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8" r:id="rId3"/>
    <p:sldId id="256" r:id="rId4"/>
    <p:sldId id="265" r:id="rId5"/>
    <p:sldId id="259" r:id="rId6"/>
    <p:sldId id="266" r:id="rId7"/>
    <p:sldId id="260" r:id="rId8"/>
    <p:sldId id="267" r:id="rId9"/>
    <p:sldId id="261" r:id="rId10"/>
    <p:sldId id="269" r:id="rId11"/>
    <p:sldId id="270" r:id="rId12"/>
    <p:sldId id="271" r:id="rId13"/>
    <p:sldId id="262" r:id="rId14"/>
    <p:sldId id="263" r:id="rId15"/>
    <p:sldId id="268" r:id="rId16"/>
    <p:sldId id="264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2" d="100"/>
          <a:sy n="122" d="100"/>
        </p:scale>
        <p:origin x="10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4.sv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3.png"/><Relationship Id="rId17" Type="http://schemas.openxmlformats.org/officeDocument/2006/relationships/image" Target="../media/image2.svg"/><Relationship Id="rId2" Type="http://schemas.openxmlformats.org/officeDocument/2006/relationships/tags" Target="../tags/tag11.xml"/><Relationship Id="rId16" Type="http://schemas.openxmlformats.org/officeDocument/2006/relationships/image" Target="../media/image1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4.xml"/><Relationship Id="rId15" Type="http://schemas.openxmlformats.org/officeDocument/2006/relationships/image" Target="../media/image6.svg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2.svg"/><Relationship Id="rId5" Type="http://schemas.openxmlformats.org/officeDocument/2006/relationships/tags" Target="../tags/tag35.xml"/><Relationship Id="rId10" Type="http://schemas.openxmlformats.org/officeDocument/2006/relationships/image" Target="../media/image1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9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8.svg"/><Relationship Id="rId2" Type="http://schemas.openxmlformats.org/officeDocument/2006/relationships/tags" Target="../tags/tag70.xml"/><Relationship Id="rId16" Type="http://schemas.openxmlformats.org/officeDocument/2006/relationships/image" Target="../media/image2.sv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7.png"/><Relationship Id="rId5" Type="http://schemas.openxmlformats.org/officeDocument/2006/relationships/tags" Target="../tags/tag73.xml"/><Relationship Id="rId15" Type="http://schemas.openxmlformats.org/officeDocument/2006/relationships/image" Target="../media/image1.png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svg_装饰文字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59467" y="33421"/>
            <a:ext cx="1877076" cy="5686035"/>
          </a:xfrm>
          <a:prstGeom prst="rect">
            <a:avLst/>
          </a:prstGeom>
        </p:spPr>
      </p:pic>
      <p:sp>
        <p:nvSpPr>
          <p:cNvPr id="694" name="任意多边形: 形状 693"/>
          <p:cNvSpPr/>
          <p:nvPr userDrawn="1">
            <p:custDataLst>
              <p:tags r:id="rId2"/>
            </p:custDataLst>
          </p:nvPr>
        </p:nvSpPr>
        <p:spPr>
          <a:xfrm>
            <a:off x="90344" y="-230"/>
            <a:ext cx="6582933" cy="6858000"/>
          </a:xfrm>
          <a:custGeom>
            <a:avLst/>
            <a:gdLst>
              <a:gd name="connsiteX0" fmla="*/ 5122 w 6582933"/>
              <a:gd name="connsiteY0" fmla="*/ 6837386 h 6858000"/>
              <a:gd name="connsiteX1" fmla="*/ 9380 w 6582933"/>
              <a:gd name="connsiteY1" fmla="*/ 6839606 h 6858000"/>
              <a:gd name="connsiteX2" fmla="*/ 11927 w 6582933"/>
              <a:gd name="connsiteY2" fmla="*/ 6858000 h 6858000"/>
              <a:gd name="connsiteX3" fmla="*/ 0 w 6582933"/>
              <a:gd name="connsiteY3" fmla="*/ 6858000 h 6858000"/>
              <a:gd name="connsiteX4" fmla="*/ 546 w 6582933"/>
              <a:gd name="connsiteY4" fmla="*/ 6841636 h 6858000"/>
              <a:gd name="connsiteX5" fmla="*/ 5122 w 6582933"/>
              <a:gd name="connsiteY5" fmla="*/ 6837386 h 6858000"/>
              <a:gd name="connsiteX6" fmla="*/ 1308866 w 6582933"/>
              <a:gd name="connsiteY6" fmla="*/ 6836562 h 6858000"/>
              <a:gd name="connsiteX7" fmla="*/ 1308803 w 6582933"/>
              <a:gd name="connsiteY7" fmla="*/ 6841954 h 6858000"/>
              <a:gd name="connsiteX8" fmla="*/ 1305371 w 6582933"/>
              <a:gd name="connsiteY8" fmla="*/ 6846140 h 6858000"/>
              <a:gd name="connsiteX9" fmla="*/ 1301495 w 6582933"/>
              <a:gd name="connsiteY9" fmla="*/ 6847726 h 6858000"/>
              <a:gd name="connsiteX10" fmla="*/ 1298982 w 6582933"/>
              <a:gd name="connsiteY10" fmla="*/ 6839797 h 6858000"/>
              <a:gd name="connsiteX11" fmla="*/ 1308866 w 6582933"/>
              <a:gd name="connsiteY11" fmla="*/ 6836562 h 6858000"/>
              <a:gd name="connsiteX12" fmla="*/ 83711 w 6582933"/>
              <a:gd name="connsiteY12" fmla="*/ 6836371 h 6858000"/>
              <a:gd name="connsiteX13" fmla="*/ 100236 w 6582933"/>
              <a:gd name="connsiteY13" fmla="*/ 6841509 h 6858000"/>
              <a:gd name="connsiteX14" fmla="*/ 101507 w 6582933"/>
              <a:gd name="connsiteY14" fmla="*/ 6855337 h 6858000"/>
              <a:gd name="connsiteX15" fmla="*/ 104212 w 6582933"/>
              <a:gd name="connsiteY15" fmla="*/ 6858000 h 6858000"/>
              <a:gd name="connsiteX16" fmla="*/ 76076 w 6582933"/>
              <a:gd name="connsiteY16" fmla="*/ 6858000 h 6858000"/>
              <a:gd name="connsiteX17" fmla="*/ 76339 w 6582933"/>
              <a:gd name="connsiteY17" fmla="*/ 6844934 h 6858000"/>
              <a:gd name="connsiteX18" fmla="*/ 83711 w 6582933"/>
              <a:gd name="connsiteY18" fmla="*/ 6836371 h 6858000"/>
              <a:gd name="connsiteX19" fmla="*/ 1383543 w 6582933"/>
              <a:gd name="connsiteY19" fmla="*/ 6835903 h 6858000"/>
              <a:gd name="connsiteX20" fmla="*/ 1396306 w 6582933"/>
              <a:gd name="connsiteY20" fmla="*/ 6841065 h 6858000"/>
              <a:gd name="connsiteX21" fmla="*/ 1384045 w 6582933"/>
              <a:gd name="connsiteY21" fmla="*/ 6855853 h 6858000"/>
              <a:gd name="connsiteX22" fmla="*/ 1379836 w 6582933"/>
              <a:gd name="connsiteY22" fmla="*/ 6858000 h 6858000"/>
              <a:gd name="connsiteX23" fmla="*/ 1372497 w 6582933"/>
              <a:gd name="connsiteY23" fmla="*/ 6858000 h 6858000"/>
              <a:gd name="connsiteX24" fmla="*/ 1372497 w 6582933"/>
              <a:gd name="connsiteY24" fmla="*/ 6843919 h 6858000"/>
              <a:gd name="connsiteX25" fmla="*/ 1383543 w 6582933"/>
              <a:gd name="connsiteY25" fmla="*/ 6835903 h 6858000"/>
              <a:gd name="connsiteX26" fmla="*/ 667335 w 6582933"/>
              <a:gd name="connsiteY26" fmla="*/ 6823812 h 6858000"/>
              <a:gd name="connsiteX27" fmla="*/ 663041 w 6582933"/>
              <a:gd name="connsiteY27" fmla="*/ 6832057 h 6858000"/>
              <a:gd name="connsiteX28" fmla="*/ 667075 w 6582933"/>
              <a:gd name="connsiteY28" fmla="*/ 6836117 h 6858000"/>
              <a:gd name="connsiteX29" fmla="*/ 671433 w 6582933"/>
              <a:gd name="connsiteY29" fmla="*/ 6827808 h 6858000"/>
              <a:gd name="connsiteX30" fmla="*/ 667335 w 6582933"/>
              <a:gd name="connsiteY30" fmla="*/ 6823812 h 6858000"/>
              <a:gd name="connsiteX31" fmla="*/ 1321643 w 6582933"/>
              <a:gd name="connsiteY31" fmla="*/ 6823621 h 6858000"/>
              <a:gd name="connsiteX32" fmla="*/ 1308930 w 6582933"/>
              <a:gd name="connsiteY32" fmla="*/ 6836307 h 6858000"/>
              <a:gd name="connsiteX33" fmla="*/ 1321643 w 6582933"/>
              <a:gd name="connsiteY33" fmla="*/ 6823621 h 6858000"/>
              <a:gd name="connsiteX34" fmla="*/ 4968403 w 6582933"/>
              <a:gd name="connsiteY34" fmla="*/ 6822908 h 6858000"/>
              <a:gd name="connsiteX35" fmla="*/ 4958496 w 6582933"/>
              <a:gd name="connsiteY35" fmla="*/ 6827935 h 6858000"/>
              <a:gd name="connsiteX36" fmla="*/ 4958813 w 6582933"/>
              <a:gd name="connsiteY36" fmla="*/ 6832248 h 6858000"/>
              <a:gd name="connsiteX37" fmla="*/ 4979785 w 6582933"/>
              <a:gd name="connsiteY37" fmla="*/ 6831995 h 6858000"/>
              <a:gd name="connsiteX38" fmla="*/ 4979405 w 6582933"/>
              <a:gd name="connsiteY38" fmla="*/ 6827681 h 6858000"/>
              <a:gd name="connsiteX39" fmla="*/ 4968403 w 6582933"/>
              <a:gd name="connsiteY39" fmla="*/ 6822908 h 6858000"/>
              <a:gd name="connsiteX40" fmla="*/ 4714842 w 6582933"/>
              <a:gd name="connsiteY40" fmla="*/ 6811126 h 6858000"/>
              <a:gd name="connsiteX41" fmla="*/ 4714778 w 6582933"/>
              <a:gd name="connsiteY41" fmla="*/ 6816518 h 6858000"/>
              <a:gd name="connsiteX42" fmla="*/ 4711346 w 6582933"/>
              <a:gd name="connsiteY42" fmla="*/ 6820704 h 6858000"/>
              <a:gd name="connsiteX43" fmla="*/ 4707470 w 6582933"/>
              <a:gd name="connsiteY43" fmla="*/ 6822290 h 6858000"/>
              <a:gd name="connsiteX44" fmla="*/ 4704959 w 6582933"/>
              <a:gd name="connsiteY44" fmla="*/ 6814361 h 6858000"/>
              <a:gd name="connsiteX45" fmla="*/ 4714842 w 6582933"/>
              <a:gd name="connsiteY45" fmla="*/ 6811126 h 6858000"/>
              <a:gd name="connsiteX46" fmla="*/ 1334356 w 6582933"/>
              <a:gd name="connsiteY46" fmla="*/ 6810872 h 6858000"/>
              <a:gd name="connsiteX47" fmla="*/ 1321643 w 6582933"/>
              <a:gd name="connsiteY47" fmla="*/ 6823622 h 6858000"/>
              <a:gd name="connsiteX48" fmla="*/ 1334356 w 6582933"/>
              <a:gd name="connsiteY48" fmla="*/ 6810872 h 6858000"/>
              <a:gd name="connsiteX49" fmla="*/ 4722563 w 6582933"/>
              <a:gd name="connsiteY49" fmla="*/ 6799580 h 6858000"/>
              <a:gd name="connsiteX50" fmla="*/ 4726216 w 6582933"/>
              <a:gd name="connsiteY50" fmla="*/ 6803260 h 6858000"/>
              <a:gd name="connsiteX51" fmla="*/ 4720469 w 6582933"/>
              <a:gd name="connsiteY51" fmla="*/ 6810681 h 6858000"/>
              <a:gd name="connsiteX52" fmla="*/ 4715127 w 6582933"/>
              <a:gd name="connsiteY52" fmla="*/ 6805353 h 6858000"/>
              <a:gd name="connsiteX53" fmla="*/ 4722563 w 6582933"/>
              <a:gd name="connsiteY53" fmla="*/ 6799580 h 6858000"/>
              <a:gd name="connsiteX54" fmla="*/ 1087881 w 6582933"/>
              <a:gd name="connsiteY54" fmla="*/ 6799580 h 6858000"/>
              <a:gd name="connsiteX55" fmla="*/ 1080445 w 6582933"/>
              <a:gd name="connsiteY55" fmla="*/ 6805353 h 6858000"/>
              <a:gd name="connsiteX56" fmla="*/ 1080145 w 6582933"/>
              <a:gd name="connsiteY56" fmla="*/ 6810967 h 6858000"/>
              <a:gd name="connsiteX57" fmla="*/ 1082470 w 6582933"/>
              <a:gd name="connsiteY57" fmla="*/ 6810849 h 6858000"/>
              <a:gd name="connsiteX58" fmla="*/ 1080101 w 6582933"/>
              <a:gd name="connsiteY58" fmla="*/ 6815787 h 6858000"/>
              <a:gd name="connsiteX59" fmla="*/ 1080127 w 6582933"/>
              <a:gd name="connsiteY59" fmla="*/ 6811125 h 6858000"/>
              <a:gd name="connsiteX60" fmla="*/ 1070244 w 6582933"/>
              <a:gd name="connsiteY60" fmla="*/ 6814297 h 6858000"/>
              <a:gd name="connsiteX61" fmla="*/ 1072750 w 6582933"/>
              <a:gd name="connsiteY61" fmla="*/ 6822289 h 6858000"/>
              <a:gd name="connsiteX62" fmla="*/ 1076633 w 6582933"/>
              <a:gd name="connsiteY62" fmla="*/ 6820704 h 6858000"/>
              <a:gd name="connsiteX63" fmla="*/ 1079671 w 6582933"/>
              <a:gd name="connsiteY63" fmla="*/ 6816683 h 6858000"/>
              <a:gd name="connsiteX64" fmla="*/ 1080101 w 6582933"/>
              <a:gd name="connsiteY64" fmla="*/ 6815787 h 6858000"/>
              <a:gd name="connsiteX65" fmla="*/ 1080097 w 6582933"/>
              <a:gd name="connsiteY65" fmla="*/ 6816517 h 6858000"/>
              <a:gd name="connsiteX66" fmla="*/ 1083956 w 6582933"/>
              <a:gd name="connsiteY66" fmla="*/ 6810774 h 6858000"/>
              <a:gd name="connsiteX67" fmla="*/ 1085781 w 6582933"/>
              <a:gd name="connsiteY67" fmla="*/ 6810681 h 6858000"/>
              <a:gd name="connsiteX68" fmla="*/ 1091533 w 6582933"/>
              <a:gd name="connsiteY68" fmla="*/ 6803260 h 6858000"/>
              <a:gd name="connsiteX69" fmla="*/ 1089009 w 6582933"/>
              <a:gd name="connsiteY69" fmla="*/ 6803252 h 6858000"/>
              <a:gd name="connsiteX70" fmla="*/ 1083956 w 6582933"/>
              <a:gd name="connsiteY70" fmla="*/ 6810774 h 6858000"/>
              <a:gd name="connsiteX71" fmla="*/ 1082470 w 6582933"/>
              <a:gd name="connsiteY71" fmla="*/ 6810849 h 6858000"/>
              <a:gd name="connsiteX72" fmla="*/ 1423242 w 6582933"/>
              <a:gd name="connsiteY72" fmla="*/ 6798439 h 6858000"/>
              <a:gd name="connsiteX73" fmla="*/ 1423179 w 6582933"/>
              <a:gd name="connsiteY73" fmla="*/ 6803831 h 6858000"/>
              <a:gd name="connsiteX74" fmla="*/ 1419747 w 6582933"/>
              <a:gd name="connsiteY74" fmla="*/ 6808018 h 6858000"/>
              <a:gd name="connsiteX75" fmla="*/ 1415871 w 6582933"/>
              <a:gd name="connsiteY75" fmla="*/ 6809603 h 6858000"/>
              <a:gd name="connsiteX76" fmla="*/ 1413359 w 6582933"/>
              <a:gd name="connsiteY76" fmla="*/ 6801674 h 6858000"/>
              <a:gd name="connsiteX77" fmla="*/ 1423242 w 6582933"/>
              <a:gd name="connsiteY77" fmla="*/ 6798439 h 6858000"/>
              <a:gd name="connsiteX78" fmla="*/ 4454505 w 6582933"/>
              <a:gd name="connsiteY78" fmla="*/ 6798376 h 6858000"/>
              <a:gd name="connsiteX79" fmla="*/ 4458603 w 6582933"/>
              <a:gd name="connsiteY79" fmla="*/ 6802435 h 6858000"/>
              <a:gd name="connsiteX80" fmla="*/ 4454251 w 6582933"/>
              <a:gd name="connsiteY80" fmla="*/ 6810681 h 6858000"/>
              <a:gd name="connsiteX81" fmla="*/ 4450216 w 6582933"/>
              <a:gd name="connsiteY81" fmla="*/ 6806622 h 6858000"/>
              <a:gd name="connsiteX82" fmla="*/ 4454505 w 6582933"/>
              <a:gd name="connsiteY82" fmla="*/ 6798376 h 6858000"/>
              <a:gd name="connsiteX83" fmla="*/ 1347068 w 6582933"/>
              <a:gd name="connsiteY83" fmla="*/ 6798185 h 6858000"/>
              <a:gd name="connsiteX84" fmla="*/ 1334355 w 6582933"/>
              <a:gd name="connsiteY84" fmla="*/ 6810871 h 6858000"/>
              <a:gd name="connsiteX85" fmla="*/ 1347068 w 6582933"/>
              <a:gd name="connsiteY85" fmla="*/ 6798185 h 6858000"/>
              <a:gd name="connsiteX86" fmla="*/ 1359781 w 6582933"/>
              <a:gd name="connsiteY86" fmla="*/ 6785499 h 6858000"/>
              <a:gd name="connsiteX87" fmla="*/ 1347068 w 6582933"/>
              <a:gd name="connsiteY87" fmla="*/ 6798185 h 6858000"/>
              <a:gd name="connsiteX88" fmla="*/ 1359781 w 6582933"/>
              <a:gd name="connsiteY88" fmla="*/ 6785499 h 6858000"/>
              <a:gd name="connsiteX89" fmla="*/ 1223707 w 6582933"/>
              <a:gd name="connsiteY89" fmla="*/ 6782016 h 6858000"/>
              <a:gd name="connsiteX90" fmla="*/ 1221967 w 6582933"/>
              <a:gd name="connsiteY90" fmla="*/ 6785445 h 6858000"/>
              <a:gd name="connsiteX91" fmla="*/ 1219973 w 6582933"/>
              <a:gd name="connsiteY91" fmla="*/ 6785555 h 6858000"/>
              <a:gd name="connsiteX92" fmla="*/ 1219975 w 6582933"/>
              <a:gd name="connsiteY92" fmla="*/ 6785529 h 6858000"/>
              <a:gd name="connsiteX93" fmla="*/ 1220049 w 6582933"/>
              <a:gd name="connsiteY93" fmla="*/ 6785499 h 6858000"/>
              <a:gd name="connsiteX94" fmla="*/ 1227705 w 6582933"/>
              <a:gd name="connsiteY94" fmla="*/ 6774144 h 6858000"/>
              <a:gd name="connsiteX95" fmla="*/ 1220272 w 6582933"/>
              <a:gd name="connsiteY95" fmla="*/ 6779917 h 6858000"/>
              <a:gd name="connsiteX96" fmla="*/ 1219975 w 6582933"/>
              <a:gd name="connsiteY96" fmla="*/ 6785529 h 6858000"/>
              <a:gd name="connsiteX97" fmla="*/ 1210495 w 6582933"/>
              <a:gd name="connsiteY97" fmla="*/ 6789360 h 6858000"/>
              <a:gd name="connsiteX98" fmla="*/ 1208621 w 6582933"/>
              <a:gd name="connsiteY98" fmla="*/ 6797623 h 6858000"/>
              <a:gd name="connsiteX99" fmla="*/ 1207338 w 6582933"/>
              <a:gd name="connsiteY99" fmla="*/ 6798185 h 6858000"/>
              <a:gd name="connsiteX100" fmla="*/ 1207242 w 6582933"/>
              <a:gd name="connsiteY100" fmla="*/ 6798445 h 6858000"/>
              <a:gd name="connsiteX101" fmla="*/ 1207242 w 6582933"/>
              <a:gd name="connsiteY101" fmla="*/ 6798375 h 6858000"/>
              <a:gd name="connsiteX102" fmla="*/ 1197358 w 6582933"/>
              <a:gd name="connsiteY102" fmla="*/ 6801611 h 6858000"/>
              <a:gd name="connsiteX103" fmla="*/ 1199870 w 6582933"/>
              <a:gd name="connsiteY103" fmla="*/ 6809540 h 6858000"/>
              <a:gd name="connsiteX104" fmla="*/ 1203746 w 6582933"/>
              <a:gd name="connsiteY104" fmla="*/ 6807954 h 6858000"/>
              <a:gd name="connsiteX105" fmla="*/ 1207242 w 6582933"/>
              <a:gd name="connsiteY105" fmla="*/ 6798445 h 6858000"/>
              <a:gd name="connsiteX106" fmla="*/ 1207210 w 6582933"/>
              <a:gd name="connsiteY106" fmla="*/ 6803831 h 6858000"/>
              <a:gd name="connsiteX107" fmla="*/ 1208621 w 6582933"/>
              <a:gd name="connsiteY107" fmla="*/ 6797623 h 6858000"/>
              <a:gd name="connsiteX108" fmla="*/ 1217834 w 6582933"/>
              <a:gd name="connsiteY108" fmla="*/ 6793586 h 6858000"/>
              <a:gd name="connsiteX109" fmla="*/ 1221967 w 6582933"/>
              <a:gd name="connsiteY109" fmla="*/ 6785445 h 6858000"/>
              <a:gd name="connsiteX110" fmla="*/ 1225611 w 6582933"/>
              <a:gd name="connsiteY110" fmla="*/ 6785245 h 6858000"/>
              <a:gd name="connsiteX111" fmla="*/ 1231365 w 6582933"/>
              <a:gd name="connsiteY111" fmla="*/ 6777824 h 6858000"/>
              <a:gd name="connsiteX112" fmla="*/ 1228854 w 6582933"/>
              <a:gd name="connsiteY112" fmla="*/ 6777118 h 6858000"/>
              <a:gd name="connsiteX113" fmla="*/ 1223707 w 6582933"/>
              <a:gd name="connsiteY113" fmla="*/ 6782016 h 6858000"/>
              <a:gd name="connsiteX114" fmla="*/ 653950 w 6582933"/>
              <a:gd name="connsiteY114" fmla="*/ 6773383 h 6858000"/>
              <a:gd name="connsiteX115" fmla="*/ 648108 w 6582933"/>
              <a:gd name="connsiteY115" fmla="*/ 6795267 h 6858000"/>
              <a:gd name="connsiteX116" fmla="*/ 654528 w 6582933"/>
              <a:gd name="connsiteY116" fmla="*/ 6810871 h 6858000"/>
              <a:gd name="connsiteX117" fmla="*/ 671782 w 6582933"/>
              <a:gd name="connsiteY117" fmla="*/ 6793618 h 6858000"/>
              <a:gd name="connsiteX118" fmla="*/ 653950 w 6582933"/>
              <a:gd name="connsiteY118" fmla="*/ 6773383 h 6858000"/>
              <a:gd name="connsiteX119" fmla="*/ 4466964 w 6582933"/>
              <a:gd name="connsiteY119" fmla="*/ 6773003 h 6858000"/>
              <a:gd name="connsiteX120" fmla="*/ 4471315 w 6582933"/>
              <a:gd name="connsiteY120" fmla="*/ 6781249 h 6858000"/>
              <a:gd name="connsiteX121" fmla="*/ 4467217 w 6582933"/>
              <a:gd name="connsiteY121" fmla="*/ 6785245 h 6858000"/>
              <a:gd name="connsiteX122" fmla="*/ 4462923 w 6582933"/>
              <a:gd name="connsiteY122" fmla="*/ 6777063 h 6858000"/>
              <a:gd name="connsiteX123" fmla="*/ 4466964 w 6582933"/>
              <a:gd name="connsiteY123" fmla="*/ 6773003 h 6858000"/>
              <a:gd name="connsiteX124" fmla="*/ 1112000 w 6582933"/>
              <a:gd name="connsiteY124" fmla="*/ 6772812 h 6858000"/>
              <a:gd name="connsiteX125" fmla="*/ 1107839 w 6582933"/>
              <a:gd name="connsiteY125" fmla="*/ 6777062 h 6858000"/>
              <a:gd name="connsiteX126" fmla="*/ 1112126 w 6582933"/>
              <a:gd name="connsiteY126" fmla="*/ 6785308 h 6858000"/>
              <a:gd name="connsiteX127" fmla="*/ 1116167 w 6582933"/>
              <a:gd name="connsiteY127" fmla="*/ 6781186 h 6858000"/>
              <a:gd name="connsiteX128" fmla="*/ 1112000 w 6582933"/>
              <a:gd name="connsiteY128" fmla="*/ 6772812 h 6858000"/>
              <a:gd name="connsiteX129" fmla="*/ 453205 w 6582933"/>
              <a:gd name="connsiteY129" fmla="*/ 6762282 h 6858000"/>
              <a:gd name="connsiteX130" fmla="*/ 445006 w 6582933"/>
              <a:gd name="connsiteY130" fmla="*/ 6766596 h 6858000"/>
              <a:gd name="connsiteX131" fmla="*/ 449075 w 6582933"/>
              <a:gd name="connsiteY131" fmla="*/ 6770592 h 6858000"/>
              <a:gd name="connsiteX132" fmla="*/ 457495 w 6582933"/>
              <a:gd name="connsiteY132" fmla="*/ 6766469 h 6858000"/>
              <a:gd name="connsiteX133" fmla="*/ 453205 w 6582933"/>
              <a:gd name="connsiteY133" fmla="*/ 6762282 h 6858000"/>
              <a:gd name="connsiteX134" fmla="*/ 1467601 w 6582933"/>
              <a:gd name="connsiteY134" fmla="*/ 6736085 h 6858000"/>
              <a:gd name="connsiteX135" fmla="*/ 1473418 w 6582933"/>
              <a:gd name="connsiteY135" fmla="*/ 6753719 h 6858000"/>
              <a:gd name="connsiteX136" fmla="*/ 1429437 w 6582933"/>
              <a:gd name="connsiteY136" fmla="*/ 6797995 h 6858000"/>
              <a:gd name="connsiteX137" fmla="*/ 1423366 w 6582933"/>
              <a:gd name="connsiteY137" fmla="*/ 6798185 h 6858000"/>
              <a:gd name="connsiteX138" fmla="*/ 1423366 w 6582933"/>
              <a:gd name="connsiteY138" fmla="*/ 6778902 h 6858000"/>
              <a:gd name="connsiteX139" fmla="*/ 1467601 w 6582933"/>
              <a:gd name="connsiteY139" fmla="*/ 6736085 h 6858000"/>
              <a:gd name="connsiteX140" fmla="*/ 770113 w 6582933"/>
              <a:gd name="connsiteY140" fmla="*/ 6723336 h 6858000"/>
              <a:gd name="connsiteX141" fmla="*/ 773766 w 6582933"/>
              <a:gd name="connsiteY141" fmla="*/ 6727015 h 6858000"/>
              <a:gd name="connsiteX142" fmla="*/ 768013 w 6582933"/>
              <a:gd name="connsiteY142" fmla="*/ 6734437 h 6858000"/>
              <a:gd name="connsiteX143" fmla="*/ 762672 w 6582933"/>
              <a:gd name="connsiteY143" fmla="*/ 6729108 h 6858000"/>
              <a:gd name="connsiteX144" fmla="*/ 770113 w 6582933"/>
              <a:gd name="connsiteY144" fmla="*/ 6723336 h 6858000"/>
              <a:gd name="connsiteX145" fmla="*/ 1495320 w 6582933"/>
              <a:gd name="connsiteY145" fmla="*/ 6711348 h 6858000"/>
              <a:gd name="connsiteX146" fmla="*/ 1499322 w 6582933"/>
              <a:gd name="connsiteY146" fmla="*/ 6715470 h 6858000"/>
              <a:gd name="connsiteX147" fmla="*/ 1491119 w 6582933"/>
              <a:gd name="connsiteY147" fmla="*/ 6719784 h 6858000"/>
              <a:gd name="connsiteX148" fmla="*/ 1487054 w 6582933"/>
              <a:gd name="connsiteY148" fmla="*/ 6715724 h 6858000"/>
              <a:gd name="connsiteX149" fmla="*/ 1495320 w 6582933"/>
              <a:gd name="connsiteY149" fmla="*/ 6711348 h 6858000"/>
              <a:gd name="connsiteX150" fmla="*/ 1189258 w 6582933"/>
              <a:gd name="connsiteY150" fmla="*/ 6710776 h 6858000"/>
              <a:gd name="connsiteX151" fmla="*/ 1182267 w 6582933"/>
              <a:gd name="connsiteY151" fmla="*/ 6716993 h 6858000"/>
              <a:gd name="connsiteX152" fmla="*/ 1181918 w 6582933"/>
              <a:gd name="connsiteY152" fmla="*/ 6734690 h 6858000"/>
              <a:gd name="connsiteX153" fmla="*/ 1139240 w 6582933"/>
              <a:gd name="connsiteY153" fmla="*/ 6735007 h 6858000"/>
              <a:gd name="connsiteX154" fmla="*/ 1132343 w 6582933"/>
              <a:gd name="connsiteY154" fmla="*/ 6742175 h 6858000"/>
              <a:gd name="connsiteX155" fmla="*/ 1137932 w 6582933"/>
              <a:gd name="connsiteY155" fmla="*/ 6747820 h 6858000"/>
              <a:gd name="connsiteX156" fmla="*/ 1177781 w 6582933"/>
              <a:gd name="connsiteY156" fmla="*/ 6745029 h 6858000"/>
              <a:gd name="connsiteX157" fmla="*/ 1181918 w 6582933"/>
              <a:gd name="connsiteY157" fmla="*/ 6734690 h 6858000"/>
              <a:gd name="connsiteX158" fmla="*/ 1192023 w 6582933"/>
              <a:gd name="connsiteY158" fmla="*/ 6730693 h 6858000"/>
              <a:gd name="connsiteX159" fmla="*/ 1194561 w 6582933"/>
              <a:gd name="connsiteY159" fmla="*/ 6719974 h 6858000"/>
              <a:gd name="connsiteX160" fmla="*/ 1189258 w 6582933"/>
              <a:gd name="connsiteY160" fmla="*/ 6710776 h 6858000"/>
              <a:gd name="connsiteX161" fmla="*/ 4412672 w 6582933"/>
              <a:gd name="connsiteY161" fmla="*/ 6709063 h 6858000"/>
              <a:gd name="connsiteX162" fmla="*/ 4403725 w 6582933"/>
              <a:gd name="connsiteY162" fmla="*/ 6709317 h 6858000"/>
              <a:gd name="connsiteX163" fmla="*/ 4390181 w 6582933"/>
              <a:gd name="connsiteY163" fmla="*/ 6721876 h 6858000"/>
              <a:gd name="connsiteX164" fmla="*/ 4377412 w 6582933"/>
              <a:gd name="connsiteY164" fmla="*/ 6722637 h 6858000"/>
              <a:gd name="connsiteX165" fmla="*/ 4373117 w 6582933"/>
              <a:gd name="connsiteY165" fmla="*/ 6727142 h 6858000"/>
              <a:gd name="connsiteX166" fmla="*/ 4371689 w 6582933"/>
              <a:gd name="connsiteY166" fmla="*/ 6739257 h 6858000"/>
              <a:gd name="connsiteX167" fmla="*/ 4368511 w 6582933"/>
              <a:gd name="connsiteY167" fmla="*/ 6744204 h 6858000"/>
              <a:gd name="connsiteX168" fmla="*/ 4359359 w 6582933"/>
              <a:gd name="connsiteY168" fmla="*/ 6753466 h 6858000"/>
              <a:gd name="connsiteX169" fmla="*/ 4359359 w 6582933"/>
              <a:gd name="connsiteY169" fmla="*/ 6778458 h 6858000"/>
              <a:gd name="connsiteX170" fmla="*/ 4384529 w 6582933"/>
              <a:gd name="connsiteY170" fmla="*/ 6779028 h 6858000"/>
              <a:gd name="connsiteX171" fmla="*/ 4384466 w 6582933"/>
              <a:gd name="connsiteY171" fmla="*/ 6766660 h 6858000"/>
              <a:gd name="connsiteX172" fmla="*/ 4397147 w 6582933"/>
              <a:gd name="connsiteY172" fmla="*/ 6753148 h 6858000"/>
              <a:gd name="connsiteX173" fmla="*/ 4397813 w 6582933"/>
              <a:gd name="connsiteY173" fmla="*/ 6740335 h 6858000"/>
              <a:gd name="connsiteX174" fmla="*/ 4411223 w 6582933"/>
              <a:gd name="connsiteY174" fmla="*/ 6726951 h 6858000"/>
              <a:gd name="connsiteX175" fmla="*/ 4415733 w 6582933"/>
              <a:gd name="connsiteY175" fmla="*/ 6722511 h 6858000"/>
              <a:gd name="connsiteX176" fmla="*/ 4420504 w 6582933"/>
              <a:gd name="connsiteY176" fmla="*/ 6713567 h 6858000"/>
              <a:gd name="connsiteX177" fmla="*/ 4412672 w 6582933"/>
              <a:gd name="connsiteY177" fmla="*/ 6709063 h 6858000"/>
              <a:gd name="connsiteX178" fmla="*/ 5267650 w 6582933"/>
              <a:gd name="connsiteY178" fmla="*/ 6703311 h 6858000"/>
              <a:gd name="connsiteX179" fmla="*/ 5266140 w 6582933"/>
              <a:gd name="connsiteY179" fmla="*/ 6709105 h 6858000"/>
              <a:gd name="connsiteX180" fmla="*/ 5261309 w 6582933"/>
              <a:gd name="connsiteY180" fmla="*/ 6709349 h 6858000"/>
              <a:gd name="connsiteX181" fmla="*/ 5261314 w 6582933"/>
              <a:gd name="connsiteY181" fmla="*/ 6709284 h 6858000"/>
              <a:gd name="connsiteX182" fmla="*/ 5261386 w 6582933"/>
              <a:gd name="connsiteY182" fmla="*/ 6709253 h 6858000"/>
              <a:gd name="connsiteX183" fmla="*/ 563415 w 6582933"/>
              <a:gd name="connsiteY183" fmla="*/ 6698661 h 6858000"/>
              <a:gd name="connsiteX184" fmla="*/ 559412 w 6582933"/>
              <a:gd name="connsiteY184" fmla="*/ 6702783 h 6858000"/>
              <a:gd name="connsiteX185" fmla="*/ 567608 w 6582933"/>
              <a:gd name="connsiteY185" fmla="*/ 6707033 h 6858000"/>
              <a:gd name="connsiteX186" fmla="*/ 571681 w 6582933"/>
              <a:gd name="connsiteY186" fmla="*/ 6703037 h 6858000"/>
              <a:gd name="connsiteX187" fmla="*/ 563415 w 6582933"/>
              <a:gd name="connsiteY187" fmla="*/ 6698661 h 6858000"/>
              <a:gd name="connsiteX188" fmla="*/ 5269043 w 6582933"/>
              <a:gd name="connsiteY188" fmla="*/ 6697963 h 6858000"/>
              <a:gd name="connsiteX189" fmla="*/ 5261609 w 6582933"/>
              <a:gd name="connsiteY189" fmla="*/ 6703735 h 6858000"/>
              <a:gd name="connsiteX190" fmla="*/ 5261314 w 6582933"/>
              <a:gd name="connsiteY190" fmla="*/ 6709284 h 6858000"/>
              <a:gd name="connsiteX191" fmla="*/ 5250798 w 6582933"/>
              <a:gd name="connsiteY191" fmla="*/ 6713758 h 6858000"/>
              <a:gd name="connsiteX192" fmla="*/ 5237483 w 6582933"/>
              <a:gd name="connsiteY192" fmla="*/ 6740145 h 6858000"/>
              <a:gd name="connsiteX193" fmla="*/ 5236309 w 6582933"/>
              <a:gd name="connsiteY193" fmla="*/ 6751817 h 6858000"/>
              <a:gd name="connsiteX194" fmla="*/ 5243270 w 6582933"/>
              <a:gd name="connsiteY194" fmla="*/ 6758794 h 6858000"/>
              <a:gd name="connsiteX195" fmla="*/ 5261386 w 6582933"/>
              <a:gd name="connsiteY195" fmla="*/ 6741160 h 6858000"/>
              <a:gd name="connsiteX196" fmla="*/ 5262343 w 6582933"/>
              <a:gd name="connsiteY196" fmla="*/ 6723677 h 6858000"/>
              <a:gd name="connsiteX197" fmla="*/ 5266140 w 6582933"/>
              <a:gd name="connsiteY197" fmla="*/ 6709105 h 6858000"/>
              <a:gd name="connsiteX198" fmla="*/ 5266944 w 6582933"/>
              <a:gd name="connsiteY198" fmla="*/ 6709064 h 6858000"/>
              <a:gd name="connsiteX199" fmla="*/ 5272698 w 6582933"/>
              <a:gd name="connsiteY199" fmla="*/ 6701642 h 6858000"/>
              <a:gd name="connsiteX200" fmla="*/ 5270186 w 6582933"/>
              <a:gd name="connsiteY200" fmla="*/ 6700905 h 6858000"/>
              <a:gd name="connsiteX201" fmla="*/ 5267650 w 6582933"/>
              <a:gd name="connsiteY201" fmla="*/ 6703311 h 6858000"/>
              <a:gd name="connsiteX202" fmla="*/ 4447896 w 6582933"/>
              <a:gd name="connsiteY202" fmla="*/ 6696694 h 6858000"/>
              <a:gd name="connsiteX203" fmla="*/ 4447865 w 6582933"/>
              <a:gd name="connsiteY203" fmla="*/ 6696705 h 6858000"/>
              <a:gd name="connsiteX204" fmla="*/ 4438012 w 6582933"/>
              <a:gd name="connsiteY204" fmla="*/ 6699929 h 6858000"/>
              <a:gd name="connsiteX205" fmla="*/ 4440525 w 6582933"/>
              <a:gd name="connsiteY205" fmla="*/ 6707858 h 6858000"/>
              <a:gd name="connsiteX206" fmla="*/ 4444401 w 6582933"/>
              <a:gd name="connsiteY206" fmla="*/ 6706272 h 6858000"/>
              <a:gd name="connsiteX207" fmla="*/ 4447865 w 6582933"/>
              <a:gd name="connsiteY207" fmla="*/ 6696705 h 6858000"/>
              <a:gd name="connsiteX208" fmla="*/ 4447865 w 6582933"/>
              <a:gd name="connsiteY208" fmla="*/ 6702149 h 6858000"/>
              <a:gd name="connsiteX209" fmla="*/ 4447896 w 6582933"/>
              <a:gd name="connsiteY209" fmla="*/ 6696694 h 6858000"/>
              <a:gd name="connsiteX210" fmla="*/ 5192837 w 6582933"/>
              <a:gd name="connsiteY210" fmla="*/ 6696503 h 6858000"/>
              <a:gd name="connsiteX211" fmla="*/ 5177296 w 6582933"/>
              <a:gd name="connsiteY211" fmla="*/ 6720481 h 6858000"/>
              <a:gd name="connsiteX212" fmla="*/ 5146978 w 6582933"/>
              <a:gd name="connsiteY212" fmla="*/ 6716168 h 6858000"/>
              <a:gd name="connsiteX213" fmla="*/ 5153271 w 6582933"/>
              <a:gd name="connsiteY213" fmla="*/ 6733928 h 6858000"/>
              <a:gd name="connsiteX214" fmla="*/ 5192234 w 6582933"/>
              <a:gd name="connsiteY214" fmla="*/ 6733928 h 6858000"/>
              <a:gd name="connsiteX215" fmla="*/ 5221275 w 6582933"/>
              <a:gd name="connsiteY215" fmla="*/ 6704623 h 6858000"/>
              <a:gd name="connsiteX216" fmla="*/ 5220515 w 6582933"/>
              <a:gd name="connsiteY216" fmla="*/ 6700374 h 6858000"/>
              <a:gd name="connsiteX217" fmla="*/ 5215813 w 6582933"/>
              <a:gd name="connsiteY217" fmla="*/ 6696694 h 6858000"/>
              <a:gd name="connsiteX218" fmla="*/ 5192837 w 6582933"/>
              <a:gd name="connsiteY218" fmla="*/ 6696503 h 6858000"/>
              <a:gd name="connsiteX219" fmla="*/ 4568818 w 6582933"/>
              <a:gd name="connsiteY219" fmla="*/ 6696440 h 6858000"/>
              <a:gd name="connsiteX220" fmla="*/ 4551462 w 6582933"/>
              <a:gd name="connsiteY220" fmla="*/ 6713821 h 6858000"/>
              <a:gd name="connsiteX221" fmla="*/ 4568691 w 6582933"/>
              <a:gd name="connsiteY221" fmla="*/ 6722003 h 6858000"/>
              <a:gd name="connsiteX222" fmla="*/ 4586043 w 6582933"/>
              <a:gd name="connsiteY222" fmla="*/ 6704686 h 6858000"/>
              <a:gd name="connsiteX223" fmla="*/ 4568818 w 6582933"/>
              <a:gd name="connsiteY223" fmla="*/ 6696440 h 6858000"/>
              <a:gd name="connsiteX224" fmla="*/ 812932 w 6582933"/>
              <a:gd name="connsiteY224" fmla="*/ 6696290 h 6858000"/>
              <a:gd name="connsiteX225" fmla="*/ 817239 w 6582933"/>
              <a:gd name="connsiteY225" fmla="*/ 6696502 h 6858000"/>
              <a:gd name="connsiteX226" fmla="*/ 818661 w 6582933"/>
              <a:gd name="connsiteY226" fmla="*/ 6700183 h 6858000"/>
              <a:gd name="connsiteX227" fmla="*/ 818693 w 6582933"/>
              <a:gd name="connsiteY227" fmla="*/ 6700235 h 6858000"/>
              <a:gd name="connsiteX228" fmla="*/ 818661 w 6582933"/>
              <a:gd name="connsiteY228" fmla="*/ 6700247 h 6858000"/>
              <a:gd name="connsiteX229" fmla="*/ 813052 w 6582933"/>
              <a:gd name="connsiteY229" fmla="*/ 6698567 h 6858000"/>
              <a:gd name="connsiteX230" fmla="*/ 770874 w 6582933"/>
              <a:gd name="connsiteY230" fmla="*/ 6686038 h 6858000"/>
              <a:gd name="connsiteX231" fmla="*/ 774940 w 6582933"/>
              <a:gd name="connsiteY231" fmla="*/ 6690097 h 6858000"/>
              <a:gd name="connsiteX232" fmla="*/ 766681 w 6582933"/>
              <a:gd name="connsiteY232" fmla="*/ 6694410 h 6858000"/>
              <a:gd name="connsiteX233" fmla="*/ 762672 w 6582933"/>
              <a:gd name="connsiteY233" fmla="*/ 6690351 h 6858000"/>
              <a:gd name="connsiteX234" fmla="*/ 770874 w 6582933"/>
              <a:gd name="connsiteY234" fmla="*/ 6686038 h 6858000"/>
              <a:gd name="connsiteX235" fmla="*/ 1249701 w 6582933"/>
              <a:gd name="connsiteY235" fmla="*/ 6685974 h 6858000"/>
              <a:gd name="connsiteX236" fmla="*/ 1245696 w 6582933"/>
              <a:gd name="connsiteY236" fmla="*/ 6690034 h 6858000"/>
              <a:gd name="connsiteX237" fmla="*/ 1253894 w 6582933"/>
              <a:gd name="connsiteY237" fmla="*/ 6694347 h 6858000"/>
              <a:gd name="connsiteX238" fmla="*/ 1257966 w 6582933"/>
              <a:gd name="connsiteY238" fmla="*/ 6690287 h 6858000"/>
              <a:gd name="connsiteX239" fmla="*/ 1249701 w 6582933"/>
              <a:gd name="connsiteY239" fmla="*/ 6685974 h 6858000"/>
              <a:gd name="connsiteX240" fmla="*/ 4341881 w 6582933"/>
              <a:gd name="connsiteY240" fmla="*/ 6685784 h 6858000"/>
              <a:gd name="connsiteX241" fmla="*/ 4333012 w 6582933"/>
              <a:gd name="connsiteY241" fmla="*/ 6690859 h 6858000"/>
              <a:gd name="connsiteX242" fmla="*/ 4313341 w 6582933"/>
              <a:gd name="connsiteY242" fmla="*/ 6696440 h 6858000"/>
              <a:gd name="connsiteX243" fmla="*/ 4285284 w 6582933"/>
              <a:gd name="connsiteY243" fmla="*/ 6729679 h 6858000"/>
              <a:gd name="connsiteX244" fmla="*/ 4285632 w 6582933"/>
              <a:gd name="connsiteY244" fmla="*/ 6730884 h 6858000"/>
              <a:gd name="connsiteX245" fmla="*/ 4302760 w 6582933"/>
              <a:gd name="connsiteY245" fmla="*/ 6747630 h 6858000"/>
              <a:gd name="connsiteX246" fmla="*/ 4333425 w 6582933"/>
              <a:gd name="connsiteY246" fmla="*/ 6741223 h 6858000"/>
              <a:gd name="connsiteX247" fmla="*/ 4333425 w 6582933"/>
              <a:gd name="connsiteY247" fmla="*/ 6716421 h 6858000"/>
              <a:gd name="connsiteX248" fmla="*/ 4346359 w 6582933"/>
              <a:gd name="connsiteY248" fmla="*/ 6702657 h 6858000"/>
              <a:gd name="connsiteX249" fmla="*/ 4346455 w 6582933"/>
              <a:gd name="connsiteY249" fmla="*/ 6696503 h 6858000"/>
              <a:gd name="connsiteX250" fmla="*/ 4341881 w 6582933"/>
              <a:gd name="connsiteY250" fmla="*/ 6685784 h 6858000"/>
              <a:gd name="connsiteX251" fmla="*/ 4477673 w 6582933"/>
              <a:gd name="connsiteY251" fmla="*/ 6673224 h 6858000"/>
              <a:gd name="connsiteX252" fmla="*/ 4485931 w 6582933"/>
              <a:gd name="connsiteY252" fmla="*/ 6677601 h 6858000"/>
              <a:gd name="connsiteX253" fmla="*/ 4481866 w 6582933"/>
              <a:gd name="connsiteY253" fmla="*/ 6681597 h 6858000"/>
              <a:gd name="connsiteX254" fmla="*/ 4473669 w 6582933"/>
              <a:gd name="connsiteY254" fmla="*/ 6677347 h 6858000"/>
              <a:gd name="connsiteX255" fmla="*/ 4477673 w 6582933"/>
              <a:gd name="connsiteY255" fmla="*/ 6673224 h 6858000"/>
              <a:gd name="connsiteX256" fmla="*/ 5063664 w 6582933"/>
              <a:gd name="connsiteY256" fmla="*/ 6665807 h 6858000"/>
              <a:gd name="connsiteX257" fmla="*/ 5061875 w 6582933"/>
              <a:gd name="connsiteY257" fmla="*/ 6670976 h 6858000"/>
              <a:gd name="connsiteX258" fmla="*/ 5058015 w 6582933"/>
              <a:gd name="connsiteY258" fmla="*/ 6671187 h 6858000"/>
              <a:gd name="connsiteX259" fmla="*/ 5058018 w 6582933"/>
              <a:gd name="connsiteY259" fmla="*/ 6671132 h 6858000"/>
              <a:gd name="connsiteX260" fmla="*/ 5058060 w 6582933"/>
              <a:gd name="connsiteY260" fmla="*/ 6671131 h 6858000"/>
              <a:gd name="connsiteX261" fmla="*/ 5065748 w 6582933"/>
              <a:gd name="connsiteY261" fmla="*/ 6659777 h 6858000"/>
              <a:gd name="connsiteX262" fmla="*/ 5058313 w 6582933"/>
              <a:gd name="connsiteY262" fmla="*/ 6665549 h 6858000"/>
              <a:gd name="connsiteX263" fmla="*/ 5058018 w 6582933"/>
              <a:gd name="connsiteY263" fmla="*/ 6671132 h 6858000"/>
              <a:gd name="connsiteX264" fmla="*/ 5051863 w 6582933"/>
              <a:gd name="connsiteY264" fmla="*/ 6671258 h 6858000"/>
              <a:gd name="connsiteX265" fmla="*/ 5007088 w 6582933"/>
              <a:gd name="connsiteY265" fmla="*/ 6714772 h 6858000"/>
              <a:gd name="connsiteX266" fmla="*/ 5007088 w 6582933"/>
              <a:gd name="connsiteY266" fmla="*/ 6728093 h 6858000"/>
              <a:gd name="connsiteX267" fmla="*/ 4994439 w 6582933"/>
              <a:gd name="connsiteY267" fmla="*/ 6741984 h 6858000"/>
              <a:gd name="connsiteX268" fmla="*/ 4999045 w 6582933"/>
              <a:gd name="connsiteY268" fmla="*/ 6783596 h 6858000"/>
              <a:gd name="connsiteX269" fmla="*/ 5031112 w 6582933"/>
              <a:gd name="connsiteY269" fmla="*/ 6751499 h 6858000"/>
              <a:gd name="connsiteX270" fmla="*/ 5045061 w 6582933"/>
              <a:gd name="connsiteY270" fmla="*/ 6728727 h 6858000"/>
              <a:gd name="connsiteX271" fmla="*/ 5045061 w 6582933"/>
              <a:gd name="connsiteY271" fmla="*/ 6703862 h 6858000"/>
              <a:gd name="connsiteX272" fmla="*/ 5058091 w 6582933"/>
              <a:gd name="connsiteY272" fmla="*/ 6689907 h 6858000"/>
              <a:gd name="connsiteX273" fmla="*/ 5059048 w 6582933"/>
              <a:gd name="connsiteY273" fmla="*/ 6679147 h 6858000"/>
              <a:gd name="connsiteX274" fmla="*/ 5061875 w 6582933"/>
              <a:gd name="connsiteY274" fmla="*/ 6670976 h 6858000"/>
              <a:gd name="connsiteX275" fmla="*/ 5063655 w 6582933"/>
              <a:gd name="connsiteY275" fmla="*/ 6670878 h 6858000"/>
              <a:gd name="connsiteX276" fmla="*/ 5069402 w 6582933"/>
              <a:gd name="connsiteY276" fmla="*/ 6663456 h 6858000"/>
              <a:gd name="connsiteX277" fmla="*/ 5066854 w 6582933"/>
              <a:gd name="connsiteY277" fmla="*/ 6662774 h 6858000"/>
              <a:gd name="connsiteX278" fmla="*/ 5063664 w 6582933"/>
              <a:gd name="connsiteY278" fmla="*/ 6665807 h 6858000"/>
              <a:gd name="connsiteX279" fmla="*/ 1342051 w 6582933"/>
              <a:gd name="connsiteY279" fmla="*/ 6659777 h 6858000"/>
              <a:gd name="connsiteX280" fmla="*/ 1334617 w 6582933"/>
              <a:gd name="connsiteY280" fmla="*/ 6665549 h 6858000"/>
              <a:gd name="connsiteX281" fmla="*/ 1334318 w 6582933"/>
              <a:gd name="connsiteY281" fmla="*/ 6671187 h 6858000"/>
              <a:gd name="connsiteX282" fmla="*/ 1336636 w 6582933"/>
              <a:gd name="connsiteY282" fmla="*/ 6671060 h 6858000"/>
              <a:gd name="connsiteX283" fmla="*/ 1334273 w 6582933"/>
              <a:gd name="connsiteY283" fmla="*/ 6675983 h 6858000"/>
              <a:gd name="connsiteX284" fmla="*/ 1334299 w 6582933"/>
              <a:gd name="connsiteY284" fmla="*/ 6671321 h 6858000"/>
              <a:gd name="connsiteX285" fmla="*/ 1324415 w 6582933"/>
              <a:gd name="connsiteY285" fmla="*/ 6674556 h 6858000"/>
              <a:gd name="connsiteX286" fmla="*/ 1326927 w 6582933"/>
              <a:gd name="connsiteY286" fmla="*/ 6682485 h 6858000"/>
              <a:gd name="connsiteX287" fmla="*/ 1330805 w 6582933"/>
              <a:gd name="connsiteY287" fmla="*/ 6680899 h 6858000"/>
              <a:gd name="connsiteX288" fmla="*/ 1333843 w 6582933"/>
              <a:gd name="connsiteY288" fmla="*/ 6676880 h 6858000"/>
              <a:gd name="connsiteX289" fmla="*/ 1334273 w 6582933"/>
              <a:gd name="connsiteY289" fmla="*/ 6675983 h 6858000"/>
              <a:gd name="connsiteX290" fmla="*/ 1334269 w 6582933"/>
              <a:gd name="connsiteY290" fmla="*/ 6676713 h 6858000"/>
              <a:gd name="connsiteX291" fmla="*/ 1338121 w 6582933"/>
              <a:gd name="connsiteY291" fmla="*/ 6670979 h 6858000"/>
              <a:gd name="connsiteX292" fmla="*/ 1339952 w 6582933"/>
              <a:gd name="connsiteY292" fmla="*/ 6670878 h 6858000"/>
              <a:gd name="connsiteX293" fmla="*/ 1345705 w 6582933"/>
              <a:gd name="connsiteY293" fmla="*/ 6663456 h 6858000"/>
              <a:gd name="connsiteX294" fmla="*/ 1343179 w 6582933"/>
              <a:gd name="connsiteY294" fmla="*/ 6663448 h 6858000"/>
              <a:gd name="connsiteX295" fmla="*/ 1338121 w 6582933"/>
              <a:gd name="connsiteY295" fmla="*/ 6670979 h 6858000"/>
              <a:gd name="connsiteX296" fmla="*/ 1336636 w 6582933"/>
              <a:gd name="connsiteY296" fmla="*/ 6671060 h 6858000"/>
              <a:gd name="connsiteX297" fmla="*/ 1466784 w 6582933"/>
              <a:gd name="connsiteY297" fmla="*/ 6659333 h 6858000"/>
              <a:gd name="connsiteX298" fmla="*/ 1471998 w 6582933"/>
              <a:gd name="connsiteY298" fmla="*/ 6681407 h 6858000"/>
              <a:gd name="connsiteX299" fmla="*/ 1410629 w 6582933"/>
              <a:gd name="connsiteY299" fmla="*/ 6742619 h 6858000"/>
              <a:gd name="connsiteX300" fmla="*/ 1410121 w 6582933"/>
              <a:gd name="connsiteY300" fmla="*/ 6754101 h 6858000"/>
              <a:gd name="connsiteX301" fmla="*/ 1378688 w 6582933"/>
              <a:gd name="connsiteY301" fmla="*/ 6785499 h 6858000"/>
              <a:gd name="connsiteX302" fmla="*/ 1359815 w 6582933"/>
              <a:gd name="connsiteY302" fmla="*/ 6785499 h 6858000"/>
              <a:gd name="connsiteX303" fmla="*/ 1359943 w 6582933"/>
              <a:gd name="connsiteY303" fmla="*/ 6779473 h 6858000"/>
              <a:gd name="connsiteX304" fmla="*/ 1385203 w 6582933"/>
              <a:gd name="connsiteY304" fmla="*/ 6756257 h 6858000"/>
              <a:gd name="connsiteX305" fmla="*/ 1385203 w 6582933"/>
              <a:gd name="connsiteY305" fmla="*/ 6734690 h 6858000"/>
              <a:gd name="connsiteX306" fmla="*/ 1397948 w 6582933"/>
              <a:gd name="connsiteY306" fmla="*/ 6721940 h 6858000"/>
              <a:gd name="connsiteX307" fmla="*/ 1404145 w 6582933"/>
              <a:gd name="connsiteY307" fmla="*/ 6721813 h 6858000"/>
              <a:gd name="connsiteX308" fmla="*/ 1466784 w 6582933"/>
              <a:gd name="connsiteY308" fmla="*/ 6659333 h 6858000"/>
              <a:gd name="connsiteX309" fmla="*/ 5396123 w 6582933"/>
              <a:gd name="connsiteY309" fmla="*/ 6634404 h 6858000"/>
              <a:gd name="connsiteX310" fmla="*/ 5399784 w 6582933"/>
              <a:gd name="connsiteY310" fmla="*/ 6638083 h 6858000"/>
              <a:gd name="connsiteX311" fmla="*/ 5394030 w 6582933"/>
              <a:gd name="connsiteY311" fmla="*/ 6645505 h 6858000"/>
              <a:gd name="connsiteX312" fmla="*/ 5388690 w 6582933"/>
              <a:gd name="connsiteY312" fmla="*/ 6640176 h 6858000"/>
              <a:gd name="connsiteX313" fmla="*/ 5396123 w 6582933"/>
              <a:gd name="connsiteY313" fmla="*/ 6634404 h 6858000"/>
              <a:gd name="connsiteX314" fmla="*/ 5076314 w 6582933"/>
              <a:gd name="connsiteY314" fmla="*/ 6615013 h 6858000"/>
              <a:gd name="connsiteX315" fmla="*/ 5074527 w 6582933"/>
              <a:gd name="connsiteY315" fmla="*/ 6620218 h 6858000"/>
              <a:gd name="connsiteX316" fmla="*/ 5070632 w 6582933"/>
              <a:gd name="connsiteY316" fmla="*/ 6620410 h 6858000"/>
              <a:gd name="connsiteX317" fmla="*/ 5070636 w 6582933"/>
              <a:gd name="connsiteY317" fmla="*/ 6620363 h 6858000"/>
              <a:gd name="connsiteX318" fmla="*/ 5070740 w 6582933"/>
              <a:gd name="connsiteY318" fmla="*/ 6620322 h 6858000"/>
              <a:gd name="connsiteX319" fmla="*/ 5078366 w 6582933"/>
              <a:gd name="connsiteY319" fmla="*/ 6609031 h 6858000"/>
              <a:gd name="connsiteX320" fmla="*/ 5070931 w 6582933"/>
              <a:gd name="connsiteY320" fmla="*/ 6614740 h 6858000"/>
              <a:gd name="connsiteX321" fmla="*/ 5070636 w 6582933"/>
              <a:gd name="connsiteY321" fmla="*/ 6620363 h 6858000"/>
              <a:gd name="connsiteX322" fmla="*/ 5060635 w 6582933"/>
              <a:gd name="connsiteY322" fmla="*/ 6624255 h 6858000"/>
              <a:gd name="connsiteX323" fmla="*/ 5058091 w 6582933"/>
              <a:gd name="connsiteY323" fmla="*/ 6635038 h 6858000"/>
              <a:gd name="connsiteX324" fmla="*/ 5063401 w 6582933"/>
              <a:gd name="connsiteY324" fmla="*/ 6644172 h 6858000"/>
              <a:gd name="connsiteX325" fmla="*/ 5070392 w 6582933"/>
              <a:gd name="connsiteY325" fmla="*/ 6638019 h 6858000"/>
              <a:gd name="connsiteX326" fmla="*/ 5071925 w 6582933"/>
              <a:gd name="connsiteY326" fmla="*/ 6627807 h 6858000"/>
              <a:gd name="connsiteX327" fmla="*/ 5074527 w 6582933"/>
              <a:gd name="connsiteY327" fmla="*/ 6620218 h 6858000"/>
              <a:gd name="connsiteX328" fmla="*/ 5076266 w 6582933"/>
              <a:gd name="connsiteY328" fmla="*/ 6620132 h 6858000"/>
              <a:gd name="connsiteX329" fmla="*/ 5082020 w 6582933"/>
              <a:gd name="connsiteY329" fmla="*/ 6612647 h 6858000"/>
              <a:gd name="connsiteX330" fmla="*/ 5079537 w 6582933"/>
              <a:gd name="connsiteY330" fmla="*/ 6611942 h 6858000"/>
              <a:gd name="connsiteX331" fmla="*/ 5076314 w 6582933"/>
              <a:gd name="connsiteY331" fmla="*/ 6615013 h 6858000"/>
              <a:gd name="connsiteX332" fmla="*/ 2427374 w 6582933"/>
              <a:gd name="connsiteY332" fmla="*/ 6607367 h 6858000"/>
              <a:gd name="connsiteX333" fmla="*/ 2440823 w 6582933"/>
              <a:gd name="connsiteY333" fmla="*/ 6613916 h 6858000"/>
              <a:gd name="connsiteX334" fmla="*/ 2427349 w 6582933"/>
              <a:gd name="connsiteY334" fmla="*/ 6626856 h 6858000"/>
              <a:gd name="connsiteX335" fmla="*/ 2418614 w 6582933"/>
              <a:gd name="connsiteY335" fmla="*/ 6630599 h 6858000"/>
              <a:gd name="connsiteX336" fmla="*/ 2414572 w 6582933"/>
              <a:gd name="connsiteY336" fmla="*/ 6620069 h 6858000"/>
              <a:gd name="connsiteX337" fmla="*/ 2414636 w 6582933"/>
              <a:gd name="connsiteY337" fmla="*/ 6613853 h 6858000"/>
              <a:gd name="connsiteX338" fmla="*/ 2427374 w 6582933"/>
              <a:gd name="connsiteY338" fmla="*/ 6607367 h 6858000"/>
              <a:gd name="connsiteX339" fmla="*/ 4453142 w 6582933"/>
              <a:gd name="connsiteY339" fmla="*/ 6596091 h 6858000"/>
              <a:gd name="connsiteX340" fmla="*/ 4435374 w 6582933"/>
              <a:gd name="connsiteY340" fmla="*/ 6613852 h 6858000"/>
              <a:gd name="connsiteX341" fmla="*/ 4435374 w 6582933"/>
              <a:gd name="connsiteY341" fmla="*/ 6638781 h 6858000"/>
              <a:gd name="connsiteX342" fmla="*/ 4422597 w 6582933"/>
              <a:gd name="connsiteY342" fmla="*/ 6652355 h 6858000"/>
              <a:gd name="connsiteX343" fmla="*/ 4422597 w 6582933"/>
              <a:gd name="connsiteY343" fmla="*/ 6671131 h 6858000"/>
              <a:gd name="connsiteX344" fmla="*/ 4412492 w 6582933"/>
              <a:gd name="connsiteY344" fmla="*/ 6675063 h 6858000"/>
              <a:gd name="connsiteX345" fmla="*/ 4409948 w 6582933"/>
              <a:gd name="connsiteY345" fmla="*/ 6685847 h 6858000"/>
              <a:gd name="connsiteX346" fmla="*/ 4415258 w 6582933"/>
              <a:gd name="connsiteY346" fmla="*/ 6694981 h 6858000"/>
              <a:gd name="connsiteX347" fmla="*/ 4422249 w 6582933"/>
              <a:gd name="connsiteY347" fmla="*/ 6688828 h 6858000"/>
              <a:gd name="connsiteX348" fmla="*/ 4422597 w 6582933"/>
              <a:gd name="connsiteY348" fmla="*/ 6671131 h 6858000"/>
              <a:gd name="connsiteX349" fmla="*/ 4428129 w 6582933"/>
              <a:gd name="connsiteY349" fmla="*/ 6671258 h 6858000"/>
              <a:gd name="connsiteX350" fmla="*/ 4447865 w 6582933"/>
              <a:gd name="connsiteY350" fmla="*/ 6690985 h 6858000"/>
              <a:gd name="connsiteX351" fmla="*/ 4447865 w 6582933"/>
              <a:gd name="connsiteY351" fmla="*/ 6696703 h 6858000"/>
              <a:gd name="connsiteX352" fmla="*/ 4447959 w 6582933"/>
              <a:gd name="connsiteY352" fmla="*/ 6696440 h 6858000"/>
              <a:gd name="connsiteX353" fmla="*/ 4454062 w 6582933"/>
              <a:gd name="connsiteY353" fmla="*/ 6696630 h 6858000"/>
              <a:gd name="connsiteX354" fmla="*/ 4464770 w 6582933"/>
              <a:gd name="connsiteY354" fmla="*/ 6709190 h 6858000"/>
              <a:gd name="connsiteX355" fmla="*/ 4511484 w 6582933"/>
              <a:gd name="connsiteY355" fmla="*/ 6709190 h 6858000"/>
              <a:gd name="connsiteX356" fmla="*/ 4515678 w 6582933"/>
              <a:gd name="connsiteY356" fmla="*/ 6719656 h 6858000"/>
              <a:gd name="connsiteX357" fmla="*/ 4524262 w 6582933"/>
              <a:gd name="connsiteY357" fmla="*/ 6709253 h 6858000"/>
              <a:gd name="connsiteX358" fmla="*/ 4548062 w 6582933"/>
              <a:gd name="connsiteY358" fmla="*/ 6688574 h 6858000"/>
              <a:gd name="connsiteX359" fmla="*/ 4524262 w 6582933"/>
              <a:gd name="connsiteY359" fmla="*/ 6691429 h 6858000"/>
              <a:gd name="connsiteX360" fmla="*/ 4524262 w 6582933"/>
              <a:gd name="connsiteY360" fmla="*/ 6709253 h 6858000"/>
              <a:gd name="connsiteX361" fmla="*/ 4511548 w 6582933"/>
              <a:gd name="connsiteY361" fmla="*/ 6709253 h 6858000"/>
              <a:gd name="connsiteX362" fmla="*/ 4511548 w 6582933"/>
              <a:gd name="connsiteY362" fmla="*/ 6690478 h 6858000"/>
              <a:gd name="connsiteX363" fmla="*/ 4499121 w 6582933"/>
              <a:gd name="connsiteY363" fmla="*/ 6677221 h 6858000"/>
              <a:gd name="connsiteX364" fmla="*/ 4505706 w 6582933"/>
              <a:gd name="connsiteY364" fmla="*/ 6658889 h 6858000"/>
              <a:gd name="connsiteX365" fmla="*/ 4467663 w 6582933"/>
              <a:gd name="connsiteY365" fmla="*/ 6658889 h 6858000"/>
              <a:gd name="connsiteX366" fmla="*/ 4454886 w 6582933"/>
              <a:gd name="connsiteY366" fmla="*/ 6670180 h 6858000"/>
              <a:gd name="connsiteX367" fmla="*/ 4449577 w 6582933"/>
              <a:gd name="connsiteY367" fmla="*/ 6650452 h 6858000"/>
              <a:gd name="connsiteX368" fmla="*/ 4472585 w 6582933"/>
              <a:gd name="connsiteY368" fmla="*/ 6627490 h 6858000"/>
              <a:gd name="connsiteX369" fmla="*/ 4462037 w 6582933"/>
              <a:gd name="connsiteY369" fmla="*/ 6614930 h 6858000"/>
              <a:gd name="connsiteX370" fmla="*/ 4457526 w 6582933"/>
              <a:gd name="connsiteY370" fmla="*/ 6598121 h 6858000"/>
              <a:gd name="connsiteX371" fmla="*/ 4453142 w 6582933"/>
              <a:gd name="connsiteY371" fmla="*/ 6596091 h 6858000"/>
              <a:gd name="connsiteX372" fmla="*/ 1582044 w 6582933"/>
              <a:gd name="connsiteY372" fmla="*/ 6595076 h 6858000"/>
              <a:gd name="connsiteX373" fmla="*/ 1586397 w 6582933"/>
              <a:gd name="connsiteY373" fmla="*/ 6603386 h 6858000"/>
              <a:gd name="connsiteX374" fmla="*/ 1582299 w 6582933"/>
              <a:gd name="connsiteY374" fmla="*/ 6607382 h 6858000"/>
              <a:gd name="connsiteX375" fmla="*/ 1578010 w 6582933"/>
              <a:gd name="connsiteY375" fmla="*/ 6599136 h 6858000"/>
              <a:gd name="connsiteX376" fmla="*/ 1582044 w 6582933"/>
              <a:gd name="connsiteY376" fmla="*/ 6595076 h 6858000"/>
              <a:gd name="connsiteX377" fmla="*/ 4354435 w 6582933"/>
              <a:gd name="connsiteY377" fmla="*/ 6594823 h 6858000"/>
              <a:gd name="connsiteX378" fmla="*/ 4334383 w 6582933"/>
              <a:gd name="connsiteY378" fmla="*/ 6616326 h 6858000"/>
              <a:gd name="connsiteX379" fmla="*/ 4323573 w 6582933"/>
              <a:gd name="connsiteY379" fmla="*/ 6637195 h 6858000"/>
              <a:gd name="connsiteX380" fmla="*/ 4327291 w 6582933"/>
              <a:gd name="connsiteY380" fmla="*/ 6658381 h 6858000"/>
              <a:gd name="connsiteX381" fmla="*/ 4339686 w 6582933"/>
              <a:gd name="connsiteY381" fmla="*/ 6658381 h 6858000"/>
              <a:gd name="connsiteX382" fmla="*/ 4352969 w 6582933"/>
              <a:gd name="connsiteY382" fmla="*/ 6670814 h 6858000"/>
              <a:gd name="connsiteX383" fmla="*/ 4384307 w 6582933"/>
              <a:gd name="connsiteY383" fmla="*/ 6639478 h 6858000"/>
              <a:gd name="connsiteX384" fmla="*/ 4384307 w 6582933"/>
              <a:gd name="connsiteY384" fmla="*/ 6627300 h 6858000"/>
              <a:gd name="connsiteX385" fmla="*/ 4396988 w 6582933"/>
              <a:gd name="connsiteY385" fmla="*/ 6613789 h 6858000"/>
              <a:gd name="connsiteX386" fmla="*/ 4380843 w 6582933"/>
              <a:gd name="connsiteY386" fmla="*/ 6607319 h 6858000"/>
              <a:gd name="connsiteX387" fmla="*/ 4361045 w 6582933"/>
              <a:gd name="connsiteY387" fmla="*/ 6594823 h 6858000"/>
              <a:gd name="connsiteX388" fmla="*/ 4354435 w 6582933"/>
              <a:gd name="connsiteY388" fmla="*/ 6594823 h 6858000"/>
              <a:gd name="connsiteX389" fmla="*/ 5261386 w 6582933"/>
              <a:gd name="connsiteY389" fmla="*/ 6583786 h 6858000"/>
              <a:gd name="connsiteX390" fmla="*/ 5252676 w 6582933"/>
              <a:gd name="connsiteY390" fmla="*/ 6584737 h 6858000"/>
              <a:gd name="connsiteX391" fmla="*/ 5212667 w 6582933"/>
              <a:gd name="connsiteY391" fmla="*/ 6624953 h 6858000"/>
              <a:gd name="connsiteX392" fmla="*/ 5210884 w 6582933"/>
              <a:gd name="connsiteY392" fmla="*/ 6636497 h 6858000"/>
              <a:gd name="connsiteX393" fmla="*/ 5217526 w 6582933"/>
              <a:gd name="connsiteY393" fmla="*/ 6645124 h 6858000"/>
              <a:gd name="connsiteX394" fmla="*/ 5243522 w 6582933"/>
              <a:gd name="connsiteY394" fmla="*/ 6631803 h 6858000"/>
              <a:gd name="connsiteX395" fmla="*/ 5261418 w 6582933"/>
              <a:gd name="connsiteY395" fmla="*/ 6613916 h 6858000"/>
              <a:gd name="connsiteX396" fmla="*/ 5261386 w 6582933"/>
              <a:gd name="connsiteY396" fmla="*/ 6583786 h 6858000"/>
              <a:gd name="connsiteX397" fmla="*/ 1035633 w 6582933"/>
              <a:gd name="connsiteY397" fmla="*/ 6582390 h 6858000"/>
              <a:gd name="connsiteX398" fmla="*/ 1031600 w 6582933"/>
              <a:gd name="connsiteY398" fmla="*/ 6586513 h 6858000"/>
              <a:gd name="connsiteX399" fmla="*/ 1035886 w 6582933"/>
              <a:gd name="connsiteY399" fmla="*/ 6594696 h 6858000"/>
              <a:gd name="connsiteX400" fmla="*/ 1039991 w 6582933"/>
              <a:gd name="connsiteY400" fmla="*/ 6590636 h 6858000"/>
              <a:gd name="connsiteX401" fmla="*/ 1035633 w 6582933"/>
              <a:gd name="connsiteY401" fmla="*/ 6582390 h 6858000"/>
              <a:gd name="connsiteX402" fmla="*/ 1327660 w 6582933"/>
              <a:gd name="connsiteY402" fmla="*/ 6557144 h 6858000"/>
              <a:gd name="connsiteX403" fmla="*/ 1309541 w 6582933"/>
              <a:gd name="connsiteY403" fmla="*/ 6575285 h 6858000"/>
              <a:gd name="connsiteX404" fmla="*/ 1321016 w 6582933"/>
              <a:gd name="connsiteY404" fmla="*/ 6588226 h 6858000"/>
              <a:gd name="connsiteX405" fmla="*/ 1313207 w 6582933"/>
              <a:gd name="connsiteY405" fmla="*/ 6597391 h 6858000"/>
              <a:gd name="connsiteX406" fmla="*/ 1310420 w 6582933"/>
              <a:gd name="connsiteY406" fmla="*/ 6607573 h 6858000"/>
              <a:gd name="connsiteX407" fmla="*/ 1308970 w 6582933"/>
              <a:gd name="connsiteY407" fmla="*/ 6607573 h 6858000"/>
              <a:gd name="connsiteX408" fmla="*/ 1308874 w 6582933"/>
              <a:gd name="connsiteY408" fmla="*/ 6607837 h 6858000"/>
              <a:gd name="connsiteX409" fmla="*/ 1299022 w 6582933"/>
              <a:gd name="connsiteY409" fmla="*/ 6610997 h 6858000"/>
              <a:gd name="connsiteX410" fmla="*/ 1301534 w 6582933"/>
              <a:gd name="connsiteY410" fmla="*/ 6618990 h 6858000"/>
              <a:gd name="connsiteX411" fmla="*/ 1305411 w 6582933"/>
              <a:gd name="connsiteY411" fmla="*/ 6617341 h 6858000"/>
              <a:gd name="connsiteX412" fmla="*/ 1308874 w 6582933"/>
              <a:gd name="connsiteY412" fmla="*/ 6607837 h 6858000"/>
              <a:gd name="connsiteX413" fmla="*/ 1308907 w 6582933"/>
              <a:gd name="connsiteY413" fmla="*/ 6607826 h 6858000"/>
              <a:gd name="connsiteX414" fmla="*/ 1308876 w 6582933"/>
              <a:gd name="connsiteY414" fmla="*/ 6613217 h 6858000"/>
              <a:gd name="connsiteX415" fmla="*/ 1310420 w 6582933"/>
              <a:gd name="connsiteY415" fmla="*/ 6607573 h 6858000"/>
              <a:gd name="connsiteX416" fmla="*/ 1340213 w 6582933"/>
              <a:gd name="connsiteY416" fmla="*/ 6607573 h 6858000"/>
              <a:gd name="connsiteX417" fmla="*/ 1340688 w 6582933"/>
              <a:gd name="connsiteY417" fmla="*/ 6594632 h 6858000"/>
              <a:gd name="connsiteX418" fmla="*/ 1334426 w 6582933"/>
              <a:gd name="connsiteY418" fmla="*/ 6584864 h 6858000"/>
              <a:gd name="connsiteX419" fmla="*/ 1327660 w 6582933"/>
              <a:gd name="connsiteY419" fmla="*/ 6557144 h 6858000"/>
              <a:gd name="connsiteX420" fmla="*/ 946612 w 6582933"/>
              <a:gd name="connsiteY420" fmla="*/ 6556954 h 6858000"/>
              <a:gd name="connsiteX421" fmla="*/ 950970 w 6582933"/>
              <a:gd name="connsiteY421" fmla="*/ 6565200 h 6858000"/>
              <a:gd name="connsiteX422" fmla="*/ 946866 w 6582933"/>
              <a:gd name="connsiteY422" fmla="*/ 6569260 h 6858000"/>
              <a:gd name="connsiteX423" fmla="*/ 942578 w 6582933"/>
              <a:gd name="connsiteY423" fmla="*/ 6561014 h 6858000"/>
              <a:gd name="connsiteX424" fmla="*/ 946612 w 6582933"/>
              <a:gd name="connsiteY424" fmla="*/ 6556954 h 6858000"/>
              <a:gd name="connsiteX425" fmla="*/ 4371774 w 6582933"/>
              <a:gd name="connsiteY425" fmla="*/ 6556256 h 6858000"/>
              <a:gd name="connsiteX426" fmla="*/ 4359041 w 6582933"/>
              <a:gd name="connsiteY426" fmla="*/ 6563107 h 6858000"/>
              <a:gd name="connsiteX427" fmla="*/ 4384529 w 6582933"/>
              <a:gd name="connsiteY427" fmla="*/ 6563107 h 6858000"/>
              <a:gd name="connsiteX428" fmla="*/ 4371774 w 6582933"/>
              <a:gd name="connsiteY428" fmla="*/ 6556256 h 6858000"/>
              <a:gd name="connsiteX429" fmla="*/ 4873642 w 6582933"/>
              <a:gd name="connsiteY429" fmla="*/ 6544267 h 6858000"/>
              <a:gd name="connsiteX430" fmla="*/ 4877931 w 6582933"/>
              <a:gd name="connsiteY430" fmla="*/ 6552513 h 6858000"/>
              <a:gd name="connsiteX431" fmla="*/ 4873896 w 6582933"/>
              <a:gd name="connsiteY431" fmla="*/ 6556573 h 6858000"/>
              <a:gd name="connsiteX432" fmla="*/ 4869544 w 6582933"/>
              <a:gd name="connsiteY432" fmla="*/ 6548263 h 6858000"/>
              <a:gd name="connsiteX433" fmla="*/ 4873642 w 6582933"/>
              <a:gd name="connsiteY433" fmla="*/ 6544267 h 6858000"/>
              <a:gd name="connsiteX434" fmla="*/ 2440182 w 6582933"/>
              <a:gd name="connsiteY434" fmla="*/ 6531090 h 6858000"/>
              <a:gd name="connsiteX435" fmla="*/ 2452780 w 6582933"/>
              <a:gd name="connsiteY435" fmla="*/ 6537924 h 6858000"/>
              <a:gd name="connsiteX436" fmla="*/ 2452430 w 6582933"/>
              <a:gd name="connsiteY436" fmla="*/ 6562535 h 6858000"/>
              <a:gd name="connsiteX437" fmla="*/ 2444450 w 6582933"/>
              <a:gd name="connsiteY437" fmla="*/ 6567356 h 6858000"/>
              <a:gd name="connsiteX438" fmla="*/ 2440256 w 6582933"/>
              <a:gd name="connsiteY438" fmla="*/ 6563043 h 6858000"/>
              <a:gd name="connsiteX439" fmla="*/ 2440067 w 6582933"/>
              <a:gd name="connsiteY439" fmla="*/ 6549659 h 6858000"/>
              <a:gd name="connsiteX440" fmla="*/ 2426751 w 6582933"/>
              <a:gd name="connsiteY440" fmla="*/ 6538051 h 6858000"/>
              <a:gd name="connsiteX441" fmla="*/ 2440182 w 6582933"/>
              <a:gd name="connsiteY441" fmla="*/ 6531090 h 6858000"/>
              <a:gd name="connsiteX442" fmla="*/ 1417001 w 6582933"/>
              <a:gd name="connsiteY442" fmla="*/ 6480518 h 6858000"/>
              <a:gd name="connsiteX443" fmla="*/ 1439756 w 6582933"/>
              <a:gd name="connsiteY443" fmla="*/ 6480835 h 6858000"/>
              <a:gd name="connsiteX444" fmla="*/ 1448745 w 6582933"/>
              <a:gd name="connsiteY444" fmla="*/ 6493268 h 6858000"/>
              <a:gd name="connsiteX445" fmla="*/ 1431616 w 6582933"/>
              <a:gd name="connsiteY445" fmla="*/ 6493522 h 6858000"/>
              <a:gd name="connsiteX446" fmla="*/ 1423356 w 6582933"/>
              <a:gd name="connsiteY446" fmla="*/ 6505954 h 6858000"/>
              <a:gd name="connsiteX447" fmla="*/ 1412039 w 6582933"/>
              <a:gd name="connsiteY447" fmla="*/ 6485593 h 6858000"/>
              <a:gd name="connsiteX448" fmla="*/ 1417001 w 6582933"/>
              <a:gd name="connsiteY448" fmla="*/ 6480518 h 6858000"/>
              <a:gd name="connsiteX449" fmla="*/ 1220037 w 6582933"/>
              <a:gd name="connsiteY449" fmla="*/ 6480011 h 6858000"/>
              <a:gd name="connsiteX450" fmla="*/ 1207305 w 6582933"/>
              <a:gd name="connsiteY450" fmla="*/ 6486862 h 6858000"/>
              <a:gd name="connsiteX451" fmla="*/ 1232793 w 6582933"/>
              <a:gd name="connsiteY451" fmla="*/ 6486862 h 6858000"/>
              <a:gd name="connsiteX452" fmla="*/ 1220037 w 6582933"/>
              <a:gd name="connsiteY452" fmla="*/ 6480011 h 6858000"/>
              <a:gd name="connsiteX453" fmla="*/ 1277093 w 6582933"/>
              <a:gd name="connsiteY453" fmla="*/ 6468022 h 6858000"/>
              <a:gd name="connsiteX454" fmla="*/ 1273059 w 6582933"/>
              <a:gd name="connsiteY454" fmla="*/ 6472145 h 6858000"/>
              <a:gd name="connsiteX455" fmla="*/ 1277345 w 6582933"/>
              <a:gd name="connsiteY455" fmla="*/ 6480328 h 6858000"/>
              <a:gd name="connsiteX456" fmla="*/ 1281450 w 6582933"/>
              <a:gd name="connsiteY456" fmla="*/ 6476268 h 6858000"/>
              <a:gd name="connsiteX457" fmla="*/ 1277093 w 6582933"/>
              <a:gd name="connsiteY457" fmla="*/ 6468022 h 6858000"/>
              <a:gd name="connsiteX458" fmla="*/ 3116931 w 6582933"/>
              <a:gd name="connsiteY458" fmla="*/ 6467547 h 6858000"/>
              <a:gd name="connsiteX459" fmla="*/ 3123937 w 6582933"/>
              <a:gd name="connsiteY459" fmla="*/ 6472272 h 6858000"/>
              <a:gd name="connsiteX460" fmla="*/ 3115354 w 6582933"/>
              <a:gd name="connsiteY460" fmla="*/ 6485022 h 6858000"/>
              <a:gd name="connsiteX461" fmla="*/ 3111066 w 6582933"/>
              <a:gd name="connsiteY461" fmla="*/ 6489399 h 6858000"/>
              <a:gd name="connsiteX462" fmla="*/ 3106740 w 6582933"/>
              <a:gd name="connsiteY462" fmla="*/ 6492761 h 6858000"/>
              <a:gd name="connsiteX463" fmla="*/ 3107761 w 6582933"/>
              <a:gd name="connsiteY463" fmla="*/ 6467769 h 6858000"/>
              <a:gd name="connsiteX464" fmla="*/ 3116931 w 6582933"/>
              <a:gd name="connsiteY464" fmla="*/ 6467547 h 6858000"/>
              <a:gd name="connsiteX465" fmla="*/ 1156456 w 6582933"/>
              <a:gd name="connsiteY465" fmla="*/ 6467325 h 6858000"/>
              <a:gd name="connsiteX466" fmla="*/ 1169199 w 6582933"/>
              <a:gd name="connsiteY466" fmla="*/ 6474176 h 6858000"/>
              <a:gd name="connsiteX467" fmla="*/ 1143710 w 6582933"/>
              <a:gd name="connsiteY467" fmla="*/ 6474176 h 6858000"/>
              <a:gd name="connsiteX468" fmla="*/ 1156456 w 6582933"/>
              <a:gd name="connsiteY468" fmla="*/ 6467325 h 6858000"/>
              <a:gd name="connsiteX469" fmla="*/ 1474090 w 6582933"/>
              <a:gd name="connsiteY469" fmla="*/ 6455336 h 6858000"/>
              <a:gd name="connsiteX470" fmla="*/ 1474027 w 6582933"/>
              <a:gd name="connsiteY470" fmla="*/ 6460728 h 6858000"/>
              <a:gd name="connsiteX471" fmla="*/ 1470595 w 6582933"/>
              <a:gd name="connsiteY471" fmla="*/ 6464914 h 6858000"/>
              <a:gd name="connsiteX472" fmla="*/ 1466718 w 6582933"/>
              <a:gd name="connsiteY472" fmla="*/ 6466500 h 6858000"/>
              <a:gd name="connsiteX473" fmla="*/ 1464206 w 6582933"/>
              <a:gd name="connsiteY473" fmla="*/ 6458571 h 6858000"/>
              <a:gd name="connsiteX474" fmla="*/ 1474090 w 6582933"/>
              <a:gd name="connsiteY474" fmla="*/ 6455336 h 6858000"/>
              <a:gd name="connsiteX475" fmla="*/ 934155 w 6582933"/>
              <a:gd name="connsiteY475" fmla="*/ 6455272 h 6858000"/>
              <a:gd name="connsiteX476" fmla="*/ 938259 w 6582933"/>
              <a:gd name="connsiteY476" fmla="*/ 6459332 h 6858000"/>
              <a:gd name="connsiteX477" fmla="*/ 933901 w 6582933"/>
              <a:gd name="connsiteY477" fmla="*/ 6467514 h 6858000"/>
              <a:gd name="connsiteX478" fmla="*/ 929867 w 6582933"/>
              <a:gd name="connsiteY478" fmla="*/ 6463455 h 6858000"/>
              <a:gd name="connsiteX479" fmla="*/ 934155 w 6582933"/>
              <a:gd name="connsiteY479" fmla="*/ 6455272 h 6858000"/>
              <a:gd name="connsiteX480" fmla="*/ 4443734 w 6582933"/>
              <a:gd name="connsiteY480" fmla="*/ 6444553 h 6858000"/>
              <a:gd name="connsiteX481" fmla="*/ 4448021 w 6582933"/>
              <a:gd name="connsiteY481" fmla="*/ 6448739 h 6858000"/>
              <a:gd name="connsiteX482" fmla="*/ 4439597 w 6582933"/>
              <a:gd name="connsiteY482" fmla="*/ 6452862 h 6858000"/>
              <a:gd name="connsiteX483" fmla="*/ 4435531 w 6582933"/>
              <a:gd name="connsiteY483" fmla="*/ 6448866 h 6858000"/>
              <a:gd name="connsiteX484" fmla="*/ 4443734 w 6582933"/>
              <a:gd name="connsiteY484" fmla="*/ 6444553 h 6858000"/>
              <a:gd name="connsiteX485" fmla="*/ 2867888 w 6582933"/>
              <a:gd name="connsiteY485" fmla="*/ 6444489 h 6858000"/>
              <a:gd name="connsiteX486" fmla="*/ 2871891 w 6582933"/>
              <a:gd name="connsiteY486" fmla="*/ 6448612 h 6858000"/>
              <a:gd name="connsiteX487" fmla="*/ 2863695 w 6582933"/>
              <a:gd name="connsiteY487" fmla="*/ 6452862 h 6858000"/>
              <a:gd name="connsiteX488" fmla="*/ 2859623 w 6582933"/>
              <a:gd name="connsiteY488" fmla="*/ 6448866 h 6858000"/>
              <a:gd name="connsiteX489" fmla="*/ 2867888 w 6582933"/>
              <a:gd name="connsiteY489" fmla="*/ 6444489 h 6858000"/>
              <a:gd name="connsiteX490" fmla="*/ 1175369 w 6582933"/>
              <a:gd name="connsiteY490" fmla="*/ 6442586 h 6858000"/>
              <a:gd name="connsiteX491" fmla="*/ 1179720 w 6582933"/>
              <a:gd name="connsiteY491" fmla="*/ 6450832 h 6858000"/>
              <a:gd name="connsiteX492" fmla="*/ 1175622 w 6582933"/>
              <a:gd name="connsiteY492" fmla="*/ 6454892 h 6858000"/>
              <a:gd name="connsiteX493" fmla="*/ 1171328 w 6582933"/>
              <a:gd name="connsiteY493" fmla="*/ 6446646 h 6858000"/>
              <a:gd name="connsiteX494" fmla="*/ 1175369 w 6582933"/>
              <a:gd name="connsiteY494" fmla="*/ 6442586 h 6858000"/>
              <a:gd name="connsiteX495" fmla="*/ 1499609 w 6582933"/>
              <a:gd name="connsiteY495" fmla="*/ 6442396 h 6858000"/>
              <a:gd name="connsiteX496" fmla="*/ 1499609 w 6582933"/>
              <a:gd name="connsiteY496" fmla="*/ 6455083 h 6858000"/>
              <a:gd name="connsiteX497" fmla="*/ 1474185 w 6582933"/>
              <a:gd name="connsiteY497" fmla="*/ 6455083 h 6858000"/>
              <a:gd name="connsiteX498" fmla="*/ 1482482 w 6582933"/>
              <a:gd name="connsiteY498" fmla="*/ 6442650 h 6858000"/>
              <a:gd name="connsiteX499" fmla="*/ 1499609 w 6582933"/>
              <a:gd name="connsiteY499" fmla="*/ 6442396 h 6858000"/>
              <a:gd name="connsiteX500" fmla="*/ 965718 w 6582933"/>
              <a:gd name="connsiteY500" fmla="*/ 6429900 h 6858000"/>
              <a:gd name="connsiteX501" fmla="*/ 965655 w 6582933"/>
              <a:gd name="connsiteY501" fmla="*/ 6435292 h 6858000"/>
              <a:gd name="connsiteX502" fmla="*/ 962223 w 6582933"/>
              <a:gd name="connsiteY502" fmla="*/ 6439478 h 6858000"/>
              <a:gd name="connsiteX503" fmla="*/ 958346 w 6582933"/>
              <a:gd name="connsiteY503" fmla="*/ 6441064 h 6858000"/>
              <a:gd name="connsiteX504" fmla="*/ 955831 w 6582933"/>
              <a:gd name="connsiteY504" fmla="*/ 6433135 h 6858000"/>
              <a:gd name="connsiteX505" fmla="*/ 965718 w 6582933"/>
              <a:gd name="connsiteY505" fmla="*/ 6429900 h 6858000"/>
              <a:gd name="connsiteX506" fmla="*/ 4630529 w 6582933"/>
              <a:gd name="connsiteY506" fmla="*/ 6418926 h 6858000"/>
              <a:gd name="connsiteX507" fmla="*/ 4638350 w 6582933"/>
              <a:gd name="connsiteY507" fmla="*/ 6424127 h 6858000"/>
              <a:gd name="connsiteX508" fmla="*/ 4638635 w 6582933"/>
              <a:gd name="connsiteY508" fmla="*/ 6448739 h 6858000"/>
              <a:gd name="connsiteX509" fmla="*/ 4612671 w 6582933"/>
              <a:gd name="connsiteY509" fmla="*/ 6447978 h 6858000"/>
              <a:gd name="connsiteX510" fmla="*/ 4626113 w 6582933"/>
              <a:gd name="connsiteY510" fmla="*/ 6436877 h 6858000"/>
              <a:gd name="connsiteX511" fmla="*/ 4626303 w 6582933"/>
              <a:gd name="connsiteY511" fmla="*/ 6423176 h 6858000"/>
              <a:gd name="connsiteX512" fmla="*/ 4630529 w 6582933"/>
              <a:gd name="connsiteY512" fmla="*/ 6418926 h 6858000"/>
              <a:gd name="connsiteX513" fmla="*/ 973438 w 6582933"/>
              <a:gd name="connsiteY513" fmla="*/ 6418355 h 6858000"/>
              <a:gd name="connsiteX514" fmla="*/ 977092 w 6582933"/>
              <a:gd name="connsiteY514" fmla="*/ 6422035 h 6858000"/>
              <a:gd name="connsiteX515" fmla="*/ 971345 w 6582933"/>
              <a:gd name="connsiteY515" fmla="*/ 6429456 h 6858000"/>
              <a:gd name="connsiteX516" fmla="*/ 966003 w 6582933"/>
              <a:gd name="connsiteY516" fmla="*/ 6424128 h 6858000"/>
              <a:gd name="connsiteX517" fmla="*/ 973438 w 6582933"/>
              <a:gd name="connsiteY517" fmla="*/ 6418355 h 6858000"/>
              <a:gd name="connsiteX518" fmla="*/ 1556880 w 6582933"/>
              <a:gd name="connsiteY518" fmla="*/ 6417087 h 6858000"/>
              <a:gd name="connsiteX519" fmla="*/ 1550520 w 6582933"/>
              <a:gd name="connsiteY519" fmla="*/ 6439478 h 6858000"/>
              <a:gd name="connsiteX520" fmla="*/ 1569527 w 6582933"/>
              <a:gd name="connsiteY520" fmla="*/ 6455083 h 6858000"/>
              <a:gd name="connsiteX521" fmla="*/ 1587004 w 6582933"/>
              <a:gd name="connsiteY521" fmla="*/ 6437639 h 6858000"/>
              <a:gd name="connsiteX522" fmla="*/ 1581383 w 6582933"/>
              <a:gd name="connsiteY522" fmla="*/ 6417087 h 6858000"/>
              <a:gd name="connsiteX523" fmla="*/ 1556880 w 6582933"/>
              <a:gd name="connsiteY523" fmla="*/ 6417087 h 6858000"/>
              <a:gd name="connsiteX524" fmla="*/ 3062759 w 6582933"/>
              <a:gd name="connsiteY524" fmla="*/ 6416959 h 6858000"/>
              <a:gd name="connsiteX525" fmla="*/ 3073435 w 6582933"/>
              <a:gd name="connsiteY525" fmla="*/ 6421463 h 6858000"/>
              <a:gd name="connsiteX526" fmla="*/ 3087512 w 6582933"/>
              <a:gd name="connsiteY526" fmla="*/ 6446138 h 6858000"/>
              <a:gd name="connsiteX527" fmla="*/ 3071437 w 6582933"/>
              <a:gd name="connsiteY527" fmla="*/ 6465231 h 6858000"/>
              <a:gd name="connsiteX528" fmla="*/ 3067142 w 6582933"/>
              <a:gd name="connsiteY528" fmla="*/ 6465611 h 6858000"/>
              <a:gd name="connsiteX529" fmla="*/ 3062949 w 6582933"/>
              <a:gd name="connsiteY529" fmla="*/ 6461171 h 6858000"/>
              <a:gd name="connsiteX530" fmla="*/ 3062759 w 6582933"/>
              <a:gd name="connsiteY530" fmla="*/ 6416959 h 6858000"/>
              <a:gd name="connsiteX531" fmla="*/ 2846618 w 6582933"/>
              <a:gd name="connsiteY531" fmla="*/ 6416873 h 6858000"/>
              <a:gd name="connsiteX532" fmla="*/ 2852252 w 6582933"/>
              <a:gd name="connsiteY532" fmla="*/ 6417150 h 6858000"/>
              <a:gd name="connsiteX533" fmla="*/ 2858006 w 6582933"/>
              <a:gd name="connsiteY533" fmla="*/ 6424635 h 6858000"/>
              <a:gd name="connsiteX534" fmla="*/ 2854352 w 6582933"/>
              <a:gd name="connsiteY534" fmla="*/ 6428250 h 6858000"/>
              <a:gd name="connsiteX535" fmla="*/ 2846911 w 6582933"/>
              <a:gd name="connsiteY535" fmla="*/ 6422542 h 6858000"/>
              <a:gd name="connsiteX536" fmla="*/ 2846618 w 6582933"/>
              <a:gd name="connsiteY536" fmla="*/ 6416873 h 6858000"/>
              <a:gd name="connsiteX537" fmla="*/ 3059296 w 6582933"/>
              <a:gd name="connsiteY537" fmla="*/ 6407001 h 6858000"/>
              <a:gd name="connsiteX538" fmla="*/ 3062506 w 6582933"/>
              <a:gd name="connsiteY538" fmla="*/ 6416896 h 6858000"/>
              <a:gd name="connsiteX539" fmla="*/ 3057133 w 6582933"/>
              <a:gd name="connsiteY539" fmla="*/ 6416833 h 6858000"/>
              <a:gd name="connsiteX540" fmla="*/ 3052940 w 6582933"/>
              <a:gd name="connsiteY540" fmla="*/ 6413408 h 6858000"/>
              <a:gd name="connsiteX541" fmla="*/ 3051347 w 6582933"/>
              <a:gd name="connsiteY541" fmla="*/ 6409538 h 6858000"/>
              <a:gd name="connsiteX542" fmla="*/ 3059296 w 6582933"/>
              <a:gd name="connsiteY542" fmla="*/ 6407001 h 6858000"/>
              <a:gd name="connsiteX543" fmla="*/ 5191466 w 6582933"/>
              <a:gd name="connsiteY543" fmla="*/ 6404273 h 6858000"/>
              <a:gd name="connsiteX544" fmla="*/ 5174085 w 6582933"/>
              <a:gd name="connsiteY544" fmla="*/ 6421653 h 6858000"/>
              <a:gd name="connsiteX545" fmla="*/ 5176787 w 6582933"/>
              <a:gd name="connsiteY545" fmla="*/ 6458127 h 6858000"/>
              <a:gd name="connsiteX546" fmla="*/ 5184951 w 6582933"/>
              <a:gd name="connsiteY546" fmla="*/ 6445377 h 6858000"/>
              <a:gd name="connsiteX547" fmla="*/ 5187368 w 6582933"/>
              <a:gd name="connsiteY547" fmla="*/ 6434150 h 6858000"/>
              <a:gd name="connsiteX548" fmla="*/ 5195666 w 6582933"/>
              <a:gd name="connsiteY548" fmla="*/ 6425269 h 6858000"/>
              <a:gd name="connsiteX549" fmla="*/ 5191466 w 6582933"/>
              <a:gd name="connsiteY549" fmla="*/ 6404273 h 6858000"/>
              <a:gd name="connsiteX550" fmla="*/ 3291505 w 6582933"/>
              <a:gd name="connsiteY550" fmla="*/ 6404273 h 6858000"/>
              <a:gd name="connsiteX551" fmla="*/ 3316930 w 6582933"/>
              <a:gd name="connsiteY551" fmla="*/ 6404273 h 6858000"/>
              <a:gd name="connsiteX552" fmla="*/ 3316931 w 6582933"/>
              <a:gd name="connsiteY552" fmla="*/ 6404273 h 6858000"/>
              <a:gd name="connsiteX553" fmla="*/ 3299644 w 6582933"/>
              <a:gd name="connsiteY553" fmla="*/ 6427679 h 6858000"/>
              <a:gd name="connsiteX554" fmla="*/ 3295476 w 6582933"/>
              <a:gd name="connsiteY554" fmla="*/ 6427108 h 6858000"/>
              <a:gd name="connsiteX555" fmla="*/ 3291664 w 6582933"/>
              <a:gd name="connsiteY555" fmla="*/ 6422605 h 6858000"/>
              <a:gd name="connsiteX556" fmla="*/ 3291505 w 6582933"/>
              <a:gd name="connsiteY556" fmla="*/ 6416515 h 6858000"/>
              <a:gd name="connsiteX557" fmla="*/ 3291505 w 6582933"/>
              <a:gd name="connsiteY557" fmla="*/ 6404273 h 6858000"/>
              <a:gd name="connsiteX558" fmla="*/ 883651 w 6582933"/>
              <a:gd name="connsiteY558" fmla="*/ 6403893 h 6858000"/>
              <a:gd name="connsiteX559" fmla="*/ 788091 w 6582933"/>
              <a:gd name="connsiteY559" fmla="*/ 6499801 h 6858000"/>
              <a:gd name="connsiteX560" fmla="*/ 787958 w 6582933"/>
              <a:gd name="connsiteY560" fmla="*/ 6505955 h 6858000"/>
              <a:gd name="connsiteX561" fmla="*/ 787932 w 6582933"/>
              <a:gd name="connsiteY561" fmla="*/ 6505955 h 6858000"/>
              <a:gd name="connsiteX562" fmla="*/ 787863 w 6582933"/>
              <a:gd name="connsiteY562" fmla="*/ 6506146 h 6858000"/>
              <a:gd name="connsiteX563" fmla="*/ 777987 w 6582933"/>
              <a:gd name="connsiteY563" fmla="*/ 6509379 h 6858000"/>
              <a:gd name="connsiteX564" fmla="*/ 780499 w 6582933"/>
              <a:gd name="connsiteY564" fmla="*/ 6517308 h 6858000"/>
              <a:gd name="connsiteX565" fmla="*/ 784375 w 6582933"/>
              <a:gd name="connsiteY565" fmla="*/ 6515723 h 6858000"/>
              <a:gd name="connsiteX566" fmla="*/ 787863 w 6582933"/>
              <a:gd name="connsiteY566" fmla="*/ 6506146 h 6858000"/>
              <a:gd name="connsiteX567" fmla="*/ 787869 w 6582933"/>
              <a:gd name="connsiteY567" fmla="*/ 6506144 h 6858000"/>
              <a:gd name="connsiteX568" fmla="*/ 787838 w 6582933"/>
              <a:gd name="connsiteY568" fmla="*/ 6511537 h 6858000"/>
              <a:gd name="connsiteX569" fmla="*/ 787958 w 6582933"/>
              <a:gd name="connsiteY569" fmla="*/ 6505955 h 6858000"/>
              <a:gd name="connsiteX570" fmla="*/ 806653 w 6582933"/>
              <a:gd name="connsiteY570" fmla="*/ 6505955 h 6858000"/>
              <a:gd name="connsiteX571" fmla="*/ 820127 w 6582933"/>
              <a:gd name="connsiteY571" fmla="*/ 6493205 h 6858000"/>
              <a:gd name="connsiteX572" fmla="*/ 845101 w 6582933"/>
              <a:gd name="connsiteY572" fmla="*/ 6493205 h 6858000"/>
              <a:gd name="connsiteX573" fmla="*/ 851331 w 6582933"/>
              <a:gd name="connsiteY573" fmla="*/ 6483309 h 6858000"/>
              <a:gd name="connsiteX574" fmla="*/ 854287 w 6582933"/>
              <a:gd name="connsiteY574" fmla="*/ 6469164 h 6858000"/>
              <a:gd name="connsiteX575" fmla="*/ 914062 w 6582933"/>
              <a:gd name="connsiteY575" fmla="*/ 6409538 h 6858000"/>
              <a:gd name="connsiteX576" fmla="*/ 883651 w 6582933"/>
              <a:gd name="connsiteY576" fmla="*/ 6403893 h 6858000"/>
              <a:gd name="connsiteX577" fmla="*/ 4595480 w 6582933"/>
              <a:gd name="connsiteY577" fmla="*/ 6392982 h 6858000"/>
              <a:gd name="connsiteX578" fmla="*/ 4599135 w 6582933"/>
              <a:gd name="connsiteY578" fmla="*/ 6396598 h 6858000"/>
              <a:gd name="connsiteX579" fmla="*/ 4593381 w 6582933"/>
              <a:gd name="connsiteY579" fmla="*/ 6404083 h 6858000"/>
              <a:gd name="connsiteX580" fmla="*/ 4587765 w 6582933"/>
              <a:gd name="connsiteY580" fmla="*/ 6404360 h 6858000"/>
              <a:gd name="connsiteX581" fmla="*/ 4577071 w 6582933"/>
              <a:gd name="connsiteY581" fmla="*/ 6421740 h 6858000"/>
              <a:gd name="connsiteX582" fmla="*/ 4563414 w 6582933"/>
              <a:gd name="connsiteY582" fmla="*/ 6437067 h 6858000"/>
              <a:gd name="connsiteX583" fmla="*/ 4573043 w 6582933"/>
              <a:gd name="connsiteY583" fmla="*/ 6450134 h 6858000"/>
              <a:gd name="connsiteX584" fmla="*/ 4556677 w 6582933"/>
              <a:gd name="connsiteY584" fmla="*/ 6455146 h 6858000"/>
              <a:gd name="connsiteX585" fmla="*/ 4543425 w 6582933"/>
              <a:gd name="connsiteY585" fmla="*/ 6480391 h 6858000"/>
              <a:gd name="connsiteX586" fmla="*/ 4539167 w 6582933"/>
              <a:gd name="connsiteY586" fmla="*/ 6476205 h 6858000"/>
              <a:gd name="connsiteX587" fmla="*/ 4537735 w 6582933"/>
              <a:gd name="connsiteY587" fmla="*/ 6423810 h 6858000"/>
              <a:gd name="connsiteX588" fmla="*/ 4555566 w 6582933"/>
              <a:gd name="connsiteY588" fmla="*/ 6404273 h 6858000"/>
              <a:gd name="connsiteX589" fmla="*/ 4587748 w 6582933"/>
              <a:gd name="connsiteY589" fmla="*/ 6404273 h 6858000"/>
              <a:gd name="connsiteX590" fmla="*/ 4588039 w 6582933"/>
              <a:gd name="connsiteY590" fmla="*/ 6398691 h 6858000"/>
              <a:gd name="connsiteX591" fmla="*/ 4595480 w 6582933"/>
              <a:gd name="connsiteY591" fmla="*/ 6392982 h 6858000"/>
              <a:gd name="connsiteX592" fmla="*/ 2473104 w 6582933"/>
              <a:gd name="connsiteY592" fmla="*/ 6392982 h 6858000"/>
              <a:gd name="connsiteX593" fmla="*/ 2476760 w 6582933"/>
              <a:gd name="connsiteY593" fmla="*/ 6396598 h 6858000"/>
              <a:gd name="connsiteX594" fmla="*/ 2471005 w 6582933"/>
              <a:gd name="connsiteY594" fmla="*/ 6404083 h 6858000"/>
              <a:gd name="connsiteX595" fmla="*/ 2465496 w 6582933"/>
              <a:gd name="connsiteY595" fmla="*/ 6404355 h 6858000"/>
              <a:gd name="connsiteX596" fmla="*/ 2465496 w 6582933"/>
              <a:gd name="connsiteY596" fmla="*/ 6413027 h 6858000"/>
              <a:gd name="connsiteX597" fmla="*/ 2465496 w 6582933"/>
              <a:gd name="connsiteY597" fmla="*/ 6424127 h 6858000"/>
              <a:gd name="connsiteX598" fmla="*/ 2447759 w 6582933"/>
              <a:gd name="connsiteY598" fmla="*/ 6440619 h 6858000"/>
              <a:gd name="connsiteX599" fmla="*/ 2436162 w 6582933"/>
              <a:gd name="connsiteY599" fmla="*/ 6442079 h 6858000"/>
              <a:gd name="connsiteX600" fmla="*/ 2428184 w 6582933"/>
              <a:gd name="connsiteY600" fmla="*/ 6435228 h 6858000"/>
              <a:gd name="connsiteX601" fmla="*/ 2465496 w 6582933"/>
              <a:gd name="connsiteY601" fmla="*/ 6398120 h 6858000"/>
              <a:gd name="connsiteX602" fmla="*/ 2465496 w 6582933"/>
              <a:gd name="connsiteY602" fmla="*/ 6402029 h 6858000"/>
              <a:gd name="connsiteX603" fmla="*/ 2465670 w 6582933"/>
              <a:gd name="connsiteY603" fmla="*/ 6398691 h 6858000"/>
              <a:gd name="connsiteX604" fmla="*/ 2473104 w 6582933"/>
              <a:gd name="connsiteY604" fmla="*/ 6392982 h 6858000"/>
              <a:gd name="connsiteX605" fmla="*/ 4479994 w 6582933"/>
              <a:gd name="connsiteY605" fmla="*/ 6391968 h 6858000"/>
              <a:gd name="connsiteX606" fmla="*/ 4491527 w 6582933"/>
              <a:gd name="connsiteY606" fmla="*/ 6402625 h 6858000"/>
              <a:gd name="connsiteX607" fmla="*/ 4511261 w 6582933"/>
              <a:gd name="connsiteY607" fmla="*/ 6408016 h 6858000"/>
              <a:gd name="connsiteX608" fmla="*/ 4490829 w 6582933"/>
              <a:gd name="connsiteY608" fmla="*/ 6427997 h 6858000"/>
              <a:gd name="connsiteX609" fmla="*/ 4481358 w 6582933"/>
              <a:gd name="connsiteY609" fmla="*/ 6418482 h 6858000"/>
              <a:gd name="connsiteX610" fmla="*/ 4452438 w 6582933"/>
              <a:gd name="connsiteY610" fmla="*/ 6414740 h 6858000"/>
              <a:gd name="connsiteX611" fmla="*/ 4448023 w 6582933"/>
              <a:gd name="connsiteY611" fmla="*/ 6404274 h 6858000"/>
              <a:gd name="connsiteX612" fmla="*/ 4466773 w 6582933"/>
              <a:gd name="connsiteY612" fmla="*/ 6404274 h 6858000"/>
              <a:gd name="connsiteX613" fmla="*/ 4479994 w 6582933"/>
              <a:gd name="connsiteY613" fmla="*/ 6391968 h 6858000"/>
              <a:gd name="connsiteX614" fmla="*/ 3278792 w 6582933"/>
              <a:gd name="connsiteY614" fmla="*/ 6391523 h 6858000"/>
              <a:gd name="connsiteX615" fmla="*/ 3291504 w 6582933"/>
              <a:gd name="connsiteY615" fmla="*/ 6404273 h 6858000"/>
              <a:gd name="connsiteX616" fmla="*/ 3278792 w 6582933"/>
              <a:gd name="connsiteY616" fmla="*/ 6391523 h 6858000"/>
              <a:gd name="connsiteX617" fmla="*/ 5432835 w 6582933"/>
              <a:gd name="connsiteY617" fmla="*/ 6379028 h 6858000"/>
              <a:gd name="connsiteX618" fmla="*/ 5437186 w 6582933"/>
              <a:gd name="connsiteY618" fmla="*/ 6387274 h 6858000"/>
              <a:gd name="connsiteX619" fmla="*/ 5433089 w 6582933"/>
              <a:gd name="connsiteY619" fmla="*/ 6391334 h 6858000"/>
              <a:gd name="connsiteX620" fmla="*/ 5428794 w 6582933"/>
              <a:gd name="connsiteY620" fmla="*/ 6383087 h 6858000"/>
              <a:gd name="connsiteX621" fmla="*/ 5432835 w 6582933"/>
              <a:gd name="connsiteY621" fmla="*/ 6379028 h 6858000"/>
              <a:gd name="connsiteX622" fmla="*/ 1455026 w 6582933"/>
              <a:gd name="connsiteY622" fmla="*/ 6379027 h 6858000"/>
              <a:gd name="connsiteX623" fmla="*/ 1450929 w 6582933"/>
              <a:gd name="connsiteY623" fmla="*/ 6383087 h 6858000"/>
              <a:gd name="connsiteX624" fmla="*/ 1455280 w 6582933"/>
              <a:gd name="connsiteY624" fmla="*/ 6391333 h 6858000"/>
              <a:gd name="connsiteX625" fmla="*/ 1459321 w 6582933"/>
              <a:gd name="connsiteY625" fmla="*/ 6387273 h 6858000"/>
              <a:gd name="connsiteX626" fmla="*/ 1455026 w 6582933"/>
              <a:gd name="connsiteY626" fmla="*/ 6379027 h 6858000"/>
              <a:gd name="connsiteX627" fmla="*/ 3271801 w 6582933"/>
              <a:gd name="connsiteY627" fmla="*/ 6366975 h 6858000"/>
              <a:gd name="connsiteX628" fmla="*/ 3278475 w 6582933"/>
              <a:gd name="connsiteY628" fmla="*/ 6374143 h 6858000"/>
              <a:gd name="connsiteX629" fmla="*/ 3278792 w 6582933"/>
              <a:gd name="connsiteY629" fmla="*/ 6391523 h 6858000"/>
              <a:gd name="connsiteX630" fmla="*/ 3273076 w 6582933"/>
              <a:gd name="connsiteY630" fmla="*/ 6391650 h 6858000"/>
              <a:gd name="connsiteX631" fmla="*/ 3260364 w 6582933"/>
              <a:gd name="connsiteY631" fmla="*/ 6403385 h 6858000"/>
              <a:gd name="connsiteX632" fmla="*/ 3253690 w 6582933"/>
              <a:gd name="connsiteY632" fmla="*/ 6396217 h 6858000"/>
              <a:gd name="connsiteX633" fmla="*/ 3253373 w 6582933"/>
              <a:gd name="connsiteY633" fmla="*/ 6378837 h 6858000"/>
              <a:gd name="connsiteX634" fmla="*/ 3259089 w 6582933"/>
              <a:gd name="connsiteY634" fmla="*/ 6378710 h 6858000"/>
              <a:gd name="connsiteX635" fmla="*/ 3271801 w 6582933"/>
              <a:gd name="connsiteY635" fmla="*/ 6366975 h 6858000"/>
              <a:gd name="connsiteX636" fmla="*/ 4658594 w 6582933"/>
              <a:gd name="connsiteY636" fmla="*/ 6366151 h 6858000"/>
              <a:gd name="connsiteX637" fmla="*/ 4683124 w 6582933"/>
              <a:gd name="connsiteY637" fmla="*/ 6366342 h 6858000"/>
              <a:gd name="connsiteX638" fmla="*/ 4687387 w 6582933"/>
              <a:gd name="connsiteY638" fmla="*/ 6370528 h 6858000"/>
              <a:gd name="connsiteX639" fmla="*/ 4682616 w 6582933"/>
              <a:gd name="connsiteY639" fmla="*/ 6378584 h 6858000"/>
              <a:gd name="connsiteX640" fmla="*/ 4669586 w 6582933"/>
              <a:gd name="connsiteY640" fmla="*/ 6378837 h 6858000"/>
              <a:gd name="connsiteX641" fmla="*/ 4657991 w 6582933"/>
              <a:gd name="connsiteY641" fmla="*/ 6391714 h 6858000"/>
              <a:gd name="connsiteX642" fmla="*/ 4640990 w 6582933"/>
              <a:gd name="connsiteY642" fmla="*/ 6387147 h 6858000"/>
              <a:gd name="connsiteX643" fmla="*/ 4649694 w 6582933"/>
              <a:gd name="connsiteY643" fmla="*/ 6374271 h 6858000"/>
              <a:gd name="connsiteX644" fmla="*/ 4654013 w 6582933"/>
              <a:gd name="connsiteY644" fmla="*/ 6369894 h 6858000"/>
              <a:gd name="connsiteX645" fmla="*/ 4658594 w 6582933"/>
              <a:gd name="connsiteY645" fmla="*/ 6366151 h 6858000"/>
              <a:gd name="connsiteX646" fmla="*/ 3359420 w 6582933"/>
              <a:gd name="connsiteY646" fmla="*/ 6355558 h 6858000"/>
              <a:gd name="connsiteX647" fmla="*/ 3363645 w 6582933"/>
              <a:gd name="connsiteY647" fmla="*/ 6355875 h 6858000"/>
              <a:gd name="connsiteX648" fmla="*/ 3367553 w 6582933"/>
              <a:gd name="connsiteY648" fmla="*/ 6360252 h 6858000"/>
              <a:gd name="connsiteX649" fmla="*/ 3367553 w 6582933"/>
              <a:gd name="connsiteY649" fmla="*/ 6372430 h 6858000"/>
              <a:gd name="connsiteX650" fmla="*/ 3363423 w 6582933"/>
              <a:gd name="connsiteY650" fmla="*/ 6376807 h 6858000"/>
              <a:gd name="connsiteX651" fmla="*/ 3359134 w 6582933"/>
              <a:gd name="connsiteY651" fmla="*/ 6376427 h 6858000"/>
              <a:gd name="connsiteX652" fmla="*/ 3359420 w 6582933"/>
              <a:gd name="connsiteY652" fmla="*/ 6355558 h 6858000"/>
              <a:gd name="connsiteX653" fmla="*/ 5206152 w 6582933"/>
              <a:gd name="connsiteY653" fmla="*/ 6355557 h 6858000"/>
              <a:gd name="connsiteX654" fmla="*/ 5197949 w 6582933"/>
              <a:gd name="connsiteY654" fmla="*/ 6360251 h 6858000"/>
              <a:gd name="connsiteX655" fmla="*/ 5197728 w 6582933"/>
              <a:gd name="connsiteY655" fmla="*/ 6366277 h 6858000"/>
              <a:gd name="connsiteX656" fmla="*/ 5202150 w 6582933"/>
              <a:gd name="connsiteY656" fmla="*/ 6376807 h 6858000"/>
              <a:gd name="connsiteX657" fmla="*/ 5210536 w 6582933"/>
              <a:gd name="connsiteY657" fmla="*/ 6365897 h 6858000"/>
              <a:gd name="connsiteX658" fmla="*/ 5210377 w 6582933"/>
              <a:gd name="connsiteY658" fmla="*/ 6359871 h 6858000"/>
              <a:gd name="connsiteX659" fmla="*/ 5206152 w 6582933"/>
              <a:gd name="connsiteY659" fmla="*/ 6355557 h 6858000"/>
              <a:gd name="connsiteX660" fmla="*/ 1580425 w 6582933"/>
              <a:gd name="connsiteY660" fmla="*/ 6355304 h 6858000"/>
              <a:gd name="connsiteX661" fmla="*/ 1602261 w 6582933"/>
              <a:gd name="connsiteY661" fmla="*/ 6373255 h 6858000"/>
              <a:gd name="connsiteX662" fmla="*/ 1606612 w 6582933"/>
              <a:gd name="connsiteY662" fmla="*/ 6377569 h 6858000"/>
              <a:gd name="connsiteX663" fmla="*/ 1625173 w 6582933"/>
              <a:gd name="connsiteY663" fmla="*/ 6378837 h 6858000"/>
              <a:gd name="connsiteX664" fmla="*/ 1637569 w 6582933"/>
              <a:gd name="connsiteY664" fmla="*/ 6399009 h 6858000"/>
              <a:gd name="connsiteX665" fmla="*/ 1625078 w 6582933"/>
              <a:gd name="connsiteY665" fmla="*/ 6425079 h 6858000"/>
              <a:gd name="connsiteX666" fmla="*/ 1602071 w 6582933"/>
              <a:gd name="connsiteY666" fmla="*/ 6448042 h 6858000"/>
              <a:gd name="connsiteX667" fmla="*/ 1601245 w 6582933"/>
              <a:gd name="connsiteY667" fmla="*/ 6461552 h 6858000"/>
              <a:gd name="connsiteX668" fmla="*/ 1555388 w 6582933"/>
              <a:gd name="connsiteY668" fmla="*/ 6504686 h 6858000"/>
              <a:gd name="connsiteX669" fmla="*/ 1543943 w 6582933"/>
              <a:gd name="connsiteY669" fmla="*/ 6532026 h 6858000"/>
              <a:gd name="connsiteX670" fmla="*/ 1499709 w 6582933"/>
              <a:gd name="connsiteY670" fmla="*/ 6575794 h 6858000"/>
              <a:gd name="connsiteX671" fmla="*/ 1498820 w 6582933"/>
              <a:gd name="connsiteY671" fmla="*/ 6589558 h 6858000"/>
              <a:gd name="connsiteX672" fmla="*/ 1469362 w 6582933"/>
              <a:gd name="connsiteY672" fmla="*/ 6594442 h 6858000"/>
              <a:gd name="connsiteX673" fmla="*/ 1461857 w 6582933"/>
              <a:gd name="connsiteY673" fmla="*/ 6586323 h 6858000"/>
              <a:gd name="connsiteX674" fmla="*/ 1461413 w 6582933"/>
              <a:gd name="connsiteY674" fmla="*/ 6561014 h 6858000"/>
              <a:gd name="connsiteX675" fmla="*/ 1459795 w 6582933"/>
              <a:gd name="connsiteY675" fmla="*/ 6548961 h 6858000"/>
              <a:gd name="connsiteX676" fmla="*/ 1455474 w 6582933"/>
              <a:gd name="connsiteY676" fmla="*/ 6544458 h 6858000"/>
              <a:gd name="connsiteX677" fmla="*/ 1441614 w 6582933"/>
              <a:gd name="connsiteY677" fmla="*/ 6557017 h 6858000"/>
              <a:gd name="connsiteX678" fmla="*/ 1429924 w 6582933"/>
              <a:gd name="connsiteY678" fmla="*/ 6557017 h 6858000"/>
              <a:gd name="connsiteX679" fmla="*/ 1416353 w 6582933"/>
              <a:gd name="connsiteY679" fmla="*/ 6568879 h 6858000"/>
              <a:gd name="connsiteX680" fmla="*/ 1410537 w 6582933"/>
              <a:gd name="connsiteY680" fmla="*/ 6538496 h 6858000"/>
              <a:gd name="connsiteX681" fmla="*/ 1423344 w 6582933"/>
              <a:gd name="connsiteY681" fmla="*/ 6524794 h 6858000"/>
              <a:gd name="connsiteX682" fmla="*/ 1423344 w 6582933"/>
              <a:gd name="connsiteY682" fmla="*/ 6505955 h 6858000"/>
              <a:gd name="connsiteX683" fmla="*/ 1440473 w 6582933"/>
              <a:gd name="connsiteY683" fmla="*/ 6505701 h 6858000"/>
              <a:gd name="connsiteX684" fmla="*/ 1448764 w 6582933"/>
              <a:gd name="connsiteY684" fmla="*/ 6493268 h 6858000"/>
              <a:gd name="connsiteX685" fmla="*/ 1467610 w 6582933"/>
              <a:gd name="connsiteY685" fmla="*/ 6493268 h 6858000"/>
              <a:gd name="connsiteX686" fmla="*/ 1493448 w 6582933"/>
              <a:gd name="connsiteY686" fmla="*/ 6518451 h 6858000"/>
              <a:gd name="connsiteX687" fmla="*/ 1512167 w 6582933"/>
              <a:gd name="connsiteY687" fmla="*/ 6499739 h 6858000"/>
              <a:gd name="connsiteX688" fmla="*/ 1512167 w 6582933"/>
              <a:gd name="connsiteY688" fmla="*/ 6487243 h 6858000"/>
              <a:gd name="connsiteX689" fmla="*/ 1499613 w 6582933"/>
              <a:gd name="connsiteY689" fmla="*/ 6473922 h 6858000"/>
              <a:gd name="connsiteX690" fmla="*/ 1499613 w 6582933"/>
              <a:gd name="connsiteY690" fmla="*/ 6455146 h 6858000"/>
              <a:gd name="connsiteX691" fmla="*/ 1510099 w 6582933"/>
              <a:gd name="connsiteY691" fmla="*/ 6450896 h 6858000"/>
              <a:gd name="connsiteX692" fmla="*/ 1499646 w 6582933"/>
              <a:gd name="connsiteY692" fmla="*/ 6442396 h 6858000"/>
              <a:gd name="connsiteX693" fmla="*/ 1499457 w 6582933"/>
              <a:gd name="connsiteY693" fmla="*/ 6417023 h 6858000"/>
              <a:gd name="connsiteX694" fmla="*/ 1504156 w 6582933"/>
              <a:gd name="connsiteY694" fmla="*/ 6406240 h 6858000"/>
              <a:gd name="connsiteX695" fmla="*/ 1513151 w 6582933"/>
              <a:gd name="connsiteY695" fmla="*/ 6411314 h 6858000"/>
              <a:gd name="connsiteX696" fmla="*/ 1517566 w 6582933"/>
              <a:gd name="connsiteY696" fmla="*/ 6415818 h 6858000"/>
              <a:gd name="connsiteX697" fmla="*/ 1536857 w 6582933"/>
              <a:gd name="connsiteY697" fmla="*/ 6410300 h 6858000"/>
              <a:gd name="connsiteX698" fmla="*/ 1527671 w 6582933"/>
              <a:gd name="connsiteY698" fmla="*/ 6395837 h 6858000"/>
              <a:gd name="connsiteX699" fmla="*/ 1544227 w 6582933"/>
              <a:gd name="connsiteY699" fmla="*/ 6390890 h 6858000"/>
              <a:gd name="connsiteX700" fmla="*/ 1580425 w 6582933"/>
              <a:gd name="connsiteY700" fmla="*/ 6355304 h 6858000"/>
              <a:gd name="connsiteX701" fmla="*/ 5007245 w 6582933"/>
              <a:gd name="connsiteY701" fmla="*/ 6353401 h 6858000"/>
              <a:gd name="connsiteX702" fmla="*/ 5036642 w 6582933"/>
              <a:gd name="connsiteY702" fmla="*/ 6353718 h 6858000"/>
              <a:gd name="connsiteX703" fmla="*/ 5045345 w 6582933"/>
              <a:gd name="connsiteY703" fmla="*/ 6366151 h 6858000"/>
              <a:gd name="connsiteX704" fmla="*/ 5015949 w 6582933"/>
              <a:gd name="connsiteY704" fmla="*/ 6365834 h 6858000"/>
              <a:gd name="connsiteX705" fmla="*/ 5007245 w 6582933"/>
              <a:gd name="connsiteY705" fmla="*/ 6353401 h 6858000"/>
              <a:gd name="connsiteX706" fmla="*/ 2490875 w 6582933"/>
              <a:gd name="connsiteY706" fmla="*/ 6353401 h 6858000"/>
              <a:gd name="connsiteX707" fmla="*/ 2503581 w 6582933"/>
              <a:gd name="connsiteY707" fmla="*/ 6353401 h 6858000"/>
              <a:gd name="connsiteX708" fmla="*/ 2495069 w 6582933"/>
              <a:gd name="connsiteY708" fmla="*/ 6363931 h 6858000"/>
              <a:gd name="connsiteX709" fmla="*/ 2490875 w 6582933"/>
              <a:gd name="connsiteY709" fmla="*/ 6353401 h 6858000"/>
              <a:gd name="connsiteX710" fmla="*/ 1035696 w 6582933"/>
              <a:gd name="connsiteY710" fmla="*/ 6353401 h 6858000"/>
              <a:gd name="connsiteX711" fmla="*/ 1039863 w 6582933"/>
              <a:gd name="connsiteY711" fmla="*/ 6361838 h 6858000"/>
              <a:gd name="connsiteX712" fmla="*/ 1035822 w 6582933"/>
              <a:gd name="connsiteY712" fmla="*/ 6365897 h 6858000"/>
              <a:gd name="connsiteX713" fmla="*/ 1031534 w 6582933"/>
              <a:gd name="connsiteY713" fmla="*/ 6357714 h 6858000"/>
              <a:gd name="connsiteX714" fmla="*/ 1035696 w 6582933"/>
              <a:gd name="connsiteY714" fmla="*/ 6353401 h 6858000"/>
              <a:gd name="connsiteX715" fmla="*/ 1363126 w 6582933"/>
              <a:gd name="connsiteY715" fmla="*/ 6347565 h 6858000"/>
              <a:gd name="connsiteX716" fmla="*/ 1362254 w 6582933"/>
              <a:gd name="connsiteY716" fmla="*/ 6353151 h 6858000"/>
              <a:gd name="connsiteX717" fmla="*/ 1359201 w 6582933"/>
              <a:gd name="connsiteY717" fmla="*/ 6353306 h 6858000"/>
              <a:gd name="connsiteX718" fmla="*/ 1359455 w 6582933"/>
              <a:gd name="connsiteY718" fmla="*/ 6348473 h 6858000"/>
              <a:gd name="connsiteX719" fmla="*/ 1363089 w 6582933"/>
              <a:gd name="connsiteY719" fmla="*/ 6347567 h 6858000"/>
              <a:gd name="connsiteX720" fmla="*/ 5003751 w 6582933"/>
              <a:gd name="connsiteY720" fmla="*/ 6343505 h 6858000"/>
              <a:gd name="connsiteX721" fmla="*/ 5006961 w 6582933"/>
              <a:gd name="connsiteY721" fmla="*/ 6353337 h 6858000"/>
              <a:gd name="connsiteX722" fmla="*/ 5001588 w 6582933"/>
              <a:gd name="connsiteY722" fmla="*/ 6353274 h 6858000"/>
              <a:gd name="connsiteX723" fmla="*/ 4997394 w 6582933"/>
              <a:gd name="connsiteY723" fmla="*/ 6349848 h 6858000"/>
              <a:gd name="connsiteX724" fmla="*/ 4995802 w 6582933"/>
              <a:gd name="connsiteY724" fmla="*/ 6345979 h 6858000"/>
              <a:gd name="connsiteX725" fmla="*/ 5003751 w 6582933"/>
              <a:gd name="connsiteY725" fmla="*/ 6343505 h 6858000"/>
              <a:gd name="connsiteX726" fmla="*/ 3715128 w 6582933"/>
              <a:gd name="connsiteY726" fmla="*/ 6342852 h 6858000"/>
              <a:gd name="connsiteX727" fmla="*/ 3711125 w 6582933"/>
              <a:gd name="connsiteY727" fmla="*/ 6346931 h 6858000"/>
              <a:gd name="connsiteX728" fmla="*/ 3719321 w 6582933"/>
              <a:gd name="connsiteY728" fmla="*/ 6351244 h 6858000"/>
              <a:gd name="connsiteX729" fmla="*/ 3723387 w 6582933"/>
              <a:gd name="connsiteY729" fmla="*/ 6347185 h 6858000"/>
              <a:gd name="connsiteX730" fmla="*/ 3715128 w 6582933"/>
              <a:gd name="connsiteY730" fmla="*/ 6342852 h 6858000"/>
              <a:gd name="connsiteX731" fmla="*/ 1770691 w 6582933"/>
              <a:gd name="connsiteY731" fmla="*/ 6342852 h 6858000"/>
              <a:gd name="connsiteX732" fmla="*/ 1778956 w 6582933"/>
              <a:gd name="connsiteY732" fmla="*/ 6347185 h 6858000"/>
              <a:gd name="connsiteX733" fmla="*/ 1774884 w 6582933"/>
              <a:gd name="connsiteY733" fmla="*/ 6351244 h 6858000"/>
              <a:gd name="connsiteX734" fmla="*/ 1766688 w 6582933"/>
              <a:gd name="connsiteY734" fmla="*/ 6346931 h 6858000"/>
              <a:gd name="connsiteX735" fmla="*/ 1770691 w 6582933"/>
              <a:gd name="connsiteY735" fmla="*/ 6342852 h 6858000"/>
              <a:gd name="connsiteX736" fmla="*/ 5451967 w 6582933"/>
              <a:gd name="connsiteY736" fmla="*/ 6340975 h 6858000"/>
              <a:gd name="connsiteX737" fmla="*/ 5451897 w 6582933"/>
              <a:gd name="connsiteY737" fmla="*/ 6346360 h 6858000"/>
              <a:gd name="connsiteX738" fmla="*/ 5448466 w 6582933"/>
              <a:gd name="connsiteY738" fmla="*/ 6350546 h 6858000"/>
              <a:gd name="connsiteX739" fmla="*/ 5444589 w 6582933"/>
              <a:gd name="connsiteY739" fmla="*/ 6352132 h 6858000"/>
              <a:gd name="connsiteX740" fmla="*/ 5442077 w 6582933"/>
              <a:gd name="connsiteY740" fmla="*/ 6344203 h 6858000"/>
              <a:gd name="connsiteX741" fmla="*/ 5451967 w 6582933"/>
              <a:gd name="connsiteY741" fmla="*/ 6340975 h 6858000"/>
              <a:gd name="connsiteX742" fmla="*/ 3037398 w 6582933"/>
              <a:gd name="connsiteY742" fmla="*/ 6340975 h 6858000"/>
              <a:gd name="connsiteX743" fmla="*/ 3047884 w 6582933"/>
              <a:gd name="connsiteY743" fmla="*/ 6345155 h 6858000"/>
              <a:gd name="connsiteX744" fmla="*/ 3038990 w 6582933"/>
              <a:gd name="connsiteY744" fmla="*/ 6383785 h 6858000"/>
              <a:gd name="connsiteX745" fmla="*/ 3037176 w 6582933"/>
              <a:gd name="connsiteY745" fmla="*/ 6395647 h 6858000"/>
              <a:gd name="connsiteX746" fmla="*/ 3012423 w 6582933"/>
              <a:gd name="connsiteY746" fmla="*/ 6402180 h 6858000"/>
              <a:gd name="connsiteX747" fmla="*/ 3012423 w 6582933"/>
              <a:gd name="connsiteY747" fmla="*/ 6370528 h 6858000"/>
              <a:gd name="connsiteX748" fmla="*/ 3037303 w 6582933"/>
              <a:gd name="connsiteY748" fmla="*/ 6350293 h 6858000"/>
              <a:gd name="connsiteX749" fmla="*/ 3037398 w 6582933"/>
              <a:gd name="connsiteY749" fmla="*/ 6340975 h 6858000"/>
              <a:gd name="connsiteX750" fmla="*/ 3177135 w 6582933"/>
              <a:gd name="connsiteY750" fmla="*/ 6340721 h 6858000"/>
              <a:gd name="connsiteX751" fmla="*/ 3177135 w 6582933"/>
              <a:gd name="connsiteY751" fmla="*/ 6372367 h 6858000"/>
              <a:gd name="connsiteX752" fmla="*/ 3149484 w 6582933"/>
              <a:gd name="connsiteY752" fmla="*/ 6391016 h 6858000"/>
              <a:gd name="connsiteX753" fmla="*/ 3139029 w 6582933"/>
              <a:gd name="connsiteY753" fmla="*/ 6377061 h 6858000"/>
              <a:gd name="connsiteX754" fmla="*/ 3150854 w 6582933"/>
              <a:gd name="connsiteY754" fmla="*/ 6366468 h 6858000"/>
              <a:gd name="connsiteX755" fmla="*/ 3164359 w 6582933"/>
              <a:gd name="connsiteY755" fmla="*/ 6357016 h 6858000"/>
              <a:gd name="connsiteX756" fmla="*/ 3166516 w 6582933"/>
              <a:gd name="connsiteY756" fmla="*/ 6345218 h 6858000"/>
              <a:gd name="connsiteX757" fmla="*/ 3177135 w 6582933"/>
              <a:gd name="connsiteY757" fmla="*/ 6340721 h 6858000"/>
              <a:gd name="connsiteX758" fmla="*/ 2503582 w 6582933"/>
              <a:gd name="connsiteY758" fmla="*/ 6340721 h 6858000"/>
              <a:gd name="connsiteX759" fmla="*/ 2514069 w 6582933"/>
              <a:gd name="connsiteY759" fmla="*/ 6349214 h 6858000"/>
              <a:gd name="connsiteX760" fmla="*/ 2503582 w 6582933"/>
              <a:gd name="connsiteY760" fmla="*/ 6353401 h 6858000"/>
              <a:gd name="connsiteX761" fmla="*/ 2503582 w 6582933"/>
              <a:gd name="connsiteY761" fmla="*/ 6340721 h 6858000"/>
              <a:gd name="connsiteX762" fmla="*/ 1455186 w 6582933"/>
              <a:gd name="connsiteY762" fmla="*/ 6340689 h 6858000"/>
              <a:gd name="connsiteX763" fmla="*/ 1437804 w 6582933"/>
              <a:gd name="connsiteY763" fmla="*/ 6358095 h 6858000"/>
              <a:gd name="connsiteX764" fmla="*/ 1455794 w 6582933"/>
              <a:gd name="connsiteY764" fmla="*/ 6366150 h 6858000"/>
              <a:gd name="connsiteX765" fmla="*/ 1455186 w 6582933"/>
              <a:gd name="connsiteY765" fmla="*/ 6340689 h 6858000"/>
              <a:gd name="connsiteX766" fmla="*/ 5180568 w 6582933"/>
              <a:gd name="connsiteY766" fmla="*/ 6339389 h 6858000"/>
              <a:gd name="connsiteX767" fmla="*/ 5159659 w 6582933"/>
              <a:gd name="connsiteY767" fmla="*/ 6362471 h 6858000"/>
              <a:gd name="connsiteX768" fmla="*/ 5159501 w 6582933"/>
              <a:gd name="connsiteY768" fmla="*/ 6381564 h 6858000"/>
              <a:gd name="connsiteX769" fmla="*/ 5146534 w 6582933"/>
              <a:gd name="connsiteY769" fmla="*/ 6407762 h 6858000"/>
              <a:gd name="connsiteX770" fmla="*/ 5140178 w 6582933"/>
              <a:gd name="connsiteY770" fmla="*/ 6417404 h 6858000"/>
              <a:gd name="connsiteX771" fmla="*/ 5134202 w 6582933"/>
              <a:gd name="connsiteY771" fmla="*/ 6427426 h 6858000"/>
              <a:gd name="connsiteX772" fmla="*/ 5134202 w 6582933"/>
              <a:gd name="connsiteY772" fmla="*/ 6446265 h 6858000"/>
              <a:gd name="connsiteX773" fmla="*/ 5109132 w 6582933"/>
              <a:gd name="connsiteY773" fmla="*/ 6473795 h 6858000"/>
              <a:gd name="connsiteX774" fmla="*/ 5121586 w 6582933"/>
              <a:gd name="connsiteY774" fmla="*/ 6487115 h 6858000"/>
              <a:gd name="connsiteX775" fmla="*/ 5121775 w 6582933"/>
              <a:gd name="connsiteY775" fmla="*/ 6499357 h 6858000"/>
              <a:gd name="connsiteX776" fmla="*/ 5125943 w 6582933"/>
              <a:gd name="connsiteY776" fmla="*/ 6503797 h 6858000"/>
              <a:gd name="connsiteX777" fmla="*/ 5133948 w 6582933"/>
              <a:gd name="connsiteY777" fmla="*/ 6498850 h 6858000"/>
              <a:gd name="connsiteX778" fmla="*/ 5134266 w 6582933"/>
              <a:gd name="connsiteY778" fmla="*/ 6474048 h 6858000"/>
              <a:gd name="connsiteX779" fmla="*/ 5144499 w 6582933"/>
              <a:gd name="connsiteY779" fmla="*/ 6467895 h 6858000"/>
              <a:gd name="connsiteX780" fmla="*/ 5159659 w 6582933"/>
              <a:gd name="connsiteY780" fmla="*/ 6454257 h 6858000"/>
              <a:gd name="connsiteX781" fmla="*/ 5159659 w 6582933"/>
              <a:gd name="connsiteY781" fmla="*/ 6410870 h 6858000"/>
              <a:gd name="connsiteX782" fmla="*/ 5172626 w 6582933"/>
              <a:gd name="connsiteY782" fmla="*/ 6396978 h 6858000"/>
              <a:gd name="connsiteX783" fmla="*/ 5172626 w 6582933"/>
              <a:gd name="connsiteY783" fmla="*/ 6372621 h 6858000"/>
              <a:gd name="connsiteX784" fmla="*/ 5186004 w 6582933"/>
              <a:gd name="connsiteY784" fmla="*/ 6357841 h 6858000"/>
              <a:gd name="connsiteX785" fmla="*/ 5180568 w 6582933"/>
              <a:gd name="connsiteY785" fmla="*/ 6339389 h 6858000"/>
              <a:gd name="connsiteX786" fmla="*/ 5459655 w 6582933"/>
              <a:gd name="connsiteY786" fmla="*/ 6329411 h 6858000"/>
              <a:gd name="connsiteX787" fmla="*/ 5463309 w 6582933"/>
              <a:gd name="connsiteY787" fmla="*/ 6333065 h 6858000"/>
              <a:gd name="connsiteX788" fmla="*/ 5457556 w 6582933"/>
              <a:gd name="connsiteY788" fmla="*/ 6340499 h 6858000"/>
              <a:gd name="connsiteX789" fmla="*/ 5452221 w 6582933"/>
              <a:gd name="connsiteY789" fmla="*/ 6335158 h 6858000"/>
              <a:gd name="connsiteX790" fmla="*/ 5459655 w 6582933"/>
              <a:gd name="connsiteY790" fmla="*/ 6329411 h 6858000"/>
              <a:gd name="connsiteX791" fmla="*/ 3324428 w 6582933"/>
              <a:gd name="connsiteY791" fmla="*/ 6329182 h 6858000"/>
              <a:gd name="connsiteX792" fmla="*/ 3328469 w 6582933"/>
              <a:gd name="connsiteY792" fmla="*/ 6333350 h 6858000"/>
              <a:gd name="connsiteX793" fmla="*/ 3327321 w 6582933"/>
              <a:gd name="connsiteY793" fmla="*/ 6399960 h 6858000"/>
              <a:gd name="connsiteX794" fmla="*/ 3316930 w 6582933"/>
              <a:gd name="connsiteY794" fmla="*/ 6404273 h 6858000"/>
              <a:gd name="connsiteX795" fmla="*/ 3317247 w 6582933"/>
              <a:gd name="connsiteY795" fmla="*/ 6336306 h 6858000"/>
              <a:gd name="connsiteX796" fmla="*/ 3324428 w 6582933"/>
              <a:gd name="connsiteY796" fmla="*/ 6329182 h 6858000"/>
              <a:gd name="connsiteX797" fmla="*/ 2986490 w 6582933"/>
              <a:gd name="connsiteY797" fmla="*/ 6328009 h 6858000"/>
              <a:gd name="connsiteX798" fmla="*/ 3004379 w 6582933"/>
              <a:gd name="connsiteY798" fmla="*/ 6328009 h 6858000"/>
              <a:gd name="connsiteX799" fmla="*/ 3010798 w 6582933"/>
              <a:gd name="connsiteY799" fmla="*/ 6348136 h 6858000"/>
              <a:gd name="connsiteX800" fmla="*/ 2993829 w 6582933"/>
              <a:gd name="connsiteY800" fmla="*/ 6365136 h 6858000"/>
              <a:gd name="connsiteX801" fmla="*/ 2986807 w 6582933"/>
              <a:gd name="connsiteY801" fmla="*/ 6358095 h 6858000"/>
              <a:gd name="connsiteX802" fmla="*/ 2986490 w 6582933"/>
              <a:gd name="connsiteY802" fmla="*/ 6328009 h 6858000"/>
              <a:gd name="connsiteX803" fmla="*/ 1003922 w 6582933"/>
              <a:gd name="connsiteY803" fmla="*/ 6328009 h 6858000"/>
              <a:gd name="connsiteX804" fmla="*/ 1016628 w 6582933"/>
              <a:gd name="connsiteY804" fmla="*/ 6328009 h 6858000"/>
              <a:gd name="connsiteX805" fmla="*/ 1003922 w 6582933"/>
              <a:gd name="connsiteY805" fmla="*/ 6340721 h 6858000"/>
              <a:gd name="connsiteX806" fmla="*/ 1003922 w 6582933"/>
              <a:gd name="connsiteY806" fmla="*/ 6328009 h 6858000"/>
              <a:gd name="connsiteX807" fmla="*/ 4594268 w 6582933"/>
              <a:gd name="connsiteY807" fmla="*/ 6315904 h 6858000"/>
              <a:gd name="connsiteX808" fmla="*/ 4613242 w 6582933"/>
              <a:gd name="connsiteY808" fmla="*/ 6321653 h 6858000"/>
              <a:gd name="connsiteX809" fmla="*/ 4613242 w 6582933"/>
              <a:gd name="connsiteY809" fmla="*/ 6359617 h 6858000"/>
              <a:gd name="connsiteX810" fmla="*/ 4597002 w 6582933"/>
              <a:gd name="connsiteY810" fmla="*/ 6366594 h 6858000"/>
              <a:gd name="connsiteX811" fmla="*/ 4581302 w 6582933"/>
              <a:gd name="connsiteY811" fmla="*/ 6377949 h 6858000"/>
              <a:gd name="connsiteX812" fmla="*/ 4564491 w 6582933"/>
              <a:gd name="connsiteY812" fmla="*/ 6362154 h 6858000"/>
              <a:gd name="connsiteX813" fmla="*/ 4587088 w 6582933"/>
              <a:gd name="connsiteY813" fmla="*/ 6335126 h 6858000"/>
              <a:gd name="connsiteX814" fmla="*/ 4594268 w 6582933"/>
              <a:gd name="connsiteY814" fmla="*/ 6315904 h 6858000"/>
              <a:gd name="connsiteX815" fmla="*/ 1016628 w 6582933"/>
              <a:gd name="connsiteY815" fmla="*/ 6315298 h 6858000"/>
              <a:gd name="connsiteX816" fmla="*/ 1029341 w 6582933"/>
              <a:gd name="connsiteY816" fmla="*/ 6315298 h 6858000"/>
              <a:gd name="connsiteX817" fmla="*/ 1016628 w 6582933"/>
              <a:gd name="connsiteY817" fmla="*/ 6328010 h 6858000"/>
              <a:gd name="connsiteX818" fmla="*/ 1016628 w 6582933"/>
              <a:gd name="connsiteY818" fmla="*/ 6328009 h 6858000"/>
              <a:gd name="connsiteX819" fmla="*/ 5216892 w 6582933"/>
              <a:gd name="connsiteY819" fmla="*/ 6315266 h 6858000"/>
              <a:gd name="connsiteX820" fmla="*/ 5216892 w 6582933"/>
              <a:gd name="connsiteY820" fmla="*/ 6340753 h 6858000"/>
              <a:gd name="connsiteX821" fmla="*/ 5216892 w 6582933"/>
              <a:gd name="connsiteY821" fmla="*/ 6315266 h 6858000"/>
              <a:gd name="connsiteX822" fmla="*/ 3812486 w 6582933"/>
              <a:gd name="connsiteY822" fmla="*/ 6315224 h 6858000"/>
              <a:gd name="connsiteX823" fmla="*/ 3818123 w 6582933"/>
              <a:gd name="connsiteY823" fmla="*/ 6315520 h 6858000"/>
              <a:gd name="connsiteX824" fmla="*/ 3823877 w 6582933"/>
              <a:gd name="connsiteY824" fmla="*/ 6322954 h 6858000"/>
              <a:gd name="connsiteX825" fmla="*/ 3820223 w 6582933"/>
              <a:gd name="connsiteY825" fmla="*/ 6326614 h 6858000"/>
              <a:gd name="connsiteX826" fmla="*/ 3812782 w 6582933"/>
              <a:gd name="connsiteY826" fmla="*/ 6320860 h 6858000"/>
              <a:gd name="connsiteX827" fmla="*/ 3812486 w 6582933"/>
              <a:gd name="connsiteY827" fmla="*/ 6315224 h 6858000"/>
              <a:gd name="connsiteX828" fmla="*/ 3809096 w 6582933"/>
              <a:gd name="connsiteY828" fmla="*/ 6305351 h 6858000"/>
              <a:gd name="connsiteX829" fmla="*/ 3812306 w 6582933"/>
              <a:gd name="connsiteY829" fmla="*/ 6315234 h 6858000"/>
              <a:gd name="connsiteX830" fmla="*/ 3806939 w 6582933"/>
              <a:gd name="connsiteY830" fmla="*/ 6315170 h 6858000"/>
              <a:gd name="connsiteX831" fmla="*/ 3802740 w 6582933"/>
              <a:gd name="connsiteY831" fmla="*/ 6311738 h 6858000"/>
              <a:gd name="connsiteX832" fmla="*/ 3801154 w 6582933"/>
              <a:gd name="connsiteY832" fmla="*/ 6307863 h 6858000"/>
              <a:gd name="connsiteX833" fmla="*/ 3809096 w 6582933"/>
              <a:gd name="connsiteY833" fmla="*/ 6305351 h 6858000"/>
              <a:gd name="connsiteX834" fmla="*/ 2548175 w 6582933"/>
              <a:gd name="connsiteY834" fmla="*/ 6302846 h 6858000"/>
              <a:gd name="connsiteX835" fmla="*/ 2552208 w 6582933"/>
              <a:gd name="connsiteY835" fmla="*/ 6306912 h 6858000"/>
              <a:gd name="connsiteX836" fmla="*/ 2547921 w 6582933"/>
              <a:gd name="connsiteY836" fmla="*/ 6315107 h 6858000"/>
              <a:gd name="connsiteX837" fmla="*/ 2543823 w 6582933"/>
              <a:gd name="connsiteY837" fmla="*/ 6311073 h 6858000"/>
              <a:gd name="connsiteX838" fmla="*/ 2548175 w 6582933"/>
              <a:gd name="connsiteY838" fmla="*/ 6302846 h 6858000"/>
              <a:gd name="connsiteX839" fmla="*/ 1029342 w 6582933"/>
              <a:gd name="connsiteY839" fmla="*/ 6302586 h 6858000"/>
              <a:gd name="connsiteX840" fmla="*/ 1042054 w 6582933"/>
              <a:gd name="connsiteY840" fmla="*/ 6302586 h 6858000"/>
              <a:gd name="connsiteX841" fmla="*/ 1029342 w 6582933"/>
              <a:gd name="connsiteY841" fmla="*/ 6315298 h 6858000"/>
              <a:gd name="connsiteX842" fmla="*/ 1029342 w 6582933"/>
              <a:gd name="connsiteY842" fmla="*/ 6302586 h 6858000"/>
              <a:gd name="connsiteX843" fmla="*/ 3032950 w 6582933"/>
              <a:gd name="connsiteY843" fmla="*/ 6292068 h 6858000"/>
              <a:gd name="connsiteX844" fmla="*/ 3037143 w 6582933"/>
              <a:gd name="connsiteY844" fmla="*/ 6296490 h 6858000"/>
              <a:gd name="connsiteX845" fmla="*/ 3037334 w 6582933"/>
              <a:gd name="connsiteY845" fmla="*/ 6340721 h 6858000"/>
              <a:gd name="connsiteX846" fmla="*/ 3026657 w 6582933"/>
              <a:gd name="connsiteY846" fmla="*/ 6336243 h 6858000"/>
              <a:gd name="connsiteX847" fmla="*/ 3021861 w 6582933"/>
              <a:gd name="connsiteY847" fmla="*/ 6319268 h 6858000"/>
              <a:gd name="connsiteX848" fmla="*/ 3013120 w 6582933"/>
              <a:gd name="connsiteY848" fmla="*/ 6310153 h 6858000"/>
              <a:gd name="connsiteX849" fmla="*/ 3028662 w 6582933"/>
              <a:gd name="connsiteY849" fmla="*/ 6292417 h 6858000"/>
              <a:gd name="connsiteX850" fmla="*/ 3032950 w 6582933"/>
              <a:gd name="connsiteY850" fmla="*/ 6292068 h 6858000"/>
              <a:gd name="connsiteX851" fmla="*/ 1683946 w 6582933"/>
              <a:gd name="connsiteY851" fmla="*/ 6289937 h 6858000"/>
              <a:gd name="connsiteX852" fmla="*/ 1701201 w 6582933"/>
              <a:gd name="connsiteY852" fmla="*/ 6307197 h 6858000"/>
              <a:gd name="connsiteX853" fmla="*/ 1683375 w 6582933"/>
              <a:gd name="connsiteY853" fmla="*/ 6327438 h 6858000"/>
              <a:gd name="connsiteX854" fmla="*/ 1677527 w 6582933"/>
              <a:gd name="connsiteY854" fmla="*/ 6305541 h 6858000"/>
              <a:gd name="connsiteX855" fmla="*/ 1683946 w 6582933"/>
              <a:gd name="connsiteY855" fmla="*/ 6289937 h 6858000"/>
              <a:gd name="connsiteX856" fmla="*/ 4874595 w 6582933"/>
              <a:gd name="connsiteY856" fmla="*/ 6277454 h 6858000"/>
              <a:gd name="connsiteX857" fmla="*/ 4892648 w 6582933"/>
              <a:gd name="connsiteY857" fmla="*/ 6283683 h 6858000"/>
              <a:gd name="connsiteX858" fmla="*/ 4892554 w 6582933"/>
              <a:gd name="connsiteY858" fmla="*/ 6289684 h 6858000"/>
              <a:gd name="connsiteX859" fmla="*/ 4886704 w 6582933"/>
              <a:gd name="connsiteY859" fmla="*/ 6289874 h 6858000"/>
              <a:gd name="connsiteX860" fmla="*/ 4873040 w 6582933"/>
              <a:gd name="connsiteY860" fmla="*/ 6302713 h 6858000"/>
              <a:gd name="connsiteX861" fmla="*/ 4856230 w 6582933"/>
              <a:gd name="connsiteY861" fmla="*/ 6296585 h 6858000"/>
              <a:gd name="connsiteX862" fmla="*/ 4874595 w 6582933"/>
              <a:gd name="connsiteY862" fmla="*/ 6277454 h 6858000"/>
              <a:gd name="connsiteX863" fmla="*/ 3249498 w 6582933"/>
              <a:gd name="connsiteY863" fmla="*/ 6266937 h 6858000"/>
              <a:gd name="connsiteX864" fmla="*/ 3240661 w 6582933"/>
              <a:gd name="connsiteY864" fmla="*/ 6270622 h 6858000"/>
              <a:gd name="connsiteX865" fmla="*/ 3227948 w 6582933"/>
              <a:gd name="connsiteY865" fmla="*/ 6282598 h 6858000"/>
              <a:gd name="connsiteX866" fmla="*/ 3227948 w 6582933"/>
              <a:gd name="connsiteY866" fmla="*/ 6309418 h 6858000"/>
              <a:gd name="connsiteX867" fmla="*/ 3214379 w 6582933"/>
              <a:gd name="connsiteY867" fmla="*/ 6321527 h 6858000"/>
              <a:gd name="connsiteX868" fmla="*/ 3240661 w 6582933"/>
              <a:gd name="connsiteY868" fmla="*/ 6321685 h 6858000"/>
              <a:gd name="connsiteX869" fmla="*/ 3240661 w 6582933"/>
              <a:gd name="connsiteY869" fmla="*/ 6308085 h 6858000"/>
              <a:gd name="connsiteX870" fmla="*/ 3253374 w 6582933"/>
              <a:gd name="connsiteY870" fmla="*/ 6297029 h 6858000"/>
              <a:gd name="connsiteX871" fmla="*/ 3253532 w 6582933"/>
              <a:gd name="connsiteY871" fmla="*/ 6277644 h 6858000"/>
              <a:gd name="connsiteX872" fmla="*/ 3249498 w 6582933"/>
              <a:gd name="connsiteY872" fmla="*/ 6266937 h 6858000"/>
              <a:gd name="connsiteX873" fmla="*/ 1580174 w 6582933"/>
              <a:gd name="connsiteY873" fmla="*/ 6266683 h 6858000"/>
              <a:gd name="connsiteX874" fmla="*/ 1576107 w 6582933"/>
              <a:gd name="connsiteY874" fmla="*/ 6270717 h 6858000"/>
              <a:gd name="connsiteX875" fmla="*/ 1584372 w 6582933"/>
              <a:gd name="connsiteY875" fmla="*/ 6275069 h 6858000"/>
              <a:gd name="connsiteX876" fmla="*/ 1588377 w 6582933"/>
              <a:gd name="connsiteY876" fmla="*/ 6270971 h 6858000"/>
              <a:gd name="connsiteX877" fmla="*/ 1580174 w 6582933"/>
              <a:gd name="connsiteY877" fmla="*/ 6266683 h 6858000"/>
              <a:gd name="connsiteX878" fmla="*/ 4697905 w 6582933"/>
              <a:gd name="connsiteY878" fmla="*/ 6266677 h 6858000"/>
              <a:gd name="connsiteX879" fmla="*/ 4702193 w 6582933"/>
              <a:gd name="connsiteY879" fmla="*/ 6270844 h 6858000"/>
              <a:gd name="connsiteX880" fmla="*/ 4693775 w 6582933"/>
              <a:gd name="connsiteY880" fmla="*/ 6275005 h 6858000"/>
              <a:gd name="connsiteX881" fmla="*/ 4689702 w 6582933"/>
              <a:gd name="connsiteY881" fmla="*/ 6270971 h 6858000"/>
              <a:gd name="connsiteX882" fmla="*/ 4697905 w 6582933"/>
              <a:gd name="connsiteY882" fmla="*/ 6266677 h 6858000"/>
              <a:gd name="connsiteX883" fmla="*/ 2499295 w 6582933"/>
              <a:gd name="connsiteY883" fmla="*/ 6266487 h 6858000"/>
              <a:gd name="connsiteX884" fmla="*/ 2495004 w 6582933"/>
              <a:gd name="connsiteY884" fmla="*/ 6266874 h 6858000"/>
              <a:gd name="connsiteX885" fmla="*/ 2495291 w 6582933"/>
              <a:gd name="connsiteY885" fmla="*/ 6287781 h 6858000"/>
              <a:gd name="connsiteX886" fmla="*/ 2499546 w 6582933"/>
              <a:gd name="connsiteY886" fmla="*/ 6287464 h 6858000"/>
              <a:gd name="connsiteX887" fmla="*/ 2499295 w 6582933"/>
              <a:gd name="connsiteY887" fmla="*/ 6266487 h 6858000"/>
              <a:gd name="connsiteX888" fmla="*/ 1820673 w 6582933"/>
              <a:gd name="connsiteY888" fmla="*/ 6264209 h 6858000"/>
              <a:gd name="connsiteX889" fmla="*/ 1827675 w 6582933"/>
              <a:gd name="connsiteY889" fmla="*/ 6268903 h 6858000"/>
              <a:gd name="connsiteX890" fmla="*/ 1819097 w 6582933"/>
              <a:gd name="connsiteY890" fmla="*/ 6281710 h 6858000"/>
              <a:gd name="connsiteX891" fmla="*/ 1814803 w 6582933"/>
              <a:gd name="connsiteY891" fmla="*/ 6286030 h 6858000"/>
              <a:gd name="connsiteX892" fmla="*/ 1810485 w 6582933"/>
              <a:gd name="connsiteY892" fmla="*/ 6289398 h 6858000"/>
              <a:gd name="connsiteX893" fmla="*/ 1811499 w 6582933"/>
              <a:gd name="connsiteY893" fmla="*/ 6264425 h 6858000"/>
              <a:gd name="connsiteX894" fmla="*/ 1820673 w 6582933"/>
              <a:gd name="connsiteY894" fmla="*/ 6264209 h 6858000"/>
              <a:gd name="connsiteX895" fmla="*/ 4803792 w 6582933"/>
              <a:gd name="connsiteY895" fmla="*/ 6252030 h 6858000"/>
              <a:gd name="connsiteX896" fmla="*/ 4803730 w 6582933"/>
              <a:gd name="connsiteY896" fmla="*/ 6257403 h 6858000"/>
              <a:gd name="connsiteX897" fmla="*/ 4800297 w 6582933"/>
              <a:gd name="connsiteY897" fmla="*/ 6261596 h 6858000"/>
              <a:gd name="connsiteX898" fmla="*/ 4796421 w 6582933"/>
              <a:gd name="connsiteY898" fmla="*/ 6263181 h 6858000"/>
              <a:gd name="connsiteX899" fmla="*/ 4793909 w 6582933"/>
              <a:gd name="connsiteY899" fmla="*/ 6255240 h 6858000"/>
              <a:gd name="connsiteX900" fmla="*/ 4803792 w 6582933"/>
              <a:gd name="connsiteY900" fmla="*/ 6252030 h 6858000"/>
              <a:gd name="connsiteX901" fmla="*/ 3215096 w 6582933"/>
              <a:gd name="connsiteY901" fmla="*/ 6251606 h 6858000"/>
              <a:gd name="connsiteX902" fmla="*/ 3219424 w 6582933"/>
              <a:gd name="connsiteY902" fmla="*/ 6251835 h 6858000"/>
              <a:gd name="connsiteX903" fmla="*/ 3220831 w 6582933"/>
              <a:gd name="connsiteY903" fmla="*/ 6255494 h 6858000"/>
              <a:gd name="connsiteX904" fmla="*/ 3220847 w 6582933"/>
              <a:gd name="connsiteY904" fmla="*/ 6255520 h 6858000"/>
              <a:gd name="connsiteX905" fmla="*/ 3220831 w 6582933"/>
              <a:gd name="connsiteY905" fmla="*/ 6255526 h 6858000"/>
              <a:gd name="connsiteX906" fmla="*/ 3215203 w 6582933"/>
              <a:gd name="connsiteY906" fmla="*/ 6253631 h 6858000"/>
              <a:gd name="connsiteX907" fmla="*/ 4811512 w 6582933"/>
              <a:gd name="connsiteY907" fmla="*/ 6240467 h 6858000"/>
              <a:gd name="connsiteX908" fmla="*/ 4815166 w 6582933"/>
              <a:gd name="connsiteY908" fmla="*/ 6244121 h 6858000"/>
              <a:gd name="connsiteX909" fmla="*/ 4809420 w 6582933"/>
              <a:gd name="connsiteY909" fmla="*/ 6251555 h 6858000"/>
              <a:gd name="connsiteX910" fmla="*/ 4804077 w 6582933"/>
              <a:gd name="connsiteY910" fmla="*/ 6246214 h 6858000"/>
              <a:gd name="connsiteX911" fmla="*/ 4811512 w 6582933"/>
              <a:gd name="connsiteY911" fmla="*/ 6240467 h 6858000"/>
              <a:gd name="connsiteX912" fmla="*/ 4714842 w 6582933"/>
              <a:gd name="connsiteY912" fmla="*/ 6239319 h 6858000"/>
              <a:gd name="connsiteX913" fmla="*/ 4714778 w 6582933"/>
              <a:gd name="connsiteY913" fmla="*/ 6244692 h 6858000"/>
              <a:gd name="connsiteX914" fmla="*/ 4711346 w 6582933"/>
              <a:gd name="connsiteY914" fmla="*/ 6248885 h 6858000"/>
              <a:gd name="connsiteX915" fmla="*/ 4707470 w 6582933"/>
              <a:gd name="connsiteY915" fmla="*/ 6250477 h 6858000"/>
              <a:gd name="connsiteX916" fmla="*/ 4704959 w 6582933"/>
              <a:gd name="connsiteY916" fmla="*/ 6242529 h 6858000"/>
              <a:gd name="connsiteX917" fmla="*/ 4714842 w 6582933"/>
              <a:gd name="connsiteY917" fmla="*/ 6239319 h 6858000"/>
              <a:gd name="connsiteX918" fmla="*/ 1365980 w 6582933"/>
              <a:gd name="connsiteY918" fmla="*/ 6239287 h 6858000"/>
              <a:gd name="connsiteX919" fmla="*/ 1370275 w 6582933"/>
              <a:gd name="connsiteY919" fmla="*/ 6247489 h 6858000"/>
              <a:gd name="connsiteX920" fmla="*/ 1366234 w 6582933"/>
              <a:gd name="connsiteY920" fmla="*/ 6251555 h 6858000"/>
              <a:gd name="connsiteX921" fmla="*/ 1361882 w 6582933"/>
              <a:gd name="connsiteY921" fmla="*/ 6243289 h 6858000"/>
              <a:gd name="connsiteX922" fmla="*/ 1365980 w 6582933"/>
              <a:gd name="connsiteY922" fmla="*/ 6239287 h 6858000"/>
              <a:gd name="connsiteX923" fmla="*/ 5369398 w 6582933"/>
              <a:gd name="connsiteY923" fmla="*/ 6239065 h 6858000"/>
              <a:gd name="connsiteX924" fmla="*/ 5394347 w 6582933"/>
              <a:gd name="connsiteY924" fmla="*/ 6239065 h 6858000"/>
              <a:gd name="connsiteX925" fmla="*/ 5394824 w 6582933"/>
              <a:gd name="connsiteY925" fmla="*/ 6264488 h 6858000"/>
              <a:gd name="connsiteX926" fmla="*/ 5369881 w 6582933"/>
              <a:gd name="connsiteY926" fmla="*/ 6264488 h 6858000"/>
              <a:gd name="connsiteX927" fmla="*/ 5369398 w 6582933"/>
              <a:gd name="connsiteY927" fmla="*/ 6239065 h 6858000"/>
              <a:gd name="connsiteX928" fmla="*/ 4765750 w 6582933"/>
              <a:gd name="connsiteY928" fmla="*/ 6239065 h 6858000"/>
              <a:gd name="connsiteX929" fmla="*/ 4745635 w 6582933"/>
              <a:gd name="connsiteY929" fmla="*/ 6250572 h 6858000"/>
              <a:gd name="connsiteX930" fmla="*/ 4741599 w 6582933"/>
              <a:gd name="connsiteY930" fmla="*/ 6246436 h 6858000"/>
              <a:gd name="connsiteX931" fmla="*/ 4743477 w 6582933"/>
              <a:gd name="connsiteY931" fmla="*/ 6242402 h 6858000"/>
              <a:gd name="connsiteX932" fmla="*/ 4747988 w 6582933"/>
              <a:gd name="connsiteY932" fmla="*/ 6239224 h 6858000"/>
              <a:gd name="connsiteX933" fmla="*/ 4765750 w 6582933"/>
              <a:gd name="connsiteY933" fmla="*/ 6239065 h 6858000"/>
              <a:gd name="connsiteX934" fmla="*/ 5203435 w 6582933"/>
              <a:gd name="connsiteY934" fmla="*/ 6233770 h 6858000"/>
              <a:gd name="connsiteX935" fmla="*/ 5201654 w 6582933"/>
              <a:gd name="connsiteY935" fmla="*/ 6238966 h 6858000"/>
              <a:gd name="connsiteX936" fmla="*/ 5197750 w 6582933"/>
              <a:gd name="connsiteY936" fmla="*/ 6239173 h 6858000"/>
              <a:gd name="connsiteX937" fmla="*/ 5197753 w 6582933"/>
              <a:gd name="connsiteY937" fmla="*/ 6239105 h 6858000"/>
              <a:gd name="connsiteX938" fmla="*/ 5197854 w 6582933"/>
              <a:gd name="connsiteY938" fmla="*/ 6239065 h 6858000"/>
              <a:gd name="connsiteX939" fmla="*/ 5205486 w 6582933"/>
              <a:gd name="connsiteY939" fmla="*/ 6227787 h 6858000"/>
              <a:gd name="connsiteX940" fmla="*/ 5198046 w 6582933"/>
              <a:gd name="connsiteY940" fmla="*/ 6233540 h 6858000"/>
              <a:gd name="connsiteX941" fmla="*/ 5197753 w 6582933"/>
              <a:gd name="connsiteY941" fmla="*/ 6239105 h 6858000"/>
              <a:gd name="connsiteX942" fmla="*/ 5187749 w 6582933"/>
              <a:gd name="connsiteY942" fmla="*/ 6243004 h 6858000"/>
              <a:gd name="connsiteX943" fmla="*/ 5185212 w 6582933"/>
              <a:gd name="connsiteY943" fmla="*/ 6253781 h 6858000"/>
              <a:gd name="connsiteX944" fmla="*/ 5190515 w 6582933"/>
              <a:gd name="connsiteY944" fmla="*/ 6262959 h 6858000"/>
              <a:gd name="connsiteX945" fmla="*/ 5197506 w 6582933"/>
              <a:gd name="connsiteY945" fmla="*/ 6256768 h 6858000"/>
              <a:gd name="connsiteX946" fmla="*/ 5199042 w 6582933"/>
              <a:gd name="connsiteY946" fmla="*/ 6246590 h 6858000"/>
              <a:gd name="connsiteX947" fmla="*/ 5201654 w 6582933"/>
              <a:gd name="connsiteY947" fmla="*/ 6238966 h 6858000"/>
              <a:gd name="connsiteX948" fmla="*/ 5203386 w 6582933"/>
              <a:gd name="connsiteY948" fmla="*/ 6238874 h 6858000"/>
              <a:gd name="connsiteX949" fmla="*/ 5209140 w 6582933"/>
              <a:gd name="connsiteY949" fmla="*/ 6231440 h 6858000"/>
              <a:gd name="connsiteX950" fmla="*/ 5206644 w 6582933"/>
              <a:gd name="connsiteY950" fmla="*/ 6230726 h 6858000"/>
              <a:gd name="connsiteX951" fmla="*/ 5203435 w 6582933"/>
              <a:gd name="connsiteY951" fmla="*/ 6233770 h 6858000"/>
              <a:gd name="connsiteX952" fmla="*/ 1711562 w 6582933"/>
              <a:gd name="connsiteY952" fmla="*/ 6225654 h 6858000"/>
              <a:gd name="connsiteX953" fmla="*/ 1733570 w 6582933"/>
              <a:gd name="connsiteY953" fmla="*/ 6226258 h 6858000"/>
              <a:gd name="connsiteX954" fmla="*/ 1747297 w 6582933"/>
              <a:gd name="connsiteY954" fmla="*/ 6238525 h 6858000"/>
              <a:gd name="connsiteX955" fmla="*/ 1759310 w 6582933"/>
              <a:gd name="connsiteY955" fmla="*/ 6239033 h 6858000"/>
              <a:gd name="connsiteX956" fmla="*/ 1766175 w 6582933"/>
              <a:gd name="connsiteY956" fmla="*/ 6248250 h 6858000"/>
              <a:gd name="connsiteX957" fmla="*/ 1766492 w 6582933"/>
              <a:gd name="connsiteY957" fmla="*/ 6267571 h 6858000"/>
              <a:gd name="connsiteX958" fmla="*/ 1747139 w 6582933"/>
              <a:gd name="connsiteY958" fmla="*/ 6290261 h 6858000"/>
              <a:gd name="connsiteX959" fmla="*/ 1716221 w 6582933"/>
              <a:gd name="connsiteY959" fmla="*/ 6271383 h 6858000"/>
              <a:gd name="connsiteX960" fmla="*/ 1715675 w 6582933"/>
              <a:gd name="connsiteY960" fmla="*/ 6258798 h 6858000"/>
              <a:gd name="connsiteX961" fmla="*/ 1690605 w 6582933"/>
              <a:gd name="connsiteY961" fmla="*/ 6232296 h 6858000"/>
              <a:gd name="connsiteX962" fmla="*/ 1711562 w 6582933"/>
              <a:gd name="connsiteY962" fmla="*/ 6225654 h 6858000"/>
              <a:gd name="connsiteX963" fmla="*/ 4825020 w 6582933"/>
              <a:gd name="connsiteY963" fmla="*/ 6215836 h 6858000"/>
              <a:gd name="connsiteX964" fmla="*/ 4829091 w 6582933"/>
              <a:gd name="connsiteY964" fmla="*/ 6219871 h 6858000"/>
              <a:gd name="connsiteX965" fmla="*/ 4820825 w 6582933"/>
              <a:gd name="connsiteY965" fmla="*/ 6224228 h 6858000"/>
              <a:gd name="connsiteX966" fmla="*/ 4816823 w 6582933"/>
              <a:gd name="connsiteY966" fmla="*/ 6220125 h 6858000"/>
              <a:gd name="connsiteX967" fmla="*/ 4825020 w 6582933"/>
              <a:gd name="connsiteY967" fmla="*/ 6215836 h 6858000"/>
              <a:gd name="connsiteX968" fmla="*/ 1612328 w 6582933"/>
              <a:gd name="connsiteY968" fmla="*/ 6213223 h 6858000"/>
              <a:gd name="connsiteX969" fmla="*/ 1625086 w 6582933"/>
              <a:gd name="connsiteY969" fmla="*/ 6218380 h 6858000"/>
              <a:gd name="connsiteX970" fmla="*/ 1601285 w 6582933"/>
              <a:gd name="connsiteY970" fmla="*/ 6239065 h 6858000"/>
              <a:gd name="connsiteX971" fmla="*/ 1601285 w 6582933"/>
              <a:gd name="connsiteY971" fmla="*/ 6221272 h 6858000"/>
              <a:gd name="connsiteX972" fmla="*/ 1612328 w 6582933"/>
              <a:gd name="connsiteY972" fmla="*/ 6213223 h 6858000"/>
              <a:gd name="connsiteX973" fmla="*/ 3138312 w 6582933"/>
              <a:gd name="connsiteY973" fmla="*/ 6213066 h 6858000"/>
              <a:gd name="connsiteX974" fmla="*/ 3128416 w 6582933"/>
              <a:gd name="connsiteY974" fmla="*/ 6217999 h 6858000"/>
              <a:gd name="connsiteX975" fmla="*/ 3128734 w 6582933"/>
              <a:gd name="connsiteY975" fmla="*/ 6222256 h 6858000"/>
              <a:gd name="connsiteX976" fmla="*/ 3149706 w 6582933"/>
              <a:gd name="connsiteY976" fmla="*/ 6222002 h 6858000"/>
              <a:gd name="connsiteX977" fmla="*/ 3149325 w 6582933"/>
              <a:gd name="connsiteY977" fmla="*/ 6217714 h 6858000"/>
              <a:gd name="connsiteX978" fmla="*/ 3138312 w 6582933"/>
              <a:gd name="connsiteY978" fmla="*/ 6213066 h 6858000"/>
              <a:gd name="connsiteX979" fmla="*/ 4798801 w 6582933"/>
              <a:gd name="connsiteY979" fmla="*/ 6202331 h 6858000"/>
              <a:gd name="connsiteX980" fmla="*/ 4802460 w 6582933"/>
              <a:gd name="connsiteY980" fmla="*/ 6205985 h 6858000"/>
              <a:gd name="connsiteX981" fmla="*/ 4796707 w 6582933"/>
              <a:gd name="connsiteY981" fmla="*/ 6213419 h 6858000"/>
              <a:gd name="connsiteX982" fmla="*/ 4791143 w 6582933"/>
              <a:gd name="connsiteY982" fmla="*/ 6213714 h 6858000"/>
              <a:gd name="connsiteX983" fmla="*/ 4790794 w 6582933"/>
              <a:gd name="connsiteY983" fmla="*/ 6231250 h 6858000"/>
              <a:gd name="connsiteX984" fmla="*/ 4783391 w 6582933"/>
              <a:gd name="connsiteY984" fmla="*/ 6239065 h 6858000"/>
              <a:gd name="connsiteX985" fmla="*/ 4765750 w 6582933"/>
              <a:gd name="connsiteY985" fmla="*/ 6239065 h 6858000"/>
              <a:gd name="connsiteX986" fmla="*/ 4765718 w 6582933"/>
              <a:gd name="connsiteY986" fmla="*/ 6239065 h 6858000"/>
              <a:gd name="connsiteX987" fmla="*/ 4765845 w 6582933"/>
              <a:gd name="connsiteY987" fmla="*/ 6233534 h 6858000"/>
              <a:gd name="connsiteX988" fmla="*/ 4785579 w 6582933"/>
              <a:gd name="connsiteY988" fmla="*/ 6213800 h 6858000"/>
              <a:gd name="connsiteX989" fmla="*/ 4791072 w 6582933"/>
              <a:gd name="connsiteY989" fmla="*/ 6213644 h 6858000"/>
              <a:gd name="connsiteX990" fmla="*/ 4791366 w 6582933"/>
              <a:gd name="connsiteY990" fmla="*/ 6208085 h 6858000"/>
              <a:gd name="connsiteX991" fmla="*/ 4798801 w 6582933"/>
              <a:gd name="connsiteY991" fmla="*/ 6202331 h 6858000"/>
              <a:gd name="connsiteX992" fmla="*/ 1436028 w 6582933"/>
              <a:gd name="connsiteY992" fmla="*/ 6200930 h 6858000"/>
              <a:gd name="connsiteX993" fmla="*/ 1436028 w 6582933"/>
              <a:gd name="connsiteY993" fmla="*/ 6213642 h 6858000"/>
              <a:gd name="connsiteX994" fmla="*/ 1423387 w 6582933"/>
              <a:gd name="connsiteY994" fmla="*/ 6213642 h 6858000"/>
              <a:gd name="connsiteX995" fmla="*/ 1427566 w 6582933"/>
              <a:gd name="connsiteY995" fmla="*/ 6224101 h 6858000"/>
              <a:gd name="connsiteX996" fmla="*/ 1436087 w 6582933"/>
              <a:gd name="connsiteY996" fmla="*/ 6213610 h 6858000"/>
              <a:gd name="connsiteX997" fmla="*/ 1448799 w 6582933"/>
              <a:gd name="connsiteY997" fmla="*/ 6213641 h 6858000"/>
              <a:gd name="connsiteX998" fmla="*/ 1448799 w 6582933"/>
              <a:gd name="connsiteY998" fmla="*/ 6232867 h 6858000"/>
              <a:gd name="connsiteX999" fmla="*/ 1391370 w 6582933"/>
              <a:gd name="connsiteY999" fmla="*/ 6289747 h 6858000"/>
              <a:gd name="connsiteX1000" fmla="*/ 1385235 w 6582933"/>
              <a:gd name="connsiteY1000" fmla="*/ 6289874 h 6858000"/>
              <a:gd name="connsiteX1001" fmla="*/ 1385553 w 6582933"/>
              <a:gd name="connsiteY1001" fmla="*/ 6235253 h 6858000"/>
              <a:gd name="connsiteX1002" fmla="*/ 1392194 w 6582933"/>
              <a:gd name="connsiteY1002" fmla="*/ 6226321 h 6858000"/>
              <a:gd name="connsiteX1003" fmla="*/ 1405414 w 6582933"/>
              <a:gd name="connsiteY1003" fmla="*/ 6226321 h 6858000"/>
              <a:gd name="connsiteX1004" fmla="*/ 1417429 w 6582933"/>
              <a:gd name="connsiteY1004" fmla="*/ 6213768 h 6858000"/>
              <a:gd name="connsiteX1005" fmla="*/ 1423325 w 6582933"/>
              <a:gd name="connsiteY1005" fmla="*/ 6213612 h 6858000"/>
              <a:gd name="connsiteX1006" fmla="*/ 1426488 w 6582933"/>
              <a:gd name="connsiteY1006" fmla="*/ 6204106 h 6858000"/>
              <a:gd name="connsiteX1007" fmla="*/ 1436028 w 6582933"/>
              <a:gd name="connsiteY1007" fmla="*/ 6200930 h 6858000"/>
              <a:gd name="connsiteX1008" fmla="*/ 1861062 w 6582933"/>
              <a:gd name="connsiteY1008" fmla="*/ 6188985 h 6858000"/>
              <a:gd name="connsiteX1009" fmla="*/ 1868147 w 6582933"/>
              <a:gd name="connsiteY1009" fmla="*/ 6203568 h 6858000"/>
              <a:gd name="connsiteX1010" fmla="*/ 1866268 w 6582933"/>
              <a:gd name="connsiteY1010" fmla="*/ 6209004 h 6858000"/>
              <a:gd name="connsiteX1011" fmla="*/ 1848446 w 6582933"/>
              <a:gd name="connsiteY1011" fmla="*/ 6239858 h 6858000"/>
              <a:gd name="connsiteX1012" fmla="*/ 1835890 w 6582933"/>
              <a:gd name="connsiteY1012" fmla="*/ 6250761 h 6858000"/>
              <a:gd name="connsiteX1013" fmla="*/ 1830009 w 6582933"/>
              <a:gd name="connsiteY1013" fmla="*/ 6233248 h 6858000"/>
              <a:gd name="connsiteX1014" fmla="*/ 1842947 w 6582933"/>
              <a:gd name="connsiteY1014" fmla="*/ 6219267 h 6858000"/>
              <a:gd name="connsiteX1015" fmla="*/ 1842947 w 6582933"/>
              <a:gd name="connsiteY1015" fmla="*/ 6207095 h 6858000"/>
              <a:gd name="connsiteX1016" fmla="*/ 1861062 w 6582933"/>
              <a:gd name="connsiteY1016" fmla="*/ 6188985 h 6858000"/>
              <a:gd name="connsiteX1017" fmla="*/ 1734813 w 6582933"/>
              <a:gd name="connsiteY1017" fmla="*/ 6188446 h 6858000"/>
              <a:gd name="connsiteX1018" fmla="*/ 1738912 w 6582933"/>
              <a:gd name="connsiteY1018" fmla="*/ 6192449 h 6858000"/>
              <a:gd name="connsiteX1019" fmla="*/ 1734560 w 6582933"/>
              <a:gd name="connsiteY1019" fmla="*/ 6200676 h 6858000"/>
              <a:gd name="connsiteX1020" fmla="*/ 1730525 w 6582933"/>
              <a:gd name="connsiteY1020" fmla="*/ 6196641 h 6858000"/>
              <a:gd name="connsiteX1021" fmla="*/ 1734813 w 6582933"/>
              <a:gd name="connsiteY1021" fmla="*/ 6188446 h 6858000"/>
              <a:gd name="connsiteX1022" fmla="*/ 4884604 w 6582933"/>
              <a:gd name="connsiteY1022" fmla="*/ 6177257 h 6858000"/>
              <a:gd name="connsiteX1023" fmla="*/ 4892173 w 6582933"/>
              <a:gd name="connsiteY1023" fmla="*/ 6193496 h 6858000"/>
              <a:gd name="connsiteX1024" fmla="*/ 4861406 w 6582933"/>
              <a:gd name="connsiteY1024" fmla="*/ 6226512 h 6858000"/>
              <a:gd name="connsiteX1025" fmla="*/ 4842723 w 6582933"/>
              <a:gd name="connsiteY1025" fmla="*/ 6195310 h 6858000"/>
              <a:gd name="connsiteX1026" fmla="*/ 4851109 w 6582933"/>
              <a:gd name="connsiteY1026" fmla="*/ 6188510 h 6858000"/>
              <a:gd name="connsiteX1027" fmla="*/ 4863695 w 6582933"/>
              <a:gd name="connsiteY1027" fmla="*/ 6188320 h 6858000"/>
              <a:gd name="connsiteX1028" fmla="*/ 4884604 w 6582933"/>
              <a:gd name="connsiteY1028" fmla="*/ 6177257 h 6858000"/>
              <a:gd name="connsiteX1029" fmla="*/ 4912034 w 6582933"/>
              <a:gd name="connsiteY1029" fmla="*/ 6175735 h 6858000"/>
              <a:gd name="connsiteX1030" fmla="*/ 4916132 w 6582933"/>
              <a:gd name="connsiteY1030" fmla="*/ 6179769 h 6858000"/>
              <a:gd name="connsiteX1031" fmla="*/ 4911781 w 6582933"/>
              <a:gd name="connsiteY1031" fmla="*/ 6188002 h 6858000"/>
              <a:gd name="connsiteX1032" fmla="*/ 4907740 w 6582933"/>
              <a:gd name="connsiteY1032" fmla="*/ 6183930 h 6858000"/>
              <a:gd name="connsiteX1033" fmla="*/ 4912034 w 6582933"/>
              <a:gd name="connsiteY1033" fmla="*/ 6175735 h 6858000"/>
              <a:gd name="connsiteX1034" fmla="*/ 5407536 w 6582933"/>
              <a:gd name="connsiteY1034" fmla="*/ 6175512 h 6858000"/>
              <a:gd name="connsiteX1035" fmla="*/ 5407599 w 6582933"/>
              <a:gd name="connsiteY1035" fmla="*/ 6200866 h 6858000"/>
              <a:gd name="connsiteX1036" fmla="*/ 5390187 w 6582933"/>
              <a:gd name="connsiteY1036" fmla="*/ 6192861 h 6858000"/>
              <a:gd name="connsiteX1037" fmla="*/ 5407536 w 6582933"/>
              <a:gd name="connsiteY1037" fmla="*/ 6175512 h 6858000"/>
              <a:gd name="connsiteX1038" fmla="*/ 5384179 w 6582933"/>
              <a:gd name="connsiteY1038" fmla="*/ 6164995 h 6858000"/>
              <a:gd name="connsiteX1039" fmla="*/ 5388468 w 6582933"/>
              <a:gd name="connsiteY1039" fmla="*/ 6169157 h 6858000"/>
              <a:gd name="connsiteX1040" fmla="*/ 5380049 w 6582933"/>
              <a:gd name="connsiteY1040" fmla="*/ 6173317 h 6858000"/>
              <a:gd name="connsiteX1041" fmla="*/ 5375978 w 6582933"/>
              <a:gd name="connsiteY1041" fmla="*/ 6169283 h 6858000"/>
              <a:gd name="connsiteX1042" fmla="*/ 5384179 w 6582933"/>
              <a:gd name="connsiteY1042" fmla="*/ 6164995 h 6858000"/>
              <a:gd name="connsiteX1043" fmla="*/ 1651998 w 6582933"/>
              <a:gd name="connsiteY1043" fmla="*/ 6163054 h 6858000"/>
              <a:gd name="connsiteX1044" fmla="*/ 1651936 w 6582933"/>
              <a:gd name="connsiteY1044" fmla="*/ 6168427 h 6858000"/>
              <a:gd name="connsiteX1045" fmla="*/ 1648504 w 6582933"/>
              <a:gd name="connsiteY1045" fmla="*/ 6172620 h 6858000"/>
              <a:gd name="connsiteX1046" fmla="*/ 1644628 w 6582933"/>
              <a:gd name="connsiteY1046" fmla="*/ 6174205 h 6858000"/>
              <a:gd name="connsiteX1047" fmla="*/ 1642115 w 6582933"/>
              <a:gd name="connsiteY1047" fmla="*/ 6166264 h 6858000"/>
              <a:gd name="connsiteX1048" fmla="*/ 1651998 w 6582933"/>
              <a:gd name="connsiteY1048" fmla="*/ 6163054 h 6858000"/>
              <a:gd name="connsiteX1049" fmla="*/ 5446119 w 6582933"/>
              <a:gd name="connsiteY1049" fmla="*/ 6163023 h 6858000"/>
              <a:gd name="connsiteX1050" fmla="*/ 5458317 w 6582933"/>
              <a:gd name="connsiteY1050" fmla="*/ 6163023 h 6858000"/>
              <a:gd name="connsiteX1051" fmla="*/ 5462707 w 6582933"/>
              <a:gd name="connsiteY1051" fmla="*/ 6167152 h 6858000"/>
              <a:gd name="connsiteX1052" fmla="*/ 5462326 w 6582933"/>
              <a:gd name="connsiteY1052" fmla="*/ 6171447 h 6858000"/>
              <a:gd name="connsiteX1053" fmla="*/ 5441412 w 6582933"/>
              <a:gd name="connsiteY1053" fmla="*/ 6171155 h 6858000"/>
              <a:gd name="connsiteX1054" fmla="*/ 5441730 w 6582933"/>
              <a:gd name="connsiteY1054" fmla="*/ 6166931 h 6858000"/>
              <a:gd name="connsiteX1055" fmla="*/ 5446119 w 6582933"/>
              <a:gd name="connsiteY1055" fmla="*/ 6163023 h 6858000"/>
              <a:gd name="connsiteX1056" fmla="*/ 1445271 w 6582933"/>
              <a:gd name="connsiteY1056" fmla="*/ 6152855 h 6858000"/>
              <a:gd name="connsiteX1057" fmla="*/ 1448481 w 6582933"/>
              <a:gd name="connsiteY1057" fmla="*/ 6162738 h 6858000"/>
              <a:gd name="connsiteX1058" fmla="*/ 1443114 w 6582933"/>
              <a:gd name="connsiteY1058" fmla="*/ 6162674 h 6858000"/>
              <a:gd name="connsiteX1059" fmla="*/ 1438921 w 6582933"/>
              <a:gd name="connsiteY1059" fmla="*/ 6159242 h 6858000"/>
              <a:gd name="connsiteX1060" fmla="*/ 1437329 w 6582933"/>
              <a:gd name="connsiteY1060" fmla="*/ 6155367 h 6858000"/>
              <a:gd name="connsiteX1061" fmla="*/ 1445271 w 6582933"/>
              <a:gd name="connsiteY1061" fmla="*/ 6152855 h 6858000"/>
              <a:gd name="connsiteX1062" fmla="*/ 1467223 w 6582933"/>
              <a:gd name="connsiteY1062" fmla="*/ 6150914 h 6858000"/>
              <a:gd name="connsiteX1063" fmla="*/ 1473897 w 6582933"/>
              <a:gd name="connsiteY1063" fmla="*/ 6158101 h 6858000"/>
              <a:gd name="connsiteX1064" fmla="*/ 1474214 w 6582933"/>
              <a:gd name="connsiteY1064" fmla="*/ 6175481 h 6858000"/>
              <a:gd name="connsiteX1065" fmla="*/ 1463728 w 6582933"/>
              <a:gd name="connsiteY1065" fmla="*/ 6179674 h 6858000"/>
              <a:gd name="connsiteX1066" fmla="*/ 1464703 w 6582933"/>
              <a:gd name="connsiteY1066" fmla="*/ 6185135 h 6858000"/>
              <a:gd name="connsiteX1067" fmla="*/ 1474160 w 6582933"/>
              <a:gd name="connsiteY1067" fmla="*/ 6188176 h 6858000"/>
              <a:gd name="connsiteX1068" fmla="*/ 1474160 w 6582933"/>
              <a:gd name="connsiteY1068" fmla="*/ 6175512 h 6858000"/>
              <a:gd name="connsiteX1069" fmla="*/ 1486872 w 6582933"/>
              <a:gd name="connsiteY1069" fmla="*/ 6175512 h 6858000"/>
              <a:gd name="connsiteX1070" fmla="*/ 1483699 w 6582933"/>
              <a:gd name="connsiteY1070" fmla="*/ 6185037 h 6858000"/>
              <a:gd name="connsiteX1071" fmla="*/ 1474213 w 6582933"/>
              <a:gd name="connsiteY1071" fmla="*/ 6188206 h 6858000"/>
              <a:gd name="connsiteX1072" fmla="*/ 1474087 w 6582933"/>
              <a:gd name="connsiteY1072" fmla="*/ 6193749 h 6858000"/>
              <a:gd name="connsiteX1073" fmla="*/ 1454352 w 6582933"/>
              <a:gd name="connsiteY1073" fmla="*/ 6213483 h 6858000"/>
              <a:gd name="connsiteX1074" fmla="*/ 1448826 w 6582933"/>
              <a:gd name="connsiteY1074" fmla="*/ 6213610 h 6858000"/>
              <a:gd name="connsiteX1075" fmla="*/ 1436113 w 6582933"/>
              <a:gd name="connsiteY1075" fmla="*/ 6200898 h 6858000"/>
              <a:gd name="connsiteX1076" fmla="*/ 1436113 w 6582933"/>
              <a:gd name="connsiteY1076" fmla="*/ 6179960 h 6858000"/>
              <a:gd name="connsiteX1077" fmla="*/ 1448661 w 6582933"/>
              <a:gd name="connsiteY1077" fmla="*/ 6168840 h 6858000"/>
              <a:gd name="connsiteX1078" fmla="*/ 1448794 w 6582933"/>
              <a:gd name="connsiteY1078" fmla="*/ 6162801 h 6858000"/>
              <a:gd name="connsiteX1079" fmla="*/ 1454510 w 6582933"/>
              <a:gd name="connsiteY1079" fmla="*/ 6162674 h 6858000"/>
              <a:gd name="connsiteX1080" fmla="*/ 1467223 w 6582933"/>
              <a:gd name="connsiteY1080" fmla="*/ 6150914 h 6858000"/>
              <a:gd name="connsiteX1081" fmla="*/ 1112446 w 6582933"/>
              <a:gd name="connsiteY1081" fmla="*/ 6150311 h 6858000"/>
              <a:gd name="connsiteX1082" fmla="*/ 1124644 w 6582933"/>
              <a:gd name="connsiteY1082" fmla="*/ 6150311 h 6858000"/>
              <a:gd name="connsiteX1083" fmla="*/ 1129035 w 6582933"/>
              <a:gd name="connsiteY1083" fmla="*/ 6154441 h 6858000"/>
              <a:gd name="connsiteX1084" fmla="*/ 1128648 w 6582933"/>
              <a:gd name="connsiteY1084" fmla="*/ 6158735 h 6858000"/>
              <a:gd name="connsiteX1085" fmla="*/ 1107739 w 6582933"/>
              <a:gd name="connsiteY1085" fmla="*/ 6158449 h 6858000"/>
              <a:gd name="connsiteX1086" fmla="*/ 1108057 w 6582933"/>
              <a:gd name="connsiteY1086" fmla="*/ 6154218 h 6858000"/>
              <a:gd name="connsiteX1087" fmla="*/ 1112446 w 6582933"/>
              <a:gd name="connsiteY1087" fmla="*/ 6150311 h 6858000"/>
              <a:gd name="connsiteX1088" fmla="*/ 3549801 w 6582933"/>
              <a:gd name="connsiteY1088" fmla="*/ 6146181 h 6858000"/>
              <a:gd name="connsiteX1089" fmla="*/ 3547956 w 6582933"/>
              <a:gd name="connsiteY1089" fmla="*/ 6150041 h 6858000"/>
              <a:gd name="connsiteX1090" fmla="*/ 3545603 w 6582933"/>
              <a:gd name="connsiteY1090" fmla="*/ 6150165 h 6858000"/>
              <a:gd name="connsiteX1091" fmla="*/ 3545607 w 6582933"/>
              <a:gd name="connsiteY1091" fmla="*/ 6150087 h 6858000"/>
              <a:gd name="connsiteX1092" fmla="*/ 3545676 w 6582933"/>
              <a:gd name="connsiteY1092" fmla="*/ 6150089 h 6858000"/>
              <a:gd name="connsiteX1093" fmla="*/ 4972920 w 6582933"/>
              <a:gd name="connsiteY1093" fmla="*/ 6144463 h 6858000"/>
              <a:gd name="connsiteX1094" fmla="*/ 4972053 w 6582933"/>
              <a:gd name="connsiteY1094" fmla="*/ 6150036 h 6858000"/>
              <a:gd name="connsiteX1095" fmla="*/ 4969001 w 6582933"/>
              <a:gd name="connsiteY1095" fmla="*/ 6150197 h 6858000"/>
              <a:gd name="connsiteX1096" fmla="*/ 4969273 w 6582933"/>
              <a:gd name="connsiteY1096" fmla="*/ 6145048 h 6858000"/>
              <a:gd name="connsiteX1097" fmla="*/ 3526360 w 6582933"/>
              <a:gd name="connsiteY1097" fmla="*/ 6137631 h 6858000"/>
              <a:gd name="connsiteX1098" fmla="*/ 3508591 w 6582933"/>
              <a:gd name="connsiteY1098" fmla="*/ 6155399 h 6858000"/>
              <a:gd name="connsiteX1099" fmla="*/ 3507259 w 6582933"/>
              <a:gd name="connsiteY1099" fmla="*/ 6170806 h 6858000"/>
              <a:gd name="connsiteX1100" fmla="*/ 3482246 w 6582933"/>
              <a:gd name="connsiteY1100" fmla="*/ 6191276 h 6858000"/>
              <a:gd name="connsiteX1101" fmla="*/ 3482246 w 6582933"/>
              <a:gd name="connsiteY1101" fmla="*/ 6209227 h 6858000"/>
              <a:gd name="connsiteX1102" fmla="*/ 3469565 w 6582933"/>
              <a:gd name="connsiteY1102" fmla="*/ 6220251 h 6858000"/>
              <a:gd name="connsiteX1103" fmla="*/ 3469418 w 6582933"/>
              <a:gd name="connsiteY1103" fmla="*/ 6226290 h 6858000"/>
              <a:gd name="connsiteX1104" fmla="*/ 3469375 w 6582933"/>
              <a:gd name="connsiteY1104" fmla="*/ 6226290 h 6858000"/>
              <a:gd name="connsiteX1105" fmla="*/ 3469279 w 6582933"/>
              <a:gd name="connsiteY1105" fmla="*/ 6226555 h 6858000"/>
              <a:gd name="connsiteX1106" fmla="*/ 3459428 w 6582933"/>
              <a:gd name="connsiteY1106" fmla="*/ 6229753 h 6858000"/>
              <a:gd name="connsiteX1107" fmla="*/ 3461940 w 6582933"/>
              <a:gd name="connsiteY1107" fmla="*/ 6237701 h 6858000"/>
              <a:gd name="connsiteX1108" fmla="*/ 3465816 w 6582933"/>
              <a:gd name="connsiteY1108" fmla="*/ 6236109 h 6858000"/>
              <a:gd name="connsiteX1109" fmla="*/ 3469279 w 6582933"/>
              <a:gd name="connsiteY1109" fmla="*/ 6226555 h 6858000"/>
              <a:gd name="connsiteX1110" fmla="*/ 3469312 w 6582933"/>
              <a:gd name="connsiteY1110" fmla="*/ 6226544 h 6858000"/>
              <a:gd name="connsiteX1111" fmla="*/ 3469280 w 6582933"/>
              <a:gd name="connsiteY1111" fmla="*/ 6231948 h 6858000"/>
              <a:gd name="connsiteX1112" fmla="*/ 3469418 w 6582933"/>
              <a:gd name="connsiteY1112" fmla="*/ 6226290 h 6858000"/>
              <a:gd name="connsiteX1113" fmla="*/ 3487873 w 6582933"/>
              <a:gd name="connsiteY1113" fmla="*/ 6226290 h 6858000"/>
              <a:gd name="connsiteX1114" fmla="*/ 3496228 w 6582933"/>
              <a:gd name="connsiteY1114" fmla="*/ 6259497 h 6858000"/>
              <a:gd name="connsiteX1115" fmla="*/ 3513774 w 6582933"/>
              <a:gd name="connsiteY1115" fmla="*/ 6277042 h 6858000"/>
              <a:gd name="connsiteX1116" fmla="*/ 3527089 w 6582933"/>
              <a:gd name="connsiteY1116" fmla="*/ 6277042 h 6858000"/>
              <a:gd name="connsiteX1117" fmla="*/ 3538876 w 6582933"/>
              <a:gd name="connsiteY1117" fmla="*/ 6290800 h 6858000"/>
              <a:gd name="connsiteX1118" fmla="*/ 3543393 w 6582933"/>
              <a:gd name="connsiteY1118" fmla="*/ 6285554 h 6858000"/>
              <a:gd name="connsiteX1119" fmla="*/ 3546951 w 6582933"/>
              <a:gd name="connsiteY1119" fmla="*/ 6257657 h 6858000"/>
              <a:gd name="connsiteX1120" fmla="*/ 3564999 w 6582933"/>
              <a:gd name="connsiteY1120" fmla="*/ 6239160 h 6858000"/>
              <a:gd name="connsiteX1121" fmla="*/ 3571033 w 6582933"/>
              <a:gd name="connsiteY1121" fmla="*/ 6239002 h 6858000"/>
              <a:gd name="connsiteX1122" fmla="*/ 3571323 w 6582933"/>
              <a:gd name="connsiteY1122" fmla="*/ 6233502 h 6858000"/>
              <a:gd name="connsiteX1123" fmla="*/ 3578758 w 6582933"/>
              <a:gd name="connsiteY1123" fmla="*/ 6227755 h 6858000"/>
              <a:gd name="connsiteX1124" fmla="*/ 3582412 w 6582933"/>
              <a:gd name="connsiteY1124" fmla="*/ 6231409 h 6858000"/>
              <a:gd name="connsiteX1125" fmla="*/ 3576665 w 6582933"/>
              <a:gd name="connsiteY1125" fmla="*/ 6238843 h 6858000"/>
              <a:gd name="connsiteX1126" fmla="*/ 3571042 w 6582933"/>
              <a:gd name="connsiteY1126" fmla="*/ 6239140 h 6858000"/>
              <a:gd name="connsiteX1127" fmla="*/ 3571197 w 6582933"/>
              <a:gd name="connsiteY1127" fmla="*/ 6245072 h 6858000"/>
              <a:gd name="connsiteX1128" fmla="*/ 3583751 w 6582933"/>
              <a:gd name="connsiteY1128" fmla="*/ 6256001 h 6858000"/>
              <a:gd name="connsiteX1129" fmla="*/ 3583941 w 6582933"/>
              <a:gd name="connsiteY1129" fmla="*/ 6296008 h 6858000"/>
              <a:gd name="connsiteX1130" fmla="*/ 3588071 w 6582933"/>
              <a:gd name="connsiteY1130" fmla="*/ 6300366 h 6858000"/>
              <a:gd name="connsiteX1131" fmla="*/ 3596114 w 6582933"/>
              <a:gd name="connsiteY1131" fmla="*/ 6295627 h 6858000"/>
              <a:gd name="connsiteX1132" fmla="*/ 3596464 w 6582933"/>
              <a:gd name="connsiteY1132" fmla="*/ 6183518 h 6858000"/>
              <a:gd name="connsiteX1133" fmla="*/ 3576348 w 6582933"/>
              <a:gd name="connsiteY1133" fmla="*/ 6164615 h 6858000"/>
              <a:gd name="connsiteX1134" fmla="*/ 3558326 w 6582933"/>
              <a:gd name="connsiteY1134" fmla="*/ 6181456 h 6858000"/>
              <a:gd name="connsiteX1135" fmla="*/ 3558389 w 6582933"/>
              <a:gd name="connsiteY1135" fmla="*/ 6200864 h 6858000"/>
              <a:gd name="connsiteX1136" fmla="*/ 3563952 w 6582933"/>
              <a:gd name="connsiteY1136" fmla="*/ 6201159 h 6858000"/>
              <a:gd name="connsiteX1137" fmla="*/ 3569706 w 6582933"/>
              <a:gd name="connsiteY1137" fmla="*/ 6208593 h 6858000"/>
              <a:gd name="connsiteX1138" fmla="*/ 3566052 w 6582933"/>
              <a:gd name="connsiteY1138" fmla="*/ 6212246 h 6858000"/>
              <a:gd name="connsiteX1139" fmla="*/ 3558611 w 6582933"/>
              <a:gd name="connsiteY1139" fmla="*/ 6206493 h 6858000"/>
              <a:gd name="connsiteX1140" fmla="*/ 3558319 w 6582933"/>
              <a:gd name="connsiteY1140" fmla="*/ 6200932 h 6858000"/>
              <a:gd name="connsiteX1141" fmla="*/ 3552254 w 6582933"/>
              <a:gd name="connsiteY1141" fmla="*/ 6201063 h 6858000"/>
              <a:gd name="connsiteX1142" fmla="*/ 3524641 w 6582933"/>
              <a:gd name="connsiteY1142" fmla="*/ 6228009 h 6858000"/>
              <a:gd name="connsiteX1143" fmla="*/ 3519363 w 6582933"/>
              <a:gd name="connsiteY1143" fmla="*/ 6209036 h 6858000"/>
              <a:gd name="connsiteX1144" fmla="*/ 3532805 w 6582933"/>
              <a:gd name="connsiteY1144" fmla="*/ 6194422 h 6858000"/>
              <a:gd name="connsiteX1145" fmla="*/ 3532805 w 6582933"/>
              <a:gd name="connsiteY1145" fmla="*/ 6166518 h 6858000"/>
              <a:gd name="connsiteX1146" fmla="*/ 3545518 w 6582933"/>
              <a:gd name="connsiteY1146" fmla="*/ 6156191 h 6858000"/>
              <a:gd name="connsiteX1147" fmla="*/ 3546950 w 6582933"/>
              <a:gd name="connsiteY1147" fmla="*/ 6152145 h 6858000"/>
              <a:gd name="connsiteX1148" fmla="*/ 3547956 w 6582933"/>
              <a:gd name="connsiteY1148" fmla="*/ 6150041 h 6858000"/>
              <a:gd name="connsiteX1149" fmla="*/ 3551240 w 6582933"/>
              <a:gd name="connsiteY1149" fmla="*/ 6149867 h 6858000"/>
              <a:gd name="connsiteX1150" fmla="*/ 3556993 w 6582933"/>
              <a:gd name="connsiteY1150" fmla="*/ 6142433 h 6858000"/>
              <a:gd name="connsiteX1151" fmla="*/ 3554482 w 6582933"/>
              <a:gd name="connsiteY1151" fmla="*/ 6141746 h 6858000"/>
              <a:gd name="connsiteX1152" fmla="*/ 3549801 w 6582933"/>
              <a:gd name="connsiteY1152" fmla="*/ 6146181 h 6858000"/>
              <a:gd name="connsiteX1153" fmla="*/ 3553339 w 6582933"/>
              <a:gd name="connsiteY1153" fmla="*/ 6138779 h 6858000"/>
              <a:gd name="connsiteX1154" fmla="*/ 3545898 w 6582933"/>
              <a:gd name="connsiteY1154" fmla="*/ 6144526 h 6858000"/>
              <a:gd name="connsiteX1155" fmla="*/ 3545607 w 6582933"/>
              <a:gd name="connsiteY1155" fmla="*/ 6150087 h 6858000"/>
              <a:gd name="connsiteX1156" fmla="*/ 3539580 w 6582933"/>
              <a:gd name="connsiteY1156" fmla="*/ 6149931 h 6858000"/>
              <a:gd name="connsiteX1157" fmla="*/ 3526360 w 6582933"/>
              <a:gd name="connsiteY1157" fmla="*/ 6137631 h 6858000"/>
              <a:gd name="connsiteX1158" fmla="*/ 1194564 w 6582933"/>
              <a:gd name="connsiteY1158" fmla="*/ 6137409 h 6858000"/>
              <a:gd name="connsiteX1159" fmla="*/ 1207276 w 6582933"/>
              <a:gd name="connsiteY1159" fmla="*/ 6137409 h 6858000"/>
              <a:gd name="connsiteX1160" fmla="*/ 1198763 w 6582933"/>
              <a:gd name="connsiteY1160" fmla="*/ 6147901 h 6858000"/>
              <a:gd name="connsiteX1161" fmla="*/ 1194564 w 6582933"/>
              <a:gd name="connsiteY1161" fmla="*/ 6137409 h 6858000"/>
              <a:gd name="connsiteX1162" fmla="*/ 4531916 w 6582933"/>
              <a:gd name="connsiteY1162" fmla="*/ 6126099 h 6858000"/>
              <a:gd name="connsiteX1163" fmla="*/ 4535577 w 6582933"/>
              <a:gd name="connsiteY1163" fmla="*/ 6129753 h 6858000"/>
              <a:gd name="connsiteX1164" fmla="*/ 4529823 w 6582933"/>
              <a:gd name="connsiteY1164" fmla="*/ 6137187 h 6858000"/>
              <a:gd name="connsiteX1165" fmla="*/ 4524263 w 6582933"/>
              <a:gd name="connsiteY1165" fmla="*/ 6137482 h 6858000"/>
              <a:gd name="connsiteX1166" fmla="*/ 4524418 w 6582933"/>
              <a:gd name="connsiteY1166" fmla="*/ 6143416 h 6858000"/>
              <a:gd name="connsiteX1167" fmla="*/ 4536973 w 6582933"/>
              <a:gd name="connsiteY1167" fmla="*/ 6154827 h 6858000"/>
              <a:gd name="connsiteX1168" fmla="*/ 4536973 w 6582933"/>
              <a:gd name="connsiteY1168" fmla="*/ 6170076 h 6858000"/>
              <a:gd name="connsiteX1169" fmla="*/ 4524228 w 6582933"/>
              <a:gd name="connsiteY1169" fmla="*/ 6181329 h 6858000"/>
              <a:gd name="connsiteX1170" fmla="*/ 4524228 w 6582933"/>
              <a:gd name="connsiteY1170" fmla="*/ 6195690 h 6858000"/>
              <a:gd name="connsiteX1171" fmla="*/ 4511547 w 6582933"/>
              <a:gd name="connsiteY1171" fmla="*/ 6206746 h 6858000"/>
              <a:gd name="connsiteX1172" fmla="*/ 4511547 w 6582933"/>
              <a:gd name="connsiteY1172" fmla="*/ 6226353 h 6858000"/>
              <a:gd name="connsiteX1173" fmla="*/ 4529823 w 6582933"/>
              <a:gd name="connsiteY1173" fmla="*/ 6226353 h 6858000"/>
              <a:gd name="connsiteX1174" fmla="*/ 4536654 w 6582933"/>
              <a:gd name="connsiteY1174" fmla="*/ 6235126 h 6858000"/>
              <a:gd name="connsiteX1175" fmla="*/ 4536973 w 6582933"/>
              <a:gd name="connsiteY1175" fmla="*/ 6258132 h 6858000"/>
              <a:gd name="connsiteX1176" fmla="*/ 4518829 w 6582933"/>
              <a:gd name="connsiteY1176" fmla="*/ 6276274 h 6858000"/>
              <a:gd name="connsiteX1177" fmla="*/ 4511896 w 6582933"/>
              <a:gd name="connsiteY1177" fmla="*/ 6268935 h 6858000"/>
              <a:gd name="connsiteX1178" fmla="*/ 4511546 w 6582933"/>
              <a:gd name="connsiteY1178" fmla="*/ 6226354 h 6858000"/>
              <a:gd name="connsiteX1179" fmla="*/ 4500903 w 6582933"/>
              <a:gd name="connsiteY1179" fmla="*/ 6230705 h 6858000"/>
              <a:gd name="connsiteX1180" fmla="*/ 4498898 w 6582933"/>
              <a:gd name="connsiteY1180" fmla="*/ 6236109 h 6858000"/>
              <a:gd name="connsiteX1181" fmla="*/ 4492256 w 6582933"/>
              <a:gd name="connsiteY1181" fmla="*/ 6264488 h 6858000"/>
              <a:gd name="connsiteX1182" fmla="*/ 4483394 w 6582933"/>
              <a:gd name="connsiteY1182" fmla="*/ 6285617 h 6858000"/>
              <a:gd name="connsiteX1183" fmla="*/ 4470237 w 6582933"/>
              <a:gd name="connsiteY1183" fmla="*/ 6311517 h 6858000"/>
              <a:gd name="connsiteX1184" fmla="*/ 4460068 w 6582933"/>
              <a:gd name="connsiteY1184" fmla="*/ 6332614 h 6858000"/>
              <a:gd name="connsiteX1185" fmla="*/ 4448624 w 6582933"/>
              <a:gd name="connsiteY1185" fmla="*/ 6347057 h 6858000"/>
              <a:gd name="connsiteX1186" fmla="*/ 4447958 w 6582933"/>
              <a:gd name="connsiteY1186" fmla="*/ 6359110 h 6858000"/>
              <a:gd name="connsiteX1187" fmla="*/ 4435690 w 6582933"/>
              <a:gd name="connsiteY1187" fmla="*/ 6372304 h 6858000"/>
              <a:gd name="connsiteX1188" fmla="*/ 4447990 w 6582933"/>
              <a:gd name="connsiteY1188" fmla="*/ 6385497 h 6858000"/>
              <a:gd name="connsiteX1189" fmla="*/ 4447990 w 6582933"/>
              <a:gd name="connsiteY1189" fmla="*/ 6404273 h 6858000"/>
              <a:gd name="connsiteX1190" fmla="*/ 4437282 w 6582933"/>
              <a:gd name="connsiteY1190" fmla="*/ 6408713 h 6858000"/>
              <a:gd name="connsiteX1191" fmla="*/ 4415131 w 6582933"/>
              <a:gd name="connsiteY1191" fmla="*/ 6440873 h 6858000"/>
              <a:gd name="connsiteX1192" fmla="*/ 4397114 w 6582933"/>
              <a:gd name="connsiteY1192" fmla="*/ 6423493 h 6858000"/>
              <a:gd name="connsiteX1193" fmla="*/ 4397114 w 6582933"/>
              <a:gd name="connsiteY1193" fmla="*/ 6410616 h 6858000"/>
              <a:gd name="connsiteX1194" fmla="*/ 4373148 w 6582933"/>
              <a:gd name="connsiteY1194" fmla="*/ 6383658 h 6858000"/>
              <a:gd name="connsiteX1195" fmla="*/ 4415415 w 6582933"/>
              <a:gd name="connsiteY1195" fmla="*/ 6378837 h 6858000"/>
              <a:gd name="connsiteX1196" fmla="*/ 4419989 w 6582933"/>
              <a:gd name="connsiteY1196" fmla="*/ 6374904 h 6858000"/>
              <a:gd name="connsiteX1197" fmla="*/ 4422566 w 6582933"/>
              <a:gd name="connsiteY1197" fmla="*/ 6337987 h 6858000"/>
              <a:gd name="connsiteX1198" fmla="*/ 4434548 w 6582933"/>
              <a:gd name="connsiteY1198" fmla="*/ 6317936 h 6858000"/>
              <a:gd name="connsiteX1199" fmla="*/ 4447324 w 6582933"/>
              <a:gd name="connsiteY1199" fmla="*/ 6296870 h 6858000"/>
              <a:gd name="connsiteX1200" fmla="*/ 4447324 w 6582933"/>
              <a:gd name="connsiteY1200" fmla="*/ 6259972 h 6858000"/>
              <a:gd name="connsiteX1201" fmla="*/ 4460005 w 6582933"/>
              <a:gd name="connsiteY1201" fmla="*/ 6245643 h 6858000"/>
              <a:gd name="connsiteX1202" fmla="*/ 4460672 w 6582933"/>
              <a:gd name="connsiteY1202" fmla="*/ 6233343 h 6858000"/>
              <a:gd name="connsiteX1203" fmla="*/ 4473352 w 6582933"/>
              <a:gd name="connsiteY1203" fmla="*/ 6219807 h 6858000"/>
              <a:gd name="connsiteX1204" fmla="*/ 4473352 w 6582933"/>
              <a:gd name="connsiteY1204" fmla="*/ 6207609 h 6858000"/>
              <a:gd name="connsiteX1205" fmla="*/ 4486065 w 6582933"/>
              <a:gd name="connsiteY1205" fmla="*/ 6194066 h 6858000"/>
              <a:gd name="connsiteX1206" fmla="*/ 4486636 w 6582933"/>
              <a:gd name="connsiteY1206" fmla="*/ 6181329 h 6858000"/>
              <a:gd name="connsiteX1207" fmla="*/ 4499984 w 6582933"/>
              <a:gd name="connsiteY1207" fmla="*/ 6155462 h 6858000"/>
              <a:gd name="connsiteX1208" fmla="*/ 4518030 w 6582933"/>
              <a:gd name="connsiteY1208" fmla="*/ 6137599 h 6858000"/>
              <a:gd name="connsiteX1209" fmla="*/ 4524188 w 6582933"/>
              <a:gd name="connsiteY1209" fmla="*/ 6137412 h 6858000"/>
              <a:gd name="connsiteX1210" fmla="*/ 4524482 w 6582933"/>
              <a:gd name="connsiteY1210" fmla="*/ 6131853 h 6858000"/>
              <a:gd name="connsiteX1211" fmla="*/ 4531916 w 6582933"/>
              <a:gd name="connsiteY1211" fmla="*/ 6126099 h 6858000"/>
              <a:gd name="connsiteX1212" fmla="*/ 1849407 w 6582933"/>
              <a:gd name="connsiteY1212" fmla="*/ 6112372 h 6858000"/>
              <a:gd name="connsiteX1213" fmla="*/ 1855763 w 6582933"/>
              <a:gd name="connsiteY1213" fmla="*/ 6143384 h 6858000"/>
              <a:gd name="connsiteX1214" fmla="*/ 1816988 w 6582933"/>
              <a:gd name="connsiteY1214" fmla="*/ 6182312 h 6858000"/>
              <a:gd name="connsiteX1215" fmla="*/ 1816988 w 6582933"/>
              <a:gd name="connsiteY1215" fmla="*/ 6207799 h 6858000"/>
              <a:gd name="connsiteX1216" fmla="*/ 1803135 w 6582933"/>
              <a:gd name="connsiteY1216" fmla="*/ 6232550 h 6858000"/>
              <a:gd name="connsiteX1217" fmla="*/ 1786072 w 6582933"/>
              <a:gd name="connsiteY1217" fmla="*/ 6251967 h 6858000"/>
              <a:gd name="connsiteX1218" fmla="*/ 1779239 w 6582933"/>
              <a:gd name="connsiteY1218" fmla="*/ 6241196 h 6858000"/>
              <a:gd name="connsiteX1219" fmla="*/ 1764933 w 6582933"/>
              <a:gd name="connsiteY1219" fmla="*/ 6226384 h 6858000"/>
              <a:gd name="connsiteX1220" fmla="*/ 1754289 w 6582933"/>
              <a:gd name="connsiteY1220" fmla="*/ 6220377 h 6858000"/>
              <a:gd name="connsiteX1221" fmla="*/ 1778764 w 6582933"/>
              <a:gd name="connsiteY1221" fmla="*/ 6194193 h 6858000"/>
              <a:gd name="connsiteX1222" fmla="*/ 1773897 w 6582933"/>
              <a:gd name="connsiteY1222" fmla="*/ 6189493 h 6858000"/>
              <a:gd name="connsiteX1223" fmla="*/ 1755977 w 6582933"/>
              <a:gd name="connsiteY1223" fmla="*/ 6180466 h 6858000"/>
              <a:gd name="connsiteX1224" fmla="*/ 1772216 w 6582933"/>
              <a:gd name="connsiteY1224" fmla="*/ 6175322 h 6858000"/>
              <a:gd name="connsiteX1225" fmla="*/ 1776853 w 6582933"/>
              <a:gd name="connsiteY1225" fmla="*/ 6167025 h 6858000"/>
              <a:gd name="connsiteX1226" fmla="*/ 1772438 w 6582933"/>
              <a:gd name="connsiteY1226" fmla="*/ 6162515 h 6858000"/>
              <a:gd name="connsiteX1227" fmla="*/ 1761280 w 6582933"/>
              <a:gd name="connsiteY1227" fmla="*/ 6152125 h 6858000"/>
              <a:gd name="connsiteX1228" fmla="*/ 1737989 w 6582933"/>
              <a:gd name="connsiteY1228" fmla="*/ 6144938 h 6858000"/>
              <a:gd name="connsiteX1229" fmla="*/ 1763093 w 6582933"/>
              <a:gd name="connsiteY1229" fmla="*/ 6125686 h 6858000"/>
              <a:gd name="connsiteX1230" fmla="*/ 1785121 w 6582933"/>
              <a:gd name="connsiteY1230" fmla="*/ 6125686 h 6858000"/>
              <a:gd name="connsiteX1231" fmla="*/ 1798364 w 6582933"/>
              <a:gd name="connsiteY1231" fmla="*/ 6136901 h 6858000"/>
              <a:gd name="connsiteX1232" fmla="*/ 1823472 w 6582933"/>
              <a:gd name="connsiteY1232" fmla="*/ 6136901 h 6858000"/>
              <a:gd name="connsiteX1233" fmla="*/ 1849407 w 6582933"/>
              <a:gd name="connsiteY1233" fmla="*/ 6112372 h 6858000"/>
              <a:gd name="connsiteX1234" fmla="*/ 1811084 w 6582933"/>
              <a:gd name="connsiteY1234" fmla="*/ 6112214 h 6858000"/>
              <a:gd name="connsiteX1235" fmla="*/ 1815188 w 6582933"/>
              <a:gd name="connsiteY1235" fmla="*/ 6116217 h 6858000"/>
              <a:gd name="connsiteX1236" fmla="*/ 1810830 w 6582933"/>
              <a:gd name="connsiteY1236" fmla="*/ 6124444 h 6858000"/>
              <a:gd name="connsiteX1237" fmla="*/ 1806796 w 6582933"/>
              <a:gd name="connsiteY1237" fmla="*/ 6120409 h 6858000"/>
              <a:gd name="connsiteX1238" fmla="*/ 1811084 w 6582933"/>
              <a:gd name="connsiteY1238" fmla="*/ 6112214 h 6858000"/>
              <a:gd name="connsiteX1239" fmla="*/ 4688949 w 6582933"/>
              <a:gd name="connsiteY1239" fmla="*/ 6111661 h 6858000"/>
              <a:gd name="connsiteX1240" fmla="*/ 4701938 w 6582933"/>
              <a:gd name="connsiteY1240" fmla="*/ 6118025 h 6858000"/>
              <a:gd name="connsiteX1241" fmla="*/ 4689766 w 6582933"/>
              <a:gd name="connsiteY1241" fmla="*/ 6130863 h 6858000"/>
              <a:gd name="connsiteX1242" fmla="*/ 4681093 w 6582933"/>
              <a:gd name="connsiteY1242" fmla="*/ 6135316 h 6858000"/>
              <a:gd name="connsiteX1243" fmla="*/ 4676672 w 6582933"/>
              <a:gd name="connsiteY1243" fmla="*/ 6124920 h 6858000"/>
              <a:gd name="connsiteX1244" fmla="*/ 4676767 w 6582933"/>
              <a:gd name="connsiteY1244" fmla="*/ 6118855 h 6858000"/>
              <a:gd name="connsiteX1245" fmla="*/ 4688949 w 6582933"/>
              <a:gd name="connsiteY1245" fmla="*/ 6111661 h 6858000"/>
              <a:gd name="connsiteX1246" fmla="*/ 4901224 w 6582933"/>
              <a:gd name="connsiteY1246" fmla="*/ 6101468 h 6858000"/>
              <a:gd name="connsiteX1247" fmla="*/ 4893028 w 6582933"/>
              <a:gd name="connsiteY1247" fmla="*/ 6105763 h 6858000"/>
              <a:gd name="connsiteX1248" fmla="*/ 4897063 w 6582933"/>
              <a:gd name="connsiteY1248" fmla="*/ 6109860 h 6858000"/>
              <a:gd name="connsiteX1249" fmla="*/ 4905297 w 6582933"/>
              <a:gd name="connsiteY1249" fmla="*/ 6105509 h 6858000"/>
              <a:gd name="connsiteX1250" fmla="*/ 4901224 w 6582933"/>
              <a:gd name="connsiteY1250" fmla="*/ 6101468 h 6858000"/>
              <a:gd name="connsiteX1251" fmla="*/ 4543203 w 6582933"/>
              <a:gd name="connsiteY1251" fmla="*/ 6099502 h 6858000"/>
              <a:gd name="connsiteX1252" fmla="*/ 4547555 w 6582933"/>
              <a:gd name="connsiteY1252" fmla="*/ 6107761 h 6858000"/>
              <a:gd name="connsiteX1253" fmla="*/ 4543456 w 6582933"/>
              <a:gd name="connsiteY1253" fmla="*/ 6111763 h 6858000"/>
              <a:gd name="connsiteX1254" fmla="*/ 4539167 w 6582933"/>
              <a:gd name="connsiteY1254" fmla="*/ 6103568 h 6858000"/>
              <a:gd name="connsiteX1255" fmla="*/ 4543203 w 6582933"/>
              <a:gd name="connsiteY1255" fmla="*/ 6099502 h 6858000"/>
              <a:gd name="connsiteX1256" fmla="*/ 1728258 w 6582933"/>
              <a:gd name="connsiteY1256" fmla="*/ 6099204 h 6858000"/>
              <a:gd name="connsiteX1257" fmla="*/ 1733894 w 6582933"/>
              <a:gd name="connsiteY1257" fmla="*/ 6099503 h 6858000"/>
              <a:gd name="connsiteX1258" fmla="*/ 1739648 w 6582933"/>
              <a:gd name="connsiteY1258" fmla="*/ 6106937 h 6858000"/>
              <a:gd name="connsiteX1259" fmla="*/ 1735994 w 6582933"/>
              <a:gd name="connsiteY1259" fmla="*/ 6110590 h 6858000"/>
              <a:gd name="connsiteX1260" fmla="*/ 1728553 w 6582933"/>
              <a:gd name="connsiteY1260" fmla="*/ 6104837 h 6858000"/>
              <a:gd name="connsiteX1261" fmla="*/ 1728258 w 6582933"/>
              <a:gd name="connsiteY1261" fmla="*/ 6099204 h 6858000"/>
              <a:gd name="connsiteX1262" fmla="*/ 1174952 w 6582933"/>
              <a:gd name="connsiteY1262" fmla="*/ 6099121 h 6858000"/>
              <a:gd name="connsiteX1263" fmla="*/ 1219670 w 6582933"/>
              <a:gd name="connsiteY1263" fmla="*/ 6099121 h 6858000"/>
              <a:gd name="connsiteX1264" fmla="*/ 1228535 w 6582933"/>
              <a:gd name="connsiteY1264" fmla="*/ 6111675 h 6858000"/>
              <a:gd name="connsiteX1265" fmla="*/ 1239848 w 6582933"/>
              <a:gd name="connsiteY1265" fmla="*/ 6113133 h 6858000"/>
              <a:gd name="connsiteX1266" fmla="*/ 1246046 w 6582933"/>
              <a:gd name="connsiteY1266" fmla="*/ 6119109 h 6858000"/>
              <a:gd name="connsiteX1267" fmla="*/ 1225770 w 6582933"/>
              <a:gd name="connsiteY1267" fmla="*/ 6137218 h 6858000"/>
              <a:gd name="connsiteX1268" fmla="*/ 1206988 w 6582933"/>
              <a:gd name="connsiteY1268" fmla="*/ 6137218 h 6858000"/>
              <a:gd name="connsiteX1269" fmla="*/ 1202796 w 6582933"/>
              <a:gd name="connsiteY1269" fmla="*/ 6126733 h 6858000"/>
              <a:gd name="connsiteX1270" fmla="*/ 1194275 w 6582933"/>
              <a:gd name="connsiteY1270" fmla="*/ 6137218 h 6858000"/>
              <a:gd name="connsiteX1271" fmla="*/ 1188174 w 6582933"/>
              <a:gd name="connsiteY1271" fmla="*/ 6137377 h 6858000"/>
              <a:gd name="connsiteX1272" fmla="*/ 1170346 w 6582933"/>
              <a:gd name="connsiteY1272" fmla="*/ 6155335 h 6858000"/>
              <a:gd name="connsiteX1273" fmla="*/ 1156685 w 6582933"/>
              <a:gd name="connsiteY1273" fmla="*/ 6180948 h 6858000"/>
              <a:gd name="connsiteX1274" fmla="*/ 1168216 w 6582933"/>
              <a:gd name="connsiteY1274" fmla="*/ 6194231 h 6858000"/>
              <a:gd name="connsiteX1275" fmla="*/ 1168858 w 6582933"/>
              <a:gd name="connsiteY1275" fmla="*/ 6205953 h 6858000"/>
              <a:gd name="connsiteX1276" fmla="*/ 1143812 w 6582933"/>
              <a:gd name="connsiteY1276" fmla="*/ 6219616 h 6858000"/>
              <a:gd name="connsiteX1277" fmla="*/ 1156049 w 6582933"/>
              <a:gd name="connsiteY1277" fmla="*/ 6232677 h 6858000"/>
              <a:gd name="connsiteX1278" fmla="*/ 1115147 w 6582933"/>
              <a:gd name="connsiteY1278" fmla="*/ 6238906 h 6858000"/>
              <a:gd name="connsiteX1279" fmla="*/ 1105388 w 6582933"/>
              <a:gd name="connsiteY1279" fmla="*/ 6245326 h 6858000"/>
              <a:gd name="connsiteX1280" fmla="*/ 1047870 w 6582933"/>
              <a:gd name="connsiteY1280" fmla="*/ 6302300 h 6858000"/>
              <a:gd name="connsiteX1281" fmla="*/ 1041769 w 6582933"/>
              <a:gd name="connsiteY1281" fmla="*/ 6302427 h 6858000"/>
              <a:gd name="connsiteX1282" fmla="*/ 1037575 w 6582933"/>
              <a:gd name="connsiteY1282" fmla="*/ 6291942 h 6858000"/>
              <a:gd name="connsiteX1283" fmla="*/ 1029057 w 6582933"/>
              <a:gd name="connsiteY1283" fmla="*/ 6302427 h 6858000"/>
              <a:gd name="connsiteX1284" fmla="*/ 1016344 w 6582933"/>
              <a:gd name="connsiteY1284" fmla="*/ 6315139 h 6858000"/>
              <a:gd name="connsiteX1285" fmla="*/ 1003637 w 6582933"/>
              <a:gd name="connsiteY1285" fmla="*/ 6327850 h 6858000"/>
              <a:gd name="connsiteX1286" fmla="*/ 993143 w 6582933"/>
              <a:gd name="connsiteY1286" fmla="*/ 6332043 h 6858000"/>
              <a:gd name="connsiteX1287" fmla="*/ 1003637 w 6582933"/>
              <a:gd name="connsiteY1287" fmla="*/ 6340562 h 6858000"/>
              <a:gd name="connsiteX1288" fmla="*/ 1003795 w 6582933"/>
              <a:gd name="connsiteY1288" fmla="*/ 6346804 h 6858000"/>
              <a:gd name="connsiteX1289" fmla="*/ 1015996 w 6582933"/>
              <a:gd name="connsiteY1289" fmla="*/ 6359871 h 6858000"/>
              <a:gd name="connsiteX1290" fmla="*/ 1015996 w 6582933"/>
              <a:gd name="connsiteY1290" fmla="*/ 6385371 h 6858000"/>
              <a:gd name="connsiteX1291" fmla="*/ 1011326 w 6582933"/>
              <a:gd name="connsiteY1291" fmla="*/ 6390001 h 6858000"/>
              <a:gd name="connsiteX1292" fmla="*/ 1003985 w 6582933"/>
              <a:gd name="connsiteY1292" fmla="*/ 6382897 h 6858000"/>
              <a:gd name="connsiteX1293" fmla="*/ 997247 w 6582933"/>
              <a:gd name="connsiteY1293" fmla="*/ 6366150 h 6858000"/>
              <a:gd name="connsiteX1294" fmla="*/ 972394 w 6582933"/>
              <a:gd name="connsiteY1294" fmla="*/ 6366150 h 6858000"/>
              <a:gd name="connsiteX1295" fmla="*/ 963495 w 6582933"/>
              <a:gd name="connsiteY1295" fmla="*/ 6387019 h 6858000"/>
              <a:gd name="connsiteX1296" fmla="*/ 940915 w 6582933"/>
              <a:gd name="connsiteY1296" fmla="*/ 6409601 h 6858000"/>
              <a:gd name="connsiteX1297" fmla="*/ 924904 w 6582933"/>
              <a:gd name="connsiteY1297" fmla="*/ 6429519 h 6858000"/>
              <a:gd name="connsiteX1298" fmla="*/ 919340 w 6582933"/>
              <a:gd name="connsiteY1298" fmla="*/ 6431359 h 6858000"/>
              <a:gd name="connsiteX1299" fmla="*/ 914735 w 6582933"/>
              <a:gd name="connsiteY1299" fmla="*/ 6435799 h 6858000"/>
              <a:gd name="connsiteX1300" fmla="*/ 914735 w 6582933"/>
              <a:gd name="connsiteY1300" fmla="*/ 6461425 h 6858000"/>
              <a:gd name="connsiteX1301" fmla="*/ 895824 w 6582933"/>
              <a:gd name="connsiteY1301" fmla="*/ 6479567 h 6858000"/>
              <a:gd name="connsiteX1302" fmla="*/ 878057 w 6582933"/>
              <a:gd name="connsiteY1302" fmla="*/ 6488193 h 6858000"/>
              <a:gd name="connsiteX1303" fmla="*/ 886765 w 6582933"/>
              <a:gd name="connsiteY1303" fmla="*/ 6497074 h 6858000"/>
              <a:gd name="connsiteX1304" fmla="*/ 887146 w 6582933"/>
              <a:gd name="connsiteY1304" fmla="*/ 6514137 h 6858000"/>
              <a:gd name="connsiteX1305" fmla="*/ 869892 w 6582933"/>
              <a:gd name="connsiteY1305" fmla="*/ 6531073 h 6858000"/>
              <a:gd name="connsiteX1306" fmla="*/ 856545 w 6582933"/>
              <a:gd name="connsiteY1306" fmla="*/ 6532089 h 6858000"/>
              <a:gd name="connsiteX1307" fmla="*/ 838618 w 6582933"/>
              <a:gd name="connsiteY1307" fmla="*/ 6550039 h 6858000"/>
              <a:gd name="connsiteX1308" fmla="*/ 850475 w 6582933"/>
              <a:gd name="connsiteY1308" fmla="*/ 6563170 h 6858000"/>
              <a:gd name="connsiteX1309" fmla="*/ 839100 w 6582933"/>
              <a:gd name="connsiteY1309" fmla="*/ 6576364 h 6858000"/>
              <a:gd name="connsiteX1310" fmla="*/ 848889 w 6582933"/>
              <a:gd name="connsiteY1310" fmla="*/ 6586196 h 6858000"/>
              <a:gd name="connsiteX1311" fmla="*/ 830771 w 6582933"/>
              <a:gd name="connsiteY1311" fmla="*/ 6607446 h 6858000"/>
              <a:gd name="connsiteX1312" fmla="*/ 818661 w 6582933"/>
              <a:gd name="connsiteY1312" fmla="*/ 6608650 h 6858000"/>
              <a:gd name="connsiteX1313" fmla="*/ 751134 w 6582933"/>
              <a:gd name="connsiteY1313" fmla="*/ 6675635 h 6858000"/>
              <a:gd name="connsiteX1314" fmla="*/ 749447 w 6582933"/>
              <a:gd name="connsiteY1314" fmla="*/ 6687624 h 6858000"/>
              <a:gd name="connsiteX1315" fmla="*/ 724250 w 6582933"/>
              <a:gd name="connsiteY1315" fmla="*/ 6715216 h 6858000"/>
              <a:gd name="connsiteX1316" fmla="*/ 736322 w 6582933"/>
              <a:gd name="connsiteY1316" fmla="*/ 6728600 h 6858000"/>
              <a:gd name="connsiteX1317" fmla="*/ 718274 w 6582933"/>
              <a:gd name="connsiteY1317" fmla="*/ 6746615 h 6858000"/>
              <a:gd name="connsiteX1318" fmla="*/ 705626 w 6582933"/>
              <a:gd name="connsiteY1318" fmla="*/ 6747249 h 6858000"/>
              <a:gd name="connsiteX1319" fmla="*/ 692120 w 6582933"/>
              <a:gd name="connsiteY1319" fmla="*/ 6734690 h 6858000"/>
              <a:gd name="connsiteX1320" fmla="*/ 687800 w 6582933"/>
              <a:gd name="connsiteY1320" fmla="*/ 6739194 h 6858000"/>
              <a:gd name="connsiteX1321" fmla="*/ 688783 w 6582933"/>
              <a:gd name="connsiteY1321" fmla="*/ 6794379 h 6858000"/>
              <a:gd name="connsiteX1322" fmla="*/ 693135 w 6582933"/>
              <a:gd name="connsiteY1322" fmla="*/ 6797233 h 6858000"/>
              <a:gd name="connsiteX1323" fmla="*/ 698634 w 6582933"/>
              <a:gd name="connsiteY1323" fmla="*/ 6767801 h 6858000"/>
              <a:gd name="connsiteX1324" fmla="*/ 723869 w 6582933"/>
              <a:gd name="connsiteY1324" fmla="*/ 6766089 h 6858000"/>
              <a:gd name="connsiteX1325" fmla="*/ 723869 w 6582933"/>
              <a:gd name="connsiteY1325" fmla="*/ 6778394 h 6858000"/>
              <a:gd name="connsiteX1326" fmla="*/ 748876 w 6582933"/>
              <a:gd name="connsiteY1326" fmla="*/ 6778775 h 6858000"/>
              <a:gd name="connsiteX1327" fmla="*/ 736709 w 6582933"/>
              <a:gd name="connsiteY1327" fmla="*/ 6765264 h 6858000"/>
              <a:gd name="connsiteX1328" fmla="*/ 737882 w 6582933"/>
              <a:gd name="connsiteY1328" fmla="*/ 6752514 h 6858000"/>
              <a:gd name="connsiteX1329" fmla="*/ 755962 w 6582933"/>
              <a:gd name="connsiteY1329" fmla="*/ 6734690 h 6858000"/>
              <a:gd name="connsiteX1330" fmla="*/ 762159 w 6582933"/>
              <a:gd name="connsiteY1330" fmla="*/ 6734563 h 6858000"/>
              <a:gd name="connsiteX1331" fmla="*/ 762350 w 6582933"/>
              <a:gd name="connsiteY1331" fmla="*/ 6753022 h 6858000"/>
              <a:gd name="connsiteX1332" fmla="*/ 766200 w 6582933"/>
              <a:gd name="connsiteY1332" fmla="*/ 6757399 h 6858000"/>
              <a:gd name="connsiteX1333" fmla="*/ 770393 w 6582933"/>
              <a:gd name="connsiteY1333" fmla="*/ 6757842 h 6858000"/>
              <a:gd name="connsiteX1334" fmla="*/ 800296 w 6582933"/>
              <a:gd name="connsiteY1334" fmla="*/ 6730693 h 6858000"/>
              <a:gd name="connsiteX1335" fmla="*/ 800296 w 6582933"/>
              <a:gd name="connsiteY1335" fmla="*/ 6696440 h 6858000"/>
              <a:gd name="connsiteX1336" fmla="*/ 794961 w 6582933"/>
              <a:gd name="connsiteY1336" fmla="*/ 6696377 h 6858000"/>
              <a:gd name="connsiteX1337" fmla="*/ 790768 w 6582933"/>
              <a:gd name="connsiteY1337" fmla="*/ 6692952 h 6858000"/>
              <a:gd name="connsiteX1338" fmla="*/ 789182 w 6582933"/>
              <a:gd name="connsiteY1338" fmla="*/ 6689083 h 6858000"/>
              <a:gd name="connsiteX1339" fmla="*/ 797124 w 6582933"/>
              <a:gd name="connsiteY1339" fmla="*/ 6686609 h 6858000"/>
              <a:gd name="connsiteX1340" fmla="*/ 800314 w 6582933"/>
              <a:gd name="connsiteY1340" fmla="*/ 6696378 h 6858000"/>
              <a:gd name="connsiteX1341" fmla="*/ 807357 w 6582933"/>
              <a:gd name="connsiteY1341" fmla="*/ 6696861 h 6858000"/>
              <a:gd name="connsiteX1342" fmla="*/ 813052 w 6582933"/>
              <a:gd name="connsiteY1342" fmla="*/ 6698567 h 6858000"/>
              <a:gd name="connsiteX1343" fmla="*/ 813231 w 6582933"/>
              <a:gd name="connsiteY1343" fmla="*/ 6701959 h 6858000"/>
              <a:gd name="connsiteX1344" fmla="*/ 820666 w 6582933"/>
              <a:gd name="connsiteY1344" fmla="*/ 6707668 h 6858000"/>
              <a:gd name="connsiteX1345" fmla="*/ 822059 w 6582933"/>
              <a:gd name="connsiteY1345" fmla="*/ 6705638 h 6858000"/>
              <a:gd name="connsiteX1346" fmla="*/ 818693 w 6582933"/>
              <a:gd name="connsiteY1346" fmla="*/ 6700235 h 6858000"/>
              <a:gd name="connsiteX1347" fmla="*/ 821142 w 6582933"/>
              <a:gd name="connsiteY1347" fmla="*/ 6699287 h 6858000"/>
              <a:gd name="connsiteX1348" fmla="*/ 818566 w 6582933"/>
              <a:gd name="connsiteY1348" fmla="*/ 6696567 h 6858000"/>
              <a:gd name="connsiteX1349" fmla="*/ 817239 w 6582933"/>
              <a:gd name="connsiteY1349" fmla="*/ 6696502 h 6858000"/>
              <a:gd name="connsiteX1350" fmla="*/ 813716 w 6582933"/>
              <a:gd name="connsiteY1350" fmla="*/ 6687378 h 6858000"/>
              <a:gd name="connsiteX1351" fmla="*/ 813009 w 6582933"/>
              <a:gd name="connsiteY1351" fmla="*/ 6677474 h 6858000"/>
              <a:gd name="connsiteX1352" fmla="*/ 844816 w 6582933"/>
              <a:gd name="connsiteY1352" fmla="*/ 6683691 h 6858000"/>
              <a:gd name="connsiteX1353" fmla="*/ 880536 w 6582933"/>
              <a:gd name="connsiteY1353" fmla="*/ 6683627 h 6858000"/>
              <a:gd name="connsiteX1354" fmla="*/ 889246 w 6582933"/>
              <a:gd name="connsiteY1354" fmla="*/ 6669735 h 6858000"/>
              <a:gd name="connsiteX1355" fmla="*/ 890039 w 6582933"/>
              <a:gd name="connsiteY1355" fmla="*/ 6663773 h 6858000"/>
              <a:gd name="connsiteX1356" fmla="*/ 908093 w 6582933"/>
              <a:gd name="connsiteY1356" fmla="*/ 6633072 h 6858000"/>
              <a:gd name="connsiteX1357" fmla="*/ 920165 w 6582933"/>
              <a:gd name="connsiteY1357" fmla="*/ 6633072 h 6858000"/>
              <a:gd name="connsiteX1358" fmla="*/ 933702 w 6582933"/>
              <a:gd name="connsiteY1358" fmla="*/ 6620322 h 6858000"/>
              <a:gd name="connsiteX1359" fmla="*/ 947049 w 6582933"/>
              <a:gd name="connsiteY1359" fmla="*/ 6632818 h 6858000"/>
              <a:gd name="connsiteX1360" fmla="*/ 959779 w 6582933"/>
              <a:gd name="connsiteY1360" fmla="*/ 6632121 h 6858000"/>
              <a:gd name="connsiteX1361" fmla="*/ 952232 w 6582933"/>
              <a:gd name="connsiteY1361" fmla="*/ 6613091 h 6858000"/>
              <a:gd name="connsiteX1362" fmla="*/ 971286 w 6582933"/>
              <a:gd name="connsiteY1362" fmla="*/ 6597804 h 6858000"/>
              <a:gd name="connsiteX1363" fmla="*/ 989712 w 6582933"/>
              <a:gd name="connsiteY1363" fmla="*/ 6587528 h 6858000"/>
              <a:gd name="connsiteX1364" fmla="*/ 978974 w 6582933"/>
              <a:gd name="connsiteY1364" fmla="*/ 6575096 h 6858000"/>
              <a:gd name="connsiteX1365" fmla="*/ 997437 w 6582933"/>
              <a:gd name="connsiteY1365" fmla="*/ 6556700 h 6858000"/>
              <a:gd name="connsiteX1366" fmla="*/ 1003605 w 6582933"/>
              <a:gd name="connsiteY1366" fmla="*/ 6556573 h 6858000"/>
              <a:gd name="connsiteX1367" fmla="*/ 1003795 w 6582933"/>
              <a:gd name="connsiteY1367" fmla="*/ 6587908 h 6858000"/>
              <a:gd name="connsiteX1368" fmla="*/ 1007798 w 6582933"/>
              <a:gd name="connsiteY1368" fmla="*/ 6592349 h 6858000"/>
              <a:gd name="connsiteX1369" fmla="*/ 1015965 w 6582933"/>
              <a:gd name="connsiteY1369" fmla="*/ 6587845 h 6858000"/>
              <a:gd name="connsiteX1370" fmla="*/ 1016310 w 6582933"/>
              <a:gd name="connsiteY1370" fmla="*/ 6556764 h 6858000"/>
              <a:gd name="connsiteX1371" fmla="*/ 1003917 w 6582933"/>
              <a:gd name="connsiteY1371" fmla="*/ 6556764 h 6858000"/>
              <a:gd name="connsiteX1372" fmla="*/ 1012430 w 6582933"/>
              <a:gd name="connsiteY1372" fmla="*/ 6546234 h 6858000"/>
              <a:gd name="connsiteX1373" fmla="*/ 1016545 w 6582933"/>
              <a:gd name="connsiteY1373" fmla="*/ 6556566 h 6858000"/>
              <a:gd name="connsiteX1374" fmla="*/ 1022447 w 6582933"/>
              <a:gd name="connsiteY1374" fmla="*/ 6556383 h 6858000"/>
              <a:gd name="connsiteX1375" fmla="*/ 1032805 w 6582933"/>
              <a:gd name="connsiteY1375" fmla="*/ 6544077 h 6858000"/>
              <a:gd name="connsiteX1376" fmla="*/ 1048347 w 6582933"/>
              <a:gd name="connsiteY1376" fmla="*/ 6544077 h 6858000"/>
              <a:gd name="connsiteX1377" fmla="*/ 1041800 w 6582933"/>
              <a:gd name="connsiteY1377" fmla="*/ 6562853 h 6858000"/>
              <a:gd name="connsiteX1378" fmla="*/ 1058738 w 6582933"/>
              <a:gd name="connsiteY1378" fmla="*/ 6579662 h 6858000"/>
              <a:gd name="connsiteX1379" fmla="*/ 1063001 w 6582933"/>
              <a:gd name="connsiteY1379" fmla="*/ 6579535 h 6858000"/>
              <a:gd name="connsiteX1380" fmla="*/ 1066972 w 6582933"/>
              <a:gd name="connsiteY1380" fmla="*/ 6575032 h 6858000"/>
              <a:gd name="connsiteX1381" fmla="*/ 1067161 w 6582933"/>
              <a:gd name="connsiteY1381" fmla="*/ 6531321 h 6858000"/>
              <a:gd name="connsiteX1382" fmla="*/ 1049806 w 6582933"/>
              <a:gd name="connsiteY1382" fmla="*/ 6530947 h 6858000"/>
              <a:gd name="connsiteX1383" fmla="*/ 1043607 w 6582933"/>
              <a:gd name="connsiteY1383" fmla="*/ 6523969 h 6858000"/>
              <a:gd name="connsiteX1384" fmla="*/ 1052788 w 6582933"/>
              <a:gd name="connsiteY1384" fmla="*/ 6518641 h 6858000"/>
              <a:gd name="connsiteX1385" fmla="*/ 1063565 w 6582933"/>
              <a:gd name="connsiteY1385" fmla="*/ 6521241 h 6858000"/>
              <a:gd name="connsiteX1386" fmla="*/ 1067409 w 6582933"/>
              <a:gd name="connsiteY1386" fmla="*/ 6531081 h 6858000"/>
              <a:gd name="connsiteX1387" fmla="*/ 1073359 w 6582933"/>
              <a:gd name="connsiteY1387" fmla="*/ 6531264 h 6858000"/>
              <a:gd name="connsiteX1388" fmla="*/ 1086835 w 6582933"/>
              <a:gd name="connsiteY1388" fmla="*/ 6543823 h 6858000"/>
              <a:gd name="connsiteX1389" fmla="*/ 1099578 w 6582933"/>
              <a:gd name="connsiteY1389" fmla="*/ 6543189 h 6858000"/>
              <a:gd name="connsiteX1390" fmla="*/ 1093128 w 6582933"/>
              <a:gd name="connsiteY1390" fmla="*/ 6525301 h 6858000"/>
              <a:gd name="connsiteX1391" fmla="*/ 1101830 w 6582933"/>
              <a:gd name="connsiteY1391" fmla="*/ 6518704 h 6858000"/>
              <a:gd name="connsiteX1392" fmla="*/ 1133390 w 6582933"/>
              <a:gd name="connsiteY1392" fmla="*/ 6518070 h 6858000"/>
              <a:gd name="connsiteX1393" fmla="*/ 1143209 w 6582933"/>
              <a:gd name="connsiteY1393" fmla="*/ 6512107 h 6858000"/>
              <a:gd name="connsiteX1394" fmla="*/ 1131099 w 6582933"/>
              <a:gd name="connsiteY1394" fmla="*/ 6498914 h 6858000"/>
              <a:gd name="connsiteX1395" fmla="*/ 1173240 w 6582933"/>
              <a:gd name="connsiteY1395" fmla="*/ 6491873 h 6858000"/>
              <a:gd name="connsiteX1396" fmla="*/ 1193545 w 6582933"/>
              <a:gd name="connsiteY1396" fmla="*/ 6471004 h 6858000"/>
              <a:gd name="connsiteX1397" fmla="*/ 1204508 w 6582933"/>
              <a:gd name="connsiteY1397" fmla="*/ 6450008 h 6858000"/>
              <a:gd name="connsiteX1398" fmla="*/ 1218273 w 6582933"/>
              <a:gd name="connsiteY1398" fmla="*/ 6424000 h 6858000"/>
              <a:gd name="connsiteX1399" fmla="*/ 1263176 w 6582933"/>
              <a:gd name="connsiteY1399" fmla="*/ 6379535 h 6858000"/>
              <a:gd name="connsiteX1400" fmla="*/ 1278146 w 6582933"/>
              <a:gd name="connsiteY1400" fmla="*/ 6378393 h 6858000"/>
              <a:gd name="connsiteX1401" fmla="*/ 1311292 w 6582933"/>
              <a:gd name="connsiteY1401" fmla="*/ 6340499 h 6858000"/>
              <a:gd name="connsiteX1402" fmla="*/ 1316310 w 6582933"/>
              <a:gd name="connsiteY1402" fmla="*/ 6329125 h 6858000"/>
              <a:gd name="connsiteX1403" fmla="*/ 1324955 w 6582933"/>
              <a:gd name="connsiteY1403" fmla="*/ 6337765 h 6858000"/>
              <a:gd name="connsiteX1404" fmla="*/ 1329308 w 6582933"/>
              <a:gd name="connsiteY1404" fmla="*/ 6338558 h 6858000"/>
              <a:gd name="connsiteX1405" fmla="*/ 1358862 w 6582933"/>
              <a:gd name="connsiteY1405" fmla="*/ 6309227 h 6858000"/>
              <a:gd name="connsiteX1406" fmla="*/ 1365092 w 6582933"/>
              <a:gd name="connsiteY1406" fmla="*/ 6277042 h 6858000"/>
              <a:gd name="connsiteX1407" fmla="*/ 1378629 w 6582933"/>
              <a:gd name="connsiteY1407" fmla="*/ 6289462 h 6858000"/>
              <a:gd name="connsiteX1408" fmla="*/ 1384827 w 6582933"/>
              <a:gd name="connsiteY1408" fmla="*/ 6289626 h 6858000"/>
              <a:gd name="connsiteX1409" fmla="*/ 1384669 w 6582933"/>
              <a:gd name="connsiteY1409" fmla="*/ 6295785 h 6858000"/>
              <a:gd name="connsiteX1410" fmla="*/ 1371288 w 6582933"/>
              <a:gd name="connsiteY1410" fmla="*/ 6310280 h 6858000"/>
              <a:gd name="connsiteX1411" fmla="*/ 1389820 w 6582933"/>
              <a:gd name="connsiteY1411" fmla="*/ 6316414 h 6858000"/>
              <a:gd name="connsiteX1412" fmla="*/ 1441901 w 6582933"/>
              <a:gd name="connsiteY1412" fmla="*/ 6264361 h 6858000"/>
              <a:gd name="connsiteX1413" fmla="*/ 1455667 w 6582933"/>
              <a:gd name="connsiteY1413" fmla="*/ 6263308 h 6858000"/>
              <a:gd name="connsiteX1414" fmla="*/ 1478036 w 6582933"/>
              <a:gd name="connsiteY1414" fmla="*/ 6240942 h 6858000"/>
              <a:gd name="connsiteX1415" fmla="*/ 1499236 w 6582933"/>
              <a:gd name="connsiteY1415" fmla="*/ 6231884 h 6858000"/>
              <a:gd name="connsiteX1416" fmla="*/ 1499236 w 6582933"/>
              <a:gd name="connsiteY1416" fmla="*/ 6213577 h 6858000"/>
              <a:gd name="connsiteX1417" fmla="*/ 1493958 w 6582933"/>
              <a:gd name="connsiteY1417" fmla="*/ 6213515 h 6858000"/>
              <a:gd name="connsiteX1418" fmla="*/ 1489765 w 6582933"/>
              <a:gd name="connsiteY1418" fmla="*/ 6210083 h 6858000"/>
              <a:gd name="connsiteX1419" fmla="*/ 1488172 w 6582933"/>
              <a:gd name="connsiteY1419" fmla="*/ 6206207 h 6858000"/>
              <a:gd name="connsiteX1420" fmla="*/ 1496121 w 6582933"/>
              <a:gd name="connsiteY1420" fmla="*/ 6203695 h 6858000"/>
              <a:gd name="connsiteX1421" fmla="*/ 1499269 w 6582933"/>
              <a:gd name="connsiteY1421" fmla="*/ 6213386 h 6858000"/>
              <a:gd name="connsiteX1422" fmla="*/ 1505306 w 6582933"/>
              <a:gd name="connsiteY1422" fmla="*/ 6213229 h 6858000"/>
              <a:gd name="connsiteX1423" fmla="*/ 1516395 w 6582933"/>
              <a:gd name="connsiteY1423" fmla="*/ 6200581 h 6858000"/>
              <a:gd name="connsiteX1424" fmla="*/ 1530883 w 6582933"/>
              <a:gd name="connsiteY1424" fmla="*/ 6200581 h 6858000"/>
              <a:gd name="connsiteX1425" fmla="*/ 1543975 w 6582933"/>
              <a:gd name="connsiteY1425" fmla="*/ 6174561 h 6858000"/>
              <a:gd name="connsiteX1426" fmla="*/ 1561777 w 6582933"/>
              <a:gd name="connsiteY1426" fmla="*/ 6157301 h 6858000"/>
              <a:gd name="connsiteX1427" fmla="*/ 1570449 w 6582933"/>
              <a:gd name="connsiteY1427" fmla="*/ 6150343 h 6858000"/>
              <a:gd name="connsiteX1428" fmla="*/ 1595050 w 6582933"/>
              <a:gd name="connsiteY1428" fmla="*/ 6150343 h 6858000"/>
              <a:gd name="connsiteX1429" fmla="*/ 1599846 w 6582933"/>
              <a:gd name="connsiteY1429" fmla="*/ 6155271 h 6858000"/>
              <a:gd name="connsiteX1430" fmla="*/ 1592791 w 6582933"/>
              <a:gd name="connsiteY1430" fmla="*/ 6174846 h 6858000"/>
              <a:gd name="connsiteX1431" fmla="*/ 1576011 w 6582933"/>
              <a:gd name="connsiteY1431" fmla="*/ 6195087 h 6858000"/>
              <a:gd name="connsiteX1432" fmla="*/ 1537367 w 6582933"/>
              <a:gd name="connsiteY1432" fmla="*/ 6229119 h 6858000"/>
              <a:gd name="connsiteX1433" fmla="*/ 1537367 w 6582933"/>
              <a:gd name="connsiteY1433" fmla="*/ 6251523 h 6858000"/>
              <a:gd name="connsiteX1434" fmla="*/ 1537335 w 6582933"/>
              <a:gd name="connsiteY1434" fmla="*/ 6251523 h 6858000"/>
              <a:gd name="connsiteX1435" fmla="*/ 1537335 w 6582933"/>
              <a:gd name="connsiteY1435" fmla="*/ 6251524 h 6858000"/>
              <a:gd name="connsiteX1436" fmla="*/ 1531619 w 6582933"/>
              <a:gd name="connsiteY1436" fmla="*/ 6251649 h 6858000"/>
              <a:gd name="connsiteX1437" fmla="*/ 1499236 w 6582933"/>
              <a:gd name="connsiteY1437" fmla="*/ 6281646 h 6858000"/>
              <a:gd name="connsiteX1438" fmla="*/ 1499173 w 6582933"/>
              <a:gd name="connsiteY1438" fmla="*/ 6305145 h 6858000"/>
              <a:gd name="connsiteX1439" fmla="*/ 1499140 w 6582933"/>
              <a:gd name="connsiteY1439" fmla="*/ 6302585 h 6858000"/>
              <a:gd name="connsiteX1440" fmla="*/ 1489259 w 6582933"/>
              <a:gd name="connsiteY1440" fmla="*/ 6305795 h 6858000"/>
              <a:gd name="connsiteX1441" fmla="*/ 1491770 w 6582933"/>
              <a:gd name="connsiteY1441" fmla="*/ 6313743 h 6858000"/>
              <a:gd name="connsiteX1442" fmla="*/ 1495645 w 6582933"/>
              <a:gd name="connsiteY1442" fmla="*/ 6312151 h 6858000"/>
              <a:gd name="connsiteX1443" fmla="*/ 1499140 w 6582933"/>
              <a:gd name="connsiteY1443" fmla="*/ 6305161 h 6858000"/>
              <a:gd name="connsiteX1444" fmla="*/ 1499173 w 6582933"/>
              <a:gd name="connsiteY1444" fmla="*/ 6305145 h 6858000"/>
              <a:gd name="connsiteX1445" fmla="*/ 1504958 w 6582933"/>
              <a:gd name="connsiteY1445" fmla="*/ 6302205 h 6858000"/>
              <a:gd name="connsiteX1446" fmla="*/ 1537335 w 6582933"/>
              <a:gd name="connsiteY1446" fmla="*/ 6272208 h 6858000"/>
              <a:gd name="connsiteX1447" fmla="*/ 1537335 w 6582933"/>
              <a:gd name="connsiteY1447" fmla="*/ 6251524 h 6858000"/>
              <a:gd name="connsiteX1448" fmla="*/ 1537367 w 6582933"/>
              <a:gd name="connsiteY1448" fmla="*/ 6251523 h 6858000"/>
              <a:gd name="connsiteX1449" fmla="*/ 1543500 w 6582933"/>
              <a:gd name="connsiteY1449" fmla="*/ 6251396 h 6858000"/>
              <a:gd name="connsiteX1450" fmla="*/ 1574774 w 6582933"/>
              <a:gd name="connsiteY1450" fmla="*/ 6220257 h 6858000"/>
              <a:gd name="connsiteX1451" fmla="*/ 1583763 w 6582933"/>
              <a:gd name="connsiteY1451" fmla="*/ 6215455 h 6858000"/>
              <a:gd name="connsiteX1452" fmla="*/ 1588314 w 6582933"/>
              <a:gd name="connsiteY1452" fmla="*/ 6226226 h 6858000"/>
              <a:gd name="connsiteX1453" fmla="*/ 1588092 w 6582933"/>
              <a:gd name="connsiteY1453" fmla="*/ 6241633 h 6858000"/>
              <a:gd name="connsiteX1454" fmla="*/ 1588060 w 6582933"/>
              <a:gd name="connsiteY1454" fmla="*/ 6239065 h 6858000"/>
              <a:gd name="connsiteX1455" fmla="*/ 1578175 w 6582933"/>
              <a:gd name="connsiteY1455" fmla="*/ 6242274 h 6858000"/>
              <a:gd name="connsiteX1456" fmla="*/ 1580680 w 6582933"/>
              <a:gd name="connsiteY1456" fmla="*/ 6250222 h 6858000"/>
              <a:gd name="connsiteX1457" fmla="*/ 1584563 w 6582933"/>
              <a:gd name="connsiteY1457" fmla="*/ 6248630 h 6858000"/>
              <a:gd name="connsiteX1458" fmla="*/ 1588060 w 6582933"/>
              <a:gd name="connsiteY1458" fmla="*/ 6241640 h 6858000"/>
              <a:gd name="connsiteX1459" fmla="*/ 1588092 w 6582933"/>
              <a:gd name="connsiteY1459" fmla="*/ 6241633 h 6858000"/>
              <a:gd name="connsiteX1460" fmla="*/ 1600835 w 6582933"/>
              <a:gd name="connsiteY1460" fmla="*/ 6238843 h 6858000"/>
              <a:gd name="connsiteX1461" fmla="*/ 1600835 w 6582933"/>
              <a:gd name="connsiteY1461" fmla="*/ 6283588 h 6858000"/>
              <a:gd name="connsiteX1462" fmla="*/ 1582147 w 6582933"/>
              <a:gd name="connsiteY1462" fmla="*/ 6301348 h 6858000"/>
              <a:gd name="connsiteX1463" fmla="*/ 1568102 w 6582933"/>
              <a:gd name="connsiteY1463" fmla="*/ 6289404 h 6858000"/>
              <a:gd name="connsiteX1464" fmla="*/ 1538167 w 6582933"/>
              <a:gd name="connsiteY1464" fmla="*/ 6323784 h 6858000"/>
              <a:gd name="connsiteX1465" fmla="*/ 1521317 w 6582933"/>
              <a:gd name="connsiteY1465" fmla="*/ 6341260 h 6858000"/>
              <a:gd name="connsiteX1466" fmla="*/ 1473525 w 6582933"/>
              <a:gd name="connsiteY1466" fmla="*/ 6388796 h 6858000"/>
              <a:gd name="connsiteX1467" fmla="*/ 1472161 w 6582933"/>
              <a:gd name="connsiteY1467" fmla="*/ 6398755 h 6858000"/>
              <a:gd name="connsiteX1468" fmla="*/ 1455026 w 6582933"/>
              <a:gd name="connsiteY1468" fmla="*/ 6416769 h 6858000"/>
              <a:gd name="connsiteX1469" fmla="*/ 1435616 w 6582933"/>
              <a:gd name="connsiteY1469" fmla="*/ 6416769 h 6858000"/>
              <a:gd name="connsiteX1470" fmla="*/ 1431162 w 6582933"/>
              <a:gd name="connsiteY1470" fmla="*/ 6406176 h 6858000"/>
              <a:gd name="connsiteX1471" fmla="*/ 1405451 w 6582933"/>
              <a:gd name="connsiteY1471" fmla="*/ 6392348 h 6858000"/>
              <a:gd name="connsiteX1472" fmla="*/ 1379587 w 6582933"/>
              <a:gd name="connsiteY1472" fmla="*/ 6404527 h 6858000"/>
              <a:gd name="connsiteX1473" fmla="*/ 1372398 w 6582933"/>
              <a:gd name="connsiteY1473" fmla="*/ 6412773 h 6858000"/>
              <a:gd name="connsiteX1474" fmla="*/ 1365250 w 6582933"/>
              <a:gd name="connsiteY1474" fmla="*/ 6429519 h 6858000"/>
              <a:gd name="connsiteX1475" fmla="*/ 1353559 w 6582933"/>
              <a:gd name="connsiteY1475" fmla="*/ 6404083 h 6858000"/>
              <a:gd name="connsiteX1476" fmla="*/ 1333888 w 6582933"/>
              <a:gd name="connsiteY1476" fmla="*/ 6404083 h 6858000"/>
              <a:gd name="connsiteX1477" fmla="*/ 1333888 w 6582933"/>
              <a:gd name="connsiteY1477" fmla="*/ 6386639 h 6858000"/>
              <a:gd name="connsiteX1478" fmla="*/ 1349676 w 6582933"/>
              <a:gd name="connsiteY1478" fmla="*/ 6378329 h 6858000"/>
              <a:gd name="connsiteX1479" fmla="*/ 1359306 w 6582933"/>
              <a:gd name="connsiteY1479" fmla="*/ 6372050 h 6858000"/>
              <a:gd name="connsiteX1480" fmla="*/ 1362254 w 6582933"/>
              <a:gd name="connsiteY1480" fmla="*/ 6353151 h 6858000"/>
              <a:gd name="connsiteX1481" fmla="*/ 1364838 w 6582933"/>
              <a:gd name="connsiteY1481" fmla="*/ 6353020 h 6858000"/>
              <a:gd name="connsiteX1482" fmla="*/ 1370591 w 6582933"/>
              <a:gd name="connsiteY1482" fmla="*/ 6345599 h 6858000"/>
              <a:gd name="connsiteX1483" fmla="*/ 1363094 w 6582933"/>
              <a:gd name="connsiteY1483" fmla="*/ 6347565 h 6858000"/>
              <a:gd name="connsiteX1484" fmla="*/ 1363089 w 6582933"/>
              <a:gd name="connsiteY1484" fmla="*/ 6347567 h 6858000"/>
              <a:gd name="connsiteX1485" fmla="*/ 1359496 w 6582933"/>
              <a:gd name="connsiteY1485" fmla="*/ 6347692 h 6858000"/>
              <a:gd name="connsiteX1486" fmla="*/ 1359455 w 6582933"/>
              <a:gd name="connsiteY1486" fmla="*/ 6348473 h 6858000"/>
              <a:gd name="connsiteX1487" fmla="*/ 1340465 w 6582933"/>
              <a:gd name="connsiteY1487" fmla="*/ 6353211 h 6858000"/>
              <a:gd name="connsiteX1488" fmla="*/ 1326832 w 6582933"/>
              <a:gd name="connsiteY1488" fmla="*/ 6365389 h 6858000"/>
              <a:gd name="connsiteX1489" fmla="*/ 1308336 w 6582933"/>
              <a:gd name="connsiteY1489" fmla="*/ 6385117 h 6858000"/>
              <a:gd name="connsiteX1490" fmla="*/ 1278303 w 6582933"/>
              <a:gd name="connsiteY1490" fmla="*/ 6415374 h 6858000"/>
              <a:gd name="connsiteX1491" fmla="*/ 1245126 w 6582933"/>
              <a:gd name="connsiteY1491" fmla="*/ 6450769 h 6858000"/>
              <a:gd name="connsiteX1492" fmla="*/ 1252022 w 6582933"/>
              <a:gd name="connsiteY1492" fmla="*/ 6466817 h 6858000"/>
              <a:gd name="connsiteX1493" fmla="*/ 1274651 w 6582933"/>
              <a:gd name="connsiteY1493" fmla="*/ 6444235 h 6858000"/>
              <a:gd name="connsiteX1494" fmla="*/ 1296352 w 6582933"/>
              <a:gd name="connsiteY1494" fmla="*/ 6435672 h 6858000"/>
              <a:gd name="connsiteX1495" fmla="*/ 1327660 w 6582933"/>
              <a:gd name="connsiteY1495" fmla="*/ 6404210 h 6858000"/>
              <a:gd name="connsiteX1496" fmla="*/ 1333855 w 6582933"/>
              <a:gd name="connsiteY1496" fmla="*/ 6404083 h 6858000"/>
              <a:gd name="connsiteX1497" fmla="*/ 1334014 w 6582933"/>
              <a:gd name="connsiteY1497" fmla="*/ 6410109 h 6858000"/>
              <a:gd name="connsiteX1498" fmla="*/ 1350096 w 6582933"/>
              <a:gd name="connsiteY1498" fmla="*/ 6424064 h 6858000"/>
              <a:gd name="connsiteX1499" fmla="*/ 1317490 w 6582933"/>
              <a:gd name="connsiteY1499" fmla="*/ 6449690 h 6858000"/>
              <a:gd name="connsiteX1500" fmla="*/ 1341290 w 6582933"/>
              <a:gd name="connsiteY1500" fmla="*/ 6456795 h 6858000"/>
              <a:gd name="connsiteX1501" fmla="*/ 1352663 w 6582933"/>
              <a:gd name="connsiteY1501" fmla="*/ 6466944 h 6858000"/>
              <a:gd name="connsiteX1502" fmla="*/ 1365758 w 6582933"/>
              <a:gd name="connsiteY1502" fmla="*/ 6455146 h 6858000"/>
              <a:gd name="connsiteX1503" fmla="*/ 1390453 w 6582933"/>
              <a:gd name="connsiteY1503" fmla="*/ 6455146 h 6858000"/>
              <a:gd name="connsiteX1504" fmla="*/ 1429512 w 6582933"/>
              <a:gd name="connsiteY1504" fmla="*/ 6416896 h 6858000"/>
              <a:gd name="connsiteX1505" fmla="*/ 1435545 w 6582933"/>
              <a:gd name="connsiteY1505" fmla="*/ 6416769 h 6858000"/>
              <a:gd name="connsiteX1506" fmla="*/ 1435545 w 6582933"/>
              <a:gd name="connsiteY1506" fmla="*/ 6435862 h 6858000"/>
              <a:gd name="connsiteX1507" fmla="*/ 1398205 w 6582933"/>
              <a:gd name="connsiteY1507" fmla="*/ 6473160 h 6858000"/>
              <a:gd name="connsiteX1508" fmla="*/ 1397064 w 6582933"/>
              <a:gd name="connsiteY1508" fmla="*/ 6497010 h 6858000"/>
              <a:gd name="connsiteX1509" fmla="*/ 1377266 w 6582933"/>
              <a:gd name="connsiteY1509" fmla="*/ 6517308 h 6858000"/>
              <a:gd name="connsiteX1510" fmla="*/ 1372778 w 6582933"/>
              <a:gd name="connsiteY1510" fmla="*/ 6512805 h 6858000"/>
              <a:gd name="connsiteX1511" fmla="*/ 1363825 w 6582933"/>
              <a:gd name="connsiteY1511" fmla="*/ 6507730 h 6858000"/>
              <a:gd name="connsiteX1512" fmla="*/ 1359148 w 6582933"/>
              <a:gd name="connsiteY1512" fmla="*/ 6518451 h 6858000"/>
              <a:gd name="connsiteX1513" fmla="*/ 1359243 w 6582933"/>
              <a:gd name="connsiteY1513" fmla="*/ 6533921 h 6858000"/>
              <a:gd name="connsiteX1514" fmla="*/ 1359212 w 6582933"/>
              <a:gd name="connsiteY1514" fmla="*/ 6531391 h 6858000"/>
              <a:gd name="connsiteX1515" fmla="*/ 1349329 w 6582933"/>
              <a:gd name="connsiteY1515" fmla="*/ 6534562 h 6858000"/>
              <a:gd name="connsiteX1516" fmla="*/ 1351840 w 6582933"/>
              <a:gd name="connsiteY1516" fmla="*/ 6542555 h 6858000"/>
              <a:gd name="connsiteX1517" fmla="*/ 1355717 w 6582933"/>
              <a:gd name="connsiteY1517" fmla="*/ 6540969 h 6858000"/>
              <a:gd name="connsiteX1518" fmla="*/ 1359212 w 6582933"/>
              <a:gd name="connsiteY1518" fmla="*/ 6533928 h 6858000"/>
              <a:gd name="connsiteX1519" fmla="*/ 1359243 w 6582933"/>
              <a:gd name="connsiteY1519" fmla="*/ 6533921 h 6858000"/>
              <a:gd name="connsiteX1520" fmla="*/ 1371827 w 6582933"/>
              <a:gd name="connsiteY1520" fmla="*/ 6531010 h 6858000"/>
              <a:gd name="connsiteX1521" fmla="*/ 1382601 w 6582933"/>
              <a:gd name="connsiteY1521" fmla="*/ 6535513 h 6858000"/>
              <a:gd name="connsiteX1522" fmla="*/ 1377932 w 6582933"/>
              <a:gd name="connsiteY1522" fmla="*/ 6544394 h 6858000"/>
              <a:gd name="connsiteX1523" fmla="*/ 1364806 w 6582933"/>
              <a:gd name="connsiteY1523" fmla="*/ 6556510 h 6858000"/>
              <a:gd name="connsiteX1524" fmla="*/ 1351968 w 6582933"/>
              <a:gd name="connsiteY1524" fmla="*/ 6557778 h 6858000"/>
              <a:gd name="connsiteX1525" fmla="*/ 1347710 w 6582933"/>
              <a:gd name="connsiteY1525" fmla="*/ 6562092 h 6858000"/>
              <a:gd name="connsiteX1526" fmla="*/ 1350160 w 6582933"/>
              <a:gd name="connsiteY1526" fmla="*/ 6566278 h 6858000"/>
              <a:gd name="connsiteX1527" fmla="*/ 1367033 w 6582933"/>
              <a:gd name="connsiteY1527" fmla="*/ 6571036 h 6858000"/>
              <a:gd name="connsiteX1528" fmla="*/ 1381490 w 6582933"/>
              <a:gd name="connsiteY1528" fmla="*/ 6581501 h 6858000"/>
              <a:gd name="connsiteX1529" fmla="*/ 1397382 w 6582933"/>
              <a:gd name="connsiteY1529" fmla="*/ 6588669 h 6858000"/>
              <a:gd name="connsiteX1530" fmla="*/ 1397318 w 6582933"/>
              <a:gd name="connsiteY1530" fmla="*/ 6610171 h 6858000"/>
              <a:gd name="connsiteX1531" fmla="*/ 1397286 w 6582933"/>
              <a:gd name="connsiteY1531" fmla="*/ 6607635 h 6858000"/>
              <a:gd name="connsiteX1532" fmla="*/ 1387403 w 6582933"/>
              <a:gd name="connsiteY1532" fmla="*/ 6610807 h 6858000"/>
              <a:gd name="connsiteX1533" fmla="*/ 1389914 w 6582933"/>
              <a:gd name="connsiteY1533" fmla="*/ 6618799 h 6858000"/>
              <a:gd name="connsiteX1534" fmla="*/ 1393791 w 6582933"/>
              <a:gd name="connsiteY1534" fmla="*/ 6617150 h 6858000"/>
              <a:gd name="connsiteX1535" fmla="*/ 1397286 w 6582933"/>
              <a:gd name="connsiteY1535" fmla="*/ 6610173 h 6858000"/>
              <a:gd name="connsiteX1536" fmla="*/ 1397318 w 6582933"/>
              <a:gd name="connsiteY1536" fmla="*/ 6610171 h 6858000"/>
              <a:gd name="connsiteX1537" fmla="*/ 1442574 w 6582933"/>
              <a:gd name="connsiteY1537" fmla="*/ 6607382 h 6858000"/>
              <a:gd name="connsiteX1538" fmla="*/ 1458428 w 6582933"/>
              <a:gd name="connsiteY1538" fmla="*/ 6625967 h 6858000"/>
              <a:gd name="connsiteX1539" fmla="*/ 1436536 w 6582933"/>
              <a:gd name="connsiteY1539" fmla="*/ 6650833 h 6858000"/>
              <a:gd name="connsiteX1540" fmla="*/ 1435165 w 6582933"/>
              <a:gd name="connsiteY1540" fmla="*/ 6666373 h 6858000"/>
              <a:gd name="connsiteX1541" fmla="*/ 1397350 w 6582933"/>
              <a:gd name="connsiteY1541" fmla="*/ 6698470 h 6858000"/>
              <a:gd name="connsiteX1542" fmla="*/ 1397350 w 6582933"/>
              <a:gd name="connsiteY1542" fmla="*/ 6721813 h 6858000"/>
              <a:gd name="connsiteX1543" fmla="*/ 1384636 w 6582933"/>
              <a:gd name="connsiteY1543" fmla="*/ 6734499 h 6858000"/>
              <a:gd name="connsiteX1544" fmla="*/ 1378439 w 6582933"/>
              <a:gd name="connsiteY1544" fmla="*/ 6734626 h 6858000"/>
              <a:gd name="connsiteX1545" fmla="*/ 1254903 w 6582933"/>
              <a:gd name="connsiteY1545" fmla="*/ 6858000 h 6858000"/>
              <a:gd name="connsiteX1546" fmla="*/ 1229994 w 6582933"/>
              <a:gd name="connsiteY1546" fmla="*/ 6858000 h 6858000"/>
              <a:gd name="connsiteX1547" fmla="*/ 1225611 w 6582933"/>
              <a:gd name="connsiteY1547" fmla="*/ 6849184 h 6858000"/>
              <a:gd name="connsiteX1548" fmla="*/ 1213312 w 6582933"/>
              <a:gd name="connsiteY1548" fmla="*/ 6849184 h 6858000"/>
              <a:gd name="connsiteX1549" fmla="*/ 1203890 w 6582933"/>
              <a:gd name="connsiteY1549" fmla="*/ 6858000 h 6858000"/>
              <a:gd name="connsiteX1550" fmla="*/ 1173446 w 6582933"/>
              <a:gd name="connsiteY1550" fmla="*/ 6858000 h 6858000"/>
              <a:gd name="connsiteX1551" fmla="*/ 1171235 w 6582933"/>
              <a:gd name="connsiteY1551" fmla="*/ 6852673 h 6858000"/>
              <a:gd name="connsiteX1552" fmla="*/ 1179849 w 6582933"/>
              <a:gd name="connsiteY1552" fmla="*/ 6843539 h 6858000"/>
              <a:gd name="connsiteX1553" fmla="*/ 1180895 w 6582933"/>
              <a:gd name="connsiteY1553" fmla="*/ 6831550 h 6858000"/>
              <a:gd name="connsiteX1554" fmla="*/ 1175111 w 6582933"/>
              <a:gd name="connsiteY1554" fmla="*/ 6825968 h 6858000"/>
              <a:gd name="connsiteX1555" fmla="*/ 1143305 w 6582933"/>
              <a:gd name="connsiteY1555" fmla="*/ 6854005 h 6858000"/>
              <a:gd name="connsiteX1556" fmla="*/ 1143009 w 6582933"/>
              <a:gd name="connsiteY1556" fmla="*/ 6858000 h 6858000"/>
              <a:gd name="connsiteX1557" fmla="*/ 162611 w 6582933"/>
              <a:gd name="connsiteY1557" fmla="*/ 6858000 h 6858000"/>
              <a:gd name="connsiteX1558" fmla="*/ 163191 w 6582933"/>
              <a:gd name="connsiteY1558" fmla="*/ 6840938 h 6858000"/>
              <a:gd name="connsiteX1559" fmla="*/ 145998 w 6582933"/>
              <a:gd name="connsiteY1559" fmla="*/ 6835927 h 6858000"/>
              <a:gd name="connsiteX1560" fmla="*/ 141581 w 6582933"/>
              <a:gd name="connsiteY1560" fmla="*/ 6831614 h 6858000"/>
              <a:gd name="connsiteX1561" fmla="*/ 146793 w 6582933"/>
              <a:gd name="connsiteY1561" fmla="*/ 6823685 h 6858000"/>
              <a:gd name="connsiteX1562" fmla="*/ 198433 w 6582933"/>
              <a:gd name="connsiteY1562" fmla="*/ 6823367 h 6858000"/>
              <a:gd name="connsiteX1563" fmla="*/ 206314 w 6582933"/>
              <a:gd name="connsiteY1563" fmla="*/ 6801293 h 6858000"/>
              <a:gd name="connsiteX1564" fmla="*/ 210573 w 6582933"/>
              <a:gd name="connsiteY1564" fmla="*/ 6799454 h 6858000"/>
              <a:gd name="connsiteX1565" fmla="*/ 214990 w 6582933"/>
              <a:gd name="connsiteY1565" fmla="*/ 6803767 h 6858000"/>
              <a:gd name="connsiteX1566" fmla="*/ 231198 w 6582933"/>
              <a:gd name="connsiteY1566" fmla="*/ 6823367 h 6858000"/>
              <a:gd name="connsiteX1567" fmla="*/ 256526 w 6582933"/>
              <a:gd name="connsiteY1567" fmla="*/ 6823304 h 6858000"/>
              <a:gd name="connsiteX1568" fmla="*/ 261641 w 6582933"/>
              <a:gd name="connsiteY1568" fmla="*/ 6821655 h 6858000"/>
              <a:gd name="connsiteX1569" fmla="*/ 267107 w 6582933"/>
              <a:gd name="connsiteY1569" fmla="*/ 6803767 h 6858000"/>
              <a:gd name="connsiteX1570" fmla="*/ 284490 w 6582933"/>
              <a:gd name="connsiteY1570" fmla="*/ 6786450 h 6858000"/>
              <a:gd name="connsiteX1571" fmla="*/ 298410 w 6582933"/>
              <a:gd name="connsiteY1571" fmla="*/ 6810491 h 6858000"/>
              <a:gd name="connsiteX1572" fmla="*/ 336069 w 6582933"/>
              <a:gd name="connsiteY1572" fmla="*/ 6810491 h 6858000"/>
              <a:gd name="connsiteX1573" fmla="*/ 362413 w 6582933"/>
              <a:gd name="connsiteY1573" fmla="*/ 6785372 h 6858000"/>
              <a:gd name="connsiteX1574" fmla="*/ 375474 w 6582933"/>
              <a:gd name="connsiteY1574" fmla="*/ 6784421 h 6858000"/>
              <a:gd name="connsiteX1575" fmla="*/ 401533 w 6582933"/>
              <a:gd name="connsiteY1575" fmla="*/ 6771036 h 6858000"/>
              <a:gd name="connsiteX1576" fmla="*/ 423969 w 6582933"/>
              <a:gd name="connsiteY1576" fmla="*/ 6748582 h 6858000"/>
              <a:gd name="connsiteX1577" fmla="*/ 440113 w 6582933"/>
              <a:gd name="connsiteY1577" fmla="*/ 6746678 h 6858000"/>
              <a:gd name="connsiteX1578" fmla="*/ 459815 w 6582933"/>
              <a:gd name="connsiteY1578" fmla="*/ 6721750 h 6858000"/>
              <a:gd name="connsiteX1579" fmla="*/ 482633 w 6582933"/>
              <a:gd name="connsiteY1579" fmla="*/ 6721750 h 6858000"/>
              <a:gd name="connsiteX1580" fmla="*/ 470271 w 6582933"/>
              <a:gd name="connsiteY1580" fmla="*/ 6741287 h 6858000"/>
              <a:gd name="connsiteX1581" fmla="*/ 503925 w 6582933"/>
              <a:gd name="connsiteY1581" fmla="*/ 6744902 h 6858000"/>
              <a:gd name="connsiteX1582" fmla="*/ 543330 w 6582933"/>
              <a:gd name="connsiteY1582" fmla="*/ 6705448 h 6858000"/>
              <a:gd name="connsiteX1583" fmla="*/ 539803 w 6582933"/>
              <a:gd name="connsiteY1583" fmla="*/ 6696503 h 6858000"/>
              <a:gd name="connsiteX1584" fmla="*/ 525440 w 6582933"/>
              <a:gd name="connsiteY1584" fmla="*/ 6696503 h 6858000"/>
              <a:gd name="connsiteX1585" fmla="*/ 503480 w 6582933"/>
              <a:gd name="connsiteY1585" fmla="*/ 6721813 h 6858000"/>
              <a:gd name="connsiteX1586" fmla="*/ 482633 w 6582933"/>
              <a:gd name="connsiteY1586" fmla="*/ 6721813 h 6858000"/>
              <a:gd name="connsiteX1587" fmla="*/ 482696 w 6582933"/>
              <a:gd name="connsiteY1587" fmla="*/ 6715597 h 6858000"/>
              <a:gd name="connsiteX1588" fmla="*/ 549941 w 6582933"/>
              <a:gd name="connsiteY1588" fmla="*/ 6648105 h 6858000"/>
              <a:gd name="connsiteX1589" fmla="*/ 561442 w 6582933"/>
              <a:gd name="connsiteY1589" fmla="*/ 6645441 h 6858000"/>
              <a:gd name="connsiteX1590" fmla="*/ 589538 w 6582933"/>
              <a:gd name="connsiteY1590" fmla="*/ 6621273 h 6858000"/>
              <a:gd name="connsiteX1591" fmla="*/ 599961 w 6582933"/>
              <a:gd name="connsiteY1591" fmla="*/ 6620322 h 6858000"/>
              <a:gd name="connsiteX1592" fmla="*/ 658848 w 6582933"/>
              <a:gd name="connsiteY1592" fmla="*/ 6561394 h 6858000"/>
              <a:gd name="connsiteX1593" fmla="*/ 648235 w 6582933"/>
              <a:gd name="connsiteY1593" fmla="*/ 6549785 h 6858000"/>
              <a:gd name="connsiteX1594" fmla="*/ 666504 w 6582933"/>
              <a:gd name="connsiteY1594" fmla="*/ 6531517 h 6858000"/>
              <a:gd name="connsiteX1595" fmla="*/ 679788 w 6582933"/>
              <a:gd name="connsiteY1595" fmla="*/ 6543316 h 6858000"/>
              <a:gd name="connsiteX1596" fmla="*/ 693167 w 6582933"/>
              <a:gd name="connsiteY1596" fmla="*/ 6531200 h 6858000"/>
              <a:gd name="connsiteX1597" fmla="*/ 706037 w 6582933"/>
              <a:gd name="connsiteY1597" fmla="*/ 6530058 h 6858000"/>
              <a:gd name="connsiteX1598" fmla="*/ 723869 w 6582933"/>
              <a:gd name="connsiteY1598" fmla="*/ 6511980 h 6858000"/>
              <a:gd name="connsiteX1599" fmla="*/ 724026 w 6582933"/>
              <a:gd name="connsiteY1599" fmla="*/ 6505861 h 6858000"/>
              <a:gd name="connsiteX1600" fmla="*/ 714808 w 6582933"/>
              <a:gd name="connsiteY1600" fmla="*/ 6502887 h 6858000"/>
              <a:gd name="connsiteX1601" fmla="*/ 713832 w 6582933"/>
              <a:gd name="connsiteY1601" fmla="*/ 6497392 h 6858000"/>
              <a:gd name="connsiteX1602" fmla="*/ 724318 w 6582933"/>
              <a:gd name="connsiteY1602" fmla="*/ 6493205 h 6858000"/>
              <a:gd name="connsiteX1603" fmla="*/ 724318 w 6582933"/>
              <a:gd name="connsiteY1603" fmla="*/ 6505668 h 6858000"/>
              <a:gd name="connsiteX1604" fmla="*/ 733565 w 6582933"/>
              <a:gd name="connsiteY1604" fmla="*/ 6502609 h 6858000"/>
              <a:gd name="connsiteX1605" fmla="*/ 736698 w 6582933"/>
              <a:gd name="connsiteY1605" fmla="*/ 6493205 h 6858000"/>
              <a:gd name="connsiteX1606" fmla="*/ 724320 w 6582933"/>
              <a:gd name="connsiteY1606" fmla="*/ 6493205 h 6858000"/>
              <a:gd name="connsiteX1607" fmla="*/ 732833 w 6582933"/>
              <a:gd name="connsiteY1607" fmla="*/ 6482739 h 6858000"/>
              <a:gd name="connsiteX1608" fmla="*/ 736979 w 6582933"/>
              <a:gd name="connsiteY1608" fmla="*/ 6493071 h 6858000"/>
              <a:gd name="connsiteX1609" fmla="*/ 742900 w 6582933"/>
              <a:gd name="connsiteY1609" fmla="*/ 6492887 h 6858000"/>
              <a:gd name="connsiteX1610" fmla="*/ 768484 w 6582933"/>
              <a:gd name="connsiteY1610" fmla="*/ 6467832 h 6858000"/>
              <a:gd name="connsiteX1611" fmla="*/ 782852 w 6582933"/>
              <a:gd name="connsiteY1611" fmla="*/ 6466309 h 6858000"/>
              <a:gd name="connsiteX1612" fmla="*/ 1010310 w 6582933"/>
              <a:gd name="connsiteY1612" fmla="*/ 6238906 h 6858000"/>
              <a:gd name="connsiteX1613" fmla="*/ 1035157 w 6582933"/>
              <a:gd name="connsiteY1613" fmla="*/ 6238906 h 6858000"/>
              <a:gd name="connsiteX1614" fmla="*/ 1048696 w 6582933"/>
              <a:gd name="connsiteY1614" fmla="*/ 6251618 h 6858000"/>
              <a:gd name="connsiteX1615" fmla="*/ 1061441 w 6582933"/>
              <a:gd name="connsiteY1615" fmla="*/ 6250984 h 6858000"/>
              <a:gd name="connsiteX1616" fmla="*/ 1099611 w 6582933"/>
              <a:gd name="connsiteY1616" fmla="*/ 6240816 h 6858000"/>
              <a:gd name="connsiteX1617" fmla="*/ 1080001 w 6582933"/>
              <a:gd name="connsiteY1617" fmla="*/ 6219648 h 6858000"/>
              <a:gd name="connsiteX1618" fmla="*/ 1079848 w 6582933"/>
              <a:gd name="connsiteY1618" fmla="*/ 6213641 h 6858000"/>
              <a:gd name="connsiteX1619" fmla="*/ 1060031 w 6582933"/>
              <a:gd name="connsiteY1619" fmla="*/ 6213641 h 6858000"/>
              <a:gd name="connsiteX1620" fmla="*/ 1054247 w 6582933"/>
              <a:gd name="connsiteY1620" fmla="*/ 6199375 h 6858000"/>
              <a:gd name="connsiteX1621" fmla="*/ 1070549 w 6582933"/>
              <a:gd name="connsiteY1621" fmla="*/ 6179134 h 6858000"/>
              <a:gd name="connsiteX1622" fmla="*/ 1087930 w 6582933"/>
              <a:gd name="connsiteY1622" fmla="*/ 6164323 h 6858000"/>
              <a:gd name="connsiteX1623" fmla="*/ 1093178 w 6582933"/>
              <a:gd name="connsiteY1623" fmla="*/ 6181202 h 6858000"/>
              <a:gd name="connsiteX1624" fmla="*/ 1080273 w 6582933"/>
              <a:gd name="connsiteY1624" fmla="*/ 6194834 h 6858000"/>
              <a:gd name="connsiteX1625" fmla="*/ 1080241 w 6582933"/>
              <a:gd name="connsiteY1625" fmla="*/ 6213451 h 6858000"/>
              <a:gd name="connsiteX1626" fmla="*/ 1100339 w 6582933"/>
              <a:gd name="connsiteY1626" fmla="*/ 6213451 h 6858000"/>
              <a:gd name="connsiteX1627" fmla="*/ 1108061 w 6582933"/>
              <a:gd name="connsiteY1627" fmla="*/ 6192163 h 6858000"/>
              <a:gd name="connsiteX1628" fmla="*/ 1124679 w 6582933"/>
              <a:gd name="connsiteY1628" fmla="*/ 6175480 h 6858000"/>
              <a:gd name="connsiteX1629" fmla="*/ 1138155 w 6582933"/>
              <a:gd name="connsiteY1629" fmla="*/ 6174149 h 6858000"/>
              <a:gd name="connsiteX1630" fmla="*/ 1156019 w 6582933"/>
              <a:gd name="connsiteY1630" fmla="*/ 6156445 h 6858000"/>
              <a:gd name="connsiteX1631" fmla="*/ 1143716 w 6582933"/>
              <a:gd name="connsiteY1631" fmla="*/ 6143035 h 6858000"/>
              <a:gd name="connsiteX1632" fmla="*/ 1156399 w 6582933"/>
              <a:gd name="connsiteY1632" fmla="*/ 6118474 h 6858000"/>
              <a:gd name="connsiteX1633" fmla="*/ 1174952 w 6582933"/>
              <a:gd name="connsiteY1633" fmla="*/ 6099121 h 6858000"/>
              <a:gd name="connsiteX1634" fmla="*/ 1232703 w 6582933"/>
              <a:gd name="connsiteY1634" fmla="*/ 6086568 h 6858000"/>
              <a:gd name="connsiteX1635" fmla="*/ 1219989 w 6582933"/>
              <a:gd name="connsiteY1635" fmla="*/ 6099280 h 6858000"/>
              <a:gd name="connsiteX1636" fmla="*/ 1232703 w 6582933"/>
              <a:gd name="connsiteY1636" fmla="*/ 6086568 h 6858000"/>
              <a:gd name="connsiteX1637" fmla="*/ 4964787 w 6582933"/>
              <a:gd name="connsiteY1637" fmla="*/ 6076051 h 6858000"/>
              <a:gd name="connsiteX1638" fmla="*/ 4956586 w 6582933"/>
              <a:gd name="connsiteY1638" fmla="*/ 6080339 h 6858000"/>
              <a:gd name="connsiteX1639" fmla="*/ 4960651 w 6582933"/>
              <a:gd name="connsiteY1639" fmla="*/ 6084373 h 6858000"/>
              <a:gd name="connsiteX1640" fmla="*/ 4969076 w 6582933"/>
              <a:gd name="connsiteY1640" fmla="*/ 6080212 h 6858000"/>
              <a:gd name="connsiteX1641" fmla="*/ 4964787 w 6582933"/>
              <a:gd name="connsiteY1641" fmla="*/ 6076051 h 6858000"/>
              <a:gd name="connsiteX1642" fmla="*/ 1931725 w 6582933"/>
              <a:gd name="connsiteY1642" fmla="*/ 6073856 h 6858000"/>
              <a:gd name="connsiteX1643" fmla="*/ 1931376 w 6582933"/>
              <a:gd name="connsiteY1643" fmla="*/ 6091586 h 6858000"/>
              <a:gd name="connsiteX1644" fmla="*/ 1924353 w 6582933"/>
              <a:gd name="connsiteY1644" fmla="*/ 6098259 h 6858000"/>
              <a:gd name="connsiteX1645" fmla="*/ 1907289 w 6582933"/>
              <a:gd name="connsiteY1645" fmla="*/ 6081196 h 6858000"/>
              <a:gd name="connsiteX1646" fmla="*/ 1913963 w 6582933"/>
              <a:gd name="connsiteY1646" fmla="*/ 6074174 h 6858000"/>
              <a:gd name="connsiteX1647" fmla="*/ 1931725 w 6582933"/>
              <a:gd name="connsiteY1647" fmla="*/ 6073856 h 6858000"/>
              <a:gd name="connsiteX1648" fmla="*/ 1836377 w 6582933"/>
              <a:gd name="connsiteY1648" fmla="*/ 6073825 h 6858000"/>
              <a:gd name="connsiteX1649" fmla="*/ 1836377 w 6582933"/>
              <a:gd name="connsiteY1649" fmla="*/ 6099312 h 6858000"/>
              <a:gd name="connsiteX1650" fmla="*/ 1836377 w 6582933"/>
              <a:gd name="connsiteY1650" fmla="*/ 6073825 h 6858000"/>
              <a:gd name="connsiteX1651" fmla="*/ 1250124 w 6582933"/>
              <a:gd name="connsiteY1651" fmla="*/ 6063245 h 6858000"/>
              <a:gd name="connsiteX1652" fmla="*/ 1266683 w 6582933"/>
              <a:gd name="connsiteY1652" fmla="*/ 6063340 h 6858000"/>
              <a:gd name="connsiteX1653" fmla="*/ 1270821 w 6582933"/>
              <a:gd name="connsiteY1653" fmla="*/ 6073785 h 6858000"/>
              <a:gd name="connsiteX1654" fmla="*/ 1276366 w 6582933"/>
              <a:gd name="connsiteY1654" fmla="*/ 6074078 h 6858000"/>
              <a:gd name="connsiteX1655" fmla="*/ 1282119 w 6582933"/>
              <a:gd name="connsiteY1655" fmla="*/ 6081513 h 6858000"/>
              <a:gd name="connsiteX1656" fmla="*/ 1278466 w 6582933"/>
              <a:gd name="connsiteY1656" fmla="*/ 6085166 h 6858000"/>
              <a:gd name="connsiteX1657" fmla="*/ 1271032 w 6582933"/>
              <a:gd name="connsiteY1657" fmla="*/ 6079419 h 6858000"/>
              <a:gd name="connsiteX1658" fmla="*/ 1270736 w 6582933"/>
              <a:gd name="connsiteY1658" fmla="*/ 6073860 h 6858000"/>
              <a:gd name="connsiteX1659" fmla="*/ 1264811 w 6582933"/>
              <a:gd name="connsiteY1659" fmla="*/ 6074016 h 6858000"/>
              <a:gd name="connsiteX1660" fmla="*/ 1253684 w 6582933"/>
              <a:gd name="connsiteY1660" fmla="*/ 6086569 h 6858000"/>
              <a:gd name="connsiteX1661" fmla="*/ 1232741 w 6582933"/>
              <a:gd name="connsiteY1661" fmla="*/ 6086569 h 6858000"/>
              <a:gd name="connsiteX1662" fmla="*/ 1232899 w 6582933"/>
              <a:gd name="connsiteY1662" fmla="*/ 6080562 h 6858000"/>
              <a:gd name="connsiteX1663" fmla="*/ 1250124 w 6582933"/>
              <a:gd name="connsiteY1663" fmla="*/ 6063245 h 6858000"/>
              <a:gd name="connsiteX1664" fmla="*/ 1880867 w 6582933"/>
              <a:gd name="connsiteY1664" fmla="*/ 6060661 h 6858000"/>
              <a:gd name="connsiteX1665" fmla="*/ 1893611 w 6582933"/>
              <a:gd name="connsiteY1665" fmla="*/ 6067501 h 6858000"/>
              <a:gd name="connsiteX1666" fmla="*/ 1868126 w 6582933"/>
              <a:gd name="connsiteY1666" fmla="*/ 6067501 h 6858000"/>
              <a:gd name="connsiteX1667" fmla="*/ 1880867 w 6582933"/>
              <a:gd name="connsiteY1667" fmla="*/ 6060661 h 6858000"/>
              <a:gd name="connsiteX1668" fmla="*/ 5267743 w 6582933"/>
              <a:gd name="connsiteY1668" fmla="*/ 6035727 h 6858000"/>
              <a:gd name="connsiteX1669" fmla="*/ 5263576 w 6582933"/>
              <a:gd name="connsiteY1669" fmla="*/ 6040016 h 6858000"/>
              <a:gd name="connsiteX1670" fmla="*/ 5267869 w 6582933"/>
              <a:gd name="connsiteY1670" fmla="*/ 6048211 h 6858000"/>
              <a:gd name="connsiteX1671" fmla="*/ 5271904 w 6582933"/>
              <a:gd name="connsiteY1671" fmla="*/ 6044145 h 6858000"/>
              <a:gd name="connsiteX1672" fmla="*/ 5267743 w 6582933"/>
              <a:gd name="connsiteY1672" fmla="*/ 6035727 h 6858000"/>
              <a:gd name="connsiteX1673" fmla="*/ 1289898 w 6582933"/>
              <a:gd name="connsiteY1673" fmla="*/ 6035690 h 6858000"/>
              <a:gd name="connsiteX1674" fmla="*/ 1289898 w 6582933"/>
              <a:gd name="connsiteY1674" fmla="*/ 6061177 h 6858000"/>
              <a:gd name="connsiteX1675" fmla="*/ 1289898 w 6582933"/>
              <a:gd name="connsiteY1675" fmla="*/ 6035690 h 6858000"/>
              <a:gd name="connsiteX1676" fmla="*/ 4558104 w 6582933"/>
              <a:gd name="connsiteY1676" fmla="*/ 6025205 h 6858000"/>
              <a:gd name="connsiteX1677" fmla="*/ 4562397 w 6582933"/>
              <a:gd name="connsiteY1677" fmla="*/ 6029366 h 6858000"/>
              <a:gd name="connsiteX1678" fmla="*/ 4553973 w 6582933"/>
              <a:gd name="connsiteY1678" fmla="*/ 6033533 h 6858000"/>
              <a:gd name="connsiteX1679" fmla="*/ 4549907 w 6582933"/>
              <a:gd name="connsiteY1679" fmla="*/ 6029499 h 6858000"/>
              <a:gd name="connsiteX1680" fmla="*/ 4558104 w 6582933"/>
              <a:gd name="connsiteY1680" fmla="*/ 6025205 h 6858000"/>
              <a:gd name="connsiteX1681" fmla="*/ 4823813 w 6582933"/>
              <a:gd name="connsiteY1681" fmla="*/ 6010336 h 6858000"/>
              <a:gd name="connsiteX1682" fmla="*/ 4848376 w 6582933"/>
              <a:gd name="connsiteY1682" fmla="*/ 6010336 h 6858000"/>
              <a:gd name="connsiteX1683" fmla="*/ 4847709 w 6582933"/>
              <a:gd name="connsiteY1683" fmla="*/ 6036362 h 6858000"/>
              <a:gd name="connsiteX1684" fmla="*/ 4836113 w 6582933"/>
              <a:gd name="connsiteY1684" fmla="*/ 6022857 h 6858000"/>
              <a:gd name="connsiteX1685" fmla="*/ 4822513 w 6582933"/>
              <a:gd name="connsiteY1685" fmla="*/ 6035436 h 6858000"/>
              <a:gd name="connsiteX1686" fmla="*/ 4823813 w 6582933"/>
              <a:gd name="connsiteY1686" fmla="*/ 6010336 h 6858000"/>
              <a:gd name="connsiteX1687" fmla="*/ 1329311 w 6582933"/>
              <a:gd name="connsiteY1687" fmla="*/ 5999019 h 6858000"/>
              <a:gd name="connsiteX1688" fmla="*/ 1332965 w 6582933"/>
              <a:gd name="connsiteY1688" fmla="*/ 6002673 h 6858000"/>
              <a:gd name="connsiteX1689" fmla="*/ 1327218 w 6582933"/>
              <a:gd name="connsiteY1689" fmla="*/ 6010114 h 6858000"/>
              <a:gd name="connsiteX1690" fmla="*/ 1321680 w 6582933"/>
              <a:gd name="connsiteY1690" fmla="*/ 6010404 h 6858000"/>
              <a:gd name="connsiteX1691" fmla="*/ 1321332 w 6582933"/>
              <a:gd name="connsiteY1691" fmla="*/ 6028033 h 6858000"/>
              <a:gd name="connsiteX1692" fmla="*/ 1314341 w 6582933"/>
              <a:gd name="connsiteY1692" fmla="*/ 6034230 h 6858000"/>
              <a:gd name="connsiteX1693" fmla="*/ 1309032 w 6582933"/>
              <a:gd name="connsiteY1693" fmla="*/ 6025045 h 6858000"/>
              <a:gd name="connsiteX1694" fmla="*/ 1311575 w 6582933"/>
              <a:gd name="connsiteY1694" fmla="*/ 6014274 h 6858000"/>
              <a:gd name="connsiteX1695" fmla="*/ 1321580 w 6582933"/>
              <a:gd name="connsiteY1695" fmla="*/ 6010375 h 6858000"/>
              <a:gd name="connsiteX1696" fmla="*/ 1321876 w 6582933"/>
              <a:gd name="connsiteY1696" fmla="*/ 6004773 h 6858000"/>
              <a:gd name="connsiteX1697" fmla="*/ 1329311 w 6582933"/>
              <a:gd name="connsiteY1697" fmla="*/ 5999019 h 6858000"/>
              <a:gd name="connsiteX1698" fmla="*/ 4712108 w 6582933"/>
              <a:gd name="connsiteY1698" fmla="*/ 5998290 h 6858000"/>
              <a:gd name="connsiteX1699" fmla="*/ 4746751 w 6582933"/>
              <a:gd name="connsiteY1699" fmla="*/ 5998290 h 6858000"/>
              <a:gd name="connsiteX1700" fmla="*/ 4753044 w 6582933"/>
              <a:gd name="connsiteY1700" fmla="*/ 6015924 h 6858000"/>
              <a:gd name="connsiteX1701" fmla="*/ 4740363 w 6582933"/>
              <a:gd name="connsiteY1701" fmla="*/ 6029657 h 6858000"/>
              <a:gd name="connsiteX1702" fmla="*/ 4735465 w 6582933"/>
              <a:gd name="connsiteY1702" fmla="*/ 6046276 h 6858000"/>
              <a:gd name="connsiteX1703" fmla="*/ 4721961 w 6582933"/>
              <a:gd name="connsiteY1703" fmla="*/ 6036933 h 6858000"/>
              <a:gd name="connsiteX1704" fmla="*/ 4703753 w 6582933"/>
              <a:gd name="connsiteY1704" fmla="*/ 6043701 h 6858000"/>
              <a:gd name="connsiteX1705" fmla="*/ 4714652 w 6582933"/>
              <a:gd name="connsiteY1705" fmla="*/ 6065084 h 6858000"/>
              <a:gd name="connsiteX1706" fmla="*/ 4690438 w 6582933"/>
              <a:gd name="connsiteY1706" fmla="*/ 6092417 h 6858000"/>
              <a:gd name="connsiteX1707" fmla="*/ 4664055 w 6582933"/>
              <a:gd name="connsiteY1707" fmla="*/ 6106302 h 6858000"/>
              <a:gd name="connsiteX1708" fmla="*/ 4664055 w 6582933"/>
              <a:gd name="connsiteY1708" fmla="*/ 6131085 h 6858000"/>
              <a:gd name="connsiteX1709" fmla="*/ 4632693 w 6582933"/>
              <a:gd name="connsiteY1709" fmla="*/ 6162325 h 6858000"/>
              <a:gd name="connsiteX1710" fmla="*/ 4637844 w 6582933"/>
              <a:gd name="connsiteY1710" fmla="*/ 6131820 h 6858000"/>
              <a:gd name="connsiteX1711" fmla="*/ 4637844 w 6582933"/>
              <a:gd name="connsiteY1711" fmla="*/ 6109543 h 6858000"/>
              <a:gd name="connsiteX1712" fmla="*/ 4663960 w 6582933"/>
              <a:gd name="connsiteY1712" fmla="*/ 6078366 h 6858000"/>
              <a:gd name="connsiteX1713" fmla="*/ 4663960 w 6582933"/>
              <a:gd name="connsiteY1713" fmla="*/ 6067722 h 6858000"/>
              <a:gd name="connsiteX1714" fmla="*/ 4653759 w 6582933"/>
              <a:gd name="connsiteY1714" fmla="*/ 6056635 h 6858000"/>
              <a:gd name="connsiteX1715" fmla="*/ 4712108 w 6582933"/>
              <a:gd name="connsiteY1715" fmla="*/ 5998290 h 6858000"/>
              <a:gd name="connsiteX1716" fmla="*/ 1990166 w 6582933"/>
              <a:gd name="connsiteY1716" fmla="*/ 5986307 h 6858000"/>
              <a:gd name="connsiteX1717" fmla="*/ 1993820 w 6582933"/>
              <a:gd name="connsiteY1717" fmla="*/ 5989961 h 6858000"/>
              <a:gd name="connsiteX1718" fmla="*/ 1988067 w 6582933"/>
              <a:gd name="connsiteY1718" fmla="*/ 5997402 h 6858000"/>
              <a:gd name="connsiteX1719" fmla="*/ 1982554 w 6582933"/>
              <a:gd name="connsiteY1719" fmla="*/ 5997694 h 6858000"/>
              <a:gd name="connsiteX1720" fmla="*/ 1982554 w 6582933"/>
              <a:gd name="connsiteY1720" fmla="*/ 6017358 h 6858000"/>
              <a:gd name="connsiteX1721" fmla="*/ 1959640 w 6582933"/>
              <a:gd name="connsiteY1721" fmla="*/ 6036267 h 6858000"/>
              <a:gd name="connsiteX1722" fmla="*/ 1949820 w 6582933"/>
              <a:gd name="connsiteY1722" fmla="*/ 6073857 h 6858000"/>
              <a:gd name="connsiteX1723" fmla="*/ 1931742 w 6582933"/>
              <a:gd name="connsiteY1723" fmla="*/ 6073857 h 6858000"/>
              <a:gd name="connsiteX1724" fmla="*/ 1931742 w 6582933"/>
              <a:gd name="connsiteY1724" fmla="*/ 6055043 h 6858000"/>
              <a:gd name="connsiteX1725" fmla="*/ 1944422 w 6582933"/>
              <a:gd name="connsiteY1725" fmla="*/ 6041538 h 6858000"/>
              <a:gd name="connsiteX1726" fmla="*/ 1944961 w 6582933"/>
              <a:gd name="connsiteY1726" fmla="*/ 6028985 h 6858000"/>
              <a:gd name="connsiteX1727" fmla="*/ 1976388 w 6582933"/>
              <a:gd name="connsiteY1727" fmla="*/ 5997719 h 6858000"/>
              <a:gd name="connsiteX1728" fmla="*/ 1982436 w 6582933"/>
              <a:gd name="connsiteY1728" fmla="*/ 5997596 h 6858000"/>
              <a:gd name="connsiteX1729" fmla="*/ 1982726 w 6582933"/>
              <a:gd name="connsiteY1729" fmla="*/ 5992061 h 6858000"/>
              <a:gd name="connsiteX1730" fmla="*/ 1990166 w 6582933"/>
              <a:gd name="connsiteY1730" fmla="*/ 5986307 h 6858000"/>
              <a:gd name="connsiteX1731" fmla="*/ 5318587 w 6582933"/>
              <a:gd name="connsiteY1731" fmla="*/ 5984912 h 6858000"/>
              <a:gd name="connsiteX1732" fmla="*/ 5314425 w 6582933"/>
              <a:gd name="connsiteY1732" fmla="*/ 5989200 h 6858000"/>
              <a:gd name="connsiteX1733" fmla="*/ 5318713 w 6582933"/>
              <a:gd name="connsiteY1733" fmla="*/ 5997402 h 6858000"/>
              <a:gd name="connsiteX1734" fmla="*/ 5322748 w 6582933"/>
              <a:gd name="connsiteY1734" fmla="*/ 5993336 h 6858000"/>
              <a:gd name="connsiteX1735" fmla="*/ 5318587 w 6582933"/>
              <a:gd name="connsiteY1735" fmla="*/ 5984912 h 6858000"/>
              <a:gd name="connsiteX1736" fmla="*/ 4753043 w 6582933"/>
              <a:gd name="connsiteY1736" fmla="*/ 5972200 h 6858000"/>
              <a:gd name="connsiteX1737" fmla="*/ 4748875 w 6582933"/>
              <a:gd name="connsiteY1737" fmla="*/ 5982590 h 6858000"/>
              <a:gd name="connsiteX1738" fmla="*/ 4709024 w 6582933"/>
              <a:gd name="connsiteY1738" fmla="*/ 5985388 h 6858000"/>
              <a:gd name="connsiteX1739" fmla="*/ 4703429 w 6582933"/>
              <a:gd name="connsiteY1739" fmla="*/ 5979730 h 6858000"/>
              <a:gd name="connsiteX1740" fmla="*/ 4710325 w 6582933"/>
              <a:gd name="connsiteY1740" fmla="*/ 5972518 h 6858000"/>
              <a:gd name="connsiteX1741" fmla="*/ 4753043 w 6582933"/>
              <a:gd name="connsiteY1741" fmla="*/ 5972200 h 6858000"/>
              <a:gd name="connsiteX1742" fmla="*/ 4579036 w 6582933"/>
              <a:gd name="connsiteY1742" fmla="*/ 5972088 h 6858000"/>
              <a:gd name="connsiteX1743" fmla="*/ 4594141 w 6582933"/>
              <a:gd name="connsiteY1743" fmla="*/ 5972169 h 6858000"/>
              <a:gd name="connsiteX1744" fmla="*/ 4598404 w 6582933"/>
              <a:gd name="connsiteY1744" fmla="*/ 5976584 h 6858000"/>
              <a:gd name="connsiteX1745" fmla="*/ 4589948 w 6582933"/>
              <a:gd name="connsiteY1745" fmla="*/ 6014751 h 6858000"/>
              <a:gd name="connsiteX1746" fmla="*/ 4587658 w 6582933"/>
              <a:gd name="connsiteY1746" fmla="*/ 6026162 h 6858000"/>
              <a:gd name="connsiteX1747" fmla="*/ 4581302 w 6582933"/>
              <a:gd name="connsiteY1747" fmla="*/ 6035404 h 6858000"/>
              <a:gd name="connsiteX1748" fmla="*/ 4574661 w 6582933"/>
              <a:gd name="connsiteY1748" fmla="*/ 6019521 h 6858000"/>
              <a:gd name="connsiteX1749" fmla="*/ 4563349 w 6582933"/>
              <a:gd name="connsiteY1749" fmla="*/ 6003536 h 6858000"/>
              <a:gd name="connsiteX1750" fmla="*/ 4563572 w 6582933"/>
              <a:gd name="connsiteY1750" fmla="*/ 5977129 h 6858000"/>
              <a:gd name="connsiteX1751" fmla="*/ 4579036 w 6582933"/>
              <a:gd name="connsiteY1751" fmla="*/ 5972088 h 6858000"/>
              <a:gd name="connsiteX1752" fmla="*/ 4753043 w 6582933"/>
              <a:gd name="connsiteY1752" fmla="*/ 5959489 h 6858000"/>
              <a:gd name="connsiteX1753" fmla="*/ 4771662 w 6582933"/>
              <a:gd name="connsiteY1753" fmla="*/ 5959806 h 6858000"/>
              <a:gd name="connsiteX1754" fmla="*/ 4776172 w 6582933"/>
              <a:gd name="connsiteY1754" fmla="*/ 5968008 h 6858000"/>
              <a:gd name="connsiteX1755" fmla="*/ 4771725 w 6582933"/>
              <a:gd name="connsiteY1755" fmla="*/ 5972011 h 6858000"/>
              <a:gd name="connsiteX1756" fmla="*/ 4753043 w 6582933"/>
              <a:gd name="connsiteY1756" fmla="*/ 5972201 h 6858000"/>
              <a:gd name="connsiteX1757" fmla="*/ 4753043 w 6582933"/>
              <a:gd name="connsiteY1757" fmla="*/ 5972200 h 6858000"/>
              <a:gd name="connsiteX1758" fmla="*/ 1613965 w 6582933"/>
              <a:gd name="connsiteY1758" fmla="*/ 5946777 h 6858000"/>
              <a:gd name="connsiteX1759" fmla="*/ 1613965 w 6582933"/>
              <a:gd name="connsiteY1759" fmla="*/ 5959489 h 6858000"/>
              <a:gd name="connsiteX1760" fmla="*/ 1603471 w 6582933"/>
              <a:gd name="connsiteY1760" fmla="*/ 5950976 h 6858000"/>
              <a:gd name="connsiteX1761" fmla="*/ 1613965 w 6582933"/>
              <a:gd name="connsiteY1761" fmla="*/ 5946777 h 6858000"/>
              <a:gd name="connsiteX1762" fmla="*/ 2016413 w 6582933"/>
              <a:gd name="connsiteY1762" fmla="*/ 5936197 h 6858000"/>
              <a:gd name="connsiteX1763" fmla="*/ 2020415 w 6582933"/>
              <a:gd name="connsiteY1763" fmla="*/ 5940294 h 6858000"/>
              <a:gd name="connsiteX1764" fmla="*/ 2012213 w 6582933"/>
              <a:gd name="connsiteY1764" fmla="*/ 5944589 h 6858000"/>
              <a:gd name="connsiteX1765" fmla="*/ 2008148 w 6582933"/>
              <a:gd name="connsiteY1765" fmla="*/ 5940555 h 6858000"/>
              <a:gd name="connsiteX1766" fmla="*/ 2016413 w 6582933"/>
              <a:gd name="connsiteY1766" fmla="*/ 5936197 h 6858000"/>
              <a:gd name="connsiteX1767" fmla="*/ 1627399 w 6582933"/>
              <a:gd name="connsiteY1767" fmla="*/ 5933636 h 6858000"/>
              <a:gd name="connsiteX1768" fmla="*/ 1635500 w 6582933"/>
              <a:gd name="connsiteY1768" fmla="*/ 5936799 h 6858000"/>
              <a:gd name="connsiteX1769" fmla="*/ 1656859 w 6582933"/>
              <a:gd name="connsiteY1769" fmla="*/ 5947133 h 6858000"/>
              <a:gd name="connsiteX1770" fmla="*/ 1663247 w 6582933"/>
              <a:gd name="connsiteY1770" fmla="*/ 5954472 h 6858000"/>
              <a:gd name="connsiteX1771" fmla="*/ 1652818 w 6582933"/>
              <a:gd name="connsiteY1771" fmla="*/ 5959553 h 6858000"/>
              <a:gd name="connsiteX1772" fmla="*/ 1645225 w 6582933"/>
              <a:gd name="connsiteY1772" fmla="*/ 5959489 h 6858000"/>
              <a:gd name="connsiteX1773" fmla="*/ 1628256 w 6582933"/>
              <a:gd name="connsiteY1773" fmla="*/ 5978588 h 6858000"/>
              <a:gd name="connsiteX1774" fmla="*/ 1638456 w 6582933"/>
              <a:gd name="connsiteY1774" fmla="*/ 5990793 h 6858000"/>
              <a:gd name="connsiteX1775" fmla="*/ 1614117 w 6582933"/>
              <a:gd name="connsiteY1775" fmla="*/ 6004012 h 6858000"/>
              <a:gd name="connsiteX1776" fmla="*/ 1614117 w 6582933"/>
              <a:gd name="connsiteY1776" fmla="*/ 6016311 h 6858000"/>
              <a:gd name="connsiteX1777" fmla="*/ 1601055 w 6582933"/>
              <a:gd name="connsiteY1777" fmla="*/ 6030228 h 6858000"/>
              <a:gd name="connsiteX1778" fmla="*/ 1601055 w 6582933"/>
              <a:gd name="connsiteY1778" fmla="*/ 6042363 h 6858000"/>
              <a:gd name="connsiteX1779" fmla="*/ 1578395 w 6582933"/>
              <a:gd name="connsiteY1779" fmla="*/ 6065020 h 6858000"/>
              <a:gd name="connsiteX1780" fmla="*/ 1573496 w 6582933"/>
              <a:gd name="connsiteY1780" fmla="*/ 6083834 h 6858000"/>
              <a:gd name="connsiteX1781" fmla="*/ 1524848 w 6582933"/>
              <a:gd name="connsiteY1781" fmla="*/ 6132455 h 6858000"/>
              <a:gd name="connsiteX1782" fmla="*/ 1524848 w 6582933"/>
              <a:gd name="connsiteY1782" fmla="*/ 6143860 h 6858000"/>
              <a:gd name="connsiteX1783" fmla="*/ 1493132 w 6582933"/>
              <a:gd name="connsiteY1783" fmla="*/ 6175354 h 6858000"/>
              <a:gd name="connsiteX1784" fmla="*/ 1486934 w 6582933"/>
              <a:gd name="connsiteY1784" fmla="*/ 6175513 h 6858000"/>
              <a:gd name="connsiteX1785" fmla="*/ 1486934 w 6582933"/>
              <a:gd name="connsiteY1785" fmla="*/ 6156730 h 6858000"/>
              <a:gd name="connsiteX1786" fmla="*/ 1499741 w 6582933"/>
              <a:gd name="connsiteY1786" fmla="*/ 6143099 h 6858000"/>
              <a:gd name="connsiteX1787" fmla="*/ 1499741 w 6582933"/>
              <a:gd name="connsiteY1787" fmla="*/ 6130926 h 6858000"/>
              <a:gd name="connsiteX1788" fmla="*/ 1535176 w 6582933"/>
              <a:gd name="connsiteY1788" fmla="*/ 6095341 h 6858000"/>
              <a:gd name="connsiteX1789" fmla="*/ 1535841 w 6582933"/>
              <a:gd name="connsiteY1789" fmla="*/ 6090983 h 6858000"/>
              <a:gd name="connsiteX1790" fmla="*/ 1527005 w 6582933"/>
              <a:gd name="connsiteY1790" fmla="*/ 6082147 h 6858000"/>
              <a:gd name="connsiteX1791" fmla="*/ 1532187 w 6582933"/>
              <a:gd name="connsiteY1791" fmla="*/ 6074269 h 6858000"/>
              <a:gd name="connsiteX1792" fmla="*/ 1550933 w 6582933"/>
              <a:gd name="connsiteY1792" fmla="*/ 6057111 h 6858000"/>
              <a:gd name="connsiteX1793" fmla="*/ 1564319 w 6582933"/>
              <a:gd name="connsiteY1793" fmla="*/ 6048307 h 6858000"/>
              <a:gd name="connsiteX1794" fmla="*/ 1575661 w 6582933"/>
              <a:gd name="connsiteY1794" fmla="*/ 6037567 h 6858000"/>
              <a:gd name="connsiteX1795" fmla="*/ 1587835 w 6582933"/>
              <a:gd name="connsiteY1795" fmla="*/ 6017390 h 6858000"/>
              <a:gd name="connsiteX1796" fmla="*/ 1588660 w 6582933"/>
              <a:gd name="connsiteY1796" fmla="*/ 6004709 h 6858000"/>
              <a:gd name="connsiteX1797" fmla="*/ 1601150 w 6582933"/>
              <a:gd name="connsiteY1797" fmla="*/ 5991110 h 6858000"/>
              <a:gd name="connsiteX1798" fmla="*/ 1601150 w 6582933"/>
              <a:gd name="connsiteY1798" fmla="*/ 5976394 h 6858000"/>
              <a:gd name="connsiteX1799" fmla="*/ 1613895 w 6582933"/>
              <a:gd name="connsiteY1799" fmla="*/ 5965559 h 6858000"/>
              <a:gd name="connsiteX1800" fmla="*/ 1614053 w 6582933"/>
              <a:gd name="connsiteY1800" fmla="*/ 5959457 h 6858000"/>
              <a:gd name="connsiteX1801" fmla="*/ 1624539 w 6582933"/>
              <a:gd name="connsiteY1801" fmla="*/ 5955264 h 6858000"/>
              <a:gd name="connsiteX1802" fmla="*/ 1614053 w 6582933"/>
              <a:gd name="connsiteY1802" fmla="*/ 5946745 h 6858000"/>
              <a:gd name="connsiteX1803" fmla="*/ 1618531 w 6582933"/>
              <a:gd name="connsiteY1803" fmla="*/ 5935975 h 6858000"/>
              <a:gd name="connsiteX1804" fmla="*/ 1627399 w 6582933"/>
              <a:gd name="connsiteY1804" fmla="*/ 5933636 h 6858000"/>
              <a:gd name="connsiteX1805" fmla="*/ 4817710 w 6582933"/>
              <a:gd name="connsiteY1805" fmla="*/ 5921550 h 6858000"/>
              <a:gd name="connsiteX1806" fmla="*/ 4835250 w 6582933"/>
              <a:gd name="connsiteY1806" fmla="*/ 5921550 h 6858000"/>
              <a:gd name="connsiteX1807" fmla="*/ 4839925 w 6582933"/>
              <a:gd name="connsiteY1807" fmla="*/ 5954979 h 6858000"/>
              <a:gd name="connsiteX1808" fmla="*/ 4821872 w 6582933"/>
              <a:gd name="connsiteY1808" fmla="*/ 5960282 h 6858000"/>
              <a:gd name="connsiteX1809" fmla="*/ 4816631 w 6582933"/>
              <a:gd name="connsiteY1809" fmla="*/ 5975981 h 6858000"/>
              <a:gd name="connsiteX1810" fmla="*/ 4804394 w 6582933"/>
              <a:gd name="connsiteY1810" fmla="*/ 6002864 h 6858000"/>
              <a:gd name="connsiteX1811" fmla="*/ 4804394 w 6582933"/>
              <a:gd name="connsiteY1811" fmla="*/ 6027716 h 6858000"/>
              <a:gd name="connsiteX1812" fmla="*/ 4791365 w 6582933"/>
              <a:gd name="connsiteY1812" fmla="*/ 6042236 h 6858000"/>
              <a:gd name="connsiteX1813" fmla="*/ 4791365 w 6582933"/>
              <a:gd name="connsiteY1813" fmla="*/ 6066676 h 6858000"/>
              <a:gd name="connsiteX1814" fmla="*/ 4778398 w 6582933"/>
              <a:gd name="connsiteY1814" fmla="*/ 6080498 h 6858000"/>
              <a:gd name="connsiteX1815" fmla="*/ 4778462 w 6582933"/>
              <a:gd name="connsiteY1815" fmla="*/ 6111992 h 6858000"/>
              <a:gd name="connsiteX1816" fmla="*/ 4768356 w 6582933"/>
              <a:gd name="connsiteY1816" fmla="*/ 6115931 h 6858000"/>
              <a:gd name="connsiteX1817" fmla="*/ 4765813 w 6582933"/>
              <a:gd name="connsiteY1817" fmla="*/ 6126701 h 6858000"/>
              <a:gd name="connsiteX1818" fmla="*/ 4771122 w 6582933"/>
              <a:gd name="connsiteY1818" fmla="*/ 6135886 h 6858000"/>
              <a:gd name="connsiteX1819" fmla="*/ 4778113 w 6582933"/>
              <a:gd name="connsiteY1819" fmla="*/ 6129689 h 6858000"/>
              <a:gd name="connsiteX1820" fmla="*/ 4778462 w 6582933"/>
              <a:gd name="connsiteY1820" fmla="*/ 6111992 h 6858000"/>
              <a:gd name="connsiteX1821" fmla="*/ 4789043 w 6582933"/>
              <a:gd name="connsiteY1821" fmla="*/ 6107475 h 6858000"/>
              <a:gd name="connsiteX1822" fmla="*/ 4810910 w 6582933"/>
              <a:gd name="connsiteY1822" fmla="*/ 6085712 h 6858000"/>
              <a:gd name="connsiteX1823" fmla="*/ 4815166 w 6582933"/>
              <a:gd name="connsiteY1823" fmla="*/ 6081417 h 6858000"/>
              <a:gd name="connsiteX1824" fmla="*/ 4816663 w 6582933"/>
              <a:gd name="connsiteY1824" fmla="*/ 6068452 h 6858000"/>
              <a:gd name="connsiteX1825" fmla="*/ 4828672 w 6582933"/>
              <a:gd name="connsiteY1825" fmla="*/ 6055296 h 6858000"/>
              <a:gd name="connsiteX1826" fmla="*/ 4837668 w 6582933"/>
              <a:gd name="connsiteY1826" fmla="*/ 6050564 h 6858000"/>
              <a:gd name="connsiteX1827" fmla="*/ 4842089 w 6582933"/>
              <a:gd name="connsiteY1827" fmla="*/ 6061398 h 6858000"/>
              <a:gd name="connsiteX1828" fmla="*/ 4842025 w 6582933"/>
              <a:gd name="connsiteY1828" fmla="*/ 6067151 h 6858000"/>
              <a:gd name="connsiteX1829" fmla="*/ 4855531 w 6582933"/>
              <a:gd name="connsiteY1829" fmla="*/ 6082147 h 6858000"/>
              <a:gd name="connsiteX1830" fmla="*/ 4835732 w 6582933"/>
              <a:gd name="connsiteY1830" fmla="*/ 6088059 h 6858000"/>
              <a:gd name="connsiteX1831" fmla="*/ 4816601 w 6582933"/>
              <a:gd name="connsiteY1831" fmla="*/ 6115163 h 6858000"/>
              <a:gd name="connsiteX1832" fmla="*/ 4805632 w 6582933"/>
              <a:gd name="connsiteY1832" fmla="*/ 6129657 h 6858000"/>
              <a:gd name="connsiteX1833" fmla="*/ 4800772 w 6582933"/>
              <a:gd name="connsiteY1833" fmla="*/ 6146626 h 6858000"/>
              <a:gd name="connsiteX1834" fmla="*/ 4796103 w 6582933"/>
              <a:gd name="connsiteY1834" fmla="*/ 6149899 h 6858000"/>
              <a:gd name="connsiteX1835" fmla="*/ 4771059 w 6582933"/>
              <a:gd name="connsiteY1835" fmla="*/ 6161247 h 6858000"/>
              <a:gd name="connsiteX1836" fmla="*/ 4757077 w 6582933"/>
              <a:gd name="connsiteY1836" fmla="*/ 6152823 h 6858000"/>
              <a:gd name="connsiteX1837" fmla="*/ 4752371 w 6582933"/>
              <a:gd name="connsiteY1837" fmla="*/ 6168998 h 6858000"/>
              <a:gd name="connsiteX1838" fmla="*/ 4739753 w 6582933"/>
              <a:gd name="connsiteY1838" fmla="*/ 6183613 h 6858000"/>
              <a:gd name="connsiteX1839" fmla="*/ 4739753 w 6582933"/>
              <a:gd name="connsiteY1839" fmla="*/ 6208592 h 6858000"/>
              <a:gd name="connsiteX1840" fmla="*/ 4725551 w 6582933"/>
              <a:gd name="connsiteY1840" fmla="*/ 6234555 h 6858000"/>
              <a:gd name="connsiteX1841" fmla="*/ 4714936 w 6582933"/>
              <a:gd name="connsiteY1841" fmla="*/ 6239065 h 6858000"/>
              <a:gd name="connsiteX1842" fmla="*/ 4714936 w 6582933"/>
              <a:gd name="connsiteY1842" fmla="*/ 6194865 h 6858000"/>
              <a:gd name="connsiteX1843" fmla="*/ 4727903 w 6582933"/>
              <a:gd name="connsiteY1843" fmla="*/ 6181044 h 6858000"/>
              <a:gd name="connsiteX1844" fmla="*/ 4727903 w 6582933"/>
              <a:gd name="connsiteY1844" fmla="*/ 6169378 h 6858000"/>
              <a:gd name="connsiteX1845" fmla="*/ 4739499 w 6582933"/>
              <a:gd name="connsiteY1845" fmla="*/ 6156001 h 6858000"/>
              <a:gd name="connsiteX1846" fmla="*/ 4721991 w 6582933"/>
              <a:gd name="connsiteY1846" fmla="*/ 6149994 h 6858000"/>
              <a:gd name="connsiteX1847" fmla="*/ 4708327 w 6582933"/>
              <a:gd name="connsiteY1847" fmla="*/ 6162801 h 6858000"/>
              <a:gd name="connsiteX1848" fmla="*/ 4683473 w 6582933"/>
              <a:gd name="connsiteY1848" fmla="*/ 6162801 h 6858000"/>
              <a:gd name="connsiteX1849" fmla="*/ 4670156 w 6582933"/>
              <a:gd name="connsiteY1849" fmla="*/ 6175037 h 6858000"/>
              <a:gd name="connsiteX1850" fmla="*/ 4664441 w 6582933"/>
              <a:gd name="connsiteY1850" fmla="*/ 6158386 h 6858000"/>
              <a:gd name="connsiteX1851" fmla="*/ 4672288 w 6582933"/>
              <a:gd name="connsiteY1851" fmla="*/ 6150469 h 6858000"/>
              <a:gd name="connsiteX1852" fmla="*/ 4695836 w 6582933"/>
              <a:gd name="connsiteY1852" fmla="*/ 6150089 h 6858000"/>
              <a:gd name="connsiteX1853" fmla="*/ 4720374 w 6582933"/>
              <a:gd name="connsiteY1853" fmla="*/ 6125560 h 6858000"/>
              <a:gd name="connsiteX1854" fmla="*/ 4733079 w 6582933"/>
              <a:gd name="connsiteY1854" fmla="*/ 6135981 h 6858000"/>
              <a:gd name="connsiteX1855" fmla="*/ 4739911 w 6582933"/>
              <a:gd name="connsiteY1855" fmla="*/ 6129023 h 6858000"/>
              <a:gd name="connsiteX1856" fmla="*/ 4750150 w 6582933"/>
              <a:gd name="connsiteY1856" fmla="*/ 6107666 h 6858000"/>
              <a:gd name="connsiteX1857" fmla="*/ 4763560 w 6582933"/>
              <a:gd name="connsiteY1857" fmla="*/ 6081386 h 6858000"/>
              <a:gd name="connsiteX1858" fmla="*/ 4772873 w 6582933"/>
              <a:gd name="connsiteY1858" fmla="*/ 6060225 h 6858000"/>
              <a:gd name="connsiteX1859" fmla="*/ 4777892 w 6582933"/>
              <a:gd name="connsiteY1859" fmla="*/ 6055296 h 6858000"/>
              <a:gd name="connsiteX1860" fmla="*/ 4777892 w 6582933"/>
              <a:gd name="connsiteY1860" fmla="*/ 6004392 h 6858000"/>
              <a:gd name="connsiteX1861" fmla="*/ 4766423 w 6582933"/>
              <a:gd name="connsiteY1861" fmla="*/ 5991585 h 6858000"/>
              <a:gd name="connsiteX1862" fmla="*/ 4786664 w 6582933"/>
              <a:gd name="connsiteY1862" fmla="*/ 5982654 h 6858000"/>
              <a:gd name="connsiteX1863" fmla="*/ 4803760 w 6582933"/>
              <a:gd name="connsiteY1863" fmla="*/ 5965527 h 6858000"/>
              <a:gd name="connsiteX1864" fmla="*/ 4804648 w 6582933"/>
              <a:gd name="connsiteY1864" fmla="*/ 5952276 h 6858000"/>
              <a:gd name="connsiteX1865" fmla="*/ 4817710 w 6582933"/>
              <a:gd name="connsiteY1865" fmla="*/ 5921550 h 6858000"/>
              <a:gd name="connsiteX1866" fmla="*/ 5384560 w 6582933"/>
              <a:gd name="connsiteY1866" fmla="*/ 5911128 h 6858000"/>
              <a:gd name="connsiteX1867" fmla="*/ 5375724 w 6582933"/>
              <a:gd name="connsiteY1867" fmla="*/ 5914845 h 6858000"/>
              <a:gd name="connsiteX1868" fmla="*/ 5363043 w 6582933"/>
              <a:gd name="connsiteY1868" fmla="*/ 5926631 h 6858000"/>
              <a:gd name="connsiteX1869" fmla="*/ 5363043 w 6582933"/>
              <a:gd name="connsiteY1869" fmla="*/ 5941093 h 6858000"/>
              <a:gd name="connsiteX1870" fmla="*/ 5388468 w 6582933"/>
              <a:gd name="connsiteY1870" fmla="*/ 5940427 h 6858000"/>
              <a:gd name="connsiteX1871" fmla="*/ 5388628 w 6582933"/>
              <a:gd name="connsiteY1871" fmla="*/ 5921867 h 6858000"/>
              <a:gd name="connsiteX1872" fmla="*/ 5384560 w 6582933"/>
              <a:gd name="connsiteY1872" fmla="*/ 5911128 h 6858000"/>
              <a:gd name="connsiteX1873" fmla="*/ 1406382 w 6582933"/>
              <a:gd name="connsiteY1873" fmla="*/ 5910780 h 6858000"/>
              <a:gd name="connsiteX1874" fmla="*/ 1410383 w 6582933"/>
              <a:gd name="connsiteY1874" fmla="*/ 5914878 h 6858000"/>
              <a:gd name="connsiteX1875" fmla="*/ 1402182 w 6582933"/>
              <a:gd name="connsiteY1875" fmla="*/ 5919166 h 6858000"/>
              <a:gd name="connsiteX1876" fmla="*/ 1398116 w 6582933"/>
              <a:gd name="connsiteY1876" fmla="*/ 5915132 h 6858000"/>
              <a:gd name="connsiteX1877" fmla="*/ 1406382 w 6582933"/>
              <a:gd name="connsiteY1877" fmla="*/ 5910780 h 6858000"/>
              <a:gd name="connsiteX1878" fmla="*/ 1685145 w 6582933"/>
              <a:gd name="connsiteY1878" fmla="*/ 5910043 h 6858000"/>
              <a:gd name="connsiteX1879" fmla="*/ 1688800 w 6582933"/>
              <a:gd name="connsiteY1879" fmla="*/ 5913697 h 6858000"/>
              <a:gd name="connsiteX1880" fmla="*/ 1683052 w 6582933"/>
              <a:gd name="connsiteY1880" fmla="*/ 5921137 h 6858000"/>
              <a:gd name="connsiteX1881" fmla="*/ 1677480 w 6582933"/>
              <a:gd name="connsiteY1881" fmla="*/ 5921430 h 6858000"/>
              <a:gd name="connsiteX1882" fmla="*/ 1671580 w 6582933"/>
              <a:gd name="connsiteY1882" fmla="*/ 5933176 h 6858000"/>
              <a:gd name="connsiteX1883" fmla="*/ 1657400 w 6582933"/>
              <a:gd name="connsiteY1883" fmla="*/ 5932861 h 6858000"/>
              <a:gd name="connsiteX1884" fmla="*/ 1653364 w 6582933"/>
              <a:gd name="connsiteY1884" fmla="*/ 5928731 h 6858000"/>
              <a:gd name="connsiteX1885" fmla="*/ 1655237 w 6582933"/>
              <a:gd name="connsiteY1885" fmla="*/ 5924697 h 6858000"/>
              <a:gd name="connsiteX1886" fmla="*/ 1659747 w 6582933"/>
              <a:gd name="connsiteY1886" fmla="*/ 5921519 h 6858000"/>
              <a:gd name="connsiteX1887" fmla="*/ 1677417 w 6582933"/>
              <a:gd name="connsiteY1887" fmla="*/ 5921361 h 6858000"/>
              <a:gd name="connsiteX1888" fmla="*/ 1677711 w 6582933"/>
              <a:gd name="connsiteY1888" fmla="*/ 5915797 h 6858000"/>
              <a:gd name="connsiteX1889" fmla="*/ 1685145 w 6582933"/>
              <a:gd name="connsiteY1889" fmla="*/ 5910043 h 6858000"/>
              <a:gd name="connsiteX1890" fmla="*/ 5072044 w 6582933"/>
              <a:gd name="connsiteY1890" fmla="*/ 5908484 h 6858000"/>
              <a:gd name="connsiteX1891" fmla="*/ 5080242 w 6582933"/>
              <a:gd name="connsiteY1891" fmla="*/ 5911889 h 6858000"/>
              <a:gd name="connsiteX1892" fmla="*/ 5083358 w 6582933"/>
              <a:gd name="connsiteY1892" fmla="*/ 5916875 h 6858000"/>
              <a:gd name="connsiteX1893" fmla="*/ 5073252 w 6582933"/>
              <a:gd name="connsiteY1893" fmla="*/ 5937725 h 6858000"/>
              <a:gd name="connsiteX1894" fmla="*/ 5070930 w 6582933"/>
              <a:gd name="connsiteY1894" fmla="*/ 5949543 h 6858000"/>
              <a:gd name="connsiteX1895" fmla="*/ 5059872 w 6582933"/>
              <a:gd name="connsiteY1895" fmla="*/ 5976710 h 6858000"/>
              <a:gd name="connsiteX1896" fmla="*/ 5045884 w 6582933"/>
              <a:gd name="connsiteY1896" fmla="*/ 6002705 h 6858000"/>
              <a:gd name="connsiteX1897" fmla="*/ 5045884 w 6582933"/>
              <a:gd name="connsiteY1897" fmla="*/ 6027684 h 6858000"/>
              <a:gd name="connsiteX1898" fmla="*/ 5032855 w 6582933"/>
              <a:gd name="connsiteY1898" fmla="*/ 6042267 h 6858000"/>
              <a:gd name="connsiteX1899" fmla="*/ 5032855 w 6582933"/>
              <a:gd name="connsiteY1899" fmla="*/ 6053964 h 6858000"/>
              <a:gd name="connsiteX1900" fmla="*/ 5019857 w 6582933"/>
              <a:gd name="connsiteY1900" fmla="*/ 6067818 h 6858000"/>
              <a:gd name="connsiteX1901" fmla="*/ 5019857 w 6582933"/>
              <a:gd name="connsiteY1901" fmla="*/ 6092956 h 6858000"/>
              <a:gd name="connsiteX1902" fmla="*/ 4997521 w 6582933"/>
              <a:gd name="connsiteY1902" fmla="*/ 6115423 h 6858000"/>
              <a:gd name="connsiteX1903" fmla="*/ 4995928 w 6582933"/>
              <a:gd name="connsiteY1903" fmla="*/ 6119902 h 6858000"/>
              <a:gd name="connsiteX1904" fmla="*/ 5007785 w 6582933"/>
              <a:gd name="connsiteY1904" fmla="*/ 6140492 h 6858000"/>
              <a:gd name="connsiteX1905" fmla="*/ 5018145 w 6582933"/>
              <a:gd name="connsiteY1905" fmla="*/ 6156032 h 6858000"/>
              <a:gd name="connsiteX1906" fmla="*/ 5002538 w 6582933"/>
              <a:gd name="connsiteY1906" fmla="*/ 6162801 h 6858000"/>
              <a:gd name="connsiteX1907" fmla="*/ 4968855 w 6582933"/>
              <a:gd name="connsiteY1907" fmla="*/ 6194421 h 6858000"/>
              <a:gd name="connsiteX1908" fmla="*/ 4968855 w 6582933"/>
              <a:gd name="connsiteY1908" fmla="*/ 6220283 h 6858000"/>
              <a:gd name="connsiteX1909" fmla="*/ 4945147 w 6582933"/>
              <a:gd name="connsiteY1909" fmla="*/ 6243993 h 6858000"/>
              <a:gd name="connsiteX1910" fmla="*/ 4955697 w 6582933"/>
              <a:gd name="connsiteY1910" fmla="*/ 6261850 h 6858000"/>
              <a:gd name="connsiteX1911" fmla="*/ 4968633 w 6582933"/>
              <a:gd name="connsiteY1911" fmla="*/ 6283201 h 6858000"/>
              <a:gd name="connsiteX1912" fmla="*/ 4951567 w 6582933"/>
              <a:gd name="connsiteY1912" fmla="*/ 6301475 h 6858000"/>
              <a:gd name="connsiteX1913" fmla="*/ 4897286 w 6582933"/>
              <a:gd name="connsiteY1913" fmla="*/ 6300556 h 6858000"/>
              <a:gd name="connsiteX1914" fmla="*/ 4892806 w 6582933"/>
              <a:gd name="connsiteY1914" fmla="*/ 6289975 h 6858000"/>
              <a:gd name="connsiteX1915" fmla="*/ 4924137 w 6582933"/>
              <a:gd name="connsiteY1915" fmla="*/ 6289779 h 6858000"/>
              <a:gd name="connsiteX1916" fmla="*/ 4928591 w 6582933"/>
              <a:gd name="connsiteY1916" fmla="*/ 6285776 h 6858000"/>
              <a:gd name="connsiteX1917" fmla="*/ 4928654 w 6582933"/>
              <a:gd name="connsiteY1917" fmla="*/ 6281552 h 6858000"/>
              <a:gd name="connsiteX1918" fmla="*/ 4929765 w 6582933"/>
              <a:gd name="connsiteY1918" fmla="*/ 6246689 h 6858000"/>
              <a:gd name="connsiteX1919" fmla="*/ 4942921 w 6582933"/>
              <a:gd name="connsiteY1919" fmla="*/ 6221209 h 6858000"/>
              <a:gd name="connsiteX1920" fmla="*/ 4943715 w 6582933"/>
              <a:gd name="connsiteY1920" fmla="*/ 6208085 h 6858000"/>
              <a:gd name="connsiteX1921" fmla="*/ 4956268 w 6582933"/>
              <a:gd name="connsiteY1921" fmla="*/ 6194517 h 6858000"/>
              <a:gd name="connsiteX1922" fmla="*/ 4956268 w 6582933"/>
              <a:gd name="connsiteY1922" fmla="*/ 6182629 h 6858000"/>
              <a:gd name="connsiteX1923" fmla="*/ 4969108 w 6582933"/>
              <a:gd name="connsiteY1923" fmla="*/ 6168966 h 6858000"/>
              <a:gd name="connsiteX1924" fmla="*/ 4972053 w 6582933"/>
              <a:gd name="connsiteY1924" fmla="*/ 6150036 h 6858000"/>
              <a:gd name="connsiteX1925" fmla="*/ 4974639 w 6582933"/>
              <a:gd name="connsiteY1925" fmla="*/ 6149899 h 6858000"/>
              <a:gd name="connsiteX1926" fmla="*/ 4980387 w 6582933"/>
              <a:gd name="connsiteY1926" fmla="*/ 6142464 h 6858000"/>
              <a:gd name="connsiteX1927" fmla="*/ 4972920 w 6582933"/>
              <a:gd name="connsiteY1927" fmla="*/ 6144463 h 6858000"/>
              <a:gd name="connsiteX1928" fmla="*/ 4969298 w 6582933"/>
              <a:gd name="connsiteY1928" fmla="*/ 6144557 h 6858000"/>
              <a:gd name="connsiteX1929" fmla="*/ 4969273 w 6582933"/>
              <a:gd name="connsiteY1929" fmla="*/ 6145048 h 6858000"/>
              <a:gd name="connsiteX1930" fmla="*/ 4937611 w 6582933"/>
              <a:gd name="connsiteY1930" fmla="*/ 6150121 h 6858000"/>
              <a:gd name="connsiteX1931" fmla="*/ 4931066 w 6582933"/>
              <a:gd name="connsiteY1931" fmla="*/ 6127621 h 6858000"/>
              <a:gd name="connsiteX1932" fmla="*/ 4924296 w 6582933"/>
              <a:gd name="connsiteY1932" fmla="*/ 6112689 h 6858000"/>
              <a:gd name="connsiteX1933" fmla="*/ 4910220 w 6582933"/>
              <a:gd name="connsiteY1933" fmla="*/ 6125306 h 6858000"/>
              <a:gd name="connsiteX1934" fmla="*/ 4885911 w 6582933"/>
              <a:gd name="connsiteY1934" fmla="*/ 6125306 h 6858000"/>
              <a:gd name="connsiteX1935" fmla="*/ 4877963 w 6582933"/>
              <a:gd name="connsiteY1935" fmla="*/ 6157238 h 6858000"/>
              <a:gd name="connsiteX1936" fmla="*/ 4850348 w 6582933"/>
              <a:gd name="connsiteY1936" fmla="*/ 6152125 h 6858000"/>
              <a:gd name="connsiteX1937" fmla="*/ 4826040 w 6582933"/>
              <a:gd name="connsiteY1937" fmla="*/ 6149867 h 6858000"/>
              <a:gd name="connsiteX1938" fmla="*/ 4818154 w 6582933"/>
              <a:gd name="connsiteY1938" fmla="*/ 6144177 h 6858000"/>
              <a:gd name="connsiteX1939" fmla="*/ 4863092 w 6582933"/>
              <a:gd name="connsiteY1939" fmla="*/ 6099248 h 6858000"/>
              <a:gd name="connsiteX1940" fmla="*/ 4874436 w 6582933"/>
              <a:gd name="connsiteY1940" fmla="*/ 6098646 h 6858000"/>
              <a:gd name="connsiteX1941" fmla="*/ 4867699 w 6582933"/>
              <a:gd name="connsiteY1941" fmla="*/ 6080466 h 6858000"/>
              <a:gd name="connsiteX1942" fmla="*/ 4867699 w 6582933"/>
              <a:gd name="connsiteY1942" fmla="*/ 6055201 h 6858000"/>
              <a:gd name="connsiteX1943" fmla="*/ 4892425 w 6582933"/>
              <a:gd name="connsiteY1943" fmla="*/ 6029048 h 6858000"/>
              <a:gd name="connsiteX1944" fmla="*/ 4881687 w 6582933"/>
              <a:gd name="connsiteY1944" fmla="*/ 6015163 h 6858000"/>
              <a:gd name="connsiteX1945" fmla="*/ 4898623 w 6582933"/>
              <a:gd name="connsiteY1945" fmla="*/ 6010336 h 6858000"/>
              <a:gd name="connsiteX1946" fmla="*/ 4905805 w 6582933"/>
              <a:gd name="connsiteY1946" fmla="*/ 5968071 h 6858000"/>
              <a:gd name="connsiteX1947" fmla="*/ 4894805 w 6582933"/>
              <a:gd name="connsiteY1947" fmla="*/ 5954408 h 6858000"/>
              <a:gd name="connsiteX1948" fmla="*/ 4930811 w 6582933"/>
              <a:gd name="connsiteY1948" fmla="*/ 5932701 h 6858000"/>
              <a:gd name="connsiteX1949" fmla="*/ 4930811 w 6582933"/>
              <a:gd name="connsiteY1949" fmla="*/ 5915765 h 6858000"/>
              <a:gd name="connsiteX1950" fmla="*/ 4935137 w 6582933"/>
              <a:gd name="connsiteY1950" fmla="*/ 5911096 h 6858000"/>
              <a:gd name="connsiteX1951" fmla="*/ 4946797 w 6582933"/>
              <a:gd name="connsiteY1951" fmla="*/ 5908775 h 6858000"/>
              <a:gd name="connsiteX1952" fmla="*/ 4963163 w 6582933"/>
              <a:gd name="connsiteY1952" fmla="*/ 5909758 h 6858000"/>
              <a:gd name="connsiteX1953" fmla="*/ 4969139 w 6582933"/>
              <a:gd name="connsiteY1953" fmla="*/ 5921645 h 6858000"/>
              <a:gd name="connsiteX1954" fmla="*/ 4973840 w 6582933"/>
              <a:gd name="connsiteY1954" fmla="*/ 5932257 h 6858000"/>
              <a:gd name="connsiteX1955" fmla="*/ 4981663 w 6582933"/>
              <a:gd name="connsiteY1955" fmla="*/ 5920085 h 6858000"/>
              <a:gd name="connsiteX1956" fmla="*/ 4988906 w 6582933"/>
              <a:gd name="connsiteY1956" fmla="*/ 5908648 h 6858000"/>
              <a:gd name="connsiteX1957" fmla="*/ 5024690 w 6582933"/>
              <a:gd name="connsiteY1957" fmla="*/ 5908680 h 6858000"/>
              <a:gd name="connsiteX1958" fmla="*/ 5032855 w 6582933"/>
              <a:gd name="connsiteY1958" fmla="*/ 5923358 h 6858000"/>
              <a:gd name="connsiteX1959" fmla="*/ 5022591 w 6582933"/>
              <a:gd name="connsiteY1959" fmla="*/ 5938169 h 6858000"/>
              <a:gd name="connsiteX1960" fmla="*/ 5017573 w 6582933"/>
              <a:gd name="connsiteY1960" fmla="*/ 5954947 h 6858000"/>
              <a:gd name="connsiteX1961" fmla="*/ 5000153 w 6582933"/>
              <a:gd name="connsiteY1961" fmla="*/ 5972549 h 6858000"/>
              <a:gd name="connsiteX1962" fmla="*/ 4949721 w 6582933"/>
              <a:gd name="connsiteY1962" fmla="*/ 5972549 h 6858000"/>
              <a:gd name="connsiteX1963" fmla="*/ 4943650 w 6582933"/>
              <a:gd name="connsiteY1963" fmla="*/ 6002166 h 6858000"/>
              <a:gd name="connsiteX1964" fmla="*/ 4946925 w 6582933"/>
              <a:gd name="connsiteY1964" fmla="*/ 6007094 h 6858000"/>
              <a:gd name="connsiteX1965" fmla="*/ 4977303 w 6582933"/>
              <a:gd name="connsiteY1965" fmla="*/ 6012017 h 6858000"/>
              <a:gd name="connsiteX1966" fmla="*/ 4981821 w 6582933"/>
              <a:gd name="connsiteY1966" fmla="*/ 6028763 h 6858000"/>
              <a:gd name="connsiteX1967" fmla="*/ 4969235 w 6582933"/>
              <a:gd name="connsiteY1967" fmla="*/ 6042236 h 6858000"/>
              <a:gd name="connsiteX1968" fmla="*/ 4969076 w 6582933"/>
              <a:gd name="connsiteY1968" fmla="*/ 6048433 h 6858000"/>
              <a:gd name="connsiteX1969" fmla="*/ 4962910 w 6582933"/>
              <a:gd name="connsiteY1969" fmla="*/ 6048274 h 6858000"/>
              <a:gd name="connsiteX1970" fmla="*/ 4940472 w 6582933"/>
              <a:gd name="connsiteY1970" fmla="*/ 6026130 h 6858000"/>
              <a:gd name="connsiteX1971" fmla="*/ 4931515 w 6582933"/>
              <a:gd name="connsiteY1971" fmla="*/ 6028794 h 6858000"/>
              <a:gd name="connsiteX1972" fmla="*/ 4930907 w 6582933"/>
              <a:gd name="connsiteY1972" fmla="*/ 6041538 h 6858000"/>
              <a:gd name="connsiteX1973" fmla="*/ 4918390 w 6582933"/>
              <a:gd name="connsiteY1973" fmla="*/ 6054948 h 6858000"/>
              <a:gd name="connsiteX1974" fmla="*/ 4918168 w 6582933"/>
              <a:gd name="connsiteY1974" fmla="*/ 6063940 h 6858000"/>
              <a:gd name="connsiteX1975" fmla="*/ 4918136 w 6582933"/>
              <a:gd name="connsiteY1975" fmla="*/ 6061367 h 6858000"/>
              <a:gd name="connsiteX1976" fmla="*/ 4908253 w 6582933"/>
              <a:gd name="connsiteY1976" fmla="*/ 6064577 h 6858000"/>
              <a:gd name="connsiteX1977" fmla="*/ 4910760 w 6582933"/>
              <a:gd name="connsiteY1977" fmla="*/ 6072524 h 6858000"/>
              <a:gd name="connsiteX1978" fmla="*/ 4914634 w 6582933"/>
              <a:gd name="connsiteY1978" fmla="*/ 6070932 h 6858000"/>
              <a:gd name="connsiteX1979" fmla="*/ 4918136 w 6582933"/>
              <a:gd name="connsiteY1979" fmla="*/ 6063942 h 6858000"/>
              <a:gd name="connsiteX1980" fmla="*/ 4918168 w 6582933"/>
              <a:gd name="connsiteY1980" fmla="*/ 6063940 h 6858000"/>
              <a:gd name="connsiteX1981" fmla="*/ 4960049 w 6582933"/>
              <a:gd name="connsiteY1981" fmla="*/ 6060828 h 6858000"/>
              <a:gd name="connsiteX1982" fmla="*/ 4969044 w 6582933"/>
              <a:gd name="connsiteY1982" fmla="*/ 6048433 h 6858000"/>
              <a:gd name="connsiteX1983" fmla="*/ 4969076 w 6582933"/>
              <a:gd name="connsiteY1983" fmla="*/ 6048433 h 6858000"/>
              <a:gd name="connsiteX1984" fmla="*/ 5000699 w 6582933"/>
              <a:gd name="connsiteY1984" fmla="*/ 6048433 h 6858000"/>
              <a:gd name="connsiteX1985" fmla="*/ 5007182 w 6582933"/>
              <a:gd name="connsiteY1985" fmla="*/ 6019584 h 6858000"/>
              <a:gd name="connsiteX1986" fmla="*/ 5032284 w 6582933"/>
              <a:gd name="connsiteY1986" fmla="*/ 5991522 h 6858000"/>
              <a:gd name="connsiteX1987" fmla="*/ 5032284 w 6582933"/>
              <a:gd name="connsiteY1987" fmla="*/ 5966803 h 6858000"/>
              <a:gd name="connsiteX1988" fmla="*/ 5045314 w 6582933"/>
              <a:gd name="connsiteY1988" fmla="*/ 5952911 h 6858000"/>
              <a:gd name="connsiteX1989" fmla="*/ 5045314 w 6582933"/>
              <a:gd name="connsiteY1989" fmla="*/ 5927621 h 6858000"/>
              <a:gd name="connsiteX1990" fmla="*/ 5063494 w 6582933"/>
              <a:gd name="connsiteY1990" fmla="*/ 5909822 h 6858000"/>
              <a:gd name="connsiteX1991" fmla="*/ 5072044 w 6582933"/>
              <a:gd name="connsiteY1991" fmla="*/ 5908484 h 6858000"/>
              <a:gd name="connsiteX1992" fmla="*/ 5481284 w 6582933"/>
              <a:gd name="connsiteY1992" fmla="*/ 5896412 h 6858000"/>
              <a:gd name="connsiteX1993" fmla="*/ 5460070 w 6582933"/>
              <a:gd name="connsiteY1993" fmla="*/ 5906834 h 6858000"/>
              <a:gd name="connsiteX1994" fmla="*/ 5439320 w 6582933"/>
              <a:gd name="connsiteY1994" fmla="*/ 5916209 h 6858000"/>
              <a:gd name="connsiteX1995" fmla="*/ 5439509 w 6582933"/>
              <a:gd name="connsiteY1995" fmla="*/ 5978207 h 6858000"/>
              <a:gd name="connsiteX1996" fmla="*/ 5443544 w 6582933"/>
              <a:gd name="connsiteY1996" fmla="*/ 5982654 h 6858000"/>
              <a:gd name="connsiteX1997" fmla="*/ 5451676 w 6582933"/>
              <a:gd name="connsiteY1997" fmla="*/ 5978207 h 6858000"/>
              <a:gd name="connsiteX1998" fmla="*/ 5452063 w 6582933"/>
              <a:gd name="connsiteY1998" fmla="*/ 5928318 h 6858000"/>
              <a:gd name="connsiteX1999" fmla="*/ 5477451 w 6582933"/>
              <a:gd name="connsiteY1999" fmla="*/ 5927715 h 6858000"/>
              <a:gd name="connsiteX2000" fmla="*/ 5502908 w 6582933"/>
              <a:gd name="connsiteY2000" fmla="*/ 5927303 h 6858000"/>
              <a:gd name="connsiteX2001" fmla="*/ 5502844 w 6582933"/>
              <a:gd name="connsiteY2001" fmla="*/ 5902324 h 6858000"/>
              <a:gd name="connsiteX2002" fmla="*/ 5498397 w 6582933"/>
              <a:gd name="connsiteY2002" fmla="*/ 5898068 h 6858000"/>
              <a:gd name="connsiteX2003" fmla="*/ 5481284 w 6582933"/>
              <a:gd name="connsiteY2003" fmla="*/ 5896412 h 6858000"/>
              <a:gd name="connsiteX2004" fmla="*/ 4669364 w 6582933"/>
              <a:gd name="connsiteY2004" fmla="*/ 5895968 h 6858000"/>
              <a:gd name="connsiteX2005" fmla="*/ 4683251 w 6582933"/>
              <a:gd name="connsiteY2005" fmla="*/ 5895968 h 6858000"/>
              <a:gd name="connsiteX2006" fmla="*/ 4683632 w 6582933"/>
              <a:gd name="connsiteY2006" fmla="*/ 5921392 h 6858000"/>
              <a:gd name="connsiteX2007" fmla="*/ 4658371 w 6582933"/>
              <a:gd name="connsiteY2007" fmla="*/ 5921392 h 6858000"/>
              <a:gd name="connsiteX2008" fmla="*/ 4653410 w 6582933"/>
              <a:gd name="connsiteY2008" fmla="*/ 5913253 h 6858000"/>
              <a:gd name="connsiteX2009" fmla="*/ 4669364 w 6582933"/>
              <a:gd name="connsiteY2009" fmla="*/ 5895968 h 6858000"/>
              <a:gd name="connsiteX2010" fmla="*/ 4750025 w 6582933"/>
              <a:gd name="connsiteY2010" fmla="*/ 5894953 h 6858000"/>
              <a:gd name="connsiteX2011" fmla="*/ 4765654 w 6582933"/>
              <a:gd name="connsiteY2011" fmla="*/ 5900833 h 6858000"/>
              <a:gd name="connsiteX2012" fmla="*/ 4765654 w 6582933"/>
              <a:gd name="connsiteY2012" fmla="*/ 5914719 h 6858000"/>
              <a:gd name="connsiteX2013" fmla="*/ 4753005 w 6582933"/>
              <a:gd name="connsiteY2013" fmla="*/ 5928160 h 6858000"/>
              <a:gd name="connsiteX2014" fmla="*/ 4753043 w 6582933"/>
              <a:gd name="connsiteY2014" fmla="*/ 5959489 h 6858000"/>
              <a:gd name="connsiteX2015" fmla="*/ 4733143 w 6582933"/>
              <a:gd name="connsiteY2015" fmla="*/ 5959489 h 6858000"/>
              <a:gd name="connsiteX2016" fmla="*/ 4716713 w 6582933"/>
              <a:gd name="connsiteY2016" fmla="*/ 5941791 h 6858000"/>
              <a:gd name="connsiteX2017" fmla="*/ 4714810 w 6582933"/>
              <a:gd name="connsiteY2017" fmla="*/ 5929523 h 6858000"/>
              <a:gd name="connsiteX2018" fmla="*/ 4750025 w 6582933"/>
              <a:gd name="connsiteY2018" fmla="*/ 5894953 h 6858000"/>
              <a:gd name="connsiteX2019" fmla="*/ 4833665 w 6582933"/>
              <a:gd name="connsiteY2019" fmla="*/ 5885356 h 6858000"/>
              <a:gd name="connsiteX2020" fmla="*/ 4837891 w 6582933"/>
              <a:gd name="connsiteY2020" fmla="*/ 5885705 h 6858000"/>
              <a:gd name="connsiteX2021" fmla="*/ 4841798 w 6582933"/>
              <a:gd name="connsiteY2021" fmla="*/ 5890088 h 6858000"/>
              <a:gd name="connsiteX2022" fmla="*/ 4841798 w 6582933"/>
              <a:gd name="connsiteY2022" fmla="*/ 5902293 h 6858000"/>
              <a:gd name="connsiteX2023" fmla="*/ 4837669 w 6582933"/>
              <a:gd name="connsiteY2023" fmla="*/ 5906644 h 6858000"/>
              <a:gd name="connsiteX2024" fmla="*/ 4833380 w 6582933"/>
              <a:gd name="connsiteY2024" fmla="*/ 5906264 h 6858000"/>
              <a:gd name="connsiteX2025" fmla="*/ 4833665 w 6582933"/>
              <a:gd name="connsiteY2025" fmla="*/ 5885356 h 6858000"/>
              <a:gd name="connsiteX2026" fmla="*/ 1391697 w 6582933"/>
              <a:gd name="connsiteY2026" fmla="*/ 5883447 h 6858000"/>
              <a:gd name="connsiteX2027" fmla="*/ 1395794 w 6582933"/>
              <a:gd name="connsiteY2027" fmla="*/ 5887487 h 6858000"/>
              <a:gd name="connsiteX2028" fmla="*/ 1391442 w 6582933"/>
              <a:gd name="connsiteY2028" fmla="*/ 5895715 h 6858000"/>
              <a:gd name="connsiteX2029" fmla="*/ 1387407 w 6582933"/>
              <a:gd name="connsiteY2029" fmla="*/ 5891649 h 6858000"/>
              <a:gd name="connsiteX2030" fmla="*/ 1391697 w 6582933"/>
              <a:gd name="connsiteY2030" fmla="*/ 5883447 h 6858000"/>
              <a:gd name="connsiteX2031" fmla="*/ 2046087 w 6582933"/>
              <a:gd name="connsiteY2031" fmla="*/ 5883257 h 6858000"/>
              <a:gd name="connsiteX2032" fmla="*/ 2045737 w 6582933"/>
              <a:gd name="connsiteY2032" fmla="*/ 5900961 h 6858000"/>
              <a:gd name="connsiteX2033" fmla="*/ 2038741 w 6582933"/>
              <a:gd name="connsiteY2033" fmla="*/ 5907151 h 6858000"/>
              <a:gd name="connsiteX2034" fmla="*/ 2033438 w 6582933"/>
              <a:gd name="connsiteY2034" fmla="*/ 5897973 h 6858000"/>
              <a:gd name="connsiteX2035" fmla="*/ 2035981 w 6582933"/>
              <a:gd name="connsiteY2035" fmla="*/ 5887196 h 6858000"/>
              <a:gd name="connsiteX2036" fmla="*/ 2046087 w 6582933"/>
              <a:gd name="connsiteY2036" fmla="*/ 5883257 h 6858000"/>
              <a:gd name="connsiteX2037" fmla="*/ 5629099 w 6582933"/>
              <a:gd name="connsiteY2037" fmla="*/ 5882803 h 6858000"/>
              <a:gd name="connsiteX2038" fmla="*/ 5617252 w 6582933"/>
              <a:gd name="connsiteY2038" fmla="*/ 5890532 h 6858000"/>
              <a:gd name="connsiteX2039" fmla="*/ 5617442 w 6582933"/>
              <a:gd name="connsiteY2039" fmla="*/ 5927715 h 6858000"/>
              <a:gd name="connsiteX2040" fmla="*/ 5621699 w 6582933"/>
              <a:gd name="connsiteY2040" fmla="*/ 5931972 h 6858000"/>
              <a:gd name="connsiteX2041" fmla="*/ 5625924 w 6582933"/>
              <a:gd name="connsiteY2041" fmla="*/ 5931591 h 6858000"/>
              <a:gd name="connsiteX2042" fmla="*/ 5642449 w 6582933"/>
              <a:gd name="connsiteY2042" fmla="*/ 5914909 h 6858000"/>
              <a:gd name="connsiteX2043" fmla="*/ 5642449 w 6582933"/>
              <a:gd name="connsiteY2043" fmla="*/ 5889326 h 6858000"/>
              <a:gd name="connsiteX2044" fmla="*/ 5629099 w 6582933"/>
              <a:gd name="connsiteY2044" fmla="*/ 5882803 h 6858000"/>
              <a:gd name="connsiteX2045" fmla="*/ 5077413 w 6582933"/>
              <a:gd name="connsiteY2045" fmla="*/ 5870545 h 6858000"/>
              <a:gd name="connsiteX2046" fmla="*/ 5089808 w 6582933"/>
              <a:gd name="connsiteY2046" fmla="*/ 5870545 h 6858000"/>
              <a:gd name="connsiteX2047" fmla="*/ 5089492 w 6582933"/>
              <a:gd name="connsiteY2047" fmla="*/ 5895968 h 6858000"/>
              <a:gd name="connsiteX2048" fmla="*/ 5077096 w 6582933"/>
              <a:gd name="connsiteY2048" fmla="*/ 5895968 h 6858000"/>
              <a:gd name="connsiteX2049" fmla="*/ 5077413 w 6582933"/>
              <a:gd name="connsiteY2049" fmla="*/ 5870545 h 6858000"/>
              <a:gd name="connsiteX2050" fmla="*/ 5143038 w 6582933"/>
              <a:gd name="connsiteY2050" fmla="*/ 5860218 h 6858000"/>
              <a:gd name="connsiteX2051" fmla="*/ 5147072 w 6582933"/>
              <a:gd name="connsiteY2051" fmla="*/ 5870798 h 6858000"/>
              <a:gd name="connsiteX2052" fmla="*/ 5147009 w 6582933"/>
              <a:gd name="connsiteY2052" fmla="*/ 5876995 h 6858000"/>
              <a:gd name="connsiteX2053" fmla="*/ 5120822 w 6582933"/>
              <a:gd name="connsiteY2053" fmla="*/ 5876900 h 6858000"/>
              <a:gd name="connsiteX2054" fmla="*/ 5134297 w 6582933"/>
              <a:gd name="connsiteY2054" fmla="*/ 5863966 h 6858000"/>
              <a:gd name="connsiteX2055" fmla="*/ 5143038 w 6582933"/>
              <a:gd name="connsiteY2055" fmla="*/ 5860218 h 6858000"/>
              <a:gd name="connsiteX2056" fmla="*/ 2053427 w 6582933"/>
              <a:gd name="connsiteY2056" fmla="*/ 5859361 h 6858000"/>
              <a:gd name="connsiteX2057" fmla="*/ 2058730 w 6582933"/>
              <a:gd name="connsiteY2057" fmla="*/ 5868546 h 6858000"/>
              <a:gd name="connsiteX2058" fmla="*/ 2056192 w 6582933"/>
              <a:gd name="connsiteY2058" fmla="*/ 5879317 h 6858000"/>
              <a:gd name="connsiteX2059" fmla="*/ 2046087 w 6582933"/>
              <a:gd name="connsiteY2059" fmla="*/ 5883256 h 6858000"/>
              <a:gd name="connsiteX2060" fmla="*/ 2046436 w 6582933"/>
              <a:gd name="connsiteY2060" fmla="*/ 5865559 h 6858000"/>
              <a:gd name="connsiteX2061" fmla="*/ 2053427 w 6582933"/>
              <a:gd name="connsiteY2061" fmla="*/ 5859361 h 6858000"/>
              <a:gd name="connsiteX2062" fmla="*/ 5058059 w 6582933"/>
              <a:gd name="connsiteY2062" fmla="*/ 5857839 h 6858000"/>
              <a:gd name="connsiteX2063" fmla="*/ 5057709 w 6582933"/>
              <a:gd name="connsiteY2063" fmla="*/ 5875537 h 6858000"/>
              <a:gd name="connsiteX2064" fmla="*/ 5050720 w 6582933"/>
              <a:gd name="connsiteY2064" fmla="*/ 5881734 h 6858000"/>
              <a:gd name="connsiteX2065" fmla="*/ 5045410 w 6582933"/>
              <a:gd name="connsiteY2065" fmla="*/ 5872549 h 6858000"/>
              <a:gd name="connsiteX2066" fmla="*/ 5047954 w 6582933"/>
              <a:gd name="connsiteY2066" fmla="*/ 5861779 h 6858000"/>
              <a:gd name="connsiteX2067" fmla="*/ 5058059 w 6582933"/>
              <a:gd name="connsiteY2067" fmla="*/ 5857839 h 6858000"/>
              <a:gd name="connsiteX2068" fmla="*/ 4797500 w 6582933"/>
              <a:gd name="connsiteY2068" fmla="*/ 5857839 h 6858000"/>
              <a:gd name="connsiteX2069" fmla="*/ 4822292 w 6582933"/>
              <a:gd name="connsiteY2069" fmla="*/ 5857839 h 6858000"/>
              <a:gd name="connsiteX2070" fmla="*/ 4827183 w 6582933"/>
              <a:gd name="connsiteY2070" fmla="*/ 5866098 h 6858000"/>
              <a:gd name="connsiteX2071" fmla="*/ 4822894 w 6582933"/>
              <a:gd name="connsiteY2071" fmla="*/ 5870544 h 6858000"/>
              <a:gd name="connsiteX2072" fmla="*/ 4798102 w 6582933"/>
              <a:gd name="connsiteY2072" fmla="*/ 5870544 h 6858000"/>
              <a:gd name="connsiteX2073" fmla="*/ 4793211 w 6582933"/>
              <a:gd name="connsiteY2073" fmla="*/ 5862286 h 6858000"/>
              <a:gd name="connsiteX2074" fmla="*/ 4797500 w 6582933"/>
              <a:gd name="connsiteY2074" fmla="*/ 5857839 h 6858000"/>
              <a:gd name="connsiteX2075" fmla="*/ 5456096 w 6582933"/>
              <a:gd name="connsiteY2075" fmla="*/ 5857781 h 6858000"/>
              <a:gd name="connsiteX2076" fmla="*/ 5445003 w 6582933"/>
              <a:gd name="connsiteY2076" fmla="*/ 5857807 h 6858000"/>
              <a:gd name="connsiteX2077" fmla="*/ 5445612 w 6582933"/>
              <a:gd name="connsiteY2077" fmla="*/ 5883288 h 6858000"/>
              <a:gd name="connsiteX2078" fmla="*/ 5462993 w 6582933"/>
              <a:gd name="connsiteY2078" fmla="*/ 5865908 h 6858000"/>
              <a:gd name="connsiteX2079" fmla="*/ 5456096 w 6582933"/>
              <a:gd name="connsiteY2079" fmla="*/ 5857781 h 6858000"/>
              <a:gd name="connsiteX2080" fmla="*/ 4857493 w 6582933"/>
              <a:gd name="connsiteY2080" fmla="*/ 5844873 h 6858000"/>
              <a:gd name="connsiteX2081" fmla="*/ 4864775 w 6582933"/>
              <a:gd name="connsiteY2081" fmla="*/ 5849225 h 6858000"/>
              <a:gd name="connsiteX2082" fmla="*/ 4856833 w 6582933"/>
              <a:gd name="connsiteY2082" fmla="*/ 5862000 h 6858000"/>
              <a:gd name="connsiteX2083" fmla="*/ 4852575 w 6582933"/>
              <a:gd name="connsiteY2083" fmla="*/ 5866352 h 6858000"/>
              <a:gd name="connsiteX2084" fmla="*/ 4848249 w 6582933"/>
              <a:gd name="connsiteY2084" fmla="*/ 5870418 h 6858000"/>
              <a:gd name="connsiteX2085" fmla="*/ 4848377 w 6582933"/>
              <a:gd name="connsiteY2085" fmla="*/ 5845096 h 6858000"/>
              <a:gd name="connsiteX2086" fmla="*/ 4857493 w 6582933"/>
              <a:gd name="connsiteY2086" fmla="*/ 5844873 h 6858000"/>
              <a:gd name="connsiteX2087" fmla="*/ 3706608 w 6582933"/>
              <a:gd name="connsiteY2087" fmla="*/ 5834605 h 6858000"/>
              <a:gd name="connsiteX2088" fmla="*/ 3710896 w 6582933"/>
              <a:gd name="connsiteY2088" fmla="*/ 5838772 h 6858000"/>
              <a:gd name="connsiteX2089" fmla="*/ 3702478 w 6582933"/>
              <a:gd name="connsiteY2089" fmla="*/ 5842933 h 6858000"/>
              <a:gd name="connsiteX2090" fmla="*/ 3698412 w 6582933"/>
              <a:gd name="connsiteY2090" fmla="*/ 5838899 h 6858000"/>
              <a:gd name="connsiteX2091" fmla="*/ 3706608 w 6582933"/>
              <a:gd name="connsiteY2091" fmla="*/ 5834605 h 6858000"/>
              <a:gd name="connsiteX2092" fmla="*/ 4962149 w 6582933"/>
              <a:gd name="connsiteY2092" fmla="*/ 5832416 h 6858000"/>
              <a:gd name="connsiteX2093" fmla="*/ 4988145 w 6582933"/>
              <a:gd name="connsiteY2093" fmla="*/ 5832416 h 6858000"/>
              <a:gd name="connsiteX2094" fmla="*/ 4992117 w 6582933"/>
              <a:gd name="connsiteY2094" fmla="*/ 5853545 h 6858000"/>
              <a:gd name="connsiteX2095" fmla="*/ 4977851 w 6582933"/>
              <a:gd name="connsiteY2095" fmla="*/ 5870545 h 6858000"/>
              <a:gd name="connsiteX2096" fmla="*/ 4937295 w 6582933"/>
              <a:gd name="connsiteY2096" fmla="*/ 5870545 h 6858000"/>
              <a:gd name="connsiteX2097" fmla="*/ 4933230 w 6582933"/>
              <a:gd name="connsiteY2097" fmla="*/ 5849352 h 6858000"/>
              <a:gd name="connsiteX2098" fmla="*/ 4951410 w 6582933"/>
              <a:gd name="connsiteY2098" fmla="*/ 5844874 h 6858000"/>
              <a:gd name="connsiteX2099" fmla="*/ 4962149 w 6582933"/>
              <a:gd name="connsiteY2099" fmla="*/ 5832416 h 6858000"/>
              <a:gd name="connsiteX2100" fmla="*/ 1724111 w 6582933"/>
              <a:gd name="connsiteY2100" fmla="*/ 5821835 h 6858000"/>
              <a:gd name="connsiteX2101" fmla="*/ 1728112 w 6582933"/>
              <a:gd name="connsiteY2101" fmla="*/ 5825933 h 6858000"/>
              <a:gd name="connsiteX2102" fmla="*/ 1719917 w 6582933"/>
              <a:gd name="connsiteY2102" fmla="*/ 5830221 h 6858000"/>
              <a:gd name="connsiteX2103" fmla="*/ 1715845 w 6582933"/>
              <a:gd name="connsiteY2103" fmla="*/ 5826187 h 6858000"/>
              <a:gd name="connsiteX2104" fmla="*/ 1724111 w 6582933"/>
              <a:gd name="connsiteY2104" fmla="*/ 5821835 h 6858000"/>
              <a:gd name="connsiteX2105" fmla="*/ 4695963 w 6582933"/>
              <a:gd name="connsiteY2105" fmla="*/ 5819958 h 6858000"/>
              <a:gd name="connsiteX2106" fmla="*/ 4699997 w 6582933"/>
              <a:gd name="connsiteY2106" fmla="*/ 5824024 h 6858000"/>
              <a:gd name="connsiteX2107" fmla="*/ 4695709 w 6582933"/>
              <a:gd name="connsiteY2107" fmla="*/ 5832226 h 6858000"/>
              <a:gd name="connsiteX2108" fmla="*/ 4691612 w 6582933"/>
              <a:gd name="connsiteY2108" fmla="*/ 5828185 h 6858000"/>
              <a:gd name="connsiteX2109" fmla="*/ 4695963 w 6582933"/>
              <a:gd name="connsiteY2109" fmla="*/ 5819958 h 6858000"/>
              <a:gd name="connsiteX2110" fmla="*/ 2077936 w 6582933"/>
              <a:gd name="connsiteY2110" fmla="*/ 5819958 h 6858000"/>
              <a:gd name="connsiteX2111" fmla="*/ 2081976 w 6582933"/>
              <a:gd name="connsiteY2111" fmla="*/ 5824024 h 6858000"/>
              <a:gd name="connsiteX2112" fmla="*/ 2077682 w 6582933"/>
              <a:gd name="connsiteY2112" fmla="*/ 5832226 h 6858000"/>
              <a:gd name="connsiteX2113" fmla="*/ 2073583 w 6582933"/>
              <a:gd name="connsiteY2113" fmla="*/ 5828185 h 6858000"/>
              <a:gd name="connsiteX2114" fmla="*/ 2077936 w 6582933"/>
              <a:gd name="connsiteY2114" fmla="*/ 5819958 h 6858000"/>
              <a:gd name="connsiteX2115" fmla="*/ 4632184 w 6582933"/>
              <a:gd name="connsiteY2115" fmla="*/ 5819926 h 6858000"/>
              <a:gd name="connsiteX2116" fmla="*/ 4636536 w 6582933"/>
              <a:gd name="connsiteY2116" fmla="*/ 5828185 h 6858000"/>
              <a:gd name="connsiteX2117" fmla="*/ 4632438 w 6582933"/>
              <a:gd name="connsiteY2117" fmla="*/ 5832194 h 6858000"/>
              <a:gd name="connsiteX2118" fmla="*/ 4628150 w 6582933"/>
              <a:gd name="connsiteY2118" fmla="*/ 5823992 h 6858000"/>
              <a:gd name="connsiteX2119" fmla="*/ 4632184 w 6582933"/>
              <a:gd name="connsiteY2119" fmla="*/ 5819926 h 6858000"/>
              <a:gd name="connsiteX2120" fmla="*/ 5090634 w 6582933"/>
              <a:gd name="connsiteY2120" fmla="*/ 5819736 h 6858000"/>
              <a:gd name="connsiteX2121" fmla="*/ 5113134 w 6582933"/>
              <a:gd name="connsiteY2121" fmla="*/ 5820085 h 6858000"/>
              <a:gd name="connsiteX2122" fmla="*/ 5120665 w 6582933"/>
              <a:gd name="connsiteY2122" fmla="*/ 5827075 h 6858000"/>
              <a:gd name="connsiteX2123" fmla="*/ 5109670 w 6582933"/>
              <a:gd name="connsiteY2123" fmla="*/ 5863618 h 6858000"/>
              <a:gd name="connsiteX2124" fmla="*/ 5089904 w 6582933"/>
              <a:gd name="connsiteY2124" fmla="*/ 5845477 h 6858000"/>
              <a:gd name="connsiteX2125" fmla="*/ 5076716 w 6582933"/>
              <a:gd name="connsiteY2125" fmla="*/ 5857871 h 6858000"/>
              <a:gd name="connsiteX2126" fmla="*/ 5058060 w 6582933"/>
              <a:gd name="connsiteY2126" fmla="*/ 5857840 h 6858000"/>
              <a:gd name="connsiteX2127" fmla="*/ 5058186 w 6582933"/>
              <a:gd name="connsiteY2127" fmla="*/ 5851769 h 6858000"/>
              <a:gd name="connsiteX2128" fmla="*/ 5090634 w 6582933"/>
              <a:gd name="connsiteY2128" fmla="*/ 5819736 h 6858000"/>
              <a:gd name="connsiteX2129" fmla="*/ 4859089 w 6582933"/>
              <a:gd name="connsiteY2129" fmla="*/ 5809092 h 6858000"/>
              <a:gd name="connsiteX2130" fmla="*/ 4867285 w 6582933"/>
              <a:gd name="connsiteY2130" fmla="*/ 5813824 h 6858000"/>
              <a:gd name="connsiteX2131" fmla="*/ 4867412 w 6582933"/>
              <a:gd name="connsiteY2131" fmla="*/ 5819926 h 6858000"/>
              <a:gd name="connsiteX2132" fmla="*/ 4863060 w 6582933"/>
              <a:gd name="connsiteY2132" fmla="*/ 5830380 h 6858000"/>
              <a:gd name="connsiteX2133" fmla="*/ 4854699 w 6582933"/>
              <a:gd name="connsiteY2133" fmla="*/ 5819482 h 6858000"/>
              <a:gd name="connsiteX2134" fmla="*/ 4854858 w 6582933"/>
              <a:gd name="connsiteY2134" fmla="*/ 5813412 h 6858000"/>
              <a:gd name="connsiteX2135" fmla="*/ 4859089 w 6582933"/>
              <a:gd name="connsiteY2135" fmla="*/ 5809092 h 6858000"/>
              <a:gd name="connsiteX2136" fmla="*/ 5026372 w 6582933"/>
              <a:gd name="connsiteY2136" fmla="*/ 5807246 h 6858000"/>
              <a:gd name="connsiteX2137" fmla="*/ 5030414 w 6582933"/>
              <a:gd name="connsiteY2137" fmla="*/ 5811312 h 6858000"/>
              <a:gd name="connsiteX2138" fmla="*/ 5026118 w 6582933"/>
              <a:gd name="connsiteY2138" fmla="*/ 5819514 h 6858000"/>
              <a:gd name="connsiteX2139" fmla="*/ 5022020 w 6582933"/>
              <a:gd name="connsiteY2139" fmla="*/ 5815480 h 6858000"/>
              <a:gd name="connsiteX2140" fmla="*/ 5026372 w 6582933"/>
              <a:gd name="connsiteY2140" fmla="*/ 5807246 h 6858000"/>
              <a:gd name="connsiteX2141" fmla="*/ 3626209 w 6582933"/>
              <a:gd name="connsiteY2141" fmla="*/ 5796507 h 6858000"/>
              <a:gd name="connsiteX2142" fmla="*/ 3622143 w 6582933"/>
              <a:gd name="connsiteY2142" fmla="*/ 5800542 h 6858000"/>
              <a:gd name="connsiteX2143" fmla="*/ 3630402 w 6582933"/>
              <a:gd name="connsiteY2143" fmla="*/ 5804893 h 6858000"/>
              <a:gd name="connsiteX2144" fmla="*/ 3634405 w 6582933"/>
              <a:gd name="connsiteY2144" fmla="*/ 5800795 h 6858000"/>
              <a:gd name="connsiteX2145" fmla="*/ 3626209 w 6582933"/>
              <a:gd name="connsiteY2145" fmla="*/ 5796507 h 6858000"/>
              <a:gd name="connsiteX2146" fmla="*/ 1745459 w 6582933"/>
              <a:gd name="connsiteY2146" fmla="*/ 5783669 h 6858000"/>
              <a:gd name="connsiteX2147" fmla="*/ 1753660 w 6582933"/>
              <a:gd name="connsiteY2147" fmla="*/ 5788401 h 6858000"/>
              <a:gd name="connsiteX2148" fmla="*/ 1753787 w 6582933"/>
              <a:gd name="connsiteY2148" fmla="*/ 5794503 h 6858000"/>
              <a:gd name="connsiteX2149" fmla="*/ 1749435 w 6582933"/>
              <a:gd name="connsiteY2149" fmla="*/ 5804957 h 6858000"/>
              <a:gd name="connsiteX2150" fmla="*/ 1741076 w 6582933"/>
              <a:gd name="connsiteY2150" fmla="*/ 5794059 h 6858000"/>
              <a:gd name="connsiteX2151" fmla="*/ 1741234 w 6582933"/>
              <a:gd name="connsiteY2151" fmla="*/ 5787989 h 6858000"/>
              <a:gd name="connsiteX2152" fmla="*/ 1745459 w 6582933"/>
              <a:gd name="connsiteY2152" fmla="*/ 5783669 h 6858000"/>
              <a:gd name="connsiteX2153" fmla="*/ 5650302 w 6582933"/>
              <a:gd name="connsiteY2153" fmla="*/ 5782970 h 6858000"/>
              <a:gd name="connsiteX2154" fmla="*/ 5642861 w 6582933"/>
              <a:gd name="connsiteY2154" fmla="*/ 5788724 h 6858000"/>
              <a:gd name="connsiteX2155" fmla="*/ 5642565 w 6582933"/>
              <a:gd name="connsiteY2155" fmla="*/ 5794357 h 6858000"/>
              <a:gd name="connsiteX2156" fmla="*/ 5644882 w 6582933"/>
              <a:gd name="connsiteY2156" fmla="*/ 5794234 h 6858000"/>
              <a:gd name="connsiteX2157" fmla="*/ 5642517 w 6582933"/>
              <a:gd name="connsiteY2157" fmla="*/ 5799148 h 6858000"/>
              <a:gd name="connsiteX2158" fmla="*/ 5642544 w 6582933"/>
              <a:gd name="connsiteY2158" fmla="*/ 5794502 h 6858000"/>
              <a:gd name="connsiteX2159" fmla="*/ 5632661 w 6582933"/>
              <a:gd name="connsiteY2159" fmla="*/ 5797712 h 6858000"/>
              <a:gd name="connsiteX2160" fmla="*/ 5635173 w 6582933"/>
              <a:gd name="connsiteY2160" fmla="*/ 5805660 h 6858000"/>
              <a:gd name="connsiteX2161" fmla="*/ 5639048 w 6582933"/>
              <a:gd name="connsiteY2161" fmla="*/ 5804068 h 6858000"/>
              <a:gd name="connsiteX2162" fmla="*/ 5642078 w 6582933"/>
              <a:gd name="connsiteY2162" fmla="*/ 5800061 h 6858000"/>
              <a:gd name="connsiteX2163" fmla="*/ 5642517 w 6582933"/>
              <a:gd name="connsiteY2163" fmla="*/ 5799148 h 6858000"/>
              <a:gd name="connsiteX2164" fmla="*/ 5642512 w 6582933"/>
              <a:gd name="connsiteY2164" fmla="*/ 5799907 h 6858000"/>
              <a:gd name="connsiteX2165" fmla="*/ 5646379 w 6582933"/>
              <a:gd name="connsiteY2165" fmla="*/ 5794155 h 6858000"/>
              <a:gd name="connsiteX2166" fmla="*/ 5648202 w 6582933"/>
              <a:gd name="connsiteY2166" fmla="*/ 5794058 h 6858000"/>
              <a:gd name="connsiteX2167" fmla="*/ 5653956 w 6582933"/>
              <a:gd name="connsiteY2167" fmla="*/ 5786624 h 6858000"/>
              <a:gd name="connsiteX2168" fmla="*/ 5651429 w 6582933"/>
              <a:gd name="connsiteY2168" fmla="*/ 5786641 h 6858000"/>
              <a:gd name="connsiteX2169" fmla="*/ 5646379 w 6582933"/>
              <a:gd name="connsiteY2169" fmla="*/ 5794155 h 6858000"/>
              <a:gd name="connsiteX2170" fmla="*/ 5644882 w 6582933"/>
              <a:gd name="connsiteY2170" fmla="*/ 5794234 h 6858000"/>
              <a:gd name="connsiteX2171" fmla="*/ 5456288 w 6582933"/>
              <a:gd name="connsiteY2171" fmla="*/ 5771083 h 6858000"/>
              <a:gd name="connsiteX2172" fmla="*/ 5452222 w 6582933"/>
              <a:gd name="connsiteY2172" fmla="*/ 5775117 h 6858000"/>
              <a:gd name="connsiteX2173" fmla="*/ 5460481 w 6582933"/>
              <a:gd name="connsiteY2173" fmla="*/ 5779475 h 6858000"/>
              <a:gd name="connsiteX2174" fmla="*/ 5464485 w 6582933"/>
              <a:gd name="connsiteY2174" fmla="*/ 5775371 h 6858000"/>
              <a:gd name="connsiteX2175" fmla="*/ 5456288 w 6582933"/>
              <a:gd name="connsiteY2175" fmla="*/ 5771083 h 6858000"/>
              <a:gd name="connsiteX2176" fmla="*/ 5494515 w 6582933"/>
              <a:gd name="connsiteY2176" fmla="*/ 5770988 h 6858000"/>
              <a:gd name="connsiteX2177" fmla="*/ 5490290 w 6582933"/>
              <a:gd name="connsiteY2177" fmla="*/ 5775308 h 6858000"/>
              <a:gd name="connsiteX2178" fmla="*/ 5490132 w 6582933"/>
              <a:gd name="connsiteY2178" fmla="*/ 5781378 h 6858000"/>
              <a:gd name="connsiteX2179" fmla="*/ 5498492 w 6582933"/>
              <a:gd name="connsiteY2179" fmla="*/ 5792282 h 6858000"/>
              <a:gd name="connsiteX2180" fmla="*/ 5502844 w 6582933"/>
              <a:gd name="connsiteY2180" fmla="*/ 5781790 h 6858000"/>
              <a:gd name="connsiteX2181" fmla="*/ 5502717 w 6582933"/>
              <a:gd name="connsiteY2181" fmla="*/ 5775726 h 6858000"/>
              <a:gd name="connsiteX2182" fmla="*/ 5494515 w 6582933"/>
              <a:gd name="connsiteY2182" fmla="*/ 5770988 h 6858000"/>
              <a:gd name="connsiteX2183" fmla="*/ 3654425 w 6582933"/>
              <a:gd name="connsiteY2183" fmla="*/ 5769625 h 6858000"/>
              <a:gd name="connsiteX2184" fmla="*/ 3646451 w 6582933"/>
              <a:gd name="connsiteY2184" fmla="*/ 5813507 h 6858000"/>
              <a:gd name="connsiteX2185" fmla="*/ 3634436 w 6582933"/>
              <a:gd name="connsiteY2185" fmla="*/ 5828153 h 6858000"/>
              <a:gd name="connsiteX2186" fmla="*/ 3641332 w 6582933"/>
              <a:gd name="connsiteY2186" fmla="*/ 5870259 h 6858000"/>
              <a:gd name="connsiteX2187" fmla="*/ 3654806 w 6582933"/>
              <a:gd name="connsiteY2187" fmla="*/ 5846238 h 6858000"/>
              <a:gd name="connsiteX2188" fmla="*/ 3668153 w 6582933"/>
              <a:gd name="connsiteY2188" fmla="*/ 5855581 h 6858000"/>
              <a:gd name="connsiteX2189" fmla="*/ 3672796 w 6582933"/>
              <a:gd name="connsiteY2189" fmla="*/ 5839057 h 6858000"/>
              <a:gd name="connsiteX2190" fmla="*/ 3659354 w 6582933"/>
              <a:gd name="connsiteY2190" fmla="*/ 5824658 h 6858000"/>
              <a:gd name="connsiteX2191" fmla="*/ 3659164 w 6582933"/>
              <a:gd name="connsiteY2191" fmla="*/ 5774547 h 6858000"/>
              <a:gd name="connsiteX2192" fmla="*/ 3654425 w 6582933"/>
              <a:gd name="connsiteY2192" fmla="*/ 5769625 h 6858000"/>
              <a:gd name="connsiteX2193" fmla="*/ 2576365 w 6582933"/>
              <a:gd name="connsiteY2193" fmla="*/ 5758917 h 6858000"/>
              <a:gd name="connsiteX2194" fmla="*/ 2579576 w 6582933"/>
              <a:gd name="connsiteY2194" fmla="*/ 5768800 h 6858000"/>
              <a:gd name="connsiteX2195" fmla="*/ 2574209 w 6582933"/>
              <a:gd name="connsiteY2195" fmla="*/ 5768736 h 6858000"/>
              <a:gd name="connsiteX2196" fmla="*/ 2570009 w 6582933"/>
              <a:gd name="connsiteY2196" fmla="*/ 5765298 h 6858000"/>
              <a:gd name="connsiteX2197" fmla="*/ 2568423 w 6582933"/>
              <a:gd name="connsiteY2197" fmla="*/ 5761423 h 6858000"/>
              <a:gd name="connsiteX2198" fmla="*/ 2576365 w 6582933"/>
              <a:gd name="connsiteY2198" fmla="*/ 5758917 h 6858000"/>
              <a:gd name="connsiteX2199" fmla="*/ 5443607 w 6582933"/>
              <a:gd name="connsiteY2199" fmla="*/ 5745660 h 6858000"/>
              <a:gd name="connsiteX2200" fmla="*/ 5439542 w 6582933"/>
              <a:gd name="connsiteY2200" fmla="*/ 5749700 h 6858000"/>
              <a:gd name="connsiteX2201" fmla="*/ 5447800 w 6582933"/>
              <a:gd name="connsiteY2201" fmla="*/ 5754052 h 6858000"/>
              <a:gd name="connsiteX2202" fmla="*/ 5451803 w 6582933"/>
              <a:gd name="connsiteY2202" fmla="*/ 5749954 h 6858000"/>
              <a:gd name="connsiteX2203" fmla="*/ 5443607 w 6582933"/>
              <a:gd name="connsiteY2203" fmla="*/ 5745660 h 6858000"/>
              <a:gd name="connsiteX2204" fmla="*/ 3628398 w 6582933"/>
              <a:gd name="connsiteY2204" fmla="*/ 5743662 h 6858000"/>
              <a:gd name="connsiteX2205" fmla="*/ 3624046 w 6582933"/>
              <a:gd name="connsiteY2205" fmla="*/ 5751921 h 6858000"/>
              <a:gd name="connsiteX2206" fmla="*/ 3628144 w 6582933"/>
              <a:gd name="connsiteY2206" fmla="*/ 5755930 h 6858000"/>
              <a:gd name="connsiteX2207" fmla="*/ 3632438 w 6582933"/>
              <a:gd name="connsiteY2207" fmla="*/ 5747728 h 6858000"/>
              <a:gd name="connsiteX2208" fmla="*/ 3628398 w 6582933"/>
              <a:gd name="connsiteY2208" fmla="*/ 5743662 h 6858000"/>
              <a:gd name="connsiteX2209" fmla="*/ 5140684 w 6582933"/>
              <a:gd name="connsiteY2209" fmla="*/ 5743503 h 6858000"/>
              <a:gd name="connsiteX2210" fmla="*/ 5159309 w 6582933"/>
              <a:gd name="connsiteY2210" fmla="*/ 5762126 h 6858000"/>
              <a:gd name="connsiteX2211" fmla="*/ 5147041 w 6582933"/>
              <a:gd name="connsiteY2211" fmla="*/ 5775473 h 6858000"/>
              <a:gd name="connsiteX2212" fmla="*/ 5147041 w 6582933"/>
              <a:gd name="connsiteY2212" fmla="*/ 5788146 h 6858000"/>
              <a:gd name="connsiteX2213" fmla="*/ 5128352 w 6582933"/>
              <a:gd name="connsiteY2213" fmla="*/ 5805945 h 6858000"/>
              <a:gd name="connsiteX2214" fmla="*/ 5115995 w 6582933"/>
              <a:gd name="connsiteY2214" fmla="*/ 5795396 h 6858000"/>
              <a:gd name="connsiteX2215" fmla="*/ 5099146 w 6582933"/>
              <a:gd name="connsiteY2215" fmla="*/ 5790785 h 6858000"/>
              <a:gd name="connsiteX2216" fmla="*/ 5097877 w 6582933"/>
              <a:gd name="connsiteY2216" fmla="*/ 5786497 h 6858000"/>
              <a:gd name="connsiteX2217" fmla="*/ 5102166 w 6582933"/>
              <a:gd name="connsiteY2217" fmla="*/ 5782177 h 6858000"/>
              <a:gd name="connsiteX2218" fmla="*/ 5113261 w 6582933"/>
              <a:gd name="connsiteY2218" fmla="*/ 5781987 h 6858000"/>
              <a:gd name="connsiteX2219" fmla="*/ 5123747 w 6582933"/>
              <a:gd name="connsiteY2219" fmla="*/ 5760788 h 6858000"/>
              <a:gd name="connsiteX2220" fmla="*/ 5140684 w 6582933"/>
              <a:gd name="connsiteY2220" fmla="*/ 5743503 h 6858000"/>
              <a:gd name="connsiteX2221" fmla="*/ 4973243 w 6582933"/>
              <a:gd name="connsiteY2221" fmla="*/ 5743455 h 6858000"/>
              <a:gd name="connsiteX2222" fmla="*/ 4962688 w 6582933"/>
              <a:gd name="connsiteY2222" fmla="*/ 5743503 h 6858000"/>
              <a:gd name="connsiteX2223" fmla="*/ 4949785 w 6582933"/>
              <a:gd name="connsiteY2223" fmla="*/ 5756437 h 6858000"/>
              <a:gd name="connsiteX2224" fmla="*/ 4950007 w 6582933"/>
              <a:gd name="connsiteY2224" fmla="*/ 5781600 h 6858000"/>
              <a:gd name="connsiteX2225" fmla="*/ 4980102 w 6582933"/>
              <a:gd name="connsiteY2225" fmla="*/ 5751508 h 6858000"/>
              <a:gd name="connsiteX2226" fmla="*/ 4973243 w 6582933"/>
              <a:gd name="connsiteY2226" fmla="*/ 5743455 h 6858000"/>
              <a:gd name="connsiteX2227" fmla="*/ 3579494 w 6582933"/>
              <a:gd name="connsiteY2227" fmla="*/ 5732955 h 6858000"/>
              <a:gd name="connsiteX2228" fmla="*/ 3571292 w 6582933"/>
              <a:gd name="connsiteY2228" fmla="*/ 5737243 h 6858000"/>
              <a:gd name="connsiteX2229" fmla="*/ 3575326 w 6582933"/>
              <a:gd name="connsiteY2229" fmla="*/ 5741341 h 6858000"/>
              <a:gd name="connsiteX2230" fmla="*/ 3583560 w 6582933"/>
              <a:gd name="connsiteY2230" fmla="*/ 5736989 h 6858000"/>
              <a:gd name="connsiteX2231" fmla="*/ 3579494 w 6582933"/>
              <a:gd name="connsiteY2231" fmla="*/ 5732955 h 6858000"/>
              <a:gd name="connsiteX2232" fmla="*/ 1495302 w 6582933"/>
              <a:gd name="connsiteY2232" fmla="*/ 5732954 h 6858000"/>
              <a:gd name="connsiteX2233" fmla="*/ 1499591 w 6582933"/>
              <a:gd name="connsiteY2233" fmla="*/ 5737116 h 6858000"/>
              <a:gd name="connsiteX2234" fmla="*/ 1491166 w 6582933"/>
              <a:gd name="connsiteY2234" fmla="*/ 5741277 h 6858000"/>
              <a:gd name="connsiteX2235" fmla="*/ 1487100 w 6582933"/>
              <a:gd name="connsiteY2235" fmla="*/ 5737243 h 6858000"/>
              <a:gd name="connsiteX2236" fmla="*/ 1495302 w 6582933"/>
              <a:gd name="connsiteY2236" fmla="*/ 5732954 h 6858000"/>
              <a:gd name="connsiteX2237" fmla="*/ 4685160 w 6582933"/>
              <a:gd name="connsiteY2237" fmla="*/ 5732765 h 6858000"/>
              <a:gd name="connsiteX2238" fmla="*/ 4685414 w 6582933"/>
              <a:gd name="connsiteY2238" fmla="*/ 5753767 h 6858000"/>
              <a:gd name="connsiteX2239" fmla="*/ 4681157 w 6582933"/>
              <a:gd name="connsiteY2239" fmla="*/ 5754084 h 6858000"/>
              <a:gd name="connsiteX2240" fmla="*/ 4680871 w 6582933"/>
              <a:gd name="connsiteY2240" fmla="*/ 5733176 h 6858000"/>
              <a:gd name="connsiteX2241" fmla="*/ 4685160 w 6582933"/>
              <a:gd name="connsiteY2241" fmla="*/ 5732765 h 6858000"/>
              <a:gd name="connsiteX2242" fmla="*/ 2948308 w 6582933"/>
              <a:gd name="connsiteY2242" fmla="*/ 5730525 h 6858000"/>
              <a:gd name="connsiteX2243" fmla="*/ 2951425 w 6582933"/>
              <a:gd name="connsiteY2243" fmla="*/ 5730690 h 6858000"/>
              <a:gd name="connsiteX2244" fmla="*/ 2954042 w 6582933"/>
              <a:gd name="connsiteY2244" fmla="*/ 5734413 h 6858000"/>
              <a:gd name="connsiteX2245" fmla="*/ 2954058 w 6582933"/>
              <a:gd name="connsiteY2245" fmla="*/ 5734439 h 6858000"/>
              <a:gd name="connsiteX2246" fmla="*/ 2954042 w 6582933"/>
              <a:gd name="connsiteY2246" fmla="*/ 5734445 h 6858000"/>
              <a:gd name="connsiteX2247" fmla="*/ 2948422 w 6582933"/>
              <a:gd name="connsiteY2247" fmla="*/ 5732684 h 6858000"/>
              <a:gd name="connsiteX2248" fmla="*/ 4724221 w 6582933"/>
              <a:gd name="connsiteY2248" fmla="*/ 5730421 h 6858000"/>
              <a:gd name="connsiteX2249" fmla="*/ 4733562 w 6582933"/>
              <a:gd name="connsiteY2249" fmla="*/ 5730760 h 6858000"/>
              <a:gd name="connsiteX2250" fmla="*/ 4739722 w 6582933"/>
              <a:gd name="connsiteY2250" fmla="*/ 5730728 h 6858000"/>
              <a:gd name="connsiteX2251" fmla="*/ 4745950 w 6582933"/>
              <a:gd name="connsiteY2251" fmla="*/ 5730760 h 6858000"/>
              <a:gd name="connsiteX2252" fmla="*/ 4751673 w 6582933"/>
              <a:gd name="connsiteY2252" fmla="*/ 5763871 h 6858000"/>
              <a:gd name="connsiteX2253" fmla="*/ 4734196 w 6582933"/>
              <a:gd name="connsiteY2253" fmla="*/ 5781315 h 6858000"/>
              <a:gd name="connsiteX2254" fmla="*/ 4725740 w 6582933"/>
              <a:gd name="connsiteY2254" fmla="*/ 5748267 h 6858000"/>
              <a:gd name="connsiteX2255" fmla="*/ 4717195 w 6582933"/>
              <a:gd name="connsiteY2255" fmla="*/ 5735206 h 6858000"/>
              <a:gd name="connsiteX2256" fmla="*/ 4724221 w 6582933"/>
              <a:gd name="connsiteY2256" fmla="*/ 5730421 h 6858000"/>
              <a:gd name="connsiteX2257" fmla="*/ 2992720 w 6582933"/>
              <a:gd name="connsiteY2257" fmla="*/ 5718238 h 6858000"/>
              <a:gd name="connsiteX2258" fmla="*/ 2988615 w 6582933"/>
              <a:gd name="connsiteY2258" fmla="*/ 5722273 h 6858000"/>
              <a:gd name="connsiteX2259" fmla="*/ 2992973 w 6582933"/>
              <a:gd name="connsiteY2259" fmla="*/ 5730506 h 6858000"/>
              <a:gd name="connsiteX2260" fmla="*/ 2997008 w 6582933"/>
              <a:gd name="connsiteY2260" fmla="*/ 5726440 h 6858000"/>
              <a:gd name="connsiteX2261" fmla="*/ 2992720 w 6582933"/>
              <a:gd name="connsiteY2261" fmla="*/ 5718238 h 6858000"/>
              <a:gd name="connsiteX2262" fmla="*/ 5380146 w 6582933"/>
              <a:gd name="connsiteY2262" fmla="*/ 5707436 h 6858000"/>
              <a:gd name="connsiteX2263" fmla="*/ 5379860 w 6582933"/>
              <a:gd name="connsiteY2263" fmla="*/ 5728343 h 6858000"/>
              <a:gd name="connsiteX2264" fmla="*/ 5384148 w 6582933"/>
              <a:gd name="connsiteY2264" fmla="*/ 5728723 h 6858000"/>
              <a:gd name="connsiteX2265" fmla="*/ 5388278 w 6582933"/>
              <a:gd name="connsiteY2265" fmla="*/ 5724372 h 6858000"/>
              <a:gd name="connsiteX2266" fmla="*/ 5388278 w 6582933"/>
              <a:gd name="connsiteY2266" fmla="*/ 5712168 h 6858000"/>
              <a:gd name="connsiteX2267" fmla="*/ 5384370 w 6582933"/>
              <a:gd name="connsiteY2267" fmla="*/ 5707784 h 6858000"/>
              <a:gd name="connsiteX2268" fmla="*/ 5380146 w 6582933"/>
              <a:gd name="connsiteY2268" fmla="*/ 5707436 h 6858000"/>
              <a:gd name="connsiteX2269" fmla="*/ 4644991 w 6582933"/>
              <a:gd name="connsiteY2269" fmla="*/ 5705336 h 6858000"/>
              <a:gd name="connsiteX2270" fmla="*/ 4649154 w 6582933"/>
              <a:gd name="connsiteY2270" fmla="*/ 5713760 h 6858000"/>
              <a:gd name="connsiteX2271" fmla="*/ 4645118 w 6582933"/>
              <a:gd name="connsiteY2271" fmla="*/ 5717826 h 6858000"/>
              <a:gd name="connsiteX2272" fmla="*/ 4640824 w 6582933"/>
              <a:gd name="connsiteY2272" fmla="*/ 5709630 h 6858000"/>
              <a:gd name="connsiteX2273" fmla="*/ 4644991 w 6582933"/>
              <a:gd name="connsiteY2273" fmla="*/ 5705336 h 6858000"/>
              <a:gd name="connsiteX2274" fmla="*/ 2338371 w 6582933"/>
              <a:gd name="connsiteY2274" fmla="*/ 5705336 h 6858000"/>
              <a:gd name="connsiteX2275" fmla="*/ 2347910 w 6582933"/>
              <a:gd name="connsiteY2275" fmla="*/ 5708511 h 6858000"/>
              <a:gd name="connsiteX2276" fmla="*/ 2351059 w 6582933"/>
              <a:gd name="connsiteY2276" fmla="*/ 5717975 h 6858000"/>
              <a:gd name="connsiteX2277" fmla="*/ 2356647 w 6582933"/>
              <a:gd name="connsiteY2277" fmla="*/ 5718270 h 6858000"/>
              <a:gd name="connsiteX2278" fmla="*/ 2362400 w 6582933"/>
              <a:gd name="connsiteY2278" fmla="*/ 5725705 h 6858000"/>
              <a:gd name="connsiteX2279" fmla="*/ 2358739 w 6582933"/>
              <a:gd name="connsiteY2279" fmla="*/ 5729365 h 6858000"/>
              <a:gd name="connsiteX2280" fmla="*/ 2351304 w 6582933"/>
              <a:gd name="connsiteY2280" fmla="*/ 5723611 h 6858000"/>
              <a:gd name="connsiteX2281" fmla="*/ 2351009 w 6582933"/>
              <a:gd name="connsiteY2281" fmla="*/ 5718023 h 6858000"/>
              <a:gd name="connsiteX2282" fmla="*/ 2341546 w 6582933"/>
              <a:gd name="connsiteY2282" fmla="*/ 5714875 h 6858000"/>
              <a:gd name="connsiteX2283" fmla="*/ 2338371 w 6582933"/>
              <a:gd name="connsiteY2283" fmla="*/ 5705336 h 6858000"/>
              <a:gd name="connsiteX2284" fmla="*/ 1531246 w 6582933"/>
              <a:gd name="connsiteY2284" fmla="*/ 5692847 h 6858000"/>
              <a:gd name="connsiteX2285" fmla="*/ 1535597 w 6582933"/>
              <a:gd name="connsiteY2285" fmla="*/ 5701112 h 6858000"/>
              <a:gd name="connsiteX2286" fmla="*/ 1531500 w 6582933"/>
              <a:gd name="connsiteY2286" fmla="*/ 5705115 h 6858000"/>
              <a:gd name="connsiteX2287" fmla="*/ 1527206 w 6582933"/>
              <a:gd name="connsiteY2287" fmla="*/ 5696919 h 6858000"/>
              <a:gd name="connsiteX2288" fmla="*/ 1531246 w 6582933"/>
              <a:gd name="connsiteY2288" fmla="*/ 5692847 h 6858000"/>
              <a:gd name="connsiteX2289" fmla="*/ 4810212 w 6582933"/>
              <a:gd name="connsiteY2289" fmla="*/ 5692625 h 6858000"/>
              <a:gd name="connsiteX2290" fmla="*/ 4814564 w 6582933"/>
              <a:gd name="connsiteY2290" fmla="*/ 5697109 h 6858000"/>
              <a:gd name="connsiteX2291" fmla="*/ 4816505 w 6582933"/>
              <a:gd name="connsiteY2291" fmla="*/ 5702508 h 6858000"/>
              <a:gd name="connsiteX2292" fmla="*/ 4816505 w 6582933"/>
              <a:gd name="connsiteY2292" fmla="*/ 5740072 h 6858000"/>
              <a:gd name="connsiteX2293" fmla="*/ 4814786 w 6582933"/>
              <a:gd name="connsiteY2293" fmla="*/ 5764316 h 6858000"/>
              <a:gd name="connsiteX2294" fmla="*/ 4803856 w 6582933"/>
              <a:gd name="connsiteY2294" fmla="*/ 5784906 h 6858000"/>
              <a:gd name="connsiteX2295" fmla="*/ 4778432 w 6582933"/>
              <a:gd name="connsiteY2295" fmla="*/ 5813507 h 6858000"/>
              <a:gd name="connsiteX2296" fmla="*/ 4778432 w 6582933"/>
              <a:gd name="connsiteY2296" fmla="*/ 5830729 h 6858000"/>
              <a:gd name="connsiteX2297" fmla="*/ 4758284 w 6582933"/>
              <a:gd name="connsiteY2297" fmla="*/ 5844075 h 6858000"/>
              <a:gd name="connsiteX2298" fmla="*/ 4753005 w 6582933"/>
              <a:gd name="connsiteY2298" fmla="*/ 5826948 h 6858000"/>
              <a:gd name="connsiteX2299" fmla="*/ 4765527 w 6582933"/>
              <a:gd name="connsiteY2299" fmla="*/ 5813253 h 6858000"/>
              <a:gd name="connsiteX2300" fmla="*/ 4765527 w 6582933"/>
              <a:gd name="connsiteY2300" fmla="*/ 5801366 h 6858000"/>
              <a:gd name="connsiteX2301" fmla="*/ 4778432 w 6582933"/>
              <a:gd name="connsiteY2301" fmla="*/ 5787766 h 6858000"/>
              <a:gd name="connsiteX2302" fmla="*/ 4778432 w 6582933"/>
              <a:gd name="connsiteY2302" fmla="*/ 5750367 h 6858000"/>
              <a:gd name="connsiteX2303" fmla="*/ 4803221 w 6582933"/>
              <a:gd name="connsiteY2303" fmla="*/ 5724309 h 6858000"/>
              <a:gd name="connsiteX2304" fmla="*/ 4791873 w 6582933"/>
              <a:gd name="connsiteY2304" fmla="*/ 5711027 h 6858000"/>
              <a:gd name="connsiteX2305" fmla="*/ 4810212 w 6582933"/>
              <a:gd name="connsiteY2305" fmla="*/ 5692625 h 6858000"/>
              <a:gd name="connsiteX2306" fmla="*/ 5570288 w 6582933"/>
              <a:gd name="connsiteY2306" fmla="*/ 5692487 h 6858000"/>
              <a:gd name="connsiteX2307" fmla="*/ 5554069 w 6582933"/>
              <a:gd name="connsiteY2307" fmla="*/ 5698441 h 6858000"/>
              <a:gd name="connsiteX2308" fmla="*/ 5566401 w 6582933"/>
              <a:gd name="connsiteY2308" fmla="*/ 5711977 h 6858000"/>
              <a:gd name="connsiteX2309" fmla="*/ 5566591 w 6582933"/>
              <a:gd name="connsiteY2309" fmla="*/ 5800573 h 6858000"/>
              <a:gd name="connsiteX2310" fmla="*/ 5570950 w 6582933"/>
              <a:gd name="connsiteY2310" fmla="*/ 5804924 h 6858000"/>
              <a:gd name="connsiteX2311" fmla="*/ 5575301 w 6582933"/>
              <a:gd name="connsiteY2311" fmla="*/ 5804321 h 6858000"/>
              <a:gd name="connsiteX2312" fmla="*/ 5590139 w 6582933"/>
              <a:gd name="connsiteY2312" fmla="*/ 5793963 h 6858000"/>
              <a:gd name="connsiteX2313" fmla="*/ 5604507 w 6582933"/>
              <a:gd name="connsiteY2313" fmla="*/ 5779475 h 6858000"/>
              <a:gd name="connsiteX2314" fmla="*/ 5603746 w 6582933"/>
              <a:gd name="connsiteY2314" fmla="*/ 5762571 h 6858000"/>
              <a:gd name="connsiteX2315" fmla="*/ 5591858 w 6582933"/>
              <a:gd name="connsiteY2315" fmla="*/ 5748077 h 6858000"/>
              <a:gd name="connsiteX2316" fmla="*/ 5580738 w 6582933"/>
              <a:gd name="connsiteY2316" fmla="*/ 5713030 h 6858000"/>
              <a:gd name="connsiteX2317" fmla="*/ 5579177 w 6582933"/>
              <a:gd name="connsiteY2317" fmla="*/ 5707467 h 6858000"/>
              <a:gd name="connsiteX2318" fmla="*/ 5579018 w 6582933"/>
              <a:gd name="connsiteY2318" fmla="*/ 5701143 h 6858000"/>
              <a:gd name="connsiteX2319" fmla="*/ 5570288 w 6582933"/>
              <a:gd name="connsiteY2319" fmla="*/ 5692487 h 6858000"/>
              <a:gd name="connsiteX2320" fmla="*/ 2799625 w 6582933"/>
              <a:gd name="connsiteY2320" fmla="*/ 5685571 h 6858000"/>
              <a:gd name="connsiteX2321" fmla="*/ 2790081 w 6582933"/>
              <a:gd name="connsiteY2321" fmla="*/ 5693991 h 6858000"/>
              <a:gd name="connsiteX2322" fmla="*/ 2789266 w 6582933"/>
              <a:gd name="connsiteY2322" fmla="*/ 5693297 h 6858000"/>
              <a:gd name="connsiteX2323" fmla="*/ 2783310 w 6582933"/>
              <a:gd name="connsiteY2323" fmla="*/ 5691618 h 6858000"/>
              <a:gd name="connsiteX2324" fmla="*/ 2783297 w 6582933"/>
              <a:gd name="connsiteY2324" fmla="*/ 5688241 h 6858000"/>
              <a:gd name="connsiteX2325" fmla="*/ 4696026 w 6582933"/>
              <a:gd name="connsiteY2325" fmla="*/ 5679310 h 6858000"/>
              <a:gd name="connsiteX2326" fmla="*/ 4712552 w 6582933"/>
              <a:gd name="connsiteY2326" fmla="*/ 5698314 h 6858000"/>
              <a:gd name="connsiteX2327" fmla="*/ 4695709 w 6582933"/>
              <a:gd name="connsiteY2327" fmla="*/ 5717826 h 6858000"/>
              <a:gd name="connsiteX2328" fmla="*/ 4689416 w 6582933"/>
              <a:gd name="connsiteY2328" fmla="*/ 5702158 h 6858000"/>
              <a:gd name="connsiteX2329" fmla="*/ 4696026 w 6582933"/>
              <a:gd name="connsiteY2329" fmla="*/ 5679310 h 6858000"/>
              <a:gd name="connsiteX2330" fmla="*/ 5341912 w 6582933"/>
              <a:gd name="connsiteY2330" fmla="*/ 5669427 h 6858000"/>
              <a:gd name="connsiteX2331" fmla="*/ 5337814 w 6582933"/>
              <a:gd name="connsiteY2331" fmla="*/ 5673880 h 6858000"/>
              <a:gd name="connsiteX2332" fmla="*/ 5337625 w 6582933"/>
              <a:gd name="connsiteY2332" fmla="*/ 5686078 h 6858000"/>
              <a:gd name="connsiteX2333" fmla="*/ 5324911 w 6582933"/>
              <a:gd name="connsiteY2333" fmla="*/ 5699551 h 6858000"/>
              <a:gd name="connsiteX2334" fmla="*/ 5325261 w 6582933"/>
              <a:gd name="connsiteY2334" fmla="*/ 5800097 h 6858000"/>
              <a:gd name="connsiteX2335" fmla="*/ 5333329 w 6582933"/>
              <a:gd name="connsiteY2335" fmla="*/ 5804797 h 6858000"/>
              <a:gd name="connsiteX2336" fmla="*/ 5337434 w 6582933"/>
              <a:gd name="connsiteY2336" fmla="*/ 5800382 h 6858000"/>
              <a:gd name="connsiteX2337" fmla="*/ 5337625 w 6582933"/>
              <a:gd name="connsiteY2337" fmla="*/ 5750271 h 6858000"/>
              <a:gd name="connsiteX2338" fmla="*/ 5350337 w 6582933"/>
              <a:gd name="connsiteY2338" fmla="*/ 5736735 h 6858000"/>
              <a:gd name="connsiteX2339" fmla="*/ 5349981 w 6582933"/>
              <a:gd name="connsiteY2339" fmla="*/ 5674134 h 6858000"/>
              <a:gd name="connsiteX2340" fmla="*/ 5341912 w 6582933"/>
              <a:gd name="connsiteY2340" fmla="*/ 5669427 h 6858000"/>
              <a:gd name="connsiteX2341" fmla="*/ 2601032 w 6582933"/>
              <a:gd name="connsiteY2341" fmla="*/ 5669332 h 6858000"/>
              <a:gd name="connsiteX2342" fmla="*/ 2605035 w 6582933"/>
              <a:gd name="connsiteY2342" fmla="*/ 5673436 h 6858000"/>
              <a:gd name="connsiteX2343" fmla="*/ 2596838 w 6582933"/>
              <a:gd name="connsiteY2343" fmla="*/ 5677724 h 6858000"/>
              <a:gd name="connsiteX2344" fmla="*/ 2592766 w 6582933"/>
              <a:gd name="connsiteY2344" fmla="*/ 5673690 h 6858000"/>
              <a:gd name="connsiteX2345" fmla="*/ 2601032 w 6582933"/>
              <a:gd name="connsiteY2345" fmla="*/ 5669332 h 6858000"/>
              <a:gd name="connsiteX2346" fmla="*/ 2283302 w 6582933"/>
              <a:gd name="connsiteY2346" fmla="*/ 5669332 h 6858000"/>
              <a:gd name="connsiteX2347" fmla="*/ 2287304 w 6582933"/>
              <a:gd name="connsiteY2347" fmla="*/ 5673436 h 6858000"/>
              <a:gd name="connsiteX2348" fmla="*/ 2279102 w 6582933"/>
              <a:gd name="connsiteY2348" fmla="*/ 5677724 h 6858000"/>
              <a:gd name="connsiteX2349" fmla="*/ 2275035 w 6582933"/>
              <a:gd name="connsiteY2349" fmla="*/ 5673690 h 6858000"/>
              <a:gd name="connsiteX2350" fmla="*/ 2283302 w 6582933"/>
              <a:gd name="connsiteY2350" fmla="*/ 5669332 h 6858000"/>
              <a:gd name="connsiteX2351" fmla="*/ 5181328 w 6582933"/>
              <a:gd name="connsiteY2351" fmla="*/ 5657008 h 6858000"/>
              <a:gd name="connsiteX2352" fmla="*/ 5185274 w 6582933"/>
              <a:gd name="connsiteY2352" fmla="*/ 5667779 h 6858000"/>
              <a:gd name="connsiteX2353" fmla="*/ 5185140 w 6582933"/>
              <a:gd name="connsiteY2353" fmla="*/ 5686275 h 6858000"/>
              <a:gd name="connsiteX2354" fmla="*/ 5159721 w 6582933"/>
              <a:gd name="connsiteY2354" fmla="*/ 5686142 h 6858000"/>
              <a:gd name="connsiteX2355" fmla="*/ 5159721 w 6582933"/>
              <a:gd name="connsiteY2355" fmla="*/ 5672796 h 6858000"/>
              <a:gd name="connsiteX2356" fmla="*/ 5172497 w 6582933"/>
              <a:gd name="connsiteY2356" fmla="*/ 5660567 h 6858000"/>
              <a:gd name="connsiteX2357" fmla="*/ 5181328 w 6582933"/>
              <a:gd name="connsiteY2357" fmla="*/ 5657008 h 6858000"/>
              <a:gd name="connsiteX2358" fmla="*/ 4672479 w 6582933"/>
              <a:gd name="connsiteY2358" fmla="*/ 5656685 h 6858000"/>
              <a:gd name="connsiteX2359" fmla="*/ 4676767 w 6582933"/>
              <a:gd name="connsiteY2359" fmla="*/ 5660852 h 6858000"/>
              <a:gd name="connsiteX2360" fmla="*/ 4668349 w 6582933"/>
              <a:gd name="connsiteY2360" fmla="*/ 5665013 h 6858000"/>
              <a:gd name="connsiteX2361" fmla="*/ 4664284 w 6582933"/>
              <a:gd name="connsiteY2361" fmla="*/ 5660979 h 6858000"/>
              <a:gd name="connsiteX2362" fmla="*/ 4672479 w 6582933"/>
              <a:gd name="connsiteY2362" fmla="*/ 5656685 h 6858000"/>
              <a:gd name="connsiteX2363" fmla="*/ 4764964 w 6582933"/>
              <a:gd name="connsiteY2363" fmla="*/ 5654063 h 6858000"/>
              <a:gd name="connsiteX2364" fmla="*/ 4777574 w 6582933"/>
              <a:gd name="connsiteY2364" fmla="*/ 5661295 h 6858000"/>
              <a:gd name="connsiteX2365" fmla="*/ 4764988 w 6582933"/>
              <a:gd name="connsiteY2365" fmla="*/ 5675656 h 6858000"/>
              <a:gd name="connsiteX2366" fmla="*/ 4764988 w 6582933"/>
              <a:gd name="connsiteY2366" fmla="*/ 5697965 h 6858000"/>
              <a:gd name="connsiteX2367" fmla="*/ 4747194 w 6582933"/>
              <a:gd name="connsiteY2367" fmla="*/ 5718111 h 6858000"/>
              <a:gd name="connsiteX2368" fmla="*/ 4728538 w 6582933"/>
              <a:gd name="connsiteY2368" fmla="*/ 5690024 h 6858000"/>
              <a:gd name="connsiteX2369" fmla="*/ 4727492 w 6582933"/>
              <a:gd name="connsiteY2369" fmla="*/ 5672796 h 6858000"/>
              <a:gd name="connsiteX2370" fmla="*/ 4749732 w 6582933"/>
              <a:gd name="connsiteY2370" fmla="*/ 5654337 h 6858000"/>
              <a:gd name="connsiteX2371" fmla="*/ 4764964 w 6582933"/>
              <a:gd name="connsiteY2371" fmla="*/ 5654063 h 6858000"/>
              <a:gd name="connsiteX2372" fmla="*/ 5218895 w 6582933"/>
              <a:gd name="connsiteY2372" fmla="*/ 5643947 h 6858000"/>
              <a:gd name="connsiteX2373" fmla="*/ 5223121 w 6582933"/>
              <a:gd name="connsiteY2373" fmla="*/ 5648267 h 6858000"/>
              <a:gd name="connsiteX2374" fmla="*/ 5223247 w 6582933"/>
              <a:gd name="connsiteY2374" fmla="*/ 5654306 h 6858000"/>
              <a:gd name="connsiteX2375" fmla="*/ 5214893 w 6582933"/>
              <a:gd name="connsiteY2375" fmla="*/ 5665204 h 6858000"/>
              <a:gd name="connsiteX2376" fmla="*/ 5210472 w 6582933"/>
              <a:gd name="connsiteY2376" fmla="*/ 5654718 h 6858000"/>
              <a:gd name="connsiteX2377" fmla="*/ 5210694 w 6582933"/>
              <a:gd name="connsiteY2377" fmla="*/ 5648679 h 6858000"/>
              <a:gd name="connsiteX2378" fmla="*/ 5218895 w 6582933"/>
              <a:gd name="connsiteY2378" fmla="*/ 5643947 h 6858000"/>
              <a:gd name="connsiteX2379" fmla="*/ 3043564 w 6582933"/>
              <a:gd name="connsiteY2379" fmla="*/ 5642006 h 6858000"/>
              <a:gd name="connsiteX2380" fmla="*/ 3047916 w 6582933"/>
              <a:gd name="connsiteY2380" fmla="*/ 5650271 h 6858000"/>
              <a:gd name="connsiteX2381" fmla="*/ 3043818 w 6582933"/>
              <a:gd name="connsiteY2381" fmla="*/ 5654274 h 6858000"/>
              <a:gd name="connsiteX2382" fmla="*/ 3039529 w 6582933"/>
              <a:gd name="connsiteY2382" fmla="*/ 5646072 h 6858000"/>
              <a:gd name="connsiteX2383" fmla="*/ 3043564 w 6582933"/>
              <a:gd name="connsiteY2383" fmla="*/ 5642006 h 6858000"/>
              <a:gd name="connsiteX2384" fmla="*/ 5115228 w 6582933"/>
              <a:gd name="connsiteY2384" fmla="*/ 5641023 h 6858000"/>
              <a:gd name="connsiteX2385" fmla="*/ 5128163 w 6582933"/>
              <a:gd name="connsiteY2385" fmla="*/ 5654496 h 6858000"/>
              <a:gd name="connsiteX2386" fmla="*/ 5131912 w 6582933"/>
              <a:gd name="connsiteY2386" fmla="*/ 5663237 h 6858000"/>
              <a:gd name="connsiteX2387" fmla="*/ 5121330 w 6582933"/>
              <a:gd name="connsiteY2387" fmla="*/ 5667271 h 6858000"/>
              <a:gd name="connsiteX2388" fmla="*/ 5115133 w 6582933"/>
              <a:gd name="connsiteY2388" fmla="*/ 5667208 h 6858000"/>
              <a:gd name="connsiteX2389" fmla="*/ 5115228 w 6582933"/>
              <a:gd name="connsiteY2389" fmla="*/ 5641023 h 6858000"/>
              <a:gd name="connsiteX2390" fmla="*/ 4962847 w 6582933"/>
              <a:gd name="connsiteY2390" fmla="*/ 5629326 h 6858000"/>
              <a:gd name="connsiteX2391" fmla="*/ 4966881 w 6582933"/>
              <a:gd name="connsiteY2391" fmla="*/ 5633398 h 6858000"/>
              <a:gd name="connsiteX2392" fmla="*/ 4962593 w 6582933"/>
              <a:gd name="connsiteY2392" fmla="*/ 5641593 h 6858000"/>
              <a:gd name="connsiteX2393" fmla="*/ 4958495 w 6582933"/>
              <a:gd name="connsiteY2393" fmla="*/ 5637559 h 6858000"/>
              <a:gd name="connsiteX2394" fmla="*/ 4962847 w 6582933"/>
              <a:gd name="connsiteY2394" fmla="*/ 5629326 h 6858000"/>
              <a:gd name="connsiteX2395" fmla="*/ 5612925 w 6582933"/>
              <a:gd name="connsiteY2395" fmla="*/ 5618587 h 6858000"/>
              <a:gd name="connsiteX2396" fmla="*/ 5604730 w 6582933"/>
              <a:gd name="connsiteY2396" fmla="*/ 5622875 h 6858000"/>
              <a:gd name="connsiteX2397" fmla="*/ 5608764 w 6582933"/>
              <a:gd name="connsiteY2397" fmla="*/ 5626979 h 6858000"/>
              <a:gd name="connsiteX2398" fmla="*/ 5616992 w 6582933"/>
              <a:gd name="connsiteY2398" fmla="*/ 5622621 h 6858000"/>
              <a:gd name="connsiteX2399" fmla="*/ 5612925 w 6582933"/>
              <a:gd name="connsiteY2399" fmla="*/ 5618587 h 6858000"/>
              <a:gd name="connsiteX2400" fmla="*/ 2485085 w 6582933"/>
              <a:gd name="connsiteY2400" fmla="*/ 5616868 h 6858000"/>
              <a:gd name="connsiteX2401" fmla="*/ 2523125 w 6582933"/>
              <a:gd name="connsiteY2401" fmla="*/ 5616868 h 6858000"/>
              <a:gd name="connsiteX2402" fmla="*/ 2533230 w 6582933"/>
              <a:gd name="connsiteY2402" fmla="*/ 5626979 h 6858000"/>
              <a:gd name="connsiteX2403" fmla="*/ 2587325 w 6582933"/>
              <a:gd name="connsiteY2403" fmla="*/ 5630221 h 6858000"/>
              <a:gd name="connsiteX2404" fmla="*/ 2605119 w 6582933"/>
              <a:gd name="connsiteY2404" fmla="*/ 5648013 h 6858000"/>
              <a:gd name="connsiteX2405" fmla="*/ 2595615 w 6582933"/>
              <a:gd name="connsiteY2405" fmla="*/ 5654274 h 6858000"/>
              <a:gd name="connsiteX2406" fmla="*/ 2546482 w 6582933"/>
              <a:gd name="connsiteY2406" fmla="*/ 5656082 h 6858000"/>
              <a:gd name="connsiteX2407" fmla="*/ 2535489 w 6582933"/>
              <a:gd name="connsiteY2407" fmla="*/ 5667240 h 6858000"/>
              <a:gd name="connsiteX2408" fmla="*/ 2529195 w 6582933"/>
              <a:gd name="connsiteY2408" fmla="*/ 5657293 h 6858000"/>
              <a:gd name="connsiteX2409" fmla="*/ 2528973 w 6582933"/>
              <a:gd name="connsiteY2409" fmla="*/ 5651096 h 6858000"/>
              <a:gd name="connsiteX2410" fmla="*/ 2524876 w 6582933"/>
              <a:gd name="connsiteY2410" fmla="*/ 5641816 h 6858000"/>
              <a:gd name="connsiteX2411" fmla="*/ 2459151 w 6582933"/>
              <a:gd name="connsiteY2411" fmla="*/ 5641626 h 6858000"/>
              <a:gd name="connsiteX2412" fmla="*/ 2454833 w 6582933"/>
              <a:gd name="connsiteY2412" fmla="*/ 5637338 h 6858000"/>
              <a:gd name="connsiteX2413" fmla="*/ 2460103 w 6582933"/>
              <a:gd name="connsiteY2413" fmla="*/ 5629358 h 6858000"/>
              <a:gd name="connsiteX2414" fmla="*/ 2471452 w 6582933"/>
              <a:gd name="connsiteY2414" fmla="*/ 5629136 h 6858000"/>
              <a:gd name="connsiteX2415" fmla="*/ 2485085 w 6582933"/>
              <a:gd name="connsiteY2415" fmla="*/ 5616868 h 6858000"/>
              <a:gd name="connsiteX2416" fmla="*/ 3704419 w 6582933"/>
              <a:gd name="connsiteY2416" fmla="*/ 5616583 h 6858000"/>
              <a:gd name="connsiteX2417" fmla="*/ 3708771 w 6582933"/>
              <a:gd name="connsiteY2417" fmla="*/ 5624848 h 6858000"/>
              <a:gd name="connsiteX2418" fmla="*/ 3704673 w 6582933"/>
              <a:gd name="connsiteY2418" fmla="*/ 5628851 h 6858000"/>
              <a:gd name="connsiteX2419" fmla="*/ 3700379 w 6582933"/>
              <a:gd name="connsiteY2419" fmla="*/ 5620655 h 6858000"/>
              <a:gd name="connsiteX2420" fmla="*/ 3704419 w 6582933"/>
              <a:gd name="connsiteY2420" fmla="*/ 5616583 h 6858000"/>
              <a:gd name="connsiteX2421" fmla="*/ 2179541 w 6582933"/>
              <a:gd name="connsiteY2421" fmla="*/ 5616393 h 6858000"/>
              <a:gd name="connsiteX2422" fmla="*/ 2201981 w 6582933"/>
              <a:gd name="connsiteY2422" fmla="*/ 5638828 h 6858000"/>
              <a:gd name="connsiteX2423" fmla="*/ 2224386 w 6582933"/>
              <a:gd name="connsiteY2423" fmla="*/ 5646611 h 6858000"/>
              <a:gd name="connsiteX2424" fmla="*/ 2195400 w 6582933"/>
              <a:gd name="connsiteY2424" fmla="*/ 5654528 h 6858000"/>
              <a:gd name="connsiteX2425" fmla="*/ 2167528 w 6582933"/>
              <a:gd name="connsiteY2425" fmla="*/ 5629834 h 6858000"/>
              <a:gd name="connsiteX2426" fmla="*/ 2155202 w 6582933"/>
              <a:gd name="connsiteY2426" fmla="*/ 5628914 h 6858000"/>
              <a:gd name="connsiteX2427" fmla="*/ 2149765 w 6582933"/>
              <a:gd name="connsiteY2427" fmla="*/ 5620941 h 6858000"/>
              <a:gd name="connsiteX2428" fmla="*/ 2154148 w 6582933"/>
              <a:gd name="connsiteY2428" fmla="*/ 5616614 h 6858000"/>
              <a:gd name="connsiteX2429" fmla="*/ 2179541 w 6582933"/>
              <a:gd name="connsiteY2429" fmla="*/ 5616393 h 6858000"/>
              <a:gd name="connsiteX2430" fmla="*/ 3024548 w 6582933"/>
              <a:gd name="connsiteY2430" fmla="*/ 5616319 h 6858000"/>
              <a:gd name="connsiteX2431" fmla="*/ 3030185 w 6582933"/>
              <a:gd name="connsiteY2431" fmla="*/ 5616615 h 6858000"/>
              <a:gd name="connsiteX2432" fmla="*/ 3035939 w 6582933"/>
              <a:gd name="connsiteY2432" fmla="*/ 5624055 h 6858000"/>
              <a:gd name="connsiteX2433" fmla="*/ 3032285 w 6582933"/>
              <a:gd name="connsiteY2433" fmla="*/ 5627709 h 6858000"/>
              <a:gd name="connsiteX2434" fmla="*/ 3024844 w 6582933"/>
              <a:gd name="connsiteY2434" fmla="*/ 5621955 h 6858000"/>
              <a:gd name="connsiteX2435" fmla="*/ 3024548 w 6582933"/>
              <a:gd name="connsiteY2435" fmla="*/ 5616319 h 6858000"/>
              <a:gd name="connsiteX2436" fmla="*/ 3021158 w 6582933"/>
              <a:gd name="connsiteY2436" fmla="*/ 5606446 h 6858000"/>
              <a:gd name="connsiteX2437" fmla="*/ 3024368 w 6582933"/>
              <a:gd name="connsiteY2437" fmla="*/ 5616329 h 6858000"/>
              <a:gd name="connsiteX2438" fmla="*/ 3019001 w 6582933"/>
              <a:gd name="connsiteY2438" fmla="*/ 5616266 h 6858000"/>
              <a:gd name="connsiteX2439" fmla="*/ 3014802 w 6582933"/>
              <a:gd name="connsiteY2439" fmla="*/ 5612834 h 6858000"/>
              <a:gd name="connsiteX2440" fmla="*/ 3013216 w 6582933"/>
              <a:gd name="connsiteY2440" fmla="*/ 5608958 h 6858000"/>
              <a:gd name="connsiteX2441" fmla="*/ 3021158 w 6582933"/>
              <a:gd name="connsiteY2441" fmla="*/ 5606446 h 6858000"/>
              <a:gd name="connsiteX2442" fmla="*/ 2789615 w 6582933"/>
              <a:gd name="connsiteY2442" fmla="*/ 5603909 h 6858000"/>
              <a:gd name="connsiteX2443" fmla="*/ 2793649 w 6582933"/>
              <a:gd name="connsiteY2443" fmla="*/ 5607975 h 6858000"/>
              <a:gd name="connsiteX2444" fmla="*/ 2789361 w 6582933"/>
              <a:gd name="connsiteY2444" fmla="*/ 5616170 h 6858000"/>
              <a:gd name="connsiteX2445" fmla="*/ 2785263 w 6582933"/>
              <a:gd name="connsiteY2445" fmla="*/ 5612136 h 6858000"/>
              <a:gd name="connsiteX2446" fmla="*/ 2789615 w 6582933"/>
              <a:gd name="connsiteY2446" fmla="*/ 5603909 h 6858000"/>
              <a:gd name="connsiteX2447" fmla="*/ 2458977 w 6582933"/>
              <a:gd name="connsiteY2447" fmla="*/ 5603909 h 6858000"/>
              <a:gd name="connsiteX2448" fmla="*/ 2463266 w 6582933"/>
              <a:gd name="connsiteY2448" fmla="*/ 5612104 h 6858000"/>
              <a:gd name="connsiteX2449" fmla="*/ 2459232 w 6582933"/>
              <a:gd name="connsiteY2449" fmla="*/ 5616170 h 6858000"/>
              <a:gd name="connsiteX2450" fmla="*/ 2454879 w 6582933"/>
              <a:gd name="connsiteY2450" fmla="*/ 5607911 h 6858000"/>
              <a:gd name="connsiteX2451" fmla="*/ 2458977 w 6582933"/>
              <a:gd name="connsiteY2451" fmla="*/ 5603909 h 6858000"/>
              <a:gd name="connsiteX2452" fmla="*/ 2122229 w 6582933"/>
              <a:gd name="connsiteY2452" fmla="*/ 5603610 h 6858000"/>
              <a:gd name="connsiteX2453" fmla="*/ 2127864 w 6582933"/>
              <a:gd name="connsiteY2453" fmla="*/ 5603909 h 6858000"/>
              <a:gd name="connsiteX2454" fmla="*/ 2133617 w 6582933"/>
              <a:gd name="connsiteY2454" fmla="*/ 5611343 h 6858000"/>
              <a:gd name="connsiteX2455" fmla="*/ 2129963 w 6582933"/>
              <a:gd name="connsiteY2455" fmla="*/ 5614996 h 6858000"/>
              <a:gd name="connsiteX2456" fmla="*/ 2122527 w 6582933"/>
              <a:gd name="connsiteY2456" fmla="*/ 5609243 h 6858000"/>
              <a:gd name="connsiteX2457" fmla="*/ 2122229 w 6582933"/>
              <a:gd name="connsiteY2457" fmla="*/ 5603610 h 6858000"/>
              <a:gd name="connsiteX2458" fmla="*/ 5765470 w 6582933"/>
              <a:gd name="connsiteY2458" fmla="*/ 5593163 h 6858000"/>
              <a:gd name="connsiteX2459" fmla="*/ 5769758 w 6582933"/>
              <a:gd name="connsiteY2459" fmla="*/ 5597325 h 6858000"/>
              <a:gd name="connsiteX2460" fmla="*/ 5761334 w 6582933"/>
              <a:gd name="connsiteY2460" fmla="*/ 5601492 h 6858000"/>
              <a:gd name="connsiteX2461" fmla="*/ 5757268 w 6582933"/>
              <a:gd name="connsiteY2461" fmla="*/ 5597458 h 6858000"/>
              <a:gd name="connsiteX2462" fmla="*/ 5765470 w 6582933"/>
              <a:gd name="connsiteY2462" fmla="*/ 5593163 h 6858000"/>
              <a:gd name="connsiteX2463" fmla="*/ 5041026 w 6582933"/>
              <a:gd name="connsiteY2463" fmla="*/ 5593163 h 6858000"/>
              <a:gd name="connsiteX2464" fmla="*/ 5032824 w 6582933"/>
              <a:gd name="connsiteY2464" fmla="*/ 5597458 h 6858000"/>
              <a:gd name="connsiteX2465" fmla="*/ 5036864 w 6582933"/>
              <a:gd name="connsiteY2465" fmla="*/ 5601555 h 6858000"/>
              <a:gd name="connsiteX2466" fmla="*/ 5045092 w 6582933"/>
              <a:gd name="connsiteY2466" fmla="*/ 5597204 h 6858000"/>
              <a:gd name="connsiteX2467" fmla="*/ 5041026 w 6582933"/>
              <a:gd name="connsiteY2467" fmla="*/ 5593163 h 6858000"/>
              <a:gd name="connsiteX2468" fmla="*/ 3083891 w 6582933"/>
              <a:gd name="connsiteY2468" fmla="*/ 5593163 h 6858000"/>
              <a:gd name="connsiteX2469" fmla="*/ 3087963 w 6582933"/>
              <a:gd name="connsiteY2469" fmla="*/ 5597204 h 6858000"/>
              <a:gd name="connsiteX2470" fmla="*/ 3079697 w 6582933"/>
              <a:gd name="connsiteY2470" fmla="*/ 5601555 h 6858000"/>
              <a:gd name="connsiteX2471" fmla="*/ 3075695 w 6582933"/>
              <a:gd name="connsiteY2471" fmla="*/ 5597458 h 6858000"/>
              <a:gd name="connsiteX2472" fmla="*/ 3083891 w 6582933"/>
              <a:gd name="connsiteY2472" fmla="*/ 5593163 h 6858000"/>
              <a:gd name="connsiteX2473" fmla="*/ 3270470 w 6582933"/>
              <a:gd name="connsiteY2473" fmla="*/ 5593100 h 6858000"/>
              <a:gd name="connsiteX2474" fmla="*/ 3266245 w 6582933"/>
              <a:gd name="connsiteY2474" fmla="*/ 5597426 h 6858000"/>
              <a:gd name="connsiteX2475" fmla="*/ 3266086 w 6582933"/>
              <a:gd name="connsiteY2475" fmla="*/ 5603490 h 6858000"/>
              <a:gd name="connsiteX2476" fmla="*/ 3274441 w 6582933"/>
              <a:gd name="connsiteY2476" fmla="*/ 5614394 h 6858000"/>
              <a:gd name="connsiteX2477" fmla="*/ 3278793 w 6582933"/>
              <a:gd name="connsiteY2477" fmla="*/ 5603909 h 6858000"/>
              <a:gd name="connsiteX2478" fmla="*/ 3278666 w 6582933"/>
              <a:gd name="connsiteY2478" fmla="*/ 5597838 h 6858000"/>
              <a:gd name="connsiteX2479" fmla="*/ 3270470 w 6582933"/>
              <a:gd name="connsiteY2479" fmla="*/ 5593100 h 6858000"/>
              <a:gd name="connsiteX2480" fmla="*/ 3297989 w 6582933"/>
              <a:gd name="connsiteY2480" fmla="*/ 5591197 h 6858000"/>
              <a:gd name="connsiteX2481" fmla="*/ 3293700 w 6582933"/>
              <a:gd name="connsiteY2481" fmla="*/ 5599393 h 6858000"/>
              <a:gd name="connsiteX2482" fmla="*/ 3297735 w 6582933"/>
              <a:gd name="connsiteY2482" fmla="*/ 5603459 h 6858000"/>
              <a:gd name="connsiteX2483" fmla="*/ 3302093 w 6582933"/>
              <a:gd name="connsiteY2483" fmla="*/ 5595200 h 6858000"/>
              <a:gd name="connsiteX2484" fmla="*/ 3297989 w 6582933"/>
              <a:gd name="connsiteY2484" fmla="*/ 5591197 h 6858000"/>
              <a:gd name="connsiteX2485" fmla="*/ 2649849 w 6582933"/>
              <a:gd name="connsiteY2485" fmla="*/ 5578517 h 6858000"/>
              <a:gd name="connsiteX2486" fmla="*/ 2653884 w 6582933"/>
              <a:gd name="connsiteY2486" fmla="*/ 5582583 h 6858000"/>
              <a:gd name="connsiteX2487" fmla="*/ 2649595 w 6582933"/>
              <a:gd name="connsiteY2487" fmla="*/ 5590784 h 6858000"/>
              <a:gd name="connsiteX2488" fmla="*/ 2645492 w 6582933"/>
              <a:gd name="connsiteY2488" fmla="*/ 5586744 h 6858000"/>
              <a:gd name="connsiteX2489" fmla="*/ 2649849 w 6582933"/>
              <a:gd name="connsiteY2489" fmla="*/ 5578517 h 6858000"/>
              <a:gd name="connsiteX2490" fmla="*/ 3196040 w 6582933"/>
              <a:gd name="connsiteY2490" fmla="*/ 5578486 h 6858000"/>
              <a:gd name="connsiteX2491" fmla="*/ 3200334 w 6582933"/>
              <a:gd name="connsiteY2491" fmla="*/ 5586681 h 6858000"/>
              <a:gd name="connsiteX2492" fmla="*/ 3196293 w 6582933"/>
              <a:gd name="connsiteY2492" fmla="*/ 5590754 h 6858000"/>
              <a:gd name="connsiteX2493" fmla="*/ 3191942 w 6582933"/>
              <a:gd name="connsiteY2493" fmla="*/ 5582488 h 6858000"/>
              <a:gd name="connsiteX2494" fmla="*/ 3196040 w 6582933"/>
              <a:gd name="connsiteY2494" fmla="*/ 5578486 h 6858000"/>
              <a:gd name="connsiteX2495" fmla="*/ 2941996 w 6582933"/>
              <a:gd name="connsiteY2495" fmla="*/ 5578263 h 6858000"/>
              <a:gd name="connsiteX2496" fmla="*/ 2954392 w 6582933"/>
              <a:gd name="connsiteY2496" fmla="*/ 5578263 h 6858000"/>
              <a:gd name="connsiteX2497" fmla="*/ 2954709 w 6582933"/>
              <a:gd name="connsiteY2497" fmla="*/ 5603680 h 6858000"/>
              <a:gd name="connsiteX2498" fmla="*/ 2942313 w 6582933"/>
              <a:gd name="connsiteY2498" fmla="*/ 5603680 h 6858000"/>
              <a:gd name="connsiteX2499" fmla="*/ 2941996 w 6582933"/>
              <a:gd name="connsiteY2499" fmla="*/ 5578263 h 6858000"/>
              <a:gd name="connsiteX2500" fmla="*/ 2395245 w 6582933"/>
              <a:gd name="connsiteY2500" fmla="*/ 5565805 h 6858000"/>
              <a:gd name="connsiteX2501" fmla="*/ 2408085 w 6582933"/>
              <a:gd name="connsiteY2501" fmla="*/ 5577978 h 6858000"/>
              <a:gd name="connsiteX2502" fmla="*/ 2412538 w 6582933"/>
              <a:gd name="connsiteY2502" fmla="*/ 5586649 h 6858000"/>
              <a:gd name="connsiteX2503" fmla="*/ 2402146 w 6582933"/>
              <a:gd name="connsiteY2503" fmla="*/ 5591070 h 6858000"/>
              <a:gd name="connsiteX2504" fmla="*/ 2396077 w 6582933"/>
              <a:gd name="connsiteY2504" fmla="*/ 5590975 h 6858000"/>
              <a:gd name="connsiteX2505" fmla="*/ 2395245 w 6582933"/>
              <a:gd name="connsiteY2505" fmla="*/ 5565805 h 6858000"/>
              <a:gd name="connsiteX2506" fmla="*/ 3546285 w 6582933"/>
              <a:gd name="connsiteY2506" fmla="*/ 5565393 h 6858000"/>
              <a:gd name="connsiteX2507" fmla="*/ 3535508 w 6582933"/>
              <a:gd name="connsiteY2507" fmla="*/ 5569332 h 6858000"/>
              <a:gd name="connsiteX2508" fmla="*/ 3539066 w 6582933"/>
              <a:gd name="connsiteY2508" fmla="*/ 5578168 h 6858000"/>
              <a:gd name="connsiteX2509" fmla="*/ 3551303 w 6582933"/>
              <a:gd name="connsiteY2509" fmla="*/ 5590943 h 6858000"/>
              <a:gd name="connsiteX2510" fmla="*/ 3564650 w 6582933"/>
              <a:gd name="connsiteY2510" fmla="*/ 5590943 h 6858000"/>
              <a:gd name="connsiteX2511" fmla="*/ 3564745 w 6582933"/>
              <a:gd name="connsiteY2511" fmla="*/ 5565552 h 6858000"/>
              <a:gd name="connsiteX2512" fmla="*/ 3546285 w 6582933"/>
              <a:gd name="connsiteY2512" fmla="*/ 5565393 h 6858000"/>
              <a:gd name="connsiteX2513" fmla="*/ 3253310 w 6582933"/>
              <a:gd name="connsiteY2513" fmla="*/ 5553093 h 6858000"/>
              <a:gd name="connsiteX2514" fmla="*/ 3253247 w 6582933"/>
              <a:gd name="connsiteY2514" fmla="*/ 5558466 h 6858000"/>
              <a:gd name="connsiteX2515" fmla="*/ 3249815 w 6582933"/>
              <a:gd name="connsiteY2515" fmla="*/ 5562659 h 6858000"/>
              <a:gd name="connsiteX2516" fmla="*/ 3245932 w 6582933"/>
              <a:gd name="connsiteY2516" fmla="*/ 5564251 h 6858000"/>
              <a:gd name="connsiteX2517" fmla="*/ 3243426 w 6582933"/>
              <a:gd name="connsiteY2517" fmla="*/ 5556303 h 6858000"/>
              <a:gd name="connsiteX2518" fmla="*/ 3253310 w 6582933"/>
              <a:gd name="connsiteY2518" fmla="*/ 5553093 h 6858000"/>
              <a:gd name="connsiteX2519" fmla="*/ 1957013 w 6582933"/>
              <a:gd name="connsiteY2519" fmla="*/ 5552763 h 6858000"/>
              <a:gd name="connsiteX2520" fmla="*/ 1962648 w 6582933"/>
              <a:gd name="connsiteY2520" fmla="*/ 5553061 h 6858000"/>
              <a:gd name="connsiteX2521" fmla="*/ 1968401 w 6582933"/>
              <a:gd name="connsiteY2521" fmla="*/ 5560496 h 6858000"/>
              <a:gd name="connsiteX2522" fmla="*/ 1964747 w 6582933"/>
              <a:gd name="connsiteY2522" fmla="*/ 5564149 h 6858000"/>
              <a:gd name="connsiteX2523" fmla="*/ 1957313 w 6582933"/>
              <a:gd name="connsiteY2523" fmla="*/ 5558402 h 6858000"/>
              <a:gd name="connsiteX2524" fmla="*/ 1957013 w 6582933"/>
              <a:gd name="connsiteY2524" fmla="*/ 5552763 h 6858000"/>
              <a:gd name="connsiteX2525" fmla="*/ 3344837 w 6582933"/>
              <a:gd name="connsiteY2525" fmla="*/ 5550489 h 6858000"/>
              <a:gd name="connsiteX2526" fmla="*/ 3343462 w 6582933"/>
              <a:gd name="connsiteY2526" fmla="*/ 5552855 h 6858000"/>
              <a:gd name="connsiteX2527" fmla="*/ 3342311 w 6582933"/>
              <a:gd name="connsiteY2527" fmla="*/ 5552916 h 6858000"/>
              <a:gd name="connsiteX2528" fmla="*/ 3342315 w 6582933"/>
              <a:gd name="connsiteY2528" fmla="*/ 5552841 h 6858000"/>
              <a:gd name="connsiteX2529" fmla="*/ 3342356 w 6582933"/>
              <a:gd name="connsiteY2529" fmla="*/ 5552840 h 6858000"/>
              <a:gd name="connsiteX2530" fmla="*/ 3282739 w 6582933"/>
              <a:gd name="connsiteY2530" fmla="*/ 5547023 h 6858000"/>
              <a:gd name="connsiteX2531" fmla="*/ 3280846 w 6582933"/>
              <a:gd name="connsiteY2531" fmla="*/ 5552650 h 6858000"/>
              <a:gd name="connsiteX2532" fmla="*/ 3278817 w 6582933"/>
              <a:gd name="connsiteY2532" fmla="*/ 5552757 h 6858000"/>
              <a:gd name="connsiteX2533" fmla="*/ 3279084 w 6582933"/>
              <a:gd name="connsiteY2533" fmla="*/ 5547731 h 6858000"/>
              <a:gd name="connsiteX2534" fmla="*/ 3350044 w 6582933"/>
              <a:gd name="connsiteY2534" fmla="*/ 5541530 h 6858000"/>
              <a:gd name="connsiteX2535" fmla="*/ 3342610 w 6582933"/>
              <a:gd name="connsiteY2535" fmla="*/ 5547277 h 6858000"/>
              <a:gd name="connsiteX2536" fmla="*/ 3342315 w 6582933"/>
              <a:gd name="connsiteY2536" fmla="*/ 5552841 h 6858000"/>
              <a:gd name="connsiteX2537" fmla="*/ 3324619 w 6582933"/>
              <a:gd name="connsiteY2537" fmla="*/ 5552998 h 6858000"/>
              <a:gd name="connsiteX2538" fmla="*/ 3320109 w 6582933"/>
              <a:gd name="connsiteY2538" fmla="*/ 5556176 h 6858000"/>
              <a:gd name="connsiteX2539" fmla="*/ 3318231 w 6582933"/>
              <a:gd name="connsiteY2539" fmla="*/ 5560211 h 6858000"/>
              <a:gd name="connsiteX2540" fmla="*/ 3322272 w 6582933"/>
              <a:gd name="connsiteY2540" fmla="*/ 5564340 h 6858000"/>
              <a:gd name="connsiteX2541" fmla="*/ 3337409 w 6582933"/>
              <a:gd name="connsiteY2541" fmla="*/ 5563268 h 6858000"/>
              <a:gd name="connsiteX2542" fmla="*/ 3343462 w 6582933"/>
              <a:gd name="connsiteY2542" fmla="*/ 5552855 h 6858000"/>
              <a:gd name="connsiteX2543" fmla="*/ 3347945 w 6582933"/>
              <a:gd name="connsiteY2543" fmla="*/ 5552618 h 6858000"/>
              <a:gd name="connsiteX2544" fmla="*/ 3353698 w 6582933"/>
              <a:gd name="connsiteY2544" fmla="*/ 5545184 h 6858000"/>
              <a:gd name="connsiteX2545" fmla="*/ 3351149 w 6582933"/>
              <a:gd name="connsiteY2545" fmla="*/ 5544507 h 6858000"/>
              <a:gd name="connsiteX2546" fmla="*/ 3344837 w 6582933"/>
              <a:gd name="connsiteY2546" fmla="*/ 5550489 h 6858000"/>
              <a:gd name="connsiteX2547" fmla="*/ 5087710 w 6582933"/>
              <a:gd name="connsiteY2547" fmla="*/ 5516836 h 6858000"/>
              <a:gd name="connsiteX2548" fmla="*/ 5083706 w 6582933"/>
              <a:gd name="connsiteY2548" fmla="*/ 5520934 h 6858000"/>
              <a:gd name="connsiteX2549" fmla="*/ 5091902 w 6582933"/>
              <a:gd name="connsiteY2549" fmla="*/ 5525228 h 6858000"/>
              <a:gd name="connsiteX2550" fmla="*/ 5095969 w 6582933"/>
              <a:gd name="connsiteY2550" fmla="*/ 5521187 h 6858000"/>
              <a:gd name="connsiteX2551" fmla="*/ 5087710 w 6582933"/>
              <a:gd name="connsiteY2551" fmla="*/ 5516836 h 6858000"/>
              <a:gd name="connsiteX2552" fmla="*/ 5177801 w 6582933"/>
              <a:gd name="connsiteY2552" fmla="*/ 5515726 h 6858000"/>
              <a:gd name="connsiteX2553" fmla="*/ 5184824 w 6582933"/>
              <a:gd name="connsiteY2553" fmla="*/ 5522399 h 6858000"/>
              <a:gd name="connsiteX2554" fmla="*/ 5185141 w 6582933"/>
              <a:gd name="connsiteY2554" fmla="*/ 5540128 h 6858000"/>
              <a:gd name="connsiteX2555" fmla="*/ 5167412 w 6582933"/>
              <a:gd name="connsiteY2555" fmla="*/ 5539811 h 6858000"/>
              <a:gd name="connsiteX2556" fmla="*/ 5160738 w 6582933"/>
              <a:gd name="connsiteY2556" fmla="*/ 5532789 h 6858000"/>
              <a:gd name="connsiteX2557" fmla="*/ 5177801 w 6582933"/>
              <a:gd name="connsiteY2557" fmla="*/ 5515726 h 6858000"/>
              <a:gd name="connsiteX2558" fmla="*/ 3526772 w 6582933"/>
              <a:gd name="connsiteY2558" fmla="*/ 5514965 h 6858000"/>
              <a:gd name="connsiteX2559" fmla="*/ 3522478 w 6582933"/>
              <a:gd name="connsiteY2559" fmla="*/ 5523160 h 6858000"/>
              <a:gd name="connsiteX2560" fmla="*/ 3526519 w 6582933"/>
              <a:gd name="connsiteY2560" fmla="*/ 5527226 h 6858000"/>
              <a:gd name="connsiteX2561" fmla="*/ 3530870 w 6582933"/>
              <a:gd name="connsiteY2561" fmla="*/ 5518967 h 6858000"/>
              <a:gd name="connsiteX2562" fmla="*/ 3526772 w 6582933"/>
              <a:gd name="connsiteY2562" fmla="*/ 5514965 h 6858000"/>
              <a:gd name="connsiteX2563" fmla="*/ 3043818 w 6582933"/>
              <a:gd name="connsiteY2563" fmla="*/ 5514933 h 6858000"/>
              <a:gd name="connsiteX2564" fmla="*/ 3047916 w 6582933"/>
              <a:gd name="connsiteY2564" fmla="*/ 5518967 h 6858000"/>
              <a:gd name="connsiteX2565" fmla="*/ 3043564 w 6582933"/>
              <a:gd name="connsiteY2565" fmla="*/ 5527194 h 6858000"/>
              <a:gd name="connsiteX2566" fmla="*/ 3039529 w 6582933"/>
              <a:gd name="connsiteY2566" fmla="*/ 5523128 h 6858000"/>
              <a:gd name="connsiteX2567" fmla="*/ 3043818 w 6582933"/>
              <a:gd name="connsiteY2567" fmla="*/ 5514933 h 6858000"/>
              <a:gd name="connsiteX2568" fmla="*/ 3444051 w 6582933"/>
              <a:gd name="connsiteY2568" fmla="*/ 5514831 h 6858000"/>
              <a:gd name="connsiteX2569" fmla="*/ 3444083 w 6582933"/>
              <a:gd name="connsiteY2569" fmla="*/ 5517392 h 6858000"/>
              <a:gd name="connsiteX2570" fmla="*/ 3444079 w 6582933"/>
              <a:gd name="connsiteY2570" fmla="*/ 5517394 h 6858000"/>
              <a:gd name="connsiteX2571" fmla="*/ 3443324 w 6582933"/>
              <a:gd name="connsiteY2571" fmla="*/ 5515067 h 6858000"/>
              <a:gd name="connsiteX2572" fmla="*/ 2122220 w 6582933"/>
              <a:gd name="connsiteY2572" fmla="*/ 5502285 h 6858000"/>
              <a:gd name="connsiteX2573" fmla="*/ 2122155 w 6582933"/>
              <a:gd name="connsiteY2573" fmla="*/ 5507651 h 6858000"/>
              <a:gd name="connsiteX2574" fmla="*/ 2118724 w 6582933"/>
              <a:gd name="connsiteY2574" fmla="*/ 5511850 h 6858000"/>
              <a:gd name="connsiteX2575" fmla="*/ 2114842 w 6582933"/>
              <a:gd name="connsiteY2575" fmla="*/ 5513436 h 6858000"/>
              <a:gd name="connsiteX2576" fmla="*/ 2112335 w 6582933"/>
              <a:gd name="connsiteY2576" fmla="*/ 5505494 h 6858000"/>
              <a:gd name="connsiteX2577" fmla="*/ 2122220 w 6582933"/>
              <a:gd name="connsiteY2577" fmla="*/ 5502285 h 6858000"/>
              <a:gd name="connsiteX2578" fmla="*/ 3526709 w 6582933"/>
              <a:gd name="connsiteY2578" fmla="*/ 5489192 h 6858000"/>
              <a:gd name="connsiteX2579" fmla="*/ 3537100 w 6582933"/>
              <a:gd name="connsiteY2579" fmla="*/ 5499614 h 6858000"/>
              <a:gd name="connsiteX2580" fmla="*/ 3542498 w 6582933"/>
              <a:gd name="connsiteY2580" fmla="*/ 5501809 h 6858000"/>
              <a:gd name="connsiteX2581" fmla="*/ 3575707 w 6582933"/>
              <a:gd name="connsiteY2581" fmla="*/ 5501904 h 6858000"/>
              <a:gd name="connsiteX2582" fmla="*/ 3590361 w 6582933"/>
              <a:gd name="connsiteY2582" fmla="*/ 5513817 h 6858000"/>
              <a:gd name="connsiteX2583" fmla="*/ 3625156 w 6582933"/>
              <a:gd name="connsiteY2583" fmla="*/ 5513817 h 6858000"/>
              <a:gd name="connsiteX2584" fmla="*/ 3647181 w 6582933"/>
              <a:gd name="connsiteY2584" fmla="*/ 5546135 h 6858000"/>
              <a:gd name="connsiteX2585" fmla="*/ 3686175 w 6582933"/>
              <a:gd name="connsiteY2585" fmla="*/ 5585127 h 6858000"/>
              <a:gd name="connsiteX2586" fmla="*/ 3669587 w 6582933"/>
              <a:gd name="connsiteY2586" fmla="*/ 5592212 h 6858000"/>
              <a:gd name="connsiteX2587" fmla="*/ 3615437 w 6582933"/>
              <a:gd name="connsiteY2587" fmla="*/ 5540572 h 6858000"/>
              <a:gd name="connsiteX2588" fmla="*/ 3576950 w 6582933"/>
              <a:gd name="connsiteY2588" fmla="*/ 5540762 h 6858000"/>
              <a:gd name="connsiteX2589" fmla="*/ 3571609 w 6582933"/>
              <a:gd name="connsiteY2589" fmla="*/ 5545913 h 6858000"/>
              <a:gd name="connsiteX2590" fmla="*/ 3608827 w 6582933"/>
              <a:gd name="connsiteY2590" fmla="*/ 5584302 h 6858000"/>
              <a:gd name="connsiteX2591" fmla="*/ 3598240 w 6582933"/>
              <a:gd name="connsiteY2591" fmla="*/ 5597039 h 6858000"/>
              <a:gd name="connsiteX2592" fmla="*/ 3614924 w 6582933"/>
              <a:gd name="connsiteY2592" fmla="*/ 5616202 h 6858000"/>
              <a:gd name="connsiteX2593" fmla="*/ 3628911 w 6582933"/>
              <a:gd name="connsiteY2593" fmla="*/ 5616836 h 6858000"/>
              <a:gd name="connsiteX2594" fmla="*/ 3647118 w 6582933"/>
              <a:gd name="connsiteY2594" fmla="*/ 5647601 h 6858000"/>
              <a:gd name="connsiteX2595" fmla="*/ 3647118 w 6582933"/>
              <a:gd name="connsiteY2595" fmla="*/ 5673208 h 6858000"/>
              <a:gd name="connsiteX2596" fmla="*/ 3634754 w 6582933"/>
              <a:gd name="connsiteY2596" fmla="*/ 5686434 h 6858000"/>
              <a:gd name="connsiteX2597" fmla="*/ 3634754 w 6582933"/>
              <a:gd name="connsiteY2597" fmla="*/ 5698822 h 6858000"/>
              <a:gd name="connsiteX2598" fmla="*/ 3651216 w 6582933"/>
              <a:gd name="connsiteY2598" fmla="*/ 5705559 h 6858000"/>
              <a:gd name="connsiteX2599" fmla="*/ 3660242 w 6582933"/>
              <a:gd name="connsiteY2599" fmla="*/ 5719196 h 6858000"/>
              <a:gd name="connsiteX2600" fmla="*/ 3671331 w 6582933"/>
              <a:gd name="connsiteY2600" fmla="*/ 5730823 h 6858000"/>
              <a:gd name="connsiteX2601" fmla="*/ 3679438 w 6582933"/>
              <a:gd name="connsiteY2601" fmla="*/ 5755771 h 6858000"/>
              <a:gd name="connsiteX2602" fmla="*/ 3674896 w 6582933"/>
              <a:gd name="connsiteY2602" fmla="*/ 5760345 h 6858000"/>
              <a:gd name="connsiteX2603" fmla="*/ 3685446 w 6582933"/>
              <a:gd name="connsiteY2603" fmla="*/ 5779476 h 6858000"/>
              <a:gd name="connsiteX2604" fmla="*/ 3697645 w 6582933"/>
              <a:gd name="connsiteY2604" fmla="*/ 5800351 h 6858000"/>
              <a:gd name="connsiteX2605" fmla="*/ 3685541 w 6582933"/>
              <a:gd name="connsiteY2605" fmla="*/ 5813602 h 6858000"/>
              <a:gd name="connsiteX2606" fmla="*/ 3685478 w 6582933"/>
              <a:gd name="connsiteY2606" fmla="*/ 5883155 h 6858000"/>
              <a:gd name="connsiteX2607" fmla="*/ 3691035 w 6582933"/>
              <a:gd name="connsiteY2607" fmla="*/ 5883447 h 6858000"/>
              <a:gd name="connsiteX2608" fmla="*/ 3696788 w 6582933"/>
              <a:gd name="connsiteY2608" fmla="*/ 5890887 h 6858000"/>
              <a:gd name="connsiteX2609" fmla="*/ 3693134 w 6582933"/>
              <a:gd name="connsiteY2609" fmla="*/ 5894541 h 6858000"/>
              <a:gd name="connsiteX2610" fmla="*/ 3685700 w 6582933"/>
              <a:gd name="connsiteY2610" fmla="*/ 5888788 h 6858000"/>
              <a:gd name="connsiteX2611" fmla="*/ 3685406 w 6582933"/>
              <a:gd name="connsiteY2611" fmla="*/ 5883256 h 6858000"/>
              <a:gd name="connsiteX2612" fmla="*/ 3679755 w 6582933"/>
              <a:gd name="connsiteY2612" fmla="*/ 5883130 h 6858000"/>
              <a:gd name="connsiteX2613" fmla="*/ 3667043 w 6582933"/>
              <a:gd name="connsiteY2613" fmla="*/ 5871376 h 6858000"/>
              <a:gd name="connsiteX2614" fmla="*/ 3660369 w 6582933"/>
              <a:gd name="connsiteY2614" fmla="*/ 5878556 h 6858000"/>
              <a:gd name="connsiteX2615" fmla="*/ 3659989 w 6582933"/>
              <a:gd name="connsiteY2615" fmla="*/ 5898766 h 6858000"/>
              <a:gd name="connsiteX2616" fmla="*/ 3659957 w 6582933"/>
              <a:gd name="connsiteY2616" fmla="*/ 5896190 h 6858000"/>
              <a:gd name="connsiteX2617" fmla="*/ 3650074 w 6582933"/>
              <a:gd name="connsiteY2617" fmla="*/ 5899400 h 6858000"/>
              <a:gd name="connsiteX2618" fmla="*/ 3652586 w 6582933"/>
              <a:gd name="connsiteY2618" fmla="*/ 5907348 h 6858000"/>
              <a:gd name="connsiteX2619" fmla="*/ 3656462 w 6582933"/>
              <a:gd name="connsiteY2619" fmla="*/ 5905756 h 6858000"/>
              <a:gd name="connsiteX2620" fmla="*/ 3659957 w 6582933"/>
              <a:gd name="connsiteY2620" fmla="*/ 5898766 h 6858000"/>
              <a:gd name="connsiteX2621" fmla="*/ 3672733 w 6582933"/>
              <a:gd name="connsiteY2621" fmla="*/ 5910907 h 6858000"/>
              <a:gd name="connsiteX2622" fmla="*/ 3661479 w 6582933"/>
              <a:gd name="connsiteY2622" fmla="*/ 5921043 h 6858000"/>
              <a:gd name="connsiteX2623" fmla="*/ 3647435 w 6582933"/>
              <a:gd name="connsiteY2623" fmla="*/ 5928667 h 6858000"/>
              <a:gd name="connsiteX2624" fmla="*/ 3647435 w 6582933"/>
              <a:gd name="connsiteY2624" fmla="*/ 5941982 h 6858000"/>
              <a:gd name="connsiteX2625" fmla="*/ 3659862 w 6582933"/>
              <a:gd name="connsiteY2625" fmla="*/ 5953647 h 6858000"/>
              <a:gd name="connsiteX2626" fmla="*/ 3660020 w 6582933"/>
              <a:gd name="connsiteY2626" fmla="*/ 5962504 h 6858000"/>
              <a:gd name="connsiteX2627" fmla="*/ 3660018 w 6582933"/>
              <a:gd name="connsiteY2627" fmla="*/ 5962505 h 6858000"/>
              <a:gd name="connsiteX2628" fmla="*/ 3659798 w 6582933"/>
              <a:gd name="connsiteY2628" fmla="*/ 5959711 h 6858000"/>
              <a:gd name="connsiteX2629" fmla="*/ 3653791 w 6582933"/>
              <a:gd name="connsiteY2629" fmla="*/ 5959616 h 6858000"/>
              <a:gd name="connsiteX2630" fmla="*/ 3647562 w 6582933"/>
              <a:gd name="connsiteY2630" fmla="*/ 5977668 h 6858000"/>
              <a:gd name="connsiteX2631" fmla="*/ 3666694 w 6582933"/>
              <a:gd name="connsiteY2631" fmla="*/ 5996032 h 6858000"/>
              <a:gd name="connsiteX2632" fmla="*/ 3672828 w 6582933"/>
              <a:gd name="connsiteY2632" fmla="*/ 5979222 h 6858000"/>
              <a:gd name="connsiteX2633" fmla="*/ 3659989 w 6582933"/>
              <a:gd name="connsiteY2633" fmla="*/ 5962509 h 6858000"/>
              <a:gd name="connsiteX2634" fmla="*/ 3660018 w 6582933"/>
              <a:gd name="connsiteY2634" fmla="*/ 5962505 h 6858000"/>
              <a:gd name="connsiteX2635" fmla="*/ 3660021 w 6582933"/>
              <a:gd name="connsiteY2635" fmla="*/ 5962540 h 6858000"/>
              <a:gd name="connsiteX2636" fmla="*/ 3660020 w 6582933"/>
              <a:gd name="connsiteY2636" fmla="*/ 5962504 h 6858000"/>
              <a:gd name="connsiteX2637" fmla="*/ 3679026 w 6582933"/>
              <a:gd name="connsiteY2637" fmla="*/ 5959457 h 6858000"/>
              <a:gd name="connsiteX2638" fmla="*/ 3685129 w 6582933"/>
              <a:gd name="connsiteY2638" fmla="*/ 5969499 h 6858000"/>
              <a:gd name="connsiteX2639" fmla="*/ 3685446 w 6582933"/>
              <a:gd name="connsiteY2639" fmla="*/ 6001183 h 6858000"/>
              <a:gd name="connsiteX2640" fmla="*/ 3699078 w 6582933"/>
              <a:gd name="connsiteY2640" fmla="*/ 6010082 h 6858000"/>
              <a:gd name="connsiteX2641" fmla="*/ 3710040 w 6582933"/>
              <a:gd name="connsiteY2641" fmla="*/ 6016153 h 6858000"/>
              <a:gd name="connsiteX2642" fmla="*/ 3698127 w 6582933"/>
              <a:gd name="connsiteY2642" fmla="*/ 6029848 h 6858000"/>
              <a:gd name="connsiteX2643" fmla="*/ 3697968 w 6582933"/>
              <a:gd name="connsiteY2643" fmla="*/ 6047704 h 6858000"/>
              <a:gd name="connsiteX2644" fmla="*/ 3702130 w 6582933"/>
              <a:gd name="connsiteY2644" fmla="*/ 6058728 h 6858000"/>
              <a:gd name="connsiteX2645" fmla="*/ 3711125 w 6582933"/>
              <a:gd name="connsiteY2645" fmla="*/ 6054535 h 6858000"/>
              <a:gd name="connsiteX2646" fmla="*/ 3715794 w 6582933"/>
              <a:gd name="connsiteY2646" fmla="*/ 6049803 h 6858000"/>
              <a:gd name="connsiteX2647" fmla="*/ 3723165 w 6582933"/>
              <a:gd name="connsiteY2647" fmla="*/ 6056223 h 6858000"/>
              <a:gd name="connsiteX2648" fmla="*/ 3723514 w 6582933"/>
              <a:gd name="connsiteY2648" fmla="*/ 6079800 h 6858000"/>
              <a:gd name="connsiteX2649" fmla="*/ 3747639 w 6582933"/>
              <a:gd name="connsiteY2649" fmla="*/ 6086442 h 6858000"/>
              <a:gd name="connsiteX2650" fmla="*/ 3761620 w 6582933"/>
              <a:gd name="connsiteY2650" fmla="*/ 6101627 h 6858000"/>
              <a:gd name="connsiteX2651" fmla="*/ 3761620 w 6582933"/>
              <a:gd name="connsiteY2651" fmla="*/ 6107983 h 6858000"/>
              <a:gd name="connsiteX2652" fmla="*/ 3761620 w 6582933"/>
              <a:gd name="connsiteY2652" fmla="*/ 6114371 h 6858000"/>
              <a:gd name="connsiteX2653" fmla="*/ 3767850 w 6582933"/>
              <a:gd name="connsiteY2653" fmla="*/ 6124380 h 6858000"/>
              <a:gd name="connsiteX2654" fmla="*/ 3799435 w 6582933"/>
              <a:gd name="connsiteY2654" fmla="*/ 6156160 h 6858000"/>
              <a:gd name="connsiteX2655" fmla="*/ 3799435 w 6582933"/>
              <a:gd name="connsiteY2655" fmla="*/ 6180942 h 6858000"/>
              <a:gd name="connsiteX2656" fmla="*/ 3825558 w 6582933"/>
              <a:gd name="connsiteY2656" fmla="*/ 6208370 h 6858000"/>
              <a:gd name="connsiteX2657" fmla="*/ 3825558 w 6582933"/>
              <a:gd name="connsiteY2657" fmla="*/ 6232582 h 6858000"/>
              <a:gd name="connsiteX2658" fmla="*/ 3838905 w 6582933"/>
              <a:gd name="connsiteY2658" fmla="*/ 6247996 h 6858000"/>
              <a:gd name="connsiteX2659" fmla="*/ 3833157 w 6582933"/>
              <a:gd name="connsiteY2659" fmla="*/ 6264362 h 6858000"/>
              <a:gd name="connsiteX2660" fmla="*/ 3819043 w 6582933"/>
              <a:gd name="connsiteY2660" fmla="*/ 6264362 h 6858000"/>
              <a:gd name="connsiteX2661" fmla="*/ 3805855 w 6582933"/>
              <a:gd name="connsiteY2661" fmla="*/ 6252411 h 6858000"/>
              <a:gd name="connsiteX2662" fmla="*/ 3792920 w 6582933"/>
              <a:gd name="connsiteY2662" fmla="*/ 6263696 h 6858000"/>
              <a:gd name="connsiteX2663" fmla="*/ 3786881 w 6582933"/>
              <a:gd name="connsiteY2663" fmla="*/ 6244723 h 6858000"/>
              <a:gd name="connsiteX2664" fmla="*/ 3751071 w 6582933"/>
              <a:gd name="connsiteY2664" fmla="*/ 6213673 h 6858000"/>
              <a:gd name="connsiteX2665" fmla="*/ 3737692 w 6582933"/>
              <a:gd name="connsiteY2665" fmla="*/ 6213642 h 6858000"/>
              <a:gd name="connsiteX2666" fmla="*/ 3725043 w 6582933"/>
              <a:gd name="connsiteY2666" fmla="*/ 6205827 h 6858000"/>
              <a:gd name="connsiteX2667" fmla="*/ 3735656 w 6582933"/>
              <a:gd name="connsiteY2667" fmla="*/ 6200898 h 6858000"/>
              <a:gd name="connsiteX2668" fmla="*/ 3741980 w 6582933"/>
              <a:gd name="connsiteY2668" fmla="*/ 6200898 h 6858000"/>
              <a:gd name="connsiteX2669" fmla="*/ 3741822 w 6582933"/>
              <a:gd name="connsiteY2669" fmla="*/ 6188097 h 6858000"/>
              <a:gd name="connsiteX2670" fmla="*/ 3717031 w 6582933"/>
              <a:gd name="connsiteY2670" fmla="*/ 6188097 h 6858000"/>
              <a:gd name="connsiteX2671" fmla="*/ 3713662 w 6582933"/>
              <a:gd name="connsiteY2671" fmla="*/ 6178913 h 6858000"/>
              <a:gd name="connsiteX2672" fmla="*/ 3732763 w 6582933"/>
              <a:gd name="connsiteY2672" fmla="*/ 6173603 h 6858000"/>
              <a:gd name="connsiteX2673" fmla="*/ 3737051 w 6582933"/>
              <a:gd name="connsiteY2673" fmla="*/ 6158101 h 6858000"/>
              <a:gd name="connsiteX2674" fmla="*/ 3723450 w 6582933"/>
              <a:gd name="connsiteY2674" fmla="*/ 6143828 h 6858000"/>
              <a:gd name="connsiteX2675" fmla="*/ 3697327 w 6582933"/>
              <a:gd name="connsiteY2675" fmla="*/ 6144431 h 6858000"/>
              <a:gd name="connsiteX2676" fmla="*/ 3691644 w 6582933"/>
              <a:gd name="connsiteY2676" fmla="*/ 6150089 h 6858000"/>
              <a:gd name="connsiteX2677" fmla="*/ 3648932 w 6582933"/>
              <a:gd name="connsiteY2677" fmla="*/ 6150089 h 6858000"/>
              <a:gd name="connsiteX2678" fmla="*/ 3634436 w 6582933"/>
              <a:gd name="connsiteY2678" fmla="*/ 6158354 h 6858000"/>
              <a:gd name="connsiteX2679" fmla="*/ 3646420 w 6582933"/>
              <a:gd name="connsiteY2679" fmla="*/ 6175513 h 6858000"/>
              <a:gd name="connsiteX2680" fmla="*/ 3659862 w 6582933"/>
              <a:gd name="connsiteY2680" fmla="*/ 6184793 h 6858000"/>
              <a:gd name="connsiteX2681" fmla="*/ 3659894 w 6582933"/>
              <a:gd name="connsiteY2681" fmla="*/ 6191117 h 6858000"/>
              <a:gd name="connsiteX2682" fmla="*/ 3659894 w 6582933"/>
              <a:gd name="connsiteY2682" fmla="*/ 6203791 h 6858000"/>
              <a:gd name="connsiteX2683" fmla="*/ 3662025 w 6582933"/>
              <a:gd name="connsiteY2683" fmla="*/ 6209227 h 6858000"/>
              <a:gd name="connsiteX2684" fmla="*/ 3729426 w 6582933"/>
              <a:gd name="connsiteY2684" fmla="*/ 6276369 h 6858000"/>
              <a:gd name="connsiteX2685" fmla="*/ 3737178 w 6582933"/>
              <a:gd name="connsiteY2685" fmla="*/ 6297251 h 6858000"/>
              <a:gd name="connsiteX2686" fmla="*/ 3792000 w 6582933"/>
              <a:gd name="connsiteY2686" fmla="*/ 6352069 h 6858000"/>
              <a:gd name="connsiteX2687" fmla="*/ 3804015 w 6582933"/>
              <a:gd name="connsiteY2687" fmla="*/ 6353655 h 6858000"/>
              <a:gd name="connsiteX2688" fmla="*/ 3812021 w 6582933"/>
              <a:gd name="connsiteY2688" fmla="*/ 6361584 h 6858000"/>
              <a:gd name="connsiteX2689" fmla="*/ 3812401 w 6582933"/>
              <a:gd name="connsiteY2689" fmla="*/ 6397550 h 6858000"/>
              <a:gd name="connsiteX2690" fmla="*/ 3793522 w 6582933"/>
              <a:gd name="connsiteY2690" fmla="*/ 6416896 h 6858000"/>
              <a:gd name="connsiteX2691" fmla="*/ 3768167 w 6582933"/>
              <a:gd name="connsiteY2691" fmla="*/ 6416896 h 6858000"/>
              <a:gd name="connsiteX2692" fmla="*/ 3754566 w 6582933"/>
              <a:gd name="connsiteY2692" fmla="*/ 6404273 h 6858000"/>
              <a:gd name="connsiteX2693" fmla="*/ 3741727 w 6582933"/>
              <a:gd name="connsiteY2693" fmla="*/ 6403385 h 6858000"/>
              <a:gd name="connsiteX2694" fmla="*/ 3736036 w 6582933"/>
              <a:gd name="connsiteY2694" fmla="*/ 6393046 h 6858000"/>
              <a:gd name="connsiteX2695" fmla="*/ 3715699 w 6582933"/>
              <a:gd name="connsiteY2695" fmla="*/ 6380486 h 6858000"/>
              <a:gd name="connsiteX2696" fmla="*/ 3706005 w 6582933"/>
              <a:gd name="connsiteY2696" fmla="*/ 6389938 h 6858000"/>
              <a:gd name="connsiteX2697" fmla="*/ 3656937 w 6582933"/>
              <a:gd name="connsiteY2697" fmla="*/ 6391587 h 6858000"/>
              <a:gd name="connsiteX2698" fmla="*/ 3627446 w 6582933"/>
              <a:gd name="connsiteY2698" fmla="*/ 6379852 h 6858000"/>
              <a:gd name="connsiteX2699" fmla="*/ 3607108 w 6582933"/>
              <a:gd name="connsiteY2699" fmla="*/ 6349722 h 6858000"/>
              <a:gd name="connsiteX2700" fmla="*/ 3589631 w 6582933"/>
              <a:gd name="connsiteY2700" fmla="*/ 6365707 h 6858000"/>
              <a:gd name="connsiteX2701" fmla="*/ 3565443 w 6582933"/>
              <a:gd name="connsiteY2701" fmla="*/ 6341514 h 6858000"/>
              <a:gd name="connsiteX2702" fmla="*/ 3541578 w 6582933"/>
              <a:gd name="connsiteY2702" fmla="*/ 6340341 h 6858000"/>
              <a:gd name="connsiteX2703" fmla="*/ 3520162 w 6582933"/>
              <a:gd name="connsiteY2703" fmla="*/ 6320194 h 6858000"/>
              <a:gd name="connsiteX2704" fmla="*/ 3501886 w 6582933"/>
              <a:gd name="connsiteY2704" fmla="*/ 6302015 h 6858000"/>
              <a:gd name="connsiteX2705" fmla="*/ 3488158 w 6582933"/>
              <a:gd name="connsiteY2705" fmla="*/ 6289906 h 6858000"/>
              <a:gd name="connsiteX2706" fmla="*/ 3475985 w 6582933"/>
              <a:gd name="connsiteY2706" fmla="*/ 6289906 h 6858000"/>
              <a:gd name="connsiteX2707" fmla="*/ 3462828 w 6582933"/>
              <a:gd name="connsiteY2707" fmla="*/ 6301952 h 6858000"/>
              <a:gd name="connsiteX2708" fmla="*/ 3450179 w 6582933"/>
              <a:gd name="connsiteY2708" fmla="*/ 6291117 h 6858000"/>
              <a:gd name="connsiteX2709" fmla="*/ 3434548 w 6582933"/>
              <a:gd name="connsiteY2709" fmla="*/ 6302554 h 6858000"/>
              <a:gd name="connsiteX2710" fmla="*/ 3401752 w 6582933"/>
              <a:gd name="connsiteY2710" fmla="*/ 6315266 h 6858000"/>
              <a:gd name="connsiteX2711" fmla="*/ 3373624 w 6582933"/>
              <a:gd name="connsiteY2711" fmla="*/ 6340087 h 6858000"/>
              <a:gd name="connsiteX2712" fmla="*/ 3365238 w 6582933"/>
              <a:gd name="connsiteY2712" fmla="*/ 6293788 h 6858000"/>
              <a:gd name="connsiteX2713" fmla="*/ 3360531 w 6582933"/>
              <a:gd name="connsiteY2713" fmla="*/ 6290007 h 6858000"/>
              <a:gd name="connsiteX2714" fmla="*/ 3310892 w 6582933"/>
              <a:gd name="connsiteY2714" fmla="*/ 6289842 h 6858000"/>
              <a:gd name="connsiteX2715" fmla="*/ 3296054 w 6582933"/>
              <a:gd name="connsiteY2715" fmla="*/ 6303157 h 6858000"/>
              <a:gd name="connsiteX2716" fmla="*/ 3271739 w 6582933"/>
              <a:gd name="connsiteY2716" fmla="*/ 6303157 h 6858000"/>
              <a:gd name="connsiteX2717" fmla="*/ 3266848 w 6582933"/>
              <a:gd name="connsiteY2717" fmla="*/ 6308244 h 6858000"/>
              <a:gd name="connsiteX2718" fmla="*/ 3266657 w 6582933"/>
              <a:gd name="connsiteY2718" fmla="*/ 6345662 h 6858000"/>
              <a:gd name="connsiteX2719" fmla="*/ 3253278 w 6582933"/>
              <a:gd name="connsiteY2719" fmla="*/ 6359998 h 6858000"/>
              <a:gd name="connsiteX2720" fmla="*/ 3253278 w 6582933"/>
              <a:gd name="connsiteY2720" fmla="*/ 6378837 h 6858000"/>
              <a:gd name="connsiteX2721" fmla="*/ 3242697 w 6582933"/>
              <a:gd name="connsiteY2721" fmla="*/ 6374587 h 6858000"/>
              <a:gd name="connsiteX2722" fmla="*/ 3240344 w 6582933"/>
              <a:gd name="connsiteY2722" fmla="*/ 6350737 h 6858000"/>
              <a:gd name="connsiteX2723" fmla="*/ 3234400 w 6582933"/>
              <a:gd name="connsiteY2723" fmla="*/ 6340880 h 6858000"/>
              <a:gd name="connsiteX2724" fmla="*/ 3228171 w 6582933"/>
              <a:gd name="connsiteY2724" fmla="*/ 6350229 h 6858000"/>
              <a:gd name="connsiteX2725" fmla="*/ 3227599 w 6582933"/>
              <a:gd name="connsiteY2725" fmla="*/ 6381121 h 6858000"/>
              <a:gd name="connsiteX2726" fmla="*/ 3221846 w 6582933"/>
              <a:gd name="connsiteY2726" fmla="*/ 6390635 h 6858000"/>
              <a:gd name="connsiteX2727" fmla="*/ 3205194 w 6582933"/>
              <a:gd name="connsiteY2727" fmla="*/ 6387781 h 6858000"/>
              <a:gd name="connsiteX2728" fmla="*/ 3204179 w 6582933"/>
              <a:gd name="connsiteY2728" fmla="*/ 6383468 h 6858000"/>
              <a:gd name="connsiteX2729" fmla="*/ 3212819 w 6582933"/>
              <a:gd name="connsiteY2729" fmla="*/ 6374651 h 6858000"/>
              <a:gd name="connsiteX2730" fmla="*/ 3212946 w 6582933"/>
              <a:gd name="connsiteY2730" fmla="*/ 6358222 h 6858000"/>
              <a:gd name="connsiteX2731" fmla="*/ 3200176 w 6582933"/>
              <a:gd name="connsiteY2731" fmla="*/ 6332297 h 6858000"/>
              <a:gd name="connsiteX2732" fmla="*/ 3189835 w 6582933"/>
              <a:gd name="connsiteY2732" fmla="*/ 6328027 h 6858000"/>
              <a:gd name="connsiteX2733" fmla="*/ 3186659 w 6582933"/>
              <a:gd name="connsiteY2733" fmla="*/ 6337546 h 6858000"/>
              <a:gd name="connsiteX2734" fmla="*/ 3177135 w 6582933"/>
              <a:gd name="connsiteY2734" fmla="*/ 6340721 h 6858000"/>
              <a:gd name="connsiteX2735" fmla="*/ 3180305 w 6582933"/>
              <a:gd name="connsiteY2735" fmla="*/ 6331184 h 6858000"/>
              <a:gd name="connsiteX2736" fmla="*/ 3189814 w 6582933"/>
              <a:gd name="connsiteY2736" fmla="*/ 6328018 h 6858000"/>
              <a:gd name="connsiteX2737" fmla="*/ 3189715 w 6582933"/>
              <a:gd name="connsiteY2737" fmla="*/ 6327977 h 6858000"/>
              <a:gd name="connsiteX2738" fmla="*/ 3189715 w 6582933"/>
              <a:gd name="connsiteY2738" fmla="*/ 6309227 h 6858000"/>
              <a:gd name="connsiteX2739" fmla="*/ 3177484 w 6582933"/>
              <a:gd name="connsiteY2739" fmla="*/ 6296071 h 6858000"/>
              <a:gd name="connsiteX2740" fmla="*/ 3189779 w 6582933"/>
              <a:gd name="connsiteY2740" fmla="*/ 6282535 h 6858000"/>
              <a:gd name="connsiteX2741" fmla="*/ 3188827 w 6582933"/>
              <a:gd name="connsiteY2741" fmla="*/ 6270369 h 6858000"/>
              <a:gd name="connsiteX2742" fmla="*/ 3175988 w 6582933"/>
              <a:gd name="connsiteY2742" fmla="*/ 6255557 h 6858000"/>
              <a:gd name="connsiteX2743" fmla="*/ 3181583 w 6582933"/>
              <a:gd name="connsiteY2743" fmla="*/ 6239224 h 6858000"/>
              <a:gd name="connsiteX2744" fmla="*/ 3198679 w 6582933"/>
              <a:gd name="connsiteY2744" fmla="*/ 6239224 h 6858000"/>
              <a:gd name="connsiteX2745" fmla="*/ 3209038 w 6582933"/>
              <a:gd name="connsiteY2745" fmla="*/ 6251555 h 6858000"/>
              <a:gd name="connsiteX2746" fmla="*/ 3215203 w 6582933"/>
              <a:gd name="connsiteY2746" fmla="*/ 6253631 h 6858000"/>
              <a:gd name="connsiteX2747" fmla="*/ 3215394 w 6582933"/>
              <a:gd name="connsiteY2747" fmla="*/ 6257245 h 6858000"/>
              <a:gd name="connsiteX2748" fmla="*/ 3222829 w 6582933"/>
              <a:gd name="connsiteY2748" fmla="*/ 6262992 h 6858000"/>
              <a:gd name="connsiteX2749" fmla="*/ 3224228 w 6582933"/>
              <a:gd name="connsiteY2749" fmla="*/ 6260958 h 6858000"/>
              <a:gd name="connsiteX2750" fmla="*/ 3220847 w 6582933"/>
              <a:gd name="connsiteY2750" fmla="*/ 6255520 h 6858000"/>
              <a:gd name="connsiteX2751" fmla="*/ 3223310 w 6582933"/>
              <a:gd name="connsiteY2751" fmla="*/ 6254595 h 6858000"/>
              <a:gd name="connsiteX2752" fmla="*/ 3220736 w 6582933"/>
              <a:gd name="connsiteY2752" fmla="*/ 6251904 h 6858000"/>
              <a:gd name="connsiteX2753" fmla="*/ 3219424 w 6582933"/>
              <a:gd name="connsiteY2753" fmla="*/ 6251835 h 6858000"/>
              <a:gd name="connsiteX2754" fmla="*/ 3215880 w 6582933"/>
              <a:gd name="connsiteY2754" fmla="*/ 6242621 h 6858000"/>
              <a:gd name="connsiteX2755" fmla="*/ 3215172 w 6582933"/>
              <a:gd name="connsiteY2755" fmla="*/ 6232202 h 6858000"/>
              <a:gd name="connsiteX2756" fmla="*/ 3197220 w 6582933"/>
              <a:gd name="connsiteY2756" fmla="*/ 6215138 h 6858000"/>
              <a:gd name="connsiteX2757" fmla="*/ 3185363 w 6582933"/>
              <a:gd name="connsiteY2757" fmla="*/ 6213546 h 6858000"/>
              <a:gd name="connsiteX2758" fmla="*/ 3163820 w 6582933"/>
              <a:gd name="connsiteY2758" fmla="*/ 6242909 h 6858000"/>
              <a:gd name="connsiteX2759" fmla="*/ 3146084 w 6582933"/>
              <a:gd name="connsiteY2759" fmla="*/ 6264615 h 6858000"/>
              <a:gd name="connsiteX2760" fmla="*/ 3131912 w 6582933"/>
              <a:gd name="connsiteY2760" fmla="*/ 6252348 h 6858000"/>
              <a:gd name="connsiteX2761" fmla="*/ 3109030 w 6582933"/>
              <a:gd name="connsiteY2761" fmla="*/ 6275228 h 6858000"/>
              <a:gd name="connsiteX2762" fmla="*/ 3101056 w 6582933"/>
              <a:gd name="connsiteY2762" fmla="*/ 6269696 h 6858000"/>
              <a:gd name="connsiteX2763" fmla="*/ 3094605 w 6582933"/>
              <a:gd name="connsiteY2763" fmla="*/ 6252348 h 6858000"/>
              <a:gd name="connsiteX2764" fmla="*/ 3078175 w 6582933"/>
              <a:gd name="connsiteY2764" fmla="*/ 6267666 h 6858000"/>
              <a:gd name="connsiteX2765" fmla="*/ 3075314 w 6582933"/>
              <a:gd name="connsiteY2765" fmla="*/ 6292449 h 6858000"/>
              <a:gd name="connsiteX2766" fmla="*/ 3073436 w 6582933"/>
              <a:gd name="connsiteY2766" fmla="*/ 6297854 h 6858000"/>
              <a:gd name="connsiteX2767" fmla="*/ 3060089 w 6582933"/>
              <a:gd name="connsiteY2767" fmla="*/ 6323975 h 6858000"/>
              <a:gd name="connsiteX2768" fmla="*/ 3055833 w 6582933"/>
              <a:gd name="connsiteY2768" fmla="*/ 6327089 h 6858000"/>
              <a:gd name="connsiteX2769" fmla="*/ 3051443 w 6582933"/>
              <a:gd name="connsiteY2769" fmla="*/ 6322858 h 6858000"/>
              <a:gd name="connsiteX2770" fmla="*/ 3049381 w 6582933"/>
              <a:gd name="connsiteY2770" fmla="*/ 6266582 h 6858000"/>
              <a:gd name="connsiteX2771" fmla="*/ 3029614 w 6582933"/>
              <a:gd name="connsiteY2771" fmla="*/ 6264393 h 6858000"/>
              <a:gd name="connsiteX2772" fmla="*/ 3017346 w 6582933"/>
              <a:gd name="connsiteY2772" fmla="*/ 6263537 h 6858000"/>
              <a:gd name="connsiteX2773" fmla="*/ 3004094 w 6582933"/>
              <a:gd name="connsiteY2773" fmla="*/ 6253686 h 6858000"/>
              <a:gd name="connsiteX2774" fmla="*/ 2999076 w 6582933"/>
              <a:gd name="connsiteY2774" fmla="*/ 6270109 h 6858000"/>
              <a:gd name="connsiteX2775" fmla="*/ 2986395 w 6582933"/>
              <a:gd name="connsiteY2775" fmla="*/ 6283747 h 6858000"/>
              <a:gd name="connsiteX2776" fmla="*/ 2986395 w 6582933"/>
              <a:gd name="connsiteY2776" fmla="*/ 6327914 h 6858000"/>
              <a:gd name="connsiteX2777" fmla="*/ 2980229 w 6582933"/>
              <a:gd name="connsiteY2777" fmla="*/ 6328041 h 6858000"/>
              <a:gd name="connsiteX2778" fmla="*/ 2944349 w 6582933"/>
              <a:gd name="connsiteY2778" fmla="*/ 6363423 h 6858000"/>
              <a:gd name="connsiteX2779" fmla="*/ 2940283 w 6582933"/>
              <a:gd name="connsiteY2779" fmla="*/ 6364057 h 6858000"/>
              <a:gd name="connsiteX2780" fmla="*/ 2935766 w 6582933"/>
              <a:gd name="connsiteY2780" fmla="*/ 6359618 h 6858000"/>
              <a:gd name="connsiteX2781" fmla="*/ 2935576 w 6582933"/>
              <a:gd name="connsiteY2781" fmla="*/ 6321780 h 6858000"/>
              <a:gd name="connsiteX2782" fmla="*/ 2931224 w 6582933"/>
              <a:gd name="connsiteY2782" fmla="*/ 6317365 h 6858000"/>
              <a:gd name="connsiteX2783" fmla="*/ 2923219 w 6582933"/>
              <a:gd name="connsiteY2783" fmla="*/ 6322288 h 6858000"/>
              <a:gd name="connsiteX2784" fmla="*/ 2922870 w 6582933"/>
              <a:gd name="connsiteY2784" fmla="*/ 6372367 h 6858000"/>
              <a:gd name="connsiteX2785" fmla="*/ 2958743 w 6582933"/>
              <a:gd name="connsiteY2785" fmla="*/ 6408270 h 6858000"/>
              <a:gd name="connsiteX2786" fmla="*/ 2954391 w 6582933"/>
              <a:gd name="connsiteY2786" fmla="*/ 6442269 h 6858000"/>
              <a:gd name="connsiteX2787" fmla="*/ 2922870 w 6582933"/>
              <a:gd name="connsiteY2787" fmla="*/ 6442269 h 6858000"/>
              <a:gd name="connsiteX2788" fmla="*/ 2922870 w 6582933"/>
              <a:gd name="connsiteY2788" fmla="*/ 6429684 h 6858000"/>
              <a:gd name="connsiteX2789" fmla="*/ 2912472 w 6582933"/>
              <a:gd name="connsiteY2789" fmla="*/ 6433832 h 6858000"/>
              <a:gd name="connsiteX2790" fmla="*/ 2922965 w 6582933"/>
              <a:gd name="connsiteY2790" fmla="*/ 6442395 h 6858000"/>
              <a:gd name="connsiteX2791" fmla="*/ 2922965 w 6582933"/>
              <a:gd name="connsiteY2791" fmla="*/ 6462820 h 6858000"/>
              <a:gd name="connsiteX2792" fmla="*/ 2907581 w 6582933"/>
              <a:gd name="connsiteY2792" fmla="*/ 6468656 h 6858000"/>
              <a:gd name="connsiteX2793" fmla="*/ 2885620 w 6582933"/>
              <a:gd name="connsiteY2793" fmla="*/ 6446455 h 6858000"/>
              <a:gd name="connsiteX2794" fmla="*/ 2874182 w 6582933"/>
              <a:gd name="connsiteY2794" fmla="*/ 6425586 h 6858000"/>
              <a:gd name="connsiteX2795" fmla="*/ 2892579 w 6582933"/>
              <a:gd name="connsiteY2795" fmla="*/ 6405161 h 6858000"/>
              <a:gd name="connsiteX2796" fmla="*/ 2918416 w 6582933"/>
              <a:gd name="connsiteY2796" fmla="*/ 6419053 h 6858000"/>
              <a:gd name="connsiteX2797" fmla="*/ 2922904 w 6582933"/>
              <a:gd name="connsiteY2797" fmla="*/ 6429505 h 6858000"/>
              <a:gd name="connsiteX2798" fmla="*/ 2933546 w 6582933"/>
              <a:gd name="connsiteY2798" fmla="*/ 6425142 h 6858000"/>
              <a:gd name="connsiteX2799" fmla="*/ 2928395 w 6582933"/>
              <a:gd name="connsiteY2799" fmla="*/ 6403956 h 6858000"/>
              <a:gd name="connsiteX2800" fmla="*/ 2916228 w 6582933"/>
              <a:gd name="connsiteY2800" fmla="*/ 6403956 h 6858000"/>
              <a:gd name="connsiteX2801" fmla="*/ 2910284 w 6582933"/>
              <a:gd name="connsiteY2801" fmla="*/ 6393617 h 6858000"/>
              <a:gd name="connsiteX2802" fmla="*/ 2896233 w 6582933"/>
              <a:gd name="connsiteY2802" fmla="*/ 6378710 h 6858000"/>
              <a:gd name="connsiteX2803" fmla="*/ 2878661 w 6582933"/>
              <a:gd name="connsiteY2803" fmla="*/ 6378710 h 6858000"/>
              <a:gd name="connsiteX2804" fmla="*/ 2846721 w 6582933"/>
              <a:gd name="connsiteY2804" fmla="*/ 6410680 h 6858000"/>
              <a:gd name="connsiteX2805" fmla="*/ 2846594 w 6582933"/>
              <a:gd name="connsiteY2805" fmla="*/ 6416833 h 6858000"/>
              <a:gd name="connsiteX2806" fmla="*/ 2836076 w 6582933"/>
              <a:gd name="connsiteY2806" fmla="*/ 6412329 h 6858000"/>
              <a:gd name="connsiteX2807" fmla="*/ 2812655 w 6582933"/>
              <a:gd name="connsiteY2807" fmla="*/ 6378710 h 6858000"/>
              <a:gd name="connsiteX2808" fmla="*/ 2791842 w 6582933"/>
              <a:gd name="connsiteY2808" fmla="*/ 6378710 h 6858000"/>
              <a:gd name="connsiteX2809" fmla="*/ 2757453 w 6582933"/>
              <a:gd name="connsiteY2809" fmla="*/ 6345345 h 6858000"/>
              <a:gd name="connsiteX2810" fmla="*/ 2745857 w 6582933"/>
              <a:gd name="connsiteY2810" fmla="*/ 6322922 h 6858000"/>
              <a:gd name="connsiteX2811" fmla="*/ 2744486 w 6582933"/>
              <a:gd name="connsiteY2811" fmla="*/ 6297473 h 6858000"/>
              <a:gd name="connsiteX2812" fmla="*/ 2733130 w 6582933"/>
              <a:gd name="connsiteY2812" fmla="*/ 6283233 h 6858000"/>
              <a:gd name="connsiteX2813" fmla="*/ 2733130 w 6582933"/>
              <a:gd name="connsiteY2813" fmla="*/ 6263150 h 6858000"/>
              <a:gd name="connsiteX2814" fmla="*/ 2719765 w 6582933"/>
              <a:gd name="connsiteY2814" fmla="*/ 6233566 h 6858000"/>
              <a:gd name="connsiteX2815" fmla="*/ 2707020 w 6582933"/>
              <a:gd name="connsiteY2815" fmla="*/ 6219617 h 6858000"/>
              <a:gd name="connsiteX2816" fmla="*/ 2707020 w 6582933"/>
              <a:gd name="connsiteY2816" fmla="*/ 6207546 h 6858000"/>
              <a:gd name="connsiteX2817" fmla="*/ 2693946 w 6582933"/>
              <a:gd name="connsiteY2817" fmla="*/ 6193464 h 6858000"/>
              <a:gd name="connsiteX2818" fmla="*/ 2693946 w 6582933"/>
              <a:gd name="connsiteY2818" fmla="*/ 6181456 h 6858000"/>
              <a:gd name="connsiteX2819" fmla="*/ 2660992 w 6582933"/>
              <a:gd name="connsiteY2819" fmla="*/ 6174657 h 6858000"/>
              <a:gd name="connsiteX2820" fmla="*/ 2640526 w 6582933"/>
              <a:gd name="connsiteY2820" fmla="*/ 6200866 h 6858000"/>
              <a:gd name="connsiteX2821" fmla="*/ 2624222 w 6582933"/>
              <a:gd name="connsiteY2821" fmla="*/ 6200866 h 6858000"/>
              <a:gd name="connsiteX2822" fmla="*/ 2606328 w 6582933"/>
              <a:gd name="connsiteY2822" fmla="*/ 6219078 h 6858000"/>
              <a:gd name="connsiteX2823" fmla="*/ 2584657 w 6582933"/>
              <a:gd name="connsiteY2823" fmla="*/ 6227692 h 6858000"/>
              <a:gd name="connsiteX2824" fmla="*/ 2530537 w 6582933"/>
              <a:gd name="connsiteY2824" fmla="*/ 6281805 h 6858000"/>
              <a:gd name="connsiteX2825" fmla="*/ 2528468 w 6582933"/>
              <a:gd name="connsiteY2825" fmla="*/ 6298171 h 6858000"/>
              <a:gd name="connsiteX2826" fmla="*/ 2503582 w 6582933"/>
              <a:gd name="connsiteY2826" fmla="*/ 6317587 h 6858000"/>
              <a:gd name="connsiteX2827" fmla="*/ 2503582 w 6582933"/>
              <a:gd name="connsiteY2827" fmla="*/ 6340531 h 6858000"/>
              <a:gd name="connsiteX2828" fmla="*/ 2490869 w 6582933"/>
              <a:gd name="connsiteY2828" fmla="*/ 6353211 h 6858000"/>
              <a:gd name="connsiteX2829" fmla="*/ 2478194 w 6582933"/>
              <a:gd name="connsiteY2829" fmla="*/ 6336941 h 6858000"/>
              <a:gd name="connsiteX2830" fmla="*/ 2480763 w 6582933"/>
              <a:gd name="connsiteY2830" fmla="*/ 6331695 h 6858000"/>
              <a:gd name="connsiteX2831" fmla="*/ 2490203 w 6582933"/>
              <a:gd name="connsiteY2831" fmla="*/ 6322129 h 6858000"/>
              <a:gd name="connsiteX2832" fmla="*/ 2478415 w 6582933"/>
              <a:gd name="connsiteY2832" fmla="*/ 6308529 h 6858000"/>
              <a:gd name="connsiteX2833" fmla="*/ 2478415 w 6582933"/>
              <a:gd name="connsiteY2833" fmla="*/ 6296934 h 6858000"/>
              <a:gd name="connsiteX2834" fmla="*/ 2465700 w 6582933"/>
              <a:gd name="connsiteY2834" fmla="*/ 6283328 h 6858000"/>
              <a:gd name="connsiteX2835" fmla="*/ 2478539 w 6582933"/>
              <a:gd name="connsiteY2835" fmla="*/ 6269474 h 6858000"/>
              <a:gd name="connsiteX2836" fmla="*/ 2478539 w 6582933"/>
              <a:gd name="connsiteY2836" fmla="*/ 6244818 h 6858000"/>
              <a:gd name="connsiteX2837" fmla="*/ 2501299 w 6582933"/>
              <a:gd name="connsiteY2837" fmla="*/ 6222066 h 6858000"/>
              <a:gd name="connsiteX2838" fmla="*/ 2505713 w 6582933"/>
              <a:gd name="connsiteY2838" fmla="*/ 6204939 h 6858000"/>
              <a:gd name="connsiteX2839" fmla="*/ 2528154 w 6582933"/>
              <a:gd name="connsiteY2839" fmla="*/ 6182503 h 6858000"/>
              <a:gd name="connsiteX2840" fmla="*/ 2521099 w 6582933"/>
              <a:gd name="connsiteY2840" fmla="*/ 6164165 h 6858000"/>
              <a:gd name="connsiteX2841" fmla="*/ 2512007 w 6582933"/>
              <a:gd name="connsiteY2841" fmla="*/ 6173096 h 6858000"/>
              <a:gd name="connsiteX2842" fmla="*/ 2494878 w 6582933"/>
              <a:gd name="connsiteY2842" fmla="*/ 6173128 h 6858000"/>
              <a:gd name="connsiteX2843" fmla="*/ 2490712 w 6582933"/>
              <a:gd name="connsiteY2843" fmla="*/ 6162040 h 6858000"/>
              <a:gd name="connsiteX2844" fmla="*/ 2490906 w 6582933"/>
              <a:gd name="connsiteY2844" fmla="*/ 6118468 h 6858000"/>
              <a:gd name="connsiteX2845" fmla="*/ 2478160 w 6582933"/>
              <a:gd name="connsiteY2845" fmla="*/ 6104552 h 6858000"/>
              <a:gd name="connsiteX2846" fmla="*/ 2479112 w 6582933"/>
              <a:gd name="connsiteY2846" fmla="*/ 6091808 h 6858000"/>
              <a:gd name="connsiteX2847" fmla="*/ 2497131 w 6582933"/>
              <a:gd name="connsiteY2847" fmla="*/ 6073793 h 6858000"/>
              <a:gd name="connsiteX2848" fmla="*/ 2509496 w 6582933"/>
              <a:gd name="connsiteY2848" fmla="*/ 6073793 h 6858000"/>
              <a:gd name="connsiteX2849" fmla="*/ 2516011 w 6582933"/>
              <a:gd name="connsiteY2849" fmla="*/ 6064037 h 6858000"/>
              <a:gd name="connsiteX2850" fmla="*/ 2527391 w 6582933"/>
              <a:gd name="connsiteY2850" fmla="*/ 6030577 h 6858000"/>
              <a:gd name="connsiteX2851" fmla="*/ 2528947 w 6582933"/>
              <a:gd name="connsiteY2851" fmla="*/ 6025046 h 6858000"/>
              <a:gd name="connsiteX2852" fmla="*/ 2547379 w 6582933"/>
              <a:gd name="connsiteY2852" fmla="*/ 6009442 h 6858000"/>
              <a:gd name="connsiteX2853" fmla="*/ 2580114 w 6582933"/>
              <a:gd name="connsiteY2853" fmla="*/ 5976711 h 6858000"/>
              <a:gd name="connsiteX2854" fmla="*/ 2580114 w 6582933"/>
              <a:gd name="connsiteY2854" fmla="*/ 5965464 h 6858000"/>
              <a:gd name="connsiteX2855" fmla="*/ 2613927 w 6582933"/>
              <a:gd name="connsiteY2855" fmla="*/ 5958411 h 6858000"/>
              <a:gd name="connsiteX2856" fmla="*/ 2639283 w 6582933"/>
              <a:gd name="connsiteY2856" fmla="*/ 5927335 h 6858000"/>
              <a:gd name="connsiteX2857" fmla="*/ 2655015 w 6582933"/>
              <a:gd name="connsiteY2857" fmla="*/ 5908204 h 6858000"/>
              <a:gd name="connsiteX2858" fmla="*/ 2674753 w 6582933"/>
              <a:gd name="connsiteY2858" fmla="*/ 5908204 h 6858000"/>
              <a:gd name="connsiteX2859" fmla="*/ 2689753 w 6582933"/>
              <a:gd name="connsiteY2859" fmla="*/ 5896190 h 6858000"/>
              <a:gd name="connsiteX2860" fmla="*/ 2706227 w 6582933"/>
              <a:gd name="connsiteY2860" fmla="*/ 5889993 h 6858000"/>
              <a:gd name="connsiteX2861" fmla="*/ 2707053 w 6582933"/>
              <a:gd name="connsiteY2861" fmla="*/ 5876012 h 6858000"/>
              <a:gd name="connsiteX2862" fmla="*/ 2674275 w 6582933"/>
              <a:gd name="connsiteY2862" fmla="*/ 5846333 h 6858000"/>
              <a:gd name="connsiteX2863" fmla="*/ 2650378 w 6582933"/>
              <a:gd name="connsiteY2863" fmla="*/ 5832796 h 6858000"/>
              <a:gd name="connsiteX2864" fmla="*/ 2637633 w 6582933"/>
              <a:gd name="connsiteY2864" fmla="*/ 5832226 h 6858000"/>
              <a:gd name="connsiteX2865" fmla="*/ 2624097 w 6582933"/>
              <a:gd name="connsiteY2865" fmla="*/ 5819514 h 6858000"/>
              <a:gd name="connsiteX2866" fmla="*/ 2599177 w 6582933"/>
              <a:gd name="connsiteY2866" fmla="*/ 5819514 h 6858000"/>
              <a:gd name="connsiteX2867" fmla="*/ 2585609 w 6582933"/>
              <a:gd name="connsiteY2867" fmla="*/ 5806802 h 6858000"/>
              <a:gd name="connsiteX2868" fmla="*/ 2578903 w 6582933"/>
              <a:gd name="connsiteY2868" fmla="*/ 5806865 h 6858000"/>
              <a:gd name="connsiteX2869" fmla="*/ 2568861 w 6582933"/>
              <a:gd name="connsiteY2869" fmla="*/ 5801556 h 6858000"/>
              <a:gd name="connsiteX2870" fmla="*/ 2575565 w 6582933"/>
              <a:gd name="connsiteY2870" fmla="*/ 5794471 h 6858000"/>
              <a:gd name="connsiteX2871" fmla="*/ 2611700 w 6582933"/>
              <a:gd name="connsiteY2871" fmla="*/ 5794122 h 6858000"/>
              <a:gd name="connsiteX2872" fmla="*/ 2617452 w 6582933"/>
              <a:gd name="connsiteY2872" fmla="*/ 5788369 h 6858000"/>
              <a:gd name="connsiteX2873" fmla="*/ 2608839 w 6582933"/>
              <a:gd name="connsiteY2873" fmla="*/ 5781696 h 6858000"/>
              <a:gd name="connsiteX2874" fmla="*/ 2584436 w 6582933"/>
              <a:gd name="connsiteY2874" fmla="*/ 5779254 h 6858000"/>
              <a:gd name="connsiteX2875" fmla="*/ 2579918 w 6582933"/>
              <a:gd name="connsiteY2875" fmla="*/ 5768699 h 6858000"/>
              <a:gd name="connsiteX2876" fmla="*/ 2636619 w 6582933"/>
              <a:gd name="connsiteY2876" fmla="*/ 5768699 h 6858000"/>
              <a:gd name="connsiteX2877" fmla="*/ 2650030 w 6582933"/>
              <a:gd name="connsiteY2877" fmla="*/ 5781410 h 6858000"/>
              <a:gd name="connsiteX2878" fmla="*/ 2674975 w 6582933"/>
              <a:gd name="connsiteY2878" fmla="*/ 5781410 h 6858000"/>
              <a:gd name="connsiteX2879" fmla="*/ 2688289 w 6582933"/>
              <a:gd name="connsiteY2879" fmla="*/ 5794027 h 6858000"/>
              <a:gd name="connsiteX2880" fmla="*/ 2713156 w 6582933"/>
              <a:gd name="connsiteY2880" fmla="*/ 5794027 h 6858000"/>
              <a:gd name="connsiteX2881" fmla="*/ 2726364 w 6582933"/>
              <a:gd name="connsiteY2881" fmla="*/ 5781696 h 6858000"/>
              <a:gd name="connsiteX2882" fmla="*/ 2751192 w 6582933"/>
              <a:gd name="connsiteY2882" fmla="*/ 5781696 h 6858000"/>
              <a:gd name="connsiteX2883" fmla="*/ 2765021 w 6582933"/>
              <a:gd name="connsiteY2883" fmla="*/ 5793773 h 6858000"/>
              <a:gd name="connsiteX2884" fmla="*/ 2791842 w 6582933"/>
              <a:gd name="connsiteY2884" fmla="*/ 5781252 h 6858000"/>
              <a:gd name="connsiteX2885" fmla="*/ 2803723 w 6582933"/>
              <a:gd name="connsiteY2885" fmla="*/ 5779920 h 6858000"/>
              <a:gd name="connsiteX2886" fmla="*/ 2825907 w 6582933"/>
              <a:gd name="connsiteY2886" fmla="*/ 5757737 h 6858000"/>
              <a:gd name="connsiteX2887" fmla="*/ 2852442 w 6582933"/>
              <a:gd name="connsiteY2887" fmla="*/ 5743916 h 6858000"/>
              <a:gd name="connsiteX2888" fmla="*/ 2889147 w 6582933"/>
              <a:gd name="connsiteY2888" fmla="*/ 5743916 h 6858000"/>
              <a:gd name="connsiteX2889" fmla="*/ 2903642 w 6582933"/>
              <a:gd name="connsiteY2889" fmla="*/ 5731394 h 6858000"/>
              <a:gd name="connsiteX2890" fmla="*/ 2916831 w 6582933"/>
              <a:gd name="connsiteY2890" fmla="*/ 5743091 h 6858000"/>
              <a:gd name="connsiteX2891" fmla="*/ 2931859 w 6582933"/>
              <a:gd name="connsiteY2891" fmla="*/ 5743091 h 6858000"/>
              <a:gd name="connsiteX2892" fmla="*/ 2942281 w 6582933"/>
              <a:gd name="connsiteY2892" fmla="*/ 5730760 h 6858000"/>
              <a:gd name="connsiteX2893" fmla="*/ 2948422 w 6582933"/>
              <a:gd name="connsiteY2893" fmla="*/ 5732684 h 6858000"/>
              <a:gd name="connsiteX2894" fmla="*/ 2948606 w 6582933"/>
              <a:gd name="connsiteY2894" fmla="*/ 5736164 h 6858000"/>
              <a:gd name="connsiteX2895" fmla="*/ 2956047 w 6582933"/>
              <a:gd name="connsiteY2895" fmla="*/ 5741911 h 6858000"/>
              <a:gd name="connsiteX2896" fmla="*/ 2957441 w 6582933"/>
              <a:gd name="connsiteY2896" fmla="*/ 5739877 h 6858000"/>
              <a:gd name="connsiteX2897" fmla="*/ 2954058 w 6582933"/>
              <a:gd name="connsiteY2897" fmla="*/ 5734439 h 6858000"/>
              <a:gd name="connsiteX2898" fmla="*/ 2956521 w 6582933"/>
              <a:gd name="connsiteY2898" fmla="*/ 5733515 h 6858000"/>
              <a:gd name="connsiteX2899" fmla="*/ 2953947 w 6582933"/>
              <a:gd name="connsiteY2899" fmla="*/ 5730823 h 6858000"/>
              <a:gd name="connsiteX2900" fmla="*/ 2951425 w 6582933"/>
              <a:gd name="connsiteY2900" fmla="*/ 5730690 h 6858000"/>
              <a:gd name="connsiteX2901" fmla="*/ 2943969 w 6582933"/>
              <a:gd name="connsiteY2901" fmla="*/ 5720084 h 6858000"/>
              <a:gd name="connsiteX2902" fmla="*/ 2890390 w 6582933"/>
              <a:gd name="connsiteY2902" fmla="*/ 5718682 h 6858000"/>
              <a:gd name="connsiteX2903" fmla="*/ 2880412 w 6582933"/>
              <a:gd name="connsiteY2903" fmla="*/ 5728660 h 6858000"/>
              <a:gd name="connsiteX2904" fmla="*/ 2874943 w 6582933"/>
              <a:gd name="connsiteY2904" fmla="*/ 5730506 h 6858000"/>
              <a:gd name="connsiteX2905" fmla="*/ 2713916 w 6582933"/>
              <a:gd name="connsiteY2905" fmla="*/ 5730602 h 6858000"/>
              <a:gd name="connsiteX2906" fmla="*/ 2707211 w 6582933"/>
              <a:gd name="connsiteY2906" fmla="*/ 5713380 h 6858000"/>
              <a:gd name="connsiteX2907" fmla="*/ 2721277 w 6582933"/>
              <a:gd name="connsiteY2907" fmla="*/ 5705083 h 6858000"/>
              <a:gd name="connsiteX2908" fmla="*/ 2733795 w 6582933"/>
              <a:gd name="connsiteY2908" fmla="*/ 5705241 h 6858000"/>
              <a:gd name="connsiteX2909" fmla="*/ 2738993 w 6582933"/>
              <a:gd name="connsiteY2909" fmla="*/ 5706072 h 6858000"/>
              <a:gd name="connsiteX2910" fmla="*/ 2752720 w 6582933"/>
              <a:gd name="connsiteY2910" fmla="*/ 5717604 h 6858000"/>
              <a:gd name="connsiteX2911" fmla="*/ 2778748 w 6582933"/>
              <a:gd name="connsiteY2911" fmla="*/ 5703053 h 6858000"/>
              <a:gd name="connsiteX2912" fmla="*/ 2785314 w 6582933"/>
              <a:gd name="connsiteY2912" fmla="*/ 5698197 h 6858000"/>
              <a:gd name="connsiteX2913" fmla="*/ 2790081 w 6582933"/>
              <a:gd name="connsiteY2913" fmla="*/ 5693991 h 6858000"/>
              <a:gd name="connsiteX2914" fmla="*/ 2795398 w 6582933"/>
              <a:gd name="connsiteY2914" fmla="*/ 5698514 h 6858000"/>
              <a:gd name="connsiteX2915" fmla="*/ 2799816 w 6582933"/>
              <a:gd name="connsiteY2915" fmla="*/ 5705209 h 6858000"/>
              <a:gd name="connsiteX2916" fmla="*/ 2878375 w 6582933"/>
              <a:gd name="connsiteY2916" fmla="*/ 5705019 h 6858000"/>
              <a:gd name="connsiteX2917" fmla="*/ 2882822 w 6582933"/>
              <a:gd name="connsiteY2917" fmla="*/ 5700478 h 6858000"/>
              <a:gd name="connsiteX2918" fmla="*/ 2882283 w 6582933"/>
              <a:gd name="connsiteY2918" fmla="*/ 5696507 h 6858000"/>
              <a:gd name="connsiteX2919" fmla="*/ 2851935 w 6582933"/>
              <a:gd name="connsiteY2919" fmla="*/ 5667873 h 6858000"/>
              <a:gd name="connsiteX2920" fmla="*/ 2826859 w 6582933"/>
              <a:gd name="connsiteY2920" fmla="*/ 5667873 h 6858000"/>
              <a:gd name="connsiteX2921" fmla="*/ 2799625 w 6582933"/>
              <a:gd name="connsiteY2921" fmla="*/ 5685571 h 6858000"/>
              <a:gd name="connsiteX2922" fmla="*/ 2787579 w 6582933"/>
              <a:gd name="connsiteY2922" fmla="*/ 5681949 h 6858000"/>
              <a:gd name="connsiteX2923" fmla="*/ 2783290 w 6582933"/>
              <a:gd name="connsiteY2923" fmla="*/ 5686275 h 6858000"/>
              <a:gd name="connsiteX2924" fmla="*/ 2783297 w 6582933"/>
              <a:gd name="connsiteY2924" fmla="*/ 5688241 h 6858000"/>
              <a:gd name="connsiteX2925" fmla="*/ 2762553 w 6582933"/>
              <a:gd name="connsiteY2925" fmla="*/ 5691632 h 6858000"/>
              <a:gd name="connsiteX2926" fmla="*/ 2735007 w 6582933"/>
              <a:gd name="connsiteY2926" fmla="*/ 5692498 h 6858000"/>
              <a:gd name="connsiteX2927" fmla="*/ 2714518 w 6582933"/>
              <a:gd name="connsiteY2927" fmla="*/ 5666377 h 6858000"/>
              <a:gd name="connsiteX2928" fmla="*/ 2674529 w 6582933"/>
              <a:gd name="connsiteY2928" fmla="*/ 5666377 h 6858000"/>
              <a:gd name="connsiteX2929" fmla="*/ 2663316 w 6582933"/>
              <a:gd name="connsiteY2929" fmla="*/ 5655162 h 6858000"/>
              <a:gd name="connsiteX2930" fmla="*/ 2624666 w 6582933"/>
              <a:gd name="connsiteY2930" fmla="*/ 5653703 h 6858000"/>
              <a:gd name="connsiteX2931" fmla="*/ 2618215 w 6582933"/>
              <a:gd name="connsiteY2931" fmla="*/ 5635175 h 6858000"/>
              <a:gd name="connsiteX2932" fmla="*/ 2648248 w 6582933"/>
              <a:gd name="connsiteY2932" fmla="*/ 5628819 h 6858000"/>
              <a:gd name="connsiteX2933" fmla="*/ 2662680 w 6582933"/>
              <a:gd name="connsiteY2933" fmla="*/ 5641213 h 6858000"/>
              <a:gd name="connsiteX2934" fmla="*/ 2775380 w 6582933"/>
              <a:gd name="connsiteY2934" fmla="*/ 5641213 h 6858000"/>
              <a:gd name="connsiteX2935" fmla="*/ 2789742 w 6582933"/>
              <a:gd name="connsiteY2935" fmla="*/ 5654210 h 6858000"/>
              <a:gd name="connsiteX2936" fmla="*/ 2801947 w 6582933"/>
              <a:gd name="connsiteY2936" fmla="*/ 5654210 h 6858000"/>
              <a:gd name="connsiteX2937" fmla="*/ 2815326 w 6582933"/>
              <a:gd name="connsiteY2937" fmla="*/ 5641848 h 6858000"/>
              <a:gd name="connsiteX2938" fmla="*/ 2852918 w 6582933"/>
              <a:gd name="connsiteY2938" fmla="*/ 5641848 h 6858000"/>
              <a:gd name="connsiteX2939" fmla="*/ 2866170 w 6582933"/>
              <a:gd name="connsiteY2939" fmla="*/ 5653861 h 6858000"/>
              <a:gd name="connsiteX2940" fmla="*/ 2904467 w 6582933"/>
              <a:gd name="connsiteY2940" fmla="*/ 5653861 h 6858000"/>
              <a:gd name="connsiteX2941" fmla="*/ 2927507 w 6582933"/>
              <a:gd name="connsiteY2941" fmla="*/ 5630823 h 6858000"/>
              <a:gd name="connsiteX2942" fmla="*/ 2959796 w 6582933"/>
              <a:gd name="connsiteY2942" fmla="*/ 5654147 h 6858000"/>
              <a:gd name="connsiteX2943" fmla="*/ 2967897 w 6582933"/>
              <a:gd name="connsiteY2943" fmla="*/ 5654147 h 6858000"/>
              <a:gd name="connsiteX2944" fmla="*/ 2984517 w 6582933"/>
              <a:gd name="connsiteY2944" fmla="*/ 5672859 h 6858000"/>
              <a:gd name="connsiteX2945" fmla="*/ 2978732 w 6582933"/>
              <a:gd name="connsiteY2945" fmla="*/ 5679437 h 6858000"/>
              <a:gd name="connsiteX2946" fmla="*/ 2942154 w 6582933"/>
              <a:gd name="connsiteY2946" fmla="*/ 5679793 h 6858000"/>
              <a:gd name="connsiteX2947" fmla="*/ 2910379 w 6582933"/>
              <a:gd name="connsiteY2947" fmla="*/ 5673310 h 6858000"/>
              <a:gd name="connsiteX2948" fmla="*/ 2910379 w 6582933"/>
              <a:gd name="connsiteY2948" fmla="*/ 5685920 h 6858000"/>
              <a:gd name="connsiteX2949" fmla="*/ 2920104 w 6582933"/>
              <a:gd name="connsiteY2949" fmla="*/ 5692181 h 6858000"/>
              <a:gd name="connsiteX2950" fmla="*/ 3015252 w 6582933"/>
              <a:gd name="connsiteY2950" fmla="*/ 5692751 h 6858000"/>
              <a:gd name="connsiteX2951" fmla="*/ 3024051 w 6582933"/>
              <a:gd name="connsiteY2951" fmla="*/ 5699076 h 6858000"/>
              <a:gd name="connsiteX2952" fmla="*/ 3012550 w 6582933"/>
              <a:gd name="connsiteY2952" fmla="*/ 5712263 h 6858000"/>
              <a:gd name="connsiteX2953" fmla="*/ 3055801 w 6582933"/>
              <a:gd name="connsiteY2953" fmla="*/ 5717953 h 6858000"/>
              <a:gd name="connsiteX2954" fmla="*/ 3069338 w 6582933"/>
              <a:gd name="connsiteY2954" fmla="*/ 5705336 h 6858000"/>
              <a:gd name="connsiteX2955" fmla="*/ 3075568 w 6582933"/>
              <a:gd name="connsiteY2955" fmla="*/ 5705178 h 6858000"/>
              <a:gd name="connsiteX2956" fmla="*/ 3075568 w 6582933"/>
              <a:gd name="connsiteY2956" fmla="*/ 5722977 h 6858000"/>
              <a:gd name="connsiteX2957" fmla="*/ 3099369 w 6582933"/>
              <a:gd name="connsiteY2957" fmla="*/ 5725869 h 6858000"/>
              <a:gd name="connsiteX2958" fmla="*/ 3075568 w 6582933"/>
              <a:gd name="connsiteY2958" fmla="*/ 5705178 h 6858000"/>
              <a:gd name="connsiteX2959" fmla="*/ 3071114 w 6582933"/>
              <a:gd name="connsiteY2959" fmla="*/ 5694661 h 6858000"/>
              <a:gd name="connsiteX2960" fmla="*/ 3042739 w 6582933"/>
              <a:gd name="connsiteY2960" fmla="*/ 5690944 h 6858000"/>
              <a:gd name="connsiteX2961" fmla="*/ 3037715 w 6582933"/>
              <a:gd name="connsiteY2961" fmla="*/ 5673119 h 6858000"/>
              <a:gd name="connsiteX2962" fmla="*/ 3047852 w 6582933"/>
              <a:gd name="connsiteY2962" fmla="*/ 5667335 h 6858000"/>
              <a:gd name="connsiteX2963" fmla="*/ 3079285 w 6582933"/>
              <a:gd name="connsiteY2963" fmla="*/ 5667017 h 6858000"/>
              <a:gd name="connsiteX2964" fmla="*/ 3088280 w 6582933"/>
              <a:gd name="connsiteY2964" fmla="*/ 5653449 h 6858000"/>
              <a:gd name="connsiteX2965" fmla="*/ 3088883 w 6582933"/>
              <a:gd name="connsiteY2965" fmla="*/ 5647410 h 6858000"/>
              <a:gd name="connsiteX2966" fmla="*/ 3120119 w 6582933"/>
              <a:gd name="connsiteY2966" fmla="*/ 5616392 h 6858000"/>
              <a:gd name="connsiteX2967" fmla="*/ 3123900 w 6582933"/>
              <a:gd name="connsiteY2967" fmla="*/ 5607372 h 6858000"/>
              <a:gd name="connsiteX2968" fmla="*/ 3112906 w 6582933"/>
              <a:gd name="connsiteY2968" fmla="*/ 5603490 h 6858000"/>
              <a:gd name="connsiteX2969" fmla="*/ 3102357 w 6582933"/>
              <a:gd name="connsiteY2969" fmla="*/ 5598505 h 6858000"/>
              <a:gd name="connsiteX2970" fmla="*/ 3121775 w 6582933"/>
              <a:gd name="connsiteY2970" fmla="*/ 5579786 h 6858000"/>
              <a:gd name="connsiteX2971" fmla="*/ 3151361 w 6582933"/>
              <a:gd name="connsiteY2971" fmla="*/ 5593544 h 6858000"/>
              <a:gd name="connsiteX2972" fmla="*/ 3156728 w 6582933"/>
              <a:gd name="connsiteY2972" fmla="*/ 5614172 h 6858000"/>
              <a:gd name="connsiteX2973" fmla="*/ 3170399 w 6582933"/>
              <a:gd name="connsiteY2973" fmla="*/ 5604131 h 6858000"/>
              <a:gd name="connsiteX2974" fmla="*/ 3183460 w 6582933"/>
              <a:gd name="connsiteY2974" fmla="*/ 5615758 h 6858000"/>
              <a:gd name="connsiteX2975" fmla="*/ 3196839 w 6582933"/>
              <a:gd name="connsiteY2975" fmla="*/ 5603459 h 6858000"/>
              <a:gd name="connsiteX2976" fmla="*/ 3225404 w 6582933"/>
              <a:gd name="connsiteY2976" fmla="*/ 5603459 h 6858000"/>
              <a:gd name="connsiteX2977" fmla="*/ 3245235 w 6582933"/>
              <a:gd name="connsiteY2977" fmla="*/ 5578549 h 6858000"/>
              <a:gd name="connsiteX2978" fmla="*/ 3260872 w 6582933"/>
              <a:gd name="connsiteY2978" fmla="*/ 5576830 h 6858000"/>
              <a:gd name="connsiteX2979" fmla="*/ 3278761 w 6582933"/>
              <a:gd name="connsiteY2979" fmla="*/ 5558847 h 6858000"/>
              <a:gd name="connsiteX2980" fmla="*/ 3280846 w 6582933"/>
              <a:gd name="connsiteY2980" fmla="*/ 5552650 h 6858000"/>
              <a:gd name="connsiteX2981" fmla="*/ 3284451 w 6582933"/>
              <a:gd name="connsiteY2981" fmla="*/ 5552459 h 6858000"/>
              <a:gd name="connsiteX2982" fmla="*/ 3290205 w 6582933"/>
              <a:gd name="connsiteY2982" fmla="*/ 5545025 h 6858000"/>
              <a:gd name="connsiteX2983" fmla="*/ 3282739 w 6582933"/>
              <a:gd name="connsiteY2983" fmla="*/ 5547023 h 6858000"/>
              <a:gd name="connsiteX2984" fmla="*/ 3279116 w 6582933"/>
              <a:gd name="connsiteY2984" fmla="*/ 5547118 h 6858000"/>
              <a:gd name="connsiteX2985" fmla="*/ 3279084 w 6582933"/>
              <a:gd name="connsiteY2985" fmla="*/ 5547731 h 6858000"/>
              <a:gd name="connsiteX2986" fmla="*/ 3253501 w 6582933"/>
              <a:gd name="connsiteY2986" fmla="*/ 5552681 h 6858000"/>
              <a:gd name="connsiteX2987" fmla="*/ 3253628 w 6582933"/>
              <a:gd name="connsiteY2987" fmla="*/ 5546516 h 6858000"/>
              <a:gd name="connsiteX2988" fmla="*/ 3284990 w 6582933"/>
              <a:gd name="connsiteY2988" fmla="*/ 5515060 h 6858000"/>
              <a:gd name="connsiteX2989" fmla="*/ 3297989 w 6582933"/>
              <a:gd name="connsiteY2989" fmla="*/ 5527036 h 6858000"/>
              <a:gd name="connsiteX2990" fmla="*/ 3310987 w 6582933"/>
              <a:gd name="connsiteY2990" fmla="*/ 5514831 h 6858000"/>
              <a:gd name="connsiteX2991" fmla="*/ 3335968 w 6582933"/>
              <a:gd name="connsiteY2991" fmla="*/ 5514831 h 6858000"/>
              <a:gd name="connsiteX2992" fmla="*/ 3350330 w 6582933"/>
              <a:gd name="connsiteY2992" fmla="*/ 5527765 h 6858000"/>
              <a:gd name="connsiteX2993" fmla="*/ 3386844 w 6582933"/>
              <a:gd name="connsiteY2993" fmla="*/ 5527765 h 6858000"/>
              <a:gd name="connsiteX2994" fmla="*/ 3402196 w 6582933"/>
              <a:gd name="connsiteY2994" fmla="*/ 5541048 h 6858000"/>
              <a:gd name="connsiteX2995" fmla="*/ 3418531 w 6582933"/>
              <a:gd name="connsiteY2995" fmla="*/ 5535396 h 6858000"/>
              <a:gd name="connsiteX2996" fmla="*/ 3418531 w 6582933"/>
              <a:gd name="connsiteY2996" fmla="*/ 5509338 h 6858000"/>
              <a:gd name="connsiteX2997" fmla="*/ 3439693 w 6582933"/>
              <a:gd name="connsiteY2997" fmla="*/ 5503870 h 6858000"/>
              <a:gd name="connsiteX2998" fmla="*/ 3443324 w 6582933"/>
              <a:gd name="connsiteY2998" fmla="*/ 5515067 h 6858000"/>
              <a:gd name="connsiteX2999" fmla="*/ 3434167 w 6582933"/>
              <a:gd name="connsiteY2999" fmla="*/ 5518041 h 6858000"/>
              <a:gd name="connsiteX3000" fmla="*/ 3436673 w 6582933"/>
              <a:gd name="connsiteY3000" fmla="*/ 5525989 h 6858000"/>
              <a:gd name="connsiteX3001" fmla="*/ 3440556 w 6582933"/>
              <a:gd name="connsiteY3001" fmla="*/ 5524397 h 6858000"/>
              <a:gd name="connsiteX3002" fmla="*/ 3444051 w 6582933"/>
              <a:gd name="connsiteY3002" fmla="*/ 5517407 h 6858000"/>
              <a:gd name="connsiteX3003" fmla="*/ 3444079 w 6582933"/>
              <a:gd name="connsiteY3003" fmla="*/ 5517394 h 6858000"/>
              <a:gd name="connsiteX3004" fmla="*/ 3444083 w 6582933"/>
              <a:gd name="connsiteY3004" fmla="*/ 5517407 h 6858000"/>
              <a:gd name="connsiteX3005" fmla="*/ 3444083 w 6582933"/>
              <a:gd name="connsiteY3005" fmla="*/ 5517392 h 6858000"/>
              <a:gd name="connsiteX3006" fmla="*/ 3450306 w 6582933"/>
              <a:gd name="connsiteY3006" fmla="*/ 5514451 h 6858000"/>
              <a:gd name="connsiteX3007" fmla="*/ 3472775 w 6582933"/>
              <a:gd name="connsiteY3007" fmla="*/ 5492243 h 6858000"/>
              <a:gd name="connsiteX3008" fmla="*/ 3477990 w 6582933"/>
              <a:gd name="connsiteY3008" fmla="*/ 5489319 h 6858000"/>
              <a:gd name="connsiteX3009" fmla="*/ 3526709 w 6582933"/>
              <a:gd name="connsiteY3009" fmla="*/ 5489192 h 6858000"/>
              <a:gd name="connsiteX3010" fmla="*/ 4795844 w 6582933"/>
              <a:gd name="connsiteY3010" fmla="*/ 5478866 h 6858000"/>
              <a:gd name="connsiteX3011" fmla="*/ 4804586 w 6582933"/>
              <a:gd name="connsiteY3011" fmla="*/ 5483883 h 6858000"/>
              <a:gd name="connsiteX3012" fmla="*/ 4813581 w 6582933"/>
              <a:gd name="connsiteY3012" fmla="*/ 5492815 h 6858000"/>
              <a:gd name="connsiteX3013" fmla="*/ 4816316 w 6582933"/>
              <a:gd name="connsiteY3013" fmla="*/ 5497451 h 6858000"/>
              <a:gd name="connsiteX3014" fmla="*/ 4806115 w 6582933"/>
              <a:gd name="connsiteY3014" fmla="*/ 5518714 h 6858000"/>
              <a:gd name="connsiteX3015" fmla="*/ 4803919 w 6582933"/>
              <a:gd name="connsiteY3015" fmla="*/ 5543402 h 6858000"/>
              <a:gd name="connsiteX3016" fmla="*/ 4803761 w 6582933"/>
              <a:gd name="connsiteY3016" fmla="*/ 5562437 h 6858000"/>
              <a:gd name="connsiteX3017" fmla="*/ 4801471 w 6582933"/>
              <a:gd name="connsiteY3017" fmla="*/ 5587157 h 6858000"/>
              <a:gd name="connsiteX3018" fmla="*/ 4790700 w 6582933"/>
              <a:gd name="connsiteY3018" fmla="*/ 5608007 h 6858000"/>
              <a:gd name="connsiteX3019" fmla="*/ 4783169 w 6582933"/>
              <a:gd name="connsiteY3019" fmla="*/ 5615980 h 6858000"/>
              <a:gd name="connsiteX3020" fmla="*/ 4765306 w 6582933"/>
              <a:gd name="connsiteY3020" fmla="*/ 5634445 h 6858000"/>
              <a:gd name="connsiteX3021" fmla="*/ 4757523 w 6582933"/>
              <a:gd name="connsiteY3021" fmla="*/ 5639811 h 6858000"/>
              <a:gd name="connsiteX3022" fmla="*/ 4753171 w 6582933"/>
              <a:gd name="connsiteY3022" fmla="*/ 5635365 h 6858000"/>
              <a:gd name="connsiteX3023" fmla="*/ 4753005 w 6582933"/>
              <a:gd name="connsiteY3023" fmla="*/ 5629073 h 6858000"/>
              <a:gd name="connsiteX3024" fmla="*/ 4753005 w 6582933"/>
              <a:gd name="connsiteY3024" fmla="*/ 5597553 h 6858000"/>
              <a:gd name="connsiteX3025" fmla="*/ 4765337 w 6582933"/>
              <a:gd name="connsiteY3025" fmla="*/ 5584334 h 6858000"/>
              <a:gd name="connsiteX3026" fmla="*/ 4765337 w 6582933"/>
              <a:gd name="connsiteY3026" fmla="*/ 5558815 h 6858000"/>
              <a:gd name="connsiteX3027" fmla="*/ 4760669 w 6582933"/>
              <a:gd name="connsiteY3027" fmla="*/ 5554172 h 6858000"/>
              <a:gd name="connsiteX3028" fmla="*/ 4729648 w 6582933"/>
              <a:gd name="connsiteY3028" fmla="*/ 5581727 h 6858000"/>
              <a:gd name="connsiteX3029" fmla="*/ 4720532 w 6582933"/>
              <a:gd name="connsiteY3029" fmla="*/ 5628375 h 6858000"/>
              <a:gd name="connsiteX3030" fmla="*/ 4696725 w 6582933"/>
              <a:gd name="connsiteY3030" fmla="*/ 5604575 h 6858000"/>
              <a:gd name="connsiteX3031" fmla="*/ 4683155 w 6582933"/>
              <a:gd name="connsiteY3031" fmla="*/ 5615695 h 6858000"/>
              <a:gd name="connsiteX3032" fmla="*/ 4666377 w 6582933"/>
              <a:gd name="connsiteY3032" fmla="*/ 5599932 h 6858000"/>
              <a:gd name="connsiteX3033" fmla="*/ 4674992 w 6582933"/>
              <a:gd name="connsiteY3033" fmla="*/ 5584175 h 6858000"/>
              <a:gd name="connsiteX3034" fmla="*/ 4664728 w 6582933"/>
              <a:gd name="connsiteY3034" fmla="*/ 5572066 h 6858000"/>
              <a:gd name="connsiteX3035" fmla="*/ 4672226 w 6582933"/>
              <a:gd name="connsiteY3035" fmla="*/ 5554686 h 6858000"/>
              <a:gd name="connsiteX3036" fmla="*/ 4695265 w 6582933"/>
              <a:gd name="connsiteY3036" fmla="*/ 5577725 h 6858000"/>
              <a:gd name="connsiteX3037" fmla="*/ 4708169 w 6582933"/>
              <a:gd name="connsiteY3037" fmla="*/ 5565806 h 6858000"/>
              <a:gd name="connsiteX3038" fmla="*/ 4714556 w 6582933"/>
              <a:gd name="connsiteY3038" fmla="*/ 5555923 h 6858000"/>
              <a:gd name="connsiteX3039" fmla="*/ 4722341 w 6582933"/>
              <a:gd name="connsiteY3039" fmla="*/ 5539970 h 6858000"/>
              <a:gd name="connsiteX3040" fmla="*/ 4759584 w 6582933"/>
              <a:gd name="connsiteY3040" fmla="*/ 5539970 h 6858000"/>
              <a:gd name="connsiteX3041" fmla="*/ 4777733 w 6582933"/>
              <a:gd name="connsiteY3041" fmla="*/ 5521828 h 6858000"/>
              <a:gd name="connsiteX3042" fmla="*/ 4778462 w 6582933"/>
              <a:gd name="connsiteY3042" fmla="*/ 5509022 h 6858000"/>
              <a:gd name="connsiteX3043" fmla="*/ 4791112 w 6582933"/>
              <a:gd name="connsiteY3043" fmla="*/ 5495485 h 6858000"/>
              <a:gd name="connsiteX3044" fmla="*/ 4795844 w 6582933"/>
              <a:gd name="connsiteY3044" fmla="*/ 5478866 h 6858000"/>
              <a:gd name="connsiteX3045" fmla="*/ 2109623 w 6582933"/>
              <a:gd name="connsiteY3045" fmla="*/ 5476607 h 6858000"/>
              <a:gd name="connsiteX3046" fmla="*/ 2127544 w 6582933"/>
              <a:gd name="connsiteY3046" fmla="*/ 5476607 h 6858000"/>
              <a:gd name="connsiteX3047" fmla="*/ 2151766 w 6582933"/>
              <a:gd name="connsiteY3047" fmla="*/ 5489826 h 6858000"/>
              <a:gd name="connsiteX3048" fmla="*/ 2160470 w 6582933"/>
              <a:gd name="connsiteY3048" fmla="*/ 5502031 h 6858000"/>
              <a:gd name="connsiteX3049" fmla="*/ 2181570 w 6582933"/>
              <a:gd name="connsiteY3049" fmla="*/ 5502031 h 6858000"/>
              <a:gd name="connsiteX3050" fmla="*/ 2198477 w 6582933"/>
              <a:gd name="connsiteY3050" fmla="*/ 5521733 h 6858000"/>
              <a:gd name="connsiteX3051" fmla="*/ 2198605 w 6582933"/>
              <a:gd name="connsiteY3051" fmla="*/ 5527448 h 6858000"/>
              <a:gd name="connsiteX3052" fmla="*/ 2177498 w 6582933"/>
              <a:gd name="connsiteY3052" fmla="*/ 5527448 h 6858000"/>
              <a:gd name="connsiteX3053" fmla="*/ 2160595 w 6582933"/>
              <a:gd name="connsiteY3053" fmla="*/ 5507746 h 6858000"/>
              <a:gd name="connsiteX3054" fmla="*/ 2160467 w 6582933"/>
              <a:gd name="connsiteY3054" fmla="*/ 5502031 h 6858000"/>
              <a:gd name="connsiteX3055" fmla="*/ 2122336 w 6582933"/>
              <a:gd name="connsiteY3055" fmla="*/ 5502031 h 6858000"/>
              <a:gd name="connsiteX3056" fmla="*/ 2113658 w 6582933"/>
              <a:gd name="connsiteY3056" fmla="*/ 5487315 h 6858000"/>
              <a:gd name="connsiteX3057" fmla="*/ 2109623 w 6582933"/>
              <a:gd name="connsiteY3057" fmla="*/ 5476607 h 6858000"/>
              <a:gd name="connsiteX3058" fmla="*/ 4676693 w 6582933"/>
              <a:gd name="connsiteY3058" fmla="*/ 5476531 h 6858000"/>
              <a:gd name="connsiteX3059" fmla="*/ 4682331 w 6582933"/>
              <a:gd name="connsiteY3059" fmla="*/ 5476829 h 6858000"/>
              <a:gd name="connsiteX3060" fmla="*/ 4688084 w 6582933"/>
              <a:gd name="connsiteY3060" fmla="*/ 5484264 h 6858000"/>
              <a:gd name="connsiteX3061" fmla="*/ 4684431 w 6582933"/>
              <a:gd name="connsiteY3061" fmla="*/ 5487917 h 6858000"/>
              <a:gd name="connsiteX3062" fmla="*/ 4676989 w 6582933"/>
              <a:gd name="connsiteY3062" fmla="*/ 5482170 h 6858000"/>
              <a:gd name="connsiteX3063" fmla="*/ 4676693 w 6582933"/>
              <a:gd name="connsiteY3063" fmla="*/ 5476531 h 6858000"/>
              <a:gd name="connsiteX3064" fmla="*/ 4673303 w 6582933"/>
              <a:gd name="connsiteY3064" fmla="*/ 5466661 h 6858000"/>
              <a:gd name="connsiteX3065" fmla="*/ 4676513 w 6582933"/>
              <a:gd name="connsiteY3065" fmla="*/ 5476544 h 6858000"/>
              <a:gd name="connsiteX3066" fmla="*/ 4671146 w 6582933"/>
              <a:gd name="connsiteY3066" fmla="*/ 5476480 h 6858000"/>
              <a:gd name="connsiteX3067" fmla="*/ 4666947 w 6582933"/>
              <a:gd name="connsiteY3067" fmla="*/ 5473049 h 6858000"/>
              <a:gd name="connsiteX3068" fmla="*/ 4665361 w 6582933"/>
              <a:gd name="connsiteY3068" fmla="*/ 5469173 h 6858000"/>
              <a:gd name="connsiteX3069" fmla="*/ 4673303 w 6582933"/>
              <a:gd name="connsiteY3069" fmla="*/ 5466661 h 6858000"/>
              <a:gd name="connsiteX3070" fmla="*/ 2242939 w 6582933"/>
              <a:gd name="connsiteY3070" fmla="*/ 5464118 h 6858000"/>
              <a:gd name="connsiteX3071" fmla="*/ 2247297 w 6582933"/>
              <a:gd name="connsiteY3071" fmla="*/ 5472383 h 6858000"/>
              <a:gd name="connsiteX3072" fmla="*/ 2243194 w 6582933"/>
              <a:gd name="connsiteY3072" fmla="*/ 5476386 h 6858000"/>
              <a:gd name="connsiteX3073" fmla="*/ 2238906 w 6582933"/>
              <a:gd name="connsiteY3073" fmla="*/ 5468184 h 6858000"/>
              <a:gd name="connsiteX3074" fmla="*/ 2242939 w 6582933"/>
              <a:gd name="connsiteY3074" fmla="*/ 5464118 h 6858000"/>
              <a:gd name="connsiteX3075" fmla="*/ 4930938 w 6582933"/>
              <a:gd name="connsiteY3075" fmla="*/ 5463896 h 6858000"/>
              <a:gd name="connsiteX3076" fmla="*/ 4930589 w 6582933"/>
              <a:gd name="connsiteY3076" fmla="*/ 5494020 h 6858000"/>
              <a:gd name="connsiteX3077" fmla="*/ 4923376 w 6582933"/>
              <a:gd name="connsiteY3077" fmla="*/ 5500756 h 6858000"/>
              <a:gd name="connsiteX3078" fmla="*/ 4919438 w 6582933"/>
              <a:gd name="connsiteY3078" fmla="*/ 5496690 h 6858000"/>
              <a:gd name="connsiteX3079" fmla="*/ 4920580 w 6582933"/>
              <a:gd name="connsiteY3079" fmla="*/ 5467962 h 6858000"/>
              <a:gd name="connsiteX3080" fmla="*/ 4930938 w 6582933"/>
              <a:gd name="connsiteY3080" fmla="*/ 5463896 h 6858000"/>
              <a:gd name="connsiteX3081" fmla="*/ 1902068 w 6582933"/>
              <a:gd name="connsiteY3081" fmla="*/ 5440604 h 6858000"/>
              <a:gd name="connsiteX3082" fmla="*/ 1893835 w 6582933"/>
              <a:gd name="connsiteY3082" fmla="*/ 5444955 h 6858000"/>
              <a:gd name="connsiteX3083" fmla="*/ 1897907 w 6582933"/>
              <a:gd name="connsiteY3083" fmla="*/ 5448996 h 6858000"/>
              <a:gd name="connsiteX3084" fmla="*/ 1906101 w 6582933"/>
              <a:gd name="connsiteY3084" fmla="*/ 5444702 h 6858000"/>
              <a:gd name="connsiteX3085" fmla="*/ 1902068 w 6582933"/>
              <a:gd name="connsiteY3085" fmla="*/ 5440604 h 6858000"/>
              <a:gd name="connsiteX3086" fmla="*/ 1804248 w 6582933"/>
              <a:gd name="connsiteY3086" fmla="*/ 5438282 h 6858000"/>
              <a:gd name="connsiteX3087" fmla="*/ 1804278 w 6582933"/>
              <a:gd name="connsiteY3087" fmla="*/ 5440844 h 6858000"/>
              <a:gd name="connsiteX3088" fmla="*/ 1804275 w 6582933"/>
              <a:gd name="connsiteY3088" fmla="*/ 5440846 h 6858000"/>
              <a:gd name="connsiteX3089" fmla="*/ 1803542 w 6582933"/>
              <a:gd name="connsiteY3089" fmla="*/ 5438511 h 6858000"/>
              <a:gd name="connsiteX3090" fmla="*/ 1940206 w 6582933"/>
              <a:gd name="connsiteY3090" fmla="*/ 5428178 h 6858000"/>
              <a:gd name="connsiteX3091" fmla="*/ 1931973 w 6582933"/>
              <a:gd name="connsiteY3091" fmla="*/ 5432789 h 6858000"/>
              <a:gd name="connsiteX3092" fmla="*/ 1931719 w 6582933"/>
              <a:gd name="connsiteY3092" fmla="*/ 5444892 h 6858000"/>
              <a:gd name="connsiteX3093" fmla="*/ 1950018 w 6582933"/>
              <a:gd name="connsiteY3093" fmla="*/ 5463230 h 6858000"/>
              <a:gd name="connsiteX3094" fmla="*/ 1962826 w 6582933"/>
              <a:gd name="connsiteY3094" fmla="*/ 5463991 h 6858000"/>
              <a:gd name="connsiteX3095" fmla="*/ 1977290 w 6582933"/>
              <a:gd name="connsiteY3095" fmla="*/ 5477400 h 6858000"/>
              <a:gd name="connsiteX3096" fmla="*/ 1983424 w 6582933"/>
              <a:gd name="connsiteY3096" fmla="*/ 5461225 h 6858000"/>
              <a:gd name="connsiteX3097" fmla="*/ 1961209 w 6582933"/>
              <a:gd name="connsiteY3097" fmla="*/ 5439303 h 6858000"/>
              <a:gd name="connsiteX3098" fmla="*/ 1940206 w 6582933"/>
              <a:gd name="connsiteY3098" fmla="*/ 5428178 h 6858000"/>
              <a:gd name="connsiteX3099" fmla="*/ 2155390 w 6582933"/>
              <a:gd name="connsiteY3099" fmla="*/ 5427162 h 6858000"/>
              <a:gd name="connsiteX3100" fmla="*/ 2159045 w 6582933"/>
              <a:gd name="connsiteY3100" fmla="*/ 5430816 h 6858000"/>
              <a:gd name="connsiteX3101" fmla="*/ 2153291 w 6582933"/>
              <a:gd name="connsiteY3101" fmla="*/ 5438250 h 6858000"/>
              <a:gd name="connsiteX3102" fmla="*/ 2147742 w 6582933"/>
              <a:gd name="connsiteY3102" fmla="*/ 5438545 h 6858000"/>
              <a:gd name="connsiteX3103" fmla="*/ 2147393 w 6582933"/>
              <a:gd name="connsiteY3103" fmla="*/ 5456176 h 6858000"/>
              <a:gd name="connsiteX3104" fmla="*/ 2140404 w 6582933"/>
              <a:gd name="connsiteY3104" fmla="*/ 5462374 h 6858000"/>
              <a:gd name="connsiteX3105" fmla="*/ 2135100 w 6582933"/>
              <a:gd name="connsiteY3105" fmla="*/ 5453189 h 6858000"/>
              <a:gd name="connsiteX3106" fmla="*/ 2137638 w 6582933"/>
              <a:gd name="connsiteY3106" fmla="*/ 5442418 h 6858000"/>
              <a:gd name="connsiteX3107" fmla="*/ 2147658 w 6582933"/>
              <a:gd name="connsiteY3107" fmla="*/ 5438505 h 6858000"/>
              <a:gd name="connsiteX3108" fmla="*/ 2147956 w 6582933"/>
              <a:gd name="connsiteY3108" fmla="*/ 5432916 h 6858000"/>
              <a:gd name="connsiteX3109" fmla="*/ 2155390 w 6582933"/>
              <a:gd name="connsiteY3109" fmla="*/ 5427162 h 6858000"/>
              <a:gd name="connsiteX3110" fmla="*/ 2255621 w 6582933"/>
              <a:gd name="connsiteY3110" fmla="*/ 5426021 h 6858000"/>
              <a:gd name="connsiteX3111" fmla="*/ 2259909 w 6582933"/>
              <a:gd name="connsiteY3111" fmla="*/ 5434216 h 6858000"/>
              <a:gd name="connsiteX3112" fmla="*/ 2255875 w 6582933"/>
              <a:gd name="connsiteY3112" fmla="*/ 5438282 h 6858000"/>
              <a:gd name="connsiteX3113" fmla="*/ 2251523 w 6582933"/>
              <a:gd name="connsiteY3113" fmla="*/ 5430023 h 6858000"/>
              <a:gd name="connsiteX3114" fmla="*/ 2255621 w 6582933"/>
              <a:gd name="connsiteY3114" fmla="*/ 5426021 h 6858000"/>
              <a:gd name="connsiteX3115" fmla="*/ 4935519 w 6582933"/>
              <a:gd name="connsiteY3115" fmla="*/ 5425760 h 6858000"/>
              <a:gd name="connsiteX3116" fmla="*/ 4957093 w 6582933"/>
              <a:gd name="connsiteY3116" fmla="*/ 5449027 h 6858000"/>
              <a:gd name="connsiteX3117" fmla="*/ 4951314 w 6582933"/>
              <a:gd name="connsiteY3117" fmla="*/ 5463895 h 6858000"/>
              <a:gd name="connsiteX3118" fmla="*/ 4936692 w 6582933"/>
              <a:gd name="connsiteY3118" fmla="*/ 5463895 h 6858000"/>
              <a:gd name="connsiteX3119" fmla="*/ 4918233 w 6582933"/>
              <a:gd name="connsiteY3119" fmla="*/ 5444225 h 6858000"/>
              <a:gd name="connsiteX3120" fmla="*/ 4935519 w 6582933"/>
              <a:gd name="connsiteY3120" fmla="*/ 5425760 h 6858000"/>
              <a:gd name="connsiteX3121" fmla="*/ 4812405 w 6582933"/>
              <a:gd name="connsiteY3121" fmla="*/ 5425716 h 6858000"/>
              <a:gd name="connsiteX3122" fmla="*/ 4823052 w 6582933"/>
              <a:gd name="connsiteY3122" fmla="*/ 5425792 h 6858000"/>
              <a:gd name="connsiteX3123" fmla="*/ 4823241 w 6582933"/>
              <a:gd name="connsiteY3123" fmla="*/ 5451501 h 6858000"/>
              <a:gd name="connsiteX3124" fmla="*/ 4805568 w 6582933"/>
              <a:gd name="connsiteY3124" fmla="*/ 5433835 h 6858000"/>
              <a:gd name="connsiteX3125" fmla="*/ 4812405 w 6582933"/>
              <a:gd name="connsiteY3125" fmla="*/ 5425716 h 6858000"/>
              <a:gd name="connsiteX3126" fmla="*/ 1569350 w 6582933"/>
              <a:gd name="connsiteY3126" fmla="*/ 5413277 h 6858000"/>
              <a:gd name="connsiteX3127" fmla="*/ 1573702 w 6582933"/>
              <a:gd name="connsiteY3127" fmla="*/ 5421536 h 6858000"/>
              <a:gd name="connsiteX3128" fmla="*/ 1569604 w 6582933"/>
              <a:gd name="connsiteY3128" fmla="*/ 5425538 h 6858000"/>
              <a:gd name="connsiteX3129" fmla="*/ 1565315 w 6582933"/>
              <a:gd name="connsiteY3129" fmla="*/ 5417343 h 6858000"/>
              <a:gd name="connsiteX3130" fmla="*/ 1569350 w 6582933"/>
              <a:gd name="connsiteY3130" fmla="*/ 5413277 h 6858000"/>
              <a:gd name="connsiteX3131" fmla="*/ 4733000 w 6582933"/>
              <a:gd name="connsiteY3131" fmla="*/ 5413064 h 6858000"/>
              <a:gd name="connsiteX3132" fmla="*/ 4740330 w 6582933"/>
              <a:gd name="connsiteY3132" fmla="*/ 5427035 h 6858000"/>
              <a:gd name="connsiteX3133" fmla="*/ 4741155 w 6582933"/>
              <a:gd name="connsiteY3133" fmla="*/ 5432915 h 6858000"/>
              <a:gd name="connsiteX3134" fmla="*/ 4764988 w 6582933"/>
              <a:gd name="connsiteY3134" fmla="*/ 5460559 h 6858000"/>
              <a:gd name="connsiteX3135" fmla="*/ 4778812 w 6582933"/>
              <a:gd name="connsiteY3135" fmla="*/ 5482963 h 6858000"/>
              <a:gd name="connsiteX3136" fmla="*/ 4758758 w 6582933"/>
              <a:gd name="connsiteY3136" fmla="*/ 5501967 h 6858000"/>
              <a:gd name="connsiteX3137" fmla="*/ 4741155 w 6582933"/>
              <a:gd name="connsiteY3137" fmla="*/ 5496499 h 6858000"/>
              <a:gd name="connsiteX3138" fmla="*/ 4721451 w 6582933"/>
              <a:gd name="connsiteY3138" fmla="*/ 5488716 h 6858000"/>
              <a:gd name="connsiteX3139" fmla="*/ 4702224 w 6582933"/>
              <a:gd name="connsiteY3139" fmla="*/ 5470536 h 6858000"/>
              <a:gd name="connsiteX3140" fmla="*/ 4702224 w 6582933"/>
              <a:gd name="connsiteY3140" fmla="*/ 5444986 h 6858000"/>
              <a:gd name="connsiteX3141" fmla="*/ 4715159 w 6582933"/>
              <a:gd name="connsiteY3141" fmla="*/ 5431323 h 6858000"/>
              <a:gd name="connsiteX3142" fmla="*/ 4715159 w 6582933"/>
              <a:gd name="connsiteY3142" fmla="*/ 5419087 h 6858000"/>
              <a:gd name="connsiteX3143" fmla="*/ 4733000 w 6582933"/>
              <a:gd name="connsiteY3143" fmla="*/ 5413064 h 6858000"/>
              <a:gd name="connsiteX3144" fmla="*/ 5788922 w 6582933"/>
              <a:gd name="connsiteY3144" fmla="*/ 5400597 h 6858000"/>
              <a:gd name="connsiteX3145" fmla="*/ 5792957 w 6582933"/>
              <a:gd name="connsiteY3145" fmla="*/ 5404663 h 6858000"/>
              <a:gd name="connsiteX3146" fmla="*/ 5788668 w 6582933"/>
              <a:gd name="connsiteY3146" fmla="*/ 5412865 h 6858000"/>
              <a:gd name="connsiteX3147" fmla="*/ 5784564 w 6582933"/>
              <a:gd name="connsiteY3147" fmla="*/ 5408824 h 6858000"/>
              <a:gd name="connsiteX3148" fmla="*/ 5788922 w 6582933"/>
              <a:gd name="connsiteY3148" fmla="*/ 5400597 h 6858000"/>
              <a:gd name="connsiteX3149" fmla="*/ 5011279 w 6582933"/>
              <a:gd name="connsiteY3149" fmla="*/ 5387607 h 6858000"/>
              <a:gd name="connsiteX3150" fmla="*/ 5000186 w 6582933"/>
              <a:gd name="connsiteY3150" fmla="*/ 5387631 h 6858000"/>
              <a:gd name="connsiteX3151" fmla="*/ 5000794 w 6582933"/>
              <a:gd name="connsiteY3151" fmla="*/ 5413118 h 6858000"/>
              <a:gd name="connsiteX3152" fmla="*/ 5018176 w 6582933"/>
              <a:gd name="connsiteY3152" fmla="*/ 5395731 h 6858000"/>
              <a:gd name="connsiteX3153" fmla="*/ 5011279 w 6582933"/>
              <a:gd name="connsiteY3153" fmla="*/ 5387607 h 6858000"/>
              <a:gd name="connsiteX3154" fmla="*/ 1728060 w 6582933"/>
              <a:gd name="connsiteY3154" fmla="*/ 5387143 h 6858000"/>
              <a:gd name="connsiteX3155" fmla="*/ 1731246 w 6582933"/>
              <a:gd name="connsiteY3155" fmla="*/ 5387312 h 6858000"/>
              <a:gd name="connsiteX3156" fmla="*/ 1733795 w 6582933"/>
              <a:gd name="connsiteY3156" fmla="*/ 5391064 h 6858000"/>
              <a:gd name="connsiteX3157" fmla="*/ 1728177 w 6582933"/>
              <a:gd name="connsiteY3157" fmla="*/ 5389333 h 6858000"/>
              <a:gd name="connsiteX3158" fmla="*/ 4975307 w 6582933"/>
              <a:gd name="connsiteY3158" fmla="*/ 5375173 h 6858000"/>
              <a:gd name="connsiteX3159" fmla="*/ 4971271 w 6582933"/>
              <a:gd name="connsiteY3159" fmla="*/ 5379239 h 6858000"/>
              <a:gd name="connsiteX3160" fmla="*/ 4975559 w 6582933"/>
              <a:gd name="connsiteY3160" fmla="*/ 5387441 h 6858000"/>
              <a:gd name="connsiteX3161" fmla="*/ 4979658 w 6582933"/>
              <a:gd name="connsiteY3161" fmla="*/ 5383407 h 6858000"/>
              <a:gd name="connsiteX3162" fmla="*/ 4975307 w 6582933"/>
              <a:gd name="connsiteY3162" fmla="*/ 5375173 h 6858000"/>
              <a:gd name="connsiteX3163" fmla="*/ 4899195 w 6582933"/>
              <a:gd name="connsiteY3163" fmla="*/ 5374951 h 6858000"/>
              <a:gd name="connsiteX3164" fmla="*/ 4917883 w 6582933"/>
              <a:gd name="connsiteY3164" fmla="*/ 5393638 h 6858000"/>
              <a:gd name="connsiteX3165" fmla="*/ 4901510 w 6582933"/>
              <a:gd name="connsiteY3165" fmla="*/ 5411050 h 6858000"/>
              <a:gd name="connsiteX3166" fmla="*/ 4881204 w 6582933"/>
              <a:gd name="connsiteY3166" fmla="*/ 5392940 h 6858000"/>
              <a:gd name="connsiteX3167" fmla="*/ 4899195 w 6582933"/>
              <a:gd name="connsiteY3167" fmla="*/ 5374951 h 6858000"/>
              <a:gd name="connsiteX3168" fmla="*/ 1887338 w 6582933"/>
              <a:gd name="connsiteY3168" fmla="*/ 5362462 h 6858000"/>
              <a:gd name="connsiteX3169" fmla="*/ 1891374 w 6582933"/>
              <a:gd name="connsiteY3169" fmla="*/ 5366534 h 6858000"/>
              <a:gd name="connsiteX3170" fmla="*/ 1887078 w 6582933"/>
              <a:gd name="connsiteY3170" fmla="*/ 5374730 h 6858000"/>
              <a:gd name="connsiteX3171" fmla="*/ 1882980 w 6582933"/>
              <a:gd name="connsiteY3171" fmla="*/ 5370696 h 6858000"/>
              <a:gd name="connsiteX3172" fmla="*/ 1887338 w 6582933"/>
              <a:gd name="connsiteY3172" fmla="*/ 5362462 h 6858000"/>
              <a:gd name="connsiteX3173" fmla="*/ 1505826 w 6582933"/>
              <a:gd name="connsiteY3173" fmla="*/ 5362430 h 6858000"/>
              <a:gd name="connsiteX3174" fmla="*/ 1510178 w 6582933"/>
              <a:gd name="connsiteY3174" fmla="*/ 5370695 h 6858000"/>
              <a:gd name="connsiteX3175" fmla="*/ 1506079 w 6582933"/>
              <a:gd name="connsiteY3175" fmla="*/ 5374698 h 6858000"/>
              <a:gd name="connsiteX3176" fmla="*/ 1501791 w 6582933"/>
              <a:gd name="connsiteY3176" fmla="*/ 5366502 h 6858000"/>
              <a:gd name="connsiteX3177" fmla="*/ 1505826 w 6582933"/>
              <a:gd name="connsiteY3177" fmla="*/ 5362430 h 6858000"/>
              <a:gd name="connsiteX3178" fmla="*/ 4752288 w 6582933"/>
              <a:gd name="connsiteY3178" fmla="*/ 5361661 h 6858000"/>
              <a:gd name="connsiteX3179" fmla="*/ 4763307 w 6582933"/>
              <a:gd name="connsiteY3179" fmla="*/ 5366306 h 6858000"/>
              <a:gd name="connsiteX3180" fmla="*/ 4763719 w 6582933"/>
              <a:gd name="connsiteY3180" fmla="*/ 5370600 h 6858000"/>
              <a:gd name="connsiteX3181" fmla="*/ 4742710 w 6582933"/>
              <a:gd name="connsiteY3181" fmla="*/ 5370854 h 6858000"/>
              <a:gd name="connsiteX3182" fmla="*/ 4742392 w 6582933"/>
              <a:gd name="connsiteY3182" fmla="*/ 5366598 h 6858000"/>
              <a:gd name="connsiteX3183" fmla="*/ 4752288 w 6582933"/>
              <a:gd name="connsiteY3183" fmla="*/ 5361661 h 6858000"/>
              <a:gd name="connsiteX3184" fmla="*/ 5235959 w 6582933"/>
              <a:gd name="connsiteY3184" fmla="*/ 5349528 h 6858000"/>
              <a:gd name="connsiteX3185" fmla="*/ 5248672 w 6582933"/>
              <a:gd name="connsiteY3185" fmla="*/ 5362240 h 6858000"/>
              <a:gd name="connsiteX3186" fmla="*/ 5235959 w 6582933"/>
              <a:gd name="connsiteY3186" fmla="*/ 5349528 h 6858000"/>
              <a:gd name="connsiteX3187" fmla="*/ 5381795 w 6582933"/>
              <a:gd name="connsiteY3187" fmla="*/ 5337076 h 6858000"/>
              <a:gd name="connsiteX3188" fmla="*/ 5382619 w 6582933"/>
              <a:gd name="connsiteY3188" fmla="*/ 5362239 h 6858000"/>
              <a:gd name="connsiteX3189" fmla="*/ 5388690 w 6582933"/>
              <a:gd name="connsiteY3189" fmla="*/ 5362335 h 6858000"/>
              <a:gd name="connsiteX3190" fmla="*/ 5399081 w 6582933"/>
              <a:gd name="connsiteY3190" fmla="*/ 5357919 h 6858000"/>
              <a:gd name="connsiteX3191" fmla="*/ 5394634 w 6582933"/>
              <a:gd name="connsiteY3191" fmla="*/ 5349242 h 6858000"/>
              <a:gd name="connsiteX3192" fmla="*/ 5381795 w 6582933"/>
              <a:gd name="connsiteY3192" fmla="*/ 5337076 h 6858000"/>
              <a:gd name="connsiteX3193" fmla="*/ 4752974 w 6582933"/>
              <a:gd name="connsiteY3193" fmla="*/ 5324365 h 6858000"/>
              <a:gd name="connsiteX3194" fmla="*/ 4752909 w 6582933"/>
              <a:gd name="connsiteY3194" fmla="*/ 5329731 h 6858000"/>
              <a:gd name="connsiteX3195" fmla="*/ 4749477 w 6582933"/>
              <a:gd name="connsiteY3195" fmla="*/ 5333930 h 6858000"/>
              <a:gd name="connsiteX3196" fmla="*/ 4745601 w 6582933"/>
              <a:gd name="connsiteY3196" fmla="*/ 5335516 h 6858000"/>
              <a:gd name="connsiteX3197" fmla="*/ 4743090 w 6582933"/>
              <a:gd name="connsiteY3197" fmla="*/ 5327574 h 6858000"/>
              <a:gd name="connsiteX3198" fmla="*/ 4752974 w 6582933"/>
              <a:gd name="connsiteY3198" fmla="*/ 5324365 h 6858000"/>
              <a:gd name="connsiteX3199" fmla="*/ 4892101 w 6582933"/>
              <a:gd name="connsiteY3199" fmla="*/ 5310742 h 6858000"/>
              <a:gd name="connsiteX3200" fmla="*/ 4903102 w 6582933"/>
              <a:gd name="connsiteY3200" fmla="*/ 5315497 h 6858000"/>
              <a:gd name="connsiteX3201" fmla="*/ 4903514 w 6582933"/>
              <a:gd name="connsiteY3201" fmla="*/ 5319785 h 6858000"/>
              <a:gd name="connsiteX3202" fmla="*/ 4882511 w 6582933"/>
              <a:gd name="connsiteY3202" fmla="*/ 5320039 h 6858000"/>
              <a:gd name="connsiteX3203" fmla="*/ 4882193 w 6582933"/>
              <a:gd name="connsiteY3203" fmla="*/ 5315783 h 6858000"/>
              <a:gd name="connsiteX3204" fmla="*/ 4892101 w 6582933"/>
              <a:gd name="connsiteY3204" fmla="*/ 5310742 h 6858000"/>
              <a:gd name="connsiteX3205" fmla="*/ 5037531 w 6582933"/>
              <a:gd name="connsiteY3205" fmla="*/ 5300400 h 6858000"/>
              <a:gd name="connsiteX3206" fmla="*/ 5045092 w 6582933"/>
              <a:gd name="connsiteY3206" fmla="*/ 5306660 h 6858000"/>
              <a:gd name="connsiteX3207" fmla="*/ 5045346 w 6582933"/>
              <a:gd name="connsiteY3207" fmla="*/ 5330974 h 6858000"/>
              <a:gd name="connsiteX3208" fmla="*/ 5059073 w 6582933"/>
              <a:gd name="connsiteY3208" fmla="*/ 5353695 h 6858000"/>
              <a:gd name="connsiteX3209" fmla="*/ 5076493 w 6582933"/>
              <a:gd name="connsiteY3209" fmla="*/ 5375522 h 6858000"/>
              <a:gd name="connsiteX3210" fmla="*/ 5083769 w 6582933"/>
              <a:gd name="connsiteY3210" fmla="*/ 5345049 h 6858000"/>
              <a:gd name="connsiteX3211" fmla="*/ 5091807 w 6582933"/>
              <a:gd name="connsiteY3211" fmla="*/ 5336981 h 6858000"/>
              <a:gd name="connsiteX3212" fmla="*/ 5098036 w 6582933"/>
              <a:gd name="connsiteY3212" fmla="*/ 5336822 h 6858000"/>
              <a:gd name="connsiteX3213" fmla="*/ 5113673 w 6582933"/>
              <a:gd name="connsiteY3213" fmla="*/ 5336822 h 6858000"/>
              <a:gd name="connsiteX3214" fmla="*/ 5130929 w 6582933"/>
              <a:gd name="connsiteY3214" fmla="*/ 5349052 h 6858000"/>
              <a:gd name="connsiteX3215" fmla="*/ 5146977 w 6582933"/>
              <a:gd name="connsiteY3215" fmla="*/ 5356074 h 6858000"/>
              <a:gd name="connsiteX3216" fmla="*/ 5146977 w 6582933"/>
              <a:gd name="connsiteY3216" fmla="*/ 5368373 h 6858000"/>
              <a:gd name="connsiteX3217" fmla="*/ 5134297 w 6582933"/>
              <a:gd name="connsiteY3217" fmla="*/ 5382068 h 6858000"/>
              <a:gd name="connsiteX3218" fmla="*/ 5135089 w 6582933"/>
              <a:gd name="connsiteY3218" fmla="*/ 5394304 h 6858000"/>
              <a:gd name="connsiteX3219" fmla="*/ 5146281 w 6582933"/>
              <a:gd name="connsiteY3219" fmla="*/ 5407143 h 6858000"/>
              <a:gd name="connsiteX3220" fmla="*/ 5146281 w 6582933"/>
              <a:gd name="connsiteY3220" fmla="*/ 5445881 h 6858000"/>
              <a:gd name="connsiteX3221" fmla="*/ 5135153 w 6582933"/>
              <a:gd name="connsiteY3221" fmla="*/ 5477908 h 6858000"/>
              <a:gd name="connsiteX3222" fmla="*/ 5109734 w 6582933"/>
              <a:gd name="connsiteY3222" fmla="*/ 5507524 h 6858000"/>
              <a:gd name="connsiteX3223" fmla="*/ 5124064 w 6582933"/>
              <a:gd name="connsiteY3223" fmla="*/ 5527448 h 6858000"/>
              <a:gd name="connsiteX3224" fmla="*/ 5126735 w 6582933"/>
              <a:gd name="connsiteY3224" fmla="*/ 5528247 h 6858000"/>
              <a:gd name="connsiteX3225" fmla="*/ 5147073 w 6582933"/>
              <a:gd name="connsiteY3225" fmla="*/ 5545818 h 6858000"/>
              <a:gd name="connsiteX3226" fmla="*/ 5146438 w 6582933"/>
              <a:gd name="connsiteY3226" fmla="*/ 5559767 h 6858000"/>
              <a:gd name="connsiteX3227" fmla="*/ 5111700 w 6582933"/>
              <a:gd name="connsiteY3227" fmla="*/ 5568190 h 6858000"/>
              <a:gd name="connsiteX3228" fmla="*/ 5107761 w 6582933"/>
              <a:gd name="connsiteY3228" fmla="*/ 5623769 h 6858000"/>
              <a:gd name="connsiteX3229" fmla="*/ 5089873 w 6582933"/>
              <a:gd name="connsiteY3229" fmla="*/ 5641784 h 6858000"/>
              <a:gd name="connsiteX3230" fmla="*/ 5067945 w 6582933"/>
              <a:gd name="connsiteY3230" fmla="*/ 5641720 h 6858000"/>
              <a:gd name="connsiteX3231" fmla="*/ 5070517 w 6582933"/>
              <a:gd name="connsiteY3231" fmla="*/ 5641689 h 6858000"/>
              <a:gd name="connsiteX3232" fmla="*/ 5067307 w 6582933"/>
              <a:gd name="connsiteY3232" fmla="*/ 5631806 h 6858000"/>
              <a:gd name="connsiteX3233" fmla="*/ 5059359 w 6582933"/>
              <a:gd name="connsiteY3233" fmla="*/ 5634318 h 6858000"/>
              <a:gd name="connsiteX3234" fmla="*/ 5060951 w 6582933"/>
              <a:gd name="connsiteY3234" fmla="*/ 5638193 h 6858000"/>
              <a:gd name="connsiteX3235" fmla="*/ 5067943 w 6582933"/>
              <a:gd name="connsiteY3235" fmla="*/ 5641689 h 6858000"/>
              <a:gd name="connsiteX3236" fmla="*/ 5067945 w 6582933"/>
              <a:gd name="connsiteY3236" fmla="*/ 5641720 h 6858000"/>
              <a:gd name="connsiteX3237" fmla="*/ 5070739 w 6582933"/>
              <a:gd name="connsiteY3237" fmla="*/ 5673468 h 6858000"/>
              <a:gd name="connsiteX3238" fmla="*/ 5040138 w 6582933"/>
              <a:gd name="connsiteY3238" fmla="*/ 5668349 h 6858000"/>
              <a:gd name="connsiteX3239" fmla="*/ 5032950 w 6582933"/>
              <a:gd name="connsiteY3239" fmla="*/ 5675562 h 6858000"/>
              <a:gd name="connsiteX3240" fmla="*/ 5026721 w 6582933"/>
              <a:gd name="connsiteY3240" fmla="*/ 5692085 h 6858000"/>
              <a:gd name="connsiteX3241" fmla="*/ 5022084 w 6582933"/>
              <a:gd name="connsiteY3241" fmla="*/ 5701017 h 6858000"/>
              <a:gd name="connsiteX3242" fmla="*/ 5032983 w 6582933"/>
              <a:gd name="connsiteY3242" fmla="*/ 5705336 h 6858000"/>
              <a:gd name="connsiteX3243" fmla="*/ 5038958 w 6582933"/>
              <a:gd name="connsiteY3243" fmla="*/ 5705273 h 6858000"/>
              <a:gd name="connsiteX3244" fmla="*/ 5057012 w 6582933"/>
              <a:gd name="connsiteY3244" fmla="*/ 5723326 h 6858000"/>
              <a:gd name="connsiteX3245" fmla="*/ 5066032 w 6582933"/>
              <a:gd name="connsiteY3245" fmla="*/ 5741721 h 6858000"/>
              <a:gd name="connsiteX3246" fmla="*/ 5095873 w 6582933"/>
              <a:gd name="connsiteY3246" fmla="*/ 5737592 h 6858000"/>
              <a:gd name="connsiteX3247" fmla="*/ 5095873 w 6582933"/>
              <a:gd name="connsiteY3247" fmla="*/ 5749574 h 6858000"/>
              <a:gd name="connsiteX3248" fmla="*/ 5082818 w 6582933"/>
              <a:gd name="connsiteY3248" fmla="*/ 5764188 h 6858000"/>
              <a:gd name="connsiteX3249" fmla="*/ 5082818 w 6582933"/>
              <a:gd name="connsiteY3249" fmla="*/ 5800605 h 6858000"/>
              <a:gd name="connsiteX3250" fmla="*/ 5065303 w 6582933"/>
              <a:gd name="connsiteY3250" fmla="*/ 5806897 h 6858000"/>
              <a:gd name="connsiteX3251" fmla="*/ 5064605 w 6582933"/>
              <a:gd name="connsiteY3251" fmla="*/ 5781600 h 6858000"/>
              <a:gd name="connsiteX3252" fmla="*/ 5068069 w 6582933"/>
              <a:gd name="connsiteY3252" fmla="*/ 5772454 h 6858000"/>
              <a:gd name="connsiteX3253" fmla="*/ 5056885 w 6582933"/>
              <a:gd name="connsiteY3253" fmla="*/ 5768736 h 6858000"/>
              <a:gd name="connsiteX3254" fmla="*/ 5051417 w 6582933"/>
              <a:gd name="connsiteY3254" fmla="*/ 5769466 h 6858000"/>
              <a:gd name="connsiteX3255" fmla="*/ 5036832 w 6582933"/>
              <a:gd name="connsiteY3255" fmla="*/ 5782209 h 6858000"/>
              <a:gd name="connsiteX3256" fmla="*/ 5012771 w 6582933"/>
              <a:gd name="connsiteY3256" fmla="*/ 5782209 h 6858000"/>
              <a:gd name="connsiteX3257" fmla="*/ 4988843 w 6582933"/>
              <a:gd name="connsiteY3257" fmla="*/ 5806136 h 6858000"/>
              <a:gd name="connsiteX3258" fmla="*/ 4963069 w 6582933"/>
              <a:gd name="connsiteY3258" fmla="*/ 5806136 h 6858000"/>
              <a:gd name="connsiteX3259" fmla="*/ 4950102 w 6582933"/>
              <a:gd name="connsiteY3259" fmla="*/ 5794851 h 6858000"/>
              <a:gd name="connsiteX3260" fmla="*/ 4933799 w 6582933"/>
              <a:gd name="connsiteY3260" fmla="*/ 5790437 h 6858000"/>
              <a:gd name="connsiteX3261" fmla="*/ 4931001 w 6582933"/>
              <a:gd name="connsiteY3261" fmla="*/ 5779000 h 6858000"/>
              <a:gd name="connsiteX3262" fmla="*/ 4930970 w 6582933"/>
              <a:gd name="connsiteY3262" fmla="*/ 5759996 h 6858000"/>
              <a:gd name="connsiteX3263" fmla="*/ 4932594 w 6582933"/>
              <a:gd name="connsiteY3263" fmla="*/ 5748013 h 6858000"/>
              <a:gd name="connsiteX3264" fmla="*/ 4941621 w 6582933"/>
              <a:gd name="connsiteY3264" fmla="*/ 5738993 h 6858000"/>
              <a:gd name="connsiteX3265" fmla="*/ 4930874 w 6582933"/>
              <a:gd name="connsiteY3265" fmla="*/ 5719799 h 6858000"/>
              <a:gd name="connsiteX3266" fmla="*/ 4930907 w 6582933"/>
              <a:gd name="connsiteY3266" fmla="*/ 5712326 h 6858000"/>
              <a:gd name="connsiteX3267" fmla="*/ 4914572 w 6582933"/>
              <a:gd name="connsiteY3267" fmla="*/ 5695041 h 6858000"/>
              <a:gd name="connsiteX3268" fmla="*/ 4880221 w 6582933"/>
              <a:gd name="connsiteY3268" fmla="*/ 5699044 h 6858000"/>
              <a:gd name="connsiteX3269" fmla="*/ 4904656 w 6582933"/>
              <a:gd name="connsiteY3269" fmla="*/ 5712491 h 6858000"/>
              <a:gd name="connsiteX3270" fmla="*/ 4886545 w 6582933"/>
              <a:gd name="connsiteY3270" fmla="*/ 5743249 h 6858000"/>
              <a:gd name="connsiteX3271" fmla="*/ 4874056 w 6582933"/>
              <a:gd name="connsiteY3271" fmla="*/ 5743249 h 6858000"/>
              <a:gd name="connsiteX3272" fmla="*/ 4867032 w 6582933"/>
              <a:gd name="connsiteY3272" fmla="*/ 5727487 h 6858000"/>
              <a:gd name="connsiteX3273" fmla="*/ 4860804 w 6582933"/>
              <a:gd name="connsiteY3273" fmla="*/ 5718619 h 6858000"/>
              <a:gd name="connsiteX3274" fmla="*/ 4847900 w 6582933"/>
              <a:gd name="connsiteY3274" fmla="*/ 5729903 h 6858000"/>
              <a:gd name="connsiteX3275" fmla="*/ 4841862 w 6582933"/>
              <a:gd name="connsiteY3275" fmla="*/ 5711819 h 6858000"/>
              <a:gd name="connsiteX3276" fmla="*/ 4888646 w 6582933"/>
              <a:gd name="connsiteY3276" fmla="*/ 5667366 h 6858000"/>
              <a:gd name="connsiteX3277" fmla="*/ 4898782 w 6582933"/>
              <a:gd name="connsiteY3277" fmla="*/ 5667366 h 6858000"/>
              <a:gd name="connsiteX3278" fmla="*/ 4912162 w 6582933"/>
              <a:gd name="connsiteY3278" fmla="*/ 5679729 h 6858000"/>
              <a:gd name="connsiteX3279" fmla="*/ 4937009 w 6582933"/>
              <a:gd name="connsiteY3279" fmla="*/ 5679729 h 6858000"/>
              <a:gd name="connsiteX3280" fmla="*/ 4950546 w 6582933"/>
              <a:gd name="connsiteY3280" fmla="*/ 5667747 h 6858000"/>
              <a:gd name="connsiteX3281" fmla="*/ 4968822 w 6582933"/>
              <a:gd name="connsiteY3281" fmla="*/ 5686243 h 6858000"/>
              <a:gd name="connsiteX3282" fmla="*/ 4977914 w 6582933"/>
              <a:gd name="connsiteY3282" fmla="*/ 5690087 h 6858000"/>
              <a:gd name="connsiteX3283" fmla="*/ 4981916 w 6582933"/>
              <a:gd name="connsiteY3283" fmla="*/ 5678993 h 6858000"/>
              <a:gd name="connsiteX3284" fmla="*/ 4981757 w 6582933"/>
              <a:gd name="connsiteY3284" fmla="*/ 5661423 h 6858000"/>
              <a:gd name="connsiteX3285" fmla="*/ 4993772 w 6582933"/>
              <a:gd name="connsiteY3285" fmla="*/ 5647442 h 6858000"/>
              <a:gd name="connsiteX3286" fmla="*/ 4984429 w 6582933"/>
              <a:gd name="connsiteY3286" fmla="*/ 5637718 h 6858000"/>
              <a:gd name="connsiteX3287" fmla="*/ 4979372 w 6582933"/>
              <a:gd name="connsiteY3287" fmla="*/ 5620877 h 6858000"/>
              <a:gd name="connsiteX3288" fmla="*/ 4962783 w 6582933"/>
              <a:gd name="connsiteY3288" fmla="*/ 5604099 h 6858000"/>
              <a:gd name="connsiteX3289" fmla="*/ 4924138 w 6582933"/>
              <a:gd name="connsiteY3289" fmla="*/ 5604099 h 6858000"/>
              <a:gd name="connsiteX3290" fmla="*/ 4905868 w 6582933"/>
              <a:gd name="connsiteY3290" fmla="*/ 5622558 h 6858000"/>
              <a:gd name="connsiteX3291" fmla="*/ 4896809 w 6582933"/>
              <a:gd name="connsiteY3291" fmla="*/ 5626687 h 6858000"/>
              <a:gd name="connsiteX3292" fmla="*/ 4892711 w 6582933"/>
              <a:gd name="connsiteY3292" fmla="*/ 5615663 h 6858000"/>
              <a:gd name="connsiteX3293" fmla="*/ 4892362 w 6582933"/>
              <a:gd name="connsiteY3293" fmla="*/ 5609941 h 6858000"/>
              <a:gd name="connsiteX3294" fmla="*/ 4879491 w 6582933"/>
              <a:gd name="connsiteY3294" fmla="*/ 5595612 h 6858000"/>
              <a:gd name="connsiteX3295" fmla="*/ 4879491 w 6582933"/>
              <a:gd name="connsiteY3295" fmla="*/ 5571717 h 6858000"/>
              <a:gd name="connsiteX3296" fmla="*/ 4868371 w 6582933"/>
              <a:gd name="connsiteY3296" fmla="*/ 5565298 h 6858000"/>
              <a:gd name="connsiteX3297" fmla="*/ 4857213 w 6582933"/>
              <a:gd name="connsiteY3297" fmla="*/ 5569269 h 6858000"/>
              <a:gd name="connsiteX3298" fmla="*/ 4860962 w 6582933"/>
              <a:gd name="connsiteY3298" fmla="*/ 5578295 h 6858000"/>
              <a:gd name="connsiteX3299" fmla="*/ 4865542 w 6582933"/>
              <a:gd name="connsiteY3299" fmla="*/ 5582773 h 6858000"/>
              <a:gd name="connsiteX3300" fmla="*/ 4854828 w 6582933"/>
              <a:gd name="connsiteY3300" fmla="*/ 5608799 h 6858000"/>
              <a:gd name="connsiteX3301" fmla="*/ 4842121 w 6582933"/>
              <a:gd name="connsiteY3301" fmla="*/ 5622875 h 6858000"/>
              <a:gd name="connsiteX3302" fmla="*/ 4842121 w 6582933"/>
              <a:gd name="connsiteY3302" fmla="*/ 5635745 h 6858000"/>
              <a:gd name="connsiteX3303" fmla="*/ 4823527 w 6582933"/>
              <a:gd name="connsiteY3303" fmla="*/ 5652586 h 6858000"/>
              <a:gd name="connsiteX3304" fmla="*/ 4816854 w 6582933"/>
              <a:gd name="connsiteY3304" fmla="*/ 5646579 h 6858000"/>
              <a:gd name="connsiteX3305" fmla="*/ 4816505 w 6582933"/>
              <a:gd name="connsiteY3305" fmla="*/ 5610005 h 6858000"/>
              <a:gd name="connsiteX3306" fmla="*/ 4826421 w 6582933"/>
              <a:gd name="connsiteY3306" fmla="*/ 5599963 h 6858000"/>
              <a:gd name="connsiteX3307" fmla="*/ 4827183 w 6582933"/>
              <a:gd name="connsiteY3307" fmla="*/ 5583059 h 6858000"/>
              <a:gd name="connsiteX3308" fmla="*/ 4816822 w 6582933"/>
              <a:gd name="connsiteY3308" fmla="*/ 5562151 h 6858000"/>
              <a:gd name="connsiteX3309" fmla="*/ 4828545 w 6582933"/>
              <a:gd name="connsiteY3309" fmla="*/ 5545754 h 6858000"/>
              <a:gd name="connsiteX3310" fmla="*/ 4828545 w 6582933"/>
              <a:gd name="connsiteY3310" fmla="*/ 5522874 h 6858000"/>
              <a:gd name="connsiteX3311" fmla="*/ 4841607 w 6582933"/>
              <a:gd name="connsiteY3311" fmla="*/ 5508196 h 6858000"/>
              <a:gd name="connsiteX3312" fmla="*/ 4841607 w 6582933"/>
              <a:gd name="connsiteY3312" fmla="*/ 5445722 h 6858000"/>
              <a:gd name="connsiteX3313" fmla="*/ 4854573 w 6582933"/>
              <a:gd name="connsiteY3313" fmla="*/ 5431863 h 6858000"/>
              <a:gd name="connsiteX3314" fmla="*/ 4859312 w 6582933"/>
              <a:gd name="connsiteY3314" fmla="*/ 5415243 h 6858000"/>
              <a:gd name="connsiteX3315" fmla="*/ 4867952 w 6582933"/>
              <a:gd name="connsiteY3315" fmla="*/ 5420299 h 6858000"/>
              <a:gd name="connsiteX3316" fmla="*/ 4878476 w 6582933"/>
              <a:gd name="connsiteY3316" fmla="*/ 5425767 h 6858000"/>
              <a:gd name="connsiteX3317" fmla="*/ 4884794 w 6582933"/>
              <a:gd name="connsiteY3317" fmla="*/ 5425830 h 6858000"/>
              <a:gd name="connsiteX3318" fmla="*/ 4892806 w 6582933"/>
              <a:gd name="connsiteY3318" fmla="*/ 5440572 h 6858000"/>
              <a:gd name="connsiteX3319" fmla="*/ 4886165 w 6582933"/>
              <a:gd name="connsiteY3319" fmla="*/ 5451152 h 6858000"/>
              <a:gd name="connsiteX3320" fmla="*/ 4861596 w 6582933"/>
              <a:gd name="connsiteY3320" fmla="*/ 5451501 h 6858000"/>
              <a:gd name="connsiteX3321" fmla="*/ 4856863 w 6582933"/>
              <a:gd name="connsiteY3321" fmla="*/ 5459671 h 6858000"/>
              <a:gd name="connsiteX3322" fmla="*/ 4861406 w 6582933"/>
              <a:gd name="connsiteY3322" fmla="*/ 5463705 h 6858000"/>
              <a:gd name="connsiteX3323" fmla="*/ 4873642 w 6582933"/>
              <a:gd name="connsiteY3323" fmla="*/ 5463896 h 6858000"/>
              <a:gd name="connsiteX3324" fmla="*/ 4905647 w 6582933"/>
              <a:gd name="connsiteY3324" fmla="*/ 5495897 h 6858000"/>
              <a:gd name="connsiteX3325" fmla="*/ 4869704 w 6582933"/>
              <a:gd name="connsiteY3325" fmla="*/ 5531520 h 6858000"/>
              <a:gd name="connsiteX3326" fmla="*/ 4866652 w 6582933"/>
              <a:gd name="connsiteY3326" fmla="*/ 5538288 h 6858000"/>
              <a:gd name="connsiteX3327" fmla="*/ 4872691 w 6582933"/>
              <a:gd name="connsiteY3327" fmla="*/ 5553347 h 6858000"/>
              <a:gd name="connsiteX3328" fmla="*/ 4886577 w 6582933"/>
              <a:gd name="connsiteY3328" fmla="*/ 5540984 h 6858000"/>
              <a:gd name="connsiteX3329" fmla="*/ 4899893 w 6582933"/>
              <a:gd name="connsiteY3329" fmla="*/ 5552015 h 6858000"/>
              <a:gd name="connsiteX3330" fmla="*/ 4923250 w 6582933"/>
              <a:gd name="connsiteY3330" fmla="*/ 5528660 h 6858000"/>
              <a:gd name="connsiteX3331" fmla="*/ 4929733 w 6582933"/>
              <a:gd name="connsiteY3331" fmla="*/ 5556303 h 6858000"/>
              <a:gd name="connsiteX3332" fmla="*/ 4949056 w 6582933"/>
              <a:gd name="connsiteY3332" fmla="*/ 5565552 h 6858000"/>
              <a:gd name="connsiteX3333" fmla="*/ 4955919 w 6582933"/>
              <a:gd name="connsiteY3333" fmla="*/ 5556303 h 6858000"/>
              <a:gd name="connsiteX3334" fmla="*/ 4956332 w 6582933"/>
              <a:gd name="connsiteY3334" fmla="*/ 5499265 h 6858000"/>
              <a:gd name="connsiteX3335" fmla="*/ 4958019 w 6582933"/>
              <a:gd name="connsiteY3335" fmla="*/ 5494178 h 6858000"/>
              <a:gd name="connsiteX3336" fmla="*/ 4962688 w 6582933"/>
              <a:gd name="connsiteY3336" fmla="*/ 5489509 h 6858000"/>
              <a:gd name="connsiteX3337" fmla="*/ 4994501 w 6582933"/>
              <a:gd name="connsiteY3337" fmla="*/ 5489319 h 6858000"/>
              <a:gd name="connsiteX3338" fmla="*/ 4998981 w 6582933"/>
              <a:gd name="connsiteY3338" fmla="*/ 5499836 h 6858000"/>
              <a:gd name="connsiteX3339" fmla="*/ 5023257 w 6582933"/>
              <a:gd name="connsiteY3339" fmla="*/ 5502316 h 6858000"/>
              <a:gd name="connsiteX3340" fmla="*/ 5032443 w 6582933"/>
              <a:gd name="connsiteY3340" fmla="*/ 5508894 h 6858000"/>
              <a:gd name="connsiteX3341" fmla="*/ 5032443 w 6582933"/>
              <a:gd name="connsiteY3341" fmla="*/ 5520870 h 6858000"/>
              <a:gd name="connsiteX3342" fmla="*/ 5020498 w 6582933"/>
              <a:gd name="connsiteY3342" fmla="*/ 5534381 h 6858000"/>
              <a:gd name="connsiteX3343" fmla="*/ 5039180 w 6582933"/>
              <a:gd name="connsiteY3343" fmla="*/ 5553062 h 6858000"/>
              <a:gd name="connsiteX3344" fmla="*/ 5056789 w 6582933"/>
              <a:gd name="connsiteY3344" fmla="*/ 5534153 h 6858000"/>
              <a:gd name="connsiteX3345" fmla="*/ 5060001 w 6582933"/>
              <a:gd name="connsiteY3345" fmla="*/ 5506002 h 6858000"/>
              <a:gd name="connsiteX3346" fmla="*/ 5070517 w 6582933"/>
              <a:gd name="connsiteY3346" fmla="*/ 5484137 h 6858000"/>
              <a:gd name="connsiteX3347" fmla="*/ 5082977 w 6582933"/>
              <a:gd name="connsiteY3347" fmla="*/ 5470473 h 6858000"/>
              <a:gd name="connsiteX3348" fmla="*/ 5067910 w 6582933"/>
              <a:gd name="connsiteY3348" fmla="*/ 5463420 h 6858000"/>
              <a:gd name="connsiteX3349" fmla="*/ 5047699 w 6582933"/>
              <a:gd name="connsiteY3349" fmla="*/ 5451501 h 6858000"/>
              <a:gd name="connsiteX3350" fmla="*/ 5033496 w 6582933"/>
              <a:gd name="connsiteY3350" fmla="*/ 5458332 h 6858000"/>
              <a:gd name="connsiteX3351" fmla="*/ 5039276 w 6582933"/>
              <a:gd name="connsiteY3351" fmla="*/ 5476353 h 6858000"/>
              <a:gd name="connsiteX3352" fmla="*/ 5027076 w 6582933"/>
              <a:gd name="connsiteY3352" fmla="*/ 5476353 h 6858000"/>
              <a:gd name="connsiteX3353" fmla="*/ 5013342 w 6582933"/>
              <a:gd name="connsiteY3353" fmla="*/ 5489287 h 6858000"/>
              <a:gd name="connsiteX3354" fmla="*/ 4994501 w 6582933"/>
              <a:gd name="connsiteY3354" fmla="*/ 5489319 h 6858000"/>
              <a:gd name="connsiteX3355" fmla="*/ 4994343 w 6582933"/>
              <a:gd name="connsiteY3355" fmla="*/ 5483122 h 6858000"/>
              <a:gd name="connsiteX3356" fmla="*/ 4981757 w 6582933"/>
              <a:gd name="connsiteY3356" fmla="*/ 5469649 h 6858000"/>
              <a:gd name="connsiteX3357" fmla="*/ 4982455 w 6582933"/>
              <a:gd name="connsiteY3357" fmla="*/ 5457349 h 6858000"/>
              <a:gd name="connsiteX3358" fmla="*/ 4995517 w 6582933"/>
              <a:gd name="connsiteY3358" fmla="*/ 5442481 h 6858000"/>
              <a:gd name="connsiteX3359" fmla="*/ 4989985 w 6582933"/>
              <a:gd name="connsiteY3359" fmla="*/ 5426020 h 6858000"/>
              <a:gd name="connsiteX3360" fmla="*/ 4962307 w 6582933"/>
              <a:gd name="connsiteY3360" fmla="*/ 5426020 h 6858000"/>
              <a:gd name="connsiteX3361" fmla="*/ 4944704 w 6582933"/>
              <a:gd name="connsiteY3361" fmla="*/ 5406096 h 6858000"/>
              <a:gd name="connsiteX3362" fmla="*/ 4943715 w 6582933"/>
              <a:gd name="connsiteY3362" fmla="*/ 5371012 h 6858000"/>
              <a:gd name="connsiteX3363" fmla="*/ 4957639 w 6582933"/>
              <a:gd name="connsiteY3363" fmla="*/ 5362271 h 6858000"/>
              <a:gd name="connsiteX3364" fmla="*/ 4975433 w 6582933"/>
              <a:gd name="connsiteY3364" fmla="*/ 5362240 h 6858000"/>
              <a:gd name="connsiteX3365" fmla="*/ 4986173 w 6582933"/>
              <a:gd name="connsiteY3365" fmla="*/ 5351501 h 6858000"/>
              <a:gd name="connsiteX3366" fmla="*/ 5013501 w 6582933"/>
              <a:gd name="connsiteY3366" fmla="*/ 5348291 h 6858000"/>
              <a:gd name="connsiteX3367" fmla="*/ 5032824 w 6582933"/>
              <a:gd name="connsiteY3367" fmla="*/ 5330847 h 6858000"/>
              <a:gd name="connsiteX3368" fmla="*/ 5032824 w 6582933"/>
              <a:gd name="connsiteY3368" fmla="*/ 5304885 h 6858000"/>
              <a:gd name="connsiteX3369" fmla="*/ 5037531 w 6582933"/>
              <a:gd name="connsiteY3369" fmla="*/ 5300400 h 6858000"/>
              <a:gd name="connsiteX3370" fmla="*/ 5083199 w 6582933"/>
              <a:gd name="connsiteY3370" fmla="*/ 5298592 h 6858000"/>
              <a:gd name="connsiteX3371" fmla="*/ 5089295 w 6582933"/>
              <a:gd name="connsiteY3371" fmla="*/ 5298687 h 6858000"/>
              <a:gd name="connsiteX3372" fmla="*/ 5090125 w 6582933"/>
              <a:gd name="connsiteY3372" fmla="*/ 5323857 h 6858000"/>
              <a:gd name="connsiteX3373" fmla="*/ 5077254 w 6582933"/>
              <a:gd name="connsiteY3373" fmla="*/ 5311684 h 6858000"/>
              <a:gd name="connsiteX3374" fmla="*/ 5072801 w 6582933"/>
              <a:gd name="connsiteY3374" fmla="*/ 5303007 h 6858000"/>
              <a:gd name="connsiteX3375" fmla="*/ 5083199 w 6582933"/>
              <a:gd name="connsiteY3375" fmla="*/ 5298592 h 6858000"/>
              <a:gd name="connsiteX3376" fmla="*/ 2307901 w 6582933"/>
              <a:gd name="connsiteY3376" fmla="*/ 5287377 h 6858000"/>
              <a:gd name="connsiteX3377" fmla="*/ 2311556 w 6582933"/>
              <a:gd name="connsiteY3377" fmla="*/ 5291031 h 6858000"/>
              <a:gd name="connsiteX3378" fmla="*/ 2305803 w 6582933"/>
              <a:gd name="connsiteY3378" fmla="*/ 5298465 h 6858000"/>
              <a:gd name="connsiteX3379" fmla="*/ 2300275 w 6582933"/>
              <a:gd name="connsiteY3379" fmla="*/ 5298758 h 6858000"/>
              <a:gd name="connsiteX3380" fmla="*/ 2300389 w 6582933"/>
              <a:gd name="connsiteY3380" fmla="*/ 5316453 h 6858000"/>
              <a:gd name="connsiteX3381" fmla="*/ 2296430 w 6582933"/>
              <a:gd name="connsiteY3381" fmla="*/ 5335008 h 6858000"/>
              <a:gd name="connsiteX3382" fmla="*/ 2279644 w 6582933"/>
              <a:gd name="connsiteY3382" fmla="*/ 5337203 h 6858000"/>
              <a:gd name="connsiteX3383" fmla="*/ 2274086 w 6582933"/>
              <a:gd name="connsiteY3383" fmla="*/ 5321567 h 6858000"/>
              <a:gd name="connsiteX3384" fmla="*/ 2289101 w 6582933"/>
              <a:gd name="connsiteY3384" fmla="*/ 5304181 h 6858000"/>
              <a:gd name="connsiteX3385" fmla="*/ 2300169 w 6582933"/>
              <a:gd name="connsiteY3385" fmla="*/ 5298740 h 6858000"/>
              <a:gd name="connsiteX3386" fmla="*/ 2300467 w 6582933"/>
              <a:gd name="connsiteY3386" fmla="*/ 5293124 h 6858000"/>
              <a:gd name="connsiteX3387" fmla="*/ 2307901 w 6582933"/>
              <a:gd name="connsiteY3387" fmla="*/ 5287377 h 6858000"/>
              <a:gd name="connsiteX3388" fmla="*/ 1747538 w 6582933"/>
              <a:gd name="connsiteY3388" fmla="*/ 5286198 h 6858000"/>
              <a:gd name="connsiteX3389" fmla="*/ 1751636 w 6582933"/>
              <a:gd name="connsiteY3389" fmla="*/ 5290232 h 6858000"/>
              <a:gd name="connsiteX3390" fmla="*/ 1747285 w 6582933"/>
              <a:gd name="connsiteY3390" fmla="*/ 5298465 h 6858000"/>
              <a:gd name="connsiteX3391" fmla="*/ 1743249 w 6582933"/>
              <a:gd name="connsiteY3391" fmla="*/ 5294399 h 6858000"/>
              <a:gd name="connsiteX3392" fmla="*/ 1747538 w 6582933"/>
              <a:gd name="connsiteY3392" fmla="*/ 5286198 h 6858000"/>
              <a:gd name="connsiteX3393" fmla="*/ 1423370 w 6582933"/>
              <a:gd name="connsiteY3393" fmla="*/ 5286007 h 6858000"/>
              <a:gd name="connsiteX3394" fmla="*/ 1449748 w 6582933"/>
              <a:gd name="connsiteY3394" fmla="*/ 5298751 h 6858000"/>
              <a:gd name="connsiteX3395" fmla="*/ 1454956 w 6582933"/>
              <a:gd name="connsiteY3395" fmla="*/ 5298751 h 6858000"/>
              <a:gd name="connsiteX3396" fmla="*/ 1467986 w 6582933"/>
              <a:gd name="connsiteY3396" fmla="*/ 5324682 h 6858000"/>
              <a:gd name="connsiteX3397" fmla="*/ 1485724 w 6582933"/>
              <a:gd name="connsiteY3397" fmla="*/ 5341967 h 6858000"/>
              <a:gd name="connsiteX3398" fmla="*/ 1468240 w 6582933"/>
              <a:gd name="connsiteY3398" fmla="*/ 5348830 h 6858000"/>
              <a:gd name="connsiteX3399" fmla="*/ 1423370 w 6582933"/>
              <a:gd name="connsiteY3399" fmla="*/ 5305202 h 6858000"/>
              <a:gd name="connsiteX3400" fmla="*/ 1423370 w 6582933"/>
              <a:gd name="connsiteY3400" fmla="*/ 5286007 h 6858000"/>
              <a:gd name="connsiteX3401" fmla="*/ 4975433 w 6582933"/>
              <a:gd name="connsiteY3401" fmla="*/ 5285944 h 6858000"/>
              <a:gd name="connsiteX3402" fmla="*/ 4975433 w 6582933"/>
              <a:gd name="connsiteY3402" fmla="*/ 5311431 h 6858000"/>
              <a:gd name="connsiteX3403" fmla="*/ 4975433 w 6582933"/>
              <a:gd name="connsiteY3403" fmla="*/ 5285944 h 6858000"/>
              <a:gd name="connsiteX3404" fmla="*/ 1652121 w 6582933"/>
              <a:gd name="connsiteY3404" fmla="*/ 5260584 h 6858000"/>
              <a:gd name="connsiteX3405" fmla="*/ 1669825 w 6582933"/>
              <a:gd name="connsiteY3405" fmla="*/ 5260933 h 6858000"/>
              <a:gd name="connsiteX3406" fmla="*/ 1676016 w 6582933"/>
              <a:gd name="connsiteY3406" fmla="*/ 5267930 h 6858000"/>
              <a:gd name="connsiteX3407" fmla="*/ 1666837 w 6582933"/>
              <a:gd name="connsiteY3407" fmla="*/ 5273233 h 6858000"/>
              <a:gd name="connsiteX3408" fmla="*/ 1656060 w 6582933"/>
              <a:gd name="connsiteY3408" fmla="*/ 5270689 h 6858000"/>
              <a:gd name="connsiteX3409" fmla="*/ 1652121 w 6582933"/>
              <a:gd name="connsiteY3409" fmla="*/ 5260584 h 6858000"/>
              <a:gd name="connsiteX3410" fmla="*/ 5151741 w 6582933"/>
              <a:gd name="connsiteY3410" fmla="*/ 5249623 h 6858000"/>
              <a:gd name="connsiteX3411" fmla="*/ 5159436 w 6582933"/>
              <a:gd name="connsiteY3411" fmla="*/ 5255471 h 6858000"/>
              <a:gd name="connsiteX3412" fmla="*/ 5159721 w 6582933"/>
              <a:gd name="connsiteY3412" fmla="*/ 5281624 h 6858000"/>
              <a:gd name="connsiteX3413" fmla="*/ 5176659 w 6582933"/>
              <a:gd name="connsiteY3413" fmla="*/ 5286927 h 6858000"/>
              <a:gd name="connsiteX3414" fmla="*/ 5191306 w 6582933"/>
              <a:gd name="connsiteY3414" fmla="*/ 5273803 h 6858000"/>
              <a:gd name="connsiteX3415" fmla="*/ 5207705 w 6582933"/>
              <a:gd name="connsiteY3415" fmla="*/ 5277171 h 6858000"/>
              <a:gd name="connsiteX3416" fmla="*/ 5198272 w 6582933"/>
              <a:gd name="connsiteY3416" fmla="*/ 5293790 h 6858000"/>
              <a:gd name="connsiteX3417" fmla="*/ 5196997 w 6582933"/>
              <a:gd name="connsiteY3417" fmla="*/ 5318897 h 6858000"/>
              <a:gd name="connsiteX3418" fmla="*/ 5165761 w 6582933"/>
              <a:gd name="connsiteY3418" fmla="*/ 5323762 h 6858000"/>
              <a:gd name="connsiteX3419" fmla="*/ 5134423 w 6582933"/>
              <a:gd name="connsiteY3419" fmla="*/ 5292427 h 6858000"/>
              <a:gd name="connsiteX3420" fmla="*/ 5134423 w 6582933"/>
              <a:gd name="connsiteY3420" fmla="*/ 5279905 h 6858000"/>
              <a:gd name="connsiteX3421" fmla="*/ 5147262 w 6582933"/>
              <a:gd name="connsiteY3421" fmla="*/ 5266147 h 6858000"/>
              <a:gd name="connsiteX3422" fmla="*/ 5147453 w 6582933"/>
              <a:gd name="connsiteY3422" fmla="*/ 5253943 h 6858000"/>
              <a:gd name="connsiteX3423" fmla="*/ 5151741 w 6582933"/>
              <a:gd name="connsiteY3423" fmla="*/ 5249623 h 6858000"/>
              <a:gd name="connsiteX3424" fmla="*/ 5521818 w 6582933"/>
              <a:gd name="connsiteY3424" fmla="*/ 5248100 h 6858000"/>
              <a:gd name="connsiteX3425" fmla="*/ 5517777 w 6582933"/>
              <a:gd name="connsiteY3425" fmla="*/ 5252166 h 6858000"/>
              <a:gd name="connsiteX3426" fmla="*/ 5522072 w 6582933"/>
              <a:gd name="connsiteY3426" fmla="*/ 5260362 h 6858000"/>
              <a:gd name="connsiteX3427" fmla="*/ 5526170 w 6582933"/>
              <a:gd name="connsiteY3427" fmla="*/ 5256327 h 6858000"/>
              <a:gd name="connsiteX3428" fmla="*/ 5521818 w 6582933"/>
              <a:gd name="connsiteY3428" fmla="*/ 5248100 h 6858000"/>
              <a:gd name="connsiteX3429" fmla="*/ 5402763 w 6582933"/>
              <a:gd name="connsiteY3429" fmla="*/ 5247748 h 6858000"/>
              <a:gd name="connsiteX3430" fmla="*/ 5388468 w 6582933"/>
              <a:gd name="connsiteY3430" fmla="*/ 5254227 h 6858000"/>
              <a:gd name="connsiteX3431" fmla="*/ 5388468 w 6582933"/>
              <a:gd name="connsiteY3431" fmla="*/ 5268151 h 6858000"/>
              <a:gd name="connsiteX3432" fmla="*/ 5418499 w 6582933"/>
              <a:gd name="connsiteY3432" fmla="*/ 5296746 h 6858000"/>
              <a:gd name="connsiteX3433" fmla="*/ 5422667 w 6582933"/>
              <a:gd name="connsiteY3433" fmla="*/ 5296080 h 6858000"/>
              <a:gd name="connsiteX3434" fmla="*/ 5426416 w 6582933"/>
              <a:gd name="connsiteY3434" fmla="*/ 5291665 h 6858000"/>
              <a:gd name="connsiteX3435" fmla="*/ 5426575 w 6582933"/>
              <a:gd name="connsiteY3435" fmla="*/ 5266115 h 6858000"/>
              <a:gd name="connsiteX3436" fmla="*/ 5418119 w 6582933"/>
              <a:gd name="connsiteY3436" fmla="*/ 5258458 h 6858000"/>
              <a:gd name="connsiteX3437" fmla="*/ 5413767 w 6582933"/>
              <a:gd name="connsiteY3437" fmla="*/ 5254132 h 6858000"/>
              <a:gd name="connsiteX3438" fmla="*/ 5402763 w 6582933"/>
              <a:gd name="connsiteY3438" fmla="*/ 5247748 h 6858000"/>
              <a:gd name="connsiteX3439" fmla="*/ 4773096 w 6582933"/>
              <a:gd name="connsiteY3439" fmla="*/ 5246096 h 6858000"/>
              <a:gd name="connsiteX3440" fmla="*/ 4779478 w 6582933"/>
              <a:gd name="connsiteY3440" fmla="*/ 5264402 h 6858000"/>
              <a:gd name="connsiteX3441" fmla="*/ 4766517 w 6582933"/>
              <a:gd name="connsiteY3441" fmla="*/ 5279334 h 6858000"/>
              <a:gd name="connsiteX3442" fmla="*/ 4765686 w 6582933"/>
              <a:gd name="connsiteY3442" fmla="*/ 5291570 h 6858000"/>
              <a:gd name="connsiteX3443" fmla="*/ 4778367 w 6582933"/>
              <a:gd name="connsiteY3443" fmla="*/ 5305265 h 6858000"/>
              <a:gd name="connsiteX3444" fmla="*/ 4778367 w 6582933"/>
              <a:gd name="connsiteY3444" fmla="*/ 5318199 h 6858000"/>
              <a:gd name="connsiteX3445" fmla="*/ 4782783 w 6582933"/>
              <a:gd name="connsiteY3445" fmla="*/ 5321948 h 6858000"/>
              <a:gd name="connsiteX3446" fmla="*/ 4823749 w 6582933"/>
              <a:gd name="connsiteY3446" fmla="*/ 5325475 h 6858000"/>
              <a:gd name="connsiteX3447" fmla="*/ 4828704 w 6582933"/>
              <a:gd name="connsiteY3447" fmla="*/ 5343235 h 6858000"/>
              <a:gd name="connsiteX3448" fmla="*/ 4817393 w 6582933"/>
              <a:gd name="connsiteY3448" fmla="*/ 5356360 h 6858000"/>
              <a:gd name="connsiteX3449" fmla="*/ 4835028 w 6582933"/>
              <a:gd name="connsiteY3449" fmla="*/ 5362303 h 6858000"/>
              <a:gd name="connsiteX3450" fmla="*/ 4848535 w 6582933"/>
              <a:gd name="connsiteY3450" fmla="*/ 5374951 h 6858000"/>
              <a:gd name="connsiteX3451" fmla="*/ 4865193 w 6582933"/>
              <a:gd name="connsiteY3451" fmla="*/ 5379785 h 6858000"/>
              <a:gd name="connsiteX3452" fmla="*/ 4860042 w 6582933"/>
              <a:gd name="connsiteY3452" fmla="*/ 5388520 h 6858000"/>
              <a:gd name="connsiteX3453" fmla="*/ 4851109 w 6582933"/>
              <a:gd name="connsiteY3453" fmla="*/ 5397482 h 6858000"/>
              <a:gd name="connsiteX3454" fmla="*/ 4847393 w 6582933"/>
              <a:gd name="connsiteY3454" fmla="*/ 5399645 h 6858000"/>
              <a:gd name="connsiteX3455" fmla="*/ 4809000 w 6582933"/>
              <a:gd name="connsiteY3455" fmla="*/ 5399645 h 6858000"/>
              <a:gd name="connsiteX3456" fmla="*/ 4803792 w 6582933"/>
              <a:gd name="connsiteY3456" fmla="*/ 5367581 h 6858000"/>
              <a:gd name="connsiteX3457" fmla="*/ 4759139 w 6582933"/>
              <a:gd name="connsiteY3457" fmla="*/ 5324301 h 6858000"/>
              <a:gd name="connsiteX3458" fmla="*/ 4752941 w 6582933"/>
              <a:gd name="connsiteY3458" fmla="*/ 5324174 h 6858000"/>
              <a:gd name="connsiteX3459" fmla="*/ 4748589 w 6582933"/>
              <a:gd name="connsiteY3459" fmla="*/ 5313207 h 6858000"/>
              <a:gd name="connsiteX3460" fmla="*/ 4741250 w 6582933"/>
              <a:gd name="connsiteY3460" fmla="*/ 5304568 h 6858000"/>
              <a:gd name="connsiteX3461" fmla="*/ 4753741 w 6582933"/>
              <a:gd name="connsiteY3461" fmla="*/ 5290295 h 6858000"/>
              <a:gd name="connsiteX3462" fmla="*/ 4753741 w 6582933"/>
              <a:gd name="connsiteY3462" fmla="*/ 5267707 h 6858000"/>
              <a:gd name="connsiteX3463" fmla="*/ 4773096 w 6582933"/>
              <a:gd name="connsiteY3463" fmla="*/ 5246096 h 6858000"/>
              <a:gd name="connsiteX3464" fmla="*/ 5012548 w 6582933"/>
              <a:gd name="connsiteY3464" fmla="*/ 5223723 h 6858000"/>
              <a:gd name="connsiteX3465" fmla="*/ 5016584 w 6582933"/>
              <a:gd name="connsiteY3465" fmla="*/ 5225601 h 6858000"/>
              <a:gd name="connsiteX3466" fmla="*/ 5019761 w 6582933"/>
              <a:gd name="connsiteY3466" fmla="*/ 5230111 h 6858000"/>
              <a:gd name="connsiteX3467" fmla="*/ 5019920 w 6582933"/>
              <a:gd name="connsiteY3467" fmla="*/ 5247878 h 6858000"/>
              <a:gd name="connsiteX3468" fmla="*/ 5008419 w 6582933"/>
              <a:gd name="connsiteY3468" fmla="*/ 5227758 h 6858000"/>
              <a:gd name="connsiteX3469" fmla="*/ 5012548 w 6582933"/>
              <a:gd name="connsiteY3469" fmla="*/ 5223723 h 6858000"/>
              <a:gd name="connsiteX3470" fmla="*/ 4759267 w 6582933"/>
              <a:gd name="connsiteY3470" fmla="*/ 5222677 h 6858000"/>
              <a:gd name="connsiteX3471" fmla="*/ 4763624 w 6582933"/>
              <a:gd name="connsiteY3471" fmla="*/ 5230936 h 6858000"/>
              <a:gd name="connsiteX3472" fmla="*/ 4759520 w 6582933"/>
              <a:gd name="connsiteY3472" fmla="*/ 5234945 h 6858000"/>
              <a:gd name="connsiteX3473" fmla="*/ 4755232 w 6582933"/>
              <a:gd name="connsiteY3473" fmla="*/ 5226743 h 6858000"/>
              <a:gd name="connsiteX3474" fmla="*/ 4759267 w 6582933"/>
              <a:gd name="connsiteY3474" fmla="*/ 5222677 h 6858000"/>
              <a:gd name="connsiteX3475" fmla="*/ 5087455 w 6582933"/>
              <a:gd name="connsiteY3475" fmla="*/ 5222518 h 6858000"/>
              <a:gd name="connsiteX3476" fmla="*/ 5108744 w 6582933"/>
              <a:gd name="connsiteY3476" fmla="*/ 5238281 h 6858000"/>
              <a:gd name="connsiteX3477" fmla="*/ 5106714 w 6582933"/>
              <a:gd name="connsiteY3477" fmla="*/ 5243520 h 6858000"/>
              <a:gd name="connsiteX3478" fmla="*/ 5064194 w 6582933"/>
              <a:gd name="connsiteY3478" fmla="*/ 5286166 h 6858000"/>
              <a:gd name="connsiteX3479" fmla="*/ 5050465 w 6582933"/>
              <a:gd name="connsiteY3479" fmla="*/ 5284770 h 6858000"/>
              <a:gd name="connsiteX3480" fmla="*/ 5013951 w 6582933"/>
              <a:gd name="connsiteY3480" fmla="*/ 5247878 h 6858000"/>
              <a:gd name="connsiteX3481" fmla="*/ 5019920 w 6582933"/>
              <a:gd name="connsiteY3481" fmla="*/ 5247878 h 6858000"/>
              <a:gd name="connsiteX3482" fmla="*/ 5041128 w 6582933"/>
              <a:gd name="connsiteY3482" fmla="*/ 5247878 h 6858000"/>
              <a:gd name="connsiteX3483" fmla="*/ 5065399 w 6582933"/>
              <a:gd name="connsiteY3483" fmla="*/ 5247878 h 6858000"/>
              <a:gd name="connsiteX3484" fmla="*/ 5087455 w 6582933"/>
              <a:gd name="connsiteY3484" fmla="*/ 5222518 h 6858000"/>
              <a:gd name="connsiteX3485" fmla="*/ 5469351 w 6582933"/>
              <a:gd name="connsiteY3485" fmla="*/ 5198782 h 6858000"/>
              <a:gd name="connsiteX3486" fmla="*/ 5451708 w 6582933"/>
              <a:gd name="connsiteY3486" fmla="*/ 5216416 h 6858000"/>
              <a:gd name="connsiteX3487" fmla="*/ 5477387 w 6582933"/>
              <a:gd name="connsiteY3487" fmla="*/ 5216257 h 6858000"/>
              <a:gd name="connsiteX3488" fmla="*/ 5469351 w 6582933"/>
              <a:gd name="connsiteY3488" fmla="*/ 5198782 h 6858000"/>
              <a:gd name="connsiteX3489" fmla="*/ 2192012 w 6582933"/>
              <a:gd name="connsiteY3489" fmla="*/ 5197317 h 6858000"/>
              <a:gd name="connsiteX3490" fmla="*/ 2205198 w 6582933"/>
              <a:gd name="connsiteY3490" fmla="*/ 5209521 h 6858000"/>
              <a:gd name="connsiteX3491" fmla="*/ 2211190 w 6582933"/>
              <a:gd name="connsiteY3491" fmla="*/ 5209677 h 6858000"/>
              <a:gd name="connsiteX3492" fmla="*/ 2211485 w 6582933"/>
              <a:gd name="connsiteY3492" fmla="*/ 5204180 h 6858000"/>
              <a:gd name="connsiteX3493" fmla="*/ 2218917 w 6582933"/>
              <a:gd name="connsiteY3493" fmla="*/ 5198433 h 6858000"/>
              <a:gd name="connsiteX3494" fmla="*/ 2222572 w 6582933"/>
              <a:gd name="connsiteY3494" fmla="*/ 5202087 h 6858000"/>
              <a:gd name="connsiteX3495" fmla="*/ 2216817 w 6582933"/>
              <a:gd name="connsiteY3495" fmla="*/ 5209521 h 6858000"/>
              <a:gd name="connsiteX3496" fmla="*/ 2211336 w 6582933"/>
              <a:gd name="connsiteY3496" fmla="*/ 5209811 h 6858000"/>
              <a:gd name="connsiteX3497" fmla="*/ 2211336 w 6582933"/>
              <a:gd name="connsiteY3497" fmla="*/ 5228462 h 6858000"/>
              <a:gd name="connsiteX3498" fmla="*/ 2198621 w 6582933"/>
              <a:gd name="connsiteY3498" fmla="*/ 5241967 h 6858000"/>
              <a:gd name="connsiteX3499" fmla="*/ 2198621 w 6582933"/>
              <a:gd name="connsiteY3499" fmla="*/ 5273196 h 6858000"/>
              <a:gd name="connsiteX3500" fmla="*/ 2204142 w 6582933"/>
              <a:gd name="connsiteY3500" fmla="*/ 5273486 h 6858000"/>
              <a:gd name="connsiteX3501" fmla="*/ 2209890 w 6582933"/>
              <a:gd name="connsiteY3501" fmla="*/ 5280926 h 6858000"/>
              <a:gd name="connsiteX3502" fmla="*/ 2206236 w 6582933"/>
              <a:gd name="connsiteY3502" fmla="*/ 5284580 h 6858000"/>
              <a:gd name="connsiteX3503" fmla="*/ 2198801 w 6582933"/>
              <a:gd name="connsiteY3503" fmla="*/ 5278826 h 6858000"/>
              <a:gd name="connsiteX3504" fmla="*/ 2198508 w 6582933"/>
              <a:gd name="connsiteY3504" fmla="*/ 5273281 h 6858000"/>
              <a:gd name="connsiteX3505" fmla="*/ 2188008 w 6582933"/>
              <a:gd name="connsiteY3505" fmla="*/ 5277780 h 6858000"/>
              <a:gd name="connsiteX3506" fmla="*/ 2174308 w 6582933"/>
              <a:gd name="connsiteY3506" fmla="*/ 5303895 h 6858000"/>
              <a:gd name="connsiteX3507" fmla="*/ 2160675 w 6582933"/>
              <a:gd name="connsiteY3507" fmla="*/ 5329826 h 6858000"/>
              <a:gd name="connsiteX3508" fmla="*/ 2160675 w 6582933"/>
              <a:gd name="connsiteY3508" fmla="*/ 5355123 h 6858000"/>
              <a:gd name="connsiteX3509" fmla="*/ 2147612 w 6582933"/>
              <a:gd name="connsiteY3509" fmla="*/ 5369294 h 6858000"/>
              <a:gd name="connsiteX3510" fmla="*/ 2147612 w 6582933"/>
              <a:gd name="connsiteY3510" fmla="*/ 5393797 h 6858000"/>
              <a:gd name="connsiteX3511" fmla="*/ 2135157 w 6582933"/>
              <a:gd name="connsiteY3511" fmla="*/ 5407556 h 6858000"/>
              <a:gd name="connsiteX3512" fmla="*/ 2133978 w 6582933"/>
              <a:gd name="connsiteY3512" fmla="*/ 5420458 h 6858000"/>
              <a:gd name="connsiteX3513" fmla="*/ 2115867 w 6582933"/>
              <a:gd name="connsiteY3513" fmla="*/ 5438282 h 6858000"/>
              <a:gd name="connsiteX3514" fmla="*/ 2109638 w 6582933"/>
              <a:gd name="connsiteY3514" fmla="*/ 5438472 h 6858000"/>
              <a:gd name="connsiteX3515" fmla="*/ 2109638 w 6582933"/>
              <a:gd name="connsiteY3515" fmla="*/ 5407175 h 6858000"/>
              <a:gd name="connsiteX3516" fmla="*/ 2096957 w 6582933"/>
              <a:gd name="connsiteY3516" fmla="*/ 5393734 h 6858000"/>
              <a:gd name="connsiteX3517" fmla="*/ 2096957 w 6582933"/>
              <a:gd name="connsiteY3517" fmla="*/ 5381466 h 6858000"/>
              <a:gd name="connsiteX3518" fmla="*/ 2109828 w 6582933"/>
              <a:gd name="connsiteY3518" fmla="*/ 5367803 h 6858000"/>
              <a:gd name="connsiteX3519" fmla="*/ 2109828 w 6582933"/>
              <a:gd name="connsiteY3519" fmla="*/ 5342887 h 6858000"/>
              <a:gd name="connsiteX3520" fmla="*/ 2120093 w 6582933"/>
              <a:gd name="connsiteY3520" fmla="*/ 5336950 h 6858000"/>
              <a:gd name="connsiteX3521" fmla="*/ 2135729 w 6582933"/>
              <a:gd name="connsiteY3521" fmla="*/ 5317057 h 6858000"/>
              <a:gd name="connsiteX3522" fmla="*/ 2159658 w 6582933"/>
              <a:gd name="connsiteY3522" fmla="*/ 5293125 h 6858000"/>
              <a:gd name="connsiteX3523" fmla="*/ 2160736 w 6582933"/>
              <a:gd name="connsiteY3523" fmla="*/ 5241967 h 6858000"/>
              <a:gd name="connsiteX3524" fmla="*/ 2172180 w 6582933"/>
              <a:gd name="connsiteY3524" fmla="*/ 5234945 h 6858000"/>
              <a:gd name="connsiteX3525" fmla="*/ 2185845 w 6582933"/>
              <a:gd name="connsiteY3525" fmla="*/ 5226362 h 6858000"/>
              <a:gd name="connsiteX3526" fmla="*/ 2185907 w 6582933"/>
              <a:gd name="connsiteY3526" fmla="*/ 5207580 h 6858000"/>
              <a:gd name="connsiteX3527" fmla="*/ 2192012 w 6582933"/>
              <a:gd name="connsiteY3527" fmla="*/ 5197317 h 6858000"/>
              <a:gd name="connsiteX3528" fmla="*/ 5275175 w 6582933"/>
              <a:gd name="connsiteY3528" fmla="*/ 5196936 h 6858000"/>
              <a:gd name="connsiteX3529" fmla="*/ 5285122 w 6582933"/>
              <a:gd name="connsiteY3529" fmla="*/ 5201928 h 6858000"/>
              <a:gd name="connsiteX3530" fmla="*/ 5284012 w 6582933"/>
              <a:gd name="connsiteY3530" fmla="*/ 5205994 h 6858000"/>
              <a:gd name="connsiteX3531" fmla="*/ 5271649 w 6582933"/>
              <a:gd name="connsiteY3531" fmla="*/ 5231094 h 6858000"/>
              <a:gd name="connsiteX3532" fmla="*/ 5261385 w 6582933"/>
              <a:gd name="connsiteY3532" fmla="*/ 5235167 h 6858000"/>
              <a:gd name="connsiteX3533" fmla="*/ 5261496 w 6582933"/>
              <a:gd name="connsiteY3533" fmla="*/ 5252932 h 6858000"/>
              <a:gd name="connsiteX3534" fmla="*/ 5257534 w 6582933"/>
              <a:gd name="connsiteY3534" fmla="*/ 5271487 h 6858000"/>
              <a:gd name="connsiteX3535" fmla="*/ 5240755 w 6582933"/>
              <a:gd name="connsiteY3535" fmla="*/ 5273676 h 6858000"/>
              <a:gd name="connsiteX3536" fmla="*/ 5235198 w 6582933"/>
              <a:gd name="connsiteY3536" fmla="*/ 5258046 h 6858000"/>
              <a:gd name="connsiteX3537" fmla="*/ 5250218 w 6582933"/>
              <a:gd name="connsiteY3537" fmla="*/ 5240648 h 6858000"/>
              <a:gd name="connsiteX3538" fmla="*/ 5261384 w 6582933"/>
              <a:gd name="connsiteY3538" fmla="*/ 5235167 h 6858000"/>
              <a:gd name="connsiteX3539" fmla="*/ 5261416 w 6582933"/>
              <a:gd name="connsiteY3539" fmla="*/ 5205043 h 6858000"/>
              <a:gd name="connsiteX3540" fmla="*/ 5275175 w 6582933"/>
              <a:gd name="connsiteY3540" fmla="*/ 5196936 h 6858000"/>
              <a:gd name="connsiteX3541" fmla="*/ 1321673 w 6582933"/>
              <a:gd name="connsiteY3541" fmla="*/ 5184320 h 6858000"/>
              <a:gd name="connsiteX3542" fmla="*/ 1327777 w 6582933"/>
              <a:gd name="connsiteY3542" fmla="*/ 5184447 h 6858000"/>
              <a:gd name="connsiteX3543" fmla="*/ 1385070 w 6582933"/>
              <a:gd name="connsiteY3543" fmla="*/ 5241744 h 6858000"/>
              <a:gd name="connsiteX3544" fmla="*/ 1385228 w 6582933"/>
              <a:gd name="connsiteY3544" fmla="*/ 5247847 h 6858000"/>
              <a:gd name="connsiteX3545" fmla="*/ 1390712 w 6582933"/>
              <a:gd name="connsiteY3545" fmla="*/ 5247973 h 6858000"/>
              <a:gd name="connsiteX3546" fmla="*/ 1410447 w 6582933"/>
              <a:gd name="connsiteY3546" fmla="*/ 5267707 h 6858000"/>
              <a:gd name="connsiteX3547" fmla="*/ 1410636 w 6582933"/>
              <a:gd name="connsiteY3547" fmla="*/ 5273272 h 6858000"/>
              <a:gd name="connsiteX3548" fmla="*/ 1420151 w 6582933"/>
              <a:gd name="connsiteY3548" fmla="*/ 5276452 h 6858000"/>
              <a:gd name="connsiteX3549" fmla="*/ 1423328 w 6582933"/>
              <a:gd name="connsiteY3549" fmla="*/ 5285976 h 6858000"/>
              <a:gd name="connsiteX3550" fmla="*/ 1413788 w 6582933"/>
              <a:gd name="connsiteY3550" fmla="*/ 5282802 h 6858000"/>
              <a:gd name="connsiteX3551" fmla="*/ 1410625 w 6582933"/>
              <a:gd name="connsiteY3551" fmla="*/ 5273295 h 6858000"/>
              <a:gd name="connsiteX3552" fmla="*/ 1398845 w 6582933"/>
              <a:gd name="connsiteY3552" fmla="*/ 5273264 h 6858000"/>
              <a:gd name="connsiteX3553" fmla="*/ 1385212 w 6582933"/>
              <a:gd name="connsiteY3553" fmla="*/ 5259632 h 6858000"/>
              <a:gd name="connsiteX3554" fmla="*/ 1385180 w 6582933"/>
              <a:gd name="connsiteY3554" fmla="*/ 5247879 h 6858000"/>
              <a:gd name="connsiteX3555" fmla="*/ 1366096 w 6582933"/>
              <a:gd name="connsiteY3555" fmla="*/ 5247879 h 6858000"/>
              <a:gd name="connsiteX3556" fmla="*/ 1321673 w 6582933"/>
              <a:gd name="connsiteY3556" fmla="*/ 5203007 h 6858000"/>
              <a:gd name="connsiteX3557" fmla="*/ 1321673 w 6582933"/>
              <a:gd name="connsiteY3557" fmla="*/ 5184320 h 6858000"/>
              <a:gd name="connsiteX3558" fmla="*/ 1318202 w 6582933"/>
              <a:gd name="connsiteY3558" fmla="*/ 5174373 h 6858000"/>
              <a:gd name="connsiteX3559" fmla="*/ 1321412 w 6582933"/>
              <a:gd name="connsiteY3559" fmla="*/ 5184256 h 6858000"/>
              <a:gd name="connsiteX3560" fmla="*/ 1316039 w 6582933"/>
              <a:gd name="connsiteY3560" fmla="*/ 5184192 h 6858000"/>
              <a:gd name="connsiteX3561" fmla="*/ 1311846 w 6582933"/>
              <a:gd name="connsiteY3561" fmla="*/ 5180761 h 6858000"/>
              <a:gd name="connsiteX3562" fmla="*/ 1310260 w 6582933"/>
              <a:gd name="connsiteY3562" fmla="*/ 5176885 h 6858000"/>
              <a:gd name="connsiteX3563" fmla="*/ 1318202 w 6582933"/>
              <a:gd name="connsiteY3563" fmla="*/ 5174373 h 6858000"/>
              <a:gd name="connsiteX3564" fmla="*/ 2202806 w 6582933"/>
              <a:gd name="connsiteY3564" fmla="*/ 5173739 h 6858000"/>
              <a:gd name="connsiteX3565" fmla="*/ 2211040 w 6582933"/>
              <a:gd name="connsiteY3565" fmla="*/ 5178091 h 6858000"/>
              <a:gd name="connsiteX3566" fmla="*/ 2206966 w 6582933"/>
              <a:gd name="connsiteY3566" fmla="*/ 5182131 h 6858000"/>
              <a:gd name="connsiteX3567" fmla="*/ 2198771 w 6582933"/>
              <a:gd name="connsiteY3567" fmla="*/ 5177837 h 6858000"/>
              <a:gd name="connsiteX3568" fmla="*/ 2202806 w 6582933"/>
              <a:gd name="connsiteY3568" fmla="*/ 5173739 h 6858000"/>
              <a:gd name="connsiteX3569" fmla="*/ 5507228 w 6582933"/>
              <a:gd name="connsiteY3569" fmla="*/ 5161027 h 6858000"/>
              <a:gd name="connsiteX3570" fmla="*/ 5506942 w 6582933"/>
              <a:gd name="connsiteY3570" fmla="*/ 5181940 h 6858000"/>
              <a:gd name="connsiteX3571" fmla="*/ 5511230 w 6582933"/>
              <a:gd name="connsiteY3571" fmla="*/ 5182321 h 6858000"/>
              <a:gd name="connsiteX3572" fmla="*/ 5515366 w 6582933"/>
              <a:gd name="connsiteY3572" fmla="*/ 5177931 h 6858000"/>
              <a:gd name="connsiteX3573" fmla="*/ 5515366 w 6582933"/>
              <a:gd name="connsiteY3573" fmla="*/ 5165734 h 6858000"/>
              <a:gd name="connsiteX3574" fmla="*/ 5511459 w 6582933"/>
              <a:gd name="connsiteY3574" fmla="*/ 5161344 h 6858000"/>
              <a:gd name="connsiteX3575" fmla="*/ 5507228 w 6582933"/>
              <a:gd name="connsiteY3575" fmla="*/ 5161027 h 6858000"/>
              <a:gd name="connsiteX3576" fmla="*/ 1245395 w 6582933"/>
              <a:gd name="connsiteY3576" fmla="*/ 5158902 h 6858000"/>
              <a:gd name="connsiteX3577" fmla="*/ 1258109 w 6582933"/>
              <a:gd name="connsiteY3577" fmla="*/ 5171608 h 6858000"/>
              <a:gd name="connsiteX3578" fmla="*/ 1245416 w 6582933"/>
              <a:gd name="connsiteY3578" fmla="*/ 5171608 h 6858000"/>
              <a:gd name="connsiteX3579" fmla="*/ 1248602 w 6582933"/>
              <a:gd name="connsiteY3579" fmla="*/ 5181146 h 6858000"/>
              <a:gd name="connsiteX3580" fmla="*/ 1258109 w 6582933"/>
              <a:gd name="connsiteY3580" fmla="*/ 5184313 h 6858000"/>
              <a:gd name="connsiteX3581" fmla="*/ 1258109 w 6582933"/>
              <a:gd name="connsiteY3581" fmla="*/ 5171608 h 6858000"/>
              <a:gd name="connsiteX3582" fmla="*/ 1267646 w 6582933"/>
              <a:gd name="connsiteY3582" fmla="*/ 5174783 h 6858000"/>
              <a:gd name="connsiteX3583" fmla="*/ 1270798 w 6582933"/>
              <a:gd name="connsiteY3583" fmla="*/ 5184249 h 6858000"/>
              <a:gd name="connsiteX3584" fmla="*/ 1276378 w 6582933"/>
              <a:gd name="connsiteY3584" fmla="*/ 5184542 h 6858000"/>
              <a:gd name="connsiteX3585" fmla="*/ 1282131 w 6582933"/>
              <a:gd name="connsiteY3585" fmla="*/ 5191982 h 6858000"/>
              <a:gd name="connsiteX3586" fmla="*/ 1278478 w 6582933"/>
              <a:gd name="connsiteY3586" fmla="*/ 5195636 h 6858000"/>
              <a:gd name="connsiteX3587" fmla="*/ 1271043 w 6582933"/>
              <a:gd name="connsiteY3587" fmla="*/ 5189883 h 6858000"/>
              <a:gd name="connsiteX3588" fmla="*/ 1270748 w 6582933"/>
              <a:gd name="connsiteY3588" fmla="*/ 5184320 h 6858000"/>
              <a:gd name="connsiteX3589" fmla="*/ 1258129 w 6582933"/>
              <a:gd name="connsiteY3589" fmla="*/ 5184320 h 6858000"/>
              <a:gd name="connsiteX3590" fmla="*/ 1248405 w 6582933"/>
              <a:gd name="connsiteY3590" fmla="*/ 5197031 h 6858000"/>
              <a:gd name="connsiteX3591" fmla="*/ 1232702 w 6582933"/>
              <a:gd name="connsiteY3591" fmla="*/ 5184066 h 6858000"/>
              <a:gd name="connsiteX3592" fmla="*/ 1232702 w 6582933"/>
              <a:gd name="connsiteY3592" fmla="*/ 5171608 h 6858000"/>
              <a:gd name="connsiteX3593" fmla="*/ 1245395 w 6582933"/>
              <a:gd name="connsiteY3593" fmla="*/ 5171608 h 6858000"/>
              <a:gd name="connsiteX3594" fmla="*/ 1245395 w 6582933"/>
              <a:gd name="connsiteY3594" fmla="*/ 5158934 h 6858000"/>
              <a:gd name="connsiteX3595" fmla="*/ 1232682 w 6582933"/>
              <a:gd name="connsiteY3595" fmla="*/ 5146222 h 6858000"/>
              <a:gd name="connsiteX3596" fmla="*/ 1242219 w 6582933"/>
              <a:gd name="connsiteY3596" fmla="*/ 5149393 h 6858000"/>
              <a:gd name="connsiteX3597" fmla="*/ 1245395 w 6582933"/>
              <a:gd name="connsiteY3597" fmla="*/ 5158934 h 6858000"/>
              <a:gd name="connsiteX3598" fmla="*/ 1232683 w 6582933"/>
              <a:gd name="connsiteY3598" fmla="*/ 5158934 h 6858000"/>
              <a:gd name="connsiteX3599" fmla="*/ 1232683 w 6582933"/>
              <a:gd name="connsiteY3599" fmla="*/ 5171608 h 6858000"/>
              <a:gd name="connsiteX3600" fmla="*/ 1219970 w 6582933"/>
              <a:gd name="connsiteY3600" fmla="*/ 5158902 h 6858000"/>
              <a:gd name="connsiteX3601" fmla="*/ 1220040 w 6582933"/>
              <a:gd name="connsiteY3601" fmla="*/ 5158902 h 6858000"/>
              <a:gd name="connsiteX3602" fmla="*/ 1232682 w 6582933"/>
              <a:gd name="connsiteY3602" fmla="*/ 5158902 h 6858000"/>
              <a:gd name="connsiteX3603" fmla="*/ 1372486 w 6582933"/>
              <a:gd name="connsiteY3603" fmla="*/ 5133511 h 6858000"/>
              <a:gd name="connsiteX3604" fmla="*/ 1376535 w 6582933"/>
              <a:gd name="connsiteY3604" fmla="*/ 5143616 h 6858000"/>
              <a:gd name="connsiteX3605" fmla="*/ 1384739 w 6582933"/>
              <a:gd name="connsiteY3605" fmla="*/ 5133511 h 6858000"/>
              <a:gd name="connsiteX3606" fmla="*/ 1209846 w 6582933"/>
              <a:gd name="connsiteY3606" fmla="*/ 5120504 h 6858000"/>
              <a:gd name="connsiteX3607" fmla="*/ 1228431 w 6582933"/>
              <a:gd name="connsiteY3607" fmla="*/ 5122708 h 6858000"/>
              <a:gd name="connsiteX3608" fmla="*/ 1232750 w 6582933"/>
              <a:gd name="connsiteY3608" fmla="*/ 5146190 h 6858000"/>
              <a:gd name="connsiteX3609" fmla="*/ 1220040 w 6582933"/>
              <a:gd name="connsiteY3609" fmla="*/ 5158902 h 6858000"/>
              <a:gd name="connsiteX3610" fmla="*/ 1213842 w 6582933"/>
              <a:gd name="connsiteY3610" fmla="*/ 5158775 h 6858000"/>
              <a:gd name="connsiteX3611" fmla="*/ 1182479 w 6582933"/>
              <a:gd name="connsiteY3611" fmla="*/ 5127566 h 6858000"/>
              <a:gd name="connsiteX3612" fmla="*/ 1191213 w 6582933"/>
              <a:gd name="connsiteY3612" fmla="*/ 5121116 h 6858000"/>
              <a:gd name="connsiteX3613" fmla="*/ 1209846 w 6582933"/>
              <a:gd name="connsiteY3613" fmla="*/ 5120504 h 6858000"/>
              <a:gd name="connsiteX3614" fmla="*/ 1368317 w 6582933"/>
              <a:gd name="connsiteY3614" fmla="*/ 5110313 h 6858000"/>
              <a:gd name="connsiteX3615" fmla="*/ 1372510 w 6582933"/>
              <a:gd name="connsiteY3615" fmla="*/ 5120799 h 6858000"/>
              <a:gd name="connsiteX3616" fmla="*/ 1372478 w 6582933"/>
              <a:gd name="connsiteY3616" fmla="*/ 5120799 h 6858000"/>
              <a:gd name="connsiteX3617" fmla="*/ 1359805 w 6582933"/>
              <a:gd name="connsiteY3617" fmla="*/ 5120799 h 6858000"/>
              <a:gd name="connsiteX3618" fmla="*/ 1368317 w 6582933"/>
              <a:gd name="connsiteY3618" fmla="*/ 5110313 h 6858000"/>
              <a:gd name="connsiteX3619" fmla="*/ 2223996 w 6582933"/>
              <a:gd name="connsiteY3619" fmla="*/ 5108087 h 6858000"/>
              <a:gd name="connsiteX3620" fmla="*/ 2223673 w 6582933"/>
              <a:gd name="connsiteY3620" fmla="*/ 5150764 h 6858000"/>
              <a:gd name="connsiteX3621" fmla="*/ 2216654 w 6582933"/>
              <a:gd name="connsiteY3621" fmla="*/ 5157913 h 6858000"/>
              <a:gd name="connsiteX3622" fmla="*/ 2212490 w 6582933"/>
              <a:gd name="connsiteY3622" fmla="*/ 5153561 h 6858000"/>
              <a:gd name="connsiteX3623" fmla="*/ 2213664 w 6582933"/>
              <a:gd name="connsiteY3623" fmla="*/ 5112248 h 6858000"/>
              <a:gd name="connsiteX3624" fmla="*/ 2223996 w 6582933"/>
              <a:gd name="connsiteY3624" fmla="*/ 5108087 h 6858000"/>
              <a:gd name="connsiteX3625" fmla="*/ 2268873 w 6582933"/>
              <a:gd name="connsiteY3625" fmla="*/ 5107770 h 6858000"/>
              <a:gd name="connsiteX3626" fmla="*/ 2285526 w 6582933"/>
              <a:gd name="connsiteY3626" fmla="*/ 5127028 h 6858000"/>
              <a:gd name="connsiteX3627" fmla="*/ 2269635 w 6582933"/>
              <a:gd name="connsiteY3627" fmla="*/ 5146222 h 6858000"/>
              <a:gd name="connsiteX3628" fmla="*/ 2256159 w 6582933"/>
              <a:gd name="connsiteY3628" fmla="*/ 5146222 h 6858000"/>
              <a:gd name="connsiteX3629" fmla="*/ 2251048 w 6582933"/>
              <a:gd name="connsiteY3629" fmla="*/ 5125594 h 6858000"/>
              <a:gd name="connsiteX3630" fmla="*/ 2268873 w 6582933"/>
              <a:gd name="connsiteY3630" fmla="*/ 5107770 h 6858000"/>
              <a:gd name="connsiteX3631" fmla="*/ 1423357 w 6582933"/>
              <a:gd name="connsiteY3631" fmla="*/ 5095375 h 6858000"/>
              <a:gd name="connsiteX3632" fmla="*/ 1444457 w 6582933"/>
              <a:gd name="connsiteY3632" fmla="*/ 5095375 h 6858000"/>
              <a:gd name="connsiteX3633" fmla="*/ 1461362 w 6582933"/>
              <a:gd name="connsiteY3633" fmla="*/ 5115077 h 6858000"/>
              <a:gd name="connsiteX3634" fmla="*/ 1461489 w 6582933"/>
              <a:gd name="connsiteY3634" fmla="*/ 5120798 h 6858000"/>
              <a:gd name="connsiteX3635" fmla="*/ 1440390 w 6582933"/>
              <a:gd name="connsiteY3635" fmla="*/ 5120798 h 6858000"/>
              <a:gd name="connsiteX3636" fmla="*/ 1423484 w 6582933"/>
              <a:gd name="connsiteY3636" fmla="*/ 5101096 h 6858000"/>
              <a:gd name="connsiteX3637" fmla="*/ 1423357 w 6582933"/>
              <a:gd name="connsiteY3637" fmla="*/ 5095375 h 6858000"/>
              <a:gd name="connsiteX3638" fmla="*/ 1823555 w 6582933"/>
              <a:gd name="connsiteY3638" fmla="*/ 5082892 h 6858000"/>
              <a:gd name="connsiteX3639" fmla="*/ 1827908 w 6582933"/>
              <a:gd name="connsiteY3639" fmla="*/ 5091151 h 6858000"/>
              <a:gd name="connsiteX3640" fmla="*/ 1823809 w 6582933"/>
              <a:gd name="connsiteY3640" fmla="*/ 5095153 h 6858000"/>
              <a:gd name="connsiteX3641" fmla="*/ 1819521 w 6582933"/>
              <a:gd name="connsiteY3641" fmla="*/ 5086958 h 6858000"/>
              <a:gd name="connsiteX3642" fmla="*/ 1823555 w 6582933"/>
              <a:gd name="connsiteY3642" fmla="*/ 5082892 h 6858000"/>
              <a:gd name="connsiteX3643" fmla="*/ 1798391 w 6582933"/>
              <a:gd name="connsiteY3643" fmla="*/ 5082860 h 6858000"/>
              <a:gd name="connsiteX3644" fmla="*/ 1802487 w 6582933"/>
              <a:gd name="connsiteY3644" fmla="*/ 5086894 h 6858000"/>
              <a:gd name="connsiteX3645" fmla="*/ 1798130 w 6582933"/>
              <a:gd name="connsiteY3645" fmla="*/ 5095121 h 6858000"/>
              <a:gd name="connsiteX3646" fmla="*/ 1794097 w 6582933"/>
              <a:gd name="connsiteY3646" fmla="*/ 5091055 h 6858000"/>
              <a:gd name="connsiteX3647" fmla="*/ 1798391 w 6582933"/>
              <a:gd name="connsiteY3647" fmla="*/ 5082860 h 6858000"/>
              <a:gd name="connsiteX3648" fmla="*/ 5598278 w 6582933"/>
              <a:gd name="connsiteY3648" fmla="*/ 5081331 h 6858000"/>
              <a:gd name="connsiteX3649" fmla="*/ 5618013 w 6582933"/>
              <a:gd name="connsiteY3649" fmla="*/ 5086894 h 6858000"/>
              <a:gd name="connsiteX3650" fmla="*/ 5605015 w 6582933"/>
              <a:gd name="connsiteY3650" fmla="*/ 5101572 h 6858000"/>
              <a:gd name="connsiteX3651" fmla="*/ 5630149 w 6582933"/>
              <a:gd name="connsiteY3651" fmla="*/ 5118826 h 6858000"/>
              <a:gd name="connsiteX3652" fmla="*/ 5630149 w 6582933"/>
              <a:gd name="connsiteY3652" fmla="*/ 5127376 h 6858000"/>
              <a:gd name="connsiteX3653" fmla="*/ 5634887 w 6582933"/>
              <a:gd name="connsiteY3653" fmla="*/ 5131918 h 6858000"/>
              <a:gd name="connsiteX3654" fmla="*/ 5672384 w 6582933"/>
              <a:gd name="connsiteY3654" fmla="*/ 5133130 h 6858000"/>
              <a:gd name="connsiteX3655" fmla="*/ 5679026 w 6582933"/>
              <a:gd name="connsiteY3655" fmla="*/ 5126012 h 6858000"/>
              <a:gd name="connsiteX3656" fmla="*/ 5668921 w 6582933"/>
              <a:gd name="connsiteY3656" fmla="*/ 5120830 h 6858000"/>
              <a:gd name="connsiteX3657" fmla="*/ 5657800 w 6582933"/>
              <a:gd name="connsiteY3657" fmla="*/ 5116955 h 6858000"/>
              <a:gd name="connsiteX3658" fmla="*/ 5657325 w 6582933"/>
              <a:gd name="connsiteY3658" fmla="*/ 5099796 h 6858000"/>
              <a:gd name="connsiteX3659" fmla="*/ 5674389 w 6582933"/>
              <a:gd name="connsiteY3659" fmla="*/ 5082695 h 6858000"/>
              <a:gd name="connsiteX3660" fmla="*/ 5697683 w 6582933"/>
              <a:gd name="connsiteY3660" fmla="*/ 5105987 h 6858000"/>
              <a:gd name="connsiteX3661" fmla="*/ 5714747 w 6582933"/>
              <a:gd name="connsiteY3661" fmla="*/ 5110726 h 6858000"/>
              <a:gd name="connsiteX3662" fmla="*/ 5729655 w 6582933"/>
              <a:gd name="connsiteY3662" fmla="*/ 5120640 h 6858000"/>
              <a:gd name="connsiteX3663" fmla="*/ 5741061 w 6582933"/>
              <a:gd name="connsiteY3663" fmla="*/ 5123913 h 6858000"/>
              <a:gd name="connsiteX3664" fmla="*/ 5755651 w 6582933"/>
              <a:gd name="connsiteY3664" fmla="*/ 5138528 h 6858000"/>
              <a:gd name="connsiteX3665" fmla="*/ 5757015 w 6582933"/>
              <a:gd name="connsiteY3665" fmla="*/ 5155439 h 6858000"/>
              <a:gd name="connsiteX3666" fmla="*/ 5758956 w 6582933"/>
              <a:gd name="connsiteY3666" fmla="*/ 5167098 h 6858000"/>
              <a:gd name="connsiteX3667" fmla="*/ 5776243 w 6582933"/>
              <a:gd name="connsiteY3667" fmla="*/ 5171861 h 6858000"/>
              <a:gd name="connsiteX3668" fmla="*/ 5768364 w 6582933"/>
              <a:gd name="connsiteY3668" fmla="*/ 5197031 h 6858000"/>
              <a:gd name="connsiteX3669" fmla="*/ 5762451 w 6582933"/>
              <a:gd name="connsiteY3669" fmla="*/ 5198078 h 6858000"/>
              <a:gd name="connsiteX3670" fmla="*/ 5757427 w 6582933"/>
              <a:gd name="connsiteY3670" fmla="*/ 5202911 h 6858000"/>
              <a:gd name="connsiteX3671" fmla="*/ 5757427 w 6582933"/>
              <a:gd name="connsiteY3671" fmla="*/ 5253054 h 6858000"/>
              <a:gd name="connsiteX3672" fmla="*/ 5731812 w 6582933"/>
              <a:gd name="connsiteY3672" fmla="*/ 5279968 h 6858000"/>
              <a:gd name="connsiteX3673" fmla="*/ 5731812 w 6582933"/>
              <a:gd name="connsiteY3673" fmla="*/ 5330308 h 6858000"/>
              <a:gd name="connsiteX3674" fmla="*/ 5744905 w 6582933"/>
              <a:gd name="connsiteY3674" fmla="*/ 5345017 h 6858000"/>
              <a:gd name="connsiteX3675" fmla="*/ 5744905 w 6582933"/>
              <a:gd name="connsiteY3675" fmla="*/ 5394621 h 6858000"/>
              <a:gd name="connsiteX3676" fmla="*/ 5746275 w 6582933"/>
              <a:gd name="connsiteY3676" fmla="*/ 5418072 h 6858000"/>
              <a:gd name="connsiteX3677" fmla="*/ 5744366 w 6582933"/>
              <a:gd name="connsiteY3677" fmla="*/ 5442481 h 6858000"/>
              <a:gd name="connsiteX3678" fmla="*/ 5758284 w 6582933"/>
              <a:gd name="connsiteY3678" fmla="*/ 5451183 h 6858000"/>
              <a:gd name="connsiteX3679" fmla="*/ 5763562 w 6582933"/>
              <a:gd name="connsiteY3679" fmla="*/ 5450390 h 6858000"/>
              <a:gd name="connsiteX3680" fmla="*/ 5776877 w 6582933"/>
              <a:gd name="connsiteY3680" fmla="*/ 5439334 h 6858000"/>
              <a:gd name="connsiteX3681" fmla="*/ 5782377 w 6582933"/>
              <a:gd name="connsiteY3681" fmla="*/ 5469966 h 6858000"/>
              <a:gd name="connsiteX3682" fmla="*/ 5769379 w 6582933"/>
              <a:gd name="connsiteY3682" fmla="*/ 5483914 h 6858000"/>
              <a:gd name="connsiteX3683" fmla="*/ 5769379 w 6582933"/>
              <a:gd name="connsiteY3683" fmla="*/ 5508418 h 6858000"/>
              <a:gd name="connsiteX3684" fmla="*/ 5752505 w 6582933"/>
              <a:gd name="connsiteY3684" fmla="*/ 5515155 h 6858000"/>
              <a:gd name="connsiteX3685" fmla="*/ 5744620 w 6582933"/>
              <a:gd name="connsiteY3685" fmla="*/ 5523033 h 6858000"/>
              <a:gd name="connsiteX3686" fmla="*/ 5744239 w 6582933"/>
              <a:gd name="connsiteY3686" fmla="*/ 5560052 h 6858000"/>
              <a:gd name="connsiteX3687" fmla="*/ 5731463 w 6582933"/>
              <a:gd name="connsiteY3687" fmla="*/ 5587606 h 6858000"/>
              <a:gd name="connsiteX3688" fmla="*/ 5725138 w 6582933"/>
              <a:gd name="connsiteY3688" fmla="*/ 5603331 h 6858000"/>
              <a:gd name="connsiteX3689" fmla="*/ 5711918 w 6582933"/>
              <a:gd name="connsiteY3689" fmla="*/ 5591546 h 6858000"/>
              <a:gd name="connsiteX3690" fmla="*/ 5707186 w 6582933"/>
              <a:gd name="connsiteY3690" fmla="*/ 5596468 h 6858000"/>
              <a:gd name="connsiteX3691" fmla="*/ 5706995 w 6582933"/>
              <a:gd name="connsiteY3691" fmla="*/ 5686497 h 6858000"/>
              <a:gd name="connsiteX3692" fmla="*/ 5718718 w 6582933"/>
              <a:gd name="connsiteY3692" fmla="*/ 5699234 h 6858000"/>
              <a:gd name="connsiteX3693" fmla="*/ 5718718 w 6582933"/>
              <a:gd name="connsiteY3693" fmla="*/ 5724213 h 6858000"/>
              <a:gd name="connsiteX3694" fmla="*/ 5706107 w 6582933"/>
              <a:gd name="connsiteY3694" fmla="*/ 5737750 h 6858000"/>
              <a:gd name="connsiteX3695" fmla="*/ 5705530 w 6582933"/>
              <a:gd name="connsiteY3695" fmla="*/ 5749986 h 6858000"/>
              <a:gd name="connsiteX3696" fmla="*/ 5692729 w 6582933"/>
              <a:gd name="connsiteY3696" fmla="*/ 5764410 h 6858000"/>
              <a:gd name="connsiteX3697" fmla="*/ 5692729 w 6582933"/>
              <a:gd name="connsiteY3697" fmla="*/ 5877604 h 6858000"/>
              <a:gd name="connsiteX3698" fmla="*/ 5680206 w 6582933"/>
              <a:gd name="connsiteY3698" fmla="*/ 5898861 h 6858000"/>
              <a:gd name="connsiteX3699" fmla="*/ 5667938 w 6582933"/>
              <a:gd name="connsiteY3699" fmla="*/ 5925362 h 6858000"/>
              <a:gd name="connsiteX3700" fmla="*/ 5656081 w 6582933"/>
              <a:gd name="connsiteY3700" fmla="*/ 5939470 h 6858000"/>
              <a:gd name="connsiteX3701" fmla="*/ 5624116 w 6582933"/>
              <a:gd name="connsiteY3701" fmla="*/ 5971566 h 6858000"/>
              <a:gd name="connsiteX3702" fmla="*/ 5611276 w 6582933"/>
              <a:gd name="connsiteY3702" fmla="*/ 5960002 h 6858000"/>
              <a:gd name="connsiteX3703" fmla="*/ 5580097 w 6582933"/>
              <a:gd name="connsiteY3703" fmla="*/ 5928350 h 6858000"/>
              <a:gd name="connsiteX3704" fmla="*/ 5578828 w 6582933"/>
              <a:gd name="connsiteY3704" fmla="*/ 5913957 h 6858000"/>
              <a:gd name="connsiteX3705" fmla="*/ 5558776 w 6582933"/>
              <a:gd name="connsiteY3705" fmla="*/ 5898385 h 6858000"/>
              <a:gd name="connsiteX3706" fmla="*/ 5541553 w 6582933"/>
              <a:gd name="connsiteY3706" fmla="*/ 5914940 h 6858000"/>
              <a:gd name="connsiteX3707" fmla="*/ 5541553 w 6582933"/>
              <a:gd name="connsiteY3707" fmla="*/ 6043098 h 6858000"/>
              <a:gd name="connsiteX3708" fmla="*/ 5571964 w 6582933"/>
              <a:gd name="connsiteY3708" fmla="*/ 6048211 h 6858000"/>
              <a:gd name="connsiteX3709" fmla="*/ 5576506 w 6582933"/>
              <a:gd name="connsiteY3709" fmla="*/ 6044335 h 6858000"/>
              <a:gd name="connsiteX3710" fmla="*/ 5576729 w 6582933"/>
              <a:gd name="connsiteY3710" fmla="*/ 6040047 h 6858000"/>
              <a:gd name="connsiteX3711" fmla="*/ 5566908 w 6582933"/>
              <a:gd name="connsiteY3711" fmla="*/ 6016818 h 6858000"/>
              <a:gd name="connsiteX3712" fmla="*/ 5583821 w 6582933"/>
              <a:gd name="connsiteY3712" fmla="*/ 5998702 h 6858000"/>
              <a:gd name="connsiteX3713" fmla="*/ 5634665 w 6582933"/>
              <a:gd name="connsiteY3713" fmla="*/ 5998448 h 6858000"/>
              <a:gd name="connsiteX3714" fmla="*/ 5654908 w 6582933"/>
              <a:gd name="connsiteY3714" fmla="*/ 6015543 h 6858000"/>
              <a:gd name="connsiteX3715" fmla="*/ 5654908 w 6582933"/>
              <a:gd name="connsiteY3715" fmla="*/ 6042179 h 6858000"/>
              <a:gd name="connsiteX3716" fmla="*/ 5644231 w 6582933"/>
              <a:gd name="connsiteY3716" fmla="*/ 6048338 h 6858000"/>
              <a:gd name="connsiteX3717" fmla="*/ 5629964 w 6582933"/>
              <a:gd name="connsiteY3717" fmla="*/ 6056825 h 6858000"/>
              <a:gd name="connsiteX3718" fmla="*/ 5628150 w 6582933"/>
              <a:gd name="connsiteY3718" fmla="*/ 6068515 h 6858000"/>
              <a:gd name="connsiteX3719" fmla="*/ 5617093 w 6582933"/>
              <a:gd name="connsiteY3719" fmla="*/ 6103790 h 6858000"/>
              <a:gd name="connsiteX3720" fmla="*/ 5605174 w 6582933"/>
              <a:gd name="connsiteY3720" fmla="*/ 6118411 h 6858000"/>
              <a:gd name="connsiteX3721" fmla="*/ 5605174 w 6582933"/>
              <a:gd name="connsiteY3721" fmla="*/ 6141513 h 6858000"/>
              <a:gd name="connsiteX3722" fmla="*/ 5592080 w 6582933"/>
              <a:gd name="connsiteY3722" fmla="*/ 6156540 h 6858000"/>
              <a:gd name="connsiteX3723" fmla="*/ 5592080 w 6582933"/>
              <a:gd name="connsiteY3723" fmla="*/ 6193368 h 6858000"/>
              <a:gd name="connsiteX3724" fmla="*/ 5578987 w 6582933"/>
              <a:gd name="connsiteY3724" fmla="*/ 6207450 h 6858000"/>
              <a:gd name="connsiteX3725" fmla="*/ 5578987 w 6582933"/>
              <a:gd name="connsiteY3725" fmla="*/ 6219965 h 6858000"/>
              <a:gd name="connsiteX3726" fmla="*/ 5560425 w 6582933"/>
              <a:gd name="connsiteY3726" fmla="*/ 6238272 h 6858000"/>
              <a:gd name="connsiteX3727" fmla="*/ 5546920 w 6582933"/>
              <a:gd name="connsiteY3727" fmla="*/ 6226480 h 6858000"/>
              <a:gd name="connsiteX3728" fmla="*/ 5534816 w 6582933"/>
              <a:gd name="connsiteY3728" fmla="*/ 6226480 h 6858000"/>
              <a:gd name="connsiteX3729" fmla="*/ 5521406 w 6582933"/>
              <a:gd name="connsiteY3729" fmla="*/ 6238621 h 6858000"/>
              <a:gd name="connsiteX3730" fmla="*/ 5517048 w 6582933"/>
              <a:gd name="connsiteY3730" fmla="*/ 6234079 h 6858000"/>
              <a:gd name="connsiteX3731" fmla="*/ 5529729 w 6582933"/>
              <a:gd name="connsiteY3731" fmla="*/ 6213711 h 6858000"/>
              <a:gd name="connsiteX3732" fmla="*/ 5540817 w 6582933"/>
              <a:gd name="connsiteY3732" fmla="*/ 6206714 h 6858000"/>
              <a:gd name="connsiteX3733" fmla="*/ 5540658 w 6582933"/>
              <a:gd name="connsiteY3733" fmla="*/ 6132043 h 6858000"/>
              <a:gd name="connsiteX3734" fmla="*/ 5537100 w 6582933"/>
              <a:gd name="connsiteY3734" fmla="*/ 6127209 h 6858000"/>
              <a:gd name="connsiteX3735" fmla="*/ 5532717 w 6582933"/>
              <a:gd name="connsiteY3735" fmla="*/ 6126511 h 6858000"/>
              <a:gd name="connsiteX3736" fmla="*/ 5510184 w 6582933"/>
              <a:gd name="connsiteY3736" fmla="*/ 6148820 h 6858000"/>
              <a:gd name="connsiteX3737" fmla="*/ 5502622 w 6582933"/>
              <a:gd name="connsiteY3737" fmla="*/ 6135125 h 6858000"/>
              <a:gd name="connsiteX3738" fmla="*/ 5496394 w 6582933"/>
              <a:gd name="connsiteY3738" fmla="*/ 6124735 h 6858000"/>
              <a:gd name="connsiteX3739" fmla="*/ 5471539 w 6582933"/>
              <a:gd name="connsiteY3739" fmla="*/ 6124735 h 6858000"/>
              <a:gd name="connsiteX3740" fmla="*/ 5457685 w 6582933"/>
              <a:gd name="connsiteY3740" fmla="*/ 6149106 h 6858000"/>
              <a:gd name="connsiteX3741" fmla="*/ 5444877 w 6582933"/>
              <a:gd name="connsiteY3741" fmla="*/ 6137923 h 6858000"/>
              <a:gd name="connsiteX3742" fmla="*/ 5413735 w 6582933"/>
              <a:gd name="connsiteY3742" fmla="*/ 6143574 h 6858000"/>
              <a:gd name="connsiteX3743" fmla="*/ 5413735 w 6582933"/>
              <a:gd name="connsiteY3743" fmla="*/ 6131021 h 6858000"/>
              <a:gd name="connsiteX3744" fmla="*/ 5430133 w 6582933"/>
              <a:gd name="connsiteY3744" fmla="*/ 6124221 h 6858000"/>
              <a:gd name="connsiteX3745" fmla="*/ 5438329 w 6582933"/>
              <a:gd name="connsiteY3745" fmla="*/ 6117453 h 6858000"/>
              <a:gd name="connsiteX3746" fmla="*/ 5420345 w 6582933"/>
              <a:gd name="connsiteY3746" fmla="*/ 6099470 h 6858000"/>
              <a:gd name="connsiteX3747" fmla="*/ 5394318 w 6582933"/>
              <a:gd name="connsiteY3747" fmla="*/ 6123841 h 6858000"/>
              <a:gd name="connsiteX3748" fmla="*/ 5388247 w 6582933"/>
              <a:gd name="connsiteY3748" fmla="*/ 6106175 h 6858000"/>
              <a:gd name="connsiteX3749" fmla="*/ 5401022 w 6582933"/>
              <a:gd name="connsiteY3749" fmla="*/ 6092480 h 6858000"/>
              <a:gd name="connsiteX3750" fmla="*/ 5401022 w 6582933"/>
              <a:gd name="connsiteY3750" fmla="*/ 6054916 h 6858000"/>
              <a:gd name="connsiteX3751" fmla="*/ 5413767 w 6582933"/>
              <a:gd name="connsiteY3751" fmla="*/ 6041126 h 6858000"/>
              <a:gd name="connsiteX3752" fmla="*/ 5407632 w 6582933"/>
              <a:gd name="connsiteY3752" fmla="*/ 6010589 h 6858000"/>
              <a:gd name="connsiteX3753" fmla="*/ 5390219 w 6582933"/>
              <a:gd name="connsiteY3753" fmla="*/ 6027050 h 6858000"/>
              <a:gd name="connsiteX3754" fmla="*/ 5387295 w 6582933"/>
              <a:gd name="connsiteY3754" fmla="*/ 6079546 h 6858000"/>
              <a:gd name="connsiteX3755" fmla="*/ 5376201 w 6582933"/>
              <a:gd name="connsiteY3755" fmla="*/ 6092956 h 6858000"/>
              <a:gd name="connsiteX3756" fmla="*/ 5376201 w 6582933"/>
              <a:gd name="connsiteY3756" fmla="*/ 6116280 h 6858000"/>
              <a:gd name="connsiteX3757" fmla="*/ 5363398 w 6582933"/>
              <a:gd name="connsiteY3757" fmla="*/ 6130768 h 6858000"/>
              <a:gd name="connsiteX3758" fmla="*/ 5362790 w 6582933"/>
              <a:gd name="connsiteY3758" fmla="*/ 6143067 h 6858000"/>
              <a:gd name="connsiteX3759" fmla="*/ 5350178 w 6582933"/>
              <a:gd name="connsiteY3759" fmla="*/ 6156572 h 6858000"/>
              <a:gd name="connsiteX3760" fmla="*/ 5350178 w 6582933"/>
              <a:gd name="connsiteY3760" fmla="*/ 6168839 h 6858000"/>
              <a:gd name="connsiteX3761" fmla="*/ 5362377 w 6582933"/>
              <a:gd name="connsiteY3761" fmla="*/ 6182059 h 6858000"/>
              <a:gd name="connsiteX3762" fmla="*/ 5362377 w 6582933"/>
              <a:gd name="connsiteY3762" fmla="*/ 6207609 h 6858000"/>
              <a:gd name="connsiteX3763" fmla="*/ 5352082 w 6582933"/>
              <a:gd name="connsiteY3763" fmla="*/ 6217904 h 6858000"/>
              <a:gd name="connsiteX3764" fmla="*/ 5348903 w 6582933"/>
              <a:gd name="connsiteY3764" fmla="*/ 6244786 h 6858000"/>
              <a:gd name="connsiteX3765" fmla="*/ 5331491 w 6582933"/>
              <a:gd name="connsiteY3765" fmla="*/ 6264615 h 6858000"/>
              <a:gd name="connsiteX3766" fmla="*/ 5318302 w 6582933"/>
              <a:gd name="connsiteY3766" fmla="*/ 6264615 h 6858000"/>
              <a:gd name="connsiteX3767" fmla="*/ 5296562 w 6582933"/>
              <a:gd name="connsiteY3767" fmla="*/ 6292227 h 6858000"/>
              <a:gd name="connsiteX3768" fmla="*/ 5311787 w 6582933"/>
              <a:gd name="connsiteY3768" fmla="*/ 6309037 h 6858000"/>
              <a:gd name="connsiteX3769" fmla="*/ 5286583 w 6582933"/>
              <a:gd name="connsiteY3769" fmla="*/ 6336654 h 6858000"/>
              <a:gd name="connsiteX3770" fmla="*/ 5292971 w 6582933"/>
              <a:gd name="connsiteY3770" fmla="*/ 6366023 h 6858000"/>
              <a:gd name="connsiteX3771" fmla="*/ 5324437 w 6582933"/>
              <a:gd name="connsiteY3771" fmla="*/ 6366023 h 6858000"/>
              <a:gd name="connsiteX3772" fmla="*/ 5350178 w 6582933"/>
              <a:gd name="connsiteY3772" fmla="*/ 6343505 h 6858000"/>
              <a:gd name="connsiteX3773" fmla="*/ 5352685 w 6582933"/>
              <a:gd name="connsiteY3773" fmla="*/ 6331885 h 6858000"/>
              <a:gd name="connsiteX3774" fmla="*/ 5357581 w 6582933"/>
              <a:gd name="connsiteY3774" fmla="*/ 6327628 h 6858000"/>
              <a:gd name="connsiteX3775" fmla="*/ 5382113 w 6582933"/>
              <a:gd name="connsiteY3775" fmla="*/ 6327628 h 6858000"/>
              <a:gd name="connsiteX3776" fmla="*/ 5389167 w 6582933"/>
              <a:gd name="connsiteY3776" fmla="*/ 6293438 h 6858000"/>
              <a:gd name="connsiteX3777" fmla="*/ 5413767 w 6582933"/>
              <a:gd name="connsiteY3777" fmla="*/ 6274212 h 6858000"/>
              <a:gd name="connsiteX3778" fmla="*/ 5413767 w 6582933"/>
              <a:gd name="connsiteY3778" fmla="*/ 6258228 h 6858000"/>
              <a:gd name="connsiteX3779" fmla="*/ 5426860 w 6582933"/>
              <a:gd name="connsiteY3779" fmla="*/ 6243962 h 6858000"/>
              <a:gd name="connsiteX3780" fmla="*/ 5426860 w 6582933"/>
              <a:gd name="connsiteY3780" fmla="*/ 6206714 h 6858000"/>
              <a:gd name="connsiteX3781" fmla="*/ 5445383 w 6582933"/>
              <a:gd name="connsiteY3781" fmla="*/ 6188192 h 6858000"/>
              <a:gd name="connsiteX3782" fmla="*/ 5459403 w 6582933"/>
              <a:gd name="connsiteY3782" fmla="*/ 6188192 h 6858000"/>
              <a:gd name="connsiteX3783" fmla="*/ 5465284 w 6582933"/>
              <a:gd name="connsiteY3783" fmla="*/ 6202934 h 6858000"/>
              <a:gd name="connsiteX3784" fmla="*/ 5439383 w 6582933"/>
              <a:gd name="connsiteY3784" fmla="*/ 6232360 h 6858000"/>
              <a:gd name="connsiteX3785" fmla="*/ 5439383 w 6582933"/>
              <a:gd name="connsiteY3785" fmla="*/ 6246150 h 6858000"/>
              <a:gd name="connsiteX3786" fmla="*/ 5457652 w 6582933"/>
              <a:gd name="connsiteY3786" fmla="*/ 6262262 h 6858000"/>
              <a:gd name="connsiteX3787" fmla="*/ 5464200 w 6582933"/>
              <a:gd name="connsiteY3787" fmla="*/ 6256509 h 6858000"/>
              <a:gd name="connsiteX3788" fmla="*/ 5470016 w 6582933"/>
              <a:gd name="connsiteY3788" fmla="*/ 6239763 h 6858000"/>
              <a:gd name="connsiteX3789" fmla="*/ 5488000 w 6582933"/>
              <a:gd name="connsiteY3789" fmla="*/ 6209163 h 6858000"/>
              <a:gd name="connsiteX3790" fmla="*/ 5492548 w 6582933"/>
              <a:gd name="connsiteY3790" fmla="*/ 6179325 h 6858000"/>
              <a:gd name="connsiteX3791" fmla="*/ 5496869 w 6582933"/>
              <a:gd name="connsiteY3791" fmla="*/ 6176337 h 6858000"/>
              <a:gd name="connsiteX3792" fmla="*/ 5501252 w 6582933"/>
              <a:gd name="connsiteY3792" fmla="*/ 6180599 h 6858000"/>
              <a:gd name="connsiteX3793" fmla="*/ 5503161 w 6582933"/>
              <a:gd name="connsiteY3793" fmla="*/ 6243708 h 6858000"/>
              <a:gd name="connsiteX3794" fmla="*/ 5490164 w 6582933"/>
              <a:gd name="connsiteY3794" fmla="*/ 6258228 h 6858000"/>
              <a:gd name="connsiteX3795" fmla="*/ 5490164 w 6582933"/>
              <a:gd name="connsiteY3795" fmla="*/ 6282154 h 6858000"/>
              <a:gd name="connsiteX3796" fmla="*/ 5467853 w 6582933"/>
              <a:gd name="connsiteY3796" fmla="*/ 6289944 h 6858000"/>
              <a:gd name="connsiteX3797" fmla="*/ 5446882 w 6582933"/>
              <a:gd name="connsiteY3797" fmla="*/ 6278405 h 6858000"/>
              <a:gd name="connsiteX3798" fmla="*/ 5439446 w 6582933"/>
              <a:gd name="connsiteY3798" fmla="*/ 6284920 h 6858000"/>
              <a:gd name="connsiteX3799" fmla="*/ 5439097 w 6582933"/>
              <a:gd name="connsiteY3799" fmla="*/ 6308846 h 6858000"/>
              <a:gd name="connsiteX3800" fmla="*/ 5388468 w 6582933"/>
              <a:gd name="connsiteY3800" fmla="*/ 6359490 h 6858000"/>
              <a:gd name="connsiteX3801" fmla="*/ 5388468 w 6582933"/>
              <a:gd name="connsiteY3801" fmla="*/ 6371606 h 6858000"/>
              <a:gd name="connsiteX3802" fmla="*/ 5375376 w 6582933"/>
              <a:gd name="connsiteY3802" fmla="*/ 6385751 h 6858000"/>
              <a:gd name="connsiteX3803" fmla="*/ 5375376 w 6582933"/>
              <a:gd name="connsiteY3803" fmla="*/ 6397613 h 6858000"/>
              <a:gd name="connsiteX3804" fmla="*/ 5362884 w 6582933"/>
              <a:gd name="connsiteY3804" fmla="*/ 6411377 h 6858000"/>
              <a:gd name="connsiteX3805" fmla="*/ 5361743 w 6582933"/>
              <a:gd name="connsiteY3805" fmla="*/ 6424317 h 6858000"/>
              <a:gd name="connsiteX3806" fmla="*/ 5343631 w 6582933"/>
              <a:gd name="connsiteY3806" fmla="*/ 6442142 h 6858000"/>
              <a:gd name="connsiteX3807" fmla="*/ 5337404 w 6582933"/>
              <a:gd name="connsiteY3807" fmla="*/ 6439098 h 6858000"/>
              <a:gd name="connsiteX3808" fmla="*/ 5337402 w 6582933"/>
              <a:gd name="connsiteY3808" fmla="*/ 6439034 h 6858000"/>
              <a:gd name="connsiteX3809" fmla="*/ 5337402 w 6582933"/>
              <a:gd name="connsiteY3809" fmla="*/ 6423176 h 6858000"/>
              <a:gd name="connsiteX3810" fmla="*/ 5318905 w 6582933"/>
              <a:gd name="connsiteY3810" fmla="*/ 6404907 h 6858000"/>
              <a:gd name="connsiteX3811" fmla="*/ 5305398 w 6582933"/>
              <a:gd name="connsiteY3811" fmla="*/ 6416642 h 6858000"/>
              <a:gd name="connsiteX3812" fmla="*/ 5292717 w 6582933"/>
              <a:gd name="connsiteY3812" fmla="*/ 6416642 h 6858000"/>
              <a:gd name="connsiteX3813" fmla="*/ 5262434 w 6582933"/>
              <a:gd name="connsiteY3813" fmla="*/ 6448929 h 6858000"/>
              <a:gd name="connsiteX3814" fmla="*/ 5273743 w 6582933"/>
              <a:gd name="connsiteY3814" fmla="*/ 6461615 h 6858000"/>
              <a:gd name="connsiteX3815" fmla="*/ 5273743 w 6582933"/>
              <a:gd name="connsiteY3815" fmla="*/ 6475063 h 6858000"/>
              <a:gd name="connsiteX3816" fmla="*/ 5288334 w 6582933"/>
              <a:gd name="connsiteY3816" fmla="*/ 6481026 h 6858000"/>
              <a:gd name="connsiteX3817" fmla="*/ 5295167 w 6582933"/>
              <a:gd name="connsiteY3817" fmla="*/ 6477981 h 6858000"/>
              <a:gd name="connsiteX3818" fmla="*/ 5337402 w 6582933"/>
              <a:gd name="connsiteY3818" fmla="*/ 6439034 h 6858000"/>
              <a:gd name="connsiteX3819" fmla="*/ 5337402 w 6582933"/>
              <a:gd name="connsiteY3819" fmla="*/ 6439097 h 6858000"/>
              <a:gd name="connsiteX3820" fmla="*/ 5337404 w 6582933"/>
              <a:gd name="connsiteY3820" fmla="*/ 6439098 h 6858000"/>
              <a:gd name="connsiteX3821" fmla="*/ 5337592 w 6582933"/>
              <a:gd name="connsiteY3821" fmla="*/ 6461171 h 6858000"/>
              <a:gd name="connsiteX3822" fmla="*/ 5341849 w 6582933"/>
              <a:gd name="connsiteY3822" fmla="*/ 6465548 h 6858000"/>
              <a:gd name="connsiteX3823" fmla="*/ 5346137 w 6582933"/>
              <a:gd name="connsiteY3823" fmla="*/ 6465104 h 6858000"/>
              <a:gd name="connsiteX3824" fmla="*/ 5368797 w 6582933"/>
              <a:gd name="connsiteY3824" fmla="*/ 6442649 h 6858000"/>
              <a:gd name="connsiteX3825" fmla="*/ 5384148 w 6582933"/>
              <a:gd name="connsiteY3825" fmla="*/ 6456731 h 6858000"/>
              <a:gd name="connsiteX3826" fmla="*/ 5406237 w 6582933"/>
              <a:gd name="connsiteY3826" fmla="*/ 6428885 h 6858000"/>
              <a:gd name="connsiteX3827" fmla="*/ 5433090 w 6582933"/>
              <a:gd name="connsiteY3827" fmla="*/ 6428885 h 6858000"/>
              <a:gd name="connsiteX3828" fmla="*/ 5447388 w 6582933"/>
              <a:gd name="connsiteY3828" fmla="*/ 6418862 h 6858000"/>
              <a:gd name="connsiteX3829" fmla="*/ 5451708 w 6582933"/>
              <a:gd name="connsiteY3829" fmla="*/ 6435735 h 6858000"/>
              <a:gd name="connsiteX3830" fmla="*/ 5438743 w 6582933"/>
              <a:gd name="connsiteY3830" fmla="*/ 6449564 h 6858000"/>
              <a:gd name="connsiteX3831" fmla="*/ 5438743 w 6582933"/>
              <a:gd name="connsiteY3831" fmla="*/ 6473921 h 6858000"/>
              <a:gd name="connsiteX3832" fmla="*/ 5426924 w 6582933"/>
              <a:gd name="connsiteY3832" fmla="*/ 6487179 h 6858000"/>
              <a:gd name="connsiteX3833" fmla="*/ 5437187 w 6582933"/>
              <a:gd name="connsiteY3833" fmla="*/ 6514011 h 6858000"/>
              <a:gd name="connsiteX3834" fmla="*/ 5414274 w 6582933"/>
              <a:gd name="connsiteY3834" fmla="*/ 6536909 h 6858000"/>
              <a:gd name="connsiteX3835" fmla="*/ 5425623 w 6582933"/>
              <a:gd name="connsiteY3835" fmla="*/ 6549912 h 6858000"/>
              <a:gd name="connsiteX3836" fmla="*/ 5405407 w 6582933"/>
              <a:gd name="connsiteY3836" fmla="*/ 6558793 h 6858000"/>
              <a:gd name="connsiteX3837" fmla="*/ 5391900 w 6582933"/>
              <a:gd name="connsiteY3837" fmla="*/ 6572050 h 6858000"/>
              <a:gd name="connsiteX3838" fmla="*/ 5374868 w 6582933"/>
              <a:gd name="connsiteY3838" fmla="*/ 6589621 h 6858000"/>
              <a:gd name="connsiteX3839" fmla="*/ 5374868 w 6582933"/>
              <a:gd name="connsiteY3839" fmla="*/ 6627173 h 6858000"/>
              <a:gd name="connsiteX3840" fmla="*/ 5369723 w 6582933"/>
              <a:gd name="connsiteY3840" fmla="*/ 6632247 h 6858000"/>
              <a:gd name="connsiteX3841" fmla="*/ 5364857 w 6582933"/>
              <a:gd name="connsiteY3841" fmla="*/ 6641191 h 6858000"/>
              <a:gd name="connsiteX3842" fmla="*/ 5375629 w 6582933"/>
              <a:gd name="connsiteY3842" fmla="*/ 6645694 h 6858000"/>
              <a:gd name="connsiteX3843" fmla="*/ 5388215 w 6582933"/>
              <a:gd name="connsiteY3843" fmla="*/ 6645568 h 6858000"/>
              <a:gd name="connsiteX3844" fmla="*/ 5388215 w 6582933"/>
              <a:gd name="connsiteY3844" fmla="*/ 6664598 h 6858000"/>
              <a:gd name="connsiteX3845" fmla="*/ 5378142 w 6582933"/>
              <a:gd name="connsiteY3845" fmla="*/ 6670624 h 6858000"/>
              <a:gd name="connsiteX3846" fmla="*/ 5363011 w 6582933"/>
              <a:gd name="connsiteY3846" fmla="*/ 6678489 h 6858000"/>
              <a:gd name="connsiteX3847" fmla="*/ 5362091 w 6582933"/>
              <a:gd name="connsiteY3847" fmla="*/ 6690224 h 6858000"/>
              <a:gd name="connsiteX3848" fmla="*/ 5350844 w 6582933"/>
              <a:gd name="connsiteY3848" fmla="*/ 6703545 h 6858000"/>
              <a:gd name="connsiteX3849" fmla="*/ 5360442 w 6582933"/>
              <a:gd name="connsiteY3849" fmla="*/ 6713313 h 6858000"/>
              <a:gd name="connsiteX3850" fmla="*/ 5360410 w 6582933"/>
              <a:gd name="connsiteY3850" fmla="*/ 6717627 h 6858000"/>
              <a:gd name="connsiteX3851" fmla="*/ 5355894 w 6582933"/>
              <a:gd name="connsiteY3851" fmla="*/ 6721623 h 6858000"/>
              <a:gd name="connsiteX3852" fmla="*/ 5318302 w 6582933"/>
              <a:gd name="connsiteY3852" fmla="*/ 6721813 h 6858000"/>
              <a:gd name="connsiteX3853" fmla="*/ 5313696 w 6582933"/>
              <a:gd name="connsiteY3853" fmla="*/ 6726507 h 6858000"/>
              <a:gd name="connsiteX3854" fmla="*/ 5323991 w 6582933"/>
              <a:gd name="connsiteY3854" fmla="*/ 6741414 h 6858000"/>
              <a:gd name="connsiteX3855" fmla="*/ 5324689 w 6582933"/>
              <a:gd name="connsiteY3855" fmla="*/ 6752895 h 6858000"/>
              <a:gd name="connsiteX3856" fmla="*/ 5311946 w 6582933"/>
              <a:gd name="connsiteY3856" fmla="*/ 6766533 h 6858000"/>
              <a:gd name="connsiteX3857" fmla="*/ 5311754 w 6582933"/>
              <a:gd name="connsiteY3857" fmla="*/ 6785308 h 6858000"/>
              <a:gd name="connsiteX3858" fmla="*/ 5316455 w 6582933"/>
              <a:gd name="connsiteY3858" fmla="*/ 6796092 h 6858000"/>
              <a:gd name="connsiteX3859" fmla="*/ 5325450 w 6582933"/>
              <a:gd name="connsiteY3859" fmla="*/ 6790954 h 6858000"/>
              <a:gd name="connsiteX3860" fmla="*/ 5329930 w 6582933"/>
              <a:gd name="connsiteY3860" fmla="*/ 6786450 h 6858000"/>
              <a:gd name="connsiteX3861" fmla="*/ 5337053 w 6582933"/>
              <a:gd name="connsiteY3861" fmla="*/ 6793872 h 6858000"/>
              <a:gd name="connsiteX3862" fmla="*/ 5335651 w 6582933"/>
              <a:gd name="connsiteY3862" fmla="*/ 6805670 h 6858000"/>
              <a:gd name="connsiteX3863" fmla="*/ 5305050 w 6582933"/>
              <a:gd name="connsiteY3863" fmla="*/ 6836752 h 6858000"/>
              <a:gd name="connsiteX3864" fmla="*/ 5279624 w 6582933"/>
              <a:gd name="connsiteY3864" fmla="*/ 6836752 h 6858000"/>
              <a:gd name="connsiteX3865" fmla="*/ 5273511 w 6582933"/>
              <a:gd name="connsiteY3865" fmla="*/ 6852007 h 6858000"/>
              <a:gd name="connsiteX3866" fmla="*/ 5272649 w 6582933"/>
              <a:gd name="connsiteY3866" fmla="*/ 6858000 h 6858000"/>
              <a:gd name="connsiteX3867" fmla="*/ 5258294 w 6582933"/>
              <a:gd name="connsiteY3867" fmla="*/ 6858000 h 6858000"/>
              <a:gd name="connsiteX3868" fmla="*/ 5258779 w 6582933"/>
              <a:gd name="connsiteY3868" fmla="*/ 6857811 h 6858000"/>
              <a:gd name="connsiteX3869" fmla="*/ 5261322 w 6582933"/>
              <a:gd name="connsiteY3869" fmla="*/ 6847028 h 6858000"/>
              <a:gd name="connsiteX3870" fmla="*/ 5256013 w 6582933"/>
              <a:gd name="connsiteY3870" fmla="*/ 6837830 h 6858000"/>
              <a:gd name="connsiteX3871" fmla="*/ 5249023 w 6582933"/>
              <a:gd name="connsiteY3871" fmla="*/ 6844046 h 6858000"/>
              <a:gd name="connsiteX3872" fmla="*/ 5248738 w 6582933"/>
              <a:gd name="connsiteY3872" fmla="*/ 6858000 h 6858000"/>
              <a:gd name="connsiteX3873" fmla="*/ 4723115 w 6582933"/>
              <a:gd name="connsiteY3873" fmla="*/ 6858000 h 6858000"/>
              <a:gd name="connsiteX3874" fmla="*/ 4765751 w 6582933"/>
              <a:gd name="connsiteY3874" fmla="*/ 6815312 h 6858000"/>
              <a:gd name="connsiteX3875" fmla="*/ 4766423 w 6582933"/>
              <a:gd name="connsiteY3875" fmla="*/ 6803831 h 6858000"/>
              <a:gd name="connsiteX3876" fmla="*/ 4802074 w 6582933"/>
              <a:gd name="connsiteY3876" fmla="*/ 6767738 h 6858000"/>
              <a:gd name="connsiteX3877" fmla="*/ 4803920 w 6582933"/>
              <a:gd name="connsiteY3877" fmla="*/ 6755114 h 6858000"/>
              <a:gd name="connsiteX3878" fmla="*/ 4791810 w 6582933"/>
              <a:gd name="connsiteY3878" fmla="*/ 6741287 h 6858000"/>
              <a:gd name="connsiteX3879" fmla="*/ 4791240 w 6582933"/>
              <a:gd name="connsiteY3879" fmla="*/ 6731645 h 6858000"/>
              <a:gd name="connsiteX3880" fmla="*/ 4816539 w 6582933"/>
              <a:gd name="connsiteY3880" fmla="*/ 6715089 h 6858000"/>
              <a:gd name="connsiteX3881" fmla="*/ 4816539 w 6582933"/>
              <a:gd name="connsiteY3881" fmla="*/ 6699104 h 6858000"/>
              <a:gd name="connsiteX3882" fmla="*/ 4843042 w 6582933"/>
              <a:gd name="connsiteY3882" fmla="*/ 6678299 h 6858000"/>
              <a:gd name="connsiteX3883" fmla="*/ 4855051 w 6582933"/>
              <a:gd name="connsiteY3883" fmla="*/ 6647091 h 6858000"/>
              <a:gd name="connsiteX3884" fmla="*/ 4865892 w 6582933"/>
              <a:gd name="connsiteY3884" fmla="*/ 6615438 h 6858000"/>
              <a:gd name="connsiteX3885" fmla="*/ 4879333 w 6582933"/>
              <a:gd name="connsiteY3885" fmla="*/ 6589684 h 6858000"/>
              <a:gd name="connsiteX3886" fmla="*/ 4880158 w 6582933"/>
              <a:gd name="connsiteY3886" fmla="*/ 6576491 h 6858000"/>
              <a:gd name="connsiteX3887" fmla="*/ 4892839 w 6582933"/>
              <a:gd name="connsiteY3887" fmla="*/ 6562916 h 6858000"/>
              <a:gd name="connsiteX3888" fmla="*/ 4892839 w 6582933"/>
              <a:gd name="connsiteY3888" fmla="*/ 6551943 h 6858000"/>
              <a:gd name="connsiteX3889" fmla="*/ 4931002 w 6582933"/>
              <a:gd name="connsiteY3889" fmla="*/ 6509316 h 6858000"/>
              <a:gd name="connsiteX3890" fmla="*/ 4924108 w 6582933"/>
              <a:gd name="connsiteY3890" fmla="*/ 6467832 h 6858000"/>
              <a:gd name="connsiteX3891" fmla="*/ 4907074 w 6582933"/>
              <a:gd name="connsiteY3891" fmla="*/ 6463011 h 6858000"/>
              <a:gd name="connsiteX3892" fmla="*/ 4917497 w 6582933"/>
              <a:gd name="connsiteY3892" fmla="*/ 6449564 h 6858000"/>
              <a:gd name="connsiteX3893" fmla="*/ 4909269 w 6582933"/>
              <a:gd name="connsiteY3893" fmla="*/ 6442840 h 6858000"/>
              <a:gd name="connsiteX3894" fmla="*/ 4888551 w 6582933"/>
              <a:gd name="connsiteY3894" fmla="*/ 6442649 h 6858000"/>
              <a:gd name="connsiteX3895" fmla="*/ 4791176 w 6582933"/>
              <a:gd name="connsiteY3895" fmla="*/ 6539954 h 6858000"/>
              <a:gd name="connsiteX3896" fmla="*/ 4791144 w 6582933"/>
              <a:gd name="connsiteY3896" fmla="*/ 6570591 h 6858000"/>
              <a:gd name="connsiteX3897" fmla="*/ 4790510 w 6582933"/>
              <a:gd name="connsiteY3897" fmla="*/ 6576110 h 6858000"/>
              <a:gd name="connsiteX3898" fmla="*/ 4777734 w 6582933"/>
              <a:gd name="connsiteY3898" fmla="*/ 6590700 h 6858000"/>
              <a:gd name="connsiteX3899" fmla="*/ 4777734 w 6582933"/>
              <a:gd name="connsiteY3899" fmla="*/ 6613155 h 6858000"/>
              <a:gd name="connsiteX3900" fmla="*/ 4765751 w 6582933"/>
              <a:gd name="connsiteY3900" fmla="*/ 6629900 h 6858000"/>
              <a:gd name="connsiteX3901" fmla="*/ 4753044 w 6582933"/>
              <a:gd name="connsiteY3901" fmla="*/ 6662695 h 6858000"/>
              <a:gd name="connsiteX3902" fmla="*/ 4736577 w 6582933"/>
              <a:gd name="connsiteY3902" fmla="*/ 6681280 h 6858000"/>
              <a:gd name="connsiteX3903" fmla="*/ 4727652 w 6582933"/>
              <a:gd name="connsiteY3903" fmla="*/ 6690224 h 6858000"/>
              <a:gd name="connsiteX3904" fmla="*/ 4727652 w 6582933"/>
              <a:gd name="connsiteY3904" fmla="*/ 6702720 h 6858000"/>
              <a:gd name="connsiteX3905" fmla="*/ 4714589 w 6582933"/>
              <a:gd name="connsiteY3905" fmla="*/ 6716739 h 6858000"/>
              <a:gd name="connsiteX3906" fmla="*/ 4714589 w 6582933"/>
              <a:gd name="connsiteY3906" fmla="*/ 6741350 h 6858000"/>
              <a:gd name="connsiteX3907" fmla="*/ 4689671 w 6582933"/>
              <a:gd name="connsiteY3907" fmla="*/ 6769768 h 6858000"/>
              <a:gd name="connsiteX3908" fmla="*/ 4687324 w 6582933"/>
              <a:gd name="connsiteY3908" fmla="*/ 6781439 h 6858000"/>
              <a:gd name="connsiteX3909" fmla="*/ 4664887 w 6582933"/>
              <a:gd name="connsiteY3909" fmla="*/ 6803894 h 6858000"/>
              <a:gd name="connsiteX3910" fmla="*/ 4664126 w 6582933"/>
              <a:gd name="connsiteY3910" fmla="*/ 6816707 h 6858000"/>
              <a:gd name="connsiteX3911" fmla="*/ 4651445 w 6582933"/>
              <a:gd name="connsiteY3911" fmla="*/ 6830282 h 6858000"/>
              <a:gd name="connsiteX3912" fmla="*/ 4651349 w 6582933"/>
              <a:gd name="connsiteY3912" fmla="*/ 6842460 h 6858000"/>
              <a:gd name="connsiteX3913" fmla="*/ 4638288 w 6582933"/>
              <a:gd name="connsiteY3913" fmla="*/ 6856479 h 6858000"/>
              <a:gd name="connsiteX3914" fmla="*/ 4638288 w 6582933"/>
              <a:gd name="connsiteY3914" fmla="*/ 6858000 h 6858000"/>
              <a:gd name="connsiteX3915" fmla="*/ 4515620 w 6582933"/>
              <a:gd name="connsiteY3915" fmla="*/ 6858000 h 6858000"/>
              <a:gd name="connsiteX3916" fmla="*/ 4513870 w 6582933"/>
              <a:gd name="connsiteY3916" fmla="*/ 6853624 h 6858000"/>
              <a:gd name="connsiteX3917" fmla="*/ 4530712 w 6582933"/>
              <a:gd name="connsiteY3917" fmla="*/ 6848994 h 6858000"/>
              <a:gd name="connsiteX3918" fmla="*/ 4562240 w 6582933"/>
              <a:gd name="connsiteY3918" fmla="*/ 6817469 h 6858000"/>
              <a:gd name="connsiteX3919" fmla="*/ 4562240 w 6582933"/>
              <a:gd name="connsiteY3919" fmla="*/ 6792159 h 6858000"/>
              <a:gd name="connsiteX3920" fmla="*/ 4549495 w 6582933"/>
              <a:gd name="connsiteY3920" fmla="*/ 6778394 h 6858000"/>
              <a:gd name="connsiteX3921" fmla="*/ 4549495 w 6582933"/>
              <a:gd name="connsiteY3921" fmla="*/ 6753592 h 6858000"/>
              <a:gd name="connsiteX3922" fmla="*/ 4518889 w 6582933"/>
              <a:gd name="connsiteY3922" fmla="*/ 6747185 h 6858000"/>
              <a:gd name="connsiteX3923" fmla="*/ 4505445 w 6582933"/>
              <a:gd name="connsiteY3923" fmla="*/ 6735451 h 6858000"/>
              <a:gd name="connsiteX3924" fmla="*/ 4493120 w 6582933"/>
              <a:gd name="connsiteY3924" fmla="*/ 6734690 h 6858000"/>
              <a:gd name="connsiteX3925" fmla="*/ 4479550 w 6582933"/>
              <a:gd name="connsiteY3925" fmla="*/ 6722003 h 6858000"/>
              <a:gd name="connsiteX3926" fmla="*/ 4467314 w 6582933"/>
              <a:gd name="connsiteY3926" fmla="*/ 6722003 h 6858000"/>
              <a:gd name="connsiteX3927" fmla="*/ 4453300 w 6582933"/>
              <a:gd name="connsiteY3927" fmla="*/ 6735071 h 6858000"/>
              <a:gd name="connsiteX3928" fmla="*/ 4428573 w 6582933"/>
              <a:gd name="connsiteY3928" fmla="*/ 6735071 h 6858000"/>
              <a:gd name="connsiteX3929" fmla="*/ 4410081 w 6582933"/>
              <a:gd name="connsiteY3929" fmla="*/ 6753592 h 6858000"/>
              <a:gd name="connsiteX3930" fmla="*/ 4410081 w 6582933"/>
              <a:gd name="connsiteY3930" fmla="*/ 6791525 h 6858000"/>
              <a:gd name="connsiteX3931" fmla="*/ 4422249 w 6582933"/>
              <a:gd name="connsiteY3931" fmla="*/ 6804909 h 6858000"/>
              <a:gd name="connsiteX3932" fmla="*/ 4399621 w 6582933"/>
              <a:gd name="connsiteY3932" fmla="*/ 6828252 h 6858000"/>
              <a:gd name="connsiteX3933" fmla="*/ 4397247 w 6582933"/>
              <a:gd name="connsiteY3933" fmla="*/ 6851111 h 6858000"/>
              <a:gd name="connsiteX3934" fmla="*/ 4396326 w 6582933"/>
              <a:gd name="connsiteY3934" fmla="*/ 6858000 h 6858000"/>
              <a:gd name="connsiteX3935" fmla="*/ 4343709 w 6582933"/>
              <a:gd name="connsiteY3935" fmla="*/ 6858000 h 6858000"/>
              <a:gd name="connsiteX3936" fmla="*/ 4359041 w 6582933"/>
              <a:gd name="connsiteY3936" fmla="*/ 6842651 h 6858000"/>
              <a:gd name="connsiteX3937" fmla="*/ 4359041 w 6582933"/>
              <a:gd name="connsiteY3937" fmla="*/ 6829964 h 6858000"/>
              <a:gd name="connsiteX3938" fmla="*/ 4341057 w 6582933"/>
              <a:gd name="connsiteY3938" fmla="*/ 6812013 h 6858000"/>
              <a:gd name="connsiteX3939" fmla="*/ 4333964 w 6582933"/>
              <a:gd name="connsiteY3939" fmla="*/ 6819435 h 6858000"/>
              <a:gd name="connsiteX3940" fmla="*/ 4333615 w 6582933"/>
              <a:gd name="connsiteY3940" fmla="*/ 6842651 h 6858000"/>
              <a:gd name="connsiteX3941" fmla="*/ 4321685 w 6582933"/>
              <a:gd name="connsiteY3941" fmla="*/ 6858000 h 6858000"/>
              <a:gd name="connsiteX3942" fmla="*/ 4256468 w 6582933"/>
              <a:gd name="connsiteY3942" fmla="*/ 6858000 h 6858000"/>
              <a:gd name="connsiteX3943" fmla="*/ 4294113 w 6582933"/>
              <a:gd name="connsiteY3943" fmla="*/ 6820450 h 6858000"/>
              <a:gd name="connsiteX3944" fmla="*/ 4302285 w 6582933"/>
              <a:gd name="connsiteY3944" fmla="*/ 6797487 h 6858000"/>
              <a:gd name="connsiteX3945" fmla="*/ 4321030 w 6582933"/>
              <a:gd name="connsiteY3945" fmla="*/ 6779028 h 6858000"/>
              <a:gd name="connsiteX3946" fmla="*/ 4318905 w 6582933"/>
              <a:gd name="connsiteY3946" fmla="*/ 6763361 h 6858000"/>
              <a:gd name="connsiteX3947" fmla="*/ 4296523 w 6582933"/>
              <a:gd name="connsiteY3947" fmla="*/ 6759619 h 6858000"/>
              <a:gd name="connsiteX3948" fmla="*/ 4275812 w 6582933"/>
              <a:gd name="connsiteY3948" fmla="*/ 6761395 h 6858000"/>
              <a:gd name="connsiteX3949" fmla="*/ 4257345 w 6582933"/>
              <a:gd name="connsiteY3949" fmla="*/ 6778901 h 6858000"/>
              <a:gd name="connsiteX3950" fmla="*/ 4257345 w 6582933"/>
              <a:gd name="connsiteY3950" fmla="*/ 6791651 h 6858000"/>
              <a:gd name="connsiteX3951" fmla="*/ 4244412 w 6582933"/>
              <a:gd name="connsiteY3951" fmla="*/ 6805480 h 6858000"/>
              <a:gd name="connsiteX3952" fmla="*/ 4244412 w 6582933"/>
              <a:gd name="connsiteY3952" fmla="*/ 6829584 h 6858000"/>
              <a:gd name="connsiteX3953" fmla="*/ 4232244 w 6582933"/>
              <a:gd name="connsiteY3953" fmla="*/ 6844491 h 6858000"/>
              <a:gd name="connsiteX3954" fmla="*/ 4230621 w 6582933"/>
              <a:gd name="connsiteY3954" fmla="*/ 6856289 h 6858000"/>
              <a:gd name="connsiteX3955" fmla="*/ 4229126 w 6582933"/>
              <a:gd name="connsiteY3955" fmla="*/ 6858000 h 6858000"/>
              <a:gd name="connsiteX3956" fmla="*/ 4186977 w 6582933"/>
              <a:gd name="connsiteY3956" fmla="*/ 6858000 h 6858000"/>
              <a:gd name="connsiteX3957" fmla="*/ 4218541 w 6582933"/>
              <a:gd name="connsiteY3957" fmla="*/ 6826602 h 6858000"/>
              <a:gd name="connsiteX3958" fmla="*/ 4218541 w 6582933"/>
              <a:gd name="connsiteY3958" fmla="*/ 6766342 h 6858000"/>
              <a:gd name="connsiteX3959" fmla="*/ 4200716 w 6582933"/>
              <a:gd name="connsiteY3959" fmla="*/ 6759999 h 6858000"/>
              <a:gd name="connsiteX3960" fmla="*/ 4200906 w 6582933"/>
              <a:gd name="connsiteY3960" fmla="*/ 6734499 h 6858000"/>
              <a:gd name="connsiteX3961" fmla="*/ 4240091 w 6582933"/>
              <a:gd name="connsiteY3961" fmla="*/ 6734499 h 6858000"/>
              <a:gd name="connsiteX3962" fmla="*/ 4248096 w 6582933"/>
              <a:gd name="connsiteY3962" fmla="*/ 6711220 h 6858000"/>
              <a:gd name="connsiteX3963" fmla="*/ 4270121 w 6582933"/>
              <a:gd name="connsiteY3963" fmla="*/ 6693967 h 6858000"/>
              <a:gd name="connsiteX3964" fmla="*/ 4270121 w 6582933"/>
              <a:gd name="connsiteY3964" fmla="*/ 6677474 h 6858000"/>
              <a:gd name="connsiteX3965" fmla="*/ 4288075 w 6582933"/>
              <a:gd name="connsiteY3965" fmla="*/ 6659523 h 6858000"/>
              <a:gd name="connsiteX3966" fmla="*/ 4293955 w 6582933"/>
              <a:gd name="connsiteY3966" fmla="*/ 6658381 h 6858000"/>
              <a:gd name="connsiteX3967" fmla="*/ 4306731 w 6582933"/>
              <a:gd name="connsiteY3967" fmla="*/ 6637829 h 6858000"/>
              <a:gd name="connsiteX3968" fmla="*/ 4314964 w 6582933"/>
              <a:gd name="connsiteY3968" fmla="*/ 6619878 h 6858000"/>
              <a:gd name="connsiteX3969" fmla="*/ 4320934 w 6582933"/>
              <a:gd name="connsiteY3969" fmla="*/ 6609666 h 6858000"/>
              <a:gd name="connsiteX3970" fmla="*/ 4320934 w 6582933"/>
              <a:gd name="connsiteY3970" fmla="*/ 6548708 h 6858000"/>
              <a:gd name="connsiteX3971" fmla="*/ 4346359 w 6582933"/>
              <a:gd name="connsiteY3971" fmla="*/ 6528790 h 6858000"/>
              <a:gd name="connsiteX3972" fmla="*/ 4346359 w 6582933"/>
              <a:gd name="connsiteY3972" fmla="*/ 6512234 h 6858000"/>
              <a:gd name="connsiteX3973" fmla="*/ 4365428 w 6582933"/>
              <a:gd name="connsiteY3973" fmla="*/ 6493205 h 6858000"/>
              <a:gd name="connsiteX3974" fmla="*/ 4389230 w 6582933"/>
              <a:gd name="connsiteY3974" fmla="*/ 6493458 h 6858000"/>
              <a:gd name="connsiteX3975" fmla="*/ 4395524 w 6582933"/>
              <a:gd name="connsiteY3975" fmla="*/ 6501007 h 6858000"/>
              <a:gd name="connsiteX3976" fmla="*/ 4391202 w 6582933"/>
              <a:gd name="connsiteY3976" fmla="*/ 6505320 h 6858000"/>
              <a:gd name="connsiteX3977" fmla="*/ 4378966 w 6582933"/>
              <a:gd name="connsiteY3977" fmla="*/ 6505510 h 6858000"/>
              <a:gd name="connsiteX3978" fmla="*/ 4378554 w 6582933"/>
              <a:gd name="connsiteY3978" fmla="*/ 6531073 h 6858000"/>
              <a:gd name="connsiteX3979" fmla="*/ 4390695 w 6582933"/>
              <a:gd name="connsiteY3979" fmla="*/ 6531073 h 6858000"/>
              <a:gd name="connsiteX3980" fmla="*/ 4404613 w 6582933"/>
              <a:gd name="connsiteY3980" fmla="*/ 6518514 h 6858000"/>
              <a:gd name="connsiteX3981" fmla="*/ 4422661 w 6582933"/>
              <a:gd name="connsiteY3981" fmla="*/ 6536973 h 6858000"/>
              <a:gd name="connsiteX3982" fmla="*/ 4409948 w 6582933"/>
              <a:gd name="connsiteY3982" fmla="*/ 6550610 h 6858000"/>
              <a:gd name="connsiteX3983" fmla="*/ 4409885 w 6582933"/>
              <a:gd name="connsiteY3983" fmla="*/ 6572237 h 6858000"/>
              <a:gd name="connsiteX3984" fmla="*/ 4409853 w 6582933"/>
              <a:gd name="connsiteY3984" fmla="*/ 6569703 h 6858000"/>
              <a:gd name="connsiteX3985" fmla="*/ 4399970 w 6582933"/>
              <a:gd name="connsiteY3985" fmla="*/ 6572875 h 6858000"/>
              <a:gd name="connsiteX3986" fmla="*/ 4402482 w 6582933"/>
              <a:gd name="connsiteY3986" fmla="*/ 6580804 h 6858000"/>
              <a:gd name="connsiteX3987" fmla="*/ 4406358 w 6582933"/>
              <a:gd name="connsiteY3987" fmla="*/ 6579218 h 6858000"/>
              <a:gd name="connsiteX3988" fmla="*/ 4409853 w 6582933"/>
              <a:gd name="connsiteY3988" fmla="*/ 6572241 h 6858000"/>
              <a:gd name="connsiteX3989" fmla="*/ 4409885 w 6582933"/>
              <a:gd name="connsiteY3989" fmla="*/ 6572237 h 6858000"/>
              <a:gd name="connsiteX3990" fmla="*/ 4428732 w 6582933"/>
              <a:gd name="connsiteY3990" fmla="*/ 6569450 h 6858000"/>
              <a:gd name="connsiteX3991" fmla="*/ 4468075 w 6582933"/>
              <a:gd name="connsiteY3991" fmla="*/ 6530756 h 6858000"/>
              <a:gd name="connsiteX3992" fmla="*/ 4492993 w 6582933"/>
              <a:gd name="connsiteY3992" fmla="*/ 6530756 h 6858000"/>
              <a:gd name="connsiteX3993" fmla="*/ 4524038 w 6582933"/>
              <a:gd name="connsiteY3993" fmla="*/ 6524667 h 6858000"/>
              <a:gd name="connsiteX3994" fmla="*/ 4511707 w 6582933"/>
              <a:gd name="connsiteY3994" fmla="*/ 6537924 h 6858000"/>
              <a:gd name="connsiteX3995" fmla="*/ 4511548 w 6582933"/>
              <a:gd name="connsiteY3995" fmla="*/ 6544014 h 6858000"/>
              <a:gd name="connsiteX3996" fmla="*/ 4479963 w 6582933"/>
              <a:gd name="connsiteY3996" fmla="*/ 6544267 h 6858000"/>
              <a:gd name="connsiteX3997" fmla="*/ 4475383 w 6582933"/>
              <a:gd name="connsiteY3997" fmla="*/ 6549151 h 6858000"/>
              <a:gd name="connsiteX3998" fmla="*/ 4480218 w 6582933"/>
              <a:gd name="connsiteY3998" fmla="*/ 6581628 h 6858000"/>
              <a:gd name="connsiteX3999" fmla="*/ 4511421 w 6582933"/>
              <a:gd name="connsiteY3999" fmla="*/ 6550230 h 6858000"/>
              <a:gd name="connsiteX4000" fmla="*/ 4511548 w 6582933"/>
              <a:gd name="connsiteY4000" fmla="*/ 6544014 h 6858000"/>
              <a:gd name="connsiteX4001" fmla="*/ 4530300 w 6582933"/>
              <a:gd name="connsiteY4001" fmla="*/ 6544014 h 6858000"/>
              <a:gd name="connsiteX4002" fmla="*/ 4543742 w 6582933"/>
              <a:gd name="connsiteY4002" fmla="*/ 6556319 h 6858000"/>
              <a:gd name="connsiteX4003" fmla="*/ 4562209 w 6582933"/>
              <a:gd name="connsiteY4003" fmla="*/ 6537860 h 6858000"/>
              <a:gd name="connsiteX4004" fmla="*/ 4562209 w 6582933"/>
              <a:gd name="connsiteY4004" fmla="*/ 6524794 h 6858000"/>
              <a:gd name="connsiteX4005" fmla="*/ 4595386 w 6582933"/>
              <a:gd name="connsiteY4005" fmla="*/ 6493775 h 6858000"/>
              <a:gd name="connsiteX4006" fmla="*/ 4610383 w 6582933"/>
              <a:gd name="connsiteY4006" fmla="*/ 6497201 h 6858000"/>
              <a:gd name="connsiteX4007" fmla="*/ 4601361 w 6582933"/>
              <a:gd name="connsiteY4007" fmla="*/ 6512551 h 6858000"/>
              <a:gd name="connsiteX4008" fmla="*/ 4601361 w 6582933"/>
              <a:gd name="connsiteY4008" fmla="*/ 6533674 h 6858000"/>
              <a:gd name="connsiteX4009" fmla="*/ 4575176 w 6582933"/>
              <a:gd name="connsiteY4009" fmla="*/ 6562980 h 6858000"/>
              <a:gd name="connsiteX4010" fmla="*/ 4575176 w 6582933"/>
              <a:gd name="connsiteY4010" fmla="*/ 6576491 h 6858000"/>
              <a:gd name="connsiteX4011" fmla="*/ 4539422 w 6582933"/>
              <a:gd name="connsiteY4011" fmla="*/ 6611632 h 6858000"/>
              <a:gd name="connsiteX4012" fmla="*/ 4539136 w 6582933"/>
              <a:gd name="connsiteY4012" fmla="*/ 6615945 h 6858000"/>
              <a:gd name="connsiteX4013" fmla="*/ 4549971 w 6582933"/>
              <a:gd name="connsiteY4013" fmla="*/ 6620322 h 6858000"/>
              <a:gd name="connsiteX4014" fmla="*/ 4560299 w 6582933"/>
              <a:gd name="connsiteY4014" fmla="*/ 6625079 h 6858000"/>
              <a:gd name="connsiteX4015" fmla="*/ 4554958 w 6582933"/>
              <a:gd name="connsiteY4015" fmla="*/ 6633960 h 6858000"/>
              <a:gd name="connsiteX4016" fmla="*/ 4549654 w 6582933"/>
              <a:gd name="connsiteY4016" fmla="*/ 6639351 h 6858000"/>
              <a:gd name="connsiteX4017" fmla="*/ 4550067 w 6582933"/>
              <a:gd name="connsiteY4017" fmla="*/ 6663456 h 6858000"/>
              <a:gd name="connsiteX4018" fmla="*/ 4558581 w 6582933"/>
              <a:gd name="connsiteY4018" fmla="*/ 6670814 h 6858000"/>
              <a:gd name="connsiteX4019" fmla="*/ 4570310 w 6582933"/>
              <a:gd name="connsiteY4019" fmla="*/ 6669165 h 6858000"/>
              <a:gd name="connsiteX4020" fmla="*/ 4588103 w 6582933"/>
              <a:gd name="connsiteY4020" fmla="*/ 6654322 h 6858000"/>
              <a:gd name="connsiteX4021" fmla="*/ 4588103 w 6582933"/>
              <a:gd name="connsiteY4021" fmla="*/ 6613852 h 6858000"/>
              <a:gd name="connsiteX4022" fmla="*/ 4598786 w 6582933"/>
              <a:gd name="connsiteY4022" fmla="*/ 6607635 h 6858000"/>
              <a:gd name="connsiteX4023" fmla="*/ 4613275 w 6582933"/>
              <a:gd name="connsiteY4023" fmla="*/ 6592919 h 6858000"/>
              <a:gd name="connsiteX4024" fmla="*/ 4614132 w 6582933"/>
              <a:gd name="connsiteY4024" fmla="*/ 6589177 h 6858000"/>
              <a:gd name="connsiteX4025" fmla="*/ 4633327 w 6582933"/>
              <a:gd name="connsiteY4025" fmla="*/ 6567737 h 6858000"/>
              <a:gd name="connsiteX4026" fmla="*/ 4639683 w 6582933"/>
              <a:gd name="connsiteY4026" fmla="*/ 6586069 h 6858000"/>
              <a:gd name="connsiteX4027" fmla="*/ 4626653 w 6582933"/>
              <a:gd name="connsiteY4027" fmla="*/ 6600975 h 6858000"/>
              <a:gd name="connsiteX4028" fmla="*/ 4625892 w 6582933"/>
              <a:gd name="connsiteY4028" fmla="*/ 6613344 h 6858000"/>
              <a:gd name="connsiteX4029" fmla="*/ 4613211 w 6582933"/>
              <a:gd name="connsiteY4029" fmla="*/ 6626919 h 6858000"/>
              <a:gd name="connsiteX4030" fmla="*/ 4613149 w 6582933"/>
              <a:gd name="connsiteY4030" fmla="*/ 6648534 h 6858000"/>
              <a:gd name="connsiteX4031" fmla="*/ 4613116 w 6582933"/>
              <a:gd name="connsiteY4031" fmla="*/ 6646012 h 6858000"/>
              <a:gd name="connsiteX4032" fmla="*/ 4603233 w 6582933"/>
              <a:gd name="connsiteY4032" fmla="*/ 6649184 h 6858000"/>
              <a:gd name="connsiteX4033" fmla="*/ 4605745 w 6582933"/>
              <a:gd name="connsiteY4033" fmla="*/ 6657176 h 6858000"/>
              <a:gd name="connsiteX4034" fmla="*/ 4609621 w 6582933"/>
              <a:gd name="connsiteY4034" fmla="*/ 6655590 h 6858000"/>
              <a:gd name="connsiteX4035" fmla="*/ 4613116 w 6582933"/>
              <a:gd name="connsiteY4035" fmla="*/ 6648549 h 6858000"/>
              <a:gd name="connsiteX4036" fmla="*/ 4613149 w 6582933"/>
              <a:gd name="connsiteY4036" fmla="*/ 6648534 h 6858000"/>
              <a:gd name="connsiteX4037" fmla="*/ 4619377 w 6582933"/>
              <a:gd name="connsiteY4037" fmla="*/ 6645632 h 6858000"/>
              <a:gd name="connsiteX4038" fmla="*/ 4637457 w 6582933"/>
              <a:gd name="connsiteY4038" fmla="*/ 6627744 h 6858000"/>
              <a:gd name="connsiteX4039" fmla="*/ 4638668 w 6582933"/>
              <a:gd name="connsiteY4039" fmla="*/ 6614867 h 6858000"/>
              <a:gd name="connsiteX4040" fmla="*/ 4651096 w 6582933"/>
              <a:gd name="connsiteY4040" fmla="*/ 6601102 h 6858000"/>
              <a:gd name="connsiteX4041" fmla="*/ 4651096 w 6582933"/>
              <a:gd name="connsiteY4041" fmla="*/ 6589368 h 6858000"/>
              <a:gd name="connsiteX4042" fmla="*/ 4677219 w 6582933"/>
              <a:gd name="connsiteY4042" fmla="*/ 6561901 h 6858000"/>
              <a:gd name="connsiteX4043" fmla="*/ 4677219 w 6582933"/>
              <a:gd name="connsiteY4043" fmla="*/ 6537860 h 6858000"/>
              <a:gd name="connsiteX4044" fmla="*/ 4689417 w 6582933"/>
              <a:gd name="connsiteY4044" fmla="*/ 6523588 h 6858000"/>
              <a:gd name="connsiteX4045" fmla="*/ 4689417 w 6582933"/>
              <a:gd name="connsiteY4045" fmla="*/ 6502847 h 6858000"/>
              <a:gd name="connsiteX4046" fmla="*/ 4702130 w 6582933"/>
              <a:gd name="connsiteY4046" fmla="*/ 6477093 h 6858000"/>
              <a:gd name="connsiteX4047" fmla="*/ 4727271 w 6582933"/>
              <a:gd name="connsiteY4047" fmla="*/ 6447660 h 6858000"/>
              <a:gd name="connsiteX4048" fmla="*/ 4727271 w 6582933"/>
              <a:gd name="connsiteY4048" fmla="*/ 6411568 h 6858000"/>
              <a:gd name="connsiteX4049" fmla="*/ 4740301 w 6582933"/>
              <a:gd name="connsiteY4049" fmla="*/ 6397613 h 6858000"/>
              <a:gd name="connsiteX4050" fmla="*/ 4740301 w 6582933"/>
              <a:gd name="connsiteY4050" fmla="*/ 6372747 h 6858000"/>
              <a:gd name="connsiteX4051" fmla="*/ 4752943 w 6582933"/>
              <a:gd name="connsiteY4051" fmla="*/ 6359173 h 6858000"/>
              <a:gd name="connsiteX4052" fmla="*/ 4753711 w 6582933"/>
              <a:gd name="connsiteY4052" fmla="*/ 6346867 h 6858000"/>
              <a:gd name="connsiteX4053" fmla="*/ 4766423 w 6582933"/>
              <a:gd name="connsiteY4053" fmla="*/ 6332303 h 6858000"/>
              <a:gd name="connsiteX4054" fmla="*/ 4766423 w 6582933"/>
              <a:gd name="connsiteY4054" fmla="*/ 6309836 h 6858000"/>
              <a:gd name="connsiteX4055" fmla="*/ 4777924 w 6582933"/>
              <a:gd name="connsiteY4055" fmla="*/ 6293058 h 6858000"/>
              <a:gd name="connsiteX4056" fmla="*/ 4785106 w 6582933"/>
              <a:gd name="connsiteY4056" fmla="*/ 6277390 h 6858000"/>
              <a:gd name="connsiteX4057" fmla="*/ 4823021 w 6582933"/>
              <a:gd name="connsiteY4057" fmla="*/ 6277390 h 6858000"/>
              <a:gd name="connsiteX4058" fmla="*/ 4841100 w 6582933"/>
              <a:gd name="connsiteY4058" fmla="*/ 6295468 h 6858000"/>
              <a:gd name="connsiteX4059" fmla="*/ 4833031 w 6582933"/>
              <a:gd name="connsiteY4059" fmla="*/ 6302332 h 6858000"/>
              <a:gd name="connsiteX4060" fmla="*/ 4821207 w 6582933"/>
              <a:gd name="connsiteY4060" fmla="*/ 6300778 h 6858000"/>
              <a:gd name="connsiteX4061" fmla="*/ 4807828 w 6582933"/>
              <a:gd name="connsiteY4061" fmla="*/ 6292735 h 6858000"/>
              <a:gd name="connsiteX4062" fmla="*/ 4803890 w 6582933"/>
              <a:gd name="connsiteY4062" fmla="*/ 6309836 h 6858000"/>
              <a:gd name="connsiteX4063" fmla="*/ 4803793 w 6582933"/>
              <a:gd name="connsiteY4063" fmla="*/ 6397549 h 6858000"/>
              <a:gd name="connsiteX4064" fmla="*/ 4791652 w 6582933"/>
              <a:gd name="connsiteY4064" fmla="*/ 6411060 h 6858000"/>
              <a:gd name="connsiteX4065" fmla="*/ 4791652 w 6582933"/>
              <a:gd name="connsiteY4065" fmla="*/ 6436179 h 6858000"/>
              <a:gd name="connsiteX4066" fmla="*/ 4801346 w 6582933"/>
              <a:gd name="connsiteY4066" fmla="*/ 6438844 h 6858000"/>
              <a:gd name="connsiteX4067" fmla="*/ 4816506 w 6582933"/>
              <a:gd name="connsiteY4067" fmla="*/ 6429709 h 6858000"/>
              <a:gd name="connsiteX4068" fmla="*/ 4816506 w 6582933"/>
              <a:gd name="connsiteY4068" fmla="*/ 6447534 h 6858000"/>
              <a:gd name="connsiteX4069" fmla="*/ 4840307 w 6582933"/>
              <a:gd name="connsiteY4069" fmla="*/ 6450388 h 6858000"/>
              <a:gd name="connsiteX4070" fmla="*/ 4816506 w 6582933"/>
              <a:gd name="connsiteY4070" fmla="*/ 6429709 h 6858000"/>
              <a:gd name="connsiteX4071" fmla="*/ 4816506 w 6582933"/>
              <a:gd name="connsiteY4071" fmla="*/ 6410363 h 6858000"/>
              <a:gd name="connsiteX4072" fmla="*/ 4820891 w 6582933"/>
              <a:gd name="connsiteY4072" fmla="*/ 6406493 h 6858000"/>
              <a:gd name="connsiteX4073" fmla="*/ 4862840 w 6582933"/>
              <a:gd name="connsiteY4073" fmla="*/ 6402877 h 6858000"/>
              <a:gd name="connsiteX4074" fmla="*/ 4867731 w 6582933"/>
              <a:gd name="connsiteY4074" fmla="*/ 6384990 h 6858000"/>
              <a:gd name="connsiteX4075" fmla="*/ 4884161 w 6582933"/>
              <a:gd name="connsiteY4075" fmla="*/ 6378583 h 6858000"/>
              <a:gd name="connsiteX4076" fmla="*/ 4892396 w 6582933"/>
              <a:gd name="connsiteY4076" fmla="*/ 6371161 h 6858000"/>
              <a:gd name="connsiteX4077" fmla="*/ 4892777 w 6582933"/>
              <a:gd name="connsiteY4077" fmla="*/ 6321685 h 6858000"/>
              <a:gd name="connsiteX4078" fmla="*/ 4922870 w 6582933"/>
              <a:gd name="connsiteY4078" fmla="*/ 6315836 h 6858000"/>
              <a:gd name="connsiteX4079" fmla="*/ 4930464 w 6582933"/>
              <a:gd name="connsiteY4079" fmla="*/ 6323658 h 6858000"/>
              <a:gd name="connsiteX4080" fmla="*/ 4940981 w 6582933"/>
              <a:gd name="connsiteY4080" fmla="*/ 6344837 h 6858000"/>
              <a:gd name="connsiteX4081" fmla="*/ 4941654 w 6582933"/>
              <a:gd name="connsiteY4081" fmla="*/ 6361774 h 6858000"/>
              <a:gd name="connsiteX4082" fmla="*/ 4905710 w 6582933"/>
              <a:gd name="connsiteY4082" fmla="*/ 6397739 h 6858000"/>
              <a:gd name="connsiteX4083" fmla="*/ 4905710 w 6582933"/>
              <a:gd name="connsiteY4083" fmla="*/ 6409728 h 6858000"/>
              <a:gd name="connsiteX4084" fmla="*/ 4892935 w 6582933"/>
              <a:gd name="connsiteY4084" fmla="*/ 6423620 h 6858000"/>
              <a:gd name="connsiteX4085" fmla="*/ 4921633 w 6582933"/>
              <a:gd name="connsiteY4085" fmla="*/ 6429709 h 6858000"/>
              <a:gd name="connsiteX4086" fmla="*/ 4941939 w 6582933"/>
              <a:gd name="connsiteY4086" fmla="*/ 6417086 h 6858000"/>
              <a:gd name="connsiteX4087" fmla="*/ 4954905 w 6582933"/>
              <a:gd name="connsiteY4087" fmla="*/ 6409284 h 6858000"/>
              <a:gd name="connsiteX4088" fmla="*/ 4949945 w 6582933"/>
              <a:gd name="connsiteY4088" fmla="*/ 6379217 h 6858000"/>
              <a:gd name="connsiteX4089" fmla="*/ 4962880 w 6582933"/>
              <a:gd name="connsiteY4089" fmla="*/ 6390953 h 6858000"/>
              <a:gd name="connsiteX4090" fmla="*/ 4975847 w 6582933"/>
              <a:gd name="connsiteY4090" fmla="*/ 6379598 h 6858000"/>
              <a:gd name="connsiteX4091" fmla="*/ 5014111 w 6582933"/>
              <a:gd name="connsiteY4091" fmla="*/ 6379598 h 6858000"/>
              <a:gd name="connsiteX4092" fmla="*/ 5045283 w 6582933"/>
              <a:gd name="connsiteY4092" fmla="*/ 6385117 h 6858000"/>
              <a:gd name="connsiteX4093" fmla="*/ 5045283 w 6582933"/>
              <a:gd name="connsiteY4093" fmla="*/ 6366214 h 6858000"/>
              <a:gd name="connsiteX4094" fmla="*/ 5051546 w 6582933"/>
              <a:gd name="connsiteY4094" fmla="*/ 6366023 h 6858000"/>
              <a:gd name="connsiteX4095" fmla="*/ 5056087 w 6582933"/>
              <a:gd name="connsiteY4095" fmla="*/ 6361774 h 6858000"/>
              <a:gd name="connsiteX4096" fmla="*/ 5069529 w 6582933"/>
              <a:gd name="connsiteY4096" fmla="*/ 6348326 h 6858000"/>
              <a:gd name="connsiteX4097" fmla="*/ 5062253 w 6582933"/>
              <a:gd name="connsiteY4097" fmla="*/ 6341133 h 6858000"/>
              <a:gd name="connsiteX4098" fmla="*/ 5043317 w 6582933"/>
              <a:gd name="connsiteY4098" fmla="*/ 6340816 h 6858000"/>
              <a:gd name="connsiteX4099" fmla="*/ 5032984 w 6582933"/>
              <a:gd name="connsiteY4099" fmla="*/ 6334809 h 6858000"/>
              <a:gd name="connsiteX4100" fmla="*/ 5045061 w 6582933"/>
              <a:gd name="connsiteY4100" fmla="*/ 6321526 h 6858000"/>
              <a:gd name="connsiteX4101" fmla="*/ 5026183 w 6582933"/>
              <a:gd name="connsiteY4101" fmla="*/ 6302649 h 6858000"/>
              <a:gd name="connsiteX4102" fmla="*/ 5002254 w 6582933"/>
              <a:gd name="connsiteY4102" fmla="*/ 6302395 h 6858000"/>
              <a:gd name="connsiteX4103" fmla="*/ 4996152 w 6582933"/>
              <a:gd name="connsiteY4103" fmla="*/ 6294771 h 6858000"/>
              <a:gd name="connsiteX4104" fmla="*/ 5000478 w 6582933"/>
              <a:gd name="connsiteY4104" fmla="*/ 6290451 h 6858000"/>
              <a:gd name="connsiteX4105" fmla="*/ 5012645 w 6582933"/>
              <a:gd name="connsiteY4105" fmla="*/ 6290261 h 6858000"/>
              <a:gd name="connsiteX4106" fmla="*/ 5039562 w 6582933"/>
              <a:gd name="connsiteY4106" fmla="*/ 6264615 h 6858000"/>
              <a:gd name="connsiteX4107" fmla="*/ 5052655 w 6582933"/>
              <a:gd name="connsiteY4107" fmla="*/ 6263473 h 6858000"/>
              <a:gd name="connsiteX4108" fmla="*/ 5070488 w 6582933"/>
              <a:gd name="connsiteY4108" fmla="*/ 6245643 h 6858000"/>
              <a:gd name="connsiteX4109" fmla="*/ 5058408 w 6582933"/>
              <a:gd name="connsiteY4109" fmla="*/ 6232424 h 6858000"/>
              <a:gd name="connsiteX4110" fmla="*/ 5068894 w 6582933"/>
              <a:gd name="connsiteY4110" fmla="*/ 6226353 h 6858000"/>
              <a:gd name="connsiteX4111" fmla="*/ 5087806 w 6582933"/>
              <a:gd name="connsiteY4111" fmla="*/ 6226036 h 6858000"/>
              <a:gd name="connsiteX4112" fmla="*/ 5096706 w 6582933"/>
              <a:gd name="connsiteY4112" fmla="*/ 6217650 h 6858000"/>
              <a:gd name="connsiteX4113" fmla="*/ 5096706 w 6582933"/>
              <a:gd name="connsiteY4113" fmla="*/ 6194009 h 6858000"/>
              <a:gd name="connsiteX4114" fmla="*/ 5134235 w 6582933"/>
              <a:gd name="connsiteY4114" fmla="*/ 6156476 h 6858000"/>
              <a:gd name="connsiteX4115" fmla="*/ 5133980 w 6582933"/>
              <a:gd name="connsiteY4115" fmla="*/ 6132740 h 6858000"/>
              <a:gd name="connsiteX4116" fmla="*/ 5126515 w 6582933"/>
              <a:gd name="connsiteY4116" fmla="*/ 6126321 h 6858000"/>
              <a:gd name="connsiteX4117" fmla="*/ 5121458 w 6582933"/>
              <a:gd name="connsiteY4117" fmla="*/ 6136743 h 6858000"/>
              <a:gd name="connsiteX4118" fmla="*/ 5121521 w 6582933"/>
              <a:gd name="connsiteY4118" fmla="*/ 6144367 h 6858000"/>
              <a:gd name="connsiteX4119" fmla="*/ 5101628 w 6582933"/>
              <a:gd name="connsiteY4119" fmla="*/ 6162008 h 6858000"/>
              <a:gd name="connsiteX4120" fmla="*/ 5079380 w 6582933"/>
              <a:gd name="connsiteY4120" fmla="*/ 6162008 h 6858000"/>
              <a:gd name="connsiteX4121" fmla="*/ 5063623 w 6582933"/>
              <a:gd name="connsiteY4121" fmla="*/ 6175544 h 6858000"/>
              <a:gd name="connsiteX4122" fmla="*/ 5040424 w 6582933"/>
              <a:gd name="connsiteY4122" fmla="*/ 6175290 h 6858000"/>
              <a:gd name="connsiteX4123" fmla="*/ 5034258 w 6582933"/>
              <a:gd name="connsiteY4123" fmla="*/ 6168014 h 6858000"/>
              <a:gd name="connsiteX4124" fmla="*/ 5056215 w 6582933"/>
              <a:gd name="connsiteY4124" fmla="*/ 6132201 h 6858000"/>
              <a:gd name="connsiteX4125" fmla="*/ 5057616 w 6582933"/>
              <a:gd name="connsiteY4125" fmla="*/ 6120663 h 6858000"/>
              <a:gd name="connsiteX4126" fmla="*/ 5050593 w 6582933"/>
              <a:gd name="connsiteY4126" fmla="*/ 6113006 h 6858000"/>
              <a:gd name="connsiteX4127" fmla="*/ 5037278 w 6582933"/>
              <a:gd name="connsiteY4127" fmla="*/ 6122509 h 6858000"/>
              <a:gd name="connsiteX4128" fmla="*/ 5032507 w 6582933"/>
              <a:gd name="connsiteY4128" fmla="*/ 6105890 h 6858000"/>
              <a:gd name="connsiteX4129" fmla="*/ 5042359 w 6582933"/>
              <a:gd name="connsiteY4129" fmla="*/ 6099597 h 6858000"/>
              <a:gd name="connsiteX4130" fmla="*/ 5099306 w 6582933"/>
              <a:gd name="connsiteY4130" fmla="*/ 6099217 h 6858000"/>
              <a:gd name="connsiteX4131" fmla="*/ 5104426 w 6582933"/>
              <a:gd name="connsiteY4131" fmla="*/ 6097180 h 6858000"/>
              <a:gd name="connsiteX4132" fmla="*/ 5108460 w 6582933"/>
              <a:gd name="connsiteY4132" fmla="*/ 6079990 h 6858000"/>
              <a:gd name="connsiteX4133" fmla="*/ 5084405 w 6582933"/>
              <a:gd name="connsiteY4133" fmla="*/ 6066517 h 6858000"/>
              <a:gd name="connsiteX4134" fmla="*/ 5102357 w 6582933"/>
              <a:gd name="connsiteY4134" fmla="*/ 6048560 h 6858000"/>
              <a:gd name="connsiteX4135" fmla="*/ 5128036 w 6582933"/>
              <a:gd name="connsiteY4135" fmla="*/ 6048560 h 6858000"/>
              <a:gd name="connsiteX4136" fmla="*/ 5145868 w 6582933"/>
              <a:gd name="connsiteY4136" fmla="*/ 6029752 h 6858000"/>
              <a:gd name="connsiteX4137" fmla="*/ 5134805 w 6582933"/>
              <a:gd name="connsiteY4137" fmla="*/ 6016850 h 6858000"/>
              <a:gd name="connsiteX4138" fmla="*/ 5146884 w 6582933"/>
              <a:gd name="connsiteY4138" fmla="*/ 6003694 h 6858000"/>
              <a:gd name="connsiteX4139" fmla="*/ 5146884 w 6582933"/>
              <a:gd name="connsiteY4139" fmla="*/ 5991585 h 6858000"/>
              <a:gd name="connsiteX4140" fmla="*/ 5134646 w 6582933"/>
              <a:gd name="connsiteY4140" fmla="*/ 5978144 h 6858000"/>
              <a:gd name="connsiteX4141" fmla="*/ 5170526 w 6582933"/>
              <a:gd name="connsiteY4141" fmla="*/ 5941791 h 6858000"/>
              <a:gd name="connsiteX4142" fmla="*/ 5172405 w 6582933"/>
              <a:gd name="connsiteY4142" fmla="*/ 5929206 h 6858000"/>
              <a:gd name="connsiteX4143" fmla="*/ 5160611 w 6582933"/>
              <a:gd name="connsiteY4143" fmla="*/ 5915638 h 6858000"/>
              <a:gd name="connsiteX4144" fmla="*/ 5174719 w 6582933"/>
              <a:gd name="connsiteY4144" fmla="*/ 5908426 h 6858000"/>
              <a:gd name="connsiteX4145" fmla="*/ 5184857 w 6582933"/>
              <a:gd name="connsiteY4145" fmla="*/ 5902546 h 6858000"/>
              <a:gd name="connsiteX4146" fmla="*/ 5172563 w 6582933"/>
              <a:gd name="connsiteY4146" fmla="*/ 5889295 h 6858000"/>
              <a:gd name="connsiteX4147" fmla="*/ 5172563 w 6582933"/>
              <a:gd name="connsiteY4147" fmla="*/ 5864448 h 6858000"/>
              <a:gd name="connsiteX4148" fmla="*/ 5185593 w 6582933"/>
              <a:gd name="connsiteY4148" fmla="*/ 5849923 h 6858000"/>
              <a:gd name="connsiteX4149" fmla="*/ 5185593 w 6582933"/>
              <a:gd name="connsiteY4149" fmla="*/ 5812904 h 6858000"/>
              <a:gd name="connsiteX4150" fmla="*/ 5204084 w 6582933"/>
              <a:gd name="connsiteY4150" fmla="*/ 5794407 h 6858000"/>
              <a:gd name="connsiteX4151" fmla="*/ 5217145 w 6582933"/>
              <a:gd name="connsiteY4151" fmla="*/ 5794407 h 6858000"/>
              <a:gd name="connsiteX4152" fmla="*/ 5234369 w 6582933"/>
              <a:gd name="connsiteY4152" fmla="*/ 5776361 h 6858000"/>
              <a:gd name="connsiteX4153" fmla="*/ 5235961 w 6582933"/>
              <a:gd name="connsiteY4153" fmla="*/ 5763776 h 6858000"/>
              <a:gd name="connsiteX4154" fmla="*/ 5221884 w 6582933"/>
              <a:gd name="connsiteY4154" fmla="*/ 5747981 h 6858000"/>
              <a:gd name="connsiteX4155" fmla="*/ 5240534 w 6582933"/>
              <a:gd name="connsiteY4155" fmla="*/ 5732542 h 6858000"/>
              <a:gd name="connsiteX4156" fmla="*/ 5257638 w 6582933"/>
              <a:gd name="connsiteY4156" fmla="*/ 5733620 h 6858000"/>
              <a:gd name="connsiteX4157" fmla="*/ 5266626 w 6582933"/>
              <a:gd name="connsiteY4157" fmla="*/ 5742520 h 6858000"/>
              <a:gd name="connsiteX4158" fmla="*/ 5286711 w 6582933"/>
              <a:gd name="connsiteY4158" fmla="*/ 5728692 h 6858000"/>
              <a:gd name="connsiteX4159" fmla="*/ 5286646 w 6582933"/>
              <a:gd name="connsiteY4159" fmla="*/ 5709694 h 6858000"/>
              <a:gd name="connsiteX4160" fmla="*/ 5285284 w 6582933"/>
              <a:gd name="connsiteY4160" fmla="*/ 5697553 h 6858000"/>
              <a:gd name="connsiteX4161" fmla="*/ 5255664 w 6582933"/>
              <a:gd name="connsiteY4161" fmla="*/ 5692688 h 6858000"/>
              <a:gd name="connsiteX4162" fmla="*/ 5246638 w 6582933"/>
              <a:gd name="connsiteY4162" fmla="*/ 5633588 h 6858000"/>
              <a:gd name="connsiteX4163" fmla="*/ 5247462 w 6582933"/>
              <a:gd name="connsiteY4163" fmla="*/ 5598536 h 6858000"/>
              <a:gd name="connsiteX4164" fmla="*/ 5248515 w 6582933"/>
              <a:gd name="connsiteY4164" fmla="*/ 5592656 h 6858000"/>
              <a:gd name="connsiteX4165" fmla="*/ 5240154 w 6582933"/>
              <a:gd name="connsiteY4165" fmla="*/ 5578358 h 6858000"/>
              <a:gd name="connsiteX4166" fmla="*/ 5170526 w 6582933"/>
              <a:gd name="connsiteY4166" fmla="*/ 5578390 h 6858000"/>
              <a:gd name="connsiteX4167" fmla="*/ 5160739 w 6582933"/>
              <a:gd name="connsiteY4167" fmla="*/ 5572510 h 6858000"/>
              <a:gd name="connsiteX4168" fmla="*/ 5168782 w 6582933"/>
              <a:gd name="connsiteY4168" fmla="*/ 5565964 h 6858000"/>
              <a:gd name="connsiteX4169" fmla="*/ 5185021 w 6582933"/>
              <a:gd name="connsiteY4169" fmla="*/ 5557800 h 6858000"/>
              <a:gd name="connsiteX4170" fmla="*/ 5185021 w 6582933"/>
              <a:gd name="connsiteY4170" fmla="*/ 5540223 h 6858000"/>
              <a:gd name="connsiteX4171" fmla="*/ 5191118 w 6582933"/>
              <a:gd name="connsiteY4171" fmla="*/ 5540064 h 6858000"/>
              <a:gd name="connsiteX4172" fmla="*/ 5201895 w 6582933"/>
              <a:gd name="connsiteY4172" fmla="*/ 5527384 h 6858000"/>
              <a:gd name="connsiteX4173" fmla="*/ 5229668 w 6582933"/>
              <a:gd name="connsiteY4173" fmla="*/ 5527384 h 6858000"/>
              <a:gd name="connsiteX4174" fmla="*/ 5228558 w 6582933"/>
              <a:gd name="connsiteY4174" fmla="*/ 5502094 h 6858000"/>
              <a:gd name="connsiteX4175" fmla="*/ 5216638 w 6582933"/>
              <a:gd name="connsiteY4175" fmla="*/ 5501548 h 6858000"/>
              <a:gd name="connsiteX4176" fmla="*/ 5205232 w 6582933"/>
              <a:gd name="connsiteY4176" fmla="*/ 5491253 h 6858000"/>
              <a:gd name="connsiteX4177" fmla="*/ 5185528 w 6582933"/>
              <a:gd name="connsiteY4177" fmla="*/ 5485411 h 6858000"/>
              <a:gd name="connsiteX4178" fmla="*/ 5185528 w 6582933"/>
              <a:gd name="connsiteY4178" fmla="*/ 5458142 h 6858000"/>
              <a:gd name="connsiteX4179" fmla="*/ 5197759 w 6582933"/>
              <a:gd name="connsiteY4179" fmla="*/ 5444479 h 6858000"/>
              <a:gd name="connsiteX4180" fmla="*/ 5197759 w 6582933"/>
              <a:gd name="connsiteY4180" fmla="*/ 5427035 h 6858000"/>
              <a:gd name="connsiteX4181" fmla="*/ 5182858 w 6582933"/>
              <a:gd name="connsiteY4181" fmla="*/ 5413182 h 6858000"/>
              <a:gd name="connsiteX4182" fmla="*/ 5166999 w 6582933"/>
              <a:gd name="connsiteY4182" fmla="*/ 5413150 h 6858000"/>
              <a:gd name="connsiteX4183" fmla="*/ 5159342 w 6582933"/>
              <a:gd name="connsiteY4183" fmla="*/ 5391570 h 6858000"/>
              <a:gd name="connsiteX4184" fmla="*/ 5176724 w 6582933"/>
              <a:gd name="connsiteY4184" fmla="*/ 5377304 h 6858000"/>
              <a:gd name="connsiteX4185" fmla="*/ 5197824 w 6582933"/>
              <a:gd name="connsiteY4185" fmla="*/ 5381910 h 6858000"/>
              <a:gd name="connsiteX4186" fmla="*/ 5197824 w 6582933"/>
              <a:gd name="connsiteY4186" fmla="*/ 5394145 h 6858000"/>
              <a:gd name="connsiteX4187" fmla="*/ 5202372 w 6582933"/>
              <a:gd name="connsiteY4187" fmla="*/ 5398497 h 6858000"/>
              <a:gd name="connsiteX4188" fmla="*/ 5244417 w 6582933"/>
              <a:gd name="connsiteY4188" fmla="*/ 5398243 h 6858000"/>
              <a:gd name="connsiteX4189" fmla="*/ 5248420 w 6582933"/>
              <a:gd name="connsiteY4189" fmla="*/ 5393575 h 6858000"/>
              <a:gd name="connsiteX4190" fmla="*/ 5248610 w 6582933"/>
              <a:gd name="connsiteY4190" fmla="*/ 5362271 h 6858000"/>
              <a:gd name="connsiteX4191" fmla="*/ 5261322 w 6582933"/>
              <a:gd name="connsiteY4191" fmla="*/ 5347593 h 6858000"/>
              <a:gd name="connsiteX4192" fmla="*/ 5250576 w 6582933"/>
              <a:gd name="connsiteY4192" fmla="*/ 5336854 h 6858000"/>
              <a:gd name="connsiteX4193" fmla="*/ 5235897 w 6582933"/>
              <a:gd name="connsiteY4193" fmla="*/ 5349559 h 6858000"/>
              <a:gd name="connsiteX4194" fmla="*/ 5225348 w 6582933"/>
              <a:gd name="connsiteY4194" fmla="*/ 5345049 h 6858000"/>
              <a:gd name="connsiteX4195" fmla="*/ 5223248 w 6582933"/>
              <a:gd name="connsiteY4195" fmla="*/ 5307745 h 6858000"/>
              <a:gd name="connsiteX4196" fmla="*/ 5236944 w 6582933"/>
              <a:gd name="connsiteY4196" fmla="*/ 5298719 h 6858000"/>
              <a:gd name="connsiteX4197" fmla="*/ 5249656 w 6582933"/>
              <a:gd name="connsiteY4197" fmla="*/ 5298750 h 6858000"/>
              <a:gd name="connsiteX4198" fmla="*/ 5255697 w 6582933"/>
              <a:gd name="connsiteY4198" fmla="*/ 5299448 h 6858000"/>
              <a:gd name="connsiteX4199" fmla="*/ 5268091 w 6582933"/>
              <a:gd name="connsiteY4199" fmla="*/ 5322518 h 6858000"/>
              <a:gd name="connsiteX4200" fmla="*/ 5286900 w 6582933"/>
              <a:gd name="connsiteY4200" fmla="*/ 5305392 h 6858000"/>
              <a:gd name="connsiteX4201" fmla="*/ 5286900 w 6582933"/>
              <a:gd name="connsiteY4201" fmla="*/ 5241363 h 6858000"/>
              <a:gd name="connsiteX4202" fmla="*/ 5291640 w 6582933"/>
              <a:gd name="connsiteY4202" fmla="*/ 5236847 h 6858000"/>
              <a:gd name="connsiteX4203" fmla="*/ 5304448 w 6582933"/>
              <a:gd name="connsiteY4203" fmla="*/ 5235071 h 6858000"/>
              <a:gd name="connsiteX4204" fmla="*/ 5319094 w 6582933"/>
              <a:gd name="connsiteY4204" fmla="*/ 5247878 h 6858000"/>
              <a:gd name="connsiteX4205" fmla="*/ 5349220 w 6582933"/>
              <a:gd name="connsiteY4205" fmla="*/ 5247878 h 6858000"/>
              <a:gd name="connsiteX4206" fmla="*/ 5362916 w 6582933"/>
              <a:gd name="connsiteY4206" fmla="*/ 5232528 h 6858000"/>
              <a:gd name="connsiteX4207" fmla="*/ 5360982 w 6582933"/>
              <a:gd name="connsiteY4207" fmla="*/ 5214284 h 6858000"/>
              <a:gd name="connsiteX4208" fmla="*/ 5356661 w 6582933"/>
              <a:gd name="connsiteY4208" fmla="*/ 5209774 h 6858000"/>
              <a:gd name="connsiteX4209" fmla="*/ 5337625 w 6582933"/>
              <a:gd name="connsiteY4209" fmla="*/ 5209965 h 6858000"/>
              <a:gd name="connsiteX4210" fmla="*/ 5326847 w 6582933"/>
              <a:gd name="connsiteY4210" fmla="*/ 5205264 h 6858000"/>
              <a:gd name="connsiteX4211" fmla="*/ 5331966 w 6582933"/>
              <a:gd name="connsiteY4211" fmla="*/ 5196270 h 6858000"/>
              <a:gd name="connsiteX4212" fmla="*/ 5337053 w 6582933"/>
              <a:gd name="connsiteY4212" fmla="*/ 5191246 h 6858000"/>
              <a:gd name="connsiteX4213" fmla="*/ 5337053 w 6582933"/>
              <a:gd name="connsiteY4213" fmla="*/ 5151715 h 6858000"/>
              <a:gd name="connsiteX4214" fmla="*/ 5374171 w 6582933"/>
              <a:gd name="connsiteY4214" fmla="*/ 5121528 h 6858000"/>
              <a:gd name="connsiteX4215" fmla="*/ 5432518 w 6582933"/>
              <a:gd name="connsiteY4215" fmla="*/ 5121528 h 6858000"/>
              <a:gd name="connsiteX4216" fmla="*/ 5445771 w 6582933"/>
              <a:gd name="connsiteY4216" fmla="*/ 5133130 h 6858000"/>
              <a:gd name="connsiteX4217" fmla="*/ 5470778 w 6582933"/>
              <a:gd name="connsiteY4217" fmla="*/ 5133130 h 6858000"/>
              <a:gd name="connsiteX4218" fmla="*/ 5497060 w 6582933"/>
              <a:gd name="connsiteY4218" fmla="*/ 5108118 h 6858000"/>
              <a:gd name="connsiteX4219" fmla="*/ 5509423 w 6582933"/>
              <a:gd name="connsiteY4219" fmla="*/ 5107357 h 6858000"/>
              <a:gd name="connsiteX4220" fmla="*/ 5524356 w 6582933"/>
              <a:gd name="connsiteY4220" fmla="*/ 5094328 h 6858000"/>
              <a:gd name="connsiteX4221" fmla="*/ 5540754 w 6582933"/>
              <a:gd name="connsiteY4221" fmla="*/ 5100018 h 6858000"/>
              <a:gd name="connsiteX4222" fmla="*/ 5540754 w 6582933"/>
              <a:gd name="connsiteY4222" fmla="*/ 5114728 h 6858000"/>
              <a:gd name="connsiteX4223" fmla="*/ 5560330 w 6582933"/>
              <a:gd name="connsiteY4223" fmla="*/ 5132749 h 6858000"/>
              <a:gd name="connsiteX4224" fmla="*/ 5577014 w 6582933"/>
              <a:gd name="connsiteY4224" fmla="*/ 5133478 h 6858000"/>
              <a:gd name="connsiteX4225" fmla="*/ 5591636 w 6582933"/>
              <a:gd name="connsiteY4225" fmla="*/ 5125467 h 6858000"/>
              <a:gd name="connsiteX4226" fmla="*/ 5586231 w 6582933"/>
              <a:gd name="connsiteY4226" fmla="*/ 5108626 h 6858000"/>
              <a:gd name="connsiteX4227" fmla="*/ 5581753 w 6582933"/>
              <a:gd name="connsiteY4227" fmla="*/ 5101636 h 6858000"/>
              <a:gd name="connsiteX4228" fmla="*/ 5598278 w 6582933"/>
              <a:gd name="connsiteY4228" fmla="*/ 5081331 h 6858000"/>
              <a:gd name="connsiteX4229" fmla="*/ 1405334 w 6582933"/>
              <a:gd name="connsiteY4229" fmla="*/ 5058547 h 6858000"/>
              <a:gd name="connsiteX4230" fmla="*/ 1423357 w 6582933"/>
              <a:gd name="connsiteY4230" fmla="*/ 5076181 h 6858000"/>
              <a:gd name="connsiteX4231" fmla="*/ 1423357 w 6582933"/>
              <a:gd name="connsiteY4231" fmla="*/ 5095375 h 6858000"/>
              <a:gd name="connsiteX4232" fmla="*/ 1423357 w 6582933"/>
              <a:gd name="connsiteY4232" fmla="*/ 5095439 h 6858000"/>
              <a:gd name="connsiteX4233" fmla="*/ 1399136 w 6582933"/>
              <a:gd name="connsiteY4233" fmla="*/ 5077551 h 6858000"/>
              <a:gd name="connsiteX4234" fmla="*/ 1405334 w 6582933"/>
              <a:gd name="connsiteY4234" fmla="*/ 5058547 h 6858000"/>
              <a:gd name="connsiteX4235" fmla="*/ 2244865 w 6582933"/>
              <a:gd name="connsiteY4235" fmla="*/ 5044817 h 6858000"/>
              <a:gd name="connsiteX4236" fmla="*/ 2253884 w 6582933"/>
              <a:gd name="connsiteY4236" fmla="*/ 5044915 h 6858000"/>
              <a:gd name="connsiteX4237" fmla="*/ 2261761 w 6582933"/>
              <a:gd name="connsiteY4237" fmla="*/ 5052794 h 6858000"/>
              <a:gd name="connsiteX4238" fmla="*/ 2262143 w 6582933"/>
              <a:gd name="connsiteY4238" fmla="*/ 5076308 h 6858000"/>
              <a:gd name="connsiteX4239" fmla="*/ 2252163 w 6582933"/>
              <a:gd name="connsiteY4239" fmla="*/ 5086641 h 6858000"/>
              <a:gd name="connsiteX4240" fmla="*/ 2249271 w 6582933"/>
              <a:gd name="connsiteY4240" fmla="*/ 5098077 h 6858000"/>
              <a:gd name="connsiteX4241" fmla="*/ 2243009 w 6582933"/>
              <a:gd name="connsiteY4241" fmla="*/ 5108087 h 6858000"/>
              <a:gd name="connsiteX4242" fmla="*/ 2224009 w 6582933"/>
              <a:gd name="connsiteY4242" fmla="*/ 5108087 h 6858000"/>
              <a:gd name="connsiteX4243" fmla="*/ 2224009 w 6582933"/>
              <a:gd name="connsiteY4243" fmla="*/ 5089273 h 6858000"/>
              <a:gd name="connsiteX4244" fmla="*/ 2237040 w 6582933"/>
              <a:gd name="connsiteY4244" fmla="*/ 5075388 h 6858000"/>
              <a:gd name="connsiteX4245" fmla="*/ 2237040 w 6582933"/>
              <a:gd name="connsiteY4245" fmla="*/ 5050891 h 6858000"/>
              <a:gd name="connsiteX4246" fmla="*/ 2244865 w 6582933"/>
              <a:gd name="connsiteY4246" fmla="*/ 5044817 h 6858000"/>
              <a:gd name="connsiteX4247" fmla="*/ 1340609 w 6582933"/>
              <a:gd name="connsiteY4247" fmla="*/ 5044757 h 6858000"/>
              <a:gd name="connsiteX4248" fmla="*/ 1344960 w 6582933"/>
              <a:gd name="connsiteY4248" fmla="*/ 5053016 h 6858000"/>
              <a:gd name="connsiteX4249" fmla="*/ 1340862 w 6582933"/>
              <a:gd name="connsiteY4249" fmla="*/ 5057025 h 6858000"/>
              <a:gd name="connsiteX4250" fmla="*/ 1336568 w 6582933"/>
              <a:gd name="connsiteY4250" fmla="*/ 5048823 h 6858000"/>
              <a:gd name="connsiteX4251" fmla="*/ 1340609 w 6582933"/>
              <a:gd name="connsiteY4251" fmla="*/ 5044757 h 6858000"/>
              <a:gd name="connsiteX4252" fmla="*/ 2291896 w 6582933"/>
              <a:gd name="connsiteY4252" fmla="*/ 5033954 h 6858000"/>
              <a:gd name="connsiteX4253" fmla="*/ 2296121 w 6582933"/>
              <a:gd name="connsiteY4253" fmla="*/ 5034272 h 6858000"/>
              <a:gd name="connsiteX4254" fmla="*/ 2300035 w 6582933"/>
              <a:gd name="connsiteY4254" fmla="*/ 5038655 h 6858000"/>
              <a:gd name="connsiteX4255" fmla="*/ 2300035 w 6582933"/>
              <a:gd name="connsiteY4255" fmla="*/ 5050859 h 6858000"/>
              <a:gd name="connsiteX4256" fmla="*/ 2295899 w 6582933"/>
              <a:gd name="connsiteY4256" fmla="*/ 5055242 h 6858000"/>
              <a:gd name="connsiteX4257" fmla="*/ 2291609 w 6582933"/>
              <a:gd name="connsiteY4257" fmla="*/ 5054862 h 6858000"/>
              <a:gd name="connsiteX4258" fmla="*/ 2291896 w 6582933"/>
              <a:gd name="connsiteY4258" fmla="*/ 5033954 h 6858000"/>
              <a:gd name="connsiteX4259" fmla="*/ 1810949 w 6582933"/>
              <a:gd name="connsiteY4259" fmla="*/ 5031791 h 6858000"/>
              <a:gd name="connsiteX4260" fmla="*/ 1810949 w 6582933"/>
              <a:gd name="connsiteY4260" fmla="*/ 5057278 h 6858000"/>
              <a:gd name="connsiteX4261" fmla="*/ 1810949 w 6582933"/>
              <a:gd name="connsiteY4261" fmla="*/ 5031791 h 6858000"/>
              <a:gd name="connsiteX4262" fmla="*/ 1364029 w 6582933"/>
              <a:gd name="connsiteY4262" fmla="*/ 5021243 h 6858000"/>
              <a:gd name="connsiteX4263" fmla="*/ 1372257 w 6582933"/>
              <a:gd name="connsiteY4263" fmla="*/ 5025594 h 6858000"/>
              <a:gd name="connsiteX4264" fmla="*/ 1368191 w 6582933"/>
              <a:gd name="connsiteY4264" fmla="*/ 5029629 h 6858000"/>
              <a:gd name="connsiteX4265" fmla="*/ 1359995 w 6582933"/>
              <a:gd name="connsiteY4265" fmla="*/ 5025341 h 6858000"/>
              <a:gd name="connsiteX4266" fmla="*/ 1364029 w 6582933"/>
              <a:gd name="connsiteY4266" fmla="*/ 5021243 h 6858000"/>
              <a:gd name="connsiteX4267" fmla="*/ 2255656 w 6582933"/>
              <a:gd name="connsiteY4267" fmla="*/ 5019333 h 6858000"/>
              <a:gd name="connsiteX4268" fmla="*/ 2260009 w 6582933"/>
              <a:gd name="connsiteY4268" fmla="*/ 5027598 h 6858000"/>
              <a:gd name="connsiteX4269" fmla="*/ 2255911 w 6582933"/>
              <a:gd name="connsiteY4269" fmla="*/ 5031601 h 6858000"/>
              <a:gd name="connsiteX4270" fmla="*/ 2251623 w 6582933"/>
              <a:gd name="connsiteY4270" fmla="*/ 5023399 h 6858000"/>
              <a:gd name="connsiteX4271" fmla="*/ 2255656 w 6582933"/>
              <a:gd name="connsiteY4271" fmla="*/ 5019333 h 6858000"/>
              <a:gd name="connsiteX4272" fmla="*/ 1900049 w 6582933"/>
              <a:gd name="connsiteY4272" fmla="*/ 5006622 h 6858000"/>
              <a:gd name="connsiteX4273" fmla="*/ 1904154 w 6582933"/>
              <a:gd name="connsiteY4273" fmla="*/ 5010662 h 6858000"/>
              <a:gd name="connsiteX4274" fmla="*/ 1899795 w 6582933"/>
              <a:gd name="connsiteY4274" fmla="*/ 5018889 h 6858000"/>
              <a:gd name="connsiteX4275" fmla="*/ 1895761 w 6582933"/>
              <a:gd name="connsiteY4275" fmla="*/ 5014823 h 6858000"/>
              <a:gd name="connsiteX4276" fmla="*/ 1900049 w 6582933"/>
              <a:gd name="connsiteY4276" fmla="*/ 5006622 h 6858000"/>
              <a:gd name="connsiteX4277" fmla="*/ 1200822 w 6582933"/>
              <a:gd name="connsiteY4277" fmla="*/ 5006622 h 6858000"/>
              <a:gd name="connsiteX4278" fmla="*/ 1196724 w 6582933"/>
              <a:gd name="connsiteY4278" fmla="*/ 5010662 h 6858000"/>
              <a:gd name="connsiteX4279" fmla="*/ 1201076 w 6582933"/>
              <a:gd name="connsiteY4279" fmla="*/ 5018889 h 6858000"/>
              <a:gd name="connsiteX4280" fmla="*/ 1205117 w 6582933"/>
              <a:gd name="connsiteY4280" fmla="*/ 5014824 h 6858000"/>
              <a:gd name="connsiteX4281" fmla="*/ 1200822 w 6582933"/>
              <a:gd name="connsiteY4281" fmla="*/ 5006622 h 6858000"/>
              <a:gd name="connsiteX4282" fmla="*/ 2308613 w 6582933"/>
              <a:gd name="connsiteY4282" fmla="*/ 4983012 h 6858000"/>
              <a:gd name="connsiteX4283" fmla="*/ 2308865 w 6582933"/>
              <a:gd name="connsiteY4283" fmla="*/ 5004021 h 6858000"/>
              <a:gd name="connsiteX4284" fmla="*/ 2304609 w 6582933"/>
              <a:gd name="connsiteY4284" fmla="*/ 5004338 h 6858000"/>
              <a:gd name="connsiteX4285" fmla="*/ 2304323 w 6582933"/>
              <a:gd name="connsiteY4285" fmla="*/ 4983424 h 6858000"/>
              <a:gd name="connsiteX4286" fmla="*/ 2308613 w 6582933"/>
              <a:gd name="connsiteY4286" fmla="*/ 4983012 h 6858000"/>
              <a:gd name="connsiteX4287" fmla="*/ 1824128 w 6582933"/>
              <a:gd name="connsiteY4287" fmla="*/ 4981458 h 6858000"/>
              <a:gd name="connsiteX4288" fmla="*/ 1837635 w 6582933"/>
              <a:gd name="connsiteY4288" fmla="*/ 5006526 h 6858000"/>
              <a:gd name="connsiteX4289" fmla="*/ 1861918 w 6582933"/>
              <a:gd name="connsiteY4289" fmla="*/ 5006526 h 6858000"/>
              <a:gd name="connsiteX4290" fmla="*/ 1866269 w 6582933"/>
              <a:gd name="connsiteY4290" fmla="*/ 5011074 h 6858000"/>
              <a:gd name="connsiteX4291" fmla="*/ 1860866 w 6582933"/>
              <a:gd name="connsiteY4291" fmla="*/ 5018826 h 6858000"/>
              <a:gd name="connsiteX4292" fmla="*/ 1811288 w 6582933"/>
              <a:gd name="connsiteY4292" fmla="*/ 5018953 h 6858000"/>
              <a:gd name="connsiteX4293" fmla="*/ 1806940 w 6582933"/>
              <a:gd name="connsiteY4293" fmla="*/ 5014887 h 6858000"/>
              <a:gd name="connsiteX4294" fmla="*/ 1806909 w 6582933"/>
              <a:gd name="connsiteY4294" fmla="*/ 5010694 h 6858000"/>
              <a:gd name="connsiteX4295" fmla="*/ 1817708 w 6582933"/>
              <a:gd name="connsiteY4295" fmla="*/ 4990129 h 6858000"/>
              <a:gd name="connsiteX4296" fmla="*/ 1824128 w 6582933"/>
              <a:gd name="connsiteY4296" fmla="*/ 4981458 h 6858000"/>
              <a:gd name="connsiteX4297" fmla="*/ 1925189 w 6582933"/>
              <a:gd name="connsiteY4297" fmla="*/ 4968524 h 6858000"/>
              <a:gd name="connsiteX4298" fmla="*/ 1929478 w 6582933"/>
              <a:gd name="connsiteY4298" fmla="*/ 4976719 h 6858000"/>
              <a:gd name="connsiteX4299" fmla="*/ 1925443 w 6582933"/>
              <a:gd name="connsiteY4299" fmla="*/ 4980792 h 6858000"/>
              <a:gd name="connsiteX4300" fmla="*/ 1921091 w 6582933"/>
              <a:gd name="connsiteY4300" fmla="*/ 4972526 h 6858000"/>
              <a:gd name="connsiteX4301" fmla="*/ 1925189 w 6582933"/>
              <a:gd name="connsiteY4301" fmla="*/ 4968524 h 6858000"/>
              <a:gd name="connsiteX4302" fmla="*/ 1232703 w 6582933"/>
              <a:gd name="connsiteY4302" fmla="*/ 4942879 h 6858000"/>
              <a:gd name="connsiteX4303" fmla="*/ 1256506 w 6582933"/>
              <a:gd name="connsiteY4303" fmla="*/ 4963564 h 6858000"/>
              <a:gd name="connsiteX4304" fmla="*/ 1232703 w 6582933"/>
              <a:gd name="connsiteY4304" fmla="*/ 4960672 h 6858000"/>
              <a:gd name="connsiteX4305" fmla="*/ 1232703 w 6582933"/>
              <a:gd name="connsiteY4305" fmla="*/ 4942879 h 6858000"/>
              <a:gd name="connsiteX4306" fmla="*/ 2344745 w 6582933"/>
              <a:gd name="connsiteY4306" fmla="*/ 4942847 h 6858000"/>
              <a:gd name="connsiteX4307" fmla="*/ 2344745 w 6582933"/>
              <a:gd name="connsiteY4307" fmla="*/ 4968334 h 6858000"/>
              <a:gd name="connsiteX4308" fmla="*/ 2344745 w 6582933"/>
              <a:gd name="connsiteY4308" fmla="*/ 4942847 h 6858000"/>
              <a:gd name="connsiteX4309" fmla="*/ 1033826 w 6582933"/>
              <a:gd name="connsiteY4309" fmla="*/ 4932553 h 6858000"/>
              <a:gd name="connsiteX4310" fmla="*/ 1029341 w 6582933"/>
              <a:gd name="connsiteY4310" fmla="*/ 4948728 h 6858000"/>
              <a:gd name="connsiteX4311" fmla="*/ 1054355 w 6582933"/>
              <a:gd name="connsiteY4311" fmla="*/ 4949711 h 6858000"/>
              <a:gd name="connsiteX4312" fmla="*/ 1050953 w 6582933"/>
              <a:gd name="connsiteY4312" fmla="*/ 4945423 h 6858000"/>
              <a:gd name="connsiteX4313" fmla="*/ 1046633 w 6582933"/>
              <a:gd name="connsiteY4313" fmla="*/ 4941128 h 6858000"/>
              <a:gd name="connsiteX4314" fmla="*/ 1033826 w 6582933"/>
              <a:gd name="connsiteY4314" fmla="*/ 4932553 h 6858000"/>
              <a:gd name="connsiteX4315" fmla="*/ 1114924 w 6582933"/>
              <a:gd name="connsiteY4315" fmla="*/ 4920189 h 6858000"/>
              <a:gd name="connsiteX4316" fmla="*/ 1106981 w 6582933"/>
              <a:gd name="connsiteY4316" fmla="*/ 4922701 h 6858000"/>
              <a:gd name="connsiteX4317" fmla="*/ 1108565 w 6582933"/>
              <a:gd name="connsiteY4317" fmla="*/ 4926577 h 6858000"/>
              <a:gd name="connsiteX4318" fmla="*/ 1112588 w 6582933"/>
              <a:gd name="connsiteY4318" fmla="*/ 4929605 h 6858000"/>
              <a:gd name="connsiteX4319" fmla="*/ 1113504 w 6582933"/>
              <a:gd name="connsiteY4319" fmla="*/ 4930045 h 6858000"/>
              <a:gd name="connsiteX4320" fmla="*/ 1112733 w 6582933"/>
              <a:gd name="connsiteY4320" fmla="*/ 4930041 h 6858000"/>
              <a:gd name="connsiteX4321" fmla="*/ 1118448 w 6582933"/>
              <a:gd name="connsiteY4321" fmla="*/ 4933270 h 6858000"/>
              <a:gd name="connsiteX4322" fmla="*/ 1118578 w 6582933"/>
              <a:gd name="connsiteY4322" fmla="*/ 4935730 h 6858000"/>
              <a:gd name="connsiteX4323" fmla="*/ 1126018 w 6582933"/>
              <a:gd name="connsiteY4323" fmla="*/ 4941483 h 6858000"/>
              <a:gd name="connsiteX4324" fmla="*/ 1122130 w 6582933"/>
              <a:gd name="connsiteY4324" fmla="*/ 4935351 h 6858000"/>
              <a:gd name="connsiteX4325" fmla="*/ 1118448 w 6582933"/>
              <a:gd name="connsiteY4325" fmla="*/ 4933270 h 6858000"/>
              <a:gd name="connsiteX4326" fmla="*/ 1118403 w 6582933"/>
              <a:gd name="connsiteY4326" fmla="*/ 4932402 h 6858000"/>
              <a:gd name="connsiteX4327" fmla="*/ 1129672 w 6582933"/>
              <a:gd name="connsiteY4327" fmla="*/ 4937824 h 6858000"/>
              <a:gd name="connsiteX4328" fmla="*/ 1123917 w 6582933"/>
              <a:gd name="connsiteY4328" fmla="*/ 4930390 h 6858000"/>
              <a:gd name="connsiteX4329" fmla="*/ 1118281 w 6582933"/>
              <a:gd name="connsiteY4329" fmla="*/ 4930091 h 6858000"/>
              <a:gd name="connsiteX4330" fmla="*/ 1118403 w 6582933"/>
              <a:gd name="connsiteY4330" fmla="*/ 4932402 h 6858000"/>
              <a:gd name="connsiteX4331" fmla="*/ 1113504 w 6582933"/>
              <a:gd name="connsiteY4331" fmla="*/ 4930045 h 6858000"/>
              <a:gd name="connsiteX4332" fmla="*/ 1118134 w 6582933"/>
              <a:gd name="connsiteY4332" fmla="*/ 4930072 h 6858000"/>
              <a:gd name="connsiteX4333" fmla="*/ 1114924 w 6582933"/>
              <a:gd name="connsiteY4333" fmla="*/ 4920189 h 6858000"/>
              <a:gd name="connsiteX4334" fmla="*/ 1863948 w 6582933"/>
              <a:gd name="connsiteY4334" fmla="*/ 4919714 h 6858000"/>
              <a:gd name="connsiteX4335" fmla="*/ 1867990 w 6582933"/>
              <a:gd name="connsiteY4335" fmla="*/ 4924065 h 6858000"/>
              <a:gd name="connsiteX4336" fmla="*/ 1868179 w 6582933"/>
              <a:gd name="connsiteY4336" fmla="*/ 4962771 h 6858000"/>
              <a:gd name="connsiteX4337" fmla="*/ 1848890 w 6582933"/>
              <a:gd name="connsiteY4337" fmla="*/ 4978376 h 6858000"/>
              <a:gd name="connsiteX4338" fmla="*/ 1830517 w 6582933"/>
              <a:gd name="connsiteY4338" fmla="*/ 4961756 h 6858000"/>
              <a:gd name="connsiteX4339" fmla="*/ 1855466 w 6582933"/>
              <a:gd name="connsiteY4339" fmla="*/ 4945835 h 6858000"/>
              <a:gd name="connsiteX4340" fmla="*/ 1855466 w 6582933"/>
              <a:gd name="connsiteY4340" fmla="*/ 4924065 h 6858000"/>
              <a:gd name="connsiteX4341" fmla="*/ 1863948 w 6582933"/>
              <a:gd name="connsiteY4341" fmla="*/ 4919714 h 6858000"/>
              <a:gd name="connsiteX4342" fmla="*/ 2052430 w 6582933"/>
              <a:gd name="connsiteY4342" fmla="*/ 4917455 h 6858000"/>
              <a:gd name="connsiteX4343" fmla="*/ 2056591 w 6582933"/>
              <a:gd name="connsiteY4343" fmla="*/ 4925879 h 6858000"/>
              <a:gd name="connsiteX4344" fmla="*/ 2052557 w 6582933"/>
              <a:gd name="connsiteY4344" fmla="*/ 4929945 h 6858000"/>
              <a:gd name="connsiteX4345" fmla="*/ 2048263 w 6582933"/>
              <a:gd name="connsiteY4345" fmla="*/ 4921749 h 6858000"/>
              <a:gd name="connsiteX4346" fmla="*/ 2052430 w 6582933"/>
              <a:gd name="connsiteY4346" fmla="*/ 4917455 h 6858000"/>
              <a:gd name="connsiteX4347" fmla="*/ 1059087 w 6582933"/>
              <a:gd name="connsiteY4347" fmla="*/ 4906970 h 6858000"/>
              <a:gd name="connsiteX4348" fmla="*/ 1055020 w 6582933"/>
              <a:gd name="connsiteY4348" fmla="*/ 4911005 h 6858000"/>
              <a:gd name="connsiteX4349" fmla="*/ 1063285 w 6582933"/>
              <a:gd name="connsiteY4349" fmla="*/ 4915362 h 6858000"/>
              <a:gd name="connsiteX4350" fmla="*/ 1067288 w 6582933"/>
              <a:gd name="connsiteY4350" fmla="*/ 4911258 h 6858000"/>
              <a:gd name="connsiteX4351" fmla="*/ 1059087 w 6582933"/>
              <a:gd name="connsiteY4351" fmla="*/ 4906970 h 6858000"/>
              <a:gd name="connsiteX4352" fmla="*/ 914983 w 6582933"/>
              <a:gd name="connsiteY4352" fmla="*/ 4904743 h 6858000"/>
              <a:gd name="connsiteX4353" fmla="*/ 924519 w 6582933"/>
              <a:gd name="connsiteY4353" fmla="*/ 4907918 h 6858000"/>
              <a:gd name="connsiteX4354" fmla="*/ 927672 w 6582933"/>
              <a:gd name="connsiteY4354" fmla="*/ 4917384 h 6858000"/>
              <a:gd name="connsiteX4355" fmla="*/ 933252 w 6582933"/>
              <a:gd name="connsiteY4355" fmla="*/ 4917678 h 6858000"/>
              <a:gd name="connsiteX4356" fmla="*/ 939005 w 6582933"/>
              <a:gd name="connsiteY4356" fmla="*/ 4925118 h 6858000"/>
              <a:gd name="connsiteX4357" fmla="*/ 935351 w 6582933"/>
              <a:gd name="connsiteY4357" fmla="*/ 4928772 h 6858000"/>
              <a:gd name="connsiteX4358" fmla="*/ 927917 w 6582933"/>
              <a:gd name="connsiteY4358" fmla="*/ 4923019 h 6858000"/>
              <a:gd name="connsiteX4359" fmla="*/ 927620 w 6582933"/>
              <a:gd name="connsiteY4359" fmla="*/ 4917430 h 6858000"/>
              <a:gd name="connsiteX4360" fmla="*/ 918153 w 6582933"/>
              <a:gd name="connsiteY4360" fmla="*/ 4914284 h 6858000"/>
              <a:gd name="connsiteX4361" fmla="*/ 914983 w 6582933"/>
              <a:gd name="connsiteY4361" fmla="*/ 4904743 h 6858000"/>
              <a:gd name="connsiteX4362" fmla="*/ 1925539 w 6582933"/>
              <a:gd name="connsiteY4362" fmla="*/ 4891429 h 6858000"/>
              <a:gd name="connsiteX4363" fmla="*/ 1943496 w 6582933"/>
              <a:gd name="connsiteY4363" fmla="*/ 4912057 h 6858000"/>
              <a:gd name="connsiteX4364" fmla="*/ 1933321 w 6582933"/>
              <a:gd name="connsiteY4364" fmla="*/ 4922225 h 6858000"/>
              <a:gd name="connsiteX4365" fmla="*/ 1925286 w 6582933"/>
              <a:gd name="connsiteY4365" fmla="*/ 4955654 h 6858000"/>
              <a:gd name="connsiteX4366" fmla="*/ 1925539 w 6582933"/>
              <a:gd name="connsiteY4366" fmla="*/ 4891429 h 6858000"/>
              <a:gd name="connsiteX4367" fmla="*/ 1191115 w 6582933"/>
              <a:gd name="connsiteY4367" fmla="*/ 4882092 h 6858000"/>
              <a:gd name="connsiteX4368" fmla="*/ 1194325 w 6582933"/>
              <a:gd name="connsiteY4368" fmla="*/ 4891975 h 6858000"/>
              <a:gd name="connsiteX4369" fmla="*/ 1188958 w 6582933"/>
              <a:gd name="connsiteY4369" fmla="*/ 4891911 h 6858000"/>
              <a:gd name="connsiteX4370" fmla="*/ 1184759 w 6582933"/>
              <a:gd name="connsiteY4370" fmla="*/ 4888480 h 6858000"/>
              <a:gd name="connsiteX4371" fmla="*/ 1183174 w 6582933"/>
              <a:gd name="connsiteY4371" fmla="*/ 4884598 h 6858000"/>
              <a:gd name="connsiteX4372" fmla="*/ 1191115 w 6582933"/>
              <a:gd name="connsiteY4372" fmla="*/ 4882092 h 6858000"/>
              <a:gd name="connsiteX4373" fmla="*/ 2421013 w 6582933"/>
              <a:gd name="connsiteY4373" fmla="*/ 4866583 h 6858000"/>
              <a:gd name="connsiteX4374" fmla="*/ 2421013 w 6582933"/>
              <a:gd name="connsiteY4374" fmla="*/ 4892070 h 6858000"/>
              <a:gd name="connsiteX4375" fmla="*/ 2421013 w 6582933"/>
              <a:gd name="connsiteY4375" fmla="*/ 4866583 h 6858000"/>
              <a:gd name="connsiteX4376" fmla="*/ 978548 w 6582933"/>
              <a:gd name="connsiteY4376" fmla="*/ 4866570 h 6858000"/>
              <a:gd name="connsiteX4377" fmla="*/ 978623 w 6582933"/>
              <a:gd name="connsiteY4377" fmla="*/ 4866574 h 6858000"/>
              <a:gd name="connsiteX4378" fmla="*/ 978625 w 6582933"/>
              <a:gd name="connsiteY4378" fmla="*/ 4866647 h 6858000"/>
              <a:gd name="connsiteX4379" fmla="*/ 983202 w 6582933"/>
              <a:gd name="connsiteY4379" fmla="*/ 4871473 h 6858000"/>
              <a:gd name="connsiteX4380" fmla="*/ 978707 w 6582933"/>
              <a:gd name="connsiteY4380" fmla="*/ 4869585 h 6858000"/>
              <a:gd name="connsiteX4381" fmla="*/ 2268219 w 6582933"/>
              <a:gd name="connsiteY4381" fmla="*/ 4841223 h 6858000"/>
              <a:gd name="connsiteX4382" fmla="*/ 2274988 w 6582933"/>
              <a:gd name="connsiteY4382" fmla="*/ 4851930 h 6858000"/>
              <a:gd name="connsiteX4383" fmla="*/ 2295041 w 6582933"/>
              <a:gd name="connsiteY4383" fmla="*/ 4865504 h 6858000"/>
              <a:gd name="connsiteX4384" fmla="*/ 2308326 w 6582933"/>
              <a:gd name="connsiteY4384" fmla="*/ 4856193 h 6858000"/>
              <a:gd name="connsiteX4385" fmla="*/ 2313254 w 6582933"/>
              <a:gd name="connsiteY4385" fmla="*/ 4874461 h 6858000"/>
              <a:gd name="connsiteX4386" fmla="*/ 2291449 w 6582933"/>
              <a:gd name="connsiteY4386" fmla="*/ 4881806 h 6858000"/>
              <a:gd name="connsiteX4387" fmla="*/ 2269075 w 6582933"/>
              <a:gd name="connsiteY4387" fmla="*/ 4904173 h 6858000"/>
              <a:gd name="connsiteX4388" fmla="*/ 2256647 w 6582933"/>
              <a:gd name="connsiteY4388" fmla="*/ 4904743 h 6858000"/>
              <a:gd name="connsiteX4389" fmla="*/ 2249720 w 6582933"/>
              <a:gd name="connsiteY4389" fmla="*/ 4913928 h 6858000"/>
              <a:gd name="connsiteX4390" fmla="*/ 2247818 w 6582933"/>
              <a:gd name="connsiteY4390" fmla="*/ 4938115 h 6858000"/>
              <a:gd name="connsiteX4391" fmla="*/ 2237615 w 6582933"/>
              <a:gd name="connsiteY4391" fmla="*/ 4948315 h 6858000"/>
              <a:gd name="connsiteX4392" fmla="*/ 2248420 w 6582933"/>
              <a:gd name="connsiteY4392" fmla="*/ 4961534 h 6858000"/>
              <a:gd name="connsiteX4393" fmla="*/ 2246194 w 6582933"/>
              <a:gd name="connsiteY4393" fmla="*/ 4977899 h 6858000"/>
              <a:gd name="connsiteX4394" fmla="*/ 2234818 w 6582933"/>
              <a:gd name="connsiteY4394" fmla="*/ 4981109 h 6858000"/>
              <a:gd name="connsiteX4395" fmla="*/ 2222168 w 6582933"/>
              <a:gd name="connsiteY4395" fmla="*/ 4980951 h 6858000"/>
              <a:gd name="connsiteX4396" fmla="*/ 2216573 w 6582933"/>
              <a:gd name="connsiteY4396" fmla="*/ 4979771 h 6858000"/>
              <a:gd name="connsiteX4397" fmla="*/ 2211267 w 6582933"/>
              <a:gd name="connsiteY4397" fmla="*/ 4962581 h 6858000"/>
              <a:gd name="connsiteX4398" fmla="*/ 2224012 w 6582933"/>
              <a:gd name="connsiteY4398" fmla="*/ 4949012 h 6858000"/>
              <a:gd name="connsiteX4399" fmla="*/ 2224012 w 6582933"/>
              <a:gd name="connsiteY4399" fmla="*/ 4924096 h 6858000"/>
              <a:gd name="connsiteX4400" fmla="*/ 2236689 w 6582933"/>
              <a:gd name="connsiteY4400" fmla="*/ 4910560 h 6858000"/>
              <a:gd name="connsiteX4401" fmla="*/ 2237392 w 6582933"/>
              <a:gd name="connsiteY4401" fmla="*/ 4897785 h 6858000"/>
              <a:gd name="connsiteX4402" fmla="*/ 2247659 w 6582933"/>
              <a:gd name="connsiteY4402" fmla="*/ 4891943 h 6858000"/>
              <a:gd name="connsiteX4403" fmla="*/ 2262147 w 6582933"/>
              <a:gd name="connsiteY4403" fmla="*/ 4877544 h 6858000"/>
              <a:gd name="connsiteX4404" fmla="*/ 2262147 w 6582933"/>
              <a:gd name="connsiteY4404" fmla="*/ 4861432 h 6858000"/>
              <a:gd name="connsiteX4405" fmla="*/ 2252104 w 6582933"/>
              <a:gd name="connsiteY4405" fmla="*/ 4857905 h 6858000"/>
              <a:gd name="connsiteX4406" fmla="*/ 2244543 w 6582933"/>
              <a:gd name="connsiteY4406" fmla="*/ 4879421 h 6858000"/>
              <a:gd name="connsiteX4407" fmla="*/ 2227827 w 6582933"/>
              <a:gd name="connsiteY4407" fmla="*/ 4879358 h 6858000"/>
              <a:gd name="connsiteX4408" fmla="*/ 2224395 w 6582933"/>
              <a:gd name="connsiteY4408" fmla="*/ 4850376 h 6858000"/>
              <a:gd name="connsiteX4409" fmla="*/ 2231289 w 6582933"/>
              <a:gd name="connsiteY4409" fmla="*/ 4841635 h 6858000"/>
              <a:gd name="connsiteX4410" fmla="*/ 2268219 w 6582933"/>
              <a:gd name="connsiteY4410" fmla="*/ 4841223 h 6858000"/>
              <a:gd name="connsiteX4411" fmla="*/ 864162 w 6582933"/>
              <a:gd name="connsiteY4411" fmla="*/ 4841191 h 6858000"/>
              <a:gd name="connsiteX4412" fmla="*/ 882533 w 6582933"/>
              <a:gd name="connsiteY4412" fmla="*/ 4841191 h 6858000"/>
              <a:gd name="connsiteX4413" fmla="*/ 902173 w 6582933"/>
              <a:gd name="connsiteY4413" fmla="*/ 4860512 h 6858000"/>
              <a:gd name="connsiteX4414" fmla="*/ 903061 w 6582933"/>
              <a:gd name="connsiteY4414" fmla="*/ 4873478 h 6858000"/>
              <a:gd name="connsiteX4415" fmla="*/ 915012 w 6582933"/>
              <a:gd name="connsiteY4415" fmla="*/ 4886348 h 6858000"/>
              <a:gd name="connsiteX4416" fmla="*/ 915012 w 6582933"/>
              <a:gd name="connsiteY4416" fmla="*/ 4904743 h 6858000"/>
              <a:gd name="connsiteX4417" fmla="*/ 908846 w 6582933"/>
              <a:gd name="connsiteY4417" fmla="*/ 4904585 h 6858000"/>
              <a:gd name="connsiteX4418" fmla="*/ 890824 w 6582933"/>
              <a:gd name="connsiteY4418" fmla="*/ 4886697 h 6858000"/>
              <a:gd name="connsiteX4419" fmla="*/ 889397 w 6582933"/>
              <a:gd name="connsiteY4419" fmla="*/ 4872970 h 6858000"/>
              <a:gd name="connsiteX4420" fmla="*/ 864320 w 6582933"/>
              <a:gd name="connsiteY4420" fmla="*/ 4847356 h 6858000"/>
              <a:gd name="connsiteX4421" fmla="*/ 864162 w 6582933"/>
              <a:gd name="connsiteY4421" fmla="*/ 4841191 h 6858000"/>
              <a:gd name="connsiteX4422" fmla="*/ 1872435 w 6582933"/>
              <a:gd name="connsiteY4422" fmla="*/ 4830737 h 6858000"/>
              <a:gd name="connsiteX4423" fmla="*/ 1880505 w 6582933"/>
              <a:gd name="connsiteY4423" fmla="*/ 4835279 h 6858000"/>
              <a:gd name="connsiteX4424" fmla="*/ 1880892 w 6582933"/>
              <a:gd name="connsiteY4424" fmla="*/ 4874968 h 6858000"/>
              <a:gd name="connsiteX4425" fmla="*/ 1868433 w 6582933"/>
              <a:gd name="connsiteY4425" fmla="*/ 4885682 h 6858000"/>
              <a:gd name="connsiteX4426" fmla="*/ 1859564 w 6582933"/>
              <a:gd name="connsiteY4426" fmla="*/ 4889779 h 6858000"/>
              <a:gd name="connsiteX4427" fmla="*/ 1855276 w 6582933"/>
              <a:gd name="connsiteY4427" fmla="*/ 4879136 h 6858000"/>
              <a:gd name="connsiteX4428" fmla="*/ 1855435 w 6582933"/>
              <a:gd name="connsiteY4428" fmla="*/ 4859592 h 6858000"/>
              <a:gd name="connsiteX4429" fmla="*/ 1868148 w 6582933"/>
              <a:gd name="connsiteY4429" fmla="*/ 4848593 h 6858000"/>
              <a:gd name="connsiteX4430" fmla="*/ 1868338 w 6582933"/>
              <a:gd name="connsiteY4430" fmla="*/ 4835089 h 6858000"/>
              <a:gd name="connsiteX4431" fmla="*/ 1872435 w 6582933"/>
              <a:gd name="connsiteY4431" fmla="*/ 4830737 h 6858000"/>
              <a:gd name="connsiteX4432" fmla="*/ 2039592 w 6582933"/>
              <a:gd name="connsiteY4432" fmla="*/ 4828733 h 6858000"/>
              <a:gd name="connsiteX4433" fmla="*/ 2043943 w 6582933"/>
              <a:gd name="connsiteY4433" fmla="*/ 4836998 h 6858000"/>
              <a:gd name="connsiteX4434" fmla="*/ 2039845 w 6582933"/>
              <a:gd name="connsiteY4434" fmla="*/ 4841001 h 6858000"/>
              <a:gd name="connsiteX4435" fmla="*/ 2035551 w 6582933"/>
              <a:gd name="connsiteY4435" fmla="*/ 4832805 h 6858000"/>
              <a:gd name="connsiteX4436" fmla="*/ 2039592 w 6582933"/>
              <a:gd name="connsiteY4436" fmla="*/ 4828733 h 6858000"/>
              <a:gd name="connsiteX4437" fmla="*/ 1979295 w 6582933"/>
              <a:gd name="connsiteY4437" fmla="*/ 4828479 h 6858000"/>
              <a:gd name="connsiteX4438" fmla="*/ 1995186 w 6582933"/>
              <a:gd name="connsiteY4438" fmla="*/ 4834867 h 6858000"/>
              <a:gd name="connsiteX4439" fmla="*/ 1973097 w 6582933"/>
              <a:gd name="connsiteY4439" fmla="*/ 4841286 h 6858000"/>
              <a:gd name="connsiteX4440" fmla="*/ 1957213 w 6582933"/>
              <a:gd name="connsiteY4440" fmla="*/ 4834899 h 6858000"/>
              <a:gd name="connsiteX4441" fmla="*/ 1979295 w 6582933"/>
              <a:gd name="connsiteY4441" fmla="*/ 4828479 h 6858000"/>
              <a:gd name="connsiteX4442" fmla="*/ 1003908 w 6582933"/>
              <a:gd name="connsiteY4442" fmla="*/ 4815729 h 6858000"/>
              <a:gd name="connsiteX4443" fmla="*/ 1003983 w 6582933"/>
              <a:gd name="connsiteY4443" fmla="*/ 4815733 h 6858000"/>
              <a:gd name="connsiteX4444" fmla="*/ 1003984 w 6582933"/>
              <a:gd name="connsiteY4444" fmla="*/ 4815800 h 6858000"/>
              <a:gd name="connsiteX4445" fmla="*/ 1009223 w 6582933"/>
              <a:gd name="connsiteY4445" fmla="*/ 4821326 h 6858000"/>
              <a:gd name="connsiteX4446" fmla="*/ 1004110 w 6582933"/>
              <a:gd name="connsiteY4446" fmla="*/ 4819529 h 6858000"/>
              <a:gd name="connsiteX4447" fmla="*/ 2431729 w 6582933"/>
              <a:gd name="connsiteY4447" fmla="*/ 4805219 h 6858000"/>
              <a:gd name="connsiteX4448" fmla="*/ 2431437 w 6582933"/>
              <a:gd name="connsiteY4448" fmla="*/ 4826133 h 6858000"/>
              <a:gd name="connsiteX4449" fmla="*/ 2435734 w 6582933"/>
              <a:gd name="connsiteY4449" fmla="*/ 4826513 h 6858000"/>
              <a:gd name="connsiteX4450" fmla="*/ 2439861 w 6582933"/>
              <a:gd name="connsiteY4450" fmla="*/ 4822124 h 6858000"/>
              <a:gd name="connsiteX4451" fmla="*/ 2439861 w 6582933"/>
              <a:gd name="connsiteY4451" fmla="*/ 4809926 h 6858000"/>
              <a:gd name="connsiteX4452" fmla="*/ 2435953 w 6582933"/>
              <a:gd name="connsiteY4452" fmla="*/ 4805537 h 6858000"/>
              <a:gd name="connsiteX4453" fmla="*/ 2431729 w 6582933"/>
              <a:gd name="connsiteY4453" fmla="*/ 4805219 h 6858000"/>
              <a:gd name="connsiteX4454" fmla="*/ 1938058 w 6582933"/>
              <a:gd name="connsiteY4454" fmla="*/ 4803094 h 6858000"/>
              <a:gd name="connsiteX4455" fmla="*/ 1942377 w 6582933"/>
              <a:gd name="connsiteY4455" fmla="*/ 4807541 h 6858000"/>
              <a:gd name="connsiteX4456" fmla="*/ 1944318 w 6582933"/>
              <a:gd name="connsiteY4456" fmla="*/ 4812881 h 6858000"/>
              <a:gd name="connsiteX4457" fmla="*/ 1942758 w 6582933"/>
              <a:gd name="connsiteY4457" fmla="*/ 4849171 h 6858000"/>
              <a:gd name="connsiteX4458" fmla="*/ 1932179 w 6582933"/>
              <a:gd name="connsiteY4458" fmla="*/ 4854220 h 6858000"/>
              <a:gd name="connsiteX4459" fmla="*/ 1921407 w 6582933"/>
              <a:gd name="connsiteY4459" fmla="*/ 4849995 h 6858000"/>
              <a:gd name="connsiteX4460" fmla="*/ 1925315 w 6582933"/>
              <a:gd name="connsiteY4460" fmla="*/ 4841191 h 6858000"/>
              <a:gd name="connsiteX4461" fmla="*/ 1931036 w 6582933"/>
              <a:gd name="connsiteY4461" fmla="*/ 4835533 h 6858000"/>
              <a:gd name="connsiteX4462" fmla="*/ 1938058 w 6582933"/>
              <a:gd name="connsiteY4462" fmla="*/ 4803094 h 6858000"/>
              <a:gd name="connsiteX4463" fmla="*/ 1140273 w 6582933"/>
              <a:gd name="connsiteY4463" fmla="*/ 4780436 h 6858000"/>
              <a:gd name="connsiteX4464" fmla="*/ 1143483 w 6582933"/>
              <a:gd name="connsiteY4464" fmla="*/ 4790319 h 6858000"/>
              <a:gd name="connsiteX4465" fmla="*/ 1138110 w 6582933"/>
              <a:gd name="connsiteY4465" fmla="*/ 4790255 h 6858000"/>
              <a:gd name="connsiteX4466" fmla="*/ 1133917 w 6582933"/>
              <a:gd name="connsiteY4466" fmla="*/ 4786824 h 6858000"/>
              <a:gd name="connsiteX4467" fmla="*/ 1132331 w 6582933"/>
              <a:gd name="connsiteY4467" fmla="*/ 4782948 h 6858000"/>
              <a:gd name="connsiteX4468" fmla="*/ 1140273 w 6582933"/>
              <a:gd name="connsiteY4468" fmla="*/ 4780436 h 6858000"/>
              <a:gd name="connsiteX4469" fmla="*/ 4225759 w 6582933"/>
              <a:gd name="connsiteY4469" fmla="*/ 4777893 h 6858000"/>
              <a:gd name="connsiteX4470" fmla="*/ 4229858 w 6582933"/>
              <a:gd name="connsiteY4470" fmla="*/ 4781927 h 6858000"/>
              <a:gd name="connsiteX4471" fmla="*/ 4225506 w 6582933"/>
              <a:gd name="connsiteY4471" fmla="*/ 4790161 h 6858000"/>
              <a:gd name="connsiteX4472" fmla="*/ 4221465 w 6582933"/>
              <a:gd name="connsiteY4472" fmla="*/ 4786088 h 6858000"/>
              <a:gd name="connsiteX4473" fmla="*/ 4225759 w 6582933"/>
              <a:gd name="connsiteY4473" fmla="*/ 4777893 h 6858000"/>
              <a:gd name="connsiteX4474" fmla="*/ 1201063 w 6582933"/>
              <a:gd name="connsiteY4474" fmla="*/ 4777893 h 6858000"/>
              <a:gd name="connsiteX4475" fmla="*/ 1205166 w 6582933"/>
              <a:gd name="connsiteY4475" fmla="*/ 4781927 h 6858000"/>
              <a:gd name="connsiteX4476" fmla="*/ 1200809 w 6582933"/>
              <a:gd name="connsiteY4476" fmla="*/ 4790161 h 6858000"/>
              <a:gd name="connsiteX4477" fmla="*/ 1196775 w 6582933"/>
              <a:gd name="connsiteY4477" fmla="*/ 4786088 h 6858000"/>
              <a:gd name="connsiteX4478" fmla="*/ 1201063 w 6582933"/>
              <a:gd name="connsiteY4478" fmla="*/ 4777893 h 6858000"/>
              <a:gd name="connsiteX4479" fmla="*/ 1169185 w 6582933"/>
              <a:gd name="connsiteY4479" fmla="*/ 4773478 h 6858000"/>
              <a:gd name="connsiteX4480" fmla="*/ 1168836 w 6582933"/>
              <a:gd name="connsiteY4480" fmla="*/ 4807509 h 6858000"/>
              <a:gd name="connsiteX4481" fmla="*/ 1161775 w 6582933"/>
              <a:gd name="connsiteY4481" fmla="*/ 4814753 h 6858000"/>
              <a:gd name="connsiteX4482" fmla="*/ 1148206 w 6582933"/>
              <a:gd name="connsiteY4482" fmla="*/ 4801185 h 6858000"/>
              <a:gd name="connsiteX4483" fmla="*/ 1154564 w 6582933"/>
              <a:gd name="connsiteY4483" fmla="*/ 4785962 h 6858000"/>
              <a:gd name="connsiteX4484" fmla="*/ 1169185 w 6582933"/>
              <a:gd name="connsiteY4484" fmla="*/ 4773478 h 6858000"/>
              <a:gd name="connsiteX4485" fmla="*/ 1887085 w 6582933"/>
              <a:gd name="connsiteY4485" fmla="*/ 4765181 h 6858000"/>
              <a:gd name="connsiteX4486" fmla="*/ 1891443 w 6582933"/>
              <a:gd name="connsiteY4486" fmla="*/ 4773446 h 6858000"/>
              <a:gd name="connsiteX4487" fmla="*/ 1887345 w 6582933"/>
              <a:gd name="connsiteY4487" fmla="*/ 4777448 h 6858000"/>
              <a:gd name="connsiteX4488" fmla="*/ 1883050 w 6582933"/>
              <a:gd name="connsiteY4488" fmla="*/ 4769247 h 6858000"/>
              <a:gd name="connsiteX4489" fmla="*/ 1887085 w 6582933"/>
              <a:gd name="connsiteY4489" fmla="*/ 4765181 h 6858000"/>
              <a:gd name="connsiteX4490" fmla="*/ 1950743 w 6582933"/>
              <a:gd name="connsiteY4490" fmla="*/ 4752278 h 6858000"/>
              <a:gd name="connsiteX4491" fmla="*/ 1954904 w 6582933"/>
              <a:gd name="connsiteY4491" fmla="*/ 4760702 h 6858000"/>
              <a:gd name="connsiteX4492" fmla="*/ 1950870 w 6582933"/>
              <a:gd name="connsiteY4492" fmla="*/ 4764768 h 6858000"/>
              <a:gd name="connsiteX4493" fmla="*/ 1946575 w 6582933"/>
              <a:gd name="connsiteY4493" fmla="*/ 4756572 h 6858000"/>
              <a:gd name="connsiteX4494" fmla="*/ 1950743 w 6582933"/>
              <a:gd name="connsiteY4494" fmla="*/ 4752278 h 6858000"/>
              <a:gd name="connsiteX4495" fmla="*/ 1036223 w 6582933"/>
              <a:gd name="connsiteY4495" fmla="*/ 4741064 h 6858000"/>
              <a:gd name="connsiteX4496" fmla="*/ 1051416 w 6582933"/>
              <a:gd name="connsiteY4496" fmla="*/ 4751803 h 6858000"/>
              <a:gd name="connsiteX4497" fmla="*/ 1067530 w 6582933"/>
              <a:gd name="connsiteY4497" fmla="*/ 4758825 h 6858000"/>
              <a:gd name="connsiteX4498" fmla="*/ 1067530 w 6582933"/>
              <a:gd name="connsiteY4498" fmla="*/ 4777599 h 6858000"/>
              <a:gd name="connsiteX4499" fmla="*/ 1073061 w 6582933"/>
              <a:gd name="connsiteY4499" fmla="*/ 4777892 h 6858000"/>
              <a:gd name="connsiteX4500" fmla="*/ 1078808 w 6582933"/>
              <a:gd name="connsiteY4500" fmla="*/ 4785327 h 6858000"/>
              <a:gd name="connsiteX4501" fmla="*/ 1075154 w 6582933"/>
              <a:gd name="connsiteY4501" fmla="*/ 4788980 h 6858000"/>
              <a:gd name="connsiteX4502" fmla="*/ 1067720 w 6582933"/>
              <a:gd name="connsiteY4502" fmla="*/ 4783233 h 6858000"/>
              <a:gd name="connsiteX4503" fmla="*/ 1067426 w 6582933"/>
              <a:gd name="connsiteY4503" fmla="*/ 4777671 h 6858000"/>
              <a:gd name="connsiteX4504" fmla="*/ 1048364 w 6582933"/>
              <a:gd name="connsiteY4504" fmla="*/ 4777671 h 6858000"/>
              <a:gd name="connsiteX4505" fmla="*/ 1030571 w 6582933"/>
              <a:gd name="connsiteY4505" fmla="*/ 4759554 h 6858000"/>
              <a:gd name="connsiteX4506" fmla="*/ 1036223 w 6582933"/>
              <a:gd name="connsiteY4506" fmla="*/ 4741064 h 6858000"/>
              <a:gd name="connsiteX4507" fmla="*/ 2497254 w 6582933"/>
              <a:gd name="connsiteY4507" fmla="*/ 4739535 h 6858000"/>
              <a:gd name="connsiteX4508" fmla="*/ 2497254 w 6582933"/>
              <a:gd name="connsiteY4508" fmla="*/ 4765022 h 6858000"/>
              <a:gd name="connsiteX4509" fmla="*/ 2497254 w 6582933"/>
              <a:gd name="connsiteY4509" fmla="*/ 4739535 h 6858000"/>
              <a:gd name="connsiteX4510" fmla="*/ 1925357 w 6582933"/>
              <a:gd name="connsiteY4510" fmla="*/ 4739535 h 6858000"/>
              <a:gd name="connsiteX4511" fmla="*/ 1925357 w 6582933"/>
              <a:gd name="connsiteY4511" fmla="*/ 4765022 h 6858000"/>
              <a:gd name="connsiteX4512" fmla="*/ 1925357 w 6582933"/>
              <a:gd name="connsiteY4512" fmla="*/ 4739535 h 6858000"/>
              <a:gd name="connsiteX4513" fmla="*/ 1897864 w 6582933"/>
              <a:gd name="connsiteY4513" fmla="*/ 4729050 h 6858000"/>
              <a:gd name="connsiteX4514" fmla="*/ 1906059 w 6582933"/>
              <a:gd name="connsiteY4514" fmla="*/ 4733338 h 6858000"/>
              <a:gd name="connsiteX4515" fmla="*/ 1902026 w 6582933"/>
              <a:gd name="connsiteY4515" fmla="*/ 4737442 h 6858000"/>
              <a:gd name="connsiteX4516" fmla="*/ 1893792 w 6582933"/>
              <a:gd name="connsiteY4516" fmla="*/ 4733084 h 6858000"/>
              <a:gd name="connsiteX4517" fmla="*/ 1897864 w 6582933"/>
              <a:gd name="connsiteY4517" fmla="*/ 4729050 h 6858000"/>
              <a:gd name="connsiteX4518" fmla="*/ 858479 w 6582933"/>
              <a:gd name="connsiteY4518" fmla="*/ 4727845 h 6858000"/>
              <a:gd name="connsiteX4519" fmla="*/ 851806 w 6582933"/>
              <a:gd name="connsiteY4519" fmla="*/ 4735628 h 6858000"/>
              <a:gd name="connsiteX4520" fmla="*/ 853271 w 6582933"/>
              <a:gd name="connsiteY4520" fmla="*/ 4747230 h 6858000"/>
              <a:gd name="connsiteX4521" fmla="*/ 869733 w 6582933"/>
              <a:gd name="connsiteY4521" fmla="*/ 4764927 h 6858000"/>
              <a:gd name="connsiteX4522" fmla="*/ 889594 w 6582933"/>
              <a:gd name="connsiteY4522" fmla="*/ 4764927 h 6858000"/>
              <a:gd name="connsiteX4523" fmla="*/ 889594 w 6582933"/>
              <a:gd name="connsiteY4523" fmla="*/ 4764959 h 6858000"/>
              <a:gd name="connsiteX4524" fmla="*/ 889606 w 6582933"/>
              <a:gd name="connsiteY4524" fmla="*/ 4764963 h 6858000"/>
              <a:gd name="connsiteX4525" fmla="*/ 892768 w 6582933"/>
              <a:gd name="connsiteY4525" fmla="*/ 4774464 h 6858000"/>
              <a:gd name="connsiteX4526" fmla="*/ 902295 w 6582933"/>
              <a:gd name="connsiteY4526" fmla="*/ 4777635 h 6858000"/>
              <a:gd name="connsiteX4527" fmla="*/ 902307 w 6582933"/>
              <a:gd name="connsiteY4527" fmla="*/ 4777671 h 6858000"/>
              <a:gd name="connsiteX4528" fmla="*/ 902308 w 6582933"/>
              <a:gd name="connsiteY4528" fmla="*/ 4777671 h 6858000"/>
              <a:gd name="connsiteX4529" fmla="*/ 902592 w 6582933"/>
              <a:gd name="connsiteY4529" fmla="*/ 4794766 h 6858000"/>
              <a:gd name="connsiteX4530" fmla="*/ 915018 w 6582933"/>
              <a:gd name="connsiteY4530" fmla="*/ 4803062 h 6858000"/>
              <a:gd name="connsiteX4531" fmla="*/ 915019 w 6582933"/>
              <a:gd name="connsiteY4531" fmla="*/ 4803094 h 6858000"/>
              <a:gd name="connsiteX4532" fmla="*/ 915030 w 6582933"/>
              <a:gd name="connsiteY4532" fmla="*/ 4803098 h 6858000"/>
              <a:gd name="connsiteX4533" fmla="*/ 918190 w 6582933"/>
              <a:gd name="connsiteY4533" fmla="*/ 4812598 h 6858000"/>
              <a:gd name="connsiteX4534" fmla="*/ 927720 w 6582933"/>
              <a:gd name="connsiteY4534" fmla="*/ 4815764 h 6858000"/>
              <a:gd name="connsiteX4535" fmla="*/ 927732 w 6582933"/>
              <a:gd name="connsiteY4535" fmla="*/ 4815800 h 6858000"/>
              <a:gd name="connsiteX4536" fmla="*/ 927744 w 6582933"/>
              <a:gd name="connsiteY4536" fmla="*/ 4815804 h 6858000"/>
              <a:gd name="connsiteX4537" fmla="*/ 930902 w 6582933"/>
              <a:gd name="connsiteY4537" fmla="*/ 4825336 h 6858000"/>
              <a:gd name="connsiteX4538" fmla="*/ 940438 w 6582933"/>
              <a:gd name="connsiteY4538" fmla="*/ 4828511 h 6858000"/>
              <a:gd name="connsiteX4539" fmla="*/ 953150 w 6582933"/>
              <a:gd name="connsiteY4539" fmla="*/ 4841223 h 6858000"/>
              <a:gd name="connsiteX4540" fmla="*/ 953182 w 6582933"/>
              <a:gd name="connsiteY4540" fmla="*/ 4853015 h 6858000"/>
              <a:gd name="connsiteX4541" fmla="*/ 966830 w 6582933"/>
              <a:gd name="connsiteY4541" fmla="*/ 4866647 h 6858000"/>
              <a:gd name="connsiteX4542" fmla="*/ 974132 w 6582933"/>
              <a:gd name="connsiteY4542" fmla="*/ 4867663 h 6858000"/>
              <a:gd name="connsiteX4543" fmla="*/ 978707 w 6582933"/>
              <a:gd name="connsiteY4543" fmla="*/ 4869585 h 6858000"/>
              <a:gd name="connsiteX4544" fmla="*/ 978846 w 6582933"/>
              <a:gd name="connsiteY4544" fmla="*/ 4872210 h 6858000"/>
              <a:gd name="connsiteX4545" fmla="*/ 986282 w 6582933"/>
              <a:gd name="connsiteY4545" fmla="*/ 4877957 h 6858000"/>
              <a:gd name="connsiteX4546" fmla="*/ 986968 w 6582933"/>
              <a:gd name="connsiteY4546" fmla="*/ 4875446 h 6858000"/>
              <a:gd name="connsiteX4547" fmla="*/ 983202 w 6582933"/>
              <a:gd name="connsiteY4547" fmla="*/ 4871473 h 6858000"/>
              <a:gd name="connsiteX4548" fmla="*/ 989934 w 6582933"/>
              <a:gd name="connsiteY4548" fmla="*/ 4874303 h 6858000"/>
              <a:gd name="connsiteX4549" fmla="*/ 984187 w 6582933"/>
              <a:gd name="connsiteY4549" fmla="*/ 4866869 h 6858000"/>
              <a:gd name="connsiteX4550" fmla="*/ 978623 w 6582933"/>
              <a:gd name="connsiteY4550" fmla="*/ 4866574 h 6858000"/>
              <a:gd name="connsiteX4551" fmla="*/ 978498 w 6582933"/>
              <a:gd name="connsiteY4551" fmla="*/ 4861115 h 6858000"/>
              <a:gd name="connsiteX4552" fmla="*/ 958762 w 6582933"/>
              <a:gd name="connsiteY4552" fmla="*/ 4841382 h 6858000"/>
              <a:gd name="connsiteX4553" fmla="*/ 953214 w 6582933"/>
              <a:gd name="connsiteY4553" fmla="*/ 4841255 h 6858000"/>
              <a:gd name="connsiteX4554" fmla="*/ 940438 w 6582933"/>
              <a:gd name="connsiteY4554" fmla="*/ 4828511 h 6858000"/>
              <a:gd name="connsiteX4555" fmla="*/ 937268 w 6582933"/>
              <a:gd name="connsiteY4555" fmla="*/ 4818975 h 6858000"/>
              <a:gd name="connsiteX4556" fmla="*/ 927744 w 6582933"/>
              <a:gd name="connsiteY4556" fmla="*/ 4815804 h 6858000"/>
              <a:gd name="connsiteX4557" fmla="*/ 927732 w 6582933"/>
              <a:gd name="connsiteY4557" fmla="*/ 4815768 h 6858000"/>
              <a:gd name="connsiteX4558" fmla="*/ 927720 w 6582933"/>
              <a:gd name="connsiteY4558" fmla="*/ 4815764 h 6858000"/>
              <a:gd name="connsiteX4559" fmla="*/ 924556 w 6582933"/>
              <a:gd name="connsiteY4559" fmla="*/ 4806264 h 6858000"/>
              <a:gd name="connsiteX4560" fmla="*/ 915030 w 6582933"/>
              <a:gd name="connsiteY4560" fmla="*/ 4803098 h 6858000"/>
              <a:gd name="connsiteX4561" fmla="*/ 915019 w 6582933"/>
              <a:gd name="connsiteY4561" fmla="*/ 4803063 h 6858000"/>
              <a:gd name="connsiteX4562" fmla="*/ 915018 w 6582933"/>
              <a:gd name="connsiteY4562" fmla="*/ 4803062 h 6858000"/>
              <a:gd name="connsiteX4563" fmla="*/ 914734 w 6582933"/>
              <a:gd name="connsiteY4563" fmla="*/ 4785962 h 6858000"/>
              <a:gd name="connsiteX4564" fmla="*/ 902308 w 6582933"/>
              <a:gd name="connsiteY4564" fmla="*/ 4777671 h 6858000"/>
              <a:gd name="connsiteX4565" fmla="*/ 902307 w 6582933"/>
              <a:gd name="connsiteY4565" fmla="*/ 4777639 h 6858000"/>
              <a:gd name="connsiteX4566" fmla="*/ 902295 w 6582933"/>
              <a:gd name="connsiteY4566" fmla="*/ 4777635 h 6858000"/>
              <a:gd name="connsiteX4567" fmla="*/ 899131 w 6582933"/>
              <a:gd name="connsiteY4567" fmla="*/ 4768134 h 6858000"/>
              <a:gd name="connsiteX4568" fmla="*/ 889606 w 6582933"/>
              <a:gd name="connsiteY4568" fmla="*/ 4764963 h 6858000"/>
              <a:gd name="connsiteX4569" fmla="*/ 889594 w 6582933"/>
              <a:gd name="connsiteY4569" fmla="*/ 4764927 h 6858000"/>
              <a:gd name="connsiteX4570" fmla="*/ 889467 w 6582933"/>
              <a:gd name="connsiteY4570" fmla="*/ 4758825 h 6858000"/>
              <a:gd name="connsiteX4571" fmla="*/ 858479 w 6582933"/>
              <a:gd name="connsiteY4571" fmla="*/ 4727845 h 6858000"/>
              <a:gd name="connsiteX4572" fmla="*/ 1976067 w 6582933"/>
              <a:gd name="connsiteY4572" fmla="*/ 4727052 h 6858000"/>
              <a:gd name="connsiteX4573" fmla="*/ 1980425 w 6582933"/>
              <a:gd name="connsiteY4573" fmla="*/ 4735310 h 6858000"/>
              <a:gd name="connsiteX4574" fmla="*/ 1976321 w 6582933"/>
              <a:gd name="connsiteY4574" fmla="*/ 4739313 h 6858000"/>
              <a:gd name="connsiteX4575" fmla="*/ 1972032 w 6582933"/>
              <a:gd name="connsiteY4575" fmla="*/ 4731118 h 6858000"/>
              <a:gd name="connsiteX4576" fmla="*/ 1976067 w 6582933"/>
              <a:gd name="connsiteY4576" fmla="*/ 4727052 h 6858000"/>
              <a:gd name="connsiteX4577" fmla="*/ 2473050 w 6582933"/>
              <a:gd name="connsiteY4577" fmla="*/ 4715419 h 6858000"/>
              <a:gd name="connsiteX4578" fmla="*/ 2476991 w 6582933"/>
              <a:gd name="connsiteY4578" fmla="*/ 4719485 h 6858000"/>
              <a:gd name="connsiteX4579" fmla="*/ 2475847 w 6582933"/>
              <a:gd name="connsiteY4579" fmla="*/ 4748213 h 6858000"/>
              <a:gd name="connsiteX4580" fmla="*/ 2465488 w 6582933"/>
              <a:gd name="connsiteY4580" fmla="*/ 4752279 h 6858000"/>
              <a:gd name="connsiteX4581" fmla="*/ 2465836 w 6582933"/>
              <a:gd name="connsiteY4581" fmla="*/ 4722155 h 6858000"/>
              <a:gd name="connsiteX4582" fmla="*/ 2473050 w 6582933"/>
              <a:gd name="connsiteY4582" fmla="*/ 4715419 h 6858000"/>
              <a:gd name="connsiteX4583" fmla="*/ 1143759 w 6582933"/>
              <a:gd name="connsiteY4583" fmla="*/ 4714086 h 6858000"/>
              <a:gd name="connsiteX4584" fmla="*/ 1167972 w 6582933"/>
              <a:gd name="connsiteY4584" fmla="*/ 4731974 h 6858000"/>
              <a:gd name="connsiteX4585" fmla="*/ 1161775 w 6582933"/>
              <a:gd name="connsiteY4585" fmla="*/ 4750978 h 6858000"/>
              <a:gd name="connsiteX4586" fmla="*/ 1143759 w 6582933"/>
              <a:gd name="connsiteY4586" fmla="*/ 4733338 h 6858000"/>
              <a:gd name="connsiteX4587" fmla="*/ 1143759 w 6582933"/>
              <a:gd name="connsiteY4587" fmla="*/ 4714086 h 6858000"/>
              <a:gd name="connsiteX4588" fmla="*/ 4396454 w 6582933"/>
              <a:gd name="connsiteY4588" fmla="*/ 4713568 h 6858000"/>
              <a:gd name="connsiteX4589" fmla="*/ 4407473 w 6582933"/>
              <a:gd name="connsiteY4589" fmla="*/ 4718216 h 6858000"/>
              <a:gd name="connsiteX4590" fmla="*/ 4407885 w 6582933"/>
              <a:gd name="connsiteY4590" fmla="*/ 4722504 h 6858000"/>
              <a:gd name="connsiteX4591" fmla="*/ 4386875 w 6582933"/>
              <a:gd name="connsiteY4591" fmla="*/ 4722757 h 6858000"/>
              <a:gd name="connsiteX4592" fmla="*/ 4386558 w 6582933"/>
              <a:gd name="connsiteY4592" fmla="*/ 4718501 h 6858000"/>
              <a:gd name="connsiteX4593" fmla="*/ 4396454 w 6582933"/>
              <a:gd name="connsiteY4593" fmla="*/ 4713568 h 6858000"/>
              <a:gd name="connsiteX4594" fmla="*/ 2448381 w 6582933"/>
              <a:gd name="connsiteY4594" fmla="*/ 4703531 h 6858000"/>
              <a:gd name="connsiteX4595" fmla="*/ 2452638 w 6582933"/>
              <a:gd name="connsiteY4595" fmla="*/ 4707953 h 6858000"/>
              <a:gd name="connsiteX4596" fmla="*/ 2452829 w 6582933"/>
              <a:gd name="connsiteY4596" fmla="*/ 4752279 h 6858000"/>
              <a:gd name="connsiteX4597" fmla="*/ 2442722 w 6582933"/>
              <a:gd name="connsiteY4597" fmla="*/ 4756218 h 6858000"/>
              <a:gd name="connsiteX4598" fmla="*/ 2440180 w 6582933"/>
              <a:gd name="connsiteY4598" fmla="*/ 4766995 h 6858000"/>
              <a:gd name="connsiteX4599" fmla="*/ 2445490 w 6582933"/>
              <a:gd name="connsiteY4599" fmla="*/ 4776174 h 6858000"/>
              <a:gd name="connsiteX4600" fmla="*/ 2452482 w 6582933"/>
              <a:gd name="connsiteY4600" fmla="*/ 4769983 h 6858000"/>
              <a:gd name="connsiteX4601" fmla="*/ 2452829 w 6582933"/>
              <a:gd name="connsiteY4601" fmla="*/ 4752279 h 6858000"/>
              <a:gd name="connsiteX4602" fmla="*/ 2465488 w 6582933"/>
              <a:gd name="connsiteY4602" fmla="*/ 4752279 h 6858000"/>
              <a:gd name="connsiteX4603" fmla="*/ 2465542 w 6582933"/>
              <a:gd name="connsiteY4603" fmla="*/ 4752279 h 6858000"/>
              <a:gd name="connsiteX4604" fmla="*/ 2465542 w 6582933"/>
              <a:gd name="connsiteY4604" fmla="*/ 4809196 h 6858000"/>
              <a:gd name="connsiteX4605" fmla="*/ 2452511 w 6582933"/>
              <a:gd name="connsiteY4605" fmla="*/ 4823113 h 6858000"/>
              <a:gd name="connsiteX4606" fmla="*/ 2452511 w 6582933"/>
              <a:gd name="connsiteY4606" fmla="*/ 4860608 h 6858000"/>
              <a:gd name="connsiteX4607" fmla="*/ 2443231 w 6582933"/>
              <a:gd name="connsiteY4607" fmla="*/ 4869888 h 6858000"/>
              <a:gd name="connsiteX4608" fmla="*/ 2438815 w 6582933"/>
              <a:gd name="connsiteY4608" fmla="*/ 4912438 h 6858000"/>
              <a:gd name="connsiteX4609" fmla="*/ 2428743 w 6582933"/>
              <a:gd name="connsiteY4609" fmla="*/ 4922511 h 6858000"/>
              <a:gd name="connsiteX4610" fmla="*/ 2427658 w 6582933"/>
              <a:gd name="connsiteY4610" fmla="*/ 4939416 h 6858000"/>
              <a:gd name="connsiteX4611" fmla="*/ 2415583 w 6582933"/>
              <a:gd name="connsiteY4611" fmla="*/ 4960900 h 6858000"/>
              <a:gd name="connsiteX4612" fmla="*/ 2415583 w 6582933"/>
              <a:gd name="connsiteY4612" fmla="*/ 4984953 h 6858000"/>
              <a:gd name="connsiteX4613" fmla="*/ 2402522 w 6582933"/>
              <a:gd name="connsiteY4613" fmla="*/ 5000171 h 6858000"/>
              <a:gd name="connsiteX4614" fmla="*/ 2402522 w 6582933"/>
              <a:gd name="connsiteY4614" fmla="*/ 5049457 h 6858000"/>
              <a:gd name="connsiteX4615" fmla="*/ 2389461 w 6582933"/>
              <a:gd name="connsiteY4615" fmla="*/ 5063761 h 6858000"/>
              <a:gd name="connsiteX4616" fmla="*/ 2389461 w 6582933"/>
              <a:gd name="connsiteY4616" fmla="*/ 5075737 h 6858000"/>
              <a:gd name="connsiteX4617" fmla="*/ 2376399 w 6582933"/>
              <a:gd name="connsiteY4617" fmla="*/ 5089882 h 6858000"/>
              <a:gd name="connsiteX4618" fmla="*/ 2376399 w 6582933"/>
              <a:gd name="connsiteY4618" fmla="*/ 5126933 h 6858000"/>
              <a:gd name="connsiteX4619" fmla="*/ 2363972 w 6582933"/>
              <a:gd name="connsiteY4619" fmla="*/ 5140723 h 6858000"/>
              <a:gd name="connsiteX4620" fmla="*/ 2362736 w 6582933"/>
              <a:gd name="connsiteY4620" fmla="*/ 5153657 h 6858000"/>
              <a:gd name="connsiteX4621" fmla="*/ 2353741 w 6582933"/>
              <a:gd name="connsiteY4621" fmla="*/ 5162620 h 6858000"/>
              <a:gd name="connsiteX4622" fmla="*/ 2351355 w 6582933"/>
              <a:gd name="connsiteY4622" fmla="*/ 5174215 h 6858000"/>
              <a:gd name="connsiteX4623" fmla="*/ 2340329 w 6582933"/>
              <a:gd name="connsiteY4623" fmla="*/ 5201447 h 6858000"/>
              <a:gd name="connsiteX4624" fmla="*/ 2326318 w 6582933"/>
              <a:gd name="connsiteY4624" fmla="*/ 5227472 h 6858000"/>
              <a:gd name="connsiteX4625" fmla="*/ 2326318 w 6582933"/>
              <a:gd name="connsiteY4625" fmla="*/ 5252579 h 6858000"/>
              <a:gd name="connsiteX4626" fmla="*/ 2313541 w 6582933"/>
              <a:gd name="connsiteY4626" fmla="*/ 5266496 h 6858000"/>
              <a:gd name="connsiteX4627" fmla="*/ 2304514 w 6582933"/>
              <a:gd name="connsiteY4627" fmla="*/ 5270949 h 6858000"/>
              <a:gd name="connsiteX4628" fmla="*/ 2300288 w 6582933"/>
              <a:gd name="connsiteY4628" fmla="*/ 5259981 h 6858000"/>
              <a:gd name="connsiteX4629" fmla="*/ 2300670 w 6582933"/>
              <a:gd name="connsiteY4629" fmla="*/ 5254228 h 6858000"/>
              <a:gd name="connsiteX4630" fmla="*/ 2312489 w 6582933"/>
              <a:gd name="connsiteY4630" fmla="*/ 5240819 h 6858000"/>
              <a:gd name="connsiteX4631" fmla="*/ 2302921 w 6582933"/>
              <a:gd name="connsiteY4631" fmla="*/ 5231253 h 6858000"/>
              <a:gd name="connsiteX4632" fmla="*/ 2300098 w 6582933"/>
              <a:gd name="connsiteY4632" fmla="*/ 5205741 h 6858000"/>
              <a:gd name="connsiteX4633" fmla="*/ 2311727 w 6582933"/>
              <a:gd name="connsiteY4633" fmla="*/ 5190961 h 6858000"/>
              <a:gd name="connsiteX4634" fmla="*/ 2301685 w 6582933"/>
              <a:gd name="connsiteY4634" fmla="*/ 5178636 h 6858000"/>
              <a:gd name="connsiteX4635" fmla="*/ 2325582 w 6582933"/>
              <a:gd name="connsiteY4635" fmla="*/ 5165094 h 6858000"/>
              <a:gd name="connsiteX4636" fmla="*/ 2325582 w 6582933"/>
              <a:gd name="connsiteY4636" fmla="*/ 5153435 h 6858000"/>
              <a:gd name="connsiteX4637" fmla="*/ 2338103 w 6582933"/>
              <a:gd name="connsiteY4637" fmla="*/ 5139677 h 6858000"/>
              <a:gd name="connsiteX4638" fmla="*/ 2326318 w 6582933"/>
              <a:gd name="connsiteY4638" fmla="*/ 5126743 h 6858000"/>
              <a:gd name="connsiteX4639" fmla="*/ 2326318 w 6582933"/>
              <a:gd name="connsiteY4639" fmla="*/ 5088481 h 6858000"/>
              <a:gd name="connsiteX4640" fmla="*/ 2331273 w 6582933"/>
              <a:gd name="connsiteY4640" fmla="*/ 5083495 h 6858000"/>
              <a:gd name="connsiteX4641" fmla="*/ 2332129 w 6582933"/>
              <a:gd name="connsiteY4641" fmla="*/ 5057532 h 6858000"/>
              <a:gd name="connsiteX4642" fmla="*/ 2328347 w 6582933"/>
              <a:gd name="connsiteY4642" fmla="*/ 5035508 h 6858000"/>
              <a:gd name="connsiteX4643" fmla="*/ 2352055 w 6582933"/>
              <a:gd name="connsiteY4643" fmla="*/ 5031918 h 6858000"/>
              <a:gd name="connsiteX4644" fmla="*/ 2370332 w 6582933"/>
              <a:gd name="connsiteY4644" fmla="*/ 5031791 h 6858000"/>
              <a:gd name="connsiteX4645" fmla="*/ 2389114 w 6582933"/>
              <a:gd name="connsiteY4645" fmla="*/ 5013009 h 6858000"/>
              <a:gd name="connsiteX4646" fmla="*/ 2389114 w 6582933"/>
              <a:gd name="connsiteY4646" fmla="*/ 4988290 h 6858000"/>
              <a:gd name="connsiteX4647" fmla="*/ 2401787 w 6582933"/>
              <a:gd name="connsiteY4647" fmla="*/ 4974627 h 6858000"/>
              <a:gd name="connsiteX4648" fmla="*/ 2389907 w 6582933"/>
              <a:gd name="connsiteY4648" fmla="*/ 4961408 h 6858000"/>
              <a:gd name="connsiteX4649" fmla="*/ 2412785 w 6582933"/>
              <a:gd name="connsiteY4649" fmla="*/ 4938528 h 6858000"/>
              <a:gd name="connsiteX4650" fmla="*/ 2414467 w 6582933"/>
              <a:gd name="connsiteY4650" fmla="*/ 4914119 h 6858000"/>
              <a:gd name="connsiteX4651" fmla="*/ 2408109 w 6582933"/>
              <a:gd name="connsiteY4651" fmla="*/ 4905733 h 6858000"/>
              <a:gd name="connsiteX4652" fmla="*/ 2402204 w 6582933"/>
              <a:gd name="connsiteY4652" fmla="*/ 4915458 h 6858000"/>
              <a:gd name="connsiteX4653" fmla="*/ 2399059 w 6582933"/>
              <a:gd name="connsiteY4653" fmla="*/ 4926926 h 6858000"/>
              <a:gd name="connsiteX4654" fmla="*/ 2389714 w 6582933"/>
              <a:gd name="connsiteY4654" fmla="*/ 4923906 h 6858000"/>
              <a:gd name="connsiteX4655" fmla="*/ 2389714 w 6582933"/>
              <a:gd name="connsiteY4655" fmla="*/ 4885968 h 6858000"/>
              <a:gd name="connsiteX4656" fmla="*/ 2402111 w 6582933"/>
              <a:gd name="connsiteY4656" fmla="*/ 4872717 h 6858000"/>
              <a:gd name="connsiteX4657" fmla="*/ 2401950 w 6582933"/>
              <a:gd name="connsiteY4657" fmla="*/ 4828511 h 6858000"/>
              <a:gd name="connsiteX4658" fmla="*/ 2412498 w 6582933"/>
              <a:gd name="connsiteY4658" fmla="*/ 4824001 h 6858000"/>
              <a:gd name="connsiteX4659" fmla="*/ 2415616 w 6582933"/>
              <a:gd name="connsiteY4659" fmla="*/ 4784502 h 6858000"/>
              <a:gd name="connsiteX4660" fmla="*/ 2426769 w 6582933"/>
              <a:gd name="connsiteY4660" fmla="*/ 4771220 h 6858000"/>
              <a:gd name="connsiteX4661" fmla="*/ 2426769 w 6582933"/>
              <a:gd name="connsiteY4661" fmla="*/ 4735025 h 6858000"/>
              <a:gd name="connsiteX4662" fmla="*/ 2439512 w 6582933"/>
              <a:gd name="connsiteY4662" fmla="*/ 4720665 h 6858000"/>
              <a:gd name="connsiteX4663" fmla="*/ 2440307 w 6582933"/>
              <a:gd name="connsiteY4663" fmla="*/ 4708746 h 6858000"/>
              <a:gd name="connsiteX4664" fmla="*/ 2448381 w 6582933"/>
              <a:gd name="connsiteY4664" fmla="*/ 4703531 h 6858000"/>
              <a:gd name="connsiteX4665" fmla="*/ 2179387 w 6582933"/>
              <a:gd name="connsiteY4665" fmla="*/ 4701660 h 6858000"/>
              <a:gd name="connsiteX4666" fmla="*/ 2183742 w 6582933"/>
              <a:gd name="connsiteY4666" fmla="*/ 4709919 h 6858000"/>
              <a:gd name="connsiteX4667" fmla="*/ 2179642 w 6582933"/>
              <a:gd name="connsiteY4667" fmla="*/ 4713928 h 6858000"/>
              <a:gd name="connsiteX4668" fmla="*/ 2175354 w 6582933"/>
              <a:gd name="connsiteY4668" fmla="*/ 4705726 h 6858000"/>
              <a:gd name="connsiteX4669" fmla="*/ 2179387 w 6582933"/>
              <a:gd name="connsiteY4669" fmla="*/ 4701660 h 6858000"/>
              <a:gd name="connsiteX4670" fmla="*/ 1989002 w 6582933"/>
              <a:gd name="connsiteY4670" fmla="*/ 4701628 h 6858000"/>
              <a:gd name="connsiteX4671" fmla="*/ 1993106 w 6582933"/>
              <a:gd name="connsiteY4671" fmla="*/ 4705662 h 6858000"/>
              <a:gd name="connsiteX4672" fmla="*/ 1988748 w 6582933"/>
              <a:gd name="connsiteY4672" fmla="*/ 4713896 h 6858000"/>
              <a:gd name="connsiteX4673" fmla="*/ 1984714 w 6582933"/>
              <a:gd name="connsiteY4673" fmla="*/ 4709824 h 6858000"/>
              <a:gd name="connsiteX4674" fmla="*/ 1989002 w 6582933"/>
              <a:gd name="connsiteY4674" fmla="*/ 4701628 h 6858000"/>
              <a:gd name="connsiteX4675" fmla="*/ 777063 w 6582933"/>
              <a:gd name="connsiteY4675" fmla="*/ 4701097 h 6858000"/>
              <a:gd name="connsiteX4676" fmla="*/ 763624 w 6582933"/>
              <a:gd name="connsiteY4676" fmla="*/ 4706487 h 6858000"/>
              <a:gd name="connsiteX4677" fmla="*/ 820950 w 6582933"/>
              <a:gd name="connsiteY4677" fmla="*/ 4763817 h 6858000"/>
              <a:gd name="connsiteX4678" fmla="*/ 823558 w 6582933"/>
              <a:gd name="connsiteY4678" fmla="*/ 4743671 h 6858000"/>
              <a:gd name="connsiteX4679" fmla="*/ 815260 w 6582933"/>
              <a:gd name="connsiteY4679" fmla="*/ 4734708 h 6858000"/>
              <a:gd name="connsiteX4680" fmla="*/ 792125 w 6582933"/>
              <a:gd name="connsiteY4680" fmla="*/ 4701407 h 6858000"/>
              <a:gd name="connsiteX4681" fmla="*/ 777063 w 6582933"/>
              <a:gd name="connsiteY4681" fmla="*/ 4701097 h 6858000"/>
              <a:gd name="connsiteX4682" fmla="*/ 2359401 w 6582933"/>
              <a:gd name="connsiteY4682" fmla="*/ 4690826 h 6858000"/>
              <a:gd name="connsiteX4683" fmla="*/ 2351136 w 6582933"/>
              <a:gd name="connsiteY4683" fmla="*/ 4695717 h 6858000"/>
              <a:gd name="connsiteX4684" fmla="*/ 2351136 w 6582933"/>
              <a:gd name="connsiteY4684" fmla="*/ 4720506 h 6858000"/>
              <a:gd name="connsiteX4685" fmla="*/ 2355587 w 6582933"/>
              <a:gd name="connsiteY4685" fmla="*/ 4724794 h 6858000"/>
              <a:gd name="connsiteX4686" fmla="*/ 2363846 w 6582933"/>
              <a:gd name="connsiteY4686" fmla="*/ 4719897 h 6858000"/>
              <a:gd name="connsiteX4687" fmla="*/ 2363846 w 6582933"/>
              <a:gd name="connsiteY4687" fmla="*/ 4695114 h 6858000"/>
              <a:gd name="connsiteX4688" fmla="*/ 2359401 w 6582933"/>
              <a:gd name="connsiteY4688" fmla="*/ 4690826 h 6858000"/>
              <a:gd name="connsiteX4689" fmla="*/ 1136417 w 6582933"/>
              <a:gd name="connsiteY4689" fmla="*/ 4689709 h 6858000"/>
              <a:gd name="connsiteX4690" fmla="*/ 1143440 w 6582933"/>
              <a:gd name="connsiteY4690" fmla="*/ 4696382 h 6858000"/>
              <a:gd name="connsiteX4691" fmla="*/ 1143757 w 6582933"/>
              <a:gd name="connsiteY4691" fmla="*/ 4714149 h 6858000"/>
              <a:gd name="connsiteX4692" fmla="*/ 1126027 w 6582933"/>
              <a:gd name="connsiteY4692" fmla="*/ 4713800 h 6858000"/>
              <a:gd name="connsiteX4693" fmla="*/ 1119354 w 6582933"/>
              <a:gd name="connsiteY4693" fmla="*/ 4706772 h 6858000"/>
              <a:gd name="connsiteX4694" fmla="*/ 1136417 w 6582933"/>
              <a:gd name="connsiteY4694" fmla="*/ 4689709 h 6858000"/>
              <a:gd name="connsiteX4695" fmla="*/ 2484414 w 6582933"/>
              <a:gd name="connsiteY4695" fmla="*/ 4688948 h 6858000"/>
              <a:gd name="connsiteX4696" fmla="*/ 2488766 w 6582933"/>
              <a:gd name="connsiteY4696" fmla="*/ 4697213 h 6858000"/>
              <a:gd name="connsiteX4697" fmla="*/ 2484666 w 6582933"/>
              <a:gd name="connsiteY4697" fmla="*/ 4701215 h 6858000"/>
              <a:gd name="connsiteX4698" fmla="*/ 2480374 w 6582933"/>
              <a:gd name="connsiteY4698" fmla="*/ 4693014 h 6858000"/>
              <a:gd name="connsiteX4699" fmla="*/ 2484414 w 6582933"/>
              <a:gd name="connsiteY4699" fmla="*/ 4688948 h 6858000"/>
              <a:gd name="connsiteX4700" fmla="*/ 1033834 w 6582933"/>
              <a:gd name="connsiteY4700" fmla="*/ 4678368 h 6858000"/>
              <a:gd name="connsiteX4701" fmla="*/ 1046641 w 6582933"/>
              <a:gd name="connsiteY4701" fmla="*/ 4686944 h 6858000"/>
              <a:gd name="connsiteX4702" fmla="*/ 1050962 w 6582933"/>
              <a:gd name="connsiteY4702" fmla="*/ 4691238 h 6858000"/>
              <a:gd name="connsiteX4703" fmla="*/ 1054331 w 6582933"/>
              <a:gd name="connsiteY4703" fmla="*/ 4695558 h 6858000"/>
              <a:gd name="connsiteX4704" fmla="*/ 1029349 w 6582933"/>
              <a:gd name="connsiteY4704" fmla="*/ 4694543 h 6858000"/>
              <a:gd name="connsiteX4705" fmla="*/ 1033834 w 6582933"/>
              <a:gd name="connsiteY4705" fmla="*/ 4678368 h 6858000"/>
              <a:gd name="connsiteX4706" fmla="*/ 985282 w 6582933"/>
              <a:gd name="connsiteY4706" fmla="*/ 4677480 h 6858000"/>
              <a:gd name="connsiteX4707" fmla="*/ 1003967 w 6582933"/>
              <a:gd name="connsiteY4707" fmla="*/ 4694670 h 6858000"/>
              <a:gd name="connsiteX4708" fmla="*/ 1003967 w 6582933"/>
              <a:gd name="connsiteY4708" fmla="*/ 4714078 h 6858000"/>
              <a:gd name="connsiteX4709" fmla="*/ 1009500 w 6582933"/>
              <a:gd name="connsiteY4709" fmla="*/ 4714372 h 6858000"/>
              <a:gd name="connsiteX4710" fmla="*/ 1015253 w 6582933"/>
              <a:gd name="connsiteY4710" fmla="*/ 4721806 h 6858000"/>
              <a:gd name="connsiteX4711" fmla="*/ 1011599 w 6582933"/>
              <a:gd name="connsiteY4711" fmla="*/ 4725459 h 6858000"/>
              <a:gd name="connsiteX4712" fmla="*/ 1004164 w 6582933"/>
              <a:gd name="connsiteY4712" fmla="*/ 4719706 h 6858000"/>
              <a:gd name="connsiteX4713" fmla="*/ 1003869 w 6582933"/>
              <a:gd name="connsiteY4713" fmla="*/ 4714150 h 6858000"/>
              <a:gd name="connsiteX4714" fmla="*/ 978544 w 6582933"/>
              <a:gd name="connsiteY4714" fmla="*/ 4714150 h 6858000"/>
              <a:gd name="connsiteX4715" fmla="*/ 978861 w 6582933"/>
              <a:gd name="connsiteY4715" fmla="*/ 4683195 h 6858000"/>
              <a:gd name="connsiteX4716" fmla="*/ 985282 w 6582933"/>
              <a:gd name="connsiteY4716" fmla="*/ 4677480 h 6858000"/>
              <a:gd name="connsiteX4717" fmla="*/ 736599 w 6582933"/>
              <a:gd name="connsiteY4717" fmla="*/ 4675273 h 6858000"/>
              <a:gd name="connsiteX4718" fmla="*/ 740814 w 6582933"/>
              <a:gd name="connsiteY4718" fmla="*/ 4675496 h 6858000"/>
              <a:gd name="connsiteX4719" fmla="*/ 742328 w 6582933"/>
              <a:gd name="connsiteY4719" fmla="*/ 4679161 h 6858000"/>
              <a:gd name="connsiteX4720" fmla="*/ 742344 w 6582933"/>
              <a:gd name="connsiteY4720" fmla="*/ 4679187 h 6858000"/>
              <a:gd name="connsiteX4721" fmla="*/ 742328 w 6582933"/>
              <a:gd name="connsiteY4721" fmla="*/ 4679193 h 6858000"/>
              <a:gd name="connsiteX4722" fmla="*/ 736705 w 6582933"/>
              <a:gd name="connsiteY4722" fmla="*/ 4677267 h 6858000"/>
              <a:gd name="connsiteX4723" fmla="*/ 1999558 w 6582933"/>
              <a:gd name="connsiteY4723" fmla="*/ 4665529 h 6858000"/>
              <a:gd name="connsiteX4724" fmla="*/ 2007747 w 6582933"/>
              <a:gd name="connsiteY4724" fmla="*/ 4669817 h 6858000"/>
              <a:gd name="connsiteX4725" fmla="*/ 2003720 w 6582933"/>
              <a:gd name="connsiteY4725" fmla="*/ 4673915 h 6858000"/>
              <a:gd name="connsiteX4726" fmla="*/ 1995486 w 6582933"/>
              <a:gd name="connsiteY4726" fmla="*/ 4669564 h 6858000"/>
              <a:gd name="connsiteX4727" fmla="*/ 1999558 w 6582933"/>
              <a:gd name="connsiteY4727" fmla="*/ 4665529 h 6858000"/>
              <a:gd name="connsiteX4728" fmla="*/ 2092492 w 6582933"/>
              <a:gd name="connsiteY4728" fmla="*/ 4665371 h 6858000"/>
              <a:gd name="connsiteX4729" fmla="*/ 2096748 w 6582933"/>
              <a:gd name="connsiteY4729" fmla="*/ 4669659 h 6858000"/>
              <a:gd name="connsiteX4730" fmla="*/ 2096907 w 6582933"/>
              <a:gd name="connsiteY4730" fmla="*/ 4707064 h 6858000"/>
              <a:gd name="connsiteX4731" fmla="*/ 2088679 w 6582933"/>
              <a:gd name="connsiteY4731" fmla="*/ 4712082 h 6858000"/>
              <a:gd name="connsiteX4732" fmla="*/ 2084415 w 6582933"/>
              <a:gd name="connsiteY4732" fmla="*/ 4707794 h 6858000"/>
              <a:gd name="connsiteX4733" fmla="*/ 2084225 w 6582933"/>
              <a:gd name="connsiteY4733" fmla="*/ 4670388 h 6858000"/>
              <a:gd name="connsiteX4734" fmla="*/ 2092492 w 6582933"/>
              <a:gd name="connsiteY4734" fmla="*/ 4665371 h 6858000"/>
              <a:gd name="connsiteX4735" fmla="*/ 1948708 w 6582933"/>
              <a:gd name="connsiteY4735" fmla="*/ 4652818 h 6858000"/>
              <a:gd name="connsiteX4736" fmla="*/ 1956910 w 6582933"/>
              <a:gd name="connsiteY4736" fmla="*/ 4657106 h 6858000"/>
              <a:gd name="connsiteX4737" fmla="*/ 1952870 w 6582933"/>
              <a:gd name="connsiteY4737" fmla="*/ 4661210 h 6858000"/>
              <a:gd name="connsiteX4738" fmla="*/ 1944642 w 6582933"/>
              <a:gd name="connsiteY4738" fmla="*/ 4656852 h 6858000"/>
              <a:gd name="connsiteX4739" fmla="*/ 1948708 w 6582933"/>
              <a:gd name="connsiteY4739" fmla="*/ 4652818 h 6858000"/>
              <a:gd name="connsiteX4740" fmla="*/ 2368039 w 6582933"/>
              <a:gd name="connsiteY4740" fmla="*/ 4640201 h 6858000"/>
              <a:gd name="connsiteX4741" fmla="*/ 2364005 w 6582933"/>
              <a:gd name="connsiteY4741" fmla="*/ 4644622 h 6858000"/>
              <a:gd name="connsiteX4742" fmla="*/ 2363815 w 6582933"/>
              <a:gd name="connsiteY4742" fmla="*/ 4669405 h 6858000"/>
              <a:gd name="connsiteX4743" fmla="*/ 2368039 w 6582933"/>
              <a:gd name="connsiteY4743" fmla="*/ 4673788 h 6858000"/>
              <a:gd name="connsiteX4744" fmla="*/ 2376526 w 6582933"/>
              <a:gd name="connsiteY4744" fmla="*/ 4669374 h 6858000"/>
              <a:gd name="connsiteX4745" fmla="*/ 2376526 w 6582933"/>
              <a:gd name="connsiteY4745" fmla="*/ 4644591 h 6858000"/>
              <a:gd name="connsiteX4746" fmla="*/ 2368039 w 6582933"/>
              <a:gd name="connsiteY4746" fmla="*/ 4640201 h 6858000"/>
              <a:gd name="connsiteX4747" fmla="*/ 2446404 w 6582933"/>
              <a:gd name="connsiteY4747" fmla="*/ 4637917 h 6858000"/>
              <a:gd name="connsiteX4748" fmla="*/ 2450564 w 6582933"/>
              <a:gd name="connsiteY4748" fmla="*/ 4646335 h 6858000"/>
              <a:gd name="connsiteX4749" fmla="*/ 2446530 w 6582933"/>
              <a:gd name="connsiteY4749" fmla="*/ 4650401 h 6858000"/>
              <a:gd name="connsiteX4750" fmla="*/ 2442241 w 6582933"/>
              <a:gd name="connsiteY4750" fmla="*/ 4642205 h 6858000"/>
              <a:gd name="connsiteX4751" fmla="*/ 2446404 w 6582933"/>
              <a:gd name="connsiteY4751" fmla="*/ 4637917 h 6858000"/>
              <a:gd name="connsiteX4752" fmla="*/ 2126701 w 6582933"/>
              <a:gd name="connsiteY4752" fmla="*/ 4627299 h 6858000"/>
              <a:gd name="connsiteX4753" fmla="*/ 2130926 w 6582933"/>
              <a:gd name="connsiteY4753" fmla="*/ 4627616 h 6858000"/>
              <a:gd name="connsiteX4754" fmla="*/ 2134842 w 6582933"/>
              <a:gd name="connsiteY4754" fmla="*/ 4632005 h 6858000"/>
              <a:gd name="connsiteX4755" fmla="*/ 2134842 w 6582933"/>
              <a:gd name="connsiteY4755" fmla="*/ 4644203 h 6858000"/>
              <a:gd name="connsiteX4756" fmla="*/ 2130705 w 6582933"/>
              <a:gd name="connsiteY4756" fmla="*/ 4648593 h 6858000"/>
              <a:gd name="connsiteX4757" fmla="*/ 2126415 w 6582933"/>
              <a:gd name="connsiteY4757" fmla="*/ 4648212 h 6858000"/>
              <a:gd name="connsiteX4758" fmla="*/ 2126701 w 6582933"/>
              <a:gd name="connsiteY4758" fmla="*/ 4627299 h 6858000"/>
              <a:gd name="connsiteX4759" fmla="*/ 648105 w 6582933"/>
              <a:gd name="connsiteY4759" fmla="*/ 4612494 h 6858000"/>
              <a:gd name="connsiteX4760" fmla="*/ 660817 w 6582933"/>
              <a:gd name="connsiteY4760" fmla="*/ 4625206 h 6858000"/>
              <a:gd name="connsiteX4761" fmla="*/ 648105 w 6582933"/>
              <a:gd name="connsiteY4761" fmla="*/ 4612494 h 6858000"/>
              <a:gd name="connsiteX4762" fmla="*/ 635392 w 6582933"/>
              <a:gd name="connsiteY4762" fmla="*/ 4599782 h 6858000"/>
              <a:gd name="connsiteX4763" fmla="*/ 648105 w 6582933"/>
              <a:gd name="connsiteY4763" fmla="*/ 4612494 h 6858000"/>
              <a:gd name="connsiteX4764" fmla="*/ 638565 w 6582933"/>
              <a:gd name="connsiteY4764" fmla="*/ 4609318 h 6858000"/>
              <a:gd name="connsiteX4765" fmla="*/ 635392 w 6582933"/>
              <a:gd name="connsiteY4765" fmla="*/ 4599783 h 6858000"/>
              <a:gd name="connsiteX4766" fmla="*/ 808174 w 6582933"/>
              <a:gd name="connsiteY4766" fmla="*/ 4599751 h 6858000"/>
              <a:gd name="connsiteX4767" fmla="*/ 806620 w 6582933"/>
              <a:gd name="connsiteY4767" fmla="*/ 4624825 h 6858000"/>
              <a:gd name="connsiteX4768" fmla="*/ 818597 w 6582933"/>
              <a:gd name="connsiteY4768" fmla="*/ 4637854 h 6858000"/>
              <a:gd name="connsiteX4769" fmla="*/ 851456 w 6582933"/>
              <a:gd name="connsiteY4769" fmla="*/ 4637854 h 6858000"/>
              <a:gd name="connsiteX4770" fmla="*/ 851457 w 6582933"/>
              <a:gd name="connsiteY4770" fmla="*/ 4637886 h 6858000"/>
              <a:gd name="connsiteX4771" fmla="*/ 851457 w 6582933"/>
              <a:gd name="connsiteY4771" fmla="*/ 4657455 h 6858000"/>
              <a:gd name="connsiteX4772" fmla="*/ 864169 w 6582933"/>
              <a:gd name="connsiteY4772" fmla="*/ 4668581 h 6858000"/>
              <a:gd name="connsiteX4773" fmla="*/ 864169 w 6582933"/>
              <a:gd name="connsiteY4773" fmla="*/ 4682085 h 6858000"/>
              <a:gd name="connsiteX4774" fmla="*/ 947080 w 6582933"/>
              <a:gd name="connsiteY4774" fmla="*/ 4764801 h 6858000"/>
              <a:gd name="connsiteX4775" fmla="*/ 953119 w 6582933"/>
              <a:gd name="connsiteY4775" fmla="*/ 4764927 h 6858000"/>
              <a:gd name="connsiteX4776" fmla="*/ 965848 w 6582933"/>
              <a:gd name="connsiteY4776" fmla="*/ 4777639 h 6858000"/>
              <a:gd name="connsiteX4777" fmla="*/ 965848 w 6582933"/>
              <a:gd name="connsiteY4777" fmla="*/ 4797944 h 6858000"/>
              <a:gd name="connsiteX4778" fmla="*/ 983642 w 6582933"/>
              <a:gd name="connsiteY4778" fmla="*/ 4815736 h 6858000"/>
              <a:gd name="connsiteX4779" fmla="*/ 996203 w 6582933"/>
              <a:gd name="connsiteY4779" fmla="*/ 4816750 h 6858000"/>
              <a:gd name="connsiteX4780" fmla="*/ 1004110 w 6582933"/>
              <a:gd name="connsiteY4780" fmla="*/ 4819529 h 6858000"/>
              <a:gd name="connsiteX4781" fmla="*/ 1004206 w 6582933"/>
              <a:gd name="connsiteY4781" fmla="*/ 4821363 h 6858000"/>
              <a:gd name="connsiteX4782" fmla="*/ 1011643 w 6582933"/>
              <a:gd name="connsiteY4782" fmla="*/ 4827116 h 6858000"/>
              <a:gd name="connsiteX4783" fmla="*/ 1012330 w 6582933"/>
              <a:gd name="connsiteY4783" fmla="*/ 4824605 h 6858000"/>
              <a:gd name="connsiteX4784" fmla="*/ 1009223 w 6582933"/>
              <a:gd name="connsiteY4784" fmla="*/ 4821326 h 6858000"/>
              <a:gd name="connsiteX4785" fmla="*/ 1015297 w 6582933"/>
              <a:gd name="connsiteY4785" fmla="*/ 4823462 h 6858000"/>
              <a:gd name="connsiteX4786" fmla="*/ 1009543 w 6582933"/>
              <a:gd name="connsiteY4786" fmla="*/ 4816028 h 6858000"/>
              <a:gd name="connsiteX4787" fmla="*/ 1003983 w 6582933"/>
              <a:gd name="connsiteY4787" fmla="*/ 4815733 h 6858000"/>
              <a:gd name="connsiteX4788" fmla="*/ 1003857 w 6582933"/>
              <a:gd name="connsiteY4788" fmla="*/ 4810148 h 6858000"/>
              <a:gd name="connsiteX4789" fmla="*/ 971507 w 6582933"/>
              <a:gd name="connsiteY4789" fmla="*/ 4777798 h 6858000"/>
              <a:gd name="connsiteX4790" fmla="*/ 965880 w 6582933"/>
              <a:gd name="connsiteY4790" fmla="*/ 4777671 h 6858000"/>
              <a:gd name="connsiteX4791" fmla="*/ 953150 w 6582933"/>
              <a:gd name="connsiteY4791" fmla="*/ 4764959 h 6858000"/>
              <a:gd name="connsiteX4792" fmla="*/ 953150 w 6582933"/>
              <a:gd name="connsiteY4792" fmla="*/ 4745892 h 6858000"/>
              <a:gd name="connsiteX4793" fmla="*/ 889879 w 6582933"/>
              <a:gd name="connsiteY4793" fmla="*/ 4682625 h 6858000"/>
              <a:gd name="connsiteX4794" fmla="*/ 888357 w 6582933"/>
              <a:gd name="connsiteY4794" fmla="*/ 4669183 h 6858000"/>
              <a:gd name="connsiteX4795" fmla="*/ 857496 w 6582933"/>
              <a:gd name="connsiteY4795" fmla="*/ 4638013 h 6858000"/>
              <a:gd name="connsiteX4796" fmla="*/ 851457 w 6582933"/>
              <a:gd name="connsiteY4796" fmla="*/ 4637886 h 6858000"/>
              <a:gd name="connsiteX4797" fmla="*/ 851457 w 6582933"/>
              <a:gd name="connsiteY4797" fmla="*/ 4637854 h 6858000"/>
              <a:gd name="connsiteX4798" fmla="*/ 851456 w 6582933"/>
              <a:gd name="connsiteY4798" fmla="*/ 4637854 h 6858000"/>
              <a:gd name="connsiteX4799" fmla="*/ 851330 w 6582933"/>
              <a:gd name="connsiteY4799" fmla="*/ 4631752 h 6858000"/>
              <a:gd name="connsiteX4800" fmla="*/ 820094 w 6582933"/>
              <a:gd name="connsiteY4800" fmla="*/ 4600480 h 6858000"/>
              <a:gd name="connsiteX4801" fmla="*/ 808174 w 6582933"/>
              <a:gd name="connsiteY4801" fmla="*/ 4599751 h 6858000"/>
              <a:gd name="connsiteX4802" fmla="*/ 626872 w 6582933"/>
              <a:gd name="connsiteY4802" fmla="*/ 4589297 h 6858000"/>
              <a:gd name="connsiteX4803" fmla="*/ 635392 w 6582933"/>
              <a:gd name="connsiteY4803" fmla="*/ 4599783 h 6858000"/>
              <a:gd name="connsiteX4804" fmla="*/ 622679 w 6582933"/>
              <a:gd name="connsiteY4804" fmla="*/ 4599783 h 6858000"/>
              <a:gd name="connsiteX4805" fmla="*/ 614160 w 6582933"/>
              <a:gd name="connsiteY4805" fmla="*/ 4610267 h 6858000"/>
              <a:gd name="connsiteX4806" fmla="*/ 609967 w 6582933"/>
              <a:gd name="connsiteY4806" fmla="*/ 4599782 h 6858000"/>
              <a:gd name="connsiteX4807" fmla="*/ 609998 w 6582933"/>
              <a:gd name="connsiteY4807" fmla="*/ 4599782 h 6858000"/>
              <a:gd name="connsiteX4808" fmla="*/ 622679 w 6582933"/>
              <a:gd name="connsiteY4808" fmla="*/ 4599782 h 6858000"/>
              <a:gd name="connsiteX4809" fmla="*/ 2028309 w 6582933"/>
              <a:gd name="connsiteY4809" fmla="*/ 4575760 h 6858000"/>
              <a:gd name="connsiteX4810" fmla="*/ 2031964 w 6582933"/>
              <a:gd name="connsiteY4810" fmla="*/ 4579414 h 6858000"/>
              <a:gd name="connsiteX4811" fmla="*/ 2026217 w 6582933"/>
              <a:gd name="connsiteY4811" fmla="*/ 4586848 h 6858000"/>
              <a:gd name="connsiteX4812" fmla="*/ 2020667 w 6582933"/>
              <a:gd name="connsiteY4812" fmla="*/ 4587141 h 6858000"/>
              <a:gd name="connsiteX4813" fmla="*/ 2020667 w 6582933"/>
              <a:gd name="connsiteY4813" fmla="*/ 4605155 h 6858000"/>
              <a:gd name="connsiteX4814" fmla="*/ 2012179 w 6582933"/>
              <a:gd name="connsiteY4814" fmla="*/ 4612145 h 6858000"/>
              <a:gd name="connsiteX4815" fmla="*/ 1988800 w 6582933"/>
              <a:gd name="connsiteY4815" fmla="*/ 4612494 h 6858000"/>
              <a:gd name="connsiteX4816" fmla="*/ 1989791 w 6582933"/>
              <a:gd name="connsiteY4816" fmla="*/ 4599909 h 6858000"/>
              <a:gd name="connsiteX4817" fmla="*/ 2001291 w 6582933"/>
              <a:gd name="connsiteY4817" fmla="*/ 4599782 h 6858000"/>
              <a:gd name="connsiteX4818" fmla="*/ 2009782 w 6582933"/>
              <a:gd name="connsiteY4818" fmla="*/ 4591275 h 6858000"/>
              <a:gd name="connsiteX4819" fmla="*/ 2020592 w 6582933"/>
              <a:gd name="connsiteY4819" fmla="*/ 4586847 h 6858000"/>
              <a:gd name="connsiteX4820" fmla="*/ 2020874 w 6582933"/>
              <a:gd name="connsiteY4820" fmla="*/ 4581507 h 6858000"/>
              <a:gd name="connsiteX4821" fmla="*/ 2028309 w 6582933"/>
              <a:gd name="connsiteY4821" fmla="*/ 4575760 h 6858000"/>
              <a:gd name="connsiteX4822" fmla="*/ 2166804 w 6582933"/>
              <a:gd name="connsiteY4822" fmla="*/ 4574359 h 6858000"/>
              <a:gd name="connsiteX4823" fmla="*/ 2170971 w 6582933"/>
              <a:gd name="connsiteY4823" fmla="*/ 4582783 h 6858000"/>
              <a:gd name="connsiteX4824" fmla="*/ 2166931 w 6582933"/>
              <a:gd name="connsiteY4824" fmla="*/ 4586849 h 6858000"/>
              <a:gd name="connsiteX4825" fmla="*/ 2162644 w 6582933"/>
              <a:gd name="connsiteY4825" fmla="*/ 4578653 h 6858000"/>
              <a:gd name="connsiteX4826" fmla="*/ 2166804 w 6582933"/>
              <a:gd name="connsiteY4826" fmla="*/ 4574359 h 6858000"/>
              <a:gd name="connsiteX4827" fmla="*/ 944603 w 6582933"/>
              <a:gd name="connsiteY4827" fmla="*/ 4573502 h 6858000"/>
              <a:gd name="connsiteX4828" fmla="*/ 963745 w 6582933"/>
              <a:gd name="connsiteY4828" fmla="*/ 4595494 h 6858000"/>
              <a:gd name="connsiteX4829" fmla="*/ 954614 w 6582933"/>
              <a:gd name="connsiteY4829" fmla="*/ 4604609 h 6858000"/>
              <a:gd name="connsiteX4830" fmla="*/ 975793 w 6582933"/>
              <a:gd name="connsiteY4830" fmla="*/ 4625903 h 6858000"/>
              <a:gd name="connsiteX4831" fmla="*/ 997657 w 6582933"/>
              <a:gd name="connsiteY4831" fmla="*/ 4625903 h 6858000"/>
              <a:gd name="connsiteX4832" fmla="*/ 1004522 w 6582933"/>
              <a:gd name="connsiteY4832" fmla="*/ 4645510 h 6858000"/>
              <a:gd name="connsiteX4833" fmla="*/ 986439 w 6582933"/>
              <a:gd name="connsiteY4833" fmla="*/ 4661336 h 6858000"/>
              <a:gd name="connsiteX4834" fmla="*/ 974715 w 6582933"/>
              <a:gd name="connsiteY4834" fmla="*/ 4663112 h 6858000"/>
              <a:gd name="connsiteX4835" fmla="*/ 965845 w 6582933"/>
              <a:gd name="connsiteY4835" fmla="*/ 4649512 h 6858000"/>
              <a:gd name="connsiteX4836" fmla="*/ 965146 w 6582933"/>
              <a:gd name="connsiteY4836" fmla="*/ 4643506 h 6858000"/>
              <a:gd name="connsiteX4837" fmla="*/ 947394 w 6582933"/>
              <a:gd name="connsiteY4837" fmla="*/ 4625776 h 6858000"/>
              <a:gd name="connsiteX4838" fmla="*/ 938470 w 6582933"/>
              <a:gd name="connsiteY4838" fmla="*/ 4646144 h 6858000"/>
              <a:gd name="connsiteX4839" fmla="*/ 927729 w 6582933"/>
              <a:gd name="connsiteY4839" fmla="*/ 4650591 h 6858000"/>
              <a:gd name="connsiteX4840" fmla="*/ 927729 w 6582933"/>
              <a:gd name="connsiteY4840" fmla="*/ 4631847 h 6858000"/>
              <a:gd name="connsiteX4841" fmla="*/ 915525 w 6582933"/>
              <a:gd name="connsiteY4841" fmla="*/ 4618659 h 6858000"/>
              <a:gd name="connsiteX4842" fmla="*/ 928238 w 6582933"/>
              <a:gd name="connsiteY4842" fmla="*/ 4604482 h 6858000"/>
              <a:gd name="connsiteX4843" fmla="*/ 928238 w 6582933"/>
              <a:gd name="connsiteY4843" fmla="*/ 4578170 h 6858000"/>
              <a:gd name="connsiteX4844" fmla="*/ 944603 w 6582933"/>
              <a:gd name="connsiteY4844" fmla="*/ 4573502 h 6858000"/>
              <a:gd name="connsiteX4845" fmla="*/ 4797626 w 6582933"/>
              <a:gd name="connsiteY4845" fmla="*/ 4561901 h 6858000"/>
              <a:gd name="connsiteX4846" fmla="*/ 4801660 w 6582933"/>
              <a:gd name="connsiteY4846" fmla="*/ 4565973 h 6858000"/>
              <a:gd name="connsiteX4847" fmla="*/ 4797372 w 6582933"/>
              <a:gd name="connsiteY4847" fmla="*/ 4574168 h 6858000"/>
              <a:gd name="connsiteX4848" fmla="*/ 4793274 w 6582933"/>
              <a:gd name="connsiteY4848" fmla="*/ 4570134 h 6858000"/>
              <a:gd name="connsiteX4849" fmla="*/ 4797626 w 6582933"/>
              <a:gd name="connsiteY4849" fmla="*/ 4561901 h 6858000"/>
              <a:gd name="connsiteX4850" fmla="*/ 1086594 w 6582933"/>
              <a:gd name="connsiteY4850" fmla="*/ 4561647 h 6858000"/>
              <a:gd name="connsiteX4851" fmla="*/ 1105687 w 6582933"/>
              <a:gd name="connsiteY4851" fmla="*/ 4577124 h 6858000"/>
              <a:gd name="connsiteX4852" fmla="*/ 1098380 w 6582933"/>
              <a:gd name="connsiteY4852" fmla="*/ 4601628 h 6858000"/>
              <a:gd name="connsiteX4853" fmla="*/ 1082519 w 6582933"/>
              <a:gd name="connsiteY4853" fmla="*/ 4582687 h 6858000"/>
              <a:gd name="connsiteX4854" fmla="*/ 1086594 w 6582933"/>
              <a:gd name="connsiteY4854" fmla="*/ 4561647 h 6858000"/>
              <a:gd name="connsiteX4855" fmla="*/ 1957121 w 6582933"/>
              <a:gd name="connsiteY4855" fmla="*/ 4548941 h 6858000"/>
              <a:gd name="connsiteX4856" fmla="*/ 1956771 w 6582933"/>
              <a:gd name="connsiteY4856" fmla="*/ 4579065 h 6858000"/>
              <a:gd name="connsiteX4857" fmla="*/ 1949552 w 6582933"/>
              <a:gd name="connsiteY4857" fmla="*/ 4585801 h 6858000"/>
              <a:gd name="connsiteX4858" fmla="*/ 1945613 w 6582933"/>
              <a:gd name="connsiteY4858" fmla="*/ 4581729 h 6858000"/>
              <a:gd name="connsiteX4859" fmla="*/ 1946761 w 6582933"/>
              <a:gd name="connsiteY4859" fmla="*/ 4553007 h 6858000"/>
              <a:gd name="connsiteX4860" fmla="*/ 1957121 w 6582933"/>
              <a:gd name="connsiteY4860" fmla="*/ 4548941 h 6858000"/>
              <a:gd name="connsiteX4861" fmla="*/ 895182 w 6582933"/>
              <a:gd name="connsiteY4861" fmla="*/ 4537625 h 6858000"/>
              <a:gd name="connsiteX4862" fmla="*/ 901951 w 6582933"/>
              <a:gd name="connsiteY4862" fmla="*/ 4545059 h 6858000"/>
              <a:gd name="connsiteX4863" fmla="*/ 902268 w 6582933"/>
              <a:gd name="connsiteY4863" fmla="*/ 4563905 h 6858000"/>
              <a:gd name="connsiteX4864" fmla="*/ 908275 w 6582933"/>
              <a:gd name="connsiteY4864" fmla="*/ 4573915 h 6858000"/>
              <a:gd name="connsiteX4865" fmla="*/ 908434 w 6582933"/>
              <a:gd name="connsiteY4865" fmla="*/ 4599782 h 6858000"/>
              <a:gd name="connsiteX4866" fmla="*/ 895372 w 6582933"/>
              <a:gd name="connsiteY4866" fmla="*/ 4599782 h 6858000"/>
              <a:gd name="connsiteX4867" fmla="*/ 877128 w 6582933"/>
              <a:gd name="connsiteY4867" fmla="*/ 4580461 h 6858000"/>
              <a:gd name="connsiteX4868" fmla="*/ 877128 w 6582933"/>
              <a:gd name="connsiteY4868" fmla="*/ 4568161 h 6858000"/>
              <a:gd name="connsiteX4869" fmla="*/ 889587 w 6582933"/>
              <a:gd name="connsiteY4869" fmla="*/ 4554371 h 6858000"/>
              <a:gd name="connsiteX4870" fmla="*/ 889555 w 6582933"/>
              <a:gd name="connsiteY4870" fmla="*/ 4547444 h 6858000"/>
              <a:gd name="connsiteX4871" fmla="*/ 895182 w 6582933"/>
              <a:gd name="connsiteY4871" fmla="*/ 4537625 h 6858000"/>
              <a:gd name="connsiteX4872" fmla="*/ 707755 w 6582933"/>
              <a:gd name="connsiteY4872" fmla="*/ 4536579 h 6858000"/>
              <a:gd name="connsiteX4873" fmla="*/ 699965 w 6582933"/>
              <a:gd name="connsiteY4873" fmla="*/ 4543252 h 6858000"/>
              <a:gd name="connsiteX4874" fmla="*/ 737088 w 6582933"/>
              <a:gd name="connsiteY4874" fmla="*/ 4574359 h 6858000"/>
              <a:gd name="connsiteX4875" fmla="*/ 737088 w 6582933"/>
              <a:gd name="connsiteY4875" fmla="*/ 4580873 h 6858000"/>
              <a:gd name="connsiteX4876" fmla="*/ 739079 w 6582933"/>
              <a:gd name="connsiteY4876" fmla="*/ 4580346 h 6858000"/>
              <a:gd name="connsiteX4877" fmla="*/ 740259 w 6582933"/>
              <a:gd name="connsiteY4877" fmla="*/ 4583897 h 6858000"/>
              <a:gd name="connsiteX4878" fmla="*/ 749801 w 6582933"/>
              <a:gd name="connsiteY4878" fmla="*/ 4587071 h 6858000"/>
              <a:gd name="connsiteX4879" fmla="*/ 762507 w 6582933"/>
              <a:gd name="connsiteY4879" fmla="*/ 4599783 h 6858000"/>
              <a:gd name="connsiteX4880" fmla="*/ 783199 w 6582933"/>
              <a:gd name="connsiteY4880" fmla="*/ 4623582 h 6858000"/>
              <a:gd name="connsiteX4881" fmla="*/ 780308 w 6582933"/>
              <a:gd name="connsiteY4881" fmla="*/ 4599783 h 6858000"/>
              <a:gd name="connsiteX4882" fmla="*/ 762507 w 6582933"/>
              <a:gd name="connsiteY4882" fmla="*/ 4599783 h 6858000"/>
              <a:gd name="connsiteX4883" fmla="*/ 749801 w 6582933"/>
              <a:gd name="connsiteY4883" fmla="*/ 4587071 h 6858000"/>
              <a:gd name="connsiteX4884" fmla="*/ 746625 w 6582933"/>
              <a:gd name="connsiteY4884" fmla="*/ 4578349 h 6858000"/>
              <a:gd name="connsiteX4885" fmla="*/ 739079 w 6582933"/>
              <a:gd name="connsiteY4885" fmla="*/ 4580346 h 6858000"/>
              <a:gd name="connsiteX4886" fmla="*/ 737088 w 6582933"/>
              <a:gd name="connsiteY4886" fmla="*/ 4574359 h 6858000"/>
              <a:gd name="connsiteX4887" fmla="*/ 737088 w 6582933"/>
              <a:gd name="connsiteY4887" fmla="*/ 4565653 h 6858000"/>
              <a:gd name="connsiteX4888" fmla="*/ 737088 w 6582933"/>
              <a:gd name="connsiteY4888" fmla="*/ 4554530 h 6858000"/>
              <a:gd name="connsiteX4889" fmla="*/ 719352 w 6582933"/>
              <a:gd name="connsiteY4889" fmla="*/ 4538038 h 6858000"/>
              <a:gd name="connsiteX4890" fmla="*/ 707755 w 6582933"/>
              <a:gd name="connsiteY4890" fmla="*/ 4536579 h 6858000"/>
              <a:gd name="connsiteX4891" fmla="*/ 2166804 w 6582933"/>
              <a:gd name="connsiteY4891" fmla="*/ 4536198 h 6858000"/>
              <a:gd name="connsiteX4892" fmla="*/ 2166804 w 6582933"/>
              <a:gd name="connsiteY4892" fmla="*/ 4561678 h 6858000"/>
              <a:gd name="connsiteX4893" fmla="*/ 2166804 w 6582933"/>
              <a:gd name="connsiteY4893" fmla="*/ 4536198 h 6858000"/>
              <a:gd name="connsiteX4894" fmla="*/ 588738 w 6582933"/>
              <a:gd name="connsiteY4894" fmla="*/ 4512937 h 6858000"/>
              <a:gd name="connsiteX4895" fmla="*/ 596966 w 6582933"/>
              <a:gd name="connsiteY4895" fmla="*/ 4517288 h 6858000"/>
              <a:gd name="connsiteX4896" fmla="*/ 592900 w 6582933"/>
              <a:gd name="connsiteY4896" fmla="*/ 4521323 h 6858000"/>
              <a:gd name="connsiteX4897" fmla="*/ 584697 w 6582933"/>
              <a:gd name="connsiteY4897" fmla="*/ 4517034 h 6858000"/>
              <a:gd name="connsiteX4898" fmla="*/ 588738 w 6582933"/>
              <a:gd name="connsiteY4898" fmla="*/ 4512937 h 6858000"/>
              <a:gd name="connsiteX4899" fmla="*/ 686165 w 6582933"/>
              <a:gd name="connsiteY4899" fmla="*/ 4510730 h 6858000"/>
              <a:gd name="connsiteX4900" fmla="*/ 686238 w 6582933"/>
              <a:gd name="connsiteY4900" fmla="*/ 4510734 h 6858000"/>
              <a:gd name="connsiteX4901" fmla="*/ 686238 w 6582933"/>
              <a:gd name="connsiteY4901" fmla="*/ 4510806 h 6858000"/>
              <a:gd name="connsiteX4902" fmla="*/ 688071 w 6582933"/>
              <a:gd name="connsiteY4902" fmla="*/ 4512738 h 6858000"/>
              <a:gd name="connsiteX4903" fmla="*/ 686211 w 6582933"/>
              <a:gd name="connsiteY4903" fmla="*/ 4511615 h 6858000"/>
              <a:gd name="connsiteX4904" fmla="*/ 774922 w 6582933"/>
              <a:gd name="connsiteY4904" fmla="*/ 4510476 h 6858000"/>
              <a:gd name="connsiteX4905" fmla="*/ 780561 w 6582933"/>
              <a:gd name="connsiteY4905" fmla="*/ 4510775 h 6858000"/>
              <a:gd name="connsiteX4906" fmla="*/ 780923 w 6582933"/>
              <a:gd name="connsiteY4906" fmla="*/ 4511153 h 6858000"/>
              <a:gd name="connsiteX4907" fmla="*/ 780656 w 6582933"/>
              <a:gd name="connsiteY4907" fmla="*/ 4514365 h 6858000"/>
              <a:gd name="connsiteX4908" fmla="*/ 780673 w 6582933"/>
              <a:gd name="connsiteY4908" fmla="*/ 4514391 h 6858000"/>
              <a:gd name="connsiteX4909" fmla="*/ 780656 w 6582933"/>
              <a:gd name="connsiteY4909" fmla="*/ 4514397 h 6858000"/>
              <a:gd name="connsiteX4910" fmla="*/ 775029 w 6582933"/>
              <a:gd name="connsiteY4910" fmla="*/ 4512507 h 6858000"/>
              <a:gd name="connsiteX4911" fmla="*/ 2172412 w 6582933"/>
              <a:gd name="connsiteY4911" fmla="*/ 4510256 h 6858000"/>
              <a:gd name="connsiteX4912" fmla="*/ 2183425 w 6582933"/>
              <a:gd name="connsiteY4912" fmla="*/ 4514904 h 6858000"/>
              <a:gd name="connsiteX4913" fmla="*/ 2183839 w 6582933"/>
              <a:gd name="connsiteY4913" fmla="*/ 4519198 h 6858000"/>
              <a:gd name="connsiteX4914" fmla="*/ 2162836 w 6582933"/>
              <a:gd name="connsiteY4914" fmla="*/ 4519452 h 6858000"/>
              <a:gd name="connsiteX4915" fmla="*/ 2162519 w 6582933"/>
              <a:gd name="connsiteY4915" fmla="*/ 4515189 h 6858000"/>
              <a:gd name="connsiteX4916" fmla="*/ 2172412 w 6582933"/>
              <a:gd name="connsiteY4916" fmla="*/ 4510256 h 6858000"/>
              <a:gd name="connsiteX4917" fmla="*/ 1937938 w 6582933"/>
              <a:gd name="connsiteY4917" fmla="*/ 4498316 h 6858000"/>
              <a:gd name="connsiteX4918" fmla="*/ 1942290 w 6582933"/>
              <a:gd name="connsiteY4918" fmla="*/ 4506581 h 6858000"/>
              <a:gd name="connsiteX4919" fmla="*/ 1938192 w 6582933"/>
              <a:gd name="connsiteY4919" fmla="*/ 4510584 h 6858000"/>
              <a:gd name="connsiteX4920" fmla="*/ 1933904 w 6582933"/>
              <a:gd name="connsiteY4920" fmla="*/ 4502382 h 6858000"/>
              <a:gd name="connsiteX4921" fmla="*/ 1937938 w 6582933"/>
              <a:gd name="connsiteY4921" fmla="*/ 4498316 h 6858000"/>
              <a:gd name="connsiteX4922" fmla="*/ 864360 w 6582933"/>
              <a:gd name="connsiteY4922" fmla="*/ 4498126 h 6858000"/>
              <a:gd name="connsiteX4923" fmla="*/ 874814 w 6582933"/>
              <a:gd name="connsiteY4923" fmla="*/ 4502477 h 6858000"/>
              <a:gd name="connsiteX4924" fmla="*/ 863916 w 6582933"/>
              <a:gd name="connsiteY4924" fmla="*/ 4510838 h 6858000"/>
              <a:gd name="connsiteX4925" fmla="*/ 857845 w 6582933"/>
              <a:gd name="connsiteY4925" fmla="*/ 4510679 h 6858000"/>
              <a:gd name="connsiteX4926" fmla="*/ 853525 w 6582933"/>
              <a:gd name="connsiteY4926" fmla="*/ 4506455 h 6858000"/>
              <a:gd name="connsiteX4927" fmla="*/ 858257 w 6582933"/>
              <a:gd name="connsiteY4927" fmla="*/ 4498253 h 6858000"/>
              <a:gd name="connsiteX4928" fmla="*/ 864360 w 6582933"/>
              <a:gd name="connsiteY4928" fmla="*/ 4498126 h 6858000"/>
              <a:gd name="connsiteX4929" fmla="*/ 1050532 w 6582933"/>
              <a:gd name="connsiteY4929" fmla="*/ 4487514 h 6858000"/>
              <a:gd name="connsiteX4930" fmla="*/ 1054534 w 6582933"/>
              <a:gd name="connsiteY4930" fmla="*/ 4491611 h 6858000"/>
              <a:gd name="connsiteX4931" fmla="*/ 1046331 w 6582933"/>
              <a:gd name="connsiteY4931" fmla="*/ 4495899 h 6858000"/>
              <a:gd name="connsiteX4932" fmla="*/ 1042265 w 6582933"/>
              <a:gd name="connsiteY4932" fmla="*/ 4491865 h 6858000"/>
              <a:gd name="connsiteX4933" fmla="*/ 1050532 w 6582933"/>
              <a:gd name="connsiteY4933" fmla="*/ 4487514 h 6858000"/>
              <a:gd name="connsiteX4934" fmla="*/ 489334 w 6582933"/>
              <a:gd name="connsiteY4934" fmla="*/ 4485637 h 6858000"/>
              <a:gd name="connsiteX4935" fmla="*/ 493369 w 6582933"/>
              <a:gd name="connsiteY4935" fmla="*/ 4489709 h 6858000"/>
              <a:gd name="connsiteX4936" fmla="*/ 489079 w 6582933"/>
              <a:gd name="connsiteY4936" fmla="*/ 4497904 h 6858000"/>
              <a:gd name="connsiteX4937" fmla="*/ 484979 w 6582933"/>
              <a:gd name="connsiteY4937" fmla="*/ 4493870 h 6858000"/>
              <a:gd name="connsiteX4938" fmla="*/ 489334 w 6582933"/>
              <a:gd name="connsiteY4938" fmla="*/ 4485637 h 6858000"/>
              <a:gd name="connsiteX4939" fmla="*/ 2223981 w 6582933"/>
              <a:gd name="connsiteY4939" fmla="*/ 4485414 h 6858000"/>
              <a:gd name="connsiteX4940" fmla="*/ 2223626 w 6582933"/>
              <a:gd name="connsiteY4940" fmla="*/ 4503118 h 6858000"/>
              <a:gd name="connsiteX4941" fmla="*/ 2216634 w 6582933"/>
              <a:gd name="connsiteY4941" fmla="*/ 4509316 h 6858000"/>
              <a:gd name="connsiteX4942" fmla="*/ 2211331 w 6582933"/>
              <a:gd name="connsiteY4942" fmla="*/ 4500131 h 6858000"/>
              <a:gd name="connsiteX4943" fmla="*/ 2213876 w 6582933"/>
              <a:gd name="connsiteY4943" fmla="*/ 4489360 h 6858000"/>
              <a:gd name="connsiteX4944" fmla="*/ 2223981 w 6582933"/>
              <a:gd name="connsiteY4944" fmla="*/ 4485414 h 6858000"/>
              <a:gd name="connsiteX4945" fmla="*/ 889575 w 6582933"/>
              <a:gd name="connsiteY4945" fmla="*/ 4485414 h 6858000"/>
              <a:gd name="connsiteX4946" fmla="*/ 907306 w 6582933"/>
              <a:gd name="connsiteY4946" fmla="*/ 4485763 h 6858000"/>
              <a:gd name="connsiteX4947" fmla="*/ 913979 w 6582933"/>
              <a:gd name="connsiteY4947" fmla="*/ 4492791 h 6858000"/>
              <a:gd name="connsiteX4948" fmla="*/ 896915 w 6582933"/>
              <a:gd name="connsiteY4948" fmla="*/ 4509855 h 6858000"/>
              <a:gd name="connsiteX4949" fmla="*/ 889893 w 6582933"/>
              <a:gd name="connsiteY4949" fmla="*/ 4503182 h 6858000"/>
              <a:gd name="connsiteX4950" fmla="*/ 889575 w 6582933"/>
              <a:gd name="connsiteY4950" fmla="*/ 4485414 h 6858000"/>
              <a:gd name="connsiteX4951" fmla="*/ 1988215 w 6582933"/>
              <a:gd name="connsiteY4951" fmla="*/ 4460663 h 6858000"/>
              <a:gd name="connsiteX4952" fmla="*/ 1998669 w 6582933"/>
              <a:gd name="connsiteY4952" fmla="*/ 4507850 h 6858000"/>
              <a:gd name="connsiteX4953" fmla="*/ 2006525 w 6582933"/>
              <a:gd name="connsiteY4953" fmla="*/ 4515696 h 6858000"/>
              <a:gd name="connsiteX4954" fmla="*/ 1995746 w 6582933"/>
              <a:gd name="connsiteY4954" fmla="*/ 4533368 h 6858000"/>
              <a:gd name="connsiteX4955" fmla="*/ 1988341 w 6582933"/>
              <a:gd name="connsiteY4955" fmla="*/ 4548909 h 6858000"/>
              <a:gd name="connsiteX4956" fmla="*/ 1957137 w 6582933"/>
              <a:gd name="connsiteY4956" fmla="*/ 4548941 h 6858000"/>
              <a:gd name="connsiteX4957" fmla="*/ 1957137 w 6582933"/>
              <a:gd name="connsiteY4957" fmla="*/ 4505116 h 6858000"/>
              <a:gd name="connsiteX4958" fmla="*/ 1982462 w 6582933"/>
              <a:gd name="connsiteY4958" fmla="*/ 4491897 h 6858000"/>
              <a:gd name="connsiteX4959" fmla="*/ 1970169 w 6582933"/>
              <a:gd name="connsiteY4959" fmla="*/ 4478709 h 6858000"/>
              <a:gd name="connsiteX4960" fmla="*/ 1988215 w 6582933"/>
              <a:gd name="connsiteY4960" fmla="*/ 4460663 h 6858000"/>
              <a:gd name="connsiteX4961" fmla="*/ 2077981 w 6582933"/>
              <a:gd name="connsiteY4961" fmla="*/ 4460220 h 6858000"/>
              <a:gd name="connsiteX4962" fmla="*/ 2073631 w 6582933"/>
              <a:gd name="connsiteY4962" fmla="*/ 4468478 h 6858000"/>
              <a:gd name="connsiteX4963" fmla="*/ 2077728 w 6582933"/>
              <a:gd name="connsiteY4963" fmla="*/ 4472481 h 6858000"/>
              <a:gd name="connsiteX4964" fmla="*/ 2082023 w 6582933"/>
              <a:gd name="connsiteY4964" fmla="*/ 4464285 h 6858000"/>
              <a:gd name="connsiteX4965" fmla="*/ 2077981 w 6582933"/>
              <a:gd name="connsiteY4965" fmla="*/ 4460220 h 6858000"/>
              <a:gd name="connsiteX4966" fmla="*/ 2188554 w 6582933"/>
              <a:gd name="connsiteY4966" fmla="*/ 4459873 h 6858000"/>
              <a:gd name="connsiteX4967" fmla="*/ 2196312 w 6582933"/>
              <a:gd name="connsiteY4967" fmla="*/ 4464095 h 6858000"/>
              <a:gd name="connsiteX4968" fmla="*/ 2192374 w 6582933"/>
              <a:gd name="connsiteY4968" fmla="*/ 4472829 h 6858000"/>
              <a:gd name="connsiteX4969" fmla="*/ 2180263 w 6582933"/>
              <a:gd name="connsiteY4969" fmla="*/ 4486150 h 6858000"/>
              <a:gd name="connsiteX4970" fmla="*/ 2179724 w 6582933"/>
              <a:gd name="connsiteY4970" fmla="*/ 4459966 h 6858000"/>
              <a:gd name="connsiteX4971" fmla="*/ 2188554 w 6582933"/>
              <a:gd name="connsiteY4971" fmla="*/ 4459873 h 6858000"/>
              <a:gd name="connsiteX4972" fmla="*/ 851440 w 6582933"/>
              <a:gd name="connsiteY4972" fmla="*/ 4447285 h 6858000"/>
              <a:gd name="connsiteX4973" fmla="*/ 863232 w 6582933"/>
              <a:gd name="connsiteY4973" fmla="*/ 4447317 h 6858000"/>
              <a:gd name="connsiteX4974" fmla="*/ 876865 w 6582933"/>
              <a:gd name="connsiteY4974" fmla="*/ 4460948 h 6858000"/>
              <a:gd name="connsiteX4975" fmla="*/ 876896 w 6582933"/>
              <a:gd name="connsiteY4975" fmla="*/ 4472719 h 6858000"/>
              <a:gd name="connsiteX4976" fmla="*/ 886384 w 6582933"/>
              <a:gd name="connsiteY4976" fmla="*/ 4475878 h 6858000"/>
              <a:gd name="connsiteX4977" fmla="*/ 889560 w 6582933"/>
              <a:gd name="connsiteY4977" fmla="*/ 4485415 h 6858000"/>
              <a:gd name="connsiteX4978" fmla="*/ 880023 w 6582933"/>
              <a:gd name="connsiteY4978" fmla="*/ 4482244 h 6858000"/>
              <a:gd name="connsiteX4979" fmla="*/ 876858 w 6582933"/>
              <a:gd name="connsiteY4979" fmla="*/ 4472734 h 6858000"/>
              <a:gd name="connsiteX4980" fmla="*/ 865110 w 6582933"/>
              <a:gd name="connsiteY4980" fmla="*/ 4472702 h 6858000"/>
              <a:gd name="connsiteX4981" fmla="*/ 851471 w 6582933"/>
              <a:gd name="connsiteY4981" fmla="*/ 4459071 h 6858000"/>
              <a:gd name="connsiteX4982" fmla="*/ 851440 w 6582933"/>
              <a:gd name="connsiteY4982" fmla="*/ 4447285 h 6858000"/>
              <a:gd name="connsiteX4983" fmla="*/ 495596 w 6582933"/>
              <a:gd name="connsiteY4983" fmla="*/ 4447285 h 6858000"/>
              <a:gd name="connsiteX4984" fmla="*/ 501665 w 6582933"/>
              <a:gd name="connsiteY4984" fmla="*/ 4447412 h 6858000"/>
              <a:gd name="connsiteX4985" fmla="*/ 532650 w 6582933"/>
              <a:gd name="connsiteY4985" fmla="*/ 4478583 h 6858000"/>
              <a:gd name="connsiteX4986" fmla="*/ 533539 w 6582933"/>
              <a:gd name="connsiteY4986" fmla="*/ 4487958 h 6858000"/>
              <a:gd name="connsiteX4987" fmla="*/ 580286 w 6582933"/>
              <a:gd name="connsiteY4987" fmla="*/ 4534416 h 6858000"/>
              <a:gd name="connsiteX4988" fmla="*/ 609967 w 6582933"/>
              <a:gd name="connsiteY4988" fmla="*/ 4556280 h 6858000"/>
              <a:gd name="connsiteX4989" fmla="*/ 609998 w 6582933"/>
              <a:gd name="connsiteY4989" fmla="*/ 4599782 h 6858000"/>
              <a:gd name="connsiteX4990" fmla="*/ 603959 w 6582933"/>
              <a:gd name="connsiteY4990" fmla="*/ 4599655 h 6858000"/>
              <a:gd name="connsiteX4991" fmla="*/ 573137 w 6582933"/>
              <a:gd name="connsiteY4991" fmla="*/ 4568485 h 6858000"/>
              <a:gd name="connsiteX4992" fmla="*/ 571576 w 6582933"/>
              <a:gd name="connsiteY4992" fmla="*/ 4555132 h 6858000"/>
              <a:gd name="connsiteX4993" fmla="*/ 508307 w 6582933"/>
              <a:gd name="connsiteY4993" fmla="*/ 4491675 h 6858000"/>
              <a:gd name="connsiteX4994" fmla="*/ 508307 w 6582933"/>
              <a:gd name="connsiteY4994" fmla="*/ 4478012 h 6858000"/>
              <a:gd name="connsiteX4995" fmla="*/ 495596 w 6582933"/>
              <a:gd name="connsiteY4995" fmla="*/ 4467241 h 6858000"/>
              <a:gd name="connsiteX4996" fmla="*/ 495596 w 6582933"/>
              <a:gd name="connsiteY4996" fmla="*/ 4447285 h 6858000"/>
              <a:gd name="connsiteX4997" fmla="*/ 1012361 w 6582933"/>
              <a:gd name="connsiteY4997" fmla="*/ 4436768 h 6858000"/>
              <a:gd name="connsiteX4998" fmla="*/ 1016650 w 6582933"/>
              <a:gd name="connsiteY4998" fmla="*/ 4440930 h 6858000"/>
              <a:gd name="connsiteX4999" fmla="*/ 1008232 w 6582933"/>
              <a:gd name="connsiteY4999" fmla="*/ 4445091 h 6858000"/>
              <a:gd name="connsiteX5000" fmla="*/ 1004165 w 6582933"/>
              <a:gd name="connsiteY5000" fmla="*/ 4441057 h 6858000"/>
              <a:gd name="connsiteX5001" fmla="*/ 1012361 w 6582933"/>
              <a:gd name="connsiteY5001" fmla="*/ 4436768 h 6858000"/>
              <a:gd name="connsiteX5002" fmla="*/ 2001461 w 6582933"/>
              <a:gd name="connsiteY5002" fmla="*/ 4434828 h 6858000"/>
              <a:gd name="connsiteX5003" fmla="*/ 2005751 w 6582933"/>
              <a:gd name="connsiteY5003" fmla="*/ 4443023 h 6858000"/>
              <a:gd name="connsiteX5004" fmla="*/ 2001716 w 6582933"/>
              <a:gd name="connsiteY5004" fmla="*/ 4447095 h 6858000"/>
              <a:gd name="connsiteX5005" fmla="*/ 1997364 w 6582933"/>
              <a:gd name="connsiteY5005" fmla="*/ 4438830 h 6858000"/>
              <a:gd name="connsiteX5006" fmla="*/ 2001461 w 6582933"/>
              <a:gd name="connsiteY5006" fmla="*/ 4434828 h 6858000"/>
              <a:gd name="connsiteX5007" fmla="*/ 2033158 w 6582933"/>
              <a:gd name="connsiteY5007" fmla="*/ 4434479 h 6858000"/>
              <a:gd name="connsiteX5008" fmla="*/ 2039229 w 6582933"/>
              <a:gd name="connsiteY5008" fmla="*/ 4434573 h 6858000"/>
              <a:gd name="connsiteX5009" fmla="*/ 2040054 w 6582933"/>
              <a:gd name="connsiteY5009" fmla="*/ 4459743 h 6858000"/>
              <a:gd name="connsiteX5010" fmla="*/ 2027213 w 6582933"/>
              <a:gd name="connsiteY5010" fmla="*/ 4447571 h 6858000"/>
              <a:gd name="connsiteX5011" fmla="*/ 2022766 w 6582933"/>
              <a:gd name="connsiteY5011" fmla="*/ 4438893 h 6858000"/>
              <a:gd name="connsiteX5012" fmla="*/ 2033158 w 6582933"/>
              <a:gd name="connsiteY5012" fmla="*/ 4434479 h 6858000"/>
              <a:gd name="connsiteX5013" fmla="*/ 847063 w 6582933"/>
              <a:gd name="connsiteY5013" fmla="*/ 4423866 h 6858000"/>
              <a:gd name="connsiteX5014" fmla="*/ 851636 w 6582933"/>
              <a:gd name="connsiteY5014" fmla="*/ 4434637 h 6858000"/>
              <a:gd name="connsiteX5015" fmla="*/ 851446 w 6582933"/>
              <a:gd name="connsiteY5015" fmla="*/ 4441532 h 6858000"/>
              <a:gd name="connsiteX5016" fmla="*/ 831775 w 6582933"/>
              <a:gd name="connsiteY5016" fmla="*/ 4459997 h 6858000"/>
              <a:gd name="connsiteX5017" fmla="*/ 819068 w 6582933"/>
              <a:gd name="connsiteY5017" fmla="*/ 4459325 h 6858000"/>
              <a:gd name="connsiteX5018" fmla="*/ 814710 w 6582933"/>
              <a:gd name="connsiteY5018" fmla="*/ 4454815 h 6858000"/>
              <a:gd name="connsiteX5019" fmla="*/ 821606 w 6582933"/>
              <a:gd name="connsiteY5019" fmla="*/ 4434827 h 6858000"/>
              <a:gd name="connsiteX5020" fmla="*/ 838163 w 6582933"/>
              <a:gd name="connsiteY5020" fmla="*/ 4428852 h 6858000"/>
              <a:gd name="connsiteX5021" fmla="*/ 847063 w 6582933"/>
              <a:gd name="connsiteY5021" fmla="*/ 4423866 h 6858000"/>
              <a:gd name="connsiteX5022" fmla="*/ 2229591 w 6582933"/>
              <a:gd name="connsiteY5022" fmla="*/ 4423124 h 6858000"/>
              <a:gd name="connsiteX5023" fmla="*/ 2245142 w 6582933"/>
              <a:gd name="connsiteY5023" fmla="*/ 4424120 h 6858000"/>
              <a:gd name="connsiteX5024" fmla="*/ 2249334 w 6582933"/>
              <a:gd name="connsiteY5024" fmla="*/ 4428471 h 6858000"/>
              <a:gd name="connsiteX5025" fmla="*/ 2249334 w 6582933"/>
              <a:gd name="connsiteY5025" fmla="*/ 4440708 h 6858000"/>
              <a:gd name="connsiteX5026" fmla="*/ 2236050 w 6582933"/>
              <a:gd name="connsiteY5026" fmla="*/ 4455322 h 6858000"/>
              <a:gd name="connsiteX5027" fmla="*/ 2258962 w 6582933"/>
              <a:gd name="connsiteY5027" fmla="*/ 4463429 h 6858000"/>
              <a:gd name="connsiteX5028" fmla="*/ 2260556 w 6582933"/>
              <a:gd name="connsiteY5028" fmla="*/ 4467653 h 6858000"/>
              <a:gd name="connsiteX5029" fmla="*/ 2256260 w 6582933"/>
              <a:gd name="connsiteY5029" fmla="*/ 4471973 h 6858000"/>
              <a:gd name="connsiteX5030" fmla="*/ 2245491 w 6582933"/>
              <a:gd name="connsiteY5030" fmla="*/ 4472163 h 6858000"/>
              <a:gd name="connsiteX5031" fmla="*/ 2224009 w 6582933"/>
              <a:gd name="connsiteY5031" fmla="*/ 4485636 h 6858000"/>
              <a:gd name="connsiteX5032" fmla="*/ 2224009 w 6582933"/>
              <a:gd name="connsiteY5032" fmla="*/ 4435049 h 6858000"/>
              <a:gd name="connsiteX5033" fmla="*/ 2229591 w 6582933"/>
              <a:gd name="connsiteY5033" fmla="*/ 4423124 h 6858000"/>
              <a:gd name="connsiteX5034" fmla="*/ 616738 w 6582933"/>
              <a:gd name="connsiteY5034" fmla="*/ 4408453 h 6858000"/>
              <a:gd name="connsiteX5035" fmla="*/ 609875 w 6582933"/>
              <a:gd name="connsiteY5035" fmla="*/ 4438703 h 6858000"/>
              <a:gd name="connsiteX5036" fmla="*/ 680417 w 6582933"/>
              <a:gd name="connsiteY5036" fmla="*/ 4508118 h 6858000"/>
              <a:gd name="connsiteX5037" fmla="*/ 686211 w 6582933"/>
              <a:gd name="connsiteY5037" fmla="*/ 4511615 h 6858000"/>
              <a:gd name="connsiteX5038" fmla="*/ 686461 w 6582933"/>
              <a:gd name="connsiteY5038" fmla="*/ 4516369 h 6858000"/>
              <a:gd name="connsiteX5039" fmla="*/ 693901 w 6582933"/>
              <a:gd name="connsiteY5039" fmla="*/ 4522116 h 6858000"/>
              <a:gd name="connsiteX5040" fmla="*/ 694588 w 6582933"/>
              <a:gd name="connsiteY5040" fmla="*/ 4519611 h 6858000"/>
              <a:gd name="connsiteX5041" fmla="*/ 688071 w 6582933"/>
              <a:gd name="connsiteY5041" fmla="*/ 4512738 h 6858000"/>
              <a:gd name="connsiteX5042" fmla="*/ 697556 w 6582933"/>
              <a:gd name="connsiteY5042" fmla="*/ 4518463 h 6858000"/>
              <a:gd name="connsiteX5043" fmla="*/ 691802 w 6582933"/>
              <a:gd name="connsiteY5043" fmla="*/ 4511029 h 6858000"/>
              <a:gd name="connsiteX5044" fmla="*/ 686238 w 6582933"/>
              <a:gd name="connsiteY5044" fmla="*/ 4510734 h 6858000"/>
              <a:gd name="connsiteX5045" fmla="*/ 686238 w 6582933"/>
              <a:gd name="connsiteY5045" fmla="*/ 4488402 h 6858000"/>
              <a:gd name="connsiteX5046" fmla="*/ 661137 w 6582933"/>
              <a:gd name="connsiteY5046" fmla="*/ 4468225 h 6858000"/>
              <a:gd name="connsiteX5047" fmla="*/ 649154 w 6582933"/>
              <a:gd name="connsiteY5047" fmla="*/ 4447571 h 6858000"/>
              <a:gd name="connsiteX5048" fmla="*/ 635553 w 6582933"/>
              <a:gd name="connsiteY5048" fmla="*/ 4438323 h 6858000"/>
              <a:gd name="connsiteX5049" fmla="*/ 634151 w 6582933"/>
              <a:gd name="connsiteY5049" fmla="*/ 4429582 h 6858000"/>
              <a:gd name="connsiteX5050" fmla="*/ 616738 w 6582933"/>
              <a:gd name="connsiteY5050" fmla="*/ 4408453 h 6858000"/>
              <a:gd name="connsiteX5051" fmla="*/ 821771 w 6582933"/>
              <a:gd name="connsiteY5051" fmla="*/ 4398569 h 6858000"/>
              <a:gd name="connsiteX5052" fmla="*/ 825780 w 6582933"/>
              <a:gd name="connsiteY5052" fmla="*/ 4402667 h 6858000"/>
              <a:gd name="connsiteX5053" fmla="*/ 817578 w 6582933"/>
              <a:gd name="connsiteY5053" fmla="*/ 4406961 h 6858000"/>
              <a:gd name="connsiteX5054" fmla="*/ 813512 w 6582933"/>
              <a:gd name="connsiteY5054" fmla="*/ 4402921 h 6858000"/>
              <a:gd name="connsiteX5055" fmla="*/ 821771 w 6582933"/>
              <a:gd name="connsiteY5055" fmla="*/ 4398569 h 6858000"/>
              <a:gd name="connsiteX5056" fmla="*/ 2249402 w 6582933"/>
              <a:gd name="connsiteY5056" fmla="*/ 4396470 h 6858000"/>
              <a:gd name="connsiteX5057" fmla="*/ 2267109 w 6582933"/>
              <a:gd name="connsiteY5057" fmla="*/ 4396819 h 6858000"/>
              <a:gd name="connsiteX5058" fmla="*/ 2273299 w 6582933"/>
              <a:gd name="connsiteY5058" fmla="*/ 4403815 h 6858000"/>
              <a:gd name="connsiteX5059" fmla="*/ 2264121 w 6582933"/>
              <a:gd name="connsiteY5059" fmla="*/ 4409118 h 6858000"/>
              <a:gd name="connsiteX5060" fmla="*/ 2253342 w 6582933"/>
              <a:gd name="connsiteY5060" fmla="*/ 4406575 h 6858000"/>
              <a:gd name="connsiteX5061" fmla="*/ 2249402 w 6582933"/>
              <a:gd name="connsiteY5061" fmla="*/ 4396470 h 6858000"/>
              <a:gd name="connsiteX5062" fmla="*/ 3497336 w 6582933"/>
              <a:gd name="connsiteY5062" fmla="*/ 4396272 h 6858000"/>
              <a:gd name="connsiteX5063" fmla="*/ 3501981 w 6582933"/>
              <a:gd name="connsiteY5063" fmla="*/ 4397840 h 6858000"/>
              <a:gd name="connsiteX5064" fmla="*/ 3532678 w 6582933"/>
              <a:gd name="connsiteY5064" fmla="*/ 4415125 h 6858000"/>
              <a:gd name="connsiteX5065" fmla="*/ 3520258 w 6582933"/>
              <a:gd name="connsiteY5065" fmla="*/ 4428503 h 6858000"/>
              <a:gd name="connsiteX5066" fmla="*/ 3520258 w 6582933"/>
              <a:gd name="connsiteY5066" fmla="*/ 4453895 h 6858000"/>
              <a:gd name="connsiteX5067" fmla="*/ 3496259 w 6582933"/>
              <a:gd name="connsiteY5067" fmla="*/ 4429360 h 6858000"/>
              <a:gd name="connsiteX5068" fmla="*/ 3483166 w 6582933"/>
              <a:gd name="connsiteY5068" fmla="*/ 4403879 h 6858000"/>
              <a:gd name="connsiteX5069" fmla="*/ 3490544 w 6582933"/>
              <a:gd name="connsiteY5069" fmla="*/ 4396755 h 6858000"/>
              <a:gd name="connsiteX5070" fmla="*/ 3497336 w 6582933"/>
              <a:gd name="connsiteY5070" fmla="*/ 4396272 h 6858000"/>
              <a:gd name="connsiteX5071" fmla="*/ 779478 w 6582933"/>
              <a:gd name="connsiteY5071" fmla="*/ 4385953 h 6858000"/>
              <a:gd name="connsiteX5072" fmla="*/ 787675 w 6582933"/>
              <a:gd name="connsiteY5072" fmla="*/ 4390241 h 6858000"/>
              <a:gd name="connsiteX5073" fmla="*/ 783640 w 6582933"/>
              <a:gd name="connsiteY5073" fmla="*/ 4394345 h 6858000"/>
              <a:gd name="connsiteX5074" fmla="*/ 775406 w 6582933"/>
              <a:gd name="connsiteY5074" fmla="*/ 4389987 h 6858000"/>
              <a:gd name="connsiteX5075" fmla="*/ 779478 w 6582933"/>
              <a:gd name="connsiteY5075" fmla="*/ 4385953 h 6858000"/>
              <a:gd name="connsiteX5076" fmla="*/ 2211195 w 6582933"/>
              <a:gd name="connsiteY5076" fmla="*/ 4383987 h 6858000"/>
              <a:gd name="connsiteX5077" fmla="*/ 2211289 w 6582933"/>
              <a:gd name="connsiteY5077" fmla="*/ 4390051 h 6858000"/>
              <a:gd name="connsiteX5078" fmla="*/ 2211323 w 6582933"/>
              <a:gd name="connsiteY5078" fmla="*/ 4415665 h 6858000"/>
              <a:gd name="connsiteX5079" fmla="*/ 2193206 w 6582933"/>
              <a:gd name="connsiteY5079" fmla="*/ 4433299 h 6858000"/>
              <a:gd name="connsiteX5080" fmla="*/ 2186246 w 6582933"/>
              <a:gd name="connsiteY5080" fmla="*/ 4426340 h 6858000"/>
              <a:gd name="connsiteX5081" fmla="*/ 2185896 w 6582933"/>
              <a:gd name="connsiteY5081" fmla="*/ 4402795 h 6858000"/>
              <a:gd name="connsiteX5082" fmla="*/ 2200354 w 6582933"/>
              <a:gd name="connsiteY5082" fmla="*/ 4388085 h 6858000"/>
              <a:gd name="connsiteX5083" fmla="*/ 2211195 w 6582933"/>
              <a:gd name="connsiteY5083" fmla="*/ 4383987 h 6858000"/>
              <a:gd name="connsiteX5084" fmla="*/ 4555915 w 6582933"/>
              <a:gd name="connsiteY5084" fmla="*/ 4383950 h 6858000"/>
              <a:gd name="connsiteX5085" fmla="*/ 4551816 w 6582933"/>
              <a:gd name="connsiteY5085" fmla="*/ 4387991 h 6858000"/>
              <a:gd name="connsiteX5086" fmla="*/ 4556168 w 6582933"/>
              <a:gd name="connsiteY5086" fmla="*/ 4396218 h 6858000"/>
              <a:gd name="connsiteX5087" fmla="*/ 4560204 w 6582933"/>
              <a:gd name="connsiteY5087" fmla="*/ 4392152 h 6858000"/>
              <a:gd name="connsiteX5088" fmla="*/ 4555915 w 6582933"/>
              <a:gd name="connsiteY5088" fmla="*/ 4383950 h 6858000"/>
              <a:gd name="connsiteX5089" fmla="*/ 580256 w 6582933"/>
              <a:gd name="connsiteY5089" fmla="*/ 4373242 h 6858000"/>
              <a:gd name="connsiteX5090" fmla="*/ 572060 w 6582933"/>
              <a:gd name="connsiteY5090" fmla="*/ 4377536 h 6858000"/>
              <a:gd name="connsiteX5091" fmla="*/ 576095 w 6582933"/>
              <a:gd name="connsiteY5091" fmla="*/ 4381634 h 6858000"/>
              <a:gd name="connsiteX5092" fmla="*/ 584323 w 6582933"/>
              <a:gd name="connsiteY5092" fmla="*/ 4377282 h 6858000"/>
              <a:gd name="connsiteX5093" fmla="*/ 580256 w 6582933"/>
              <a:gd name="connsiteY5093" fmla="*/ 4373242 h 6858000"/>
              <a:gd name="connsiteX5094" fmla="*/ 2117099 w 6582933"/>
              <a:gd name="connsiteY5094" fmla="*/ 4372163 h 6858000"/>
              <a:gd name="connsiteX5095" fmla="*/ 2135058 w 6582933"/>
              <a:gd name="connsiteY5095" fmla="*/ 4390114 h 6858000"/>
              <a:gd name="connsiteX5096" fmla="*/ 2135058 w 6582933"/>
              <a:gd name="connsiteY5096" fmla="*/ 4415284 h 6858000"/>
              <a:gd name="connsiteX5097" fmla="*/ 2160256 w 6582933"/>
              <a:gd name="connsiteY5097" fmla="*/ 4441152 h 6858000"/>
              <a:gd name="connsiteX5098" fmla="*/ 2141666 w 6582933"/>
              <a:gd name="connsiteY5098" fmla="*/ 4459743 h 6858000"/>
              <a:gd name="connsiteX5099" fmla="*/ 2134577 w 6582933"/>
              <a:gd name="connsiteY5099" fmla="*/ 4444203 h 6858000"/>
              <a:gd name="connsiteX5100" fmla="*/ 2123137 w 6582933"/>
              <a:gd name="connsiteY5100" fmla="*/ 4427425 h 6858000"/>
              <a:gd name="connsiteX5101" fmla="*/ 2123137 w 6582933"/>
              <a:gd name="connsiteY5101" fmla="*/ 4405116 h 6858000"/>
              <a:gd name="connsiteX5102" fmla="*/ 2111060 w 6582933"/>
              <a:gd name="connsiteY5102" fmla="*/ 4391104 h 6858000"/>
              <a:gd name="connsiteX5103" fmla="*/ 2109982 w 6582933"/>
              <a:gd name="connsiteY5103" fmla="*/ 4379280 h 6858000"/>
              <a:gd name="connsiteX5104" fmla="*/ 2117099 w 6582933"/>
              <a:gd name="connsiteY5104" fmla="*/ 4372163 h 6858000"/>
              <a:gd name="connsiteX5105" fmla="*/ 4442902 w 6582933"/>
              <a:gd name="connsiteY5105" fmla="*/ 4359738 h 6858000"/>
              <a:gd name="connsiteX5106" fmla="*/ 4435467 w 6582933"/>
              <a:gd name="connsiteY5106" fmla="*/ 4365492 h 6858000"/>
              <a:gd name="connsiteX5107" fmla="*/ 4440809 w 6582933"/>
              <a:gd name="connsiteY5107" fmla="*/ 4370826 h 6858000"/>
              <a:gd name="connsiteX5108" fmla="*/ 4446563 w 6582933"/>
              <a:gd name="connsiteY5108" fmla="*/ 4363392 h 6858000"/>
              <a:gd name="connsiteX5109" fmla="*/ 4446576 w 6582933"/>
              <a:gd name="connsiteY5109" fmla="*/ 4363400 h 6858000"/>
              <a:gd name="connsiteX5110" fmla="*/ 4460559 w 6582933"/>
              <a:gd name="connsiteY5110" fmla="*/ 4377338 h 6858000"/>
              <a:gd name="connsiteX5111" fmla="*/ 4468046 w 6582933"/>
              <a:gd name="connsiteY5111" fmla="*/ 4384803 h 6858000"/>
              <a:gd name="connsiteX5112" fmla="*/ 4439763 w 6582933"/>
              <a:gd name="connsiteY5112" fmla="*/ 4381857 h 6858000"/>
              <a:gd name="connsiteX5113" fmla="*/ 4428922 w 6582933"/>
              <a:gd name="connsiteY5113" fmla="*/ 4370826 h 6858000"/>
              <a:gd name="connsiteX5114" fmla="*/ 4409980 w 6582933"/>
              <a:gd name="connsiteY5114" fmla="*/ 4371055 h 6858000"/>
              <a:gd name="connsiteX5115" fmla="*/ 4353000 w 6582933"/>
              <a:gd name="connsiteY5115" fmla="*/ 4371435 h 6858000"/>
              <a:gd name="connsiteX5116" fmla="*/ 4348807 w 6582933"/>
              <a:gd name="connsiteY5116" fmla="*/ 4379758 h 6858000"/>
              <a:gd name="connsiteX5117" fmla="*/ 4353445 w 6582933"/>
              <a:gd name="connsiteY5117" fmla="*/ 4383602 h 6858000"/>
              <a:gd name="connsiteX5118" fmla="*/ 4365333 w 6582933"/>
              <a:gd name="connsiteY5118" fmla="*/ 4383792 h 6858000"/>
              <a:gd name="connsiteX5119" fmla="*/ 4393517 w 6582933"/>
              <a:gd name="connsiteY5119" fmla="*/ 4409215 h 6858000"/>
              <a:gd name="connsiteX5120" fmla="*/ 4430767 w 6582933"/>
              <a:gd name="connsiteY5120" fmla="*/ 4411061 h 6858000"/>
              <a:gd name="connsiteX5121" fmla="*/ 4441158 w 6582933"/>
              <a:gd name="connsiteY5121" fmla="*/ 4421451 h 6858000"/>
              <a:gd name="connsiteX5122" fmla="*/ 4494165 w 6582933"/>
              <a:gd name="connsiteY5122" fmla="*/ 4423640 h 6858000"/>
              <a:gd name="connsiteX5123" fmla="*/ 4505160 w 6582933"/>
              <a:gd name="connsiteY5123" fmla="*/ 4434639 h 6858000"/>
              <a:gd name="connsiteX5124" fmla="*/ 4534936 w 6582933"/>
              <a:gd name="connsiteY5124" fmla="*/ 4434639 h 6858000"/>
              <a:gd name="connsiteX5125" fmla="*/ 4549653 w 6582933"/>
              <a:gd name="connsiteY5125" fmla="*/ 4426627 h 6858000"/>
              <a:gd name="connsiteX5126" fmla="*/ 4537987 w 6582933"/>
              <a:gd name="connsiteY5126" fmla="*/ 4409532 h 6858000"/>
              <a:gd name="connsiteX5127" fmla="*/ 4524482 w 6582933"/>
              <a:gd name="connsiteY5127" fmla="*/ 4400221 h 6858000"/>
              <a:gd name="connsiteX5128" fmla="*/ 4523943 w 6582933"/>
              <a:gd name="connsiteY5128" fmla="*/ 4381318 h 6858000"/>
              <a:gd name="connsiteX5129" fmla="*/ 4517968 w 6582933"/>
              <a:gd name="connsiteY5129" fmla="*/ 4371150 h 6858000"/>
              <a:gd name="connsiteX5130" fmla="*/ 4501219 w 6582933"/>
              <a:gd name="connsiteY5130" fmla="*/ 4375533 h 6858000"/>
              <a:gd name="connsiteX5131" fmla="*/ 4510373 w 6582933"/>
              <a:gd name="connsiteY5131" fmla="*/ 4389038 h 6858000"/>
              <a:gd name="connsiteX5132" fmla="*/ 4503287 w 6582933"/>
              <a:gd name="connsiteY5132" fmla="*/ 4396123 h 6858000"/>
              <a:gd name="connsiteX5133" fmla="*/ 4479740 w 6582933"/>
              <a:gd name="connsiteY5133" fmla="*/ 4396472 h 6858000"/>
              <a:gd name="connsiteX5134" fmla="*/ 4470842 w 6582933"/>
              <a:gd name="connsiteY5134" fmla="*/ 4387591 h 6858000"/>
              <a:gd name="connsiteX5135" fmla="*/ 4468046 w 6582933"/>
              <a:gd name="connsiteY5135" fmla="*/ 4384803 h 6858000"/>
              <a:gd name="connsiteX5136" fmla="*/ 4468137 w 6582933"/>
              <a:gd name="connsiteY5136" fmla="*/ 4384813 h 6858000"/>
              <a:gd name="connsiteX5137" fmla="*/ 4448199 w 6582933"/>
              <a:gd name="connsiteY5137" fmla="*/ 4364426 h 6858000"/>
              <a:gd name="connsiteX5138" fmla="*/ 4446576 w 6582933"/>
              <a:gd name="connsiteY5138" fmla="*/ 4363400 h 6858000"/>
              <a:gd name="connsiteX5139" fmla="*/ 897215 w 6582933"/>
              <a:gd name="connsiteY5139" fmla="*/ 4359736 h 6858000"/>
              <a:gd name="connsiteX5140" fmla="*/ 900869 w 6582933"/>
              <a:gd name="connsiteY5140" fmla="*/ 4363390 h 6858000"/>
              <a:gd name="connsiteX5141" fmla="*/ 895122 w 6582933"/>
              <a:gd name="connsiteY5141" fmla="*/ 4370831 h 6858000"/>
              <a:gd name="connsiteX5142" fmla="*/ 889618 w 6582933"/>
              <a:gd name="connsiteY5142" fmla="*/ 4371119 h 6858000"/>
              <a:gd name="connsiteX5143" fmla="*/ 893848 w 6582933"/>
              <a:gd name="connsiteY5143" fmla="*/ 4381507 h 6858000"/>
              <a:gd name="connsiteX5144" fmla="*/ 914985 w 6582933"/>
              <a:gd name="connsiteY5144" fmla="*/ 4388592 h 6858000"/>
              <a:gd name="connsiteX5145" fmla="*/ 914985 w 6582933"/>
              <a:gd name="connsiteY5145" fmla="*/ 4417923 h 6858000"/>
              <a:gd name="connsiteX5146" fmla="*/ 935829 w 6582933"/>
              <a:gd name="connsiteY5146" fmla="*/ 4436864 h 6858000"/>
              <a:gd name="connsiteX5147" fmla="*/ 961588 w 6582933"/>
              <a:gd name="connsiteY5147" fmla="*/ 4449505 h 6858000"/>
              <a:gd name="connsiteX5148" fmla="*/ 966827 w 6582933"/>
              <a:gd name="connsiteY5148" fmla="*/ 4453990 h 6858000"/>
              <a:gd name="connsiteX5149" fmla="*/ 953179 w 6582933"/>
              <a:gd name="connsiteY5149" fmla="*/ 4465776 h 6858000"/>
              <a:gd name="connsiteX5150" fmla="*/ 953179 w 6582933"/>
              <a:gd name="connsiteY5150" fmla="*/ 4485383 h 6858000"/>
              <a:gd name="connsiteX5151" fmla="*/ 959287 w 6582933"/>
              <a:gd name="connsiteY5151" fmla="*/ 4485509 h 6858000"/>
              <a:gd name="connsiteX5152" fmla="*/ 990749 w 6582933"/>
              <a:gd name="connsiteY5152" fmla="*/ 4516940 h 6858000"/>
              <a:gd name="connsiteX5153" fmla="*/ 978705 w 6582933"/>
              <a:gd name="connsiteY5153" fmla="*/ 4530032 h 6858000"/>
              <a:gd name="connsiteX5154" fmla="*/ 978690 w 6582933"/>
              <a:gd name="connsiteY5154" fmla="*/ 4530630 h 6858000"/>
              <a:gd name="connsiteX5155" fmla="*/ 990828 w 6582933"/>
              <a:gd name="connsiteY5155" fmla="*/ 4541983 h 6858000"/>
              <a:gd name="connsiteX5156" fmla="*/ 998259 w 6582933"/>
              <a:gd name="connsiteY5156" fmla="*/ 4548910 h 6858000"/>
              <a:gd name="connsiteX5157" fmla="*/ 1016918 w 6582933"/>
              <a:gd name="connsiteY5157" fmla="*/ 4569468 h 6858000"/>
              <a:gd name="connsiteX5158" fmla="*/ 1052378 w 6582933"/>
              <a:gd name="connsiteY5158" fmla="*/ 4599750 h 6858000"/>
              <a:gd name="connsiteX5159" fmla="*/ 1071606 w 6582933"/>
              <a:gd name="connsiteY5159" fmla="*/ 4600099 h 6858000"/>
              <a:gd name="connsiteX5160" fmla="*/ 1079870 w 6582933"/>
              <a:gd name="connsiteY5160" fmla="*/ 4607565 h 6858000"/>
              <a:gd name="connsiteX5161" fmla="*/ 1080251 w 6582933"/>
              <a:gd name="connsiteY5161" fmla="*/ 4655741 h 6858000"/>
              <a:gd name="connsiteX5162" fmla="*/ 1092325 w 6582933"/>
              <a:gd name="connsiteY5162" fmla="*/ 4672044 h 6858000"/>
              <a:gd name="connsiteX5163" fmla="*/ 1103292 w 6582933"/>
              <a:gd name="connsiteY5163" fmla="*/ 4693204 h 6858000"/>
              <a:gd name="connsiteX5164" fmla="*/ 1098809 w 6582933"/>
              <a:gd name="connsiteY5164" fmla="*/ 4713572 h 6858000"/>
              <a:gd name="connsiteX5165" fmla="*/ 1080854 w 6582933"/>
              <a:gd name="connsiteY5165" fmla="*/ 4695653 h 6858000"/>
              <a:gd name="connsiteX5166" fmla="*/ 1080251 w 6582933"/>
              <a:gd name="connsiteY5166" fmla="*/ 4682909 h 6858000"/>
              <a:gd name="connsiteX5167" fmla="*/ 1067508 w 6582933"/>
              <a:gd name="connsiteY5167" fmla="*/ 4669278 h 6858000"/>
              <a:gd name="connsiteX5168" fmla="*/ 1067508 w 6582933"/>
              <a:gd name="connsiteY5168" fmla="*/ 4655361 h 6858000"/>
              <a:gd name="connsiteX5169" fmla="*/ 1046021 w 6582933"/>
              <a:gd name="connsiteY5169" fmla="*/ 4647540 h 6858000"/>
              <a:gd name="connsiteX5170" fmla="*/ 1029688 w 6582933"/>
              <a:gd name="connsiteY5170" fmla="*/ 4631181 h 6858000"/>
              <a:gd name="connsiteX5171" fmla="*/ 1027879 w 6582933"/>
              <a:gd name="connsiteY5171" fmla="*/ 4617258 h 6858000"/>
              <a:gd name="connsiteX5172" fmla="*/ 1005441 w 6582933"/>
              <a:gd name="connsiteY5172" fmla="*/ 4594853 h 6858000"/>
              <a:gd name="connsiteX5173" fmla="*/ 1003500 w 6582933"/>
              <a:gd name="connsiteY5173" fmla="*/ 4578653 h 6858000"/>
              <a:gd name="connsiteX5174" fmla="*/ 978590 w 6582933"/>
              <a:gd name="connsiteY5174" fmla="*/ 4559014 h 6858000"/>
              <a:gd name="connsiteX5175" fmla="*/ 978565 w 6582933"/>
              <a:gd name="connsiteY5175" fmla="*/ 4535525 h 6858000"/>
              <a:gd name="connsiteX5176" fmla="*/ 978546 w 6582933"/>
              <a:gd name="connsiteY5176" fmla="*/ 4536229 h 6858000"/>
              <a:gd name="connsiteX5177" fmla="*/ 966341 w 6582933"/>
              <a:gd name="connsiteY5177" fmla="*/ 4527520 h 6858000"/>
              <a:gd name="connsiteX5178" fmla="*/ 953107 w 6582933"/>
              <a:gd name="connsiteY5178" fmla="*/ 4503308 h 6858000"/>
              <a:gd name="connsiteX5179" fmla="*/ 953107 w 6582933"/>
              <a:gd name="connsiteY5179" fmla="*/ 4485385 h 6858000"/>
              <a:gd name="connsiteX5180" fmla="*/ 942503 w 6582933"/>
              <a:gd name="connsiteY5180" fmla="*/ 4481095 h 6858000"/>
              <a:gd name="connsiteX5181" fmla="*/ 934047 w 6582933"/>
              <a:gd name="connsiteY5181" fmla="*/ 4459483 h 6858000"/>
              <a:gd name="connsiteX5182" fmla="*/ 902969 w 6582933"/>
              <a:gd name="connsiteY5182" fmla="*/ 4428852 h 6858000"/>
              <a:gd name="connsiteX5183" fmla="*/ 902209 w 6582933"/>
              <a:gd name="connsiteY5183" fmla="*/ 4413984 h 6858000"/>
              <a:gd name="connsiteX5184" fmla="*/ 876942 w 6582933"/>
              <a:gd name="connsiteY5184" fmla="*/ 4392563 h 6858000"/>
              <a:gd name="connsiteX5185" fmla="*/ 876942 w 6582933"/>
              <a:gd name="connsiteY5185" fmla="*/ 4371053 h 6858000"/>
              <a:gd name="connsiteX5186" fmla="*/ 889486 w 6582933"/>
              <a:gd name="connsiteY5186" fmla="*/ 4371053 h 6858000"/>
              <a:gd name="connsiteX5187" fmla="*/ 889780 w 6582933"/>
              <a:gd name="connsiteY5187" fmla="*/ 4365490 h 6858000"/>
              <a:gd name="connsiteX5188" fmla="*/ 897215 w 6582933"/>
              <a:gd name="connsiteY5188" fmla="*/ 4359736 h 6858000"/>
              <a:gd name="connsiteX5189" fmla="*/ 2446316 w 6582933"/>
              <a:gd name="connsiteY5189" fmla="*/ 4358564 h 6858000"/>
              <a:gd name="connsiteX5190" fmla="*/ 2442280 w 6582933"/>
              <a:gd name="connsiteY5190" fmla="*/ 4362630 h 6858000"/>
              <a:gd name="connsiteX5191" fmla="*/ 2446566 w 6582933"/>
              <a:gd name="connsiteY5191" fmla="*/ 4370831 h 6858000"/>
              <a:gd name="connsiteX5192" fmla="*/ 2450666 w 6582933"/>
              <a:gd name="connsiteY5192" fmla="*/ 4366791 h 6858000"/>
              <a:gd name="connsiteX5193" fmla="*/ 2446316 w 6582933"/>
              <a:gd name="connsiteY5193" fmla="*/ 4358564 h 6858000"/>
              <a:gd name="connsiteX5194" fmla="*/ 730567 w 6582933"/>
              <a:gd name="connsiteY5194" fmla="*/ 4358532 h 6858000"/>
              <a:gd name="connsiteX5195" fmla="*/ 734919 w 6582933"/>
              <a:gd name="connsiteY5195" fmla="*/ 4366791 h 6858000"/>
              <a:gd name="connsiteX5196" fmla="*/ 730821 w 6582933"/>
              <a:gd name="connsiteY5196" fmla="*/ 4370800 h 6858000"/>
              <a:gd name="connsiteX5197" fmla="*/ 726527 w 6582933"/>
              <a:gd name="connsiteY5197" fmla="*/ 4362598 h 6858000"/>
              <a:gd name="connsiteX5198" fmla="*/ 730567 w 6582933"/>
              <a:gd name="connsiteY5198" fmla="*/ 4358532 h 6858000"/>
              <a:gd name="connsiteX5199" fmla="*/ 953105 w 6582933"/>
              <a:gd name="connsiteY5199" fmla="*/ 4358341 h 6858000"/>
              <a:gd name="connsiteX5200" fmla="*/ 963794 w 6582933"/>
              <a:gd name="connsiteY5200" fmla="*/ 4362819 h 6858000"/>
              <a:gd name="connsiteX5201" fmla="*/ 977878 w 6582933"/>
              <a:gd name="connsiteY5201" fmla="*/ 4387513 h 6858000"/>
              <a:gd name="connsiteX5202" fmla="*/ 961796 w 6582933"/>
              <a:gd name="connsiteY5202" fmla="*/ 4406638 h 6858000"/>
              <a:gd name="connsiteX5203" fmla="*/ 957495 w 6582933"/>
              <a:gd name="connsiteY5203" fmla="*/ 4406993 h 6858000"/>
              <a:gd name="connsiteX5204" fmla="*/ 953295 w 6582933"/>
              <a:gd name="connsiteY5204" fmla="*/ 4402572 h 6858000"/>
              <a:gd name="connsiteX5205" fmla="*/ 953105 w 6582933"/>
              <a:gd name="connsiteY5205" fmla="*/ 4358341 h 6858000"/>
              <a:gd name="connsiteX5206" fmla="*/ 1973445 w 6582933"/>
              <a:gd name="connsiteY5206" fmla="*/ 4357802 h 6858000"/>
              <a:gd name="connsiteX5207" fmla="*/ 1971537 w 6582933"/>
              <a:gd name="connsiteY5207" fmla="*/ 4391612 h 6858000"/>
              <a:gd name="connsiteX5208" fmla="*/ 1975824 w 6582933"/>
              <a:gd name="connsiteY5208" fmla="*/ 4395741 h 6858000"/>
              <a:gd name="connsiteX5209" fmla="*/ 1979960 w 6582933"/>
              <a:gd name="connsiteY5209" fmla="*/ 4392499 h 6858000"/>
              <a:gd name="connsiteX5210" fmla="*/ 1982688 w 6582933"/>
              <a:gd name="connsiteY5210" fmla="*/ 4381285 h 6858000"/>
              <a:gd name="connsiteX5211" fmla="*/ 1988695 w 6582933"/>
              <a:gd name="connsiteY5211" fmla="*/ 4371529 h 6858000"/>
              <a:gd name="connsiteX5212" fmla="*/ 1993212 w 6582933"/>
              <a:gd name="connsiteY5212" fmla="*/ 4362693 h 6858000"/>
              <a:gd name="connsiteX5213" fmla="*/ 1973445 w 6582933"/>
              <a:gd name="connsiteY5213" fmla="*/ 4357802 h 6858000"/>
              <a:gd name="connsiteX5214" fmla="*/ 949651 w 6582933"/>
              <a:gd name="connsiteY5214" fmla="*/ 4348395 h 6858000"/>
              <a:gd name="connsiteX5215" fmla="*/ 952861 w 6582933"/>
              <a:gd name="connsiteY5215" fmla="*/ 4358278 h 6858000"/>
              <a:gd name="connsiteX5216" fmla="*/ 947494 w 6582933"/>
              <a:gd name="connsiteY5216" fmla="*/ 4358215 h 6858000"/>
              <a:gd name="connsiteX5217" fmla="*/ 943295 w 6582933"/>
              <a:gd name="connsiteY5217" fmla="*/ 4354783 h 6858000"/>
              <a:gd name="connsiteX5218" fmla="*/ 941709 w 6582933"/>
              <a:gd name="connsiteY5218" fmla="*/ 4350901 h 6858000"/>
              <a:gd name="connsiteX5219" fmla="*/ 949651 w 6582933"/>
              <a:gd name="connsiteY5219" fmla="*/ 4348395 h 6858000"/>
              <a:gd name="connsiteX5220" fmla="*/ 869481 w 6582933"/>
              <a:gd name="connsiteY5220" fmla="*/ 4346898 h 6858000"/>
              <a:gd name="connsiteX5221" fmla="*/ 873515 w 6582933"/>
              <a:gd name="connsiteY5221" fmla="*/ 4348775 h 6858000"/>
              <a:gd name="connsiteX5222" fmla="*/ 876693 w 6582933"/>
              <a:gd name="connsiteY5222" fmla="*/ 4353286 h 6858000"/>
              <a:gd name="connsiteX5223" fmla="*/ 876852 w 6582933"/>
              <a:gd name="connsiteY5223" fmla="*/ 4371053 h 6858000"/>
              <a:gd name="connsiteX5224" fmla="*/ 865351 w 6582933"/>
              <a:gd name="connsiteY5224" fmla="*/ 4350932 h 6858000"/>
              <a:gd name="connsiteX5225" fmla="*/ 869481 w 6582933"/>
              <a:gd name="connsiteY5225" fmla="*/ 4346898 h 6858000"/>
              <a:gd name="connsiteX5226" fmla="*/ 648101 w 6582933"/>
              <a:gd name="connsiteY5226" fmla="*/ 4345629 h 6858000"/>
              <a:gd name="connsiteX5227" fmla="*/ 658587 w 6582933"/>
              <a:gd name="connsiteY5227" fmla="*/ 4354141 h 6858000"/>
              <a:gd name="connsiteX5228" fmla="*/ 648101 w 6582933"/>
              <a:gd name="connsiteY5228" fmla="*/ 4358341 h 6858000"/>
              <a:gd name="connsiteX5229" fmla="*/ 648101 w 6582933"/>
              <a:gd name="connsiteY5229" fmla="*/ 4345629 h 6858000"/>
              <a:gd name="connsiteX5230" fmla="*/ 2290881 w 6582933"/>
              <a:gd name="connsiteY5230" fmla="*/ 4339496 h 6858000"/>
              <a:gd name="connsiteX5231" fmla="*/ 2290543 w 6582933"/>
              <a:gd name="connsiteY5231" fmla="*/ 4345039 h 6858000"/>
              <a:gd name="connsiteX5232" fmla="*/ 2286960 w 6582933"/>
              <a:gd name="connsiteY5232" fmla="*/ 4345228 h 6858000"/>
              <a:gd name="connsiteX5233" fmla="*/ 2287220 w 6582933"/>
              <a:gd name="connsiteY5233" fmla="*/ 4340320 h 6858000"/>
              <a:gd name="connsiteX5234" fmla="*/ 2290845 w 6582933"/>
              <a:gd name="connsiteY5234" fmla="*/ 4339497 h 6858000"/>
              <a:gd name="connsiteX5235" fmla="*/ 838637 w 6582933"/>
              <a:gd name="connsiteY5235" fmla="*/ 4332841 h 6858000"/>
              <a:gd name="connsiteX5236" fmla="*/ 844271 w 6582933"/>
              <a:gd name="connsiteY5236" fmla="*/ 4333139 h 6858000"/>
              <a:gd name="connsiteX5237" fmla="*/ 850024 w 6582933"/>
              <a:gd name="connsiteY5237" fmla="*/ 4340574 h 6858000"/>
              <a:gd name="connsiteX5238" fmla="*/ 846370 w 6582933"/>
              <a:gd name="connsiteY5238" fmla="*/ 4344227 h 6858000"/>
              <a:gd name="connsiteX5239" fmla="*/ 838936 w 6582933"/>
              <a:gd name="connsiteY5239" fmla="*/ 4338480 h 6858000"/>
              <a:gd name="connsiteX5240" fmla="*/ 838637 w 6582933"/>
              <a:gd name="connsiteY5240" fmla="*/ 4332841 h 6858000"/>
              <a:gd name="connsiteX5241" fmla="*/ 3583592 w 6582933"/>
              <a:gd name="connsiteY5241" fmla="*/ 4332824 h 6858000"/>
              <a:gd name="connsiteX5242" fmla="*/ 3573201 w 6582933"/>
              <a:gd name="connsiteY5242" fmla="*/ 4337239 h 6858000"/>
              <a:gd name="connsiteX5243" fmla="*/ 3577648 w 6582933"/>
              <a:gd name="connsiteY5243" fmla="*/ 4345916 h 6858000"/>
              <a:gd name="connsiteX5244" fmla="*/ 3590519 w 6582933"/>
              <a:gd name="connsiteY5244" fmla="*/ 4358089 h 6858000"/>
              <a:gd name="connsiteX5245" fmla="*/ 3589663 w 6582933"/>
              <a:gd name="connsiteY5245" fmla="*/ 4332919 h 6858000"/>
              <a:gd name="connsiteX5246" fmla="*/ 3583592 w 6582933"/>
              <a:gd name="connsiteY5246" fmla="*/ 4332824 h 6858000"/>
              <a:gd name="connsiteX5247" fmla="*/ 908722 w 6582933"/>
              <a:gd name="connsiteY5247" fmla="*/ 4320460 h 6858000"/>
              <a:gd name="connsiteX5248" fmla="*/ 912757 w 6582933"/>
              <a:gd name="connsiteY5248" fmla="*/ 4324532 h 6858000"/>
              <a:gd name="connsiteX5249" fmla="*/ 908469 w 6582933"/>
              <a:gd name="connsiteY5249" fmla="*/ 4332728 h 6858000"/>
              <a:gd name="connsiteX5250" fmla="*/ 904364 w 6582933"/>
              <a:gd name="connsiteY5250" fmla="*/ 4328694 h 6858000"/>
              <a:gd name="connsiteX5251" fmla="*/ 908722 w 6582933"/>
              <a:gd name="connsiteY5251" fmla="*/ 4320460 h 6858000"/>
              <a:gd name="connsiteX5252" fmla="*/ 1982564 w 6582933"/>
              <a:gd name="connsiteY5252" fmla="*/ 4319721 h 6858000"/>
              <a:gd name="connsiteX5253" fmla="*/ 1969817 w 6582933"/>
              <a:gd name="connsiteY5253" fmla="*/ 4326562 h 6858000"/>
              <a:gd name="connsiteX5254" fmla="*/ 1995307 w 6582933"/>
              <a:gd name="connsiteY5254" fmla="*/ 4326562 h 6858000"/>
              <a:gd name="connsiteX5255" fmla="*/ 1982564 w 6582933"/>
              <a:gd name="connsiteY5255" fmla="*/ 4319721 h 6858000"/>
              <a:gd name="connsiteX5256" fmla="*/ 4227726 w 6582933"/>
              <a:gd name="connsiteY5256" fmla="*/ 4309627 h 6858000"/>
              <a:gd name="connsiteX5257" fmla="*/ 4219498 w 6582933"/>
              <a:gd name="connsiteY5257" fmla="*/ 4313979 h 6858000"/>
              <a:gd name="connsiteX5258" fmla="*/ 4223565 w 6582933"/>
              <a:gd name="connsiteY5258" fmla="*/ 4318013 h 6858000"/>
              <a:gd name="connsiteX5259" fmla="*/ 4231760 w 6582933"/>
              <a:gd name="connsiteY5259" fmla="*/ 4313725 h 6858000"/>
              <a:gd name="connsiteX5260" fmla="*/ 4227726 w 6582933"/>
              <a:gd name="connsiteY5260" fmla="*/ 4309627 h 6858000"/>
              <a:gd name="connsiteX5261" fmla="*/ 3461908 w 6582933"/>
              <a:gd name="connsiteY5261" fmla="*/ 4308706 h 6858000"/>
              <a:gd name="connsiteX5262" fmla="*/ 3469089 w 6582933"/>
              <a:gd name="connsiteY5262" fmla="*/ 4315728 h 6858000"/>
              <a:gd name="connsiteX5263" fmla="*/ 3469437 w 6582933"/>
              <a:gd name="connsiteY5263" fmla="*/ 4370948 h 6858000"/>
              <a:gd name="connsiteX5264" fmla="*/ 3475001 w 6582933"/>
              <a:gd name="connsiteY5264" fmla="*/ 4371244 h 6858000"/>
              <a:gd name="connsiteX5265" fmla="*/ 3480755 w 6582933"/>
              <a:gd name="connsiteY5265" fmla="*/ 4378678 h 6858000"/>
              <a:gd name="connsiteX5266" fmla="*/ 3477101 w 6582933"/>
              <a:gd name="connsiteY5266" fmla="*/ 4382331 h 6858000"/>
              <a:gd name="connsiteX5267" fmla="*/ 3469660 w 6582933"/>
              <a:gd name="connsiteY5267" fmla="*/ 4376578 h 6858000"/>
              <a:gd name="connsiteX5268" fmla="*/ 3469369 w 6582933"/>
              <a:gd name="connsiteY5268" fmla="*/ 4371024 h 6858000"/>
              <a:gd name="connsiteX5269" fmla="*/ 3459079 w 6582933"/>
              <a:gd name="connsiteY5269" fmla="*/ 4366791 h 6858000"/>
              <a:gd name="connsiteX5270" fmla="*/ 3457906 w 6582933"/>
              <a:gd name="connsiteY5270" fmla="*/ 4312867 h 6858000"/>
              <a:gd name="connsiteX5271" fmla="*/ 3461908 w 6582933"/>
              <a:gd name="connsiteY5271" fmla="*/ 4308706 h 6858000"/>
              <a:gd name="connsiteX5272" fmla="*/ 622697 w 6582933"/>
              <a:gd name="connsiteY5272" fmla="*/ 4307494 h 6858000"/>
              <a:gd name="connsiteX5273" fmla="*/ 628387 w 6582933"/>
              <a:gd name="connsiteY5273" fmla="*/ 4307621 h 6858000"/>
              <a:gd name="connsiteX5274" fmla="*/ 648090 w 6582933"/>
              <a:gd name="connsiteY5274" fmla="*/ 4325642 h 6858000"/>
              <a:gd name="connsiteX5275" fmla="*/ 648090 w 6582933"/>
              <a:gd name="connsiteY5275" fmla="*/ 4345629 h 6858000"/>
              <a:gd name="connsiteX5276" fmla="*/ 635378 w 6582933"/>
              <a:gd name="connsiteY5276" fmla="*/ 4345629 h 6858000"/>
              <a:gd name="connsiteX5277" fmla="*/ 622665 w 6582933"/>
              <a:gd name="connsiteY5277" fmla="*/ 4332917 h 6858000"/>
              <a:gd name="connsiteX5278" fmla="*/ 622697 w 6582933"/>
              <a:gd name="connsiteY5278" fmla="*/ 4307494 h 6858000"/>
              <a:gd name="connsiteX5279" fmla="*/ 414528 w 6582933"/>
              <a:gd name="connsiteY5279" fmla="*/ 4307272 h 6858000"/>
              <a:gd name="connsiteX5280" fmla="*/ 436200 w 6582933"/>
              <a:gd name="connsiteY5280" fmla="*/ 4334377 h 6858000"/>
              <a:gd name="connsiteX5281" fmla="*/ 445162 w 6582933"/>
              <a:gd name="connsiteY5281" fmla="*/ 4316584 h 6858000"/>
              <a:gd name="connsiteX5282" fmla="*/ 451740 w 6582933"/>
              <a:gd name="connsiteY5282" fmla="*/ 4308737 h 6858000"/>
              <a:gd name="connsiteX5283" fmla="*/ 457556 w 6582933"/>
              <a:gd name="connsiteY5283" fmla="*/ 4318493 h 6858000"/>
              <a:gd name="connsiteX5284" fmla="*/ 457524 w 6582933"/>
              <a:gd name="connsiteY5284" fmla="*/ 4328249 h 6858000"/>
              <a:gd name="connsiteX5285" fmla="*/ 482947 w 6582933"/>
              <a:gd name="connsiteY5285" fmla="*/ 4348680 h 6858000"/>
              <a:gd name="connsiteX5286" fmla="*/ 482947 w 6582933"/>
              <a:gd name="connsiteY5286" fmla="*/ 4371060 h 6858000"/>
              <a:gd name="connsiteX5287" fmla="*/ 491713 w 6582933"/>
              <a:gd name="connsiteY5287" fmla="*/ 4373076 h 6858000"/>
              <a:gd name="connsiteX5288" fmla="*/ 497629 w 6582933"/>
              <a:gd name="connsiteY5288" fmla="*/ 4379724 h 6858000"/>
              <a:gd name="connsiteX5289" fmla="*/ 508337 w 6582933"/>
              <a:gd name="connsiteY5289" fmla="*/ 4383758 h 6858000"/>
              <a:gd name="connsiteX5290" fmla="*/ 521049 w 6582933"/>
              <a:gd name="connsiteY5290" fmla="*/ 4396470 h 6858000"/>
              <a:gd name="connsiteX5291" fmla="*/ 521081 w 6582933"/>
              <a:gd name="connsiteY5291" fmla="*/ 4415221 h 6858000"/>
              <a:gd name="connsiteX5292" fmla="*/ 505413 w 6582933"/>
              <a:gd name="connsiteY5292" fmla="*/ 4434574 h 6858000"/>
              <a:gd name="connsiteX5293" fmla="*/ 495625 w 6582933"/>
              <a:gd name="connsiteY5293" fmla="*/ 4447285 h 6858000"/>
              <a:gd name="connsiteX5294" fmla="*/ 489873 w 6582933"/>
              <a:gd name="connsiteY5294" fmla="*/ 4447158 h 6858000"/>
              <a:gd name="connsiteX5295" fmla="*/ 457491 w 6582933"/>
              <a:gd name="connsiteY5295" fmla="*/ 4417161 h 6858000"/>
              <a:gd name="connsiteX5296" fmla="*/ 457491 w 6582933"/>
              <a:gd name="connsiteY5296" fmla="*/ 4396470 h 6858000"/>
              <a:gd name="connsiteX5297" fmla="*/ 463275 w 6582933"/>
              <a:gd name="connsiteY5297" fmla="*/ 4396629 h 6858000"/>
              <a:gd name="connsiteX5298" fmla="*/ 476145 w 6582933"/>
              <a:gd name="connsiteY5298" fmla="*/ 4408643 h 6858000"/>
              <a:gd name="connsiteX5299" fmla="*/ 482565 w 6582933"/>
              <a:gd name="connsiteY5299" fmla="*/ 4400606 h 6858000"/>
              <a:gd name="connsiteX5300" fmla="*/ 482913 w 6582933"/>
              <a:gd name="connsiteY5300" fmla="*/ 4371083 h 6858000"/>
              <a:gd name="connsiteX5301" fmla="*/ 477164 w 6582933"/>
              <a:gd name="connsiteY5301" fmla="*/ 4370926 h 6858000"/>
              <a:gd name="connsiteX5302" fmla="*/ 464293 w 6582933"/>
              <a:gd name="connsiteY5302" fmla="*/ 4358912 h 6858000"/>
              <a:gd name="connsiteX5303" fmla="*/ 457873 w 6582933"/>
              <a:gd name="connsiteY5303" fmla="*/ 4366949 h 6858000"/>
              <a:gd name="connsiteX5304" fmla="*/ 457492 w 6582933"/>
              <a:gd name="connsiteY5304" fmla="*/ 4396470 h 6858000"/>
              <a:gd name="connsiteX5305" fmla="*/ 451327 w 6582933"/>
              <a:gd name="connsiteY5305" fmla="*/ 4396343 h 6858000"/>
              <a:gd name="connsiteX5306" fmla="*/ 406646 w 6582933"/>
              <a:gd name="connsiteY5306" fmla="*/ 4352175 h 6858000"/>
              <a:gd name="connsiteX5307" fmla="*/ 406646 w 6582933"/>
              <a:gd name="connsiteY5307" fmla="*/ 4339496 h 6858000"/>
              <a:gd name="connsiteX5308" fmla="*/ 393966 w 6582933"/>
              <a:gd name="connsiteY5308" fmla="*/ 4325927 h 6858000"/>
              <a:gd name="connsiteX5309" fmla="*/ 414528 w 6582933"/>
              <a:gd name="connsiteY5309" fmla="*/ 4307272 h 6858000"/>
              <a:gd name="connsiteX5310" fmla="*/ 3503250 w 6582933"/>
              <a:gd name="connsiteY5310" fmla="*/ 4296977 h 6858000"/>
              <a:gd name="connsiteX5311" fmla="*/ 3507544 w 6582933"/>
              <a:gd name="connsiteY5311" fmla="*/ 4301138 h 6858000"/>
              <a:gd name="connsiteX5312" fmla="*/ 3499120 w 6582933"/>
              <a:gd name="connsiteY5312" fmla="*/ 4305305 h 6858000"/>
              <a:gd name="connsiteX5313" fmla="*/ 3495054 w 6582933"/>
              <a:gd name="connsiteY5313" fmla="*/ 4301265 h 6858000"/>
              <a:gd name="connsiteX5314" fmla="*/ 3503250 w 6582933"/>
              <a:gd name="connsiteY5314" fmla="*/ 4296977 h 6858000"/>
              <a:gd name="connsiteX5315" fmla="*/ 609963 w 6582933"/>
              <a:gd name="connsiteY5315" fmla="*/ 4294782 h 6858000"/>
              <a:gd name="connsiteX5316" fmla="*/ 622676 w 6582933"/>
              <a:gd name="connsiteY5316" fmla="*/ 4307494 h 6858000"/>
              <a:gd name="connsiteX5317" fmla="*/ 609963 w 6582933"/>
              <a:gd name="connsiteY5317" fmla="*/ 4294782 h 6858000"/>
              <a:gd name="connsiteX5318" fmla="*/ 715412 w 6582933"/>
              <a:gd name="connsiteY5318" fmla="*/ 4289036 h 6858000"/>
              <a:gd name="connsiteX5319" fmla="*/ 714525 w 6582933"/>
              <a:gd name="connsiteY5319" fmla="*/ 4294604 h 6858000"/>
              <a:gd name="connsiteX5320" fmla="*/ 711492 w 6582933"/>
              <a:gd name="connsiteY5320" fmla="*/ 4294765 h 6858000"/>
              <a:gd name="connsiteX5321" fmla="*/ 711689 w 6582933"/>
              <a:gd name="connsiteY5321" fmla="*/ 4291056 h 6858000"/>
              <a:gd name="connsiteX5322" fmla="*/ 715380 w 6582933"/>
              <a:gd name="connsiteY5322" fmla="*/ 4289037 h 6858000"/>
              <a:gd name="connsiteX5323" fmla="*/ 2016458 w 6582933"/>
              <a:gd name="connsiteY5323" fmla="*/ 4284361 h 6858000"/>
              <a:gd name="connsiteX5324" fmla="*/ 2012228 w 6582933"/>
              <a:gd name="connsiteY5324" fmla="*/ 4284393 h 6858000"/>
              <a:gd name="connsiteX5325" fmla="*/ 2008195 w 6582933"/>
              <a:gd name="connsiteY5325" fmla="*/ 4288814 h 6858000"/>
              <a:gd name="connsiteX5326" fmla="*/ 2008004 w 6582933"/>
              <a:gd name="connsiteY5326" fmla="*/ 4300948 h 6858000"/>
              <a:gd name="connsiteX5327" fmla="*/ 2020907 w 6582933"/>
              <a:gd name="connsiteY5327" fmla="*/ 4314586 h 6858000"/>
              <a:gd name="connsiteX5328" fmla="*/ 2020907 w 6582933"/>
              <a:gd name="connsiteY5328" fmla="*/ 4326372 h 6858000"/>
              <a:gd name="connsiteX5329" fmla="*/ 2032638 w 6582933"/>
              <a:gd name="connsiteY5329" fmla="*/ 4339496 h 6858000"/>
              <a:gd name="connsiteX5330" fmla="*/ 2021445 w 6582933"/>
              <a:gd name="connsiteY5330" fmla="*/ 4352683 h 6858000"/>
              <a:gd name="connsiteX5331" fmla="*/ 2039755 w 6582933"/>
              <a:gd name="connsiteY5331" fmla="*/ 4371053 h 6858000"/>
              <a:gd name="connsiteX5332" fmla="*/ 2058088 w 6582933"/>
              <a:gd name="connsiteY5332" fmla="*/ 4352715 h 6858000"/>
              <a:gd name="connsiteX5333" fmla="*/ 2046586 w 6582933"/>
              <a:gd name="connsiteY5333" fmla="*/ 4339147 h 6858000"/>
              <a:gd name="connsiteX5334" fmla="*/ 2046586 w 6582933"/>
              <a:gd name="connsiteY5334" fmla="*/ 4314294 h 6858000"/>
              <a:gd name="connsiteX5335" fmla="*/ 2016458 w 6582933"/>
              <a:gd name="connsiteY5335" fmla="*/ 4284361 h 6858000"/>
              <a:gd name="connsiteX5336" fmla="*/ 889564 w 6582933"/>
              <a:gd name="connsiteY5336" fmla="*/ 4282077 h 6858000"/>
              <a:gd name="connsiteX5337" fmla="*/ 901065 w 6582933"/>
              <a:gd name="connsiteY5337" fmla="*/ 4302191 h 6858000"/>
              <a:gd name="connsiteX5338" fmla="*/ 896936 w 6582933"/>
              <a:gd name="connsiteY5338" fmla="*/ 4306226 h 6858000"/>
              <a:gd name="connsiteX5339" fmla="*/ 892901 w 6582933"/>
              <a:gd name="connsiteY5339" fmla="*/ 4304348 h 6858000"/>
              <a:gd name="connsiteX5340" fmla="*/ 889723 w 6582933"/>
              <a:gd name="connsiteY5340" fmla="*/ 4299838 h 6858000"/>
              <a:gd name="connsiteX5341" fmla="*/ 889564 w 6582933"/>
              <a:gd name="connsiteY5341" fmla="*/ 4282077 h 6858000"/>
              <a:gd name="connsiteX5342" fmla="*/ 419244 w 6582933"/>
              <a:gd name="connsiteY5342" fmla="*/ 4281999 h 6858000"/>
              <a:gd name="connsiteX5343" fmla="*/ 424881 w 6582933"/>
              <a:gd name="connsiteY5343" fmla="*/ 4282299 h 6858000"/>
              <a:gd name="connsiteX5344" fmla="*/ 430633 w 6582933"/>
              <a:gd name="connsiteY5344" fmla="*/ 4289733 h 6858000"/>
              <a:gd name="connsiteX5345" fmla="*/ 426979 w 6582933"/>
              <a:gd name="connsiteY5345" fmla="*/ 4293386 h 6858000"/>
              <a:gd name="connsiteX5346" fmla="*/ 419542 w 6582933"/>
              <a:gd name="connsiteY5346" fmla="*/ 4287633 h 6858000"/>
              <a:gd name="connsiteX5347" fmla="*/ 419244 w 6582933"/>
              <a:gd name="connsiteY5347" fmla="*/ 4281999 h 6858000"/>
              <a:gd name="connsiteX5348" fmla="*/ 2469767 w 6582933"/>
              <a:gd name="connsiteY5348" fmla="*/ 4271681 h 6858000"/>
              <a:gd name="connsiteX5349" fmla="*/ 2455725 w 6582933"/>
              <a:gd name="connsiteY5349" fmla="*/ 4281951 h 6858000"/>
              <a:gd name="connsiteX5350" fmla="*/ 2440082 w 6582933"/>
              <a:gd name="connsiteY5350" fmla="*/ 4288687 h 6858000"/>
              <a:gd name="connsiteX5351" fmla="*/ 2440082 w 6582933"/>
              <a:gd name="connsiteY5351" fmla="*/ 4300790 h 6858000"/>
              <a:gd name="connsiteX5352" fmla="*/ 2459441 w 6582933"/>
              <a:gd name="connsiteY5352" fmla="*/ 4317726 h 6858000"/>
              <a:gd name="connsiteX5353" fmla="*/ 2478224 w 6582933"/>
              <a:gd name="connsiteY5353" fmla="*/ 4301843 h 6858000"/>
              <a:gd name="connsiteX5354" fmla="*/ 2478224 w 6582933"/>
              <a:gd name="connsiteY5354" fmla="*/ 4282078 h 6858000"/>
              <a:gd name="connsiteX5355" fmla="*/ 2478098 w 6582933"/>
              <a:gd name="connsiteY5355" fmla="*/ 4276039 h 6858000"/>
              <a:gd name="connsiteX5356" fmla="*/ 2469767 w 6582933"/>
              <a:gd name="connsiteY5356" fmla="*/ 4271681 h 6858000"/>
              <a:gd name="connsiteX5357" fmla="*/ 2063208 w 6582933"/>
              <a:gd name="connsiteY5357" fmla="*/ 4271491 h 6858000"/>
              <a:gd name="connsiteX5358" fmla="*/ 2058983 w 6582933"/>
              <a:gd name="connsiteY5358" fmla="*/ 4275817 h 6858000"/>
              <a:gd name="connsiteX5359" fmla="*/ 2058825 w 6582933"/>
              <a:gd name="connsiteY5359" fmla="*/ 4281887 h 6858000"/>
              <a:gd name="connsiteX5360" fmla="*/ 2067179 w 6582933"/>
              <a:gd name="connsiteY5360" fmla="*/ 4292785 h 6858000"/>
              <a:gd name="connsiteX5361" fmla="*/ 2071531 w 6582933"/>
              <a:gd name="connsiteY5361" fmla="*/ 4282299 h 6858000"/>
              <a:gd name="connsiteX5362" fmla="*/ 2071404 w 6582933"/>
              <a:gd name="connsiteY5362" fmla="*/ 4276229 h 6858000"/>
              <a:gd name="connsiteX5363" fmla="*/ 2063208 w 6582933"/>
              <a:gd name="connsiteY5363" fmla="*/ 4271491 h 6858000"/>
              <a:gd name="connsiteX5364" fmla="*/ 851427 w 6582933"/>
              <a:gd name="connsiteY5364" fmla="*/ 4269397 h 6858000"/>
              <a:gd name="connsiteX5365" fmla="*/ 862935 w 6582933"/>
              <a:gd name="connsiteY5365" fmla="*/ 4289511 h 6858000"/>
              <a:gd name="connsiteX5366" fmla="*/ 858805 w 6582933"/>
              <a:gd name="connsiteY5366" fmla="*/ 4293546 h 6858000"/>
              <a:gd name="connsiteX5367" fmla="*/ 854764 w 6582933"/>
              <a:gd name="connsiteY5367" fmla="*/ 4291674 h 6858000"/>
              <a:gd name="connsiteX5368" fmla="*/ 851586 w 6582933"/>
              <a:gd name="connsiteY5368" fmla="*/ 4287158 h 6858000"/>
              <a:gd name="connsiteX5369" fmla="*/ 851427 w 6582933"/>
              <a:gd name="connsiteY5369" fmla="*/ 4269397 h 6858000"/>
              <a:gd name="connsiteX5370" fmla="*/ 3304781 w 6582933"/>
              <a:gd name="connsiteY5370" fmla="*/ 4269050 h 6858000"/>
              <a:gd name="connsiteX5371" fmla="*/ 3316962 w 6582933"/>
              <a:gd name="connsiteY5371" fmla="*/ 4276292 h 6858000"/>
              <a:gd name="connsiteX5372" fmla="*/ 3312484 w 6582933"/>
              <a:gd name="connsiteY5372" fmla="*/ 4292467 h 6858000"/>
              <a:gd name="connsiteX5373" fmla="*/ 3299676 w 6582933"/>
              <a:gd name="connsiteY5373" fmla="*/ 4283885 h 6858000"/>
              <a:gd name="connsiteX5374" fmla="*/ 3295350 w 6582933"/>
              <a:gd name="connsiteY5374" fmla="*/ 4279597 h 6858000"/>
              <a:gd name="connsiteX5375" fmla="*/ 3291981 w 6582933"/>
              <a:gd name="connsiteY5375" fmla="*/ 4275277 h 6858000"/>
              <a:gd name="connsiteX5376" fmla="*/ 3304781 w 6582933"/>
              <a:gd name="connsiteY5376" fmla="*/ 4269050 h 6858000"/>
              <a:gd name="connsiteX5377" fmla="*/ 4761494 w 6582933"/>
              <a:gd name="connsiteY5377" fmla="*/ 4258780 h 6858000"/>
              <a:gd name="connsiteX5378" fmla="*/ 4753265 w 6582933"/>
              <a:gd name="connsiteY5378" fmla="*/ 4263138 h 6858000"/>
              <a:gd name="connsiteX5379" fmla="*/ 4757331 w 6582933"/>
              <a:gd name="connsiteY5379" fmla="*/ 4267172 h 6858000"/>
              <a:gd name="connsiteX5380" fmla="*/ 4765527 w 6582933"/>
              <a:gd name="connsiteY5380" fmla="*/ 4262884 h 6858000"/>
              <a:gd name="connsiteX5381" fmla="*/ 4761494 w 6582933"/>
              <a:gd name="connsiteY5381" fmla="*/ 4258780 h 6858000"/>
              <a:gd name="connsiteX5382" fmla="*/ 2512007 w 6582933"/>
              <a:gd name="connsiteY5382" fmla="*/ 4258690 h 6858000"/>
              <a:gd name="connsiteX5383" fmla="*/ 2507719 w 6582933"/>
              <a:gd name="connsiteY5383" fmla="*/ 4259071 h 6858000"/>
              <a:gd name="connsiteX5384" fmla="*/ 2508004 w 6582933"/>
              <a:gd name="connsiteY5384" fmla="*/ 4279978 h 6858000"/>
              <a:gd name="connsiteX5385" fmla="*/ 2512260 w 6582933"/>
              <a:gd name="connsiteY5385" fmla="*/ 4279660 h 6858000"/>
              <a:gd name="connsiteX5386" fmla="*/ 2512007 w 6582933"/>
              <a:gd name="connsiteY5386" fmla="*/ 4258690 h 6858000"/>
              <a:gd name="connsiteX5387" fmla="*/ 2282488 w 6582933"/>
              <a:gd name="connsiteY5387" fmla="*/ 4258018 h 6858000"/>
              <a:gd name="connsiteX5388" fmla="*/ 2275054 w 6582933"/>
              <a:gd name="connsiteY5388" fmla="*/ 4263771 h 6858000"/>
              <a:gd name="connsiteX5389" fmla="*/ 2274754 w 6582933"/>
              <a:gd name="connsiteY5389" fmla="*/ 4269408 h 6858000"/>
              <a:gd name="connsiteX5390" fmla="*/ 2277079 w 6582933"/>
              <a:gd name="connsiteY5390" fmla="*/ 4269286 h 6858000"/>
              <a:gd name="connsiteX5391" fmla="*/ 2274741 w 6582933"/>
              <a:gd name="connsiteY5391" fmla="*/ 4274160 h 6858000"/>
              <a:gd name="connsiteX5392" fmla="*/ 2274769 w 6582933"/>
              <a:gd name="connsiteY5392" fmla="*/ 4269588 h 6858000"/>
              <a:gd name="connsiteX5393" fmla="*/ 2264884 w 6582933"/>
              <a:gd name="connsiteY5393" fmla="*/ 4272797 h 6858000"/>
              <a:gd name="connsiteX5394" fmla="*/ 2267397 w 6582933"/>
              <a:gd name="connsiteY5394" fmla="*/ 4280739 h 6858000"/>
              <a:gd name="connsiteX5395" fmla="*/ 2271273 w 6582933"/>
              <a:gd name="connsiteY5395" fmla="*/ 4279153 h 6858000"/>
              <a:gd name="connsiteX5396" fmla="*/ 2274282 w 6582933"/>
              <a:gd name="connsiteY5396" fmla="*/ 4275115 h 6858000"/>
              <a:gd name="connsiteX5397" fmla="*/ 2274741 w 6582933"/>
              <a:gd name="connsiteY5397" fmla="*/ 4274160 h 6858000"/>
              <a:gd name="connsiteX5398" fmla="*/ 2274735 w 6582933"/>
              <a:gd name="connsiteY5398" fmla="*/ 4274986 h 6858000"/>
              <a:gd name="connsiteX5399" fmla="*/ 2278623 w 6582933"/>
              <a:gd name="connsiteY5399" fmla="*/ 4269205 h 6858000"/>
              <a:gd name="connsiteX5400" fmla="*/ 2280395 w 6582933"/>
              <a:gd name="connsiteY5400" fmla="*/ 4269112 h 6858000"/>
              <a:gd name="connsiteX5401" fmla="*/ 2286141 w 6582933"/>
              <a:gd name="connsiteY5401" fmla="*/ 4261671 h 6858000"/>
              <a:gd name="connsiteX5402" fmla="*/ 2283645 w 6582933"/>
              <a:gd name="connsiteY5402" fmla="*/ 4261739 h 6858000"/>
              <a:gd name="connsiteX5403" fmla="*/ 2278623 w 6582933"/>
              <a:gd name="connsiteY5403" fmla="*/ 4269205 h 6858000"/>
              <a:gd name="connsiteX5404" fmla="*/ 2277079 w 6582933"/>
              <a:gd name="connsiteY5404" fmla="*/ 4269286 h 6858000"/>
              <a:gd name="connsiteX5405" fmla="*/ 3512879 w 6582933"/>
              <a:gd name="connsiteY5405" fmla="*/ 4257922 h 6858000"/>
              <a:gd name="connsiteX5406" fmla="*/ 3516921 w 6582933"/>
              <a:gd name="connsiteY5406" fmla="*/ 4259800 h 6858000"/>
              <a:gd name="connsiteX5407" fmla="*/ 3520099 w 6582933"/>
              <a:gd name="connsiteY5407" fmla="*/ 4264310 h 6858000"/>
              <a:gd name="connsiteX5408" fmla="*/ 3520257 w 6582933"/>
              <a:gd name="connsiteY5408" fmla="*/ 4282077 h 6858000"/>
              <a:gd name="connsiteX5409" fmla="*/ 3508750 w 6582933"/>
              <a:gd name="connsiteY5409" fmla="*/ 4261963 h 6858000"/>
              <a:gd name="connsiteX5410" fmla="*/ 3512879 w 6582933"/>
              <a:gd name="connsiteY5410" fmla="*/ 4257922 h 6858000"/>
              <a:gd name="connsiteX5411" fmla="*/ 2400138 w 6582933"/>
              <a:gd name="connsiteY5411" fmla="*/ 4256622 h 6858000"/>
              <a:gd name="connsiteX5412" fmla="*/ 2389208 w 6582933"/>
              <a:gd name="connsiteY5412" fmla="*/ 4268344 h 6858000"/>
              <a:gd name="connsiteX5413" fmla="*/ 2389178 w 6582933"/>
              <a:gd name="connsiteY5413" fmla="*/ 4275049 h 6858000"/>
              <a:gd name="connsiteX5414" fmla="*/ 2414245 w 6582933"/>
              <a:gd name="connsiteY5414" fmla="*/ 4301456 h 6858000"/>
              <a:gd name="connsiteX5415" fmla="*/ 2400455 w 6582933"/>
              <a:gd name="connsiteY5415" fmla="*/ 4314999 h 6858000"/>
              <a:gd name="connsiteX5416" fmla="*/ 2387014 w 6582933"/>
              <a:gd name="connsiteY5416" fmla="*/ 4341120 h 6858000"/>
              <a:gd name="connsiteX5417" fmla="*/ 2376526 w 6582933"/>
              <a:gd name="connsiteY5417" fmla="*/ 4345630 h 6858000"/>
              <a:gd name="connsiteX5418" fmla="*/ 2376179 w 6582933"/>
              <a:gd name="connsiteY5418" fmla="*/ 4315538 h 6858000"/>
              <a:gd name="connsiteX5419" fmla="*/ 2369157 w 6582933"/>
              <a:gd name="connsiteY5419" fmla="*/ 4308516 h 6858000"/>
              <a:gd name="connsiteX5420" fmla="*/ 2352181 w 6582933"/>
              <a:gd name="connsiteY5420" fmla="*/ 4325484 h 6858000"/>
              <a:gd name="connsiteX5421" fmla="*/ 2358599 w 6582933"/>
              <a:gd name="connsiteY5421" fmla="*/ 4345630 h 6858000"/>
              <a:gd name="connsiteX5422" fmla="*/ 2376526 w 6582933"/>
              <a:gd name="connsiteY5422" fmla="*/ 4345630 h 6858000"/>
              <a:gd name="connsiteX5423" fmla="*/ 2376526 w 6582933"/>
              <a:gd name="connsiteY5423" fmla="*/ 4364571 h 6858000"/>
              <a:gd name="connsiteX5424" fmla="*/ 2351100 w 6582933"/>
              <a:gd name="connsiteY5424" fmla="*/ 4378170 h 6858000"/>
              <a:gd name="connsiteX5425" fmla="*/ 2351292 w 6582933"/>
              <a:gd name="connsiteY5425" fmla="*/ 4491771 h 6858000"/>
              <a:gd name="connsiteX5426" fmla="*/ 2355619 w 6582933"/>
              <a:gd name="connsiteY5426" fmla="*/ 4496128 h 6858000"/>
              <a:gd name="connsiteX5427" fmla="*/ 2363499 w 6582933"/>
              <a:gd name="connsiteY5427" fmla="*/ 4490787 h 6858000"/>
              <a:gd name="connsiteX5428" fmla="*/ 2363815 w 6582933"/>
              <a:gd name="connsiteY5428" fmla="*/ 4440962 h 6858000"/>
              <a:gd name="connsiteX5429" fmla="*/ 2368769 w 6582933"/>
              <a:gd name="connsiteY5429" fmla="*/ 4436223 h 6858000"/>
              <a:gd name="connsiteX5430" fmla="*/ 2376274 w 6582933"/>
              <a:gd name="connsiteY5430" fmla="*/ 4442579 h 6858000"/>
              <a:gd name="connsiteX5431" fmla="*/ 2377416 w 6582933"/>
              <a:gd name="connsiteY5431" fmla="*/ 4530635 h 6858000"/>
              <a:gd name="connsiteX5432" fmla="*/ 2381515 w 6582933"/>
              <a:gd name="connsiteY5432" fmla="*/ 4534891 h 6858000"/>
              <a:gd name="connsiteX5433" fmla="*/ 2388860 w 6582933"/>
              <a:gd name="connsiteY5433" fmla="*/ 4527933 h 6858000"/>
              <a:gd name="connsiteX5434" fmla="*/ 2389178 w 6582933"/>
              <a:gd name="connsiteY5434" fmla="*/ 4467146 h 6858000"/>
              <a:gd name="connsiteX5435" fmla="*/ 2401825 w 6582933"/>
              <a:gd name="connsiteY5435" fmla="*/ 4452272 h 6858000"/>
              <a:gd name="connsiteX5436" fmla="*/ 2402996 w 6582933"/>
              <a:gd name="connsiteY5436" fmla="*/ 4415982 h 6858000"/>
              <a:gd name="connsiteX5437" fmla="*/ 2413991 w 6582933"/>
              <a:gd name="connsiteY5437" fmla="*/ 4399553 h 6858000"/>
              <a:gd name="connsiteX5438" fmla="*/ 2427307 w 6582933"/>
              <a:gd name="connsiteY5438" fmla="*/ 4377536 h 6858000"/>
              <a:gd name="connsiteX5439" fmla="*/ 2426990 w 6582933"/>
              <a:gd name="connsiteY5439" fmla="*/ 4291193 h 6858000"/>
              <a:gd name="connsiteX5440" fmla="*/ 2420191 w 6582933"/>
              <a:gd name="connsiteY5440" fmla="*/ 4281602 h 6858000"/>
              <a:gd name="connsiteX5441" fmla="*/ 2414341 w 6582933"/>
              <a:gd name="connsiteY5441" fmla="*/ 4264913 h 6858000"/>
              <a:gd name="connsiteX5442" fmla="*/ 2400138 w 6582933"/>
              <a:gd name="connsiteY5442" fmla="*/ 4256622 h 6858000"/>
              <a:gd name="connsiteX5443" fmla="*/ 2210850 w 6582933"/>
              <a:gd name="connsiteY5443" fmla="*/ 4256347 h 6858000"/>
              <a:gd name="connsiteX5444" fmla="*/ 2198622 w 6582933"/>
              <a:gd name="connsiteY5444" fmla="*/ 4263485 h 6858000"/>
              <a:gd name="connsiteX5445" fmla="*/ 2198971 w 6582933"/>
              <a:gd name="connsiteY5445" fmla="*/ 4300155 h 6858000"/>
              <a:gd name="connsiteX5446" fmla="*/ 2206373 w 6582933"/>
              <a:gd name="connsiteY5446" fmla="*/ 4306067 h 6858000"/>
              <a:gd name="connsiteX5447" fmla="*/ 2224427 w 6582933"/>
              <a:gd name="connsiteY5447" fmla="*/ 4288015 h 6858000"/>
              <a:gd name="connsiteX5448" fmla="*/ 2210983 w 6582933"/>
              <a:gd name="connsiteY5448" fmla="*/ 4276229 h 6858000"/>
              <a:gd name="connsiteX5449" fmla="*/ 2223793 w 6582933"/>
              <a:gd name="connsiteY5449" fmla="*/ 4262724 h 6858000"/>
              <a:gd name="connsiteX5450" fmla="*/ 2210850 w 6582933"/>
              <a:gd name="connsiteY5450" fmla="*/ 4256347 h 6858000"/>
              <a:gd name="connsiteX5451" fmla="*/ 3482131 w 6582933"/>
              <a:gd name="connsiteY5451" fmla="*/ 4256176 h 6858000"/>
              <a:gd name="connsiteX5452" fmla="*/ 3494863 w 6582933"/>
              <a:gd name="connsiteY5452" fmla="*/ 4263041 h 6858000"/>
              <a:gd name="connsiteX5453" fmla="*/ 3469374 w 6582933"/>
              <a:gd name="connsiteY5453" fmla="*/ 4263041 h 6858000"/>
              <a:gd name="connsiteX5454" fmla="*/ 3482131 w 6582933"/>
              <a:gd name="connsiteY5454" fmla="*/ 4256176 h 6858000"/>
              <a:gd name="connsiteX5455" fmla="*/ 4314678 w 6582933"/>
              <a:gd name="connsiteY5455" fmla="*/ 4244166 h 6858000"/>
              <a:gd name="connsiteX5456" fmla="*/ 4310320 w 6582933"/>
              <a:gd name="connsiteY5456" fmla="*/ 4252431 h 6858000"/>
              <a:gd name="connsiteX5457" fmla="*/ 4314419 w 6582933"/>
              <a:gd name="connsiteY5457" fmla="*/ 4256433 h 6858000"/>
              <a:gd name="connsiteX5458" fmla="*/ 4318712 w 6582933"/>
              <a:gd name="connsiteY5458" fmla="*/ 4248232 h 6858000"/>
              <a:gd name="connsiteX5459" fmla="*/ 4314678 w 6582933"/>
              <a:gd name="connsiteY5459" fmla="*/ 4244166 h 6858000"/>
              <a:gd name="connsiteX5460" fmla="*/ 2007297 w 6582933"/>
              <a:gd name="connsiteY5460" fmla="*/ 4243392 h 6858000"/>
              <a:gd name="connsiteX5461" fmla="*/ 1997407 w 6582933"/>
              <a:gd name="connsiteY5461" fmla="*/ 4248325 h 6858000"/>
              <a:gd name="connsiteX5462" fmla="*/ 1997724 w 6582933"/>
              <a:gd name="connsiteY5462" fmla="*/ 4252588 h 6858000"/>
              <a:gd name="connsiteX5463" fmla="*/ 2018681 w 6582933"/>
              <a:gd name="connsiteY5463" fmla="*/ 4252334 h 6858000"/>
              <a:gd name="connsiteX5464" fmla="*/ 2018299 w 6582933"/>
              <a:gd name="connsiteY5464" fmla="*/ 4248040 h 6858000"/>
              <a:gd name="connsiteX5465" fmla="*/ 2007297 w 6582933"/>
              <a:gd name="connsiteY5465" fmla="*/ 4243392 h 6858000"/>
              <a:gd name="connsiteX5466" fmla="*/ 4719194 w 6582933"/>
              <a:gd name="connsiteY5466" fmla="*/ 4233458 h 6858000"/>
              <a:gd name="connsiteX5467" fmla="*/ 4715127 w 6582933"/>
              <a:gd name="connsiteY5467" fmla="*/ 4237493 h 6858000"/>
              <a:gd name="connsiteX5468" fmla="*/ 4723393 w 6582933"/>
              <a:gd name="connsiteY5468" fmla="*/ 4241844 h 6858000"/>
              <a:gd name="connsiteX5469" fmla="*/ 4727396 w 6582933"/>
              <a:gd name="connsiteY5469" fmla="*/ 4237746 h 6858000"/>
              <a:gd name="connsiteX5470" fmla="*/ 4719194 w 6582933"/>
              <a:gd name="connsiteY5470" fmla="*/ 4233458 h 6858000"/>
              <a:gd name="connsiteX5471" fmla="*/ 2101204 w 6582933"/>
              <a:gd name="connsiteY5471" fmla="*/ 4233456 h 6858000"/>
              <a:gd name="connsiteX5472" fmla="*/ 2109408 w 6582933"/>
              <a:gd name="connsiteY5472" fmla="*/ 4237745 h 6858000"/>
              <a:gd name="connsiteX5473" fmla="*/ 2105373 w 6582933"/>
              <a:gd name="connsiteY5473" fmla="*/ 4241842 h 6858000"/>
              <a:gd name="connsiteX5474" fmla="*/ 2097137 w 6582933"/>
              <a:gd name="connsiteY5474" fmla="*/ 4237491 h 6858000"/>
              <a:gd name="connsiteX5475" fmla="*/ 2101204 w 6582933"/>
              <a:gd name="connsiteY5475" fmla="*/ 4233456 h 6858000"/>
              <a:gd name="connsiteX5476" fmla="*/ 775117 w 6582933"/>
              <a:gd name="connsiteY5476" fmla="*/ 4231515 h 6858000"/>
              <a:gd name="connsiteX5477" fmla="*/ 775053 w 6582933"/>
              <a:gd name="connsiteY5477" fmla="*/ 4236888 h 6858000"/>
              <a:gd name="connsiteX5478" fmla="*/ 771621 w 6582933"/>
              <a:gd name="connsiteY5478" fmla="*/ 4241081 h 6858000"/>
              <a:gd name="connsiteX5479" fmla="*/ 767745 w 6582933"/>
              <a:gd name="connsiteY5479" fmla="*/ 4242673 h 6858000"/>
              <a:gd name="connsiteX5480" fmla="*/ 765233 w 6582933"/>
              <a:gd name="connsiteY5480" fmla="*/ 4234725 h 6858000"/>
              <a:gd name="connsiteX5481" fmla="*/ 775117 w 6582933"/>
              <a:gd name="connsiteY5481" fmla="*/ 4231515 h 6858000"/>
              <a:gd name="connsiteX5482" fmla="*/ 3316930 w 6582933"/>
              <a:gd name="connsiteY5482" fmla="*/ 4231262 h 6858000"/>
              <a:gd name="connsiteX5483" fmla="*/ 3328438 w 6582933"/>
              <a:gd name="connsiteY5483" fmla="*/ 4251376 h 6858000"/>
              <a:gd name="connsiteX5484" fmla="*/ 3324302 w 6582933"/>
              <a:gd name="connsiteY5484" fmla="*/ 4255417 h 6858000"/>
              <a:gd name="connsiteX5485" fmla="*/ 3320267 w 6582933"/>
              <a:gd name="connsiteY5485" fmla="*/ 4253539 h 6858000"/>
              <a:gd name="connsiteX5486" fmla="*/ 3317089 w 6582933"/>
              <a:gd name="connsiteY5486" fmla="*/ 4249029 h 6858000"/>
              <a:gd name="connsiteX5487" fmla="*/ 3316930 w 6582933"/>
              <a:gd name="connsiteY5487" fmla="*/ 4231262 h 6858000"/>
              <a:gd name="connsiteX5488" fmla="*/ 4257376 w 6582933"/>
              <a:gd name="connsiteY5488" fmla="*/ 4230778 h 6858000"/>
              <a:gd name="connsiteX5489" fmla="*/ 4244633 w 6582933"/>
              <a:gd name="connsiteY5489" fmla="*/ 4237619 h 6858000"/>
              <a:gd name="connsiteX5490" fmla="*/ 4270120 w 6582933"/>
              <a:gd name="connsiteY5490" fmla="*/ 4237619 h 6858000"/>
              <a:gd name="connsiteX5491" fmla="*/ 4257376 w 6582933"/>
              <a:gd name="connsiteY5491" fmla="*/ 4230778 h 6858000"/>
              <a:gd name="connsiteX5492" fmla="*/ 400197 w 6582933"/>
              <a:gd name="connsiteY5492" fmla="*/ 4218804 h 6858000"/>
              <a:gd name="connsiteX5493" fmla="*/ 396161 w 6582933"/>
              <a:gd name="connsiteY5493" fmla="*/ 4222876 h 6858000"/>
              <a:gd name="connsiteX5494" fmla="*/ 400452 w 6582933"/>
              <a:gd name="connsiteY5494" fmla="*/ 4231072 h 6858000"/>
              <a:gd name="connsiteX5495" fmla="*/ 404551 w 6582933"/>
              <a:gd name="connsiteY5495" fmla="*/ 4227038 h 6858000"/>
              <a:gd name="connsiteX5496" fmla="*/ 400197 w 6582933"/>
              <a:gd name="connsiteY5496" fmla="*/ 4218804 h 6858000"/>
              <a:gd name="connsiteX5497" fmla="*/ 4101062 w 6582933"/>
              <a:gd name="connsiteY5497" fmla="*/ 4218189 h 6858000"/>
              <a:gd name="connsiteX5498" fmla="*/ 4094287 w 6582933"/>
              <a:gd name="connsiteY5498" fmla="*/ 4224591 h 6858000"/>
              <a:gd name="connsiteX5499" fmla="*/ 4110273 w 6582933"/>
              <a:gd name="connsiteY5499" fmla="*/ 4243848 h 6858000"/>
              <a:gd name="connsiteX5500" fmla="*/ 4124160 w 6582933"/>
              <a:gd name="connsiteY5500" fmla="*/ 4244673 h 6858000"/>
              <a:gd name="connsiteX5501" fmla="*/ 4136491 w 6582933"/>
              <a:gd name="connsiteY5501" fmla="*/ 4255095 h 6858000"/>
              <a:gd name="connsiteX5502" fmla="*/ 4155998 w 6582933"/>
              <a:gd name="connsiteY5502" fmla="*/ 4238063 h 6858000"/>
              <a:gd name="connsiteX5503" fmla="*/ 4124921 w 6582933"/>
              <a:gd name="connsiteY5503" fmla="*/ 4231010 h 6858000"/>
              <a:gd name="connsiteX5504" fmla="*/ 4111415 w 6582933"/>
              <a:gd name="connsiteY5504" fmla="*/ 4219224 h 6858000"/>
              <a:gd name="connsiteX5505" fmla="*/ 4101062 w 6582933"/>
              <a:gd name="connsiteY5505" fmla="*/ 4218189 h 6858000"/>
              <a:gd name="connsiteX5506" fmla="*/ 863130 w 6582933"/>
              <a:gd name="connsiteY5506" fmla="*/ 4218022 h 6858000"/>
              <a:gd name="connsiteX5507" fmla="*/ 876715 w 6582933"/>
              <a:gd name="connsiteY5507" fmla="*/ 4224684 h 6858000"/>
              <a:gd name="connsiteX5508" fmla="*/ 876715 w 6582933"/>
              <a:gd name="connsiteY5508" fmla="*/ 4236856 h 6858000"/>
              <a:gd name="connsiteX5509" fmla="*/ 889586 w 6582933"/>
              <a:gd name="connsiteY5509" fmla="*/ 4250647 h 6858000"/>
              <a:gd name="connsiteX5510" fmla="*/ 889586 w 6582933"/>
              <a:gd name="connsiteY5510" fmla="*/ 4282077 h 6858000"/>
              <a:gd name="connsiteX5511" fmla="*/ 876873 w 6582933"/>
              <a:gd name="connsiteY5511" fmla="*/ 4265902 h 6858000"/>
              <a:gd name="connsiteX5512" fmla="*/ 852216 w 6582933"/>
              <a:gd name="connsiteY5512" fmla="*/ 4238379 h 6858000"/>
              <a:gd name="connsiteX5513" fmla="*/ 851448 w 6582933"/>
              <a:gd name="connsiteY5513" fmla="*/ 4226117 h 6858000"/>
              <a:gd name="connsiteX5514" fmla="*/ 863130 w 6582933"/>
              <a:gd name="connsiteY5514" fmla="*/ 4218022 h 6858000"/>
              <a:gd name="connsiteX5515" fmla="*/ 525098 w 6582933"/>
              <a:gd name="connsiteY5515" fmla="*/ 4208477 h 6858000"/>
              <a:gd name="connsiteX5516" fmla="*/ 537873 w 6582933"/>
              <a:gd name="connsiteY5516" fmla="*/ 4216425 h 6858000"/>
              <a:gd name="connsiteX5517" fmla="*/ 542227 w 6582933"/>
              <a:gd name="connsiteY5517" fmla="*/ 4220681 h 6858000"/>
              <a:gd name="connsiteX5518" fmla="*/ 546296 w 6582933"/>
              <a:gd name="connsiteY5518" fmla="*/ 4225001 h 6858000"/>
              <a:gd name="connsiteX5519" fmla="*/ 520967 w 6582933"/>
              <a:gd name="connsiteY5519" fmla="*/ 4224874 h 6858000"/>
              <a:gd name="connsiteX5520" fmla="*/ 525098 w 6582933"/>
              <a:gd name="connsiteY5520" fmla="*/ 4208477 h 6858000"/>
              <a:gd name="connsiteX5521" fmla="*/ 792157 w 6582933"/>
              <a:gd name="connsiteY5521" fmla="*/ 4207970 h 6858000"/>
              <a:gd name="connsiteX5522" fmla="*/ 788154 w 6582933"/>
              <a:gd name="connsiteY5522" fmla="*/ 4212068 h 6858000"/>
              <a:gd name="connsiteX5523" fmla="*/ 796356 w 6582933"/>
              <a:gd name="connsiteY5523" fmla="*/ 4216362 h 6858000"/>
              <a:gd name="connsiteX5524" fmla="*/ 800422 w 6582933"/>
              <a:gd name="connsiteY5524" fmla="*/ 4212321 h 6858000"/>
              <a:gd name="connsiteX5525" fmla="*/ 792157 w 6582933"/>
              <a:gd name="connsiteY5525" fmla="*/ 4207970 h 6858000"/>
              <a:gd name="connsiteX5526" fmla="*/ 3287058 w 6582933"/>
              <a:gd name="connsiteY5526" fmla="*/ 4207938 h 6858000"/>
              <a:gd name="connsiteX5527" fmla="*/ 3291504 w 6582933"/>
              <a:gd name="connsiteY5527" fmla="*/ 4212226 h 6858000"/>
              <a:gd name="connsiteX5528" fmla="*/ 3291504 w 6582933"/>
              <a:gd name="connsiteY5528" fmla="*/ 4237015 h 6858000"/>
              <a:gd name="connsiteX5529" fmla="*/ 3283245 w 6582933"/>
              <a:gd name="connsiteY5529" fmla="*/ 4241906 h 6858000"/>
              <a:gd name="connsiteX5530" fmla="*/ 3278792 w 6582933"/>
              <a:gd name="connsiteY5530" fmla="*/ 4237617 h 6858000"/>
              <a:gd name="connsiteX5531" fmla="*/ 3278792 w 6582933"/>
              <a:gd name="connsiteY5531" fmla="*/ 4212835 h 6858000"/>
              <a:gd name="connsiteX5532" fmla="*/ 3287058 w 6582933"/>
              <a:gd name="connsiteY5532" fmla="*/ 4207938 h 6858000"/>
              <a:gd name="connsiteX5533" fmla="*/ 3309401 w 6582933"/>
              <a:gd name="connsiteY5533" fmla="*/ 4194402 h 6858000"/>
              <a:gd name="connsiteX5534" fmla="*/ 3316613 w 6582933"/>
              <a:gd name="connsiteY5534" fmla="*/ 4201138 h 6858000"/>
              <a:gd name="connsiteX5535" fmla="*/ 3316931 w 6582933"/>
              <a:gd name="connsiteY5535" fmla="*/ 4231262 h 6858000"/>
              <a:gd name="connsiteX5536" fmla="*/ 3306603 w 6582933"/>
              <a:gd name="connsiteY5536" fmla="*/ 4227196 h 6858000"/>
              <a:gd name="connsiteX5537" fmla="*/ 3305455 w 6582933"/>
              <a:gd name="connsiteY5537" fmla="*/ 4198468 h 6858000"/>
              <a:gd name="connsiteX5538" fmla="*/ 3309401 w 6582933"/>
              <a:gd name="connsiteY5538" fmla="*/ 4194402 h 6858000"/>
              <a:gd name="connsiteX5539" fmla="*/ 387454 w 6582933"/>
              <a:gd name="connsiteY5539" fmla="*/ 4193324 h 6858000"/>
              <a:gd name="connsiteX5540" fmla="*/ 383354 w 6582933"/>
              <a:gd name="connsiteY5540" fmla="*/ 4197358 h 6858000"/>
              <a:gd name="connsiteX5541" fmla="*/ 387708 w 6582933"/>
              <a:gd name="connsiteY5541" fmla="*/ 4205585 h 6858000"/>
              <a:gd name="connsiteX5542" fmla="*/ 391744 w 6582933"/>
              <a:gd name="connsiteY5542" fmla="*/ 4201519 h 6858000"/>
              <a:gd name="connsiteX5543" fmla="*/ 387454 w 6582933"/>
              <a:gd name="connsiteY5543" fmla="*/ 4193324 h 6858000"/>
              <a:gd name="connsiteX5544" fmla="*/ 4619598 w 6582933"/>
              <a:gd name="connsiteY5544" fmla="*/ 4193133 h 6858000"/>
              <a:gd name="connsiteX5545" fmla="*/ 4644389 w 6582933"/>
              <a:gd name="connsiteY5545" fmla="*/ 4193133 h 6858000"/>
              <a:gd name="connsiteX5546" fmla="*/ 4649280 w 6582933"/>
              <a:gd name="connsiteY5546" fmla="*/ 4201392 h 6858000"/>
              <a:gd name="connsiteX5547" fmla="*/ 4644991 w 6582933"/>
              <a:gd name="connsiteY5547" fmla="*/ 4205845 h 6858000"/>
              <a:gd name="connsiteX5548" fmla="*/ 4620200 w 6582933"/>
              <a:gd name="connsiteY5548" fmla="*/ 4205845 h 6858000"/>
              <a:gd name="connsiteX5549" fmla="*/ 4615309 w 6582933"/>
              <a:gd name="connsiteY5549" fmla="*/ 4197580 h 6858000"/>
              <a:gd name="connsiteX5550" fmla="*/ 4619598 w 6582933"/>
              <a:gd name="connsiteY5550" fmla="*/ 4193133 h 6858000"/>
              <a:gd name="connsiteX5551" fmla="*/ 2281283 w 6582933"/>
              <a:gd name="connsiteY5551" fmla="*/ 4193070 h 6858000"/>
              <a:gd name="connsiteX5552" fmla="*/ 2263933 w 6582933"/>
              <a:gd name="connsiteY5552" fmla="*/ 4210419 h 6858000"/>
              <a:gd name="connsiteX5553" fmla="*/ 2281156 w 6582933"/>
              <a:gd name="connsiteY5553" fmla="*/ 4218614 h 6858000"/>
              <a:gd name="connsiteX5554" fmla="*/ 2298507 w 6582933"/>
              <a:gd name="connsiteY5554" fmla="*/ 4201265 h 6858000"/>
              <a:gd name="connsiteX5555" fmla="*/ 2281283 w 6582933"/>
              <a:gd name="connsiteY5555" fmla="*/ 4193070 h 6858000"/>
              <a:gd name="connsiteX5556" fmla="*/ 2218420 w 6582933"/>
              <a:gd name="connsiteY5556" fmla="*/ 4181151 h 6858000"/>
              <a:gd name="connsiteX5557" fmla="*/ 2205168 w 6582933"/>
              <a:gd name="connsiteY5557" fmla="*/ 4205750 h 6858000"/>
              <a:gd name="connsiteX5558" fmla="*/ 2191409 w 6582933"/>
              <a:gd name="connsiteY5558" fmla="*/ 4181405 h 6858000"/>
              <a:gd name="connsiteX5559" fmla="*/ 2186448 w 6582933"/>
              <a:gd name="connsiteY5559" fmla="*/ 4186206 h 6858000"/>
              <a:gd name="connsiteX5560" fmla="*/ 2186448 w 6582933"/>
              <a:gd name="connsiteY5560" fmla="*/ 4212518 h 6858000"/>
              <a:gd name="connsiteX5561" fmla="*/ 2207071 w 6582933"/>
              <a:gd name="connsiteY5561" fmla="*/ 4229359 h 6858000"/>
              <a:gd name="connsiteX5562" fmla="*/ 2224427 w 6582933"/>
              <a:gd name="connsiteY5562" fmla="*/ 4211116 h 6858000"/>
              <a:gd name="connsiteX5563" fmla="*/ 2222707 w 6582933"/>
              <a:gd name="connsiteY5563" fmla="*/ 4185661 h 6858000"/>
              <a:gd name="connsiteX5564" fmla="*/ 2218420 w 6582933"/>
              <a:gd name="connsiteY5564" fmla="*/ 4181151 h 6858000"/>
              <a:gd name="connsiteX5565" fmla="*/ 4390948 w 6582933"/>
              <a:gd name="connsiteY5565" fmla="*/ 4180645 h 6858000"/>
              <a:gd name="connsiteX5566" fmla="*/ 4386590 w 6582933"/>
              <a:gd name="connsiteY5566" fmla="*/ 4188904 h 6858000"/>
              <a:gd name="connsiteX5567" fmla="*/ 4390694 w 6582933"/>
              <a:gd name="connsiteY5567" fmla="*/ 4192913 h 6858000"/>
              <a:gd name="connsiteX5568" fmla="*/ 4394983 w 6582933"/>
              <a:gd name="connsiteY5568" fmla="*/ 4184711 h 6858000"/>
              <a:gd name="connsiteX5569" fmla="*/ 4390948 w 6582933"/>
              <a:gd name="connsiteY5569" fmla="*/ 4180645 h 6858000"/>
              <a:gd name="connsiteX5570" fmla="*/ 781417 w 6582933"/>
              <a:gd name="connsiteY5570" fmla="*/ 4180643 h 6858000"/>
              <a:gd name="connsiteX5571" fmla="*/ 777319 w 6582933"/>
              <a:gd name="connsiteY5571" fmla="*/ 4184678 h 6858000"/>
              <a:gd name="connsiteX5572" fmla="*/ 781672 w 6582933"/>
              <a:gd name="connsiteY5572" fmla="*/ 4192911 h 6858000"/>
              <a:gd name="connsiteX5573" fmla="*/ 785706 w 6582933"/>
              <a:gd name="connsiteY5573" fmla="*/ 4188839 h 6858000"/>
              <a:gd name="connsiteX5574" fmla="*/ 781417 w 6582933"/>
              <a:gd name="connsiteY5574" fmla="*/ 4180643 h 6858000"/>
              <a:gd name="connsiteX5575" fmla="*/ 4346549 w 6582933"/>
              <a:gd name="connsiteY5575" fmla="*/ 4180423 h 6858000"/>
              <a:gd name="connsiteX5576" fmla="*/ 4340479 w 6582933"/>
              <a:gd name="connsiteY5576" fmla="*/ 4180549 h 6858000"/>
              <a:gd name="connsiteX5577" fmla="*/ 4335746 w 6582933"/>
              <a:gd name="connsiteY5577" fmla="*/ 4188745 h 6858000"/>
              <a:gd name="connsiteX5578" fmla="*/ 4340065 w 6582933"/>
              <a:gd name="connsiteY5578" fmla="*/ 4192976 h 6858000"/>
              <a:gd name="connsiteX5579" fmla="*/ 4346136 w 6582933"/>
              <a:gd name="connsiteY5579" fmla="*/ 4193134 h 6858000"/>
              <a:gd name="connsiteX5580" fmla="*/ 4357036 w 6582933"/>
              <a:gd name="connsiteY5580" fmla="*/ 4184774 h 6858000"/>
              <a:gd name="connsiteX5581" fmla="*/ 4346549 w 6582933"/>
              <a:gd name="connsiteY5581" fmla="*/ 4180423 h 6858000"/>
              <a:gd name="connsiteX5582" fmla="*/ 840543 w 6582933"/>
              <a:gd name="connsiteY5582" fmla="*/ 4180357 h 6858000"/>
              <a:gd name="connsiteX5583" fmla="*/ 851473 w 6582933"/>
              <a:gd name="connsiteY5583" fmla="*/ 4191350 h 6858000"/>
              <a:gd name="connsiteX5584" fmla="*/ 844133 w 6582933"/>
              <a:gd name="connsiteY5584" fmla="*/ 4205869 h 6858000"/>
              <a:gd name="connsiteX5585" fmla="*/ 826022 w 6582933"/>
              <a:gd name="connsiteY5585" fmla="*/ 4205844 h 6858000"/>
              <a:gd name="connsiteX5586" fmla="*/ 826022 w 6582933"/>
              <a:gd name="connsiteY5586" fmla="*/ 4187823 h 6858000"/>
              <a:gd name="connsiteX5587" fmla="*/ 840543 w 6582933"/>
              <a:gd name="connsiteY5587" fmla="*/ 4180357 h 6858000"/>
              <a:gd name="connsiteX5588" fmla="*/ 4289031 w 6582933"/>
              <a:gd name="connsiteY5588" fmla="*/ 4167965 h 6858000"/>
              <a:gd name="connsiteX5589" fmla="*/ 4284996 w 6582933"/>
              <a:gd name="connsiteY5589" fmla="*/ 4172031 h 6858000"/>
              <a:gd name="connsiteX5590" fmla="*/ 4289284 w 6582933"/>
              <a:gd name="connsiteY5590" fmla="*/ 4180232 h 6858000"/>
              <a:gd name="connsiteX5591" fmla="*/ 4293382 w 6582933"/>
              <a:gd name="connsiteY5591" fmla="*/ 4176192 h 6858000"/>
              <a:gd name="connsiteX5592" fmla="*/ 4289031 w 6582933"/>
              <a:gd name="connsiteY5592" fmla="*/ 4167965 h 6858000"/>
              <a:gd name="connsiteX5593" fmla="*/ 792188 w 6582933"/>
              <a:gd name="connsiteY5593" fmla="*/ 4157224 h 6858000"/>
              <a:gd name="connsiteX5594" fmla="*/ 788122 w 6582933"/>
              <a:gd name="connsiteY5594" fmla="*/ 4161259 h 6858000"/>
              <a:gd name="connsiteX5595" fmla="*/ 796388 w 6582933"/>
              <a:gd name="connsiteY5595" fmla="*/ 4165610 h 6858000"/>
              <a:gd name="connsiteX5596" fmla="*/ 800391 w 6582933"/>
              <a:gd name="connsiteY5596" fmla="*/ 4161512 h 6858000"/>
              <a:gd name="connsiteX5597" fmla="*/ 792188 w 6582933"/>
              <a:gd name="connsiteY5597" fmla="*/ 4157224 h 6858000"/>
              <a:gd name="connsiteX5598" fmla="*/ 4451074 w 6582933"/>
              <a:gd name="connsiteY5598" fmla="*/ 4154936 h 6858000"/>
              <a:gd name="connsiteX5599" fmla="*/ 4435531 w 6582933"/>
              <a:gd name="connsiteY5599" fmla="*/ 4161767 h 6858000"/>
              <a:gd name="connsiteX5600" fmla="*/ 4435531 w 6582933"/>
              <a:gd name="connsiteY5600" fmla="*/ 4199681 h 6858000"/>
              <a:gd name="connsiteX5601" fmla="*/ 4440270 w 6582933"/>
              <a:gd name="connsiteY5601" fmla="*/ 4204191 h 6858000"/>
              <a:gd name="connsiteX5602" fmla="*/ 4455710 w 6582933"/>
              <a:gd name="connsiteY5602" fmla="*/ 4206259 h 6858000"/>
              <a:gd name="connsiteX5603" fmla="*/ 4476016 w 6582933"/>
              <a:gd name="connsiteY5603" fmla="*/ 4180423 h 6858000"/>
              <a:gd name="connsiteX5604" fmla="*/ 4505032 w 6582933"/>
              <a:gd name="connsiteY5604" fmla="*/ 4180423 h 6858000"/>
              <a:gd name="connsiteX5605" fmla="*/ 4511896 w 6582933"/>
              <a:gd name="connsiteY5605" fmla="*/ 4196725 h 6858000"/>
              <a:gd name="connsiteX5606" fmla="*/ 4518664 w 6582933"/>
              <a:gd name="connsiteY5606" fmla="*/ 4206449 h 6858000"/>
              <a:gd name="connsiteX5607" fmla="*/ 4532525 w 6582933"/>
              <a:gd name="connsiteY5607" fmla="*/ 4219224 h 6858000"/>
              <a:gd name="connsiteX5608" fmla="*/ 4581334 w 6582933"/>
              <a:gd name="connsiteY5608" fmla="*/ 4219224 h 6858000"/>
              <a:gd name="connsiteX5609" fmla="*/ 4595829 w 6582933"/>
              <a:gd name="connsiteY5609" fmla="*/ 4231264 h 6858000"/>
              <a:gd name="connsiteX5610" fmla="*/ 4666884 w 6582933"/>
              <a:gd name="connsiteY5610" fmla="*/ 4231168 h 6858000"/>
              <a:gd name="connsiteX5611" fmla="*/ 4672415 w 6582933"/>
              <a:gd name="connsiteY5611" fmla="*/ 4229266 h 6858000"/>
              <a:gd name="connsiteX5612" fmla="*/ 4681474 w 6582933"/>
              <a:gd name="connsiteY5612" fmla="*/ 4220207 h 6858000"/>
              <a:gd name="connsiteX5613" fmla="*/ 4701273 w 6582933"/>
              <a:gd name="connsiteY5613" fmla="*/ 4211276 h 6858000"/>
              <a:gd name="connsiteX5614" fmla="*/ 4678930 w 6582933"/>
              <a:gd name="connsiteY5614" fmla="*/ 4188935 h 6858000"/>
              <a:gd name="connsiteX5615" fmla="*/ 4683829 w 6582933"/>
              <a:gd name="connsiteY5615" fmla="*/ 4180772 h 6858000"/>
              <a:gd name="connsiteX5616" fmla="*/ 4708550 w 6582933"/>
              <a:gd name="connsiteY5616" fmla="*/ 4180455 h 6858000"/>
              <a:gd name="connsiteX5617" fmla="*/ 4713249 w 6582933"/>
              <a:gd name="connsiteY5617" fmla="*/ 4175494 h 6858000"/>
              <a:gd name="connsiteX5618" fmla="*/ 4706893 w 6582933"/>
              <a:gd name="connsiteY5618" fmla="*/ 4167996 h 6858000"/>
              <a:gd name="connsiteX5619" fmla="*/ 4645816 w 6582933"/>
              <a:gd name="connsiteY5619" fmla="*/ 4167743 h 6858000"/>
              <a:gd name="connsiteX5620" fmla="*/ 4631329 w 6582933"/>
              <a:gd name="connsiteY5620" fmla="*/ 4179655 h 6858000"/>
              <a:gd name="connsiteX5621" fmla="*/ 4606030 w 6582933"/>
              <a:gd name="connsiteY5621" fmla="*/ 4168631 h 6858000"/>
              <a:gd name="connsiteX5622" fmla="*/ 4568373 w 6582933"/>
              <a:gd name="connsiteY5622" fmla="*/ 4205872 h 6858000"/>
              <a:gd name="connsiteX5623" fmla="*/ 4551785 w 6582933"/>
              <a:gd name="connsiteY5623" fmla="*/ 4200949 h 6858000"/>
              <a:gd name="connsiteX5624" fmla="*/ 4561535 w 6582933"/>
              <a:gd name="connsiteY5624" fmla="*/ 4187635 h 6858000"/>
              <a:gd name="connsiteX5625" fmla="*/ 4562367 w 6582933"/>
              <a:gd name="connsiteY5625" fmla="*/ 4181660 h 6858000"/>
              <a:gd name="connsiteX5626" fmla="*/ 4553592 w 6582933"/>
              <a:gd name="connsiteY5626" fmla="*/ 4167743 h 6858000"/>
              <a:gd name="connsiteX5627" fmla="*/ 4515556 w 6582933"/>
              <a:gd name="connsiteY5627" fmla="*/ 4167647 h 6858000"/>
              <a:gd name="connsiteX5628" fmla="*/ 4479327 w 6582933"/>
              <a:gd name="connsiteY5628" fmla="*/ 4166404 h 6858000"/>
              <a:gd name="connsiteX5629" fmla="*/ 4465245 w 6582933"/>
              <a:gd name="connsiteY5629" fmla="*/ 4154999 h 6858000"/>
              <a:gd name="connsiteX5630" fmla="*/ 4451074 w 6582933"/>
              <a:gd name="connsiteY5630" fmla="*/ 4154936 h 6858000"/>
              <a:gd name="connsiteX5631" fmla="*/ 2461636 w 6582933"/>
              <a:gd name="connsiteY5631" fmla="*/ 4142603 h 6858000"/>
              <a:gd name="connsiteX5632" fmla="*/ 2453148 w 6582933"/>
              <a:gd name="connsiteY5632" fmla="*/ 4149790 h 6858000"/>
              <a:gd name="connsiteX5633" fmla="*/ 2452957 w 6582933"/>
              <a:gd name="connsiteY5633" fmla="*/ 4237491 h 6858000"/>
              <a:gd name="connsiteX5634" fmla="*/ 2457184 w 6582933"/>
              <a:gd name="connsiteY5634" fmla="*/ 4241843 h 6858000"/>
              <a:gd name="connsiteX5635" fmla="*/ 2465161 w 6582933"/>
              <a:gd name="connsiteY5635" fmla="*/ 4236888 h 6858000"/>
              <a:gd name="connsiteX5636" fmla="*/ 2465510 w 6582933"/>
              <a:gd name="connsiteY5636" fmla="*/ 4174319 h 6858000"/>
              <a:gd name="connsiteX5637" fmla="*/ 2478067 w 6582933"/>
              <a:gd name="connsiteY5637" fmla="*/ 4161100 h 6858000"/>
              <a:gd name="connsiteX5638" fmla="*/ 2478034 w 6582933"/>
              <a:gd name="connsiteY5638" fmla="*/ 4148674 h 6858000"/>
              <a:gd name="connsiteX5639" fmla="*/ 2461636 w 6582933"/>
              <a:gd name="connsiteY5639" fmla="*/ 4142603 h 6858000"/>
              <a:gd name="connsiteX5640" fmla="*/ 2243080 w 6582933"/>
              <a:gd name="connsiteY5640" fmla="*/ 4142254 h 6858000"/>
              <a:gd name="connsiteX5641" fmla="*/ 2243080 w 6582933"/>
              <a:gd name="connsiteY5641" fmla="*/ 4167741 h 6858000"/>
              <a:gd name="connsiteX5642" fmla="*/ 2243080 w 6582933"/>
              <a:gd name="connsiteY5642" fmla="*/ 4142254 h 6858000"/>
              <a:gd name="connsiteX5643" fmla="*/ 2116122 w 6582933"/>
              <a:gd name="connsiteY5643" fmla="*/ 4129796 h 6858000"/>
              <a:gd name="connsiteX5644" fmla="*/ 2111769 w 6582933"/>
              <a:gd name="connsiteY5644" fmla="*/ 4138061 h 6858000"/>
              <a:gd name="connsiteX5645" fmla="*/ 2115867 w 6582933"/>
              <a:gd name="connsiteY5645" fmla="*/ 4142064 h 6858000"/>
              <a:gd name="connsiteX5646" fmla="*/ 2120157 w 6582933"/>
              <a:gd name="connsiteY5646" fmla="*/ 4133869 h 6858000"/>
              <a:gd name="connsiteX5647" fmla="*/ 2116122 w 6582933"/>
              <a:gd name="connsiteY5647" fmla="*/ 4129796 h 6858000"/>
              <a:gd name="connsiteX5648" fmla="*/ 297337 w 6582933"/>
              <a:gd name="connsiteY5648" fmla="*/ 4120682 h 6858000"/>
              <a:gd name="connsiteX5649" fmla="*/ 299189 w 6582933"/>
              <a:gd name="connsiteY5649" fmla="*/ 4121717 h 6858000"/>
              <a:gd name="connsiteX5650" fmla="*/ 303435 w 6582933"/>
              <a:gd name="connsiteY5650" fmla="*/ 4124471 h 6858000"/>
              <a:gd name="connsiteX5651" fmla="*/ 301894 w 6582933"/>
              <a:gd name="connsiteY5651" fmla="*/ 4125935 h 6858000"/>
              <a:gd name="connsiteX5652" fmla="*/ 398195 w 6582933"/>
              <a:gd name="connsiteY5652" fmla="*/ 4119406 h 6858000"/>
              <a:gd name="connsiteX5653" fmla="*/ 393873 w 6582933"/>
              <a:gd name="connsiteY5653" fmla="*/ 4136089 h 6858000"/>
              <a:gd name="connsiteX5654" fmla="*/ 412051 w 6582933"/>
              <a:gd name="connsiteY5654" fmla="*/ 4153412 h 6858000"/>
              <a:gd name="connsiteX5655" fmla="*/ 419138 w 6582933"/>
              <a:gd name="connsiteY5655" fmla="*/ 4148293 h 6858000"/>
              <a:gd name="connsiteX5656" fmla="*/ 419360 w 6582933"/>
              <a:gd name="connsiteY5656" fmla="*/ 4136216 h 6858000"/>
              <a:gd name="connsiteX5657" fmla="*/ 415261 w 6582933"/>
              <a:gd name="connsiteY5657" fmla="*/ 4131833 h 6858000"/>
              <a:gd name="connsiteX5658" fmla="*/ 410939 w 6582933"/>
              <a:gd name="connsiteY5658" fmla="*/ 4127576 h 6858000"/>
              <a:gd name="connsiteX5659" fmla="*/ 398195 w 6582933"/>
              <a:gd name="connsiteY5659" fmla="*/ 4119406 h 6858000"/>
              <a:gd name="connsiteX5660" fmla="*/ 2304578 w 6582933"/>
              <a:gd name="connsiteY5660" fmla="*/ 4119089 h 6858000"/>
              <a:gd name="connsiteX5661" fmla="*/ 2300512 w 6582933"/>
              <a:gd name="connsiteY5661" fmla="*/ 4123123 h 6858000"/>
              <a:gd name="connsiteX5662" fmla="*/ 2308772 w 6582933"/>
              <a:gd name="connsiteY5662" fmla="*/ 4127481 h 6858000"/>
              <a:gd name="connsiteX5663" fmla="*/ 2312781 w 6582933"/>
              <a:gd name="connsiteY5663" fmla="*/ 4123377 h 6858000"/>
              <a:gd name="connsiteX5664" fmla="*/ 2304578 w 6582933"/>
              <a:gd name="connsiteY5664" fmla="*/ 4119089 h 6858000"/>
              <a:gd name="connsiteX5665" fmla="*/ 3386939 w 6582933"/>
              <a:gd name="connsiteY5665" fmla="*/ 4117123 h 6858000"/>
              <a:gd name="connsiteX5666" fmla="*/ 3390974 w 6582933"/>
              <a:gd name="connsiteY5666" fmla="*/ 4121189 h 6858000"/>
              <a:gd name="connsiteX5667" fmla="*/ 3386685 w 6582933"/>
              <a:gd name="connsiteY5667" fmla="*/ 4129384 h 6858000"/>
              <a:gd name="connsiteX5668" fmla="*/ 3382587 w 6582933"/>
              <a:gd name="connsiteY5668" fmla="*/ 4125350 h 6858000"/>
              <a:gd name="connsiteX5669" fmla="*/ 3386939 w 6582933"/>
              <a:gd name="connsiteY5669" fmla="*/ 4117123 h 6858000"/>
              <a:gd name="connsiteX5670" fmla="*/ 4454695 w 6582933"/>
              <a:gd name="connsiteY5670" fmla="*/ 4116896 h 6858000"/>
              <a:gd name="connsiteX5671" fmla="*/ 4450312 w 6582933"/>
              <a:gd name="connsiteY5671" fmla="*/ 4125383 h 6858000"/>
              <a:gd name="connsiteX5672" fmla="*/ 4454727 w 6582933"/>
              <a:gd name="connsiteY5672" fmla="*/ 4129417 h 6858000"/>
              <a:gd name="connsiteX5673" fmla="*/ 4479518 w 6582933"/>
              <a:gd name="connsiteY5673" fmla="*/ 4129608 h 6858000"/>
              <a:gd name="connsiteX5674" fmla="*/ 4483901 w 6582933"/>
              <a:gd name="connsiteY5674" fmla="*/ 4125383 h 6858000"/>
              <a:gd name="connsiteX5675" fmla="*/ 4479486 w 6582933"/>
              <a:gd name="connsiteY5675" fmla="*/ 4116896 h 6858000"/>
              <a:gd name="connsiteX5676" fmla="*/ 4454695 w 6582933"/>
              <a:gd name="connsiteY5676" fmla="*/ 4116896 h 6858000"/>
              <a:gd name="connsiteX5677" fmla="*/ 2155402 w 6582933"/>
              <a:gd name="connsiteY5677" fmla="*/ 4105553 h 6858000"/>
              <a:gd name="connsiteX5678" fmla="*/ 2147966 w 6582933"/>
              <a:gd name="connsiteY5678" fmla="*/ 4111306 h 6858000"/>
              <a:gd name="connsiteX5679" fmla="*/ 2147667 w 6582933"/>
              <a:gd name="connsiteY5679" fmla="*/ 4116940 h 6858000"/>
              <a:gd name="connsiteX5680" fmla="*/ 2149993 w 6582933"/>
              <a:gd name="connsiteY5680" fmla="*/ 4116816 h 6858000"/>
              <a:gd name="connsiteX5681" fmla="*/ 2147647 w 6582933"/>
              <a:gd name="connsiteY5681" fmla="*/ 4121702 h 6858000"/>
              <a:gd name="connsiteX5682" fmla="*/ 2147675 w 6582933"/>
              <a:gd name="connsiteY5682" fmla="*/ 4117123 h 6858000"/>
              <a:gd name="connsiteX5683" fmla="*/ 2137792 w 6582933"/>
              <a:gd name="connsiteY5683" fmla="*/ 4120332 h 6858000"/>
              <a:gd name="connsiteX5684" fmla="*/ 2140302 w 6582933"/>
              <a:gd name="connsiteY5684" fmla="*/ 4128274 h 6858000"/>
              <a:gd name="connsiteX5685" fmla="*/ 2144180 w 6582933"/>
              <a:gd name="connsiteY5685" fmla="*/ 4126688 h 6858000"/>
              <a:gd name="connsiteX5686" fmla="*/ 2147194 w 6582933"/>
              <a:gd name="connsiteY5686" fmla="*/ 4122650 h 6858000"/>
              <a:gd name="connsiteX5687" fmla="*/ 2147647 w 6582933"/>
              <a:gd name="connsiteY5687" fmla="*/ 4121702 h 6858000"/>
              <a:gd name="connsiteX5688" fmla="*/ 2147644 w 6582933"/>
              <a:gd name="connsiteY5688" fmla="*/ 4122521 h 6858000"/>
              <a:gd name="connsiteX5689" fmla="*/ 2151529 w 6582933"/>
              <a:gd name="connsiteY5689" fmla="*/ 4116735 h 6858000"/>
              <a:gd name="connsiteX5690" fmla="*/ 2153303 w 6582933"/>
              <a:gd name="connsiteY5690" fmla="*/ 4116641 h 6858000"/>
              <a:gd name="connsiteX5691" fmla="*/ 2159057 w 6582933"/>
              <a:gd name="connsiteY5691" fmla="*/ 4109207 h 6858000"/>
              <a:gd name="connsiteX5692" fmla="*/ 2156558 w 6582933"/>
              <a:gd name="connsiteY5692" fmla="*/ 4109251 h 6858000"/>
              <a:gd name="connsiteX5693" fmla="*/ 2151529 w 6582933"/>
              <a:gd name="connsiteY5693" fmla="*/ 4116735 h 6858000"/>
              <a:gd name="connsiteX5694" fmla="*/ 2149993 w 6582933"/>
              <a:gd name="connsiteY5694" fmla="*/ 4116816 h 6858000"/>
              <a:gd name="connsiteX5695" fmla="*/ 4720246 w 6582933"/>
              <a:gd name="connsiteY5695" fmla="*/ 4092745 h 6858000"/>
              <a:gd name="connsiteX5696" fmla="*/ 4724281 w 6582933"/>
              <a:gd name="connsiteY5696" fmla="*/ 4094623 h 6858000"/>
              <a:gd name="connsiteX5697" fmla="*/ 4727459 w 6582933"/>
              <a:gd name="connsiteY5697" fmla="*/ 4099133 h 6858000"/>
              <a:gd name="connsiteX5698" fmla="*/ 4727618 w 6582933"/>
              <a:gd name="connsiteY5698" fmla="*/ 4116894 h 6858000"/>
              <a:gd name="connsiteX5699" fmla="*/ 4716111 w 6582933"/>
              <a:gd name="connsiteY5699" fmla="*/ 4096779 h 6858000"/>
              <a:gd name="connsiteX5700" fmla="*/ 4720246 w 6582933"/>
              <a:gd name="connsiteY5700" fmla="*/ 4092745 h 6858000"/>
              <a:gd name="connsiteX5701" fmla="*/ 755390 w 6582933"/>
              <a:gd name="connsiteY5701" fmla="*/ 4092207 h 6858000"/>
              <a:gd name="connsiteX5702" fmla="*/ 737247 w 6582933"/>
              <a:gd name="connsiteY5702" fmla="*/ 4110355 h 6858000"/>
              <a:gd name="connsiteX5703" fmla="*/ 737247 w 6582933"/>
              <a:gd name="connsiteY5703" fmla="*/ 4122902 h 6858000"/>
              <a:gd name="connsiteX5704" fmla="*/ 749960 w 6582933"/>
              <a:gd name="connsiteY5704" fmla="*/ 4136666 h 6858000"/>
              <a:gd name="connsiteX5705" fmla="*/ 749960 w 6582933"/>
              <a:gd name="connsiteY5705" fmla="*/ 4148832 h 6858000"/>
              <a:gd name="connsiteX5706" fmla="*/ 768134 w 6582933"/>
              <a:gd name="connsiteY5706" fmla="*/ 4166980 h 6858000"/>
              <a:gd name="connsiteX5707" fmla="*/ 774871 w 6582933"/>
              <a:gd name="connsiteY5707" fmla="*/ 4158620 h 6858000"/>
              <a:gd name="connsiteX5708" fmla="*/ 773157 w 6582933"/>
              <a:gd name="connsiteY5708" fmla="*/ 4146898 h 6858000"/>
              <a:gd name="connsiteX5709" fmla="*/ 762381 w 6582933"/>
              <a:gd name="connsiteY5709" fmla="*/ 4119565 h 6858000"/>
              <a:gd name="connsiteX5710" fmla="*/ 759811 w 6582933"/>
              <a:gd name="connsiteY5710" fmla="*/ 4095289 h 6858000"/>
              <a:gd name="connsiteX5711" fmla="*/ 755390 w 6582933"/>
              <a:gd name="connsiteY5711" fmla="*/ 4092207 h 6858000"/>
              <a:gd name="connsiteX5712" fmla="*/ 2128835 w 6582933"/>
              <a:gd name="connsiteY5712" fmla="*/ 4091699 h 6858000"/>
              <a:gd name="connsiteX5713" fmla="*/ 2124540 w 6582933"/>
              <a:gd name="connsiteY5713" fmla="*/ 4099895 h 6858000"/>
              <a:gd name="connsiteX5714" fmla="*/ 2128581 w 6582933"/>
              <a:gd name="connsiteY5714" fmla="*/ 4103967 h 6858000"/>
              <a:gd name="connsiteX5715" fmla="*/ 2132931 w 6582933"/>
              <a:gd name="connsiteY5715" fmla="*/ 4095702 h 6858000"/>
              <a:gd name="connsiteX5716" fmla="*/ 2128835 w 6582933"/>
              <a:gd name="connsiteY5716" fmla="*/ 4091699 h 6858000"/>
              <a:gd name="connsiteX5717" fmla="*/ 387454 w 6582933"/>
              <a:gd name="connsiteY5717" fmla="*/ 4091668 h 6858000"/>
              <a:gd name="connsiteX5718" fmla="*/ 383354 w 6582933"/>
              <a:gd name="connsiteY5718" fmla="*/ 4095702 h 6858000"/>
              <a:gd name="connsiteX5719" fmla="*/ 387708 w 6582933"/>
              <a:gd name="connsiteY5719" fmla="*/ 4103935 h 6858000"/>
              <a:gd name="connsiteX5720" fmla="*/ 391744 w 6582933"/>
              <a:gd name="connsiteY5720" fmla="*/ 4099863 h 6858000"/>
              <a:gd name="connsiteX5721" fmla="*/ 387454 w 6582933"/>
              <a:gd name="connsiteY5721" fmla="*/ 4091668 h 6858000"/>
              <a:gd name="connsiteX5722" fmla="*/ 4083832 w 6582933"/>
              <a:gd name="connsiteY5722" fmla="*/ 4080864 h 6858000"/>
              <a:gd name="connsiteX5723" fmla="*/ 4092029 w 6582933"/>
              <a:gd name="connsiteY5723" fmla="*/ 4085596 h 6858000"/>
              <a:gd name="connsiteX5724" fmla="*/ 4092155 w 6582933"/>
              <a:gd name="connsiteY5724" fmla="*/ 4091699 h 6858000"/>
              <a:gd name="connsiteX5725" fmla="*/ 4087804 w 6582933"/>
              <a:gd name="connsiteY5725" fmla="*/ 4102152 h 6858000"/>
              <a:gd name="connsiteX5726" fmla="*/ 4079443 w 6582933"/>
              <a:gd name="connsiteY5726" fmla="*/ 4091255 h 6858000"/>
              <a:gd name="connsiteX5727" fmla="*/ 4079601 w 6582933"/>
              <a:gd name="connsiteY5727" fmla="*/ 4085184 h 6858000"/>
              <a:gd name="connsiteX5728" fmla="*/ 4083832 w 6582933"/>
              <a:gd name="connsiteY5728" fmla="*/ 4080864 h 6858000"/>
              <a:gd name="connsiteX5729" fmla="*/ 3577331 w 6582933"/>
              <a:gd name="connsiteY5729" fmla="*/ 4079021 h 6858000"/>
              <a:gd name="connsiteX5730" fmla="*/ 3573296 w 6582933"/>
              <a:gd name="connsiteY5730" fmla="*/ 4083086 h 6858000"/>
              <a:gd name="connsiteX5731" fmla="*/ 3577585 w 6582933"/>
              <a:gd name="connsiteY5731" fmla="*/ 4091288 h 6858000"/>
              <a:gd name="connsiteX5732" fmla="*/ 3581682 w 6582933"/>
              <a:gd name="connsiteY5732" fmla="*/ 4087248 h 6858000"/>
              <a:gd name="connsiteX5733" fmla="*/ 3577331 w 6582933"/>
              <a:gd name="connsiteY5733" fmla="*/ 4079021 h 6858000"/>
              <a:gd name="connsiteX5734" fmla="*/ 2243080 w 6582933"/>
              <a:gd name="connsiteY5734" fmla="*/ 4078766 h 6858000"/>
              <a:gd name="connsiteX5735" fmla="*/ 2238919 w 6582933"/>
              <a:gd name="connsiteY5735" fmla="*/ 4083053 h 6858000"/>
              <a:gd name="connsiteX5736" fmla="*/ 2243208 w 6582933"/>
              <a:gd name="connsiteY5736" fmla="*/ 4091255 h 6858000"/>
              <a:gd name="connsiteX5737" fmla="*/ 2247249 w 6582933"/>
              <a:gd name="connsiteY5737" fmla="*/ 4087189 h 6858000"/>
              <a:gd name="connsiteX5738" fmla="*/ 2243080 w 6582933"/>
              <a:gd name="connsiteY5738" fmla="*/ 4078766 h 6858000"/>
              <a:gd name="connsiteX5739" fmla="*/ 4824986 w 6582933"/>
              <a:gd name="connsiteY5739" fmla="*/ 4068250 h 6858000"/>
              <a:gd name="connsiteX5740" fmla="*/ 4816791 w 6582933"/>
              <a:gd name="connsiteY5740" fmla="*/ 4072538 h 6858000"/>
              <a:gd name="connsiteX5741" fmla="*/ 4820825 w 6582933"/>
              <a:gd name="connsiteY5741" fmla="*/ 4076636 h 6858000"/>
              <a:gd name="connsiteX5742" fmla="*/ 4829059 w 6582933"/>
              <a:gd name="connsiteY5742" fmla="*/ 4072284 h 6858000"/>
              <a:gd name="connsiteX5743" fmla="*/ 4824986 w 6582933"/>
              <a:gd name="connsiteY5743" fmla="*/ 4068250 h 6858000"/>
              <a:gd name="connsiteX5744" fmla="*/ 418700 w 6582933"/>
              <a:gd name="connsiteY5744" fmla="*/ 4065106 h 6858000"/>
              <a:gd name="connsiteX5745" fmla="*/ 418915 w 6582933"/>
              <a:gd name="connsiteY5745" fmla="*/ 4065768 h 6858000"/>
              <a:gd name="connsiteX5746" fmla="*/ 416356 w 6582933"/>
              <a:gd name="connsiteY5746" fmla="*/ 4065800 h 6858000"/>
              <a:gd name="connsiteX5747" fmla="*/ 416354 w 6582933"/>
              <a:gd name="connsiteY5747" fmla="*/ 4065796 h 6858000"/>
              <a:gd name="connsiteX5748" fmla="*/ 4202205 w 6582933"/>
              <a:gd name="connsiteY5748" fmla="*/ 4055378 h 6858000"/>
              <a:gd name="connsiteX5749" fmla="*/ 4202465 w 6582933"/>
              <a:gd name="connsiteY5749" fmla="*/ 4076380 h 6858000"/>
              <a:gd name="connsiteX5750" fmla="*/ 4198202 w 6582933"/>
              <a:gd name="connsiteY5750" fmla="*/ 4076697 h 6858000"/>
              <a:gd name="connsiteX5751" fmla="*/ 4197916 w 6582933"/>
              <a:gd name="connsiteY5751" fmla="*/ 4055790 h 6858000"/>
              <a:gd name="connsiteX5752" fmla="*/ 4202205 w 6582933"/>
              <a:gd name="connsiteY5752" fmla="*/ 4055378 h 6858000"/>
              <a:gd name="connsiteX5753" fmla="*/ 666127 w 6582933"/>
              <a:gd name="connsiteY5753" fmla="*/ 4054616 h 6858000"/>
              <a:gd name="connsiteX5754" fmla="*/ 670162 w 6582933"/>
              <a:gd name="connsiteY5754" fmla="*/ 4056488 h 6858000"/>
              <a:gd name="connsiteX5755" fmla="*/ 673340 w 6582933"/>
              <a:gd name="connsiteY5755" fmla="*/ 4061004 h 6858000"/>
              <a:gd name="connsiteX5756" fmla="*/ 673499 w 6582933"/>
              <a:gd name="connsiteY5756" fmla="*/ 4078694 h 6858000"/>
              <a:gd name="connsiteX5757" fmla="*/ 679046 w 6582933"/>
              <a:gd name="connsiteY5757" fmla="*/ 4078987 h 6858000"/>
              <a:gd name="connsiteX5758" fmla="*/ 684800 w 6582933"/>
              <a:gd name="connsiteY5758" fmla="*/ 4086422 h 6858000"/>
              <a:gd name="connsiteX5759" fmla="*/ 681146 w 6582933"/>
              <a:gd name="connsiteY5759" fmla="*/ 4090075 h 6858000"/>
              <a:gd name="connsiteX5760" fmla="*/ 673705 w 6582933"/>
              <a:gd name="connsiteY5760" fmla="*/ 4084329 h 6858000"/>
              <a:gd name="connsiteX5761" fmla="*/ 673411 w 6582933"/>
              <a:gd name="connsiteY5761" fmla="*/ 4078720 h 6858000"/>
              <a:gd name="connsiteX5762" fmla="*/ 661685 w 6582933"/>
              <a:gd name="connsiteY5762" fmla="*/ 4072830 h 6858000"/>
              <a:gd name="connsiteX5763" fmla="*/ 661998 w 6582933"/>
              <a:gd name="connsiteY5763" fmla="*/ 4058651 h 6858000"/>
              <a:gd name="connsiteX5764" fmla="*/ 666127 w 6582933"/>
              <a:gd name="connsiteY5764" fmla="*/ 4054616 h 6858000"/>
              <a:gd name="connsiteX5765" fmla="*/ 516111 w 6582933"/>
              <a:gd name="connsiteY5765" fmla="*/ 4052604 h 6858000"/>
              <a:gd name="connsiteX5766" fmla="*/ 518066 w 6582933"/>
              <a:gd name="connsiteY5766" fmla="*/ 4053183 h 6858000"/>
              <a:gd name="connsiteX5767" fmla="*/ 518937 w 6582933"/>
              <a:gd name="connsiteY5767" fmla="*/ 4053459 h 6858000"/>
              <a:gd name="connsiteX5768" fmla="*/ 519115 w 6582933"/>
              <a:gd name="connsiteY5768" fmla="*/ 4053596 h 6858000"/>
              <a:gd name="connsiteX5769" fmla="*/ 516111 w 6582933"/>
              <a:gd name="connsiteY5769" fmla="*/ 4052604 h 6858000"/>
              <a:gd name="connsiteX5770" fmla="*/ 2130769 w 6582933"/>
              <a:gd name="connsiteY5770" fmla="*/ 4042825 h 6858000"/>
              <a:gd name="connsiteX5771" fmla="*/ 2122573 w 6582933"/>
              <a:gd name="connsiteY5771" fmla="*/ 4047113 h 6858000"/>
              <a:gd name="connsiteX5772" fmla="*/ 2126640 w 6582933"/>
              <a:gd name="connsiteY5772" fmla="*/ 4051154 h 6858000"/>
              <a:gd name="connsiteX5773" fmla="*/ 2135063 w 6582933"/>
              <a:gd name="connsiteY5773" fmla="*/ 4046986 h 6858000"/>
              <a:gd name="connsiteX5774" fmla="*/ 2130769 w 6582933"/>
              <a:gd name="connsiteY5774" fmla="*/ 4042825 h 6858000"/>
              <a:gd name="connsiteX5775" fmla="*/ 4264303 w 6582933"/>
              <a:gd name="connsiteY5775" fmla="*/ 4042095 h 6858000"/>
              <a:gd name="connsiteX5776" fmla="*/ 4295514 w 6582933"/>
              <a:gd name="connsiteY5776" fmla="*/ 4072155 h 6858000"/>
              <a:gd name="connsiteX5777" fmla="*/ 4295514 w 6582933"/>
              <a:gd name="connsiteY5777" fmla="*/ 4085596 h 6858000"/>
              <a:gd name="connsiteX5778" fmla="*/ 4276287 w 6582933"/>
              <a:gd name="connsiteY5778" fmla="*/ 4103998 h 6858000"/>
              <a:gd name="connsiteX5779" fmla="*/ 4263638 w 6582933"/>
              <a:gd name="connsiteY5779" fmla="*/ 4103744 h 6858000"/>
              <a:gd name="connsiteX5780" fmla="*/ 4260015 w 6582933"/>
              <a:gd name="connsiteY5780" fmla="*/ 4095194 h 6858000"/>
              <a:gd name="connsiteX5781" fmla="*/ 4258328 w 6582933"/>
              <a:gd name="connsiteY5781" fmla="*/ 4060649 h 6858000"/>
              <a:gd name="connsiteX5782" fmla="*/ 4264303 w 6582933"/>
              <a:gd name="connsiteY5782" fmla="*/ 4042095 h 6858000"/>
              <a:gd name="connsiteX5783" fmla="*/ 3581809 w 6582933"/>
              <a:gd name="connsiteY5783" fmla="*/ 4040695 h 6858000"/>
              <a:gd name="connsiteX5784" fmla="*/ 3572630 w 6582933"/>
              <a:gd name="connsiteY5784" fmla="*/ 4046004 h 6858000"/>
              <a:gd name="connsiteX5785" fmla="*/ 3578822 w 6582933"/>
              <a:gd name="connsiteY5785" fmla="*/ 4052995 h 6858000"/>
              <a:gd name="connsiteX5786" fmla="*/ 3596526 w 6582933"/>
              <a:gd name="connsiteY5786" fmla="*/ 4053343 h 6858000"/>
              <a:gd name="connsiteX5787" fmla="*/ 3617213 w 6582933"/>
              <a:gd name="connsiteY5787" fmla="*/ 4077143 h 6858000"/>
              <a:gd name="connsiteX5788" fmla="*/ 3614320 w 6582933"/>
              <a:gd name="connsiteY5788" fmla="*/ 4053343 h 6858000"/>
              <a:gd name="connsiteX5789" fmla="*/ 3596526 w 6582933"/>
              <a:gd name="connsiteY5789" fmla="*/ 4053343 h 6858000"/>
              <a:gd name="connsiteX5790" fmla="*/ 3592587 w 6582933"/>
              <a:gd name="connsiteY5790" fmla="*/ 4043239 h 6858000"/>
              <a:gd name="connsiteX5791" fmla="*/ 3581809 w 6582933"/>
              <a:gd name="connsiteY5791" fmla="*/ 4040695 h 6858000"/>
              <a:gd name="connsiteX5792" fmla="*/ 262388 w 6582933"/>
              <a:gd name="connsiteY5792" fmla="*/ 4017718 h 6858000"/>
              <a:gd name="connsiteX5793" fmla="*/ 254268 w 6582933"/>
              <a:gd name="connsiteY5793" fmla="*/ 4021442 h 6858000"/>
              <a:gd name="connsiteX5794" fmla="*/ 254268 w 6582933"/>
              <a:gd name="connsiteY5794" fmla="*/ 4046733 h 6858000"/>
              <a:gd name="connsiteX5795" fmla="*/ 267138 w 6582933"/>
              <a:gd name="connsiteY5795" fmla="*/ 4060586 h 6858000"/>
              <a:gd name="connsiteX5796" fmla="*/ 267138 w 6582933"/>
              <a:gd name="connsiteY5796" fmla="*/ 4072219 h 6858000"/>
              <a:gd name="connsiteX5797" fmla="*/ 280199 w 6582933"/>
              <a:gd name="connsiteY5797" fmla="*/ 4086770 h 6858000"/>
              <a:gd name="connsiteX5798" fmla="*/ 290683 w 6582933"/>
              <a:gd name="connsiteY5798" fmla="*/ 4113011 h 6858000"/>
              <a:gd name="connsiteX5799" fmla="*/ 297337 w 6582933"/>
              <a:gd name="connsiteY5799" fmla="*/ 4120682 h 6858000"/>
              <a:gd name="connsiteX5800" fmla="*/ 280168 w 6582933"/>
              <a:gd name="connsiteY5800" fmla="*/ 4111084 h 6858000"/>
              <a:gd name="connsiteX5801" fmla="*/ 294183 w 6582933"/>
              <a:gd name="connsiteY5801" fmla="*/ 4125096 h 6858000"/>
              <a:gd name="connsiteX5802" fmla="*/ 299990 w 6582933"/>
              <a:gd name="connsiteY5802" fmla="*/ 4127743 h 6858000"/>
              <a:gd name="connsiteX5803" fmla="*/ 301894 w 6582933"/>
              <a:gd name="connsiteY5803" fmla="*/ 4125935 h 6858000"/>
              <a:gd name="connsiteX5804" fmla="*/ 305051 w 6582933"/>
              <a:gd name="connsiteY5804" fmla="*/ 4129575 h 6858000"/>
              <a:gd name="connsiteX5805" fmla="*/ 305337 w 6582933"/>
              <a:gd name="connsiteY5805" fmla="*/ 4146707 h 6858000"/>
              <a:gd name="connsiteX5806" fmla="*/ 317699 w 6582933"/>
              <a:gd name="connsiteY5806" fmla="*/ 4154998 h 6858000"/>
              <a:gd name="connsiteX5807" fmla="*/ 321640 w 6582933"/>
              <a:gd name="connsiteY5807" fmla="*/ 4165103 h 6858000"/>
              <a:gd name="connsiteX5808" fmla="*/ 332413 w 6582933"/>
              <a:gd name="connsiteY5808" fmla="*/ 4167646 h 6858000"/>
              <a:gd name="connsiteX5809" fmla="*/ 341598 w 6582933"/>
              <a:gd name="connsiteY5809" fmla="*/ 4162337 h 6858000"/>
              <a:gd name="connsiteX5810" fmla="*/ 335400 w 6582933"/>
              <a:gd name="connsiteY5810" fmla="*/ 4155347 h 6858000"/>
              <a:gd name="connsiteX5811" fmla="*/ 317699 w 6582933"/>
              <a:gd name="connsiteY5811" fmla="*/ 4154998 h 6858000"/>
              <a:gd name="connsiteX5812" fmla="*/ 317413 w 6582933"/>
              <a:gd name="connsiteY5812" fmla="*/ 4137871 h 6858000"/>
              <a:gd name="connsiteX5813" fmla="*/ 310183 w 6582933"/>
              <a:gd name="connsiteY5813" fmla="*/ 4128849 h 6858000"/>
              <a:gd name="connsiteX5814" fmla="*/ 303435 w 6582933"/>
              <a:gd name="connsiteY5814" fmla="*/ 4124471 h 6858000"/>
              <a:gd name="connsiteX5815" fmla="*/ 309468 w 6582933"/>
              <a:gd name="connsiteY5815" fmla="*/ 4118740 h 6858000"/>
              <a:gd name="connsiteX5816" fmla="*/ 316078 w 6582933"/>
              <a:gd name="connsiteY5816" fmla="*/ 4110894 h 6858000"/>
              <a:gd name="connsiteX5817" fmla="*/ 292625 w 6582933"/>
              <a:gd name="connsiteY5817" fmla="*/ 4082895 h 6858000"/>
              <a:gd name="connsiteX5818" fmla="*/ 291545 w 6582933"/>
              <a:gd name="connsiteY5818" fmla="*/ 4058905 h 6858000"/>
              <a:gd name="connsiteX5819" fmla="*/ 267774 w 6582933"/>
              <a:gd name="connsiteY5819" fmla="*/ 4035137 h 6858000"/>
              <a:gd name="connsiteX5820" fmla="*/ 266789 w 6582933"/>
              <a:gd name="connsiteY5820" fmla="*/ 4022838 h 6858000"/>
              <a:gd name="connsiteX5821" fmla="*/ 262388 w 6582933"/>
              <a:gd name="connsiteY5821" fmla="*/ 4017718 h 6858000"/>
              <a:gd name="connsiteX5822" fmla="*/ 673420 w 6582933"/>
              <a:gd name="connsiteY5822" fmla="*/ 4002787 h 6858000"/>
              <a:gd name="connsiteX5823" fmla="*/ 673356 w 6582933"/>
              <a:gd name="connsiteY5823" fmla="*/ 4008159 h 6858000"/>
              <a:gd name="connsiteX5824" fmla="*/ 669925 w 6582933"/>
              <a:gd name="connsiteY5824" fmla="*/ 4012352 h 6858000"/>
              <a:gd name="connsiteX5825" fmla="*/ 666049 w 6582933"/>
              <a:gd name="connsiteY5825" fmla="*/ 4013938 h 6858000"/>
              <a:gd name="connsiteX5826" fmla="*/ 663536 w 6582933"/>
              <a:gd name="connsiteY5826" fmla="*/ 4005997 h 6858000"/>
              <a:gd name="connsiteX5827" fmla="*/ 673420 w 6582933"/>
              <a:gd name="connsiteY5827" fmla="*/ 4002787 h 6858000"/>
              <a:gd name="connsiteX5828" fmla="*/ 2450984 w 6582933"/>
              <a:gd name="connsiteY5828" fmla="*/ 4002597 h 6858000"/>
              <a:gd name="connsiteX5829" fmla="*/ 2445363 w 6582933"/>
              <a:gd name="connsiteY5829" fmla="*/ 4003707 h 6858000"/>
              <a:gd name="connsiteX5830" fmla="*/ 2427469 w 6582933"/>
              <a:gd name="connsiteY5830" fmla="*/ 4021759 h 6858000"/>
              <a:gd name="connsiteX5831" fmla="*/ 2427371 w 6582933"/>
              <a:gd name="connsiteY5831" fmla="*/ 4027925 h 6858000"/>
              <a:gd name="connsiteX5832" fmla="*/ 2427331 w 6582933"/>
              <a:gd name="connsiteY5832" fmla="*/ 4027941 h 6858000"/>
              <a:gd name="connsiteX5833" fmla="*/ 2439117 w 6582933"/>
              <a:gd name="connsiteY5833" fmla="*/ 4033845 h 6858000"/>
              <a:gd name="connsiteX5834" fmla="*/ 2438806 w 6582933"/>
              <a:gd name="connsiteY5834" fmla="*/ 4048038 h 6858000"/>
              <a:gd name="connsiteX5835" fmla="*/ 2434669 w 6582933"/>
              <a:gd name="connsiteY5835" fmla="*/ 4052073 h 6858000"/>
              <a:gd name="connsiteX5836" fmla="*/ 2430634 w 6582933"/>
              <a:gd name="connsiteY5836" fmla="*/ 4050195 h 6858000"/>
              <a:gd name="connsiteX5837" fmla="*/ 2427456 w 6582933"/>
              <a:gd name="connsiteY5837" fmla="*/ 4045685 h 6858000"/>
              <a:gd name="connsiteX5838" fmla="*/ 2427298 w 6582933"/>
              <a:gd name="connsiteY5838" fmla="*/ 4027954 h 6858000"/>
              <a:gd name="connsiteX5839" fmla="*/ 2417106 w 6582933"/>
              <a:gd name="connsiteY5839" fmla="*/ 4032023 h 6858000"/>
              <a:gd name="connsiteX5840" fmla="*/ 2414657 w 6582933"/>
              <a:gd name="connsiteY5840" fmla="*/ 4043079 h 6858000"/>
              <a:gd name="connsiteX5841" fmla="*/ 2403125 w 6582933"/>
              <a:gd name="connsiteY5841" fmla="*/ 4053564 h 6858000"/>
              <a:gd name="connsiteX5842" fmla="*/ 2389240 w 6582933"/>
              <a:gd name="connsiteY5842" fmla="*/ 4067322 h 6858000"/>
              <a:gd name="connsiteX5843" fmla="*/ 2389111 w 6582933"/>
              <a:gd name="connsiteY5843" fmla="*/ 4091596 h 6858000"/>
              <a:gd name="connsiteX5844" fmla="*/ 2389081 w 6582933"/>
              <a:gd name="connsiteY5844" fmla="*/ 4091678 h 6858000"/>
              <a:gd name="connsiteX5845" fmla="*/ 2379229 w 6582933"/>
              <a:gd name="connsiteY5845" fmla="*/ 4094877 h 6858000"/>
              <a:gd name="connsiteX5846" fmla="*/ 2381736 w 6582933"/>
              <a:gd name="connsiteY5846" fmla="*/ 4102819 h 6858000"/>
              <a:gd name="connsiteX5847" fmla="*/ 2385620 w 6582933"/>
              <a:gd name="connsiteY5847" fmla="*/ 4101233 h 6858000"/>
              <a:gd name="connsiteX5848" fmla="*/ 2389081 w 6582933"/>
              <a:gd name="connsiteY5848" fmla="*/ 4091678 h 6858000"/>
              <a:gd name="connsiteX5849" fmla="*/ 2389109 w 6582933"/>
              <a:gd name="connsiteY5849" fmla="*/ 4091669 h 6858000"/>
              <a:gd name="connsiteX5850" fmla="*/ 2389081 w 6582933"/>
              <a:gd name="connsiteY5850" fmla="*/ 4097072 h 6858000"/>
              <a:gd name="connsiteX5851" fmla="*/ 2389114 w 6582933"/>
              <a:gd name="connsiteY5851" fmla="*/ 4091668 h 6858000"/>
              <a:gd name="connsiteX5852" fmla="*/ 2389109 w 6582933"/>
              <a:gd name="connsiteY5852" fmla="*/ 4091669 h 6858000"/>
              <a:gd name="connsiteX5853" fmla="*/ 2389111 w 6582933"/>
              <a:gd name="connsiteY5853" fmla="*/ 4091596 h 6858000"/>
              <a:gd name="connsiteX5854" fmla="*/ 2389178 w 6582933"/>
              <a:gd name="connsiteY5854" fmla="*/ 4091414 h 6858000"/>
              <a:gd name="connsiteX5855" fmla="*/ 2399852 w 6582933"/>
              <a:gd name="connsiteY5855" fmla="*/ 4095892 h 6858000"/>
              <a:gd name="connsiteX5856" fmla="*/ 2401760 w 6582933"/>
              <a:gd name="connsiteY5856" fmla="*/ 4133006 h 6858000"/>
              <a:gd name="connsiteX5857" fmla="*/ 2399471 w 6582933"/>
              <a:gd name="connsiteY5857" fmla="*/ 4138315 h 6858000"/>
              <a:gd name="connsiteX5858" fmla="*/ 2389872 w 6582933"/>
              <a:gd name="connsiteY5858" fmla="*/ 4147913 h 6858000"/>
              <a:gd name="connsiteX5859" fmla="*/ 2401535 w 6582933"/>
              <a:gd name="connsiteY5859" fmla="*/ 4161544 h 6858000"/>
              <a:gd name="connsiteX5860" fmla="*/ 2401535 w 6582933"/>
              <a:gd name="connsiteY5860" fmla="*/ 4186460 h 6858000"/>
              <a:gd name="connsiteX5861" fmla="*/ 2389178 w 6582933"/>
              <a:gd name="connsiteY5861" fmla="*/ 4199680 h 6858000"/>
              <a:gd name="connsiteX5862" fmla="*/ 2389178 w 6582933"/>
              <a:gd name="connsiteY5862" fmla="*/ 4211941 h 6858000"/>
              <a:gd name="connsiteX5863" fmla="*/ 2420507 w 6582933"/>
              <a:gd name="connsiteY5863" fmla="*/ 4243276 h 6858000"/>
              <a:gd name="connsiteX5864" fmla="*/ 2424764 w 6582933"/>
              <a:gd name="connsiteY5864" fmla="*/ 4240003 h 6858000"/>
              <a:gd name="connsiteX5865" fmla="*/ 2427248 w 6582933"/>
              <a:gd name="connsiteY5865" fmla="*/ 4222109 h 6858000"/>
              <a:gd name="connsiteX5866" fmla="*/ 2428934 w 6582933"/>
              <a:gd name="connsiteY5866" fmla="*/ 4083656 h 6858000"/>
              <a:gd name="connsiteX5867" fmla="*/ 2433284 w 6582933"/>
              <a:gd name="connsiteY5867" fmla="*/ 4079463 h 6858000"/>
              <a:gd name="connsiteX5868" fmla="*/ 2437604 w 6582933"/>
              <a:gd name="connsiteY5868" fmla="*/ 4082863 h 6858000"/>
              <a:gd name="connsiteX5869" fmla="*/ 2440244 w 6582933"/>
              <a:gd name="connsiteY5869" fmla="*/ 4107082 h 6858000"/>
              <a:gd name="connsiteX5870" fmla="*/ 2446536 w 6582933"/>
              <a:gd name="connsiteY5870" fmla="*/ 4116704 h 6858000"/>
              <a:gd name="connsiteX5871" fmla="*/ 2465416 w 6582933"/>
              <a:gd name="connsiteY5871" fmla="*/ 4097833 h 6858000"/>
              <a:gd name="connsiteX5872" fmla="*/ 2465416 w 6582933"/>
              <a:gd name="connsiteY5872" fmla="*/ 4010760 h 6858000"/>
              <a:gd name="connsiteX5873" fmla="*/ 2450984 w 6582933"/>
              <a:gd name="connsiteY5873" fmla="*/ 4002597 h 6858000"/>
              <a:gd name="connsiteX5874" fmla="*/ 4393937 w 6582933"/>
              <a:gd name="connsiteY5874" fmla="*/ 4002469 h 6858000"/>
              <a:gd name="connsiteX5875" fmla="*/ 4409820 w 6582933"/>
              <a:gd name="connsiteY5875" fmla="*/ 4008857 h 6858000"/>
              <a:gd name="connsiteX5876" fmla="*/ 4387738 w 6582933"/>
              <a:gd name="connsiteY5876" fmla="*/ 4015276 h 6858000"/>
              <a:gd name="connsiteX5877" fmla="*/ 4371848 w 6582933"/>
              <a:gd name="connsiteY5877" fmla="*/ 4008889 h 6858000"/>
              <a:gd name="connsiteX5878" fmla="*/ 4393937 w 6582933"/>
              <a:gd name="connsiteY5878" fmla="*/ 4002469 h 6858000"/>
              <a:gd name="connsiteX5879" fmla="*/ 681145 w 6582933"/>
              <a:gd name="connsiteY5879" fmla="*/ 3991216 h 6858000"/>
              <a:gd name="connsiteX5880" fmla="*/ 684799 w 6582933"/>
              <a:gd name="connsiteY5880" fmla="*/ 3994876 h 6858000"/>
              <a:gd name="connsiteX5881" fmla="*/ 679045 w 6582933"/>
              <a:gd name="connsiteY5881" fmla="*/ 4002310 h 6858000"/>
              <a:gd name="connsiteX5882" fmla="*/ 673704 w 6582933"/>
              <a:gd name="connsiteY5882" fmla="*/ 3996970 h 6858000"/>
              <a:gd name="connsiteX5883" fmla="*/ 681145 w 6582933"/>
              <a:gd name="connsiteY5883" fmla="*/ 3991216 h 6858000"/>
              <a:gd name="connsiteX5884" fmla="*/ 3476080 w 6582933"/>
              <a:gd name="connsiteY5884" fmla="*/ 3989378 h 6858000"/>
              <a:gd name="connsiteX5885" fmla="*/ 3475794 w 6582933"/>
              <a:gd name="connsiteY5885" fmla="*/ 4015246 h 6858000"/>
              <a:gd name="connsiteX5886" fmla="*/ 3481897 w 6582933"/>
              <a:gd name="connsiteY5886" fmla="*/ 4015309 h 6858000"/>
              <a:gd name="connsiteX5887" fmla="*/ 3492478 w 6582933"/>
              <a:gd name="connsiteY5887" fmla="*/ 4011269 h 6858000"/>
              <a:gd name="connsiteX5888" fmla="*/ 3488729 w 6582933"/>
              <a:gd name="connsiteY5888" fmla="*/ 4002534 h 6858000"/>
              <a:gd name="connsiteX5889" fmla="*/ 3476080 w 6582933"/>
              <a:gd name="connsiteY5889" fmla="*/ 3989378 h 6858000"/>
              <a:gd name="connsiteX5890" fmla="*/ 398085 w 6582933"/>
              <a:gd name="connsiteY5890" fmla="*/ 3979336 h 6858000"/>
              <a:gd name="connsiteX5891" fmla="*/ 406602 w 6582933"/>
              <a:gd name="connsiteY5891" fmla="*/ 3989821 h 6858000"/>
              <a:gd name="connsiteX5892" fmla="*/ 393890 w 6582933"/>
              <a:gd name="connsiteY5892" fmla="*/ 3989821 h 6858000"/>
              <a:gd name="connsiteX5893" fmla="*/ 398085 w 6582933"/>
              <a:gd name="connsiteY5893" fmla="*/ 3979336 h 6858000"/>
              <a:gd name="connsiteX5894" fmla="*/ 616186 w 6582933"/>
              <a:gd name="connsiteY5894" fmla="*/ 3977331 h 6858000"/>
              <a:gd name="connsiteX5895" fmla="*/ 620475 w 6582933"/>
              <a:gd name="connsiteY5895" fmla="*/ 3985533 h 6858000"/>
              <a:gd name="connsiteX5896" fmla="*/ 616440 w 6582933"/>
              <a:gd name="connsiteY5896" fmla="*/ 3989599 h 6858000"/>
              <a:gd name="connsiteX5897" fmla="*/ 612088 w 6582933"/>
              <a:gd name="connsiteY5897" fmla="*/ 3981333 h 6858000"/>
              <a:gd name="connsiteX5898" fmla="*/ 616186 w 6582933"/>
              <a:gd name="connsiteY5898" fmla="*/ 3977331 h 6858000"/>
              <a:gd name="connsiteX5899" fmla="*/ 2545958 w 6582933"/>
              <a:gd name="connsiteY5899" fmla="*/ 3966568 h 6858000"/>
              <a:gd name="connsiteX5900" fmla="*/ 2554191 w 6582933"/>
              <a:gd name="connsiteY5900" fmla="*/ 3970921 h 6858000"/>
              <a:gd name="connsiteX5901" fmla="*/ 2550120 w 6582933"/>
              <a:gd name="connsiteY5901" fmla="*/ 3974952 h 6858000"/>
              <a:gd name="connsiteX5902" fmla="*/ 2541925 w 6582933"/>
              <a:gd name="connsiteY5902" fmla="*/ 3970667 h 6858000"/>
              <a:gd name="connsiteX5903" fmla="*/ 2545958 w 6582933"/>
              <a:gd name="connsiteY5903" fmla="*/ 3966568 h 6858000"/>
              <a:gd name="connsiteX5904" fmla="*/ 719275 w 6582933"/>
              <a:gd name="connsiteY5904" fmla="*/ 3965837 h 6858000"/>
              <a:gd name="connsiteX5905" fmla="*/ 722929 w 6582933"/>
              <a:gd name="connsiteY5905" fmla="*/ 3969494 h 6858000"/>
              <a:gd name="connsiteX5906" fmla="*/ 717182 w 6582933"/>
              <a:gd name="connsiteY5906" fmla="*/ 3976927 h 6858000"/>
              <a:gd name="connsiteX5907" fmla="*/ 711620 w 6582933"/>
              <a:gd name="connsiteY5907" fmla="*/ 3977218 h 6858000"/>
              <a:gd name="connsiteX5908" fmla="*/ 711620 w 6582933"/>
              <a:gd name="connsiteY5908" fmla="*/ 3989820 h 6858000"/>
              <a:gd name="connsiteX5909" fmla="*/ 701134 w 6582933"/>
              <a:gd name="connsiteY5909" fmla="*/ 3981302 h 6858000"/>
              <a:gd name="connsiteX5910" fmla="*/ 711545 w 6582933"/>
              <a:gd name="connsiteY5910" fmla="*/ 3977181 h 6858000"/>
              <a:gd name="connsiteX5911" fmla="*/ 711840 w 6582933"/>
              <a:gd name="connsiteY5911" fmla="*/ 3971585 h 6858000"/>
              <a:gd name="connsiteX5912" fmla="*/ 719275 w 6582933"/>
              <a:gd name="connsiteY5912" fmla="*/ 3965837 h 6858000"/>
              <a:gd name="connsiteX5913" fmla="*/ 4175416 w 6582933"/>
              <a:gd name="connsiteY5913" fmla="*/ 3965622 h 6858000"/>
              <a:gd name="connsiteX5914" fmla="*/ 4188256 w 6582933"/>
              <a:gd name="connsiteY5914" fmla="*/ 3976447 h 6858000"/>
              <a:gd name="connsiteX5915" fmla="*/ 4197854 w 6582933"/>
              <a:gd name="connsiteY5915" fmla="*/ 3966864 h 6858000"/>
              <a:gd name="connsiteX5916" fmla="*/ 4202175 w 6582933"/>
              <a:gd name="connsiteY5916" fmla="*/ 3966734 h 6858000"/>
              <a:gd name="connsiteX5917" fmla="*/ 4224960 w 6582933"/>
              <a:gd name="connsiteY5917" fmla="*/ 3989218 h 6858000"/>
              <a:gd name="connsiteX5918" fmla="*/ 4238181 w 6582933"/>
              <a:gd name="connsiteY5918" fmla="*/ 3977712 h 6858000"/>
              <a:gd name="connsiteX5919" fmla="*/ 4251274 w 6582933"/>
              <a:gd name="connsiteY5919" fmla="*/ 3989821 h 6858000"/>
              <a:gd name="connsiteX5920" fmla="*/ 4276096 w 6582933"/>
              <a:gd name="connsiteY5920" fmla="*/ 3989821 h 6858000"/>
              <a:gd name="connsiteX5921" fmla="*/ 4282516 w 6582933"/>
              <a:gd name="connsiteY5921" fmla="*/ 3999418 h 6858000"/>
              <a:gd name="connsiteX5922" fmla="*/ 4282770 w 6582933"/>
              <a:gd name="connsiteY5922" fmla="*/ 4018169 h 6858000"/>
              <a:gd name="connsiteX5923" fmla="*/ 4270089 w 6582933"/>
              <a:gd name="connsiteY5923" fmla="*/ 4027988 h 6858000"/>
              <a:gd name="connsiteX5924" fmla="*/ 4201255 w 6582933"/>
              <a:gd name="connsiteY5924" fmla="*/ 4027956 h 6858000"/>
              <a:gd name="connsiteX5925" fmla="*/ 4193851 w 6582933"/>
              <a:gd name="connsiteY5925" fmla="*/ 4012733 h 6858000"/>
              <a:gd name="connsiteX5926" fmla="*/ 4204338 w 6582933"/>
              <a:gd name="connsiteY5926" fmla="*/ 3998245 h 6858000"/>
              <a:gd name="connsiteX5927" fmla="*/ 4199604 w 6582933"/>
              <a:gd name="connsiteY5927" fmla="*/ 3990075 h 6858000"/>
              <a:gd name="connsiteX5928" fmla="*/ 4187812 w 6582933"/>
              <a:gd name="connsiteY5928" fmla="*/ 3989821 h 6858000"/>
              <a:gd name="connsiteX5929" fmla="*/ 4174084 w 6582933"/>
              <a:gd name="connsiteY5929" fmla="*/ 4014509 h 6858000"/>
              <a:gd name="connsiteX5930" fmla="*/ 4168489 w 6582933"/>
              <a:gd name="connsiteY5930" fmla="*/ 4004309 h 6858000"/>
              <a:gd name="connsiteX5931" fmla="*/ 4171413 w 6582933"/>
              <a:gd name="connsiteY5931" fmla="*/ 3968069 h 6858000"/>
              <a:gd name="connsiteX5932" fmla="*/ 4175416 w 6582933"/>
              <a:gd name="connsiteY5932" fmla="*/ 3965622 h 6858000"/>
              <a:gd name="connsiteX5933" fmla="*/ 3504774 w 6582933"/>
              <a:gd name="connsiteY5933" fmla="*/ 3964326 h 6858000"/>
              <a:gd name="connsiteX5934" fmla="*/ 3494483 w 6582933"/>
              <a:gd name="connsiteY5934" fmla="*/ 3971371 h 6858000"/>
              <a:gd name="connsiteX5935" fmla="*/ 3524799 w 6582933"/>
              <a:gd name="connsiteY5935" fmla="*/ 4000530 h 6858000"/>
              <a:gd name="connsiteX5936" fmla="*/ 3528928 w 6582933"/>
              <a:gd name="connsiteY5936" fmla="*/ 4000054 h 6858000"/>
              <a:gd name="connsiteX5937" fmla="*/ 3532773 w 6582933"/>
              <a:gd name="connsiteY5937" fmla="*/ 3995703 h 6858000"/>
              <a:gd name="connsiteX5938" fmla="*/ 3532970 w 6582933"/>
              <a:gd name="connsiteY5938" fmla="*/ 3983149 h 6858000"/>
              <a:gd name="connsiteX5939" fmla="*/ 3515708 w 6582933"/>
              <a:gd name="connsiteY5939" fmla="*/ 3966771 h 6858000"/>
              <a:gd name="connsiteX5940" fmla="*/ 3504774 w 6582933"/>
              <a:gd name="connsiteY5940" fmla="*/ 3964326 h 6858000"/>
              <a:gd name="connsiteX5941" fmla="*/ 4344227 w 6582933"/>
              <a:gd name="connsiteY5941" fmla="*/ 3964310 h 6858000"/>
              <a:gd name="connsiteX5942" fmla="*/ 4359007 w 6582933"/>
              <a:gd name="connsiteY5942" fmla="*/ 3972413 h 6858000"/>
              <a:gd name="connsiteX5943" fmla="*/ 4359070 w 6582933"/>
              <a:gd name="connsiteY5943" fmla="*/ 3996145 h 6858000"/>
              <a:gd name="connsiteX5944" fmla="*/ 4340001 w 6582933"/>
              <a:gd name="connsiteY5944" fmla="*/ 4015244 h 6858000"/>
              <a:gd name="connsiteX5945" fmla="*/ 4327543 w 6582933"/>
              <a:gd name="connsiteY5945" fmla="*/ 4015244 h 6858000"/>
              <a:gd name="connsiteX5946" fmla="*/ 4313975 w 6582933"/>
              <a:gd name="connsiteY5946" fmla="*/ 4002564 h 6858000"/>
              <a:gd name="connsiteX5947" fmla="*/ 4295894 w 6582933"/>
              <a:gd name="connsiteY5947" fmla="*/ 3995891 h 6858000"/>
              <a:gd name="connsiteX5948" fmla="*/ 4312578 w 6582933"/>
              <a:gd name="connsiteY5948" fmla="*/ 3979653 h 6858000"/>
              <a:gd name="connsiteX5949" fmla="*/ 4329420 w 6582933"/>
              <a:gd name="connsiteY5949" fmla="*/ 3974696 h 6858000"/>
              <a:gd name="connsiteX5950" fmla="*/ 4344227 w 6582933"/>
              <a:gd name="connsiteY5950" fmla="*/ 3964310 h 6858000"/>
              <a:gd name="connsiteX5951" fmla="*/ 3333995 w 6582933"/>
              <a:gd name="connsiteY5951" fmla="*/ 3953849 h 6858000"/>
              <a:gd name="connsiteX5952" fmla="*/ 3338220 w 6582933"/>
              <a:gd name="connsiteY5952" fmla="*/ 3954199 h 6858000"/>
              <a:gd name="connsiteX5953" fmla="*/ 3342134 w 6582933"/>
              <a:gd name="connsiteY5953" fmla="*/ 3958577 h 6858000"/>
              <a:gd name="connsiteX5954" fmla="*/ 3342134 w 6582933"/>
              <a:gd name="connsiteY5954" fmla="*/ 3970790 h 6858000"/>
              <a:gd name="connsiteX5955" fmla="*/ 3337998 w 6582933"/>
              <a:gd name="connsiteY5955" fmla="*/ 3975147 h 6858000"/>
              <a:gd name="connsiteX5956" fmla="*/ 3333709 w 6582933"/>
              <a:gd name="connsiteY5956" fmla="*/ 3974759 h 6858000"/>
              <a:gd name="connsiteX5957" fmla="*/ 3333995 w 6582933"/>
              <a:gd name="connsiteY5957" fmla="*/ 3953849 h 6858000"/>
              <a:gd name="connsiteX5958" fmla="*/ 681834 w 6582933"/>
              <a:gd name="connsiteY5958" fmla="*/ 3951214 h 6858000"/>
              <a:gd name="connsiteX5959" fmla="*/ 698895 w 6582933"/>
              <a:gd name="connsiteY5959" fmla="*/ 3958039 h 6858000"/>
              <a:gd name="connsiteX5960" fmla="*/ 676775 w 6582933"/>
              <a:gd name="connsiteY5960" fmla="*/ 3964532 h 6858000"/>
              <a:gd name="connsiteX5961" fmla="*/ 658315 w 6582933"/>
              <a:gd name="connsiteY5961" fmla="*/ 3954457 h 6858000"/>
              <a:gd name="connsiteX5962" fmla="*/ 681834 w 6582933"/>
              <a:gd name="connsiteY5962" fmla="*/ 3951214 h 6858000"/>
              <a:gd name="connsiteX5963" fmla="*/ 2329972 w 6582933"/>
              <a:gd name="connsiteY5963" fmla="*/ 3941274 h 6858000"/>
              <a:gd name="connsiteX5964" fmla="*/ 2325899 w 6582933"/>
              <a:gd name="connsiteY5964" fmla="*/ 3945305 h 6858000"/>
              <a:gd name="connsiteX5965" fmla="*/ 2334165 w 6582933"/>
              <a:gd name="connsiteY5965" fmla="*/ 3949663 h 6858000"/>
              <a:gd name="connsiteX5966" fmla="*/ 2338167 w 6582933"/>
              <a:gd name="connsiteY5966" fmla="*/ 3945566 h 6858000"/>
              <a:gd name="connsiteX5967" fmla="*/ 2329972 w 6582933"/>
              <a:gd name="connsiteY5967" fmla="*/ 3941274 h 6858000"/>
              <a:gd name="connsiteX5968" fmla="*/ 732749 w 6582933"/>
              <a:gd name="connsiteY5968" fmla="*/ 3941204 h 6858000"/>
              <a:gd name="connsiteX5969" fmla="*/ 737043 w 6582933"/>
              <a:gd name="connsiteY5969" fmla="*/ 3945364 h 6858000"/>
              <a:gd name="connsiteX5970" fmla="*/ 728619 w 6582933"/>
              <a:gd name="connsiteY5970" fmla="*/ 3949532 h 6858000"/>
              <a:gd name="connsiteX5971" fmla="*/ 724553 w 6582933"/>
              <a:gd name="connsiteY5971" fmla="*/ 3945497 h 6858000"/>
              <a:gd name="connsiteX5972" fmla="*/ 732749 w 6582933"/>
              <a:gd name="connsiteY5972" fmla="*/ 3941204 h 6858000"/>
              <a:gd name="connsiteX5973" fmla="*/ 2423010 w 6582933"/>
              <a:gd name="connsiteY5973" fmla="*/ 3941170 h 6858000"/>
              <a:gd name="connsiteX5974" fmla="*/ 2427076 w 6582933"/>
              <a:gd name="connsiteY5974" fmla="*/ 3945204 h 6858000"/>
              <a:gd name="connsiteX5975" fmla="*/ 2418817 w 6582933"/>
              <a:gd name="connsiteY5975" fmla="*/ 3949562 h 6858000"/>
              <a:gd name="connsiteX5976" fmla="*/ 2414808 w 6582933"/>
              <a:gd name="connsiteY5976" fmla="*/ 3945464 h 6858000"/>
              <a:gd name="connsiteX5977" fmla="*/ 2423010 w 6582933"/>
              <a:gd name="connsiteY5977" fmla="*/ 3941170 h 6858000"/>
              <a:gd name="connsiteX5978" fmla="*/ 4390694 w 6582933"/>
              <a:gd name="connsiteY5978" fmla="*/ 3939240 h 6858000"/>
              <a:gd name="connsiteX5979" fmla="*/ 4394983 w 6582933"/>
              <a:gd name="connsiteY5979" fmla="*/ 3947434 h 6858000"/>
              <a:gd name="connsiteX5980" fmla="*/ 4390947 w 6582933"/>
              <a:gd name="connsiteY5980" fmla="*/ 3951500 h 6858000"/>
              <a:gd name="connsiteX5981" fmla="*/ 4386589 w 6582933"/>
              <a:gd name="connsiteY5981" fmla="*/ 3943240 h 6858000"/>
              <a:gd name="connsiteX5982" fmla="*/ 4390694 w 6582933"/>
              <a:gd name="connsiteY5982" fmla="*/ 3939240 h 6858000"/>
              <a:gd name="connsiteX5983" fmla="*/ 609975 w 6582933"/>
              <a:gd name="connsiteY5983" fmla="*/ 3939048 h 6858000"/>
              <a:gd name="connsiteX5984" fmla="*/ 609626 w 6582933"/>
              <a:gd name="connsiteY5984" fmla="*/ 3956742 h 6858000"/>
              <a:gd name="connsiteX5985" fmla="*/ 602636 w 6582933"/>
              <a:gd name="connsiteY5985" fmla="*/ 3962942 h 6858000"/>
              <a:gd name="connsiteX5986" fmla="*/ 597326 w 6582933"/>
              <a:gd name="connsiteY5986" fmla="*/ 3953755 h 6858000"/>
              <a:gd name="connsiteX5987" fmla="*/ 599870 w 6582933"/>
              <a:gd name="connsiteY5987" fmla="*/ 3942984 h 6858000"/>
              <a:gd name="connsiteX5988" fmla="*/ 609975 w 6582933"/>
              <a:gd name="connsiteY5988" fmla="*/ 3939048 h 6858000"/>
              <a:gd name="connsiteX5989" fmla="*/ 4736448 w 6582933"/>
              <a:gd name="connsiteY5989" fmla="*/ 3913992 h 6858000"/>
              <a:gd name="connsiteX5990" fmla="*/ 4748083 w 6582933"/>
              <a:gd name="connsiteY5990" fmla="*/ 3915485 h 6858000"/>
              <a:gd name="connsiteX5991" fmla="*/ 4765782 w 6582933"/>
              <a:gd name="connsiteY5991" fmla="*/ 3931632 h 6858000"/>
              <a:gd name="connsiteX5992" fmla="*/ 4765749 w 6582933"/>
              <a:gd name="connsiteY5992" fmla="*/ 3964487 h 6858000"/>
              <a:gd name="connsiteX5993" fmla="*/ 4750689 w 6582933"/>
              <a:gd name="connsiteY5993" fmla="*/ 3943069 h 6858000"/>
              <a:gd name="connsiteX5994" fmla="*/ 4728475 w 6582933"/>
              <a:gd name="connsiteY5994" fmla="*/ 3920859 h 6858000"/>
              <a:gd name="connsiteX5995" fmla="*/ 4736448 w 6582933"/>
              <a:gd name="connsiteY5995" fmla="*/ 3913992 h 6858000"/>
              <a:gd name="connsiteX5996" fmla="*/ 1836315 w 6582933"/>
              <a:gd name="connsiteY5996" fmla="*/ 3913917 h 6858000"/>
              <a:gd name="connsiteX5997" fmla="*/ 1832280 w 6582933"/>
              <a:gd name="connsiteY5997" fmla="*/ 3917982 h 6858000"/>
              <a:gd name="connsiteX5998" fmla="*/ 1836569 w 6582933"/>
              <a:gd name="connsiteY5998" fmla="*/ 3926187 h 6858000"/>
              <a:gd name="connsiteX5999" fmla="*/ 1840669 w 6582933"/>
              <a:gd name="connsiteY5999" fmla="*/ 3922147 h 6858000"/>
              <a:gd name="connsiteX6000" fmla="*/ 1836315 w 6582933"/>
              <a:gd name="connsiteY6000" fmla="*/ 3913917 h 6858000"/>
              <a:gd name="connsiteX6001" fmla="*/ 630292 w 6582933"/>
              <a:gd name="connsiteY6001" fmla="*/ 3902275 h 6858000"/>
              <a:gd name="connsiteX6002" fmla="*/ 633946 w 6582933"/>
              <a:gd name="connsiteY6002" fmla="*/ 3905936 h 6858000"/>
              <a:gd name="connsiteX6003" fmla="*/ 628199 w 6582933"/>
              <a:gd name="connsiteY6003" fmla="*/ 3913369 h 6858000"/>
              <a:gd name="connsiteX6004" fmla="*/ 622689 w 6582933"/>
              <a:gd name="connsiteY6004" fmla="*/ 3913660 h 6858000"/>
              <a:gd name="connsiteX6005" fmla="*/ 622689 w 6582933"/>
              <a:gd name="connsiteY6005" fmla="*/ 3938945 h 6858000"/>
              <a:gd name="connsiteX6006" fmla="*/ 628231 w 6582933"/>
              <a:gd name="connsiteY6006" fmla="*/ 3939238 h 6858000"/>
              <a:gd name="connsiteX6007" fmla="*/ 633978 w 6582933"/>
              <a:gd name="connsiteY6007" fmla="*/ 3946670 h 6858000"/>
              <a:gd name="connsiteX6008" fmla="*/ 630324 w 6582933"/>
              <a:gd name="connsiteY6008" fmla="*/ 3950324 h 6858000"/>
              <a:gd name="connsiteX6009" fmla="*/ 622889 w 6582933"/>
              <a:gd name="connsiteY6009" fmla="*/ 3944571 h 6858000"/>
              <a:gd name="connsiteX6010" fmla="*/ 622597 w 6582933"/>
              <a:gd name="connsiteY6010" fmla="*/ 3939048 h 6858000"/>
              <a:gd name="connsiteX6011" fmla="*/ 609976 w 6582933"/>
              <a:gd name="connsiteY6011" fmla="*/ 3939048 h 6858000"/>
              <a:gd name="connsiteX6012" fmla="*/ 610261 w 6582933"/>
              <a:gd name="connsiteY6012" fmla="*/ 3921915 h 6858000"/>
              <a:gd name="connsiteX6013" fmla="*/ 622629 w 6582933"/>
              <a:gd name="connsiteY6013" fmla="*/ 3913664 h 6858000"/>
              <a:gd name="connsiteX6014" fmla="*/ 622559 w 6582933"/>
              <a:gd name="connsiteY6014" fmla="*/ 3913668 h 6858000"/>
              <a:gd name="connsiteX6015" fmla="*/ 622857 w 6582933"/>
              <a:gd name="connsiteY6015" fmla="*/ 3908029 h 6858000"/>
              <a:gd name="connsiteX6016" fmla="*/ 630292 w 6582933"/>
              <a:gd name="connsiteY6016" fmla="*/ 3902275 h 6858000"/>
              <a:gd name="connsiteX6017" fmla="*/ 347189 w 6582933"/>
              <a:gd name="connsiteY6017" fmla="*/ 3878227 h 6858000"/>
              <a:gd name="connsiteX6018" fmla="*/ 343059 w 6582933"/>
              <a:gd name="connsiteY6018" fmla="*/ 3894595 h 6858000"/>
              <a:gd name="connsiteX6019" fmla="*/ 368386 w 6582933"/>
              <a:gd name="connsiteY6019" fmla="*/ 3894755 h 6858000"/>
              <a:gd name="connsiteX6020" fmla="*/ 364318 w 6582933"/>
              <a:gd name="connsiteY6020" fmla="*/ 3890435 h 6858000"/>
              <a:gd name="connsiteX6021" fmla="*/ 359965 w 6582933"/>
              <a:gd name="connsiteY6021" fmla="*/ 3886181 h 6858000"/>
              <a:gd name="connsiteX6022" fmla="*/ 347189 w 6582933"/>
              <a:gd name="connsiteY6022" fmla="*/ 3878227 h 6858000"/>
              <a:gd name="connsiteX6023" fmla="*/ 3450369 w 6582933"/>
              <a:gd name="connsiteY6023" fmla="*/ 3862848 h 6858000"/>
              <a:gd name="connsiteX6024" fmla="*/ 3444304 w 6582933"/>
              <a:gd name="connsiteY6024" fmla="*/ 3872956 h 6858000"/>
              <a:gd name="connsiteX6025" fmla="*/ 3443917 w 6582933"/>
              <a:gd name="connsiteY6025" fmla="*/ 3911020 h 6858000"/>
              <a:gd name="connsiteX6026" fmla="*/ 3441570 w 6582933"/>
              <a:gd name="connsiteY6026" fmla="*/ 3947916 h 6858000"/>
              <a:gd name="connsiteX6027" fmla="*/ 3432448 w 6582933"/>
              <a:gd name="connsiteY6027" fmla="*/ 3957031 h 6858000"/>
              <a:gd name="connsiteX6028" fmla="*/ 3434707 w 6582933"/>
              <a:gd name="connsiteY6028" fmla="*/ 3961484 h 6858000"/>
              <a:gd name="connsiteX6029" fmla="*/ 3443632 w 6582933"/>
              <a:gd name="connsiteY6029" fmla="*/ 3970521 h 6858000"/>
              <a:gd name="connsiteX6030" fmla="*/ 3469597 w 6582933"/>
              <a:gd name="connsiteY6030" fmla="*/ 3970233 h 6858000"/>
              <a:gd name="connsiteX6031" fmla="*/ 3469597 w 6582933"/>
              <a:gd name="connsiteY6031" fmla="*/ 3932987 h 6858000"/>
              <a:gd name="connsiteX6032" fmla="*/ 3481580 w 6582933"/>
              <a:gd name="connsiteY6032" fmla="*/ 3919736 h 6858000"/>
              <a:gd name="connsiteX6033" fmla="*/ 3481580 w 6582933"/>
              <a:gd name="connsiteY6033" fmla="*/ 3881443 h 6858000"/>
              <a:gd name="connsiteX6034" fmla="*/ 3463050 w 6582933"/>
              <a:gd name="connsiteY6034" fmla="*/ 3862914 h 6858000"/>
              <a:gd name="connsiteX6035" fmla="*/ 3450369 w 6582933"/>
              <a:gd name="connsiteY6035" fmla="*/ 3862848 h 6858000"/>
              <a:gd name="connsiteX6036" fmla="*/ 681967 w 6582933"/>
              <a:gd name="connsiteY6036" fmla="*/ 3852194 h 6858000"/>
              <a:gd name="connsiteX6037" fmla="*/ 685969 w 6582933"/>
              <a:gd name="connsiteY6037" fmla="*/ 3856299 h 6858000"/>
              <a:gd name="connsiteX6038" fmla="*/ 677773 w 6582933"/>
              <a:gd name="connsiteY6038" fmla="*/ 3860586 h 6858000"/>
              <a:gd name="connsiteX6039" fmla="*/ 673701 w 6582933"/>
              <a:gd name="connsiteY6039" fmla="*/ 3856553 h 6858000"/>
              <a:gd name="connsiteX6040" fmla="*/ 681967 w 6582933"/>
              <a:gd name="connsiteY6040" fmla="*/ 3852194 h 6858000"/>
              <a:gd name="connsiteX6041" fmla="*/ 402327 w 6582933"/>
              <a:gd name="connsiteY6041" fmla="*/ 3852140 h 6858000"/>
              <a:gd name="connsiteX6042" fmla="*/ 398037 w 6582933"/>
              <a:gd name="connsiteY6042" fmla="*/ 3852520 h 6858000"/>
              <a:gd name="connsiteX6043" fmla="*/ 398323 w 6582933"/>
              <a:gd name="connsiteY6043" fmla="*/ 3873436 h 6858000"/>
              <a:gd name="connsiteX6044" fmla="*/ 402581 w 6582933"/>
              <a:gd name="connsiteY6044" fmla="*/ 3873119 h 6858000"/>
              <a:gd name="connsiteX6045" fmla="*/ 402327 w 6582933"/>
              <a:gd name="connsiteY6045" fmla="*/ 3852140 h 6858000"/>
              <a:gd name="connsiteX6046" fmla="*/ 578305 w 6582933"/>
              <a:gd name="connsiteY6046" fmla="*/ 3850290 h 6858000"/>
              <a:gd name="connsiteX6047" fmla="*/ 582340 w 6582933"/>
              <a:gd name="connsiteY6047" fmla="*/ 3854358 h 6858000"/>
              <a:gd name="connsiteX6048" fmla="*/ 578045 w 6582933"/>
              <a:gd name="connsiteY6048" fmla="*/ 3862553 h 6858000"/>
              <a:gd name="connsiteX6049" fmla="*/ 573947 w 6582933"/>
              <a:gd name="connsiteY6049" fmla="*/ 3858520 h 6858000"/>
              <a:gd name="connsiteX6050" fmla="*/ 578305 w 6582933"/>
              <a:gd name="connsiteY6050" fmla="*/ 3850290 h 6858000"/>
              <a:gd name="connsiteX6051" fmla="*/ 3374099 w 6582933"/>
              <a:gd name="connsiteY6051" fmla="*/ 3850130 h 6858000"/>
              <a:gd name="connsiteX6052" fmla="*/ 3380170 w 6582933"/>
              <a:gd name="connsiteY6052" fmla="*/ 3859823 h 6858000"/>
              <a:gd name="connsiteX6053" fmla="*/ 3380456 w 6582933"/>
              <a:gd name="connsiteY6053" fmla="*/ 3893443 h 6858000"/>
              <a:gd name="connsiteX6054" fmla="*/ 3362027 w 6582933"/>
              <a:gd name="connsiteY6054" fmla="*/ 3901035 h 6858000"/>
              <a:gd name="connsiteX6055" fmla="*/ 3348998 w 6582933"/>
              <a:gd name="connsiteY6055" fmla="*/ 3913110 h 6858000"/>
              <a:gd name="connsiteX6056" fmla="*/ 3344354 w 6582933"/>
              <a:gd name="connsiteY6056" fmla="*/ 3893348 h 6858000"/>
              <a:gd name="connsiteX6057" fmla="*/ 3355385 w 6582933"/>
              <a:gd name="connsiteY6057" fmla="*/ 3868844 h 6858000"/>
              <a:gd name="connsiteX6058" fmla="*/ 3374099 w 6582933"/>
              <a:gd name="connsiteY6058" fmla="*/ 3850130 h 6858000"/>
              <a:gd name="connsiteX6059" fmla="*/ 2537474 w 6582933"/>
              <a:gd name="connsiteY6059" fmla="*/ 3839483 h 6858000"/>
              <a:gd name="connsiteX6060" fmla="*/ 2541476 w 6582933"/>
              <a:gd name="connsiteY6060" fmla="*/ 3843587 h 6858000"/>
              <a:gd name="connsiteX6061" fmla="*/ 2533273 w 6582933"/>
              <a:gd name="connsiteY6061" fmla="*/ 3847875 h 6858000"/>
              <a:gd name="connsiteX6062" fmla="*/ 2529207 w 6582933"/>
              <a:gd name="connsiteY6062" fmla="*/ 3843839 h 6858000"/>
              <a:gd name="connsiteX6063" fmla="*/ 2537474 w 6582933"/>
              <a:gd name="connsiteY6063" fmla="*/ 3839483 h 6858000"/>
              <a:gd name="connsiteX6064" fmla="*/ 321989 w 6582933"/>
              <a:gd name="connsiteY6064" fmla="*/ 3788812 h 6858000"/>
              <a:gd name="connsiteX6065" fmla="*/ 317922 w 6582933"/>
              <a:gd name="connsiteY6065" fmla="*/ 3792846 h 6858000"/>
              <a:gd name="connsiteX6066" fmla="*/ 326184 w 6582933"/>
              <a:gd name="connsiteY6066" fmla="*/ 3797203 h 6858000"/>
              <a:gd name="connsiteX6067" fmla="*/ 330188 w 6582933"/>
              <a:gd name="connsiteY6067" fmla="*/ 3793099 h 6858000"/>
              <a:gd name="connsiteX6068" fmla="*/ 321989 w 6582933"/>
              <a:gd name="connsiteY6068" fmla="*/ 3788812 h 6858000"/>
              <a:gd name="connsiteX6069" fmla="*/ 2421142 w 6582933"/>
              <a:gd name="connsiteY6069" fmla="*/ 3786840 h 6858000"/>
              <a:gd name="connsiteX6070" fmla="*/ 2416853 w 6582933"/>
              <a:gd name="connsiteY6070" fmla="*/ 3795040 h 6858000"/>
              <a:gd name="connsiteX6071" fmla="*/ 2420888 w 6582933"/>
              <a:gd name="connsiteY6071" fmla="*/ 3799105 h 6858000"/>
              <a:gd name="connsiteX6072" fmla="*/ 2425246 w 6582933"/>
              <a:gd name="connsiteY6072" fmla="*/ 3790848 h 6858000"/>
              <a:gd name="connsiteX6073" fmla="*/ 2421142 w 6582933"/>
              <a:gd name="connsiteY6073" fmla="*/ 3786840 h 6858000"/>
              <a:gd name="connsiteX6074" fmla="*/ 2190166 w 6582933"/>
              <a:gd name="connsiteY6074" fmla="*/ 3776104 h 6858000"/>
              <a:gd name="connsiteX6075" fmla="*/ 2186100 w 6582933"/>
              <a:gd name="connsiteY6075" fmla="*/ 3780136 h 6858000"/>
              <a:gd name="connsiteX6076" fmla="*/ 2194366 w 6582933"/>
              <a:gd name="connsiteY6076" fmla="*/ 3784494 h 6858000"/>
              <a:gd name="connsiteX6077" fmla="*/ 2198370 w 6582933"/>
              <a:gd name="connsiteY6077" fmla="*/ 3780390 h 6858000"/>
              <a:gd name="connsiteX6078" fmla="*/ 2190166 w 6582933"/>
              <a:gd name="connsiteY6078" fmla="*/ 3776104 h 6858000"/>
              <a:gd name="connsiteX6079" fmla="*/ 3477069 w 6582933"/>
              <a:gd name="connsiteY6079" fmla="*/ 3775248 h 6858000"/>
              <a:gd name="connsiteX6080" fmla="*/ 3469628 w 6582933"/>
              <a:gd name="connsiteY6080" fmla="*/ 3781001 h 6858000"/>
              <a:gd name="connsiteX6081" fmla="*/ 3469332 w 6582933"/>
              <a:gd name="connsiteY6081" fmla="*/ 3786632 h 6858000"/>
              <a:gd name="connsiteX6082" fmla="*/ 3471652 w 6582933"/>
              <a:gd name="connsiteY6082" fmla="*/ 3786510 h 6858000"/>
              <a:gd name="connsiteX6083" fmla="*/ 3469316 w 6582933"/>
              <a:gd name="connsiteY6083" fmla="*/ 3791368 h 6858000"/>
              <a:gd name="connsiteX6084" fmla="*/ 3469343 w 6582933"/>
              <a:gd name="connsiteY6084" fmla="*/ 3786809 h 6858000"/>
              <a:gd name="connsiteX6085" fmla="*/ 3459459 w 6582933"/>
              <a:gd name="connsiteY6085" fmla="*/ 3790020 h 6858000"/>
              <a:gd name="connsiteX6086" fmla="*/ 3461971 w 6582933"/>
              <a:gd name="connsiteY6086" fmla="*/ 3797966 h 6858000"/>
              <a:gd name="connsiteX6087" fmla="*/ 3465847 w 6582933"/>
              <a:gd name="connsiteY6087" fmla="*/ 3796374 h 6858000"/>
              <a:gd name="connsiteX6088" fmla="*/ 3468849 w 6582933"/>
              <a:gd name="connsiteY6088" fmla="*/ 3792339 h 6858000"/>
              <a:gd name="connsiteX6089" fmla="*/ 3469316 w 6582933"/>
              <a:gd name="connsiteY6089" fmla="*/ 3791368 h 6858000"/>
              <a:gd name="connsiteX6090" fmla="*/ 3469311 w 6582933"/>
              <a:gd name="connsiteY6090" fmla="*/ 3792212 h 6858000"/>
              <a:gd name="connsiteX6091" fmla="*/ 3473196 w 6582933"/>
              <a:gd name="connsiteY6091" fmla="*/ 3786429 h 6858000"/>
              <a:gd name="connsiteX6092" fmla="*/ 3474970 w 6582933"/>
              <a:gd name="connsiteY6092" fmla="*/ 3786333 h 6858000"/>
              <a:gd name="connsiteX6093" fmla="*/ 3480723 w 6582933"/>
              <a:gd name="connsiteY6093" fmla="*/ 3778901 h 6858000"/>
              <a:gd name="connsiteX6094" fmla="*/ 3478212 w 6582933"/>
              <a:gd name="connsiteY6094" fmla="*/ 3778957 h 6858000"/>
              <a:gd name="connsiteX6095" fmla="*/ 3473196 w 6582933"/>
              <a:gd name="connsiteY6095" fmla="*/ 3786429 h 6858000"/>
              <a:gd name="connsiteX6096" fmla="*/ 3471652 w 6582933"/>
              <a:gd name="connsiteY6096" fmla="*/ 3786510 h 6858000"/>
              <a:gd name="connsiteX6097" fmla="*/ 641575 w 6582933"/>
              <a:gd name="connsiteY6097" fmla="*/ 3774059 h 6858000"/>
              <a:gd name="connsiteX6098" fmla="*/ 645864 w 6582933"/>
              <a:gd name="connsiteY6098" fmla="*/ 3782255 h 6858000"/>
              <a:gd name="connsiteX6099" fmla="*/ 641829 w 6582933"/>
              <a:gd name="connsiteY6099" fmla="*/ 3786320 h 6858000"/>
              <a:gd name="connsiteX6100" fmla="*/ 637477 w 6582933"/>
              <a:gd name="connsiteY6100" fmla="*/ 3778061 h 6858000"/>
              <a:gd name="connsiteX6101" fmla="*/ 641575 w 6582933"/>
              <a:gd name="connsiteY6101" fmla="*/ 3774059 h 6858000"/>
              <a:gd name="connsiteX6102" fmla="*/ 665091 w 6582933"/>
              <a:gd name="connsiteY6102" fmla="*/ 3763315 h 6858000"/>
              <a:gd name="connsiteX6103" fmla="*/ 673287 w 6582933"/>
              <a:gd name="connsiteY6103" fmla="*/ 3767608 h 6858000"/>
              <a:gd name="connsiteX6104" fmla="*/ 669253 w 6582933"/>
              <a:gd name="connsiteY6104" fmla="*/ 3771706 h 6858000"/>
              <a:gd name="connsiteX6105" fmla="*/ 661025 w 6582933"/>
              <a:gd name="connsiteY6105" fmla="*/ 3767354 h 6858000"/>
              <a:gd name="connsiteX6106" fmla="*/ 665091 w 6582933"/>
              <a:gd name="connsiteY6106" fmla="*/ 3763315 h 6858000"/>
              <a:gd name="connsiteX6107" fmla="*/ 2117010 w 6582933"/>
              <a:gd name="connsiteY6107" fmla="*/ 3762379 h 6858000"/>
              <a:gd name="connsiteX6108" fmla="*/ 2102812 w 6582933"/>
              <a:gd name="connsiteY6108" fmla="*/ 3762740 h 6858000"/>
              <a:gd name="connsiteX6109" fmla="*/ 2098793 w 6582933"/>
              <a:gd name="connsiteY6109" fmla="*/ 3773861 h 6858000"/>
              <a:gd name="connsiteX6110" fmla="*/ 2096925 w 6582933"/>
              <a:gd name="connsiteY6110" fmla="*/ 3773877 h 6858000"/>
              <a:gd name="connsiteX6111" fmla="*/ 2096797 w 6582933"/>
              <a:gd name="connsiteY6111" fmla="*/ 3774222 h 6858000"/>
              <a:gd name="connsiteX6112" fmla="*/ 2096799 w 6582933"/>
              <a:gd name="connsiteY6112" fmla="*/ 3774074 h 6858000"/>
              <a:gd name="connsiteX6113" fmla="*/ 2086915 w 6582933"/>
              <a:gd name="connsiteY6113" fmla="*/ 3777282 h 6858000"/>
              <a:gd name="connsiteX6114" fmla="*/ 2089426 w 6582933"/>
              <a:gd name="connsiteY6114" fmla="*/ 3785223 h 6858000"/>
              <a:gd name="connsiteX6115" fmla="*/ 2093303 w 6582933"/>
              <a:gd name="connsiteY6115" fmla="*/ 3783632 h 6858000"/>
              <a:gd name="connsiteX6116" fmla="*/ 2096797 w 6582933"/>
              <a:gd name="connsiteY6116" fmla="*/ 3774222 h 6858000"/>
              <a:gd name="connsiteX6117" fmla="*/ 2096767 w 6582933"/>
              <a:gd name="connsiteY6117" fmla="*/ 3779470 h 6858000"/>
              <a:gd name="connsiteX6118" fmla="*/ 2098793 w 6582933"/>
              <a:gd name="connsiteY6118" fmla="*/ 3773861 h 6858000"/>
              <a:gd name="connsiteX6119" fmla="*/ 2114656 w 6582933"/>
              <a:gd name="connsiteY6119" fmla="*/ 3773717 h 6858000"/>
              <a:gd name="connsiteX6120" fmla="*/ 2119173 w 6582933"/>
              <a:gd name="connsiteY6120" fmla="*/ 3770541 h 6858000"/>
              <a:gd name="connsiteX6121" fmla="*/ 2121046 w 6582933"/>
              <a:gd name="connsiteY6121" fmla="*/ 3766508 h 6858000"/>
              <a:gd name="connsiteX6122" fmla="*/ 2117010 w 6582933"/>
              <a:gd name="connsiteY6122" fmla="*/ 3762379 h 6858000"/>
              <a:gd name="connsiteX6123" fmla="*/ 2421142 w 6582933"/>
              <a:gd name="connsiteY6123" fmla="*/ 3761426 h 6858000"/>
              <a:gd name="connsiteX6124" fmla="*/ 2416853 w 6582933"/>
              <a:gd name="connsiteY6124" fmla="*/ 3769622 h 6858000"/>
              <a:gd name="connsiteX6125" fmla="*/ 2420888 w 6582933"/>
              <a:gd name="connsiteY6125" fmla="*/ 3773687 h 6858000"/>
              <a:gd name="connsiteX6126" fmla="*/ 2425246 w 6582933"/>
              <a:gd name="connsiteY6126" fmla="*/ 3765429 h 6858000"/>
              <a:gd name="connsiteX6127" fmla="*/ 2421142 w 6582933"/>
              <a:gd name="connsiteY6127" fmla="*/ 3761426 h 6858000"/>
              <a:gd name="connsiteX6128" fmla="*/ 2144338 w 6582933"/>
              <a:gd name="connsiteY6128" fmla="*/ 3751196 h 6858000"/>
              <a:gd name="connsiteX6129" fmla="*/ 2136395 w 6582933"/>
              <a:gd name="connsiteY6129" fmla="*/ 3753700 h 6858000"/>
              <a:gd name="connsiteX6130" fmla="*/ 2137981 w 6582933"/>
              <a:gd name="connsiteY6130" fmla="*/ 3757576 h 6858000"/>
              <a:gd name="connsiteX6131" fmla="*/ 2142020 w 6582933"/>
              <a:gd name="connsiteY6131" fmla="*/ 3760590 h 6858000"/>
              <a:gd name="connsiteX6132" fmla="*/ 2142981 w 6582933"/>
              <a:gd name="connsiteY6132" fmla="*/ 3761052 h 6858000"/>
              <a:gd name="connsiteX6133" fmla="*/ 2142149 w 6582933"/>
              <a:gd name="connsiteY6133" fmla="*/ 3761045 h 6858000"/>
              <a:gd name="connsiteX6134" fmla="*/ 2147902 w 6582933"/>
              <a:gd name="connsiteY6134" fmla="*/ 3764299 h 6858000"/>
              <a:gd name="connsiteX6135" fmla="*/ 2148031 w 6582933"/>
              <a:gd name="connsiteY6135" fmla="*/ 3766698 h 6858000"/>
              <a:gd name="connsiteX6136" fmla="*/ 2155465 w 6582933"/>
              <a:gd name="connsiteY6136" fmla="*/ 3772451 h 6858000"/>
              <a:gd name="connsiteX6137" fmla="*/ 2151544 w 6582933"/>
              <a:gd name="connsiteY6137" fmla="*/ 3766358 h 6858000"/>
              <a:gd name="connsiteX6138" fmla="*/ 2147902 w 6582933"/>
              <a:gd name="connsiteY6138" fmla="*/ 3764299 h 6858000"/>
              <a:gd name="connsiteX6139" fmla="*/ 2147854 w 6582933"/>
              <a:gd name="connsiteY6139" fmla="*/ 3763390 h 6858000"/>
              <a:gd name="connsiteX6140" fmla="*/ 2159120 w 6582933"/>
              <a:gd name="connsiteY6140" fmla="*/ 3768797 h 6858000"/>
              <a:gd name="connsiteX6141" fmla="*/ 2153366 w 6582933"/>
              <a:gd name="connsiteY6141" fmla="*/ 3761362 h 6858000"/>
              <a:gd name="connsiteX6142" fmla="*/ 2147729 w 6582933"/>
              <a:gd name="connsiteY6142" fmla="*/ 3761062 h 6858000"/>
              <a:gd name="connsiteX6143" fmla="*/ 2147854 w 6582933"/>
              <a:gd name="connsiteY6143" fmla="*/ 3763390 h 6858000"/>
              <a:gd name="connsiteX6144" fmla="*/ 2142981 w 6582933"/>
              <a:gd name="connsiteY6144" fmla="*/ 3761052 h 6858000"/>
              <a:gd name="connsiteX6145" fmla="*/ 2147549 w 6582933"/>
              <a:gd name="connsiteY6145" fmla="*/ 3761076 h 6858000"/>
              <a:gd name="connsiteX6146" fmla="*/ 2144338 w 6582933"/>
              <a:gd name="connsiteY6146" fmla="*/ 3751196 h 6858000"/>
              <a:gd name="connsiteX6147" fmla="*/ 2115867 w 6582933"/>
              <a:gd name="connsiteY6147" fmla="*/ 3710549 h 6858000"/>
              <a:gd name="connsiteX6148" fmla="*/ 2111769 w 6582933"/>
              <a:gd name="connsiteY6148" fmla="*/ 3714589 h 6858000"/>
              <a:gd name="connsiteX6149" fmla="*/ 2116122 w 6582933"/>
              <a:gd name="connsiteY6149" fmla="*/ 3722815 h 6858000"/>
              <a:gd name="connsiteX6150" fmla="*/ 2120157 w 6582933"/>
              <a:gd name="connsiteY6150" fmla="*/ 3718749 h 6858000"/>
              <a:gd name="connsiteX6151" fmla="*/ 2115867 w 6582933"/>
              <a:gd name="connsiteY6151" fmla="*/ 3710549 h 6858000"/>
              <a:gd name="connsiteX6152" fmla="*/ 2210629 w 6582933"/>
              <a:gd name="connsiteY6152" fmla="*/ 3658980 h 6858000"/>
              <a:gd name="connsiteX6153" fmla="*/ 2199446 w 6582933"/>
              <a:gd name="connsiteY6153" fmla="*/ 3666346 h 6858000"/>
              <a:gd name="connsiteX6154" fmla="*/ 2211938 w 6582933"/>
              <a:gd name="connsiteY6154" fmla="*/ 3680455 h 6858000"/>
              <a:gd name="connsiteX6155" fmla="*/ 2211938 w 6582933"/>
              <a:gd name="connsiteY6155" fmla="*/ 3705215 h 6858000"/>
              <a:gd name="connsiteX6156" fmla="*/ 2224174 w 6582933"/>
              <a:gd name="connsiteY6156" fmla="*/ 3732190 h 6858000"/>
              <a:gd name="connsiteX6157" fmla="*/ 2224904 w 6582933"/>
              <a:gd name="connsiteY6157" fmla="*/ 3737818 h 6858000"/>
              <a:gd name="connsiteX6158" fmla="*/ 2244102 w 6582933"/>
              <a:gd name="connsiteY6158" fmla="*/ 3764319 h 6858000"/>
              <a:gd name="connsiteX6159" fmla="*/ 2250395 w 6582933"/>
              <a:gd name="connsiteY6159" fmla="*/ 3744263 h 6858000"/>
              <a:gd name="connsiteX6160" fmla="*/ 2236976 w 6582933"/>
              <a:gd name="connsiteY6160" fmla="*/ 3729266 h 6858000"/>
              <a:gd name="connsiteX6161" fmla="*/ 2236976 w 6582933"/>
              <a:gd name="connsiteY6161" fmla="*/ 3704834 h 6858000"/>
              <a:gd name="connsiteX6162" fmla="*/ 2224017 w 6582933"/>
              <a:gd name="connsiteY6162" fmla="*/ 3691005 h 6858000"/>
              <a:gd name="connsiteX6163" fmla="*/ 2224017 w 6582933"/>
              <a:gd name="connsiteY6163" fmla="*/ 3665872 h 6858000"/>
              <a:gd name="connsiteX6164" fmla="*/ 2210629 w 6582933"/>
              <a:gd name="connsiteY6164" fmla="*/ 3658980 h 6858000"/>
              <a:gd name="connsiteX6165" fmla="*/ 2484622 w 6582933"/>
              <a:gd name="connsiteY6165" fmla="*/ 3646978 h 6858000"/>
              <a:gd name="connsiteX6166" fmla="*/ 2488657 w 6582933"/>
              <a:gd name="connsiteY6166" fmla="*/ 3651043 h 6858000"/>
              <a:gd name="connsiteX6167" fmla="*/ 2484366 w 6582933"/>
              <a:gd name="connsiteY6167" fmla="*/ 3659246 h 6858000"/>
              <a:gd name="connsiteX6168" fmla="*/ 2480262 w 6582933"/>
              <a:gd name="connsiteY6168" fmla="*/ 3655211 h 6858000"/>
              <a:gd name="connsiteX6169" fmla="*/ 2484622 w 6582933"/>
              <a:gd name="connsiteY6169" fmla="*/ 3646978 h 6858000"/>
              <a:gd name="connsiteX6170" fmla="*/ 5038418 w 6582933"/>
              <a:gd name="connsiteY6170" fmla="*/ 3634198 h 6858000"/>
              <a:gd name="connsiteX6171" fmla="*/ 5064541 w 6582933"/>
              <a:gd name="connsiteY6171" fmla="*/ 3634198 h 6858000"/>
              <a:gd name="connsiteX6172" fmla="*/ 5063780 w 6582933"/>
              <a:gd name="connsiteY6172" fmla="*/ 3659498 h 6858000"/>
              <a:gd name="connsiteX6173" fmla="*/ 5021196 w 6582933"/>
              <a:gd name="connsiteY6173" fmla="*/ 3659498 h 6858000"/>
              <a:gd name="connsiteX6174" fmla="*/ 5038418 w 6582933"/>
              <a:gd name="connsiteY6174" fmla="*/ 3634198 h 6858000"/>
              <a:gd name="connsiteX6175" fmla="*/ 542217 w 6582933"/>
              <a:gd name="connsiteY6175" fmla="*/ 3623507 h 6858000"/>
              <a:gd name="connsiteX6176" fmla="*/ 533987 w 6582933"/>
              <a:gd name="connsiteY6176" fmla="*/ 3627859 h 6858000"/>
              <a:gd name="connsiteX6177" fmla="*/ 538054 w 6582933"/>
              <a:gd name="connsiteY6177" fmla="*/ 3631891 h 6858000"/>
              <a:gd name="connsiteX6178" fmla="*/ 546255 w 6582933"/>
              <a:gd name="connsiteY6178" fmla="*/ 3627604 h 6858000"/>
              <a:gd name="connsiteX6179" fmla="*/ 542217 w 6582933"/>
              <a:gd name="connsiteY6179" fmla="*/ 3623507 h 6858000"/>
              <a:gd name="connsiteX6180" fmla="*/ 4993749 w 6582933"/>
              <a:gd name="connsiteY6180" fmla="*/ 3620790 h 6858000"/>
              <a:gd name="connsiteX6181" fmla="*/ 5004765 w 6582933"/>
              <a:gd name="connsiteY6181" fmla="*/ 3625433 h 6858000"/>
              <a:gd name="connsiteX6182" fmla="*/ 5005178 w 6582933"/>
              <a:gd name="connsiteY6182" fmla="*/ 3629729 h 6858000"/>
              <a:gd name="connsiteX6183" fmla="*/ 4984174 w 6582933"/>
              <a:gd name="connsiteY6183" fmla="*/ 3629982 h 6858000"/>
              <a:gd name="connsiteX6184" fmla="*/ 4983851 w 6582933"/>
              <a:gd name="connsiteY6184" fmla="*/ 3625724 h 6858000"/>
              <a:gd name="connsiteX6185" fmla="*/ 4993749 w 6582933"/>
              <a:gd name="connsiteY6185" fmla="*/ 3620790 h 6858000"/>
              <a:gd name="connsiteX6186" fmla="*/ 5126227 w 6582933"/>
              <a:gd name="connsiteY6186" fmla="*/ 3610376 h 6858000"/>
              <a:gd name="connsiteX6187" fmla="*/ 5134265 w 6582933"/>
              <a:gd name="connsiteY6187" fmla="*/ 3627853 h 6858000"/>
              <a:gd name="connsiteX6188" fmla="*/ 5108554 w 6582933"/>
              <a:gd name="connsiteY6188" fmla="*/ 3628043 h 6858000"/>
              <a:gd name="connsiteX6189" fmla="*/ 5126227 w 6582933"/>
              <a:gd name="connsiteY6189" fmla="*/ 3610376 h 6858000"/>
              <a:gd name="connsiteX6190" fmla="*/ 174471 w 6582933"/>
              <a:gd name="connsiteY6190" fmla="*/ 3598712 h 6858000"/>
              <a:gd name="connsiteX6191" fmla="*/ 166527 w 6582933"/>
              <a:gd name="connsiteY6191" fmla="*/ 3601226 h 6858000"/>
              <a:gd name="connsiteX6192" fmla="*/ 168115 w 6582933"/>
              <a:gd name="connsiteY6192" fmla="*/ 3605101 h 6858000"/>
              <a:gd name="connsiteX6193" fmla="*/ 170737 w 6582933"/>
              <a:gd name="connsiteY6193" fmla="*/ 3607158 h 6858000"/>
              <a:gd name="connsiteX6194" fmla="*/ 177627 w 6582933"/>
              <a:gd name="connsiteY6194" fmla="*/ 3608597 h 6858000"/>
              <a:gd name="connsiteX6195" fmla="*/ 172279 w 6582933"/>
              <a:gd name="connsiteY6195" fmla="*/ 3608566 h 6858000"/>
              <a:gd name="connsiteX6196" fmla="*/ 177695 w 6582933"/>
              <a:gd name="connsiteY6196" fmla="*/ 3608610 h 6858000"/>
              <a:gd name="connsiteX6197" fmla="*/ 177934 w 6582933"/>
              <a:gd name="connsiteY6197" fmla="*/ 3608661 h 6858000"/>
              <a:gd name="connsiteX6198" fmla="*/ 179452 w 6582933"/>
              <a:gd name="connsiteY6198" fmla="*/ 3623758 h 6858000"/>
              <a:gd name="connsiteX6199" fmla="*/ 182513 w 6582933"/>
              <a:gd name="connsiteY6199" fmla="*/ 3632231 h 6858000"/>
              <a:gd name="connsiteX6200" fmla="*/ 177999 w 6582933"/>
              <a:gd name="connsiteY6200" fmla="*/ 3634054 h 6858000"/>
              <a:gd name="connsiteX6201" fmla="*/ 179399 w 6582933"/>
              <a:gd name="connsiteY6201" fmla="*/ 3641371 h 6858000"/>
              <a:gd name="connsiteX6202" fmla="*/ 178665 w 6582933"/>
              <a:gd name="connsiteY6202" fmla="*/ 3640285 h 6858000"/>
              <a:gd name="connsiteX6203" fmla="*/ 171674 w 6582933"/>
              <a:gd name="connsiteY6203" fmla="*/ 3634181 h 6858000"/>
              <a:gd name="connsiteX6204" fmla="*/ 167289 w 6582933"/>
              <a:gd name="connsiteY6204" fmla="*/ 3638566 h 6858000"/>
              <a:gd name="connsiteX6205" fmla="*/ 167320 w 6582933"/>
              <a:gd name="connsiteY6205" fmla="*/ 3667867 h 6858000"/>
              <a:gd name="connsiteX6206" fmla="*/ 177999 w 6582933"/>
              <a:gd name="connsiteY6206" fmla="*/ 3678552 h 6858000"/>
              <a:gd name="connsiteX6207" fmla="*/ 178220 w 6582933"/>
              <a:gd name="connsiteY6207" fmla="*/ 3727516 h 6858000"/>
              <a:gd name="connsiteX6208" fmla="*/ 185625 w 6582933"/>
              <a:gd name="connsiteY6208" fmla="*/ 3734190 h 6858000"/>
              <a:gd name="connsiteX6209" fmla="*/ 189947 w 6582933"/>
              <a:gd name="connsiteY6209" fmla="*/ 3729933 h 6858000"/>
              <a:gd name="connsiteX6210" fmla="*/ 188621 w 6582933"/>
              <a:gd name="connsiteY6210" fmla="*/ 3689529 h 6858000"/>
              <a:gd name="connsiteX6211" fmla="*/ 179399 w 6582933"/>
              <a:gd name="connsiteY6211" fmla="*/ 3641371 h 6858000"/>
              <a:gd name="connsiteX6212" fmla="*/ 183369 w 6582933"/>
              <a:gd name="connsiteY6212" fmla="*/ 3647248 h 6858000"/>
              <a:gd name="connsiteX6213" fmla="*/ 190074 w 6582933"/>
              <a:gd name="connsiteY6213" fmla="*/ 3653157 h 6858000"/>
              <a:gd name="connsiteX6214" fmla="*/ 182513 w 6582933"/>
              <a:gd name="connsiteY6214" fmla="*/ 3632231 h 6858000"/>
              <a:gd name="connsiteX6215" fmla="*/ 188613 w 6582933"/>
              <a:gd name="connsiteY6215" fmla="*/ 3629768 h 6858000"/>
              <a:gd name="connsiteX6216" fmla="*/ 188613 w 6582933"/>
              <a:gd name="connsiteY6216" fmla="*/ 3612924 h 6858000"/>
              <a:gd name="connsiteX6217" fmla="*/ 183437 w 6582933"/>
              <a:gd name="connsiteY6217" fmla="*/ 3608659 h 6858000"/>
              <a:gd name="connsiteX6218" fmla="*/ 177695 w 6582933"/>
              <a:gd name="connsiteY6218" fmla="*/ 3608610 h 6858000"/>
              <a:gd name="connsiteX6219" fmla="*/ 177627 w 6582933"/>
              <a:gd name="connsiteY6219" fmla="*/ 3608597 h 6858000"/>
              <a:gd name="connsiteX6220" fmla="*/ 177681 w 6582933"/>
              <a:gd name="connsiteY6220" fmla="*/ 3608597 h 6858000"/>
              <a:gd name="connsiteX6221" fmla="*/ 174471 w 6582933"/>
              <a:gd name="connsiteY6221" fmla="*/ 3598712 h 6858000"/>
              <a:gd name="connsiteX6222" fmla="*/ 4892775 w 6582933"/>
              <a:gd name="connsiteY6222" fmla="*/ 3596167 h 6858000"/>
              <a:gd name="connsiteX6223" fmla="*/ 4892711 w 6582933"/>
              <a:gd name="connsiteY6223" fmla="*/ 3601533 h 6858000"/>
              <a:gd name="connsiteX6224" fmla="*/ 4889279 w 6582933"/>
              <a:gd name="connsiteY6224" fmla="*/ 3605725 h 6858000"/>
              <a:gd name="connsiteX6225" fmla="*/ 4885403 w 6582933"/>
              <a:gd name="connsiteY6225" fmla="*/ 3607318 h 6858000"/>
              <a:gd name="connsiteX6226" fmla="*/ 4882892 w 6582933"/>
              <a:gd name="connsiteY6226" fmla="*/ 3599376 h 6858000"/>
              <a:gd name="connsiteX6227" fmla="*/ 4892775 w 6582933"/>
              <a:gd name="connsiteY6227" fmla="*/ 3596167 h 6858000"/>
              <a:gd name="connsiteX6228" fmla="*/ 2342579 w 6582933"/>
              <a:gd name="connsiteY6228" fmla="*/ 3585456 h 6858000"/>
              <a:gd name="connsiteX6229" fmla="*/ 2351061 w 6582933"/>
              <a:gd name="connsiteY6229" fmla="*/ 3589845 h 6858000"/>
              <a:gd name="connsiteX6230" fmla="*/ 2351061 w 6582933"/>
              <a:gd name="connsiteY6230" fmla="*/ 3614628 h 6858000"/>
              <a:gd name="connsiteX6231" fmla="*/ 2346836 w 6582933"/>
              <a:gd name="connsiteY6231" fmla="*/ 3619018 h 6858000"/>
              <a:gd name="connsiteX6232" fmla="*/ 2338348 w 6582933"/>
              <a:gd name="connsiteY6232" fmla="*/ 3614628 h 6858000"/>
              <a:gd name="connsiteX6233" fmla="*/ 2338348 w 6582933"/>
              <a:gd name="connsiteY6233" fmla="*/ 3589845 h 6858000"/>
              <a:gd name="connsiteX6234" fmla="*/ 2342579 w 6582933"/>
              <a:gd name="connsiteY6234" fmla="*/ 3585456 h 6858000"/>
              <a:gd name="connsiteX6235" fmla="*/ 616484 w 6582933"/>
              <a:gd name="connsiteY6235" fmla="*/ 3583494 h 6858000"/>
              <a:gd name="connsiteX6236" fmla="*/ 612196 w 6582933"/>
              <a:gd name="connsiteY6236" fmla="*/ 3591690 h 6858000"/>
              <a:gd name="connsiteX6237" fmla="*/ 616230 w 6582933"/>
              <a:gd name="connsiteY6237" fmla="*/ 3595757 h 6858000"/>
              <a:gd name="connsiteX6238" fmla="*/ 620582 w 6582933"/>
              <a:gd name="connsiteY6238" fmla="*/ 3587499 h 6858000"/>
              <a:gd name="connsiteX6239" fmla="*/ 616484 w 6582933"/>
              <a:gd name="connsiteY6239" fmla="*/ 3583494 h 6858000"/>
              <a:gd name="connsiteX6240" fmla="*/ 5166522 w 6582933"/>
              <a:gd name="connsiteY6240" fmla="*/ 3583455 h 6858000"/>
              <a:gd name="connsiteX6241" fmla="*/ 5178727 w 6582933"/>
              <a:gd name="connsiteY6241" fmla="*/ 3583455 h 6858000"/>
              <a:gd name="connsiteX6242" fmla="*/ 5183111 w 6582933"/>
              <a:gd name="connsiteY6242" fmla="*/ 3587586 h 6858000"/>
              <a:gd name="connsiteX6243" fmla="*/ 5182730 w 6582933"/>
              <a:gd name="connsiteY6243" fmla="*/ 3591873 h 6858000"/>
              <a:gd name="connsiteX6244" fmla="*/ 5161815 w 6582933"/>
              <a:gd name="connsiteY6244" fmla="*/ 3591588 h 6858000"/>
              <a:gd name="connsiteX6245" fmla="*/ 5162140 w 6582933"/>
              <a:gd name="connsiteY6245" fmla="*/ 3587366 h 6858000"/>
              <a:gd name="connsiteX6246" fmla="*/ 5166522 w 6582933"/>
              <a:gd name="connsiteY6246" fmla="*/ 3583455 h 6858000"/>
              <a:gd name="connsiteX6247" fmla="*/ 184386 w 6582933"/>
              <a:gd name="connsiteY6247" fmla="*/ 3570782 h 6858000"/>
              <a:gd name="connsiteX6248" fmla="*/ 180096 w 6582933"/>
              <a:gd name="connsiteY6248" fmla="*/ 3578979 h 6858000"/>
              <a:gd name="connsiteX6249" fmla="*/ 184131 w 6582933"/>
              <a:gd name="connsiteY6249" fmla="*/ 3583051 h 6858000"/>
              <a:gd name="connsiteX6250" fmla="*/ 188485 w 6582933"/>
              <a:gd name="connsiteY6250" fmla="*/ 3574783 h 6858000"/>
              <a:gd name="connsiteX6251" fmla="*/ 184386 w 6582933"/>
              <a:gd name="connsiteY6251" fmla="*/ 3570782 h 6858000"/>
              <a:gd name="connsiteX6252" fmla="*/ 4848344 w 6582933"/>
              <a:gd name="connsiteY6252" fmla="*/ 3570527 h 6858000"/>
              <a:gd name="connsiteX6253" fmla="*/ 4848407 w 6582933"/>
              <a:gd name="connsiteY6253" fmla="*/ 3595881 h 6858000"/>
              <a:gd name="connsiteX6254" fmla="*/ 4830995 w 6582933"/>
              <a:gd name="connsiteY6254" fmla="*/ 3587877 h 6858000"/>
              <a:gd name="connsiteX6255" fmla="*/ 4848344 w 6582933"/>
              <a:gd name="connsiteY6255" fmla="*/ 3570527 h 6858000"/>
              <a:gd name="connsiteX6256" fmla="*/ 5083451 w 6582933"/>
              <a:gd name="connsiteY6256" fmla="*/ 3557837 h 6858000"/>
              <a:gd name="connsiteX6257" fmla="*/ 5083451 w 6582933"/>
              <a:gd name="connsiteY6257" fmla="*/ 3577190 h 6858000"/>
              <a:gd name="connsiteX6258" fmla="*/ 5037847 w 6582933"/>
              <a:gd name="connsiteY6258" fmla="*/ 3620697 h 6858000"/>
              <a:gd name="connsiteX6259" fmla="*/ 5020941 w 6582933"/>
              <a:gd name="connsiteY6259" fmla="*/ 3614848 h 6858000"/>
              <a:gd name="connsiteX6260" fmla="*/ 5077445 w 6582933"/>
              <a:gd name="connsiteY6260" fmla="*/ 3557962 h 6858000"/>
              <a:gd name="connsiteX6261" fmla="*/ 5083451 w 6582933"/>
              <a:gd name="connsiteY6261" fmla="*/ 3557837 h 6858000"/>
              <a:gd name="connsiteX6262" fmla="*/ 584506 w 6582933"/>
              <a:gd name="connsiteY6262" fmla="*/ 3557770 h 6858000"/>
              <a:gd name="connsiteX6263" fmla="*/ 584575 w 6582933"/>
              <a:gd name="connsiteY6263" fmla="*/ 3557776 h 6858000"/>
              <a:gd name="connsiteX6264" fmla="*/ 584577 w 6582933"/>
              <a:gd name="connsiteY6264" fmla="*/ 3557850 h 6858000"/>
              <a:gd name="connsiteX6265" fmla="*/ 589883 w 6582933"/>
              <a:gd name="connsiteY6265" fmla="*/ 3563447 h 6858000"/>
              <a:gd name="connsiteX6266" fmla="*/ 584713 w 6582933"/>
              <a:gd name="connsiteY6266" fmla="*/ 3561673 h 6858000"/>
              <a:gd name="connsiteX6267" fmla="*/ 5202085 w 6582933"/>
              <a:gd name="connsiteY6267" fmla="*/ 3547199 h 6858000"/>
              <a:gd name="connsiteX6268" fmla="*/ 5210314 w 6582933"/>
              <a:gd name="connsiteY6268" fmla="*/ 3551548 h 6858000"/>
              <a:gd name="connsiteX6269" fmla="*/ 5206246 w 6582933"/>
              <a:gd name="connsiteY6269" fmla="*/ 3555582 h 6858000"/>
              <a:gd name="connsiteX6270" fmla="*/ 5198045 w 6582933"/>
              <a:gd name="connsiteY6270" fmla="*/ 3551294 h 6858000"/>
              <a:gd name="connsiteX6271" fmla="*/ 5202085 w 6582933"/>
              <a:gd name="connsiteY6271" fmla="*/ 3547199 h 6858000"/>
              <a:gd name="connsiteX6272" fmla="*/ 577237 w 6582933"/>
              <a:gd name="connsiteY6272" fmla="*/ 3533445 h 6858000"/>
              <a:gd name="connsiteX6273" fmla="*/ 560173 w 6582933"/>
              <a:gd name="connsiteY6273" fmla="*/ 3550509 h 6858000"/>
              <a:gd name="connsiteX6274" fmla="*/ 566846 w 6582933"/>
              <a:gd name="connsiteY6274" fmla="*/ 3557532 h 6858000"/>
              <a:gd name="connsiteX6275" fmla="*/ 577045 w 6582933"/>
              <a:gd name="connsiteY6275" fmla="*/ 3559036 h 6858000"/>
              <a:gd name="connsiteX6276" fmla="*/ 584713 w 6582933"/>
              <a:gd name="connsiteY6276" fmla="*/ 3561673 h 6858000"/>
              <a:gd name="connsiteX6277" fmla="*/ 584805 w 6582933"/>
              <a:gd name="connsiteY6277" fmla="*/ 3563417 h 6858000"/>
              <a:gd name="connsiteX6278" fmla="*/ 592240 w 6582933"/>
              <a:gd name="connsiteY6278" fmla="*/ 3569156 h 6858000"/>
              <a:gd name="connsiteX6279" fmla="*/ 592925 w 6582933"/>
              <a:gd name="connsiteY6279" fmla="*/ 3566648 h 6858000"/>
              <a:gd name="connsiteX6280" fmla="*/ 589883 w 6582933"/>
              <a:gd name="connsiteY6280" fmla="*/ 3563447 h 6858000"/>
              <a:gd name="connsiteX6281" fmla="*/ 595893 w 6582933"/>
              <a:gd name="connsiteY6281" fmla="*/ 3565506 h 6858000"/>
              <a:gd name="connsiteX6282" fmla="*/ 590140 w 6582933"/>
              <a:gd name="connsiteY6282" fmla="*/ 3558071 h 6858000"/>
              <a:gd name="connsiteX6283" fmla="*/ 584575 w 6582933"/>
              <a:gd name="connsiteY6283" fmla="*/ 3557776 h 6858000"/>
              <a:gd name="connsiteX6284" fmla="*/ 584259 w 6582933"/>
              <a:gd name="connsiteY6284" fmla="*/ 3540121 h 6858000"/>
              <a:gd name="connsiteX6285" fmla="*/ 577237 w 6582933"/>
              <a:gd name="connsiteY6285" fmla="*/ 3533445 h 6858000"/>
              <a:gd name="connsiteX6286" fmla="*/ 2307016 w 6582933"/>
              <a:gd name="connsiteY6286" fmla="*/ 3532548 h 6858000"/>
              <a:gd name="connsiteX6287" fmla="*/ 2319215 w 6582933"/>
              <a:gd name="connsiteY6287" fmla="*/ 3532548 h 6858000"/>
              <a:gd name="connsiteX6288" fmla="*/ 2323605 w 6582933"/>
              <a:gd name="connsiteY6288" fmla="*/ 3536684 h 6858000"/>
              <a:gd name="connsiteX6289" fmla="*/ 2323224 w 6582933"/>
              <a:gd name="connsiteY6289" fmla="*/ 3540972 h 6858000"/>
              <a:gd name="connsiteX6290" fmla="*/ 2302309 w 6582933"/>
              <a:gd name="connsiteY6290" fmla="*/ 3540686 h 6858000"/>
              <a:gd name="connsiteX6291" fmla="*/ 2302627 w 6582933"/>
              <a:gd name="connsiteY6291" fmla="*/ 3536462 h 6858000"/>
              <a:gd name="connsiteX6292" fmla="*/ 2307016 w 6582933"/>
              <a:gd name="connsiteY6292" fmla="*/ 3532548 h 6858000"/>
              <a:gd name="connsiteX6293" fmla="*/ 149048 w 6582933"/>
              <a:gd name="connsiteY6293" fmla="*/ 3522441 h 6858000"/>
              <a:gd name="connsiteX6294" fmla="*/ 141103 w 6582933"/>
              <a:gd name="connsiteY6294" fmla="*/ 3524953 h 6858000"/>
              <a:gd name="connsiteX6295" fmla="*/ 142692 w 6582933"/>
              <a:gd name="connsiteY6295" fmla="*/ 3528828 h 6858000"/>
              <a:gd name="connsiteX6296" fmla="*/ 146728 w 6582933"/>
              <a:gd name="connsiteY6296" fmla="*/ 3531843 h 6858000"/>
              <a:gd name="connsiteX6297" fmla="*/ 147675 w 6582933"/>
              <a:gd name="connsiteY6297" fmla="*/ 3532299 h 6858000"/>
              <a:gd name="connsiteX6298" fmla="*/ 146855 w 6582933"/>
              <a:gd name="connsiteY6298" fmla="*/ 3532291 h 6858000"/>
              <a:gd name="connsiteX6299" fmla="*/ 152607 w 6582933"/>
              <a:gd name="connsiteY6299" fmla="*/ 3535549 h 6858000"/>
              <a:gd name="connsiteX6300" fmla="*/ 152735 w 6582933"/>
              <a:gd name="connsiteY6300" fmla="*/ 3537959 h 6858000"/>
              <a:gd name="connsiteX6301" fmla="*/ 160171 w 6582933"/>
              <a:gd name="connsiteY6301" fmla="*/ 3543710 h 6858000"/>
              <a:gd name="connsiteX6302" fmla="*/ 156251 w 6582933"/>
              <a:gd name="connsiteY6302" fmla="*/ 3537608 h 6858000"/>
              <a:gd name="connsiteX6303" fmla="*/ 152607 w 6582933"/>
              <a:gd name="connsiteY6303" fmla="*/ 3535549 h 6858000"/>
              <a:gd name="connsiteX6304" fmla="*/ 152560 w 6582933"/>
              <a:gd name="connsiteY6304" fmla="*/ 3534646 h 6858000"/>
              <a:gd name="connsiteX6305" fmla="*/ 163825 w 6582933"/>
              <a:gd name="connsiteY6305" fmla="*/ 3540059 h 6858000"/>
              <a:gd name="connsiteX6306" fmla="*/ 158073 w 6582933"/>
              <a:gd name="connsiteY6306" fmla="*/ 3532611 h 6858000"/>
              <a:gd name="connsiteX6307" fmla="*/ 152436 w 6582933"/>
              <a:gd name="connsiteY6307" fmla="*/ 3532314 h 6858000"/>
              <a:gd name="connsiteX6308" fmla="*/ 152560 w 6582933"/>
              <a:gd name="connsiteY6308" fmla="*/ 3534646 h 6858000"/>
              <a:gd name="connsiteX6309" fmla="*/ 147675 w 6582933"/>
              <a:gd name="connsiteY6309" fmla="*/ 3532299 h 6858000"/>
              <a:gd name="connsiteX6310" fmla="*/ 152258 w 6582933"/>
              <a:gd name="connsiteY6310" fmla="*/ 3532325 h 6858000"/>
              <a:gd name="connsiteX6311" fmla="*/ 149048 w 6582933"/>
              <a:gd name="connsiteY6311" fmla="*/ 3522441 h 6858000"/>
              <a:gd name="connsiteX6312" fmla="*/ 4976796 w 6582933"/>
              <a:gd name="connsiteY6312" fmla="*/ 3508365 h 6858000"/>
              <a:gd name="connsiteX6313" fmla="*/ 4981060 w 6582933"/>
              <a:gd name="connsiteY6313" fmla="*/ 3512870 h 6858000"/>
              <a:gd name="connsiteX6314" fmla="*/ 4981788 w 6582933"/>
              <a:gd name="connsiteY6314" fmla="*/ 3525233 h 6858000"/>
              <a:gd name="connsiteX6315" fmla="*/ 4977914 w 6582933"/>
              <a:gd name="connsiteY6315" fmla="*/ 3529934 h 6858000"/>
              <a:gd name="connsiteX6316" fmla="*/ 4969076 w 6582933"/>
              <a:gd name="connsiteY6316" fmla="*/ 3538522 h 6858000"/>
              <a:gd name="connsiteX6317" fmla="*/ 4969076 w 6582933"/>
              <a:gd name="connsiteY6317" fmla="*/ 3551040 h 6858000"/>
              <a:gd name="connsiteX6318" fmla="*/ 4924683 w 6582933"/>
              <a:gd name="connsiteY6318" fmla="*/ 3596012 h 6858000"/>
              <a:gd name="connsiteX6319" fmla="*/ 4892838 w 6582933"/>
              <a:gd name="connsiteY6319" fmla="*/ 3595974 h 6858000"/>
              <a:gd name="connsiteX6320" fmla="*/ 4909109 w 6582933"/>
              <a:gd name="connsiteY6320" fmla="*/ 3583266 h 6858000"/>
              <a:gd name="connsiteX6321" fmla="*/ 4914318 w 6582933"/>
              <a:gd name="connsiteY6321" fmla="*/ 3580724 h 6858000"/>
              <a:gd name="connsiteX6322" fmla="*/ 4954555 w 6582933"/>
              <a:gd name="connsiteY6322" fmla="*/ 3540621 h 6858000"/>
              <a:gd name="connsiteX6323" fmla="*/ 4976796 w 6582933"/>
              <a:gd name="connsiteY6323" fmla="*/ 3508365 h 6858000"/>
              <a:gd name="connsiteX6324" fmla="*/ 616452 w 6582933"/>
              <a:gd name="connsiteY6324" fmla="*/ 3507228 h 6858000"/>
              <a:gd name="connsiteX6325" fmla="*/ 612101 w 6582933"/>
              <a:gd name="connsiteY6325" fmla="*/ 3515481 h 6858000"/>
              <a:gd name="connsiteX6326" fmla="*/ 616199 w 6582933"/>
              <a:gd name="connsiteY6326" fmla="*/ 3519485 h 6858000"/>
              <a:gd name="connsiteX6327" fmla="*/ 620487 w 6582933"/>
              <a:gd name="connsiteY6327" fmla="*/ 3511292 h 6858000"/>
              <a:gd name="connsiteX6328" fmla="*/ 616452 w 6582933"/>
              <a:gd name="connsiteY6328" fmla="*/ 3507228 h 6858000"/>
              <a:gd name="connsiteX6329" fmla="*/ 2068837 w 6582933"/>
              <a:gd name="connsiteY6329" fmla="*/ 3494018 h 6858000"/>
              <a:gd name="connsiteX6330" fmla="*/ 2059077 w 6582933"/>
              <a:gd name="connsiteY6330" fmla="*/ 3500973 h 6858000"/>
              <a:gd name="connsiteX6331" fmla="*/ 2077062 w 6582933"/>
              <a:gd name="connsiteY6331" fmla="*/ 3518502 h 6858000"/>
              <a:gd name="connsiteX6332" fmla="*/ 2090060 w 6582933"/>
              <a:gd name="connsiteY6332" fmla="*/ 3544914 h 6858000"/>
              <a:gd name="connsiteX6333" fmla="*/ 2107824 w 6582933"/>
              <a:gd name="connsiteY6333" fmla="*/ 3575387 h 6858000"/>
              <a:gd name="connsiteX6334" fmla="*/ 2109479 w 6582933"/>
              <a:gd name="connsiteY6334" fmla="*/ 3580792 h 6858000"/>
              <a:gd name="connsiteX6335" fmla="*/ 2121747 w 6582933"/>
              <a:gd name="connsiteY6335" fmla="*/ 3601796 h 6858000"/>
              <a:gd name="connsiteX6336" fmla="*/ 2121747 w 6582933"/>
              <a:gd name="connsiteY6336" fmla="*/ 3626049 h 6858000"/>
              <a:gd name="connsiteX6337" fmla="*/ 2134714 w 6582933"/>
              <a:gd name="connsiteY6337" fmla="*/ 3640603 h 6858000"/>
              <a:gd name="connsiteX6338" fmla="*/ 2134714 w 6582933"/>
              <a:gd name="connsiteY6338" fmla="*/ 3678292 h 6858000"/>
              <a:gd name="connsiteX6339" fmla="*/ 2165572 w 6582933"/>
              <a:gd name="connsiteY6339" fmla="*/ 3708677 h 6858000"/>
              <a:gd name="connsiteX6340" fmla="*/ 2177262 w 6582933"/>
              <a:gd name="connsiteY6340" fmla="*/ 3710041 h 6858000"/>
              <a:gd name="connsiteX6341" fmla="*/ 2184863 w 6582933"/>
              <a:gd name="connsiteY6341" fmla="*/ 3703019 h 6858000"/>
              <a:gd name="connsiteX6342" fmla="*/ 2167093 w 6582933"/>
              <a:gd name="connsiteY6342" fmla="*/ 3685129 h 6858000"/>
              <a:gd name="connsiteX6343" fmla="*/ 2163281 w 6582933"/>
              <a:gd name="connsiteY6343" fmla="*/ 3679632 h 6858000"/>
              <a:gd name="connsiteX6344" fmla="*/ 2158359 w 6582933"/>
              <a:gd name="connsiteY6344" fmla="*/ 3638441 h 6858000"/>
              <a:gd name="connsiteX6345" fmla="*/ 2148536 w 6582933"/>
              <a:gd name="connsiteY6345" fmla="*/ 3628620 h 6858000"/>
              <a:gd name="connsiteX6346" fmla="*/ 2159342 w 6582933"/>
              <a:gd name="connsiteY6346" fmla="*/ 3615620 h 6858000"/>
              <a:gd name="connsiteX6347" fmla="*/ 2135222 w 6582933"/>
              <a:gd name="connsiteY6347" fmla="*/ 3601891 h 6858000"/>
              <a:gd name="connsiteX6348" fmla="*/ 2135222 w 6582933"/>
              <a:gd name="connsiteY6348" fmla="*/ 3577740 h 6858000"/>
              <a:gd name="connsiteX6349" fmla="*/ 2143265 w 6582933"/>
              <a:gd name="connsiteY6349" fmla="*/ 3565167 h 6858000"/>
              <a:gd name="connsiteX6350" fmla="*/ 2145199 w 6582933"/>
              <a:gd name="connsiteY6350" fmla="*/ 3557850 h 6858000"/>
              <a:gd name="connsiteX6351" fmla="*/ 2147802 w 6582933"/>
              <a:gd name="connsiteY6351" fmla="*/ 3557850 h 6858000"/>
              <a:gd name="connsiteX6352" fmla="*/ 2146869 w 6582933"/>
              <a:gd name="connsiteY6352" fmla="*/ 3551534 h 6858000"/>
              <a:gd name="connsiteX6353" fmla="*/ 2146943 w 6582933"/>
              <a:gd name="connsiteY6353" fmla="*/ 3551257 h 6858000"/>
              <a:gd name="connsiteX6354" fmla="*/ 2147707 w 6582933"/>
              <a:gd name="connsiteY6354" fmla="*/ 3526703 h 6858000"/>
              <a:gd name="connsiteX6355" fmla="*/ 2147966 w 6582933"/>
              <a:gd name="connsiteY6355" fmla="*/ 3557912 h 6858000"/>
              <a:gd name="connsiteX6356" fmla="*/ 2154160 w 6582933"/>
              <a:gd name="connsiteY6356" fmla="*/ 3557912 h 6858000"/>
              <a:gd name="connsiteX6357" fmla="*/ 2172369 w 6582933"/>
              <a:gd name="connsiteY6357" fmla="*/ 3576504 h 6858000"/>
              <a:gd name="connsiteX6358" fmla="*/ 2174180 w 6582933"/>
              <a:gd name="connsiteY6358" fmla="*/ 3619026 h 6858000"/>
              <a:gd name="connsiteX6359" fmla="*/ 2188675 w 6582933"/>
              <a:gd name="connsiteY6359" fmla="*/ 3643400 h 6858000"/>
              <a:gd name="connsiteX6360" fmla="*/ 2198017 w 6582933"/>
              <a:gd name="connsiteY6360" fmla="*/ 3640666 h 6858000"/>
              <a:gd name="connsiteX6361" fmla="*/ 2198017 w 6582933"/>
              <a:gd name="connsiteY6361" fmla="*/ 3603105 h 6858000"/>
              <a:gd name="connsiteX6362" fmla="*/ 2186320 w 6582933"/>
              <a:gd name="connsiteY6362" fmla="*/ 3589693 h 6858000"/>
              <a:gd name="connsiteX6363" fmla="*/ 2186320 w 6582933"/>
              <a:gd name="connsiteY6363" fmla="*/ 3568428 h 6858000"/>
              <a:gd name="connsiteX6364" fmla="*/ 2160517 w 6582933"/>
              <a:gd name="connsiteY6364" fmla="*/ 3542621 h 6858000"/>
              <a:gd name="connsiteX6365" fmla="*/ 2160517 w 6582933"/>
              <a:gd name="connsiteY6365" fmla="*/ 3514308 h 6858000"/>
              <a:gd name="connsiteX6366" fmla="*/ 2135128 w 6582933"/>
              <a:gd name="connsiteY6366" fmla="*/ 3513320 h 6858000"/>
              <a:gd name="connsiteX6367" fmla="*/ 2144637 w 6582933"/>
              <a:gd name="connsiteY6367" fmla="*/ 3536453 h 6858000"/>
              <a:gd name="connsiteX6368" fmla="*/ 2146869 w 6582933"/>
              <a:gd name="connsiteY6368" fmla="*/ 3551534 h 6858000"/>
              <a:gd name="connsiteX6369" fmla="*/ 2145199 w 6582933"/>
              <a:gd name="connsiteY6369" fmla="*/ 3557850 h 6858000"/>
              <a:gd name="connsiteX6370" fmla="*/ 2135159 w 6582933"/>
              <a:gd name="connsiteY6370" fmla="*/ 3557850 h 6858000"/>
              <a:gd name="connsiteX6371" fmla="*/ 2128866 w 6582933"/>
              <a:gd name="connsiteY6371" fmla="*/ 3557817 h 6858000"/>
              <a:gd name="connsiteX6372" fmla="*/ 2112087 w 6582933"/>
              <a:gd name="connsiteY6372" fmla="*/ 3553464 h 6858000"/>
              <a:gd name="connsiteX6373" fmla="*/ 2120855 w 6582933"/>
              <a:gd name="connsiteY6373" fmla="*/ 3540121 h 6858000"/>
              <a:gd name="connsiteX6374" fmla="*/ 2119268 w 6582933"/>
              <a:gd name="connsiteY6374" fmla="*/ 3535826 h 6858000"/>
              <a:gd name="connsiteX6375" fmla="*/ 2108141 w 6582933"/>
              <a:gd name="connsiteY6375" fmla="*/ 3532165 h 6858000"/>
              <a:gd name="connsiteX6376" fmla="*/ 2096861 w 6582933"/>
              <a:gd name="connsiteY6376" fmla="*/ 3513706 h 6858000"/>
              <a:gd name="connsiteX6377" fmla="*/ 2079861 w 6582933"/>
              <a:gd name="connsiteY6377" fmla="*/ 3496778 h 6858000"/>
              <a:gd name="connsiteX6378" fmla="*/ 2068837 w 6582933"/>
              <a:gd name="connsiteY6378" fmla="*/ 3494018 h 6858000"/>
              <a:gd name="connsiteX6379" fmla="*/ 2435656 w 6582933"/>
              <a:gd name="connsiteY6379" fmla="*/ 3483775 h 6858000"/>
              <a:gd name="connsiteX6380" fmla="*/ 2444551 w 6582933"/>
              <a:gd name="connsiteY6380" fmla="*/ 3492093 h 6858000"/>
              <a:gd name="connsiteX6381" fmla="*/ 2455803 w 6582933"/>
              <a:gd name="connsiteY6381" fmla="*/ 3494509 h 6858000"/>
              <a:gd name="connsiteX6382" fmla="*/ 2465496 w 6582933"/>
              <a:gd name="connsiteY6382" fmla="*/ 3500669 h 6858000"/>
              <a:gd name="connsiteX6383" fmla="*/ 2465560 w 6582933"/>
              <a:gd name="connsiteY6383" fmla="*/ 3506794 h 6858000"/>
              <a:gd name="connsiteX6384" fmla="*/ 2461462 w 6582933"/>
              <a:gd name="connsiteY6384" fmla="*/ 3517439 h 6858000"/>
              <a:gd name="connsiteX6385" fmla="*/ 2444905 w 6582933"/>
              <a:gd name="connsiteY6385" fmla="*/ 3517786 h 6858000"/>
              <a:gd name="connsiteX6386" fmla="*/ 2427358 w 6582933"/>
              <a:gd name="connsiteY6386" fmla="*/ 3500701 h 6858000"/>
              <a:gd name="connsiteX6387" fmla="*/ 2427611 w 6582933"/>
              <a:gd name="connsiteY6387" fmla="*/ 3488506 h 6858000"/>
              <a:gd name="connsiteX6388" fmla="*/ 2435656 w 6582933"/>
              <a:gd name="connsiteY6388" fmla="*/ 3483775 h 6858000"/>
              <a:gd name="connsiteX6389" fmla="*/ 2128581 w 6582933"/>
              <a:gd name="connsiteY6389" fmla="*/ 3481848 h 6858000"/>
              <a:gd name="connsiteX6390" fmla="*/ 2124540 w 6582933"/>
              <a:gd name="connsiteY6390" fmla="*/ 3485922 h 6858000"/>
              <a:gd name="connsiteX6391" fmla="*/ 2128835 w 6582933"/>
              <a:gd name="connsiteY6391" fmla="*/ 3494116 h 6858000"/>
              <a:gd name="connsiteX6392" fmla="*/ 2132931 w 6582933"/>
              <a:gd name="connsiteY6392" fmla="*/ 3490079 h 6858000"/>
              <a:gd name="connsiteX6393" fmla="*/ 2128581 w 6582933"/>
              <a:gd name="connsiteY6393" fmla="*/ 3481848 h 6858000"/>
              <a:gd name="connsiteX6394" fmla="*/ 5083389 w 6582933"/>
              <a:gd name="connsiteY6394" fmla="*/ 3481800 h 6858000"/>
              <a:gd name="connsiteX6395" fmla="*/ 5083326 w 6582933"/>
              <a:gd name="connsiteY6395" fmla="*/ 3487174 h 6858000"/>
              <a:gd name="connsiteX6396" fmla="*/ 5079894 w 6582933"/>
              <a:gd name="connsiteY6396" fmla="*/ 3491366 h 6858000"/>
              <a:gd name="connsiteX6397" fmla="*/ 5076011 w 6582933"/>
              <a:gd name="connsiteY6397" fmla="*/ 3492952 h 6858000"/>
              <a:gd name="connsiteX6398" fmla="*/ 5073505 w 6582933"/>
              <a:gd name="connsiteY6398" fmla="*/ 3485012 h 6858000"/>
              <a:gd name="connsiteX6399" fmla="*/ 5083389 w 6582933"/>
              <a:gd name="connsiteY6399" fmla="*/ 3481800 h 6858000"/>
              <a:gd name="connsiteX6400" fmla="*/ 2118120 w 6582933"/>
              <a:gd name="connsiteY6400" fmla="*/ 3458326 h 6858000"/>
              <a:gd name="connsiteX6401" fmla="*/ 2109893 w 6582933"/>
              <a:gd name="connsiteY6401" fmla="*/ 3462680 h 6858000"/>
              <a:gd name="connsiteX6402" fmla="*/ 2113959 w 6582933"/>
              <a:gd name="connsiteY6402" fmla="*/ 3466720 h 6858000"/>
              <a:gd name="connsiteX6403" fmla="*/ 2122159 w 6582933"/>
              <a:gd name="connsiteY6403" fmla="*/ 3462424 h 6858000"/>
              <a:gd name="connsiteX6404" fmla="*/ 2118120 w 6582933"/>
              <a:gd name="connsiteY6404" fmla="*/ 3458326 h 6858000"/>
              <a:gd name="connsiteX6405" fmla="*/ 1978336 w 6582933"/>
              <a:gd name="connsiteY6405" fmla="*/ 3445603 h 6858000"/>
              <a:gd name="connsiteX6406" fmla="*/ 1970110 w 6582933"/>
              <a:gd name="connsiteY6406" fmla="*/ 3449965 h 6858000"/>
              <a:gd name="connsiteX6407" fmla="*/ 1974175 w 6582933"/>
              <a:gd name="connsiteY6407" fmla="*/ 3453994 h 6858000"/>
              <a:gd name="connsiteX6408" fmla="*/ 1982373 w 6582933"/>
              <a:gd name="connsiteY6408" fmla="*/ 3449718 h 6858000"/>
              <a:gd name="connsiteX6409" fmla="*/ 1978336 w 6582933"/>
              <a:gd name="connsiteY6409" fmla="*/ 3445603 h 6858000"/>
              <a:gd name="connsiteX6410" fmla="*/ 876863 w 6582933"/>
              <a:gd name="connsiteY6410" fmla="*/ 3443454 h 6858000"/>
              <a:gd name="connsiteX6411" fmla="*/ 876991 w 6582933"/>
              <a:gd name="connsiteY6411" fmla="*/ 3455725 h 6858000"/>
              <a:gd name="connsiteX6412" fmla="*/ 872988 w 6582933"/>
              <a:gd name="connsiteY6412" fmla="*/ 3466435 h 6858000"/>
              <a:gd name="connsiteX6413" fmla="*/ 864183 w 6582933"/>
              <a:gd name="connsiteY6413" fmla="*/ 3462777 h 6858000"/>
              <a:gd name="connsiteX6414" fmla="*/ 851565 w 6582933"/>
              <a:gd name="connsiteY6414" fmla="*/ 3449493 h 6858000"/>
              <a:gd name="connsiteX6415" fmla="*/ 851407 w 6582933"/>
              <a:gd name="connsiteY6415" fmla="*/ 3443486 h 6858000"/>
              <a:gd name="connsiteX6416" fmla="*/ 876863 w 6582933"/>
              <a:gd name="connsiteY6416" fmla="*/ 3443454 h 6858000"/>
              <a:gd name="connsiteX6417" fmla="*/ 2332066 w 6582933"/>
              <a:gd name="connsiteY6417" fmla="*/ 3443450 h 6858000"/>
              <a:gd name="connsiteX6418" fmla="*/ 2332066 w 6582933"/>
              <a:gd name="connsiteY6418" fmla="*/ 3468950 h 6858000"/>
              <a:gd name="connsiteX6419" fmla="*/ 2332066 w 6582933"/>
              <a:gd name="connsiteY6419" fmla="*/ 3443450 h 6858000"/>
              <a:gd name="connsiteX6420" fmla="*/ 142629 w 6582933"/>
              <a:gd name="connsiteY6420" fmla="*/ 3431092 h 6858000"/>
              <a:gd name="connsiteX6421" fmla="*/ 131537 w 6582933"/>
              <a:gd name="connsiteY6421" fmla="*/ 3433064 h 6858000"/>
              <a:gd name="connsiteX6422" fmla="*/ 113614 w 6582933"/>
              <a:gd name="connsiteY6422" fmla="*/ 3449429 h 6858000"/>
              <a:gd name="connsiteX6423" fmla="*/ 124228 w 6582933"/>
              <a:gd name="connsiteY6423" fmla="*/ 3455881 h 6858000"/>
              <a:gd name="connsiteX6424" fmla="*/ 135319 w 6582933"/>
              <a:gd name="connsiteY6424" fmla="*/ 3453896 h 6858000"/>
              <a:gd name="connsiteX6425" fmla="*/ 153243 w 6582933"/>
              <a:gd name="connsiteY6425" fmla="*/ 3437532 h 6858000"/>
              <a:gd name="connsiteX6426" fmla="*/ 142629 w 6582933"/>
              <a:gd name="connsiteY6426" fmla="*/ 3431092 h 6858000"/>
              <a:gd name="connsiteX6427" fmla="*/ 5225539 w 6582933"/>
              <a:gd name="connsiteY6427" fmla="*/ 3430418 h 6858000"/>
              <a:gd name="connsiteX6428" fmla="*/ 5234336 w 6582933"/>
              <a:gd name="connsiteY6428" fmla="*/ 3438608 h 6858000"/>
              <a:gd name="connsiteX6429" fmla="*/ 5225632 w 6582933"/>
              <a:gd name="connsiteY6429" fmla="*/ 3451689 h 6858000"/>
              <a:gd name="connsiteX6430" fmla="*/ 5233860 w 6582933"/>
              <a:gd name="connsiteY6430" fmla="*/ 3460627 h 6858000"/>
              <a:gd name="connsiteX6431" fmla="*/ 5233829 w 6582933"/>
              <a:gd name="connsiteY6431" fmla="*/ 3477315 h 6858000"/>
              <a:gd name="connsiteX6432" fmla="*/ 5230111 w 6582933"/>
              <a:gd name="connsiteY6432" fmla="*/ 3481608 h 6858000"/>
              <a:gd name="connsiteX6433" fmla="*/ 5217081 w 6582933"/>
              <a:gd name="connsiteY6433" fmla="*/ 3481608 h 6858000"/>
              <a:gd name="connsiteX6434" fmla="*/ 5210851 w 6582933"/>
              <a:gd name="connsiteY6434" fmla="*/ 3472041 h 6858000"/>
              <a:gd name="connsiteX6435" fmla="*/ 5210566 w 6582933"/>
              <a:gd name="connsiteY6435" fmla="*/ 3436534 h 6858000"/>
              <a:gd name="connsiteX6436" fmla="*/ 5225539 w 6582933"/>
              <a:gd name="connsiteY6436" fmla="*/ 3430418 h 6858000"/>
              <a:gd name="connsiteX6437" fmla="*/ 2140399 w 6582933"/>
              <a:gd name="connsiteY6437" fmla="*/ 3419373 h 6858000"/>
              <a:gd name="connsiteX6438" fmla="*/ 2136268 w 6582933"/>
              <a:gd name="connsiteY6438" fmla="*/ 3423403 h 6858000"/>
              <a:gd name="connsiteX6439" fmla="*/ 2147771 w 6582933"/>
              <a:gd name="connsiteY6439" fmla="*/ 3443481 h 6858000"/>
              <a:gd name="connsiteX6440" fmla="*/ 2147771 w 6582933"/>
              <a:gd name="connsiteY6440" fmla="*/ 3455273 h 6858000"/>
              <a:gd name="connsiteX6441" fmla="*/ 2161409 w 6582933"/>
              <a:gd name="connsiteY6441" fmla="*/ 3468914 h 6858000"/>
              <a:gd name="connsiteX6442" fmla="*/ 2173198 w 6582933"/>
              <a:gd name="connsiteY6442" fmla="*/ 3468914 h 6858000"/>
              <a:gd name="connsiteX6443" fmla="*/ 2173513 w 6582933"/>
              <a:gd name="connsiteY6443" fmla="*/ 3511577 h 6858000"/>
              <a:gd name="connsiteX6444" fmla="*/ 2180724 w 6582933"/>
              <a:gd name="connsiteY6444" fmla="*/ 3518502 h 6858000"/>
              <a:gd name="connsiteX6445" fmla="*/ 2185910 w 6582933"/>
              <a:gd name="connsiteY6445" fmla="*/ 3513385 h 6858000"/>
              <a:gd name="connsiteX6446" fmla="*/ 2185814 w 6582933"/>
              <a:gd name="connsiteY6446" fmla="*/ 3478223 h 6858000"/>
              <a:gd name="connsiteX6447" fmla="*/ 2183649 w 6582933"/>
              <a:gd name="connsiteY6447" fmla="*/ 3473040 h 6858000"/>
              <a:gd name="connsiteX6448" fmla="*/ 2173198 w 6582933"/>
              <a:gd name="connsiteY6448" fmla="*/ 3468881 h 6858000"/>
              <a:gd name="connsiteX6449" fmla="*/ 2173070 w 6582933"/>
              <a:gd name="connsiteY6449" fmla="*/ 3463347 h 6858000"/>
              <a:gd name="connsiteX6450" fmla="*/ 2153334 w 6582933"/>
              <a:gd name="connsiteY6450" fmla="*/ 3443608 h 6858000"/>
              <a:gd name="connsiteX6451" fmla="*/ 2147771 w 6582933"/>
              <a:gd name="connsiteY6451" fmla="*/ 3443481 h 6858000"/>
              <a:gd name="connsiteX6452" fmla="*/ 2147613 w 6582933"/>
              <a:gd name="connsiteY6452" fmla="*/ 3425754 h 6858000"/>
              <a:gd name="connsiteX6453" fmla="*/ 2144433 w 6582933"/>
              <a:gd name="connsiteY6453" fmla="*/ 3421249 h 6858000"/>
              <a:gd name="connsiteX6454" fmla="*/ 2140399 w 6582933"/>
              <a:gd name="connsiteY6454" fmla="*/ 3419373 h 6858000"/>
              <a:gd name="connsiteX6455" fmla="*/ 1912807 w 6582933"/>
              <a:gd name="connsiteY6455" fmla="*/ 3405613 h 6858000"/>
              <a:gd name="connsiteX6456" fmla="*/ 1908519 w 6582933"/>
              <a:gd name="connsiteY6456" fmla="*/ 3413809 h 6858000"/>
              <a:gd name="connsiteX6457" fmla="*/ 1912553 w 6582933"/>
              <a:gd name="connsiteY6457" fmla="*/ 3417880 h 6858000"/>
              <a:gd name="connsiteX6458" fmla="*/ 1916905 w 6582933"/>
              <a:gd name="connsiteY6458" fmla="*/ 3409614 h 6858000"/>
              <a:gd name="connsiteX6459" fmla="*/ 1912807 w 6582933"/>
              <a:gd name="connsiteY6459" fmla="*/ 3405613 h 6858000"/>
              <a:gd name="connsiteX6460" fmla="*/ 4972477 w 6582933"/>
              <a:gd name="connsiteY6460" fmla="*/ 3405603 h 6858000"/>
              <a:gd name="connsiteX6461" fmla="*/ 4981376 w 6582933"/>
              <a:gd name="connsiteY6461" fmla="*/ 3412244 h 6858000"/>
              <a:gd name="connsiteX6462" fmla="*/ 4981789 w 6582933"/>
              <a:gd name="connsiteY6462" fmla="*/ 3462135 h 6858000"/>
              <a:gd name="connsiteX6463" fmla="*/ 4994406 w 6582933"/>
              <a:gd name="connsiteY6463" fmla="*/ 3475349 h 6858000"/>
              <a:gd name="connsiteX6464" fmla="*/ 4968981 w 6582933"/>
              <a:gd name="connsiteY6464" fmla="*/ 3474624 h 6858000"/>
              <a:gd name="connsiteX6465" fmla="*/ 4968981 w 6582933"/>
              <a:gd name="connsiteY6465" fmla="*/ 3462639 h 6858000"/>
              <a:gd name="connsiteX6466" fmla="*/ 4956427 w 6582933"/>
              <a:gd name="connsiteY6466" fmla="*/ 3449260 h 6858000"/>
              <a:gd name="connsiteX6467" fmla="*/ 4956427 w 6582933"/>
              <a:gd name="connsiteY6467" fmla="*/ 3411769 h 6858000"/>
              <a:gd name="connsiteX6468" fmla="*/ 4972477 w 6582933"/>
              <a:gd name="connsiteY6468" fmla="*/ 3405603 h 6858000"/>
              <a:gd name="connsiteX6469" fmla="*/ 2266405 w 6582933"/>
              <a:gd name="connsiteY6469" fmla="*/ 3394777 h 6858000"/>
              <a:gd name="connsiteX6470" fmla="*/ 2262403 w 6582933"/>
              <a:gd name="connsiteY6470" fmla="*/ 3398876 h 6858000"/>
              <a:gd name="connsiteX6471" fmla="*/ 2270607 w 6582933"/>
              <a:gd name="connsiteY6471" fmla="*/ 3403162 h 6858000"/>
              <a:gd name="connsiteX6472" fmla="*/ 2274673 w 6582933"/>
              <a:gd name="connsiteY6472" fmla="*/ 3399130 h 6858000"/>
              <a:gd name="connsiteX6473" fmla="*/ 2266405 w 6582933"/>
              <a:gd name="connsiteY6473" fmla="*/ 3394777 h 6858000"/>
              <a:gd name="connsiteX6474" fmla="*/ 2406154 w 6582933"/>
              <a:gd name="connsiteY6474" fmla="*/ 3394700 h 6858000"/>
              <a:gd name="connsiteX6475" fmla="*/ 2414382 w 6582933"/>
              <a:gd name="connsiteY6475" fmla="*/ 3399052 h 6858000"/>
              <a:gd name="connsiteX6476" fmla="*/ 2410316 w 6582933"/>
              <a:gd name="connsiteY6476" fmla="*/ 3403085 h 6858000"/>
              <a:gd name="connsiteX6477" fmla="*/ 2402119 w 6582933"/>
              <a:gd name="connsiteY6477" fmla="*/ 3398798 h 6858000"/>
              <a:gd name="connsiteX6478" fmla="*/ 2406154 w 6582933"/>
              <a:gd name="connsiteY6478" fmla="*/ 3394700 h 6858000"/>
              <a:gd name="connsiteX6479" fmla="*/ 1963624 w 6582933"/>
              <a:gd name="connsiteY6479" fmla="*/ 3392865 h 6858000"/>
              <a:gd name="connsiteX6480" fmla="*/ 1959267 w 6582933"/>
              <a:gd name="connsiteY6480" fmla="*/ 3401127 h 6858000"/>
              <a:gd name="connsiteX6481" fmla="*/ 1963372 w 6582933"/>
              <a:gd name="connsiteY6481" fmla="*/ 3405136 h 6858000"/>
              <a:gd name="connsiteX6482" fmla="*/ 1967660 w 6582933"/>
              <a:gd name="connsiteY6482" fmla="*/ 3396935 h 6858000"/>
              <a:gd name="connsiteX6483" fmla="*/ 1963624 w 6582933"/>
              <a:gd name="connsiteY6483" fmla="*/ 3392865 h 6858000"/>
              <a:gd name="connsiteX6484" fmla="*/ 1177685 w 6582933"/>
              <a:gd name="connsiteY6484" fmla="*/ 3382059 h 6858000"/>
              <a:gd name="connsiteX6485" fmla="*/ 1169458 w 6582933"/>
              <a:gd name="connsiteY6485" fmla="*/ 3386413 h 6858000"/>
              <a:gd name="connsiteX6486" fmla="*/ 1173524 w 6582933"/>
              <a:gd name="connsiteY6486" fmla="*/ 3390447 h 6858000"/>
              <a:gd name="connsiteX6487" fmla="*/ 1181727 w 6582933"/>
              <a:gd name="connsiteY6487" fmla="*/ 3386158 h 6858000"/>
              <a:gd name="connsiteX6488" fmla="*/ 1177685 w 6582933"/>
              <a:gd name="connsiteY6488" fmla="*/ 3382059 h 6858000"/>
              <a:gd name="connsiteX6489" fmla="*/ 902422 w 6582933"/>
              <a:gd name="connsiteY6489" fmla="*/ 3379644 h 6858000"/>
              <a:gd name="connsiteX6490" fmla="*/ 889626 w 6582933"/>
              <a:gd name="connsiteY6490" fmla="*/ 3386127 h 6858000"/>
              <a:gd name="connsiteX6491" fmla="*/ 897663 w 6582933"/>
              <a:gd name="connsiteY6491" fmla="*/ 3403607 h 6858000"/>
              <a:gd name="connsiteX6492" fmla="*/ 915337 w 6582933"/>
              <a:gd name="connsiteY6492" fmla="*/ 3385968 h 6858000"/>
              <a:gd name="connsiteX6493" fmla="*/ 902422 w 6582933"/>
              <a:gd name="connsiteY6493" fmla="*/ 3379644 h 6858000"/>
              <a:gd name="connsiteX6494" fmla="*/ 2242986 w 6582933"/>
              <a:gd name="connsiteY6494" fmla="*/ 3367469 h 6858000"/>
              <a:gd name="connsiteX6495" fmla="*/ 2238951 w 6582933"/>
              <a:gd name="connsiteY6495" fmla="*/ 3371539 h 6858000"/>
              <a:gd name="connsiteX6496" fmla="*/ 2243240 w 6582933"/>
              <a:gd name="connsiteY6496" fmla="*/ 3379736 h 6858000"/>
              <a:gd name="connsiteX6497" fmla="*/ 2247345 w 6582933"/>
              <a:gd name="connsiteY6497" fmla="*/ 3375704 h 6858000"/>
              <a:gd name="connsiteX6498" fmla="*/ 2242986 w 6582933"/>
              <a:gd name="connsiteY6498" fmla="*/ 3367469 h 6858000"/>
              <a:gd name="connsiteX6499" fmla="*/ 2268380 w 6582933"/>
              <a:gd name="connsiteY6499" fmla="*/ 3354763 h 6858000"/>
              <a:gd name="connsiteX6500" fmla="*/ 2264343 w 6582933"/>
              <a:gd name="connsiteY6500" fmla="*/ 3358830 h 6858000"/>
              <a:gd name="connsiteX6501" fmla="*/ 2268634 w 6582933"/>
              <a:gd name="connsiteY6501" fmla="*/ 3367028 h 6858000"/>
              <a:gd name="connsiteX6502" fmla="*/ 2272731 w 6582933"/>
              <a:gd name="connsiteY6502" fmla="*/ 3362995 h 6858000"/>
              <a:gd name="connsiteX6503" fmla="*/ 2268380 w 6582933"/>
              <a:gd name="connsiteY6503" fmla="*/ 3354763 h 6858000"/>
              <a:gd name="connsiteX6504" fmla="*/ 1963499 w 6582933"/>
              <a:gd name="connsiteY6504" fmla="*/ 3354516 h 6858000"/>
              <a:gd name="connsiteX6505" fmla="*/ 1963499 w 6582933"/>
              <a:gd name="connsiteY6505" fmla="*/ 3379990 h 6858000"/>
              <a:gd name="connsiteX6506" fmla="*/ 1963499 w 6582933"/>
              <a:gd name="connsiteY6506" fmla="*/ 3354516 h 6858000"/>
              <a:gd name="connsiteX6507" fmla="*/ 1936100 w 6582933"/>
              <a:gd name="connsiteY6507" fmla="*/ 3343957 h 6858000"/>
              <a:gd name="connsiteX6508" fmla="*/ 1931876 w 6582933"/>
              <a:gd name="connsiteY6508" fmla="*/ 3348280 h 6858000"/>
              <a:gd name="connsiteX6509" fmla="*/ 1931719 w 6582933"/>
              <a:gd name="connsiteY6509" fmla="*/ 3354356 h 6858000"/>
              <a:gd name="connsiteX6510" fmla="*/ 1940079 w 6582933"/>
              <a:gd name="connsiteY6510" fmla="*/ 3365252 h 6858000"/>
              <a:gd name="connsiteX6511" fmla="*/ 1944430 w 6582933"/>
              <a:gd name="connsiteY6511" fmla="*/ 3354763 h 6858000"/>
              <a:gd name="connsiteX6512" fmla="*/ 1944303 w 6582933"/>
              <a:gd name="connsiteY6512" fmla="*/ 3348694 h 6858000"/>
              <a:gd name="connsiteX6513" fmla="*/ 1936100 w 6582933"/>
              <a:gd name="connsiteY6513" fmla="*/ 3343957 h 6858000"/>
              <a:gd name="connsiteX6514" fmla="*/ 5163947 w 6582933"/>
              <a:gd name="connsiteY6514" fmla="*/ 3343880 h 6858000"/>
              <a:gd name="connsiteX6515" fmla="*/ 5172182 w 6582933"/>
              <a:gd name="connsiteY6515" fmla="*/ 3348234 h 6858000"/>
              <a:gd name="connsiteX6516" fmla="*/ 5168108 w 6582933"/>
              <a:gd name="connsiteY6516" fmla="*/ 3352274 h 6858000"/>
              <a:gd name="connsiteX6517" fmla="*/ 5159912 w 6582933"/>
              <a:gd name="connsiteY6517" fmla="*/ 3347980 h 6858000"/>
              <a:gd name="connsiteX6518" fmla="*/ 5163947 w 6582933"/>
              <a:gd name="connsiteY6518" fmla="*/ 3343880 h 6858000"/>
              <a:gd name="connsiteX6519" fmla="*/ 2346789 w 6582933"/>
              <a:gd name="connsiteY6519" fmla="*/ 3318520 h 6858000"/>
              <a:gd name="connsiteX6520" fmla="*/ 2350856 w 6582933"/>
              <a:gd name="connsiteY6520" fmla="*/ 3322561 h 6858000"/>
              <a:gd name="connsiteX6521" fmla="*/ 2342596 w 6582933"/>
              <a:gd name="connsiteY6521" fmla="*/ 3326914 h 6858000"/>
              <a:gd name="connsiteX6522" fmla="*/ 2338588 w 6582933"/>
              <a:gd name="connsiteY6522" fmla="*/ 3322814 h 6858000"/>
              <a:gd name="connsiteX6523" fmla="*/ 2346789 w 6582933"/>
              <a:gd name="connsiteY6523" fmla="*/ 3318520 h 6858000"/>
              <a:gd name="connsiteX6524" fmla="*/ 94705 w 6582933"/>
              <a:gd name="connsiteY6524" fmla="*/ 3316240 h 6858000"/>
              <a:gd name="connsiteX6525" fmla="*/ 77546 w 6582933"/>
              <a:gd name="connsiteY6525" fmla="*/ 3335919 h 6858000"/>
              <a:gd name="connsiteX6526" fmla="*/ 95023 w 6582933"/>
              <a:gd name="connsiteY6526" fmla="*/ 3354832 h 6858000"/>
              <a:gd name="connsiteX6527" fmla="*/ 101697 w 6582933"/>
              <a:gd name="connsiteY6527" fmla="*/ 3348248 h 6858000"/>
              <a:gd name="connsiteX6528" fmla="*/ 111739 w 6582933"/>
              <a:gd name="connsiteY6528" fmla="*/ 3342179 h 6858000"/>
              <a:gd name="connsiteX6529" fmla="*/ 125564 w 6582933"/>
              <a:gd name="connsiteY6529" fmla="*/ 3334838 h 6858000"/>
              <a:gd name="connsiteX6530" fmla="*/ 109006 w 6582933"/>
              <a:gd name="connsiteY6530" fmla="*/ 3329158 h 6858000"/>
              <a:gd name="connsiteX6531" fmla="*/ 94705 w 6582933"/>
              <a:gd name="connsiteY6531" fmla="*/ 3316240 h 6858000"/>
              <a:gd name="connsiteX6532" fmla="*/ 2185865 w 6582933"/>
              <a:gd name="connsiteY6532" fmla="*/ 3290843 h 6858000"/>
              <a:gd name="connsiteX6533" fmla="*/ 2185910 w 6582933"/>
              <a:gd name="connsiteY6533" fmla="*/ 3290848 h 6858000"/>
              <a:gd name="connsiteX6534" fmla="*/ 2185941 w 6582933"/>
              <a:gd name="connsiteY6534" fmla="*/ 3290925 h 6858000"/>
              <a:gd name="connsiteX6535" fmla="*/ 2190159 w 6582933"/>
              <a:gd name="connsiteY6535" fmla="*/ 3295379 h 6858000"/>
              <a:gd name="connsiteX6536" fmla="*/ 2186003 w 6582933"/>
              <a:gd name="connsiteY6536" fmla="*/ 3293499 h 6858000"/>
              <a:gd name="connsiteX6537" fmla="*/ 2207903 w 6582933"/>
              <a:gd name="connsiteY6537" fmla="*/ 3268306 h 6858000"/>
              <a:gd name="connsiteX6538" fmla="*/ 2199953 w 6582933"/>
              <a:gd name="connsiteY6538" fmla="*/ 3270822 h 6858000"/>
              <a:gd name="connsiteX6539" fmla="*/ 2201548 w 6582933"/>
              <a:gd name="connsiteY6539" fmla="*/ 3274707 h 6858000"/>
              <a:gd name="connsiteX6540" fmla="*/ 2205583 w 6582933"/>
              <a:gd name="connsiteY6540" fmla="*/ 3277705 h 6858000"/>
              <a:gd name="connsiteX6541" fmla="*/ 2206535 w 6582933"/>
              <a:gd name="connsiteY6541" fmla="*/ 3278167 h 6858000"/>
              <a:gd name="connsiteX6542" fmla="*/ 2205708 w 6582933"/>
              <a:gd name="connsiteY6542" fmla="*/ 3278160 h 6858000"/>
              <a:gd name="connsiteX6543" fmla="*/ 2211458 w 6582933"/>
              <a:gd name="connsiteY6543" fmla="*/ 3281397 h 6858000"/>
              <a:gd name="connsiteX6544" fmla="*/ 2211584 w 6582933"/>
              <a:gd name="connsiteY6544" fmla="*/ 3283787 h 6858000"/>
              <a:gd name="connsiteX6545" fmla="*/ 2219025 w 6582933"/>
              <a:gd name="connsiteY6545" fmla="*/ 3289524 h 6858000"/>
              <a:gd name="connsiteX6546" fmla="*/ 2215099 w 6582933"/>
              <a:gd name="connsiteY6546" fmla="*/ 3283449 h 6858000"/>
              <a:gd name="connsiteX6547" fmla="*/ 2211458 w 6582933"/>
              <a:gd name="connsiteY6547" fmla="*/ 3281397 h 6858000"/>
              <a:gd name="connsiteX6548" fmla="*/ 2211414 w 6582933"/>
              <a:gd name="connsiteY6548" fmla="*/ 3280497 h 6858000"/>
              <a:gd name="connsiteX6549" fmla="*/ 2222677 w 6582933"/>
              <a:gd name="connsiteY6549" fmla="*/ 3285889 h 6858000"/>
              <a:gd name="connsiteX6550" fmla="*/ 2216924 w 6582933"/>
              <a:gd name="connsiteY6550" fmla="*/ 3278467 h 6858000"/>
              <a:gd name="connsiteX6551" fmla="*/ 2211288 w 6582933"/>
              <a:gd name="connsiteY6551" fmla="*/ 3278182 h 6858000"/>
              <a:gd name="connsiteX6552" fmla="*/ 2211414 w 6582933"/>
              <a:gd name="connsiteY6552" fmla="*/ 3280497 h 6858000"/>
              <a:gd name="connsiteX6553" fmla="*/ 2206535 w 6582933"/>
              <a:gd name="connsiteY6553" fmla="*/ 3278167 h 6858000"/>
              <a:gd name="connsiteX6554" fmla="*/ 2211110 w 6582933"/>
              <a:gd name="connsiteY6554" fmla="*/ 3278182 h 6858000"/>
              <a:gd name="connsiteX6555" fmla="*/ 2207903 w 6582933"/>
              <a:gd name="connsiteY6555" fmla="*/ 3268306 h 6858000"/>
              <a:gd name="connsiteX6556" fmla="*/ 2169762 w 6582933"/>
              <a:gd name="connsiteY6556" fmla="*/ 3268306 h 6858000"/>
              <a:gd name="connsiteX6557" fmla="*/ 2161823 w 6582933"/>
              <a:gd name="connsiteY6557" fmla="*/ 3270822 h 6858000"/>
              <a:gd name="connsiteX6558" fmla="*/ 2163409 w 6582933"/>
              <a:gd name="connsiteY6558" fmla="*/ 3274707 h 6858000"/>
              <a:gd name="connsiteX6559" fmla="*/ 2166031 w 6582933"/>
              <a:gd name="connsiteY6559" fmla="*/ 3276750 h 6858000"/>
              <a:gd name="connsiteX6560" fmla="*/ 2172922 w 6582933"/>
              <a:gd name="connsiteY6560" fmla="*/ 3278182 h 6858000"/>
              <a:gd name="connsiteX6561" fmla="*/ 2167573 w 6582933"/>
              <a:gd name="connsiteY6561" fmla="*/ 3278160 h 6858000"/>
              <a:gd name="connsiteX6562" fmla="*/ 2173805 w 6582933"/>
              <a:gd name="connsiteY6562" fmla="*/ 3279574 h 6858000"/>
              <a:gd name="connsiteX6563" fmla="*/ 2177818 w 6582933"/>
              <a:gd name="connsiteY6563" fmla="*/ 3288710 h 6858000"/>
              <a:gd name="connsiteX6564" fmla="*/ 2184681 w 6582933"/>
              <a:gd name="connsiteY6564" fmla="*/ 3292900 h 6858000"/>
              <a:gd name="connsiteX6565" fmla="*/ 2186003 w 6582933"/>
              <a:gd name="connsiteY6565" fmla="*/ 3293499 h 6858000"/>
              <a:gd name="connsiteX6566" fmla="*/ 2186162 w 6582933"/>
              <a:gd name="connsiteY6566" fmla="*/ 3296494 h 6858000"/>
              <a:gd name="connsiteX6567" fmla="*/ 2193598 w 6582933"/>
              <a:gd name="connsiteY6567" fmla="*/ 3302244 h 6858000"/>
              <a:gd name="connsiteX6568" fmla="*/ 2194287 w 6582933"/>
              <a:gd name="connsiteY6568" fmla="*/ 3299740 h 6858000"/>
              <a:gd name="connsiteX6569" fmla="*/ 2190159 w 6582933"/>
              <a:gd name="connsiteY6569" fmla="*/ 3295379 h 6858000"/>
              <a:gd name="connsiteX6570" fmla="*/ 2197253 w 6582933"/>
              <a:gd name="connsiteY6570" fmla="*/ 3298595 h 6858000"/>
              <a:gd name="connsiteX6571" fmla="*/ 2191503 w 6582933"/>
              <a:gd name="connsiteY6571" fmla="*/ 3291141 h 6858000"/>
              <a:gd name="connsiteX6572" fmla="*/ 2185910 w 6582933"/>
              <a:gd name="connsiteY6572" fmla="*/ 3290848 h 6858000"/>
              <a:gd name="connsiteX6573" fmla="*/ 2182023 w 6582933"/>
              <a:gd name="connsiteY6573" fmla="*/ 3281435 h 6858000"/>
              <a:gd name="connsiteX6574" fmla="*/ 2173805 w 6582933"/>
              <a:gd name="connsiteY6574" fmla="*/ 3279574 h 6858000"/>
              <a:gd name="connsiteX6575" fmla="*/ 2173226 w 6582933"/>
              <a:gd name="connsiteY6575" fmla="*/ 3278243 h 6858000"/>
              <a:gd name="connsiteX6576" fmla="*/ 2172922 w 6582933"/>
              <a:gd name="connsiteY6576" fmla="*/ 3278182 h 6858000"/>
              <a:gd name="connsiteX6577" fmla="*/ 2172971 w 6582933"/>
              <a:gd name="connsiteY6577" fmla="*/ 3278182 h 6858000"/>
              <a:gd name="connsiteX6578" fmla="*/ 2169762 w 6582933"/>
              <a:gd name="connsiteY6578" fmla="*/ 3268306 h 6858000"/>
              <a:gd name="connsiteX6579" fmla="*/ 1874548 w 6582933"/>
              <a:gd name="connsiteY6579" fmla="*/ 3265570 h 6858000"/>
              <a:gd name="connsiteX6580" fmla="*/ 1862500 w 6582933"/>
              <a:gd name="connsiteY6580" fmla="*/ 3265918 h 6858000"/>
              <a:gd name="connsiteX6581" fmla="*/ 1857098 w 6582933"/>
              <a:gd name="connsiteY6581" fmla="*/ 3273565 h 6858000"/>
              <a:gd name="connsiteX6582" fmla="*/ 1874548 w 6582933"/>
              <a:gd name="connsiteY6582" fmla="*/ 3290955 h 6858000"/>
              <a:gd name="connsiteX6583" fmla="*/ 1886589 w 6582933"/>
              <a:gd name="connsiteY6583" fmla="*/ 3290608 h 6858000"/>
              <a:gd name="connsiteX6584" fmla="*/ 1891994 w 6582933"/>
              <a:gd name="connsiteY6584" fmla="*/ 3283003 h 6858000"/>
              <a:gd name="connsiteX6585" fmla="*/ 1874548 w 6582933"/>
              <a:gd name="connsiteY6585" fmla="*/ 3265570 h 6858000"/>
              <a:gd name="connsiteX6586" fmla="*/ 2004556 w 6582933"/>
              <a:gd name="connsiteY6586" fmla="*/ 3217488 h 6858000"/>
              <a:gd name="connsiteX6587" fmla="*/ 1996613 w 6582933"/>
              <a:gd name="connsiteY6587" fmla="*/ 3219998 h 6858000"/>
              <a:gd name="connsiteX6588" fmla="*/ 1998197 w 6582933"/>
              <a:gd name="connsiteY6588" fmla="*/ 3223873 h 6858000"/>
              <a:gd name="connsiteX6589" fmla="*/ 2002235 w 6582933"/>
              <a:gd name="connsiteY6589" fmla="*/ 3226881 h 6858000"/>
              <a:gd name="connsiteX6590" fmla="*/ 2003190 w 6582933"/>
              <a:gd name="connsiteY6590" fmla="*/ 3227338 h 6858000"/>
              <a:gd name="connsiteX6591" fmla="*/ 2002361 w 6582933"/>
              <a:gd name="connsiteY6591" fmla="*/ 3227335 h 6858000"/>
              <a:gd name="connsiteX6592" fmla="*/ 2008098 w 6582933"/>
              <a:gd name="connsiteY6592" fmla="*/ 3230576 h 6858000"/>
              <a:gd name="connsiteX6593" fmla="*/ 2008226 w 6582933"/>
              <a:gd name="connsiteY6593" fmla="*/ 3232984 h 6858000"/>
              <a:gd name="connsiteX6594" fmla="*/ 2015661 w 6582933"/>
              <a:gd name="connsiteY6594" fmla="*/ 3238745 h 6858000"/>
              <a:gd name="connsiteX6595" fmla="*/ 2011744 w 6582933"/>
              <a:gd name="connsiteY6595" fmla="*/ 3232626 h 6858000"/>
              <a:gd name="connsiteX6596" fmla="*/ 2008098 w 6582933"/>
              <a:gd name="connsiteY6596" fmla="*/ 3230576 h 6858000"/>
              <a:gd name="connsiteX6597" fmla="*/ 2008051 w 6582933"/>
              <a:gd name="connsiteY6597" fmla="*/ 3229677 h 6858000"/>
              <a:gd name="connsiteX6598" fmla="*/ 2019320 w 6582933"/>
              <a:gd name="connsiteY6598" fmla="*/ 3235087 h 6858000"/>
              <a:gd name="connsiteX6599" fmla="*/ 2013567 w 6582933"/>
              <a:gd name="connsiteY6599" fmla="*/ 3227652 h 6858000"/>
              <a:gd name="connsiteX6600" fmla="*/ 2007926 w 6582933"/>
              <a:gd name="connsiteY6600" fmla="*/ 3227353 h 6858000"/>
              <a:gd name="connsiteX6601" fmla="*/ 2008051 w 6582933"/>
              <a:gd name="connsiteY6601" fmla="*/ 3229677 h 6858000"/>
              <a:gd name="connsiteX6602" fmla="*/ 2003190 w 6582933"/>
              <a:gd name="connsiteY6602" fmla="*/ 3227338 h 6858000"/>
              <a:gd name="connsiteX6603" fmla="*/ 2007752 w 6582933"/>
              <a:gd name="connsiteY6603" fmla="*/ 3227367 h 6858000"/>
              <a:gd name="connsiteX6604" fmla="*/ 2004556 w 6582933"/>
              <a:gd name="connsiteY6604" fmla="*/ 3217488 h 6858000"/>
              <a:gd name="connsiteX6605" fmla="*/ 2160443 w 6582933"/>
              <a:gd name="connsiteY6605" fmla="*/ 3214647 h 6858000"/>
              <a:gd name="connsiteX6606" fmla="*/ 2160492 w 6582933"/>
              <a:gd name="connsiteY6606" fmla="*/ 3214650 h 6858000"/>
              <a:gd name="connsiteX6607" fmla="*/ 2160517 w 6582933"/>
              <a:gd name="connsiteY6607" fmla="*/ 3214723 h 6858000"/>
              <a:gd name="connsiteX6608" fmla="*/ 2164732 w 6582933"/>
              <a:gd name="connsiteY6608" fmla="*/ 3219168 h 6858000"/>
              <a:gd name="connsiteX6609" fmla="*/ 2160580 w 6582933"/>
              <a:gd name="connsiteY6609" fmla="*/ 3217291 h 6858000"/>
              <a:gd name="connsiteX6610" fmla="*/ 2246005 w 6582933"/>
              <a:gd name="connsiteY6610" fmla="*/ 3204783 h 6858000"/>
              <a:gd name="connsiteX6611" fmla="*/ 2238061 w 6582933"/>
              <a:gd name="connsiteY6611" fmla="*/ 3207292 h 6858000"/>
              <a:gd name="connsiteX6612" fmla="*/ 2239649 w 6582933"/>
              <a:gd name="connsiteY6612" fmla="*/ 3211166 h 6858000"/>
              <a:gd name="connsiteX6613" fmla="*/ 2243687 w 6582933"/>
              <a:gd name="connsiteY6613" fmla="*/ 3214175 h 6858000"/>
              <a:gd name="connsiteX6614" fmla="*/ 2244643 w 6582933"/>
              <a:gd name="connsiteY6614" fmla="*/ 3214634 h 6858000"/>
              <a:gd name="connsiteX6615" fmla="*/ 2243817 w 6582933"/>
              <a:gd name="connsiteY6615" fmla="*/ 3214628 h 6858000"/>
              <a:gd name="connsiteX6616" fmla="*/ 2249564 w 6582933"/>
              <a:gd name="connsiteY6616" fmla="*/ 3217864 h 6858000"/>
              <a:gd name="connsiteX6617" fmla="*/ 2249691 w 6582933"/>
              <a:gd name="connsiteY6617" fmla="*/ 3220283 h 6858000"/>
              <a:gd name="connsiteX6618" fmla="*/ 2257133 w 6582933"/>
              <a:gd name="connsiteY6618" fmla="*/ 3226028 h 6858000"/>
              <a:gd name="connsiteX6619" fmla="*/ 2253212 w 6582933"/>
              <a:gd name="connsiteY6619" fmla="*/ 3219919 h 6858000"/>
              <a:gd name="connsiteX6620" fmla="*/ 2249564 w 6582933"/>
              <a:gd name="connsiteY6620" fmla="*/ 3217864 h 6858000"/>
              <a:gd name="connsiteX6621" fmla="*/ 2249518 w 6582933"/>
              <a:gd name="connsiteY6621" fmla="*/ 3216970 h 6858000"/>
              <a:gd name="connsiteX6622" fmla="*/ 2260786 w 6582933"/>
              <a:gd name="connsiteY6622" fmla="*/ 3222376 h 6858000"/>
              <a:gd name="connsiteX6623" fmla="*/ 2255032 w 6582933"/>
              <a:gd name="connsiteY6623" fmla="*/ 3214945 h 6858000"/>
              <a:gd name="connsiteX6624" fmla="*/ 2249396 w 6582933"/>
              <a:gd name="connsiteY6624" fmla="*/ 3214647 h 6858000"/>
              <a:gd name="connsiteX6625" fmla="*/ 2249518 w 6582933"/>
              <a:gd name="connsiteY6625" fmla="*/ 3216970 h 6858000"/>
              <a:gd name="connsiteX6626" fmla="*/ 2244643 w 6582933"/>
              <a:gd name="connsiteY6626" fmla="*/ 3214634 h 6858000"/>
              <a:gd name="connsiteX6627" fmla="*/ 2249215 w 6582933"/>
              <a:gd name="connsiteY6627" fmla="*/ 3214660 h 6858000"/>
              <a:gd name="connsiteX6628" fmla="*/ 2246005 w 6582933"/>
              <a:gd name="connsiteY6628" fmla="*/ 3204783 h 6858000"/>
              <a:gd name="connsiteX6629" fmla="*/ 1923295 w 6582933"/>
              <a:gd name="connsiteY6629" fmla="*/ 3204242 h 6858000"/>
              <a:gd name="connsiteX6630" fmla="*/ 1919227 w 6582933"/>
              <a:gd name="connsiteY6630" fmla="*/ 3208276 h 6858000"/>
              <a:gd name="connsiteX6631" fmla="*/ 1927495 w 6582933"/>
              <a:gd name="connsiteY6631" fmla="*/ 3212625 h 6858000"/>
              <a:gd name="connsiteX6632" fmla="*/ 1931496 w 6582933"/>
              <a:gd name="connsiteY6632" fmla="*/ 3208529 h 6858000"/>
              <a:gd name="connsiteX6633" fmla="*/ 1923295 w 6582933"/>
              <a:gd name="connsiteY6633" fmla="*/ 3204242 h 6858000"/>
              <a:gd name="connsiteX6634" fmla="*/ 186388 w 6582933"/>
              <a:gd name="connsiteY6634" fmla="*/ 3204179 h 6858000"/>
              <a:gd name="connsiteX6635" fmla="*/ 178157 w 6582933"/>
              <a:gd name="connsiteY6635" fmla="*/ 3208529 h 6858000"/>
              <a:gd name="connsiteX6636" fmla="*/ 182225 w 6582933"/>
              <a:gd name="connsiteY6636" fmla="*/ 3212561 h 6858000"/>
              <a:gd name="connsiteX6637" fmla="*/ 190424 w 6582933"/>
              <a:gd name="connsiteY6637" fmla="*/ 3208276 h 6858000"/>
              <a:gd name="connsiteX6638" fmla="*/ 186388 w 6582933"/>
              <a:gd name="connsiteY6638" fmla="*/ 3204179 h 6858000"/>
              <a:gd name="connsiteX6639" fmla="*/ 5451954 w 6582933"/>
              <a:gd name="connsiteY6639" fmla="*/ 3201888 h 6858000"/>
              <a:gd name="connsiteX6640" fmla="*/ 5457589 w 6582933"/>
              <a:gd name="connsiteY6640" fmla="*/ 3202186 h 6858000"/>
              <a:gd name="connsiteX6641" fmla="*/ 5463341 w 6582933"/>
              <a:gd name="connsiteY6641" fmla="*/ 3209621 h 6858000"/>
              <a:gd name="connsiteX6642" fmla="*/ 5459687 w 6582933"/>
              <a:gd name="connsiteY6642" fmla="*/ 3213273 h 6858000"/>
              <a:gd name="connsiteX6643" fmla="*/ 5452254 w 6582933"/>
              <a:gd name="connsiteY6643" fmla="*/ 3207527 h 6858000"/>
              <a:gd name="connsiteX6644" fmla="*/ 5451954 w 6582933"/>
              <a:gd name="connsiteY6644" fmla="*/ 3201888 h 6858000"/>
              <a:gd name="connsiteX6645" fmla="*/ 5448561 w 6582933"/>
              <a:gd name="connsiteY6645" fmla="*/ 3192021 h 6858000"/>
              <a:gd name="connsiteX6646" fmla="*/ 5451772 w 6582933"/>
              <a:gd name="connsiteY6646" fmla="*/ 3201903 h 6858000"/>
              <a:gd name="connsiteX6647" fmla="*/ 5446404 w 6582933"/>
              <a:gd name="connsiteY6647" fmla="*/ 3201838 h 6858000"/>
              <a:gd name="connsiteX6648" fmla="*/ 5442211 w 6582933"/>
              <a:gd name="connsiteY6648" fmla="*/ 3198406 h 6858000"/>
              <a:gd name="connsiteX6649" fmla="*/ 5440619 w 6582933"/>
              <a:gd name="connsiteY6649" fmla="*/ 3194531 h 6858000"/>
              <a:gd name="connsiteX6650" fmla="*/ 5448561 w 6582933"/>
              <a:gd name="connsiteY6650" fmla="*/ 3192021 h 6858000"/>
              <a:gd name="connsiteX6651" fmla="*/ 1912807 w 6582933"/>
              <a:gd name="connsiteY6651" fmla="*/ 3176881 h 6858000"/>
              <a:gd name="connsiteX6652" fmla="*/ 1908519 w 6582933"/>
              <a:gd name="connsiteY6652" fmla="*/ 3185085 h 6858000"/>
              <a:gd name="connsiteX6653" fmla="*/ 1912553 w 6582933"/>
              <a:gd name="connsiteY6653" fmla="*/ 3189146 h 6858000"/>
              <a:gd name="connsiteX6654" fmla="*/ 1916905 w 6582933"/>
              <a:gd name="connsiteY6654" fmla="*/ 3180891 h 6858000"/>
              <a:gd name="connsiteX6655" fmla="*/ 1912807 w 6582933"/>
              <a:gd name="connsiteY6655" fmla="*/ 3176881 h 6858000"/>
              <a:gd name="connsiteX6656" fmla="*/ 2118920 w 6582933"/>
              <a:gd name="connsiteY6656" fmla="*/ 3166655 h 6858000"/>
              <a:gd name="connsiteX6657" fmla="*/ 2110969 w 6582933"/>
              <a:gd name="connsiteY6657" fmla="*/ 3169168 h 6858000"/>
              <a:gd name="connsiteX6658" fmla="*/ 2112563 w 6582933"/>
              <a:gd name="connsiteY6658" fmla="*/ 3173037 h 6858000"/>
              <a:gd name="connsiteX6659" fmla="*/ 2115184 w 6582933"/>
              <a:gd name="connsiteY6659" fmla="*/ 3175093 h 6858000"/>
              <a:gd name="connsiteX6660" fmla="*/ 2122075 w 6582933"/>
              <a:gd name="connsiteY6660" fmla="*/ 3176529 h 6858000"/>
              <a:gd name="connsiteX6661" fmla="*/ 2116723 w 6582933"/>
              <a:gd name="connsiteY6661" fmla="*/ 3176497 h 6858000"/>
              <a:gd name="connsiteX6662" fmla="*/ 2122811 w 6582933"/>
              <a:gd name="connsiteY6662" fmla="*/ 3177886 h 6858000"/>
              <a:gd name="connsiteX6663" fmla="*/ 2125558 w 6582933"/>
              <a:gd name="connsiteY6663" fmla="*/ 3186133 h 6858000"/>
              <a:gd name="connsiteX6664" fmla="*/ 2135096 w 6582933"/>
              <a:gd name="connsiteY6664" fmla="*/ 3189306 h 6858000"/>
              <a:gd name="connsiteX6665" fmla="*/ 2147802 w 6582933"/>
              <a:gd name="connsiteY6665" fmla="*/ 3202018 h 6858000"/>
              <a:gd name="connsiteX6666" fmla="*/ 2159261 w 6582933"/>
              <a:gd name="connsiteY6666" fmla="*/ 3216693 h 6858000"/>
              <a:gd name="connsiteX6667" fmla="*/ 2160580 w 6582933"/>
              <a:gd name="connsiteY6667" fmla="*/ 3217291 h 6858000"/>
              <a:gd name="connsiteX6668" fmla="*/ 2160738 w 6582933"/>
              <a:gd name="connsiteY6668" fmla="*/ 3220283 h 6858000"/>
              <a:gd name="connsiteX6669" fmla="*/ 2168177 w 6582933"/>
              <a:gd name="connsiteY6669" fmla="*/ 3226028 h 6858000"/>
              <a:gd name="connsiteX6670" fmla="*/ 2168863 w 6582933"/>
              <a:gd name="connsiteY6670" fmla="*/ 3223519 h 6858000"/>
              <a:gd name="connsiteX6671" fmla="*/ 2164732 w 6582933"/>
              <a:gd name="connsiteY6671" fmla="*/ 3219168 h 6858000"/>
              <a:gd name="connsiteX6672" fmla="*/ 2171832 w 6582933"/>
              <a:gd name="connsiteY6672" fmla="*/ 3222376 h 6858000"/>
              <a:gd name="connsiteX6673" fmla="*/ 2166078 w 6582933"/>
              <a:gd name="connsiteY6673" fmla="*/ 3214945 h 6858000"/>
              <a:gd name="connsiteX6674" fmla="*/ 2160492 w 6582933"/>
              <a:gd name="connsiteY6674" fmla="*/ 3214650 h 6858000"/>
              <a:gd name="connsiteX6675" fmla="*/ 2157345 w 6582933"/>
              <a:gd name="connsiteY6675" fmla="*/ 3205193 h 6858000"/>
              <a:gd name="connsiteX6676" fmla="*/ 2147802 w 6582933"/>
              <a:gd name="connsiteY6676" fmla="*/ 3202018 h 6858000"/>
              <a:gd name="connsiteX6677" fmla="*/ 2135096 w 6582933"/>
              <a:gd name="connsiteY6677" fmla="*/ 3189306 h 6858000"/>
              <a:gd name="connsiteX6678" fmla="*/ 2131188 w 6582933"/>
              <a:gd name="connsiteY6678" fmla="*/ 3179796 h 6858000"/>
              <a:gd name="connsiteX6679" fmla="*/ 2122811 w 6582933"/>
              <a:gd name="connsiteY6679" fmla="*/ 3177886 h 6858000"/>
              <a:gd name="connsiteX6680" fmla="*/ 2122383 w 6582933"/>
              <a:gd name="connsiteY6680" fmla="*/ 3176596 h 6858000"/>
              <a:gd name="connsiteX6681" fmla="*/ 2122075 w 6582933"/>
              <a:gd name="connsiteY6681" fmla="*/ 3176529 h 6858000"/>
              <a:gd name="connsiteX6682" fmla="*/ 2122130 w 6582933"/>
              <a:gd name="connsiteY6682" fmla="*/ 3176529 h 6858000"/>
              <a:gd name="connsiteX6683" fmla="*/ 2118920 w 6582933"/>
              <a:gd name="connsiteY6683" fmla="*/ 3166655 h 6858000"/>
              <a:gd name="connsiteX6684" fmla="*/ 2166713 w 6582933"/>
              <a:gd name="connsiteY6684" fmla="*/ 3164171 h 6858000"/>
              <a:gd name="connsiteX6685" fmla="*/ 2162680 w 6582933"/>
              <a:gd name="connsiteY6685" fmla="*/ 3168251 h 6858000"/>
              <a:gd name="connsiteX6686" fmla="*/ 2166964 w 6582933"/>
              <a:gd name="connsiteY6686" fmla="*/ 3176435 h 6858000"/>
              <a:gd name="connsiteX6687" fmla="*/ 2171068 w 6582933"/>
              <a:gd name="connsiteY6687" fmla="*/ 3172402 h 6858000"/>
              <a:gd name="connsiteX6688" fmla="*/ 2166713 w 6582933"/>
              <a:gd name="connsiteY6688" fmla="*/ 3164171 h 6858000"/>
              <a:gd name="connsiteX6689" fmla="*/ 120352 w 6582933"/>
              <a:gd name="connsiteY6689" fmla="*/ 3164171 h 6858000"/>
              <a:gd name="connsiteX6690" fmla="*/ 121209 w 6582933"/>
              <a:gd name="connsiteY6690" fmla="*/ 3189338 h 6858000"/>
              <a:gd name="connsiteX6691" fmla="*/ 127279 w 6582933"/>
              <a:gd name="connsiteY6691" fmla="*/ 3189434 h 6858000"/>
              <a:gd name="connsiteX6692" fmla="*/ 137671 w 6582933"/>
              <a:gd name="connsiteY6692" fmla="*/ 3185022 h 6858000"/>
              <a:gd name="connsiteX6693" fmla="*/ 133222 w 6582933"/>
              <a:gd name="connsiteY6693" fmla="*/ 3176340 h 6858000"/>
              <a:gd name="connsiteX6694" fmla="*/ 120352 w 6582933"/>
              <a:gd name="connsiteY6694" fmla="*/ 3164171 h 6858000"/>
              <a:gd name="connsiteX6695" fmla="*/ 1955138 w 6582933"/>
              <a:gd name="connsiteY6695" fmla="*/ 3163984 h 6858000"/>
              <a:gd name="connsiteX6696" fmla="*/ 1945953 w 6582933"/>
              <a:gd name="connsiteY6696" fmla="*/ 3169284 h 6858000"/>
              <a:gd name="connsiteX6697" fmla="*/ 1952150 w 6582933"/>
              <a:gd name="connsiteY6697" fmla="*/ 3176277 h 6858000"/>
              <a:gd name="connsiteX6698" fmla="*/ 1969855 w 6582933"/>
              <a:gd name="connsiteY6698" fmla="*/ 3176627 h 6858000"/>
              <a:gd name="connsiteX6699" fmla="*/ 1969855 w 6582933"/>
              <a:gd name="connsiteY6699" fmla="*/ 3194427 h 6858000"/>
              <a:gd name="connsiteX6700" fmla="*/ 1993657 w 6582933"/>
              <a:gd name="connsiteY6700" fmla="*/ 3197319 h 6858000"/>
              <a:gd name="connsiteX6701" fmla="*/ 1969855 w 6582933"/>
              <a:gd name="connsiteY6701" fmla="*/ 3176627 h 6858000"/>
              <a:gd name="connsiteX6702" fmla="*/ 1965908 w 6582933"/>
              <a:gd name="connsiteY6702" fmla="*/ 3166533 h 6858000"/>
              <a:gd name="connsiteX6703" fmla="*/ 1955138 w 6582933"/>
              <a:gd name="connsiteY6703" fmla="*/ 3163984 h 6858000"/>
              <a:gd name="connsiteX6704" fmla="*/ 5242538 w 6582933"/>
              <a:gd name="connsiteY6704" fmla="*/ 3151211 h 6858000"/>
              <a:gd name="connsiteX6705" fmla="*/ 5229128 w 6582933"/>
              <a:gd name="connsiteY6705" fmla="*/ 3163913 h 6858000"/>
              <a:gd name="connsiteX6706" fmla="*/ 5178791 w 6582933"/>
              <a:gd name="connsiteY6706" fmla="*/ 3164103 h 6858000"/>
              <a:gd name="connsiteX6707" fmla="*/ 5174242 w 6582933"/>
              <a:gd name="connsiteY6707" fmla="*/ 3168537 h 6858000"/>
              <a:gd name="connsiteX6708" fmla="*/ 5174718 w 6582933"/>
              <a:gd name="connsiteY6708" fmla="*/ 3198237 h 6858000"/>
              <a:gd name="connsiteX6709" fmla="*/ 5191782 w 6582933"/>
              <a:gd name="connsiteY6709" fmla="*/ 3214440 h 6858000"/>
              <a:gd name="connsiteX6710" fmla="*/ 5210535 w 6582933"/>
              <a:gd name="connsiteY6710" fmla="*/ 3195696 h 6858000"/>
              <a:gd name="connsiteX6711" fmla="*/ 5210757 w 6582933"/>
              <a:gd name="connsiteY6711" fmla="*/ 3183811 h 6858000"/>
              <a:gd name="connsiteX6712" fmla="*/ 5218546 w 6582933"/>
              <a:gd name="connsiteY6712" fmla="*/ 3178726 h 6858000"/>
              <a:gd name="connsiteX6713" fmla="*/ 5253690 w 6582933"/>
              <a:gd name="connsiteY6713" fmla="*/ 3200846 h 6858000"/>
              <a:gd name="connsiteX6714" fmla="*/ 5262336 w 6582933"/>
              <a:gd name="connsiteY6714" fmla="*/ 3194461 h 6858000"/>
              <a:gd name="connsiteX6715" fmla="*/ 5272791 w 6582933"/>
              <a:gd name="connsiteY6715" fmla="*/ 3189088 h 6858000"/>
              <a:gd name="connsiteX6716" fmla="*/ 5285377 w 6582933"/>
              <a:gd name="connsiteY6716" fmla="*/ 3169223 h 6858000"/>
              <a:gd name="connsiteX6717" fmla="*/ 5267900 w 6582933"/>
              <a:gd name="connsiteY6717" fmla="*/ 3151211 h 6858000"/>
              <a:gd name="connsiteX6718" fmla="*/ 5242538 w 6582933"/>
              <a:gd name="connsiteY6718" fmla="*/ 3151211 h 6858000"/>
              <a:gd name="connsiteX6719" fmla="*/ 2179395 w 6582933"/>
              <a:gd name="connsiteY6719" fmla="*/ 3126007 h 6858000"/>
              <a:gd name="connsiteX6720" fmla="*/ 2175297 w 6582933"/>
              <a:gd name="connsiteY6720" fmla="*/ 3130041 h 6858000"/>
              <a:gd name="connsiteX6721" fmla="*/ 2179647 w 6582933"/>
              <a:gd name="connsiteY6721" fmla="*/ 3138279 h 6858000"/>
              <a:gd name="connsiteX6722" fmla="*/ 2183683 w 6582933"/>
              <a:gd name="connsiteY6722" fmla="*/ 3134209 h 6858000"/>
              <a:gd name="connsiteX6723" fmla="*/ 2179395 w 6582933"/>
              <a:gd name="connsiteY6723" fmla="*/ 3126007 h 6858000"/>
              <a:gd name="connsiteX6724" fmla="*/ 1722034 w 6582933"/>
              <a:gd name="connsiteY6724" fmla="*/ 3125751 h 6858000"/>
              <a:gd name="connsiteX6725" fmla="*/ 1722034 w 6582933"/>
              <a:gd name="connsiteY6725" fmla="*/ 3151243 h 6858000"/>
              <a:gd name="connsiteX6726" fmla="*/ 1722034 w 6582933"/>
              <a:gd name="connsiteY6726" fmla="*/ 3125751 h 6858000"/>
              <a:gd name="connsiteX6727" fmla="*/ 2071244 w 6582933"/>
              <a:gd name="connsiteY6727" fmla="*/ 3113043 h 6858000"/>
              <a:gd name="connsiteX6728" fmla="*/ 2060949 w 6582933"/>
              <a:gd name="connsiteY6728" fmla="*/ 3117458 h 6858000"/>
              <a:gd name="connsiteX6729" fmla="*/ 2061108 w 6582933"/>
              <a:gd name="connsiteY6729" fmla="*/ 3121624 h 6858000"/>
              <a:gd name="connsiteX6730" fmla="*/ 2091044 w 6582933"/>
              <a:gd name="connsiteY6730" fmla="*/ 3154610 h 6858000"/>
              <a:gd name="connsiteX6731" fmla="*/ 2097910 w 6582933"/>
              <a:gd name="connsiteY6731" fmla="*/ 3135448 h 6858000"/>
              <a:gd name="connsiteX6732" fmla="*/ 2077411 w 6582933"/>
              <a:gd name="connsiteY6732" fmla="*/ 3113104 h 6858000"/>
              <a:gd name="connsiteX6733" fmla="*/ 2071244 w 6582933"/>
              <a:gd name="connsiteY6733" fmla="*/ 3113043 h 6858000"/>
              <a:gd name="connsiteX6734" fmla="*/ 88235 w 6582933"/>
              <a:gd name="connsiteY6734" fmla="*/ 3112524 h 6858000"/>
              <a:gd name="connsiteX6735" fmla="*/ 78340 w 6582933"/>
              <a:gd name="connsiteY6735" fmla="*/ 3117458 h 6858000"/>
              <a:gd name="connsiteX6736" fmla="*/ 78658 w 6582933"/>
              <a:gd name="connsiteY6736" fmla="*/ 3121718 h 6858000"/>
              <a:gd name="connsiteX6737" fmla="*/ 99631 w 6582933"/>
              <a:gd name="connsiteY6737" fmla="*/ 3121464 h 6858000"/>
              <a:gd name="connsiteX6738" fmla="*/ 99250 w 6582933"/>
              <a:gd name="connsiteY6738" fmla="*/ 3117175 h 6858000"/>
              <a:gd name="connsiteX6739" fmla="*/ 88235 w 6582933"/>
              <a:gd name="connsiteY6739" fmla="*/ 3112524 h 6858000"/>
              <a:gd name="connsiteX6740" fmla="*/ 121019 w 6582933"/>
              <a:gd name="connsiteY6740" fmla="*/ 3100398 h 6858000"/>
              <a:gd name="connsiteX6741" fmla="*/ 120701 w 6582933"/>
              <a:gd name="connsiteY6741" fmla="*/ 3125814 h 6858000"/>
              <a:gd name="connsiteX6742" fmla="*/ 133095 w 6582933"/>
              <a:gd name="connsiteY6742" fmla="*/ 3125814 h 6858000"/>
              <a:gd name="connsiteX6743" fmla="*/ 133413 w 6582933"/>
              <a:gd name="connsiteY6743" fmla="*/ 3100398 h 6858000"/>
              <a:gd name="connsiteX6744" fmla="*/ 121019 w 6582933"/>
              <a:gd name="connsiteY6744" fmla="*/ 3100398 h 6858000"/>
              <a:gd name="connsiteX6745" fmla="*/ 2129978 w 6582933"/>
              <a:gd name="connsiteY6745" fmla="*/ 3089041 h 6858000"/>
              <a:gd name="connsiteX6746" fmla="*/ 2122541 w 6582933"/>
              <a:gd name="connsiteY6746" fmla="*/ 3094807 h 6858000"/>
              <a:gd name="connsiteX6747" fmla="*/ 2122243 w 6582933"/>
              <a:gd name="connsiteY6747" fmla="*/ 3100443 h 6858000"/>
              <a:gd name="connsiteX6748" fmla="*/ 2124571 w 6582933"/>
              <a:gd name="connsiteY6748" fmla="*/ 3100319 h 6858000"/>
              <a:gd name="connsiteX6749" fmla="*/ 2122229 w 6582933"/>
              <a:gd name="connsiteY6749" fmla="*/ 3105192 h 6858000"/>
              <a:gd name="connsiteX6750" fmla="*/ 2122256 w 6582933"/>
              <a:gd name="connsiteY6750" fmla="*/ 3100619 h 6858000"/>
              <a:gd name="connsiteX6751" fmla="*/ 2112372 w 6582933"/>
              <a:gd name="connsiteY6751" fmla="*/ 3103827 h 6858000"/>
              <a:gd name="connsiteX6752" fmla="*/ 2114883 w 6582933"/>
              <a:gd name="connsiteY6752" fmla="*/ 3111770 h 6858000"/>
              <a:gd name="connsiteX6753" fmla="*/ 2118762 w 6582933"/>
              <a:gd name="connsiteY6753" fmla="*/ 3110182 h 6858000"/>
              <a:gd name="connsiteX6754" fmla="*/ 2121771 w 6582933"/>
              <a:gd name="connsiteY6754" fmla="*/ 3106148 h 6858000"/>
              <a:gd name="connsiteX6755" fmla="*/ 2122229 w 6582933"/>
              <a:gd name="connsiteY6755" fmla="*/ 3105192 h 6858000"/>
              <a:gd name="connsiteX6756" fmla="*/ 2122224 w 6582933"/>
              <a:gd name="connsiteY6756" fmla="*/ 3106022 h 6858000"/>
              <a:gd name="connsiteX6757" fmla="*/ 2126108 w 6582933"/>
              <a:gd name="connsiteY6757" fmla="*/ 3100239 h 6858000"/>
              <a:gd name="connsiteX6758" fmla="*/ 2127876 w 6582933"/>
              <a:gd name="connsiteY6758" fmla="*/ 3100145 h 6858000"/>
              <a:gd name="connsiteX6759" fmla="*/ 2133630 w 6582933"/>
              <a:gd name="connsiteY6759" fmla="*/ 3092703 h 6858000"/>
              <a:gd name="connsiteX6760" fmla="*/ 2131131 w 6582933"/>
              <a:gd name="connsiteY6760" fmla="*/ 3092747 h 6858000"/>
              <a:gd name="connsiteX6761" fmla="*/ 2126108 w 6582933"/>
              <a:gd name="connsiteY6761" fmla="*/ 3100239 h 6858000"/>
              <a:gd name="connsiteX6762" fmla="*/ 2124571 w 6582933"/>
              <a:gd name="connsiteY6762" fmla="*/ 3100319 h 6858000"/>
              <a:gd name="connsiteX6763" fmla="*/ 5566210 w 6582933"/>
              <a:gd name="connsiteY6763" fmla="*/ 3087563 h 6858000"/>
              <a:gd name="connsiteX6764" fmla="*/ 5572249 w 6582933"/>
              <a:gd name="connsiteY6764" fmla="*/ 3087786 h 6858000"/>
              <a:gd name="connsiteX6765" fmla="*/ 5576981 w 6582933"/>
              <a:gd name="connsiteY6765" fmla="*/ 3095992 h 6858000"/>
              <a:gd name="connsiteX6766" fmla="*/ 5572662 w 6582933"/>
              <a:gd name="connsiteY6766" fmla="*/ 3100218 h 6858000"/>
              <a:gd name="connsiteX6767" fmla="*/ 5566622 w 6582933"/>
              <a:gd name="connsiteY6767" fmla="*/ 3100344 h 6858000"/>
              <a:gd name="connsiteX6768" fmla="*/ 5555724 w 6582933"/>
              <a:gd name="connsiteY6768" fmla="*/ 3091985 h 6858000"/>
              <a:gd name="connsiteX6769" fmla="*/ 5566210 w 6582933"/>
              <a:gd name="connsiteY6769" fmla="*/ 3087563 h 6858000"/>
              <a:gd name="connsiteX6770" fmla="*/ 133572 w 6582933"/>
              <a:gd name="connsiteY6770" fmla="*/ 3075195 h 6858000"/>
              <a:gd name="connsiteX6771" fmla="*/ 129282 w 6582933"/>
              <a:gd name="connsiteY6771" fmla="*/ 3083390 h 6858000"/>
              <a:gd name="connsiteX6772" fmla="*/ 133317 w 6582933"/>
              <a:gd name="connsiteY6772" fmla="*/ 3087450 h 6858000"/>
              <a:gd name="connsiteX6773" fmla="*/ 137671 w 6582933"/>
              <a:gd name="connsiteY6773" fmla="*/ 3079200 h 6858000"/>
              <a:gd name="connsiteX6774" fmla="*/ 133572 w 6582933"/>
              <a:gd name="connsiteY6774" fmla="*/ 3075195 h 6858000"/>
              <a:gd name="connsiteX6775" fmla="*/ 5354719 w 6582933"/>
              <a:gd name="connsiteY6775" fmla="*/ 3064417 h 6858000"/>
              <a:gd name="connsiteX6776" fmla="*/ 5354434 w 6582933"/>
              <a:gd name="connsiteY6776" fmla="*/ 3085330 h 6858000"/>
              <a:gd name="connsiteX6777" fmla="*/ 5358722 w 6582933"/>
              <a:gd name="connsiteY6777" fmla="*/ 3085678 h 6858000"/>
              <a:gd name="connsiteX6778" fmla="*/ 5362851 w 6582933"/>
              <a:gd name="connsiteY6778" fmla="*/ 3081325 h 6858000"/>
              <a:gd name="connsiteX6779" fmla="*/ 5362851 w 6582933"/>
              <a:gd name="connsiteY6779" fmla="*/ 3069125 h 6858000"/>
              <a:gd name="connsiteX6780" fmla="*/ 5358944 w 6582933"/>
              <a:gd name="connsiteY6780" fmla="*/ 3064733 h 6858000"/>
              <a:gd name="connsiteX6781" fmla="*/ 5354719 w 6582933"/>
              <a:gd name="connsiteY6781" fmla="*/ 3064417 h 6858000"/>
              <a:gd name="connsiteX6782" fmla="*/ 5439316 w 6582933"/>
              <a:gd name="connsiteY6782" fmla="*/ 3061725 h 6858000"/>
              <a:gd name="connsiteX6783" fmla="*/ 5452062 w 6582933"/>
              <a:gd name="connsiteY6783" fmla="*/ 3068565 h 6858000"/>
              <a:gd name="connsiteX6784" fmla="*/ 5426575 w 6582933"/>
              <a:gd name="connsiteY6784" fmla="*/ 3068565 h 6858000"/>
              <a:gd name="connsiteX6785" fmla="*/ 5439316 w 6582933"/>
              <a:gd name="connsiteY6785" fmla="*/ 3061725 h 6858000"/>
              <a:gd name="connsiteX6786" fmla="*/ 1745360 w 6582933"/>
              <a:gd name="connsiteY6786" fmla="*/ 3026353 h 6858000"/>
              <a:gd name="connsiteX6787" fmla="*/ 1741294 w 6582933"/>
              <a:gd name="connsiteY6787" fmla="*/ 3030384 h 6858000"/>
              <a:gd name="connsiteX6788" fmla="*/ 1749559 w 6582933"/>
              <a:gd name="connsiteY6788" fmla="*/ 3034736 h 6858000"/>
              <a:gd name="connsiteX6789" fmla="*/ 1753561 w 6582933"/>
              <a:gd name="connsiteY6789" fmla="*/ 3030636 h 6858000"/>
              <a:gd name="connsiteX6790" fmla="*/ 1745360 w 6582933"/>
              <a:gd name="connsiteY6790" fmla="*/ 3026353 h 6858000"/>
              <a:gd name="connsiteX6791" fmla="*/ 1892337 w 6582933"/>
              <a:gd name="connsiteY6791" fmla="*/ 3024024 h 6858000"/>
              <a:gd name="connsiteX6792" fmla="*/ 1881095 w 6582933"/>
              <a:gd name="connsiteY6792" fmla="*/ 3030291 h 6858000"/>
              <a:gd name="connsiteX6793" fmla="*/ 1867684 w 6582933"/>
              <a:gd name="connsiteY6793" fmla="*/ 3042596 h 6858000"/>
              <a:gd name="connsiteX6794" fmla="*/ 1906325 w 6582933"/>
              <a:gd name="connsiteY6794" fmla="*/ 3047039 h 6858000"/>
              <a:gd name="connsiteX6795" fmla="*/ 1906325 w 6582933"/>
              <a:gd name="connsiteY6795" fmla="*/ 3030856 h 6858000"/>
              <a:gd name="connsiteX6796" fmla="*/ 1892337 w 6582933"/>
              <a:gd name="connsiteY6796" fmla="*/ 3024024 h 6858000"/>
              <a:gd name="connsiteX6797" fmla="*/ 1936427 w 6582933"/>
              <a:gd name="connsiteY6797" fmla="*/ 2994282 h 6858000"/>
              <a:gd name="connsiteX6798" fmla="*/ 1934655 w 6582933"/>
              <a:gd name="connsiteY6798" fmla="*/ 2998579 h 6858000"/>
              <a:gd name="connsiteX6799" fmla="*/ 1931750 w 6582933"/>
              <a:gd name="connsiteY6799" fmla="*/ 2998733 h 6858000"/>
              <a:gd name="connsiteX6800" fmla="*/ 1939279 w 6582933"/>
              <a:gd name="connsiteY6800" fmla="*/ 2987359 h 6858000"/>
              <a:gd name="connsiteX6801" fmla="*/ 1931846 w 6582933"/>
              <a:gd name="connsiteY6801" fmla="*/ 2993118 h 6858000"/>
              <a:gd name="connsiteX6802" fmla="*/ 1931547 w 6582933"/>
              <a:gd name="connsiteY6802" fmla="*/ 2998748 h 6858000"/>
              <a:gd name="connsiteX6803" fmla="*/ 1931742 w 6582933"/>
              <a:gd name="connsiteY6803" fmla="*/ 2998733 h 6858000"/>
              <a:gd name="connsiteX6804" fmla="*/ 1921264 w 6582933"/>
              <a:gd name="connsiteY6804" fmla="*/ 3002936 h 6858000"/>
              <a:gd name="connsiteX6805" fmla="*/ 1931628 w 6582933"/>
              <a:gd name="connsiteY6805" fmla="*/ 3011349 h 6858000"/>
              <a:gd name="connsiteX6806" fmla="*/ 1931623 w 6582933"/>
              <a:gd name="connsiteY6806" fmla="*/ 3011383 h 6858000"/>
              <a:gd name="connsiteX6807" fmla="*/ 1931670 w 6582933"/>
              <a:gd name="connsiteY6807" fmla="*/ 3011383 h 6858000"/>
              <a:gd name="connsiteX6808" fmla="*/ 1931750 w 6582933"/>
              <a:gd name="connsiteY6808" fmla="*/ 3011448 h 6858000"/>
              <a:gd name="connsiteX6809" fmla="*/ 1931909 w 6582933"/>
              <a:gd name="connsiteY6809" fmla="*/ 3017641 h 6858000"/>
              <a:gd name="connsiteX6810" fmla="*/ 1957396 w 6582933"/>
              <a:gd name="connsiteY6810" fmla="*/ 3043484 h 6858000"/>
              <a:gd name="connsiteX6811" fmla="*/ 1955518 w 6582933"/>
              <a:gd name="connsiteY6811" fmla="*/ 3057235 h 6858000"/>
              <a:gd name="connsiteX6812" fmla="*/ 1944748 w 6582933"/>
              <a:gd name="connsiteY6812" fmla="*/ 3090695 h 6858000"/>
              <a:gd name="connsiteX6813" fmla="*/ 1951292 w 6582933"/>
              <a:gd name="connsiteY6813" fmla="*/ 3100524 h 6858000"/>
              <a:gd name="connsiteX6814" fmla="*/ 1963658 w 6582933"/>
              <a:gd name="connsiteY6814" fmla="*/ 3100524 h 6858000"/>
              <a:gd name="connsiteX6815" fmla="*/ 1982149 w 6582933"/>
              <a:gd name="connsiteY6815" fmla="*/ 3119017 h 6858000"/>
              <a:gd name="connsiteX6816" fmla="*/ 1982149 w 6582933"/>
              <a:gd name="connsiteY6816" fmla="*/ 3145558 h 6858000"/>
              <a:gd name="connsiteX6817" fmla="*/ 2016238 w 6582933"/>
              <a:gd name="connsiteY6817" fmla="*/ 3175709 h 6858000"/>
              <a:gd name="connsiteX6818" fmla="*/ 2034668 w 6582933"/>
              <a:gd name="connsiteY6818" fmla="*/ 3196998 h 6858000"/>
              <a:gd name="connsiteX6819" fmla="*/ 2057105 w 6582933"/>
              <a:gd name="connsiteY6819" fmla="*/ 3219389 h 6858000"/>
              <a:gd name="connsiteX6820" fmla="*/ 2058825 w 6582933"/>
              <a:gd name="connsiteY6820" fmla="*/ 3231335 h 6858000"/>
              <a:gd name="connsiteX6821" fmla="*/ 2061616 w 6582933"/>
              <a:gd name="connsiteY6821" fmla="*/ 3236480 h 6858000"/>
              <a:gd name="connsiteX6822" fmla="*/ 2083673 w 6582933"/>
              <a:gd name="connsiteY6822" fmla="*/ 3259178 h 6858000"/>
              <a:gd name="connsiteX6823" fmla="*/ 2109860 w 6582933"/>
              <a:gd name="connsiteY6823" fmla="*/ 3273342 h 6858000"/>
              <a:gd name="connsiteX6824" fmla="*/ 2109860 w 6582933"/>
              <a:gd name="connsiteY6824" fmla="*/ 3297447 h 6858000"/>
              <a:gd name="connsiteX6825" fmla="*/ 2141577 w 6582933"/>
              <a:gd name="connsiteY6825" fmla="*/ 3328995 h 6858000"/>
              <a:gd name="connsiteX6826" fmla="*/ 2147771 w 6582933"/>
              <a:gd name="connsiteY6826" fmla="*/ 3329127 h 6858000"/>
              <a:gd name="connsiteX6827" fmla="*/ 2152032 w 6582933"/>
              <a:gd name="connsiteY6827" fmla="*/ 3352576 h 6858000"/>
              <a:gd name="connsiteX6828" fmla="*/ 2176753 w 6582933"/>
              <a:gd name="connsiteY6828" fmla="*/ 3354832 h 6858000"/>
              <a:gd name="connsiteX6829" fmla="*/ 2185878 w 6582933"/>
              <a:gd name="connsiteY6829" fmla="*/ 3361879 h 6858000"/>
              <a:gd name="connsiteX6830" fmla="*/ 2185210 w 6582933"/>
              <a:gd name="connsiteY6830" fmla="*/ 3373795 h 6858000"/>
              <a:gd name="connsiteX6831" fmla="*/ 2173070 w 6582933"/>
              <a:gd name="connsiteY6831" fmla="*/ 3387586 h 6858000"/>
              <a:gd name="connsiteX6832" fmla="*/ 2174818 w 6582933"/>
              <a:gd name="connsiteY6832" fmla="*/ 3400175 h 6858000"/>
              <a:gd name="connsiteX6833" fmla="*/ 2210445 w 6582933"/>
              <a:gd name="connsiteY6833" fmla="*/ 3436270 h 6858000"/>
              <a:gd name="connsiteX6834" fmla="*/ 2211302 w 6582933"/>
              <a:gd name="connsiteY6834" fmla="*/ 3449110 h 6858000"/>
              <a:gd name="connsiteX6835" fmla="*/ 2223919 w 6582933"/>
              <a:gd name="connsiteY6835" fmla="*/ 3462742 h 6858000"/>
              <a:gd name="connsiteX6836" fmla="*/ 2223919 w 6582933"/>
              <a:gd name="connsiteY6836" fmla="*/ 3491512 h 6858000"/>
              <a:gd name="connsiteX6837" fmla="*/ 2250040 w 6582933"/>
              <a:gd name="connsiteY6837" fmla="*/ 3512020 h 6858000"/>
              <a:gd name="connsiteX6838" fmla="*/ 2250040 w 6582933"/>
              <a:gd name="connsiteY6838" fmla="*/ 3552125 h 6858000"/>
              <a:gd name="connsiteX6839" fmla="*/ 2273974 w 6582933"/>
              <a:gd name="connsiteY6839" fmla="*/ 3576054 h 6858000"/>
              <a:gd name="connsiteX6840" fmla="*/ 2262943 w 6582933"/>
              <a:gd name="connsiteY6840" fmla="*/ 3589273 h 6858000"/>
              <a:gd name="connsiteX6841" fmla="*/ 2287385 w 6582933"/>
              <a:gd name="connsiteY6841" fmla="*/ 3602755 h 6858000"/>
              <a:gd name="connsiteX6842" fmla="*/ 2287385 w 6582933"/>
              <a:gd name="connsiteY6842" fmla="*/ 3639905 h 6858000"/>
              <a:gd name="connsiteX6843" fmla="*/ 2313130 w 6582933"/>
              <a:gd name="connsiteY6843" fmla="*/ 3654395 h 6858000"/>
              <a:gd name="connsiteX6844" fmla="*/ 2313130 w 6582933"/>
              <a:gd name="connsiteY6844" fmla="*/ 3691354 h 6858000"/>
              <a:gd name="connsiteX6845" fmla="*/ 2323585 w 6582933"/>
              <a:gd name="connsiteY6845" fmla="*/ 3697744 h 6858000"/>
              <a:gd name="connsiteX6846" fmla="*/ 2338327 w 6582933"/>
              <a:gd name="connsiteY6846" fmla="*/ 3711981 h 6858000"/>
              <a:gd name="connsiteX6847" fmla="*/ 2338327 w 6582933"/>
              <a:gd name="connsiteY6847" fmla="*/ 3728569 h 6858000"/>
              <a:gd name="connsiteX6848" fmla="*/ 2350151 w 6582933"/>
              <a:gd name="connsiteY6848" fmla="*/ 3742582 h 6858000"/>
              <a:gd name="connsiteX6849" fmla="*/ 2353139 w 6582933"/>
              <a:gd name="connsiteY6849" fmla="*/ 3769304 h 6858000"/>
              <a:gd name="connsiteX6850" fmla="*/ 2363720 w 6582933"/>
              <a:gd name="connsiteY6850" fmla="*/ 3773845 h 6858000"/>
              <a:gd name="connsiteX6851" fmla="*/ 2363720 w 6582933"/>
              <a:gd name="connsiteY6851" fmla="*/ 3843334 h 6858000"/>
              <a:gd name="connsiteX6852" fmla="*/ 2376306 w 6582933"/>
              <a:gd name="connsiteY6852" fmla="*/ 3856878 h 6858000"/>
              <a:gd name="connsiteX6853" fmla="*/ 2376306 w 6582933"/>
              <a:gd name="connsiteY6853" fmla="*/ 3894375 h 6858000"/>
              <a:gd name="connsiteX6854" fmla="*/ 2364037 w 6582933"/>
              <a:gd name="connsiteY6854" fmla="*/ 3907752 h 6858000"/>
              <a:gd name="connsiteX6855" fmla="*/ 2364037 w 6582933"/>
              <a:gd name="connsiteY6855" fmla="*/ 3995860 h 6858000"/>
              <a:gd name="connsiteX6856" fmla="*/ 2395437 w 6582933"/>
              <a:gd name="connsiteY6856" fmla="*/ 4027957 h 6858000"/>
              <a:gd name="connsiteX6857" fmla="*/ 2413515 w 6582933"/>
              <a:gd name="connsiteY6857" fmla="*/ 4009872 h 6858000"/>
              <a:gd name="connsiteX6858" fmla="*/ 2422291 w 6582933"/>
              <a:gd name="connsiteY6858" fmla="*/ 3965817 h 6858000"/>
              <a:gd name="connsiteX6859" fmla="*/ 2444625 w 6582933"/>
              <a:gd name="connsiteY6859" fmla="*/ 3988039 h 6858000"/>
              <a:gd name="connsiteX6860" fmla="*/ 2452419 w 6582933"/>
              <a:gd name="connsiteY6860" fmla="*/ 3982165 h 6858000"/>
              <a:gd name="connsiteX6861" fmla="*/ 2452703 w 6582933"/>
              <a:gd name="connsiteY6861" fmla="*/ 3945912 h 6858000"/>
              <a:gd name="connsiteX6862" fmla="*/ 2464783 w 6582933"/>
              <a:gd name="connsiteY6862" fmla="*/ 3932225 h 6858000"/>
              <a:gd name="connsiteX6863" fmla="*/ 2464783 w 6582933"/>
              <a:gd name="connsiteY6863" fmla="*/ 3893234 h 6858000"/>
              <a:gd name="connsiteX6864" fmla="*/ 2450603 w 6582933"/>
              <a:gd name="connsiteY6864" fmla="*/ 3867300 h 6858000"/>
              <a:gd name="connsiteX6865" fmla="*/ 2440011 w 6582933"/>
              <a:gd name="connsiteY6865" fmla="*/ 3862823 h 6858000"/>
              <a:gd name="connsiteX6866" fmla="*/ 2439694 w 6582933"/>
              <a:gd name="connsiteY6866" fmla="*/ 3881366 h 6858000"/>
              <a:gd name="connsiteX6867" fmla="*/ 2431492 w 6582933"/>
              <a:gd name="connsiteY6867" fmla="*/ 3885876 h 6858000"/>
              <a:gd name="connsiteX6868" fmla="*/ 2427489 w 6582933"/>
              <a:gd name="connsiteY6868" fmla="*/ 3881429 h 6858000"/>
              <a:gd name="connsiteX6869" fmla="*/ 2427299 w 6582933"/>
              <a:gd name="connsiteY6869" fmla="*/ 3862742 h 6858000"/>
              <a:gd name="connsiteX6870" fmla="*/ 2439989 w 6582933"/>
              <a:gd name="connsiteY6870" fmla="*/ 3862742 h 6858000"/>
              <a:gd name="connsiteX6871" fmla="*/ 2439800 w 6582933"/>
              <a:gd name="connsiteY6871" fmla="*/ 3844134 h 6858000"/>
              <a:gd name="connsiteX6872" fmla="*/ 2435797 w 6582933"/>
              <a:gd name="connsiteY6872" fmla="*/ 3839682 h 6858000"/>
              <a:gd name="connsiteX6873" fmla="*/ 2427595 w 6582933"/>
              <a:gd name="connsiteY6873" fmla="*/ 3844198 h 6858000"/>
              <a:gd name="connsiteX6874" fmla="*/ 2427277 w 6582933"/>
              <a:gd name="connsiteY6874" fmla="*/ 3862815 h 6858000"/>
              <a:gd name="connsiteX6875" fmla="*/ 2416822 w 6582933"/>
              <a:gd name="connsiteY6875" fmla="*/ 3867206 h 6858000"/>
              <a:gd name="connsiteX6876" fmla="*/ 2413423 w 6582933"/>
              <a:gd name="connsiteY6876" fmla="*/ 3904925 h 6858000"/>
              <a:gd name="connsiteX6877" fmla="*/ 2395690 w 6582933"/>
              <a:gd name="connsiteY6877" fmla="*/ 3927515 h 6858000"/>
              <a:gd name="connsiteX6878" fmla="*/ 2391206 w 6582933"/>
              <a:gd name="connsiteY6878" fmla="*/ 3816229 h 6858000"/>
              <a:gd name="connsiteX6879" fmla="*/ 2401825 w 6582933"/>
              <a:gd name="connsiteY6879" fmla="*/ 3805619 h 6858000"/>
              <a:gd name="connsiteX6880" fmla="*/ 2401535 w 6582933"/>
              <a:gd name="connsiteY6880" fmla="*/ 3758059 h 6858000"/>
              <a:gd name="connsiteX6881" fmla="*/ 2395215 w 6582933"/>
              <a:gd name="connsiteY6881" fmla="*/ 3748431 h 6858000"/>
              <a:gd name="connsiteX6882" fmla="*/ 2376454 w 6582933"/>
              <a:gd name="connsiteY6882" fmla="*/ 3748431 h 6858000"/>
              <a:gd name="connsiteX6883" fmla="*/ 2376169 w 6582933"/>
              <a:gd name="connsiteY6883" fmla="*/ 3765508 h 6858000"/>
              <a:gd name="connsiteX6884" fmla="*/ 2363742 w 6582933"/>
              <a:gd name="connsiteY6884" fmla="*/ 3773799 h 6858000"/>
              <a:gd name="connsiteX6885" fmla="*/ 2364027 w 6582933"/>
              <a:gd name="connsiteY6885" fmla="*/ 3756673 h 6858000"/>
              <a:gd name="connsiteX6886" fmla="*/ 2376452 w 6582933"/>
              <a:gd name="connsiteY6886" fmla="*/ 3748383 h 6858000"/>
              <a:gd name="connsiteX6887" fmla="*/ 2380943 w 6582933"/>
              <a:gd name="connsiteY6887" fmla="*/ 3737912 h 6858000"/>
              <a:gd name="connsiteX6888" fmla="*/ 2411607 w 6582933"/>
              <a:gd name="connsiteY6888" fmla="*/ 3719669 h 6858000"/>
              <a:gd name="connsiteX6889" fmla="*/ 2407953 w 6582933"/>
              <a:gd name="connsiteY6889" fmla="*/ 3710295 h 6858000"/>
              <a:gd name="connsiteX6890" fmla="*/ 2357997 w 6582933"/>
              <a:gd name="connsiteY6890" fmla="*/ 3710103 h 6858000"/>
              <a:gd name="connsiteX6891" fmla="*/ 2351800 w 6582933"/>
              <a:gd name="connsiteY6891" fmla="*/ 3704897 h 6858000"/>
              <a:gd name="connsiteX6892" fmla="*/ 2350308 w 6582933"/>
              <a:gd name="connsiteY6892" fmla="*/ 3665039 h 6858000"/>
              <a:gd name="connsiteX6893" fmla="*/ 2326445 w 6582933"/>
              <a:gd name="connsiteY6893" fmla="*/ 3641174 h 6858000"/>
              <a:gd name="connsiteX6894" fmla="*/ 2334513 w 6582933"/>
              <a:gd name="connsiteY6894" fmla="*/ 3634308 h 6858000"/>
              <a:gd name="connsiteX6895" fmla="*/ 2366201 w 6582933"/>
              <a:gd name="connsiteY6895" fmla="*/ 3633707 h 6858000"/>
              <a:gd name="connsiteX6896" fmla="*/ 2376402 w 6582933"/>
              <a:gd name="connsiteY6896" fmla="*/ 3627731 h 6858000"/>
              <a:gd name="connsiteX6897" fmla="*/ 2376402 w 6582933"/>
              <a:gd name="connsiteY6897" fmla="*/ 3602431 h 6858000"/>
              <a:gd name="connsiteX6898" fmla="*/ 2363782 w 6582933"/>
              <a:gd name="connsiteY6898" fmla="*/ 3588925 h 6858000"/>
              <a:gd name="connsiteX6899" fmla="*/ 2363212 w 6582933"/>
              <a:gd name="connsiteY6899" fmla="*/ 3576661 h 6858000"/>
              <a:gd name="connsiteX6900" fmla="*/ 2350403 w 6582933"/>
              <a:gd name="connsiteY6900" fmla="*/ 3562237 h 6858000"/>
              <a:gd name="connsiteX6901" fmla="*/ 2350403 w 6582933"/>
              <a:gd name="connsiteY6901" fmla="*/ 3534556 h 6858000"/>
              <a:gd name="connsiteX6902" fmla="*/ 2331590 w 6582933"/>
              <a:gd name="connsiteY6902" fmla="*/ 3506810 h 6858000"/>
              <a:gd name="connsiteX6903" fmla="*/ 2306488 w 6582933"/>
              <a:gd name="connsiteY6903" fmla="*/ 3506810 h 6858000"/>
              <a:gd name="connsiteX6904" fmla="*/ 2311950 w 6582933"/>
              <a:gd name="connsiteY6904" fmla="*/ 3476089 h 6858000"/>
              <a:gd name="connsiteX6905" fmla="*/ 2313035 w 6582933"/>
              <a:gd name="connsiteY6905" fmla="*/ 3462522 h 6858000"/>
              <a:gd name="connsiteX6906" fmla="*/ 2282266 w 6582933"/>
              <a:gd name="connsiteY6906" fmla="*/ 3432274 h 6858000"/>
              <a:gd name="connsiteX6907" fmla="*/ 2270480 w 6582933"/>
              <a:gd name="connsiteY6907" fmla="*/ 3431005 h 6858000"/>
              <a:gd name="connsiteX6908" fmla="*/ 2263163 w 6582933"/>
              <a:gd name="connsiteY6908" fmla="*/ 3438046 h 6858000"/>
              <a:gd name="connsiteX6909" fmla="*/ 2268316 w 6582933"/>
              <a:gd name="connsiteY6909" fmla="*/ 3468726 h 6858000"/>
              <a:gd name="connsiteX6910" fmla="*/ 2242986 w 6582933"/>
              <a:gd name="connsiteY6910" fmla="*/ 3468726 h 6858000"/>
              <a:gd name="connsiteX6911" fmla="*/ 2239362 w 6582933"/>
              <a:gd name="connsiteY6911" fmla="*/ 3434300 h 6858000"/>
              <a:gd name="connsiteX6912" fmla="*/ 2248265 w 6582933"/>
              <a:gd name="connsiteY6912" fmla="*/ 3425407 h 6858000"/>
              <a:gd name="connsiteX6913" fmla="*/ 2237459 w 6582933"/>
              <a:gd name="connsiteY6913" fmla="*/ 3420639 h 6858000"/>
              <a:gd name="connsiteX6914" fmla="*/ 2199129 w 6582933"/>
              <a:gd name="connsiteY6914" fmla="*/ 3387936 h 6858000"/>
              <a:gd name="connsiteX6915" fmla="*/ 2192965 w 6582933"/>
              <a:gd name="connsiteY6915" fmla="*/ 3342401 h 6858000"/>
              <a:gd name="connsiteX6916" fmla="*/ 2180123 w 6582933"/>
              <a:gd name="connsiteY6916" fmla="*/ 3341665 h 6858000"/>
              <a:gd name="connsiteX6917" fmla="*/ 2166554 w 6582933"/>
              <a:gd name="connsiteY6917" fmla="*/ 3328995 h 6858000"/>
              <a:gd name="connsiteX6918" fmla="*/ 2147738 w 6582933"/>
              <a:gd name="connsiteY6918" fmla="*/ 3328995 h 6858000"/>
              <a:gd name="connsiteX6919" fmla="*/ 2147738 w 6582933"/>
              <a:gd name="connsiteY6919" fmla="*/ 3284933 h 6858000"/>
              <a:gd name="connsiteX6920" fmla="*/ 2124095 w 6582933"/>
              <a:gd name="connsiteY6920" fmla="*/ 3260263 h 6858000"/>
              <a:gd name="connsiteX6921" fmla="*/ 2118088 w 6582933"/>
              <a:gd name="connsiteY6921" fmla="*/ 3239253 h 6858000"/>
              <a:gd name="connsiteX6922" fmla="*/ 2103503 w 6582933"/>
              <a:gd name="connsiteY6922" fmla="*/ 3252151 h 6858000"/>
              <a:gd name="connsiteX6923" fmla="*/ 2097177 w 6582933"/>
              <a:gd name="connsiteY6923" fmla="*/ 3243356 h 6858000"/>
              <a:gd name="connsiteX6924" fmla="*/ 2095017 w 6582933"/>
              <a:gd name="connsiteY6924" fmla="*/ 3219104 h 6858000"/>
              <a:gd name="connsiteX6925" fmla="*/ 2059364 w 6582933"/>
              <a:gd name="connsiteY6925" fmla="*/ 3183497 h 6858000"/>
              <a:gd name="connsiteX6926" fmla="*/ 2058595 w 6582933"/>
              <a:gd name="connsiteY6926" fmla="*/ 3167872 h 6858000"/>
              <a:gd name="connsiteX6927" fmla="*/ 2033082 w 6582933"/>
              <a:gd name="connsiteY6927" fmla="*/ 3146983 h 6858000"/>
              <a:gd name="connsiteX6928" fmla="*/ 2033082 w 6582933"/>
              <a:gd name="connsiteY6928" fmla="*/ 3130199 h 6858000"/>
              <a:gd name="connsiteX6929" fmla="*/ 2011816 w 6582933"/>
              <a:gd name="connsiteY6929" fmla="*/ 3123051 h 6858000"/>
              <a:gd name="connsiteX6930" fmla="*/ 1982467 w 6582933"/>
              <a:gd name="connsiteY6930" fmla="*/ 3090723 h 6858000"/>
              <a:gd name="connsiteX6931" fmla="*/ 1989013 w 6582933"/>
              <a:gd name="connsiteY6931" fmla="*/ 3049486 h 6858000"/>
              <a:gd name="connsiteX6932" fmla="*/ 2007860 w 6582933"/>
              <a:gd name="connsiteY6932" fmla="*/ 3049486 h 6858000"/>
              <a:gd name="connsiteX6933" fmla="*/ 2007876 w 6582933"/>
              <a:gd name="connsiteY6933" fmla="*/ 3049519 h 6858000"/>
              <a:gd name="connsiteX6934" fmla="*/ 2007876 w 6582933"/>
              <a:gd name="connsiteY6934" fmla="*/ 3068228 h 6858000"/>
              <a:gd name="connsiteX6935" fmla="*/ 2020527 w 6582933"/>
              <a:gd name="connsiteY6935" fmla="*/ 3081647 h 6858000"/>
              <a:gd name="connsiteX6936" fmla="*/ 2025291 w 6582933"/>
              <a:gd name="connsiteY6936" fmla="*/ 3098592 h 6858000"/>
              <a:gd name="connsiteX6937" fmla="*/ 2058119 w 6582933"/>
              <a:gd name="connsiteY6937" fmla="*/ 3093879 h 6858000"/>
              <a:gd name="connsiteX6938" fmla="*/ 2013979 w 6582933"/>
              <a:gd name="connsiteY6938" fmla="*/ 3049645 h 6858000"/>
              <a:gd name="connsiteX6939" fmla="*/ 2007876 w 6582933"/>
              <a:gd name="connsiteY6939" fmla="*/ 3049519 h 6858000"/>
              <a:gd name="connsiteX6940" fmla="*/ 2007876 w 6582933"/>
              <a:gd name="connsiteY6940" fmla="*/ 3049486 h 6858000"/>
              <a:gd name="connsiteX6941" fmla="*/ 2007860 w 6582933"/>
              <a:gd name="connsiteY6941" fmla="*/ 3049486 h 6858000"/>
              <a:gd name="connsiteX6942" fmla="*/ 1999939 w 6582933"/>
              <a:gd name="connsiteY6942" fmla="*/ 3034349 h 6858000"/>
              <a:gd name="connsiteX6943" fmla="*/ 1986216 w 6582933"/>
              <a:gd name="connsiteY6943" fmla="*/ 3024092 h 6858000"/>
              <a:gd name="connsiteX6944" fmla="*/ 1961748 w 6582933"/>
              <a:gd name="connsiteY6944" fmla="*/ 3011383 h 6858000"/>
              <a:gd name="connsiteX6945" fmla="*/ 1931670 w 6582933"/>
              <a:gd name="connsiteY6945" fmla="*/ 3011383 h 6858000"/>
              <a:gd name="connsiteX6946" fmla="*/ 1931628 w 6582933"/>
              <a:gd name="connsiteY6946" fmla="*/ 3011349 h 6858000"/>
              <a:gd name="connsiteX6947" fmla="*/ 1932580 w 6582933"/>
              <a:gd name="connsiteY6947" fmla="*/ 3003614 h 6858000"/>
              <a:gd name="connsiteX6948" fmla="*/ 1934655 w 6582933"/>
              <a:gd name="connsiteY6948" fmla="*/ 2998579 h 6858000"/>
              <a:gd name="connsiteX6949" fmla="*/ 1937186 w 6582933"/>
              <a:gd name="connsiteY6949" fmla="*/ 2998448 h 6858000"/>
              <a:gd name="connsiteX6950" fmla="*/ 1942934 w 6582933"/>
              <a:gd name="connsiteY6950" fmla="*/ 2991014 h 6858000"/>
              <a:gd name="connsiteX6951" fmla="*/ 1940521 w 6582933"/>
              <a:gd name="connsiteY6951" fmla="*/ 2990383 h 6858000"/>
              <a:gd name="connsiteX6952" fmla="*/ 1936427 w 6582933"/>
              <a:gd name="connsiteY6952" fmla="*/ 2994282 h 6858000"/>
              <a:gd name="connsiteX6953" fmla="*/ 1893612 w 6582933"/>
              <a:gd name="connsiteY6953" fmla="*/ 2960433 h 6858000"/>
              <a:gd name="connsiteX6954" fmla="*/ 1893612 w 6582933"/>
              <a:gd name="connsiteY6954" fmla="*/ 2960606 h 6858000"/>
              <a:gd name="connsiteX6955" fmla="*/ 1893017 w 6582933"/>
              <a:gd name="connsiteY6955" fmla="*/ 2960437 h 6858000"/>
              <a:gd name="connsiteX6956" fmla="*/ 4111129 w 6582933"/>
              <a:gd name="connsiteY6956" fmla="*/ 2948032 h 6858000"/>
              <a:gd name="connsiteX6957" fmla="*/ 4115481 w 6582933"/>
              <a:gd name="connsiteY6957" fmla="*/ 2956295 h 6858000"/>
              <a:gd name="connsiteX6958" fmla="*/ 4111384 w 6582933"/>
              <a:gd name="connsiteY6958" fmla="*/ 2960297 h 6858000"/>
              <a:gd name="connsiteX6959" fmla="*/ 4107095 w 6582933"/>
              <a:gd name="connsiteY6959" fmla="*/ 2952096 h 6858000"/>
              <a:gd name="connsiteX6960" fmla="*/ 4111129 w 6582933"/>
              <a:gd name="connsiteY6960" fmla="*/ 2948032 h 6858000"/>
              <a:gd name="connsiteX6961" fmla="*/ 1798436 w 6582933"/>
              <a:gd name="connsiteY6961" fmla="*/ 2935434 h 6858000"/>
              <a:gd name="connsiteX6962" fmla="*/ 1794141 w 6582933"/>
              <a:gd name="connsiteY6962" fmla="*/ 2943646 h 6858000"/>
              <a:gd name="connsiteX6963" fmla="*/ 1798174 w 6582933"/>
              <a:gd name="connsiteY6963" fmla="*/ 2947713 h 6858000"/>
              <a:gd name="connsiteX6964" fmla="*/ 1802534 w 6582933"/>
              <a:gd name="connsiteY6964" fmla="*/ 2939443 h 6858000"/>
              <a:gd name="connsiteX6965" fmla="*/ 1798436 w 6582933"/>
              <a:gd name="connsiteY6965" fmla="*/ 2935434 h 6858000"/>
              <a:gd name="connsiteX6966" fmla="*/ 1874484 w 6582933"/>
              <a:gd name="connsiteY6966" fmla="*/ 2935182 h 6858000"/>
              <a:gd name="connsiteX6967" fmla="*/ 1850995 w 6582933"/>
              <a:gd name="connsiteY6967" fmla="*/ 2935404 h 6858000"/>
              <a:gd name="connsiteX6968" fmla="*/ 1844322 w 6582933"/>
              <a:gd name="connsiteY6968" fmla="*/ 2942752 h 6858000"/>
              <a:gd name="connsiteX6969" fmla="*/ 1854654 w 6582933"/>
              <a:gd name="connsiteY6969" fmla="*/ 2947935 h 6858000"/>
              <a:gd name="connsiteX6970" fmla="*/ 1861296 w 6582933"/>
              <a:gd name="connsiteY6970" fmla="*/ 2947875 h 6858000"/>
              <a:gd name="connsiteX6971" fmla="*/ 1870292 w 6582933"/>
              <a:gd name="connsiteY6971" fmla="*/ 2954156 h 6858000"/>
              <a:gd name="connsiteX6972" fmla="*/ 1893017 w 6582933"/>
              <a:gd name="connsiteY6972" fmla="*/ 2960437 h 6858000"/>
              <a:gd name="connsiteX6973" fmla="*/ 1874833 w 6582933"/>
              <a:gd name="connsiteY6973" fmla="*/ 2960606 h 6858000"/>
              <a:gd name="connsiteX6974" fmla="*/ 1893612 w 6582933"/>
              <a:gd name="connsiteY6974" fmla="*/ 2960606 h 6858000"/>
              <a:gd name="connsiteX6975" fmla="*/ 1897557 w 6582933"/>
              <a:gd name="connsiteY6975" fmla="*/ 2970713 h 6858000"/>
              <a:gd name="connsiteX6976" fmla="*/ 1908329 w 6582933"/>
              <a:gd name="connsiteY6976" fmla="*/ 2973255 h 6858000"/>
              <a:gd name="connsiteX6977" fmla="*/ 1917515 w 6582933"/>
              <a:gd name="connsiteY6977" fmla="*/ 2967948 h 6858000"/>
              <a:gd name="connsiteX6978" fmla="*/ 1911317 w 6582933"/>
              <a:gd name="connsiteY6978" fmla="*/ 2960959 h 6858000"/>
              <a:gd name="connsiteX6979" fmla="*/ 1900201 w 6582933"/>
              <a:gd name="connsiteY6979" fmla="*/ 2960373 h 6858000"/>
              <a:gd name="connsiteX6980" fmla="*/ 1893612 w 6582933"/>
              <a:gd name="connsiteY6980" fmla="*/ 2960433 h 6858000"/>
              <a:gd name="connsiteX6981" fmla="*/ 1893612 w 6582933"/>
              <a:gd name="connsiteY6981" fmla="*/ 2954233 h 6858000"/>
              <a:gd name="connsiteX6982" fmla="*/ 1874484 w 6582933"/>
              <a:gd name="connsiteY6982" fmla="*/ 2935182 h 6858000"/>
              <a:gd name="connsiteX6983" fmla="*/ 4142938 w 6582933"/>
              <a:gd name="connsiteY6983" fmla="*/ 2922638 h 6858000"/>
              <a:gd name="connsiteX6984" fmla="*/ 4142873 w 6582933"/>
              <a:gd name="connsiteY6984" fmla="*/ 2928010 h 6858000"/>
              <a:gd name="connsiteX6985" fmla="*/ 4139442 w 6582933"/>
              <a:gd name="connsiteY6985" fmla="*/ 2932201 h 6858000"/>
              <a:gd name="connsiteX6986" fmla="*/ 4135566 w 6582933"/>
              <a:gd name="connsiteY6986" fmla="*/ 2933794 h 6858000"/>
              <a:gd name="connsiteX6987" fmla="*/ 4133055 w 6582933"/>
              <a:gd name="connsiteY6987" fmla="*/ 2925846 h 6858000"/>
              <a:gd name="connsiteX6988" fmla="*/ 4142938 w 6582933"/>
              <a:gd name="connsiteY6988" fmla="*/ 2922638 h 6858000"/>
              <a:gd name="connsiteX6989" fmla="*/ 5153365 w 6582933"/>
              <a:gd name="connsiteY6989" fmla="*/ 2922470 h 6858000"/>
              <a:gd name="connsiteX6990" fmla="*/ 5129056 w 6582933"/>
              <a:gd name="connsiteY6990" fmla="*/ 2922755 h 6858000"/>
              <a:gd name="connsiteX6991" fmla="*/ 5123461 w 6582933"/>
              <a:gd name="connsiteY6991" fmla="*/ 2930704 h 6858000"/>
              <a:gd name="connsiteX6992" fmla="*/ 5153587 w 6582933"/>
              <a:gd name="connsiteY6992" fmla="*/ 2958713 h 6858000"/>
              <a:gd name="connsiteX6993" fmla="*/ 5172815 w 6582933"/>
              <a:gd name="connsiteY6993" fmla="*/ 2941929 h 6858000"/>
              <a:gd name="connsiteX6994" fmla="*/ 5153365 w 6582933"/>
              <a:gd name="connsiteY6994" fmla="*/ 2922470 h 6858000"/>
              <a:gd name="connsiteX6995" fmla="*/ 1554754 w 6582933"/>
              <a:gd name="connsiteY6995" fmla="*/ 2911981 h 6858000"/>
              <a:gd name="connsiteX6996" fmla="*/ 1550680 w 6582933"/>
              <a:gd name="connsiteY6996" fmla="*/ 2916016 h 6858000"/>
              <a:gd name="connsiteX6997" fmla="*/ 1558948 w 6582933"/>
              <a:gd name="connsiteY6997" fmla="*/ 2920375 h 6858000"/>
              <a:gd name="connsiteX6998" fmla="*/ 1562950 w 6582933"/>
              <a:gd name="connsiteY6998" fmla="*/ 2916271 h 6858000"/>
              <a:gd name="connsiteX6999" fmla="*/ 1554754 w 6582933"/>
              <a:gd name="connsiteY6999" fmla="*/ 2911981 h 6858000"/>
              <a:gd name="connsiteX7000" fmla="*/ 4111129 w 6582933"/>
              <a:gd name="connsiteY7000" fmla="*/ 2909893 h 6858000"/>
              <a:gd name="connsiteX7001" fmla="*/ 4115481 w 6582933"/>
              <a:gd name="connsiteY7001" fmla="*/ 2918159 h 6858000"/>
              <a:gd name="connsiteX7002" fmla="*/ 4111384 w 6582933"/>
              <a:gd name="connsiteY7002" fmla="*/ 2922161 h 6858000"/>
              <a:gd name="connsiteX7003" fmla="*/ 4107095 w 6582933"/>
              <a:gd name="connsiteY7003" fmla="*/ 2913965 h 6858000"/>
              <a:gd name="connsiteX7004" fmla="*/ 4111129 w 6582933"/>
              <a:gd name="connsiteY7004" fmla="*/ 2909893 h 6858000"/>
              <a:gd name="connsiteX7005" fmla="*/ 4066014 w 6582933"/>
              <a:gd name="connsiteY7005" fmla="*/ 2909163 h 6858000"/>
              <a:gd name="connsiteX7006" fmla="*/ 4077033 w 6582933"/>
              <a:gd name="connsiteY7006" fmla="*/ 2913810 h 6858000"/>
              <a:gd name="connsiteX7007" fmla="*/ 4077445 w 6582933"/>
              <a:gd name="connsiteY7007" fmla="*/ 2918099 h 6858000"/>
              <a:gd name="connsiteX7008" fmla="*/ 4056435 w 6582933"/>
              <a:gd name="connsiteY7008" fmla="*/ 2918352 h 6858000"/>
              <a:gd name="connsiteX7009" fmla="*/ 4056118 w 6582933"/>
              <a:gd name="connsiteY7009" fmla="*/ 2914094 h 6858000"/>
              <a:gd name="connsiteX7010" fmla="*/ 4066014 w 6582933"/>
              <a:gd name="connsiteY7010" fmla="*/ 2909163 h 6858000"/>
              <a:gd name="connsiteX7011" fmla="*/ 5473097 w 6582933"/>
              <a:gd name="connsiteY7011" fmla="*/ 2899159 h 6858000"/>
              <a:gd name="connsiteX7012" fmla="*/ 5477322 w 6582933"/>
              <a:gd name="connsiteY7012" fmla="*/ 2903483 h 6858000"/>
              <a:gd name="connsiteX7013" fmla="*/ 5477449 w 6582933"/>
              <a:gd name="connsiteY7013" fmla="*/ 2909517 h 6858000"/>
              <a:gd name="connsiteX7014" fmla="*/ 5469095 w 6582933"/>
              <a:gd name="connsiteY7014" fmla="*/ 2920421 h 6858000"/>
              <a:gd name="connsiteX7015" fmla="*/ 5464673 w 6582933"/>
              <a:gd name="connsiteY7015" fmla="*/ 2909929 h 6858000"/>
              <a:gd name="connsiteX7016" fmla="*/ 5464895 w 6582933"/>
              <a:gd name="connsiteY7016" fmla="*/ 2903896 h 6858000"/>
              <a:gd name="connsiteX7017" fmla="*/ 5473097 w 6582933"/>
              <a:gd name="connsiteY7017" fmla="*/ 2899159 h 6858000"/>
              <a:gd name="connsiteX7018" fmla="*/ 3990493 w 6582933"/>
              <a:gd name="connsiteY7018" fmla="*/ 2897052 h 6858000"/>
              <a:gd name="connsiteX7019" fmla="*/ 4000820 w 6582933"/>
              <a:gd name="connsiteY7019" fmla="*/ 2901118 h 6858000"/>
              <a:gd name="connsiteX7020" fmla="*/ 4001968 w 6582933"/>
              <a:gd name="connsiteY7020" fmla="*/ 2929848 h 6858000"/>
              <a:gd name="connsiteX7021" fmla="*/ 3998029 w 6582933"/>
              <a:gd name="connsiteY7021" fmla="*/ 2933915 h 6858000"/>
              <a:gd name="connsiteX7022" fmla="*/ 3990810 w 6582933"/>
              <a:gd name="connsiteY7022" fmla="*/ 2927178 h 6858000"/>
              <a:gd name="connsiteX7023" fmla="*/ 3990493 w 6582933"/>
              <a:gd name="connsiteY7023" fmla="*/ 2897052 h 6858000"/>
              <a:gd name="connsiteX7024" fmla="*/ 1893570 w 6582933"/>
              <a:gd name="connsiteY7024" fmla="*/ 2896941 h 6858000"/>
              <a:gd name="connsiteX7025" fmla="*/ 1893612 w 6582933"/>
              <a:gd name="connsiteY7025" fmla="*/ 2896944 h 6858000"/>
              <a:gd name="connsiteX7026" fmla="*/ 1893643 w 6582933"/>
              <a:gd name="connsiteY7026" fmla="*/ 2897018 h 6858000"/>
              <a:gd name="connsiteX7027" fmla="*/ 1897862 w 6582933"/>
              <a:gd name="connsiteY7027" fmla="*/ 2901464 h 6858000"/>
              <a:gd name="connsiteX7028" fmla="*/ 1893708 w 6582933"/>
              <a:gd name="connsiteY7028" fmla="*/ 2899587 h 6858000"/>
              <a:gd name="connsiteX7029" fmla="*/ 4028554 w 6582933"/>
              <a:gd name="connsiteY7029" fmla="*/ 2896889 h 6858000"/>
              <a:gd name="connsiteX7030" fmla="*/ 4034194 w 6582933"/>
              <a:gd name="connsiteY7030" fmla="*/ 2897188 h 6858000"/>
              <a:gd name="connsiteX7031" fmla="*/ 4039941 w 6582933"/>
              <a:gd name="connsiteY7031" fmla="*/ 2904622 h 6858000"/>
              <a:gd name="connsiteX7032" fmla="*/ 4036287 w 6582933"/>
              <a:gd name="connsiteY7032" fmla="*/ 2908275 h 6858000"/>
              <a:gd name="connsiteX7033" fmla="*/ 4028852 w 6582933"/>
              <a:gd name="connsiteY7033" fmla="*/ 2902521 h 6858000"/>
              <a:gd name="connsiteX7034" fmla="*/ 4028554 w 6582933"/>
              <a:gd name="connsiteY7034" fmla="*/ 2896889 h 6858000"/>
              <a:gd name="connsiteX7035" fmla="*/ 1817137 w 6582933"/>
              <a:gd name="connsiteY7035" fmla="*/ 2896746 h 6858000"/>
              <a:gd name="connsiteX7036" fmla="*/ 1804629 w 6582933"/>
              <a:gd name="connsiteY7036" fmla="*/ 2903723 h 6858000"/>
              <a:gd name="connsiteX7037" fmla="*/ 1804629 w 6582933"/>
              <a:gd name="connsiteY7037" fmla="*/ 2916110 h 6858000"/>
              <a:gd name="connsiteX7038" fmla="*/ 1830053 w 6582933"/>
              <a:gd name="connsiteY7038" fmla="*/ 2915794 h 6858000"/>
              <a:gd name="connsiteX7039" fmla="*/ 1830053 w 6582933"/>
              <a:gd name="connsiteY7039" fmla="*/ 2903399 h 6858000"/>
              <a:gd name="connsiteX7040" fmla="*/ 1817137 w 6582933"/>
              <a:gd name="connsiteY7040" fmla="*/ 2896746 h 6858000"/>
              <a:gd name="connsiteX7041" fmla="*/ 4025167 w 6582933"/>
              <a:gd name="connsiteY7041" fmla="*/ 2887018 h 6858000"/>
              <a:gd name="connsiteX7042" fmla="*/ 4028377 w 6582933"/>
              <a:gd name="connsiteY7042" fmla="*/ 2896901 h 6858000"/>
              <a:gd name="connsiteX7043" fmla="*/ 4023004 w 6582933"/>
              <a:gd name="connsiteY7043" fmla="*/ 2896838 h 6858000"/>
              <a:gd name="connsiteX7044" fmla="*/ 4018810 w 6582933"/>
              <a:gd name="connsiteY7044" fmla="*/ 2893406 h 6858000"/>
              <a:gd name="connsiteX7045" fmla="*/ 4017218 w 6582933"/>
              <a:gd name="connsiteY7045" fmla="*/ 2889524 h 6858000"/>
              <a:gd name="connsiteX7046" fmla="*/ 4025167 w 6582933"/>
              <a:gd name="connsiteY7046" fmla="*/ 2887018 h 6858000"/>
              <a:gd name="connsiteX7047" fmla="*/ 3987029 w 6582933"/>
              <a:gd name="connsiteY7047" fmla="*/ 2887018 h 6858000"/>
              <a:gd name="connsiteX7048" fmla="*/ 3990239 w 6582933"/>
              <a:gd name="connsiteY7048" fmla="*/ 2896901 h 6858000"/>
              <a:gd name="connsiteX7049" fmla="*/ 3984872 w 6582933"/>
              <a:gd name="connsiteY7049" fmla="*/ 2896838 h 6858000"/>
              <a:gd name="connsiteX7050" fmla="*/ 3980673 w 6582933"/>
              <a:gd name="connsiteY7050" fmla="*/ 2893405 h 6858000"/>
              <a:gd name="connsiteX7051" fmla="*/ 3979087 w 6582933"/>
              <a:gd name="connsiteY7051" fmla="*/ 2889524 h 6858000"/>
              <a:gd name="connsiteX7052" fmla="*/ 3987029 w 6582933"/>
              <a:gd name="connsiteY7052" fmla="*/ 2887018 h 6858000"/>
              <a:gd name="connsiteX7053" fmla="*/ 4159881 w 6582933"/>
              <a:gd name="connsiteY7053" fmla="*/ 2886918 h 6858000"/>
              <a:gd name="connsiteX7054" fmla="*/ 4172619 w 6582933"/>
              <a:gd name="connsiteY7054" fmla="*/ 2895022 h 6858000"/>
              <a:gd name="connsiteX7055" fmla="*/ 4180980 w 6582933"/>
              <a:gd name="connsiteY7055" fmla="*/ 2903732 h 6858000"/>
              <a:gd name="connsiteX7056" fmla="*/ 4181138 w 6582933"/>
              <a:gd name="connsiteY7056" fmla="*/ 2909703 h 6858000"/>
              <a:gd name="connsiteX7057" fmla="*/ 4175099 w 6582933"/>
              <a:gd name="connsiteY7057" fmla="*/ 2909860 h 6858000"/>
              <a:gd name="connsiteX7058" fmla="*/ 4163979 w 6582933"/>
              <a:gd name="connsiteY7058" fmla="*/ 2922415 h 6858000"/>
              <a:gd name="connsiteX7059" fmla="*/ 4143006 w 6582933"/>
              <a:gd name="connsiteY7059" fmla="*/ 2922447 h 6858000"/>
              <a:gd name="connsiteX7060" fmla="*/ 4143165 w 6582933"/>
              <a:gd name="connsiteY7060" fmla="*/ 2916472 h 6858000"/>
              <a:gd name="connsiteX7061" fmla="*/ 4155459 w 6582933"/>
              <a:gd name="connsiteY7061" fmla="*/ 2904842 h 6858000"/>
              <a:gd name="connsiteX7062" fmla="*/ 4159881 w 6582933"/>
              <a:gd name="connsiteY7062" fmla="*/ 2886918 h 6858000"/>
              <a:gd name="connsiteX7063" fmla="*/ 5533921 w 6582933"/>
              <a:gd name="connsiteY7063" fmla="*/ 2883884 h 6858000"/>
              <a:gd name="connsiteX7064" fmla="*/ 5538723 w 6582933"/>
              <a:gd name="connsiteY7064" fmla="*/ 2905203 h 6858000"/>
              <a:gd name="connsiteX7065" fmla="*/ 5523276 w 6582933"/>
              <a:gd name="connsiteY7065" fmla="*/ 2922490 h 6858000"/>
              <a:gd name="connsiteX7066" fmla="*/ 5509358 w 6582933"/>
              <a:gd name="connsiteY7066" fmla="*/ 2922490 h 6858000"/>
              <a:gd name="connsiteX7067" fmla="*/ 5496234 w 6582933"/>
              <a:gd name="connsiteY7067" fmla="*/ 2934949 h 6858000"/>
              <a:gd name="connsiteX7068" fmla="*/ 5492327 w 6582933"/>
              <a:gd name="connsiteY7068" fmla="*/ 2901200 h 6858000"/>
              <a:gd name="connsiteX7069" fmla="*/ 5496741 w 6582933"/>
              <a:gd name="connsiteY7069" fmla="*/ 2897196 h 6858000"/>
              <a:gd name="connsiteX7070" fmla="*/ 5522451 w 6582933"/>
              <a:gd name="connsiteY7070" fmla="*/ 2897007 h 6858000"/>
              <a:gd name="connsiteX7071" fmla="*/ 5533921 w 6582933"/>
              <a:gd name="connsiteY7071" fmla="*/ 2883884 h 6858000"/>
              <a:gd name="connsiteX7072" fmla="*/ 1877466 w 6582933"/>
              <a:gd name="connsiteY7072" fmla="*/ 2874363 h 6858000"/>
              <a:gd name="connsiteX7073" fmla="*/ 1869525 w 6582933"/>
              <a:gd name="connsiteY7073" fmla="*/ 2876867 h 6858000"/>
              <a:gd name="connsiteX7074" fmla="*/ 1871116 w 6582933"/>
              <a:gd name="connsiteY7074" fmla="*/ 2880750 h 6858000"/>
              <a:gd name="connsiteX7075" fmla="*/ 1873736 w 6582933"/>
              <a:gd name="connsiteY7075" fmla="*/ 2882800 h 6858000"/>
              <a:gd name="connsiteX7076" fmla="*/ 1880634 w 6582933"/>
              <a:gd name="connsiteY7076" fmla="*/ 2884244 h 6858000"/>
              <a:gd name="connsiteX7077" fmla="*/ 1875276 w 6582933"/>
              <a:gd name="connsiteY7077" fmla="*/ 2884212 h 6858000"/>
              <a:gd name="connsiteX7078" fmla="*/ 1881517 w 6582933"/>
              <a:gd name="connsiteY7078" fmla="*/ 2885637 h 6858000"/>
              <a:gd name="connsiteX7079" fmla="*/ 1885521 w 6582933"/>
              <a:gd name="connsiteY7079" fmla="*/ 2894800 h 6858000"/>
              <a:gd name="connsiteX7080" fmla="*/ 1892387 w 6582933"/>
              <a:gd name="connsiteY7080" fmla="*/ 2898988 h 6858000"/>
              <a:gd name="connsiteX7081" fmla="*/ 1893708 w 6582933"/>
              <a:gd name="connsiteY7081" fmla="*/ 2899587 h 6858000"/>
              <a:gd name="connsiteX7082" fmla="*/ 1893866 w 6582933"/>
              <a:gd name="connsiteY7082" fmla="*/ 2902575 h 6858000"/>
              <a:gd name="connsiteX7083" fmla="*/ 1901307 w 6582933"/>
              <a:gd name="connsiteY7083" fmla="*/ 2908329 h 6858000"/>
              <a:gd name="connsiteX7084" fmla="*/ 1901993 w 6582933"/>
              <a:gd name="connsiteY7084" fmla="*/ 2905817 h 6858000"/>
              <a:gd name="connsiteX7085" fmla="*/ 1897862 w 6582933"/>
              <a:gd name="connsiteY7085" fmla="*/ 2901464 h 6858000"/>
              <a:gd name="connsiteX7086" fmla="*/ 1904959 w 6582933"/>
              <a:gd name="connsiteY7086" fmla="*/ 2904674 h 6858000"/>
              <a:gd name="connsiteX7087" fmla="*/ 1899207 w 6582933"/>
              <a:gd name="connsiteY7087" fmla="*/ 2897240 h 6858000"/>
              <a:gd name="connsiteX7088" fmla="*/ 1893612 w 6582933"/>
              <a:gd name="connsiteY7088" fmla="*/ 2896944 h 6858000"/>
              <a:gd name="connsiteX7089" fmla="*/ 1889730 w 6582933"/>
              <a:gd name="connsiteY7089" fmla="*/ 2887514 h 6858000"/>
              <a:gd name="connsiteX7090" fmla="*/ 1881517 w 6582933"/>
              <a:gd name="connsiteY7090" fmla="*/ 2885637 h 6858000"/>
              <a:gd name="connsiteX7091" fmla="*/ 1880937 w 6582933"/>
              <a:gd name="connsiteY7091" fmla="*/ 2884307 h 6858000"/>
              <a:gd name="connsiteX7092" fmla="*/ 1880634 w 6582933"/>
              <a:gd name="connsiteY7092" fmla="*/ 2884244 h 6858000"/>
              <a:gd name="connsiteX7093" fmla="*/ 1880677 w 6582933"/>
              <a:gd name="connsiteY7093" fmla="*/ 2884244 h 6858000"/>
              <a:gd name="connsiteX7094" fmla="*/ 1877466 w 6582933"/>
              <a:gd name="connsiteY7094" fmla="*/ 2874363 h 6858000"/>
              <a:gd name="connsiteX7095" fmla="*/ 5420122 w 6582933"/>
              <a:gd name="connsiteY7095" fmla="*/ 2871763 h 6858000"/>
              <a:gd name="connsiteX7096" fmla="*/ 5424474 w 6582933"/>
              <a:gd name="connsiteY7096" fmla="*/ 2880022 h 6858000"/>
              <a:gd name="connsiteX7097" fmla="*/ 5420376 w 6582933"/>
              <a:gd name="connsiteY7097" fmla="*/ 2884031 h 6858000"/>
              <a:gd name="connsiteX7098" fmla="*/ 5416088 w 6582933"/>
              <a:gd name="connsiteY7098" fmla="*/ 2875829 h 6858000"/>
              <a:gd name="connsiteX7099" fmla="*/ 5420122 w 6582933"/>
              <a:gd name="connsiteY7099" fmla="*/ 2871763 h 6858000"/>
              <a:gd name="connsiteX7100" fmla="*/ 1851191 w 6582933"/>
              <a:gd name="connsiteY7100" fmla="*/ 2861145 h 6858000"/>
              <a:gd name="connsiteX7101" fmla="*/ 1842990 w 6582933"/>
              <a:gd name="connsiteY7101" fmla="*/ 2865433 h 6858000"/>
              <a:gd name="connsiteX7102" fmla="*/ 1847056 w 6582933"/>
              <a:gd name="connsiteY7102" fmla="*/ 2869466 h 6858000"/>
              <a:gd name="connsiteX7103" fmla="*/ 1855479 w 6582933"/>
              <a:gd name="connsiteY7103" fmla="*/ 2865305 h 6858000"/>
              <a:gd name="connsiteX7104" fmla="*/ 1851191 w 6582933"/>
              <a:gd name="connsiteY7104" fmla="*/ 2861145 h 6858000"/>
              <a:gd name="connsiteX7105" fmla="*/ 415134 w 6582933"/>
              <a:gd name="connsiteY7105" fmla="*/ 2861050 h 6858000"/>
              <a:gd name="connsiteX7106" fmla="*/ 406903 w 6582933"/>
              <a:gd name="connsiteY7106" fmla="*/ 2865401 h 6858000"/>
              <a:gd name="connsiteX7107" fmla="*/ 410971 w 6582933"/>
              <a:gd name="connsiteY7107" fmla="*/ 2869435 h 6858000"/>
              <a:gd name="connsiteX7108" fmla="*/ 419170 w 6582933"/>
              <a:gd name="connsiteY7108" fmla="*/ 2865147 h 6858000"/>
              <a:gd name="connsiteX7109" fmla="*/ 415134 w 6582933"/>
              <a:gd name="connsiteY7109" fmla="*/ 2861050 h 6858000"/>
              <a:gd name="connsiteX7110" fmla="*/ 1785280 w 6582933"/>
              <a:gd name="connsiteY7110" fmla="*/ 2858950 h 6858000"/>
              <a:gd name="connsiteX7111" fmla="*/ 1748094 w 6582933"/>
              <a:gd name="connsiteY7111" fmla="*/ 2859109 h 6858000"/>
              <a:gd name="connsiteX7112" fmla="*/ 1743648 w 6582933"/>
              <a:gd name="connsiteY7112" fmla="*/ 2862953 h 6858000"/>
              <a:gd name="connsiteX7113" fmla="*/ 1743204 w 6582933"/>
              <a:gd name="connsiteY7113" fmla="*/ 2867177 h 6858000"/>
              <a:gd name="connsiteX7114" fmla="*/ 1758451 w 6582933"/>
              <a:gd name="connsiteY7114" fmla="*/ 2884371 h 6858000"/>
              <a:gd name="connsiteX7115" fmla="*/ 1785598 w 6582933"/>
              <a:gd name="connsiteY7115" fmla="*/ 2884371 h 6858000"/>
              <a:gd name="connsiteX7116" fmla="*/ 1785280 w 6582933"/>
              <a:gd name="connsiteY7116" fmla="*/ 2858950 h 6858000"/>
              <a:gd name="connsiteX7117" fmla="*/ 5534529 w 6582933"/>
              <a:gd name="connsiteY7117" fmla="*/ 2846371 h 6858000"/>
              <a:gd name="connsiteX7118" fmla="*/ 5538881 w 6582933"/>
              <a:gd name="connsiteY7118" fmla="*/ 2854637 h 6858000"/>
              <a:gd name="connsiteX7119" fmla="*/ 5534783 w 6582933"/>
              <a:gd name="connsiteY7119" fmla="*/ 2858639 h 6858000"/>
              <a:gd name="connsiteX7120" fmla="*/ 5530489 w 6582933"/>
              <a:gd name="connsiteY7120" fmla="*/ 2850438 h 6858000"/>
              <a:gd name="connsiteX7121" fmla="*/ 5534529 w 6582933"/>
              <a:gd name="connsiteY7121" fmla="*/ 2846371 h 6858000"/>
              <a:gd name="connsiteX7122" fmla="*/ 311470 w 6582933"/>
              <a:gd name="connsiteY7122" fmla="*/ 2833752 h 6858000"/>
              <a:gd name="connsiteX7123" fmla="*/ 307117 w 6582933"/>
              <a:gd name="connsiteY7123" fmla="*/ 2842015 h 6858000"/>
              <a:gd name="connsiteX7124" fmla="*/ 311216 w 6582933"/>
              <a:gd name="connsiteY7124" fmla="*/ 2846018 h 6858000"/>
              <a:gd name="connsiteX7125" fmla="*/ 315506 w 6582933"/>
              <a:gd name="connsiteY7125" fmla="*/ 2837822 h 6858000"/>
              <a:gd name="connsiteX7126" fmla="*/ 311470 w 6582933"/>
              <a:gd name="connsiteY7126" fmla="*/ 2833752 h 6858000"/>
              <a:gd name="connsiteX7127" fmla="*/ 351575 w 6582933"/>
              <a:gd name="connsiteY7127" fmla="*/ 2822952 h 6858000"/>
              <a:gd name="connsiteX7128" fmla="*/ 343345 w 6582933"/>
              <a:gd name="connsiteY7128" fmla="*/ 2827300 h 6858000"/>
              <a:gd name="connsiteX7129" fmla="*/ 347413 w 6582933"/>
              <a:gd name="connsiteY7129" fmla="*/ 2831342 h 6858000"/>
              <a:gd name="connsiteX7130" fmla="*/ 355611 w 6582933"/>
              <a:gd name="connsiteY7130" fmla="*/ 2827048 h 6858000"/>
              <a:gd name="connsiteX7131" fmla="*/ 351575 w 6582933"/>
              <a:gd name="connsiteY7131" fmla="*/ 2822952 h 6858000"/>
              <a:gd name="connsiteX7132" fmla="*/ 465980 w 6582933"/>
              <a:gd name="connsiteY7132" fmla="*/ 2810241 h 6858000"/>
              <a:gd name="connsiteX7133" fmla="*/ 457749 w 6582933"/>
              <a:gd name="connsiteY7133" fmla="*/ 2814598 h 6858000"/>
              <a:gd name="connsiteX7134" fmla="*/ 461817 w 6582933"/>
              <a:gd name="connsiteY7134" fmla="*/ 2818632 h 6858000"/>
              <a:gd name="connsiteX7135" fmla="*/ 470016 w 6582933"/>
              <a:gd name="connsiteY7135" fmla="*/ 2814336 h 6858000"/>
              <a:gd name="connsiteX7136" fmla="*/ 465980 w 6582933"/>
              <a:gd name="connsiteY7136" fmla="*/ 2810241 h 6858000"/>
              <a:gd name="connsiteX7137" fmla="*/ 4024336 w 6582933"/>
              <a:gd name="connsiteY7137" fmla="*/ 2810209 h 6858000"/>
              <a:gd name="connsiteX7138" fmla="*/ 4028630 w 6582933"/>
              <a:gd name="connsiteY7138" fmla="*/ 2814376 h 6858000"/>
              <a:gd name="connsiteX7139" fmla="*/ 4020206 w 6582933"/>
              <a:gd name="connsiteY7139" fmla="*/ 2818537 h 6858000"/>
              <a:gd name="connsiteX7140" fmla="*/ 4016140 w 6582933"/>
              <a:gd name="connsiteY7140" fmla="*/ 2814503 h 6858000"/>
              <a:gd name="connsiteX7141" fmla="*/ 4024336 w 6582933"/>
              <a:gd name="connsiteY7141" fmla="*/ 2810209 h 6858000"/>
              <a:gd name="connsiteX7142" fmla="*/ 5218483 w 6582933"/>
              <a:gd name="connsiteY7142" fmla="*/ 2809701 h 6858000"/>
              <a:gd name="connsiteX7143" fmla="*/ 5211200 w 6582933"/>
              <a:gd name="connsiteY7143" fmla="*/ 2827523 h 6858000"/>
              <a:gd name="connsiteX7144" fmla="*/ 5242507 w 6582933"/>
              <a:gd name="connsiteY7144" fmla="*/ 2858794 h 6858000"/>
              <a:gd name="connsiteX7145" fmla="*/ 5248672 w 6582933"/>
              <a:gd name="connsiteY7145" fmla="*/ 2858952 h 6858000"/>
              <a:gd name="connsiteX7146" fmla="*/ 5248672 w 6582933"/>
              <a:gd name="connsiteY7146" fmla="*/ 2877351 h 6858000"/>
              <a:gd name="connsiteX7147" fmla="*/ 5270730 w 6582933"/>
              <a:gd name="connsiteY7147" fmla="*/ 2897084 h 6858000"/>
              <a:gd name="connsiteX7148" fmla="*/ 5298978 w 6582933"/>
              <a:gd name="connsiteY7148" fmla="*/ 2891265 h 6858000"/>
              <a:gd name="connsiteX7149" fmla="*/ 5299516 w 6582933"/>
              <a:gd name="connsiteY7149" fmla="*/ 2879222 h 6858000"/>
              <a:gd name="connsiteX7150" fmla="*/ 5299516 w 6582933"/>
              <a:gd name="connsiteY7150" fmla="*/ 2873090 h 6858000"/>
              <a:gd name="connsiteX7151" fmla="*/ 5285440 w 6582933"/>
              <a:gd name="connsiteY7151" fmla="*/ 2858952 h 6858000"/>
              <a:gd name="connsiteX7152" fmla="*/ 5248672 w 6582933"/>
              <a:gd name="connsiteY7152" fmla="*/ 2858952 h 6858000"/>
              <a:gd name="connsiteX7153" fmla="*/ 5248672 w 6582933"/>
              <a:gd name="connsiteY7153" fmla="*/ 2830639 h 6858000"/>
              <a:gd name="connsiteX7154" fmla="*/ 5227473 w 6582933"/>
              <a:gd name="connsiteY7154" fmla="*/ 2818633 h 6858000"/>
              <a:gd name="connsiteX7155" fmla="*/ 5222993 w 6582933"/>
              <a:gd name="connsiteY7155" fmla="*/ 2814214 h 6858000"/>
              <a:gd name="connsiteX7156" fmla="*/ 5218483 w 6582933"/>
              <a:gd name="connsiteY7156" fmla="*/ 2809701 h 6858000"/>
              <a:gd name="connsiteX7157" fmla="*/ 4149356 w 6582933"/>
              <a:gd name="connsiteY7157" fmla="*/ 2808116 h 6858000"/>
              <a:gd name="connsiteX7158" fmla="*/ 4137316 w 6582933"/>
              <a:gd name="connsiteY7158" fmla="*/ 2808466 h 6858000"/>
              <a:gd name="connsiteX7159" fmla="*/ 4131912 w 6582933"/>
              <a:gd name="connsiteY7159" fmla="*/ 2816090 h 6858000"/>
              <a:gd name="connsiteX7160" fmla="*/ 4149356 w 6582933"/>
              <a:gd name="connsiteY7160" fmla="*/ 2833531 h 6858000"/>
              <a:gd name="connsiteX7161" fmla="*/ 4161403 w 6582933"/>
              <a:gd name="connsiteY7161" fmla="*/ 2833182 h 6858000"/>
              <a:gd name="connsiteX7162" fmla="*/ 4166808 w 6582933"/>
              <a:gd name="connsiteY7162" fmla="*/ 2825558 h 6858000"/>
              <a:gd name="connsiteX7163" fmla="*/ 4149356 w 6582933"/>
              <a:gd name="connsiteY7163" fmla="*/ 2808116 h 6858000"/>
              <a:gd name="connsiteX7164" fmla="*/ 1694548 w 6582933"/>
              <a:gd name="connsiteY7164" fmla="*/ 2797624 h 6858000"/>
              <a:gd name="connsiteX7165" fmla="*/ 1690482 w 6582933"/>
              <a:gd name="connsiteY7165" fmla="*/ 2801664 h 6858000"/>
              <a:gd name="connsiteX7166" fmla="*/ 1698741 w 6582933"/>
              <a:gd name="connsiteY7166" fmla="*/ 2806014 h 6858000"/>
              <a:gd name="connsiteX7167" fmla="*/ 1702750 w 6582933"/>
              <a:gd name="connsiteY7167" fmla="*/ 2801917 h 6858000"/>
              <a:gd name="connsiteX7168" fmla="*/ 1694548 w 6582933"/>
              <a:gd name="connsiteY7168" fmla="*/ 2797624 h 6858000"/>
              <a:gd name="connsiteX7169" fmla="*/ 5358468 w 6582933"/>
              <a:gd name="connsiteY7169" fmla="*/ 2797277 h 6858000"/>
              <a:gd name="connsiteX7170" fmla="*/ 5324942 w 6582933"/>
              <a:gd name="connsiteY7170" fmla="*/ 2798583 h 6858000"/>
              <a:gd name="connsiteX7171" fmla="*/ 5324880 w 6582933"/>
              <a:gd name="connsiteY7171" fmla="*/ 2807792 h 6858000"/>
              <a:gd name="connsiteX7172" fmla="*/ 5328945 w 6582933"/>
              <a:gd name="connsiteY7172" fmla="*/ 2818475 h 6858000"/>
              <a:gd name="connsiteX7173" fmla="*/ 5337623 w 6582933"/>
              <a:gd name="connsiteY7173" fmla="*/ 2814467 h 6858000"/>
              <a:gd name="connsiteX7174" fmla="*/ 5358818 w 6582933"/>
              <a:gd name="connsiteY7174" fmla="*/ 2806080 h 6858000"/>
              <a:gd name="connsiteX7175" fmla="*/ 5358468 w 6582933"/>
              <a:gd name="connsiteY7175" fmla="*/ 2797277 h 6858000"/>
              <a:gd name="connsiteX7176" fmla="*/ 3952297 w 6582933"/>
              <a:gd name="connsiteY7176" fmla="*/ 2782851 h 6858000"/>
              <a:gd name="connsiteX7177" fmla="*/ 3952233 w 6582933"/>
              <a:gd name="connsiteY7177" fmla="*/ 2788223 h 6858000"/>
              <a:gd name="connsiteX7178" fmla="*/ 3948802 w 6582933"/>
              <a:gd name="connsiteY7178" fmla="*/ 2792416 h 6858000"/>
              <a:gd name="connsiteX7179" fmla="*/ 3944919 w 6582933"/>
              <a:gd name="connsiteY7179" fmla="*/ 2794001 h 6858000"/>
              <a:gd name="connsiteX7180" fmla="*/ 3942413 w 6582933"/>
              <a:gd name="connsiteY7180" fmla="*/ 2786060 h 6858000"/>
              <a:gd name="connsiteX7181" fmla="*/ 3952297 w 6582933"/>
              <a:gd name="connsiteY7181" fmla="*/ 2782851 h 6858000"/>
              <a:gd name="connsiteX7182" fmla="*/ 520977 w 6582933"/>
              <a:gd name="connsiteY7182" fmla="*/ 2782649 h 6858000"/>
              <a:gd name="connsiteX7183" fmla="*/ 521055 w 6582933"/>
              <a:gd name="connsiteY7183" fmla="*/ 2782654 h 6858000"/>
              <a:gd name="connsiteX7184" fmla="*/ 521053 w 6582933"/>
              <a:gd name="connsiteY7184" fmla="*/ 2782724 h 6858000"/>
              <a:gd name="connsiteX7185" fmla="*/ 524258 w 6582933"/>
              <a:gd name="connsiteY7185" fmla="*/ 2786105 h 6858000"/>
              <a:gd name="connsiteX7186" fmla="*/ 521071 w 6582933"/>
              <a:gd name="connsiteY7186" fmla="*/ 2784423 h 6858000"/>
              <a:gd name="connsiteX7187" fmla="*/ 304862 w 6582933"/>
              <a:gd name="connsiteY7187" fmla="*/ 2770138 h 6858000"/>
              <a:gd name="connsiteX7188" fmla="*/ 304798 w 6582933"/>
              <a:gd name="connsiteY7188" fmla="*/ 2775511 h 6858000"/>
              <a:gd name="connsiteX7189" fmla="*/ 301367 w 6582933"/>
              <a:gd name="connsiteY7189" fmla="*/ 2779704 h 6858000"/>
              <a:gd name="connsiteX7190" fmla="*/ 297489 w 6582933"/>
              <a:gd name="connsiteY7190" fmla="*/ 2781289 h 6858000"/>
              <a:gd name="connsiteX7191" fmla="*/ 294979 w 6582933"/>
              <a:gd name="connsiteY7191" fmla="*/ 2773348 h 6858000"/>
              <a:gd name="connsiteX7192" fmla="*/ 304862 w 6582933"/>
              <a:gd name="connsiteY7192" fmla="*/ 2770138 h 6858000"/>
              <a:gd name="connsiteX7193" fmla="*/ 5197868 w 6582933"/>
              <a:gd name="connsiteY7193" fmla="*/ 2769760 h 6858000"/>
              <a:gd name="connsiteX7194" fmla="*/ 5185141 w 6582933"/>
              <a:gd name="connsiteY7194" fmla="*/ 2776245 h 6858000"/>
              <a:gd name="connsiteX7195" fmla="*/ 5185078 w 6582933"/>
              <a:gd name="connsiteY7195" fmla="*/ 2782442 h 6858000"/>
              <a:gd name="connsiteX7196" fmla="*/ 5189118 w 6582933"/>
              <a:gd name="connsiteY7196" fmla="*/ 2793021 h 6858000"/>
              <a:gd name="connsiteX7197" fmla="*/ 5197853 w 6582933"/>
              <a:gd name="connsiteY7197" fmla="*/ 2789271 h 6858000"/>
              <a:gd name="connsiteX7198" fmla="*/ 5211327 w 6582933"/>
              <a:gd name="connsiteY7198" fmla="*/ 2776340 h 6858000"/>
              <a:gd name="connsiteX7199" fmla="*/ 5197868 w 6582933"/>
              <a:gd name="connsiteY7199" fmla="*/ 2769760 h 6858000"/>
              <a:gd name="connsiteX7200" fmla="*/ 3863408 w 6582933"/>
              <a:gd name="connsiteY7200" fmla="*/ 2769450 h 6858000"/>
              <a:gd name="connsiteX7201" fmla="*/ 3876155 w 6582933"/>
              <a:gd name="connsiteY7201" fmla="*/ 2776290 h 6858000"/>
              <a:gd name="connsiteX7202" fmla="*/ 3850666 w 6582933"/>
              <a:gd name="connsiteY7202" fmla="*/ 2776290 h 6858000"/>
              <a:gd name="connsiteX7203" fmla="*/ 3863408 w 6582933"/>
              <a:gd name="connsiteY7203" fmla="*/ 2769450 h 6858000"/>
              <a:gd name="connsiteX7204" fmla="*/ 439413 w 6582933"/>
              <a:gd name="connsiteY7204" fmla="*/ 2758800 h 6858000"/>
              <a:gd name="connsiteX7205" fmla="*/ 432421 w 6582933"/>
              <a:gd name="connsiteY7205" fmla="*/ 2764991 h 6858000"/>
              <a:gd name="connsiteX7206" fmla="*/ 432058 w 6582933"/>
              <a:gd name="connsiteY7206" fmla="*/ 2782730 h 6858000"/>
              <a:gd name="connsiteX7207" fmla="*/ 431976 w 6582933"/>
              <a:gd name="connsiteY7207" fmla="*/ 2782954 h 6858000"/>
              <a:gd name="connsiteX7208" fmla="*/ 431976 w 6582933"/>
              <a:gd name="connsiteY7208" fmla="*/ 2782884 h 6858000"/>
              <a:gd name="connsiteX7209" fmla="*/ 422094 w 6582933"/>
              <a:gd name="connsiteY7209" fmla="*/ 2786093 h 6858000"/>
              <a:gd name="connsiteX7210" fmla="*/ 424604 w 6582933"/>
              <a:gd name="connsiteY7210" fmla="*/ 2794034 h 6858000"/>
              <a:gd name="connsiteX7211" fmla="*/ 428481 w 6582933"/>
              <a:gd name="connsiteY7211" fmla="*/ 2792450 h 6858000"/>
              <a:gd name="connsiteX7212" fmla="*/ 431976 w 6582933"/>
              <a:gd name="connsiteY7212" fmla="*/ 2782954 h 6858000"/>
              <a:gd name="connsiteX7213" fmla="*/ 431945 w 6582933"/>
              <a:gd name="connsiteY7213" fmla="*/ 2788289 h 6858000"/>
              <a:gd name="connsiteX7214" fmla="*/ 432058 w 6582933"/>
              <a:gd name="connsiteY7214" fmla="*/ 2782730 h 6858000"/>
              <a:gd name="connsiteX7215" fmla="*/ 432071 w 6582933"/>
              <a:gd name="connsiteY7215" fmla="*/ 2782694 h 6858000"/>
              <a:gd name="connsiteX7216" fmla="*/ 442177 w 6582933"/>
              <a:gd name="connsiteY7216" fmla="*/ 2778755 h 6858000"/>
              <a:gd name="connsiteX7217" fmla="*/ 444719 w 6582933"/>
              <a:gd name="connsiteY7217" fmla="*/ 2767980 h 6858000"/>
              <a:gd name="connsiteX7218" fmla="*/ 439413 w 6582933"/>
              <a:gd name="connsiteY7218" fmla="*/ 2758800 h 6858000"/>
              <a:gd name="connsiteX7219" fmla="*/ 1686837 w 6582933"/>
              <a:gd name="connsiteY7219" fmla="*/ 2757216 h 6858000"/>
              <a:gd name="connsiteX7220" fmla="*/ 1678847 w 6582933"/>
              <a:gd name="connsiteY7220" fmla="*/ 2764673 h 6858000"/>
              <a:gd name="connsiteX7221" fmla="*/ 1696488 w 6582933"/>
              <a:gd name="connsiteY7221" fmla="*/ 2782694 h 6858000"/>
              <a:gd name="connsiteX7222" fmla="*/ 1715679 w 6582933"/>
              <a:gd name="connsiteY7222" fmla="*/ 2782662 h 6858000"/>
              <a:gd name="connsiteX7223" fmla="*/ 1715679 w 6582933"/>
              <a:gd name="connsiteY7223" fmla="*/ 2802046 h 6858000"/>
              <a:gd name="connsiteX7224" fmla="*/ 1734811 w 6582933"/>
              <a:gd name="connsiteY7224" fmla="*/ 2820153 h 6858000"/>
              <a:gd name="connsiteX7225" fmla="*/ 1773613 w 6582933"/>
              <a:gd name="connsiteY7225" fmla="*/ 2821682 h 6858000"/>
              <a:gd name="connsiteX7226" fmla="*/ 1795861 w 6582933"/>
              <a:gd name="connsiteY7226" fmla="*/ 2833276 h 6858000"/>
              <a:gd name="connsiteX7227" fmla="*/ 1803834 w 6582933"/>
              <a:gd name="connsiteY7227" fmla="*/ 2826382 h 6858000"/>
              <a:gd name="connsiteX7228" fmla="*/ 1772884 w 6582933"/>
              <a:gd name="connsiteY7228" fmla="*/ 2795437 h 6858000"/>
              <a:gd name="connsiteX7229" fmla="*/ 1735832 w 6582933"/>
              <a:gd name="connsiteY7229" fmla="*/ 2795437 h 6858000"/>
              <a:gd name="connsiteX7230" fmla="*/ 1715743 w 6582933"/>
              <a:gd name="connsiteY7230" fmla="*/ 2782694 h 6858000"/>
              <a:gd name="connsiteX7231" fmla="*/ 1697853 w 6582933"/>
              <a:gd name="connsiteY7231" fmla="*/ 2758484 h 6858000"/>
              <a:gd name="connsiteX7232" fmla="*/ 1686837 w 6582933"/>
              <a:gd name="connsiteY7232" fmla="*/ 2757216 h 6858000"/>
              <a:gd name="connsiteX7233" fmla="*/ 317637 w 6582933"/>
              <a:gd name="connsiteY7233" fmla="*/ 2757204 h 6858000"/>
              <a:gd name="connsiteX7234" fmla="*/ 304925 w 6582933"/>
              <a:gd name="connsiteY7234" fmla="*/ 2769916 h 6858000"/>
              <a:gd name="connsiteX7235" fmla="*/ 317637 w 6582933"/>
              <a:gd name="connsiteY7235" fmla="*/ 2757204 h 6858000"/>
              <a:gd name="connsiteX7236" fmla="*/ 3956585 w 6582933"/>
              <a:gd name="connsiteY7236" fmla="*/ 2756261 h 6858000"/>
              <a:gd name="connsiteX7237" fmla="*/ 3970884 w 6582933"/>
              <a:gd name="connsiteY7237" fmla="*/ 2769322 h 6858000"/>
              <a:gd name="connsiteX7238" fmla="*/ 3975750 w 6582933"/>
              <a:gd name="connsiteY7238" fmla="*/ 2778284 h 6858000"/>
              <a:gd name="connsiteX7239" fmla="*/ 3964978 w 6582933"/>
              <a:gd name="connsiteY7239" fmla="*/ 2782824 h 6858000"/>
              <a:gd name="connsiteX7240" fmla="*/ 3957949 w 6582933"/>
              <a:gd name="connsiteY7240" fmla="*/ 2782667 h 6858000"/>
              <a:gd name="connsiteX7241" fmla="*/ 3938855 w 6582933"/>
              <a:gd name="connsiteY7241" fmla="*/ 2761919 h 6858000"/>
              <a:gd name="connsiteX7242" fmla="*/ 3956585 w 6582933"/>
              <a:gd name="connsiteY7242" fmla="*/ 2756261 h 6858000"/>
              <a:gd name="connsiteX7243" fmla="*/ 325009 w 6582933"/>
              <a:gd name="connsiteY7243" fmla="*/ 2733362 h 6858000"/>
              <a:gd name="connsiteX7244" fmla="*/ 330317 w 6582933"/>
              <a:gd name="connsiteY7244" fmla="*/ 2742547 h 6858000"/>
              <a:gd name="connsiteX7245" fmla="*/ 327775 w 6582933"/>
              <a:gd name="connsiteY7245" fmla="*/ 2753317 h 6858000"/>
              <a:gd name="connsiteX7246" fmla="*/ 317669 w 6582933"/>
              <a:gd name="connsiteY7246" fmla="*/ 2757256 h 6858000"/>
              <a:gd name="connsiteX7247" fmla="*/ 318018 w 6582933"/>
              <a:gd name="connsiteY7247" fmla="*/ 2739557 h 6858000"/>
              <a:gd name="connsiteX7248" fmla="*/ 325009 w 6582933"/>
              <a:gd name="connsiteY7248" fmla="*/ 2733362 h 6858000"/>
              <a:gd name="connsiteX7249" fmla="*/ 5134252 w 6582933"/>
              <a:gd name="connsiteY7249" fmla="*/ 2731779 h 6858000"/>
              <a:gd name="connsiteX7250" fmla="*/ 5134299 w 6582933"/>
              <a:gd name="connsiteY7250" fmla="*/ 2731782 h 6858000"/>
              <a:gd name="connsiteX7251" fmla="*/ 5134328 w 6582933"/>
              <a:gd name="connsiteY7251" fmla="*/ 2731854 h 6858000"/>
              <a:gd name="connsiteX7252" fmla="*/ 5138551 w 6582933"/>
              <a:gd name="connsiteY7252" fmla="*/ 2736307 h 6858000"/>
              <a:gd name="connsiteX7253" fmla="*/ 5134392 w 6582933"/>
              <a:gd name="connsiteY7253" fmla="*/ 2734425 h 6858000"/>
              <a:gd name="connsiteX7254" fmla="*/ 1646210 w 6582933"/>
              <a:gd name="connsiteY7254" fmla="*/ 2731123 h 6858000"/>
              <a:gd name="connsiteX7255" fmla="*/ 1639758 w 6582933"/>
              <a:gd name="connsiteY7255" fmla="*/ 2741733 h 6858000"/>
              <a:gd name="connsiteX7256" fmla="*/ 1641731 w 6582933"/>
              <a:gd name="connsiteY7256" fmla="*/ 2752826 h 6858000"/>
              <a:gd name="connsiteX7257" fmla="*/ 1658097 w 6582933"/>
              <a:gd name="connsiteY7257" fmla="*/ 2770745 h 6858000"/>
              <a:gd name="connsiteX7258" fmla="*/ 1664548 w 6582933"/>
              <a:gd name="connsiteY7258" fmla="*/ 2760132 h 6858000"/>
              <a:gd name="connsiteX7259" fmla="*/ 1662576 w 6582933"/>
              <a:gd name="connsiteY7259" fmla="*/ 2749046 h 6858000"/>
              <a:gd name="connsiteX7260" fmla="*/ 1646210 w 6582933"/>
              <a:gd name="connsiteY7260" fmla="*/ 2731123 h 6858000"/>
              <a:gd name="connsiteX7261" fmla="*/ 4858996 w 6582933"/>
              <a:gd name="connsiteY7261" fmla="*/ 2721368 h 6858000"/>
              <a:gd name="connsiteX7262" fmla="*/ 4854922 w 6582933"/>
              <a:gd name="connsiteY7262" fmla="*/ 2725402 h 6858000"/>
              <a:gd name="connsiteX7263" fmla="*/ 4863189 w 6582933"/>
              <a:gd name="connsiteY7263" fmla="*/ 2729758 h 6858000"/>
              <a:gd name="connsiteX7264" fmla="*/ 4867190 w 6582933"/>
              <a:gd name="connsiteY7264" fmla="*/ 2725662 h 6858000"/>
              <a:gd name="connsiteX7265" fmla="*/ 4858996 w 6582933"/>
              <a:gd name="connsiteY7265" fmla="*/ 2721368 h 6858000"/>
              <a:gd name="connsiteX7266" fmla="*/ 4943577 w 6582933"/>
              <a:gd name="connsiteY7266" fmla="*/ 2719103 h 6858000"/>
              <a:gd name="connsiteX7267" fmla="*/ 4943654 w 6582933"/>
              <a:gd name="connsiteY7267" fmla="*/ 2719106 h 6858000"/>
              <a:gd name="connsiteX7268" fmla="*/ 4943682 w 6582933"/>
              <a:gd name="connsiteY7268" fmla="*/ 2719177 h 6858000"/>
              <a:gd name="connsiteX7269" fmla="*/ 4948959 w 6582933"/>
              <a:gd name="connsiteY7269" fmla="*/ 2724758 h 6858000"/>
              <a:gd name="connsiteX7270" fmla="*/ 4943780 w 6582933"/>
              <a:gd name="connsiteY7270" fmla="*/ 2722970 h 6858000"/>
              <a:gd name="connsiteX7271" fmla="*/ 562929 w 6582933"/>
              <a:gd name="connsiteY7271" fmla="*/ 2715605 h 6858000"/>
              <a:gd name="connsiteX7272" fmla="*/ 561113 w 6582933"/>
              <a:gd name="connsiteY7272" fmla="*/ 2719177 h 6858000"/>
              <a:gd name="connsiteX7273" fmla="*/ 559112 w 6582933"/>
              <a:gd name="connsiteY7273" fmla="*/ 2719282 h 6858000"/>
              <a:gd name="connsiteX7274" fmla="*/ 559117 w 6582933"/>
              <a:gd name="connsiteY7274" fmla="*/ 2719190 h 6858000"/>
              <a:gd name="connsiteX7275" fmla="*/ 559158 w 6582933"/>
              <a:gd name="connsiteY7275" fmla="*/ 2719177 h 6858000"/>
              <a:gd name="connsiteX7276" fmla="*/ 5118152 w 6582933"/>
              <a:gd name="connsiteY7276" fmla="*/ 2709204 h 6858000"/>
              <a:gd name="connsiteX7277" fmla="*/ 5110209 w 6582933"/>
              <a:gd name="connsiteY7277" fmla="*/ 2711708 h 6858000"/>
              <a:gd name="connsiteX7278" fmla="*/ 5111795 w 6582933"/>
              <a:gd name="connsiteY7278" fmla="*/ 2715584 h 6858000"/>
              <a:gd name="connsiteX7279" fmla="*/ 5114421 w 6582933"/>
              <a:gd name="connsiteY7279" fmla="*/ 2717641 h 6858000"/>
              <a:gd name="connsiteX7280" fmla="*/ 5121313 w 6582933"/>
              <a:gd name="connsiteY7280" fmla="*/ 2719084 h 6858000"/>
              <a:gd name="connsiteX7281" fmla="*/ 5115963 w 6582933"/>
              <a:gd name="connsiteY7281" fmla="*/ 2719052 h 6858000"/>
              <a:gd name="connsiteX7282" fmla="*/ 5122191 w 6582933"/>
              <a:gd name="connsiteY7282" fmla="*/ 2720464 h 6858000"/>
              <a:gd name="connsiteX7283" fmla="*/ 5126206 w 6582933"/>
              <a:gd name="connsiteY7283" fmla="*/ 2729640 h 6858000"/>
              <a:gd name="connsiteX7284" fmla="*/ 5133073 w 6582933"/>
              <a:gd name="connsiteY7284" fmla="*/ 2733829 h 6858000"/>
              <a:gd name="connsiteX7285" fmla="*/ 5134392 w 6582933"/>
              <a:gd name="connsiteY7285" fmla="*/ 2734425 h 6858000"/>
              <a:gd name="connsiteX7286" fmla="*/ 5134550 w 6582933"/>
              <a:gd name="connsiteY7286" fmla="*/ 2737415 h 6858000"/>
              <a:gd name="connsiteX7287" fmla="*/ 5141985 w 6582933"/>
              <a:gd name="connsiteY7287" fmla="*/ 2743167 h 6858000"/>
              <a:gd name="connsiteX7288" fmla="*/ 5142677 w 6582933"/>
              <a:gd name="connsiteY7288" fmla="*/ 2740656 h 6858000"/>
              <a:gd name="connsiteX7289" fmla="*/ 5138551 w 6582933"/>
              <a:gd name="connsiteY7289" fmla="*/ 2736307 h 6858000"/>
              <a:gd name="connsiteX7290" fmla="*/ 5145645 w 6582933"/>
              <a:gd name="connsiteY7290" fmla="*/ 2739508 h 6858000"/>
              <a:gd name="connsiteX7291" fmla="*/ 5139891 w 6582933"/>
              <a:gd name="connsiteY7291" fmla="*/ 2732075 h 6858000"/>
              <a:gd name="connsiteX7292" fmla="*/ 5134299 w 6582933"/>
              <a:gd name="connsiteY7292" fmla="*/ 2731782 h 6858000"/>
              <a:gd name="connsiteX7293" fmla="*/ 5130426 w 6582933"/>
              <a:gd name="connsiteY7293" fmla="*/ 2722329 h 6858000"/>
              <a:gd name="connsiteX7294" fmla="*/ 5122191 w 6582933"/>
              <a:gd name="connsiteY7294" fmla="*/ 2720464 h 6858000"/>
              <a:gd name="connsiteX7295" fmla="*/ 5121615 w 6582933"/>
              <a:gd name="connsiteY7295" fmla="*/ 2719147 h 6858000"/>
              <a:gd name="connsiteX7296" fmla="*/ 5121313 w 6582933"/>
              <a:gd name="connsiteY7296" fmla="*/ 2719084 h 6858000"/>
              <a:gd name="connsiteX7297" fmla="*/ 5121361 w 6582933"/>
              <a:gd name="connsiteY7297" fmla="*/ 2719084 h 6858000"/>
              <a:gd name="connsiteX7298" fmla="*/ 5118152 w 6582933"/>
              <a:gd name="connsiteY7298" fmla="*/ 2709204 h 6858000"/>
              <a:gd name="connsiteX7299" fmla="*/ 566846 w 6582933"/>
              <a:gd name="connsiteY7299" fmla="*/ 2707895 h 6858000"/>
              <a:gd name="connsiteX7300" fmla="*/ 559411 w 6582933"/>
              <a:gd name="connsiteY7300" fmla="*/ 2713647 h 6858000"/>
              <a:gd name="connsiteX7301" fmla="*/ 559117 w 6582933"/>
              <a:gd name="connsiteY7301" fmla="*/ 2719190 h 6858000"/>
              <a:gd name="connsiteX7302" fmla="*/ 549618 w 6582933"/>
              <a:gd name="connsiteY7302" fmla="*/ 2722347 h 6858000"/>
              <a:gd name="connsiteX7303" fmla="*/ 546445 w 6582933"/>
              <a:gd name="connsiteY7303" fmla="*/ 2731883 h 6858000"/>
              <a:gd name="connsiteX7304" fmla="*/ 526582 w 6582933"/>
              <a:gd name="connsiteY7304" fmla="*/ 2731883 h 6858000"/>
              <a:gd name="connsiteX7305" fmla="*/ 503447 w 6582933"/>
              <a:gd name="connsiteY7305" fmla="*/ 2757368 h 6858000"/>
              <a:gd name="connsiteX7306" fmla="*/ 489210 w 6582933"/>
              <a:gd name="connsiteY7306" fmla="*/ 2757368 h 6858000"/>
              <a:gd name="connsiteX7307" fmla="*/ 484920 w 6582933"/>
              <a:gd name="connsiteY7307" fmla="*/ 2761850 h 6858000"/>
              <a:gd name="connsiteX7308" fmla="*/ 485047 w 6582933"/>
              <a:gd name="connsiteY7308" fmla="*/ 2791016 h 6858000"/>
              <a:gd name="connsiteX7309" fmla="*/ 489305 w 6582933"/>
              <a:gd name="connsiteY7309" fmla="*/ 2795437 h 6858000"/>
              <a:gd name="connsiteX7310" fmla="*/ 503924 w 6582933"/>
              <a:gd name="connsiteY7310" fmla="*/ 2795437 h 6858000"/>
              <a:gd name="connsiteX7311" fmla="*/ 515047 w 6582933"/>
              <a:gd name="connsiteY7311" fmla="*/ 2782884 h 6858000"/>
              <a:gd name="connsiteX7312" fmla="*/ 519095 w 6582933"/>
              <a:gd name="connsiteY7312" fmla="*/ 2783382 h 6858000"/>
              <a:gd name="connsiteX7313" fmla="*/ 521071 w 6582933"/>
              <a:gd name="connsiteY7313" fmla="*/ 2784423 h 6858000"/>
              <a:gd name="connsiteX7314" fmla="*/ 521275 w 6582933"/>
              <a:gd name="connsiteY7314" fmla="*/ 2788289 h 6858000"/>
              <a:gd name="connsiteX7315" fmla="*/ 528711 w 6582933"/>
              <a:gd name="connsiteY7315" fmla="*/ 2794034 h 6858000"/>
              <a:gd name="connsiteX7316" fmla="*/ 529399 w 6582933"/>
              <a:gd name="connsiteY7316" fmla="*/ 2791525 h 6858000"/>
              <a:gd name="connsiteX7317" fmla="*/ 524258 w 6582933"/>
              <a:gd name="connsiteY7317" fmla="*/ 2786105 h 6858000"/>
              <a:gd name="connsiteX7318" fmla="*/ 532366 w 6582933"/>
              <a:gd name="connsiteY7318" fmla="*/ 2790381 h 6858000"/>
              <a:gd name="connsiteX7319" fmla="*/ 526613 w 6582933"/>
              <a:gd name="connsiteY7319" fmla="*/ 2782947 h 6858000"/>
              <a:gd name="connsiteX7320" fmla="*/ 521055 w 6582933"/>
              <a:gd name="connsiteY7320" fmla="*/ 2782654 h 6858000"/>
              <a:gd name="connsiteX7321" fmla="*/ 521211 w 6582933"/>
              <a:gd name="connsiteY7321" fmla="*/ 2776719 h 6858000"/>
              <a:gd name="connsiteX7322" fmla="*/ 533764 w 6582933"/>
              <a:gd name="connsiteY7322" fmla="*/ 2765125 h 6858000"/>
              <a:gd name="connsiteX7323" fmla="*/ 533764 w 6582933"/>
              <a:gd name="connsiteY7323" fmla="*/ 2749522 h 6858000"/>
              <a:gd name="connsiteX7324" fmla="*/ 546318 w 6582933"/>
              <a:gd name="connsiteY7324" fmla="*/ 2737921 h 6858000"/>
              <a:gd name="connsiteX7325" fmla="*/ 546477 w 6582933"/>
              <a:gd name="connsiteY7325" fmla="*/ 2731921 h 6858000"/>
              <a:gd name="connsiteX7326" fmla="*/ 556971 w 6582933"/>
              <a:gd name="connsiteY7326" fmla="*/ 2727329 h 6858000"/>
              <a:gd name="connsiteX7327" fmla="*/ 561113 w 6582933"/>
              <a:gd name="connsiteY7327" fmla="*/ 2719177 h 6858000"/>
              <a:gd name="connsiteX7328" fmla="*/ 564746 w 6582933"/>
              <a:gd name="connsiteY7328" fmla="*/ 2718986 h 6858000"/>
              <a:gd name="connsiteX7329" fmla="*/ 570500 w 6582933"/>
              <a:gd name="connsiteY7329" fmla="*/ 2711548 h 6858000"/>
              <a:gd name="connsiteX7330" fmla="*/ 567962 w 6582933"/>
              <a:gd name="connsiteY7330" fmla="*/ 2710833 h 6858000"/>
              <a:gd name="connsiteX7331" fmla="*/ 562929 w 6582933"/>
              <a:gd name="connsiteY7331" fmla="*/ 2715605 h 6858000"/>
              <a:gd name="connsiteX7332" fmla="*/ 4823432 w 6582933"/>
              <a:gd name="connsiteY7332" fmla="*/ 2706692 h 6858000"/>
              <a:gd name="connsiteX7333" fmla="*/ 4819042 w 6582933"/>
              <a:gd name="connsiteY7333" fmla="*/ 2710597 h 6858000"/>
              <a:gd name="connsiteX7334" fmla="*/ 4818726 w 6582933"/>
              <a:gd name="connsiteY7334" fmla="*/ 2714822 h 6858000"/>
              <a:gd name="connsiteX7335" fmla="*/ 4839640 w 6582933"/>
              <a:gd name="connsiteY7335" fmla="*/ 2715107 h 6858000"/>
              <a:gd name="connsiteX7336" fmla="*/ 4839989 w 6582933"/>
              <a:gd name="connsiteY7336" fmla="*/ 2710819 h 6858000"/>
              <a:gd name="connsiteX7337" fmla="*/ 4835637 w 6582933"/>
              <a:gd name="connsiteY7337" fmla="*/ 2706692 h 6858000"/>
              <a:gd name="connsiteX7338" fmla="*/ 4823432 w 6582933"/>
              <a:gd name="connsiteY7338" fmla="*/ 2706692 h 6858000"/>
              <a:gd name="connsiteX7339" fmla="*/ 639778 w 6582933"/>
              <a:gd name="connsiteY7339" fmla="*/ 2695888 h 6858000"/>
              <a:gd name="connsiteX7340" fmla="*/ 639492 w 6582933"/>
              <a:gd name="connsiteY7340" fmla="*/ 2716794 h 6858000"/>
              <a:gd name="connsiteX7341" fmla="*/ 643781 w 6582933"/>
              <a:gd name="connsiteY7341" fmla="*/ 2717143 h 6858000"/>
              <a:gd name="connsiteX7342" fmla="*/ 647917 w 6582933"/>
              <a:gd name="connsiteY7342" fmla="*/ 2712791 h 6858000"/>
              <a:gd name="connsiteX7343" fmla="*/ 647917 w 6582933"/>
              <a:gd name="connsiteY7343" fmla="*/ 2700589 h 6858000"/>
              <a:gd name="connsiteX7344" fmla="*/ 644003 w 6582933"/>
              <a:gd name="connsiteY7344" fmla="*/ 2696203 h 6858000"/>
              <a:gd name="connsiteX7345" fmla="*/ 639778 w 6582933"/>
              <a:gd name="connsiteY7345" fmla="*/ 2695888 h 6858000"/>
              <a:gd name="connsiteX7346" fmla="*/ 898044 w 6582933"/>
              <a:gd name="connsiteY7346" fmla="*/ 2670463 h 6858000"/>
              <a:gd name="connsiteX7347" fmla="*/ 889816 w 6582933"/>
              <a:gd name="connsiteY7347" fmla="*/ 2674812 h 6858000"/>
              <a:gd name="connsiteX7348" fmla="*/ 893882 w 6582933"/>
              <a:gd name="connsiteY7348" fmla="*/ 2678844 h 6858000"/>
              <a:gd name="connsiteX7349" fmla="*/ 902085 w 6582933"/>
              <a:gd name="connsiteY7349" fmla="*/ 2674558 h 6858000"/>
              <a:gd name="connsiteX7350" fmla="*/ 898044 w 6582933"/>
              <a:gd name="connsiteY7350" fmla="*/ 2670463 h 6858000"/>
              <a:gd name="connsiteX7351" fmla="*/ 3986204 w 6582933"/>
              <a:gd name="connsiteY7351" fmla="*/ 2670420 h 6858000"/>
              <a:gd name="connsiteX7352" fmla="*/ 3990492 w 6582933"/>
              <a:gd name="connsiteY7352" fmla="*/ 2674582 h 6858000"/>
              <a:gd name="connsiteX7353" fmla="*/ 3982075 w 6582933"/>
              <a:gd name="connsiteY7353" fmla="*/ 2678742 h 6858000"/>
              <a:gd name="connsiteX7354" fmla="*/ 3978002 w 6582933"/>
              <a:gd name="connsiteY7354" fmla="*/ 2674708 h 6858000"/>
              <a:gd name="connsiteX7355" fmla="*/ 3986204 w 6582933"/>
              <a:gd name="connsiteY7355" fmla="*/ 2670420 h 6858000"/>
              <a:gd name="connsiteX7356" fmla="*/ 378292 w 6582933"/>
              <a:gd name="connsiteY7356" fmla="*/ 2668285 h 6858000"/>
              <a:gd name="connsiteX7357" fmla="*/ 393927 w 6582933"/>
              <a:gd name="connsiteY7357" fmla="*/ 2668317 h 6858000"/>
              <a:gd name="connsiteX7358" fmla="*/ 393927 w 6582933"/>
              <a:gd name="connsiteY7358" fmla="*/ 2687573 h 6858000"/>
              <a:gd name="connsiteX7359" fmla="*/ 362339 w 6582933"/>
              <a:gd name="connsiteY7359" fmla="*/ 2718204 h 6858000"/>
              <a:gd name="connsiteX7360" fmla="*/ 344289 w 6582933"/>
              <a:gd name="connsiteY7360" fmla="*/ 2711563 h 6858000"/>
              <a:gd name="connsiteX7361" fmla="*/ 366215 w 6582933"/>
              <a:gd name="connsiteY7361" fmla="*/ 2689644 h 6858000"/>
              <a:gd name="connsiteX7362" fmla="*/ 378292 w 6582933"/>
              <a:gd name="connsiteY7362" fmla="*/ 2668285 h 6858000"/>
              <a:gd name="connsiteX7363" fmla="*/ 5247984 w 6582933"/>
              <a:gd name="connsiteY7363" fmla="*/ 2667784 h 6858000"/>
              <a:gd name="connsiteX7364" fmla="*/ 5238091 w 6582933"/>
              <a:gd name="connsiteY7364" fmla="*/ 2672712 h 6858000"/>
              <a:gd name="connsiteX7365" fmla="*/ 5238408 w 6582933"/>
              <a:gd name="connsiteY7365" fmla="*/ 2676971 h 6858000"/>
              <a:gd name="connsiteX7366" fmla="*/ 5259380 w 6582933"/>
              <a:gd name="connsiteY7366" fmla="*/ 2676720 h 6858000"/>
              <a:gd name="connsiteX7367" fmla="*/ 5259000 w 6582933"/>
              <a:gd name="connsiteY7367" fmla="*/ 2672426 h 6858000"/>
              <a:gd name="connsiteX7368" fmla="*/ 5247984 w 6582933"/>
              <a:gd name="connsiteY7368" fmla="*/ 2667784 h 6858000"/>
              <a:gd name="connsiteX7369" fmla="*/ 650644 w 6582933"/>
              <a:gd name="connsiteY7369" fmla="*/ 2665965 h 6858000"/>
              <a:gd name="connsiteX7370" fmla="*/ 649236 w 6582933"/>
              <a:gd name="connsiteY7370" fmla="*/ 2668380 h 6858000"/>
              <a:gd name="connsiteX7371" fmla="*/ 648094 w 6582933"/>
              <a:gd name="connsiteY7371" fmla="*/ 2668441 h 6858000"/>
              <a:gd name="connsiteX7372" fmla="*/ 648099 w 6582933"/>
              <a:gd name="connsiteY7372" fmla="*/ 2668332 h 6858000"/>
              <a:gd name="connsiteX7373" fmla="*/ 648139 w 6582933"/>
              <a:gd name="connsiteY7373" fmla="*/ 2668332 h 6858000"/>
              <a:gd name="connsiteX7374" fmla="*/ 655827 w 6582933"/>
              <a:gd name="connsiteY7374" fmla="*/ 2657045 h 6858000"/>
              <a:gd name="connsiteX7375" fmla="*/ 648393 w 6582933"/>
              <a:gd name="connsiteY7375" fmla="*/ 2662805 h 6858000"/>
              <a:gd name="connsiteX7376" fmla="*/ 648099 w 6582933"/>
              <a:gd name="connsiteY7376" fmla="*/ 2668332 h 6858000"/>
              <a:gd name="connsiteX7377" fmla="*/ 630402 w 6582933"/>
              <a:gd name="connsiteY7377" fmla="*/ 2668490 h 6858000"/>
              <a:gd name="connsiteX7378" fmla="*/ 625892 w 6582933"/>
              <a:gd name="connsiteY7378" fmla="*/ 2671666 h 6858000"/>
              <a:gd name="connsiteX7379" fmla="*/ 624014 w 6582933"/>
              <a:gd name="connsiteY7379" fmla="*/ 2675699 h 6858000"/>
              <a:gd name="connsiteX7380" fmla="*/ 628055 w 6582933"/>
              <a:gd name="connsiteY7380" fmla="*/ 2679836 h 6858000"/>
              <a:gd name="connsiteX7381" fmla="*/ 643193 w 6582933"/>
              <a:gd name="connsiteY7381" fmla="*/ 2678762 h 6858000"/>
              <a:gd name="connsiteX7382" fmla="*/ 649236 w 6582933"/>
              <a:gd name="connsiteY7382" fmla="*/ 2668380 h 6858000"/>
              <a:gd name="connsiteX7383" fmla="*/ 653728 w 6582933"/>
              <a:gd name="connsiteY7383" fmla="*/ 2668144 h 6858000"/>
              <a:gd name="connsiteX7384" fmla="*/ 659481 w 6582933"/>
              <a:gd name="connsiteY7384" fmla="*/ 2660701 h 6858000"/>
              <a:gd name="connsiteX7385" fmla="*/ 656931 w 6582933"/>
              <a:gd name="connsiteY7385" fmla="*/ 2659996 h 6858000"/>
              <a:gd name="connsiteX7386" fmla="*/ 650644 w 6582933"/>
              <a:gd name="connsiteY7386" fmla="*/ 2665965 h 6858000"/>
              <a:gd name="connsiteX7387" fmla="*/ 5274052 w 6582933"/>
              <a:gd name="connsiteY7387" fmla="*/ 2655568 h 6858000"/>
              <a:gd name="connsiteX7388" fmla="*/ 5277960 w 6582933"/>
              <a:gd name="connsiteY7388" fmla="*/ 2655776 h 6858000"/>
              <a:gd name="connsiteX7389" fmla="*/ 5279782 w 6582933"/>
              <a:gd name="connsiteY7389" fmla="*/ 2659493 h 6858000"/>
              <a:gd name="connsiteX7390" fmla="*/ 5274161 w 6582933"/>
              <a:gd name="connsiteY7390" fmla="*/ 2657601 h 6858000"/>
              <a:gd name="connsiteX7391" fmla="*/ 5083450 w 6582933"/>
              <a:gd name="connsiteY7391" fmla="*/ 2655128 h 6858000"/>
              <a:gd name="connsiteX7392" fmla="*/ 5070709 w 6582933"/>
              <a:gd name="connsiteY7392" fmla="*/ 2661973 h 6858000"/>
              <a:gd name="connsiteX7393" fmla="*/ 5096196 w 6582933"/>
              <a:gd name="connsiteY7393" fmla="*/ 2661973 h 6858000"/>
              <a:gd name="connsiteX7394" fmla="*/ 5083450 w 6582933"/>
              <a:gd name="connsiteY7394" fmla="*/ 2655128 h 6858000"/>
              <a:gd name="connsiteX7395" fmla="*/ 5021958 w 6582933"/>
              <a:gd name="connsiteY7395" fmla="*/ 2642241 h 6858000"/>
              <a:gd name="connsiteX7396" fmla="*/ 4999963 w 6582933"/>
              <a:gd name="connsiteY7396" fmla="*/ 2650783 h 6858000"/>
              <a:gd name="connsiteX7397" fmla="*/ 5032222 w 6582933"/>
              <a:gd name="connsiteY7397" fmla="*/ 2673099 h 6858000"/>
              <a:gd name="connsiteX7398" fmla="*/ 5034163 w 6582933"/>
              <a:gd name="connsiteY7398" fmla="*/ 2688732 h 6858000"/>
              <a:gd name="connsiteX7399" fmla="*/ 5038989 w 6582933"/>
              <a:gd name="connsiteY7399" fmla="*/ 2693757 h 6858000"/>
              <a:gd name="connsiteX7400" fmla="*/ 5057139 w 6582933"/>
              <a:gd name="connsiteY7400" fmla="*/ 2693915 h 6858000"/>
              <a:gd name="connsiteX7401" fmla="*/ 5068195 w 6582933"/>
              <a:gd name="connsiteY7401" fmla="*/ 2689976 h 6858000"/>
              <a:gd name="connsiteX7402" fmla="*/ 5064510 w 6582933"/>
              <a:gd name="connsiteY7402" fmla="*/ 2680917 h 6858000"/>
              <a:gd name="connsiteX7403" fmla="*/ 5028631 w 6582933"/>
              <a:gd name="connsiteY7403" fmla="*/ 2645427 h 6858000"/>
              <a:gd name="connsiteX7404" fmla="*/ 5021958 w 6582933"/>
              <a:gd name="connsiteY7404" fmla="*/ 2642241 h 6858000"/>
              <a:gd name="connsiteX7405" fmla="*/ 579495 w 6582933"/>
              <a:gd name="connsiteY7405" fmla="*/ 2631565 h 6858000"/>
              <a:gd name="connsiteX7406" fmla="*/ 572060 w 6582933"/>
              <a:gd name="connsiteY7406" fmla="*/ 2637314 h 6858000"/>
              <a:gd name="connsiteX7407" fmla="*/ 571761 w 6582933"/>
              <a:gd name="connsiteY7407" fmla="*/ 2642956 h 6858000"/>
              <a:gd name="connsiteX7408" fmla="*/ 574087 w 6582933"/>
              <a:gd name="connsiteY7408" fmla="*/ 2642825 h 6858000"/>
              <a:gd name="connsiteX7409" fmla="*/ 571748 w 6582933"/>
              <a:gd name="connsiteY7409" fmla="*/ 2647701 h 6858000"/>
              <a:gd name="connsiteX7410" fmla="*/ 571775 w 6582933"/>
              <a:gd name="connsiteY7410" fmla="*/ 2643134 h 6858000"/>
              <a:gd name="connsiteX7411" fmla="*/ 561892 w 6582933"/>
              <a:gd name="connsiteY7411" fmla="*/ 2646341 h 6858000"/>
              <a:gd name="connsiteX7412" fmla="*/ 564397 w 6582933"/>
              <a:gd name="connsiteY7412" fmla="*/ 2654268 h 6858000"/>
              <a:gd name="connsiteX7413" fmla="*/ 568273 w 6582933"/>
              <a:gd name="connsiteY7413" fmla="*/ 2652679 h 6858000"/>
              <a:gd name="connsiteX7414" fmla="*/ 571286 w 6582933"/>
              <a:gd name="connsiteY7414" fmla="*/ 2648657 h 6858000"/>
              <a:gd name="connsiteX7415" fmla="*/ 571748 w 6582933"/>
              <a:gd name="connsiteY7415" fmla="*/ 2647701 h 6858000"/>
              <a:gd name="connsiteX7416" fmla="*/ 571743 w 6582933"/>
              <a:gd name="connsiteY7416" fmla="*/ 2648529 h 6858000"/>
              <a:gd name="connsiteX7417" fmla="*/ 575634 w 6582933"/>
              <a:gd name="connsiteY7417" fmla="*/ 2642745 h 6858000"/>
              <a:gd name="connsiteX7418" fmla="*/ 577396 w 6582933"/>
              <a:gd name="connsiteY7418" fmla="*/ 2642655 h 6858000"/>
              <a:gd name="connsiteX7419" fmla="*/ 583149 w 6582933"/>
              <a:gd name="connsiteY7419" fmla="*/ 2635217 h 6858000"/>
              <a:gd name="connsiteX7420" fmla="*/ 580651 w 6582933"/>
              <a:gd name="connsiteY7420" fmla="*/ 2635284 h 6858000"/>
              <a:gd name="connsiteX7421" fmla="*/ 575634 w 6582933"/>
              <a:gd name="connsiteY7421" fmla="*/ 2642745 h 6858000"/>
              <a:gd name="connsiteX7422" fmla="*/ 574087 w 6582933"/>
              <a:gd name="connsiteY7422" fmla="*/ 2642825 h 6858000"/>
              <a:gd name="connsiteX7423" fmla="*/ 5204368 w 6582933"/>
              <a:gd name="connsiteY7423" fmla="*/ 2629309 h 6858000"/>
              <a:gd name="connsiteX7424" fmla="*/ 5204242 w 6582933"/>
              <a:gd name="connsiteY7424" fmla="*/ 2655643 h 6858000"/>
              <a:gd name="connsiteX7425" fmla="*/ 5229001 w 6582933"/>
              <a:gd name="connsiteY7425" fmla="*/ 2655643 h 6858000"/>
              <a:gd name="connsiteX7426" fmla="*/ 5234018 w 6582933"/>
              <a:gd name="connsiteY7426" fmla="*/ 2647427 h 6858000"/>
              <a:gd name="connsiteX7427" fmla="*/ 5223596 w 6582933"/>
              <a:gd name="connsiteY7427" fmla="*/ 2642876 h 6858000"/>
              <a:gd name="connsiteX7428" fmla="*/ 5216447 w 6582933"/>
              <a:gd name="connsiteY7428" fmla="*/ 2642944 h 6858000"/>
              <a:gd name="connsiteX7429" fmla="*/ 5204368 w 6582933"/>
              <a:gd name="connsiteY7429" fmla="*/ 2629309 h 6858000"/>
              <a:gd name="connsiteX7430" fmla="*/ 474465 w 6582933"/>
              <a:gd name="connsiteY7430" fmla="*/ 2619713 h 6858000"/>
              <a:gd name="connsiteX7431" fmla="*/ 470397 w 6582933"/>
              <a:gd name="connsiteY7431" fmla="*/ 2623748 h 6858000"/>
              <a:gd name="connsiteX7432" fmla="*/ 478660 w 6582933"/>
              <a:gd name="connsiteY7432" fmla="*/ 2628103 h 6858000"/>
              <a:gd name="connsiteX7433" fmla="*/ 482664 w 6582933"/>
              <a:gd name="connsiteY7433" fmla="*/ 2624004 h 6858000"/>
              <a:gd name="connsiteX7434" fmla="*/ 474465 w 6582933"/>
              <a:gd name="connsiteY7434" fmla="*/ 2619713 h 6858000"/>
              <a:gd name="connsiteX7435" fmla="*/ 4733848 w 6582933"/>
              <a:gd name="connsiteY7435" fmla="*/ 2617745 h 6858000"/>
              <a:gd name="connsiteX7436" fmla="*/ 4729806 w 6582933"/>
              <a:gd name="connsiteY7436" fmla="*/ 2621809 h 6858000"/>
              <a:gd name="connsiteX7437" fmla="*/ 4734101 w 6582933"/>
              <a:gd name="connsiteY7437" fmla="*/ 2630012 h 6858000"/>
              <a:gd name="connsiteX7438" fmla="*/ 4738200 w 6582933"/>
              <a:gd name="connsiteY7438" fmla="*/ 2625973 h 6858000"/>
              <a:gd name="connsiteX7439" fmla="*/ 4733848 w 6582933"/>
              <a:gd name="connsiteY7439" fmla="*/ 2617745 h 6858000"/>
              <a:gd name="connsiteX7440" fmla="*/ 5156289 w 6582933"/>
              <a:gd name="connsiteY7440" fmla="*/ 2607546 h 6858000"/>
              <a:gd name="connsiteX7441" fmla="*/ 5148341 w 6582933"/>
              <a:gd name="connsiteY7441" fmla="*/ 2610053 h 6858000"/>
              <a:gd name="connsiteX7442" fmla="*/ 5149934 w 6582933"/>
              <a:gd name="connsiteY7442" fmla="*/ 2613933 h 6858000"/>
              <a:gd name="connsiteX7443" fmla="*/ 5153969 w 6582933"/>
              <a:gd name="connsiteY7443" fmla="*/ 2616941 h 6858000"/>
              <a:gd name="connsiteX7444" fmla="*/ 5154925 w 6582933"/>
              <a:gd name="connsiteY7444" fmla="*/ 2617399 h 6858000"/>
              <a:gd name="connsiteX7445" fmla="*/ 5154095 w 6582933"/>
              <a:gd name="connsiteY7445" fmla="*/ 2617393 h 6858000"/>
              <a:gd name="connsiteX7446" fmla="*/ 5159848 w 6582933"/>
              <a:gd name="connsiteY7446" fmla="*/ 2620641 h 6858000"/>
              <a:gd name="connsiteX7447" fmla="*/ 5159976 w 6582933"/>
              <a:gd name="connsiteY7447" fmla="*/ 2623049 h 6858000"/>
              <a:gd name="connsiteX7448" fmla="*/ 5167410 w 6582933"/>
              <a:gd name="connsiteY7448" fmla="*/ 2628802 h 6858000"/>
              <a:gd name="connsiteX7449" fmla="*/ 5163486 w 6582933"/>
              <a:gd name="connsiteY7449" fmla="*/ 2622690 h 6858000"/>
              <a:gd name="connsiteX7450" fmla="*/ 5159848 w 6582933"/>
              <a:gd name="connsiteY7450" fmla="*/ 2620641 h 6858000"/>
              <a:gd name="connsiteX7451" fmla="*/ 5159800 w 6582933"/>
              <a:gd name="connsiteY7451" fmla="*/ 2619738 h 6858000"/>
              <a:gd name="connsiteX7452" fmla="*/ 5171065 w 6582933"/>
              <a:gd name="connsiteY7452" fmla="*/ 2625147 h 6858000"/>
              <a:gd name="connsiteX7453" fmla="*/ 5165317 w 6582933"/>
              <a:gd name="connsiteY7453" fmla="*/ 2617711 h 6858000"/>
              <a:gd name="connsiteX7454" fmla="*/ 5159677 w 6582933"/>
              <a:gd name="connsiteY7454" fmla="*/ 2617415 h 6858000"/>
              <a:gd name="connsiteX7455" fmla="*/ 5159800 w 6582933"/>
              <a:gd name="connsiteY7455" fmla="*/ 2619738 h 6858000"/>
              <a:gd name="connsiteX7456" fmla="*/ 5154925 w 6582933"/>
              <a:gd name="connsiteY7456" fmla="*/ 2617399 h 6858000"/>
              <a:gd name="connsiteX7457" fmla="*/ 5159500 w 6582933"/>
              <a:gd name="connsiteY7457" fmla="*/ 2617428 h 6858000"/>
              <a:gd name="connsiteX7458" fmla="*/ 5156289 w 6582933"/>
              <a:gd name="connsiteY7458" fmla="*/ 2607546 h 6858000"/>
              <a:gd name="connsiteX7459" fmla="*/ 625543 w 6582933"/>
              <a:gd name="connsiteY7459" fmla="*/ 2605130 h 6858000"/>
              <a:gd name="connsiteX7460" fmla="*/ 614448 w 6582933"/>
              <a:gd name="connsiteY7460" fmla="*/ 2607100 h 6858000"/>
              <a:gd name="connsiteX7461" fmla="*/ 596527 w 6582933"/>
              <a:gd name="connsiteY7461" fmla="*/ 2623464 h 6858000"/>
              <a:gd name="connsiteX7462" fmla="*/ 607141 w 6582933"/>
              <a:gd name="connsiteY7462" fmla="*/ 2629916 h 6858000"/>
              <a:gd name="connsiteX7463" fmla="*/ 618235 w 6582933"/>
              <a:gd name="connsiteY7463" fmla="*/ 2627942 h 6858000"/>
              <a:gd name="connsiteX7464" fmla="*/ 636156 w 6582933"/>
              <a:gd name="connsiteY7464" fmla="*/ 2611582 h 6858000"/>
              <a:gd name="connsiteX7465" fmla="*/ 625543 w 6582933"/>
              <a:gd name="connsiteY7465" fmla="*/ 2605130 h 6858000"/>
              <a:gd name="connsiteX7466" fmla="*/ 4810212 w 6582933"/>
              <a:gd name="connsiteY7466" fmla="*/ 2604812 h 6858000"/>
              <a:gd name="connsiteX7467" fmla="*/ 4773952 w 6582933"/>
              <a:gd name="connsiteY7467" fmla="*/ 2605162 h 6858000"/>
              <a:gd name="connsiteX7468" fmla="*/ 4768801 w 6582933"/>
              <a:gd name="connsiteY7468" fmla="*/ 2610248 h 6858000"/>
              <a:gd name="connsiteX7469" fmla="*/ 4797056 w 6582933"/>
              <a:gd name="connsiteY7469" fmla="*/ 2643615 h 6858000"/>
              <a:gd name="connsiteX7470" fmla="*/ 4825335 w 6582933"/>
              <a:gd name="connsiteY7470" fmla="*/ 2655258 h 6858000"/>
              <a:gd name="connsiteX7471" fmla="*/ 4854573 w 6582933"/>
              <a:gd name="connsiteY7471" fmla="*/ 2661941 h 6858000"/>
              <a:gd name="connsiteX7472" fmla="*/ 4854573 w 6582933"/>
              <a:gd name="connsiteY7472" fmla="*/ 2674973 h 6858000"/>
              <a:gd name="connsiteX7473" fmla="*/ 4873231 w 6582933"/>
              <a:gd name="connsiteY7473" fmla="*/ 2692355 h 6858000"/>
              <a:gd name="connsiteX7474" fmla="*/ 4898466 w 6582933"/>
              <a:gd name="connsiteY7474" fmla="*/ 2705798 h 6858000"/>
              <a:gd name="connsiteX7475" fmla="*/ 4911304 w 6582933"/>
              <a:gd name="connsiteY7475" fmla="*/ 2706533 h 6858000"/>
              <a:gd name="connsiteX7476" fmla="*/ 4924873 w 6582933"/>
              <a:gd name="connsiteY7476" fmla="*/ 2719210 h 6858000"/>
              <a:gd name="connsiteX7477" fmla="*/ 4935591 w 6582933"/>
              <a:gd name="connsiteY7477" fmla="*/ 2720142 h 6858000"/>
              <a:gd name="connsiteX7478" fmla="*/ 4943780 w 6582933"/>
              <a:gd name="connsiteY7478" fmla="*/ 2722970 h 6858000"/>
              <a:gd name="connsiteX7479" fmla="*/ 4943873 w 6582933"/>
              <a:gd name="connsiteY7479" fmla="*/ 2724735 h 6858000"/>
              <a:gd name="connsiteX7480" fmla="*/ 4951314 w 6582933"/>
              <a:gd name="connsiteY7480" fmla="*/ 2730489 h 6858000"/>
              <a:gd name="connsiteX7481" fmla="*/ 4952003 w 6582933"/>
              <a:gd name="connsiteY7481" fmla="*/ 2727979 h 6858000"/>
              <a:gd name="connsiteX7482" fmla="*/ 4948959 w 6582933"/>
              <a:gd name="connsiteY7482" fmla="*/ 2724758 h 6858000"/>
              <a:gd name="connsiteX7483" fmla="*/ 4954968 w 6582933"/>
              <a:gd name="connsiteY7483" fmla="*/ 2726836 h 6858000"/>
              <a:gd name="connsiteX7484" fmla="*/ 4949214 w 6582933"/>
              <a:gd name="connsiteY7484" fmla="*/ 2719403 h 6858000"/>
              <a:gd name="connsiteX7485" fmla="*/ 4943654 w 6582933"/>
              <a:gd name="connsiteY7485" fmla="*/ 2719106 h 6858000"/>
              <a:gd name="connsiteX7486" fmla="*/ 4939144 w 6582933"/>
              <a:gd name="connsiteY7486" fmla="*/ 2707897 h 6858000"/>
              <a:gd name="connsiteX7487" fmla="*/ 4930907 w 6582933"/>
              <a:gd name="connsiteY7487" fmla="*/ 2698519 h 6858000"/>
              <a:gd name="connsiteX7488" fmla="*/ 4930240 w 6582933"/>
              <a:gd name="connsiteY7488" fmla="*/ 2686703 h 6858000"/>
              <a:gd name="connsiteX7489" fmla="*/ 4886037 w 6582933"/>
              <a:gd name="connsiteY7489" fmla="*/ 2641418 h 6858000"/>
              <a:gd name="connsiteX7490" fmla="*/ 4849904 w 6582933"/>
              <a:gd name="connsiteY7490" fmla="*/ 2619681 h 6858000"/>
              <a:gd name="connsiteX7491" fmla="*/ 4838428 w 6582933"/>
              <a:gd name="connsiteY7491" fmla="*/ 2617555 h 6858000"/>
              <a:gd name="connsiteX7492" fmla="*/ 4821586 w 6582933"/>
              <a:gd name="connsiteY7492" fmla="*/ 2616181 h 6858000"/>
              <a:gd name="connsiteX7493" fmla="*/ 4810212 w 6582933"/>
              <a:gd name="connsiteY7493" fmla="*/ 2604812 h 6858000"/>
              <a:gd name="connsiteX7494" fmla="*/ 5436051 w 6582933"/>
              <a:gd name="connsiteY7494" fmla="*/ 2604550 h 6858000"/>
              <a:gd name="connsiteX7495" fmla="*/ 5446975 w 6582933"/>
              <a:gd name="connsiteY7495" fmla="*/ 2606096 h 6858000"/>
              <a:gd name="connsiteX7496" fmla="*/ 5486825 w 6582933"/>
              <a:gd name="connsiteY7496" fmla="*/ 2646042 h 6858000"/>
              <a:gd name="connsiteX7497" fmla="*/ 5489655 w 6582933"/>
              <a:gd name="connsiteY7497" fmla="*/ 2651874 h 6858000"/>
              <a:gd name="connsiteX7498" fmla="*/ 5473668 w 6582933"/>
              <a:gd name="connsiteY7498" fmla="*/ 2656271 h 6858000"/>
              <a:gd name="connsiteX7499" fmla="*/ 5428413 w 6582933"/>
              <a:gd name="connsiteY7499" fmla="*/ 2610297 h 6858000"/>
              <a:gd name="connsiteX7500" fmla="*/ 5436051 w 6582933"/>
              <a:gd name="connsiteY7500" fmla="*/ 2604550 h 6858000"/>
              <a:gd name="connsiteX7501" fmla="*/ 4085926 w 6582933"/>
              <a:gd name="connsiteY7501" fmla="*/ 2592327 h 6858000"/>
              <a:gd name="connsiteX7502" fmla="*/ 4081575 w 6582933"/>
              <a:gd name="connsiteY7502" fmla="*/ 2600591 h 6858000"/>
              <a:gd name="connsiteX7503" fmla="*/ 4085672 w 6582933"/>
              <a:gd name="connsiteY7503" fmla="*/ 2604589 h 6858000"/>
              <a:gd name="connsiteX7504" fmla="*/ 4089961 w 6582933"/>
              <a:gd name="connsiteY7504" fmla="*/ 2596390 h 6858000"/>
              <a:gd name="connsiteX7505" fmla="*/ 4085926 w 6582933"/>
              <a:gd name="connsiteY7505" fmla="*/ 2592327 h 6858000"/>
              <a:gd name="connsiteX7506" fmla="*/ 5385352 w 6582933"/>
              <a:gd name="connsiteY7506" fmla="*/ 2579692 h 6858000"/>
              <a:gd name="connsiteX7507" fmla="*/ 5396860 w 6582933"/>
              <a:gd name="connsiteY7507" fmla="*/ 2581822 h 6858000"/>
              <a:gd name="connsiteX7508" fmla="*/ 5413829 w 6582933"/>
              <a:gd name="connsiteY7508" fmla="*/ 2598436 h 6858000"/>
              <a:gd name="connsiteX7509" fmla="*/ 5394824 w 6582933"/>
              <a:gd name="connsiteY7509" fmla="*/ 2617502 h 6858000"/>
              <a:gd name="connsiteX7510" fmla="*/ 5382142 w 6582933"/>
              <a:gd name="connsiteY7510" fmla="*/ 2617502 h 6858000"/>
              <a:gd name="connsiteX7511" fmla="*/ 5378425 w 6582933"/>
              <a:gd name="connsiteY7511" fmla="*/ 2608573 h 6858000"/>
              <a:gd name="connsiteX7512" fmla="*/ 5387865 w 6582933"/>
              <a:gd name="connsiteY7512" fmla="*/ 2599040 h 6858000"/>
              <a:gd name="connsiteX7513" fmla="*/ 5376357 w 6582933"/>
              <a:gd name="connsiteY7513" fmla="*/ 2585916 h 6858000"/>
              <a:gd name="connsiteX7514" fmla="*/ 5385352 w 6582933"/>
              <a:gd name="connsiteY7514" fmla="*/ 2579692 h 6858000"/>
              <a:gd name="connsiteX7515" fmla="*/ 5169035 w 6582933"/>
              <a:gd name="connsiteY7515" fmla="*/ 2569482 h 6858000"/>
              <a:gd name="connsiteX7516" fmla="*/ 5161086 w 6582933"/>
              <a:gd name="connsiteY7516" fmla="*/ 2571991 h 6858000"/>
              <a:gd name="connsiteX7517" fmla="*/ 5162678 w 6582933"/>
              <a:gd name="connsiteY7517" fmla="*/ 2575871 h 6858000"/>
              <a:gd name="connsiteX7518" fmla="*/ 5169668 w 6582933"/>
              <a:gd name="connsiteY7518" fmla="*/ 2579364 h 6858000"/>
              <a:gd name="connsiteX7519" fmla="*/ 5169696 w 6582933"/>
              <a:gd name="connsiteY7519" fmla="*/ 2579399 h 6858000"/>
              <a:gd name="connsiteX7520" fmla="*/ 5172245 w 6582933"/>
              <a:gd name="connsiteY7520" fmla="*/ 2579364 h 6858000"/>
              <a:gd name="connsiteX7521" fmla="*/ 5169035 w 6582933"/>
              <a:gd name="connsiteY7521" fmla="*/ 2569482 h 6858000"/>
              <a:gd name="connsiteX7522" fmla="*/ 4045600 w 6582933"/>
              <a:gd name="connsiteY7522" fmla="*/ 2568873 h 6858000"/>
              <a:gd name="connsiteX7523" fmla="*/ 4041533 w 6582933"/>
              <a:gd name="connsiteY7523" fmla="*/ 2572916 h 6858000"/>
              <a:gd name="connsiteX7524" fmla="*/ 4049793 w 6582933"/>
              <a:gd name="connsiteY7524" fmla="*/ 2577270 h 6858000"/>
              <a:gd name="connsiteX7525" fmla="*/ 4053796 w 6582933"/>
              <a:gd name="connsiteY7525" fmla="*/ 2573166 h 6858000"/>
              <a:gd name="connsiteX7526" fmla="*/ 4045600 w 6582933"/>
              <a:gd name="connsiteY7526" fmla="*/ 2568873 h 6858000"/>
              <a:gd name="connsiteX7527" fmla="*/ 972203 w 6582933"/>
              <a:gd name="connsiteY7527" fmla="*/ 2566685 h 6858000"/>
              <a:gd name="connsiteX7528" fmla="*/ 967915 w 6582933"/>
              <a:gd name="connsiteY7528" fmla="*/ 2571135 h 6858000"/>
              <a:gd name="connsiteX7529" fmla="*/ 972806 w 6582933"/>
              <a:gd name="connsiteY7529" fmla="*/ 2579394 h 6858000"/>
              <a:gd name="connsiteX7530" fmla="*/ 997595 w 6582933"/>
              <a:gd name="connsiteY7530" fmla="*/ 2579394 h 6858000"/>
              <a:gd name="connsiteX7531" fmla="*/ 1001883 w 6582933"/>
              <a:gd name="connsiteY7531" fmla="*/ 2574950 h 6858000"/>
              <a:gd name="connsiteX7532" fmla="*/ 996987 w 6582933"/>
              <a:gd name="connsiteY7532" fmla="*/ 2566685 h 6858000"/>
              <a:gd name="connsiteX7533" fmla="*/ 972203 w 6582933"/>
              <a:gd name="connsiteY7533" fmla="*/ 2566685 h 6858000"/>
              <a:gd name="connsiteX7534" fmla="*/ 5405406 w 6582933"/>
              <a:gd name="connsiteY7534" fmla="*/ 2555987 h 6858000"/>
              <a:gd name="connsiteX7535" fmla="*/ 5413639 w 6582933"/>
              <a:gd name="connsiteY7535" fmla="*/ 2560339 h 6858000"/>
              <a:gd name="connsiteX7536" fmla="*/ 5409566 w 6582933"/>
              <a:gd name="connsiteY7536" fmla="*/ 2564380 h 6858000"/>
              <a:gd name="connsiteX7537" fmla="*/ 5401370 w 6582933"/>
              <a:gd name="connsiteY7537" fmla="*/ 2560085 h 6858000"/>
              <a:gd name="connsiteX7538" fmla="*/ 5405406 w 6582933"/>
              <a:gd name="connsiteY7538" fmla="*/ 2555987 h 6858000"/>
              <a:gd name="connsiteX7539" fmla="*/ 4649344 w 6582933"/>
              <a:gd name="connsiteY7539" fmla="*/ 2541316 h 6858000"/>
              <a:gd name="connsiteX7540" fmla="*/ 4640158 w 6582933"/>
              <a:gd name="connsiteY7540" fmla="*/ 2546623 h 6858000"/>
              <a:gd name="connsiteX7541" fmla="*/ 4646356 w 6582933"/>
              <a:gd name="connsiteY7541" fmla="*/ 2553619 h 6858000"/>
              <a:gd name="connsiteX7542" fmla="*/ 4664054 w 6582933"/>
              <a:gd name="connsiteY7542" fmla="*/ 2553970 h 6858000"/>
              <a:gd name="connsiteX7543" fmla="*/ 4668000 w 6582933"/>
              <a:gd name="connsiteY7543" fmla="*/ 2564084 h 6858000"/>
              <a:gd name="connsiteX7544" fmla="*/ 4678772 w 6582933"/>
              <a:gd name="connsiteY7544" fmla="*/ 2566620 h 6858000"/>
              <a:gd name="connsiteX7545" fmla="*/ 4687957 w 6582933"/>
              <a:gd name="connsiteY7545" fmla="*/ 2561321 h 6858000"/>
              <a:gd name="connsiteX7546" fmla="*/ 4681760 w 6582933"/>
              <a:gd name="connsiteY7546" fmla="*/ 2554324 h 6858000"/>
              <a:gd name="connsiteX7547" fmla="*/ 4664054 w 6582933"/>
              <a:gd name="connsiteY7547" fmla="*/ 2553970 h 6858000"/>
              <a:gd name="connsiteX7548" fmla="*/ 4660115 w 6582933"/>
              <a:gd name="connsiteY7548" fmla="*/ 2543856 h 6858000"/>
              <a:gd name="connsiteX7549" fmla="*/ 4649344 w 6582933"/>
              <a:gd name="connsiteY7549" fmla="*/ 2541316 h 6858000"/>
              <a:gd name="connsiteX7550" fmla="*/ 5324942 w 6582933"/>
              <a:gd name="connsiteY7550" fmla="*/ 2541151 h 6858000"/>
              <a:gd name="connsiteX7551" fmla="*/ 5335428 w 6582933"/>
              <a:gd name="connsiteY7551" fmla="*/ 2549662 h 6858000"/>
              <a:gd name="connsiteX7552" fmla="*/ 5324942 w 6582933"/>
              <a:gd name="connsiteY7552" fmla="*/ 2553854 h 6858000"/>
              <a:gd name="connsiteX7553" fmla="*/ 5324942 w 6582933"/>
              <a:gd name="connsiteY7553" fmla="*/ 2541151 h 6858000"/>
              <a:gd name="connsiteX7554" fmla="*/ 5321478 w 6582933"/>
              <a:gd name="connsiteY7554" fmla="*/ 2531204 h 6858000"/>
              <a:gd name="connsiteX7555" fmla="*/ 5324688 w 6582933"/>
              <a:gd name="connsiteY7555" fmla="*/ 2541087 h 6858000"/>
              <a:gd name="connsiteX7556" fmla="*/ 5319315 w 6582933"/>
              <a:gd name="connsiteY7556" fmla="*/ 2541023 h 6858000"/>
              <a:gd name="connsiteX7557" fmla="*/ 5315121 w 6582933"/>
              <a:gd name="connsiteY7557" fmla="*/ 2537592 h 6858000"/>
              <a:gd name="connsiteX7558" fmla="*/ 5313529 w 6582933"/>
              <a:gd name="connsiteY7558" fmla="*/ 2533709 h 6858000"/>
              <a:gd name="connsiteX7559" fmla="*/ 5321478 w 6582933"/>
              <a:gd name="connsiteY7559" fmla="*/ 2531204 h 6858000"/>
              <a:gd name="connsiteX7560" fmla="*/ 3821110 w 6582933"/>
              <a:gd name="connsiteY7560" fmla="*/ 2515745 h 6858000"/>
              <a:gd name="connsiteX7561" fmla="*/ 3831755 w 6582933"/>
              <a:gd name="connsiteY7561" fmla="*/ 2515823 h 6858000"/>
              <a:gd name="connsiteX7562" fmla="*/ 3831946 w 6582933"/>
              <a:gd name="connsiteY7562" fmla="*/ 2541533 h 6858000"/>
              <a:gd name="connsiteX7563" fmla="*/ 3814279 w 6582933"/>
              <a:gd name="connsiteY7563" fmla="*/ 2523867 h 6858000"/>
              <a:gd name="connsiteX7564" fmla="*/ 3821110 w 6582933"/>
              <a:gd name="connsiteY7564" fmla="*/ 2515745 h 6858000"/>
              <a:gd name="connsiteX7565" fmla="*/ 3952220 w 6582933"/>
              <a:gd name="connsiteY7565" fmla="*/ 2515725 h 6858000"/>
              <a:gd name="connsiteX7566" fmla="*/ 3955378 w 6582933"/>
              <a:gd name="connsiteY7566" fmla="*/ 2515891 h 6858000"/>
              <a:gd name="connsiteX7567" fmla="*/ 3957949 w 6582933"/>
              <a:gd name="connsiteY7567" fmla="*/ 2519618 h 6858000"/>
              <a:gd name="connsiteX7568" fmla="*/ 3957965 w 6582933"/>
              <a:gd name="connsiteY7568" fmla="*/ 2519643 h 6858000"/>
              <a:gd name="connsiteX7569" fmla="*/ 3957949 w 6582933"/>
              <a:gd name="connsiteY7569" fmla="*/ 2519649 h 6858000"/>
              <a:gd name="connsiteX7570" fmla="*/ 3952360 w 6582933"/>
              <a:gd name="connsiteY7570" fmla="*/ 2518360 h 6858000"/>
              <a:gd name="connsiteX7571" fmla="*/ 948037 w 6582933"/>
              <a:gd name="connsiteY7571" fmla="*/ 2504484 h 6858000"/>
              <a:gd name="connsiteX7572" fmla="*/ 940597 w 6582933"/>
              <a:gd name="connsiteY7572" fmla="*/ 2510237 h 6858000"/>
              <a:gd name="connsiteX7573" fmla="*/ 940301 w 6582933"/>
              <a:gd name="connsiteY7573" fmla="*/ 2515876 h 6858000"/>
              <a:gd name="connsiteX7574" fmla="*/ 942628 w 6582933"/>
              <a:gd name="connsiteY7574" fmla="*/ 2515753 h 6858000"/>
              <a:gd name="connsiteX7575" fmla="*/ 940285 w 6582933"/>
              <a:gd name="connsiteY7575" fmla="*/ 2520640 h 6858000"/>
              <a:gd name="connsiteX7576" fmla="*/ 940311 w 6582933"/>
              <a:gd name="connsiteY7576" fmla="*/ 2516055 h 6858000"/>
              <a:gd name="connsiteX7577" fmla="*/ 930428 w 6582933"/>
              <a:gd name="connsiteY7577" fmla="*/ 2519268 h 6858000"/>
              <a:gd name="connsiteX7578" fmla="*/ 932940 w 6582933"/>
              <a:gd name="connsiteY7578" fmla="*/ 2527202 h 6858000"/>
              <a:gd name="connsiteX7579" fmla="*/ 936816 w 6582933"/>
              <a:gd name="connsiteY7579" fmla="*/ 2525625 h 6858000"/>
              <a:gd name="connsiteX7580" fmla="*/ 939829 w 6582933"/>
              <a:gd name="connsiteY7580" fmla="*/ 2521589 h 6858000"/>
              <a:gd name="connsiteX7581" fmla="*/ 940285 w 6582933"/>
              <a:gd name="connsiteY7581" fmla="*/ 2520640 h 6858000"/>
              <a:gd name="connsiteX7582" fmla="*/ 940280 w 6582933"/>
              <a:gd name="connsiteY7582" fmla="*/ 2521465 h 6858000"/>
              <a:gd name="connsiteX7583" fmla="*/ 944172 w 6582933"/>
              <a:gd name="connsiteY7583" fmla="*/ 2515672 h 6858000"/>
              <a:gd name="connsiteX7584" fmla="*/ 945938 w 6582933"/>
              <a:gd name="connsiteY7584" fmla="*/ 2515577 h 6858000"/>
              <a:gd name="connsiteX7585" fmla="*/ 951691 w 6582933"/>
              <a:gd name="connsiteY7585" fmla="*/ 2508142 h 6858000"/>
              <a:gd name="connsiteX7586" fmla="*/ 949192 w 6582933"/>
              <a:gd name="connsiteY7586" fmla="*/ 2508204 h 6858000"/>
              <a:gd name="connsiteX7587" fmla="*/ 944172 w 6582933"/>
              <a:gd name="connsiteY7587" fmla="*/ 2515672 h 6858000"/>
              <a:gd name="connsiteX7588" fmla="*/ 942628 w 6582933"/>
              <a:gd name="connsiteY7588" fmla="*/ 2515753 h 6858000"/>
              <a:gd name="connsiteX7589" fmla="*/ 4651271 w 6582933"/>
              <a:gd name="connsiteY7589" fmla="*/ 2503044 h 6858000"/>
              <a:gd name="connsiteX7590" fmla="*/ 4651320 w 6582933"/>
              <a:gd name="connsiteY7590" fmla="*/ 2503047 h 6858000"/>
              <a:gd name="connsiteX7591" fmla="*/ 4651348 w 6582933"/>
              <a:gd name="connsiteY7591" fmla="*/ 2503122 h 6858000"/>
              <a:gd name="connsiteX7592" fmla="*/ 4656654 w 6582933"/>
              <a:gd name="connsiteY7592" fmla="*/ 2508717 h 6858000"/>
              <a:gd name="connsiteX7593" fmla="*/ 4651478 w 6582933"/>
              <a:gd name="connsiteY7593" fmla="*/ 2506946 h 6858000"/>
              <a:gd name="connsiteX7594" fmla="*/ 5082776 w 6582933"/>
              <a:gd name="connsiteY7594" fmla="*/ 2502572 h 6858000"/>
              <a:gd name="connsiteX7595" fmla="*/ 5072872 w 6582933"/>
              <a:gd name="connsiteY7595" fmla="*/ 2507504 h 6858000"/>
              <a:gd name="connsiteX7596" fmla="*/ 5073188 w 6582933"/>
              <a:gd name="connsiteY7596" fmla="*/ 2511769 h 6858000"/>
              <a:gd name="connsiteX7597" fmla="*/ 5094160 w 6582933"/>
              <a:gd name="connsiteY7597" fmla="*/ 2511518 h 6858000"/>
              <a:gd name="connsiteX7598" fmla="*/ 5093781 w 6582933"/>
              <a:gd name="connsiteY7598" fmla="*/ 2507219 h 6858000"/>
              <a:gd name="connsiteX7599" fmla="*/ 5082776 w 6582933"/>
              <a:gd name="connsiteY7599" fmla="*/ 2502572 h 6858000"/>
              <a:gd name="connsiteX7600" fmla="*/ 1054055 w 6582933"/>
              <a:gd name="connsiteY7600" fmla="*/ 2502504 h 6858000"/>
              <a:gd name="connsiteX7601" fmla="*/ 1058737 w 6582933"/>
              <a:gd name="connsiteY7601" fmla="*/ 2502751 h 6858000"/>
              <a:gd name="connsiteX7602" fmla="*/ 1059790 w 6582933"/>
              <a:gd name="connsiteY7602" fmla="*/ 2506394 h 6858000"/>
              <a:gd name="connsiteX7603" fmla="*/ 1059806 w 6582933"/>
              <a:gd name="connsiteY7603" fmla="*/ 2506421 h 6858000"/>
              <a:gd name="connsiteX7604" fmla="*/ 1059790 w 6582933"/>
              <a:gd name="connsiteY7604" fmla="*/ 2506426 h 6858000"/>
              <a:gd name="connsiteX7605" fmla="*/ 1054194 w 6582933"/>
              <a:gd name="connsiteY7605" fmla="*/ 2505132 h 6858000"/>
              <a:gd name="connsiteX7606" fmla="*/ 794764 w 6582933"/>
              <a:gd name="connsiteY7606" fmla="*/ 2490627 h 6858000"/>
              <a:gd name="connsiteX7607" fmla="*/ 790380 w 6582933"/>
              <a:gd name="connsiteY7607" fmla="*/ 2494536 h 6858000"/>
              <a:gd name="connsiteX7608" fmla="*/ 790032 w 6582933"/>
              <a:gd name="connsiteY7608" fmla="*/ 2498769 h 6858000"/>
              <a:gd name="connsiteX7609" fmla="*/ 810940 w 6582933"/>
              <a:gd name="connsiteY7609" fmla="*/ 2499054 h 6858000"/>
              <a:gd name="connsiteX7610" fmla="*/ 811321 w 6582933"/>
              <a:gd name="connsiteY7610" fmla="*/ 2494764 h 6858000"/>
              <a:gd name="connsiteX7611" fmla="*/ 806969 w 6582933"/>
              <a:gd name="connsiteY7611" fmla="*/ 2490627 h 6858000"/>
              <a:gd name="connsiteX7612" fmla="*/ 794764 w 6582933"/>
              <a:gd name="connsiteY7612" fmla="*/ 2490627 h 6858000"/>
              <a:gd name="connsiteX7613" fmla="*/ 4636631 w 6582933"/>
              <a:gd name="connsiteY7613" fmla="*/ 2490472 h 6858000"/>
              <a:gd name="connsiteX7614" fmla="*/ 4627445 w 6582933"/>
              <a:gd name="connsiteY7614" fmla="*/ 2495783 h 6858000"/>
              <a:gd name="connsiteX7615" fmla="*/ 4633643 w 6582933"/>
              <a:gd name="connsiteY7615" fmla="*/ 2502773 h 6858000"/>
              <a:gd name="connsiteX7616" fmla="*/ 4643850 w 6582933"/>
              <a:gd name="connsiteY7616" fmla="*/ 2504333 h 6858000"/>
              <a:gd name="connsiteX7617" fmla="*/ 4651478 w 6582933"/>
              <a:gd name="connsiteY7617" fmla="*/ 2506946 h 6858000"/>
              <a:gd name="connsiteX7618" fmla="*/ 4651570 w 6582933"/>
              <a:gd name="connsiteY7618" fmla="*/ 2508680 h 6858000"/>
              <a:gd name="connsiteX7619" fmla="*/ 4659005 w 6582933"/>
              <a:gd name="connsiteY7619" fmla="*/ 2514432 h 6858000"/>
              <a:gd name="connsiteX7620" fmla="*/ 4659692 w 6582933"/>
              <a:gd name="connsiteY7620" fmla="*/ 2511929 h 6858000"/>
              <a:gd name="connsiteX7621" fmla="*/ 4656654 w 6582933"/>
              <a:gd name="connsiteY7621" fmla="*/ 2508717 h 6858000"/>
              <a:gd name="connsiteX7622" fmla="*/ 4662659 w 6582933"/>
              <a:gd name="connsiteY7622" fmla="*/ 2510779 h 6858000"/>
              <a:gd name="connsiteX7623" fmla="*/ 4656905 w 6582933"/>
              <a:gd name="connsiteY7623" fmla="*/ 2503343 h 6858000"/>
              <a:gd name="connsiteX7624" fmla="*/ 4651320 w 6582933"/>
              <a:gd name="connsiteY7624" fmla="*/ 2503047 h 6858000"/>
              <a:gd name="connsiteX7625" fmla="*/ 4647402 w 6582933"/>
              <a:gd name="connsiteY7625" fmla="*/ 2493016 h 6858000"/>
              <a:gd name="connsiteX7626" fmla="*/ 4636631 w 6582933"/>
              <a:gd name="connsiteY7626" fmla="*/ 2490472 h 6858000"/>
              <a:gd name="connsiteX7627" fmla="*/ 5202085 w 6582933"/>
              <a:gd name="connsiteY7627" fmla="*/ 2479828 h 6858000"/>
              <a:gd name="connsiteX7628" fmla="*/ 5198075 w 6582933"/>
              <a:gd name="connsiteY7628" fmla="*/ 2483923 h 6858000"/>
              <a:gd name="connsiteX7629" fmla="*/ 5206277 w 6582933"/>
              <a:gd name="connsiteY7629" fmla="*/ 2488219 h 6858000"/>
              <a:gd name="connsiteX7630" fmla="*/ 5210344 w 6582933"/>
              <a:gd name="connsiteY7630" fmla="*/ 2484180 h 6858000"/>
              <a:gd name="connsiteX7631" fmla="*/ 5202085 w 6582933"/>
              <a:gd name="connsiteY7631" fmla="*/ 2479828 h 6858000"/>
              <a:gd name="connsiteX7632" fmla="*/ 3774301 w 6582933"/>
              <a:gd name="connsiteY7632" fmla="*/ 2477702 h 6858000"/>
              <a:gd name="connsiteX7633" fmla="*/ 3792539 w 6582933"/>
              <a:gd name="connsiteY7633" fmla="*/ 2477702 h 6858000"/>
              <a:gd name="connsiteX7634" fmla="*/ 3811100 w 6582933"/>
              <a:gd name="connsiteY7634" fmla="*/ 2498302 h 6858000"/>
              <a:gd name="connsiteX7635" fmla="*/ 3777923 w 6582933"/>
              <a:gd name="connsiteY7635" fmla="*/ 2500332 h 6858000"/>
              <a:gd name="connsiteX7636" fmla="*/ 3774301 w 6582933"/>
              <a:gd name="connsiteY7636" fmla="*/ 2477702 h 6858000"/>
              <a:gd name="connsiteX7637" fmla="*/ 3770996 w 6582933"/>
              <a:gd name="connsiteY7637" fmla="*/ 2467676 h 6858000"/>
              <a:gd name="connsiteX7638" fmla="*/ 3774206 w 6582933"/>
              <a:gd name="connsiteY7638" fmla="*/ 2477557 h 6858000"/>
              <a:gd name="connsiteX7639" fmla="*/ 3768833 w 6582933"/>
              <a:gd name="connsiteY7639" fmla="*/ 2477494 h 6858000"/>
              <a:gd name="connsiteX7640" fmla="*/ 3764640 w 6582933"/>
              <a:gd name="connsiteY7640" fmla="*/ 2474063 h 6858000"/>
              <a:gd name="connsiteX7641" fmla="*/ 3763047 w 6582933"/>
              <a:gd name="connsiteY7641" fmla="*/ 2470187 h 6858000"/>
              <a:gd name="connsiteX7642" fmla="*/ 3770996 w 6582933"/>
              <a:gd name="connsiteY7642" fmla="*/ 2467676 h 6858000"/>
              <a:gd name="connsiteX7643" fmla="*/ 845586 w 6582933"/>
              <a:gd name="connsiteY7643" fmla="*/ 2452487 h 6858000"/>
              <a:gd name="connsiteX7644" fmla="*/ 857785 w 6582933"/>
              <a:gd name="connsiteY7644" fmla="*/ 2452487 h 6858000"/>
              <a:gd name="connsiteX7645" fmla="*/ 862143 w 6582933"/>
              <a:gd name="connsiteY7645" fmla="*/ 2456615 h 6858000"/>
              <a:gd name="connsiteX7646" fmla="*/ 861761 w 6582933"/>
              <a:gd name="connsiteY7646" fmla="*/ 2460902 h 6858000"/>
              <a:gd name="connsiteX7647" fmla="*/ 840847 w 6582933"/>
              <a:gd name="connsiteY7647" fmla="*/ 2460615 h 6858000"/>
              <a:gd name="connsiteX7648" fmla="*/ 841196 w 6582933"/>
              <a:gd name="connsiteY7648" fmla="*/ 2456393 h 6858000"/>
              <a:gd name="connsiteX7649" fmla="*/ 845586 w 6582933"/>
              <a:gd name="connsiteY7649" fmla="*/ 2452487 h 6858000"/>
              <a:gd name="connsiteX7650" fmla="*/ 902183 w 6582933"/>
              <a:gd name="connsiteY7650" fmla="*/ 2452458 h 6858000"/>
              <a:gd name="connsiteX7651" fmla="*/ 902120 w 6582933"/>
              <a:gd name="connsiteY7651" fmla="*/ 2457824 h 6858000"/>
              <a:gd name="connsiteX7652" fmla="*/ 898688 w 6582933"/>
              <a:gd name="connsiteY7652" fmla="*/ 2462023 h 6858000"/>
              <a:gd name="connsiteX7653" fmla="*/ 894812 w 6582933"/>
              <a:gd name="connsiteY7653" fmla="*/ 2463610 h 6858000"/>
              <a:gd name="connsiteX7654" fmla="*/ 892300 w 6582933"/>
              <a:gd name="connsiteY7654" fmla="*/ 2455668 h 6858000"/>
              <a:gd name="connsiteX7655" fmla="*/ 902183 w 6582933"/>
              <a:gd name="connsiteY7655" fmla="*/ 2452458 h 6858000"/>
              <a:gd name="connsiteX7656" fmla="*/ 1045005 w 6582933"/>
              <a:gd name="connsiteY7656" fmla="*/ 2452373 h 6858000"/>
              <a:gd name="connsiteX7657" fmla="*/ 1062199 w 6582933"/>
              <a:gd name="connsiteY7657" fmla="*/ 2453326 h 6858000"/>
              <a:gd name="connsiteX7658" fmla="*/ 1071890 w 6582933"/>
              <a:gd name="connsiteY7658" fmla="*/ 2463009 h 6858000"/>
              <a:gd name="connsiteX7659" fmla="*/ 1126903 w 6582933"/>
              <a:gd name="connsiteY7659" fmla="*/ 2466820 h 6858000"/>
              <a:gd name="connsiteX7660" fmla="*/ 1152138 w 6582933"/>
              <a:gd name="connsiteY7660" fmla="*/ 2479947 h 6858000"/>
              <a:gd name="connsiteX7661" fmla="*/ 1156404 w 6582933"/>
              <a:gd name="connsiteY7661" fmla="*/ 2490229 h 6858000"/>
              <a:gd name="connsiteX7662" fmla="*/ 1161982 w 6582933"/>
              <a:gd name="connsiteY7662" fmla="*/ 2490523 h 6858000"/>
              <a:gd name="connsiteX7663" fmla="*/ 1167730 w 6582933"/>
              <a:gd name="connsiteY7663" fmla="*/ 2497964 h 6858000"/>
              <a:gd name="connsiteX7664" fmla="*/ 1164075 w 6582933"/>
              <a:gd name="connsiteY7664" fmla="*/ 2501619 h 6858000"/>
              <a:gd name="connsiteX7665" fmla="*/ 1156641 w 6582933"/>
              <a:gd name="connsiteY7665" fmla="*/ 2495864 h 6858000"/>
              <a:gd name="connsiteX7666" fmla="*/ 1156354 w 6582933"/>
              <a:gd name="connsiteY7666" fmla="*/ 2490434 h 6858000"/>
              <a:gd name="connsiteX7667" fmla="*/ 1080250 w 6582933"/>
              <a:gd name="connsiteY7667" fmla="*/ 2490434 h 6858000"/>
              <a:gd name="connsiteX7668" fmla="*/ 1075860 w 6582933"/>
              <a:gd name="connsiteY7668" fmla="*/ 2479980 h 6858000"/>
              <a:gd name="connsiteX7669" fmla="*/ 1049040 w 6582933"/>
              <a:gd name="connsiteY7669" fmla="*/ 2476705 h 6858000"/>
              <a:gd name="connsiteX7670" fmla="*/ 1035598 w 6582933"/>
              <a:gd name="connsiteY7670" fmla="*/ 2465837 h 6858000"/>
              <a:gd name="connsiteX7671" fmla="*/ 991427 w 6582933"/>
              <a:gd name="connsiteY7671" fmla="*/ 2458535 h 6858000"/>
              <a:gd name="connsiteX7672" fmla="*/ 995905 w 6582933"/>
              <a:gd name="connsiteY7672" fmla="*/ 2454214 h 6858000"/>
              <a:gd name="connsiteX7673" fmla="*/ 1001343 w 6582933"/>
              <a:gd name="connsiteY7673" fmla="*/ 2452404 h 6858000"/>
              <a:gd name="connsiteX7674" fmla="*/ 1045005 w 6582933"/>
              <a:gd name="connsiteY7674" fmla="*/ 2452373 h 6858000"/>
              <a:gd name="connsiteX7675" fmla="*/ 741948 w 6582933"/>
              <a:gd name="connsiteY7675" fmla="*/ 2451731 h 6858000"/>
              <a:gd name="connsiteX7676" fmla="*/ 755422 w 6582933"/>
              <a:gd name="connsiteY7676" fmla="*/ 2464187 h 6858000"/>
              <a:gd name="connsiteX7677" fmla="*/ 768450 w 6582933"/>
              <a:gd name="connsiteY7677" fmla="*/ 2452091 h 6858000"/>
              <a:gd name="connsiteX7678" fmla="*/ 819111 w 6582933"/>
              <a:gd name="connsiteY7678" fmla="*/ 2452091 h 6858000"/>
              <a:gd name="connsiteX7679" fmla="*/ 825334 w 6582933"/>
              <a:gd name="connsiteY7679" fmla="*/ 2462729 h 6858000"/>
              <a:gd name="connsiteX7680" fmla="*/ 840019 w 6582933"/>
              <a:gd name="connsiteY7680" fmla="*/ 2477280 h 6858000"/>
              <a:gd name="connsiteX7681" fmla="*/ 845805 w 6582933"/>
              <a:gd name="connsiteY7681" fmla="*/ 2478588 h 6858000"/>
              <a:gd name="connsiteX7682" fmla="*/ 882889 w 6582933"/>
              <a:gd name="connsiteY7682" fmla="*/ 2502297 h 6858000"/>
              <a:gd name="connsiteX7683" fmla="*/ 907832 w 6582933"/>
              <a:gd name="connsiteY7683" fmla="*/ 2477345 h 6858000"/>
              <a:gd name="connsiteX7684" fmla="*/ 920957 w 6582933"/>
              <a:gd name="connsiteY7684" fmla="*/ 2489549 h 6858000"/>
              <a:gd name="connsiteX7685" fmla="*/ 945970 w 6582933"/>
              <a:gd name="connsiteY7685" fmla="*/ 2489549 h 6858000"/>
              <a:gd name="connsiteX7686" fmla="*/ 959523 w 6582933"/>
              <a:gd name="connsiteY7686" fmla="*/ 2477663 h 6858000"/>
              <a:gd name="connsiteX7687" fmla="*/ 981834 w 6582933"/>
              <a:gd name="connsiteY7687" fmla="*/ 2487643 h 6858000"/>
              <a:gd name="connsiteX7688" fmla="*/ 996510 w 6582933"/>
              <a:gd name="connsiteY7688" fmla="*/ 2478229 h 6858000"/>
              <a:gd name="connsiteX7689" fmla="*/ 1009479 w 6582933"/>
              <a:gd name="connsiteY7689" fmla="*/ 2489199 h 6858000"/>
              <a:gd name="connsiteX7690" fmla="*/ 1021748 w 6582933"/>
              <a:gd name="connsiteY7690" fmla="*/ 2489931 h 6858000"/>
              <a:gd name="connsiteX7691" fmla="*/ 1035315 w 6582933"/>
              <a:gd name="connsiteY7691" fmla="*/ 2502613 h 6858000"/>
              <a:gd name="connsiteX7692" fmla="*/ 1045347 w 6582933"/>
              <a:gd name="connsiteY7692" fmla="*/ 2503089 h 6858000"/>
              <a:gd name="connsiteX7693" fmla="*/ 1054194 w 6582933"/>
              <a:gd name="connsiteY7693" fmla="*/ 2505132 h 6858000"/>
              <a:gd name="connsiteX7694" fmla="*/ 1054355 w 6582933"/>
              <a:gd name="connsiteY7694" fmla="*/ 2508142 h 6858000"/>
              <a:gd name="connsiteX7695" fmla="*/ 1061788 w 6582933"/>
              <a:gd name="connsiteY7695" fmla="*/ 2513892 h 6858000"/>
              <a:gd name="connsiteX7696" fmla="*/ 1063183 w 6582933"/>
              <a:gd name="connsiteY7696" fmla="*/ 2511862 h 6858000"/>
              <a:gd name="connsiteX7697" fmla="*/ 1059806 w 6582933"/>
              <a:gd name="connsiteY7697" fmla="*/ 2506421 h 6858000"/>
              <a:gd name="connsiteX7698" fmla="*/ 1062266 w 6582933"/>
              <a:gd name="connsiteY7698" fmla="*/ 2505493 h 6858000"/>
              <a:gd name="connsiteX7699" fmla="*/ 1059689 w 6582933"/>
              <a:gd name="connsiteY7699" fmla="*/ 2502804 h 6858000"/>
              <a:gd name="connsiteX7700" fmla="*/ 1058737 w 6582933"/>
              <a:gd name="connsiteY7700" fmla="*/ 2502751 h 6858000"/>
              <a:gd name="connsiteX7701" fmla="*/ 1056423 w 6582933"/>
              <a:gd name="connsiteY7701" fmla="*/ 2494758 h 6858000"/>
              <a:gd name="connsiteX7702" fmla="*/ 1062423 w 6582933"/>
              <a:gd name="connsiteY7702" fmla="*/ 2490154 h 6858000"/>
              <a:gd name="connsiteX7703" fmla="*/ 1079555 w 6582933"/>
              <a:gd name="connsiteY7703" fmla="*/ 2489866 h 6858000"/>
              <a:gd name="connsiteX7704" fmla="*/ 1079555 w 6582933"/>
              <a:gd name="connsiteY7704" fmla="*/ 2509096 h 6858000"/>
              <a:gd name="connsiteX7705" fmla="*/ 1098302 w 6582933"/>
              <a:gd name="connsiteY7705" fmla="*/ 2527298 h 6858000"/>
              <a:gd name="connsiteX7706" fmla="*/ 1143368 w 6582933"/>
              <a:gd name="connsiteY7706" fmla="*/ 2527298 h 6858000"/>
              <a:gd name="connsiteX7707" fmla="*/ 1166947 w 6582933"/>
              <a:gd name="connsiteY7707" fmla="*/ 2540648 h 6858000"/>
              <a:gd name="connsiteX7708" fmla="*/ 1181213 w 6582933"/>
              <a:gd name="connsiteY7708" fmla="*/ 2555337 h 6858000"/>
              <a:gd name="connsiteX7709" fmla="*/ 1186997 w 6582933"/>
              <a:gd name="connsiteY7709" fmla="*/ 2565544 h 6858000"/>
              <a:gd name="connsiteX7710" fmla="*/ 1199711 w 6582933"/>
              <a:gd name="connsiteY7710" fmla="*/ 2566115 h 6858000"/>
              <a:gd name="connsiteX7711" fmla="*/ 1213185 w 6582933"/>
              <a:gd name="connsiteY7711" fmla="*/ 2578792 h 6858000"/>
              <a:gd name="connsiteX7712" fmla="*/ 1250777 w 6582933"/>
              <a:gd name="connsiteY7712" fmla="*/ 2578792 h 6858000"/>
              <a:gd name="connsiteX7713" fmla="*/ 1264292 w 6582933"/>
              <a:gd name="connsiteY7713" fmla="*/ 2566209 h 6858000"/>
              <a:gd name="connsiteX7714" fmla="*/ 1289107 w 6582933"/>
              <a:gd name="connsiteY7714" fmla="*/ 2566209 h 6858000"/>
              <a:gd name="connsiteX7715" fmla="*/ 1303151 w 6582933"/>
              <a:gd name="connsiteY7715" fmla="*/ 2579170 h 6858000"/>
              <a:gd name="connsiteX7716" fmla="*/ 1327310 w 6582933"/>
              <a:gd name="connsiteY7716" fmla="*/ 2579170 h 6858000"/>
              <a:gd name="connsiteX7717" fmla="*/ 1342431 w 6582933"/>
              <a:gd name="connsiteY7717" fmla="*/ 2592516 h 6858000"/>
              <a:gd name="connsiteX7718" fmla="*/ 1360041 w 6582933"/>
              <a:gd name="connsiteY7718" fmla="*/ 2586763 h 6858000"/>
              <a:gd name="connsiteX7719" fmla="*/ 1346663 w 6582933"/>
              <a:gd name="connsiteY7719" fmla="*/ 2572244 h 6858000"/>
              <a:gd name="connsiteX7720" fmla="*/ 1346508 w 6582933"/>
              <a:gd name="connsiteY7720" fmla="*/ 2566439 h 6858000"/>
              <a:gd name="connsiteX7721" fmla="*/ 1328307 w 6582933"/>
              <a:gd name="connsiteY7721" fmla="*/ 2566658 h 6858000"/>
              <a:gd name="connsiteX7722" fmla="*/ 1314770 w 6582933"/>
              <a:gd name="connsiteY7722" fmla="*/ 2553942 h 6858000"/>
              <a:gd name="connsiteX7723" fmla="*/ 1308128 w 6582933"/>
              <a:gd name="connsiteY7723" fmla="*/ 2554006 h 6858000"/>
              <a:gd name="connsiteX7724" fmla="*/ 1297800 w 6582933"/>
              <a:gd name="connsiteY7724" fmla="*/ 2548827 h 6858000"/>
              <a:gd name="connsiteX7725" fmla="*/ 1304474 w 6582933"/>
              <a:gd name="connsiteY7725" fmla="*/ 2541483 h 6858000"/>
              <a:gd name="connsiteX7726" fmla="*/ 1327960 w 6582933"/>
              <a:gd name="connsiteY7726" fmla="*/ 2541264 h 6858000"/>
              <a:gd name="connsiteX7727" fmla="*/ 1347091 w 6582933"/>
              <a:gd name="connsiteY7727" fmla="*/ 2560304 h 6858000"/>
              <a:gd name="connsiteX7728" fmla="*/ 1347091 w 6582933"/>
              <a:gd name="connsiteY7728" fmla="*/ 2566085 h 6858000"/>
              <a:gd name="connsiteX7729" fmla="*/ 1365535 w 6582933"/>
              <a:gd name="connsiteY7729" fmla="*/ 2566085 h 6858000"/>
              <a:gd name="connsiteX7730" fmla="*/ 1371954 w 6582933"/>
              <a:gd name="connsiteY7730" fmla="*/ 2595216 h 6858000"/>
              <a:gd name="connsiteX7731" fmla="*/ 1392870 w 6582933"/>
              <a:gd name="connsiteY7731" fmla="*/ 2616855 h 6858000"/>
              <a:gd name="connsiteX7732" fmla="*/ 1409301 w 6582933"/>
              <a:gd name="connsiteY7732" fmla="*/ 2610918 h 6858000"/>
              <a:gd name="connsiteX7733" fmla="*/ 1410284 w 6582933"/>
              <a:gd name="connsiteY7733" fmla="*/ 2598646 h 6858000"/>
              <a:gd name="connsiteX7734" fmla="*/ 1418385 w 6582933"/>
              <a:gd name="connsiteY7734" fmla="*/ 2593726 h 6858000"/>
              <a:gd name="connsiteX7735" fmla="*/ 1439522 w 6582933"/>
              <a:gd name="connsiteY7735" fmla="*/ 2604589 h 6858000"/>
              <a:gd name="connsiteX7736" fmla="*/ 1449120 w 6582933"/>
              <a:gd name="connsiteY7736" fmla="*/ 2611483 h 6858000"/>
              <a:gd name="connsiteX7737" fmla="*/ 1453630 w 6582933"/>
              <a:gd name="connsiteY7737" fmla="*/ 2615927 h 6858000"/>
              <a:gd name="connsiteX7738" fmla="*/ 1466692 w 6582933"/>
              <a:gd name="connsiteY7738" fmla="*/ 2616918 h 6858000"/>
              <a:gd name="connsiteX7739" fmla="*/ 1493545 w 6582933"/>
              <a:gd name="connsiteY7739" fmla="*/ 2642529 h 6858000"/>
              <a:gd name="connsiteX7740" fmla="*/ 1505242 w 6582933"/>
              <a:gd name="connsiteY7740" fmla="*/ 2642529 h 6858000"/>
              <a:gd name="connsiteX7741" fmla="*/ 1518493 w 6582933"/>
              <a:gd name="connsiteY7741" fmla="*/ 2654365 h 6858000"/>
              <a:gd name="connsiteX7742" fmla="*/ 1544135 w 6582933"/>
              <a:gd name="connsiteY7742" fmla="*/ 2654365 h 6858000"/>
              <a:gd name="connsiteX7743" fmla="*/ 1554208 w 6582933"/>
              <a:gd name="connsiteY7743" fmla="*/ 2644317 h 6858000"/>
              <a:gd name="connsiteX7744" fmla="*/ 1583509 w 6582933"/>
              <a:gd name="connsiteY7744" fmla="*/ 2644286 h 6858000"/>
              <a:gd name="connsiteX7745" fmla="*/ 1585229 w 6582933"/>
              <a:gd name="connsiteY7745" fmla="*/ 2654939 h 6858000"/>
              <a:gd name="connsiteX7746" fmla="*/ 1575408 w 6582933"/>
              <a:gd name="connsiteY7746" fmla="*/ 2654778 h 6858000"/>
              <a:gd name="connsiteX7747" fmla="*/ 1564636 w 6582933"/>
              <a:gd name="connsiteY7747" fmla="*/ 2659328 h 6858000"/>
              <a:gd name="connsiteX7748" fmla="*/ 1569497 w 6582933"/>
              <a:gd name="connsiteY7748" fmla="*/ 2668300 h 6858000"/>
              <a:gd name="connsiteX7749" fmla="*/ 1583794 w 6582933"/>
              <a:gd name="connsiteY7749" fmla="*/ 2681362 h 6858000"/>
              <a:gd name="connsiteX7750" fmla="*/ 1601532 w 6582933"/>
              <a:gd name="connsiteY7750" fmla="*/ 2675699 h 6858000"/>
              <a:gd name="connsiteX7751" fmla="*/ 1585229 w 6582933"/>
              <a:gd name="connsiteY7751" fmla="*/ 2654939 h 6858000"/>
              <a:gd name="connsiteX7752" fmla="*/ 1606773 w 6582933"/>
              <a:gd name="connsiteY7752" fmla="*/ 2654939 h 6858000"/>
              <a:gd name="connsiteX7753" fmla="*/ 1613160 w 6582933"/>
              <a:gd name="connsiteY7753" fmla="*/ 2664586 h 6858000"/>
              <a:gd name="connsiteX7754" fmla="*/ 1615672 w 6582933"/>
              <a:gd name="connsiteY7754" fmla="*/ 2688668 h 6858000"/>
              <a:gd name="connsiteX7755" fmla="*/ 1626126 w 6582933"/>
              <a:gd name="connsiteY7755" fmla="*/ 2693090 h 6858000"/>
              <a:gd name="connsiteX7756" fmla="*/ 1630326 w 6582933"/>
              <a:gd name="connsiteY7756" fmla="*/ 2703576 h 6858000"/>
              <a:gd name="connsiteX7757" fmla="*/ 1638336 w 6582933"/>
              <a:gd name="connsiteY7757" fmla="*/ 2693707 h 6858000"/>
              <a:gd name="connsiteX7758" fmla="*/ 1626698 w 6582933"/>
              <a:gd name="connsiteY7758" fmla="*/ 2693707 h 6858000"/>
              <a:gd name="connsiteX7759" fmla="*/ 1627020 w 6582933"/>
              <a:gd name="connsiteY7759" fmla="*/ 2675084 h 6858000"/>
              <a:gd name="connsiteX7760" fmla="*/ 1635216 w 6582933"/>
              <a:gd name="connsiteY7760" fmla="*/ 2670575 h 6858000"/>
              <a:gd name="connsiteX7761" fmla="*/ 1639219 w 6582933"/>
              <a:gd name="connsiteY7761" fmla="*/ 2675019 h 6858000"/>
              <a:gd name="connsiteX7762" fmla="*/ 1639403 w 6582933"/>
              <a:gd name="connsiteY7762" fmla="*/ 2693088 h 6858000"/>
              <a:gd name="connsiteX7763" fmla="*/ 1689460 w 6582933"/>
              <a:gd name="connsiteY7763" fmla="*/ 2692901 h 6858000"/>
              <a:gd name="connsiteX7764" fmla="*/ 1700271 w 6582933"/>
              <a:gd name="connsiteY7764" fmla="*/ 2697441 h 6858000"/>
              <a:gd name="connsiteX7765" fmla="*/ 1695500 w 6582933"/>
              <a:gd name="connsiteY7765" fmla="*/ 2706405 h 6858000"/>
              <a:gd name="connsiteX7766" fmla="*/ 1690799 w 6582933"/>
              <a:gd name="connsiteY7766" fmla="*/ 2711009 h 6858000"/>
              <a:gd name="connsiteX7767" fmla="*/ 1697821 w 6582933"/>
              <a:gd name="connsiteY7767" fmla="*/ 2718188 h 6858000"/>
              <a:gd name="connsiteX7768" fmla="*/ 1747967 w 6582933"/>
              <a:gd name="connsiteY7768" fmla="*/ 2719813 h 6858000"/>
              <a:gd name="connsiteX7769" fmla="*/ 1752769 w 6582933"/>
              <a:gd name="connsiteY7769" fmla="*/ 2724418 h 6858000"/>
              <a:gd name="connsiteX7770" fmla="*/ 1740755 w 6582933"/>
              <a:gd name="connsiteY7770" fmla="*/ 2737571 h 6858000"/>
              <a:gd name="connsiteX7771" fmla="*/ 1753181 w 6582933"/>
              <a:gd name="connsiteY7771" fmla="*/ 2750853 h 6858000"/>
              <a:gd name="connsiteX7772" fmla="*/ 1753815 w 6582933"/>
              <a:gd name="connsiteY7772" fmla="*/ 2763597 h 6858000"/>
              <a:gd name="connsiteX7773" fmla="*/ 1771988 w 6582933"/>
              <a:gd name="connsiteY7773" fmla="*/ 2781776 h 6858000"/>
              <a:gd name="connsiteX7774" fmla="*/ 1808796 w 6582933"/>
              <a:gd name="connsiteY7774" fmla="*/ 2781776 h 6858000"/>
              <a:gd name="connsiteX7775" fmla="*/ 1823156 w 6582933"/>
              <a:gd name="connsiteY7775" fmla="*/ 2807442 h 6858000"/>
              <a:gd name="connsiteX7776" fmla="*/ 1852492 w 6582933"/>
              <a:gd name="connsiteY7776" fmla="*/ 2807442 h 6858000"/>
              <a:gd name="connsiteX7777" fmla="*/ 1877853 w 6582933"/>
              <a:gd name="connsiteY7777" fmla="*/ 2833053 h 6858000"/>
              <a:gd name="connsiteX7778" fmla="*/ 1888022 w 6582933"/>
              <a:gd name="connsiteY7778" fmla="*/ 2834195 h 6858000"/>
              <a:gd name="connsiteX7779" fmla="*/ 1910421 w 6582933"/>
              <a:gd name="connsiteY7779" fmla="*/ 2856597 h 6858000"/>
              <a:gd name="connsiteX7780" fmla="*/ 1936449 w 6582933"/>
              <a:gd name="connsiteY7780" fmla="*/ 2869943 h 6858000"/>
              <a:gd name="connsiteX7781" fmla="*/ 1949511 w 6582933"/>
              <a:gd name="connsiteY7781" fmla="*/ 2871026 h 6858000"/>
              <a:gd name="connsiteX7782" fmla="*/ 1976333 w 6582933"/>
              <a:gd name="connsiteY7782" fmla="*/ 2896535 h 6858000"/>
              <a:gd name="connsiteX7783" fmla="*/ 1988600 w 6582933"/>
              <a:gd name="connsiteY7783" fmla="*/ 2896535 h 6858000"/>
              <a:gd name="connsiteX7784" fmla="*/ 1994418 w 6582933"/>
              <a:gd name="connsiteY7784" fmla="*/ 2906899 h 6858000"/>
              <a:gd name="connsiteX7785" fmla="*/ 2008828 w 6582933"/>
              <a:gd name="connsiteY7785" fmla="*/ 2922056 h 6858000"/>
              <a:gd name="connsiteX7786" fmla="*/ 2020145 w 6582933"/>
              <a:gd name="connsiteY7786" fmla="*/ 2940084 h 6858000"/>
              <a:gd name="connsiteX7787" fmla="*/ 2032733 w 6582933"/>
              <a:gd name="connsiteY7787" fmla="*/ 2953782 h 6858000"/>
              <a:gd name="connsiteX7788" fmla="*/ 2032733 w 6582933"/>
              <a:gd name="connsiteY7788" fmla="*/ 2967213 h 6858000"/>
              <a:gd name="connsiteX7789" fmla="*/ 2050685 w 6582933"/>
              <a:gd name="connsiteY7789" fmla="*/ 2983639 h 6858000"/>
              <a:gd name="connsiteX7790" fmla="*/ 2060220 w 6582933"/>
              <a:gd name="connsiteY7790" fmla="*/ 2985068 h 6858000"/>
              <a:gd name="connsiteX7791" fmla="*/ 2197639 w 6582933"/>
              <a:gd name="connsiteY7791" fmla="*/ 3122481 h 6858000"/>
              <a:gd name="connsiteX7792" fmla="*/ 2198083 w 6582933"/>
              <a:gd name="connsiteY7792" fmla="*/ 3130936 h 6858000"/>
              <a:gd name="connsiteX7793" fmla="*/ 2210594 w 6582933"/>
              <a:gd name="connsiteY7793" fmla="*/ 3144384 h 6858000"/>
              <a:gd name="connsiteX7794" fmla="*/ 2210701 w 6582933"/>
              <a:gd name="connsiteY7794" fmla="*/ 3153387 h 6858000"/>
              <a:gd name="connsiteX7795" fmla="*/ 2210666 w 6582933"/>
              <a:gd name="connsiteY7795" fmla="*/ 3150825 h 6858000"/>
              <a:gd name="connsiteX7796" fmla="*/ 2200785 w 6582933"/>
              <a:gd name="connsiteY7796" fmla="*/ 3154034 h 6858000"/>
              <a:gd name="connsiteX7797" fmla="*/ 2203293 w 6582933"/>
              <a:gd name="connsiteY7797" fmla="*/ 3161983 h 6858000"/>
              <a:gd name="connsiteX7798" fmla="*/ 2207165 w 6582933"/>
              <a:gd name="connsiteY7798" fmla="*/ 3160386 h 6858000"/>
              <a:gd name="connsiteX7799" fmla="*/ 2210666 w 6582933"/>
              <a:gd name="connsiteY7799" fmla="*/ 3153400 h 6858000"/>
              <a:gd name="connsiteX7800" fmla="*/ 2210701 w 6582933"/>
              <a:gd name="connsiteY7800" fmla="*/ 3153387 h 6858000"/>
              <a:gd name="connsiteX7801" fmla="*/ 2216956 w 6582933"/>
              <a:gd name="connsiteY7801" fmla="*/ 3150729 h 6858000"/>
              <a:gd name="connsiteX7802" fmla="*/ 2230404 w 6582933"/>
              <a:gd name="connsiteY7802" fmla="*/ 3163248 h 6858000"/>
              <a:gd name="connsiteX7803" fmla="*/ 2243271 w 6582933"/>
              <a:gd name="connsiteY7803" fmla="*/ 3164046 h 6858000"/>
              <a:gd name="connsiteX7804" fmla="*/ 2261420 w 6582933"/>
              <a:gd name="connsiteY7804" fmla="*/ 3182193 h 6858000"/>
              <a:gd name="connsiteX7805" fmla="*/ 2261420 w 6582933"/>
              <a:gd name="connsiteY7805" fmla="*/ 3196297 h 6858000"/>
              <a:gd name="connsiteX7806" fmla="*/ 2279118 w 6582933"/>
              <a:gd name="connsiteY7806" fmla="*/ 3212783 h 6858000"/>
              <a:gd name="connsiteX7807" fmla="*/ 2299046 w 6582933"/>
              <a:gd name="connsiteY7807" fmla="*/ 3236040 h 6858000"/>
              <a:gd name="connsiteX7808" fmla="*/ 2310428 w 6582933"/>
              <a:gd name="connsiteY7808" fmla="*/ 3257020 h 6858000"/>
              <a:gd name="connsiteX7809" fmla="*/ 2304801 w 6582933"/>
              <a:gd name="connsiteY7809" fmla="*/ 3264740 h 6858000"/>
              <a:gd name="connsiteX7810" fmla="*/ 2288242 w 6582933"/>
              <a:gd name="connsiteY7810" fmla="*/ 3270443 h 6858000"/>
              <a:gd name="connsiteX7811" fmla="*/ 2286941 w 6582933"/>
              <a:gd name="connsiteY7811" fmla="*/ 3283096 h 6858000"/>
              <a:gd name="connsiteX7812" fmla="*/ 2299300 w 6582933"/>
              <a:gd name="connsiteY7812" fmla="*/ 3296624 h 6858000"/>
              <a:gd name="connsiteX7813" fmla="*/ 2287799 w 6582933"/>
              <a:gd name="connsiteY7813" fmla="*/ 3309628 h 6858000"/>
              <a:gd name="connsiteX7814" fmla="*/ 2299269 w 6582933"/>
              <a:gd name="connsiteY7814" fmla="*/ 3324093 h 6858000"/>
              <a:gd name="connsiteX7815" fmla="*/ 2305752 w 6582933"/>
              <a:gd name="connsiteY7815" fmla="*/ 3340714 h 6858000"/>
              <a:gd name="connsiteX7816" fmla="*/ 2319036 w 6582933"/>
              <a:gd name="connsiteY7816" fmla="*/ 3328675 h 6858000"/>
              <a:gd name="connsiteX7817" fmla="*/ 2322246 w 6582933"/>
              <a:gd name="connsiteY7817" fmla="*/ 3350284 h 6858000"/>
              <a:gd name="connsiteX7818" fmla="*/ 2312972 w 6582933"/>
              <a:gd name="connsiteY7818" fmla="*/ 3359751 h 6858000"/>
              <a:gd name="connsiteX7819" fmla="*/ 2325043 w 6582933"/>
              <a:gd name="connsiteY7819" fmla="*/ 3373286 h 6858000"/>
              <a:gd name="connsiteX7820" fmla="*/ 2325043 w 6582933"/>
              <a:gd name="connsiteY7820" fmla="*/ 3385873 h 6858000"/>
              <a:gd name="connsiteX7821" fmla="*/ 2344810 w 6582933"/>
              <a:gd name="connsiteY7821" fmla="*/ 3404788 h 6858000"/>
              <a:gd name="connsiteX7822" fmla="*/ 2367755 w 6582933"/>
              <a:gd name="connsiteY7822" fmla="*/ 3405167 h 6858000"/>
              <a:gd name="connsiteX7823" fmla="*/ 2375733 w 6582933"/>
              <a:gd name="connsiteY7823" fmla="*/ 3413141 h 6858000"/>
              <a:gd name="connsiteX7824" fmla="*/ 2377510 w 6582933"/>
              <a:gd name="connsiteY7824" fmla="*/ 3424744 h 6858000"/>
              <a:gd name="connsiteX7825" fmla="*/ 2401342 w 6582933"/>
              <a:gd name="connsiteY7825" fmla="*/ 3460966 h 6858000"/>
              <a:gd name="connsiteX7826" fmla="*/ 2401406 w 6582933"/>
              <a:gd name="connsiteY7826" fmla="*/ 3524161 h 6858000"/>
              <a:gd name="connsiteX7827" fmla="*/ 2413261 w 6582933"/>
              <a:gd name="connsiteY7827" fmla="*/ 3537894 h 6858000"/>
              <a:gd name="connsiteX7828" fmla="*/ 2414119 w 6582933"/>
              <a:gd name="connsiteY7828" fmla="*/ 3549912 h 6858000"/>
              <a:gd name="connsiteX7829" fmla="*/ 2452068 w 6582933"/>
              <a:gd name="connsiteY7829" fmla="*/ 3589147 h 6858000"/>
              <a:gd name="connsiteX7830" fmla="*/ 2451434 w 6582933"/>
              <a:gd name="connsiteY7830" fmla="*/ 3613717 h 6858000"/>
              <a:gd name="connsiteX7831" fmla="*/ 2451434 w 6582933"/>
              <a:gd name="connsiteY7831" fmla="*/ 3637678 h 6858000"/>
              <a:gd name="connsiteX7832" fmla="*/ 2464529 w 6582933"/>
              <a:gd name="connsiteY7832" fmla="*/ 3652746 h 6858000"/>
              <a:gd name="connsiteX7833" fmla="*/ 2464529 w 6582933"/>
              <a:gd name="connsiteY7833" fmla="*/ 3702258 h 6858000"/>
              <a:gd name="connsiteX7834" fmla="*/ 2477615 w 6582933"/>
              <a:gd name="connsiteY7834" fmla="*/ 3716364 h 6858000"/>
              <a:gd name="connsiteX7835" fmla="*/ 2477615 w 6582933"/>
              <a:gd name="connsiteY7835" fmla="*/ 3766635 h 6858000"/>
              <a:gd name="connsiteX7836" fmla="*/ 2490678 w 6582933"/>
              <a:gd name="connsiteY7836" fmla="*/ 3780650 h 6858000"/>
              <a:gd name="connsiteX7837" fmla="*/ 2490678 w 6582933"/>
              <a:gd name="connsiteY7837" fmla="*/ 3830817 h 6858000"/>
              <a:gd name="connsiteX7838" fmla="*/ 2500245 w 6582933"/>
              <a:gd name="connsiteY7838" fmla="*/ 3840384 h 6858000"/>
              <a:gd name="connsiteX7839" fmla="*/ 2502916 w 6582933"/>
              <a:gd name="connsiteY7839" fmla="*/ 3883320 h 6858000"/>
              <a:gd name="connsiteX7840" fmla="*/ 2503043 w 6582933"/>
              <a:gd name="connsiteY7840" fmla="*/ 3919418 h 6858000"/>
              <a:gd name="connsiteX7841" fmla="*/ 2513434 w 6582933"/>
              <a:gd name="connsiteY7841" fmla="*/ 3929808 h 6858000"/>
              <a:gd name="connsiteX7842" fmla="*/ 2515660 w 6582933"/>
              <a:gd name="connsiteY7842" fmla="*/ 3935207 h 6858000"/>
              <a:gd name="connsiteX7843" fmla="*/ 2515660 w 6582933"/>
              <a:gd name="connsiteY7843" fmla="*/ 4017655 h 6858000"/>
              <a:gd name="connsiteX7844" fmla="*/ 2513625 w 6582933"/>
              <a:gd name="connsiteY7844" fmla="*/ 4023123 h 6858000"/>
              <a:gd name="connsiteX7845" fmla="*/ 2503838 w 6582933"/>
              <a:gd name="connsiteY7845" fmla="*/ 4032911 h 6858000"/>
              <a:gd name="connsiteX7846" fmla="*/ 2515343 w 6582933"/>
              <a:gd name="connsiteY7846" fmla="*/ 4046606 h 6858000"/>
              <a:gd name="connsiteX7847" fmla="*/ 2515343 w 6582933"/>
              <a:gd name="connsiteY7847" fmla="*/ 4121474 h 6858000"/>
              <a:gd name="connsiteX7848" fmla="*/ 2528438 w 6582933"/>
              <a:gd name="connsiteY7848" fmla="*/ 4135581 h 6858000"/>
              <a:gd name="connsiteX7849" fmla="*/ 2528438 w 6582933"/>
              <a:gd name="connsiteY7849" fmla="*/ 4173241 h 6858000"/>
              <a:gd name="connsiteX7850" fmla="*/ 2516104 w 6582933"/>
              <a:gd name="connsiteY7850" fmla="*/ 4186460 h 6858000"/>
              <a:gd name="connsiteX7851" fmla="*/ 2516104 w 6582933"/>
              <a:gd name="connsiteY7851" fmla="*/ 4224652 h 6858000"/>
              <a:gd name="connsiteX7852" fmla="*/ 2525418 w 6582933"/>
              <a:gd name="connsiteY7852" fmla="*/ 4233964 h 6858000"/>
              <a:gd name="connsiteX7853" fmla="*/ 2528630 w 6582933"/>
              <a:gd name="connsiteY7853" fmla="*/ 4245408 h 6858000"/>
              <a:gd name="connsiteX7854" fmla="*/ 2528503 w 6582933"/>
              <a:gd name="connsiteY7854" fmla="*/ 4287824 h 6858000"/>
              <a:gd name="connsiteX7855" fmla="*/ 2527708 w 6582933"/>
              <a:gd name="connsiteY7855" fmla="*/ 4312550 h 6858000"/>
              <a:gd name="connsiteX7856" fmla="*/ 2527708 w 6582933"/>
              <a:gd name="connsiteY7856" fmla="*/ 4338323 h 6858000"/>
              <a:gd name="connsiteX7857" fmla="*/ 2516486 w 6582933"/>
              <a:gd name="connsiteY7857" fmla="*/ 4351225 h 6858000"/>
              <a:gd name="connsiteX7858" fmla="*/ 2528468 w 6582933"/>
              <a:gd name="connsiteY7858" fmla="*/ 4364444 h 6858000"/>
              <a:gd name="connsiteX7859" fmla="*/ 2528468 w 6582933"/>
              <a:gd name="connsiteY7859" fmla="*/ 4402034 h 6858000"/>
              <a:gd name="connsiteX7860" fmla="*/ 2515439 w 6582933"/>
              <a:gd name="connsiteY7860" fmla="*/ 4415982 h 6858000"/>
              <a:gd name="connsiteX7861" fmla="*/ 2515439 w 6582933"/>
              <a:gd name="connsiteY7861" fmla="*/ 4465649 h 6858000"/>
              <a:gd name="connsiteX7862" fmla="*/ 2503393 w 6582933"/>
              <a:gd name="connsiteY7862" fmla="*/ 4479376 h 6858000"/>
              <a:gd name="connsiteX7863" fmla="*/ 2512990 w 6582933"/>
              <a:gd name="connsiteY7863" fmla="*/ 4500416 h 6858000"/>
              <a:gd name="connsiteX7864" fmla="*/ 2517159 w 6582933"/>
              <a:gd name="connsiteY7864" fmla="*/ 4538608 h 6858000"/>
              <a:gd name="connsiteX7865" fmla="*/ 2503868 w 6582933"/>
              <a:gd name="connsiteY7865" fmla="*/ 4554879 h 6858000"/>
              <a:gd name="connsiteX7866" fmla="*/ 2503868 w 6582933"/>
              <a:gd name="connsiteY7866" fmla="*/ 4603436 h 6858000"/>
              <a:gd name="connsiteX7867" fmla="*/ 2491098 w 6582933"/>
              <a:gd name="connsiteY7867" fmla="*/ 4618089 h 6858000"/>
              <a:gd name="connsiteX7868" fmla="*/ 2490394 w 6582933"/>
              <a:gd name="connsiteY7868" fmla="*/ 4623551 h 6858000"/>
              <a:gd name="connsiteX7869" fmla="*/ 2482227 w 6582933"/>
              <a:gd name="connsiteY7869" fmla="*/ 4635469 h 6858000"/>
              <a:gd name="connsiteX7870" fmla="*/ 2477679 w 6582933"/>
              <a:gd name="connsiteY7870" fmla="*/ 4624698 h 6858000"/>
              <a:gd name="connsiteX7871" fmla="*/ 2473171 w 6582933"/>
              <a:gd name="connsiteY7871" fmla="*/ 4613922 h 6858000"/>
              <a:gd name="connsiteX7872" fmla="*/ 2464172 w 6582933"/>
              <a:gd name="connsiteY7872" fmla="*/ 4619009 h 6858000"/>
              <a:gd name="connsiteX7873" fmla="*/ 2459757 w 6582933"/>
              <a:gd name="connsiteY7873" fmla="*/ 4623519 h 6858000"/>
              <a:gd name="connsiteX7874" fmla="*/ 2452195 w 6582933"/>
              <a:gd name="connsiteY7874" fmla="*/ 4609824 h 6858000"/>
              <a:gd name="connsiteX7875" fmla="*/ 2446249 w 6582933"/>
              <a:gd name="connsiteY7875" fmla="*/ 4599592 h 6858000"/>
              <a:gd name="connsiteX7876" fmla="*/ 2427563 w 6582933"/>
              <a:gd name="connsiteY7876" fmla="*/ 4626633 h 6858000"/>
              <a:gd name="connsiteX7877" fmla="*/ 2427563 w 6582933"/>
              <a:gd name="connsiteY7877" fmla="*/ 4679764 h 6858000"/>
              <a:gd name="connsiteX7878" fmla="*/ 2414467 w 6582933"/>
              <a:gd name="connsiteY7878" fmla="*/ 4694702 h 6858000"/>
              <a:gd name="connsiteX7879" fmla="*/ 2414467 w 6582933"/>
              <a:gd name="connsiteY7879" fmla="*/ 4757049 h 6858000"/>
              <a:gd name="connsiteX7880" fmla="*/ 2401406 w 6582933"/>
              <a:gd name="connsiteY7880" fmla="*/ 4771061 h 6858000"/>
              <a:gd name="connsiteX7881" fmla="*/ 2401406 w 6582933"/>
              <a:gd name="connsiteY7881" fmla="*/ 4828004 h 6858000"/>
              <a:gd name="connsiteX7882" fmla="*/ 2375989 w 6582933"/>
              <a:gd name="connsiteY7882" fmla="*/ 4828004 h 6858000"/>
              <a:gd name="connsiteX7883" fmla="*/ 2375989 w 6582933"/>
              <a:gd name="connsiteY7883" fmla="*/ 4809640 h 6858000"/>
              <a:gd name="connsiteX7884" fmla="*/ 2355296 w 6582933"/>
              <a:gd name="connsiteY7884" fmla="*/ 4791651 h 6858000"/>
              <a:gd name="connsiteX7885" fmla="*/ 2351100 w 6582933"/>
              <a:gd name="connsiteY7885" fmla="*/ 4795685 h 6858000"/>
              <a:gd name="connsiteX7886" fmla="*/ 2357901 w 6582933"/>
              <a:gd name="connsiteY7886" fmla="*/ 4828004 h 6858000"/>
              <a:gd name="connsiteX7887" fmla="*/ 2375989 w 6582933"/>
              <a:gd name="connsiteY7887" fmla="*/ 4828004 h 6858000"/>
              <a:gd name="connsiteX7888" fmla="*/ 2376146 w 6582933"/>
              <a:gd name="connsiteY7888" fmla="*/ 4834201 h 6858000"/>
              <a:gd name="connsiteX7889" fmla="*/ 2388725 w 6582933"/>
              <a:gd name="connsiteY7889" fmla="*/ 4847674 h 6858000"/>
              <a:gd name="connsiteX7890" fmla="*/ 2388027 w 6582933"/>
              <a:gd name="connsiteY7890" fmla="*/ 4860449 h 6858000"/>
              <a:gd name="connsiteX7891" fmla="*/ 2345253 w 6582933"/>
              <a:gd name="connsiteY7891" fmla="*/ 4869032 h 6858000"/>
              <a:gd name="connsiteX7892" fmla="*/ 2313319 w 6582933"/>
              <a:gd name="connsiteY7892" fmla="*/ 4830992 h 6858000"/>
              <a:gd name="connsiteX7893" fmla="*/ 2313319 w 6582933"/>
              <a:gd name="connsiteY7893" fmla="*/ 4808905 h 6858000"/>
              <a:gd name="connsiteX7894" fmla="*/ 2350436 w 6582933"/>
              <a:gd name="connsiteY7894" fmla="*/ 4770459 h 6858000"/>
              <a:gd name="connsiteX7895" fmla="*/ 2350436 w 6582933"/>
              <a:gd name="connsiteY7895" fmla="*/ 4745447 h 6858000"/>
              <a:gd name="connsiteX7896" fmla="*/ 2333848 w 6582933"/>
              <a:gd name="connsiteY7896" fmla="*/ 4738774 h 6858000"/>
              <a:gd name="connsiteX7897" fmla="*/ 2326287 w 6582933"/>
              <a:gd name="connsiteY7897" fmla="*/ 4719104 h 6858000"/>
              <a:gd name="connsiteX7898" fmla="*/ 2337881 w 6582933"/>
              <a:gd name="connsiteY7898" fmla="*/ 4705948 h 6858000"/>
              <a:gd name="connsiteX7899" fmla="*/ 2337881 w 6582933"/>
              <a:gd name="connsiteY7899" fmla="*/ 4684026 h 6858000"/>
              <a:gd name="connsiteX7900" fmla="*/ 2349928 w 6582933"/>
              <a:gd name="connsiteY7900" fmla="*/ 4668517 h 6858000"/>
              <a:gd name="connsiteX7901" fmla="*/ 2351326 w 6582933"/>
              <a:gd name="connsiteY7901" fmla="*/ 4631302 h 6858000"/>
              <a:gd name="connsiteX7902" fmla="*/ 2363846 w 6582933"/>
              <a:gd name="connsiteY7902" fmla="*/ 4624698 h 6858000"/>
              <a:gd name="connsiteX7903" fmla="*/ 2374079 w 6582933"/>
              <a:gd name="connsiteY7903" fmla="*/ 4619802 h 6858000"/>
              <a:gd name="connsiteX7904" fmla="*/ 2368581 w 6582933"/>
              <a:gd name="connsiteY7904" fmla="*/ 4610966 h 6858000"/>
              <a:gd name="connsiteX7905" fmla="*/ 2364133 w 6582933"/>
              <a:gd name="connsiteY7905" fmla="*/ 4606456 h 6858000"/>
              <a:gd name="connsiteX7906" fmla="*/ 2363307 w 6582933"/>
              <a:gd name="connsiteY7906" fmla="*/ 4593712 h 6858000"/>
              <a:gd name="connsiteX7907" fmla="*/ 2375989 w 6582933"/>
              <a:gd name="connsiteY7907" fmla="*/ 4580049 h 6858000"/>
              <a:gd name="connsiteX7908" fmla="*/ 2375989 w 6582933"/>
              <a:gd name="connsiteY7908" fmla="*/ 4567623 h 6858000"/>
              <a:gd name="connsiteX7909" fmla="*/ 2350371 w 6582933"/>
              <a:gd name="connsiteY7909" fmla="*/ 4553452 h 6858000"/>
              <a:gd name="connsiteX7910" fmla="*/ 2350371 w 6582933"/>
              <a:gd name="connsiteY7910" fmla="*/ 4529176 h 6858000"/>
              <a:gd name="connsiteX7911" fmla="*/ 2345609 w 6582933"/>
              <a:gd name="connsiteY7911" fmla="*/ 4524660 h 6858000"/>
              <a:gd name="connsiteX7912" fmla="*/ 2338136 w 6582933"/>
              <a:gd name="connsiteY7912" fmla="*/ 4531143 h 6858000"/>
              <a:gd name="connsiteX7913" fmla="*/ 2337913 w 6582933"/>
              <a:gd name="connsiteY7913" fmla="*/ 4631080 h 6858000"/>
              <a:gd name="connsiteX7914" fmla="*/ 2327935 w 6582933"/>
              <a:gd name="connsiteY7914" fmla="*/ 4641064 h 6858000"/>
              <a:gd name="connsiteX7915" fmla="*/ 2324567 w 6582933"/>
              <a:gd name="connsiteY7915" fmla="*/ 4682529 h 6858000"/>
              <a:gd name="connsiteX7916" fmla="*/ 2314589 w 6582933"/>
              <a:gd name="connsiteY7916" fmla="*/ 4692507 h 6858000"/>
              <a:gd name="connsiteX7917" fmla="*/ 2311506 w 6582933"/>
              <a:gd name="connsiteY7917" fmla="*/ 4744845 h 6858000"/>
              <a:gd name="connsiteX7918" fmla="*/ 2300544 w 6582933"/>
              <a:gd name="connsiteY7918" fmla="*/ 4758286 h 6858000"/>
              <a:gd name="connsiteX7919" fmla="*/ 2300544 w 6582933"/>
              <a:gd name="connsiteY7919" fmla="*/ 4781325 h 6858000"/>
              <a:gd name="connsiteX7920" fmla="*/ 2287037 w 6582933"/>
              <a:gd name="connsiteY7920" fmla="*/ 4796960 h 6858000"/>
              <a:gd name="connsiteX7921" fmla="*/ 2286689 w 6582933"/>
              <a:gd name="connsiteY7921" fmla="*/ 4820284 h 6858000"/>
              <a:gd name="connsiteX7922" fmla="*/ 2281188 w 6582933"/>
              <a:gd name="connsiteY7922" fmla="*/ 4825112 h 6858000"/>
              <a:gd name="connsiteX7923" fmla="*/ 2248360 w 6582933"/>
              <a:gd name="connsiteY7923" fmla="*/ 4797119 h 6858000"/>
              <a:gd name="connsiteX7924" fmla="*/ 2248360 w 6582933"/>
              <a:gd name="connsiteY7924" fmla="*/ 4771030 h 6858000"/>
              <a:gd name="connsiteX7925" fmla="*/ 2237076 w 6582933"/>
              <a:gd name="connsiteY7925" fmla="*/ 4757303 h 6858000"/>
              <a:gd name="connsiteX7926" fmla="*/ 2260437 w 6582933"/>
              <a:gd name="connsiteY7926" fmla="*/ 4733947 h 6858000"/>
              <a:gd name="connsiteX7927" fmla="*/ 2263869 w 6582933"/>
              <a:gd name="connsiteY7927" fmla="*/ 4679700 h 6858000"/>
              <a:gd name="connsiteX7928" fmla="*/ 2299332 w 6582933"/>
              <a:gd name="connsiteY7928" fmla="*/ 4669564 h 6858000"/>
              <a:gd name="connsiteX7929" fmla="*/ 2287037 w 6582933"/>
              <a:gd name="connsiteY7929" fmla="*/ 4656154 h 6858000"/>
              <a:gd name="connsiteX7930" fmla="*/ 2287037 w 6582933"/>
              <a:gd name="connsiteY7930" fmla="*/ 4643760 h 6858000"/>
              <a:gd name="connsiteX7931" fmla="*/ 2276931 w 6582933"/>
              <a:gd name="connsiteY7931" fmla="*/ 4637721 h 6858000"/>
              <a:gd name="connsiteX7932" fmla="*/ 2257989 w 6582933"/>
              <a:gd name="connsiteY7932" fmla="*/ 4637372 h 6858000"/>
              <a:gd name="connsiteX7933" fmla="*/ 2248928 w 6582933"/>
              <a:gd name="connsiteY7933" fmla="*/ 4623772 h 6858000"/>
              <a:gd name="connsiteX7934" fmla="*/ 2248962 w 6582933"/>
              <a:gd name="connsiteY7934" fmla="*/ 4611124 h 6858000"/>
              <a:gd name="connsiteX7935" fmla="*/ 2249722 w 6582933"/>
              <a:gd name="connsiteY7935" fmla="*/ 4603500 h 6858000"/>
              <a:gd name="connsiteX7936" fmla="*/ 2269649 w 6582933"/>
              <a:gd name="connsiteY7936" fmla="*/ 4597112 h 6858000"/>
              <a:gd name="connsiteX7937" fmla="*/ 2284746 w 6582933"/>
              <a:gd name="connsiteY7937" fmla="*/ 4582815 h 6858000"/>
              <a:gd name="connsiteX7938" fmla="*/ 2286941 w 6582933"/>
              <a:gd name="connsiteY7938" fmla="*/ 4552018 h 6858000"/>
              <a:gd name="connsiteX7939" fmla="*/ 2286973 w 6582933"/>
              <a:gd name="connsiteY7939" fmla="*/ 4520372 h 6858000"/>
              <a:gd name="connsiteX7940" fmla="*/ 2285413 w 6582933"/>
              <a:gd name="connsiteY7940" fmla="*/ 4489677 h 6858000"/>
              <a:gd name="connsiteX7941" fmla="*/ 2286434 w 6582933"/>
              <a:gd name="connsiteY7941" fmla="*/ 4453737 h 6858000"/>
              <a:gd name="connsiteX7942" fmla="*/ 2286434 w 6582933"/>
              <a:gd name="connsiteY7942" fmla="*/ 4429550 h 6858000"/>
              <a:gd name="connsiteX7943" fmla="*/ 2299205 w 6582933"/>
              <a:gd name="connsiteY7943" fmla="*/ 4415189 h 6858000"/>
              <a:gd name="connsiteX7944" fmla="*/ 2287068 w 6582933"/>
              <a:gd name="connsiteY7944" fmla="*/ 4401970 h 6858000"/>
              <a:gd name="connsiteX7945" fmla="*/ 2290543 w 6582933"/>
              <a:gd name="connsiteY7945" fmla="*/ 4345039 h 6858000"/>
              <a:gd name="connsiteX7946" fmla="*/ 2292595 w 6582933"/>
              <a:gd name="connsiteY7946" fmla="*/ 4344932 h 6858000"/>
              <a:gd name="connsiteX7947" fmla="*/ 2298348 w 6582933"/>
              <a:gd name="connsiteY7947" fmla="*/ 4337491 h 6858000"/>
              <a:gd name="connsiteX7948" fmla="*/ 2290849 w 6582933"/>
              <a:gd name="connsiteY7948" fmla="*/ 4339496 h 6858000"/>
              <a:gd name="connsiteX7949" fmla="*/ 2290845 w 6582933"/>
              <a:gd name="connsiteY7949" fmla="*/ 4339497 h 6858000"/>
              <a:gd name="connsiteX7950" fmla="*/ 2287260 w 6582933"/>
              <a:gd name="connsiteY7950" fmla="*/ 4339591 h 6858000"/>
              <a:gd name="connsiteX7951" fmla="*/ 2287220 w 6582933"/>
              <a:gd name="connsiteY7951" fmla="*/ 4340320 h 6858000"/>
              <a:gd name="connsiteX7952" fmla="*/ 2265929 w 6582933"/>
              <a:gd name="connsiteY7952" fmla="*/ 4345154 h 6858000"/>
              <a:gd name="connsiteX7953" fmla="*/ 2249025 w 6582933"/>
              <a:gd name="connsiteY7953" fmla="*/ 4325452 h 6858000"/>
              <a:gd name="connsiteX7954" fmla="*/ 2248866 w 6582933"/>
              <a:gd name="connsiteY7954" fmla="*/ 4319731 h 6858000"/>
              <a:gd name="connsiteX7955" fmla="*/ 2278993 w 6582933"/>
              <a:gd name="connsiteY7955" fmla="*/ 4319382 h 6858000"/>
              <a:gd name="connsiteX7956" fmla="*/ 2287799 w 6582933"/>
              <a:gd name="connsiteY7956" fmla="*/ 4311212 h 6858000"/>
              <a:gd name="connsiteX7957" fmla="*/ 2283732 w 6582933"/>
              <a:gd name="connsiteY7957" fmla="*/ 4295455 h 6858000"/>
              <a:gd name="connsiteX7958" fmla="*/ 2266375 w 6582933"/>
              <a:gd name="connsiteY7958" fmla="*/ 4295455 h 6858000"/>
              <a:gd name="connsiteX7959" fmla="*/ 2248866 w 6582933"/>
              <a:gd name="connsiteY7959" fmla="*/ 4319731 h 6858000"/>
              <a:gd name="connsiteX7960" fmla="*/ 2230212 w 6582933"/>
              <a:gd name="connsiteY7960" fmla="*/ 4319731 h 6858000"/>
              <a:gd name="connsiteX7961" fmla="*/ 2223500 w 6582933"/>
              <a:gd name="connsiteY7961" fmla="*/ 4341976 h 6858000"/>
              <a:gd name="connsiteX7962" fmla="*/ 2229922 w 6582933"/>
              <a:gd name="connsiteY7962" fmla="*/ 4357415 h 6858000"/>
              <a:gd name="connsiteX7963" fmla="*/ 2243017 w 6582933"/>
              <a:gd name="connsiteY7963" fmla="*/ 4345630 h 6858000"/>
              <a:gd name="connsiteX7964" fmla="*/ 2261293 w 6582933"/>
              <a:gd name="connsiteY7964" fmla="*/ 4363898 h 6858000"/>
              <a:gd name="connsiteX7965" fmla="*/ 2248898 w 6582933"/>
              <a:gd name="connsiteY7965" fmla="*/ 4377244 h 6858000"/>
              <a:gd name="connsiteX7966" fmla="*/ 2248898 w 6582933"/>
              <a:gd name="connsiteY7966" fmla="*/ 4395995 h 6858000"/>
              <a:gd name="connsiteX7967" fmla="*/ 2227955 w 6582933"/>
              <a:gd name="connsiteY7967" fmla="*/ 4395995 h 6858000"/>
              <a:gd name="connsiteX7968" fmla="*/ 2216830 w 6582933"/>
              <a:gd name="connsiteY7968" fmla="*/ 4383442 h 6858000"/>
              <a:gd name="connsiteX7969" fmla="*/ 2210794 w 6582933"/>
              <a:gd name="connsiteY7969" fmla="*/ 4383283 h 6858000"/>
              <a:gd name="connsiteX7970" fmla="*/ 2206436 w 6582933"/>
              <a:gd name="connsiteY7970" fmla="*/ 4372734 h 6858000"/>
              <a:gd name="connsiteX7971" fmla="*/ 2178091 w 6582933"/>
              <a:gd name="connsiteY7971" fmla="*/ 4372037 h 6858000"/>
              <a:gd name="connsiteX7972" fmla="*/ 2172498 w 6582933"/>
              <a:gd name="connsiteY7972" fmla="*/ 4389417 h 6858000"/>
              <a:gd name="connsiteX7973" fmla="*/ 2168368 w 6582933"/>
              <a:gd name="connsiteY7973" fmla="*/ 4393832 h 6858000"/>
              <a:gd name="connsiteX7974" fmla="*/ 2160293 w 6582933"/>
              <a:gd name="connsiteY7974" fmla="*/ 4389163 h 6858000"/>
              <a:gd name="connsiteX7975" fmla="*/ 2159944 w 6582933"/>
              <a:gd name="connsiteY7975" fmla="*/ 4364444 h 6858000"/>
              <a:gd name="connsiteX7976" fmla="*/ 2147230 w 6582933"/>
              <a:gd name="connsiteY7976" fmla="*/ 4351161 h 6858000"/>
              <a:gd name="connsiteX7977" fmla="*/ 2147230 w 6582933"/>
              <a:gd name="connsiteY7977" fmla="*/ 4320211 h 6858000"/>
              <a:gd name="connsiteX7978" fmla="*/ 2135469 w 6582933"/>
              <a:gd name="connsiteY7978" fmla="*/ 4320333 h 6858000"/>
              <a:gd name="connsiteX7979" fmla="*/ 2124752 w 6582933"/>
              <a:gd name="connsiteY7979" fmla="*/ 4316267 h 6858000"/>
              <a:gd name="connsiteX7980" fmla="*/ 2128603 w 6582933"/>
              <a:gd name="connsiteY7980" fmla="*/ 4307494 h 6858000"/>
              <a:gd name="connsiteX7981" fmla="*/ 2132987 w 6582933"/>
              <a:gd name="connsiteY7981" fmla="*/ 4303206 h 6858000"/>
              <a:gd name="connsiteX7982" fmla="*/ 2128571 w 6582933"/>
              <a:gd name="connsiteY7982" fmla="*/ 4294370 h 6858000"/>
              <a:gd name="connsiteX7983" fmla="*/ 2129175 w 6582933"/>
              <a:gd name="connsiteY7983" fmla="*/ 4269397 h 6858000"/>
              <a:gd name="connsiteX7984" fmla="*/ 2142901 w 6582933"/>
              <a:gd name="connsiteY7984" fmla="*/ 4269397 h 6858000"/>
              <a:gd name="connsiteX7985" fmla="*/ 2150019 w 6582933"/>
              <a:gd name="connsiteY7985" fmla="*/ 4290526 h 6858000"/>
              <a:gd name="connsiteX7986" fmla="*/ 2160475 w 6582933"/>
              <a:gd name="connsiteY7986" fmla="*/ 4294783 h 6858000"/>
              <a:gd name="connsiteX7987" fmla="*/ 2151800 w 6582933"/>
              <a:gd name="connsiteY7987" fmla="*/ 4309499 h 6858000"/>
              <a:gd name="connsiteX7988" fmla="*/ 2147826 w 6582933"/>
              <a:gd name="connsiteY7988" fmla="*/ 4320034 h 6858000"/>
              <a:gd name="connsiteX7989" fmla="*/ 2157622 w 6582933"/>
              <a:gd name="connsiteY7989" fmla="*/ 4323987 h 6858000"/>
              <a:gd name="connsiteX7990" fmla="*/ 2164999 w 6582933"/>
              <a:gd name="connsiteY7990" fmla="*/ 4346201 h 6858000"/>
              <a:gd name="connsiteX7991" fmla="*/ 2183239 w 6582933"/>
              <a:gd name="connsiteY7991" fmla="*/ 4323987 h 6858000"/>
              <a:gd name="connsiteX7992" fmla="*/ 2174691 w 6582933"/>
              <a:gd name="connsiteY7992" fmla="*/ 4315062 h 6858000"/>
              <a:gd name="connsiteX7993" fmla="*/ 2172595 w 6582933"/>
              <a:gd name="connsiteY7993" fmla="*/ 4303714 h 6858000"/>
              <a:gd name="connsiteX7994" fmla="*/ 2159978 w 6582933"/>
              <a:gd name="connsiteY7994" fmla="*/ 4294339 h 6858000"/>
              <a:gd name="connsiteX7995" fmla="*/ 2159978 w 6582933"/>
              <a:gd name="connsiteY7995" fmla="*/ 4250013 h 6858000"/>
              <a:gd name="connsiteX7996" fmla="*/ 2134551 w 6582933"/>
              <a:gd name="connsiteY7996" fmla="*/ 4236318 h 6858000"/>
              <a:gd name="connsiteX7997" fmla="*/ 2134011 w 6582933"/>
              <a:gd name="connsiteY7997" fmla="*/ 4223955 h 6858000"/>
              <a:gd name="connsiteX7998" fmla="*/ 2121684 w 6582933"/>
              <a:gd name="connsiteY7998" fmla="*/ 4203555 h 6858000"/>
              <a:gd name="connsiteX7999" fmla="*/ 2111864 w 6582933"/>
              <a:gd name="connsiteY7999" fmla="*/ 4188680 h 6858000"/>
              <a:gd name="connsiteX8000" fmla="*/ 2104201 w 6582933"/>
              <a:gd name="connsiteY8000" fmla="*/ 4167234 h 6858000"/>
              <a:gd name="connsiteX8001" fmla="*/ 2080888 w 6582933"/>
              <a:gd name="connsiteY8001" fmla="*/ 4167171 h 6858000"/>
              <a:gd name="connsiteX8002" fmla="*/ 2083450 w 6582933"/>
              <a:gd name="connsiteY8002" fmla="*/ 4167139 h 6858000"/>
              <a:gd name="connsiteX8003" fmla="*/ 2080241 w 6582933"/>
              <a:gd name="connsiteY8003" fmla="*/ 4157256 h 6858000"/>
              <a:gd name="connsiteX8004" fmla="*/ 2072299 w 6582933"/>
              <a:gd name="connsiteY8004" fmla="*/ 4159768 h 6858000"/>
              <a:gd name="connsiteX8005" fmla="*/ 2073884 w 6582933"/>
              <a:gd name="connsiteY8005" fmla="*/ 4163644 h 6858000"/>
              <a:gd name="connsiteX8006" fmla="*/ 2080874 w 6582933"/>
              <a:gd name="connsiteY8006" fmla="*/ 4167139 h 6858000"/>
              <a:gd name="connsiteX8007" fmla="*/ 2080888 w 6582933"/>
              <a:gd name="connsiteY8007" fmla="*/ 4167171 h 6858000"/>
              <a:gd name="connsiteX8008" fmla="*/ 2083544 w 6582933"/>
              <a:gd name="connsiteY8008" fmla="*/ 4173431 h 6858000"/>
              <a:gd name="connsiteX8009" fmla="*/ 2070959 w 6582933"/>
              <a:gd name="connsiteY8009" fmla="*/ 4186936 h 6858000"/>
              <a:gd name="connsiteX8010" fmla="*/ 2076936 w 6582933"/>
              <a:gd name="connsiteY8010" fmla="*/ 4204570 h 6858000"/>
              <a:gd name="connsiteX8011" fmla="*/ 2089871 w 6582933"/>
              <a:gd name="connsiteY8011" fmla="*/ 4193197 h 6858000"/>
              <a:gd name="connsiteX8012" fmla="*/ 2089333 w 6582933"/>
              <a:gd name="connsiteY8012" fmla="*/ 4218233 h 6858000"/>
              <a:gd name="connsiteX8013" fmla="*/ 2075573 w 6582933"/>
              <a:gd name="connsiteY8013" fmla="*/ 4218233 h 6858000"/>
              <a:gd name="connsiteX8014" fmla="*/ 2069945 w 6582933"/>
              <a:gd name="connsiteY8014" fmla="*/ 4234662 h 6858000"/>
              <a:gd name="connsiteX8015" fmla="*/ 2083005 w 6582933"/>
              <a:gd name="connsiteY8015" fmla="*/ 4249569 h 6858000"/>
              <a:gd name="connsiteX8016" fmla="*/ 2083703 w 6582933"/>
              <a:gd name="connsiteY8016" fmla="*/ 4261893 h 6858000"/>
              <a:gd name="connsiteX8017" fmla="*/ 2096387 w 6582933"/>
              <a:gd name="connsiteY8017" fmla="*/ 4275500 h 6858000"/>
              <a:gd name="connsiteX8018" fmla="*/ 2096387 w 6582933"/>
              <a:gd name="connsiteY8018" fmla="*/ 4300409 h 6858000"/>
              <a:gd name="connsiteX8019" fmla="*/ 2109068 w 6582933"/>
              <a:gd name="connsiteY8019" fmla="*/ 4314009 h 6858000"/>
              <a:gd name="connsiteX8020" fmla="*/ 2109828 w 6582933"/>
              <a:gd name="connsiteY8020" fmla="*/ 4326277 h 6858000"/>
              <a:gd name="connsiteX8021" fmla="*/ 2120157 w 6582933"/>
              <a:gd name="connsiteY8021" fmla="*/ 4338513 h 6858000"/>
              <a:gd name="connsiteX8022" fmla="*/ 2103376 w 6582933"/>
              <a:gd name="connsiteY8022" fmla="*/ 4358024 h 6858000"/>
              <a:gd name="connsiteX8023" fmla="*/ 2095942 w 6582933"/>
              <a:gd name="connsiteY8023" fmla="*/ 4340987 h 6858000"/>
              <a:gd name="connsiteX8024" fmla="*/ 2084117 w 6582933"/>
              <a:gd name="connsiteY8024" fmla="*/ 4325674 h 6858000"/>
              <a:gd name="connsiteX8025" fmla="*/ 2079828 w 6582933"/>
              <a:gd name="connsiteY8025" fmla="*/ 4309689 h 6858000"/>
              <a:gd name="connsiteX8026" fmla="*/ 2058342 w 6582933"/>
              <a:gd name="connsiteY8026" fmla="*/ 4313438 h 6858000"/>
              <a:gd name="connsiteX8027" fmla="*/ 2067306 w 6582933"/>
              <a:gd name="connsiteY8027" fmla="*/ 4322433 h 6858000"/>
              <a:gd name="connsiteX8028" fmla="*/ 2070991 w 6582933"/>
              <a:gd name="connsiteY8028" fmla="*/ 4327228 h 6858000"/>
              <a:gd name="connsiteX8029" fmla="*/ 2071815 w 6582933"/>
              <a:gd name="connsiteY8029" fmla="*/ 4339560 h 6858000"/>
              <a:gd name="connsiteX8030" fmla="*/ 2083832 w 6582933"/>
              <a:gd name="connsiteY8030" fmla="*/ 4360086 h 6858000"/>
              <a:gd name="connsiteX8031" fmla="*/ 2085391 w 6582933"/>
              <a:gd name="connsiteY8031" fmla="*/ 4365681 h 6858000"/>
              <a:gd name="connsiteX8032" fmla="*/ 2094856 w 6582933"/>
              <a:gd name="connsiteY8032" fmla="*/ 4375341 h 6858000"/>
              <a:gd name="connsiteX8033" fmla="*/ 2096575 w 6582933"/>
              <a:gd name="connsiteY8033" fmla="*/ 4426214 h 6858000"/>
              <a:gd name="connsiteX8034" fmla="*/ 2108402 w 6582933"/>
              <a:gd name="connsiteY8034" fmla="*/ 4440581 h 6858000"/>
              <a:gd name="connsiteX8035" fmla="*/ 2108402 w 6582933"/>
              <a:gd name="connsiteY8035" fmla="*/ 4476553 h 6858000"/>
              <a:gd name="connsiteX8036" fmla="*/ 2121488 w 6582933"/>
              <a:gd name="connsiteY8036" fmla="*/ 4491422 h 6858000"/>
              <a:gd name="connsiteX8037" fmla="*/ 2121488 w 6582933"/>
              <a:gd name="connsiteY8037" fmla="*/ 4579953 h 6858000"/>
              <a:gd name="connsiteX8038" fmla="*/ 2096448 w 6582933"/>
              <a:gd name="connsiteY8038" fmla="*/ 4606233 h 6858000"/>
              <a:gd name="connsiteX8039" fmla="*/ 2095496 w 6582933"/>
              <a:gd name="connsiteY8039" fmla="*/ 4619072 h 6858000"/>
              <a:gd name="connsiteX8040" fmla="*/ 2079004 w 6582933"/>
              <a:gd name="connsiteY8040" fmla="*/ 4624438 h 6858000"/>
              <a:gd name="connsiteX8041" fmla="*/ 2071150 w 6582933"/>
              <a:gd name="connsiteY8041" fmla="*/ 4616053 h 6858000"/>
              <a:gd name="connsiteX8042" fmla="*/ 2070991 w 6582933"/>
              <a:gd name="connsiteY8042" fmla="*/ 4609824 h 6858000"/>
              <a:gd name="connsiteX8043" fmla="*/ 2083514 w 6582933"/>
              <a:gd name="connsiteY8043" fmla="*/ 4589678 h 6858000"/>
              <a:gd name="connsiteX8044" fmla="*/ 2092542 w 6582933"/>
              <a:gd name="connsiteY8044" fmla="*/ 4573661 h 6858000"/>
              <a:gd name="connsiteX8045" fmla="*/ 2104550 w 6582933"/>
              <a:gd name="connsiteY8045" fmla="*/ 4573661 h 6858000"/>
              <a:gd name="connsiteX8046" fmla="*/ 2110146 w 6582933"/>
              <a:gd name="connsiteY8046" fmla="*/ 4557201 h 6858000"/>
              <a:gd name="connsiteX8047" fmla="*/ 2096387 w 6582933"/>
              <a:gd name="connsiteY8047" fmla="*/ 4541533 h 6858000"/>
              <a:gd name="connsiteX8048" fmla="*/ 2096354 w 6582933"/>
              <a:gd name="connsiteY8048" fmla="*/ 4492310 h 6858000"/>
              <a:gd name="connsiteX8049" fmla="*/ 2081097 w 6582933"/>
              <a:gd name="connsiteY8049" fmla="*/ 4485161 h 6858000"/>
              <a:gd name="connsiteX8050" fmla="*/ 2064571 w 6582933"/>
              <a:gd name="connsiteY8050" fmla="*/ 4496001 h 6858000"/>
              <a:gd name="connsiteX8051" fmla="*/ 2052722 w 6582933"/>
              <a:gd name="connsiteY8051" fmla="*/ 4486277 h 6858000"/>
              <a:gd name="connsiteX8052" fmla="*/ 2051796 w 6582933"/>
              <a:gd name="connsiteY8052" fmla="*/ 4510363 h 6858000"/>
              <a:gd name="connsiteX8053" fmla="*/ 2076841 w 6582933"/>
              <a:gd name="connsiteY8053" fmla="*/ 4510553 h 6858000"/>
              <a:gd name="connsiteX8054" fmla="*/ 2081383 w 6582933"/>
              <a:gd name="connsiteY8054" fmla="*/ 4514555 h 6858000"/>
              <a:gd name="connsiteX8055" fmla="*/ 2076778 w 6582933"/>
              <a:gd name="connsiteY8055" fmla="*/ 4522630 h 6858000"/>
              <a:gd name="connsiteX8056" fmla="*/ 2057898 w 6582933"/>
              <a:gd name="connsiteY8056" fmla="*/ 4540074 h 6858000"/>
              <a:gd name="connsiteX8057" fmla="*/ 2050877 w 6582933"/>
              <a:gd name="connsiteY8057" fmla="*/ 4546842 h 6858000"/>
              <a:gd name="connsiteX8058" fmla="*/ 2045534 w 6582933"/>
              <a:gd name="connsiteY8058" fmla="*/ 4536769 h 6858000"/>
              <a:gd name="connsiteX8059" fmla="*/ 2045597 w 6582933"/>
              <a:gd name="connsiteY8059" fmla="*/ 4530064 h 6858000"/>
              <a:gd name="connsiteX8060" fmla="*/ 2032891 w 6582933"/>
              <a:gd name="connsiteY8060" fmla="*/ 4516465 h 6858000"/>
              <a:gd name="connsiteX8061" fmla="*/ 2032891 w 6582933"/>
              <a:gd name="connsiteY8061" fmla="*/ 4476997 h 6858000"/>
              <a:gd name="connsiteX8062" fmla="*/ 2054879 w 6582933"/>
              <a:gd name="connsiteY8062" fmla="*/ 4469493 h 6858000"/>
              <a:gd name="connsiteX8063" fmla="*/ 2058951 w 6582933"/>
              <a:gd name="connsiteY8063" fmla="*/ 4427615 h 6858000"/>
              <a:gd name="connsiteX8064" fmla="*/ 2071182 w 6582933"/>
              <a:gd name="connsiteY8064" fmla="*/ 4413635 h 6858000"/>
              <a:gd name="connsiteX8065" fmla="*/ 2065047 w 6582933"/>
              <a:gd name="connsiteY8065" fmla="*/ 4383632 h 6858000"/>
              <a:gd name="connsiteX8066" fmla="*/ 2051764 w 6582933"/>
              <a:gd name="connsiteY8066" fmla="*/ 4395392 h 6858000"/>
              <a:gd name="connsiteX8067" fmla="*/ 2038607 w 6582933"/>
              <a:gd name="connsiteY8067" fmla="*/ 4383886 h 6858000"/>
              <a:gd name="connsiteX8068" fmla="*/ 2033781 w 6582933"/>
              <a:gd name="connsiteY8068" fmla="*/ 4388909 h 6858000"/>
              <a:gd name="connsiteX8069" fmla="*/ 2032605 w 6582933"/>
              <a:gd name="connsiteY8069" fmla="*/ 4413952 h 6858000"/>
              <a:gd name="connsiteX8070" fmla="*/ 2024688 w 6582933"/>
              <a:gd name="connsiteY8070" fmla="*/ 4419350 h 6858000"/>
              <a:gd name="connsiteX8071" fmla="*/ 2020179 w 6582933"/>
              <a:gd name="connsiteY8071" fmla="*/ 4415189 h 6858000"/>
              <a:gd name="connsiteX8072" fmla="*/ 2020179 w 6582933"/>
              <a:gd name="connsiteY8072" fmla="*/ 4400923 h 6858000"/>
              <a:gd name="connsiteX8073" fmla="*/ 2005031 w 6582933"/>
              <a:gd name="connsiteY8073" fmla="*/ 4395234 h 6858000"/>
              <a:gd name="connsiteX8074" fmla="*/ 1982118 w 6582933"/>
              <a:gd name="connsiteY8074" fmla="*/ 4417130 h 6858000"/>
              <a:gd name="connsiteX8075" fmla="*/ 1975667 w 6582933"/>
              <a:gd name="connsiteY8075" fmla="*/ 4446810 h 6858000"/>
              <a:gd name="connsiteX8076" fmla="*/ 1957175 w 6582933"/>
              <a:gd name="connsiteY8076" fmla="*/ 4446969 h 6858000"/>
              <a:gd name="connsiteX8077" fmla="*/ 1946206 w 6582933"/>
              <a:gd name="connsiteY8077" fmla="*/ 4442643 h 6858000"/>
              <a:gd name="connsiteX8078" fmla="*/ 1950691 w 6582933"/>
              <a:gd name="connsiteY8078" fmla="*/ 4433654 h 6858000"/>
              <a:gd name="connsiteX8079" fmla="*/ 1955899 w 6582933"/>
              <a:gd name="connsiteY8079" fmla="*/ 4428504 h 6858000"/>
              <a:gd name="connsiteX8080" fmla="*/ 1944271 w 6582933"/>
              <a:gd name="connsiteY8080" fmla="*/ 4414840 h 6858000"/>
              <a:gd name="connsiteX8081" fmla="*/ 1944271 w 6582933"/>
              <a:gd name="connsiteY8081" fmla="*/ 4377949 h 6858000"/>
              <a:gd name="connsiteX8082" fmla="*/ 1931242 w 6582933"/>
              <a:gd name="connsiteY8082" fmla="*/ 4363993 h 6858000"/>
              <a:gd name="connsiteX8083" fmla="*/ 1931242 w 6582933"/>
              <a:gd name="connsiteY8083" fmla="*/ 4351764 h 6858000"/>
              <a:gd name="connsiteX8084" fmla="*/ 1943955 w 6582933"/>
              <a:gd name="connsiteY8084" fmla="*/ 4338100 h 6858000"/>
              <a:gd name="connsiteX8085" fmla="*/ 1943155 w 6582933"/>
              <a:gd name="connsiteY8085" fmla="*/ 4325864 h 6858000"/>
              <a:gd name="connsiteX8086" fmla="*/ 1930449 w 6582933"/>
              <a:gd name="connsiteY8086" fmla="*/ 4311243 h 6858000"/>
              <a:gd name="connsiteX8087" fmla="*/ 1930449 w 6582933"/>
              <a:gd name="connsiteY8087" fmla="*/ 4287919 h 6858000"/>
              <a:gd name="connsiteX8088" fmla="*/ 1912649 w 6582933"/>
              <a:gd name="connsiteY8088" fmla="*/ 4281500 h 6858000"/>
              <a:gd name="connsiteX8089" fmla="*/ 1908075 w 6582933"/>
              <a:gd name="connsiteY8089" fmla="*/ 4277466 h 6858000"/>
              <a:gd name="connsiteX8090" fmla="*/ 1912807 w 6582933"/>
              <a:gd name="connsiteY8090" fmla="*/ 4269112 h 6858000"/>
              <a:gd name="connsiteX8091" fmla="*/ 1919099 w 6582933"/>
              <a:gd name="connsiteY8091" fmla="*/ 4269049 h 6858000"/>
              <a:gd name="connsiteX8092" fmla="*/ 1929682 w 6582933"/>
              <a:gd name="connsiteY8092" fmla="*/ 4264025 h 6858000"/>
              <a:gd name="connsiteX8093" fmla="*/ 1916842 w 6582933"/>
              <a:gd name="connsiteY8093" fmla="*/ 4256273 h 6858000"/>
              <a:gd name="connsiteX8094" fmla="*/ 1915764 w 6582933"/>
              <a:gd name="connsiteY8094" fmla="*/ 4256051 h 6858000"/>
              <a:gd name="connsiteX8095" fmla="*/ 1880074 w 6582933"/>
              <a:gd name="connsiteY8095" fmla="*/ 4225509 h 6858000"/>
              <a:gd name="connsiteX8096" fmla="*/ 1893136 w 6582933"/>
              <a:gd name="connsiteY8096" fmla="*/ 4210482 h 6858000"/>
              <a:gd name="connsiteX8097" fmla="*/ 1899207 w 6582933"/>
              <a:gd name="connsiteY8097" fmla="*/ 4180326 h 6858000"/>
              <a:gd name="connsiteX8098" fmla="*/ 1912616 w 6582933"/>
              <a:gd name="connsiteY8098" fmla="*/ 4192524 h 6858000"/>
              <a:gd name="connsiteX8099" fmla="*/ 1925172 w 6582933"/>
              <a:gd name="connsiteY8099" fmla="*/ 4192524 h 6858000"/>
              <a:gd name="connsiteX8100" fmla="*/ 1919196 w 6582933"/>
              <a:gd name="connsiteY8100" fmla="*/ 4174351 h 6858000"/>
              <a:gd name="connsiteX8101" fmla="*/ 1918528 w 6582933"/>
              <a:gd name="connsiteY8101" fmla="*/ 4161608 h 6858000"/>
              <a:gd name="connsiteX8102" fmla="*/ 1893072 w 6582933"/>
              <a:gd name="connsiteY8102" fmla="*/ 4134884 h 6858000"/>
              <a:gd name="connsiteX8103" fmla="*/ 1893999 w 6582933"/>
              <a:gd name="connsiteY8103" fmla="*/ 4121982 h 6858000"/>
              <a:gd name="connsiteX8104" fmla="*/ 1903718 w 6582933"/>
              <a:gd name="connsiteY8104" fmla="*/ 4108667 h 6858000"/>
              <a:gd name="connsiteX8105" fmla="*/ 1885573 w 6582933"/>
              <a:gd name="connsiteY8105" fmla="*/ 4103580 h 6858000"/>
              <a:gd name="connsiteX8106" fmla="*/ 1869303 w 6582933"/>
              <a:gd name="connsiteY8106" fmla="*/ 4085883 h 6858000"/>
              <a:gd name="connsiteX8107" fmla="*/ 1867519 w 6582933"/>
              <a:gd name="connsiteY8107" fmla="*/ 4072410 h 6858000"/>
              <a:gd name="connsiteX8108" fmla="*/ 1842610 w 6582933"/>
              <a:gd name="connsiteY8108" fmla="*/ 4046637 h 6858000"/>
              <a:gd name="connsiteX8109" fmla="*/ 1854497 w 6582933"/>
              <a:gd name="connsiteY8109" fmla="*/ 4033386 h 6858000"/>
              <a:gd name="connsiteX8110" fmla="*/ 1817529 w 6582933"/>
              <a:gd name="connsiteY8110" fmla="*/ 3996431 h 6858000"/>
              <a:gd name="connsiteX8111" fmla="*/ 1817529 w 6582933"/>
              <a:gd name="connsiteY8111" fmla="*/ 3972738 h 6858000"/>
              <a:gd name="connsiteX8112" fmla="*/ 1766051 w 6582933"/>
              <a:gd name="connsiteY8112" fmla="*/ 3917917 h 6858000"/>
              <a:gd name="connsiteX8113" fmla="*/ 1766051 w 6582933"/>
              <a:gd name="connsiteY8113" fmla="*/ 3898156 h 6858000"/>
              <a:gd name="connsiteX8114" fmla="*/ 1764237 w 6582933"/>
              <a:gd name="connsiteY8114" fmla="*/ 3892592 h 6858000"/>
              <a:gd name="connsiteX8115" fmla="*/ 1715077 w 6582933"/>
              <a:gd name="connsiteY8115" fmla="*/ 3844165 h 6858000"/>
              <a:gd name="connsiteX8116" fmla="*/ 1715077 w 6582933"/>
              <a:gd name="connsiteY8116" fmla="*/ 3805175 h 6858000"/>
              <a:gd name="connsiteX8117" fmla="*/ 1696584 w 6582933"/>
              <a:gd name="connsiteY8117" fmla="*/ 3786682 h 6858000"/>
              <a:gd name="connsiteX8118" fmla="*/ 1670111 w 6582933"/>
              <a:gd name="connsiteY8118" fmla="*/ 3786682 h 6858000"/>
              <a:gd name="connsiteX8119" fmla="*/ 1652662 w 6582933"/>
              <a:gd name="connsiteY8119" fmla="*/ 3765112 h 6858000"/>
              <a:gd name="connsiteX8120" fmla="*/ 1652662 w 6582933"/>
              <a:gd name="connsiteY8120" fmla="*/ 3750839 h 6858000"/>
              <a:gd name="connsiteX8121" fmla="*/ 1638649 w 6582933"/>
              <a:gd name="connsiteY8121" fmla="*/ 3724503 h 6858000"/>
              <a:gd name="connsiteX8122" fmla="*/ 1624287 w 6582933"/>
              <a:gd name="connsiteY8122" fmla="*/ 3710010 h 6858000"/>
              <a:gd name="connsiteX8123" fmla="*/ 1607382 w 6582933"/>
              <a:gd name="connsiteY8123" fmla="*/ 3709247 h 6858000"/>
              <a:gd name="connsiteX8124" fmla="*/ 1588027 w 6582933"/>
              <a:gd name="connsiteY8124" fmla="*/ 3691194 h 6858000"/>
              <a:gd name="connsiteX8125" fmla="*/ 1588027 w 6582933"/>
              <a:gd name="connsiteY8125" fmla="*/ 3678101 h 6858000"/>
              <a:gd name="connsiteX8126" fmla="*/ 1551956 w 6582933"/>
              <a:gd name="connsiteY8126" fmla="*/ 3642029 h 6858000"/>
              <a:gd name="connsiteX8127" fmla="*/ 1550045 w 6582933"/>
              <a:gd name="connsiteY8127" fmla="*/ 3636472 h 6858000"/>
              <a:gd name="connsiteX8128" fmla="*/ 1530279 w 6582933"/>
              <a:gd name="connsiteY8128" fmla="*/ 3620360 h 6858000"/>
              <a:gd name="connsiteX8129" fmla="*/ 1462942 w 6582933"/>
              <a:gd name="connsiteY8129" fmla="*/ 3553012 h 6858000"/>
              <a:gd name="connsiteX8130" fmla="*/ 1439872 w 6582933"/>
              <a:gd name="connsiteY8130" fmla="*/ 3519357 h 6858000"/>
              <a:gd name="connsiteX8131" fmla="*/ 1427793 w 6582933"/>
              <a:gd name="connsiteY8131" fmla="*/ 3517867 h 6858000"/>
              <a:gd name="connsiteX8132" fmla="*/ 1405291 w 6582933"/>
              <a:gd name="connsiteY8132" fmla="*/ 3495384 h 6858000"/>
              <a:gd name="connsiteX8133" fmla="*/ 1378945 w 6582933"/>
              <a:gd name="connsiteY8133" fmla="*/ 3481593 h 6858000"/>
              <a:gd name="connsiteX8134" fmla="*/ 1341353 w 6582933"/>
              <a:gd name="connsiteY8134" fmla="*/ 3481593 h 6858000"/>
              <a:gd name="connsiteX8135" fmla="*/ 1327338 w 6582933"/>
              <a:gd name="connsiteY8135" fmla="*/ 3468535 h 6858000"/>
              <a:gd name="connsiteX8136" fmla="*/ 1315135 w 6582933"/>
              <a:gd name="connsiteY8136" fmla="*/ 3468535 h 6858000"/>
              <a:gd name="connsiteX8137" fmla="*/ 1301121 w 6582933"/>
              <a:gd name="connsiteY8137" fmla="*/ 3455439 h 6858000"/>
              <a:gd name="connsiteX8138" fmla="*/ 1276395 w 6582933"/>
              <a:gd name="connsiteY8138" fmla="*/ 3455439 h 6858000"/>
              <a:gd name="connsiteX8139" fmla="*/ 1252117 w 6582933"/>
              <a:gd name="connsiteY8139" fmla="*/ 3431163 h 6858000"/>
              <a:gd name="connsiteX8140" fmla="*/ 1212489 w 6582933"/>
              <a:gd name="connsiteY8140" fmla="*/ 3429667 h 6858000"/>
              <a:gd name="connsiteX8141" fmla="*/ 1201266 w 6582933"/>
              <a:gd name="connsiteY8141" fmla="*/ 3418451 h 6858000"/>
              <a:gd name="connsiteX8142" fmla="*/ 1139079 w 6582933"/>
              <a:gd name="connsiteY8142" fmla="*/ 3418451 h 6858000"/>
              <a:gd name="connsiteX8143" fmla="*/ 1124108 w 6582933"/>
              <a:gd name="connsiteY8143" fmla="*/ 3405389 h 6858000"/>
              <a:gd name="connsiteX8144" fmla="*/ 1099896 w 6582933"/>
              <a:gd name="connsiteY8144" fmla="*/ 3405389 h 6858000"/>
              <a:gd name="connsiteX8145" fmla="*/ 1085876 w 6582933"/>
              <a:gd name="connsiteY8145" fmla="*/ 3392295 h 6858000"/>
              <a:gd name="connsiteX8146" fmla="*/ 997500 w 6582933"/>
              <a:gd name="connsiteY8146" fmla="*/ 3392295 h 6858000"/>
              <a:gd name="connsiteX8147" fmla="*/ 984092 w 6582933"/>
              <a:gd name="connsiteY8147" fmla="*/ 3380055 h 6858000"/>
              <a:gd name="connsiteX8148" fmla="*/ 963304 w 6582933"/>
              <a:gd name="connsiteY8148" fmla="*/ 3392612 h 6858000"/>
              <a:gd name="connsiteX8149" fmla="*/ 936816 w 6582933"/>
              <a:gd name="connsiteY8149" fmla="*/ 3405042 h 6858000"/>
              <a:gd name="connsiteX8150" fmla="*/ 922486 w 6582933"/>
              <a:gd name="connsiteY8150" fmla="*/ 3416321 h 6858000"/>
              <a:gd name="connsiteX8151" fmla="*/ 895475 w 6582933"/>
              <a:gd name="connsiteY8151" fmla="*/ 3443163 h 6858000"/>
              <a:gd name="connsiteX8152" fmla="*/ 876406 w 6582933"/>
              <a:gd name="connsiteY8152" fmla="*/ 3443163 h 6858000"/>
              <a:gd name="connsiteX8153" fmla="*/ 876406 w 6582933"/>
              <a:gd name="connsiteY8153" fmla="*/ 3430900 h 6858000"/>
              <a:gd name="connsiteX8154" fmla="*/ 876247 w 6582933"/>
              <a:gd name="connsiteY8154" fmla="*/ 3424839 h 6858000"/>
              <a:gd name="connsiteX8155" fmla="*/ 872435 w 6582933"/>
              <a:gd name="connsiteY8155" fmla="*/ 3420351 h 6858000"/>
              <a:gd name="connsiteX8156" fmla="*/ 868268 w 6582933"/>
              <a:gd name="connsiteY8156" fmla="*/ 3419751 h 6858000"/>
              <a:gd name="connsiteX8157" fmla="*/ 850981 w 6582933"/>
              <a:gd name="connsiteY8157" fmla="*/ 3443199 h 6858000"/>
              <a:gd name="connsiteX8158" fmla="*/ 825721 w 6582933"/>
              <a:gd name="connsiteY8158" fmla="*/ 3443387 h 6858000"/>
              <a:gd name="connsiteX8159" fmla="*/ 814911 w 6582933"/>
              <a:gd name="connsiteY8159" fmla="*/ 3438816 h 6858000"/>
              <a:gd name="connsiteX8160" fmla="*/ 819777 w 6582933"/>
              <a:gd name="connsiteY8160" fmla="*/ 3429919 h 6858000"/>
              <a:gd name="connsiteX8161" fmla="*/ 825334 w 6582933"/>
              <a:gd name="connsiteY8161" fmla="*/ 3413014 h 6858000"/>
              <a:gd name="connsiteX8162" fmla="*/ 803854 w 6582933"/>
              <a:gd name="connsiteY8162" fmla="*/ 3392389 h 6858000"/>
              <a:gd name="connsiteX8163" fmla="*/ 797466 w 6582933"/>
              <a:gd name="connsiteY8163" fmla="*/ 3392450 h 6858000"/>
              <a:gd name="connsiteX8164" fmla="*/ 771121 w 6582933"/>
              <a:gd name="connsiteY8164" fmla="*/ 3405104 h 6858000"/>
              <a:gd name="connsiteX8165" fmla="*/ 736454 w 6582933"/>
              <a:gd name="connsiteY8165" fmla="*/ 3438905 h 6858000"/>
              <a:gd name="connsiteX8166" fmla="*/ 738706 w 6582933"/>
              <a:gd name="connsiteY8166" fmla="*/ 3451461 h 6858000"/>
              <a:gd name="connsiteX8167" fmla="*/ 742646 w 6582933"/>
              <a:gd name="connsiteY8167" fmla="*/ 3455912 h 6858000"/>
              <a:gd name="connsiteX8168" fmla="*/ 756048 w 6582933"/>
              <a:gd name="connsiteY8168" fmla="*/ 3456105 h 6858000"/>
              <a:gd name="connsiteX8169" fmla="*/ 777214 w 6582933"/>
              <a:gd name="connsiteY8169" fmla="*/ 3435242 h 6858000"/>
              <a:gd name="connsiteX8170" fmla="*/ 793607 w 6582933"/>
              <a:gd name="connsiteY8170" fmla="*/ 3419062 h 6858000"/>
              <a:gd name="connsiteX8171" fmla="*/ 800281 w 6582933"/>
              <a:gd name="connsiteY8171" fmla="*/ 3426844 h 6858000"/>
              <a:gd name="connsiteX8172" fmla="*/ 798816 w 6582933"/>
              <a:gd name="connsiteY8172" fmla="*/ 3438439 h 6858000"/>
              <a:gd name="connsiteX8173" fmla="*/ 782322 w 6582933"/>
              <a:gd name="connsiteY8173" fmla="*/ 3456176 h 6858000"/>
              <a:gd name="connsiteX8174" fmla="*/ 771200 w 6582933"/>
              <a:gd name="connsiteY8174" fmla="*/ 3456176 h 6858000"/>
              <a:gd name="connsiteX8175" fmla="*/ 760839 w 6582933"/>
              <a:gd name="connsiteY8175" fmla="*/ 3456176 h 6858000"/>
              <a:gd name="connsiteX8176" fmla="*/ 762507 w 6582933"/>
              <a:gd name="connsiteY8176" fmla="*/ 3456199 h 6858000"/>
              <a:gd name="connsiteX8177" fmla="*/ 762349 w 6582933"/>
              <a:gd name="connsiteY8177" fmla="*/ 3462394 h 6858000"/>
              <a:gd name="connsiteX8178" fmla="*/ 744523 w 6582933"/>
              <a:gd name="connsiteY8178" fmla="*/ 3480477 h 6858000"/>
              <a:gd name="connsiteX8179" fmla="*/ 724376 w 6582933"/>
              <a:gd name="connsiteY8179" fmla="*/ 3466815 h 6858000"/>
              <a:gd name="connsiteX8180" fmla="*/ 723488 w 6582933"/>
              <a:gd name="connsiteY8180" fmla="*/ 3463187 h 6858000"/>
              <a:gd name="connsiteX8181" fmla="*/ 705624 w 6582933"/>
              <a:gd name="connsiteY8181" fmla="*/ 3443163 h 6858000"/>
              <a:gd name="connsiteX8182" fmla="*/ 673590 w 6582933"/>
              <a:gd name="connsiteY8182" fmla="*/ 3475200 h 6858000"/>
              <a:gd name="connsiteX8183" fmla="*/ 673590 w 6582933"/>
              <a:gd name="connsiteY8183" fmla="*/ 3513035 h 6858000"/>
              <a:gd name="connsiteX8184" fmla="*/ 660883 w 6582933"/>
              <a:gd name="connsiteY8184" fmla="*/ 3526641 h 6858000"/>
              <a:gd name="connsiteX8185" fmla="*/ 660211 w 6582933"/>
              <a:gd name="connsiteY8185" fmla="*/ 3539414 h 6858000"/>
              <a:gd name="connsiteX8186" fmla="*/ 649915 w 6582933"/>
              <a:gd name="connsiteY8186" fmla="*/ 3545296 h 6858000"/>
              <a:gd name="connsiteX8187" fmla="*/ 635490 w 6582933"/>
              <a:gd name="connsiteY8187" fmla="*/ 3559786 h 6858000"/>
              <a:gd name="connsiteX8188" fmla="*/ 636187 w 6582933"/>
              <a:gd name="connsiteY8188" fmla="*/ 3576854 h 6858000"/>
              <a:gd name="connsiteX8189" fmla="*/ 654305 w 6582933"/>
              <a:gd name="connsiteY8189" fmla="*/ 3596082 h 6858000"/>
              <a:gd name="connsiteX8190" fmla="*/ 667398 w 6582933"/>
              <a:gd name="connsiteY8190" fmla="*/ 3596082 h 6858000"/>
              <a:gd name="connsiteX8191" fmla="*/ 673241 w 6582933"/>
              <a:gd name="connsiteY8191" fmla="*/ 3606408 h 6858000"/>
              <a:gd name="connsiteX8192" fmla="*/ 670576 w 6582933"/>
              <a:gd name="connsiteY8192" fmla="*/ 3617782 h 6858000"/>
              <a:gd name="connsiteX8193" fmla="*/ 653632 w 6582933"/>
              <a:gd name="connsiteY8193" fmla="*/ 3620329 h 6858000"/>
              <a:gd name="connsiteX8194" fmla="*/ 640990 w 6582933"/>
              <a:gd name="connsiteY8194" fmla="*/ 3609554 h 6858000"/>
              <a:gd name="connsiteX8195" fmla="*/ 604983 w 6582933"/>
              <a:gd name="connsiteY8195" fmla="*/ 3610000 h 6858000"/>
              <a:gd name="connsiteX8196" fmla="*/ 597035 w 6582933"/>
              <a:gd name="connsiteY8196" fmla="*/ 3623189 h 6858000"/>
              <a:gd name="connsiteX8197" fmla="*/ 585408 w 6582933"/>
              <a:gd name="connsiteY8197" fmla="*/ 3633801 h 6858000"/>
              <a:gd name="connsiteX8198" fmla="*/ 574408 w 6582933"/>
              <a:gd name="connsiteY8198" fmla="*/ 3637996 h 6858000"/>
              <a:gd name="connsiteX8199" fmla="*/ 578385 w 6582933"/>
              <a:gd name="connsiteY8199" fmla="*/ 3659418 h 6858000"/>
              <a:gd name="connsiteX8200" fmla="*/ 590711 w 6582933"/>
              <a:gd name="connsiteY8200" fmla="*/ 3659418 h 6858000"/>
              <a:gd name="connsiteX8201" fmla="*/ 604216 w 6582933"/>
              <a:gd name="connsiteY8201" fmla="*/ 3647278 h 6858000"/>
              <a:gd name="connsiteX8202" fmla="*/ 622555 w 6582933"/>
              <a:gd name="connsiteY8202" fmla="*/ 3665618 h 6858000"/>
              <a:gd name="connsiteX8203" fmla="*/ 610318 w 6582933"/>
              <a:gd name="connsiteY8203" fmla="*/ 3679029 h 6858000"/>
              <a:gd name="connsiteX8204" fmla="*/ 610318 w 6582933"/>
              <a:gd name="connsiteY8204" fmla="*/ 3704256 h 6858000"/>
              <a:gd name="connsiteX8205" fmla="*/ 629831 w 6582933"/>
              <a:gd name="connsiteY8205" fmla="*/ 3697044 h 6858000"/>
              <a:gd name="connsiteX8206" fmla="*/ 647340 w 6582933"/>
              <a:gd name="connsiteY8206" fmla="*/ 3720398 h 6858000"/>
              <a:gd name="connsiteX8207" fmla="*/ 647340 w 6582933"/>
              <a:gd name="connsiteY8207" fmla="*/ 3741123 h 6858000"/>
              <a:gd name="connsiteX8208" fmla="*/ 627636 w 6582933"/>
              <a:gd name="connsiteY8208" fmla="*/ 3759643 h 6858000"/>
              <a:gd name="connsiteX8209" fmla="*/ 600689 w 6582933"/>
              <a:gd name="connsiteY8209" fmla="*/ 3732635 h 6858000"/>
              <a:gd name="connsiteX8210" fmla="*/ 596782 w 6582933"/>
              <a:gd name="connsiteY8210" fmla="*/ 3726786 h 6858000"/>
              <a:gd name="connsiteX8211" fmla="*/ 596782 w 6582933"/>
              <a:gd name="connsiteY8211" fmla="*/ 3705943 h 6858000"/>
              <a:gd name="connsiteX8212" fmla="*/ 566085 w 6582933"/>
              <a:gd name="connsiteY8212" fmla="*/ 3671809 h 6858000"/>
              <a:gd name="connsiteX8213" fmla="*/ 534336 w 6582933"/>
              <a:gd name="connsiteY8213" fmla="*/ 3678070 h 6858000"/>
              <a:gd name="connsiteX8214" fmla="*/ 559411 w 6582933"/>
              <a:gd name="connsiteY8214" fmla="*/ 3704700 h 6858000"/>
              <a:gd name="connsiteX8215" fmla="*/ 559411 w 6582933"/>
              <a:gd name="connsiteY8215" fmla="*/ 3754594 h 6858000"/>
              <a:gd name="connsiteX8216" fmla="*/ 572124 w 6582933"/>
              <a:gd name="connsiteY8216" fmla="*/ 3768606 h 6858000"/>
              <a:gd name="connsiteX8217" fmla="*/ 584672 w 6582933"/>
              <a:gd name="connsiteY8217" fmla="*/ 3795484 h 6858000"/>
              <a:gd name="connsiteX8218" fmla="*/ 584672 w 6582933"/>
              <a:gd name="connsiteY8218" fmla="*/ 3814612 h 6858000"/>
              <a:gd name="connsiteX8219" fmla="*/ 563763 w 6582933"/>
              <a:gd name="connsiteY8219" fmla="*/ 3837777 h 6858000"/>
              <a:gd name="connsiteX8220" fmla="*/ 557248 w 6582933"/>
              <a:gd name="connsiteY8220" fmla="*/ 3817090 h 6858000"/>
              <a:gd name="connsiteX8221" fmla="*/ 547079 w 6582933"/>
              <a:gd name="connsiteY8221" fmla="*/ 3805968 h 6858000"/>
              <a:gd name="connsiteX8222" fmla="*/ 538054 w 6582933"/>
              <a:gd name="connsiteY8222" fmla="*/ 3801427 h 6858000"/>
              <a:gd name="connsiteX8223" fmla="*/ 533764 w 6582933"/>
              <a:gd name="connsiteY8223" fmla="*/ 3812354 h 6858000"/>
              <a:gd name="connsiteX8224" fmla="*/ 534082 w 6582933"/>
              <a:gd name="connsiteY8224" fmla="*/ 3818231 h 6858000"/>
              <a:gd name="connsiteX8225" fmla="*/ 547016 w 6582933"/>
              <a:gd name="connsiteY8225" fmla="*/ 3832435 h 6858000"/>
              <a:gd name="connsiteX8226" fmla="*/ 547016 w 6582933"/>
              <a:gd name="connsiteY8226" fmla="*/ 3856911 h 6858000"/>
              <a:gd name="connsiteX8227" fmla="*/ 556487 w 6582933"/>
              <a:gd name="connsiteY8227" fmla="*/ 3866379 h 6858000"/>
              <a:gd name="connsiteX8228" fmla="*/ 557502 w 6582933"/>
              <a:gd name="connsiteY8228" fmla="*/ 3908923 h 6858000"/>
              <a:gd name="connsiteX8229" fmla="*/ 548443 w 6582933"/>
              <a:gd name="connsiteY8229" fmla="*/ 3917951 h 6858000"/>
              <a:gd name="connsiteX8230" fmla="*/ 558650 w 6582933"/>
              <a:gd name="connsiteY8230" fmla="*/ 3944736 h 6858000"/>
              <a:gd name="connsiteX8231" fmla="*/ 597765 w 6582933"/>
              <a:gd name="connsiteY8231" fmla="*/ 3983814 h 6858000"/>
              <a:gd name="connsiteX8232" fmla="*/ 597765 w 6582933"/>
              <a:gd name="connsiteY8232" fmla="*/ 4009143 h 6858000"/>
              <a:gd name="connsiteX8233" fmla="*/ 610128 w 6582933"/>
              <a:gd name="connsiteY8233" fmla="*/ 4030177 h 6858000"/>
              <a:gd name="connsiteX8234" fmla="*/ 611753 w 6582933"/>
              <a:gd name="connsiteY8234" fmla="*/ 4035644 h 6858000"/>
              <a:gd name="connsiteX8235" fmla="*/ 629577 w 6582933"/>
              <a:gd name="connsiteY8235" fmla="*/ 4066466 h 6858000"/>
              <a:gd name="connsiteX8236" fmla="*/ 635426 w 6582933"/>
              <a:gd name="connsiteY8236" fmla="*/ 4072283 h 6858000"/>
              <a:gd name="connsiteX8237" fmla="*/ 635775 w 6582933"/>
              <a:gd name="connsiteY8237" fmla="*/ 4095702 h 6858000"/>
              <a:gd name="connsiteX8238" fmla="*/ 642829 w 6582933"/>
              <a:gd name="connsiteY8238" fmla="*/ 4102946 h 6858000"/>
              <a:gd name="connsiteX8239" fmla="*/ 656367 w 6582933"/>
              <a:gd name="connsiteY8239" fmla="*/ 4093704 h 6858000"/>
              <a:gd name="connsiteX8240" fmla="*/ 660978 w 6582933"/>
              <a:gd name="connsiteY8240" fmla="*/ 4110253 h 6858000"/>
              <a:gd name="connsiteX8241" fmla="*/ 673526 w 6582933"/>
              <a:gd name="connsiteY8241" fmla="*/ 4123828 h 6858000"/>
              <a:gd name="connsiteX8242" fmla="*/ 674357 w 6582933"/>
              <a:gd name="connsiteY8242" fmla="*/ 4136121 h 6858000"/>
              <a:gd name="connsiteX8243" fmla="*/ 687038 w 6582933"/>
              <a:gd name="connsiteY8243" fmla="*/ 4150742 h 6858000"/>
              <a:gd name="connsiteX8244" fmla="*/ 687038 w 6582933"/>
              <a:gd name="connsiteY8244" fmla="*/ 4174858 h 6858000"/>
              <a:gd name="connsiteX8245" fmla="*/ 699204 w 6582933"/>
              <a:gd name="connsiteY8245" fmla="*/ 4196280 h 6858000"/>
              <a:gd name="connsiteX8246" fmla="*/ 701431 w 6582933"/>
              <a:gd name="connsiteY8246" fmla="*/ 4214294 h 6858000"/>
              <a:gd name="connsiteX8247" fmla="*/ 705529 w 6582933"/>
              <a:gd name="connsiteY8247" fmla="*/ 4217821 h 6858000"/>
              <a:gd name="connsiteX8248" fmla="*/ 718495 w 6582933"/>
              <a:gd name="connsiteY8248" fmla="*/ 4206511 h 6858000"/>
              <a:gd name="connsiteX8249" fmla="*/ 724439 w 6582933"/>
              <a:gd name="connsiteY8249" fmla="*/ 4224177 h 6858000"/>
              <a:gd name="connsiteX8250" fmla="*/ 737120 w 6582933"/>
              <a:gd name="connsiteY8250" fmla="*/ 4237745 h 6858000"/>
              <a:gd name="connsiteX8251" fmla="*/ 737057 w 6582933"/>
              <a:gd name="connsiteY8251" fmla="*/ 4259384 h 6858000"/>
              <a:gd name="connsiteX8252" fmla="*/ 737025 w 6582933"/>
              <a:gd name="connsiteY8252" fmla="*/ 4256812 h 6858000"/>
              <a:gd name="connsiteX8253" fmla="*/ 727142 w 6582933"/>
              <a:gd name="connsiteY8253" fmla="*/ 4260022 h 6858000"/>
              <a:gd name="connsiteX8254" fmla="*/ 729647 w 6582933"/>
              <a:gd name="connsiteY8254" fmla="*/ 4267964 h 6858000"/>
              <a:gd name="connsiteX8255" fmla="*/ 733530 w 6582933"/>
              <a:gd name="connsiteY8255" fmla="*/ 4266378 h 6858000"/>
              <a:gd name="connsiteX8256" fmla="*/ 737025 w 6582933"/>
              <a:gd name="connsiteY8256" fmla="*/ 4259388 h 6858000"/>
              <a:gd name="connsiteX8257" fmla="*/ 737057 w 6582933"/>
              <a:gd name="connsiteY8257" fmla="*/ 4259384 h 6858000"/>
              <a:gd name="connsiteX8258" fmla="*/ 745365 w 6582933"/>
              <a:gd name="connsiteY8258" fmla="*/ 4258519 h 6858000"/>
              <a:gd name="connsiteX8259" fmla="*/ 749509 w 6582933"/>
              <a:gd name="connsiteY8259" fmla="*/ 4264849 h 6858000"/>
              <a:gd name="connsiteX8260" fmla="*/ 749738 w 6582933"/>
              <a:gd name="connsiteY8260" fmla="*/ 4284757 h 6858000"/>
              <a:gd name="connsiteX8261" fmla="*/ 749706 w 6582933"/>
              <a:gd name="connsiteY8261" fmla="*/ 4282204 h 6858000"/>
              <a:gd name="connsiteX8262" fmla="*/ 739823 w 6582933"/>
              <a:gd name="connsiteY8262" fmla="*/ 4285414 h 6858000"/>
              <a:gd name="connsiteX8263" fmla="*/ 742328 w 6582933"/>
              <a:gd name="connsiteY8263" fmla="*/ 4293355 h 6858000"/>
              <a:gd name="connsiteX8264" fmla="*/ 746204 w 6582933"/>
              <a:gd name="connsiteY8264" fmla="*/ 4291770 h 6858000"/>
              <a:gd name="connsiteX8265" fmla="*/ 749706 w 6582933"/>
              <a:gd name="connsiteY8265" fmla="*/ 4284773 h 6858000"/>
              <a:gd name="connsiteX8266" fmla="*/ 749738 w 6582933"/>
              <a:gd name="connsiteY8266" fmla="*/ 4284757 h 6858000"/>
              <a:gd name="connsiteX8267" fmla="*/ 755739 w 6582933"/>
              <a:gd name="connsiteY8267" fmla="*/ 4281824 h 6858000"/>
              <a:gd name="connsiteX8268" fmla="*/ 768896 w 6582933"/>
              <a:gd name="connsiteY8268" fmla="*/ 4267520 h 6858000"/>
              <a:gd name="connsiteX8269" fmla="*/ 780973 w 6582933"/>
              <a:gd name="connsiteY8269" fmla="*/ 4295201 h 6858000"/>
              <a:gd name="connsiteX8270" fmla="*/ 799756 w 6582933"/>
              <a:gd name="connsiteY8270" fmla="*/ 4276419 h 6858000"/>
              <a:gd name="connsiteX8271" fmla="*/ 789270 w 6582933"/>
              <a:gd name="connsiteY8271" fmla="*/ 4263676 h 6858000"/>
              <a:gd name="connsiteX8272" fmla="*/ 785452 w 6582933"/>
              <a:gd name="connsiteY8272" fmla="*/ 4235296 h 6858000"/>
              <a:gd name="connsiteX8273" fmla="*/ 775188 w 6582933"/>
              <a:gd name="connsiteY8273" fmla="*/ 4231104 h 6858000"/>
              <a:gd name="connsiteX8274" fmla="*/ 775029 w 6582933"/>
              <a:gd name="connsiteY8274" fmla="*/ 4224875 h 6858000"/>
              <a:gd name="connsiteX8275" fmla="*/ 766295 w 6582933"/>
              <a:gd name="connsiteY8275" fmla="*/ 4215728 h 6858000"/>
              <a:gd name="connsiteX8276" fmla="*/ 749605 w 6582933"/>
              <a:gd name="connsiteY8276" fmla="*/ 4190843 h 6858000"/>
              <a:gd name="connsiteX8277" fmla="*/ 737374 w 6582933"/>
              <a:gd name="connsiteY8277" fmla="*/ 4170729 h 6858000"/>
              <a:gd name="connsiteX8278" fmla="*/ 717005 w 6582933"/>
              <a:gd name="connsiteY8278" fmla="*/ 4143206 h 6858000"/>
              <a:gd name="connsiteX8279" fmla="*/ 703562 w 6582933"/>
              <a:gd name="connsiteY8279" fmla="*/ 4152549 h 6858000"/>
              <a:gd name="connsiteX8280" fmla="*/ 698919 w 6582933"/>
              <a:gd name="connsiteY8280" fmla="*/ 4135994 h 6858000"/>
              <a:gd name="connsiteX8281" fmla="*/ 686238 w 6582933"/>
              <a:gd name="connsiteY8281" fmla="*/ 4122362 h 6858000"/>
              <a:gd name="connsiteX8282" fmla="*/ 687038 w 6582933"/>
              <a:gd name="connsiteY8282" fmla="*/ 4109365 h 6858000"/>
              <a:gd name="connsiteX8283" fmla="*/ 716364 w 6582933"/>
              <a:gd name="connsiteY8283" fmla="*/ 4103713 h 6858000"/>
              <a:gd name="connsiteX8284" fmla="*/ 723037 w 6582933"/>
              <a:gd name="connsiteY8284" fmla="*/ 4096368 h 6858000"/>
              <a:gd name="connsiteX8285" fmla="*/ 718686 w 6582933"/>
              <a:gd name="connsiteY8285" fmla="*/ 4065705 h 6858000"/>
              <a:gd name="connsiteX8286" fmla="*/ 732477 w 6582933"/>
              <a:gd name="connsiteY8286" fmla="*/ 4065705 h 6858000"/>
              <a:gd name="connsiteX8287" fmla="*/ 738103 w 6582933"/>
              <a:gd name="connsiteY8287" fmla="*/ 4049276 h 6858000"/>
              <a:gd name="connsiteX8288" fmla="*/ 725042 w 6582933"/>
              <a:gd name="connsiteY8288" fmla="*/ 4034369 h 6858000"/>
              <a:gd name="connsiteX8289" fmla="*/ 724312 w 6582933"/>
              <a:gd name="connsiteY8289" fmla="*/ 4022045 h 6858000"/>
              <a:gd name="connsiteX8290" fmla="*/ 711631 w 6582933"/>
              <a:gd name="connsiteY8290" fmla="*/ 4008477 h 6858000"/>
              <a:gd name="connsiteX8291" fmla="*/ 711631 w 6582933"/>
              <a:gd name="connsiteY8291" fmla="*/ 3989663 h 6858000"/>
              <a:gd name="connsiteX8292" fmla="*/ 732064 w 6582933"/>
              <a:gd name="connsiteY8292" fmla="*/ 3989663 h 6858000"/>
              <a:gd name="connsiteX8293" fmla="*/ 739658 w 6582933"/>
              <a:gd name="connsiteY8293" fmla="*/ 4010982 h 6858000"/>
              <a:gd name="connsiteX8294" fmla="*/ 749573 w 6582933"/>
              <a:gd name="connsiteY8294" fmla="*/ 4025730 h 6858000"/>
              <a:gd name="connsiteX8295" fmla="*/ 761651 w 6582933"/>
              <a:gd name="connsiteY8295" fmla="*/ 4046066 h 6858000"/>
              <a:gd name="connsiteX8296" fmla="*/ 762507 w 6582933"/>
              <a:gd name="connsiteY8296" fmla="*/ 4058810 h 6858000"/>
              <a:gd name="connsiteX8297" fmla="*/ 775062 w 6582933"/>
              <a:gd name="connsiteY8297" fmla="*/ 4072410 h 6858000"/>
              <a:gd name="connsiteX8298" fmla="*/ 775062 w 6582933"/>
              <a:gd name="connsiteY8298" fmla="*/ 4083916 h 6858000"/>
              <a:gd name="connsiteX8299" fmla="*/ 796293 w 6582933"/>
              <a:gd name="connsiteY8299" fmla="*/ 4093672 h 6858000"/>
              <a:gd name="connsiteX8300" fmla="*/ 813008 w 6582933"/>
              <a:gd name="connsiteY8300" fmla="*/ 4110450 h 6858000"/>
              <a:gd name="connsiteX8301" fmla="*/ 813008 w 6582933"/>
              <a:gd name="connsiteY8301" fmla="*/ 4173717 h 6858000"/>
              <a:gd name="connsiteX8302" fmla="*/ 801374 w 6582933"/>
              <a:gd name="connsiteY8302" fmla="*/ 4187189 h 6858000"/>
              <a:gd name="connsiteX8303" fmla="*/ 819840 w 6582933"/>
              <a:gd name="connsiteY8303" fmla="*/ 4205553 h 6858000"/>
              <a:gd name="connsiteX8304" fmla="*/ 826006 w 6582933"/>
              <a:gd name="connsiteY8304" fmla="*/ 4205718 h 6858000"/>
              <a:gd name="connsiteX8305" fmla="*/ 826006 w 6582933"/>
              <a:gd name="connsiteY8305" fmla="*/ 4224018 h 6858000"/>
              <a:gd name="connsiteX8306" fmla="*/ 838015 w 6582933"/>
              <a:gd name="connsiteY8306" fmla="*/ 4237111 h 6858000"/>
              <a:gd name="connsiteX8307" fmla="*/ 827275 w 6582933"/>
              <a:gd name="connsiteY8307" fmla="*/ 4249156 h 6858000"/>
              <a:gd name="connsiteX8308" fmla="*/ 838719 w 6582933"/>
              <a:gd name="connsiteY8308" fmla="*/ 4269270 h 6858000"/>
              <a:gd name="connsiteX8309" fmla="*/ 838719 w 6582933"/>
              <a:gd name="connsiteY8309" fmla="*/ 4269388 h 6858000"/>
              <a:gd name="connsiteX8310" fmla="*/ 847225 w 6582933"/>
              <a:gd name="connsiteY8310" fmla="*/ 4258912 h 6858000"/>
              <a:gd name="connsiteX8311" fmla="*/ 851417 w 6582933"/>
              <a:gd name="connsiteY8311" fmla="*/ 4269397 h 6858000"/>
              <a:gd name="connsiteX8312" fmla="*/ 838719 w 6582933"/>
              <a:gd name="connsiteY8312" fmla="*/ 4269397 h 6858000"/>
              <a:gd name="connsiteX8313" fmla="*/ 838719 w 6582933"/>
              <a:gd name="connsiteY8313" fmla="*/ 4332791 h 6858000"/>
              <a:gd name="connsiteX8314" fmla="*/ 828036 w 6582933"/>
              <a:gd name="connsiteY8314" fmla="*/ 4328535 h 6858000"/>
              <a:gd name="connsiteX8315" fmla="*/ 818889 w 6582933"/>
              <a:gd name="connsiteY8315" fmla="*/ 4308167 h 6858000"/>
              <a:gd name="connsiteX8316" fmla="*/ 802008 w 6582933"/>
              <a:gd name="connsiteY8316" fmla="*/ 4325040 h 6858000"/>
              <a:gd name="connsiteX8317" fmla="*/ 812177 w 6582933"/>
              <a:gd name="connsiteY8317" fmla="*/ 4350743 h 6858000"/>
              <a:gd name="connsiteX8318" fmla="*/ 806176 w 6582933"/>
              <a:gd name="connsiteY8318" fmla="*/ 4369715 h 6858000"/>
              <a:gd name="connsiteX8319" fmla="*/ 792285 w 6582933"/>
              <a:gd name="connsiteY8319" fmla="*/ 4357675 h 6858000"/>
              <a:gd name="connsiteX8320" fmla="*/ 768229 w 6582933"/>
              <a:gd name="connsiteY8320" fmla="*/ 4357675 h 6858000"/>
              <a:gd name="connsiteX8321" fmla="*/ 732445 w 6582933"/>
              <a:gd name="connsiteY8321" fmla="*/ 4321894 h 6858000"/>
              <a:gd name="connsiteX8322" fmla="*/ 711600 w 6582933"/>
              <a:gd name="connsiteY8322" fmla="*/ 4312962 h 6858000"/>
              <a:gd name="connsiteX8323" fmla="*/ 714525 w 6582933"/>
              <a:gd name="connsiteY8323" fmla="*/ 4294604 h 6858000"/>
              <a:gd name="connsiteX8324" fmla="*/ 717131 w 6582933"/>
              <a:gd name="connsiteY8324" fmla="*/ 4294466 h 6858000"/>
              <a:gd name="connsiteX8325" fmla="*/ 722879 w 6582933"/>
              <a:gd name="connsiteY8325" fmla="*/ 4287032 h 6858000"/>
              <a:gd name="connsiteX8326" fmla="*/ 715381 w 6582933"/>
              <a:gd name="connsiteY8326" fmla="*/ 4289036 h 6858000"/>
              <a:gd name="connsiteX8327" fmla="*/ 715380 w 6582933"/>
              <a:gd name="connsiteY8327" fmla="*/ 4289037 h 6858000"/>
              <a:gd name="connsiteX8328" fmla="*/ 711790 w 6582933"/>
              <a:gd name="connsiteY8328" fmla="*/ 4289131 h 6858000"/>
              <a:gd name="connsiteX8329" fmla="*/ 711689 w 6582933"/>
              <a:gd name="connsiteY8329" fmla="*/ 4291056 h 6858000"/>
              <a:gd name="connsiteX8330" fmla="*/ 705339 w 6582933"/>
              <a:gd name="connsiteY8330" fmla="*/ 4294529 h 6858000"/>
              <a:gd name="connsiteX8331" fmla="*/ 698507 w 6582933"/>
              <a:gd name="connsiteY8331" fmla="*/ 4278455 h 6858000"/>
              <a:gd name="connsiteX8332" fmla="*/ 691802 w 6582933"/>
              <a:gd name="connsiteY8332" fmla="*/ 4268827 h 6858000"/>
              <a:gd name="connsiteX8333" fmla="*/ 685826 w 6582933"/>
              <a:gd name="connsiteY8333" fmla="*/ 4252239 h 6858000"/>
              <a:gd name="connsiteX8334" fmla="*/ 661105 w 6582933"/>
              <a:gd name="connsiteY8334" fmla="*/ 4249664 h 6858000"/>
              <a:gd name="connsiteX8335" fmla="*/ 673146 w 6582933"/>
              <a:gd name="connsiteY8335" fmla="*/ 4262915 h 6858000"/>
              <a:gd name="connsiteX8336" fmla="*/ 651000 w 6582933"/>
              <a:gd name="connsiteY8336" fmla="*/ 4269302 h 6858000"/>
              <a:gd name="connsiteX8337" fmla="*/ 635902 w 6582933"/>
              <a:gd name="connsiteY8337" fmla="*/ 4262693 h 6858000"/>
              <a:gd name="connsiteX8338" fmla="*/ 647118 w 6582933"/>
              <a:gd name="connsiteY8338" fmla="*/ 4249918 h 6858000"/>
              <a:gd name="connsiteX8339" fmla="*/ 636092 w 6582933"/>
              <a:gd name="connsiteY8339" fmla="*/ 4236540 h 6858000"/>
              <a:gd name="connsiteX8340" fmla="*/ 647473 w 6582933"/>
              <a:gd name="connsiteY8340" fmla="*/ 4213057 h 6858000"/>
              <a:gd name="connsiteX8341" fmla="*/ 597448 w 6582933"/>
              <a:gd name="connsiteY8341" fmla="*/ 4160688 h 6858000"/>
              <a:gd name="connsiteX8342" fmla="*/ 597448 w 6582933"/>
              <a:gd name="connsiteY8342" fmla="*/ 4148737 h 6858000"/>
              <a:gd name="connsiteX8343" fmla="*/ 608732 w 6582933"/>
              <a:gd name="connsiteY8343" fmla="*/ 4135740 h 6858000"/>
              <a:gd name="connsiteX8344" fmla="*/ 597162 w 6582933"/>
              <a:gd name="connsiteY8344" fmla="*/ 4120459 h 6858000"/>
              <a:gd name="connsiteX8345" fmla="*/ 584545 w 6582933"/>
              <a:gd name="connsiteY8345" fmla="*/ 4094180 h 6858000"/>
              <a:gd name="connsiteX8346" fmla="*/ 582007 w 6582933"/>
              <a:gd name="connsiteY8346" fmla="*/ 4069993 h 6858000"/>
              <a:gd name="connsiteX8347" fmla="*/ 577681 w 6582933"/>
              <a:gd name="connsiteY8347" fmla="*/ 4066688 h 6858000"/>
              <a:gd name="connsiteX8348" fmla="*/ 573329 w 6582933"/>
              <a:gd name="connsiteY8348" fmla="*/ 4070887 h 6858000"/>
              <a:gd name="connsiteX8349" fmla="*/ 571134 w 6582933"/>
              <a:gd name="connsiteY8349" fmla="*/ 4096431 h 6858000"/>
              <a:gd name="connsiteX8350" fmla="*/ 549084 w 6582933"/>
              <a:gd name="connsiteY8350" fmla="*/ 4117503 h 6858000"/>
              <a:gd name="connsiteX8351" fmla="*/ 533574 w 6582933"/>
              <a:gd name="connsiteY8351" fmla="*/ 4112004 h 6858000"/>
              <a:gd name="connsiteX8352" fmla="*/ 533574 w 6582933"/>
              <a:gd name="connsiteY8352" fmla="*/ 4066656 h 6858000"/>
              <a:gd name="connsiteX8353" fmla="*/ 531611 w 6582933"/>
              <a:gd name="connsiteY8353" fmla="*/ 4057477 h 6858000"/>
              <a:gd name="connsiteX8354" fmla="*/ 518937 w 6582933"/>
              <a:gd name="connsiteY8354" fmla="*/ 4053459 h 6858000"/>
              <a:gd name="connsiteX8355" fmla="*/ 505131 w 6582933"/>
              <a:gd name="connsiteY8355" fmla="*/ 4042834 h 6858000"/>
              <a:gd name="connsiteX8356" fmla="*/ 495439 w 6582933"/>
              <a:gd name="connsiteY8356" fmla="*/ 4035359 h 6858000"/>
              <a:gd name="connsiteX8357" fmla="*/ 519496 w 6582933"/>
              <a:gd name="connsiteY8357" fmla="*/ 4020389 h 6858000"/>
              <a:gd name="connsiteX8358" fmla="*/ 501954 w 6582933"/>
              <a:gd name="connsiteY8358" fmla="*/ 4002374 h 6858000"/>
              <a:gd name="connsiteX8359" fmla="*/ 476403 w 6582933"/>
              <a:gd name="connsiteY8359" fmla="*/ 4002374 h 6858000"/>
              <a:gd name="connsiteX8360" fmla="*/ 449295 w 6582933"/>
              <a:gd name="connsiteY8360" fmla="*/ 4026650 h 6858000"/>
              <a:gd name="connsiteX8361" fmla="*/ 423650 w 6582933"/>
              <a:gd name="connsiteY8361" fmla="*/ 4012955 h 6858000"/>
              <a:gd name="connsiteX8362" fmla="*/ 419224 w 6582933"/>
              <a:gd name="connsiteY8362" fmla="*/ 4002503 h 6858000"/>
              <a:gd name="connsiteX8363" fmla="*/ 409777 w 6582933"/>
              <a:gd name="connsiteY8363" fmla="*/ 3999357 h 6858000"/>
              <a:gd name="connsiteX8364" fmla="*/ 406604 w 6582933"/>
              <a:gd name="connsiteY8364" fmla="*/ 3989821 h 6858000"/>
              <a:gd name="connsiteX8365" fmla="*/ 416141 w 6582933"/>
              <a:gd name="connsiteY8365" fmla="*/ 3992994 h 6858000"/>
              <a:gd name="connsiteX8366" fmla="*/ 419261 w 6582933"/>
              <a:gd name="connsiteY8366" fmla="*/ 4002372 h 6858000"/>
              <a:gd name="connsiteX8367" fmla="*/ 425367 w 6582933"/>
              <a:gd name="connsiteY8367" fmla="*/ 4002216 h 6858000"/>
              <a:gd name="connsiteX8368" fmla="*/ 438808 w 6582933"/>
              <a:gd name="connsiteY8368" fmla="*/ 3989695 h 6858000"/>
              <a:gd name="connsiteX8369" fmla="*/ 451584 w 6582933"/>
              <a:gd name="connsiteY8369" fmla="*/ 3988838 h 6858000"/>
              <a:gd name="connsiteX8370" fmla="*/ 457049 w 6582933"/>
              <a:gd name="connsiteY8370" fmla="*/ 3972549 h 6858000"/>
              <a:gd name="connsiteX8371" fmla="*/ 448946 w 6582933"/>
              <a:gd name="connsiteY8371" fmla="*/ 3964698 h 6858000"/>
              <a:gd name="connsiteX8372" fmla="*/ 430038 w 6582933"/>
              <a:gd name="connsiteY8372" fmla="*/ 3964349 h 6858000"/>
              <a:gd name="connsiteX8373" fmla="*/ 419328 w 6582933"/>
              <a:gd name="connsiteY8373" fmla="*/ 3957853 h 6858000"/>
              <a:gd name="connsiteX8374" fmla="*/ 458734 w 6582933"/>
              <a:gd name="connsiteY8374" fmla="*/ 3918332 h 6858000"/>
              <a:gd name="connsiteX8375" fmla="*/ 452664 w 6582933"/>
              <a:gd name="connsiteY8375" fmla="*/ 3900920 h 6858000"/>
              <a:gd name="connsiteX8376" fmla="*/ 438936 w 6582933"/>
              <a:gd name="connsiteY8376" fmla="*/ 3900920 h 6858000"/>
              <a:gd name="connsiteX8377" fmla="*/ 425176 w 6582933"/>
              <a:gd name="connsiteY8377" fmla="*/ 3888399 h 6858000"/>
              <a:gd name="connsiteX8378" fmla="*/ 420791 w 6582933"/>
              <a:gd name="connsiteY8378" fmla="*/ 3892947 h 6858000"/>
              <a:gd name="connsiteX8379" fmla="*/ 419170 w 6582933"/>
              <a:gd name="connsiteY8379" fmla="*/ 3898597 h 6858000"/>
              <a:gd name="connsiteX8380" fmla="*/ 399721 w 6582933"/>
              <a:gd name="connsiteY8380" fmla="*/ 3912510 h 6858000"/>
              <a:gd name="connsiteX8381" fmla="*/ 387390 w 6582933"/>
              <a:gd name="connsiteY8381" fmla="*/ 3902317 h 6858000"/>
              <a:gd name="connsiteX8382" fmla="*/ 371119 w 6582933"/>
              <a:gd name="connsiteY8382" fmla="*/ 3912994 h 6858000"/>
              <a:gd name="connsiteX8383" fmla="*/ 355897 w 6582933"/>
              <a:gd name="connsiteY8383" fmla="*/ 3920275 h 6858000"/>
              <a:gd name="connsiteX8384" fmla="*/ 355897 w 6582933"/>
              <a:gd name="connsiteY8384" fmla="*/ 3932638 h 6858000"/>
              <a:gd name="connsiteX8385" fmla="*/ 368418 w 6582933"/>
              <a:gd name="connsiteY8385" fmla="*/ 3953317 h 6858000"/>
              <a:gd name="connsiteX8386" fmla="*/ 373980 w 6582933"/>
              <a:gd name="connsiteY8386" fmla="*/ 3963682 h 6858000"/>
              <a:gd name="connsiteX8387" fmla="*/ 381416 w 6582933"/>
              <a:gd name="connsiteY8387" fmla="*/ 3979590 h 6858000"/>
              <a:gd name="connsiteX8388" fmla="*/ 387613 w 6582933"/>
              <a:gd name="connsiteY8388" fmla="*/ 3989441 h 6858000"/>
              <a:gd name="connsiteX8389" fmla="*/ 393746 w 6582933"/>
              <a:gd name="connsiteY8389" fmla="*/ 3989599 h 6858000"/>
              <a:gd name="connsiteX8390" fmla="*/ 393746 w 6582933"/>
              <a:gd name="connsiteY8390" fmla="*/ 4010411 h 6858000"/>
              <a:gd name="connsiteX8391" fmla="*/ 414689 w 6582933"/>
              <a:gd name="connsiteY8391" fmla="*/ 4030113 h 6858000"/>
              <a:gd name="connsiteX8392" fmla="*/ 440334 w 6582933"/>
              <a:gd name="connsiteY8392" fmla="*/ 4042762 h 6858000"/>
              <a:gd name="connsiteX8393" fmla="*/ 444561 w 6582933"/>
              <a:gd name="connsiteY8393" fmla="*/ 4053152 h 6858000"/>
              <a:gd name="connsiteX8394" fmla="*/ 429847 w 6582933"/>
              <a:gd name="connsiteY8394" fmla="*/ 4061829 h 6858000"/>
              <a:gd name="connsiteX8395" fmla="*/ 418700 w 6582933"/>
              <a:gd name="connsiteY8395" fmla="*/ 4065106 h 6858000"/>
              <a:gd name="connsiteX8396" fmla="*/ 415706 w 6582933"/>
              <a:gd name="connsiteY8396" fmla="*/ 4055886 h 6858000"/>
              <a:gd name="connsiteX8397" fmla="*/ 407761 w 6582933"/>
              <a:gd name="connsiteY8397" fmla="*/ 4058398 h 6858000"/>
              <a:gd name="connsiteX8398" fmla="*/ 409350 w 6582933"/>
              <a:gd name="connsiteY8398" fmla="*/ 4062273 h 6858000"/>
              <a:gd name="connsiteX8399" fmla="*/ 416341 w 6582933"/>
              <a:gd name="connsiteY8399" fmla="*/ 4065768 h 6858000"/>
              <a:gd name="connsiteX8400" fmla="*/ 416354 w 6582933"/>
              <a:gd name="connsiteY8400" fmla="*/ 4065796 h 6858000"/>
              <a:gd name="connsiteX8401" fmla="*/ 416341 w 6582933"/>
              <a:gd name="connsiteY8401" fmla="*/ 4065800 h 6858000"/>
              <a:gd name="connsiteX8402" fmla="*/ 416356 w 6582933"/>
              <a:gd name="connsiteY8402" fmla="*/ 4065800 h 6858000"/>
              <a:gd name="connsiteX8403" fmla="*/ 419297 w 6582933"/>
              <a:gd name="connsiteY8403" fmla="*/ 4071934 h 6858000"/>
              <a:gd name="connsiteX8404" fmla="*/ 431945 w 6582933"/>
              <a:gd name="connsiteY8404" fmla="*/ 4082768 h 6858000"/>
              <a:gd name="connsiteX8405" fmla="*/ 431945 w 6582933"/>
              <a:gd name="connsiteY8405" fmla="*/ 4110386 h 6858000"/>
              <a:gd name="connsiteX8406" fmla="*/ 436488 w 6582933"/>
              <a:gd name="connsiteY8406" fmla="*/ 4114738 h 6858000"/>
              <a:gd name="connsiteX8407" fmla="*/ 444274 w 6582933"/>
              <a:gd name="connsiteY8407" fmla="*/ 4109302 h 6858000"/>
              <a:gd name="connsiteX8408" fmla="*/ 444592 w 6582933"/>
              <a:gd name="connsiteY8408" fmla="*/ 4053120 h 6858000"/>
              <a:gd name="connsiteX8409" fmla="*/ 450789 w 6582933"/>
              <a:gd name="connsiteY8409" fmla="*/ 4053279 h 6858000"/>
              <a:gd name="connsiteX8410" fmla="*/ 469443 w 6582933"/>
              <a:gd name="connsiteY8410" fmla="*/ 4071648 h 6858000"/>
              <a:gd name="connsiteX8411" fmla="*/ 469443 w 6582933"/>
              <a:gd name="connsiteY8411" fmla="*/ 4108699 h 6858000"/>
              <a:gd name="connsiteX8412" fmla="*/ 482505 w 6582933"/>
              <a:gd name="connsiteY8412" fmla="*/ 4123187 h 6858000"/>
              <a:gd name="connsiteX8413" fmla="*/ 482505 w 6582933"/>
              <a:gd name="connsiteY8413" fmla="*/ 4147659 h 6858000"/>
              <a:gd name="connsiteX8414" fmla="*/ 495058 w 6582933"/>
              <a:gd name="connsiteY8414" fmla="*/ 4161512 h 6858000"/>
              <a:gd name="connsiteX8415" fmla="*/ 476785 w 6582933"/>
              <a:gd name="connsiteY8415" fmla="*/ 4179787 h 6858000"/>
              <a:gd name="connsiteX8416" fmla="*/ 463532 w 6582933"/>
              <a:gd name="connsiteY8416" fmla="*/ 4167646 h 6858000"/>
              <a:gd name="connsiteX8417" fmla="*/ 454512 w 6582933"/>
              <a:gd name="connsiteY8417" fmla="*/ 4167424 h 6858000"/>
              <a:gd name="connsiteX8418" fmla="*/ 457082 w 6582933"/>
              <a:gd name="connsiteY8418" fmla="*/ 4167393 h 6858000"/>
              <a:gd name="connsiteX8419" fmla="*/ 453872 w 6582933"/>
              <a:gd name="connsiteY8419" fmla="*/ 4157510 h 6858000"/>
              <a:gd name="connsiteX8420" fmla="*/ 445927 w 6582933"/>
              <a:gd name="connsiteY8420" fmla="*/ 4160022 h 6858000"/>
              <a:gd name="connsiteX8421" fmla="*/ 447516 w 6582933"/>
              <a:gd name="connsiteY8421" fmla="*/ 4163897 h 6858000"/>
              <a:gd name="connsiteX8422" fmla="*/ 454507 w 6582933"/>
              <a:gd name="connsiteY8422" fmla="*/ 4167393 h 6858000"/>
              <a:gd name="connsiteX8423" fmla="*/ 454512 w 6582933"/>
              <a:gd name="connsiteY8423" fmla="*/ 4167424 h 6858000"/>
              <a:gd name="connsiteX8424" fmla="*/ 457304 w 6582933"/>
              <a:gd name="connsiteY8424" fmla="*/ 4186778 h 6858000"/>
              <a:gd name="connsiteX8425" fmla="*/ 475259 w 6582933"/>
              <a:gd name="connsiteY8425" fmla="*/ 4203904 h 6858000"/>
              <a:gd name="connsiteX8426" fmla="*/ 501445 w 6582933"/>
              <a:gd name="connsiteY8426" fmla="*/ 4180517 h 6858000"/>
              <a:gd name="connsiteX8427" fmla="*/ 507865 w 6582933"/>
              <a:gd name="connsiteY8427" fmla="*/ 4189575 h 6858000"/>
              <a:gd name="connsiteX8428" fmla="*/ 509231 w 6582933"/>
              <a:gd name="connsiteY8428" fmla="*/ 4237428 h 6858000"/>
              <a:gd name="connsiteX8429" fmla="*/ 526804 w 6582933"/>
              <a:gd name="connsiteY8429" fmla="*/ 4256400 h 6858000"/>
              <a:gd name="connsiteX8430" fmla="*/ 558999 w 6582933"/>
              <a:gd name="connsiteY8430" fmla="*/ 4256400 h 6858000"/>
              <a:gd name="connsiteX8431" fmla="*/ 559158 w 6582933"/>
              <a:gd name="connsiteY8431" fmla="*/ 4274130 h 6858000"/>
              <a:gd name="connsiteX8432" fmla="*/ 562336 w 6582933"/>
              <a:gd name="connsiteY8432" fmla="*/ 4278646 h 6858000"/>
              <a:gd name="connsiteX8433" fmla="*/ 566370 w 6582933"/>
              <a:gd name="connsiteY8433" fmla="*/ 4280517 h 6858000"/>
              <a:gd name="connsiteX8434" fmla="*/ 570500 w 6582933"/>
              <a:gd name="connsiteY8434" fmla="*/ 4276483 h 6858000"/>
              <a:gd name="connsiteX8435" fmla="*/ 558999 w 6582933"/>
              <a:gd name="connsiteY8435" fmla="*/ 4256368 h 6858000"/>
              <a:gd name="connsiteX8436" fmla="*/ 563319 w 6582933"/>
              <a:gd name="connsiteY8436" fmla="*/ 4245756 h 6858000"/>
              <a:gd name="connsiteX8437" fmla="*/ 584418 w 6582933"/>
              <a:gd name="connsiteY8437" fmla="*/ 4250330 h 6858000"/>
              <a:gd name="connsiteX8438" fmla="*/ 584418 w 6582933"/>
              <a:gd name="connsiteY8438" fmla="*/ 4263454 h 6858000"/>
              <a:gd name="connsiteX8439" fmla="*/ 609842 w 6582933"/>
              <a:gd name="connsiteY8439" fmla="*/ 4274891 h 6858000"/>
              <a:gd name="connsiteX8440" fmla="*/ 609842 w 6582933"/>
              <a:gd name="connsiteY8440" fmla="*/ 4294498 h 6858000"/>
              <a:gd name="connsiteX8441" fmla="*/ 599294 w 6582933"/>
              <a:gd name="connsiteY8441" fmla="*/ 4298697 h 6858000"/>
              <a:gd name="connsiteX8442" fmla="*/ 599199 w 6582933"/>
              <a:gd name="connsiteY8442" fmla="*/ 4315252 h 6858000"/>
              <a:gd name="connsiteX8443" fmla="*/ 616516 w 6582933"/>
              <a:gd name="connsiteY8443" fmla="*/ 4332474 h 6858000"/>
              <a:gd name="connsiteX8444" fmla="*/ 622523 w 6582933"/>
              <a:gd name="connsiteY8444" fmla="*/ 4332633 h 6858000"/>
              <a:gd name="connsiteX8445" fmla="*/ 635236 w 6582933"/>
              <a:gd name="connsiteY8445" fmla="*/ 4345344 h 6858000"/>
              <a:gd name="connsiteX8446" fmla="*/ 647949 w 6582933"/>
              <a:gd name="connsiteY8446" fmla="*/ 4358056 h 6858000"/>
              <a:gd name="connsiteX8447" fmla="*/ 648075 w 6582933"/>
              <a:gd name="connsiteY8447" fmla="*/ 4364222 h 6858000"/>
              <a:gd name="connsiteX8448" fmla="*/ 679502 w 6582933"/>
              <a:gd name="connsiteY8448" fmla="*/ 4395678 h 6858000"/>
              <a:gd name="connsiteX8449" fmla="*/ 695963 w 6582933"/>
              <a:gd name="connsiteY8449" fmla="*/ 4400092 h 6858000"/>
              <a:gd name="connsiteX8450" fmla="*/ 687799 w 6582933"/>
              <a:gd name="connsiteY8450" fmla="*/ 4414048 h 6858000"/>
              <a:gd name="connsiteX8451" fmla="*/ 716751 w 6582933"/>
              <a:gd name="connsiteY8451" fmla="*/ 4446201 h 6858000"/>
              <a:gd name="connsiteX8452" fmla="*/ 733174 w 6582933"/>
              <a:gd name="connsiteY8452" fmla="*/ 4437149 h 6858000"/>
              <a:gd name="connsiteX8453" fmla="*/ 737057 w 6582933"/>
              <a:gd name="connsiteY8453" fmla="*/ 4448110 h 6858000"/>
              <a:gd name="connsiteX8454" fmla="*/ 736930 w 6582933"/>
              <a:gd name="connsiteY8454" fmla="*/ 4467020 h 6858000"/>
              <a:gd name="connsiteX8455" fmla="*/ 737469 w 6582933"/>
              <a:gd name="connsiteY8455" fmla="*/ 4479154 h 6858000"/>
              <a:gd name="connsiteX8456" fmla="*/ 768832 w 6582933"/>
              <a:gd name="connsiteY8456" fmla="*/ 4510426 h 6858000"/>
              <a:gd name="connsiteX8457" fmla="*/ 775029 w 6582933"/>
              <a:gd name="connsiteY8457" fmla="*/ 4512507 h 6858000"/>
              <a:gd name="connsiteX8458" fmla="*/ 775219 w 6582933"/>
              <a:gd name="connsiteY8458" fmla="*/ 4516116 h 6858000"/>
              <a:gd name="connsiteX8459" fmla="*/ 782660 w 6582933"/>
              <a:gd name="connsiteY8459" fmla="*/ 4521863 h 6858000"/>
              <a:gd name="connsiteX8460" fmla="*/ 784054 w 6582933"/>
              <a:gd name="connsiteY8460" fmla="*/ 4519829 h 6858000"/>
              <a:gd name="connsiteX8461" fmla="*/ 780673 w 6582933"/>
              <a:gd name="connsiteY8461" fmla="*/ 4514391 h 6858000"/>
              <a:gd name="connsiteX8462" fmla="*/ 783135 w 6582933"/>
              <a:gd name="connsiteY8462" fmla="*/ 4513466 h 6858000"/>
              <a:gd name="connsiteX8463" fmla="*/ 780923 w 6582933"/>
              <a:gd name="connsiteY8463" fmla="*/ 4511153 h 6858000"/>
              <a:gd name="connsiteX8464" fmla="*/ 781828 w 6582933"/>
              <a:gd name="connsiteY8464" fmla="*/ 4500239 h 6858000"/>
              <a:gd name="connsiteX8465" fmla="*/ 790888 w 6582933"/>
              <a:gd name="connsiteY8465" fmla="*/ 4497841 h 6858000"/>
              <a:gd name="connsiteX8466" fmla="*/ 796166 w 6582933"/>
              <a:gd name="connsiteY8466" fmla="*/ 4500067 h 6858000"/>
              <a:gd name="connsiteX8467" fmla="*/ 813357 w 6582933"/>
              <a:gd name="connsiteY8467" fmla="*/ 4514523 h 6858000"/>
              <a:gd name="connsiteX8468" fmla="*/ 813357 w 6582933"/>
              <a:gd name="connsiteY8468" fmla="*/ 4529842 h 6858000"/>
              <a:gd name="connsiteX8469" fmla="*/ 844593 w 6582933"/>
              <a:gd name="connsiteY8469" fmla="*/ 4560632 h 6858000"/>
              <a:gd name="connsiteX8470" fmla="*/ 852288 w 6582933"/>
              <a:gd name="connsiteY8470" fmla="*/ 4580525 h 6858000"/>
              <a:gd name="connsiteX8471" fmla="*/ 869922 w 6582933"/>
              <a:gd name="connsiteY8471" fmla="*/ 4599465 h 6858000"/>
              <a:gd name="connsiteX8472" fmla="*/ 889340 w 6582933"/>
              <a:gd name="connsiteY8472" fmla="*/ 4599465 h 6858000"/>
              <a:gd name="connsiteX8473" fmla="*/ 889499 w 6582933"/>
              <a:gd name="connsiteY8473" fmla="*/ 4605219 h 6858000"/>
              <a:gd name="connsiteX8474" fmla="*/ 901450 w 6582933"/>
              <a:gd name="connsiteY8474" fmla="*/ 4618089 h 6858000"/>
              <a:gd name="connsiteX8475" fmla="*/ 902180 w 6582933"/>
              <a:gd name="connsiteY8475" fmla="*/ 4631467 h 6858000"/>
              <a:gd name="connsiteX8476" fmla="*/ 921756 w 6582933"/>
              <a:gd name="connsiteY8476" fmla="*/ 4650147 h 6858000"/>
              <a:gd name="connsiteX8477" fmla="*/ 927504 w 6582933"/>
              <a:gd name="connsiteY8477" fmla="*/ 4650274 h 6858000"/>
              <a:gd name="connsiteX8478" fmla="*/ 927662 w 6582933"/>
              <a:gd name="connsiteY8478" fmla="*/ 4656440 h 6858000"/>
              <a:gd name="connsiteX8479" fmla="*/ 954426 w 6582933"/>
              <a:gd name="connsiteY8479" fmla="*/ 4683132 h 6858000"/>
              <a:gd name="connsiteX8480" fmla="*/ 967788 w 6582933"/>
              <a:gd name="connsiteY8480" fmla="*/ 4709317 h 6858000"/>
              <a:gd name="connsiteX8481" fmla="*/ 978370 w 6582933"/>
              <a:gd name="connsiteY8481" fmla="*/ 4713801 h 6858000"/>
              <a:gd name="connsiteX8482" fmla="*/ 978498 w 6582933"/>
              <a:gd name="connsiteY8482" fmla="*/ 4719929 h 6858000"/>
              <a:gd name="connsiteX8483" fmla="*/ 1016154 w 6582933"/>
              <a:gd name="connsiteY8483" fmla="*/ 4758381 h 6858000"/>
              <a:gd name="connsiteX8484" fmla="*/ 1018125 w 6582933"/>
              <a:gd name="connsiteY8484" fmla="*/ 4772615 h 6858000"/>
              <a:gd name="connsiteX8485" fmla="*/ 1053624 w 6582933"/>
              <a:gd name="connsiteY8485" fmla="*/ 4808112 h 6858000"/>
              <a:gd name="connsiteX8486" fmla="*/ 1054734 w 6582933"/>
              <a:gd name="connsiteY8486" fmla="*/ 4821934 h 6858000"/>
              <a:gd name="connsiteX8487" fmla="*/ 1084766 w 6582933"/>
              <a:gd name="connsiteY8487" fmla="*/ 4851518 h 6858000"/>
              <a:gd name="connsiteX8488" fmla="*/ 1097257 w 6582933"/>
              <a:gd name="connsiteY8488" fmla="*/ 4853713 h 6858000"/>
              <a:gd name="connsiteX8489" fmla="*/ 1138471 w 6582933"/>
              <a:gd name="connsiteY8489" fmla="*/ 4891785 h 6858000"/>
              <a:gd name="connsiteX8490" fmla="*/ 1153791 w 6582933"/>
              <a:gd name="connsiteY8490" fmla="*/ 4896041 h 6858000"/>
              <a:gd name="connsiteX8491" fmla="*/ 1145017 w 6582933"/>
              <a:gd name="connsiteY8491" fmla="*/ 4909546 h 6858000"/>
              <a:gd name="connsiteX8492" fmla="*/ 1150961 w 6582933"/>
              <a:gd name="connsiteY8492" fmla="*/ 4918033 h 6858000"/>
              <a:gd name="connsiteX8493" fmla="*/ 1163991 w 6582933"/>
              <a:gd name="connsiteY8493" fmla="*/ 4929945 h 6858000"/>
              <a:gd name="connsiteX8494" fmla="*/ 1176574 w 6582933"/>
              <a:gd name="connsiteY8494" fmla="*/ 4928106 h 6858000"/>
              <a:gd name="connsiteX8495" fmla="*/ 1194370 w 6582933"/>
              <a:gd name="connsiteY8495" fmla="*/ 4911449 h 6858000"/>
              <a:gd name="connsiteX8496" fmla="*/ 1194370 w 6582933"/>
              <a:gd name="connsiteY8496" fmla="*/ 4891721 h 6858000"/>
              <a:gd name="connsiteX8497" fmla="*/ 1204602 w 6582933"/>
              <a:gd name="connsiteY8497" fmla="*/ 4895438 h 6858000"/>
              <a:gd name="connsiteX8498" fmla="*/ 1211981 w 6582933"/>
              <a:gd name="connsiteY8498" fmla="*/ 4916028 h 6858000"/>
              <a:gd name="connsiteX8499" fmla="*/ 1228788 w 6582933"/>
              <a:gd name="connsiteY8499" fmla="*/ 4932299 h 6858000"/>
              <a:gd name="connsiteX8500" fmla="*/ 1232507 w 6582933"/>
              <a:gd name="connsiteY8500" fmla="*/ 4942562 h 6858000"/>
              <a:gd name="connsiteX8501" fmla="*/ 1188236 w 6582933"/>
              <a:gd name="connsiteY8501" fmla="*/ 4942562 h 6858000"/>
              <a:gd name="connsiteX8502" fmla="*/ 1184202 w 6582933"/>
              <a:gd name="connsiteY8502" fmla="*/ 4951271 h 6858000"/>
              <a:gd name="connsiteX8503" fmla="*/ 1237785 w 6582933"/>
              <a:gd name="connsiteY8503" fmla="*/ 5005004 h 6858000"/>
              <a:gd name="connsiteX8504" fmla="*/ 1259330 w 6582933"/>
              <a:gd name="connsiteY8504" fmla="*/ 5026387 h 6858000"/>
              <a:gd name="connsiteX8505" fmla="*/ 1353431 w 6582933"/>
              <a:gd name="connsiteY8505" fmla="*/ 5120292 h 6858000"/>
              <a:gd name="connsiteX8506" fmla="*/ 1359623 w 6582933"/>
              <a:gd name="connsiteY8506" fmla="*/ 5120419 h 6858000"/>
              <a:gd name="connsiteX8507" fmla="*/ 1372334 w 6582933"/>
              <a:gd name="connsiteY8507" fmla="*/ 5133130 h 6858000"/>
              <a:gd name="connsiteX8508" fmla="*/ 1372478 w 6582933"/>
              <a:gd name="connsiteY8508" fmla="*/ 5133488 h 6858000"/>
              <a:gd name="connsiteX8509" fmla="*/ 1372478 w 6582933"/>
              <a:gd name="connsiteY8509" fmla="*/ 5120799 h 6858000"/>
              <a:gd name="connsiteX8510" fmla="*/ 1382017 w 6582933"/>
              <a:gd name="connsiteY8510" fmla="*/ 5123975 h 6858000"/>
              <a:gd name="connsiteX8511" fmla="*/ 1385065 w 6582933"/>
              <a:gd name="connsiteY8511" fmla="*/ 5133131 h 6858000"/>
              <a:gd name="connsiteX8512" fmla="*/ 1391246 w 6582933"/>
              <a:gd name="connsiteY8512" fmla="*/ 5133289 h 6858000"/>
              <a:gd name="connsiteX8513" fmla="*/ 1416608 w 6582933"/>
              <a:gd name="connsiteY8513" fmla="*/ 5158294 h 6858000"/>
              <a:gd name="connsiteX8514" fmla="*/ 1430939 w 6582933"/>
              <a:gd name="connsiteY8514" fmla="*/ 5159950 h 6858000"/>
              <a:gd name="connsiteX8515" fmla="*/ 1466756 w 6582933"/>
              <a:gd name="connsiteY8515" fmla="*/ 5195763 h 6858000"/>
              <a:gd name="connsiteX8516" fmla="*/ 1486746 w 6582933"/>
              <a:gd name="connsiteY8516" fmla="*/ 5211716 h 6858000"/>
              <a:gd name="connsiteX8517" fmla="*/ 1488370 w 6582933"/>
              <a:gd name="connsiteY8517" fmla="*/ 5217368 h 6858000"/>
              <a:gd name="connsiteX8518" fmla="*/ 1528663 w 6582933"/>
              <a:gd name="connsiteY8518" fmla="*/ 5257666 h 6858000"/>
              <a:gd name="connsiteX8519" fmla="*/ 1550013 w 6582933"/>
              <a:gd name="connsiteY8519" fmla="*/ 5266718 h 6858000"/>
              <a:gd name="connsiteX8520" fmla="*/ 1550268 w 6582933"/>
              <a:gd name="connsiteY8520" fmla="*/ 5278415 h 6858000"/>
              <a:gd name="connsiteX8521" fmla="*/ 1595715 w 6582933"/>
              <a:gd name="connsiteY8521" fmla="*/ 5323857 h 6858000"/>
              <a:gd name="connsiteX8522" fmla="*/ 1607571 w 6582933"/>
              <a:gd name="connsiteY8522" fmla="*/ 5323857 h 6858000"/>
              <a:gd name="connsiteX8523" fmla="*/ 1643895 w 6582933"/>
              <a:gd name="connsiteY8523" fmla="*/ 5360178 h 6858000"/>
              <a:gd name="connsiteX8524" fmla="*/ 1668519 w 6582933"/>
              <a:gd name="connsiteY8524" fmla="*/ 5374540 h 6858000"/>
              <a:gd name="connsiteX8525" fmla="*/ 1688064 w 6582933"/>
              <a:gd name="connsiteY8525" fmla="*/ 5374571 h 6858000"/>
              <a:gd name="connsiteX8526" fmla="*/ 1702555 w 6582933"/>
              <a:gd name="connsiteY8526" fmla="*/ 5388964 h 6858000"/>
              <a:gd name="connsiteX8527" fmla="*/ 1708752 w 6582933"/>
              <a:gd name="connsiteY8527" fmla="*/ 5399487 h 6858000"/>
              <a:gd name="connsiteX8528" fmla="*/ 1721939 w 6582933"/>
              <a:gd name="connsiteY8528" fmla="*/ 5387410 h 6858000"/>
              <a:gd name="connsiteX8529" fmla="*/ 1728177 w 6582933"/>
              <a:gd name="connsiteY8529" fmla="*/ 5389333 h 6858000"/>
              <a:gd name="connsiteX8530" fmla="*/ 1728360 w 6582933"/>
              <a:gd name="connsiteY8530" fmla="*/ 5392776 h 6858000"/>
              <a:gd name="connsiteX8531" fmla="*/ 1735801 w 6582933"/>
              <a:gd name="connsiteY8531" fmla="*/ 5398530 h 6858000"/>
              <a:gd name="connsiteX8532" fmla="*/ 1733795 w 6582933"/>
              <a:gd name="connsiteY8532" fmla="*/ 5391064 h 6858000"/>
              <a:gd name="connsiteX8533" fmla="*/ 1733701 w 6582933"/>
              <a:gd name="connsiteY8533" fmla="*/ 5387442 h 6858000"/>
              <a:gd name="connsiteX8534" fmla="*/ 1731246 w 6582933"/>
              <a:gd name="connsiteY8534" fmla="*/ 5387312 h 6858000"/>
              <a:gd name="connsiteX8535" fmla="*/ 1729173 w 6582933"/>
              <a:gd name="connsiteY8535" fmla="*/ 5384263 h 6858000"/>
              <a:gd name="connsiteX8536" fmla="*/ 1728011 w 6582933"/>
              <a:gd name="connsiteY8536" fmla="*/ 5381086 h 6858000"/>
              <a:gd name="connsiteX8537" fmla="*/ 1671634 w 6582933"/>
              <a:gd name="connsiteY8537" fmla="*/ 5323540 h 6858000"/>
              <a:gd name="connsiteX8538" fmla="*/ 1658097 w 6582933"/>
              <a:gd name="connsiteY8538" fmla="*/ 5323540 h 6858000"/>
              <a:gd name="connsiteX8539" fmla="*/ 1609158 w 6582933"/>
              <a:gd name="connsiteY8539" fmla="*/ 5274603 h 6858000"/>
              <a:gd name="connsiteX8540" fmla="*/ 1596571 w 6582933"/>
              <a:gd name="connsiteY8540" fmla="*/ 5272757 h 6858000"/>
              <a:gd name="connsiteX8541" fmla="*/ 1561142 w 6582933"/>
              <a:gd name="connsiteY8541" fmla="*/ 5239170 h 6858000"/>
              <a:gd name="connsiteX8542" fmla="*/ 1531269 w 6582933"/>
              <a:gd name="connsiteY8542" fmla="*/ 5209426 h 6858000"/>
              <a:gd name="connsiteX8543" fmla="*/ 1511947 w 6582933"/>
              <a:gd name="connsiteY8543" fmla="*/ 5188805 h 6858000"/>
              <a:gd name="connsiteX8544" fmla="*/ 1486682 w 6582933"/>
              <a:gd name="connsiteY8544" fmla="*/ 5169610 h 6858000"/>
              <a:gd name="connsiteX8545" fmla="*/ 1486682 w 6582933"/>
              <a:gd name="connsiteY8545" fmla="*/ 5146154 h 6858000"/>
              <a:gd name="connsiteX8546" fmla="*/ 1477350 w 6582933"/>
              <a:gd name="connsiteY8546" fmla="*/ 5143047 h 6858000"/>
              <a:gd name="connsiteX8547" fmla="*/ 1474174 w 6582933"/>
              <a:gd name="connsiteY8547" fmla="*/ 5133511 h 6858000"/>
              <a:gd name="connsiteX8548" fmla="*/ 1464638 w 6582933"/>
              <a:gd name="connsiteY8548" fmla="*/ 5130323 h 6858000"/>
              <a:gd name="connsiteX8549" fmla="*/ 1461461 w 6582933"/>
              <a:gd name="connsiteY8549" fmla="*/ 5120799 h 6858000"/>
              <a:gd name="connsiteX8550" fmla="*/ 1471001 w 6582933"/>
              <a:gd name="connsiteY8550" fmla="*/ 5123975 h 6858000"/>
              <a:gd name="connsiteX8551" fmla="*/ 1474175 w 6582933"/>
              <a:gd name="connsiteY8551" fmla="*/ 5133511 h 6858000"/>
              <a:gd name="connsiteX8552" fmla="*/ 1483702 w 6582933"/>
              <a:gd name="connsiteY8552" fmla="*/ 5136683 h 6858000"/>
              <a:gd name="connsiteX8553" fmla="*/ 1486750 w 6582933"/>
              <a:gd name="connsiteY8553" fmla="*/ 5145813 h 6858000"/>
              <a:gd name="connsiteX8554" fmla="*/ 1492847 w 6582933"/>
              <a:gd name="connsiteY8554" fmla="*/ 5145938 h 6858000"/>
              <a:gd name="connsiteX8555" fmla="*/ 1523956 w 6582933"/>
              <a:gd name="connsiteY8555" fmla="*/ 5177139 h 6858000"/>
              <a:gd name="connsiteX8556" fmla="*/ 1545788 w 6582933"/>
              <a:gd name="connsiteY8556" fmla="*/ 5185658 h 6858000"/>
              <a:gd name="connsiteX8557" fmla="*/ 1594540 w 6582933"/>
              <a:gd name="connsiteY8557" fmla="*/ 5234596 h 6858000"/>
              <a:gd name="connsiteX8558" fmla="*/ 1607858 w 6582933"/>
              <a:gd name="connsiteY8558" fmla="*/ 5222360 h 6858000"/>
              <a:gd name="connsiteX8559" fmla="*/ 1633852 w 6582933"/>
              <a:gd name="connsiteY8559" fmla="*/ 5235960 h 6858000"/>
              <a:gd name="connsiteX8560" fmla="*/ 1651709 w 6582933"/>
              <a:gd name="connsiteY8560" fmla="*/ 5253943 h 6858000"/>
              <a:gd name="connsiteX8561" fmla="*/ 1651868 w 6582933"/>
              <a:gd name="connsiteY8561" fmla="*/ 5260108 h 6858000"/>
              <a:gd name="connsiteX8562" fmla="*/ 1641287 w 6582933"/>
              <a:gd name="connsiteY8562" fmla="*/ 5264403 h 6858000"/>
              <a:gd name="connsiteX8563" fmla="*/ 1645703 w 6582933"/>
              <a:gd name="connsiteY8563" fmla="*/ 5285532 h 6858000"/>
              <a:gd name="connsiteX8564" fmla="*/ 1660513 w 6582933"/>
              <a:gd name="connsiteY8564" fmla="*/ 5285532 h 6858000"/>
              <a:gd name="connsiteX8565" fmla="*/ 1682692 w 6582933"/>
              <a:gd name="connsiteY8565" fmla="*/ 5311051 h 6858000"/>
              <a:gd name="connsiteX8566" fmla="*/ 1696902 w 6582933"/>
              <a:gd name="connsiteY8566" fmla="*/ 5310416 h 6858000"/>
              <a:gd name="connsiteX8567" fmla="*/ 1709837 w 6582933"/>
              <a:gd name="connsiteY8567" fmla="*/ 5286293 h 6858000"/>
              <a:gd name="connsiteX8568" fmla="*/ 1740627 w 6582933"/>
              <a:gd name="connsiteY8568" fmla="*/ 5317089 h 6858000"/>
              <a:gd name="connsiteX8569" fmla="*/ 1728265 w 6582933"/>
              <a:gd name="connsiteY8569" fmla="*/ 5330277 h 6858000"/>
              <a:gd name="connsiteX8570" fmla="*/ 1728104 w 6582933"/>
              <a:gd name="connsiteY8570" fmla="*/ 5336341 h 6858000"/>
              <a:gd name="connsiteX8571" fmla="*/ 1728073 w 6582933"/>
              <a:gd name="connsiteY8571" fmla="*/ 5336341 h 6858000"/>
              <a:gd name="connsiteX8572" fmla="*/ 1728073 w 6582933"/>
              <a:gd name="connsiteY8572" fmla="*/ 5336354 h 6858000"/>
              <a:gd name="connsiteX8573" fmla="*/ 1717620 w 6582933"/>
              <a:gd name="connsiteY8573" fmla="*/ 5340540 h 6858000"/>
              <a:gd name="connsiteX8574" fmla="*/ 1718595 w 6582933"/>
              <a:gd name="connsiteY8574" fmla="*/ 5346001 h 6858000"/>
              <a:gd name="connsiteX8575" fmla="*/ 1728073 w 6582933"/>
              <a:gd name="connsiteY8575" fmla="*/ 5349043 h 6858000"/>
              <a:gd name="connsiteX8576" fmla="*/ 1728073 w 6582933"/>
              <a:gd name="connsiteY8576" fmla="*/ 5349053 h 6858000"/>
              <a:gd name="connsiteX8577" fmla="*/ 1728109 w 6582933"/>
              <a:gd name="connsiteY8577" fmla="*/ 5349065 h 6858000"/>
              <a:gd name="connsiteX8578" fmla="*/ 1731281 w 6582933"/>
              <a:gd name="connsiteY8578" fmla="*/ 5358591 h 6858000"/>
              <a:gd name="connsiteX8579" fmla="*/ 1740783 w 6582933"/>
              <a:gd name="connsiteY8579" fmla="*/ 5361752 h 6858000"/>
              <a:gd name="connsiteX8580" fmla="*/ 1740787 w 6582933"/>
              <a:gd name="connsiteY8580" fmla="*/ 5361764 h 6858000"/>
              <a:gd name="connsiteX8581" fmla="*/ 1740823 w 6582933"/>
              <a:gd name="connsiteY8581" fmla="*/ 5361776 h 6858000"/>
              <a:gd name="connsiteX8582" fmla="*/ 1743994 w 6582933"/>
              <a:gd name="connsiteY8582" fmla="*/ 5371301 h 6858000"/>
              <a:gd name="connsiteX8583" fmla="*/ 1753494 w 6582933"/>
              <a:gd name="connsiteY8583" fmla="*/ 5374465 h 6858000"/>
              <a:gd name="connsiteX8584" fmla="*/ 1753498 w 6582933"/>
              <a:gd name="connsiteY8584" fmla="*/ 5374476 h 6858000"/>
              <a:gd name="connsiteX8585" fmla="*/ 1753529 w 6582933"/>
              <a:gd name="connsiteY8585" fmla="*/ 5374476 h 6858000"/>
              <a:gd name="connsiteX8586" fmla="*/ 1753655 w 6582933"/>
              <a:gd name="connsiteY8586" fmla="*/ 5380483 h 6858000"/>
              <a:gd name="connsiteX8587" fmla="*/ 1779018 w 6582933"/>
              <a:gd name="connsiteY8587" fmla="*/ 5403775 h 6858000"/>
              <a:gd name="connsiteX8588" fmla="*/ 1779018 w 6582933"/>
              <a:gd name="connsiteY8588" fmla="*/ 5420553 h 6858000"/>
              <a:gd name="connsiteX8589" fmla="*/ 1800117 w 6582933"/>
              <a:gd name="connsiteY8589" fmla="*/ 5427607 h 6858000"/>
              <a:gd name="connsiteX8590" fmla="*/ 1803542 w 6582933"/>
              <a:gd name="connsiteY8590" fmla="*/ 5438511 h 6858000"/>
              <a:gd name="connsiteX8591" fmla="*/ 1794363 w 6582933"/>
              <a:gd name="connsiteY8591" fmla="*/ 5441492 h 6858000"/>
              <a:gd name="connsiteX8592" fmla="*/ 1796874 w 6582933"/>
              <a:gd name="connsiteY8592" fmla="*/ 5449440 h 6858000"/>
              <a:gd name="connsiteX8593" fmla="*/ 1800751 w 6582933"/>
              <a:gd name="connsiteY8593" fmla="*/ 5447848 h 6858000"/>
              <a:gd name="connsiteX8594" fmla="*/ 1804248 w 6582933"/>
              <a:gd name="connsiteY8594" fmla="*/ 5440857 h 6858000"/>
              <a:gd name="connsiteX8595" fmla="*/ 1804275 w 6582933"/>
              <a:gd name="connsiteY8595" fmla="*/ 5440846 h 6858000"/>
              <a:gd name="connsiteX8596" fmla="*/ 1804278 w 6582933"/>
              <a:gd name="connsiteY8596" fmla="*/ 5440857 h 6858000"/>
              <a:gd name="connsiteX8597" fmla="*/ 1804278 w 6582933"/>
              <a:gd name="connsiteY8597" fmla="*/ 5440844 h 6858000"/>
              <a:gd name="connsiteX8598" fmla="*/ 1810507 w 6582933"/>
              <a:gd name="connsiteY8598" fmla="*/ 5438187 h 6858000"/>
              <a:gd name="connsiteX8599" fmla="*/ 1835967 w 6582933"/>
              <a:gd name="connsiteY8599" fmla="*/ 5463230 h 6858000"/>
              <a:gd name="connsiteX8600" fmla="*/ 1850138 w 6582933"/>
              <a:gd name="connsiteY8600" fmla="*/ 5464816 h 6858000"/>
              <a:gd name="connsiteX8601" fmla="*/ 1878107 w 6582933"/>
              <a:gd name="connsiteY8601" fmla="*/ 5488907 h 6858000"/>
              <a:gd name="connsiteX8602" fmla="*/ 1889576 w 6582933"/>
              <a:gd name="connsiteY8602" fmla="*/ 5486015 h 6858000"/>
              <a:gd name="connsiteX8603" fmla="*/ 1892026 w 6582933"/>
              <a:gd name="connsiteY8603" fmla="*/ 5482361 h 6858000"/>
              <a:gd name="connsiteX8604" fmla="*/ 1861677 w 6582933"/>
              <a:gd name="connsiteY8604" fmla="*/ 5450582 h 6858000"/>
              <a:gd name="connsiteX8605" fmla="*/ 1848426 w 6582933"/>
              <a:gd name="connsiteY8605" fmla="*/ 5450582 h 6858000"/>
              <a:gd name="connsiteX8606" fmla="*/ 1772535 w 6582933"/>
              <a:gd name="connsiteY8606" fmla="*/ 5374476 h 6858000"/>
              <a:gd name="connsiteX8607" fmla="*/ 1753529 w 6582933"/>
              <a:gd name="connsiteY8607" fmla="*/ 5374476 h 6858000"/>
              <a:gd name="connsiteX8608" fmla="*/ 1753494 w 6582933"/>
              <a:gd name="connsiteY8608" fmla="*/ 5374465 h 6858000"/>
              <a:gd name="connsiteX8609" fmla="*/ 1750322 w 6582933"/>
              <a:gd name="connsiteY8609" fmla="*/ 5364940 h 6858000"/>
              <a:gd name="connsiteX8610" fmla="*/ 1740823 w 6582933"/>
              <a:gd name="connsiteY8610" fmla="*/ 5361776 h 6858000"/>
              <a:gd name="connsiteX8611" fmla="*/ 1740818 w 6582933"/>
              <a:gd name="connsiteY8611" fmla="*/ 5361764 h 6858000"/>
              <a:gd name="connsiteX8612" fmla="*/ 1740783 w 6582933"/>
              <a:gd name="connsiteY8612" fmla="*/ 5361752 h 6858000"/>
              <a:gd name="connsiteX8613" fmla="*/ 1737614 w 6582933"/>
              <a:gd name="connsiteY8613" fmla="*/ 5352240 h 6858000"/>
              <a:gd name="connsiteX8614" fmla="*/ 1728109 w 6582933"/>
              <a:gd name="connsiteY8614" fmla="*/ 5349065 h 6858000"/>
              <a:gd name="connsiteX8615" fmla="*/ 1728104 w 6582933"/>
              <a:gd name="connsiteY8615" fmla="*/ 5349053 h 6858000"/>
              <a:gd name="connsiteX8616" fmla="*/ 1728073 w 6582933"/>
              <a:gd name="connsiteY8616" fmla="*/ 5349043 h 6858000"/>
              <a:gd name="connsiteX8617" fmla="*/ 1728073 w 6582933"/>
              <a:gd name="connsiteY8617" fmla="*/ 5336354 h 6858000"/>
              <a:gd name="connsiteX8618" fmla="*/ 1728104 w 6582933"/>
              <a:gd name="connsiteY8618" fmla="*/ 5336341 h 6858000"/>
              <a:gd name="connsiteX8619" fmla="*/ 1750479 w 6582933"/>
              <a:gd name="connsiteY8619" fmla="*/ 5336341 h 6858000"/>
              <a:gd name="connsiteX8620" fmla="*/ 1769959 w 6582933"/>
              <a:gd name="connsiteY8620" fmla="*/ 5360591 h 6858000"/>
              <a:gd name="connsiteX8621" fmla="*/ 1795195 w 6582933"/>
              <a:gd name="connsiteY8621" fmla="*/ 5351659 h 6858000"/>
              <a:gd name="connsiteX8622" fmla="*/ 1799767 w 6582933"/>
              <a:gd name="connsiteY8622" fmla="*/ 5351025 h 6858000"/>
              <a:gd name="connsiteX8623" fmla="*/ 1848458 w 6582933"/>
              <a:gd name="connsiteY8623" fmla="*/ 5399900 h 6858000"/>
              <a:gd name="connsiteX8624" fmla="*/ 1861361 w 6582933"/>
              <a:gd name="connsiteY8624" fmla="*/ 5399900 h 6858000"/>
              <a:gd name="connsiteX8625" fmla="*/ 1874897 w 6582933"/>
              <a:gd name="connsiteY8625" fmla="*/ 5412542 h 6858000"/>
              <a:gd name="connsiteX8626" fmla="*/ 1887223 w 6582933"/>
              <a:gd name="connsiteY8626" fmla="*/ 5413246 h 6858000"/>
              <a:gd name="connsiteX8627" fmla="*/ 1902004 w 6582933"/>
              <a:gd name="connsiteY8627" fmla="*/ 5426306 h 6858000"/>
              <a:gd name="connsiteX8628" fmla="*/ 1918783 w 6582933"/>
              <a:gd name="connsiteY8628" fmla="*/ 5420838 h 6858000"/>
              <a:gd name="connsiteX8629" fmla="*/ 1919068 w 6582933"/>
              <a:gd name="connsiteY8629" fmla="*/ 5394590 h 6858000"/>
              <a:gd name="connsiteX8630" fmla="*/ 1926987 w 6582933"/>
              <a:gd name="connsiteY8630" fmla="*/ 5389059 h 6858000"/>
              <a:gd name="connsiteX8631" fmla="*/ 1962668 w 6582933"/>
              <a:gd name="connsiteY8631" fmla="*/ 5424746 h 6858000"/>
              <a:gd name="connsiteX8632" fmla="*/ 1976750 w 6582933"/>
              <a:gd name="connsiteY8632" fmla="*/ 5425380 h 6858000"/>
              <a:gd name="connsiteX8633" fmla="*/ 1994260 w 6582933"/>
              <a:gd name="connsiteY8633" fmla="*/ 5445818 h 6858000"/>
              <a:gd name="connsiteX8634" fmla="*/ 1994957 w 6582933"/>
              <a:gd name="connsiteY8634" fmla="*/ 5448070 h 6858000"/>
              <a:gd name="connsiteX8635" fmla="*/ 2014645 w 6582933"/>
              <a:gd name="connsiteY8635" fmla="*/ 5464023 h 6858000"/>
              <a:gd name="connsiteX8636" fmla="*/ 2038956 w 6582933"/>
              <a:gd name="connsiteY8636" fmla="*/ 5488330 h 6858000"/>
              <a:gd name="connsiteX8637" fmla="*/ 2071213 w 6582933"/>
              <a:gd name="connsiteY8637" fmla="*/ 5468793 h 6858000"/>
              <a:gd name="connsiteX8638" fmla="*/ 2071848 w 6582933"/>
              <a:gd name="connsiteY8638" fmla="*/ 5456430 h 6858000"/>
              <a:gd name="connsiteX8639" fmla="*/ 2089586 w 6582933"/>
              <a:gd name="connsiteY8639" fmla="*/ 5462723 h 6858000"/>
              <a:gd name="connsiteX8640" fmla="*/ 2098548 w 6582933"/>
              <a:gd name="connsiteY8640" fmla="*/ 5442418 h 6858000"/>
              <a:gd name="connsiteX8641" fmla="*/ 2109351 w 6582933"/>
              <a:gd name="connsiteY8641" fmla="*/ 5437997 h 6858000"/>
              <a:gd name="connsiteX8642" fmla="*/ 2109351 w 6582933"/>
              <a:gd name="connsiteY8642" fmla="*/ 5476132 h 6858000"/>
              <a:gd name="connsiteX8643" fmla="*/ 2098802 w 6582933"/>
              <a:gd name="connsiteY8643" fmla="*/ 5480610 h 6858000"/>
              <a:gd name="connsiteX8644" fmla="*/ 2096606 w 6582933"/>
              <a:gd name="connsiteY8644" fmla="*/ 5498663 h 6858000"/>
              <a:gd name="connsiteX8645" fmla="*/ 2094255 w 6582933"/>
              <a:gd name="connsiteY8645" fmla="*/ 5510290 h 6858000"/>
              <a:gd name="connsiteX8646" fmla="*/ 2085131 w 6582933"/>
              <a:gd name="connsiteY8646" fmla="*/ 5519412 h 6858000"/>
              <a:gd name="connsiteX8647" fmla="*/ 2092003 w 6582933"/>
              <a:gd name="connsiteY8647" fmla="*/ 5526624 h 6858000"/>
              <a:gd name="connsiteX8648" fmla="*/ 2115709 w 6582933"/>
              <a:gd name="connsiteY8648" fmla="*/ 5526973 h 6858000"/>
              <a:gd name="connsiteX8649" fmla="*/ 2139036 w 6582933"/>
              <a:gd name="connsiteY8649" fmla="*/ 5550328 h 6858000"/>
              <a:gd name="connsiteX8650" fmla="*/ 2155878 w 6582933"/>
              <a:gd name="connsiteY8650" fmla="*/ 5555067 h 6858000"/>
              <a:gd name="connsiteX8651" fmla="*/ 2177038 w 6582933"/>
              <a:gd name="connsiteY8651" fmla="*/ 5565742 h 6858000"/>
              <a:gd name="connsiteX8652" fmla="*/ 2191978 w 6582933"/>
              <a:gd name="connsiteY8652" fmla="*/ 5577020 h 6858000"/>
              <a:gd name="connsiteX8653" fmla="*/ 2203893 w 6582933"/>
              <a:gd name="connsiteY8653" fmla="*/ 5577851 h 6858000"/>
              <a:gd name="connsiteX8654" fmla="*/ 2217533 w 6582933"/>
              <a:gd name="connsiteY8654" fmla="*/ 5590366 h 6858000"/>
              <a:gd name="connsiteX8655" fmla="*/ 2242128 w 6582933"/>
              <a:gd name="connsiteY8655" fmla="*/ 5590366 h 6858000"/>
              <a:gd name="connsiteX8656" fmla="*/ 2268824 w 6582933"/>
              <a:gd name="connsiteY8656" fmla="*/ 5615853 h 6858000"/>
              <a:gd name="connsiteX8657" fmla="*/ 2281791 w 6582933"/>
              <a:gd name="connsiteY8657" fmla="*/ 5616773 h 6858000"/>
              <a:gd name="connsiteX8658" fmla="*/ 2309476 w 6582933"/>
              <a:gd name="connsiteY8658" fmla="*/ 5641309 h 6858000"/>
              <a:gd name="connsiteX8659" fmla="*/ 2342748 w 6582933"/>
              <a:gd name="connsiteY8659" fmla="*/ 5652301 h 6858000"/>
              <a:gd name="connsiteX8660" fmla="*/ 2368452 w 6582933"/>
              <a:gd name="connsiteY8660" fmla="*/ 5665774 h 6858000"/>
              <a:gd name="connsiteX8661" fmla="*/ 2375095 w 6582933"/>
              <a:gd name="connsiteY8661" fmla="*/ 5647221 h 6858000"/>
              <a:gd name="connsiteX8662" fmla="*/ 2357395 w 6582933"/>
              <a:gd name="connsiteY8662" fmla="*/ 5628565 h 6858000"/>
              <a:gd name="connsiteX8663" fmla="*/ 2331938 w 6582933"/>
              <a:gd name="connsiteY8663" fmla="*/ 5628565 h 6858000"/>
              <a:gd name="connsiteX8664" fmla="*/ 2318434 w 6582933"/>
              <a:gd name="connsiteY8664" fmla="*/ 5615917 h 6858000"/>
              <a:gd name="connsiteX8665" fmla="*/ 2305688 w 6582933"/>
              <a:gd name="connsiteY8665" fmla="*/ 5615251 h 6858000"/>
              <a:gd name="connsiteX8666" fmla="*/ 2278104 w 6582933"/>
              <a:gd name="connsiteY8666" fmla="*/ 5590493 h 6858000"/>
              <a:gd name="connsiteX8667" fmla="*/ 2266343 w 6582933"/>
              <a:gd name="connsiteY8667" fmla="*/ 5588432 h 6858000"/>
              <a:gd name="connsiteX8668" fmla="*/ 2262050 w 6582933"/>
              <a:gd name="connsiteY8668" fmla="*/ 5578232 h 6858000"/>
              <a:gd name="connsiteX8669" fmla="*/ 2250197 w 6582933"/>
              <a:gd name="connsiteY8669" fmla="*/ 5578200 h 6858000"/>
              <a:gd name="connsiteX8670" fmla="*/ 2236936 w 6582933"/>
              <a:gd name="connsiteY8670" fmla="*/ 5563959 h 6858000"/>
              <a:gd name="connsiteX8671" fmla="*/ 2231633 w 6582933"/>
              <a:gd name="connsiteY8671" fmla="*/ 5554267 h 6858000"/>
              <a:gd name="connsiteX8672" fmla="*/ 2217337 w 6582933"/>
              <a:gd name="connsiteY8672" fmla="*/ 5550835 h 6858000"/>
              <a:gd name="connsiteX8673" fmla="*/ 2198773 w 6582933"/>
              <a:gd name="connsiteY8673" fmla="*/ 5533201 h 6858000"/>
              <a:gd name="connsiteX8674" fmla="*/ 2198616 w 6582933"/>
              <a:gd name="connsiteY8674" fmla="*/ 5527416 h 6858000"/>
              <a:gd name="connsiteX8675" fmla="*/ 2231981 w 6582933"/>
              <a:gd name="connsiteY8675" fmla="*/ 5527416 h 6858000"/>
              <a:gd name="connsiteX8676" fmla="*/ 2249587 w 6582933"/>
              <a:gd name="connsiteY8676" fmla="*/ 5546959 h 6858000"/>
              <a:gd name="connsiteX8677" fmla="*/ 2249587 w 6582933"/>
              <a:gd name="connsiteY8677" fmla="*/ 5560749 h 6858000"/>
              <a:gd name="connsiteX8678" fmla="*/ 2262016 w 6582933"/>
              <a:gd name="connsiteY8678" fmla="*/ 5572383 h 6858000"/>
              <a:gd name="connsiteX8679" fmla="*/ 2262162 w 6582933"/>
              <a:gd name="connsiteY8679" fmla="*/ 5577788 h 6858000"/>
              <a:gd name="connsiteX8680" fmla="*/ 2293361 w 6582933"/>
              <a:gd name="connsiteY8680" fmla="*/ 5577788 h 6858000"/>
              <a:gd name="connsiteX8681" fmla="*/ 2307090 w 6582933"/>
              <a:gd name="connsiteY8681" fmla="*/ 5590620 h 6858000"/>
              <a:gd name="connsiteX8682" fmla="*/ 2335916 w 6582933"/>
              <a:gd name="connsiteY8682" fmla="*/ 5590620 h 6858000"/>
              <a:gd name="connsiteX8683" fmla="*/ 2356030 w 6582933"/>
              <a:gd name="connsiteY8683" fmla="*/ 5616615 h 6858000"/>
              <a:gd name="connsiteX8684" fmla="*/ 2383329 w 6582933"/>
              <a:gd name="connsiteY8684" fmla="*/ 5616615 h 6858000"/>
              <a:gd name="connsiteX8685" fmla="*/ 2392990 w 6582933"/>
              <a:gd name="connsiteY8685" fmla="*/ 5626275 h 6858000"/>
              <a:gd name="connsiteX8686" fmla="*/ 2406368 w 6582933"/>
              <a:gd name="connsiteY8686" fmla="*/ 5617826 h 6858000"/>
              <a:gd name="connsiteX8687" fmla="*/ 2418089 w 6582933"/>
              <a:gd name="connsiteY8687" fmla="*/ 5616234 h 6858000"/>
              <a:gd name="connsiteX8688" fmla="*/ 2426168 w 6582933"/>
              <a:gd name="connsiteY8688" fmla="*/ 5622748 h 6858000"/>
              <a:gd name="connsiteX8689" fmla="*/ 2414691 w 6582933"/>
              <a:gd name="connsiteY8689" fmla="*/ 5636158 h 6858000"/>
              <a:gd name="connsiteX8690" fmla="*/ 2429248 w 6582933"/>
              <a:gd name="connsiteY8690" fmla="*/ 5662248 h 6858000"/>
              <a:gd name="connsiteX8691" fmla="*/ 2439832 w 6582933"/>
              <a:gd name="connsiteY8691" fmla="*/ 5666700 h 6858000"/>
              <a:gd name="connsiteX8692" fmla="*/ 2439972 w 6582933"/>
              <a:gd name="connsiteY8692" fmla="*/ 5667037 h 6858000"/>
              <a:gd name="connsiteX8693" fmla="*/ 2440256 w 6582933"/>
              <a:gd name="connsiteY8693" fmla="*/ 5661645 h 6858000"/>
              <a:gd name="connsiteX8694" fmla="*/ 2447691 w 6582933"/>
              <a:gd name="connsiteY8694" fmla="*/ 5655891 h 6858000"/>
              <a:gd name="connsiteX8695" fmla="*/ 2451351 w 6582933"/>
              <a:gd name="connsiteY8695" fmla="*/ 5659545 h 6858000"/>
              <a:gd name="connsiteX8696" fmla="*/ 2445599 w 6582933"/>
              <a:gd name="connsiteY8696" fmla="*/ 5666985 h 6858000"/>
              <a:gd name="connsiteX8697" fmla="*/ 2440071 w 6582933"/>
              <a:gd name="connsiteY8697" fmla="*/ 5667276 h 6858000"/>
              <a:gd name="connsiteX8698" fmla="*/ 2444150 w 6582933"/>
              <a:gd name="connsiteY8698" fmla="*/ 5677091 h 6858000"/>
              <a:gd name="connsiteX8699" fmla="*/ 2469386 w 6582933"/>
              <a:gd name="connsiteY8699" fmla="*/ 5680300 h 6858000"/>
              <a:gd name="connsiteX8700" fmla="*/ 2507845 w 6582933"/>
              <a:gd name="connsiteY8700" fmla="*/ 5692149 h 6858000"/>
              <a:gd name="connsiteX8701" fmla="*/ 2521353 w 6582933"/>
              <a:gd name="connsiteY8701" fmla="*/ 5702895 h 6858000"/>
              <a:gd name="connsiteX8702" fmla="*/ 2554118 w 6582933"/>
              <a:gd name="connsiteY8702" fmla="*/ 5698600 h 6858000"/>
              <a:gd name="connsiteX8703" fmla="*/ 2541531 w 6582933"/>
              <a:gd name="connsiteY8703" fmla="*/ 5685349 h 6858000"/>
              <a:gd name="connsiteX8704" fmla="*/ 2541531 w 6582933"/>
              <a:gd name="connsiteY8704" fmla="*/ 5666732 h 6858000"/>
              <a:gd name="connsiteX8705" fmla="*/ 2547728 w 6582933"/>
              <a:gd name="connsiteY8705" fmla="*/ 5666859 h 6858000"/>
              <a:gd name="connsiteX8706" fmla="*/ 2579188 w 6582933"/>
              <a:gd name="connsiteY8706" fmla="*/ 5698093 h 6858000"/>
              <a:gd name="connsiteX8707" fmla="*/ 2567242 w 6582933"/>
              <a:gd name="connsiteY8707" fmla="*/ 5711471 h 6858000"/>
              <a:gd name="connsiteX8708" fmla="*/ 2571721 w 6582933"/>
              <a:gd name="connsiteY8708" fmla="*/ 5715759 h 6858000"/>
              <a:gd name="connsiteX8709" fmla="*/ 2621710 w 6582933"/>
              <a:gd name="connsiteY8709" fmla="*/ 5717541 h 6858000"/>
              <a:gd name="connsiteX8710" fmla="*/ 2630454 w 6582933"/>
              <a:gd name="connsiteY8710" fmla="*/ 5731490 h 6858000"/>
              <a:gd name="connsiteX8711" fmla="*/ 2629628 w 6582933"/>
              <a:gd name="connsiteY8711" fmla="*/ 5737465 h 6858000"/>
              <a:gd name="connsiteX8712" fmla="*/ 2523508 w 6582933"/>
              <a:gd name="connsiteY8712" fmla="*/ 5742965 h 6858000"/>
              <a:gd name="connsiteX8713" fmla="*/ 2509589 w 6582933"/>
              <a:gd name="connsiteY8713" fmla="*/ 5730507 h 6858000"/>
              <a:gd name="connsiteX8714" fmla="*/ 2497896 w 6582933"/>
              <a:gd name="connsiteY8714" fmla="*/ 5730507 h 6858000"/>
              <a:gd name="connsiteX8715" fmla="*/ 2484006 w 6582933"/>
              <a:gd name="connsiteY8715" fmla="*/ 5717509 h 6858000"/>
              <a:gd name="connsiteX8716" fmla="*/ 2467381 w 6582933"/>
              <a:gd name="connsiteY8716" fmla="*/ 5722336 h 6858000"/>
              <a:gd name="connsiteX8717" fmla="*/ 2472499 w 6582933"/>
              <a:gd name="connsiteY8717" fmla="*/ 5731109 h 6858000"/>
              <a:gd name="connsiteX8718" fmla="*/ 2498563 w 6582933"/>
              <a:gd name="connsiteY8718" fmla="*/ 5744709 h 6858000"/>
              <a:gd name="connsiteX8719" fmla="*/ 2502756 w 6582933"/>
              <a:gd name="connsiteY8719" fmla="*/ 5749060 h 6858000"/>
              <a:gd name="connsiteX8720" fmla="*/ 2499167 w 6582933"/>
              <a:gd name="connsiteY8720" fmla="*/ 5753323 h 6858000"/>
              <a:gd name="connsiteX8721" fmla="*/ 2457055 w 6582933"/>
              <a:gd name="connsiteY8721" fmla="*/ 5753640 h 6858000"/>
              <a:gd name="connsiteX8722" fmla="*/ 2452260 w 6582933"/>
              <a:gd name="connsiteY8722" fmla="*/ 5736736 h 6858000"/>
              <a:gd name="connsiteX8723" fmla="*/ 2440433 w 6582933"/>
              <a:gd name="connsiteY8723" fmla="*/ 5723390 h 6858000"/>
              <a:gd name="connsiteX8724" fmla="*/ 2450762 w 6582933"/>
              <a:gd name="connsiteY8724" fmla="*/ 5709434 h 6858000"/>
              <a:gd name="connsiteX8725" fmla="*/ 2433761 w 6582933"/>
              <a:gd name="connsiteY8725" fmla="*/ 5704829 h 6858000"/>
              <a:gd name="connsiteX8726" fmla="*/ 2419936 w 6582933"/>
              <a:gd name="connsiteY8726" fmla="*/ 5691895 h 6858000"/>
              <a:gd name="connsiteX8727" fmla="*/ 2382820 w 6582933"/>
              <a:gd name="connsiteY8727" fmla="*/ 5691895 h 6858000"/>
              <a:gd name="connsiteX8728" fmla="*/ 2368872 w 6582933"/>
              <a:gd name="connsiteY8728" fmla="*/ 5679374 h 6858000"/>
              <a:gd name="connsiteX8729" fmla="*/ 2356190 w 6582933"/>
              <a:gd name="connsiteY8729" fmla="*/ 5680586 h 6858000"/>
              <a:gd name="connsiteX8730" fmla="*/ 2338327 w 6582933"/>
              <a:gd name="connsiteY8730" fmla="*/ 5698664 h 6858000"/>
              <a:gd name="connsiteX8731" fmla="*/ 2338167 w 6582933"/>
              <a:gd name="connsiteY8731" fmla="*/ 5704861 h 6858000"/>
              <a:gd name="connsiteX8732" fmla="*/ 2332002 w 6582933"/>
              <a:gd name="connsiteY8732" fmla="*/ 5704703 h 6858000"/>
              <a:gd name="connsiteX8733" fmla="*/ 2313511 w 6582933"/>
              <a:gd name="connsiteY8733" fmla="*/ 5686339 h 6858000"/>
              <a:gd name="connsiteX8734" fmla="*/ 2325709 w 6582933"/>
              <a:gd name="connsiteY8734" fmla="*/ 5672257 h 6858000"/>
              <a:gd name="connsiteX8735" fmla="*/ 2301400 w 6582933"/>
              <a:gd name="connsiteY8735" fmla="*/ 5653386 h 6858000"/>
              <a:gd name="connsiteX8736" fmla="*/ 2286331 w 6582933"/>
              <a:gd name="connsiteY8736" fmla="*/ 5647125 h 6858000"/>
              <a:gd name="connsiteX8737" fmla="*/ 2268030 w 6582933"/>
              <a:gd name="connsiteY8737" fmla="*/ 5641023 h 6858000"/>
              <a:gd name="connsiteX8738" fmla="*/ 2229761 w 6582933"/>
              <a:gd name="connsiteY8738" fmla="*/ 5602824 h 6858000"/>
              <a:gd name="connsiteX8739" fmla="*/ 2204505 w 6582933"/>
              <a:gd name="connsiteY8739" fmla="*/ 5602824 h 6858000"/>
              <a:gd name="connsiteX8740" fmla="*/ 2183743 w 6582933"/>
              <a:gd name="connsiteY8740" fmla="*/ 5590366 h 6858000"/>
              <a:gd name="connsiteX8741" fmla="*/ 2178091 w 6582933"/>
              <a:gd name="connsiteY8741" fmla="*/ 5589034 h 6858000"/>
              <a:gd name="connsiteX8742" fmla="*/ 2169066 w 6582933"/>
              <a:gd name="connsiteY8742" fmla="*/ 5580199 h 6858000"/>
              <a:gd name="connsiteX8743" fmla="*/ 2157463 w 6582933"/>
              <a:gd name="connsiteY8743" fmla="*/ 5577915 h 6858000"/>
              <a:gd name="connsiteX8744" fmla="*/ 2129978 w 6582933"/>
              <a:gd name="connsiteY8744" fmla="*/ 5567297 h 6858000"/>
              <a:gd name="connsiteX8745" fmla="*/ 2108750 w 6582933"/>
              <a:gd name="connsiteY8745" fmla="*/ 5558086 h 6858000"/>
              <a:gd name="connsiteX8746" fmla="*/ 2092382 w 6582933"/>
              <a:gd name="connsiteY8746" fmla="*/ 5551857 h 6858000"/>
              <a:gd name="connsiteX8747" fmla="*/ 2077634 w 6582933"/>
              <a:gd name="connsiteY8747" fmla="*/ 5540319 h 6858000"/>
              <a:gd name="connsiteX8748" fmla="*/ 2064826 w 6582933"/>
              <a:gd name="connsiteY8748" fmla="*/ 5552206 h 6858000"/>
              <a:gd name="connsiteX8749" fmla="*/ 2061108 w 6582933"/>
              <a:gd name="connsiteY8749" fmla="*/ 5561232 h 6858000"/>
              <a:gd name="connsiteX8750" fmla="*/ 2072203 w 6582933"/>
              <a:gd name="connsiteY8750" fmla="*/ 5565140 h 6858000"/>
              <a:gd name="connsiteX8751" fmla="*/ 2090125 w 6582933"/>
              <a:gd name="connsiteY8751" fmla="*/ 5564981 h 6858000"/>
              <a:gd name="connsiteX8752" fmla="*/ 2121940 w 6582933"/>
              <a:gd name="connsiteY8752" fmla="*/ 5596913 h 6858000"/>
              <a:gd name="connsiteX8753" fmla="*/ 2122066 w 6582933"/>
              <a:gd name="connsiteY8753" fmla="*/ 5603078 h 6858000"/>
              <a:gd name="connsiteX8754" fmla="*/ 2103250 w 6582933"/>
              <a:gd name="connsiteY8754" fmla="*/ 5603078 h 6858000"/>
              <a:gd name="connsiteX8755" fmla="*/ 2089617 w 6582933"/>
              <a:gd name="connsiteY8755" fmla="*/ 5590335 h 6858000"/>
              <a:gd name="connsiteX8756" fmla="*/ 2075477 w 6582933"/>
              <a:gd name="connsiteY8756" fmla="*/ 5591134 h 6858000"/>
              <a:gd name="connsiteX8757" fmla="*/ 2067686 w 6582933"/>
              <a:gd name="connsiteY8757" fmla="*/ 5612612 h 6858000"/>
              <a:gd name="connsiteX8758" fmla="*/ 2058501 w 6582933"/>
              <a:gd name="connsiteY8758" fmla="*/ 5609117 h 6858000"/>
              <a:gd name="connsiteX8759" fmla="*/ 2058659 w 6582933"/>
              <a:gd name="connsiteY8759" fmla="*/ 5591007 h 6858000"/>
              <a:gd name="connsiteX8760" fmla="*/ 2054466 w 6582933"/>
              <a:gd name="connsiteY8760" fmla="*/ 5579976 h 6858000"/>
              <a:gd name="connsiteX8761" fmla="*/ 2045407 w 6582933"/>
              <a:gd name="connsiteY8761" fmla="*/ 5584201 h 6858000"/>
              <a:gd name="connsiteX8762" fmla="*/ 2033113 w 6582933"/>
              <a:gd name="connsiteY8762" fmla="*/ 5597522 h 6858000"/>
              <a:gd name="connsiteX8763" fmla="*/ 2021573 w 6582933"/>
              <a:gd name="connsiteY8763" fmla="*/ 5615473 h 6858000"/>
              <a:gd name="connsiteX8764" fmla="*/ 2007876 w 6582933"/>
              <a:gd name="connsiteY8764" fmla="*/ 5624658 h 6858000"/>
              <a:gd name="connsiteX8765" fmla="*/ 2007623 w 6582933"/>
              <a:gd name="connsiteY8765" fmla="*/ 5637274 h 6858000"/>
              <a:gd name="connsiteX8766" fmla="*/ 2005982 w 6582933"/>
              <a:gd name="connsiteY8766" fmla="*/ 5649250 h 6858000"/>
              <a:gd name="connsiteX8767" fmla="*/ 1982911 w 6582933"/>
              <a:gd name="connsiteY8767" fmla="*/ 5672320 h 6858000"/>
              <a:gd name="connsiteX8768" fmla="*/ 1982911 w 6582933"/>
              <a:gd name="connsiteY8768" fmla="*/ 5696570 h 6858000"/>
              <a:gd name="connsiteX8769" fmla="*/ 1970110 w 6582933"/>
              <a:gd name="connsiteY8769" fmla="*/ 5710963 h 6858000"/>
              <a:gd name="connsiteX8770" fmla="*/ 1969564 w 6582933"/>
              <a:gd name="connsiteY8770" fmla="*/ 5723199 h 6858000"/>
              <a:gd name="connsiteX8771" fmla="*/ 1944208 w 6582933"/>
              <a:gd name="connsiteY8771" fmla="*/ 5749796 h 6858000"/>
              <a:gd name="connsiteX8772" fmla="*/ 1943251 w 6582933"/>
              <a:gd name="connsiteY8772" fmla="*/ 5762825 h 6858000"/>
              <a:gd name="connsiteX8773" fmla="*/ 1906705 w 6582933"/>
              <a:gd name="connsiteY8773" fmla="*/ 5799368 h 6858000"/>
              <a:gd name="connsiteX8774" fmla="*/ 1906705 w 6582933"/>
              <a:gd name="connsiteY8774" fmla="*/ 5826600 h 6858000"/>
              <a:gd name="connsiteX8775" fmla="*/ 1880549 w 6582933"/>
              <a:gd name="connsiteY8775" fmla="*/ 5845033 h 6858000"/>
              <a:gd name="connsiteX8776" fmla="*/ 1880549 w 6582933"/>
              <a:gd name="connsiteY8776" fmla="*/ 5863365 h 6858000"/>
              <a:gd name="connsiteX8777" fmla="*/ 1867938 w 6582933"/>
              <a:gd name="connsiteY8777" fmla="*/ 5876996 h 6858000"/>
              <a:gd name="connsiteX8778" fmla="*/ 1867042 w 6582933"/>
              <a:gd name="connsiteY8778" fmla="*/ 5889835 h 6858000"/>
              <a:gd name="connsiteX8779" fmla="*/ 1844069 w 6582933"/>
              <a:gd name="connsiteY8779" fmla="*/ 5912810 h 6858000"/>
              <a:gd name="connsiteX8780" fmla="*/ 1831423 w 6582933"/>
              <a:gd name="connsiteY8780" fmla="*/ 5938773 h 6858000"/>
              <a:gd name="connsiteX8781" fmla="*/ 1829989 w 6582933"/>
              <a:gd name="connsiteY8781" fmla="*/ 5948243 h 6858000"/>
              <a:gd name="connsiteX8782" fmla="*/ 1754195 w 6582933"/>
              <a:gd name="connsiteY8782" fmla="*/ 6024031 h 6858000"/>
              <a:gd name="connsiteX8783" fmla="*/ 1754195 w 6582933"/>
              <a:gd name="connsiteY8783" fmla="*/ 6055170 h 6858000"/>
              <a:gd name="connsiteX8784" fmla="*/ 1728073 w 6582933"/>
              <a:gd name="connsiteY8784" fmla="*/ 6073476 h 6858000"/>
              <a:gd name="connsiteX8785" fmla="*/ 1728073 w 6582933"/>
              <a:gd name="connsiteY8785" fmla="*/ 6098741 h 6858000"/>
              <a:gd name="connsiteX8786" fmla="*/ 1722162 w 6582933"/>
              <a:gd name="connsiteY8786" fmla="*/ 6098868 h 6858000"/>
              <a:gd name="connsiteX8787" fmla="*/ 1657717 w 6582933"/>
              <a:gd name="connsiteY8787" fmla="*/ 6162135 h 6858000"/>
              <a:gd name="connsiteX8788" fmla="*/ 1651806 w 6582933"/>
              <a:gd name="connsiteY8788" fmla="*/ 6162262 h 6858000"/>
              <a:gd name="connsiteX8789" fmla="*/ 1651646 w 6582933"/>
              <a:gd name="connsiteY8789" fmla="*/ 6156287 h 6858000"/>
              <a:gd name="connsiteX8790" fmla="*/ 1637253 w 6582933"/>
              <a:gd name="connsiteY8790" fmla="*/ 6143480 h 6858000"/>
              <a:gd name="connsiteX8791" fmla="*/ 1651806 w 6582933"/>
              <a:gd name="connsiteY8791" fmla="*/ 6131529 h 6858000"/>
              <a:gd name="connsiteX8792" fmla="*/ 1651806 w 6582933"/>
              <a:gd name="connsiteY8792" fmla="*/ 6111991 h 6858000"/>
              <a:gd name="connsiteX8793" fmla="*/ 1633686 w 6582933"/>
              <a:gd name="connsiteY8793" fmla="*/ 6111991 h 6858000"/>
              <a:gd name="connsiteX8794" fmla="*/ 1619985 w 6582933"/>
              <a:gd name="connsiteY8794" fmla="*/ 6137409 h 6858000"/>
              <a:gd name="connsiteX8795" fmla="*/ 1596311 w 6582933"/>
              <a:gd name="connsiteY8795" fmla="*/ 6137060 h 6858000"/>
              <a:gd name="connsiteX8796" fmla="*/ 1590431 w 6582933"/>
              <a:gd name="connsiteY8796" fmla="*/ 6130577 h 6858000"/>
              <a:gd name="connsiteX8797" fmla="*/ 1632855 w 6582933"/>
              <a:gd name="connsiteY8797" fmla="*/ 6086568 h 6858000"/>
              <a:gd name="connsiteX8798" fmla="*/ 1652115 w 6582933"/>
              <a:gd name="connsiteY8798" fmla="*/ 6086568 h 6858000"/>
              <a:gd name="connsiteX8799" fmla="*/ 1652146 w 6582933"/>
              <a:gd name="connsiteY8799" fmla="*/ 6111438 h 6858000"/>
              <a:gd name="connsiteX8800" fmla="*/ 1669859 w 6582933"/>
              <a:gd name="connsiteY8800" fmla="*/ 6110939 h 6858000"/>
              <a:gd name="connsiteX8801" fmla="*/ 1670936 w 6582933"/>
              <a:gd name="connsiteY8801" fmla="*/ 6099027 h 6858000"/>
              <a:gd name="connsiteX8802" fmla="*/ 1651806 w 6582933"/>
              <a:gd name="connsiteY8802" fmla="*/ 6086030 h 6858000"/>
              <a:gd name="connsiteX8803" fmla="*/ 1651646 w 6582933"/>
              <a:gd name="connsiteY8803" fmla="*/ 6073381 h 6858000"/>
              <a:gd name="connsiteX8804" fmla="*/ 1656283 w 6582933"/>
              <a:gd name="connsiteY8804" fmla="*/ 6062611 h 6858000"/>
              <a:gd name="connsiteX8805" fmla="*/ 1665247 w 6582933"/>
              <a:gd name="connsiteY8805" fmla="*/ 6067660 h 6858000"/>
              <a:gd name="connsiteX8806" fmla="*/ 1669693 w 6582933"/>
              <a:gd name="connsiteY8806" fmla="*/ 6072170 h 6858000"/>
              <a:gd name="connsiteX8807" fmla="*/ 1683682 w 6582933"/>
              <a:gd name="connsiteY8807" fmla="*/ 6048148 h 6858000"/>
              <a:gd name="connsiteX8808" fmla="*/ 1694484 w 6582933"/>
              <a:gd name="connsiteY8808" fmla="*/ 6048148 h 6858000"/>
              <a:gd name="connsiteX8809" fmla="*/ 1753498 w 6582933"/>
              <a:gd name="connsiteY8809" fmla="*/ 5989074 h 6858000"/>
              <a:gd name="connsiteX8810" fmla="*/ 1754068 w 6582933"/>
              <a:gd name="connsiteY8810" fmla="*/ 5977574 h 6858000"/>
              <a:gd name="connsiteX8811" fmla="*/ 1770657 w 6582933"/>
              <a:gd name="connsiteY8811" fmla="*/ 5971313 h 6858000"/>
              <a:gd name="connsiteX8812" fmla="*/ 1778504 w 6582933"/>
              <a:gd name="connsiteY8812" fmla="*/ 5963428 h 6858000"/>
              <a:gd name="connsiteX8813" fmla="*/ 1778891 w 6582933"/>
              <a:gd name="connsiteY8813" fmla="*/ 5927716 h 6858000"/>
              <a:gd name="connsiteX8814" fmla="*/ 1797828 w 6582933"/>
              <a:gd name="connsiteY8814" fmla="*/ 5908109 h 6858000"/>
              <a:gd name="connsiteX8815" fmla="*/ 1810728 w 6582933"/>
              <a:gd name="connsiteY8815" fmla="*/ 5908109 h 6858000"/>
              <a:gd name="connsiteX8816" fmla="*/ 1817053 w 6582933"/>
              <a:gd name="connsiteY8816" fmla="*/ 5878874 h 6858000"/>
              <a:gd name="connsiteX8817" fmla="*/ 1842292 w 6582933"/>
              <a:gd name="connsiteY8817" fmla="*/ 5851097 h 6858000"/>
              <a:gd name="connsiteX8818" fmla="*/ 1842292 w 6582933"/>
              <a:gd name="connsiteY8818" fmla="*/ 5838867 h 6858000"/>
              <a:gd name="connsiteX8819" fmla="*/ 1855352 w 6582933"/>
              <a:gd name="connsiteY8819" fmla="*/ 5824754 h 6858000"/>
              <a:gd name="connsiteX8820" fmla="*/ 1855352 w 6582933"/>
              <a:gd name="connsiteY8820" fmla="*/ 5800161 h 6858000"/>
              <a:gd name="connsiteX8821" fmla="*/ 1872036 w 6582933"/>
              <a:gd name="connsiteY8821" fmla="*/ 5793457 h 6858000"/>
              <a:gd name="connsiteX8822" fmla="*/ 1880677 w 6582933"/>
              <a:gd name="connsiteY8822" fmla="*/ 5779508 h 6858000"/>
              <a:gd name="connsiteX8823" fmla="*/ 1881667 w 6582933"/>
              <a:gd name="connsiteY8823" fmla="*/ 5773627 h 6858000"/>
              <a:gd name="connsiteX8824" fmla="*/ 1904072 w 6582933"/>
              <a:gd name="connsiteY8824" fmla="*/ 5751223 h 6858000"/>
              <a:gd name="connsiteX8825" fmla="*/ 1931179 w 6582933"/>
              <a:gd name="connsiteY8825" fmla="*/ 5711376 h 6858000"/>
              <a:gd name="connsiteX8826" fmla="*/ 1931179 w 6582933"/>
              <a:gd name="connsiteY8826" fmla="*/ 5674706 h 6858000"/>
              <a:gd name="connsiteX8827" fmla="*/ 1952403 w 6582933"/>
              <a:gd name="connsiteY8827" fmla="*/ 5664760 h 6858000"/>
              <a:gd name="connsiteX8828" fmla="*/ 1961494 w 6582933"/>
              <a:gd name="connsiteY8828" fmla="*/ 5655638 h 6858000"/>
              <a:gd name="connsiteX8829" fmla="*/ 1982245 w 6582933"/>
              <a:gd name="connsiteY8829" fmla="*/ 5632536 h 6858000"/>
              <a:gd name="connsiteX8830" fmla="*/ 1992319 w 6582933"/>
              <a:gd name="connsiteY8830" fmla="*/ 5611312 h 6858000"/>
              <a:gd name="connsiteX8831" fmla="*/ 2006046 w 6582933"/>
              <a:gd name="connsiteY8831" fmla="*/ 5585095 h 6858000"/>
              <a:gd name="connsiteX8832" fmla="*/ 2007752 w 6582933"/>
              <a:gd name="connsiteY8832" fmla="*/ 5572637 h 6858000"/>
              <a:gd name="connsiteX8833" fmla="*/ 1995560 w 6582933"/>
              <a:gd name="connsiteY8833" fmla="*/ 5558847 h 6858000"/>
              <a:gd name="connsiteX8834" fmla="*/ 2007464 w 6582933"/>
              <a:gd name="connsiteY8834" fmla="*/ 5545786 h 6858000"/>
              <a:gd name="connsiteX8835" fmla="*/ 1976046 w 6582933"/>
              <a:gd name="connsiteY8835" fmla="*/ 5514356 h 6858000"/>
              <a:gd name="connsiteX8836" fmla="*/ 1963783 w 6582933"/>
              <a:gd name="connsiteY8836" fmla="*/ 5514356 h 6858000"/>
              <a:gd name="connsiteX8837" fmla="*/ 1950088 w 6582933"/>
              <a:gd name="connsiteY8837" fmla="*/ 5501708 h 6858000"/>
              <a:gd name="connsiteX8838" fmla="*/ 1935974 w 6582933"/>
              <a:gd name="connsiteY8838" fmla="*/ 5501708 h 6858000"/>
              <a:gd name="connsiteX8839" fmla="*/ 1930063 w 6582933"/>
              <a:gd name="connsiteY8839" fmla="*/ 5519158 h 6858000"/>
              <a:gd name="connsiteX8840" fmla="*/ 1956730 w 6582933"/>
              <a:gd name="connsiteY8840" fmla="*/ 5546135 h 6858000"/>
              <a:gd name="connsiteX8841" fmla="*/ 1956889 w 6582933"/>
              <a:gd name="connsiteY8841" fmla="*/ 5552333 h 6858000"/>
              <a:gd name="connsiteX8842" fmla="*/ 1938074 w 6582933"/>
              <a:gd name="connsiteY8842" fmla="*/ 5552333 h 6858000"/>
              <a:gd name="connsiteX8843" fmla="*/ 1924379 w 6582933"/>
              <a:gd name="connsiteY8843" fmla="*/ 5539431 h 6858000"/>
              <a:gd name="connsiteX8844" fmla="*/ 1899651 w 6582933"/>
              <a:gd name="connsiteY8844" fmla="*/ 5539431 h 6858000"/>
              <a:gd name="connsiteX8845" fmla="*/ 1879154 w 6582933"/>
              <a:gd name="connsiteY8845" fmla="*/ 5526814 h 6858000"/>
              <a:gd name="connsiteX8846" fmla="*/ 1864246 w 6582933"/>
              <a:gd name="connsiteY8846" fmla="*/ 5517249 h 6858000"/>
              <a:gd name="connsiteX8847" fmla="*/ 1842672 w 6582933"/>
              <a:gd name="connsiteY8847" fmla="*/ 5509592 h 6858000"/>
              <a:gd name="connsiteX8848" fmla="*/ 1842672 w 6582933"/>
              <a:gd name="connsiteY8848" fmla="*/ 5496437 h 6858000"/>
              <a:gd name="connsiteX8849" fmla="*/ 1821443 w 6582933"/>
              <a:gd name="connsiteY8849" fmla="*/ 5486585 h 6858000"/>
              <a:gd name="connsiteX8850" fmla="*/ 1806855 w 6582933"/>
              <a:gd name="connsiteY8850" fmla="*/ 5476100 h 6858000"/>
              <a:gd name="connsiteX8851" fmla="*/ 1792524 w 6582933"/>
              <a:gd name="connsiteY8851" fmla="*/ 5483281 h 6858000"/>
              <a:gd name="connsiteX8852" fmla="*/ 1810540 w 6582933"/>
              <a:gd name="connsiteY8852" fmla="*/ 5501295 h 6858000"/>
              <a:gd name="connsiteX8853" fmla="*/ 1822553 w 6582933"/>
              <a:gd name="connsiteY8853" fmla="*/ 5501295 h 6858000"/>
              <a:gd name="connsiteX8854" fmla="*/ 1823378 w 6582933"/>
              <a:gd name="connsiteY8854" fmla="*/ 5526941 h 6858000"/>
              <a:gd name="connsiteX8855" fmla="*/ 1810982 w 6582933"/>
              <a:gd name="connsiteY8855" fmla="*/ 5526941 h 6858000"/>
              <a:gd name="connsiteX8856" fmla="*/ 1797510 w 6582933"/>
              <a:gd name="connsiteY8856" fmla="*/ 5514261 h 6858000"/>
              <a:gd name="connsiteX8857" fmla="*/ 1784766 w 6582933"/>
              <a:gd name="connsiteY8857" fmla="*/ 5513658 h 6858000"/>
              <a:gd name="connsiteX8858" fmla="*/ 1758801 w 6582933"/>
              <a:gd name="connsiteY8858" fmla="*/ 5500407 h 6858000"/>
              <a:gd name="connsiteX8859" fmla="*/ 1740915 w 6582933"/>
              <a:gd name="connsiteY8859" fmla="*/ 5482519 h 6858000"/>
              <a:gd name="connsiteX8860" fmla="*/ 1740915 w 6582933"/>
              <a:gd name="connsiteY8860" fmla="*/ 5469935 h 6858000"/>
              <a:gd name="connsiteX8861" fmla="*/ 1765861 w 6582933"/>
              <a:gd name="connsiteY8861" fmla="*/ 5444448 h 6858000"/>
              <a:gd name="connsiteX8862" fmla="*/ 1754640 w 6582933"/>
              <a:gd name="connsiteY8862" fmla="*/ 5437997 h 6858000"/>
              <a:gd name="connsiteX8863" fmla="*/ 1741167 w 6582933"/>
              <a:gd name="connsiteY8863" fmla="*/ 5429065 h 6858000"/>
              <a:gd name="connsiteX8864" fmla="*/ 1734589 w 6582933"/>
              <a:gd name="connsiteY8864" fmla="*/ 5412770 h 6858000"/>
              <a:gd name="connsiteX8865" fmla="*/ 1717937 w 6582933"/>
              <a:gd name="connsiteY8865" fmla="*/ 5416899 h 6858000"/>
              <a:gd name="connsiteX8866" fmla="*/ 1726647 w 6582933"/>
              <a:gd name="connsiteY8866" fmla="*/ 5430372 h 6858000"/>
              <a:gd name="connsiteX8867" fmla="*/ 1721019 w 6582933"/>
              <a:gd name="connsiteY8867" fmla="*/ 5488076 h 6858000"/>
              <a:gd name="connsiteX8868" fmla="*/ 1695373 w 6582933"/>
              <a:gd name="connsiteY8868" fmla="*/ 5474794 h 6858000"/>
              <a:gd name="connsiteX8869" fmla="*/ 1677325 w 6582933"/>
              <a:gd name="connsiteY8869" fmla="*/ 5457223 h 6858000"/>
              <a:gd name="connsiteX8870" fmla="*/ 1677325 w 6582933"/>
              <a:gd name="connsiteY8870" fmla="*/ 5437997 h 6858000"/>
              <a:gd name="connsiteX8871" fmla="*/ 1695055 w 6582933"/>
              <a:gd name="connsiteY8871" fmla="*/ 5437838 h 6858000"/>
              <a:gd name="connsiteX8872" fmla="*/ 1699571 w 6582933"/>
              <a:gd name="connsiteY8872" fmla="*/ 5434660 h 6858000"/>
              <a:gd name="connsiteX8873" fmla="*/ 1701443 w 6582933"/>
              <a:gd name="connsiteY8873" fmla="*/ 5430626 h 6858000"/>
              <a:gd name="connsiteX8874" fmla="*/ 1697408 w 6582933"/>
              <a:gd name="connsiteY8874" fmla="*/ 5426497 h 6858000"/>
              <a:gd name="connsiteX8875" fmla="*/ 1677292 w 6582933"/>
              <a:gd name="connsiteY8875" fmla="*/ 5437997 h 6858000"/>
              <a:gd name="connsiteX8876" fmla="*/ 1671095 w 6582933"/>
              <a:gd name="connsiteY8876" fmla="*/ 5438155 h 6858000"/>
              <a:gd name="connsiteX8877" fmla="*/ 1656670 w 6582933"/>
              <a:gd name="connsiteY8877" fmla="*/ 5451438 h 6858000"/>
              <a:gd name="connsiteX8878" fmla="*/ 1648531 w 6582933"/>
              <a:gd name="connsiteY8878" fmla="*/ 5428527 h 6858000"/>
              <a:gd name="connsiteX8879" fmla="*/ 1644307 w 6582933"/>
              <a:gd name="connsiteY8879" fmla="*/ 5426782 h 6858000"/>
              <a:gd name="connsiteX8880" fmla="*/ 1639949 w 6582933"/>
              <a:gd name="connsiteY8880" fmla="*/ 5431102 h 6858000"/>
              <a:gd name="connsiteX8881" fmla="*/ 1638966 w 6582933"/>
              <a:gd name="connsiteY8881" fmla="*/ 5443401 h 6858000"/>
              <a:gd name="connsiteX8882" fmla="*/ 1630928 w 6582933"/>
              <a:gd name="connsiteY8882" fmla="*/ 5448672 h 6858000"/>
              <a:gd name="connsiteX8883" fmla="*/ 1626634 w 6582933"/>
              <a:gd name="connsiteY8883" fmla="*/ 5444289 h 6858000"/>
              <a:gd name="connsiteX8884" fmla="*/ 1626444 w 6582933"/>
              <a:gd name="connsiteY8884" fmla="*/ 5419253 h 6858000"/>
              <a:gd name="connsiteX8885" fmla="*/ 1638743 w 6582933"/>
              <a:gd name="connsiteY8885" fmla="*/ 5405868 h 6858000"/>
              <a:gd name="connsiteX8886" fmla="*/ 1607985 w 6582933"/>
              <a:gd name="connsiteY8886" fmla="*/ 5387791 h 6858000"/>
              <a:gd name="connsiteX8887" fmla="*/ 1594827 w 6582933"/>
              <a:gd name="connsiteY8887" fmla="*/ 5387124 h 6858000"/>
              <a:gd name="connsiteX8888" fmla="*/ 1548746 w 6582933"/>
              <a:gd name="connsiteY8888" fmla="*/ 5339202 h 6858000"/>
              <a:gd name="connsiteX8889" fmla="*/ 1534638 w 6582933"/>
              <a:gd name="connsiteY8889" fmla="*/ 5336151 h 6858000"/>
              <a:gd name="connsiteX8890" fmla="*/ 1524723 w 6582933"/>
              <a:gd name="connsiteY8890" fmla="*/ 5329731 h 6858000"/>
              <a:gd name="connsiteX8891" fmla="*/ 1524723 w 6582933"/>
              <a:gd name="connsiteY8891" fmla="*/ 5317977 h 6858000"/>
              <a:gd name="connsiteX8892" fmla="*/ 1479405 w 6582933"/>
              <a:gd name="connsiteY8892" fmla="*/ 5272662 h 6858000"/>
              <a:gd name="connsiteX8893" fmla="*/ 1467454 w 6582933"/>
              <a:gd name="connsiteY8893" fmla="*/ 5272662 h 6858000"/>
              <a:gd name="connsiteX8894" fmla="*/ 1417972 w 6582933"/>
              <a:gd name="connsiteY8894" fmla="*/ 5223661 h 6858000"/>
              <a:gd name="connsiteX8895" fmla="*/ 1408659 w 6582933"/>
              <a:gd name="connsiteY8895" fmla="*/ 5222233 h 6858000"/>
              <a:gd name="connsiteX8896" fmla="*/ 1331026 w 6582933"/>
              <a:gd name="connsiteY8896" fmla="*/ 5144599 h 6858000"/>
              <a:gd name="connsiteX8897" fmla="*/ 1315326 w 6582933"/>
              <a:gd name="connsiteY8897" fmla="*/ 5157438 h 6858000"/>
              <a:gd name="connsiteX8898" fmla="*/ 1302105 w 6582933"/>
              <a:gd name="connsiteY8898" fmla="*/ 5145906 h 6858000"/>
              <a:gd name="connsiteX8899" fmla="*/ 1287901 w 6582933"/>
              <a:gd name="connsiteY8899" fmla="*/ 5145906 h 6858000"/>
              <a:gd name="connsiteX8900" fmla="*/ 1259140 w 6582933"/>
              <a:gd name="connsiteY8900" fmla="*/ 5114729 h 6858000"/>
              <a:gd name="connsiteX8901" fmla="*/ 1257547 w 6582933"/>
              <a:gd name="connsiteY8901" fmla="*/ 5099733 h 6858000"/>
              <a:gd name="connsiteX8902" fmla="*/ 1223194 w 6582933"/>
              <a:gd name="connsiteY8902" fmla="*/ 5070117 h 6858000"/>
              <a:gd name="connsiteX8903" fmla="*/ 1206131 w 6582933"/>
              <a:gd name="connsiteY8903" fmla="*/ 5049679 h 6858000"/>
              <a:gd name="connsiteX8904" fmla="*/ 1098779 w 6582933"/>
              <a:gd name="connsiteY8904" fmla="*/ 4942467 h 6858000"/>
              <a:gd name="connsiteX8905" fmla="*/ 1089793 w 6582933"/>
              <a:gd name="connsiteY8905" fmla="*/ 4942276 h 6858000"/>
              <a:gd name="connsiteX8906" fmla="*/ 1092359 w 6582933"/>
              <a:gd name="connsiteY8906" fmla="*/ 4942245 h 6858000"/>
              <a:gd name="connsiteX8907" fmla="*/ 1089147 w 6582933"/>
              <a:gd name="connsiteY8907" fmla="*/ 4932362 h 6858000"/>
              <a:gd name="connsiteX8908" fmla="*/ 1081205 w 6582933"/>
              <a:gd name="connsiteY8908" fmla="*/ 4934874 h 6858000"/>
              <a:gd name="connsiteX8909" fmla="*/ 1082798 w 6582933"/>
              <a:gd name="connsiteY8909" fmla="*/ 4938750 h 6858000"/>
              <a:gd name="connsiteX8910" fmla="*/ 1089789 w 6582933"/>
              <a:gd name="connsiteY8910" fmla="*/ 4942245 h 6858000"/>
              <a:gd name="connsiteX8911" fmla="*/ 1089793 w 6582933"/>
              <a:gd name="connsiteY8911" fmla="*/ 4942276 h 6858000"/>
              <a:gd name="connsiteX8912" fmla="*/ 1092580 w 6582933"/>
              <a:gd name="connsiteY8912" fmla="*/ 4964807 h 6858000"/>
              <a:gd name="connsiteX8913" fmla="*/ 1117594 w 6582933"/>
              <a:gd name="connsiteY8913" fmla="*/ 4984795 h 6858000"/>
              <a:gd name="connsiteX8914" fmla="*/ 1119249 w 6582933"/>
              <a:gd name="connsiteY8914" fmla="*/ 5000748 h 6858000"/>
              <a:gd name="connsiteX8915" fmla="*/ 1168602 w 6582933"/>
              <a:gd name="connsiteY8915" fmla="*/ 5050098 h 6858000"/>
              <a:gd name="connsiteX8916" fmla="*/ 1168602 w 6582933"/>
              <a:gd name="connsiteY8916" fmla="*/ 5074786 h 6858000"/>
              <a:gd name="connsiteX8917" fmla="*/ 1181213 w 6582933"/>
              <a:gd name="connsiteY8917" fmla="*/ 5088481 h 6858000"/>
              <a:gd name="connsiteX8918" fmla="*/ 1170504 w 6582933"/>
              <a:gd name="connsiteY8918" fmla="*/ 5100083 h 6858000"/>
              <a:gd name="connsiteX8919" fmla="*/ 1164341 w 6582933"/>
              <a:gd name="connsiteY8919" fmla="*/ 5122005 h 6858000"/>
              <a:gd name="connsiteX8920" fmla="*/ 1145973 w 6582933"/>
              <a:gd name="connsiteY8920" fmla="*/ 5103197 h 6858000"/>
              <a:gd name="connsiteX8921" fmla="*/ 1142511 w 6582933"/>
              <a:gd name="connsiteY8921" fmla="*/ 5091151 h 6858000"/>
              <a:gd name="connsiteX8922" fmla="*/ 1125536 w 6582933"/>
              <a:gd name="connsiteY8922" fmla="*/ 5069572 h 6858000"/>
              <a:gd name="connsiteX8923" fmla="*/ 1110699 w 6582933"/>
              <a:gd name="connsiteY8923" fmla="*/ 5068461 h 6858000"/>
              <a:gd name="connsiteX8924" fmla="*/ 1016858 w 6582933"/>
              <a:gd name="connsiteY8924" fmla="*/ 4974627 h 6858000"/>
              <a:gd name="connsiteX8925" fmla="*/ 1016312 w 6582933"/>
              <a:gd name="connsiteY8925" fmla="*/ 4962994 h 6858000"/>
              <a:gd name="connsiteX8926" fmla="*/ 954585 w 6582933"/>
              <a:gd name="connsiteY8926" fmla="*/ 4901439 h 6858000"/>
              <a:gd name="connsiteX8927" fmla="*/ 952707 w 6582933"/>
              <a:gd name="connsiteY8927" fmla="*/ 4887427 h 6858000"/>
              <a:gd name="connsiteX8928" fmla="*/ 949846 w 6582933"/>
              <a:gd name="connsiteY8928" fmla="*/ 4882314 h 6858000"/>
              <a:gd name="connsiteX8929" fmla="*/ 860484 w 6582933"/>
              <a:gd name="connsiteY8929" fmla="*/ 4792958 h 6858000"/>
              <a:gd name="connsiteX8930" fmla="*/ 856164 w 6582933"/>
              <a:gd name="connsiteY8930" fmla="*/ 4791112 h 6858000"/>
              <a:gd name="connsiteX8931" fmla="*/ 851013 w 6582933"/>
              <a:gd name="connsiteY8931" fmla="*/ 4808207 h 6858000"/>
              <a:gd name="connsiteX8932" fmla="*/ 863757 w 6582933"/>
              <a:gd name="connsiteY8932" fmla="*/ 4821775 h 6858000"/>
              <a:gd name="connsiteX8933" fmla="*/ 863757 w 6582933"/>
              <a:gd name="connsiteY8933" fmla="*/ 4840589 h 6858000"/>
              <a:gd name="connsiteX8934" fmla="*/ 857623 w 6582933"/>
              <a:gd name="connsiteY8934" fmla="*/ 4840462 h 6858000"/>
              <a:gd name="connsiteX8935" fmla="*/ 813040 w 6582933"/>
              <a:gd name="connsiteY8935" fmla="*/ 4795844 h 6858000"/>
              <a:gd name="connsiteX8936" fmla="*/ 813040 w 6582933"/>
              <a:gd name="connsiteY8936" fmla="*/ 4783488 h 6858000"/>
              <a:gd name="connsiteX8937" fmla="*/ 751514 w 6582933"/>
              <a:gd name="connsiteY8937" fmla="*/ 4723487 h 6858000"/>
              <a:gd name="connsiteX8938" fmla="*/ 749160 w 6582933"/>
              <a:gd name="connsiteY8938" fmla="*/ 4710110 h 6858000"/>
              <a:gd name="connsiteX8939" fmla="*/ 742646 w 6582933"/>
              <a:gd name="connsiteY8939" fmla="*/ 4701851 h 6858000"/>
              <a:gd name="connsiteX8940" fmla="*/ 736708 w 6582933"/>
              <a:gd name="connsiteY8940" fmla="*/ 4711416 h 6858000"/>
              <a:gd name="connsiteX8941" fmla="*/ 729457 w 6582933"/>
              <a:gd name="connsiteY8941" fmla="*/ 4724572 h 6858000"/>
              <a:gd name="connsiteX8942" fmla="*/ 724059 w 6582933"/>
              <a:gd name="connsiteY8942" fmla="*/ 4707572 h 6858000"/>
              <a:gd name="connsiteX8943" fmla="*/ 698665 w 6582933"/>
              <a:gd name="connsiteY8943" fmla="*/ 4681515 h 6858000"/>
              <a:gd name="connsiteX8944" fmla="*/ 698552 w 6582933"/>
              <a:gd name="connsiteY8944" fmla="*/ 4676005 h 6858000"/>
              <a:gd name="connsiteX8945" fmla="*/ 693220 w 6582933"/>
              <a:gd name="connsiteY8945" fmla="*/ 4675887 h 6858000"/>
              <a:gd name="connsiteX8946" fmla="*/ 660843 w 6582933"/>
              <a:gd name="connsiteY8946" fmla="*/ 4641476 h 6858000"/>
              <a:gd name="connsiteX8947" fmla="*/ 660843 w 6582933"/>
              <a:gd name="connsiteY8947" fmla="*/ 4625205 h 6858000"/>
              <a:gd name="connsiteX8948" fmla="*/ 666781 w 6582933"/>
              <a:gd name="connsiteY8948" fmla="*/ 4625364 h 6858000"/>
              <a:gd name="connsiteX8949" fmla="*/ 679905 w 6582933"/>
              <a:gd name="connsiteY8949" fmla="*/ 4639059 h 6858000"/>
              <a:gd name="connsiteX8950" fmla="*/ 693030 w 6582933"/>
              <a:gd name="connsiteY8950" fmla="*/ 4625364 h 6858000"/>
              <a:gd name="connsiteX8951" fmla="*/ 698974 w 6582933"/>
              <a:gd name="connsiteY8951" fmla="*/ 4625205 h 6858000"/>
              <a:gd name="connsiteX8952" fmla="*/ 698943 w 6582933"/>
              <a:gd name="connsiteY8952" fmla="*/ 4675369 h 6858000"/>
              <a:gd name="connsiteX8953" fmla="*/ 704482 w 6582933"/>
              <a:gd name="connsiteY8953" fmla="*/ 4675222 h 6858000"/>
              <a:gd name="connsiteX8954" fmla="*/ 717607 w 6582933"/>
              <a:gd name="connsiteY8954" fmla="*/ 4661527 h 6858000"/>
              <a:gd name="connsiteX8955" fmla="*/ 730732 w 6582933"/>
              <a:gd name="connsiteY8955" fmla="*/ 4675222 h 6858000"/>
              <a:gd name="connsiteX8956" fmla="*/ 736705 w 6582933"/>
              <a:gd name="connsiteY8956" fmla="*/ 4677267 h 6858000"/>
              <a:gd name="connsiteX8957" fmla="*/ 736898 w 6582933"/>
              <a:gd name="connsiteY8957" fmla="*/ 4680912 h 6858000"/>
              <a:gd name="connsiteX8958" fmla="*/ 744333 w 6582933"/>
              <a:gd name="connsiteY8958" fmla="*/ 4686659 h 6858000"/>
              <a:gd name="connsiteX8959" fmla="*/ 745726 w 6582933"/>
              <a:gd name="connsiteY8959" fmla="*/ 4684625 h 6858000"/>
              <a:gd name="connsiteX8960" fmla="*/ 742344 w 6582933"/>
              <a:gd name="connsiteY8960" fmla="*/ 4679187 h 6858000"/>
              <a:gd name="connsiteX8961" fmla="*/ 744809 w 6582933"/>
              <a:gd name="connsiteY8961" fmla="*/ 4678262 h 6858000"/>
              <a:gd name="connsiteX8962" fmla="*/ 742233 w 6582933"/>
              <a:gd name="connsiteY8962" fmla="*/ 4675571 h 6858000"/>
              <a:gd name="connsiteX8963" fmla="*/ 740814 w 6582933"/>
              <a:gd name="connsiteY8963" fmla="*/ 4675496 h 6858000"/>
              <a:gd name="connsiteX8964" fmla="*/ 737383 w 6582933"/>
              <a:gd name="connsiteY8964" fmla="*/ 4667184 h 6858000"/>
              <a:gd name="connsiteX8965" fmla="*/ 736676 w 6582933"/>
              <a:gd name="connsiteY8965" fmla="*/ 4659047 h 6858000"/>
              <a:gd name="connsiteX8966" fmla="*/ 704292 w 6582933"/>
              <a:gd name="connsiteY8966" fmla="*/ 4624629 h 6858000"/>
              <a:gd name="connsiteX8967" fmla="*/ 698570 w 6582933"/>
              <a:gd name="connsiteY8967" fmla="*/ 4624508 h 6858000"/>
              <a:gd name="connsiteX8968" fmla="*/ 698570 w 6582933"/>
              <a:gd name="connsiteY8968" fmla="*/ 4605219 h 6858000"/>
              <a:gd name="connsiteX8969" fmla="*/ 680262 w 6582933"/>
              <a:gd name="connsiteY8969" fmla="*/ 4587705 h 6858000"/>
              <a:gd name="connsiteX8970" fmla="*/ 675340 w 6582933"/>
              <a:gd name="connsiteY8970" fmla="*/ 4586405 h 6858000"/>
              <a:gd name="connsiteX8971" fmla="*/ 660465 w 6582933"/>
              <a:gd name="connsiteY8971" fmla="*/ 4572488 h 6858000"/>
              <a:gd name="connsiteX8972" fmla="*/ 660433 w 6582933"/>
              <a:gd name="connsiteY8972" fmla="*/ 4554625 h 6858000"/>
              <a:gd name="connsiteX8973" fmla="*/ 611213 w 6582933"/>
              <a:gd name="connsiteY8973" fmla="*/ 4504926 h 6858000"/>
              <a:gd name="connsiteX8974" fmla="*/ 609304 w 6582933"/>
              <a:gd name="connsiteY8974" fmla="*/ 4490787 h 6858000"/>
              <a:gd name="connsiteX8975" fmla="*/ 546318 w 6582933"/>
              <a:gd name="connsiteY8975" fmla="*/ 4427806 h 6858000"/>
              <a:gd name="connsiteX8976" fmla="*/ 544694 w 6582933"/>
              <a:gd name="connsiteY8976" fmla="*/ 4413825 h 6858000"/>
              <a:gd name="connsiteX8977" fmla="*/ 526741 w 6582933"/>
              <a:gd name="connsiteY8977" fmla="*/ 4395900 h 6858000"/>
              <a:gd name="connsiteX8978" fmla="*/ 520607 w 6582933"/>
              <a:gd name="connsiteY8978" fmla="*/ 4395741 h 6858000"/>
              <a:gd name="connsiteX8979" fmla="*/ 507897 w 6582933"/>
              <a:gd name="connsiteY8979" fmla="*/ 4383029 h 6858000"/>
              <a:gd name="connsiteX8980" fmla="*/ 507897 w 6582933"/>
              <a:gd name="connsiteY8980" fmla="*/ 4364222 h 6858000"/>
              <a:gd name="connsiteX8981" fmla="*/ 495216 w 6582933"/>
              <a:gd name="connsiteY8981" fmla="*/ 4350647 h 6858000"/>
              <a:gd name="connsiteX8982" fmla="*/ 494454 w 6582933"/>
              <a:gd name="connsiteY8982" fmla="*/ 4337847 h 6858000"/>
              <a:gd name="connsiteX8983" fmla="*/ 472018 w 6582933"/>
              <a:gd name="connsiteY8983" fmla="*/ 4315411 h 6858000"/>
              <a:gd name="connsiteX8984" fmla="*/ 467601 w 6582933"/>
              <a:gd name="connsiteY8984" fmla="*/ 4298506 h 6858000"/>
              <a:gd name="connsiteX8985" fmla="*/ 448501 w 6582933"/>
              <a:gd name="connsiteY8985" fmla="*/ 4292626 h 6858000"/>
              <a:gd name="connsiteX8986" fmla="*/ 441986 w 6582933"/>
              <a:gd name="connsiteY8986" fmla="*/ 4273654 h 6858000"/>
              <a:gd name="connsiteX8987" fmla="*/ 432452 w 6582933"/>
              <a:gd name="connsiteY8987" fmla="*/ 4263041 h 6858000"/>
              <a:gd name="connsiteX8988" fmla="*/ 423460 w 6582933"/>
              <a:gd name="connsiteY8988" fmla="*/ 4257954 h 6858000"/>
              <a:gd name="connsiteX8989" fmla="*/ 418789 w 6582933"/>
              <a:gd name="connsiteY8989" fmla="*/ 4268731 h 6858000"/>
              <a:gd name="connsiteX8990" fmla="*/ 418947 w 6582933"/>
              <a:gd name="connsiteY8990" fmla="*/ 4281405 h 6858000"/>
              <a:gd name="connsiteX8991" fmla="*/ 412718 w 6582933"/>
              <a:gd name="connsiteY8991" fmla="*/ 4281246 h 6858000"/>
              <a:gd name="connsiteX8992" fmla="*/ 399721 w 6582933"/>
              <a:gd name="connsiteY8992" fmla="*/ 4269366 h 6858000"/>
              <a:gd name="connsiteX8993" fmla="*/ 386850 w 6582933"/>
              <a:gd name="connsiteY8993" fmla="*/ 4292721 h 6858000"/>
              <a:gd name="connsiteX8994" fmla="*/ 367942 w 6582933"/>
              <a:gd name="connsiteY8994" fmla="*/ 4275373 h 6858000"/>
              <a:gd name="connsiteX8995" fmla="*/ 367942 w 6582933"/>
              <a:gd name="connsiteY8995" fmla="*/ 4262566 h 6858000"/>
              <a:gd name="connsiteX8996" fmla="*/ 355452 w 6582933"/>
              <a:gd name="connsiteY8996" fmla="*/ 4248808 h 6858000"/>
              <a:gd name="connsiteX8997" fmla="*/ 343822 w 6582933"/>
              <a:gd name="connsiteY8997" fmla="*/ 4230913 h 6858000"/>
              <a:gd name="connsiteX8998" fmla="*/ 330188 w 6582933"/>
              <a:gd name="connsiteY8998" fmla="*/ 4221665 h 6858000"/>
              <a:gd name="connsiteX8999" fmla="*/ 329934 w 6582933"/>
              <a:gd name="connsiteY8999" fmla="*/ 4209048 h 6858000"/>
              <a:gd name="connsiteX9000" fmla="*/ 328599 w 6582933"/>
              <a:gd name="connsiteY9000" fmla="*/ 4199648 h 6858000"/>
              <a:gd name="connsiteX9001" fmla="*/ 311756 w 6582933"/>
              <a:gd name="connsiteY9001" fmla="*/ 4179914 h 6858000"/>
              <a:gd name="connsiteX9002" fmla="*/ 297551 w 6582933"/>
              <a:gd name="connsiteY9002" fmla="*/ 4179178 h 6858000"/>
              <a:gd name="connsiteX9003" fmla="*/ 279596 w 6582933"/>
              <a:gd name="connsiteY9003" fmla="*/ 4161227 h 6858000"/>
              <a:gd name="connsiteX9004" fmla="*/ 292562 w 6582933"/>
              <a:gd name="connsiteY9004" fmla="*/ 4146644 h 6858000"/>
              <a:gd name="connsiteX9005" fmla="*/ 270157 w 6582933"/>
              <a:gd name="connsiteY9005" fmla="*/ 4138442 h 6858000"/>
              <a:gd name="connsiteX9006" fmla="*/ 253728 w 6582933"/>
              <a:gd name="connsiteY9006" fmla="*/ 4120523 h 6858000"/>
              <a:gd name="connsiteX9007" fmla="*/ 243019 w 6582933"/>
              <a:gd name="connsiteY9007" fmla="*/ 4086517 h 6858000"/>
              <a:gd name="connsiteX9008" fmla="*/ 234088 w 6582933"/>
              <a:gd name="connsiteY9008" fmla="*/ 4064817 h 6858000"/>
              <a:gd name="connsiteX9009" fmla="*/ 227828 w 6582933"/>
              <a:gd name="connsiteY9009" fmla="*/ 4048388 h 6858000"/>
              <a:gd name="connsiteX9010" fmla="*/ 216102 w 6582933"/>
              <a:gd name="connsiteY9010" fmla="*/ 4033513 h 6858000"/>
              <a:gd name="connsiteX9011" fmla="*/ 215561 w 6582933"/>
              <a:gd name="connsiteY9011" fmla="*/ 4021569 h 6858000"/>
              <a:gd name="connsiteX9012" fmla="*/ 202786 w 6582933"/>
              <a:gd name="connsiteY9012" fmla="*/ 4007906 h 6858000"/>
              <a:gd name="connsiteX9013" fmla="*/ 202786 w 6582933"/>
              <a:gd name="connsiteY9013" fmla="*/ 3982799 h 6858000"/>
              <a:gd name="connsiteX9014" fmla="*/ 166811 w 6582933"/>
              <a:gd name="connsiteY9014" fmla="*/ 3946929 h 6858000"/>
              <a:gd name="connsiteX9015" fmla="*/ 176760 w 6582933"/>
              <a:gd name="connsiteY9015" fmla="*/ 3932225 h 6858000"/>
              <a:gd name="connsiteX9016" fmla="*/ 176760 w 6582933"/>
              <a:gd name="connsiteY9016" fmla="*/ 3904416 h 6858000"/>
              <a:gd name="connsiteX9017" fmla="*/ 152067 w 6582933"/>
              <a:gd name="connsiteY9017" fmla="*/ 3885000 h 6858000"/>
              <a:gd name="connsiteX9018" fmla="*/ 152067 w 6582933"/>
              <a:gd name="connsiteY9018" fmla="*/ 3868917 h 6858000"/>
              <a:gd name="connsiteX9019" fmla="*/ 164239 w 6582933"/>
              <a:gd name="connsiteY9019" fmla="*/ 3855445 h 6858000"/>
              <a:gd name="connsiteX9020" fmla="*/ 154895 w 6582933"/>
              <a:gd name="connsiteY9020" fmla="*/ 3846100 h 6858000"/>
              <a:gd name="connsiteX9021" fmla="*/ 150446 w 6582933"/>
              <a:gd name="connsiteY9021" fmla="*/ 3803559 h 6858000"/>
              <a:gd name="connsiteX9022" fmla="*/ 150542 w 6582933"/>
              <a:gd name="connsiteY9022" fmla="*/ 3768416 h 6858000"/>
              <a:gd name="connsiteX9023" fmla="*/ 126580 w 6582933"/>
              <a:gd name="connsiteY9023" fmla="*/ 3741503 h 6858000"/>
              <a:gd name="connsiteX9024" fmla="*/ 126580 w 6582933"/>
              <a:gd name="connsiteY9024" fmla="*/ 3638344 h 6858000"/>
              <a:gd name="connsiteX9025" fmla="*/ 148222 w 6582933"/>
              <a:gd name="connsiteY9025" fmla="*/ 3631004 h 6858000"/>
              <a:gd name="connsiteX9026" fmla="*/ 151400 w 6582933"/>
              <a:gd name="connsiteY9026" fmla="*/ 3601163 h 6858000"/>
              <a:gd name="connsiteX9027" fmla="*/ 128900 w 6582933"/>
              <a:gd name="connsiteY9027" fmla="*/ 3578661 h 6858000"/>
              <a:gd name="connsiteX9028" fmla="*/ 137608 w 6582933"/>
              <a:gd name="connsiteY9028" fmla="*/ 3565251 h 6858000"/>
              <a:gd name="connsiteX9029" fmla="*/ 125182 w 6582933"/>
              <a:gd name="connsiteY9029" fmla="*/ 3544758 h 6858000"/>
              <a:gd name="connsiteX9030" fmla="*/ 114313 w 6582933"/>
              <a:gd name="connsiteY9030" fmla="*/ 3538371 h 6858000"/>
              <a:gd name="connsiteX9031" fmla="*/ 114313 w 6582933"/>
              <a:gd name="connsiteY9031" fmla="*/ 3513100 h 6858000"/>
              <a:gd name="connsiteX9032" fmla="*/ 128328 w 6582933"/>
              <a:gd name="connsiteY9032" fmla="*/ 3497861 h 6858000"/>
              <a:gd name="connsiteX9033" fmla="*/ 100521 w 6582933"/>
              <a:gd name="connsiteY9033" fmla="*/ 3476317 h 6858000"/>
              <a:gd name="connsiteX9034" fmla="*/ 100521 w 6582933"/>
              <a:gd name="connsiteY9034" fmla="*/ 3448632 h 6858000"/>
              <a:gd name="connsiteX9035" fmla="*/ 95405 w 6582933"/>
              <a:gd name="connsiteY9035" fmla="*/ 3443512 h 6858000"/>
              <a:gd name="connsiteX9036" fmla="*/ 88731 w 6582933"/>
              <a:gd name="connsiteY9036" fmla="*/ 3452150 h 6858000"/>
              <a:gd name="connsiteX9037" fmla="*/ 86476 w 6582933"/>
              <a:gd name="connsiteY9037" fmla="*/ 3476656 h 6858000"/>
              <a:gd name="connsiteX9038" fmla="*/ 72906 w 6582933"/>
              <a:gd name="connsiteY9038" fmla="*/ 3502749 h 6858000"/>
              <a:gd name="connsiteX9039" fmla="*/ 63562 w 6582933"/>
              <a:gd name="connsiteY9039" fmla="*/ 3500208 h 6858000"/>
              <a:gd name="connsiteX9040" fmla="*/ 63562 w 6582933"/>
              <a:gd name="connsiteY9040" fmla="*/ 3463472 h 6858000"/>
              <a:gd name="connsiteX9041" fmla="*/ 50819 w 6582933"/>
              <a:gd name="connsiteY9041" fmla="*/ 3449429 h 6858000"/>
              <a:gd name="connsiteX9042" fmla="*/ 62895 w 6582933"/>
              <a:gd name="connsiteY9042" fmla="*/ 3436137 h 6858000"/>
              <a:gd name="connsiteX9043" fmla="*/ 62895 w 6582933"/>
              <a:gd name="connsiteY9043" fmla="*/ 3360481 h 6858000"/>
              <a:gd name="connsiteX9044" fmla="*/ 49834 w 6582933"/>
              <a:gd name="connsiteY9044" fmla="*/ 3346089 h 6858000"/>
              <a:gd name="connsiteX9045" fmla="*/ 49834 w 6582933"/>
              <a:gd name="connsiteY9045" fmla="*/ 3308919 h 6858000"/>
              <a:gd name="connsiteX9046" fmla="*/ 40364 w 6582933"/>
              <a:gd name="connsiteY9046" fmla="*/ 3299460 h 6858000"/>
              <a:gd name="connsiteX9047" fmla="*/ 43923 w 6582933"/>
              <a:gd name="connsiteY9047" fmla="*/ 3290509 h 6858000"/>
              <a:gd name="connsiteX9048" fmla="*/ 52980 w 6582933"/>
              <a:gd name="connsiteY9048" fmla="*/ 3268974 h 6858000"/>
              <a:gd name="connsiteX9049" fmla="*/ 69537 w 6582933"/>
              <a:gd name="connsiteY9049" fmla="*/ 3252659 h 6858000"/>
              <a:gd name="connsiteX9050" fmla="*/ 100775 w 6582933"/>
              <a:gd name="connsiteY9050" fmla="*/ 3246308 h 6858000"/>
              <a:gd name="connsiteX9051" fmla="*/ 88350 w 6582933"/>
              <a:gd name="connsiteY9051" fmla="*/ 3232729 h 6858000"/>
              <a:gd name="connsiteX9052" fmla="*/ 88350 w 6582933"/>
              <a:gd name="connsiteY9052" fmla="*/ 3207863 h 6858000"/>
              <a:gd name="connsiteX9053" fmla="*/ 63976 w 6582933"/>
              <a:gd name="connsiteY9053" fmla="*/ 3194206 h 6858000"/>
              <a:gd name="connsiteX9054" fmla="*/ 88477 w 6582933"/>
              <a:gd name="connsiteY9054" fmla="*/ 3166306 h 6858000"/>
              <a:gd name="connsiteX9055" fmla="*/ 85808 w 6582933"/>
              <a:gd name="connsiteY9055" fmla="*/ 3154801 h 6858000"/>
              <a:gd name="connsiteX9056" fmla="*/ 63022 w 6582933"/>
              <a:gd name="connsiteY9056" fmla="*/ 3131602 h 6858000"/>
              <a:gd name="connsiteX9057" fmla="*/ 63022 w 6582933"/>
              <a:gd name="connsiteY9057" fmla="*/ 3062639 h 6858000"/>
              <a:gd name="connsiteX9058" fmla="*/ 78466 w 6582933"/>
              <a:gd name="connsiteY9058" fmla="*/ 3049043 h 6858000"/>
              <a:gd name="connsiteX9059" fmla="*/ 91146 w 6582933"/>
              <a:gd name="connsiteY9059" fmla="*/ 3049011 h 6858000"/>
              <a:gd name="connsiteX9060" fmla="*/ 111389 w 6582933"/>
              <a:gd name="connsiteY9060" fmla="*/ 3036804 h 6858000"/>
              <a:gd name="connsiteX9061" fmla="*/ 126548 w 6582933"/>
              <a:gd name="connsiteY9061" fmla="*/ 3028702 h 6858000"/>
              <a:gd name="connsiteX9062" fmla="*/ 127215 w 6582933"/>
              <a:gd name="connsiteY9062" fmla="*/ 3017800 h 6858000"/>
              <a:gd name="connsiteX9063" fmla="*/ 158137 w 6582933"/>
              <a:gd name="connsiteY9063" fmla="*/ 2985290 h 6858000"/>
              <a:gd name="connsiteX9064" fmla="*/ 183814 w 6582933"/>
              <a:gd name="connsiteY9064" fmla="*/ 2985290 h 6858000"/>
              <a:gd name="connsiteX9065" fmla="*/ 190074 w 6582933"/>
              <a:gd name="connsiteY9065" fmla="*/ 2974900 h 6858000"/>
              <a:gd name="connsiteX9066" fmla="*/ 190455 w 6582933"/>
              <a:gd name="connsiteY9066" fmla="*/ 2930544 h 6858000"/>
              <a:gd name="connsiteX9067" fmla="*/ 204280 w 6582933"/>
              <a:gd name="connsiteY9067" fmla="*/ 2921834 h 6858000"/>
              <a:gd name="connsiteX9068" fmla="*/ 210191 w 6582933"/>
              <a:gd name="connsiteY9068" fmla="*/ 2920882 h 6858000"/>
              <a:gd name="connsiteX9069" fmla="*/ 228210 w 6582933"/>
              <a:gd name="connsiteY9069" fmla="*/ 2902860 h 6858000"/>
              <a:gd name="connsiteX9070" fmla="*/ 228400 w 6582933"/>
              <a:gd name="connsiteY9070" fmla="*/ 2877635 h 6858000"/>
              <a:gd name="connsiteX9071" fmla="*/ 232627 w 6582933"/>
              <a:gd name="connsiteY9071" fmla="*/ 2873215 h 6858000"/>
              <a:gd name="connsiteX9072" fmla="*/ 240699 w 6582933"/>
              <a:gd name="connsiteY9072" fmla="*/ 2878428 h 6858000"/>
              <a:gd name="connsiteX9073" fmla="*/ 241716 w 6582933"/>
              <a:gd name="connsiteY9073" fmla="*/ 2890757 h 6858000"/>
              <a:gd name="connsiteX9074" fmla="*/ 246070 w 6582933"/>
              <a:gd name="connsiteY9074" fmla="*/ 2895331 h 6858000"/>
              <a:gd name="connsiteX9075" fmla="*/ 263865 w 6582933"/>
              <a:gd name="connsiteY9075" fmla="*/ 2879759 h 6858000"/>
              <a:gd name="connsiteX9076" fmla="*/ 264119 w 6582933"/>
              <a:gd name="connsiteY9076" fmla="*/ 2862763 h 6858000"/>
              <a:gd name="connsiteX9077" fmla="*/ 254046 w 6582933"/>
              <a:gd name="connsiteY9077" fmla="*/ 2852502 h 6858000"/>
              <a:gd name="connsiteX9078" fmla="*/ 253697 w 6582933"/>
              <a:gd name="connsiteY9078" fmla="*/ 2829022 h 6858000"/>
              <a:gd name="connsiteX9079" fmla="*/ 267615 w 6582933"/>
              <a:gd name="connsiteY9079" fmla="*/ 2820153 h 6858000"/>
              <a:gd name="connsiteX9080" fmla="*/ 278356 w 6582933"/>
              <a:gd name="connsiteY9080" fmla="*/ 2826223 h 6858000"/>
              <a:gd name="connsiteX9081" fmla="*/ 266661 w 6582933"/>
              <a:gd name="connsiteY9081" fmla="*/ 2839282 h 6858000"/>
              <a:gd name="connsiteX9082" fmla="*/ 291958 w 6582933"/>
              <a:gd name="connsiteY9082" fmla="*/ 2838361 h 6858000"/>
              <a:gd name="connsiteX9083" fmla="*/ 291958 w 6582933"/>
              <a:gd name="connsiteY9083" fmla="*/ 2826350 h 6858000"/>
              <a:gd name="connsiteX9084" fmla="*/ 328091 w 6582933"/>
              <a:gd name="connsiteY9084" fmla="*/ 2790223 h 6858000"/>
              <a:gd name="connsiteX9085" fmla="*/ 329776 w 6582933"/>
              <a:gd name="connsiteY9085" fmla="*/ 2784596 h 6858000"/>
              <a:gd name="connsiteX9086" fmla="*/ 343758 w 6582933"/>
              <a:gd name="connsiteY9086" fmla="*/ 2769475 h 6858000"/>
              <a:gd name="connsiteX9087" fmla="*/ 360950 w 6582933"/>
              <a:gd name="connsiteY9087" fmla="*/ 2769475 h 6858000"/>
              <a:gd name="connsiteX9088" fmla="*/ 375187 w 6582933"/>
              <a:gd name="connsiteY9088" fmla="*/ 2757147 h 6858000"/>
              <a:gd name="connsiteX9089" fmla="*/ 405918 w 6582933"/>
              <a:gd name="connsiteY9089" fmla="*/ 2750821 h 6858000"/>
              <a:gd name="connsiteX9090" fmla="*/ 405918 w 6582933"/>
              <a:gd name="connsiteY9090" fmla="*/ 2725628 h 6858000"/>
              <a:gd name="connsiteX9091" fmla="*/ 431562 w 6582933"/>
              <a:gd name="connsiteY9091" fmla="*/ 2698741 h 6858000"/>
              <a:gd name="connsiteX9092" fmla="*/ 430355 w 6582933"/>
              <a:gd name="connsiteY9092" fmla="*/ 2685840 h 6858000"/>
              <a:gd name="connsiteX9093" fmla="*/ 412464 w 6582933"/>
              <a:gd name="connsiteY9093" fmla="*/ 2667826 h 6858000"/>
              <a:gd name="connsiteX9094" fmla="*/ 393365 w 6582933"/>
              <a:gd name="connsiteY9094" fmla="*/ 2667826 h 6858000"/>
              <a:gd name="connsiteX9095" fmla="*/ 393524 w 6582933"/>
              <a:gd name="connsiteY9095" fmla="*/ 2661590 h 6858000"/>
              <a:gd name="connsiteX9096" fmla="*/ 406045 w 6582933"/>
              <a:gd name="connsiteY9096" fmla="*/ 2648118 h 6858000"/>
              <a:gd name="connsiteX9097" fmla="*/ 424382 w 6582933"/>
              <a:gd name="connsiteY9097" fmla="*/ 2629624 h 6858000"/>
              <a:gd name="connsiteX9098" fmla="*/ 451329 w 6582933"/>
              <a:gd name="connsiteY9098" fmla="*/ 2604082 h 6858000"/>
              <a:gd name="connsiteX9099" fmla="*/ 463056 w 6582933"/>
              <a:gd name="connsiteY9099" fmla="*/ 2604082 h 6858000"/>
              <a:gd name="connsiteX9100" fmla="*/ 477579 w 6582933"/>
              <a:gd name="connsiteY9100" fmla="*/ 2590996 h 6858000"/>
              <a:gd name="connsiteX9101" fmla="*/ 501414 w 6582933"/>
              <a:gd name="connsiteY9101" fmla="*/ 2590996 h 6858000"/>
              <a:gd name="connsiteX9102" fmla="*/ 507769 w 6582933"/>
              <a:gd name="connsiteY9102" fmla="*/ 2572496 h 6858000"/>
              <a:gd name="connsiteX9103" fmla="*/ 554292 w 6582933"/>
              <a:gd name="connsiteY9103" fmla="*/ 2528167 h 6858000"/>
              <a:gd name="connsiteX9104" fmla="*/ 577840 w 6582933"/>
              <a:gd name="connsiteY9104" fmla="*/ 2528167 h 6858000"/>
              <a:gd name="connsiteX9105" fmla="*/ 595513 w 6582933"/>
              <a:gd name="connsiteY9105" fmla="*/ 2509187 h 6858000"/>
              <a:gd name="connsiteX9106" fmla="*/ 584805 w 6582933"/>
              <a:gd name="connsiteY9106" fmla="*/ 2496670 h 6858000"/>
              <a:gd name="connsiteX9107" fmla="*/ 593191 w 6582933"/>
              <a:gd name="connsiteY9107" fmla="*/ 2490247 h 6858000"/>
              <a:gd name="connsiteX9108" fmla="*/ 604857 w 6582933"/>
              <a:gd name="connsiteY9108" fmla="*/ 2492162 h 6858000"/>
              <a:gd name="connsiteX9109" fmla="*/ 614067 w 6582933"/>
              <a:gd name="connsiteY9109" fmla="*/ 2500702 h 6858000"/>
              <a:gd name="connsiteX9110" fmla="*/ 631106 w 6582933"/>
              <a:gd name="connsiteY9110" fmla="*/ 2499817 h 6858000"/>
              <a:gd name="connsiteX9111" fmla="*/ 640159 w 6582933"/>
              <a:gd name="connsiteY9111" fmla="*/ 2490882 h 6858000"/>
              <a:gd name="connsiteX9112" fmla="*/ 647118 w 6582933"/>
              <a:gd name="connsiteY9112" fmla="*/ 2498673 h 6858000"/>
              <a:gd name="connsiteX9113" fmla="*/ 653632 w 6582933"/>
              <a:gd name="connsiteY9113" fmla="*/ 2515135 h 6858000"/>
              <a:gd name="connsiteX9114" fmla="*/ 657769 w 6582933"/>
              <a:gd name="connsiteY9114" fmla="*/ 2524125 h 6858000"/>
              <a:gd name="connsiteX9115" fmla="*/ 646673 w 6582933"/>
              <a:gd name="connsiteY9115" fmla="*/ 2528167 h 6858000"/>
              <a:gd name="connsiteX9116" fmla="*/ 640159 w 6582933"/>
              <a:gd name="connsiteY9116" fmla="*/ 2528639 h 6858000"/>
              <a:gd name="connsiteX9117" fmla="*/ 614384 w 6582933"/>
              <a:gd name="connsiteY9117" fmla="*/ 2542075 h 6858000"/>
              <a:gd name="connsiteX9118" fmla="*/ 588237 w 6582933"/>
              <a:gd name="connsiteY9118" fmla="*/ 2555722 h 6858000"/>
              <a:gd name="connsiteX9119" fmla="*/ 584101 w 6582933"/>
              <a:gd name="connsiteY9119" fmla="*/ 2560044 h 6858000"/>
              <a:gd name="connsiteX9120" fmla="*/ 594301 w 6582933"/>
              <a:gd name="connsiteY9120" fmla="*/ 2565925 h 6858000"/>
              <a:gd name="connsiteX9121" fmla="*/ 613179 w 6582933"/>
              <a:gd name="connsiteY9121" fmla="*/ 2566177 h 6858000"/>
              <a:gd name="connsiteX9122" fmla="*/ 639175 w 6582933"/>
              <a:gd name="connsiteY9122" fmla="*/ 2554481 h 6858000"/>
              <a:gd name="connsiteX9123" fmla="*/ 653981 w 6582933"/>
              <a:gd name="connsiteY9123" fmla="*/ 2540836 h 6858000"/>
              <a:gd name="connsiteX9124" fmla="*/ 678804 w 6582933"/>
              <a:gd name="connsiteY9124" fmla="*/ 2540836 h 6858000"/>
              <a:gd name="connsiteX9125" fmla="*/ 692817 w 6582933"/>
              <a:gd name="connsiteY9125" fmla="*/ 2527749 h 6858000"/>
              <a:gd name="connsiteX9126" fmla="*/ 717163 w 6582933"/>
              <a:gd name="connsiteY9126" fmla="*/ 2527749 h 6858000"/>
              <a:gd name="connsiteX9127" fmla="*/ 730542 w 6582933"/>
              <a:gd name="connsiteY9127" fmla="*/ 2515895 h 6858000"/>
              <a:gd name="connsiteX9128" fmla="*/ 756792 w 6582933"/>
              <a:gd name="connsiteY9128" fmla="*/ 2513796 h 6858000"/>
              <a:gd name="connsiteX9129" fmla="*/ 761048 w 6582933"/>
              <a:gd name="connsiteY9129" fmla="*/ 2509410 h 6858000"/>
              <a:gd name="connsiteX9130" fmla="*/ 757807 w 6582933"/>
              <a:gd name="connsiteY9130" fmla="*/ 2505155 h 6858000"/>
              <a:gd name="connsiteX9131" fmla="*/ 746141 w 6582933"/>
              <a:gd name="connsiteY9131" fmla="*/ 2502676 h 6858000"/>
              <a:gd name="connsiteX9132" fmla="*/ 715349 w 6582933"/>
              <a:gd name="connsiteY9132" fmla="*/ 2500702 h 6858000"/>
              <a:gd name="connsiteX9133" fmla="*/ 711187 w 6582933"/>
              <a:gd name="connsiteY9133" fmla="*/ 2470634 h 6858000"/>
              <a:gd name="connsiteX9134" fmla="*/ 729172 w 6582933"/>
              <a:gd name="connsiteY9134" fmla="*/ 2452662 h 6858000"/>
              <a:gd name="connsiteX9135" fmla="*/ 741948 w 6582933"/>
              <a:gd name="connsiteY9135" fmla="*/ 2451731 h 6858000"/>
              <a:gd name="connsiteX9136" fmla="*/ 3744777 w 6582933"/>
              <a:gd name="connsiteY9136" fmla="*/ 2441618 h 6858000"/>
              <a:gd name="connsiteX9137" fmla="*/ 3748781 w 6582933"/>
              <a:gd name="connsiteY9137" fmla="*/ 2445721 h 6858000"/>
              <a:gd name="connsiteX9138" fmla="*/ 3740578 w 6582933"/>
              <a:gd name="connsiteY9138" fmla="*/ 2450009 h 6858000"/>
              <a:gd name="connsiteX9139" fmla="*/ 3736512 w 6582933"/>
              <a:gd name="connsiteY9139" fmla="*/ 2445976 h 6858000"/>
              <a:gd name="connsiteX9140" fmla="*/ 3744777 w 6582933"/>
              <a:gd name="connsiteY9140" fmla="*/ 2441618 h 6858000"/>
              <a:gd name="connsiteX9141" fmla="*/ 5269041 w 6582933"/>
              <a:gd name="connsiteY9141" fmla="*/ 2440887 h 6858000"/>
              <a:gd name="connsiteX9142" fmla="*/ 5272695 w 6582933"/>
              <a:gd name="connsiteY9142" fmla="*/ 2444542 h 6858000"/>
              <a:gd name="connsiteX9143" fmla="*/ 5266942 w 6582933"/>
              <a:gd name="connsiteY9143" fmla="*/ 2451981 h 6858000"/>
              <a:gd name="connsiteX9144" fmla="*/ 5261607 w 6582933"/>
              <a:gd name="connsiteY9144" fmla="*/ 2446641 h 6858000"/>
              <a:gd name="connsiteX9145" fmla="*/ 5269041 w 6582933"/>
              <a:gd name="connsiteY9145" fmla="*/ 2440887 h 6858000"/>
              <a:gd name="connsiteX9146" fmla="*/ 910717 w 6582933"/>
              <a:gd name="connsiteY9146" fmla="*/ 2429164 h 6858000"/>
              <a:gd name="connsiteX9147" fmla="*/ 933407 w 6582933"/>
              <a:gd name="connsiteY9147" fmla="*/ 2451655 h 6858000"/>
              <a:gd name="connsiteX9148" fmla="*/ 947008 w 6582933"/>
              <a:gd name="connsiteY9148" fmla="*/ 2439931 h 6858000"/>
              <a:gd name="connsiteX9149" fmla="*/ 963484 w 6582933"/>
              <a:gd name="connsiteY9149" fmla="*/ 2456523 h 6858000"/>
              <a:gd name="connsiteX9150" fmla="*/ 963579 w 6582933"/>
              <a:gd name="connsiteY9150" fmla="*/ 2460745 h 6858000"/>
              <a:gd name="connsiteX9151" fmla="*/ 959228 w 6582933"/>
              <a:gd name="connsiteY9151" fmla="*/ 2464840 h 6858000"/>
              <a:gd name="connsiteX9152" fmla="*/ 922287 w 6582933"/>
              <a:gd name="connsiteY9152" fmla="*/ 2465036 h 6858000"/>
              <a:gd name="connsiteX9153" fmla="*/ 902299 w 6582933"/>
              <a:gd name="connsiteY9153" fmla="*/ 2452271 h 6858000"/>
              <a:gd name="connsiteX9154" fmla="*/ 902489 w 6582933"/>
              <a:gd name="connsiteY9154" fmla="*/ 2433670 h 6858000"/>
              <a:gd name="connsiteX9155" fmla="*/ 906492 w 6582933"/>
              <a:gd name="connsiteY9155" fmla="*/ 2429258 h 6858000"/>
              <a:gd name="connsiteX9156" fmla="*/ 910717 w 6582933"/>
              <a:gd name="connsiteY9156" fmla="*/ 2429164 h 6858000"/>
              <a:gd name="connsiteX9157" fmla="*/ 3723609 w 6582933"/>
              <a:gd name="connsiteY9157" fmla="*/ 2414123 h 6858000"/>
              <a:gd name="connsiteX9158" fmla="*/ 3741314 w 6582933"/>
              <a:gd name="connsiteY9158" fmla="*/ 2414474 h 6858000"/>
              <a:gd name="connsiteX9159" fmla="*/ 3747512 w 6582933"/>
              <a:gd name="connsiteY9159" fmla="*/ 2421461 h 6858000"/>
              <a:gd name="connsiteX9160" fmla="*/ 3738326 w 6582933"/>
              <a:gd name="connsiteY9160" fmla="*/ 2426777 h 6858000"/>
              <a:gd name="connsiteX9161" fmla="*/ 3727555 w 6582933"/>
              <a:gd name="connsiteY9161" fmla="*/ 2424228 h 6858000"/>
              <a:gd name="connsiteX9162" fmla="*/ 3723609 w 6582933"/>
              <a:gd name="connsiteY9162" fmla="*/ 2414123 h 6858000"/>
              <a:gd name="connsiteX9163" fmla="*/ 3719416 w 6582933"/>
              <a:gd name="connsiteY9163" fmla="*/ 2403582 h 6858000"/>
              <a:gd name="connsiteX9164" fmla="*/ 3723609 w 6582933"/>
              <a:gd name="connsiteY9164" fmla="*/ 2414067 h 6858000"/>
              <a:gd name="connsiteX9165" fmla="*/ 3710896 w 6582933"/>
              <a:gd name="connsiteY9165" fmla="*/ 2414067 h 6858000"/>
              <a:gd name="connsiteX9166" fmla="*/ 3719416 w 6582933"/>
              <a:gd name="connsiteY9166" fmla="*/ 2403582 h 6858000"/>
              <a:gd name="connsiteX9167" fmla="*/ 3971937 w 6582933"/>
              <a:gd name="connsiteY9167" fmla="*/ 2401689 h 6858000"/>
              <a:gd name="connsiteX9168" fmla="*/ 3967547 w 6582933"/>
              <a:gd name="connsiteY9168" fmla="*/ 2405595 h 6858000"/>
              <a:gd name="connsiteX9169" fmla="*/ 3967230 w 6582933"/>
              <a:gd name="connsiteY9169" fmla="*/ 2409827 h 6858000"/>
              <a:gd name="connsiteX9170" fmla="*/ 3988139 w 6582933"/>
              <a:gd name="connsiteY9170" fmla="*/ 2410109 h 6858000"/>
              <a:gd name="connsiteX9171" fmla="*/ 3988494 w 6582933"/>
              <a:gd name="connsiteY9171" fmla="*/ 2405822 h 6858000"/>
              <a:gd name="connsiteX9172" fmla="*/ 3984136 w 6582933"/>
              <a:gd name="connsiteY9172" fmla="*/ 2401689 h 6858000"/>
              <a:gd name="connsiteX9173" fmla="*/ 3971937 w 6582933"/>
              <a:gd name="connsiteY9173" fmla="*/ 2401689 h 6858000"/>
              <a:gd name="connsiteX9174" fmla="*/ 3690717 w 6582933"/>
              <a:gd name="connsiteY9174" fmla="*/ 2401507 h 6858000"/>
              <a:gd name="connsiteX9175" fmla="*/ 3710896 w 6582933"/>
              <a:gd name="connsiteY9175" fmla="*/ 2414216 h 6858000"/>
              <a:gd name="connsiteX9176" fmla="*/ 3710706 w 6582933"/>
              <a:gd name="connsiteY9176" fmla="*/ 2432966 h 6858000"/>
              <a:gd name="connsiteX9177" fmla="*/ 3706576 w 6582933"/>
              <a:gd name="connsiteY9177" fmla="*/ 2437343 h 6858000"/>
              <a:gd name="connsiteX9178" fmla="*/ 3702319 w 6582933"/>
              <a:gd name="connsiteY9178" fmla="*/ 2437185 h 6858000"/>
              <a:gd name="connsiteX9179" fmla="*/ 3672447 w 6582933"/>
              <a:gd name="connsiteY9179" fmla="*/ 2407513 h 6858000"/>
              <a:gd name="connsiteX9180" fmla="*/ 3690717 w 6582933"/>
              <a:gd name="connsiteY9180" fmla="*/ 2401507 h 6858000"/>
              <a:gd name="connsiteX9181" fmla="*/ 3681246 w 6582933"/>
              <a:gd name="connsiteY9181" fmla="*/ 2378063 h 6858000"/>
              <a:gd name="connsiteX9182" fmla="*/ 3685255 w 6582933"/>
              <a:gd name="connsiteY9182" fmla="*/ 2382161 h 6858000"/>
              <a:gd name="connsiteX9183" fmla="*/ 3677053 w 6582933"/>
              <a:gd name="connsiteY9183" fmla="*/ 2386455 h 6858000"/>
              <a:gd name="connsiteX9184" fmla="*/ 3672987 w 6582933"/>
              <a:gd name="connsiteY9184" fmla="*/ 2382415 h 6858000"/>
              <a:gd name="connsiteX9185" fmla="*/ 3681246 w 6582933"/>
              <a:gd name="connsiteY9185" fmla="*/ 2378063 h 6858000"/>
              <a:gd name="connsiteX9186" fmla="*/ 3558389 w 6582933"/>
              <a:gd name="connsiteY9186" fmla="*/ 2375970 h 6858000"/>
              <a:gd name="connsiteX9187" fmla="*/ 3567928 w 6582933"/>
              <a:gd name="connsiteY9187" fmla="*/ 2379139 h 6858000"/>
              <a:gd name="connsiteX9188" fmla="*/ 3571067 w 6582933"/>
              <a:gd name="connsiteY9188" fmla="*/ 2388572 h 6858000"/>
              <a:gd name="connsiteX9189" fmla="*/ 3576665 w 6582933"/>
              <a:gd name="connsiteY9189" fmla="*/ 2388865 h 6858000"/>
              <a:gd name="connsiteX9190" fmla="*/ 3582412 w 6582933"/>
              <a:gd name="connsiteY9190" fmla="*/ 2396305 h 6858000"/>
              <a:gd name="connsiteX9191" fmla="*/ 3578758 w 6582933"/>
              <a:gd name="connsiteY9191" fmla="*/ 2399960 h 6858000"/>
              <a:gd name="connsiteX9192" fmla="*/ 3571323 w 6582933"/>
              <a:gd name="connsiteY9192" fmla="*/ 2394206 h 6858000"/>
              <a:gd name="connsiteX9193" fmla="*/ 3571029 w 6582933"/>
              <a:gd name="connsiteY9193" fmla="*/ 2388650 h 6858000"/>
              <a:gd name="connsiteX9194" fmla="*/ 3561565 w 6582933"/>
              <a:gd name="connsiteY9194" fmla="*/ 2385493 h 6858000"/>
              <a:gd name="connsiteX9195" fmla="*/ 3558389 w 6582933"/>
              <a:gd name="connsiteY9195" fmla="*/ 2375970 h 6858000"/>
              <a:gd name="connsiteX9196" fmla="*/ 3755993 w 6582933"/>
              <a:gd name="connsiteY9196" fmla="*/ 2363930 h 6858000"/>
              <a:gd name="connsiteX9197" fmla="*/ 3779826 w 6582933"/>
              <a:gd name="connsiteY9197" fmla="*/ 2387760 h 6858000"/>
              <a:gd name="connsiteX9198" fmla="*/ 3805696 w 6582933"/>
              <a:gd name="connsiteY9198" fmla="*/ 2387760 h 6858000"/>
              <a:gd name="connsiteX9199" fmla="*/ 3818186 w 6582933"/>
              <a:gd name="connsiteY9199" fmla="*/ 2377371 h 6858000"/>
              <a:gd name="connsiteX9200" fmla="*/ 3843231 w 6582933"/>
              <a:gd name="connsiteY9200" fmla="*/ 2389153 h 6858000"/>
              <a:gd name="connsiteX9201" fmla="*/ 3850349 w 6582933"/>
              <a:gd name="connsiteY9201" fmla="*/ 2397546 h 6858000"/>
              <a:gd name="connsiteX9202" fmla="*/ 3844246 w 6582933"/>
              <a:gd name="connsiteY9202" fmla="*/ 2413979 h 6858000"/>
              <a:gd name="connsiteX9203" fmla="*/ 3793846 w 6582933"/>
              <a:gd name="connsiteY9203" fmla="*/ 2413979 h 6858000"/>
              <a:gd name="connsiteX9204" fmla="*/ 3780499 w 6582933"/>
              <a:gd name="connsiteY9204" fmla="*/ 2401397 h 6858000"/>
              <a:gd name="connsiteX9205" fmla="*/ 3768103 w 6582933"/>
              <a:gd name="connsiteY9205" fmla="*/ 2401460 h 6858000"/>
              <a:gd name="connsiteX9206" fmla="*/ 3750303 w 6582933"/>
              <a:gd name="connsiteY9206" fmla="*/ 2383664 h 6858000"/>
              <a:gd name="connsiteX9207" fmla="*/ 3755993 w 6582933"/>
              <a:gd name="connsiteY9207" fmla="*/ 2363930 h 6858000"/>
              <a:gd name="connsiteX9208" fmla="*/ 3643114 w 6582933"/>
              <a:gd name="connsiteY9208" fmla="*/ 2339965 h 6858000"/>
              <a:gd name="connsiteX9209" fmla="*/ 3647118 w 6582933"/>
              <a:gd name="connsiteY9209" fmla="*/ 2344063 h 6858000"/>
              <a:gd name="connsiteX9210" fmla="*/ 3638922 w 6582933"/>
              <a:gd name="connsiteY9210" fmla="*/ 2348351 h 6858000"/>
              <a:gd name="connsiteX9211" fmla="*/ 3634849 w 6582933"/>
              <a:gd name="connsiteY9211" fmla="*/ 2344317 h 6858000"/>
              <a:gd name="connsiteX9212" fmla="*/ 3643114 w 6582933"/>
              <a:gd name="connsiteY9212" fmla="*/ 2339965 h 6858000"/>
              <a:gd name="connsiteX9213" fmla="*/ 4466932 w 6582933"/>
              <a:gd name="connsiteY9213" fmla="*/ 2325422 h 6858000"/>
              <a:gd name="connsiteX9214" fmla="*/ 4462834 w 6582933"/>
              <a:gd name="connsiteY9214" fmla="*/ 2329456 h 6858000"/>
              <a:gd name="connsiteX9215" fmla="*/ 4467187 w 6582933"/>
              <a:gd name="connsiteY9215" fmla="*/ 2337690 h 6858000"/>
              <a:gd name="connsiteX9216" fmla="*/ 4471221 w 6582933"/>
              <a:gd name="connsiteY9216" fmla="*/ 2333623 h 6858000"/>
              <a:gd name="connsiteX9217" fmla="*/ 4466932 w 6582933"/>
              <a:gd name="connsiteY9217" fmla="*/ 2325422 h 6858000"/>
              <a:gd name="connsiteX9218" fmla="*/ 3603010 w 6582933"/>
              <a:gd name="connsiteY9218" fmla="*/ 2299920 h 6858000"/>
              <a:gd name="connsiteX9219" fmla="*/ 3607108 w 6582933"/>
              <a:gd name="connsiteY9219" fmla="*/ 2303962 h 6858000"/>
              <a:gd name="connsiteX9220" fmla="*/ 3602756 w 6582933"/>
              <a:gd name="connsiteY9220" fmla="*/ 2312189 h 6858000"/>
              <a:gd name="connsiteX9221" fmla="*/ 3598716 w 6582933"/>
              <a:gd name="connsiteY9221" fmla="*/ 2308123 h 6858000"/>
              <a:gd name="connsiteX9222" fmla="*/ 3603010 w 6582933"/>
              <a:gd name="connsiteY9222" fmla="*/ 2299920 h 6858000"/>
              <a:gd name="connsiteX9223" fmla="*/ 3482151 w 6582933"/>
              <a:gd name="connsiteY9223" fmla="*/ 2299797 h 6858000"/>
              <a:gd name="connsiteX9224" fmla="*/ 3488222 w 6582933"/>
              <a:gd name="connsiteY9224" fmla="*/ 2299924 h 6858000"/>
              <a:gd name="connsiteX9225" fmla="*/ 3558262 w 6582933"/>
              <a:gd name="connsiteY9225" fmla="*/ 2369969 h 6858000"/>
              <a:gd name="connsiteX9226" fmla="*/ 3558389 w 6582933"/>
              <a:gd name="connsiteY9226" fmla="*/ 2376037 h 6858000"/>
              <a:gd name="connsiteX9227" fmla="*/ 3539383 w 6582933"/>
              <a:gd name="connsiteY9227" fmla="*/ 2376037 h 6858000"/>
              <a:gd name="connsiteX9228" fmla="*/ 3482151 w 6582933"/>
              <a:gd name="connsiteY9228" fmla="*/ 2318802 h 6858000"/>
              <a:gd name="connsiteX9229" fmla="*/ 3482151 w 6582933"/>
              <a:gd name="connsiteY9229" fmla="*/ 2299797 h 6858000"/>
              <a:gd name="connsiteX9230" fmla="*/ 3653695 w 6582933"/>
              <a:gd name="connsiteY9230" fmla="*/ 2287085 h 6858000"/>
              <a:gd name="connsiteX9231" fmla="*/ 3676133 w 6582933"/>
              <a:gd name="connsiteY9231" fmla="*/ 2309514 h 6858000"/>
              <a:gd name="connsiteX9232" fmla="*/ 3699141 w 6582933"/>
              <a:gd name="connsiteY9232" fmla="*/ 2317525 h 6858000"/>
              <a:gd name="connsiteX9233" fmla="*/ 3688592 w 6582933"/>
              <a:gd name="connsiteY9233" fmla="*/ 2324928 h 6858000"/>
              <a:gd name="connsiteX9234" fmla="*/ 3654805 w 6582933"/>
              <a:gd name="connsiteY9234" fmla="*/ 2314252 h 6858000"/>
              <a:gd name="connsiteX9235" fmla="*/ 3643209 w 6582933"/>
              <a:gd name="connsiteY9235" fmla="*/ 2312246 h 6858000"/>
              <a:gd name="connsiteX9236" fmla="*/ 3635711 w 6582933"/>
              <a:gd name="connsiteY9236" fmla="*/ 2305035 h 6858000"/>
              <a:gd name="connsiteX9237" fmla="*/ 3653695 w 6582933"/>
              <a:gd name="connsiteY9237" fmla="*/ 2287085 h 6858000"/>
              <a:gd name="connsiteX9238" fmla="*/ 4377823 w 6582933"/>
              <a:gd name="connsiteY9238" fmla="*/ 2274646 h 6858000"/>
              <a:gd name="connsiteX9239" fmla="*/ 4378901 w 6582933"/>
              <a:gd name="connsiteY9239" fmla="*/ 2299810 h 6858000"/>
              <a:gd name="connsiteX9240" fmla="*/ 4397368 w 6582933"/>
              <a:gd name="connsiteY9240" fmla="*/ 2299999 h 6858000"/>
              <a:gd name="connsiteX9241" fmla="*/ 4407853 w 6582933"/>
              <a:gd name="connsiteY9241" fmla="*/ 2295458 h 6858000"/>
              <a:gd name="connsiteX9242" fmla="*/ 4403243 w 6582933"/>
              <a:gd name="connsiteY9242" fmla="*/ 2286686 h 6858000"/>
              <a:gd name="connsiteX9243" fmla="*/ 4390472 w 6582933"/>
              <a:gd name="connsiteY9243" fmla="*/ 2274646 h 6858000"/>
              <a:gd name="connsiteX9244" fmla="*/ 4377823 w 6582933"/>
              <a:gd name="connsiteY9244" fmla="*/ 2274646 h 6858000"/>
              <a:gd name="connsiteX9245" fmla="*/ 3835854 w 6582933"/>
              <a:gd name="connsiteY9245" fmla="*/ 2274316 h 6858000"/>
              <a:gd name="connsiteX9246" fmla="*/ 3850253 w 6582933"/>
              <a:gd name="connsiteY9246" fmla="*/ 2282320 h 6858000"/>
              <a:gd name="connsiteX9247" fmla="*/ 3860613 w 6582933"/>
              <a:gd name="connsiteY9247" fmla="*/ 2303708 h 6858000"/>
              <a:gd name="connsiteX9248" fmla="*/ 3861406 w 6582933"/>
              <a:gd name="connsiteY9248" fmla="*/ 2320677 h 6858000"/>
              <a:gd name="connsiteX9249" fmla="*/ 3844595 w 6582933"/>
              <a:gd name="connsiteY9249" fmla="*/ 2325251 h 6858000"/>
              <a:gd name="connsiteX9250" fmla="*/ 3830962 w 6582933"/>
              <a:gd name="connsiteY9250" fmla="*/ 2312539 h 6858000"/>
              <a:gd name="connsiteX9251" fmla="*/ 3824226 w 6582933"/>
              <a:gd name="connsiteY9251" fmla="*/ 2312569 h 6858000"/>
              <a:gd name="connsiteX9252" fmla="*/ 3814152 w 6582933"/>
              <a:gd name="connsiteY9252" fmla="*/ 2307172 h 6858000"/>
              <a:gd name="connsiteX9253" fmla="*/ 3821079 w 6582933"/>
              <a:gd name="connsiteY9253" fmla="*/ 2300145 h 6858000"/>
              <a:gd name="connsiteX9254" fmla="*/ 3837541 w 6582933"/>
              <a:gd name="connsiteY9254" fmla="*/ 2293763 h 6858000"/>
              <a:gd name="connsiteX9255" fmla="*/ 3825621 w 6582933"/>
              <a:gd name="connsiteY9255" fmla="*/ 2280349 h 6858000"/>
              <a:gd name="connsiteX9256" fmla="*/ 3835854 w 6582933"/>
              <a:gd name="connsiteY9256" fmla="*/ 2274316 h 6858000"/>
              <a:gd name="connsiteX9257" fmla="*/ 3440074 w 6582933"/>
              <a:gd name="connsiteY9257" fmla="*/ 2249300 h 6858000"/>
              <a:gd name="connsiteX9258" fmla="*/ 3451581 w 6582933"/>
              <a:gd name="connsiteY9258" fmla="*/ 2250632 h 6858000"/>
              <a:gd name="connsiteX9259" fmla="*/ 3482151 w 6582933"/>
              <a:gd name="connsiteY9259" fmla="*/ 2279518 h 6858000"/>
              <a:gd name="connsiteX9260" fmla="*/ 3482151 w 6582933"/>
              <a:gd name="connsiteY9260" fmla="*/ 2299789 h 6858000"/>
              <a:gd name="connsiteX9261" fmla="*/ 3476080 w 6582933"/>
              <a:gd name="connsiteY9261" fmla="*/ 2299663 h 6858000"/>
              <a:gd name="connsiteX9262" fmla="*/ 3432512 w 6582933"/>
              <a:gd name="connsiteY9262" fmla="*/ 2255687 h 6858000"/>
              <a:gd name="connsiteX9263" fmla="*/ 3440074 w 6582933"/>
              <a:gd name="connsiteY9263" fmla="*/ 2249300 h 6858000"/>
              <a:gd name="connsiteX9264" fmla="*/ 3558140 w 6582933"/>
              <a:gd name="connsiteY9264" fmla="*/ 2210695 h 6858000"/>
              <a:gd name="connsiteX9265" fmla="*/ 3558166 w 6582933"/>
              <a:gd name="connsiteY9265" fmla="*/ 2210775 h 6858000"/>
              <a:gd name="connsiteX9266" fmla="*/ 3558112 w 6582933"/>
              <a:gd name="connsiteY9266" fmla="*/ 2210775 h 6858000"/>
              <a:gd name="connsiteX9267" fmla="*/ 3557751 w 6582933"/>
              <a:gd name="connsiteY9267" fmla="*/ 2210698 h 6858000"/>
              <a:gd name="connsiteX9268" fmla="*/ 3554957 w 6582933"/>
              <a:gd name="connsiteY9268" fmla="*/ 2200892 h 6858000"/>
              <a:gd name="connsiteX9269" fmla="*/ 3547014 w 6582933"/>
              <a:gd name="connsiteY9269" fmla="*/ 2203404 h 6858000"/>
              <a:gd name="connsiteX9270" fmla="*/ 3548600 w 6582933"/>
              <a:gd name="connsiteY9270" fmla="*/ 2207279 h 6858000"/>
              <a:gd name="connsiteX9271" fmla="*/ 3551224 w 6582933"/>
              <a:gd name="connsiteY9271" fmla="*/ 2209335 h 6858000"/>
              <a:gd name="connsiteX9272" fmla="*/ 3557751 w 6582933"/>
              <a:gd name="connsiteY9272" fmla="*/ 2210698 h 6858000"/>
              <a:gd name="connsiteX9273" fmla="*/ 3552762 w 6582933"/>
              <a:gd name="connsiteY9273" fmla="*/ 2210743 h 6858000"/>
              <a:gd name="connsiteX9274" fmla="*/ 3558112 w 6582933"/>
              <a:gd name="connsiteY9274" fmla="*/ 2210775 h 6858000"/>
              <a:gd name="connsiteX9275" fmla="*/ 3558420 w 6582933"/>
              <a:gd name="connsiteY9275" fmla="*/ 2210838 h 6858000"/>
              <a:gd name="connsiteX9276" fmla="*/ 3562360 w 6582933"/>
              <a:gd name="connsiteY9276" fmla="*/ 2220941 h 6858000"/>
              <a:gd name="connsiteX9277" fmla="*/ 3573138 w 6582933"/>
              <a:gd name="connsiteY9277" fmla="*/ 2223486 h 6858000"/>
              <a:gd name="connsiteX9278" fmla="*/ 3582317 w 6582933"/>
              <a:gd name="connsiteY9278" fmla="*/ 2218183 h 6858000"/>
              <a:gd name="connsiteX9279" fmla="*/ 3576125 w 6582933"/>
              <a:gd name="connsiteY9279" fmla="*/ 2211193 h 6858000"/>
              <a:gd name="connsiteX9280" fmla="*/ 3566613 w 6582933"/>
              <a:gd name="connsiteY9280" fmla="*/ 2210621 h 6858000"/>
              <a:gd name="connsiteX9281" fmla="*/ 3558140 w 6582933"/>
              <a:gd name="connsiteY9281" fmla="*/ 2210695 h 6858000"/>
              <a:gd name="connsiteX9282" fmla="*/ 3456683 w 6582933"/>
              <a:gd name="connsiteY9282" fmla="*/ 2172634 h 6858000"/>
              <a:gd name="connsiteX9283" fmla="*/ 3456727 w 6582933"/>
              <a:gd name="connsiteY9283" fmla="*/ 2172637 h 6858000"/>
              <a:gd name="connsiteX9284" fmla="*/ 3456757 w 6582933"/>
              <a:gd name="connsiteY9284" fmla="*/ 2172711 h 6858000"/>
              <a:gd name="connsiteX9285" fmla="*/ 3460975 w 6582933"/>
              <a:gd name="connsiteY9285" fmla="*/ 2177158 h 6858000"/>
              <a:gd name="connsiteX9286" fmla="*/ 3456822 w 6582933"/>
              <a:gd name="connsiteY9286" fmla="*/ 2175279 h 6858000"/>
              <a:gd name="connsiteX9287" fmla="*/ 3526518 w 6582933"/>
              <a:gd name="connsiteY9287" fmla="*/ 2160285 h 6858000"/>
              <a:gd name="connsiteX9288" fmla="*/ 3522477 w 6582933"/>
              <a:gd name="connsiteY9288" fmla="*/ 2164350 h 6858000"/>
              <a:gd name="connsiteX9289" fmla="*/ 3526772 w 6582933"/>
              <a:gd name="connsiteY9289" fmla="*/ 2172553 h 6858000"/>
              <a:gd name="connsiteX9290" fmla="*/ 3530870 w 6582933"/>
              <a:gd name="connsiteY9290" fmla="*/ 2168519 h 6858000"/>
              <a:gd name="connsiteX9291" fmla="*/ 3526518 w 6582933"/>
              <a:gd name="connsiteY9291" fmla="*/ 2160285 h 6858000"/>
              <a:gd name="connsiteX9292" fmla="*/ 3440587 w 6582933"/>
              <a:gd name="connsiteY9292" fmla="*/ 2150055 h 6858000"/>
              <a:gd name="connsiteX9293" fmla="*/ 3432639 w 6582933"/>
              <a:gd name="connsiteY9293" fmla="*/ 2152567 h 6858000"/>
              <a:gd name="connsiteX9294" fmla="*/ 3434231 w 6582933"/>
              <a:gd name="connsiteY9294" fmla="*/ 2156442 h 6858000"/>
              <a:gd name="connsiteX9295" fmla="*/ 3436850 w 6582933"/>
              <a:gd name="connsiteY9295" fmla="*/ 2158495 h 6858000"/>
              <a:gd name="connsiteX9296" fmla="*/ 3443749 w 6582933"/>
              <a:gd name="connsiteY9296" fmla="*/ 2159937 h 6858000"/>
              <a:gd name="connsiteX9297" fmla="*/ 3438392 w 6582933"/>
              <a:gd name="connsiteY9297" fmla="*/ 2159905 h 6858000"/>
              <a:gd name="connsiteX9298" fmla="*/ 3444631 w 6582933"/>
              <a:gd name="connsiteY9298" fmla="*/ 2161326 h 6858000"/>
              <a:gd name="connsiteX9299" fmla="*/ 3448636 w 6582933"/>
              <a:gd name="connsiteY9299" fmla="*/ 2170492 h 6858000"/>
              <a:gd name="connsiteX9300" fmla="*/ 3455502 w 6582933"/>
              <a:gd name="connsiteY9300" fmla="*/ 2174682 h 6858000"/>
              <a:gd name="connsiteX9301" fmla="*/ 3456822 w 6582933"/>
              <a:gd name="connsiteY9301" fmla="*/ 2175279 h 6858000"/>
              <a:gd name="connsiteX9302" fmla="*/ 3456979 w 6582933"/>
              <a:gd name="connsiteY9302" fmla="*/ 2178275 h 6858000"/>
              <a:gd name="connsiteX9303" fmla="*/ 3464420 w 6582933"/>
              <a:gd name="connsiteY9303" fmla="*/ 2184021 h 6858000"/>
              <a:gd name="connsiteX9304" fmla="*/ 3465106 w 6582933"/>
              <a:gd name="connsiteY9304" fmla="*/ 2181510 h 6858000"/>
              <a:gd name="connsiteX9305" fmla="*/ 3460975 w 6582933"/>
              <a:gd name="connsiteY9305" fmla="*/ 2177158 h 6858000"/>
              <a:gd name="connsiteX9306" fmla="*/ 3468074 w 6582933"/>
              <a:gd name="connsiteY9306" fmla="*/ 2180367 h 6858000"/>
              <a:gd name="connsiteX9307" fmla="*/ 3462320 w 6582933"/>
              <a:gd name="connsiteY9307" fmla="*/ 2172934 h 6858000"/>
              <a:gd name="connsiteX9308" fmla="*/ 3456727 w 6582933"/>
              <a:gd name="connsiteY9308" fmla="*/ 2172637 h 6858000"/>
              <a:gd name="connsiteX9309" fmla="*/ 3452844 w 6582933"/>
              <a:gd name="connsiteY9309" fmla="*/ 2163197 h 6858000"/>
              <a:gd name="connsiteX9310" fmla="*/ 3444631 w 6582933"/>
              <a:gd name="connsiteY9310" fmla="*/ 2161326 h 6858000"/>
              <a:gd name="connsiteX9311" fmla="*/ 3444051 w 6582933"/>
              <a:gd name="connsiteY9311" fmla="*/ 2160000 h 6858000"/>
              <a:gd name="connsiteX9312" fmla="*/ 3443749 w 6582933"/>
              <a:gd name="connsiteY9312" fmla="*/ 2159937 h 6858000"/>
              <a:gd name="connsiteX9313" fmla="*/ 3443797 w 6582933"/>
              <a:gd name="connsiteY9313" fmla="*/ 2159937 h 6858000"/>
              <a:gd name="connsiteX9314" fmla="*/ 3440587 w 6582933"/>
              <a:gd name="connsiteY9314" fmla="*/ 2150055 h 6858000"/>
              <a:gd name="connsiteX9315" fmla="*/ 3337046 w 6582933"/>
              <a:gd name="connsiteY9315" fmla="*/ 2097781 h 6858000"/>
              <a:gd name="connsiteX9316" fmla="*/ 3355068 w 6582933"/>
              <a:gd name="connsiteY9316" fmla="*/ 2115414 h 6858000"/>
              <a:gd name="connsiteX9317" fmla="*/ 3355068 w 6582933"/>
              <a:gd name="connsiteY9317" fmla="*/ 2134306 h 6858000"/>
              <a:gd name="connsiteX9318" fmla="*/ 3378647 w 6582933"/>
              <a:gd name="connsiteY9318" fmla="*/ 2152420 h 6858000"/>
              <a:gd name="connsiteX9319" fmla="*/ 3380487 w 6582933"/>
              <a:gd name="connsiteY9319" fmla="*/ 2163889 h 6858000"/>
              <a:gd name="connsiteX9320" fmla="*/ 3405119 w 6582933"/>
              <a:gd name="connsiteY9320" fmla="*/ 2190992 h 6858000"/>
              <a:gd name="connsiteX9321" fmla="*/ 3385384 w 6582933"/>
              <a:gd name="connsiteY9321" fmla="*/ 2196681 h 6858000"/>
              <a:gd name="connsiteX9322" fmla="*/ 3367774 w 6582933"/>
              <a:gd name="connsiteY9322" fmla="*/ 2179080 h 6858000"/>
              <a:gd name="connsiteX9323" fmla="*/ 3367774 w 6582933"/>
              <a:gd name="connsiteY9323" fmla="*/ 2166654 h 6858000"/>
              <a:gd name="connsiteX9324" fmla="*/ 3355068 w 6582933"/>
              <a:gd name="connsiteY9324" fmla="*/ 2153278 h 6858000"/>
              <a:gd name="connsiteX9325" fmla="*/ 3355068 w 6582933"/>
              <a:gd name="connsiteY9325" fmla="*/ 2134766 h 6858000"/>
              <a:gd name="connsiteX9326" fmla="*/ 3331102 w 6582933"/>
              <a:gd name="connsiteY9326" fmla="*/ 2118275 h 6858000"/>
              <a:gd name="connsiteX9327" fmla="*/ 3337046 w 6582933"/>
              <a:gd name="connsiteY9327" fmla="*/ 2097781 h 6858000"/>
              <a:gd name="connsiteX9328" fmla="*/ 3583814 w 6582933"/>
              <a:gd name="connsiteY9328" fmla="*/ 2096391 h 6858000"/>
              <a:gd name="connsiteX9329" fmla="*/ 3596526 w 6582933"/>
              <a:gd name="connsiteY9329" fmla="*/ 2109104 h 6858000"/>
              <a:gd name="connsiteX9330" fmla="*/ 3583814 w 6582933"/>
              <a:gd name="connsiteY9330" fmla="*/ 2096391 h 6858000"/>
              <a:gd name="connsiteX9331" fmla="*/ 3393156 w 6582933"/>
              <a:gd name="connsiteY9331" fmla="*/ 2096240 h 6858000"/>
              <a:gd name="connsiteX9332" fmla="*/ 3396336 w 6582933"/>
              <a:gd name="connsiteY9332" fmla="*/ 2096408 h 6858000"/>
              <a:gd name="connsiteX9333" fmla="*/ 3398890 w 6582933"/>
              <a:gd name="connsiteY9333" fmla="*/ 2100169 h 6858000"/>
              <a:gd name="connsiteX9334" fmla="*/ 3398906 w 6582933"/>
              <a:gd name="connsiteY9334" fmla="*/ 2100194 h 6858000"/>
              <a:gd name="connsiteX9335" fmla="*/ 3398890 w 6582933"/>
              <a:gd name="connsiteY9335" fmla="*/ 2100200 h 6858000"/>
              <a:gd name="connsiteX9336" fmla="*/ 3393287 w 6582933"/>
              <a:gd name="connsiteY9336" fmla="*/ 2098754 h 6858000"/>
              <a:gd name="connsiteX9337" fmla="*/ 3545676 w 6582933"/>
              <a:gd name="connsiteY9337" fmla="*/ 2058331 h 6858000"/>
              <a:gd name="connsiteX9338" fmla="*/ 3565989 w 6582933"/>
              <a:gd name="connsiteY9338" fmla="*/ 2058331 h 6858000"/>
              <a:gd name="connsiteX9339" fmla="*/ 3583782 w 6582933"/>
              <a:gd name="connsiteY9339" fmla="*/ 2076129 h 6858000"/>
              <a:gd name="connsiteX9340" fmla="*/ 3583782 w 6582933"/>
              <a:gd name="connsiteY9340" fmla="*/ 2096429 h 6858000"/>
              <a:gd name="connsiteX9341" fmla="*/ 3563476 w 6582933"/>
              <a:gd name="connsiteY9341" fmla="*/ 2096429 h 6858000"/>
              <a:gd name="connsiteX9342" fmla="*/ 3545676 w 6582933"/>
              <a:gd name="connsiteY9342" fmla="*/ 2078634 h 6858000"/>
              <a:gd name="connsiteX9343" fmla="*/ 3545676 w 6582933"/>
              <a:gd name="connsiteY9343" fmla="*/ 2058331 h 6858000"/>
              <a:gd name="connsiteX9344" fmla="*/ 3720177 w 6582933"/>
              <a:gd name="connsiteY9344" fmla="*/ 2048366 h 6858000"/>
              <a:gd name="connsiteX9345" fmla="*/ 3712235 w 6582933"/>
              <a:gd name="connsiteY9345" fmla="*/ 2050879 h 6858000"/>
              <a:gd name="connsiteX9346" fmla="*/ 3713821 w 6582933"/>
              <a:gd name="connsiteY9346" fmla="*/ 2054755 h 6858000"/>
              <a:gd name="connsiteX9347" fmla="*/ 3717859 w 6582933"/>
              <a:gd name="connsiteY9347" fmla="*/ 2057765 h 6858000"/>
              <a:gd name="connsiteX9348" fmla="*/ 3718815 w 6582933"/>
              <a:gd name="connsiteY9348" fmla="*/ 2058224 h 6858000"/>
              <a:gd name="connsiteX9349" fmla="*/ 3717988 w 6582933"/>
              <a:gd name="connsiteY9349" fmla="*/ 2058217 h 6858000"/>
              <a:gd name="connsiteX9350" fmla="*/ 3723736 w 6582933"/>
              <a:gd name="connsiteY9350" fmla="*/ 2061468 h 6858000"/>
              <a:gd name="connsiteX9351" fmla="*/ 3723862 w 6582933"/>
              <a:gd name="connsiteY9351" fmla="*/ 2063877 h 6858000"/>
              <a:gd name="connsiteX9352" fmla="*/ 3731304 w 6582933"/>
              <a:gd name="connsiteY9352" fmla="*/ 2069627 h 6858000"/>
              <a:gd name="connsiteX9353" fmla="*/ 3727384 w 6582933"/>
              <a:gd name="connsiteY9353" fmla="*/ 2063529 h 6858000"/>
              <a:gd name="connsiteX9354" fmla="*/ 3723736 w 6582933"/>
              <a:gd name="connsiteY9354" fmla="*/ 2061468 h 6858000"/>
              <a:gd name="connsiteX9355" fmla="*/ 3723689 w 6582933"/>
              <a:gd name="connsiteY9355" fmla="*/ 2060561 h 6858000"/>
              <a:gd name="connsiteX9356" fmla="*/ 3734958 w 6582933"/>
              <a:gd name="connsiteY9356" fmla="*/ 2065969 h 6858000"/>
              <a:gd name="connsiteX9357" fmla="*/ 3729204 w 6582933"/>
              <a:gd name="connsiteY9357" fmla="*/ 2058537 h 6858000"/>
              <a:gd name="connsiteX9358" fmla="*/ 3723567 w 6582933"/>
              <a:gd name="connsiteY9358" fmla="*/ 2058239 h 6858000"/>
              <a:gd name="connsiteX9359" fmla="*/ 3723689 w 6582933"/>
              <a:gd name="connsiteY9359" fmla="*/ 2060561 h 6858000"/>
              <a:gd name="connsiteX9360" fmla="*/ 3718815 w 6582933"/>
              <a:gd name="connsiteY9360" fmla="*/ 2058224 h 6858000"/>
              <a:gd name="connsiteX9361" fmla="*/ 3723387 w 6582933"/>
              <a:gd name="connsiteY9361" fmla="*/ 2058251 h 6858000"/>
              <a:gd name="connsiteX9362" fmla="*/ 3720177 w 6582933"/>
              <a:gd name="connsiteY9362" fmla="*/ 2048366 h 6858000"/>
              <a:gd name="connsiteX9363" fmla="*/ 3542212 w 6582933"/>
              <a:gd name="connsiteY9363" fmla="*/ 2048309 h 6858000"/>
              <a:gd name="connsiteX9364" fmla="*/ 3545422 w 6582933"/>
              <a:gd name="connsiteY9364" fmla="*/ 2058192 h 6858000"/>
              <a:gd name="connsiteX9365" fmla="*/ 3540055 w 6582933"/>
              <a:gd name="connsiteY9365" fmla="*/ 2058128 h 6858000"/>
              <a:gd name="connsiteX9366" fmla="*/ 3535856 w 6582933"/>
              <a:gd name="connsiteY9366" fmla="*/ 2054696 h 6858000"/>
              <a:gd name="connsiteX9367" fmla="*/ 3534270 w 6582933"/>
              <a:gd name="connsiteY9367" fmla="*/ 2050822 h 6858000"/>
              <a:gd name="connsiteX9368" fmla="*/ 3542212 w 6582933"/>
              <a:gd name="connsiteY9368" fmla="*/ 2048309 h 6858000"/>
              <a:gd name="connsiteX9369" fmla="*/ 3575199 w 6582933"/>
              <a:gd name="connsiteY9369" fmla="*/ 2022505 h 6858000"/>
              <a:gd name="connsiteX9370" fmla="*/ 3583941 w 6582933"/>
              <a:gd name="connsiteY9370" fmla="*/ 2026444 h 6858000"/>
              <a:gd name="connsiteX9371" fmla="*/ 3597256 w 6582933"/>
              <a:gd name="connsiteY9371" fmla="*/ 2038552 h 6858000"/>
              <a:gd name="connsiteX9372" fmla="*/ 3571070 w 6582933"/>
              <a:gd name="connsiteY9372" fmla="*/ 2039090 h 6858000"/>
              <a:gd name="connsiteX9373" fmla="*/ 3575199 w 6582933"/>
              <a:gd name="connsiteY9373" fmla="*/ 2022505 h 6858000"/>
              <a:gd name="connsiteX9374" fmla="*/ 4735274 w 6582933"/>
              <a:gd name="connsiteY9374" fmla="*/ 2008841 h 6858000"/>
              <a:gd name="connsiteX9375" fmla="*/ 4738928 w 6582933"/>
              <a:gd name="connsiteY9375" fmla="*/ 2012495 h 6858000"/>
              <a:gd name="connsiteX9376" fmla="*/ 4733175 w 6582933"/>
              <a:gd name="connsiteY9376" fmla="*/ 2019936 h 6858000"/>
              <a:gd name="connsiteX9377" fmla="*/ 4727584 w 6582933"/>
              <a:gd name="connsiteY9377" fmla="*/ 2020229 h 6858000"/>
              <a:gd name="connsiteX9378" fmla="*/ 4724443 w 6582933"/>
              <a:gd name="connsiteY9378" fmla="*/ 2029661 h 6858000"/>
              <a:gd name="connsiteX9379" fmla="*/ 4714906 w 6582933"/>
              <a:gd name="connsiteY9379" fmla="*/ 2032831 h 6858000"/>
              <a:gd name="connsiteX9380" fmla="*/ 4718079 w 6582933"/>
              <a:gd name="connsiteY9380" fmla="*/ 2023296 h 6858000"/>
              <a:gd name="connsiteX9381" fmla="*/ 4727545 w 6582933"/>
              <a:gd name="connsiteY9381" fmla="*/ 2020151 h 6858000"/>
              <a:gd name="connsiteX9382" fmla="*/ 4727840 w 6582933"/>
              <a:gd name="connsiteY9382" fmla="*/ 2014595 h 6858000"/>
              <a:gd name="connsiteX9383" fmla="*/ 4735274 w 6582933"/>
              <a:gd name="connsiteY9383" fmla="*/ 2008841 h 6858000"/>
              <a:gd name="connsiteX9384" fmla="*/ 4060247 w 6582933"/>
              <a:gd name="connsiteY9384" fmla="*/ 1995018 h 6858000"/>
              <a:gd name="connsiteX9385" fmla="*/ 4056149 w 6582933"/>
              <a:gd name="connsiteY9385" fmla="*/ 1999053 h 6858000"/>
              <a:gd name="connsiteX9386" fmla="*/ 4060501 w 6582933"/>
              <a:gd name="connsiteY9386" fmla="*/ 2007285 h 6858000"/>
              <a:gd name="connsiteX9387" fmla="*/ 4064542 w 6582933"/>
              <a:gd name="connsiteY9387" fmla="*/ 2003215 h 6858000"/>
              <a:gd name="connsiteX9388" fmla="*/ 4060247 w 6582933"/>
              <a:gd name="connsiteY9388" fmla="*/ 1995018 h 6858000"/>
              <a:gd name="connsiteX9389" fmla="*/ 4541292 w 6582933"/>
              <a:gd name="connsiteY9389" fmla="*/ 1857138 h 6858000"/>
              <a:gd name="connsiteX9390" fmla="*/ 4549494 w 6582933"/>
              <a:gd name="connsiteY9390" fmla="*/ 1861425 h 6858000"/>
              <a:gd name="connsiteX9391" fmla="*/ 4545460 w 6582933"/>
              <a:gd name="connsiteY9391" fmla="*/ 1865530 h 6858000"/>
              <a:gd name="connsiteX9392" fmla="*/ 4537226 w 6582933"/>
              <a:gd name="connsiteY9392" fmla="*/ 1861171 h 6858000"/>
              <a:gd name="connsiteX9393" fmla="*/ 4541292 w 6582933"/>
              <a:gd name="connsiteY9393" fmla="*/ 1857138 h 6858000"/>
              <a:gd name="connsiteX9394" fmla="*/ 3196198 w 6582933"/>
              <a:gd name="connsiteY9394" fmla="*/ 1855022 h 6858000"/>
              <a:gd name="connsiteX9395" fmla="*/ 3213650 w 6582933"/>
              <a:gd name="connsiteY9395" fmla="*/ 1872465 h 6858000"/>
              <a:gd name="connsiteX9396" fmla="*/ 3208245 w 6582933"/>
              <a:gd name="connsiteY9396" fmla="*/ 1880089 h 6858000"/>
              <a:gd name="connsiteX9397" fmla="*/ 3196198 w 6582933"/>
              <a:gd name="connsiteY9397" fmla="*/ 1880437 h 6858000"/>
              <a:gd name="connsiteX9398" fmla="*/ 3178753 w 6582933"/>
              <a:gd name="connsiteY9398" fmla="*/ 1862996 h 6858000"/>
              <a:gd name="connsiteX9399" fmla="*/ 3184158 w 6582933"/>
              <a:gd name="connsiteY9399" fmla="*/ 1855372 h 6858000"/>
              <a:gd name="connsiteX9400" fmla="*/ 3196198 w 6582933"/>
              <a:gd name="connsiteY9400" fmla="*/ 1855022 h 6858000"/>
              <a:gd name="connsiteX9401" fmla="*/ 3740775 w 6582933"/>
              <a:gd name="connsiteY9401" fmla="*/ 1844718 h 6858000"/>
              <a:gd name="connsiteX9402" fmla="*/ 3736068 w 6582933"/>
              <a:gd name="connsiteY9402" fmla="*/ 1862169 h 6858000"/>
              <a:gd name="connsiteX9403" fmla="*/ 3723577 w 6582933"/>
              <a:gd name="connsiteY9403" fmla="*/ 1873289 h 6858000"/>
              <a:gd name="connsiteX9404" fmla="*/ 3723577 w 6582933"/>
              <a:gd name="connsiteY9404" fmla="*/ 1898834 h 6858000"/>
              <a:gd name="connsiteX9405" fmla="*/ 3748781 w 6582933"/>
              <a:gd name="connsiteY9405" fmla="*/ 1899880 h 6858000"/>
              <a:gd name="connsiteX9406" fmla="*/ 3748781 w 6582933"/>
              <a:gd name="connsiteY9406" fmla="*/ 1875293 h 6858000"/>
              <a:gd name="connsiteX9407" fmla="*/ 3760922 w 6582933"/>
              <a:gd name="connsiteY9407" fmla="*/ 1861916 h 6858000"/>
              <a:gd name="connsiteX9408" fmla="*/ 3758030 w 6582933"/>
              <a:gd name="connsiteY9408" fmla="*/ 1857776 h 6858000"/>
              <a:gd name="connsiteX9409" fmla="*/ 3753671 w 6582933"/>
              <a:gd name="connsiteY9409" fmla="*/ 1853463 h 6858000"/>
              <a:gd name="connsiteX9410" fmla="*/ 3740775 w 6582933"/>
              <a:gd name="connsiteY9410" fmla="*/ 1844718 h 6858000"/>
              <a:gd name="connsiteX9411" fmla="*/ 3283087 w 6582933"/>
              <a:gd name="connsiteY9411" fmla="*/ 1831815 h 6858000"/>
              <a:gd name="connsiteX9412" fmla="*/ 3279021 w 6582933"/>
              <a:gd name="connsiteY9412" fmla="*/ 1835857 h 6858000"/>
              <a:gd name="connsiteX9413" fmla="*/ 3287280 w 6582933"/>
              <a:gd name="connsiteY9413" fmla="*/ 1840208 h 6858000"/>
              <a:gd name="connsiteX9414" fmla="*/ 3291283 w 6582933"/>
              <a:gd name="connsiteY9414" fmla="*/ 1836110 h 6858000"/>
              <a:gd name="connsiteX9415" fmla="*/ 3283087 w 6582933"/>
              <a:gd name="connsiteY9415" fmla="*/ 1831815 h 6858000"/>
              <a:gd name="connsiteX9416" fmla="*/ 3659912 w 6582933"/>
              <a:gd name="connsiteY9416" fmla="*/ 1829486 h 6858000"/>
              <a:gd name="connsiteX9417" fmla="*/ 3663012 w 6582933"/>
              <a:gd name="connsiteY9417" fmla="*/ 1829651 h 6858000"/>
              <a:gd name="connsiteX9418" fmla="*/ 3665647 w 6582933"/>
              <a:gd name="connsiteY9418" fmla="*/ 1833376 h 6858000"/>
              <a:gd name="connsiteX9419" fmla="*/ 3665663 w 6582933"/>
              <a:gd name="connsiteY9419" fmla="*/ 1833403 h 6858000"/>
              <a:gd name="connsiteX9420" fmla="*/ 3665647 w 6582933"/>
              <a:gd name="connsiteY9420" fmla="*/ 1833407 h 6858000"/>
              <a:gd name="connsiteX9421" fmla="*/ 3660027 w 6582933"/>
              <a:gd name="connsiteY9421" fmla="*/ 1831656 h 6858000"/>
              <a:gd name="connsiteX9422" fmla="*/ 3223596 w 6582933"/>
              <a:gd name="connsiteY9422" fmla="*/ 1819026 h 6858000"/>
              <a:gd name="connsiteX9423" fmla="*/ 3227821 w 6582933"/>
              <a:gd name="connsiteY9423" fmla="*/ 1823346 h 6858000"/>
              <a:gd name="connsiteX9424" fmla="*/ 3227948 w 6582933"/>
              <a:gd name="connsiteY9424" fmla="*/ 1829354 h 6858000"/>
              <a:gd name="connsiteX9425" fmla="*/ 3219587 w 6582933"/>
              <a:gd name="connsiteY9425" fmla="*/ 1840251 h 6858000"/>
              <a:gd name="connsiteX9426" fmla="*/ 3215172 w 6582933"/>
              <a:gd name="connsiteY9426" fmla="*/ 1829796 h 6858000"/>
              <a:gd name="connsiteX9427" fmla="*/ 3215394 w 6582933"/>
              <a:gd name="connsiteY9427" fmla="*/ 1823758 h 6858000"/>
              <a:gd name="connsiteX9428" fmla="*/ 3223596 w 6582933"/>
              <a:gd name="connsiteY9428" fmla="*/ 1819026 h 6858000"/>
              <a:gd name="connsiteX9429" fmla="*/ 4507195 w 6582933"/>
              <a:gd name="connsiteY9429" fmla="*/ 1806313 h 6858000"/>
              <a:gd name="connsiteX9430" fmla="*/ 4511420 w 6582933"/>
              <a:gd name="connsiteY9430" fmla="*/ 1810633 h 6858000"/>
              <a:gd name="connsiteX9431" fmla="*/ 4511547 w 6582933"/>
              <a:gd name="connsiteY9431" fmla="*/ 1816643 h 6858000"/>
              <a:gd name="connsiteX9432" fmla="*/ 4503193 w 6582933"/>
              <a:gd name="connsiteY9432" fmla="*/ 1827539 h 6858000"/>
              <a:gd name="connsiteX9433" fmla="*/ 4498771 w 6582933"/>
              <a:gd name="connsiteY9433" fmla="*/ 1817085 h 6858000"/>
              <a:gd name="connsiteX9434" fmla="*/ 4498993 w 6582933"/>
              <a:gd name="connsiteY9434" fmla="*/ 1811045 h 6858000"/>
              <a:gd name="connsiteX9435" fmla="*/ 4507195 w 6582933"/>
              <a:gd name="connsiteY9435" fmla="*/ 1806313 h 6858000"/>
              <a:gd name="connsiteX9436" fmla="*/ 3996976 w 6582933"/>
              <a:gd name="connsiteY9436" fmla="*/ 1791746 h 6858000"/>
              <a:gd name="connsiteX9437" fmla="*/ 3992687 w 6582933"/>
              <a:gd name="connsiteY9437" fmla="*/ 1799950 h 6858000"/>
              <a:gd name="connsiteX9438" fmla="*/ 3996722 w 6582933"/>
              <a:gd name="connsiteY9438" fmla="*/ 1804013 h 6858000"/>
              <a:gd name="connsiteX9439" fmla="*/ 4001074 w 6582933"/>
              <a:gd name="connsiteY9439" fmla="*/ 1795755 h 6858000"/>
              <a:gd name="connsiteX9440" fmla="*/ 3996976 w 6582933"/>
              <a:gd name="connsiteY9440" fmla="*/ 1791746 h 6858000"/>
              <a:gd name="connsiteX9441" fmla="*/ 4444602 w 6582933"/>
              <a:gd name="connsiteY9441" fmla="*/ 1765974 h 6858000"/>
              <a:gd name="connsiteX9442" fmla="*/ 4455615 w 6582933"/>
              <a:gd name="connsiteY9442" fmla="*/ 1767249 h 6858000"/>
              <a:gd name="connsiteX9443" fmla="*/ 4466562 w 6582933"/>
              <a:gd name="connsiteY9443" fmla="*/ 1777876 h 6858000"/>
              <a:gd name="connsiteX9444" fmla="*/ 4473403 w 6582933"/>
              <a:gd name="connsiteY9444" fmla="*/ 1791314 h 6858000"/>
              <a:gd name="connsiteX9445" fmla="*/ 4479003 w 6582933"/>
              <a:gd name="connsiteY9445" fmla="*/ 1791610 h 6858000"/>
              <a:gd name="connsiteX9446" fmla="*/ 4484757 w 6582933"/>
              <a:gd name="connsiteY9446" fmla="*/ 1799051 h 6858000"/>
              <a:gd name="connsiteX9447" fmla="*/ 4481104 w 6582933"/>
              <a:gd name="connsiteY9447" fmla="*/ 1802705 h 6858000"/>
              <a:gd name="connsiteX9448" fmla="*/ 4473668 w 6582933"/>
              <a:gd name="connsiteY9448" fmla="*/ 1796951 h 6858000"/>
              <a:gd name="connsiteX9449" fmla="*/ 4473378 w 6582933"/>
              <a:gd name="connsiteY9449" fmla="*/ 1791461 h 6858000"/>
              <a:gd name="connsiteX9450" fmla="*/ 4454251 w 6582933"/>
              <a:gd name="connsiteY9450" fmla="*/ 1791461 h 6858000"/>
              <a:gd name="connsiteX9451" fmla="*/ 4436616 w 6582933"/>
              <a:gd name="connsiteY9451" fmla="*/ 1773448 h 6858000"/>
              <a:gd name="connsiteX9452" fmla="*/ 4444602 w 6582933"/>
              <a:gd name="connsiteY9452" fmla="*/ 1765974 h 6858000"/>
              <a:gd name="connsiteX9453" fmla="*/ 3653917 w 6582933"/>
              <a:gd name="connsiteY9453" fmla="*/ 1740743 h 6858000"/>
              <a:gd name="connsiteX9454" fmla="*/ 3640031 w 6582933"/>
              <a:gd name="connsiteY9454" fmla="*/ 1753520 h 6858000"/>
              <a:gd name="connsiteX9455" fmla="*/ 3613971 w 6582933"/>
              <a:gd name="connsiteY9455" fmla="*/ 1742266 h 6858000"/>
              <a:gd name="connsiteX9456" fmla="*/ 3609493 w 6582933"/>
              <a:gd name="connsiteY9456" fmla="*/ 1746751 h 6858000"/>
              <a:gd name="connsiteX9457" fmla="*/ 3614574 w 6582933"/>
              <a:gd name="connsiteY9457" fmla="*/ 1778020 h 6858000"/>
              <a:gd name="connsiteX9458" fmla="*/ 3656017 w 6582933"/>
              <a:gd name="connsiteY9458" fmla="*/ 1779549 h 6858000"/>
              <a:gd name="connsiteX9459" fmla="*/ 3704705 w 6582933"/>
              <a:gd name="connsiteY9459" fmla="*/ 1829658 h 6858000"/>
              <a:gd name="connsiteX9460" fmla="*/ 3722150 w 6582933"/>
              <a:gd name="connsiteY9460" fmla="*/ 1824570 h 6858000"/>
              <a:gd name="connsiteX9461" fmla="*/ 3698190 w 6582933"/>
              <a:gd name="connsiteY9461" fmla="*/ 1797851 h 6858000"/>
              <a:gd name="connsiteX9462" fmla="*/ 3698190 w 6582933"/>
              <a:gd name="connsiteY9462" fmla="*/ 1785998 h 6858000"/>
              <a:gd name="connsiteX9463" fmla="*/ 3653917 w 6582933"/>
              <a:gd name="connsiteY9463" fmla="*/ 1740743 h 6858000"/>
              <a:gd name="connsiteX9464" fmla="*/ 4327384 w 6582933"/>
              <a:gd name="connsiteY9464" fmla="*/ 1690063 h 6858000"/>
              <a:gd name="connsiteX9465" fmla="*/ 4323034 w 6582933"/>
              <a:gd name="connsiteY9465" fmla="*/ 1698321 h 6858000"/>
              <a:gd name="connsiteX9466" fmla="*/ 4327131 w 6582933"/>
              <a:gd name="connsiteY9466" fmla="*/ 1702319 h 6858000"/>
              <a:gd name="connsiteX9467" fmla="*/ 4331425 w 6582933"/>
              <a:gd name="connsiteY9467" fmla="*/ 1694132 h 6858000"/>
              <a:gd name="connsiteX9468" fmla="*/ 4327384 w 6582933"/>
              <a:gd name="connsiteY9468" fmla="*/ 1690063 h 6858000"/>
              <a:gd name="connsiteX9469" fmla="*/ 4363359 w 6582933"/>
              <a:gd name="connsiteY9469" fmla="*/ 1577562 h 6858000"/>
              <a:gd name="connsiteX9470" fmla="*/ 4371562 w 6582933"/>
              <a:gd name="connsiteY9470" fmla="*/ 1581856 h 6858000"/>
              <a:gd name="connsiteX9471" fmla="*/ 4367527 w 6582933"/>
              <a:gd name="connsiteY9471" fmla="*/ 1585954 h 6858000"/>
              <a:gd name="connsiteX9472" fmla="*/ 4359293 w 6582933"/>
              <a:gd name="connsiteY9472" fmla="*/ 1581601 h 6858000"/>
              <a:gd name="connsiteX9473" fmla="*/ 4363359 w 6582933"/>
              <a:gd name="connsiteY9473" fmla="*/ 1577562 h 6858000"/>
              <a:gd name="connsiteX9474" fmla="*/ 3227884 w 6582933"/>
              <a:gd name="connsiteY9474" fmla="*/ 1562917 h 6858000"/>
              <a:gd name="connsiteX9475" fmla="*/ 3227821 w 6582933"/>
              <a:gd name="connsiteY9475" fmla="*/ 1568289 h 6858000"/>
              <a:gd name="connsiteX9476" fmla="*/ 3224389 w 6582933"/>
              <a:gd name="connsiteY9476" fmla="*/ 1572482 h 6858000"/>
              <a:gd name="connsiteX9477" fmla="*/ 3220513 w 6582933"/>
              <a:gd name="connsiteY9477" fmla="*/ 1574067 h 6858000"/>
              <a:gd name="connsiteX9478" fmla="*/ 3218001 w 6582933"/>
              <a:gd name="connsiteY9478" fmla="*/ 1566125 h 6858000"/>
              <a:gd name="connsiteX9479" fmla="*/ 3227884 w 6582933"/>
              <a:gd name="connsiteY9479" fmla="*/ 1562917 h 6858000"/>
              <a:gd name="connsiteX9480" fmla="*/ 4308037 w 6582933"/>
              <a:gd name="connsiteY9480" fmla="*/ 1537231 h 6858000"/>
              <a:gd name="connsiteX9481" fmla="*/ 4314069 w 6582933"/>
              <a:gd name="connsiteY9481" fmla="*/ 1537453 h 6858000"/>
              <a:gd name="connsiteX9482" fmla="*/ 4318808 w 6582933"/>
              <a:gd name="connsiteY9482" fmla="*/ 1545654 h 6858000"/>
              <a:gd name="connsiteX9483" fmla="*/ 4314488 w 6582933"/>
              <a:gd name="connsiteY9483" fmla="*/ 1549879 h 6858000"/>
              <a:gd name="connsiteX9484" fmla="*/ 4308448 w 6582933"/>
              <a:gd name="connsiteY9484" fmla="*/ 1550006 h 6858000"/>
              <a:gd name="connsiteX9485" fmla="*/ 4297544 w 6582933"/>
              <a:gd name="connsiteY9485" fmla="*/ 1541646 h 6858000"/>
              <a:gd name="connsiteX9486" fmla="*/ 4308037 w 6582933"/>
              <a:gd name="connsiteY9486" fmla="*/ 1537231 h 6858000"/>
              <a:gd name="connsiteX9487" fmla="*/ 4327162 w 6582933"/>
              <a:gd name="connsiteY9487" fmla="*/ 1448520 h 6858000"/>
              <a:gd name="connsiteX9488" fmla="*/ 4331520 w 6582933"/>
              <a:gd name="connsiteY9488" fmla="*/ 1456782 h 6858000"/>
              <a:gd name="connsiteX9489" fmla="*/ 4327416 w 6582933"/>
              <a:gd name="connsiteY9489" fmla="*/ 1460786 h 6858000"/>
              <a:gd name="connsiteX9490" fmla="*/ 4323128 w 6582933"/>
              <a:gd name="connsiteY9490" fmla="*/ 1452585 h 6858000"/>
              <a:gd name="connsiteX9491" fmla="*/ 4327162 w 6582933"/>
              <a:gd name="connsiteY9491" fmla="*/ 1448520 h 6858000"/>
              <a:gd name="connsiteX9492" fmla="*/ 3234114 w 6582933"/>
              <a:gd name="connsiteY9492" fmla="*/ 1435644 h 6858000"/>
              <a:gd name="connsiteX9493" fmla="*/ 3253374 w 6582933"/>
              <a:gd name="connsiteY9493" fmla="*/ 1435678 h 6858000"/>
              <a:gd name="connsiteX9494" fmla="*/ 3253374 w 6582933"/>
              <a:gd name="connsiteY9494" fmla="*/ 1454868 h 6858000"/>
              <a:gd name="connsiteX9495" fmla="*/ 3222131 w 6582933"/>
              <a:gd name="connsiteY9495" fmla="*/ 1485471 h 6858000"/>
              <a:gd name="connsiteX9496" fmla="*/ 3216765 w 6582933"/>
              <a:gd name="connsiteY9496" fmla="*/ 1453697 h 6858000"/>
              <a:gd name="connsiteX9497" fmla="*/ 3234114 w 6582933"/>
              <a:gd name="connsiteY9497" fmla="*/ 1435644 h 6858000"/>
              <a:gd name="connsiteX9498" fmla="*/ 3261030 w 6582933"/>
              <a:gd name="connsiteY9498" fmla="*/ 1424276 h 6858000"/>
              <a:gd name="connsiteX9499" fmla="*/ 3264684 w 6582933"/>
              <a:gd name="connsiteY9499" fmla="*/ 1427929 h 6858000"/>
              <a:gd name="connsiteX9500" fmla="*/ 3258931 w 6582933"/>
              <a:gd name="connsiteY9500" fmla="*/ 1435363 h 6858000"/>
              <a:gd name="connsiteX9501" fmla="*/ 3253596 w 6582933"/>
              <a:gd name="connsiteY9501" fmla="*/ 1430029 h 6858000"/>
              <a:gd name="connsiteX9502" fmla="*/ 3261030 w 6582933"/>
              <a:gd name="connsiteY9502" fmla="*/ 1424276 h 6858000"/>
              <a:gd name="connsiteX9503" fmla="*/ 3253310 w 6582933"/>
              <a:gd name="connsiteY9503" fmla="*/ 1359608 h 6858000"/>
              <a:gd name="connsiteX9504" fmla="*/ 3253247 w 6582933"/>
              <a:gd name="connsiteY9504" fmla="*/ 1364982 h 6858000"/>
              <a:gd name="connsiteX9505" fmla="*/ 3249815 w 6582933"/>
              <a:gd name="connsiteY9505" fmla="*/ 1369173 h 6858000"/>
              <a:gd name="connsiteX9506" fmla="*/ 3245932 w 6582933"/>
              <a:gd name="connsiteY9506" fmla="*/ 1370767 h 6858000"/>
              <a:gd name="connsiteX9507" fmla="*/ 3243426 w 6582933"/>
              <a:gd name="connsiteY9507" fmla="*/ 1362818 h 6858000"/>
              <a:gd name="connsiteX9508" fmla="*/ 3253310 w 6582933"/>
              <a:gd name="connsiteY9508" fmla="*/ 1359608 h 6858000"/>
              <a:gd name="connsiteX9509" fmla="*/ 3367760 w 6582933"/>
              <a:gd name="connsiteY9509" fmla="*/ 1359035 h 6858000"/>
              <a:gd name="connsiteX9510" fmla="*/ 3355195 w 6582933"/>
              <a:gd name="connsiteY9510" fmla="*/ 1366260 h 6858000"/>
              <a:gd name="connsiteX9511" fmla="*/ 3355195 w 6582933"/>
              <a:gd name="connsiteY9511" fmla="*/ 1378418 h 6858000"/>
              <a:gd name="connsiteX9512" fmla="*/ 3367775 w 6582933"/>
              <a:gd name="connsiteY9512" fmla="*/ 1392287 h 6858000"/>
              <a:gd name="connsiteX9513" fmla="*/ 3366633 w 6582933"/>
              <a:gd name="connsiteY9513" fmla="*/ 1405058 h 6858000"/>
              <a:gd name="connsiteX9514" fmla="*/ 3330658 w 6582933"/>
              <a:gd name="connsiteY9514" fmla="*/ 1440996 h 6858000"/>
              <a:gd name="connsiteX9515" fmla="*/ 3337458 w 6582933"/>
              <a:gd name="connsiteY9515" fmla="*/ 1459723 h 6858000"/>
              <a:gd name="connsiteX9516" fmla="*/ 3386780 w 6582933"/>
              <a:gd name="connsiteY9516" fmla="*/ 1410289 h 6858000"/>
              <a:gd name="connsiteX9517" fmla="*/ 3399525 w 6582933"/>
              <a:gd name="connsiteY9517" fmla="*/ 1410289 h 6858000"/>
              <a:gd name="connsiteX9518" fmla="*/ 3417477 w 6582933"/>
              <a:gd name="connsiteY9518" fmla="*/ 1392322 h 6858000"/>
              <a:gd name="connsiteX9519" fmla="*/ 3409979 w 6582933"/>
              <a:gd name="connsiteY9519" fmla="*/ 1385257 h 6858000"/>
              <a:gd name="connsiteX9520" fmla="*/ 3391005 w 6582933"/>
              <a:gd name="connsiteY9520" fmla="*/ 1384912 h 6858000"/>
              <a:gd name="connsiteX9521" fmla="*/ 3380614 w 6582933"/>
              <a:gd name="connsiteY9521" fmla="*/ 1378671 h 6858000"/>
              <a:gd name="connsiteX9522" fmla="*/ 3380614 w 6582933"/>
              <a:gd name="connsiteY9522" fmla="*/ 1366524 h 6858000"/>
              <a:gd name="connsiteX9523" fmla="*/ 3367760 w 6582933"/>
              <a:gd name="connsiteY9523" fmla="*/ 1359035 h 6858000"/>
              <a:gd name="connsiteX9524" fmla="*/ 3528738 w 6582933"/>
              <a:gd name="connsiteY9524" fmla="*/ 1348925 h 6858000"/>
              <a:gd name="connsiteX9525" fmla="*/ 3520511 w 6582933"/>
              <a:gd name="connsiteY9525" fmla="*/ 1353270 h 6858000"/>
              <a:gd name="connsiteX9526" fmla="*/ 3524577 w 6582933"/>
              <a:gd name="connsiteY9526" fmla="*/ 1357319 h 6858000"/>
              <a:gd name="connsiteX9527" fmla="*/ 3532773 w 6582933"/>
              <a:gd name="connsiteY9527" fmla="*/ 1353017 h 6858000"/>
              <a:gd name="connsiteX9528" fmla="*/ 3528738 w 6582933"/>
              <a:gd name="connsiteY9528" fmla="*/ 1348925 h 6858000"/>
              <a:gd name="connsiteX9529" fmla="*/ 3261030 w 6582933"/>
              <a:gd name="connsiteY9529" fmla="*/ 1348047 h 6858000"/>
              <a:gd name="connsiteX9530" fmla="*/ 3264684 w 6582933"/>
              <a:gd name="connsiteY9530" fmla="*/ 1351701 h 6858000"/>
              <a:gd name="connsiteX9531" fmla="*/ 3258931 w 6582933"/>
              <a:gd name="connsiteY9531" fmla="*/ 1359134 h 6858000"/>
              <a:gd name="connsiteX9532" fmla="*/ 3253596 w 6582933"/>
              <a:gd name="connsiteY9532" fmla="*/ 1353795 h 6858000"/>
              <a:gd name="connsiteX9533" fmla="*/ 3261030 w 6582933"/>
              <a:gd name="connsiteY9533" fmla="*/ 1348047 h 6858000"/>
              <a:gd name="connsiteX9534" fmla="*/ 4085958 w 6582933"/>
              <a:gd name="connsiteY9534" fmla="*/ 1321601 h 6858000"/>
              <a:gd name="connsiteX9535" fmla="*/ 4081670 w 6582933"/>
              <a:gd name="connsiteY9535" fmla="*/ 1329796 h 6858000"/>
              <a:gd name="connsiteX9536" fmla="*/ 4085704 w 6582933"/>
              <a:gd name="connsiteY9536" fmla="*/ 1333863 h 6858000"/>
              <a:gd name="connsiteX9537" fmla="*/ 4090056 w 6582933"/>
              <a:gd name="connsiteY9537" fmla="*/ 1325603 h 6858000"/>
              <a:gd name="connsiteX9538" fmla="*/ 4085958 w 6582933"/>
              <a:gd name="connsiteY9538" fmla="*/ 1321601 h 6858000"/>
              <a:gd name="connsiteX9539" fmla="*/ 3477418 w 6582933"/>
              <a:gd name="connsiteY9539" fmla="*/ 1307009 h 6858000"/>
              <a:gd name="connsiteX9540" fmla="*/ 3446810 w 6582933"/>
              <a:gd name="connsiteY9540" fmla="*/ 1338567 h 6858000"/>
              <a:gd name="connsiteX9541" fmla="*/ 3432892 w 6582933"/>
              <a:gd name="connsiteY9541" fmla="*/ 1364483 h 6858000"/>
              <a:gd name="connsiteX9542" fmla="*/ 3431306 w 6582933"/>
              <a:gd name="connsiteY9542" fmla="*/ 1370055 h 6858000"/>
              <a:gd name="connsiteX9543" fmla="*/ 3434294 w 6582933"/>
              <a:gd name="connsiteY9543" fmla="*/ 1381494 h 6858000"/>
              <a:gd name="connsiteX9544" fmla="*/ 3443283 w 6582933"/>
              <a:gd name="connsiteY9544" fmla="*/ 1390426 h 6858000"/>
              <a:gd name="connsiteX9545" fmla="*/ 3444273 w 6582933"/>
              <a:gd name="connsiteY9545" fmla="*/ 1406991 h 6858000"/>
              <a:gd name="connsiteX9546" fmla="*/ 3461305 w 6582933"/>
              <a:gd name="connsiteY9546" fmla="*/ 1421028 h 6858000"/>
              <a:gd name="connsiteX9547" fmla="*/ 3466038 w 6582933"/>
              <a:gd name="connsiteY9547" fmla="*/ 1420331 h 6858000"/>
              <a:gd name="connsiteX9548" fmla="*/ 3481928 w 6582933"/>
              <a:gd name="connsiteY9548" fmla="*/ 1403377 h 6858000"/>
              <a:gd name="connsiteX9549" fmla="*/ 3500617 w 6582933"/>
              <a:gd name="connsiteY9549" fmla="*/ 1384689 h 6858000"/>
              <a:gd name="connsiteX9550" fmla="*/ 3505222 w 6582933"/>
              <a:gd name="connsiteY9550" fmla="*/ 1376352 h 6858000"/>
              <a:gd name="connsiteX9551" fmla="*/ 3500649 w 6582933"/>
              <a:gd name="connsiteY9551" fmla="*/ 1372384 h 6858000"/>
              <a:gd name="connsiteX9552" fmla="*/ 3474081 w 6582933"/>
              <a:gd name="connsiteY9552" fmla="*/ 1372188 h 6858000"/>
              <a:gd name="connsiteX9553" fmla="*/ 3468360 w 6582933"/>
              <a:gd name="connsiteY9553" fmla="*/ 1355588 h 6858000"/>
              <a:gd name="connsiteX9554" fmla="*/ 3481389 w 6582933"/>
              <a:gd name="connsiteY9554" fmla="*/ 1340660 h 6858000"/>
              <a:gd name="connsiteX9555" fmla="*/ 3482151 w 6582933"/>
              <a:gd name="connsiteY9555" fmla="*/ 1328337 h 6858000"/>
              <a:gd name="connsiteX9556" fmla="*/ 3495624 w 6582933"/>
              <a:gd name="connsiteY9556" fmla="*/ 1313905 h 6858000"/>
              <a:gd name="connsiteX9557" fmla="*/ 3477418 w 6582933"/>
              <a:gd name="connsiteY9557" fmla="*/ 1307009 h 6858000"/>
              <a:gd name="connsiteX9558" fmla="*/ 4465022 w 6582933"/>
              <a:gd name="connsiteY9558" fmla="*/ 1298034 h 6858000"/>
              <a:gd name="connsiteX9559" fmla="*/ 4473225 w 6582933"/>
              <a:gd name="connsiteY9559" fmla="*/ 1302322 h 6858000"/>
              <a:gd name="connsiteX9560" fmla="*/ 4469184 w 6582933"/>
              <a:gd name="connsiteY9560" fmla="*/ 1306419 h 6858000"/>
              <a:gd name="connsiteX9561" fmla="*/ 4460957 w 6582933"/>
              <a:gd name="connsiteY9561" fmla="*/ 1302067 h 6858000"/>
              <a:gd name="connsiteX9562" fmla="*/ 4465022 w 6582933"/>
              <a:gd name="connsiteY9562" fmla="*/ 1298034 h 6858000"/>
              <a:gd name="connsiteX9563" fmla="*/ 4645118 w 6582933"/>
              <a:gd name="connsiteY9563" fmla="*/ 1270638 h 6858000"/>
              <a:gd name="connsiteX9564" fmla="*/ 4649154 w 6582933"/>
              <a:gd name="connsiteY9564" fmla="*/ 1274709 h 6858000"/>
              <a:gd name="connsiteX9565" fmla="*/ 4644864 w 6582933"/>
              <a:gd name="connsiteY9565" fmla="*/ 1282906 h 6858000"/>
              <a:gd name="connsiteX9566" fmla="*/ 4640760 w 6582933"/>
              <a:gd name="connsiteY9566" fmla="*/ 1278871 h 6858000"/>
              <a:gd name="connsiteX9567" fmla="*/ 4645118 w 6582933"/>
              <a:gd name="connsiteY9567" fmla="*/ 1270638 h 6858000"/>
              <a:gd name="connsiteX9568" fmla="*/ 4689480 w 6582933"/>
              <a:gd name="connsiteY9568" fmla="*/ 1257787 h 6858000"/>
              <a:gd name="connsiteX9569" fmla="*/ 4669364 w 6582933"/>
              <a:gd name="connsiteY9569" fmla="*/ 1269293 h 6858000"/>
              <a:gd name="connsiteX9570" fmla="*/ 4665330 w 6582933"/>
              <a:gd name="connsiteY9570" fmla="*/ 1265165 h 6858000"/>
              <a:gd name="connsiteX9571" fmla="*/ 4667201 w 6582933"/>
              <a:gd name="connsiteY9571" fmla="*/ 1261122 h 6858000"/>
              <a:gd name="connsiteX9572" fmla="*/ 4671718 w 6582933"/>
              <a:gd name="connsiteY9572" fmla="*/ 1257947 h 6858000"/>
              <a:gd name="connsiteX9573" fmla="*/ 4689480 w 6582933"/>
              <a:gd name="connsiteY9573" fmla="*/ 1257787 h 6858000"/>
              <a:gd name="connsiteX9574" fmla="*/ 4732065 w 6582933"/>
              <a:gd name="connsiteY9574" fmla="*/ 1232736 h 6858000"/>
              <a:gd name="connsiteX9575" fmla="*/ 4739055 w 6582933"/>
              <a:gd name="connsiteY9575" fmla="*/ 1239696 h 6858000"/>
              <a:gd name="connsiteX9576" fmla="*/ 4721421 w 6582933"/>
              <a:gd name="connsiteY9576" fmla="*/ 1257808 h 6858000"/>
              <a:gd name="connsiteX9577" fmla="*/ 4689479 w 6582933"/>
              <a:gd name="connsiteY9577" fmla="*/ 1257808 h 6858000"/>
              <a:gd name="connsiteX9578" fmla="*/ 4693996 w 6582933"/>
              <a:gd name="connsiteY9578" fmla="*/ 1247228 h 6858000"/>
              <a:gd name="connsiteX9579" fmla="*/ 4720374 w 6582933"/>
              <a:gd name="connsiteY9579" fmla="*/ 1233912 h 6858000"/>
              <a:gd name="connsiteX9580" fmla="*/ 4732065 w 6582933"/>
              <a:gd name="connsiteY9580" fmla="*/ 1232736 h 6858000"/>
              <a:gd name="connsiteX9581" fmla="*/ 3475667 w 6582933"/>
              <a:gd name="connsiteY9581" fmla="*/ 1232482 h 6858000"/>
              <a:gd name="connsiteX9582" fmla="*/ 3480025 w 6582933"/>
              <a:gd name="connsiteY9582" fmla="*/ 1240741 h 6858000"/>
              <a:gd name="connsiteX9583" fmla="*/ 3475921 w 6582933"/>
              <a:gd name="connsiteY9583" fmla="*/ 1244743 h 6858000"/>
              <a:gd name="connsiteX9584" fmla="*/ 3471632 w 6582933"/>
              <a:gd name="connsiteY9584" fmla="*/ 1236548 h 6858000"/>
              <a:gd name="connsiteX9585" fmla="*/ 3475667 w 6582933"/>
              <a:gd name="connsiteY9585" fmla="*/ 1232482 h 6858000"/>
              <a:gd name="connsiteX9586" fmla="*/ 4759267 w 6582933"/>
              <a:gd name="connsiteY9586" fmla="*/ 1219803 h 6858000"/>
              <a:gd name="connsiteX9587" fmla="*/ 4763624 w 6582933"/>
              <a:gd name="connsiteY9587" fmla="*/ 1228062 h 6858000"/>
              <a:gd name="connsiteX9588" fmla="*/ 4759520 w 6582933"/>
              <a:gd name="connsiteY9588" fmla="*/ 1232069 h 6858000"/>
              <a:gd name="connsiteX9589" fmla="*/ 4755232 w 6582933"/>
              <a:gd name="connsiteY9589" fmla="*/ 1223868 h 6858000"/>
              <a:gd name="connsiteX9590" fmla="*/ 4759267 w 6582933"/>
              <a:gd name="connsiteY9590" fmla="*/ 1219803 h 6858000"/>
              <a:gd name="connsiteX9591" fmla="*/ 4377982 w 6582933"/>
              <a:gd name="connsiteY9591" fmla="*/ 1219803 h 6858000"/>
              <a:gd name="connsiteX9592" fmla="*/ 4382269 w 6582933"/>
              <a:gd name="connsiteY9592" fmla="*/ 1227998 h 6858000"/>
              <a:gd name="connsiteX9593" fmla="*/ 4378235 w 6582933"/>
              <a:gd name="connsiteY9593" fmla="*/ 1232069 h 6858000"/>
              <a:gd name="connsiteX9594" fmla="*/ 4373883 w 6582933"/>
              <a:gd name="connsiteY9594" fmla="*/ 1223806 h 6858000"/>
              <a:gd name="connsiteX9595" fmla="*/ 4377982 w 6582933"/>
              <a:gd name="connsiteY9595" fmla="*/ 1219803 h 6858000"/>
              <a:gd name="connsiteX9596" fmla="*/ 3462661 w 6582933"/>
              <a:gd name="connsiteY9596" fmla="*/ 1207822 h 6858000"/>
              <a:gd name="connsiteX9597" fmla="*/ 3476847 w 6582933"/>
              <a:gd name="connsiteY9597" fmla="*/ 1208133 h 6858000"/>
              <a:gd name="connsiteX9598" fmla="*/ 3480882 w 6582933"/>
              <a:gd name="connsiteY9598" fmla="*/ 1212268 h 6858000"/>
              <a:gd name="connsiteX9599" fmla="*/ 3479004 w 6582933"/>
              <a:gd name="connsiteY9599" fmla="*/ 1216303 h 6858000"/>
              <a:gd name="connsiteX9600" fmla="*/ 3474493 w 6582933"/>
              <a:gd name="connsiteY9600" fmla="*/ 1219482 h 6858000"/>
              <a:gd name="connsiteX9601" fmla="*/ 3456725 w 6582933"/>
              <a:gd name="connsiteY9601" fmla="*/ 1219640 h 6858000"/>
              <a:gd name="connsiteX9602" fmla="*/ 3462661 w 6582933"/>
              <a:gd name="connsiteY9602" fmla="*/ 1207822 h 6858000"/>
              <a:gd name="connsiteX9603" fmla="*/ 4604598 w 6582933"/>
              <a:gd name="connsiteY9603" fmla="*/ 1168793 h 6858000"/>
              <a:gd name="connsiteX9604" fmla="*/ 4611497 w 6582933"/>
              <a:gd name="connsiteY9604" fmla="*/ 1176922 h 6858000"/>
              <a:gd name="connsiteX9605" fmla="*/ 4594109 w 6582933"/>
              <a:gd name="connsiteY9605" fmla="*/ 1194303 h 6858000"/>
              <a:gd name="connsiteX9606" fmla="*/ 4593507 w 6582933"/>
              <a:gd name="connsiteY9606" fmla="*/ 1168814 h 6858000"/>
              <a:gd name="connsiteX9607" fmla="*/ 4604598 w 6582933"/>
              <a:gd name="connsiteY9607" fmla="*/ 1168793 h 6858000"/>
              <a:gd name="connsiteX9608" fmla="*/ 4663984 w 6582933"/>
              <a:gd name="connsiteY9608" fmla="*/ 1168661 h 6858000"/>
              <a:gd name="connsiteX9609" fmla="*/ 4669619 w 6582933"/>
              <a:gd name="connsiteY9609" fmla="*/ 1168958 h 6858000"/>
              <a:gd name="connsiteX9610" fmla="*/ 4675372 w 6582933"/>
              <a:gd name="connsiteY9610" fmla="*/ 1176397 h 6858000"/>
              <a:gd name="connsiteX9611" fmla="*/ 4671717 w 6582933"/>
              <a:gd name="connsiteY9611" fmla="*/ 1180052 h 6858000"/>
              <a:gd name="connsiteX9612" fmla="*/ 4664284 w 6582933"/>
              <a:gd name="connsiteY9612" fmla="*/ 1174298 h 6858000"/>
              <a:gd name="connsiteX9613" fmla="*/ 4663984 w 6582933"/>
              <a:gd name="connsiteY9613" fmla="*/ 1168661 h 6858000"/>
              <a:gd name="connsiteX9614" fmla="*/ 4660591 w 6582933"/>
              <a:gd name="connsiteY9614" fmla="*/ 1158795 h 6858000"/>
              <a:gd name="connsiteX9615" fmla="*/ 4663801 w 6582933"/>
              <a:gd name="connsiteY9615" fmla="*/ 1168679 h 6858000"/>
              <a:gd name="connsiteX9616" fmla="*/ 4658434 w 6582933"/>
              <a:gd name="connsiteY9616" fmla="*/ 1168615 h 6858000"/>
              <a:gd name="connsiteX9617" fmla="*/ 4654242 w 6582933"/>
              <a:gd name="connsiteY9617" fmla="*/ 1165183 h 6858000"/>
              <a:gd name="connsiteX9618" fmla="*/ 4652649 w 6582933"/>
              <a:gd name="connsiteY9618" fmla="*/ 1161307 h 6858000"/>
              <a:gd name="connsiteX9619" fmla="*/ 4660591 w 6582933"/>
              <a:gd name="connsiteY9619" fmla="*/ 1158795 h 6858000"/>
              <a:gd name="connsiteX9620" fmla="*/ 4083738 w 6582933"/>
              <a:gd name="connsiteY9620" fmla="*/ 1158371 h 6858000"/>
              <a:gd name="connsiteX9621" fmla="*/ 4079665 w 6582933"/>
              <a:gd name="connsiteY9621" fmla="*/ 1162406 h 6858000"/>
              <a:gd name="connsiteX9622" fmla="*/ 4087931 w 6582933"/>
              <a:gd name="connsiteY9622" fmla="*/ 1166764 h 6858000"/>
              <a:gd name="connsiteX9623" fmla="*/ 4091934 w 6582933"/>
              <a:gd name="connsiteY9623" fmla="*/ 1162658 h 6858000"/>
              <a:gd name="connsiteX9624" fmla="*/ 4083738 w 6582933"/>
              <a:gd name="connsiteY9624" fmla="*/ 1158371 h 6858000"/>
              <a:gd name="connsiteX9625" fmla="*/ 4719130 w 6582933"/>
              <a:gd name="connsiteY9625" fmla="*/ 1145458 h 6858000"/>
              <a:gd name="connsiteX9626" fmla="*/ 4727364 w 6582933"/>
              <a:gd name="connsiteY9626" fmla="*/ 1149816 h 6858000"/>
              <a:gd name="connsiteX9627" fmla="*/ 4723291 w 6582933"/>
              <a:gd name="connsiteY9627" fmla="*/ 1153851 h 6858000"/>
              <a:gd name="connsiteX9628" fmla="*/ 4715095 w 6582933"/>
              <a:gd name="connsiteY9628" fmla="*/ 1149562 h 6858000"/>
              <a:gd name="connsiteX9629" fmla="*/ 4719130 w 6582933"/>
              <a:gd name="connsiteY9629" fmla="*/ 1145458 h 6858000"/>
              <a:gd name="connsiteX9630" fmla="*/ 4759267 w 6582933"/>
              <a:gd name="connsiteY9630" fmla="*/ 1143555 h 6858000"/>
              <a:gd name="connsiteX9631" fmla="*/ 4763624 w 6582933"/>
              <a:gd name="connsiteY9631" fmla="*/ 1151815 h 6858000"/>
              <a:gd name="connsiteX9632" fmla="*/ 4759520 w 6582933"/>
              <a:gd name="connsiteY9632" fmla="*/ 1155815 h 6858000"/>
              <a:gd name="connsiteX9633" fmla="*/ 4755232 w 6582933"/>
              <a:gd name="connsiteY9633" fmla="*/ 1147620 h 6858000"/>
              <a:gd name="connsiteX9634" fmla="*/ 4759267 w 6582933"/>
              <a:gd name="connsiteY9634" fmla="*/ 1143555 h 6858000"/>
              <a:gd name="connsiteX9635" fmla="*/ 3697944 w 6582933"/>
              <a:gd name="connsiteY9635" fmla="*/ 1143266 h 6858000"/>
              <a:gd name="connsiteX9636" fmla="*/ 3697968 w 6582933"/>
              <a:gd name="connsiteY9636" fmla="*/ 1143341 h 6858000"/>
              <a:gd name="connsiteX9637" fmla="*/ 3697914 w 6582933"/>
              <a:gd name="connsiteY9637" fmla="*/ 1143341 h 6858000"/>
              <a:gd name="connsiteX9638" fmla="*/ 3697571 w 6582933"/>
              <a:gd name="connsiteY9638" fmla="*/ 1143269 h 6858000"/>
              <a:gd name="connsiteX9639" fmla="*/ 3694758 w 6582933"/>
              <a:gd name="connsiteY9639" fmla="*/ 1133457 h 6858000"/>
              <a:gd name="connsiteX9640" fmla="*/ 3686809 w 6582933"/>
              <a:gd name="connsiteY9640" fmla="*/ 1135963 h 6858000"/>
              <a:gd name="connsiteX9641" fmla="*/ 3688402 w 6582933"/>
              <a:gd name="connsiteY9641" fmla="*/ 1139847 h 6858000"/>
              <a:gd name="connsiteX9642" fmla="*/ 3691021 w 6582933"/>
              <a:gd name="connsiteY9642" fmla="*/ 1141897 h 6858000"/>
              <a:gd name="connsiteX9643" fmla="*/ 3697571 w 6582933"/>
              <a:gd name="connsiteY9643" fmla="*/ 1143269 h 6858000"/>
              <a:gd name="connsiteX9644" fmla="*/ 3692563 w 6582933"/>
              <a:gd name="connsiteY9644" fmla="*/ 1143311 h 6858000"/>
              <a:gd name="connsiteX9645" fmla="*/ 3697914 w 6582933"/>
              <a:gd name="connsiteY9645" fmla="*/ 1143341 h 6858000"/>
              <a:gd name="connsiteX9646" fmla="*/ 3698221 w 6582933"/>
              <a:gd name="connsiteY9646" fmla="*/ 1143404 h 6858000"/>
              <a:gd name="connsiteX9647" fmla="*/ 3702161 w 6582933"/>
              <a:gd name="connsiteY9647" fmla="*/ 1153510 h 6858000"/>
              <a:gd name="connsiteX9648" fmla="*/ 3712933 w 6582933"/>
              <a:gd name="connsiteY9648" fmla="*/ 1156054 h 6858000"/>
              <a:gd name="connsiteX9649" fmla="*/ 3722118 w 6582933"/>
              <a:gd name="connsiteY9649" fmla="*/ 1150744 h 6858000"/>
              <a:gd name="connsiteX9650" fmla="*/ 3715920 w 6582933"/>
              <a:gd name="connsiteY9650" fmla="*/ 1143754 h 6858000"/>
              <a:gd name="connsiteX9651" fmla="*/ 3706409 w 6582933"/>
              <a:gd name="connsiteY9651" fmla="*/ 1143198 h 6858000"/>
              <a:gd name="connsiteX9652" fmla="*/ 3697944 w 6582933"/>
              <a:gd name="connsiteY9652" fmla="*/ 1143266 h 6858000"/>
              <a:gd name="connsiteX9653" fmla="*/ 4139766 w 6582933"/>
              <a:gd name="connsiteY9653" fmla="*/ 1130692 h 6858000"/>
              <a:gd name="connsiteX9654" fmla="*/ 4117677 w 6582933"/>
              <a:gd name="connsiteY9654" fmla="*/ 1137111 h 6858000"/>
              <a:gd name="connsiteX9655" fmla="*/ 4133567 w 6582933"/>
              <a:gd name="connsiteY9655" fmla="*/ 1143499 h 6858000"/>
              <a:gd name="connsiteX9656" fmla="*/ 4155650 w 6582933"/>
              <a:gd name="connsiteY9656" fmla="*/ 1137079 h 6858000"/>
              <a:gd name="connsiteX9657" fmla="*/ 4139766 w 6582933"/>
              <a:gd name="connsiteY9657" fmla="*/ 1130692 h 6858000"/>
              <a:gd name="connsiteX9658" fmla="*/ 4723330 w 6582933"/>
              <a:gd name="connsiteY9658" fmla="*/ 1120139 h 6858000"/>
              <a:gd name="connsiteX9659" fmla="*/ 4727396 w 6582933"/>
              <a:gd name="connsiteY9659" fmla="*/ 1124172 h 6858000"/>
              <a:gd name="connsiteX9660" fmla="*/ 4719130 w 6582933"/>
              <a:gd name="connsiteY9660" fmla="*/ 1128524 h 6858000"/>
              <a:gd name="connsiteX9661" fmla="*/ 4715128 w 6582933"/>
              <a:gd name="connsiteY9661" fmla="*/ 1124425 h 6858000"/>
              <a:gd name="connsiteX9662" fmla="*/ 4723330 w 6582933"/>
              <a:gd name="connsiteY9662" fmla="*/ 1120139 h 6858000"/>
              <a:gd name="connsiteX9663" fmla="*/ 4219149 w 6582933"/>
              <a:gd name="connsiteY9663" fmla="*/ 1118138 h 6858000"/>
              <a:gd name="connsiteX9664" fmla="*/ 4219181 w 6582933"/>
              <a:gd name="connsiteY9664" fmla="*/ 1120710 h 6858000"/>
              <a:gd name="connsiteX9665" fmla="*/ 4219180 w 6582933"/>
              <a:gd name="connsiteY9665" fmla="*/ 1120710 h 6858000"/>
              <a:gd name="connsiteX9666" fmla="*/ 4218406 w 6582933"/>
              <a:gd name="connsiteY9666" fmla="*/ 1118379 h 6858000"/>
              <a:gd name="connsiteX9667" fmla="*/ 4072991 w 6582933"/>
              <a:gd name="connsiteY9667" fmla="*/ 1105550 h 6858000"/>
              <a:gd name="connsiteX9668" fmla="*/ 4068957 w 6582933"/>
              <a:gd name="connsiteY9668" fmla="*/ 1109617 h 6858000"/>
              <a:gd name="connsiteX9669" fmla="*/ 4073245 w 6582933"/>
              <a:gd name="connsiteY9669" fmla="*/ 1117819 h 6858000"/>
              <a:gd name="connsiteX9670" fmla="*/ 4077350 w 6582933"/>
              <a:gd name="connsiteY9670" fmla="*/ 1113785 h 6858000"/>
              <a:gd name="connsiteX9671" fmla="*/ 4072991 w 6582933"/>
              <a:gd name="connsiteY9671" fmla="*/ 1105550 h 6858000"/>
              <a:gd name="connsiteX9672" fmla="*/ 4376294 w 6582933"/>
              <a:gd name="connsiteY9672" fmla="*/ 1105424 h 6858000"/>
              <a:gd name="connsiteX9673" fmla="*/ 4361297 w 6582933"/>
              <a:gd name="connsiteY9673" fmla="*/ 1122393 h 6858000"/>
              <a:gd name="connsiteX9674" fmla="*/ 4365808 w 6582933"/>
              <a:gd name="connsiteY9674" fmla="*/ 1130754 h 6858000"/>
              <a:gd name="connsiteX9675" fmla="*/ 4390472 w 6582933"/>
              <a:gd name="connsiteY9675" fmla="*/ 1130754 h 6858000"/>
              <a:gd name="connsiteX9676" fmla="*/ 4390979 w 6582933"/>
              <a:gd name="connsiteY9676" fmla="*/ 1105424 h 6858000"/>
              <a:gd name="connsiteX9677" fmla="*/ 4376294 w 6582933"/>
              <a:gd name="connsiteY9677" fmla="*/ 1105424 h 6858000"/>
              <a:gd name="connsiteX9678" fmla="*/ 4928941 w 6582933"/>
              <a:gd name="connsiteY9678" fmla="*/ 1079914 h 6858000"/>
              <a:gd name="connsiteX9679" fmla="*/ 4939711 w 6582933"/>
              <a:gd name="connsiteY9679" fmla="*/ 1082461 h 6858000"/>
              <a:gd name="connsiteX9680" fmla="*/ 4943607 w 6582933"/>
              <a:gd name="connsiteY9680" fmla="*/ 1092450 h 6858000"/>
              <a:gd name="connsiteX9681" fmla="*/ 4949214 w 6582933"/>
              <a:gd name="connsiteY9681" fmla="*/ 1092746 h 6858000"/>
              <a:gd name="connsiteX9682" fmla="*/ 4954968 w 6582933"/>
              <a:gd name="connsiteY9682" fmla="*/ 1100185 h 6858000"/>
              <a:gd name="connsiteX9683" fmla="*/ 4951314 w 6582933"/>
              <a:gd name="connsiteY9683" fmla="*/ 1103840 h 6858000"/>
              <a:gd name="connsiteX9684" fmla="*/ 4943873 w 6582933"/>
              <a:gd name="connsiteY9684" fmla="*/ 1098086 h 6858000"/>
              <a:gd name="connsiteX9685" fmla="*/ 4943583 w 6582933"/>
              <a:gd name="connsiteY9685" fmla="*/ 1092563 h 6858000"/>
              <a:gd name="connsiteX9686" fmla="*/ 4925953 w 6582933"/>
              <a:gd name="connsiteY9686" fmla="*/ 1092216 h 6858000"/>
              <a:gd name="connsiteX9687" fmla="*/ 4919754 w 6582933"/>
              <a:gd name="connsiteY9687" fmla="*/ 1085225 h 6858000"/>
              <a:gd name="connsiteX9688" fmla="*/ 4928941 w 6582933"/>
              <a:gd name="connsiteY9688" fmla="*/ 1079914 h 6858000"/>
              <a:gd name="connsiteX9689" fmla="*/ 3845515 w 6582933"/>
              <a:gd name="connsiteY9689" fmla="*/ 1067980 h 6858000"/>
              <a:gd name="connsiteX9690" fmla="*/ 3896112 w 6582933"/>
              <a:gd name="connsiteY9690" fmla="*/ 1068138 h 6858000"/>
              <a:gd name="connsiteX9691" fmla="*/ 3914223 w 6582933"/>
              <a:gd name="connsiteY9691" fmla="*/ 1086247 h 6858000"/>
              <a:gd name="connsiteX9692" fmla="*/ 3904435 w 6582933"/>
              <a:gd name="connsiteY9692" fmla="*/ 1092321 h 6858000"/>
              <a:gd name="connsiteX9693" fmla="*/ 3857149 w 6582933"/>
              <a:gd name="connsiteY9693" fmla="*/ 1092606 h 6858000"/>
              <a:gd name="connsiteX9694" fmla="*/ 3825336 w 6582933"/>
              <a:gd name="connsiteY9694" fmla="*/ 1099122 h 6858000"/>
              <a:gd name="connsiteX9695" fmla="*/ 3825336 w 6582933"/>
              <a:gd name="connsiteY9695" fmla="*/ 1085582 h 6858000"/>
              <a:gd name="connsiteX9696" fmla="*/ 3845515 w 6582933"/>
              <a:gd name="connsiteY9696" fmla="*/ 1067980 h 6858000"/>
              <a:gd name="connsiteX9697" fmla="*/ 4288428 w 6582933"/>
              <a:gd name="connsiteY9697" fmla="*/ 1067162 h 6858000"/>
              <a:gd name="connsiteX9698" fmla="*/ 4293447 w 6582933"/>
              <a:gd name="connsiteY9698" fmla="*/ 1075391 h 6858000"/>
              <a:gd name="connsiteX9699" fmla="*/ 4289158 w 6582933"/>
              <a:gd name="connsiteY9699" fmla="*/ 1079837 h 6858000"/>
              <a:gd name="connsiteX9700" fmla="*/ 4251750 w 6582933"/>
              <a:gd name="connsiteY9700" fmla="*/ 1079837 h 6858000"/>
              <a:gd name="connsiteX9701" fmla="*/ 4246731 w 6582933"/>
              <a:gd name="connsiteY9701" fmla="*/ 1071576 h 6858000"/>
              <a:gd name="connsiteX9702" fmla="*/ 4251020 w 6582933"/>
              <a:gd name="connsiteY9702" fmla="*/ 1067322 h 6858000"/>
              <a:gd name="connsiteX9703" fmla="*/ 4288428 w 6582933"/>
              <a:gd name="connsiteY9703" fmla="*/ 1067162 h 6858000"/>
              <a:gd name="connsiteX9704" fmla="*/ 4612505 w 6582933"/>
              <a:gd name="connsiteY9704" fmla="*/ 1066455 h 6858000"/>
              <a:gd name="connsiteX9705" fmla="*/ 4623506 w 6582933"/>
              <a:gd name="connsiteY9705" fmla="*/ 1071209 h 6858000"/>
              <a:gd name="connsiteX9706" fmla="*/ 4623918 w 6582933"/>
              <a:gd name="connsiteY9706" fmla="*/ 1075499 h 6858000"/>
              <a:gd name="connsiteX9707" fmla="*/ 4602914 w 6582933"/>
              <a:gd name="connsiteY9707" fmla="*/ 1075752 h 6858000"/>
              <a:gd name="connsiteX9708" fmla="*/ 4602597 w 6582933"/>
              <a:gd name="connsiteY9708" fmla="*/ 1071496 h 6858000"/>
              <a:gd name="connsiteX9709" fmla="*/ 4612505 w 6582933"/>
              <a:gd name="connsiteY9709" fmla="*/ 1066455 h 6858000"/>
              <a:gd name="connsiteX9710" fmla="*/ 4283024 w 6582933"/>
              <a:gd name="connsiteY9710" fmla="*/ 1041690 h 6858000"/>
              <a:gd name="connsiteX9711" fmla="*/ 4293478 w 6582933"/>
              <a:gd name="connsiteY9711" fmla="*/ 1046041 h 6858000"/>
              <a:gd name="connsiteX9712" fmla="*/ 4282580 w 6582933"/>
              <a:gd name="connsiteY9712" fmla="*/ 1054429 h 6858000"/>
              <a:gd name="connsiteX9713" fmla="*/ 4276509 w 6582933"/>
              <a:gd name="connsiteY9713" fmla="*/ 1054270 h 6858000"/>
              <a:gd name="connsiteX9714" fmla="*/ 4272188 w 6582933"/>
              <a:gd name="connsiteY9714" fmla="*/ 1050041 h 6858000"/>
              <a:gd name="connsiteX9715" fmla="*/ 4276921 w 6582933"/>
              <a:gd name="connsiteY9715" fmla="*/ 1041816 h 6858000"/>
              <a:gd name="connsiteX9716" fmla="*/ 4283024 w 6582933"/>
              <a:gd name="connsiteY9716" fmla="*/ 1041690 h 6858000"/>
              <a:gd name="connsiteX9717" fmla="*/ 4206548 w 6582933"/>
              <a:gd name="connsiteY9717" fmla="*/ 1041395 h 6858000"/>
              <a:gd name="connsiteX9718" fmla="*/ 4214918 w 6582933"/>
              <a:gd name="connsiteY9718" fmla="*/ 1043808 h 6858000"/>
              <a:gd name="connsiteX9719" fmla="*/ 4231957 w 6582933"/>
              <a:gd name="connsiteY9719" fmla="*/ 1059234 h 6858000"/>
              <a:gd name="connsiteX9720" fmla="*/ 4232109 w 6582933"/>
              <a:gd name="connsiteY9720" fmla="*/ 1079825 h 6858000"/>
              <a:gd name="connsiteX9721" fmla="*/ 4227757 w 6582933"/>
              <a:gd name="connsiteY9721" fmla="*/ 1090413 h 6858000"/>
              <a:gd name="connsiteX9722" fmla="*/ 4219022 w 6582933"/>
              <a:gd name="connsiteY9722" fmla="*/ 1086120 h 6858000"/>
              <a:gd name="connsiteX9723" fmla="*/ 4214315 w 6582933"/>
              <a:gd name="connsiteY9723" fmla="*/ 1081324 h 6858000"/>
              <a:gd name="connsiteX9724" fmla="*/ 4185553 w 6582933"/>
              <a:gd name="connsiteY9724" fmla="*/ 1077765 h 6858000"/>
              <a:gd name="connsiteX9725" fmla="*/ 4181138 w 6582933"/>
              <a:gd name="connsiteY9725" fmla="*/ 1073565 h 6858000"/>
              <a:gd name="connsiteX9726" fmla="*/ 4181138 w 6582933"/>
              <a:gd name="connsiteY9726" fmla="*/ 1059426 h 6858000"/>
              <a:gd name="connsiteX9727" fmla="*/ 4198202 w 6582933"/>
              <a:gd name="connsiteY9727" fmla="*/ 1043745 h 6858000"/>
              <a:gd name="connsiteX9728" fmla="*/ 4206548 w 6582933"/>
              <a:gd name="connsiteY9728" fmla="*/ 1041395 h 6858000"/>
              <a:gd name="connsiteX9729" fmla="*/ 4702129 w 6582933"/>
              <a:gd name="connsiteY9729" fmla="*/ 1029213 h 6858000"/>
              <a:gd name="connsiteX9730" fmla="*/ 4702066 w 6582933"/>
              <a:gd name="connsiteY9730" fmla="*/ 1034586 h 6858000"/>
              <a:gd name="connsiteX9731" fmla="*/ 4698634 w 6582933"/>
              <a:gd name="connsiteY9731" fmla="*/ 1038779 h 6858000"/>
              <a:gd name="connsiteX9732" fmla="*/ 4694758 w 6582933"/>
              <a:gd name="connsiteY9732" fmla="*/ 1040364 h 6858000"/>
              <a:gd name="connsiteX9733" fmla="*/ 4692246 w 6582933"/>
              <a:gd name="connsiteY9733" fmla="*/ 1032423 h 6858000"/>
              <a:gd name="connsiteX9734" fmla="*/ 4702129 w 6582933"/>
              <a:gd name="connsiteY9734" fmla="*/ 1029213 h 6858000"/>
              <a:gd name="connsiteX9735" fmla="*/ 4912002 w 6582933"/>
              <a:gd name="connsiteY9735" fmla="*/ 1029141 h 6858000"/>
              <a:gd name="connsiteX9736" fmla="*/ 4911875 w 6582933"/>
              <a:gd name="connsiteY9736" fmla="*/ 1054500 h 6858000"/>
              <a:gd name="connsiteX9737" fmla="*/ 4895477 w 6582933"/>
              <a:gd name="connsiteY9737" fmla="*/ 1050371 h 6858000"/>
              <a:gd name="connsiteX9738" fmla="*/ 4903420 w 6582933"/>
              <a:gd name="connsiteY9738" fmla="*/ 1037565 h 6858000"/>
              <a:gd name="connsiteX9739" fmla="*/ 4907676 w 6582933"/>
              <a:gd name="connsiteY9739" fmla="*/ 1033207 h 6858000"/>
              <a:gd name="connsiteX9740" fmla="*/ 4912002 w 6582933"/>
              <a:gd name="connsiteY9740" fmla="*/ 1029141 h 6858000"/>
              <a:gd name="connsiteX9741" fmla="*/ 4753043 w 6582933"/>
              <a:gd name="connsiteY9741" fmla="*/ 1003585 h 6858000"/>
              <a:gd name="connsiteX9742" fmla="*/ 4770742 w 6582933"/>
              <a:gd name="connsiteY9742" fmla="*/ 1003934 h 6858000"/>
              <a:gd name="connsiteX9743" fmla="*/ 4776940 w 6582933"/>
              <a:gd name="connsiteY9743" fmla="*/ 1010931 h 6858000"/>
              <a:gd name="connsiteX9744" fmla="*/ 4767754 w 6582933"/>
              <a:gd name="connsiteY9744" fmla="*/ 1016234 h 6858000"/>
              <a:gd name="connsiteX9745" fmla="*/ 4756983 w 6582933"/>
              <a:gd name="connsiteY9745" fmla="*/ 1013690 h 6858000"/>
              <a:gd name="connsiteX9746" fmla="*/ 4753043 w 6582933"/>
              <a:gd name="connsiteY9746" fmla="*/ 1003585 h 6858000"/>
              <a:gd name="connsiteX9747" fmla="*/ 4621698 w 6582933"/>
              <a:gd name="connsiteY9747" fmla="*/ 993008 h 6858000"/>
              <a:gd name="connsiteX9748" fmla="*/ 4613464 w 6582933"/>
              <a:gd name="connsiteY9748" fmla="*/ 997359 h 6858000"/>
              <a:gd name="connsiteX9749" fmla="*/ 4617530 w 6582933"/>
              <a:gd name="connsiteY9749" fmla="*/ 1001400 h 6858000"/>
              <a:gd name="connsiteX9750" fmla="*/ 4625732 w 6582933"/>
              <a:gd name="connsiteY9750" fmla="*/ 997105 h 6858000"/>
              <a:gd name="connsiteX9751" fmla="*/ 4621698 w 6582933"/>
              <a:gd name="connsiteY9751" fmla="*/ 993008 h 6858000"/>
              <a:gd name="connsiteX9752" fmla="*/ 4835505 w 6582933"/>
              <a:gd name="connsiteY9752" fmla="*/ 991086 h 6858000"/>
              <a:gd name="connsiteX9753" fmla="*/ 4839799 w 6582933"/>
              <a:gd name="connsiteY9753" fmla="*/ 999281 h 6858000"/>
              <a:gd name="connsiteX9754" fmla="*/ 4835765 w 6582933"/>
              <a:gd name="connsiteY9754" fmla="*/ 1003347 h 6858000"/>
              <a:gd name="connsiteX9755" fmla="*/ 4831406 w 6582933"/>
              <a:gd name="connsiteY9755" fmla="*/ 995088 h 6858000"/>
              <a:gd name="connsiteX9756" fmla="*/ 4835505 w 6582933"/>
              <a:gd name="connsiteY9756" fmla="*/ 991086 h 6858000"/>
              <a:gd name="connsiteX9757" fmla="*/ 5176849 w 6582933"/>
              <a:gd name="connsiteY9757" fmla="*/ 955164 h 6858000"/>
              <a:gd name="connsiteX9758" fmla="*/ 5172371 w 6582933"/>
              <a:gd name="connsiteY9758" fmla="*/ 971339 h 6858000"/>
              <a:gd name="connsiteX9759" fmla="*/ 5197378 w 6582933"/>
              <a:gd name="connsiteY9759" fmla="*/ 972323 h 6858000"/>
              <a:gd name="connsiteX9760" fmla="*/ 5193978 w 6582933"/>
              <a:gd name="connsiteY9760" fmla="*/ 968035 h 6858000"/>
              <a:gd name="connsiteX9761" fmla="*/ 5189657 w 6582933"/>
              <a:gd name="connsiteY9761" fmla="*/ 963740 h 6858000"/>
              <a:gd name="connsiteX9762" fmla="*/ 5176849 w 6582933"/>
              <a:gd name="connsiteY9762" fmla="*/ 955164 h 6858000"/>
              <a:gd name="connsiteX9763" fmla="*/ 5346169 w 6582933"/>
              <a:gd name="connsiteY9763" fmla="*/ 942326 h 6858000"/>
              <a:gd name="connsiteX9764" fmla="*/ 5337723 w 6582933"/>
              <a:gd name="connsiteY9764" fmla="*/ 952729 h 6858000"/>
              <a:gd name="connsiteX9765" fmla="*/ 5350335 w 6582933"/>
              <a:gd name="connsiteY9765" fmla="*/ 952729 h 6858000"/>
              <a:gd name="connsiteX9766" fmla="*/ 4308197 w 6582933"/>
              <a:gd name="connsiteY9766" fmla="*/ 940063 h 6858000"/>
              <a:gd name="connsiteX9767" fmla="*/ 4308322 w 6582933"/>
              <a:gd name="connsiteY9767" fmla="*/ 945749 h 6858000"/>
              <a:gd name="connsiteX9768" fmla="*/ 4325228 w 6582933"/>
              <a:gd name="connsiteY9768" fmla="*/ 965451 h 6858000"/>
              <a:gd name="connsiteX9769" fmla="*/ 4346295 w 6582933"/>
              <a:gd name="connsiteY9769" fmla="*/ 965482 h 6858000"/>
              <a:gd name="connsiteX9770" fmla="*/ 4346169 w 6582933"/>
              <a:gd name="connsiteY9770" fmla="*/ 959765 h 6858000"/>
              <a:gd name="connsiteX9771" fmla="*/ 4329262 w 6582933"/>
              <a:gd name="connsiteY9771" fmla="*/ 940063 h 6858000"/>
              <a:gd name="connsiteX9772" fmla="*/ 5052114 w 6582933"/>
              <a:gd name="connsiteY9772" fmla="*/ 939910 h 6858000"/>
              <a:gd name="connsiteX9773" fmla="*/ 5034352 w 6582933"/>
              <a:gd name="connsiteY9773" fmla="*/ 944831 h 6858000"/>
              <a:gd name="connsiteX9774" fmla="*/ 5039117 w 6582933"/>
              <a:gd name="connsiteY9774" fmla="*/ 977848 h 6858000"/>
              <a:gd name="connsiteX9775" fmla="*/ 5052273 w 6582933"/>
              <a:gd name="connsiteY9775" fmla="*/ 965491 h 6858000"/>
              <a:gd name="connsiteX9776" fmla="*/ 5089808 w 6582933"/>
              <a:gd name="connsiteY9776" fmla="*/ 965491 h 6858000"/>
              <a:gd name="connsiteX9777" fmla="*/ 5093684 w 6582933"/>
              <a:gd name="connsiteY9777" fmla="*/ 956782 h 6858000"/>
              <a:gd name="connsiteX9778" fmla="*/ 5089167 w 6582933"/>
              <a:gd name="connsiteY9778" fmla="*/ 952970 h 6858000"/>
              <a:gd name="connsiteX9779" fmla="*/ 5063241 w 6582933"/>
              <a:gd name="connsiteY9779" fmla="*/ 952779 h 6858000"/>
              <a:gd name="connsiteX9780" fmla="*/ 5052114 w 6582933"/>
              <a:gd name="connsiteY9780" fmla="*/ 939910 h 6858000"/>
              <a:gd name="connsiteX9781" fmla="*/ 4417706 w 6582933"/>
              <a:gd name="connsiteY9781" fmla="*/ 927352 h 6858000"/>
              <a:gd name="connsiteX9782" fmla="*/ 4429238 w 6582933"/>
              <a:gd name="connsiteY9782" fmla="*/ 939905 h 6858000"/>
              <a:gd name="connsiteX9783" fmla="*/ 4435309 w 6582933"/>
              <a:gd name="connsiteY9783" fmla="*/ 940063 h 6858000"/>
              <a:gd name="connsiteX9784" fmla="*/ 4435151 w 6582933"/>
              <a:gd name="connsiteY9784" fmla="*/ 946261 h 6858000"/>
              <a:gd name="connsiteX9785" fmla="*/ 4416786 w 6582933"/>
              <a:gd name="connsiteY9785" fmla="*/ 964757 h 6858000"/>
              <a:gd name="connsiteX9786" fmla="*/ 4403274 w 6582933"/>
              <a:gd name="connsiteY9786" fmla="*/ 953029 h 6858000"/>
              <a:gd name="connsiteX9787" fmla="*/ 4391043 w 6582933"/>
              <a:gd name="connsiteY9787" fmla="*/ 953029 h 6858000"/>
              <a:gd name="connsiteX9788" fmla="*/ 4377791 w 6582933"/>
              <a:gd name="connsiteY9788" fmla="*/ 965487 h 6858000"/>
              <a:gd name="connsiteX9789" fmla="*/ 4346359 w 6582933"/>
              <a:gd name="connsiteY9789" fmla="*/ 965487 h 6858000"/>
              <a:gd name="connsiteX9790" fmla="*/ 4346200 w 6582933"/>
              <a:gd name="connsiteY9790" fmla="*/ 971585 h 6858000"/>
              <a:gd name="connsiteX9791" fmla="*/ 4328280 w 6582933"/>
              <a:gd name="connsiteY9791" fmla="*/ 989472 h 6858000"/>
              <a:gd name="connsiteX9792" fmla="*/ 4306699 w 6582933"/>
              <a:gd name="connsiteY9792" fmla="*/ 970119 h 6858000"/>
              <a:gd name="connsiteX9793" fmla="*/ 4290046 w 6582933"/>
              <a:gd name="connsiteY9793" fmla="*/ 952739 h 6858000"/>
              <a:gd name="connsiteX9794" fmla="*/ 4263479 w 6582933"/>
              <a:gd name="connsiteY9794" fmla="*/ 952739 h 6858000"/>
              <a:gd name="connsiteX9795" fmla="*/ 4259446 w 6582933"/>
              <a:gd name="connsiteY9795" fmla="*/ 948324 h 6858000"/>
              <a:gd name="connsiteX9796" fmla="*/ 4264431 w 6582933"/>
              <a:gd name="connsiteY9796" fmla="*/ 940376 h 6858000"/>
              <a:gd name="connsiteX9797" fmla="*/ 4308179 w 6582933"/>
              <a:gd name="connsiteY9797" fmla="*/ 940027 h 6858000"/>
              <a:gd name="connsiteX9798" fmla="*/ 4312420 w 6582933"/>
              <a:gd name="connsiteY9798" fmla="*/ 929641 h 6858000"/>
              <a:gd name="connsiteX9799" fmla="*/ 4323762 w 6582933"/>
              <a:gd name="connsiteY9799" fmla="*/ 927447 h 6858000"/>
              <a:gd name="connsiteX9800" fmla="*/ 4417706 w 6582933"/>
              <a:gd name="connsiteY9800" fmla="*/ 927352 h 6858000"/>
              <a:gd name="connsiteX9801" fmla="*/ 4765559 w 6582933"/>
              <a:gd name="connsiteY9801" fmla="*/ 927262 h 6858000"/>
              <a:gd name="connsiteX9802" fmla="*/ 4755073 w 6582933"/>
              <a:gd name="connsiteY9802" fmla="*/ 931677 h 6858000"/>
              <a:gd name="connsiteX9803" fmla="*/ 4765940 w 6582933"/>
              <a:gd name="connsiteY9803" fmla="*/ 940068 h 6858000"/>
              <a:gd name="connsiteX9804" fmla="*/ 4772011 w 6582933"/>
              <a:gd name="connsiteY9804" fmla="*/ 939910 h 6858000"/>
              <a:gd name="connsiteX9805" fmla="*/ 4776337 w 6582933"/>
              <a:gd name="connsiteY9805" fmla="*/ 935684 h 6858000"/>
              <a:gd name="connsiteX9806" fmla="*/ 4771598 w 6582933"/>
              <a:gd name="connsiteY9806" fmla="*/ 927484 h 6858000"/>
              <a:gd name="connsiteX9807" fmla="*/ 4765559 w 6582933"/>
              <a:gd name="connsiteY9807" fmla="*/ 927262 h 6858000"/>
              <a:gd name="connsiteX9808" fmla="*/ 5552971 w 6582933"/>
              <a:gd name="connsiteY9808" fmla="*/ 926775 h 6858000"/>
              <a:gd name="connsiteX9809" fmla="*/ 5563990 w 6582933"/>
              <a:gd name="connsiteY9809" fmla="*/ 931417 h 6858000"/>
              <a:gd name="connsiteX9810" fmla="*/ 5564402 w 6582933"/>
              <a:gd name="connsiteY9810" fmla="*/ 935712 h 6858000"/>
              <a:gd name="connsiteX9811" fmla="*/ 5543392 w 6582933"/>
              <a:gd name="connsiteY9811" fmla="*/ 935965 h 6858000"/>
              <a:gd name="connsiteX9812" fmla="*/ 5543075 w 6582933"/>
              <a:gd name="connsiteY9812" fmla="*/ 931709 h 6858000"/>
              <a:gd name="connsiteX9813" fmla="*/ 5552971 w 6582933"/>
              <a:gd name="connsiteY9813" fmla="*/ 926775 h 6858000"/>
              <a:gd name="connsiteX9814" fmla="*/ 5369271 w 6582933"/>
              <a:gd name="connsiteY9814" fmla="*/ 902162 h 6858000"/>
              <a:gd name="connsiteX9815" fmla="*/ 5365174 w 6582933"/>
              <a:gd name="connsiteY9815" fmla="*/ 906196 h 6858000"/>
              <a:gd name="connsiteX9816" fmla="*/ 5369526 w 6582933"/>
              <a:gd name="connsiteY9816" fmla="*/ 914423 h 6858000"/>
              <a:gd name="connsiteX9817" fmla="*/ 5373566 w 6582933"/>
              <a:gd name="connsiteY9817" fmla="*/ 910357 h 6858000"/>
              <a:gd name="connsiteX9818" fmla="*/ 5369271 w 6582933"/>
              <a:gd name="connsiteY9818" fmla="*/ 902162 h 6858000"/>
              <a:gd name="connsiteX9819" fmla="*/ 5165380 w 6582933"/>
              <a:gd name="connsiteY9819" fmla="*/ 901933 h 6858000"/>
              <a:gd name="connsiteX9820" fmla="*/ 5146977 w 6582933"/>
              <a:gd name="connsiteY9820" fmla="*/ 919447 h 6858000"/>
              <a:gd name="connsiteX9821" fmla="*/ 5169129 w 6582933"/>
              <a:gd name="connsiteY9821" fmla="*/ 940037 h 6858000"/>
              <a:gd name="connsiteX9822" fmla="*/ 5206405 w 6582933"/>
              <a:gd name="connsiteY9822" fmla="*/ 942294 h 6858000"/>
              <a:gd name="connsiteX9823" fmla="*/ 5215400 w 6582933"/>
              <a:gd name="connsiteY9823" fmla="*/ 951282 h 6858000"/>
              <a:gd name="connsiteX9824" fmla="*/ 5227503 w 6582933"/>
              <a:gd name="connsiteY9824" fmla="*/ 952779 h 6858000"/>
              <a:gd name="connsiteX9825" fmla="*/ 5248672 w 6582933"/>
              <a:gd name="connsiteY9825" fmla="*/ 931073 h 6858000"/>
              <a:gd name="connsiteX9826" fmla="*/ 5235928 w 6582933"/>
              <a:gd name="connsiteY9826" fmla="*/ 914613 h 6858000"/>
              <a:gd name="connsiteX9827" fmla="*/ 5179013 w 6582933"/>
              <a:gd name="connsiteY9827" fmla="*/ 914645 h 6858000"/>
              <a:gd name="connsiteX9828" fmla="*/ 5165380 w 6582933"/>
              <a:gd name="connsiteY9828" fmla="*/ 901933 h 6858000"/>
              <a:gd name="connsiteX9829" fmla="*/ 5540978 w 6582933"/>
              <a:gd name="connsiteY9829" fmla="*/ 901414 h 6858000"/>
              <a:gd name="connsiteX9830" fmla="*/ 5553719 w 6582933"/>
              <a:gd name="connsiteY9830" fmla="*/ 908250 h 6858000"/>
              <a:gd name="connsiteX9831" fmla="*/ 5528237 w 6582933"/>
              <a:gd name="connsiteY9831" fmla="*/ 908250 h 6858000"/>
              <a:gd name="connsiteX9832" fmla="*/ 5540978 w 6582933"/>
              <a:gd name="connsiteY9832" fmla="*/ 901414 h 6858000"/>
              <a:gd name="connsiteX9833" fmla="*/ 5585596 w 6582933"/>
              <a:gd name="connsiteY9833" fmla="*/ 889436 h 6858000"/>
              <a:gd name="connsiteX9834" fmla="*/ 5589630 w 6582933"/>
              <a:gd name="connsiteY9834" fmla="*/ 893502 h 6858000"/>
              <a:gd name="connsiteX9835" fmla="*/ 5585342 w 6582933"/>
              <a:gd name="connsiteY9835" fmla="*/ 901697 h 6858000"/>
              <a:gd name="connsiteX9836" fmla="*/ 5581244 w 6582933"/>
              <a:gd name="connsiteY9836" fmla="*/ 897663 h 6858000"/>
              <a:gd name="connsiteX9837" fmla="*/ 5585596 w 6582933"/>
              <a:gd name="connsiteY9837" fmla="*/ 889436 h 6858000"/>
              <a:gd name="connsiteX9838" fmla="*/ 4613052 w 6582933"/>
              <a:gd name="connsiteY9838" fmla="*/ 889125 h 6858000"/>
              <a:gd name="connsiteX9839" fmla="*/ 4619091 w 6582933"/>
              <a:gd name="connsiteY9839" fmla="*/ 889347 h 6858000"/>
              <a:gd name="connsiteX9840" fmla="*/ 4623823 w 6582933"/>
              <a:gd name="connsiteY9840" fmla="*/ 897542 h 6858000"/>
              <a:gd name="connsiteX9841" fmla="*/ 4619504 w 6582933"/>
              <a:gd name="connsiteY9841" fmla="*/ 901767 h 6858000"/>
              <a:gd name="connsiteX9842" fmla="*/ 4613464 w 6582933"/>
              <a:gd name="connsiteY9842" fmla="*/ 901893 h 6858000"/>
              <a:gd name="connsiteX9843" fmla="*/ 4602566 w 6582933"/>
              <a:gd name="connsiteY9843" fmla="*/ 893539 h 6858000"/>
              <a:gd name="connsiteX9844" fmla="*/ 4613052 w 6582933"/>
              <a:gd name="connsiteY9844" fmla="*/ 889125 h 6858000"/>
              <a:gd name="connsiteX9845" fmla="*/ 5340947 w 6582933"/>
              <a:gd name="connsiteY9845" fmla="*/ 886107 h 6858000"/>
              <a:gd name="connsiteX9846" fmla="*/ 5339283 w 6582933"/>
              <a:gd name="connsiteY9846" fmla="*/ 889242 h 6858000"/>
              <a:gd name="connsiteX9847" fmla="*/ 5337546 w 6582933"/>
              <a:gd name="connsiteY9847" fmla="*/ 889333 h 6858000"/>
              <a:gd name="connsiteX9848" fmla="*/ 5337551 w 6582933"/>
              <a:gd name="connsiteY9848" fmla="*/ 889261 h 6858000"/>
              <a:gd name="connsiteX9849" fmla="*/ 5337623 w 6582933"/>
              <a:gd name="connsiteY9849" fmla="*/ 889260 h 6858000"/>
              <a:gd name="connsiteX9850" fmla="*/ 5417990 w 6582933"/>
              <a:gd name="connsiteY9850" fmla="*/ 878831 h 6858000"/>
              <a:gd name="connsiteX9851" fmla="*/ 5413861 w 6582933"/>
              <a:gd name="connsiteY9851" fmla="*/ 895419 h 6858000"/>
              <a:gd name="connsiteX9852" fmla="*/ 5440174 w 6582933"/>
              <a:gd name="connsiteY9852" fmla="*/ 894721 h 6858000"/>
              <a:gd name="connsiteX9853" fmla="*/ 5426733 w 6582933"/>
              <a:gd name="connsiteY9853" fmla="*/ 882777 h 6858000"/>
              <a:gd name="connsiteX9854" fmla="*/ 5417990 w 6582933"/>
              <a:gd name="connsiteY9854" fmla="*/ 878831 h 6858000"/>
              <a:gd name="connsiteX9855" fmla="*/ 5345280 w 6582933"/>
              <a:gd name="connsiteY9855" fmla="*/ 877943 h 6858000"/>
              <a:gd name="connsiteX9856" fmla="*/ 5337846 w 6582933"/>
              <a:gd name="connsiteY9856" fmla="*/ 883697 h 6858000"/>
              <a:gd name="connsiteX9857" fmla="*/ 5337551 w 6582933"/>
              <a:gd name="connsiteY9857" fmla="*/ 889261 h 6858000"/>
              <a:gd name="connsiteX9858" fmla="*/ 5295769 w 6582933"/>
              <a:gd name="connsiteY9858" fmla="*/ 889577 h 6858000"/>
              <a:gd name="connsiteX9859" fmla="*/ 5286804 w 6582933"/>
              <a:gd name="connsiteY9859" fmla="*/ 901933 h 6858000"/>
              <a:gd name="connsiteX9860" fmla="*/ 5263002 w 6582933"/>
              <a:gd name="connsiteY9860" fmla="*/ 922625 h 6858000"/>
              <a:gd name="connsiteX9861" fmla="*/ 5286804 w 6582933"/>
              <a:gd name="connsiteY9861" fmla="*/ 919732 h 6858000"/>
              <a:gd name="connsiteX9862" fmla="*/ 5286804 w 6582933"/>
              <a:gd name="connsiteY9862" fmla="*/ 901933 h 6858000"/>
              <a:gd name="connsiteX9863" fmla="*/ 5316741 w 6582933"/>
              <a:gd name="connsiteY9863" fmla="*/ 901933 h 6858000"/>
              <a:gd name="connsiteX9864" fmla="*/ 5325735 w 6582933"/>
              <a:gd name="connsiteY9864" fmla="*/ 909120 h 6858000"/>
              <a:gd name="connsiteX9865" fmla="*/ 5350939 w 6582933"/>
              <a:gd name="connsiteY9865" fmla="*/ 907401 h 6858000"/>
              <a:gd name="connsiteX9866" fmla="*/ 5337782 w 6582933"/>
              <a:gd name="connsiteY9866" fmla="*/ 895102 h 6858000"/>
              <a:gd name="connsiteX9867" fmla="*/ 5338291 w 6582933"/>
              <a:gd name="connsiteY9867" fmla="*/ 891111 h 6858000"/>
              <a:gd name="connsiteX9868" fmla="*/ 5339283 w 6582933"/>
              <a:gd name="connsiteY9868" fmla="*/ 889242 h 6858000"/>
              <a:gd name="connsiteX9869" fmla="*/ 5343181 w 6582933"/>
              <a:gd name="connsiteY9869" fmla="*/ 889038 h 6858000"/>
              <a:gd name="connsiteX9870" fmla="*/ 5348935 w 6582933"/>
              <a:gd name="connsiteY9870" fmla="*/ 881597 h 6858000"/>
              <a:gd name="connsiteX9871" fmla="*/ 5346423 w 6582933"/>
              <a:gd name="connsiteY9871" fmla="*/ 880911 h 6858000"/>
              <a:gd name="connsiteX9872" fmla="*/ 5340947 w 6582933"/>
              <a:gd name="connsiteY9872" fmla="*/ 886107 h 6858000"/>
              <a:gd name="connsiteX9873" fmla="*/ 5610894 w 6582933"/>
              <a:gd name="connsiteY9873" fmla="*/ 876477 h 6858000"/>
              <a:gd name="connsiteX9874" fmla="*/ 5610894 w 6582933"/>
              <a:gd name="connsiteY9874" fmla="*/ 901957 h 6858000"/>
              <a:gd name="connsiteX9875" fmla="*/ 5610894 w 6582933"/>
              <a:gd name="connsiteY9875" fmla="*/ 876477 h 6858000"/>
              <a:gd name="connsiteX9876" fmla="*/ 5024183 w 6582933"/>
              <a:gd name="connsiteY9876" fmla="*/ 866031 h 6858000"/>
              <a:gd name="connsiteX9877" fmla="*/ 5020112 w 6582933"/>
              <a:gd name="connsiteY9877" fmla="*/ 870065 h 6858000"/>
              <a:gd name="connsiteX9878" fmla="*/ 5028377 w 6582933"/>
              <a:gd name="connsiteY9878" fmla="*/ 874417 h 6858000"/>
              <a:gd name="connsiteX9879" fmla="*/ 5032380 w 6582933"/>
              <a:gd name="connsiteY9879" fmla="*/ 870319 h 6858000"/>
              <a:gd name="connsiteX9880" fmla="*/ 5024183 w 6582933"/>
              <a:gd name="connsiteY9880" fmla="*/ 866031 h 6858000"/>
              <a:gd name="connsiteX9881" fmla="*/ 4454220 w 6582933"/>
              <a:gd name="connsiteY9881" fmla="*/ 864014 h 6858000"/>
              <a:gd name="connsiteX9882" fmla="*/ 4458509 w 6582933"/>
              <a:gd name="connsiteY9882" fmla="*/ 872209 h 6858000"/>
              <a:gd name="connsiteX9883" fmla="*/ 4454473 w 6582933"/>
              <a:gd name="connsiteY9883" fmla="*/ 876281 h 6858000"/>
              <a:gd name="connsiteX9884" fmla="*/ 4450121 w 6582933"/>
              <a:gd name="connsiteY9884" fmla="*/ 868016 h 6858000"/>
              <a:gd name="connsiteX9885" fmla="*/ 4454220 w 6582933"/>
              <a:gd name="connsiteY9885" fmla="*/ 864014 h 6858000"/>
              <a:gd name="connsiteX9886" fmla="*/ 5104647 w 6582933"/>
              <a:gd name="connsiteY9886" fmla="*/ 853224 h 6858000"/>
              <a:gd name="connsiteX9887" fmla="*/ 5096418 w 6582933"/>
              <a:gd name="connsiteY9887" fmla="*/ 857575 h 6858000"/>
              <a:gd name="connsiteX9888" fmla="*/ 5100484 w 6582933"/>
              <a:gd name="connsiteY9888" fmla="*/ 861610 h 6858000"/>
              <a:gd name="connsiteX9889" fmla="*/ 5108681 w 6582933"/>
              <a:gd name="connsiteY9889" fmla="*/ 857322 h 6858000"/>
              <a:gd name="connsiteX9890" fmla="*/ 5104647 w 6582933"/>
              <a:gd name="connsiteY9890" fmla="*/ 853224 h 6858000"/>
              <a:gd name="connsiteX9891" fmla="*/ 4543647 w 6582933"/>
              <a:gd name="connsiteY9891" fmla="*/ 851534 h 6858000"/>
              <a:gd name="connsiteX9892" fmla="*/ 4569135 w 6582933"/>
              <a:gd name="connsiteY9892" fmla="*/ 851534 h 6858000"/>
              <a:gd name="connsiteX9893" fmla="*/ 4579272 w 6582933"/>
              <a:gd name="connsiteY9893" fmla="*/ 861670 h 6858000"/>
              <a:gd name="connsiteX9894" fmla="*/ 4633611 w 6582933"/>
              <a:gd name="connsiteY9894" fmla="*/ 865197 h 6858000"/>
              <a:gd name="connsiteX9895" fmla="*/ 4638097 w 6582933"/>
              <a:gd name="connsiteY9895" fmla="*/ 869682 h 6858000"/>
              <a:gd name="connsiteX9896" fmla="*/ 4629450 w 6582933"/>
              <a:gd name="connsiteY9896" fmla="*/ 876290 h 6858000"/>
              <a:gd name="connsiteX9897" fmla="*/ 4591478 w 6582933"/>
              <a:gd name="connsiteY9897" fmla="*/ 876672 h 6858000"/>
              <a:gd name="connsiteX9898" fmla="*/ 4554292 w 6582933"/>
              <a:gd name="connsiteY9898" fmla="*/ 878352 h 6858000"/>
              <a:gd name="connsiteX9899" fmla="*/ 4549718 w 6582933"/>
              <a:gd name="connsiteY9899" fmla="*/ 895802 h 6858000"/>
              <a:gd name="connsiteX9900" fmla="*/ 4531600 w 6582933"/>
              <a:gd name="connsiteY9900" fmla="*/ 913500 h 6858000"/>
              <a:gd name="connsiteX9901" fmla="*/ 4505603 w 6582933"/>
              <a:gd name="connsiteY9901" fmla="*/ 927163 h 6858000"/>
              <a:gd name="connsiteX9902" fmla="*/ 4456478 w 6582933"/>
              <a:gd name="connsiteY9902" fmla="*/ 927163 h 6858000"/>
              <a:gd name="connsiteX9903" fmla="*/ 4435309 w 6582933"/>
              <a:gd name="connsiteY9903" fmla="*/ 940287 h 6858000"/>
              <a:gd name="connsiteX9904" fmla="*/ 4435309 w 6582933"/>
              <a:gd name="connsiteY9904" fmla="*/ 940063 h 6858000"/>
              <a:gd name="connsiteX9905" fmla="*/ 4435309 w 6582933"/>
              <a:gd name="connsiteY9905" fmla="*/ 919570 h 6858000"/>
              <a:gd name="connsiteX9906" fmla="*/ 4456605 w 6582933"/>
              <a:gd name="connsiteY9906" fmla="*/ 911781 h 6858000"/>
              <a:gd name="connsiteX9907" fmla="*/ 4477989 w 6582933"/>
              <a:gd name="connsiteY9907" fmla="*/ 901454 h 6858000"/>
              <a:gd name="connsiteX9908" fmla="*/ 4486255 w 6582933"/>
              <a:gd name="connsiteY9908" fmla="*/ 887442 h 6858000"/>
              <a:gd name="connsiteX9909" fmla="*/ 4487335 w 6582933"/>
              <a:gd name="connsiteY9909" fmla="*/ 882164 h 6858000"/>
              <a:gd name="connsiteX9910" fmla="*/ 4505064 w 6582933"/>
              <a:gd name="connsiteY9910" fmla="*/ 863865 h 6858000"/>
              <a:gd name="connsiteX9911" fmla="*/ 4530426 w 6582933"/>
              <a:gd name="connsiteY9911" fmla="*/ 863865 h 6858000"/>
              <a:gd name="connsiteX9912" fmla="*/ 4543647 w 6582933"/>
              <a:gd name="connsiteY9912" fmla="*/ 851534 h 6858000"/>
              <a:gd name="connsiteX9913" fmla="*/ 4939363 w 6582933"/>
              <a:gd name="connsiteY9913" fmla="*/ 840608 h 6858000"/>
              <a:gd name="connsiteX9914" fmla="*/ 4931166 w 6582933"/>
              <a:gd name="connsiteY9914" fmla="*/ 844896 h 6858000"/>
              <a:gd name="connsiteX9915" fmla="*/ 4935233 w 6582933"/>
              <a:gd name="connsiteY9915" fmla="*/ 848931 h 6858000"/>
              <a:gd name="connsiteX9916" fmla="*/ 4943651 w 6582933"/>
              <a:gd name="connsiteY9916" fmla="*/ 844768 h 6858000"/>
              <a:gd name="connsiteX9917" fmla="*/ 4939363 w 6582933"/>
              <a:gd name="connsiteY9917" fmla="*/ 840608 h 6858000"/>
              <a:gd name="connsiteX9918" fmla="*/ 5407410 w 6582933"/>
              <a:gd name="connsiteY9918" fmla="*/ 838667 h 6858000"/>
              <a:gd name="connsiteX9919" fmla="*/ 5403375 w 6582933"/>
              <a:gd name="connsiteY9919" fmla="*/ 842740 h 6858000"/>
              <a:gd name="connsiteX9920" fmla="*/ 5407663 w 6582933"/>
              <a:gd name="connsiteY9920" fmla="*/ 850934 h 6858000"/>
              <a:gd name="connsiteX9921" fmla="*/ 5411762 w 6582933"/>
              <a:gd name="connsiteY9921" fmla="*/ 846900 h 6858000"/>
              <a:gd name="connsiteX9922" fmla="*/ 5407410 w 6582933"/>
              <a:gd name="connsiteY9922" fmla="*/ 838667 h 6858000"/>
              <a:gd name="connsiteX9923" fmla="*/ 4797372 w 6582933"/>
              <a:gd name="connsiteY9923" fmla="*/ 838591 h 6858000"/>
              <a:gd name="connsiteX9924" fmla="*/ 4801660 w 6582933"/>
              <a:gd name="connsiteY9924" fmla="*/ 846793 h 6858000"/>
              <a:gd name="connsiteX9925" fmla="*/ 4797626 w 6582933"/>
              <a:gd name="connsiteY9925" fmla="*/ 850858 h 6858000"/>
              <a:gd name="connsiteX9926" fmla="*/ 4793274 w 6582933"/>
              <a:gd name="connsiteY9926" fmla="*/ 842593 h 6858000"/>
              <a:gd name="connsiteX9927" fmla="*/ 4797372 w 6582933"/>
              <a:gd name="connsiteY9927" fmla="*/ 838591 h 6858000"/>
              <a:gd name="connsiteX9928" fmla="*/ 5432835 w 6582933"/>
              <a:gd name="connsiteY9928" fmla="*/ 825892 h 6858000"/>
              <a:gd name="connsiteX9929" fmla="*/ 5428730 w 6582933"/>
              <a:gd name="connsiteY9929" fmla="*/ 829933 h 6858000"/>
              <a:gd name="connsiteX9930" fmla="*/ 5433089 w 6582933"/>
              <a:gd name="connsiteY9930" fmla="*/ 838160 h 6858000"/>
              <a:gd name="connsiteX9931" fmla="*/ 5437123 w 6582933"/>
              <a:gd name="connsiteY9931" fmla="*/ 834094 h 6858000"/>
              <a:gd name="connsiteX9932" fmla="*/ 5432835 w 6582933"/>
              <a:gd name="connsiteY9932" fmla="*/ 825892 h 6858000"/>
              <a:gd name="connsiteX9933" fmla="*/ 4676050 w 6582933"/>
              <a:gd name="connsiteY9933" fmla="*/ 825085 h 6858000"/>
              <a:gd name="connsiteX9934" fmla="*/ 4687069 w 6582933"/>
              <a:gd name="connsiteY9934" fmla="*/ 829733 h 6858000"/>
              <a:gd name="connsiteX9935" fmla="*/ 4687481 w 6582933"/>
              <a:gd name="connsiteY9935" fmla="*/ 834021 h 6858000"/>
              <a:gd name="connsiteX9936" fmla="*/ 4666472 w 6582933"/>
              <a:gd name="connsiteY9936" fmla="*/ 834275 h 6858000"/>
              <a:gd name="connsiteX9937" fmla="*/ 4666154 w 6582933"/>
              <a:gd name="connsiteY9937" fmla="*/ 830018 h 6858000"/>
              <a:gd name="connsiteX9938" fmla="*/ 4676050 w 6582933"/>
              <a:gd name="connsiteY9938" fmla="*/ 825085 h 6858000"/>
              <a:gd name="connsiteX9939" fmla="*/ 5159563 w 6582933"/>
              <a:gd name="connsiteY9939" fmla="*/ 812895 h 6858000"/>
              <a:gd name="connsiteX9940" fmla="*/ 5149077 w 6582933"/>
              <a:gd name="connsiteY9940" fmla="*/ 817316 h 6858000"/>
              <a:gd name="connsiteX9941" fmla="*/ 5159944 w 6582933"/>
              <a:gd name="connsiteY9941" fmla="*/ 825702 h 6858000"/>
              <a:gd name="connsiteX9942" fmla="*/ 5166014 w 6582933"/>
              <a:gd name="connsiteY9942" fmla="*/ 825543 h 6858000"/>
              <a:gd name="connsiteX9943" fmla="*/ 5170335 w 6582933"/>
              <a:gd name="connsiteY9943" fmla="*/ 821319 h 6858000"/>
              <a:gd name="connsiteX9944" fmla="*/ 5165602 w 6582933"/>
              <a:gd name="connsiteY9944" fmla="*/ 813123 h 6858000"/>
              <a:gd name="connsiteX9945" fmla="*/ 5159563 w 6582933"/>
              <a:gd name="connsiteY9945" fmla="*/ 812895 h 6858000"/>
              <a:gd name="connsiteX9946" fmla="*/ 5027901 w 6582933"/>
              <a:gd name="connsiteY9946" fmla="*/ 776479 h 6858000"/>
              <a:gd name="connsiteX9947" fmla="*/ 5007214 w 6582933"/>
              <a:gd name="connsiteY9947" fmla="*/ 800285 h 6858000"/>
              <a:gd name="connsiteX9948" fmla="*/ 4989477 w 6582933"/>
              <a:gd name="connsiteY9948" fmla="*/ 800443 h 6858000"/>
              <a:gd name="connsiteX9949" fmla="*/ 4984968 w 6582933"/>
              <a:gd name="connsiteY9949" fmla="*/ 803621 h 6858000"/>
              <a:gd name="connsiteX9950" fmla="*/ 4983089 w 6582933"/>
              <a:gd name="connsiteY9950" fmla="*/ 807655 h 6858000"/>
              <a:gd name="connsiteX9951" fmla="*/ 4987130 w 6582933"/>
              <a:gd name="connsiteY9951" fmla="*/ 811785 h 6858000"/>
              <a:gd name="connsiteX9952" fmla="*/ 5007214 w 6582933"/>
              <a:gd name="connsiteY9952" fmla="*/ 800285 h 6858000"/>
              <a:gd name="connsiteX9953" fmla="*/ 5025008 w 6582933"/>
              <a:gd name="connsiteY9953" fmla="*/ 800285 h 6858000"/>
              <a:gd name="connsiteX9954" fmla="*/ 5027901 w 6582933"/>
              <a:gd name="connsiteY9954" fmla="*/ 776479 h 6858000"/>
              <a:gd name="connsiteX9955" fmla="*/ 5534498 w 6582933"/>
              <a:gd name="connsiteY9955" fmla="*/ 775115 h 6858000"/>
              <a:gd name="connsiteX9956" fmla="*/ 5530457 w 6582933"/>
              <a:gd name="connsiteY9956" fmla="*/ 779181 h 6858000"/>
              <a:gd name="connsiteX9957" fmla="*/ 5534752 w 6582933"/>
              <a:gd name="connsiteY9957" fmla="*/ 787383 h 6858000"/>
              <a:gd name="connsiteX9958" fmla="*/ 5538850 w 6582933"/>
              <a:gd name="connsiteY9958" fmla="*/ 783342 h 6858000"/>
              <a:gd name="connsiteX9959" fmla="*/ 5534498 w 6582933"/>
              <a:gd name="connsiteY9959" fmla="*/ 775115 h 6858000"/>
              <a:gd name="connsiteX9960" fmla="*/ 5165380 w 6582933"/>
              <a:gd name="connsiteY9960" fmla="*/ 697932 h 6858000"/>
              <a:gd name="connsiteX9961" fmla="*/ 5134297 w 6582933"/>
              <a:gd name="connsiteY9961" fmla="*/ 704986 h 6858000"/>
              <a:gd name="connsiteX9962" fmla="*/ 5154064 w 6582933"/>
              <a:gd name="connsiteY9962" fmla="*/ 724751 h 6858000"/>
              <a:gd name="connsiteX9963" fmla="*/ 5185141 w 6582933"/>
              <a:gd name="connsiteY9963" fmla="*/ 717697 h 6858000"/>
              <a:gd name="connsiteX9964" fmla="*/ 5165380 w 6582933"/>
              <a:gd name="connsiteY9964" fmla="*/ 697932 h 6858000"/>
              <a:gd name="connsiteX9965" fmla="*/ 5713161 w 6582933"/>
              <a:gd name="connsiteY9965" fmla="*/ 685918 h 6858000"/>
              <a:gd name="connsiteX9966" fmla="*/ 5708263 w 6582933"/>
              <a:gd name="connsiteY9966" fmla="*/ 694177 h 6858000"/>
              <a:gd name="connsiteX9967" fmla="*/ 5712551 w 6582933"/>
              <a:gd name="connsiteY9967" fmla="*/ 698630 h 6858000"/>
              <a:gd name="connsiteX9968" fmla="*/ 5737342 w 6582933"/>
              <a:gd name="connsiteY9968" fmla="*/ 698630 h 6858000"/>
              <a:gd name="connsiteX9969" fmla="*/ 5742233 w 6582933"/>
              <a:gd name="connsiteY9969" fmla="*/ 690365 h 6858000"/>
              <a:gd name="connsiteX9970" fmla="*/ 5737945 w 6582933"/>
              <a:gd name="connsiteY9970" fmla="*/ 685918 h 6858000"/>
              <a:gd name="connsiteX9971" fmla="*/ 5713161 w 6582933"/>
              <a:gd name="connsiteY9971" fmla="*/ 685918 h 6858000"/>
              <a:gd name="connsiteX9972" fmla="*/ 5612607 w 6582933"/>
              <a:gd name="connsiteY9972" fmla="*/ 674957 h 6858000"/>
              <a:gd name="connsiteX9973" fmla="*/ 5604601 w 6582933"/>
              <a:gd name="connsiteY9973" fmla="*/ 692369 h 6858000"/>
              <a:gd name="connsiteX9974" fmla="*/ 5629963 w 6582933"/>
              <a:gd name="connsiteY9974" fmla="*/ 692274 h 6858000"/>
              <a:gd name="connsiteX9975" fmla="*/ 5612607 w 6582933"/>
              <a:gd name="connsiteY9975" fmla="*/ 674957 h 6858000"/>
              <a:gd name="connsiteX9976" fmla="*/ 5243934 w 6582933"/>
              <a:gd name="connsiteY9976" fmla="*/ 674830 h 6858000"/>
              <a:gd name="connsiteX9977" fmla="*/ 5229105 w 6582933"/>
              <a:gd name="connsiteY9977" fmla="*/ 687800 h 6858000"/>
              <a:gd name="connsiteX9978" fmla="*/ 5225166 w 6582933"/>
              <a:gd name="connsiteY9978" fmla="*/ 698630 h 6858000"/>
              <a:gd name="connsiteX9979" fmla="*/ 5223247 w 6582933"/>
              <a:gd name="connsiteY9979" fmla="*/ 698630 h 6858000"/>
              <a:gd name="connsiteX9980" fmla="*/ 5223152 w 6582933"/>
              <a:gd name="connsiteY9980" fmla="*/ 698890 h 6858000"/>
              <a:gd name="connsiteX9981" fmla="*/ 5223152 w 6582933"/>
              <a:gd name="connsiteY9981" fmla="*/ 698852 h 6858000"/>
              <a:gd name="connsiteX9982" fmla="*/ 5213268 w 6582933"/>
              <a:gd name="connsiteY9982" fmla="*/ 702061 h 6858000"/>
              <a:gd name="connsiteX9983" fmla="*/ 5215780 w 6582933"/>
              <a:gd name="connsiteY9983" fmla="*/ 710003 h 6858000"/>
              <a:gd name="connsiteX9984" fmla="*/ 5219657 w 6582933"/>
              <a:gd name="connsiteY9984" fmla="*/ 708417 h 6858000"/>
              <a:gd name="connsiteX9985" fmla="*/ 5223152 w 6582933"/>
              <a:gd name="connsiteY9985" fmla="*/ 698890 h 6858000"/>
              <a:gd name="connsiteX9986" fmla="*/ 5223121 w 6582933"/>
              <a:gd name="connsiteY9986" fmla="*/ 704256 h 6858000"/>
              <a:gd name="connsiteX9987" fmla="*/ 5225166 w 6582933"/>
              <a:gd name="connsiteY9987" fmla="*/ 698630 h 6858000"/>
              <a:gd name="connsiteX9988" fmla="*/ 5241041 w 6582933"/>
              <a:gd name="connsiteY9988" fmla="*/ 698630 h 6858000"/>
              <a:gd name="connsiteX9989" fmla="*/ 5243934 w 6582933"/>
              <a:gd name="connsiteY9989" fmla="*/ 674830 h 6858000"/>
              <a:gd name="connsiteX9990" fmla="*/ 5815521 w 6582933"/>
              <a:gd name="connsiteY9990" fmla="*/ 661843 h 6858000"/>
              <a:gd name="connsiteX9991" fmla="*/ 5819175 w 6582933"/>
              <a:gd name="connsiteY9991" fmla="*/ 665497 h 6858000"/>
              <a:gd name="connsiteX9992" fmla="*/ 5813422 w 6582933"/>
              <a:gd name="connsiteY9992" fmla="*/ 672931 h 6858000"/>
              <a:gd name="connsiteX9993" fmla="*/ 5807857 w 6582933"/>
              <a:gd name="connsiteY9993" fmla="*/ 673226 h 6858000"/>
              <a:gd name="connsiteX9994" fmla="*/ 5807509 w 6582933"/>
              <a:gd name="connsiteY9994" fmla="*/ 690867 h 6858000"/>
              <a:gd name="connsiteX9995" fmla="*/ 5800519 w 6582933"/>
              <a:gd name="connsiteY9995" fmla="*/ 697064 h 6858000"/>
              <a:gd name="connsiteX9996" fmla="*/ 5795215 w 6582933"/>
              <a:gd name="connsiteY9996" fmla="*/ 687886 h 6858000"/>
              <a:gd name="connsiteX9997" fmla="*/ 5797752 w 6582933"/>
              <a:gd name="connsiteY9997" fmla="*/ 677109 h 6858000"/>
              <a:gd name="connsiteX9998" fmla="*/ 5807787 w 6582933"/>
              <a:gd name="connsiteY9998" fmla="*/ 673197 h 6858000"/>
              <a:gd name="connsiteX9999" fmla="*/ 5808087 w 6582933"/>
              <a:gd name="connsiteY9999" fmla="*/ 667590 h 6858000"/>
              <a:gd name="connsiteX10000" fmla="*/ 5815521 w 6582933"/>
              <a:gd name="connsiteY10000" fmla="*/ 661843 h 6858000"/>
              <a:gd name="connsiteX10001" fmla="*/ 5185369 w 6582933"/>
              <a:gd name="connsiteY10001" fmla="*/ 647784 h 6858000"/>
              <a:gd name="connsiteX10002" fmla="*/ 5179299 w 6582933"/>
              <a:gd name="connsiteY10002" fmla="*/ 647911 h 6858000"/>
              <a:gd name="connsiteX10003" fmla="*/ 5174559 w 6582933"/>
              <a:gd name="connsiteY10003" fmla="*/ 656111 h 6858000"/>
              <a:gd name="connsiteX10004" fmla="*/ 5178886 w 6582933"/>
              <a:gd name="connsiteY10004" fmla="*/ 660336 h 6858000"/>
              <a:gd name="connsiteX10005" fmla="*/ 5184950 w 6582933"/>
              <a:gd name="connsiteY10005" fmla="*/ 660494 h 6858000"/>
              <a:gd name="connsiteX10006" fmla="*/ 5195855 w 6582933"/>
              <a:gd name="connsiteY10006" fmla="*/ 652141 h 6858000"/>
              <a:gd name="connsiteX10007" fmla="*/ 5185369 w 6582933"/>
              <a:gd name="connsiteY10007" fmla="*/ 647784 h 6858000"/>
              <a:gd name="connsiteX10008" fmla="*/ 5560044 w 6582933"/>
              <a:gd name="connsiteY10008" fmla="*/ 635110 h 6858000"/>
              <a:gd name="connsiteX10009" fmla="*/ 5542694 w 6582933"/>
              <a:gd name="connsiteY10009" fmla="*/ 652426 h 6858000"/>
              <a:gd name="connsiteX10010" fmla="*/ 5560107 w 6582933"/>
              <a:gd name="connsiteY10010" fmla="*/ 660431 h 6858000"/>
              <a:gd name="connsiteX10011" fmla="*/ 5560044 w 6582933"/>
              <a:gd name="connsiteY10011" fmla="*/ 635110 h 6858000"/>
              <a:gd name="connsiteX10012" fmla="*/ 5572630 w 6582933"/>
              <a:gd name="connsiteY10012" fmla="*/ 609908 h 6858000"/>
              <a:gd name="connsiteX10013" fmla="*/ 5568595 w 6582933"/>
              <a:gd name="connsiteY10013" fmla="*/ 613975 h 6858000"/>
              <a:gd name="connsiteX10014" fmla="*/ 5572883 w 6582933"/>
              <a:gd name="connsiteY10014" fmla="*/ 622174 h 6858000"/>
              <a:gd name="connsiteX10015" fmla="*/ 5576981 w 6582933"/>
              <a:gd name="connsiteY10015" fmla="*/ 618138 h 6858000"/>
              <a:gd name="connsiteX10016" fmla="*/ 5572630 w 6582933"/>
              <a:gd name="connsiteY10016" fmla="*/ 609908 h 6858000"/>
              <a:gd name="connsiteX10017" fmla="*/ 5750563 w 6582933"/>
              <a:gd name="connsiteY10017" fmla="*/ 584518 h 6858000"/>
              <a:gd name="connsiteX10018" fmla="*/ 5746528 w 6582933"/>
              <a:gd name="connsiteY10018" fmla="*/ 588585 h 6858000"/>
              <a:gd name="connsiteX10019" fmla="*/ 5750816 w 6582933"/>
              <a:gd name="connsiteY10019" fmla="*/ 596784 h 6858000"/>
              <a:gd name="connsiteX10020" fmla="*/ 5754914 w 6582933"/>
              <a:gd name="connsiteY10020" fmla="*/ 592748 h 6858000"/>
              <a:gd name="connsiteX10021" fmla="*/ 5750563 w 6582933"/>
              <a:gd name="connsiteY10021" fmla="*/ 584518 h 6858000"/>
              <a:gd name="connsiteX10022" fmla="*/ 5464721 w 6582933"/>
              <a:gd name="connsiteY10022" fmla="*/ 584399 h 6858000"/>
              <a:gd name="connsiteX10023" fmla="*/ 5438011 w 6582933"/>
              <a:gd name="connsiteY10023" fmla="*/ 591191 h 6858000"/>
              <a:gd name="connsiteX10024" fmla="*/ 5456383 w 6582933"/>
              <a:gd name="connsiteY10024" fmla="*/ 607620 h 6858000"/>
              <a:gd name="connsiteX10025" fmla="*/ 5473066 w 6582933"/>
              <a:gd name="connsiteY10025" fmla="*/ 607620 h 6858000"/>
              <a:gd name="connsiteX10026" fmla="*/ 5491431 w 6582933"/>
              <a:gd name="connsiteY10026" fmla="*/ 591191 h 6858000"/>
              <a:gd name="connsiteX10027" fmla="*/ 5464721 w 6582933"/>
              <a:gd name="connsiteY10027" fmla="*/ 584399 h 6858000"/>
              <a:gd name="connsiteX10028" fmla="*/ 5236042 w 6582933"/>
              <a:gd name="connsiteY10028" fmla="*/ 584189 h 6858000"/>
              <a:gd name="connsiteX10029" fmla="*/ 5239177 w 6582933"/>
              <a:gd name="connsiteY10029" fmla="*/ 584354 h 6858000"/>
              <a:gd name="connsiteX10030" fmla="*/ 5241776 w 6582933"/>
              <a:gd name="connsiteY10030" fmla="*/ 588077 h 6858000"/>
              <a:gd name="connsiteX10031" fmla="*/ 5241793 w 6582933"/>
              <a:gd name="connsiteY10031" fmla="*/ 588103 h 6858000"/>
              <a:gd name="connsiteX10032" fmla="*/ 5241776 w 6582933"/>
              <a:gd name="connsiteY10032" fmla="*/ 588109 h 6858000"/>
              <a:gd name="connsiteX10033" fmla="*/ 5236214 w 6582933"/>
              <a:gd name="connsiteY10033" fmla="*/ 587425 h 6858000"/>
              <a:gd name="connsiteX10034" fmla="*/ 5159190 w 6582933"/>
              <a:gd name="connsiteY10034" fmla="*/ 571193 h 6858000"/>
              <a:gd name="connsiteX10035" fmla="*/ 5172180 w 6582933"/>
              <a:gd name="connsiteY10035" fmla="*/ 577560 h 6858000"/>
              <a:gd name="connsiteX10036" fmla="*/ 5160007 w 6582933"/>
              <a:gd name="connsiteY10036" fmla="*/ 590398 h 6858000"/>
              <a:gd name="connsiteX10037" fmla="*/ 5151329 w 6582933"/>
              <a:gd name="connsiteY10037" fmla="*/ 594846 h 6858000"/>
              <a:gd name="connsiteX10038" fmla="*/ 5146914 w 6582933"/>
              <a:gd name="connsiteY10038" fmla="*/ 584456 h 6858000"/>
              <a:gd name="connsiteX10039" fmla="*/ 5147009 w 6582933"/>
              <a:gd name="connsiteY10039" fmla="*/ 578387 h 6858000"/>
              <a:gd name="connsiteX10040" fmla="*/ 5159190 w 6582933"/>
              <a:gd name="connsiteY10040" fmla="*/ 571193 h 6858000"/>
              <a:gd name="connsiteX10041" fmla="*/ 5682293 w 6582933"/>
              <a:gd name="connsiteY10041" fmla="*/ 558759 h 6858000"/>
              <a:gd name="connsiteX10042" fmla="*/ 5667461 w 6582933"/>
              <a:gd name="connsiteY10042" fmla="*/ 565547 h 6858000"/>
              <a:gd name="connsiteX10043" fmla="*/ 5680744 w 6582933"/>
              <a:gd name="connsiteY10043" fmla="*/ 577464 h 6858000"/>
              <a:gd name="connsiteX10044" fmla="*/ 5680744 w 6582933"/>
              <a:gd name="connsiteY10044" fmla="*/ 590619 h 6858000"/>
              <a:gd name="connsiteX10045" fmla="*/ 5706169 w 6582933"/>
              <a:gd name="connsiteY10045" fmla="*/ 590619 h 6858000"/>
              <a:gd name="connsiteX10046" fmla="*/ 5706195 w 6582933"/>
              <a:gd name="connsiteY10046" fmla="*/ 578322 h 6858000"/>
              <a:gd name="connsiteX10047" fmla="*/ 5697809 w 6582933"/>
              <a:gd name="connsiteY10047" fmla="*/ 569552 h 6858000"/>
              <a:gd name="connsiteX10048" fmla="*/ 5693457 w 6582933"/>
              <a:gd name="connsiteY10048" fmla="*/ 565198 h 6858000"/>
              <a:gd name="connsiteX10049" fmla="*/ 5682293 w 6582933"/>
              <a:gd name="connsiteY10049" fmla="*/ 558759 h 6858000"/>
              <a:gd name="connsiteX10050" fmla="*/ 5502169 w 6582933"/>
              <a:gd name="connsiteY10050" fmla="*/ 558188 h 6858000"/>
              <a:gd name="connsiteX10051" fmla="*/ 5492262 w 6582933"/>
              <a:gd name="connsiteY10051" fmla="*/ 563227 h 6858000"/>
              <a:gd name="connsiteX10052" fmla="*/ 5492579 w 6582933"/>
              <a:gd name="connsiteY10052" fmla="*/ 567485 h 6858000"/>
              <a:gd name="connsiteX10053" fmla="*/ 5513551 w 6582933"/>
              <a:gd name="connsiteY10053" fmla="*/ 567232 h 6858000"/>
              <a:gd name="connsiteX10054" fmla="*/ 5513171 w 6582933"/>
              <a:gd name="connsiteY10054" fmla="*/ 562942 h 6858000"/>
              <a:gd name="connsiteX10055" fmla="*/ 5502169 w 6582933"/>
              <a:gd name="connsiteY10055" fmla="*/ 558188 h 6858000"/>
              <a:gd name="connsiteX10056" fmla="*/ 5865065 w 6582933"/>
              <a:gd name="connsiteY10056" fmla="*/ 546117 h 6858000"/>
              <a:gd name="connsiteX10057" fmla="*/ 5890008 w 6582933"/>
              <a:gd name="connsiteY10057" fmla="*/ 546117 h 6858000"/>
              <a:gd name="connsiteX10058" fmla="*/ 5890490 w 6582933"/>
              <a:gd name="connsiteY10058" fmla="*/ 571539 h 6858000"/>
              <a:gd name="connsiteX10059" fmla="*/ 5865541 w 6582933"/>
              <a:gd name="connsiteY10059" fmla="*/ 571539 h 6858000"/>
              <a:gd name="connsiteX10060" fmla="*/ 5865065 w 6582933"/>
              <a:gd name="connsiteY10060" fmla="*/ 546117 h 6858000"/>
              <a:gd name="connsiteX10061" fmla="*/ 5803570 w 6582933"/>
              <a:gd name="connsiteY10061" fmla="*/ 522903 h 6858000"/>
              <a:gd name="connsiteX10062" fmla="*/ 5795374 w 6582933"/>
              <a:gd name="connsiteY10062" fmla="*/ 527193 h 6858000"/>
              <a:gd name="connsiteX10063" fmla="*/ 5799440 w 6582933"/>
              <a:gd name="connsiteY10063" fmla="*/ 531229 h 6858000"/>
              <a:gd name="connsiteX10064" fmla="*/ 5807858 w 6582933"/>
              <a:gd name="connsiteY10064" fmla="*/ 527066 h 6858000"/>
              <a:gd name="connsiteX10065" fmla="*/ 5803570 w 6582933"/>
              <a:gd name="connsiteY10065" fmla="*/ 522903 h 6858000"/>
              <a:gd name="connsiteX10066" fmla="*/ 5324783 w 6582933"/>
              <a:gd name="connsiteY10066" fmla="*/ 495225 h 6858000"/>
              <a:gd name="connsiteX10067" fmla="*/ 5314297 w 6582933"/>
              <a:gd name="connsiteY10067" fmla="*/ 499643 h 6858000"/>
              <a:gd name="connsiteX10068" fmla="*/ 5325164 w 6582933"/>
              <a:gd name="connsiteY10068" fmla="*/ 508032 h 6858000"/>
              <a:gd name="connsiteX10069" fmla="*/ 5331235 w 6582933"/>
              <a:gd name="connsiteY10069" fmla="*/ 507873 h 6858000"/>
              <a:gd name="connsiteX10070" fmla="*/ 5335555 w 6582933"/>
              <a:gd name="connsiteY10070" fmla="*/ 503647 h 6858000"/>
              <a:gd name="connsiteX10071" fmla="*/ 5330822 w 6582933"/>
              <a:gd name="connsiteY10071" fmla="*/ 495448 h 6858000"/>
              <a:gd name="connsiteX10072" fmla="*/ 5324783 w 6582933"/>
              <a:gd name="connsiteY10072" fmla="*/ 495225 h 6858000"/>
              <a:gd name="connsiteX10073" fmla="*/ 5635711 w 6582933"/>
              <a:gd name="connsiteY10073" fmla="*/ 483150 h 6858000"/>
              <a:gd name="connsiteX10074" fmla="*/ 5617346 w 6582933"/>
              <a:gd name="connsiteY10074" fmla="*/ 501517 h 6858000"/>
              <a:gd name="connsiteX10075" fmla="*/ 5638729 w 6582933"/>
              <a:gd name="connsiteY10075" fmla="*/ 518985 h 6858000"/>
              <a:gd name="connsiteX10076" fmla="*/ 5642051 w 6582933"/>
              <a:gd name="connsiteY10076" fmla="*/ 520622 h 6858000"/>
              <a:gd name="connsiteX10077" fmla="*/ 5630788 w 6582933"/>
              <a:gd name="connsiteY10077" fmla="*/ 520501 h 6858000"/>
              <a:gd name="connsiteX10078" fmla="*/ 5617378 w 6582933"/>
              <a:gd name="connsiteY10078" fmla="*/ 513974 h 6858000"/>
              <a:gd name="connsiteX10079" fmla="*/ 5626684 w 6582933"/>
              <a:gd name="connsiteY10079" fmla="*/ 520457 h 6858000"/>
              <a:gd name="connsiteX10080" fmla="*/ 5630788 w 6582933"/>
              <a:gd name="connsiteY10080" fmla="*/ 520501 h 6858000"/>
              <a:gd name="connsiteX10081" fmla="*/ 5647210 w 6582933"/>
              <a:gd name="connsiteY10081" fmla="*/ 528493 h 6858000"/>
              <a:gd name="connsiteX10082" fmla="*/ 5655755 w 6582933"/>
              <a:gd name="connsiteY10082" fmla="*/ 533563 h 6858000"/>
              <a:gd name="connsiteX10083" fmla="*/ 5637906 w 6582933"/>
              <a:gd name="connsiteY10083" fmla="*/ 533771 h 6858000"/>
              <a:gd name="connsiteX10084" fmla="*/ 5631169 w 6582933"/>
              <a:gd name="connsiteY10084" fmla="*/ 540984 h 6858000"/>
              <a:gd name="connsiteX10085" fmla="*/ 5635235 w 6582933"/>
              <a:gd name="connsiteY10085" fmla="*/ 544925 h 6858000"/>
              <a:gd name="connsiteX10086" fmla="*/ 5663965 w 6582933"/>
              <a:gd name="connsiteY10086" fmla="*/ 543781 h 6858000"/>
              <a:gd name="connsiteX10087" fmla="*/ 5661774 w 6582933"/>
              <a:gd name="connsiteY10087" fmla="*/ 537135 h 6858000"/>
              <a:gd name="connsiteX10088" fmla="*/ 5655755 w 6582933"/>
              <a:gd name="connsiteY10088" fmla="*/ 533563 h 6858000"/>
              <a:gd name="connsiteX10089" fmla="*/ 5668032 w 6582933"/>
              <a:gd name="connsiteY10089" fmla="*/ 533421 h 6858000"/>
              <a:gd name="connsiteX10090" fmla="*/ 5642051 w 6582933"/>
              <a:gd name="connsiteY10090" fmla="*/ 520622 h 6858000"/>
              <a:gd name="connsiteX10091" fmla="*/ 5645193 w 6582933"/>
              <a:gd name="connsiteY10091" fmla="*/ 520655 h 6858000"/>
              <a:gd name="connsiteX10092" fmla="*/ 5663578 w 6582933"/>
              <a:gd name="connsiteY10092" fmla="*/ 522808 h 6858000"/>
              <a:gd name="connsiteX10093" fmla="*/ 5667809 w 6582933"/>
              <a:gd name="connsiteY10093" fmla="*/ 527098 h 6858000"/>
              <a:gd name="connsiteX10094" fmla="*/ 5674293 w 6582933"/>
              <a:gd name="connsiteY10094" fmla="*/ 533326 h 6858000"/>
              <a:gd name="connsiteX10095" fmla="*/ 5678613 w 6582933"/>
              <a:gd name="connsiteY10095" fmla="*/ 529005 h 6858000"/>
              <a:gd name="connsiteX10096" fmla="*/ 5673627 w 6582933"/>
              <a:gd name="connsiteY10096" fmla="*/ 495162 h 6858000"/>
              <a:gd name="connsiteX10097" fmla="*/ 5649185 w 6582933"/>
              <a:gd name="connsiteY10097" fmla="*/ 495162 h 6858000"/>
              <a:gd name="connsiteX10098" fmla="*/ 5635711 w 6582933"/>
              <a:gd name="connsiteY10098" fmla="*/ 483150 h 6858000"/>
              <a:gd name="connsiteX10099" fmla="*/ 5747316 w 6582933"/>
              <a:gd name="connsiteY10099" fmla="*/ 482360 h 6858000"/>
              <a:gd name="connsiteX10100" fmla="*/ 5737818 w 6582933"/>
              <a:gd name="connsiteY10100" fmla="*/ 482547 h 6858000"/>
              <a:gd name="connsiteX10101" fmla="*/ 5720500 w 6582933"/>
              <a:gd name="connsiteY10101" fmla="*/ 500723 h 6858000"/>
              <a:gd name="connsiteX10102" fmla="*/ 5725613 w 6582933"/>
              <a:gd name="connsiteY10102" fmla="*/ 507809 h 6858000"/>
              <a:gd name="connsiteX10103" fmla="*/ 5737691 w 6582933"/>
              <a:gd name="connsiteY10103" fmla="*/ 508032 h 6858000"/>
              <a:gd name="connsiteX10104" fmla="*/ 5742075 w 6582933"/>
              <a:gd name="connsiteY10104" fmla="*/ 503933 h 6858000"/>
              <a:gd name="connsiteX10105" fmla="*/ 5746338 w 6582933"/>
              <a:gd name="connsiteY10105" fmla="*/ 499610 h 6858000"/>
              <a:gd name="connsiteX10106" fmla="*/ 5754502 w 6582933"/>
              <a:gd name="connsiteY10106" fmla="*/ 486868 h 6858000"/>
              <a:gd name="connsiteX10107" fmla="*/ 5747316 w 6582933"/>
              <a:gd name="connsiteY10107" fmla="*/ 482360 h 6858000"/>
              <a:gd name="connsiteX10108" fmla="*/ 5389845 w 6582933"/>
              <a:gd name="connsiteY10108" fmla="*/ 481006 h 6858000"/>
              <a:gd name="connsiteX10109" fmla="*/ 5389663 w 6582933"/>
              <a:gd name="connsiteY10109" fmla="*/ 482420 h 6858000"/>
              <a:gd name="connsiteX10110" fmla="*/ 5389452 w 6582933"/>
              <a:gd name="connsiteY10110" fmla="*/ 482416 h 6858000"/>
              <a:gd name="connsiteX10111" fmla="*/ 5389255 w 6582933"/>
              <a:gd name="connsiteY10111" fmla="*/ 481710 h 6858000"/>
              <a:gd name="connsiteX10112" fmla="*/ 5546697 w 6582933"/>
              <a:gd name="connsiteY10112" fmla="*/ 469805 h 6858000"/>
              <a:gd name="connsiteX10113" fmla="*/ 5533381 w 6582933"/>
              <a:gd name="connsiteY10113" fmla="*/ 471108 h 6858000"/>
              <a:gd name="connsiteX10114" fmla="*/ 5522457 w 6582933"/>
              <a:gd name="connsiteY10114" fmla="*/ 481701 h 6858000"/>
              <a:gd name="connsiteX10115" fmla="*/ 5515556 w 6582933"/>
              <a:gd name="connsiteY10115" fmla="*/ 495321 h 6858000"/>
              <a:gd name="connsiteX10116" fmla="*/ 5559790 w 6582933"/>
              <a:gd name="connsiteY10116" fmla="*/ 495130 h 6858000"/>
              <a:gd name="connsiteX10117" fmla="*/ 5564205 w 6582933"/>
              <a:gd name="connsiteY10117" fmla="*/ 490935 h 6858000"/>
              <a:gd name="connsiteX10118" fmla="*/ 5563856 w 6582933"/>
              <a:gd name="connsiteY10118" fmla="*/ 486646 h 6858000"/>
              <a:gd name="connsiteX10119" fmla="*/ 5546697 w 6582933"/>
              <a:gd name="connsiteY10119" fmla="*/ 469805 h 6858000"/>
              <a:gd name="connsiteX10120" fmla="*/ 5573232 w 6582933"/>
              <a:gd name="connsiteY10120" fmla="*/ 457411 h 6858000"/>
              <a:gd name="connsiteX10121" fmla="*/ 5568849 w 6582933"/>
              <a:gd name="connsiteY10121" fmla="*/ 461320 h 6858000"/>
              <a:gd name="connsiteX10122" fmla="*/ 5568532 w 6582933"/>
              <a:gd name="connsiteY10122" fmla="*/ 465547 h 6858000"/>
              <a:gd name="connsiteX10123" fmla="*/ 5589440 w 6582933"/>
              <a:gd name="connsiteY10123" fmla="*/ 465832 h 6858000"/>
              <a:gd name="connsiteX10124" fmla="*/ 5589789 w 6582933"/>
              <a:gd name="connsiteY10124" fmla="*/ 461543 h 6858000"/>
              <a:gd name="connsiteX10125" fmla="*/ 5585437 w 6582933"/>
              <a:gd name="connsiteY10125" fmla="*/ 457411 h 6858000"/>
              <a:gd name="connsiteX10126" fmla="*/ 5573232 w 6582933"/>
              <a:gd name="connsiteY10126" fmla="*/ 457411 h 6858000"/>
              <a:gd name="connsiteX10127" fmla="*/ 5394792 w 6582933"/>
              <a:gd name="connsiteY10127" fmla="*/ 457221 h 6858000"/>
              <a:gd name="connsiteX10128" fmla="*/ 5371656 w 6582933"/>
              <a:gd name="connsiteY10128" fmla="*/ 457539 h 6858000"/>
              <a:gd name="connsiteX10129" fmla="*/ 5363683 w 6582933"/>
              <a:gd name="connsiteY10129" fmla="*/ 464180 h 6858000"/>
              <a:gd name="connsiteX10130" fmla="*/ 5367971 w 6582933"/>
              <a:gd name="connsiteY10130" fmla="*/ 468342 h 6858000"/>
              <a:gd name="connsiteX10131" fmla="*/ 5387865 w 6582933"/>
              <a:gd name="connsiteY10131" fmla="*/ 476763 h 6858000"/>
              <a:gd name="connsiteX10132" fmla="*/ 5389255 w 6582933"/>
              <a:gd name="connsiteY10132" fmla="*/ 481710 h 6858000"/>
              <a:gd name="connsiteX10133" fmla="*/ 5388499 w 6582933"/>
              <a:gd name="connsiteY10133" fmla="*/ 482610 h 6858000"/>
              <a:gd name="connsiteX10134" fmla="*/ 5364063 w 6582933"/>
              <a:gd name="connsiteY10134" fmla="*/ 488108 h 6858000"/>
              <a:gd name="connsiteX10135" fmla="*/ 5374549 w 6582933"/>
              <a:gd name="connsiteY10135" fmla="*/ 500309 h 6858000"/>
              <a:gd name="connsiteX10136" fmla="*/ 5409344 w 6582933"/>
              <a:gd name="connsiteY10136" fmla="*/ 533009 h 6858000"/>
              <a:gd name="connsiteX10137" fmla="*/ 5431750 w 6582933"/>
              <a:gd name="connsiteY10137" fmla="*/ 521950 h 6858000"/>
              <a:gd name="connsiteX10138" fmla="*/ 5445098 w 6582933"/>
              <a:gd name="connsiteY10138" fmla="*/ 545592 h 6858000"/>
              <a:gd name="connsiteX10139" fmla="*/ 5457778 w 6582933"/>
              <a:gd name="connsiteY10139" fmla="*/ 546196 h 6858000"/>
              <a:gd name="connsiteX10140" fmla="*/ 5471093 w 6582933"/>
              <a:gd name="connsiteY10140" fmla="*/ 533708 h 6858000"/>
              <a:gd name="connsiteX10141" fmla="*/ 5484440 w 6582933"/>
              <a:gd name="connsiteY10141" fmla="*/ 546196 h 6858000"/>
              <a:gd name="connsiteX10142" fmla="*/ 5497153 w 6582933"/>
              <a:gd name="connsiteY10142" fmla="*/ 545497 h 6858000"/>
              <a:gd name="connsiteX10143" fmla="*/ 5527881 w 6582933"/>
              <a:gd name="connsiteY10143" fmla="*/ 527447 h 6858000"/>
              <a:gd name="connsiteX10144" fmla="*/ 5515556 w 6582933"/>
              <a:gd name="connsiteY10144" fmla="*/ 514069 h 6858000"/>
              <a:gd name="connsiteX10145" fmla="*/ 5515492 w 6582933"/>
              <a:gd name="connsiteY10145" fmla="*/ 495321 h 6858000"/>
              <a:gd name="connsiteX10146" fmla="*/ 5499284 w 6582933"/>
              <a:gd name="connsiteY10146" fmla="*/ 495321 h 6858000"/>
              <a:gd name="connsiteX10147" fmla="*/ 5483204 w 6582933"/>
              <a:gd name="connsiteY10147" fmla="*/ 520171 h 6858000"/>
              <a:gd name="connsiteX10148" fmla="*/ 5479010 w 6582933"/>
              <a:gd name="connsiteY10148" fmla="*/ 515817 h 6858000"/>
              <a:gd name="connsiteX10149" fmla="*/ 5477449 w 6582933"/>
              <a:gd name="connsiteY10149" fmla="*/ 510193 h 6858000"/>
              <a:gd name="connsiteX10150" fmla="*/ 5458000 w 6582933"/>
              <a:gd name="connsiteY10150" fmla="*/ 496210 h 6858000"/>
              <a:gd name="connsiteX10151" fmla="*/ 5445033 w 6582933"/>
              <a:gd name="connsiteY10151" fmla="*/ 507491 h 6858000"/>
              <a:gd name="connsiteX10152" fmla="*/ 5423395 w 6582933"/>
              <a:gd name="connsiteY10152" fmla="*/ 496687 h 6858000"/>
              <a:gd name="connsiteX10153" fmla="*/ 5392946 w 6582933"/>
              <a:gd name="connsiteY10153" fmla="*/ 493160 h 6858000"/>
              <a:gd name="connsiteX10154" fmla="*/ 5389187 w 6582933"/>
              <a:gd name="connsiteY10154" fmla="*/ 486130 h 6858000"/>
              <a:gd name="connsiteX10155" fmla="*/ 5389663 w 6582933"/>
              <a:gd name="connsiteY10155" fmla="*/ 482420 h 6858000"/>
              <a:gd name="connsiteX10156" fmla="*/ 5394475 w 6582933"/>
              <a:gd name="connsiteY10156" fmla="*/ 482515 h 6858000"/>
              <a:gd name="connsiteX10157" fmla="*/ 5398795 w 6582933"/>
              <a:gd name="connsiteY10157" fmla="*/ 478543 h 6858000"/>
              <a:gd name="connsiteX10158" fmla="*/ 5396601 w 6582933"/>
              <a:gd name="connsiteY10158" fmla="*/ 472948 h 6858000"/>
              <a:gd name="connsiteX10159" fmla="*/ 5389845 w 6582933"/>
              <a:gd name="connsiteY10159" fmla="*/ 481006 h 6858000"/>
              <a:gd name="connsiteX10160" fmla="*/ 5390559 w 6582933"/>
              <a:gd name="connsiteY10160" fmla="*/ 475438 h 6858000"/>
              <a:gd name="connsiteX10161" fmla="*/ 5394792 w 6582933"/>
              <a:gd name="connsiteY10161" fmla="*/ 457221 h 6858000"/>
              <a:gd name="connsiteX10162" fmla="*/ 5839640 w 6582933"/>
              <a:gd name="connsiteY10162" fmla="*/ 457172 h 6858000"/>
              <a:gd name="connsiteX10163" fmla="*/ 5858075 w 6582933"/>
              <a:gd name="connsiteY10163" fmla="*/ 472616 h 6858000"/>
              <a:gd name="connsiteX10164" fmla="*/ 5839640 w 6582933"/>
              <a:gd name="connsiteY10164" fmla="*/ 495305 h 6858000"/>
              <a:gd name="connsiteX10165" fmla="*/ 5827435 w 6582933"/>
              <a:gd name="connsiteY10165" fmla="*/ 495050 h 6858000"/>
              <a:gd name="connsiteX10166" fmla="*/ 5822702 w 6582933"/>
              <a:gd name="connsiteY10166" fmla="*/ 487010 h 6858000"/>
              <a:gd name="connsiteX10167" fmla="*/ 5831025 w 6582933"/>
              <a:gd name="connsiteY10167" fmla="*/ 478113 h 6858000"/>
              <a:gd name="connsiteX10168" fmla="*/ 5833442 w 6582933"/>
              <a:gd name="connsiteY10168" fmla="*/ 466864 h 6858000"/>
              <a:gd name="connsiteX10169" fmla="*/ 5839640 w 6582933"/>
              <a:gd name="connsiteY10169" fmla="*/ 457172 h 6858000"/>
              <a:gd name="connsiteX10170" fmla="*/ 5642479 w 6582933"/>
              <a:gd name="connsiteY10170" fmla="*/ 457094 h 6858000"/>
              <a:gd name="connsiteX10171" fmla="*/ 5631993 w 6582933"/>
              <a:gd name="connsiteY10171" fmla="*/ 461511 h 6858000"/>
              <a:gd name="connsiteX10172" fmla="*/ 5642860 w 6582933"/>
              <a:gd name="connsiteY10172" fmla="*/ 469900 h 6858000"/>
              <a:gd name="connsiteX10173" fmla="*/ 5648931 w 6582933"/>
              <a:gd name="connsiteY10173" fmla="*/ 469740 h 6858000"/>
              <a:gd name="connsiteX10174" fmla="*/ 5653251 w 6582933"/>
              <a:gd name="connsiteY10174" fmla="*/ 465515 h 6858000"/>
              <a:gd name="connsiteX10175" fmla="*/ 5648519 w 6582933"/>
              <a:gd name="connsiteY10175" fmla="*/ 457316 h 6858000"/>
              <a:gd name="connsiteX10176" fmla="*/ 5642479 w 6582933"/>
              <a:gd name="connsiteY10176" fmla="*/ 457094 h 6858000"/>
              <a:gd name="connsiteX10177" fmla="*/ 6310332 w 6582933"/>
              <a:gd name="connsiteY10177" fmla="*/ 431990 h 6858000"/>
              <a:gd name="connsiteX10178" fmla="*/ 6305955 w 6582933"/>
              <a:gd name="connsiteY10178" fmla="*/ 435898 h 6858000"/>
              <a:gd name="connsiteX10179" fmla="*/ 6305574 w 6582933"/>
              <a:gd name="connsiteY10179" fmla="*/ 440125 h 6858000"/>
              <a:gd name="connsiteX10180" fmla="*/ 6326508 w 6582933"/>
              <a:gd name="connsiteY10180" fmla="*/ 440411 h 6858000"/>
              <a:gd name="connsiteX10181" fmla="*/ 6326889 w 6582933"/>
              <a:gd name="connsiteY10181" fmla="*/ 436121 h 6858000"/>
              <a:gd name="connsiteX10182" fmla="*/ 6322512 w 6582933"/>
              <a:gd name="connsiteY10182" fmla="*/ 431990 h 6858000"/>
              <a:gd name="connsiteX10183" fmla="*/ 6310332 w 6582933"/>
              <a:gd name="connsiteY10183" fmla="*/ 431990 h 6858000"/>
              <a:gd name="connsiteX10184" fmla="*/ 5725391 w 6582933"/>
              <a:gd name="connsiteY10184" fmla="*/ 419311 h 6858000"/>
              <a:gd name="connsiteX10185" fmla="*/ 5721102 w 6582933"/>
              <a:gd name="connsiteY10185" fmla="*/ 427510 h 6858000"/>
              <a:gd name="connsiteX10186" fmla="*/ 5725137 w 6582933"/>
              <a:gd name="connsiteY10186" fmla="*/ 431577 h 6858000"/>
              <a:gd name="connsiteX10187" fmla="*/ 5729495 w 6582933"/>
              <a:gd name="connsiteY10187" fmla="*/ 423315 h 6858000"/>
              <a:gd name="connsiteX10188" fmla="*/ 5725391 w 6582933"/>
              <a:gd name="connsiteY10188" fmla="*/ 419311 h 6858000"/>
              <a:gd name="connsiteX10189" fmla="*/ 5242221 w 6582933"/>
              <a:gd name="connsiteY10189" fmla="*/ 419215 h 6858000"/>
              <a:gd name="connsiteX10190" fmla="*/ 5246573 w 6582933"/>
              <a:gd name="connsiteY10190" fmla="*/ 427477 h 6858000"/>
              <a:gd name="connsiteX10191" fmla="*/ 5242475 w 6582933"/>
              <a:gd name="connsiteY10191" fmla="*/ 431481 h 6858000"/>
              <a:gd name="connsiteX10192" fmla="*/ 5238186 w 6582933"/>
              <a:gd name="connsiteY10192" fmla="*/ 423282 h 6858000"/>
              <a:gd name="connsiteX10193" fmla="*/ 5242221 w 6582933"/>
              <a:gd name="connsiteY10193" fmla="*/ 419215 h 6858000"/>
              <a:gd name="connsiteX10194" fmla="*/ 5400506 w 6582933"/>
              <a:gd name="connsiteY10194" fmla="*/ 405798 h 6858000"/>
              <a:gd name="connsiteX10195" fmla="*/ 5390599 w 6582933"/>
              <a:gd name="connsiteY10195" fmla="*/ 410731 h 6858000"/>
              <a:gd name="connsiteX10196" fmla="*/ 5390916 w 6582933"/>
              <a:gd name="connsiteY10196" fmla="*/ 414989 h 6858000"/>
              <a:gd name="connsiteX10197" fmla="*/ 5411888 w 6582933"/>
              <a:gd name="connsiteY10197" fmla="*/ 414735 h 6858000"/>
              <a:gd name="connsiteX10198" fmla="*/ 5411507 w 6582933"/>
              <a:gd name="connsiteY10198" fmla="*/ 410445 h 6858000"/>
              <a:gd name="connsiteX10199" fmla="*/ 5400506 w 6582933"/>
              <a:gd name="connsiteY10199" fmla="*/ 405798 h 6858000"/>
              <a:gd name="connsiteX10200" fmla="*/ 5204082 w 6582933"/>
              <a:gd name="connsiteY10200" fmla="*/ 393793 h 6858000"/>
              <a:gd name="connsiteX10201" fmla="*/ 5208440 w 6582933"/>
              <a:gd name="connsiteY10201" fmla="*/ 402055 h 6858000"/>
              <a:gd name="connsiteX10202" fmla="*/ 5204336 w 6582933"/>
              <a:gd name="connsiteY10202" fmla="*/ 406058 h 6858000"/>
              <a:gd name="connsiteX10203" fmla="*/ 5200049 w 6582933"/>
              <a:gd name="connsiteY10203" fmla="*/ 397860 h 6858000"/>
              <a:gd name="connsiteX10204" fmla="*/ 5204082 w 6582933"/>
              <a:gd name="connsiteY10204" fmla="*/ 393793 h 6858000"/>
              <a:gd name="connsiteX10205" fmla="*/ 5801661 w 6582933"/>
              <a:gd name="connsiteY10205" fmla="*/ 368469 h 6858000"/>
              <a:gd name="connsiteX10206" fmla="*/ 5797372 w 6582933"/>
              <a:gd name="connsiteY10206" fmla="*/ 376666 h 6858000"/>
              <a:gd name="connsiteX10207" fmla="*/ 5801407 w 6582933"/>
              <a:gd name="connsiteY10207" fmla="*/ 380734 h 6858000"/>
              <a:gd name="connsiteX10208" fmla="*/ 5805765 w 6582933"/>
              <a:gd name="connsiteY10208" fmla="*/ 372473 h 6858000"/>
              <a:gd name="connsiteX10209" fmla="*/ 5801661 w 6582933"/>
              <a:gd name="connsiteY10209" fmla="*/ 368469 h 6858000"/>
              <a:gd name="connsiteX10210" fmla="*/ 5724534 w 6582933"/>
              <a:gd name="connsiteY10210" fmla="*/ 367324 h 6858000"/>
              <a:gd name="connsiteX10211" fmla="*/ 5708517 w 6582933"/>
              <a:gd name="connsiteY10211" fmla="*/ 397988 h 6858000"/>
              <a:gd name="connsiteX10212" fmla="*/ 5712615 w 6582933"/>
              <a:gd name="connsiteY10212" fmla="*/ 406092 h 6858000"/>
              <a:gd name="connsiteX10213" fmla="*/ 5725930 w 6582933"/>
              <a:gd name="connsiteY10213" fmla="*/ 406346 h 6858000"/>
              <a:gd name="connsiteX10214" fmla="*/ 5742487 w 6582933"/>
              <a:gd name="connsiteY10214" fmla="*/ 385913 h 6858000"/>
              <a:gd name="connsiteX10215" fmla="*/ 5724534 w 6582933"/>
              <a:gd name="connsiteY10215" fmla="*/ 367324 h 6858000"/>
              <a:gd name="connsiteX10216" fmla="*/ 5509104 w 6582933"/>
              <a:gd name="connsiteY10216" fmla="*/ 330368 h 6858000"/>
              <a:gd name="connsiteX10217" fmla="*/ 5505063 w 6582933"/>
              <a:gd name="connsiteY10217" fmla="*/ 334436 h 6858000"/>
              <a:gd name="connsiteX10218" fmla="*/ 5509358 w 6582933"/>
              <a:gd name="connsiteY10218" fmla="*/ 342634 h 6858000"/>
              <a:gd name="connsiteX10219" fmla="*/ 5513456 w 6582933"/>
              <a:gd name="connsiteY10219" fmla="*/ 338598 h 6858000"/>
              <a:gd name="connsiteX10220" fmla="*/ 5509104 w 6582933"/>
              <a:gd name="connsiteY10220" fmla="*/ 330368 h 6858000"/>
              <a:gd name="connsiteX10221" fmla="*/ 6551200 w 6582933"/>
              <a:gd name="connsiteY10221" fmla="*/ 330270 h 6858000"/>
              <a:gd name="connsiteX10222" fmla="*/ 6555578 w 6582933"/>
              <a:gd name="connsiteY10222" fmla="*/ 338532 h 6858000"/>
              <a:gd name="connsiteX10223" fmla="*/ 6551454 w 6582933"/>
              <a:gd name="connsiteY10223" fmla="*/ 342535 h 6858000"/>
              <a:gd name="connsiteX10224" fmla="*/ 6547204 w 6582933"/>
              <a:gd name="connsiteY10224" fmla="*/ 334337 h 6858000"/>
              <a:gd name="connsiteX10225" fmla="*/ 6551200 w 6582933"/>
              <a:gd name="connsiteY10225" fmla="*/ 330270 h 6858000"/>
              <a:gd name="connsiteX10226" fmla="*/ 5817139 w 6582933"/>
              <a:gd name="connsiteY10226" fmla="*/ 320136 h 6858000"/>
              <a:gd name="connsiteX10227" fmla="*/ 5809197 w 6582933"/>
              <a:gd name="connsiteY10227" fmla="*/ 322646 h 6858000"/>
              <a:gd name="connsiteX10228" fmla="*/ 5810783 w 6582933"/>
              <a:gd name="connsiteY10228" fmla="*/ 326523 h 6858000"/>
              <a:gd name="connsiteX10229" fmla="*/ 5814822 w 6582933"/>
              <a:gd name="connsiteY10229" fmla="*/ 329534 h 6858000"/>
              <a:gd name="connsiteX10230" fmla="*/ 5815776 w 6582933"/>
              <a:gd name="connsiteY10230" fmla="*/ 329992 h 6858000"/>
              <a:gd name="connsiteX10231" fmla="*/ 5814950 w 6582933"/>
              <a:gd name="connsiteY10231" fmla="*/ 329987 h 6858000"/>
              <a:gd name="connsiteX10232" fmla="*/ 5820698 w 6582933"/>
              <a:gd name="connsiteY10232" fmla="*/ 333234 h 6858000"/>
              <a:gd name="connsiteX10233" fmla="*/ 5820825 w 6582933"/>
              <a:gd name="connsiteY10233" fmla="*/ 335643 h 6858000"/>
              <a:gd name="connsiteX10234" fmla="*/ 5828266 w 6582933"/>
              <a:gd name="connsiteY10234" fmla="*/ 341395 h 6858000"/>
              <a:gd name="connsiteX10235" fmla="*/ 5824346 w 6582933"/>
              <a:gd name="connsiteY10235" fmla="*/ 335295 h 6858000"/>
              <a:gd name="connsiteX10236" fmla="*/ 5820698 w 6582933"/>
              <a:gd name="connsiteY10236" fmla="*/ 333234 h 6858000"/>
              <a:gd name="connsiteX10237" fmla="*/ 5820650 w 6582933"/>
              <a:gd name="connsiteY10237" fmla="*/ 332331 h 6858000"/>
              <a:gd name="connsiteX10238" fmla="*/ 5831920 w 6582933"/>
              <a:gd name="connsiteY10238" fmla="*/ 337741 h 6858000"/>
              <a:gd name="connsiteX10239" fmla="*/ 5826166 w 6582933"/>
              <a:gd name="connsiteY10239" fmla="*/ 330304 h 6858000"/>
              <a:gd name="connsiteX10240" fmla="*/ 5820527 w 6582933"/>
              <a:gd name="connsiteY10240" fmla="*/ 330007 h 6858000"/>
              <a:gd name="connsiteX10241" fmla="*/ 5820650 w 6582933"/>
              <a:gd name="connsiteY10241" fmla="*/ 332331 h 6858000"/>
              <a:gd name="connsiteX10242" fmla="*/ 5815776 w 6582933"/>
              <a:gd name="connsiteY10242" fmla="*/ 329992 h 6858000"/>
              <a:gd name="connsiteX10243" fmla="*/ 5820349 w 6582933"/>
              <a:gd name="connsiteY10243" fmla="*/ 330018 h 6858000"/>
              <a:gd name="connsiteX10244" fmla="*/ 5817139 w 6582933"/>
              <a:gd name="connsiteY10244" fmla="*/ 320136 h 6858000"/>
              <a:gd name="connsiteX10245" fmla="*/ 5549304 w 6582933"/>
              <a:gd name="connsiteY10245" fmla="*/ 306790 h 6858000"/>
              <a:gd name="connsiteX10246" fmla="*/ 5541108 w 6582933"/>
              <a:gd name="connsiteY10246" fmla="*/ 311524 h 6858000"/>
              <a:gd name="connsiteX10247" fmla="*/ 5540880 w 6582933"/>
              <a:gd name="connsiteY10247" fmla="*/ 317562 h 6858000"/>
              <a:gd name="connsiteX10248" fmla="*/ 5545301 w 6582933"/>
              <a:gd name="connsiteY10248" fmla="*/ 328016 h 6858000"/>
              <a:gd name="connsiteX10249" fmla="*/ 5553687 w 6582933"/>
              <a:gd name="connsiteY10249" fmla="*/ 317180 h 6858000"/>
              <a:gd name="connsiteX10250" fmla="*/ 5553529 w 6582933"/>
              <a:gd name="connsiteY10250" fmla="*/ 311111 h 6858000"/>
              <a:gd name="connsiteX10251" fmla="*/ 5549304 w 6582933"/>
              <a:gd name="connsiteY10251" fmla="*/ 306790 h 6858000"/>
              <a:gd name="connsiteX10252" fmla="*/ 6513139 w 6582933"/>
              <a:gd name="connsiteY10252" fmla="*/ 304847 h 6858000"/>
              <a:gd name="connsiteX10253" fmla="*/ 6517453 w 6582933"/>
              <a:gd name="connsiteY10253" fmla="*/ 313108 h 6858000"/>
              <a:gd name="connsiteX10254" fmla="*/ 6513392 w 6582933"/>
              <a:gd name="connsiteY10254" fmla="*/ 317113 h 6858000"/>
              <a:gd name="connsiteX10255" fmla="*/ 6509078 w 6582933"/>
              <a:gd name="connsiteY10255" fmla="*/ 308913 h 6858000"/>
              <a:gd name="connsiteX10256" fmla="*/ 6513139 w 6582933"/>
              <a:gd name="connsiteY10256" fmla="*/ 304847 h 6858000"/>
              <a:gd name="connsiteX10257" fmla="*/ 6328832 w 6582933"/>
              <a:gd name="connsiteY10257" fmla="*/ 304680 h 6858000"/>
              <a:gd name="connsiteX10258" fmla="*/ 6332689 w 6582933"/>
              <a:gd name="connsiteY10258" fmla="*/ 304883 h 6858000"/>
              <a:gd name="connsiteX10259" fmla="*/ 6334565 w 6582933"/>
              <a:gd name="connsiteY10259" fmla="*/ 308569 h 6858000"/>
              <a:gd name="connsiteX10260" fmla="*/ 6334581 w 6582933"/>
              <a:gd name="connsiteY10260" fmla="*/ 308595 h 6858000"/>
              <a:gd name="connsiteX10261" fmla="*/ 6334565 w 6582933"/>
              <a:gd name="connsiteY10261" fmla="*/ 308601 h 6858000"/>
              <a:gd name="connsiteX10262" fmla="*/ 6328902 w 6582933"/>
              <a:gd name="connsiteY10262" fmla="*/ 306097 h 6858000"/>
              <a:gd name="connsiteX10263" fmla="*/ 6563951 w 6582933"/>
              <a:gd name="connsiteY10263" fmla="*/ 292134 h 6858000"/>
              <a:gd name="connsiteX10264" fmla="*/ 6568265 w 6582933"/>
              <a:gd name="connsiteY10264" fmla="*/ 300396 h 6858000"/>
              <a:gd name="connsiteX10265" fmla="*/ 6564204 w 6582933"/>
              <a:gd name="connsiteY10265" fmla="*/ 304400 h 6858000"/>
              <a:gd name="connsiteX10266" fmla="*/ 6559890 w 6582933"/>
              <a:gd name="connsiteY10266" fmla="*/ 296202 h 6858000"/>
              <a:gd name="connsiteX10267" fmla="*/ 6563951 w 6582933"/>
              <a:gd name="connsiteY10267" fmla="*/ 292134 h 6858000"/>
              <a:gd name="connsiteX10268" fmla="*/ 5244384 w 6582933"/>
              <a:gd name="connsiteY10268" fmla="*/ 281464 h 6858000"/>
              <a:gd name="connsiteX10269" fmla="*/ 5235959 w 6582933"/>
              <a:gd name="connsiteY10269" fmla="*/ 286008 h 6858000"/>
              <a:gd name="connsiteX10270" fmla="*/ 5235959 w 6582933"/>
              <a:gd name="connsiteY10270" fmla="*/ 323027 h 6858000"/>
              <a:gd name="connsiteX10271" fmla="*/ 5239836 w 6582933"/>
              <a:gd name="connsiteY10271" fmla="*/ 327603 h 6858000"/>
              <a:gd name="connsiteX10272" fmla="*/ 5244219 w 6582933"/>
              <a:gd name="connsiteY10272" fmla="*/ 331925 h 6858000"/>
              <a:gd name="connsiteX10273" fmla="*/ 5257154 w 6582933"/>
              <a:gd name="connsiteY10273" fmla="*/ 340282 h 6858000"/>
              <a:gd name="connsiteX10274" fmla="*/ 5261575 w 6582933"/>
              <a:gd name="connsiteY10274" fmla="*/ 322837 h 6858000"/>
              <a:gd name="connsiteX10275" fmla="*/ 5248672 w 6582933"/>
              <a:gd name="connsiteY10275" fmla="*/ 311556 h 6858000"/>
              <a:gd name="connsiteX10276" fmla="*/ 5248482 w 6582933"/>
              <a:gd name="connsiteY10276" fmla="*/ 285816 h 6858000"/>
              <a:gd name="connsiteX10277" fmla="*/ 5244384 w 6582933"/>
              <a:gd name="connsiteY10277" fmla="*/ 281464 h 6858000"/>
              <a:gd name="connsiteX10278" fmla="*/ 5547204 w 6582933"/>
              <a:gd name="connsiteY10278" fmla="*/ 279526 h 6858000"/>
              <a:gd name="connsiteX10279" fmla="*/ 5543170 w 6582933"/>
              <a:gd name="connsiteY10279" fmla="*/ 283592 h 6858000"/>
              <a:gd name="connsiteX10280" fmla="*/ 5547464 w 6582933"/>
              <a:gd name="connsiteY10280" fmla="*/ 291790 h 6858000"/>
              <a:gd name="connsiteX10281" fmla="*/ 5551562 w 6582933"/>
              <a:gd name="connsiteY10281" fmla="*/ 287755 h 6858000"/>
              <a:gd name="connsiteX10282" fmla="*/ 5547204 w 6582933"/>
              <a:gd name="connsiteY10282" fmla="*/ 279526 h 6858000"/>
              <a:gd name="connsiteX10283" fmla="*/ 6574672 w 6582933"/>
              <a:gd name="connsiteY10283" fmla="*/ 268711 h 6858000"/>
              <a:gd name="connsiteX10284" fmla="*/ 6582918 w 6582933"/>
              <a:gd name="connsiteY10284" fmla="*/ 273001 h 6858000"/>
              <a:gd name="connsiteX10285" fmla="*/ 6578858 w 6582933"/>
              <a:gd name="connsiteY10285" fmla="*/ 277100 h 6858000"/>
              <a:gd name="connsiteX10286" fmla="*/ 6570612 w 6582933"/>
              <a:gd name="connsiteY10286" fmla="*/ 272747 h 6858000"/>
              <a:gd name="connsiteX10287" fmla="*/ 6574672 w 6582933"/>
              <a:gd name="connsiteY10287" fmla="*/ 268711 h 6858000"/>
              <a:gd name="connsiteX10288" fmla="*/ 6436825 w 6582933"/>
              <a:gd name="connsiteY10288" fmla="*/ 266815 h 6858000"/>
              <a:gd name="connsiteX10289" fmla="*/ 6432828 w 6582933"/>
              <a:gd name="connsiteY10289" fmla="*/ 270882 h 6858000"/>
              <a:gd name="connsiteX10290" fmla="*/ 6437078 w 6582933"/>
              <a:gd name="connsiteY10290" fmla="*/ 279081 h 6858000"/>
              <a:gd name="connsiteX10291" fmla="*/ 6441202 w 6582933"/>
              <a:gd name="connsiteY10291" fmla="*/ 275045 h 6858000"/>
              <a:gd name="connsiteX10292" fmla="*/ 6436825 w 6582933"/>
              <a:gd name="connsiteY10292" fmla="*/ 266815 h 6858000"/>
              <a:gd name="connsiteX10293" fmla="*/ 6494107 w 6582933"/>
              <a:gd name="connsiteY10293" fmla="*/ 266548 h 6858000"/>
              <a:gd name="connsiteX10294" fmla="*/ 6519545 w 6582933"/>
              <a:gd name="connsiteY10294" fmla="*/ 266548 h 6858000"/>
              <a:gd name="connsiteX10295" fmla="*/ 6515296 w 6582933"/>
              <a:gd name="connsiteY10295" fmla="*/ 277161 h 6858000"/>
              <a:gd name="connsiteX10296" fmla="*/ 6498421 w 6582933"/>
              <a:gd name="connsiteY10296" fmla="*/ 277161 h 6858000"/>
              <a:gd name="connsiteX10297" fmla="*/ 6494107 w 6582933"/>
              <a:gd name="connsiteY10297" fmla="*/ 266548 h 6858000"/>
              <a:gd name="connsiteX10298" fmla="*/ 6525461 w 6582933"/>
              <a:gd name="connsiteY10298" fmla="*/ 254730 h 6858000"/>
              <a:gd name="connsiteX10299" fmla="*/ 6539655 w 6582933"/>
              <a:gd name="connsiteY10299" fmla="*/ 255043 h 6858000"/>
              <a:gd name="connsiteX10300" fmla="*/ 6543715 w 6582933"/>
              <a:gd name="connsiteY10300" fmla="*/ 259174 h 6858000"/>
              <a:gd name="connsiteX10301" fmla="*/ 6541811 w 6582933"/>
              <a:gd name="connsiteY10301" fmla="*/ 263210 h 6858000"/>
              <a:gd name="connsiteX10302" fmla="*/ 6537308 w 6582933"/>
              <a:gd name="connsiteY10302" fmla="*/ 266387 h 6858000"/>
              <a:gd name="connsiteX10303" fmla="*/ 6519545 w 6582933"/>
              <a:gd name="connsiteY10303" fmla="*/ 266547 h 6858000"/>
              <a:gd name="connsiteX10304" fmla="*/ 6525461 w 6582933"/>
              <a:gd name="connsiteY10304" fmla="*/ 254730 h 6858000"/>
              <a:gd name="connsiteX10305" fmla="*/ 5299516 w 6582933"/>
              <a:gd name="connsiteY10305" fmla="*/ 253806 h 6858000"/>
              <a:gd name="connsiteX10306" fmla="*/ 5286804 w 6582933"/>
              <a:gd name="connsiteY10306" fmla="*/ 266517 h 6858000"/>
              <a:gd name="connsiteX10307" fmla="*/ 5299516 w 6582933"/>
              <a:gd name="connsiteY10307" fmla="*/ 253806 h 6858000"/>
              <a:gd name="connsiteX10308" fmla="*/ 6137550 w 6582933"/>
              <a:gd name="connsiteY10308" fmla="*/ 240548 h 6858000"/>
              <a:gd name="connsiteX10309" fmla="*/ 6148569 w 6582933"/>
              <a:gd name="connsiteY10309" fmla="*/ 245195 h 6858000"/>
              <a:gd name="connsiteX10310" fmla="*/ 6148982 w 6582933"/>
              <a:gd name="connsiteY10310" fmla="*/ 249486 h 6858000"/>
              <a:gd name="connsiteX10311" fmla="*/ 6127978 w 6582933"/>
              <a:gd name="connsiteY10311" fmla="*/ 249741 h 6858000"/>
              <a:gd name="connsiteX10312" fmla="*/ 6127654 w 6582933"/>
              <a:gd name="connsiteY10312" fmla="*/ 245482 h 6858000"/>
              <a:gd name="connsiteX10313" fmla="*/ 6137550 w 6582933"/>
              <a:gd name="connsiteY10313" fmla="*/ 240548 h 6858000"/>
              <a:gd name="connsiteX10314" fmla="*/ 5801920 w 6582933"/>
              <a:gd name="connsiteY10314" fmla="*/ 215367 h 6858000"/>
              <a:gd name="connsiteX10315" fmla="*/ 5796833 w 6582933"/>
              <a:gd name="connsiteY10315" fmla="*/ 220643 h 6858000"/>
              <a:gd name="connsiteX10316" fmla="*/ 5795501 w 6582933"/>
              <a:gd name="connsiteY10316" fmla="*/ 283498 h 6858000"/>
              <a:gd name="connsiteX10317" fmla="*/ 5802619 w 6582933"/>
              <a:gd name="connsiteY10317" fmla="*/ 290900 h 6858000"/>
              <a:gd name="connsiteX10318" fmla="*/ 5820476 w 6582933"/>
              <a:gd name="connsiteY10318" fmla="*/ 273043 h 6858000"/>
              <a:gd name="connsiteX10319" fmla="*/ 5807858 w 6582933"/>
              <a:gd name="connsiteY10319" fmla="*/ 259538 h 6858000"/>
              <a:gd name="connsiteX10320" fmla="*/ 5808594 w 6582933"/>
              <a:gd name="connsiteY10320" fmla="*/ 247335 h 6858000"/>
              <a:gd name="connsiteX10321" fmla="*/ 5819017 w 6582933"/>
              <a:gd name="connsiteY10321" fmla="*/ 235006 h 6858000"/>
              <a:gd name="connsiteX10322" fmla="*/ 5801920 w 6582933"/>
              <a:gd name="connsiteY10322" fmla="*/ 215367 h 6858000"/>
              <a:gd name="connsiteX10323" fmla="*/ 6538704 w 6582933"/>
              <a:gd name="connsiteY10323" fmla="*/ 190268 h 6858000"/>
              <a:gd name="connsiteX10324" fmla="*/ 6539274 w 6582933"/>
              <a:gd name="connsiteY10324" fmla="*/ 215753 h 6858000"/>
              <a:gd name="connsiteX10325" fmla="*/ 6521322 w 6582933"/>
              <a:gd name="connsiteY10325" fmla="*/ 207649 h 6858000"/>
              <a:gd name="connsiteX10326" fmla="*/ 6538704 w 6582933"/>
              <a:gd name="connsiteY10326" fmla="*/ 190268 h 6858000"/>
              <a:gd name="connsiteX10327" fmla="*/ 6295876 w 6582933"/>
              <a:gd name="connsiteY10327" fmla="*/ 190192 h 6858000"/>
              <a:gd name="connsiteX10328" fmla="*/ 6314455 w 6582933"/>
              <a:gd name="connsiteY10328" fmla="*/ 194152 h 6858000"/>
              <a:gd name="connsiteX10329" fmla="*/ 6316612 w 6582933"/>
              <a:gd name="connsiteY10329" fmla="*/ 210931 h 6858000"/>
              <a:gd name="connsiteX10330" fmla="*/ 6301007 w 6582933"/>
              <a:gd name="connsiteY10330" fmla="*/ 216492 h 6858000"/>
              <a:gd name="connsiteX10331" fmla="*/ 6278106 w 6582933"/>
              <a:gd name="connsiteY10331" fmla="*/ 190307 h 6858000"/>
              <a:gd name="connsiteX10332" fmla="*/ 6295876 w 6582933"/>
              <a:gd name="connsiteY10332" fmla="*/ 190192 h 6858000"/>
              <a:gd name="connsiteX10333" fmla="*/ 6252674 w 6582933"/>
              <a:gd name="connsiteY10333" fmla="*/ 177608 h 6858000"/>
              <a:gd name="connsiteX10334" fmla="*/ 6269796 w 6582933"/>
              <a:gd name="connsiteY10334" fmla="*/ 177894 h 6858000"/>
              <a:gd name="connsiteX10335" fmla="*/ 6278106 w 6582933"/>
              <a:gd name="connsiteY10335" fmla="*/ 190318 h 6858000"/>
              <a:gd name="connsiteX10336" fmla="*/ 6265419 w 6582933"/>
              <a:gd name="connsiteY10336" fmla="*/ 206334 h 6858000"/>
              <a:gd name="connsiteX10337" fmla="*/ 6267766 w 6582933"/>
              <a:gd name="connsiteY10337" fmla="*/ 211577 h 6858000"/>
              <a:gd name="connsiteX10338" fmla="*/ 6276583 w 6582933"/>
              <a:gd name="connsiteY10338" fmla="*/ 220538 h 6858000"/>
              <a:gd name="connsiteX10339" fmla="*/ 6258314 w 6582933"/>
              <a:gd name="connsiteY10339" fmla="*/ 227720 h 6858000"/>
              <a:gd name="connsiteX10340" fmla="*/ 6236181 w 6582933"/>
              <a:gd name="connsiteY10340" fmla="*/ 205572 h 6858000"/>
              <a:gd name="connsiteX10341" fmla="*/ 6213236 w 6582933"/>
              <a:gd name="connsiteY10341" fmla="*/ 197913 h 6858000"/>
              <a:gd name="connsiteX10342" fmla="*/ 6224204 w 6582933"/>
              <a:gd name="connsiteY10342" fmla="*/ 190572 h 6858000"/>
              <a:gd name="connsiteX10343" fmla="*/ 6248291 w 6582933"/>
              <a:gd name="connsiteY10343" fmla="*/ 188062 h 6858000"/>
              <a:gd name="connsiteX10344" fmla="*/ 6252674 w 6582933"/>
              <a:gd name="connsiteY10344" fmla="*/ 177608 h 6858000"/>
              <a:gd name="connsiteX10345" fmla="*/ 5867190 w 6582933"/>
              <a:gd name="connsiteY10345" fmla="*/ 167036 h 6858000"/>
              <a:gd name="connsiteX10346" fmla="*/ 5858963 w 6582933"/>
              <a:gd name="connsiteY10346" fmla="*/ 171389 h 6858000"/>
              <a:gd name="connsiteX10347" fmla="*/ 5863029 w 6582933"/>
              <a:gd name="connsiteY10347" fmla="*/ 175425 h 6858000"/>
              <a:gd name="connsiteX10348" fmla="*/ 5871231 w 6582933"/>
              <a:gd name="connsiteY10348" fmla="*/ 171135 h 6858000"/>
              <a:gd name="connsiteX10349" fmla="*/ 5867190 w 6582933"/>
              <a:gd name="connsiteY10349" fmla="*/ 167036 h 6858000"/>
              <a:gd name="connsiteX10350" fmla="*/ 6237964 w 6582933"/>
              <a:gd name="connsiteY10350" fmla="*/ 164929 h 6858000"/>
              <a:gd name="connsiteX10351" fmla="*/ 6248736 w 6582933"/>
              <a:gd name="connsiteY10351" fmla="*/ 167470 h 6858000"/>
              <a:gd name="connsiteX10352" fmla="*/ 6252675 w 6582933"/>
              <a:gd name="connsiteY10352" fmla="*/ 177576 h 6858000"/>
              <a:gd name="connsiteX10353" fmla="*/ 6234976 w 6582933"/>
              <a:gd name="connsiteY10353" fmla="*/ 177226 h 6858000"/>
              <a:gd name="connsiteX10354" fmla="*/ 6228778 w 6582933"/>
              <a:gd name="connsiteY10354" fmla="*/ 170235 h 6858000"/>
              <a:gd name="connsiteX10355" fmla="*/ 6237964 w 6582933"/>
              <a:gd name="connsiteY10355" fmla="*/ 164929 h 6858000"/>
              <a:gd name="connsiteX10356" fmla="*/ 5293129 w 6582933"/>
              <a:gd name="connsiteY10356" fmla="*/ 152259 h 6858000"/>
              <a:gd name="connsiteX10357" fmla="*/ 5287121 w 6582933"/>
              <a:gd name="connsiteY10357" fmla="*/ 161919 h 6858000"/>
              <a:gd name="connsiteX10358" fmla="*/ 5288364 w 6582933"/>
              <a:gd name="connsiteY10358" fmla="*/ 198208 h 6858000"/>
              <a:gd name="connsiteX10359" fmla="*/ 5305874 w 6582933"/>
              <a:gd name="connsiteY10359" fmla="*/ 215717 h 6858000"/>
              <a:gd name="connsiteX10360" fmla="*/ 5310516 w 6582933"/>
              <a:gd name="connsiteY10360" fmla="*/ 183592 h 6858000"/>
              <a:gd name="connsiteX10361" fmla="*/ 5299992 w 6582933"/>
              <a:gd name="connsiteY10361" fmla="*/ 167958 h 6858000"/>
              <a:gd name="connsiteX10362" fmla="*/ 5293129 w 6582933"/>
              <a:gd name="connsiteY10362" fmla="*/ 152259 h 6858000"/>
              <a:gd name="connsiteX10363" fmla="*/ 6409905 w 6582933"/>
              <a:gd name="connsiteY10363" fmla="*/ 139494 h 6858000"/>
              <a:gd name="connsiteX10364" fmla="*/ 6422234 w 6582933"/>
              <a:gd name="connsiteY10364" fmla="*/ 139542 h 6858000"/>
              <a:gd name="connsiteX10365" fmla="*/ 6434921 w 6582933"/>
              <a:gd name="connsiteY10365" fmla="*/ 149965 h 6858000"/>
              <a:gd name="connsiteX10366" fmla="*/ 6451795 w 6582933"/>
              <a:gd name="connsiteY10366" fmla="*/ 149870 h 6858000"/>
              <a:gd name="connsiteX10367" fmla="*/ 6460803 w 6582933"/>
              <a:gd name="connsiteY10367" fmla="*/ 141227 h 6858000"/>
              <a:gd name="connsiteX10368" fmla="*/ 6481420 w 6582933"/>
              <a:gd name="connsiteY10368" fmla="*/ 153238 h 6858000"/>
              <a:gd name="connsiteX10369" fmla="*/ 6482117 w 6582933"/>
              <a:gd name="connsiteY10369" fmla="*/ 159244 h 6858000"/>
              <a:gd name="connsiteX10370" fmla="*/ 6504257 w 6582933"/>
              <a:gd name="connsiteY10370" fmla="*/ 181519 h 6858000"/>
              <a:gd name="connsiteX10371" fmla="*/ 6504828 w 6582933"/>
              <a:gd name="connsiteY10371" fmla="*/ 185841 h 6858000"/>
              <a:gd name="connsiteX10372" fmla="*/ 6494170 w 6582933"/>
              <a:gd name="connsiteY10372" fmla="*/ 190417 h 6858000"/>
              <a:gd name="connsiteX10373" fmla="*/ 6488017 w 6582933"/>
              <a:gd name="connsiteY10373" fmla="*/ 190321 h 6858000"/>
              <a:gd name="connsiteX10374" fmla="*/ 6474442 w 6582933"/>
              <a:gd name="connsiteY10374" fmla="*/ 177484 h 6858000"/>
              <a:gd name="connsiteX10375" fmla="*/ 6449828 w 6582933"/>
              <a:gd name="connsiteY10375" fmla="*/ 177484 h 6858000"/>
              <a:gd name="connsiteX10376" fmla="*/ 6436189 w 6582933"/>
              <a:gd name="connsiteY10376" fmla="*/ 164964 h 6858000"/>
              <a:gd name="connsiteX10377" fmla="*/ 6423439 w 6582933"/>
              <a:gd name="connsiteY10377" fmla="*/ 164138 h 6858000"/>
              <a:gd name="connsiteX10378" fmla="*/ 6393053 w 6582933"/>
              <a:gd name="connsiteY10378" fmla="*/ 146469 h 6858000"/>
              <a:gd name="connsiteX10379" fmla="*/ 6409905 w 6582933"/>
              <a:gd name="connsiteY10379" fmla="*/ 139494 h 6858000"/>
              <a:gd name="connsiteX10380" fmla="*/ 6516771 w 6582933"/>
              <a:gd name="connsiteY10380" fmla="*/ 139281 h 6858000"/>
              <a:gd name="connsiteX10381" fmla="*/ 6527729 w 6582933"/>
              <a:gd name="connsiteY10381" fmla="*/ 141719 h 6858000"/>
              <a:gd name="connsiteX10382" fmla="*/ 6544984 w 6582933"/>
              <a:gd name="connsiteY10382" fmla="*/ 158212 h 6858000"/>
              <a:gd name="connsiteX10383" fmla="*/ 6544793 w 6582933"/>
              <a:gd name="connsiteY10383" fmla="*/ 170764 h 6858000"/>
              <a:gd name="connsiteX10384" fmla="*/ 6540924 w 6582933"/>
              <a:gd name="connsiteY10384" fmla="*/ 175117 h 6858000"/>
              <a:gd name="connsiteX10385" fmla="*/ 6536800 w 6582933"/>
              <a:gd name="connsiteY10385" fmla="*/ 175594 h 6858000"/>
              <a:gd name="connsiteX10386" fmla="*/ 6506478 w 6582933"/>
              <a:gd name="connsiteY10386" fmla="*/ 146327 h 6858000"/>
              <a:gd name="connsiteX10387" fmla="*/ 6516771 w 6582933"/>
              <a:gd name="connsiteY10387" fmla="*/ 139281 h 6858000"/>
              <a:gd name="connsiteX10388" fmla="*/ 6233929 w 6582933"/>
              <a:gd name="connsiteY10388" fmla="*/ 101348 h 6858000"/>
              <a:gd name="connsiteX10389" fmla="*/ 6260344 w 6582933"/>
              <a:gd name="connsiteY10389" fmla="*/ 115393 h 6858000"/>
              <a:gd name="connsiteX10390" fmla="*/ 6270875 w 6582933"/>
              <a:gd name="connsiteY10390" fmla="*/ 125911 h 6858000"/>
              <a:gd name="connsiteX10391" fmla="*/ 6294917 w 6582933"/>
              <a:gd name="connsiteY10391" fmla="*/ 127182 h 6858000"/>
              <a:gd name="connsiteX10392" fmla="*/ 6313124 w 6582933"/>
              <a:gd name="connsiteY10392" fmla="*/ 138972 h 6858000"/>
              <a:gd name="connsiteX10393" fmla="*/ 6328919 w 6582933"/>
              <a:gd name="connsiteY10393" fmla="*/ 146120 h 6858000"/>
              <a:gd name="connsiteX10394" fmla="*/ 6328919 w 6582933"/>
              <a:gd name="connsiteY10394" fmla="*/ 158322 h 6858000"/>
              <a:gd name="connsiteX10395" fmla="*/ 6342431 w 6582933"/>
              <a:gd name="connsiteY10395" fmla="*/ 172813 h 6858000"/>
              <a:gd name="connsiteX10396" fmla="*/ 6324035 w 6582933"/>
              <a:gd name="connsiteY10396" fmla="*/ 179009 h 6858000"/>
              <a:gd name="connsiteX10397" fmla="*/ 6284450 w 6582933"/>
              <a:gd name="connsiteY10397" fmla="*/ 139510 h 6858000"/>
              <a:gd name="connsiteX10398" fmla="*/ 6259266 w 6582933"/>
              <a:gd name="connsiteY10398" fmla="*/ 139479 h 6858000"/>
              <a:gd name="connsiteX10399" fmla="*/ 6245780 w 6582933"/>
              <a:gd name="connsiteY10399" fmla="*/ 126642 h 6858000"/>
              <a:gd name="connsiteX10400" fmla="*/ 6233771 w 6582933"/>
              <a:gd name="connsiteY10400" fmla="*/ 126642 h 6858000"/>
              <a:gd name="connsiteX10401" fmla="*/ 6220196 w 6582933"/>
              <a:gd name="connsiteY10401" fmla="*/ 114058 h 6858000"/>
              <a:gd name="connsiteX10402" fmla="*/ 6213490 w 6582933"/>
              <a:gd name="connsiteY10402" fmla="*/ 114122 h 6858000"/>
              <a:gd name="connsiteX10403" fmla="*/ 6203543 w 6582933"/>
              <a:gd name="connsiteY10403" fmla="*/ 108847 h 6858000"/>
              <a:gd name="connsiteX10404" fmla="*/ 6209995 w 6582933"/>
              <a:gd name="connsiteY10404" fmla="*/ 101697 h 6858000"/>
              <a:gd name="connsiteX10405" fmla="*/ 6233929 w 6582933"/>
              <a:gd name="connsiteY10405" fmla="*/ 101348 h 6858000"/>
              <a:gd name="connsiteX10406" fmla="*/ 6428578 w 6582933"/>
              <a:gd name="connsiteY10406" fmla="*/ 88699 h 6858000"/>
              <a:gd name="connsiteX10407" fmla="*/ 6439362 w 6582933"/>
              <a:gd name="connsiteY10407" fmla="*/ 91241 h 6858000"/>
              <a:gd name="connsiteX10408" fmla="*/ 6443250 w 6582933"/>
              <a:gd name="connsiteY10408" fmla="*/ 101230 h 6858000"/>
              <a:gd name="connsiteX10409" fmla="*/ 6448877 w 6582933"/>
              <a:gd name="connsiteY10409" fmla="*/ 101527 h 6858000"/>
              <a:gd name="connsiteX10410" fmla="*/ 6454650 w 6582933"/>
              <a:gd name="connsiteY10410" fmla="*/ 108963 h 6858000"/>
              <a:gd name="connsiteX10411" fmla="*/ 6450971 w 6582933"/>
              <a:gd name="connsiteY10411" fmla="*/ 112617 h 6858000"/>
              <a:gd name="connsiteX10412" fmla="*/ 6443549 w 6582933"/>
              <a:gd name="connsiteY10412" fmla="*/ 106866 h 6858000"/>
              <a:gd name="connsiteX10413" fmla="*/ 6443246 w 6582933"/>
              <a:gd name="connsiteY10413" fmla="*/ 101345 h 6858000"/>
              <a:gd name="connsiteX10414" fmla="*/ 6425596 w 6582933"/>
              <a:gd name="connsiteY10414" fmla="*/ 100997 h 6858000"/>
              <a:gd name="connsiteX10415" fmla="*/ 6419443 w 6582933"/>
              <a:gd name="connsiteY10415" fmla="*/ 94005 h 6858000"/>
              <a:gd name="connsiteX10416" fmla="*/ 6428578 w 6582933"/>
              <a:gd name="connsiteY10416" fmla="*/ 88699 h 6858000"/>
              <a:gd name="connsiteX10417" fmla="*/ 6286607 w 6582933"/>
              <a:gd name="connsiteY10417" fmla="*/ 65440 h 6858000"/>
              <a:gd name="connsiteX10418" fmla="*/ 6278167 w 6582933"/>
              <a:gd name="connsiteY10418" fmla="*/ 75883 h 6858000"/>
              <a:gd name="connsiteX10419" fmla="*/ 6290777 w 6582933"/>
              <a:gd name="connsiteY10419" fmla="*/ 75883 h 6858000"/>
              <a:gd name="connsiteX10420" fmla="*/ 6481483 w 6582933"/>
              <a:gd name="connsiteY10420" fmla="*/ 63221 h 6858000"/>
              <a:gd name="connsiteX10421" fmla="*/ 6499246 w 6582933"/>
              <a:gd name="connsiteY10421" fmla="*/ 63221 h 6858000"/>
              <a:gd name="connsiteX10422" fmla="*/ 6502163 w 6582933"/>
              <a:gd name="connsiteY10422" fmla="*/ 87022 h 6858000"/>
              <a:gd name="connsiteX10423" fmla="*/ 6481483 w 6582933"/>
              <a:gd name="connsiteY10423" fmla="*/ 63221 h 6858000"/>
              <a:gd name="connsiteX10424" fmla="*/ 6468733 w 6582933"/>
              <a:gd name="connsiteY10424" fmla="*/ 50459 h 6858000"/>
              <a:gd name="connsiteX10425" fmla="*/ 6481484 w 6582933"/>
              <a:gd name="connsiteY10425" fmla="*/ 63170 h 6858000"/>
              <a:gd name="connsiteX10426" fmla="*/ 6468733 w 6582933"/>
              <a:gd name="connsiteY10426" fmla="*/ 50459 h 6858000"/>
              <a:gd name="connsiteX10427" fmla="*/ 6269499 w 6582933"/>
              <a:gd name="connsiteY10427" fmla="*/ 50333 h 6858000"/>
              <a:gd name="connsiteX10428" fmla="*/ 6295361 w 6582933"/>
              <a:gd name="connsiteY10428" fmla="*/ 50377 h 6858000"/>
              <a:gd name="connsiteX10429" fmla="*/ 6309254 w 6582933"/>
              <a:gd name="connsiteY10429" fmla="*/ 61976 h 6858000"/>
              <a:gd name="connsiteX10430" fmla="*/ 6320545 w 6582933"/>
              <a:gd name="connsiteY10430" fmla="*/ 63469 h 6858000"/>
              <a:gd name="connsiteX10431" fmla="*/ 6328665 w 6582933"/>
              <a:gd name="connsiteY10431" fmla="*/ 71445 h 6858000"/>
              <a:gd name="connsiteX10432" fmla="*/ 6323019 w 6582933"/>
              <a:gd name="connsiteY10432" fmla="*/ 88286 h 6858000"/>
              <a:gd name="connsiteX10433" fmla="*/ 6309507 w 6582933"/>
              <a:gd name="connsiteY10433" fmla="*/ 75926 h 6858000"/>
              <a:gd name="connsiteX10434" fmla="*/ 6290794 w 6582933"/>
              <a:gd name="connsiteY10434" fmla="*/ 75926 h 6858000"/>
              <a:gd name="connsiteX10435" fmla="*/ 6290783 w 6582933"/>
              <a:gd name="connsiteY10435" fmla="*/ 75897 h 6858000"/>
              <a:gd name="connsiteX10436" fmla="*/ 6282294 w 6582933"/>
              <a:gd name="connsiteY10436" fmla="*/ 86369 h 6858000"/>
              <a:gd name="connsiteX10437" fmla="*/ 6278126 w 6582933"/>
              <a:gd name="connsiteY10437" fmla="*/ 75933 h 6858000"/>
              <a:gd name="connsiteX10438" fmla="*/ 6278106 w 6582933"/>
              <a:gd name="connsiteY10438" fmla="*/ 75958 h 6858000"/>
              <a:gd name="connsiteX10439" fmla="*/ 6195823 w 6582933"/>
              <a:gd name="connsiteY10439" fmla="*/ 75575 h 6858000"/>
              <a:gd name="connsiteX10440" fmla="*/ 6191566 w 6582933"/>
              <a:gd name="connsiteY10440" fmla="*/ 67282 h 6858000"/>
              <a:gd name="connsiteX10441" fmla="*/ 6196204 w 6582933"/>
              <a:gd name="connsiteY10441" fmla="*/ 63405 h 6858000"/>
              <a:gd name="connsiteX10442" fmla="*/ 6207711 w 6582933"/>
              <a:gd name="connsiteY10442" fmla="*/ 63215 h 6858000"/>
              <a:gd name="connsiteX10443" fmla="*/ 6221185 w 6582933"/>
              <a:gd name="connsiteY10443" fmla="*/ 51426 h 6858000"/>
              <a:gd name="connsiteX10444" fmla="*/ 6234500 w 6582933"/>
              <a:gd name="connsiteY10444" fmla="*/ 62325 h 6858000"/>
              <a:gd name="connsiteX10445" fmla="*/ 6244891 w 6582933"/>
              <a:gd name="connsiteY10445" fmla="*/ 51934 h 6858000"/>
              <a:gd name="connsiteX10446" fmla="*/ 6269499 w 6582933"/>
              <a:gd name="connsiteY10446" fmla="*/ 50333 h 6858000"/>
              <a:gd name="connsiteX10447" fmla="*/ 6456045 w 6582933"/>
              <a:gd name="connsiteY10447" fmla="*/ 37749 h 6858000"/>
              <a:gd name="connsiteX10448" fmla="*/ 6468732 w 6582933"/>
              <a:gd name="connsiteY10448" fmla="*/ 50460 h 6858000"/>
              <a:gd name="connsiteX10449" fmla="*/ 6456045 w 6582933"/>
              <a:gd name="connsiteY10449" fmla="*/ 37749 h 6858000"/>
              <a:gd name="connsiteX10450" fmla="*/ 6441328 w 6582933"/>
              <a:gd name="connsiteY10450" fmla="*/ 25150 h 6858000"/>
              <a:gd name="connsiteX10451" fmla="*/ 6452112 w 6582933"/>
              <a:gd name="connsiteY10451" fmla="*/ 27692 h 6858000"/>
              <a:gd name="connsiteX10452" fmla="*/ 6456045 w 6582933"/>
              <a:gd name="connsiteY10452" fmla="*/ 37797 h 6858000"/>
              <a:gd name="connsiteX10453" fmla="*/ 6438347 w 6582933"/>
              <a:gd name="connsiteY10453" fmla="*/ 37447 h 6858000"/>
              <a:gd name="connsiteX10454" fmla="*/ 6432129 w 6582933"/>
              <a:gd name="connsiteY10454" fmla="*/ 30456 h 6858000"/>
              <a:gd name="connsiteX10455" fmla="*/ 6441328 w 6582933"/>
              <a:gd name="connsiteY10455" fmla="*/ 25150 h 6858000"/>
              <a:gd name="connsiteX10456" fmla="*/ 6169365 w 6582933"/>
              <a:gd name="connsiteY10456" fmla="*/ 0 h 6858000"/>
              <a:gd name="connsiteX10457" fmla="*/ 6242524 w 6582933"/>
              <a:gd name="connsiteY10457" fmla="*/ 0 h 6858000"/>
              <a:gd name="connsiteX10458" fmla="*/ 6242569 w 6582933"/>
              <a:gd name="connsiteY10458" fmla="*/ 14 h 6858000"/>
              <a:gd name="connsiteX10459" fmla="*/ 6252357 w 6582933"/>
              <a:gd name="connsiteY10459" fmla="*/ 6083 h 6858000"/>
              <a:gd name="connsiteX10460" fmla="*/ 6278804 w 6582933"/>
              <a:gd name="connsiteY10460" fmla="*/ 19207 h 6858000"/>
              <a:gd name="connsiteX10461" fmla="*/ 6290223 w 6582933"/>
              <a:gd name="connsiteY10461" fmla="*/ 32299 h 6858000"/>
              <a:gd name="connsiteX10462" fmla="*/ 6259583 w 6582933"/>
              <a:gd name="connsiteY10462" fmla="*/ 37765 h 6858000"/>
              <a:gd name="connsiteX10463" fmla="*/ 6246096 w 6582933"/>
              <a:gd name="connsiteY10463" fmla="*/ 25118 h 6858000"/>
              <a:gd name="connsiteX10464" fmla="*/ 6221153 w 6582933"/>
              <a:gd name="connsiteY10464" fmla="*/ 25118 h 6858000"/>
              <a:gd name="connsiteX10465" fmla="*/ 6207362 w 6582933"/>
              <a:gd name="connsiteY10465" fmla="*/ 12152 h 6858000"/>
              <a:gd name="connsiteX10466" fmla="*/ 6182888 w 6582933"/>
              <a:gd name="connsiteY10466" fmla="*/ 12152 h 6858000"/>
              <a:gd name="connsiteX10467" fmla="*/ 5178680 w 6582933"/>
              <a:gd name="connsiteY10467" fmla="*/ 0 h 6858000"/>
              <a:gd name="connsiteX10468" fmla="*/ 6055100 w 6582933"/>
              <a:gd name="connsiteY10468" fmla="*/ 0 h 6858000"/>
              <a:gd name="connsiteX10469" fmla="*/ 6055229 w 6582933"/>
              <a:gd name="connsiteY10469" fmla="*/ 145 h 6858000"/>
              <a:gd name="connsiteX10470" fmla="*/ 6081606 w 6582933"/>
              <a:gd name="connsiteY10470" fmla="*/ 145 h 6858000"/>
              <a:gd name="connsiteX10471" fmla="*/ 6086503 w 6582933"/>
              <a:gd name="connsiteY10471" fmla="*/ 5038 h 6858000"/>
              <a:gd name="connsiteX10472" fmla="*/ 6078973 w 6582933"/>
              <a:gd name="connsiteY10472" fmla="*/ 12093 h 6858000"/>
              <a:gd name="connsiteX10473" fmla="*/ 6056948 w 6582933"/>
              <a:gd name="connsiteY10473" fmla="*/ 12442 h 6858000"/>
              <a:gd name="connsiteX10474" fmla="*/ 6049285 w 6582933"/>
              <a:gd name="connsiteY10474" fmla="*/ 31921 h 6858000"/>
              <a:gd name="connsiteX10475" fmla="*/ 6068646 w 6582933"/>
              <a:gd name="connsiteY10475" fmla="*/ 49303 h 6858000"/>
              <a:gd name="connsiteX10476" fmla="*/ 6088469 w 6582933"/>
              <a:gd name="connsiteY10476" fmla="*/ 70530 h 6858000"/>
              <a:gd name="connsiteX10477" fmla="*/ 6097433 w 6582933"/>
              <a:gd name="connsiteY10477" fmla="*/ 79491 h 6858000"/>
              <a:gd name="connsiteX10478" fmla="*/ 6101626 w 6582933"/>
              <a:gd name="connsiteY10478" fmla="*/ 121436 h 6858000"/>
              <a:gd name="connsiteX10479" fmla="*/ 6110368 w 6582933"/>
              <a:gd name="connsiteY10479" fmla="*/ 135290 h 6858000"/>
              <a:gd name="connsiteX10480" fmla="*/ 6094223 w 6582933"/>
              <a:gd name="connsiteY10480" fmla="*/ 140057 h 6858000"/>
              <a:gd name="connsiteX10481" fmla="*/ 6080686 w 6582933"/>
              <a:gd name="connsiteY10481" fmla="*/ 151560 h 6858000"/>
              <a:gd name="connsiteX10482" fmla="*/ 6066831 w 6582933"/>
              <a:gd name="connsiteY10482" fmla="*/ 141741 h 6858000"/>
              <a:gd name="connsiteX10483" fmla="*/ 6062061 w 6582933"/>
              <a:gd name="connsiteY10483" fmla="*/ 158646 h 6858000"/>
              <a:gd name="connsiteX10484" fmla="*/ 6080305 w 6582933"/>
              <a:gd name="connsiteY10484" fmla="*/ 176410 h 6858000"/>
              <a:gd name="connsiteX10485" fmla="*/ 6093557 w 6582933"/>
              <a:gd name="connsiteY10485" fmla="*/ 177808 h 6858000"/>
              <a:gd name="connsiteX10486" fmla="*/ 6110431 w 6582933"/>
              <a:gd name="connsiteY10486" fmla="*/ 194331 h 6858000"/>
              <a:gd name="connsiteX10487" fmla="*/ 6106492 w 6582933"/>
              <a:gd name="connsiteY10487" fmla="*/ 203038 h 6858000"/>
              <a:gd name="connsiteX10488" fmla="*/ 6081479 w 6582933"/>
              <a:gd name="connsiteY10488" fmla="*/ 203038 h 6858000"/>
              <a:gd name="connsiteX10489" fmla="*/ 6068036 w 6582933"/>
              <a:gd name="connsiteY10489" fmla="*/ 190837 h 6858000"/>
              <a:gd name="connsiteX10490" fmla="*/ 6062384 w 6582933"/>
              <a:gd name="connsiteY10490" fmla="*/ 219118 h 6858000"/>
              <a:gd name="connsiteX10491" fmla="*/ 6135539 w 6582933"/>
              <a:gd name="connsiteY10491" fmla="*/ 292299 h 6858000"/>
              <a:gd name="connsiteX10492" fmla="*/ 6144687 w 6582933"/>
              <a:gd name="connsiteY10492" fmla="*/ 292299 h 6858000"/>
              <a:gd name="connsiteX10493" fmla="*/ 6176500 w 6582933"/>
              <a:gd name="connsiteY10493" fmla="*/ 323758 h 6858000"/>
              <a:gd name="connsiteX10494" fmla="*/ 6176500 w 6582933"/>
              <a:gd name="connsiteY10494" fmla="*/ 336469 h 6858000"/>
              <a:gd name="connsiteX10495" fmla="*/ 6209297 w 6582933"/>
              <a:gd name="connsiteY10495" fmla="*/ 344763 h 6858000"/>
              <a:gd name="connsiteX10496" fmla="*/ 6216922 w 6582933"/>
              <a:gd name="connsiteY10496" fmla="*/ 351786 h 6858000"/>
              <a:gd name="connsiteX10497" fmla="*/ 6227573 w 6582933"/>
              <a:gd name="connsiteY10497" fmla="*/ 370248 h 6858000"/>
              <a:gd name="connsiteX10498" fmla="*/ 6239296 w 6582933"/>
              <a:gd name="connsiteY10498" fmla="*/ 380989 h 6858000"/>
              <a:gd name="connsiteX10499" fmla="*/ 6252643 w 6582933"/>
              <a:gd name="connsiteY10499" fmla="*/ 390299 h 6858000"/>
              <a:gd name="connsiteX10500" fmla="*/ 6252992 w 6582933"/>
              <a:gd name="connsiteY10500" fmla="*/ 409237 h 6858000"/>
              <a:gd name="connsiteX10501" fmla="*/ 6260979 w 6582933"/>
              <a:gd name="connsiteY10501" fmla="*/ 421758 h 6858000"/>
              <a:gd name="connsiteX10502" fmla="*/ 6283118 w 6582933"/>
              <a:gd name="connsiteY10502" fmla="*/ 393254 h 6858000"/>
              <a:gd name="connsiteX10503" fmla="*/ 6298343 w 6582933"/>
              <a:gd name="connsiteY10503" fmla="*/ 395478 h 6858000"/>
              <a:gd name="connsiteX10504" fmla="*/ 6337356 w 6582933"/>
              <a:gd name="connsiteY10504" fmla="*/ 404248 h 6858000"/>
              <a:gd name="connsiteX10505" fmla="*/ 6341416 w 6582933"/>
              <a:gd name="connsiteY10505" fmla="*/ 387407 h 6858000"/>
              <a:gd name="connsiteX10506" fmla="*/ 6329363 w 6582933"/>
              <a:gd name="connsiteY10506" fmla="*/ 374284 h 6858000"/>
              <a:gd name="connsiteX10507" fmla="*/ 6317945 w 6582933"/>
              <a:gd name="connsiteY10507" fmla="*/ 347559 h 6858000"/>
              <a:gd name="connsiteX10508" fmla="*/ 6326889 w 6582933"/>
              <a:gd name="connsiteY10508" fmla="*/ 338598 h 6858000"/>
              <a:gd name="connsiteX10509" fmla="*/ 6309381 w 6582933"/>
              <a:gd name="connsiteY10509" fmla="*/ 329669 h 6858000"/>
              <a:gd name="connsiteX10510" fmla="*/ 6300436 w 6582933"/>
              <a:gd name="connsiteY10510" fmla="*/ 320771 h 6858000"/>
              <a:gd name="connsiteX10511" fmla="*/ 6295425 w 6582933"/>
              <a:gd name="connsiteY10511" fmla="*/ 317593 h 6858000"/>
              <a:gd name="connsiteX10512" fmla="*/ 6283372 w 6582933"/>
              <a:gd name="connsiteY10512" fmla="*/ 316100 h 6858000"/>
              <a:gd name="connsiteX10513" fmla="*/ 6278487 w 6582933"/>
              <a:gd name="connsiteY10513" fmla="*/ 311492 h 6858000"/>
              <a:gd name="connsiteX10514" fmla="*/ 6290667 w 6582933"/>
              <a:gd name="connsiteY10514" fmla="*/ 298241 h 6858000"/>
              <a:gd name="connsiteX10515" fmla="*/ 6290794 w 6582933"/>
              <a:gd name="connsiteY10515" fmla="*/ 292045 h 6858000"/>
              <a:gd name="connsiteX10516" fmla="*/ 6301324 w 6582933"/>
              <a:gd name="connsiteY10516" fmla="*/ 287850 h 6858000"/>
              <a:gd name="connsiteX10517" fmla="*/ 6290794 w 6582933"/>
              <a:gd name="connsiteY10517" fmla="*/ 279335 h 6858000"/>
              <a:gd name="connsiteX10518" fmla="*/ 6290793 w 6582933"/>
              <a:gd name="connsiteY10518" fmla="*/ 279332 h 6858000"/>
              <a:gd name="connsiteX10519" fmla="*/ 6290793 w 6582933"/>
              <a:gd name="connsiteY10519" fmla="*/ 291910 h 6858000"/>
              <a:gd name="connsiteX10520" fmla="*/ 6278106 w 6582933"/>
              <a:gd name="connsiteY10520" fmla="*/ 279199 h 6858000"/>
              <a:gd name="connsiteX10521" fmla="*/ 6290744 w 6582933"/>
              <a:gd name="connsiteY10521" fmla="*/ 279199 h 6858000"/>
              <a:gd name="connsiteX10522" fmla="*/ 6287289 w 6582933"/>
              <a:gd name="connsiteY10522" fmla="*/ 269790 h 6858000"/>
              <a:gd name="connsiteX10523" fmla="*/ 6275323 w 6582933"/>
              <a:gd name="connsiteY10523" fmla="*/ 266563 h 6858000"/>
              <a:gd name="connsiteX10524" fmla="*/ 6275322 w 6582933"/>
              <a:gd name="connsiteY10524" fmla="*/ 266561 h 6858000"/>
              <a:gd name="connsiteX10525" fmla="*/ 6277853 w 6582933"/>
              <a:gd name="connsiteY10525" fmla="*/ 266529 h 6858000"/>
              <a:gd name="connsiteX10526" fmla="*/ 6274681 w 6582933"/>
              <a:gd name="connsiteY10526" fmla="*/ 256646 h 6858000"/>
              <a:gd name="connsiteX10527" fmla="*/ 6266751 w 6582933"/>
              <a:gd name="connsiteY10527" fmla="*/ 259156 h 6858000"/>
              <a:gd name="connsiteX10528" fmla="*/ 6268337 w 6582933"/>
              <a:gd name="connsiteY10528" fmla="*/ 263033 h 6858000"/>
              <a:gd name="connsiteX10529" fmla="*/ 6275315 w 6582933"/>
              <a:gd name="connsiteY10529" fmla="*/ 266529 h 6858000"/>
              <a:gd name="connsiteX10530" fmla="*/ 6275322 w 6582933"/>
              <a:gd name="connsiteY10530" fmla="*/ 266561 h 6858000"/>
              <a:gd name="connsiteX10531" fmla="*/ 6275315 w 6582933"/>
              <a:gd name="connsiteY10531" fmla="*/ 266561 h 6858000"/>
              <a:gd name="connsiteX10532" fmla="*/ 6275323 w 6582933"/>
              <a:gd name="connsiteY10532" fmla="*/ 266563 h 6858000"/>
              <a:gd name="connsiteX10533" fmla="*/ 6278106 w 6582933"/>
              <a:gd name="connsiteY10533" fmla="*/ 279303 h 6858000"/>
              <a:gd name="connsiteX10534" fmla="*/ 6259266 w 6582933"/>
              <a:gd name="connsiteY10534" fmla="*/ 279303 h 6858000"/>
              <a:gd name="connsiteX10535" fmla="*/ 6252199 w 6582933"/>
              <a:gd name="connsiteY10535" fmla="*/ 263319 h 6858000"/>
              <a:gd name="connsiteX10536" fmla="*/ 6241681 w 6582933"/>
              <a:gd name="connsiteY10536" fmla="*/ 248225 h 6858000"/>
              <a:gd name="connsiteX10537" fmla="*/ 6247943 w 6582933"/>
              <a:gd name="connsiteY10537" fmla="*/ 241552 h 6858000"/>
              <a:gd name="connsiteX10538" fmla="*/ 6283752 w 6582933"/>
              <a:gd name="connsiteY10538" fmla="*/ 241203 h 6858000"/>
              <a:gd name="connsiteX10539" fmla="*/ 6297962 w 6582933"/>
              <a:gd name="connsiteY10539" fmla="*/ 229286 h 6858000"/>
              <a:gd name="connsiteX10540" fmla="*/ 6307731 w 6582933"/>
              <a:gd name="connsiteY10540" fmla="*/ 239073 h 6858000"/>
              <a:gd name="connsiteX10541" fmla="*/ 6344524 w 6582933"/>
              <a:gd name="connsiteY10541" fmla="*/ 241107 h 6858000"/>
              <a:gd name="connsiteX10542" fmla="*/ 6388613 w 6582933"/>
              <a:gd name="connsiteY10542" fmla="*/ 241203 h 6858000"/>
              <a:gd name="connsiteX10543" fmla="*/ 6424200 w 6582933"/>
              <a:gd name="connsiteY10543" fmla="*/ 241203 h 6858000"/>
              <a:gd name="connsiteX10544" fmla="*/ 6435492 w 6582933"/>
              <a:gd name="connsiteY10544" fmla="*/ 252452 h 6858000"/>
              <a:gd name="connsiteX10545" fmla="*/ 6489667 w 6582933"/>
              <a:gd name="connsiteY10545" fmla="*/ 256138 h 6858000"/>
              <a:gd name="connsiteX10546" fmla="*/ 6494107 w 6582933"/>
              <a:gd name="connsiteY10546" fmla="*/ 266624 h 6858000"/>
              <a:gd name="connsiteX10547" fmla="*/ 6487954 w 6582933"/>
              <a:gd name="connsiteY10547" fmla="*/ 266783 h 6858000"/>
              <a:gd name="connsiteX10548" fmla="*/ 6469494 w 6582933"/>
              <a:gd name="connsiteY10548" fmla="*/ 285150 h 6858000"/>
              <a:gd name="connsiteX10549" fmla="*/ 6480849 w 6582933"/>
              <a:gd name="connsiteY10549" fmla="*/ 298305 h 6858000"/>
              <a:gd name="connsiteX10550" fmla="*/ 6481420 w 6582933"/>
              <a:gd name="connsiteY10550" fmla="*/ 310571 h 6858000"/>
              <a:gd name="connsiteX10551" fmla="*/ 6494107 w 6582933"/>
              <a:gd name="connsiteY10551" fmla="*/ 324044 h 6858000"/>
              <a:gd name="connsiteX10552" fmla="*/ 6494107 w 6582933"/>
              <a:gd name="connsiteY10552" fmla="*/ 336278 h 6858000"/>
              <a:gd name="connsiteX10553" fmla="*/ 6481420 w 6582933"/>
              <a:gd name="connsiteY10553" fmla="*/ 349815 h 6858000"/>
              <a:gd name="connsiteX10554" fmla="*/ 6481992 w 6582933"/>
              <a:gd name="connsiteY10554" fmla="*/ 362018 h 6858000"/>
              <a:gd name="connsiteX10555" fmla="*/ 6493537 w 6582933"/>
              <a:gd name="connsiteY10555" fmla="*/ 375427 h 6858000"/>
              <a:gd name="connsiteX10556" fmla="*/ 6479771 w 6582933"/>
              <a:gd name="connsiteY10556" fmla="*/ 406378 h 6858000"/>
              <a:gd name="connsiteX10557" fmla="*/ 6462707 w 6582933"/>
              <a:gd name="connsiteY10557" fmla="*/ 406378 h 6858000"/>
              <a:gd name="connsiteX10558" fmla="*/ 6449322 w 6582933"/>
              <a:gd name="connsiteY10558" fmla="*/ 418739 h 6858000"/>
              <a:gd name="connsiteX10559" fmla="*/ 6431306 w 6582933"/>
              <a:gd name="connsiteY10559" fmla="*/ 388074 h 6858000"/>
              <a:gd name="connsiteX10560" fmla="*/ 6430607 w 6582933"/>
              <a:gd name="connsiteY10560" fmla="*/ 375745 h 6858000"/>
              <a:gd name="connsiteX10561" fmla="*/ 6439489 w 6582933"/>
              <a:gd name="connsiteY10561" fmla="*/ 368627 h 6858000"/>
              <a:gd name="connsiteX10562" fmla="*/ 6460994 w 6582933"/>
              <a:gd name="connsiteY10562" fmla="*/ 368214 h 6858000"/>
              <a:gd name="connsiteX10563" fmla="*/ 6468923 w 6582933"/>
              <a:gd name="connsiteY10563" fmla="*/ 350070 h 6858000"/>
              <a:gd name="connsiteX10564" fmla="*/ 6443168 w 6582933"/>
              <a:gd name="connsiteY10564" fmla="*/ 335834 h 6858000"/>
              <a:gd name="connsiteX10565" fmla="*/ 6443168 w 6582933"/>
              <a:gd name="connsiteY10565" fmla="*/ 323695 h 6858000"/>
              <a:gd name="connsiteX10566" fmla="*/ 6425215 w 6582933"/>
              <a:gd name="connsiteY10566" fmla="*/ 305741 h 6858000"/>
              <a:gd name="connsiteX10567" fmla="*/ 6403964 w 6582933"/>
              <a:gd name="connsiteY10567" fmla="*/ 285530 h 6858000"/>
              <a:gd name="connsiteX10568" fmla="*/ 6386519 w 6582933"/>
              <a:gd name="connsiteY10568" fmla="*/ 266624 h 6858000"/>
              <a:gd name="connsiteX10569" fmla="*/ 6373007 w 6582933"/>
              <a:gd name="connsiteY10569" fmla="*/ 278763 h 6858000"/>
              <a:gd name="connsiteX10570" fmla="*/ 6367108 w 6582933"/>
              <a:gd name="connsiteY10570" fmla="*/ 268117 h 6858000"/>
              <a:gd name="connsiteX10571" fmla="*/ 6358544 w 6582933"/>
              <a:gd name="connsiteY10571" fmla="*/ 254327 h 6858000"/>
              <a:gd name="connsiteX10572" fmla="*/ 6323590 w 6582933"/>
              <a:gd name="connsiteY10572" fmla="*/ 253945 h 6858000"/>
              <a:gd name="connsiteX10573" fmla="*/ 6316168 w 6582933"/>
              <a:gd name="connsiteY10573" fmla="*/ 272407 h 6858000"/>
              <a:gd name="connsiteX10574" fmla="*/ 6328729 w 6582933"/>
              <a:gd name="connsiteY10574" fmla="*/ 285881 h 6858000"/>
              <a:gd name="connsiteX10575" fmla="*/ 6328919 w 6582933"/>
              <a:gd name="connsiteY10575" fmla="*/ 292077 h 6858000"/>
              <a:gd name="connsiteX10576" fmla="*/ 6318452 w 6582933"/>
              <a:gd name="connsiteY10576" fmla="*/ 296271 h 6858000"/>
              <a:gd name="connsiteX10577" fmla="*/ 6320109 w 6582933"/>
              <a:gd name="connsiteY10577" fmla="*/ 302210 h 6858000"/>
              <a:gd name="connsiteX10578" fmla="*/ 6328902 w 6582933"/>
              <a:gd name="connsiteY10578" fmla="*/ 306097 h 6858000"/>
              <a:gd name="connsiteX10579" fmla="*/ 6329109 w 6582933"/>
              <a:gd name="connsiteY10579" fmla="*/ 310316 h 6858000"/>
              <a:gd name="connsiteX10580" fmla="*/ 6336595 w 6582933"/>
              <a:gd name="connsiteY10580" fmla="*/ 316068 h 6858000"/>
              <a:gd name="connsiteX10581" fmla="*/ 6337959 w 6582933"/>
              <a:gd name="connsiteY10581" fmla="*/ 314035 h 6858000"/>
              <a:gd name="connsiteX10582" fmla="*/ 6334581 w 6582933"/>
              <a:gd name="connsiteY10582" fmla="*/ 308595 h 6858000"/>
              <a:gd name="connsiteX10583" fmla="*/ 6337055 w 6582933"/>
              <a:gd name="connsiteY10583" fmla="*/ 307671 h 6858000"/>
              <a:gd name="connsiteX10584" fmla="*/ 6334501 w 6582933"/>
              <a:gd name="connsiteY10584" fmla="*/ 304978 h 6858000"/>
              <a:gd name="connsiteX10585" fmla="*/ 6332689 w 6582933"/>
              <a:gd name="connsiteY10585" fmla="*/ 304883 h 6858000"/>
              <a:gd name="connsiteX10586" fmla="*/ 6329625 w 6582933"/>
              <a:gd name="connsiteY10586" fmla="*/ 298866 h 6858000"/>
              <a:gd name="connsiteX10587" fmla="*/ 6328919 w 6582933"/>
              <a:gd name="connsiteY10587" fmla="*/ 292045 h 6858000"/>
              <a:gd name="connsiteX10588" fmla="*/ 6385822 w 6582933"/>
              <a:gd name="connsiteY10588" fmla="*/ 292237 h 6858000"/>
              <a:gd name="connsiteX10589" fmla="*/ 6390262 w 6582933"/>
              <a:gd name="connsiteY10589" fmla="*/ 296398 h 6858000"/>
              <a:gd name="connsiteX10590" fmla="*/ 6385314 w 6582933"/>
              <a:gd name="connsiteY10590" fmla="*/ 304502 h 6858000"/>
              <a:gd name="connsiteX10591" fmla="*/ 6368630 w 6582933"/>
              <a:gd name="connsiteY10591" fmla="*/ 309808 h 6858000"/>
              <a:gd name="connsiteX10592" fmla="*/ 6367361 w 6582933"/>
              <a:gd name="connsiteY10592" fmla="*/ 321661 h 6858000"/>
              <a:gd name="connsiteX10593" fmla="*/ 6375481 w 6582933"/>
              <a:gd name="connsiteY10593" fmla="*/ 330686 h 6858000"/>
              <a:gd name="connsiteX10594" fmla="*/ 6399334 w 6582933"/>
              <a:gd name="connsiteY10594" fmla="*/ 330686 h 6858000"/>
              <a:gd name="connsiteX10595" fmla="*/ 6404345 w 6582933"/>
              <a:gd name="connsiteY10595" fmla="*/ 335706 h 6858000"/>
              <a:gd name="connsiteX10596" fmla="*/ 6396225 w 6582933"/>
              <a:gd name="connsiteY10596" fmla="*/ 342539 h 6858000"/>
              <a:gd name="connsiteX10597" fmla="*/ 6377384 w 6582933"/>
              <a:gd name="connsiteY10597" fmla="*/ 343142 h 6858000"/>
              <a:gd name="connsiteX10598" fmla="*/ 6366791 w 6582933"/>
              <a:gd name="connsiteY10598" fmla="*/ 349307 h 6858000"/>
              <a:gd name="connsiteX10599" fmla="*/ 6387281 w 6582933"/>
              <a:gd name="connsiteY10599" fmla="*/ 368278 h 6858000"/>
              <a:gd name="connsiteX10600" fmla="*/ 6409420 w 6582933"/>
              <a:gd name="connsiteY10600" fmla="*/ 368627 h 6858000"/>
              <a:gd name="connsiteX10601" fmla="*/ 6416779 w 6582933"/>
              <a:gd name="connsiteY10601" fmla="*/ 375777 h 6858000"/>
              <a:gd name="connsiteX10602" fmla="*/ 6394512 w 6582933"/>
              <a:gd name="connsiteY10602" fmla="*/ 411144 h 6858000"/>
              <a:gd name="connsiteX10603" fmla="*/ 6399778 w 6582933"/>
              <a:gd name="connsiteY10603" fmla="*/ 418993 h 6858000"/>
              <a:gd name="connsiteX10604" fmla="*/ 6406057 w 6582933"/>
              <a:gd name="connsiteY10604" fmla="*/ 419152 h 6858000"/>
              <a:gd name="connsiteX10605" fmla="*/ 6417603 w 6582933"/>
              <a:gd name="connsiteY10605" fmla="*/ 430020 h 6858000"/>
              <a:gd name="connsiteX10606" fmla="*/ 6425533 w 6582933"/>
              <a:gd name="connsiteY10606" fmla="*/ 443239 h 6858000"/>
              <a:gd name="connsiteX10607" fmla="*/ 6455982 w 6582933"/>
              <a:gd name="connsiteY10607" fmla="*/ 438250 h 6858000"/>
              <a:gd name="connsiteX10608" fmla="*/ 6455982 w 6582933"/>
              <a:gd name="connsiteY10608" fmla="*/ 457053 h 6858000"/>
              <a:gd name="connsiteX10609" fmla="*/ 6461565 w 6582933"/>
              <a:gd name="connsiteY10609" fmla="*/ 457350 h 6858000"/>
              <a:gd name="connsiteX10610" fmla="*/ 6467338 w 6582933"/>
              <a:gd name="connsiteY10610" fmla="*/ 464785 h 6858000"/>
              <a:gd name="connsiteX10611" fmla="*/ 6463722 w 6582933"/>
              <a:gd name="connsiteY10611" fmla="*/ 468439 h 6858000"/>
              <a:gd name="connsiteX10612" fmla="*/ 6456236 w 6582933"/>
              <a:gd name="connsiteY10612" fmla="*/ 462688 h 6858000"/>
              <a:gd name="connsiteX10613" fmla="*/ 6455960 w 6582933"/>
              <a:gd name="connsiteY10613" fmla="*/ 457221 h 6858000"/>
              <a:gd name="connsiteX10614" fmla="*/ 6449765 w 6582933"/>
              <a:gd name="connsiteY10614" fmla="*/ 457379 h 6858000"/>
              <a:gd name="connsiteX10615" fmla="*/ 6436571 w 6582933"/>
              <a:gd name="connsiteY10615" fmla="*/ 469487 h 6858000"/>
              <a:gd name="connsiteX10616" fmla="*/ 6422868 w 6582933"/>
              <a:gd name="connsiteY10616" fmla="*/ 459255 h 6858000"/>
              <a:gd name="connsiteX10617" fmla="*/ 6417857 w 6582933"/>
              <a:gd name="connsiteY10617" fmla="*/ 475746 h 6858000"/>
              <a:gd name="connsiteX10618" fmla="*/ 6430798 w 6582933"/>
              <a:gd name="connsiteY10618" fmla="*/ 489760 h 6858000"/>
              <a:gd name="connsiteX10619" fmla="*/ 6430798 w 6582933"/>
              <a:gd name="connsiteY10619" fmla="*/ 501803 h 6858000"/>
              <a:gd name="connsiteX10620" fmla="*/ 6441138 w 6582933"/>
              <a:gd name="connsiteY10620" fmla="*/ 508191 h 6858000"/>
              <a:gd name="connsiteX10621" fmla="*/ 6455982 w 6582933"/>
              <a:gd name="connsiteY10621" fmla="*/ 522363 h 6858000"/>
              <a:gd name="connsiteX10622" fmla="*/ 6455982 w 6582933"/>
              <a:gd name="connsiteY10622" fmla="*/ 539713 h 6858000"/>
              <a:gd name="connsiteX10623" fmla="*/ 6424962 w 6582933"/>
              <a:gd name="connsiteY10623" fmla="*/ 546259 h 6858000"/>
              <a:gd name="connsiteX10624" fmla="*/ 6411260 w 6582933"/>
              <a:gd name="connsiteY10624" fmla="*/ 533453 h 6858000"/>
              <a:gd name="connsiteX10625" fmla="*/ 6360954 w 6582933"/>
              <a:gd name="connsiteY10625" fmla="*/ 533453 h 6858000"/>
              <a:gd name="connsiteX10626" fmla="*/ 6346935 w 6582933"/>
              <a:gd name="connsiteY10626" fmla="*/ 520393 h 6858000"/>
              <a:gd name="connsiteX10627" fmla="*/ 6309507 w 6582933"/>
              <a:gd name="connsiteY10627" fmla="*/ 520393 h 6858000"/>
              <a:gd name="connsiteX10628" fmla="*/ 6285212 w 6582933"/>
              <a:gd name="connsiteY10628" fmla="*/ 496115 h 6858000"/>
              <a:gd name="connsiteX10629" fmla="*/ 6259266 w 6582933"/>
              <a:gd name="connsiteY10629" fmla="*/ 494876 h 6858000"/>
              <a:gd name="connsiteX10630" fmla="*/ 6242157 w 6582933"/>
              <a:gd name="connsiteY10630" fmla="*/ 482864 h 6858000"/>
              <a:gd name="connsiteX10631" fmla="*/ 6220994 w 6582933"/>
              <a:gd name="connsiteY10631" fmla="*/ 470313 h 6858000"/>
              <a:gd name="connsiteX10632" fmla="*/ 6195918 w 6582933"/>
              <a:gd name="connsiteY10632" fmla="*/ 470313 h 6858000"/>
              <a:gd name="connsiteX10633" fmla="*/ 6156797 w 6582933"/>
              <a:gd name="connsiteY10633" fmla="*/ 431291 h 6858000"/>
              <a:gd name="connsiteX10634" fmla="*/ 6133154 w 6582933"/>
              <a:gd name="connsiteY10634" fmla="*/ 419915 h 6858000"/>
              <a:gd name="connsiteX10635" fmla="*/ 6108845 w 6582933"/>
              <a:gd name="connsiteY10635" fmla="*/ 418739 h 6858000"/>
              <a:gd name="connsiteX10636" fmla="*/ 6087455 w 6582933"/>
              <a:gd name="connsiteY10636" fmla="*/ 398529 h 6858000"/>
              <a:gd name="connsiteX10637" fmla="*/ 6075852 w 6582933"/>
              <a:gd name="connsiteY10637" fmla="*/ 381275 h 6858000"/>
              <a:gd name="connsiteX10638" fmla="*/ 6062162 w 6582933"/>
              <a:gd name="connsiteY10638" fmla="*/ 371995 h 6858000"/>
              <a:gd name="connsiteX10639" fmla="*/ 6061109 w 6582933"/>
              <a:gd name="connsiteY10639" fmla="*/ 365799 h 6858000"/>
              <a:gd name="connsiteX10640" fmla="*/ 6032220 w 6582933"/>
              <a:gd name="connsiteY10640" fmla="*/ 330622 h 6858000"/>
              <a:gd name="connsiteX10641" fmla="*/ 6016146 w 6582933"/>
              <a:gd name="connsiteY10641" fmla="*/ 328684 h 6858000"/>
              <a:gd name="connsiteX10642" fmla="*/ 5980234 w 6582933"/>
              <a:gd name="connsiteY10642" fmla="*/ 292776 h 6858000"/>
              <a:gd name="connsiteX10643" fmla="*/ 5965707 w 6582933"/>
              <a:gd name="connsiteY10643" fmla="*/ 291886 h 6858000"/>
              <a:gd name="connsiteX10644" fmla="*/ 5935486 w 6582933"/>
              <a:gd name="connsiteY10644" fmla="*/ 257218 h 6858000"/>
              <a:gd name="connsiteX10645" fmla="*/ 5909743 w 6582933"/>
              <a:gd name="connsiteY10645" fmla="*/ 247303 h 6858000"/>
              <a:gd name="connsiteX10646" fmla="*/ 5909743 w 6582933"/>
              <a:gd name="connsiteY10646" fmla="*/ 272217 h 6858000"/>
              <a:gd name="connsiteX10647" fmla="*/ 5897386 w 6582933"/>
              <a:gd name="connsiteY10647" fmla="*/ 285848 h 6858000"/>
              <a:gd name="connsiteX10648" fmla="*/ 5908919 w 6582933"/>
              <a:gd name="connsiteY10648" fmla="*/ 298972 h 6858000"/>
              <a:gd name="connsiteX10649" fmla="*/ 5890516 w 6582933"/>
              <a:gd name="connsiteY10649" fmla="*/ 317435 h 6858000"/>
              <a:gd name="connsiteX10650" fmla="*/ 5871454 w 6582933"/>
              <a:gd name="connsiteY10650" fmla="*/ 317435 h 6858000"/>
              <a:gd name="connsiteX10651" fmla="*/ 5871168 w 6582933"/>
              <a:gd name="connsiteY10651" fmla="*/ 300307 h 6858000"/>
              <a:gd name="connsiteX10652" fmla="*/ 5858741 w 6582933"/>
              <a:gd name="connsiteY10652" fmla="*/ 292013 h 6858000"/>
              <a:gd name="connsiteX10653" fmla="*/ 5858741 w 6582933"/>
              <a:gd name="connsiteY10653" fmla="*/ 273647 h 6858000"/>
              <a:gd name="connsiteX10654" fmla="*/ 5838054 w 6582933"/>
              <a:gd name="connsiteY10654" fmla="*/ 255661 h 6858000"/>
              <a:gd name="connsiteX10655" fmla="*/ 5833855 w 6582933"/>
              <a:gd name="connsiteY10655" fmla="*/ 259697 h 6858000"/>
              <a:gd name="connsiteX10656" fmla="*/ 5840655 w 6582933"/>
              <a:gd name="connsiteY10656" fmla="*/ 292013 h 6858000"/>
              <a:gd name="connsiteX10657" fmla="*/ 5858741 w 6582933"/>
              <a:gd name="connsiteY10657" fmla="*/ 292013 h 6858000"/>
              <a:gd name="connsiteX10658" fmla="*/ 5859026 w 6582933"/>
              <a:gd name="connsiteY10658" fmla="*/ 309141 h 6858000"/>
              <a:gd name="connsiteX10659" fmla="*/ 5871454 w 6582933"/>
              <a:gd name="connsiteY10659" fmla="*/ 317435 h 6858000"/>
              <a:gd name="connsiteX10660" fmla="*/ 5875773 w 6582933"/>
              <a:gd name="connsiteY10660" fmla="*/ 328176 h 6858000"/>
              <a:gd name="connsiteX10661" fmla="*/ 5896777 w 6582933"/>
              <a:gd name="connsiteY10661" fmla="*/ 339711 h 6858000"/>
              <a:gd name="connsiteX10662" fmla="*/ 5896777 w 6582933"/>
              <a:gd name="connsiteY10662" fmla="*/ 349307 h 6858000"/>
              <a:gd name="connsiteX10663" fmla="*/ 5851465 w 6582933"/>
              <a:gd name="connsiteY10663" fmla="*/ 357029 h 6858000"/>
              <a:gd name="connsiteX10664" fmla="*/ 5845933 w 6582933"/>
              <a:gd name="connsiteY10664" fmla="*/ 374475 h 6858000"/>
              <a:gd name="connsiteX10665" fmla="*/ 5865097 w 6582933"/>
              <a:gd name="connsiteY10665" fmla="*/ 393635 h 6858000"/>
              <a:gd name="connsiteX10666" fmla="*/ 5882098 w 6582933"/>
              <a:gd name="connsiteY10666" fmla="*/ 393667 h 6858000"/>
              <a:gd name="connsiteX10667" fmla="*/ 5896872 w 6582933"/>
              <a:gd name="connsiteY10667" fmla="*/ 407585 h 6858000"/>
              <a:gd name="connsiteX10668" fmla="*/ 5896872 w 6582933"/>
              <a:gd name="connsiteY10668" fmla="*/ 413845 h 6858000"/>
              <a:gd name="connsiteX10669" fmla="*/ 5896238 w 6582933"/>
              <a:gd name="connsiteY10669" fmla="*/ 426080 h 6858000"/>
              <a:gd name="connsiteX10670" fmla="*/ 5878190 w 6582933"/>
              <a:gd name="connsiteY10670" fmla="*/ 419470 h 6858000"/>
              <a:gd name="connsiteX10671" fmla="*/ 5851877 w 6582933"/>
              <a:gd name="connsiteY10671" fmla="*/ 444510 h 6858000"/>
              <a:gd name="connsiteX10672" fmla="*/ 5820603 w 6582933"/>
              <a:gd name="connsiteY10672" fmla="*/ 444510 h 6858000"/>
              <a:gd name="connsiteX10673" fmla="*/ 5816536 w 6582933"/>
              <a:gd name="connsiteY10673" fmla="*/ 434183 h 6858000"/>
              <a:gd name="connsiteX10674" fmla="*/ 5787806 w 6582933"/>
              <a:gd name="connsiteY10674" fmla="*/ 433039 h 6858000"/>
              <a:gd name="connsiteX10675" fmla="*/ 5783740 w 6582933"/>
              <a:gd name="connsiteY10675" fmla="*/ 436979 h 6858000"/>
              <a:gd name="connsiteX10676" fmla="*/ 5790477 w 6582933"/>
              <a:gd name="connsiteY10676" fmla="*/ 444192 h 6858000"/>
              <a:gd name="connsiteX10677" fmla="*/ 5820603 w 6582933"/>
              <a:gd name="connsiteY10677" fmla="*/ 444542 h 6858000"/>
              <a:gd name="connsiteX10678" fmla="*/ 5820603 w 6582933"/>
              <a:gd name="connsiteY10678" fmla="*/ 463290 h 6858000"/>
              <a:gd name="connsiteX10679" fmla="*/ 5807827 w 6582933"/>
              <a:gd name="connsiteY10679" fmla="*/ 476826 h 6858000"/>
              <a:gd name="connsiteX10680" fmla="*/ 5807827 w 6582933"/>
              <a:gd name="connsiteY10680" fmla="*/ 488807 h 6858000"/>
              <a:gd name="connsiteX10681" fmla="*/ 5795628 w 6582933"/>
              <a:gd name="connsiteY10681" fmla="*/ 502089 h 6858000"/>
              <a:gd name="connsiteX10682" fmla="*/ 5826420 w 6582933"/>
              <a:gd name="connsiteY10682" fmla="*/ 520774 h 6858000"/>
              <a:gd name="connsiteX10683" fmla="*/ 5850697 w 6582933"/>
              <a:gd name="connsiteY10683" fmla="*/ 521124 h 6858000"/>
              <a:gd name="connsiteX10684" fmla="*/ 5857592 w 6582933"/>
              <a:gd name="connsiteY10684" fmla="*/ 528273 h 6858000"/>
              <a:gd name="connsiteX10685" fmla="*/ 5839704 w 6582933"/>
              <a:gd name="connsiteY10685" fmla="*/ 546164 h 6858000"/>
              <a:gd name="connsiteX10686" fmla="*/ 5826769 w 6582933"/>
              <a:gd name="connsiteY10686" fmla="*/ 546164 h 6858000"/>
              <a:gd name="connsiteX10687" fmla="*/ 5796357 w 6582933"/>
              <a:gd name="connsiteY10687" fmla="*/ 578035 h 6858000"/>
              <a:gd name="connsiteX10688" fmla="*/ 5807890 w 6582933"/>
              <a:gd name="connsiteY10688" fmla="*/ 591159 h 6858000"/>
              <a:gd name="connsiteX10689" fmla="*/ 5807928 w 6582933"/>
              <a:gd name="connsiteY10689" fmla="*/ 608637 h 6858000"/>
              <a:gd name="connsiteX10690" fmla="*/ 5822797 w 6582933"/>
              <a:gd name="connsiteY10690" fmla="*/ 622460 h 6858000"/>
              <a:gd name="connsiteX10691" fmla="*/ 5827815 w 6582933"/>
              <a:gd name="connsiteY10691" fmla="*/ 623763 h 6858000"/>
              <a:gd name="connsiteX10692" fmla="*/ 5845869 w 6582933"/>
              <a:gd name="connsiteY10692" fmla="*/ 641751 h 6858000"/>
              <a:gd name="connsiteX10693" fmla="*/ 5846023 w 6582933"/>
              <a:gd name="connsiteY10693" fmla="*/ 647662 h 6858000"/>
              <a:gd name="connsiteX10694" fmla="*/ 5851560 w 6582933"/>
              <a:gd name="connsiteY10694" fmla="*/ 647953 h 6858000"/>
              <a:gd name="connsiteX10695" fmla="*/ 5857307 w 6582933"/>
              <a:gd name="connsiteY10695" fmla="*/ 655393 h 6858000"/>
              <a:gd name="connsiteX10696" fmla="*/ 5853653 w 6582933"/>
              <a:gd name="connsiteY10696" fmla="*/ 659047 h 6858000"/>
              <a:gd name="connsiteX10697" fmla="*/ 5846218 w 6582933"/>
              <a:gd name="connsiteY10697" fmla="*/ 653294 h 6858000"/>
              <a:gd name="connsiteX10698" fmla="*/ 5845930 w 6582933"/>
              <a:gd name="connsiteY10698" fmla="*/ 647847 h 6858000"/>
              <a:gd name="connsiteX10699" fmla="*/ 5827276 w 6582933"/>
              <a:gd name="connsiteY10699" fmla="*/ 647847 h 6858000"/>
              <a:gd name="connsiteX10700" fmla="*/ 5814088 w 6582933"/>
              <a:gd name="connsiteY10700" fmla="*/ 635744 h 6858000"/>
              <a:gd name="connsiteX10701" fmla="*/ 5799631 w 6582933"/>
              <a:gd name="connsiteY10701" fmla="*/ 648519 h 6858000"/>
              <a:gd name="connsiteX10702" fmla="*/ 5776051 w 6582933"/>
              <a:gd name="connsiteY10702" fmla="*/ 648519 h 6858000"/>
              <a:gd name="connsiteX10703" fmla="*/ 5769727 w 6582933"/>
              <a:gd name="connsiteY10703" fmla="*/ 666311 h 6858000"/>
              <a:gd name="connsiteX10704" fmla="*/ 5782503 w 6582933"/>
              <a:gd name="connsiteY10704" fmla="*/ 679943 h 6858000"/>
              <a:gd name="connsiteX10705" fmla="*/ 5782503 w 6582933"/>
              <a:gd name="connsiteY10705" fmla="*/ 704827 h 6858000"/>
              <a:gd name="connsiteX10706" fmla="*/ 5795216 w 6582933"/>
              <a:gd name="connsiteY10706" fmla="*/ 718459 h 6858000"/>
              <a:gd name="connsiteX10707" fmla="*/ 5794416 w 6582933"/>
              <a:gd name="connsiteY10707" fmla="*/ 731234 h 6858000"/>
              <a:gd name="connsiteX10708" fmla="*/ 5765020 w 6582933"/>
              <a:gd name="connsiteY10708" fmla="*/ 736790 h 6858000"/>
              <a:gd name="connsiteX10709" fmla="*/ 5757299 w 6582933"/>
              <a:gd name="connsiteY10709" fmla="*/ 745245 h 6858000"/>
              <a:gd name="connsiteX10710" fmla="*/ 5755390 w 6582933"/>
              <a:gd name="connsiteY10710" fmla="*/ 756999 h 6858000"/>
              <a:gd name="connsiteX10711" fmla="*/ 5725264 w 6582933"/>
              <a:gd name="connsiteY10711" fmla="*/ 787605 h 6858000"/>
              <a:gd name="connsiteX10712" fmla="*/ 5707185 w 6582933"/>
              <a:gd name="connsiteY10712" fmla="*/ 793034 h 6858000"/>
              <a:gd name="connsiteX10713" fmla="*/ 5685667 w 6582933"/>
              <a:gd name="connsiteY10713" fmla="*/ 802219 h 6858000"/>
              <a:gd name="connsiteX10714" fmla="*/ 5671146 w 6582933"/>
              <a:gd name="connsiteY10714" fmla="*/ 813028 h 6858000"/>
              <a:gd name="connsiteX10715" fmla="*/ 5659449 w 6582933"/>
              <a:gd name="connsiteY10715" fmla="*/ 815312 h 6858000"/>
              <a:gd name="connsiteX10716" fmla="*/ 5636694 w 6582933"/>
              <a:gd name="connsiteY10716" fmla="*/ 838065 h 6858000"/>
              <a:gd name="connsiteX10717" fmla="*/ 5612004 w 6582933"/>
              <a:gd name="connsiteY10717" fmla="*/ 838065 h 6858000"/>
              <a:gd name="connsiteX10718" fmla="*/ 5597991 w 6582933"/>
              <a:gd name="connsiteY10718" fmla="*/ 851094 h 6858000"/>
              <a:gd name="connsiteX10719" fmla="*/ 5572630 w 6582933"/>
              <a:gd name="connsiteY10719" fmla="*/ 851094 h 6858000"/>
              <a:gd name="connsiteX10720" fmla="*/ 5554931 w 6582933"/>
              <a:gd name="connsiteY10720" fmla="*/ 869399 h 6858000"/>
              <a:gd name="connsiteX10721" fmla="*/ 5532906 w 6582933"/>
              <a:gd name="connsiteY10721" fmla="*/ 889260 h 6858000"/>
              <a:gd name="connsiteX10722" fmla="*/ 5526581 w 6582933"/>
              <a:gd name="connsiteY10722" fmla="*/ 889323 h 6858000"/>
              <a:gd name="connsiteX10723" fmla="*/ 5520954 w 6582933"/>
              <a:gd name="connsiteY10723" fmla="*/ 890433 h 6858000"/>
              <a:gd name="connsiteX10724" fmla="*/ 5502875 w 6582933"/>
              <a:gd name="connsiteY10724" fmla="*/ 908257 h 6858000"/>
              <a:gd name="connsiteX10725" fmla="*/ 5502875 w 6582933"/>
              <a:gd name="connsiteY10725" fmla="*/ 921064 h 6858000"/>
              <a:gd name="connsiteX10726" fmla="*/ 5492833 w 6582933"/>
              <a:gd name="connsiteY10726" fmla="*/ 927103 h 6858000"/>
              <a:gd name="connsiteX10727" fmla="*/ 5435792 w 6582933"/>
              <a:gd name="connsiteY10727" fmla="*/ 927388 h 6858000"/>
              <a:gd name="connsiteX10728" fmla="*/ 5415954 w 6582933"/>
              <a:gd name="connsiteY10728" fmla="*/ 945504 h 6858000"/>
              <a:gd name="connsiteX10729" fmla="*/ 5409223 w 6582933"/>
              <a:gd name="connsiteY10729" fmla="*/ 966316 h 6858000"/>
              <a:gd name="connsiteX10730" fmla="*/ 5394506 w 6582933"/>
              <a:gd name="connsiteY10730" fmla="*/ 952811 h 6858000"/>
              <a:gd name="connsiteX10731" fmla="*/ 5350367 w 6582933"/>
              <a:gd name="connsiteY10731" fmla="*/ 952811 h 6858000"/>
              <a:gd name="connsiteX10732" fmla="*/ 5350336 w 6582933"/>
              <a:gd name="connsiteY10732" fmla="*/ 952730 h 6858000"/>
              <a:gd name="connsiteX10733" fmla="*/ 5341817 w 6582933"/>
              <a:gd name="connsiteY10733" fmla="*/ 963214 h 6858000"/>
              <a:gd name="connsiteX10734" fmla="*/ 5337656 w 6582933"/>
              <a:gd name="connsiteY10734" fmla="*/ 952811 h 6858000"/>
              <a:gd name="connsiteX10735" fmla="*/ 5337655 w 6582933"/>
              <a:gd name="connsiteY10735" fmla="*/ 952811 h 6858000"/>
              <a:gd name="connsiteX10736" fmla="*/ 5280708 w 6582933"/>
              <a:gd name="connsiteY10736" fmla="*/ 952811 h 6858000"/>
              <a:gd name="connsiteX10737" fmla="*/ 5266656 w 6582933"/>
              <a:gd name="connsiteY10737" fmla="*/ 965903 h 6858000"/>
              <a:gd name="connsiteX10738" fmla="*/ 5216764 w 6582933"/>
              <a:gd name="connsiteY10738" fmla="*/ 965903 h 6858000"/>
              <a:gd name="connsiteX10739" fmla="*/ 5210598 w 6582933"/>
              <a:gd name="connsiteY10739" fmla="*/ 976674 h 6858000"/>
              <a:gd name="connsiteX10740" fmla="*/ 5201989 w 6582933"/>
              <a:gd name="connsiteY10740" fmla="*/ 990623 h 6858000"/>
              <a:gd name="connsiteX10741" fmla="*/ 5185275 w 6582933"/>
              <a:gd name="connsiteY10741" fmla="*/ 996693 h 6858000"/>
              <a:gd name="connsiteX10742" fmla="*/ 5154825 w 6582933"/>
              <a:gd name="connsiteY10742" fmla="*/ 992374 h 6858000"/>
              <a:gd name="connsiteX10743" fmla="*/ 5147009 w 6582933"/>
              <a:gd name="connsiteY10743" fmla="*/ 1005339 h 6858000"/>
              <a:gd name="connsiteX10744" fmla="*/ 5140780 w 6582933"/>
              <a:gd name="connsiteY10744" fmla="*/ 1016014 h 6858000"/>
              <a:gd name="connsiteX10745" fmla="*/ 5090062 w 6582933"/>
              <a:gd name="connsiteY10745" fmla="*/ 1016014 h 6858000"/>
              <a:gd name="connsiteX10746" fmla="*/ 5076843 w 6582933"/>
              <a:gd name="connsiteY10746" fmla="*/ 1003683 h 6858000"/>
              <a:gd name="connsiteX10747" fmla="*/ 5038862 w 6582933"/>
              <a:gd name="connsiteY10747" fmla="*/ 1003683 h 6858000"/>
              <a:gd name="connsiteX10748" fmla="*/ 5032728 w 6582933"/>
              <a:gd name="connsiteY10748" fmla="*/ 1013915 h 6858000"/>
              <a:gd name="connsiteX10749" fmla="*/ 5029708 w 6582933"/>
              <a:gd name="connsiteY10749" fmla="*/ 1025357 h 6858000"/>
              <a:gd name="connsiteX10750" fmla="*/ 5018652 w 6582933"/>
              <a:gd name="connsiteY10750" fmla="*/ 1029202 h 6858000"/>
              <a:gd name="connsiteX10751" fmla="*/ 5000731 w 6582933"/>
              <a:gd name="connsiteY10751" fmla="*/ 1029043 h 6858000"/>
              <a:gd name="connsiteX10752" fmla="*/ 4994152 w 6582933"/>
              <a:gd name="connsiteY10752" fmla="*/ 1059373 h 6858000"/>
              <a:gd name="connsiteX10753" fmla="*/ 4985728 w 6582933"/>
              <a:gd name="connsiteY10753" fmla="*/ 1066903 h 6858000"/>
              <a:gd name="connsiteX10754" fmla="*/ 4969330 w 6582933"/>
              <a:gd name="connsiteY10754" fmla="*/ 1061060 h 6858000"/>
              <a:gd name="connsiteX10755" fmla="*/ 4981313 w 6582933"/>
              <a:gd name="connsiteY10755" fmla="*/ 1047698 h 6858000"/>
              <a:gd name="connsiteX10756" fmla="*/ 4976701 w 6582933"/>
              <a:gd name="connsiteY10756" fmla="*/ 1043277 h 6858000"/>
              <a:gd name="connsiteX10757" fmla="*/ 4939140 w 6582933"/>
              <a:gd name="connsiteY10757" fmla="*/ 1041754 h 6858000"/>
              <a:gd name="connsiteX10758" fmla="*/ 4930843 w 6582933"/>
              <a:gd name="connsiteY10758" fmla="*/ 1027198 h 6858000"/>
              <a:gd name="connsiteX10759" fmla="*/ 4937167 w 6582933"/>
              <a:gd name="connsiteY10759" fmla="*/ 1016617 h 6858000"/>
              <a:gd name="connsiteX10760" fmla="*/ 4987195 w 6582933"/>
              <a:gd name="connsiteY10760" fmla="*/ 1016617 h 6858000"/>
              <a:gd name="connsiteX10761" fmla="*/ 5001238 w 6582933"/>
              <a:gd name="connsiteY10761" fmla="*/ 1003525 h 6858000"/>
              <a:gd name="connsiteX10762" fmla="*/ 5013635 w 6582933"/>
              <a:gd name="connsiteY10762" fmla="*/ 1003525 h 6858000"/>
              <a:gd name="connsiteX10763" fmla="*/ 5019889 w 6582933"/>
              <a:gd name="connsiteY10763" fmla="*/ 961292 h 6858000"/>
              <a:gd name="connsiteX10764" fmla="*/ 5000186 w 6582933"/>
              <a:gd name="connsiteY10764" fmla="*/ 940512 h 6858000"/>
              <a:gd name="connsiteX10765" fmla="*/ 4978357 w 6582933"/>
              <a:gd name="connsiteY10765" fmla="*/ 950458 h 6858000"/>
              <a:gd name="connsiteX10766" fmla="*/ 4971810 w 6582933"/>
              <a:gd name="connsiteY10766" fmla="*/ 952716 h 6858000"/>
              <a:gd name="connsiteX10767" fmla="*/ 4914635 w 6582933"/>
              <a:gd name="connsiteY10767" fmla="*/ 952811 h 6858000"/>
              <a:gd name="connsiteX10768" fmla="*/ 4886863 w 6582933"/>
              <a:gd name="connsiteY10768" fmla="*/ 977784 h 6858000"/>
              <a:gd name="connsiteX10769" fmla="*/ 4873420 w 6582933"/>
              <a:gd name="connsiteY10769" fmla="*/ 965681 h 6858000"/>
              <a:gd name="connsiteX10770" fmla="*/ 4848470 w 6582933"/>
              <a:gd name="connsiteY10770" fmla="*/ 965681 h 6858000"/>
              <a:gd name="connsiteX10771" fmla="*/ 4834330 w 6582933"/>
              <a:gd name="connsiteY10771" fmla="*/ 978488 h 6858000"/>
              <a:gd name="connsiteX10772" fmla="*/ 4812978 w 6582933"/>
              <a:gd name="connsiteY10772" fmla="*/ 988276 h 6858000"/>
              <a:gd name="connsiteX10773" fmla="*/ 4801123 w 6582933"/>
              <a:gd name="connsiteY10773" fmla="*/ 990845 h 6858000"/>
              <a:gd name="connsiteX10774" fmla="*/ 4757458 w 6582933"/>
              <a:gd name="connsiteY10774" fmla="*/ 992944 h 6858000"/>
              <a:gd name="connsiteX10775" fmla="*/ 4752910 w 6582933"/>
              <a:gd name="connsiteY10775" fmla="*/ 1003620 h 6858000"/>
              <a:gd name="connsiteX10776" fmla="*/ 4721991 w 6582933"/>
              <a:gd name="connsiteY10776" fmla="*/ 1003620 h 6858000"/>
              <a:gd name="connsiteX10777" fmla="*/ 4712774 w 6582933"/>
              <a:gd name="connsiteY10777" fmla="*/ 1024692 h 6858000"/>
              <a:gd name="connsiteX10778" fmla="*/ 4702066 w 6582933"/>
              <a:gd name="connsiteY10778" fmla="*/ 1029043 h 6858000"/>
              <a:gd name="connsiteX10779" fmla="*/ 4697650 w 6582933"/>
              <a:gd name="connsiteY10779" fmla="*/ 1018463 h 6858000"/>
              <a:gd name="connsiteX10780" fmla="*/ 4659385 w 6582933"/>
              <a:gd name="connsiteY10780" fmla="*/ 1016363 h 6858000"/>
              <a:gd name="connsiteX10781" fmla="*/ 4655890 w 6582933"/>
              <a:gd name="connsiteY10781" fmla="*/ 1027166 h 6858000"/>
              <a:gd name="connsiteX10782" fmla="*/ 4672796 w 6582933"/>
              <a:gd name="connsiteY10782" fmla="*/ 1031809 h 6858000"/>
              <a:gd name="connsiteX10783" fmla="*/ 4670411 w 6582933"/>
              <a:gd name="connsiteY10783" fmla="*/ 1041120 h 6858000"/>
              <a:gd name="connsiteX10784" fmla="*/ 4646895 w 6582933"/>
              <a:gd name="connsiteY10784" fmla="*/ 1041120 h 6858000"/>
              <a:gd name="connsiteX10785" fmla="*/ 4632818 w 6582933"/>
              <a:gd name="connsiteY10785" fmla="*/ 1053459 h 6858000"/>
              <a:gd name="connsiteX10786" fmla="*/ 4616230 w 6582933"/>
              <a:gd name="connsiteY10786" fmla="*/ 1029297 h 6858000"/>
              <a:gd name="connsiteX10787" fmla="*/ 4594458 w 6582933"/>
              <a:gd name="connsiteY10787" fmla="*/ 1029297 h 6858000"/>
              <a:gd name="connsiteX10788" fmla="*/ 4581206 w 6582933"/>
              <a:gd name="connsiteY10788" fmla="*/ 1041723 h 6858000"/>
              <a:gd name="connsiteX10789" fmla="*/ 4568945 w 6582933"/>
              <a:gd name="connsiteY10789" fmla="*/ 1041723 h 6858000"/>
              <a:gd name="connsiteX10790" fmla="*/ 4554544 w 6582933"/>
              <a:gd name="connsiteY10790" fmla="*/ 1028376 h 6858000"/>
              <a:gd name="connsiteX10791" fmla="*/ 4548860 w 6582933"/>
              <a:gd name="connsiteY10791" fmla="*/ 1044552 h 6858000"/>
              <a:gd name="connsiteX10792" fmla="*/ 4574502 w 6582933"/>
              <a:gd name="connsiteY10792" fmla="*/ 1073100 h 6858000"/>
              <a:gd name="connsiteX10793" fmla="*/ 4566719 w 6582933"/>
              <a:gd name="connsiteY10793" fmla="*/ 1082034 h 6858000"/>
              <a:gd name="connsiteX10794" fmla="*/ 4541356 w 6582933"/>
              <a:gd name="connsiteY10794" fmla="*/ 1094523 h 6858000"/>
              <a:gd name="connsiteX10795" fmla="*/ 4518189 w 6582933"/>
              <a:gd name="connsiteY10795" fmla="*/ 1117693 h 6858000"/>
              <a:gd name="connsiteX10796" fmla="*/ 4493690 w 6582933"/>
              <a:gd name="connsiteY10796" fmla="*/ 1117693 h 6858000"/>
              <a:gd name="connsiteX10797" fmla="*/ 4479581 w 6582933"/>
              <a:gd name="connsiteY10797" fmla="*/ 1130565 h 6858000"/>
              <a:gd name="connsiteX10798" fmla="*/ 4464832 w 6582933"/>
              <a:gd name="connsiteY10798" fmla="*/ 1130565 h 6858000"/>
              <a:gd name="connsiteX10799" fmla="*/ 4454061 w 6582933"/>
              <a:gd name="connsiteY10799" fmla="*/ 1143341 h 6858000"/>
              <a:gd name="connsiteX10800" fmla="*/ 4445142 w 6582933"/>
              <a:gd name="connsiteY10800" fmla="*/ 1143436 h 6858000"/>
              <a:gd name="connsiteX10801" fmla="*/ 4447705 w 6582933"/>
              <a:gd name="connsiteY10801" fmla="*/ 1143404 h 6858000"/>
              <a:gd name="connsiteX10802" fmla="*/ 4444495 w 6582933"/>
              <a:gd name="connsiteY10802" fmla="*/ 1133521 h 6858000"/>
              <a:gd name="connsiteX10803" fmla="*/ 4436552 w 6582933"/>
              <a:gd name="connsiteY10803" fmla="*/ 1136027 h 6858000"/>
              <a:gd name="connsiteX10804" fmla="*/ 4438138 w 6582933"/>
              <a:gd name="connsiteY10804" fmla="*/ 1139909 h 6858000"/>
              <a:gd name="connsiteX10805" fmla="*/ 4445129 w 6582933"/>
              <a:gd name="connsiteY10805" fmla="*/ 1143404 h 6858000"/>
              <a:gd name="connsiteX10806" fmla="*/ 4445142 w 6582933"/>
              <a:gd name="connsiteY10806" fmla="*/ 1143436 h 6858000"/>
              <a:gd name="connsiteX10807" fmla="*/ 4447799 w 6582933"/>
              <a:gd name="connsiteY10807" fmla="*/ 1149666 h 6858000"/>
              <a:gd name="connsiteX10808" fmla="*/ 4429968 w 6582933"/>
              <a:gd name="connsiteY10808" fmla="*/ 1167748 h 6858000"/>
              <a:gd name="connsiteX10809" fmla="*/ 4409789 w 6582933"/>
              <a:gd name="connsiteY10809" fmla="*/ 1189963 h 6858000"/>
              <a:gd name="connsiteX10810" fmla="*/ 4408235 w 6582933"/>
              <a:gd name="connsiteY10810" fmla="*/ 1202005 h 6858000"/>
              <a:gd name="connsiteX10811" fmla="*/ 4403914 w 6582933"/>
              <a:gd name="connsiteY10811" fmla="*/ 1206522 h 6858000"/>
              <a:gd name="connsiteX10812" fmla="*/ 4390632 w 6582933"/>
              <a:gd name="connsiteY10812" fmla="*/ 1194696 h 6858000"/>
              <a:gd name="connsiteX10813" fmla="*/ 4379188 w 6582933"/>
              <a:gd name="connsiteY10813" fmla="*/ 1205117 h 6858000"/>
              <a:gd name="connsiteX10814" fmla="*/ 4358977 w 6582933"/>
              <a:gd name="connsiteY10814" fmla="*/ 1211126 h 6858000"/>
              <a:gd name="connsiteX10815" fmla="*/ 4358944 w 6582933"/>
              <a:gd name="connsiteY10815" fmla="*/ 1262803 h 6858000"/>
              <a:gd name="connsiteX10816" fmla="*/ 4343878 w 6582933"/>
              <a:gd name="connsiteY10816" fmla="*/ 1270620 h 6858000"/>
              <a:gd name="connsiteX10817" fmla="*/ 4329168 w 6582933"/>
              <a:gd name="connsiteY10817" fmla="*/ 1260070 h 6858000"/>
              <a:gd name="connsiteX10818" fmla="*/ 4308797 w 6582933"/>
              <a:gd name="connsiteY10818" fmla="*/ 1264328 h 6858000"/>
              <a:gd name="connsiteX10819" fmla="*/ 4339685 w 6582933"/>
              <a:gd name="connsiteY10819" fmla="*/ 1295823 h 6858000"/>
              <a:gd name="connsiteX10820" fmla="*/ 4353412 w 6582933"/>
              <a:gd name="connsiteY10820" fmla="*/ 1283111 h 6858000"/>
              <a:gd name="connsiteX10821" fmla="*/ 4427589 w 6582933"/>
              <a:gd name="connsiteY10821" fmla="*/ 1284317 h 6858000"/>
              <a:gd name="connsiteX10822" fmla="*/ 4405565 w 6582933"/>
              <a:gd name="connsiteY10822" fmla="*/ 1306185 h 6858000"/>
              <a:gd name="connsiteX10823" fmla="*/ 4384528 w 6582933"/>
              <a:gd name="connsiteY10823" fmla="*/ 1315466 h 6858000"/>
              <a:gd name="connsiteX10824" fmla="*/ 4384528 w 6582933"/>
              <a:gd name="connsiteY10824" fmla="*/ 1329386 h 6858000"/>
              <a:gd name="connsiteX10825" fmla="*/ 4406293 w 6582933"/>
              <a:gd name="connsiteY10825" fmla="*/ 1337072 h 6858000"/>
              <a:gd name="connsiteX10826" fmla="*/ 4408520 w 6582933"/>
              <a:gd name="connsiteY10826" fmla="*/ 1341333 h 6858000"/>
              <a:gd name="connsiteX10827" fmla="*/ 4404264 w 6582933"/>
              <a:gd name="connsiteY10827" fmla="*/ 1345713 h 6858000"/>
              <a:gd name="connsiteX10828" fmla="*/ 4326814 w 6582933"/>
              <a:gd name="connsiteY10828" fmla="*/ 1345911 h 6858000"/>
              <a:gd name="connsiteX10829" fmla="*/ 4311628 w 6582933"/>
              <a:gd name="connsiteY10829" fmla="*/ 1365117 h 6858000"/>
              <a:gd name="connsiteX10830" fmla="*/ 4296624 w 6582933"/>
              <a:gd name="connsiteY10830" fmla="*/ 1385101 h 6858000"/>
              <a:gd name="connsiteX10831" fmla="*/ 4288840 w 6582933"/>
              <a:gd name="connsiteY10831" fmla="*/ 1385101 h 6858000"/>
              <a:gd name="connsiteX10832" fmla="*/ 4294784 w 6582933"/>
              <a:gd name="connsiteY10832" fmla="*/ 1403278 h 6858000"/>
              <a:gd name="connsiteX10833" fmla="*/ 4295419 w 6582933"/>
              <a:gd name="connsiteY10833" fmla="*/ 1415692 h 6858000"/>
              <a:gd name="connsiteX10834" fmla="*/ 4270057 w 6582933"/>
              <a:gd name="connsiteY10834" fmla="*/ 1429375 h 6858000"/>
              <a:gd name="connsiteX10835" fmla="*/ 4292463 w 6582933"/>
              <a:gd name="connsiteY10835" fmla="*/ 1451768 h 6858000"/>
              <a:gd name="connsiteX10836" fmla="*/ 4300024 w 6582933"/>
              <a:gd name="connsiteY10836" fmla="*/ 1473612 h 6858000"/>
              <a:gd name="connsiteX10837" fmla="*/ 4327511 w 6582933"/>
              <a:gd name="connsiteY10837" fmla="*/ 1473612 h 6858000"/>
              <a:gd name="connsiteX10838" fmla="*/ 4344425 w 6582933"/>
              <a:gd name="connsiteY10838" fmla="*/ 1492158 h 6858000"/>
              <a:gd name="connsiteX10839" fmla="*/ 4338321 w 6582933"/>
              <a:gd name="connsiteY10839" fmla="*/ 1498829 h 6858000"/>
              <a:gd name="connsiteX10840" fmla="*/ 4316645 w 6582933"/>
              <a:gd name="connsiteY10840" fmla="*/ 1499185 h 6858000"/>
              <a:gd name="connsiteX10841" fmla="*/ 4282389 w 6582933"/>
              <a:gd name="connsiteY10841" fmla="*/ 1530518 h 6858000"/>
              <a:gd name="connsiteX10842" fmla="*/ 4282389 w 6582933"/>
              <a:gd name="connsiteY10842" fmla="*/ 1556157 h 6858000"/>
              <a:gd name="connsiteX10843" fmla="*/ 4258809 w 6582933"/>
              <a:gd name="connsiteY10843" fmla="*/ 1569470 h 6858000"/>
              <a:gd name="connsiteX10844" fmla="*/ 4269550 w 6582933"/>
              <a:gd name="connsiteY10844" fmla="*/ 1584880 h 6858000"/>
              <a:gd name="connsiteX10845" fmla="*/ 4276446 w 6582933"/>
              <a:gd name="connsiteY10845" fmla="*/ 1600504 h 6858000"/>
              <a:gd name="connsiteX10846" fmla="*/ 4289411 w 6582933"/>
              <a:gd name="connsiteY10846" fmla="*/ 1588626 h 6858000"/>
              <a:gd name="connsiteX10847" fmla="*/ 4315281 w 6582933"/>
              <a:gd name="connsiteY10847" fmla="*/ 1588626 h 6858000"/>
              <a:gd name="connsiteX10848" fmla="*/ 4338924 w 6582933"/>
              <a:gd name="connsiteY10848" fmla="*/ 1601560 h 6858000"/>
              <a:gd name="connsiteX10849" fmla="*/ 4359262 w 6582933"/>
              <a:gd name="connsiteY10849" fmla="*/ 1619550 h 6858000"/>
              <a:gd name="connsiteX10850" fmla="*/ 4359262 w 6582933"/>
              <a:gd name="connsiteY10850" fmla="*/ 1632407 h 6858000"/>
              <a:gd name="connsiteX10851" fmla="*/ 4371087 w 6582933"/>
              <a:gd name="connsiteY10851" fmla="*/ 1646011 h 6858000"/>
              <a:gd name="connsiteX10852" fmla="*/ 4366030 w 6582933"/>
              <a:gd name="connsiteY10852" fmla="*/ 1650881 h 6858000"/>
              <a:gd name="connsiteX10853" fmla="*/ 4315599 w 6582933"/>
              <a:gd name="connsiteY10853" fmla="*/ 1652022 h 6858000"/>
              <a:gd name="connsiteX10854" fmla="*/ 4310193 w 6582933"/>
              <a:gd name="connsiteY10854" fmla="*/ 1659902 h 6858000"/>
              <a:gd name="connsiteX10855" fmla="*/ 4314552 w 6582933"/>
              <a:gd name="connsiteY10855" fmla="*/ 1664223 h 6858000"/>
              <a:gd name="connsiteX10856" fmla="*/ 4365459 w 6582933"/>
              <a:gd name="connsiteY10856" fmla="*/ 1664414 h 6858000"/>
              <a:gd name="connsiteX10857" fmla="*/ 4384433 w 6582933"/>
              <a:gd name="connsiteY10857" fmla="*/ 1683709 h 6858000"/>
              <a:gd name="connsiteX10858" fmla="*/ 4384306 w 6582933"/>
              <a:gd name="connsiteY10858" fmla="*/ 1700767 h 6858000"/>
              <a:gd name="connsiteX10859" fmla="*/ 4399113 w 6582933"/>
              <a:gd name="connsiteY10859" fmla="*/ 1715094 h 6858000"/>
              <a:gd name="connsiteX10860" fmla="*/ 4415162 w 6582933"/>
              <a:gd name="connsiteY10860" fmla="*/ 1715253 h 6858000"/>
              <a:gd name="connsiteX10861" fmla="*/ 4422596 w 6582933"/>
              <a:gd name="connsiteY10861" fmla="*/ 1733689 h 6858000"/>
              <a:gd name="connsiteX10862" fmla="*/ 4409915 w 6582933"/>
              <a:gd name="connsiteY10862" fmla="*/ 1747258 h 6858000"/>
              <a:gd name="connsiteX10863" fmla="*/ 4409915 w 6582933"/>
              <a:gd name="connsiteY10863" fmla="*/ 1785199 h 6858000"/>
              <a:gd name="connsiteX10864" fmla="*/ 4428413 w 6582933"/>
              <a:gd name="connsiteY10864" fmla="*/ 1803697 h 6858000"/>
              <a:gd name="connsiteX10865" fmla="*/ 4455076 w 6582933"/>
              <a:gd name="connsiteY10865" fmla="*/ 1803697 h 6858000"/>
              <a:gd name="connsiteX10866" fmla="*/ 4483933 w 6582933"/>
              <a:gd name="connsiteY10866" fmla="*/ 1836903 h 6858000"/>
              <a:gd name="connsiteX10867" fmla="*/ 4474049 w 6582933"/>
              <a:gd name="connsiteY10867" fmla="*/ 1848506 h 6858000"/>
              <a:gd name="connsiteX10868" fmla="*/ 4473352 w 6582933"/>
              <a:gd name="connsiteY10868" fmla="*/ 1860769 h 6858000"/>
              <a:gd name="connsiteX10869" fmla="*/ 4460672 w 6582933"/>
              <a:gd name="connsiteY10869" fmla="*/ 1874335 h 6858000"/>
              <a:gd name="connsiteX10870" fmla="*/ 4460672 w 6582933"/>
              <a:gd name="connsiteY10870" fmla="*/ 1886790 h 6858000"/>
              <a:gd name="connsiteX10871" fmla="*/ 4465181 w 6582933"/>
              <a:gd name="connsiteY10871" fmla="*/ 1891077 h 6858000"/>
              <a:gd name="connsiteX10872" fmla="*/ 4491938 w 6582933"/>
              <a:gd name="connsiteY10872" fmla="*/ 1894001 h 6858000"/>
              <a:gd name="connsiteX10873" fmla="*/ 4504683 w 6582933"/>
              <a:gd name="connsiteY10873" fmla="*/ 1904745 h 6858000"/>
              <a:gd name="connsiteX10874" fmla="*/ 4516793 w 6582933"/>
              <a:gd name="connsiteY10874" fmla="*/ 1905888 h 6858000"/>
              <a:gd name="connsiteX10875" fmla="*/ 4530330 w 6582933"/>
              <a:gd name="connsiteY10875" fmla="*/ 1893716 h 6858000"/>
              <a:gd name="connsiteX10876" fmla="*/ 4543836 w 6582933"/>
              <a:gd name="connsiteY10876" fmla="*/ 1905983 h 6858000"/>
              <a:gd name="connsiteX10877" fmla="*/ 4555787 w 6582933"/>
              <a:gd name="connsiteY10877" fmla="*/ 1905983 h 6858000"/>
              <a:gd name="connsiteX10878" fmla="*/ 4570118 w 6582933"/>
              <a:gd name="connsiteY10878" fmla="*/ 1919046 h 6858000"/>
              <a:gd name="connsiteX10879" fmla="*/ 4594617 w 6582933"/>
              <a:gd name="connsiteY10879" fmla="*/ 1919046 h 6858000"/>
              <a:gd name="connsiteX10880" fmla="*/ 4617594 w 6582933"/>
              <a:gd name="connsiteY10880" fmla="*/ 1942021 h 6858000"/>
              <a:gd name="connsiteX10881" fmla="*/ 4645183 w 6582933"/>
              <a:gd name="connsiteY10881" fmla="*/ 1932140 h 6858000"/>
              <a:gd name="connsiteX10882" fmla="*/ 4661581 w 6582933"/>
              <a:gd name="connsiteY10882" fmla="*/ 1947614 h 6858000"/>
              <a:gd name="connsiteX10883" fmla="*/ 4652807 w 6582933"/>
              <a:gd name="connsiteY10883" fmla="*/ 1961943 h 6858000"/>
              <a:gd name="connsiteX10884" fmla="*/ 4664473 w 6582933"/>
              <a:gd name="connsiteY10884" fmla="*/ 1987173 h 6858000"/>
              <a:gd name="connsiteX10885" fmla="*/ 4672732 w 6582933"/>
              <a:gd name="connsiteY10885" fmla="*/ 1994417 h 6858000"/>
              <a:gd name="connsiteX10886" fmla="*/ 4689131 w 6582933"/>
              <a:gd name="connsiteY10886" fmla="*/ 2000961 h 6858000"/>
              <a:gd name="connsiteX10887" fmla="*/ 4653759 w 6582933"/>
              <a:gd name="connsiteY10887" fmla="*/ 2010970 h 6858000"/>
              <a:gd name="connsiteX10888" fmla="*/ 4651698 w 6582933"/>
              <a:gd name="connsiteY10888" fmla="*/ 2026954 h 6858000"/>
              <a:gd name="connsiteX10889" fmla="*/ 4669935 w 6582933"/>
              <a:gd name="connsiteY10889" fmla="*/ 2020598 h 6858000"/>
              <a:gd name="connsiteX10890" fmla="*/ 4683377 w 6582933"/>
              <a:gd name="connsiteY10890" fmla="*/ 2032890 h 6858000"/>
              <a:gd name="connsiteX10891" fmla="*/ 4714810 w 6582933"/>
              <a:gd name="connsiteY10891" fmla="*/ 2032890 h 6858000"/>
              <a:gd name="connsiteX10892" fmla="*/ 4714969 w 6582933"/>
              <a:gd name="connsiteY10892" fmla="*/ 2039055 h 6858000"/>
              <a:gd name="connsiteX10893" fmla="*/ 4724820 w 6582933"/>
              <a:gd name="connsiteY10893" fmla="*/ 2045251 h 6858000"/>
              <a:gd name="connsiteX10894" fmla="*/ 4740838 w 6582933"/>
              <a:gd name="connsiteY10894" fmla="*/ 2052687 h 6858000"/>
              <a:gd name="connsiteX10895" fmla="*/ 4751197 w 6582933"/>
              <a:gd name="connsiteY10895" fmla="*/ 2058251 h 6858000"/>
              <a:gd name="connsiteX10896" fmla="*/ 4771884 w 6582933"/>
              <a:gd name="connsiteY10896" fmla="*/ 2070772 h 6858000"/>
              <a:gd name="connsiteX10897" fmla="*/ 4783835 w 6582933"/>
              <a:gd name="connsiteY10897" fmla="*/ 2070772 h 6858000"/>
              <a:gd name="connsiteX10898" fmla="*/ 4797785 w 6582933"/>
              <a:gd name="connsiteY10898" fmla="*/ 2083799 h 6858000"/>
              <a:gd name="connsiteX10899" fmla="*/ 4811766 w 6582933"/>
              <a:gd name="connsiteY10899" fmla="*/ 2083799 h 6858000"/>
              <a:gd name="connsiteX10900" fmla="*/ 4819207 w 6582933"/>
              <a:gd name="connsiteY10900" fmla="*/ 2105597 h 6858000"/>
              <a:gd name="connsiteX10901" fmla="*/ 4846631 w 6582933"/>
              <a:gd name="connsiteY10901" fmla="*/ 2109131 h 6858000"/>
              <a:gd name="connsiteX10902" fmla="*/ 4880189 w 6582933"/>
              <a:gd name="connsiteY10902" fmla="*/ 2140680 h 6858000"/>
              <a:gd name="connsiteX10903" fmla="*/ 4848439 w 6582933"/>
              <a:gd name="connsiteY10903" fmla="*/ 2147733 h 6858000"/>
              <a:gd name="connsiteX10904" fmla="*/ 4832041 w 6582933"/>
              <a:gd name="connsiteY10904" fmla="*/ 2163685 h 6858000"/>
              <a:gd name="connsiteX10905" fmla="*/ 4831057 w 6582933"/>
              <a:gd name="connsiteY10905" fmla="*/ 2168037 h 6858000"/>
              <a:gd name="connsiteX10906" fmla="*/ 4841702 w 6582933"/>
              <a:gd name="connsiteY10906" fmla="*/ 2172807 h 6858000"/>
              <a:gd name="connsiteX10907" fmla="*/ 4848026 w 6582933"/>
              <a:gd name="connsiteY10907" fmla="*/ 2172742 h 6858000"/>
              <a:gd name="connsiteX10908" fmla="*/ 4861373 w 6582933"/>
              <a:gd name="connsiteY10908" fmla="*/ 2160222 h 6858000"/>
              <a:gd name="connsiteX10909" fmla="*/ 4911685 w 6582933"/>
              <a:gd name="connsiteY10909" fmla="*/ 2160222 h 6858000"/>
              <a:gd name="connsiteX10910" fmla="*/ 4925444 w 6582933"/>
              <a:gd name="connsiteY10910" fmla="*/ 2172680 h 6858000"/>
              <a:gd name="connsiteX10911" fmla="*/ 4938316 w 6582933"/>
              <a:gd name="connsiteY10911" fmla="*/ 2174011 h 6858000"/>
              <a:gd name="connsiteX10912" fmla="*/ 4943176 w 6582933"/>
              <a:gd name="connsiteY10912" fmla="*/ 2178654 h 6858000"/>
              <a:gd name="connsiteX10913" fmla="*/ 4930146 w 6582933"/>
              <a:gd name="connsiteY10913" fmla="*/ 2192983 h 6858000"/>
              <a:gd name="connsiteX10914" fmla="*/ 4952393 w 6582933"/>
              <a:gd name="connsiteY10914" fmla="*/ 2200892 h 6858000"/>
              <a:gd name="connsiteX10915" fmla="*/ 4967262 w 6582933"/>
              <a:gd name="connsiteY10915" fmla="*/ 2210711 h 6858000"/>
              <a:gd name="connsiteX10916" fmla="*/ 4987669 w 6582933"/>
              <a:gd name="connsiteY10916" fmla="*/ 2223009 h 6858000"/>
              <a:gd name="connsiteX10917" fmla="*/ 5000287 w 6582933"/>
              <a:gd name="connsiteY10917" fmla="*/ 2223580 h 6858000"/>
              <a:gd name="connsiteX10918" fmla="*/ 5026854 w 6582933"/>
              <a:gd name="connsiteY10918" fmla="*/ 2248939 h 6858000"/>
              <a:gd name="connsiteX10919" fmla="*/ 5039782 w 6582933"/>
              <a:gd name="connsiteY10919" fmla="*/ 2249796 h 6858000"/>
              <a:gd name="connsiteX10920" fmla="*/ 5060222 w 6582933"/>
              <a:gd name="connsiteY10920" fmla="*/ 2261809 h 6858000"/>
              <a:gd name="connsiteX10921" fmla="*/ 5070359 w 6582933"/>
              <a:gd name="connsiteY10921" fmla="*/ 2267720 h 6858000"/>
              <a:gd name="connsiteX10922" fmla="*/ 5096672 w 6582933"/>
              <a:gd name="connsiteY10922" fmla="*/ 2281002 h 6858000"/>
              <a:gd name="connsiteX10923" fmla="*/ 5108934 w 6582933"/>
              <a:gd name="connsiteY10923" fmla="*/ 2294411 h 6858000"/>
              <a:gd name="connsiteX10924" fmla="*/ 5107857 w 6582933"/>
              <a:gd name="connsiteY10924" fmla="*/ 2307470 h 6858000"/>
              <a:gd name="connsiteX10925" fmla="*/ 5078491 w 6582933"/>
              <a:gd name="connsiteY10925" fmla="*/ 2312837 h 6858000"/>
              <a:gd name="connsiteX10926" fmla="*/ 5072872 w 6582933"/>
              <a:gd name="connsiteY10926" fmla="*/ 2319479 h 6858000"/>
              <a:gd name="connsiteX10927" fmla="*/ 5088946 w 6582933"/>
              <a:gd name="connsiteY10927" fmla="*/ 2337753 h 6858000"/>
              <a:gd name="connsiteX10928" fmla="*/ 5114974 w 6582933"/>
              <a:gd name="connsiteY10928" fmla="*/ 2337753 h 6858000"/>
              <a:gd name="connsiteX10929" fmla="*/ 5128511 w 6582933"/>
              <a:gd name="connsiteY10929" fmla="*/ 2325931 h 6858000"/>
              <a:gd name="connsiteX10930" fmla="*/ 5146850 w 6582933"/>
              <a:gd name="connsiteY10930" fmla="*/ 2344491 h 6858000"/>
              <a:gd name="connsiteX10931" fmla="*/ 5146977 w 6582933"/>
              <a:gd name="connsiteY10931" fmla="*/ 2350691 h 6858000"/>
              <a:gd name="connsiteX10932" fmla="*/ 5128194 w 6582933"/>
              <a:gd name="connsiteY10932" fmla="*/ 2350691 h 6858000"/>
              <a:gd name="connsiteX10933" fmla="*/ 5123272 w 6582933"/>
              <a:gd name="connsiteY10933" fmla="*/ 2381889 h 6858000"/>
              <a:gd name="connsiteX10934" fmla="*/ 5139670 w 6582933"/>
              <a:gd name="connsiteY10934" fmla="*/ 2401309 h 6858000"/>
              <a:gd name="connsiteX10935" fmla="*/ 5166300 w 6582933"/>
              <a:gd name="connsiteY10935" fmla="*/ 2401309 h 6858000"/>
              <a:gd name="connsiteX10936" fmla="*/ 5164644 w 6582933"/>
              <a:gd name="connsiteY10936" fmla="*/ 2388975 h 6858000"/>
              <a:gd name="connsiteX10937" fmla="*/ 5147738 w 6582933"/>
              <a:gd name="connsiteY10937" fmla="*/ 2382879 h 6858000"/>
              <a:gd name="connsiteX10938" fmla="*/ 5158960 w 6582933"/>
              <a:gd name="connsiteY10938" fmla="*/ 2370138 h 6858000"/>
              <a:gd name="connsiteX10939" fmla="*/ 5146977 w 6582933"/>
              <a:gd name="connsiteY10939" fmla="*/ 2350722 h 6858000"/>
              <a:gd name="connsiteX10940" fmla="*/ 5165730 w 6582933"/>
              <a:gd name="connsiteY10940" fmla="*/ 2350722 h 6858000"/>
              <a:gd name="connsiteX10941" fmla="*/ 5179141 w 6582933"/>
              <a:gd name="connsiteY10941" fmla="*/ 2363370 h 6858000"/>
              <a:gd name="connsiteX10942" fmla="*/ 5195633 w 6582933"/>
              <a:gd name="connsiteY10942" fmla="*/ 2368130 h 6858000"/>
              <a:gd name="connsiteX10943" fmla="*/ 5186606 w 6582933"/>
              <a:gd name="connsiteY10943" fmla="*/ 2381671 h 6858000"/>
              <a:gd name="connsiteX10944" fmla="*/ 5193343 w 6582933"/>
              <a:gd name="connsiteY10944" fmla="*/ 2388497 h 6858000"/>
              <a:gd name="connsiteX10945" fmla="*/ 5209741 w 6582933"/>
              <a:gd name="connsiteY10945" fmla="*/ 2394379 h 6858000"/>
              <a:gd name="connsiteX10946" fmla="*/ 5229603 w 6582933"/>
              <a:gd name="connsiteY10946" fmla="*/ 2402129 h 6858000"/>
              <a:gd name="connsiteX10947" fmla="*/ 5250068 w 6582933"/>
              <a:gd name="connsiteY10947" fmla="*/ 2421739 h 6858000"/>
              <a:gd name="connsiteX10948" fmla="*/ 5227377 w 6582933"/>
              <a:gd name="connsiteY10948" fmla="*/ 2429780 h 6858000"/>
              <a:gd name="connsiteX10949" fmla="*/ 5210598 w 6582933"/>
              <a:gd name="connsiteY10949" fmla="*/ 2446095 h 6858000"/>
              <a:gd name="connsiteX10950" fmla="*/ 5229445 w 6582933"/>
              <a:gd name="connsiteY10950" fmla="*/ 2464918 h 6858000"/>
              <a:gd name="connsiteX10951" fmla="*/ 5244670 w 6582933"/>
              <a:gd name="connsiteY10951" fmla="*/ 2464918 h 6858000"/>
              <a:gd name="connsiteX10952" fmla="*/ 5255282 w 6582933"/>
              <a:gd name="connsiteY10952" fmla="*/ 2452535 h 6858000"/>
              <a:gd name="connsiteX10953" fmla="*/ 5261385 w 6582933"/>
              <a:gd name="connsiteY10953" fmla="*/ 2452379 h 6858000"/>
              <a:gd name="connsiteX10954" fmla="*/ 5265895 w 6582933"/>
              <a:gd name="connsiteY10954" fmla="*/ 2462953 h 6858000"/>
              <a:gd name="connsiteX10955" fmla="*/ 5292653 w 6582933"/>
              <a:gd name="connsiteY10955" fmla="*/ 2465971 h 6858000"/>
              <a:gd name="connsiteX10956" fmla="*/ 5306000 w 6582933"/>
              <a:gd name="connsiteY10956" fmla="*/ 2477156 h 6858000"/>
              <a:gd name="connsiteX10957" fmla="*/ 5332186 w 6582933"/>
              <a:gd name="connsiteY10957" fmla="*/ 2477156 h 6858000"/>
              <a:gd name="connsiteX10958" fmla="*/ 5360759 w 6582933"/>
              <a:gd name="connsiteY10958" fmla="*/ 2511192 h 6858000"/>
              <a:gd name="connsiteX10959" fmla="*/ 5343244 w 6582933"/>
              <a:gd name="connsiteY10959" fmla="*/ 2515136 h 6858000"/>
              <a:gd name="connsiteX10960" fmla="*/ 5320172 w 6582933"/>
              <a:gd name="connsiteY10960" fmla="*/ 2492064 h 6858000"/>
              <a:gd name="connsiteX10961" fmla="*/ 5270405 w 6582933"/>
              <a:gd name="connsiteY10961" fmla="*/ 2490375 h 6858000"/>
              <a:gd name="connsiteX10962" fmla="*/ 5244512 w 6582933"/>
              <a:gd name="connsiteY10962" fmla="*/ 2477853 h 6858000"/>
              <a:gd name="connsiteX10963" fmla="*/ 5224934 w 6582933"/>
              <a:gd name="connsiteY10963" fmla="*/ 2498324 h 6858000"/>
              <a:gd name="connsiteX10964" fmla="*/ 5246128 w 6582933"/>
              <a:gd name="connsiteY10964" fmla="*/ 2503756 h 6858000"/>
              <a:gd name="connsiteX10965" fmla="*/ 5265514 w 6582933"/>
              <a:gd name="connsiteY10965" fmla="*/ 2528229 h 6858000"/>
              <a:gd name="connsiteX10966" fmla="*/ 5281532 w 6582933"/>
              <a:gd name="connsiteY10966" fmla="*/ 2529755 h 6858000"/>
              <a:gd name="connsiteX10967" fmla="*/ 5299390 w 6582933"/>
              <a:gd name="connsiteY10967" fmla="*/ 2547837 h 6858000"/>
              <a:gd name="connsiteX10968" fmla="*/ 5299545 w 6582933"/>
              <a:gd name="connsiteY10968" fmla="*/ 2553920 h 6858000"/>
              <a:gd name="connsiteX10969" fmla="*/ 5324942 w 6582933"/>
              <a:gd name="connsiteY10969" fmla="*/ 2553920 h 6858000"/>
              <a:gd name="connsiteX10970" fmla="*/ 5316644 w 6582933"/>
              <a:gd name="connsiteY10970" fmla="*/ 2566349 h 6858000"/>
              <a:gd name="connsiteX10971" fmla="*/ 5299516 w 6582933"/>
              <a:gd name="connsiteY10971" fmla="*/ 2566635 h 6858000"/>
              <a:gd name="connsiteX10972" fmla="*/ 5299516 w 6582933"/>
              <a:gd name="connsiteY10972" fmla="*/ 2554033 h 6858000"/>
              <a:gd name="connsiteX10973" fmla="*/ 5279559 w 6582933"/>
              <a:gd name="connsiteY10973" fmla="*/ 2554033 h 6858000"/>
              <a:gd name="connsiteX10974" fmla="*/ 5268819 w 6582933"/>
              <a:gd name="connsiteY10974" fmla="*/ 2541316 h 6858000"/>
              <a:gd name="connsiteX10975" fmla="*/ 5261543 w 6582933"/>
              <a:gd name="connsiteY10975" fmla="*/ 2541252 h 6858000"/>
              <a:gd name="connsiteX10976" fmla="*/ 5250892 w 6582933"/>
              <a:gd name="connsiteY10976" fmla="*/ 2545512 h 6858000"/>
              <a:gd name="connsiteX10977" fmla="*/ 5255124 w 6582933"/>
              <a:gd name="connsiteY10977" fmla="*/ 2554388 h 6858000"/>
              <a:gd name="connsiteX10978" fmla="*/ 5265451 w 6582933"/>
              <a:gd name="connsiteY10978" fmla="*/ 2566744 h 6858000"/>
              <a:gd name="connsiteX10979" fmla="*/ 5299548 w 6582933"/>
              <a:gd name="connsiteY10979" fmla="*/ 2566744 h 6858000"/>
              <a:gd name="connsiteX10980" fmla="*/ 5303938 w 6582933"/>
              <a:gd name="connsiteY10980" fmla="*/ 2577137 h 6858000"/>
              <a:gd name="connsiteX10981" fmla="*/ 5336735 w 6582933"/>
              <a:gd name="connsiteY10981" fmla="*/ 2599441 h 6858000"/>
              <a:gd name="connsiteX10982" fmla="*/ 5319093 w 6582933"/>
              <a:gd name="connsiteY10982" fmla="*/ 2629785 h 6858000"/>
              <a:gd name="connsiteX10983" fmla="*/ 5301267 w 6582933"/>
              <a:gd name="connsiteY10983" fmla="*/ 2622223 h 6858000"/>
              <a:gd name="connsiteX10984" fmla="*/ 5310193 w 6582933"/>
              <a:gd name="connsiteY10984" fmla="*/ 2613295 h 6858000"/>
              <a:gd name="connsiteX10985" fmla="*/ 5305270 w 6582933"/>
              <a:gd name="connsiteY10985" fmla="*/ 2605226 h 6858000"/>
              <a:gd name="connsiteX10986" fmla="*/ 5230174 w 6582933"/>
              <a:gd name="connsiteY10986" fmla="*/ 2604875 h 6858000"/>
              <a:gd name="connsiteX10987" fmla="*/ 5216669 w 6582933"/>
              <a:gd name="connsiteY10987" fmla="*/ 2592169 h 6858000"/>
              <a:gd name="connsiteX10988" fmla="*/ 5197887 w 6582933"/>
              <a:gd name="connsiteY10988" fmla="*/ 2592169 h 6858000"/>
              <a:gd name="connsiteX10989" fmla="*/ 5197886 w 6582933"/>
              <a:gd name="connsiteY10989" fmla="*/ 2592136 h 6858000"/>
              <a:gd name="connsiteX10990" fmla="*/ 5197879 w 6582933"/>
              <a:gd name="connsiteY10990" fmla="*/ 2592136 h 6858000"/>
              <a:gd name="connsiteX10991" fmla="*/ 5196302 w 6582933"/>
              <a:gd name="connsiteY10991" fmla="*/ 2583882 h 6858000"/>
              <a:gd name="connsiteX10992" fmla="*/ 5189594 w 6582933"/>
              <a:gd name="connsiteY10992" fmla="*/ 2579741 h 6858000"/>
              <a:gd name="connsiteX10993" fmla="*/ 5169698 w 6582933"/>
              <a:gd name="connsiteY10993" fmla="*/ 2579399 h 6858000"/>
              <a:gd name="connsiteX10994" fmla="*/ 5180757 w 6582933"/>
              <a:gd name="connsiteY10994" fmla="*/ 2591851 h 6858000"/>
              <a:gd name="connsiteX10995" fmla="*/ 5197879 w 6582933"/>
              <a:gd name="connsiteY10995" fmla="*/ 2592136 h 6858000"/>
              <a:gd name="connsiteX10996" fmla="*/ 5197886 w 6582933"/>
              <a:gd name="connsiteY10996" fmla="*/ 2592169 h 6858000"/>
              <a:gd name="connsiteX10997" fmla="*/ 5197887 w 6582933"/>
              <a:gd name="connsiteY10997" fmla="*/ 2592169 h 6858000"/>
              <a:gd name="connsiteX10998" fmla="*/ 5198012 w 6582933"/>
              <a:gd name="connsiteY10998" fmla="*/ 2598235 h 6858000"/>
              <a:gd name="connsiteX10999" fmla="*/ 5229222 w 6582933"/>
              <a:gd name="connsiteY10999" fmla="*/ 2629373 h 6858000"/>
              <a:gd name="connsiteX11000" fmla="*/ 5241999 w 6582933"/>
              <a:gd name="connsiteY11000" fmla="*/ 2630329 h 6858000"/>
              <a:gd name="connsiteX11001" fmla="*/ 5267995 w 6582933"/>
              <a:gd name="connsiteY11001" fmla="*/ 2655516 h 6858000"/>
              <a:gd name="connsiteX11002" fmla="*/ 5274161 w 6582933"/>
              <a:gd name="connsiteY11002" fmla="*/ 2657601 h 6858000"/>
              <a:gd name="connsiteX11003" fmla="*/ 5274351 w 6582933"/>
              <a:gd name="connsiteY11003" fmla="*/ 2661210 h 6858000"/>
              <a:gd name="connsiteX11004" fmla="*/ 5281786 w 6582933"/>
              <a:gd name="connsiteY11004" fmla="*/ 2666970 h 6858000"/>
              <a:gd name="connsiteX11005" fmla="*/ 5279782 w 6582933"/>
              <a:gd name="connsiteY11005" fmla="*/ 2659493 h 6858000"/>
              <a:gd name="connsiteX11006" fmla="*/ 5279686 w 6582933"/>
              <a:gd name="connsiteY11006" fmla="*/ 2655865 h 6858000"/>
              <a:gd name="connsiteX11007" fmla="*/ 5277960 w 6582933"/>
              <a:gd name="connsiteY11007" fmla="*/ 2655776 h 6858000"/>
              <a:gd name="connsiteX11008" fmla="*/ 5275034 w 6582933"/>
              <a:gd name="connsiteY11008" fmla="*/ 2649805 h 6858000"/>
              <a:gd name="connsiteX11009" fmla="*/ 5274002 w 6582933"/>
              <a:gd name="connsiteY11009" fmla="*/ 2643105 h 6858000"/>
              <a:gd name="connsiteX11010" fmla="*/ 5278513 w 6582933"/>
              <a:gd name="connsiteY11010" fmla="*/ 2632328 h 6858000"/>
              <a:gd name="connsiteX11011" fmla="*/ 5287476 w 6582933"/>
              <a:gd name="connsiteY11011" fmla="*/ 2637129 h 6858000"/>
              <a:gd name="connsiteX11012" fmla="*/ 5299485 w 6582933"/>
              <a:gd name="connsiteY11012" fmla="*/ 2650277 h 6858000"/>
              <a:gd name="connsiteX11013" fmla="*/ 5317856 w 6582933"/>
              <a:gd name="connsiteY11013" fmla="*/ 2668936 h 6858000"/>
              <a:gd name="connsiteX11014" fmla="*/ 5331489 w 6582933"/>
              <a:gd name="connsiteY11014" fmla="*/ 2681045 h 6858000"/>
              <a:gd name="connsiteX11015" fmla="*/ 5381603 w 6582933"/>
              <a:gd name="connsiteY11015" fmla="*/ 2681045 h 6858000"/>
              <a:gd name="connsiteX11016" fmla="*/ 5397368 w 6582933"/>
              <a:gd name="connsiteY11016" fmla="*/ 2666561 h 6858000"/>
              <a:gd name="connsiteX11017" fmla="*/ 5418181 w 6582933"/>
              <a:gd name="connsiteY11017" fmla="*/ 2693313 h 6858000"/>
              <a:gd name="connsiteX11018" fmla="*/ 5433596 w 6582933"/>
              <a:gd name="connsiteY11018" fmla="*/ 2695216 h 6858000"/>
              <a:gd name="connsiteX11019" fmla="*/ 5452151 w 6582933"/>
              <a:gd name="connsiteY11019" fmla="*/ 2712667 h 6858000"/>
              <a:gd name="connsiteX11020" fmla="*/ 5452151 w 6582933"/>
              <a:gd name="connsiteY11020" fmla="*/ 2725693 h 6858000"/>
              <a:gd name="connsiteX11021" fmla="*/ 5483362 w 6582933"/>
              <a:gd name="connsiteY11021" fmla="*/ 2756893 h 6858000"/>
              <a:gd name="connsiteX11022" fmla="*/ 5500236 w 6582933"/>
              <a:gd name="connsiteY11022" fmla="*/ 2761497 h 6858000"/>
              <a:gd name="connsiteX11023" fmla="*/ 5491907 w 6582933"/>
              <a:gd name="connsiteY11023" fmla="*/ 2774748 h 6858000"/>
              <a:gd name="connsiteX11024" fmla="*/ 5492929 w 6582933"/>
              <a:gd name="connsiteY11024" fmla="*/ 2791783 h 6858000"/>
              <a:gd name="connsiteX11025" fmla="*/ 5506243 w 6582933"/>
              <a:gd name="connsiteY11025" fmla="*/ 2805193 h 6858000"/>
              <a:gd name="connsiteX11026" fmla="*/ 5517618 w 6582933"/>
              <a:gd name="connsiteY11026" fmla="*/ 2808274 h 6858000"/>
              <a:gd name="connsiteX11027" fmla="*/ 5528046 w 6582933"/>
              <a:gd name="connsiteY11027" fmla="*/ 2814435 h 6858000"/>
              <a:gd name="connsiteX11028" fmla="*/ 5528046 w 6582933"/>
              <a:gd name="connsiteY11028" fmla="*/ 2826667 h 6858000"/>
              <a:gd name="connsiteX11029" fmla="*/ 5508051 w 6582933"/>
              <a:gd name="connsiteY11029" fmla="*/ 2834806 h 6858000"/>
              <a:gd name="connsiteX11030" fmla="*/ 5498428 w 6582933"/>
              <a:gd name="connsiteY11030" fmla="*/ 2844434 h 6858000"/>
              <a:gd name="connsiteX11031" fmla="*/ 5494038 w 6582933"/>
              <a:gd name="connsiteY11031" fmla="*/ 2843666 h 6858000"/>
              <a:gd name="connsiteX11032" fmla="*/ 5471442 w 6582933"/>
              <a:gd name="connsiteY11032" fmla="*/ 2821270 h 6858000"/>
              <a:gd name="connsiteX11033" fmla="*/ 5458063 w 6582933"/>
              <a:gd name="connsiteY11033" fmla="*/ 2833624 h 6858000"/>
              <a:gd name="connsiteX11034" fmla="*/ 5439350 w 6582933"/>
              <a:gd name="connsiteY11034" fmla="*/ 2833624 h 6858000"/>
              <a:gd name="connsiteX11035" fmla="*/ 5439224 w 6582933"/>
              <a:gd name="connsiteY11035" fmla="*/ 2827430 h 6858000"/>
              <a:gd name="connsiteX11036" fmla="*/ 5376555 w 6582933"/>
              <a:gd name="connsiteY11036" fmla="*/ 2764517 h 6858000"/>
              <a:gd name="connsiteX11037" fmla="*/ 5375786 w 6582933"/>
              <a:gd name="connsiteY11037" fmla="*/ 2751648 h 6858000"/>
              <a:gd name="connsiteX11038" fmla="*/ 5363270 w 6582933"/>
              <a:gd name="connsiteY11038" fmla="*/ 2738208 h 6858000"/>
              <a:gd name="connsiteX11039" fmla="*/ 5363114 w 6582933"/>
              <a:gd name="connsiteY11039" fmla="*/ 2732037 h 6858000"/>
              <a:gd name="connsiteX11040" fmla="*/ 5363175 w 6582933"/>
              <a:gd name="connsiteY11040" fmla="*/ 2732010 h 6858000"/>
              <a:gd name="connsiteX11041" fmla="*/ 5363176 w 6582933"/>
              <a:gd name="connsiteY11041" fmla="*/ 2731980 h 6858000"/>
              <a:gd name="connsiteX11042" fmla="*/ 5382618 w 6582933"/>
              <a:gd name="connsiteY11042" fmla="*/ 2731980 h 6858000"/>
              <a:gd name="connsiteX11043" fmla="*/ 5426605 w 6582933"/>
              <a:gd name="connsiteY11043" fmla="*/ 2776245 h 6858000"/>
              <a:gd name="connsiteX11044" fmla="*/ 5436425 w 6582933"/>
              <a:gd name="connsiteY11044" fmla="*/ 2782822 h 6858000"/>
              <a:gd name="connsiteX11045" fmla="*/ 5464484 w 6582933"/>
              <a:gd name="connsiteY11045" fmla="*/ 2776150 h 6858000"/>
              <a:gd name="connsiteX11046" fmla="*/ 5446689 w 6582933"/>
              <a:gd name="connsiteY11046" fmla="*/ 2758350 h 6858000"/>
              <a:gd name="connsiteX11047" fmla="*/ 5440809 w 6582933"/>
              <a:gd name="connsiteY11047" fmla="*/ 2757497 h 6858000"/>
              <a:gd name="connsiteX11048" fmla="*/ 5427017 w 6582933"/>
              <a:gd name="connsiteY11048" fmla="*/ 2748889 h 6858000"/>
              <a:gd name="connsiteX11049" fmla="*/ 5426700 w 6582933"/>
              <a:gd name="connsiteY11049" fmla="*/ 2728770 h 6858000"/>
              <a:gd name="connsiteX11050" fmla="*/ 5395648 w 6582933"/>
              <a:gd name="connsiteY11050" fmla="*/ 2693441 h 6858000"/>
              <a:gd name="connsiteX11051" fmla="*/ 5363302 w 6582933"/>
              <a:gd name="connsiteY11051" fmla="*/ 2725852 h 6858000"/>
              <a:gd name="connsiteX11052" fmla="*/ 5363176 w 6582933"/>
              <a:gd name="connsiteY11052" fmla="*/ 2731980 h 6858000"/>
              <a:gd name="connsiteX11053" fmla="*/ 5363112 w 6582933"/>
              <a:gd name="connsiteY11053" fmla="*/ 2731980 h 6858000"/>
              <a:gd name="connsiteX11054" fmla="*/ 5363114 w 6582933"/>
              <a:gd name="connsiteY11054" fmla="*/ 2732037 h 6858000"/>
              <a:gd name="connsiteX11055" fmla="*/ 5352429 w 6582933"/>
              <a:gd name="connsiteY11055" fmla="*/ 2736432 h 6858000"/>
              <a:gd name="connsiteX11056" fmla="*/ 5343022 w 6582933"/>
              <a:gd name="connsiteY11056" fmla="*/ 2757463 h 6858000"/>
              <a:gd name="connsiteX11057" fmla="*/ 5326559 w 6582933"/>
              <a:gd name="connsiteY11057" fmla="*/ 2762455 h 6858000"/>
              <a:gd name="connsiteX11058" fmla="*/ 5345692 w 6582933"/>
              <a:gd name="connsiteY11058" fmla="*/ 2781294 h 6858000"/>
              <a:gd name="connsiteX11059" fmla="*/ 5354560 w 6582933"/>
              <a:gd name="connsiteY11059" fmla="*/ 2772433 h 6858000"/>
              <a:gd name="connsiteX11060" fmla="*/ 5359007 w 6582933"/>
              <a:gd name="connsiteY11060" fmla="*/ 2772527 h 6858000"/>
              <a:gd name="connsiteX11061" fmla="*/ 5399239 w 6582933"/>
              <a:gd name="connsiteY11061" fmla="*/ 2812566 h 6858000"/>
              <a:gd name="connsiteX11062" fmla="*/ 5408361 w 6582933"/>
              <a:gd name="connsiteY11062" fmla="*/ 2833691 h 6858000"/>
              <a:gd name="connsiteX11063" fmla="*/ 5439445 w 6582933"/>
              <a:gd name="connsiteY11063" fmla="*/ 2833691 h 6858000"/>
              <a:gd name="connsiteX11064" fmla="*/ 5439318 w 6582933"/>
              <a:gd name="connsiteY11064" fmla="*/ 2839505 h 6858000"/>
              <a:gd name="connsiteX11065" fmla="*/ 5419361 w 6582933"/>
              <a:gd name="connsiteY11065" fmla="*/ 2858888 h 6858000"/>
              <a:gd name="connsiteX11066" fmla="*/ 5395172 w 6582933"/>
              <a:gd name="connsiteY11066" fmla="*/ 2858888 h 6858000"/>
              <a:gd name="connsiteX11067" fmla="*/ 5386350 w 6582933"/>
              <a:gd name="connsiteY11067" fmla="*/ 2850445 h 6858000"/>
              <a:gd name="connsiteX11068" fmla="*/ 5373127 w 6582933"/>
              <a:gd name="connsiteY11068" fmla="*/ 2846338 h 6858000"/>
              <a:gd name="connsiteX11069" fmla="*/ 5373127 w 6582933"/>
              <a:gd name="connsiteY11069" fmla="*/ 2846337 h 6858000"/>
              <a:gd name="connsiteX11070" fmla="*/ 5375691 w 6582933"/>
              <a:gd name="connsiteY11070" fmla="*/ 2846305 h 6858000"/>
              <a:gd name="connsiteX11071" fmla="*/ 5372481 w 6582933"/>
              <a:gd name="connsiteY11071" fmla="*/ 2836422 h 6858000"/>
              <a:gd name="connsiteX11072" fmla="*/ 5364539 w 6582933"/>
              <a:gd name="connsiteY11072" fmla="*/ 2838935 h 6858000"/>
              <a:gd name="connsiteX11073" fmla="*/ 5366125 w 6582933"/>
              <a:gd name="connsiteY11073" fmla="*/ 2842810 h 6858000"/>
              <a:gd name="connsiteX11074" fmla="*/ 5373122 w 6582933"/>
              <a:gd name="connsiteY11074" fmla="*/ 2846305 h 6858000"/>
              <a:gd name="connsiteX11075" fmla="*/ 5373127 w 6582933"/>
              <a:gd name="connsiteY11075" fmla="*/ 2846337 h 6858000"/>
              <a:gd name="connsiteX11076" fmla="*/ 5373122 w 6582933"/>
              <a:gd name="connsiteY11076" fmla="*/ 2846337 h 6858000"/>
              <a:gd name="connsiteX11077" fmla="*/ 5373127 w 6582933"/>
              <a:gd name="connsiteY11077" fmla="*/ 2846338 h 6858000"/>
              <a:gd name="connsiteX11078" fmla="*/ 5375913 w 6582933"/>
              <a:gd name="connsiteY11078" fmla="*/ 2869722 h 6858000"/>
              <a:gd name="connsiteX11079" fmla="*/ 5401435 w 6582933"/>
              <a:gd name="connsiteY11079" fmla="*/ 2895172 h 6858000"/>
              <a:gd name="connsiteX11080" fmla="*/ 5395331 w 6582933"/>
              <a:gd name="connsiteY11080" fmla="*/ 2909566 h 6858000"/>
              <a:gd name="connsiteX11081" fmla="*/ 5390916 w 6582933"/>
              <a:gd name="connsiteY11081" fmla="*/ 2918530 h 6858000"/>
              <a:gd name="connsiteX11082" fmla="*/ 5401909 w 6582933"/>
              <a:gd name="connsiteY11082" fmla="*/ 2922691 h 6858000"/>
              <a:gd name="connsiteX11083" fmla="*/ 5407695 w 6582933"/>
              <a:gd name="connsiteY11083" fmla="*/ 2922247 h 6858000"/>
              <a:gd name="connsiteX11084" fmla="*/ 5421423 w 6582933"/>
              <a:gd name="connsiteY11084" fmla="*/ 2909884 h 6858000"/>
              <a:gd name="connsiteX11085" fmla="*/ 5440016 w 6582933"/>
              <a:gd name="connsiteY11085" fmla="*/ 2928320 h 6858000"/>
              <a:gd name="connsiteX11086" fmla="*/ 5452183 w 6582933"/>
              <a:gd name="connsiteY11086" fmla="*/ 2941990 h 6858000"/>
              <a:gd name="connsiteX11087" fmla="*/ 5452183 w 6582933"/>
              <a:gd name="connsiteY11087" fmla="*/ 2967121 h 6858000"/>
              <a:gd name="connsiteX11088" fmla="*/ 5461115 w 6582933"/>
              <a:gd name="connsiteY11088" fmla="*/ 2970747 h 6858000"/>
              <a:gd name="connsiteX11089" fmla="*/ 5483933 w 6582933"/>
              <a:gd name="connsiteY11089" fmla="*/ 2961339 h 6858000"/>
              <a:gd name="connsiteX11090" fmla="*/ 5500965 w 6582933"/>
              <a:gd name="connsiteY11090" fmla="*/ 2977604 h 6858000"/>
              <a:gd name="connsiteX11091" fmla="*/ 5478217 w 6582933"/>
              <a:gd name="connsiteY11091" fmla="*/ 3004617 h 6858000"/>
              <a:gd name="connsiteX11092" fmla="*/ 5477449 w 6582933"/>
              <a:gd name="connsiteY11092" fmla="*/ 3017040 h 6858000"/>
              <a:gd name="connsiteX11093" fmla="*/ 5464800 w 6582933"/>
              <a:gd name="connsiteY11093" fmla="*/ 3017800 h 6858000"/>
              <a:gd name="connsiteX11094" fmla="*/ 5464800 w 6582933"/>
              <a:gd name="connsiteY11094" fmla="*/ 2991114 h 6858000"/>
              <a:gd name="connsiteX11095" fmla="*/ 5449804 w 6582933"/>
              <a:gd name="connsiteY11095" fmla="*/ 2985579 h 6858000"/>
              <a:gd name="connsiteX11096" fmla="*/ 5427049 w 6582933"/>
              <a:gd name="connsiteY11096" fmla="*/ 3004267 h 6858000"/>
              <a:gd name="connsiteX11097" fmla="*/ 5436869 w 6582933"/>
              <a:gd name="connsiteY11097" fmla="*/ 3020312 h 6858000"/>
              <a:gd name="connsiteX11098" fmla="*/ 5426002 w 6582933"/>
              <a:gd name="connsiteY11098" fmla="*/ 3024475 h 6858000"/>
              <a:gd name="connsiteX11099" fmla="*/ 5419932 w 6582933"/>
              <a:gd name="connsiteY11099" fmla="*/ 3025014 h 6858000"/>
              <a:gd name="connsiteX11100" fmla="*/ 5415580 w 6582933"/>
              <a:gd name="connsiteY11100" fmla="*/ 3029372 h 6858000"/>
              <a:gd name="connsiteX11101" fmla="*/ 5413703 w 6582933"/>
              <a:gd name="connsiteY11101" fmla="*/ 3079580 h 6858000"/>
              <a:gd name="connsiteX11102" fmla="*/ 5406617 w 6582933"/>
              <a:gd name="connsiteY11102" fmla="*/ 3086853 h 6858000"/>
              <a:gd name="connsiteX11103" fmla="*/ 5383989 w 6582933"/>
              <a:gd name="connsiteY11103" fmla="*/ 3064228 h 6858000"/>
              <a:gd name="connsiteX11104" fmla="*/ 5376167 w 6582933"/>
              <a:gd name="connsiteY11104" fmla="*/ 3070139 h 6858000"/>
              <a:gd name="connsiteX11105" fmla="*/ 5375881 w 6582933"/>
              <a:gd name="connsiteY11105" fmla="*/ 3096462 h 6858000"/>
              <a:gd name="connsiteX11106" fmla="*/ 5355672 w 6582933"/>
              <a:gd name="connsiteY11106" fmla="*/ 3102435 h 6858000"/>
              <a:gd name="connsiteX11107" fmla="*/ 5343916 w 6582933"/>
              <a:gd name="connsiteY11107" fmla="*/ 3113201 h 6858000"/>
              <a:gd name="connsiteX11108" fmla="*/ 5306477 w 6582933"/>
              <a:gd name="connsiteY11108" fmla="*/ 3113201 h 6858000"/>
              <a:gd name="connsiteX11109" fmla="*/ 5302251 w 6582933"/>
              <a:gd name="connsiteY11109" fmla="*/ 3134591 h 6858000"/>
              <a:gd name="connsiteX11110" fmla="*/ 5318554 w 6582933"/>
              <a:gd name="connsiteY11110" fmla="*/ 3150827 h 6858000"/>
              <a:gd name="connsiteX11111" fmla="*/ 5344994 w 6582933"/>
              <a:gd name="connsiteY11111" fmla="*/ 3150827 h 6858000"/>
              <a:gd name="connsiteX11112" fmla="*/ 5384275 w 6582933"/>
              <a:gd name="connsiteY11112" fmla="*/ 3140753 h 6858000"/>
              <a:gd name="connsiteX11113" fmla="*/ 5394126 w 6582933"/>
              <a:gd name="connsiteY11113" fmla="*/ 3150605 h 6858000"/>
              <a:gd name="connsiteX11114" fmla="*/ 5406870 w 6582933"/>
              <a:gd name="connsiteY11114" fmla="*/ 3139994 h 6858000"/>
              <a:gd name="connsiteX11115" fmla="*/ 5418980 w 6582933"/>
              <a:gd name="connsiteY11115" fmla="*/ 3139009 h 6858000"/>
              <a:gd name="connsiteX11116" fmla="*/ 5425781 w 6582933"/>
              <a:gd name="connsiteY11116" fmla="*/ 3141812 h 6858000"/>
              <a:gd name="connsiteX11117" fmla="*/ 5395838 w 6582933"/>
              <a:gd name="connsiteY11117" fmla="*/ 3177556 h 6858000"/>
              <a:gd name="connsiteX11118" fmla="*/ 5355766 w 6582933"/>
              <a:gd name="connsiteY11118" fmla="*/ 3177556 h 6858000"/>
              <a:gd name="connsiteX11119" fmla="*/ 5320076 w 6582933"/>
              <a:gd name="connsiteY11119" fmla="*/ 3201480 h 6858000"/>
              <a:gd name="connsiteX11120" fmla="*/ 5296941 w 6582933"/>
              <a:gd name="connsiteY11120" fmla="*/ 3201480 h 6858000"/>
              <a:gd name="connsiteX11121" fmla="*/ 5274542 w 6582933"/>
              <a:gd name="connsiteY11121" fmla="*/ 3222060 h 6858000"/>
              <a:gd name="connsiteX11122" fmla="*/ 5267417 w 6582933"/>
              <a:gd name="connsiteY11122" fmla="*/ 3266269 h 6858000"/>
              <a:gd name="connsiteX11123" fmla="*/ 5232052 w 6582933"/>
              <a:gd name="connsiteY11123" fmla="*/ 3230165 h 6858000"/>
              <a:gd name="connsiteX11124" fmla="*/ 5227662 w 6582933"/>
              <a:gd name="connsiteY11124" fmla="*/ 3229808 h 6858000"/>
              <a:gd name="connsiteX11125" fmla="*/ 5217874 w 6582933"/>
              <a:gd name="connsiteY11125" fmla="*/ 3239600 h 6858000"/>
              <a:gd name="connsiteX11126" fmla="*/ 5204978 w 6582933"/>
              <a:gd name="connsiteY11126" fmla="*/ 3228794 h 6858000"/>
              <a:gd name="connsiteX11127" fmla="*/ 5198335 w 6582933"/>
              <a:gd name="connsiteY11127" fmla="*/ 3236577 h 6858000"/>
              <a:gd name="connsiteX11128" fmla="*/ 5196363 w 6582933"/>
              <a:gd name="connsiteY11128" fmla="*/ 3273752 h 6858000"/>
              <a:gd name="connsiteX11129" fmla="*/ 5185464 w 6582933"/>
              <a:gd name="connsiteY11129" fmla="*/ 3278505 h 6858000"/>
              <a:gd name="connsiteX11130" fmla="*/ 5174623 w 6582933"/>
              <a:gd name="connsiteY11130" fmla="*/ 3282911 h 6858000"/>
              <a:gd name="connsiteX11131" fmla="*/ 5179552 w 6582933"/>
              <a:gd name="connsiteY11131" fmla="*/ 3291872 h 6858000"/>
              <a:gd name="connsiteX11132" fmla="*/ 5184095 w 6582933"/>
              <a:gd name="connsiteY11132" fmla="*/ 3296372 h 6858000"/>
              <a:gd name="connsiteX11133" fmla="*/ 5176945 w 6582933"/>
              <a:gd name="connsiteY11133" fmla="*/ 3303583 h 6858000"/>
              <a:gd name="connsiteX11134" fmla="*/ 5140335 w 6582933"/>
              <a:gd name="connsiteY11134" fmla="*/ 3303936 h 6858000"/>
              <a:gd name="connsiteX11135" fmla="*/ 5134456 w 6582933"/>
              <a:gd name="connsiteY11135" fmla="*/ 3285563 h 6858000"/>
              <a:gd name="connsiteX11136" fmla="*/ 5121615 w 6582933"/>
              <a:gd name="connsiteY11136" fmla="*/ 3271679 h 6858000"/>
              <a:gd name="connsiteX11137" fmla="*/ 5121615 w 6582933"/>
              <a:gd name="connsiteY11137" fmla="*/ 3259369 h 6858000"/>
              <a:gd name="connsiteX11138" fmla="*/ 5103536 w 6582933"/>
              <a:gd name="connsiteY11138" fmla="*/ 3241286 h 6858000"/>
              <a:gd name="connsiteX11139" fmla="*/ 5089263 w 6582933"/>
              <a:gd name="connsiteY11139" fmla="*/ 3240337 h 6858000"/>
              <a:gd name="connsiteX11140" fmla="*/ 5060064 w 6582933"/>
              <a:gd name="connsiteY11140" fmla="*/ 3272951 h 6858000"/>
              <a:gd name="connsiteX11141" fmla="*/ 5070739 w 6582933"/>
              <a:gd name="connsiteY11141" fmla="*/ 3285150 h 6858000"/>
              <a:gd name="connsiteX11142" fmla="*/ 5070739 w 6582933"/>
              <a:gd name="connsiteY11142" fmla="*/ 3296782 h 6858000"/>
              <a:gd name="connsiteX11143" fmla="*/ 5083832 w 6582933"/>
              <a:gd name="connsiteY11143" fmla="*/ 3310963 h 6858000"/>
              <a:gd name="connsiteX11144" fmla="*/ 5083832 w 6582933"/>
              <a:gd name="connsiteY11144" fmla="*/ 3335888 h 6858000"/>
              <a:gd name="connsiteX11145" fmla="*/ 5106555 w 6582933"/>
              <a:gd name="connsiteY11145" fmla="*/ 3358602 h 6858000"/>
              <a:gd name="connsiteX11146" fmla="*/ 5109512 w 6582933"/>
              <a:gd name="connsiteY11146" fmla="*/ 3385042 h 6858000"/>
              <a:gd name="connsiteX11147" fmla="*/ 5119744 w 6582933"/>
              <a:gd name="connsiteY11147" fmla="*/ 3397444 h 6858000"/>
              <a:gd name="connsiteX11148" fmla="*/ 5119135 w 6582933"/>
              <a:gd name="connsiteY11148" fmla="*/ 3414475 h 6858000"/>
              <a:gd name="connsiteX11149" fmla="*/ 5109099 w 6582933"/>
              <a:gd name="connsiteY11149" fmla="*/ 3424647 h 6858000"/>
              <a:gd name="connsiteX11150" fmla="*/ 5109099 w 6582933"/>
              <a:gd name="connsiteY11150" fmla="*/ 3442085 h 6858000"/>
              <a:gd name="connsiteX11151" fmla="*/ 5123937 w 6582933"/>
              <a:gd name="connsiteY11151" fmla="*/ 3456297 h 6858000"/>
              <a:gd name="connsiteX11152" fmla="*/ 5134138 w 6582933"/>
              <a:gd name="connsiteY11152" fmla="*/ 3462397 h 6858000"/>
              <a:gd name="connsiteX11153" fmla="*/ 5121648 w 6582933"/>
              <a:gd name="connsiteY11153" fmla="*/ 3476214 h 6858000"/>
              <a:gd name="connsiteX11154" fmla="*/ 5121648 w 6582933"/>
              <a:gd name="connsiteY11154" fmla="*/ 3488021 h 6858000"/>
              <a:gd name="connsiteX11155" fmla="*/ 5108554 w 6582933"/>
              <a:gd name="connsiteY11155" fmla="*/ 3502465 h 6858000"/>
              <a:gd name="connsiteX11156" fmla="*/ 5108554 w 6582933"/>
              <a:gd name="connsiteY11156" fmla="*/ 3539545 h 6858000"/>
              <a:gd name="connsiteX11157" fmla="*/ 5089903 w 6582933"/>
              <a:gd name="connsiteY11157" fmla="*/ 3557912 h 6858000"/>
              <a:gd name="connsiteX11158" fmla="*/ 5083674 w 6582933"/>
              <a:gd name="connsiteY11158" fmla="*/ 3558071 h 6858000"/>
              <a:gd name="connsiteX11159" fmla="*/ 5083674 w 6582933"/>
              <a:gd name="connsiteY11159" fmla="*/ 3539609 h 6858000"/>
              <a:gd name="connsiteX11160" fmla="*/ 5096387 w 6582933"/>
              <a:gd name="connsiteY11160" fmla="*/ 3526032 h 6858000"/>
              <a:gd name="connsiteX11161" fmla="*/ 5096355 w 6582933"/>
              <a:gd name="connsiteY11161" fmla="*/ 3490942 h 6858000"/>
              <a:gd name="connsiteX11162" fmla="*/ 5083674 w 6582933"/>
              <a:gd name="connsiteY11162" fmla="*/ 3481815 h 6858000"/>
              <a:gd name="connsiteX11163" fmla="*/ 5083832 w 6582933"/>
              <a:gd name="connsiteY11163" fmla="*/ 3475612 h 6858000"/>
              <a:gd name="connsiteX11164" fmla="*/ 5096069 w 6582933"/>
              <a:gd name="connsiteY11164" fmla="*/ 3462490 h 6858000"/>
              <a:gd name="connsiteX11165" fmla="*/ 5096069 w 6582933"/>
              <a:gd name="connsiteY11165" fmla="*/ 3437473 h 6858000"/>
              <a:gd name="connsiteX11166" fmla="*/ 5083039 w 6582933"/>
              <a:gd name="connsiteY11166" fmla="*/ 3422835 h 6858000"/>
              <a:gd name="connsiteX11167" fmla="*/ 5083039 w 6582933"/>
              <a:gd name="connsiteY11167" fmla="*/ 3399892 h 6858000"/>
              <a:gd name="connsiteX11168" fmla="*/ 5071405 w 6582933"/>
              <a:gd name="connsiteY11168" fmla="*/ 3383647 h 6858000"/>
              <a:gd name="connsiteX11169" fmla="*/ 5064510 w 6582933"/>
              <a:gd name="connsiteY11169" fmla="*/ 3367506 h 6858000"/>
              <a:gd name="connsiteX11170" fmla="*/ 5045504 w 6582933"/>
              <a:gd name="connsiteY11170" fmla="*/ 3386509 h 6858000"/>
              <a:gd name="connsiteX11171" fmla="*/ 5045473 w 6582933"/>
              <a:gd name="connsiteY11171" fmla="*/ 3403829 h 6858000"/>
              <a:gd name="connsiteX11172" fmla="*/ 5037847 w 6582933"/>
              <a:gd name="connsiteY11172" fmla="*/ 3416829 h 6858000"/>
              <a:gd name="connsiteX11173" fmla="*/ 5032569 w 6582933"/>
              <a:gd name="connsiteY11173" fmla="*/ 3406375 h 6858000"/>
              <a:gd name="connsiteX11174" fmla="*/ 5023580 w 6582933"/>
              <a:gd name="connsiteY11174" fmla="*/ 3392930 h 6858000"/>
              <a:gd name="connsiteX11175" fmla="*/ 5010932 w 6582933"/>
              <a:gd name="connsiteY11175" fmla="*/ 3392804 h 6858000"/>
              <a:gd name="connsiteX11176" fmla="*/ 4999075 w 6582933"/>
              <a:gd name="connsiteY11176" fmla="*/ 3390956 h 6858000"/>
              <a:gd name="connsiteX11177" fmla="*/ 4999170 w 6582933"/>
              <a:gd name="connsiteY11177" fmla="*/ 3381997 h 6858000"/>
              <a:gd name="connsiteX11178" fmla="*/ 5019064 w 6582933"/>
              <a:gd name="connsiteY11178" fmla="*/ 3373605 h 6858000"/>
              <a:gd name="connsiteX11179" fmla="*/ 4988621 w 6582933"/>
              <a:gd name="connsiteY11179" fmla="*/ 3342141 h 6858000"/>
              <a:gd name="connsiteX11180" fmla="*/ 4962751 w 6582933"/>
              <a:gd name="connsiteY11180" fmla="*/ 3342141 h 6858000"/>
              <a:gd name="connsiteX11181" fmla="*/ 4959352 w 6582933"/>
              <a:gd name="connsiteY11181" fmla="*/ 3363756 h 6858000"/>
              <a:gd name="connsiteX11182" fmla="*/ 4968189 w 6582933"/>
              <a:gd name="connsiteY11182" fmla="*/ 3372783 h 6858000"/>
              <a:gd name="connsiteX11183" fmla="*/ 4960557 w 6582933"/>
              <a:gd name="connsiteY11183" fmla="*/ 3379929 h 6858000"/>
              <a:gd name="connsiteX11184" fmla="*/ 4948738 w 6582933"/>
              <a:gd name="connsiteY11184" fmla="*/ 3381862 h 6858000"/>
              <a:gd name="connsiteX11185" fmla="*/ 4935359 w 6582933"/>
              <a:gd name="connsiteY11185" fmla="*/ 3390321 h 6858000"/>
              <a:gd name="connsiteX11186" fmla="*/ 4930621 w 6582933"/>
              <a:gd name="connsiteY11186" fmla="*/ 3373574 h 6858000"/>
              <a:gd name="connsiteX11187" fmla="*/ 4926237 w 6582933"/>
              <a:gd name="connsiteY11187" fmla="*/ 3369225 h 6858000"/>
              <a:gd name="connsiteX11188" fmla="*/ 4921917 w 6582933"/>
              <a:gd name="connsiteY11188" fmla="*/ 3370430 h 6858000"/>
              <a:gd name="connsiteX11189" fmla="*/ 4918549 w 6582933"/>
              <a:gd name="connsiteY11189" fmla="*/ 3375158 h 6858000"/>
              <a:gd name="connsiteX11190" fmla="*/ 4907011 w 6582933"/>
              <a:gd name="connsiteY11190" fmla="*/ 3400590 h 6858000"/>
              <a:gd name="connsiteX11191" fmla="*/ 4930367 w 6582933"/>
              <a:gd name="connsiteY11191" fmla="*/ 3423943 h 6858000"/>
              <a:gd name="connsiteX11192" fmla="*/ 4930367 w 6582933"/>
              <a:gd name="connsiteY11192" fmla="*/ 3448029 h 6858000"/>
              <a:gd name="connsiteX11193" fmla="*/ 4943460 w 6582933"/>
              <a:gd name="connsiteY11193" fmla="*/ 3462999 h 6858000"/>
              <a:gd name="connsiteX11194" fmla="*/ 4926428 w 6582933"/>
              <a:gd name="connsiteY11194" fmla="*/ 3479656 h 6858000"/>
              <a:gd name="connsiteX11195" fmla="*/ 4914864 w 6582933"/>
              <a:gd name="connsiteY11195" fmla="*/ 3481498 h 6858000"/>
              <a:gd name="connsiteX11196" fmla="*/ 4905614 w 6582933"/>
              <a:gd name="connsiteY11196" fmla="*/ 3474633 h 6858000"/>
              <a:gd name="connsiteX11197" fmla="*/ 4905044 w 6582933"/>
              <a:gd name="connsiteY11197" fmla="*/ 3462204 h 6858000"/>
              <a:gd name="connsiteX11198" fmla="*/ 4886926 w 6582933"/>
              <a:gd name="connsiteY11198" fmla="*/ 3444086 h 6858000"/>
              <a:gd name="connsiteX11199" fmla="*/ 4873515 w 6582933"/>
              <a:gd name="connsiteY11199" fmla="*/ 3456423 h 6858000"/>
              <a:gd name="connsiteX11200" fmla="*/ 4842089 w 6582933"/>
              <a:gd name="connsiteY11200" fmla="*/ 3456423 h 6858000"/>
              <a:gd name="connsiteX11201" fmla="*/ 4838143 w 6582933"/>
              <a:gd name="connsiteY11201" fmla="*/ 3446299 h 6858000"/>
              <a:gd name="connsiteX11202" fmla="*/ 4827372 w 6582933"/>
              <a:gd name="connsiteY11202" fmla="*/ 3443771 h 6858000"/>
              <a:gd name="connsiteX11203" fmla="*/ 4818186 w 6582933"/>
              <a:gd name="connsiteY11203" fmla="*/ 3449083 h 6858000"/>
              <a:gd name="connsiteX11204" fmla="*/ 4824384 w 6582933"/>
              <a:gd name="connsiteY11204" fmla="*/ 3456073 h 6858000"/>
              <a:gd name="connsiteX11205" fmla="*/ 4842089 w 6582933"/>
              <a:gd name="connsiteY11205" fmla="*/ 3456423 h 6858000"/>
              <a:gd name="connsiteX11206" fmla="*/ 4854573 w 6582933"/>
              <a:gd name="connsiteY11206" fmla="*/ 3475836 h 6858000"/>
              <a:gd name="connsiteX11207" fmla="*/ 4835029 w 6582933"/>
              <a:gd name="connsiteY11207" fmla="*/ 3494404 h 6858000"/>
              <a:gd name="connsiteX11208" fmla="*/ 4829376 w 6582933"/>
              <a:gd name="connsiteY11208" fmla="*/ 3494529 h 6858000"/>
              <a:gd name="connsiteX11209" fmla="*/ 4829187 w 6582933"/>
              <a:gd name="connsiteY11209" fmla="*/ 3475836 h 6858000"/>
              <a:gd name="connsiteX11210" fmla="*/ 4825177 w 6582933"/>
              <a:gd name="connsiteY11210" fmla="*/ 3471392 h 6858000"/>
              <a:gd name="connsiteX11211" fmla="*/ 4816982 w 6582933"/>
              <a:gd name="connsiteY11211" fmla="*/ 3475906 h 6858000"/>
              <a:gd name="connsiteX11212" fmla="*/ 4816669 w 6582933"/>
              <a:gd name="connsiteY11212" fmla="*/ 3494258 h 6858000"/>
              <a:gd name="connsiteX11213" fmla="*/ 4829281 w 6582933"/>
              <a:gd name="connsiteY11213" fmla="*/ 3494258 h 6858000"/>
              <a:gd name="connsiteX11214" fmla="*/ 4820762 w 6582933"/>
              <a:gd name="connsiteY11214" fmla="*/ 3504741 h 6858000"/>
              <a:gd name="connsiteX11215" fmla="*/ 4816665 w 6582933"/>
              <a:gd name="connsiteY11215" fmla="*/ 3494496 h 6858000"/>
              <a:gd name="connsiteX11216" fmla="*/ 4816664 w 6582933"/>
              <a:gd name="connsiteY11216" fmla="*/ 3494529 h 6858000"/>
              <a:gd name="connsiteX11217" fmla="*/ 4804173 w 6582933"/>
              <a:gd name="connsiteY11217" fmla="*/ 3510759 h 6858000"/>
              <a:gd name="connsiteX11218" fmla="*/ 4815199 w 6582933"/>
              <a:gd name="connsiteY11218" fmla="*/ 3525779 h 6858000"/>
              <a:gd name="connsiteX11219" fmla="*/ 4785612 w 6582933"/>
              <a:gd name="connsiteY11219" fmla="*/ 3532676 h 6858000"/>
              <a:gd name="connsiteX11220" fmla="*/ 4765623 w 6582933"/>
              <a:gd name="connsiteY11220" fmla="*/ 3551617 h 6858000"/>
              <a:gd name="connsiteX11221" fmla="*/ 4776110 w 6582933"/>
              <a:gd name="connsiteY11221" fmla="*/ 3557753 h 6858000"/>
              <a:gd name="connsiteX11222" fmla="*/ 4807732 w 6582933"/>
              <a:gd name="connsiteY11222" fmla="*/ 3558038 h 6858000"/>
              <a:gd name="connsiteX11223" fmla="*/ 4835574 w 6582933"/>
              <a:gd name="connsiteY11223" fmla="*/ 3532802 h 6858000"/>
              <a:gd name="connsiteX11224" fmla="*/ 4847043 w 6582933"/>
              <a:gd name="connsiteY11224" fmla="*/ 3532802 h 6858000"/>
              <a:gd name="connsiteX11225" fmla="*/ 4857117 w 6582933"/>
              <a:gd name="connsiteY11225" fmla="*/ 3511552 h 6858000"/>
              <a:gd name="connsiteX11226" fmla="*/ 4873834 w 6582933"/>
              <a:gd name="connsiteY11226" fmla="*/ 3494593 h 6858000"/>
              <a:gd name="connsiteX11227" fmla="*/ 4880665 w 6582933"/>
              <a:gd name="connsiteY11227" fmla="*/ 3526960 h 6858000"/>
              <a:gd name="connsiteX11228" fmla="*/ 4846347 w 6582933"/>
              <a:gd name="connsiteY11228" fmla="*/ 3557119 h 6858000"/>
              <a:gd name="connsiteX11229" fmla="*/ 4824955 w 6582933"/>
              <a:gd name="connsiteY11229" fmla="*/ 3570370 h 6858000"/>
              <a:gd name="connsiteX11230" fmla="*/ 4696470 w 6582933"/>
              <a:gd name="connsiteY11230" fmla="*/ 3570370 h 6858000"/>
              <a:gd name="connsiteX11231" fmla="*/ 4683060 w 6582933"/>
              <a:gd name="connsiteY11231" fmla="*/ 3558197 h 6858000"/>
              <a:gd name="connsiteX11232" fmla="*/ 4620455 w 6582933"/>
              <a:gd name="connsiteY11232" fmla="*/ 3558197 h 6858000"/>
              <a:gd name="connsiteX11233" fmla="*/ 4606696 w 6582933"/>
              <a:gd name="connsiteY11233" fmla="*/ 3545333 h 6858000"/>
              <a:gd name="connsiteX11234" fmla="*/ 4543392 w 6582933"/>
              <a:gd name="connsiteY11234" fmla="*/ 3545333 h 6858000"/>
              <a:gd name="connsiteX11235" fmla="*/ 4512055 w 6582933"/>
              <a:gd name="connsiteY11235" fmla="*/ 3576662 h 6858000"/>
              <a:gd name="connsiteX11236" fmla="*/ 4521114 w 6582933"/>
              <a:gd name="connsiteY11236" fmla="*/ 3583115 h 6858000"/>
              <a:gd name="connsiteX11237" fmla="*/ 4552706 w 6582933"/>
              <a:gd name="connsiteY11237" fmla="*/ 3583719 h 6858000"/>
              <a:gd name="connsiteX11238" fmla="*/ 4562302 w 6582933"/>
              <a:gd name="connsiteY11238" fmla="*/ 3589980 h 6858000"/>
              <a:gd name="connsiteX11239" fmla="*/ 4533002 w 6582933"/>
              <a:gd name="connsiteY11239" fmla="*/ 3596178 h 6858000"/>
              <a:gd name="connsiteX11240" fmla="*/ 4505793 w 6582933"/>
              <a:gd name="connsiteY11240" fmla="*/ 3608440 h 6858000"/>
              <a:gd name="connsiteX11241" fmla="*/ 4492414 w 6582933"/>
              <a:gd name="connsiteY11241" fmla="*/ 3596304 h 6858000"/>
              <a:gd name="connsiteX11242" fmla="*/ 4467344 w 6582933"/>
              <a:gd name="connsiteY11242" fmla="*/ 3596304 h 6858000"/>
              <a:gd name="connsiteX11243" fmla="*/ 4453807 w 6582933"/>
              <a:gd name="connsiteY11243" fmla="*/ 3621662 h 6858000"/>
              <a:gd name="connsiteX11244" fmla="*/ 4441633 w 6582933"/>
              <a:gd name="connsiteY11244" fmla="*/ 3621662 h 6858000"/>
              <a:gd name="connsiteX11245" fmla="*/ 4373212 w 6582933"/>
              <a:gd name="connsiteY11245" fmla="*/ 3690087 h 6858000"/>
              <a:gd name="connsiteX11246" fmla="*/ 4371879 w 6582933"/>
              <a:gd name="connsiteY11246" fmla="*/ 3706866 h 6858000"/>
              <a:gd name="connsiteX11247" fmla="*/ 4353476 w 6582933"/>
              <a:gd name="connsiteY11247" fmla="*/ 3723229 h 6858000"/>
              <a:gd name="connsiteX11248" fmla="*/ 4308418 w 6582933"/>
              <a:gd name="connsiteY11248" fmla="*/ 3767460 h 6858000"/>
              <a:gd name="connsiteX11249" fmla="*/ 4308418 w 6582933"/>
              <a:gd name="connsiteY11249" fmla="*/ 3780106 h 6858000"/>
              <a:gd name="connsiteX11250" fmla="*/ 4320490 w 6582933"/>
              <a:gd name="connsiteY11250" fmla="*/ 3793607 h 6858000"/>
              <a:gd name="connsiteX11251" fmla="*/ 4297577 w 6582933"/>
              <a:gd name="connsiteY11251" fmla="*/ 3816515 h 6858000"/>
              <a:gd name="connsiteX11252" fmla="*/ 4316327 w 6582933"/>
              <a:gd name="connsiteY11252" fmla="*/ 3837557 h 6858000"/>
              <a:gd name="connsiteX11253" fmla="*/ 4328437 w 6582933"/>
              <a:gd name="connsiteY11253" fmla="*/ 3838729 h 6858000"/>
              <a:gd name="connsiteX11254" fmla="*/ 4346295 w 6582933"/>
              <a:gd name="connsiteY11254" fmla="*/ 3856785 h 6858000"/>
              <a:gd name="connsiteX11255" fmla="*/ 4346391 w 6582933"/>
              <a:gd name="connsiteY11255" fmla="*/ 3865768 h 6858000"/>
              <a:gd name="connsiteX11256" fmla="*/ 4346358 w 6582933"/>
              <a:gd name="connsiteY11256" fmla="*/ 3863199 h 6858000"/>
              <a:gd name="connsiteX11257" fmla="*/ 4336475 w 6582933"/>
              <a:gd name="connsiteY11257" fmla="*/ 3866407 h 6858000"/>
              <a:gd name="connsiteX11258" fmla="*/ 4338987 w 6582933"/>
              <a:gd name="connsiteY11258" fmla="*/ 3874357 h 6858000"/>
              <a:gd name="connsiteX11259" fmla="*/ 4342863 w 6582933"/>
              <a:gd name="connsiteY11259" fmla="*/ 3872765 h 6858000"/>
              <a:gd name="connsiteX11260" fmla="*/ 4346358 w 6582933"/>
              <a:gd name="connsiteY11260" fmla="*/ 3865773 h 6858000"/>
              <a:gd name="connsiteX11261" fmla="*/ 4346391 w 6582933"/>
              <a:gd name="connsiteY11261" fmla="*/ 3865768 h 6858000"/>
              <a:gd name="connsiteX11262" fmla="*/ 4365111 w 6582933"/>
              <a:gd name="connsiteY11262" fmla="*/ 3862976 h 6858000"/>
              <a:gd name="connsiteX11263" fmla="*/ 4365205 w 6582933"/>
              <a:gd name="connsiteY11263" fmla="*/ 3888305 h 6858000"/>
              <a:gd name="connsiteX11264" fmla="*/ 4361710 w 6582933"/>
              <a:gd name="connsiteY11264" fmla="*/ 3897237 h 6858000"/>
              <a:gd name="connsiteX11265" fmla="*/ 4366316 w 6582933"/>
              <a:gd name="connsiteY11265" fmla="*/ 3900922 h 6858000"/>
              <a:gd name="connsiteX11266" fmla="*/ 4409947 w 6582933"/>
              <a:gd name="connsiteY11266" fmla="*/ 3900891 h 6858000"/>
              <a:gd name="connsiteX11267" fmla="*/ 4420599 w 6582933"/>
              <a:gd name="connsiteY11267" fmla="*/ 3905434 h 6858000"/>
              <a:gd name="connsiteX11268" fmla="*/ 4415954 w 6582933"/>
              <a:gd name="connsiteY11268" fmla="*/ 3914298 h 6858000"/>
              <a:gd name="connsiteX11269" fmla="*/ 4402862 w 6582933"/>
              <a:gd name="connsiteY11269" fmla="*/ 3926474 h 6858000"/>
              <a:gd name="connsiteX11270" fmla="*/ 4340192 w 6582933"/>
              <a:gd name="connsiteY11270" fmla="*/ 3926474 h 6858000"/>
              <a:gd name="connsiteX11271" fmla="*/ 4326814 w 6582933"/>
              <a:gd name="connsiteY11271" fmla="*/ 3913790 h 6858000"/>
              <a:gd name="connsiteX11272" fmla="*/ 4282865 w 6582933"/>
              <a:gd name="connsiteY11272" fmla="*/ 3913790 h 6858000"/>
              <a:gd name="connsiteX11273" fmla="*/ 4278925 w 6582933"/>
              <a:gd name="connsiteY11273" fmla="*/ 3903689 h 6858000"/>
              <a:gd name="connsiteX11274" fmla="*/ 4268149 w 6582933"/>
              <a:gd name="connsiteY11274" fmla="*/ 3901143 h 6858000"/>
              <a:gd name="connsiteX11275" fmla="*/ 4258968 w 6582933"/>
              <a:gd name="connsiteY11275" fmla="*/ 3906457 h 6858000"/>
              <a:gd name="connsiteX11276" fmla="*/ 4265166 w 6582933"/>
              <a:gd name="connsiteY11276" fmla="*/ 3913442 h 6858000"/>
              <a:gd name="connsiteX11277" fmla="*/ 4282865 w 6582933"/>
              <a:gd name="connsiteY11277" fmla="*/ 3913790 h 6858000"/>
              <a:gd name="connsiteX11278" fmla="*/ 4283024 w 6582933"/>
              <a:gd name="connsiteY11278" fmla="*/ 3926474 h 6858000"/>
              <a:gd name="connsiteX11279" fmla="*/ 4278354 w 6582933"/>
              <a:gd name="connsiteY11279" fmla="*/ 3937244 h 6858000"/>
              <a:gd name="connsiteX11280" fmla="*/ 4269359 w 6582933"/>
              <a:gd name="connsiteY11280" fmla="*/ 3932125 h 6858000"/>
              <a:gd name="connsiteX11281" fmla="*/ 4264335 w 6582933"/>
              <a:gd name="connsiteY11281" fmla="*/ 3927041 h 6858000"/>
              <a:gd name="connsiteX11282" fmla="*/ 4214537 w 6582933"/>
              <a:gd name="connsiteY11282" fmla="*/ 3927041 h 6858000"/>
              <a:gd name="connsiteX11283" fmla="*/ 4200049 w 6582933"/>
              <a:gd name="connsiteY11283" fmla="*/ 3913982 h 6858000"/>
              <a:gd name="connsiteX11284" fmla="*/ 4174940 w 6582933"/>
              <a:gd name="connsiteY11284" fmla="*/ 3913982 h 6858000"/>
              <a:gd name="connsiteX11285" fmla="*/ 4160927 w 6582933"/>
              <a:gd name="connsiteY11285" fmla="*/ 3939501 h 6858000"/>
              <a:gd name="connsiteX11286" fmla="*/ 4085546 w 6582933"/>
              <a:gd name="connsiteY11286" fmla="*/ 3939692 h 6858000"/>
              <a:gd name="connsiteX11287" fmla="*/ 4080274 w 6582933"/>
              <a:gd name="connsiteY11287" fmla="*/ 3944770 h 6858000"/>
              <a:gd name="connsiteX11288" fmla="*/ 4091458 w 6582933"/>
              <a:gd name="connsiteY11288" fmla="*/ 3957380 h 6858000"/>
              <a:gd name="connsiteX11289" fmla="*/ 4101151 w 6582933"/>
              <a:gd name="connsiteY11289" fmla="*/ 3964287 h 6858000"/>
              <a:gd name="connsiteX11290" fmla="*/ 4117581 w 6582933"/>
              <a:gd name="connsiteY11290" fmla="*/ 3971090 h 6858000"/>
              <a:gd name="connsiteX11291" fmla="*/ 4117581 w 6582933"/>
              <a:gd name="connsiteY11291" fmla="*/ 4008700 h 6858000"/>
              <a:gd name="connsiteX11292" fmla="*/ 4130389 w 6582933"/>
              <a:gd name="connsiteY11292" fmla="*/ 4022427 h 6858000"/>
              <a:gd name="connsiteX11293" fmla="*/ 4124318 w 6582933"/>
              <a:gd name="connsiteY11293" fmla="*/ 4053089 h 6858000"/>
              <a:gd name="connsiteX11294" fmla="*/ 4098290 w 6582933"/>
              <a:gd name="connsiteY11294" fmla="*/ 4028243 h 6858000"/>
              <a:gd name="connsiteX11295" fmla="*/ 4071437 w 6582933"/>
              <a:gd name="connsiteY11295" fmla="*/ 4028243 h 6858000"/>
              <a:gd name="connsiteX11296" fmla="*/ 4065715 w 6582933"/>
              <a:gd name="connsiteY11296" fmla="*/ 4044641 h 6858000"/>
              <a:gd name="connsiteX11297" fmla="*/ 4078935 w 6582933"/>
              <a:gd name="connsiteY11297" fmla="*/ 4059826 h 6858000"/>
              <a:gd name="connsiteX11298" fmla="*/ 4061649 w 6582933"/>
              <a:gd name="connsiteY11298" fmla="*/ 4077974 h 6858000"/>
              <a:gd name="connsiteX11299" fmla="*/ 4039465 w 6582933"/>
              <a:gd name="connsiteY11299" fmla="*/ 4077974 h 6858000"/>
              <a:gd name="connsiteX11300" fmla="*/ 4017377 w 6582933"/>
              <a:gd name="connsiteY11300" fmla="*/ 4099388 h 6858000"/>
              <a:gd name="connsiteX11301" fmla="*/ 4026404 w 6582933"/>
              <a:gd name="connsiteY11301" fmla="*/ 4108415 h 6858000"/>
              <a:gd name="connsiteX11302" fmla="*/ 4035780 w 6582933"/>
              <a:gd name="connsiteY11302" fmla="*/ 4142636 h 6858000"/>
              <a:gd name="connsiteX11303" fmla="*/ 4047573 w 6582933"/>
              <a:gd name="connsiteY11303" fmla="*/ 4142636 h 6858000"/>
              <a:gd name="connsiteX11304" fmla="*/ 4060824 w 6582933"/>
              <a:gd name="connsiteY11304" fmla="*/ 4154651 h 6858000"/>
              <a:gd name="connsiteX11305" fmla="*/ 4088470 w 6582933"/>
              <a:gd name="connsiteY11305" fmla="*/ 4154651 h 6858000"/>
              <a:gd name="connsiteX11306" fmla="*/ 4093938 w 6582933"/>
              <a:gd name="connsiteY11306" fmla="*/ 4135044 h 6858000"/>
              <a:gd name="connsiteX11307" fmla="*/ 4104964 w 6582933"/>
              <a:gd name="connsiteY11307" fmla="*/ 4123188 h 6858000"/>
              <a:gd name="connsiteX11308" fmla="*/ 4104964 w 6582933"/>
              <a:gd name="connsiteY11308" fmla="*/ 4110800 h 6858000"/>
              <a:gd name="connsiteX11309" fmla="*/ 4126577 w 6582933"/>
              <a:gd name="connsiteY11309" fmla="*/ 4106981 h 6858000"/>
              <a:gd name="connsiteX11310" fmla="*/ 4130452 w 6582933"/>
              <a:gd name="connsiteY11310" fmla="*/ 4118075 h 6858000"/>
              <a:gd name="connsiteX11311" fmla="*/ 4135692 w 6582933"/>
              <a:gd name="connsiteY11311" fmla="*/ 4128148 h 6858000"/>
              <a:gd name="connsiteX11312" fmla="*/ 4142746 w 6582933"/>
              <a:gd name="connsiteY11312" fmla="*/ 4121349 h 6858000"/>
              <a:gd name="connsiteX11313" fmla="*/ 4149483 w 6582933"/>
              <a:gd name="connsiteY11313" fmla="*/ 4104603 h 6858000"/>
              <a:gd name="connsiteX11314" fmla="*/ 4161784 w 6582933"/>
              <a:gd name="connsiteY11314" fmla="*/ 4104603 h 6858000"/>
              <a:gd name="connsiteX11315" fmla="*/ 4175511 w 6582933"/>
              <a:gd name="connsiteY11315" fmla="*/ 4117251 h 6858000"/>
              <a:gd name="connsiteX11316" fmla="*/ 4187748 w 6582933"/>
              <a:gd name="connsiteY11316" fmla="*/ 4117251 h 6858000"/>
              <a:gd name="connsiteX11317" fmla="*/ 4206246 w 6582933"/>
              <a:gd name="connsiteY11317" fmla="*/ 4135741 h 6858000"/>
              <a:gd name="connsiteX11318" fmla="*/ 4206246 w 6582933"/>
              <a:gd name="connsiteY11318" fmla="*/ 4162148 h 6858000"/>
              <a:gd name="connsiteX11319" fmla="*/ 4226584 w 6582933"/>
              <a:gd name="connsiteY11319" fmla="*/ 4178831 h 6858000"/>
              <a:gd name="connsiteX11320" fmla="*/ 4243141 w 6582933"/>
              <a:gd name="connsiteY11320" fmla="*/ 4167870 h 6858000"/>
              <a:gd name="connsiteX11321" fmla="*/ 4256012 w 6582933"/>
              <a:gd name="connsiteY11321" fmla="*/ 4160055 h 6858000"/>
              <a:gd name="connsiteX11322" fmla="*/ 4220101 w 6582933"/>
              <a:gd name="connsiteY11322" fmla="*/ 4124146 h 6858000"/>
              <a:gd name="connsiteX11323" fmla="*/ 4228392 w 6582933"/>
              <a:gd name="connsiteY11323" fmla="*/ 4117378 h 6858000"/>
              <a:gd name="connsiteX11324" fmla="*/ 4263827 w 6582933"/>
              <a:gd name="connsiteY11324" fmla="*/ 4117061 h 6858000"/>
              <a:gd name="connsiteX11325" fmla="*/ 4275113 w 6582933"/>
              <a:gd name="connsiteY11325" fmla="*/ 4128339 h 6858000"/>
              <a:gd name="connsiteX11326" fmla="*/ 4325989 w 6582933"/>
              <a:gd name="connsiteY11326" fmla="*/ 4129893 h 6858000"/>
              <a:gd name="connsiteX11327" fmla="*/ 4340035 w 6582933"/>
              <a:gd name="connsiteY11327" fmla="*/ 4141748 h 6858000"/>
              <a:gd name="connsiteX11328" fmla="*/ 4357098 w 6582933"/>
              <a:gd name="connsiteY11328" fmla="*/ 4125732 h 6858000"/>
              <a:gd name="connsiteX11329" fmla="*/ 4339177 w 6582933"/>
              <a:gd name="connsiteY11329" fmla="*/ 4104920 h 6858000"/>
              <a:gd name="connsiteX11330" fmla="*/ 4314101 w 6582933"/>
              <a:gd name="connsiteY11330" fmla="*/ 4104920 h 6858000"/>
              <a:gd name="connsiteX11331" fmla="*/ 4309084 w 6582933"/>
              <a:gd name="connsiteY11331" fmla="*/ 4110001 h 6858000"/>
              <a:gd name="connsiteX11332" fmla="*/ 4300088 w 6582933"/>
              <a:gd name="connsiteY11332" fmla="*/ 4115119 h 6858000"/>
              <a:gd name="connsiteX11333" fmla="*/ 4295419 w 6582933"/>
              <a:gd name="connsiteY11333" fmla="*/ 4104349 h 6858000"/>
              <a:gd name="connsiteX11334" fmla="*/ 4295577 w 6582933"/>
              <a:gd name="connsiteY11334" fmla="*/ 4091669 h 6858000"/>
              <a:gd name="connsiteX11335" fmla="*/ 4331108 w 6582933"/>
              <a:gd name="connsiteY11335" fmla="*/ 4091669 h 6858000"/>
              <a:gd name="connsiteX11336" fmla="*/ 4355259 w 6582933"/>
              <a:gd name="connsiteY11336" fmla="*/ 4066848 h 6858000"/>
              <a:gd name="connsiteX11337" fmla="*/ 4390213 w 6582933"/>
              <a:gd name="connsiteY11337" fmla="*/ 4066848 h 6858000"/>
              <a:gd name="connsiteX11338" fmla="*/ 4406357 w 6582933"/>
              <a:gd name="connsiteY11338" fmla="*/ 4078513 h 6858000"/>
              <a:gd name="connsiteX11339" fmla="*/ 4422629 w 6582933"/>
              <a:gd name="connsiteY11339" fmla="*/ 4085440 h 6858000"/>
              <a:gd name="connsiteX11340" fmla="*/ 4422629 w 6582933"/>
              <a:gd name="connsiteY11340" fmla="*/ 4097930 h 6858000"/>
              <a:gd name="connsiteX11341" fmla="*/ 4432543 w 6582933"/>
              <a:gd name="connsiteY11341" fmla="*/ 4104127 h 6858000"/>
              <a:gd name="connsiteX11342" fmla="*/ 4490828 w 6582933"/>
              <a:gd name="connsiteY11342" fmla="*/ 4104412 h 6858000"/>
              <a:gd name="connsiteX11343" fmla="*/ 4506275 w 6582933"/>
              <a:gd name="connsiteY11343" fmla="*/ 4091701 h 6858000"/>
              <a:gd name="connsiteX11344" fmla="*/ 4528421 w 6582933"/>
              <a:gd name="connsiteY11344" fmla="*/ 4092050 h 6858000"/>
              <a:gd name="connsiteX11345" fmla="*/ 4535798 w 6582933"/>
              <a:gd name="connsiteY11345" fmla="*/ 4098818 h 6858000"/>
              <a:gd name="connsiteX11346" fmla="*/ 4525979 w 6582933"/>
              <a:gd name="connsiteY11346" fmla="*/ 4110673 h 6858000"/>
              <a:gd name="connsiteX11347" fmla="*/ 4542948 w 6582933"/>
              <a:gd name="connsiteY11347" fmla="*/ 4130083 h 6858000"/>
              <a:gd name="connsiteX11348" fmla="*/ 4569071 w 6582933"/>
              <a:gd name="connsiteY11348" fmla="*/ 4130083 h 6858000"/>
              <a:gd name="connsiteX11349" fmla="*/ 4578251 w 6582933"/>
              <a:gd name="connsiteY11349" fmla="*/ 4139268 h 6858000"/>
              <a:gd name="connsiteX11350" fmla="*/ 4638382 w 6582933"/>
              <a:gd name="connsiteY11350" fmla="*/ 4136889 h 6858000"/>
              <a:gd name="connsiteX11351" fmla="*/ 4626335 w 6582933"/>
              <a:gd name="connsiteY11351" fmla="*/ 4123505 h 6858000"/>
              <a:gd name="connsiteX11352" fmla="*/ 4656524 w 6582933"/>
              <a:gd name="connsiteY11352" fmla="*/ 4116832 h 6858000"/>
              <a:gd name="connsiteX11353" fmla="*/ 4670094 w 6582933"/>
              <a:gd name="connsiteY11353" fmla="*/ 4105649 h 6858000"/>
              <a:gd name="connsiteX11354" fmla="*/ 4688497 w 6582933"/>
              <a:gd name="connsiteY11354" fmla="*/ 4111910 h 6858000"/>
              <a:gd name="connsiteX11355" fmla="*/ 4666122 w 6582933"/>
              <a:gd name="connsiteY11355" fmla="*/ 4134283 h 6858000"/>
              <a:gd name="connsiteX11356" fmla="*/ 4670956 w 6582933"/>
              <a:gd name="connsiteY11356" fmla="*/ 4155031 h 6858000"/>
              <a:gd name="connsiteX11357" fmla="*/ 4683473 w 6582933"/>
              <a:gd name="connsiteY11357" fmla="*/ 4155031 h 6858000"/>
              <a:gd name="connsiteX11358" fmla="*/ 4706100 w 6582933"/>
              <a:gd name="connsiteY11358" fmla="*/ 4132405 h 6858000"/>
              <a:gd name="connsiteX11359" fmla="*/ 4723196 w 6582933"/>
              <a:gd name="connsiteY11359" fmla="*/ 4127863 h 6858000"/>
              <a:gd name="connsiteX11360" fmla="*/ 4727714 w 6582933"/>
              <a:gd name="connsiteY11360" fmla="*/ 4117188 h 6858000"/>
              <a:gd name="connsiteX11361" fmla="*/ 4738389 w 6582933"/>
              <a:gd name="connsiteY11361" fmla="*/ 4121507 h 6858000"/>
              <a:gd name="connsiteX11362" fmla="*/ 4747131 w 6582933"/>
              <a:gd name="connsiteY11362" fmla="*/ 4142224 h 6858000"/>
              <a:gd name="connsiteX11363" fmla="*/ 4769054 w 6582933"/>
              <a:gd name="connsiteY11363" fmla="*/ 4120296 h 6858000"/>
              <a:gd name="connsiteX11364" fmla="*/ 4774015 w 6582933"/>
              <a:gd name="connsiteY11364" fmla="*/ 4117314 h 6858000"/>
              <a:gd name="connsiteX11365" fmla="*/ 4791238 w 6582933"/>
              <a:gd name="connsiteY11365" fmla="*/ 4099008 h 6858000"/>
              <a:gd name="connsiteX11366" fmla="*/ 4778938 w 6582933"/>
              <a:gd name="connsiteY11366" fmla="*/ 4085567 h 6858000"/>
              <a:gd name="connsiteX11367" fmla="*/ 4791206 w 6582933"/>
              <a:gd name="connsiteY11367" fmla="*/ 4072474 h 6858000"/>
              <a:gd name="connsiteX11368" fmla="*/ 4791206 w 6582933"/>
              <a:gd name="connsiteY11368" fmla="*/ 4035012 h 6858000"/>
              <a:gd name="connsiteX11369" fmla="*/ 4778494 w 6582933"/>
              <a:gd name="connsiteY11369" fmla="*/ 4021697 h 6858000"/>
              <a:gd name="connsiteX11370" fmla="*/ 4778494 w 6582933"/>
              <a:gd name="connsiteY11370" fmla="*/ 4009398 h 6858000"/>
              <a:gd name="connsiteX11371" fmla="*/ 4765782 w 6582933"/>
              <a:gd name="connsiteY11371" fmla="*/ 3996083 h 6858000"/>
              <a:gd name="connsiteX11372" fmla="*/ 4765782 w 6582933"/>
              <a:gd name="connsiteY11372" fmla="*/ 3964827 h 6858000"/>
              <a:gd name="connsiteX11373" fmla="*/ 4784501 w 6582933"/>
              <a:gd name="connsiteY11373" fmla="*/ 3964827 h 6858000"/>
              <a:gd name="connsiteX11374" fmla="*/ 4797880 w 6582933"/>
              <a:gd name="connsiteY11374" fmla="*/ 3952467 h 6858000"/>
              <a:gd name="connsiteX11375" fmla="*/ 4815935 w 6582933"/>
              <a:gd name="connsiteY11375" fmla="*/ 3970521 h 6858000"/>
              <a:gd name="connsiteX11376" fmla="*/ 4816791 w 6582933"/>
              <a:gd name="connsiteY11376" fmla="*/ 3982705 h 6858000"/>
              <a:gd name="connsiteX11377" fmla="*/ 4824732 w 6582933"/>
              <a:gd name="connsiteY11377" fmla="*/ 3988167 h 6858000"/>
              <a:gd name="connsiteX11378" fmla="*/ 4829059 w 6582933"/>
              <a:gd name="connsiteY11378" fmla="*/ 3983816 h 6858000"/>
              <a:gd name="connsiteX11379" fmla="*/ 4829250 w 6582933"/>
              <a:gd name="connsiteY11379" fmla="*/ 3970009 h 6858000"/>
              <a:gd name="connsiteX11380" fmla="*/ 4843992 w 6582933"/>
              <a:gd name="connsiteY11380" fmla="*/ 3964160 h 6858000"/>
              <a:gd name="connsiteX11381" fmla="*/ 4866938 w 6582933"/>
              <a:gd name="connsiteY11381" fmla="*/ 3984799 h 6858000"/>
              <a:gd name="connsiteX11382" fmla="*/ 4866938 w 6582933"/>
              <a:gd name="connsiteY11382" fmla="*/ 4022458 h 6858000"/>
              <a:gd name="connsiteX11383" fmla="*/ 4856324 w 6582933"/>
              <a:gd name="connsiteY11383" fmla="*/ 4048960 h 6858000"/>
              <a:gd name="connsiteX11384" fmla="*/ 4865352 w 6582933"/>
              <a:gd name="connsiteY11384" fmla="*/ 4057987 h 6858000"/>
              <a:gd name="connsiteX11385" fmla="*/ 4842439 w 6582933"/>
              <a:gd name="connsiteY11385" fmla="*/ 4090711 h 6858000"/>
              <a:gd name="connsiteX11386" fmla="*/ 4841956 w 6582933"/>
              <a:gd name="connsiteY11386" fmla="*/ 4097327 h 6858000"/>
              <a:gd name="connsiteX11387" fmla="*/ 4854289 w 6582933"/>
              <a:gd name="connsiteY11387" fmla="*/ 4110768 h 6858000"/>
              <a:gd name="connsiteX11388" fmla="*/ 4842152 w 6582933"/>
              <a:gd name="connsiteY11388" fmla="*/ 4123987 h 6858000"/>
              <a:gd name="connsiteX11389" fmla="*/ 4842152 w 6582933"/>
              <a:gd name="connsiteY11389" fmla="*/ 4136154 h 6858000"/>
              <a:gd name="connsiteX11390" fmla="*/ 4854319 w 6582933"/>
              <a:gd name="connsiteY11390" fmla="*/ 4149436 h 6858000"/>
              <a:gd name="connsiteX11391" fmla="*/ 4854319 w 6582933"/>
              <a:gd name="connsiteY11391" fmla="*/ 4187540 h 6858000"/>
              <a:gd name="connsiteX11392" fmla="*/ 4845008 w 6582933"/>
              <a:gd name="connsiteY11392" fmla="*/ 4196852 h 6858000"/>
              <a:gd name="connsiteX11393" fmla="*/ 4840846 w 6582933"/>
              <a:gd name="connsiteY11393" fmla="*/ 4238951 h 6858000"/>
              <a:gd name="connsiteX11394" fmla="*/ 4822766 w 6582933"/>
              <a:gd name="connsiteY11394" fmla="*/ 4256909 h 6858000"/>
              <a:gd name="connsiteX11395" fmla="*/ 4813772 w 6582933"/>
              <a:gd name="connsiteY11395" fmla="*/ 4256624 h 6858000"/>
              <a:gd name="connsiteX11396" fmla="*/ 4816346 w 6582933"/>
              <a:gd name="connsiteY11396" fmla="*/ 4256592 h 6858000"/>
              <a:gd name="connsiteX11397" fmla="*/ 4813136 w 6582933"/>
              <a:gd name="connsiteY11397" fmla="*/ 4246709 h 6858000"/>
              <a:gd name="connsiteX11398" fmla="*/ 4805188 w 6582933"/>
              <a:gd name="connsiteY11398" fmla="*/ 4249221 h 6858000"/>
              <a:gd name="connsiteX11399" fmla="*/ 4806780 w 6582933"/>
              <a:gd name="connsiteY11399" fmla="*/ 4253097 h 6858000"/>
              <a:gd name="connsiteX11400" fmla="*/ 4813772 w 6582933"/>
              <a:gd name="connsiteY11400" fmla="*/ 4256624 h 6858000"/>
              <a:gd name="connsiteX11401" fmla="*/ 4816441 w 6582933"/>
              <a:gd name="connsiteY11401" fmla="*/ 4262916 h 6858000"/>
              <a:gd name="connsiteX11402" fmla="*/ 4784946 w 6582933"/>
              <a:gd name="connsiteY11402" fmla="*/ 4294657 h 6858000"/>
              <a:gd name="connsiteX11403" fmla="*/ 4747607 w 6582933"/>
              <a:gd name="connsiteY11403" fmla="*/ 4294657 h 6858000"/>
              <a:gd name="connsiteX11404" fmla="*/ 4733816 w 6582933"/>
              <a:gd name="connsiteY11404" fmla="*/ 4319764 h 6858000"/>
              <a:gd name="connsiteX11405" fmla="*/ 4719638 w 6582933"/>
              <a:gd name="connsiteY11405" fmla="*/ 4306989 h 6858000"/>
              <a:gd name="connsiteX11406" fmla="*/ 4683060 w 6582933"/>
              <a:gd name="connsiteY11406" fmla="*/ 4306989 h 6858000"/>
              <a:gd name="connsiteX11407" fmla="*/ 4676767 w 6582933"/>
              <a:gd name="connsiteY11407" fmla="*/ 4289545 h 6858000"/>
              <a:gd name="connsiteX11408" fmla="*/ 4705053 w 6582933"/>
              <a:gd name="connsiteY11408" fmla="*/ 4282079 h 6858000"/>
              <a:gd name="connsiteX11409" fmla="*/ 4726889 w 6582933"/>
              <a:gd name="connsiteY11409" fmla="*/ 4262313 h 6858000"/>
              <a:gd name="connsiteX11410" fmla="*/ 4696566 w 6582933"/>
              <a:gd name="connsiteY11410" fmla="*/ 4256528 h 6858000"/>
              <a:gd name="connsiteX11411" fmla="*/ 4683123 w 6582933"/>
              <a:gd name="connsiteY11411" fmla="*/ 4244388 h 6858000"/>
              <a:gd name="connsiteX11412" fmla="*/ 4666598 w 6582933"/>
              <a:gd name="connsiteY11412" fmla="*/ 4248263 h 6858000"/>
              <a:gd name="connsiteX11413" fmla="*/ 4675244 w 6582933"/>
              <a:gd name="connsiteY11413" fmla="*/ 4261831 h 6858000"/>
              <a:gd name="connsiteX11414" fmla="*/ 4656937 w 6582933"/>
              <a:gd name="connsiteY11414" fmla="*/ 4268701 h 6858000"/>
              <a:gd name="connsiteX11415" fmla="*/ 4625891 w 6582933"/>
              <a:gd name="connsiteY11415" fmla="*/ 4263106 h 6858000"/>
              <a:gd name="connsiteX11416" fmla="*/ 4634823 w 6582933"/>
              <a:gd name="connsiteY11416" fmla="*/ 4272133 h 6858000"/>
              <a:gd name="connsiteX11417" fmla="*/ 4637779 w 6582933"/>
              <a:gd name="connsiteY11417" fmla="*/ 4276579 h 6858000"/>
              <a:gd name="connsiteX11418" fmla="*/ 4633231 w 6582933"/>
              <a:gd name="connsiteY11418" fmla="*/ 4280867 h 6858000"/>
              <a:gd name="connsiteX11419" fmla="*/ 4620487 w 6582933"/>
              <a:gd name="connsiteY11419" fmla="*/ 4282174 h 6858000"/>
              <a:gd name="connsiteX11420" fmla="*/ 4606600 w 6582933"/>
              <a:gd name="connsiteY11420" fmla="*/ 4269589 h 6858000"/>
              <a:gd name="connsiteX11421" fmla="*/ 4582037 w 6582933"/>
              <a:gd name="connsiteY11421" fmla="*/ 4269589 h 6858000"/>
              <a:gd name="connsiteX11422" fmla="*/ 4568501 w 6582933"/>
              <a:gd name="connsiteY11422" fmla="*/ 4257099 h 6858000"/>
              <a:gd name="connsiteX11423" fmla="*/ 4504747 w 6582933"/>
              <a:gd name="connsiteY11423" fmla="*/ 4257290 h 6858000"/>
              <a:gd name="connsiteX11424" fmla="*/ 4500458 w 6582933"/>
              <a:gd name="connsiteY11424" fmla="*/ 4261641 h 6858000"/>
              <a:gd name="connsiteX11425" fmla="*/ 4506815 w 6582933"/>
              <a:gd name="connsiteY11425" fmla="*/ 4269303 h 6858000"/>
              <a:gd name="connsiteX11426" fmla="*/ 4519020 w 6582933"/>
              <a:gd name="connsiteY11426" fmla="*/ 4270572 h 6858000"/>
              <a:gd name="connsiteX11427" fmla="*/ 4528010 w 6582933"/>
              <a:gd name="connsiteY11427" fmla="*/ 4279567 h 6858000"/>
              <a:gd name="connsiteX11428" fmla="*/ 4565030 w 6582933"/>
              <a:gd name="connsiteY11428" fmla="*/ 4282142 h 6858000"/>
              <a:gd name="connsiteX11429" fmla="*/ 4593063 w 6582933"/>
              <a:gd name="connsiteY11429" fmla="*/ 4306481 h 6858000"/>
              <a:gd name="connsiteX11430" fmla="*/ 4605997 w 6582933"/>
              <a:gd name="connsiteY11430" fmla="*/ 4307623 h 6858000"/>
              <a:gd name="connsiteX11431" fmla="*/ 4619757 w 6582933"/>
              <a:gd name="connsiteY11431" fmla="*/ 4320112 h 6858000"/>
              <a:gd name="connsiteX11432" fmla="*/ 4631613 w 6582933"/>
              <a:gd name="connsiteY11432" fmla="*/ 4320112 h 6858000"/>
              <a:gd name="connsiteX11433" fmla="*/ 4645785 w 6582933"/>
              <a:gd name="connsiteY11433" fmla="*/ 4333205 h 6858000"/>
              <a:gd name="connsiteX11434" fmla="*/ 4657895 w 6582933"/>
              <a:gd name="connsiteY11434" fmla="*/ 4333205 h 6858000"/>
              <a:gd name="connsiteX11435" fmla="*/ 4682235 w 6582933"/>
              <a:gd name="connsiteY11435" fmla="*/ 4357544 h 6858000"/>
              <a:gd name="connsiteX11436" fmla="*/ 4706100 w 6582933"/>
              <a:gd name="connsiteY11436" fmla="*/ 4358818 h 6858000"/>
              <a:gd name="connsiteX11437" fmla="*/ 4719542 w 6582933"/>
              <a:gd name="connsiteY11437" fmla="*/ 4347693 h 6858000"/>
              <a:gd name="connsiteX11438" fmla="*/ 4736576 w 6582933"/>
              <a:gd name="connsiteY11438" fmla="*/ 4348428 h 6858000"/>
              <a:gd name="connsiteX11439" fmla="*/ 4746141 w 6582933"/>
              <a:gd name="connsiteY11439" fmla="*/ 4357867 h 6858000"/>
              <a:gd name="connsiteX11440" fmla="*/ 4784469 w 6582933"/>
              <a:gd name="connsiteY11440" fmla="*/ 4357867 h 6858000"/>
              <a:gd name="connsiteX11441" fmla="*/ 4797372 w 6582933"/>
              <a:gd name="connsiteY11441" fmla="*/ 4346170 h 6858000"/>
              <a:gd name="connsiteX11442" fmla="*/ 4810656 w 6582933"/>
              <a:gd name="connsiteY11442" fmla="*/ 4357962 h 6858000"/>
              <a:gd name="connsiteX11443" fmla="*/ 4814944 w 6582933"/>
              <a:gd name="connsiteY11443" fmla="*/ 4353478 h 6858000"/>
              <a:gd name="connsiteX11444" fmla="*/ 4816885 w 6582933"/>
              <a:gd name="connsiteY11444" fmla="*/ 4290591 h 6858000"/>
              <a:gd name="connsiteX11445" fmla="*/ 4824067 w 6582933"/>
              <a:gd name="connsiteY11445" fmla="*/ 4283316 h 6858000"/>
              <a:gd name="connsiteX11446" fmla="*/ 4833125 w 6582933"/>
              <a:gd name="connsiteY11446" fmla="*/ 4292247 h 6858000"/>
              <a:gd name="connsiteX11447" fmla="*/ 4850190 w 6582933"/>
              <a:gd name="connsiteY11447" fmla="*/ 4292913 h 6858000"/>
              <a:gd name="connsiteX11448" fmla="*/ 4865605 w 6582933"/>
              <a:gd name="connsiteY11448" fmla="*/ 4277309 h 6858000"/>
              <a:gd name="connsiteX11449" fmla="*/ 4871670 w 6582933"/>
              <a:gd name="connsiteY11449" fmla="*/ 4255539 h 6858000"/>
              <a:gd name="connsiteX11450" fmla="*/ 4890454 w 6582933"/>
              <a:gd name="connsiteY11450" fmla="*/ 4273243 h 6858000"/>
              <a:gd name="connsiteX11451" fmla="*/ 4892679 w 6582933"/>
              <a:gd name="connsiteY11451" fmla="*/ 4279123 h 6858000"/>
              <a:gd name="connsiteX11452" fmla="*/ 4892776 w 6582933"/>
              <a:gd name="connsiteY11452" fmla="*/ 4348968 h 6858000"/>
              <a:gd name="connsiteX11453" fmla="*/ 4868047 w 6582933"/>
              <a:gd name="connsiteY11453" fmla="*/ 4376802 h 6858000"/>
              <a:gd name="connsiteX11454" fmla="*/ 4867349 w 6582933"/>
              <a:gd name="connsiteY11454" fmla="*/ 4389608 h 6858000"/>
              <a:gd name="connsiteX11455" fmla="*/ 4854637 w 6582933"/>
              <a:gd name="connsiteY11455" fmla="*/ 4403208 h 6858000"/>
              <a:gd name="connsiteX11456" fmla="*/ 4854637 w 6582933"/>
              <a:gd name="connsiteY11456" fmla="*/ 4440805 h 6858000"/>
              <a:gd name="connsiteX11457" fmla="*/ 4841987 w 6582933"/>
              <a:gd name="connsiteY11457" fmla="*/ 4454404 h 6858000"/>
              <a:gd name="connsiteX11458" fmla="*/ 4841163 w 6582933"/>
              <a:gd name="connsiteY11458" fmla="*/ 4467243 h 6858000"/>
              <a:gd name="connsiteX11459" fmla="*/ 4831565 w 6582933"/>
              <a:gd name="connsiteY11459" fmla="*/ 4476840 h 6858000"/>
              <a:gd name="connsiteX11460" fmla="*/ 4827785 w 6582933"/>
              <a:gd name="connsiteY11460" fmla="*/ 4531271 h 6858000"/>
              <a:gd name="connsiteX11461" fmla="*/ 4810688 w 6582933"/>
              <a:gd name="connsiteY11461" fmla="*/ 4536390 h 6858000"/>
              <a:gd name="connsiteX11462" fmla="*/ 4796643 w 6582933"/>
              <a:gd name="connsiteY11462" fmla="*/ 4523456 h 6858000"/>
              <a:gd name="connsiteX11463" fmla="*/ 4772201 w 6582933"/>
              <a:gd name="connsiteY11463" fmla="*/ 4523456 h 6858000"/>
              <a:gd name="connsiteX11464" fmla="*/ 4758251 w 6582933"/>
              <a:gd name="connsiteY11464" fmla="*/ 4510903 h 6858000"/>
              <a:gd name="connsiteX11465" fmla="*/ 4745602 w 6582933"/>
              <a:gd name="connsiteY11465" fmla="*/ 4512393 h 6858000"/>
              <a:gd name="connsiteX11466" fmla="*/ 4731049 w 6582933"/>
              <a:gd name="connsiteY11466" fmla="*/ 4523202 h 6858000"/>
              <a:gd name="connsiteX11467" fmla="*/ 4714906 w 6582933"/>
              <a:gd name="connsiteY11467" fmla="*/ 4530129 h 6858000"/>
              <a:gd name="connsiteX11468" fmla="*/ 4738706 w 6582933"/>
              <a:gd name="connsiteY11468" fmla="*/ 4556980 h 6858000"/>
              <a:gd name="connsiteX11469" fmla="*/ 4734196 w 6582933"/>
              <a:gd name="connsiteY11469" fmla="*/ 4561300 h 6858000"/>
              <a:gd name="connsiteX11470" fmla="*/ 4658466 w 6582933"/>
              <a:gd name="connsiteY11470" fmla="*/ 4561490 h 6858000"/>
              <a:gd name="connsiteX11471" fmla="*/ 4644129 w 6582933"/>
              <a:gd name="connsiteY11471" fmla="*/ 4574709 h 6858000"/>
              <a:gd name="connsiteX11472" fmla="*/ 4619282 w 6582933"/>
              <a:gd name="connsiteY11472" fmla="*/ 4574709 h 6858000"/>
              <a:gd name="connsiteX11473" fmla="*/ 4610160 w 6582933"/>
              <a:gd name="connsiteY11473" fmla="*/ 4621998 h 6858000"/>
              <a:gd name="connsiteX11474" fmla="*/ 4605206 w 6582933"/>
              <a:gd name="connsiteY11474" fmla="*/ 4625207 h 6858000"/>
              <a:gd name="connsiteX11475" fmla="*/ 4581492 w 6582933"/>
              <a:gd name="connsiteY11475" fmla="*/ 4625366 h 6858000"/>
              <a:gd name="connsiteX11476" fmla="*/ 4545041 w 6582933"/>
              <a:gd name="connsiteY11476" fmla="*/ 4623584 h 6858000"/>
              <a:gd name="connsiteX11477" fmla="*/ 4501442 w 6582933"/>
              <a:gd name="connsiteY11477" fmla="*/ 4625397 h 6858000"/>
              <a:gd name="connsiteX11478" fmla="*/ 4462764 w 6582933"/>
              <a:gd name="connsiteY11478" fmla="*/ 4628544 h 6858000"/>
              <a:gd name="connsiteX11479" fmla="*/ 4460639 w 6582933"/>
              <a:gd name="connsiteY11479" fmla="*/ 4643761 h 6858000"/>
              <a:gd name="connsiteX11480" fmla="*/ 4472616 w 6582933"/>
              <a:gd name="connsiteY11480" fmla="*/ 4657900 h 6858000"/>
              <a:gd name="connsiteX11481" fmla="*/ 4467409 w 6582933"/>
              <a:gd name="connsiteY11481" fmla="*/ 4662924 h 6858000"/>
              <a:gd name="connsiteX11482" fmla="*/ 4442585 w 6582933"/>
              <a:gd name="connsiteY11482" fmla="*/ 4663114 h 6858000"/>
              <a:gd name="connsiteX11483" fmla="*/ 4415415 w 6582933"/>
              <a:gd name="connsiteY11483" fmla="*/ 4688918 h 6858000"/>
              <a:gd name="connsiteX11484" fmla="*/ 4332091 w 6582933"/>
              <a:gd name="connsiteY11484" fmla="*/ 4688855 h 6858000"/>
              <a:gd name="connsiteX11485" fmla="*/ 4322208 w 6582933"/>
              <a:gd name="connsiteY11485" fmla="*/ 4694608 h 6858000"/>
              <a:gd name="connsiteX11486" fmla="*/ 4329960 w 6582933"/>
              <a:gd name="connsiteY11486" fmla="*/ 4701408 h 6858000"/>
              <a:gd name="connsiteX11487" fmla="*/ 4336856 w 6582933"/>
              <a:gd name="connsiteY11487" fmla="*/ 4702677 h 6858000"/>
              <a:gd name="connsiteX11488" fmla="*/ 4371022 w 6582933"/>
              <a:gd name="connsiteY11488" fmla="*/ 4736841 h 6858000"/>
              <a:gd name="connsiteX11489" fmla="*/ 4371022 w 6582933"/>
              <a:gd name="connsiteY11489" fmla="*/ 4758858 h 6858000"/>
              <a:gd name="connsiteX11490" fmla="*/ 4353286 w 6582933"/>
              <a:gd name="connsiteY11490" fmla="*/ 4765151 h 6858000"/>
              <a:gd name="connsiteX11491" fmla="*/ 4339304 w 6582933"/>
              <a:gd name="connsiteY11491" fmla="*/ 4752249 h 6858000"/>
              <a:gd name="connsiteX11492" fmla="*/ 4327543 w 6582933"/>
              <a:gd name="connsiteY11492" fmla="*/ 4752249 h 6858000"/>
              <a:gd name="connsiteX11493" fmla="*/ 4313975 w 6582933"/>
              <a:gd name="connsiteY11493" fmla="*/ 4740336 h 6858000"/>
              <a:gd name="connsiteX11494" fmla="*/ 4277301 w 6582933"/>
              <a:gd name="connsiteY11494" fmla="*/ 4776499 h 6858000"/>
              <a:gd name="connsiteX11495" fmla="*/ 4264747 w 6582933"/>
              <a:gd name="connsiteY11495" fmla="*/ 4777926 h 6858000"/>
              <a:gd name="connsiteX11496" fmla="*/ 4250830 w 6582933"/>
              <a:gd name="connsiteY11496" fmla="*/ 4765341 h 6858000"/>
              <a:gd name="connsiteX11497" fmla="*/ 4175479 w 6582933"/>
              <a:gd name="connsiteY11497" fmla="*/ 4765341 h 6858000"/>
              <a:gd name="connsiteX11498" fmla="*/ 4161340 w 6582933"/>
              <a:gd name="connsiteY11498" fmla="*/ 4752280 h 6858000"/>
              <a:gd name="connsiteX11499" fmla="*/ 4098671 w 6582933"/>
              <a:gd name="connsiteY11499" fmla="*/ 4752280 h 6858000"/>
              <a:gd name="connsiteX11500" fmla="*/ 4084245 w 6582933"/>
              <a:gd name="connsiteY11500" fmla="*/ 4739188 h 6858000"/>
              <a:gd name="connsiteX11501" fmla="*/ 4047122 w 6582933"/>
              <a:gd name="connsiteY11501" fmla="*/ 4739188 h 6858000"/>
              <a:gd name="connsiteX11502" fmla="*/ 4025960 w 6582933"/>
              <a:gd name="connsiteY11502" fmla="*/ 4726825 h 6858000"/>
              <a:gd name="connsiteX11503" fmla="*/ 4008483 w 6582933"/>
              <a:gd name="connsiteY11503" fmla="*/ 4726001 h 6858000"/>
              <a:gd name="connsiteX11504" fmla="*/ 3998663 w 6582933"/>
              <a:gd name="connsiteY11504" fmla="*/ 4716181 h 6858000"/>
              <a:gd name="connsiteX11505" fmla="*/ 3957854 w 6582933"/>
              <a:gd name="connsiteY11505" fmla="*/ 4712337 h 6858000"/>
              <a:gd name="connsiteX11506" fmla="*/ 3945814 w 6582933"/>
              <a:gd name="connsiteY11506" fmla="*/ 4702201 h 6858000"/>
              <a:gd name="connsiteX11507" fmla="*/ 3909490 w 6582933"/>
              <a:gd name="connsiteY11507" fmla="*/ 4702201 h 6858000"/>
              <a:gd name="connsiteX11508" fmla="*/ 3894932 w 6582933"/>
              <a:gd name="connsiteY11508" fmla="*/ 4689108 h 6858000"/>
              <a:gd name="connsiteX11509" fmla="*/ 3883272 w 6582933"/>
              <a:gd name="connsiteY11509" fmla="*/ 4689108 h 6858000"/>
              <a:gd name="connsiteX11510" fmla="*/ 3869094 w 6582933"/>
              <a:gd name="connsiteY11510" fmla="*/ 4676016 h 6858000"/>
              <a:gd name="connsiteX11511" fmla="*/ 3857212 w 6582933"/>
              <a:gd name="connsiteY11511" fmla="*/ 4676016 h 6858000"/>
              <a:gd name="connsiteX11512" fmla="*/ 3842812 w 6582933"/>
              <a:gd name="connsiteY11512" fmla="*/ 4662924 h 6858000"/>
              <a:gd name="connsiteX11513" fmla="*/ 3819043 w 6582933"/>
              <a:gd name="connsiteY11513" fmla="*/ 4662924 h 6858000"/>
              <a:gd name="connsiteX11514" fmla="*/ 3804712 w 6582933"/>
              <a:gd name="connsiteY11514" fmla="*/ 4650751 h 6858000"/>
              <a:gd name="connsiteX11515" fmla="*/ 3784565 w 6582933"/>
              <a:gd name="connsiteY11515" fmla="*/ 4650751 h 6858000"/>
              <a:gd name="connsiteX11516" fmla="*/ 3755835 w 6582933"/>
              <a:gd name="connsiteY11516" fmla="*/ 4625905 h 6858000"/>
              <a:gd name="connsiteX11517" fmla="*/ 3706196 w 6582933"/>
              <a:gd name="connsiteY11517" fmla="*/ 4625905 h 6858000"/>
              <a:gd name="connsiteX11518" fmla="*/ 3691643 w 6582933"/>
              <a:gd name="connsiteY11518" fmla="*/ 4612844 h 6858000"/>
              <a:gd name="connsiteX11519" fmla="*/ 3679946 w 6582933"/>
              <a:gd name="connsiteY11519" fmla="*/ 4612844 h 6858000"/>
              <a:gd name="connsiteX11520" fmla="*/ 3665774 w 6582933"/>
              <a:gd name="connsiteY11520" fmla="*/ 4599752 h 6858000"/>
              <a:gd name="connsiteX11521" fmla="*/ 3653537 w 6582933"/>
              <a:gd name="connsiteY11521" fmla="*/ 4599752 h 6858000"/>
              <a:gd name="connsiteX11522" fmla="*/ 3635616 w 6582933"/>
              <a:gd name="connsiteY11522" fmla="*/ 4581477 h 6858000"/>
              <a:gd name="connsiteX11523" fmla="*/ 3618006 w 6582933"/>
              <a:gd name="connsiteY11523" fmla="*/ 4574265 h 6858000"/>
              <a:gd name="connsiteX11524" fmla="*/ 3596622 w 6582933"/>
              <a:gd name="connsiteY11524" fmla="*/ 4556345 h 6858000"/>
              <a:gd name="connsiteX11525" fmla="*/ 3595797 w 6582933"/>
              <a:gd name="connsiteY11525" fmla="*/ 4541978 h 6858000"/>
              <a:gd name="connsiteX11526" fmla="*/ 3585432 w 6582933"/>
              <a:gd name="connsiteY11526" fmla="*/ 4536390 h 6858000"/>
              <a:gd name="connsiteX11527" fmla="*/ 3571101 w 6582933"/>
              <a:gd name="connsiteY11527" fmla="*/ 4527903 h 6858000"/>
              <a:gd name="connsiteX11528" fmla="*/ 3557818 w 6582933"/>
              <a:gd name="connsiteY11528" fmla="*/ 4495013 h 6858000"/>
              <a:gd name="connsiteX11529" fmla="*/ 3542821 w 6582933"/>
              <a:gd name="connsiteY11529" fmla="*/ 4476104 h 6858000"/>
              <a:gd name="connsiteX11530" fmla="*/ 3520288 w 6582933"/>
              <a:gd name="connsiteY11530" fmla="*/ 4447382 h 6858000"/>
              <a:gd name="connsiteX11531" fmla="*/ 3539002 w 6582933"/>
              <a:gd name="connsiteY11531" fmla="*/ 4447382 h 6858000"/>
              <a:gd name="connsiteX11532" fmla="*/ 3552159 w 6582933"/>
              <a:gd name="connsiteY11532" fmla="*/ 4435210 h 6858000"/>
              <a:gd name="connsiteX11533" fmla="*/ 3565506 w 6582933"/>
              <a:gd name="connsiteY11533" fmla="*/ 4446811 h 6858000"/>
              <a:gd name="connsiteX11534" fmla="*/ 3571196 w 6582933"/>
              <a:gd name="connsiteY11534" fmla="*/ 4403779 h 6858000"/>
              <a:gd name="connsiteX11535" fmla="*/ 3558547 w 6582933"/>
              <a:gd name="connsiteY11535" fmla="*/ 4390052 h 6858000"/>
              <a:gd name="connsiteX11536" fmla="*/ 3558547 w 6582933"/>
              <a:gd name="connsiteY11536" fmla="*/ 4378299 h 6858000"/>
              <a:gd name="connsiteX11537" fmla="*/ 3542624 w 6582933"/>
              <a:gd name="connsiteY11537" fmla="*/ 4370921 h 6858000"/>
              <a:gd name="connsiteX11538" fmla="*/ 3528294 w 6582933"/>
              <a:gd name="connsiteY11538" fmla="*/ 4360087 h 6858000"/>
              <a:gd name="connsiteX11539" fmla="*/ 3494863 w 6582933"/>
              <a:gd name="connsiteY11539" fmla="*/ 4337271 h 6858000"/>
              <a:gd name="connsiteX11540" fmla="*/ 3496449 w 6582933"/>
              <a:gd name="connsiteY11540" fmla="*/ 4325295 h 6858000"/>
              <a:gd name="connsiteX11541" fmla="*/ 3500902 w 6582933"/>
              <a:gd name="connsiteY11541" fmla="*/ 4320620 h 6858000"/>
              <a:gd name="connsiteX11542" fmla="*/ 3527311 w 6582933"/>
              <a:gd name="connsiteY11542" fmla="*/ 4345758 h 6858000"/>
              <a:gd name="connsiteX11543" fmla="*/ 3540119 w 6582933"/>
              <a:gd name="connsiteY11543" fmla="*/ 4344965 h 6858000"/>
              <a:gd name="connsiteX11544" fmla="*/ 3545676 w 6582933"/>
              <a:gd name="connsiteY11544" fmla="*/ 4314137 h 6858000"/>
              <a:gd name="connsiteX11545" fmla="*/ 3520415 w 6582933"/>
              <a:gd name="connsiteY11545" fmla="*/ 4288333 h 6858000"/>
              <a:gd name="connsiteX11546" fmla="*/ 3520288 w 6582933"/>
              <a:gd name="connsiteY11546" fmla="*/ 4282174 h 6858000"/>
              <a:gd name="connsiteX11547" fmla="*/ 3526518 w 6582933"/>
              <a:gd name="connsiteY11547" fmla="*/ 4282047 h 6858000"/>
              <a:gd name="connsiteX11548" fmla="*/ 3553498 w 6582933"/>
              <a:gd name="connsiteY11548" fmla="*/ 4258209 h 6858000"/>
              <a:gd name="connsiteX11549" fmla="*/ 3562652 w 6582933"/>
              <a:gd name="connsiteY11549" fmla="*/ 4267172 h 6858000"/>
              <a:gd name="connsiteX11550" fmla="*/ 3579716 w 6582933"/>
              <a:gd name="connsiteY11550" fmla="*/ 4267109 h 6858000"/>
              <a:gd name="connsiteX11551" fmla="*/ 3596463 w 6582933"/>
              <a:gd name="connsiteY11551" fmla="*/ 4249982 h 6858000"/>
              <a:gd name="connsiteX11552" fmla="*/ 3590932 w 6582933"/>
              <a:gd name="connsiteY11552" fmla="*/ 4231834 h 6858000"/>
              <a:gd name="connsiteX11553" fmla="*/ 3584163 w 6582933"/>
              <a:gd name="connsiteY11553" fmla="*/ 4222142 h 6858000"/>
              <a:gd name="connsiteX11554" fmla="*/ 3577489 w 6582933"/>
              <a:gd name="connsiteY11554" fmla="*/ 4205650 h 6858000"/>
              <a:gd name="connsiteX11555" fmla="*/ 3571196 w 6582933"/>
              <a:gd name="connsiteY11555" fmla="*/ 4195640 h 6858000"/>
              <a:gd name="connsiteX11556" fmla="*/ 3537733 w 6582933"/>
              <a:gd name="connsiteY11556" fmla="*/ 4166024 h 6858000"/>
              <a:gd name="connsiteX11557" fmla="*/ 3532970 w 6582933"/>
              <a:gd name="connsiteY11557" fmla="*/ 4161418 h 6858000"/>
              <a:gd name="connsiteX11558" fmla="*/ 3533128 w 6582933"/>
              <a:gd name="connsiteY11558" fmla="*/ 4142700 h 6858000"/>
              <a:gd name="connsiteX11559" fmla="*/ 3528675 w 6582933"/>
              <a:gd name="connsiteY11559" fmla="*/ 4131802 h 6858000"/>
              <a:gd name="connsiteX11560" fmla="*/ 3519686 w 6582933"/>
              <a:gd name="connsiteY11560" fmla="*/ 4136503 h 6858000"/>
              <a:gd name="connsiteX11561" fmla="*/ 3514598 w 6582933"/>
              <a:gd name="connsiteY11561" fmla="*/ 4141653 h 6858000"/>
              <a:gd name="connsiteX11562" fmla="*/ 3501251 w 6582933"/>
              <a:gd name="connsiteY11562" fmla="*/ 4130178 h 6858000"/>
              <a:gd name="connsiteX11563" fmla="*/ 3487714 w 6582933"/>
              <a:gd name="connsiteY11563" fmla="*/ 4129576 h 6858000"/>
              <a:gd name="connsiteX11564" fmla="*/ 3470681 w 6582933"/>
              <a:gd name="connsiteY11564" fmla="*/ 4109462 h 6858000"/>
              <a:gd name="connsiteX11565" fmla="*/ 3469406 w 6582933"/>
              <a:gd name="connsiteY11565" fmla="*/ 4100245 h 6858000"/>
              <a:gd name="connsiteX11566" fmla="*/ 3444051 w 6582933"/>
              <a:gd name="connsiteY11566" fmla="*/ 4072538 h 6858000"/>
              <a:gd name="connsiteX11567" fmla="*/ 3444051 w 6582933"/>
              <a:gd name="connsiteY11567" fmla="*/ 4047432 h 6858000"/>
              <a:gd name="connsiteX11568" fmla="*/ 3431306 w 6582933"/>
              <a:gd name="connsiteY11568" fmla="*/ 4033768 h 6858000"/>
              <a:gd name="connsiteX11569" fmla="*/ 3430665 w 6582933"/>
              <a:gd name="connsiteY11569" fmla="*/ 4021475 h 6858000"/>
              <a:gd name="connsiteX11570" fmla="*/ 3419260 w 6582933"/>
              <a:gd name="connsiteY11570" fmla="*/ 4008541 h 6858000"/>
              <a:gd name="connsiteX11571" fmla="*/ 3419260 w 6582933"/>
              <a:gd name="connsiteY11571" fmla="*/ 3855794 h 6858000"/>
              <a:gd name="connsiteX11572" fmla="*/ 3431877 w 6582933"/>
              <a:gd name="connsiteY11572" fmla="*/ 3834474 h 6858000"/>
              <a:gd name="connsiteX11573" fmla="*/ 3442078 w 6582933"/>
              <a:gd name="connsiteY11573" fmla="*/ 3819121 h 6858000"/>
              <a:gd name="connsiteX11574" fmla="*/ 3436102 w 6582933"/>
              <a:gd name="connsiteY11574" fmla="*/ 3812386 h 6858000"/>
              <a:gd name="connsiteX11575" fmla="*/ 3405469 w 6582933"/>
              <a:gd name="connsiteY11575" fmla="*/ 3806158 h 6858000"/>
              <a:gd name="connsiteX11576" fmla="*/ 3443695 w 6582933"/>
              <a:gd name="connsiteY11576" fmla="*/ 3767879 h 6858000"/>
              <a:gd name="connsiteX11577" fmla="*/ 3445478 w 6582933"/>
              <a:gd name="connsiteY11577" fmla="*/ 3753417 h 6858000"/>
              <a:gd name="connsiteX11578" fmla="*/ 3467947 w 6582933"/>
              <a:gd name="connsiteY11578" fmla="*/ 3730950 h 6858000"/>
              <a:gd name="connsiteX11579" fmla="*/ 3469121 w 6582933"/>
              <a:gd name="connsiteY11579" fmla="*/ 3721224 h 6858000"/>
              <a:gd name="connsiteX11580" fmla="*/ 3530616 w 6582933"/>
              <a:gd name="connsiteY11580" fmla="*/ 3659737 h 6858000"/>
              <a:gd name="connsiteX11581" fmla="*/ 3539510 w 6582933"/>
              <a:gd name="connsiteY11581" fmla="*/ 3659737 h 6858000"/>
              <a:gd name="connsiteX11582" fmla="*/ 3556961 w 6582933"/>
              <a:gd name="connsiteY11582" fmla="*/ 3641111 h 6858000"/>
              <a:gd name="connsiteX11583" fmla="*/ 3570752 w 6582933"/>
              <a:gd name="connsiteY11583" fmla="*/ 3615527 h 6858000"/>
              <a:gd name="connsiteX11584" fmla="*/ 3570752 w 6582933"/>
              <a:gd name="connsiteY11584" fmla="*/ 3577297 h 6858000"/>
              <a:gd name="connsiteX11585" fmla="*/ 3672574 w 6582933"/>
              <a:gd name="connsiteY11585" fmla="*/ 3475486 h 6858000"/>
              <a:gd name="connsiteX11586" fmla="*/ 3673748 w 6582933"/>
              <a:gd name="connsiteY11586" fmla="*/ 3461604 h 6858000"/>
              <a:gd name="connsiteX11587" fmla="*/ 3691738 w 6582933"/>
              <a:gd name="connsiteY11587" fmla="*/ 3443608 h 6858000"/>
              <a:gd name="connsiteX11588" fmla="*/ 3701209 w 6582933"/>
              <a:gd name="connsiteY11588" fmla="*/ 3443608 h 6858000"/>
              <a:gd name="connsiteX11589" fmla="*/ 3761810 w 6582933"/>
              <a:gd name="connsiteY11589" fmla="*/ 3382950 h 6858000"/>
              <a:gd name="connsiteX11590" fmla="*/ 3762762 w 6582933"/>
              <a:gd name="connsiteY11590" fmla="*/ 3372718 h 6858000"/>
              <a:gd name="connsiteX11591" fmla="*/ 3780657 w 6582933"/>
              <a:gd name="connsiteY11591" fmla="*/ 3354577 h 6858000"/>
              <a:gd name="connsiteX11592" fmla="*/ 3793173 w 6582933"/>
              <a:gd name="connsiteY11592" fmla="*/ 3354577 h 6858000"/>
              <a:gd name="connsiteX11593" fmla="*/ 3807288 w 6582933"/>
              <a:gd name="connsiteY11593" fmla="*/ 3341477 h 6858000"/>
              <a:gd name="connsiteX11594" fmla="*/ 3831692 w 6582933"/>
              <a:gd name="connsiteY11594" fmla="*/ 3341477 h 6858000"/>
              <a:gd name="connsiteX11595" fmla="*/ 3837921 w 6582933"/>
              <a:gd name="connsiteY11595" fmla="*/ 3330641 h 6858000"/>
              <a:gd name="connsiteX11596" fmla="*/ 3852861 w 6582933"/>
              <a:gd name="connsiteY11596" fmla="*/ 3316370 h 6858000"/>
              <a:gd name="connsiteX11597" fmla="*/ 3856324 w 6582933"/>
              <a:gd name="connsiteY11597" fmla="*/ 3315476 h 6858000"/>
              <a:gd name="connsiteX11598" fmla="*/ 3876281 w 6582933"/>
              <a:gd name="connsiteY11598" fmla="*/ 3297771 h 6858000"/>
              <a:gd name="connsiteX11599" fmla="*/ 3876281 w 6582933"/>
              <a:gd name="connsiteY11599" fmla="*/ 3284426 h 6858000"/>
              <a:gd name="connsiteX11600" fmla="*/ 3894805 w 6582933"/>
              <a:gd name="connsiteY11600" fmla="*/ 3265919 h 6858000"/>
              <a:gd name="connsiteX11601" fmla="*/ 3959129 w 6582933"/>
              <a:gd name="connsiteY11601" fmla="*/ 3265919 h 6858000"/>
              <a:gd name="connsiteX11602" fmla="*/ 3976574 w 6582933"/>
              <a:gd name="connsiteY11602" fmla="*/ 3245610 h 6858000"/>
              <a:gd name="connsiteX11603" fmla="*/ 3994495 w 6582933"/>
              <a:gd name="connsiteY11603" fmla="*/ 3217079 h 6858000"/>
              <a:gd name="connsiteX11604" fmla="*/ 4049032 w 6582933"/>
              <a:gd name="connsiteY11604" fmla="*/ 3213165 h 6858000"/>
              <a:gd name="connsiteX11605" fmla="*/ 4054024 w 6582933"/>
              <a:gd name="connsiteY11605" fmla="*/ 3195919 h 6858000"/>
              <a:gd name="connsiteX11606" fmla="*/ 4058312 w 6582933"/>
              <a:gd name="connsiteY11606" fmla="*/ 3191507 h 6858000"/>
              <a:gd name="connsiteX11607" fmla="*/ 4098322 w 6582933"/>
              <a:gd name="connsiteY11607" fmla="*/ 3188072 h 6858000"/>
              <a:gd name="connsiteX11608" fmla="*/ 4111288 w 6582933"/>
              <a:gd name="connsiteY11608" fmla="*/ 3177266 h 6858000"/>
              <a:gd name="connsiteX11609" fmla="*/ 4138077 w 6582933"/>
              <a:gd name="connsiteY11609" fmla="*/ 3177266 h 6858000"/>
              <a:gd name="connsiteX11610" fmla="*/ 4158542 w 6582933"/>
              <a:gd name="connsiteY11610" fmla="*/ 3151085 h 6858000"/>
              <a:gd name="connsiteX11611" fmla="*/ 4200208 w 6582933"/>
              <a:gd name="connsiteY11611" fmla="*/ 3151085 h 6858000"/>
              <a:gd name="connsiteX11612" fmla="*/ 4218318 w 6582933"/>
              <a:gd name="connsiteY11612" fmla="*/ 3120288 h 6858000"/>
              <a:gd name="connsiteX11613" fmla="*/ 4219276 w 6582933"/>
              <a:gd name="connsiteY11613" fmla="*/ 3106848 h 6858000"/>
              <a:gd name="connsiteX11614" fmla="*/ 4181075 w 6582933"/>
              <a:gd name="connsiteY11614" fmla="*/ 3068552 h 6858000"/>
              <a:gd name="connsiteX11615" fmla="*/ 4181075 w 6582933"/>
              <a:gd name="connsiteY11615" fmla="*/ 3060224 h 6858000"/>
              <a:gd name="connsiteX11616" fmla="*/ 4168552 w 6582933"/>
              <a:gd name="connsiteY11616" fmla="*/ 3040086 h 6858000"/>
              <a:gd name="connsiteX11617" fmla="*/ 4159754 w 6582933"/>
              <a:gd name="connsiteY11617" fmla="*/ 3023970 h 6858000"/>
              <a:gd name="connsiteX11618" fmla="*/ 4149516 w 6582933"/>
              <a:gd name="connsiteY11618" fmla="*/ 3023970 h 6858000"/>
              <a:gd name="connsiteX11619" fmla="*/ 4135755 w 6582933"/>
              <a:gd name="connsiteY11619" fmla="*/ 3011479 h 6858000"/>
              <a:gd name="connsiteX11620" fmla="*/ 4122821 w 6582933"/>
              <a:gd name="connsiteY11620" fmla="*/ 3010307 h 6858000"/>
              <a:gd name="connsiteX11621" fmla="*/ 4104995 w 6582933"/>
              <a:gd name="connsiteY11621" fmla="*/ 2992190 h 6858000"/>
              <a:gd name="connsiteX11622" fmla="*/ 4104838 w 6582933"/>
              <a:gd name="connsiteY11622" fmla="*/ 2985989 h 6858000"/>
              <a:gd name="connsiteX11623" fmla="*/ 4087740 w 6582933"/>
              <a:gd name="connsiteY11623" fmla="*/ 2985696 h 6858000"/>
              <a:gd name="connsiteX11624" fmla="*/ 4081030 w 6582933"/>
              <a:gd name="connsiteY11624" fmla="*/ 2981550 h 6858000"/>
              <a:gd name="connsiteX11625" fmla="*/ 4079446 w 6582933"/>
              <a:gd name="connsiteY11625" fmla="*/ 2973292 h 6858000"/>
              <a:gd name="connsiteX11626" fmla="*/ 4079443 w 6582933"/>
              <a:gd name="connsiteY11626" fmla="*/ 2973295 h 6858000"/>
              <a:gd name="connsiteX11627" fmla="*/ 4060279 w 6582933"/>
              <a:gd name="connsiteY11627" fmla="*/ 2973295 h 6858000"/>
              <a:gd name="connsiteX11628" fmla="*/ 4042612 w 6582933"/>
              <a:gd name="connsiteY11628" fmla="*/ 2955345 h 6858000"/>
              <a:gd name="connsiteX11629" fmla="*/ 4044585 w 6582933"/>
              <a:gd name="connsiteY11629" fmla="*/ 2951088 h 6858000"/>
              <a:gd name="connsiteX11630" fmla="*/ 4056249 w 6582933"/>
              <a:gd name="connsiteY11630" fmla="*/ 2947369 h 6858000"/>
              <a:gd name="connsiteX11631" fmla="*/ 4068513 w 6582933"/>
              <a:gd name="connsiteY11631" fmla="*/ 2948106 h 6858000"/>
              <a:gd name="connsiteX11632" fmla="*/ 4091331 w 6582933"/>
              <a:gd name="connsiteY11632" fmla="*/ 2953446 h 6858000"/>
              <a:gd name="connsiteX11633" fmla="*/ 4083720 w 6582933"/>
              <a:gd name="connsiteY11633" fmla="*/ 2962359 h 6858000"/>
              <a:gd name="connsiteX11634" fmla="*/ 4079451 w 6582933"/>
              <a:gd name="connsiteY11634" fmla="*/ 2973277 h 6858000"/>
              <a:gd name="connsiteX11635" fmla="*/ 4096571 w 6582933"/>
              <a:gd name="connsiteY11635" fmla="*/ 2973563 h 6858000"/>
              <a:gd name="connsiteX11636" fmla="*/ 4103281 w 6582933"/>
              <a:gd name="connsiteY11636" fmla="*/ 2977686 h 6858000"/>
              <a:gd name="connsiteX11637" fmla="*/ 4104863 w 6582933"/>
              <a:gd name="connsiteY11637" fmla="*/ 2985961 h 6858000"/>
              <a:gd name="connsiteX11638" fmla="*/ 4130262 w 6582933"/>
              <a:gd name="connsiteY11638" fmla="*/ 2985961 h 6858000"/>
              <a:gd name="connsiteX11639" fmla="*/ 4134550 w 6582933"/>
              <a:gd name="connsiteY11639" fmla="*/ 2996577 h 6858000"/>
              <a:gd name="connsiteX11640" fmla="*/ 4151393 w 6582933"/>
              <a:gd name="connsiteY11640" fmla="*/ 2996577 h 6858000"/>
              <a:gd name="connsiteX11641" fmla="*/ 4155675 w 6582933"/>
              <a:gd name="connsiteY11641" fmla="*/ 2985977 h 6858000"/>
              <a:gd name="connsiteX11642" fmla="*/ 4130293 w 6582933"/>
              <a:gd name="connsiteY11642" fmla="*/ 2985977 h 6858000"/>
              <a:gd name="connsiteX11643" fmla="*/ 4134581 w 6582933"/>
              <a:gd name="connsiteY11643" fmla="*/ 2975357 h 6858000"/>
              <a:gd name="connsiteX11644" fmla="*/ 4151424 w 6582933"/>
              <a:gd name="connsiteY11644" fmla="*/ 2975357 h 6858000"/>
              <a:gd name="connsiteX11645" fmla="*/ 4155711 w 6582933"/>
              <a:gd name="connsiteY11645" fmla="*/ 2985974 h 6858000"/>
              <a:gd name="connsiteX11646" fmla="*/ 4165977 w 6582933"/>
              <a:gd name="connsiteY11646" fmla="*/ 2990128 h 6858000"/>
              <a:gd name="connsiteX11647" fmla="*/ 4170049 w 6582933"/>
              <a:gd name="connsiteY11647" fmla="*/ 3006685 h 6858000"/>
              <a:gd name="connsiteX11648" fmla="*/ 4200715 w 6582933"/>
              <a:gd name="connsiteY11648" fmla="*/ 3037315 h 6858000"/>
              <a:gd name="connsiteX11649" fmla="*/ 4213301 w 6582933"/>
              <a:gd name="connsiteY11649" fmla="*/ 3024223 h 6858000"/>
              <a:gd name="connsiteX11650" fmla="*/ 4219244 w 6582933"/>
              <a:gd name="connsiteY11650" fmla="*/ 3024065 h 6858000"/>
              <a:gd name="connsiteX11651" fmla="*/ 4240026 w 6582933"/>
              <a:gd name="connsiteY11651" fmla="*/ 3047643 h 6858000"/>
              <a:gd name="connsiteX11652" fmla="*/ 4244663 w 6582933"/>
              <a:gd name="connsiteY11652" fmla="*/ 3043134 h 6858000"/>
              <a:gd name="connsiteX11653" fmla="*/ 4244378 w 6582933"/>
              <a:gd name="connsiteY11653" fmla="*/ 3020218 h 6858000"/>
              <a:gd name="connsiteX11654" fmla="*/ 4231957 w 6582933"/>
              <a:gd name="connsiteY11654" fmla="*/ 3011353 h 6858000"/>
              <a:gd name="connsiteX11655" fmla="*/ 4231957 w 6582933"/>
              <a:gd name="connsiteY11655" fmla="*/ 3011330 h 6858000"/>
              <a:gd name="connsiteX11656" fmla="*/ 4228781 w 6582933"/>
              <a:gd name="connsiteY11656" fmla="*/ 3020879 h 6858000"/>
              <a:gd name="connsiteX11657" fmla="*/ 4219244 w 6582933"/>
              <a:gd name="connsiteY11657" fmla="*/ 3024041 h 6858000"/>
              <a:gd name="connsiteX11658" fmla="*/ 4222415 w 6582933"/>
              <a:gd name="connsiteY11658" fmla="*/ 3014504 h 6858000"/>
              <a:gd name="connsiteX11659" fmla="*/ 4231957 w 6582933"/>
              <a:gd name="connsiteY11659" fmla="*/ 3011329 h 6858000"/>
              <a:gd name="connsiteX11660" fmla="*/ 4231825 w 6582933"/>
              <a:gd name="connsiteY11660" fmla="*/ 3005155 h 6858000"/>
              <a:gd name="connsiteX11661" fmla="*/ 4200175 w 6582933"/>
              <a:gd name="connsiteY11661" fmla="*/ 2973255 h 6858000"/>
              <a:gd name="connsiteX11662" fmla="*/ 4188033 w 6582933"/>
              <a:gd name="connsiteY11662" fmla="*/ 2973065 h 6858000"/>
              <a:gd name="connsiteX11663" fmla="*/ 4183460 w 6582933"/>
              <a:gd name="connsiteY11663" fmla="*/ 2969061 h 6858000"/>
              <a:gd name="connsiteX11664" fmla="*/ 4188097 w 6582933"/>
              <a:gd name="connsiteY11664" fmla="*/ 2960862 h 6858000"/>
              <a:gd name="connsiteX11665" fmla="*/ 4214601 w 6582933"/>
              <a:gd name="connsiteY11665" fmla="*/ 2960508 h 6858000"/>
              <a:gd name="connsiteX11666" fmla="*/ 4220038 w 6582933"/>
              <a:gd name="connsiteY11666" fmla="*/ 2944696 h 6858000"/>
              <a:gd name="connsiteX11667" fmla="*/ 4185618 w 6582933"/>
              <a:gd name="connsiteY11667" fmla="*/ 2920345 h 6858000"/>
              <a:gd name="connsiteX11668" fmla="*/ 4181296 w 6582933"/>
              <a:gd name="connsiteY11668" fmla="*/ 2915986 h 6858000"/>
              <a:gd name="connsiteX11669" fmla="*/ 4181138 w 6582933"/>
              <a:gd name="connsiteY11669" fmla="*/ 2909694 h 6858000"/>
              <a:gd name="connsiteX11670" fmla="*/ 4200112 w 6582933"/>
              <a:gd name="connsiteY11670" fmla="*/ 2909694 h 6858000"/>
              <a:gd name="connsiteX11671" fmla="*/ 4203924 w 6582933"/>
              <a:gd name="connsiteY11671" fmla="*/ 2900864 h 6858000"/>
              <a:gd name="connsiteX11672" fmla="*/ 4163693 w 6582933"/>
              <a:gd name="connsiteY11672" fmla="*/ 2860538 h 6858000"/>
              <a:gd name="connsiteX11673" fmla="*/ 4151710 w 6582933"/>
              <a:gd name="connsiteY11673" fmla="*/ 2858888 h 6858000"/>
              <a:gd name="connsiteX11674" fmla="*/ 4146597 w 6582933"/>
              <a:gd name="connsiteY11674" fmla="*/ 2856061 h 6858000"/>
              <a:gd name="connsiteX11675" fmla="*/ 4079411 w 6582933"/>
              <a:gd name="connsiteY11675" fmla="*/ 2789020 h 6858000"/>
              <a:gd name="connsiteX11676" fmla="*/ 4079411 w 6582933"/>
              <a:gd name="connsiteY11676" fmla="*/ 2763374 h 6858000"/>
              <a:gd name="connsiteX11677" fmla="*/ 4061363 w 6582933"/>
              <a:gd name="connsiteY11677" fmla="*/ 2746027 h 6858000"/>
              <a:gd name="connsiteX11678" fmla="*/ 4046012 w 6582933"/>
              <a:gd name="connsiteY11678" fmla="*/ 2744184 h 6858000"/>
              <a:gd name="connsiteX11679" fmla="*/ 4016806 w 6582933"/>
              <a:gd name="connsiteY11679" fmla="*/ 2709647 h 6858000"/>
              <a:gd name="connsiteX11680" fmla="*/ 4023543 w 6582933"/>
              <a:gd name="connsiteY11680" fmla="*/ 2706692 h 6858000"/>
              <a:gd name="connsiteX11681" fmla="*/ 4048016 w 6582933"/>
              <a:gd name="connsiteY11681" fmla="*/ 2706407 h 6858000"/>
              <a:gd name="connsiteX11682" fmla="*/ 4073309 w 6582933"/>
              <a:gd name="connsiteY11682" fmla="*/ 2719371 h 6858000"/>
              <a:gd name="connsiteX11683" fmla="*/ 4084626 w 6582933"/>
              <a:gd name="connsiteY11683" fmla="*/ 2730680 h 6858000"/>
              <a:gd name="connsiteX11684" fmla="*/ 4138680 w 6582933"/>
              <a:gd name="connsiteY11684" fmla="*/ 2729600 h 6858000"/>
              <a:gd name="connsiteX11685" fmla="*/ 4142048 w 6582933"/>
              <a:gd name="connsiteY11685" fmla="*/ 2726074 h 6858000"/>
              <a:gd name="connsiteX11686" fmla="*/ 4098290 w 6582933"/>
              <a:gd name="connsiteY11686" fmla="*/ 2680790 h 6858000"/>
              <a:gd name="connsiteX11687" fmla="*/ 4085546 w 6582933"/>
              <a:gd name="connsiteY11687" fmla="*/ 2680790 h 6858000"/>
              <a:gd name="connsiteX11688" fmla="*/ 4049285 w 6582933"/>
              <a:gd name="connsiteY11688" fmla="*/ 2645016 h 6858000"/>
              <a:gd name="connsiteX11689" fmla="*/ 4037625 w 6582933"/>
              <a:gd name="connsiteY11689" fmla="*/ 2642913 h 6858000"/>
              <a:gd name="connsiteX11690" fmla="*/ 4009720 w 6582933"/>
              <a:gd name="connsiteY11690" fmla="*/ 2617745 h 6858000"/>
              <a:gd name="connsiteX11691" fmla="*/ 3997102 w 6582933"/>
              <a:gd name="connsiteY11691" fmla="*/ 2617745 h 6858000"/>
              <a:gd name="connsiteX11692" fmla="*/ 3988430 w 6582933"/>
              <a:gd name="connsiteY11692" fmla="*/ 2651290 h 6858000"/>
              <a:gd name="connsiteX11693" fmla="*/ 3983882 w 6582933"/>
              <a:gd name="connsiteY11693" fmla="*/ 2655422 h 6858000"/>
              <a:gd name="connsiteX11694" fmla="*/ 3957062 w 6582933"/>
              <a:gd name="connsiteY11694" fmla="*/ 2655610 h 6858000"/>
              <a:gd name="connsiteX11695" fmla="*/ 3949658 w 6582933"/>
              <a:gd name="connsiteY11695" fmla="*/ 2633855 h 6858000"/>
              <a:gd name="connsiteX11696" fmla="*/ 3919849 w 6582933"/>
              <a:gd name="connsiteY11696" fmla="*/ 2629500 h 6858000"/>
              <a:gd name="connsiteX11697" fmla="*/ 3901700 w 6582933"/>
              <a:gd name="connsiteY11697" fmla="*/ 2611365 h 6858000"/>
              <a:gd name="connsiteX11698" fmla="*/ 3901700 w 6582933"/>
              <a:gd name="connsiteY11698" fmla="*/ 2600076 h 6858000"/>
              <a:gd name="connsiteX11699" fmla="*/ 3880506 w 6582933"/>
              <a:gd name="connsiteY11699" fmla="*/ 2589815 h 6858000"/>
              <a:gd name="connsiteX11700" fmla="*/ 3861723 w 6582933"/>
              <a:gd name="connsiteY11700" fmla="*/ 2571296 h 6858000"/>
              <a:gd name="connsiteX11701" fmla="*/ 3880506 w 6582933"/>
              <a:gd name="connsiteY11701" fmla="*/ 2565700 h 6858000"/>
              <a:gd name="connsiteX11702" fmla="*/ 3895312 w 6582933"/>
              <a:gd name="connsiteY11702" fmla="*/ 2579206 h 6858000"/>
              <a:gd name="connsiteX11703" fmla="*/ 3907200 w 6582933"/>
              <a:gd name="connsiteY11703" fmla="*/ 2579206 h 6858000"/>
              <a:gd name="connsiteX11704" fmla="*/ 3920928 w 6582933"/>
              <a:gd name="connsiteY11704" fmla="*/ 2591694 h 6858000"/>
              <a:gd name="connsiteX11705" fmla="*/ 3943302 w 6582933"/>
              <a:gd name="connsiteY11705" fmla="*/ 2569317 h 6858000"/>
              <a:gd name="connsiteX11706" fmla="*/ 3977812 w 6582933"/>
              <a:gd name="connsiteY11706" fmla="*/ 2560109 h 6858000"/>
              <a:gd name="connsiteX11707" fmla="*/ 3958685 w 6582933"/>
              <a:gd name="connsiteY11707" fmla="*/ 2541889 h 6858000"/>
              <a:gd name="connsiteX11708" fmla="*/ 3933894 w 6582933"/>
              <a:gd name="connsiteY11708" fmla="*/ 2541889 h 6858000"/>
              <a:gd name="connsiteX11709" fmla="*/ 3881680 w 6582933"/>
              <a:gd name="connsiteY11709" fmla="*/ 2489679 h 6858000"/>
              <a:gd name="connsiteX11710" fmla="*/ 3856261 w 6582933"/>
              <a:gd name="connsiteY11710" fmla="*/ 2489679 h 6858000"/>
              <a:gd name="connsiteX11711" fmla="*/ 3833157 w 6582933"/>
              <a:gd name="connsiteY11711" fmla="*/ 2466571 h 6858000"/>
              <a:gd name="connsiteX11712" fmla="*/ 3787997 w 6582933"/>
              <a:gd name="connsiteY11712" fmla="*/ 2458220 h 6858000"/>
              <a:gd name="connsiteX11713" fmla="*/ 3798673 w 6582933"/>
              <a:gd name="connsiteY11713" fmla="*/ 2445493 h 6858000"/>
              <a:gd name="connsiteX11714" fmla="*/ 3789583 w 6582933"/>
              <a:gd name="connsiteY11714" fmla="*/ 2430953 h 6858000"/>
              <a:gd name="connsiteX11715" fmla="*/ 3800392 w 6582933"/>
              <a:gd name="connsiteY11715" fmla="*/ 2426703 h 6858000"/>
              <a:gd name="connsiteX11716" fmla="*/ 3818852 w 6582933"/>
              <a:gd name="connsiteY11716" fmla="*/ 2426859 h 6858000"/>
              <a:gd name="connsiteX11717" fmla="*/ 3841734 w 6582933"/>
              <a:gd name="connsiteY11717" fmla="*/ 2449738 h 6858000"/>
              <a:gd name="connsiteX11718" fmla="*/ 3865789 w 6582933"/>
              <a:gd name="connsiteY11718" fmla="*/ 2452320 h 6858000"/>
              <a:gd name="connsiteX11719" fmla="*/ 3871257 w 6582933"/>
              <a:gd name="connsiteY11719" fmla="*/ 2454094 h 6858000"/>
              <a:gd name="connsiteX11720" fmla="*/ 3902049 w 6582933"/>
              <a:gd name="connsiteY11720" fmla="*/ 2471814 h 6858000"/>
              <a:gd name="connsiteX11721" fmla="*/ 3914096 w 6582933"/>
              <a:gd name="connsiteY11721" fmla="*/ 2484977 h 6858000"/>
              <a:gd name="connsiteX11722" fmla="*/ 3915403 w 6582933"/>
              <a:gd name="connsiteY11722" fmla="*/ 2497970 h 6858000"/>
              <a:gd name="connsiteX11723" fmla="*/ 3928813 w 6582933"/>
              <a:gd name="connsiteY11723" fmla="*/ 2511423 h 6858000"/>
              <a:gd name="connsiteX11724" fmla="*/ 3933006 w 6582933"/>
              <a:gd name="connsiteY11724" fmla="*/ 2515833 h 6858000"/>
              <a:gd name="connsiteX11725" fmla="*/ 3943477 w 6582933"/>
              <a:gd name="connsiteY11725" fmla="*/ 2516309 h 6858000"/>
              <a:gd name="connsiteX11726" fmla="*/ 3952360 w 6582933"/>
              <a:gd name="connsiteY11726" fmla="*/ 2518360 h 6858000"/>
              <a:gd name="connsiteX11727" fmla="*/ 3952519 w 6582933"/>
              <a:gd name="connsiteY11727" fmla="*/ 2521370 h 6858000"/>
              <a:gd name="connsiteX11728" fmla="*/ 3959954 w 6582933"/>
              <a:gd name="connsiteY11728" fmla="*/ 2527110 h 6858000"/>
              <a:gd name="connsiteX11729" fmla="*/ 3961348 w 6582933"/>
              <a:gd name="connsiteY11729" fmla="*/ 2525083 h 6858000"/>
              <a:gd name="connsiteX11730" fmla="*/ 3957965 w 6582933"/>
              <a:gd name="connsiteY11730" fmla="*/ 2519643 h 6858000"/>
              <a:gd name="connsiteX11731" fmla="*/ 3960431 w 6582933"/>
              <a:gd name="connsiteY11731" fmla="*/ 2518719 h 6858000"/>
              <a:gd name="connsiteX11732" fmla="*/ 3957854 w 6582933"/>
              <a:gd name="connsiteY11732" fmla="*/ 2516023 h 6858000"/>
              <a:gd name="connsiteX11733" fmla="*/ 3955378 w 6582933"/>
              <a:gd name="connsiteY11733" fmla="*/ 2515891 h 6858000"/>
              <a:gd name="connsiteX11734" fmla="*/ 3953305 w 6582933"/>
              <a:gd name="connsiteY11734" fmla="*/ 2512894 h 6858000"/>
              <a:gd name="connsiteX11735" fmla="*/ 3952139 w 6582933"/>
              <a:gd name="connsiteY11735" fmla="*/ 2509794 h 6858000"/>
              <a:gd name="connsiteX11736" fmla="*/ 3936977 w 6582933"/>
              <a:gd name="connsiteY11736" fmla="*/ 2496322 h 6858000"/>
              <a:gd name="connsiteX11737" fmla="*/ 3954042 w 6582933"/>
              <a:gd name="connsiteY11737" fmla="*/ 2489772 h 6858000"/>
              <a:gd name="connsiteX11738" fmla="*/ 3986648 w 6582933"/>
              <a:gd name="connsiteY11738" fmla="*/ 2514849 h 6858000"/>
              <a:gd name="connsiteX11739" fmla="*/ 4011598 w 6582933"/>
              <a:gd name="connsiteY11739" fmla="*/ 2518220 h 6858000"/>
              <a:gd name="connsiteX11740" fmla="*/ 4013057 w 6582933"/>
              <a:gd name="connsiteY11740" fmla="*/ 2528518 h 6858000"/>
              <a:gd name="connsiteX11741" fmla="*/ 4003237 w 6582933"/>
              <a:gd name="connsiteY11741" fmla="*/ 2528358 h 6858000"/>
              <a:gd name="connsiteX11742" fmla="*/ 3992465 w 6582933"/>
              <a:gd name="connsiteY11742" fmla="*/ 2532894 h 6858000"/>
              <a:gd name="connsiteX11743" fmla="*/ 3997325 w 6582933"/>
              <a:gd name="connsiteY11743" fmla="*/ 2541856 h 6858000"/>
              <a:gd name="connsiteX11744" fmla="*/ 4011629 w 6582933"/>
              <a:gd name="connsiteY11744" fmla="*/ 2554926 h 6858000"/>
              <a:gd name="connsiteX11745" fmla="*/ 4029360 w 6582933"/>
              <a:gd name="connsiteY11745" fmla="*/ 2549264 h 6858000"/>
              <a:gd name="connsiteX11746" fmla="*/ 4013057 w 6582933"/>
              <a:gd name="connsiteY11746" fmla="*/ 2528518 h 6858000"/>
              <a:gd name="connsiteX11747" fmla="*/ 4047446 w 6582933"/>
              <a:gd name="connsiteY11747" fmla="*/ 2528518 h 6858000"/>
              <a:gd name="connsiteX11748" fmla="*/ 4051321 w 6582933"/>
              <a:gd name="connsiteY11748" fmla="*/ 2507219 h 6858000"/>
              <a:gd name="connsiteX11749" fmla="*/ 4034384 w 6582933"/>
              <a:gd name="connsiteY11749" fmla="*/ 2490344 h 6858000"/>
              <a:gd name="connsiteX11750" fmla="*/ 4016552 w 6582933"/>
              <a:gd name="connsiteY11750" fmla="*/ 2484748 h 6858000"/>
              <a:gd name="connsiteX11751" fmla="*/ 3995929 w 6582933"/>
              <a:gd name="connsiteY11751" fmla="*/ 2476838 h 6858000"/>
              <a:gd name="connsiteX11752" fmla="*/ 3972603 w 6582933"/>
              <a:gd name="connsiteY11752" fmla="*/ 2453521 h 6858000"/>
              <a:gd name="connsiteX11753" fmla="*/ 3956649 w 6582933"/>
              <a:gd name="connsiteY11753" fmla="*/ 2451865 h 6858000"/>
              <a:gd name="connsiteX11754" fmla="*/ 3936660 w 6582933"/>
              <a:gd name="connsiteY11754" fmla="*/ 2426859 h 6858000"/>
              <a:gd name="connsiteX11755" fmla="*/ 3914252 w 6582933"/>
              <a:gd name="connsiteY11755" fmla="*/ 2426859 h 6858000"/>
              <a:gd name="connsiteX11756" fmla="*/ 3910188 w 6582933"/>
              <a:gd name="connsiteY11756" fmla="*/ 2437172 h 6858000"/>
              <a:gd name="connsiteX11757" fmla="*/ 3881458 w 6582933"/>
              <a:gd name="connsiteY11757" fmla="*/ 2438317 h 6858000"/>
              <a:gd name="connsiteX11758" fmla="*/ 3877392 w 6582933"/>
              <a:gd name="connsiteY11758" fmla="*/ 2434380 h 6858000"/>
              <a:gd name="connsiteX11759" fmla="*/ 3884129 w 6582933"/>
              <a:gd name="connsiteY11759" fmla="*/ 2427173 h 6858000"/>
              <a:gd name="connsiteX11760" fmla="*/ 3914157 w 6582933"/>
              <a:gd name="connsiteY11760" fmla="*/ 2426856 h 6858000"/>
              <a:gd name="connsiteX11761" fmla="*/ 3909649 w 6582933"/>
              <a:gd name="connsiteY11761" fmla="*/ 2416276 h 6858000"/>
              <a:gd name="connsiteX11762" fmla="*/ 3881141 w 6582933"/>
              <a:gd name="connsiteY11762" fmla="*/ 2412530 h 6858000"/>
              <a:gd name="connsiteX11763" fmla="*/ 3876599 w 6582933"/>
              <a:gd name="connsiteY11763" fmla="*/ 2394506 h 6858000"/>
              <a:gd name="connsiteX11764" fmla="*/ 3881109 w 6582933"/>
              <a:gd name="connsiteY11764" fmla="*/ 2390189 h 6858000"/>
              <a:gd name="connsiteX11765" fmla="*/ 3937548 w 6582933"/>
              <a:gd name="connsiteY11765" fmla="*/ 2388720 h 6858000"/>
              <a:gd name="connsiteX11766" fmla="*/ 3951022 w 6582933"/>
              <a:gd name="connsiteY11766" fmla="*/ 2381251 h 6858000"/>
              <a:gd name="connsiteX11767" fmla="*/ 3940631 w 6582933"/>
              <a:gd name="connsiteY11767" fmla="*/ 2375949 h 6858000"/>
              <a:gd name="connsiteX11768" fmla="*/ 3934370 w 6582933"/>
              <a:gd name="connsiteY11768" fmla="*/ 2375884 h 6858000"/>
              <a:gd name="connsiteX11769" fmla="*/ 3928718 w 6582933"/>
              <a:gd name="connsiteY11769" fmla="*/ 2367811 h 6858000"/>
              <a:gd name="connsiteX11770" fmla="*/ 3938697 w 6582933"/>
              <a:gd name="connsiteY11770" fmla="*/ 2357837 h 6858000"/>
              <a:gd name="connsiteX11771" fmla="*/ 3927855 w 6582933"/>
              <a:gd name="connsiteY11771" fmla="*/ 2344522 h 6858000"/>
              <a:gd name="connsiteX11772" fmla="*/ 3939362 w 6582933"/>
              <a:gd name="connsiteY11772" fmla="*/ 2331269 h 6858000"/>
              <a:gd name="connsiteX11773" fmla="*/ 3939362 w 6582933"/>
              <a:gd name="connsiteY11773" fmla="*/ 2319352 h 6858000"/>
              <a:gd name="connsiteX11774" fmla="*/ 3926935 w 6582933"/>
              <a:gd name="connsiteY11774" fmla="*/ 2314873 h 6858000"/>
              <a:gd name="connsiteX11775" fmla="*/ 3901637 w 6582933"/>
              <a:gd name="connsiteY11775" fmla="*/ 2294379 h 6858000"/>
              <a:gd name="connsiteX11776" fmla="*/ 3900654 w 6582933"/>
              <a:gd name="connsiteY11776" fmla="*/ 2279822 h 6858000"/>
              <a:gd name="connsiteX11777" fmla="*/ 3882606 w 6582933"/>
              <a:gd name="connsiteY11777" fmla="*/ 2261777 h 6858000"/>
              <a:gd name="connsiteX11778" fmla="*/ 3869411 w 6582933"/>
              <a:gd name="connsiteY11778" fmla="*/ 2261777 h 6858000"/>
              <a:gd name="connsiteX11779" fmla="*/ 3851934 w 6582933"/>
              <a:gd name="connsiteY11779" fmla="*/ 2242711 h 6858000"/>
              <a:gd name="connsiteX11780" fmla="*/ 3862325 w 6582933"/>
              <a:gd name="connsiteY11780" fmla="*/ 2230413 h 6858000"/>
              <a:gd name="connsiteX11781" fmla="*/ 3854415 w 6582933"/>
              <a:gd name="connsiteY11781" fmla="*/ 2223866 h 6858000"/>
              <a:gd name="connsiteX11782" fmla="*/ 3838048 w 6582933"/>
              <a:gd name="connsiteY11782" fmla="*/ 2217289 h 6858000"/>
              <a:gd name="connsiteX11783" fmla="*/ 3821872 w 6582933"/>
              <a:gd name="connsiteY11783" fmla="*/ 2210330 h 6858000"/>
              <a:gd name="connsiteX11784" fmla="*/ 3807383 w 6582933"/>
              <a:gd name="connsiteY11784" fmla="*/ 2199591 h 6858000"/>
              <a:gd name="connsiteX11785" fmla="*/ 3790223 w 6582933"/>
              <a:gd name="connsiteY11785" fmla="*/ 2195114 h 6858000"/>
              <a:gd name="connsiteX11786" fmla="*/ 3772328 w 6582933"/>
              <a:gd name="connsiteY11786" fmla="*/ 2164478 h 6858000"/>
              <a:gd name="connsiteX11787" fmla="*/ 3768262 w 6582933"/>
              <a:gd name="connsiteY11787" fmla="*/ 2160032 h 6858000"/>
              <a:gd name="connsiteX11788" fmla="*/ 3755264 w 6582933"/>
              <a:gd name="connsiteY11788" fmla="*/ 2160032 h 6858000"/>
              <a:gd name="connsiteX11789" fmla="*/ 3674794 w 6582933"/>
              <a:gd name="connsiteY11789" fmla="*/ 2079544 h 6858000"/>
              <a:gd name="connsiteX11790" fmla="*/ 3684234 w 6582933"/>
              <a:gd name="connsiteY11790" fmla="*/ 2053200 h 6858000"/>
              <a:gd name="connsiteX11791" fmla="*/ 3654615 w 6582933"/>
              <a:gd name="connsiteY11791" fmla="*/ 2021138 h 6858000"/>
              <a:gd name="connsiteX11792" fmla="*/ 3631195 w 6582933"/>
              <a:gd name="connsiteY11792" fmla="*/ 2021138 h 6858000"/>
              <a:gd name="connsiteX11793" fmla="*/ 3595442 w 6582933"/>
              <a:gd name="connsiteY11793" fmla="*/ 1984821 h 6858000"/>
              <a:gd name="connsiteX11794" fmla="*/ 3601893 w 6582933"/>
              <a:gd name="connsiteY11794" fmla="*/ 1968933 h 6858000"/>
              <a:gd name="connsiteX11795" fmla="*/ 3616325 w 6582933"/>
              <a:gd name="connsiteY11795" fmla="*/ 1982087 h 6858000"/>
              <a:gd name="connsiteX11796" fmla="*/ 3629196 w 6582933"/>
              <a:gd name="connsiteY11796" fmla="*/ 1983100 h 6858000"/>
              <a:gd name="connsiteX11797" fmla="*/ 3651564 w 6582933"/>
              <a:gd name="connsiteY11797" fmla="*/ 2005472 h 6858000"/>
              <a:gd name="connsiteX11798" fmla="*/ 3659988 w 6582933"/>
              <a:gd name="connsiteY11798" fmla="*/ 1994100 h 6858000"/>
              <a:gd name="connsiteX11799" fmla="*/ 3659988 w 6582933"/>
              <a:gd name="connsiteY11799" fmla="*/ 1975860 h 6858000"/>
              <a:gd name="connsiteX11800" fmla="*/ 3628048 w 6582933"/>
              <a:gd name="connsiteY11800" fmla="*/ 1944119 h 6858000"/>
              <a:gd name="connsiteX11801" fmla="*/ 3621939 w 6582933"/>
              <a:gd name="connsiteY11801" fmla="*/ 1943988 h 6858000"/>
              <a:gd name="connsiteX11802" fmla="*/ 3617562 w 6582933"/>
              <a:gd name="connsiteY11802" fmla="*/ 1954400 h 6858000"/>
              <a:gd name="connsiteX11803" fmla="*/ 3581270 w 6582933"/>
              <a:gd name="connsiteY11803" fmla="*/ 1957452 h 6858000"/>
              <a:gd name="connsiteX11804" fmla="*/ 3546570 w 6582933"/>
              <a:gd name="connsiteY11804" fmla="*/ 1924503 h 6858000"/>
              <a:gd name="connsiteX11805" fmla="*/ 3563983 w 6582933"/>
              <a:gd name="connsiteY11805" fmla="*/ 1918464 h 6858000"/>
              <a:gd name="connsiteX11806" fmla="*/ 3577648 w 6582933"/>
              <a:gd name="connsiteY11806" fmla="*/ 1931144 h 6858000"/>
              <a:gd name="connsiteX11807" fmla="*/ 3589567 w 6582933"/>
              <a:gd name="connsiteY11807" fmla="*/ 1931144 h 6858000"/>
              <a:gd name="connsiteX11808" fmla="*/ 3603200 w 6582933"/>
              <a:gd name="connsiteY11808" fmla="*/ 1943974 h 6858000"/>
              <a:gd name="connsiteX11809" fmla="*/ 3621850 w 6582933"/>
              <a:gd name="connsiteY11809" fmla="*/ 1943974 h 6858000"/>
              <a:gd name="connsiteX11810" fmla="*/ 3621724 w 6582933"/>
              <a:gd name="connsiteY11810" fmla="*/ 1937829 h 6858000"/>
              <a:gd name="connsiteX11811" fmla="*/ 3572820 w 6582933"/>
              <a:gd name="connsiteY11811" fmla="*/ 1888794 h 6858000"/>
              <a:gd name="connsiteX11812" fmla="*/ 3570879 w 6582933"/>
              <a:gd name="connsiteY11812" fmla="*/ 1876783 h 6858000"/>
              <a:gd name="connsiteX11813" fmla="*/ 3553434 w 6582933"/>
              <a:gd name="connsiteY11813" fmla="*/ 1857334 h 6858000"/>
              <a:gd name="connsiteX11814" fmla="*/ 3533191 w 6582933"/>
              <a:gd name="connsiteY11814" fmla="*/ 1850595 h 6858000"/>
              <a:gd name="connsiteX11815" fmla="*/ 3533191 w 6582933"/>
              <a:gd name="connsiteY11815" fmla="*/ 1823556 h 6858000"/>
              <a:gd name="connsiteX11816" fmla="*/ 3545486 w 6582933"/>
              <a:gd name="connsiteY11816" fmla="*/ 1810399 h 6858000"/>
              <a:gd name="connsiteX11817" fmla="*/ 3545644 w 6582933"/>
              <a:gd name="connsiteY11817" fmla="*/ 1804205 h 6858000"/>
              <a:gd name="connsiteX11818" fmla="*/ 3558230 w 6582933"/>
              <a:gd name="connsiteY11818" fmla="*/ 1804046 h 6858000"/>
              <a:gd name="connsiteX11819" fmla="*/ 3569001 w 6582933"/>
              <a:gd name="connsiteY11819" fmla="*/ 1808554 h 6858000"/>
              <a:gd name="connsiteX11820" fmla="*/ 3564174 w 6582933"/>
              <a:gd name="connsiteY11820" fmla="*/ 1817488 h 6858000"/>
              <a:gd name="connsiteX11821" fmla="*/ 3559695 w 6582933"/>
              <a:gd name="connsiteY11821" fmla="*/ 1821902 h 6858000"/>
              <a:gd name="connsiteX11822" fmla="*/ 3578568 w 6582933"/>
              <a:gd name="connsiteY11822" fmla="*/ 1830736 h 6858000"/>
              <a:gd name="connsiteX11823" fmla="*/ 3596432 w 6582933"/>
              <a:gd name="connsiteY11823" fmla="*/ 1848599 h 6858000"/>
              <a:gd name="connsiteX11824" fmla="*/ 3596432 w 6582933"/>
              <a:gd name="connsiteY11824" fmla="*/ 1859655 h 6858000"/>
              <a:gd name="connsiteX11825" fmla="*/ 3655510 w 6582933"/>
              <a:gd name="connsiteY11825" fmla="*/ 1918761 h 6858000"/>
              <a:gd name="connsiteX11826" fmla="*/ 3679280 w 6582933"/>
              <a:gd name="connsiteY11826" fmla="*/ 1918761 h 6858000"/>
              <a:gd name="connsiteX11827" fmla="*/ 3697739 w 6582933"/>
              <a:gd name="connsiteY11827" fmla="*/ 1925276 h 6858000"/>
              <a:gd name="connsiteX11828" fmla="*/ 3697739 w 6582933"/>
              <a:gd name="connsiteY11828" fmla="*/ 1900641 h 6858000"/>
              <a:gd name="connsiteX11829" fmla="*/ 3710833 w 6582933"/>
              <a:gd name="connsiteY11829" fmla="*/ 1886443 h 6858000"/>
              <a:gd name="connsiteX11830" fmla="*/ 3710484 w 6582933"/>
              <a:gd name="connsiteY11830" fmla="*/ 1849265 h 6858000"/>
              <a:gd name="connsiteX11831" fmla="*/ 3702415 w 6582933"/>
              <a:gd name="connsiteY11831" fmla="*/ 1844464 h 6858000"/>
              <a:gd name="connsiteX11832" fmla="*/ 3698285 w 6582933"/>
              <a:gd name="connsiteY11832" fmla="*/ 1848950 h 6858000"/>
              <a:gd name="connsiteX11833" fmla="*/ 3690209 w 6582933"/>
              <a:gd name="connsiteY11833" fmla="*/ 1867754 h 6858000"/>
              <a:gd name="connsiteX11834" fmla="*/ 3650708 w 6582933"/>
              <a:gd name="connsiteY11834" fmla="*/ 1865029 h 6858000"/>
              <a:gd name="connsiteX11835" fmla="*/ 3635102 w 6582933"/>
              <a:gd name="connsiteY11835" fmla="*/ 1848308 h 6858000"/>
              <a:gd name="connsiteX11836" fmla="*/ 3653822 w 6582933"/>
              <a:gd name="connsiteY11836" fmla="*/ 1829719 h 6858000"/>
              <a:gd name="connsiteX11837" fmla="*/ 3660027 w 6582933"/>
              <a:gd name="connsiteY11837" fmla="*/ 1831656 h 6858000"/>
              <a:gd name="connsiteX11838" fmla="*/ 3660210 w 6582933"/>
              <a:gd name="connsiteY11838" fmla="*/ 1835126 h 6858000"/>
              <a:gd name="connsiteX11839" fmla="*/ 3667645 w 6582933"/>
              <a:gd name="connsiteY11839" fmla="*/ 1840875 h 6858000"/>
              <a:gd name="connsiteX11840" fmla="*/ 3669039 w 6582933"/>
              <a:gd name="connsiteY11840" fmla="*/ 1838836 h 6858000"/>
              <a:gd name="connsiteX11841" fmla="*/ 3665663 w 6582933"/>
              <a:gd name="connsiteY11841" fmla="*/ 1833403 h 6858000"/>
              <a:gd name="connsiteX11842" fmla="*/ 3668123 w 6582933"/>
              <a:gd name="connsiteY11842" fmla="*/ 1832476 h 6858000"/>
              <a:gd name="connsiteX11843" fmla="*/ 3665552 w 6582933"/>
              <a:gd name="connsiteY11843" fmla="*/ 1829786 h 6858000"/>
              <a:gd name="connsiteX11844" fmla="*/ 3663012 w 6582933"/>
              <a:gd name="connsiteY11844" fmla="*/ 1829651 h 6858000"/>
              <a:gd name="connsiteX11845" fmla="*/ 3655446 w 6582933"/>
              <a:gd name="connsiteY11845" fmla="*/ 1818952 h 6858000"/>
              <a:gd name="connsiteX11846" fmla="*/ 3628111 w 6582933"/>
              <a:gd name="connsiteY11846" fmla="*/ 1815902 h 6858000"/>
              <a:gd name="connsiteX11847" fmla="*/ 3589758 w 6582933"/>
              <a:gd name="connsiteY11847" fmla="*/ 1778877 h 6858000"/>
              <a:gd name="connsiteX11848" fmla="*/ 3577648 w 6582933"/>
              <a:gd name="connsiteY11848" fmla="*/ 1778877 h 6858000"/>
              <a:gd name="connsiteX11849" fmla="*/ 3564079 w 6582933"/>
              <a:gd name="connsiteY11849" fmla="*/ 1790795 h 6858000"/>
              <a:gd name="connsiteX11850" fmla="*/ 3559118 w 6582933"/>
              <a:gd name="connsiteY11850" fmla="*/ 1785771 h 6858000"/>
              <a:gd name="connsiteX11851" fmla="*/ 3550129 w 6582933"/>
              <a:gd name="connsiteY11851" fmla="*/ 1780689 h 6858000"/>
              <a:gd name="connsiteX11852" fmla="*/ 3545454 w 6582933"/>
              <a:gd name="connsiteY11852" fmla="*/ 1791461 h 6858000"/>
              <a:gd name="connsiteX11853" fmla="*/ 3545612 w 6582933"/>
              <a:gd name="connsiteY11853" fmla="*/ 1804140 h 6858000"/>
              <a:gd name="connsiteX11854" fmla="*/ 3535031 w 6582933"/>
              <a:gd name="connsiteY11854" fmla="*/ 1799727 h 6858000"/>
              <a:gd name="connsiteX11855" fmla="*/ 3530584 w 6582933"/>
              <a:gd name="connsiteY11855" fmla="*/ 1782568 h 6858000"/>
              <a:gd name="connsiteX11856" fmla="*/ 3512245 w 6582933"/>
              <a:gd name="connsiteY11856" fmla="*/ 1765021 h 6858000"/>
              <a:gd name="connsiteX11857" fmla="*/ 3494007 w 6582933"/>
              <a:gd name="connsiteY11857" fmla="*/ 1770299 h 6858000"/>
              <a:gd name="connsiteX11858" fmla="*/ 3507291 w 6582933"/>
              <a:gd name="connsiteY11858" fmla="*/ 1785295 h 6858000"/>
              <a:gd name="connsiteX11859" fmla="*/ 3507291 w 6582933"/>
              <a:gd name="connsiteY11859" fmla="*/ 1834936 h 6858000"/>
              <a:gd name="connsiteX11860" fmla="*/ 3520067 w 6582933"/>
              <a:gd name="connsiteY11860" fmla="*/ 1848789 h 6858000"/>
              <a:gd name="connsiteX11861" fmla="*/ 3520067 w 6582933"/>
              <a:gd name="connsiteY11861" fmla="*/ 1860703 h 6858000"/>
              <a:gd name="connsiteX11862" fmla="*/ 3532938 w 6582933"/>
              <a:gd name="connsiteY11862" fmla="*/ 1874335 h 6858000"/>
              <a:gd name="connsiteX11863" fmla="*/ 3532938 w 6582933"/>
              <a:gd name="connsiteY11863" fmla="*/ 1892972 h 6858000"/>
              <a:gd name="connsiteX11864" fmla="*/ 3538526 w 6582933"/>
              <a:gd name="connsiteY11864" fmla="*/ 1893268 h 6858000"/>
              <a:gd name="connsiteX11865" fmla="*/ 3544280 w 6582933"/>
              <a:gd name="connsiteY11865" fmla="*/ 1900702 h 6858000"/>
              <a:gd name="connsiteX11866" fmla="*/ 3540627 w 6582933"/>
              <a:gd name="connsiteY11866" fmla="*/ 1904356 h 6858000"/>
              <a:gd name="connsiteX11867" fmla="*/ 3533191 w 6582933"/>
              <a:gd name="connsiteY11867" fmla="*/ 1898609 h 6858000"/>
              <a:gd name="connsiteX11868" fmla="*/ 3532902 w 6582933"/>
              <a:gd name="connsiteY11868" fmla="*/ 1893145 h 6858000"/>
              <a:gd name="connsiteX11869" fmla="*/ 3526930 w 6582933"/>
              <a:gd name="connsiteY11869" fmla="*/ 1893018 h 6858000"/>
              <a:gd name="connsiteX11870" fmla="*/ 3503827 w 6582933"/>
              <a:gd name="connsiteY11870" fmla="*/ 1867627 h 6858000"/>
              <a:gd name="connsiteX11871" fmla="*/ 3488602 w 6582933"/>
              <a:gd name="connsiteY11871" fmla="*/ 1867627 h 6858000"/>
              <a:gd name="connsiteX11872" fmla="*/ 3475414 w 6582933"/>
              <a:gd name="connsiteY11872" fmla="*/ 1855403 h 6858000"/>
              <a:gd name="connsiteX11873" fmla="*/ 3469216 w 6582933"/>
              <a:gd name="connsiteY11873" fmla="*/ 1897496 h 6858000"/>
              <a:gd name="connsiteX11874" fmla="*/ 3480597 w 6582933"/>
              <a:gd name="connsiteY11874" fmla="*/ 1911513 h 6858000"/>
              <a:gd name="connsiteX11875" fmla="*/ 3475160 w 6582933"/>
              <a:gd name="connsiteY11875" fmla="*/ 1918602 h 6858000"/>
              <a:gd name="connsiteX11876" fmla="*/ 3456694 w 6582933"/>
              <a:gd name="connsiteY11876" fmla="*/ 1918602 h 6858000"/>
              <a:gd name="connsiteX11877" fmla="*/ 3456408 w 6582933"/>
              <a:gd name="connsiteY11877" fmla="*/ 1901473 h 6858000"/>
              <a:gd name="connsiteX11878" fmla="*/ 3443987 w 6582933"/>
              <a:gd name="connsiteY11878" fmla="*/ 1893177 h 6858000"/>
              <a:gd name="connsiteX11879" fmla="*/ 3443949 w 6582933"/>
              <a:gd name="connsiteY11879" fmla="*/ 1893123 h 6858000"/>
              <a:gd name="connsiteX11880" fmla="*/ 3443949 w 6582933"/>
              <a:gd name="connsiteY11880" fmla="*/ 1893115 h 6858000"/>
              <a:gd name="connsiteX11881" fmla="*/ 3443944 w 6582933"/>
              <a:gd name="connsiteY11881" fmla="*/ 1893115 h 6858000"/>
              <a:gd name="connsiteX11882" fmla="*/ 3435277 w 6582933"/>
              <a:gd name="connsiteY11882" fmla="*/ 1880784 h 6858000"/>
              <a:gd name="connsiteX11883" fmla="*/ 3403056 w 6582933"/>
              <a:gd name="connsiteY11883" fmla="*/ 1880404 h 6858000"/>
              <a:gd name="connsiteX11884" fmla="*/ 3405627 w 6582933"/>
              <a:gd name="connsiteY11884" fmla="*/ 1880371 h 6858000"/>
              <a:gd name="connsiteX11885" fmla="*/ 3402417 w 6582933"/>
              <a:gd name="connsiteY11885" fmla="*/ 1870490 h 6858000"/>
              <a:gd name="connsiteX11886" fmla="*/ 3394475 w 6582933"/>
              <a:gd name="connsiteY11886" fmla="*/ 1873003 h 6858000"/>
              <a:gd name="connsiteX11887" fmla="*/ 3396061 w 6582933"/>
              <a:gd name="connsiteY11887" fmla="*/ 1876878 h 6858000"/>
              <a:gd name="connsiteX11888" fmla="*/ 3403052 w 6582933"/>
              <a:gd name="connsiteY11888" fmla="*/ 1880371 h 6858000"/>
              <a:gd name="connsiteX11889" fmla="*/ 3403056 w 6582933"/>
              <a:gd name="connsiteY11889" fmla="*/ 1880404 h 6858000"/>
              <a:gd name="connsiteX11890" fmla="*/ 3405849 w 6582933"/>
              <a:gd name="connsiteY11890" fmla="*/ 1904554 h 6858000"/>
              <a:gd name="connsiteX11891" fmla="*/ 3406008 w 6582933"/>
              <a:gd name="connsiteY11891" fmla="*/ 1910461 h 6858000"/>
              <a:gd name="connsiteX11892" fmla="*/ 3413379 w 6582933"/>
              <a:gd name="connsiteY11892" fmla="*/ 1917263 h 6858000"/>
              <a:gd name="connsiteX11893" fmla="*/ 3417382 w 6582933"/>
              <a:gd name="connsiteY11893" fmla="*/ 1913163 h 6858000"/>
              <a:gd name="connsiteX11894" fmla="*/ 3421328 w 6582933"/>
              <a:gd name="connsiteY11894" fmla="*/ 1896703 h 6858000"/>
              <a:gd name="connsiteX11895" fmla="*/ 3432306 w 6582933"/>
              <a:gd name="connsiteY11895" fmla="*/ 1892811 h 6858000"/>
              <a:gd name="connsiteX11896" fmla="*/ 3443944 w 6582933"/>
              <a:gd name="connsiteY11896" fmla="*/ 1893115 h 6858000"/>
              <a:gd name="connsiteX11897" fmla="*/ 3443949 w 6582933"/>
              <a:gd name="connsiteY11897" fmla="*/ 1893123 h 6858000"/>
              <a:gd name="connsiteX11898" fmla="*/ 3444241 w 6582933"/>
              <a:gd name="connsiteY11898" fmla="*/ 1910239 h 6858000"/>
              <a:gd name="connsiteX11899" fmla="*/ 3456662 w 6582933"/>
              <a:gd name="connsiteY11899" fmla="*/ 1918540 h 6858000"/>
              <a:gd name="connsiteX11900" fmla="*/ 3456821 w 6582933"/>
              <a:gd name="connsiteY11900" fmla="*/ 1924577 h 6858000"/>
              <a:gd name="connsiteX11901" fmla="*/ 3475255 w 6582933"/>
              <a:gd name="connsiteY11901" fmla="*/ 1942592 h 6858000"/>
              <a:gd name="connsiteX11902" fmla="*/ 3503218 w 6582933"/>
              <a:gd name="connsiteY11902" fmla="*/ 1946308 h 6858000"/>
              <a:gd name="connsiteX11903" fmla="*/ 3507470 w 6582933"/>
              <a:gd name="connsiteY11903" fmla="*/ 1956561 h 6858000"/>
              <a:gd name="connsiteX11904" fmla="*/ 3507468 w 6582933"/>
              <a:gd name="connsiteY11904" fmla="*/ 1956526 h 6858000"/>
              <a:gd name="connsiteX11905" fmla="*/ 3513101 w 6582933"/>
              <a:gd name="connsiteY11905" fmla="*/ 1956822 h 6858000"/>
              <a:gd name="connsiteX11906" fmla="*/ 3518855 w 6582933"/>
              <a:gd name="connsiteY11906" fmla="*/ 1964262 h 6858000"/>
              <a:gd name="connsiteX11907" fmla="*/ 3515201 w 6582933"/>
              <a:gd name="connsiteY11907" fmla="*/ 1967916 h 6858000"/>
              <a:gd name="connsiteX11908" fmla="*/ 3507766 w 6582933"/>
              <a:gd name="connsiteY11908" fmla="*/ 1962163 h 6858000"/>
              <a:gd name="connsiteX11909" fmla="*/ 3507476 w 6582933"/>
              <a:gd name="connsiteY11909" fmla="*/ 1956679 h 6858000"/>
              <a:gd name="connsiteX11910" fmla="*/ 3496804 w 6582933"/>
              <a:gd name="connsiteY11910" fmla="*/ 1961212 h 6858000"/>
              <a:gd name="connsiteX11911" fmla="*/ 3492034 w 6582933"/>
              <a:gd name="connsiteY11911" fmla="*/ 1978307 h 6858000"/>
              <a:gd name="connsiteX11912" fmla="*/ 3487397 w 6582933"/>
              <a:gd name="connsiteY11912" fmla="*/ 1982087 h 6858000"/>
              <a:gd name="connsiteX11913" fmla="*/ 3475001 w 6582933"/>
              <a:gd name="connsiteY11913" fmla="*/ 1981325 h 6858000"/>
              <a:gd name="connsiteX11914" fmla="*/ 3447127 w 6582933"/>
              <a:gd name="connsiteY11914" fmla="*/ 1956663 h 6858000"/>
              <a:gd name="connsiteX11915" fmla="*/ 3435563 w 6582933"/>
              <a:gd name="connsiteY11915" fmla="*/ 1959176 h 6858000"/>
              <a:gd name="connsiteX11916" fmla="*/ 3418467 w 6582933"/>
              <a:gd name="connsiteY11916" fmla="*/ 1976303 h 6858000"/>
              <a:gd name="connsiteX11917" fmla="*/ 3419736 w 6582933"/>
              <a:gd name="connsiteY11917" fmla="*/ 1989616 h 6858000"/>
              <a:gd name="connsiteX11918" fmla="*/ 3441951 w 6582933"/>
              <a:gd name="connsiteY11918" fmla="*/ 2012272 h 6858000"/>
              <a:gd name="connsiteX11919" fmla="*/ 3443664 w 6582933"/>
              <a:gd name="connsiteY11919" fmla="*/ 2023934 h 6858000"/>
              <a:gd name="connsiteX11920" fmla="*/ 3436832 w 6582933"/>
              <a:gd name="connsiteY11920" fmla="*/ 2032098 h 6858000"/>
              <a:gd name="connsiteX11921" fmla="*/ 3387415 w 6582933"/>
              <a:gd name="connsiteY11921" fmla="*/ 1982689 h 6858000"/>
              <a:gd name="connsiteX11922" fmla="*/ 3375057 w 6582933"/>
              <a:gd name="connsiteY11922" fmla="*/ 1982309 h 6858000"/>
              <a:gd name="connsiteX11923" fmla="*/ 3369906 w 6582933"/>
              <a:gd name="connsiteY11923" fmla="*/ 1990122 h 6858000"/>
              <a:gd name="connsiteX11924" fmla="*/ 3391995 w 6582933"/>
              <a:gd name="connsiteY11924" fmla="*/ 2025996 h 6858000"/>
              <a:gd name="connsiteX11925" fmla="*/ 3393232 w 6582933"/>
              <a:gd name="connsiteY11925" fmla="*/ 2038643 h 6858000"/>
              <a:gd name="connsiteX11926" fmla="*/ 3418562 w 6582933"/>
              <a:gd name="connsiteY11926" fmla="*/ 2065272 h 6858000"/>
              <a:gd name="connsiteX11927" fmla="*/ 3419101 w 6582933"/>
              <a:gd name="connsiteY11927" fmla="*/ 2077921 h 6858000"/>
              <a:gd name="connsiteX11928" fmla="*/ 3441570 w 6582933"/>
              <a:gd name="connsiteY11928" fmla="*/ 2100421 h 6858000"/>
              <a:gd name="connsiteX11929" fmla="*/ 3446049 w 6582933"/>
              <a:gd name="connsiteY11929" fmla="*/ 2117611 h 6858000"/>
              <a:gd name="connsiteX11930" fmla="*/ 3482055 w 6582933"/>
              <a:gd name="connsiteY11930" fmla="*/ 2153613 h 6858000"/>
              <a:gd name="connsiteX11931" fmla="*/ 3482055 w 6582933"/>
              <a:gd name="connsiteY11931" fmla="*/ 2166133 h 6858000"/>
              <a:gd name="connsiteX11932" fmla="*/ 3507544 w 6582933"/>
              <a:gd name="connsiteY11932" fmla="*/ 2165499 h 6858000"/>
              <a:gd name="connsiteX11933" fmla="*/ 3506941 w 6582933"/>
              <a:gd name="connsiteY11933" fmla="*/ 2153042 h 6858000"/>
              <a:gd name="connsiteX11934" fmla="*/ 3484472 w 6582933"/>
              <a:gd name="connsiteY11934" fmla="*/ 2130576 h 6858000"/>
              <a:gd name="connsiteX11935" fmla="*/ 3500775 w 6582933"/>
              <a:gd name="connsiteY11935" fmla="*/ 2110812 h 6858000"/>
              <a:gd name="connsiteX11936" fmla="*/ 3521050 w 6582933"/>
              <a:gd name="connsiteY11936" fmla="*/ 2104709 h 6858000"/>
              <a:gd name="connsiteX11937" fmla="*/ 3507734 w 6582933"/>
              <a:gd name="connsiteY11937" fmla="*/ 2089962 h 6858000"/>
              <a:gd name="connsiteX11938" fmla="*/ 3529087 w 6582933"/>
              <a:gd name="connsiteY11938" fmla="*/ 2086373 h 6858000"/>
              <a:gd name="connsiteX11939" fmla="*/ 3533731 w 6582933"/>
              <a:gd name="connsiteY11939" fmla="*/ 2103600 h 6858000"/>
              <a:gd name="connsiteX11940" fmla="*/ 3547141 w 6582933"/>
              <a:gd name="connsiteY11940" fmla="*/ 2128191 h 6858000"/>
              <a:gd name="connsiteX11941" fmla="*/ 3564396 w 6582933"/>
              <a:gd name="connsiteY11941" fmla="*/ 2147638 h 6858000"/>
              <a:gd name="connsiteX11942" fmla="*/ 3596368 w 6582933"/>
              <a:gd name="connsiteY11942" fmla="*/ 2115417 h 6858000"/>
              <a:gd name="connsiteX11943" fmla="*/ 3596495 w 6582933"/>
              <a:gd name="connsiteY11943" fmla="*/ 2109194 h 6858000"/>
              <a:gd name="connsiteX11944" fmla="*/ 3602439 w 6582933"/>
              <a:gd name="connsiteY11944" fmla="*/ 2109321 h 6858000"/>
              <a:gd name="connsiteX11945" fmla="*/ 3641395 w 6582933"/>
              <a:gd name="connsiteY11945" fmla="*/ 2147162 h 6858000"/>
              <a:gd name="connsiteX11946" fmla="*/ 3647339 w 6582933"/>
              <a:gd name="connsiteY11946" fmla="*/ 2147289 h 6858000"/>
              <a:gd name="connsiteX11947" fmla="*/ 3651279 w 6582933"/>
              <a:gd name="connsiteY11947" fmla="*/ 2157393 h 6858000"/>
              <a:gd name="connsiteX11948" fmla="*/ 3662056 w 6582933"/>
              <a:gd name="connsiteY11948" fmla="*/ 2159937 h 6858000"/>
              <a:gd name="connsiteX11949" fmla="*/ 3671236 w 6582933"/>
              <a:gd name="connsiteY11949" fmla="*/ 2154628 h 6858000"/>
              <a:gd name="connsiteX11950" fmla="*/ 3665044 w 6582933"/>
              <a:gd name="connsiteY11950" fmla="*/ 2147638 h 6858000"/>
              <a:gd name="connsiteX11951" fmla="*/ 3647339 w 6582933"/>
              <a:gd name="connsiteY11951" fmla="*/ 2147289 h 6858000"/>
              <a:gd name="connsiteX11952" fmla="*/ 3647339 w 6582933"/>
              <a:gd name="connsiteY11952" fmla="*/ 2121891 h 6858000"/>
              <a:gd name="connsiteX11953" fmla="*/ 3623538 w 6582933"/>
              <a:gd name="connsiteY11953" fmla="*/ 2101207 h 6858000"/>
              <a:gd name="connsiteX11954" fmla="*/ 3647339 w 6582933"/>
              <a:gd name="connsiteY11954" fmla="*/ 2104101 h 6858000"/>
              <a:gd name="connsiteX11955" fmla="*/ 3647339 w 6582933"/>
              <a:gd name="connsiteY11955" fmla="*/ 2121868 h 6858000"/>
              <a:gd name="connsiteX11956" fmla="*/ 3666598 w 6582933"/>
              <a:gd name="connsiteY11956" fmla="*/ 2121868 h 6858000"/>
              <a:gd name="connsiteX11957" fmla="*/ 3697422 w 6582933"/>
              <a:gd name="connsiteY11957" fmla="*/ 2153328 h 6858000"/>
              <a:gd name="connsiteX11958" fmla="*/ 3719479 w 6582933"/>
              <a:gd name="connsiteY11958" fmla="*/ 2162004 h 6858000"/>
              <a:gd name="connsiteX11959" fmla="*/ 3735655 w 6582933"/>
              <a:gd name="connsiteY11959" fmla="*/ 2179035 h 6858000"/>
              <a:gd name="connsiteX11960" fmla="*/ 3724376 w 6582933"/>
              <a:gd name="connsiteY11960" fmla="*/ 2192539 h 6858000"/>
              <a:gd name="connsiteX11961" fmla="*/ 3735529 w 6582933"/>
              <a:gd name="connsiteY11961" fmla="*/ 2203690 h 6858000"/>
              <a:gd name="connsiteX11962" fmla="*/ 3736607 w 6582933"/>
              <a:gd name="connsiteY11962" fmla="*/ 2227362 h 6858000"/>
              <a:gd name="connsiteX11963" fmla="*/ 3765401 w 6582933"/>
              <a:gd name="connsiteY11963" fmla="*/ 2258949 h 6858000"/>
              <a:gd name="connsiteX11964" fmla="*/ 3788155 w 6582933"/>
              <a:gd name="connsiteY11964" fmla="*/ 2266699 h 6858000"/>
              <a:gd name="connsiteX11965" fmla="*/ 3739595 w 6582933"/>
              <a:gd name="connsiteY11965" fmla="*/ 2276423 h 6858000"/>
              <a:gd name="connsiteX11966" fmla="*/ 3734958 w 6582933"/>
              <a:gd name="connsiteY11966" fmla="*/ 2253608 h 6858000"/>
              <a:gd name="connsiteX11967" fmla="*/ 3705276 w 6582933"/>
              <a:gd name="connsiteY11967" fmla="*/ 2236894 h 6858000"/>
              <a:gd name="connsiteX11968" fmla="*/ 3697835 w 6582933"/>
              <a:gd name="connsiteY11968" fmla="*/ 2265526 h 6858000"/>
              <a:gd name="connsiteX11969" fmla="*/ 3708708 w 6582933"/>
              <a:gd name="connsiteY11969" fmla="*/ 2278808 h 6858000"/>
              <a:gd name="connsiteX11970" fmla="*/ 3703937 w 6582933"/>
              <a:gd name="connsiteY11970" fmla="*/ 2299143 h 6858000"/>
              <a:gd name="connsiteX11971" fmla="*/ 3667264 w 6582933"/>
              <a:gd name="connsiteY11971" fmla="*/ 2262475 h 6858000"/>
              <a:gd name="connsiteX11972" fmla="*/ 3643463 w 6582933"/>
              <a:gd name="connsiteY11972" fmla="*/ 2262475 h 6858000"/>
              <a:gd name="connsiteX11973" fmla="*/ 3628720 w 6582933"/>
              <a:gd name="connsiteY11973" fmla="*/ 2249922 h 6858000"/>
              <a:gd name="connsiteX11974" fmla="*/ 3616579 w 6582933"/>
              <a:gd name="connsiteY11974" fmla="*/ 2248844 h 6858000"/>
              <a:gd name="connsiteX11975" fmla="*/ 3602693 w 6582933"/>
              <a:gd name="connsiteY11975" fmla="*/ 2261397 h 6858000"/>
              <a:gd name="connsiteX11976" fmla="*/ 3590551 w 6582933"/>
              <a:gd name="connsiteY11976" fmla="*/ 2261397 h 6858000"/>
              <a:gd name="connsiteX11977" fmla="*/ 3564364 w 6582933"/>
              <a:gd name="connsiteY11977" fmla="*/ 2236798 h 6858000"/>
              <a:gd name="connsiteX11978" fmla="*/ 3558198 w 6582933"/>
              <a:gd name="connsiteY11978" fmla="*/ 2247575 h 6858000"/>
              <a:gd name="connsiteX11979" fmla="*/ 3546120 w 6582933"/>
              <a:gd name="connsiteY11979" fmla="*/ 2255232 h 6858000"/>
              <a:gd name="connsiteX11980" fmla="*/ 3514915 w 6582933"/>
              <a:gd name="connsiteY11980" fmla="*/ 2237884 h 6858000"/>
              <a:gd name="connsiteX11981" fmla="*/ 3488317 w 6582933"/>
              <a:gd name="connsiteY11981" fmla="*/ 2210933 h 6858000"/>
              <a:gd name="connsiteX11982" fmla="*/ 3479336 w 6582933"/>
              <a:gd name="connsiteY11982" fmla="*/ 2210711 h 6858000"/>
              <a:gd name="connsiteX11983" fmla="*/ 3481897 w 6582933"/>
              <a:gd name="connsiteY11983" fmla="*/ 2210680 h 6858000"/>
              <a:gd name="connsiteX11984" fmla="*/ 3478687 w 6582933"/>
              <a:gd name="connsiteY11984" fmla="*/ 2200796 h 6858000"/>
              <a:gd name="connsiteX11985" fmla="*/ 3470745 w 6582933"/>
              <a:gd name="connsiteY11985" fmla="*/ 2203308 h 6858000"/>
              <a:gd name="connsiteX11986" fmla="*/ 3472330 w 6582933"/>
              <a:gd name="connsiteY11986" fmla="*/ 2207184 h 6858000"/>
              <a:gd name="connsiteX11987" fmla="*/ 3479322 w 6582933"/>
              <a:gd name="connsiteY11987" fmla="*/ 2210680 h 6858000"/>
              <a:gd name="connsiteX11988" fmla="*/ 3479336 w 6582933"/>
              <a:gd name="connsiteY11988" fmla="*/ 2210711 h 6858000"/>
              <a:gd name="connsiteX11989" fmla="*/ 3481992 w 6582933"/>
              <a:gd name="connsiteY11989" fmla="*/ 2216813 h 6858000"/>
              <a:gd name="connsiteX11990" fmla="*/ 3464166 w 6582933"/>
              <a:gd name="connsiteY11990" fmla="*/ 2234451 h 6858000"/>
              <a:gd name="connsiteX11991" fmla="*/ 3456725 w 6582933"/>
              <a:gd name="connsiteY11991" fmla="*/ 2222533 h 6858000"/>
              <a:gd name="connsiteX11992" fmla="*/ 3446239 w 6582933"/>
              <a:gd name="connsiteY11992" fmla="*/ 2210648 h 6858000"/>
              <a:gd name="connsiteX11993" fmla="*/ 3431370 w 6582933"/>
              <a:gd name="connsiteY11993" fmla="*/ 2197112 h 6858000"/>
              <a:gd name="connsiteX11994" fmla="*/ 3431338 w 6582933"/>
              <a:gd name="connsiteY11994" fmla="*/ 2178970 h 6858000"/>
              <a:gd name="connsiteX11995" fmla="*/ 3382238 w 6582933"/>
              <a:gd name="connsiteY11995" fmla="*/ 2129878 h 6858000"/>
              <a:gd name="connsiteX11996" fmla="*/ 3370033 w 6582933"/>
              <a:gd name="connsiteY11996" fmla="*/ 2104583 h 6858000"/>
              <a:gd name="connsiteX11997" fmla="*/ 3374708 w 6582933"/>
              <a:gd name="connsiteY11997" fmla="*/ 2096635 h 6858000"/>
              <a:gd name="connsiteX11998" fmla="*/ 3384568 w 6582933"/>
              <a:gd name="connsiteY11998" fmla="*/ 2096467 h 6858000"/>
              <a:gd name="connsiteX11999" fmla="*/ 3393287 w 6582933"/>
              <a:gd name="connsiteY11999" fmla="*/ 2098754 h 6858000"/>
              <a:gd name="connsiteX12000" fmla="*/ 3393454 w 6582933"/>
              <a:gd name="connsiteY12000" fmla="*/ 2101913 h 6858000"/>
              <a:gd name="connsiteX12001" fmla="*/ 3400895 w 6582933"/>
              <a:gd name="connsiteY12001" fmla="*/ 2107665 h 6858000"/>
              <a:gd name="connsiteX12002" fmla="*/ 3402289 w 6582933"/>
              <a:gd name="connsiteY12002" fmla="*/ 2105632 h 6858000"/>
              <a:gd name="connsiteX12003" fmla="*/ 3398906 w 6582933"/>
              <a:gd name="connsiteY12003" fmla="*/ 2100194 h 6858000"/>
              <a:gd name="connsiteX12004" fmla="*/ 3401369 w 6582933"/>
              <a:gd name="connsiteY12004" fmla="*/ 2099269 h 6858000"/>
              <a:gd name="connsiteX12005" fmla="*/ 3398795 w 6582933"/>
              <a:gd name="connsiteY12005" fmla="*/ 2096538 h 6858000"/>
              <a:gd name="connsiteX12006" fmla="*/ 3396336 w 6582933"/>
              <a:gd name="connsiteY12006" fmla="*/ 2096408 h 6858000"/>
              <a:gd name="connsiteX12007" fmla="*/ 3394252 w 6582933"/>
              <a:gd name="connsiteY12007" fmla="*/ 2093371 h 6858000"/>
              <a:gd name="connsiteX12008" fmla="*/ 3393073 w 6582933"/>
              <a:gd name="connsiteY12008" fmla="*/ 2090120 h 6858000"/>
              <a:gd name="connsiteX12009" fmla="*/ 3380551 w 6582933"/>
              <a:gd name="connsiteY12009" fmla="*/ 2076715 h 6858000"/>
              <a:gd name="connsiteX12010" fmla="*/ 3379916 w 6582933"/>
              <a:gd name="connsiteY12010" fmla="*/ 2063910 h 6858000"/>
              <a:gd name="connsiteX12011" fmla="*/ 3366601 w 6582933"/>
              <a:gd name="connsiteY12011" fmla="*/ 2037913 h 6858000"/>
              <a:gd name="connsiteX12012" fmla="*/ 3326306 w 6582933"/>
              <a:gd name="connsiteY12012" fmla="*/ 1997752 h 6858000"/>
              <a:gd name="connsiteX12013" fmla="*/ 3321891 w 6582933"/>
              <a:gd name="connsiteY12013" fmla="*/ 1996097 h 6858000"/>
              <a:gd name="connsiteX12014" fmla="*/ 3312261 w 6582933"/>
              <a:gd name="connsiteY12014" fmla="*/ 2005725 h 6858000"/>
              <a:gd name="connsiteX12015" fmla="*/ 3263511 w 6582933"/>
              <a:gd name="connsiteY12015" fmla="*/ 2007412 h 6858000"/>
              <a:gd name="connsiteX12016" fmla="*/ 3257947 w 6582933"/>
              <a:gd name="connsiteY12016" fmla="*/ 2005376 h 6858000"/>
              <a:gd name="connsiteX12017" fmla="*/ 3221909 w 6582933"/>
              <a:gd name="connsiteY12017" fmla="*/ 1969503 h 6858000"/>
              <a:gd name="connsiteX12018" fmla="*/ 3210059 w 6582933"/>
              <a:gd name="connsiteY12018" fmla="*/ 1969503 h 6858000"/>
              <a:gd name="connsiteX12019" fmla="*/ 3201603 w 6582933"/>
              <a:gd name="connsiteY12019" fmla="*/ 1931347 h 6858000"/>
              <a:gd name="connsiteX12020" fmla="*/ 3223120 w 6582933"/>
              <a:gd name="connsiteY12020" fmla="*/ 1903914 h 6858000"/>
              <a:gd name="connsiteX12021" fmla="*/ 3230079 w 6582933"/>
              <a:gd name="connsiteY12021" fmla="*/ 1925973 h 6858000"/>
              <a:gd name="connsiteX12022" fmla="*/ 3240153 w 6582933"/>
              <a:gd name="connsiteY12022" fmla="*/ 1936998 h 6858000"/>
              <a:gd name="connsiteX12023" fmla="*/ 3249110 w 6582933"/>
              <a:gd name="connsiteY12023" fmla="*/ 1941767 h 6858000"/>
              <a:gd name="connsiteX12024" fmla="*/ 3253532 w 6582933"/>
              <a:gd name="connsiteY12024" fmla="*/ 1930966 h 6858000"/>
              <a:gd name="connsiteX12025" fmla="*/ 3253437 w 6582933"/>
              <a:gd name="connsiteY12025" fmla="*/ 1925053 h 6858000"/>
              <a:gd name="connsiteX12026" fmla="*/ 3240693 w 6582933"/>
              <a:gd name="connsiteY12026" fmla="*/ 1911386 h 6858000"/>
              <a:gd name="connsiteX12027" fmla="*/ 3241422 w 6582933"/>
              <a:gd name="connsiteY12027" fmla="*/ 1899150 h 6858000"/>
              <a:gd name="connsiteX12028" fmla="*/ 3252803 w 6582933"/>
              <a:gd name="connsiteY12028" fmla="*/ 1886221 h 6858000"/>
              <a:gd name="connsiteX12029" fmla="*/ 3252803 w 6582933"/>
              <a:gd name="connsiteY12029" fmla="*/ 1847931 h 6858000"/>
              <a:gd name="connsiteX12030" fmla="*/ 3242532 w 6582933"/>
              <a:gd name="connsiteY12030" fmla="*/ 1837664 h 6858000"/>
              <a:gd name="connsiteX12031" fmla="*/ 3240851 w 6582933"/>
              <a:gd name="connsiteY12031" fmla="*/ 1788854 h 6858000"/>
              <a:gd name="connsiteX12032" fmla="*/ 3240724 w 6582933"/>
              <a:gd name="connsiteY12032" fmla="*/ 1746878 h 6858000"/>
              <a:gd name="connsiteX12033" fmla="*/ 3229794 w 6582933"/>
              <a:gd name="connsiteY12033" fmla="*/ 1735940 h 6858000"/>
              <a:gd name="connsiteX12034" fmla="*/ 3226457 w 6582933"/>
              <a:gd name="connsiteY12034" fmla="*/ 1669461 h 6858000"/>
              <a:gd name="connsiteX12035" fmla="*/ 3208974 w 6582933"/>
              <a:gd name="connsiteY12035" fmla="*/ 1664318 h 6858000"/>
              <a:gd name="connsiteX12036" fmla="*/ 3195532 w 6582933"/>
              <a:gd name="connsiteY12036" fmla="*/ 1688986 h 6858000"/>
              <a:gd name="connsiteX12037" fmla="*/ 3177421 w 6582933"/>
              <a:gd name="connsiteY12037" fmla="*/ 1670866 h 6858000"/>
              <a:gd name="connsiteX12038" fmla="*/ 3177421 w 6582933"/>
              <a:gd name="connsiteY12038" fmla="*/ 1658097 h 6858000"/>
              <a:gd name="connsiteX12039" fmla="*/ 3202586 w 6582933"/>
              <a:gd name="connsiteY12039" fmla="*/ 1645060 h 6858000"/>
              <a:gd name="connsiteX12040" fmla="*/ 3202586 w 6582933"/>
              <a:gd name="connsiteY12040" fmla="*/ 1606990 h 6858000"/>
              <a:gd name="connsiteX12041" fmla="*/ 3221084 w 6582933"/>
              <a:gd name="connsiteY12041" fmla="*/ 1588755 h 6858000"/>
              <a:gd name="connsiteX12042" fmla="*/ 3234051 w 6582933"/>
              <a:gd name="connsiteY12042" fmla="*/ 1599968 h 6858000"/>
              <a:gd name="connsiteX12043" fmla="*/ 3238117 w 6582933"/>
              <a:gd name="connsiteY12043" fmla="*/ 1596757 h 6858000"/>
              <a:gd name="connsiteX12044" fmla="*/ 3238624 w 6582933"/>
              <a:gd name="connsiteY12044" fmla="*/ 1567086 h 6858000"/>
              <a:gd name="connsiteX12045" fmla="*/ 3228011 w 6582933"/>
              <a:gd name="connsiteY12045" fmla="*/ 1562608 h 6858000"/>
              <a:gd name="connsiteX12046" fmla="*/ 3228011 w 6582933"/>
              <a:gd name="connsiteY12046" fmla="*/ 1518058 h 6858000"/>
              <a:gd name="connsiteX12047" fmla="*/ 3276921 w 6582933"/>
              <a:gd name="connsiteY12047" fmla="*/ 1469801 h 6858000"/>
              <a:gd name="connsiteX12048" fmla="*/ 3285821 w 6582933"/>
              <a:gd name="connsiteY12048" fmla="*/ 1436169 h 6858000"/>
              <a:gd name="connsiteX12049" fmla="*/ 3294810 w 6582933"/>
              <a:gd name="connsiteY12049" fmla="*/ 1445028 h 6858000"/>
              <a:gd name="connsiteX12050" fmla="*/ 3299136 w 6582933"/>
              <a:gd name="connsiteY12050" fmla="*/ 1446909 h 6858000"/>
              <a:gd name="connsiteX12051" fmla="*/ 3304281 w 6582933"/>
              <a:gd name="connsiteY12051" fmla="*/ 1429729 h 6858000"/>
              <a:gd name="connsiteX12052" fmla="*/ 3316931 w 6582933"/>
              <a:gd name="connsiteY12052" fmla="*/ 1416263 h 6858000"/>
              <a:gd name="connsiteX12053" fmla="*/ 3316931 w 6582933"/>
              <a:gd name="connsiteY12053" fmla="*/ 1391340 h 6858000"/>
              <a:gd name="connsiteX12054" fmla="*/ 3329611 w 6582933"/>
              <a:gd name="connsiteY12054" fmla="*/ 1377880 h 6858000"/>
              <a:gd name="connsiteX12055" fmla="*/ 3330214 w 6582933"/>
              <a:gd name="connsiteY12055" fmla="*/ 1365524 h 6858000"/>
              <a:gd name="connsiteX12056" fmla="*/ 3341721 w 6582933"/>
              <a:gd name="connsiteY12056" fmla="*/ 1352605 h 6858000"/>
              <a:gd name="connsiteX12057" fmla="*/ 3341721 w 6582933"/>
              <a:gd name="connsiteY12057" fmla="*/ 1327538 h 6858000"/>
              <a:gd name="connsiteX12058" fmla="*/ 3323858 w 6582933"/>
              <a:gd name="connsiteY12058" fmla="*/ 1321220 h 6858000"/>
              <a:gd name="connsiteX12059" fmla="*/ 3310384 w 6582933"/>
              <a:gd name="connsiteY12059" fmla="*/ 1308601 h 6858000"/>
              <a:gd name="connsiteX12060" fmla="*/ 3293827 w 6582933"/>
              <a:gd name="connsiteY12060" fmla="*/ 1304022 h 6858000"/>
              <a:gd name="connsiteX12061" fmla="*/ 3302949 w 6582933"/>
              <a:gd name="connsiteY12061" fmla="*/ 1290769 h 6858000"/>
              <a:gd name="connsiteX12062" fmla="*/ 3307396 w 6582933"/>
              <a:gd name="connsiteY12062" fmla="*/ 1286321 h 6858000"/>
              <a:gd name="connsiteX12063" fmla="*/ 3312388 w 6582933"/>
              <a:gd name="connsiteY12063" fmla="*/ 1283143 h 6858000"/>
              <a:gd name="connsiteX12064" fmla="*/ 3324492 w 6582933"/>
              <a:gd name="connsiteY12064" fmla="*/ 1281873 h 6858000"/>
              <a:gd name="connsiteX12065" fmla="*/ 3360245 w 6582933"/>
              <a:gd name="connsiteY12065" fmla="*/ 1246119 h 6858000"/>
              <a:gd name="connsiteX12066" fmla="*/ 3373148 w 6582933"/>
              <a:gd name="connsiteY12066" fmla="*/ 1244940 h 6858000"/>
              <a:gd name="connsiteX12067" fmla="*/ 3386907 w 6582933"/>
              <a:gd name="connsiteY12067" fmla="*/ 1232550 h 6858000"/>
              <a:gd name="connsiteX12068" fmla="*/ 3424055 w 6582933"/>
              <a:gd name="connsiteY12068" fmla="*/ 1232550 h 6858000"/>
              <a:gd name="connsiteX12069" fmla="*/ 3437853 w 6582933"/>
              <a:gd name="connsiteY12069" fmla="*/ 1219613 h 6858000"/>
              <a:gd name="connsiteX12070" fmla="*/ 3456662 w 6582933"/>
              <a:gd name="connsiteY12070" fmla="*/ 1219613 h 6858000"/>
              <a:gd name="connsiteX12071" fmla="*/ 3456535 w 6582933"/>
              <a:gd name="connsiteY12071" fmla="*/ 1225560 h 6858000"/>
              <a:gd name="connsiteX12072" fmla="*/ 3431401 w 6582933"/>
              <a:gd name="connsiteY12072" fmla="*/ 1251778 h 6858000"/>
              <a:gd name="connsiteX12073" fmla="*/ 3431274 w 6582933"/>
              <a:gd name="connsiteY12073" fmla="*/ 1257716 h 6858000"/>
              <a:gd name="connsiteX12074" fmla="*/ 3407467 w 6582933"/>
              <a:gd name="connsiteY12074" fmla="*/ 1278410 h 6858000"/>
              <a:gd name="connsiteX12075" fmla="*/ 3431274 w 6582933"/>
              <a:gd name="connsiteY12075" fmla="*/ 1275519 h 6858000"/>
              <a:gd name="connsiteX12076" fmla="*/ 3431274 w 6582933"/>
              <a:gd name="connsiteY12076" fmla="*/ 1257716 h 6858000"/>
              <a:gd name="connsiteX12077" fmla="*/ 3532938 w 6582933"/>
              <a:gd name="connsiteY12077" fmla="*/ 1257716 h 6858000"/>
              <a:gd name="connsiteX12078" fmla="*/ 3533097 w 6582933"/>
              <a:gd name="connsiteY12078" fmla="*/ 1263948 h 6858000"/>
              <a:gd name="connsiteX12079" fmla="*/ 3544185 w 6582933"/>
              <a:gd name="connsiteY12079" fmla="*/ 1276087 h 6858000"/>
              <a:gd name="connsiteX12080" fmla="*/ 3519585 w 6582933"/>
              <a:gd name="connsiteY12080" fmla="*/ 1306820 h 6858000"/>
              <a:gd name="connsiteX12081" fmla="*/ 3525655 w 6582933"/>
              <a:gd name="connsiteY12081" fmla="*/ 1321760 h 6858000"/>
              <a:gd name="connsiteX12082" fmla="*/ 3540690 w 6582933"/>
              <a:gd name="connsiteY12082" fmla="*/ 1308061 h 6858000"/>
              <a:gd name="connsiteX12083" fmla="*/ 3565157 w 6582933"/>
              <a:gd name="connsiteY12083" fmla="*/ 1308061 h 6858000"/>
              <a:gd name="connsiteX12084" fmla="*/ 3602147 w 6582933"/>
              <a:gd name="connsiteY12084" fmla="*/ 1271063 h 6858000"/>
              <a:gd name="connsiteX12085" fmla="*/ 3649756 w 6582933"/>
              <a:gd name="connsiteY12085" fmla="*/ 1271063 h 6858000"/>
              <a:gd name="connsiteX12086" fmla="*/ 3675118 w 6582933"/>
              <a:gd name="connsiteY12086" fmla="*/ 1245004 h 6858000"/>
              <a:gd name="connsiteX12087" fmla="*/ 3729902 w 6582933"/>
              <a:gd name="connsiteY12087" fmla="*/ 1245004 h 6858000"/>
              <a:gd name="connsiteX12088" fmla="*/ 3728792 w 6582933"/>
              <a:gd name="connsiteY12088" fmla="*/ 1232392 h 6858000"/>
              <a:gd name="connsiteX12089" fmla="*/ 3722467 w 6582933"/>
              <a:gd name="connsiteY12089" fmla="*/ 1232360 h 6858000"/>
              <a:gd name="connsiteX12090" fmla="*/ 3712076 w 6582933"/>
              <a:gd name="connsiteY12090" fmla="*/ 1227050 h 6858000"/>
              <a:gd name="connsiteX12091" fmla="*/ 3725613 w 6582933"/>
              <a:gd name="connsiteY12091" fmla="*/ 1219646 h 6858000"/>
              <a:gd name="connsiteX12092" fmla="*/ 3742551 w 6582933"/>
              <a:gd name="connsiteY12092" fmla="*/ 1220408 h 6858000"/>
              <a:gd name="connsiteX12093" fmla="*/ 3757427 w 6582933"/>
              <a:gd name="connsiteY12093" fmla="*/ 1232677 h 6858000"/>
              <a:gd name="connsiteX12094" fmla="*/ 3781482 w 6582933"/>
              <a:gd name="connsiteY12094" fmla="*/ 1231593 h 6858000"/>
              <a:gd name="connsiteX12095" fmla="*/ 3793846 w 6582933"/>
              <a:gd name="connsiteY12095" fmla="*/ 1219233 h 6858000"/>
              <a:gd name="connsiteX12096" fmla="*/ 3834331 w 6582933"/>
              <a:gd name="connsiteY12096" fmla="*/ 1222413 h 6858000"/>
              <a:gd name="connsiteX12097" fmla="*/ 3844277 w 6582933"/>
              <a:gd name="connsiteY12097" fmla="*/ 1232360 h 6858000"/>
              <a:gd name="connsiteX12098" fmla="*/ 3868238 w 6582933"/>
              <a:gd name="connsiteY12098" fmla="*/ 1232107 h 6858000"/>
              <a:gd name="connsiteX12099" fmla="*/ 3874245 w 6582933"/>
              <a:gd name="connsiteY12099" fmla="*/ 1224443 h 6858000"/>
              <a:gd name="connsiteX12100" fmla="*/ 3869893 w 6582933"/>
              <a:gd name="connsiteY12100" fmla="*/ 1220123 h 6858000"/>
              <a:gd name="connsiteX12101" fmla="*/ 3853844 w 6582933"/>
              <a:gd name="connsiteY12101" fmla="*/ 1219931 h 6858000"/>
              <a:gd name="connsiteX12102" fmla="*/ 3833316 w 6582933"/>
              <a:gd name="connsiteY12102" fmla="*/ 1193903 h 6858000"/>
              <a:gd name="connsiteX12103" fmla="*/ 3817647 w 6582933"/>
              <a:gd name="connsiteY12103" fmla="*/ 1195393 h 6858000"/>
              <a:gd name="connsiteX12104" fmla="*/ 3813194 w 6582933"/>
              <a:gd name="connsiteY12104" fmla="*/ 1199909 h 6858000"/>
              <a:gd name="connsiteX12105" fmla="*/ 3804237 w 6582933"/>
              <a:gd name="connsiteY12105" fmla="*/ 1204960 h 6858000"/>
              <a:gd name="connsiteX12106" fmla="*/ 3799593 w 6582933"/>
              <a:gd name="connsiteY12106" fmla="*/ 1194188 h 6858000"/>
              <a:gd name="connsiteX12107" fmla="*/ 3799752 w 6582933"/>
              <a:gd name="connsiteY12107" fmla="*/ 1181539 h 6858000"/>
              <a:gd name="connsiteX12108" fmla="*/ 3829884 w 6582933"/>
              <a:gd name="connsiteY12108" fmla="*/ 1181189 h 6858000"/>
              <a:gd name="connsiteX12109" fmla="*/ 3836621 w 6582933"/>
              <a:gd name="connsiteY12109" fmla="*/ 1173977 h 6858000"/>
              <a:gd name="connsiteX12110" fmla="*/ 3832548 w 6582933"/>
              <a:gd name="connsiteY12110" fmla="*/ 1170036 h 6858000"/>
              <a:gd name="connsiteX12111" fmla="*/ 3803824 w 6582933"/>
              <a:gd name="connsiteY12111" fmla="*/ 1171177 h 6858000"/>
              <a:gd name="connsiteX12112" fmla="*/ 3799752 w 6582933"/>
              <a:gd name="connsiteY12112" fmla="*/ 1181507 h 6858000"/>
              <a:gd name="connsiteX12113" fmla="*/ 3776077 w 6582933"/>
              <a:gd name="connsiteY12113" fmla="*/ 1181507 h 6858000"/>
              <a:gd name="connsiteX12114" fmla="*/ 3757680 w 6582933"/>
              <a:gd name="connsiteY12114" fmla="*/ 1157451 h 6858000"/>
              <a:gd name="connsiteX12115" fmla="*/ 3727776 w 6582933"/>
              <a:gd name="connsiteY12115" fmla="*/ 1168793 h 6858000"/>
              <a:gd name="connsiteX12116" fmla="*/ 3708961 w 6582933"/>
              <a:gd name="connsiteY12116" fmla="*/ 1168762 h 6858000"/>
              <a:gd name="connsiteX12117" fmla="*/ 3699268 w 6582933"/>
              <a:gd name="connsiteY12117" fmla="*/ 1174579 h 6858000"/>
              <a:gd name="connsiteX12118" fmla="*/ 3707052 w 6582933"/>
              <a:gd name="connsiteY12118" fmla="*/ 1181189 h 6858000"/>
              <a:gd name="connsiteX12119" fmla="*/ 3725772 w 6582933"/>
              <a:gd name="connsiteY12119" fmla="*/ 1181762 h 6858000"/>
              <a:gd name="connsiteX12120" fmla="*/ 3737628 w 6582933"/>
              <a:gd name="connsiteY12120" fmla="*/ 1188529 h 6858000"/>
              <a:gd name="connsiteX12121" fmla="*/ 3718623 w 6582933"/>
              <a:gd name="connsiteY12121" fmla="*/ 1204643 h 6858000"/>
              <a:gd name="connsiteX12122" fmla="*/ 3692785 w 6582933"/>
              <a:gd name="connsiteY12122" fmla="*/ 1218276 h 6858000"/>
              <a:gd name="connsiteX12123" fmla="*/ 3687190 w 6582933"/>
              <a:gd name="connsiteY12123" fmla="*/ 1219488 h 6858000"/>
              <a:gd name="connsiteX12124" fmla="*/ 3666091 w 6582933"/>
              <a:gd name="connsiteY12124" fmla="*/ 1232296 h 6858000"/>
              <a:gd name="connsiteX12125" fmla="*/ 3648551 w 6582933"/>
              <a:gd name="connsiteY12125" fmla="*/ 1232296 h 6858000"/>
              <a:gd name="connsiteX12126" fmla="*/ 3634658 w 6582933"/>
              <a:gd name="connsiteY12126" fmla="*/ 1247104 h 6858000"/>
              <a:gd name="connsiteX12127" fmla="*/ 3628429 w 6582933"/>
              <a:gd name="connsiteY12127" fmla="*/ 1257338 h 6858000"/>
              <a:gd name="connsiteX12128" fmla="*/ 3615177 w 6582933"/>
              <a:gd name="connsiteY12128" fmla="*/ 1244970 h 6858000"/>
              <a:gd name="connsiteX12129" fmla="*/ 3602978 w 6582933"/>
              <a:gd name="connsiteY12129" fmla="*/ 1244970 h 6858000"/>
              <a:gd name="connsiteX12130" fmla="*/ 3589568 w 6582933"/>
              <a:gd name="connsiteY12130" fmla="*/ 1257686 h 6858000"/>
              <a:gd name="connsiteX12131" fmla="*/ 3532868 w 6582933"/>
              <a:gd name="connsiteY12131" fmla="*/ 1257686 h 6858000"/>
              <a:gd name="connsiteX12132" fmla="*/ 3532868 w 6582933"/>
              <a:gd name="connsiteY12132" fmla="*/ 1238621 h 6858000"/>
              <a:gd name="connsiteX12133" fmla="*/ 3483457 w 6582933"/>
              <a:gd name="connsiteY12133" fmla="*/ 1189200 h 6858000"/>
              <a:gd name="connsiteX12134" fmla="*/ 3496481 w 6582933"/>
              <a:gd name="connsiteY12134" fmla="*/ 1168762 h 6858000"/>
              <a:gd name="connsiteX12135" fmla="*/ 3509194 w 6582933"/>
              <a:gd name="connsiteY12135" fmla="*/ 1168665 h 6858000"/>
              <a:gd name="connsiteX12136" fmla="*/ 3515106 w 6582933"/>
              <a:gd name="connsiteY12136" fmla="*/ 1167493 h 6858000"/>
              <a:gd name="connsiteX12137" fmla="*/ 3535697 w 6582933"/>
              <a:gd name="connsiteY12137" fmla="*/ 1155413 h 6858000"/>
              <a:gd name="connsiteX12138" fmla="*/ 3552990 w 6582933"/>
              <a:gd name="connsiteY12138" fmla="*/ 1144166 h 6858000"/>
              <a:gd name="connsiteX12139" fmla="*/ 3576982 w 6582933"/>
              <a:gd name="connsiteY12139" fmla="*/ 1144166 h 6858000"/>
              <a:gd name="connsiteX12140" fmla="*/ 3590805 w 6582933"/>
              <a:gd name="connsiteY12140" fmla="*/ 1156016 h 6858000"/>
              <a:gd name="connsiteX12141" fmla="*/ 3664981 w 6582933"/>
              <a:gd name="connsiteY12141" fmla="*/ 1155729 h 6858000"/>
              <a:gd name="connsiteX12142" fmla="*/ 3670855 w 6582933"/>
              <a:gd name="connsiteY12142" fmla="*/ 1148044 h 6858000"/>
              <a:gd name="connsiteX12143" fmla="*/ 3666503 w 6582933"/>
              <a:gd name="connsiteY12143" fmla="*/ 1143691 h 6858000"/>
              <a:gd name="connsiteX12144" fmla="*/ 3654044 w 6582933"/>
              <a:gd name="connsiteY12144" fmla="*/ 1143499 h 6858000"/>
              <a:gd name="connsiteX12145" fmla="*/ 3654679 w 6582933"/>
              <a:gd name="connsiteY12145" fmla="*/ 1117598 h 6858000"/>
              <a:gd name="connsiteX12146" fmla="*/ 3679343 w 6582933"/>
              <a:gd name="connsiteY12146" fmla="*/ 1117598 h 6858000"/>
              <a:gd name="connsiteX12147" fmla="*/ 3702098 w 6582933"/>
              <a:gd name="connsiteY12147" fmla="*/ 1094842 h 6858000"/>
              <a:gd name="connsiteX12148" fmla="*/ 3740610 w 6582933"/>
              <a:gd name="connsiteY12148" fmla="*/ 1092361 h 6858000"/>
              <a:gd name="connsiteX12149" fmla="*/ 3754693 w 6582933"/>
              <a:gd name="connsiteY12149" fmla="*/ 1103774 h 6858000"/>
              <a:gd name="connsiteX12150" fmla="*/ 3780308 w 6582933"/>
              <a:gd name="connsiteY12150" fmla="*/ 1117471 h 6858000"/>
              <a:gd name="connsiteX12151" fmla="*/ 3830391 w 6582933"/>
              <a:gd name="connsiteY12151" fmla="*/ 1117471 h 6858000"/>
              <a:gd name="connsiteX12152" fmla="*/ 3844214 w 6582933"/>
              <a:gd name="connsiteY12152" fmla="*/ 1130310 h 6858000"/>
              <a:gd name="connsiteX12153" fmla="*/ 3857403 w 6582933"/>
              <a:gd name="connsiteY12153" fmla="*/ 1118328 h 6858000"/>
              <a:gd name="connsiteX12154" fmla="*/ 3880157 w 6582933"/>
              <a:gd name="connsiteY12154" fmla="*/ 1141084 h 6858000"/>
              <a:gd name="connsiteX12155" fmla="*/ 3935487 w 6582933"/>
              <a:gd name="connsiteY12155" fmla="*/ 1145562 h 6858000"/>
              <a:gd name="connsiteX12156" fmla="*/ 3939426 w 6582933"/>
              <a:gd name="connsiteY12156" fmla="*/ 1150238 h 6858000"/>
              <a:gd name="connsiteX12157" fmla="*/ 3939616 w 6582933"/>
              <a:gd name="connsiteY12157" fmla="*/ 1187703 h 6858000"/>
              <a:gd name="connsiteX12158" fmla="*/ 3970694 w 6582933"/>
              <a:gd name="connsiteY12158" fmla="*/ 1206172 h 6858000"/>
              <a:gd name="connsiteX12159" fmla="*/ 3984263 w 6582933"/>
              <a:gd name="connsiteY12159" fmla="*/ 1181412 h 6858000"/>
              <a:gd name="connsiteX12160" fmla="*/ 3996849 w 6582933"/>
              <a:gd name="connsiteY12160" fmla="*/ 1181412 h 6858000"/>
              <a:gd name="connsiteX12161" fmla="*/ 3983248 w 6582933"/>
              <a:gd name="connsiteY12161" fmla="*/ 1155191 h 6858000"/>
              <a:gd name="connsiteX12162" fmla="*/ 3965264 w 6582933"/>
              <a:gd name="connsiteY12162" fmla="*/ 1137206 h 6858000"/>
              <a:gd name="connsiteX12163" fmla="*/ 3974728 w 6582933"/>
              <a:gd name="connsiteY12163" fmla="*/ 1130880 h 6858000"/>
              <a:gd name="connsiteX12164" fmla="*/ 4031904 w 6582933"/>
              <a:gd name="connsiteY12164" fmla="*/ 1130469 h 6858000"/>
              <a:gd name="connsiteX12165" fmla="*/ 4037017 w 6582933"/>
              <a:gd name="connsiteY12165" fmla="*/ 1128305 h 6858000"/>
              <a:gd name="connsiteX12166" fmla="*/ 4040804 w 6582933"/>
              <a:gd name="connsiteY12166" fmla="*/ 1109522 h 6858000"/>
              <a:gd name="connsiteX12167" fmla="*/ 4024501 w 6582933"/>
              <a:gd name="connsiteY12167" fmla="*/ 1104154 h 6858000"/>
              <a:gd name="connsiteX12168" fmla="*/ 4009656 w 6582933"/>
              <a:gd name="connsiteY12168" fmla="*/ 1117311 h 6858000"/>
              <a:gd name="connsiteX12169" fmla="*/ 3997452 w 6582933"/>
              <a:gd name="connsiteY12169" fmla="*/ 1117884 h 6858000"/>
              <a:gd name="connsiteX12170" fmla="*/ 3983692 w 6582933"/>
              <a:gd name="connsiteY12170" fmla="*/ 1105074 h 6858000"/>
              <a:gd name="connsiteX12171" fmla="*/ 3958654 w 6582933"/>
              <a:gd name="connsiteY12171" fmla="*/ 1105074 h 6858000"/>
              <a:gd name="connsiteX12172" fmla="*/ 3955184 w 6582933"/>
              <a:gd name="connsiteY12172" fmla="*/ 1096015 h 6858000"/>
              <a:gd name="connsiteX12173" fmla="*/ 3964528 w 6582933"/>
              <a:gd name="connsiteY12173" fmla="*/ 1086607 h 6858000"/>
              <a:gd name="connsiteX12174" fmla="*/ 3952583 w 6582933"/>
              <a:gd name="connsiteY12174" fmla="*/ 1073323 h 6858000"/>
              <a:gd name="connsiteX12175" fmla="*/ 3973808 w 6582933"/>
              <a:gd name="connsiteY12175" fmla="*/ 1069668 h 6858000"/>
              <a:gd name="connsiteX12176" fmla="*/ 3983502 w 6582933"/>
              <a:gd name="connsiteY12176" fmla="*/ 1079141 h 6858000"/>
              <a:gd name="connsiteX12177" fmla="*/ 4009181 w 6582933"/>
              <a:gd name="connsiteY12177" fmla="*/ 1079141 h 6858000"/>
              <a:gd name="connsiteX12178" fmla="*/ 4022433 w 6582933"/>
              <a:gd name="connsiteY12178" fmla="*/ 1067257 h 6858000"/>
              <a:gd name="connsiteX12179" fmla="*/ 4110812 w 6582933"/>
              <a:gd name="connsiteY12179" fmla="*/ 1067257 h 6858000"/>
              <a:gd name="connsiteX12180" fmla="*/ 4124540 w 6582933"/>
              <a:gd name="connsiteY12180" fmla="*/ 1079902 h 6858000"/>
              <a:gd name="connsiteX12181" fmla="*/ 4162102 w 6582933"/>
              <a:gd name="connsiteY12181" fmla="*/ 1079902 h 6858000"/>
              <a:gd name="connsiteX12182" fmla="*/ 4165437 w 6582933"/>
              <a:gd name="connsiteY12182" fmla="*/ 1089055 h 6858000"/>
              <a:gd name="connsiteX12183" fmla="*/ 4156449 w 6582933"/>
              <a:gd name="connsiteY12183" fmla="*/ 1098050 h 6858000"/>
              <a:gd name="connsiteX12184" fmla="*/ 4164709 w 6582933"/>
              <a:gd name="connsiteY12184" fmla="*/ 1104884 h 6858000"/>
              <a:gd name="connsiteX12185" fmla="*/ 4214696 w 6582933"/>
              <a:gd name="connsiteY12185" fmla="*/ 1107207 h 6858000"/>
              <a:gd name="connsiteX12186" fmla="*/ 4218406 w 6582933"/>
              <a:gd name="connsiteY12186" fmla="*/ 1118379 h 6858000"/>
              <a:gd name="connsiteX12187" fmla="*/ 4209266 w 6582933"/>
              <a:gd name="connsiteY12187" fmla="*/ 1121346 h 6858000"/>
              <a:gd name="connsiteX12188" fmla="*/ 4211771 w 6582933"/>
              <a:gd name="connsiteY12188" fmla="*/ 1129288 h 6858000"/>
              <a:gd name="connsiteX12189" fmla="*/ 4215654 w 6582933"/>
              <a:gd name="connsiteY12189" fmla="*/ 1127703 h 6858000"/>
              <a:gd name="connsiteX12190" fmla="*/ 4219149 w 6582933"/>
              <a:gd name="connsiteY12190" fmla="*/ 1120711 h 6858000"/>
              <a:gd name="connsiteX12191" fmla="*/ 4219180 w 6582933"/>
              <a:gd name="connsiteY12191" fmla="*/ 1120710 h 6858000"/>
              <a:gd name="connsiteX12192" fmla="*/ 4219181 w 6582933"/>
              <a:gd name="connsiteY12192" fmla="*/ 1120711 h 6858000"/>
              <a:gd name="connsiteX12193" fmla="*/ 4219181 w 6582933"/>
              <a:gd name="connsiteY12193" fmla="*/ 1120710 h 6858000"/>
              <a:gd name="connsiteX12194" fmla="*/ 4252199 w 6582933"/>
              <a:gd name="connsiteY12194" fmla="*/ 1117914 h 6858000"/>
              <a:gd name="connsiteX12195" fmla="*/ 4272379 w 6582933"/>
              <a:gd name="connsiteY12195" fmla="*/ 1093890 h 6858000"/>
              <a:gd name="connsiteX12196" fmla="*/ 4316772 w 6582933"/>
              <a:gd name="connsiteY12196" fmla="*/ 1090103 h 6858000"/>
              <a:gd name="connsiteX12197" fmla="*/ 4320883 w 6582933"/>
              <a:gd name="connsiteY12197" fmla="*/ 1079822 h 6858000"/>
              <a:gd name="connsiteX12198" fmla="*/ 4309120 w 6582933"/>
              <a:gd name="connsiteY12198" fmla="*/ 1073916 h 6858000"/>
              <a:gd name="connsiteX12199" fmla="*/ 4309432 w 6582933"/>
              <a:gd name="connsiteY12199" fmla="*/ 1059735 h 6858000"/>
              <a:gd name="connsiteX12200" fmla="*/ 4313562 w 6582933"/>
              <a:gd name="connsiteY12200" fmla="*/ 1055698 h 6858000"/>
              <a:gd name="connsiteX12201" fmla="*/ 4317596 w 6582933"/>
              <a:gd name="connsiteY12201" fmla="*/ 1057576 h 6858000"/>
              <a:gd name="connsiteX12202" fmla="*/ 4320774 w 6582933"/>
              <a:gd name="connsiteY12202" fmla="*/ 1062087 h 6858000"/>
              <a:gd name="connsiteX12203" fmla="*/ 4320934 w 6582933"/>
              <a:gd name="connsiteY12203" fmla="*/ 1079772 h 6858000"/>
              <a:gd name="connsiteX12204" fmla="*/ 4327099 w 6582933"/>
              <a:gd name="connsiteY12204" fmla="*/ 1079617 h 6858000"/>
              <a:gd name="connsiteX12205" fmla="*/ 4340865 w 6582933"/>
              <a:gd name="connsiteY12205" fmla="*/ 1066776 h 6858000"/>
              <a:gd name="connsiteX12206" fmla="*/ 4365681 w 6582933"/>
              <a:gd name="connsiteY12206" fmla="*/ 1066776 h 6858000"/>
              <a:gd name="connsiteX12207" fmla="*/ 4374899 w 6582933"/>
              <a:gd name="connsiteY12207" fmla="*/ 1057564 h 6858000"/>
              <a:gd name="connsiteX12208" fmla="*/ 4386177 w 6582933"/>
              <a:gd name="connsiteY12208" fmla="*/ 1054102 h 6858000"/>
              <a:gd name="connsiteX12209" fmla="*/ 4397146 w 6582933"/>
              <a:gd name="connsiteY12209" fmla="*/ 1042547 h 6858000"/>
              <a:gd name="connsiteX12210" fmla="*/ 4406166 w 6582933"/>
              <a:gd name="connsiteY12210" fmla="*/ 1028917 h 6858000"/>
              <a:gd name="connsiteX12211" fmla="*/ 4452183 w 6582933"/>
              <a:gd name="connsiteY12211" fmla="*/ 1028885 h 6858000"/>
              <a:gd name="connsiteX12212" fmla="*/ 4470459 w 6582933"/>
              <a:gd name="connsiteY12212" fmla="*/ 1016776 h 6858000"/>
              <a:gd name="connsiteX12213" fmla="*/ 4491686 w 6582933"/>
              <a:gd name="connsiteY12213" fmla="*/ 1004191 h 6858000"/>
              <a:gd name="connsiteX12214" fmla="*/ 4528485 w 6582933"/>
              <a:gd name="connsiteY12214" fmla="*/ 1004191 h 6858000"/>
              <a:gd name="connsiteX12215" fmla="*/ 4543075 w 6582933"/>
              <a:gd name="connsiteY12215" fmla="*/ 991517 h 6858000"/>
              <a:gd name="connsiteX12216" fmla="*/ 4556263 w 6582933"/>
              <a:gd name="connsiteY12216" fmla="*/ 1003430 h 6858000"/>
              <a:gd name="connsiteX12217" fmla="*/ 4581111 w 6582933"/>
              <a:gd name="connsiteY12217" fmla="*/ 1003430 h 6858000"/>
              <a:gd name="connsiteX12218" fmla="*/ 4587469 w 6582933"/>
              <a:gd name="connsiteY12218" fmla="*/ 993832 h 6858000"/>
              <a:gd name="connsiteX12219" fmla="*/ 4587785 w 6582933"/>
              <a:gd name="connsiteY12219" fmla="*/ 946138 h 6858000"/>
              <a:gd name="connsiteX12220" fmla="*/ 4594522 w 6582933"/>
              <a:gd name="connsiteY12220" fmla="*/ 940131 h 6858000"/>
              <a:gd name="connsiteX12221" fmla="*/ 4664054 w 6582933"/>
              <a:gd name="connsiteY12221" fmla="*/ 939941 h 6858000"/>
              <a:gd name="connsiteX12222" fmla="*/ 4664054 w 6582933"/>
              <a:gd name="connsiteY12222" fmla="*/ 958850 h 6858000"/>
              <a:gd name="connsiteX12223" fmla="*/ 4689924 w 6582933"/>
              <a:gd name="connsiteY12223" fmla="*/ 958564 h 6858000"/>
              <a:gd name="connsiteX12224" fmla="*/ 4715889 w 6582933"/>
              <a:gd name="connsiteY12224" fmla="*/ 960055 h 6858000"/>
              <a:gd name="connsiteX12225" fmla="*/ 4720374 w 6582933"/>
              <a:gd name="connsiteY12225" fmla="*/ 964501 h 6858000"/>
              <a:gd name="connsiteX12226" fmla="*/ 4727206 w 6582933"/>
              <a:gd name="connsiteY12226" fmla="*/ 956655 h 6858000"/>
              <a:gd name="connsiteX12227" fmla="*/ 4721642 w 6582933"/>
              <a:gd name="connsiteY12227" fmla="*/ 927578 h 6858000"/>
              <a:gd name="connsiteX12228" fmla="*/ 4708136 w 6582933"/>
              <a:gd name="connsiteY12228" fmla="*/ 939941 h 6858000"/>
              <a:gd name="connsiteX12229" fmla="*/ 4664054 w 6582933"/>
              <a:gd name="connsiteY12229" fmla="*/ 939941 h 6858000"/>
              <a:gd name="connsiteX12230" fmla="*/ 4664219 w 6582933"/>
              <a:gd name="connsiteY12230" fmla="*/ 933743 h 6858000"/>
              <a:gd name="connsiteX12231" fmla="*/ 4676736 w 6582933"/>
              <a:gd name="connsiteY12231" fmla="*/ 920303 h 6858000"/>
              <a:gd name="connsiteX12232" fmla="*/ 4682046 w 6582933"/>
              <a:gd name="connsiteY12232" fmla="*/ 903684 h 6858000"/>
              <a:gd name="connsiteX12233" fmla="*/ 4689511 w 6582933"/>
              <a:gd name="connsiteY12233" fmla="*/ 916523 h 6858000"/>
              <a:gd name="connsiteX12234" fmla="*/ 4695457 w 6582933"/>
              <a:gd name="connsiteY12234" fmla="*/ 926247 h 6858000"/>
              <a:gd name="connsiteX12235" fmla="*/ 4701876 w 6582933"/>
              <a:gd name="connsiteY12235" fmla="*/ 917886 h 6858000"/>
              <a:gd name="connsiteX12236" fmla="*/ 4702257 w 6582933"/>
              <a:gd name="connsiteY12236" fmla="*/ 898952 h 6858000"/>
              <a:gd name="connsiteX12237" fmla="*/ 4715127 w 6582933"/>
              <a:gd name="connsiteY12237" fmla="*/ 889133 h 6858000"/>
              <a:gd name="connsiteX12238" fmla="*/ 4759425 w 6582933"/>
              <a:gd name="connsiteY12238" fmla="*/ 889164 h 6858000"/>
              <a:gd name="connsiteX12239" fmla="*/ 4765623 w 6582933"/>
              <a:gd name="connsiteY12239" fmla="*/ 878996 h 6858000"/>
              <a:gd name="connsiteX12240" fmla="*/ 4768420 w 6582933"/>
              <a:gd name="connsiteY12240" fmla="*/ 867204 h 6858000"/>
              <a:gd name="connsiteX12241" fmla="*/ 4810275 w 6582933"/>
              <a:gd name="connsiteY12241" fmla="*/ 863202 h 6858000"/>
              <a:gd name="connsiteX12242" fmla="*/ 4823464 w 6582933"/>
              <a:gd name="connsiteY12242" fmla="*/ 851949 h 6858000"/>
              <a:gd name="connsiteX12243" fmla="*/ 4829281 w 6582933"/>
              <a:gd name="connsiteY12243" fmla="*/ 863043 h 6858000"/>
              <a:gd name="connsiteX12244" fmla="*/ 4833284 w 6582933"/>
              <a:gd name="connsiteY12244" fmla="*/ 874068 h 6858000"/>
              <a:gd name="connsiteX12245" fmla="*/ 4842280 w 6582933"/>
              <a:gd name="connsiteY12245" fmla="*/ 869938 h 6858000"/>
              <a:gd name="connsiteX12246" fmla="*/ 4847552 w 6582933"/>
              <a:gd name="connsiteY12246" fmla="*/ 864597 h 6858000"/>
              <a:gd name="connsiteX12247" fmla="*/ 4870020 w 6582933"/>
              <a:gd name="connsiteY12247" fmla="*/ 864597 h 6858000"/>
              <a:gd name="connsiteX12248" fmla="*/ 4892870 w 6582933"/>
              <a:gd name="connsiteY12248" fmla="*/ 842510 h 6858000"/>
              <a:gd name="connsiteX12249" fmla="*/ 4899226 w 6582933"/>
              <a:gd name="connsiteY12249" fmla="*/ 800253 h 6858000"/>
              <a:gd name="connsiteX12250" fmla="*/ 4930399 w 6582933"/>
              <a:gd name="connsiteY12250" fmla="*/ 800443 h 6858000"/>
              <a:gd name="connsiteX12251" fmla="*/ 4941398 w 6582933"/>
              <a:gd name="connsiteY12251" fmla="*/ 796212 h 6858000"/>
              <a:gd name="connsiteX12252" fmla="*/ 4937104 w 6582933"/>
              <a:gd name="connsiteY12252" fmla="*/ 787256 h 6858000"/>
              <a:gd name="connsiteX12253" fmla="*/ 4931357 w 6582933"/>
              <a:gd name="connsiteY12253" fmla="*/ 770859 h 6858000"/>
              <a:gd name="connsiteX12254" fmla="*/ 4938824 w 6582933"/>
              <a:gd name="connsiteY12254" fmla="*/ 762530 h 6858000"/>
              <a:gd name="connsiteX12255" fmla="*/ 4962783 w 6582933"/>
              <a:gd name="connsiteY12255" fmla="*/ 762149 h 6858000"/>
              <a:gd name="connsiteX12256" fmla="*/ 4994597 w 6582933"/>
              <a:gd name="connsiteY12256" fmla="*/ 755698 h 6858000"/>
              <a:gd name="connsiteX12257" fmla="*/ 4994787 w 6582933"/>
              <a:gd name="connsiteY12257" fmla="*/ 768061 h 6858000"/>
              <a:gd name="connsiteX12258" fmla="*/ 4998853 w 6582933"/>
              <a:gd name="connsiteY12258" fmla="*/ 772603 h 6858000"/>
              <a:gd name="connsiteX12259" fmla="*/ 5007087 w 6582933"/>
              <a:gd name="connsiteY12259" fmla="*/ 767808 h 6858000"/>
              <a:gd name="connsiteX12260" fmla="*/ 5007342 w 6582933"/>
              <a:gd name="connsiteY12260" fmla="*/ 756206 h 6858000"/>
              <a:gd name="connsiteX12261" fmla="*/ 5019984 w 6582933"/>
              <a:gd name="connsiteY12261" fmla="*/ 742195 h 6858000"/>
              <a:gd name="connsiteX12262" fmla="*/ 5021164 w 6582933"/>
              <a:gd name="connsiteY12262" fmla="*/ 729261 h 6858000"/>
              <a:gd name="connsiteX12263" fmla="*/ 5039021 w 6582933"/>
              <a:gd name="connsiteY12263" fmla="*/ 711405 h 6858000"/>
              <a:gd name="connsiteX12264" fmla="*/ 5045822 w 6582933"/>
              <a:gd name="connsiteY12264" fmla="*/ 727612 h 6858000"/>
              <a:gd name="connsiteX12265" fmla="*/ 5052369 w 6582933"/>
              <a:gd name="connsiteY12265" fmla="*/ 735585 h 6858000"/>
              <a:gd name="connsiteX12266" fmla="*/ 5058185 w 6582933"/>
              <a:gd name="connsiteY12266" fmla="*/ 725798 h 6858000"/>
              <a:gd name="connsiteX12267" fmla="*/ 5065938 w 6582933"/>
              <a:gd name="connsiteY12267" fmla="*/ 712705 h 6858000"/>
              <a:gd name="connsiteX12268" fmla="*/ 5096387 w 6582933"/>
              <a:gd name="connsiteY12268" fmla="*/ 717406 h 6858000"/>
              <a:gd name="connsiteX12269" fmla="*/ 5096387 w 6582933"/>
              <a:gd name="connsiteY12269" fmla="*/ 692496 h 6858000"/>
              <a:gd name="connsiteX12270" fmla="*/ 5108999 w 6582933"/>
              <a:gd name="connsiteY12270" fmla="*/ 678896 h 6858000"/>
              <a:gd name="connsiteX12271" fmla="*/ 5109765 w 6582933"/>
              <a:gd name="connsiteY12271" fmla="*/ 667421 h 6858000"/>
              <a:gd name="connsiteX12272" fmla="*/ 5140621 w 6582933"/>
              <a:gd name="connsiteY12272" fmla="*/ 634945 h 6858000"/>
              <a:gd name="connsiteX12273" fmla="*/ 5153334 w 6582933"/>
              <a:gd name="connsiteY12273" fmla="*/ 634945 h 6858000"/>
              <a:gd name="connsiteX12274" fmla="*/ 5166585 w 6582933"/>
              <a:gd name="connsiteY12274" fmla="*/ 622937 h 6858000"/>
              <a:gd name="connsiteX12275" fmla="*/ 5204685 w 6582933"/>
              <a:gd name="connsiteY12275" fmla="*/ 622937 h 6858000"/>
              <a:gd name="connsiteX12276" fmla="*/ 5218800 w 6582933"/>
              <a:gd name="connsiteY12276" fmla="*/ 633391 h 6858000"/>
              <a:gd name="connsiteX12277" fmla="*/ 5223406 w 6582933"/>
              <a:gd name="connsiteY12277" fmla="*/ 615850 h 6858000"/>
              <a:gd name="connsiteX12278" fmla="*/ 5204749 w 6582933"/>
              <a:gd name="connsiteY12278" fmla="*/ 597960 h 6858000"/>
              <a:gd name="connsiteX12279" fmla="*/ 5192043 w 6582933"/>
              <a:gd name="connsiteY12279" fmla="*/ 608891 h 6858000"/>
              <a:gd name="connsiteX12280" fmla="*/ 5191782 w 6582933"/>
              <a:gd name="connsiteY12280" fmla="*/ 584295 h 6858000"/>
              <a:gd name="connsiteX12281" fmla="*/ 5214660 w 6582933"/>
              <a:gd name="connsiteY12281" fmla="*/ 584772 h 6858000"/>
              <a:gd name="connsiteX12282" fmla="*/ 5236214 w 6582933"/>
              <a:gd name="connsiteY12282" fmla="*/ 587425 h 6858000"/>
              <a:gd name="connsiteX12283" fmla="*/ 5236340 w 6582933"/>
              <a:gd name="connsiteY12283" fmla="*/ 589825 h 6858000"/>
              <a:gd name="connsiteX12284" fmla="*/ 5243775 w 6582933"/>
              <a:gd name="connsiteY12284" fmla="*/ 595577 h 6858000"/>
              <a:gd name="connsiteX12285" fmla="*/ 5245172 w 6582933"/>
              <a:gd name="connsiteY12285" fmla="*/ 593543 h 6858000"/>
              <a:gd name="connsiteX12286" fmla="*/ 5241793 w 6582933"/>
              <a:gd name="connsiteY12286" fmla="*/ 588103 h 6858000"/>
              <a:gd name="connsiteX12287" fmla="*/ 5244254 w 6582933"/>
              <a:gd name="connsiteY12287" fmla="*/ 587179 h 6858000"/>
              <a:gd name="connsiteX12288" fmla="*/ 5241683 w 6582933"/>
              <a:gd name="connsiteY12288" fmla="*/ 584486 h 6858000"/>
              <a:gd name="connsiteX12289" fmla="*/ 5239177 w 6582933"/>
              <a:gd name="connsiteY12289" fmla="*/ 584354 h 6858000"/>
              <a:gd name="connsiteX12290" fmla="*/ 5231703 w 6582933"/>
              <a:gd name="connsiteY12290" fmla="*/ 573650 h 6858000"/>
              <a:gd name="connsiteX12291" fmla="*/ 5194992 w 6582933"/>
              <a:gd name="connsiteY12291" fmla="*/ 571299 h 6858000"/>
              <a:gd name="connsiteX12292" fmla="*/ 5185275 w 6582933"/>
              <a:gd name="connsiteY12292" fmla="*/ 565008 h 6858000"/>
              <a:gd name="connsiteX12293" fmla="*/ 5185275 w 6582933"/>
              <a:gd name="connsiteY12293" fmla="*/ 552456 h 6858000"/>
              <a:gd name="connsiteX12294" fmla="*/ 5209489 w 6582933"/>
              <a:gd name="connsiteY12294" fmla="*/ 525890 h 6858000"/>
              <a:gd name="connsiteX12295" fmla="*/ 5200334 w 6582933"/>
              <a:gd name="connsiteY12295" fmla="*/ 516738 h 6858000"/>
              <a:gd name="connsiteX12296" fmla="*/ 5210598 w 6582933"/>
              <a:gd name="connsiteY12296" fmla="*/ 498340 h 6858000"/>
              <a:gd name="connsiteX12297" fmla="*/ 5217557 w 6582933"/>
              <a:gd name="connsiteY12297" fmla="*/ 483086 h 6858000"/>
              <a:gd name="connsiteX12298" fmla="*/ 5248800 w 6582933"/>
              <a:gd name="connsiteY12298" fmla="*/ 482610 h 6858000"/>
              <a:gd name="connsiteX12299" fmla="*/ 5252993 w 6582933"/>
              <a:gd name="connsiteY12299" fmla="*/ 493097 h 6858000"/>
              <a:gd name="connsiteX12300" fmla="*/ 5258931 w 6582933"/>
              <a:gd name="connsiteY12300" fmla="*/ 491413 h 6858000"/>
              <a:gd name="connsiteX12301" fmla="*/ 5262823 w 6582933"/>
              <a:gd name="connsiteY12301" fmla="*/ 482611 h 6858000"/>
              <a:gd name="connsiteX12302" fmla="*/ 5267037 w 6582933"/>
              <a:gd name="connsiteY12302" fmla="*/ 482387 h 6858000"/>
              <a:gd name="connsiteX12303" fmla="*/ 5272791 w 6582933"/>
              <a:gd name="connsiteY12303" fmla="*/ 474953 h 6858000"/>
              <a:gd name="connsiteX12304" fmla="*/ 5265293 w 6582933"/>
              <a:gd name="connsiteY12304" fmla="*/ 476955 h 6858000"/>
              <a:gd name="connsiteX12305" fmla="*/ 5265324 w 6582933"/>
              <a:gd name="connsiteY12305" fmla="*/ 476955 h 6858000"/>
              <a:gd name="connsiteX12306" fmla="*/ 5262823 w 6582933"/>
              <a:gd name="connsiteY12306" fmla="*/ 482611 h 6858000"/>
              <a:gd name="connsiteX12307" fmla="*/ 5261403 w 6582933"/>
              <a:gd name="connsiteY12307" fmla="*/ 482686 h 6858000"/>
              <a:gd name="connsiteX12308" fmla="*/ 5261641 w 6582933"/>
              <a:gd name="connsiteY12308" fmla="*/ 478205 h 6858000"/>
              <a:gd name="connsiteX12309" fmla="*/ 5265291 w 6582933"/>
              <a:gd name="connsiteY12309" fmla="*/ 476955 h 6858000"/>
              <a:gd name="connsiteX12310" fmla="*/ 5261702 w 6582933"/>
              <a:gd name="connsiteY12310" fmla="*/ 477049 h 6858000"/>
              <a:gd name="connsiteX12311" fmla="*/ 5261641 w 6582933"/>
              <a:gd name="connsiteY12311" fmla="*/ 478205 h 6858000"/>
              <a:gd name="connsiteX12312" fmla="*/ 5248767 w 6582933"/>
              <a:gd name="connsiteY12312" fmla="*/ 482610 h 6858000"/>
              <a:gd name="connsiteX12313" fmla="*/ 5248609 w 6582933"/>
              <a:gd name="connsiteY12313" fmla="*/ 476414 h 6858000"/>
              <a:gd name="connsiteX12314" fmla="*/ 5229540 w 6582933"/>
              <a:gd name="connsiteY12314" fmla="*/ 457189 h 6858000"/>
              <a:gd name="connsiteX12315" fmla="*/ 5206184 w 6582933"/>
              <a:gd name="connsiteY12315" fmla="*/ 456840 h 6858000"/>
              <a:gd name="connsiteX12316" fmla="*/ 5199414 w 6582933"/>
              <a:gd name="connsiteY12316" fmla="*/ 449404 h 6858000"/>
              <a:gd name="connsiteX12317" fmla="*/ 5203640 w 6582933"/>
              <a:gd name="connsiteY12317" fmla="*/ 445273 h 6858000"/>
              <a:gd name="connsiteX12318" fmla="*/ 5267709 w 6582933"/>
              <a:gd name="connsiteY12318" fmla="*/ 445082 h 6858000"/>
              <a:gd name="connsiteX12319" fmla="*/ 5280708 w 6582933"/>
              <a:gd name="connsiteY12319" fmla="*/ 457062 h 6858000"/>
              <a:gd name="connsiteX12320" fmla="*/ 5296370 w 6582933"/>
              <a:gd name="connsiteY12320" fmla="*/ 457062 h 6858000"/>
              <a:gd name="connsiteX12321" fmla="*/ 5316993 w 6582933"/>
              <a:gd name="connsiteY12321" fmla="*/ 482864 h 6858000"/>
              <a:gd name="connsiteX12322" fmla="*/ 5332503 w 6582933"/>
              <a:gd name="connsiteY12322" fmla="*/ 481466 h 6858000"/>
              <a:gd name="connsiteX12323" fmla="*/ 5337876 w 6582933"/>
              <a:gd name="connsiteY12323" fmla="*/ 451406 h 6858000"/>
              <a:gd name="connsiteX12324" fmla="*/ 5350114 w 6582933"/>
              <a:gd name="connsiteY12324" fmla="*/ 438155 h 6858000"/>
              <a:gd name="connsiteX12325" fmla="*/ 5337940 w 6582933"/>
              <a:gd name="connsiteY12325" fmla="*/ 424936 h 6858000"/>
              <a:gd name="connsiteX12326" fmla="*/ 5337940 w 6582933"/>
              <a:gd name="connsiteY12326" fmla="*/ 412860 h 6858000"/>
              <a:gd name="connsiteX12327" fmla="*/ 5349885 w 6582933"/>
              <a:gd name="connsiteY12327" fmla="*/ 399609 h 6858000"/>
              <a:gd name="connsiteX12328" fmla="*/ 5349885 w 6582933"/>
              <a:gd name="connsiteY12328" fmla="*/ 374442 h 6858000"/>
              <a:gd name="connsiteX12329" fmla="*/ 5338923 w 6582933"/>
              <a:gd name="connsiteY12329" fmla="*/ 368278 h 6858000"/>
              <a:gd name="connsiteX12330" fmla="*/ 5325291 w 6582933"/>
              <a:gd name="connsiteY12330" fmla="*/ 359476 h 6858000"/>
              <a:gd name="connsiteX12331" fmla="*/ 5324593 w 6582933"/>
              <a:gd name="connsiteY12331" fmla="*/ 337073 h 6858000"/>
              <a:gd name="connsiteX12332" fmla="*/ 5306380 w 6582933"/>
              <a:gd name="connsiteY12332" fmla="*/ 330113 h 6858000"/>
              <a:gd name="connsiteX12333" fmla="*/ 5291796 w 6582933"/>
              <a:gd name="connsiteY12333" fmla="*/ 316799 h 6858000"/>
              <a:gd name="connsiteX12334" fmla="*/ 5285820 w 6582933"/>
              <a:gd name="connsiteY12334" fmla="*/ 333959 h 6858000"/>
              <a:gd name="connsiteX12335" fmla="*/ 5298755 w 6582933"/>
              <a:gd name="connsiteY12335" fmla="*/ 348862 h 6858000"/>
              <a:gd name="connsiteX12336" fmla="*/ 5299675 w 6582933"/>
              <a:gd name="connsiteY12336" fmla="*/ 361319 h 6858000"/>
              <a:gd name="connsiteX12337" fmla="*/ 5324880 w 6582933"/>
              <a:gd name="connsiteY12337" fmla="*/ 387724 h 6858000"/>
              <a:gd name="connsiteX12338" fmla="*/ 5324880 w 6582933"/>
              <a:gd name="connsiteY12338" fmla="*/ 412828 h 6858000"/>
              <a:gd name="connsiteX12339" fmla="*/ 5315788 w 6582933"/>
              <a:gd name="connsiteY12339" fmla="*/ 416196 h 6858000"/>
              <a:gd name="connsiteX12340" fmla="*/ 5256044 w 6582933"/>
              <a:gd name="connsiteY12340" fmla="*/ 356457 h 6858000"/>
              <a:gd name="connsiteX12341" fmla="*/ 5231482 w 6582933"/>
              <a:gd name="connsiteY12341" fmla="*/ 355122 h 6858000"/>
              <a:gd name="connsiteX12342" fmla="*/ 5210439 w 6582933"/>
              <a:gd name="connsiteY12342" fmla="*/ 336533 h 6858000"/>
              <a:gd name="connsiteX12343" fmla="*/ 5210439 w 6582933"/>
              <a:gd name="connsiteY12343" fmla="*/ 311206 h 6858000"/>
              <a:gd name="connsiteX12344" fmla="*/ 5186479 w 6582933"/>
              <a:gd name="connsiteY12344" fmla="*/ 297193 h 6858000"/>
              <a:gd name="connsiteX12345" fmla="*/ 5195189 w 6582933"/>
              <a:gd name="connsiteY12345" fmla="*/ 288137 h 6858000"/>
              <a:gd name="connsiteX12346" fmla="*/ 5198139 w 6582933"/>
              <a:gd name="connsiteY12346" fmla="*/ 276761 h 6858000"/>
              <a:gd name="connsiteX12347" fmla="*/ 5204305 w 6582933"/>
              <a:gd name="connsiteY12347" fmla="*/ 266656 h 6858000"/>
              <a:gd name="connsiteX12348" fmla="*/ 5217493 w 6582933"/>
              <a:gd name="connsiteY12348" fmla="*/ 266656 h 6858000"/>
              <a:gd name="connsiteX12349" fmla="*/ 5221242 w 6582933"/>
              <a:gd name="connsiteY12349" fmla="*/ 262239 h 6858000"/>
              <a:gd name="connsiteX12350" fmla="*/ 5224262 w 6582933"/>
              <a:gd name="connsiteY12350" fmla="*/ 224837 h 6858000"/>
              <a:gd name="connsiteX12351" fmla="*/ 5211874 w 6582933"/>
              <a:gd name="connsiteY12351" fmla="*/ 209839 h 6858000"/>
              <a:gd name="connsiteX12352" fmla="*/ 5218096 w 6582933"/>
              <a:gd name="connsiteY12352" fmla="*/ 191409 h 6858000"/>
              <a:gd name="connsiteX12353" fmla="*/ 5271935 w 6582933"/>
              <a:gd name="connsiteY12353" fmla="*/ 245238 h 6858000"/>
              <a:gd name="connsiteX12354" fmla="*/ 5280676 w 6582933"/>
              <a:gd name="connsiteY12354" fmla="*/ 266465 h 6858000"/>
              <a:gd name="connsiteX12355" fmla="*/ 5286932 w 6582933"/>
              <a:gd name="connsiteY12355" fmla="*/ 266593 h 6858000"/>
              <a:gd name="connsiteX12356" fmla="*/ 5287058 w 6582933"/>
              <a:gd name="connsiteY12356" fmla="*/ 272789 h 6858000"/>
              <a:gd name="connsiteX12357" fmla="*/ 5318269 w 6582933"/>
              <a:gd name="connsiteY12357" fmla="*/ 304152 h 6858000"/>
              <a:gd name="connsiteX12358" fmla="*/ 5324688 w 6582933"/>
              <a:gd name="connsiteY12358" fmla="*/ 295445 h 6858000"/>
              <a:gd name="connsiteX12359" fmla="*/ 5318712 w 6582933"/>
              <a:gd name="connsiteY12359" fmla="*/ 253881 h 6858000"/>
              <a:gd name="connsiteX12360" fmla="*/ 5299643 w 6582933"/>
              <a:gd name="connsiteY12360" fmla="*/ 253881 h 6858000"/>
              <a:gd name="connsiteX12361" fmla="*/ 5299485 w 6582933"/>
              <a:gd name="connsiteY12361" fmla="*/ 247685 h 6858000"/>
              <a:gd name="connsiteX12362" fmla="*/ 5286963 w 6582933"/>
              <a:gd name="connsiteY12362" fmla="*/ 234244 h 6858000"/>
              <a:gd name="connsiteX12363" fmla="*/ 5286265 w 6582933"/>
              <a:gd name="connsiteY12363" fmla="*/ 221437 h 6858000"/>
              <a:gd name="connsiteX12364" fmla="*/ 5268058 w 6582933"/>
              <a:gd name="connsiteY12364" fmla="*/ 190614 h 6858000"/>
              <a:gd name="connsiteX12365" fmla="*/ 5255981 w 6582933"/>
              <a:gd name="connsiteY12365" fmla="*/ 190614 h 6858000"/>
              <a:gd name="connsiteX12366" fmla="*/ 5242094 w 6582933"/>
              <a:gd name="connsiteY12366" fmla="*/ 177586 h 6858000"/>
              <a:gd name="connsiteX12367" fmla="*/ 5229666 w 6582933"/>
              <a:gd name="connsiteY12367" fmla="*/ 177586 h 6858000"/>
              <a:gd name="connsiteX12368" fmla="*/ 5211683 w 6582933"/>
              <a:gd name="connsiteY12368" fmla="*/ 159600 h 6858000"/>
              <a:gd name="connsiteX12369" fmla="*/ 5210629 w 6582933"/>
              <a:gd name="connsiteY12369" fmla="*/ 146730 h 6858000"/>
              <a:gd name="connsiteX12370" fmla="*/ 5198139 w 6582933"/>
              <a:gd name="connsiteY12370" fmla="*/ 133003 h 6858000"/>
              <a:gd name="connsiteX12371" fmla="*/ 5198139 w 6582933"/>
              <a:gd name="connsiteY12371" fmla="*/ 108439 h 6858000"/>
              <a:gd name="connsiteX12372" fmla="*/ 5185179 w 6582933"/>
              <a:gd name="connsiteY12372" fmla="*/ 94426 h 6858000"/>
              <a:gd name="connsiteX12373" fmla="*/ 5185179 w 6582933"/>
              <a:gd name="connsiteY12373" fmla="*/ 44409 h 6858000"/>
              <a:gd name="connsiteX12374" fmla="*/ 5173037 w 6582933"/>
              <a:gd name="connsiteY12374" fmla="*/ 31158 h 6858000"/>
              <a:gd name="connsiteX12375" fmla="*/ 5173037 w 6582933"/>
              <a:gd name="connsiteY12375" fmla="*/ 56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</a:cxnLst>
            <a:rect l="l" t="t" r="r" b="b"/>
            <a:pathLst>
              <a:path w="6582933" h="6858000">
                <a:moveTo>
                  <a:pt x="5122" y="6837386"/>
                </a:moveTo>
                <a:cubicBezTo>
                  <a:pt x="6138" y="6836942"/>
                  <a:pt x="8871" y="6838401"/>
                  <a:pt x="9380" y="6839606"/>
                </a:cubicBezTo>
                <a:lnTo>
                  <a:pt x="11927" y="6858000"/>
                </a:lnTo>
                <a:lnTo>
                  <a:pt x="0" y="6858000"/>
                </a:lnTo>
                <a:lnTo>
                  <a:pt x="546" y="6841636"/>
                </a:lnTo>
                <a:cubicBezTo>
                  <a:pt x="2040" y="6840113"/>
                  <a:pt x="3311" y="6838084"/>
                  <a:pt x="5122" y="6837386"/>
                </a:cubicBezTo>
                <a:close/>
                <a:moveTo>
                  <a:pt x="1308866" y="6836562"/>
                </a:moveTo>
                <a:cubicBezTo>
                  <a:pt x="1309469" y="6836815"/>
                  <a:pt x="1309374" y="6840241"/>
                  <a:pt x="1308803" y="6841954"/>
                </a:cubicBezTo>
                <a:cubicBezTo>
                  <a:pt x="1308232" y="6843539"/>
                  <a:pt x="1306735" y="6844998"/>
                  <a:pt x="1305371" y="6846140"/>
                </a:cubicBezTo>
                <a:cubicBezTo>
                  <a:pt x="1304293" y="6847028"/>
                  <a:pt x="1302320" y="6848106"/>
                  <a:pt x="1301495" y="6847726"/>
                </a:cubicBezTo>
                <a:cubicBezTo>
                  <a:pt x="1296787" y="6845316"/>
                  <a:pt x="1296406" y="6842778"/>
                  <a:pt x="1298982" y="6839797"/>
                </a:cubicBezTo>
                <a:cubicBezTo>
                  <a:pt x="1301684" y="6836626"/>
                  <a:pt x="1304767" y="6834976"/>
                  <a:pt x="1308866" y="6836562"/>
                </a:cubicBezTo>
                <a:close/>
                <a:moveTo>
                  <a:pt x="83711" y="6836371"/>
                </a:moveTo>
                <a:cubicBezTo>
                  <a:pt x="88542" y="6833770"/>
                  <a:pt x="99251" y="6837323"/>
                  <a:pt x="100236" y="6841509"/>
                </a:cubicBezTo>
                <a:cubicBezTo>
                  <a:pt x="101190" y="6845442"/>
                  <a:pt x="101030" y="6849628"/>
                  <a:pt x="101507" y="6855337"/>
                </a:cubicBezTo>
                <a:lnTo>
                  <a:pt x="104212" y="6858000"/>
                </a:lnTo>
                <a:lnTo>
                  <a:pt x="76076" y="6858000"/>
                </a:lnTo>
                <a:lnTo>
                  <a:pt x="76339" y="6844934"/>
                </a:lnTo>
                <a:cubicBezTo>
                  <a:pt x="76625" y="6841826"/>
                  <a:pt x="80534" y="6838020"/>
                  <a:pt x="83711" y="6836371"/>
                </a:cubicBezTo>
                <a:close/>
                <a:moveTo>
                  <a:pt x="1383543" y="6835903"/>
                </a:moveTo>
                <a:cubicBezTo>
                  <a:pt x="1386675" y="6835562"/>
                  <a:pt x="1390092" y="6837418"/>
                  <a:pt x="1396306" y="6841065"/>
                </a:cubicBezTo>
                <a:cubicBezTo>
                  <a:pt x="1390092" y="6849185"/>
                  <a:pt x="1387009" y="6853260"/>
                  <a:pt x="1384045" y="6855853"/>
                </a:cubicBezTo>
                <a:lnTo>
                  <a:pt x="1379836" y="6858000"/>
                </a:lnTo>
                <a:lnTo>
                  <a:pt x="1372497" y="6858000"/>
                </a:lnTo>
                <a:lnTo>
                  <a:pt x="1372497" y="6843919"/>
                </a:lnTo>
                <a:cubicBezTo>
                  <a:pt x="1377568" y="6838781"/>
                  <a:pt x="1380413" y="6836244"/>
                  <a:pt x="1383543" y="6835903"/>
                </a:cubicBezTo>
                <a:close/>
                <a:moveTo>
                  <a:pt x="667335" y="6823812"/>
                </a:moveTo>
                <a:cubicBezTo>
                  <a:pt x="662882" y="6826286"/>
                  <a:pt x="661360" y="6829330"/>
                  <a:pt x="663041" y="6832057"/>
                </a:cubicBezTo>
                <a:cubicBezTo>
                  <a:pt x="664094" y="6833707"/>
                  <a:pt x="666600" y="6836371"/>
                  <a:pt x="667075" y="6836117"/>
                </a:cubicBezTo>
                <a:cubicBezTo>
                  <a:pt x="671529" y="6833643"/>
                  <a:pt x="672829" y="6830662"/>
                  <a:pt x="671433" y="6827808"/>
                </a:cubicBezTo>
                <a:cubicBezTo>
                  <a:pt x="670031" y="6826413"/>
                  <a:pt x="667811" y="6823558"/>
                  <a:pt x="667335" y="6823812"/>
                </a:cubicBezTo>
                <a:close/>
                <a:moveTo>
                  <a:pt x="1321643" y="6823621"/>
                </a:moveTo>
                <a:cubicBezTo>
                  <a:pt x="1319955" y="6833770"/>
                  <a:pt x="1319067" y="6834658"/>
                  <a:pt x="1308930" y="6836307"/>
                </a:cubicBezTo>
                <a:cubicBezTo>
                  <a:pt x="1310586" y="6826158"/>
                  <a:pt x="1311506" y="6825270"/>
                  <a:pt x="1321643" y="6823621"/>
                </a:cubicBezTo>
                <a:close/>
                <a:moveTo>
                  <a:pt x="4968403" y="6822908"/>
                </a:moveTo>
                <a:cubicBezTo>
                  <a:pt x="4964042" y="6822971"/>
                  <a:pt x="4959863" y="6824668"/>
                  <a:pt x="4958496" y="6827935"/>
                </a:cubicBezTo>
                <a:cubicBezTo>
                  <a:pt x="4957989" y="6829140"/>
                  <a:pt x="4958115" y="6831170"/>
                  <a:pt x="4958813" y="6832248"/>
                </a:cubicBezTo>
                <a:cubicBezTo>
                  <a:pt x="4963039" y="6838591"/>
                  <a:pt x="4976829" y="6838338"/>
                  <a:pt x="4979785" y="6831995"/>
                </a:cubicBezTo>
                <a:cubicBezTo>
                  <a:pt x="4979690" y="6830472"/>
                  <a:pt x="4980070" y="6828760"/>
                  <a:pt x="4979405" y="6827681"/>
                </a:cubicBezTo>
                <a:cubicBezTo>
                  <a:pt x="4977308" y="6824414"/>
                  <a:pt x="4972764" y="6822844"/>
                  <a:pt x="4968403" y="6822908"/>
                </a:cubicBezTo>
                <a:close/>
                <a:moveTo>
                  <a:pt x="4714842" y="6811126"/>
                </a:moveTo>
                <a:cubicBezTo>
                  <a:pt x="4715476" y="6811380"/>
                  <a:pt x="4715349" y="6814805"/>
                  <a:pt x="4714778" y="6816518"/>
                </a:cubicBezTo>
                <a:cubicBezTo>
                  <a:pt x="4714207" y="6818167"/>
                  <a:pt x="4712710" y="6819562"/>
                  <a:pt x="4711346" y="6820704"/>
                </a:cubicBezTo>
                <a:cubicBezTo>
                  <a:pt x="4710261" y="6821592"/>
                  <a:pt x="4708295" y="6822734"/>
                  <a:pt x="4707470" y="6822290"/>
                </a:cubicBezTo>
                <a:cubicBezTo>
                  <a:pt x="4702763" y="6819943"/>
                  <a:pt x="4702382" y="6817406"/>
                  <a:pt x="4704959" y="6814361"/>
                </a:cubicBezTo>
                <a:cubicBezTo>
                  <a:pt x="4707661" y="6811190"/>
                  <a:pt x="4710743" y="6809540"/>
                  <a:pt x="4714842" y="6811126"/>
                </a:cubicBezTo>
                <a:close/>
                <a:moveTo>
                  <a:pt x="1334356" y="6810872"/>
                </a:moveTo>
                <a:cubicBezTo>
                  <a:pt x="1332700" y="6821021"/>
                  <a:pt x="1331780" y="6821973"/>
                  <a:pt x="1321643" y="6823622"/>
                </a:cubicBezTo>
                <a:cubicBezTo>
                  <a:pt x="1323292" y="6813473"/>
                  <a:pt x="1324219" y="6812585"/>
                  <a:pt x="1334356" y="6810872"/>
                </a:cubicBezTo>
                <a:close/>
                <a:moveTo>
                  <a:pt x="4722563" y="6799580"/>
                </a:moveTo>
                <a:cubicBezTo>
                  <a:pt x="4723038" y="6799327"/>
                  <a:pt x="4726471" y="6802752"/>
                  <a:pt x="4726216" y="6803260"/>
                </a:cubicBezTo>
                <a:cubicBezTo>
                  <a:pt x="4724726" y="6805987"/>
                  <a:pt x="4723038" y="6809413"/>
                  <a:pt x="4720469" y="6810681"/>
                </a:cubicBezTo>
                <a:cubicBezTo>
                  <a:pt x="4715159" y="6813282"/>
                  <a:pt x="4712521" y="6810617"/>
                  <a:pt x="4715127" y="6805353"/>
                </a:cubicBezTo>
                <a:cubicBezTo>
                  <a:pt x="4716364" y="6802752"/>
                  <a:pt x="4719797" y="6801103"/>
                  <a:pt x="4722563" y="6799580"/>
                </a:cubicBezTo>
                <a:close/>
                <a:moveTo>
                  <a:pt x="1087881" y="6799580"/>
                </a:moveTo>
                <a:cubicBezTo>
                  <a:pt x="1085115" y="6801103"/>
                  <a:pt x="1081713" y="6802752"/>
                  <a:pt x="1080445" y="6805353"/>
                </a:cubicBezTo>
                <a:cubicBezTo>
                  <a:pt x="1079142" y="6807985"/>
                  <a:pt x="1079149" y="6809968"/>
                  <a:pt x="1080145" y="6810967"/>
                </a:cubicBezTo>
                <a:lnTo>
                  <a:pt x="1082470" y="6810849"/>
                </a:lnTo>
                <a:lnTo>
                  <a:pt x="1080101" y="6815787"/>
                </a:lnTo>
                <a:lnTo>
                  <a:pt x="1080127" y="6811125"/>
                </a:lnTo>
                <a:cubicBezTo>
                  <a:pt x="1076023" y="6809476"/>
                  <a:pt x="1072979" y="6811125"/>
                  <a:pt x="1070244" y="6814297"/>
                </a:cubicBezTo>
                <a:cubicBezTo>
                  <a:pt x="1067670" y="6817342"/>
                  <a:pt x="1068050" y="6819879"/>
                  <a:pt x="1072750" y="6822289"/>
                </a:cubicBezTo>
                <a:cubicBezTo>
                  <a:pt x="1073582" y="6822670"/>
                  <a:pt x="1075578" y="6821592"/>
                  <a:pt x="1076633" y="6820704"/>
                </a:cubicBezTo>
                <a:cubicBezTo>
                  <a:pt x="1077347" y="6820133"/>
                  <a:pt x="1078077" y="6819498"/>
                  <a:pt x="1079671" y="6816683"/>
                </a:cubicBezTo>
                <a:lnTo>
                  <a:pt x="1080101" y="6815787"/>
                </a:lnTo>
                <a:lnTo>
                  <a:pt x="1080097" y="6816517"/>
                </a:lnTo>
                <a:lnTo>
                  <a:pt x="1083956" y="6810774"/>
                </a:lnTo>
                <a:lnTo>
                  <a:pt x="1085781" y="6810681"/>
                </a:lnTo>
                <a:cubicBezTo>
                  <a:pt x="1088356" y="6809413"/>
                  <a:pt x="1090044" y="6805987"/>
                  <a:pt x="1091533" y="6803260"/>
                </a:cubicBezTo>
                <a:cubicBezTo>
                  <a:pt x="1091661" y="6803006"/>
                  <a:pt x="1090867" y="6802023"/>
                  <a:pt x="1089009" y="6803252"/>
                </a:cubicBezTo>
                <a:lnTo>
                  <a:pt x="1083956" y="6810774"/>
                </a:lnTo>
                <a:lnTo>
                  <a:pt x="1082470" y="6810849"/>
                </a:lnTo>
                <a:close/>
                <a:moveTo>
                  <a:pt x="1423242" y="6798439"/>
                </a:moveTo>
                <a:cubicBezTo>
                  <a:pt x="1423877" y="6798693"/>
                  <a:pt x="1423782" y="6802118"/>
                  <a:pt x="1423179" y="6803831"/>
                </a:cubicBezTo>
                <a:cubicBezTo>
                  <a:pt x="1422608" y="6805417"/>
                  <a:pt x="1421111" y="6806875"/>
                  <a:pt x="1419747" y="6808018"/>
                </a:cubicBezTo>
                <a:cubicBezTo>
                  <a:pt x="1418662" y="6808906"/>
                  <a:pt x="1416696" y="6809984"/>
                  <a:pt x="1415871" y="6809603"/>
                </a:cubicBezTo>
                <a:cubicBezTo>
                  <a:pt x="1411164" y="6807193"/>
                  <a:pt x="1410783" y="6804655"/>
                  <a:pt x="1413359" y="6801674"/>
                </a:cubicBezTo>
                <a:cubicBezTo>
                  <a:pt x="1416061" y="6798439"/>
                  <a:pt x="1419144" y="6796790"/>
                  <a:pt x="1423242" y="6798439"/>
                </a:cubicBezTo>
                <a:close/>
                <a:moveTo>
                  <a:pt x="4454505" y="6798376"/>
                </a:moveTo>
                <a:cubicBezTo>
                  <a:pt x="4454981" y="6798122"/>
                  <a:pt x="4457208" y="6801040"/>
                  <a:pt x="4458603" y="6802435"/>
                </a:cubicBezTo>
                <a:cubicBezTo>
                  <a:pt x="4460005" y="6805289"/>
                  <a:pt x="4458698" y="6808271"/>
                  <a:pt x="4454251" y="6810681"/>
                </a:cubicBezTo>
                <a:cubicBezTo>
                  <a:pt x="4453776" y="6810935"/>
                  <a:pt x="4451232" y="6808271"/>
                  <a:pt x="4450216" y="6806622"/>
                </a:cubicBezTo>
                <a:cubicBezTo>
                  <a:pt x="4448529" y="6803958"/>
                  <a:pt x="4450058" y="6800850"/>
                  <a:pt x="4454505" y="6798376"/>
                </a:cubicBezTo>
                <a:close/>
                <a:moveTo>
                  <a:pt x="1347068" y="6798185"/>
                </a:moveTo>
                <a:cubicBezTo>
                  <a:pt x="1345380" y="6808334"/>
                  <a:pt x="1344492" y="6809222"/>
                  <a:pt x="1334355" y="6810871"/>
                </a:cubicBezTo>
                <a:cubicBezTo>
                  <a:pt x="1336004" y="6800786"/>
                  <a:pt x="1336930" y="6799834"/>
                  <a:pt x="1347068" y="6798185"/>
                </a:cubicBezTo>
                <a:close/>
                <a:moveTo>
                  <a:pt x="1359781" y="6785499"/>
                </a:moveTo>
                <a:cubicBezTo>
                  <a:pt x="1358093" y="6795584"/>
                  <a:pt x="1357205" y="6796536"/>
                  <a:pt x="1347068" y="6798185"/>
                </a:cubicBezTo>
                <a:cubicBezTo>
                  <a:pt x="1348717" y="6788036"/>
                  <a:pt x="1349637" y="6787148"/>
                  <a:pt x="1359781" y="6785499"/>
                </a:cubicBezTo>
                <a:close/>
                <a:moveTo>
                  <a:pt x="1223707" y="6782016"/>
                </a:moveTo>
                <a:lnTo>
                  <a:pt x="1221967" y="6785445"/>
                </a:lnTo>
                <a:lnTo>
                  <a:pt x="1219973" y="6785555"/>
                </a:lnTo>
                <a:lnTo>
                  <a:pt x="1219975" y="6785529"/>
                </a:lnTo>
                <a:lnTo>
                  <a:pt x="1220049" y="6785499"/>
                </a:lnTo>
                <a:close/>
                <a:moveTo>
                  <a:pt x="1227705" y="6774144"/>
                </a:moveTo>
                <a:cubicBezTo>
                  <a:pt x="1224946" y="6775667"/>
                  <a:pt x="1221546" y="6777316"/>
                  <a:pt x="1220272" y="6779917"/>
                </a:cubicBezTo>
                <a:lnTo>
                  <a:pt x="1219975" y="6785529"/>
                </a:lnTo>
                <a:lnTo>
                  <a:pt x="1210495" y="6789360"/>
                </a:lnTo>
                <a:lnTo>
                  <a:pt x="1208621" y="6797623"/>
                </a:lnTo>
                <a:lnTo>
                  <a:pt x="1207338" y="6798185"/>
                </a:lnTo>
                <a:lnTo>
                  <a:pt x="1207242" y="6798445"/>
                </a:lnTo>
                <a:lnTo>
                  <a:pt x="1207242" y="6798375"/>
                </a:lnTo>
                <a:cubicBezTo>
                  <a:pt x="1203145" y="6796790"/>
                  <a:pt x="1200093" y="6798439"/>
                  <a:pt x="1197358" y="6801611"/>
                </a:cubicBezTo>
                <a:cubicBezTo>
                  <a:pt x="1194783" y="6804655"/>
                  <a:pt x="1195170" y="6807193"/>
                  <a:pt x="1199870" y="6809540"/>
                </a:cubicBezTo>
                <a:cubicBezTo>
                  <a:pt x="1200696" y="6809983"/>
                  <a:pt x="1202700" y="6808842"/>
                  <a:pt x="1203746" y="6807954"/>
                </a:cubicBezTo>
                <a:lnTo>
                  <a:pt x="1207242" y="6798445"/>
                </a:lnTo>
                <a:lnTo>
                  <a:pt x="1207210" y="6803831"/>
                </a:lnTo>
                <a:lnTo>
                  <a:pt x="1208621" y="6797623"/>
                </a:lnTo>
                <a:lnTo>
                  <a:pt x="1217834" y="6793586"/>
                </a:lnTo>
                <a:lnTo>
                  <a:pt x="1221967" y="6785445"/>
                </a:lnTo>
                <a:lnTo>
                  <a:pt x="1225611" y="6785245"/>
                </a:lnTo>
                <a:cubicBezTo>
                  <a:pt x="1228186" y="6783976"/>
                  <a:pt x="1229868" y="6780551"/>
                  <a:pt x="1231365" y="6777824"/>
                </a:cubicBezTo>
                <a:cubicBezTo>
                  <a:pt x="1231491" y="6777570"/>
                  <a:pt x="1230697" y="6776587"/>
                  <a:pt x="1228854" y="6777118"/>
                </a:cubicBezTo>
                <a:lnTo>
                  <a:pt x="1223707" y="6782016"/>
                </a:lnTo>
                <a:close/>
                <a:moveTo>
                  <a:pt x="653950" y="6773383"/>
                </a:moveTo>
                <a:cubicBezTo>
                  <a:pt x="645691" y="6778965"/>
                  <a:pt x="648742" y="6787592"/>
                  <a:pt x="648108" y="6795267"/>
                </a:cubicBezTo>
                <a:cubicBezTo>
                  <a:pt x="647569" y="6801611"/>
                  <a:pt x="649155" y="6807002"/>
                  <a:pt x="654528" y="6810871"/>
                </a:cubicBezTo>
                <a:cubicBezTo>
                  <a:pt x="660212" y="6805162"/>
                  <a:pt x="665965" y="6799454"/>
                  <a:pt x="671782" y="6793618"/>
                </a:cubicBezTo>
                <a:cubicBezTo>
                  <a:pt x="668858" y="6784230"/>
                  <a:pt x="660560" y="6779473"/>
                  <a:pt x="653950" y="6773383"/>
                </a:cubicBezTo>
                <a:close/>
                <a:moveTo>
                  <a:pt x="4466964" y="6773003"/>
                </a:moveTo>
                <a:cubicBezTo>
                  <a:pt x="4471411" y="6775413"/>
                  <a:pt x="4472711" y="6778394"/>
                  <a:pt x="4471315" y="6781249"/>
                </a:cubicBezTo>
                <a:cubicBezTo>
                  <a:pt x="4469920" y="6782645"/>
                  <a:pt x="4467693" y="6785562"/>
                  <a:pt x="4467217" y="6785245"/>
                </a:cubicBezTo>
                <a:cubicBezTo>
                  <a:pt x="4462764" y="6782772"/>
                  <a:pt x="4461242" y="6779726"/>
                  <a:pt x="4462923" y="6777063"/>
                </a:cubicBezTo>
                <a:cubicBezTo>
                  <a:pt x="4463976" y="6775413"/>
                  <a:pt x="4466488" y="6772749"/>
                  <a:pt x="4466964" y="6773003"/>
                </a:cubicBezTo>
                <a:close/>
                <a:moveTo>
                  <a:pt x="1112000" y="6772812"/>
                </a:moveTo>
                <a:cubicBezTo>
                  <a:pt x="1110605" y="6774208"/>
                  <a:pt x="1108852" y="6775413"/>
                  <a:pt x="1107839" y="6777062"/>
                </a:cubicBezTo>
                <a:cubicBezTo>
                  <a:pt x="1106157" y="6779726"/>
                  <a:pt x="1107680" y="6782835"/>
                  <a:pt x="1112126" y="6785308"/>
                </a:cubicBezTo>
                <a:cubicBezTo>
                  <a:pt x="1112608" y="6785562"/>
                  <a:pt x="1115147" y="6782898"/>
                  <a:pt x="1116167" y="6781186"/>
                </a:cubicBezTo>
                <a:cubicBezTo>
                  <a:pt x="1117849" y="6778521"/>
                  <a:pt x="1116261" y="6775604"/>
                  <a:pt x="1112000" y="6772812"/>
                </a:cubicBezTo>
                <a:close/>
                <a:moveTo>
                  <a:pt x="453205" y="6762282"/>
                </a:moveTo>
                <a:cubicBezTo>
                  <a:pt x="450536" y="6760570"/>
                  <a:pt x="447454" y="6762093"/>
                  <a:pt x="445006" y="6766596"/>
                </a:cubicBezTo>
                <a:cubicBezTo>
                  <a:pt x="444752" y="6767040"/>
                  <a:pt x="447421" y="6769577"/>
                  <a:pt x="449075" y="6770592"/>
                </a:cubicBezTo>
                <a:cubicBezTo>
                  <a:pt x="451711" y="6772242"/>
                  <a:pt x="454667" y="6770656"/>
                  <a:pt x="457495" y="6766469"/>
                </a:cubicBezTo>
                <a:cubicBezTo>
                  <a:pt x="456097" y="6765010"/>
                  <a:pt x="454858" y="6763297"/>
                  <a:pt x="453205" y="6762282"/>
                </a:cubicBezTo>
                <a:close/>
                <a:moveTo>
                  <a:pt x="1467601" y="6736085"/>
                </a:moveTo>
                <a:cubicBezTo>
                  <a:pt x="1476915" y="6739257"/>
                  <a:pt x="1474274" y="6747186"/>
                  <a:pt x="1473418" y="6753719"/>
                </a:cubicBezTo>
                <a:cubicBezTo>
                  <a:pt x="1458446" y="6768880"/>
                  <a:pt x="1444054" y="6783596"/>
                  <a:pt x="1429437" y="6797995"/>
                </a:cubicBezTo>
                <a:cubicBezTo>
                  <a:pt x="1428352" y="6799073"/>
                  <a:pt x="1425428" y="6798185"/>
                  <a:pt x="1423366" y="6798185"/>
                </a:cubicBezTo>
                <a:cubicBezTo>
                  <a:pt x="1423366" y="6792032"/>
                  <a:pt x="1423366" y="6785816"/>
                  <a:pt x="1423366" y="6778902"/>
                </a:cubicBezTo>
                <a:cubicBezTo>
                  <a:pt x="1437760" y="6765010"/>
                  <a:pt x="1452509" y="6750738"/>
                  <a:pt x="1467601" y="6736085"/>
                </a:cubicBezTo>
                <a:close/>
                <a:moveTo>
                  <a:pt x="770113" y="6723336"/>
                </a:moveTo>
                <a:cubicBezTo>
                  <a:pt x="770589" y="6723082"/>
                  <a:pt x="774020" y="6726508"/>
                  <a:pt x="773766" y="6727015"/>
                </a:cubicBezTo>
                <a:cubicBezTo>
                  <a:pt x="772269" y="6729742"/>
                  <a:pt x="770589" y="6733168"/>
                  <a:pt x="768013" y="6734437"/>
                </a:cubicBezTo>
                <a:cubicBezTo>
                  <a:pt x="762703" y="6737037"/>
                  <a:pt x="760071" y="6734437"/>
                  <a:pt x="762672" y="6729108"/>
                </a:cubicBezTo>
                <a:cubicBezTo>
                  <a:pt x="763915" y="6726508"/>
                  <a:pt x="767346" y="6724859"/>
                  <a:pt x="770113" y="6723336"/>
                </a:cubicBezTo>
                <a:close/>
                <a:moveTo>
                  <a:pt x="1495320" y="6711348"/>
                </a:moveTo>
                <a:cubicBezTo>
                  <a:pt x="1496715" y="6712743"/>
                  <a:pt x="1499608" y="6714963"/>
                  <a:pt x="1499322" y="6715470"/>
                </a:cubicBezTo>
                <a:cubicBezTo>
                  <a:pt x="1496874" y="6719911"/>
                  <a:pt x="1493791" y="6721433"/>
                  <a:pt x="1491119" y="6719784"/>
                </a:cubicBezTo>
                <a:cubicBezTo>
                  <a:pt x="1489471" y="6718705"/>
                  <a:pt x="1486800" y="6716168"/>
                  <a:pt x="1487054" y="6715724"/>
                </a:cubicBezTo>
                <a:cubicBezTo>
                  <a:pt x="1489534" y="6711284"/>
                  <a:pt x="1492490" y="6709951"/>
                  <a:pt x="1495320" y="6711348"/>
                </a:cubicBezTo>
                <a:close/>
                <a:moveTo>
                  <a:pt x="1189258" y="6710776"/>
                </a:moveTo>
                <a:cubicBezTo>
                  <a:pt x="1187348" y="6710332"/>
                  <a:pt x="1182742" y="6714392"/>
                  <a:pt x="1182267" y="6716993"/>
                </a:cubicBezTo>
                <a:cubicBezTo>
                  <a:pt x="1181149" y="6722701"/>
                  <a:pt x="1181918" y="6728727"/>
                  <a:pt x="1181918" y="6734690"/>
                </a:cubicBezTo>
                <a:cubicBezTo>
                  <a:pt x="1167677" y="6734690"/>
                  <a:pt x="1153443" y="6734309"/>
                  <a:pt x="1139240" y="6735007"/>
                </a:cubicBezTo>
                <a:cubicBezTo>
                  <a:pt x="1136759" y="6735134"/>
                  <a:pt x="1134374" y="6739510"/>
                  <a:pt x="1132343" y="6742175"/>
                </a:cubicBezTo>
                <a:cubicBezTo>
                  <a:pt x="1132178" y="6742428"/>
                  <a:pt x="1135007" y="6744902"/>
                  <a:pt x="1137932" y="6747820"/>
                </a:cubicBezTo>
                <a:cubicBezTo>
                  <a:pt x="1150233" y="6745410"/>
                  <a:pt x="1164214" y="6750231"/>
                  <a:pt x="1177781" y="6745029"/>
                </a:cubicBezTo>
                <a:cubicBezTo>
                  <a:pt x="1182140" y="6743380"/>
                  <a:pt x="1183282" y="6739320"/>
                  <a:pt x="1181918" y="6734690"/>
                </a:cubicBezTo>
                <a:cubicBezTo>
                  <a:pt x="1186396" y="6735959"/>
                  <a:pt x="1190210" y="6734880"/>
                  <a:pt x="1192023" y="6730693"/>
                </a:cubicBezTo>
                <a:cubicBezTo>
                  <a:pt x="1193482" y="6727395"/>
                  <a:pt x="1194021" y="6723589"/>
                  <a:pt x="1194561" y="6719974"/>
                </a:cubicBezTo>
                <a:cubicBezTo>
                  <a:pt x="1195138" y="6715914"/>
                  <a:pt x="1193387" y="6711664"/>
                  <a:pt x="1189258" y="6710776"/>
                </a:cubicBezTo>
                <a:close/>
                <a:moveTo>
                  <a:pt x="4412672" y="6709063"/>
                </a:moveTo>
                <a:cubicBezTo>
                  <a:pt x="4409697" y="6708968"/>
                  <a:pt x="4406537" y="6709666"/>
                  <a:pt x="4403725" y="6709317"/>
                </a:cubicBezTo>
                <a:cubicBezTo>
                  <a:pt x="4399018" y="6713694"/>
                  <a:pt x="4394476" y="6717943"/>
                  <a:pt x="4390181" y="6721876"/>
                </a:cubicBezTo>
                <a:cubicBezTo>
                  <a:pt x="4385608" y="6722194"/>
                  <a:pt x="4381511" y="6722448"/>
                  <a:pt x="4377412" y="6722637"/>
                </a:cubicBezTo>
                <a:cubicBezTo>
                  <a:pt x="4375914" y="6724160"/>
                  <a:pt x="4373529" y="6725429"/>
                  <a:pt x="4373117" y="6727142"/>
                </a:cubicBezTo>
                <a:cubicBezTo>
                  <a:pt x="4372165" y="6731074"/>
                  <a:pt x="4372451" y="6735324"/>
                  <a:pt x="4371689" y="6739257"/>
                </a:cubicBezTo>
                <a:cubicBezTo>
                  <a:pt x="4371341" y="6741096"/>
                  <a:pt x="4369812" y="6742746"/>
                  <a:pt x="4368511" y="6744204"/>
                </a:cubicBezTo>
                <a:cubicBezTo>
                  <a:pt x="4365652" y="6747312"/>
                  <a:pt x="4362599" y="6750231"/>
                  <a:pt x="4359359" y="6753466"/>
                </a:cubicBezTo>
                <a:cubicBezTo>
                  <a:pt x="4359359" y="6761521"/>
                  <a:pt x="4359359" y="6769895"/>
                  <a:pt x="4359359" y="6778458"/>
                </a:cubicBezTo>
                <a:cubicBezTo>
                  <a:pt x="4371087" y="6788354"/>
                  <a:pt x="4371119" y="6788354"/>
                  <a:pt x="4384529" y="6779028"/>
                </a:cubicBezTo>
                <a:cubicBezTo>
                  <a:pt x="4384466" y="6774842"/>
                  <a:pt x="4384466" y="6770656"/>
                  <a:pt x="4384466" y="6766660"/>
                </a:cubicBezTo>
                <a:cubicBezTo>
                  <a:pt x="4388817" y="6761966"/>
                  <a:pt x="4393106" y="6757462"/>
                  <a:pt x="4397147" y="6753148"/>
                </a:cubicBezTo>
                <a:cubicBezTo>
                  <a:pt x="4397369" y="6748582"/>
                  <a:pt x="4397591" y="6744458"/>
                  <a:pt x="4397813" y="6740335"/>
                </a:cubicBezTo>
                <a:cubicBezTo>
                  <a:pt x="4402291" y="6735895"/>
                  <a:pt x="4406738" y="6731391"/>
                  <a:pt x="4411223" y="6726951"/>
                </a:cubicBezTo>
                <a:cubicBezTo>
                  <a:pt x="4412714" y="6725429"/>
                  <a:pt x="4414053" y="6723716"/>
                  <a:pt x="4415733" y="6722511"/>
                </a:cubicBezTo>
                <a:cubicBezTo>
                  <a:pt x="4419990" y="6719403"/>
                  <a:pt x="4422058" y="6716294"/>
                  <a:pt x="4420504" y="6713567"/>
                </a:cubicBezTo>
                <a:cubicBezTo>
                  <a:pt x="4418437" y="6710047"/>
                  <a:pt x="4415647" y="6709159"/>
                  <a:pt x="4412672" y="6709063"/>
                </a:cubicBezTo>
                <a:close/>
                <a:moveTo>
                  <a:pt x="5267650" y="6703311"/>
                </a:moveTo>
                <a:lnTo>
                  <a:pt x="5266140" y="6709105"/>
                </a:lnTo>
                <a:lnTo>
                  <a:pt x="5261309" y="6709349"/>
                </a:lnTo>
                <a:lnTo>
                  <a:pt x="5261314" y="6709284"/>
                </a:lnTo>
                <a:lnTo>
                  <a:pt x="5261386" y="6709253"/>
                </a:lnTo>
                <a:close/>
                <a:moveTo>
                  <a:pt x="563415" y="6698661"/>
                </a:moveTo>
                <a:cubicBezTo>
                  <a:pt x="562019" y="6700056"/>
                  <a:pt x="559127" y="6702276"/>
                  <a:pt x="559412" y="6702783"/>
                </a:cubicBezTo>
                <a:cubicBezTo>
                  <a:pt x="561861" y="6707224"/>
                  <a:pt x="564937" y="6708746"/>
                  <a:pt x="567608" y="6707033"/>
                </a:cubicBezTo>
                <a:cubicBezTo>
                  <a:pt x="569264" y="6706018"/>
                  <a:pt x="571934" y="6703482"/>
                  <a:pt x="571681" y="6703037"/>
                </a:cubicBezTo>
                <a:cubicBezTo>
                  <a:pt x="569200" y="6698534"/>
                  <a:pt x="566212" y="6697202"/>
                  <a:pt x="563415" y="6698661"/>
                </a:cubicBezTo>
                <a:close/>
                <a:moveTo>
                  <a:pt x="5269043" y="6697963"/>
                </a:moveTo>
                <a:cubicBezTo>
                  <a:pt x="5266277" y="6699422"/>
                  <a:pt x="5262877" y="6701135"/>
                  <a:pt x="5261609" y="6703735"/>
                </a:cubicBezTo>
                <a:lnTo>
                  <a:pt x="5261314" y="6709284"/>
                </a:lnTo>
                <a:lnTo>
                  <a:pt x="5250798" y="6713758"/>
                </a:lnTo>
                <a:cubicBezTo>
                  <a:pt x="5248451" y="6723716"/>
                  <a:pt x="5246383" y="6733231"/>
                  <a:pt x="5237483" y="6740145"/>
                </a:cubicBezTo>
                <a:cubicBezTo>
                  <a:pt x="5235263" y="6741857"/>
                  <a:pt x="5235326" y="6748137"/>
                  <a:pt x="5236309" y="6751817"/>
                </a:cubicBezTo>
                <a:cubicBezTo>
                  <a:pt x="5237071" y="6754671"/>
                  <a:pt x="5240947" y="6756638"/>
                  <a:pt x="5243270" y="6758794"/>
                </a:cubicBezTo>
                <a:cubicBezTo>
                  <a:pt x="5249498" y="6752768"/>
                  <a:pt x="5255538" y="6746869"/>
                  <a:pt x="5261386" y="6741160"/>
                </a:cubicBezTo>
                <a:cubicBezTo>
                  <a:pt x="5261386" y="6735737"/>
                  <a:pt x="5261386" y="6730393"/>
                  <a:pt x="5262343" y="6723677"/>
                </a:cubicBezTo>
                <a:lnTo>
                  <a:pt x="5266140" y="6709105"/>
                </a:lnTo>
                <a:lnTo>
                  <a:pt x="5266944" y="6709064"/>
                </a:lnTo>
                <a:cubicBezTo>
                  <a:pt x="5269519" y="6707795"/>
                  <a:pt x="5271206" y="6704369"/>
                  <a:pt x="5272698" y="6701642"/>
                </a:cubicBezTo>
                <a:cubicBezTo>
                  <a:pt x="5272824" y="6701389"/>
                  <a:pt x="5272029" y="6700390"/>
                  <a:pt x="5270186" y="6700905"/>
                </a:cubicBezTo>
                <a:lnTo>
                  <a:pt x="5267650" y="6703311"/>
                </a:lnTo>
                <a:close/>
                <a:moveTo>
                  <a:pt x="4447896" y="6696694"/>
                </a:moveTo>
                <a:lnTo>
                  <a:pt x="4447865" y="6696705"/>
                </a:lnTo>
                <a:lnTo>
                  <a:pt x="4438012" y="6699929"/>
                </a:lnTo>
                <a:cubicBezTo>
                  <a:pt x="4435438" y="6702974"/>
                  <a:pt x="4435818" y="6705511"/>
                  <a:pt x="4440525" y="6707858"/>
                </a:cubicBezTo>
                <a:cubicBezTo>
                  <a:pt x="4441350" y="6708302"/>
                  <a:pt x="4443354" y="6707160"/>
                  <a:pt x="4444401" y="6706272"/>
                </a:cubicBezTo>
                <a:lnTo>
                  <a:pt x="4447865" y="6696705"/>
                </a:lnTo>
                <a:lnTo>
                  <a:pt x="4447865" y="6702149"/>
                </a:lnTo>
                <a:cubicBezTo>
                  <a:pt x="4448468" y="6700436"/>
                  <a:pt x="4448562" y="6696948"/>
                  <a:pt x="4447896" y="6696694"/>
                </a:cubicBezTo>
                <a:close/>
                <a:moveTo>
                  <a:pt x="5192837" y="6696503"/>
                </a:moveTo>
                <a:cubicBezTo>
                  <a:pt x="5179711" y="6701197"/>
                  <a:pt x="5191886" y="6718578"/>
                  <a:pt x="5177296" y="6720481"/>
                </a:cubicBezTo>
                <a:cubicBezTo>
                  <a:pt x="5161245" y="6705638"/>
                  <a:pt x="5161245" y="6705638"/>
                  <a:pt x="5146978" y="6716168"/>
                </a:cubicBezTo>
                <a:cubicBezTo>
                  <a:pt x="5147581" y="6722130"/>
                  <a:pt x="5144880" y="6729044"/>
                  <a:pt x="5153271" y="6733928"/>
                </a:cubicBezTo>
                <a:cubicBezTo>
                  <a:pt x="5164360" y="6733928"/>
                  <a:pt x="5176851" y="6733928"/>
                  <a:pt x="5192234" y="6733928"/>
                </a:cubicBezTo>
                <a:cubicBezTo>
                  <a:pt x="5200715" y="6725429"/>
                  <a:pt x="5211106" y="6715089"/>
                  <a:pt x="5221275" y="6704623"/>
                </a:cubicBezTo>
                <a:cubicBezTo>
                  <a:pt x="5221917" y="6703989"/>
                  <a:pt x="5221340" y="6701388"/>
                  <a:pt x="5220515" y="6700374"/>
                </a:cubicBezTo>
                <a:cubicBezTo>
                  <a:pt x="5219340" y="6698788"/>
                  <a:pt x="5217462" y="6696757"/>
                  <a:pt x="5215813" y="6696694"/>
                </a:cubicBezTo>
                <a:cubicBezTo>
                  <a:pt x="5207452" y="6696314"/>
                  <a:pt x="5199098" y="6696503"/>
                  <a:pt x="5192837" y="6696503"/>
                </a:cubicBezTo>
                <a:close/>
                <a:moveTo>
                  <a:pt x="4568818" y="6696440"/>
                </a:moveTo>
                <a:cubicBezTo>
                  <a:pt x="4563033" y="6702276"/>
                  <a:pt x="4557280" y="6707985"/>
                  <a:pt x="4551462" y="6713821"/>
                </a:cubicBezTo>
                <a:cubicBezTo>
                  <a:pt x="4552769" y="6725872"/>
                  <a:pt x="4562272" y="6720798"/>
                  <a:pt x="4568691" y="6722003"/>
                </a:cubicBezTo>
                <a:cubicBezTo>
                  <a:pt x="4574471" y="6716231"/>
                  <a:pt x="4580224" y="6710459"/>
                  <a:pt x="4586043" y="6704686"/>
                </a:cubicBezTo>
                <a:cubicBezTo>
                  <a:pt x="4584734" y="6692571"/>
                  <a:pt x="4575239" y="6697709"/>
                  <a:pt x="4568818" y="6696440"/>
                </a:cubicBezTo>
                <a:close/>
                <a:moveTo>
                  <a:pt x="812932" y="6696290"/>
                </a:moveTo>
                <a:lnTo>
                  <a:pt x="817239" y="6696502"/>
                </a:lnTo>
                <a:lnTo>
                  <a:pt x="818661" y="6700183"/>
                </a:lnTo>
                <a:lnTo>
                  <a:pt x="818693" y="6700235"/>
                </a:lnTo>
                <a:lnTo>
                  <a:pt x="818661" y="6700247"/>
                </a:lnTo>
                <a:lnTo>
                  <a:pt x="813052" y="6698567"/>
                </a:lnTo>
                <a:close/>
                <a:moveTo>
                  <a:pt x="770874" y="6686038"/>
                </a:moveTo>
                <a:cubicBezTo>
                  <a:pt x="772523" y="6687116"/>
                  <a:pt x="775194" y="6689590"/>
                  <a:pt x="774940" y="6690097"/>
                </a:cubicBezTo>
                <a:cubicBezTo>
                  <a:pt x="772492" y="6694474"/>
                  <a:pt x="769510" y="6695806"/>
                  <a:pt x="766681" y="6694410"/>
                </a:cubicBezTo>
                <a:cubicBezTo>
                  <a:pt x="765279" y="6693015"/>
                  <a:pt x="762386" y="6690795"/>
                  <a:pt x="762672" y="6690351"/>
                </a:cubicBezTo>
                <a:cubicBezTo>
                  <a:pt x="765120" y="6685911"/>
                  <a:pt x="768203" y="6684388"/>
                  <a:pt x="770874" y="6686038"/>
                </a:cubicBezTo>
                <a:close/>
                <a:moveTo>
                  <a:pt x="1249701" y="6685974"/>
                </a:moveTo>
                <a:cubicBezTo>
                  <a:pt x="1248305" y="6687370"/>
                  <a:pt x="1245410" y="6689590"/>
                  <a:pt x="1245696" y="6690034"/>
                </a:cubicBezTo>
                <a:cubicBezTo>
                  <a:pt x="1248146" y="6694474"/>
                  <a:pt x="1251229" y="6695996"/>
                  <a:pt x="1253894" y="6694347"/>
                </a:cubicBezTo>
                <a:cubicBezTo>
                  <a:pt x="1255550" y="6693268"/>
                  <a:pt x="1258222" y="6690795"/>
                  <a:pt x="1257966" y="6690287"/>
                </a:cubicBezTo>
                <a:cubicBezTo>
                  <a:pt x="1255487" y="6685847"/>
                  <a:pt x="1252530" y="6684516"/>
                  <a:pt x="1249701" y="6685974"/>
                </a:cubicBezTo>
                <a:close/>
                <a:moveTo>
                  <a:pt x="4341881" y="6685784"/>
                </a:moveTo>
                <a:cubicBezTo>
                  <a:pt x="4339115" y="6684578"/>
                  <a:pt x="4335906" y="6686609"/>
                  <a:pt x="4333012" y="6690859"/>
                </a:cubicBezTo>
                <a:cubicBezTo>
                  <a:pt x="4328883" y="6697011"/>
                  <a:pt x="4322621" y="6696630"/>
                  <a:pt x="4313341" y="6696440"/>
                </a:cubicBezTo>
                <a:cubicBezTo>
                  <a:pt x="4305273" y="6706018"/>
                  <a:pt x="4295864" y="6717182"/>
                  <a:pt x="4285284" y="6729679"/>
                </a:cubicBezTo>
                <a:cubicBezTo>
                  <a:pt x="4284934" y="6728030"/>
                  <a:pt x="4284745" y="6729996"/>
                  <a:pt x="4285632" y="6730884"/>
                </a:cubicBezTo>
                <a:cubicBezTo>
                  <a:pt x="4291385" y="6736783"/>
                  <a:pt x="4297386" y="6742428"/>
                  <a:pt x="4302760" y="6747630"/>
                </a:cubicBezTo>
                <a:cubicBezTo>
                  <a:pt x="4313754" y="6745410"/>
                  <a:pt x="4325134" y="6751880"/>
                  <a:pt x="4333425" y="6741223"/>
                </a:cubicBezTo>
                <a:cubicBezTo>
                  <a:pt x="4333425" y="6733231"/>
                  <a:pt x="4333425" y="6724858"/>
                  <a:pt x="4333425" y="6716421"/>
                </a:cubicBezTo>
                <a:cubicBezTo>
                  <a:pt x="4337751" y="6711791"/>
                  <a:pt x="4342007" y="6707287"/>
                  <a:pt x="4346359" y="6702657"/>
                </a:cubicBezTo>
                <a:cubicBezTo>
                  <a:pt x="4346359" y="6700690"/>
                  <a:pt x="4345948" y="6698470"/>
                  <a:pt x="4346455" y="6696503"/>
                </a:cubicBezTo>
                <a:cubicBezTo>
                  <a:pt x="4347698" y="6691620"/>
                  <a:pt x="4346455" y="6687877"/>
                  <a:pt x="4341881" y="6685784"/>
                </a:cubicBezTo>
                <a:close/>
                <a:moveTo>
                  <a:pt x="4477673" y="6673224"/>
                </a:moveTo>
                <a:cubicBezTo>
                  <a:pt x="4480502" y="6671829"/>
                  <a:pt x="4483489" y="6673161"/>
                  <a:pt x="4485931" y="6677601"/>
                </a:cubicBezTo>
                <a:cubicBezTo>
                  <a:pt x="4486192" y="6678045"/>
                  <a:pt x="4483521" y="6680582"/>
                  <a:pt x="4481866" y="6681597"/>
                </a:cubicBezTo>
                <a:cubicBezTo>
                  <a:pt x="4479194" y="6683310"/>
                  <a:pt x="4476112" y="6681787"/>
                  <a:pt x="4473669" y="6677347"/>
                </a:cubicBezTo>
                <a:cubicBezTo>
                  <a:pt x="4473384" y="6676839"/>
                  <a:pt x="4476276" y="6674620"/>
                  <a:pt x="4477673" y="6673224"/>
                </a:cubicBezTo>
                <a:close/>
                <a:moveTo>
                  <a:pt x="5063664" y="6665807"/>
                </a:moveTo>
                <a:lnTo>
                  <a:pt x="5061875" y="6670976"/>
                </a:lnTo>
                <a:lnTo>
                  <a:pt x="5058015" y="6671187"/>
                </a:lnTo>
                <a:lnTo>
                  <a:pt x="5058018" y="6671132"/>
                </a:lnTo>
                <a:lnTo>
                  <a:pt x="5058060" y="6671131"/>
                </a:lnTo>
                <a:close/>
                <a:moveTo>
                  <a:pt x="5065748" y="6659777"/>
                </a:moveTo>
                <a:cubicBezTo>
                  <a:pt x="5062982" y="6661299"/>
                  <a:pt x="5059583" y="6662949"/>
                  <a:pt x="5058313" y="6665549"/>
                </a:cubicBezTo>
                <a:lnTo>
                  <a:pt x="5058018" y="6671132"/>
                </a:lnTo>
                <a:lnTo>
                  <a:pt x="5051863" y="6671258"/>
                </a:lnTo>
                <a:cubicBezTo>
                  <a:pt x="5036612" y="6685784"/>
                  <a:pt x="5021609" y="6700627"/>
                  <a:pt x="5007088" y="6714772"/>
                </a:cubicBezTo>
                <a:cubicBezTo>
                  <a:pt x="5007088" y="6720227"/>
                  <a:pt x="5007088" y="6724414"/>
                  <a:pt x="5007088" y="6728093"/>
                </a:cubicBezTo>
                <a:cubicBezTo>
                  <a:pt x="5002603" y="6732977"/>
                  <a:pt x="4998410" y="6737608"/>
                  <a:pt x="4994439" y="6741984"/>
                </a:cubicBezTo>
                <a:cubicBezTo>
                  <a:pt x="4996660" y="6756447"/>
                  <a:pt x="4988654" y="6771734"/>
                  <a:pt x="4999045" y="6783596"/>
                </a:cubicBezTo>
                <a:cubicBezTo>
                  <a:pt x="5009118" y="6773510"/>
                  <a:pt x="5019287" y="6763297"/>
                  <a:pt x="5031112" y="6751499"/>
                </a:cubicBezTo>
                <a:cubicBezTo>
                  <a:pt x="5030573" y="6743634"/>
                  <a:pt x="5035939" y="6735451"/>
                  <a:pt x="5045061" y="6728727"/>
                </a:cubicBezTo>
                <a:cubicBezTo>
                  <a:pt x="5045061" y="6720608"/>
                  <a:pt x="5045061" y="6712172"/>
                  <a:pt x="5045061" y="6703862"/>
                </a:cubicBezTo>
                <a:cubicBezTo>
                  <a:pt x="5049477" y="6699104"/>
                  <a:pt x="5053739" y="6694601"/>
                  <a:pt x="5058091" y="6689907"/>
                </a:cubicBezTo>
                <a:cubicBezTo>
                  <a:pt x="5058091" y="6686831"/>
                  <a:pt x="5058091" y="6683706"/>
                  <a:pt x="5059048" y="6679147"/>
                </a:cubicBezTo>
                <a:lnTo>
                  <a:pt x="5061875" y="6670976"/>
                </a:lnTo>
                <a:lnTo>
                  <a:pt x="5063655" y="6670878"/>
                </a:lnTo>
                <a:cubicBezTo>
                  <a:pt x="5066224" y="6669608"/>
                  <a:pt x="5067911" y="6666184"/>
                  <a:pt x="5069402" y="6663456"/>
                </a:cubicBezTo>
                <a:cubicBezTo>
                  <a:pt x="5069517" y="6663234"/>
                  <a:pt x="5068706" y="6662251"/>
                  <a:pt x="5066854" y="6662774"/>
                </a:cubicBezTo>
                <a:lnTo>
                  <a:pt x="5063664" y="6665807"/>
                </a:lnTo>
                <a:close/>
                <a:moveTo>
                  <a:pt x="1342051" y="6659777"/>
                </a:moveTo>
                <a:cubicBezTo>
                  <a:pt x="1339286" y="6661299"/>
                  <a:pt x="1335885" y="6662949"/>
                  <a:pt x="1334617" y="6665549"/>
                </a:cubicBezTo>
                <a:cubicBezTo>
                  <a:pt x="1333313" y="6668214"/>
                  <a:pt x="1333321" y="6670196"/>
                  <a:pt x="1334318" y="6671187"/>
                </a:cubicBezTo>
                <a:lnTo>
                  <a:pt x="1336636" y="6671060"/>
                </a:lnTo>
                <a:lnTo>
                  <a:pt x="1334273" y="6675983"/>
                </a:lnTo>
                <a:lnTo>
                  <a:pt x="1334299" y="6671321"/>
                </a:lnTo>
                <a:cubicBezTo>
                  <a:pt x="1330203" y="6669735"/>
                  <a:pt x="1327150" y="6671385"/>
                  <a:pt x="1324415" y="6674556"/>
                </a:cubicBezTo>
                <a:cubicBezTo>
                  <a:pt x="1321840" y="6677537"/>
                  <a:pt x="1322221" y="6680075"/>
                  <a:pt x="1326927" y="6682485"/>
                </a:cubicBezTo>
                <a:cubicBezTo>
                  <a:pt x="1327755" y="6682866"/>
                  <a:pt x="1329752" y="6681788"/>
                  <a:pt x="1330805" y="6680899"/>
                </a:cubicBezTo>
                <a:cubicBezTo>
                  <a:pt x="1331519" y="6680329"/>
                  <a:pt x="1332249" y="6679694"/>
                  <a:pt x="1333843" y="6676880"/>
                </a:cubicBezTo>
                <a:lnTo>
                  <a:pt x="1334273" y="6675983"/>
                </a:lnTo>
                <a:lnTo>
                  <a:pt x="1334269" y="6676713"/>
                </a:lnTo>
                <a:lnTo>
                  <a:pt x="1338121" y="6670979"/>
                </a:lnTo>
                <a:lnTo>
                  <a:pt x="1339952" y="6670878"/>
                </a:lnTo>
                <a:cubicBezTo>
                  <a:pt x="1342527" y="6669608"/>
                  <a:pt x="1344215" y="6666184"/>
                  <a:pt x="1345705" y="6663456"/>
                </a:cubicBezTo>
                <a:cubicBezTo>
                  <a:pt x="1345832" y="6663203"/>
                  <a:pt x="1345038" y="6662220"/>
                  <a:pt x="1343179" y="6663448"/>
                </a:cubicBezTo>
                <a:lnTo>
                  <a:pt x="1338121" y="6670979"/>
                </a:lnTo>
                <a:lnTo>
                  <a:pt x="1336636" y="6671060"/>
                </a:lnTo>
                <a:close/>
                <a:moveTo>
                  <a:pt x="1466784" y="6659333"/>
                </a:moveTo>
                <a:cubicBezTo>
                  <a:pt x="1476509" y="6663647"/>
                  <a:pt x="1474916" y="6671258"/>
                  <a:pt x="1471998" y="6681407"/>
                </a:cubicBezTo>
                <a:cubicBezTo>
                  <a:pt x="1452675" y="6700691"/>
                  <a:pt x="1431855" y="6721433"/>
                  <a:pt x="1410629" y="6742619"/>
                </a:cubicBezTo>
                <a:cubicBezTo>
                  <a:pt x="1410469" y="6745981"/>
                  <a:pt x="1410311" y="6750168"/>
                  <a:pt x="1410121" y="6754101"/>
                </a:cubicBezTo>
                <a:cubicBezTo>
                  <a:pt x="1399603" y="6764567"/>
                  <a:pt x="1389174" y="6775033"/>
                  <a:pt x="1378688" y="6785499"/>
                </a:cubicBezTo>
                <a:cubicBezTo>
                  <a:pt x="1372457" y="6785499"/>
                  <a:pt x="1366134" y="6785499"/>
                  <a:pt x="1359815" y="6785499"/>
                </a:cubicBezTo>
                <a:cubicBezTo>
                  <a:pt x="1359815" y="6783470"/>
                  <a:pt x="1358921" y="6780488"/>
                  <a:pt x="1359943" y="6779473"/>
                </a:cubicBezTo>
                <a:cubicBezTo>
                  <a:pt x="1368741" y="6771036"/>
                  <a:pt x="1377863" y="6762918"/>
                  <a:pt x="1385203" y="6756257"/>
                </a:cubicBezTo>
                <a:cubicBezTo>
                  <a:pt x="1385203" y="6746933"/>
                  <a:pt x="1385203" y="6740780"/>
                  <a:pt x="1385203" y="6734690"/>
                </a:cubicBezTo>
                <a:cubicBezTo>
                  <a:pt x="1395372" y="6732977"/>
                  <a:pt x="1396298" y="6732090"/>
                  <a:pt x="1397948" y="6721940"/>
                </a:cubicBezTo>
                <a:cubicBezTo>
                  <a:pt x="1400047" y="6721940"/>
                  <a:pt x="1403066" y="6722892"/>
                  <a:pt x="1404145" y="6721813"/>
                </a:cubicBezTo>
                <a:cubicBezTo>
                  <a:pt x="1425149" y="6701135"/>
                  <a:pt x="1445969" y="6680202"/>
                  <a:pt x="1466784" y="6659333"/>
                </a:cubicBezTo>
                <a:close/>
                <a:moveTo>
                  <a:pt x="5396123" y="6634404"/>
                </a:moveTo>
                <a:cubicBezTo>
                  <a:pt x="5396606" y="6634150"/>
                  <a:pt x="5400037" y="6637576"/>
                  <a:pt x="5399784" y="6638083"/>
                </a:cubicBezTo>
                <a:cubicBezTo>
                  <a:pt x="5398288" y="6640811"/>
                  <a:pt x="5396606" y="6644236"/>
                  <a:pt x="5394030" y="6645505"/>
                </a:cubicBezTo>
                <a:cubicBezTo>
                  <a:pt x="5388720" y="6648105"/>
                  <a:pt x="5386088" y="6645442"/>
                  <a:pt x="5388690" y="6640176"/>
                </a:cubicBezTo>
                <a:cubicBezTo>
                  <a:pt x="5389964" y="6637576"/>
                  <a:pt x="5393364" y="6635927"/>
                  <a:pt x="5396123" y="6634404"/>
                </a:cubicBezTo>
                <a:close/>
                <a:moveTo>
                  <a:pt x="5076314" y="6615013"/>
                </a:moveTo>
                <a:lnTo>
                  <a:pt x="5074527" y="6620218"/>
                </a:lnTo>
                <a:lnTo>
                  <a:pt x="5070632" y="6620410"/>
                </a:lnTo>
                <a:lnTo>
                  <a:pt x="5070636" y="6620363"/>
                </a:lnTo>
                <a:lnTo>
                  <a:pt x="5070740" y="6620322"/>
                </a:lnTo>
                <a:close/>
                <a:moveTo>
                  <a:pt x="5078366" y="6609031"/>
                </a:moveTo>
                <a:cubicBezTo>
                  <a:pt x="5075601" y="6610490"/>
                  <a:pt x="5072199" y="6612203"/>
                  <a:pt x="5070931" y="6614740"/>
                </a:cubicBezTo>
                <a:lnTo>
                  <a:pt x="5070636" y="6620363"/>
                </a:lnTo>
                <a:lnTo>
                  <a:pt x="5060635" y="6624255"/>
                </a:lnTo>
                <a:cubicBezTo>
                  <a:pt x="5059169" y="6627553"/>
                  <a:pt x="5058630" y="6631360"/>
                  <a:pt x="5058091" y="6635038"/>
                </a:cubicBezTo>
                <a:cubicBezTo>
                  <a:pt x="5057520" y="6639035"/>
                  <a:pt x="5059265" y="6643285"/>
                  <a:pt x="5063401" y="6644172"/>
                </a:cubicBezTo>
                <a:cubicBezTo>
                  <a:pt x="5065304" y="6644617"/>
                  <a:pt x="5069916" y="6640557"/>
                  <a:pt x="5070392" y="6638019"/>
                </a:cubicBezTo>
                <a:cubicBezTo>
                  <a:pt x="5070931" y="6635133"/>
                  <a:pt x="5071018" y="6632184"/>
                  <a:pt x="5071925" y="6627807"/>
                </a:cubicBezTo>
                <a:lnTo>
                  <a:pt x="5074527" y="6620218"/>
                </a:lnTo>
                <a:lnTo>
                  <a:pt x="5076266" y="6620132"/>
                </a:lnTo>
                <a:cubicBezTo>
                  <a:pt x="5078841" y="6618863"/>
                  <a:pt x="5080529" y="6615438"/>
                  <a:pt x="5082020" y="6612647"/>
                </a:cubicBezTo>
                <a:cubicBezTo>
                  <a:pt x="5082164" y="6612394"/>
                  <a:pt x="5081376" y="6611410"/>
                  <a:pt x="5079537" y="6611942"/>
                </a:cubicBezTo>
                <a:lnTo>
                  <a:pt x="5076314" y="6615013"/>
                </a:lnTo>
                <a:close/>
                <a:moveTo>
                  <a:pt x="2427374" y="6607367"/>
                </a:moveTo>
                <a:cubicBezTo>
                  <a:pt x="2431703" y="6607494"/>
                  <a:pt x="2436150" y="6609793"/>
                  <a:pt x="2440823" y="6613916"/>
                </a:cubicBezTo>
                <a:cubicBezTo>
                  <a:pt x="2436029" y="6618483"/>
                  <a:pt x="2431257" y="6622289"/>
                  <a:pt x="2427349" y="6626856"/>
                </a:cubicBezTo>
                <a:cubicBezTo>
                  <a:pt x="2423918" y="6630852"/>
                  <a:pt x="2421500" y="6632438"/>
                  <a:pt x="2418614" y="6630599"/>
                </a:cubicBezTo>
                <a:cubicBezTo>
                  <a:pt x="2414668" y="6628125"/>
                  <a:pt x="2413493" y="6624699"/>
                  <a:pt x="2414572" y="6620069"/>
                </a:cubicBezTo>
                <a:cubicBezTo>
                  <a:pt x="2415018" y="6618102"/>
                  <a:pt x="2414636" y="6615946"/>
                  <a:pt x="2414636" y="6613853"/>
                </a:cubicBezTo>
                <a:cubicBezTo>
                  <a:pt x="2418833" y="6609286"/>
                  <a:pt x="2423044" y="6607240"/>
                  <a:pt x="2427374" y="6607367"/>
                </a:cubicBezTo>
                <a:close/>
                <a:moveTo>
                  <a:pt x="4453142" y="6596091"/>
                </a:moveTo>
                <a:cubicBezTo>
                  <a:pt x="4447230" y="6602054"/>
                  <a:pt x="4441317" y="6607953"/>
                  <a:pt x="4435374" y="6613852"/>
                </a:cubicBezTo>
                <a:cubicBezTo>
                  <a:pt x="4435374" y="6622161"/>
                  <a:pt x="4435374" y="6630471"/>
                  <a:pt x="4435374" y="6638781"/>
                </a:cubicBezTo>
                <a:cubicBezTo>
                  <a:pt x="4431086" y="6643348"/>
                  <a:pt x="4426860" y="6647852"/>
                  <a:pt x="4422597" y="6652355"/>
                </a:cubicBezTo>
                <a:cubicBezTo>
                  <a:pt x="4422597" y="6658571"/>
                  <a:pt x="4422597" y="6664851"/>
                  <a:pt x="4422597" y="6671131"/>
                </a:cubicBezTo>
                <a:cubicBezTo>
                  <a:pt x="4418119" y="6669799"/>
                  <a:pt x="4414307" y="6670941"/>
                  <a:pt x="4412492" y="6675063"/>
                </a:cubicBezTo>
                <a:cubicBezTo>
                  <a:pt x="4411033" y="6678362"/>
                  <a:pt x="4410462" y="6682168"/>
                  <a:pt x="4409948" y="6685847"/>
                </a:cubicBezTo>
                <a:cubicBezTo>
                  <a:pt x="4409378" y="6689844"/>
                  <a:pt x="4411128" y="6694093"/>
                  <a:pt x="4415258" y="6694981"/>
                </a:cubicBezTo>
                <a:cubicBezTo>
                  <a:pt x="4417167" y="6695426"/>
                  <a:pt x="4421773" y="6691366"/>
                  <a:pt x="4422249" y="6688828"/>
                </a:cubicBezTo>
                <a:cubicBezTo>
                  <a:pt x="4423333" y="6683056"/>
                  <a:pt x="4422597" y="6677030"/>
                  <a:pt x="4422597" y="6671131"/>
                </a:cubicBezTo>
                <a:cubicBezTo>
                  <a:pt x="4424475" y="6671131"/>
                  <a:pt x="4427146" y="6670306"/>
                  <a:pt x="4428129" y="6671258"/>
                </a:cubicBezTo>
                <a:cubicBezTo>
                  <a:pt x="4434961" y="6677537"/>
                  <a:pt x="4441539" y="6684198"/>
                  <a:pt x="4447865" y="6690985"/>
                </a:cubicBezTo>
                <a:lnTo>
                  <a:pt x="4447865" y="6696703"/>
                </a:lnTo>
                <a:lnTo>
                  <a:pt x="4447959" y="6696440"/>
                </a:lnTo>
                <a:cubicBezTo>
                  <a:pt x="4450059" y="6696440"/>
                  <a:pt x="4453047" y="6695553"/>
                  <a:pt x="4454062" y="6696630"/>
                </a:cubicBezTo>
                <a:cubicBezTo>
                  <a:pt x="4458382" y="6701071"/>
                  <a:pt x="4462131" y="6706018"/>
                  <a:pt x="4464770" y="6709190"/>
                </a:cubicBezTo>
                <a:cubicBezTo>
                  <a:pt x="4482310" y="6709190"/>
                  <a:pt x="4496901" y="6709190"/>
                  <a:pt x="4511484" y="6709190"/>
                </a:cubicBezTo>
                <a:cubicBezTo>
                  <a:pt x="4510089" y="6713821"/>
                  <a:pt x="4511421" y="6717500"/>
                  <a:pt x="4515678" y="6719656"/>
                </a:cubicBezTo>
                <a:cubicBezTo>
                  <a:pt x="4520194" y="6722003"/>
                  <a:pt x="4523087" y="6718388"/>
                  <a:pt x="4524262" y="6709253"/>
                </a:cubicBezTo>
                <a:cubicBezTo>
                  <a:pt x="4535706" y="6704877"/>
                  <a:pt x="4535641" y="6704813"/>
                  <a:pt x="4548062" y="6688574"/>
                </a:cubicBezTo>
                <a:cubicBezTo>
                  <a:pt x="4535609" y="6681217"/>
                  <a:pt x="4534398" y="6681090"/>
                  <a:pt x="4524262" y="6691429"/>
                </a:cubicBezTo>
                <a:cubicBezTo>
                  <a:pt x="4524262" y="6697392"/>
                  <a:pt x="4524262" y="6703291"/>
                  <a:pt x="4524262" y="6709253"/>
                </a:cubicBezTo>
                <a:cubicBezTo>
                  <a:pt x="4520036" y="6709253"/>
                  <a:pt x="4515780" y="6709253"/>
                  <a:pt x="4511548" y="6709253"/>
                </a:cubicBezTo>
                <a:cubicBezTo>
                  <a:pt x="4511548" y="6702974"/>
                  <a:pt x="4511548" y="6696694"/>
                  <a:pt x="4511548" y="6690478"/>
                </a:cubicBezTo>
                <a:cubicBezTo>
                  <a:pt x="4507418" y="6686038"/>
                  <a:pt x="4503257" y="6681597"/>
                  <a:pt x="4499121" y="6677221"/>
                </a:cubicBezTo>
                <a:cubicBezTo>
                  <a:pt x="4511041" y="6664534"/>
                  <a:pt x="4511041" y="6664534"/>
                  <a:pt x="4505706" y="6658889"/>
                </a:cubicBezTo>
                <a:cubicBezTo>
                  <a:pt x="4493786" y="6658889"/>
                  <a:pt x="4481390" y="6658889"/>
                  <a:pt x="4467663" y="6658889"/>
                </a:cubicBezTo>
                <a:cubicBezTo>
                  <a:pt x="4464104" y="6662060"/>
                  <a:pt x="4459524" y="6666057"/>
                  <a:pt x="4454886" y="6670180"/>
                </a:cubicBezTo>
                <a:cubicBezTo>
                  <a:pt x="4446018" y="6665739"/>
                  <a:pt x="4447103" y="6658318"/>
                  <a:pt x="4449577" y="6650452"/>
                </a:cubicBezTo>
                <a:cubicBezTo>
                  <a:pt x="4456955" y="6643094"/>
                  <a:pt x="4464326" y="6635736"/>
                  <a:pt x="4472585" y="6627490"/>
                </a:cubicBezTo>
                <a:cubicBezTo>
                  <a:pt x="4469058" y="6623367"/>
                  <a:pt x="4464770" y="6619624"/>
                  <a:pt x="4462037" y="6614930"/>
                </a:cubicBezTo>
                <a:cubicBezTo>
                  <a:pt x="4459080" y="6609920"/>
                  <a:pt x="4462670" y="6602752"/>
                  <a:pt x="4457526" y="6598121"/>
                </a:cubicBezTo>
                <a:cubicBezTo>
                  <a:pt x="4456384" y="6597106"/>
                  <a:pt x="4454633" y="6596725"/>
                  <a:pt x="4453142" y="6596091"/>
                </a:cubicBezTo>
                <a:close/>
                <a:moveTo>
                  <a:pt x="1582044" y="6595076"/>
                </a:moveTo>
                <a:cubicBezTo>
                  <a:pt x="1586492" y="6597550"/>
                  <a:pt x="1587830" y="6600531"/>
                  <a:pt x="1586397" y="6603386"/>
                </a:cubicBezTo>
                <a:cubicBezTo>
                  <a:pt x="1585000" y="6604781"/>
                  <a:pt x="1582774" y="6607635"/>
                  <a:pt x="1582299" y="6607382"/>
                </a:cubicBezTo>
                <a:cubicBezTo>
                  <a:pt x="1577851" y="6604908"/>
                  <a:pt x="1576322" y="6601863"/>
                  <a:pt x="1578010" y="6599136"/>
                </a:cubicBezTo>
                <a:cubicBezTo>
                  <a:pt x="1579056" y="6597486"/>
                  <a:pt x="1581568" y="6594823"/>
                  <a:pt x="1582044" y="6595076"/>
                </a:cubicBezTo>
                <a:close/>
                <a:moveTo>
                  <a:pt x="4354435" y="6594823"/>
                </a:moveTo>
                <a:cubicBezTo>
                  <a:pt x="4346264" y="6600468"/>
                  <a:pt x="4336222" y="6606684"/>
                  <a:pt x="4334383" y="6616326"/>
                </a:cubicBezTo>
                <a:cubicBezTo>
                  <a:pt x="4332696" y="6625206"/>
                  <a:pt x="4328567" y="6630661"/>
                  <a:pt x="4323573" y="6637195"/>
                </a:cubicBezTo>
                <a:cubicBezTo>
                  <a:pt x="4317984" y="6644490"/>
                  <a:pt x="4320047" y="6652355"/>
                  <a:pt x="4327291" y="6658381"/>
                </a:cubicBezTo>
                <a:cubicBezTo>
                  <a:pt x="4331458" y="6658381"/>
                  <a:pt x="4335651" y="6658381"/>
                  <a:pt x="4339686" y="6658381"/>
                </a:cubicBezTo>
                <a:cubicBezTo>
                  <a:pt x="4344171" y="6662568"/>
                  <a:pt x="4348586" y="6666691"/>
                  <a:pt x="4352969" y="6670814"/>
                </a:cubicBezTo>
                <a:cubicBezTo>
                  <a:pt x="4363456" y="6660348"/>
                  <a:pt x="4373783" y="6650008"/>
                  <a:pt x="4384307" y="6639478"/>
                </a:cubicBezTo>
                <a:cubicBezTo>
                  <a:pt x="4384307" y="6635546"/>
                  <a:pt x="4384307" y="6631360"/>
                  <a:pt x="4384307" y="6627300"/>
                </a:cubicBezTo>
                <a:cubicBezTo>
                  <a:pt x="4388628" y="6622732"/>
                  <a:pt x="4392820" y="6618292"/>
                  <a:pt x="4396988" y="6613789"/>
                </a:cubicBezTo>
                <a:cubicBezTo>
                  <a:pt x="4393042" y="6608016"/>
                  <a:pt x="4387098" y="6607953"/>
                  <a:pt x="4380843" y="6607319"/>
                </a:cubicBezTo>
                <a:cubicBezTo>
                  <a:pt x="4372546" y="6606494"/>
                  <a:pt x="4370193" y="6595076"/>
                  <a:pt x="4361045" y="6594823"/>
                </a:cubicBezTo>
                <a:cubicBezTo>
                  <a:pt x="4358945" y="6594823"/>
                  <a:pt x="4356877" y="6594823"/>
                  <a:pt x="4354435" y="6594823"/>
                </a:cubicBezTo>
                <a:close/>
                <a:moveTo>
                  <a:pt x="5261386" y="6583786"/>
                </a:moveTo>
                <a:cubicBezTo>
                  <a:pt x="5255569" y="6584293"/>
                  <a:pt x="5253501" y="6583848"/>
                  <a:pt x="5252676" y="6584737"/>
                </a:cubicBezTo>
                <a:cubicBezTo>
                  <a:pt x="5239170" y="6597931"/>
                  <a:pt x="5225570" y="6611124"/>
                  <a:pt x="5212667" y="6624953"/>
                </a:cubicBezTo>
                <a:cubicBezTo>
                  <a:pt x="5210408" y="6627363"/>
                  <a:pt x="5210059" y="6632882"/>
                  <a:pt x="5210884" y="6636497"/>
                </a:cubicBezTo>
                <a:cubicBezTo>
                  <a:pt x="5211620" y="6639732"/>
                  <a:pt x="5215180" y="6642270"/>
                  <a:pt x="5217526" y="6645124"/>
                </a:cubicBezTo>
                <a:cubicBezTo>
                  <a:pt x="5224073" y="6636497"/>
                  <a:pt x="5232053" y="6630661"/>
                  <a:pt x="5243522" y="6631803"/>
                </a:cubicBezTo>
                <a:cubicBezTo>
                  <a:pt x="5249498" y="6625841"/>
                  <a:pt x="5255442" y="6619878"/>
                  <a:pt x="5261418" y="6613916"/>
                </a:cubicBezTo>
                <a:cubicBezTo>
                  <a:pt x="5261386" y="6605542"/>
                  <a:pt x="5261386" y="6597106"/>
                  <a:pt x="5261386" y="6583786"/>
                </a:cubicBezTo>
                <a:close/>
                <a:moveTo>
                  <a:pt x="1035633" y="6582390"/>
                </a:moveTo>
                <a:cubicBezTo>
                  <a:pt x="1035157" y="6582136"/>
                  <a:pt x="1032615" y="6584864"/>
                  <a:pt x="1031600" y="6586513"/>
                </a:cubicBezTo>
                <a:cubicBezTo>
                  <a:pt x="1029912" y="6589177"/>
                  <a:pt x="1031442" y="6592222"/>
                  <a:pt x="1035886" y="6594696"/>
                </a:cubicBezTo>
                <a:cubicBezTo>
                  <a:pt x="1036363" y="6594886"/>
                  <a:pt x="1038589" y="6592031"/>
                  <a:pt x="1039991" y="6590636"/>
                </a:cubicBezTo>
                <a:cubicBezTo>
                  <a:pt x="1041387" y="6587845"/>
                  <a:pt x="1040086" y="6584864"/>
                  <a:pt x="1035633" y="6582390"/>
                </a:cubicBezTo>
                <a:close/>
                <a:moveTo>
                  <a:pt x="1327660" y="6557144"/>
                </a:moveTo>
                <a:cubicBezTo>
                  <a:pt x="1321777" y="6563043"/>
                  <a:pt x="1315866" y="6568942"/>
                  <a:pt x="1309541" y="6575285"/>
                </a:cubicBezTo>
                <a:cubicBezTo>
                  <a:pt x="1313354" y="6579535"/>
                  <a:pt x="1317203" y="6583912"/>
                  <a:pt x="1321016" y="6588226"/>
                </a:cubicBezTo>
                <a:cubicBezTo>
                  <a:pt x="1319586" y="6591715"/>
                  <a:pt x="1316107" y="6593998"/>
                  <a:pt x="1313207" y="6597391"/>
                </a:cubicBezTo>
                <a:lnTo>
                  <a:pt x="1310420" y="6607573"/>
                </a:lnTo>
                <a:lnTo>
                  <a:pt x="1308970" y="6607573"/>
                </a:lnTo>
                <a:lnTo>
                  <a:pt x="1308874" y="6607837"/>
                </a:lnTo>
                <a:lnTo>
                  <a:pt x="1299022" y="6610997"/>
                </a:lnTo>
                <a:cubicBezTo>
                  <a:pt x="1296447" y="6614042"/>
                  <a:pt x="1296828" y="6616579"/>
                  <a:pt x="1301534" y="6618990"/>
                </a:cubicBezTo>
                <a:cubicBezTo>
                  <a:pt x="1302359" y="6619371"/>
                  <a:pt x="1304365" y="6618292"/>
                  <a:pt x="1305411" y="6617341"/>
                </a:cubicBezTo>
                <a:lnTo>
                  <a:pt x="1308874" y="6607837"/>
                </a:lnTo>
                <a:lnTo>
                  <a:pt x="1308907" y="6607826"/>
                </a:lnTo>
                <a:cubicBezTo>
                  <a:pt x="1309573" y="6608080"/>
                  <a:pt x="1309479" y="6611505"/>
                  <a:pt x="1308876" y="6613217"/>
                </a:cubicBezTo>
                <a:lnTo>
                  <a:pt x="1310420" y="6607573"/>
                </a:lnTo>
                <a:lnTo>
                  <a:pt x="1340213" y="6607573"/>
                </a:lnTo>
                <a:cubicBezTo>
                  <a:pt x="1346341" y="6600721"/>
                  <a:pt x="1346276" y="6600785"/>
                  <a:pt x="1340688" y="6594632"/>
                </a:cubicBezTo>
                <a:cubicBezTo>
                  <a:pt x="1338112" y="6591777"/>
                  <a:pt x="1336456" y="6588099"/>
                  <a:pt x="1334426" y="6584864"/>
                </a:cubicBezTo>
                <a:cubicBezTo>
                  <a:pt x="1332550" y="6575476"/>
                  <a:pt x="1339444" y="6564058"/>
                  <a:pt x="1327660" y="6557144"/>
                </a:cubicBezTo>
                <a:close/>
                <a:moveTo>
                  <a:pt x="946612" y="6556954"/>
                </a:moveTo>
                <a:cubicBezTo>
                  <a:pt x="951066" y="6559428"/>
                  <a:pt x="952366" y="6562410"/>
                  <a:pt x="950970" y="6565200"/>
                </a:cubicBezTo>
                <a:cubicBezTo>
                  <a:pt x="949568" y="6566596"/>
                  <a:pt x="947342" y="6569514"/>
                  <a:pt x="946866" y="6569260"/>
                </a:cubicBezTo>
                <a:cubicBezTo>
                  <a:pt x="942419" y="6566786"/>
                  <a:pt x="940897" y="6563678"/>
                  <a:pt x="942578" y="6561014"/>
                </a:cubicBezTo>
                <a:cubicBezTo>
                  <a:pt x="943624" y="6559364"/>
                  <a:pt x="946136" y="6556701"/>
                  <a:pt x="946612" y="6556954"/>
                </a:cubicBezTo>
                <a:close/>
                <a:moveTo>
                  <a:pt x="4371774" y="6556256"/>
                </a:moveTo>
                <a:cubicBezTo>
                  <a:pt x="4367527" y="6556256"/>
                  <a:pt x="4363285" y="6558540"/>
                  <a:pt x="4359041" y="6563107"/>
                </a:cubicBezTo>
                <a:cubicBezTo>
                  <a:pt x="4367560" y="6572241"/>
                  <a:pt x="4376010" y="6572241"/>
                  <a:pt x="4384529" y="6563107"/>
                </a:cubicBezTo>
                <a:cubicBezTo>
                  <a:pt x="4380270" y="6558540"/>
                  <a:pt x="4376020" y="6556256"/>
                  <a:pt x="4371774" y="6556256"/>
                </a:cubicBezTo>
                <a:close/>
                <a:moveTo>
                  <a:pt x="4873642" y="6544267"/>
                </a:moveTo>
                <a:cubicBezTo>
                  <a:pt x="4878089" y="6546741"/>
                  <a:pt x="4879618" y="6549785"/>
                  <a:pt x="4877931" y="6552513"/>
                </a:cubicBezTo>
                <a:cubicBezTo>
                  <a:pt x="4876884" y="6554163"/>
                  <a:pt x="4874373" y="6556827"/>
                  <a:pt x="4873896" y="6556573"/>
                </a:cubicBezTo>
                <a:cubicBezTo>
                  <a:pt x="4869449" y="6554099"/>
                  <a:pt x="4868111" y="6551118"/>
                  <a:pt x="4869544" y="6548263"/>
                </a:cubicBezTo>
                <a:cubicBezTo>
                  <a:pt x="4870940" y="6546868"/>
                  <a:pt x="4873167" y="6544014"/>
                  <a:pt x="4873642" y="6544267"/>
                </a:cubicBezTo>
                <a:close/>
                <a:moveTo>
                  <a:pt x="2440182" y="6531090"/>
                </a:moveTo>
                <a:cubicBezTo>
                  <a:pt x="2443443" y="6531074"/>
                  <a:pt x="2446564" y="6533357"/>
                  <a:pt x="2452780" y="6537924"/>
                </a:cubicBezTo>
                <a:cubicBezTo>
                  <a:pt x="2452780" y="6546170"/>
                  <a:pt x="2453668" y="6554480"/>
                  <a:pt x="2452430" y="6562535"/>
                </a:cubicBezTo>
                <a:cubicBezTo>
                  <a:pt x="2451734" y="6567166"/>
                  <a:pt x="2447312" y="6568878"/>
                  <a:pt x="2444450" y="6567356"/>
                </a:cubicBezTo>
                <a:cubicBezTo>
                  <a:pt x="2442705" y="6566404"/>
                  <a:pt x="2440478" y="6564692"/>
                  <a:pt x="2440256" y="6563043"/>
                </a:cubicBezTo>
                <a:cubicBezTo>
                  <a:pt x="2439653" y="6559047"/>
                  <a:pt x="2440067" y="6554924"/>
                  <a:pt x="2440067" y="6549659"/>
                </a:cubicBezTo>
                <a:cubicBezTo>
                  <a:pt x="2436063" y="6546170"/>
                  <a:pt x="2431452" y="6542174"/>
                  <a:pt x="2426751" y="6538051"/>
                </a:cubicBezTo>
                <a:cubicBezTo>
                  <a:pt x="2433521" y="6533421"/>
                  <a:pt x="2436919" y="6531105"/>
                  <a:pt x="2440182" y="6531090"/>
                </a:cubicBezTo>
                <a:close/>
                <a:moveTo>
                  <a:pt x="1417001" y="6480518"/>
                </a:moveTo>
                <a:cubicBezTo>
                  <a:pt x="1424054" y="6480518"/>
                  <a:pt x="1432061" y="6479630"/>
                  <a:pt x="1439756" y="6480835"/>
                </a:cubicBezTo>
                <a:cubicBezTo>
                  <a:pt x="1445667" y="6481723"/>
                  <a:pt x="1450178" y="6485910"/>
                  <a:pt x="1448745" y="6493268"/>
                </a:cubicBezTo>
                <a:cubicBezTo>
                  <a:pt x="1443029" y="6493268"/>
                  <a:pt x="1437021" y="6492189"/>
                  <a:pt x="1431616" y="6493522"/>
                </a:cubicBezTo>
                <a:cubicBezTo>
                  <a:pt x="1426217" y="6494854"/>
                  <a:pt x="1421954" y="6498977"/>
                  <a:pt x="1423356" y="6505954"/>
                </a:cubicBezTo>
                <a:cubicBezTo>
                  <a:pt x="1412389" y="6503797"/>
                  <a:pt x="1407085" y="6494346"/>
                  <a:pt x="1412039" y="6485593"/>
                </a:cubicBezTo>
                <a:cubicBezTo>
                  <a:pt x="1412998" y="6483880"/>
                  <a:pt x="1414805" y="6482738"/>
                  <a:pt x="1417001" y="6480518"/>
                </a:cubicBezTo>
                <a:close/>
                <a:moveTo>
                  <a:pt x="1220037" y="6480011"/>
                </a:moveTo>
                <a:cubicBezTo>
                  <a:pt x="1215792" y="6480011"/>
                  <a:pt x="1211551" y="6482295"/>
                  <a:pt x="1207305" y="6486862"/>
                </a:cubicBezTo>
                <a:cubicBezTo>
                  <a:pt x="1215825" y="6495995"/>
                  <a:pt x="1224273" y="6495995"/>
                  <a:pt x="1232793" y="6486862"/>
                </a:cubicBezTo>
                <a:cubicBezTo>
                  <a:pt x="1228533" y="6482295"/>
                  <a:pt x="1224283" y="6480011"/>
                  <a:pt x="1220037" y="6480011"/>
                </a:cubicBezTo>
                <a:close/>
                <a:moveTo>
                  <a:pt x="1277093" y="6468022"/>
                </a:moveTo>
                <a:cubicBezTo>
                  <a:pt x="1276617" y="6467768"/>
                  <a:pt x="1274080" y="6470496"/>
                  <a:pt x="1273059" y="6472145"/>
                </a:cubicBezTo>
                <a:cubicBezTo>
                  <a:pt x="1271377" y="6474809"/>
                  <a:pt x="1272900" y="6477854"/>
                  <a:pt x="1277345" y="6480328"/>
                </a:cubicBezTo>
                <a:cubicBezTo>
                  <a:pt x="1277860" y="6480518"/>
                  <a:pt x="1280049" y="6477664"/>
                  <a:pt x="1281450" y="6476268"/>
                </a:cubicBezTo>
                <a:cubicBezTo>
                  <a:pt x="1282846" y="6473477"/>
                  <a:pt x="1281546" y="6470496"/>
                  <a:pt x="1277093" y="6468022"/>
                </a:cubicBezTo>
                <a:close/>
                <a:moveTo>
                  <a:pt x="3116931" y="6467547"/>
                </a:moveTo>
                <a:cubicBezTo>
                  <a:pt x="3119931" y="6467642"/>
                  <a:pt x="3122570" y="6468562"/>
                  <a:pt x="3123937" y="6472272"/>
                </a:cubicBezTo>
                <a:cubicBezTo>
                  <a:pt x="3126221" y="6478552"/>
                  <a:pt x="3118406" y="6480836"/>
                  <a:pt x="3115354" y="6485022"/>
                </a:cubicBezTo>
                <a:cubicBezTo>
                  <a:pt x="3114181" y="6486671"/>
                  <a:pt x="3112588" y="6488067"/>
                  <a:pt x="3111066" y="6489399"/>
                </a:cubicBezTo>
                <a:cubicBezTo>
                  <a:pt x="3109696" y="6490541"/>
                  <a:pt x="3108205" y="6491619"/>
                  <a:pt x="3106740" y="6492761"/>
                </a:cubicBezTo>
                <a:cubicBezTo>
                  <a:pt x="3098766" y="6479884"/>
                  <a:pt x="3098766" y="6479884"/>
                  <a:pt x="3107761" y="6467769"/>
                </a:cubicBezTo>
                <a:cubicBezTo>
                  <a:pt x="3110571" y="6468181"/>
                  <a:pt x="3113932" y="6467452"/>
                  <a:pt x="3116931" y="6467547"/>
                </a:cubicBezTo>
                <a:close/>
                <a:moveTo>
                  <a:pt x="1156456" y="6467325"/>
                </a:moveTo>
                <a:cubicBezTo>
                  <a:pt x="1160698" y="6467325"/>
                  <a:pt x="1164939" y="6469609"/>
                  <a:pt x="1169199" y="6474176"/>
                </a:cubicBezTo>
                <a:cubicBezTo>
                  <a:pt x="1160679" y="6483246"/>
                  <a:pt x="1152231" y="6483246"/>
                  <a:pt x="1143710" y="6474176"/>
                </a:cubicBezTo>
                <a:cubicBezTo>
                  <a:pt x="1147971" y="6469609"/>
                  <a:pt x="1152213" y="6467325"/>
                  <a:pt x="1156456" y="6467325"/>
                </a:cubicBezTo>
                <a:close/>
                <a:moveTo>
                  <a:pt x="1474090" y="6455336"/>
                </a:moveTo>
                <a:cubicBezTo>
                  <a:pt x="1474692" y="6455590"/>
                  <a:pt x="1474597" y="6459015"/>
                  <a:pt x="1474027" y="6460728"/>
                </a:cubicBezTo>
                <a:cubicBezTo>
                  <a:pt x="1473455" y="6462314"/>
                  <a:pt x="1471964" y="6463773"/>
                  <a:pt x="1470595" y="6464914"/>
                </a:cubicBezTo>
                <a:cubicBezTo>
                  <a:pt x="1469516" y="6465802"/>
                  <a:pt x="1467543" y="6466881"/>
                  <a:pt x="1466718" y="6466500"/>
                </a:cubicBezTo>
                <a:cubicBezTo>
                  <a:pt x="1462018" y="6464090"/>
                  <a:pt x="1461631" y="6461552"/>
                  <a:pt x="1464206" y="6458571"/>
                </a:cubicBezTo>
                <a:cubicBezTo>
                  <a:pt x="1466940" y="6455400"/>
                  <a:pt x="1469993" y="6453750"/>
                  <a:pt x="1474090" y="6455336"/>
                </a:cubicBezTo>
                <a:close/>
                <a:moveTo>
                  <a:pt x="934155" y="6455272"/>
                </a:moveTo>
                <a:cubicBezTo>
                  <a:pt x="934637" y="6455082"/>
                  <a:pt x="936826" y="6457936"/>
                  <a:pt x="938259" y="6459332"/>
                </a:cubicBezTo>
                <a:cubicBezTo>
                  <a:pt x="939655" y="6462123"/>
                  <a:pt x="938355" y="6465104"/>
                  <a:pt x="933901" y="6467514"/>
                </a:cubicBezTo>
                <a:cubicBezTo>
                  <a:pt x="933425" y="6467768"/>
                  <a:pt x="930882" y="6465104"/>
                  <a:pt x="929867" y="6463455"/>
                </a:cubicBezTo>
                <a:cubicBezTo>
                  <a:pt x="928186" y="6460791"/>
                  <a:pt x="929708" y="6457746"/>
                  <a:pt x="934155" y="6455272"/>
                </a:cubicBezTo>
                <a:close/>
                <a:moveTo>
                  <a:pt x="4443734" y="6444553"/>
                </a:moveTo>
                <a:cubicBezTo>
                  <a:pt x="4445382" y="6445631"/>
                  <a:pt x="4446594" y="6447344"/>
                  <a:pt x="4448021" y="6448739"/>
                </a:cubicBezTo>
                <a:cubicBezTo>
                  <a:pt x="4445192" y="6452926"/>
                  <a:pt x="4442268" y="6454575"/>
                  <a:pt x="4439597" y="6452862"/>
                </a:cubicBezTo>
                <a:cubicBezTo>
                  <a:pt x="4437948" y="6451848"/>
                  <a:pt x="4435278" y="6449310"/>
                  <a:pt x="4435531" y="6448866"/>
                </a:cubicBezTo>
                <a:cubicBezTo>
                  <a:pt x="4437980" y="6444426"/>
                  <a:pt x="4441063" y="6442903"/>
                  <a:pt x="4443734" y="6444553"/>
                </a:cubicBezTo>
                <a:close/>
                <a:moveTo>
                  <a:pt x="2867888" y="6444489"/>
                </a:moveTo>
                <a:cubicBezTo>
                  <a:pt x="2869284" y="6445885"/>
                  <a:pt x="2872177" y="6448105"/>
                  <a:pt x="2871891" y="6448612"/>
                </a:cubicBezTo>
                <a:cubicBezTo>
                  <a:pt x="2869443" y="6453053"/>
                  <a:pt x="2866360" y="6454575"/>
                  <a:pt x="2863695" y="6452862"/>
                </a:cubicBezTo>
                <a:cubicBezTo>
                  <a:pt x="2862040" y="6451847"/>
                  <a:pt x="2859369" y="6449310"/>
                  <a:pt x="2859623" y="6448866"/>
                </a:cubicBezTo>
                <a:cubicBezTo>
                  <a:pt x="2862071" y="6444426"/>
                  <a:pt x="2865059" y="6443094"/>
                  <a:pt x="2867888" y="6444489"/>
                </a:cubicBezTo>
                <a:close/>
                <a:moveTo>
                  <a:pt x="1175369" y="6442586"/>
                </a:moveTo>
                <a:cubicBezTo>
                  <a:pt x="1179815" y="6445060"/>
                  <a:pt x="1181148" y="6448041"/>
                  <a:pt x="1179720" y="6450832"/>
                </a:cubicBezTo>
                <a:cubicBezTo>
                  <a:pt x="1178325" y="6452228"/>
                  <a:pt x="1176098" y="6455146"/>
                  <a:pt x="1175622" y="6454892"/>
                </a:cubicBezTo>
                <a:cubicBezTo>
                  <a:pt x="1171169" y="6452418"/>
                  <a:pt x="1169647" y="6449310"/>
                  <a:pt x="1171328" y="6446646"/>
                </a:cubicBezTo>
                <a:cubicBezTo>
                  <a:pt x="1172381" y="6444996"/>
                  <a:pt x="1174886" y="6442332"/>
                  <a:pt x="1175369" y="6442586"/>
                </a:cubicBezTo>
                <a:close/>
                <a:moveTo>
                  <a:pt x="1499609" y="6442396"/>
                </a:moveTo>
                <a:cubicBezTo>
                  <a:pt x="1499609" y="6446583"/>
                  <a:pt x="1499609" y="6450832"/>
                  <a:pt x="1499609" y="6455083"/>
                </a:cubicBezTo>
                <a:cubicBezTo>
                  <a:pt x="1491121" y="6455083"/>
                  <a:pt x="1482641" y="6455083"/>
                  <a:pt x="1474185" y="6455083"/>
                </a:cubicBezTo>
                <a:cubicBezTo>
                  <a:pt x="1472788" y="6448168"/>
                  <a:pt x="1477046" y="6444046"/>
                  <a:pt x="1482482" y="6442650"/>
                </a:cubicBezTo>
                <a:cubicBezTo>
                  <a:pt x="1487880" y="6441318"/>
                  <a:pt x="1493887" y="6442396"/>
                  <a:pt x="1499609" y="6442396"/>
                </a:cubicBezTo>
                <a:close/>
                <a:moveTo>
                  <a:pt x="965718" y="6429900"/>
                </a:moveTo>
                <a:cubicBezTo>
                  <a:pt x="966353" y="6430154"/>
                  <a:pt x="966258" y="6433579"/>
                  <a:pt x="965655" y="6435292"/>
                </a:cubicBezTo>
                <a:cubicBezTo>
                  <a:pt x="965084" y="6436941"/>
                  <a:pt x="963587" y="6438337"/>
                  <a:pt x="962223" y="6439478"/>
                </a:cubicBezTo>
                <a:cubicBezTo>
                  <a:pt x="961144" y="6440366"/>
                  <a:pt x="959171" y="6441508"/>
                  <a:pt x="958346" y="6441064"/>
                </a:cubicBezTo>
                <a:cubicBezTo>
                  <a:pt x="953636" y="6438717"/>
                  <a:pt x="953255" y="6436117"/>
                  <a:pt x="955831" y="6433135"/>
                </a:cubicBezTo>
                <a:cubicBezTo>
                  <a:pt x="958536" y="6429964"/>
                  <a:pt x="961620" y="6428314"/>
                  <a:pt x="965718" y="6429900"/>
                </a:cubicBezTo>
                <a:close/>
                <a:moveTo>
                  <a:pt x="4630529" y="6418926"/>
                </a:moveTo>
                <a:cubicBezTo>
                  <a:pt x="4633421" y="6417657"/>
                  <a:pt x="4637716" y="6419560"/>
                  <a:pt x="4638350" y="6424127"/>
                </a:cubicBezTo>
                <a:cubicBezTo>
                  <a:pt x="4639460" y="6432183"/>
                  <a:pt x="4638635" y="6440556"/>
                  <a:pt x="4638635" y="6448739"/>
                </a:cubicBezTo>
                <a:cubicBezTo>
                  <a:pt x="4630149" y="6457746"/>
                  <a:pt x="4621730" y="6458000"/>
                  <a:pt x="4612671" y="6447978"/>
                </a:cubicBezTo>
                <a:cubicBezTo>
                  <a:pt x="4617371" y="6444108"/>
                  <a:pt x="4622110" y="6440175"/>
                  <a:pt x="4626113" y="6436877"/>
                </a:cubicBezTo>
                <a:cubicBezTo>
                  <a:pt x="4626113" y="6431295"/>
                  <a:pt x="4625701" y="6427172"/>
                  <a:pt x="4626303" y="6423176"/>
                </a:cubicBezTo>
                <a:cubicBezTo>
                  <a:pt x="4626558" y="6421526"/>
                  <a:pt x="4628752" y="6419687"/>
                  <a:pt x="4630529" y="6418926"/>
                </a:cubicBezTo>
                <a:close/>
                <a:moveTo>
                  <a:pt x="973438" y="6418355"/>
                </a:moveTo>
                <a:cubicBezTo>
                  <a:pt x="973920" y="6418102"/>
                  <a:pt x="977352" y="6421527"/>
                  <a:pt x="977092" y="6422035"/>
                </a:cubicBezTo>
                <a:cubicBezTo>
                  <a:pt x="975601" y="6424762"/>
                  <a:pt x="973920" y="6428188"/>
                  <a:pt x="971345" y="6429456"/>
                </a:cubicBezTo>
                <a:cubicBezTo>
                  <a:pt x="966035" y="6432057"/>
                  <a:pt x="963396" y="6429393"/>
                  <a:pt x="966003" y="6424128"/>
                </a:cubicBezTo>
                <a:cubicBezTo>
                  <a:pt x="967278" y="6421527"/>
                  <a:pt x="970679" y="6419878"/>
                  <a:pt x="973438" y="6418355"/>
                </a:cubicBezTo>
                <a:close/>
                <a:moveTo>
                  <a:pt x="1556880" y="6417087"/>
                </a:moveTo>
                <a:cubicBezTo>
                  <a:pt x="1548268" y="6422859"/>
                  <a:pt x="1550520" y="6431549"/>
                  <a:pt x="1550520" y="6439478"/>
                </a:cubicBezTo>
                <a:cubicBezTo>
                  <a:pt x="1550551" y="6454321"/>
                  <a:pt x="1551351" y="6454829"/>
                  <a:pt x="1569527" y="6455083"/>
                </a:cubicBezTo>
                <a:cubicBezTo>
                  <a:pt x="1575374" y="6449247"/>
                  <a:pt x="1581224" y="6443411"/>
                  <a:pt x="1587004" y="6437639"/>
                </a:cubicBezTo>
                <a:cubicBezTo>
                  <a:pt x="1589992" y="6429329"/>
                  <a:pt x="1589739" y="6422034"/>
                  <a:pt x="1581383" y="6417087"/>
                </a:cubicBezTo>
                <a:cubicBezTo>
                  <a:pt x="1573053" y="6417087"/>
                  <a:pt x="1564826" y="6417087"/>
                  <a:pt x="1556880" y="6417087"/>
                </a:cubicBezTo>
                <a:close/>
                <a:moveTo>
                  <a:pt x="3062759" y="6416959"/>
                </a:moveTo>
                <a:cubicBezTo>
                  <a:pt x="3067587" y="6415437"/>
                  <a:pt x="3071818" y="6416706"/>
                  <a:pt x="3073435" y="6421463"/>
                </a:cubicBezTo>
                <a:cubicBezTo>
                  <a:pt x="3076677" y="6430787"/>
                  <a:pt x="3074996" y="6442586"/>
                  <a:pt x="3087512" y="6446138"/>
                </a:cubicBezTo>
                <a:cubicBezTo>
                  <a:pt x="3083985" y="6455335"/>
                  <a:pt x="3076645" y="6459395"/>
                  <a:pt x="3071437" y="6465231"/>
                </a:cubicBezTo>
                <a:cubicBezTo>
                  <a:pt x="3070701" y="6466055"/>
                  <a:pt x="3068227" y="6466182"/>
                  <a:pt x="3067142" y="6465611"/>
                </a:cubicBezTo>
                <a:cubicBezTo>
                  <a:pt x="3065430" y="6464597"/>
                  <a:pt x="3062981" y="6462757"/>
                  <a:pt x="3062949" y="6461171"/>
                </a:cubicBezTo>
                <a:cubicBezTo>
                  <a:pt x="3062632" y="6446455"/>
                  <a:pt x="3062759" y="6431739"/>
                  <a:pt x="3062759" y="6416959"/>
                </a:cubicBezTo>
                <a:close/>
                <a:moveTo>
                  <a:pt x="2846618" y="6416873"/>
                </a:moveTo>
                <a:cubicBezTo>
                  <a:pt x="2847615" y="6415865"/>
                  <a:pt x="2849601" y="6415850"/>
                  <a:pt x="2852252" y="6417150"/>
                </a:cubicBezTo>
                <a:cubicBezTo>
                  <a:pt x="2854828" y="6418418"/>
                  <a:pt x="2856509" y="6421844"/>
                  <a:pt x="2858006" y="6424635"/>
                </a:cubicBezTo>
                <a:cubicBezTo>
                  <a:pt x="2858260" y="6425079"/>
                  <a:pt x="2854828" y="6428504"/>
                  <a:pt x="2854352" y="6428250"/>
                </a:cubicBezTo>
                <a:cubicBezTo>
                  <a:pt x="2851586" y="6426791"/>
                  <a:pt x="2848186" y="6425079"/>
                  <a:pt x="2846911" y="6422542"/>
                </a:cubicBezTo>
                <a:cubicBezTo>
                  <a:pt x="2845611" y="6419878"/>
                  <a:pt x="2845620" y="6417880"/>
                  <a:pt x="2846618" y="6416873"/>
                </a:cubicBezTo>
                <a:close/>
                <a:moveTo>
                  <a:pt x="3059296" y="6407001"/>
                </a:moveTo>
                <a:cubicBezTo>
                  <a:pt x="3062474" y="6409729"/>
                  <a:pt x="3064123" y="6412773"/>
                  <a:pt x="3062506" y="6416896"/>
                </a:cubicBezTo>
                <a:cubicBezTo>
                  <a:pt x="3062252" y="6417531"/>
                  <a:pt x="3058820" y="6417404"/>
                  <a:pt x="3057133" y="6416833"/>
                </a:cubicBezTo>
                <a:cubicBezTo>
                  <a:pt x="3055515" y="6416262"/>
                  <a:pt x="3054081" y="6414740"/>
                  <a:pt x="3052940" y="6413408"/>
                </a:cubicBezTo>
                <a:cubicBezTo>
                  <a:pt x="3052051" y="6412329"/>
                  <a:pt x="3050935" y="6410363"/>
                  <a:pt x="3051347" y="6409538"/>
                </a:cubicBezTo>
                <a:cubicBezTo>
                  <a:pt x="3053733" y="6404844"/>
                  <a:pt x="3056276" y="6404464"/>
                  <a:pt x="3059296" y="6407001"/>
                </a:cubicBezTo>
                <a:close/>
                <a:moveTo>
                  <a:pt x="5191466" y="6404273"/>
                </a:moveTo>
                <a:cubicBezTo>
                  <a:pt x="5185687" y="6410045"/>
                  <a:pt x="5179903" y="6415818"/>
                  <a:pt x="5174085" y="6421653"/>
                </a:cubicBezTo>
                <a:cubicBezTo>
                  <a:pt x="5171731" y="6431359"/>
                  <a:pt x="5171255" y="6441064"/>
                  <a:pt x="5176787" y="6458127"/>
                </a:cubicBezTo>
                <a:cubicBezTo>
                  <a:pt x="5180886" y="6451847"/>
                  <a:pt x="5183589" y="6448866"/>
                  <a:pt x="5184951" y="6445377"/>
                </a:cubicBezTo>
                <a:cubicBezTo>
                  <a:pt x="5186353" y="6441888"/>
                  <a:pt x="5185624" y="6437384"/>
                  <a:pt x="5187368" y="6434150"/>
                </a:cubicBezTo>
                <a:cubicBezTo>
                  <a:pt x="5189246" y="6430724"/>
                  <a:pt x="5193757" y="6428694"/>
                  <a:pt x="5195666" y="6425269"/>
                </a:cubicBezTo>
                <a:cubicBezTo>
                  <a:pt x="5199954" y="6417404"/>
                  <a:pt x="5198749" y="6410109"/>
                  <a:pt x="5191466" y="6404273"/>
                </a:cubicBezTo>
                <a:close/>
                <a:moveTo>
                  <a:pt x="3291505" y="6404273"/>
                </a:moveTo>
                <a:lnTo>
                  <a:pt x="3316930" y="6404273"/>
                </a:lnTo>
                <a:lnTo>
                  <a:pt x="3316931" y="6404273"/>
                </a:lnTo>
                <a:cubicBezTo>
                  <a:pt x="3313975" y="6413597"/>
                  <a:pt x="3309433" y="6419560"/>
                  <a:pt x="3299644" y="6427679"/>
                </a:cubicBezTo>
                <a:cubicBezTo>
                  <a:pt x="3298883" y="6428314"/>
                  <a:pt x="3296530" y="6427806"/>
                  <a:pt x="3295476" y="6427108"/>
                </a:cubicBezTo>
                <a:cubicBezTo>
                  <a:pt x="3293891" y="6425967"/>
                  <a:pt x="3292305" y="6424381"/>
                  <a:pt x="3291664" y="6422605"/>
                </a:cubicBezTo>
                <a:cubicBezTo>
                  <a:pt x="3291030" y="6420829"/>
                  <a:pt x="3291505" y="6418545"/>
                  <a:pt x="3291505" y="6416515"/>
                </a:cubicBezTo>
                <a:cubicBezTo>
                  <a:pt x="3291505" y="6412456"/>
                  <a:pt x="3291505" y="6408396"/>
                  <a:pt x="3291505" y="6404273"/>
                </a:cubicBezTo>
                <a:close/>
                <a:moveTo>
                  <a:pt x="883651" y="6403893"/>
                </a:moveTo>
                <a:cubicBezTo>
                  <a:pt x="852321" y="6435291"/>
                  <a:pt x="820000" y="6467324"/>
                  <a:pt x="788091" y="6499801"/>
                </a:cubicBezTo>
                <a:lnTo>
                  <a:pt x="787958" y="6505955"/>
                </a:lnTo>
                <a:lnTo>
                  <a:pt x="787932" y="6505955"/>
                </a:lnTo>
                <a:lnTo>
                  <a:pt x="787863" y="6506146"/>
                </a:lnTo>
                <a:lnTo>
                  <a:pt x="777987" y="6509379"/>
                </a:lnTo>
                <a:cubicBezTo>
                  <a:pt x="775411" y="6512361"/>
                  <a:pt x="775792" y="6514898"/>
                  <a:pt x="780499" y="6517308"/>
                </a:cubicBezTo>
                <a:cubicBezTo>
                  <a:pt x="781323" y="6517689"/>
                  <a:pt x="783328" y="6516611"/>
                  <a:pt x="784375" y="6515723"/>
                </a:cubicBezTo>
                <a:lnTo>
                  <a:pt x="787863" y="6506146"/>
                </a:lnTo>
                <a:lnTo>
                  <a:pt x="787869" y="6506144"/>
                </a:lnTo>
                <a:cubicBezTo>
                  <a:pt x="788536" y="6506398"/>
                  <a:pt x="788440" y="6509887"/>
                  <a:pt x="787838" y="6511537"/>
                </a:cubicBezTo>
                <a:lnTo>
                  <a:pt x="787958" y="6505955"/>
                </a:lnTo>
                <a:lnTo>
                  <a:pt x="806653" y="6505955"/>
                </a:lnTo>
                <a:cubicBezTo>
                  <a:pt x="811131" y="6501704"/>
                  <a:pt x="815610" y="6497454"/>
                  <a:pt x="820127" y="6493205"/>
                </a:cubicBezTo>
                <a:cubicBezTo>
                  <a:pt x="828449" y="6493205"/>
                  <a:pt x="836779" y="6493205"/>
                  <a:pt x="845101" y="6493205"/>
                </a:cubicBezTo>
                <a:cubicBezTo>
                  <a:pt x="847233" y="6489970"/>
                  <a:pt x="849904" y="6486925"/>
                  <a:pt x="851331" y="6483309"/>
                </a:cubicBezTo>
                <a:cubicBezTo>
                  <a:pt x="852765" y="6479757"/>
                  <a:pt x="853018" y="6475697"/>
                  <a:pt x="854287" y="6469164"/>
                </a:cubicBezTo>
                <a:cubicBezTo>
                  <a:pt x="873101" y="6450388"/>
                  <a:pt x="893534" y="6429963"/>
                  <a:pt x="914062" y="6409538"/>
                </a:cubicBezTo>
                <a:cubicBezTo>
                  <a:pt x="906564" y="6399769"/>
                  <a:pt x="895285" y="6406176"/>
                  <a:pt x="883651" y="6403893"/>
                </a:cubicBezTo>
                <a:close/>
                <a:moveTo>
                  <a:pt x="4595480" y="6392982"/>
                </a:moveTo>
                <a:cubicBezTo>
                  <a:pt x="4595956" y="6392729"/>
                  <a:pt x="4599388" y="6396154"/>
                  <a:pt x="4599135" y="6396598"/>
                </a:cubicBezTo>
                <a:cubicBezTo>
                  <a:pt x="4597637" y="6399389"/>
                  <a:pt x="4595956" y="6402751"/>
                  <a:pt x="4593381" y="6404083"/>
                </a:cubicBezTo>
                <a:lnTo>
                  <a:pt x="4587765" y="6404360"/>
                </a:lnTo>
                <a:lnTo>
                  <a:pt x="4577071" y="6421740"/>
                </a:lnTo>
                <a:cubicBezTo>
                  <a:pt x="4571765" y="6426284"/>
                  <a:pt x="4565973" y="6430470"/>
                  <a:pt x="4563414" y="6437067"/>
                </a:cubicBezTo>
                <a:cubicBezTo>
                  <a:pt x="4566877" y="6441381"/>
                  <a:pt x="4574692" y="6444489"/>
                  <a:pt x="4573043" y="6450134"/>
                </a:cubicBezTo>
                <a:cubicBezTo>
                  <a:pt x="4570943" y="6457492"/>
                  <a:pt x="4562652" y="6454574"/>
                  <a:pt x="4556677" y="6455146"/>
                </a:cubicBezTo>
                <a:cubicBezTo>
                  <a:pt x="4545264" y="6459839"/>
                  <a:pt x="4553942" y="6475126"/>
                  <a:pt x="4543425" y="6480391"/>
                </a:cubicBezTo>
                <a:cubicBezTo>
                  <a:pt x="4541959" y="6478996"/>
                  <a:pt x="4539484" y="6477790"/>
                  <a:pt x="4539167" y="6476205"/>
                </a:cubicBezTo>
                <a:cubicBezTo>
                  <a:pt x="4535412" y="6458063"/>
                  <a:pt x="4536910" y="6439795"/>
                  <a:pt x="4537735" y="6423810"/>
                </a:cubicBezTo>
                <a:cubicBezTo>
                  <a:pt x="4544852" y="6416008"/>
                  <a:pt x="4550446" y="6409855"/>
                  <a:pt x="4555566" y="6404273"/>
                </a:cubicBezTo>
                <a:lnTo>
                  <a:pt x="4587748" y="6404273"/>
                </a:lnTo>
                <a:lnTo>
                  <a:pt x="4588039" y="6398691"/>
                </a:lnTo>
                <a:cubicBezTo>
                  <a:pt x="4589282" y="6396154"/>
                  <a:pt x="4592714" y="6394442"/>
                  <a:pt x="4595480" y="6392982"/>
                </a:cubicBezTo>
                <a:close/>
                <a:moveTo>
                  <a:pt x="2473104" y="6392982"/>
                </a:moveTo>
                <a:cubicBezTo>
                  <a:pt x="2473581" y="6392729"/>
                  <a:pt x="2477013" y="6396154"/>
                  <a:pt x="2476760" y="6396598"/>
                </a:cubicBezTo>
                <a:cubicBezTo>
                  <a:pt x="2475268" y="6399389"/>
                  <a:pt x="2473581" y="6402751"/>
                  <a:pt x="2471005" y="6404083"/>
                </a:cubicBezTo>
                <a:lnTo>
                  <a:pt x="2465496" y="6404355"/>
                </a:lnTo>
                <a:lnTo>
                  <a:pt x="2465496" y="6413027"/>
                </a:lnTo>
                <a:cubicBezTo>
                  <a:pt x="2465496" y="6417055"/>
                  <a:pt x="2465496" y="6420448"/>
                  <a:pt x="2465496" y="6424127"/>
                </a:cubicBezTo>
                <a:cubicBezTo>
                  <a:pt x="2460028" y="6429392"/>
                  <a:pt x="2454401" y="6435672"/>
                  <a:pt x="2447759" y="6440619"/>
                </a:cubicBezTo>
                <a:cubicBezTo>
                  <a:pt x="2444968" y="6442713"/>
                  <a:pt x="2439754" y="6442966"/>
                  <a:pt x="2436162" y="6442079"/>
                </a:cubicBezTo>
                <a:cubicBezTo>
                  <a:pt x="2433111" y="6441317"/>
                  <a:pt x="2430822" y="6437638"/>
                  <a:pt x="2428184" y="6435228"/>
                </a:cubicBezTo>
                <a:cubicBezTo>
                  <a:pt x="2439691" y="6423747"/>
                  <a:pt x="2451061" y="6412202"/>
                  <a:pt x="2465496" y="6398120"/>
                </a:cubicBezTo>
                <a:lnTo>
                  <a:pt x="2465496" y="6402029"/>
                </a:lnTo>
                <a:lnTo>
                  <a:pt x="2465670" y="6398691"/>
                </a:lnTo>
                <a:cubicBezTo>
                  <a:pt x="2466909" y="6396154"/>
                  <a:pt x="2470338" y="6394442"/>
                  <a:pt x="2473104" y="6392982"/>
                </a:cubicBezTo>
                <a:close/>
                <a:moveTo>
                  <a:pt x="4479994" y="6391968"/>
                </a:moveTo>
                <a:cubicBezTo>
                  <a:pt x="4484504" y="6396154"/>
                  <a:pt x="4489014" y="6400278"/>
                  <a:pt x="4491527" y="6402625"/>
                </a:cubicBezTo>
                <a:cubicBezTo>
                  <a:pt x="4499570" y="6404844"/>
                  <a:pt x="4505160" y="6406367"/>
                  <a:pt x="4511261" y="6408016"/>
                </a:cubicBezTo>
                <a:cubicBezTo>
                  <a:pt x="4505541" y="6417404"/>
                  <a:pt x="4499887" y="6424509"/>
                  <a:pt x="4490829" y="6427997"/>
                </a:cubicBezTo>
                <a:cubicBezTo>
                  <a:pt x="4487809" y="6424953"/>
                  <a:pt x="4484853" y="6422035"/>
                  <a:pt x="4481358" y="6418482"/>
                </a:cubicBezTo>
                <a:cubicBezTo>
                  <a:pt x="4472109" y="6417341"/>
                  <a:pt x="4462130" y="6416707"/>
                  <a:pt x="4452438" y="6414740"/>
                </a:cubicBezTo>
                <a:cubicBezTo>
                  <a:pt x="4447768" y="6413725"/>
                  <a:pt x="4446563" y="6409031"/>
                  <a:pt x="4448023" y="6404274"/>
                </a:cubicBezTo>
                <a:cubicBezTo>
                  <a:pt x="4454283" y="6404274"/>
                  <a:pt x="4460513" y="6404274"/>
                  <a:pt x="4466773" y="6404274"/>
                </a:cubicBezTo>
                <a:cubicBezTo>
                  <a:pt x="4471221" y="6400087"/>
                  <a:pt x="4475667" y="6395964"/>
                  <a:pt x="4479994" y="6391968"/>
                </a:cubicBezTo>
                <a:close/>
                <a:moveTo>
                  <a:pt x="3278792" y="6391523"/>
                </a:moveTo>
                <a:cubicBezTo>
                  <a:pt x="3288935" y="6393236"/>
                  <a:pt x="3289855" y="6394124"/>
                  <a:pt x="3291504" y="6404273"/>
                </a:cubicBezTo>
                <a:cubicBezTo>
                  <a:pt x="3281368" y="6402560"/>
                  <a:pt x="3280479" y="6401672"/>
                  <a:pt x="3278792" y="6391523"/>
                </a:cubicBezTo>
                <a:close/>
                <a:moveTo>
                  <a:pt x="5432835" y="6379028"/>
                </a:moveTo>
                <a:cubicBezTo>
                  <a:pt x="5437282" y="6381501"/>
                  <a:pt x="5438613" y="6384483"/>
                  <a:pt x="5437186" y="6387274"/>
                </a:cubicBezTo>
                <a:cubicBezTo>
                  <a:pt x="5435792" y="6388733"/>
                  <a:pt x="5433564" y="6391587"/>
                  <a:pt x="5433089" y="6391334"/>
                </a:cubicBezTo>
                <a:cubicBezTo>
                  <a:pt x="5428641" y="6388860"/>
                  <a:pt x="5427114" y="6385752"/>
                  <a:pt x="5428794" y="6383087"/>
                </a:cubicBezTo>
                <a:cubicBezTo>
                  <a:pt x="5429847" y="6381438"/>
                  <a:pt x="5432359" y="6378774"/>
                  <a:pt x="5432835" y="6379028"/>
                </a:cubicBezTo>
                <a:close/>
                <a:moveTo>
                  <a:pt x="1455026" y="6379027"/>
                </a:moveTo>
                <a:cubicBezTo>
                  <a:pt x="1454551" y="6378773"/>
                  <a:pt x="1452330" y="6381691"/>
                  <a:pt x="1450929" y="6383087"/>
                </a:cubicBezTo>
                <a:cubicBezTo>
                  <a:pt x="1449534" y="6385878"/>
                  <a:pt x="1450833" y="6388923"/>
                  <a:pt x="1455280" y="6391333"/>
                </a:cubicBezTo>
                <a:cubicBezTo>
                  <a:pt x="1455763" y="6391587"/>
                  <a:pt x="1458301" y="6388923"/>
                  <a:pt x="1459321" y="6387273"/>
                </a:cubicBezTo>
                <a:cubicBezTo>
                  <a:pt x="1461002" y="6384546"/>
                  <a:pt x="1459480" y="6381501"/>
                  <a:pt x="1455026" y="6379027"/>
                </a:cubicBezTo>
                <a:close/>
                <a:moveTo>
                  <a:pt x="3271801" y="6366975"/>
                </a:moveTo>
                <a:cubicBezTo>
                  <a:pt x="3274091" y="6369258"/>
                  <a:pt x="3277967" y="6371415"/>
                  <a:pt x="3278475" y="6374143"/>
                </a:cubicBezTo>
                <a:cubicBezTo>
                  <a:pt x="3279559" y="6379788"/>
                  <a:pt x="3278792" y="6385687"/>
                  <a:pt x="3278792" y="6391523"/>
                </a:cubicBezTo>
                <a:cubicBezTo>
                  <a:pt x="3276857" y="6391523"/>
                  <a:pt x="3274282" y="6390762"/>
                  <a:pt x="3273076" y="6391650"/>
                </a:cubicBezTo>
                <a:cubicBezTo>
                  <a:pt x="3268591" y="6395266"/>
                  <a:pt x="3264557" y="6399452"/>
                  <a:pt x="3260364" y="6403385"/>
                </a:cubicBezTo>
                <a:cubicBezTo>
                  <a:pt x="3258074" y="6401101"/>
                  <a:pt x="3254198" y="6398945"/>
                  <a:pt x="3253690" y="6396217"/>
                </a:cubicBezTo>
                <a:cubicBezTo>
                  <a:pt x="3252637" y="6390635"/>
                  <a:pt x="3253373" y="6384672"/>
                  <a:pt x="3253373" y="6378837"/>
                </a:cubicBezTo>
                <a:cubicBezTo>
                  <a:pt x="3255308" y="6378837"/>
                  <a:pt x="3257883" y="6379661"/>
                  <a:pt x="3259089" y="6378710"/>
                </a:cubicBezTo>
                <a:cubicBezTo>
                  <a:pt x="3263574" y="6375158"/>
                  <a:pt x="3267608" y="6370971"/>
                  <a:pt x="3271801" y="6366975"/>
                </a:cubicBezTo>
                <a:close/>
                <a:moveTo>
                  <a:pt x="4658594" y="6366151"/>
                </a:moveTo>
                <a:cubicBezTo>
                  <a:pt x="4666757" y="6366151"/>
                  <a:pt x="4674959" y="6365897"/>
                  <a:pt x="4683124" y="6366342"/>
                </a:cubicBezTo>
                <a:cubicBezTo>
                  <a:pt x="4684654" y="6366405"/>
                  <a:pt x="4686429" y="6368815"/>
                  <a:pt x="4687387" y="6370528"/>
                </a:cubicBezTo>
                <a:cubicBezTo>
                  <a:pt x="4688909" y="6373319"/>
                  <a:pt x="4687323" y="6377062"/>
                  <a:pt x="4682616" y="6378584"/>
                </a:cubicBezTo>
                <a:cubicBezTo>
                  <a:pt x="4678930" y="6379853"/>
                  <a:pt x="4674515" y="6378837"/>
                  <a:pt x="4669586" y="6378837"/>
                </a:cubicBezTo>
                <a:cubicBezTo>
                  <a:pt x="4665901" y="6382961"/>
                  <a:pt x="4661803" y="6387464"/>
                  <a:pt x="4657991" y="6391714"/>
                </a:cubicBezTo>
                <a:cubicBezTo>
                  <a:pt x="4651570" y="6390763"/>
                  <a:pt x="4643685" y="6394568"/>
                  <a:pt x="4640990" y="6387147"/>
                </a:cubicBezTo>
                <a:cubicBezTo>
                  <a:pt x="4638731" y="6380867"/>
                  <a:pt x="4646578" y="6378520"/>
                  <a:pt x="4649694" y="6374271"/>
                </a:cubicBezTo>
                <a:cubicBezTo>
                  <a:pt x="4650904" y="6372621"/>
                  <a:pt x="4652490" y="6371289"/>
                  <a:pt x="4654013" y="6369894"/>
                </a:cubicBezTo>
                <a:cubicBezTo>
                  <a:pt x="4655478" y="6368562"/>
                  <a:pt x="4657064" y="6367356"/>
                  <a:pt x="4658594" y="6366151"/>
                </a:cubicBezTo>
                <a:close/>
                <a:moveTo>
                  <a:pt x="3359420" y="6355558"/>
                </a:moveTo>
                <a:cubicBezTo>
                  <a:pt x="3360625" y="6355050"/>
                  <a:pt x="3362598" y="6355177"/>
                  <a:pt x="3363645" y="6355875"/>
                </a:cubicBezTo>
                <a:cubicBezTo>
                  <a:pt x="3365269" y="6356890"/>
                  <a:pt x="3367330" y="6358602"/>
                  <a:pt x="3367553" y="6360252"/>
                </a:cubicBezTo>
                <a:cubicBezTo>
                  <a:pt x="3368130" y="6364248"/>
                  <a:pt x="3368162" y="6368434"/>
                  <a:pt x="3367553" y="6372430"/>
                </a:cubicBezTo>
                <a:cubicBezTo>
                  <a:pt x="3367299" y="6374080"/>
                  <a:pt x="3364857" y="6375412"/>
                  <a:pt x="3363423" y="6376807"/>
                </a:cubicBezTo>
                <a:cubicBezTo>
                  <a:pt x="3361964" y="6376744"/>
                  <a:pt x="3360213" y="6377124"/>
                  <a:pt x="3359134" y="6376427"/>
                </a:cubicBezTo>
                <a:cubicBezTo>
                  <a:pt x="3352620" y="6372240"/>
                  <a:pt x="3352873" y="6358285"/>
                  <a:pt x="3359420" y="6355558"/>
                </a:cubicBezTo>
                <a:close/>
                <a:moveTo>
                  <a:pt x="5206152" y="6355557"/>
                </a:moveTo>
                <a:cubicBezTo>
                  <a:pt x="5203355" y="6353972"/>
                  <a:pt x="5200176" y="6355748"/>
                  <a:pt x="5197949" y="6360251"/>
                </a:cubicBezTo>
                <a:cubicBezTo>
                  <a:pt x="5197156" y="6361901"/>
                  <a:pt x="5198242" y="6364375"/>
                  <a:pt x="5197728" y="6366277"/>
                </a:cubicBezTo>
                <a:cubicBezTo>
                  <a:pt x="5196522" y="6371098"/>
                  <a:pt x="5197759" y="6374587"/>
                  <a:pt x="5202150" y="6376807"/>
                </a:cubicBezTo>
                <a:cubicBezTo>
                  <a:pt x="5206533" y="6378964"/>
                  <a:pt x="5210473" y="6373826"/>
                  <a:pt x="5210536" y="6365897"/>
                </a:cubicBezTo>
                <a:cubicBezTo>
                  <a:pt x="5210536" y="6363867"/>
                  <a:pt x="5211106" y="6361584"/>
                  <a:pt x="5210377" y="6359871"/>
                </a:cubicBezTo>
                <a:cubicBezTo>
                  <a:pt x="5209647" y="6358095"/>
                  <a:pt x="5207864" y="6356509"/>
                  <a:pt x="5206152" y="6355557"/>
                </a:cubicBezTo>
                <a:close/>
                <a:moveTo>
                  <a:pt x="1580425" y="6355304"/>
                </a:moveTo>
                <a:cubicBezTo>
                  <a:pt x="1599113" y="6352703"/>
                  <a:pt x="1600033" y="6353528"/>
                  <a:pt x="1602261" y="6373255"/>
                </a:cubicBezTo>
                <a:cubicBezTo>
                  <a:pt x="1602451" y="6374905"/>
                  <a:pt x="1604932" y="6377315"/>
                  <a:pt x="1606612" y="6377569"/>
                </a:cubicBezTo>
                <a:cubicBezTo>
                  <a:pt x="1612747" y="6378457"/>
                  <a:pt x="1618976" y="6378710"/>
                  <a:pt x="1625173" y="6378837"/>
                </a:cubicBezTo>
                <a:cubicBezTo>
                  <a:pt x="1637348" y="6379091"/>
                  <a:pt x="1645257" y="6391143"/>
                  <a:pt x="1637569" y="6399009"/>
                </a:cubicBezTo>
                <a:cubicBezTo>
                  <a:pt x="1629874" y="6407001"/>
                  <a:pt x="1626410" y="6415501"/>
                  <a:pt x="1625078" y="6425079"/>
                </a:cubicBezTo>
                <a:cubicBezTo>
                  <a:pt x="1617041" y="6433072"/>
                  <a:pt x="1609569" y="6440556"/>
                  <a:pt x="1602071" y="6448042"/>
                </a:cubicBezTo>
                <a:cubicBezTo>
                  <a:pt x="1601816" y="6452165"/>
                  <a:pt x="1601562" y="6456351"/>
                  <a:pt x="1601245" y="6461552"/>
                </a:cubicBezTo>
                <a:cubicBezTo>
                  <a:pt x="1584973" y="6476840"/>
                  <a:pt x="1568099" y="6492761"/>
                  <a:pt x="1555388" y="6504686"/>
                </a:cubicBezTo>
                <a:cubicBezTo>
                  <a:pt x="1548998" y="6517056"/>
                  <a:pt x="1551130" y="6525619"/>
                  <a:pt x="1543943" y="6532026"/>
                </a:cubicBezTo>
                <a:cubicBezTo>
                  <a:pt x="1528312" y="6546107"/>
                  <a:pt x="1513944" y="6561585"/>
                  <a:pt x="1499709" y="6575794"/>
                </a:cubicBezTo>
                <a:cubicBezTo>
                  <a:pt x="1499361" y="6581122"/>
                  <a:pt x="1499107" y="6585245"/>
                  <a:pt x="1498820" y="6589558"/>
                </a:cubicBezTo>
                <a:cubicBezTo>
                  <a:pt x="1490492" y="6599073"/>
                  <a:pt x="1479278" y="6593935"/>
                  <a:pt x="1469362" y="6594442"/>
                </a:cubicBezTo>
                <a:cubicBezTo>
                  <a:pt x="1466882" y="6594569"/>
                  <a:pt x="1462244" y="6589494"/>
                  <a:pt x="1461857" y="6586323"/>
                </a:cubicBezTo>
                <a:cubicBezTo>
                  <a:pt x="1460810" y="6578014"/>
                  <a:pt x="1461635" y="6569451"/>
                  <a:pt x="1461413" y="6561014"/>
                </a:cubicBezTo>
                <a:cubicBezTo>
                  <a:pt x="1461318" y="6556954"/>
                  <a:pt x="1460874" y="6552831"/>
                  <a:pt x="1459795" y="6548961"/>
                </a:cubicBezTo>
                <a:cubicBezTo>
                  <a:pt x="1459319" y="6547186"/>
                  <a:pt x="1456966" y="6545917"/>
                  <a:pt x="1455474" y="6544458"/>
                </a:cubicBezTo>
                <a:cubicBezTo>
                  <a:pt x="1450927" y="6548518"/>
                  <a:pt x="1446384" y="6552704"/>
                  <a:pt x="1441614" y="6557017"/>
                </a:cubicBezTo>
                <a:cubicBezTo>
                  <a:pt x="1437643" y="6557017"/>
                  <a:pt x="1433482" y="6557017"/>
                  <a:pt x="1429924" y="6557017"/>
                </a:cubicBezTo>
                <a:cubicBezTo>
                  <a:pt x="1425088" y="6561204"/>
                  <a:pt x="1420673" y="6565073"/>
                  <a:pt x="1416353" y="6568879"/>
                </a:cubicBezTo>
                <a:cubicBezTo>
                  <a:pt x="1406089" y="6559936"/>
                  <a:pt x="1412732" y="6548581"/>
                  <a:pt x="1410537" y="6538496"/>
                </a:cubicBezTo>
                <a:cubicBezTo>
                  <a:pt x="1414697" y="6533992"/>
                  <a:pt x="1418955" y="6529425"/>
                  <a:pt x="1423344" y="6524794"/>
                </a:cubicBezTo>
                <a:cubicBezTo>
                  <a:pt x="1423344" y="6518642"/>
                  <a:pt x="1423344" y="6512298"/>
                  <a:pt x="1423344" y="6505955"/>
                </a:cubicBezTo>
                <a:cubicBezTo>
                  <a:pt x="1429066" y="6505955"/>
                  <a:pt x="1435068" y="6507033"/>
                  <a:pt x="1440473" y="6505701"/>
                </a:cubicBezTo>
                <a:cubicBezTo>
                  <a:pt x="1445909" y="6504306"/>
                  <a:pt x="1450166" y="6500183"/>
                  <a:pt x="1448764" y="6493268"/>
                </a:cubicBezTo>
                <a:cubicBezTo>
                  <a:pt x="1455024" y="6493268"/>
                  <a:pt x="1461318" y="6493268"/>
                  <a:pt x="1467610" y="6493268"/>
                </a:cubicBezTo>
                <a:cubicBezTo>
                  <a:pt x="1476225" y="6501641"/>
                  <a:pt x="1484865" y="6510078"/>
                  <a:pt x="1493448" y="6518451"/>
                </a:cubicBezTo>
                <a:cubicBezTo>
                  <a:pt x="1500184" y="6511727"/>
                  <a:pt x="1506099" y="6505828"/>
                  <a:pt x="1512167" y="6499739"/>
                </a:cubicBezTo>
                <a:cubicBezTo>
                  <a:pt x="1512167" y="6495743"/>
                  <a:pt x="1512167" y="6491619"/>
                  <a:pt x="1512167" y="6487243"/>
                </a:cubicBezTo>
                <a:cubicBezTo>
                  <a:pt x="1508127" y="6482929"/>
                  <a:pt x="1503872" y="6478426"/>
                  <a:pt x="1499613" y="6473922"/>
                </a:cubicBezTo>
                <a:cubicBezTo>
                  <a:pt x="1499613" y="6467642"/>
                  <a:pt x="1499613" y="6461362"/>
                  <a:pt x="1499613" y="6455146"/>
                </a:cubicBezTo>
                <a:cubicBezTo>
                  <a:pt x="1504283" y="6456541"/>
                  <a:pt x="1507937" y="6455209"/>
                  <a:pt x="1510099" y="6450896"/>
                </a:cubicBezTo>
                <a:cubicBezTo>
                  <a:pt x="1512391" y="6446456"/>
                  <a:pt x="1508767" y="6443601"/>
                  <a:pt x="1499646" y="6442396"/>
                </a:cubicBezTo>
                <a:cubicBezTo>
                  <a:pt x="1499646" y="6433896"/>
                  <a:pt x="1500154" y="6425397"/>
                  <a:pt x="1499457" y="6417023"/>
                </a:cubicBezTo>
                <a:cubicBezTo>
                  <a:pt x="1499042" y="6412076"/>
                  <a:pt x="1499551" y="6408333"/>
                  <a:pt x="1504156" y="6406240"/>
                </a:cubicBezTo>
                <a:cubicBezTo>
                  <a:pt x="1506953" y="6405035"/>
                  <a:pt x="1510036" y="6407192"/>
                  <a:pt x="1513151" y="6411314"/>
                </a:cubicBezTo>
                <a:cubicBezTo>
                  <a:pt x="1514388" y="6413027"/>
                  <a:pt x="1516107" y="6414359"/>
                  <a:pt x="1517566" y="6415818"/>
                </a:cubicBezTo>
                <a:cubicBezTo>
                  <a:pt x="1525292" y="6417594"/>
                  <a:pt x="1532727" y="6418736"/>
                  <a:pt x="1536857" y="6410300"/>
                </a:cubicBezTo>
                <a:cubicBezTo>
                  <a:pt x="1533488" y="6404591"/>
                  <a:pt x="1524912" y="6402497"/>
                  <a:pt x="1527671" y="6395837"/>
                </a:cubicBezTo>
                <a:cubicBezTo>
                  <a:pt x="1530627" y="6388669"/>
                  <a:pt x="1540321" y="6394251"/>
                  <a:pt x="1544227" y="6390890"/>
                </a:cubicBezTo>
                <a:cubicBezTo>
                  <a:pt x="1556974" y="6379789"/>
                  <a:pt x="1568480" y="6367229"/>
                  <a:pt x="1580425" y="6355304"/>
                </a:cubicBezTo>
                <a:close/>
                <a:moveTo>
                  <a:pt x="5007245" y="6353401"/>
                </a:moveTo>
                <a:cubicBezTo>
                  <a:pt x="5017065" y="6353401"/>
                  <a:pt x="5026980" y="6352576"/>
                  <a:pt x="5036642" y="6353718"/>
                </a:cubicBezTo>
                <a:cubicBezTo>
                  <a:pt x="5042294" y="6354480"/>
                  <a:pt x="5046747" y="6358983"/>
                  <a:pt x="5045345" y="6366151"/>
                </a:cubicBezTo>
                <a:cubicBezTo>
                  <a:pt x="5035525" y="6366151"/>
                  <a:pt x="5025610" y="6366975"/>
                  <a:pt x="5015949" y="6365834"/>
                </a:cubicBezTo>
                <a:cubicBezTo>
                  <a:pt x="5010259" y="6365136"/>
                  <a:pt x="5005812" y="6360632"/>
                  <a:pt x="5007245" y="6353401"/>
                </a:cubicBezTo>
                <a:close/>
                <a:moveTo>
                  <a:pt x="2490875" y="6353401"/>
                </a:moveTo>
                <a:cubicBezTo>
                  <a:pt x="2495100" y="6353401"/>
                  <a:pt x="2499324" y="6353401"/>
                  <a:pt x="2503581" y="6353401"/>
                </a:cubicBezTo>
                <a:cubicBezTo>
                  <a:pt x="2502376" y="6362535"/>
                  <a:pt x="2499516" y="6366151"/>
                  <a:pt x="2495069" y="6363931"/>
                </a:cubicBezTo>
                <a:cubicBezTo>
                  <a:pt x="2490774" y="6361774"/>
                  <a:pt x="2489475" y="6358095"/>
                  <a:pt x="2490875" y="6353401"/>
                </a:cubicBezTo>
                <a:close/>
                <a:moveTo>
                  <a:pt x="1035696" y="6353401"/>
                </a:moveTo>
                <a:cubicBezTo>
                  <a:pt x="1039926" y="6356256"/>
                  <a:pt x="1041544" y="6359174"/>
                  <a:pt x="1039863" y="6361838"/>
                </a:cubicBezTo>
                <a:cubicBezTo>
                  <a:pt x="1038810" y="6363487"/>
                  <a:pt x="1036298" y="6366151"/>
                  <a:pt x="1035822" y="6365897"/>
                </a:cubicBezTo>
                <a:cubicBezTo>
                  <a:pt x="1031376" y="6363487"/>
                  <a:pt x="1029847" y="6360379"/>
                  <a:pt x="1031534" y="6357714"/>
                </a:cubicBezTo>
                <a:cubicBezTo>
                  <a:pt x="1032549" y="6356065"/>
                  <a:pt x="1034269" y="6354860"/>
                  <a:pt x="1035696" y="6353401"/>
                </a:cubicBezTo>
                <a:close/>
                <a:moveTo>
                  <a:pt x="1363126" y="6347565"/>
                </a:moveTo>
                <a:lnTo>
                  <a:pt x="1362254" y="6353151"/>
                </a:lnTo>
                <a:lnTo>
                  <a:pt x="1359201" y="6353306"/>
                </a:lnTo>
                <a:lnTo>
                  <a:pt x="1359455" y="6348473"/>
                </a:lnTo>
                <a:lnTo>
                  <a:pt x="1363089" y="6347567"/>
                </a:lnTo>
                <a:close/>
                <a:moveTo>
                  <a:pt x="5003751" y="6343505"/>
                </a:moveTo>
                <a:cubicBezTo>
                  <a:pt x="5006923" y="6346169"/>
                  <a:pt x="5008578" y="6349278"/>
                  <a:pt x="5006961" y="6353337"/>
                </a:cubicBezTo>
                <a:cubicBezTo>
                  <a:pt x="5006732" y="6353971"/>
                  <a:pt x="5003268" y="6353844"/>
                  <a:pt x="5001588" y="6353274"/>
                </a:cubicBezTo>
                <a:cubicBezTo>
                  <a:pt x="4999963" y="6352703"/>
                  <a:pt x="4998536" y="6351244"/>
                  <a:pt x="4997394" y="6349848"/>
                </a:cubicBezTo>
                <a:cubicBezTo>
                  <a:pt x="4996500" y="6348770"/>
                  <a:pt x="4995389" y="6346804"/>
                  <a:pt x="4995802" y="6345979"/>
                </a:cubicBezTo>
                <a:cubicBezTo>
                  <a:pt x="4998187" y="6341291"/>
                  <a:pt x="5000731" y="6340911"/>
                  <a:pt x="5003751" y="6343505"/>
                </a:cubicBezTo>
                <a:close/>
                <a:moveTo>
                  <a:pt x="3715128" y="6342852"/>
                </a:moveTo>
                <a:cubicBezTo>
                  <a:pt x="3713726" y="6344267"/>
                  <a:pt x="3710833" y="6346487"/>
                  <a:pt x="3711125" y="6346931"/>
                </a:cubicBezTo>
                <a:cubicBezTo>
                  <a:pt x="3713567" y="6351371"/>
                  <a:pt x="3716650" y="6352894"/>
                  <a:pt x="3719321" y="6351244"/>
                </a:cubicBezTo>
                <a:cubicBezTo>
                  <a:pt x="3720977" y="6350166"/>
                  <a:pt x="3723641" y="6347692"/>
                  <a:pt x="3723387" y="6347185"/>
                </a:cubicBezTo>
                <a:cubicBezTo>
                  <a:pt x="3720945" y="6342757"/>
                  <a:pt x="3717957" y="6341419"/>
                  <a:pt x="3715128" y="6342852"/>
                </a:cubicBezTo>
                <a:close/>
                <a:moveTo>
                  <a:pt x="1770691" y="6342852"/>
                </a:moveTo>
                <a:cubicBezTo>
                  <a:pt x="1773520" y="6341450"/>
                  <a:pt x="1776508" y="6342757"/>
                  <a:pt x="1778956" y="6347185"/>
                </a:cubicBezTo>
                <a:cubicBezTo>
                  <a:pt x="1779210" y="6347692"/>
                  <a:pt x="1776539" y="6350229"/>
                  <a:pt x="1774884" y="6351244"/>
                </a:cubicBezTo>
                <a:cubicBezTo>
                  <a:pt x="1772219" y="6352894"/>
                  <a:pt x="1769136" y="6351371"/>
                  <a:pt x="1766688" y="6346931"/>
                </a:cubicBezTo>
                <a:cubicBezTo>
                  <a:pt x="1766401" y="6346487"/>
                  <a:pt x="1769295" y="6344267"/>
                  <a:pt x="1770691" y="6342852"/>
                </a:cubicBezTo>
                <a:close/>
                <a:moveTo>
                  <a:pt x="5451967" y="6340975"/>
                </a:moveTo>
                <a:cubicBezTo>
                  <a:pt x="5452571" y="6341197"/>
                  <a:pt x="5452475" y="6344647"/>
                  <a:pt x="5451897" y="6346360"/>
                </a:cubicBezTo>
                <a:cubicBezTo>
                  <a:pt x="5451326" y="6347946"/>
                  <a:pt x="5449836" y="6349405"/>
                  <a:pt x="5448466" y="6350546"/>
                </a:cubicBezTo>
                <a:cubicBezTo>
                  <a:pt x="5447387" y="6351435"/>
                  <a:pt x="5445414" y="6352513"/>
                  <a:pt x="5444589" y="6352132"/>
                </a:cubicBezTo>
                <a:cubicBezTo>
                  <a:pt x="5439889" y="6349722"/>
                  <a:pt x="5439508" y="6347185"/>
                  <a:pt x="5442077" y="6344203"/>
                </a:cubicBezTo>
                <a:cubicBezTo>
                  <a:pt x="5444780" y="6341006"/>
                  <a:pt x="5447864" y="6339357"/>
                  <a:pt x="5451967" y="6340975"/>
                </a:cubicBezTo>
                <a:close/>
                <a:moveTo>
                  <a:pt x="3037398" y="6340975"/>
                </a:moveTo>
                <a:cubicBezTo>
                  <a:pt x="3041978" y="6339003"/>
                  <a:pt x="3046615" y="6340468"/>
                  <a:pt x="3047884" y="6345155"/>
                </a:cubicBezTo>
                <a:cubicBezTo>
                  <a:pt x="3052147" y="6360886"/>
                  <a:pt x="3051830" y="6360886"/>
                  <a:pt x="3038990" y="6383785"/>
                </a:cubicBezTo>
                <a:cubicBezTo>
                  <a:pt x="3037176" y="6387084"/>
                  <a:pt x="3038445" y="6391904"/>
                  <a:pt x="3037176" y="6395647"/>
                </a:cubicBezTo>
                <a:cubicBezTo>
                  <a:pt x="3033807" y="6405733"/>
                  <a:pt x="3025770" y="6405289"/>
                  <a:pt x="3012423" y="6402180"/>
                </a:cubicBezTo>
                <a:cubicBezTo>
                  <a:pt x="3012423" y="6390699"/>
                  <a:pt x="3012423" y="6382453"/>
                  <a:pt x="3012423" y="6370528"/>
                </a:cubicBezTo>
                <a:cubicBezTo>
                  <a:pt x="3019794" y="6364565"/>
                  <a:pt x="3029456" y="6356700"/>
                  <a:pt x="3037303" y="6350293"/>
                </a:cubicBezTo>
                <a:cubicBezTo>
                  <a:pt x="3037303" y="6344902"/>
                  <a:pt x="3036637" y="6341292"/>
                  <a:pt x="3037398" y="6340975"/>
                </a:cubicBezTo>
                <a:close/>
                <a:moveTo>
                  <a:pt x="3177135" y="6340721"/>
                </a:moveTo>
                <a:cubicBezTo>
                  <a:pt x="3177135" y="6351244"/>
                  <a:pt x="3177135" y="6361837"/>
                  <a:pt x="3177135" y="6372367"/>
                </a:cubicBezTo>
                <a:cubicBezTo>
                  <a:pt x="3170938" y="6385053"/>
                  <a:pt x="3149135" y="6371225"/>
                  <a:pt x="3149484" y="6391016"/>
                </a:cubicBezTo>
                <a:cubicBezTo>
                  <a:pt x="3139727" y="6388415"/>
                  <a:pt x="3138426" y="6383277"/>
                  <a:pt x="3139029" y="6377061"/>
                </a:cubicBezTo>
                <a:cubicBezTo>
                  <a:pt x="3139790" y="6369259"/>
                  <a:pt x="3141478" y="6366722"/>
                  <a:pt x="3150854" y="6366468"/>
                </a:cubicBezTo>
                <a:cubicBezTo>
                  <a:pt x="3158257" y="6366214"/>
                  <a:pt x="3162355" y="6363423"/>
                  <a:pt x="3164359" y="6357016"/>
                </a:cubicBezTo>
                <a:cubicBezTo>
                  <a:pt x="3165533" y="6353211"/>
                  <a:pt x="3165121" y="6348897"/>
                  <a:pt x="3166516" y="6345218"/>
                </a:cubicBezTo>
                <a:cubicBezTo>
                  <a:pt x="3168236" y="6340531"/>
                  <a:pt x="3172302" y="6339224"/>
                  <a:pt x="3177135" y="6340721"/>
                </a:cubicBezTo>
                <a:close/>
                <a:moveTo>
                  <a:pt x="2503582" y="6340721"/>
                </a:moveTo>
                <a:cubicBezTo>
                  <a:pt x="2512705" y="6341926"/>
                  <a:pt x="2516327" y="6344774"/>
                  <a:pt x="2514069" y="6349214"/>
                </a:cubicBezTo>
                <a:cubicBezTo>
                  <a:pt x="2511911" y="6353528"/>
                  <a:pt x="2508257" y="6354860"/>
                  <a:pt x="2503582" y="6353401"/>
                </a:cubicBezTo>
                <a:cubicBezTo>
                  <a:pt x="2503582" y="6349214"/>
                  <a:pt x="2503582" y="6344965"/>
                  <a:pt x="2503582" y="6340721"/>
                </a:cubicBezTo>
                <a:close/>
                <a:moveTo>
                  <a:pt x="1455186" y="6340689"/>
                </a:moveTo>
                <a:cubicBezTo>
                  <a:pt x="1449374" y="6346487"/>
                  <a:pt x="1443622" y="6352259"/>
                  <a:pt x="1437804" y="6358095"/>
                </a:cubicBezTo>
                <a:cubicBezTo>
                  <a:pt x="1439364" y="6369956"/>
                  <a:pt x="1448638" y="6365136"/>
                  <a:pt x="1455794" y="6366150"/>
                </a:cubicBezTo>
                <a:cubicBezTo>
                  <a:pt x="1463420" y="6357524"/>
                  <a:pt x="1464403" y="6349087"/>
                  <a:pt x="1455186" y="6340689"/>
                </a:cubicBezTo>
                <a:close/>
                <a:moveTo>
                  <a:pt x="5180568" y="6339389"/>
                </a:moveTo>
                <a:cubicBezTo>
                  <a:pt x="5172308" y="6348073"/>
                  <a:pt x="5163535" y="6353084"/>
                  <a:pt x="5159659" y="6362471"/>
                </a:cubicBezTo>
                <a:cubicBezTo>
                  <a:pt x="5159659" y="6369068"/>
                  <a:pt x="5160295" y="6375412"/>
                  <a:pt x="5159501" y="6381564"/>
                </a:cubicBezTo>
                <a:cubicBezTo>
                  <a:pt x="5158257" y="6391523"/>
                  <a:pt x="5144149" y="6395202"/>
                  <a:pt x="5146534" y="6407762"/>
                </a:cubicBezTo>
                <a:cubicBezTo>
                  <a:pt x="5147042" y="6410426"/>
                  <a:pt x="5142341" y="6414105"/>
                  <a:pt x="5140178" y="6417404"/>
                </a:cubicBezTo>
                <a:cubicBezTo>
                  <a:pt x="5138078" y="6420702"/>
                  <a:pt x="5136175" y="6424127"/>
                  <a:pt x="5134202" y="6427426"/>
                </a:cubicBezTo>
                <a:cubicBezTo>
                  <a:pt x="5134202" y="6433706"/>
                  <a:pt x="5134202" y="6439985"/>
                  <a:pt x="5134202" y="6446265"/>
                </a:cubicBezTo>
                <a:cubicBezTo>
                  <a:pt x="5127909" y="6457175"/>
                  <a:pt x="5117613" y="6464406"/>
                  <a:pt x="5109132" y="6473795"/>
                </a:cubicBezTo>
                <a:cubicBezTo>
                  <a:pt x="5113294" y="6478171"/>
                  <a:pt x="5117392" y="6482548"/>
                  <a:pt x="5121586" y="6487115"/>
                </a:cubicBezTo>
                <a:cubicBezTo>
                  <a:pt x="5121586" y="6491048"/>
                  <a:pt x="5121172" y="6495234"/>
                  <a:pt x="5121775" y="6499357"/>
                </a:cubicBezTo>
                <a:cubicBezTo>
                  <a:pt x="5122030" y="6501007"/>
                  <a:pt x="5124193" y="6502847"/>
                  <a:pt x="5125943" y="6503797"/>
                </a:cubicBezTo>
                <a:cubicBezTo>
                  <a:pt x="5128829" y="6505383"/>
                  <a:pt x="5133252" y="6503671"/>
                  <a:pt x="5133948" y="6498850"/>
                </a:cubicBezTo>
                <a:cubicBezTo>
                  <a:pt x="5135122" y="6490731"/>
                  <a:pt x="5134266" y="6482294"/>
                  <a:pt x="5134266" y="6474048"/>
                </a:cubicBezTo>
                <a:cubicBezTo>
                  <a:pt x="5137793" y="6471891"/>
                  <a:pt x="5140876" y="6469037"/>
                  <a:pt x="5144499" y="6467895"/>
                </a:cubicBezTo>
                <a:cubicBezTo>
                  <a:pt x="5159564" y="6463328"/>
                  <a:pt x="5159659" y="6463518"/>
                  <a:pt x="5159659" y="6454257"/>
                </a:cubicBezTo>
                <a:cubicBezTo>
                  <a:pt x="5159692" y="6439668"/>
                  <a:pt x="5159659" y="6425015"/>
                  <a:pt x="5159659" y="6410870"/>
                </a:cubicBezTo>
                <a:cubicBezTo>
                  <a:pt x="5164138" y="6406049"/>
                  <a:pt x="5168363" y="6401546"/>
                  <a:pt x="5172626" y="6396978"/>
                </a:cubicBezTo>
                <a:cubicBezTo>
                  <a:pt x="5172626" y="6388542"/>
                  <a:pt x="5172626" y="6380233"/>
                  <a:pt x="5172626" y="6372621"/>
                </a:cubicBezTo>
                <a:cubicBezTo>
                  <a:pt x="5177168" y="6367546"/>
                  <a:pt x="5181267" y="6363042"/>
                  <a:pt x="5186004" y="6357841"/>
                </a:cubicBezTo>
                <a:cubicBezTo>
                  <a:pt x="5184413" y="6352386"/>
                  <a:pt x="5182763" y="6346804"/>
                  <a:pt x="5180568" y="6339389"/>
                </a:cubicBezTo>
                <a:close/>
                <a:moveTo>
                  <a:pt x="5459655" y="6329411"/>
                </a:moveTo>
                <a:cubicBezTo>
                  <a:pt x="5460132" y="6329151"/>
                  <a:pt x="5463563" y="6332583"/>
                  <a:pt x="5463309" y="6333065"/>
                </a:cubicBezTo>
                <a:cubicBezTo>
                  <a:pt x="5461812" y="6335824"/>
                  <a:pt x="5460132" y="6339224"/>
                  <a:pt x="5457556" y="6340499"/>
                </a:cubicBezTo>
                <a:cubicBezTo>
                  <a:pt x="5452253" y="6343106"/>
                  <a:pt x="5449613" y="6340467"/>
                  <a:pt x="5452221" y="6335158"/>
                </a:cubicBezTo>
                <a:cubicBezTo>
                  <a:pt x="5453489" y="6332583"/>
                  <a:pt x="5456921" y="6330902"/>
                  <a:pt x="5459655" y="6329411"/>
                </a:cubicBezTo>
                <a:close/>
                <a:moveTo>
                  <a:pt x="3324428" y="6329182"/>
                </a:moveTo>
                <a:cubicBezTo>
                  <a:pt x="3324619" y="6329024"/>
                  <a:pt x="3328368" y="6331821"/>
                  <a:pt x="3328469" y="6333350"/>
                </a:cubicBezTo>
                <a:cubicBezTo>
                  <a:pt x="3329706" y="6355558"/>
                  <a:pt x="3331838" y="6377885"/>
                  <a:pt x="3327321" y="6399960"/>
                </a:cubicBezTo>
                <a:cubicBezTo>
                  <a:pt x="3326370" y="6404527"/>
                  <a:pt x="3321631" y="6405669"/>
                  <a:pt x="3316930" y="6404273"/>
                </a:cubicBezTo>
                <a:cubicBezTo>
                  <a:pt x="3316930" y="6381564"/>
                  <a:pt x="3316708" y="6358983"/>
                  <a:pt x="3317247" y="6336306"/>
                </a:cubicBezTo>
                <a:cubicBezTo>
                  <a:pt x="3317311" y="6333794"/>
                  <a:pt x="3321758" y="6331314"/>
                  <a:pt x="3324428" y="6329182"/>
                </a:cubicBezTo>
                <a:close/>
                <a:moveTo>
                  <a:pt x="2986490" y="6328009"/>
                </a:moveTo>
                <a:cubicBezTo>
                  <a:pt x="2992529" y="6328009"/>
                  <a:pt x="2998530" y="6328009"/>
                  <a:pt x="3004379" y="6328009"/>
                </a:cubicBezTo>
                <a:cubicBezTo>
                  <a:pt x="3013025" y="6332684"/>
                  <a:pt x="3012962" y="6340086"/>
                  <a:pt x="3010798" y="6348136"/>
                </a:cubicBezTo>
                <a:cubicBezTo>
                  <a:pt x="3005203" y="6353718"/>
                  <a:pt x="2999519" y="6359427"/>
                  <a:pt x="2993829" y="6365136"/>
                </a:cubicBezTo>
                <a:cubicBezTo>
                  <a:pt x="2991381" y="6362789"/>
                  <a:pt x="2987029" y="6360632"/>
                  <a:pt x="2986807" y="6358095"/>
                </a:cubicBezTo>
                <a:cubicBezTo>
                  <a:pt x="2986014" y="6348136"/>
                  <a:pt x="2986490" y="6338050"/>
                  <a:pt x="2986490" y="6328009"/>
                </a:cubicBezTo>
                <a:close/>
                <a:moveTo>
                  <a:pt x="1003922" y="6328009"/>
                </a:moveTo>
                <a:cubicBezTo>
                  <a:pt x="1008146" y="6328009"/>
                  <a:pt x="1012402" y="6328009"/>
                  <a:pt x="1016628" y="6328009"/>
                </a:cubicBezTo>
                <a:cubicBezTo>
                  <a:pt x="1014978" y="6338146"/>
                  <a:pt x="1014059" y="6339065"/>
                  <a:pt x="1003922" y="6340721"/>
                </a:cubicBezTo>
                <a:cubicBezTo>
                  <a:pt x="1003922" y="6336496"/>
                  <a:pt x="1003922" y="6332234"/>
                  <a:pt x="1003922" y="6328009"/>
                </a:cubicBezTo>
                <a:close/>
                <a:moveTo>
                  <a:pt x="4594268" y="6315904"/>
                </a:moveTo>
                <a:cubicBezTo>
                  <a:pt x="4598308" y="6313823"/>
                  <a:pt x="4604314" y="6315903"/>
                  <a:pt x="4613242" y="6321653"/>
                </a:cubicBezTo>
                <a:cubicBezTo>
                  <a:pt x="4613242" y="6334333"/>
                  <a:pt x="4613242" y="6347057"/>
                  <a:pt x="4613242" y="6359617"/>
                </a:cubicBezTo>
                <a:cubicBezTo>
                  <a:pt x="4609207" y="6365516"/>
                  <a:pt x="4602915" y="6365009"/>
                  <a:pt x="4597002" y="6366594"/>
                </a:cubicBezTo>
                <a:cubicBezTo>
                  <a:pt x="4591541" y="6368053"/>
                  <a:pt x="4587119" y="6373509"/>
                  <a:pt x="4581302" y="6377949"/>
                </a:cubicBezTo>
                <a:cubicBezTo>
                  <a:pt x="4576125" y="6373065"/>
                  <a:pt x="4570340" y="6367609"/>
                  <a:pt x="4564491" y="6362154"/>
                </a:cubicBezTo>
                <a:cubicBezTo>
                  <a:pt x="4568113" y="6349722"/>
                  <a:pt x="4579906" y="6344330"/>
                  <a:pt x="4587088" y="6335126"/>
                </a:cubicBezTo>
                <a:cubicBezTo>
                  <a:pt x="4588153" y="6324229"/>
                  <a:pt x="4590228" y="6317985"/>
                  <a:pt x="4594268" y="6315904"/>
                </a:cubicBezTo>
                <a:close/>
                <a:moveTo>
                  <a:pt x="1016628" y="6315298"/>
                </a:moveTo>
                <a:cubicBezTo>
                  <a:pt x="1020859" y="6315298"/>
                  <a:pt x="1025116" y="6315298"/>
                  <a:pt x="1029341" y="6315298"/>
                </a:cubicBezTo>
                <a:cubicBezTo>
                  <a:pt x="1027691" y="6325434"/>
                  <a:pt x="1026771" y="6326360"/>
                  <a:pt x="1016628" y="6328010"/>
                </a:cubicBezTo>
                <a:lnTo>
                  <a:pt x="1016628" y="6328009"/>
                </a:lnTo>
                <a:close/>
                <a:moveTo>
                  <a:pt x="5216892" y="6315266"/>
                </a:moveTo>
                <a:cubicBezTo>
                  <a:pt x="5207770" y="6323784"/>
                  <a:pt x="5207770" y="6332240"/>
                  <a:pt x="5216892" y="6340753"/>
                </a:cubicBezTo>
                <a:cubicBezTo>
                  <a:pt x="5226014" y="6332240"/>
                  <a:pt x="5226014" y="6323784"/>
                  <a:pt x="5216892" y="6315266"/>
                </a:cubicBezTo>
                <a:close/>
                <a:moveTo>
                  <a:pt x="3812486" y="6315224"/>
                </a:moveTo>
                <a:cubicBezTo>
                  <a:pt x="3813483" y="6314228"/>
                  <a:pt x="3815469" y="6314220"/>
                  <a:pt x="3818123" y="6315520"/>
                </a:cubicBezTo>
                <a:cubicBezTo>
                  <a:pt x="3820699" y="6316794"/>
                  <a:pt x="3822380" y="6320195"/>
                  <a:pt x="3823877" y="6322954"/>
                </a:cubicBezTo>
                <a:cubicBezTo>
                  <a:pt x="3824131" y="6323436"/>
                  <a:pt x="3820699" y="6326868"/>
                  <a:pt x="3820223" y="6326614"/>
                </a:cubicBezTo>
                <a:cubicBezTo>
                  <a:pt x="3817457" y="6325117"/>
                  <a:pt x="3814057" y="6323436"/>
                  <a:pt x="3812782" y="6320860"/>
                </a:cubicBezTo>
                <a:cubicBezTo>
                  <a:pt x="3811482" y="6318206"/>
                  <a:pt x="3811490" y="6316221"/>
                  <a:pt x="3812486" y="6315224"/>
                </a:cubicBezTo>
                <a:close/>
                <a:moveTo>
                  <a:pt x="3809096" y="6305351"/>
                </a:moveTo>
                <a:cubicBezTo>
                  <a:pt x="3812274" y="6308053"/>
                  <a:pt x="3813930" y="6311136"/>
                  <a:pt x="3812306" y="6315234"/>
                </a:cubicBezTo>
                <a:cubicBezTo>
                  <a:pt x="3812084" y="6315868"/>
                  <a:pt x="3808620" y="6315773"/>
                  <a:pt x="3806939" y="6315170"/>
                </a:cubicBezTo>
                <a:cubicBezTo>
                  <a:pt x="3805315" y="6314599"/>
                  <a:pt x="3803888" y="6313108"/>
                  <a:pt x="3802740" y="6311738"/>
                </a:cubicBezTo>
                <a:cubicBezTo>
                  <a:pt x="3801851" y="6310660"/>
                  <a:pt x="3800741" y="6308687"/>
                  <a:pt x="3801154" y="6307863"/>
                </a:cubicBezTo>
                <a:cubicBezTo>
                  <a:pt x="3803539" y="6303156"/>
                  <a:pt x="3806076" y="6302776"/>
                  <a:pt x="3809096" y="6305351"/>
                </a:cubicBezTo>
                <a:close/>
                <a:moveTo>
                  <a:pt x="2548175" y="6302846"/>
                </a:moveTo>
                <a:cubicBezTo>
                  <a:pt x="2548649" y="6302586"/>
                  <a:pt x="2551193" y="6305256"/>
                  <a:pt x="2552208" y="6306912"/>
                </a:cubicBezTo>
                <a:cubicBezTo>
                  <a:pt x="2553897" y="6309582"/>
                  <a:pt x="2552366" y="6312659"/>
                  <a:pt x="2547921" y="6315107"/>
                </a:cubicBezTo>
                <a:cubicBezTo>
                  <a:pt x="2547445" y="6315361"/>
                  <a:pt x="2545219" y="6312468"/>
                  <a:pt x="2543823" y="6311073"/>
                </a:cubicBezTo>
                <a:cubicBezTo>
                  <a:pt x="2542421" y="6308244"/>
                  <a:pt x="2543728" y="6305256"/>
                  <a:pt x="2548175" y="6302846"/>
                </a:cubicBezTo>
                <a:close/>
                <a:moveTo>
                  <a:pt x="1029342" y="6302586"/>
                </a:moveTo>
                <a:cubicBezTo>
                  <a:pt x="1033573" y="6302586"/>
                  <a:pt x="1037828" y="6302586"/>
                  <a:pt x="1042054" y="6302586"/>
                </a:cubicBezTo>
                <a:cubicBezTo>
                  <a:pt x="1040404" y="6312723"/>
                  <a:pt x="1039478" y="6313649"/>
                  <a:pt x="1029342" y="6315298"/>
                </a:cubicBezTo>
                <a:cubicBezTo>
                  <a:pt x="1029342" y="6311073"/>
                  <a:pt x="1029342" y="6306817"/>
                  <a:pt x="1029342" y="6302586"/>
                </a:cubicBezTo>
                <a:close/>
                <a:moveTo>
                  <a:pt x="3032950" y="6292068"/>
                </a:moveTo>
                <a:cubicBezTo>
                  <a:pt x="3034695" y="6293084"/>
                  <a:pt x="3037112" y="6294930"/>
                  <a:pt x="3037143" y="6296490"/>
                </a:cubicBezTo>
                <a:cubicBezTo>
                  <a:pt x="3037461" y="6311199"/>
                  <a:pt x="3037334" y="6325973"/>
                  <a:pt x="3037334" y="6340721"/>
                </a:cubicBezTo>
                <a:cubicBezTo>
                  <a:pt x="3032506" y="6342212"/>
                  <a:pt x="3028402" y="6340911"/>
                  <a:pt x="3026657" y="6336243"/>
                </a:cubicBezTo>
                <a:cubicBezTo>
                  <a:pt x="3024621" y="6330743"/>
                  <a:pt x="3024304" y="6324514"/>
                  <a:pt x="3021861" y="6319268"/>
                </a:cubicBezTo>
                <a:cubicBezTo>
                  <a:pt x="3020174" y="6315678"/>
                  <a:pt x="3016140" y="6313204"/>
                  <a:pt x="3013120" y="6310153"/>
                </a:cubicBezTo>
                <a:cubicBezTo>
                  <a:pt x="3016108" y="6302364"/>
                  <a:pt x="3023447" y="6298297"/>
                  <a:pt x="3028662" y="6292417"/>
                </a:cubicBezTo>
                <a:cubicBezTo>
                  <a:pt x="3029391" y="6291593"/>
                  <a:pt x="3031904" y="6291466"/>
                  <a:pt x="3032950" y="6292068"/>
                </a:cubicBezTo>
                <a:close/>
                <a:moveTo>
                  <a:pt x="1683946" y="6289937"/>
                </a:moveTo>
                <a:cubicBezTo>
                  <a:pt x="1689637" y="6295627"/>
                  <a:pt x="1695385" y="6301380"/>
                  <a:pt x="1701201" y="6307197"/>
                </a:cubicBezTo>
                <a:cubicBezTo>
                  <a:pt x="1698277" y="6316604"/>
                  <a:pt x="1689985" y="6321304"/>
                  <a:pt x="1683375" y="6327438"/>
                </a:cubicBezTo>
                <a:cubicBezTo>
                  <a:pt x="1675109" y="6321812"/>
                  <a:pt x="1678162" y="6313197"/>
                  <a:pt x="1677527" y="6305541"/>
                </a:cubicBezTo>
                <a:cubicBezTo>
                  <a:pt x="1676987" y="6299154"/>
                  <a:pt x="1678573" y="6293787"/>
                  <a:pt x="1683946" y="6289937"/>
                </a:cubicBezTo>
                <a:close/>
                <a:moveTo>
                  <a:pt x="4874595" y="6277454"/>
                </a:moveTo>
                <a:cubicBezTo>
                  <a:pt x="4883050" y="6276528"/>
                  <a:pt x="4888930" y="6277835"/>
                  <a:pt x="4892648" y="6283683"/>
                </a:cubicBezTo>
                <a:cubicBezTo>
                  <a:pt x="4893600" y="6285174"/>
                  <a:pt x="4893600" y="6288606"/>
                  <a:pt x="4892554" y="6289684"/>
                </a:cubicBezTo>
                <a:cubicBezTo>
                  <a:pt x="4891538" y="6290705"/>
                  <a:pt x="4888613" y="6289874"/>
                  <a:pt x="4886704" y="6289874"/>
                </a:cubicBezTo>
                <a:cubicBezTo>
                  <a:pt x="4882068" y="6294232"/>
                  <a:pt x="4877518" y="6298488"/>
                  <a:pt x="4873040" y="6302713"/>
                </a:cubicBezTo>
                <a:cubicBezTo>
                  <a:pt x="4866969" y="6301698"/>
                  <a:pt x="4859756" y="6305256"/>
                  <a:pt x="4856230" y="6296585"/>
                </a:cubicBezTo>
                <a:cubicBezTo>
                  <a:pt x="4860360" y="6288288"/>
                  <a:pt x="4868428" y="6282725"/>
                  <a:pt x="4874595" y="6277454"/>
                </a:cubicBezTo>
                <a:close/>
                <a:moveTo>
                  <a:pt x="3249498" y="6266937"/>
                </a:moveTo>
                <a:cubicBezTo>
                  <a:pt x="3246542" y="6264996"/>
                  <a:pt x="3244156" y="6266582"/>
                  <a:pt x="3240661" y="6270622"/>
                </a:cubicBezTo>
                <a:cubicBezTo>
                  <a:pt x="3236690" y="6275228"/>
                  <a:pt x="3231793" y="6279040"/>
                  <a:pt x="3227948" y="6282598"/>
                </a:cubicBezTo>
                <a:cubicBezTo>
                  <a:pt x="3227948" y="6292069"/>
                  <a:pt x="3227948" y="6300271"/>
                  <a:pt x="3227948" y="6309418"/>
                </a:cubicBezTo>
                <a:cubicBezTo>
                  <a:pt x="3223882" y="6313039"/>
                  <a:pt x="3219334" y="6317112"/>
                  <a:pt x="3214379" y="6321527"/>
                </a:cubicBezTo>
                <a:cubicBezTo>
                  <a:pt x="3223755" y="6329919"/>
                  <a:pt x="3232237" y="6331029"/>
                  <a:pt x="3240661" y="6321685"/>
                </a:cubicBezTo>
                <a:cubicBezTo>
                  <a:pt x="3240661" y="6317492"/>
                  <a:pt x="3240661" y="6313394"/>
                  <a:pt x="3240661" y="6308085"/>
                </a:cubicBezTo>
                <a:cubicBezTo>
                  <a:pt x="3244632" y="6304622"/>
                  <a:pt x="3249238" y="6300588"/>
                  <a:pt x="3253374" y="6297029"/>
                </a:cubicBezTo>
                <a:cubicBezTo>
                  <a:pt x="3253374" y="6289937"/>
                  <a:pt x="3252898" y="6283747"/>
                  <a:pt x="3253532" y="6277644"/>
                </a:cubicBezTo>
                <a:cubicBezTo>
                  <a:pt x="3254040" y="6272906"/>
                  <a:pt x="3253342" y="6269474"/>
                  <a:pt x="3249498" y="6266937"/>
                </a:cubicBezTo>
                <a:close/>
                <a:moveTo>
                  <a:pt x="1580174" y="6266683"/>
                </a:moveTo>
                <a:cubicBezTo>
                  <a:pt x="1578523" y="6267730"/>
                  <a:pt x="1575853" y="6270241"/>
                  <a:pt x="1576107" y="6270717"/>
                </a:cubicBezTo>
                <a:cubicBezTo>
                  <a:pt x="1578555" y="6275164"/>
                  <a:pt x="1581544" y="6276470"/>
                  <a:pt x="1584372" y="6275069"/>
                </a:cubicBezTo>
                <a:cubicBezTo>
                  <a:pt x="1585768" y="6273673"/>
                  <a:pt x="1588663" y="6271447"/>
                  <a:pt x="1588377" y="6270971"/>
                </a:cubicBezTo>
                <a:cubicBezTo>
                  <a:pt x="1585927" y="6266524"/>
                  <a:pt x="1582844" y="6264996"/>
                  <a:pt x="1580174" y="6266683"/>
                </a:cubicBezTo>
                <a:close/>
                <a:moveTo>
                  <a:pt x="4697905" y="6266677"/>
                </a:moveTo>
                <a:cubicBezTo>
                  <a:pt x="4699553" y="6267698"/>
                  <a:pt x="4700797" y="6269411"/>
                  <a:pt x="4702193" y="6270844"/>
                </a:cubicBezTo>
                <a:cubicBezTo>
                  <a:pt x="4699363" y="6275069"/>
                  <a:pt x="4696439" y="6276686"/>
                  <a:pt x="4693775" y="6275005"/>
                </a:cubicBezTo>
                <a:cubicBezTo>
                  <a:pt x="4692119" y="6273959"/>
                  <a:pt x="4689448" y="6271447"/>
                  <a:pt x="4689702" y="6270971"/>
                </a:cubicBezTo>
                <a:cubicBezTo>
                  <a:pt x="4692151" y="6266518"/>
                  <a:pt x="4695233" y="6264996"/>
                  <a:pt x="4697905" y="6266677"/>
                </a:cubicBezTo>
                <a:close/>
                <a:moveTo>
                  <a:pt x="2499295" y="6266487"/>
                </a:moveTo>
                <a:cubicBezTo>
                  <a:pt x="2497835" y="6266582"/>
                  <a:pt x="2496084" y="6266201"/>
                  <a:pt x="2495004" y="6266874"/>
                </a:cubicBezTo>
                <a:cubicBezTo>
                  <a:pt x="2488489" y="6271066"/>
                  <a:pt x="2488745" y="6285047"/>
                  <a:pt x="2495291" y="6287781"/>
                </a:cubicBezTo>
                <a:cubicBezTo>
                  <a:pt x="2496496" y="6288288"/>
                  <a:pt x="2498500" y="6288161"/>
                  <a:pt x="2499546" y="6287464"/>
                </a:cubicBezTo>
                <a:cubicBezTo>
                  <a:pt x="2505873" y="6283233"/>
                  <a:pt x="2505618" y="6269443"/>
                  <a:pt x="2499295" y="6266487"/>
                </a:cubicBezTo>
                <a:close/>
                <a:moveTo>
                  <a:pt x="1820673" y="6264209"/>
                </a:moveTo>
                <a:cubicBezTo>
                  <a:pt x="1823673" y="6264297"/>
                  <a:pt x="1826311" y="6265202"/>
                  <a:pt x="1827675" y="6268903"/>
                </a:cubicBezTo>
                <a:cubicBezTo>
                  <a:pt x="1829965" y="6275196"/>
                  <a:pt x="1822150" y="6277454"/>
                  <a:pt x="1819097" y="6281710"/>
                </a:cubicBezTo>
                <a:cubicBezTo>
                  <a:pt x="1817917" y="6283328"/>
                  <a:pt x="1816332" y="6284698"/>
                  <a:pt x="1814803" y="6286030"/>
                </a:cubicBezTo>
                <a:cubicBezTo>
                  <a:pt x="1813438" y="6287241"/>
                  <a:pt x="1811948" y="6288288"/>
                  <a:pt x="1810485" y="6289398"/>
                </a:cubicBezTo>
                <a:cubicBezTo>
                  <a:pt x="1802066" y="6276528"/>
                  <a:pt x="1801972" y="6276464"/>
                  <a:pt x="1811499" y="6264425"/>
                </a:cubicBezTo>
                <a:cubicBezTo>
                  <a:pt x="1814311" y="6264853"/>
                  <a:pt x="1817675" y="6264122"/>
                  <a:pt x="1820673" y="6264209"/>
                </a:cubicBezTo>
                <a:close/>
                <a:moveTo>
                  <a:pt x="4803792" y="6252030"/>
                </a:moveTo>
                <a:cubicBezTo>
                  <a:pt x="4804427" y="6252252"/>
                  <a:pt x="4804332" y="6255715"/>
                  <a:pt x="4803730" y="6257403"/>
                </a:cubicBezTo>
                <a:cubicBezTo>
                  <a:pt x="4803158" y="6259020"/>
                  <a:pt x="4801661" y="6260454"/>
                  <a:pt x="4800297" y="6261596"/>
                </a:cubicBezTo>
                <a:cubicBezTo>
                  <a:pt x="4799212" y="6262483"/>
                  <a:pt x="4797245" y="6263600"/>
                  <a:pt x="4796421" y="6263181"/>
                </a:cubicBezTo>
                <a:cubicBezTo>
                  <a:pt x="4791714" y="6260803"/>
                  <a:pt x="4791334" y="6258259"/>
                  <a:pt x="4793909" y="6255240"/>
                </a:cubicBezTo>
                <a:cubicBezTo>
                  <a:pt x="4796612" y="6252061"/>
                  <a:pt x="4799694" y="6250413"/>
                  <a:pt x="4803792" y="6252030"/>
                </a:cubicBezTo>
                <a:close/>
                <a:moveTo>
                  <a:pt x="3215096" y="6251606"/>
                </a:moveTo>
                <a:lnTo>
                  <a:pt x="3219424" y="6251835"/>
                </a:lnTo>
                <a:lnTo>
                  <a:pt x="3220831" y="6255494"/>
                </a:lnTo>
                <a:lnTo>
                  <a:pt x="3220847" y="6255520"/>
                </a:lnTo>
                <a:lnTo>
                  <a:pt x="3220831" y="6255526"/>
                </a:lnTo>
                <a:lnTo>
                  <a:pt x="3215203" y="6253631"/>
                </a:lnTo>
                <a:close/>
                <a:moveTo>
                  <a:pt x="4811512" y="6240467"/>
                </a:moveTo>
                <a:cubicBezTo>
                  <a:pt x="4811989" y="6240213"/>
                  <a:pt x="4815421" y="6243645"/>
                  <a:pt x="4815166" y="6244121"/>
                </a:cubicBezTo>
                <a:cubicBezTo>
                  <a:pt x="4813675" y="6246886"/>
                  <a:pt x="4811989" y="6250280"/>
                  <a:pt x="4809420" y="6251555"/>
                </a:cubicBezTo>
                <a:cubicBezTo>
                  <a:pt x="4804110" y="6254162"/>
                  <a:pt x="4801470" y="6251523"/>
                  <a:pt x="4804077" y="6246214"/>
                </a:cubicBezTo>
                <a:cubicBezTo>
                  <a:pt x="4805346" y="6243645"/>
                  <a:pt x="4808747" y="6241958"/>
                  <a:pt x="4811512" y="6240467"/>
                </a:cubicBezTo>
                <a:close/>
                <a:moveTo>
                  <a:pt x="4714842" y="6239319"/>
                </a:moveTo>
                <a:cubicBezTo>
                  <a:pt x="4715476" y="6239541"/>
                  <a:pt x="4715349" y="6243004"/>
                  <a:pt x="4714778" y="6244692"/>
                </a:cubicBezTo>
                <a:cubicBezTo>
                  <a:pt x="4714207" y="6246309"/>
                  <a:pt x="4712710" y="6247743"/>
                  <a:pt x="4711346" y="6248885"/>
                </a:cubicBezTo>
                <a:cubicBezTo>
                  <a:pt x="4710261" y="6249773"/>
                  <a:pt x="4708295" y="6250889"/>
                  <a:pt x="4707470" y="6250477"/>
                </a:cubicBezTo>
                <a:cubicBezTo>
                  <a:pt x="4702763" y="6248092"/>
                  <a:pt x="4702382" y="6245548"/>
                  <a:pt x="4704959" y="6242529"/>
                </a:cubicBezTo>
                <a:cubicBezTo>
                  <a:pt x="4707661" y="6239351"/>
                  <a:pt x="4710743" y="6237702"/>
                  <a:pt x="4714842" y="6239319"/>
                </a:cubicBezTo>
                <a:close/>
                <a:moveTo>
                  <a:pt x="1365980" y="6239287"/>
                </a:moveTo>
                <a:cubicBezTo>
                  <a:pt x="1370433" y="6241735"/>
                  <a:pt x="1371955" y="6244818"/>
                  <a:pt x="1370275" y="6247489"/>
                </a:cubicBezTo>
                <a:cubicBezTo>
                  <a:pt x="1369222" y="6249137"/>
                  <a:pt x="1366716" y="6251808"/>
                  <a:pt x="1366234" y="6251555"/>
                </a:cubicBezTo>
                <a:cubicBezTo>
                  <a:pt x="1361787" y="6249106"/>
                  <a:pt x="1360487" y="6246118"/>
                  <a:pt x="1361882" y="6243289"/>
                </a:cubicBezTo>
                <a:cubicBezTo>
                  <a:pt x="1363284" y="6241894"/>
                  <a:pt x="1365504" y="6239001"/>
                  <a:pt x="1365980" y="6239287"/>
                </a:cubicBezTo>
                <a:close/>
                <a:moveTo>
                  <a:pt x="5369398" y="6239065"/>
                </a:moveTo>
                <a:cubicBezTo>
                  <a:pt x="5377727" y="6239065"/>
                  <a:pt x="5386018" y="6239065"/>
                  <a:pt x="5394347" y="6239065"/>
                </a:cubicBezTo>
                <a:cubicBezTo>
                  <a:pt x="5403850" y="6251332"/>
                  <a:pt x="5403850" y="6251364"/>
                  <a:pt x="5394824" y="6264488"/>
                </a:cubicBezTo>
                <a:cubicBezTo>
                  <a:pt x="5386501" y="6264488"/>
                  <a:pt x="5378204" y="6264488"/>
                  <a:pt x="5369881" y="6264488"/>
                </a:cubicBezTo>
                <a:cubicBezTo>
                  <a:pt x="5360409" y="6252221"/>
                  <a:pt x="5360409" y="6252157"/>
                  <a:pt x="5369398" y="6239065"/>
                </a:cubicBezTo>
                <a:close/>
                <a:moveTo>
                  <a:pt x="4765750" y="6239065"/>
                </a:moveTo>
                <a:cubicBezTo>
                  <a:pt x="4763149" y="6251745"/>
                  <a:pt x="4759267" y="6254067"/>
                  <a:pt x="4745635" y="6250572"/>
                </a:cubicBezTo>
                <a:cubicBezTo>
                  <a:pt x="4743984" y="6250153"/>
                  <a:pt x="4742330" y="6248123"/>
                  <a:pt x="4741599" y="6246436"/>
                </a:cubicBezTo>
                <a:cubicBezTo>
                  <a:pt x="4741187" y="6245485"/>
                  <a:pt x="4742489" y="6243480"/>
                  <a:pt x="4743477" y="6242402"/>
                </a:cubicBezTo>
                <a:cubicBezTo>
                  <a:pt x="4744715" y="6241070"/>
                  <a:pt x="4746395" y="6239319"/>
                  <a:pt x="4747988" y="6239224"/>
                </a:cubicBezTo>
                <a:cubicBezTo>
                  <a:pt x="4753900" y="6238843"/>
                  <a:pt x="4759812" y="6239065"/>
                  <a:pt x="4765750" y="6239065"/>
                </a:cubicBezTo>
                <a:close/>
                <a:moveTo>
                  <a:pt x="5203435" y="6233770"/>
                </a:moveTo>
                <a:lnTo>
                  <a:pt x="5201654" y="6238966"/>
                </a:lnTo>
                <a:lnTo>
                  <a:pt x="5197750" y="6239173"/>
                </a:lnTo>
                <a:lnTo>
                  <a:pt x="5197753" y="6239105"/>
                </a:lnTo>
                <a:lnTo>
                  <a:pt x="5197854" y="6239065"/>
                </a:lnTo>
                <a:close/>
                <a:moveTo>
                  <a:pt x="5205486" y="6227787"/>
                </a:moveTo>
                <a:cubicBezTo>
                  <a:pt x="5202720" y="6229277"/>
                  <a:pt x="5199320" y="6230964"/>
                  <a:pt x="5198046" y="6233540"/>
                </a:cubicBezTo>
                <a:lnTo>
                  <a:pt x="5197753" y="6239105"/>
                </a:lnTo>
                <a:lnTo>
                  <a:pt x="5187749" y="6243004"/>
                </a:lnTo>
                <a:cubicBezTo>
                  <a:pt x="5186290" y="6246340"/>
                  <a:pt x="5185752" y="6250127"/>
                  <a:pt x="5185212" y="6253781"/>
                </a:cubicBezTo>
                <a:cubicBezTo>
                  <a:pt x="5184635" y="6257815"/>
                  <a:pt x="5186385" y="6262040"/>
                  <a:pt x="5190515" y="6262959"/>
                </a:cubicBezTo>
                <a:cubicBezTo>
                  <a:pt x="5192424" y="6263378"/>
                  <a:pt x="5197030" y="6259338"/>
                  <a:pt x="5197506" y="6256768"/>
                </a:cubicBezTo>
                <a:cubicBezTo>
                  <a:pt x="5198048" y="6253908"/>
                  <a:pt x="5198135" y="6250968"/>
                  <a:pt x="5199042" y="6246590"/>
                </a:cubicBezTo>
                <a:lnTo>
                  <a:pt x="5201654" y="6238966"/>
                </a:lnTo>
                <a:lnTo>
                  <a:pt x="5203386" y="6238874"/>
                </a:lnTo>
                <a:cubicBezTo>
                  <a:pt x="5205962" y="6237606"/>
                  <a:pt x="5207643" y="6234206"/>
                  <a:pt x="5209140" y="6231440"/>
                </a:cubicBezTo>
                <a:cubicBezTo>
                  <a:pt x="5209283" y="6231187"/>
                  <a:pt x="5208488" y="6230202"/>
                  <a:pt x="5206644" y="6230726"/>
                </a:cubicBezTo>
                <a:lnTo>
                  <a:pt x="5203435" y="6233770"/>
                </a:lnTo>
                <a:close/>
                <a:moveTo>
                  <a:pt x="1711562" y="6225654"/>
                </a:moveTo>
                <a:cubicBezTo>
                  <a:pt x="1718847" y="6225933"/>
                  <a:pt x="1726307" y="6227419"/>
                  <a:pt x="1733570" y="6226258"/>
                </a:cubicBezTo>
                <a:cubicBezTo>
                  <a:pt x="1737891" y="6230102"/>
                  <a:pt x="1742471" y="6234206"/>
                  <a:pt x="1747297" y="6238525"/>
                </a:cubicBezTo>
                <a:cubicBezTo>
                  <a:pt x="1751015" y="6238684"/>
                  <a:pt x="1755175" y="6238874"/>
                  <a:pt x="1759310" y="6239033"/>
                </a:cubicBezTo>
                <a:cubicBezTo>
                  <a:pt x="1761721" y="6242084"/>
                  <a:pt x="1765572" y="6244881"/>
                  <a:pt x="1766175" y="6248250"/>
                </a:cubicBezTo>
                <a:cubicBezTo>
                  <a:pt x="1767285" y="6254352"/>
                  <a:pt x="1766492" y="6260835"/>
                  <a:pt x="1766492" y="6267571"/>
                </a:cubicBezTo>
                <a:cubicBezTo>
                  <a:pt x="1763440" y="6277676"/>
                  <a:pt x="1753494" y="6281996"/>
                  <a:pt x="1747139" y="6290261"/>
                </a:cubicBezTo>
                <a:cubicBezTo>
                  <a:pt x="1741419" y="6274973"/>
                  <a:pt x="1724130" y="6281171"/>
                  <a:pt x="1716221" y="6271383"/>
                </a:cubicBezTo>
                <a:cubicBezTo>
                  <a:pt x="1716030" y="6267254"/>
                  <a:pt x="1715872" y="6263118"/>
                  <a:pt x="1715675" y="6258798"/>
                </a:cubicBezTo>
                <a:cubicBezTo>
                  <a:pt x="1707383" y="6250026"/>
                  <a:pt x="1698990" y="6241164"/>
                  <a:pt x="1690605" y="6232296"/>
                </a:cubicBezTo>
                <a:cubicBezTo>
                  <a:pt x="1697167" y="6226305"/>
                  <a:pt x="1704278" y="6225376"/>
                  <a:pt x="1711562" y="6225654"/>
                </a:cubicBezTo>
                <a:close/>
                <a:moveTo>
                  <a:pt x="4825020" y="6215836"/>
                </a:moveTo>
                <a:cubicBezTo>
                  <a:pt x="4826674" y="6216883"/>
                  <a:pt x="4829346" y="6219395"/>
                  <a:pt x="4829091" y="6219871"/>
                </a:cubicBezTo>
                <a:cubicBezTo>
                  <a:pt x="4826611" y="6224317"/>
                  <a:pt x="4823623" y="6225656"/>
                  <a:pt x="4820825" y="6224228"/>
                </a:cubicBezTo>
                <a:cubicBezTo>
                  <a:pt x="4819430" y="6222827"/>
                  <a:pt x="4816538" y="6220607"/>
                  <a:pt x="4816823" y="6220125"/>
                </a:cubicBezTo>
                <a:cubicBezTo>
                  <a:pt x="4819271" y="6215678"/>
                  <a:pt x="4822348" y="6214149"/>
                  <a:pt x="4825020" y="6215836"/>
                </a:cubicBezTo>
                <a:close/>
                <a:moveTo>
                  <a:pt x="1612328" y="6213223"/>
                </a:moveTo>
                <a:cubicBezTo>
                  <a:pt x="1615457" y="6212874"/>
                  <a:pt x="1618873" y="6214726"/>
                  <a:pt x="1625086" y="6218380"/>
                </a:cubicBezTo>
                <a:cubicBezTo>
                  <a:pt x="1612660" y="6234650"/>
                  <a:pt x="1612724" y="6234713"/>
                  <a:pt x="1601285" y="6239065"/>
                </a:cubicBezTo>
                <a:cubicBezTo>
                  <a:pt x="1601285" y="6233121"/>
                  <a:pt x="1601285" y="6227209"/>
                  <a:pt x="1601285" y="6221272"/>
                </a:cubicBezTo>
                <a:cubicBezTo>
                  <a:pt x="1606355" y="6216122"/>
                  <a:pt x="1609198" y="6213572"/>
                  <a:pt x="1612328" y="6213223"/>
                </a:cubicBezTo>
                <a:close/>
                <a:moveTo>
                  <a:pt x="3138312" y="6213066"/>
                </a:moveTo>
                <a:cubicBezTo>
                  <a:pt x="3133962" y="6213130"/>
                  <a:pt x="3129799" y="6214790"/>
                  <a:pt x="3128416" y="6217999"/>
                </a:cubicBezTo>
                <a:cubicBezTo>
                  <a:pt x="3127909" y="6219173"/>
                  <a:pt x="3128036" y="6221209"/>
                  <a:pt x="3128734" y="6222256"/>
                </a:cubicBezTo>
                <a:cubicBezTo>
                  <a:pt x="3132959" y="6228612"/>
                  <a:pt x="3146750" y="6228358"/>
                  <a:pt x="3149706" y="6222002"/>
                </a:cubicBezTo>
                <a:cubicBezTo>
                  <a:pt x="3149611" y="6220537"/>
                  <a:pt x="3150023" y="6218760"/>
                  <a:pt x="3149325" y="6217714"/>
                </a:cubicBezTo>
                <a:cubicBezTo>
                  <a:pt x="3147197" y="6214536"/>
                  <a:pt x="3142661" y="6213003"/>
                  <a:pt x="3138312" y="6213066"/>
                </a:cubicBezTo>
                <a:close/>
                <a:moveTo>
                  <a:pt x="4798801" y="6202331"/>
                </a:moveTo>
                <a:cubicBezTo>
                  <a:pt x="4799282" y="6202078"/>
                  <a:pt x="4802714" y="6205509"/>
                  <a:pt x="4802460" y="6205985"/>
                </a:cubicBezTo>
                <a:cubicBezTo>
                  <a:pt x="4800964" y="6208751"/>
                  <a:pt x="4799276" y="6212150"/>
                  <a:pt x="4796707" y="6213419"/>
                </a:cubicBezTo>
                <a:lnTo>
                  <a:pt x="4791143" y="6213714"/>
                </a:lnTo>
                <a:lnTo>
                  <a:pt x="4790794" y="6231250"/>
                </a:lnTo>
                <a:cubicBezTo>
                  <a:pt x="4790160" y="6234238"/>
                  <a:pt x="4785960" y="6236490"/>
                  <a:pt x="4783391" y="6239065"/>
                </a:cubicBezTo>
                <a:lnTo>
                  <a:pt x="4765750" y="6239065"/>
                </a:lnTo>
                <a:lnTo>
                  <a:pt x="4765718" y="6239065"/>
                </a:lnTo>
                <a:cubicBezTo>
                  <a:pt x="4765718" y="6237194"/>
                  <a:pt x="4764925" y="6234524"/>
                  <a:pt x="4765845" y="6233534"/>
                </a:cubicBezTo>
                <a:cubicBezTo>
                  <a:pt x="4772169" y="6226702"/>
                  <a:pt x="4778779" y="6220124"/>
                  <a:pt x="4785579" y="6213800"/>
                </a:cubicBezTo>
                <a:lnTo>
                  <a:pt x="4791072" y="6213644"/>
                </a:lnTo>
                <a:lnTo>
                  <a:pt x="4791366" y="6208085"/>
                </a:lnTo>
                <a:cubicBezTo>
                  <a:pt x="4792634" y="6205509"/>
                  <a:pt x="4796041" y="6203822"/>
                  <a:pt x="4798801" y="6202331"/>
                </a:cubicBezTo>
                <a:close/>
                <a:moveTo>
                  <a:pt x="1436028" y="6200930"/>
                </a:moveTo>
                <a:cubicBezTo>
                  <a:pt x="1436028" y="6205161"/>
                  <a:pt x="1436028" y="6209417"/>
                  <a:pt x="1436028" y="6213642"/>
                </a:cubicBezTo>
                <a:lnTo>
                  <a:pt x="1423387" y="6213642"/>
                </a:lnTo>
                <a:lnTo>
                  <a:pt x="1427566" y="6224101"/>
                </a:lnTo>
                <a:cubicBezTo>
                  <a:pt x="1431983" y="6226353"/>
                  <a:pt x="1434875" y="6222731"/>
                  <a:pt x="1436087" y="6213610"/>
                </a:cubicBezTo>
                <a:cubicBezTo>
                  <a:pt x="1440311" y="6213641"/>
                  <a:pt x="1444568" y="6213641"/>
                  <a:pt x="1448799" y="6213641"/>
                </a:cubicBezTo>
                <a:cubicBezTo>
                  <a:pt x="1448799" y="6219902"/>
                  <a:pt x="1448799" y="6226163"/>
                  <a:pt x="1448799" y="6232867"/>
                </a:cubicBezTo>
                <a:cubicBezTo>
                  <a:pt x="1429856" y="6251713"/>
                  <a:pt x="1410724" y="6270844"/>
                  <a:pt x="1391370" y="6289747"/>
                </a:cubicBezTo>
                <a:cubicBezTo>
                  <a:pt x="1390290" y="6290800"/>
                  <a:pt x="1387334" y="6289874"/>
                  <a:pt x="1385235" y="6289874"/>
                </a:cubicBezTo>
                <a:cubicBezTo>
                  <a:pt x="1385235" y="6271669"/>
                  <a:pt x="1384917" y="6253426"/>
                  <a:pt x="1385553" y="6235253"/>
                </a:cubicBezTo>
                <a:cubicBezTo>
                  <a:pt x="1385647" y="6232201"/>
                  <a:pt x="1389878" y="6229309"/>
                  <a:pt x="1392194" y="6226321"/>
                </a:cubicBezTo>
                <a:cubicBezTo>
                  <a:pt x="1396235" y="6226321"/>
                  <a:pt x="1400301" y="6226321"/>
                  <a:pt x="1405414" y="6226321"/>
                </a:cubicBezTo>
                <a:cubicBezTo>
                  <a:pt x="1409037" y="6222446"/>
                  <a:pt x="1412983" y="6217841"/>
                  <a:pt x="1417429" y="6213768"/>
                </a:cubicBezTo>
                <a:lnTo>
                  <a:pt x="1423325" y="6213612"/>
                </a:lnTo>
                <a:lnTo>
                  <a:pt x="1426488" y="6204106"/>
                </a:lnTo>
                <a:cubicBezTo>
                  <a:pt x="1428193" y="6202401"/>
                  <a:pt x="1430959" y="6201758"/>
                  <a:pt x="1436028" y="6200930"/>
                </a:cubicBezTo>
                <a:close/>
                <a:moveTo>
                  <a:pt x="1861062" y="6188985"/>
                </a:moveTo>
                <a:cubicBezTo>
                  <a:pt x="1867443" y="6191877"/>
                  <a:pt x="1868878" y="6197276"/>
                  <a:pt x="1868147" y="6203568"/>
                </a:cubicBezTo>
                <a:cubicBezTo>
                  <a:pt x="1867926" y="6205477"/>
                  <a:pt x="1867506" y="6208338"/>
                  <a:pt x="1866268" y="6209004"/>
                </a:cubicBezTo>
                <a:cubicBezTo>
                  <a:pt x="1853653" y="6215518"/>
                  <a:pt x="1858582" y="6232011"/>
                  <a:pt x="1848446" y="6239858"/>
                </a:cubicBezTo>
                <a:cubicBezTo>
                  <a:pt x="1843930" y="6243321"/>
                  <a:pt x="1839863" y="6247298"/>
                  <a:pt x="1835890" y="6250761"/>
                </a:cubicBezTo>
                <a:cubicBezTo>
                  <a:pt x="1827876" y="6246118"/>
                  <a:pt x="1830611" y="6239191"/>
                  <a:pt x="1830009" y="6233248"/>
                </a:cubicBezTo>
                <a:cubicBezTo>
                  <a:pt x="1834267" y="6228643"/>
                  <a:pt x="1838531" y="6224037"/>
                  <a:pt x="1842947" y="6219267"/>
                </a:cubicBezTo>
                <a:cubicBezTo>
                  <a:pt x="1842947" y="6215265"/>
                  <a:pt x="1842947" y="6211104"/>
                  <a:pt x="1842947" y="6207095"/>
                </a:cubicBezTo>
                <a:cubicBezTo>
                  <a:pt x="1849111" y="6200929"/>
                  <a:pt x="1855086" y="6194960"/>
                  <a:pt x="1861062" y="6188985"/>
                </a:cubicBezTo>
                <a:close/>
                <a:moveTo>
                  <a:pt x="1734813" y="6188446"/>
                </a:moveTo>
                <a:cubicBezTo>
                  <a:pt x="1735290" y="6188192"/>
                  <a:pt x="1737516" y="6191053"/>
                  <a:pt x="1738912" y="6192449"/>
                </a:cubicBezTo>
                <a:cubicBezTo>
                  <a:pt x="1740314" y="6195278"/>
                  <a:pt x="1739013" y="6198265"/>
                  <a:pt x="1734560" y="6200676"/>
                </a:cubicBezTo>
                <a:cubicBezTo>
                  <a:pt x="1734084" y="6200929"/>
                  <a:pt x="1731539" y="6198265"/>
                  <a:pt x="1730525" y="6196641"/>
                </a:cubicBezTo>
                <a:cubicBezTo>
                  <a:pt x="1728838" y="6193971"/>
                  <a:pt x="1730366" y="6190888"/>
                  <a:pt x="1734813" y="6188446"/>
                </a:cubicBezTo>
                <a:close/>
                <a:moveTo>
                  <a:pt x="4884604" y="6177257"/>
                </a:moveTo>
                <a:cubicBezTo>
                  <a:pt x="4896809" y="6179325"/>
                  <a:pt x="4892109" y="6188320"/>
                  <a:pt x="4892173" y="6193496"/>
                </a:cubicBezTo>
                <a:cubicBezTo>
                  <a:pt x="4881267" y="6205192"/>
                  <a:pt x="4871290" y="6215868"/>
                  <a:pt x="4861406" y="6226512"/>
                </a:cubicBezTo>
                <a:cubicBezTo>
                  <a:pt x="4850507" y="6218221"/>
                  <a:pt x="4857213" y="6200581"/>
                  <a:pt x="4842723" y="6195310"/>
                </a:cubicBezTo>
                <a:cubicBezTo>
                  <a:pt x="4845489" y="6192956"/>
                  <a:pt x="4847932" y="6189493"/>
                  <a:pt x="4851109" y="6188510"/>
                </a:cubicBezTo>
                <a:cubicBezTo>
                  <a:pt x="4854986" y="6187330"/>
                  <a:pt x="4859566" y="6187717"/>
                  <a:pt x="4863695" y="6188320"/>
                </a:cubicBezTo>
                <a:cubicBezTo>
                  <a:pt x="4873515" y="6189810"/>
                  <a:pt x="4878984" y="6183613"/>
                  <a:pt x="4884604" y="6177257"/>
                </a:cubicBezTo>
                <a:close/>
                <a:moveTo>
                  <a:pt x="4912034" y="6175735"/>
                </a:moveTo>
                <a:cubicBezTo>
                  <a:pt x="4912510" y="6175481"/>
                  <a:pt x="4914699" y="6178342"/>
                  <a:pt x="4916132" y="6179769"/>
                </a:cubicBezTo>
                <a:cubicBezTo>
                  <a:pt x="4917528" y="6182598"/>
                  <a:pt x="4916229" y="6185586"/>
                  <a:pt x="4911781" y="6188002"/>
                </a:cubicBezTo>
                <a:cubicBezTo>
                  <a:pt x="4911298" y="6188256"/>
                  <a:pt x="4908761" y="6185586"/>
                  <a:pt x="4907740" y="6183930"/>
                </a:cubicBezTo>
                <a:cubicBezTo>
                  <a:pt x="4906059" y="6181266"/>
                  <a:pt x="4907581" y="6178183"/>
                  <a:pt x="4912034" y="6175735"/>
                </a:cubicBezTo>
                <a:close/>
                <a:moveTo>
                  <a:pt x="5407536" y="6175512"/>
                </a:moveTo>
                <a:cubicBezTo>
                  <a:pt x="5416341" y="6188160"/>
                  <a:pt x="5416310" y="6188192"/>
                  <a:pt x="5407599" y="6200866"/>
                </a:cubicBezTo>
                <a:cubicBezTo>
                  <a:pt x="5401021" y="6199883"/>
                  <a:pt x="5391740" y="6204780"/>
                  <a:pt x="5390187" y="6192861"/>
                </a:cubicBezTo>
                <a:cubicBezTo>
                  <a:pt x="5396029" y="6187013"/>
                  <a:pt x="5401782" y="6181266"/>
                  <a:pt x="5407536" y="6175512"/>
                </a:cubicBezTo>
                <a:close/>
                <a:moveTo>
                  <a:pt x="5384179" y="6164995"/>
                </a:moveTo>
                <a:cubicBezTo>
                  <a:pt x="5385828" y="6166042"/>
                  <a:pt x="5387072" y="6167755"/>
                  <a:pt x="5388468" y="6169157"/>
                </a:cubicBezTo>
                <a:cubicBezTo>
                  <a:pt x="5385639" y="6173381"/>
                  <a:pt x="5382720" y="6175005"/>
                  <a:pt x="5380049" y="6173317"/>
                </a:cubicBezTo>
                <a:cubicBezTo>
                  <a:pt x="5378394" y="6172271"/>
                  <a:pt x="5375723" y="6169759"/>
                  <a:pt x="5375978" y="6169283"/>
                </a:cubicBezTo>
                <a:cubicBezTo>
                  <a:pt x="5378425" y="6164837"/>
                  <a:pt x="5381510" y="6163308"/>
                  <a:pt x="5384179" y="6164995"/>
                </a:cubicBezTo>
                <a:close/>
                <a:moveTo>
                  <a:pt x="1651998" y="6163054"/>
                </a:moveTo>
                <a:cubicBezTo>
                  <a:pt x="1652633" y="6163308"/>
                  <a:pt x="1652539" y="6166739"/>
                  <a:pt x="1651936" y="6168427"/>
                </a:cubicBezTo>
                <a:cubicBezTo>
                  <a:pt x="1651365" y="6170044"/>
                  <a:pt x="1649867" y="6171478"/>
                  <a:pt x="1648504" y="6172620"/>
                </a:cubicBezTo>
                <a:cubicBezTo>
                  <a:pt x="1647425" y="6173508"/>
                  <a:pt x="1645452" y="6174624"/>
                  <a:pt x="1644628" y="6174205"/>
                </a:cubicBezTo>
                <a:cubicBezTo>
                  <a:pt x="1639920" y="6171827"/>
                  <a:pt x="1639539" y="6169283"/>
                  <a:pt x="1642115" y="6166264"/>
                </a:cubicBezTo>
                <a:cubicBezTo>
                  <a:pt x="1644849" y="6163086"/>
                  <a:pt x="1647901" y="6161437"/>
                  <a:pt x="1651998" y="6163054"/>
                </a:cubicBezTo>
                <a:close/>
                <a:moveTo>
                  <a:pt x="5446119" y="6163023"/>
                </a:moveTo>
                <a:cubicBezTo>
                  <a:pt x="5450121" y="6162452"/>
                  <a:pt x="5454346" y="6162421"/>
                  <a:pt x="5458317" y="6163023"/>
                </a:cubicBezTo>
                <a:cubicBezTo>
                  <a:pt x="5459973" y="6163245"/>
                  <a:pt x="5461273" y="6165694"/>
                  <a:pt x="5462707" y="6167152"/>
                </a:cubicBezTo>
                <a:cubicBezTo>
                  <a:pt x="5462612" y="6168618"/>
                  <a:pt x="5463024" y="6170394"/>
                  <a:pt x="5462326" y="6171447"/>
                </a:cubicBezTo>
                <a:cubicBezTo>
                  <a:pt x="5458064" y="6177803"/>
                  <a:pt x="5444178" y="6177574"/>
                  <a:pt x="5441412" y="6171155"/>
                </a:cubicBezTo>
                <a:cubicBezTo>
                  <a:pt x="5440904" y="6169981"/>
                  <a:pt x="5441063" y="6167984"/>
                  <a:pt x="5441730" y="6166931"/>
                </a:cubicBezTo>
                <a:cubicBezTo>
                  <a:pt x="5442782" y="6165313"/>
                  <a:pt x="5444462" y="6163245"/>
                  <a:pt x="5446119" y="6163023"/>
                </a:cubicBezTo>
                <a:close/>
                <a:moveTo>
                  <a:pt x="1445271" y="6152855"/>
                </a:moveTo>
                <a:cubicBezTo>
                  <a:pt x="1448449" y="6155557"/>
                  <a:pt x="1450105" y="6158640"/>
                  <a:pt x="1448481" y="6162738"/>
                </a:cubicBezTo>
                <a:cubicBezTo>
                  <a:pt x="1448259" y="6163372"/>
                  <a:pt x="1444795" y="6163277"/>
                  <a:pt x="1443114" y="6162674"/>
                </a:cubicBezTo>
                <a:cubicBezTo>
                  <a:pt x="1441490" y="6162103"/>
                  <a:pt x="1440063" y="6160606"/>
                  <a:pt x="1438921" y="6159242"/>
                </a:cubicBezTo>
                <a:cubicBezTo>
                  <a:pt x="1438026" y="6158164"/>
                  <a:pt x="1436916" y="6156191"/>
                  <a:pt x="1437329" y="6155367"/>
                </a:cubicBezTo>
                <a:cubicBezTo>
                  <a:pt x="1439714" y="6150660"/>
                  <a:pt x="1442258" y="6150280"/>
                  <a:pt x="1445271" y="6152855"/>
                </a:cubicBezTo>
                <a:close/>
                <a:moveTo>
                  <a:pt x="1467223" y="6150914"/>
                </a:moveTo>
                <a:cubicBezTo>
                  <a:pt x="1469513" y="6153236"/>
                  <a:pt x="1473389" y="6155367"/>
                  <a:pt x="1473897" y="6158101"/>
                </a:cubicBezTo>
                <a:cubicBezTo>
                  <a:pt x="1474975" y="6163721"/>
                  <a:pt x="1474214" y="6169664"/>
                  <a:pt x="1474214" y="6175481"/>
                </a:cubicBezTo>
                <a:cubicBezTo>
                  <a:pt x="1469545" y="6174080"/>
                  <a:pt x="1465890" y="6175418"/>
                  <a:pt x="1463728" y="6179674"/>
                </a:cubicBezTo>
                <a:cubicBezTo>
                  <a:pt x="1462598" y="6181882"/>
                  <a:pt x="1462939" y="6183709"/>
                  <a:pt x="1464703" y="6185135"/>
                </a:cubicBezTo>
                <a:lnTo>
                  <a:pt x="1474160" y="6188176"/>
                </a:lnTo>
                <a:lnTo>
                  <a:pt x="1474160" y="6175512"/>
                </a:lnTo>
                <a:cubicBezTo>
                  <a:pt x="1478384" y="6175512"/>
                  <a:pt x="1482648" y="6175512"/>
                  <a:pt x="1486872" y="6175512"/>
                </a:cubicBezTo>
                <a:cubicBezTo>
                  <a:pt x="1486048" y="6180581"/>
                  <a:pt x="1485404" y="6183337"/>
                  <a:pt x="1483699" y="6185037"/>
                </a:cubicBezTo>
                <a:lnTo>
                  <a:pt x="1474213" y="6188206"/>
                </a:lnTo>
                <a:lnTo>
                  <a:pt x="1474087" y="6193749"/>
                </a:lnTo>
                <a:cubicBezTo>
                  <a:pt x="1467761" y="6200550"/>
                  <a:pt x="1461151" y="6207159"/>
                  <a:pt x="1454352" y="6213483"/>
                </a:cubicBezTo>
                <a:cubicBezTo>
                  <a:pt x="1453337" y="6214441"/>
                  <a:pt x="1450697" y="6213610"/>
                  <a:pt x="1448826" y="6213610"/>
                </a:cubicBezTo>
                <a:cubicBezTo>
                  <a:pt x="1447170" y="6203474"/>
                  <a:pt x="1446251" y="6202554"/>
                  <a:pt x="1436113" y="6200898"/>
                </a:cubicBezTo>
                <a:cubicBezTo>
                  <a:pt x="1436113" y="6194707"/>
                  <a:pt x="1436113" y="6188510"/>
                  <a:pt x="1436113" y="6179960"/>
                </a:cubicBezTo>
                <a:cubicBezTo>
                  <a:pt x="1439513" y="6177036"/>
                  <a:pt x="1444372" y="6173223"/>
                  <a:pt x="1448661" y="6168840"/>
                </a:cubicBezTo>
                <a:cubicBezTo>
                  <a:pt x="1449682" y="6167825"/>
                  <a:pt x="1448794" y="6164869"/>
                  <a:pt x="1448794" y="6162801"/>
                </a:cubicBezTo>
                <a:cubicBezTo>
                  <a:pt x="1450729" y="6162801"/>
                  <a:pt x="1453305" y="6163594"/>
                  <a:pt x="1454510" y="6162674"/>
                </a:cubicBezTo>
                <a:cubicBezTo>
                  <a:pt x="1458995" y="6159084"/>
                  <a:pt x="1463029" y="6154891"/>
                  <a:pt x="1467223" y="6150914"/>
                </a:cubicBezTo>
                <a:close/>
                <a:moveTo>
                  <a:pt x="1112446" y="6150311"/>
                </a:moveTo>
                <a:cubicBezTo>
                  <a:pt x="1116448" y="6149740"/>
                  <a:pt x="1120674" y="6149708"/>
                  <a:pt x="1124644" y="6150311"/>
                </a:cubicBezTo>
                <a:cubicBezTo>
                  <a:pt x="1126301" y="6150565"/>
                  <a:pt x="1127569" y="6153013"/>
                  <a:pt x="1129035" y="6154441"/>
                </a:cubicBezTo>
                <a:cubicBezTo>
                  <a:pt x="1128940" y="6155906"/>
                  <a:pt x="1129352" y="6157682"/>
                  <a:pt x="1128648" y="6158735"/>
                </a:cubicBezTo>
                <a:cubicBezTo>
                  <a:pt x="1124391" y="6165091"/>
                  <a:pt x="1110506" y="6164869"/>
                  <a:pt x="1107739" y="6158449"/>
                </a:cubicBezTo>
                <a:cubicBezTo>
                  <a:pt x="1107231" y="6157270"/>
                  <a:pt x="1107391" y="6155272"/>
                  <a:pt x="1108057" y="6154218"/>
                </a:cubicBezTo>
                <a:cubicBezTo>
                  <a:pt x="1109110" y="6152601"/>
                  <a:pt x="1110791" y="6150533"/>
                  <a:pt x="1112446" y="6150311"/>
                </a:cubicBezTo>
                <a:close/>
                <a:moveTo>
                  <a:pt x="3549801" y="6146181"/>
                </a:moveTo>
                <a:lnTo>
                  <a:pt x="3547956" y="6150041"/>
                </a:lnTo>
                <a:lnTo>
                  <a:pt x="3545603" y="6150165"/>
                </a:lnTo>
                <a:lnTo>
                  <a:pt x="3545607" y="6150087"/>
                </a:lnTo>
                <a:lnTo>
                  <a:pt x="3545676" y="6150089"/>
                </a:lnTo>
                <a:close/>
                <a:moveTo>
                  <a:pt x="4972920" y="6144463"/>
                </a:moveTo>
                <a:lnTo>
                  <a:pt x="4972053" y="6150036"/>
                </a:lnTo>
                <a:lnTo>
                  <a:pt x="4969001" y="6150197"/>
                </a:lnTo>
                <a:lnTo>
                  <a:pt x="4969273" y="6145048"/>
                </a:lnTo>
                <a:close/>
                <a:moveTo>
                  <a:pt x="3526360" y="6137631"/>
                </a:moveTo>
                <a:cubicBezTo>
                  <a:pt x="3520321" y="6143670"/>
                  <a:pt x="3514472" y="6149518"/>
                  <a:pt x="3508591" y="6155399"/>
                </a:cubicBezTo>
                <a:cubicBezTo>
                  <a:pt x="3508242" y="6159401"/>
                  <a:pt x="3507893" y="6163403"/>
                  <a:pt x="3507259" y="6170806"/>
                </a:cubicBezTo>
                <a:cubicBezTo>
                  <a:pt x="3499723" y="6176972"/>
                  <a:pt x="3490195" y="6184793"/>
                  <a:pt x="3482246" y="6191276"/>
                </a:cubicBezTo>
                <a:cubicBezTo>
                  <a:pt x="3482246" y="6198456"/>
                  <a:pt x="3482246" y="6202585"/>
                  <a:pt x="3482246" y="6209227"/>
                </a:cubicBezTo>
                <a:cubicBezTo>
                  <a:pt x="3478846" y="6212119"/>
                  <a:pt x="3473923" y="6215900"/>
                  <a:pt x="3469565" y="6220251"/>
                </a:cubicBezTo>
                <a:lnTo>
                  <a:pt x="3469418" y="6226290"/>
                </a:lnTo>
                <a:lnTo>
                  <a:pt x="3469375" y="6226290"/>
                </a:lnTo>
                <a:lnTo>
                  <a:pt x="3469279" y="6226555"/>
                </a:lnTo>
                <a:lnTo>
                  <a:pt x="3459428" y="6229753"/>
                </a:lnTo>
                <a:cubicBezTo>
                  <a:pt x="3456852" y="6232773"/>
                  <a:pt x="3457239" y="6235316"/>
                  <a:pt x="3461940" y="6237701"/>
                </a:cubicBezTo>
                <a:cubicBezTo>
                  <a:pt x="3462765" y="6238114"/>
                  <a:pt x="3464769" y="6237004"/>
                  <a:pt x="3465816" y="6236109"/>
                </a:cubicBezTo>
                <a:lnTo>
                  <a:pt x="3469279" y="6226555"/>
                </a:lnTo>
                <a:lnTo>
                  <a:pt x="3469312" y="6226544"/>
                </a:lnTo>
                <a:cubicBezTo>
                  <a:pt x="3469978" y="6226797"/>
                  <a:pt x="3469882" y="6230261"/>
                  <a:pt x="3469280" y="6231948"/>
                </a:cubicBezTo>
                <a:lnTo>
                  <a:pt x="3469418" y="6226290"/>
                </a:lnTo>
                <a:lnTo>
                  <a:pt x="3487873" y="6226290"/>
                </a:lnTo>
                <a:cubicBezTo>
                  <a:pt x="3501537" y="6234618"/>
                  <a:pt x="3490988" y="6249043"/>
                  <a:pt x="3496228" y="6259497"/>
                </a:cubicBezTo>
                <a:cubicBezTo>
                  <a:pt x="3502045" y="6265313"/>
                  <a:pt x="3507862" y="6271130"/>
                  <a:pt x="3513774" y="6277042"/>
                </a:cubicBezTo>
                <a:cubicBezTo>
                  <a:pt x="3517777" y="6277042"/>
                  <a:pt x="3521843" y="6277042"/>
                  <a:pt x="3527089" y="6277042"/>
                </a:cubicBezTo>
                <a:cubicBezTo>
                  <a:pt x="3530585" y="6281108"/>
                  <a:pt x="3534588" y="6285744"/>
                  <a:pt x="3538876" y="6290800"/>
                </a:cubicBezTo>
                <a:cubicBezTo>
                  <a:pt x="3540849" y="6288574"/>
                  <a:pt x="3543139" y="6287210"/>
                  <a:pt x="3543393" y="6285554"/>
                </a:cubicBezTo>
                <a:cubicBezTo>
                  <a:pt x="3544883" y="6275830"/>
                  <a:pt x="3545930" y="6266074"/>
                  <a:pt x="3546951" y="6257657"/>
                </a:cubicBezTo>
                <a:cubicBezTo>
                  <a:pt x="3553498" y="6250857"/>
                  <a:pt x="3559023" y="6244787"/>
                  <a:pt x="3564999" y="6239160"/>
                </a:cubicBezTo>
                <a:lnTo>
                  <a:pt x="3571033" y="6239002"/>
                </a:lnTo>
                <a:lnTo>
                  <a:pt x="3571323" y="6233502"/>
                </a:lnTo>
                <a:cubicBezTo>
                  <a:pt x="3572567" y="6230933"/>
                  <a:pt x="3575999" y="6229246"/>
                  <a:pt x="3578758" y="6227755"/>
                </a:cubicBezTo>
                <a:cubicBezTo>
                  <a:pt x="3579240" y="6227502"/>
                  <a:pt x="3582672" y="6230933"/>
                  <a:pt x="3582412" y="6231409"/>
                </a:cubicBezTo>
                <a:cubicBezTo>
                  <a:pt x="3580921" y="6234175"/>
                  <a:pt x="3579240" y="6237574"/>
                  <a:pt x="3576665" y="6238843"/>
                </a:cubicBezTo>
                <a:lnTo>
                  <a:pt x="3571042" y="6239140"/>
                </a:lnTo>
                <a:lnTo>
                  <a:pt x="3571197" y="6245072"/>
                </a:lnTo>
                <a:cubicBezTo>
                  <a:pt x="3575548" y="6249424"/>
                  <a:pt x="3580478" y="6253204"/>
                  <a:pt x="3583751" y="6256001"/>
                </a:cubicBezTo>
                <a:cubicBezTo>
                  <a:pt x="3583751" y="6271098"/>
                  <a:pt x="3583592" y="6283588"/>
                  <a:pt x="3583941" y="6296008"/>
                </a:cubicBezTo>
                <a:cubicBezTo>
                  <a:pt x="3583973" y="6297536"/>
                  <a:pt x="3586358" y="6299408"/>
                  <a:pt x="3588071" y="6300366"/>
                </a:cubicBezTo>
                <a:cubicBezTo>
                  <a:pt x="3590932" y="6301983"/>
                  <a:pt x="3596051" y="6300175"/>
                  <a:pt x="3596114" y="6295627"/>
                </a:cubicBezTo>
                <a:cubicBezTo>
                  <a:pt x="3596717" y="6258291"/>
                  <a:pt x="3596464" y="6220923"/>
                  <a:pt x="3596464" y="6183518"/>
                </a:cubicBezTo>
                <a:cubicBezTo>
                  <a:pt x="3590678" y="6175957"/>
                  <a:pt x="3585146" y="6168078"/>
                  <a:pt x="3576348" y="6164615"/>
                </a:cubicBezTo>
                <a:cubicBezTo>
                  <a:pt x="3570055" y="6170521"/>
                  <a:pt x="3564016" y="6176147"/>
                  <a:pt x="3558326" y="6181456"/>
                </a:cubicBezTo>
                <a:lnTo>
                  <a:pt x="3558389" y="6200864"/>
                </a:lnTo>
                <a:lnTo>
                  <a:pt x="3563952" y="6201159"/>
                </a:lnTo>
                <a:cubicBezTo>
                  <a:pt x="3566527" y="6202395"/>
                  <a:pt x="3568209" y="6205827"/>
                  <a:pt x="3569706" y="6208593"/>
                </a:cubicBezTo>
                <a:cubicBezTo>
                  <a:pt x="3569959" y="6209069"/>
                  <a:pt x="3566527" y="6212500"/>
                  <a:pt x="3566052" y="6212246"/>
                </a:cubicBezTo>
                <a:cubicBezTo>
                  <a:pt x="3563286" y="6210749"/>
                  <a:pt x="3559886" y="6209069"/>
                  <a:pt x="3558611" y="6206493"/>
                </a:cubicBezTo>
                <a:lnTo>
                  <a:pt x="3558319" y="6200932"/>
                </a:lnTo>
                <a:lnTo>
                  <a:pt x="3552254" y="6201063"/>
                </a:lnTo>
                <a:cubicBezTo>
                  <a:pt x="3543488" y="6209227"/>
                  <a:pt x="3535032" y="6217777"/>
                  <a:pt x="3524641" y="6228009"/>
                </a:cubicBezTo>
                <a:cubicBezTo>
                  <a:pt x="3522414" y="6219997"/>
                  <a:pt x="3520860" y="6214409"/>
                  <a:pt x="3519363" y="6209036"/>
                </a:cubicBezTo>
                <a:cubicBezTo>
                  <a:pt x="3524197" y="6203791"/>
                  <a:pt x="3528358" y="6199281"/>
                  <a:pt x="3532805" y="6194422"/>
                </a:cubicBezTo>
                <a:cubicBezTo>
                  <a:pt x="3532805" y="6186537"/>
                  <a:pt x="3532805" y="6178215"/>
                  <a:pt x="3532805" y="6166518"/>
                </a:cubicBezTo>
                <a:cubicBezTo>
                  <a:pt x="3535888" y="6164070"/>
                  <a:pt x="3540976" y="6160447"/>
                  <a:pt x="3545518" y="6156191"/>
                </a:cubicBezTo>
                <a:cubicBezTo>
                  <a:pt x="3546045" y="6155700"/>
                  <a:pt x="3546084" y="6154699"/>
                  <a:pt x="3546950" y="6152145"/>
                </a:cubicBezTo>
                <a:lnTo>
                  <a:pt x="3547956" y="6150041"/>
                </a:lnTo>
                <a:lnTo>
                  <a:pt x="3551240" y="6149867"/>
                </a:lnTo>
                <a:cubicBezTo>
                  <a:pt x="3553815" y="6148598"/>
                  <a:pt x="3555496" y="6145198"/>
                  <a:pt x="3556993" y="6142433"/>
                </a:cubicBezTo>
                <a:cubicBezTo>
                  <a:pt x="3557120" y="6142195"/>
                  <a:pt x="3556326" y="6141218"/>
                  <a:pt x="3554482" y="6141746"/>
                </a:cubicBezTo>
                <a:lnTo>
                  <a:pt x="3549801" y="6146181"/>
                </a:lnTo>
                <a:lnTo>
                  <a:pt x="3553339" y="6138779"/>
                </a:lnTo>
                <a:cubicBezTo>
                  <a:pt x="3550574" y="6140270"/>
                  <a:pt x="3547173" y="6141957"/>
                  <a:pt x="3545898" y="6144526"/>
                </a:cubicBezTo>
                <a:lnTo>
                  <a:pt x="3545607" y="6150087"/>
                </a:lnTo>
                <a:lnTo>
                  <a:pt x="3539580" y="6149931"/>
                </a:lnTo>
                <a:cubicBezTo>
                  <a:pt x="3534905" y="6146150"/>
                  <a:pt x="3530743" y="6141767"/>
                  <a:pt x="3526360" y="6137631"/>
                </a:cubicBezTo>
                <a:close/>
                <a:moveTo>
                  <a:pt x="1194564" y="6137409"/>
                </a:moveTo>
                <a:cubicBezTo>
                  <a:pt x="1198795" y="6137409"/>
                  <a:pt x="1203020" y="6137409"/>
                  <a:pt x="1207276" y="6137409"/>
                </a:cubicBezTo>
                <a:cubicBezTo>
                  <a:pt x="1206071" y="6146530"/>
                  <a:pt x="1203210" y="6150152"/>
                  <a:pt x="1198763" y="6147901"/>
                </a:cubicBezTo>
                <a:cubicBezTo>
                  <a:pt x="1194469" y="6145738"/>
                  <a:pt x="1193168" y="6142084"/>
                  <a:pt x="1194564" y="6137409"/>
                </a:cubicBezTo>
                <a:close/>
                <a:moveTo>
                  <a:pt x="4531916" y="6126099"/>
                </a:moveTo>
                <a:cubicBezTo>
                  <a:pt x="4532399" y="6125846"/>
                  <a:pt x="4535830" y="6129277"/>
                  <a:pt x="4535577" y="6129753"/>
                </a:cubicBezTo>
                <a:cubicBezTo>
                  <a:pt x="4534079" y="6132519"/>
                  <a:pt x="4532399" y="6135918"/>
                  <a:pt x="4529823" y="6137187"/>
                </a:cubicBezTo>
                <a:lnTo>
                  <a:pt x="4524263" y="6137482"/>
                </a:lnTo>
                <a:lnTo>
                  <a:pt x="4524418" y="6143416"/>
                </a:lnTo>
                <a:cubicBezTo>
                  <a:pt x="4528643" y="6147831"/>
                  <a:pt x="4533445" y="6151681"/>
                  <a:pt x="4536973" y="6154827"/>
                </a:cubicBezTo>
                <a:cubicBezTo>
                  <a:pt x="4536973" y="6160891"/>
                  <a:pt x="4536973" y="6164995"/>
                  <a:pt x="4536973" y="6170076"/>
                </a:cubicBezTo>
                <a:cubicBezTo>
                  <a:pt x="4532906" y="6173667"/>
                  <a:pt x="4528326" y="6177739"/>
                  <a:pt x="4524228" y="6181329"/>
                </a:cubicBezTo>
                <a:cubicBezTo>
                  <a:pt x="4524228" y="6186410"/>
                  <a:pt x="4524228" y="6190507"/>
                  <a:pt x="4524228" y="6195690"/>
                </a:cubicBezTo>
                <a:cubicBezTo>
                  <a:pt x="4520162" y="6199217"/>
                  <a:pt x="4515556" y="6203251"/>
                  <a:pt x="4511547" y="6206746"/>
                </a:cubicBezTo>
                <a:cubicBezTo>
                  <a:pt x="4511547" y="6214028"/>
                  <a:pt x="4511547" y="6220187"/>
                  <a:pt x="4511547" y="6226353"/>
                </a:cubicBezTo>
                <a:lnTo>
                  <a:pt x="4529823" y="6226353"/>
                </a:lnTo>
                <a:cubicBezTo>
                  <a:pt x="4532208" y="6229277"/>
                  <a:pt x="4536242" y="6231980"/>
                  <a:pt x="4536654" y="6235126"/>
                </a:cubicBezTo>
                <a:cubicBezTo>
                  <a:pt x="4537638" y="6242972"/>
                  <a:pt x="4536973" y="6251047"/>
                  <a:pt x="4536973" y="6258132"/>
                </a:cubicBezTo>
                <a:cubicBezTo>
                  <a:pt x="4530298" y="6264805"/>
                  <a:pt x="4524576" y="6270527"/>
                  <a:pt x="4518829" y="6276274"/>
                </a:cubicBezTo>
                <a:cubicBezTo>
                  <a:pt x="4516412" y="6273832"/>
                  <a:pt x="4511990" y="6271479"/>
                  <a:pt x="4511896" y="6268935"/>
                </a:cubicBezTo>
                <a:lnTo>
                  <a:pt x="4511546" y="6226354"/>
                </a:lnTo>
                <a:lnTo>
                  <a:pt x="4500903" y="6230705"/>
                </a:lnTo>
                <a:cubicBezTo>
                  <a:pt x="4500014" y="6232392"/>
                  <a:pt x="4499158" y="6234237"/>
                  <a:pt x="4498898" y="6236109"/>
                </a:cubicBezTo>
                <a:cubicBezTo>
                  <a:pt x="4497629" y="6245833"/>
                  <a:pt x="4502875" y="6257371"/>
                  <a:pt x="4492256" y="6264488"/>
                </a:cubicBezTo>
                <a:cubicBezTo>
                  <a:pt x="4484123" y="6269950"/>
                  <a:pt x="4489433" y="6281203"/>
                  <a:pt x="4483394" y="6285617"/>
                </a:cubicBezTo>
                <a:cubicBezTo>
                  <a:pt x="4473924" y="6292544"/>
                  <a:pt x="4475891" y="6303955"/>
                  <a:pt x="4470237" y="6311517"/>
                </a:cubicBezTo>
                <a:cubicBezTo>
                  <a:pt x="4465276" y="6318158"/>
                  <a:pt x="4460481" y="6323340"/>
                  <a:pt x="4460068" y="6332614"/>
                </a:cubicBezTo>
                <a:cubicBezTo>
                  <a:pt x="4459847" y="6337447"/>
                  <a:pt x="4452881" y="6341989"/>
                  <a:pt x="4448624" y="6347057"/>
                </a:cubicBezTo>
                <a:cubicBezTo>
                  <a:pt x="4448434" y="6350483"/>
                  <a:pt x="4448212" y="6354542"/>
                  <a:pt x="4447958" y="6359110"/>
                </a:cubicBezTo>
                <a:cubicBezTo>
                  <a:pt x="4444051" y="6363296"/>
                  <a:pt x="4439889" y="6367800"/>
                  <a:pt x="4435690" y="6372304"/>
                </a:cubicBezTo>
                <a:cubicBezTo>
                  <a:pt x="4439699" y="6376617"/>
                  <a:pt x="4443860" y="6381057"/>
                  <a:pt x="4447990" y="6385497"/>
                </a:cubicBezTo>
                <a:cubicBezTo>
                  <a:pt x="4447990" y="6391777"/>
                  <a:pt x="4447990" y="6397993"/>
                  <a:pt x="4447990" y="6404273"/>
                </a:cubicBezTo>
                <a:cubicBezTo>
                  <a:pt x="4443163" y="6402751"/>
                  <a:pt x="4439122" y="6404083"/>
                  <a:pt x="4437282" y="6408713"/>
                </a:cubicBezTo>
                <a:cubicBezTo>
                  <a:pt x="4429111" y="6429329"/>
                  <a:pt x="4429334" y="6429519"/>
                  <a:pt x="4415131" y="6440873"/>
                </a:cubicBezTo>
                <a:cubicBezTo>
                  <a:pt x="4409059" y="6434974"/>
                  <a:pt x="4403021" y="6429138"/>
                  <a:pt x="4397114" y="6423493"/>
                </a:cubicBezTo>
                <a:cubicBezTo>
                  <a:pt x="4397114" y="6418926"/>
                  <a:pt x="4397114" y="6414739"/>
                  <a:pt x="4397114" y="6410616"/>
                </a:cubicBezTo>
                <a:cubicBezTo>
                  <a:pt x="4389261" y="6401482"/>
                  <a:pt x="4378648" y="6394948"/>
                  <a:pt x="4373148" y="6383658"/>
                </a:cubicBezTo>
                <a:cubicBezTo>
                  <a:pt x="4386305" y="6373699"/>
                  <a:pt x="4401402" y="6380803"/>
                  <a:pt x="4415415" y="6378837"/>
                </a:cubicBezTo>
                <a:cubicBezTo>
                  <a:pt x="4416976" y="6377568"/>
                  <a:pt x="4419323" y="6376553"/>
                  <a:pt x="4419989" y="6374904"/>
                </a:cubicBezTo>
                <a:cubicBezTo>
                  <a:pt x="4424855" y="6362915"/>
                  <a:pt x="4421613" y="6350292"/>
                  <a:pt x="4422566" y="6337987"/>
                </a:cubicBezTo>
                <a:cubicBezTo>
                  <a:pt x="4426796" y="6331345"/>
                  <a:pt x="4433882" y="6324958"/>
                  <a:pt x="4434548" y="6317936"/>
                </a:cubicBezTo>
                <a:cubicBezTo>
                  <a:pt x="4435500" y="6308212"/>
                  <a:pt x="4441127" y="6303353"/>
                  <a:pt x="4447324" y="6296870"/>
                </a:cubicBezTo>
                <a:cubicBezTo>
                  <a:pt x="4447324" y="6285015"/>
                  <a:pt x="4447324" y="6272525"/>
                  <a:pt x="4447324" y="6259972"/>
                </a:cubicBezTo>
                <a:cubicBezTo>
                  <a:pt x="4451613" y="6255113"/>
                  <a:pt x="4455679" y="6250508"/>
                  <a:pt x="4460005" y="6245643"/>
                </a:cubicBezTo>
                <a:cubicBezTo>
                  <a:pt x="4460195" y="6241989"/>
                  <a:pt x="4460449" y="6237860"/>
                  <a:pt x="4460672" y="6233343"/>
                </a:cubicBezTo>
                <a:cubicBezTo>
                  <a:pt x="4464706" y="6229023"/>
                  <a:pt x="4468962" y="6224482"/>
                  <a:pt x="4473352" y="6219807"/>
                </a:cubicBezTo>
                <a:cubicBezTo>
                  <a:pt x="4473352" y="6215836"/>
                  <a:pt x="4473352" y="6211643"/>
                  <a:pt x="4473352" y="6207609"/>
                </a:cubicBezTo>
                <a:cubicBezTo>
                  <a:pt x="4477704" y="6202965"/>
                  <a:pt x="4481960" y="6198424"/>
                  <a:pt x="4486065" y="6194066"/>
                </a:cubicBezTo>
                <a:cubicBezTo>
                  <a:pt x="4486255" y="6189619"/>
                  <a:pt x="4486445" y="6185458"/>
                  <a:pt x="4486636" y="6181329"/>
                </a:cubicBezTo>
                <a:cubicBezTo>
                  <a:pt x="4495212" y="6174783"/>
                  <a:pt x="4501124" y="6166835"/>
                  <a:pt x="4499984" y="6155462"/>
                </a:cubicBezTo>
                <a:cubicBezTo>
                  <a:pt x="4506022" y="6149391"/>
                  <a:pt x="4511801" y="6143257"/>
                  <a:pt x="4518030" y="6137599"/>
                </a:cubicBezTo>
                <a:lnTo>
                  <a:pt x="4524188" y="6137412"/>
                </a:lnTo>
                <a:lnTo>
                  <a:pt x="4524482" y="6131853"/>
                </a:lnTo>
                <a:cubicBezTo>
                  <a:pt x="4525756" y="6129277"/>
                  <a:pt x="4529157" y="6127590"/>
                  <a:pt x="4531916" y="6126099"/>
                </a:cubicBezTo>
                <a:close/>
                <a:moveTo>
                  <a:pt x="1849407" y="6112372"/>
                </a:moveTo>
                <a:cubicBezTo>
                  <a:pt x="1859988" y="6120440"/>
                  <a:pt x="1853536" y="6131915"/>
                  <a:pt x="1855763" y="6143384"/>
                </a:cubicBezTo>
                <a:cubicBezTo>
                  <a:pt x="1843305" y="6155905"/>
                  <a:pt x="1830051" y="6169188"/>
                  <a:pt x="1816988" y="6182312"/>
                </a:cubicBezTo>
                <a:cubicBezTo>
                  <a:pt x="1816988" y="6191307"/>
                  <a:pt x="1816988" y="6199661"/>
                  <a:pt x="1816988" y="6207799"/>
                </a:cubicBezTo>
                <a:cubicBezTo>
                  <a:pt x="1807583" y="6214409"/>
                  <a:pt x="1802818" y="6222984"/>
                  <a:pt x="1803135" y="6232550"/>
                </a:cubicBezTo>
                <a:cubicBezTo>
                  <a:pt x="1796906" y="6239667"/>
                  <a:pt x="1791406" y="6245896"/>
                  <a:pt x="1786072" y="6251967"/>
                </a:cubicBezTo>
                <a:cubicBezTo>
                  <a:pt x="1781205" y="6248820"/>
                  <a:pt x="1779048" y="6245420"/>
                  <a:pt x="1779239" y="6241196"/>
                </a:cubicBezTo>
                <a:cubicBezTo>
                  <a:pt x="1779747" y="6231091"/>
                  <a:pt x="1775617" y="6225560"/>
                  <a:pt x="1764933" y="6226384"/>
                </a:cubicBezTo>
                <a:cubicBezTo>
                  <a:pt x="1760550" y="6226702"/>
                  <a:pt x="1757086" y="6224894"/>
                  <a:pt x="1754289" y="6220377"/>
                </a:cubicBezTo>
                <a:cubicBezTo>
                  <a:pt x="1762395" y="6211706"/>
                  <a:pt x="1770592" y="6202934"/>
                  <a:pt x="1778764" y="6194193"/>
                </a:cubicBezTo>
                <a:cubicBezTo>
                  <a:pt x="1776949" y="6192385"/>
                  <a:pt x="1775712" y="6190317"/>
                  <a:pt x="1773897" y="6189493"/>
                </a:cubicBezTo>
                <a:cubicBezTo>
                  <a:pt x="1767667" y="6186537"/>
                  <a:pt x="1755469" y="6191814"/>
                  <a:pt x="1755977" y="6180466"/>
                </a:cubicBezTo>
                <a:cubicBezTo>
                  <a:pt x="1756294" y="6173412"/>
                  <a:pt x="1766526" y="6176908"/>
                  <a:pt x="1772216" y="6175322"/>
                </a:cubicBezTo>
                <a:cubicBezTo>
                  <a:pt x="1777202" y="6173920"/>
                  <a:pt x="1778668" y="6169981"/>
                  <a:pt x="1776853" y="6167025"/>
                </a:cubicBezTo>
                <a:cubicBezTo>
                  <a:pt x="1775774" y="6165281"/>
                  <a:pt x="1773961" y="6163942"/>
                  <a:pt x="1772438" y="6162515"/>
                </a:cubicBezTo>
                <a:cubicBezTo>
                  <a:pt x="1767922" y="6158290"/>
                  <a:pt x="1763380" y="6154060"/>
                  <a:pt x="1761280" y="6152125"/>
                </a:cubicBezTo>
                <a:cubicBezTo>
                  <a:pt x="1752577" y="6149423"/>
                  <a:pt x="1746982" y="6147704"/>
                  <a:pt x="1737989" y="6144938"/>
                </a:cubicBezTo>
                <a:cubicBezTo>
                  <a:pt x="1746856" y="6138138"/>
                  <a:pt x="1753338" y="6133184"/>
                  <a:pt x="1763093" y="6125686"/>
                </a:cubicBezTo>
                <a:cubicBezTo>
                  <a:pt x="1766463" y="6125686"/>
                  <a:pt x="1774659" y="6125686"/>
                  <a:pt x="1785121" y="6125686"/>
                </a:cubicBezTo>
                <a:cubicBezTo>
                  <a:pt x="1788039" y="6128160"/>
                  <a:pt x="1792713" y="6132106"/>
                  <a:pt x="1798364" y="6136901"/>
                </a:cubicBezTo>
                <a:cubicBezTo>
                  <a:pt x="1805424" y="6136901"/>
                  <a:pt x="1813744" y="6136901"/>
                  <a:pt x="1823472" y="6136901"/>
                </a:cubicBezTo>
                <a:cubicBezTo>
                  <a:pt x="1831454" y="6129372"/>
                  <a:pt x="1840412" y="6120884"/>
                  <a:pt x="1849407" y="6112372"/>
                </a:cubicBezTo>
                <a:close/>
                <a:moveTo>
                  <a:pt x="1811084" y="6112214"/>
                </a:moveTo>
                <a:cubicBezTo>
                  <a:pt x="1811566" y="6111928"/>
                  <a:pt x="1813754" y="6114815"/>
                  <a:pt x="1815188" y="6116217"/>
                </a:cubicBezTo>
                <a:cubicBezTo>
                  <a:pt x="1816584" y="6119045"/>
                  <a:pt x="1815283" y="6122033"/>
                  <a:pt x="1810830" y="6124444"/>
                </a:cubicBezTo>
                <a:cubicBezTo>
                  <a:pt x="1810354" y="6124697"/>
                  <a:pt x="1807810" y="6122033"/>
                  <a:pt x="1806796" y="6120409"/>
                </a:cubicBezTo>
                <a:cubicBezTo>
                  <a:pt x="1805115" y="6117739"/>
                  <a:pt x="1806637" y="6114656"/>
                  <a:pt x="1811084" y="6112214"/>
                </a:cubicBezTo>
                <a:close/>
                <a:moveTo>
                  <a:pt x="4688949" y="6111661"/>
                </a:moveTo>
                <a:cubicBezTo>
                  <a:pt x="4692103" y="6111569"/>
                  <a:pt x="4695392" y="6113737"/>
                  <a:pt x="4701938" y="6118025"/>
                </a:cubicBezTo>
                <a:cubicBezTo>
                  <a:pt x="4697840" y="6122319"/>
                  <a:pt x="4693515" y="6126353"/>
                  <a:pt x="4689766" y="6130863"/>
                </a:cubicBezTo>
                <a:cubicBezTo>
                  <a:pt x="4686523" y="6134802"/>
                  <a:pt x="4683859" y="6136712"/>
                  <a:pt x="4681093" y="6135316"/>
                </a:cubicBezTo>
                <a:cubicBezTo>
                  <a:pt x="4676704" y="6133153"/>
                  <a:pt x="4675498" y="6129626"/>
                  <a:pt x="4676672" y="6124920"/>
                </a:cubicBezTo>
                <a:cubicBezTo>
                  <a:pt x="4677180" y="6123017"/>
                  <a:pt x="4676767" y="6120885"/>
                  <a:pt x="4676767" y="6118855"/>
                </a:cubicBezTo>
                <a:cubicBezTo>
                  <a:pt x="4682775" y="6114104"/>
                  <a:pt x="4685795" y="6111753"/>
                  <a:pt x="4688949" y="6111661"/>
                </a:cubicBezTo>
                <a:close/>
                <a:moveTo>
                  <a:pt x="4901224" y="6101468"/>
                </a:moveTo>
                <a:cubicBezTo>
                  <a:pt x="4898560" y="6099787"/>
                  <a:pt x="4895477" y="6101310"/>
                  <a:pt x="4893028" y="6105763"/>
                </a:cubicBezTo>
                <a:cubicBezTo>
                  <a:pt x="4892775" y="6106239"/>
                  <a:pt x="4895667" y="6108458"/>
                  <a:pt x="4897063" y="6109860"/>
                </a:cubicBezTo>
                <a:cubicBezTo>
                  <a:pt x="4899893" y="6111256"/>
                  <a:pt x="4902881" y="6109956"/>
                  <a:pt x="4905297" y="6105509"/>
                </a:cubicBezTo>
                <a:cubicBezTo>
                  <a:pt x="4905551" y="6105027"/>
                  <a:pt x="4902881" y="6102490"/>
                  <a:pt x="4901224" y="6101468"/>
                </a:cubicBezTo>
                <a:close/>
                <a:moveTo>
                  <a:pt x="4543203" y="6099502"/>
                </a:moveTo>
                <a:cubicBezTo>
                  <a:pt x="4547649" y="6101950"/>
                  <a:pt x="4548988" y="6104932"/>
                  <a:pt x="4547555" y="6107761"/>
                </a:cubicBezTo>
                <a:cubicBezTo>
                  <a:pt x="4546158" y="6109163"/>
                  <a:pt x="4543932" y="6112055"/>
                  <a:pt x="4543456" y="6111763"/>
                </a:cubicBezTo>
                <a:cubicBezTo>
                  <a:pt x="4539009" y="6109321"/>
                  <a:pt x="4537480" y="6106238"/>
                  <a:pt x="4539167" y="6103568"/>
                </a:cubicBezTo>
                <a:cubicBezTo>
                  <a:pt x="4540214" y="6101912"/>
                  <a:pt x="4542726" y="6099248"/>
                  <a:pt x="4543203" y="6099502"/>
                </a:cubicBezTo>
                <a:close/>
                <a:moveTo>
                  <a:pt x="1728258" y="6099204"/>
                </a:moveTo>
                <a:cubicBezTo>
                  <a:pt x="1729254" y="6098207"/>
                  <a:pt x="1731239" y="6098199"/>
                  <a:pt x="1733894" y="6099503"/>
                </a:cubicBezTo>
                <a:cubicBezTo>
                  <a:pt x="1736470" y="6100739"/>
                  <a:pt x="1738151" y="6104171"/>
                  <a:pt x="1739648" y="6106937"/>
                </a:cubicBezTo>
                <a:cubicBezTo>
                  <a:pt x="1739902" y="6107413"/>
                  <a:pt x="1736470" y="6110844"/>
                  <a:pt x="1735994" y="6110590"/>
                </a:cubicBezTo>
                <a:cubicBezTo>
                  <a:pt x="1733228" y="6109100"/>
                  <a:pt x="1729829" y="6107413"/>
                  <a:pt x="1728553" y="6104837"/>
                </a:cubicBezTo>
                <a:cubicBezTo>
                  <a:pt x="1727253" y="6102186"/>
                  <a:pt x="1727261" y="6100200"/>
                  <a:pt x="1728258" y="6099204"/>
                </a:cubicBezTo>
                <a:close/>
                <a:moveTo>
                  <a:pt x="1174952" y="6099121"/>
                </a:moveTo>
                <a:cubicBezTo>
                  <a:pt x="1190176" y="6099121"/>
                  <a:pt x="1204927" y="6099121"/>
                  <a:pt x="1219670" y="6099121"/>
                </a:cubicBezTo>
                <a:cubicBezTo>
                  <a:pt x="1218241" y="6106365"/>
                  <a:pt x="1222783" y="6109797"/>
                  <a:pt x="1228535" y="6111675"/>
                </a:cubicBezTo>
                <a:cubicBezTo>
                  <a:pt x="1232095" y="6112816"/>
                  <a:pt x="1236162" y="6112213"/>
                  <a:pt x="1239848" y="6113133"/>
                </a:cubicBezTo>
                <a:cubicBezTo>
                  <a:pt x="1241504" y="6113546"/>
                  <a:pt x="1242676" y="6115772"/>
                  <a:pt x="1246046" y="6119109"/>
                </a:cubicBezTo>
                <a:cubicBezTo>
                  <a:pt x="1239118" y="6125306"/>
                  <a:pt x="1232189" y="6131503"/>
                  <a:pt x="1225770" y="6137218"/>
                </a:cubicBezTo>
                <a:cubicBezTo>
                  <a:pt x="1218842" y="6137218"/>
                  <a:pt x="1212933" y="6137218"/>
                  <a:pt x="1206988" y="6137218"/>
                </a:cubicBezTo>
                <a:cubicBezTo>
                  <a:pt x="1208391" y="6132550"/>
                  <a:pt x="1207050" y="6128896"/>
                  <a:pt x="1202796" y="6126733"/>
                </a:cubicBezTo>
                <a:cubicBezTo>
                  <a:pt x="1198382" y="6124475"/>
                  <a:pt x="1195487" y="6128103"/>
                  <a:pt x="1194275" y="6137218"/>
                </a:cubicBezTo>
                <a:cubicBezTo>
                  <a:pt x="1192214" y="6137218"/>
                  <a:pt x="1189289" y="6136330"/>
                  <a:pt x="1188174" y="6137377"/>
                </a:cubicBezTo>
                <a:cubicBezTo>
                  <a:pt x="1182076" y="6143003"/>
                  <a:pt x="1176417" y="6149106"/>
                  <a:pt x="1170346" y="6155335"/>
                </a:cubicBezTo>
                <a:cubicBezTo>
                  <a:pt x="1170314" y="6165534"/>
                  <a:pt x="1166567" y="6174434"/>
                  <a:pt x="1156685" y="6180948"/>
                </a:cubicBezTo>
                <a:cubicBezTo>
                  <a:pt x="1160497" y="6185332"/>
                  <a:pt x="1164246" y="6189619"/>
                  <a:pt x="1168216" y="6194231"/>
                </a:cubicBezTo>
                <a:cubicBezTo>
                  <a:pt x="1168406" y="6197821"/>
                  <a:pt x="1168633" y="6201887"/>
                  <a:pt x="1168858" y="6205953"/>
                </a:cubicBezTo>
                <a:cubicBezTo>
                  <a:pt x="1164817" y="6218348"/>
                  <a:pt x="1148963" y="6208751"/>
                  <a:pt x="1143812" y="6219616"/>
                </a:cubicBezTo>
                <a:cubicBezTo>
                  <a:pt x="1147847" y="6223911"/>
                  <a:pt x="1151946" y="6228294"/>
                  <a:pt x="1156049" y="6232677"/>
                </a:cubicBezTo>
                <a:cubicBezTo>
                  <a:pt x="1144192" y="6245833"/>
                  <a:pt x="1128746" y="6236362"/>
                  <a:pt x="1115147" y="6238906"/>
                </a:cubicBezTo>
                <a:cubicBezTo>
                  <a:pt x="1111873" y="6241006"/>
                  <a:pt x="1108123" y="6242655"/>
                  <a:pt x="1105388" y="6245326"/>
                </a:cubicBezTo>
                <a:cubicBezTo>
                  <a:pt x="1086137" y="6264234"/>
                  <a:pt x="1067162" y="6283429"/>
                  <a:pt x="1047870" y="6302300"/>
                </a:cubicBezTo>
                <a:cubicBezTo>
                  <a:pt x="1046824" y="6303353"/>
                  <a:pt x="1043836" y="6302427"/>
                  <a:pt x="1041769" y="6302427"/>
                </a:cubicBezTo>
                <a:cubicBezTo>
                  <a:pt x="1043170" y="6297758"/>
                  <a:pt x="1041831" y="6294105"/>
                  <a:pt x="1037575" y="6291942"/>
                </a:cubicBezTo>
                <a:cubicBezTo>
                  <a:pt x="1033155" y="6289683"/>
                  <a:pt x="1030268" y="6293312"/>
                  <a:pt x="1029057" y="6302427"/>
                </a:cubicBezTo>
                <a:cubicBezTo>
                  <a:pt x="1018919" y="6304083"/>
                  <a:pt x="1018000" y="6305002"/>
                  <a:pt x="1016344" y="6315139"/>
                </a:cubicBezTo>
                <a:cubicBezTo>
                  <a:pt x="1006205" y="6316794"/>
                  <a:pt x="1005285" y="6317714"/>
                  <a:pt x="1003637" y="6327850"/>
                </a:cubicBezTo>
                <a:cubicBezTo>
                  <a:pt x="998959" y="6326455"/>
                  <a:pt x="995307" y="6327787"/>
                  <a:pt x="993143" y="6332043"/>
                </a:cubicBezTo>
                <a:cubicBezTo>
                  <a:pt x="990891" y="6336464"/>
                  <a:pt x="994513" y="6339357"/>
                  <a:pt x="1003637" y="6340562"/>
                </a:cubicBezTo>
                <a:cubicBezTo>
                  <a:pt x="1003637" y="6342693"/>
                  <a:pt x="1002742" y="6345472"/>
                  <a:pt x="1003795" y="6346804"/>
                </a:cubicBezTo>
                <a:cubicBezTo>
                  <a:pt x="1007703" y="6351625"/>
                  <a:pt x="1012246" y="6356002"/>
                  <a:pt x="1015996" y="6359871"/>
                </a:cubicBezTo>
                <a:cubicBezTo>
                  <a:pt x="1015996" y="6369005"/>
                  <a:pt x="1015996" y="6377378"/>
                  <a:pt x="1015996" y="6385371"/>
                </a:cubicBezTo>
                <a:cubicBezTo>
                  <a:pt x="1014156" y="6387273"/>
                  <a:pt x="1011548" y="6390191"/>
                  <a:pt x="1011326" y="6390001"/>
                </a:cubicBezTo>
                <a:cubicBezTo>
                  <a:pt x="1008561" y="6387971"/>
                  <a:pt x="1004397" y="6385624"/>
                  <a:pt x="1003985" y="6382897"/>
                </a:cubicBezTo>
                <a:cubicBezTo>
                  <a:pt x="1003060" y="6376807"/>
                  <a:pt x="1003827" y="6370464"/>
                  <a:pt x="997247" y="6366150"/>
                </a:cubicBezTo>
                <a:cubicBezTo>
                  <a:pt x="989300" y="6366150"/>
                  <a:pt x="980883" y="6366150"/>
                  <a:pt x="972394" y="6366150"/>
                </a:cubicBezTo>
                <a:cubicBezTo>
                  <a:pt x="963115" y="6370337"/>
                  <a:pt x="967181" y="6380423"/>
                  <a:pt x="963495" y="6387019"/>
                </a:cubicBezTo>
                <a:cubicBezTo>
                  <a:pt x="955853" y="6394631"/>
                  <a:pt x="948388" y="6402116"/>
                  <a:pt x="940915" y="6409601"/>
                </a:cubicBezTo>
                <a:cubicBezTo>
                  <a:pt x="939170" y="6425459"/>
                  <a:pt x="939139" y="6425459"/>
                  <a:pt x="924904" y="6429519"/>
                </a:cubicBezTo>
                <a:cubicBezTo>
                  <a:pt x="923026" y="6430026"/>
                  <a:pt x="920926" y="6430344"/>
                  <a:pt x="919340" y="6431359"/>
                </a:cubicBezTo>
                <a:cubicBezTo>
                  <a:pt x="917589" y="6432437"/>
                  <a:pt x="916289" y="6434213"/>
                  <a:pt x="914735" y="6435799"/>
                </a:cubicBezTo>
                <a:cubicBezTo>
                  <a:pt x="914735" y="6444172"/>
                  <a:pt x="914735" y="6452608"/>
                  <a:pt x="914735" y="6461425"/>
                </a:cubicBezTo>
                <a:cubicBezTo>
                  <a:pt x="908791" y="6467134"/>
                  <a:pt x="902688" y="6472970"/>
                  <a:pt x="895824" y="6479567"/>
                </a:cubicBezTo>
                <a:cubicBezTo>
                  <a:pt x="890578" y="6482104"/>
                  <a:pt x="880282" y="6476649"/>
                  <a:pt x="878057" y="6488193"/>
                </a:cubicBezTo>
                <a:cubicBezTo>
                  <a:pt x="880886" y="6491048"/>
                  <a:pt x="884253" y="6493712"/>
                  <a:pt x="886765" y="6497074"/>
                </a:cubicBezTo>
                <a:cubicBezTo>
                  <a:pt x="890356" y="6501831"/>
                  <a:pt x="890515" y="6510649"/>
                  <a:pt x="887146" y="6514137"/>
                </a:cubicBezTo>
                <a:cubicBezTo>
                  <a:pt x="881392" y="6520163"/>
                  <a:pt x="875296" y="6525809"/>
                  <a:pt x="869892" y="6531073"/>
                </a:cubicBezTo>
                <a:cubicBezTo>
                  <a:pt x="864741" y="6531454"/>
                  <a:pt x="860643" y="6531771"/>
                  <a:pt x="856545" y="6532089"/>
                </a:cubicBezTo>
                <a:cubicBezTo>
                  <a:pt x="850570" y="6538114"/>
                  <a:pt x="844594" y="6544077"/>
                  <a:pt x="838618" y="6550039"/>
                </a:cubicBezTo>
                <a:cubicBezTo>
                  <a:pt x="842659" y="6554480"/>
                  <a:pt x="846662" y="6558920"/>
                  <a:pt x="850475" y="6563170"/>
                </a:cubicBezTo>
                <a:cubicBezTo>
                  <a:pt x="846567" y="6567674"/>
                  <a:pt x="842818" y="6572050"/>
                  <a:pt x="839100" y="6576364"/>
                </a:cubicBezTo>
                <a:cubicBezTo>
                  <a:pt x="842723" y="6579979"/>
                  <a:pt x="845710" y="6582961"/>
                  <a:pt x="848889" y="6586196"/>
                </a:cubicBezTo>
                <a:cubicBezTo>
                  <a:pt x="846694" y="6596472"/>
                  <a:pt x="837603" y="6601039"/>
                  <a:pt x="830771" y="6607446"/>
                </a:cubicBezTo>
                <a:cubicBezTo>
                  <a:pt x="826641" y="6607762"/>
                  <a:pt x="820951" y="6606431"/>
                  <a:pt x="818661" y="6608650"/>
                </a:cubicBezTo>
                <a:cubicBezTo>
                  <a:pt x="795849" y="6630661"/>
                  <a:pt x="773570" y="6653243"/>
                  <a:pt x="751134" y="6675635"/>
                </a:cubicBezTo>
                <a:cubicBezTo>
                  <a:pt x="750563" y="6679631"/>
                  <a:pt x="749992" y="6683627"/>
                  <a:pt x="749447" y="6687624"/>
                </a:cubicBezTo>
                <a:cubicBezTo>
                  <a:pt x="742963" y="6698597"/>
                  <a:pt x="732604" y="6706018"/>
                  <a:pt x="724250" y="6715216"/>
                </a:cubicBezTo>
                <a:cubicBezTo>
                  <a:pt x="728284" y="6719720"/>
                  <a:pt x="732287" y="6724160"/>
                  <a:pt x="736322" y="6728600"/>
                </a:cubicBezTo>
                <a:cubicBezTo>
                  <a:pt x="730225" y="6734690"/>
                  <a:pt x="724250" y="6740653"/>
                  <a:pt x="718274" y="6746615"/>
                </a:cubicBezTo>
                <a:cubicBezTo>
                  <a:pt x="714112" y="6746805"/>
                  <a:pt x="709976" y="6746996"/>
                  <a:pt x="705626" y="6747249"/>
                </a:cubicBezTo>
                <a:cubicBezTo>
                  <a:pt x="701179" y="6743127"/>
                  <a:pt x="696662" y="6738876"/>
                  <a:pt x="692120" y="6734690"/>
                </a:cubicBezTo>
                <a:cubicBezTo>
                  <a:pt x="690628" y="6736212"/>
                  <a:pt x="688022" y="6737544"/>
                  <a:pt x="687800" y="6739194"/>
                </a:cubicBezTo>
                <a:cubicBezTo>
                  <a:pt x="685320" y="6757652"/>
                  <a:pt x="684083" y="6776111"/>
                  <a:pt x="688783" y="6794379"/>
                </a:cubicBezTo>
                <a:cubicBezTo>
                  <a:pt x="689100" y="6795648"/>
                  <a:pt x="691613" y="6796282"/>
                  <a:pt x="693135" y="6797233"/>
                </a:cubicBezTo>
                <a:cubicBezTo>
                  <a:pt x="703176" y="6788988"/>
                  <a:pt x="696599" y="6777570"/>
                  <a:pt x="698634" y="6767801"/>
                </a:cubicBezTo>
                <a:cubicBezTo>
                  <a:pt x="709691" y="6756827"/>
                  <a:pt x="709724" y="6756891"/>
                  <a:pt x="723869" y="6766089"/>
                </a:cubicBezTo>
                <a:cubicBezTo>
                  <a:pt x="723869" y="6770149"/>
                  <a:pt x="723869" y="6774335"/>
                  <a:pt x="723869" y="6778394"/>
                </a:cubicBezTo>
                <a:cubicBezTo>
                  <a:pt x="736835" y="6788290"/>
                  <a:pt x="736867" y="6788290"/>
                  <a:pt x="748876" y="6778775"/>
                </a:cubicBezTo>
                <a:cubicBezTo>
                  <a:pt x="744746" y="6774208"/>
                  <a:pt x="740585" y="6769577"/>
                  <a:pt x="736709" y="6765264"/>
                </a:cubicBezTo>
                <a:cubicBezTo>
                  <a:pt x="737121" y="6760634"/>
                  <a:pt x="737501" y="6756511"/>
                  <a:pt x="737882" y="6752514"/>
                </a:cubicBezTo>
                <a:cubicBezTo>
                  <a:pt x="743890" y="6746488"/>
                  <a:pt x="749700" y="6740335"/>
                  <a:pt x="755962" y="6734690"/>
                </a:cubicBezTo>
                <a:cubicBezTo>
                  <a:pt x="757141" y="6733675"/>
                  <a:pt x="760066" y="6734563"/>
                  <a:pt x="762159" y="6734563"/>
                </a:cubicBezTo>
                <a:cubicBezTo>
                  <a:pt x="762159" y="6740716"/>
                  <a:pt x="761906" y="6746869"/>
                  <a:pt x="762350" y="6753022"/>
                </a:cubicBezTo>
                <a:cubicBezTo>
                  <a:pt x="762476" y="6754607"/>
                  <a:pt x="764608" y="6756320"/>
                  <a:pt x="766200" y="6757399"/>
                </a:cubicBezTo>
                <a:cubicBezTo>
                  <a:pt x="767247" y="6758160"/>
                  <a:pt x="769664" y="6758540"/>
                  <a:pt x="770393" y="6757842"/>
                </a:cubicBezTo>
                <a:cubicBezTo>
                  <a:pt x="781070" y="6748328"/>
                  <a:pt x="791586" y="6738686"/>
                  <a:pt x="800296" y="6730693"/>
                </a:cubicBezTo>
                <a:lnTo>
                  <a:pt x="800296" y="6696440"/>
                </a:lnTo>
                <a:lnTo>
                  <a:pt x="794961" y="6696377"/>
                </a:lnTo>
                <a:cubicBezTo>
                  <a:pt x="793343" y="6695806"/>
                  <a:pt x="791909" y="6694347"/>
                  <a:pt x="790768" y="6692952"/>
                </a:cubicBezTo>
                <a:cubicBezTo>
                  <a:pt x="789880" y="6691873"/>
                  <a:pt x="788763" y="6689907"/>
                  <a:pt x="789182" y="6689083"/>
                </a:cubicBezTo>
                <a:cubicBezTo>
                  <a:pt x="791561" y="6684389"/>
                  <a:pt x="794104" y="6684008"/>
                  <a:pt x="797124" y="6686609"/>
                </a:cubicBezTo>
                <a:lnTo>
                  <a:pt x="800314" y="6696378"/>
                </a:lnTo>
                <a:lnTo>
                  <a:pt x="807357" y="6696861"/>
                </a:lnTo>
                <a:lnTo>
                  <a:pt x="813052" y="6698567"/>
                </a:lnTo>
                <a:lnTo>
                  <a:pt x="813231" y="6701959"/>
                </a:lnTo>
                <a:cubicBezTo>
                  <a:pt x="814500" y="6704496"/>
                  <a:pt x="817900" y="6706209"/>
                  <a:pt x="820666" y="6707668"/>
                </a:cubicBezTo>
                <a:cubicBezTo>
                  <a:pt x="820904" y="6707795"/>
                  <a:pt x="821880" y="6707002"/>
                  <a:pt x="822059" y="6705638"/>
                </a:cubicBezTo>
                <a:lnTo>
                  <a:pt x="818693" y="6700235"/>
                </a:lnTo>
                <a:lnTo>
                  <a:pt x="821142" y="6699287"/>
                </a:lnTo>
                <a:cubicBezTo>
                  <a:pt x="820919" y="6698391"/>
                  <a:pt x="819854" y="6697202"/>
                  <a:pt x="818566" y="6696567"/>
                </a:cubicBezTo>
                <a:lnTo>
                  <a:pt x="817239" y="6696502"/>
                </a:lnTo>
                <a:lnTo>
                  <a:pt x="813716" y="6687378"/>
                </a:lnTo>
                <a:cubicBezTo>
                  <a:pt x="813009" y="6683754"/>
                  <a:pt x="813009" y="6680614"/>
                  <a:pt x="813009" y="6677474"/>
                </a:cubicBezTo>
                <a:cubicBezTo>
                  <a:pt x="827593" y="6667261"/>
                  <a:pt x="827783" y="6667198"/>
                  <a:pt x="844816" y="6683691"/>
                </a:cubicBezTo>
                <a:cubicBezTo>
                  <a:pt x="855721" y="6683691"/>
                  <a:pt x="868142" y="6683754"/>
                  <a:pt x="880536" y="6683627"/>
                </a:cubicBezTo>
                <a:cubicBezTo>
                  <a:pt x="885275" y="6683627"/>
                  <a:pt x="888034" y="6679060"/>
                  <a:pt x="889246" y="6669735"/>
                </a:cubicBezTo>
                <a:cubicBezTo>
                  <a:pt x="889500" y="6667769"/>
                  <a:pt x="889785" y="6665739"/>
                  <a:pt x="890039" y="6663773"/>
                </a:cubicBezTo>
                <a:cubicBezTo>
                  <a:pt x="904337" y="6658508"/>
                  <a:pt x="897822" y="6641128"/>
                  <a:pt x="908093" y="6633072"/>
                </a:cubicBezTo>
                <a:cubicBezTo>
                  <a:pt x="911905" y="6633072"/>
                  <a:pt x="916035" y="6633072"/>
                  <a:pt x="920165" y="6633072"/>
                </a:cubicBezTo>
                <a:cubicBezTo>
                  <a:pt x="924808" y="6628695"/>
                  <a:pt x="929319" y="6624508"/>
                  <a:pt x="933702" y="6620322"/>
                </a:cubicBezTo>
                <a:cubicBezTo>
                  <a:pt x="938187" y="6624508"/>
                  <a:pt x="942697" y="6628759"/>
                  <a:pt x="947049" y="6632818"/>
                </a:cubicBezTo>
                <a:cubicBezTo>
                  <a:pt x="951534" y="6632564"/>
                  <a:pt x="955632" y="6632374"/>
                  <a:pt x="959779" y="6632121"/>
                </a:cubicBezTo>
                <a:cubicBezTo>
                  <a:pt x="964897" y="6626602"/>
                  <a:pt x="964897" y="6626602"/>
                  <a:pt x="952232" y="6613091"/>
                </a:cubicBezTo>
                <a:cubicBezTo>
                  <a:pt x="958573" y="6608016"/>
                  <a:pt x="964929" y="6602941"/>
                  <a:pt x="971286" y="6597804"/>
                </a:cubicBezTo>
                <a:cubicBezTo>
                  <a:pt x="976271" y="6592476"/>
                  <a:pt x="986884" y="6598311"/>
                  <a:pt x="989712" y="6587528"/>
                </a:cubicBezTo>
                <a:cubicBezTo>
                  <a:pt x="986313" y="6583532"/>
                  <a:pt x="982564" y="6579218"/>
                  <a:pt x="978974" y="6575096"/>
                </a:cubicBezTo>
                <a:cubicBezTo>
                  <a:pt x="985490" y="6568498"/>
                  <a:pt x="991241" y="6562346"/>
                  <a:pt x="997437" y="6556700"/>
                </a:cubicBezTo>
                <a:cubicBezTo>
                  <a:pt x="998579" y="6555685"/>
                  <a:pt x="1001504" y="6556573"/>
                  <a:pt x="1003605" y="6556573"/>
                </a:cubicBezTo>
                <a:cubicBezTo>
                  <a:pt x="1003605" y="6566976"/>
                  <a:pt x="1003440" y="6577442"/>
                  <a:pt x="1003795" y="6587908"/>
                </a:cubicBezTo>
                <a:cubicBezTo>
                  <a:pt x="1003858" y="6589430"/>
                  <a:pt x="1006143" y="6591334"/>
                  <a:pt x="1007798" y="6592349"/>
                </a:cubicBezTo>
                <a:cubicBezTo>
                  <a:pt x="1010659" y="6594188"/>
                  <a:pt x="1015424" y="6592666"/>
                  <a:pt x="1015965" y="6587845"/>
                </a:cubicBezTo>
                <a:lnTo>
                  <a:pt x="1016310" y="6556764"/>
                </a:lnTo>
                <a:lnTo>
                  <a:pt x="1003917" y="6556764"/>
                </a:lnTo>
                <a:cubicBezTo>
                  <a:pt x="1005122" y="6547629"/>
                  <a:pt x="1007983" y="6544014"/>
                  <a:pt x="1012430" y="6546234"/>
                </a:cubicBezTo>
                <a:lnTo>
                  <a:pt x="1016545" y="6556566"/>
                </a:lnTo>
                <a:lnTo>
                  <a:pt x="1022447" y="6556383"/>
                </a:lnTo>
                <a:cubicBezTo>
                  <a:pt x="1026772" y="6551943"/>
                  <a:pt x="1030490" y="6546868"/>
                  <a:pt x="1032805" y="6544077"/>
                </a:cubicBezTo>
                <a:cubicBezTo>
                  <a:pt x="1040308" y="6544077"/>
                  <a:pt x="1044439" y="6544077"/>
                  <a:pt x="1048347" y="6544077"/>
                </a:cubicBezTo>
                <a:cubicBezTo>
                  <a:pt x="1053753" y="6550103"/>
                  <a:pt x="1053753" y="6550103"/>
                  <a:pt x="1041800" y="6562853"/>
                </a:cubicBezTo>
                <a:cubicBezTo>
                  <a:pt x="1047395" y="6568498"/>
                  <a:pt x="1052952" y="6574207"/>
                  <a:pt x="1058738" y="6579662"/>
                </a:cubicBezTo>
                <a:cubicBezTo>
                  <a:pt x="1059499" y="6580424"/>
                  <a:pt x="1061949" y="6580233"/>
                  <a:pt x="1063001" y="6579535"/>
                </a:cubicBezTo>
                <a:cubicBezTo>
                  <a:pt x="1064651" y="6578457"/>
                  <a:pt x="1066940" y="6576618"/>
                  <a:pt x="1066972" y="6575032"/>
                </a:cubicBezTo>
                <a:lnTo>
                  <a:pt x="1067161" y="6531321"/>
                </a:lnTo>
                <a:lnTo>
                  <a:pt x="1049806" y="6530947"/>
                </a:lnTo>
                <a:cubicBezTo>
                  <a:pt x="1047230" y="6530503"/>
                  <a:pt x="1043196" y="6525873"/>
                  <a:pt x="1043607" y="6523969"/>
                </a:cubicBezTo>
                <a:cubicBezTo>
                  <a:pt x="1044527" y="6519846"/>
                  <a:pt x="1048785" y="6518070"/>
                  <a:pt x="1052788" y="6518641"/>
                </a:cubicBezTo>
                <a:cubicBezTo>
                  <a:pt x="1056448" y="6519212"/>
                  <a:pt x="1060229" y="6519783"/>
                  <a:pt x="1063565" y="6521241"/>
                </a:cubicBezTo>
                <a:lnTo>
                  <a:pt x="1067409" y="6531081"/>
                </a:lnTo>
                <a:lnTo>
                  <a:pt x="1073359" y="6531264"/>
                </a:lnTo>
                <a:cubicBezTo>
                  <a:pt x="1078186" y="6535197"/>
                  <a:pt x="1082506" y="6539700"/>
                  <a:pt x="1086835" y="6543823"/>
                </a:cubicBezTo>
                <a:cubicBezTo>
                  <a:pt x="1091313" y="6543633"/>
                  <a:pt x="1095443" y="6543380"/>
                  <a:pt x="1099578" y="6543189"/>
                </a:cubicBezTo>
                <a:cubicBezTo>
                  <a:pt x="1104691" y="6537607"/>
                  <a:pt x="1104691" y="6537607"/>
                  <a:pt x="1093128" y="6525301"/>
                </a:cubicBezTo>
                <a:cubicBezTo>
                  <a:pt x="1096019" y="6523017"/>
                  <a:pt x="1098780" y="6518958"/>
                  <a:pt x="1101830" y="6518704"/>
                </a:cubicBezTo>
                <a:cubicBezTo>
                  <a:pt x="1112316" y="6517880"/>
                  <a:pt x="1122936" y="6518894"/>
                  <a:pt x="1133390" y="6518070"/>
                </a:cubicBezTo>
                <a:cubicBezTo>
                  <a:pt x="1136854" y="6517816"/>
                  <a:pt x="1140064" y="6514137"/>
                  <a:pt x="1143209" y="6512107"/>
                </a:cubicBezTo>
                <a:cubicBezTo>
                  <a:pt x="1139176" y="6507730"/>
                  <a:pt x="1135133" y="6503354"/>
                  <a:pt x="1131099" y="6498914"/>
                </a:cubicBezTo>
                <a:cubicBezTo>
                  <a:pt x="1143906" y="6485846"/>
                  <a:pt x="1159830" y="6498469"/>
                  <a:pt x="1173240" y="6491873"/>
                </a:cubicBezTo>
                <a:cubicBezTo>
                  <a:pt x="1181499" y="6486862"/>
                  <a:pt x="1192055" y="6481089"/>
                  <a:pt x="1193545" y="6471004"/>
                </a:cubicBezTo>
                <a:cubicBezTo>
                  <a:pt x="1194909" y="6461679"/>
                  <a:pt x="1201557" y="6457048"/>
                  <a:pt x="1204508" y="6450008"/>
                </a:cubicBezTo>
                <a:cubicBezTo>
                  <a:pt x="1208422" y="6440873"/>
                  <a:pt x="1210008" y="6431422"/>
                  <a:pt x="1218273" y="6424000"/>
                </a:cubicBezTo>
                <a:cubicBezTo>
                  <a:pt x="1233903" y="6409855"/>
                  <a:pt x="1248273" y="6394441"/>
                  <a:pt x="1263176" y="6379535"/>
                </a:cubicBezTo>
                <a:cubicBezTo>
                  <a:pt x="1267273" y="6379217"/>
                  <a:pt x="1271345" y="6378900"/>
                  <a:pt x="1278146" y="6378393"/>
                </a:cubicBezTo>
                <a:cubicBezTo>
                  <a:pt x="1286437" y="6368878"/>
                  <a:pt x="1296067" y="6357904"/>
                  <a:pt x="1311292" y="6340499"/>
                </a:cubicBezTo>
                <a:cubicBezTo>
                  <a:pt x="1310499" y="6341989"/>
                  <a:pt x="1304935" y="6331599"/>
                  <a:pt x="1316310" y="6329125"/>
                </a:cubicBezTo>
                <a:cubicBezTo>
                  <a:pt x="1318980" y="6331789"/>
                  <a:pt x="1321967" y="6334777"/>
                  <a:pt x="1324955" y="6337765"/>
                </a:cubicBezTo>
                <a:cubicBezTo>
                  <a:pt x="1326446" y="6338082"/>
                  <a:pt x="1328705" y="6339167"/>
                  <a:pt x="1329308" y="6338558"/>
                </a:cubicBezTo>
                <a:cubicBezTo>
                  <a:pt x="1339793" y="6328421"/>
                  <a:pt x="1350064" y="6318063"/>
                  <a:pt x="1358862" y="6309227"/>
                </a:cubicBezTo>
                <a:cubicBezTo>
                  <a:pt x="1360898" y="6297029"/>
                  <a:pt x="1355685" y="6285871"/>
                  <a:pt x="1365092" y="6277042"/>
                </a:cubicBezTo>
                <a:cubicBezTo>
                  <a:pt x="1369768" y="6281425"/>
                  <a:pt x="1373959" y="6285744"/>
                  <a:pt x="1378629" y="6289462"/>
                </a:cubicBezTo>
                <a:cubicBezTo>
                  <a:pt x="1379937" y="6290482"/>
                  <a:pt x="1382727" y="6289626"/>
                  <a:pt x="1384827" y="6289626"/>
                </a:cubicBezTo>
                <a:cubicBezTo>
                  <a:pt x="1384827" y="6291719"/>
                  <a:pt x="1385683" y="6294517"/>
                  <a:pt x="1384669" y="6295785"/>
                </a:cubicBezTo>
                <a:cubicBezTo>
                  <a:pt x="1380919" y="6300460"/>
                  <a:pt x="1376567" y="6304653"/>
                  <a:pt x="1371288" y="6310280"/>
                </a:cubicBezTo>
                <a:cubicBezTo>
                  <a:pt x="1377773" y="6312436"/>
                  <a:pt x="1383305" y="6314250"/>
                  <a:pt x="1389820" y="6316414"/>
                </a:cubicBezTo>
                <a:cubicBezTo>
                  <a:pt x="1407676" y="6298551"/>
                  <a:pt x="1425219" y="6281012"/>
                  <a:pt x="1441901" y="6264361"/>
                </a:cubicBezTo>
                <a:cubicBezTo>
                  <a:pt x="1447528" y="6263949"/>
                  <a:pt x="1451595" y="6263632"/>
                  <a:pt x="1455667" y="6263308"/>
                </a:cubicBezTo>
                <a:cubicBezTo>
                  <a:pt x="1463071" y="6255906"/>
                  <a:pt x="1470473" y="6248503"/>
                  <a:pt x="1478036" y="6240942"/>
                </a:cubicBezTo>
                <a:cubicBezTo>
                  <a:pt x="1484519" y="6236940"/>
                  <a:pt x="1494593" y="6241196"/>
                  <a:pt x="1499236" y="6231884"/>
                </a:cubicBezTo>
                <a:lnTo>
                  <a:pt x="1499236" y="6213577"/>
                </a:lnTo>
                <a:lnTo>
                  <a:pt x="1493958" y="6213515"/>
                </a:lnTo>
                <a:cubicBezTo>
                  <a:pt x="1492340" y="6212944"/>
                  <a:pt x="1490906" y="6211453"/>
                  <a:pt x="1489765" y="6210083"/>
                </a:cubicBezTo>
                <a:cubicBezTo>
                  <a:pt x="1488876" y="6209005"/>
                  <a:pt x="1487760" y="6207032"/>
                  <a:pt x="1488172" y="6206207"/>
                </a:cubicBezTo>
                <a:cubicBezTo>
                  <a:pt x="1490558" y="6201507"/>
                  <a:pt x="1493101" y="6201126"/>
                  <a:pt x="1496121" y="6203695"/>
                </a:cubicBezTo>
                <a:lnTo>
                  <a:pt x="1499269" y="6213386"/>
                </a:lnTo>
                <a:lnTo>
                  <a:pt x="1505306" y="6213229"/>
                </a:lnTo>
                <a:cubicBezTo>
                  <a:pt x="1509690" y="6208909"/>
                  <a:pt x="1513470" y="6204012"/>
                  <a:pt x="1516395" y="6200581"/>
                </a:cubicBezTo>
                <a:cubicBezTo>
                  <a:pt x="1522941" y="6200581"/>
                  <a:pt x="1527071" y="6200581"/>
                  <a:pt x="1530883" y="6200581"/>
                </a:cubicBezTo>
                <a:cubicBezTo>
                  <a:pt x="1541123" y="6194770"/>
                  <a:pt x="1534190" y="6181043"/>
                  <a:pt x="1543975" y="6174561"/>
                </a:cubicBezTo>
                <a:cubicBezTo>
                  <a:pt x="1550745" y="6170076"/>
                  <a:pt x="1555771" y="6162991"/>
                  <a:pt x="1561777" y="6157301"/>
                </a:cubicBezTo>
                <a:cubicBezTo>
                  <a:pt x="1564638" y="6154574"/>
                  <a:pt x="1567975" y="6152315"/>
                  <a:pt x="1570449" y="6150343"/>
                </a:cubicBezTo>
                <a:cubicBezTo>
                  <a:pt x="1579222" y="6150343"/>
                  <a:pt x="1587394" y="6150343"/>
                  <a:pt x="1595050" y="6150343"/>
                </a:cubicBezTo>
                <a:cubicBezTo>
                  <a:pt x="1596985" y="6152283"/>
                  <a:pt x="1598925" y="6153520"/>
                  <a:pt x="1599846" y="6155271"/>
                </a:cubicBezTo>
                <a:cubicBezTo>
                  <a:pt x="1603690" y="6162610"/>
                  <a:pt x="1600131" y="6174846"/>
                  <a:pt x="1592791" y="6174846"/>
                </a:cubicBezTo>
                <a:cubicBezTo>
                  <a:pt x="1579635" y="6174878"/>
                  <a:pt x="1573626" y="6179388"/>
                  <a:pt x="1576011" y="6195087"/>
                </a:cubicBezTo>
                <a:cubicBezTo>
                  <a:pt x="1563109" y="6206461"/>
                  <a:pt x="1549254" y="6218665"/>
                  <a:pt x="1537367" y="6229119"/>
                </a:cubicBezTo>
                <a:lnTo>
                  <a:pt x="1537367" y="6251523"/>
                </a:lnTo>
                <a:lnTo>
                  <a:pt x="1537335" y="6251523"/>
                </a:lnTo>
                <a:lnTo>
                  <a:pt x="1537335" y="6251524"/>
                </a:lnTo>
                <a:lnTo>
                  <a:pt x="1531619" y="6251649"/>
                </a:lnTo>
                <a:cubicBezTo>
                  <a:pt x="1520144" y="6261976"/>
                  <a:pt x="1508928" y="6272620"/>
                  <a:pt x="1499236" y="6281646"/>
                </a:cubicBezTo>
                <a:lnTo>
                  <a:pt x="1499173" y="6305145"/>
                </a:lnTo>
                <a:lnTo>
                  <a:pt x="1499140" y="6302585"/>
                </a:lnTo>
                <a:cubicBezTo>
                  <a:pt x="1495042" y="6300968"/>
                  <a:pt x="1491992" y="6302617"/>
                  <a:pt x="1489259" y="6305795"/>
                </a:cubicBezTo>
                <a:cubicBezTo>
                  <a:pt x="1486683" y="6308814"/>
                  <a:pt x="1487064" y="6311358"/>
                  <a:pt x="1491770" y="6313743"/>
                </a:cubicBezTo>
                <a:cubicBezTo>
                  <a:pt x="1492593" y="6314155"/>
                  <a:pt x="1494593" y="6313045"/>
                  <a:pt x="1495645" y="6312151"/>
                </a:cubicBezTo>
                <a:cubicBezTo>
                  <a:pt x="1497040" y="6311009"/>
                  <a:pt x="1498538" y="6309582"/>
                  <a:pt x="1499140" y="6305161"/>
                </a:cubicBezTo>
                <a:lnTo>
                  <a:pt x="1499173" y="6305145"/>
                </a:lnTo>
                <a:lnTo>
                  <a:pt x="1504958" y="6302205"/>
                </a:lnTo>
                <a:cubicBezTo>
                  <a:pt x="1516426" y="6291878"/>
                  <a:pt x="1527641" y="6281234"/>
                  <a:pt x="1537335" y="6272208"/>
                </a:cubicBezTo>
                <a:lnTo>
                  <a:pt x="1537335" y="6251524"/>
                </a:lnTo>
                <a:lnTo>
                  <a:pt x="1537367" y="6251523"/>
                </a:lnTo>
                <a:lnTo>
                  <a:pt x="1543500" y="6251396"/>
                </a:lnTo>
                <a:cubicBezTo>
                  <a:pt x="1554146" y="6241228"/>
                  <a:pt x="1564638" y="6230901"/>
                  <a:pt x="1574774" y="6220257"/>
                </a:cubicBezTo>
                <a:cubicBezTo>
                  <a:pt x="1578334" y="6216502"/>
                  <a:pt x="1580940" y="6214123"/>
                  <a:pt x="1583763" y="6215455"/>
                </a:cubicBezTo>
                <a:cubicBezTo>
                  <a:pt x="1588249" y="6217618"/>
                  <a:pt x="1589137" y="6221304"/>
                  <a:pt x="1588314" y="6226226"/>
                </a:cubicBezTo>
                <a:lnTo>
                  <a:pt x="1588092" y="6241633"/>
                </a:lnTo>
                <a:lnTo>
                  <a:pt x="1588060" y="6239065"/>
                </a:lnTo>
                <a:cubicBezTo>
                  <a:pt x="1583961" y="6237447"/>
                  <a:pt x="1580909" y="6239097"/>
                  <a:pt x="1578175" y="6242274"/>
                </a:cubicBezTo>
                <a:cubicBezTo>
                  <a:pt x="1575599" y="6245294"/>
                  <a:pt x="1575980" y="6247837"/>
                  <a:pt x="1580680" y="6250222"/>
                </a:cubicBezTo>
                <a:cubicBezTo>
                  <a:pt x="1581512" y="6250635"/>
                  <a:pt x="1583510" y="6249518"/>
                  <a:pt x="1584563" y="6248630"/>
                </a:cubicBezTo>
                <a:cubicBezTo>
                  <a:pt x="1585960" y="6247489"/>
                  <a:pt x="1587456" y="6246055"/>
                  <a:pt x="1588060" y="6241640"/>
                </a:cubicBezTo>
                <a:lnTo>
                  <a:pt x="1588092" y="6241633"/>
                </a:lnTo>
                <a:lnTo>
                  <a:pt x="1600835" y="6238843"/>
                </a:lnTo>
                <a:cubicBezTo>
                  <a:pt x="1600835" y="6253559"/>
                  <a:pt x="1600835" y="6268300"/>
                  <a:pt x="1600835" y="6283588"/>
                </a:cubicBezTo>
                <a:cubicBezTo>
                  <a:pt x="1595050" y="6289081"/>
                  <a:pt x="1588948" y="6294866"/>
                  <a:pt x="1582147" y="6301348"/>
                </a:cubicBezTo>
                <a:cubicBezTo>
                  <a:pt x="1578238" y="6298012"/>
                  <a:pt x="1573912" y="6294327"/>
                  <a:pt x="1568102" y="6289404"/>
                </a:cubicBezTo>
                <a:cubicBezTo>
                  <a:pt x="1558948" y="6299921"/>
                  <a:pt x="1549475" y="6310787"/>
                  <a:pt x="1538167" y="6323784"/>
                </a:cubicBezTo>
                <a:cubicBezTo>
                  <a:pt x="1536224" y="6342757"/>
                  <a:pt x="1533808" y="6339960"/>
                  <a:pt x="1521317" y="6341260"/>
                </a:cubicBezTo>
                <a:cubicBezTo>
                  <a:pt x="1504127" y="6358348"/>
                  <a:pt x="1489321" y="6373065"/>
                  <a:pt x="1473525" y="6388796"/>
                </a:cubicBezTo>
                <a:cubicBezTo>
                  <a:pt x="1473303" y="6390953"/>
                  <a:pt x="1474255" y="6396027"/>
                  <a:pt x="1472161" y="6398755"/>
                </a:cubicBezTo>
                <a:cubicBezTo>
                  <a:pt x="1467137" y="6405415"/>
                  <a:pt x="1460653" y="6410997"/>
                  <a:pt x="1455026" y="6416769"/>
                </a:cubicBezTo>
                <a:cubicBezTo>
                  <a:pt x="1448227" y="6416769"/>
                  <a:pt x="1441901" y="6416769"/>
                  <a:pt x="1435616" y="6416769"/>
                </a:cubicBezTo>
                <a:cubicBezTo>
                  <a:pt x="1437074" y="6411949"/>
                  <a:pt x="1435869" y="6407508"/>
                  <a:pt x="1431162" y="6406176"/>
                </a:cubicBezTo>
                <a:cubicBezTo>
                  <a:pt x="1421500" y="6403512"/>
                  <a:pt x="1411014" y="6402877"/>
                  <a:pt x="1405451" y="6392348"/>
                </a:cubicBezTo>
                <a:cubicBezTo>
                  <a:pt x="1396619" y="6396217"/>
                  <a:pt x="1391532" y="6407191"/>
                  <a:pt x="1379587" y="6404527"/>
                </a:cubicBezTo>
                <a:cubicBezTo>
                  <a:pt x="1377773" y="6404083"/>
                  <a:pt x="1372906" y="6409538"/>
                  <a:pt x="1372398" y="6412773"/>
                </a:cubicBezTo>
                <a:cubicBezTo>
                  <a:pt x="1371448" y="6418862"/>
                  <a:pt x="1372050" y="6425079"/>
                  <a:pt x="1365250" y="6429519"/>
                </a:cubicBezTo>
                <a:cubicBezTo>
                  <a:pt x="1361279" y="6420892"/>
                  <a:pt x="1357371" y="6412329"/>
                  <a:pt x="1353559" y="6404083"/>
                </a:cubicBezTo>
                <a:cubicBezTo>
                  <a:pt x="1346467" y="6404083"/>
                  <a:pt x="1340181" y="6404083"/>
                  <a:pt x="1333888" y="6404083"/>
                </a:cubicBezTo>
                <a:cubicBezTo>
                  <a:pt x="1333888" y="6397803"/>
                  <a:pt x="1333888" y="6391523"/>
                  <a:pt x="1333888" y="6386639"/>
                </a:cubicBezTo>
                <a:cubicBezTo>
                  <a:pt x="1337414" y="6378900"/>
                  <a:pt x="1343485" y="6379154"/>
                  <a:pt x="1349676" y="6378329"/>
                </a:cubicBezTo>
                <a:cubicBezTo>
                  <a:pt x="1353108" y="6377885"/>
                  <a:pt x="1356096" y="6374270"/>
                  <a:pt x="1359306" y="6372050"/>
                </a:cubicBezTo>
                <a:lnTo>
                  <a:pt x="1362254" y="6353151"/>
                </a:lnTo>
                <a:lnTo>
                  <a:pt x="1364838" y="6353020"/>
                </a:lnTo>
                <a:cubicBezTo>
                  <a:pt x="1367413" y="6351751"/>
                  <a:pt x="1369094" y="6348326"/>
                  <a:pt x="1370591" y="6345599"/>
                </a:cubicBezTo>
                <a:cubicBezTo>
                  <a:pt x="1370845" y="6345091"/>
                  <a:pt x="1367413" y="6341672"/>
                  <a:pt x="1363094" y="6347565"/>
                </a:cubicBezTo>
                <a:lnTo>
                  <a:pt x="1363089" y="6347567"/>
                </a:lnTo>
                <a:lnTo>
                  <a:pt x="1359496" y="6347692"/>
                </a:lnTo>
                <a:lnTo>
                  <a:pt x="1359455" y="6348473"/>
                </a:lnTo>
                <a:lnTo>
                  <a:pt x="1340465" y="6353211"/>
                </a:lnTo>
                <a:cubicBezTo>
                  <a:pt x="1335790" y="6357651"/>
                  <a:pt x="1331566" y="6364818"/>
                  <a:pt x="1326832" y="6365389"/>
                </a:cubicBezTo>
                <a:cubicBezTo>
                  <a:pt x="1309857" y="6367356"/>
                  <a:pt x="1309637" y="6366658"/>
                  <a:pt x="1308336" y="6385117"/>
                </a:cubicBezTo>
                <a:cubicBezTo>
                  <a:pt x="1298927" y="6394568"/>
                  <a:pt x="1288156" y="6404590"/>
                  <a:pt x="1278303" y="6415374"/>
                </a:cubicBezTo>
                <a:cubicBezTo>
                  <a:pt x="1267116" y="6427616"/>
                  <a:pt x="1252720" y="6437004"/>
                  <a:pt x="1245126" y="6450769"/>
                </a:cubicBezTo>
                <a:cubicBezTo>
                  <a:pt x="1244231" y="6458571"/>
                  <a:pt x="1245696" y="6463899"/>
                  <a:pt x="1252022" y="6466817"/>
                </a:cubicBezTo>
                <a:cubicBezTo>
                  <a:pt x="1259459" y="6459395"/>
                  <a:pt x="1266956" y="6451911"/>
                  <a:pt x="1274651" y="6444235"/>
                </a:cubicBezTo>
                <a:cubicBezTo>
                  <a:pt x="1281324" y="6440683"/>
                  <a:pt x="1290091" y="6443093"/>
                  <a:pt x="1296352" y="6435672"/>
                </a:cubicBezTo>
                <a:cubicBezTo>
                  <a:pt x="1305854" y="6424381"/>
                  <a:pt x="1316951" y="6414422"/>
                  <a:pt x="1327660" y="6404210"/>
                </a:cubicBezTo>
                <a:cubicBezTo>
                  <a:pt x="1328770" y="6403131"/>
                  <a:pt x="1331756" y="6404083"/>
                  <a:pt x="1333855" y="6404083"/>
                </a:cubicBezTo>
                <a:cubicBezTo>
                  <a:pt x="1333855" y="6406176"/>
                  <a:pt x="1332962" y="6409094"/>
                  <a:pt x="1334014" y="6410109"/>
                </a:cubicBezTo>
                <a:cubicBezTo>
                  <a:pt x="1338271" y="6414359"/>
                  <a:pt x="1343098" y="6418038"/>
                  <a:pt x="1350096" y="6424064"/>
                </a:cubicBezTo>
                <a:cubicBezTo>
                  <a:pt x="1338968" y="6432817"/>
                  <a:pt x="1329562" y="6440175"/>
                  <a:pt x="1317490" y="6449690"/>
                </a:cubicBezTo>
                <a:cubicBezTo>
                  <a:pt x="1327246" y="6452608"/>
                  <a:pt x="1332708" y="6454257"/>
                  <a:pt x="1341290" y="6456795"/>
                </a:cubicBezTo>
                <a:cubicBezTo>
                  <a:pt x="1343263" y="6458571"/>
                  <a:pt x="1347742" y="6462567"/>
                  <a:pt x="1352663" y="6466944"/>
                </a:cubicBezTo>
                <a:cubicBezTo>
                  <a:pt x="1356737" y="6463265"/>
                  <a:pt x="1361026" y="6459459"/>
                  <a:pt x="1365758" y="6455146"/>
                </a:cubicBezTo>
                <a:cubicBezTo>
                  <a:pt x="1373325" y="6455146"/>
                  <a:pt x="1381459" y="6455146"/>
                  <a:pt x="1390453" y="6455146"/>
                </a:cubicBezTo>
                <a:cubicBezTo>
                  <a:pt x="1403230" y="6442586"/>
                  <a:pt x="1416229" y="6429582"/>
                  <a:pt x="1429512" y="6416896"/>
                </a:cubicBezTo>
                <a:cubicBezTo>
                  <a:pt x="1430591" y="6415881"/>
                  <a:pt x="1433483" y="6416769"/>
                  <a:pt x="1435545" y="6416769"/>
                </a:cubicBezTo>
                <a:cubicBezTo>
                  <a:pt x="1435545" y="6423176"/>
                  <a:pt x="1435545" y="6429455"/>
                  <a:pt x="1435545" y="6435862"/>
                </a:cubicBezTo>
                <a:cubicBezTo>
                  <a:pt x="1423600" y="6447787"/>
                  <a:pt x="1411618" y="6459776"/>
                  <a:pt x="1398205" y="6473160"/>
                </a:cubicBezTo>
                <a:cubicBezTo>
                  <a:pt x="1397889" y="6479820"/>
                  <a:pt x="1397508" y="6488003"/>
                  <a:pt x="1397064" y="6497010"/>
                </a:cubicBezTo>
                <a:cubicBezTo>
                  <a:pt x="1393220" y="6505701"/>
                  <a:pt x="1385556" y="6511790"/>
                  <a:pt x="1377266" y="6517308"/>
                </a:cubicBezTo>
                <a:cubicBezTo>
                  <a:pt x="1375735" y="6515786"/>
                  <a:pt x="1374022" y="6514454"/>
                  <a:pt x="1372778" y="6512805"/>
                </a:cubicBezTo>
                <a:cubicBezTo>
                  <a:pt x="1369672" y="6508618"/>
                  <a:pt x="1366589" y="6506462"/>
                  <a:pt x="1363825" y="6507730"/>
                </a:cubicBezTo>
                <a:cubicBezTo>
                  <a:pt x="1359212" y="6509760"/>
                  <a:pt x="1358291" y="6513503"/>
                  <a:pt x="1359148" y="6518451"/>
                </a:cubicBezTo>
                <a:lnTo>
                  <a:pt x="1359243" y="6533921"/>
                </a:lnTo>
                <a:lnTo>
                  <a:pt x="1359212" y="6531391"/>
                </a:lnTo>
                <a:cubicBezTo>
                  <a:pt x="1355113" y="6529742"/>
                  <a:pt x="1352062" y="6531391"/>
                  <a:pt x="1349329" y="6534562"/>
                </a:cubicBezTo>
                <a:cubicBezTo>
                  <a:pt x="1346758" y="6537607"/>
                  <a:pt x="1347139" y="6540144"/>
                  <a:pt x="1351840" y="6542555"/>
                </a:cubicBezTo>
                <a:cubicBezTo>
                  <a:pt x="1352663" y="6542935"/>
                  <a:pt x="1354669" y="6541856"/>
                  <a:pt x="1355717" y="6540969"/>
                </a:cubicBezTo>
                <a:cubicBezTo>
                  <a:pt x="1357119" y="6539827"/>
                  <a:pt x="1358609" y="6538368"/>
                  <a:pt x="1359212" y="6533928"/>
                </a:cubicBezTo>
                <a:lnTo>
                  <a:pt x="1359243" y="6533921"/>
                </a:lnTo>
                <a:lnTo>
                  <a:pt x="1371827" y="6531010"/>
                </a:lnTo>
                <a:cubicBezTo>
                  <a:pt x="1376726" y="6530185"/>
                  <a:pt x="1380381" y="6531073"/>
                  <a:pt x="1382601" y="6535513"/>
                </a:cubicBezTo>
                <a:cubicBezTo>
                  <a:pt x="1384034" y="6538305"/>
                  <a:pt x="1381997" y="6541095"/>
                  <a:pt x="1377932" y="6544394"/>
                </a:cubicBezTo>
                <a:cubicBezTo>
                  <a:pt x="1373199" y="6548263"/>
                  <a:pt x="1368873" y="6552704"/>
                  <a:pt x="1364806" y="6556510"/>
                </a:cubicBezTo>
                <a:cubicBezTo>
                  <a:pt x="1360043" y="6556890"/>
                  <a:pt x="1355906" y="6556890"/>
                  <a:pt x="1351968" y="6557778"/>
                </a:cubicBezTo>
                <a:cubicBezTo>
                  <a:pt x="1350222" y="6558159"/>
                  <a:pt x="1348376" y="6560315"/>
                  <a:pt x="1347710" y="6562092"/>
                </a:cubicBezTo>
                <a:cubicBezTo>
                  <a:pt x="1347329" y="6563107"/>
                  <a:pt x="1348947" y="6565897"/>
                  <a:pt x="1350160" y="6566278"/>
                </a:cubicBezTo>
                <a:cubicBezTo>
                  <a:pt x="1355717" y="6568117"/>
                  <a:pt x="1361913" y="6568498"/>
                  <a:pt x="1367033" y="6571036"/>
                </a:cubicBezTo>
                <a:cubicBezTo>
                  <a:pt x="1372304" y="6573699"/>
                  <a:pt x="1376149" y="6580106"/>
                  <a:pt x="1381490" y="6581501"/>
                </a:cubicBezTo>
                <a:cubicBezTo>
                  <a:pt x="1387403" y="6583025"/>
                  <a:pt x="1393505" y="6582834"/>
                  <a:pt x="1397382" y="6588669"/>
                </a:cubicBezTo>
                <a:lnTo>
                  <a:pt x="1397318" y="6610171"/>
                </a:lnTo>
                <a:lnTo>
                  <a:pt x="1397286" y="6607635"/>
                </a:lnTo>
                <a:cubicBezTo>
                  <a:pt x="1393188" y="6605987"/>
                  <a:pt x="1390137" y="6607635"/>
                  <a:pt x="1387403" y="6610807"/>
                </a:cubicBezTo>
                <a:cubicBezTo>
                  <a:pt x="1384827" y="6613852"/>
                  <a:pt x="1385207" y="6616389"/>
                  <a:pt x="1389914" y="6618799"/>
                </a:cubicBezTo>
                <a:cubicBezTo>
                  <a:pt x="1390739" y="6619180"/>
                  <a:pt x="1392738" y="6618102"/>
                  <a:pt x="1393791" y="6617150"/>
                </a:cubicBezTo>
                <a:cubicBezTo>
                  <a:pt x="1395187" y="6616009"/>
                  <a:pt x="1396684" y="6614613"/>
                  <a:pt x="1397286" y="6610173"/>
                </a:cubicBezTo>
                <a:lnTo>
                  <a:pt x="1397318" y="6610171"/>
                </a:lnTo>
                <a:lnTo>
                  <a:pt x="1442574" y="6607382"/>
                </a:lnTo>
                <a:cubicBezTo>
                  <a:pt x="1447179" y="6612774"/>
                  <a:pt x="1452552" y="6619053"/>
                  <a:pt x="1458428" y="6625967"/>
                </a:cubicBezTo>
                <a:cubicBezTo>
                  <a:pt x="1455091" y="6636307"/>
                  <a:pt x="1443716" y="6641825"/>
                  <a:pt x="1436536" y="6650833"/>
                </a:cubicBezTo>
                <a:cubicBezTo>
                  <a:pt x="1436186" y="6654829"/>
                  <a:pt x="1435838" y="6658825"/>
                  <a:pt x="1435165" y="6666373"/>
                </a:cubicBezTo>
                <a:cubicBezTo>
                  <a:pt x="1423124" y="6676587"/>
                  <a:pt x="1408978" y="6688638"/>
                  <a:pt x="1397350" y="6698470"/>
                </a:cubicBezTo>
                <a:cubicBezTo>
                  <a:pt x="1397350" y="6709317"/>
                  <a:pt x="1397350" y="6715533"/>
                  <a:pt x="1397350" y="6721813"/>
                </a:cubicBezTo>
                <a:cubicBezTo>
                  <a:pt x="1387212" y="6723462"/>
                  <a:pt x="1386292" y="6724350"/>
                  <a:pt x="1384636" y="6734499"/>
                </a:cubicBezTo>
                <a:cubicBezTo>
                  <a:pt x="1382538" y="6734499"/>
                  <a:pt x="1379517" y="6733612"/>
                  <a:pt x="1378439" y="6734626"/>
                </a:cubicBezTo>
                <a:lnTo>
                  <a:pt x="1254903" y="6858000"/>
                </a:lnTo>
                <a:lnTo>
                  <a:pt x="1229994" y="6858000"/>
                </a:lnTo>
                <a:lnTo>
                  <a:pt x="1225611" y="6849184"/>
                </a:lnTo>
                <a:cubicBezTo>
                  <a:pt x="1222148" y="6849184"/>
                  <a:pt x="1217988" y="6849184"/>
                  <a:pt x="1213312" y="6849184"/>
                </a:cubicBezTo>
                <a:lnTo>
                  <a:pt x="1203890" y="6858000"/>
                </a:lnTo>
                <a:lnTo>
                  <a:pt x="1173446" y="6858000"/>
                </a:lnTo>
                <a:lnTo>
                  <a:pt x="1171235" y="6852673"/>
                </a:lnTo>
                <a:cubicBezTo>
                  <a:pt x="1174033" y="6849501"/>
                  <a:pt x="1178130" y="6847091"/>
                  <a:pt x="1179849" y="6843539"/>
                </a:cubicBezTo>
                <a:cubicBezTo>
                  <a:pt x="1181499" y="6840113"/>
                  <a:pt x="1181949" y="6835229"/>
                  <a:pt x="1180895" y="6831550"/>
                </a:cubicBezTo>
                <a:cubicBezTo>
                  <a:pt x="1180134" y="6828823"/>
                  <a:pt x="1176194" y="6826920"/>
                  <a:pt x="1175111" y="6825968"/>
                </a:cubicBezTo>
                <a:cubicBezTo>
                  <a:pt x="1163834" y="6835927"/>
                  <a:pt x="1152839" y="6845632"/>
                  <a:pt x="1143305" y="6854005"/>
                </a:cubicBezTo>
                <a:lnTo>
                  <a:pt x="1143009" y="6858000"/>
                </a:lnTo>
                <a:lnTo>
                  <a:pt x="162611" y="6858000"/>
                </a:lnTo>
                <a:lnTo>
                  <a:pt x="163191" y="6840938"/>
                </a:lnTo>
                <a:cubicBezTo>
                  <a:pt x="158868" y="6833453"/>
                  <a:pt x="151814" y="6837132"/>
                  <a:pt x="145998" y="6835927"/>
                </a:cubicBezTo>
                <a:cubicBezTo>
                  <a:pt x="144250" y="6835610"/>
                  <a:pt x="142438" y="6833453"/>
                  <a:pt x="141581" y="6831614"/>
                </a:cubicBezTo>
                <a:cubicBezTo>
                  <a:pt x="140119" y="6828633"/>
                  <a:pt x="142121" y="6823939"/>
                  <a:pt x="146793" y="6823685"/>
                </a:cubicBezTo>
                <a:cubicBezTo>
                  <a:pt x="163572" y="6822860"/>
                  <a:pt x="180415" y="6823367"/>
                  <a:pt x="198433" y="6823367"/>
                </a:cubicBezTo>
                <a:cubicBezTo>
                  <a:pt x="201039" y="6815946"/>
                  <a:pt x="203454" y="6808524"/>
                  <a:pt x="206314" y="6801293"/>
                </a:cubicBezTo>
                <a:cubicBezTo>
                  <a:pt x="206728" y="6800215"/>
                  <a:pt x="209556" y="6798946"/>
                  <a:pt x="210573" y="6799454"/>
                </a:cubicBezTo>
                <a:cubicBezTo>
                  <a:pt x="212384" y="6800215"/>
                  <a:pt x="214545" y="6801991"/>
                  <a:pt x="214990" y="6803767"/>
                </a:cubicBezTo>
                <a:cubicBezTo>
                  <a:pt x="219948" y="6823241"/>
                  <a:pt x="219852" y="6823304"/>
                  <a:pt x="231198" y="6823367"/>
                </a:cubicBezTo>
                <a:cubicBezTo>
                  <a:pt x="239651" y="6823431"/>
                  <a:pt x="248104" y="6823494"/>
                  <a:pt x="256526" y="6823304"/>
                </a:cubicBezTo>
                <a:cubicBezTo>
                  <a:pt x="258400" y="6823304"/>
                  <a:pt x="260244" y="6822162"/>
                  <a:pt x="261641" y="6821655"/>
                </a:cubicBezTo>
                <a:cubicBezTo>
                  <a:pt x="269555" y="6817405"/>
                  <a:pt x="265265" y="6810110"/>
                  <a:pt x="267107" y="6803767"/>
                </a:cubicBezTo>
                <a:cubicBezTo>
                  <a:pt x="272511" y="6798375"/>
                  <a:pt x="278516" y="6792412"/>
                  <a:pt x="284490" y="6786450"/>
                </a:cubicBezTo>
                <a:cubicBezTo>
                  <a:pt x="297806" y="6789368"/>
                  <a:pt x="287064" y="6805860"/>
                  <a:pt x="298410" y="6810491"/>
                </a:cubicBezTo>
                <a:cubicBezTo>
                  <a:pt x="310454" y="6810491"/>
                  <a:pt x="323070" y="6810491"/>
                  <a:pt x="336069" y="6810491"/>
                </a:cubicBezTo>
                <a:cubicBezTo>
                  <a:pt x="344776" y="6802181"/>
                  <a:pt x="353801" y="6793555"/>
                  <a:pt x="362413" y="6785372"/>
                </a:cubicBezTo>
                <a:cubicBezTo>
                  <a:pt x="367243" y="6784991"/>
                  <a:pt x="371343" y="6784674"/>
                  <a:pt x="375474" y="6784421"/>
                </a:cubicBezTo>
                <a:cubicBezTo>
                  <a:pt x="381702" y="6775096"/>
                  <a:pt x="390601" y="6771036"/>
                  <a:pt x="401533" y="6771036"/>
                </a:cubicBezTo>
                <a:cubicBezTo>
                  <a:pt x="409033" y="6763488"/>
                  <a:pt x="416501" y="6756066"/>
                  <a:pt x="423969" y="6748582"/>
                </a:cubicBezTo>
                <a:cubicBezTo>
                  <a:pt x="428005" y="6748074"/>
                  <a:pt x="432041" y="6747630"/>
                  <a:pt x="440113" y="6746678"/>
                </a:cubicBezTo>
                <a:cubicBezTo>
                  <a:pt x="445896" y="6739383"/>
                  <a:pt x="453682" y="6729552"/>
                  <a:pt x="459815" y="6721750"/>
                </a:cubicBezTo>
                <a:cubicBezTo>
                  <a:pt x="469857" y="6721750"/>
                  <a:pt x="476214" y="6721750"/>
                  <a:pt x="482633" y="6721750"/>
                </a:cubicBezTo>
                <a:cubicBezTo>
                  <a:pt x="484095" y="6731835"/>
                  <a:pt x="473671" y="6734309"/>
                  <a:pt x="470271" y="6741287"/>
                </a:cubicBezTo>
                <a:cubicBezTo>
                  <a:pt x="480376" y="6751943"/>
                  <a:pt x="492294" y="6746869"/>
                  <a:pt x="503925" y="6744902"/>
                </a:cubicBezTo>
                <a:cubicBezTo>
                  <a:pt x="517082" y="6731708"/>
                  <a:pt x="530239" y="6718641"/>
                  <a:pt x="543330" y="6705448"/>
                </a:cubicBezTo>
                <a:cubicBezTo>
                  <a:pt x="546065" y="6702657"/>
                  <a:pt x="544822" y="6699612"/>
                  <a:pt x="539803" y="6696503"/>
                </a:cubicBezTo>
                <a:cubicBezTo>
                  <a:pt x="535989" y="6696503"/>
                  <a:pt x="531891" y="6696503"/>
                  <a:pt x="525440" y="6696503"/>
                </a:cubicBezTo>
                <a:cubicBezTo>
                  <a:pt x="518543" y="6704496"/>
                  <a:pt x="510472" y="6713758"/>
                  <a:pt x="503480" y="6721813"/>
                </a:cubicBezTo>
                <a:cubicBezTo>
                  <a:pt x="494963" y="6721813"/>
                  <a:pt x="488735" y="6721813"/>
                  <a:pt x="482633" y="6721813"/>
                </a:cubicBezTo>
                <a:cubicBezTo>
                  <a:pt x="482538" y="6719656"/>
                  <a:pt x="481616" y="6716675"/>
                  <a:pt x="482696" y="6715597"/>
                </a:cubicBezTo>
                <a:cubicBezTo>
                  <a:pt x="504942" y="6693015"/>
                  <a:pt x="527442" y="6670624"/>
                  <a:pt x="549941" y="6648105"/>
                </a:cubicBezTo>
                <a:cubicBezTo>
                  <a:pt x="553722" y="6647280"/>
                  <a:pt x="557788" y="6646900"/>
                  <a:pt x="561442" y="6645441"/>
                </a:cubicBezTo>
                <a:cubicBezTo>
                  <a:pt x="573584" y="6640684"/>
                  <a:pt x="580067" y="6629266"/>
                  <a:pt x="589538" y="6621273"/>
                </a:cubicBezTo>
                <a:cubicBezTo>
                  <a:pt x="593573" y="6620893"/>
                  <a:pt x="597639" y="6620512"/>
                  <a:pt x="599961" y="6620322"/>
                </a:cubicBezTo>
                <a:cubicBezTo>
                  <a:pt x="620234" y="6600024"/>
                  <a:pt x="639557" y="6580677"/>
                  <a:pt x="658848" y="6561394"/>
                </a:cubicBezTo>
                <a:cubicBezTo>
                  <a:pt x="656304" y="6558666"/>
                  <a:pt x="652269" y="6554226"/>
                  <a:pt x="648235" y="6549785"/>
                </a:cubicBezTo>
                <a:cubicBezTo>
                  <a:pt x="654528" y="6543506"/>
                  <a:pt x="660497" y="6537544"/>
                  <a:pt x="666504" y="6531517"/>
                </a:cubicBezTo>
                <a:cubicBezTo>
                  <a:pt x="670989" y="6535513"/>
                  <a:pt x="675468" y="6539510"/>
                  <a:pt x="679788" y="6543316"/>
                </a:cubicBezTo>
                <a:cubicBezTo>
                  <a:pt x="684400" y="6539193"/>
                  <a:pt x="689005" y="6535006"/>
                  <a:pt x="693167" y="6531200"/>
                </a:cubicBezTo>
                <a:cubicBezTo>
                  <a:pt x="697969" y="6530756"/>
                  <a:pt x="702035" y="6530376"/>
                  <a:pt x="706037" y="6530058"/>
                </a:cubicBezTo>
                <a:cubicBezTo>
                  <a:pt x="712044" y="6524033"/>
                  <a:pt x="718210" y="6518197"/>
                  <a:pt x="723869" y="6511980"/>
                </a:cubicBezTo>
                <a:lnTo>
                  <a:pt x="724026" y="6505861"/>
                </a:lnTo>
                <a:lnTo>
                  <a:pt x="714808" y="6502887"/>
                </a:lnTo>
                <a:cubicBezTo>
                  <a:pt x="713044" y="6501452"/>
                  <a:pt x="712703" y="6499612"/>
                  <a:pt x="713832" y="6497392"/>
                </a:cubicBezTo>
                <a:cubicBezTo>
                  <a:pt x="715989" y="6493142"/>
                  <a:pt x="719643" y="6491810"/>
                  <a:pt x="724318" y="6493205"/>
                </a:cubicBezTo>
                <a:lnTo>
                  <a:pt x="724318" y="6505668"/>
                </a:lnTo>
                <a:lnTo>
                  <a:pt x="733565" y="6502609"/>
                </a:lnTo>
                <a:lnTo>
                  <a:pt x="736698" y="6493205"/>
                </a:lnTo>
                <a:lnTo>
                  <a:pt x="724320" y="6493205"/>
                </a:lnTo>
                <a:cubicBezTo>
                  <a:pt x="725525" y="6484071"/>
                  <a:pt x="728386" y="6480455"/>
                  <a:pt x="732833" y="6482739"/>
                </a:cubicBezTo>
                <a:lnTo>
                  <a:pt x="736979" y="6493071"/>
                </a:lnTo>
                <a:lnTo>
                  <a:pt x="742900" y="6492887"/>
                </a:lnTo>
                <a:cubicBezTo>
                  <a:pt x="751990" y="6484388"/>
                  <a:pt x="760700" y="6475570"/>
                  <a:pt x="768484" y="6467832"/>
                </a:cubicBezTo>
                <a:cubicBezTo>
                  <a:pt x="774396" y="6467197"/>
                  <a:pt x="778431" y="6466753"/>
                  <a:pt x="782852" y="6466309"/>
                </a:cubicBezTo>
                <a:cubicBezTo>
                  <a:pt x="858518" y="6390699"/>
                  <a:pt x="934375" y="6314853"/>
                  <a:pt x="1010310" y="6238906"/>
                </a:cubicBezTo>
                <a:cubicBezTo>
                  <a:pt x="1018539" y="6238906"/>
                  <a:pt x="1026962" y="6238906"/>
                  <a:pt x="1035157" y="6238906"/>
                </a:cubicBezTo>
                <a:cubicBezTo>
                  <a:pt x="1039802" y="6243257"/>
                  <a:pt x="1044343" y="6247520"/>
                  <a:pt x="1048696" y="6251618"/>
                </a:cubicBezTo>
                <a:cubicBezTo>
                  <a:pt x="1053149" y="6251396"/>
                  <a:pt x="1057279" y="6251174"/>
                  <a:pt x="1061441" y="6250984"/>
                </a:cubicBezTo>
                <a:cubicBezTo>
                  <a:pt x="1069223" y="6241037"/>
                  <a:pt x="1078757" y="6233984"/>
                  <a:pt x="1099611" y="6240816"/>
                </a:cubicBezTo>
                <a:cubicBezTo>
                  <a:pt x="1088071" y="6228548"/>
                  <a:pt x="1083719" y="6224355"/>
                  <a:pt x="1080001" y="6219648"/>
                </a:cubicBezTo>
                <a:lnTo>
                  <a:pt x="1079848" y="6213641"/>
                </a:lnTo>
                <a:lnTo>
                  <a:pt x="1060031" y="6213641"/>
                </a:lnTo>
                <a:cubicBezTo>
                  <a:pt x="1058059" y="6208782"/>
                  <a:pt x="1055895" y="6203441"/>
                  <a:pt x="1054247" y="6199375"/>
                </a:cubicBezTo>
                <a:cubicBezTo>
                  <a:pt x="1057424" y="6189271"/>
                  <a:pt x="1064764" y="6184761"/>
                  <a:pt x="1070549" y="6179134"/>
                </a:cubicBezTo>
                <a:cubicBezTo>
                  <a:pt x="1075978" y="6173793"/>
                  <a:pt x="1079891" y="6166391"/>
                  <a:pt x="1087930" y="6164323"/>
                </a:cubicBezTo>
                <a:cubicBezTo>
                  <a:pt x="1095241" y="6168459"/>
                  <a:pt x="1092125" y="6175386"/>
                  <a:pt x="1093178" y="6181202"/>
                </a:cubicBezTo>
                <a:cubicBezTo>
                  <a:pt x="1088787" y="6185839"/>
                  <a:pt x="1084532" y="6190318"/>
                  <a:pt x="1080273" y="6194834"/>
                </a:cubicBezTo>
                <a:lnTo>
                  <a:pt x="1080241" y="6213451"/>
                </a:lnTo>
                <a:lnTo>
                  <a:pt x="1100339" y="6213451"/>
                </a:lnTo>
                <a:cubicBezTo>
                  <a:pt x="1102693" y="6206588"/>
                  <a:pt x="1103963" y="6198424"/>
                  <a:pt x="1108061" y="6192163"/>
                </a:cubicBezTo>
                <a:cubicBezTo>
                  <a:pt x="1112481" y="6185427"/>
                  <a:pt x="1119567" y="6180434"/>
                  <a:pt x="1124679" y="6175480"/>
                </a:cubicBezTo>
                <a:cubicBezTo>
                  <a:pt x="1130180" y="6174942"/>
                  <a:pt x="1134213" y="6174529"/>
                  <a:pt x="1138155" y="6174149"/>
                </a:cubicBezTo>
                <a:cubicBezTo>
                  <a:pt x="1144192" y="6168141"/>
                  <a:pt x="1150169" y="6162230"/>
                  <a:pt x="1156019" y="6156445"/>
                </a:cubicBezTo>
                <a:cubicBezTo>
                  <a:pt x="1151913" y="6151966"/>
                  <a:pt x="1147879" y="6147545"/>
                  <a:pt x="1143716" y="6143035"/>
                </a:cubicBezTo>
                <a:cubicBezTo>
                  <a:pt x="1152047" y="6135950"/>
                  <a:pt x="1159576" y="6128833"/>
                  <a:pt x="1156399" y="6118474"/>
                </a:cubicBezTo>
                <a:cubicBezTo>
                  <a:pt x="1163548" y="6111002"/>
                  <a:pt x="1169364" y="6104932"/>
                  <a:pt x="1174952" y="6099121"/>
                </a:cubicBezTo>
                <a:close/>
                <a:moveTo>
                  <a:pt x="1232703" y="6086568"/>
                </a:moveTo>
                <a:cubicBezTo>
                  <a:pt x="1231015" y="6096705"/>
                  <a:pt x="1230126" y="6097624"/>
                  <a:pt x="1219989" y="6099280"/>
                </a:cubicBezTo>
                <a:cubicBezTo>
                  <a:pt x="1221645" y="6089143"/>
                  <a:pt x="1222565" y="6088217"/>
                  <a:pt x="1232703" y="6086568"/>
                </a:cubicBezTo>
                <a:close/>
                <a:moveTo>
                  <a:pt x="4964787" y="6076051"/>
                </a:moveTo>
                <a:cubicBezTo>
                  <a:pt x="4962118" y="6074364"/>
                  <a:pt x="4959034" y="6075893"/>
                  <a:pt x="4956586" y="6080339"/>
                </a:cubicBezTo>
                <a:cubicBezTo>
                  <a:pt x="4956331" y="6080815"/>
                  <a:pt x="4959002" y="6083359"/>
                  <a:pt x="4960651" y="6084373"/>
                </a:cubicBezTo>
                <a:cubicBezTo>
                  <a:pt x="4963323" y="6086061"/>
                  <a:pt x="4966248" y="6084437"/>
                  <a:pt x="4969076" y="6080212"/>
                </a:cubicBezTo>
                <a:cubicBezTo>
                  <a:pt x="4967680" y="6078810"/>
                  <a:pt x="4966437" y="6077098"/>
                  <a:pt x="4964787" y="6076051"/>
                </a:cubicBezTo>
                <a:close/>
                <a:moveTo>
                  <a:pt x="1931725" y="6073856"/>
                </a:moveTo>
                <a:cubicBezTo>
                  <a:pt x="1931725" y="6079800"/>
                  <a:pt x="1932453" y="6085871"/>
                  <a:pt x="1931376" y="6091586"/>
                </a:cubicBezTo>
                <a:cubicBezTo>
                  <a:pt x="1930901" y="6094161"/>
                  <a:pt x="1926797" y="6096070"/>
                  <a:pt x="1924353" y="6098259"/>
                </a:cubicBezTo>
                <a:cubicBezTo>
                  <a:pt x="1918600" y="6092512"/>
                  <a:pt x="1913005" y="6086917"/>
                  <a:pt x="1907289" y="6081196"/>
                </a:cubicBezTo>
                <a:cubicBezTo>
                  <a:pt x="1909478" y="6078753"/>
                  <a:pt x="1911388" y="6074649"/>
                  <a:pt x="1913963" y="6074174"/>
                </a:cubicBezTo>
                <a:cubicBezTo>
                  <a:pt x="1919710" y="6073127"/>
                  <a:pt x="1925782" y="6073856"/>
                  <a:pt x="1931725" y="6073856"/>
                </a:cubicBezTo>
                <a:close/>
                <a:moveTo>
                  <a:pt x="1836377" y="6073825"/>
                </a:moveTo>
                <a:cubicBezTo>
                  <a:pt x="1845498" y="6082344"/>
                  <a:pt x="1845498" y="6090793"/>
                  <a:pt x="1836377" y="6099312"/>
                </a:cubicBezTo>
                <a:cubicBezTo>
                  <a:pt x="1827252" y="6090793"/>
                  <a:pt x="1827252" y="6082344"/>
                  <a:pt x="1836377" y="6073825"/>
                </a:cubicBezTo>
                <a:close/>
                <a:moveTo>
                  <a:pt x="1250124" y="6063245"/>
                </a:moveTo>
                <a:cubicBezTo>
                  <a:pt x="1254896" y="6059591"/>
                  <a:pt x="1261190" y="6060225"/>
                  <a:pt x="1266683" y="6063340"/>
                </a:cubicBezTo>
                <a:lnTo>
                  <a:pt x="1270821" y="6073785"/>
                </a:lnTo>
                <a:lnTo>
                  <a:pt x="1276366" y="6074078"/>
                </a:lnTo>
                <a:cubicBezTo>
                  <a:pt x="1278941" y="6075353"/>
                  <a:pt x="1280628" y="6078753"/>
                  <a:pt x="1282119" y="6081513"/>
                </a:cubicBezTo>
                <a:cubicBezTo>
                  <a:pt x="1282373" y="6081995"/>
                  <a:pt x="1278941" y="6085426"/>
                  <a:pt x="1278466" y="6085166"/>
                </a:cubicBezTo>
                <a:cubicBezTo>
                  <a:pt x="1275700" y="6083676"/>
                  <a:pt x="1272299" y="6081988"/>
                  <a:pt x="1271032" y="6079419"/>
                </a:cubicBezTo>
                <a:lnTo>
                  <a:pt x="1270736" y="6073860"/>
                </a:lnTo>
                <a:lnTo>
                  <a:pt x="1264811" y="6074016"/>
                </a:lnTo>
                <a:cubicBezTo>
                  <a:pt x="1260422" y="6078304"/>
                  <a:pt x="1256607" y="6083169"/>
                  <a:pt x="1253684" y="6086569"/>
                </a:cubicBezTo>
                <a:cubicBezTo>
                  <a:pt x="1245138" y="6086569"/>
                  <a:pt x="1238939" y="6086569"/>
                  <a:pt x="1232741" y="6086569"/>
                </a:cubicBezTo>
                <a:cubicBezTo>
                  <a:pt x="1232741" y="6084533"/>
                  <a:pt x="1231884" y="6081703"/>
                  <a:pt x="1232899" y="6080562"/>
                </a:cubicBezTo>
                <a:cubicBezTo>
                  <a:pt x="1238337" y="6074491"/>
                  <a:pt x="1243703" y="6068167"/>
                  <a:pt x="1250124" y="6063245"/>
                </a:cubicBezTo>
                <a:close/>
                <a:moveTo>
                  <a:pt x="1880867" y="6060661"/>
                </a:moveTo>
                <a:cubicBezTo>
                  <a:pt x="1885111" y="6060660"/>
                  <a:pt x="1889353" y="6062941"/>
                  <a:pt x="1893611" y="6067501"/>
                </a:cubicBezTo>
                <a:cubicBezTo>
                  <a:pt x="1885096" y="6076623"/>
                  <a:pt x="1876639" y="6076623"/>
                  <a:pt x="1868126" y="6067501"/>
                </a:cubicBezTo>
                <a:cubicBezTo>
                  <a:pt x="1872383" y="6062941"/>
                  <a:pt x="1876625" y="6060660"/>
                  <a:pt x="1880867" y="6060661"/>
                </a:cubicBezTo>
                <a:close/>
                <a:moveTo>
                  <a:pt x="5267743" y="6035727"/>
                </a:moveTo>
                <a:cubicBezTo>
                  <a:pt x="5266341" y="6037123"/>
                  <a:pt x="5264597" y="6038360"/>
                  <a:pt x="5263576" y="6040016"/>
                </a:cubicBezTo>
                <a:cubicBezTo>
                  <a:pt x="5261893" y="6042686"/>
                  <a:pt x="5263417" y="6045769"/>
                  <a:pt x="5267869" y="6048211"/>
                </a:cubicBezTo>
                <a:cubicBezTo>
                  <a:pt x="5268346" y="6048464"/>
                  <a:pt x="5270890" y="6045800"/>
                  <a:pt x="5271904" y="6044145"/>
                </a:cubicBezTo>
                <a:cubicBezTo>
                  <a:pt x="5273585" y="6041506"/>
                  <a:pt x="5271967" y="6038550"/>
                  <a:pt x="5267743" y="6035727"/>
                </a:cubicBezTo>
                <a:close/>
                <a:moveTo>
                  <a:pt x="1289898" y="6035690"/>
                </a:moveTo>
                <a:cubicBezTo>
                  <a:pt x="1299020" y="6044209"/>
                  <a:pt x="1299020" y="6052696"/>
                  <a:pt x="1289898" y="6061177"/>
                </a:cubicBezTo>
                <a:cubicBezTo>
                  <a:pt x="1280782" y="6052664"/>
                  <a:pt x="1280782" y="6044209"/>
                  <a:pt x="1289898" y="6035690"/>
                </a:cubicBezTo>
                <a:close/>
                <a:moveTo>
                  <a:pt x="4558104" y="6025205"/>
                </a:moveTo>
                <a:cubicBezTo>
                  <a:pt x="4559759" y="6026258"/>
                  <a:pt x="4560996" y="6027970"/>
                  <a:pt x="4562397" y="6029366"/>
                </a:cubicBezTo>
                <a:cubicBezTo>
                  <a:pt x="4559568" y="6033597"/>
                  <a:pt x="4556644" y="6035214"/>
                  <a:pt x="4553973" y="6033533"/>
                </a:cubicBezTo>
                <a:cubicBezTo>
                  <a:pt x="4552325" y="6032480"/>
                  <a:pt x="4549653" y="6029975"/>
                  <a:pt x="4549907" y="6029499"/>
                </a:cubicBezTo>
                <a:cubicBezTo>
                  <a:pt x="4552356" y="6025046"/>
                  <a:pt x="4555439" y="6023524"/>
                  <a:pt x="4558104" y="6025205"/>
                </a:cubicBezTo>
                <a:close/>
                <a:moveTo>
                  <a:pt x="4823813" y="6010336"/>
                </a:moveTo>
                <a:cubicBezTo>
                  <a:pt x="4831978" y="6010336"/>
                  <a:pt x="4840179" y="6010336"/>
                  <a:pt x="4848376" y="6010336"/>
                </a:cubicBezTo>
                <a:cubicBezTo>
                  <a:pt x="4857466" y="6018785"/>
                  <a:pt x="4857466" y="6027272"/>
                  <a:pt x="4847709" y="6036362"/>
                </a:cubicBezTo>
                <a:cubicBezTo>
                  <a:pt x="4843803" y="6031814"/>
                  <a:pt x="4839895" y="6027272"/>
                  <a:pt x="4836113" y="6022857"/>
                </a:cubicBezTo>
                <a:cubicBezTo>
                  <a:pt x="4831153" y="6027431"/>
                  <a:pt x="4826865" y="6031402"/>
                  <a:pt x="4822513" y="6035436"/>
                </a:cubicBezTo>
                <a:cubicBezTo>
                  <a:pt x="4813866" y="6021931"/>
                  <a:pt x="4813772" y="6021900"/>
                  <a:pt x="4823813" y="6010336"/>
                </a:cubicBezTo>
                <a:close/>
                <a:moveTo>
                  <a:pt x="1329311" y="5999019"/>
                </a:moveTo>
                <a:cubicBezTo>
                  <a:pt x="1329787" y="5998766"/>
                  <a:pt x="1333219" y="6002197"/>
                  <a:pt x="1332965" y="6002673"/>
                </a:cubicBezTo>
                <a:cubicBezTo>
                  <a:pt x="1331474" y="6005439"/>
                  <a:pt x="1329787" y="6008838"/>
                  <a:pt x="1327218" y="6010114"/>
                </a:cubicBezTo>
                <a:lnTo>
                  <a:pt x="1321680" y="6010404"/>
                </a:lnTo>
                <a:lnTo>
                  <a:pt x="1321332" y="6028033"/>
                </a:lnTo>
                <a:cubicBezTo>
                  <a:pt x="1320856" y="6030608"/>
                  <a:pt x="1316212" y="6034642"/>
                  <a:pt x="1314341" y="6034230"/>
                </a:cubicBezTo>
                <a:cubicBezTo>
                  <a:pt x="1310205" y="6033311"/>
                  <a:pt x="1308460" y="6029048"/>
                  <a:pt x="1309032" y="6025045"/>
                </a:cubicBezTo>
                <a:cubicBezTo>
                  <a:pt x="1309571" y="6021392"/>
                  <a:pt x="1310111" y="6017611"/>
                  <a:pt x="1311575" y="6014274"/>
                </a:cubicBezTo>
                <a:lnTo>
                  <a:pt x="1321580" y="6010375"/>
                </a:lnTo>
                <a:lnTo>
                  <a:pt x="1321876" y="6004773"/>
                </a:lnTo>
                <a:cubicBezTo>
                  <a:pt x="1323113" y="6002197"/>
                  <a:pt x="1326545" y="6000517"/>
                  <a:pt x="1329311" y="5999019"/>
                </a:cubicBezTo>
                <a:close/>
                <a:moveTo>
                  <a:pt x="4712108" y="5998290"/>
                </a:moveTo>
                <a:cubicBezTo>
                  <a:pt x="4723166" y="5998290"/>
                  <a:pt x="4735624" y="5998290"/>
                  <a:pt x="4746751" y="5998290"/>
                </a:cubicBezTo>
                <a:cubicBezTo>
                  <a:pt x="4755010" y="6003123"/>
                  <a:pt x="4752498" y="6009987"/>
                  <a:pt x="4753044" y="6015924"/>
                </a:cubicBezTo>
                <a:cubicBezTo>
                  <a:pt x="4748782" y="6020535"/>
                  <a:pt x="4744556" y="6025109"/>
                  <a:pt x="4740363" y="6029657"/>
                </a:cubicBezTo>
                <a:cubicBezTo>
                  <a:pt x="4739659" y="6035626"/>
                  <a:pt x="4743059" y="6044018"/>
                  <a:pt x="4735465" y="6046276"/>
                </a:cubicBezTo>
                <a:cubicBezTo>
                  <a:pt x="4729618" y="6048020"/>
                  <a:pt x="4727079" y="6038518"/>
                  <a:pt x="4721961" y="6036933"/>
                </a:cubicBezTo>
                <a:cubicBezTo>
                  <a:pt x="4715318" y="6034897"/>
                  <a:pt x="4706387" y="6032131"/>
                  <a:pt x="4703753" y="6043701"/>
                </a:cubicBezTo>
                <a:cubicBezTo>
                  <a:pt x="4709723" y="6049454"/>
                  <a:pt x="4716879" y="6054535"/>
                  <a:pt x="4714652" y="6065084"/>
                </a:cubicBezTo>
                <a:cubicBezTo>
                  <a:pt x="4709088" y="6075924"/>
                  <a:pt x="4697333" y="6082248"/>
                  <a:pt x="4690438" y="6092417"/>
                </a:cubicBezTo>
                <a:cubicBezTo>
                  <a:pt x="4683695" y="6102331"/>
                  <a:pt x="4669682" y="6095176"/>
                  <a:pt x="4664055" y="6106302"/>
                </a:cubicBezTo>
                <a:cubicBezTo>
                  <a:pt x="4664055" y="6114117"/>
                  <a:pt x="4664055" y="6122572"/>
                  <a:pt x="4664055" y="6131085"/>
                </a:cubicBezTo>
                <a:cubicBezTo>
                  <a:pt x="4653632" y="6141481"/>
                  <a:pt x="4643146" y="6151903"/>
                  <a:pt x="4632693" y="6162325"/>
                </a:cubicBezTo>
                <a:cubicBezTo>
                  <a:pt x="4621952" y="6148852"/>
                  <a:pt x="4621857" y="6148439"/>
                  <a:pt x="4637844" y="6131820"/>
                </a:cubicBezTo>
                <a:cubicBezTo>
                  <a:pt x="4637844" y="6124443"/>
                  <a:pt x="4637844" y="6116248"/>
                  <a:pt x="4637844" y="6109543"/>
                </a:cubicBezTo>
                <a:cubicBezTo>
                  <a:pt x="4644517" y="6096514"/>
                  <a:pt x="4656525" y="6090602"/>
                  <a:pt x="4663960" y="6078366"/>
                </a:cubicBezTo>
                <a:cubicBezTo>
                  <a:pt x="4663960" y="6076241"/>
                  <a:pt x="4663960" y="6072042"/>
                  <a:pt x="4663960" y="6067722"/>
                </a:cubicBezTo>
                <a:cubicBezTo>
                  <a:pt x="4659958" y="6063371"/>
                  <a:pt x="4655828" y="6058893"/>
                  <a:pt x="4653759" y="6056635"/>
                </a:cubicBezTo>
                <a:cubicBezTo>
                  <a:pt x="4673240" y="6037155"/>
                  <a:pt x="4692500" y="6017897"/>
                  <a:pt x="4712108" y="5998290"/>
                </a:cubicBezTo>
                <a:close/>
                <a:moveTo>
                  <a:pt x="1990166" y="5986307"/>
                </a:moveTo>
                <a:cubicBezTo>
                  <a:pt x="1990643" y="5986054"/>
                  <a:pt x="1994073" y="5989486"/>
                  <a:pt x="1993820" y="5989961"/>
                </a:cubicBezTo>
                <a:cubicBezTo>
                  <a:pt x="1992324" y="5992727"/>
                  <a:pt x="1990643" y="5996127"/>
                  <a:pt x="1988067" y="5997402"/>
                </a:cubicBezTo>
                <a:lnTo>
                  <a:pt x="1982554" y="5997694"/>
                </a:lnTo>
                <a:lnTo>
                  <a:pt x="1982554" y="6017358"/>
                </a:lnTo>
                <a:cubicBezTo>
                  <a:pt x="1974200" y="6024253"/>
                  <a:pt x="1964949" y="6031877"/>
                  <a:pt x="1959640" y="6036267"/>
                </a:cubicBezTo>
                <a:cubicBezTo>
                  <a:pt x="1953829" y="6052024"/>
                  <a:pt x="1964029" y="6065915"/>
                  <a:pt x="1949820" y="6073857"/>
                </a:cubicBezTo>
                <a:cubicBezTo>
                  <a:pt x="1943788" y="6073857"/>
                  <a:pt x="1937749" y="6073857"/>
                  <a:pt x="1931742" y="6073857"/>
                </a:cubicBezTo>
                <a:cubicBezTo>
                  <a:pt x="1931742" y="6067533"/>
                  <a:pt x="1931742" y="6061240"/>
                  <a:pt x="1931742" y="6055043"/>
                </a:cubicBezTo>
                <a:cubicBezTo>
                  <a:pt x="1936061" y="6050438"/>
                  <a:pt x="1940325" y="6045890"/>
                  <a:pt x="1944422" y="6041538"/>
                </a:cubicBezTo>
                <a:cubicBezTo>
                  <a:pt x="1944612" y="6037092"/>
                  <a:pt x="1944802" y="6032962"/>
                  <a:pt x="1944961" y="6028985"/>
                </a:cubicBezTo>
                <a:cubicBezTo>
                  <a:pt x="1955447" y="6018468"/>
                  <a:pt x="1965743" y="6007919"/>
                  <a:pt x="1976388" y="5997719"/>
                </a:cubicBezTo>
                <a:lnTo>
                  <a:pt x="1982436" y="5997596"/>
                </a:lnTo>
                <a:lnTo>
                  <a:pt x="1982726" y="5992061"/>
                </a:lnTo>
                <a:cubicBezTo>
                  <a:pt x="1984001" y="5989486"/>
                  <a:pt x="1987400" y="5987805"/>
                  <a:pt x="1990166" y="5986307"/>
                </a:cubicBezTo>
                <a:close/>
                <a:moveTo>
                  <a:pt x="5318587" y="5984912"/>
                </a:moveTo>
                <a:cubicBezTo>
                  <a:pt x="5317191" y="5986314"/>
                  <a:pt x="5315440" y="5987551"/>
                  <a:pt x="5314425" y="5989200"/>
                </a:cubicBezTo>
                <a:cubicBezTo>
                  <a:pt x="5312738" y="5991871"/>
                  <a:pt x="5314266" y="5994953"/>
                  <a:pt x="5318713" y="5997402"/>
                </a:cubicBezTo>
                <a:cubicBezTo>
                  <a:pt x="5319189" y="5997655"/>
                  <a:pt x="5321733" y="5994985"/>
                  <a:pt x="5322748" y="5993336"/>
                </a:cubicBezTo>
                <a:cubicBezTo>
                  <a:pt x="5324404" y="5990665"/>
                  <a:pt x="5322811" y="5987741"/>
                  <a:pt x="5318587" y="5984912"/>
                </a:cubicBezTo>
                <a:close/>
                <a:moveTo>
                  <a:pt x="4753043" y="5972200"/>
                </a:moveTo>
                <a:cubicBezTo>
                  <a:pt x="4754407" y="5976843"/>
                  <a:pt x="4753265" y="5980910"/>
                  <a:pt x="4748875" y="5982590"/>
                </a:cubicBezTo>
                <a:cubicBezTo>
                  <a:pt x="4735338" y="5987773"/>
                  <a:pt x="4721325" y="5982971"/>
                  <a:pt x="4709024" y="5985388"/>
                </a:cubicBezTo>
                <a:cubicBezTo>
                  <a:pt x="4706100" y="5982464"/>
                  <a:pt x="4703271" y="5979952"/>
                  <a:pt x="4703429" y="5979730"/>
                </a:cubicBezTo>
                <a:cubicBezTo>
                  <a:pt x="4705466" y="5977034"/>
                  <a:pt x="4707851" y="5972644"/>
                  <a:pt x="4710325" y="5972518"/>
                </a:cubicBezTo>
                <a:cubicBezTo>
                  <a:pt x="4724534" y="5971851"/>
                  <a:pt x="4738802" y="5972200"/>
                  <a:pt x="4753043" y="5972200"/>
                </a:cubicBezTo>
                <a:close/>
                <a:moveTo>
                  <a:pt x="4579036" y="5972088"/>
                </a:moveTo>
                <a:cubicBezTo>
                  <a:pt x="4584202" y="5972210"/>
                  <a:pt x="4589312" y="5973187"/>
                  <a:pt x="4594141" y="5972169"/>
                </a:cubicBezTo>
                <a:cubicBezTo>
                  <a:pt x="4595608" y="5973634"/>
                  <a:pt x="4598017" y="5974903"/>
                  <a:pt x="4598404" y="5976584"/>
                </a:cubicBezTo>
                <a:cubicBezTo>
                  <a:pt x="4602185" y="5993400"/>
                  <a:pt x="4601901" y="5993336"/>
                  <a:pt x="4589948" y="6014751"/>
                </a:cubicBezTo>
                <a:cubicBezTo>
                  <a:pt x="4588140" y="6017961"/>
                  <a:pt x="4589092" y="6022629"/>
                  <a:pt x="4587658" y="6026162"/>
                </a:cubicBezTo>
                <a:cubicBezTo>
                  <a:pt x="4586262" y="6029562"/>
                  <a:pt x="4583465" y="6032385"/>
                  <a:pt x="4581302" y="6035404"/>
                </a:cubicBezTo>
                <a:cubicBezTo>
                  <a:pt x="4575554" y="6031497"/>
                  <a:pt x="4576221" y="6025268"/>
                  <a:pt x="4574661" y="6019521"/>
                </a:cubicBezTo>
                <a:cubicBezTo>
                  <a:pt x="4573232" y="6014180"/>
                  <a:pt x="4568018" y="6009828"/>
                  <a:pt x="4563349" y="6003536"/>
                </a:cubicBezTo>
                <a:cubicBezTo>
                  <a:pt x="4561472" y="5995588"/>
                  <a:pt x="4561858" y="5985801"/>
                  <a:pt x="4563572" y="5977129"/>
                </a:cubicBezTo>
                <a:cubicBezTo>
                  <a:pt x="4568640" y="5972696"/>
                  <a:pt x="4573867" y="5971965"/>
                  <a:pt x="4579036" y="5972088"/>
                </a:cubicBezTo>
                <a:close/>
                <a:moveTo>
                  <a:pt x="4753043" y="5959489"/>
                </a:moveTo>
                <a:cubicBezTo>
                  <a:pt x="4759267" y="5959489"/>
                  <a:pt x="4765749" y="5958474"/>
                  <a:pt x="4771662" y="5959806"/>
                </a:cubicBezTo>
                <a:cubicBezTo>
                  <a:pt x="4776528" y="5960923"/>
                  <a:pt x="4777955" y="5965147"/>
                  <a:pt x="4776172" y="5968008"/>
                </a:cubicBezTo>
                <a:cubicBezTo>
                  <a:pt x="4775126" y="5969657"/>
                  <a:pt x="4773318" y="5971884"/>
                  <a:pt x="4771725" y="5972011"/>
                </a:cubicBezTo>
                <a:cubicBezTo>
                  <a:pt x="4765527" y="5972486"/>
                  <a:pt x="4759267" y="5972201"/>
                  <a:pt x="4753043" y="5972201"/>
                </a:cubicBezTo>
                <a:lnTo>
                  <a:pt x="4753043" y="5972200"/>
                </a:lnTo>
                <a:close/>
                <a:moveTo>
                  <a:pt x="1613965" y="5946777"/>
                </a:moveTo>
                <a:cubicBezTo>
                  <a:pt x="1613965" y="5951007"/>
                  <a:pt x="1613965" y="5955264"/>
                  <a:pt x="1613965" y="5959489"/>
                </a:cubicBezTo>
                <a:cubicBezTo>
                  <a:pt x="1604842" y="5958283"/>
                  <a:pt x="1601219" y="5955423"/>
                  <a:pt x="1603471" y="5950976"/>
                </a:cubicBezTo>
                <a:cubicBezTo>
                  <a:pt x="1605635" y="5946682"/>
                  <a:pt x="1609289" y="5945381"/>
                  <a:pt x="1613965" y="5946777"/>
                </a:cubicBezTo>
                <a:close/>
                <a:moveTo>
                  <a:pt x="2016413" y="5936197"/>
                </a:moveTo>
                <a:cubicBezTo>
                  <a:pt x="2017808" y="5937599"/>
                  <a:pt x="2020702" y="5939819"/>
                  <a:pt x="2020415" y="5940294"/>
                </a:cubicBezTo>
                <a:cubicBezTo>
                  <a:pt x="2017967" y="5944747"/>
                  <a:pt x="2014884" y="5946270"/>
                  <a:pt x="2012213" y="5944589"/>
                </a:cubicBezTo>
                <a:cubicBezTo>
                  <a:pt x="2010565" y="5943536"/>
                  <a:pt x="2007894" y="5941030"/>
                  <a:pt x="2008148" y="5940555"/>
                </a:cubicBezTo>
                <a:cubicBezTo>
                  <a:pt x="2010596" y="5936101"/>
                  <a:pt x="2013583" y="5934769"/>
                  <a:pt x="2016413" y="5936197"/>
                </a:cubicBezTo>
                <a:close/>
                <a:moveTo>
                  <a:pt x="1627399" y="5933636"/>
                </a:moveTo>
                <a:cubicBezTo>
                  <a:pt x="1630331" y="5933600"/>
                  <a:pt x="1633134" y="5934481"/>
                  <a:pt x="1635500" y="5936799"/>
                </a:cubicBezTo>
                <a:cubicBezTo>
                  <a:pt x="1641633" y="5942775"/>
                  <a:pt x="1647198" y="5947830"/>
                  <a:pt x="1656859" y="5947133"/>
                </a:cubicBezTo>
                <a:cubicBezTo>
                  <a:pt x="1661114" y="5946809"/>
                  <a:pt x="1664325" y="5951484"/>
                  <a:pt x="1663247" y="5954472"/>
                </a:cubicBezTo>
                <a:cubicBezTo>
                  <a:pt x="1661591" y="5959077"/>
                  <a:pt x="1657494" y="5960383"/>
                  <a:pt x="1652818" y="5959553"/>
                </a:cubicBezTo>
                <a:cubicBezTo>
                  <a:pt x="1650788" y="5959172"/>
                  <a:pt x="1648594" y="5959489"/>
                  <a:pt x="1645225" y="5959489"/>
                </a:cubicBezTo>
                <a:cubicBezTo>
                  <a:pt x="1640240" y="5965084"/>
                  <a:pt x="1634675" y="5971376"/>
                  <a:pt x="1628256" y="5978588"/>
                </a:cubicBezTo>
                <a:cubicBezTo>
                  <a:pt x="1631117" y="5981988"/>
                  <a:pt x="1634707" y="5986308"/>
                  <a:pt x="1638456" y="5990793"/>
                </a:cubicBezTo>
                <a:cubicBezTo>
                  <a:pt x="1634866" y="6002896"/>
                  <a:pt x="1618913" y="5993114"/>
                  <a:pt x="1614117" y="6004012"/>
                </a:cubicBezTo>
                <a:cubicBezTo>
                  <a:pt x="1614117" y="6008014"/>
                  <a:pt x="1614117" y="6012207"/>
                  <a:pt x="1614117" y="6016311"/>
                </a:cubicBezTo>
                <a:cubicBezTo>
                  <a:pt x="1609759" y="6020948"/>
                  <a:pt x="1605502" y="6025522"/>
                  <a:pt x="1601055" y="6030228"/>
                </a:cubicBezTo>
                <a:cubicBezTo>
                  <a:pt x="1601055" y="6034294"/>
                  <a:pt x="1601055" y="6038455"/>
                  <a:pt x="1601055" y="6042363"/>
                </a:cubicBezTo>
                <a:cubicBezTo>
                  <a:pt x="1593328" y="6050089"/>
                  <a:pt x="1585861" y="6057555"/>
                  <a:pt x="1578395" y="6065020"/>
                </a:cubicBezTo>
                <a:cubicBezTo>
                  <a:pt x="1576896" y="6070742"/>
                  <a:pt x="1575407" y="6076464"/>
                  <a:pt x="1573496" y="6083834"/>
                </a:cubicBezTo>
                <a:cubicBezTo>
                  <a:pt x="1558153" y="6099185"/>
                  <a:pt x="1541755" y="6115582"/>
                  <a:pt x="1524848" y="6132455"/>
                </a:cubicBezTo>
                <a:cubicBezTo>
                  <a:pt x="1524848" y="6135792"/>
                  <a:pt x="1524848" y="6139985"/>
                  <a:pt x="1524848" y="6143860"/>
                </a:cubicBezTo>
                <a:cubicBezTo>
                  <a:pt x="1514166" y="6154574"/>
                  <a:pt x="1503808" y="6165122"/>
                  <a:pt x="1493132" y="6175354"/>
                </a:cubicBezTo>
                <a:cubicBezTo>
                  <a:pt x="1492021" y="6176432"/>
                  <a:pt x="1489033" y="6175513"/>
                  <a:pt x="1486934" y="6175513"/>
                </a:cubicBezTo>
                <a:cubicBezTo>
                  <a:pt x="1486934" y="6169252"/>
                  <a:pt x="1486934" y="6162991"/>
                  <a:pt x="1486934" y="6156730"/>
                </a:cubicBezTo>
                <a:cubicBezTo>
                  <a:pt x="1491159" y="6152220"/>
                  <a:pt x="1495421" y="6147742"/>
                  <a:pt x="1499741" y="6143099"/>
                </a:cubicBezTo>
                <a:cubicBezTo>
                  <a:pt x="1499741" y="6139065"/>
                  <a:pt x="1499741" y="6134929"/>
                  <a:pt x="1499741" y="6130926"/>
                </a:cubicBezTo>
                <a:cubicBezTo>
                  <a:pt x="1511661" y="6119014"/>
                  <a:pt x="1523478" y="6107254"/>
                  <a:pt x="1535176" y="6095341"/>
                </a:cubicBezTo>
                <a:cubicBezTo>
                  <a:pt x="1536000" y="6094479"/>
                  <a:pt x="1535650" y="6092480"/>
                  <a:pt x="1535841" y="6090983"/>
                </a:cubicBezTo>
                <a:cubicBezTo>
                  <a:pt x="1532884" y="6088027"/>
                  <a:pt x="1529929" y="6085071"/>
                  <a:pt x="1527005" y="6082147"/>
                </a:cubicBezTo>
                <a:cubicBezTo>
                  <a:pt x="1525990" y="6079001"/>
                  <a:pt x="1527829" y="6074079"/>
                  <a:pt x="1532187" y="6074269"/>
                </a:cubicBezTo>
                <a:cubicBezTo>
                  <a:pt x="1544994" y="6074808"/>
                  <a:pt x="1551066" y="6071028"/>
                  <a:pt x="1550933" y="6057111"/>
                </a:cubicBezTo>
                <a:cubicBezTo>
                  <a:pt x="1550869" y="6051040"/>
                  <a:pt x="1557037" y="6047577"/>
                  <a:pt x="1564319" y="6048307"/>
                </a:cubicBezTo>
                <a:cubicBezTo>
                  <a:pt x="1571721" y="6049036"/>
                  <a:pt x="1576231" y="6044494"/>
                  <a:pt x="1575661" y="6037567"/>
                </a:cubicBezTo>
                <a:cubicBezTo>
                  <a:pt x="1574836" y="6027399"/>
                  <a:pt x="1582746" y="6023523"/>
                  <a:pt x="1587835" y="6017390"/>
                </a:cubicBezTo>
                <a:cubicBezTo>
                  <a:pt x="1588089" y="6013387"/>
                  <a:pt x="1588342" y="6009315"/>
                  <a:pt x="1588660" y="6004709"/>
                </a:cubicBezTo>
                <a:cubicBezTo>
                  <a:pt x="1592504" y="6000517"/>
                  <a:pt x="1596665" y="5996000"/>
                  <a:pt x="1601150" y="5991110"/>
                </a:cubicBezTo>
                <a:cubicBezTo>
                  <a:pt x="1601150" y="5987488"/>
                  <a:pt x="1601150" y="5983359"/>
                  <a:pt x="1601150" y="5976394"/>
                </a:cubicBezTo>
                <a:cubicBezTo>
                  <a:pt x="1604487" y="5973634"/>
                  <a:pt x="1609473" y="5969879"/>
                  <a:pt x="1613895" y="5965559"/>
                </a:cubicBezTo>
                <a:cubicBezTo>
                  <a:pt x="1614941" y="5964545"/>
                  <a:pt x="1614053" y="5961557"/>
                  <a:pt x="1614053" y="5959457"/>
                </a:cubicBezTo>
                <a:cubicBezTo>
                  <a:pt x="1618722" y="5960859"/>
                  <a:pt x="1622375" y="5959521"/>
                  <a:pt x="1624539" y="5955264"/>
                </a:cubicBezTo>
                <a:cubicBezTo>
                  <a:pt x="1626790" y="5950850"/>
                  <a:pt x="1623168" y="5947957"/>
                  <a:pt x="1614053" y="5946745"/>
                </a:cubicBezTo>
                <a:cubicBezTo>
                  <a:pt x="1612556" y="5941918"/>
                  <a:pt x="1613958" y="5938106"/>
                  <a:pt x="1618531" y="5935975"/>
                </a:cubicBezTo>
                <a:cubicBezTo>
                  <a:pt x="1621409" y="5934624"/>
                  <a:pt x="1624468" y="5933671"/>
                  <a:pt x="1627399" y="5933636"/>
                </a:cubicBezTo>
                <a:close/>
                <a:moveTo>
                  <a:pt x="4817710" y="5921550"/>
                </a:moveTo>
                <a:cubicBezTo>
                  <a:pt x="4826643" y="5921550"/>
                  <a:pt x="4830803" y="5921550"/>
                  <a:pt x="4835250" y="5921550"/>
                </a:cubicBezTo>
                <a:cubicBezTo>
                  <a:pt x="4847932" y="5930957"/>
                  <a:pt x="4840909" y="5943504"/>
                  <a:pt x="4839925" y="5954979"/>
                </a:cubicBezTo>
                <a:cubicBezTo>
                  <a:pt x="4835669" y="5962381"/>
                  <a:pt x="4828481" y="5958188"/>
                  <a:pt x="4821872" y="5960282"/>
                </a:cubicBezTo>
                <a:cubicBezTo>
                  <a:pt x="4816917" y="5963656"/>
                  <a:pt x="4815705" y="5969657"/>
                  <a:pt x="4816631" y="5975981"/>
                </a:cubicBezTo>
                <a:cubicBezTo>
                  <a:pt x="4818281" y="5987488"/>
                  <a:pt x="4814310" y="5996254"/>
                  <a:pt x="4804394" y="6002864"/>
                </a:cubicBezTo>
                <a:cubicBezTo>
                  <a:pt x="4804394" y="6011097"/>
                  <a:pt x="4804394" y="6019356"/>
                  <a:pt x="4804394" y="6027716"/>
                </a:cubicBezTo>
                <a:cubicBezTo>
                  <a:pt x="4800043" y="6032543"/>
                  <a:pt x="4795938" y="6037155"/>
                  <a:pt x="4791365" y="6042236"/>
                </a:cubicBezTo>
                <a:cubicBezTo>
                  <a:pt x="4791365" y="6049930"/>
                  <a:pt x="4791365" y="6058284"/>
                  <a:pt x="4791365" y="6066676"/>
                </a:cubicBezTo>
                <a:cubicBezTo>
                  <a:pt x="4786981" y="6071344"/>
                  <a:pt x="4782725" y="6075893"/>
                  <a:pt x="4778398" y="6080498"/>
                </a:cubicBezTo>
                <a:cubicBezTo>
                  <a:pt x="4778462" y="6090919"/>
                  <a:pt x="4778462" y="6101437"/>
                  <a:pt x="4778462" y="6111992"/>
                </a:cubicBezTo>
                <a:cubicBezTo>
                  <a:pt x="4773983" y="6110685"/>
                  <a:pt x="4770172" y="6111795"/>
                  <a:pt x="4768356" y="6115931"/>
                </a:cubicBezTo>
                <a:cubicBezTo>
                  <a:pt x="4766897" y="6119267"/>
                  <a:pt x="4766358" y="6123048"/>
                  <a:pt x="4765813" y="6126701"/>
                </a:cubicBezTo>
                <a:cubicBezTo>
                  <a:pt x="4765242" y="6130736"/>
                  <a:pt x="4766992" y="6134967"/>
                  <a:pt x="4771122" y="6135886"/>
                </a:cubicBezTo>
                <a:cubicBezTo>
                  <a:pt x="4773032" y="6136299"/>
                  <a:pt x="4777637" y="6132264"/>
                  <a:pt x="4778113" y="6129689"/>
                </a:cubicBezTo>
                <a:cubicBezTo>
                  <a:pt x="4779191" y="6123968"/>
                  <a:pt x="4778462" y="6117897"/>
                  <a:pt x="4778462" y="6111992"/>
                </a:cubicBezTo>
                <a:cubicBezTo>
                  <a:pt x="4783296" y="6113482"/>
                  <a:pt x="4788123" y="6112213"/>
                  <a:pt x="4789043" y="6107475"/>
                </a:cubicBezTo>
                <a:cubicBezTo>
                  <a:pt x="4791428" y="6094890"/>
                  <a:pt x="4793307" y="6082851"/>
                  <a:pt x="4810910" y="6085712"/>
                </a:cubicBezTo>
                <a:cubicBezTo>
                  <a:pt x="4812115" y="6085902"/>
                  <a:pt x="4814722" y="6083168"/>
                  <a:pt x="4815166" y="6081417"/>
                </a:cubicBezTo>
                <a:cubicBezTo>
                  <a:pt x="4816157" y="6077510"/>
                  <a:pt x="4816187" y="6073381"/>
                  <a:pt x="4816663" y="6068452"/>
                </a:cubicBezTo>
                <a:cubicBezTo>
                  <a:pt x="4820381" y="6064418"/>
                  <a:pt x="4824764" y="6060066"/>
                  <a:pt x="4828672" y="6055296"/>
                </a:cubicBezTo>
                <a:cubicBezTo>
                  <a:pt x="4831978" y="6051230"/>
                  <a:pt x="4834838" y="6049131"/>
                  <a:pt x="4837668" y="6050564"/>
                </a:cubicBezTo>
                <a:cubicBezTo>
                  <a:pt x="4842089" y="6052791"/>
                  <a:pt x="4843263" y="6056539"/>
                  <a:pt x="4842089" y="6061398"/>
                </a:cubicBezTo>
                <a:cubicBezTo>
                  <a:pt x="4841606" y="6063371"/>
                  <a:pt x="4842025" y="6065559"/>
                  <a:pt x="4842025" y="6067151"/>
                </a:cubicBezTo>
                <a:cubicBezTo>
                  <a:pt x="4846313" y="6071884"/>
                  <a:pt x="4850284" y="6076305"/>
                  <a:pt x="4855531" y="6082147"/>
                </a:cubicBezTo>
                <a:cubicBezTo>
                  <a:pt x="4848667" y="6084215"/>
                  <a:pt x="4843041" y="6085871"/>
                  <a:pt x="4835732" y="6088059"/>
                </a:cubicBezTo>
                <a:cubicBezTo>
                  <a:pt x="4829281" y="6095373"/>
                  <a:pt x="4814690" y="6099311"/>
                  <a:pt x="4816601" y="6115163"/>
                </a:cubicBezTo>
                <a:cubicBezTo>
                  <a:pt x="4812882" y="6119965"/>
                  <a:pt x="4808303" y="6124316"/>
                  <a:pt x="4805632" y="6129657"/>
                </a:cubicBezTo>
                <a:cubicBezTo>
                  <a:pt x="4803063" y="6134834"/>
                  <a:pt x="4802682" y="6141063"/>
                  <a:pt x="4800772" y="6146626"/>
                </a:cubicBezTo>
                <a:cubicBezTo>
                  <a:pt x="4800265" y="6148148"/>
                  <a:pt x="4797309" y="6150247"/>
                  <a:pt x="4796103" y="6149899"/>
                </a:cubicBezTo>
                <a:cubicBezTo>
                  <a:pt x="4784311" y="6146530"/>
                  <a:pt x="4779414" y="6158544"/>
                  <a:pt x="4771059" y="6161247"/>
                </a:cubicBezTo>
                <a:cubicBezTo>
                  <a:pt x="4765749" y="6158481"/>
                  <a:pt x="4764037" y="6149550"/>
                  <a:pt x="4757077" y="6152823"/>
                </a:cubicBezTo>
                <a:cubicBezTo>
                  <a:pt x="4750277" y="6156032"/>
                  <a:pt x="4754979" y="6164583"/>
                  <a:pt x="4752371" y="6168998"/>
                </a:cubicBezTo>
                <a:cubicBezTo>
                  <a:pt x="4749034" y="6174624"/>
                  <a:pt x="4744112" y="6178722"/>
                  <a:pt x="4739753" y="6183613"/>
                </a:cubicBezTo>
                <a:cubicBezTo>
                  <a:pt x="4739753" y="6191941"/>
                  <a:pt x="4739753" y="6200200"/>
                  <a:pt x="4739753" y="6208592"/>
                </a:cubicBezTo>
                <a:cubicBezTo>
                  <a:pt x="4729108" y="6214345"/>
                  <a:pt x="4728062" y="6224672"/>
                  <a:pt x="4725551" y="6234555"/>
                </a:cubicBezTo>
                <a:cubicBezTo>
                  <a:pt x="4724345" y="6239318"/>
                  <a:pt x="4719764" y="6240562"/>
                  <a:pt x="4714936" y="6239065"/>
                </a:cubicBezTo>
                <a:cubicBezTo>
                  <a:pt x="4714936" y="6224323"/>
                  <a:pt x="4714936" y="6209544"/>
                  <a:pt x="4714936" y="6194865"/>
                </a:cubicBezTo>
                <a:cubicBezTo>
                  <a:pt x="4719225" y="6190286"/>
                  <a:pt x="4723488" y="6185744"/>
                  <a:pt x="4727903" y="6181044"/>
                </a:cubicBezTo>
                <a:cubicBezTo>
                  <a:pt x="4727903" y="6176940"/>
                  <a:pt x="4727903" y="6172778"/>
                  <a:pt x="4727903" y="6169378"/>
                </a:cubicBezTo>
                <a:cubicBezTo>
                  <a:pt x="4732160" y="6164456"/>
                  <a:pt x="4735940" y="6160098"/>
                  <a:pt x="4739499" y="6156001"/>
                </a:cubicBezTo>
                <a:cubicBezTo>
                  <a:pt x="4735053" y="6148439"/>
                  <a:pt x="4728283" y="6150501"/>
                  <a:pt x="4721991" y="6149994"/>
                </a:cubicBezTo>
                <a:cubicBezTo>
                  <a:pt x="4717544" y="6154155"/>
                  <a:pt x="4712995" y="6158417"/>
                  <a:pt x="4708327" y="6162801"/>
                </a:cubicBezTo>
                <a:cubicBezTo>
                  <a:pt x="4700124" y="6162801"/>
                  <a:pt x="4691674" y="6162801"/>
                  <a:pt x="4683473" y="6162801"/>
                </a:cubicBezTo>
                <a:cubicBezTo>
                  <a:pt x="4678930" y="6166994"/>
                  <a:pt x="4674483" y="6171066"/>
                  <a:pt x="4670156" y="6175037"/>
                </a:cubicBezTo>
                <a:cubicBezTo>
                  <a:pt x="4663547" y="6170837"/>
                  <a:pt x="4663102" y="6164323"/>
                  <a:pt x="4664441" y="6158386"/>
                </a:cubicBezTo>
                <a:cubicBezTo>
                  <a:pt x="4665139" y="6155208"/>
                  <a:pt x="4669269" y="6150882"/>
                  <a:pt x="4672288" y="6150469"/>
                </a:cubicBezTo>
                <a:cubicBezTo>
                  <a:pt x="4680389" y="6149359"/>
                  <a:pt x="4688783" y="6150089"/>
                  <a:pt x="4695836" y="6150089"/>
                </a:cubicBezTo>
                <a:cubicBezTo>
                  <a:pt x="4704482" y="6141443"/>
                  <a:pt x="4711949" y="6133977"/>
                  <a:pt x="4720374" y="6125560"/>
                </a:cubicBezTo>
                <a:cubicBezTo>
                  <a:pt x="4724534" y="6128960"/>
                  <a:pt x="4728791" y="6132455"/>
                  <a:pt x="4733079" y="6135981"/>
                </a:cubicBezTo>
                <a:cubicBezTo>
                  <a:pt x="4735306" y="6133818"/>
                  <a:pt x="4740108" y="6131180"/>
                  <a:pt x="4739911" y="6129023"/>
                </a:cubicBezTo>
                <a:cubicBezTo>
                  <a:pt x="4738961" y="6119331"/>
                  <a:pt x="4746078" y="6114592"/>
                  <a:pt x="4750150" y="6107666"/>
                </a:cubicBezTo>
                <a:cubicBezTo>
                  <a:pt x="4755041" y="6099375"/>
                  <a:pt x="4755200" y="6089042"/>
                  <a:pt x="4763560" y="6081386"/>
                </a:cubicBezTo>
                <a:cubicBezTo>
                  <a:pt x="4768611" y="6076749"/>
                  <a:pt x="4764607" y="6065338"/>
                  <a:pt x="4772873" y="6060225"/>
                </a:cubicBezTo>
                <a:cubicBezTo>
                  <a:pt x="4774618" y="6059147"/>
                  <a:pt x="4775887" y="6057301"/>
                  <a:pt x="4777892" y="6055296"/>
                </a:cubicBezTo>
                <a:cubicBezTo>
                  <a:pt x="4777892" y="6039089"/>
                  <a:pt x="4777892" y="6022375"/>
                  <a:pt x="4777892" y="6004392"/>
                </a:cubicBezTo>
                <a:cubicBezTo>
                  <a:pt x="4774649" y="6000770"/>
                  <a:pt x="4770520" y="5996159"/>
                  <a:pt x="4766423" y="5991585"/>
                </a:cubicBezTo>
                <a:cubicBezTo>
                  <a:pt x="4770234" y="5982210"/>
                  <a:pt x="4780847" y="5987329"/>
                  <a:pt x="4786664" y="5982654"/>
                </a:cubicBezTo>
                <a:cubicBezTo>
                  <a:pt x="4793115" y="5977478"/>
                  <a:pt x="4798450" y="5970963"/>
                  <a:pt x="4803760" y="5965527"/>
                </a:cubicBezTo>
                <a:cubicBezTo>
                  <a:pt x="4804077" y="5960510"/>
                  <a:pt x="4804363" y="5956374"/>
                  <a:pt x="4804648" y="5952276"/>
                </a:cubicBezTo>
                <a:cubicBezTo>
                  <a:pt x="4815261" y="5944842"/>
                  <a:pt x="4820158" y="5934040"/>
                  <a:pt x="4817710" y="5921550"/>
                </a:cubicBezTo>
                <a:close/>
                <a:moveTo>
                  <a:pt x="5384560" y="5911128"/>
                </a:moveTo>
                <a:cubicBezTo>
                  <a:pt x="5381604" y="5909187"/>
                  <a:pt x="5379219" y="5910811"/>
                  <a:pt x="5375724" y="5914845"/>
                </a:cubicBezTo>
                <a:cubicBezTo>
                  <a:pt x="5371721" y="5919450"/>
                  <a:pt x="5366798" y="5923231"/>
                  <a:pt x="5363043" y="5926631"/>
                </a:cubicBezTo>
                <a:cubicBezTo>
                  <a:pt x="5363043" y="5932225"/>
                  <a:pt x="5363043" y="5936323"/>
                  <a:pt x="5363043" y="5941093"/>
                </a:cubicBezTo>
                <a:cubicBezTo>
                  <a:pt x="5371564" y="5948654"/>
                  <a:pt x="5380050" y="5949866"/>
                  <a:pt x="5388468" y="5940427"/>
                </a:cubicBezTo>
                <a:cubicBezTo>
                  <a:pt x="5388468" y="5934167"/>
                  <a:pt x="5387961" y="5927938"/>
                  <a:pt x="5388628" y="5921867"/>
                </a:cubicBezTo>
                <a:cubicBezTo>
                  <a:pt x="5389134" y="5917135"/>
                  <a:pt x="5388437" y="5913666"/>
                  <a:pt x="5384560" y="5911128"/>
                </a:cubicBezTo>
                <a:close/>
                <a:moveTo>
                  <a:pt x="1406382" y="5910780"/>
                </a:moveTo>
                <a:cubicBezTo>
                  <a:pt x="1407777" y="5912176"/>
                  <a:pt x="1410670" y="5914402"/>
                  <a:pt x="1410383" y="5914878"/>
                </a:cubicBezTo>
                <a:cubicBezTo>
                  <a:pt x="1407935" y="5919324"/>
                  <a:pt x="1404853" y="5920853"/>
                  <a:pt x="1402182" y="5919166"/>
                </a:cubicBezTo>
                <a:cubicBezTo>
                  <a:pt x="1400532" y="5918119"/>
                  <a:pt x="1397862" y="5915607"/>
                  <a:pt x="1398116" y="5915132"/>
                </a:cubicBezTo>
                <a:cubicBezTo>
                  <a:pt x="1400564" y="5910685"/>
                  <a:pt x="1403552" y="5909378"/>
                  <a:pt x="1406382" y="5910780"/>
                </a:cubicBezTo>
                <a:close/>
                <a:moveTo>
                  <a:pt x="1685145" y="5910043"/>
                </a:moveTo>
                <a:cubicBezTo>
                  <a:pt x="1685621" y="5909789"/>
                  <a:pt x="1689054" y="5913221"/>
                  <a:pt x="1688800" y="5913697"/>
                </a:cubicBezTo>
                <a:cubicBezTo>
                  <a:pt x="1687308" y="5916462"/>
                  <a:pt x="1685621" y="5919863"/>
                  <a:pt x="1683052" y="5921137"/>
                </a:cubicBezTo>
                <a:lnTo>
                  <a:pt x="1677480" y="5921430"/>
                </a:lnTo>
                <a:lnTo>
                  <a:pt x="1671580" y="5933176"/>
                </a:lnTo>
                <a:cubicBezTo>
                  <a:pt x="1668584" y="5934903"/>
                  <a:pt x="1664215" y="5934608"/>
                  <a:pt x="1657400" y="5932861"/>
                </a:cubicBezTo>
                <a:cubicBezTo>
                  <a:pt x="1655744" y="5932448"/>
                  <a:pt x="1654094" y="5930418"/>
                  <a:pt x="1653364" y="5928731"/>
                </a:cubicBezTo>
                <a:cubicBezTo>
                  <a:pt x="1652947" y="5927780"/>
                  <a:pt x="1654252" y="5925775"/>
                  <a:pt x="1655237" y="5924697"/>
                </a:cubicBezTo>
                <a:cubicBezTo>
                  <a:pt x="1656480" y="5923359"/>
                  <a:pt x="1658161" y="5921614"/>
                  <a:pt x="1659747" y="5921519"/>
                </a:cubicBezTo>
                <a:lnTo>
                  <a:pt x="1677417" y="5921361"/>
                </a:lnTo>
                <a:lnTo>
                  <a:pt x="1677711" y="5915797"/>
                </a:lnTo>
                <a:cubicBezTo>
                  <a:pt x="1678979" y="5913253"/>
                  <a:pt x="1682379" y="5911572"/>
                  <a:pt x="1685145" y="5910043"/>
                </a:cubicBezTo>
                <a:close/>
                <a:moveTo>
                  <a:pt x="5072044" y="5908484"/>
                </a:moveTo>
                <a:cubicBezTo>
                  <a:pt x="5074893" y="5908528"/>
                  <a:pt x="5077682" y="5909362"/>
                  <a:pt x="5080242" y="5911889"/>
                </a:cubicBezTo>
                <a:cubicBezTo>
                  <a:pt x="5081606" y="5913253"/>
                  <a:pt x="5082977" y="5915067"/>
                  <a:pt x="5083358" y="5916875"/>
                </a:cubicBezTo>
                <a:cubicBezTo>
                  <a:pt x="5085324" y="5926377"/>
                  <a:pt x="5079989" y="5932511"/>
                  <a:pt x="5073252" y="5937725"/>
                </a:cubicBezTo>
                <a:cubicBezTo>
                  <a:pt x="5072388" y="5941823"/>
                  <a:pt x="5070550" y="5945794"/>
                  <a:pt x="5070930" y="5949543"/>
                </a:cubicBezTo>
                <a:cubicBezTo>
                  <a:pt x="5072040" y="5960732"/>
                  <a:pt x="5069503" y="5970037"/>
                  <a:pt x="5059872" y="5976710"/>
                </a:cubicBezTo>
                <a:cubicBezTo>
                  <a:pt x="5058122" y="5986815"/>
                  <a:pt x="5056466" y="5996926"/>
                  <a:pt x="5045884" y="6002705"/>
                </a:cubicBezTo>
                <a:cubicBezTo>
                  <a:pt x="5045884" y="6011065"/>
                  <a:pt x="5045884" y="6019356"/>
                  <a:pt x="5045884" y="6027684"/>
                </a:cubicBezTo>
                <a:cubicBezTo>
                  <a:pt x="5041533" y="6032543"/>
                  <a:pt x="5037435" y="6037155"/>
                  <a:pt x="5032855" y="6042267"/>
                </a:cubicBezTo>
                <a:cubicBezTo>
                  <a:pt x="5032855" y="6045699"/>
                  <a:pt x="5032855" y="6049866"/>
                  <a:pt x="5032855" y="6053964"/>
                </a:cubicBezTo>
                <a:cubicBezTo>
                  <a:pt x="5028439" y="6058665"/>
                  <a:pt x="5024183" y="6063213"/>
                  <a:pt x="5019857" y="6067818"/>
                </a:cubicBezTo>
                <a:cubicBezTo>
                  <a:pt x="5019857" y="6076115"/>
                  <a:pt x="5019857" y="6084532"/>
                  <a:pt x="5019857" y="6092956"/>
                </a:cubicBezTo>
                <a:cubicBezTo>
                  <a:pt x="5012390" y="6100422"/>
                  <a:pt x="5004860" y="6107824"/>
                  <a:pt x="4997521" y="6115423"/>
                </a:cubicBezTo>
                <a:cubicBezTo>
                  <a:pt x="4996531" y="6116438"/>
                  <a:pt x="4996437" y="6118341"/>
                  <a:pt x="4995928" y="6119902"/>
                </a:cubicBezTo>
                <a:cubicBezTo>
                  <a:pt x="5001745" y="6125591"/>
                  <a:pt x="5007563" y="6130609"/>
                  <a:pt x="5007785" y="6140492"/>
                </a:cubicBezTo>
                <a:cubicBezTo>
                  <a:pt x="5007881" y="6145515"/>
                  <a:pt x="5014173" y="6150406"/>
                  <a:pt x="5018145" y="6156032"/>
                </a:cubicBezTo>
                <a:cubicBezTo>
                  <a:pt x="5016361" y="6166581"/>
                  <a:pt x="5006224" y="6161278"/>
                  <a:pt x="5002538" y="6162801"/>
                </a:cubicBezTo>
                <a:cubicBezTo>
                  <a:pt x="4989922" y="6174624"/>
                  <a:pt x="4979213" y="6184697"/>
                  <a:pt x="4968855" y="6194421"/>
                </a:cubicBezTo>
                <a:cubicBezTo>
                  <a:pt x="4968855" y="6203727"/>
                  <a:pt x="4968855" y="6212087"/>
                  <a:pt x="4968855" y="6220283"/>
                </a:cubicBezTo>
                <a:cubicBezTo>
                  <a:pt x="4961197" y="6227945"/>
                  <a:pt x="4953724" y="6235411"/>
                  <a:pt x="4945147" y="6243993"/>
                </a:cubicBezTo>
                <a:cubicBezTo>
                  <a:pt x="4948738" y="6249709"/>
                  <a:pt x="4955348" y="6255589"/>
                  <a:pt x="4955697" y="6261850"/>
                </a:cubicBezTo>
                <a:cubicBezTo>
                  <a:pt x="4956300" y="6271700"/>
                  <a:pt x="4962180" y="6276528"/>
                  <a:pt x="4968633" y="6283201"/>
                </a:cubicBezTo>
                <a:cubicBezTo>
                  <a:pt x="4963290" y="6288922"/>
                  <a:pt x="4957925" y="6294675"/>
                  <a:pt x="4951567" y="6301475"/>
                </a:cubicBezTo>
                <a:cubicBezTo>
                  <a:pt x="4934021" y="6303157"/>
                  <a:pt x="4915592" y="6304177"/>
                  <a:pt x="4897286" y="6300556"/>
                </a:cubicBezTo>
                <a:cubicBezTo>
                  <a:pt x="4892552" y="6299636"/>
                  <a:pt x="4891309" y="6294802"/>
                  <a:pt x="4892806" y="6289975"/>
                </a:cubicBezTo>
                <a:cubicBezTo>
                  <a:pt x="4903261" y="6289975"/>
                  <a:pt x="4913684" y="6290128"/>
                  <a:pt x="4924137" y="6289779"/>
                </a:cubicBezTo>
                <a:cubicBezTo>
                  <a:pt x="4925698" y="6289715"/>
                  <a:pt x="4927538" y="6287432"/>
                  <a:pt x="4928591" y="6285776"/>
                </a:cubicBezTo>
                <a:cubicBezTo>
                  <a:pt x="4929257" y="6284729"/>
                  <a:pt x="4929384" y="6282122"/>
                  <a:pt x="4928654" y="6281552"/>
                </a:cubicBezTo>
                <a:cubicBezTo>
                  <a:pt x="4913334" y="6269347"/>
                  <a:pt x="4914990" y="6257847"/>
                  <a:pt x="4929765" y="6246689"/>
                </a:cubicBezTo>
                <a:cubicBezTo>
                  <a:pt x="4929828" y="6235887"/>
                  <a:pt x="4933767" y="6227019"/>
                  <a:pt x="4942921" y="6221209"/>
                </a:cubicBezTo>
                <a:cubicBezTo>
                  <a:pt x="4943176" y="6216756"/>
                  <a:pt x="4943428" y="6212690"/>
                  <a:pt x="4943715" y="6208085"/>
                </a:cubicBezTo>
                <a:cubicBezTo>
                  <a:pt x="4947628" y="6203854"/>
                  <a:pt x="4951821" y="6199344"/>
                  <a:pt x="4956268" y="6194517"/>
                </a:cubicBezTo>
                <a:cubicBezTo>
                  <a:pt x="4956268" y="6190793"/>
                  <a:pt x="4956268" y="6186632"/>
                  <a:pt x="4956268" y="6182629"/>
                </a:cubicBezTo>
                <a:cubicBezTo>
                  <a:pt x="4960620" y="6177992"/>
                  <a:pt x="4964884" y="6173476"/>
                  <a:pt x="4969108" y="6168966"/>
                </a:cubicBezTo>
                <a:lnTo>
                  <a:pt x="4972053" y="6150036"/>
                </a:lnTo>
                <a:lnTo>
                  <a:pt x="4974639" y="6149899"/>
                </a:lnTo>
                <a:cubicBezTo>
                  <a:pt x="4977208" y="6148630"/>
                  <a:pt x="4978897" y="6145230"/>
                  <a:pt x="4980387" y="6142464"/>
                </a:cubicBezTo>
                <a:cubicBezTo>
                  <a:pt x="4980646" y="6141989"/>
                  <a:pt x="4977208" y="6138557"/>
                  <a:pt x="4972920" y="6144463"/>
                </a:cubicBezTo>
                <a:cubicBezTo>
                  <a:pt x="4973998" y="6140301"/>
                  <a:pt x="4970566" y="6141989"/>
                  <a:pt x="4969298" y="6144557"/>
                </a:cubicBezTo>
                <a:lnTo>
                  <a:pt x="4969273" y="6145048"/>
                </a:lnTo>
                <a:lnTo>
                  <a:pt x="4937611" y="6150121"/>
                </a:lnTo>
                <a:cubicBezTo>
                  <a:pt x="4928813" y="6144494"/>
                  <a:pt x="4930938" y="6135664"/>
                  <a:pt x="4931066" y="6127621"/>
                </a:cubicBezTo>
                <a:cubicBezTo>
                  <a:pt x="4931166" y="6121265"/>
                  <a:pt x="4930208" y="6115804"/>
                  <a:pt x="4924296" y="6112689"/>
                </a:cubicBezTo>
                <a:cubicBezTo>
                  <a:pt x="4919660" y="6116819"/>
                  <a:pt x="4915086" y="6120948"/>
                  <a:pt x="4910220" y="6125306"/>
                </a:cubicBezTo>
                <a:cubicBezTo>
                  <a:pt x="4901897" y="6125306"/>
                  <a:pt x="4893600" y="6125306"/>
                  <a:pt x="4885911" y="6125306"/>
                </a:cubicBezTo>
                <a:cubicBezTo>
                  <a:pt x="4875038" y="6134167"/>
                  <a:pt x="4883367" y="6145769"/>
                  <a:pt x="4877963" y="6157238"/>
                </a:cubicBezTo>
                <a:cubicBezTo>
                  <a:pt x="4867286" y="6166645"/>
                  <a:pt x="4865795" y="6166486"/>
                  <a:pt x="4850348" y="6152125"/>
                </a:cubicBezTo>
                <a:cubicBezTo>
                  <a:pt x="4842533" y="6148370"/>
                  <a:pt x="4834013" y="6151421"/>
                  <a:pt x="4826040" y="6149867"/>
                </a:cubicBezTo>
                <a:cubicBezTo>
                  <a:pt x="4822735" y="6149232"/>
                  <a:pt x="4820032" y="6145611"/>
                  <a:pt x="4818154" y="6144177"/>
                </a:cubicBezTo>
                <a:cubicBezTo>
                  <a:pt x="4832871" y="6129467"/>
                  <a:pt x="4847709" y="6114624"/>
                  <a:pt x="4863092" y="6099248"/>
                </a:cubicBezTo>
                <a:cubicBezTo>
                  <a:pt x="4866176" y="6099090"/>
                  <a:pt x="4870306" y="6098867"/>
                  <a:pt x="4874436" y="6098646"/>
                </a:cubicBezTo>
                <a:cubicBezTo>
                  <a:pt x="4879554" y="6093114"/>
                  <a:pt x="4879554" y="6093114"/>
                  <a:pt x="4867699" y="6080466"/>
                </a:cubicBezTo>
                <a:cubicBezTo>
                  <a:pt x="4867699" y="6072397"/>
                  <a:pt x="4867699" y="6064037"/>
                  <a:pt x="4867699" y="6055201"/>
                </a:cubicBezTo>
                <a:cubicBezTo>
                  <a:pt x="4875742" y="6046720"/>
                  <a:pt x="4884097" y="6037853"/>
                  <a:pt x="4892425" y="6029048"/>
                </a:cubicBezTo>
                <a:cubicBezTo>
                  <a:pt x="4888487" y="6024189"/>
                  <a:pt x="4882637" y="6021551"/>
                  <a:pt x="4881687" y="6015163"/>
                </a:cubicBezTo>
                <a:cubicBezTo>
                  <a:pt x="4881045" y="6010938"/>
                  <a:pt x="4881108" y="6010780"/>
                  <a:pt x="4898623" y="6010336"/>
                </a:cubicBezTo>
                <a:cubicBezTo>
                  <a:pt x="4913207" y="5998734"/>
                  <a:pt x="4902721" y="5982876"/>
                  <a:pt x="4905805" y="5968071"/>
                </a:cubicBezTo>
                <a:cubicBezTo>
                  <a:pt x="4902500" y="5963973"/>
                  <a:pt x="4898718" y="5959267"/>
                  <a:pt x="4894805" y="5954408"/>
                </a:cubicBezTo>
                <a:cubicBezTo>
                  <a:pt x="4902119" y="5939945"/>
                  <a:pt x="4912986" y="5929428"/>
                  <a:pt x="4930811" y="5932701"/>
                </a:cubicBezTo>
                <a:cubicBezTo>
                  <a:pt x="4930811" y="5923904"/>
                  <a:pt x="4930811" y="5919736"/>
                  <a:pt x="4930811" y="5915765"/>
                </a:cubicBezTo>
                <a:cubicBezTo>
                  <a:pt x="4932340" y="5914021"/>
                  <a:pt x="4933418" y="5911667"/>
                  <a:pt x="4935137" y="5911096"/>
                </a:cubicBezTo>
                <a:cubicBezTo>
                  <a:pt x="4938855" y="5909822"/>
                  <a:pt x="4942889" y="5908839"/>
                  <a:pt x="4946797" y="5908775"/>
                </a:cubicBezTo>
                <a:cubicBezTo>
                  <a:pt x="4952837" y="5908680"/>
                  <a:pt x="4958908" y="5909473"/>
                  <a:pt x="4963163" y="5909758"/>
                </a:cubicBezTo>
                <a:cubicBezTo>
                  <a:pt x="4969139" y="5913222"/>
                  <a:pt x="4970535" y="5916843"/>
                  <a:pt x="4969139" y="5921645"/>
                </a:cubicBezTo>
                <a:cubicBezTo>
                  <a:pt x="4967808" y="5926377"/>
                  <a:pt x="4969235" y="5930354"/>
                  <a:pt x="4973840" y="5932257"/>
                </a:cubicBezTo>
                <a:cubicBezTo>
                  <a:pt x="4977944" y="5933945"/>
                  <a:pt x="4980291" y="5930862"/>
                  <a:pt x="4981663" y="5920085"/>
                </a:cubicBezTo>
                <a:cubicBezTo>
                  <a:pt x="4982202" y="5915765"/>
                  <a:pt x="4982994" y="5912143"/>
                  <a:pt x="4988906" y="5908648"/>
                </a:cubicBezTo>
                <a:cubicBezTo>
                  <a:pt x="4999677" y="5908648"/>
                  <a:pt x="5012168" y="5908585"/>
                  <a:pt x="5024690" y="5908680"/>
                </a:cubicBezTo>
                <a:cubicBezTo>
                  <a:pt x="5029296" y="5908712"/>
                  <a:pt x="5033560" y="5917928"/>
                  <a:pt x="5032855" y="5923358"/>
                </a:cubicBezTo>
                <a:cubicBezTo>
                  <a:pt x="5031935" y="5930450"/>
                  <a:pt x="5025293" y="5932955"/>
                  <a:pt x="5022591" y="5938169"/>
                </a:cubicBezTo>
                <a:cubicBezTo>
                  <a:pt x="5019953" y="5943282"/>
                  <a:pt x="5020752" y="5950437"/>
                  <a:pt x="5017573" y="5954947"/>
                </a:cubicBezTo>
                <a:cubicBezTo>
                  <a:pt x="5012866" y="5961652"/>
                  <a:pt x="5006002" y="5966796"/>
                  <a:pt x="5000153" y="5972549"/>
                </a:cubicBezTo>
                <a:cubicBezTo>
                  <a:pt x="4982868" y="5972549"/>
                  <a:pt x="4966089" y="5972549"/>
                  <a:pt x="4949721" y="5972549"/>
                </a:cubicBezTo>
                <a:cubicBezTo>
                  <a:pt x="4939140" y="5981068"/>
                  <a:pt x="4945655" y="5992442"/>
                  <a:pt x="4943650" y="6002166"/>
                </a:cubicBezTo>
                <a:cubicBezTo>
                  <a:pt x="4944736" y="6003821"/>
                  <a:pt x="4945465" y="6005914"/>
                  <a:pt x="4946925" y="6007094"/>
                </a:cubicBezTo>
                <a:cubicBezTo>
                  <a:pt x="4955919" y="6014275"/>
                  <a:pt x="4967134" y="6007443"/>
                  <a:pt x="4977303" y="6012017"/>
                </a:cubicBezTo>
                <a:cubicBezTo>
                  <a:pt x="4983407" y="6015639"/>
                  <a:pt x="4981440" y="6022375"/>
                  <a:pt x="4981821" y="6028763"/>
                </a:cubicBezTo>
                <a:cubicBezTo>
                  <a:pt x="4977691" y="6033120"/>
                  <a:pt x="4973143" y="6037440"/>
                  <a:pt x="4969235" y="6042236"/>
                </a:cubicBezTo>
                <a:cubicBezTo>
                  <a:pt x="4968219" y="6043510"/>
                  <a:pt x="4969076" y="6046340"/>
                  <a:pt x="4969076" y="6048433"/>
                </a:cubicBezTo>
                <a:cubicBezTo>
                  <a:pt x="4966976" y="6048433"/>
                  <a:pt x="4964020" y="6049321"/>
                  <a:pt x="4962910" y="6048274"/>
                </a:cubicBezTo>
                <a:cubicBezTo>
                  <a:pt x="4955222" y="6041126"/>
                  <a:pt x="4947850" y="6033628"/>
                  <a:pt x="4940472" y="6026130"/>
                </a:cubicBezTo>
                <a:cubicBezTo>
                  <a:pt x="4937358" y="6022952"/>
                  <a:pt x="4934503" y="6023714"/>
                  <a:pt x="4931515" y="6028794"/>
                </a:cubicBezTo>
                <a:cubicBezTo>
                  <a:pt x="4931326" y="6032930"/>
                  <a:pt x="4931134" y="6037060"/>
                  <a:pt x="4930907" y="6041538"/>
                </a:cubicBezTo>
                <a:cubicBezTo>
                  <a:pt x="4926808" y="6045826"/>
                  <a:pt x="4922298" y="6050152"/>
                  <a:pt x="4918390" y="6054948"/>
                </a:cubicBezTo>
                <a:lnTo>
                  <a:pt x="4918168" y="6063940"/>
                </a:lnTo>
                <a:lnTo>
                  <a:pt x="4918136" y="6061367"/>
                </a:lnTo>
                <a:cubicBezTo>
                  <a:pt x="4914032" y="6059749"/>
                  <a:pt x="4910982" y="6061398"/>
                  <a:pt x="4908253" y="6064577"/>
                </a:cubicBezTo>
                <a:cubicBezTo>
                  <a:pt x="4905677" y="6067596"/>
                  <a:pt x="4906058" y="6070139"/>
                  <a:pt x="4910760" y="6072524"/>
                </a:cubicBezTo>
                <a:cubicBezTo>
                  <a:pt x="4911590" y="6072937"/>
                  <a:pt x="4913588" y="6071820"/>
                  <a:pt x="4914634" y="6070932"/>
                </a:cubicBezTo>
                <a:cubicBezTo>
                  <a:pt x="4916036" y="6069790"/>
                  <a:pt x="4917527" y="6068357"/>
                  <a:pt x="4918136" y="6063942"/>
                </a:cubicBezTo>
                <a:lnTo>
                  <a:pt x="4918168" y="6063940"/>
                </a:lnTo>
                <a:lnTo>
                  <a:pt x="4960049" y="6060828"/>
                </a:lnTo>
                <a:cubicBezTo>
                  <a:pt x="4965898" y="6060415"/>
                  <a:pt x="4970440" y="6055772"/>
                  <a:pt x="4969044" y="6048433"/>
                </a:cubicBezTo>
                <a:lnTo>
                  <a:pt x="4969076" y="6048433"/>
                </a:lnTo>
                <a:lnTo>
                  <a:pt x="5000699" y="6048433"/>
                </a:lnTo>
                <a:cubicBezTo>
                  <a:pt x="5011852" y="6040840"/>
                  <a:pt x="5005431" y="6029270"/>
                  <a:pt x="5007182" y="6019584"/>
                </a:cubicBezTo>
                <a:cubicBezTo>
                  <a:pt x="5013088" y="6008236"/>
                  <a:pt x="5023740" y="6001151"/>
                  <a:pt x="5032284" y="5991522"/>
                </a:cubicBezTo>
                <a:cubicBezTo>
                  <a:pt x="5032284" y="5983548"/>
                  <a:pt x="5032284" y="5975188"/>
                  <a:pt x="5032284" y="5966803"/>
                </a:cubicBezTo>
                <a:cubicBezTo>
                  <a:pt x="5036674" y="5962128"/>
                  <a:pt x="5040930" y="5957586"/>
                  <a:pt x="5045314" y="5952911"/>
                </a:cubicBezTo>
                <a:cubicBezTo>
                  <a:pt x="5045314" y="5944684"/>
                  <a:pt x="5045314" y="5936260"/>
                  <a:pt x="5045314" y="5927621"/>
                </a:cubicBezTo>
                <a:cubicBezTo>
                  <a:pt x="5051226" y="5921835"/>
                  <a:pt x="5057265" y="5915924"/>
                  <a:pt x="5063494" y="5909822"/>
                </a:cubicBezTo>
                <a:cubicBezTo>
                  <a:pt x="5066289" y="5909188"/>
                  <a:pt x="5069197" y="5908441"/>
                  <a:pt x="5072044" y="5908484"/>
                </a:cubicBezTo>
                <a:close/>
                <a:moveTo>
                  <a:pt x="5481284" y="5896412"/>
                </a:moveTo>
                <a:cubicBezTo>
                  <a:pt x="5476501" y="5897535"/>
                  <a:pt x="5471035" y="5900672"/>
                  <a:pt x="5460070" y="5906834"/>
                </a:cubicBezTo>
                <a:cubicBezTo>
                  <a:pt x="5453522" y="5910526"/>
                  <a:pt x="5443544" y="5906517"/>
                  <a:pt x="5439320" y="5916209"/>
                </a:cubicBezTo>
                <a:cubicBezTo>
                  <a:pt x="5439320" y="5936609"/>
                  <a:pt x="5439224" y="5957395"/>
                  <a:pt x="5439509" y="5978207"/>
                </a:cubicBezTo>
                <a:cubicBezTo>
                  <a:pt x="5439542" y="5979736"/>
                  <a:pt x="5441856" y="5981576"/>
                  <a:pt x="5443544" y="5982654"/>
                </a:cubicBezTo>
                <a:cubicBezTo>
                  <a:pt x="5446373" y="5984468"/>
                  <a:pt x="5451423" y="5982851"/>
                  <a:pt x="5451676" y="5978207"/>
                </a:cubicBezTo>
                <a:cubicBezTo>
                  <a:pt x="5452635" y="5961620"/>
                  <a:pt x="5452063" y="5944969"/>
                  <a:pt x="5452063" y="5928318"/>
                </a:cubicBezTo>
                <a:cubicBezTo>
                  <a:pt x="5465062" y="5918277"/>
                  <a:pt x="5465252" y="5918531"/>
                  <a:pt x="5477451" y="5927715"/>
                </a:cubicBezTo>
                <a:cubicBezTo>
                  <a:pt x="5489656" y="5936900"/>
                  <a:pt x="5489656" y="5936862"/>
                  <a:pt x="5502908" y="5927303"/>
                </a:cubicBezTo>
                <a:cubicBezTo>
                  <a:pt x="5502844" y="5918943"/>
                  <a:pt x="5502844" y="5910621"/>
                  <a:pt x="5502844" y="5902324"/>
                </a:cubicBezTo>
                <a:cubicBezTo>
                  <a:pt x="5501385" y="5900865"/>
                  <a:pt x="5500110" y="5898448"/>
                  <a:pt x="5498397" y="5898068"/>
                </a:cubicBezTo>
                <a:cubicBezTo>
                  <a:pt x="5490167" y="5896178"/>
                  <a:pt x="5486068" y="5895288"/>
                  <a:pt x="5481284" y="5896412"/>
                </a:cubicBezTo>
                <a:close/>
                <a:moveTo>
                  <a:pt x="4669364" y="5895968"/>
                </a:moveTo>
                <a:cubicBezTo>
                  <a:pt x="4674927" y="5895968"/>
                  <a:pt x="4679025" y="5895968"/>
                  <a:pt x="4683251" y="5895968"/>
                </a:cubicBezTo>
                <a:cubicBezTo>
                  <a:pt x="4692436" y="5904487"/>
                  <a:pt x="4691484" y="5912968"/>
                  <a:pt x="4683632" y="5921392"/>
                </a:cubicBezTo>
                <a:cubicBezTo>
                  <a:pt x="4674801" y="5921392"/>
                  <a:pt x="4666566" y="5921392"/>
                  <a:pt x="4658371" y="5921392"/>
                </a:cubicBezTo>
                <a:cubicBezTo>
                  <a:pt x="4654012" y="5918943"/>
                  <a:pt x="4651538" y="5915543"/>
                  <a:pt x="4653410" y="5913253"/>
                </a:cubicBezTo>
                <a:cubicBezTo>
                  <a:pt x="4658593" y="5906929"/>
                  <a:pt x="4664473" y="5901214"/>
                  <a:pt x="4669364" y="5895968"/>
                </a:cubicBezTo>
                <a:close/>
                <a:moveTo>
                  <a:pt x="4750025" y="5894953"/>
                </a:moveTo>
                <a:cubicBezTo>
                  <a:pt x="4755232" y="5896919"/>
                  <a:pt x="4760636" y="5898955"/>
                  <a:pt x="4765654" y="5900833"/>
                </a:cubicBezTo>
                <a:cubicBezTo>
                  <a:pt x="4765654" y="5906327"/>
                  <a:pt x="4765654" y="5910494"/>
                  <a:pt x="4765654" y="5914719"/>
                </a:cubicBezTo>
                <a:cubicBezTo>
                  <a:pt x="4761461" y="5919165"/>
                  <a:pt x="4757237" y="5923681"/>
                  <a:pt x="4753005" y="5928160"/>
                </a:cubicBezTo>
                <a:cubicBezTo>
                  <a:pt x="4753037" y="5938613"/>
                  <a:pt x="4753043" y="5949067"/>
                  <a:pt x="4753043" y="5959489"/>
                </a:cubicBezTo>
                <a:cubicBezTo>
                  <a:pt x="4746782" y="5959489"/>
                  <a:pt x="4740522" y="5959489"/>
                  <a:pt x="4733143" y="5959489"/>
                </a:cubicBezTo>
                <a:cubicBezTo>
                  <a:pt x="4727936" y="5954027"/>
                  <a:pt x="4721642" y="5948401"/>
                  <a:pt x="4716713" y="5941791"/>
                </a:cubicBezTo>
                <a:cubicBezTo>
                  <a:pt x="4714621" y="5938994"/>
                  <a:pt x="4715413" y="5934071"/>
                  <a:pt x="4714810" y="5929523"/>
                </a:cubicBezTo>
                <a:cubicBezTo>
                  <a:pt x="4724662" y="5916976"/>
                  <a:pt x="4735815" y="5905184"/>
                  <a:pt x="4750025" y="5894953"/>
                </a:cubicBezTo>
                <a:close/>
                <a:moveTo>
                  <a:pt x="4833665" y="5885356"/>
                </a:moveTo>
                <a:cubicBezTo>
                  <a:pt x="4834870" y="5884849"/>
                  <a:pt x="4836843" y="5885008"/>
                  <a:pt x="4837891" y="5885705"/>
                </a:cubicBezTo>
                <a:cubicBezTo>
                  <a:pt x="4839514" y="5886752"/>
                  <a:pt x="4841575" y="5888439"/>
                  <a:pt x="4841798" y="5890088"/>
                </a:cubicBezTo>
                <a:cubicBezTo>
                  <a:pt x="4842376" y="5894097"/>
                  <a:pt x="4842406" y="5898322"/>
                  <a:pt x="4841798" y="5902293"/>
                </a:cubicBezTo>
                <a:cubicBezTo>
                  <a:pt x="4841544" y="5903917"/>
                  <a:pt x="4839101" y="5905217"/>
                  <a:pt x="4837669" y="5906644"/>
                </a:cubicBezTo>
                <a:cubicBezTo>
                  <a:pt x="4836209" y="5906549"/>
                  <a:pt x="4834458" y="5906930"/>
                  <a:pt x="4833380" y="5906264"/>
                </a:cubicBezTo>
                <a:cubicBezTo>
                  <a:pt x="4826865" y="5902071"/>
                  <a:pt x="4827118" y="5888091"/>
                  <a:pt x="4833665" y="5885356"/>
                </a:cubicBezTo>
                <a:close/>
                <a:moveTo>
                  <a:pt x="1391697" y="5883447"/>
                </a:moveTo>
                <a:cubicBezTo>
                  <a:pt x="1392172" y="5883193"/>
                  <a:pt x="1394366" y="5886086"/>
                  <a:pt x="1395794" y="5887487"/>
                </a:cubicBezTo>
                <a:cubicBezTo>
                  <a:pt x="1397196" y="5890310"/>
                  <a:pt x="1395895" y="5893298"/>
                  <a:pt x="1391442" y="5895715"/>
                </a:cubicBezTo>
                <a:cubicBezTo>
                  <a:pt x="1390966" y="5895968"/>
                  <a:pt x="1388422" y="5893298"/>
                  <a:pt x="1387407" y="5891649"/>
                </a:cubicBezTo>
                <a:cubicBezTo>
                  <a:pt x="1385720" y="5888978"/>
                  <a:pt x="1387249" y="5885895"/>
                  <a:pt x="1391697" y="5883447"/>
                </a:cubicBezTo>
                <a:close/>
                <a:moveTo>
                  <a:pt x="2046087" y="5883257"/>
                </a:moveTo>
                <a:cubicBezTo>
                  <a:pt x="2046087" y="5889169"/>
                  <a:pt x="2046815" y="5895239"/>
                  <a:pt x="2045737" y="5900961"/>
                </a:cubicBezTo>
                <a:cubicBezTo>
                  <a:pt x="2045255" y="5903530"/>
                  <a:pt x="2040618" y="5907570"/>
                  <a:pt x="2038741" y="5907151"/>
                </a:cubicBezTo>
                <a:cubicBezTo>
                  <a:pt x="2034611" y="5906232"/>
                  <a:pt x="2032866" y="5901976"/>
                  <a:pt x="2033438" y="5897973"/>
                </a:cubicBezTo>
                <a:cubicBezTo>
                  <a:pt x="2033977" y="5894319"/>
                  <a:pt x="2034516" y="5890532"/>
                  <a:pt x="2035981" y="5887196"/>
                </a:cubicBezTo>
                <a:cubicBezTo>
                  <a:pt x="2037789" y="5883066"/>
                  <a:pt x="2041602" y="5881956"/>
                  <a:pt x="2046087" y="5883257"/>
                </a:cubicBezTo>
                <a:close/>
                <a:moveTo>
                  <a:pt x="5629099" y="5882803"/>
                </a:moveTo>
                <a:cubicBezTo>
                  <a:pt x="5625941" y="5882946"/>
                  <a:pt x="5623034" y="5885464"/>
                  <a:pt x="5617252" y="5890532"/>
                </a:cubicBezTo>
                <a:cubicBezTo>
                  <a:pt x="5617252" y="5902927"/>
                  <a:pt x="5617093" y="5915321"/>
                  <a:pt x="5617442" y="5927715"/>
                </a:cubicBezTo>
                <a:cubicBezTo>
                  <a:pt x="5617474" y="5929206"/>
                  <a:pt x="5619980" y="5931020"/>
                  <a:pt x="5621699" y="5931972"/>
                </a:cubicBezTo>
                <a:cubicBezTo>
                  <a:pt x="5622745" y="5932543"/>
                  <a:pt x="5625099" y="5932384"/>
                  <a:pt x="5625924" y="5931591"/>
                </a:cubicBezTo>
                <a:cubicBezTo>
                  <a:pt x="5631772" y="5925933"/>
                  <a:pt x="5637399" y="5920053"/>
                  <a:pt x="5642449" y="5914909"/>
                </a:cubicBezTo>
                <a:cubicBezTo>
                  <a:pt x="5642449" y="5905597"/>
                  <a:pt x="5642449" y="5897395"/>
                  <a:pt x="5642449" y="5889326"/>
                </a:cubicBezTo>
                <a:cubicBezTo>
                  <a:pt x="5635665" y="5884893"/>
                  <a:pt x="5632257" y="5882660"/>
                  <a:pt x="5629099" y="5882803"/>
                </a:cubicBezTo>
                <a:close/>
                <a:moveTo>
                  <a:pt x="5077413" y="5870545"/>
                </a:moveTo>
                <a:cubicBezTo>
                  <a:pt x="5081543" y="5870545"/>
                  <a:pt x="5085672" y="5870545"/>
                  <a:pt x="5089808" y="5870545"/>
                </a:cubicBezTo>
                <a:cubicBezTo>
                  <a:pt x="5098735" y="5883511"/>
                  <a:pt x="5098735" y="5883542"/>
                  <a:pt x="5089492" y="5895968"/>
                </a:cubicBezTo>
                <a:cubicBezTo>
                  <a:pt x="5085355" y="5895968"/>
                  <a:pt x="5081226" y="5895968"/>
                  <a:pt x="5077096" y="5895968"/>
                </a:cubicBezTo>
                <a:cubicBezTo>
                  <a:pt x="5068165" y="5883003"/>
                  <a:pt x="5068165" y="5882972"/>
                  <a:pt x="5077413" y="5870545"/>
                </a:cubicBezTo>
                <a:close/>
                <a:moveTo>
                  <a:pt x="5143038" y="5860218"/>
                </a:moveTo>
                <a:cubicBezTo>
                  <a:pt x="5146977" y="5862698"/>
                  <a:pt x="5148151" y="5866161"/>
                  <a:pt x="5147072" y="5870798"/>
                </a:cubicBezTo>
                <a:cubicBezTo>
                  <a:pt x="5146628" y="5872739"/>
                  <a:pt x="5147009" y="5874870"/>
                  <a:pt x="5147009" y="5876995"/>
                </a:cubicBezTo>
                <a:cubicBezTo>
                  <a:pt x="5138616" y="5886149"/>
                  <a:pt x="5130167" y="5885166"/>
                  <a:pt x="5120822" y="5876900"/>
                </a:cubicBezTo>
                <a:cubicBezTo>
                  <a:pt x="5125619" y="5872390"/>
                  <a:pt x="5130389" y="5868546"/>
                  <a:pt x="5134297" y="5863966"/>
                </a:cubicBezTo>
                <a:cubicBezTo>
                  <a:pt x="5137728" y="5859964"/>
                  <a:pt x="5140144" y="5858378"/>
                  <a:pt x="5143038" y="5860218"/>
                </a:cubicBezTo>
                <a:close/>
                <a:moveTo>
                  <a:pt x="2053427" y="5859361"/>
                </a:moveTo>
                <a:cubicBezTo>
                  <a:pt x="2057556" y="5860281"/>
                  <a:pt x="2059307" y="5864512"/>
                  <a:pt x="2058730" y="5868546"/>
                </a:cubicBezTo>
                <a:cubicBezTo>
                  <a:pt x="2058191" y="5872200"/>
                  <a:pt x="2057652" y="5875980"/>
                  <a:pt x="2056192" y="5879317"/>
                </a:cubicBezTo>
                <a:cubicBezTo>
                  <a:pt x="2054377" y="5883415"/>
                  <a:pt x="2050565" y="5884531"/>
                  <a:pt x="2046087" y="5883256"/>
                </a:cubicBezTo>
                <a:cubicBezTo>
                  <a:pt x="2046087" y="5877344"/>
                  <a:pt x="2045351" y="5871280"/>
                  <a:pt x="2046436" y="5865559"/>
                </a:cubicBezTo>
                <a:cubicBezTo>
                  <a:pt x="2046911" y="5862984"/>
                  <a:pt x="2051549" y="5858949"/>
                  <a:pt x="2053427" y="5859361"/>
                </a:cubicBezTo>
                <a:close/>
                <a:moveTo>
                  <a:pt x="5058059" y="5857839"/>
                </a:moveTo>
                <a:cubicBezTo>
                  <a:pt x="5058059" y="5863745"/>
                  <a:pt x="5058788" y="5869815"/>
                  <a:pt x="5057709" y="5875537"/>
                </a:cubicBezTo>
                <a:cubicBezTo>
                  <a:pt x="5057233" y="5878113"/>
                  <a:pt x="5052591" y="5882147"/>
                  <a:pt x="5050720" y="5881734"/>
                </a:cubicBezTo>
                <a:cubicBezTo>
                  <a:pt x="5046590" y="5880815"/>
                  <a:pt x="5044838" y="5876552"/>
                  <a:pt x="5045410" y="5872549"/>
                </a:cubicBezTo>
                <a:cubicBezTo>
                  <a:pt x="5045948" y="5868896"/>
                  <a:pt x="5046488" y="5865115"/>
                  <a:pt x="5047954" y="5861779"/>
                </a:cubicBezTo>
                <a:cubicBezTo>
                  <a:pt x="5049729" y="5857643"/>
                  <a:pt x="5053580" y="5856533"/>
                  <a:pt x="5058059" y="5857839"/>
                </a:cubicBezTo>
                <a:close/>
                <a:moveTo>
                  <a:pt x="4797500" y="5857839"/>
                </a:moveTo>
                <a:cubicBezTo>
                  <a:pt x="4805759" y="5857839"/>
                  <a:pt x="4814025" y="5857839"/>
                  <a:pt x="4822292" y="5857839"/>
                </a:cubicBezTo>
                <a:cubicBezTo>
                  <a:pt x="4826706" y="5860313"/>
                  <a:pt x="4828641" y="5863237"/>
                  <a:pt x="4827183" y="5866098"/>
                </a:cubicBezTo>
                <a:cubicBezTo>
                  <a:pt x="4826294" y="5867849"/>
                  <a:pt x="4824352" y="5869086"/>
                  <a:pt x="4822894" y="5870544"/>
                </a:cubicBezTo>
                <a:cubicBezTo>
                  <a:pt x="4814628" y="5870544"/>
                  <a:pt x="4806368" y="5870544"/>
                  <a:pt x="4798102" y="5870544"/>
                </a:cubicBezTo>
                <a:cubicBezTo>
                  <a:pt x="4793688" y="5868071"/>
                  <a:pt x="4791746" y="5865147"/>
                  <a:pt x="4793211" y="5862286"/>
                </a:cubicBezTo>
                <a:cubicBezTo>
                  <a:pt x="4794131" y="5860503"/>
                  <a:pt x="4796035" y="5859298"/>
                  <a:pt x="4797500" y="5857839"/>
                </a:cubicBezTo>
                <a:close/>
                <a:moveTo>
                  <a:pt x="5456096" y="5857781"/>
                </a:moveTo>
                <a:cubicBezTo>
                  <a:pt x="5452688" y="5857376"/>
                  <a:pt x="5448581" y="5858331"/>
                  <a:pt x="5445003" y="5857807"/>
                </a:cubicBezTo>
                <a:cubicBezTo>
                  <a:pt x="5437379" y="5866415"/>
                  <a:pt x="5436426" y="5874870"/>
                  <a:pt x="5445612" y="5883288"/>
                </a:cubicBezTo>
                <a:cubicBezTo>
                  <a:pt x="5451392" y="5877509"/>
                  <a:pt x="5457176" y="5871724"/>
                  <a:pt x="5462993" y="5865908"/>
                </a:cubicBezTo>
                <a:cubicBezTo>
                  <a:pt x="5462213" y="5859949"/>
                  <a:pt x="5459505" y="5858185"/>
                  <a:pt x="5456096" y="5857781"/>
                </a:cubicBezTo>
                <a:close/>
                <a:moveTo>
                  <a:pt x="4857493" y="5844873"/>
                </a:moveTo>
                <a:cubicBezTo>
                  <a:pt x="4860485" y="5844944"/>
                  <a:pt x="4863169" y="5845778"/>
                  <a:pt x="4864775" y="5849225"/>
                </a:cubicBezTo>
                <a:cubicBezTo>
                  <a:pt x="4867889" y="5855930"/>
                  <a:pt x="4859599" y="5857738"/>
                  <a:pt x="4856833" y="5862000"/>
                </a:cubicBezTo>
                <a:cubicBezTo>
                  <a:pt x="4855753" y="5863681"/>
                  <a:pt x="4854034" y="5864925"/>
                  <a:pt x="4852575" y="5866352"/>
                </a:cubicBezTo>
                <a:cubicBezTo>
                  <a:pt x="4851142" y="5867716"/>
                  <a:pt x="4849716" y="5869086"/>
                  <a:pt x="4848249" y="5870418"/>
                </a:cubicBezTo>
                <a:cubicBezTo>
                  <a:pt x="4839577" y="5857801"/>
                  <a:pt x="4839577" y="5857769"/>
                  <a:pt x="4848377" y="5845096"/>
                </a:cubicBezTo>
                <a:cubicBezTo>
                  <a:pt x="4851205" y="5845493"/>
                  <a:pt x="4854502" y="5844801"/>
                  <a:pt x="4857493" y="5844873"/>
                </a:cubicBezTo>
                <a:close/>
                <a:moveTo>
                  <a:pt x="3706608" y="5834605"/>
                </a:moveTo>
                <a:cubicBezTo>
                  <a:pt x="3708263" y="5835657"/>
                  <a:pt x="3709501" y="5837370"/>
                  <a:pt x="3710896" y="5838772"/>
                </a:cubicBezTo>
                <a:cubicBezTo>
                  <a:pt x="3708073" y="5842997"/>
                  <a:pt x="3705149" y="5844620"/>
                  <a:pt x="3702478" y="5842933"/>
                </a:cubicBezTo>
                <a:cubicBezTo>
                  <a:pt x="3700823" y="5841886"/>
                  <a:pt x="3698158" y="5839374"/>
                  <a:pt x="3698412" y="5838899"/>
                </a:cubicBezTo>
                <a:cubicBezTo>
                  <a:pt x="3700854" y="5834446"/>
                  <a:pt x="3703937" y="5832924"/>
                  <a:pt x="3706608" y="5834605"/>
                </a:cubicBezTo>
                <a:close/>
                <a:moveTo>
                  <a:pt x="4962149" y="5832416"/>
                </a:moveTo>
                <a:cubicBezTo>
                  <a:pt x="4971620" y="5832416"/>
                  <a:pt x="4979881" y="5832416"/>
                  <a:pt x="4988145" y="5832416"/>
                </a:cubicBezTo>
                <a:cubicBezTo>
                  <a:pt x="4995390" y="5838360"/>
                  <a:pt x="4997040" y="5845921"/>
                  <a:pt x="4992117" y="5853545"/>
                </a:cubicBezTo>
                <a:cubicBezTo>
                  <a:pt x="4987701" y="5860377"/>
                  <a:pt x="4981631" y="5866130"/>
                  <a:pt x="4977851" y="5870545"/>
                </a:cubicBezTo>
                <a:cubicBezTo>
                  <a:pt x="4962086" y="5870545"/>
                  <a:pt x="4949691" y="5870545"/>
                  <a:pt x="4937295" y="5870545"/>
                </a:cubicBezTo>
                <a:cubicBezTo>
                  <a:pt x="4930051" y="5864608"/>
                  <a:pt x="4928750" y="5857294"/>
                  <a:pt x="4933230" y="5849352"/>
                </a:cubicBezTo>
                <a:cubicBezTo>
                  <a:pt x="4937136" y="5842426"/>
                  <a:pt x="4944254" y="5845921"/>
                  <a:pt x="4951410" y="5844874"/>
                </a:cubicBezTo>
                <a:cubicBezTo>
                  <a:pt x="4954683" y="5841087"/>
                  <a:pt x="4958687" y="5836418"/>
                  <a:pt x="4962149" y="5832416"/>
                </a:cubicBezTo>
                <a:close/>
                <a:moveTo>
                  <a:pt x="1724111" y="5821835"/>
                </a:moveTo>
                <a:cubicBezTo>
                  <a:pt x="1725505" y="5823231"/>
                  <a:pt x="1728398" y="5825457"/>
                  <a:pt x="1728112" y="5825933"/>
                </a:cubicBezTo>
                <a:cubicBezTo>
                  <a:pt x="1725665" y="5830380"/>
                  <a:pt x="1722588" y="5831908"/>
                  <a:pt x="1719917" y="5830221"/>
                </a:cubicBezTo>
                <a:cubicBezTo>
                  <a:pt x="1718261" y="5829174"/>
                  <a:pt x="1715591" y="5826662"/>
                  <a:pt x="1715845" y="5826187"/>
                </a:cubicBezTo>
                <a:cubicBezTo>
                  <a:pt x="1718292" y="5821740"/>
                  <a:pt x="1721281" y="5820402"/>
                  <a:pt x="1724111" y="5821835"/>
                </a:cubicBezTo>
                <a:close/>
                <a:moveTo>
                  <a:pt x="4695963" y="5819958"/>
                </a:moveTo>
                <a:cubicBezTo>
                  <a:pt x="4696438" y="5819704"/>
                  <a:pt x="4698982" y="5822374"/>
                  <a:pt x="4699997" y="5824024"/>
                </a:cubicBezTo>
                <a:cubicBezTo>
                  <a:pt x="4701685" y="5826694"/>
                  <a:pt x="4700156" y="5829777"/>
                  <a:pt x="4695709" y="5832226"/>
                </a:cubicBezTo>
                <a:cubicBezTo>
                  <a:pt x="4695233" y="5832448"/>
                  <a:pt x="4693007" y="5829587"/>
                  <a:pt x="4691612" y="5828185"/>
                </a:cubicBezTo>
                <a:cubicBezTo>
                  <a:pt x="4690210" y="5825362"/>
                  <a:pt x="4691516" y="5822374"/>
                  <a:pt x="4695963" y="5819958"/>
                </a:cubicBezTo>
                <a:close/>
                <a:moveTo>
                  <a:pt x="2077936" y="5819958"/>
                </a:moveTo>
                <a:cubicBezTo>
                  <a:pt x="2078412" y="5819704"/>
                  <a:pt x="2080955" y="5822374"/>
                  <a:pt x="2081976" y="5824024"/>
                </a:cubicBezTo>
                <a:cubicBezTo>
                  <a:pt x="2083657" y="5826694"/>
                  <a:pt x="2082135" y="5829777"/>
                  <a:pt x="2077682" y="5832226"/>
                </a:cubicBezTo>
                <a:cubicBezTo>
                  <a:pt x="2077206" y="5832448"/>
                  <a:pt x="2075011" y="5829587"/>
                  <a:pt x="2073583" y="5828185"/>
                </a:cubicBezTo>
                <a:cubicBezTo>
                  <a:pt x="2072188" y="5825362"/>
                  <a:pt x="2073488" y="5822374"/>
                  <a:pt x="2077936" y="5819958"/>
                </a:cubicBezTo>
                <a:close/>
                <a:moveTo>
                  <a:pt x="4632184" y="5819926"/>
                </a:moveTo>
                <a:cubicBezTo>
                  <a:pt x="4636631" y="5822374"/>
                  <a:pt x="4637938" y="5825362"/>
                  <a:pt x="4636536" y="5828185"/>
                </a:cubicBezTo>
                <a:cubicBezTo>
                  <a:pt x="4635140" y="5829587"/>
                  <a:pt x="4632915" y="5832479"/>
                  <a:pt x="4632438" y="5832194"/>
                </a:cubicBezTo>
                <a:cubicBezTo>
                  <a:pt x="4627991" y="5829745"/>
                  <a:pt x="4626462" y="5826662"/>
                  <a:pt x="4628150" y="5823992"/>
                </a:cubicBezTo>
                <a:cubicBezTo>
                  <a:pt x="4629196" y="5822342"/>
                  <a:pt x="4631709" y="5819672"/>
                  <a:pt x="4632184" y="5819926"/>
                </a:cubicBezTo>
                <a:close/>
                <a:moveTo>
                  <a:pt x="5090634" y="5819736"/>
                </a:moveTo>
                <a:cubicBezTo>
                  <a:pt x="5096863" y="5819736"/>
                  <a:pt x="5105091" y="5819133"/>
                  <a:pt x="5113134" y="5820085"/>
                </a:cubicBezTo>
                <a:cubicBezTo>
                  <a:pt x="5115870" y="5820402"/>
                  <a:pt x="5118152" y="5824627"/>
                  <a:pt x="5120665" y="5827075"/>
                </a:cubicBezTo>
                <a:cubicBezTo>
                  <a:pt x="5110305" y="5834509"/>
                  <a:pt x="5104995" y="5844811"/>
                  <a:pt x="5109670" y="5863618"/>
                </a:cubicBezTo>
                <a:cubicBezTo>
                  <a:pt x="5098607" y="5853482"/>
                  <a:pt x="5094287" y="5849479"/>
                  <a:pt x="5089904" y="5845477"/>
                </a:cubicBezTo>
                <a:cubicBezTo>
                  <a:pt x="5085609" y="5849511"/>
                  <a:pt x="5081162" y="5853704"/>
                  <a:pt x="5076716" y="5857871"/>
                </a:cubicBezTo>
                <a:cubicBezTo>
                  <a:pt x="5070487" y="5857840"/>
                  <a:pt x="5064256" y="5857840"/>
                  <a:pt x="5058060" y="5857840"/>
                </a:cubicBezTo>
                <a:cubicBezTo>
                  <a:pt x="5058060" y="5855772"/>
                  <a:pt x="5057170" y="5852816"/>
                  <a:pt x="5058186" y="5851769"/>
                </a:cubicBezTo>
                <a:cubicBezTo>
                  <a:pt x="5068324" y="5841411"/>
                  <a:pt x="5078777" y="5831332"/>
                  <a:pt x="5090634" y="5819736"/>
                </a:cubicBezTo>
                <a:close/>
                <a:moveTo>
                  <a:pt x="4859089" y="5809092"/>
                </a:moveTo>
                <a:cubicBezTo>
                  <a:pt x="4861881" y="5807564"/>
                  <a:pt x="4865059" y="5809283"/>
                  <a:pt x="4867285" y="5813824"/>
                </a:cubicBezTo>
                <a:cubicBezTo>
                  <a:pt x="4868078" y="5815512"/>
                  <a:pt x="4867412" y="5817890"/>
                  <a:pt x="4867412" y="5819926"/>
                </a:cubicBezTo>
                <a:cubicBezTo>
                  <a:pt x="4868879" y="5824627"/>
                  <a:pt x="4867444" y="5828191"/>
                  <a:pt x="4863060" y="5830380"/>
                </a:cubicBezTo>
                <a:cubicBezTo>
                  <a:pt x="4858709" y="5832543"/>
                  <a:pt x="4854763" y="5827392"/>
                  <a:pt x="4854699" y="5819482"/>
                </a:cubicBezTo>
                <a:cubicBezTo>
                  <a:pt x="4854669" y="5817446"/>
                  <a:pt x="4854130" y="5815163"/>
                  <a:pt x="4854858" y="5813412"/>
                </a:cubicBezTo>
                <a:cubicBezTo>
                  <a:pt x="4855594" y="5811668"/>
                  <a:pt x="4857370" y="5810044"/>
                  <a:pt x="4859089" y="5809092"/>
                </a:cubicBezTo>
                <a:close/>
                <a:moveTo>
                  <a:pt x="5026372" y="5807246"/>
                </a:moveTo>
                <a:cubicBezTo>
                  <a:pt x="5026854" y="5806992"/>
                  <a:pt x="5029393" y="5809663"/>
                  <a:pt x="5030414" y="5811312"/>
                </a:cubicBezTo>
                <a:cubicBezTo>
                  <a:pt x="5032094" y="5813982"/>
                  <a:pt x="5030571" y="5817065"/>
                  <a:pt x="5026118" y="5819514"/>
                </a:cubicBezTo>
                <a:cubicBezTo>
                  <a:pt x="5025642" y="5819736"/>
                  <a:pt x="5023454" y="5816875"/>
                  <a:pt x="5022020" y="5815480"/>
                </a:cubicBezTo>
                <a:cubicBezTo>
                  <a:pt x="5020625" y="5812651"/>
                  <a:pt x="5021925" y="5809663"/>
                  <a:pt x="5026372" y="5807246"/>
                </a:cubicBezTo>
                <a:close/>
                <a:moveTo>
                  <a:pt x="3626209" y="5796507"/>
                </a:moveTo>
                <a:cubicBezTo>
                  <a:pt x="3624553" y="5797554"/>
                  <a:pt x="3621882" y="5800066"/>
                  <a:pt x="3622143" y="5800542"/>
                </a:cubicBezTo>
                <a:cubicBezTo>
                  <a:pt x="3624585" y="5804956"/>
                  <a:pt x="3627573" y="5806295"/>
                  <a:pt x="3630402" y="5804893"/>
                </a:cubicBezTo>
                <a:cubicBezTo>
                  <a:pt x="3631797" y="5803497"/>
                  <a:pt x="3634690" y="5801271"/>
                  <a:pt x="3634405" y="5800795"/>
                </a:cubicBezTo>
                <a:cubicBezTo>
                  <a:pt x="3631962" y="5796349"/>
                  <a:pt x="3628880" y="5794820"/>
                  <a:pt x="3626209" y="5796507"/>
                </a:cubicBezTo>
                <a:close/>
                <a:moveTo>
                  <a:pt x="1745459" y="5783669"/>
                </a:moveTo>
                <a:cubicBezTo>
                  <a:pt x="1748257" y="5782146"/>
                  <a:pt x="1751434" y="5783859"/>
                  <a:pt x="1753660" y="5788401"/>
                </a:cubicBezTo>
                <a:cubicBezTo>
                  <a:pt x="1754453" y="5790088"/>
                  <a:pt x="1753787" y="5792473"/>
                  <a:pt x="1753787" y="5794503"/>
                </a:cubicBezTo>
                <a:cubicBezTo>
                  <a:pt x="1755246" y="5799210"/>
                  <a:pt x="1753819" y="5802768"/>
                  <a:pt x="1749435" y="5804957"/>
                </a:cubicBezTo>
                <a:cubicBezTo>
                  <a:pt x="1745079" y="5807120"/>
                  <a:pt x="1741139" y="5801943"/>
                  <a:pt x="1741076" y="5794059"/>
                </a:cubicBezTo>
                <a:cubicBezTo>
                  <a:pt x="1741076" y="5792029"/>
                  <a:pt x="1740506" y="5789739"/>
                  <a:pt x="1741234" y="5787989"/>
                </a:cubicBezTo>
                <a:cubicBezTo>
                  <a:pt x="1741964" y="5786244"/>
                  <a:pt x="1743746" y="5784620"/>
                  <a:pt x="1745459" y="5783669"/>
                </a:cubicBezTo>
                <a:close/>
                <a:moveTo>
                  <a:pt x="5650302" y="5782970"/>
                </a:moveTo>
                <a:cubicBezTo>
                  <a:pt x="5647536" y="5784461"/>
                  <a:pt x="5644136" y="5786148"/>
                  <a:pt x="5642861" y="5788724"/>
                </a:cubicBezTo>
                <a:cubicBezTo>
                  <a:pt x="5641561" y="5791375"/>
                  <a:pt x="5641569" y="5793361"/>
                  <a:pt x="5642565" y="5794357"/>
                </a:cubicBezTo>
                <a:lnTo>
                  <a:pt x="5644882" y="5794234"/>
                </a:lnTo>
                <a:lnTo>
                  <a:pt x="5642517" y="5799148"/>
                </a:lnTo>
                <a:lnTo>
                  <a:pt x="5642544" y="5794502"/>
                </a:lnTo>
                <a:cubicBezTo>
                  <a:pt x="5638446" y="5792885"/>
                  <a:pt x="5635395" y="5794534"/>
                  <a:pt x="5632661" y="5797712"/>
                </a:cubicBezTo>
                <a:cubicBezTo>
                  <a:pt x="5630085" y="5800731"/>
                  <a:pt x="5630472" y="5803275"/>
                  <a:pt x="5635173" y="5805660"/>
                </a:cubicBezTo>
                <a:cubicBezTo>
                  <a:pt x="5635997" y="5806072"/>
                  <a:pt x="5638002" y="5804956"/>
                  <a:pt x="5639048" y="5804068"/>
                </a:cubicBezTo>
                <a:cubicBezTo>
                  <a:pt x="5639765" y="5803513"/>
                  <a:pt x="5640489" y="5802877"/>
                  <a:pt x="5642078" y="5800061"/>
                </a:cubicBezTo>
                <a:lnTo>
                  <a:pt x="5642517" y="5799148"/>
                </a:lnTo>
                <a:lnTo>
                  <a:pt x="5642512" y="5799907"/>
                </a:lnTo>
                <a:lnTo>
                  <a:pt x="5646379" y="5794155"/>
                </a:lnTo>
                <a:lnTo>
                  <a:pt x="5648202" y="5794058"/>
                </a:lnTo>
                <a:cubicBezTo>
                  <a:pt x="5650778" y="5792790"/>
                  <a:pt x="5652459" y="5789389"/>
                  <a:pt x="5653956" y="5786624"/>
                </a:cubicBezTo>
                <a:cubicBezTo>
                  <a:pt x="5654083" y="5786386"/>
                  <a:pt x="5653289" y="5785410"/>
                  <a:pt x="5651429" y="5786641"/>
                </a:cubicBezTo>
                <a:lnTo>
                  <a:pt x="5646379" y="5794155"/>
                </a:lnTo>
                <a:lnTo>
                  <a:pt x="5644882" y="5794234"/>
                </a:lnTo>
                <a:close/>
                <a:moveTo>
                  <a:pt x="5456288" y="5771083"/>
                </a:moveTo>
                <a:cubicBezTo>
                  <a:pt x="5454632" y="5772136"/>
                  <a:pt x="5451962" y="5774642"/>
                  <a:pt x="5452222" y="5775117"/>
                </a:cubicBezTo>
                <a:cubicBezTo>
                  <a:pt x="5454696" y="5779570"/>
                  <a:pt x="5457652" y="5780871"/>
                  <a:pt x="5460481" y="5779475"/>
                </a:cubicBezTo>
                <a:cubicBezTo>
                  <a:pt x="5461883" y="5778073"/>
                  <a:pt x="5464770" y="5775853"/>
                  <a:pt x="5464485" y="5775371"/>
                </a:cubicBezTo>
                <a:cubicBezTo>
                  <a:pt x="5462042" y="5770925"/>
                  <a:pt x="5458959" y="5769402"/>
                  <a:pt x="5456288" y="5771083"/>
                </a:cubicBezTo>
                <a:close/>
                <a:moveTo>
                  <a:pt x="5494515" y="5770988"/>
                </a:moveTo>
                <a:cubicBezTo>
                  <a:pt x="5492802" y="5771940"/>
                  <a:pt x="5491020" y="5773563"/>
                  <a:pt x="5490290" y="5775308"/>
                </a:cubicBezTo>
                <a:cubicBezTo>
                  <a:pt x="5489561" y="5777059"/>
                  <a:pt x="5490132" y="5779349"/>
                  <a:pt x="5490132" y="5781378"/>
                </a:cubicBezTo>
                <a:cubicBezTo>
                  <a:pt x="5490195" y="5789263"/>
                  <a:pt x="5494134" y="5794439"/>
                  <a:pt x="5498492" y="5792282"/>
                </a:cubicBezTo>
                <a:cubicBezTo>
                  <a:pt x="5502908" y="5790056"/>
                  <a:pt x="5504303" y="5786497"/>
                  <a:pt x="5502844" y="5781790"/>
                </a:cubicBezTo>
                <a:cubicBezTo>
                  <a:pt x="5502844" y="5779761"/>
                  <a:pt x="5503510" y="5777376"/>
                  <a:pt x="5502717" y="5775726"/>
                </a:cubicBezTo>
                <a:cubicBezTo>
                  <a:pt x="5500491" y="5771178"/>
                  <a:pt x="5497344" y="5769466"/>
                  <a:pt x="5494515" y="5770988"/>
                </a:cubicBezTo>
                <a:close/>
                <a:moveTo>
                  <a:pt x="3654425" y="5769625"/>
                </a:moveTo>
                <a:cubicBezTo>
                  <a:pt x="3640666" y="5782749"/>
                  <a:pt x="3651602" y="5800478"/>
                  <a:pt x="3646451" y="5813507"/>
                </a:cubicBezTo>
                <a:cubicBezTo>
                  <a:pt x="3641719" y="5819292"/>
                  <a:pt x="3637837" y="5823992"/>
                  <a:pt x="3634436" y="5828153"/>
                </a:cubicBezTo>
                <a:cubicBezTo>
                  <a:pt x="3637488" y="5842838"/>
                  <a:pt x="3627160" y="5858537"/>
                  <a:pt x="3641332" y="5870259"/>
                </a:cubicBezTo>
                <a:cubicBezTo>
                  <a:pt x="3652142" y="5865749"/>
                  <a:pt x="3641656" y="5849321"/>
                  <a:pt x="3654806" y="5846238"/>
                </a:cubicBezTo>
                <a:cubicBezTo>
                  <a:pt x="3659259" y="5849543"/>
                  <a:pt x="3661993" y="5857579"/>
                  <a:pt x="3668153" y="5855581"/>
                </a:cubicBezTo>
                <a:cubicBezTo>
                  <a:pt x="3675911" y="5853038"/>
                  <a:pt x="3671940" y="5844715"/>
                  <a:pt x="3672796" y="5839057"/>
                </a:cubicBezTo>
                <a:cubicBezTo>
                  <a:pt x="3668413" y="5834350"/>
                  <a:pt x="3664119" y="5829777"/>
                  <a:pt x="3659354" y="5824658"/>
                </a:cubicBezTo>
                <a:cubicBezTo>
                  <a:pt x="3659354" y="5808198"/>
                  <a:pt x="3659481" y="5791357"/>
                  <a:pt x="3659164" y="5774547"/>
                </a:cubicBezTo>
                <a:cubicBezTo>
                  <a:pt x="3659132" y="5773025"/>
                  <a:pt x="3656367" y="5771559"/>
                  <a:pt x="3654425" y="5769625"/>
                </a:cubicBezTo>
                <a:close/>
                <a:moveTo>
                  <a:pt x="2576365" y="5758917"/>
                </a:moveTo>
                <a:cubicBezTo>
                  <a:pt x="2579543" y="5761613"/>
                  <a:pt x="2581199" y="5764696"/>
                  <a:pt x="2579576" y="5768800"/>
                </a:cubicBezTo>
                <a:cubicBezTo>
                  <a:pt x="2579353" y="5769434"/>
                  <a:pt x="2575889" y="5769339"/>
                  <a:pt x="2574209" y="5768736"/>
                </a:cubicBezTo>
                <a:cubicBezTo>
                  <a:pt x="2572584" y="5768159"/>
                  <a:pt x="2571158" y="5766669"/>
                  <a:pt x="2570009" y="5765298"/>
                </a:cubicBezTo>
                <a:cubicBezTo>
                  <a:pt x="2569121" y="5764220"/>
                  <a:pt x="2568010" y="5762254"/>
                  <a:pt x="2568423" y="5761423"/>
                </a:cubicBezTo>
                <a:cubicBezTo>
                  <a:pt x="2570808" y="5756723"/>
                  <a:pt x="2573353" y="5756342"/>
                  <a:pt x="2576365" y="5758917"/>
                </a:cubicBezTo>
                <a:close/>
                <a:moveTo>
                  <a:pt x="5443607" y="5745660"/>
                </a:moveTo>
                <a:cubicBezTo>
                  <a:pt x="5441952" y="5746713"/>
                  <a:pt x="5439287" y="5749225"/>
                  <a:pt x="5439542" y="5749700"/>
                </a:cubicBezTo>
                <a:cubicBezTo>
                  <a:pt x="5441983" y="5754147"/>
                  <a:pt x="5444971" y="5755447"/>
                  <a:pt x="5447800" y="5754052"/>
                </a:cubicBezTo>
                <a:cubicBezTo>
                  <a:pt x="5449203" y="5752656"/>
                  <a:pt x="5452089" y="5750430"/>
                  <a:pt x="5451803" y="5749954"/>
                </a:cubicBezTo>
                <a:cubicBezTo>
                  <a:pt x="5449361" y="5745501"/>
                  <a:pt x="5446279" y="5743979"/>
                  <a:pt x="5443607" y="5745660"/>
                </a:cubicBezTo>
                <a:close/>
                <a:moveTo>
                  <a:pt x="3628398" y="5743662"/>
                </a:moveTo>
                <a:cubicBezTo>
                  <a:pt x="3623982" y="5746142"/>
                  <a:pt x="3622650" y="5749098"/>
                  <a:pt x="3624046" y="5751921"/>
                </a:cubicBezTo>
                <a:cubicBezTo>
                  <a:pt x="3625448" y="5753323"/>
                  <a:pt x="3627668" y="5756215"/>
                  <a:pt x="3628144" y="5755930"/>
                </a:cubicBezTo>
                <a:cubicBezTo>
                  <a:pt x="3632597" y="5753481"/>
                  <a:pt x="3634119" y="5750398"/>
                  <a:pt x="3632438" y="5747728"/>
                </a:cubicBezTo>
                <a:cubicBezTo>
                  <a:pt x="3631385" y="5746079"/>
                  <a:pt x="3628880" y="5743408"/>
                  <a:pt x="3628398" y="5743662"/>
                </a:cubicBezTo>
                <a:close/>
                <a:moveTo>
                  <a:pt x="5140684" y="5743503"/>
                </a:moveTo>
                <a:cubicBezTo>
                  <a:pt x="5147168" y="5749986"/>
                  <a:pt x="5153111" y="5755929"/>
                  <a:pt x="5159309" y="5762126"/>
                </a:cubicBezTo>
                <a:cubicBezTo>
                  <a:pt x="5155300" y="5766509"/>
                  <a:pt x="5151265" y="5770893"/>
                  <a:pt x="5147041" y="5775473"/>
                </a:cubicBezTo>
                <a:cubicBezTo>
                  <a:pt x="5147041" y="5779317"/>
                  <a:pt x="5147041" y="5783478"/>
                  <a:pt x="5147041" y="5788146"/>
                </a:cubicBezTo>
                <a:cubicBezTo>
                  <a:pt x="5141223" y="5793677"/>
                  <a:pt x="5135184" y="5799431"/>
                  <a:pt x="5128352" y="5805945"/>
                </a:cubicBezTo>
                <a:cubicBezTo>
                  <a:pt x="5124508" y="5802577"/>
                  <a:pt x="5120759" y="5798060"/>
                  <a:pt x="5115995" y="5795396"/>
                </a:cubicBezTo>
                <a:cubicBezTo>
                  <a:pt x="5110970" y="5792567"/>
                  <a:pt x="5103664" y="5796380"/>
                  <a:pt x="5099146" y="5790785"/>
                </a:cubicBezTo>
                <a:cubicBezTo>
                  <a:pt x="5098226" y="5789675"/>
                  <a:pt x="5097371" y="5787512"/>
                  <a:pt x="5097877" y="5786497"/>
                </a:cubicBezTo>
                <a:cubicBezTo>
                  <a:pt x="5098734" y="5784714"/>
                  <a:pt x="5100517" y="5782431"/>
                  <a:pt x="5102166" y="5782177"/>
                </a:cubicBezTo>
                <a:cubicBezTo>
                  <a:pt x="5106208" y="5781537"/>
                  <a:pt x="5110401" y="5781987"/>
                  <a:pt x="5113261" y="5781987"/>
                </a:cubicBezTo>
                <a:cubicBezTo>
                  <a:pt x="5123874" y="5777312"/>
                  <a:pt x="5119268" y="5766827"/>
                  <a:pt x="5123747" y="5760788"/>
                </a:cubicBezTo>
                <a:cubicBezTo>
                  <a:pt x="5128479" y="5754337"/>
                  <a:pt x="5134962" y="5749193"/>
                  <a:pt x="5140684" y="5743503"/>
                </a:cubicBezTo>
                <a:close/>
                <a:moveTo>
                  <a:pt x="4973243" y="5743455"/>
                </a:moveTo>
                <a:cubicBezTo>
                  <a:pt x="4969918" y="5743042"/>
                  <a:pt x="4965978" y="5743979"/>
                  <a:pt x="4962688" y="5743503"/>
                </a:cubicBezTo>
                <a:cubicBezTo>
                  <a:pt x="4958336" y="5747855"/>
                  <a:pt x="4953979" y="5752048"/>
                  <a:pt x="4949785" y="5756437"/>
                </a:cubicBezTo>
                <a:cubicBezTo>
                  <a:pt x="4941399" y="5765273"/>
                  <a:pt x="4941494" y="5768286"/>
                  <a:pt x="4950007" y="5781600"/>
                </a:cubicBezTo>
                <a:cubicBezTo>
                  <a:pt x="4960018" y="5771591"/>
                  <a:pt x="4970027" y="5761581"/>
                  <a:pt x="4980102" y="5751508"/>
                </a:cubicBezTo>
                <a:cubicBezTo>
                  <a:pt x="4979278" y="5745632"/>
                  <a:pt x="4976568" y="5743869"/>
                  <a:pt x="4973243" y="5743455"/>
                </a:cubicBezTo>
                <a:close/>
                <a:moveTo>
                  <a:pt x="3579494" y="5732955"/>
                </a:moveTo>
                <a:cubicBezTo>
                  <a:pt x="3576824" y="5731267"/>
                  <a:pt x="3573741" y="5732796"/>
                  <a:pt x="3571292" y="5737243"/>
                </a:cubicBezTo>
                <a:cubicBezTo>
                  <a:pt x="3571070" y="5737718"/>
                  <a:pt x="3573931" y="5739945"/>
                  <a:pt x="3575326" y="5741341"/>
                </a:cubicBezTo>
                <a:cubicBezTo>
                  <a:pt x="3578156" y="5742742"/>
                  <a:pt x="3581144" y="5741435"/>
                  <a:pt x="3583560" y="5736989"/>
                </a:cubicBezTo>
                <a:cubicBezTo>
                  <a:pt x="3583814" y="5736513"/>
                  <a:pt x="3581144" y="5733969"/>
                  <a:pt x="3579494" y="5732955"/>
                </a:cubicBezTo>
                <a:close/>
                <a:moveTo>
                  <a:pt x="1495302" y="5732954"/>
                </a:moveTo>
                <a:cubicBezTo>
                  <a:pt x="1496952" y="5733969"/>
                  <a:pt x="1498157" y="5735682"/>
                  <a:pt x="1499591" y="5737116"/>
                </a:cubicBezTo>
                <a:cubicBezTo>
                  <a:pt x="1496761" y="5741340"/>
                  <a:pt x="1493837" y="5742964"/>
                  <a:pt x="1491166" y="5741277"/>
                </a:cubicBezTo>
                <a:cubicBezTo>
                  <a:pt x="1489517" y="5740230"/>
                  <a:pt x="1486846" y="5737718"/>
                  <a:pt x="1487100" y="5737243"/>
                </a:cubicBezTo>
                <a:cubicBezTo>
                  <a:pt x="1489549" y="5732796"/>
                  <a:pt x="1492632" y="5731267"/>
                  <a:pt x="1495302" y="5732954"/>
                </a:cubicBezTo>
                <a:close/>
                <a:moveTo>
                  <a:pt x="4685160" y="5732765"/>
                </a:moveTo>
                <a:cubicBezTo>
                  <a:pt x="4691643" y="5735682"/>
                  <a:pt x="4691929" y="5749542"/>
                  <a:pt x="4685414" y="5753767"/>
                </a:cubicBezTo>
                <a:cubicBezTo>
                  <a:pt x="4684335" y="5754464"/>
                  <a:pt x="4682362" y="5754560"/>
                  <a:pt x="4681157" y="5754084"/>
                </a:cubicBezTo>
                <a:cubicBezTo>
                  <a:pt x="4674611" y="5751350"/>
                  <a:pt x="4674357" y="5737369"/>
                  <a:pt x="4680871" y="5733176"/>
                </a:cubicBezTo>
                <a:cubicBezTo>
                  <a:pt x="4681918" y="5732473"/>
                  <a:pt x="4683695" y="5732891"/>
                  <a:pt x="4685160" y="5732765"/>
                </a:cubicBezTo>
                <a:close/>
                <a:moveTo>
                  <a:pt x="2948308" y="5730525"/>
                </a:moveTo>
                <a:lnTo>
                  <a:pt x="2951425" y="5730690"/>
                </a:lnTo>
                <a:lnTo>
                  <a:pt x="2954042" y="5734413"/>
                </a:lnTo>
                <a:lnTo>
                  <a:pt x="2954058" y="5734439"/>
                </a:lnTo>
                <a:lnTo>
                  <a:pt x="2954042" y="5734445"/>
                </a:lnTo>
                <a:lnTo>
                  <a:pt x="2948422" y="5732684"/>
                </a:lnTo>
                <a:close/>
                <a:moveTo>
                  <a:pt x="4724221" y="5730421"/>
                </a:moveTo>
                <a:cubicBezTo>
                  <a:pt x="4727260" y="5730322"/>
                  <a:pt x="4730685" y="5731077"/>
                  <a:pt x="4733562" y="5730760"/>
                </a:cubicBezTo>
                <a:cubicBezTo>
                  <a:pt x="4735592" y="5730538"/>
                  <a:pt x="4737660" y="5730728"/>
                  <a:pt x="4739722" y="5730728"/>
                </a:cubicBezTo>
                <a:cubicBezTo>
                  <a:pt x="4741789" y="5730728"/>
                  <a:pt x="4743890" y="5730760"/>
                  <a:pt x="4745950" y="5730760"/>
                </a:cubicBezTo>
                <a:cubicBezTo>
                  <a:pt x="4759393" y="5739818"/>
                  <a:pt x="4751260" y="5752593"/>
                  <a:pt x="4751673" y="5763871"/>
                </a:cubicBezTo>
                <a:cubicBezTo>
                  <a:pt x="4745857" y="5769688"/>
                  <a:pt x="4740045" y="5775505"/>
                  <a:pt x="4734196" y="5781315"/>
                </a:cubicBezTo>
                <a:cubicBezTo>
                  <a:pt x="4720658" y="5772961"/>
                  <a:pt x="4732191" y="5758372"/>
                  <a:pt x="4725740" y="5748267"/>
                </a:cubicBezTo>
                <a:cubicBezTo>
                  <a:pt x="4723037" y="5743757"/>
                  <a:pt x="4714968" y="5741499"/>
                  <a:pt x="4717195" y="5735206"/>
                </a:cubicBezTo>
                <a:cubicBezTo>
                  <a:pt x="4718527" y="5731473"/>
                  <a:pt x="4721181" y="5730520"/>
                  <a:pt x="4724221" y="5730421"/>
                </a:cubicBezTo>
                <a:close/>
                <a:moveTo>
                  <a:pt x="2992720" y="5718238"/>
                </a:moveTo>
                <a:cubicBezTo>
                  <a:pt x="2992244" y="5718017"/>
                  <a:pt x="2990017" y="5720877"/>
                  <a:pt x="2988615" y="5722273"/>
                </a:cubicBezTo>
                <a:cubicBezTo>
                  <a:pt x="2987220" y="5725102"/>
                  <a:pt x="2988520" y="5728090"/>
                  <a:pt x="2992973" y="5730506"/>
                </a:cubicBezTo>
                <a:cubicBezTo>
                  <a:pt x="2993449" y="5730760"/>
                  <a:pt x="2995993" y="5728090"/>
                  <a:pt x="2997008" y="5726440"/>
                </a:cubicBezTo>
                <a:cubicBezTo>
                  <a:pt x="2998695" y="5723770"/>
                  <a:pt x="2997167" y="5720687"/>
                  <a:pt x="2992720" y="5718238"/>
                </a:cubicBezTo>
                <a:close/>
                <a:moveTo>
                  <a:pt x="5380146" y="5707436"/>
                </a:moveTo>
                <a:cubicBezTo>
                  <a:pt x="5373599" y="5710170"/>
                  <a:pt x="5373345" y="5724150"/>
                  <a:pt x="5379860" y="5728343"/>
                </a:cubicBezTo>
                <a:cubicBezTo>
                  <a:pt x="5380908" y="5729041"/>
                  <a:pt x="5382683" y="5728628"/>
                  <a:pt x="5384148" y="5728723"/>
                </a:cubicBezTo>
                <a:cubicBezTo>
                  <a:pt x="5385607" y="5727265"/>
                  <a:pt x="5388056" y="5725996"/>
                  <a:pt x="5388278" y="5724372"/>
                </a:cubicBezTo>
                <a:cubicBezTo>
                  <a:pt x="5388881" y="5720369"/>
                  <a:pt x="5388849" y="5716176"/>
                  <a:pt x="5388278" y="5712168"/>
                </a:cubicBezTo>
                <a:cubicBezTo>
                  <a:pt x="5388056" y="5710519"/>
                  <a:pt x="5385988" y="5708863"/>
                  <a:pt x="5384370" y="5707784"/>
                </a:cubicBezTo>
                <a:cubicBezTo>
                  <a:pt x="5383323" y="5707087"/>
                  <a:pt x="5381319" y="5706960"/>
                  <a:pt x="5380146" y="5707436"/>
                </a:cubicBezTo>
                <a:close/>
                <a:moveTo>
                  <a:pt x="4644991" y="5705336"/>
                </a:moveTo>
                <a:cubicBezTo>
                  <a:pt x="4649216" y="5708165"/>
                  <a:pt x="4650834" y="5711089"/>
                  <a:pt x="4649154" y="5713760"/>
                </a:cubicBezTo>
                <a:cubicBezTo>
                  <a:pt x="4648107" y="5715409"/>
                  <a:pt x="4645594" y="5718080"/>
                  <a:pt x="4645118" y="5717826"/>
                </a:cubicBezTo>
                <a:cubicBezTo>
                  <a:pt x="4640665" y="5715377"/>
                  <a:pt x="4639143" y="5712294"/>
                  <a:pt x="4640824" y="5709630"/>
                </a:cubicBezTo>
                <a:cubicBezTo>
                  <a:pt x="4641877" y="5707975"/>
                  <a:pt x="4643589" y="5706738"/>
                  <a:pt x="4644991" y="5705336"/>
                </a:cubicBezTo>
                <a:close/>
                <a:moveTo>
                  <a:pt x="2338371" y="5705336"/>
                </a:moveTo>
                <a:cubicBezTo>
                  <a:pt x="2343440" y="5706164"/>
                  <a:pt x="2346205" y="5706807"/>
                  <a:pt x="2347910" y="5708511"/>
                </a:cubicBezTo>
                <a:lnTo>
                  <a:pt x="2351059" y="5717975"/>
                </a:lnTo>
                <a:lnTo>
                  <a:pt x="2356647" y="5718270"/>
                </a:lnTo>
                <a:cubicBezTo>
                  <a:pt x="2359189" y="5719514"/>
                  <a:pt x="2360872" y="5722945"/>
                  <a:pt x="2362400" y="5725705"/>
                </a:cubicBezTo>
                <a:cubicBezTo>
                  <a:pt x="2362654" y="5726187"/>
                  <a:pt x="2359221" y="5729618"/>
                  <a:pt x="2358739" y="5729365"/>
                </a:cubicBezTo>
                <a:cubicBezTo>
                  <a:pt x="2355980" y="5727868"/>
                  <a:pt x="2352579" y="5726187"/>
                  <a:pt x="2351304" y="5723611"/>
                </a:cubicBezTo>
                <a:lnTo>
                  <a:pt x="2351009" y="5718023"/>
                </a:lnTo>
                <a:lnTo>
                  <a:pt x="2341546" y="5714875"/>
                </a:lnTo>
                <a:cubicBezTo>
                  <a:pt x="2339843" y="5713171"/>
                  <a:pt x="2339199" y="5710405"/>
                  <a:pt x="2338371" y="5705336"/>
                </a:cubicBezTo>
                <a:close/>
                <a:moveTo>
                  <a:pt x="1531246" y="5692847"/>
                </a:moveTo>
                <a:cubicBezTo>
                  <a:pt x="1535662" y="5695295"/>
                  <a:pt x="1536994" y="5698283"/>
                  <a:pt x="1535597" y="5701112"/>
                </a:cubicBezTo>
                <a:cubicBezTo>
                  <a:pt x="1534196" y="5702508"/>
                  <a:pt x="1531976" y="5705400"/>
                  <a:pt x="1531500" y="5705115"/>
                </a:cubicBezTo>
                <a:cubicBezTo>
                  <a:pt x="1527047" y="5702666"/>
                  <a:pt x="1525525" y="5699590"/>
                  <a:pt x="1527206" y="5696919"/>
                </a:cubicBezTo>
                <a:cubicBezTo>
                  <a:pt x="1528259" y="5695263"/>
                  <a:pt x="1530764" y="5692593"/>
                  <a:pt x="1531246" y="5692847"/>
                </a:cubicBezTo>
                <a:close/>
                <a:moveTo>
                  <a:pt x="4810212" y="5692625"/>
                </a:moveTo>
                <a:cubicBezTo>
                  <a:pt x="4811672" y="5694090"/>
                  <a:pt x="4813454" y="5695390"/>
                  <a:pt x="4814564" y="5697109"/>
                </a:cubicBezTo>
                <a:cubicBezTo>
                  <a:pt x="4815580" y="5698663"/>
                  <a:pt x="4816473" y="5700700"/>
                  <a:pt x="4816505" y="5702508"/>
                </a:cubicBezTo>
                <a:cubicBezTo>
                  <a:pt x="4816664" y="5715029"/>
                  <a:pt x="4816822" y="5727550"/>
                  <a:pt x="4816505" y="5740072"/>
                </a:cubicBezTo>
                <a:cubicBezTo>
                  <a:pt x="4816316" y="5748172"/>
                  <a:pt x="4818154" y="5756469"/>
                  <a:pt x="4814786" y="5764316"/>
                </a:cubicBezTo>
                <a:cubicBezTo>
                  <a:pt x="4805632" y="5773532"/>
                  <a:pt x="4805727" y="5773596"/>
                  <a:pt x="4803856" y="5784906"/>
                </a:cubicBezTo>
                <a:cubicBezTo>
                  <a:pt x="4798198" y="5796254"/>
                  <a:pt x="4787521" y="5803148"/>
                  <a:pt x="4778432" y="5813507"/>
                </a:cubicBezTo>
                <a:cubicBezTo>
                  <a:pt x="4778432" y="5818467"/>
                  <a:pt x="4778494" y="5824595"/>
                  <a:pt x="4778432" y="5830729"/>
                </a:cubicBezTo>
                <a:cubicBezTo>
                  <a:pt x="4778273" y="5843060"/>
                  <a:pt x="4769537" y="5848655"/>
                  <a:pt x="4758284" y="5844075"/>
                </a:cubicBezTo>
                <a:cubicBezTo>
                  <a:pt x="4754058" y="5842362"/>
                  <a:pt x="4753836" y="5842521"/>
                  <a:pt x="4753005" y="5826948"/>
                </a:cubicBezTo>
                <a:cubicBezTo>
                  <a:pt x="4756920" y="5822692"/>
                  <a:pt x="4761050" y="5818144"/>
                  <a:pt x="4765527" y="5813253"/>
                </a:cubicBezTo>
                <a:cubicBezTo>
                  <a:pt x="4765527" y="5809663"/>
                  <a:pt x="4765527" y="5805534"/>
                  <a:pt x="4765527" y="5801366"/>
                </a:cubicBezTo>
                <a:cubicBezTo>
                  <a:pt x="4769854" y="5796825"/>
                  <a:pt x="4774110" y="5792346"/>
                  <a:pt x="4778432" y="5787766"/>
                </a:cubicBezTo>
                <a:cubicBezTo>
                  <a:pt x="4778432" y="5775410"/>
                  <a:pt x="4778432" y="5762888"/>
                  <a:pt x="4778432" y="5750367"/>
                </a:cubicBezTo>
                <a:cubicBezTo>
                  <a:pt x="4786760" y="5741594"/>
                  <a:pt x="4795114" y="5732828"/>
                  <a:pt x="4803221" y="5724309"/>
                </a:cubicBezTo>
                <a:cubicBezTo>
                  <a:pt x="4799156" y="5719577"/>
                  <a:pt x="4795495" y="5715283"/>
                  <a:pt x="4791873" y="5711027"/>
                </a:cubicBezTo>
                <a:cubicBezTo>
                  <a:pt x="4798420" y="5704448"/>
                  <a:pt x="4804332" y="5698537"/>
                  <a:pt x="4810212" y="5692625"/>
                </a:cubicBezTo>
                <a:close/>
                <a:moveTo>
                  <a:pt x="5570288" y="5692487"/>
                </a:moveTo>
                <a:cubicBezTo>
                  <a:pt x="5566189" y="5692006"/>
                  <a:pt x="5560841" y="5693960"/>
                  <a:pt x="5554069" y="5698441"/>
                </a:cubicBezTo>
                <a:cubicBezTo>
                  <a:pt x="5558174" y="5702957"/>
                  <a:pt x="5562208" y="5707404"/>
                  <a:pt x="5566401" y="5711977"/>
                </a:cubicBezTo>
                <a:cubicBezTo>
                  <a:pt x="5566401" y="5741308"/>
                  <a:pt x="5566338" y="5770957"/>
                  <a:pt x="5566591" y="5800573"/>
                </a:cubicBezTo>
                <a:cubicBezTo>
                  <a:pt x="5566591" y="5802101"/>
                  <a:pt x="5569167" y="5803973"/>
                  <a:pt x="5570950" y="5804924"/>
                </a:cubicBezTo>
                <a:cubicBezTo>
                  <a:pt x="5571996" y="5805501"/>
                  <a:pt x="5574223" y="5805121"/>
                  <a:pt x="5575301" y="5804321"/>
                </a:cubicBezTo>
                <a:cubicBezTo>
                  <a:pt x="5580097" y="5800700"/>
                  <a:pt x="5583180" y="5795587"/>
                  <a:pt x="5590139" y="5793963"/>
                </a:cubicBezTo>
                <a:cubicBezTo>
                  <a:pt x="5604603" y="5790658"/>
                  <a:pt x="5604571" y="5789929"/>
                  <a:pt x="5604507" y="5779475"/>
                </a:cubicBezTo>
                <a:cubicBezTo>
                  <a:pt x="5604476" y="5773310"/>
                  <a:pt x="5603968" y="5767176"/>
                  <a:pt x="5603746" y="5762571"/>
                </a:cubicBezTo>
                <a:cubicBezTo>
                  <a:pt x="5598881" y="5756627"/>
                  <a:pt x="5595005" y="5751920"/>
                  <a:pt x="5591858" y="5748077"/>
                </a:cubicBezTo>
                <a:cubicBezTo>
                  <a:pt x="5591509" y="5734350"/>
                  <a:pt x="5594687" y="5720972"/>
                  <a:pt x="5580738" y="5713030"/>
                </a:cubicBezTo>
                <a:cubicBezTo>
                  <a:pt x="5579526" y="5712326"/>
                  <a:pt x="5579431" y="5709409"/>
                  <a:pt x="5579177" y="5707467"/>
                </a:cubicBezTo>
                <a:cubicBezTo>
                  <a:pt x="5578924" y="5705368"/>
                  <a:pt x="5579685" y="5703053"/>
                  <a:pt x="5579018" y="5701143"/>
                </a:cubicBezTo>
                <a:cubicBezTo>
                  <a:pt x="5577239" y="5695885"/>
                  <a:pt x="5574388" y="5692969"/>
                  <a:pt x="5570288" y="5692487"/>
                </a:cubicBezTo>
                <a:close/>
                <a:moveTo>
                  <a:pt x="2799625" y="5685571"/>
                </a:moveTo>
                <a:lnTo>
                  <a:pt x="2790081" y="5693991"/>
                </a:lnTo>
                <a:lnTo>
                  <a:pt x="2789266" y="5693297"/>
                </a:lnTo>
                <a:cubicBezTo>
                  <a:pt x="2786516" y="5692660"/>
                  <a:pt x="2784418" y="5692444"/>
                  <a:pt x="2783310" y="5691618"/>
                </a:cubicBezTo>
                <a:lnTo>
                  <a:pt x="2783297" y="5688241"/>
                </a:lnTo>
                <a:close/>
                <a:moveTo>
                  <a:pt x="4696026" y="5679310"/>
                </a:moveTo>
                <a:cubicBezTo>
                  <a:pt x="4701432" y="5685539"/>
                  <a:pt x="4706639" y="5691546"/>
                  <a:pt x="4712552" y="5698314"/>
                </a:cubicBezTo>
                <a:cubicBezTo>
                  <a:pt x="4710839" y="5706897"/>
                  <a:pt x="4701368" y="5710835"/>
                  <a:pt x="4695709" y="5717826"/>
                </a:cubicBezTo>
                <a:cubicBezTo>
                  <a:pt x="4690177" y="5713982"/>
                  <a:pt x="4689353" y="5708419"/>
                  <a:pt x="4689416" y="5702158"/>
                </a:cubicBezTo>
                <a:cubicBezTo>
                  <a:pt x="4689543" y="5691229"/>
                  <a:pt x="4689321" y="5691229"/>
                  <a:pt x="4696026" y="5679310"/>
                </a:cubicBezTo>
                <a:close/>
                <a:moveTo>
                  <a:pt x="5341912" y="5669427"/>
                </a:moveTo>
                <a:cubicBezTo>
                  <a:pt x="5340199" y="5670417"/>
                  <a:pt x="5338069" y="5672193"/>
                  <a:pt x="5337814" y="5673880"/>
                </a:cubicBezTo>
                <a:cubicBezTo>
                  <a:pt x="5337211" y="5677946"/>
                  <a:pt x="5337625" y="5682171"/>
                  <a:pt x="5337625" y="5686078"/>
                </a:cubicBezTo>
                <a:cubicBezTo>
                  <a:pt x="5333234" y="5690753"/>
                  <a:pt x="5328978" y="5695231"/>
                  <a:pt x="5324911" y="5699551"/>
                </a:cubicBezTo>
                <a:cubicBezTo>
                  <a:pt x="5324911" y="5733303"/>
                  <a:pt x="5324626" y="5766700"/>
                  <a:pt x="5325261" y="5800097"/>
                </a:cubicBezTo>
                <a:cubicBezTo>
                  <a:pt x="5325355" y="5804671"/>
                  <a:pt x="5330443" y="5806453"/>
                  <a:pt x="5333329" y="5804797"/>
                </a:cubicBezTo>
                <a:cubicBezTo>
                  <a:pt x="5335048" y="5803814"/>
                  <a:pt x="5337402" y="5801911"/>
                  <a:pt x="5337434" y="5800382"/>
                </a:cubicBezTo>
                <a:cubicBezTo>
                  <a:pt x="5337719" y="5783700"/>
                  <a:pt x="5337625" y="5766985"/>
                  <a:pt x="5337625" y="5750271"/>
                </a:cubicBezTo>
                <a:cubicBezTo>
                  <a:pt x="5341881" y="5745755"/>
                  <a:pt x="5346107" y="5741245"/>
                  <a:pt x="5350337" y="5736735"/>
                </a:cubicBezTo>
                <a:cubicBezTo>
                  <a:pt x="5350337" y="5715853"/>
                  <a:pt x="5350781" y="5694978"/>
                  <a:pt x="5349981" y="5674134"/>
                </a:cubicBezTo>
                <a:cubicBezTo>
                  <a:pt x="5349791" y="5669522"/>
                  <a:pt x="5344806" y="5667747"/>
                  <a:pt x="5341912" y="5669427"/>
                </a:cubicBezTo>
                <a:close/>
                <a:moveTo>
                  <a:pt x="2601032" y="5669332"/>
                </a:moveTo>
                <a:cubicBezTo>
                  <a:pt x="2602428" y="5670734"/>
                  <a:pt x="2605321" y="5672960"/>
                  <a:pt x="2605035" y="5673436"/>
                </a:cubicBezTo>
                <a:cubicBezTo>
                  <a:pt x="2602586" y="5677883"/>
                  <a:pt x="2599504" y="5679405"/>
                  <a:pt x="2596838" y="5677724"/>
                </a:cubicBezTo>
                <a:cubicBezTo>
                  <a:pt x="2595183" y="5676677"/>
                  <a:pt x="2592512" y="5674165"/>
                  <a:pt x="2592766" y="5673690"/>
                </a:cubicBezTo>
                <a:cubicBezTo>
                  <a:pt x="2595215" y="5669237"/>
                  <a:pt x="2598202" y="5667937"/>
                  <a:pt x="2601032" y="5669332"/>
                </a:cubicBezTo>
                <a:close/>
                <a:moveTo>
                  <a:pt x="2283302" y="5669332"/>
                </a:moveTo>
                <a:cubicBezTo>
                  <a:pt x="2284697" y="5670734"/>
                  <a:pt x="2287590" y="5672960"/>
                  <a:pt x="2287304" y="5673436"/>
                </a:cubicBezTo>
                <a:cubicBezTo>
                  <a:pt x="2284856" y="5677883"/>
                  <a:pt x="2281773" y="5679405"/>
                  <a:pt x="2279102" y="5677724"/>
                </a:cubicBezTo>
                <a:cubicBezTo>
                  <a:pt x="2277454" y="5676677"/>
                  <a:pt x="2274781" y="5674165"/>
                  <a:pt x="2275035" y="5673690"/>
                </a:cubicBezTo>
                <a:cubicBezTo>
                  <a:pt x="2277485" y="5669237"/>
                  <a:pt x="2280471" y="5667937"/>
                  <a:pt x="2283302" y="5669332"/>
                </a:cubicBezTo>
                <a:close/>
                <a:moveTo>
                  <a:pt x="5181328" y="5657008"/>
                </a:moveTo>
                <a:cubicBezTo>
                  <a:pt x="5185078" y="5659609"/>
                  <a:pt x="5185781" y="5663072"/>
                  <a:pt x="5185274" y="5667779"/>
                </a:cubicBezTo>
                <a:cubicBezTo>
                  <a:pt x="5184634" y="5673913"/>
                  <a:pt x="5185140" y="5680110"/>
                  <a:pt x="5185140" y="5686275"/>
                </a:cubicBezTo>
                <a:cubicBezTo>
                  <a:pt x="5172339" y="5695137"/>
                  <a:pt x="5172307" y="5695137"/>
                  <a:pt x="5159721" y="5686142"/>
                </a:cubicBezTo>
                <a:cubicBezTo>
                  <a:pt x="5159721" y="5682045"/>
                  <a:pt x="5159721" y="5677915"/>
                  <a:pt x="5159721" y="5672796"/>
                </a:cubicBezTo>
                <a:cubicBezTo>
                  <a:pt x="5163661" y="5669079"/>
                  <a:pt x="5168558" y="5665204"/>
                  <a:pt x="5172497" y="5660567"/>
                </a:cubicBezTo>
                <a:cubicBezTo>
                  <a:pt x="5175993" y="5656462"/>
                  <a:pt x="5178371" y="5654940"/>
                  <a:pt x="5181328" y="5657008"/>
                </a:cubicBezTo>
                <a:close/>
                <a:moveTo>
                  <a:pt x="4672479" y="5656685"/>
                </a:moveTo>
                <a:cubicBezTo>
                  <a:pt x="4674134" y="5657738"/>
                  <a:pt x="4675372" y="5659450"/>
                  <a:pt x="4676767" y="5660852"/>
                </a:cubicBezTo>
                <a:cubicBezTo>
                  <a:pt x="4673944" y="5665077"/>
                  <a:pt x="4671021" y="5666700"/>
                  <a:pt x="4668349" y="5665013"/>
                </a:cubicBezTo>
                <a:cubicBezTo>
                  <a:pt x="4666694" y="5663967"/>
                  <a:pt x="4664022" y="5661455"/>
                  <a:pt x="4664284" y="5660979"/>
                </a:cubicBezTo>
                <a:cubicBezTo>
                  <a:pt x="4666725" y="5656526"/>
                  <a:pt x="4669808" y="5655004"/>
                  <a:pt x="4672479" y="5656685"/>
                </a:cubicBezTo>
                <a:close/>
                <a:moveTo>
                  <a:pt x="4764964" y="5654063"/>
                </a:moveTo>
                <a:cubicBezTo>
                  <a:pt x="4769914" y="5653955"/>
                  <a:pt x="4774428" y="5655098"/>
                  <a:pt x="4777574" y="5661295"/>
                </a:cubicBezTo>
                <a:cubicBezTo>
                  <a:pt x="4773413" y="5666027"/>
                  <a:pt x="4769373" y="5670671"/>
                  <a:pt x="4764988" y="5675656"/>
                </a:cubicBezTo>
                <a:cubicBezTo>
                  <a:pt x="4764988" y="5683953"/>
                  <a:pt x="4764988" y="5692212"/>
                  <a:pt x="4764988" y="5697965"/>
                </a:cubicBezTo>
                <a:cubicBezTo>
                  <a:pt x="4757966" y="5705907"/>
                  <a:pt x="4752466" y="5712104"/>
                  <a:pt x="4747194" y="5718111"/>
                </a:cubicBezTo>
                <a:cubicBezTo>
                  <a:pt x="4733562" y="5711407"/>
                  <a:pt x="4748780" y="5688781"/>
                  <a:pt x="4728538" y="5690024"/>
                </a:cubicBezTo>
                <a:cubicBezTo>
                  <a:pt x="4728094" y="5682900"/>
                  <a:pt x="4727873" y="5678771"/>
                  <a:pt x="4727492" y="5672796"/>
                </a:cubicBezTo>
                <a:cubicBezTo>
                  <a:pt x="4733016" y="5668222"/>
                  <a:pt x="4739468" y="5662850"/>
                  <a:pt x="4749732" y="5654337"/>
                </a:cubicBezTo>
                <a:cubicBezTo>
                  <a:pt x="4754626" y="5655530"/>
                  <a:pt x="4760013" y="5654171"/>
                  <a:pt x="4764964" y="5654063"/>
                </a:cubicBezTo>
                <a:close/>
                <a:moveTo>
                  <a:pt x="5218895" y="5643947"/>
                </a:moveTo>
                <a:cubicBezTo>
                  <a:pt x="5220608" y="5644899"/>
                  <a:pt x="5222391" y="5646516"/>
                  <a:pt x="5223121" y="5648267"/>
                </a:cubicBezTo>
                <a:cubicBezTo>
                  <a:pt x="5223818" y="5649980"/>
                  <a:pt x="5223247" y="5652238"/>
                  <a:pt x="5223247" y="5654306"/>
                </a:cubicBezTo>
                <a:cubicBezTo>
                  <a:pt x="5223185" y="5662184"/>
                  <a:pt x="5219244" y="5667366"/>
                  <a:pt x="5214893" y="5665204"/>
                </a:cubicBezTo>
                <a:cubicBezTo>
                  <a:pt x="5210503" y="5663015"/>
                  <a:pt x="5209266" y="5659482"/>
                  <a:pt x="5210472" y="5654718"/>
                </a:cubicBezTo>
                <a:cubicBezTo>
                  <a:pt x="5210947" y="5652809"/>
                  <a:pt x="5209870" y="5650335"/>
                  <a:pt x="5210694" y="5648679"/>
                </a:cubicBezTo>
                <a:cubicBezTo>
                  <a:pt x="5212920" y="5644138"/>
                  <a:pt x="5216067" y="5642419"/>
                  <a:pt x="5218895" y="5643947"/>
                </a:cubicBezTo>
                <a:close/>
                <a:moveTo>
                  <a:pt x="3043564" y="5642006"/>
                </a:moveTo>
                <a:cubicBezTo>
                  <a:pt x="3048011" y="5644454"/>
                  <a:pt x="3049318" y="5647442"/>
                  <a:pt x="3047916" y="5650271"/>
                </a:cubicBezTo>
                <a:cubicBezTo>
                  <a:pt x="3046520" y="5651667"/>
                  <a:pt x="3044294" y="5654559"/>
                  <a:pt x="3043818" y="5654274"/>
                </a:cubicBezTo>
                <a:cubicBezTo>
                  <a:pt x="3039371" y="5651825"/>
                  <a:pt x="3037842" y="5648742"/>
                  <a:pt x="3039529" y="5646072"/>
                </a:cubicBezTo>
                <a:cubicBezTo>
                  <a:pt x="3040576" y="5644423"/>
                  <a:pt x="3043088" y="5641752"/>
                  <a:pt x="3043564" y="5642006"/>
                </a:cubicBezTo>
                <a:close/>
                <a:moveTo>
                  <a:pt x="5115228" y="5641023"/>
                </a:moveTo>
                <a:cubicBezTo>
                  <a:pt x="5119744" y="5645818"/>
                  <a:pt x="5123588" y="5650589"/>
                  <a:pt x="5128163" y="5654496"/>
                </a:cubicBezTo>
                <a:cubicBezTo>
                  <a:pt x="5132165" y="5657927"/>
                  <a:pt x="5133757" y="5660344"/>
                  <a:pt x="5131912" y="5663237"/>
                </a:cubicBezTo>
                <a:cubicBezTo>
                  <a:pt x="5129437" y="5667176"/>
                  <a:pt x="5125974" y="5668349"/>
                  <a:pt x="5121330" y="5667271"/>
                </a:cubicBezTo>
                <a:cubicBezTo>
                  <a:pt x="5119395" y="5666859"/>
                  <a:pt x="5117264" y="5667208"/>
                  <a:pt x="5115133" y="5667208"/>
                </a:cubicBezTo>
                <a:cubicBezTo>
                  <a:pt x="5105985" y="5658816"/>
                  <a:pt x="5106968" y="5650366"/>
                  <a:pt x="5115228" y="5641023"/>
                </a:cubicBezTo>
                <a:close/>
                <a:moveTo>
                  <a:pt x="4962847" y="5629326"/>
                </a:moveTo>
                <a:cubicBezTo>
                  <a:pt x="4963323" y="5629072"/>
                  <a:pt x="4965867" y="5631743"/>
                  <a:pt x="4966881" y="5633398"/>
                </a:cubicBezTo>
                <a:cubicBezTo>
                  <a:pt x="4968570" y="5636062"/>
                  <a:pt x="4967040" y="5639145"/>
                  <a:pt x="4962593" y="5641593"/>
                </a:cubicBezTo>
                <a:cubicBezTo>
                  <a:pt x="4962118" y="5641847"/>
                  <a:pt x="4959892" y="5638986"/>
                  <a:pt x="4958495" y="5637559"/>
                </a:cubicBezTo>
                <a:cubicBezTo>
                  <a:pt x="4957093" y="5634730"/>
                  <a:pt x="4958400" y="5631743"/>
                  <a:pt x="4962847" y="5629326"/>
                </a:cubicBezTo>
                <a:close/>
                <a:moveTo>
                  <a:pt x="5612925" y="5618587"/>
                </a:moveTo>
                <a:cubicBezTo>
                  <a:pt x="5610255" y="5616899"/>
                  <a:pt x="5607178" y="5618428"/>
                  <a:pt x="5604730" y="5622875"/>
                </a:cubicBezTo>
                <a:cubicBezTo>
                  <a:pt x="5604476" y="5623350"/>
                  <a:pt x="5607369" y="5625577"/>
                  <a:pt x="5608764" y="5626979"/>
                </a:cubicBezTo>
                <a:cubicBezTo>
                  <a:pt x="5611593" y="5628374"/>
                  <a:pt x="5614581" y="5627074"/>
                  <a:pt x="5616992" y="5622621"/>
                </a:cubicBezTo>
                <a:cubicBezTo>
                  <a:pt x="5617252" y="5622145"/>
                  <a:pt x="5614581" y="5619602"/>
                  <a:pt x="5612925" y="5618587"/>
                </a:cubicBezTo>
                <a:close/>
                <a:moveTo>
                  <a:pt x="2485085" y="5616868"/>
                </a:moveTo>
                <a:cubicBezTo>
                  <a:pt x="2498655" y="5616868"/>
                  <a:pt x="2511115" y="5616868"/>
                  <a:pt x="2523125" y="5616868"/>
                </a:cubicBezTo>
                <a:cubicBezTo>
                  <a:pt x="2526526" y="5620268"/>
                  <a:pt x="2529481" y="5623224"/>
                  <a:pt x="2533230" y="5626979"/>
                </a:cubicBezTo>
                <a:cubicBezTo>
                  <a:pt x="2550326" y="5633012"/>
                  <a:pt x="2569238" y="5626085"/>
                  <a:pt x="2587325" y="5630221"/>
                </a:cubicBezTo>
                <a:cubicBezTo>
                  <a:pt x="2593230" y="5636126"/>
                  <a:pt x="2599175" y="5642070"/>
                  <a:pt x="2605119" y="5648013"/>
                </a:cubicBezTo>
                <a:cubicBezTo>
                  <a:pt x="2601971" y="5650208"/>
                  <a:pt x="2598953" y="5653957"/>
                  <a:pt x="2595615" y="5654274"/>
                </a:cubicBezTo>
                <a:cubicBezTo>
                  <a:pt x="2579185" y="5655892"/>
                  <a:pt x="2562533" y="5652523"/>
                  <a:pt x="2546482" y="5656082"/>
                </a:cubicBezTo>
                <a:cubicBezTo>
                  <a:pt x="2545973" y="5656754"/>
                  <a:pt x="2535489" y="5667271"/>
                  <a:pt x="2535489" y="5667240"/>
                </a:cubicBezTo>
                <a:cubicBezTo>
                  <a:pt x="2533357" y="5663935"/>
                  <a:pt x="2530883" y="5660820"/>
                  <a:pt x="2529195" y="5657293"/>
                </a:cubicBezTo>
                <a:cubicBezTo>
                  <a:pt x="2528372" y="5655574"/>
                  <a:pt x="2529354" y="5653094"/>
                  <a:pt x="2528973" y="5651096"/>
                </a:cubicBezTo>
                <a:cubicBezTo>
                  <a:pt x="2528594" y="5649218"/>
                  <a:pt x="2527452" y="5647537"/>
                  <a:pt x="2524876" y="5641816"/>
                </a:cubicBezTo>
                <a:cubicBezTo>
                  <a:pt x="2501073" y="5641816"/>
                  <a:pt x="2480093" y="5641911"/>
                  <a:pt x="2459151" y="5641626"/>
                </a:cubicBezTo>
                <a:cubicBezTo>
                  <a:pt x="2457655" y="5641594"/>
                  <a:pt x="2455656" y="5639114"/>
                  <a:pt x="2454833" y="5637338"/>
                </a:cubicBezTo>
                <a:cubicBezTo>
                  <a:pt x="2453429" y="5634382"/>
                  <a:pt x="2455310" y="5630760"/>
                  <a:pt x="2460103" y="5629358"/>
                </a:cubicBezTo>
                <a:cubicBezTo>
                  <a:pt x="2463882" y="5628248"/>
                  <a:pt x="2468272" y="5629136"/>
                  <a:pt x="2471452" y="5629136"/>
                </a:cubicBezTo>
                <a:cubicBezTo>
                  <a:pt x="2476785" y="5624341"/>
                  <a:pt x="2481336" y="5620205"/>
                  <a:pt x="2485085" y="5616868"/>
                </a:cubicBezTo>
                <a:close/>
                <a:moveTo>
                  <a:pt x="3704419" y="5616583"/>
                </a:moveTo>
                <a:cubicBezTo>
                  <a:pt x="3708867" y="5619063"/>
                  <a:pt x="3710198" y="5622019"/>
                  <a:pt x="3708771" y="5624848"/>
                </a:cubicBezTo>
                <a:cubicBezTo>
                  <a:pt x="3707369" y="5626244"/>
                  <a:pt x="3705149" y="5629136"/>
                  <a:pt x="3704673" y="5628851"/>
                </a:cubicBezTo>
                <a:cubicBezTo>
                  <a:pt x="3700220" y="5626402"/>
                  <a:pt x="3698698" y="5623319"/>
                  <a:pt x="3700379" y="5620655"/>
                </a:cubicBezTo>
                <a:cubicBezTo>
                  <a:pt x="3701432" y="5618999"/>
                  <a:pt x="3703937" y="5616329"/>
                  <a:pt x="3704419" y="5616583"/>
                </a:cubicBezTo>
                <a:close/>
                <a:moveTo>
                  <a:pt x="2179541" y="5616393"/>
                </a:moveTo>
                <a:cubicBezTo>
                  <a:pt x="2187008" y="5623865"/>
                  <a:pt x="2194514" y="5631362"/>
                  <a:pt x="2201981" y="5638828"/>
                </a:cubicBezTo>
                <a:cubicBezTo>
                  <a:pt x="2209349" y="5641404"/>
                  <a:pt x="2216723" y="5643947"/>
                  <a:pt x="2224386" y="5646611"/>
                </a:cubicBezTo>
                <a:cubicBezTo>
                  <a:pt x="2216500" y="5659545"/>
                  <a:pt x="2204905" y="5652555"/>
                  <a:pt x="2195400" y="5654528"/>
                </a:cubicBezTo>
                <a:cubicBezTo>
                  <a:pt x="2183798" y="5648901"/>
                  <a:pt x="2176871" y="5638004"/>
                  <a:pt x="2167528" y="5629834"/>
                </a:cubicBezTo>
                <a:cubicBezTo>
                  <a:pt x="2163397" y="5629580"/>
                  <a:pt x="2159046" y="5630088"/>
                  <a:pt x="2155202" y="5628914"/>
                </a:cubicBezTo>
                <a:cubicBezTo>
                  <a:pt x="2150398" y="5627455"/>
                  <a:pt x="2148401" y="5623960"/>
                  <a:pt x="2149765" y="5620941"/>
                </a:cubicBezTo>
                <a:cubicBezTo>
                  <a:pt x="2150558" y="5619126"/>
                  <a:pt x="2152562" y="5616678"/>
                  <a:pt x="2154148" y="5616614"/>
                </a:cubicBezTo>
                <a:cubicBezTo>
                  <a:pt x="2162604" y="5616170"/>
                  <a:pt x="2171061" y="5616393"/>
                  <a:pt x="2179541" y="5616393"/>
                </a:cubicBezTo>
                <a:close/>
                <a:moveTo>
                  <a:pt x="3024548" y="5616319"/>
                </a:moveTo>
                <a:cubicBezTo>
                  <a:pt x="3025545" y="5615322"/>
                  <a:pt x="3027530" y="5615315"/>
                  <a:pt x="3030185" y="5616615"/>
                </a:cubicBezTo>
                <a:cubicBezTo>
                  <a:pt x="3032761" y="5617858"/>
                  <a:pt x="3034442" y="5621290"/>
                  <a:pt x="3035939" y="5624055"/>
                </a:cubicBezTo>
                <a:cubicBezTo>
                  <a:pt x="3036193" y="5624531"/>
                  <a:pt x="3032761" y="5627963"/>
                  <a:pt x="3032285" y="5627709"/>
                </a:cubicBezTo>
                <a:cubicBezTo>
                  <a:pt x="3029519" y="5626212"/>
                  <a:pt x="3026119" y="5624531"/>
                  <a:pt x="3024844" y="5621955"/>
                </a:cubicBezTo>
                <a:cubicBezTo>
                  <a:pt x="3023544" y="5619301"/>
                  <a:pt x="3023551" y="5617315"/>
                  <a:pt x="3024548" y="5616319"/>
                </a:cubicBezTo>
                <a:close/>
                <a:moveTo>
                  <a:pt x="3021158" y="5606446"/>
                </a:moveTo>
                <a:cubicBezTo>
                  <a:pt x="3024336" y="5609148"/>
                  <a:pt x="3025992" y="5612231"/>
                  <a:pt x="3024368" y="5616329"/>
                </a:cubicBezTo>
                <a:cubicBezTo>
                  <a:pt x="3024146" y="5616931"/>
                  <a:pt x="3020682" y="5616837"/>
                  <a:pt x="3019001" y="5616266"/>
                </a:cubicBezTo>
                <a:cubicBezTo>
                  <a:pt x="3017377" y="5615694"/>
                  <a:pt x="3015950" y="5614204"/>
                  <a:pt x="3014802" y="5612834"/>
                </a:cubicBezTo>
                <a:cubicBezTo>
                  <a:pt x="3013913" y="5611756"/>
                  <a:pt x="3012803" y="5609783"/>
                  <a:pt x="3013216" y="5608958"/>
                </a:cubicBezTo>
                <a:cubicBezTo>
                  <a:pt x="3015601" y="5604258"/>
                  <a:pt x="3018138" y="5603877"/>
                  <a:pt x="3021158" y="5606446"/>
                </a:cubicBezTo>
                <a:close/>
                <a:moveTo>
                  <a:pt x="2789615" y="5603909"/>
                </a:moveTo>
                <a:cubicBezTo>
                  <a:pt x="2790090" y="5603649"/>
                  <a:pt x="2792634" y="5606319"/>
                  <a:pt x="2793649" y="5607975"/>
                </a:cubicBezTo>
                <a:cubicBezTo>
                  <a:pt x="2795337" y="5610645"/>
                  <a:pt x="2793808" y="5613722"/>
                  <a:pt x="2789361" y="5616170"/>
                </a:cubicBezTo>
                <a:cubicBezTo>
                  <a:pt x="2788885" y="5616424"/>
                  <a:pt x="2786690" y="5613563"/>
                  <a:pt x="2785263" y="5612136"/>
                </a:cubicBezTo>
                <a:cubicBezTo>
                  <a:pt x="2783861" y="5609307"/>
                  <a:pt x="2785168" y="5606319"/>
                  <a:pt x="2789615" y="5603909"/>
                </a:cubicBezTo>
                <a:close/>
                <a:moveTo>
                  <a:pt x="2458977" y="5603909"/>
                </a:moveTo>
                <a:cubicBezTo>
                  <a:pt x="2463424" y="5606351"/>
                  <a:pt x="2464952" y="5609433"/>
                  <a:pt x="2463266" y="5612104"/>
                </a:cubicBezTo>
                <a:cubicBezTo>
                  <a:pt x="2462221" y="5613753"/>
                  <a:pt x="2459706" y="5616424"/>
                  <a:pt x="2459232" y="5616170"/>
                </a:cubicBezTo>
                <a:cubicBezTo>
                  <a:pt x="2454785" y="5613721"/>
                  <a:pt x="2453447" y="5610740"/>
                  <a:pt x="2454879" y="5607911"/>
                </a:cubicBezTo>
                <a:cubicBezTo>
                  <a:pt x="2456276" y="5606509"/>
                  <a:pt x="2458503" y="5603617"/>
                  <a:pt x="2458977" y="5603909"/>
                </a:cubicBezTo>
                <a:close/>
                <a:moveTo>
                  <a:pt x="2122229" y="5603610"/>
                </a:moveTo>
                <a:cubicBezTo>
                  <a:pt x="2123226" y="5602613"/>
                  <a:pt x="2125212" y="5602605"/>
                  <a:pt x="2127864" y="5603909"/>
                </a:cubicBezTo>
                <a:cubicBezTo>
                  <a:pt x="2130439" y="5605145"/>
                  <a:pt x="2132127" y="5608577"/>
                  <a:pt x="2133617" y="5611343"/>
                </a:cubicBezTo>
                <a:cubicBezTo>
                  <a:pt x="2133871" y="5611819"/>
                  <a:pt x="2130439" y="5615250"/>
                  <a:pt x="2129963" y="5614996"/>
                </a:cubicBezTo>
                <a:cubicBezTo>
                  <a:pt x="2127197" y="5613500"/>
                  <a:pt x="2123796" y="5611819"/>
                  <a:pt x="2122527" y="5609243"/>
                </a:cubicBezTo>
                <a:cubicBezTo>
                  <a:pt x="2121225" y="5606592"/>
                  <a:pt x="2121233" y="5604606"/>
                  <a:pt x="2122229" y="5603610"/>
                </a:cubicBezTo>
                <a:close/>
                <a:moveTo>
                  <a:pt x="5765470" y="5593163"/>
                </a:moveTo>
                <a:cubicBezTo>
                  <a:pt x="5767119" y="5594185"/>
                  <a:pt x="5768325" y="5595898"/>
                  <a:pt x="5769758" y="5597325"/>
                </a:cubicBezTo>
                <a:cubicBezTo>
                  <a:pt x="5766929" y="5601555"/>
                  <a:pt x="5764005" y="5603173"/>
                  <a:pt x="5761334" y="5601492"/>
                </a:cubicBezTo>
                <a:cubicBezTo>
                  <a:pt x="5759685" y="5600439"/>
                  <a:pt x="5757014" y="5597934"/>
                  <a:pt x="5757268" y="5597458"/>
                </a:cubicBezTo>
                <a:cubicBezTo>
                  <a:pt x="5759716" y="5593005"/>
                  <a:pt x="5762799" y="5591483"/>
                  <a:pt x="5765470" y="5593163"/>
                </a:cubicBezTo>
                <a:close/>
                <a:moveTo>
                  <a:pt x="5041026" y="5593163"/>
                </a:moveTo>
                <a:cubicBezTo>
                  <a:pt x="5038356" y="5591483"/>
                  <a:pt x="5035272" y="5593005"/>
                  <a:pt x="5032824" y="5597458"/>
                </a:cubicBezTo>
                <a:cubicBezTo>
                  <a:pt x="5032569" y="5597933"/>
                  <a:pt x="5035462" y="5600154"/>
                  <a:pt x="5036864" y="5601555"/>
                </a:cubicBezTo>
                <a:cubicBezTo>
                  <a:pt x="5039687" y="5602951"/>
                  <a:pt x="5042675" y="5601650"/>
                  <a:pt x="5045092" y="5597204"/>
                </a:cubicBezTo>
                <a:cubicBezTo>
                  <a:pt x="5045346" y="5596722"/>
                  <a:pt x="5042675" y="5594185"/>
                  <a:pt x="5041026" y="5593163"/>
                </a:cubicBezTo>
                <a:close/>
                <a:moveTo>
                  <a:pt x="3083891" y="5593163"/>
                </a:moveTo>
                <a:cubicBezTo>
                  <a:pt x="3085546" y="5594216"/>
                  <a:pt x="3088217" y="5596722"/>
                  <a:pt x="3087963" y="5597204"/>
                </a:cubicBezTo>
                <a:cubicBezTo>
                  <a:pt x="3085514" y="5601651"/>
                  <a:pt x="3082527" y="5602983"/>
                  <a:pt x="3079697" y="5601555"/>
                </a:cubicBezTo>
                <a:cubicBezTo>
                  <a:pt x="3078302" y="5600154"/>
                  <a:pt x="3075409" y="5597934"/>
                  <a:pt x="3075695" y="5597458"/>
                </a:cubicBezTo>
                <a:cubicBezTo>
                  <a:pt x="3078143" y="5593005"/>
                  <a:pt x="3081226" y="5591483"/>
                  <a:pt x="3083891" y="5593163"/>
                </a:cubicBezTo>
                <a:close/>
                <a:moveTo>
                  <a:pt x="3270470" y="5593100"/>
                </a:moveTo>
                <a:cubicBezTo>
                  <a:pt x="3268751" y="5594051"/>
                  <a:pt x="3266975" y="5595676"/>
                  <a:pt x="3266245" y="5597426"/>
                </a:cubicBezTo>
                <a:cubicBezTo>
                  <a:pt x="3265509" y="5599170"/>
                  <a:pt x="3266086" y="5601460"/>
                  <a:pt x="3266086" y="5603490"/>
                </a:cubicBezTo>
                <a:cubicBezTo>
                  <a:pt x="3266150" y="5611375"/>
                  <a:pt x="3270089" y="5616551"/>
                  <a:pt x="3274441" y="5614394"/>
                </a:cubicBezTo>
                <a:cubicBezTo>
                  <a:pt x="3278824" y="5612168"/>
                  <a:pt x="3280258" y="5608578"/>
                  <a:pt x="3278793" y="5603909"/>
                </a:cubicBezTo>
                <a:cubicBezTo>
                  <a:pt x="3278793" y="5601873"/>
                  <a:pt x="3279465" y="5599488"/>
                  <a:pt x="3278666" y="5597838"/>
                </a:cubicBezTo>
                <a:cubicBezTo>
                  <a:pt x="3276446" y="5593290"/>
                  <a:pt x="3273299" y="5591578"/>
                  <a:pt x="3270470" y="5593100"/>
                </a:cubicBezTo>
                <a:close/>
                <a:moveTo>
                  <a:pt x="3297989" y="5591197"/>
                </a:moveTo>
                <a:cubicBezTo>
                  <a:pt x="3293542" y="5593639"/>
                  <a:pt x="3292013" y="5596722"/>
                  <a:pt x="3293700" y="5599393"/>
                </a:cubicBezTo>
                <a:cubicBezTo>
                  <a:pt x="3294747" y="5601048"/>
                  <a:pt x="3297259" y="5603712"/>
                  <a:pt x="3297735" y="5603459"/>
                </a:cubicBezTo>
                <a:cubicBezTo>
                  <a:pt x="3302188" y="5601016"/>
                  <a:pt x="3303520" y="5598029"/>
                  <a:pt x="3302093" y="5595200"/>
                </a:cubicBezTo>
                <a:cubicBezTo>
                  <a:pt x="3300691" y="5593798"/>
                  <a:pt x="3298464" y="5590912"/>
                  <a:pt x="3297989" y="5591197"/>
                </a:cubicBezTo>
                <a:close/>
                <a:moveTo>
                  <a:pt x="2649849" y="5578517"/>
                </a:moveTo>
                <a:cubicBezTo>
                  <a:pt x="2650325" y="5578263"/>
                  <a:pt x="2652870" y="5580934"/>
                  <a:pt x="2653884" y="5582583"/>
                </a:cubicBezTo>
                <a:cubicBezTo>
                  <a:pt x="2655566" y="5585253"/>
                  <a:pt x="2654042" y="5588336"/>
                  <a:pt x="2649595" y="5590784"/>
                </a:cubicBezTo>
                <a:cubicBezTo>
                  <a:pt x="2649121" y="5591007"/>
                  <a:pt x="2646925" y="5588146"/>
                  <a:pt x="2645492" y="5586744"/>
                </a:cubicBezTo>
                <a:cubicBezTo>
                  <a:pt x="2644097" y="5583915"/>
                  <a:pt x="2645396" y="5580934"/>
                  <a:pt x="2649849" y="5578517"/>
                </a:cubicBezTo>
                <a:close/>
                <a:moveTo>
                  <a:pt x="3196040" y="5578486"/>
                </a:moveTo>
                <a:cubicBezTo>
                  <a:pt x="3200493" y="5580934"/>
                  <a:pt x="3202015" y="5584010"/>
                  <a:pt x="3200334" y="5586681"/>
                </a:cubicBezTo>
                <a:cubicBezTo>
                  <a:pt x="3199281" y="5588336"/>
                  <a:pt x="3196775" y="5591007"/>
                  <a:pt x="3196293" y="5590754"/>
                </a:cubicBezTo>
                <a:cubicBezTo>
                  <a:pt x="3191878" y="5588305"/>
                  <a:pt x="3190546" y="5585317"/>
                  <a:pt x="3191942" y="5582488"/>
                </a:cubicBezTo>
                <a:cubicBezTo>
                  <a:pt x="3193337" y="5581093"/>
                  <a:pt x="3195564" y="5578200"/>
                  <a:pt x="3196040" y="5578486"/>
                </a:cubicBezTo>
                <a:close/>
                <a:moveTo>
                  <a:pt x="2941996" y="5578263"/>
                </a:moveTo>
                <a:cubicBezTo>
                  <a:pt x="2946132" y="5578263"/>
                  <a:pt x="2950262" y="5578263"/>
                  <a:pt x="2954392" y="5578263"/>
                </a:cubicBezTo>
                <a:cubicBezTo>
                  <a:pt x="2963672" y="5590683"/>
                  <a:pt x="2963641" y="5590715"/>
                  <a:pt x="2954709" y="5603680"/>
                </a:cubicBezTo>
                <a:cubicBezTo>
                  <a:pt x="2950579" y="5603680"/>
                  <a:pt x="2946449" y="5603680"/>
                  <a:pt x="2942313" y="5603680"/>
                </a:cubicBezTo>
                <a:cubicBezTo>
                  <a:pt x="2933673" y="5591260"/>
                  <a:pt x="2933673" y="5591260"/>
                  <a:pt x="2941996" y="5578263"/>
                </a:cubicBezTo>
                <a:close/>
                <a:moveTo>
                  <a:pt x="2395245" y="5565805"/>
                </a:moveTo>
                <a:cubicBezTo>
                  <a:pt x="2399541" y="5569903"/>
                  <a:pt x="2403576" y="5574223"/>
                  <a:pt x="2408085" y="5577978"/>
                </a:cubicBezTo>
                <a:cubicBezTo>
                  <a:pt x="2412031" y="5581219"/>
                  <a:pt x="2413934" y="5583883"/>
                  <a:pt x="2412538" y="5586649"/>
                </a:cubicBezTo>
                <a:cubicBezTo>
                  <a:pt x="2410375" y="5591038"/>
                  <a:pt x="2406850" y="5592244"/>
                  <a:pt x="2402146" y="5591070"/>
                </a:cubicBezTo>
                <a:cubicBezTo>
                  <a:pt x="2400237" y="5590556"/>
                  <a:pt x="2398106" y="5590975"/>
                  <a:pt x="2396077" y="5590975"/>
                </a:cubicBezTo>
                <a:cubicBezTo>
                  <a:pt x="2386574" y="5578961"/>
                  <a:pt x="2386670" y="5578898"/>
                  <a:pt x="2395245" y="5565805"/>
                </a:cubicBezTo>
                <a:close/>
                <a:moveTo>
                  <a:pt x="3546285" y="5565393"/>
                </a:moveTo>
                <a:cubicBezTo>
                  <a:pt x="3541578" y="5564917"/>
                  <a:pt x="3538114" y="5565583"/>
                  <a:pt x="3535508" y="5569332"/>
                </a:cubicBezTo>
                <a:cubicBezTo>
                  <a:pt x="3533446" y="5572320"/>
                  <a:pt x="3534936" y="5574705"/>
                  <a:pt x="3539066" y="5578168"/>
                </a:cubicBezTo>
                <a:cubicBezTo>
                  <a:pt x="3543710" y="5582107"/>
                  <a:pt x="3547586" y="5586998"/>
                  <a:pt x="3551303" y="5590943"/>
                </a:cubicBezTo>
                <a:cubicBezTo>
                  <a:pt x="3556422" y="5590943"/>
                  <a:pt x="3560520" y="5590943"/>
                  <a:pt x="3564650" y="5590943"/>
                </a:cubicBezTo>
                <a:cubicBezTo>
                  <a:pt x="3573614" y="5578390"/>
                  <a:pt x="3573614" y="5578358"/>
                  <a:pt x="3564745" y="5565552"/>
                </a:cubicBezTo>
                <a:cubicBezTo>
                  <a:pt x="3558579" y="5565552"/>
                  <a:pt x="3552381" y="5566027"/>
                  <a:pt x="3546285" y="5565393"/>
                </a:cubicBezTo>
                <a:close/>
                <a:moveTo>
                  <a:pt x="3253310" y="5553093"/>
                </a:moveTo>
                <a:cubicBezTo>
                  <a:pt x="3253944" y="5553347"/>
                  <a:pt x="3253849" y="5556778"/>
                  <a:pt x="3253247" y="5558466"/>
                </a:cubicBezTo>
                <a:cubicBezTo>
                  <a:pt x="3252676" y="5560083"/>
                  <a:pt x="3251178" y="5561517"/>
                  <a:pt x="3249815" y="5562659"/>
                </a:cubicBezTo>
                <a:cubicBezTo>
                  <a:pt x="3248730" y="5563547"/>
                  <a:pt x="3246763" y="5564663"/>
                  <a:pt x="3245932" y="5564251"/>
                </a:cubicBezTo>
                <a:cubicBezTo>
                  <a:pt x="3241231" y="5561866"/>
                  <a:pt x="3240851" y="5559322"/>
                  <a:pt x="3243426" y="5556303"/>
                </a:cubicBezTo>
                <a:cubicBezTo>
                  <a:pt x="3246129" y="5553125"/>
                  <a:pt x="3249206" y="5551476"/>
                  <a:pt x="3253310" y="5553093"/>
                </a:cubicBezTo>
                <a:close/>
                <a:moveTo>
                  <a:pt x="1957013" y="5552763"/>
                </a:moveTo>
                <a:cubicBezTo>
                  <a:pt x="1958010" y="5551766"/>
                  <a:pt x="1959996" y="5551758"/>
                  <a:pt x="1962648" y="5553061"/>
                </a:cubicBezTo>
                <a:cubicBezTo>
                  <a:pt x="1965223" y="5554330"/>
                  <a:pt x="1966911" y="5557730"/>
                  <a:pt x="1968401" y="5560496"/>
                </a:cubicBezTo>
                <a:cubicBezTo>
                  <a:pt x="1968655" y="5560971"/>
                  <a:pt x="1965223" y="5564409"/>
                  <a:pt x="1964747" y="5564149"/>
                </a:cubicBezTo>
                <a:cubicBezTo>
                  <a:pt x="1961981" y="5562659"/>
                  <a:pt x="1958582" y="5560971"/>
                  <a:pt x="1957313" y="5558402"/>
                </a:cubicBezTo>
                <a:cubicBezTo>
                  <a:pt x="1956009" y="5555748"/>
                  <a:pt x="1956017" y="5553761"/>
                  <a:pt x="1957013" y="5552763"/>
                </a:cubicBezTo>
                <a:close/>
                <a:moveTo>
                  <a:pt x="3344837" y="5550489"/>
                </a:moveTo>
                <a:lnTo>
                  <a:pt x="3343462" y="5552855"/>
                </a:lnTo>
                <a:lnTo>
                  <a:pt x="3342311" y="5552916"/>
                </a:lnTo>
                <a:lnTo>
                  <a:pt x="3342315" y="5552841"/>
                </a:lnTo>
                <a:lnTo>
                  <a:pt x="3342356" y="5552840"/>
                </a:lnTo>
                <a:close/>
                <a:moveTo>
                  <a:pt x="3282739" y="5547023"/>
                </a:moveTo>
                <a:lnTo>
                  <a:pt x="3280846" y="5552650"/>
                </a:lnTo>
                <a:lnTo>
                  <a:pt x="3278817" y="5552757"/>
                </a:lnTo>
                <a:lnTo>
                  <a:pt x="3279084" y="5547731"/>
                </a:lnTo>
                <a:close/>
                <a:moveTo>
                  <a:pt x="3350044" y="5541530"/>
                </a:moveTo>
                <a:cubicBezTo>
                  <a:pt x="3347279" y="5543021"/>
                  <a:pt x="3343879" y="5544708"/>
                  <a:pt x="3342610" y="5547277"/>
                </a:cubicBezTo>
                <a:lnTo>
                  <a:pt x="3342315" y="5552841"/>
                </a:lnTo>
                <a:lnTo>
                  <a:pt x="3324619" y="5552998"/>
                </a:lnTo>
                <a:cubicBezTo>
                  <a:pt x="3323033" y="5553094"/>
                  <a:pt x="3321346" y="5554813"/>
                  <a:pt x="3320109" y="5556176"/>
                </a:cubicBezTo>
                <a:cubicBezTo>
                  <a:pt x="3319094" y="5557255"/>
                  <a:pt x="3317819" y="5559259"/>
                  <a:pt x="3318231" y="5560211"/>
                </a:cubicBezTo>
                <a:cubicBezTo>
                  <a:pt x="3318935" y="5561898"/>
                  <a:pt x="3320616" y="5563928"/>
                  <a:pt x="3322272" y="5564340"/>
                </a:cubicBezTo>
                <a:cubicBezTo>
                  <a:pt x="3329088" y="5566107"/>
                  <a:pt x="3333457" y="5566410"/>
                  <a:pt x="3337409" y="5563268"/>
                </a:cubicBezTo>
                <a:lnTo>
                  <a:pt x="3343462" y="5552855"/>
                </a:lnTo>
                <a:lnTo>
                  <a:pt x="3347945" y="5552618"/>
                </a:lnTo>
                <a:cubicBezTo>
                  <a:pt x="3350520" y="5551349"/>
                  <a:pt x="3352208" y="5547949"/>
                  <a:pt x="3353698" y="5545184"/>
                </a:cubicBezTo>
                <a:cubicBezTo>
                  <a:pt x="3353810" y="5544962"/>
                  <a:pt x="3352999" y="5543984"/>
                  <a:pt x="3351149" y="5544507"/>
                </a:cubicBezTo>
                <a:lnTo>
                  <a:pt x="3344837" y="5550489"/>
                </a:lnTo>
                <a:close/>
                <a:moveTo>
                  <a:pt x="5087710" y="5516836"/>
                </a:moveTo>
                <a:cubicBezTo>
                  <a:pt x="5086313" y="5518238"/>
                  <a:pt x="5083420" y="5520458"/>
                  <a:pt x="5083706" y="5520934"/>
                </a:cubicBezTo>
                <a:cubicBezTo>
                  <a:pt x="5086154" y="5525386"/>
                  <a:pt x="5089232" y="5526909"/>
                  <a:pt x="5091902" y="5525228"/>
                </a:cubicBezTo>
                <a:cubicBezTo>
                  <a:pt x="5093557" y="5524175"/>
                  <a:pt x="5096229" y="5521669"/>
                  <a:pt x="5095969" y="5521187"/>
                </a:cubicBezTo>
                <a:cubicBezTo>
                  <a:pt x="5093494" y="5516741"/>
                  <a:pt x="5090538" y="5515440"/>
                  <a:pt x="5087710" y="5516836"/>
                </a:cubicBezTo>
                <a:close/>
                <a:moveTo>
                  <a:pt x="5177801" y="5515726"/>
                </a:moveTo>
                <a:cubicBezTo>
                  <a:pt x="5180250" y="5517914"/>
                  <a:pt x="5184348" y="5519824"/>
                  <a:pt x="5184824" y="5522399"/>
                </a:cubicBezTo>
                <a:cubicBezTo>
                  <a:pt x="5185877" y="5528152"/>
                  <a:pt x="5185141" y="5534216"/>
                  <a:pt x="5185141" y="5540128"/>
                </a:cubicBezTo>
                <a:cubicBezTo>
                  <a:pt x="5179203" y="5540128"/>
                  <a:pt x="5173132" y="5540858"/>
                  <a:pt x="5167412" y="5539811"/>
                </a:cubicBezTo>
                <a:cubicBezTo>
                  <a:pt x="5164835" y="5539335"/>
                  <a:pt x="5162932" y="5535238"/>
                  <a:pt x="5160738" y="5532789"/>
                </a:cubicBezTo>
                <a:cubicBezTo>
                  <a:pt x="5166492" y="5527036"/>
                  <a:pt x="5172086" y="5521447"/>
                  <a:pt x="5177801" y="5515726"/>
                </a:cubicBezTo>
                <a:close/>
                <a:moveTo>
                  <a:pt x="3526772" y="5514965"/>
                </a:moveTo>
                <a:cubicBezTo>
                  <a:pt x="3522319" y="5517407"/>
                  <a:pt x="3520796" y="5520490"/>
                  <a:pt x="3522478" y="5523160"/>
                </a:cubicBezTo>
                <a:cubicBezTo>
                  <a:pt x="3523531" y="5524816"/>
                  <a:pt x="3526036" y="5527480"/>
                  <a:pt x="3526519" y="5527226"/>
                </a:cubicBezTo>
                <a:cubicBezTo>
                  <a:pt x="3530934" y="5524784"/>
                  <a:pt x="3532266" y="5521796"/>
                  <a:pt x="3530870" y="5518967"/>
                </a:cubicBezTo>
                <a:cubicBezTo>
                  <a:pt x="3529468" y="5517565"/>
                  <a:pt x="3527248" y="5514673"/>
                  <a:pt x="3526772" y="5514965"/>
                </a:cubicBezTo>
                <a:close/>
                <a:moveTo>
                  <a:pt x="3043818" y="5514933"/>
                </a:moveTo>
                <a:cubicBezTo>
                  <a:pt x="3044294" y="5514672"/>
                  <a:pt x="3046520" y="5517533"/>
                  <a:pt x="3047916" y="5518967"/>
                </a:cubicBezTo>
                <a:cubicBezTo>
                  <a:pt x="3049318" y="5521796"/>
                  <a:pt x="3048011" y="5524783"/>
                  <a:pt x="3043564" y="5527194"/>
                </a:cubicBezTo>
                <a:cubicBezTo>
                  <a:pt x="3043088" y="5527447"/>
                  <a:pt x="3040544" y="5524783"/>
                  <a:pt x="3039529" y="5523128"/>
                </a:cubicBezTo>
                <a:cubicBezTo>
                  <a:pt x="3037842" y="5520457"/>
                  <a:pt x="3039371" y="5517374"/>
                  <a:pt x="3043818" y="5514933"/>
                </a:cubicBezTo>
                <a:close/>
                <a:moveTo>
                  <a:pt x="3444051" y="5514831"/>
                </a:moveTo>
                <a:lnTo>
                  <a:pt x="3444083" y="5517392"/>
                </a:lnTo>
                <a:lnTo>
                  <a:pt x="3444079" y="5517394"/>
                </a:lnTo>
                <a:lnTo>
                  <a:pt x="3443324" y="5515067"/>
                </a:lnTo>
                <a:close/>
                <a:moveTo>
                  <a:pt x="2122220" y="5502285"/>
                </a:moveTo>
                <a:cubicBezTo>
                  <a:pt x="2122853" y="5502507"/>
                  <a:pt x="2122759" y="5505970"/>
                  <a:pt x="2122155" y="5507651"/>
                </a:cubicBezTo>
                <a:cubicBezTo>
                  <a:pt x="2121584" y="5509275"/>
                  <a:pt x="2120087" y="5510702"/>
                  <a:pt x="2118724" y="5511850"/>
                </a:cubicBezTo>
                <a:cubicBezTo>
                  <a:pt x="2117640" y="5512738"/>
                  <a:pt x="2115672" y="5513848"/>
                  <a:pt x="2114842" y="5513436"/>
                </a:cubicBezTo>
                <a:cubicBezTo>
                  <a:pt x="2110140" y="5511051"/>
                  <a:pt x="2109760" y="5508514"/>
                  <a:pt x="2112335" y="5505494"/>
                </a:cubicBezTo>
                <a:cubicBezTo>
                  <a:pt x="2115038" y="5502316"/>
                  <a:pt x="2118114" y="5500661"/>
                  <a:pt x="2122220" y="5502285"/>
                </a:cubicBezTo>
                <a:close/>
                <a:moveTo>
                  <a:pt x="3526709" y="5489192"/>
                </a:moveTo>
                <a:cubicBezTo>
                  <a:pt x="3531124" y="5493607"/>
                  <a:pt x="3534112" y="5496595"/>
                  <a:pt x="3537100" y="5499614"/>
                </a:cubicBezTo>
                <a:cubicBezTo>
                  <a:pt x="3538907" y="5500375"/>
                  <a:pt x="3540690" y="5501777"/>
                  <a:pt x="3542498" y="5501809"/>
                </a:cubicBezTo>
                <a:cubicBezTo>
                  <a:pt x="3553086" y="5502031"/>
                  <a:pt x="3563635" y="5501904"/>
                  <a:pt x="3575707" y="5501904"/>
                </a:cubicBezTo>
                <a:cubicBezTo>
                  <a:pt x="3579526" y="5505018"/>
                  <a:pt x="3584227" y="5508831"/>
                  <a:pt x="3590361" y="5513817"/>
                </a:cubicBezTo>
                <a:cubicBezTo>
                  <a:pt x="3601101" y="5513817"/>
                  <a:pt x="3613591" y="5513817"/>
                  <a:pt x="3625156" y="5513817"/>
                </a:cubicBezTo>
                <a:cubicBezTo>
                  <a:pt x="3636568" y="5523826"/>
                  <a:pt x="3652776" y="5529135"/>
                  <a:pt x="3647181" y="5546135"/>
                </a:cubicBezTo>
                <a:cubicBezTo>
                  <a:pt x="3661099" y="5560052"/>
                  <a:pt x="3673050" y="5572002"/>
                  <a:pt x="3686175" y="5585127"/>
                </a:cubicBezTo>
                <a:cubicBezTo>
                  <a:pt x="3680517" y="5587543"/>
                  <a:pt x="3675404" y="5589732"/>
                  <a:pt x="3669587" y="5592212"/>
                </a:cubicBezTo>
                <a:cubicBezTo>
                  <a:pt x="3649503" y="5576100"/>
                  <a:pt x="3633707" y="5556367"/>
                  <a:pt x="3615437" y="5540572"/>
                </a:cubicBezTo>
                <a:cubicBezTo>
                  <a:pt x="3602185" y="5540572"/>
                  <a:pt x="3589568" y="5540413"/>
                  <a:pt x="3576950" y="5540762"/>
                </a:cubicBezTo>
                <a:cubicBezTo>
                  <a:pt x="3575422" y="5540794"/>
                  <a:pt x="3573962" y="5543560"/>
                  <a:pt x="3571609" y="5545913"/>
                </a:cubicBezTo>
                <a:cubicBezTo>
                  <a:pt x="3583021" y="5559767"/>
                  <a:pt x="3597193" y="5571273"/>
                  <a:pt x="3608827" y="5584302"/>
                </a:cubicBezTo>
                <a:cubicBezTo>
                  <a:pt x="3604501" y="5589510"/>
                  <a:pt x="3600910" y="5593798"/>
                  <a:pt x="3598240" y="5597039"/>
                </a:cubicBezTo>
                <a:cubicBezTo>
                  <a:pt x="3604628" y="5604385"/>
                  <a:pt x="3610160" y="5610709"/>
                  <a:pt x="3614924" y="5616202"/>
                </a:cubicBezTo>
                <a:cubicBezTo>
                  <a:pt x="3620614" y="5616456"/>
                  <a:pt x="3624743" y="5616646"/>
                  <a:pt x="3628911" y="5616836"/>
                </a:cubicBezTo>
                <a:cubicBezTo>
                  <a:pt x="3638604" y="5624879"/>
                  <a:pt x="3632660" y="5642069"/>
                  <a:pt x="3647118" y="5647601"/>
                </a:cubicBezTo>
                <a:cubicBezTo>
                  <a:pt x="3647118" y="5655860"/>
                  <a:pt x="3647118" y="5664252"/>
                  <a:pt x="3647118" y="5673208"/>
                </a:cubicBezTo>
                <a:cubicBezTo>
                  <a:pt x="3643273" y="5677312"/>
                  <a:pt x="3639017" y="5681885"/>
                  <a:pt x="3634754" y="5686434"/>
                </a:cubicBezTo>
                <a:cubicBezTo>
                  <a:pt x="3634754" y="5690627"/>
                  <a:pt x="3634754" y="5694819"/>
                  <a:pt x="3634754" y="5698822"/>
                </a:cubicBezTo>
                <a:cubicBezTo>
                  <a:pt x="3638858" y="5704924"/>
                  <a:pt x="3645056" y="5704512"/>
                  <a:pt x="3651216" y="5705559"/>
                </a:cubicBezTo>
                <a:cubicBezTo>
                  <a:pt x="3657730" y="5706675"/>
                  <a:pt x="3660845" y="5711819"/>
                  <a:pt x="3660242" y="5719196"/>
                </a:cubicBezTo>
                <a:cubicBezTo>
                  <a:pt x="3659640" y="5726599"/>
                  <a:pt x="3664182" y="5729523"/>
                  <a:pt x="3671331" y="5730823"/>
                </a:cubicBezTo>
                <a:cubicBezTo>
                  <a:pt x="3687761" y="5733843"/>
                  <a:pt x="3690432" y="5742679"/>
                  <a:pt x="3679438" y="5755771"/>
                </a:cubicBezTo>
                <a:cubicBezTo>
                  <a:pt x="3678075" y="5757389"/>
                  <a:pt x="3676450" y="5758784"/>
                  <a:pt x="3674896" y="5760345"/>
                </a:cubicBezTo>
                <a:cubicBezTo>
                  <a:pt x="3673938" y="5769181"/>
                  <a:pt x="3686715" y="5770735"/>
                  <a:pt x="3685446" y="5779476"/>
                </a:cubicBezTo>
                <a:cubicBezTo>
                  <a:pt x="3683949" y="5789802"/>
                  <a:pt x="3692595" y="5793646"/>
                  <a:pt x="3697645" y="5800351"/>
                </a:cubicBezTo>
                <a:cubicBezTo>
                  <a:pt x="3693769" y="5804576"/>
                  <a:pt x="3689734" y="5809028"/>
                  <a:pt x="3685541" y="5813602"/>
                </a:cubicBezTo>
                <a:lnTo>
                  <a:pt x="3685478" y="5883155"/>
                </a:lnTo>
                <a:lnTo>
                  <a:pt x="3691035" y="5883447"/>
                </a:lnTo>
                <a:cubicBezTo>
                  <a:pt x="3693610" y="5884722"/>
                  <a:pt x="3695298" y="5888153"/>
                  <a:pt x="3696788" y="5890887"/>
                </a:cubicBezTo>
                <a:cubicBezTo>
                  <a:pt x="3697042" y="5891363"/>
                  <a:pt x="3693610" y="5894795"/>
                  <a:pt x="3693134" y="5894541"/>
                </a:cubicBezTo>
                <a:cubicBezTo>
                  <a:pt x="3690369" y="5893044"/>
                  <a:pt x="3686968" y="5891363"/>
                  <a:pt x="3685700" y="5888788"/>
                </a:cubicBezTo>
                <a:lnTo>
                  <a:pt x="3685406" y="5883256"/>
                </a:lnTo>
                <a:lnTo>
                  <a:pt x="3679755" y="5883130"/>
                </a:lnTo>
                <a:cubicBezTo>
                  <a:pt x="3675277" y="5879539"/>
                  <a:pt x="3671236" y="5875347"/>
                  <a:pt x="3667043" y="5871376"/>
                </a:cubicBezTo>
                <a:cubicBezTo>
                  <a:pt x="3664753" y="5873691"/>
                  <a:pt x="3660877" y="5875822"/>
                  <a:pt x="3660369" y="5878556"/>
                </a:cubicBezTo>
                <a:cubicBezTo>
                  <a:pt x="3659291" y="5884183"/>
                  <a:pt x="3660052" y="5890120"/>
                  <a:pt x="3659989" y="5898766"/>
                </a:cubicBezTo>
                <a:cubicBezTo>
                  <a:pt x="3660496" y="5899876"/>
                  <a:pt x="3660623" y="5896444"/>
                  <a:pt x="3659957" y="5896190"/>
                </a:cubicBezTo>
                <a:cubicBezTo>
                  <a:pt x="3655859" y="5894573"/>
                  <a:pt x="3652808" y="5896222"/>
                  <a:pt x="3650074" y="5899400"/>
                </a:cubicBezTo>
                <a:cubicBezTo>
                  <a:pt x="3647498" y="5902419"/>
                  <a:pt x="3647879" y="5904963"/>
                  <a:pt x="3652586" y="5907348"/>
                </a:cubicBezTo>
                <a:cubicBezTo>
                  <a:pt x="3653411" y="5907760"/>
                  <a:pt x="3655415" y="5906644"/>
                  <a:pt x="3656462" y="5905756"/>
                </a:cubicBezTo>
                <a:cubicBezTo>
                  <a:pt x="3657857" y="5904614"/>
                  <a:pt x="3659323" y="5903180"/>
                  <a:pt x="3659957" y="5898766"/>
                </a:cubicBezTo>
                <a:cubicBezTo>
                  <a:pt x="3671242" y="5898163"/>
                  <a:pt x="3673462" y="5900770"/>
                  <a:pt x="3672733" y="5910907"/>
                </a:cubicBezTo>
                <a:cubicBezTo>
                  <a:pt x="3672258" y="5917484"/>
                  <a:pt x="3670189" y="5920434"/>
                  <a:pt x="3661479" y="5921043"/>
                </a:cubicBezTo>
                <a:cubicBezTo>
                  <a:pt x="3654971" y="5921519"/>
                  <a:pt x="3650518" y="5923453"/>
                  <a:pt x="3647435" y="5928667"/>
                </a:cubicBezTo>
                <a:cubicBezTo>
                  <a:pt x="3647435" y="5932765"/>
                  <a:pt x="3647435" y="5936736"/>
                  <a:pt x="3647435" y="5941982"/>
                </a:cubicBezTo>
                <a:cubicBezTo>
                  <a:pt x="3651216" y="5945445"/>
                  <a:pt x="3655827" y="5949289"/>
                  <a:pt x="3659862" y="5953647"/>
                </a:cubicBezTo>
                <a:lnTo>
                  <a:pt x="3660020" y="5962504"/>
                </a:lnTo>
                <a:lnTo>
                  <a:pt x="3660018" y="5962505"/>
                </a:lnTo>
                <a:lnTo>
                  <a:pt x="3659798" y="5959711"/>
                </a:lnTo>
                <a:cubicBezTo>
                  <a:pt x="3658752" y="5958664"/>
                  <a:pt x="3655320" y="5958664"/>
                  <a:pt x="3653791" y="5959616"/>
                </a:cubicBezTo>
                <a:cubicBezTo>
                  <a:pt x="3647942" y="5963308"/>
                  <a:pt x="3646642" y="5969213"/>
                  <a:pt x="3647562" y="5977668"/>
                </a:cubicBezTo>
                <a:cubicBezTo>
                  <a:pt x="3652839" y="5983834"/>
                  <a:pt x="3658403" y="5991903"/>
                  <a:pt x="3666694" y="5996032"/>
                </a:cubicBezTo>
                <a:cubicBezTo>
                  <a:pt x="3675372" y="5992505"/>
                  <a:pt x="3671813" y="5985325"/>
                  <a:pt x="3672828" y="5979222"/>
                </a:cubicBezTo>
                <a:cubicBezTo>
                  <a:pt x="3668635" y="5974744"/>
                  <a:pt x="3664372" y="5970196"/>
                  <a:pt x="3659989" y="5962509"/>
                </a:cubicBezTo>
                <a:lnTo>
                  <a:pt x="3660018" y="5962505"/>
                </a:lnTo>
                <a:lnTo>
                  <a:pt x="3660021" y="5962540"/>
                </a:lnTo>
                <a:lnTo>
                  <a:pt x="3660020" y="5962504"/>
                </a:lnTo>
                <a:lnTo>
                  <a:pt x="3679026" y="5959457"/>
                </a:lnTo>
                <a:cubicBezTo>
                  <a:pt x="3681151" y="5962794"/>
                  <a:pt x="3684843" y="5966003"/>
                  <a:pt x="3685129" y="5969499"/>
                </a:cubicBezTo>
                <a:cubicBezTo>
                  <a:pt x="3685953" y="5980015"/>
                  <a:pt x="3685319" y="5990634"/>
                  <a:pt x="3685446" y="6001183"/>
                </a:cubicBezTo>
                <a:cubicBezTo>
                  <a:pt x="3685509" y="6006232"/>
                  <a:pt x="3689417" y="6009219"/>
                  <a:pt x="3699078" y="6010082"/>
                </a:cubicBezTo>
                <a:cubicBezTo>
                  <a:pt x="3703525" y="6010463"/>
                  <a:pt x="3707148" y="6011161"/>
                  <a:pt x="3710040" y="6016153"/>
                </a:cubicBezTo>
                <a:cubicBezTo>
                  <a:pt x="3706418" y="6020314"/>
                  <a:pt x="3702606" y="6024697"/>
                  <a:pt x="3698127" y="6029848"/>
                </a:cubicBezTo>
                <a:cubicBezTo>
                  <a:pt x="3698127" y="6035151"/>
                  <a:pt x="3698634" y="6041475"/>
                  <a:pt x="3697968" y="6047704"/>
                </a:cubicBezTo>
                <a:cubicBezTo>
                  <a:pt x="3697423" y="6052569"/>
                  <a:pt x="3698095" y="6056223"/>
                  <a:pt x="3702130" y="6058728"/>
                </a:cubicBezTo>
                <a:cubicBezTo>
                  <a:pt x="3705054" y="6060542"/>
                  <a:pt x="3708010" y="6058982"/>
                  <a:pt x="3711125" y="6054535"/>
                </a:cubicBezTo>
                <a:cubicBezTo>
                  <a:pt x="3712330" y="6052823"/>
                  <a:pt x="3714075" y="6051516"/>
                  <a:pt x="3715794" y="6049803"/>
                </a:cubicBezTo>
                <a:cubicBezTo>
                  <a:pt x="3718369" y="6051928"/>
                  <a:pt x="3722911" y="6053837"/>
                  <a:pt x="3723165" y="6056223"/>
                </a:cubicBezTo>
                <a:cubicBezTo>
                  <a:pt x="3724085" y="6064450"/>
                  <a:pt x="3723514" y="6072842"/>
                  <a:pt x="3723514" y="6079800"/>
                </a:cubicBezTo>
                <a:cubicBezTo>
                  <a:pt x="3730632" y="6089715"/>
                  <a:pt x="3739722" y="6085903"/>
                  <a:pt x="3747639" y="6086442"/>
                </a:cubicBezTo>
                <a:cubicBezTo>
                  <a:pt x="3758505" y="6087203"/>
                  <a:pt x="3761176" y="6089715"/>
                  <a:pt x="3761620" y="6101627"/>
                </a:cubicBezTo>
                <a:cubicBezTo>
                  <a:pt x="3761716" y="6103727"/>
                  <a:pt x="3761620" y="6105858"/>
                  <a:pt x="3761620" y="6107983"/>
                </a:cubicBezTo>
                <a:cubicBezTo>
                  <a:pt x="3761620" y="6110114"/>
                  <a:pt x="3761620" y="6112214"/>
                  <a:pt x="3761620" y="6114371"/>
                </a:cubicBezTo>
                <a:cubicBezTo>
                  <a:pt x="3763650" y="6117739"/>
                  <a:pt x="3765179" y="6121614"/>
                  <a:pt x="3767850" y="6124380"/>
                </a:cubicBezTo>
                <a:cubicBezTo>
                  <a:pt x="3778082" y="6135056"/>
                  <a:pt x="3788695" y="6145389"/>
                  <a:pt x="3799435" y="6156160"/>
                </a:cubicBezTo>
                <a:cubicBezTo>
                  <a:pt x="3799435" y="6164228"/>
                  <a:pt x="3799435" y="6172620"/>
                  <a:pt x="3799435" y="6180942"/>
                </a:cubicBezTo>
                <a:cubicBezTo>
                  <a:pt x="3808208" y="6190159"/>
                  <a:pt x="3816854" y="6199185"/>
                  <a:pt x="3825558" y="6208370"/>
                </a:cubicBezTo>
                <a:cubicBezTo>
                  <a:pt x="3825558" y="6216883"/>
                  <a:pt x="3825558" y="6225212"/>
                  <a:pt x="3825558" y="6232582"/>
                </a:cubicBezTo>
                <a:cubicBezTo>
                  <a:pt x="3830265" y="6237987"/>
                  <a:pt x="3834268" y="6242655"/>
                  <a:pt x="3838905" y="6247996"/>
                </a:cubicBezTo>
                <a:cubicBezTo>
                  <a:pt x="3836938" y="6253591"/>
                  <a:pt x="3834997" y="6259116"/>
                  <a:pt x="3833157" y="6264362"/>
                </a:cubicBezTo>
                <a:cubicBezTo>
                  <a:pt x="3827594" y="6264362"/>
                  <a:pt x="3823401" y="6264362"/>
                  <a:pt x="3819043" y="6264362"/>
                </a:cubicBezTo>
                <a:cubicBezTo>
                  <a:pt x="3814691" y="6260423"/>
                  <a:pt x="3810181" y="6256318"/>
                  <a:pt x="3805855" y="6252411"/>
                </a:cubicBezTo>
                <a:cubicBezTo>
                  <a:pt x="3801439" y="6256255"/>
                  <a:pt x="3797056" y="6260067"/>
                  <a:pt x="3792920" y="6263696"/>
                </a:cubicBezTo>
                <a:cubicBezTo>
                  <a:pt x="3785422" y="6259211"/>
                  <a:pt x="3787331" y="6252474"/>
                  <a:pt x="3786881" y="6244723"/>
                </a:cubicBezTo>
                <a:cubicBezTo>
                  <a:pt x="3776712" y="6235919"/>
                  <a:pt x="3765591" y="6226258"/>
                  <a:pt x="3751071" y="6213673"/>
                </a:cubicBezTo>
                <a:cubicBezTo>
                  <a:pt x="3750081" y="6213673"/>
                  <a:pt x="3743883" y="6213800"/>
                  <a:pt x="3737692" y="6213642"/>
                </a:cubicBezTo>
                <a:cubicBezTo>
                  <a:pt x="3729141" y="6213451"/>
                  <a:pt x="3723260" y="6209766"/>
                  <a:pt x="3725043" y="6205827"/>
                </a:cubicBezTo>
                <a:cubicBezTo>
                  <a:pt x="3727105" y="6201285"/>
                  <a:pt x="3730923" y="6199947"/>
                  <a:pt x="3735656" y="6200898"/>
                </a:cubicBezTo>
                <a:cubicBezTo>
                  <a:pt x="3737692" y="6201317"/>
                  <a:pt x="3739944" y="6201317"/>
                  <a:pt x="3741980" y="6200898"/>
                </a:cubicBezTo>
                <a:cubicBezTo>
                  <a:pt x="3748210" y="6199661"/>
                  <a:pt x="3748178" y="6195119"/>
                  <a:pt x="3741822" y="6188097"/>
                </a:cubicBezTo>
                <a:cubicBezTo>
                  <a:pt x="3733556" y="6188097"/>
                  <a:pt x="3725170" y="6188097"/>
                  <a:pt x="3717031" y="6188097"/>
                </a:cubicBezTo>
                <a:cubicBezTo>
                  <a:pt x="3711759" y="6184920"/>
                  <a:pt x="3710865" y="6182059"/>
                  <a:pt x="3713662" y="6178913"/>
                </a:cubicBezTo>
                <a:cubicBezTo>
                  <a:pt x="3718465" y="6173572"/>
                  <a:pt x="3725328" y="6176654"/>
                  <a:pt x="3732763" y="6173603"/>
                </a:cubicBezTo>
                <a:cubicBezTo>
                  <a:pt x="3733968" y="6169220"/>
                  <a:pt x="3735560" y="6163530"/>
                  <a:pt x="3737051" y="6158101"/>
                </a:cubicBezTo>
                <a:cubicBezTo>
                  <a:pt x="3732097" y="6152855"/>
                  <a:pt x="3727936" y="6148212"/>
                  <a:pt x="3723450" y="6143828"/>
                </a:cubicBezTo>
                <a:cubicBezTo>
                  <a:pt x="3714075" y="6134643"/>
                  <a:pt x="3708581" y="6134834"/>
                  <a:pt x="3697327" y="6144431"/>
                </a:cubicBezTo>
                <a:cubicBezTo>
                  <a:pt x="3695741" y="6145801"/>
                  <a:pt x="3694308" y="6147419"/>
                  <a:pt x="3691644" y="6150089"/>
                </a:cubicBezTo>
                <a:cubicBezTo>
                  <a:pt x="3678201" y="6150089"/>
                  <a:pt x="3663547" y="6150057"/>
                  <a:pt x="3648932" y="6150089"/>
                </a:cubicBezTo>
                <a:cubicBezTo>
                  <a:pt x="3640793" y="6150121"/>
                  <a:pt x="3635775" y="6153108"/>
                  <a:pt x="3634436" y="6158354"/>
                </a:cubicBezTo>
                <a:cubicBezTo>
                  <a:pt x="3632280" y="6166994"/>
                  <a:pt x="3637297" y="6174238"/>
                  <a:pt x="3646420" y="6175513"/>
                </a:cubicBezTo>
                <a:cubicBezTo>
                  <a:pt x="3655827" y="6176813"/>
                  <a:pt x="3659291" y="6179261"/>
                  <a:pt x="3659862" y="6184793"/>
                </a:cubicBezTo>
                <a:cubicBezTo>
                  <a:pt x="3660052" y="6186886"/>
                  <a:pt x="3659894" y="6189017"/>
                  <a:pt x="3659894" y="6191117"/>
                </a:cubicBezTo>
                <a:cubicBezTo>
                  <a:pt x="3659894" y="6195342"/>
                  <a:pt x="3659894" y="6199566"/>
                  <a:pt x="3659894" y="6203791"/>
                </a:cubicBezTo>
                <a:cubicBezTo>
                  <a:pt x="3660560" y="6205636"/>
                  <a:pt x="3660750" y="6207958"/>
                  <a:pt x="3662025" y="6209227"/>
                </a:cubicBezTo>
                <a:cubicBezTo>
                  <a:pt x="3684361" y="6231758"/>
                  <a:pt x="3706481" y="6254479"/>
                  <a:pt x="3729426" y="6276369"/>
                </a:cubicBezTo>
                <a:cubicBezTo>
                  <a:pt x="3736227" y="6282852"/>
                  <a:pt x="3735687" y="6290832"/>
                  <a:pt x="3737178" y="6297251"/>
                </a:cubicBezTo>
                <a:cubicBezTo>
                  <a:pt x="3756120" y="6316192"/>
                  <a:pt x="3774047" y="6334111"/>
                  <a:pt x="3792000" y="6352069"/>
                </a:cubicBezTo>
                <a:cubicBezTo>
                  <a:pt x="3796035" y="6352513"/>
                  <a:pt x="3800488" y="6352069"/>
                  <a:pt x="3804015" y="6353655"/>
                </a:cubicBezTo>
                <a:cubicBezTo>
                  <a:pt x="3807320" y="6355177"/>
                  <a:pt x="3811798" y="6358666"/>
                  <a:pt x="3812021" y="6361584"/>
                </a:cubicBezTo>
                <a:cubicBezTo>
                  <a:pt x="3812909" y="6374016"/>
                  <a:pt x="3812401" y="6386576"/>
                  <a:pt x="3812401" y="6397550"/>
                </a:cubicBezTo>
                <a:cubicBezTo>
                  <a:pt x="3805125" y="6404971"/>
                  <a:pt x="3799244" y="6411061"/>
                  <a:pt x="3793522" y="6416896"/>
                </a:cubicBezTo>
                <a:cubicBezTo>
                  <a:pt x="3784755" y="6416896"/>
                  <a:pt x="3776300" y="6416896"/>
                  <a:pt x="3768167" y="6416896"/>
                </a:cubicBezTo>
                <a:cubicBezTo>
                  <a:pt x="3763428" y="6412456"/>
                  <a:pt x="3758855" y="6408270"/>
                  <a:pt x="3754566" y="6404273"/>
                </a:cubicBezTo>
                <a:cubicBezTo>
                  <a:pt x="3749954" y="6403956"/>
                  <a:pt x="3745856" y="6403639"/>
                  <a:pt x="3741727" y="6403385"/>
                </a:cubicBezTo>
                <a:cubicBezTo>
                  <a:pt x="3737597" y="6400911"/>
                  <a:pt x="3736544" y="6397359"/>
                  <a:pt x="3736036" y="6393046"/>
                </a:cubicBezTo>
                <a:cubicBezTo>
                  <a:pt x="3734514" y="6380486"/>
                  <a:pt x="3725201" y="6374777"/>
                  <a:pt x="3715699" y="6380486"/>
                </a:cubicBezTo>
                <a:cubicBezTo>
                  <a:pt x="3712172" y="6382580"/>
                  <a:pt x="3709628" y="6386322"/>
                  <a:pt x="3706005" y="6389938"/>
                </a:cubicBezTo>
                <a:cubicBezTo>
                  <a:pt x="3690178" y="6393744"/>
                  <a:pt x="3673399" y="6390382"/>
                  <a:pt x="3656937" y="6391587"/>
                </a:cubicBezTo>
                <a:cubicBezTo>
                  <a:pt x="3646832" y="6389684"/>
                  <a:pt x="3643432" y="6374207"/>
                  <a:pt x="3627446" y="6379852"/>
                </a:cubicBezTo>
                <a:cubicBezTo>
                  <a:pt x="3621089" y="6370464"/>
                  <a:pt x="3613972" y="6359935"/>
                  <a:pt x="3607108" y="6349722"/>
                </a:cubicBezTo>
                <a:cubicBezTo>
                  <a:pt x="3598493" y="6357651"/>
                  <a:pt x="3594046" y="6361647"/>
                  <a:pt x="3589631" y="6365707"/>
                </a:cubicBezTo>
                <a:cubicBezTo>
                  <a:pt x="3581873" y="6357968"/>
                  <a:pt x="3574406" y="6350483"/>
                  <a:pt x="3565443" y="6341514"/>
                </a:cubicBezTo>
                <a:cubicBezTo>
                  <a:pt x="3558833" y="6341197"/>
                  <a:pt x="3550700" y="6340784"/>
                  <a:pt x="3541578" y="6340341"/>
                </a:cubicBezTo>
                <a:cubicBezTo>
                  <a:pt x="3532551" y="6336592"/>
                  <a:pt x="3526740" y="6327977"/>
                  <a:pt x="3520162" y="6320194"/>
                </a:cubicBezTo>
                <a:cubicBezTo>
                  <a:pt x="3519141" y="6303448"/>
                  <a:pt x="3518919" y="6304146"/>
                  <a:pt x="3501886" y="6302015"/>
                </a:cubicBezTo>
                <a:cubicBezTo>
                  <a:pt x="3497185" y="6301444"/>
                  <a:pt x="3492954" y="6294327"/>
                  <a:pt x="3488158" y="6289906"/>
                </a:cubicBezTo>
                <a:cubicBezTo>
                  <a:pt x="3484282" y="6289906"/>
                  <a:pt x="3480057" y="6289906"/>
                  <a:pt x="3475985" y="6289906"/>
                </a:cubicBezTo>
                <a:cubicBezTo>
                  <a:pt x="3471506" y="6294042"/>
                  <a:pt x="3467021" y="6298108"/>
                  <a:pt x="3462828" y="6301952"/>
                </a:cubicBezTo>
                <a:cubicBezTo>
                  <a:pt x="3458191" y="6297981"/>
                  <a:pt x="3453839" y="6294263"/>
                  <a:pt x="3450179" y="6291117"/>
                </a:cubicBezTo>
                <a:cubicBezTo>
                  <a:pt x="3444368" y="6295373"/>
                  <a:pt x="3439439" y="6298964"/>
                  <a:pt x="3434548" y="6302554"/>
                </a:cubicBezTo>
                <a:cubicBezTo>
                  <a:pt x="3420561" y="6298932"/>
                  <a:pt x="3415923" y="6319364"/>
                  <a:pt x="3401752" y="6315266"/>
                </a:cubicBezTo>
                <a:cubicBezTo>
                  <a:pt x="3392407" y="6323531"/>
                  <a:pt x="3383063" y="6331758"/>
                  <a:pt x="3373624" y="6340087"/>
                </a:cubicBezTo>
                <a:cubicBezTo>
                  <a:pt x="3358437" y="6327375"/>
                  <a:pt x="3373846" y="6308307"/>
                  <a:pt x="3365238" y="6293788"/>
                </a:cubicBezTo>
                <a:cubicBezTo>
                  <a:pt x="3363677" y="6292481"/>
                  <a:pt x="3362123" y="6290039"/>
                  <a:pt x="3360531" y="6290007"/>
                </a:cubicBezTo>
                <a:cubicBezTo>
                  <a:pt x="3343688" y="6289722"/>
                  <a:pt x="3326846" y="6289842"/>
                  <a:pt x="3310892" y="6289842"/>
                </a:cubicBezTo>
                <a:cubicBezTo>
                  <a:pt x="3305556" y="6294644"/>
                  <a:pt x="3300945" y="6298773"/>
                  <a:pt x="3296054" y="6303157"/>
                </a:cubicBezTo>
                <a:cubicBezTo>
                  <a:pt x="3287725" y="6303157"/>
                  <a:pt x="3279433" y="6303157"/>
                  <a:pt x="3271739" y="6303157"/>
                </a:cubicBezTo>
                <a:cubicBezTo>
                  <a:pt x="3269645" y="6305256"/>
                  <a:pt x="3266911" y="6306721"/>
                  <a:pt x="3266848" y="6308244"/>
                </a:cubicBezTo>
                <a:cubicBezTo>
                  <a:pt x="3266499" y="6320829"/>
                  <a:pt x="3266657" y="6333414"/>
                  <a:pt x="3266657" y="6345662"/>
                </a:cubicBezTo>
                <a:cubicBezTo>
                  <a:pt x="3261918" y="6350737"/>
                  <a:pt x="3257630" y="6355304"/>
                  <a:pt x="3253278" y="6359998"/>
                </a:cubicBezTo>
                <a:cubicBezTo>
                  <a:pt x="3253278" y="6366151"/>
                  <a:pt x="3253278" y="6372494"/>
                  <a:pt x="3253278" y="6378837"/>
                </a:cubicBezTo>
                <a:cubicBezTo>
                  <a:pt x="3248572" y="6380233"/>
                  <a:pt x="3244949" y="6378837"/>
                  <a:pt x="3242697" y="6374587"/>
                </a:cubicBezTo>
                <a:cubicBezTo>
                  <a:pt x="3238656" y="6366912"/>
                  <a:pt x="3241835" y="6358539"/>
                  <a:pt x="3240344" y="6350737"/>
                </a:cubicBezTo>
                <a:cubicBezTo>
                  <a:pt x="3239678" y="6347185"/>
                  <a:pt x="3236468" y="6344140"/>
                  <a:pt x="3234400" y="6340880"/>
                </a:cubicBezTo>
                <a:cubicBezTo>
                  <a:pt x="3232205" y="6344013"/>
                  <a:pt x="3228424" y="6346994"/>
                  <a:pt x="3228171" y="6350229"/>
                </a:cubicBezTo>
                <a:cubicBezTo>
                  <a:pt x="3227346" y="6360505"/>
                  <a:pt x="3228361" y="6370908"/>
                  <a:pt x="3227599" y="6381121"/>
                </a:cubicBezTo>
                <a:cubicBezTo>
                  <a:pt x="3227346" y="6384546"/>
                  <a:pt x="3224516" y="6389938"/>
                  <a:pt x="3221846" y="6390635"/>
                </a:cubicBezTo>
                <a:cubicBezTo>
                  <a:pt x="3216447" y="6392158"/>
                  <a:pt x="3209736" y="6393744"/>
                  <a:pt x="3205194" y="6387781"/>
                </a:cubicBezTo>
                <a:cubicBezTo>
                  <a:pt x="3204369" y="6386703"/>
                  <a:pt x="3204496" y="6384927"/>
                  <a:pt x="3204179" y="6383468"/>
                </a:cubicBezTo>
                <a:cubicBezTo>
                  <a:pt x="3207103" y="6380550"/>
                  <a:pt x="3210503" y="6377949"/>
                  <a:pt x="3212819" y="6374651"/>
                </a:cubicBezTo>
                <a:cubicBezTo>
                  <a:pt x="3216479" y="6369322"/>
                  <a:pt x="3217304" y="6361774"/>
                  <a:pt x="3212946" y="6358222"/>
                </a:cubicBezTo>
                <a:cubicBezTo>
                  <a:pt x="3204242" y="6351181"/>
                  <a:pt x="3203062" y="6341672"/>
                  <a:pt x="3200176" y="6332297"/>
                </a:cubicBezTo>
                <a:lnTo>
                  <a:pt x="3189835" y="6328027"/>
                </a:lnTo>
                <a:lnTo>
                  <a:pt x="3186659" y="6337546"/>
                </a:lnTo>
                <a:cubicBezTo>
                  <a:pt x="3184960" y="6339250"/>
                  <a:pt x="3182204" y="6339893"/>
                  <a:pt x="3177135" y="6340721"/>
                </a:cubicBezTo>
                <a:cubicBezTo>
                  <a:pt x="3177960" y="6335653"/>
                  <a:pt x="3178602" y="6332889"/>
                  <a:pt x="3180305" y="6331184"/>
                </a:cubicBezTo>
                <a:lnTo>
                  <a:pt x="3189814" y="6328018"/>
                </a:lnTo>
                <a:lnTo>
                  <a:pt x="3189715" y="6327977"/>
                </a:lnTo>
                <a:cubicBezTo>
                  <a:pt x="3189715" y="6321685"/>
                  <a:pt x="3189715" y="6315424"/>
                  <a:pt x="3189715" y="6309227"/>
                </a:cubicBezTo>
                <a:cubicBezTo>
                  <a:pt x="3185554" y="6304749"/>
                  <a:pt x="3181424" y="6300334"/>
                  <a:pt x="3177484" y="6296071"/>
                </a:cubicBezTo>
                <a:cubicBezTo>
                  <a:pt x="3181773" y="6291371"/>
                  <a:pt x="3185903" y="6286829"/>
                  <a:pt x="3189779" y="6282535"/>
                </a:cubicBezTo>
                <a:cubicBezTo>
                  <a:pt x="3189430" y="6277930"/>
                  <a:pt x="3189112" y="6273895"/>
                  <a:pt x="3188827" y="6270369"/>
                </a:cubicBezTo>
                <a:cubicBezTo>
                  <a:pt x="3184539" y="6265440"/>
                  <a:pt x="3180568" y="6260835"/>
                  <a:pt x="3175988" y="6255557"/>
                </a:cubicBezTo>
                <a:cubicBezTo>
                  <a:pt x="3177897" y="6249994"/>
                  <a:pt x="3179768" y="6244501"/>
                  <a:pt x="3181583" y="6239224"/>
                </a:cubicBezTo>
                <a:cubicBezTo>
                  <a:pt x="3187082" y="6239224"/>
                  <a:pt x="3191181" y="6239224"/>
                  <a:pt x="3198679" y="6239224"/>
                </a:cubicBezTo>
                <a:cubicBezTo>
                  <a:pt x="3201001" y="6242053"/>
                  <a:pt x="3204718" y="6247108"/>
                  <a:pt x="3209038" y="6251555"/>
                </a:cubicBezTo>
                <a:lnTo>
                  <a:pt x="3215203" y="6253631"/>
                </a:lnTo>
                <a:lnTo>
                  <a:pt x="3215394" y="6257245"/>
                </a:lnTo>
                <a:cubicBezTo>
                  <a:pt x="3216669" y="6259814"/>
                  <a:pt x="3220069" y="6261501"/>
                  <a:pt x="3222829" y="6262992"/>
                </a:cubicBezTo>
                <a:cubicBezTo>
                  <a:pt x="3223070" y="6263119"/>
                  <a:pt x="3224049" y="6262324"/>
                  <a:pt x="3224228" y="6260958"/>
                </a:cubicBezTo>
                <a:lnTo>
                  <a:pt x="3220847" y="6255520"/>
                </a:lnTo>
                <a:lnTo>
                  <a:pt x="3223310" y="6254595"/>
                </a:lnTo>
                <a:cubicBezTo>
                  <a:pt x="3223088" y="6253713"/>
                  <a:pt x="3222024" y="6252538"/>
                  <a:pt x="3220736" y="6251904"/>
                </a:cubicBezTo>
                <a:lnTo>
                  <a:pt x="3219424" y="6251835"/>
                </a:lnTo>
                <a:lnTo>
                  <a:pt x="3215880" y="6242621"/>
                </a:lnTo>
                <a:cubicBezTo>
                  <a:pt x="3215172" y="6238923"/>
                  <a:pt x="3215172" y="6235634"/>
                  <a:pt x="3215172" y="6232202"/>
                </a:cubicBezTo>
                <a:cubicBezTo>
                  <a:pt x="3209450" y="6226607"/>
                  <a:pt x="3203861" y="6220156"/>
                  <a:pt x="3197220" y="6215138"/>
                </a:cubicBezTo>
                <a:cubicBezTo>
                  <a:pt x="3194454" y="6213039"/>
                  <a:pt x="3189366" y="6213997"/>
                  <a:pt x="3185363" y="6213546"/>
                </a:cubicBezTo>
                <a:cubicBezTo>
                  <a:pt x="3175385" y="6223112"/>
                  <a:pt x="3158543" y="6228009"/>
                  <a:pt x="3163820" y="6242909"/>
                </a:cubicBezTo>
                <a:cubicBezTo>
                  <a:pt x="3156189" y="6252253"/>
                  <a:pt x="3151013" y="6258609"/>
                  <a:pt x="3146084" y="6264615"/>
                </a:cubicBezTo>
                <a:cubicBezTo>
                  <a:pt x="3140552" y="6259814"/>
                  <a:pt x="3136200" y="6256065"/>
                  <a:pt x="3131912" y="6252348"/>
                </a:cubicBezTo>
                <a:cubicBezTo>
                  <a:pt x="3123900" y="6260359"/>
                  <a:pt x="3116465" y="6267793"/>
                  <a:pt x="3109030" y="6275228"/>
                </a:cubicBezTo>
                <a:cubicBezTo>
                  <a:pt x="3105821" y="6276084"/>
                  <a:pt x="3102166" y="6274498"/>
                  <a:pt x="3101056" y="6269696"/>
                </a:cubicBezTo>
                <a:cubicBezTo>
                  <a:pt x="3099686" y="6263918"/>
                  <a:pt x="3102452" y="6257023"/>
                  <a:pt x="3094605" y="6252348"/>
                </a:cubicBezTo>
                <a:cubicBezTo>
                  <a:pt x="3089200" y="6257403"/>
                  <a:pt x="3083478" y="6262738"/>
                  <a:pt x="3078175" y="6267666"/>
                </a:cubicBezTo>
                <a:cubicBezTo>
                  <a:pt x="3073214" y="6275925"/>
                  <a:pt x="3076329" y="6284413"/>
                  <a:pt x="3075314" y="6292449"/>
                </a:cubicBezTo>
                <a:cubicBezTo>
                  <a:pt x="3075092" y="6294359"/>
                  <a:pt x="3074711" y="6297092"/>
                  <a:pt x="3073436" y="6297854"/>
                </a:cubicBezTo>
                <a:cubicBezTo>
                  <a:pt x="3063458" y="6303892"/>
                  <a:pt x="3063426" y="6314695"/>
                  <a:pt x="3060089" y="6323975"/>
                </a:cubicBezTo>
                <a:cubicBezTo>
                  <a:pt x="3059550" y="6325434"/>
                  <a:pt x="3056911" y="6327407"/>
                  <a:pt x="3055833" y="6327089"/>
                </a:cubicBezTo>
                <a:cubicBezTo>
                  <a:pt x="3054050" y="6326582"/>
                  <a:pt x="3051798" y="6324577"/>
                  <a:pt x="3051443" y="6322858"/>
                </a:cubicBezTo>
                <a:cubicBezTo>
                  <a:pt x="3047916" y="6304717"/>
                  <a:pt x="3051411" y="6285967"/>
                  <a:pt x="3049381" y="6266582"/>
                </a:cubicBezTo>
                <a:cubicBezTo>
                  <a:pt x="3041369" y="6265694"/>
                  <a:pt x="3035495" y="6264964"/>
                  <a:pt x="3029614" y="6264393"/>
                </a:cubicBezTo>
                <a:cubicBezTo>
                  <a:pt x="3025548" y="6264013"/>
                  <a:pt x="3021444" y="6263822"/>
                  <a:pt x="3017346" y="6263537"/>
                </a:cubicBezTo>
                <a:cubicBezTo>
                  <a:pt x="3012962" y="6259972"/>
                  <a:pt x="3009752" y="6252126"/>
                  <a:pt x="3004094" y="6253686"/>
                </a:cubicBezTo>
                <a:cubicBezTo>
                  <a:pt x="2996659" y="6255748"/>
                  <a:pt x="2999647" y="6264140"/>
                  <a:pt x="2999076" y="6270109"/>
                </a:cubicBezTo>
                <a:cubicBezTo>
                  <a:pt x="2994876" y="6274625"/>
                  <a:pt x="2990620" y="6279198"/>
                  <a:pt x="2986395" y="6283747"/>
                </a:cubicBezTo>
                <a:cubicBezTo>
                  <a:pt x="2986395" y="6298456"/>
                  <a:pt x="2986395" y="6313173"/>
                  <a:pt x="2986395" y="6327914"/>
                </a:cubicBezTo>
                <a:cubicBezTo>
                  <a:pt x="2984295" y="6327914"/>
                  <a:pt x="2981307" y="6326994"/>
                  <a:pt x="2980229" y="6328041"/>
                </a:cubicBezTo>
                <a:cubicBezTo>
                  <a:pt x="2968119" y="6339706"/>
                  <a:pt x="2956364" y="6351689"/>
                  <a:pt x="2944349" y="6363423"/>
                </a:cubicBezTo>
                <a:cubicBezTo>
                  <a:pt x="2943493" y="6364248"/>
                  <a:pt x="2941457" y="6363867"/>
                  <a:pt x="2940283" y="6364057"/>
                </a:cubicBezTo>
                <a:cubicBezTo>
                  <a:pt x="2938627" y="6362472"/>
                  <a:pt x="2935798" y="6361076"/>
                  <a:pt x="2935766" y="6359618"/>
                </a:cubicBezTo>
                <a:cubicBezTo>
                  <a:pt x="2935417" y="6346994"/>
                  <a:pt x="2935576" y="6334397"/>
                  <a:pt x="2935576" y="6321780"/>
                </a:cubicBezTo>
                <a:cubicBezTo>
                  <a:pt x="2934149" y="6320290"/>
                  <a:pt x="2932975" y="6318285"/>
                  <a:pt x="2931224" y="6317365"/>
                </a:cubicBezTo>
                <a:cubicBezTo>
                  <a:pt x="2928300" y="6315773"/>
                  <a:pt x="2923441" y="6317651"/>
                  <a:pt x="2923219" y="6322288"/>
                </a:cubicBezTo>
                <a:cubicBezTo>
                  <a:pt x="2922356" y="6339034"/>
                  <a:pt x="2922870" y="6355811"/>
                  <a:pt x="2922870" y="6372367"/>
                </a:cubicBezTo>
                <a:cubicBezTo>
                  <a:pt x="2934973" y="6384483"/>
                  <a:pt x="2946861" y="6396344"/>
                  <a:pt x="2958743" y="6408270"/>
                </a:cubicBezTo>
                <a:cubicBezTo>
                  <a:pt x="2960367" y="6419941"/>
                  <a:pt x="2966406" y="6432247"/>
                  <a:pt x="2954391" y="6442269"/>
                </a:cubicBezTo>
                <a:cubicBezTo>
                  <a:pt x="2943874" y="6442269"/>
                  <a:pt x="2933387" y="6442269"/>
                  <a:pt x="2922870" y="6442269"/>
                </a:cubicBezTo>
                <a:lnTo>
                  <a:pt x="2922870" y="6429684"/>
                </a:lnTo>
                <a:lnTo>
                  <a:pt x="2912472" y="6433832"/>
                </a:lnTo>
                <a:cubicBezTo>
                  <a:pt x="2910220" y="6438336"/>
                  <a:pt x="2913811" y="6441190"/>
                  <a:pt x="2922965" y="6442395"/>
                </a:cubicBezTo>
                <a:cubicBezTo>
                  <a:pt x="2922965" y="6448739"/>
                  <a:pt x="2922965" y="6455082"/>
                  <a:pt x="2922965" y="6462820"/>
                </a:cubicBezTo>
                <a:cubicBezTo>
                  <a:pt x="2917941" y="6464723"/>
                  <a:pt x="2912472" y="6466817"/>
                  <a:pt x="2907581" y="6468656"/>
                </a:cubicBezTo>
                <a:cubicBezTo>
                  <a:pt x="2897381" y="6462757"/>
                  <a:pt x="2887688" y="6456033"/>
                  <a:pt x="2885620" y="6446455"/>
                </a:cubicBezTo>
                <a:cubicBezTo>
                  <a:pt x="2883717" y="6437638"/>
                  <a:pt x="2880951" y="6431041"/>
                  <a:pt x="2874182" y="6425586"/>
                </a:cubicBezTo>
                <a:cubicBezTo>
                  <a:pt x="2876789" y="6415691"/>
                  <a:pt x="2884668" y="6410616"/>
                  <a:pt x="2892579" y="6405161"/>
                </a:cubicBezTo>
                <a:cubicBezTo>
                  <a:pt x="2898174" y="6415373"/>
                  <a:pt x="2908469" y="6416579"/>
                  <a:pt x="2918416" y="6419053"/>
                </a:cubicBezTo>
                <a:lnTo>
                  <a:pt x="2922904" y="6429505"/>
                </a:lnTo>
                <a:lnTo>
                  <a:pt x="2933546" y="6425142"/>
                </a:lnTo>
                <a:cubicBezTo>
                  <a:pt x="2937485" y="6416199"/>
                  <a:pt x="2937168" y="6415438"/>
                  <a:pt x="2928395" y="6403956"/>
                </a:cubicBezTo>
                <a:cubicBezTo>
                  <a:pt x="2924392" y="6403956"/>
                  <a:pt x="2920262" y="6403956"/>
                  <a:pt x="2916228" y="6403956"/>
                </a:cubicBezTo>
                <a:cubicBezTo>
                  <a:pt x="2914128" y="6400341"/>
                  <a:pt x="2911331" y="6397233"/>
                  <a:pt x="2910284" y="6393617"/>
                </a:cubicBezTo>
                <a:cubicBezTo>
                  <a:pt x="2905989" y="6378837"/>
                  <a:pt x="2906180" y="6378774"/>
                  <a:pt x="2896233" y="6378710"/>
                </a:cubicBezTo>
                <a:cubicBezTo>
                  <a:pt x="2890041" y="6378647"/>
                  <a:pt x="2883875" y="6378710"/>
                  <a:pt x="2878661" y="6378710"/>
                </a:cubicBezTo>
                <a:cubicBezTo>
                  <a:pt x="2867414" y="6389874"/>
                  <a:pt x="2856889" y="6400087"/>
                  <a:pt x="2846721" y="6410680"/>
                </a:cubicBezTo>
                <a:cubicBezTo>
                  <a:pt x="2845674" y="6411758"/>
                  <a:pt x="2846594" y="6414740"/>
                  <a:pt x="2846594" y="6416833"/>
                </a:cubicBezTo>
                <a:cubicBezTo>
                  <a:pt x="2841734" y="6418292"/>
                  <a:pt x="2836298" y="6416896"/>
                  <a:pt x="2836076" y="6412329"/>
                </a:cubicBezTo>
                <a:cubicBezTo>
                  <a:pt x="2835346" y="6395773"/>
                  <a:pt x="2824480" y="6387083"/>
                  <a:pt x="2812655" y="6378710"/>
                </a:cubicBezTo>
                <a:cubicBezTo>
                  <a:pt x="2806299" y="6378710"/>
                  <a:pt x="2799942" y="6378710"/>
                  <a:pt x="2791842" y="6378710"/>
                </a:cubicBezTo>
                <a:cubicBezTo>
                  <a:pt x="2778336" y="6371099"/>
                  <a:pt x="2768833" y="6357270"/>
                  <a:pt x="2757453" y="6345345"/>
                </a:cubicBezTo>
                <a:cubicBezTo>
                  <a:pt x="2759679" y="6335539"/>
                  <a:pt x="2754179" y="6329500"/>
                  <a:pt x="2745857" y="6322922"/>
                </a:cubicBezTo>
                <a:cubicBezTo>
                  <a:pt x="2745476" y="6315964"/>
                  <a:pt x="2745064" y="6307800"/>
                  <a:pt x="2744486" y="6297473"/>
                </a:cubicBezTo>
                <a:cubicBezTo>
                  <a:pt x="2741949" y="6294295"/>
                  <a:pt x="2738179" y="6289557"/>
                  <a:pt x="2733130" y="6283233"/>
                </a:cubicBezTo>
                <a:cubicBezTo>
                  <a:pt x="2733130" y="6276915"/>
                  <a:pt x="2733130" y="6268682"/>
                  <a:pt x="2733130" y="6263150"/>
                </a:cubicBezTo>
                <a:cubicBezTo>
                  <a:pt x="2729255" y="6251016"/>
                  <a:pt x="2714835" y="6247108"/>
                  <a:pt x="2719765" y="6233566"/>
                </a:cubicBezTo>
                <a:cubicBezTo>
                  <a:pt x="2715668" y="6229087"/>
                  <a:pt x="2711469" y="6224514"/>
                  <a:pt x="2707020" y="6219617"/>
                </a:cubicBezTo>
                <a:cubicBezTo>
                  <a:pt x="2707020" y="6215836"/>
                  <a:pt x="2707020" y="6211644"/>
                  <a:pt x="2707020" y="6207546"/>
                </a:cubicBezTo>
                <a:cubicBezTo>
                  <a:pt x="2702638" y="6202839"/>
                  <a:pt x="2698389" y="6198266"/>
                  <a:pt x="2693946" y="6193464"/>
                </a:cubicBezTo>
                <a:cubicBezTo>
                  <a:pt x="2693946" y="6189461"/>
                  <a:pt x="2693946" y="6185300"/>
                  <a:pt x="2693946" y="6181456"/>
                </a:cubicBezTo>
                <a:cubicBezTo>
                  <a:pt x="2685560" y="6170774"/>
                  <a:pt x="2674117" y="6177289"/>
                  <a:pt x="2660992" y="6174657"/>
                </a:cubicBezTo>
                <a:cubicBezTo>
                  <a:pt x="2654413" y="6183074"/>
                  <a:pt x="2646661" y="6193020"/>
                  <a:pt x="2640526" y="6200866"/>
                </a:cubicBezTo>
                <a:cubicBezTo>
                  <a:pt x="2632515" y="6200866"/>
                  <a:pt x="2628320" y="6200866"/>
                  <a:pt x="2624222" y="6200866"/>
                </a:cubicBezTo>
                <a:cubicBezTo>
                  <a:pt x="2618119" y="6206969"/>
                  <a:pt x="2611416" y="6212405"/>
                  <a:pt x="2606328" y="6219078"/>
                </a:cubicBezTo>
                <a:cubicBezTo>
                  <a:pt x="2600484" y="6226797"/>
                  <a:pt x="2591901" y="6225465"/>
                  <a:pt x="2584657" y="6227692"/>
                </a:cubicBezTo>
                <a:cubicBezTo>
                  <a:pt x="2566475" y="6245865"/>
                  <a:pt x="2548489" y="6263854"/>
                  <a:pt x="2530537" y="6281805"/>
                </a:cubicBezTo>
                <a:cubicBezTo>
                  <a:pt x="2530023" y="6285840"/>
                  <a:pt x="2529516" y="6289849"/>
                  <a:pt x="2528468" y="6298171"/>
                </a:cubicBezTo>
                <a:cubicBezTo>
                  <a:pt x="2521257" y="6303797"/>
                  <a:pt x="2511340" y="6311549"/>
                  <a:pt x="2503582" y="6317587"/>
                </a:cubicBezTo>
                <a:cubicBezTo>
                  <a:pt x="2503582" y="6327819"/>
                  <a:pt x="2503582" y="6334175"/>
                  <a:pt x="2503582" y="6340531"/>
                </a:cubicBezTo>
                <a:cubicBezTo>
                  <a:pt x="2493444" y="6342180"/>
                  <a:pt x="2492525" y="6343106"/>
                  <a:pt x="2490869" y="6353211"/>
                </a:cubicBezTo>
                <a:cubicBezTo>
                  <a:pt x="2481181" y="6352006"/>
                  <a:pt x="2475554" y="6344647"/>
                  <a:pt x="2478194" y="6336941"/>
                </a:cubicBezTo>
                <a:cubicBezTo>
                  <a:pt x="2478826" y="6335095"/>
                  <a:pt x="2479526" y="6333128"/>
                  <a:pt x="2480763" y="6331695"/>
                </a:cubicBezTo>
                <a:cubicBezTo>
                  <a:pt x="2483531" y="6328517"/>
                  <a:pt x="2486676" y="6325656"/>
                  <a:pt x="2490203" y="6322129"/>
                </a:cubicBezTo>
                <a:cubicBezTo>
                  <a:pt x="2486454" y="6317810"/>
                  <a:pt x="2482674" y="6313458"/>
                  <a:pt x="2478415" y="6308529"/>
                </a:cubicBezTo>
                <a:cubicBezTo>
                  <a:pt x="2478415" y="6305129"/>
                  <a:pt x="2478415" y="6301000"/>
                  <a:pt x="2478415" y="6296934"/>
                </a:cubicBezTo>
                <a:cubicBezTo>
                  <a:pt x="2474022" y="6292227"/>
                  <a:pt x="2469799" y="6287717"/>
                  <a:pt x="2465700" y="6283328"/>
                </a:cubicBezTo>
                <a:cubicBezTo>
                  <a:pt x="2469925" y="6278754"/>
                  <a:pt x="2474152" y="6274213"/>
                  <a:pt x="2478539" y="6269474"/>
                </a:cubicBezTo>
                <a:cubicBezTo>
                  <a:pt x="2478539" y="6261089"/>
                  <a:pt x="2478539" y="6252760"/>
                  <a:pt x="2478539" y="6244818"/>
                </a:cubicBezTo>
                <a:cubicBezTo>
                  <a:pt x="2486389" y="6236966"/>
                  <a:pt x="2493824" y="6229531"/>
                  <a:pt x="2501299" y="6222066"/>
                </a:cubicBezTo>
                <a:cubicBezTo>
                  <a:pt x="2502756" y="6216344"/>
                  <a:pt x="2504255" y="6210622"/>
                  <a:pt x="2505713" y="6204939"/>
                </a:cubicBezTo>
                <a:cubicBezTo>
                  <a:pt x="2513181" y="6197466"/>
                  <a:pt x="2520622" y="6190032"/>
                  <a:pt x="2528154" y="6182503"/>
                </a:cubicBezTo>
                <a:cubicBezTo>
                  <a:pt x="2528597" y="6175354"/>
                  <a:pt x="2532536" y="6166803"/>
                  <a:pt x="2521099" y="6164165"/>
                </a:cubicBezTo>
                <a:cubicBezTo>
                  <a:pt x="2518046" y="6167216"/>
                  <a:pt x="2515375" y="6170648"/>
                  <a:pt x="2512007" y="6173096"/>
                </a:cubicBezTo>
                <a:cubicBezTo>
                  <a:pt x="2507048" y="6176654"/>
                  <a:pt x="2498279" y="6175893"/>
                  <a:pt x="2494878" y="6173128"/>
                </a:cubicBezTo>
                <a:cubicBezTo>
                  <a:pt x="2491193" y="6170140"/>
                  <a:pt x="2490552" y="6166867"/>
                  <a:pt x="2490712" y="6162040"/>
                </a:cubicBezTo>
                <a:cubicBezTo>
                  <a:pt x="2491226" y="6147324"/>
                  <a:pt x="2490906" y="6132614"/>
                  <a:pt x="2490906" y="6118468"/>
                </a:cubicBezTo>
                <a:cubicBezTo>
                  <a:pt x="2486294" y="6113451"/>
                  <a:pt x="2482131" y="6108877"/>
                  <a:pt x="2478160" y="6104552"/>
                </a:cubicBezTo>
                <a:cubicBezTo>
                  <a:pt x="2478511" y="6099978"/>
                  <a:pt x="2478826" y="6095880"/>
                  <a:pt x="2479112" y="6091808"/>
                </a:cubicBezTo>
                <a:cubicBezTo>
                  <a:pt x="2485088" y="6085839"/>
                  <a:pt x="2491032" y="6079895"/>
                  <a:pt x="2497131" y="6073793"/>
                </a:cubicBezTo>
                <a:cubicBezTo>
                  <a:pt x="2501202" y="6073793"/>
                  <a:pt x="2505365" y="6073793"/>
                  <a:pt x="2509496" y="6073793"/>
                </a:cubicBezTo>
                <a:cubicBezTo>
                  <a:pt x="2511817" y="6070457"/>
                  <a:pt x="2515884" y="6067342"/>
                  <a:pt x="2516011" y="6064037"/>
                </a:cubicBezTo>
                <a:cubicBezTo>
                  <a:pt x="2516548" y="6051643"/>
                  <a:pt x="2514266" y="6038709"/>
                  <a:pt x="2527391" y="6030577"/>
                </a:cubicBezTo>
                <a:cubicBezTo>
                  <a:pt x="2528597" y="6029816"/>
                  <a:pt x="2529103" y="6026892"/>
                  <a:pt x="2528947" y="6025046"/>
                </a:cubicBezTo>
                <a:cubicBezTo>
                  <a:pt x="2527549" y="6009378"/>
                  <a:pt x="2538955" y="6010114"/>
                  <a:pt x="2547379" y="6009442"/>
                </a:cubicBezTo>
                <a:cubicBezTo>
                  <a:pt x="2558756" y="5998068"/>
                  <a:pt x="2569145" y="5987678"/>
                  <a:pt x="2580114" y="5976711"/>
                </a:cubicBezTo>
                <a:cubicBezTo>
                  <a:pt x="2580114" y="5973501"/>
                  <a:pt x="2580114" y="5969340"/>
                  <a:pt x="2580114" y="5965464"/>
                </a:cubicBezTo>
                <a:cubicBezTo>
                  <a:pt x="2588342" y="5954757"/>
                  <a:pt x="2599781" y="5961208"/>
                  <a:pt x="2613927" y="5958411"/>
                </a:cubicBezTo>
                <a:cubicBezTo>
                  <a:pt x="2620790" y="5949987"/>
                  <a:pt x="2630040" y="5938677"/>
                  <a:pt x="2639283" y="5927335"/>
                </a:cubicBezTo>
                <a:cubicBezTo>
                  <a:pt x="2645703" y="5923009"/>
                  <a:pt x="2639733" y="5912080"/>
                  <a:pt x="2655015" y="5908204"/>
                </a:cubicBezTo>
                <a:cubicBezTo>
                  <a:pt x="2658957" y="5908204"/>
                  <a:pt x="2667317" y="5908204"/>
                  <a:pt x="2674753" y="5908204"/>
                </a:cubicBezTo>
                <a:cubicBezTo>
                  <a:pt x="2680124" y="5903688"/>
                  <a:pt x="2684286" y="5898163"/>
                  <a:pt x="2689753" y="5896190"/>
                </a:cubicBezTo>
                <a:cubicBezTo>
                  <a:pt x="2695213" y="5894224"/>
                  <a:pt x="2702194" y="5896444"/>
                  <a:pt x="2706227" y="5889993"/>
                </a:cubicBezTo>
                <a:cubicBezTo>
                  <a:pt x="2706449" y="5886022"/>
                  <a:pt x="2706703" y="5881893"/>
                  <a:pt x="2707053" y="5876012"/>
                </a:cubicBezTo>
                <a:cubicBezTo>
                  <a:pt x="2697056" y="5866955"/>
                  <a:pt x="2686196" y="5857135"/>
                  <a:pt x="2674275" y="5846333"/>
                </a:cubicBezTo>
                <a:cubicBezTo>
                  <a:pt x="2664900" y="5847252"/>
                  <a:pt x="2656926" y="5841379"/>
                  <a:pt x="2650378" y="5832796"/>
                </a:cubicBezTo>
                <a:cubicBezTo>
                  <a:pt x="2646216" y="5832606"/>
                  <a:pt x="2642082" y="5832416"/>
                  <a:pt x="2637633" y="5832226"/>
                </a:cubicBezTo>
                <a:cubicBezTo>
                  <a:pt x="2633249" y="5828128"/>
                  <a:pt x="2628702" y="5823865"/>
                  <a:pt x="2624097" y="5819514"/>
                </a:cubicBezTo>
                <a:cubicBezTo>
                  <a:pt x="2615797" y="5819514"/>
                  <a:pt x="2607381" y="5819514"/>
                  <a:pt x="2599177" y="5819514"/>
                </a:cubicBezTo>
                <a:cubicBezTo>
                  <a:pt x="2594509" y="5815131"/>
                  <a:pt x="2589968" y="5810868"/>
                  <a:pt x="2585609" y="5806802"/>
                </a:cubicBezTo>
                <a:cubicBezTo>
                  <a:pt x="2583097" y="5806802"/>
                  <a:pt x="2580971" y="5806548"/>
                  <a:pt x="2578903" y="5806865"/>
                </a:cubicBezTo>
                <a:cubicBezTo>
                  <a:pt x="2574328" y="5807500"/>
                  <a:pt x="2569876" y="5806104"/>
                  <a:pt x="2568861" y="5801556"/>
                </a:cubicBezTo>
                <a:cubicBezTo>
                  <a:pt x="2568449" y="5799685"/>
                  <a:pt x="2573022" y="5794598"/>
                  <a:pt x="2575565" y="5794471"/>
                </a:cubicBezTo>
                <a:cubicBezTo>
                  <a:pt x="2587994" y="5793710"/>
                  <a:pt x="2600484" y="5794122"/>
                  <a:pt x="2611700" y="5794122"/>
                </a:cubicBezTo>
                <a:cubicBezTo>
                  <a:pt x="2614466" y="5791357"/>
                  <a:pt x="2615956" y="5789866"/>
                  <a:pt x="2617452" y="5788369"/>
                </a:cubicBezTo>
                <a:cubicBezTo>
                  <a:pt x="2614592" y="5786054"/>
                  <a:pt x="2612016" y="5782305"/>
                  <a:pt x="2608839" y="5781696"/>
                </a:cubicBezTo>
                <a:cubicBezTo>
                  <a:pt x="2600834" y="5780205"/>
                  <a:pt x="2592410" y="5780839"/>
                  <a:pt x="2584436" y="5779254"/>
                </a:cubicBezTo>
                <a:cubicBezTo>
                  <a:pt x="2579696" y="5778296"/>
                  <a:pt x="2578458" y="5773532"/>
                  <a:pt x="2579918" y="5768699"/>
                </a:cubicBezTo>
                <a:cubicBezTo>
                  <a:pt x="2598733" y="5768699"/>
                  <a:pt x="2617549" y="5768699"/>
                  <a:pt x="2636619" y="5768699"/>
                </a:cubicBezTo>
                <a:cubicBezTo>
                  <a:pt x="2640972" y="5772834"/>
                  <a:pt x="2645482" y="5777091"/>
                  <a:pt x="2650030" y="5781410"/>
                </a:cubicBezTo>
                <a:cubicBezTo>
                  <a:pt x="2658257" y="5781410"/>
                  <a:pt x="2666620" y="5781410"/>
                  <a:pt x="2674975" y="5781410"/>
                </a:cubicBezTo>
                <a:cubicBezTo>
                  <a:pt x="2679490" y="5785673"/>
                  <a:pt x="2683969" y="5789929"/>
                  <a:pt x="2688289" y="5794027"/>
                </a:cubicBezTo>
                <a:cubicBezTo>
                  <a:pt x="2696834" y="5794027"/>
                  <a:pt x="2705175" y="5794027"/>
                  <a:pt x="2713156" y="5794027"/>
                </a:cubicBezTo>
                <a:cubicBezTo>
                  <a:pt x="2717887" y="5789612"/>
                  <a:pt x="2722393" y="5785419"/>
                  <a:pt x="2726364" y="5781696"/>
                </a:cubicBezTo>
                <a:cubicBezTo>
                  <a:pt x="2735356" y="5781696"/>
                  <a:pt x="2743630" y="5781696"/>
                  <a:pt x="2751192" y="5781696"/>
                </a:cubicBezTo>
                <a:cubicBezTo>
                  <a:pt x="2756089" y="5785958"/>
                  <a:pt x="2760409" y="5789739"/>
                  <a:pt x="2765021" y="5793773"/>
                </a:cubicBezTo>
                <a:cubicBezTo>
                  <a:pt x="2771758" y="5783795"/>
                  <a:pt x="2780366" y="5779698"/>
                  <a:pt x="2791842" y="5781252"/>
                </a:cubicBezTo>
                <a:cubicBezTo>
                  <a:pt x="2795686" y="5781759"/>
                  <a:pt x="2799752" y="5780427"/>
                  <a:pt x="2803723" y="5779920"/>
                </a:cubicBezTo>
                <a:cubicBezTo>
                  <a:pt x="2811133" y="5772517"/>
                  <a:pt x="2818504" y="5765140"/>
                  <a:pt x="2825907" y="5757737"/>
                </a:cubicBezTo>
                <a:cubicBezTo>
                  <a:pt x="2839413" y="5754845"/>
                  <a:pt x="2842718" y="5753640"/>
                  <a:pt x="2852442" y="5743916"/>
                </a:cubicBezTo>
                <a:cubicBezTo>
                  <a:pt x="2864172" y="5743916"/>
                  <a:pt x="2876529" y="5743916"/>
                  <a:pt x="2889147" y="5743916"/>
                </a:cubicBezTo>
                <a:cubicBezTo>
                  <a:pt x="2893917" y="5739786"/>
                  <a:pt x="2898523" y="5735815"/>
                  <a:pt x="2903642" y="5731394"/>
                </a:cubicBezTo>
                <a:cubicBezTo>
                  <a:pt x="2907677" y="5734985"/>
                  <a:pt x="2912028" y="5738829"/>
                  <a:pt x="2916831" y="5743091"/>
                </a:cubicBezTo>
                <a:cubicBezTo>
                  <a:pt x="2920326" y="5743091"/>
                  <a:pt x="2924456" y="5743091"/>
                  <a:pt x="2931859" y="5743091"/>
                </a:cubicBezTo>
                <a:cubicBezTo>
                  <a:pt x="2934244" y="5740199"/>
                  <a:pt x="2937961" y="5735175"/>
                  <a:pt x="2942281" y="5730760"/>
                </a:cubicBezTo>
                <a:lnTo>
                  <a:pt x="2948422" y="5732684"/>
                </a:lnTo>
                <a:lnTo>
                  <a:pt x="2948606" y="5736164"/>
                </a:lnTo>
                <a:cubicBezTo>
                  <a:pt x="2949881" y="5738733"/>
                  <a:pt x="2953281" y="5740421"/>
                  <a:pt x="2956047" y="5741911"/>
                </a:cubicBezTo>
                <a:cubicBezTo>
                  <a:pt x="2956285" y="5742038"/>
                  <a:pt x="2957262" y="5741244"/>
                  <a:pt x="2957441" y="5739877"/>
                </a:cubicBezTo>
                <a:lnTo>
                  <a:pt x="2954058" y="5734439"/>
                </a:lnTo>
                <a:lnTo>
                  <a:pt x="2956521" y="5733515"/>
                </a:lnTo>
                <a:cubicBezTo>
                  <a:pt x="2956299" y="5732633"/>
                  <a:pt x="2955235" y="5731458"/>
                  <a:pt x="2953947" y="5730823"/>
                </a:cubicBezTo>
                <a:lnTo>
                  <a:pt x="2951425" y="5730690"/>
                </a:lnTo>
                <a:lnTo>
                  <a:pt x="2943969" y="5720084"/>
                </a:lnTo>
                <a:cubicBezTo>
                  <a:pt x="2925820" y="5716202"/>
                  <a:pt x="2907518" y="5717826"/>
                  <a:pt x="2890390" y="5718682"/>
                </a:cubicBezTo>
                <a:cubicBezTo>
                  <a:pt x="2886318" y="5722755"/>
                  <a:pt x="2883368" y="5725704"/>
                  <a:pt x="2880412" y="5728660"/>
                </a:cubicBezTo>
                <a:cubicBezTo>
                  <a:pt x="2878597" y="5729301"/>
                  <a:pt x="2876789" y="5730506"/>
                  <a:pt x="2874943" y="5730506"/>
                </a:cubicBezTo>
                <a:cubicBezTo>
                  <a:pt x="2820794" y="5730602"/>
                  <a:pt x="2766607" y="5730602"/>
                  <a:pt x="2713916" y="5730602"/>
                </a:cubicBezTo>
                <a:cubicBezTo>
                  <a:pt x="2706259" y="5725800"/>
                  <a:pt x="2706131" y="5719285"/>
                  <a:pt x="2707211" y="5713380"/>
                </a:cubicBezTo>
                <a:cubicBezTo>
                  <a:pt x="2708163" y="5708324"/>
                  <a:pt x="2713314" y="5703941"/>
                  <a:pt x="2721277" y="5705083"/>
                </a:cubicBezTo>
                <a:cubicBezTo>
                  <a:pt x="2725381" y="5705653"/>
                  <a:pt x="2729605" y="5705083"/>
                  <a:pt x="2733795" y="5705241"/>
                </a:cubicBezTo>
                <a:cubicBezTo>
                  <a:pt x="2735768" y="5705305"/>
                  <a:pt x="2737703" y="5705844"/>
                  <a:pt x="2738993" y="5706072"/>
                </a:cubicBezTo>
                <a:cubicBezTo>
                  <a:pt x="2743693" y="5710011"/>
                  <a:pt x="2747950" y="5713601"/>
                  <a:pt x="2752720" y="5717604"/>
                </a:cubicBezTo>
                <a:cubicBezTo>
                  <a:pt x="2758633" y="5706199"/>
                  <a:pt x="2769182" y="5705812"/>
                  <a:pt x="2778748" y="5703053"/>
                </a:cubicBezTo>
                <a:cubicBezTo>
                  <a:pt x="2781083" y="5702368"/>
                  <a:pt x="2782553" y="5700930"/>
                  <a:pt x="2785314" y="5698197"/>
                </a:cubicBezTo>
                <a:lnTo>
                  <a:pt x="2790081" y="5693991"/>
                </a:lnTo>
                <a:lnTo>
                  <a:pt x="2795398" y="5698514"/>
                </a:lnTo>
                <a:cubicBezTo>
                  <a:pt x="2797122" y="5700976"/>
                  <a:pt x="2798560" y="5703684"/>
                  <a:pt x="2799816" y="5705209"/>
                </a:cubicBezTo>
                <a:cubicBezTo>
                  <a:pt x="2828134" y="5705209"/>
                  <a:pt x="2853267" y="5705273"/>
                  <a:pt x="2878375" y="5705019"/>
                </a:cubicBezTo>
                <a:cubicBezTo>
                  <a:pt x="2879803" y="5705019"/>
                  <a:pt x="2881236" y="5702159"/>
                  <a:pt x="2882822" y="5700478"/>
                </a:cubicBezTo>
                <a:cubicBezTo>
                  <a:pt x="2882695" y="5699361"/>
                  <a:pt x="2883108" y="5697268"/>
                  <a:pt x="2882283" y="5696507"/>
                </a:cubicBezTo>
                <a:cubicBezTo>
                  <a:pt x="2871734" y="5686656"/>
                  <a:pt x="2863119" y="5674737"/>
                  <a:pt x="2851935" y="5667873"/>
                </a:cubicBezTo>
                <a:cubicBezTo>
                  <a:pt x="2842369" y="5667873"/>
                  <a:pt x="2834236" y="5667873"/>
                  <a:pt x="2826859" y="5667873"/>
                </a:cubicBezTo>
                <a:cubicBezTo>
                  <a:pt x="2823109" y="5671622"/>
                  <a:pt x="2820153" y="5674578"/>
                  <a:pt x="2799625" y="5685571"/>
                </a:cubicBezTo>
                <a:cubicBezTo>
                  <a:pt x="2803723" y="5679983"/>
                  <a:pt x="2795591" y="5680649"/>
                  <a:pt x="2787579" y="5681949"/>
                </a:cubicBezTo>
                <a:cubicBezTo>
                  <a:pt x="2785929" y="5682203"/>
                  <a:pt x="2783988" y="5684493"/>
                  <a:pt x="2783290" y="5686275"/>
                </a:cubicBezTo>
                <a:lnTo>
                  <a:pt x="2783297" y="5688241"/>
                </a:lnTo>
                <a:lnTo>
                  <a:pt x="2762553" y="5691632"/>
                </a:lnTo>
                <a:cubicBezTo>
                  <a:pt x="2752626" y="5692498"/>
                  <a:pt x="2744284" y="5692498"/>
                  <a:pt x="2735007" y="5692498"/>
                </a:cubicBezTo>
                <a:cubicBezTo>
                  <a:pt x="2728907" y="5684747"/>
                  <a:pt x="2721119" y="5674864"/>
                  <a:pt x="2714518" y="5666377"/>
                </a:cubicBezTo>
                <a:cubicBezTo>
                  <a:pt x="2698839" y="5666377"/>
                  <a:pt x="2686354" y="5666377"/>
                  <a:pt x="2674529" y="5666377"/>
                </a:cubicBezTo>
                <a:cubicBezTo>
                  <a:pt x="2670846" y="5662691"/>
                  <a:pt x="2667857" y="5659704"/>
                  <a:pt x="2663316" y="5655162"/>
                </a:cubicBezTo>
                <a:cubicBezTo>
                  <a:pt x="2650695" y="5654686"/>
                  <a:pt x="2636492" y="5654147"/>
                  <a:pt x="2624666" y="5653703"/>
                </a:cubicBezTo>
                <a:cubicBezTo>
                  <a:pt x="2615418" y="5647886"/>
                  <a:pt x="2618787" y="5641055"/>
                  <a:pt x="2618215" y="5635175"/>
                </a:cubicBezTo>
                <a:cubicBezTo>
                  <a:pt x="2626156" y="5624436"/>
                  <a:pt x="2637666" y="5630823"/>
                  <a:pt x="2648248" y="5628819"/>
                </a:cubicBezTo>
                <a:cubicBezTo>
                  <a:pt x="2652510" y="5632472"/>
                  <a:pt x="2657179" y="5636475"/>
                  <a:pt x="2662680" y="5641213"/>
                </a:cubicBezTo>
                <a:cubicBezTo>
                  <a:pt x="2699505" y="5641213"/>
                  <a:pt x="2737386" y="5641213"/>
                  <a:pt x="2775380" y="5641213"/>
                </a:cubicBezTo>
                <a:cubicBezTo>
                  <a:pt x="2780176" y="5645533"/>
                  <a:pt x="2784756" y="5649726"/>
                  <a:pt x="2789742" y="5654210"/>
                </a:cubicBezTo>
                <a:cubicBezTo>
                  <a:pt x="2793396" y="5654210"/>
                  <a:pt x="2797564" y="5654210"/>
                  <a:pt x="2801947" y="5654210"/>
                </a:cubicBezTo>
                <a:cubicBezTo>
                  <a:pt x="2806331" y="5650144"/>
                  <a:pt x="2810942" y="5645914"/>
                  <a:pt x="2815326" y="5641848"/>
                </a:cubicBezTo>
                <a:cubicBezTo>
                  <a:pt x="2828165" y="5641848"/>
                  <a:pt x="2840815" y="5641848"/>
                  <a:pt x="2852918" y="5641848"/>
                </a:cubicBezTo>
                <a:cubicBezTo>
                  <a:pt x="2857879" y="5646358"/>
                  <a:pt x="2862485" y="5650525"/>
                  <a:pt x="2866170" y="5653861"/>
                </a:cubicBezTo>
                <a:cubicBezTo>
                  <a:pt x="2879904" y="5653861"/>
                  <a:pt x="2892420" y="5653861"/>
                  <a:pt x="2904467" y="5653861"/>
                </a:cubicBezTo>
                <a:cubicBezTo>
                  <a:pt x="2912472" y="5645882"/>
                  <a:pt x="2919945" y="5638384"/>
                  <a:pt x="2927507" y="5630823"/>
                </a:cubicBezTo>
                <a:cubicBezTo>
                  <a:pt x="2939997" y="5634350"/>
                  <a:pt x="2943683" y="5648172"/>
                  <a:pt x="2959796" y="5654147"/>
                </a:cubicBezTo>
                <a:cubicBezTo>
                  <a:pt x="2958489" y="5654147"/>
                  <a:pt x="2962657" y="5654147"/>
                  <a:pt x="2967897" y="5654147"/>
                </a:cubicBezTo>
                <a:cubicBezTo>
                  <a:pt x="2973080" y="5659989"/>
                  <a:pt x="2978668" y="5666250"/>
                  <a:pt x="2984517" y="5672859"/>
                </a:cubicBezTo>
                <a:cubicBezTo>
                  <a:pt x="2983058" y="5674642"/>
                  <a:pt x="2981022" y="5679311"/>
                  <a:pt x="2978732" y="5679437"/>
                </a:cubicBezTo>
                <a:cubicBezTo>
                  <a:pt x="2966216" y="5680173"/>
                  <a:pt x="2953662" y="5679793"/>
                  <a:pt x="2942154" y="5679793"/>
                </a:cubicBezTo>
                <a:cubicBezTo>
                  <a:pt x="2925027" y="5663966"/>
                  <a:pt x="2925027" y="5663966"/>
                  <a:pt x="2910379" y="5673310"/>
                </a:cubicBezTo>
                <a:cubicBezTo>
                  <a:pt x="2910379" y="5677471"/>
                  <a:pt x="2910379" y="5681664"/>
                  <a:pt x="2910379" y="5685920"/>
                </a:cubicBezTo>
                <a:cubicBezTo>
                  <a:pt x="2913557" y="5688051"/>
                  <a:pt x="2916799" y="5692117"/>
                  <a:pt x="2920104" y="5692181"/>
                </a:cubicBezTo>
                <a:cubicBezTo>
                  <a:pt x="2951816" y="5692656"/>
                  <a:pt x="2983534" y="5692276"/>
                  <a:pt x="3015252" y="5692751"/>
                </a:cubicBezTo>
                <a:cubicBezTo>
                  <a:pt x="3018297" y="5692783"/>
                  <a:pt x="3021253" y="5696982"/>
                  <a:pt x="3024051" y="5699076"/>
                </a:cubicBezTo>
                <a:cubicBezTo>
                  <a:pt x="3020238" y="5703465"/>
                  <a:pt x="3016426" y="5707817"/>
                  <a:pt x="3012550" y="5712263"/>
                </a:cubicBezTo>
                <a:cubicBezTo>
                  <a:pt x="3026151" y="5723453"/>
                  <a:pt x="3041369" y="5715860"/>
                  <a:pt x="3055801" y="5717953"/>
                </a:cubicBezTo>
                <a:cubicBezTo>
                  <a:pt x="3060153" y="5713792"/>
                  <a:pt x="3064473" y="5709282"/>
                  <a:pt x="3069338" y="5705336"/>
                </a:cubicBezTo>
                <a:cubicBezTo>
                  <a:pt x="3070607" y="5704290"/>
                  <a:pt x="3073436" y="5705178"/>
                  <a:pt x="3075568" y="5705178"/>
                </a:cubicBezTo>
                <a:cubicBezTo>
                  <a:pt x="3075568" y="5711121"/>
                  <a:pt x="3075568" y="5717033"/>
                  <a:pt x="3075568" y="5722977"/>
                </a:cubicBezTo>
                <a:cubicBezTo>
                  <a:pt x="3085705" y="5733272"/>
                  <a:pt x="3086910" y="5733177"/>
                  <a:pt x="3099369" y="5725869"/>
                </a:cubicBezTo>
                <a:cubicBezTo>
                  <a:pt x="3086942" y="5709599"/>
                  <a:pt x="3087005" y="5709536"/>
                  <a:pt x="3075568" y="5705178"/>
                </a:cubicBezTo>
                <a:cubicBezTo>
                  <a:pt x="3077027" y="5700382"/>
                  <a:pt x="3075821" y="5695644"/>
                  <a:pt x="3071114" y="5694661"/>
                </a:cubicBezTo>
                <a:cubicBezTo>
                  <a:pt x="3061358" y="5692656"/>
                  <a:pt x="3051316" y="5691990"/>
                  <a:pt x="3042739" y="5690944"/>
                </a:cubicBezTo>
                <a:cubicBezTo>
                  <a:pt x="3034949" y="5685634"/>
                  <a:pt x="3038096" y="5678993"/>
                  <a:pt x="3037715" y="5673119"/>
                </a:cubicBezTo>
                <a:cubicBezTo>
                  <a:pt x="3041115" y="5671083"/>
                  <a:pt x="3044357" y="5667588"/>
                  <a:pt x="3047852" y="5667335"/>
                </a:cubicBezTo>
                <a:cubicBezTo>
                  <a:pt x="3058281" y="5666567"/>
                  <a:pt x="3068799" y="5667144"/>
                  <a:pt x="3079285" y="5667017"/>
                </a:cubicBezTo>
                <a:cubicBezTo>
                  <a:pt x="3084271" y="5666954"/>
                  <a:pt x="3087322" y="5662152"/>
                  <a:pt x="3088280" y="5653449"/>
                </a:cubicBezTo>
                <a:cubicBezTo>
                  <a:pt x="3088502" y="5651445"/>
                  <a:pt x="3088693" y="5649408"/>
                  <a:pt x="3088883" y="5647410"/>
                </a:cubicBezTo>
                <a:cubicBezTo>
                  <a:pt x="3099274" y="5637020"/>
                  <a:pt x="3109411" y="5626434"/>
                  <a:pt x="3120119" y="5616392"/>
                </a:cubicBezTo>
                <a:cubicBezTo>
                  <a:pt x="3124065" y="5612707"/>
                  <a:pt x="3125936" y="5610353"/>
                  <a:pt x="3123900" y="5607372"/>
                </a:cubicBezTo>
                <a:cubicBezTo>
                  <a:pt x="3121299" y="5603522"/>
                  <a:pt x="3117677" y="5602317"/>
                  <a:pt x="3112906" y="5603490"/>
                </a:cubicBezTo>
                <a:cubicBezTo>
                  <a:pt x="3108333" y="5604607"/>
                  <a:pt x="3104805" y="5602856"/>
                  <a:pt x="3102357" y="5598505"/>
                </a:cubicBezTo>
                <a:cubicBezTo>
                  <a:pt x="3106867" y="5590239"/>
                  <a:pt x="3112748" y="5583408"/>
                  <a:pt x="3121775" y="5579786"/>
                </a:cubicBezTo>
                <a:cubicBezTo>
                  <a:pt x="3128607" y="5591229"/>
                  <a:pt x="3141605" y="5592180"/>
                  <a:pt x="3151361" y="5593544"/>
                </a:cubicBezTo>
                <a:cubicBezTo>
                  <a:pt x="3152376" y="5603680"/>
                  <a:pt x="3149262" y="5612009"/>
                  <a:pt x="3156728" y="5614172"/>
                </a:cubicBezTo>
                <a:cubicBezTo>
                  <a:pt x="3162450" y="5615821"/>
                  <a:pt x="3165565" y="5607975"/>
                  <a:pt x="3170399" y="5604131"/>
                </a:cubicBezTo>
                <a:cubicBezTo>
                  <a:pt x="3174687" y="5607975"/>
                  <a:pt x="3179070" y="5611851"/>
                  <a:pt x="3183460" y="5615758"/>
                </a:cubicBezTo>
                <a:cubicBezTo>
                  <a:pt x="3187780" y="5611787"/>
                  <a:pt x="3192259" y="5607658"/>
                  <a:pt x="3196839" y="5603459"/>
                </a:cubicBezTo>
                <a:cubicBezTo>
                  <a:pt x="3205130" y="5603459"/>
                  <a:pt x="3213491" y="5603459"/>
                  <a:pt x="3225404" y="5603459"/>
                </a:cubicBezTo>
                <a:cubicBezTo>
                  <a:pt x="3231634" y="5595644"/>
                  <a:pt x="3239424" y="5585888"/>
                  <a:pt x="3245235" y="5578549"/>
                </a:cubicBezTo>
                <a:cubicBezTo>
                  <a:pt x="3253152" y="5577692"/>
                  <a:pt x="3257154" y="5577242"/>
                  <a:pt x="3260872" y="5576830"/>
                </a:cubicBezTo>
                <a:cubicBezTo>
                  <a:pt x="3267006" y="5570759"/>
                  <a:pt x="3273141" y="5565012"/>
                  <a:pt x="3278761" y="5558847"/>
                </a:cubicBezTo>
                <a:lnTo>
                  <a:pt x="3280846" y="5552650"/>
                </a:lnTo>
                <a:lnTo>
                  <a:pt x="3284451" y="5552459"/>
                </a:lnTo>
                <a:cubicBezTo>
                  <a:pt x="3287027" y="5551184"/>
                  <a:pt x="3288708" y="5547784"/>
                  <a:pt x="3290205" y="5545025"/>
                </a:cubicBezTo>
                <a:cubicBezTo>
                  <a:pt x="3290459" y="5544543"/>
                  <a:pt x="3287027" y="5541111"/>
                  <a:pt x="3282739" y="5547023"/>
                </a:cubicBezTo>
                <a:cubicBezTo>
                  <a:pt x="3283817" y="5542862"/>
                  <a:pt x="3280385" y="5544549"/>
                  <a:pt x="3279116" y="5547118"/>
                </a:cubicBezTo>
                <a:lnTo>
                  <a:pt x="3279084" y="5547731"/>
                </a:lnTo>
                <a:lnTo>
                  <a:pt x="3253501" y="5552681"/>
                </a:lnTo>
                <a:cubicBezTo>
                  <a:pt x="3253501" y="5550582"/>
                  <a:pt x="3252574" y="5547594"/>
                  <a:pt x="3253628" y="5546516"/>
                </a:cubicBezTo>
                <a:cubicBezTo>
                  <a:pt x="3263828" y="5535935"/>
                  <a:pt x="3274314" y="5525672"/>
                  <a:pt x="3284990" y="5515060"/>
                </a:cubicBezTo>
                <a:cubicBezTo>
                  <a:pt x="3289285" y="5518999"/>
                  <a:pt x="3293668" y="5523065"/>
                  <a:pt x="3297989" y="5527036"/>
                </a:cubicBezTo>
                <a:cubicBezTo>
                  <a:pt x="3302410" y="5522874"/>
                  <a:pt x="3306921" y="5518650"/>
                  <a:pt x="3310987" y="5514831"/>
                </a:cubicBezTo>
                <a:cubicBezTo>
                  <a:pt x="3319950" y="5514831"/>
                  <a:pt x="3328273" y="5514831"/>
                  <a:pt x="3335968" y="5514831"/>
                </a:cubicBezTo>
                <a:cubicBezTo>
                  <a:pt x="3341018" y="5519380"/>
                  <a:pt x="3345598" y="5523509"/>
                  <a:pt x="3350330" y="5527765"/>
                </a:cubicBezTo>
                <a:cubicBezTo>
                  <a:pt x="3362947" y="5527765"/>
                  <a:pt x="3375406" y="5527765"/>
                  <a:pt x="3386844" y="5527765"/>
                </a:cubicBezTo>
                <a:cubicBezTo>
                  <a:pt x="3392281" y="5532472"/>
                  <a:pt x="3396886" y="5536475"/>
                  <a:pt x="3402196" y="5541048"/>
                </a:cubicBezTo>
                <a:cubicBezTo>
                  <a:pt x="3407759" y="5539113"/>
                  <a:pt x="3413284" y="5537204"/>
                  <a:pt x="3418531" y="5535396"/>
                </a:cubicBezTo>
                <a:cubicBezTo>
                  <a:pt x="3418531" y="5525672"/>
                  <a:pt x="3418531" y="5517344"/>
                  <a:pt x="3418531" y="5509338"/>
                </a:cubicBezTo>
                <a:cubicBezTo>
                  <a:pt x="3424119" y="5500756"/>
                  <a:pt x="3431465" y="5500090"/>
                  <a:pt x="3439693" y="5503870"/>
                </a:cubicBezTo>
                <a:lnTo>
                  <a:pt x="3443324" y="5515067"/>
                </a:lnTo>
                <a:lnTo>
                  <a:pt x="3434167" y="5518041"/>
                </a:lnTo>
                <a:cubicBezTo>
                  <a:pt x="3431592" y="5521061"/>
                  <a:pt x="3431973" y="5523604"/>
                  <a:pt x="3436673" y="5525989"/>
                </a:cubicBezTo>
                <a:cubicBezTo>
                  <a:pt x="3437504" y="5526401"/>
                  <a:pt x="3439503" y="5525291"/>
                  <a:pt x="3440556" y="5524397"/>
                </a:cubicBezTo>
                <a:cubicBezTo>
                  <a:pt x="3441951" y="5523255"/>
                  <a:pt x="3443442" y="5521828"/>
                  <a:pt x="3444051" y="5517407"/>
                </a:cubicBezTo>
                <a:lnTo>
                  <a:pt x="3444079" y="5517394"/>
                </a:lnTo>
                <a:lnTo>
                  <a:pt x="3444083" y="5517407"/>
                </a:lnTo>
                <a:lnTo>
                  <a:pt x="3444083" y="5517392"/>
                </a:lnTo>
                <a:lnTo>
                  <a:pt x="3450306" y="5514451"/>
                </a:lnTo>
                <a:cubicBezTo>
                  <a:pt x="3458032" y="5507239"/>
                  <a:pt x="3465372" y="5499646"/>
                  <a:pt x="3472775" y="5492243"/>
                </a:cubicBezTo>
                <a:cubicBezTo>
                  <a:pt x="3474589" y="5491190"/>
                  <a:pt x="3476270" y="5489351"/>
                  <a:pt x="3477990" y="5489319"/>
                </a:cubicBezTo>
                <a:cubicBezTo>
                  <a:pt x="3494705" y="5489097"/>
                  <a:pt x="3511421" y="5489192"/>
                  <a:pt x="3526709" y="5489192"/>
                </a:cubicBezTo>
                <a:close/>
                <a:moveTo>
                  <a:pt x="4795844" y="5478866"/>
                </a:moveTo>
                <a:cubicBezTo>
                  <a:pt x="4797722" y="5478035"/>
                  <a:pt x="4801915" y="5481720"/>
                  <a:pt x="4804586" y="5483883"/>
                </a:cubicBezTo>
                <a:cubicBezTo>
                  <a:pt x="4807860" y="5486554"/>
                  <a:pt x="4810752" y="5489668"/>
                  <a:pt x="4813581" y="5492815"/>
                </a:cubicBezTo>
                <a:cubicBezTo>
                  <a:pt x="4814850" y="5494242"/>
                  <a:pt x="4815580" y="5496183"/>
                  <a:pt x="4816316" y="5497451"/>
                </a:cubicBezTo>
                <a:cubicBezTo>
                  <a:pt x="4818568" y="5507651"/>
                  <a:pt x="4812439" y="5513341"/>
                  <a:pt x="4806115" y="5518714"/>
                </a:cubicBezTo>
                <a:cubicBezTo>
                  <a:pt x="4801948" y="5526782"/>
                  <a:pt x="4804395" y="5535238"/>
                  <a:pt x="4803919" y="5543402"/>
                </a:cubicBezTo>
                <a:cubicBezTo>
                  <a:pt x="4803571" y="5549726"/>
                  <a:pt x="4804142" y="5556113"/>
                  <a:pt x="4803761" y="5562437"/>
                </a:cubicBezTo>
                <a:cubicBezTo>
                  <a:pt x="4803286" y="5570601"/>
                  <a:pt x="4805829" y="5579056"/>
                  <a:pt x="4801471" y="5587157"/>
                </a:cubicBezTo>
                <a:cubicBezTo>
                  <a:pt x="4794989" y="5592371"/>
                  <a:pt x="4790001" y="5598283"/>
                  <a:pt x="4790700" y="5608007"/>
                </a:cubicBezTo>
                <a:cubicBezTo>
                  <a:pt x="4790890" y="5610614"/>
                  <a:pt x="4785675" y="5616139"/>
                  <a:pt x="4783169" y="5615980"/>
                </a:cubicBezTo>
                <a:cubicBezTo>
                  <a:pt x="4769373" y="5615187"/>
                  <a:pt x="4764671" y="5621068"/>
                  <a:pt x="4765306" y="5634445"/>
                </a:cubicBezTo>
                <a:cubicBezTo>
                  <a:pt x="4765527" y="5638860"/>
                  <a:pt x="4760542" y="5641150"/>
                  <a:pt x="4757523" y="5639811"/>
                </a:cubicBezTo>
                <a:cubicBezTo>
                  <a:pt x="4755708" y="5639019"/>
                  <a:pt x="4753900" y="5637179"/>
                  <a:pt x="4753171" y="5635365"/>
                </a:cubicBezTo>
                <a:cubicBezTo>
                  <a:pt x="4752434" y="5633557"/>
                  <a:pt x="4753005" y="5631204"/>
                  <a:pt x="4753005" y="5629073"/>
                </a:cubicBezTo>
                <a:cubicBezTo>
                  <a:pt x="4753005" y="5618492"/>
                  <a:pt x="4753005" y="5607912"/>
                  <a:pt x="4753005" y="5597553"/>
                </a:cubicBezTo>
                <a:cubicBezTo>
                  <a:pt x="4757395" y="5592878"/>
                  <a:pt x="4761653" y="5588305"/>
                  <a:pt x="4765337" y="5584334"/>
                </a:cubicBezTo>
                <a:cubicBezTo>
                  <a:pt x="4765337" y="5575181"/>
                  <a:pt x="4765337" y="5566821"/>
                  <a:pt x="4765337" y="5558815"/>
                </a:cubicBezTo>
                <a:cubicBezTo>
                  <a:pt x="4763466" y="5556938"/>
                  <a:pt x="4760764" y="5554045"/>
                  <a:pt x="4760669" y="5554172"/>
                </a:cubicBezTo>
                <a:cubicBezTo>
                  <a:pt x="4749865" y="5563516"/>
                  <a:pt x="4739246" y="5573081"/>
                  <a:pt x="4729648" y="5581727"/>
                </a:cubicBezTo>
                <a:cubicBezTo>
                  <a:pt x="4723325" y="5597521"/>
                  <a:pt x="4734388" y="5615282"/>
                  <a:pt x="4720532" y="5628375"/>
                </a:cubicBezTo>
                <a:cubicBezTo>
                  <a:pt x="4712680" y="5620497"/>
                  <a:pt x="4705181" y="5613024"/>
                  <a:pt x="4696725" y="5604575"/>
                </a:cubicBezTo>
                <a:cubicBezTo>
                  <a:pt x="4692563" y="5607975"/>
                  <a:pt x="4688275" y="5611502"/>
                  <a:pt x="4683155" y="5615695"/>
                </a:cubicBezTo>
                <a:cubicBezTo>
                  <a:pt x="4677725" y="5610614"/>
                  <a:pt x="4671940" y="5605146"/>
                  <a:pt x="4666377" y="5599932"/>
                </a:cubicBezTo>
                <a:cubicBezTo>
                  <a:pt x="4664759" y="5592054"/>
                  <a:pt x="4673210" y="5591229"/>
                  <a:pt x="4674992" y="5584175"/>
                </a:cubicBezTo>
                <a:cubicBezTo>
                  <a:pt x="4672416" y="5581125"/>
                  <a:pt x="4668730" y="5576798"/>
                  <a:pt x="4664728" y="5572066"/>
                </a:cubicBezTo>
                <a:cubicBezTo>
                  <a:pt x="4664917" y="5565679"/>
                  <a:pt x="4660052" y="5556589"/>
                  <a:pt x="4672226" y="5554686"/>
                </a:cubicBezTo>
                <a:cubicBezTo>
                  <a:pt x="4679819" y="5562279"/>
                  <a:pt x="4687285" y="5569745"/>
                  <a:pt x="4695265" y="5577725"/>
                </a:cubicBezTo>
                <a:cubicBezTo>
                  <a:pt x="4699587" y="5573779"/>
                  <a:pt x="4704166" y="5570094"/>
                  <a:pt x="4708169" y="5565806"/>
                </a:cubicBezTo>
                <a:cubicBezTo>
                  <a:pt x="4710872" y="5562945"/>
                  <a:pt x="4714303" y="5559386"/>
                  <a:pt x="4714556" y="5555923"/>
                </a:cubicBezTo>
                <a:cubicBezTo>
                  <a:pt x="4715065" y="5549440"/>
                  <a:pt x="4715952" y="5543814"/>
                  <a:pt x="4722341" y="5539970"/>
                </a:cubicBezTo>
                <a:cubicBezTo>
                  <a:pt x="4734514" y="5539970"/>
                  <a:pt x="4747163" y="5539970"/>
                  <a:pt x="4759584" y="5539970"/>
                </a:cubicBezTo>
                <a:cubicBezTo>
                  <a:pt x="4765782" y="5533773"/>
                  <a:pt x="4771758" y="5527797"/>
                  <a:pt x="4777733" y="5521828"/>
                </a:cubicBezTo>
                <a:cubicBezTo>
                  <a:pt x="4777955" y="5517693"/>
                  <a:pt x="4778210" y="5513563"/>
                  <a:pt x="4778462" y="5509022"/>
                </a:cubicBezTo>
                <a:cubicBezTo>
                  <a:pt x="4782529" y="5504664"/>
                  <a:pt x="4786792" y="5500122"/>
                  <a:pt x="4791112" y="5495485"/>
                </a:cubicBezTo>
                <a:cubicBezTo>
                  <a:pt x="4791936" y="5489732"/>
                  <a:pt x="4788282" y="5482171"/>
                  <a:pt x="4795844" y="5478866"/>
                </a:cubicBezTo>
                <a:close/>
                <a:moveTo>
                  <a:pt x="2109623" y="5476607"/>
                </a:moveTo>
                <a:cubicBezTo>
                  <a:pt x="2115536" y="5476607"/>
                  <a:pt x="2121450" y="5476607"/>
                  <a:pt x="2127544" y="5476607"/>
                </a:cubicBezTo>
                <a:cubicBezTo>
                  <a:pt x="2135176" y="5481434"/>
                  <a:pt x="2139813" y="5491032"/>
                  <a:pt x="2151766" y="5489826"/>
                </a:cubicBezTo>
                <a:cubicBezTo>
                  <a:pt x="2157006" y="5489287"/>
                  <a:pt x="2161903" y="5494812"/>
                  <a:pt x="2160470" y="5502031"/>
                </a:cubicBezTo>
                <a:lnTo>
                  <a:pt x="2181570" y="5502031"/>
                </a:lnTo>
                <a:cubicBezTo>
                  <a:pt x="2186115" y="5507270"/>
                  <a:pt x="2192502" y="5514324"/>
                  <a:pt x="2198477" y="5521733"/>
                </a:cubicBezTo>
                <a:cubicBezTo>
                  <a:pt x="2199428" y="5522906"/>
                  <a:pt x="2198605" y="5525513"/>
                  <a:pt x="2198605" y="5527448"/>
                </a:cubicBezTo>
                <a:cubicBezTo>
                  <a:pt x="2192788" y="5527448"/>
                  <a:pt x="2186969" y="5527448"/>
                  <a:pt x="2177498" y="5527448"/>
                </a:cubicBezTo>
                <a:cubicBezTo>
                  <a:pt x="2172957" y="5522208"/>
                  <a:pt x="2166569" y="5515155"/>
                  <a:pt x="2160595" y="5507746"/>
                </a:cubicBezTo>
                <a:cubicBezTo>
                  <a:pt x="2159642" y="5506572"/>
                  <a:pt x="2160467" y="5503966"/>
                  <a:pt x="2160467" y="5502031"/>
                </a:cubicBezTo>
                <a:lnTo>
                  <a:pt x="2122336" y="5502031"/>
                </a:lnTo>
                <a:cubicBezTo>
                  <a:pt x="2124272" y="5494336"/>
                  <a:pt x="2117884" y="5491158"/>
                  <a:pt x="2113658" y="5487315"/>
                </a:cubicBezTo>
                <a:cubicBezTo>
                  <a:pt x="2110195" y="5484168"/>
                  <a:pt x="2108222" y="5481276"/>
                  <a:pt x="2109623" y="5476607"/>
                </a:cubicBezTo>
                <a:close/>
                <a:moveTo>
                  <a:pt x="4676693" y="5476531"/>
                </a:moveTo>
                <a:cubicBezTo>
                  <a:pt x="4677690" y="5475534"/>
                  <a:pt x="4679676" y="5475526"/>
                  <a:pt x="4682331" y="5476829"/>
                </a:cubicBezTo>
                <a:cubicBezTo>
                  <a:pt x="4684905" y="5478066"/>
                  <a:pt x="4686587" y="5481498"/>
                  <a:pt x="4688084" y="5484264"/>
                </a:cubicBezTo>
                <a:cubicBezTo>
                  <a:pt x="4688337" y="5484739"/>
                  <a:pt x="4684905" y="5488171"/>
                  <a:pt x="4684431" y="5487917"/>
                </a:cubicBezTo>
                <a:cubicBezTo>
                  <a:pt x="4681665" y="5486427"/>
                  <a:pt x="4678264" y="5484739"/>
                  <a:pt x="4676989" y="5482170"/>
                </a:cubicBezTo>
                <a:cubicBezTo>
                  <a:pt x="4675689" y="5479516"/>
                  <a:pt x="4675696" y="5477529"/>
                  <a:pt x="4676693" y="5476531"/>
                </a:cubicBezTo>
                <a:close/>
                <a:moveTo>
                  <a:pt x="4673303" y="5466661"/>
                </a:moveTo>
                <a:cubicBezTo>
                  <a:pt x="4676481" y="5469363"/>
                  <a:pt x="4678138" y="5472446"/>
                  <a:pt x="4676513" y="5476544"/>
                </a:cubicBezTo>
                <a:cubicBezTo>
                  <a:pt x="4676291" y="5477146"/>
                  <a:pt x="4672828" y="5477051"/>
                  <a:pt x="4671146" y="5476480"/>
                </a:cubicBezTo>
                <a:cubicBezTo>
                  <a:pt x="4669522" y="5475909"/>
                  <a:pt x="4668096" y="5474413"/>
                  <a:pt x="4666947" y="5473049"/>
                </a:cubicBezTo>
                <a:cubicBezTo>
                  <a:pt x="4666058" y="5471964"/>
                  <a:pt x="4664949" y="5469997"/>
                  <a:pt x="4665361" y="5469173"/>
                </a:cubicBezTo>
                <a:cubicBezTo>
                  <a:pt x="4667746" y="5464466"/>
                  <a:pt x="4670284" y="5464086"/>
                  <a:pt x="4673303" y="5466661"/>
                </a:cubicBezTo>
                <a:close/>
                <a:moveTo>
                  <a:pt x="2242939" y="5464118"/>
                </a:moveTo>
                <a:cubicBezTo>
                  <a:pt x="2247362" y="5466567"/>
                  <a:pt x="2248695" y="5469554"/>
                  <a:pt x="2247297" y="5472383"/>
                </a:cubicBezTo>
                <a:cubicBezTo>
                  <a:pt x="2245896" y="5473779"/>
                  <a:pt x="2243676" y="5476671"/>
                  <a:pt x="2243194" y="5476386"/>
                </a:cubicBezTo>
                <a:cubicBezTo>
                  <a:pt x="2238746" y="5473937"/>
                  <a:pt x="2237225" y="5470854"/>
                  <a:pt x="2238906" y="5468184"/>
                </a:cubicBezTo>
                <a:cubicBezTo>
                  <a:pt x="2239952" y="5466535"/>
                  <a:pt x="2242463" y="5463864"/>
                  <a:pt x="2242939" y="5464118"/>
                </a:cubicBezTo>
                <a:close/>
                <a:moveTo>
                  <a:pt x="4930938" y="5463896"/>
                </a:moveTo>
                <a:cubicBezTo>
                  <a:pt x="4930938" y="5473937"/>
                  <a:pt x="4931420" y="5484042"/>
                  <a:pt x="4930589" y="5494020"/>
                </a:cubicBezTo>
                <a:cubicBezTo>
                  <a:pt x="4930399" y="5496500"/>
                  <a:pt x="4926110" y="5498789"/>
                  <a:pt x="4923376" y="5500756"/>
                </a:cubicBezTo>
                <a:cubicBezTo>
                  <a:pt x="4923122" y="5500946"/>
                  <a:pt x="4919660" y="5498276"/>
                  <a:pt x="4919438" y="5496690"/>
                </a:cubicBezTo>
                <a:cubicBezTo>
                  <a:pt x="4918074" y="5487093"/>
                  <a:pt x="4916100" y="5477305"/>
                  <a:pt x="4920580" y="5467962"/>
                </a:cubicBezTo>
                <a:cubicBezTo>
                  <a:pt x="4922647" y="5463769"/>
                  <a:pt x="4926364" y="5462563"/>
                  <a:pt x="4930938" y="5463896"/>
                </a:cubicBezTo>
                <a:close/>
                <a:moveTo>
                  <a:pt x="1902068" y="5440604"/>
                </a:moveTo>
                <a:cubicBezTo>
                  <a:pt x="1899238" y="5439208"/>
                  <a:pt x="1896252" y="5440509"/>
                  <a:pt x="1893835" y="5444955"/>
                </a:cubicBezTo>
                <a:cubicBezTo>
                  <a:pt x="1893581" y="5445431"/>
                  <a:pt x="1896252" y="5447975"/>
                  <a:pt x="1897907" y="5448996"/>
                </a:cubicBezTo>
                <a:cubicBezTo>
                  <a:pt x="1900578" y="5450677"/>
                  <a:pt x="1903655" y="5449155"/>
                  <a:pt x="1906101" y="5444702"/>
                </a:cubicBezTo>
                <a:cubicBezTo>
                  <a:pt x="1906356" y="5444226"/>
                  <a:pt x="1903495" y="5441999"/>
                  <a:pt x="1902068" y="5440604"/>
                </a:cubicBezTo>
                <a:close/>
                <a:moveTo>
                  <a:pt x="1804248" y="5438282"/>
                </a:moveTo>
                <a:lnTo>
                  <a:pt x="1804278" y="5440844"/>
                </a:lnTo>
                <a:lnTo>
                  <a:pt x="1804275" y="5440846"/>
                </a:lnTo>
                <a:lnTo>
                  <a:pt x="1803542" y="5438511"/>
                </a:lnTo>
                <a:close/>
                <a:moveTo>
                  <a:pt x="1940206" y="5428178"/>
                </a:moveTo>
                <a:cubicBezTo>
                  <a:pt x="1937884" y="5425824"/>
                  <a:pt x="1933596" y="5427797"/>
                  <a:pt x="1931973" y="5432789"/>
                </a:cubicBezTo>
                <a:cubicBezTo>
                  <a:pt x="1930735" y="5436570"/>
                  <a:pt x="1931719" y="5441080"/>
                  <a:pt x="1931719" y="5444892"/>
                </a:cubicBezTo>
                <a:cubicBezTo>
                  <a:pt x="1938074" y="5451248"/>
                  <a:pt x="1944049" y="5457223"/>
                  <a:pt x="1950018" y="5463230"/>
                </a:cubicBezTo>
                <a:cubicBezTo>
                  <a:pt x="1954154" y="5463484"/>
                  <a:pt x="1958284" y="5463737"/>
                  <a:pt x="1962826" y="5463991"/>
                </a:cubicBezTo>
                <a:cubicBezTo>
                  <a:pt x="1967184" y="5467962"/>
                  <a:pt x="1971758" y="5472225"/>
                  <a:pt x="1977290" y="5477400"/>
                </a:cubicBezTo>
                <a:cubicBezTo>
                  <a:pt x="1979478" y="5471584"/>
                  <a:pt x="1981579" y="5466091"/>
                  <a:pt x="1983424" y="5461225"/>
                </a:cubicBezTo>
                <a:cubicBezTo>
                  <a:pt x="1977480" y="5451058"/>
                  <a:pt x="1970776" y="5441302"/>
                  <a:pt x="1961209" y="5439303"/>
                </a:cubicBezTo>
                <a:cubicBezTo>
                  <a:pt x="1952308" y="5437426"/>
                  <a:pt x="1946142" y="5434184"/>
                  <a:pt x="1940206" y="5428178"/>
                </a:cubicBezTo>
                <a:close/>
                <a:moveTo>
                  <a:pt x="2155390" y="5427162"/>
                </a:moveTo>
                <a:cubicBezTo>
                  <a:pt x="2155866" y="5426909"/>
                  <a:pt x="2159298" y="5430341"/>
                  <a:pt x="2159045" y="5430816"/>
                </a:cubicBezTo>
                <a:cubicBezTo>
                  <a:pt x="2157547" y="5433582"/>
                  <a:pt x="2155866" y="5436982"/>
                  <a:pt x="2153291" y="5438250"/>
                </a:cubicBezTo>
                <a:lnTo>
                  <a:pt x="2147742" y="5438545"/>
                </a:lnTo>
                <a:lnTo>
                  <a:pt x="2147393" y="5456176"/>
                </a:lnTo>
                <a:cubicBezTo>
                  <a:pt x="2146917" y="5458745"/>
                  <a:pt x="2142280" y="5462786"/>
                  <a:pt x="2140404" y="5462374"/>
                </a:cubicBezTo>
                <a:cubicBezTo>
                  <a:pt x="2136273" y="5461447"/>
                  <a:pt x="2134522" y="5457191"/>
                  <a:pt x="2135100" y="5453189"/>
                </a:cubicBezTo>
                <a:cubicBezTo>
                  <a:pt x="2135638" y="5449535"/>
                  <a:pt x="2136179" y="5445754"/>
                  <a:pt x="2137638" y="5442418"/>
                </a:cubicBezTo>
                <a:lnTo>
                  <a:pt x="2147658" y="5438505"/>
                </a:lnTo>
                <a:lnTo>
                  <a:pt x="2147956" y="5432916"/>
                </a:lnTo>
                <a:cubicBezTo>
                  <a:pt x="2149193" y="5430341"/>
                  <a:pt x="2152624" y="5428653"/>
                  <a:pt x="2155390" y="5427162"/>
                </a:cubicBezTo>
                <a:close/>
                <a:moveTo>
                  <a:pt x="2255621" y="5426021"/>
                </a:moveTo>
                <a:cubicBezTo>
                  <a:pt x="2260068" y="5428463"/>
                  <a:pt x="2261596" y="5431546"/>
                  <a:pt x="2259909" y="5434216"/>
                </a:cubicBezTo>
                <a:cubicBezTo>
                  <a:pt x="2258864" y="5435871"/>
                  <a:pt x="2256351" y="5438536"/>
                  <a:pt x="2255875" y="5438282"/>
                </a:cubicBezTo>
                <a:cubicBezTo>
                  <a:pt x="2251429" y="5435808"/>
                  <a:pt x="2250127" y="5432821"/>
                  <a:pt x="2251523" y="5430023"/>
                </a:cubicBezTo>
                <a:cubicBezTo>
                  <a:pt x="2252918" y="5428621"/>
                  <a:pt x="2255145" y="5425729"/>
                  <a:pt x="2255621" y="5426021"/>
                </a:cubicBezTo>
                <a:close/>
                <a:moveTo>
                  <a:pt x="4935519" y="5425760"/>
                </a:moveTo>
                <a:cubicBezTo>
                  <a:pt x="4943746" y="5431799"/>
                  <a:pt x="4951663" y="5438187"/>
                  <a:pt x="4957093" y="5449027"/>
                </a:cubicBezTo>
                <a:cubicBezTo>
                  <a:pt x="4955349" y="5453505"/>
                  <a:pt x="4953249" y="5458941"/>
                  <a:pt x="4951314" y="5463895"/>
                </a:cubicBezTo>
                <a:cubicBezTo>
                  <a:pt x="4943588" y="5463895"/>
                  <a:pt x="4937263" y="5463895"/>
                  <a:pt x="4936692" y="5463895"/>
                </a:cubicBezTo>
                <a:cubicBezTo>
                  <a:pt x="4926587" y="5453125"/>
                  <a:pt x="4922330" y="5448577"/>
                  <a:pt x="4918233" y="5444225"/>
                </a:cubicBezTo>
                <a:cubicBezTo>
                  <a:pt x="4918740" y="5427225"/>
                  <a:pt x="4918867" y="5427098"/>
                  <a:pt x="4935519" y="5425760"/>
                </a:cubicBezTo>
                <a:close/>
                <a:moveTo>
                  <a:pt x="4812405" y="5425716"/>
                </a:moveTo>
                <a:cubicBezTo>
                  <a:pt x="4815751" y="5425319"/>
                  <a:pt x="4819731" y="5426287"/>
                  <a:pt x="4823052" y="5425792"/>
                </a:cubicBezTo>
                <a:cubicBezTo>
                  <a:pt x="4832269" y="5434375"/>
                  <a:pt x="4831120" y="5442798"/>
                  <a:pt x="4823241" y="5451501"/>
                </a:cubicBezTo>
                <a:cubicBezTo>
                  <a:pt x="4817171" y="5445431"/>
                  <a:pt x="4811417" y="5439684"/>
                  <a:pt x="4805568" y="5433835"/>
                </a:cubicBezTo>
                <a:cubicBezTo>
                  <a:pt x="4806349" y="5427876"/>
                  <a:pt x="4809059" y="5426113"/>
                  <a:pt x="4812405" y="5425716"/>
                </a:cubicBezTo>
                <a:close/>
                <a:moveTo>
                  <a:pt x="1569350" y="5413277"/>
                </a:moveTo>
                <a:cubicBezTo>
                  <a:pt x="1573797" y="5415719"/>
                  <a:pt x="1575135" y="5418706"/>
                  <a:pt x="1573702" y="5421536"/>
                </a:cubicBezTo>
                <a:cubicBezTo>
                  <a:pt x="1572306" y="5422937"/>
                  <a:pt x="1570080" y="5425830"/>
                  <a:pt x="1569604" y="5425538"/>
                </a:cubicBezTo>
                <a:cubicBezTo>
                  <a:pt x="1565157" y="5423096"/>
                  <a:pt x="1563628" y="5420013"/>
                  <a:pt x="1565315" y="5417343"/>
                </a:cubicBezTo>
                <a:cubicBezTo>
                  <a:pt x="1566362" y="5415687"/>
                  <a:pt x="1568874" y="5413023"/>
                  <a:pt x="1569350" y="5413277"/>
                </a:cubicBezTo>
                <a:close/>
                <a:moveTo>
                  <a:pt x="4733000" y="5413064"/>
                </a:moveTo>
                <a:cubicBezTo>
                  <a:pt x="4737000" y="5414371"/>
                  <a:pt x="4739249" y="5419011"/>
                  <a:pt x="4740330" y="5427035"/>
                </a:cubicBezTo>
                <a:cubicBezTo>
                  <a:pt x="4740584" y="5429001"/>
                  <a:pt x="4740902" y="5430974"/>
                  <a:pt x="4741155" y="5432915"/>
                </a:cubicBezTo>
                <a:cubicBezTo>
                  <a:pt x="4749288" y="5442157"/>
                  <a:pt x="4762190" y="5448576"/>
                  <a:pt x="4764988" y="5460559"/>
                </a:cubicBezTo>
                <a:cubicBezTo>
                  <a:pt x="4767025" y="5469395"/>
                  <a:pt x="4770456" y="5475465"/>
                  <a:pt x="4778812" y="5482963"/>
                </a:cubicBezTo>
                <a:cubicBezTo>
                  <a:pt x="4770107" y="5491221"/>
                  <a:pt x="4764131" y="5496880"/>
                  <a:pt x="4758758" y="5501967"/>
                </a:cubicBezTo>
                <a:cubicBezTo>
                  <a:pt x="4751546" y="5502031"/>
                  <a:pt x="4745254" y="5502696"/>
                  <a:pt x="4741155" y="5496499"/>
                </a:cubicBezTo>
                <a:cubicBezTo>
                  <a:pt x="4736004" y="5488748"/>
                  <a:pt x="4727586" y="5488875"/>
                  <a:pt x="4721451" y="5488716"/>
                </a:cubicBezTo>
                <a:cubicBezTo>
                  <a:pt x="4714017" y="5481688"/>
                  <a:pt x="4707947" y="5475972"/>
                  <a:pt x="4702224" y="5470536"/>
                </a:cubicBezTo>
                <a:cubicBezTo>
                  <a:pt x="4702224" y="5461542"/>
                  <a:pt x="4702224" y="5453188"/>
                  <a:pt x="4702224" y="5444986"/>
                </a:cubicBezTo>
                <a:cubicBezTo>
                  <a:pt x="4706576" y="5440381"/>
                  <a:pt x="4710838" y="5435902"/>
                  <a:pt x="4715159" y="5431323"/>
                </a:cubicBezTo>
                <a:cubicBezTo>
                  <a:pt x="4715159" y="5427162"/>
                  <a:pt x="4715159" y="5423032"/>
                  <a:pt x="4715159" y="5419087"/>
                </a:cubicBezTo>
                <a:cubicBezTo>
                  <a:pt x="4723247" y="5413781"/>
                  <a:pt x="4728999" y="5411756"/>
                  <a:pt x="4733000" y="5413064"/>
                </a:cubicBezTo>
                <a:close/>
                <a:moveTo>
                  <a:pt x="5788922" y="5400597"/>
                </a:moveTo>
                <a:cubicBezTo>
                  <a:pt x="5789398" y="5400343"/>
                  <a:pt x="5791942" y="5403013"/>
                  <a:pt x="5792957" y="5404663"/>
                </a:cubicBezTo>
                <a:cubicBezTo>
                  <a:pt x="5794644" y="5407333"/>
                  <a:pt x="5793115" y="5410416"/>
                  <a:pt x="5788668" y="5412865"/>
                </a:cubicBezTo>
                <a:cubicBezTo>
                  <a:pt x="5788186" y="5413118"/>
                  <a:pt x="5785998" y="5410258"/>
                  <a:pt x="5784564" y="5408824"/>
                </a:cubicBezTo>
                <a:cubicBezTo>
                  <a:pt x="5783168" y="5406001"/>
                  <a:pt x="5784469" y="5403013"/>
                  <a:pt x="5788922" y="5400597"/>
                </a:cubicBezTo>
                <a:close/>
                <a:moveTo>
                  <a:pt x="5011279" y="5387607"/>
                </a:moveTo>
                <a:cubicBezTo>
                  <a:pt x="5007871" y="5387202"/>
                  <a:pt x="5003764" y="5388155"/>
                  <a:pt x="5000186" y="5387631"/>
                </a:cubicBezTo>
                <a:cubicBezTo>
                  <a:pt x="4992592" y="5396246"/>
                  <a:pt x="4991609" y="5404663"/>
                  <a:pt x="5000794" y="5413118"/>
                </a:cubicBezTo>
                <a:cubicBezTo>
                  <a:pt x="5006573" y="5407333"/>
                  <a:pt x="5012359" y="5401548"/>
                  <a:pt x="5018176" y="5395731"/>
                </a:cubicBezTo>
                <a:cubicBezTo>
                  <a:pt x="5017397" y="5389775"/>
                  <a:pt x="5014688" y="5388012"/>
                  <a:pt x="5011279" y="5387607"/>
                </a:cubicBezTo>
                <a:close/>
                <a:moveTo>
                  <a:pt x="1728060" y="5387143"/>
                </a:moveTo>
                <a:lnTo>
                  <a:pt x="1731246" y="5387312"/>
                </a:lnTo>
                <a:lnTo>
                  <a:pt x="1733795" y="5391064"/>
                </a:lnTo>
                <a:lnTo>
                  <a:pt x="1728177" y="5389333"/>
                </a:lnTo>
                <a:close/>
                <a:moveTo>
                  <a:pt x="4975307" y="5375173"/>
                </a:moveTo>
                <a:cubicBezTo>
                  <a:pt x="4974830" y="5374920"/>
                  <a:pt x="4972286" y="5377590"/>
                  <a:pt x="4971271" y="5379239"/>
                </a:cubicBezTo>
                <a:cubicBezTo>
                  <a:pt x="4969584" y="5381910"/>
                  <a:pt x="4971112" y="5384992"/>
                  <a:pt x="4975559" y="5387441"/>
                </a:cubicBezTo>
                <a:cubicBezTo>
                  <a:pt x="4976068" y="5387695"/>
                  <a:pt x="4978262" y="5384834"/>
                  <a:pt x="4979658" y="5383407"/>
                </a:cubicBezTo>
                <a:cubicBezTo>
                  <a:pt x="4981060" y="5380578"/>
                  <a:pt x="4979752" y="5377590"/>
                  <a:pt x="4975307" y="5375173"/>
                </a:cubicBezTo>
                <a:close/>
                <a:moveTo>
                  <a:pt x="4899195" y="5374951"/>
                </a:moveTo>
                <a:cubicBezTo>
                  <a:pt x="4905170" y="5380926"/>
                  <a:pt x="4911141" y="5386902"/>
                  <a:pt x="4917883" y="5393638"/>
                </a:cubicBezTo>
                <a:cubicBezTo>
                  <a:pt x="4912478" y="5399385"/>
                  <a:pt x="4907042" y="5405202"/>
                  <a:pt x="4901510" y="5411050"/>
                </a:cubicBezTo>
                <a:cubicBezTo>
                  <a:pt x="4891531" y="5408411"/>
                  <a:pt x="4886513" y="5400533"/>
                  <a:pt x="4881204" y="5392940"/>
                </a:cubicBezTo>
                <a:cubicBezTo>
                  <a:pt x="4887211" y="5386902"/>
                  <a:pt x="4893187" y="5380926"/>
                  <a:pt x="4899195" y="5374951"/>
                </a:cubicBezTo>
                <a:close/>
                <a:moveTo>
                  <a:pt x="1887338" y="5362462"/>
                </a:moveTo>
                <a:cubicBezTo>
                  <a:pt x="1887815" y="5362208"/>
                  <a:pt x="1890351" y="5364879"/>
                  <a:pt x="1891374" y="5366534"/>
                </a:cubicBezTo>
                <a:cubicBezTo>
                  <a:pt x="1893055" y="5369198"/>
                  <a:pt x="1891532" y="5372281"/>
                  <a:pt x="1887078" y="5374730"/>
                </a:cubicBezTo>
                <a:cubicBezTo>
                  <a:pt x="1886571" y="5374983"/>
                  <a:pt x="1884382" y="5372123"/>
                  <a:pt x="1882980" y="5370696"/>
                </a:cubicBezTo>
                <a:cubicBezTo>
                  <a:pt x="1881585" y="5367867"/>
                  <a:pt x="1882885" y="5364879"/>
                  <a:pt x="1887338" y="5362462"/>
                </a:cubicBezTo>
                <a:close/>
                <a:moveTo>
                  <a:pt x="1505826" y="5362430"/>
                </a:moveTo>
                <a:cubicBezTo>
                  <a:pt x="1510273" y="5364910"/>
                  <a:pt x="1511580" y="5367898"/>
                  <a:pt x="1510178" y="5370695"/>
                </a:cubicBezTo>
                <a:cubicBezTo>
                  <a:pt x="1508782" y="5372091"/>
                  <a:pt x="1506556" y="5374983"/>
                  <a:pt x="1506079" y="5374698"/>
                </a:cubicBezTo>
                <a:cubicBezTo>
                  <a:pt x="1501633" y="5372249"/>
                  <a:pt x="1500104" y="5369166"/>
                  <a:pt x="1501791" y="5366502"/>
                </a:cubicBezTo>
                <a:cubicBezTo>
                  <a:pt x="1502838" y="5364847"/>
                  <a:pt x="1505349" y="5362176"/>
                  <a:pt x="1505826" y="5362430"/>
                </a:cubicBezTo>
                <a:close/>
                <a:moveTo>
                  <a:pt x="4752288" y="5361661"/>
                </a:moveTo>
                <a:cubicBezTo>
                  <a:pt x="4756638" y="5361596"/>
                  <a:pt x="4761176" y="5363128"/>
                  <a:pt x="4763307" y="5366306"/>
                </a:cubicBezTo>
                <a:cubicBezTo>
                  <a:pt x="4764037" y="5367359"/>
                  <a:pt x="4763624" y="5369167"/>
                  <a:pt x="4763719" y="5370600"/>
                </a:cubicBezTo>
                <a:cubicBezTo>
                  <a:pt x="4760763" y="5376924"/>
                  <a:pt x="4746972" y="5377178"/>
                  <a:pt x="4742710" y="5370854"/>
                </a:cubicBezTo>
                <a:cubicBezTo>
                  <a:pt x="4742011" y="5369807"/>
                  <a:pt x="4741884" y="5367803"/>
                  <a:pt x="4742392" y="5366598"/>
                </a:cubicBezTo>
                <a:cubicBezTo>
                  <a:pt x="4743775" y="5363388"/>
                  <a:pt x="4747938" y="5361726"/>
                  <a:pt x="4752288" y="5361661"/>
                </a:cubicBezTo>
                <a:close/>
                <a:moveTo>
                  <a:pt x="5235959" y="5349528"/>
                </a:moveTo>
                <a:cubicBezTo>
                  <a:pt x="5246097" y="5351184"/>
                  <a:pt x="5247016" y="5352103"/>
                  <a:pt x="5248672" y="5362240"/>
                </a:cubicBezTo>
                <a:cubicBezTo>
                  <a:pt x="5238536" y="5360591"/>
                  <a:pt x="5237608" y="5359665"/>
                  <a:pt x="5235959" y="5349528"/>
                </a:cubicBezTo>
                <a:close/>
                <a:moveTo>
                  <a:pt x="5381795" y="5337076"/>
                </a:moveTo>
                <a:cubicBezTo>
                  <a:pt x="5373218" y="5350168"/>
                  <a:pt x="5373123" y="5350232"/>
                  <a:pt x="5382619" y="5362239"/>
                </a:cubicBezTo>
                <a:cubicBezTo>
                  <a:pt x="5384657" y="5362239"/>
                  <a:pt x="5386787" y="5361827"/>
                  <a:pt x="5388690" y="5362335"/>
                </a:cubicBezTo>
                <a:cubicBezTo>
                  <a:pt x="5393429" y="5363546"/>
                  <a:pt x="5396956" y="5362303"/>
                  <a:pt x="5399081" y="5357919"/>
                </a:cubicBezTo>
                <a:cubicBezTo>
                  <a:pt x="5400452" y="5355122"/>
                  <a:pt x="5398542" y="5352483"/>
                  <a:pt x="5394634" y="5349242"/>
                </a:cubicBezTo>
                <a:cubicBezTo>
                  <a:pt x="5390124" y="5345493"/>
                  <a:pt x="5386051" y="5341174"/>
                  <a:pt x="5381795" y="5337076"/>
                </a:cubicBezTo>
                <a:close/>
                <a:moveTo>
                  <a:pt x="4752974" y="5324365"/>
                </a:moveTo>
                <a:cubicBezTo>
                  <a:pt x="4753582" y="5324587"/>
                  <a:pt x="4753487" y="5328050"/>
                  <a:pt x="4752909" y="5329731"/>
                </a:cubicBezTo>
                <a:cubicBezTo>
                  <a:pt x="4752338" y="5331355"/>
                  <a:pt x="4750849" y="5332782"/>
                  <a:pt x="4749477" y="5333930"/>
                </a:cubicBezTo>
                <a:cubicBezTo>
                  <a:pt x="4748399" y="5334818"/>
                  <a:pt x="4746434" y="5335928"/>
                  <a:pt x="4745601" y="5335516"/>
                </a:cubicBezTo>
                <a:cubicBezTo>
                  <a:pt x="4740902" y="5333131"/>
                  <a:pt x="4740521" y="5330594"/>
                  <a:pt x="4743090" y="5327574"/>
                </a:cubicBezTo>
                <a:cubicBezTo>
                  <a:pt x="4745792" y="5324396"/>
                  <a:pt x="4748875" y="5322741"/>
                  <a:pt x="4752974" y="5324365"/>
                </a:cubicBezTo>
                <a:close/>
                <a:moveTo>
                  <a:pt x="4892101" y="5310742"/>
                </a:moveTo>
                <a:cubicBezTo>
                  <a:pt x="4896463" y="5310675"/>
                  <a:pt x="4901005" y="5312240"/>
                  <a:pt x="4903102" y="5315497"/>
                </a:cubicBezTo>
                <a:cubicBezTo>
                  <a:pt x="4903831" y="5316544"/>
                  <a:pt x="4903420" y="5318326"/>
                  <a:pt x="4903514" y="5319785"/>
                </a:cubicBezTo>
                <a:cubicBezTo>
                  <a:pt x="4900589" y="5326268"/>
                  <a:pt x="4886735" y="5326553"/>
                  <a:pt x="4882511" y="5320039"/>
                </a:cubicBezTo>
                <a:cubicBezTo>
                  <a:pt x="4881813" y="5318961"/>
                  <a:pt x="4881717" y="5316988"/>
                  <a:pt x="4882193" y="5315783"/>
                </a:cubicBezTo>
                <a:cubicBezTo>
                  <a:pt x="4883560" y="5312510"/>
                  <a:pt x="4887739" y="5310810"/>
                  <a:pt x="4892101" y="5310742"/>
                </a:cubicBezTo>
                <a:close/>
                <a:moveTo>
                  <a:pt x="5037531" y="5300400"/>
                </a:moveTo>
                <a:cubicBezTo>
                  <a:pt x="5040709" y="5299575"/>
                  <a:pt x="5044586" y="5302056"/>
                  <a:pt x="5045092" y="5306660"/>
                </a:cubicBezTo>
                <a:cubicBezTo>
                  <a:pt x="5045980" y="5314862"/>
                  <a:pt x="5045346" y="5323248"/>
                  <a:pt x="5045346" y="5330974"/>
                </a:cubicBezTo>
                <a:cubicBezTo>
                  <a:pt x="5054850" y="5338218"/>
                  <a:pt x="5060856" y="5346128"/>
                  <a:pt x="5059073" y="5353695"/>
                </a:cubicBezTo>
                <a:cubicBezTo>
                  <a:pt x="5066293" y="5362715"/>
                  <a:pt x="5071405" y="5369134"/>
                  <a:pt x="5076493" y="5375522"/>
                </a:cubicBezTo>
                <a:cubicBezTo>
                  <a:pt x="5087582" y="5366084"/>
                  <a:pt x="5081416" y="5354710"/>
                  <a:pt x="5083769" y="5345049"/>
                </a:cubicBezTo>
                <a:cubicBezTo>
                  <a:pt x="5084563" y="5341840"/>
                  <a:pt x="5088693" y="5339169"/>
                  <a:pt x="5091807" y="5336981"/>
                </a:cubicBezTo>
                <a:cubicBezTo>
                  <a:pt x="5093241" y="5335991"/>
                  <a:pt x="5095905" y="5336822"/>
                  <a:pt x="5098036" y="5336822"/>
                </a:cubicBezTo>
                <a:cubicBezTo>
                  <a:pt x="5104202" y="5336822"/>
                  <a:pt x="5110368" y="5336822"/>
                  <a:pt x="5113673" y="5336822"/>
                </a:cubicBezTo>
                <a:cubicBezTo>
                  <a:pt x="5121013" y="5342284"/>
                  <a:pt x="5125460" y="5347657"/>
                  <a:pt x="5130929" y="5349052"/>
                </a:cubicBezTo>
                <a:cubicBezTo>
                  <a:pt x="5136904" y="5350581"/>
                  <a:pt x="5143070" y="5350232"/>
                  <a:pt x="5146977" y="5356074"/>
                </a:cubicBezTo>
                <a:cubicBezTo>
                  <a:pt x="5146977" y="5360273"/>
                  <a:pt x="5146977" y="5364466"/>
                  <a:pt x="5146977" y="5368373"/>
                </a:cubicBezTo>
                <a:cubicBezTo>
                  <a:pt x="5142562" y="5373143"/>
                  <a:pt x="5138331" y="5377685"/>
                  <a:pt x="5134297" y="5382068"/>
                </a:cubicBezTo>
                <a:cubicBezTo>
                  <a:pt x="5134582" y="5386617"/>
                  <a:pt x="5134867" y="5390714"/>
                  <a:pt x="5135089" y="5394304"/>
                </a:cubicBezTo>
                <a:cubicBezTo>
                  <a:pt x="5139416" y="5399265"/>
                  <a:pt x="5143450" y="5403902"/>
                  <a:pt x="5146281" y="5407143"/>
                </a:cubicBezTo>
                <a:cubicBezTo>
                  <a:pt x="5146281" y="5421377"/>
                  <a:pt x="5146281" y="5433899"/>
                  <a:pt x="5146281" y="5445881"/>
                </a:cubicBezTo>
                <a:cubicBezTo>
                  <a:pt x="5132774" y="5454394"/>
                  <a:pt x="5132071" y="5466566"/>
                  <a:pt x="5135153" y="5477908"/>
                </a:cubicBezTo>
                <a:cubicBezTo>
                  <a:pt x="5128796" y="5491317"/>
                  <a:pt x="5117866" y="5498219"/>
                  <a:pt x="5109734" y="5507524"/>
                </a:cubicBezTo>
                <a:cubicBezTo>
                  <a:pt x="5108269" y="5524467"/>
                  <a:pt x="5108460" y="5524428"/>
                  <a:pt x="5124064" y="5527448"/>
                </a:cubicBezTo>
                <a:cubicBezTo>
                  <a:pt x="5125974" y="5527828"/>
                  <a:pt x="5127813" y="5528564"/>
                  <a:pt x="5126735" y="5528247"/>
                </a:cubicBezTo>
                <a:cubicBezTo>
                  <a:pt x="5135153" y="5535523"/>
                  <a:pt x="5141509" y="5540984"/>
                  <a:pt x="5147073" y="5545818"/>
                </a:cubicBezTo>
                <a:cubicBezTo>
                  <a:pt x="5146819" y="5551476"/>
                  <a:pt x="5146629" y="5555605"/>
                  <a:pt x="5146438" y="5559767"/>
                </a:cubicBezTo>
                <a:cubicBezTo>
                  <a:pt x="5137444" y="5572193"/>
                  <a:pt x="5122092" y="5560147"/>
                  <a:pt x="5111700" y="5568190"/>
                </a:cubicBezTo>
                <a:cubicBezTo>
                  <a:pt x="5104710" y="5586617"/>
                  <a:pt x="5112176" y="5605748"/>
                  <a:pt x="5107761" y="5623769"/>
                </a:cubicBezTo>
                <a:cubicBezTo>
                  <a:pt x="5101723" y="5629833"/>
                  <a:pt x="5095778" y="5635840"/>
                  <a:pt x="5089873" y="5641784"/>
                </a:cubicBezTo>
                <a:lnTo>
                  <a:pt x="5067945" y="5641720"/>
                </a:lnTo>
                <a:lnTo>
                  <a:pt x="5070517" y="5641689"/>
                </a:lnTo>
                <a:cubicBezTo>
                  <a:pt x="5072135" y="5637591"/>
                  <a:pt x="5070487" y="5634540"/>
                  <a:pt x="5067307" y="5631806"/>
                </a:cubicBezTo>
                <a:cubicBezTo>
                  <a:pt x="5064288" y="5629231"/>
                  <a:pt x="5061744" y="5629611"/>
                  <a:pt x="5059359" y="5634318"/>
                </a:cubicBezTo>
                <a:cubicBezTo>
                  <a:pt x="5058946" y="5635143"/>
                  <a:pt x="5060064" y="5637147"/>
                  <a:pt x="5060951" y="5638193"/>
                </a:cubicBezTo>
                <a:cubicBezTo>
                  <a:pt x="5062093" y="5639589"/>
                  <a:pt x="5063527" y="5641086"/>
                  <a:pt x="5067943" y="5641689"/>
                </a:cubicBezTo>
                <a:lnTo>
                  <a:pt x="5067945" y="5641720"/>
                </a:lnTo>
                <a:lnTo>
                  <a:pt x="5070739" y="5673468"/>
                </a:lnTo>
                <a:cubicBezTo>
                  <a:pt x="5056118" y="5683065"/>
                  <a:pt x="5056118" y="5683065"/>
                  <a:pt x="5040138" y="5668349"/>
                </a:cubicBezTo>
                <a:cubicBezTo>
                  <a:pt x="5037625" y="5670734"/>
                  <a:pt x="5033363" y="5672859"/>
                  <a:pt x="5032950" y="5675562"/>
                </a:cubicBezTo>
                <a:cubicBezTo>
                  <a:pt x="5032031" y="5681695"/>
                  <a:pt x="5032792" y="5688019"/>
                  <a:pt x="5026721" y="5692085"/>
                </a:cubicBezTo>
                <a:cubicBezTo>
                  <a:pt x="5022306" y="5695073"/>
                  <a:pt x="5020561" y="5698156"/>
                  <a:pt x="5022084" y="5701017"/>
                </a:cubicBezTo>
                <a:cubicBezTo>
                  <a:pt x="5024374" y="5705336"/>
                  <a:pt x="5028123" y="5706516"/>
                  <a:pt x="5032983" y="5705336"/>
                </a:cubicBezTo>
                <a:cubicBezTo>
                  <a:pt x="5034955" y="5704860"/>
                  <a:pt x="5037118" y="5705273"/>
                  <a:pt x="5038958" y="5705273"/>
                </a:cubicBezTo>
                <a:cubicBezTo>
                  <a:pt x="5045187" y="5711502"/>
                  <a:pt x="5051164" y="5717477"/>
                  <a:pt x="5057012" y="5723326"/>
                </a:cubicBezTo>
                <a:cubicBezTo>
                  <a:pt x="5059645" y="5729777"/>
                  <a:pt x="5054152" y="5740008"/>
                  <a:pt x="5066032" y="5741721"/>
                </a:cubicBezTo>
                <a:cubicBezTo>
                  <a:pt x="5081764" y="5726567"/>
                  <a:pt x="5082304" y="5726630"/>
                  <a:pt x="5095873" y="5737592"/>
                </a:cubicBezTo>
                <a:cubicBezTo>
                  <a:pt x="5095873" y="5741975"/>
                  <a:pt x="5095873" y="5746110"/>
                  <a:pt x="5095873" y="5749574"/>
                </a:cubicBezTo>
                <a:cubicBezTo>
                  <a:pt x="5091299" y="5754718"/>
                  <a:pt x="5087201" y="5759330"/>
                  <a:pt x="5082818" y="5764188"/>
                </a:cubicBezTo>
                <a:cubicBezTo>
                  <a:pt x="5082818" y="5776742"/>
                  <a:pt x="5082818" y="5789263"/>
                  <a:pt x="5082818" y="5800605"/>
                </a:cubicBezTo>
                <a:cubicBezTo>
                  <a:pt x="5078111" y="5808521"/>
                  <a:pt x="5071342" y="5806548"/>
                  <a:pt x="5065303" y="5806897"/>
                </a:cubicBezTo>
                <a:cubicBezTo>
                  <a:pt x="5055324" y="5794756"/>
                  <a:pt x="5054880" y="5792568"/>
                  <a:pt x="5064605" y="5781600"/>
                </a:cubicBezTo>
                <a:cubicBezTo>
                  <a:pt x="5068196" y="5777566"/>
                  <a:pt x="5070359" y="5775505"/>
                  <a:pt x="5068069" y="5772454"/>
                </a:cubicBezTo>
                <a:cubicBezTo>
                  <a:pt x="5065336" y="5768800"/>
                  <a:pt x="5061650" y="5767620"/>
                  <a:pt x="5056885" y="5768736"/>
                </a:cubicBezTo>
                <a:cubicBezTo>
                  <a:pt x="5054913" y="5769212"/>
                  <a:pt x="5052876" y="5769276"/>
                  <a:pt x="5051417" y="5769466"/>
                </a:cubicBezTo>
                <a:cubicBezTo>
                  <a:pt x="5046424" y="5773817"/>
                  <a:pt x="5041819" y="5777852"/>
                  <a:pt x="5036832" y="5782209"/>
                </a:cubicBezTo>
                <a:cubicBezTo>
                  <a:pt x="5028535" y="5782209"/>
                  <a:pt x="5020276" y="5782209"/>
                  <a:pt x="5012771" y="5782209"/>
                </a:cubicBezTo>
                <a:cubicBezTo>
                  <a:pt x="5004576" y="5790405"/>
                  <a:pt x="4997103" y="5797871"/>
                  <a:pt x="4988843" y="5806136"/>
                </a:cubicBezTo>
                <a:cubicBezTo>
                  <a:pt x="4981376" y="5806136"/>
                  <a:pt x="4973143" y="5806136"/>
                  <a:pt x="4963069" y="5806136"/>
                </a:cubicBezTo>
                <a:cubicBezTo>
                  <a:pt x="4959827" y="5803307"/>
                  <a:pt x="4955190" y="5799304"/>
                  <a:pt x="4950102" y="5794851"/>
                </a:cubicBezTo>
                <a:cubicBezTo>
                  <a:pt x="4945148" y="5793170"/>
                  <a:pt x="4937745" y="5796666"/>
                  <a:pt x="4933799" y="5790437"/>
                </a:cubicBezTo>
                <a:cubicBezTo>
                  <a:pt x="4931801" y="5787290"/>
                  <a:pt x="4931293" y="5782907"/>
                  <a:pt x="4931001" y="5779000"/>
                </a:cubicBezTo>
                <a:cubicBezTo>
                  <a:pt x="4930557" y="5772676"/>
                  <a:pt x="4930685" y="5766320"/>
                  <a:pt x="4930970" y="5759996"/>
                </a:cubicBezTo>
                <a:cubicBezTo>
                  <a:pt x="4931135" y="5755993"/>
                  <a:pt x="4932023" y="5752016"/>
                  <a:pt x="4932594" y="5748013"/>
                </a:cubicBezTo>
                <a:cubicBezTo>
                  <a:pt x="4935581" y="5745026"/>
                  <a:pt x="4938569" y="5742038"/>
                  <a:pt x="4941621" y="5738993"/>
                </a:cubicBezTo>
                <a:cubicBezTo>
                  <a:pt x="4942255" y="5730284"/>
                  <a:pt x="4930018" y="5728692"/>
                  <a:pt x="4930874" y="5719799"/>
                </a:cubicBezTo>
                <a:cubicBezTo>
                  <a:pt x="4931066" y="5717699"/>
                  <a:pt x="4930907" y="5715568"/>
                  <a:pt x="4930907" y="5712326"/>
                </a:cubicBezTo>
                <a:cubicBezTo>
                  <a:pt x="4925794" y="5706928"/>
                  <a:pt x="4920103" y="5700890"/>
                  <a:pt x="4914572" y="5695041"/>
                </a:cubicBezTo>
                <a:cubicBezTo>
                  <a:pt x="4902531" y="5692980"/>
                  <a:pt x="4890326" y="5687290"/>
                  <a:pt x="4880221" y="5699044"/>
                </a:cubicBezTo>
                <a:cubicBezTo>
                  <a:pt x="4884959" y="5709758"/>
                  <a:pt x="4900877" y="5700065"/>
                  <a:pt x="4904656" y="5712491"/>
                </a:cubicBezTo>
                <a:cubicBezTo>
                  <a:pt x="4890073" y="5717636"/>
                  <a:pt x="4897221" y="5735524"/>
                  <a:pt x="4886545" y="5743249"/>
                </a:cubicBezTo>
                <a:cubicBezTo>
                  <a:pt x="4882574" y="5743249"/>
                  <a:pt x="4878382" y="5743249"/>
                  <a:pt x="4874056" y="5743249"/>
                </a:cubicBezTo>
                <a:cubicBezTo>
                  <a:pt x="4868302" y="5739628"/>
                  <a:pt x="4867541" y="5733938"/>
                  <a:pt x="4867032" y="5727487"/>
                </a:cubicBezTo>
                <a:cubicBezTo>
                  <a:pt x="4866779" y="5724309"/>
                  <a:pt x="4862871" y="5721416"/>
                  <a:pt x="4860804" y="5718619"/>
                </a:cubicBezTo>
                <a:cubicBezTo>
                  <a:pt x="4856419" y="5722431"/>
                  <a:pt x="4852036" y="5726281"/>
                  <a:pt x="4847900" y="5729903"/>
                </a:cubicBezTo>
                <a:cubicBezTo>
                  <a:pt x="4840465" y="5725482"/>
                  <a:pt x="4842343" y="5718746"/>
                  <a:pt x="4841862" y="5711819"/>
                </a:cubicBezTo>
                <a:cubicBezTo>
                  <a:pt x="4856737" y="5697712"/>
                  <a:pt x="4871961" y="5683192"/>
                  <a:pt x="4888646" y="5667366"/>
                </a:cubicBezTo>
                <a:cubicBezTo>
                  <a:pt x="4890232" y="5667366"/>
                  <a:pt x="4894392" y="5667366"/>
                  <a:pt x="4898782" y="5667366"/>
                </a:cubicBezTo>
                <a:cubicBezTo>
                  <a:pt x="4903166" y="5671400"/>
                  <a:pt x="4907739" y="5675625"/>
                  <a:pt x="4912162" y="5679729"/>
                </a:cubicBezTo>
                <a:cubicBezTo>
                  <a:pt x="4920738" y="5679729"/>
                  <a:pt x="4929130" y="5679729"/>
                  <a:pt x="4937009" y="5679729"/>
                </a:cubicBezTo>
                <a:cubicBezTo>
                  <a:pt x="4941780" y="5675498"/>
                  <a:pt x="4946195" y="5671590"/>
                  <a:pt x="4950546" y="5667747"/>
                </a:cubicBezTo>
                <a:cubicBezTo>
                  <a:pt x="4956998" y="5674198"/>
                  <a:pt x="4963291" y="5679888"/>
                  <a:pt x="4968822" y="5686243"/>
                </a:cubicBezTo>
                <a:cubicBezTo>
                  <a:pt x="4972413" y="5690373"/>
                  <a:pt x="4974926" y="5692117"/>
                  <a:pt x="4977914" y="5690087"/>
                </a:cubicBezTo>
                <a:cubicBezTo>
                  <a:pt x="4981757" y="5687448"/>
                  <a:pt x="4982424" y="5683827"/>
                  <a:pt x="4981916" y="5678993"/>
                </a:cubicBezTo>
                <a:cubicBezTo>
                  <a:pt x="4981282" y="5672796"/>
                  <a:pt x="4981757" y="5666510"/>
                  <a:pt x="4981757" y="5661423"/>
                </a:cubicBezTo>
                <a:cubicBezTo>
                  <a:pt x="4986331" y="5656081"/>
                  <a:pt x="4990080" y="5651730"/>
                  <a:pt x="4993772" y="5647442"/>
                </a:cubicBezTo>
                <a:cubicBezTo>
                  <a:pt x="4990144" y="5643820"/>
                  <a:pt x="4986077" y="5641308"/>
                  <a:pt x="4984429" y="5637718"/>
                </a:cubicBezTo>
                <a:cubicBezTo>
                  <a:pt x="4981979" y="5632440"/>
                  <a:pt x="4982583" y="5625418"/>
                  <a:pt x="4979372" y="5620877"/>
                </a:cubicBezTo>
                <a:cubicBezTo>
                  <a:pt x="4974671" y="5614172"/>
                  <a:pt x="4967808" y="5608990"/>
                  <a:pt x="4962783" y="5604099"/>
                </a:cubicBezTo>
                <a:cubicBezTo>
                  <a:pt x="4948834" y="5604099"/>
                  <a:pt x="4936280" y="5604099"/>
                  <a:pt x="4924138" y="5604099"/>
                </a:cubicBezTo>
                <a:cubicBezTo>
                  <a:pt x="4917718" y="5610518"/>
                  <a:pt x="4911463" y="5616234"/>
                  <a:pt x="4905868" y="5622558"/>
                </a:cubicBezTo>
                <a:cubicBezTo>
                  <a:pt x="4902309" y="5626624"/>
                  <a:pt x="4899734" y="5628501"/>
                  <a:pt x="4896809" y="5626687"/>
                </a:cubicBezTo>
                <a:cubicBezTo>
                  <a:pt x="4892776" y="5624181"/>
                  <a:pt x="4891658" y="5620496"/>
                  <a:pt x="4892711" y="5615663"/>
                </a:cubicBezTo>
                <a:cubicBezTo>
                  <a:pt x="4893123" y="5613722"/>
                  <a:pt x="4892489" y="5611597"/>
                  <a:pt x="4892362" y="5609941"/>
                </a:cubicBezTo>
                <a:cubicBezTo>
                  <a:pt x="4888004" y="5605082"/>
                  <a:pt x="4883875" y="5600509"/>
                  <a:pt x="4879491" y="5595612"/>
                </a:cubicBezTo>
                <a:cubicBezTo>
                  <a:pt x="4879491" y="5587290"/>
                  <a:pt x="4879491" y="5578993"/>
                  <a:pt x="4879491" y="5571717"/>
                </a:cubicBezTo>
                <a:cubicBezTo>
                  <a:pt x="4876440" y="5566440"/>
                  <a:pt x="4872881" y="5565552"/>
                  <a:pt x="4868371" y="5565298"/>
                </a:cubicBezTo>
                <a:cubicBezTo>
                  <a:pt x="4863569" y="5565044"/>
                  <a:pt x="4859915" y="5565520"/>
                  <a:pt x="4857213" y="5569269"/>
                </a:cubicBezTo>
                <a:cubicBezTo>
                  <a:pt x="4855050" y="5572288"/>
                  <a:pt x="4856356" y="5575149"/>
                  <a:pt x="4860962" y="5578295"/>
                </a:cubicBezTo>
                <a:cubicBezTo>
                  <a:pt x="4862680" y="5579468"/>
                  <a:pt x="4863981" y="5581219"/>
                  <a:pt x="4865542" y="5582773"/>
                </a:cubicBezTo>
                <a:cubicBezTo>
                  <a:pt x="4864109" y="5592212"/>
                  <a:pt x="4849619" y="5596183"/>
                  <a:pt x="4854828" y="5608799"/>
                </a:cubicBezTo>
                <a:cubicBezTo>
                  <a:pt x="4850792" y="5613246"/>
                  <a:pt x="4846631" y="5617857"/>
                  <a:pt x="4842121" y="5622875"/>
                </a:cubicBezTo>
                <a:cubicBezTo>
                  <a:pt x="4842121" y="5626497"/>
                  <a:pt x="4842121" y="5630664"/>
                  <a:pt x="4842121" y="5635745"/>
                </a:cubicBezTo>
                <a:cubicBezTo>
                  <a:pt x="4836272" y="5641055"/>
                  <a:pt x="4830042" y="5646681"/>
                  <a:pt x="4823527" y="5652586"/>
                </a:cubicBezTo>
                <a:cubicBezTo>
                  <a:pt x="4821651" y="5650969"/>
                  <a:pt x="4816982" y="5648901"/>
                  <a:pt x="4816854" y="5646579"/>
                </a:cubicBezTo>
                <a:cubicBezTo>
                  <a:pt x="4816124" y="5634096"/>
                  <a:pt x="4816505" y="5621511"/>
                  <a:pt x="4816505" y="5610005"/>
                </a:cubicBezTo>
                <a:cubicBezTo>
                  <a:pt x="4820509" y="5606002"/>
                  <a:pt x="4823781" y="5603236"/>
                  <a:pt x="4826421" y="5599963"/>
                </a:cubicBezTo>
                <a:cubicBezTo>
                  <a:pt x="4830708" y="5594660"/>
                  <a:pt x="4830804" y="5587892"/>
                  <a:pt x="4827183" y="5583059"/>
                </a:cubicBezTo>
                <a:cubicBezTo>
                  <a:pt x="4822284" y="5576512"/>
                  <a:pt x="4813739" y="5571590"/>
                  <a:pt x="4816822" y="5562151"/>
                </a:cubicBezTo>
                <a:cubicBezTo>
                  <a:pt x="4818598" y="5556652"/>
                  <a:pt x="4823750" y="5552237"/>
                  <a:pt x="4828545" y="5545754"/>
                </a:cubicBezTo>
                <a:cubicBezTo>
                  <a:pt x="4828545" y="5539462"/>
                  <a:pt x="4828545" y="5531197"/>
                  <a:pt x="4828545" y="5522874"/>
                </a:cubicBezTo>
                <a:cubicBezTo>
                  <a:pt x="4832903" y="5517946"/>
                  <a:pt x="4837001" y="5513341"/>
                  <a:pt x="4841607" y="5508196"/>
                </a:cubicBezTo>
                <a:cubicBezTo>
                  <a:pt x="4841607" y="5487885"/>
                  <a:pt x="4841607" y="5466820"/>
                  <a:pt x="4841607" y="5445722"/>
                </a:cubicBezTo>
                <a:cubicBezTo>
                  <a:pt x="4845997" y="5441047"/>
                  <a:pt x="4850253" y="5436474"/>
                  <a:pt x="4854573" y="5431863"/>
                </a:cubicBezTo>
                <a:cubicBezTo>
                  <a:pt x="4855404" y="5426116"/>
                  <a:pt x="4851745" y="5418548"/>
                  <a:pt x="4859312" y="5415243"/>
                </a:cubicBezTo>
                <a:cubicBezTo>
                  <a:pt x="4861152" y="5414419"/>
                  <a:pt x="4865795" y="5417819"/>
                  <a:pt x="4867952" y="5420299"/>
                </a:cubicBezTo>
                <a:cubicBezTo>
                  <a:pt x="4871098" y="5423889"/>
                  <a:pt x="4874086" y="5426084"/>
                  <a:pt x="4878476" y="5425767"/>
                </a:cubicBezTo>
                <a:cubicBezTo>
                  <a:pt x="4880570" y="5425608"/>
                  <a:pt x="4882860" y="5425221"/>
                  <a:pt x="4884794" y="5425830"/>
                </a:cubicBezTo>
                <a:cubicBezTo>
                  <a:pt x="4890643" y="5427638"/>
                  <a:pt x="4893409" y="5433169"/>
                  <a:pt x="4892806" y="5440572"/>
                </a:cubicBezTo>
                <a:cubicBezTo>
                  <a:pt x="4892458" y="5444765"/>
                  <a:pt x="4890771" y="5448196"/>
                  <a:pt x="4886165" y="5451152"/>
                </a:cubicBezTo>
                <a:cubicBezTo>
                  <a:pt x="4878349" y="5451152"/>
                  <a:pt x="4869830" y="5450264"/>
                  <a:pt x="4861596" y="5451501"/>
                </a:cubicBezTo>
                <a:cubicBezTo>
                  <a:pt x="4856705" y="5452237"/>
                  <a:pt x="4855081" y="5456715"/>
                  <a:pt x="4856863" y="5459671"/>
                </a:cubicBezTo>
                <a:cubicBezTo>
                  <a:pt x="4857879" y="5461352"/>
                  <a:pt x="4859724" y="5463451"/>
                  <a:pt x="4861406" y="5463705"/>
                </a:cubicBezTo>
                <a:cubicBezTo>
                  <a:pt x="4865511" y="5464276"/>
                  <a:pt x="4869766" y="5463896"/>
                  <a:pt x="4873642" y="5463896"/>
                </a:cubicBezTo>
                <a:cubicBezTo>
                  <a:pt x="4884414" y="5474666"/>
                  <a:pt x="4894874" y="5485126"/>
                  <a:pt x="4905647" y="5495897"/>
                </a:cubicBezTo>
                <a:cubicBezTo>
                  <a:pt x="4893631" y="5507746"/>
                  <a:pt x="4881585" y="5519538"/>
                  <a:pt x="4869704" y="5531520"/>
                </a:cubicBezTo>
                <a:cubicBezTo>
                  <a:pt x="4868428" y="5532820"/>
                  <a:pt x="4868080" y="5535015"/>
                  <a:pt x="4866652" y="5538288"/>
                </a:cubicBezTo>
                <a:cubicBezTo>
                  <a:pt x="4868365" y="5542545"/>
                  <a:pt x="4870496" y="5547854"/>
                  <a:pt x="4872691" y="5553347"/>
                </a:cubicBezTo>
                <a:cubicBezTo>
                  <a:pt x="4878122" y="5548520"/>
                  <a:pt x="4882512" y="5544612"/>
                  <a:pt x="4886577" y="5540984"/>
                </a:cubicBezTo>
                <a:cubicBezTo>
                  <a:pt x="4891404" y="5544993"/>
                  <a:pt x="4895699" y="5548552"/>
                  <a:pt x="4899893" y="5552015"/>
                </a:cubicBezTo>
                <a:cubicBezTo>
                  <a:pt x="4908253" y="5543655"/>
                  <a:pt x="4915720" y="5536189"/>
                  <a:pt x="4923250" y="5528660"/>
                </a:cubicBezTo>
                <a:cubicBezTo>
                  <a:pt x="4940441" y="5535301"/>
                  <a:pt x="4923028" y="5551634"/>
                  <a:pt x="4929733" y="5556303"/>
                </a:cubicBezTo>
                <a:cubicBezTo>
                  <a:pt x="4936248" y="5567302"/>
                  <a:pt x="4943048" y="5565107"/>
                  <a:pt x="4949056" y="5565552"/>
                </a:cubicBezTo>
                <a:cubicBezTo>
                  <a:pt x="4951473" y="5562469"/>
                  <a:pt x="4955825" y="5559449"/>
                  <a:pt x="4955919" y="5556303"/>
                </a:cubicBezTo>
                <a:cubicBezTo>
                  <a:pt x="4956554" y="5537299"/>
                  <a:pt x="4956173" y="5518269"/>
                  <a:pt x="4956332" y="5499265"/>
                </a:cubicBezTo>
                <a:cubicBezTo>
                  <a:pt x="4956332" y="5497419"/>
                  <a:pt x="4957544" y="5495580"/>
                  <a:pt x="4958019" y="5494178"/>
                </a:cubicBezTo>
                <a:cubicBezTo>
                  <a:pt x="4959764" y="5492338"/>
                  <a:pt x="4961166" y="5489541"/>
                  <a:pt x="4962688" y="5489509"/>
                </a:cubicBezTo>
                <a:cubicBezTo>
                  <a:pt x="4973365" y="5489129"/>
                  <a:pt x="4983914" y="5489319"/>
                  <a:pt x="4994501" y="5489319"/>
                </a:cubicBezTo>
                <a:cubicBezTo>
                  <a:pt x="4993036" y="5494114"/>
                  <a:pt x="4994280" y="5498885"/>
                  <a:pt x="4998981" y="5499836"/>
                </a:cubicBezTo>
                <a:cubicBezTo>
                  <a:pt x="5006923" y="5501428"/>
                  <a:pt x="5015315" y="5500787"/>
                  <a:pt x="5023257" y="5502316"/>
                </a:cubicBezTo>
                <a:cubicBezTo>
                  <a:pt x="5026690" y="5502982"/>
                  <a:pt x="5029518" y="5506699"/>
                  <a:pt x="5032443" y="5508894"/>
                </a:cubicBezTo>
                <a:cubicBezTo>
                  <a:pt x="5032443" y="5513182"/>
                  <a:pt x="5032443" y="5517343"/>
                  <a:pt x="5032443" y="5520870"/>
                </a:cubicBezTo>
                <a:cubicBezTo>
                  <a:pt x="5028186" y="5525672"/>
                  <a:pt x="5024343" y="5530055"/>
                  <a:pt x="5020498" y="5534381"/>
                </a:cubicBezTo>
                <a:cubicBezTo>
                  <a:pt x="5026917" y="5540794"/>
                  <a:pt x="5032824" y="5546706"/>
                  <a:pt x="5039180" y="5553062"/>
                </a:cubicBezTo>
                <a:cubicBezTo>
                  <a:pt x="5044838" y="5546991"/>
                  <a:pt x="5050497" y="5540889"/>
                  <a:pt x="5056789" y="5534153"/>
                </a:cubicBezTo>
                <a:cubicBezTo>
                  <a:pt x="5057805" y="5525323"/>
                  <a:pt x="5058915" y="5515377"/>
                  <a:pt x="5060001" y="5506002"/>
                </a:cubicBezTo>
                <a:cubicBezTo>
                  <a:pt x="5067784" y="5500185"/>
                  <a:pt x="5072738" y="5493924"/>
                  <a:pt x="5070517" y="5484137"/>
                </a:cubicBezTo>
                <a:cubicBezTo>
                  <a:pt x="5074647" y="5479627"/>
                  <a:pt x="5078809" y="5475047"/>
                  <a:pt x="5082977" y="5470473"/>
                </a:cubicBezTo>
                <a:cubicBezTo>
                  <a:pt x="5079640" y="5464657"/>
                  <a:pt x="5073505" y="5465202"/>
                  <a:pt x="5067910" y="5463420"/>
                </a:cubicBezTo>
                <a:cubicBezTo>
                  <a:pt x="5060667" y="5461130"/>
                  <a:pt x="5054880" y="5454394"/>
                  <a:pt x="5047699" y="5451501"/>
                </a:cubicBezTo>
                <a:cubicBezTo>
                  <a:pt x="5042073" y="5449249"/>
                  <a:pt x="5036287" y="5451977"/>
                  <a:pt x="5033496" y="5458332"/>
                </a:cubicBezTo>
                <a:cubicBezTo>
                  <a:pt x="5044711" y="5470283"/>
                  <a:pt x="5044711" y="5470283"/>
                  <a:pt x="5039276" y="5476353"/>
                </a:cubicBezTo>
                <a:cubicBezTo>
                  <a:pt x="5035336" y="5476353"/>
                  <a:pt x="5031206" y="5476353"/>
                  <a:pt x="5027076" y="5476353"/>
                </a:cubicBezTo>
                <a:cubicBezTo>
                  <a:pt x="5022433" y="5480705"/>
                  <a:pt x="5017922" y="5484993"/>
                  <a:pt x="5013342" y="5489287"/>
                </a:cubicBezTo>
                <a:cubicBezTo>
                  <a:pt x="5007087" y="5489319"/>
                  <a:pt x="5000794" y="5489319"/>
                  <a:pt x="4994501" y="5489319"/>
                </a:cubicBezTo>
                <a:cubicBezTo>
                  <a:pt x="4994501" y="5487219"/>
                  <a:pt x="4995390" y="5484391"/>
                  <a:pt x="4994343" y="5483122"/>
                </a:cubicBezTo>
                <a:cubicBezTo>
                  <a:pt x="4990429" y="5478288"/>
                  <a:pt x="4985887" y="5473969"/>
                  <a:pt x="4981757" y="5469649"/>
                </a:cubicBezTo>
                <a:cubicBezTo>
                  <a:pt x="4982011" y="5465139"/>
                  <a:pt x="4982233" y="5461003"/>
                  <a:pt x="4982455" y="5457349"/>
                </a:cubicBezTo>
                <a:cubicBezTo>
                  <a:pt x="4986776" y="5452427"/>
                  <a:pt x="4990848" y="5447815"/>
                  <a:pt x="4995517" y="5442481"/>
                </a:cubicBezTo>
                <a:cubicBezTo>
                  <a:pt x="4993639" y="5436918"/>
                  <a:pt x="4991768" y="5431355"/>
                  <a:pt x="4989985" y="5426020"/>
                </a:cubicBezTo>
                <a:cubicBezTo>
                  <a:pt x="4980196" y="5426020"/>
                  <a:pt x="4971810" y="5426020"/>
                  <a:pt x="4962307" y="5426020"/>
                </a:cubicBezTo>
                <a:cubicBezTo>
                  <a:pt x="4957156" y="5420204"/>
                  <a:pt x="4951599" y="5413911"/>
                  <a:pt x="4944704" y="5406096"/>
                </a:cubicBezTo>
                <a:cubicBezTo>
                  <a:pt x="4942223" y="5396023"/>
                  <a:pt x="4944127" y="5383470"/>
                  <a:pt x="4943715" y="5371012"/>
                </a:cubicBezTo>
                <a:cubicBezTo>
                  <a:pt x="4943557" y="5366115"/>
                  <a:pt x="4949628" y="5362430"/>
                  <a:pt x="4957639" y="5362271"/>
                </a:cubicBezTo>
                <a:cubicBezTo>
                  <a:pt x="4963862" y="5362144"/>
                  <a:pt x="4970059" y="5362240"/>
                  <a:pt x="4975433" y="5362240"/>
                </a:cubicBezTo>
                <a:cubicBezTo>
                  <a:pt x="4979278" y="5358395"/>
                  <a:pt x="4982265" y="5355408"/>
                  <a:pt x="4986173" y="5351501"/>
                </a:cubicBezTo>
                <a:cubicBezTo>
                  <a:pt x="4995136" y="5350454"/>
                  <a:pt x="5005115" y="5349274"/>
                  <a:pt x="5013501" y="5348291"/>
                </a:cubicBezTo>
                <a:cubicBezTo>
                  <a:pt x="5020752" y="5341745"/>
                  <a:pt x="5026981" y="5336118"/>
                  <a:pt x="5032824" y="5330847"/>
                </a:cubicBezTo>
                <a:cubicBezTo>
                  <a:pt x="5032824" y="5321504"/>
                  <a:pt x="5032824" y="5313112"/>
                  <a:pt x="5032824" y="5304885"/>
                </a:cubicBezTo>
                <a:cubicBezTo>
                  <a:pt x="5034511" y="5303197"/>
                  <a:pt x="5035780" y="5300882"/>
                  <a:pt x="5037531" y="5300400"/>
                </a:cubicBezTo>
                <a:close/>
                <a:moveTo>
                  <a:pt x="5083199" y="5298592"/>
                </a:moveTo>
                <a:cubicBezTo>
                  <a:pt x="5085133" y="5299099"/>
                  <a:pt x="5087264" y="5298687"/>
                  <a:pt x="5089295" y="5298687"/>
                </a:cubicBezTo>
                <a:cubicBezTo>
                  <a:pt x="5098798" y="5310701"/>
                  <a:pt x="5098702" y="5310764"/>
                  <a:pt x="5090125" y="5323857"/>
                </a:cubicBezTo>
                <a:cubicBezTo>
                  <a:pt x="5085831" y="5319753"/>
                  <a:pt x="5081797" y="5315433"/>
                  <a:pt x="5077254" y="5311684"/>
                </a:cubicBezTo>
                <a:cubicBezTo>
                  <a:pt x="5073316" y="5308443"/>
                  <a:pt x="5071437" y="5305772"/>
                  <a:pt x="5072801" y="5303007"/>
                </a:cubicBezTo>
                <a:cubicBezTo>
                  <a:pt x="5074964" y="5298624"/>
                  <a:pt x="5078491" y="5297418"/>
                  <a:pt x="5083199" y="5298592"/>
                </a:cubicBezTo>
                <a:close/>
                <a:moveTo>
                  <a:pt x="2307901" y="5287377"/>
                </a:moveTo>
                <a:cubicBezTo>
                  <a:pt x="2308378" y="5287117"/>
                  <a:pt x="2311810" y="5290549"/>
                  <a:pt x="2311556" y="5291031"/>
                </a:cubicBezTo>
                <a:cubicBezTo>
                  <a:pt x="2310064" y="5293790"/>
                  <a:pt x="2308378" y="5297190"/>
                  <a:pt x="2305803" y="5298465"/>
                </a:cubicBezTo>
                <a:lnTo>
                  <a:pt x="2300275" y="5298758"/>
                </a:lnTo>
                <a:lnTo>
                  <a:pt x="2300389" y="5316453"/>
                </a:lnTo>
                <a:cubicBezTo>
                  <a:pt x="2300401" y="5322503"/>
                  <a:pt x="2299735" y="5328684"/>
                  <a:pt x="2296430" y="5335008"/>
                </a:cubicBezTo>
                <a:cubicBezTo>
                  <a:pt x="2291818" y="5335611"/>
                  <a:pt x="2286286" y="5336308"/>
                  <a:pt x="2279644" y="5337203"/>
                </a:cubicBezTo>
                <a:cubicBezTo>
                  <a:pt x="2277613" y="5331449"/>
                  <a:pt x="2275736" y="5326203"/>
                  <a:pt x="2274086" y="5321567"/>
                </a:cubicBezTo>
                <a:cubicBezTo>
                  <a:pt x="2281921" y="5311891"/>
                  <a:pt x="2285830" y="5307045"/>
                  <a:pt x="2289101" y="5304181"/>
                </a:cubicBezTo>
                <a:lnTo>
                  <a:pt x="2300169" y="5298740"/>
                </a:lnTo>
                <a:lnTo>
                  <a:pt x="2300467" y="5293124"/>
                </a:lnTo>
                <a:cubicBezTo>
                  <a:pt x="2301704" y="5290549"/>
                  <a:pt x="2305136" y="5288899"/>
                  <a:pt x="2307901" y="5287377"/>
                </a:cubicBezTo>
                <a:close/>
                <a:moveTo>
                  <a:pt x="1747538" y="5286198"/>
                </a:moveTo>
                <a:cubicBezTo>
                  <a:pt x="1748014" y="5285944"/>
                  <a:pt x="1750240" y="5288805"/>
                  <a:pt x="1751636" y="5290232"/>
                </a:cubicBezTo>
                <a:cubicBezTo>
                  <a:pt x="1753038" y="5293061"/>
                  <a:pt x="1751731" y="5296049"/>
                  <a:pt x="1747285" y="5298465"/>
                </a:cubicBezTo>
                <a:cubicBezTo>
                  <a:pt x="1746808" y="5298719"/>
                  <a:pt x="1744264" y="5296049"/>
                  <a:pt x="1743249" y="5294399"/>
                </a:cubicBezTo>
                <a:cubicBezTo>
                  <a:pt x="1741563" y="5291729"/>
                  <a:pt x="1743091" y="5288646"/>
                  <a:pt x="1747538" y="5286198"/>
                </a:cubicBezTo>
                <a:close/>
                <a:moveTo>
                  <a:pt x="1423370" y="5286007"/>
                </a:moveTo>
                <a:cubicBezTo>
                  <a:pt x="1434111" y="5283685"/>
                  <a:pt x="1435252" y="5296176"/>
                  <a:pt x="1449748" y="5298751"/>
                </a:cubicBezTo>
                <a:cubicBezTo>
                  <a:pt x="1447014" y="5298751"/>
                  <a:pt x="1451112" y="5298751"/>
                  <a:pt x="1454956" y="5298751"/>
                </a:cubicBezTo>
                <a:cubicBezTo>
                  <a:pt x="1465252" y="5304472"/>
                  <a:pt x="1458292" y="5318199"/>
                  <a:pt x="1467986" y="5324682"/>
                </a:cubicBezTo>
                <a:cubicBezTo>
                  <a:pt x="1474723" y="5329192"/>
                  <a:pt x="1479842" y="5336119"/>
                  <a:pt x="1485724" y="5341967"/>
                </a:cubicBezTo>
                <a:cubicBezTo>
                  <a:pt x="1482292" y="5352325"/>
                  <a:pt x="1474215" y="5349401"/>
                  <a:pt x="1468240" y="5348830"/>
                </a:cubicBezTo>
                <a:cubicBezTo>
                  <a:pt x="1452609" y="5333645"/>
                  <a:pt x="1437827" y="5319245"/>
                  <a:pt x="1423370" y="5305202"/>
                </a:cubicBezTo>
                <a:cubicBezTo>
                  <a:pt x="1423370" y="5298370"/>
                  <a:pt x="1423370" y="5292173"/>
                  <a:pt x="1423370" y="5286007"/>
                </a:cubicBezTo>
                <a:close/>
                <a:moveTo>
                  <a:pt x="4975433" y="5285944"/>
                </a:moveTo>
                <a:cubicBezTo>
                  <a:pt x="4984555" y="5294463"/>
                  <a:pt x="4984555" y="5302912"/>
                  <a:pt x="4975433" y="5311431"/>
                </a:cubicBezTo>
                <a:cubicBezTo>
                  <a:pt x="4966310" y="5302944"/>
                  <a:pt x="4966310" y="5294463"/>
                  <a:pt x="4975433" y="5285944"/>
                </a:cubicBezTo>
                <a:close/>
                <a:moveTo>
                  <a:pt x="1652121" y="5260584"/>
                </a:moveTo>
                <a:cubicBezTo>
                  <a:pt x="1658033" y="5260584"/>
                  <a:pt x="1664103" y="5259855"/>
                  <a:pt x="1669825" y="5260933"/>
                </a:cubicBezTo>
                <a:cubicBezTo>
                  <a:pt x="1672394" y="5261415"/>
                  <a:pt x="1676435" y="5266052"/>
                  <a:pt x="1676016" y="5267930"/>
                </a:cubicBezTo>
                <a:cubicBezTo>
                  <a:pt x="1675096" y="5272059"/>
                  <a:pt x="1670840" y="5273803"/>
                  <a:pt x="1666837" y="5273233"/>
                </a:cubicBezTo>
                <a:cubicBezTo>
                  <a:pt x="1663183" y="5272693"/>
                  <a:pt x="1659396" y="5272154"/>
                  <a:pt x="1656060" y="5270689"/>
                </a:cubicBezTo>
                <a:cubicBezTo>
                  <a:pt x="1651930" y="5268881"/>
                  <a:pt x="1650820" y="5265069"/>
                  <a:pt x="1652121" y="5260584"/>
                </a:cubicBezTo>
                <a:close/>
                <a:moveTo>
                  <a:pt x="5151741" y="5249623"/>
                </a:moveTo>
                <a:cubicBezTo>
                  <a:pt x="5154825" y="5248576"/>
                  <a:pt x="5158865" y="5250860"/>
                  <a:pt x="5159436" y="5255471"/>
                </a:cubicBezTo>
                <a:cubicBezTo>
                  <a:pt x="5160420" y="5263635"/>
                  <a:pt x="5159721" y="5272027"/>
                  <a:pt x="5159721" y="5281624"/>
                </a:cubicBezTo>
                <a:cubicBezTo>
                  <a:pt x="5165602" y="5283464"/>
                  <a:pt x="5171159" y="5285214"/>
                  <a:pt x="5176659" y="5286927"/>
                </a:cubicBezTo>
                <a:cubicBezTo>
                  <a:pt x="5181937" y="5282195"/>
                  <a:pt x="5186511" y="5278097"/>
                  <a:pt x="5191306" y="5273803"/>
                </a:cubicBezTo>
                <a:cubicBezTo>
                  <a:pt x="5196838" y="5273613"/>
                  <a:pt x="5204242" y="5270498"/>
                  <a:pt x="5207705" y="5277171"/>
                </a:cubicBezTo>
                <a:cubicBezTo>
                  <a:pt x="5211327" y="5284200"/>
                  <a:pt x="5202179" y="5285786"/>
                  <a:pt x="5198272" y="5293790"/>
                </a:cubicBezTo>
                <a:cubicBezTo>
                  <a:pt x="5197758" y="5304060"/>
                  <a:pt x="5197346" y="5312128"/>
                  <a:pt x="5196997" y="5318897"/>
                </a:cubicBezTo>
                <a:cubicBezTo>
                  <a:pt x="5186352" y="5327892"/>
                  <a:pt x="5175613" y="5322392"/>
                  <a:pt x="5165761" y="5323762"/>
                </a:cubicBezTo>
                <a:cubicBezTo>
                  <a:pt x="5155332" y="5313334"/>
                  <a:pt x="5144942" y="5302944"/>
                  <a:pt x="5134423" y="5292427"/>
                </a:cubicBezTo>
                <a:cubicBezTo>
                  <a:pt x="5134423" y="5288392"/>
                  <a:pt x="5134423" y="5284231"/>
                  <a:pt x="5134423" y="5279905"/>
                </a:cubicBezTo>
                <a:cubicBezTo>
                  <a:pt x="5138521" y="5275490"/>
                  <a:pt x="5142784" y="5270948"/>
                  <a:pt x="5147262" y="5266147"/>
                </a:cubicBezTo>
                <a:cubicBezTo>
                  <a:pt x="5147262" y="5262239"/>
                  <a:pt x="5146850" y="5258015"/>
                  <a:pt x="5147453" y="5253943"/>
                </a:cubicBezTo>
                <a:cubicBezTo>
                  <a:pt x="5147708" y="5252262"/>
                  <a:pt x="5149965" y="5250225"/>
                  <a:pt x="5151741" y="5249623"/>
                </a:cubicBezTo>
                <a:close/>
                <a:moveTo>
                  <a:pt x="5521818" y="5248100"/>
                </a:moveTo>
                <a:cubicBezTo>
                  <a:pt x="5521342" y="5247846"/>
                  <a:pt x="5518798" y="5250510"/>
                  <a:pt x="5517777" y="5252166"/>
                </a:cubicBezTo>
                <a:cubicBezTo>
                  <a:pt x="5516096" y="5254836"/>
                  <a:pt x="5517625" y="5257919"/>
                  <a:pt x="5522072" y="5260362"/>
                </a:cubicBezTo>
                <a:cubicBezTo>
                  <a:pt x="5522547" y="5260615"/>
                  <a:pt x="5524742" y="5257761"/>
                  <a:pt x="5526170" y="5256327"/>
                </a:cubicBezTo>
                <a:cubicBezTo>
                  <a:pt x="5527565" y="5253498"/>
                  <a:pt x="5526265" y="5250510"/>
                  <a:pt x="5521818" y="5248100"/>
                </a:cubicBezTo>
                <a:close/>
                <a:moveTo>
                  <a:pt x="5402763" y="5247748"/>
                </a:moveTo>
                <a:cubicBezTo>
                  <a:pt x="5399242" y="5247764"/>
                  <a:pt x="5395174" y="5249924"/>
                  <a:pt x="5388468" y="5254227"/>
                </a:cubicBezTo>
                <a:cubicBezTo>
                  <a:pt x="5388468" y="5258300"/>
                  <a:pt x="5388468" y="5262398"/>
                  <a:pt x="5388468" y="5268151"/>
                </a:cubicBezTo>
                <a:cubicBezTo>
                  <a:pt x="5397876" y="5277171"/>
                  <a:pt x="5408108" y="5287053"/>
                  <a:pt x="5418499" y="5296746"/>
                </a:cubicBezTo>
                <a:cubicBezTo>
                  <a:pt x="5419171" y="5297355"/>
                  <a:pt x="5421583" y="5296841"/>
                  <a:pt x="5422667" y="5296080"/>
                </a:cubicBezTo>
                <a:cubicBezTo>
                  <a:pt x="5424221" y="5294970"/>
                  <a:pt x="5426353" y="5293219"/>
                  <a:pt x="5426416" y="5291665"/>
                </a:cubicBezTo>
                <a:cubicBezTo>
                  <a:pt x="5426797" y="5283527"/>
                  <a:pt x="5426575" y="5275363"/>
                  <a:pt x="5426575" y="5266115"/>
                </a:cubicBezTo>
                <a:cubicBezTo>
                  <a:pt x="5424127" y="5263920"/>
                  <a:pt x="5421106" y="5261224"/>
                  <a:pt x="5418119" y="5258458"/>
                </a:cubicBezTo>
                <a:cubicBezTo>
                  <a:pt x="5416628" y="5257056"/>
                  <a:pt x="5415258" y="5255534"/>
                  <a:pt x="5413767" y="5254132"/>
                </a:cubicBezTo>
                <a:cubicBezTo>
                  <a:pt x="5409255" y="5249860"/>
                  <a:pt x="5406282" y="5247732"/>
                  <a:pt x="5402763" y="5247748"/>
                </a:cubicBezTo>
                <a:close/>
                <a:moveTo>
                  <a:pt x="4773096" y="5246096"/>
                </a:moveTo>
                <a:cubicBezTo>
                  <a:pt x="4775601" y="5253277"/>
                  <a:pt x="4777542" y="5258808"/>
                  <a:pt x="4779478" y="5264402"/>
                </a:cubicBezTo>
                <a:cubicBezTo>
                  <a:pt x="4774840" y="5269737"/>
                  <a:pt x="4770805" y="5274380"/>
                  <a:pt x="4766517" y="5279334"/>
                </a:cubicBezTo>
                <a:cubicBezTo>
                  <a:pt x="4766257" y="5282924"/>
                  <a:pt x="4766004" y="5287022"/>
                  <a:pt x="4765686" y="5291570"/>
                </a:cubicBezTo>
                <a:cubicBezTo>
                  <a:pt x="4769728" y="5295922"/>
                  <a:pt x="4773951" y="5300495"/>
                  <a:pt x="4778367" y="5305265"/>
                </a:cubicBezTo>
                <a:cubicBezTo>
                  <a:pt x="4778367" y="5309141"/>
                  <a:pt x="4778367" y="5313365"/>
                  <a:pt x="4778367" y="5318199"/>
                </a:cubicBezTo>
                <a:cubicBezTo>
                  <a:pt x="4779642" y="5319341"/>
                  <a:pt x="4781101" y="5321789"/>
                  <a:pt x="4782783" y="5321948"/>
                </a:cubicBezTo>
                <a:cubicBezTo>
                  <a:pt x="4796993" y="5323407"/>
                  <a:pt x="4811228" y="5324428"/>
                  <a:pt x="4823749" y="5325475"/>
                </a:cubicBezTo>
                <a:cubicBezTo>
                  <a:pt x="4831628" y="5331259"/>
                  <a:pt x="4828735" y="5337774"/>
                  <a:pt x="4828704" y="5343235"/>
                </a:cubicBezTo>
                <a:cubicBezTo>
                  <a:pt x="4824669" y="5347910"/>
                  <a:pt x="4820920" y="5352262"/>
                  <a:pt x="4817393" y="5356360"/>
                </a:cubicBezTo>
                <a:cubicBezTo>
                  <a:pt x="4821903" y="5364022"/>
                  <a:pt x="4828704" y="5361859"/>
                  <a:pt x="4835028" y="5362303"/>
                </a:cubicBezTo>
                <a:cubicBezTo>
                  <a:pt x="4839418" y="5366401"/>
                  <a:pt x="4843960" y="5370664"/>
                  <a:pt x="4848535" y="5374951"/>
                </a:cubicBezTo>
                <a:cubicBezTo>
                  <a:pt x="4854382" y="5375713"/>
                  <a:pt x="4861919" y="5372281"/>
                  <a:pt x="4865193" y="5379785"/>
                </a:cubicBezTo>
                <a:cubicBezTo>
                  <a:pt x="4865985" y="5381624"/>
                  <a:pt x="4862236" y="5385817"/>
                  <a:pt x="4860042" y="5388520"/>
                </a:cubicBezTo>
                <a:cubicBezTo>
                  <a:pt x="4857370" y="5391761"/>
                  <a:pt x="4854255" y="5394685"/>
                  <a:pt x="4851109" y="5397482"/>
                </a:cubicBezTo>
                <a:cubicBezTo>
                  <a:pt x="4849682" y="5398751"/>
                  <a:pt x="4847709" y="5399455"/>
                  <a:pt x="4847393" y="5399645"/>
                </a:cubicBezTo>
                <a:cubicBezTo>
                  <a:pt x="4833538" y="5399645"/>
                  <a:pt x="4821047" y="5399645"/>
                  <a:pt x="4809000" y="5399645"/>
                </a:cubicBezTo>
                <a:cubicBezTo>
                  <a:pt x="4803730" y="5389795"/>
                  <a:pt x="4803633" y="5389795"/>
                  <a:pt x="4803792" y="5367581"/>
                </a:cubicBezTo>
                <a:cubicBezTo>
                  <a:pt x="4789494" y="5353632"/>
                  <a:pt x="4774459" y="5338821"/>
                  <a:pt x="4759139" y="5324301"/>
                </a:cubicBezTo>
                <a:cubicBezTo>
                  <a:pt x="4758029" y="5323248"/>
                  <a:pt x="4755041" y="5324174"/>
                  <a:pt x="4752941" y="5324174"/>
                </a:cubicBezTo>
                <a:cubicBezTo>
                  <a:pt x="4754438" y="5319341"/>
                  <a:pt x="4752624" y="5316163"/>
                  <a:pt x="4748589" y="5313207"/>
                </a:cubicBezTo>
                <a:cubicBezTo>
                  <a:pt x="4745602" y="5310891"/>
                  <a:pt x="4743540" y="5307301"/>
                  <a:pt x="4741250" y="5304568"/>
                </a:cubicBezTo>
                <a:cubicBezTo>
                  <a:pt x="4745348" y="5299893"/>
                  <a:pt x="4749382" y="5295256"/>
                  <a:pt x="4753741" y="5290295"/>
                </a:cubicBezTo>
                <a:cubicBezTo>
                  <a:pt x="4753741" y="5282005"/>
                  <a:pt x="4753741" y="5273739"/>
                  <a:pt x="4753741" y="5267707"/>
                </a:cubicBezTo>
                <a:cubicBezTo>
                  <a:pt x="4760669" y="5259981"/>
                  <a:pt x="4766226" y="5253784"/>
                  <a:pt x="4773096" y="5246096"/>
                </a:cubicBezTo>
                <a:close/>
                <a:moveTo>
                  <a:pt x="5012548" y="5223723"/>
                </a:moveTo>
                <a:cubicBezTo>
                  <a:pt x="5013501" y="5223311"/>
                  <a:pt x="5015505" y="5224611"/>
                  <a:pt x="5016584" y="5225601"/>
                </a:cubicBezTo>
                <a:cubicBezTo>
                  <a:pt x="5017922" y="5226838"/>
                  <a:pt x="5019666" y="5228525"/>
                  <a:pt x="5019761" y="5230111"/>
                </a:cubicBezTo>
                <a:cubicBezTo>
                  <a:pt x="5020149" y="5236023"/>
                  <a:pt x="5019920" y="5241966"/>
                  <a:pt x="5019920" y="5247878"/>
                </a:cubicBezTo>
                <a:cubicBezTo>
                  <a:pt x="5007245" y="5245271"/>
                  <a:pt x="5004924" y="5241395"/>
                  <a:pt x="5008419" y="5227758"/>
                </a:cubicBezTo>
                <a:cubicBezTo>
                  <a:pt x="5008831" y="5226108"/>
                  <a:pt x="5010869" y="5224453"/>
                  <a:pt x="5012548" y="5223723"/>
                </a:cubicBezTo>
                <a:close/>
                <a:moveTo>
                  <a:pt x="4759267" y="5222677"/>
                </a:moveTo>
                <a:cubicBezTo>
                  <a:pt x="4763720" y="5225125"/>
                  <a:pt x="4765021" y="5228113"/>
                  <a:pt x="4763624" y="5230936"/>
                </a:cubicBezTo>
                <a:cubicBezTo>
                  <a:pt x="4762222" y="5232338"/>
                  <a:pt x="4760002" y="5235230"/>
                  <a:pt x="4759520" y="5234945"/>
                </a:cubicBezTo>
                <a:cubicBezTo>
                  <a:pt x="4755073" y="5232496"/>
                  <a:pt x="4753552" y="5229413"/>
                  <a:pt x="4755232" y="5226743"/>
                </a:cubicBezTo>
                <a:cubicBezTo>
                  <a:pt x="4756280" y="5225093"/>
                  <a:pt x="4758791" y="5222423"/>
                  <a:pt x="4759267" y="5222677"/>
                </a:cubicBezTo>
                <a:close/>
                <a:moveTo>
                  <a:pt x="5087455" y="5222518"/>
                </a:moveTo>
                <a:cubicBezTo>
                  <a:pt x="5106271" y="5222074"/>
                  <a:pt x="5106430" y="5222233"/>
                  <a:pt x="5108744" y="5238281"/>
                </a:cubicBezTo>
                <a:cubicBezTo>
                  <a:pt x="5108966" y="5239930"/>
                  <a:pt x="5107951" y="5242283"/>
                  <a:pt x="5106714" y="5243520"/>
                </a:cubicBezTo>
                <a:cubicBezTo>
                  <a:pt x="5092346" y="5258110"/>
                  <a:pt x="5077826" y="5272534"/>
                  <a:pt x="5064194" y="5286166"/>
                </a:cubicBezTo>
                <a:cubicBezTo>
                  <a:pt x="5058407" y="5285595"/>
                  <a:pt x="5054436" y="5285182"/>
                  <a:pt x="5050465" y="5284770"/>
                </a:cubicBezTo>
                <a:cubicBezTo>
                  <a:pt x="5039180" y="5273390"/>
                  <a:pt x="5027648" y="5262207"/>
                  <a:pt x="5013951" y="5247878"/>
                </a:cubicBezTo>
                <a:lnTo>
                  <a:pt x="5019920" y="5247878"/>
                </a:lnTo>
                <a:lnTo>
                  <a:pt x="5041128" y="5247878"/>
                </a:lnTo>
                <a:cubicBezTo>
                  <a:pt x="5049366" y="5247878"/>
                  <a:pt x="5057120" y="5247878"/>
                  <a:pt x="5065399" y="5247878"/>
                </a:cubicBezTo>
                <a:cubicBezTo>
                  <a:pt x="5072484" y="5239708"/>
                  <a:pt x="5080559" y="5230428"/>
                  <a:pt x="5087455" y="5222518"/>
                </a:cubicBezTo>
                <a:close/>
                <a:moveTo>
                  <a:pt x="5469351" y="5198782"/>
                </a:moveTo>
                <a:cubicBezTo>
                  <a:pt x="5463533" y="5204592"/>
                  <a:pt x="5457779" y="5210345"/>
                  <a:pt x="5451708" y="5216416"/>
                </a:cubicBezTo>
                <a:cubicBezTo>
                  <a:pt x="5460418" y="5224294"/>
                  <a:pt x="5468874" y="5225442"/>
                  <a:pt x="5477387" y="5216257"/>
                </a:cubicBezTo>
                <a:cubicBezTo>
                  <a:pt x="5476404" y="5209616"/>
                  <a:pt x="5481264" y="5200336"/>
                  <a:pt x="5469351" y="5198782"/>
                </a:cubicBezTo>
                <a:close/>
                <a:moveTo>
                  <a:pt x="2192012" y="5197317"/>
                </a:moveTo>
                <a:cubicBezTo>
                  <a:pt x="2196332" y="5201415"/>
                  <a:pt x="2200491" y="5205773"/>
                  <a:pt x="2205198" y="5209521"/>
                </a:cubicBezTo>
                <a:lnTo>
                  <a:pt x="2211190" y="5209677"/>
                </a:lnTo>
                <a:lnTo>
                  <a:pt x="2211485" y="5204180"/>
                </a:lnTo>
                <a:cubicBezTo>
                  <a:pt x="2212752" y="5201611"/>
                  <a:pt x="2216182" y="5199924"/>
                  <a:pt x="2218917" y="5198433"/>
                </a:cubicBezTo>
                <a:cubicBezTo>
                  <a:pt x="2219394" y="5198173"/>
                  <a:pt x="2222825" y="5201605"/>
                  <a:pt x="2222572" y="5202087"/>
                </a:cubicBezTo>
                <a:cubicBezTo>
                  <a:pt x="2221081" y="5204846"/>
                  <a:pt x="2219394" y="5208252"/>
                  <a:pt x="2216817" y="5209521"/>
                </a:cubicBezTo>
                <a:lnTo>
                  <a:pt x="2211336" y="5209811"/>
                </a:lnTo>
                <a:lnTo>
                  <a:pt x="2211336" y="5228462"/>
                </a:lnTo>
                <a:cubicBezTo>
                  <a:pt x="2207109" y="5232940"/>
                  <a:pt x="2202846" y="5237451"/>
                  <a:pt x="2198621" y="5241967"/>
                </a:cubicBezTo>
                <a:lnTo>
                  <a:pt x="2198621" y="5273196"/>
                </a:lnTo>
                <a:lnTo>
                  <a:pt x="2204142" y="5273486"/>
                </a:lnTo>
                <a:cubicBezTo>
                  <a:pt x="2206680" y="5274760"/>
                  <a:pt x="2208368" y="5278161"/>
                  <a:pt x="2209890" y="5280926"/>
                </a:cubicBezTo>
                <a:cubicBezTo>
                  <a:pt x="2210144" y="5281402"/>
                  <a:pt x="2206711" y="5284834"/>
                  <a:pt x="2206236" y="5284580"/>
                </a:cubicBezTo>
                <a:cubicBezTo>
                  <a:pt x="2203470" y="5283083"/>
                  <a:pt x="2200069" y="5281402"/>
                  <a:pt x="2198801" y="5278826"/>
                </a:cubicBezTo>
                <a:lnTo>
                  <a:pt x="2198508" y="5273281"/>
                </a:lnTo>
                <a:lnTo>
                  <a:pt x="2188008" y="5277780"/>
                </a:lnTo>
                <a:cubicBezTo>
                  <a:pt x="2185747" y="5287853"/>
                  <a:pt x="2183807" y="5297736"/>
                  <a:pt x="2174308" y="5303895"/>
                </a:cubicBezTo>
                <a:cubicBezTo>
                  <a:pt x="2174534" y="5315053"/>
                  <a:pt x="2169888" y="5323699"/>
                  <a:pt x="2160675" y="5329826"/>
                </a:cubicBezTo>
                <a:cubicBezTo>
                  <a:pt x="2160675" y="5338472"/>
                  <a:pt x="2160675" y="5346896"/>
                  <a:pt x="2160675" y="5355123"/>
                </a:cubicBezTo>
                <a:cubicBezTo>
                  <a:pt x="2156258" y="5359925"/>
                  <a:pt x="2152032" y="5364498"/>
                  <a:pt x="2147612" y="5369294"/>
                </a:cubicBezTo>
                <a:cubicBezTo>
                  <a:pt x="2147612" y="5377527"/>
                  <a:pt x="2147612" y="5385944"/>
                  <a:pt x="2147612" y="5393797"/>
                </a:cubicBezTo>
                <a:cubicBezTo>
                  <a:pt x="2143100" y="5398783"/>
                  <a:pt x="2138938" y="5403394"/>
                  <a:pt x="2135157" y="5407556"/>
                </a:cubicBezTo>
                <a:cubicBezTo>
                  <a:pt x="2134714" y="5412320"/>
                  <a:pt x="2134358" y="5416423"/>
                  <a:pt x="2133978" y="5420458"/>
                </a:cubicBezTo>
                <a:cubicBezTo>
                  <a:pt x="2127971" y="5426465"/>
                  <a:pt x="2122159" y="5432630"/>
                  <a:pt x="2115867" y="5438282"/>
                </a:cubicBezTo>
                <a:cubicBezTo>
                  <a:pt x="2114687" y="5439398"/>
                  <a:pt x="2111770" y="5438472"/>
                  <a:pt x="2109638" y="5438472"/>
                </a:cubicBezTo>
                <a:cubicBezTo>
                  <a:pt x="2109638" y="5428051"/>
                  <a:pt x="2109638" y="5417629"/>
                  <a:pt x="2109638" y="5407175"/>
                </a:cubicBezTo>
                <a:cubicBezTo>
                  <a:pt x="2105412" y="5402665"/>
                  <a:pt x="2101148" y="5398181"/>
                  <a:pt x="2096957" y="5393734"/>
                </a:cubicBezTo>
                <a:cubicBezTo>
                  <a:pt x="2096957" y="5389541"/>
                  <a:pt x="2096957" y="5385373"/>
                  <a:pt x="2096957" y="5381466"/>
                </a:cubicBezTo>
                <a:cubicBezTo>
                  <a:pt x="2101338" y="5376829"/>
                  <a:pt x="2105570" y="5372313"/>
                  <a:pt x="2109828" y="5367803"/>
                </a:cubicBezTo>
                <a:cubicBezTo>
                  <a:pt x="2109828" y="5359379"/>
                  <a:pt x="2109828" y="5351089"/>
                  <a:pt x="2109828" y="5342887"/>
                </a:cubicBezTo>
                <a:cubicBezTo>
                  <a:pt x="2113354" y="5340794"/>
                  <a:pt x="2116502" y="5338028"/>
                  <a:pt x="2120093" y="5336950"/>
                </a:cubicBezTo>
                <a:cubicBezTo>
                  <a:pt x="2134137" y="5332814"/>
                  <a:pt x="2134200" y="5333004"/>
                  <a:pt x="2135729" y="5317057"/>
                </a:cubicBezTo>
                <a:cubicBezTo>
                  <a:pt x="2143100" y="5309680"/>
                  <a:pt x="2150471" y="5302309"/>
                  <a:pt x="2159658" y="5293125"/>
                </a:cubicBezTo>
                <a:cubicBezTo>
                  <a:pt x="2162202" y="5276886"/>
                  <a:pt x="2159151" y="5258364"/>
                  <a:pt x="2160736" y="5241967"/>
                </a:cubicBezTo>
                <a:cubicBezTo>
                  <a:pt x="2164201" y="5235991"/>
                  <a:pt x="2167701" y="5235167"/>
                  <a:pt x="2172180" y="5234945"/>
                </a:cubicBezTo>
                <a:cubicBezTo>
                  <a:pt x="2181145" y="5234501"/>
                  <a:pt x="2185623" y="5231380"/>
                  <a:pt x="2185845" y="5226362"/>
                </a:cubicBezTo>
                <a:cubicBezTo>
                  <a:pt x="2186131" y="5220102"/>
                  <a:pt x="2185938" y="5213841"/>
                  <a:pt x="2185907" y="5207580"/>
                </a:cubicBezTo>
                <a:cubicBezTo>
                  <a:pt x="2185907" y="5203387"/>
                  <a:pt x="2187819" y="5200019"/>
                  <a:pt x="2192012" y="5197317"/>
                </a:cubicBezTo>
                <a:close/>
                <a:moveTo>
                  <a:pt x="5275175" y="5196936"/>
                </a:moveTo>
                <a:cubicBezTo>
                  <a:pt x="5279591" y="5196714"/>
                  <a:pt x="5283086" y="5197697"/>
                  <a:pt x="5285122" y="5201928"/>
                </a:cubicBezTo>
                <a:cubicBezTo>
                  <a:pt x="5285598" y="5202943"/>
                  <a:pt x="5284932" y="5205487"/>
                  <a:pt x="5284012" y="5205994"/>
                </a:cubicBezTo>
                <a:cubicBezTo>
                  <a:pt x="5274129" y="5211621"/>
                  <a:pt x="5275175" y="5222423"/>
                  <a:pt x="5271649" y="5231094"/>
                </a:cubicBezTo>
                <a:lnTo>
                  <a:pt x="5261385" y="5235167"/>
                </a:lnTo>
                <a:lnTo>
                  <a:pt x="5261496" y="5252932"/>
                </a:lnTo>
                <a:cubicBezTo>
                  <a:pt x="5261507" y="5258982"/>
                  <a:pt x="5260839" y="5265163"/>
                  <a:pt x="5257534" y="5271487"/>
                </a:cubicBezTo>
                <a:cubicBezTo>
                  <a:pt x="5252928" y="5272090"/>
                  <a:pt x="5247397" y="5272788"/>
                  <a:pt x="5240755" y="5273676"/>
                </a:cubicBezTo>
                <a:cubicBezTo>
                  <a:pt x="5238725" y="5267929"/>
                  <a:pt x="5236847" y="5262683"/>
                  <a:pt x="5235198" y="5258046"/>
                </a:cubicBezTo>
                <a:cubicBezTo>
                  <a:pt x="5243029" y="5248354"/>
                  <a:pt x="5246946" y="5243508"/>
                  <a:pt x="5250218" y="5240648"/>
                </a:cubicBezTo>
                <a:lnTo>
                  <a:pt x="5261384" y="5235167"/>
                </a:lnTo>
                <a:lnTo>
                  <a:pt x="5261416" y="5205043"/>
                </a:lnTo>
                <a:cubicBezTo>
                  <a:pt x="5261480" y="5200780"/>
                  <a:pt x="5268312" y="5197285"/>
                  <a:pt x="5275175" y="5196936"/>
                </a:cubicBezTo>
                <a:close/>
                <a:moveTo>
                  <a:pt x="1321673" y="5184320"/>
                </a:moveTo>
                <a:cubicBezTo>
                  <a:pt x="1323740" y="5184320"/>
                  <a:pt x="1326722" y="5183431"/>
                  <a:pt x="1327777" y="5184447"/>
                </a:cubicBezTo>
                <a:cubicBezTo>
                  <a:pt x="1347066" y="5203356"/>
                  <a:pt x="1366161" y="5222455"/>
                  <a:pt x="1385070" y="5241744"/>
                </a:cubicBezTo>
                <a:lnTo>
                  <a:pt x="1385228" y="5247847"/>
                </a:lnTo>
                <a:lnTo>
                  <a:pt x="1390712" y="5247973"/>
                </a:lnTo>
                <a:cubicBezTo>
                  <a:pt x="1397544" y="5254291"/>
                  <a:pt x="1404122" y="5260901"/>
                  <a:pt x="1410447" y="5267707"/>
                </a:cubicBezTo>
                <a:lnTo>
                  <a:pt x="1410636" y="5273272"/>
                </a:lnTo>
                <a:lnTo>
                  <a:pt x="1420151" y="5276452"/>
                </a:lnTo>
                <a:cubicBezTo>
                  <a:pt x="1421856" y="5278152"/>
                  <a:pt x="1422499" y="5280908"/>
                  <a:pt x="1423328" y="5285976"/>
                </a:cubicBezTo>
                <a:cubicBezTo>
                  <a:pt x="1418259" y="5285151"/>
                  <a:pt x="1415493" y="5284507"/>
                  <a:pt x="1413788" y="5282802"/>
                </a:cubicBezTo>
                <a:lnTo>
                  <a:pt x="1410625" y="5273295"/>
                </a:lnTo>
                <a:lnTo>
                  <a:pt x="1398845" y="5273264"/>
                </a:lnTo>
                <a:cubicBezTo>
                  <a:pt x="1388707" y="5272914"/>
                  <a:pt x="1385561" y="5269768"/>
                  <a:pt x="1385212" y="5259632"/>
                </a:cubicBezTo>
                <a:lnTo>
                  <a:pt x="1385180" y="5247879"/>
                </a:lnTo>
                <a:lnTo>
                  <a:pt x="1366096" y="5247879"/>
                </a:lnTo>
                <a:cubicBezTo>
                  <a:pt x="1351387" y="5233035"/>
                  <a:pt x="1336606" y="5218097"/>
                  <a:pt x="1321673" y="5203007"/>
                </a:cubicBezTo>
                <a:cubicBezTo>
                  <a:pt x="1321673" y="5196968"/>
                  <a:pt x="1321673" y="5190644"/>
                  <a:pt x="1321673" y="5184320"/>
                </a:cubicBezTo>
                <a:close/>
                <a:moveTo>
                  <a:pt x="1318202" y="5174373"/>
                </a:moveTo>
                <a:cubicBezTo>
                  <a:pt x="1321380" y="5177075"/>
                  <a:pt x="1323030" y="5180158"/>
                  <a:pt x="1321412" y="5184256"/>
                </a:cubicBezTo>
                <a:cubicBezTo>
                  <a:pt x="1321190" y="5184890"/>
                  <a:pt x="1317726" y="5184795"/>
                  <a:pt x="1316039" y="5184192"/>
                </a:cubicBezTo>
                <a:cubicBezTo>
                  <a:pt x="1314421" y="5183621"/>
                  <a:pt x="1312987" y="5182131"/>
                  <a:pt x="1311846" y="5180761"/>
                </a:cubicBezTo>
                <a:cubicBezTo>
                  <a:pt x="1310958" y="5179682"/>
                  <a:pt x="1309842" y="5177710"/>
                  <a:pt x="1310260" y="5176885"/>
                </a:cubicBezTo>
                <a:cubicBezTo>
                  <a:pt x="1312639" y="5172185"/>
                  <a:pt x="1315182" y="5171798"/>
                  <a:pt x="1318202" y="5174373"/>
                </a:cubicBezTo>
                <a:close/>
                <a:moveTo>
                  <a:pt x="2202806" y="5173739"/>
                </a:moveTo>
                <a:cubicBezTo>
                  <a:pt x="2205636" y="5172344"/>
                  <a:pt x="2208623" y="5173644"/>
                  <a:pt x="2211040" y="5178091"/>
                </a:cubicBezTo>
                <a:cubicBezTo>
                  <a:pt x="2211294" y="5178566"/>
                  <a:pt x="2208623" y="5181110"/>
                  <a:pt x="2206966" y="5182131"/>
                </a:cubicBezTo>
                <a:cubicBezTo>
                  <a:pt x="2204303" y="5183812"/>
                  <a:pt x="2201219" y="5182290"/>
                  <a:pt x="2198771" y="5177837"/>
                </a:cubicBezTo>
                <a:cubicBezTo>
                  <a:pt x="2198516" y="5177361"/>
                  <a:pt x="2201378" y="5175135"/>
                  <a:pt x="2202806" y="5173739"/>
                </a:cubicBezTo>
                <a:close/>
                <a:moveTo>
                  <a:pt x="5507228" y="5161027"/>
                </a:moveTo>
                <a:cubicBezTo>
                  <a:pt x="5500808" y="5163792"/>
                  <a:pt x="5500586" y="5177678"/>
                  <a:pt x="5506942" y="5181940"/>
                </a:cubicBezTo>
                <a:cubicBezTo>
                  <a:pt x="5507989" y="5182606"/>
                  <a:pt x="5509772" y="5182226"/>
                  <a:pt x="5511230" y="5182321"/>
                </a:cubicBezTo>
                <a:cubicBezTo>
                  <a:pt x="5512696" y="5180856"/>
                  <a:pt x="5515144" y="5179587"/>
                  <a:pt x="5515366" y="5177931"/>
                </a:cubicBezTo>
                <a:cubicBezTo>
                  <a:pt x="5515969" y="5173929"/>
                  <a:pt x="5515937" y="5169736"/>
                  <a:pt x="5515366" y="5165734"/>
                </a:cubicBezTo>
                <a:cubicBezTo>
                  <a:pt x="5515144" y="5164078"/>
                  <a:pt x="5513077" y="5162429"/>
                  <a:pt x="5511459" y="5161344"/>
                </a:cubicBezTo>
                <a:cubicBezTo>
                  <a:pt x="5510406" y="5160646"/>
                  <a:pt x="5508407" y="5160488"/>
                  <a:pt x="5507228" y="5161027"/>
                </a:cubicBezTo>
                <a:close/>
                <a:moveTo>
                  <a:pt x="1245395" y="5158902"/>
                </a:moveTo>
                <a:cubicBezTo>
                  <a:pt x="1255533" y="5160551"/>
                  <a:pt x="1256452" y="5161471"/>
                  <a:pt x="1258109" y="5171608"/>
                </a:cubicBezTo>
                <a:lnTo>
                  <a:pt x="1245416" y="5171608"/>
                </a:lnTo>
                <a:cubicBezTo>
                  <a:pt x="1246257" y="5176676"/>
                  <a:pt x="1246901" y="5179442"/>
                  <a:pt x="1248602" y="5181146"/>
                </a:cubicBezTo>
                <a:lnTo>
                  <a:pt x="1258109" y="5184313"/>
                </a:lnTo>
                <a:lnTo>
                  <a:pt x="1258109" y="5171608"/>
                </a:lnTo>
                <a:cubicBezTo>
                  <a:pt x="1263178" y="5172436"/>
                  <a:pt x="1265942" y="5173080"/>
                  <a:pt x="1267646" y="5174783"/>
                </a:cubicBezTo>
                <a:lnTo>
                  <a:pt x="1270798" y="5184249"/>
                </a:lnTo>
                <a:lnTo>
                  <a:pt x="1276378" y="5184542"/>
                </a:lnTo>
                <a:cubicBezTo>
                  <a:pt x="1278953" y="5185817"/>
                  <a:pt x="1280640" y="5189217"/>
                  <a:pt x="1282131" y="5191982"/>
                </a:cubicBezTo>
                <a:cubicBezTo>
                  <a:pt x="1282385" y="5192458"/>
                  <a:pt x="1278953" y="5195890"/>
                  <a:pt x="1278478" y="5195636"/>
                </a:cubicBezTo>
                <a:cubicBezTo>
                  <a:pt x="1275712" y="5194139"/>
                  <a:pt x="1272311" y="5192458"/>
                  <a:pt x="1271043" y="5189883"/>
                </a:cubicBezTo>
                <a:lnTo>
                  <a:pt x="1270748" y="5184320"/>
                </a:lnTo>
                <a:lnTo>
                  <a:pt x="1258129" y="5184320"/>
                </a:lnTo>
                <a:cubicBezTo>
                  <a:pt x="1256664" y="5193346"/>
                  <a:pt x="1254412" y="5196270"/>
                  <a:pt x="1248405" y="5197031"/>
                </a:cubicBezTo>
                <a:cubicBezTo>
                  <a:pt x="1238141" y="5198300"/>
                  <a:pt x="1232862" y="5193980"/>
                  <a:pt x="1232702" y="5184066"/>
                </a:cubicBezTo>
                <a:cubicBezTo>
                  <a:pt x="1232639" y="5179905"/>
                  <a:pt x="1232702" y="5175744"/>
                  <a:pt x="1232702" y="5171608"/>
                </a:cubicBezTo>
                <a:lnTo>
                  <a:pt x="1245395" y="5171608"/>
                </a:lnTo>
                <a:lnTo>
                  <a:pt x="1245395" y="5158934"/>
                </a:lnTo>
                <a:close/>
                <a:moveTo>
                  <a:pt x="1232682" y="5146222"/>
                </a:moveTo>
                <a:cubicBezTo>
                  <a:pt x="1237751" y="5147047"/>
                  <a:pt x="1240515" y="5147689"/>
                  <a:pt x="1242219" y="5149393"/>
                </a:cubicBezTo>
                <a:lnTo>
                  <a:pt x="1245395" y="5158934"/>
                </a:lnTo>
                <a:lnTo>
                  <a:pt x="1232683" y="5158934"/>
                </a:lnTo>
                <a:lnTo>
                  <a:pt x="1232683" y="5171608"/>
                </a:lnTo>
                <a:cubicBezTo>
                  <a:pt x="1222545" y="5169958"/>
                  <a:pt x="1221625" y="5169039"/>
                  <a:pt x="1219970" y="5158902"/>
                </a:cubicBezTo>
                <a:lnTo>
                  <a:pt x="1220040" y="5158902"/>
                </a:lnTo>
                <a:lnTo>
                  <a:pt x="1232682" y="5158902"/>
                </a:lnTo>
                <a:close/>
                <a:moveTo>
                  <a:pt x="1372486" y="5133511"/>
                </a:moveTo>
                <a:lnTo>
                  <a:pt x="1376535" y="5143616"/>
                </a:lnTo>
                <a:lnTo>
                  <a:pt x="1384739" y="5133511"/>
                </a:lnTo>
                <a:close/>
                <a:moveTo>
                  <a:pt x="1209846" y="5120504"/>
                </a:moveTo>
                <a:cubicBezTo>
                  <a:pt x="1216068" y="5120456"/>
                  <a:pt x="1222281" y="5120878"/>
                  <a:pt x="1228431" y="5122708"/>
                </a:cubicBezTo>
                <a:cubicBezTo>
                  <a:pt x="1236722" y="5129254"/>
                  <a:pt x="1231126" y="5138401"/>
                  <a:pt x="1232750" y="5146190"/>
                </a:cubicBezTo>
                <a:cubicBezTo>
                  <a:pt x="1222582" y="5147871"/>
                  <a:pt x="1221695" y="5148759"/>
                  <a:pt x="1220040" y="5158902"/>
                </a:cubicBezTo>
                <a:cubicBezTo>
                  <a:pt x="1217947" y="5158902"/>
                  <a:pt x="1214959" y="5159822"/>
                  <a:pt x="1213842" y="5158775"/>
                </a:cubicBezTo>
                <a:cubicBezTo>
                  <a:pt x="1203197" y="5148569"/>
                  <a:pt x="1192870" y="5138020"/>
                  <a:pt x="1182479" y="5127566"/>
                </a:cubicBezTo>
                <a:cubicBezTo>
                  <a:pt x="1185341" y="5125340"/>
                  <a:pt x="1188265" y="5121147"/>
                  <a:pt x="1191213" y="5121116"/>
                </a:cubicBezTo>
                <a:cubicBezTo>
                  <a:pt x="1197395" y="5121068"/>
                  <a:pt x="1203625" y="5120551"/>
                  <a:pt x="1209846" y="5120504"/>
                </a:cubicBezTo>
                <a:close/>
                <a:moveTo>
                  <a:pt x="1368317" y="5110313"/>
                </a:moveTo>
                <a:cubicBezTo>
                  <a:pt x="1372605" y="5112470"/>
                  <a:pt x="1373913" y="5116130"/>
                  <a:pt x="1372510" y="5120799"/>
                </a:cubicBezTo>
                <a:lnTo>
                  <a:pt x="1372478" y="5120799"/>
                </a:lnTo>
                <a:lnTo>
                  <a:pt x="1359805" y="5120799"/>
                </a:lnTo>
                <a:cubicBezTo>
                  <a:pt x="1361010" y="5111677"/>
                  <a:pt x="1363871" y="5108055"/>
                  <a:pt x="1368317" y="5110313"/>
                </a:cubicBezTo>
                <a:close/>
                <a:moveTo>
                  <a:pt x="2223996" y="5108087"/>
                </a:moveTo>
                <a:cubicBezTo>
                  <a:pt x="2223996" y="5122321"/>
                  <a:pt x="2224348" y="5136562"/>
                  <a:pt x="2223673" y="5150764"/>
                </a:cubicBezTo>
                <a:cubicBezTo>
                  <a:pt x="2223547" y="5153244"/>
                  <a:pt x="2219100" y="5155534"/>
                  <a:pt x="2216654" y="5157913"/>
                </a:cubicBezTo>
                <a:cubicBezTo>
                  <a:pt x="2215192" y="5156454"/>
                  <a:pt x="2212649" y="5155147"/>
                  <a:pt x="2212490" y="5153561"/>
                </a:cubicBezTo>
                <a:cubicBezTo>
                  <a:pt x="2211032" y="5139771"/>
                  <a:pt x="2209155" y="5125823"/>
                  <a:pt x="2213664" y="5112248"/>
                </a:cubicBezTo>
                <a:cubicBezTo>
                  <a:pt x="2215128" y="5107834"/>
                  <a:pt x="2219387" y="5106692"/>
                  <a:pt x="2223996" y="5108087"/>
                </a:cubicBezTo>
                <a:close/>
                <a:moveTo>
                  <a:pt x="2268873" y="5107770"/>
                </a:moveTo>
                <a:cubicBezTo>
                  <a:pt x="2274088" y="5113777"/>
                  <a:pt x="2279264" y="5119816"/>
                  <a:pt x="2285526" y="5127028"/>
                </a:cubicBezTo>
                <a:cubicBezTo>
                  <a:pt x="2284605" y="5135991"/>
                  <a:pt x="2272369" y="5137830"/>
                  <a:pt x="2269635" y="5146222"/>
                </a:cubicBezTo>
                <a:cubicBezTo>
                  <a:pt x="2264236" y="5146222"/>
                  <a:pt x="2260202" y="5146222"/>
                  <a:pt x="2256159" y="5146222"/>
                </a:cubicBezTo>
                <a:cubicBezTo>
                  <a:pt x="2249804" y="5137259"/>
                  <a:pt x="2249804" y="5137259"/>
                  <a:pt x="2251048" y="5125594"/>
                </a:cubicBezTo>
                <a:cubicBezTo>
                  <a:pt x="2256763" y="5119879"/>
                  <a:pt x="2262484" y="5114158"/>
                  <a:pt x="2268873" y="5107770"/>
                </a:cubicBezTo>
                <a:close/>
                <a:moveTo>
                  <a:pt x="1423357" y="5095375"/>
                </a:moveTo>
                <a:cubicBezTo>
                  <a:pt x="1429175" y="5095375"/>
                  <a:pt x="1434986" y="5095375"/>
                  <a:pt x="1444457" y="5095375"/>
                </a:cubicBezTo>
                <a:cubicBezTo>
                  <a:pt x="1449005" y="5100621"/>
                  <a:pt x="1455393" y="5107674"/>
                  <a:pt x="1461362" y="5115077"/>
                </a:cubicBezTo>
                <a:cubicBezTo>
                  <a:pt x="1462320" y="5116257"/>
                  <a:pt x="1461489" y="5118857"/>
                  <a:pt x="1461489" y="5120798"/>
                </a:cubicBezTo>
                <a:cubicBezTo>
                  <a:pt x="1455678" y="5120798"/>
                  <a:pt x="1449861" y="5120798"/>
                  <a:pt x="1440390" y="5120798"/>
                </a:cubicBezTo>
                <a:cubicBezTo>
                  <a:pt x="1435848" y="5115552"/>
                  <a:pt x="1429460" y="5108499"/>
                  <a:pt x="1423484" y="5101096"/>
                </a:cubicBezTo>
                <a:cubicBezTo>
                  <a:pt x="1422532" y="5099923"/>
                  <a:pt x="1423357" y="5097316"/>
                  <a:pt x="1423357" y="5095375"/>
                </a:cubicBezTo>
                <a:close/>
                <a:moveTo>
                  <a:pt x="1823555" y="5082892"/>
                </a:moveTo>
                <a:cubicBezTo>
                  <a:pt x="1827977" y="5085334"/>
                  <a:pt x="1829310" y="5088322"/>
                  <a:pt x="1827908" y="5091151"/>
                </a:cubicBezTo>
                <a:cubicBezTo>
                  <a:pt x="1826511" y="5092546"/>
                  <a:pt x="1824284" y="5095439"/>
                  <a:pt x="1823809" y="5095153"/>
                </a:cubicBezTo>
                <a:cubicBezTo>
                  <a:pt x="1819363" y="5092705"/>
                  <a:pt x="1817834" y="5089628"/>
                  <a:pt x="1819521" y="5086958"/>
                </a:cubicBezTo>
                <a:cubicBezTo>
                  <a:pt x="1820568" y="5085302"/>
                  <a:pt x="1823079" y="5082632"/>
                  <a:pt x="1823555" y="5082892"/>
                </a:cubicBezTo>
                <a:close/>
                <a:moveTo>
                  <a:pt x="1798391" y="5082860"/>
                </a:moveTo>
                <a:cubicBezTo>
                  <a:pt x="1798866" y="5082631"/>
                  <a:pt x="1801055" y="5085492"/>
                  <a:pt x="1802487" y="5086894"/>
                </a:cubicBezTo>
                <a:cubicBezTo>
                  <a:pt x="1803884" y="5089723"/>
                  <a:pt x="1802583" y="5092705"/>
                  <a:pt x="1798130" y="5095121"/>
                </a:cubicBezTo>
                <a:cubicBezTo>
                  <a:pt x="1797654" y="5095375"/>
                  <a:pt x="1795117" y="5092705"/>
                  <a:pt x="1794097" y="5091055"/>
                </a:cubicBezTo>
                <a:cubicBezTo>
                  <a:pt x="1792415" y="5088385"/>
                  <a:pt x="1793938" y="5085302"/>
                  <a:pt x="1798391" y="5082860"/>
                </a:cubicBezTo>
                <a:close/>
                <a:moveTo>
                  <a:pt x="5598278" y="5081331"/>
                </a:moveTo>
                <a:cubicBezTo>
                  <a:pt x="5605237" y="5083304"/>
                  <a:pt x="5610895" y="5084890"/>
                  <a:pt x="5618013" y="5086894"/>
                </a:cubicBezTo>
                <a:cubicBezTo>
                  <a:pt x="5612735" y="5092838"/>
                  <a:pt x="5608859" y="5097252"/>
                  <a:pt x="5605015" y="5101572"/>
                </a:cubicBezTo>
                <a:cubicBezTo>
                  <a:pt x="5609398" y="5112952"/>
                  <a:pt x="5625797" y="5102752"/>
                  <a:pt x="5630149" y="5118826"/>
                </a:cubicBezTo>
                <a:cubicBezTo>
                  <a:pt x="5630149" y="5119276"/>
                  <a:pt x="5630149" y="5123437"/>
                  <a:pt x="5630149" y="5127376"/>
                </a:cubicBezTo>
                <a:cubicBezTo>
                  <a:pt x="5631899" y="5129127"/>
                  <a:pt x="5633301" y="5131823"/>
                  <a:pt x="5634887" y="5131918"/>
                </a:cubicBezTo>
                <a:cubicBezTo>
                  <a:pt x="5647378" y="5132717"/>
                  <a:pt x="5659900" y="5133447"/>
                  <a:pt x="5672384" y="5133130"/>
                </a:cubicBezTo>
                <a:cubicBezTo>
                  <a:pt x="5674802" y="5133066"/>
                  <a:pt x="5679477" y="5127916"/>
                  <a:pt x="5679026" y="5126012"/>
                </a:cubicBezTo>
                <a:cubicBezTo>
                  <a:pt x="5677980" y="5121401"/>
                  <a:pt x="5673469" y="5119783"/>
                  <a:pt x="5668921" y="5120830"/>
                </a:cubicBezTo>
                <a:cubicBezTo>
                  <a:pt x="5664125" y="5121940"/>
                  <a:pt x="5660503" y="5120767"/>
                  <a:pt x="5657800" y="5116955"/>
                </a:cubicBezTo>
                <a:cubicBezTo>
                  <a:pt x="5654590" y="5112407"/>
                  <a:pt x="5654051" y="5103291"/>
                  <a:pt x="5657325" y="5099796"/>
                </a:cubicBezTo>
                <a:cubicBezTo>
                  <a:pt x="5662850" y="5093948"/>
                  <a:pt x="5668699" y="5088385"/>
                  <a:pt x="5674389" y="5082695"/>
                </a:cubicBezTo>
                <a:cubicBezTo>
                  <a:pt x="5682712" y="5091023"/>
                  <a:pt x="5690185" y="5098489"/>
                  <a:pt x="5697683" y="5105987"/>
                </a:cubicBezTo>
                <a:cubicBezTo>
                  <a:pt x="5703405" y="5107484"/>
                  <a:pt x="5709634" y="5108055"/>
                  <a:pt x="5714747" y="5110726"/>
                </a:cubicBezTo>
                <a:cubicBezTo>
                  <a:pt x="5719993" y="5113428"/>
                  <a:pt x="5722436" y="5121084"/>
                  <a:pt x="5729655" y="5120640"/>
                </a:cubicBezTo>
                <a:cubicBezTo>
                  <a:pt x="5734355" y="5120355"/>
                  <a:pt x="5738073" y="5120830"/>
                  <a:pt x="5741061" y="5123913"/>
                </a:cubicBezTo>
                <a:cubicBezTo>
                  <a:pt x="5745514" y="5128455"/>
                  <a:pt x="5750024" y="5132908"/>
                  <a:pt x="5755651" y="5138528"/>
                </a:cubicBezTo>
                <a:cubicBezTo>
                  <a:pt x="5756032" y="5143361"/>
                  <a:pt x="5756349" y="5149432"/>
                  <a:pt x="5757015" y="5155439"/>
                </a:cubicBezTo>
                <a:cubicBezTo>
                  <a:pt x="5757427" y="5159409"/>
                  <a:pt x="5758316" y="5163349"/>
                  <a:pt x="5758956" y="5167098"/>
                </a:cubicBezTo>
                <a:cubicBezTo>
                  <a:pt x="5763308" y="5174278"/>
                  <a:pt x="5770362" y="5170688"/>
                  <a:pt x="5776243" y="5171861"/>
                </a:cubicBezTo>
                <a:cubicBezTo>
                  <a:pt x="5787046" y="5188100"/>
                  <a:pt x="5785048" y="5193916"/>
                  <a:pt x="5768364" y="5197031"/>
                </a:cubicBezTo>
                <a:cubicBezTo>
                  <a:pt x="5766391" y="5197412"/>
                  <a:pt x="5764133" y="5197189"/>
                  <a:pt x="5762451" y="5198078"/>
                </a:cubicBezTo>
                <a:cubicBezTo>
                  <a:pt x="5760669" y="5199035"/>
                  <a:pt x="5759400" y="5200938"/>
                  <a:pt x="5757427" y="5202911"/>
                </a:cubicBezTo>
                <a:cubicBezTo>
                  <a:pt x="5757427" y="5219245"/>
                  <a:pt x="5757427" y="5236054"/>
                  <a:pt x="5757427" y="5253054"/>
                </a:cubicBezTo>
                <a:cubicBezTo>
                  <a:pt x="5748686" y="5262239"/>
                  <a:pt x="5740078" y="5271297"/>
                  <a:pt x="5731812" y="5279968"/>
                </a:cubicBezTo>
                <a:cubicBezTo>
                  <a:pt x="5731812" y="5297285"/>
                  <a:pt x="5731812" y="5314164"/>
                  <a:pt x="5731812" y="5330308"/>
                </a:cubicBezTo>
                <a:cubicBezTo>
                  <a:pt x="5736392" y="5335452"/>
                  <a:pt x="5740522" y="5340095"/>
                  <a:pt x="5744905" y="5345017"/>
                </a:cubicBezTo>
                <a:cubicBezTo>
                  <a:pt x="5744905" y="5361795"/>
                  <a:pt x="5744905" y="5378573"/>
                  <a:pt x="5744905" y="5394621"/>
                </a:cubicBezTo>
                <a:cubicBezTo>
                  <a:pt x="5756571" y="5406826"/>
                  <a:pt x="5755683" y="5406128"/>
                  <a:pt x="5746275" y="5418072"/>
                </a:cubicBezTo>
                <a:cubicBezTo>
                  <a:pt x="5741188" y="5424523"/>
                  <a:pt x="5744556" y="5434215"/>
                  <a:pt x="5744366" y="5442481"/>
                </a:cubicBezTo>
                <a:cubicBezTo>
                  <a:pt x="5744271" y="5447562"/>
                  <a:pt x="5750468" y="5451215"/>
                  <a:pt x="5758284" y="5451183"/>
                </a:cubicBezTo>
                <a:cubicBezTo>
                  <a:pt x="5760288" y="5451183"/>
                  <a:pt x="5762261" y="5450613"/>
                  <a:pt x="5763562" y="5450390"/>
                </a:cubicBezTo>
                <a:cubicBezTo>
                  <a:pt x="5768332" y="5446420"/>
                  <a:pt x="5772652" y="5442861"/>
                  <a:pt x="5776877" y="5439334"/>
                </a:cubicBezTo>
                <a:cubicBezTo>
                  <a:pt x="5786855" y="5448963"/>
                  <a:pt x="5780119" y="5460210"/>
                  <a:pt x="5782377" y="5469966"/>
                </a:cubicBezTo>
                <a:cubicBezTo>
                  <a:pt x="5778082" y="5474571"/>
                  <a:pt x="5773826" y="5479150"/>
                  <a:pt x="5769379" y="5483914"/>
                </a:cubicBezTo>
                <a:cubicBezTo>
                  <a:pt x="5769379" y="5492211"/>
                  <a:pt x="5769379" y="5500597"/>
                  <a:pt x="5769379" y="5508418"/>
                </a:cubicBezTo>
                <a:cubicBezTo>
                  <a:pt x="5765053" y="5515250"/>
                  <a:pt x="5758506" y="5513975"/>
                  <a:pt x="5752505" y="5515155"/>
                </a:cubicBezTo>
                <a:cubicBezTo>
                  <a:pt x="5749358" y="5515757"/>
                  <a:pt x="5744810" y="5520109"/>
                  <a:pt x="5744620" y="5523033"/>
                </a:cubicBezTo>
                <a:cubicBezTo>
                  <a:pt x="5743731" y="5535491"/>
                  <a:pt x="5744239" y="5548076"/>
                  <a:pt x="5744239" y="5560052"/>
                </a:cubicBezTo>
                <a:cubicBezTo>
                  <a:pt x="5733309" y="5567105"/>
                  <a:pt x="5729909" y="5576195"/>
                  <a:pt x="5731463" y="5587606"/>
                </a:cubicBezTo>
                <a:cubicBezTo>
                  <a:pt x="5732357" y="5593994"/>
                  <a:pt x="5730892" y="5599741"/>
                  <a:pt x="5725138" y="5603331"/>
                </a:cubicBezTo>
                <a:cubicBezTo>
                  <a:pt x="5720723" y="5599392"/>
                  <a:pt x="5716308" y="5595453"/>
                  <a:pt x="5711918" y="5591546"/>
                </a:cubicBezTo>
                <a:cubicBezTo>
                  <a:pt x="5710015" y="5593449"/>
                  <a:pt x="5707218" y="5594945"/>
                  <a:pt x="5707186" y="5596468"/>
                </a:cubicBezTo>
                <a:cubicBezTo>
                  <a:pt x="5706932" y="5625958"/>
                  <a:pt x="5706995" y="5655479"/>
                  <a:pt x="5706995" y="5686497"/>
                </a:cubicBezTo>
                <a:cubicBezTo>
                  <a:pt x="5710047" y="5689833"/>
                  <a:pt x="5714272" y="5694407"/>
                  <a:pt x="5718718" y="5699234"/>
                </a:cubicBezTo>
                <a:cubicBezTo>
                  <a:pt x="5718718" y="5707309"/>
                  <a:pt x="5718718" y="5715726"/>
                  <a:pt x="5718718" y="5724213"/>
                </a:cubicBezTo>
                <a:cubicBezTo>
                  <a:pt x="5714525" y="5728723"/>
                  <a:pt x="5710269" y="5733303"/>
                  <a:pt x="5706107" y="5737750"/>
                </a:cubicBezTo>
                <a:cubicBezTo>
                  <a:pt x="5705917" y="5742133"/>
                  <a:pt x="5705720" y="5746269"/>
                  <a:pt x="5705530" y="5749986"/>
                </a:cubicBezTo>
                <a:cubicBezTo>
                  <a:pt x="5701210" y="5754876"/>
                  <a:pt x="5697112" y="5759488"/>
                  <a:pt x="5692729" y="5764410"/>
                </a:cubicBezTo>
                <a:cubicBezTo>
                  <a:pt x="5692729" y="5802387"/>
                  <a:pt x="5692729" y="5840294"/>
                  <a:pt x="5692729" y="5877604"/>
                </a:cubicBezTo>
                <a:cubicBezTo>
                  <a:pt x="5686372" y="5884049"/>
                  <a:pt x="5680396" y="5888914"/>
                  <a:pt x="5680206" y="5898861"/>
                </a:cubicBezTo>
                <a:cubicBezTo>
                  <a:pt x="5680016" y="5908711"/>
                  <a:pt x="5664474" y="5912841"/>
                  <a:pt x="5667938" y="5925362"/>
                </a:cubicBezTo>
                <a:cubicBezTo>
                  <a:pt x="5663998" y="5930101"/>
                  <a:pt x="5660344" y="5935087"/>
                  <a:pt x="5656081" y="5939470"/>
                </a:cubicBezTo>
                <a:cubicBezTo>
                  <a:pt x="5645786" y="5950120"/>
                  <a:pt x="5635173" y="5960478"/>
                  <a:pt x="5624116" y="5971566"/>
                </a:cubicBezTo>
                <a:cubicBezTo>
                  <a:pt x="5619853" y="5967754"/>
                  <a:pt x="5615374" y="5964037"/>
                  <a:pt x="5611276" y="5960002"/>
                </a:cubicBezTo>
                <a:cubicBezTo>
                  <a:pt x="5600695" y="5949606"/>
                  <a:pt x="5589917" y="5939406"/>
                  <a:pt x="5580097" y="5928350"/>
                </a:cubicBezTo>
                <a:cubicBezTo>
                  <a:pt x="5577940" y="5925902"/>
                  <a:pt x="5579272" y="5920376"/>
                  <a:pt x="5578828" y="5913957"/>
                </a:cubicBezTo>
                <a:cubicBezTo>
                  <a:pt x="5573550" y="5909853"/>
                  <a:pt x="5566908" y="5904709"/>
                  <a:pt x="5558776" y="5898385"/>
                </a:cubicBezTo>
                <a:cubicBezTo>
                  <a:pt x="5551214" y="5900288"/>
                  <a:pt x="5547687" y="5910494"/>
                  <a:pt x="5541553" y="5914940"/>
                </a:cubicBezTo>
                <a:cubicBezTo>
                  <a:pt x="5541553" y="5959203"/>
                  <a:pt x="5541553" y="6001341"/>
                  <a:pt x="5541553" y="6043098"/>
                </a:cubicBezTo>
                <a:cubicBezTo>
                  <a:pt x="5550891" y="6052727"/>
                  <a:pt x="5562049" y="6046815"/>
                  <a:pt x="5571964" y="6048211"/>
                </a:cubicBezTo>
                <a:cubicBezTo>
                  <a:pt x="5573297" y="6048401"/>
                  <a:pt x="5575396" y="6045991"/>
                  <a:pt x="5576506" y="6044335"/>
                </a:cubicBezTo>
                <a:cubicBezTo>
                  <a:pt x="5577211" y="6043289"/>
                  <a:pt x="5577433" y="6040713"/>
                  <a:pt x="5576729" y="6040047"/>
                </a:cubicBezTo>
                <a:cubicBezTo>
                  <a:pt x="5570696" y="6034199"/>
                  <a:pt x="5564181" y="6028737"/>
                  <a:pt x="5566908" y="6016818"/>
                </a:cubicBezTo>
                <a:cubicBezTo>
                  <a:pt x="5571203" y="6012207"/>
                  <a:pt x="5576856" y="6006174"/>
                  <a:pt x="5583821" y="5998702"/>
                </a:cubicBezTo>
                <a:cubicBezTo>
                  <a:pt x="5601044" y="5996894"/>
                  <a:pt x="5619472" y="5997053"/>
                  <a:pt x="5634665" y="5998448"/>
                </a:cubicBezTo>
                <a:cubicBezTo>
                  <a:pt x="5643375" y="6005788"/>
                  <a:pt x="5649763" y="6011224"/>
                  <a:pt x="5654908" y="6015543"/>
                </a:cubicBezTo>
                <a:cubicBezTo>
                  <a:pt x="5654908" y="6025972"/>
                  <a:pt x="5654908" y="6034357"/>
                  <a:pt x="5654908" y="6042179"/>
                </a:cubicBezTo>
                <a:cubicBezTo>
                  <a:pt x="5652047" y="6046815"/>
                  <a:pt x="5648552" y="6048946"/>
                  <a:pt x="5644231" y="6048338"/>
                </a:cubicBezTo>
                <a:cubicBezTo>
                  <a:pt x="5637114" y="6047354"/>
                  <a:pt x="5632248" y="6050437"/>
                  <a:pt x="5629964" y="6056825"/>
                </a:cubicBezTo>
                <a:cubicBezTo>
                  <a:pt x="5628626" y="6060542"/>
                  <a:pt x="5630314" y="6067151"/>
                  <a:pt x="5628150" y="6068515"/>
                </a:cubicBezTo>
                <a:cubicBezTo>
                  <a:pt x="5614581" y="6076939"/>
                  <a:pt x="5617347" y="6090000"/>
                  <a:pt x="5617093" y="6103790"/>
                </a:cubicBezTo>
                <a:cubicBezTo>
                  <a:pt x="5613979" y="6107602"/>
                  <a:pt x="5610160" y="6112309"/>
                  <a:pt x="5605174" y="6118411"/>
                </a:cubicBezTo>
                <a:cubicBezTo>
                  <a:pt x="5605174" y="6124989"/>
                  <a:pt x="5605174" y="6133216"/>
                  <a:pt x="5605174" y="6141513"/>
                </a:cubicBezTo>
                <a:cubicBezTo>
                  <a:pt x="5600822" y="6146530"/>
                  <a:pt x="5596781" y="6151174"/>
                  <a:pt x="5592080" y="6156540"/>
                </a:cubicBezTo>
                <a:cubicBezTo>
                  <a:pt x="5592080" y="6168173"/>
                  <a:pt x="5592080" y="6180758"/>
                  <a:pt x="5592080" y="6193368"/>
                </a:cubicBezTo>
                <a:cubicBezTo>
                  <a:pt x="5587665" y="6198138"/>
                  <a:pt x="5583402" y="6202712"/>
                  <a:pt x="5578987" y="6207450"/>
                </a:cubicBezTo>
                <a:cubicBezTo>
                  <a:pt x="5578987" y="6211389"/>
                  <a:pt x="5578987" y="6215614"/>
                  <a:pt x="5578987" y="6219965"/>
                </a:cubicBezTo>
                <a:cubicBezTo>
                  <a:pt x="5573011" y="6225845"/>
                  <a:pt x="5567004" y="6231789"/>
                  <a:pt x="5560425" y="6238272"/>
                </a:cubicBezTo>
                <a:cubicBezTo>
                  <a:pt x="5556169" y="6234555"/>
                  <a:pt x="5551785" y="6230711"/>
                  <a:pt x="5546920" y="6226480"/>
                </a:cubicBezTo>
                <a:cubicBezTo>
                  <a:pt x="5543393" y="6226480"/>
                  <a:pt x="5539231" y="6226480"/>
                  <a:pt x="5534816" y="6226480"/>
                </a:cubicBezTo>
                <a:cubicBezTo>
                  <a:pt x="5530490" y="6230394"/>
                  <a:pt x="5525948" y="6234523"/>
                  <a:pt x="5521406" y="6238621"/>
                </a:cubicBezTo>
                <a:cubicBezTo>
                  <a:pt x="5519908" y="6237130"/>
                  <a:pt x="5517619" y="6235887"/>
                  <a:pt x="5517048" y="6234079"/>
                </a:cubicBezTo>
                <a:cubicBezTo>
                  <a:pt x="5512601" y="6220156"/>
                  <a:pt x="5514669" y="6216343"/>
                  <a:pt x="5529729" y="6213711"/>
                </a:cubicBezTo>
                <a:cubicBezTo>
                  <a:pt x="5533922" y="6212975"/>
                  <a:pt x="5537544" y="6212056"/>
                  <a:pt x="5540817" y="6206714"/>
                </a:cubicBezTo>
                <a:cubicBezTo>
                  <a:pt x="5540817" y="6182661"/>
                  <a:pt x="5540881" y="6157365"/>
                  <a:pt x="5540658" y="6132043"/>
                </a:cubicBezTo>
                <a:cubicBezTo>
                  <a:pt x="5540658" y="6130418"/>
                  <a:pt x="5538343" y="6128833"/>
                  <a:pt x="5537100" y="6127209"/>
                </a:cubicBezTo>
                <a:cubicBezTo>
                  <a:pt x="5535609" y="6126955"/>
                  <a:pt x="5533382" y="6125908"/>
                  <a:pt x="5532717" y="6126511"/>
                </a:cubicBezTo>
                <a:cubicBezTo>
                  <a:pt x="5525060" y="6133818"/>
                  <a:pt x="5517619" y="6141354"/>
                  <a:pt x="5510184" y="6148820"/>
                </a:cubicBezTo>
                <a:cubicBezTo>
                  <a:pt x="5503383" y="6146594"/>
                  <a:pt x="5502242" y="6141386"/>
                  <a:pt x="5502622" y="6135125"/>
                </a:cubicBezTo>
                <a:cubicBezTo>
                  <a:pt x="5502876" y="6130894"/>
                  <a:pt x="5500681" y="6127494"/>
                  <a:pt x="5496394" y="6124735"/>
                </a:cubicBezTo>
                <a:cubicBezTo>
                  <a:pt x="5488260" y="6124735"/>
                  <a:pt x="5479837" y="6124735"/>
                  <a:pt x="5471539" y="6124735"/>
                </a:cubicBezTo>
                <a:cubicBezTo>
                  <a:pt x="5459879" y="6129087"/>
                  <a:pt x="5469540" y="6145166"/>
                  <a:pt x="5457685" y="6149106"/>
                </a:cubicBezTo>
                <a:cubicBezTo>
                  <a:pt x="5453618" y="6145547"/>
                  <a:pt x="5449234" y="6141703"/>
                  <a:pt x="5444877" y="6137923"/>
                </a:cubicBezTo>
                <a:cubicBezTo>
                  <a:pt x="5428351" y="6153140"/>
                  <a:pt x="5428351" y="6153140"/>
                  <a:pt x="5413735" y="6143574"/>
                </a:cubicBezTo>
                <a:cubicBezTo>
                  <a:pt x="5413735" y="6139350"/>
                  <a:pt x="5413735" y="6135093"/>
                  <a:pt x="5413735" y="6131021"/>
                </a:cubicBezTo>
                <a:cubicBezTo>
                  <a:pt x="5417801" y="6125084"/>
                  <a:pt x="5423809" y="6124894"/>
                  <a:pt x="5430133" y="6124221"/>
                </a:cubicBezTo>
                <a:cubicBezTo>
                  <a:pt x="5433090" y="6123904"/>
                  <a:pt x="5435634" y="6119806"/>
                  <a:pt x="5438329" y="6117453"/>
                </a:cubicBezTo>
                <a:cubicBezTo>
                  <a:pt x="5432328" y="6111452"/>
                  <a:pt x="5426353" y="6105477"/>
                  <a:pt x="5420345" y="6099470"/>
                </a:cubicBezTo>
                <a:cubicBezTo>
                  <a:pt x="5411572" y="6107665"/>
                  <a:pt x="5402830" y="6115867"/>
                  <a:pt x="5394318" y="6123841"/>
                </a:cubicBezTo>
                <a:cubicBezTo>
                  <a:pt x="5386629" y="6119267"/>
                  <a:pt x="5388628" y="6112499"/>
                  <a:pt x="5388247" y="6106175"/>
                </a:cubicBezTo>
                <a:cubicBezTo>
                  <a:pt x="5392377" y="6101760"/>
                  <a:pt x="5396639" y="6097180"/>
                  <a:pt x="5401022" y="6092480"/>
                </a:cubicBezTo>
                <a:cubicBezTo>
                  <a:pt x="5401022" y="6079990"/>
                  <a:pt x="5401022" y="6067310"/>
                  <a:pt x="5401022" y="6054916"/>
                </a:cubicBezTo>
                <a:cubicBezTo>
                  <a:pt x="5405437" y="6050152"/>
                  <a:pt x="5409669" y="6045572"/>
                  <a:pt x="5413767" y="6041126"/>
                </a:cubicBezTo>
                <a:cubicBezTo>
                  <a:pt x="5411572" y="6030989"/>
                  <a:pt x="5418214" y="6019616"/>
                  <a:pt x="5407632" y="6010589"/>
                </a:cubicBezTo>
                <a:cubicBezTo>
                  <a:pt x="5401879" y="6016025"/>
                  <a:pt x="5396063" y="6021519"/>
                  <a:pt x="5390219" y="6027050"/>
                </a:cubicBezTo>
                <a:cubicBezTo>
                  <a:pt x="5385829" y="6043637"/>
                  <a:pt x="5389934" y="6060479"/>
                  <a:pt x="5387295" y="6079546"/>
                </a:cubicBezTo>
                <a:cubicBezTo>
                  <a:pt x="5385005" y="6082312"/>
                  <a:pt x="5381130" y="6087012"/>
                  <a:pt x="5376201" y="6092956"/>
                </a:cubicBezTo>
                <a:cubicBezTo>
                  <a:pt x="5376201" y="6099724"/>
                  <a:pt x="5376201" y="6107983"/>
                  <a:pt x="5376201" y="6116280"/>
                </a:cubicBezTo>
                <a:cubicBezTo>
                  <a:pt x="5371816" y="6121233"/>
                  <a:pt x="5367719" y="6125877"/>
                  <a:pt x="5363398" y="6130768"/>
                </a:cubicBezTo>
                <a:cubicBezTo>
                  <a:pt x="5363208" y="6134459"/>
                  <a:pt x="5363011" y="6138620"/>
                  <a:pt x="5362790" y="6143067"/>
                </a:cubicBezTo>
                <a:cubicBezTo>
                  <a:pt x="5358691" y="6147450"/>
                  <a:pt x="5354435" y="6152030"/>
                  <a:pt x="5350178" y="6156572"/>
                </a:cubicBezTo>
                <a:cubicBezTo>
                  <a:pt x="5350178" y="6160733"/>
                  <a:pt x="5350178" y="6164964"/>
                  <a:pt x="5350178" y="6168839"/>
                </a:cubicBezTo>
                <a:cubicBezTo>
                  <a:pt x="5354593" y="6173635"/>
                  <a:pt x="5358819" y="6178215"/>
                  <a:pt x="5362377" y="6182059"/>
                </a:cubicBezTo>
                <a:cubicBezTo>
                  <a:pt x="5362377" y="6191370"/>
                  <a:pt x="5362377" y="6199724"/>
                  <a:pt x="5362377" y="6207609"/>
                </a:cubicBezTo>
                <a:cubicBezTo>
                  <a:pt x="5358945" y="6211040"/>
                  <a:pt x="5355957" y="6214028"/>
                  <a:pt x="5352082" y="6217904"/>
                </a:cubicBezTo>
                <a:cubicBezTo>
                  <a:pt x="5351003" y="6226930"/>
                  <a:pt x="5349823" y="6236940"/>
                  <a:pt x="5348903" y="6244786"/>
                </a:cubicBezTo>
                <a:cubicBezTo>
                  <a:pt x="5342166" y="6252474"/>
                  <a:pt x="5336602" y="6258798"/>
                  <a:pt x="5331491" y="6264615"/>
                </a:cubicBezTo>
                <a:cubicBezTo>
                  <a:pt x="5326148" y="6264615"/>
                  <a:pt x="5321987" y="6264615"/>
                  <a:pt x="5318302" y="6264615"/>
                </a:cubicBezTo>
                <a:cubicBezTo>
                  <a:pt x="5305335" y="6271288"/>
                  <a:pt x="5320687" y="6294009"/>
                  <a:pt x="5296562" y="6292227"/>
                </a:cubicBezTo>
                <a:cubicBezTo>
                  <a:pt x="5303717" y="6300143"/>
                  <a:pt x="5307752" y="6304590"/>
                  <a:pt x="5311787" y="6309037"/>
                </a:cubicBezTo>
                <a:cubicBezTo>
                  <a:pt x="5303425" y="6318253"/>
                  <a:pt x="5293067" y="6325694"/>
                  <a:pt x="5286583" y="6336654"/>
                </a:cubicBezTo>
                <a:cubicBezTo>
                  <a:pt x="5288429" y="6346423"/>
                  <a:pt x="5282041" y="6357968"/>
                  <a:pt x="5292971" y="6366023"/>
                </a:cubicBezTo>
                <a:cubicBezTo>
                  <a:pt x="5303331" y="6366023"/>
                  <a:pt x="5313886" y="6366023"/>
                  <a:pt x="5324437" y="6366023"/>
                </a:cubicBezTo>
                <a:cubicBezTo>
                  <a:pt x="5348776" y="6366023"/>
                  <a:pt x="5348681" y="6366023"/>
                  <a:pt x="5350178" y="6343505"/>
                </a:cubicBezTo>
                <a:cubicBezTo>
                  <a:pt x="5350432" y="6339579"/>
                  <a:pt x="5351352" y="6335576"/>
                  <a:pt x="5352685" y="6331885"/>
                </a:cubicBezTo>
                <a:cubicBezTo>
                  <a:pt x="5353287" y="6330235"/>
                  <a:pt x="5355672" y="6329214"/>
                  <a:pt x="5357581" y="6327628"/>
                </a:cubicBezTo>
                <a:cubicBezTo>
                  <a:pt x="5365650" y="6327628"/>
                  <a:pt x="5374043" y="6327628"/>
                  <a:pt x="5382113" y="6327628"/>
                </a:cubicBezTo>
                <a:cubicBezTo>
                  <a:pt x="5392788" y="6319236"/>
                  <a:pt x="5386280" y="6307800"/>
                  <a:pt x="5389167" y="6293438"/>
                </a:cubicBezTo>
                <a:cubicBezTo>
                  <a:pt x="5395998" y="6288098"/>
                  <a:pt x="5405919" y="6280346"/>
                  <a:pt x="5413767" y="6274212"/>
                </a:cubicBezTo>
                <a:cubicBezTo>
                  <a:pt x="5413767" y="6266232"/>
                  <a:pt x="5413767" y="6262008"/>
                  <a:pt x="5413767" y="6258228"/>
                </a:cubicBezTo>
                <a:cubicBezTo>
                  <a:pt x="5418214" y="6253369"/>
                  <a:pt x="5422445" y="6248789"/>
                  <a:pt x="5426860" y="6243962"/>
                </a:cubicBezTo>
                <a:cubicBezTo>
                  <a:pt x="5426860" y="6231377"/>
                  <a:pt x="5426860" y="6218792"/>
                  <a:pt x="5426860" y="6206714"/>
                </a:cubicBezTo>
                <a:cubicBezTo>
                  <a:pt x="5433311" y="6200270"/>
                  <a:pt x="5439320" y="6194263"/>
                  <a:pt x="5445383" y="6188192"/>
                </a:cubicBezTo>
                <a:cubicBezTo>
                  <a:pt x="5449520" y="6188192"/>
                  <a:pt x="5453744" y="6188192"/>
                  <a:pt x="5459403" y="6188192"/>
                </a:cubicBezTo>
                <a:cubicBezTo>
                  <a:pt x="5461338" y="6193051"/>
                  <a:pt x="5463469" y="6198456"/>
                  <a:pt x="5465284" y="6202934"/>
                </a:cubicBezTo>
                <a:cubicBezTo>
                  <a:pt x="5458578" y="6215646"/>
                  <a:pt x="5447895" y="6222795"/>
                  <a:pt x="5439383" y="6232360"/>
                </a:cubicBezTo>
                <a:cubicBezTo>
                  <a:pt x="5439383" y="6236236"/>
                  <a:pt x="5439383" y="6240403"/>
                  <a:pt x="5439383" y="6246150"/>
                </a:cubicBezTo>
                <a:cubicBezTo>
                  <a:pt x="5444718" y="6250857"/>
                  <a:pt x="5451011" y="6256420"/>
                  <a:pt x="5457652" y="6262262"/>
                </a:cubicBezTo>
                <a:cubicBezTo>
                  <a:pt x="5459371" y="6260835"/>
                  <a:pt x="5463723" y="6259052"/>
                  <a:pt x="5464200" y="6256509"/>
                </a:cubicBezTo>
                <a:cubicBezTo>
                  <a:pt x="5465340" y="6250539"/>
                  <a:pt x="5463819" y="6244120"/>
                  <a:pt x="5470016" y="6239763"/>
                </a:cubicBezTo>
                <a:cubicBezTo>
                  <a:pt x="5480565" y="6232328"/>
                  <a:pt x="5475224" y="6215392"/>
                  <a:pt x="5488000" y="6209163"/>
                </a:cubicBezTo>
                <a:cubicBezTo>
                  <a:pt x="5493056" y="6199724"/>
                  <a:pt x="5486478" y="6188509"/>
                  <a:pt x="5492548" y="6179325"/>
                </a:cubicBezTo>
                <a:cubicBezTo>
                  <a:pt x="5493500" y="6177897"/>
                  <a:pt x="5495822" y="6176020"/>
                  <a:pt x="5496869" y="6176337"/>
                </a:cubicBezTo>
                <a:cubicBezTo>
                  <a:pt x="5498651" y="6176908"/>
                  <a:pt x="5501188" y="6179039"/>
                  <a:pt x="5501252" y="6180599"/>
                </a:cubicBezTo>
                <a:cubicBezTo>
                  <a:pt x="5502115" y="6201570"/>
                  <a:pt x="5502590" y="6222572"/>
                  <a:pt x="5503161" y="6243708"/>
                </a:cubicBezTo>
                <a:cubicBezTo>
                  <a:pt x="5498841" y="6248503"/>
                  <a:pt x="5494712" y="6253147"/>
                  <a:pt x="5490164" y="6258228"/>
                </a:cubicBezTo>
                <a:cubicBezTo>
                  <a:pt x="5490164" y="6265979"/>
                  <a:pt x="5490164" y="6274371"/>
                  <a:pt x="5490164" y="6282154"/>
                </a:cubicBezTo>
                <a:cubicBezTo>
                  <a:pt x="5484728" y="6291942"/>
                  <a:pt x="5475801" y="6288986"/>
                  <a:pt x="5467853" y="6289944"/>
                </a:cubicBezTo>
                <a:cubicBezTo>
                  <a:pt x="5457907" y="6291149"/>
                  <a:pt x="5452761" y="6284666"/>
                  <a:pt x="5446882" y="6278405"/>
                </a:cubicBezTo>
                <a:cubicBezTo>
                  <a:pt x="5444242" y="6280600"/>
                  <a:pt x="5439731" y="6282535"/>
                  <a:pt x="5439446" y="6284920"/>
                </a:cubicBezTo>
                <a:cubicBezTo>
                  <a:pt x="5438521" y="6293153"/>
                  <a:pt x="5439097" y="6301539"/>
                  <a:pt x="5439097" y="6308846"/>
                </a:cubicBezTo>
                <a:cubicBezTo>
                  <a:pt x="5421614" y="6326328"/>
                  <a:pt x="5405152" y="6342789"/>
                  <a:pt x="5388468" y="6359490"/>
                </a:cubicBezTo>
                <a:cubicBezTo>
                  <a:pt x="5388468" y="6363423"/>
                  <a:pt x="5388468" y="6367609"/>
                  <a:pt x="5388468" y="6371606"/>
                </a:cubicBezTo>
                <a:cubicBezTo>
                  <a:pt x="5384021" y="6376426"/>
                  <a:pt x="5379796" y="6380994"/>
                  <a:pt x="5375376" y="6385751"/>
                </a:cubicBezTo>
                <a:cubicBezTo>
                  <a:pt x="5375376" y="6389810"/>
                  <a:pt x="5375376" y="6393997"/>
                  <a:pt x="5375376" y="6397613"/>
                </a:cubicBezTo>
                <a:cubicBezTo>
                  <a:pt x="5370865" y="6402560"/>
                  <a:pt x="5366703" y="6407191"/>
                  <a:pt x="5362884" y="6411377"/>
                </a:cubicBezTo>
                <a:cubicBezTo>
                  <a:pt x="5362472" y="6416135"/>
                  <a:pt x="5362091" y="6420258"/>
                  <a:pt x="5361743" y="6424317"/>
                </a:cubicBezTo>
                <a:cubicBezTo>
                  <a:pt x="5355767" y="6430280"/>
                  <a:pt x="5349919" y="6436497"/>
                  <a:pt x="5343631" y="6442142"/>
                </a:cubicBezTo>
                <a:lnTo>
                  <a:pt x="5337404" y="6439098"/>
                </a:lnTo>
                <a:lnTo>
                  <a:pt x="5337402" y="6439034"/>
                </a:lnTo>
                <a:lnTo>
                  <a:pt x="5337402" y="6423176"/>
                </a:lnTo>
                <a:cubicBezTo>
                  <a:pt x="5331458" y="6417277"/>
                  <a:pt x="5325482" y="6411377"/>
                  <a:pt x="5318905" y="6404907"/>
                </a:cubicBezTo>
                <a:cubicBezTo>
                  <a:pt x="5314647" y="6408586"/>
                  <a:pt x="5310289" y="6412392"/>
                  <a:pt x="5305398" y="6416642"/>
                </a:cubicBezTo>
                <a:cubicBezTo>
                  <a:pt x="5301967" y="6416642"/>
                  <a:pt x="5297805" y="6416642"/>
                  <a:pt x="5292717" y="6416642"/>
                </a:cubicBezTo>
                <a:cubicBezTo>
                  <a:pt x="5282992" y="6427045"/>
                  <a:pt x="5272950" y="6437765"/>
                  <a:pt x="5262434" y="6448929"/>
                </a:cubicBezTo>
                <a:cubicBezTo>
                  <a:pt x="5265580" y="6452481"/>
                  <a:pt x="5269519" y="6456921"/>
                  <a:pt x="5273743" y="6461615"/>
                </a:cubicBezTo>
                <a:cubicBezTo>
                  <a:pt x="5273743" y="6465295"/>
                  <a:pt x="5273743" y="6469544"/>
                  <a:pt x="5273743" y="6475063"/>
                </a:cubicBezTo>
                <a:cubicBezTo>
                  <a:pt x="5278704" y="6477093"/>
                  <a:pt x="5284077" y="6479313"/>
                  <a:pt x="5288334" y="6481026"/>
                </a:cubicBezTo>
                <a:cubicBezTo>
                  <a:pt x="5291670" y="6479630"/>
                  <a:pt x="5293859" y="6479250"/>
                  <a:pt x="5295167" y="6477981"/>
                </a:cubicBezTo>
                <a:cubicBezTo>
                  <a:pt x="5307212" y="6466183"/>
                  <a:pt x="5319094" y="6454194"/>
                  <a:pt x="5337402" y="6439034"/>
                </a:cubicBezTo>
                <a:lnTo>
                  <a:pt x="5337402" y="6439097"/>
                </a:lnTo>
                <a:lnTo>
                  <a:pt x="5337404" y="6439098"/>
                </a:lnTo>
                <a:lnTo>
                  <a:pt x="5337592" y="6461171"/>
                </a:lnTo>
                <a:cubicBezTo>
                  <a:pt x="5337719" y="6462757"/>
                  <a:pt x="5340104" y="6464533"/>
                  <a:pt x="5341849" y="6465548"/>
                </a:cubicBezTo>
                <a:cubicBezTo>
                  <a:pt x="5342895" y="6466119"/>
                  <a:pt x="5345281" y="6465929"/>
                  <a:pt x="5346137" y="6465104"/>
                </a:cubicBezTo>
                <a:cubicBezTo>
                  <a:pt x="5353737" y="6457810"/>
                  <a:pt x="5361108" y="6450325"/>
                  <a:pt x="5368797" y="6442649"/>
                </a:cubicBezTo>
                <a:cubicBezTo>
                  <a:pt x="5373218" y="6446646"/>
                  <a:pt x="5377633" y="6450705"/>
                  <a:pt x="5384148" y="6456731"/>
                </a:cubicBezTo>
                <a:cubicBezTo>
                  <a:pt x="5391774" y="6447090"/>
                  <a:pt x="5399532" y="6437321"/>
                  <a:pt x="5406237" y="6428885"/>
                </a:cubicBezTo>
                <a:cubicBezTo>
                  <a:pt x="5417547" y="6428885"/>
                  <a:pt x="5425813" y="6428885"/>
                  <a:pt x="5433090" y="6428885"/>
                </a:cubicBezTo>
                <a:cubicBezTo>
                  <a:pt x="5438462" y="6425079"/>
                  <a:pt x="5440461" y="6418292"/>
                  <a:pt x="5447388" y="6418862"/>
                </a:cubicBezTo>
                <a:cubicBezTo>
                  <a:pt x="5451708" y="6419243"/>
                  <a:pt x="5451867" y="6419370"/>
                  <a:pt x="5451708" y="6435735"/>
                </a:cubicBezTo>
                <a:cubicBezTo>
                  <a:pt x="5447356" y="6440429"/>
                  <a:pt x="5443100" y="6444933"/>
                  <a:pt x="5438743" y="6449564"/>
                </a:cubicBezTo>
                <a:cubicBezTo>
                  <a:pt x="5438743" y="6458000"/>
                  <a:pt x="5438743" y="6466309"/>
                  <a:pt x="5438743" y="6473921"/>
                </a:cubicBezTo>
                <a:cubicBezTo>
                  <a:pt x="5434168" y="6479059"/>
                  <a:pt x="5430070" y="6483626"/>
                  <a:pt x="5426924" y="6487179"/>
                </a:cubicBezTo>
                <a:cubicBezTo>
                  <a:pt x="5421392" y="6500689"/>
                  <a:pt x="5436015" y="6504496"/>
                  <a:pt x="5437187" y="6514011"/>
                </a:cubicBezTo>
                <a:cubicBezTo>
                  <a:pt x="5429689" y="6521495"/>
                  <a:pt x="5422254" y="6528917"/>
                  <a:pt x="5414274" y="6536909"/>
                </a:cubicBezTo>
                <a:cubicBezTo>
                  <a:pt x="5418023" y="6541222"/>
                  <a:pt x="5421805" y="6545600"/>
                  <a:pt x="5425623" y="6549912"/>
                </a:cubicBezTo>
                <a:cubicBezTo>
                  <a:pt x="5421805" y="6559238"/>
                  <a:pt x="5411413" y="6554353"/>
                  <a:pt x="5405407" y="6558793"/>
                </a:cubicBezTo>
                <a:cubicBezTo>
                  <a:pt x="5400388" y="6562472"/>
                  <a:pt x="5396315" y="6567483"/>
                  <a:pt x="5391900" y="6572050"/>
                </a:cubicBezTo>
                <a:cubicBezTo>
                  <a:pt x="5386146" y="6577886"/>
                  <a:pt x="5380462" y="6583848"/>
                  <a:pt x="5374868" y="6589621"/>
                </a:cubicBezTo>
                <a:cubicBezTo>
                  <a:pt x="5374868" y="6602941"/>
                  <a:pt x="5374868" y="6615375"/>
                  <a:pt x="5374868" y="6627173"/>
                </a:cubicBezTo>
                <a:cubicBezTo>
                  <a:pt x="5372736" y="6629266"/>
                  <a:pt x="5371405" y="6630979"/>
                  <a:pt x="5369723" y="6632247"/>
                </a:cubicBezTo>
                <a:cubicBezTo>
                  <a:pt x="5365523" y="6635356"/>
                  <a:pt x="5363526" y="6638400"/>
                  <a:pt x="5364857" y="6641191"/>
                </a:cubicBezTo>
                <a:cubicBezTo>
                  <a:pt x="5367021" y="6645632"/>
                  <a:pt x="5370706" y="6646583"/>
                  <a:pt x="5375629" y="6645694"/>
                </a:cubicBezTo>
                <a:cubicBezTo>
                  <a:pt x="5379733" y="6644997"/>
                  <a:pt x="5384021" y="6645568"/>
                  <a:pt x="5388215" y="6645568"/>
                </a:cubicBezTo>
                <a:cubicBezTo>
                  <a:pt x="5388215" y="6651911"/>
                  <a:pt x="5388215" y="6658255"/>
                  <a:pt x="5388215" y="6664598"/>
                </a:cubicBezTo>
                <a:cubicBezTo>
                  <a:pt x="5384879" y="6666691"/>
                  <a:pt x="5381604" y="6670433"/>
                  <a:pt x="5378142" y="6670624"/>
                </a:cubicBezTo>
                <a:cubicBezTo>
                  <a:pt x="5371499" y="6671005"/>
                  <a:pt x="5365619" y="6672146"/>
                  <a:pt x="5363011" y="6678489"/>
                </a:cubicBezTo>
                <a:cubicBezTo>
                  <a:pt x="5361522" y="6682105"/>
                  <a:pt x="5362313" y="6686672"/>
                  <a:pt x="5362091" y="6690224"/>
                </a:cubicBezTo>
                <a:cubicBezTo>
                  <a:pt x="5358120" y="6694918"/>
                  <a:pt x="5354467" y="6699231"/>
                  <a:pt x="5350844" y="6703545"/>
                </a:cubicBezTo>
                <a:cubicBezTo>
                  <a:pt x="5354561" y="6707224"/>
                  <a:pt x="5357740" y="6710078"/>
                  <a:pt x="5360442" y="6713313"/>
                </a:cubicBezTo>
                <a:cubicBezTo>
                  <a:pt x="5361172" y="6714201"/>
                  <a:pt x="5361108" y="6716548"/>
                  <a:pt x="5360410" y="6717627"/>
                </a:cubicBezTo>
                <a:cubicBezTo>
                  <a:pt x="5359326" y="6719340"/>
                  <a:pt x="5357455" y="6721623"/>
                  <a:pt x="5355894" y="6721623"/>
                </a:cubicBezTo>
                <a:cubicBezTo>
                  <a:pt x="5343245" y="6721940"/>
                  <a:pt x="5330601" y="6721813"/>
                  <a:pt x="5318302" y="6721813"/>
                </a:cubicBezTo>
                <a:cubicBezTo>
                  <a:pt x="5316455" y="6723653"/>
                  <a:pt x="5313436" y="6726063"/>
                  <a:pt x="5313696" y="6726507"/>
                </a:cubicBezTo>
                <a:cubicBezTo>
                  <a:pt x="5316614" y="6731328"/>
                  <a:pt x="5320077" y="6735895"/>
                  <a:pt x="5323991" y="6741414"/>
                </a:cubicBezTo>
                <a:cubicBezTo>
                  <a:pt x="5324150" y="6744268"/>
                  <a:pt x="5324404" y="6748391"/>
                  <a:pt x="5324689" y="6752895"/>
                </a:cubicBezTo>
                <a:cubicBezTo>
                  <a:pt x="5320591" y="6757272"/>
                  <a:pt x="5316328" y="6761839"/>
                  <a:pt x="5311946" y="6766533"/>
                </a:cubicBezTo>
                <a:cubicBezTo>
                  <a:pt x="5311946" y="6772622"/>
                  <a:pt x="5312516" y="6779028"/>
                  <a:pt x="5311754" y="6785308"/>
                </a:cubicBezTo>
                <a:cubicBezTo>
                  <a:pt x="5311152" y="6790256"/>
                  <a:pt x="5311818" y="6793998"/>
                  <a:pt x="5316455" y="6796092"/>
                </a:cubicBezTo>
                <a:cubicBezTo>
                  <a:pt x="5319253" y="6797297"/>
                  <a:pt x="5322336" y="6795140"/>
                  <a:pt x="5325450" y="6790954"/>
                </a:cubicBezTo>
                <a:cubicBezTo>
                  <a:pt x="5326719" y="6789304"/>
                  <a:pt x="5328408" y="6787973"/>
                  <a:pt x="5329930" y="6786450"/>
                </a:cubicBezTo>
                <a:cubicBezTo>
                  <a:pt x="5332409" y="6788861"/>
                  <a:pt x="5336286" y="6790954"/>
                  <a:pt x="5337053" y="6793872"/>
                </a:cubicBezTo>
                <a:cubicBezTo>
                  <a:pt x="5338004" y="6797551"/>
                  <a:pt x="5337877" y="6803196"/>
                  <a:pt x="5335651" y="6805670"/>
                </a:cubicBezTo>
                <a:cubicBezTo>
                  <a:pt x="5325863" y="6816580"/>
                  <a:pt x="5315186" y="6826602"/>
                  <a:pt x="5305050" y="6836752"/>
                </a:cubicBezTo>
                <a:cubicBezTo>
                  <a:pt x="5295673" y="6836752"/>
                  <a:pt x="5287382" y="6836752"/>
                  <a:pt x="5279624" y="6836752"/>
                </a:cubicBezTo>
                <a:cubicBezTo>
                  <a:pt x="5274191" y="6841192"/>
                  <a:pt x="5273563" y="6846330"/>
                  <a:pt x="5273511" y="6852007"/>
                </a:cubicBezTo>
                <a:lnTo>
                  <a:pt x="5272649" y="6858000"/>
                </a:lnTo>
                <a:lnTo>
                  <a:pt x="5258294" y="6858000"/>
                </a:lnTo>
                <a:lnTo>
                  <a:pt x="5258779" y="6857811"/>
                </a:lnTo>
                <a:cubicBezTo>
                  <a:pt x="5260238" y="6854449"/>
                  <a:pt x="5260777" y="6850707"/>
                  <a:pt x="5261322" y="6847028"/>
                </a:cubicBezTo>
                <a:cubicBezTo>
                  <a:pt x="5261893" y="6842968"/>
                  <a:pt x="5260143" y="6838782"/>
                  <a:pt x="5256013" y="6837830"/>
                </a:cubicBezTo>
                <a:cubicBezTo>
                  <a:pt x="5254103" y="6837450"/>
                  <a:pt x="5249498" y="6841446"/>
                  <a:pt x="5249023" y="6844046"/>
                </a:cubicBezTo>
                <a:lnTo>
                  <a:pt x="5248738" y="6858000"/>
                </a:lnTo>
                <a:lnTo>
                  <a:pt x="4723115" y="6858000"/>
                </a:lnTo>
                <a:lnTo>
                  <a:pt x="4765751" y="6815312"/>
                </a:lnTo>
                <a:cubicBezTo>
                  <a:pt x="4765942" y="6812077"/>
                  <a:pt x="4766164" y="6807954"/>
                  <a:pt x="4766423" y="6803831"/>
                </a:cubicBezTo>
                <a:cubicBezTo>
                  <a:pt x="4778400" y="6791842"/>
                  <a:pt x="4790638" y="6780171"/>
                  <a:pt x="4802074" y="6767738"/>
                </a:cubicBezTo>
                <a:cubicBezTo>
                  <a:pt x="4804301" y="6765264"/>
                  <a:pt x="4803318" y="6759872"/>
                  <a:pt x="4803920" y="6755114"/>
                </a:cubicBezTo>
                <a:cubicBezTo>
                  <a:pt x="4800203" y="6750865"/>
                  <a:pt x="4796136" y="6746171"/>
                  <a:pt x="4791810" y="6741287"/>
                </a:cubicBezTo>
                <a:cubicBezTo>
                  <a:pt x="4791588" y="6737671"/>
                  <a:pt x="4791335" y="6733548"/>
                  <a:pt x="4791240" y="6731645"/>
                </a:cubicBezTo>
                <a:cubicBezTo>
                  <a:pt x="4795084" y="6716485"/>
                  <a:pt x="4811514" y="6726634"/>
                  <a:pt x="4816539" y="6715089"/>
                </a:cubicBezTo>
                <a:cubicBezTo>
                  <a:pt x="4816539" y="6711411"/>
                  <a:pt x="4816539" y="6707160"/>
                  <a:pt x="4816539" y="6699104"/>
                </a:cubicBezTo>
                <a:cubicBezTo>
                  <a:pt x="4824290" y="6693015"/>
                  <a:pt x="4834205" y="6685277"/>
                  <a:pt x="4843042" y="6678299"/>
                </a:cubicBezTo>
                <a:cubicBezTo>
                  <a:pt x="4837319" y="6662251"/>
                  <a:pt x="4852734" y="6658825"/>
                  <a:pt x="4855051" y="6647091"/>
                </a:cubicBezTo>
                <a:cubicBezTo>
                  <a:pt x="4853527" y="6636117"/>
                  <a:pt x="4853052" y="6623557"/>
                  <a:pt x="4865892" y="6615438"/>
                </a:cubicBezTo>
                <a:cubicBezTo>
                  <a:pt x="4866684" y="6604845"/>
                  <a:pt x="4869799" y="6595393"/>
                  <a:pt x="4879333" y="6589684"/>
                </a:cubicBezTo>
                <a:cubicBezTo>
                  <a:pt x="4879619" y="6585181"/>
                  <a:pt x="4879873" y="6581058"/>
                  <a:pt x="4880158" y="6576491"/>
                </a:cubicBezTo>
                <a:cubicBezTo>
                  <a:pt x="4884193" y="6572177"/>
                  <a:pt x="4888456" y="6567610"/>
                  <a:pt x="4892839" y="6562916"/>
                </a:cubicBezTo>
                <a:cubicBezTo>
                  <a:pt x="4892839" y="6558920"/>
                  <a:pt x="4892839" y="6554733"/>
                  <a:pt x="4892839" y="6551943"/>
                </a:cubicBezTo>
                <a:cubicBezTo>
                  <a:pt x="4904150" y="6535451"/>
                  <a:pt x="4921824" y="6526189"/>
                  <a:pt x="4931002" y="6509316"/>
                </a:cubicBezTo>
                <a:cubicBezTo>
                  <a:pt x="4928148" y="6495488"/>
                  <a:pt x="4938540" y="6479630"/>
                  <a:pt x="4924108" y="6467832"/>
                </a:cubicBezTo>
                <a:cubicBezTo>
                  <a:pt x="4906503" y="6467451"/>
                  <a:pt x="4906472" y="6467261"/>
                  <a:pt x="4907074" y="6463011"/>
                </a:cubicBezTo>
                <a:cubicBezTo>
                  <a:pt x="4908026" y="6456668"/>
                  <a:pt x="4913907" y="6454003"/>
                  <a:pt x="4917497" y="6449564"/>
                </a:cubicBezTo>
                <a:cubicBezTo>
                  <a:pt x="4914769" y="6447153"/>
                  <a:pt x="4912100" y="6442966"/>
                  <a:pt x="4909269" y="6442840"/>
                </a:cubicBezTo>
                <a:cubicBezTo>
                  <a:pt x="4901099" y="6442459"/>
                  <a:pt x="4892649" y="6440873"/>
                  <a:pt x="4888551" y="6442649"/>
                </a:cubicBezTo>
                <a:cubicBezTo>
                  <a:pt x="4854416" y="6476776"/>
                  <a:pt x="4823085" y="6508111"/>
                  <a:pt x="4791176" y="6539954"/>
                </a:cubicBezTo>
                <a:cubicBezTo>
                  <a:pt x="4791176" y="6549469"/>
                  <a:pt x="4791208" y="6559999"/>
                  <a:pt x="4791144" y="6570591"/>
                </a:cubicBezTo>
                <a:cubicBezTo>
                  <a:pt x="4791144" y="6572622"/>
                  <a:pt x="4790668" y="6574651"/>
                  <a:pt x="4790510" y="6576110"/>
                </a:cubicBezTo>
                <a:cubicBezTo>
                  <a:pt x="4786158" y="6581058"/>
                  <a:pt x="4782117" y="6585752"/>
                  <a:pt x="4777734" y="6590700"/>
                </a:cubicBezTo>
                <a:cubicBezTo>
                  <a:pt x="4777734" y="6599009"/>
                  <a:pt x="4777734" y="6607255"/>
                  <a:pt x="4777734" y="6613155"/>
                </a:cubicBezTo>
                <a:cubicBezTo>
                  <a:pt x="4772836" y="6620005"/>
                  <a:pt x="4769310" y="6624953"/>
                  <a:pt x="4765751" y="6629900"/>
                </a:cubicBezTo>
                <a:cubicBezTo>
                  <a:pt x="4769214" y="6643792"/>
                  <a:pt x="4748782" y="6648486"/>
                  <a:pt x="4753044" y="6662695"/>
                </a:cubicBezTo>
                <a:cubicBezTo>
                  <a:pt x="4747544" y="6668911"/>
                  <a:pt x="4742140" y="6675127"/>
                  <a:pt x="4736577" y="6681280"/>
                </a:cubicBezTo>
                <a:cubicBezTo>
                  <a:pt x="4733721" y="6684389"/>
                  <a:pt x="4730607" y="6687306"/>
                  <a:pt x="4727652" y="6690224"/>
                </a:cubicBezTo>
                <a:cubicBezTo>
                  <a:pt x="4727652" y="6694474"/>
                  <a:pt x="4727652" y="6698724"/>
                  <a:pt x="4727652" y="6702720"/>
                </a:cubicBezTo>
                <a:cubicBezTo>
                  <a:pt x="4723261" y="6707414"/>
                  <a:pt x="4719004" y="6711981"/>
                  <a:pt x="4714589" y="6716739"/>
                </a:cubicBezTo>
                <a:cubicBezTo>
                  <a:pt x="4714589" y="6725111"/>
                  <a:pt x="4714589" y="6733485"/>
                  <a:pt x="4714589" y="6741350"/>
                </a:cubicBezTo>
                <a:cubicBezTo>
                  <a:pt x="4706069" y="6751182"/>
                  <a:pt x="4694918" y="6757969"/>
                  <a:pt x="4689671" y="6769768"/>
                </a:cubicBezTo>
                <a:cubicBezTo>
                  <a:pt x="4688085" y="6773320"/>
                  <a:pt x="4688054" y="6777506"/>
                  <a:pt x="4687324" y="6781439"/>
                </a:cubicBezTo>
                <a:cubicBezTo>
                  <a:pt x="4679851" y="6788924"/>
                  <a:pt x="4672353" y="6796409"/>
                  <a:pt x="4664887" y="6803894"/>
                </a:cubicBezTo>
                <a:cubicBezTo>
                  <a:pt x="4664633" y="6808017"/>
                  <a:pt x="4664411" y="6812140"/>
                  <a:pt x="4664126" y="6816707"/>
                </a:cubicBezTo>
                <a:cubicBezTo>
                  <a:pt x="4660085" y="6821020"/>
                  <a:pt x="4655828" y="6825588"/>
                  <a:pt x="4651445" y="6830282"/>
                </a:cubicBezTo>
                <a:cubicBezTo>
                  <a:pt x="4651349" y="6834215"/>
                  <a:pt x="4651349" y="6838464"/>
                  <a:pt x="4651349" y="6842460"/>
                </a:cubicBezTo>
                <a:cubicBezTo>
                  <a:pt x="4646959" y="6847154"/>
                  <a:pt x="4642703" y="6851722"/>
                  <a:pt x="4638288" y="6856479"/>
                </a:cubicBezTo>
                <a:lnTo>
                  <a:pt x="4638288" y="6858000"/>
                </a:lnTo>
                <a:lnTo>
                  <a:pt x="4515620" y="6858000"/>
                </a:lnTo>
                <a:lnTo>
                  <a:pt x="4513870" y="6853624"/>
                </a:lnTo>
                <a:cubicBezTo>
                  <a:pt x="4516445" y="6845949"/>
                  <a:pt x="4524768" y="6849882"/>
                  <a:pt x="4530712" y="6848994"/>
                </a:cubicBezTo>
                <a:cubicBezTo>
                  <a:pt x="4541135" y="6838528"/>
                  <a:pt x="4551589" y="6828061"/>
                  <a:pt x="4562240" y="6817469"/>
                </a:cubicBezTo>
                <a:cubicBezTo>
                  <a:pt x="4562240" y="6809159"/>
                  <a:pt x="4562240" y="6800786"/>
                  <a:pt x="4562240" y="6792159"/>
                </a:cubicBezTo>
                <a:cubicBezTo>
                  <a:pt x="4558167" y="6787782"/>
                  <a:pt x="4553912" y="6783215"/>
                  <a:pt x="4549495" y="6778394"/>
                </a:cubicBezTo>
                <a:cubicBezTo>
                  <a:pt x="4549495" y="6770211"/>
                  <a:pt x="4549495" y="6761775"/>
                  <a:pt x="4549495" y="6753592"/>
                </a:cubicBezTo>
                <a:cubicBezTo>
                  <a:pt x="4541263" y="6742873"/>
                  <a:pt x="4529793" y="6749279"/>
                  <a:pt x="4518889" y="6747185"/>
                </a:cubicBezTo>
                <a:cubicBezTo>
                  <a:pt x="4515012" y="6743761"/>
                  <a:pt x="4510374" y="6739764"/>
                  <a:pt x="4505445" y="6735451"/>
                </a:cubicBezTo>
                <a:cubicBezTo>
                  <a:pt x="4501823" y="6735198"/>
                  <a:pt x="4497694" y="6735007"/>
                  <a:pt x="4493120" y="6734690"/>
                </a:cubicBezTo>
                <a:cubicBezTo>
                  <a:pt x="4488793" y="6730630"/>
                  <a:pt x="4484220" y="6726380"/>
                  <a:pt x="4479550" y="6722003"/>
                </a:cubicBezTo>
                <a:cubicBezTo>
                  <a:pt x="4475542" y="6722003"/>
                  <a:pt x="4471318" y="6722003"/>
                  <a:pt x="4467314" y="6722003"/>
                </a:cubicBezTo>
                <a:cubicBezTo>
                  <a:pt x="4462607" y="6726380"/>
                  <a:pt x="4458066" y="6730630"/>
                  <a:pt x="4453300" y="6735071"/>
                </a:cubicBezTo>
                <a:cubicBezTo>
                  <a:pt x="4444940" y="6735071"/>
                  <a:pt x="4436555" y="6735071"/>
                  <a:pt x="4428573" y="6735071"/>
                </a:cubicBezTo>
                <a:cubicBezTo>
                  <a:pt x="4422217" y="6741414"/>
                  <a:pt x="4416241" y="6747376"/>
                  <a:pt x="4410081" y="6753592"/>
                </a:cubicBezTo>
                <a:cubicBezTo>
                  <a:pt x="4410081" y="6766025"/>
                  <a:pt x="4410081" y="6778648"/>
                  <a:pt x="4410081" y="6791525"/>
                </a:cubicBezTo>
                <a:cubicBezTo>
                  <a:pt x="4414022" y="6795838"/>
                  <a:pt x="4418119" y="6800405"/>
                  <a:pt x="4422249" y="6804909"/>
                </a:cubicBezTo>
                <a:cubicBezTo>
                  <a:pt x="4413926" y="6814170"/>
                  <a:pt x="4403403" y="6821465"/>
                  <a:pt x="4399621" y="6828252"/>
                </a:cubicBezTo>
                <a:cubicBezTo>
                  <a:pt x="4397239" y="6836593"/>
                  <a:pt x="4397287" y="6843951"/>
                  <a:pt x="4397247" y="6851111"/>
                </a:cubicBezTo>
                <a:lnTo>
                  <a:pt x="4396326" y="6858000"/>
                </a:lnTo>
                <a:lnTo>
                  <a:pt x="4343709" y="6858000"/>
                </a:lnTo>
                <a:lnTo>
                  <a:pt x="4359041" y="6842651"/>
                </a:lnTo>
                <a:cubicBezTo>
                  <a:pt x="4359041" y="6838464"/>
                  <a:pt x="4359041" y="6834215"/>
                  <a:pt x="4359041" y="6829964"/>
                </a:cubicBezTo>
                <a:cubicBezTo>
                  <a:pt x="4353066" y="6824002"/>
                  <a:pt x="4347057" y="6818039"/>
                  <a:pt x="4341057" y="6812013"/>
                </a:cubicBezTo>
                <a:cubicBezTo>
                  <a:pt x="4338576" y="6814487"/>
                  <a:pt x="4334249" y="6816707"/>
                  <a:pt x="4333964" y="6819435"/>
                </a:cubicBezTo>
                <a:cubicBezTo>
                  <a:pt x="4333012" y="6827554"/>
                  <a:pt x="4333615" y="6835927"/>
                  <a:pt x="4333615" y="6842651"/>
                </a:cubicBezTo>
                <a:lnTo>
                  <a:pt x="4321685" y="6858000"/>
                </a:lnTo>
                <a:lnTo>
                  <a:pt x="4256468" y="6858000"/>
                </a:lnTo>
                <a:lnTo>
                  <a:pt x="4294113" y="6820450"/>
                </a:lnTo>
                <a:cubicBezTo>
                  <a:pt x="4295833" y="6811696"/>
                  <a:pt x="4294849" y="6803323"/>
                  <a:pt x="4302285" y="6797487"/>
                </a:cubicBezTo>
                <a:cubicBezTo>
                  <a:pt x="4308830" y="6792350"/>
                  <a:pt x="4314261" y="6785816"/>
                  <a:pt x="4321030" y="6779028"/>
                </a:cubicBezTo>
                <a:cubicBezTo>
                  <a:pt x="4320363" y="6774018"/>
                  <a:pt x="4319570" y="6768309"/>
                  <a:pt x="4318905" y="6763361"/>
                </a:cubicBezTo>
                <a:cubicBezTo>
                  <a:pt x="4311117" y="6760570"/>
                  <a:pt x="4303681" y="6759635"/>
                  <a:pt x="4296523" y="6759619"/>
                </a:cubicBezTo>
                <a:cubicBezTo>
                  <a:pt x="4289366" y="6759603"/>
                  <a:pt x="4282486" y="6760507"/>
                  <a:pt x="4275812" y="6761395"/>
                </a:cubicBezTo>
                <a:cubicBezTo>
                  <a:pt x="4269265" y="6767611"/>
                  <a:pt x="4263195" y="6773383"/>
                  <a:pt x="4257345" y="6778901"/>
                </a:cubicBezTo>
                <a:cubicBezTo>
                  <a:pt x="4257345" y="6783596"/>
                  <a:pt x="4257345" y="6787782"/>
                  <a:pt x="4257345" y="6791651"/>
                </a:cubicBezTo>
                <a:cubicBezTo>
                  <a:pt x="4252962" y="6796345"/>
                  <a:pt x="4248737" y="6800913"/>
                  <a:pt x="4244412" y="6805480"/>
                </a:cubicBezTo>
                <a:cubicBezTo>
                  <a:pt x="4244412" y="6813916"/>
                  <a:pt x="4244412" y="6822226"/>
                  <a:pt x="4244412" y="6829584"/>
                </a:cubicBezTo>
                <a:cubicBezTo>
                  <a:pt x="4239901" y="6834976"/>
                  <a:pt x="4235194" y="6839225"/>
                  <a:pt x="4232244" y="6844491"/>
                </a:cubicBezTo>
                <a:cubicBezTo>
                  <a:pt x="4230429" y="6847662"/>
                  <a:pt x="4232403" y="6853054"/>
                  <a:pt x="4230621" y="6856289"/>
                </a:cubicBezTo>
                <a:lnTo>
                  <a:pt x="4229126" y="6858000"/>
                </a:lnTo>
                <a:lnTo>
                  <a:pt x="4186977" y="6858000"/>
                </a:lnTo>
                <a:lnTo>
                  <a:pt x="4218541" y="6826602"/>
                </a:lnTo>
                <a:cubicBezTo>
                  <a:pt x="4218541" y="6806812"/>
                  <a:pt x="4218541" y="6785880"/>
                  <a:pt x="4218541" y="6766342"/>
                </a:cubicBezTo>
                <a:cubicBezTo>
                  <a:pt x="4213650" y="6757906"/>
                  <a:pt x="4206724" y="6760634"/>
                  <a:pt x="4200716" y="6759999"/>
                </a:cubicBezTo>
                <a:cubicBezTo>
                  <a:pt x="4190928" y="6747376"/>
                  <a:pt x="4190928" y="6747312"/>
                  <a:pt x="4200906" y="6734499"/>
                </a:cubicBezTo>
                <a:cubicBezTo>
                  <a:pt x="4213428" y="6734499"/>
                  <a:pt x="4226078" y="6734499"/>
                  <a:pt x="4240091" y="6734499"/>
                </a:cubicBezTo>
                <a:cubicBezTo>
                  <a:pt x="4241899" y="6729171"/>
                  <a:pt x="4243840" y="6723653"/>
                  <a:pt x="4248096" y="6711220"/>
                </a:cubicBezTo>
                <a:cubicBezTo>
                  <a:pt x="4252455" y="6707795"/>
                  <a:pt x="4262371" y="6700056"/>
                  <a:pt x="4270121" y="6693967"/>
                </a:cubicBezTo>
                <a:cubicBezTo>
                  <a:pt x="4270121" y="6685911"/>
                  <a:pt x="4270121" y="6681661"/>
                  <a:pt x="4270121" y="6677474"/>
                </a:cubicBezTo>
                <a:cubicBezTo>
                  <a:pt x="4276097" y="6671512"/>
                  <a:pt x="4282104" y="6665486"/>
                  <a:pt x="4288075" y="6659523"/>
                </a:cubicBezTo>
                <a:cubicBezTo>
                  <a:pt x="4290047" y="6659143"/>
                  <a:pt x="4291988" y="6658698"/>
                  <a:pt x="4293955" y="6658381"/>
                </a:cubicBezTo>
                <a:cubicBezTo>
                  <a:pt x="4306509" y="6656415"/>
                  <a:pt x="4312072" y="6647407"/>
                  <a:pt x="4306731" y="6637829"/>
                </a:cubicBezTo>
                <a:cubicBezTo>
                  <a:pt x="4297228" y="6620703"/>
                  <a:pt x="4297164" y="6620449"/>
                  <a:pt x="4314964" y="6619878"/>
                </a:cubicBezTo>
                <a:cubicBezTo>
                  <a:pt x="4318968" y="6617277"/>
                  <a:pt x="4320934" y="6613916"/>
                  <a:pt x="4320934" y="6609666"/>
                </a:cubicBezTo>
                <a:cubicBezTo>
                  <a:pt x="4320934" y="6590636"/>
                  <a:pt x="4320934" y="6571543"/>
                  <a:pt x="4320934" y="6548708"/>
                </a:cubicBezTo>
                <a:cubicBezTo>
                  <a:pt x="4328692" y="6542618"/>
                  <a:pt x="4338609" y="6534816"/>
                  <a:pt x="4346359" y="6528790"/>
                </a:cubicBezTo>
                <a:cubicBezTo>
                  <a:pt x="4346359" y="6520734"/>
                  <a:pt x="4346359" y="6516484"/>
                  <a:pt x="4346359" y="6512234"/>
                </a:cubicBezTo>
                <a:cubicBezTo>
                  <a:pt x="4352335" y="6506271"/>
                  <a:pt x="4358342" y="6500246"/>
                  <a:pt x="4365428" y="6493205"/>
                </a:cubicBezTo>
                <a:cubicBezTo>
                  <a:pt x="4372610" y="6493205"/>
                  <a:pt x="4381002" y="6492570"/>
                  <a:pt x="4389230" y="6493458"/>
                </a:cubicBezTo>
                <a:cubicBezTo>
                  <a:pt x="4393842" y="6493966"/>
                  <a:pt x="4396348" y="6497772"/>
                  <a:pt x="4395524" y="6501007"/>
                </a:cubicBezTo>
                <a:cubicBezTo>
                  <a:pt x="4395080" y="6502783"/>
                  <a:pt x="4392884" y="6505066"/>
                  <a:pt x="4391202" y="6505320"/>
                </a:cubicBezTo>
                <a:cubicBezTo>
                  <a:pt x="4387105" y="6505955"/>
                  <a:pt x="4382874" y="6505510"/>
                  <a:pt x="4378966" y="6505510"/>
                </a:cubicBezTo>
                <a:cubicBezTo>
                  <a:pt x="4368892" y="6518577"/>
                  <a:pt x="4368892" y="6518641"/>
                  <a:pt x="4378554" y="6531073"/>
                </a:cubicBezTo>
                <a:cubicBezTo>
                  <a:pt x="4382874" y="6531073"/>
                  <a:pt x="4387067" y="6531073"/>
                  <a:pt x="4390695" y="6531073"/>
                </a:cubicBezTo>
                <a:cubicBezTo>
                  <a:pt x="4395682" y="6526570"/>
                  <a:pt x="4400287" y="6522447"/>
                  <a:pt x="4404613" y="6518514"/>
                </a:cubicBezTo>
                <a:cubicBezTo>
                  <a:pt x="4421900" y="6519782"/>
                  <a:pt x="4422027" y="6519846"/>
                  <a:pt x="4422661" y="6536973"/>
                </a:cubicBezTo>
                <a:cubicBezTo>
                  <a:pt x="4418596" y="6541349"/>
                  <a:pt x="4414307" y="6545916"/>
                  <a:pt x="4409948" y="6550610"/>
                </a:cubicBezTo>
                <a:lnTo>
                  <a:pt x="4409885" y="6572237"/>
                </a:lnTo>
                <a:lnTo>
                  <a:pt x="4409853" y="6569703"/>
                </a:lnTo>
                <a:cubicBezTo>
                  <a:pt x="4405755" y="6568054"/>
                  <a:pt x="4402704" y="6569703"/>
                  <a:pt x="4399970" y="6572875"/>
                </a:cubicBezTo>
                <a:cubicBezTo>
                  <a:pt x="4397401" y="6575919"/>
                  <a:pt x="4397781" y="6578457"/>
                  <a:pt x="4402482" y="6580804"/>
                </a:cubicBezTo>
                <a:cubicBezTo>
                  <a:pt x="4403306" y="6581248"/>
                  <a:pt x="4405311" y="6580106"/>
                  <a:pt x="4406358" y="6579218"/>
                </a:cubicBezTo>
                <a:cubicBezTo>
                  <a:pt x="4407760" y="6578077"/>
                  <a:pt x="4409250" y="6576681"/>
                  <a:pt x="4409853" y="6572241"/>
                </a:cubicBezTo>
                <a:lnTo>
                  <a:pt x="4409885" y="6572237"/>
                </a:lnTo>
                <a:lnTo>
                  <a:pt x="4428732" y="6569450"/>
                </a:lnTo>
                <a:cubicBezTo>
                  <a:pt x="4441890" y="6556510"/>
                  <a:pt x="4455109" y="6543506"/>
                  <a:pt x="4468075" y="6530756"/>
                </a:cubicBezTo>
                <a:cubicBezTo>
                  <a:pt x="4477230" y="6530756"/>
                  <a:pt x="4485394" y="6530756"/>
                  <a:pt x="4492993" y="6530756"/>
                </a:cubicBezTo>
                <a:cubicBezTo>
                  <a:pt x="4509518" y="6515533"/>
                  <a:pt x="4509518" y="6515533"/>
                  <a:pt x="4524038" y="6524667"/>
                </a:cubicBezTo>
                <a:cubicBezTo>
                  <a:pt x="4519846" y="6529044"/>
                  <a:pt x="4515487" y="6533230"/>
                  <a:pt x="4511707" y="6537924"/>
                </a:cubicBezTo>
                <a:cubicBezTo>
                  <a:pt x="4510692" y="6539193"/>
                  <a:pt x="4511548" y="6541920"/>
                  <a:pt x="4511548" y="6544014"/>
                </a:cubicBezTo>
                <a:cubicBezTo>
                  <a:pt x="4500999" y="6544014"/>
                  <a:pt x="4490482" y="6543823"/>
                  <a:pt x="4479963" y="6544267"/>
                </a:cubicBezTo>
                <a:cubicBezTo>
                  <a:pt x="4478498" y="6544330"/>
                  <a:pt x="4477165" y="6547185"/>
                  <a:pt x="4475383" y="6549151"/>
                </a:cubicBezTo>
                <a:cubicBezTo>
                  <a:pt x="4474749" y="6559808"/>
                  <a:pt x="4467188" y="6572304"/>
                  <a:pt x="4480218" y="6581628"/>
                </a:cubicBezTo>
                <a:cubicBezTo>
                  <a:pt x="4490671" y="6571225"/>
                  <a:pt x="4501220" y="6560886"/>
                  <a:pt x="4511421" y="6550230"/>
                </a:cubicBezTo>
                <a:cubicBezTo>
                  <a:pt x="4512474" y="6549151"/>
                  <a:pt x="4511548" y="6546170"/>
                  <a:pt x="4511548" y="6544014"/>
                </a:cubicBezTo>
                <a:cubicBezTo>
                  <a:pt x="4517904" y="6544014"/>
                  <a:pt x="4524262" y="6544014"/>
                  <a:pt x="4530300" y="6544014"/>
                </a:cubicBezTo>
                <a:cubicBezTo>
                  <a:pt x="4534906" y="6548200"/>
                  <a:pt x="4539327" y="6552259"/>
                  <a:pt x="4543742" y="6556319"/>
                </a:cubicBezTo>
                <a:cubicBezTo>
                  <a:pt x="4550067" y="6549976"/>
                  <a:pt x="4556042" y="6544014"/>
                  <a:pt x="4562209" y="6537860"/>
                </a:cubicBezTo>
                <a:cubicBezTo>
                  <a:pt x="4562209" y="6533801"/>
                  <a:pt x="4562209" y="6529615"/>
                  <a:pt x="4562209" y="6524794"/>
                </a:cubicBezTo>
                <a:cubicBezTo>
                  <a:pt x="4572758" y="6514898"/>
                  <a:pt x="4583561" y="6504812"/>
                  <a:pt x="4595386" y="6493775"/>
                </a:cubicBezTo>
                <a:cubicBezTo>
                  <a:pt x="4599453" y="6493585"/>
                  <a:pt x="4606950" y="6490414"/>
                  <a:pt x="4610383" y="6497201"/>
                </a:cubicBezTo>
                <a:cubicBezTo>
                  <a:pt x="4613910" y="6504115"/>
                  <a:pt x="4604762" y="6505828"/>
                  <a:pt x="4601361" y="6512551"/>
                </a:cubicBezTo>
                <a:cubicBezTo>
                  <a:pt x="4601361" y="6518768"/>
                  <a:pt x="4601361" y="6526950"/>
                  <a:pt x="4601361" y="6533674"/>
                </a:cubicBezTo>
                <a:cubicBezTo>
                  <a:pt x="4594079" y="6546234"/>
                  <a:pt x="4583656" y="6553656"/>
                  <a:pt x="4575176" y="6562980"/>
                </a:cubicBezTo>
                <a:cubicBezTo>
                  <a:pt x="4575176" y="6567040"/>
                  <a:pt x="4575176" y="6571289"/>
                  <a:pt x="4575176" y="6576491"/>
                </a:cubicBezTo>
                <a:cubicBezTo>
                  <a:pt x="4563510" y="6587908"/>
                  <a:pt x="4551399" y="6599644"/>
                  <a:pt x="4539422" y="6611632"/>
                </a:cubicBezTo>
                <a:cubicBezTo>
                  <a:pt x="4538623" y="6612393"/>
                  <a:pt x="4538527" y="6614803"/>
                  <a:pt x="4539136" y="6615945"/>
                </a:cubicBezTo>
                <a:cubicBezTo>
                  <a:pt x="4541357" y="6620385"/>
                  <a:pt x="4545138" y="6621654"/>
                  <a:pt x="4549971" y="6620322"/>
                </a:cubicBezTo>
                <a:cubicBezTo>
                  <a:pt x="4554704" y="6618990"/>
                  <a:pt x="4559380" y="6620385"/>
                  <a:pt x="4560299" y="6625079"/>
                </a:cubicBezTo>
                <a:cubicBezTo>
                  <a:pt x="4560807" y="6627617"/>
                  <a:pt x="4557058" y="6631106"/>
                  <a:pt x="4554958" y="6633960"/>
                </a:cubicBezTo>
                <a:cubicBezTo>
                  <a:pt x="4553720" y="6635673"/>
                  <a:pt x="4552008" y="6637004"/>
                  <a:pt x="4549654" y="6639351"/>
                </a:cubicBezTo>
                <a:cubicBezTo>
                  <a:pt x="4549654" y="6646837"/>
                  <a:pt x="4548893" y="6655336"/>
                  <a:pt x="4550067" y="6663456"/>
                </a:cubicBezTo>
                <a:cubicBezTo>
                  <a:pt x="4550479" y="6666373"/>
                  <a:pt x="4555211" y="6669862"/>
                  <a:pt x="4558581" y="6670814"/>
                </a:cubicBezTo>
                <a:cubicBezTo>
                  <a:pt x="4562146" y="6671766"/>
                  <a:pt x="4567289" y="6671194"/>
                  <a:pt x="4570310" y="6669165"/>
                </a:cubicBezTo>
                <a:cubicBezTo>
                  <a:pt x="4577237" y="6664407"/>
                  <a:pt x="4583244" y="6658444"/>
                  <a:pt x="4588103" y="6654322"/>
                </a:cubicBezTo>
                <a:cubicBezTo>
                  <a:pt x="4588103" y="6638527"/>
                  <a:pt x="4588103" y="6625904"/>
                  <a:pt x="4588103" y="6613852"/>
                </a:cubicBezTo>
                <a:cubicBezTo>
                  <a:pt x="4590964" y="6609221"/>
                  <a:pt x="4594428" y="6607319"/>
                  <a:pt x="4598786" y="6607635"/>
                </a:cubicBezTo>
                <a:cubicBezTo>
                  <a:pt x="4609367" y="6608397"/>
                  <a:pt x="4613751" y="6603132"/>
                  <a:pt x="4613275" y="6592919"/>
                </a:cubicBezTo>
                <a:cubicBezTo>
                  <a:pt x="4613179" y="6591016"/>
                  <a:pt x="4614132" y="6589050"/>
                  <a:pt x="4614132" y="6589177"/>
                </a:cubicBezTo>
                <a:cubicBezTo>
                  <a:pt x="4620869" y="6581628"/>
                  <a:pt x="4626432" y="6575412"/>
                  <a:pt x="4633327" y="6567737"/>
                </a:cubicBezTo>
                <a:cubicBezTo>
                  <a:pt x="4635840" y="6574969"/>
                  <a:pt x="4637742" y="6580487"/>
                  <a:pt x="4639683" y="6586069"/>
                </a:cubicBezTo>
                <a:cubicBezTo>
                  <a:pt x="4635015" y="6591397"/>
                  <a:pt x="4630980" y="6596091"/>
                  <a:pt x="4626653" y="6600975"/>
                </a:cubicBezTo>
                <a:cubicBezTo>
                  <a:pt x="4626432" y="6604654"/>
                  <a:pt x="4626179" y="6608777"/>
                  <a:pt x="4625892" y="6613344"/>
                </a:cubicBezTo>
                <a:cubicBezTo>
                  <a:pt x="4621858" y="6617658"/>
                  <a:pt x="4617595" y="6622225"/>
                  <a:pt x="4613211" y="6626919"/>
                </a:cubicBezTo>
                <a:lnTo>
                  <a:pt x="4613149" y="6648534"/>
                </a:lnTo>
                <a:lnTo>
                  <a:pt x="4613116" y="6646012"/>
                </a:lnTo>
                <a:cubicBezTo>
                  <a:pt x="4609019" y="6644363"/>
                  <a:pt x="4605968" y="6646012"/>
                  <a:pt x="4603233" y="6649184"/>
                </a:cubicBezTo>
                <a:cubicBezTo>
                  <a:pt x="4600658" y="6652228"/>
                  <a:pt x="4601039" y="6654766"/>
                  <a:pt x="4605745" y="6657176"/>
                </a:cubicBezTo>
                <a:cubicBezTo>
                  <a:pt x="4606569" y="6657557"/>
                  <a:pt x="4608575" y="6656478"/>
                  <a:pt x="4609621" y="6655590"/>
                </a:cubicBezTo>
                <a:cubicBezTo>
                  <a:pt x="4611016" y="6654448"/>
                  <a:pt x="4612513" y="6652989"/>
                  <a:pt x="4613116" y="6648549"/>
                </a:cubicBezTo>
                <a:lnTo>
                  <a:pt x="4613149" y="6648534"/>
                </a:lnTo>
                <a:lnTo>
                  <a:pt x="4619377" y="6645632"/>
                </a:lnTo>
                <a:cubicBezTo>
                  <a:pt x="4625639" y="6639986"/>
                  <a:pt x="4631456" y="6633770"/>
                  <a:pt x="4637457" y="6627744"/>
                </a:cubicBezTo>
                <a:cubicBezTo>
                  <a:pt x="4637844" y="6623811"/>
                  <a:pt x="4638225" y="6619688"/>
                  <a:pt x="4638668" y="6614867"/>
                </a:cubicBezTo>
                <a:cubicBezTo>
                  <a:pt x="4642417" y="6610744"/>
                  <a:pt x="4646548" y="6606113"/>
                  <a:pt x="4651096" y="6601102"/>
                </a:cubicBezTo>
                <a:cubicBezTo>
                  <a:pt x="4651096" y="6597486"/>
                  <a:pt x="4651096" y="6593363"/>
                  <a:pt x="4651096" y="6589368"/>
                </a:cubicBezTo>
                <a:cubicBezTo>
                  <a:pt x="4659895" y="6580106"/>
                  <a:pt x="4668477" y="6571099"/>
                  <a:pt x="4677219" y="6561901"/>
                </a:cubicBezTo>
                <a:cubicBezTo>
                  <a:pt x="4677219" y="6553402"/>
                  <a:pt x="4677219" y="6545028"/>
                  <a:pt x="4677219" y="6537860"/>
                </a:cubicBezTo>
                <a:cubicBezTo>
                  <a:pt x="4681983" y="6532279"/>
                  <a:pt x="4685955" y="6527648"/>
                  <a:pt x="4689417" y="6523588"/>
                </a:cubicBezTo>
                <a:cubicBezTo>
                  <a:pt x="4689417" y="6516231"/>
                  <a:pt x="4689417" y="6509887"/>
                  <a:pt x="4689417" y="6502847"/>
                </a:cubicBezTo>
                <a:cubicBezTo>
                  <a:pt x="4690947" y="6493458"/>
                  <a:pt x="4705467" y="6489589"/>
                  <a:pt x="4702130" y="6477093"/>
                </a:cubicBezTo>
                <a:cubicBezTo>
                  <a:pt x="4707376" y="6465104"/>
                  <a:pt x="4719607" y="6459459"/>
                  <a:pt x="4727271" y="6447660"/>
                </a:cubicBezTo>
                <a:cubicBezTo>
                  <a:pt x="4727271" y="6436750"/>
                  <a:pt x="4727271" y="6424191"/>
                  <a:pt x="4727271" y="6411568"/>
                </a:cubicBezTo>
                <a:cubicBezTo>
                  <a:pt x="4731653" y="6406874"/>
                  <a:pt x="4735942" y="6402307"/>
                  <a:pt x="4740301" y="6397613"/>
                </a:cubicBezTo>
                <a:cubicBezTo>
                  <a:pt x="4740301" y="6389367"/>
                  <a:pt x="4740301" y="6380930"/>
                  <a:pt x="4740301" y="6372747"/>
                </a:cubicBezTo>
                <a:cubicBezTo>
                  <a:pt x="4744683" y="6367990"/>
                  <a:pt x="4748940" y="6363423"/>
                  <a:pt x="4752943" y="6359173"/>
                </a:cubicBezTo>
                <a:cubicBezTo>
                  <a:pt x="4753234" y="6354606"/>
                  <a:pt x="4753488" y="6350419"/>
                  <a:pt x="4753711" y="6346867"/>
                </a:cubicBezTo>
                <a:cubicBezTo>
                  <a:pt x="4758030" y="6341894"/>
                  <a:pt x="4762065" y="6337289"/>
                  <a:pt x="4766423" y="6332303"/>
                </a:cubicBezTo>
                <a:cubicBezTo>
                  <a:pt x="4766423" y="6324006"/>
                  <a:pt x="4766423" y="6315773"/>
                  <a:pt x="4766423" y="6309836"/>
                </a:cubicBezTo>
                <a:cubicBezTo>
                  <a:pt x="4771315" y="6303036"/>
                  <a:pt x="4776625" y="6298519"/>
                  <a:pt x="4777924" y="6293058"/>
                </a:cubicBezTo>
                <a:cubicBezTo>
                  <a:pt x="4779351" y="6286988"/>
                  <a:pt x="4779319" y="6281012"/>
                  <a:pt x="4785106" y="6277390"/>
                </a:cubicBezTo>
                <a:cubicBezTo>
                  <a:pt x="4797849" y="6277390"/>
                  <a:pt x="4810499" y="6277390"/>
                  <a:pt x="4823021" y="6277390"/>
                </a:cubicBezTo>
                <a:cubicBezTo>
                  <a:pt x="4829125" y="6283492"/>
                  <a:pt x="4835093" y="6289468"/>
                  <a:pt x="4841100" y="6295468"/>
                </a:cubicBezTo>
                <a:cubicBezTo>
                  <a:pt x="4838431" y="6297885"/>
                  <a:pt x="4836083" y="6301602"/>
                  <a:pt x="4833031" y="6302332"/>
                </a:cubicBezTo>
                <a:cubicBezTo>
                  <a:pt x="4829409" y="6303226"/>
                  <a:pt x="4824829" y="6302237"/>
                  <a:pt x="4821207" y="6300778"/>
                </a:cubicBezTo>
                <a:cubicBezTo>
                  <a:pt x="4816348" y="6298773"/>
                  <a:pt x="4814692" y="6289430"/>
                  <a:pt x="4807828" y="6292735"/>
                </a:cubicBezTo>
                <a:cubicBezTo>
                  <a:pt x="4800965" y="6296071"/>
                  <a:pt x="4803920" y="6303892"/>
                  <a:pt x="4803890" y="6309836"/>
                </a:cubicBezTo>
                <a:cubicBezTo>
                  <a:pt x="4803698" y="6339357"/>
                  <a:pt x="4803793" y="6368878"/>
                  <a:pt x="4803793" y="6397549"/>
                </a:cubicBezTo>
                <a:cubicBezTo>
                  <a:pt x="4799023" y="6402814"/>
                  <a:pt x="4794893" y="6407445"/>
                  <a:pt x="4791652" y="6411060"/>
                </a:cubicBezTo>
                <a:cubicBezTo>
                  <a:pt x="4791652" y="6420639"/>
                  <a:pt x="4791652" y="6428948"/>
                  <a:pt x="4791652" y="6436179"/>
                </a:cubicBezTo>
                <a:cubicBezTo>
                  <a:pt x="4795211" y="6442713"/>
                  <a:pt x="4797659" y="6442649"/>
                  <a:pt x="4801346" y="6438844"/>
                </a:cubicBezTo>
                <a:cubicBezTo>
                  <a:pt x="4805411" y="6434530"/>
                  <a:pt x="4808463" y="6427679"/>
                  <a:pt x="4816506" y="6429709"/>
                </a:cubicBezTo>
                <a:cubicBezTo>
                  <a:pt x="4816506" y="6435672"/>
                  <a:pt x="4816506" y="6441571"/>
                  <a:pt x="4816506" y="6447534"/>
                </a:cubicBezTo>
                <a:cubicBezTo>
                  <a:pt x="4826644" y="6457810"/>
                  <a:pt x="4827849" y="6457746"/>
                  <a:pt x="4840307" y="6450388"/>
                </a:cubicBezTo>
                <a:cubicBezTo>
                  <a:pt x="4827880" y="6434150"/>
                  <a:pt x="4827945" y="6434086"/>
                  <a:pt x="4816506" y="6429709"/>
                </a:cubicBezTo>
                <a:cubicBezTo>
                  <a:pt x="4816506" y="6423430"/>
                  <a:pt x="4816506" y="6417086"/>
                  <a:pt x="4816506" y="6410363"/>
                </a:cubicBezTo>
                <a:cubicBezTo>
                  <a:pt x="4817806" y="6409157"/>
                  <a:pt x="4819240" y="6406620"/>
                  <a:pt x="4820891" y="6406493"/>
                </a:cubicBezTo>
                <a:cubicBezTo>
                  <a:pt x="4835030" y="6405034"/>
                  <a:pt x="4849208" y="6404020"/>
                  <a:pt x="4862840" y="6402877"/>
                </a:cubicBezTo>
                <a:cubicBezTo>
                  <a:pt x="4867065" y="6394885"/>
                  <a:pt x="4867414" y="6393553"/>
                  <a:pt x="4867731" y="6384990"/>
                </a:cubicBezTo>
                <a:cubicBezTo>
                  <a:pt x="4871765" y="6378837"/>
                  <a:pt x="4878058" y="6379535"/>
                  <a:pt x="4884161" y="6378583"/>
                </a:cubicBezTo>
                <a:cubicBezTo>
                  <a:pt x="4887339" y="6378076"/>
                  <a:pt x="4892268" y="6373889"/>
                  <a:pt x="4892396" y="6371161"/>
                </a:cubicBezTo>
                <a:cubicBezTo>
                  <a:pt x="4893157" y="6354479"/>
                  <a:pt x="4892777" y="6337701"/>
                  <a:pt x="4892777" y="6321685"/>
                </a:cubicBezTo>
                <a:cubicBezTo>
                  <a:pt x="4901835" y="6311295"/>
                  <a:pt x="4912987" y="6316350"/>
                  <a:pt x="4922870" y="6315836"/>
                </a:cubicBezTo>
                <a:cubicBezTo>
                  <a:pt x="4925414" y="6315710"/>
                  <a:pt x="4930686" y="6321114"/>
                  <a:pt x="4930464" y="6323658"/>
                </a:cubicBezTo>
                <a:cubicBezTo>
                  <a:pt x="4929703" y="6333318"/>
                  <a:pt x="4935075" y="6338786"/>
                  <a:pt x="4940981" y="6344837"/>
                </a:cubicBezTo>
                <a:cubicBezTo>
                  <a:pt x="4944959" y="6348960"/>
                  <a:pt x="4944641" y="6358793"/>
                  <a:pt x="4941654" y="6361774"/>
                </a:cubicBezTo>
                <a:cubicBezTo>
                  <a:pt x="4929765" y="6373762"/>
                  <a:pt x="4917853" y="6385624"/>
                  <a:pt x="4905710" y="6397739"/>
                </a:cubicBezTo>
                <a:cubicBezTo>
                  <a:pt x="4905710" y="6401672"/>
                  <a:pt x="4905710" y="6405859"/>
                  <a:pt x="4905710" y="6409728"/>
                </a:cubicBezTo>
                <a:cubicBezTo>
                  <a:pt x="4901289" y="6414486"/>
                  <a:pt x="4897128" y="6419053"/>
                  <a:pt x="4892935" y="6423620"/>
                </a:cubicBezTo>
                <a:cubicBezTo>
                  <a:pt x="4900750" y="6434276"/>
                  <a:pt x="4912225" y="6427933"/>
                  <a:pt x="4921633" y="6429709"/>
                </a:cubicBezTo>
                <a:cubicBezTo>
                  <a:pt x="4930178" y="6427997"/>
                  <a:pt x="4932469" y="6416706"/>
                  <a:pt x="4941939" y="6417086"/>
                </a:cubicBezTo>
                <a:cubicBezTo>
                  <a:pt x="4948168" y="6417404"/>
                  <a:pt x="4953250" y="6416325"/>
                  <a:pt x="4954905" y="6409284"/>
                </a:cubicBezTo>
                <a:cubicBezTo>
                  <a:pt x="4939776" y="6393680"/>
                  <a:pt x="4939904" y="6393490"/>
                  <a:pt x="4949945" y="6379217"/>
                </a:cubicBezTo>
                <a:cubicBezTo>
                  <a:pt x="4954335" y="6383214"/>
                  <a:pt x="4958750" y="6387210"/>
                  <a:pt x="4962880" y="6390953"/>
                </a:cubicBezTo>
                <a:cubicBezTo>
                  <a:pt x="4967904" y="6386512"/>
                  <a:pt x="4972509" y="6382516"/>
                  <a:pt x="4975847" y="6379598"/>
                </a:cubicBezTo>
                <a:cubicBezTo>
                  <a:pt x="4989923" y="6379598"/>
                  <a:pt x="5002381" y="6379598"/>
                  <a:pt x="5014111" y="6379598"/>
                </a:cubicBezTo>
                <a:cubicBezTo>
                  <a:pt x="5030667" y="6394822"/>
                  <a:pt x="5030667" y="6394822"/>
                  <a:pt x="5045283" y="6385117"/>
                </a:cubicBezTo>
                <a:cubicBezTo>
                  <a:pt x="5045283" y="6378837"/>
                  <a:pt x="5045283" y="6372557"/>
                  <a:pt x="5045283" y="6366214"/>
                </a:cubicBezTo>
                <a:cubicBezTo>
                  <a:pt x="5047383" y="6366214"/>
                  <a:pt x="5049737" y="6366785"/>
                  <a:pt x="5051546" y="6366023"/>
                </a:cubicBezTo>
                <a:cubicBezTo>
                  <a:pt x="5053359" y="6365326"/>
                  <a:pt x="5054596" y="6363232"/>
                  <a:pt x="5056087" y="6361774"/>
                </a:cubicBezTo>
                <a:cubicBezTo>
                  <a:pt x="5060571" y="6357270"/>
                  <a:pt x="5065050" y="6352766"/>
                  <a:pt x="5069529" y="6348326"/>
                </a:cubicBezTo>
                <a:cubicBezTo>
                  <a:pt x="5067119" y="6345789"/>
                  <a:pt x="5065019" y="6341640"/>
                  <a:pt x="5062253" y="6341133"/>
                </a:cubicBezTo>
                <a:cubicBezTo>
                  <a:pt x="5056118" y="6340055"/>
                  <a:pt x="5049635" y="6340753"/>
                  <a:pt x="5043317" y="6340816"/>
                </a:cubicBezTo>
                <a:cubicBezTo>
                  <a:pt x="5039022" y="6340847"/>
                  <a:pt x="5035622" y="6339002"/>
                  <a:pt x="5032984" y="6334809"/>
                </a:cubicBezTo>
                <a:cubicBezTo>
                  <a:pt x="5036992" y="6330394"/>
                  <a:pt x="5041027" y="6325973"/>
                  <a:pt x="5045061" y="6321526"/>
                </a:cubicBezTo>
                <a:cubicBezTo>
                  <a:pt x="5039086" y="6315551"/>
                  <a:pt x="5033110" y="6309582"/>
                  <a:pt x="5026183" y="6302649"/>
                </a:cubicBezTo>
                <a:cubicBezTo>
                  <a:pt x="5018843" y="6302649"/>
                  <a:pt x="5010457" y="6303321"/>
                  <a:pt x="5002254" y="6302395"/>
                </a:cubicBezTo>
                <a:cubicBezTo>
                  <a:pt x="4997649" y="6301888"/>
                  <a:pt x="4995233" y="6297917"/>
                  <a:pt x="4996152" y="6294771"/>
                </a:cubicBezTo>
                <a:cubicBezTo>
                  <a:pt x="4996660" y="6292994"/>
                  <a:pt x="4998791" y="6290705"/>
                  <a:pt x="5000478" y="6290451"/>
                </a:cubicBezTo>
                <a:cubicBezTo>
                  <a:pt x="5004544" y="6289817"/>
                  <a:pt x="5008801" y="6290261"/>
                  <a:pt x="5012645" y="6290261"/>
                </a:cubicBezTo>
                <a:cubicBezTo>
                  <a:pt x="5021990" y="6281361"/>
                  <a:pt x="5031017" y="6272753"/>
                  <a:pt x="5039562" y="6264615"/>
                </a:cubicBezTo>
                <a:cubicBezTo>
                  <a:pt x="5044522" y="6264171"/>
                  <a:pt x="5048588" y="6263822"/>
                  <a:pt x="5052655" y="6263473"/>
                </a:cubicBezTo>
                <a:cubicBezTo>
                  <a:pt x="5058630" y="6257498"/>
                  <a:pt x="5064606" y="6251523"/>
                  <a:pt x="5070488" y="6245643"/>
                </a:cubicBezTo>
                <a:cubicBezTo>
                  <a:pt x="5066452" y="6241228"/>
                  <a:pt x="5062380" y="6236775"/>
                  <a:pt x="5058408" y="6232424"/>
                </a:cubicBezTo>
                <a:cubicBezTo>
                  <a:pt x="5061142" y="6228072"/>
                  <a:pt x="5064575" y="6226289"/>
                  <a:pt x="5068894" y="6226353"/>
                </a:cubicBezTo>
                <a:cubicBezTo>
                  <a:pt x="5075220" y="6226480"/>
                  <a:pt x="5081735" y="6227279"/>
                  <a:pt x="5087806" y="6226036"/>
                </a:cubicBezTo>
                <a:cubicBezTo>
                  <a:pt x="5090983" y="6225370"/>
                  <a:pt x="5093368" y="6220955"/>
                  <a:pt x="5096706" y="6217650"/>
                </a:cubicBezTo>
                <a:cubicBezTo>
                  <a:pt x="5096706" y="6209956"/>
                  <a:pt x="5096706" y="6201697"/>
                  <a:pt x="5096706" y="6194009"/>
                </a:cubicBezTo>
                <a:cubicBezTo>
                  <a:pt x="5109259" y="6181456"/>
                  <a:pt x="5121172" y="6169537"/>
                  <a:pt x="5134235" y="6156476"/>
                </a:cubicBezTo>
                <a:cubicBezTo>
                  <a:pt x="5134235" y="6149296"/>
                  <a:pt x="5134838" y="6140936"/>
                  <a:pt x="5133980" y="6132740"/>
                </a:cubicBezTo>
                <a:cubicBezTo>
                  <a:pt x="5133504" y="6128198"/>
                  <a:pt x="5129503" y="6125242"/>
                  <a:pt x="5126515" y="6126321"/>
                </a:cubicBezTo>
                <a:cubicBezTo>
                  <a:pt x="5121902" y="6128008"/>
                  <a:pt x="5120601" y="6132074"/>
                  <a:pt x="5121458" y="6136743"/>
                </a:cubicBezTo>
                <a:cubicBezTo>
                  <a:pt x="5121838" y="6138779"/>
                  <a:pt x="5121521" y="6140936"/>
                  <a:pt x="5121521" y="6144367"/>
                </a:cubicBezTo>
                <a:cubicBezTo>
                  <a:pt x="5115926" y="6149328"/>
                  <a:pt x="5109671" y="6154891"/>
                  <a:pt x="5101628" y="6162008"/>
                </a:cubicBezTo>
                <a:cubicBezTo>
                  <a:pt x="5095874" y="6162008"/>
                  <a:pt x="5087678" y="6162008"/>
                  <a:pt x="5079380" y="6162008"/>
                </a:cubicBezTo>
                <a:cubicBezTo>
                  <a:pt x="5074363" y="6166296"/>
                  <a:pt x="5069726" y="6170298"/>
                  <a:pt x="5063623" y="6175544"/>
                </a:cubicBezTo>
                <a:cubicBezTo>
                  <a:pt x="5057014" y="6175544"/>
                  <a:pt x="5048620" y="6176178"/>
                  <a:pt x="5040424" y="6175290"/>
                </a:cubicBezTo>
                <a:cubicBezTo>
                  <a:pt x="5035812" y="6174783"/>
                  <a:pt x="5032729" y="6168744"/>
                  <a:pt x="5034258" y="6168014"/>
                </a:cubicBezTo>
                <a:cubicBezTo>
                  <a:pt x="5049223" y="6160701"/>
                  <a:pt x="5041375" y="6139667"/>
                  <a:pt x="5056215" y="6132201"/>
                </a:cubicBezTo>
                <a:cubicBezTo>
                  <a:pt x="5058250" y="6131186"/>
                  <a:pt x="5058535" y="6124316"/>
                  <a:pt x="5057616" y="6120663"/>
                </a:cubicBezTo>
                <a:cubicBezTo>
                  <a:pt x="5056855" y="6117707"/>
                  <a:pt x="5053035" y="6115550"/>
                  <a:pt x="5050593" y="6113006"/>
                </a:cubicBezTo>
                <a:cubicBezTo>
                  <a:pt x="5046140" y="6116406"/>
                  <a:pt x="5043253" y="6124348"/>
                  <a:pt x="5037278" y="6122509"/>
                </a:cubicBezTo>
                <a:cubicBezTo>
                  <a:pt x="5029646" y="6120123"/>
                  <a:pt x="5033269" y="6111770"/>
                  <a:pt x="5032507" y="6105890"/>
                </a:cubicBezTo>
                <a:cubicBezTo>
                  <a:pt x="5035812" y="6103663"/>
                  <a:pt x="5039022" y="6099692"/>
                  <a:pt x="5042359" y="6099597"/>
                </a:cubicBezTo>
                <a:cubicBezTo>
                  <a:pt x="5061333" y="6098994"/>
                  <a:pt x="5080338" y="6099375"/>
                  <a:pt x="5099306" y="6099217"/>
                </a:cubicBezTo>
                <a:cubicBezTo>
                  <a:pt x="5101121" y="6099217"/>
                  <a:pt x="5102903" y="6097821"/>
                  <a:pt x="5104426" y="6097180"/>
                </a:cubicBezTo>
                <a:cubicBezTo>
                  <a:pt x="5111322" y="6092512"/>
                  <a:pt x="5108143" y="6085839"/>
                  <a:pt x="5108460" y="6079990"/>
                </a:cubicBezTo>
                <a:cubicBezTo>
                  <a:pt x="5103918" y="6069188"/>
                  <a:pt x="5087678" y="6079483"/>
                  <a:pt x="5084405" y="6066517"/>
                </a:cubicBezTo>
                <a:cubicBezTo>
                  <a:pt x="5090380" y="6060542"/>
                  <a:pt x="5096356" y="6054567"/>
                  <a:pt x="5102357" y="6048560"/>
                </a:cubicBezTo>
                <a:cubicBezTo>
                  <a:pt x="5110719" y="6048560"/>
                  <a:pt x="5119142" y="6048560"/>
                  <a:pt x="5128036" y="6048560"/>
                </a:cubicBezTo>
                <a:cubicBezTo>
                  <a:pt x="5133631" y="6042654"/>
                  <a:pt x="5139417" y="6036552"/>
                  <a:pt x="5145868" y="6029752"/>
                </a:cubicBezTo>
                <a:cubicBezTo>
                  <a:pt x="5142533" y="6025838"/>
                  <a:pt x="5138776" y="6021487"/>
                  <a:pt x="5134805" y="6016850"/>
                </a:cubicBezTo>
                <a:cubicBezTo>
                  <a:pt x="5138650" y="6012657"/>
                  <a:pt x="5142722" y="6008236"/>
                  <a:pt x="5146884" y="6003694"/>
                </a:cubicBezTo>
                <a:cubicBezTo>
                  <a:pt x="5146884" y="5999660"/>
                  <a:pt x="5146884" y="5995429"/>
                  <a:pt x="5146884" y="5991585"/>
                </a:cubicBezTo>
                <a:cubicBezTo>
                  <a:pt x="5142690" y="5986980"/>
                  <a:pt x="5138650" y="5982559"/>
                  <a:pt x="5134646" y="5978144"/>
                </a:cubicBezTo>
                <a:cubicBezTo>
                  <a:pt x="5146915" y="5965876"/>
                  <a:pt x="5159153" y="5954218"/>
                  <a:pt x="5170526" y="5941791"/>
                </a:cubicBezTo>
                <a:cubicBezTo>
                  <a:pt x="5172753" y="5939374"/>
                  <a:pt x="5171795" y="5934008"/>
                  <a:pt x="5172405" y="5929206"/>
                </a:cubicBezTo>
                <a:cubicBezTo>
                  <a:pt x="5168718" y="5924982"/>
                  <a:pt x="5164710" y="5920345"/>
                  <a:pt x="5160611" y="5915638"/>
                </a:cubicBezTo>
                <a:cubicBezTo>
                  <a:pt x="5163186" y="5909504"/>
                  <a:pt x="5168559" y="5908965"/>
                  <a:pt x="5174719" y="5908426"/>
                </a:cubicBezTo>
                <a:cubicBezTo>
                  <a:pt x="5178246" y="5908109"/>
                  <a:pt x="5181489" y="5904614"/>
                  <a:pt x="5184857" y="5902546"/>
                </a:cubicBezTo>
                <a:cubicBezTo>
                  <a:pt x="5180664" y="5898004"/>
                  <a:pt x="5176438" y="5893488"/>
                  <a:pt x="5172563" y="5889295"/>
                </a:cubicBezTo>
                <a:cubicBezTo>
                  <a:pt x="5172563" y="5880522"/>
                  <a:pt x="5172563" y="5872168"/>
                  <a:pt x="5172563" y="5864448"/>
                </a:cubicBezTo>
                <a:cubicBezTo>
                  <a:pt x="5177104" y="5859361"/>
                  <a:pt x="5181234" y="5854756"/>
                  <a:pt x="5185593" y="5849923"/>
                </a:cubicBezTo>
                <a:cubicBezTo>
                  <a:pt x="5185593" y="5837338"/>
                  <a:pt x="5185593" y="5824854"/>
                  <a:pt x="5185593" y="5812904"/>
                </a:cubicBezTo>
                <a:cubicBezTo>
                  <a:pt x="5192108" y="5806390"/>
                  <a:pt x="5198076" y="5800414"/>
                  <a:pt x="5204084" y="5794407"/>
                </a:cubicBezTo>
                <a:cubicBezTo>
                  <a:pt x="5208284" y="5794407"/>
                  <a:pt x="5212478" y="5794407"/>
                  <a:pt x="5217145" y="5794407"/>
                </a:cubicBezTo>
                <a:cubicBezTo>
                  <a:pt x="5222836" y="5788597"/>
                  <a:pt x="5229319" y="5783034"/>
                  <a:pt x="5234369" y="5776361"/>
                </a:cubicBezTo>
                <a:cubicBezTo>
                  <a:pt x="5236468" y="5773595"/>
                  <a:pt x="5235485" y="5768476"/>
                  <a:pt x="5235961" y="5763776"/>
                </a:cubicBezTo>
                <a:cubicBezTo>
                  <a:pt x="5232148" y="5759488"/>
                  <a:pt x="5228051" y="5754876"/>
                  <a:pt x="5221884" y="5747981"/>
                </a:cubicBezTo>
                <a:cubicBezTo>
                  <a:pt x="5227860" y="5743027"/>
                  <a:pt x="5234178" y="5737781"/>
                  <a:pt x="5240534" y="5732542"/>
                </a:cubicBezTo>
                <a:cubicBezTo>
                  <a:pt x="5243966" y="5729713"/>
                  <a:pt x="5253279" y="5729967"/>
                  <a:pt x="5257638" y="5733620"/>
                </a:cubicBezTo>
                <a:cubicBezTo>
                  <a:pt x="5260848" y="5736323"/>
                  <a:pt x="5263639" y="5739532"/>
                  <a:pt x="5266626" y="5742520"/>
                </a:cubicBezTo>
                <a:cubicBezTo>
                  <a:pt x="5283309" y="5743725"/>
                  <a:pt x="5286614" y="5741467"/>
                  <a:pt x="5286711" y="5728692"/>
                </a:cubicBezTo>
                <a:cubicBezTo>
                  <a:pt x="5286741" y="5722367"/>
                  <a:pt x="5286900" y="5716018"/>
                  <a:pt x="5286646" y="5709694"/>
                </a:cubicBezTo>
                <a:cubicBezTo>
                  <a:pt x="5286489" y="5705653"/>
                  <a:pt x="5285758" y="5701651"/>
                  <a:pt x="5285284" y="5697553"/>
                </a:cubicBezTo>
                <a:cubicBezTo>
                  <a:pt x="5276699" y="5688209"/>
                  <a:pt x="5265452" y="5694882"/>
                  <a:pt x="5255664" y="5692688"/>
                </a:cubicBezTo>
                <a:cubicBezTo>
                  <a:pt x="5249149" y="5683922"/>
                  <a:pt x="5249149" y="5683922"/>
                  <a:pt x="5246638" y="5633588"/>
                </a:cubicBezTo>
                <a:cubicBezTo>
                  <a:pt x="5231355" y="5617096"/>
                  <a:pt x="5231387" y="5615980"/>
                  <a:pt x="5247462" y="5598536"/>
                </a:cubicBezTo>
                <a:cubicBezTo>
                  <a:pt x="5247849" y="5596563"/>
                  <a:pt x="5248515" y="5594628"/>
                  <a:pt x="5248515" y="5592656"/>
                </a:cubicBezTo>
                <a:cubicBezTo>
                  <a:pt x="5248579" y="5584841"/>
                  <a:pt x="5244766" y="5578358"/>
                  <a:pt x="5240154" y="5578358"/>
                </a:cubicBezTo>
                <a:cubicBezTo>
                  <a:pt x="5216955" y="5578326"/>
                  <a:pt x="5193724" y="5578295"/>
                  <a:pt x="5170526" y="5578390"/>
                </a:cubicBezTo>
                <a:cubicBezTo>
                  <a:pt x="5166207" y="5578390"/>
                  <a:pt x="5161816" y="5576924"/>
                  <a:pt x="5160739" y="5572510"/>
                </a:cubicBezTo>
                <a:cubicBezTo>
                  <a:pt x="5160358" y="5570987"/>
                  <a:pt x="5165668" y="5566439"/>
                  <a:pt x="5168782" y="5565964"/>
                </a:cubicBezTo>
                <a:cubicBezTo>
                  <a:pt x="5174974" y="5565075"/>
                  <a:pt x="5181297" y="5565741"/>
                  <a:pt x="5185021" y="5557800"/>
                </a:cubicBezTo>
                <a:cubicBezTo>
                  <a:pt x="5185021" y="5552871"/>
                  <a:pt x="5185021" y="5546547"/>
                  <a:pt x="5185021" y="5540223"/>
                </a:cubicBezTo>
                <a:cubicBezTo>
                  <a:pt x="5187114" y="5540223"/>
                  <a:pt x="5190102" y="5541117"/>
                  <a:pt x="5191118" y="5540064"/>
                </a:cubicBezTo>
                <a:cubicBezTo>
                  <a:pt x="5195444" y="5535650"/>
                  <a:pt x="5199193" y="5530658"/>
                  <a:pt x="5201895" y="5527384"/>
                </a:cubicBezTo>
                <a:cubicBezTo>
                  <a:pt x="5213111" y="5527384"/>
                  <a:pt x="5221408" y="5527384"/>
                  <a:pt x="5229668" y="5527384"/>
                </a:cubicBezTo>
                <a:cubicBezTo>
                  <a:pt x="5238696" y="5513784"/>
                  <a:pt x="5238727" y="5513753"/>
                  <a:pt x="5228558" y="5502094"/>
                </a:cubicBezTo>
                <a:cubicBezTo>
                  <a:pt x="5224453" y="5501904"/>
                  <a:pt x="5220356" y="5501739"/>
                  <a:pt x="5216638" y="5501548"/>
                </a:cubicBezTo>
                <a:cubicBezTo>
                  <a:pt x="5211875" y="5497261"/>
                  <a:pt x="5207357" y="5493163"/>
                  <a:pt x="5205232" y="5491253"/>
                </a:cubicBezTo>
                <a:cubicBezTo>
                  <a:pt x="5196682" y="5488716"/>
                  <a:pt x="5191118" y="5487060"/>
                  <a:pt x="5185528" y="5485411"/>
                </a:cubicBezTo>
                <a:cubicBezTo>
                  <a:pt x="5185528" y="5475783"/>
                  <a:pt x="5185528" y="5467549"/>
                  <a:pt x="5185528" y="5458142"/>
                </a:cubicBezTo>
                <a:cubicBezTo>
                  <a:pt x="5188803" y="5454488"/>
                  <a:pt x="5192868" y="5449947"/>
                  <a:pt x="5197759" y="5444479"/>
                </a:cubicBezTo>
                <a:cubicBezTo>
                  <a:pt x="5197759" y="5439398"/>
                  <a:pt x="5197728" y="5433201"/>
                  <a:pt x="5197759" y="5427035"/>
                </a:cubicBezTo>
                <a:cubicBezTo>
                  <a:pt x="5197824" y="5416518"/>
                  <a:pt x="5194677" y="5413626"/>
                  <a:pt x="5182858" y="5413182"/>
                </a:cubicBezTo>
                <a:cubicBezTo>
                  <a:pt x="5176787" y="5412959"/>
                  <a:pt x="5170716" y="5413150"/>
                  <a:pt x="5166999" y="5413150"/>
                </a:cubicBezTo>
                <a:cubicBezTo>
                  <a:pt x="5157908" y="5407745"/>
                  <a:pt x="5160008" y="5401072"/>
                  <a:pt x="5159342" y="5391570"/>
                </a:cubicBezTo>
                <a:cubicBezTo>
                  <a:pt x="5163916" y="5387726"/>
                  <a:pt x="5169765" y="5381624"/>
                  <a:pt x="5176724" y="5377304"/>
                </a:cubicBezTo>
                <a:cubicBezTo>
                  <a:pt x="5184413" y="5372503"/>
                  <a:pt x="5192075" y="5374000"/>
                  <a:pt x="5197824" y="5381910"/>
                </a:cubicBezTo>
                <a:cubicBezTo>
                  <a:pt x="5197824" y="5385912"/>
                  <a:pt x="5197824" y="5390079"/>
                  <a:pt x="5197824" y="5394145"/>
                </a:cubicBezTo>
                <a:cubicBezTo>
                  <a:pt x="5199383" y="5395700"/>
                  <a:pt x="5200653" y="5398116"/>
                  <a:pt x="5202372" y="5398497"/>
                </a:cubicBezTo>
                <a:cubicBezTo>
                  <a:pt x="5216385" y="5401548"/>
                  <a:pt x="5230492" y="5402024"/>
                  <a:pt x="5244417" y="5398243"/>
                </a:cubicBezTo>
                <a:cubicBezTo>
                  <a:pt x="5245876" y="5396626"/>
                  <a:pt x="5248356" y="5395129"/>
                  <a:pt x="5248420" y="5393575"/>
                </a:cubicBezTo>
                <a:cubicBezTo>
                  <a:pt x="5248768" y="5383153"/>
                  <a:pt x="5248610" y="5372725"/>
                  <a:pt x="5248610" y="5362271"/>
                </a:cubicBezTo>
                <a:cubicBezTo>
                  <a:pt x="5259890" y="5359949"/>
                  <a:pt x="5261893" y="5357602"/>
                  <a:pt x="5261322" y="5347593"/>
                </a:cubicBezTo>
                <a:cubicBezTo>
                  <a:pt x="5260873" y="5340152"/>
                  <a:pt x="5258017" y="5337298"/>
                  <a:pt x="5250576" y="5336854"/>
                </a:cubicBezTo>
                <a:cubicBezTo>
                  <a:pt x="5240566" y="5336277"/>
                  <a:pt x="5238219" y="5338281"/>
                  <a:pt x="5235897" y="5349559"/>
                </a:cubicBezTo>
                <a:cubicBezTo>
                  <a:pt x="5231032" y="5351056"/>
                  <a:pt x="5225919" y="5349750"/>
                  <a:pt x="5225348" y="5345049"/>
                </a:cubicBezTo>
                <a:cubicBezTo>
                  <a:pt x="5223851" y="5332718"/>
                  <a:pt x="5223660" y="5320197"/>
                  <a:pt x="5223248" y="5307745"/>
                </a:cubicBezTo>
                <a:cubicBezTo>
                  <a:pt x="5223089" y="5302562"/>
                  <a:pt x="5229256" y="5298592"/>
                  <a:pt x="5236944" y="5298719"/>
                </a:cubicBezTo>
                <a:cubicBezTo>
                  <a:pt x="5241175" y="5298782"/>
                  <a:pt x="5245433" y="5298655"/>
                  <a:pt x="5249656" y="5298750"/>
                </a:cubicBezTo>
                <a:cubicBezTo>
                  <a:pt x="5251693" y="5298814"/>
                  <a:pt x="5253691" y="5299194"/>
                  <a:pt x="5255697" y="5299448"/>
                </a:cubicBezTo>
                <a:cubicBezTo>
                  <a:pt x="5266721" y="5303387"/>
                  <a:pt x="5254586" y="5320774"/>
                  <a:pt x="5268091" y="5322518"/>
                </a:cubicBezTo>
                <a:cubicBezTo>
                  <a:pt x="5274796" y="5316416"/>
                  <a:pt x="5281026" y="5310733"/>
                  <a:pt x="5286900" y="5305392"/>
                </a:cubicBezTo>
                <a:cubicBezTo>
                  <a:pt x="5286900" y="5283400"/>
                  <a:pt x="5286900" y="5262302"/>
                  <a:pt x="5286900" y="5241363"/>
                </a:cubicBezTo>
                <a:cubicBezTo>
                  <a:pt x="5288588" y="5239676"/>
                  <a:pt x="5289857" y="5237355"/>
                  <a:pt x="5291640" y="5236847"/>
                </a:cubicBezTo>
                <a:cubicBezTo>
                  <a:pt x="5295515" y="5235801"/>
                  <a:pt x="5299644" y="5235674"/>
                  <a:pt x="5304448" y="5235071"/>
                </a:cubicBezTo>
                <a:cubicBezTo>
                  <a:pt x="5308703" y="5238788"/>
                  <a:pt x="5313340" y="5242854"/>
                  <a:pt x="5319094" y="5247878"/>
                </a:cubicBezTo>
                <a:cubicBezTo>
                  <a:pt x="5328248" y="5247878"/>
                  <a:pt x="5338734" y="5247846"/>
                  <a:pt x="5349220" y="5247878"/>
                </a:cubicBezTo>
                <a:cubicBezTo>
                  <a:pt x="5359744" y="5247942"/>
                  <a:pt x="5363176" y="5244345"/>
                  <a:pt x="5362916" y="5232528"/>
                </a:cubicBezTo>
                <a:cubicBezTo>
                  <a:pt x="5362790" y="5226425"/>
                  <a:pt x="5362060" y="5220292"/>
                  <a:pt x="5360982" y="5214284"/>
                </a:cubicBezTo>
                <a:cubicBezTo>
                  <a:pt x="5360664" y="5212572"/>
                  <a:pt x="5358184" y="5211265"/>
                  <a:pt x="5356661" y="5209774"/>
                </a:cubicBezTo>
                <a:cubicBezTo>
                  <a:pt x="5350305" y="5209774"/>
                  <a:pt x="5343885" y="5209204"/>
                  <a:pt x="5337625" y="5209965"/>
                </a:cubicBezTo>
                <a:cubicBezTo>
                  <a:pt x="5332663" y="5210567"/>
                  <a:pt x="5328914" y="5209901"/>
                  <a:pt x="5326847" y="5205264"/>
                </a:cubicBezTo>
                <a:cubicBezTo>
                  <a:pt x="5325609" y="5202467"/>
                  <a:pt x="5327805" y="5199384"/>
                  <a:pt x="5331966" y="5196270"/>
                </a:cubicBezTo>
                <a:cubicBezTo>
                  <a:pt x="5333653" y="5195001"/>
                  <a:pt x="5334985" y="5193314"/>
                  <a:pt x="5337053" y="5191246"/>
                </a:cubicBezTo>
                <a:cubicBezTo>
                  <a:pt x="5337053" y="5179270"/>
                  <a:pt x="5337053" y="5166717"/>
                  <a:pt x="5337053" y="5151715"/>
                </a:cubicBezTo>
                <a:cubicBezTo>
                  <a:pt x="5347444" y="5143266"/>
                  <a:pt x="5358881" y="5133954"/>
                  <a:pt x="5374171" y="5121528"/>
                </a:cubicBezTo>
                <a:cubicBezTo>
                  <a:pt x="5388849" y="5121528"/>
                  <a:pt x="5409827" y="5121528"/>
                  <a:pt x="5432518" y="5121528"/>
                </a:cubicBezTo>
                <a:cubicBezTo>
                  <a:pt x="5435823" y="5124420"/>
                  <a:pt x="5440461" y="5128486"/>
                  <a:pt x="5445771" y="5133130"/>
                </a:cubicBezTo>
                <a:cubicBezTo>
                  <a:pt x="5453237" y="5133130"/>
                  <a:pt x="5461623" y="5133130"/>
                  <a:pt x="5470778" y="5133130"/>
                </a:cubicBezTo>
                <a:cubicBezTo>
                  <a:pt x="5479234" y="5125086"/>
                  <a:pt x="5488293" y="5116479"/>
                  <a:pt x="5497060" y="5108118"/>
                </a:cubicBezTo>
                <a:cubicBezTo>
                  <a:pt x="5501702" y="5107833"/>
                  <a:pt x="5505800" y="5107579"/>
                  <a:pt x="5509423" y="5107357"/>
                </a:cubicBezTo>
                <a:cubicBezTo>
                  <a:pt x="5514377" y="5103038"/>
                  <a:pt x="5519021" y="5098997"/>
                  <a:pt x="5524356" y="5094328"/>
                </a:cubicBezTo>
                <a:cubicBezTo>
                  <a:pt x="5529950" y="5096269"/>
                  <a:pt x="5535514" y="5098204"/>
                  <a:pt x="5540754" y="5100018"/>
                </a:cubicBezTo>
                <a:cubicBezTo>
                  <a:pt x="5540754" y="5105575"/>
                  <a:pt x="5540754" y="5109774"/>
                  <a:pt x="5540754" y="5114728"/>
                </a:cubicBezTo>
                <a:cubicBezTo>
                  <a:pt x="5546634" y="5120164"/>
                  <a:pt x="5552832" y="5125854"/>
                  <a:pt x="5560330" y="5132749"/>
                </a:cubicBezTo>
                <a:cubicBezTo>
                  <a:pt x="5564688" y="5132939"/>
                  <a:pt x="5570848" y="5133352"/>
                  <a:pt x="5577014" y="5133478"/>
                </a:cubicBezTo>
                <a:cubicBezTo>
                  <a:pt x="5585311" y="5133669"/>
                  <a:pt x="5591097" y="5130649"/>
                  <a:pt x="5591636" y="5125467"/>
                </a:cubicBezTo>
                <a:cubicBezTo>
                  <a:pt x="5592271" y="5119308"/>
                  <a:pt x="5592112" y="5113206"/>
                  <a:pt x="5586231" y="5108626"/>
                </a:cubicBezTo>
                <a:cubicBezTo>
                  <a:pt x="5583688" y="5106660"/>
                  <a:pt x="5582514" y="5102911"/>
                  <a:pt x="5581753" y="5101636"/>
                </a:cubicBezTo>
                <a:cubicBezTo>
                  <a:pt x="5587538" y="5094519"/>
                  <a:pt x="5592841" y="5088004"/>
                  <a:pt x="5598278" y="5081331"/>
                </a:cubicBezTo>
                <a:close/>
                <a:moveTo>
                  <a:pt x="1405334" y="5058547"/>
                </a:moveTo>
                <a:cubicBezTo>
                  <a:pt x="1411438" y="5064554"/>
                  <a:pt x="1417476" y="5070434"/>
                  <a:pt x="1423357" y="5076181"/>
                </a:cubicBezTo>
                <a:lnTo>
                  <a:pt x="1423357" y="5095375"/>
                </a:lnTo>
                <a:lnTo>
                  <a:pt x="1423357" y="5095439"/>
                </a:lnTo>
                <a:cubicBezTo>
                  <a:pt x="1410835" y="5095502"/>
                  <a:pt x="1407687" y="5082860"/>
                  <a:pt x="1399136" y="5077551"/>
                </a:cubicBezTo>
                <a:cubicBezTo>
                  <a:pt x="1397772" y="5070022"/>
                  <a:pt x="1395070" y="5062042"/>
                  <a:pt x="1405334" y="5058547"/>
                </a:cubicBezTo>
                <a:close/>
                <a:moveTo>
                  <a:pt x="2244865" y="5044817"/>
                </a:moveTo>
                <a:cubicBezTo>
                  <a:pt x="2247789" y="5044011"/>
                  <a:pt x="2250912" y="5044233"/>
                  <a:pt x="2253884" y="5044915"/>
                </a:cubicBezTo>
                <a:cubicBezTo>
                  <a:pt x="2257062" y="5045645"/>
                  <a:pt x="2261351" y="5049742"/>
                  <a:pt x="2261761" y="5052794"/>
                </a:cubicBezTo>
                <a:cubicBezTo>
                  <a:pt x="2262872" y="5060932"/>
                  <a:pt x="2262143" y="5069286"/>
                  <a:pt x="2262143" y="5076308"/>
                </a:cubicBezTo>
                <a:cubicBezTo>
                  <a:pt x="2257919" y="5080538"/>
                  <a:pt x="2254200" y="5083082"/>
                  <a:pt x="2252163" y="5086641"/>
                </a:cubicBezTo>
                <a:cubicBezTo>
                  <a:pt x="2250294" y="5089914"/>
                  <a:pt x="2250769" y="5094456"/>
                  <a:pt x="2249271" y="5098077"/>
                </a:cubicBezTo>
                <a:cubicBezTo>
                  <a:pt x="2247782" y="5101668"/>
                  <a:pt x="2245142" y="5104782"/>
                  <a:pt x="2243009" y="5108087"/>
                </a:cubicBezTo>
                <a:cubicBezTo>
                  <a:pt x="2236684" y="5108087"/>
                  <a:pt x="2230366" y="5108087"/>
                  <a:pt x="2224009" y="5108087"/>
                </a:cubicBezTo>
                <a:cubicBezTo>
                  <a:pt x="2224009" y="5101763"/>
                  <a:pt x="2224009" y="5095439"/>
                  <a:pt x="2224009" y="5089273"/>
                </a:cubicBezTo>
                <a:cubicBezTo>
                  <a:pt x="2228361" y="5084637"/>
                  <a:pt x="2232617" y="5080063"/>
                  <a:pt x="2237040" y="5075388"/>
                </a:cubicBezTo>
                <a:cubicBezTo>
                  <a:pt x="2237040" y="5067002"/>
                  <a:pt x="2237040" y="5058642"/>
                  <a:pt x="2237040" y="5050891"/>
                </a:cubicBezTo>
                <a:cubicBezTo>
                  <a:pt x="2239217" y="5047459"/>
                  <a:pt x="2241942" y="5045624"/>
                  <a:pt x="2244865" y="5044817"/>
                </a:cubicBezTo>
                <a:close/>
                <a:moveTo>
                  <a:pt x="1340609" y="5044757"/>
                </a:moveTo>
                <a:cubicBezTo>
                  <a:pt x="1345055" y="5047206"/>
                  <a:pt x="1346356" y="5050193"/>
                  <a:pt x="1344960" y="5053016"/>
                </a:cubicBezTo>
                <a:cubicBezTo>
                  <a:pt x="1343565" y="5054418"/>
                  <a:pt x="1341338" y="5057310"/>
                  <a:pt x="1340862" y="5057025"/>
                </a:cubicBezTo>
                <a:cubicBezTo>
                  <a:pt x="1336409" y="5054576"/>
                  <a:pt x="1334887" y="5051493"/>
                  <a:pt x="1336568" y="5048823"/>
                </a:cubicBezTo>
                <a:cubicBezTo>
                  <a:pt x="1337621" y="5047174"/>
                  <a:pt x="1340133" y="5044503"/>
                  <a:pt x="1340609" y="5044757"/>
                </a:cubicBezTo>
                <a:close/>
                <a:moveTo>
                  <a:pt x="2291896" y="5033954"/>
                </a:moveTo>
                <a:cubicBezTo>
                  <a:pt x="2293107" y="5033447"/>
                  <a:pt x="2295074" y="5033605"/>
                  <a:pt x="2296121" y="5034272"/>
                </a:cubicBezTo>
                <a:cubicBezTo>
                  <a:pt x="2297745" y="5035318"/>
                  <a:pt x="2299814" y="5037005"/>
                  <a:pt x="2300035" y="5038655"/>
                </a:cubicBezTo>
                <a:cubicBezTo>
                  <a:pt x="2300606" y="5042657"/>
                  <a:pt x="2300638" y="5046888"/>
                  <a:pt x="2300035" y="5050859"/>
                </a:cubicBezTo>
                <a:cubicBezTo>
                  <a:pt x="2299814" y="5052508"/>
                  <a:pt x="2297365" y="5053783"/>
                  <a:pt x="2295899" y="5055242"/>
                </a:cubicBezTo>
                <a:cubicBezTo>
                  <a:pt x="2294471" y="5055147"/>
                  <a:pt x="2292690" y="5055527"/>
                  <a:pt x="2291609" y="5054862"/>
                </a:cubicBezTo>
                <a:cubicBezTo>
                  <a:pt x="2285095" y="5050669"/>
                  <a:pt x="2285349" y="5036688"/>
                  <a:pt x="2291896" y="5033954"/>
                </a:cubicBezTo>
                <a:close/>
                <a:moveTo>
                  <a:pt x="1810949" y="5031791"/>
                </a:moveTo>
                <a:cubicBezTo>
                  <a:pt x="1820103" y="5040310"/>
                  <a:pt x="1820103" y="5048791"/>
                  <a:pt x="1810949" y="5057278"/>
                </a:cubicBezTo>
                <a:cubicBezTo>
                  <a:pt x="1801834" y="5048759"/>
                  <a:pt x="1801834" y="5040310"/>
                  <a:pt x="1810949" y="5031791"/>
                </a:cubicBezTo>
                <a:close/>
                <a:moveTo>
                  <a:pt x="1364029" y="5021243"/>
                </a:moveTo>
                <a:cubicBezTo>
                  <a:pt x="1366859" y="5019841"/>
                  <a:pt x="1369847" y="5021148"/>
                  <a:pt x="1372257" y="5025594"/>
                </a:cubicBezTo>
                <a:cubicBezTo>
                  <a:pt x="1372510" y="5026070"/>
                  <a:pt x="1369847" y="5028614"/>
                  <a:pt x="1368191" y="5029629"/>
                </a:cubicBezTo>
                <a:cubicBezTo>
                  <a:pt x="1365521" y="5031316"/>
                  <a:pt x="1362437" y="5029787"/>
                  <a:pt x="1359995" y="5025341"/>
                </a:cubicBezTo>
                <a:cubicBezTo>
                  <a:pt x="1359742" y="5024865"/>
                  <a:pt x="1362597" y="5022670"/>
                  <a:pt x="1364029" y="5021243"/>
                </a:cubicBezTo>
                <a:close/>
                <a:moveTo>
                  <a:pt x="2255656" y="5019333"/>
                </a:moveTo>
                <a:cubicBezTo>
                  <a:pt x="2260071" y="5021782"/>
                  <a:pt x="2261412" y="5024769"/>
                  <a:pt x="2260009" y="5027598"/>
                </a:cubicBezTo>
                <a:cubicBezTo>
                  <a:pt x="2258613" y="5028994"/>
                  <a:pt x="2256386" y="5031886"/>
                  <a:pt x="2255911" y="5031601"/>
                </a:cubicBezTo>
                <a:cubicBezTo>
                  <a:pt x="2251463" y="5029152"/>
                  <a:pt x="2249935" y="5026069"/>
                  <a:pt x="2251623" y="5023399"/>
                </a:cubicBezTo>
                <a:cubicBezTo>
                  <a:pt x="2252669" y="5021750"/>
                  <a:pt x="2255181" y="5019079"/>
                  <a:pt x="2255656" y="5019333"/>
                </a:cubicBezTo>
                <a:close/>
                <a:moveTo>
                  <a:pt x="1900049" y="5006622"/>
                </a:moveTo>
                <a:cubicBezTo>
                  <a:pt x="1900525" y="5006368"/>
                  <a:pt x="1902751" y="5009260"/>
                  <a:pt x="1904154" y="5010662"/>
                </a:cubicBezTo>
                <a:cubicBezTo>
                  <a:pt x="1905549" y="5013485"/>
                  <a:pt x="1904248" y="5016473"/>
                  <a:pt x="1899795" y="5018889"/>
                </a:cubicBezTo>
                <a:cubicBezTo>
                  <a:pt x="1899320" y="5019143"/>
                  <a:pt x="1896776" y="5016473"/>
                  <a:pt x="1895761" y="5014823"/>
                </a:cubicBezTo>
                <a:cubicBezTo>
                  <a:pt x="1894080" y="5012153"/>
                  <a:pt x="1895602" y="5009070"/>
                  <a:pt x="1900049" y="5006622"/>
                </a:cubicBezTo>
                <a:close/>
                <a:moveTo>
                  <a:pt x="1200822" y="5006622"/>
                </a:moveTo>
                <a:cubicBezTo>
                  <a:pt x="1200345" y="5006368"/>
                  <a:pt x="1198150" y="5009260"/>
                  <a:pt x="1196724" y="5010662"/>
                </a:cubicBezTo>
                <a:cubicBezTo>
                  <a:pt x="1195327" y="5013485"/>
                  <a:pt x="1196628" y="5016473"/>
                  <a:pt x="1201076" y="5018889"/>
                </a:cubicBezTo>
                <a:cubicBezTo>
                  <a:pt x="1201552" y="5019143"/>
                  <a:pt x="1204094" y="5016473"/>
                  <a:pt x="1205117" y="5014824"/>
                </a:cubicBezTo>
                <a:cubicBezTo>
                  <a:pt x="1206798" y="5012153"/>
                  <a:pt x="1205275" y="5009070"/>
                  <a:pt x="1200822" y="5006622"/>
                </a:cubicBezTo>
                <a:close/>
                <a:moveTo>
                  <a:pt x="2308613" y="4983012"/>
                </a:moveTo>
                <a:cubicBezTo>
                  <a:pt x="2315096" y="4985936"/>
                  <a:pt x="2315380" y="4999790"/>
                  <a:pt x="2308865" y="5004021"/>
                </a:cubicBezTo>
                <a:cubicBezTo>
                  <a:pt x="2307787" y="5004719"/>
                  <a:pt x="2305815" y="5004845"/>
                  <a:pt x="2304609" y="5004338"/>
                </a:cubicBezTo>
                <a:cubicBezTo>
                  <a:pt x="2298189" y="5001572"/>
                  <a:pt x="2297967" y="4987687"/>
                  <a:pt x="2304323" y="4983424"/>
                </a:cubicBezTo>
                <a:cubicBezTo>
                  <a:pt x="2305402" y="4982727"/>
                  <a:pt x="2307184" y="4983139"/>
                  <a:pt x="2308613" y="4983012"/>
                </a:cubicBezTo>
                <a:close/>
                <a:moveTo>
                  <a:pt x="1824128" y="4981458"/>
                </a:moveTo>
                <a:cubicBezTo>
                  <a:pt x="1834653" y="4986571"/>
                  <a:pt x="1825435" y="5002080"/>
                  <a:pt x="1837635" y="5006526"/>
                </a:cubicBezTo>
                <a:cubicBezTo>
                  <a:pt x="1845553" y="5006526"/>
                  <a:pt x="1853780" y="5006526"/>
                  <a:pt x="1861918" y="5006526"/>
                </a:cubicBezTo>
                <a:cubicBezTo>
                  <a:pt x="1863473" y="5008087"/>
                  <a:pt x="1865573" y="5009324"/>
                  <a:pt x="1866269" y="5011074"/>
                </a:cubicBezTo>
                <a:cubicBezTo>
                  <a:pt x="1867444" y="5013999"/>
                  <a:pt x="1865320" y="5018604"/>
                  <a:pt x="1860866" y="5018826"/>
                </a:cubicBezTo>
                <a:cubicBezTo>
                  <a:pt x="1844374" y="5019619"/>
                  <a:pt x="1827814" y="5019238"/>
                  <a:pt x="1811288" y="5018953"/>
                </a:cubicBezTo>
                <a:cubicBezTo>
                  <a:pt x="1809767" y="5018921"/>
                  <a:pt x="1807954" y="5016568"/>
                  <a:pt x="1806940" y="5014887"/>
                </a:cubicBezTo>
                <a:cubicBezTo>
                  <a:pt x="1806272" y="5013840"/>
                  <a:pt x="1806176" y="5011392"/>
                  <a:pt x="1806909" y="5010694"/>
                </a:cubicBezTo>
                <a:cubicBezTo>
                  <a:pt x="1812752" y="5005004"/>
                  <a:pt x="1818570" y="4999758"/>
                  <a:pt x="1817708" y="4990129"/>
                </a:cubicBezTo>
                <a:cubicBezTo>
                  <a:pt x="1817485" y="4987433"/>
                  <a:pt x="1821876" y="4984351"/>
                  <a:pt x="1824128" y="4981458"/>
                </a:cubicBezTo>
                <a:close/>
                <a:moveTo>
                  <a:pt x="1925189" y="4968524"/>
                </a:moveTo>
                <a:cubicBezTo>
                  <a:pt x="1929636" y="4970972"/>
                  <a:pt x="1931165" y="4974049"/>
                  <a:pt x="1929478" y="4976719"/>
                </a:cubicBezTo>
                <a:cubicBezTo>
                  <a:pt x="1928431" y="4978375"/>
                  <a:pt x="1925919" y="4981045"/>
                  <a:pt x="1925443" y="4980792"/>
                </a:cubicBezTo>
                <a:cubicBezTo>
                  <a:pt x="1921028" y="4978343"/>
                  <a:pt x="1919688" y="4975355"/>
                  <a:pt x="1921091" y="4972526"/>
                </a:cubicBezTo>
                <a:cubicBezTo>
                  <a:pt x="1922487" y="4971131"/>
                  <a:pt x="1924714" y="4968238"/>
                  <a:pt x="1925189" y="4968524"/>
                </a:cubicBezTo>
                <a:close/>
                <a:moveTo>
                  <a:pt x="1232703" y="4942879"/>
                </a:moveTo>
                <a:cubicBezTo>
                  <a:pt x="1244142" y="4947230"/>
                  <a:pt x="1244078" y="4947294"/>
                  <a:pt x="1256506" y="4963564"/>
                </a:cubicBezTo>
                <a:cubicBezTo>
                  <a:pt x="1244046" y="4970910"/>
                  <a:pt x="1242841" y="4971005"/>
                  <a:pt x="1232703" y="4960672"/>
                </a:cubicBezTo>
                <a:cubicBezTo>
                  <a:pt x="1232703" y="4954766"/>
                  <a:pt x="1232703" y="4948823"/>
                  <a:pt x="1232703" y="4942879"/>
                </a:cubicBezTo>
                <a:close/>
                <a:moveTo>
                  <a:pt x="2344745" y="4942847"/>
                </a:moveTo>
                <a:cubicBezTo>
                  <a:pt x="2353867" y="4951366"/>
                  <a:pt x="2353867" y="4959815"/>
                  <a:pt x="2344745" y="4968334"/>
                </a:cubicBezTo>
                <a:cubicBezTo>
                  <a:pt x="2335623" y="4959815"/>
                  <a:pt x="2335623" y="4951366"/>
                  <a:pt x="2344745" y="4942847"/>
                </a:cubicBezTo>
                <a:close/>
                <a:moveTo>
                  <a:pt x="1033826" y="4932553"/>
                </a:moveTo>
                <a:cubicBezTo>
                  <a:pt x="1026416" y="4935255"/>
                  <a:pt x="1030203" y="4943069"/>
                  <a:pt x="1029341" y="4948728"/>
                </a:cubicBezTo>
                <a:cubicBezTo>
                  <a:pt x="1041418" y="4958230"/>
                  <a:pt x="1041481" y="4958134"/>
                  <a:pt x="1054355" y="4949711"/>
                </a:cubicBezTo>
                <a:cubicBezTo>
                  <a:pt x="1053243" y="4948284"/>
                  <a:pt x="1052190" y="4946755"/>
                  <a:pt x="1050953" y="4945423"/>
                </a:cubicBezTo>
                <a:cubicBezTo>
                  <a:pt x="1049583" y="4943894"/>
                  <a:pt x="1048251" y="4942308"/>
                  <a:pt x="1046633" y="4941128"/>
                </a:cubicBezTo>
                <a:cubicBezTo>
                  <a:pt x="1042401" y="4938052"/>
                  <a:pt x="1040117" y="4930231"/>
                  <a:pt x="1033826" y="4932553"/>
                </a:cubicBezTo>
                <a:close/>
                <a:moveTo>
                  <a:pt x="1114924" y="4920189"/>
                </a:moveTo>
                <a:cubicBezTo>
                  <a:pt x="1111903" y="4917614"/>
                  <a:pt x="1109367" y="4917995"/>
                  <a:pt x="1106981" y="4922701"/>
                </a:cubicBezTo>
                <a:cubicBezTo>
                  <a:pt x="1106568" y="4923526"/>
                  <a:pt x="1107678" y="4925531"/>
                  <a:pt x="1108565" y="4926577"/>
                </a:cubicBezTo>
                <a:cubicBezTo>
                  <a:pt x="1109125" y="4927294"/>
                  <a:pt x="1109769" y="4928017"/>
                  <a:pt x="1112588" y="4929605"/>
                </a:cubicBezTo>
                <a:lnTo>
                  <a:pt x="1113504" y="4930045"/>
                </a:lnTo>
                <a:lnTo>
                  <a:pt x="1112733" y="4930041"/>
                </a:lnTo>
                <a:lnTo>
                  <a:pt x="1118448" y="4933270"/>
                </a:lnTo>
                <a:lnTo>
                  <a:pt x="1118578" y="4935730"/>
                </a:lnTo>
                <a:cubicBezTo>
                  <a:pt x="1119853" y="4938306"/>
                  <a:pt x="1123253" y="4939987"/>
                  <a:pt x="1126018" y="4941483"/>
                </a:cubicBezTo>
                <a:cubicBezTo>
                  <a:pt x="1126375" y="4941673"/>
                  <a:pt x="1128393" y="4939791"/>
                  <a:pt x="1122130" y="4935351"/>
                </a:cubicBezTo>
                <a:lnTo>
                  <a:pt x="1118448" y="4933270"/>
                </a:lnTo>
                <a:lnTo>
                  <a:pt x="1118403" y="4932402"/>
                </a:lnTo>
                <a:lnTo>
                  <a:pt x="1129672" y="4937824"/>
                </a:lnTo>
                <a:cubicBezTo>
                  <a:pt x="1128175" y="4935064"/>
                  <a:pt x="1126494" y="4931664"/>
                  <a:pt x="1123917" y="4930390"/>
                </a:cubicBezTo>
                <a:cubicBezTo>
                  <a:pt x="1121263" y="4929086"/>
                  <a:pt x="1119278" y="4929094"/>
                  <a:pt x="1118281" y="4930091"/>
                </a:cubicBezTo>
                <a:lnTo>
                  <a:pt x="1118403" y="4932402"/>
                </a:lnTo>
                <a:lnTo>
                  <a:pt x="1113504" y="4930045"/>
                </a:lnTo>
                <a:lnTo>
                  <a:pt x="1118134" y="4930072"/>
                </a:lnTo>
                <a:cubicBezTo>
                  <a:pt x="1119758" y="4925975"/>
                  <a:pt x="1118102" y="4922924"/>
                  <a:pt x="1114924" y="4920189"/>
                </a:cubicBezTo>
                <a:close/>
                <a:moveTo>
                  <a:pt x="1863948" y="4919714"/>
                </a:moveTo>
                <a:cubicBezTo>
                  <a:pt x="1865606" y="4920760"/>
                  <a:pt x="1867958" y="4922543"/>
                  <a:pt x="1867990" y="4924065"/>
                </a:cubicBezTo>
                <a:cubicBezTo>
                  <a:pt x="1868306" y="4936365"/>
                  <a:pt x="1868179" y="4948664"/>
                  <a:pt x="1868179" y="4962771"/>
                </a:cubicBezTo>
                <a:cubicBezTo>
                  <a:pt x="1862839" y="4967091"/>
                  <a:pt x="1856482" y="4972241"/>
                  <a:pt x="1848890" y="4978376"/>
                </a:cubicBezTo>
                <a:cubicBezTo>
                  <a:pt x="1841233" y="4976942"/>
                  <a:pt x="1837161" y="4967605"/>
                  <a:pt x="1830517" y="4961756"/>
                </a:cubicBezTo>
                <a:cubicBezTo>
                  <a:pt x="1835479" y="4950954"/>
                  <a:pt x="1851211" y="4960964"/>
                  <a:pt x="1855466" y="4945835"/>
                </a:cubicBezTo>
                <a:cubicBezTo>
                  <a:pt x="1855466" y="4940462"/>
                  <a:pt x="1855466" y="4932267"/>
                  <a:pt x="1855466" y="4924065"/>
                </a:cubicBezTo>
                <a:cubicBezTo>
                  <a:pt x="1858203" y="4919650"/>
                  <a:pt x="1861157" y="4917963"/>
                  <a:pt x="1863948" y="4919714"/>
                </a:cubicBezTo>
                <a:close/>
                <a:moveTo>
                  <a:pt x="2052430" y="4917455"/>
                </a:moveTo>
                <a:cubicBezTo>
                  <a:pt x="2056653" y="4920284"/>
                  <a:pt x="2058273" y="4923208"/>
                  <a:pt x="2056591" y="4925879"/>
                </a:cubicBezTo>
                <a:cubicBezTo>
                  <a:pt x="2055545" y="4927528"/>
                  <a:pt x="2053032" y="4930198"/>
                  <a:pt x="2052557" y="4929945"/>
                </a:cubicBezTo>
                <a:cubicBezTo>
                  <a:pt x="2048103" y="4927496"/>
                  <a:pt x="2046580" y="4924413"/>
                  <a:pt x="2048263" y="4921749"/>
                </a:cubicBezTo>
                <a:cubicBezTo>
                  <a:pt x="2049283" y="4920094"/>
                  <a:pt x="2050996" y="4918889"/>
                  <a:pt x="2052430" y="4917455"/>
                </a:cubicBezTo>
                <a:close/>
                <a:moveTo>
                  <a:pt x="1059087" y="4906970"/>
                </a:moveTo>
                <a:cubicBezTo>
                  <a:pt x="1057436" y="4908017"/>
                  <a:pt x="1054766" y="4910529"/>
                  <a:pt x="1055020" y="4911005"/>
                </a:cubicBezTo>
                <a:cubicBezTo>
                  <a:pt x="1057500" y="4915426"/>
                  <a:pt x="1060456" y="4916758"/>
                  <a:pt x="1063285" y="4915362"/>
                </a:cubicBezTo>
                <a:cubicBezTo>
                  <a:pt x="1064681" y="4913960"/>
                  <a:pt x="1067574" y="4911741"/>
                  <a:pt x="1067288" y="4911258"/>
                </a:cubicBezTo>
                <a:cubicBezTo>
                  <a:pt x="1064840" y="4906812"/>
                  <a:pt x="1061757" y="4905289"/>
                  <a:pt x="1059087" y="4906970"/>
                </a:cubicBezTo>
                <a:close/>
                <a:moveTo>
                  <a:pt x="914983" y="4904743"/>
                </a:moveTo>
                <a:cubicBezTo>
                  <a:pt x="920051" y="4905571"/>
                  <a:pt x="922815" y="4906215"/>
                  <a:pt x="924519" y="4907918"/>
                </a:cubicBezTo>
                <a:lnTo>
                  <a:pt x="927672" y="4917384"/>
                </a:lnTo>
                <a:lnTo>
                  <a:pt x="933252" y="4917678"/>
                </a:lnTo>
                <a:cubicBezTo>
                  <a:pt x="935795" y="4918952"/>
                  <a:pt x="937483" y="4922352"/>
                  <a:pt x="939005" y="4925118"/>
                </a:cubicBezTo>
                <a:cubicBezTo>
                  <a:pt x="939259" y="4925594"/>
                  <a:pt x="935827" y="4929026"/>
                  <a:pt x="935351" y="4928772"/>
                </a:cubicBezTo>
                <a:cubicBezTo>
                  <a:pt x="932586" y="4927275"/>
                  <a:pt x="929185" y="4925594"/>
                  <a:pt x="927917" y="4923019"/>
                </a:cubicBezTo>
                <a:lnTo>
                  <a:pt x="927620" y="4917430"/>
                </a:lnTo>
                <a:lnTo>
                  <a:pt x="918153" y="4914284"/>
                </a:lnTo>
                <a:cubicBezTo>
                  <a:pt x="916449" y="4912580"/>
                  <a:pt x="915807" y="4909814"/>
                  <a:pt x="914983" y="4904743"/>
                </a:cubicBezTo>
                <a:close/>
                <a:moveTo>
                  <a:pt x="1925539" y="4891429"/>
                </a:moveTo>
                <a:cubicBezTo>
                  <a:pt x="1931039" y="4897753"/>
                  <a:pt x="1936341" y="4903856"/>
                  <a:pt x="1943496" y="4912057"/>
                </a:cubicBezTo>
                <a:cubicBezTo>
                  <a:pt x="1939170" y="4916377"/>
                  <a:pt x="1936246" y="4919301"/>
                  <a:pt x="1933321" y="4922225"/>
                </a:cubicBezTo>
                <a:cubicBezTo>
                  <a:pt x="1927956" y="4932616"/>
                  <a:pt x="1937743" y="4946755"/>
                  <a:pt x="1925286" y="4955654"/>
                </a:cubicBezTo>
                <a:cubicBezTo>
                  <a:pt x="1916574" y="4939859"/>
                  <a:pt x="1916511" y="4908435"/>
                  <a:pt x="1925539" y="4891429"/>
                </a:cubicBezTo>
                <a:close/>
                <a:moveTo>
                  <a:pt x="1191115" y="4882092"/>
                </a:moveTo>
                <a:cubicBezTo>
                  <a:pt x="1194293" y="4884788"/>
                  <a:pt x="1195949" y="4887871"/>
                  <a:pt x="1194325" y="4891975"/>
                </a:cubicBezTo>
                <a:cubicBezTo>
                  <a:pt x="1194071" y="4892609"/>
                  <a:pt x="1190639" y="4892514"/>
                  <a:pt x="1188958" y="4891911"/>
                </a:cubicBezTo>
                <a:cubicBezTo>
                  <a:pt x="1187335" y="4891335"/>
                  <a:pt x="1185908" y="4889844"/>
                  <a:pt x="1184759" y="4888480"/>
                </a:cubicBezTo>
                <a:cubicBezTo>
                  <a:pt x="1183871" y="4887395"/>
                  <a:pt x="1182760" y="4885429"/>
                  <a:pt x="1183174" y="4884598"/>
                </a:cubicBezTo>
                <a:cubicBezTo>
                  <a:pt x="1185558" y="4879898"/>
                  <a:pt x="1188095" y="4879517"/>
                  <a:pt x="1191115" y="4882092"/>
                </a:cubicBezTo>
                <a:close/>
                <a:moveTo>
                  <a:pt x="2421013" y="4866583"/>
                </a:moveTo>
                <a:cubicBezTo>
                  <a:pt x="2411898" y="4875096"/>
                  <a:pt x="2411898" y="4883583"/>
                  <a:pt x="2421013" y="4892070"/>
                </a:cubicBezTo>
                <a:cubicBezTo>
                  <a:pt x="2430137" y="4883551"/>
                  <a:pt x="2430137" y="4875096"/>
                  <a:pt x="2421013" y="4866583"/>
                </a:cubicBezTo>
                <a:close/>
                <a:moveTo>
                  <a:pt x="978548" y="4866570"/>
                </a:moveTo>
                <a:lnTo>
                  <a:pt x="978623" y="4866574"/>
                </a:lnTo>
                <a:lnTo>
                  <a:pt x="978625" y="4866647"/>
                </a:lnTo>
                <a:lnTo>
                  <a:pt x="983202" y="4871473"/>
                </a:lnTo>
                <a:lnTo>
                  <a:pt x="978707" y="4869585"/>
                </a:lnTo>
                <a:close/>
                <a:moveTo>
                  <a:pt x="2268219" y="4841223"/>
                </a:moveTo>
                <a:cubicBezTo>
                  <a:pt x="2273015" y="4844274"/>
                  <a:pt x="2274195" y="4847832"/>
                  <a:pt x="2274988" y="4851930"/>
                </a:cubicBezTo>
                <a:cubicBezTo>
                  <a:pt x="2278037" y="4867249"/>
                  <a:pt x="2278291" y="4867376"/>
                  <a:pt x="2295041" y="4865504"/>
                </a:cubicBezTo>
                <a:cubicBezTo>
                  <a:pt x="2299488" y="4862200"/>
                  <a:pt x="2302223" y="4854188"/>
                  <a:pt x="2308326" y="4856193"/>
                </a:cubicBezTo>
                <a:cubicBezTo>
                  <a:pt x="2316013" y="4858698"/>
                  <a:pt x="2312170" y="4866995"/>
                  <a:pt x="2313254" y="4874461"/>
                </a:cubicBezTo>
                <a:cubicBezTo>
                  <a:pt x="2306131" y="4876878"/>
                  <a:pt x="2298758" y="4879358"/>
                  <a:pt x="2291449" y="4881806"/>
                </a:cubicBezTo>
                <a:cubicBezTo>
                  <a:pt x="2283982" y="4889272"/>
                  <a:pt x="2276541" y="4896707"/>
                  <a:pt x="2269075" y="4904173"/>
                </a:cubicBezTo>
                <a:cubicBezTo>
                  <a:pt x="2264945" y="4904363"/>
                  <a:pt x="2260816" y="4904553"/>
                  <a:pt x="2256647" y="4904743"/>
                </a:cubicBezTo>
                <a:cubicBezTo>
                  <a:pt x="2254238" y="4907794"/>
                  <a:pt x="2250329" y="4910560"/>
                  <a:pt x="2249720" y="4913928"/>
                </a:cubicBezTo>
                <a:cubicBezTo>
                  <a:pt x="2248230" y="4921940"/>
                  <a:pt x="2250868" y="4930421"/>
                  <a:pt x="2247818" y="4938115"/>
                </a:cubicBezTo>
                <a:cubicBezTo>
                  <a:pt x="2244575" y="4941356"/>
                  <a:pt x="2241587" y="4944337"/>
                  <a:pt x="2237615" y="4948315"/>
                </a:cubicBezTo>
                <a:cubicBezTo>
                  <a:pt x="2241015" y="4952476"/>
                  <a:pt x="2244480" y="4956701"/>
                  <a:pt x="2248420" y="4961534"/>
                </a:cubicBezTo>
                <a:cubicBezTo>
                  <a:pt x="2249466" y="4966710"/>
                  <a:pt x="2251217" y="4972685"/>
                  <a:pt x="2246194" y="4977899"/>
                </a:cubicBezTo>
                <a:cubicBezTo>
                  <a:pt x="2243237" y="4980951"/>
                  <a:pt x="2239519" y="4981680"/>
                  <a:pt x="2234818" y="4981109"/>
                </a:cubicBezTo>
                <a:cubicBezTo>
                  <a:pt x="2230654" y="4980595"/>
                  <a:pt x="2226391" y="4981141"/>
                  <a:pt x="2222168" y="4980951"/>
                </a:cubicBezTo>
                <a:cubicBezTo>
                  <a:pt x="2220226" y="4980855"/>
                  <a:pt x="2218291" y="4980151"/>
                  <a:pt x="2216573" y="4979771"/>
                </a:cubicBezTo>
                <a:cubicBezTo>
                  <a:pt x="2209581" y="4975641"/>
                  <a:pt x="2211712" y="4968841"/>
                  <a:pt x="2211267" y="4962581"/>
                </a:cubicBezTo>
                <a:cubicBezTo>
                  <a:pt x="2215398" y="4958166"/>
                  <a:pt x="2219687" y="4953618"/>
                  <a:pt x="2224012" y="4949012"/>
                </a:cubicBezTo>
                <a:cubicBezTo>
                  <a:pt x="2224012" y="4940716"/>
                  <a:pt x="2224012" y="4932298"/>
                  <a:pt x="2224012" y="4924096"/>
                </a:cubicBezTo>
                <a:cubicBezTo>
                  <a:pt x="2228396" y="4919428"/>
                  <a:pt x="2232654" y="4914886"/>
                  <a:pt x="2236689" y="4910560"/>
                </a:cubicBezTo>
                <a:cubicBezTo>
                  <a:pt x="2236950" y="4906050"/>
                  <a:pt x="2237171" y="4901920"/>
                  <a:pt x="2237392" y="4897785"/>
                </a:cubicBezTo>
                <a:cubicBezTo>
                  <a:pt x="2239932" y="4893719"/>
                  <a:pt x="2243559" y="4892767"/>
                  <a:pt x="2247659" y="4891943"/>
                </a:cubicBezTo>
                <a:cubicBezTo>
                  <a:pt x="2262085" y="4889050"/>
                  <a:pt x="2262053" y="4888765"/>
                  <a:pt x="2262147" y="4877544"/>
                </a:cubicBezTo>
                <a:cubicBezTo>
                  <a:pt x="2262179" y="4871378"/>
                  <a:pt x="2262147" y="4865244"/>
                  <a:pt x="2262147" y="4861432"/>
                </a:cubicBezTo>
                <a:cubicBezTo>
                  <a:pt x="2257923" y="4853554"/>
                  <a:pt x="2254301" y="4852856"/>
                  <a:pt x="2252104" y="4857905"/>
                </a:cubicBezTo>
                <a:cubicBezTo>
                  <a:pt x="2248991" y="4864991"/>
                  <a:pt x="2246929" y="4872526"/>
                  <a:pt x="2244543" y="4879421"/>
                </a:cubicBezTo>
                <a:cubicBezTo>
                  <a:pt x="2238820" y="4879358"/>
                  <a:pt x="2234594" y="4879358"/>
                  <a:pt x="2227827" y="4879358"/>
                </a:cubicBezTo>
                <a:cubicBezTo>
                  <a:pt x="2222388" y="4866931"/>
                  <a:pt x="2223917" y="4858508"/>
                  <a:pt x="2224395" y="4850376"/>
                </a:cubicBezTo>
                <a:cubicBezTo>
                  <a:pt x="2224584" y="4847198"/>
                  <a:pt x="2228682" y="4841825"/>
                  <a:pt x="2231289" y="4841635"/>
                </a:cubicBezTo>
                <a:cubicBezTo>
                  <a:pt x="2243813" y="4840715"/>
                  <a:pt x="2256425" y="4841223"/>
                  <a:pt x="2268219" y="4841223"/>
                </a:cubicBezTo>
                <a:close/>
                <a:moveTo>
                  <a:pt x="864162" y="4841191"/>
                </a:moveTo>
                <a:cubicBezTo>
                  <a:pt x="870137" y="4841191"/>
                  <a:pt x="876145" y="4841191"/>
                  <a:pt x="882533" y="4841191"/>
                </a:cubicBezTo>
                <a:cubicBezTo>
                  <a:pt x="889238" y="4847769"/>
                  <a:pt x="896134" y="4854569"/>
                  <a:pt x="902173" y="4860512"/>
                </a:cubicBezTo>
                <a:cubicBezTo>
                  <a:pt x="902553" y="4865980"/>
                  <a:pt x="902807" y="4869888"/>
                  <a:pt x="903061" y="4873478"/>
                </a:cubicBezTo>
                <a:cubicBezTo>
                  <a:pt x="907191" y="4877956"/>
                  <a:pt x="911193" y="4882251"/>
                  <a:pt x="915012" y="4886348"/>
                </a:cubicBezTo>
                <a:cubicBezTo>
                  <a:pt x="915012" y="4892799"/>
                  <a:pt x="915012" y="4898774"/>
                  <a:pt x="915012" y="4904743"/>
                </a:cubicBezTo>
                <a:cubicBezTo>
                  <a:pt x="912913" y="4904743"/>
                  <a:pt x="909988" y="4905638"/>
                  <a:pt x="908846" y="4904585"/>
                </a:cubicBezTo>
                <a:cubicBezTo>
                  <a:pt x="902649" y="4898933"/>
                  <a:pt x="896863" y="4892799"/>
                  <a:pt x="890824" y="4886697"/>
                </a:cubicBezTo>
                <a:cubicBezTo>
                  <a:pt x="890443" y="4882885"/>
                  <a:pt x="889999" y="4878851"/>
                  <a:pt x="889397" y="4872970"/>
                </a:cubicBezTo>
                <a:cubicBezTo>
                  <a:pt x="881676" y="4865181"/>
                  <a:pt x="872808" y="4856447"/>
                  <a:pt x="864320" y="4847356"/>
                </a:cubicBezTo>
                <a:cubicBezTo>
                  <a:pt x="863274" y="4846247"/>
                  <a:pt x="864162" y="4843291"/>
                  <a:pt x="864162" y="4841191"/>
                </a:cubicBezTo>
                <a:close/>
                <a:moveTo>
                  <a:pt x="1872435" y="4830737"/>
                </a:moveTo>
                <a:cubicBezTo>
                  <a:pt x="1875233" y="4829050"/>
                  <a:pt x="1880093" y="4830642"/>
                  <a:pt x="1880505" y="4835279"/>
                </a:cubicBezTo>
                <a:cubicBezTo>
                  <a:pt x="1881590" y="4847515"/>
                  <a:pt x="1880892" y="4859909"/>
                  <a:pt x="1880892" y="4874968"/>
                </a:cubicBezTo>
                <a:cubicBezTo>
                  <a:pt x="1877682" y="4877670"/>
                  <a:pt x="1872564" y="4881229"/>
                  <a:pt x="1868433" y="4885682"/>
                </a:cubicBezTo>
                <a:cubicBezTo>
                  <a:pt x="1864907" y="4889494"/>
                  <a:pt x="1862456" y="4891429"/>
                  <a:pt x="1859564" y="4889779"/>
                </a:cubicBezTo>
                <a:cubicBezTo>
                  <a:pt x="1855435" y="4887426"/>
                  <a:pt x="1854737" y="4883899"/>
                  <a:pt x="1855276" y="4879136"/>
                </a:cubicBezTo>
                <a:cubicBezTo>
                  <a:pt x="1855974" y="4873034"/>
                  <a:pt x="1855435" y="4866805"/>
                  <a:pt x="1855435" y="4859592"/>
                </a:cubicBezTo>
                <a:cubicBezTo>
                  <a:pt x="1859501" y="4856066"/>
                  <a:pt x="1864138" y="4852057"/>
                  <a:pt x="1868148" y="4848593"/>
                </a:cubicBezTo>
                <a:cubicBezTo>
                  <a:pt x="1868148" y="4843290"/>
                  <a:pt x="1867735" y="4839097"/>
                  <a:pt x="1868338" y="4835089"/>
                </a:cubicBezTo>
                <a:cubicBezTo>
                  <a:pt x="1868592" y="4833439"/>
                  <a:pt x="1870748" y="4831752"/>
                  <a:pt x="1872435" y="4830737"/>
                </a:cubicBezTo>
                <a:close/>
                <a:moveTo>
                  <a:pt x="2039592" y="4828733"/>
                </a:moveTo>
                <a:cubicBezTo>
                  <a:pt x="2044038" y="4831181"/>
                  <a:pt x="2045371" y="4834169"/>
                  <a:pt x="2043943" y="4836998"/>
                </a:cubicBezTo>
                <a:cubicBezTo>
                  <a:pt x="2042548" y="4838394"/>
                  <a:pt x="2040320" y="4841286"/>
                  <a:pt x="2039845" y="4841001"/>
                </a:cubicBezTo>
                <a:cubicBezTo>
                  <a:pt x="2035392" y="4838552"/>
                  <a:pt x="2033869" y="4835476"/>
                  <a:pt x="2035551" y="4832805"/>
                </a:cubicBezTo>
                <a:cubicBezTo>
                  <a:pt x="2036604" y="4831150"/>
                  <a:pt x="2039116" y="4828479"/>
                  <a:pt x="2039592" y="4828733"/>
                </a:cubicBezTo>
                <a:close/>
                <a:moveTo>
                  <a:pt x="1979295" y="4828479"/>
                </a:moveTo>
                <a:cubicBezTo>
                  <a:pt x="1985715" y="4828130"/>
                  <a:pt x="1991308" y="4829342"/>
                  <a:pt x="1995186" y="4834867"/>
                </a:cubicBezTo>
                <a:cubicBezTo>
                  <a:pt x="1989660" y="4843227"/>
                  <a:pt x="1981046" y="4840874"/>
                  <a:pt x="1973097" y="4841286"/>
                </a:cubicBezTo>
                <a:cubicBezTo>
                  <a:pt x="1966685" y="4841635"/>
                  <a:pt x="1961089" y="4840398"/>
                  <a:pt x="1957213" y="4834899"/>
                </a:cubicBezTo>
                <a:cubicBezTo>
                  <a:pt x="1962738" y="4826544"/>
                  <a:pt x="1971353" y="4828891"/>
                  <a:pt x="1979295" y="4828479"/>
                </a:cubicBezTo>
                <a:close/>
                <a:moveTo>
                  <a:pt x="1003908" y="4815729"/>
                </a:moveTo>
                <a:lnTo>
                  <a:pt x="1003983" y="4815733"/>
                </a:lnTo>
                <a:lnTo>
                  <a:pt x="1003984" y="4815800"/>
                </a:lnTo>
                <a:lnTo>
                  <a:pt x="1009223" y="4821326"/>
                </a:lnTo>
                <a:lnTo>
                  <a:pt x="1004110" y="4819529"/>
                </a:lnTo>
                <a:close/>
                <a:moveTo>
                  <a:pt x="2431729" y="4805219"/>
                </a:moveTo>
                <a:cubicBezTo>
                  <a:pt x="2425311" y="4807985"/>
                  <a:pt x="2425090" y="4821870"/>
                  <a:pt x="2431437" y="4826133"/>
                </a:cubicBezTo>
                <a:cubicBezTo>
                  <a:pt x="2432523" y="4826799"/>
                  <a:pt x="2434299" y="4826386"/>
                  <a:pt x="2435734" y="4826513"/>
                </a:cubicBezTo>
                <a:cubicBezTo>
                  <a:pt x="2437194" y="4825048"/>
                  <a:pt x="2439640" y="4823779"/>
                  <a:pt x="2439861" y="4822124"/>
                </a:cubicBezTo>
                <a:cubicBezTo>
                  <a:pt x="2440465" y="4818121"/>
                  <a:pt x="2440433" y="4813929"/>
                  <a:pt x="2439861" y="4809926"/>
                </a:cubicBezTo>
                <a:cubicBezTo>
                  <a:pt x="2439640" y="4808270"/>
                  <a:pt x="2437572" y="4806621"/>
                  <a:pt x="2435953" y="4805537"/>
                </a:cubicBezTo>
                <a:cubicBezTo>
                  <a:pt x="2434900" y="4804838"/>
                  <a:pt x="2432903" y="4804680"/>
                  <a:pt x="2431729" y="4805219"/>
                </a:cubicBezTo>
                <a:close/>
                <a:moveTo>
                  <a:pt x="1938058" y="4803094"/>
                </a:moveTo>
                <a:cubicBezTo>
                  <a:pt x="1939517" y="4804553"/>
                  <a:pt x="1941235" y="4805822"/>
                  <a:pt x="1942377" y="4807541"/>
                </a:cubicBezTo>
                <a:cubicBezTo>
                  <a:pt x="1943400" y="4809095"/>
                  <a:pt x="1944382" y="4811099"/>
                  <a:pt x="1944318" y="4812881"/>
                </a:cubicBezTo>
                <a:cubicBezTo>
                  <a:pt x="1943874" y="4825048"/>
                  <a:pt x="1945967" y="4837315"/>
                  <a:pt x="1942758" y="4849171"/>
                </a:cubicBezTo>
                <a:cubicBezTo>
                  <a:pt x="1940317" y="4853649"/>
                  <a:pt x="1936814" y="4854188"/>
                  <a:pt x="1932179" y="4854220"/>
                </a:cubicBezTo>
                <a:cubicBezTo>
                  <a:pt x="1927479" y="4854252"/>
                  <a:pt x="1923918" y="4853934"/>
                  <a:pt x="1921407" y="4849995"/>
                </a:cubicBezTo>
                <a:cubicBezTo>
                  <a:pt x="1919528" y="4847071"/>
                  <a:pt x="1920899" y="4844242"/>
                  <a:pt x="1925315" y="4841191"/>
                </a:cubicBezTo>
                <a:cubicBezTo>
                  <a:pt x="1927003" y="4840018"/>
                  <a:pt x="1928303" y="4838299"/>
                  <a:pt x="1931036" y="4835533"/>
                </a:cubicBezTo>
                <a:cubicBezTo>
                  <a:pt x="1933287" y="4821870"/>
                  <a:pt x="1927257" y="4810592"/>
                  <a:pt x="1938058" y="4803094"/>
                </a:cubicBezTo>
                <a:close/>
                <a:moveTo>
                  <a:pt x="1140273" y="4780436"/>
                </a:moveTo>
                <a:cubicBezTo>
                  <a:pt x="1143450" y="4783138"/>
                  <a:pt x="1145100" y="4786215"/>
                  <a:pt x="1143483" y="4790319"/>
                </a:cubicBezTo>
                <a:cubicBezTo>
                  <a:pt x="1143260" y="4790953"/>
                  <a:pt x="1139797" y="4790858"/>
                  <a:pt x="1138110" y="4790255"/>
                </a:cubicBezTo>
                <a:cubicBezTo>
                  <a:pt x="1136492" y="4789684"/>
                  <a:pt x="1135059" y="4788187"/>
                  <a:pt x="1133917" y="4786824"/>
                </a:cubicBezTo>
                <a:cubicBezTo>
                  <a:pt x="1133029" y="4785739"/>
                  <a:pt x="1131911" y="4783772"/>
                  <a:pt x="1132331" y="4782948"/>
                </a:cubicBezTo>
                <a:cubicBezTo>
                  <a:pt x="1134709" y="4778241"/>
                  <a:pt x="1137253" y="4777861"/>
                  <a:pt x="1140273" y="4780436"/>
                </a:cubicBezTo>
                <a:close/>
                <a:moveTo>
                  <a:pt x="4225759" y="4777893"/>
                </a:moveTo>
                <a:cubicBezTo>
                  <a:pt x="4226235" y="4777639"/>
                  <a:pt x="4228424" y="4780500"/>
                  <a:pt x="4229858" y="4781927"/>
                </a:cubicBezTo>
                <a:cubicBezTo>
                  <a:pt x="4231253" y="4784756"/>
                  <a:pt x="4229953" y="4787744"/>
                  <a:pt x="4225506" y="4790161"/>
                </a:cubicBezTo>
                <a:cubicBezTo>
                  <a:pt x="4225023" y="4790414"/>
                  <a:pt x="4222486" y="4787744"/>
                  <a:pt x="4221465" y="4786088"/>
                </a:cubicBezTo>
                <a:cubicBezTo>
                  <a:pt x="4219784" y="4783424"/>
                  <a:pt x="4221306" y="4780341"/>
                  <a:pt x="4225759" y="4777893"/>
                </a:cubicBezTo>
                <a:close/>
                <a:moveTo>
                  <a:pt x="1201063" y="4777893"/>
                </a:moveTo>
                <a:cubicBezTo>
                  <a:pt x="1201545" y="4777639"/>
                  <a:pt x="1203766" y="4780500"/>
                  <a:pt x="1205166" y="4781927"/>
                </a:cubicBezTo>
                <a:cubicBezTo>
                  <a:pt x="1206563" y="4784756"/>
                  <a:pt x="1205262" y="4787744"/>
                  <a:pt x="1200809" y="4790161"/>
                </a:cubicBezTo>
                <a:cubicBezTo>
                  <a:pt x="1200334" y="4790414"/>
                  <a:pt x="1197790" y="4787744"/>
                  <a:pt x="1196775" y="4786088"/>
                </a:cubicBezTo>
                <a:cubicBezTo>
                  <a:pt x="1195094" y="4783424"/>
                  <a:pt x="1196616" y="4780341"/>
                  <a:pt x="1201063" y="4777893"/>
                </a:cubicBezTo>
                <a:close/>
                <a:moveTo>
                  <a:pt x="1169185" y="4773478"/>
                </a:moveTo>
                <a:cubicBezTo>
                  <a:pt x="1169185" y="4791049"/>
                  <a:pt x="1169788" y="4799377"/>
                  <a:pt x="1168836" y="4807509"/>
                </a:cubicBezTo>
                <a:cubicBezTo>
                  <a:pt x="1168519" y="4810148"/>
                  <a:pt x="1164224" y="4812336"/>
                  <a:pt x="1161775" y="4814753"/>
                </a:cubicBezTo>
                <a:cubicBezTo>
                  <a:pt x="1157141" y="4810116"/>
                  <a:pt x="1152660" y="4805663"/>
                  <a:pt x="1148206" y="4801185"/>
                </a:cubicBezTo>
                <a:cubicBezTo>
                  <a:pt x="1143442" y="4796390"/>
                  <a:pt x="1143728" y="4795749"/>
                  <a:pt x="1154564" y="4785962"/>
                </a:cubicBezTo>
                <a:cubicBezTo>
                  <a:pt x="1157488" y="4783361"/>
                  <a:pt x="1160508" y="4780880"/>
                  <a:pt x="1169185" y="4773478"/>
                </a:cubicBezTo>
                <a:close/>
                <a:moveTo>
                  <a:pt x="1887085" y="4765181"/>
                </a:moveTo>
                <a:cubicBezTo>
                  <a:pt x="1891538" y="4767629"/>
                  <a:pt x="1892871" y="4770617"/>
                  <a:pt x="1891443" y="4773446"/>
                </a:cubicBezTo>
                <a:cubicBezTo>
                  <a:pt x="1890041" y="4774841"/>
                  <a:pt x="1887820" y="4777734"/>
                  <a:pt x="1887345" y="4777448"/>
                </a:cubicBezTo>
                <a:cubicBezTo>
                  <a:pt x="1882891" y="4775000"/>
                  <a:pt x="1881369" y="4771917"/>
                  <a:pt x="1883050" y="4769247"/>
                </a:cubicBezTo>
                <a:cubicBezTo>
                  <a:pt x="1884103" y="4767598"/>
                  <a:pt x="1886609" y="4764927"/>
                  <a:pt x="1887085" y="4765181"/>
                </a:cubicBezTo>
                <a:close/>
                <a:moveTo>
                  <a:pt x="1950743" y="4752278"/>
                </a:moveTo>
                <a:cubicBezTo>
                  <a:pt x="1954967" y="4755107"/>
                  <a:pt x="1956585" y="4758032"/>
                  <a:pt x="1954904" y="4760702"/>
                </a:cubicBezTo>
                <a:cubicBezTo>
                  <a:pt x="1953857" y="4762351"/>
                  <a:pt x="1951345" y="4765022"/>
                  <a:pt x="1950870" y="4764768"/>
                </a:cubicBezTo>
                <a:cubicBezTo>
                  <a:pt x="1946417" y="4762319"/>
                  <a:pt x="1944894" y="4759237"/>
                  <a:pt x="1946575" y="4756572"/>
                </a:cubicBezTo>
                <a:cubicBezTo>
                  <a:pt x="1947628" y="4754885"/>
                  <a:pt x="1949341" y="4753680"/>
                  <a:pt x="1950743" y="4752278"/>
                </a:cubicBezTo>
                <a:close/>
                <a:moveTo>
                  <a:pt x="1036223" y="4741064"/>
                </a:moveTo>
                <a:cubicBezTo>
                  <a:pt x="1041531" y="4745003"/>
                  <a:pt x="1045947" y="4750376"/>
                  <a:pt x="1051416" y="4751803"/>
                </a:cubicBezTo>
                <a:cubicBezTo>
                  <a:pt x="1057360" y="4753331"/>
                  <a:pt x="1063558" y="4752945"/>
                  <a:pt x="1067530" y="4758825"/>
                </a:cubicBezTo>
                <a:lnTo>
                  <a:pt x="1067530" y="4777599"/>
                </a:lnTo>
                <a:lnTo>
                  <a:pt x="1073061" y="4777892"/>
                </a:lnTo>
                <a:cubicBezTo>
                  <a:pt x="1075599" y="4779161"/>
                  <a:pt x="1077286" y="4782561"/>
                  <a:pt x="1078808" y="4785327"/>
                </a:cubicBezTo>
                <a:cubicBezTo>
                  <a:pt x="1079062" y="4785802"/>
                  <a:pt x="1075631" y="4789234"/>
                  <a:pt x="1075154" y="4788980"/>
                </a:cubicBezTo>
                <a:cubicBezTo>
                  <a:pt x="1072388" y="4787490"/>
                  <a:pt x="1068989" y="4785802"/>
                  <a:pt x="1067720" y="4783233"/>
                </a:cubicBezTo>
                <a:lnTo>
                  <a:pt x="1067426" y="4777671"/>
                </a:lnTo>
                <a:lnTo>
                  <a:pt x="1048364" y="4777671"/>
                </a:lnTo>
                <a:cubicBezTo>
                  <a:pt x="1042546" y="4771759"/>
                  <a:pt x="1036641" y="4765751"/>
                  <a:pt x="1030571" y="4759554"/>
                </a:cubicBezTo>
                <a:cubicBezTo>
                  <a:pt x="1029232" y="4752310"/>
                  <a:pt x="1026529" y="4744337"/>
                  <a:pt x="1036223" y="4741064"/>
                </a:cubicBezTo>
                <a:close/>
                <a:moveTo>
                  <a:pt x="2497254" y="4739535"/>
                </a:moveTo>
                <a:cubicBezTo>
                  <a:pt x="2506376" y="4748022"/>
                  <a:pt x="2506376" y="4756510"/>
                  <a:pt x="2497254" y="4765022"/>
                </a:cubicBezTo>
                <a:cubicBezTo>
                  <a:pt x="2488138" y="4756510"/>
                  <a:pt x="2488138" y="4748054"/>
                  <a:pt x="2497254" y="4739535"/>
                </a:cubicBezTo>
                <a:close/>
                <a:moveTo>
                  <a:pt x="1925357" y="4739535"/>
                </a:moveTo>
                <a:cubicBezTo>
                  <a:pt x="1934478" y="4748022"/>
                  <a:pt x="1934478" y="4756510"/>
                  <a:pt x="1925357" y="4765022"/>
                </a:cubicBezTo>
                <a:cubicBezTo>
                  <a:pt x="1916233" y="4756510"/>
                  <a:pt x="1916233" y="4748054"/>
                  <a:pt x="1925357" y="4739535"/>
                </a:cubicBezTo>
                <a:close/>
                <a:moveTo>
                  <a:pt x="1897864" y="4729050"/>
                </a:moveTo>
                <a:cubicBezTo>
                  <a:pt x="1900535" y="4727369"/>
                  <a:pt x="1903611" y="4728891"/>
                  <a:pt x="1906059" y="4733338"/>
                </a:cubicBezTo>
                <a:cubicBezTo>
                  <a:pt x="1906313" y="4733820"/>
                  <a:pt x="1903453" y="4736040"/>
                  <a:pt x="1902026" y="4737442"/>
                </a:cubicBezTo>
                <a:cubicBezTo>
                  <a:pt x="1899197" y="4738837"/>
                  <a:pt x="1896209" y="4737537"/>
                  <a:pt x="1893792" y="4733084"/>
                </a:cubicBezTo>
                <a:cubicBezTo>
                  <a:pt x="1893538" y="4732608"/>
                  <a:pt x="1896209" y="4730065"/>
                  <a:pt x="1897864" y="4729050"/>
                </a:cubicBezTo>
                <a:close/>
                <a:moveTo>
                  <a:pt x="858479" y="4727845"/>
                </a:moveTo>
                <a:cubicBezTo>
                  <a:pt x="856259" y="4730262"/>
                  <a:pt x="852605" y="4732577"/>
                  <a:pt x="851806" y="4735628"/>
                </a:cubicBezTo>
                <a:cubicBezTo>
                  <a:pt x="850886" y="4739218"/>
                  <a:pt x="851203" y="4744432"/>
                  <a:pt x="853271" y="4747230"/>
                </a:cubicBezTo>
                <a:cubicBezTo>
                  <a:pt x="858193" y="4753871"/>
                  <a:pt x="864518" y="4759459"/>
                  <a:pt x="869733" y="4764927"/>
                </a:cubicBezTo>
                <a:lnTo>
                  <a:pt x="889594" y="4764927"/>
                </a:lnTo>
                <a:lnTo>
                  <a:pt x="889594" y="4764959"/>
                </a:lnTo>
                <a:lnTo>
                  <a:pt x="889606" y="4764963"/>
                </a:lnTo>
                <a:lnTo>
                  <a:pt x="892768" y="4774464"/>
                </a:lnTo>
                <a:lnTo>
                  <a:pt x="902295" y="4777635"/>
                </a:lnTo>
                <a:lnTo>
                  <a:pt x="902307" y="4777671"/>
                </a:lnTo>
                <a:lnTo>
                  <a:pt x="902308" y="4777671"/>
                </a:lnTo>
                <a:lnTo>
                  <a:pt x="902592" y="4794766"/>
                </a:lnTo>
                <a:lnTo>
                  <a:pt x="915018" y="4803062"/>
                </a:lnTo>
                <a:lnTo>
                  <a:pt x="915019" y="4803094"/>
                </a:lnTo>
                <a:lnTo>
                  <a:pt x="915030" y="4803098"/>
                </a:lnTo>
                <a:lnTo>
                  <a:pt x="918190" y="4812598"/>
                </a:lnTo>
                <a:lnTo>
                  <a:pt x="927720" y="4815764"/>
                </a:lnTo>
                <a:lnTo>
                  <a:pt x="927732" y="4815800"/>
                </a:lnTo>
                <a:lnTo>
                  <a:pt x="927744" y="4815804"/>
                </a:lnTo>
                <a:lnTo>
                  <a:pt x="930902" y="4825336"/>
                </a:lnTo>
                <a:cubicBezTo>
                  <a:pt x="932605" y="4827044"/>
                  <a:pt x="935369" y="4827686"/>
                  <a:pt x="940438" y="4828511"/>
                </a:cubicBezTo>
                <a:cubicBezTo>
                  <a:pt x="942094" y="4838648"/>
                  <a:pt x="943014" y="4839574"/>
                  <a:pt x="953150" y="4841223"/>
                </a:cubicBezTo>
                <a:cubicBezTo>
                  <a:pt x="953150" y="4845162"/>
                  <a:pt x="953024" y="4849076"/>
                  <a:pt x="953182" y="4853015"/>
                </a:cubicBezTo>
                <a:cubicBezTo>
                  <a:pt x="953531" y="4863151"/>
                  <a:pt x="956677" y="4866298"/>
                  <a:pt x="966830" y="4866647"/>
                </a:cubicBezTo>
                <a:cubicBezTo>
                  <a:pt x="968787" y="4866710"/>
                  <a:pt x="970751" y="4866718"/>
                  <a:pt x="974132" y="4867663"/>
                </a:cubicBezTo>
                <a:lnTo>
                  <a:pt x="978707" y="4869585"/>
                </a:lnTo>
                <a:lnTo>
                  <a:pt x="978846" y="4872210"/>
                </a:lnTo>
                <a:cubicBezTo>
                  <a:pt x="980115" y="4874779"/>
                  <a:pt x="983515" y="4876466"/>
                  <a:pt x="986282" y="4877957"/>
                </a:cubicBezTo>
                <a:cubicBezTo>
                  <a:pt x="986519" y="4878083"/>
                  <a:pt x="987496" y="4877289"/>
                  <a:pt x="986968" y="4875446"/>
                </a:cubicBezTo>
                <a:lnTo>
                  <a:pt x="983202" y="4871473"/>
                </a:lnTo>
                <a:lnTo>
                  <a:pt x="989934" y="4874303"/>
                </a:lnTo>
                <a:cubicBezTo>
                  <a:pt x="988444" y="4871537"/>
                  <a:pt x="986757" y="4868137"/>
                  <a:pt x="984187" y="4866869"/>
                </a:cubicBezTo>
                <a:lnTo>
                  <a:pt x="978623" y="4866574"/>
                </a:lnTo>
                <a:lnTo>
                  <a:pt x="978498" y="4861115"/>
                </a:lnTo>
                <a:cubicBezTo>
                  <a:pt x="972173" y="4854284"/>
                  <a:pt x="965562" y="4847706"/>
                  <a:pt x="958762" y="4841382"/>
                </a:cubicBezTo>
                <a:cubicBezTo>
                  <a:pt x="957731" y="4840430"/>
                  <a:pt x="955092" y="4841255"/>
                  <a:pt x="953214" y="4841255"/>
                </a:cubicBezTo>
                <a:cubicBezTo>
                  <a:pt x="951470" y="4831087"/>
                  <a:pt x="950576" y="4830167"/>
                  <a:pt x="940438" y="4828511"/>
                </a:cubicBezTo>
                <a:cubicBezTo>
                  <a:pt x="939613" y="4823443"/>
                  <a:pt x="938971" y="4820679"/>
                  <a:pt x="937268" y="4818975"/>
                </a:cubicBezTo>
                <a:lnTo>
                  <a:pt x="927744" y="4815804"/>
                </a:lnTo>
                <a:lnTo>
                  <a:pt x="927732" y="4815768"/>
                </a:lnTo>
                <a:lnTo>
                  <a:pt x="927720" y="4815764"/>
                </a:lnTo>
                <a:lnTo>
                  <a:pt x="924556" y="4806264"/>
                </a:lnTo>
                <a:lnTo>
                  <a:pt x="915030" y="4803098"/>
                </a:lnTo>
                <a:lnTo>
                  <a:pt x="915019" y="4803063"/>
                </a:lnTo>
                <a:lnTo>
                  <a:pt x="915018" y="4803062"/>
                </a:lnTo>
                <a:lnTo>
                  <a:pt x="914734" y="4785962"/>
                </a:lnTo>
                <a:lnTo>
                  <a:pt x="902308" y="4777671"/>
                </a:lnTo>
                <a:lnTo>
                  <a:pt x="902307" y="4777639"/>
                </a:lnTo>
                <a:lnTo>
                  <a:pt x="902295" y="4777635"/>
                </a:lnTo>
                <a:lnTo>
                  <a:pt x="899131" y="4768134"/>
                </a:lnTo>
                <a:lnTo>
                  <a:pt x="889606" y="4764963"/>
                </a:lnTo>
                <a:lnTo>
                  <a:pt x="889594" y="4764927"/>
                </a:lnTo>
                <a:lnTo>
                  <a:pt x="889467" y="4758825"/>
                </a:lnTo>
                <a:cubicBezTo>
                  <a:pt x="879330" y="4748308"/>
                  <a:pt x="868845" y="4738140"/>
                  <a:pt x="858479" y="4727845"/>
                </a:cubicBezTo>
                <a:close/>
                <a:moveTo>
                  <a:pt x="1976067" y="4727052"/>
                </a:moveTo>
                <a:cubicBezTo>
                  <a:pt x="1980489" y="4729526"/>
                  <a:pt x="1981821" y="4732513"/>
                  <a:pt x="1980425" y="4735310"/>
                </a:cubicBezTo>
                <a:cubicBezTo>
                  <a:pt x="1979023" y="4736712"/>
                  <a:pt x="1976803" y="4739599"/>
                  <a:pt x="1976321" y="4739313"/>
                </a:cubicBezTo>
                <a:cubicBezTo>
                  <a:pt x="1971874" y="4736871"/>
                  <a:pt x="1970352" y="4733788"/>
                  <a:pt x="1972032" y="4731118"/>
                </a:cubicBezTo>
                <a:cubicBezTo>
                  <a:pt x="1973085" y="4729462"/>
                  <a:pt x="1975592" y="4726792"/>
                  <a:pt x="1976067" y="4727052"/>
                </a:cubicBezTo>
                <a:close/>
                <a:moveTo>
                  <a:pt x="2473050" y="4715419"/>
                </a:moveTo>
                <a:cubicBezTo>
                  <a:pt x="2473303" y="4715229"/>
                  <a:pt x="2476766" y="4717899"/>
                  <a:pt x="2476991" y="4719485"/>
                </a:cubicBezTo>
                <a:cubicBezTo>
                  <a:pt x="2478359" y="4729082"/>
                  <a:pt x="2480327" y="4738870"/>
                  <a:pt x="2475847" y="4748213"/>
                </a:cubicBezTo>
                <a:cubicBezTo>
                  <a:pt x="2473812" y="4752406"/>
                  <a:pt x="2470061" y="4753618"/>
                  <a:pt x="2465488" y="4752279"/>
                </a:cubicBezTo>
                <a:cubicBezTo>
                  <a:pt x="2465488" y="4742238"/>
                  <a:pt x="2465014" y="4732133"/>
                  <a:pt x="2465836" y="4722155"/>
                </a:cubicBezTo>
                <a:cubicBezTo>
                  <a:pt x="2466027" y="4719675"/>
                  <a:pt x="2470348" y="4717391"/>
                  <a:pt x="2473050" y="4715419"/>
                </a:cubicBezTo>
                <a:close/>
                <a:moveTo>
                  <a:pt x="1143759" y="4714086"/>
                </a:moveTo>
                <a:cubicBezTo>
                  <a:pt x="1156282" y="4714023"/>
                  <a:pt x="1159429" y="4726665"/>
                  <a:pt x="1167972" y="4731974"/>
                </a:cubicBezTo>
                <a:cubicBezTo>
                  <a:pt x="1169342" y="4739504"/>
                  <a:pt x="1172045" y="4747483"/>
                  <a:pt x="1161775" y="4750978"/>
                </a:cubicBezTo>
                <a:cubicBezTo>
                  <a:pt x="1155680" y="4744971"/>
                  <a:pt x="1149640" y="4739091"/>
                  <a:pt x="1143759" y="4733338"/>
                </a:cubicBezTo>
                <a:cubicBezTo>
                  <a:pt x="1143759" y="4726766"/>
                  <a:pt x="1143759" y="4720474"/>
                  <a:pt x="1143759" y="4714086"/>
                </a:cubicBezTo>
                <a:close/>
                <a:moveTo>
                  <a:pt x="4396454" y="4713568"/>
                </a:moveTo>
                <a:cubicBezTo>
                  <a:pt x="4400804" y="4713504"/>
                  <a:pt x="4405342" y="4715038"/>
                  <a:pt x="4407473" y="4718216"/>
                </a:cubicBezTo>
                <a:cubicBezTo>
                  <a:pt x="4408172" y="4719294"/>
                  <a:pt x="4407758" y="4721077"/>
                  <a:pt x="4407885" y="4722504"/>
                </a:cubicBezTo>
                <a:cubicBezTo>
                  <a:pt x="4404929" y="4728828"/>
                  <a:pt x="4391138" y="4729082"/>
                  <a:pt x="4386875" y="4722757"/>
                </a:cubicBezTo>
                <a:cubicBezTo>
                  <a:pt x="4386177" y="4721711"/>
                  <a:pt x="4386050" y="4719707"/>
                  <a:pt x="4386558" y="4718501"/>
                </a:cubicBezTo>
                <a:cubicBezTo>
                  <a:pt x="4387941" y="4715291"/>
                  <a:pt x="4392105" y="4713631"/>
                  <a:pt x="4396454" y="4713568"/>
                </a:cubicBezTo>
                <a:close/>
                <a:moveTo>
                  <a:pt x="2448381" y="4703531"/>
                </a:moveTo>
                <a:cubicBezTo>
                  <a:pt x="2450157" y="4704394"/>
                  <a:pt x="2452606" y="4706392"/>
                  <a:pt x="2452638" y="4707953"/>
                </a:cubicBezTo>
                <a:cubicBezTo>
                  <a:pt x="2452957" y="4722726"/>
                  <a:pt x="2452829" y="4737506"/>
                  <a:pt x="2452829" y="4752279"/>
                </a:cubicBezTo>
                <a:cubicBezTo>
                  <a:pt x="2448352" y="4750979"/>
                  <a:pt x="2444531" y="4752089"/>
                  <a:pt x="2442722" y="4756218"/>
                </a:cubicBezTo>
                <a:cubicBezTo>
                  <a:pt x="2441259" y="4759555"/>
                  <a:pt x="2440718" y="4763341"/>
                  <a:pt x="2440180" y="4766995"/>
                </a:cubicBezTo>
                <a:cubicBezTo>
                  <a:pt x="2439608" y="4771030"/>
                  <a:pt x="2441353" y="4775254"/>
                  <a:pt x="2445490" y="4776174"/>
                </a:cubicBezTo>
                <a:cubicBezTo>
                  <a:pt x="2447391" y="4776592"/>
                  <a:pt x="2452005" y="4772552"/>
                  <a:pt x="2452482" y="4769983"/>
                </a:cubicBezTo>
                <a:cubicBezTo>
                  <a:pt x="2453560" y="4764261"/>
                  <a:pt x="2452829" y="4758222"/>
                  <a:pt x="2452829" y="4752279"/>
                </a:cubicBezTo>
                <a:lnTo>
                  <a:pt x="2465488" y="4752279"/>
                </a:lnTo>
                <a:lnTo>
                  <a:pt x="2465542" y="4752279"/>
                </a:lnTo>
                <a:cubicBezTo>
                  <a:pt x="2465542" y="4771315"/>
                  <a:pt x="2465542" y="4790351"/>
                  <a:pt x="2465542" y="4809196"/>
                </a:cubicBezTo>
                <a:cubicBezTo>
                  <a:pt x="2461183" y="4813865"/>
                  <a:pt x="2456929" y="4818407"/>
                  <a:pt x="2452511" y="4823113"/>
                </a:cubicBezTo>
                <a:cubicBezTo>
                  <a:pt x="2452511" y="4835730"/>
                  <a:pt x="2452511" y="4848309"/>
                  <a:pt x="2452511" y="4860608"/>
                </a:cubicBezTo>
                <a:cubicBezTo>
                  <a:pt x="2449206" y="4863913"/>
                  <a:pt x="2446218" y="4866900"/>
                  <a:pt x="2443231" y="4869888"/>
                </a:cubicBezTo>
                <a:cubicBezTo>
                  <a:pt x="2435701" y="4883456"/>
                  <a:pt x="2443515" y="4898616"/>
                  <a:pt x="2438815" y="4912438"/>
                </a:cubicBezTo>
                <a:cubicBezTo>
                  <a:pt x="2435827" y="4915426"/>
                  <a:pt x="2432839" y="4918413"/>
                  <a:pt x="2428743" y="4922511"/>
                </a:cubicBezTo>
                <a:cubicBezTo>
                  <a:pt x="2428355" y="4927370"/>
                  <a:pt x="2427024" y="4933504"/>
                  <a:pt x="2427658" y="4939416"/>
                </a:cubicBezTo>
                <a:cubicBezTo>
                  <a:pt x="2428743" y="4949330"/>
                  <a:pt x="2422448" y="4954544"/>
                  <a:pt x="2415583" y="4960900"/>
                </a:cubicBezTo>
                <a:cubicBezTo>
                  <a:pt x="2415583" y="4968461"/>
                  <a:pt x="2415583" y="4976688"/>
                  <a:pt x="2415583" y="4984953"/>
                </a:cubicBezTo>
                <a:cubicBezTo>
                  <a:pt x="2411257" y="4990003"/>
                  <a:pt x="2407253" y="4994646"/>
                  <a:pt x="2402522" y="5000171"/>
                </a:cubicBezTo>
                <a:cubicBezTo>
                  <a:pt x="2402522" y="5015870"/>
                  <a:pt x="2402522" y="5032648"/>
                  <a:pt x="2402522" y="5049457"/>
                </a:cubicBezTo>
                <a:cubicBezTo>
                  <a:pt x="2398131" y="5054259"/>
                  <a:pt x="2393938" y="5058864"/>
                  <a:pt x="2389461" y="5063761"/>
                </a:cubicBezTo>
                <a:cubicBezTo>
                  <a:pt x="2389461" y="5067478"/>
                  <a:pt x="2389461" y="5071671"/>
                  <a:pt x="2389461" y="5075737"/>
                </a:cubicBezTo>
                <a:cubicBezTo>
                  <a:pt x="2385072" y="5080476"/>
                  <a:pt x="2380847" y="5085049"/>
                  <a:pt x="2376399" y="5089882"/>
                </a:cubicBezTo>
                <a:cubicBezTo>
                  <a:pt x="2376399" y="5102271"/>
                  <a:pt x="2376399" y="5114919"/>
                  <a:pt x="2376399" y="5126933"/>
                </a:cubicBezTo>
                <a:cubicBezTo>
                  <a:pt x="2371852" y="5131982"/>
                  <a:pt x="2367721" y="5136562"/>
                  <a:pt x="2363972" y="5140723"/>
                </a:cubicBezTo>
                <a:cubicBezTo>
                  <a:pt x="2363529" y="5145525"/>
                  <a:pt x="2363149" y="5149591"/>
                  <a:pt x="2362736" y="5153657"/>
                </a:cubicBezTo>
                <a:cubicBezTo>
                  <a:pt x="2359747" y="5156645"/>
                  <a:pt x="2356760" y="5159632"/>
                  <a:pt x="2353741" y="5162620"/>
                </a:cubicBezTo>
                <a:cubicBezTo>
                  <a:pt x="2352884" y="5166495"/>
                  <a:pt x="2351008" y="5170466"/>
                  <a:pt x="2351355" y="5174215"/>
                </a:cubicBezTo>
                <a:cubicBezTo>
                  <a:pt x="2352439" y="5185436"/>
                  <a:pt x="2349991" y="5194805"/>
                  <a:pt x="2340329" y="5201447"/>
                </a:cubicBezTo>
                <a:cubicBezTo>
                  <a:pt x="2338579" y="5211589"/>
                  <a:pt x="2336866" y="5221726"/>
                  <a:pt x="2326318" y="5227472"/>
                </a:cubicBezTo>
                <a:cubicBezTo>
                  <a:pt x="2326318" y="5235896"/>
                  <a:pt x="2326318" y="5244187"/>
                  <a:pt x="2326318" y="5252579"/>
                </a:cubicBezTo>
                <a:cubicBezTo>
                  <a:pt x="2321864" y="5257343"/>
                  <a:pt x="2317418" y="5261701"/>
                  <a:pt x="2313541" y="5266496"/>
                </a:cubicBezTo>
                <a:cubicBezTo>
                  <a:pt x="2310174" y="5270657"/>
                  <a:pt x="2307407" y="5272566"/>
                  <a:pt x="2304514" y="5270949"/>
                </a:cubicBezTo>
                <a:cubicBezTo>
                  <a:pt x="2300288" y="5268564"/>
                  <a:pt x="2299109" y="5264847"/>
                  <a:pt x="2300288" y="5259981"/>
                </a:cubicBezTo>
                <a:cubicBezTo>
                  <a:pt x="2300765" y="5258015"/>
                  <a:pt x="2300575" y="5255852"/>
                  <a:pt x="2300670" y="5254228"/>
                </a:cubicBezTo>
                <a:cubicBezTo>
                  <a:pt x="2304768" y="5249591"/>
                  <a:pt x="2308644" y="5245208"/>
                  <a:pt x="2312489" y="5240819"/>
                </a:cubicBezTo>
                <a:cubicBezTo>
                  <a:pt x="2309026" y="5237355"/>
                  <a:pt x="2306037" y="5234368"/>
                  <a:pt x="2302921" y="5231253"/>
                </a:cubicBezTo>
                <a:cubicBezTo>
                  <a:pt x="2297967" y="5223755"/>
                  <a:pt x="2301463" y="5215179"/>
                  <a:pt x="2300098" y="5205741"/>
                </a:cubicBezTo>
                <a:cubicBezTo>
                  <a:pt x="2303277" y="5201707"/>
                  <a:pt x="2307027" y="5196968"/>
                  <a:pt x="2311727" y="5190961"/>
                </a:cubicBezTo>
                <a:cubicBezTo>
                  <a:pt x="2308802" y="5187371"/>
                  <a:pt x="2305339" y="5183115"/>
                  <a:pt x="2301685" y="5178636"/>
                </a:cubicBezTo>
                <a:cubicBezTo>
                  <a:pt x="2304419" y="5165639"/>
                  <a:pt x="2321009" y="5176473"/>
                  <a:pt x="2325582" y="5165094"/>
                </a:cubicBezTo>
                <a:cubicBezTo>
                  <a:pt x="2325582" y="5161503"/>
                  <a:pt x="2325582" y="5157342"/>
                  <a:pt x="2325582" y="5153435"/>
                </a:cubicBezTo>
                <a:cubicBezTo>
                  <a:pt x="2329972" y="5148633"/>
                  <a:pt x="2334100" y="5144091"/>
                  <a:pt x="2338103" y="5139677"/>
                </a:cubicBezTo>
                <a:cubicBezTo>
                  <a:pt x="2333912" y="5135065"/>
                  <a:pt x="2329717" y="5130491"/>
                  <a:pt x="2326318" y="5126743"/>
                </a:cubicBezTo>
                <a:cubicBezTo>
                  <a:pt x="2326318" y="5113079"/>
                  <a:pt x="2326318" y="5100526"/>
                  <a:pt x="2326318" y="5088481"/>
                </a:cubicBezTo>
                <a:cubicBezTo>
                  <a:pt x="2328285" y="5086514"/>
                  <a:pt x="2329908" y="5085081"/>
                  <a:pt x="2331273" y="5083495"/>
                </a:cubicBezTo>
                <a:cubicBezTo>
                  <a:pt x="2341345" y="5071830"/>
                  <a:pt x="2342012" y="5068969"/>
                  <a:pt x="2332129" y="5057532"/>
                </a:cubicBezTo>
                <a:cubicBezTo>
                  <a:pt x="2325963" y="5050415"/>
                  <a:pt x="2323711" y="5044027"/>
                  <a:pt x="2328347" y="5035508"/>
                </a:cubicBezTo>
                <a:cubicBezTo>
                  <a:pt x="2335179" y="5028297"/>
                  <a:pt x="2344079" y="5032775"/>
                  <a:pt x="2352055" y="5031918"/>
                </a:cubicBezTo>
                <a:cubicBezTo>
                  <a:pt x="2358251" y="5031252"/>
                  <a:pt x="2364576" y="5031791"/>
                  <a:pt x="2370332" y="5031791"/>
                </a:cubicBezTo>
                <a:cubicBezTo>
                  <a:pt x="2376843" y="5025277"/>
                  <a:pt x="2382820" y="5019302"/>
                  <a:pt x="2389114" y="5013009"/>
                </a:cubicBezTo>
                <a:cubicBezTo>
                  <a:pt x="2389114" y="5004941"/>
                  <a:pt x="2389114" y="4996549"/>
                  <a:pt x="2389114" y="4988290"/>
                </a:cubicBezTo>
                <a:cubicBezTo>
                  <a:pt x="2393526" y="4983552"/>
                  <a:pt x="2397718" y="4979010"/>
                  <a:pt x="2401787" y="4974627"/>
                </a:cubicBezTo>
                <a:cubicBezTo>
                  <a:pt x="2397815" y="4970205"/>
                  <a:pt x="2393843" y="4965791"/>
                  <a:pt x="2389907" y="4961408"/>
                </a:cubicBezTo>
                <a:cubicBezTo>
                  <a:pt x="2397753" y="4953555"/>
                  <a:pt x="2405217" y="4946089"/>
                  <a:pt x="2412785" y="4938528"/>
                </a:cubicBezTo>
                <a:cubicBezTo>
                  <a:pt x="2416663" y="4930706"/>
                  <a:pt x="2414784" y="4922226"/>
                  <a:pt x="2414467" y="4914119"/>
                </a:cubicBezTo>
                <a:cubicBezTo>
                  <a:pt x="2414338" y="4911068"/>
                  <a:pt x="2409544" y="4905384"/>
                  <a:pt x="2408109" y="4905733"/>
                </a:cubicBezTo>
                <a:cubicBezTo>
                  <a:pt x="2403726" y="4906875"/>
                  <a:pt x="2401628" y="4911227"/>
                  <a:pt x="2402204" y="4915458"/>
                </a:cubicBezTo>
                <a:cubicBezTo>
                  <a:pt x="2402806" y="4920158"/>
                  <a:pt x="2401980" y="4923780"/>
                  <a:pt x="2399059" y="4926926"/>
                </a:cubicBezTo>
                <a:cubicBezTo>
                  <a:pt x="2395912" y="4930326"/>
                  <a:pt x="2393053" y="4929628"/>
                  <a:pt x="2389714" y="4923906"/>
                </a:cubicBezTo>
                <a:cubicBezTo>
                  <a:pt x="2389714" y="4911867"/>
                  <a:pt x="2389714" y="4899282"/>
                  <a:pt x="2389714" y="4885968"/>
                </a:cubicBezTo>
                <a:cubicBezTo>
                  <a:pt x="2393463" y="4881965"/>
                  <a:pt x="2397718" y="4877386"/>
                  <a:pt x="2402111" y="4872717"/>
                </a:cubicBezTo>
                <a:cubicBezTo>
                  <a:pt x="2401950" y="4858128"/>
                  <a:pt x="2401950" y="4843323"/>
                  <a:pt x="2401950" y="4828511"/>
                </a:cubicBezTo>
                <a:cubicBezTo>
                  <a:pt x="2406780" y="4830008"/>
                  <a:pt x="2411828" y="4828702"/>
                  <a:pt x="2412498" y="4824001"/>
                </a:cubicBezTo>
                <a:cubicBezTo>
                  <a:pt x="2414211" y="4811734"/>
                  <a:pt x="2414562" y="4799250"/>
                  <a:pt x="2415616" y="4784502"/>
                </a:cubicBezTo>
                <a:cubicBezTo>
                  <a:pt x="2417995" y="4781642"/>
                  <a:pt x="2421909" y="4776973"/>
                  <a:pt x="2426769" y="4771220"/>
                </a:cubicBezTo>
                <a:cubicBezTo>
                  <a:pt x="2426769" y="4760100"/>
                  <a:pt x="2426769" y="4747610"/>
                  <a:pt x="2426769" y="4735025"/>
                </a:cubicBezTo>
                <a:cubicBezTo>
                  <a:pt x="2431121" y="4730135"/>
                  <a:pt x="2435193" y="4725523"/>
                  <a:pt x="2439512" y="4720665"/>
                </a:cubicBezTo>
                <a:cubicBezTo>
                  <a:pt x="2439703" y="4716973"/>
                  <a:pt x="2439099" y="4712558"/>
                  <a:pt x="2440307" y="4708746"/>
                </a:cubicBezTo>
                <a:cubicBezTo>
                  <a:pt x="2441834" y="4703919"/>
                  <a:pt x="2445394" y="4702041"/>
                  <a:pt x="2448381" y="4703531"/>
                </a:cubicBezTo>
                <a:close/>
                <a:moveTo>
                  <a:pt x="2179387" y="4701660"/>
                </a:moveTo>
                <a:cubicBezTo>
                  <a:pt x="2183836" y="4704108"/>
                  <a:pt x="2185175" y="4707096"/>
                  <a:pt x="2183742" y="4709919"/>
                </a:cubicBezTo>
                <a:cubicBezTo>
                  <a:pt x="2182343" y="4711321"/>
                  <a:pt x="2180118" y="4714213"/>
                  <a:pt x="2179642" y="4713928"/>
                </a:cubicBezTo>
                <a:cubicBezTo>
                  <a:pt x="2175194" y="4711479"/>
                  <a:pt x="2173665" y="4708396"/>
                  <a:pt x="2175354" y="4705726"/>
                </a:cubicBezTo>
                <a:cubicBezTo>
                  <a:pt x="2176400" y="4704076"/>
                  <a:pt x="2178914" y="4701406"/>
                  <a:pt x="2179387" y="4701660"/>
                </a:cubicBezTo>
                <a:close/>
                <a:moveTo>
                  <a:pt x="1989002" y="4701628"/>
                </a:moveTo>
                <a:cubicBezTo>
                  <a:pt x="1989478" y="4701406"/>
                  <a:pt x="1991704" y="4704267"/>
                  <a:pt x="1993106" y="4705662"/>
                </a:cubicBezTo>
                <a:cubicBezTo>
                  <a:pt x="1994502" y="4708492"/>
                  <a:pt x="1993201" y="4711479"/>
                  <a:pt x="1988748" y="4713896"/>
                </a:cubicBezTo>
                <a:cubicBezTo>
                  <a:pt x="1988274" y="4714150"/>
                  <a:pt x="1985730" y="4711479"/>
                  <a:pt x="1984714" y="4709824"/>
                </a:cubicBezTo>
                <a:cubicBezTo>
                  <a:pt x="1983034" y="4707160"/>
                  <a:pt x="1984556" y="4704077"/>
                  <a:pt x="1989002" y="4701628"/>
                </a:cubicBezTo>
                <a:close/>
                <a:moveTo>
                  <a:pt x="777063" y="4701097"/>
                </a:moveTo>
                <a:cubicBezTo>
                  <a:pt x="772083" y="4700926"/>
                  <a:pt x="767373" y="4701704"/>
                  <a:pt x="763624" y="4706487"/>
                </a:cubicBezTo>
                <a:cubicBezTo>
                  <a:pt x="782755" y="4725587"/>
                  <a:pt x="801786" y="4744623"/>
                  <a:pt x="820950" y="4763817"/>
                </a:cubicBezTo>
                <a:cubicBezTo>
                  <a:pt x="827021" y="4758952"/>
                  <a:pt x="828322" y="4751581"/>
                  <a:pt x="823558" y="4743671"/>
                </a:cubicBezTo>
                <a:cubicBezTo>
                  <a:pt x="821458" y="4740176"/>
                  <a:pt x="815197" y="4737633"/>
                  <a:pt x="815260" y="4734708"/>
                </a:cubicBezTo>
                <a:cubicBezTo>
                  <a:pt x="815514" y="4717677"/>
                  <a:pt x="803283" y="4710046"/>
                  <a:pt x="792125" y="4701407"/>
                </a:cubicBezTo>
                <a:cubicBezTo>
                  <a:pt x="787295" y="4702390"/>
                  <a:pt x="782044" y="4701269"/>
                  <a:pt x="777063" y="4701097"/>
                </a:cubicBezTo>
                <a:close/>
                <a:moveTo>
                  <a:pt x="2359401" y="4690826"/>
                </a:moveTo>
                <a:cubicBezTo>
                  <a:pt x="2356539" y="4689361"/>
                  <a:pt x="2353615" y="4691302"/>
                  <a:pt x="2351136" y="4695717"/>
                </a:cubicBezTo>
                <a:cubicBezTo>
                  <a:pt x="2351136" y="4703982"/>
                  <a:pt x="2351136" y="4712241"/>
                  <a:pt x="2351136" y="4720506"/>
                </a:cubicBezTo>
                <a:cubicBezTo>
                  <a:pt x="2352599" y="4721965"/>
                  <a:pt x="2353836" y="4723874"/>
                  <a:pt x="2355587" y="4724794"/>
                </a:cubicBezTo>
                <a:cubicBezTo>
                  <a:pt x="2358442" y="4726253"/>
                  <a:pt x="2361366" y="4724318"/>
                  <a:pt x="2363846" y="4719897"/>
                </a:cubicBezTo>
                <a:cubicBezTo>
                  <a:pt x="2363846" y="4711638"/>
                  <a:pt x="2363846" y="4703373"/>
                  <a:pt x="2363846" y="4695114"/>
                </a:cubicBezTo>
                <a:cubicBezTo>
                  <a:pt x="2362386" y="4693649"/>
                  <a:pt x="2361143" y="4691714"/>
                  <a:pt x="2359401" y="4690826"/>
                </a:cubicBezTo>
                <a:close/>
                <a:moveTo>
                  <a:pt x="1136417" y="4689709"/>
                </a:moveTo>
                <a:cubicBezTo>
                  <a:pt x="1138867" y="4691904"/>
                  <a:pt x="1142963" y="4693813"/>
                  <a:pt x="1143440" y="4696382"/>
                </a:cubicBezTo>
                <a:cubicBezTo>
                  <a:pt x="1144487" y="4702135"/>
                  <a:pt x="1143757" y="4708205"/>
                  <a:pt x="1143757" y="4714149"/>
                </a:cubicBezTo>
                <a:cubicBezTo>
                  <a:pt x="1137814" y="4714149"/>
                  <a:pt x="1131742" y="4714878"/>
                  <a:pt x="1126027" y="4713800"/>
                </a:cubicBezTo>
                <a:cubicBezTo>
                  <a:pt x="1123451" y="4713318"/>
                  <a:pt x="1121543" y="4709221"/>
                  <a:pt x="1119354" y="4706772"/>
                </a:cubicBezTo>
                <a:cubicBezTo>
                  <a:pt x="1125100" y="4701025"/>
                  <a:pt x="1130696" y="4695430"/>
                  <a:pt x="1136417" y="4689709"/>
                </a:cubicBezTo>
                <a:close/>
                <a:moveTo>
                  <a:pt x="2484414" y="4688948"/>
                </a:moveTo>
                <a:cubicBezTo>
                  <a:pt x="2488863" y="4691396"/>
                  <a:pt x="2490161" y="4694384"/>
                  <a:pt x="2488766" y="4697213"/>
                </a:cubicBezTo>
                <a:cubicBezTo>
                  <a:pt x="2487365" y="4698608"/>
                  <a:pt x="2485144" y="4701501"/>
                  <a:pt x="2484666" y="4701215"/>
                </a:cubicBezTo>
                <a:cubicBezTo>
                  <a:pt x="2480214" y="4698767"/>
                  <a:pt x="2478691" y="4695684"/>
                  <a:pt x="2480374" y="4693014"/>
                </a:cubicBezTo>
                <a:cubicBezTo>
                  <a:pt x="2481426" y="4691365"/>
                  <a:pt x="2483933" y="4688694"/>
                  <a:pt x="2484414" y="4688948"/>
                </a:cubicBezTo>
                <a:close/>
                <a:moveTo>
                  <a:pt x="1033834" y="4678368"/>
                </a:moveTo>
                <a:cubicBezTo>
                  <a:pt x="1040126" y="4676078"/>
                  <a:pt x="1042378" y="4683899"/>
                  <a:pt x="1046641" y="4686944"/>
                </a:cubicBezTo>
                <a:cubicBezTo>
                  <a:pt x="1048259" y="4688124"/>
                  <a:pt x="1049623" y="4689710"/>
                  <a:pt x="1050962" y="4691238"/>
                </a:cubicBezTo>
                <a:cubicBezTo>
                  <a:pt x="1052136" y="4692634"/>
                  <a:pt x="1053188" y="4694130"/>
                  <a:pt x="1054331" y="4695558"/>
                </a:cubicBezTo>
                <a:cubicBezTo>
                  <a:pt x="1041458" y="4703982"/>
                  <a:pt x="1041395" y="4704077"/>
                  <a:pt x="1029349" y="4694543"/>
                </a:cubicBezTo>
                <a:cubicBezTo>
                  <a:pt x="1030213" y="4688917"/>
                  <a:pt x="1026424" y="4681102"/>
                  <a:pt x="1033834" y="4678368"/>
                </a:cubicBezTo>
                <a:close/>
                <a:moveTo>
                  <a:pt x="985282" y="4677480"/>
                </a:moveTo>
                <a:cubicBezTo>
                  <a:pt x="992300" y="4683962"/>
                  <a:pt x="998371" y="4689519"/>
                  <a:pt x="1003967" y="4694670"/>
                </a:cubicBezTo>
                <a:lnTo>
                  <a:pt x="1003967" y="4714078"/>
                </a:lnTo>
                <a:lnTo>
                  <a:pt x="1009500" y="4714372"/>
                </a:lnTo>
                <a:cubicBezTo>
                  <a:pt x="1012075" y="4715608"/>
                  <a:pt x="1013762" y="4719040"/>
                  <a:pt x="1015253" y="4721806"/>
                </a:cubicBezTo>
                <a:cubicBezTo>
                  <a:pt x="1015507" y="4722282"/>
                  <a:pt x="1012075" y="4725713"/>
                  <a:pt x="1011599" y="4725459"/>
                </a:cubicBezTo>
                <a:cubicBezTo>
                  <a:pt x="1008834" y="4723969"/>
                  <a:pt x="1005433" y="4722282"/>
                  <a:pt x="1004164" y="4719706"/>
                </a:cubicBezTo>
                <a:lnTo>
                  <a:pt x="1003869" y="4714150"/>
                </a:lnTo>
                <a:lnTo>
                  <a:pt x="978544" y="4714150"/>
                </a:lnTo>
                <a:cubicBezTo>
                  <a:pt x="978544" y="4703823"/>
                  <a:pt x="977845" y="4693427"/>
                  <a:pt x="978861" y="4683195"/>
                </a:cubicBezTo>
                <a:cubicBezTo>
                  <a:pt x="979337" y="4678621"/>
                  <a:pt x="983657" y="4676998"/>
                  <a:pt x="985282" y="4677480"/>
                </a:cubicBezTo>
                <a:close/>
                <a:moveTo>
                  <a:pt x="736599" y="4675273"/>
                </a:moveTo>
                <a:lnTo>
                  <a:pt x="740814" y="4675496"/>
                </a:lnTo>
                <a:lnTo>
                  <a:pt x="742328" y="4679161"/>
                </a:lnTo>
                <a:lnTo>
                  <a:pt x="742344" y="4679187"/>
                </a:lnTo>
                <a:lnTo>
                  <a:pt x="742328" y="4679193"/>
                </a:lnTo>
                <a:lnTo>
                  <a:pt x="736705" y="4677267"/>
                </a:lnTo>
                <a:close/>
                <a:moveTo>
                  <a:pt x="1999558" y="4665529"/>
                </a:moveTo>
                <a:cubicBezTo>
                  <a:pt x="2002223" y="4663842"/>
                  <a:pt x="2005306" y="4665371"/>
                  <a:pt x="2007747" y="4669817"/>
                </a:cubicBezTo>
                <a:cubicBezTo>
                  <a:pt x="2007970" y="4670293"/>
                  <a:pt x="2005116" y="4672488"/>
                  <a:pt x="2003720" y="4673915"/>
                </a:cubicBezTo>
                <a:cubicBezTo>
                  <a:pt x="2000891" y="4675317"/>
                  <a:pt x="1997902" y="4674010"/>
                  <a:pt x="1995486" y="4669564"/>
                </a:cubicBezTo>
                <a:cubicBezTo>
                  <a:pt x="1995232" y="4669088"/>
                  <a:pt x="1997902" y="4666544"/>
                  <a:pt x="1999558" y="4665529"/>
                </a:cubicBezTo>
                <a:close/>
                <a:moveTo>
                  <a:pt x="2092492" y="4665371"/>
                </a:moveTo>
                <a:cubicBezTo>
                  <a:pt x="2094268" y="4666227"/>
                  <a:pt x="2096716" y="4668168"/>
                  <a:pt x="2096748" y="4669659"/>
                </a:cubicBezTo>
                <a:cubicBezTo>
                  <a:pt x="2097065" y="4682117"/>
                  <a:pt x="2096907" y="4694606"/>
                  <a:pt x="2096907" y="4707064"/>
                </a:cubicBezTo>
                <a:cubicBezTo>
                  <a:pt x="2094489" y="4711511"/>
                  <a:pt x="2091567" y="4713516"/>
                  <a:pt x="2088679" y="4712082"/>
                </a:cubicBezTo>
                <a:cubicBezTo>
                  <a:pt x="2086896" y="4711226"/>
                  <a:pt x="2084448" y="4709285"/>
                  <a:pt x="2084415" y="4707794"/>
                </a:cubicBezTo>
                <a:cubicBezTo>
                  <a:pt x="2084066" y="4695336"/>
                  <a:pt x="2084225" y="4682878"/>
                  <a:pt x="2084225" y="4670388"/>
                </a:cubicBezTo>
                <a:cubicBezTo>
                  <a:pt x="2086642" y="4665942"/>
                  <a:pt x="2089566" y="4663937"/>
                  <a:pt x="2092492" y="4665371"/>
                </a:cubicBezTo>
                <a:close/>
                <a:moveTo>
                  <a:pt x="1948708" y="4652818"/>
                </a:moveTo>
                <a:cubicBezTo>
                  <a:pt x="1951380" y="4651137"/>
                  <a:pt x="1954463" y="4652659"/>
                  <a:pt x="1956910" y="4657106"/>
                </a:cubicBezTo>
                <a:cubicBezTo>
                  <a:pt x="1957164" y="4657588"/>
                  <a:pt x="1954272" y="4659776"/>
                  <a:pt x="1952870" y="4661210"/>
                </a:cubicBezTo>
                <a:cubicBezTo>
                  <a:pt x="1950047" y="4662605"/>
                  <a:pt x="1947059" y="4661305"/>
                  <a:pt x="1944642" y="4656852"/>
                </a:cubicBezTo>
                <a:cubicBezTo>
                  <a:pt x="1944388" y="4656376"/>
                  <a:pt x="1947059" y="4653833"/>
                  <a:pt x="1948708" y="4652818"/>
                </a:cubicBezTo>
                <a:close/>
                <a:moveTo>
                  <a:pt x="2368039" y="4640201"/>
                </a:moveTo>
                <a:cubicBezTo>
                  <a:pt x="2366390" y="4641254"/>
                  <a:pt x="2364100" y="4643062"/>
                  <a:pt x="2364005" y="4644622"/>
                </a:cubicBezTo>
                <a:cubicBezTo>
                  <a:pt x="2363592" y="4652849"/>
                  <a:pt x="2363815" y="4661147"/>
                  <a:pt x="2363815" y="4669405"/>
                </a:cubicBezTo>
                <a:cubicBezTo>
                  <a:pt x="2365210" y="4670902"/>
                  <a:pt x="2366360" y="4672742"/>
                  <a:pt x="2368039" y="4673788"/>
                </a:cubicBezTo>
                <a:cubicBezTo>
                  <a:pt x="2370870" y="4675539"/>
                  <a:pt x="2373825" y="4673820"/>
                  <a:pt x="2376526" y="4669374"/>
                </a:cubicBezTo>
                <a:cubicBezTo>
                  <a:pt x="2376526" y="4661115"/>
                  <a:pt x="2376526" y="4652849"/>
                  <a:pt x="2376526" y="4644591"/>
                </a:cubicBezTo>
                <a:cubicBezTo>
                  <a:pt x="2373825" y="4640106"/>
                  <a:pt x="2370838" y="4638425"/>
                  <a:pt x="2368039" y="4640201"/>
                </a:cubicBezTo>
                <a:close/>
                <a:moveTo>
                  <a:pt x="2446404" y="4637917"/>
                </a:moveTo>
                <a:cubicBezTo>
                  <a:pt x="2450630" y="4640740"/>
                  <a:pt x="2452251" y="4643664"/>
                  <a:pt x="2450564" y="4646335"/>
                </a:cubicBezTo>
                <a:cubicBezTo>
                  <a:pt x="2449520" y="4647990"/>
                  <a:pt x="2447005" y="4650654"/>
                  <a:pt x="2446530" y="4650401"/>
                </a:cubicBezTo>
                <a:cubicBezTo>
                  <a:pt x="2442084" y="4647958"/>
                  <a:pt x="2440555" y="4644876"/>
                  <a:pt x="2442241" y="4642205"/>
                </a:cubicBezTo>
                <a:cubicBezTo>
                  <a:pt x="2443257" y="4640518"/>
                  <a:pt x="2444977" y="4639313"/>
                  <a:pt x="2446404" y="4637917"/>
                </a:cubicBezTo>
                <a:close/>
                <a:moveTo>
                  <a:pt x="2126701" y="4627299"/>
                </a:moveTo>
                <a:cubicBezTo>
                  <a:pt x="2127906" y="4626791"/>
                  <a:pt x="2129880" y="4626949"/>
                  <a:pt x="2130926" y="4627616"/>
                </a:cubicBezTo>
                <a:cubicBezTo>
                  <a:pt x="2132551" y="4628700"/>
                  <a:pt x="2134612" y="4630349"/>
                  <a:pt x="2134842" y="4632005"/>
                </a:cubicBezTo>
                <a:cubicBezTo>
                  <a:pt x="2135412" y="4636008"/>
                  <a:pt x="2135444" y="4640232"/>
                  <a:pt x="2134842" y="4644203"/>
                </a:cubicBezTo>
                <a:cubicBezTo>
                  <a:pt x="2134581" y="4645858"/>
                  <a:pt x="2132137" y="4647159"/>
                  <a:pt x="2130705" y="4648593"/>
                </a:cubicBezTo>
                <a:cubicBezTo>
                  <a:pt x="2129246" y="4648497"/>
                  <a:pt x="2127495" y="4648878"/>
                  <a:pt x="2126415" y="4648212"/>
                </a:cubicBezTo>
                <a:cubicBezTo>
                  <a:pt x="2119901" y="4644013"/>
                  <a:pt x="2120154" y="4630032"/>
                  <a:pt x="2126701" y="4627299"/>
                </a:cubicBezTo>
                <a:close/>
                <a:moveTo>
                  <a:pt x="648105" y="4612494"/>
                </a:moveTo>
                <a:cubicBezTo>
                  <a:pt x="658241" y="4614143"/>
                  <a:pt x="659129" y="4615069"/>
                  <a:pt x="660817" y="4625206"/>
                </a:cubicBezTo>
                <a:cubicBezTo>
                  <a:pt x="650674" y="4623550"/>
                  <a:pt x="649754" y="4622631"/>
                  <a:pt x="648105" y="4612494"/>
                </a:cubicBezTo>
                <a:close/>
                <a:moveTo>
                  <a:pt x="635392" y="4599782"/>
                </a:moveTo>
                <a:cubicBezTo>
                  <a:pt x="645529" y="4601437"/>
                  <a:pt x="646417" y="4602357"/>
                  <a:pt x="648105" y="4612494"/>
                </a:cubicBezTo>
                <a:cubicBezTo>
                  <a:pt x="643036" y="4611666"/>
                  <a:pt x="640270" y="4611022"/>
                  <a:pt x="638565" y="4609318"/>
                </a:cubicBezTo>
                <a:lnTo>
                  <a:pt x="635392" y="4599783"/>
                </a:lnTo>
                <a:close/>
                <a:moveTo>
                  <a:pt x="808174" y="4599751"/>
                </a:moveTo>
                <a:cubicBezTo>
                  <a:pt x="798259" y="4610870"/>
                  <a:pt x="797974" y="4615704"/>
                  <a:pt x="806620" y="4624825"/>
                </a:cubicBezTo>
                <a:cubicBezTo>
                  <a:pt x="810909" y="4629367"/>
                  <a:pt x="815070" y="4634036"/>
                  <a:pt x="818597" y="4637854"/>
                </a:cubicBezTo>
                <a:lnTo>
                  <a:pt x="851456" y="4637854"/>
                </a:lnTo>
                <a:lnTo>
                  <a:pt x="851457" y="4637886"/>
                </a:lnTo>
                <a:lnTo>
                  <a:pt x="851457" y="4657455"/>
                </a:lnTo>
                <a:cubicBezTo>
                  <a:pt x="855497" y="4660988"/>
                  <a:pt x="860103" y="4665054"/>
                  <a:pt x="864169" y="4668581"/>
                </a:cubicBezTo>
                <a:cubicBezTo>
                  <a:pt x="864169" y="4673757"/>
                  <a:pt x="864169" y="4677861"/>
                  <a:pt x="864169" y="4682085"/>
                </a:cubicBezTo>
                <a:cubicBezTo>
                  <a:pt x="891725" y="4709666"/>
                  <a:pt x="919308" y="4737347"/>
                  <a:pt x="947080" y="4764801"/>
                </a:cubicBezTo>
                <a:cubicBezTo>
                  <a:pt x="948133" y="4765815"/>
                  <a:pt x="951058" y="4764927"/>
                  <a:pt x="953119" y="4764927"/>
                </a:cubicBezTo>
                <a:cubicBezTo>
                  <a:pt x="954774" y="4775064"/>
                  <a:pt x="955694" y="4775984"/>
                  <a:pt x="965848" y="4777639"/>
                </a:cubicBezTo>
                <a:cubicBezTo>
                  <a:pt x="965848" y="4783551"/>
                  <a:pt x="965848" y="4789456"/>
                  <a:pt x="965848" y="4797944"/>
                </a:cubicBezTo>
                <a:cubicBezTo>
                  <a:pt x="971348" y="4803443"/>
                  <a:pt x="978148" y="4810243"/>
                  <a:pt x="983642" y="4815736"/>
                </a:cubicBezTo>
                <a:cubicBezTo>
                  <a:pt x="987901" y="4815768"/>
                  <a:pt x="991508" y="4815784"/>
                  <a:pt x="996203" y="4816750"/>
                </a:cubicBezTo>
                <a:lnTo>
                  <a:pt x="1004110" y="4819529"/>
                </a:lnTo>
                <a:lnTo>
                  <a:pt x="1004206" y="4821363"/>
                </a:lnTo>
                <a:cubicBezTo>
                  <a:pt x="1005476" y="4823938"/>
                  <a:pt x="1008876" y="4825619"/>
                  <a:pt x="1011643" y="4827116"/>
                </a:cubicBezTo>
                <a:cubicBezTo>
                  <a:pt x="1011882" y="4827243"/>
                  <a:pt x="1012858" y="4826448"/>
                  <a:pt x="1012330" y="4824605"/>
                </a:cubicBezTo>
                <a:lnTo>
                  <a:pt x="1009223" y="4821326"/>
                </a:lnTo>
                <a:lnTo>
                  <a:pt x="1015297" y="4823462"/>
                </a:lnTo>
                <a:cubicBezTo>
                  <a:pt x="1013807" y="4820697"/>
                  <a:pt x="1012119" y="4817297"/>
                  <a:pt x="1009543" y="4816028"/>
                </a:cubicBezTo>
                <a:lnTo>
                  <a:pt x="1003983" y="4815733"/>
                </a:lnTo>
                <a:lnTo>
                  <a:pt x="1003857" y="4810148"/>
                </a:lnTo>
                <a:cubicBezTo>
                  <a:pt x="993269" y="4799149"/>
                  <a:pt x="982468" y="4788378"/>
                  <a:pt x="971507" y="4777798"/>
                </a:cubicBezTo>
                <a:cubicBezTo>
                  <a:pt x="970517" y="4776846"/>
                  <a:pt x="967788" y="4777671"/>
                  <a:pt x="965880" y="4777671"/>
                </a:cubicBezTo>
                <a:cubicBezTo>
                  <a:pt x="964230" y="4767534"/>
                  <a:pt x="963304" y="4766615"/>
                  <a:pt x="953150" y="4764959"/>
                </a:cubicBezTo>
                <a:cubicBezTo>
                  <a:pt x="953150" y="4758794"/>
                  <a:pt x="953150" y="4752596"/>
                  <a:pt x="953150" y="4745892"/>
                </a:cubicBezTo>
                <a:cubicBezTo>
                  <a:pt x="931767" y="4724508"/>
                  <a:pt x="910122" y="4702866"/>
                  <a:pt x="889879" y="4682625"/>
                </a:cubicBezTo>
                <a:cubicBezTo>
                  <a:pt x="889150" y="4676173"/>
                  <a:pt x="888706" y="4672234"/>
                  <a:pt x="888357" y="4669183"/>
                </a:cubicBezTo>
                <a:cubicBezTo>
                  <a:pt x="877801" y="4658413"/>
                  <a:pt x="867792" y="4648054"/>
                  <a:pt x="857496" y="4638013"/>
                </a:cubicBezTo>
                <a:cubicBezTo>
                  <a:pt x="856450" y="4636991"/>
                  <a:pt x="853525" y="4637886"/>
                  <a:pt x="851457" y="4637886"/>
                </a:cubicBezTo>
                <a:lnTo>
                  <a:pt x="851457" y="4637854"/>
                </a:lnTo>
                <a:lnTo>
                  <a:pt x="851456" y="4637854"/>
                </a:lnTo>
                <a:lnTo>
                  <a:pt x="851330" y="4631752"/>
                </a:lnTo>
                <a:cubicBezTo>
                  <a:pt x="841161" y="4621197"/>
                  <a:pt x="830675" y="4610997"/>
                  <a:pt x="820094" y="4600480"/>
                </a:cubicBezTo>
                <a:cubicBezTo>
                  <a:pt x="816345" y="4600258"/>
                  <a:pt x="812272" y="4600004"/>
                  <a:pt x="808174" y="4599751"/>
                </a:cubicBezTo>
                <a:close/>
                <a:moveTo>
                  <a:pt x="626872" y="4589297"/>
                </a:moveTo>
                <a:lnTo>
                  <a:pt x="635392" y="4599783"/>
                </a:lnTo>
                <a:lnTo>
                  <a:pt x="622679" y="4599783"/>
                </a:lnTo>
                <a:lnTo>
                  <a:pt x="614160" y="4610267"/>
                </a:lnTo>
                <a:cubicBezTo>
                  <a:pt x="609872" y="4608111"/>
                  <a:pt x="608571" y="4604450"/>
                  <a:pt x="609967" y="4599782"/>
                </a:cubicBezTo>
                <a:lnTo>
                  <a:pt x="609998" y="4599782"/>
                </a:lnTo>
                <a:lnTo>
                  <a:pt x="622679" y="4599782"/>
                </a:lnTo>
                <a:close/>
                <a:moveTo>
                  <a:pt x="2028309" y="4575760"/>
                </a:moveTo>
                <a:cubicBezTo>
                  <a:pt x="2028786" y="4575506"/>
                  <a:pt x="2032218" y="4578938"/>
                  <a:pt x="2031964" y="4579414"/>
                </a:cubicBezTo>
                <a:cubicBezTo>
                  <a:pt x="2030472" y="4582179"/>
                  <a:pt x="2028786" y="4585580"/>
                  <a:pt x="2026217" y="4586848"/>
                </a:cubicBezTo>
                <a:lnTo>
                  <a:pt x="2020667" y="4587141"/>
                </a:lnTo>
                <a:lnTo>
                  <a:pt x="2020667" y="4605155"/>
                </a:lnTo>
                <a:cubicBezTo>
                  <a:pt x="2017869" y="4607597"/>
                  <a:pt x="2015261" y="4611764"/>
                  <a:pt x="2012179" y="4612145"/>
                </a:cubicBezTo>
                <a:cubicBezTo>
                  <a:pt x="2004375" y="4613160"/>
                  <a:pt x="1996306" y="4612494"/>
                  <a:pt x="1988800" y="4612494"/>
                </a:cubicBezTo>
                <a:cubicBezTo>
                  <a:pt x="1983466" y="4606201"/>
                  <a:pt x="1983973" y="4600860"/>
                  <a:pt x="1989791" y="4599909"/>
                </a:cubicBezTo>
                <a:cubicBezTo>
                  <a:pt x="1993666" y="4599275"/>
                  <a:pt x="1997765" y="4599782"/>
                  <a:pt x="2001291" y="4599782"/>
                </a:cubicBezTo>
                <a:cubicBezTo>
                  <a:pt x="2004642" y="4597559"/>
                  <a:pt x="2007010" y="4594080"/>
                  <a:pt x="2009782" y="4591275"/>
                </a:cubicBezTo>
                <a:lnTo>
                  <a:pt x="2020592" y="4586847"/>
                </a:lnTo>
                <a:lnTo>
                  <a:pt x="2020874" y="4581507"/>
                </a:lnTo>
                <a:cubicBezTo>
                  <a:pt x="2022112" y="4578938"/>
                  <a:pt x="2025543" y="4577251"/>
                  <a:pt x="2028309" y="4575760"/>
                </a:cubicBezTo>
                <a:close/>
                <a:moveTo>
                  <a:pt x="2166804" y="4574359"/>
                </a:moveTo>
                <a:cubicBezTo>
                  <a:pt x="2171034" y="4577188"/>
                  <a:pt x="2172654" y="4580144"/>
                  <a:pt x="2170971" y="4582783"/>
                </a:cubicBezTo>
                <a:cubicBezTo>
                  <a:pt x="2169918" y="4584432"/>
                  <a:pt x="2167407" y="4587102"/>
                  <a:pt x="2166931" y="4586849"/>
                </a:cubicBezTo>
                <a:cubicBezTo>
                  <a:pt x="2162485" y="4584400"/>
                  <a:pt x="2160956" y="4581317"/>
                  <a:pt x="2162644" y="4578653"/>
                </a:cubicBezTo>
                <a:cubicBezTo>
                  <a:pt x="2163658" y="4576997"/>
                  <a:pt x="2165377" y="4575761"/>
                  <a:pt x="2166804" y="4574359"/>
                </a:cubicBezTo>
                <a:close/>
                <a:moveTo>
                  <a:pt x="944603" y="4573502"/>
                </a:moveTo>
                <a:cubicBezTo>
                  <a:pt x="952355" y="4580683"/>
                  <a:pt x="961271" y="4585358"/>
                  <a:pt x="963745" y="4595494"/>
                </a:cubicBezTo>
                <a:cubicBezTo>
                  <a:pt x="960631" y="4598608"/>
                  <a:pt x="957633" y="4601596"/>
                  <a:pt x="954614" y="4604609"/>
                </a:cubicBezTo>
                <a:cubicBezTo>
                  <a:pt x="958981" y="4613667"/>
                  <a:pt x="966194" y="4619991"/>
                  <a:pt x="975793" y="4625903"/>
                </a:cubicBezTo>
                <a:cubicBezTo>
                  <a:pt x="982784" y="4625903"/>
                  <a:pt x="990984" y="4625903"/>
                  <a:pt x="997657" y="4625903"/>
                </a:cubicBezTo>
                <a:cubicBezTo>
                  <a:pt x="1006202" y="4630730"/>
                  <a:pt x="1003183" y="4637695"/>
                  <a:pt x="1004522" y="4645510"/>
                </a:cubicBezTo>
                <a:cubicBezTo>
                  <a:pt x="999052" y="4650432"/>
                  <a:pt x="993203" y="4656534"/>
                  <a:pt x="986439" y="4661336"/>
                </a:cubicBezTo>
                <a:cubicBezTo>
                  <a:pt x="983544" y="4663398"/>
                  <a:pt x="978653" y="4663334"/>
                  <a:pt x="974715" y="4663112"/>
                </a:cubicBezTo>
                <a:cubicBezTo>
                  <a:pt x="969309" y="4662795"/>
                  <a:pt x="966924" y="4658634"/>
                  <a:pt x="965845" y="4649512"/>
                </a:cubicBezTo>
                <a:cubicBezTo>
                  <a:pt x="965591" y="4647508"/>
                  <a:pt x="965369" y="4645510"/>
                  <a:pt x="965146" y="4643506"/>
                </a:cubicBezTo>
                <a:cubicBezTo>
                  <a:pt x="959203" y="4637562"/>
                  <a:pt x="953243" y="4631624"/>
                  <a:pt x="947394" y="4625776"/>
                </a:cubicBezTo>
                <a:cubicBezTo>
                  <a:pt x="937803" y="4629652"/>
                  <a:pt x="942091" y="4639598"/>
                  <a:pt x="938470" y="4646144"/>
                </a:cubicBezTo>
                <a:cubicBezTo>
                  <a:pt x="936084" y="4650591"/>
                  <a:pt x="932525" y="4652088"/>
                  <a:pt x="927729" y="4650591"/>
                </a:cubicBezTo>
                <a:cubicBezTo>
                  <a:pt x="927729" y="4644305"/>
                  <a:pt x="927729" y="4638012"/>
                  <a:pt x="927729" y="4631847"/>
                </a:cubicBezTo>
                <a:cubicBezTo>
                  <a:pt x="923530" y="4627330"/>
                  <a:pt x="919433" y="4622884"/>
                  <a:pt x="915525" y="4618659"/>
                </a:cubicBezTo>
                <a:cubicBezTo>
                  <a:pt x="919845" y="4613857"/>
                  <a:pt x="923942" y="4609284"/>
                  <a:pt x="928238" y="4604482"/>
                </a:cubicBezTo>
                <a:cubicBezTo>
                  <a:pt x="928238" y="4596128"/>
                  <a:pt x="928238" y="4587863"/>
                  <a:pt x="928238" y="4578170"/>
                </a:cubicBezTo>
                <a:cubicBezTo>
                  <a:pt x="933953" y="4576553"/>
                  <a:pt x="939547" y="4574929"/>
                  <a:pt x="944603" y="4573502"/>
                </a:cubicBezTo>
                <a:close/>
                <a:moveTo>
                  <a:pt x="4797626" y="4561901"/>
                </a:moveTo>
                <a:cubicBezTo>
                  <a:pt x="4798101" y="4561647"/>
                  <a:pt x="4800645" y="4564318"/>
                  <a:pt x="4801660" y="4565973"/>
                </a:cubicBezTo>
                <a:cubicBezTo>
                  <a:pt x="4803349" y="4568644"/>
                  <a:pt x="4801819" y="4571720"/>
                  <a:pt x="4797372" y="4574168"/>
                </a:cubicBezTo>
                <a:cubicBezTo>
                  <a:pt x="4796896" y="4574391"/>
                  <a:pt x="4794671" y="4571529"/>
                  <a:pt x="4793274" y="4570134"/>
                </a:cubicBezTo>
                <a:cubicBezTo>
                  <a:pt x="4791872" y="4567305"/>
                  <a:pt x="4793179" y="4564318"/>
                  <a:pt x="4797626" y="4561901"/>
                </a:cubicBezTo>
                <a:close/>
                <a:moveTo>
                  <a:pt x="1086594" y="4561647"/>
                </a:moveTo>
                <a:cubicBezTo>
                  <a:pt x="1104356" y="4561939"/>
                  <a:pt x="1105307" y="4562795"/>
                  <a:pt x="1105687" y="4577124"/>
                </a:cubicBezTo>
                <a:cubicBezTo>
                  <a:pt x="1106010" y="4588377"/>
                  <a:pt x="1106358" y="4588377"/>
                  <a:pt x="1098380" y="4601628"/>
                </a:cubicBezTo>
                <a:cubicBezTo>
                  <a:pt x="1092760" y="4595018"/>
                  <a:pt x="1086785" y="4589424"/>
                  <a:pt x="1082519" y="4582687"/>
                </a:cubicBezTo>
                <a:cubicBezTo>
                  <a:pt x="1077722" y="4575126"/>
                  <a:pt x="1079342" y="4567527"/>
                  <a:pt x="1086594" y="4561647"/>
                </a:cubicBezTo>
                <a:close/>
                <a:moveTo>
                  <a:pt x="1957121" y="4548941"/>
                </a:moveTo>
                <a:cubicBezTo>
                  <a:pt x="1957121" y="4558983"/>
                  <a:pt x="1957596" y="4569087"/>
                  <a:pt x="1956771" y="4579065"/>
                </a:cubicBezTo>
                <a:cubicBezTo>
                  <a:pt x="1956582" y="4581539"/>
                  <a:pt x="1952286" y="4583829"/>
                  <a:pt x="1949552" y="4585801"/>
                </a:cubicBezTo>
                <a:cubicBezTo>
                  <a:pt x="1949298" y="4585992"/>
                  <a:pt x="1945835" y="4583321"/>
                  <a:pt x="1945613" y="4581729"/>
                </a:cubicBezTo>
                <a:cubicBezTo>
                  <a:pt x="1944249" y="4572138"/>
                  <a:pt x="1942277" y="4562351"/>
                  <a:pt x="1946761" y="4553007"/>
                </a:cubicBezTo>
                <a:cubicBezTo>
                  <a:pt x="1948822" y="4548814"/>
                  <a:pt x="1952540" y="4547603"/>
                  <a:pt x="1957121" y="4548941"/>
                </a:cubicBezTo>
                <a:close/>
                <a:moveTo>
                  <a:pt x="895182" y="4537625"/>
                </a:moveTo>
                <a:cubicBezTo>
                  <a:pt x="896895" y="4537244"/>
                  <a:pt x="901443" y="4542110"/>
                  <a:pt x="901951" y="4545059"/>
                </a:cubicBezTo>
                <a:cubicBezTo>
                  <a:pt x="903029" y="4551161"/>
                  <a:pt x="902268" y="4557581"/>
                  <a:pt x="902268" y="4563905"/>
                </a:cubicBezTo>
                <a:cubicBezTo>
                  <a:pt x="904234" y="4567241"/>
                  <a:pt x="905827" y="4570927"/>
                  <a:pt x="908275" y="4573915"/>
                </a:cubicBezTo>
                <a:cubicBezTo>
                  <a:pt x="917740" y="4585421"/>
                  <a:pt x="918063" y="4586119"/>
                  <a:pt x="908434" y="4599782"/>
                </a:cubicBezTo>
                <a:cubicBezTo>
                  <a:pt x="902173" y="4599782"/>
                  <a:pt x="895880" y="4599782"/>
                  <a:pt x="895372" y="4599782"/>
                </a:cubicBezTo>
                <a:cubicBezTo>
                  <a:pt x="885236" y="4589043"/>
                  <a:pt x="880972" y="4584526"/>
                  <a:pt x="877128" y="4580461"/>
                </a:cubicBezTo>
                <a:cubicBezTo>
                  <a:pt x="877128" y="4575760"/>
                  <a:pt x="877128" y="4571656"/>
                  <a:pt x="877128" y="4568161"/>
                </a:cubicBezTo>
                <a:cubicBezTo>
                  <a:pt x="881676" y="4563144"/>
                  <a:pt x="885775" y="4558564"/>
                  <a:pt x="889587" y="4554371"/>
                </a:cubicBezTo>
                <a:cubicBezTo>
                  <a:pt x="889587" y="4551637"/>
                  <a:pt x="889714" y="4549544"/>
                  <a:pt x="889555" y="4547444"/>
                </a:cubicBezTo>
                <a:cubicBezTo>
                  <a:pt x="889206" y="4543061"/>
                  <a:pt x="890760" y="4538672"/>
                  <a:pt x="895182" y="4537625"/>
                </a:cubicBezTo>
                <a:close/>
                <a:moveTo>
                  <a:pt x="707755" y="4536579"/>
                </a:moveTo>
                <a:cubicBezTo>
                  <a:pt x="704705" y="4537340"/>
                  <a:pt x="702414" y="4541026"/>
                  <a:pt x="699965" y="4543252"/>
                </a:cubicBezTo>
                <a:cubicBezTo>
                  <a:pt x="710236" y="4553642"/>
                  <a:pt x="720500" y="4564032"/>
                  <a:pt x="737088" y="4574359"/>
                </a:cubicBezTo>
                <a:lnTo>
                  <a:pt x="737088" y="4580873"/>
                </a:lnTo>
                <a:lnTo>
                  <a:pt x="739079" y="4580346"/>
                </a:lnTo>
                <a:lnTo>
                  <a:pt x="740259" y="4583897"/>
                </a:lnTo>
                <a:cubicBezTo>
                  <a:pt x="741963" y="4585602"/>
                  <a:pt x="744729" y="4586246"/>
                  <a:pt x="749801" y="4587071"/>
                </a:cubicBezTo>
                <a:cubicBezTo>
                  <a:pt x="751451" y="4597207"/>
                  <a:pt x="752370" y="4598133"/>
                  <a:pt x="762507" y="4599783"/>
                </a:cubicBezTo>
                <a:cubicBezTo>
                  <a:pt x="766866" y="4611219"/>
                  <a:pt x="766929" y="4611156"/>
                  <a:pt x="783199" y="4623582"/>
                </a:cubicBezTo>
                <a:cubicBezTo>
                  <a:pt x="790539" y="4611124"/>
                  <a:pt x="790634" y="4609919"/>
                  <a:pt x="780308" y="4599783"/>
                </a:cubicBezTo>
                <a:cubicBezTo>
                  <a:pt x="774364" y="4599783"/>
                  <a:pt x="768450" y="4599783"/>
                  <a:pt x="762507" y="4599783"/>
                </a:cubicBezTo>
                <a:cubicBezTo>
                  <a:pt x="760826" y="4589646"/>
                  <a:pt x="759938" y="4588726"/>
                  <a:pt x="749801" y="4587071"/>
                </a:cubicBezTo>
                <a:cubicBezTo>
                  <a:pt x="748973" y="4582002"/>
                  <a:pt x="748329" y="4579238"/>
                  <a:pt x="746625" y="4578349"/>
                </a:cubicBezTo>
                <a:lnTo>
                  <a:pt x="739079" y="4580346"/>
                </a:lnTo>
                <a:lnTo>
                  <a:pt x="737088" y="4574359"/>
                </a:lnTo>
                <a:lnTo>
                  <a:pt x="737088" y="4565653"/>
                </a:lnTo>
                <a:cubicBezTo>
                  <a:pt x="737088" y="4561579"/>
                  <a:pt x="737088" y="4558187"/>
                  <a:pt x="737088" y="4554530"/>
                </a:cubicBezTo>
                <a:cubicBezTo>
                  <a:pt x="731589" y="4549291"/>
                  <a:pt x="725993" y="4542998"/>
                  <a:pt x="719352" y="4538038"/>
                </a:cubicBezTo>
                <a:cubicBezTo>
                  <a:pt x="716554" y="4535944"/>
                  <a:pt x="711346" y="4535659"/>
                  <a:pt x="707755" y="4536579"/>
                </a:cubicBezTo>
                <a:close/>
                <a:moveTo>
                  <a:pt x="2166804" y="4536198"/>
                </a:moveTo>
                <a:cubicBezTo>
                  <a:pt x="2175927" y="4544710"/>
                  <a:pt x="2175927" y="4553166"/>
                  <a:pt x="2166804" y="4561678"/>
                </a:cubicBezTo>
                <a:cubicBezTo>
                  <a:pt x="2157689" y="4553198"/>
                  <a:pt x="2157689" y="4544710"/>
                  <a:pt x="2166804" y="4536198"/>
                </a:cubicBezTo>
                <a:close/>
                <a:moveTo>
                  <a:pt x="588738" y="4512937"/>
                </a:moveTo>
                <a:cubicBezTo>
                  <a:pt x="591567" y="4511535"/>
                  <a:pt x="594549" y="4512842"/>
                  <a:pt x="596966" y="4517288"/>
                </a:cubicBezTo>
                <a:cubicBezTo>
                  <a:pt x="597220" y="4517764"/>
                  <a:pt x="594549" y="4520308"/>
                  <a:pt x="592900" y="4521323"/>
                </a:cubicBezTo>
                <a:cubicBezTo>
                  <a:pt x="590229" y="4523010"/>
                  <a:pt x="587146" y="4521481"/>
                  <a:pt x="584697" y="4517034"/>
                </a:cubicBezTo>
                <a:cubicBezTo>
                  <a:pt x="584475" y="4516559"/>
                  <a:pt x="587336" y="4514364"/>
                  <a:pt x="588738" y="4512937"/>
                </a:cubicBezTo>
                <a:close/>
                <a:moveTo>
                  <a:pt x="686165" y="4510730"/>
                </a:moveTo>
                <a:lnTo>
                  <a:pt x="686238" y="4510734"/>
                </a:lnTo>
                <a:lnTo>
                  <a:pt x="686238" y="4510806"/>
                </a:lnTo>
                <a:lnTo>
                  <a:pt x="688071" y="4512738"/>
                </a:lnTo>
                <a:lnTo>
                  <a:pt x="686211" y="4511615"/>
                </a:lnTo>
                <a:close/>
                <a:moveTo>
                  <a:pt x="774922" y="4510476"/>
                </a:moveTo>
                <a:cubicBezTo>
                  <a:pt x="775919" y="4509479"/>
                  <a:pt x="777906" y="4509471"/>
                  <a:pt x="780561" y="4510775"/>
                </a:cubicBezTo>
                <a:lnTo>
                  <a:pt x="780923" y="4511153"/>
                </a:lnTo>
                <a:lnTo>
                  <a:pt x="780656" y="4514365"/>
                </a:lnTo>
                <a:lnTo>
                  <a:pt x="780673" y="4514391"/>
                </a:lnTo>
                <a:lnTo>
                  <a:pt x="780656" y="4514397"/>
                </a:lnTo>
                <a:lnTo>
                  <a:pt x="775029" y="4512507"/>
                </a:lnTo>
                <a:close/>
                <a:moveTo>
                  <a:pt x="2172412" y="4510256"/>
                </a:moveTo>
                <a:cubicBezTo>
                  <a:pt x="2176762" y="4510192"/>
                  <a:pt x="2181298" y="4511726"/>
                  <a:pt x="2183425" y="4514904"/>
                </a:cubicBezTo>
                <a:cubicBezTo>
                  <a:pt x="2184162" y="4515957"/>
                  <a:pt x="2183743" y="4517733"/>
                  <a:pt x="2183839" y="4519198"/>
                </a:cubicBezTo>
                <a:cubicBezTo>
                  <a:pt x="2180921" y="4525681"/>
                  <a:pt x="2167059" y="4525966"/>
                  <a:pt x="2162836" y="4519452"/>
                </a:cubicBezTo>
                <a:cubicBezTo>
                  <a:pt x="2162136" y="4518367"/>
                  <a:pt x="2162010" y="4516401"/>
                  <a:pt x="2162519" y="4515189"/>
                </a:cubicBezTo>
                <a:cubicBezTo>
                  <a:pt x="2163899" y="4511979"/>
                  <a:pt x="2168062" y="4510319"/>
                  <a:pt x="2172412" y="4510256"/>
                </a:cubicBezTo>
                <a:close/>
                <a:moveTo>
                  <a:pt x="1937938" y="4498316"/>
                </a:moveTo>
                <a:cubicBezTo>
                  <a:pt x="1942384" y="4500796"/>
                  <a:pt x="1943692" y="4503752"/>
                  <a:pt x="1942290" y="4506581"/>
                </a:cubicBezTo>
                <a:cubicBezTo>
                  <a:pt x="1940893" y="4507977"/>
                  <a:pt x="1938667" y="4510869"/>
                  <a:pt x="1938192" y="4510584"/>
                </a:cubicBezTo>
                <a:cubicBezTo>
                  <a:pt x="1933745" y="4508135"/>
                  <a:pt x="1932216" y="4505052"/>
                  <a:pt x="1933904" y="4502382"/>
                </a:cubicBezTo>
                <a:cubicBezTo>
                  <a:pt x="1934950" y="4500733"/>
                  <a:pt x="1937462" y="4498062"/>
                  <a:pt x="1937938" y="4498316"/>
                </a:cubicBezTo>
                <a:close/>
                <a:moveTo>
                  <a:pt x="864360" y="4498126"/>
                </a:moveTo>
                <a:cubicBezTo>
                  <a:pt x="869067" y="4496667"/>
                  <a:pt x="872625" y="4498094"/>
                  <a:pt x="874814" y="4502477"/>
                </a:cubicBezTo>
                <a:cubicBezTo>
                  <a:pt x="876977" y="4506835"/>
                  <a:pt x="871833" y="4510774"/>
                  <a:pt x="863916" y="4510838"/>
                </a:cubicBezTo>
                <a:cubicBezTo>
                  <a:pt x="861886" y="4510869"/>
                  <a:pt x="859596" y="4511409"/>
                  <a:pt x="857845" y="4510679"/>
                </a:cubicBezTo>
                <a:cubicBezTo>
                  <a:pt x="856100" y="4509950"/>
                  <a:pt x="854476" y="4508167"/>
                  <a:pt x="853525" y="4506455"/>
                </a:cubicBezTo>
                <a:cubicBezTo>
                  <a:pt x="852002" y="4503657"/>
                  <a:pt x="853715" y="4500479"/>
                  <a:pt x="858257" y="4498253"/>
                </a:cubicBezTo>
                <a:cubicBezTo>
                  <a:pt x="859945" y="4497428"/>
                  <a:pt x="862330" y="4498126"/>
                  <a:pt x="864360" y="4498126"/>
                </a:cubicBezTo>
                <a:close/>
                <a:moveTo>
                  <a:pt x="1050532" y="4487514"/>
                </a:moveTo>
                <a:cubicBezTo>
                  <a:pt x="1051927" y="4488909"/>
                  <a:pt x="1054820" y="4491136"/>
                  <a:pt x="1054534" y="4491611"/>
                </a:cubicBezTo>
                <a:cubicBezTo>
                  <a:pt x="1052086" y="4496064"/>
                  <a:pt x="1049003" y="4497587"/>
                  <a:pt x="1046331" y="4495899"/>
                </a:cubicBezTo>
                <a:cubicBezTo>
                  <a:pt x="1044683" y="4494853"/>
                  <a:pt x="1042011" y="4492341"/>
                  <a:pt x="1042265" y="4491865"/>
                </a:cubicBezTo>
                <a:cubicBezTo>
                  <a:pt x="1044745" y="4487450"/>
                  <a:pt x="1047734" y="4486118"/>
                  <a:pt x="1050532" y="4487514"/>
                </a:cubicBezTo>
                <a:close/>
                <a:moveTo>
                  <a:pt x="489334" y="4485637"/>
                </a:moveTo>
                <a:cubicBezTo>
                  <a:pt x="489810" y="4485383"/>
                  <a:pt x="492353" y="4488054"/>
                  <a:pt x="493369" y="4489709"/>
                </a:cubicBezTo>
                <a:cubicBezTo>
                  <a:pt x="495054" y="4492373"/>
                  <a:pt x="493529" y="4495456"/>
                  <a:pt x="489079" y="4497904"/>
                </a:cubicBezTo>
                <a:cubicBezTo>
                  <a:pt x="488602" y="4498158"/>
                  <a:pt x="486410" y="4495298"/>
                  <a:pt x="484979" y="4493870"/>
                </a:cubicBezTo>
                <a:cubicBezTo>
                  <a:pt x="483581" y="4491041"/>
                  <a:pt x="484884" y="4488054"/>
                  <a:pt x="489334" y="4485637"/>
                </a:cubicBezTo>
                <a:close/>
                <a:moveTo>
                  <a:pt x="2223981" y="4485414"/>
                </a:moveTo>
                <a:cubicBezTo>
                  <a:pt x="2223981" y="4491326"/>
                  <a:pt x="2224712" y="4497397"/>
                  <a:pt x="2223626" y="4503118"/>
                </a:cubicBezTo>
                <a:cubicBezTo>
                  <a:pt x="2223151" y="4505687"/>
                  <a:pt x="2218516" y="4509728"/>
                  <a:pt x="2216634" y="4509316"/>
                </a:cubicBezTo>
                <a:cubicBezTo>
                  <a:pt x="2212504" y="4508390"/>
                  <a:pt x="2210763" y="4504133"/>
                  <a:pt x="2211331" y="4500131"/>
                </a:cubicBezTo>
                <a:cubicBezTo>
                  <a:pt x="2211873" y="4496477"/>
                  <a:pt x="2212412" y="4492697"/>
                  <a:pt x="2213876" y="4489360"/>
                </a:cubicBezTo>
                <a:cubicBezTo>
                  <a:pt x="2215685" y="4485224"/>
                  <a:pt x="2219528" y="4484114"/>
                  <a:pt x="2223981" y="4485414"/>
                </a:cubicBezTo>
                <a:close/>
                <a:moveTo>
                  <a:pt x="889575" y="4485414"/>
                </a:moveTo>
                <a:cubicBezTo>
                  <a:pt x="895519" y="4485414"/>
                  <a:pt x="901590" y="4484685"/>
                  <a:pt x="907306" y="4485763"/>
                </a:cubicBezTo>
                <a:cubicBezTo>
                  <a:pt x="909881" y="4486245"/>
                  <a:pt x="911791" y="4490343"/>
                  <a:pt x="913979" y="4492791"/>
                </a:cubicBezTo>
                <a:cubicBezTo>
                  <a:pt x="908232" y="4498538"/>
                  <a:pt x="902637" y="4504133"/>
                  <a:pt x="896915" y="4509855"/>
                </a:cubicBezTo>
                <a:cubicBezTo>
                  <a:pt x="894466" y="4507660"/>
                  <a:pt x="890368" y="4505750"/>
                  <a:pt x="889893" y="4503182"/>
                </a:cubicBezTo>
                <a:cubicBezTo>
                  <a:pt x="888846" y="4497397"/>
                  <a:pt x="889575" y="4491326"/>
                  <a:pt x="889575" y="4485414"/>
                </a:cubicBezTo>
                <a:close/>
                <a:moveTo>
                  <a:pt x="1988215" y="4460663"/>
                </a:moveTo>
                <a:cubicBezTo>
                  <a:pt x="2004266" y="4473248"/>
                  <a:pt x="1989293" y="4491548"/>
                  <a:pt x="1998669" y="4507850"/>
                </a:cubicBezTo>
                <a:cubicBezTo>
                  <a:pt x="1999502" y="4508674"/>
                  <a:pt x="2002420" y="4511599"/>
                  <a:pt x="2006525" y="4515696"/>
                </a:cubicBezTo>
                <a:cubicBezTo>
                  <a:pt x="2002902" y="4521355"/>
                  <a:pt x="1997466" y="4526854"/>
                  <a:pt x="1995746" y="4533368"/>
                </a:cubicBezTo>
                <a:cubicBezTo>
                  <a:pt x="1994191" y="4539280"/>
                  <a:pt x="1994191" y="4545186"/>
                  <a:pt x="1988341" y="4548909"/>
                </a:cubicBezTo>
                <a:cubicBezTo>
                  <a:pt x="1978015" y="4548941"/>
                  <a:pt x="1967591" y="4548941"/>
                  <a:pt x="1957137" y="4548941"/>
                </a:cubicBezTo>
                <a:cubicBezTo>
                  <a:pt x="1957137" y="4534320"/>
                  <a:pt x="1957137" y="4519737"/>
                  <a:pt x="1957137" y="4505116"/>
                </a:cubicBezTo>
                <a:cubicBezTo>
                  <a:pt x="1961966" y="4493743"/>
                  <a:pt x="1977255" y="4502319"/>
                  <a:pt x="1982462" y="4491897"/>
                </a:cubicBezTo>
                <a:cubicBezTo>
                  <a:pt x="1978332" y="4487482"/>
                  <a:pt x="1974266" y="4483099"/>
                  <a:pt x="1970169" y="4478709"/>
                </a:cubicBezTo>
                <a:cubicBezTo>
                  <a:pt x="1976265" y="4472607"/>
                  <a:pt x="1982177" y="4466701"/>
                  <a:pt x="1988215" y="4460663"/>
                </a:cubicBezTo>
                <a:close/>
                <a:moveTo>
                  <a:pt x="2077981" y="4460220"/>
                </a:moveTo>
                <a:cubicBezTo>
                  <a:pt x="2073535" y="4462662"/>
                  <a:pt x="2072235" y="4465649"/>
                  <a:pt x="2073631" y="4468478"/>
                </a:cubicBezTo>
                <a:cubicBezTo>
                  <a:pt x="2075025" y="4469880"/>
                  <a:pt x="2077252" y="4472767"/>
                  <a:pt x="2077728" y="4472481"/>
                </a:cubicBezTo>
                <a:cubicBezTo>
                  <a:pt x="2082181" y="4470039"/>
                  <a:pt x="2083703" y="4466956"/>
                  <a:pt x="2082023" y="4464285"/>
                </a:cubicBezTo>
                <a:cubicBezTo>
                  <a:pt x="2080971" y="4462630"/>
                  <a:pt x="2078458" y="4459966"/>
                  <a:pt x="2077981" y="4460220"/>
                </a:cubicBezTo>
                <a:close/>
                <a:moveTo>
                  <a:pt x="2188554" y="4459873"/>
                </a:moveTo>
                <a:cubicBezTo>
                  <a:pt x="2191468" y="4459979"/>
                  <a:pt x="2194199" y="4460806"/>
                  <a:pt x="2196312" y="4464095"/>
                </a:cubicBezTo>
                <a:cubicBezTo>
                  <a:pt x="2198094" y="4466892"/>
                  <a:pt x="2196249" y="4469366"/>
                  <a:pt x="2192374" y="4472829"/>
                </a:cubicBezTo>
                <a:cubicBezTo>
                  <a:pt x="2187894" y="4476775"/>
                  <a:pt x="2184238" y="4481665"/>
                  <a:pt x="2180263" y="4486150"/>
                </a:cubicBezTo>
                <a:cubicBezTo>
                  <a:pt x="2170411" y="4476648"/>
                  <a:pt x="2170411" y="4468256"/>
                  <a:pt x="2179724" y="4459966"/>
                </a:cubicBezTo>
                <a:cubicBezTo>
                  <a:pt x="2182553" y="4460378"/>
                  <a:pt x="2185642" y="4459765"/>
                  <a:pt x="2188554" y="4459873"/>
                </a:cubicBezTo>
                <a:close/>
                <a:moveTo>
                  <a:pt x="851440" y="4447285"/>
                </a:moveTo>
                <a:cubicBezTo>
                  <a:pt x="855385" y="4447285"/>
                  <a:pt x="859293" y="4447158"/>
                  <a:pt x="863232" y="4447317"/>
                </a:cubicBezTo>
                <a:cubicBezTo>
                  <a:pt x="873369" y="4447666"/>
                  <a:pt x="876516" y="4450812"/>
                  <a:pt x="876865" y="4460948"/>
                </a:cubicBezTo>
                <a:lnTo>
                  <a:pt x="876896" y="4472719"/>
                </a:lnTo>
                <a:lnTo>
                  <a:pt x="886384" y="4475878"/>
                </a:lnTo>
                <a:cubicBezTo>
                  <a:pt x="888088" y="4477582"/>
                  <a:pt x="888732" y="4480346"/>
                  <a:pt x="889560" y="4485415"/>
                </a:cubicBezTo>
                <a:cubicBezTo>
                  <a:pt x="884492" y="4484590"/>
                  <a:pt x="881728" y="4483947"/>
                  <a:pt x="880023" y="4482244"/>
                </a:cubicBezTo>
                <a:lnTo>
                  <a:pt x="876858" y="4472734"/>
                </a:lnTo>
                <a:lnTo>
                  <a:pt x="865110" y="4472702"/>
                </a:lnTo>
                <a:cubicBezTo>
                  <a:pt x="854966" y="4472354"/>
                  <a:pt x="851820" y="4469207"/>
                  <a:pt x="851471" y="4459071"/>
                </a:cubicBezTo>
                <a:cubicBezTo>
                  <a:pt x="851345" y="4455132"/>
                  <a:pt x="851440" y="4451224"/>
                  <a:pt x="851440" y="4447285"/>
                </a:cubicBezTo>
                <a:close/>
                <a:moveTo>
                  <a:pt x="495596" y="4447285"/>
                </a:moveTo>
                <a:cubicBezTo>
                  <a:pt x="497661" y="4447285"/>
                  <a:pt x="500617" y="4446391"/>
                  <a:pt x="501665" y="4447412"/>
                </a:cubicBezTo>
                <a:cubicBezTo>
                  <a:pt x="512056" y="4457485"/>
                  <a:pt x="522099" y="4467875"/>
                  <a:pt x="532650" y="4478583"/>
                </a:cubicBezTo>
                <a:cubicBezTo>
                  <a:pt x="532967" y="4481856"/>
                  <a:pt x="533349" y="4485827"/>
                  <a:pt x="533539" y="4487958"/>
                </a:cubicBezTo>
                <a:cubicBezTo>
                  <a:pt x="549081" y="4503403"/>
                  <a:pt x="563634" y="4517860"/>
                  <a:pt x="580286" y="4534416"/>
                </a:cubicBezTo>
                <a:cubicBezTo>
                  <a:pt x="591857" y="4534891"/>
                  <a:pt x="601358" y="4544901"/>
                  <a:pt x="609967" y="4556280"/>
                </a:cubicBezTo>
                <a:cubicBezTo>
                  <a:pt x="609998" y="4570800"/>
                  <a:pt x="609998" y="4585294"/>
                  <a:pt x="609998" y="4599782"/>
                </a:cubicBezTo>
                <a:cubicBezTo>
                  <a:pt x="607937" y="4599782"/>
                  <a:pt x="605013" y="4600670"/>
                  <a:pt x="603959" y="4599655"/>
                </a:cubicBezTo>
                <a:cubicBezTo>
                  <a:pt x="593664" y="4589614"/>
                  <a:pt x="583686" y="4579255"/>
                  <a:pt x="573137" y="4568485"/>
                </a:cubicBezTo>
                <a:cubicBezTo>
                  <a:pt x="572788" y="4565465"/>
                  <a:pt x="572344" y="4561520"/>
                  <a:pt x="571576" y="4555132"/>
                </a:cubicBezTo>
                <a:cubicBezTo>
                  <a:pt x="551365" y="4534860"/>
                  <a:pt x="529789" y="4513191"/>
                  <a:pt x="508307" y="4491675"/>
                </a:cubicBezTo>
                <a:cubicBezTo>
                  <a:pt x="508307" y="4487260"/>
                  <a:pt x="508307" y="4483162"/>
                  <a:pt x="508307" y="4478012"/>
                </a:cubicBezTo>
                <a:cubicBezTo>
                  <a:pt x="504207" y="4474517"/>
                  <a:pt x="499504" y="4470578"/>
                  <a:pt x="495596" y="4467241"/>
                </a:cubicBezTo>
                <a:cubicBezTo>
                  <a:pt x="495596" y="4459642"/>
                  <a:pt x="495596" y="4453483"/>
                  <a:pt x="495596" y="4447285"/>
                </a:cubicBezTo>
                <a:close/>
                <a:moveTo>
                  <a:pt x="1012361" y="4436768"/>
                </a:moveTo>
                <a:cubicBezTo>
                  <a:pt x="1014017" y="4437815"/>
                  <a:pt x="1015254" y="4439528"/>
                  <a:pt x="1016650" y="4440930"/>
                </a:cubicBezTo>
                <a:cubicBezTo>
                  <a:pt x="1013827" y="4445154"/>
                  <a:pt x="1010871" y="4446778"/>
                  <a:pt x="1008232" y="4445091"/>
                </a:cubicBezTo>
                <a:cubicBezTo>
                  <a:pt x="1006575" y="4444044"/>
                  <a:pt x="1003911" y="4441532"/>
                  <a:pt x="1004165" y="4441057"/>
                </a:cubicBezTo>
                <a:cubicBezTo>
                  <a:pt x="1006607" y="4436603"/>
                  <a:pt x="1009690" y="4435081"/>
                  <a:pt x="1012361" y="4436768"/>
                </a:cubicBezTo>
                <a:close/>
                <a:moveTo>
                  <a:pt x="2001461" y="4434828"/>
                </a:moveTo>
                <a:cubicBezTo>
                  <a:pt x="2005909" y="4437276"/>
                  <a:pt x="2007430" y="4440359"/>
                  <a:pt x="2005751" y="4443023"/>
                </a:cubicBezTo>
                <a:cubicBezTo>
                  <a:pt x="2004704" y="4444678"/>
                  <a:pt x="2002192" y="4447349"/>
                  <a:pt x="2001716" y="4447095"/>
                </a:cubicBezTo>
                <a:cubicBezTo>
                  <a:pt x="1997268" y="4444615"/>
                  <a:pt x="1995930" y="4441627"/>
                  <a:pt x="1997364" y="4438830"/>
                </a:cubicBezTo>
                <a:cubicBezTo>
                  <a:pt x="1998760" y="4437435"/>
                  <a:pt x="2000986" y="4434542"/>
                  <a:pt x="2001461" y="4434828"/>
                </a:cubicBezTo>
                <a:close/>
                <a:moveTo>
                  <a:pt x="2033158" y="4434479"/>
                </a:moveTo>
                <a:cubicBezTo>
                  <a:pt x="2035061" y="4434986"/>
                  <a:pt x="2037193" y="4434573"/>
                  <a:pt x="2039229" y="4434573"/>
                </a:cubicBezTo>
                <a:cubicBezTo>
                  <a:pt x="2048724" y="4446588"/>
                  <a:pt x="2048629" y="4446651"/>
                  <a:pt x="2040054" y="4459743"/>
                </a:cubicBezTo>
                <a:cubicBezTo>
                  <a:pt x="2035758" y="4455639"/>
                  <a:pt x="2031724" y="4451320"/>
                  <a:pt x="2027213" y="4447571"/>
                </a:cubicBezTo>
                <a:cubicBezTo>
                  <a:pt x="2023274" y="4444329"/>
                  <a:pt x="2021364" y="4441659"/>
                  <a:pt x="2022766" y="4438893"/>
                </a:cubicBezTo>
                <a:cubicBezTo>
                  <a:pt x="2024923" y="4434510"/>
                  <a:pt x="2028451" y="4433299"/>
                  <a:pt x="2033158" y="4434479"/>
                </a:cubicBezTo>
                <a:close/>
                <a:moveTo>
                  <a:pt x="847063" y="4423866"/>
                </a:moveTo>
                <a:cubicBezTo>
                  <a:pt x="851573" y="4425991"/>
                  <a:pt x="852499" y="4429708"/>
                  <a:pt x="851636" y="4434637"/>
                </a:cubicBezTo>
                <a:cubicBezTo>
                  <a:pt x="850875" y="4438766"/>
                  <a:pt x="851446" y="4443054"/>
                  <a:pt x="851446" y="4441532"/>
                </a:cubicBezTo>
                <a:cubicBezTo>
                  <a:pt x="840675" y="4451637"/>
                  <a:pt x="836133" y="4455893"/>
                  <a:pt x="831775" y="4459997"/>
                </a:cubicBezTo>
                <a:cubicBezTo>
                  <a:pt x="827296" y="4459775"/>
                  <a:pt x="823198" y="4459547"/>
                  <a:pt x="819068" y="4459325"/>
                </a:cubicBezTo>
                <a:cubicBezTo>
                  <a:pt x="817571" y="4457834"/>
                  <a:pt x="815471" y="4456597"/>
                  <a:pt x="814710" y="4454815"/>
                </a:cubicBezTo>
                <a:cubicBezTo>
                  <a:pt x="810866" y="4446010"/>
                  <a:pt x="813759" y="4436445"/>
                  <a:pt x="821606" y="4434827"/>
                </a:cubicBezTo>
                <a:cubicBezTo>
                  <a:pt x="827550" y="4433590"/>
                  <a:pt x="834033" y="4434986"/>
                  <a:pt x="838163" y="4428852"/>
                </a:cubicBezTo>
                <a:cubicBezTo>
                  <a:pt x="841055" y="4424532"/>
                  <a:pt x="844265" y="4422559"/>
                  <a:pt x="847063" y="4423866"/>
                </a:cubicBezTo>
                <a:close/>
                <a:moveTo>
                  <a:pt x="2229591" y="4423124"/>
                </a:moveTo>
                <a:cubicBezTo>
                  <a:pt x="2233214" y="4421242"/>
                  <a:pt x="2238499" y="4421513"/>
                  <a:pt x="2245142" y="4424120"/>
                </a:cubicBezTo>
                <a:cubicBezTo>
                  <a:pt x="2246886" y="4424818"/>
                  <a:pt x="2248003" y="4427044"/>
                  <a:pt x="2249334" y="4428471"/>
                </a:cubicBezTo>
                <a:cubicBezTo>
                  <a:pt x="2249334" y="4432728"/>
                  <a:pt x="2249334" y="4436895"/>
                  <a:pt x="2249334" y="4440708"/>
                </a:cubicBezTo>
                <a:cubicBezTo>
                  <a:pt x="2245109" y="4445345"/>
                  <a:pt x="2241138" y="4449728"/>
                  <a:pt x="2236050" y="4455322"/>
                </a:cubicBezTo>
                <a:cubicBezTo>
                  <a:pt x="2244381" y="4458215"/>
                  <a:pt x="2251750" y="4460631"/>
                  <a:pt x="2258962" y="4463429"/>
                </a:cubicBezTo>
                <a:cubicBezTo>
                  <a:pt x="2259978" y="4463809"/>
                  <a:pt x="2261032" y="4466639"/>
                  <a:pt x="2260556" y="4467653"/>
                </a:cubicBezTo>
                <a:cubicBezTo>
                  <a:pt x="2259725" y="4469430"/>
                  <a:pt x="2257918" y="4471719"/>
                  <a:pt x="2256260" y="4471973"/>
                </a:cubicBezTo>
                <a:cubicBezTo>
                  <a:pt x="2252227" y="4472607"/>
                  <a:pt x="2248034" y="4472163"/>
                  <a:pt x="2245491" y="4472163"/>
                </a:cubicBezTo>
                <a:cubicBezTo>
                  <a:pt x="2236747" y="4476077"/>
                  <a:pt x="2234336" y="4486943"/>
                  <a:pt x="2224009" y="4485636"/>
                </a:cubicBezTo>
                <a:cubicBezTo>
                  <a:pt x="2224009" y="4468637"/>
                  <a:pt x="2224009" y="4451827"/>
                  <a:pt x="2224009" y="4435049"/>
                </a:cubicBezTo>
                <a:cubicBezTo>
                  <a:pt x="2224009" y="4429042"/>
                  <a:pt x="2225969" y="4425006"/>
                  <a:pt x="2229591" y="4423124"/>
                </a:cubicBezTo>
                <a:close/>
                <a:moveTo>
                  <a:pt x="616738" y="4408453"/>
                </a:moveTo>
                <a:cubicBezTo>
                  <a:pt x="606221" y="4417892"/>
                  <a:pt x="611466" y="4429043"/>
                  <a:pt x="609875" y="4438703"/>
                </a:cubicBezTo>
                <a:cubicBezTo>
                  <a:pt x="654611" y="4486391"/>
                  <a:pt x="665795" y="4498314"/>
                  <a:pt x="680417" y="4508118"/>
                </a:cubicBezTo>
                <a:lnTo>
                  <a:pt x="686211" y="4511615"/>
                </a:lnTo>
                <a:lnTo>
                  <a:pt x="686461" y="4516369"/>
                </a:lnTo>
                <a:cubicBezTo>
                  <a:pt x="687736" y="4518939"/>
                  <a:pt x="691136" y="4520626"/>
                  <a:pt x="693901" y="4522116"/>
                </a:cubicBezTo>
                <a:cubicBezTo>
                  <a:pt x="694140" y="4522246"/>
                  <a:pt x="695117" y="4521454"/>
                  <a:pt x="694588" y="4519611"/>
                </a:cubicBezTo>
                <a:lnTo>
                  <a:pt x="688071" y="4512738"/>
                </a:lnTo>
                <a:lnTo>
                  <a:pt x="697556" y="4518463"/>
                </a:lnTo>
                <a:cubicBezTo>
                  <a:pt x="696058" y="4515703"/>
                  <a:pt x="694378" y="4512297"/>
                  <a:pt x="691802" y="4511029"/>
                </a:cubicBezTo>
                <a:lnTo>
                  <a:pt x="686238" y="4510734"/>
                </a:lnTo>
                <a:lnTo>
                  <a:pt x="686238" y="4488402"/>
                </a:lnTo>
                <a:cubicBezTo>
                  <a:pt x="678423" y="4482110"/>
                  <a:pt x="668667" y="4474295"/>
                  <a:pt x="661137" y="4468225"/>
                </a:cubicBezTo>
                <a:cubicBezTo>
                  <a:pt x="659576" y="4448808"/>
                  <a:pt x="659513" y="4447857"/>
                  <a:pt x="649154" y="4447571"/>
                </a:cubicBezTo>
                <a:cubicBezTo>
                  <a:pt x="641846" y="4447349"/>
                  <a:pt x="637589" y="4444679"/>
                  <a:pt x="635553" y="4438323"/>
                </a:cubicBezTo>
                <a:cubicBezTo>
                  <a:pt x="634348" y="4434542"/>
                  <a:pt x="634284" y="4430444"/>
                  <a:pt x="634151" y="4429582"/>
                </a:cubicBezTo>
                <a:cubicBezTo>
                  <a:pt x="627319" y="4421291"/>
                  <a:pt x="622111" y="4414967"/>
                  <a:pt x="616738" y="4408453"/>
                </a:cubicBezTo>
                <a:close/>
                <a:moveTo>
                  <a:pt x="821771" y="4398569"/>
                </a:moveTo>
                <a:cubicBezTo>
                  <a:pt x="823173" y="4399965"/>
                  <a:pt x="826066" y="4402191"/>
                  <a:pt x="825780" y="4402667"/>
                </a:cubicBezTo>
                <a:cubicBezTo>
                  <a:pt x="823332" y="4407120"/>
                  <a:pt x="820249" y="4408642"/>
                  <a:pt x="817578" y="4406961"/>
                </a:cubicBezTo>
                <a:cubicBezTo>
                  <a:pt x="815929" y="4405908"/>
                  <a:pt x="813258" y="4403396"/>
                  <a:pt x="813512" y="4402921"/>
                </a:cubicBezTo>
                <a:cubicBezTo>
                  <a:pt x="815961" y="4398474"/>
                  <a:pt x="818948" y="4397174"/>
                  <a:pt x="821771" y="4398569"/>
                </a:cubicBezTo>
                <a:close/>
                <a:moveTo>
                  <a:pt x="2249402" y="4396470"/>
                </a:moveTo>
                <a:cubicBezTo>
                  <a:pt x="2255316" y="4396470"/>
                  <a:pt x="2261386" y="4395741"/>
                  <a:pt x="2267109" y="4396819"/>
                </a:cubicBezTo>
                <a:cubicBezTo>
                  <a:pt x="2269677" y="4397301"/>
                  <a:pt x="2273719" y="4401938"/>
                  <a:pt x="2273299" y="4403815"/>
                </a:cubicBezTo>
                <a:cubicBezTo>
                  <a:pt x="2272379" y="4407945"/>
                  <a:pt x="2268124" y="4409689"/>
                  <a:pt x="2264121" y="4409118"/>
                </a:cubicBezTo>
                <a:cubicBezTo>
                  <a:pt x="2260465" y="4408579"/>
                  <a:pt x="2256679" y="4408040"/>
                  <a:pt x="2253342" y="4406575"/>
                </a:cubicBezTo>
                <a:cubicBezTo>
                  <a:pt x="2249246" y="4404767"/>
                  <a:pt x="2248135" y="4400923"/>
                  <a:pt x="2249402" y="4396470"/>
                </a:cubicBezTo>
                <a:close/>
                <a:moveTo>
                  <a:pt x="3497336" y="4396272"/>
                </a:moveTo>
                <a:cubicBezTo>
                  <a:pt x="3499655" y="4396448"/>
                  <a:pt x="3501617" y="4396965"/>
                  <a:pt x="3501981" y="4397840"/>
                </a:cubicBezTo>
                <a:cubicBezTo>
                  <a:pt x="3507830" y="4412043"/>
                  <a:pt x="3525307" y="4404640"/>
                  <a:pt x="3532678" y="4415125"/>
                </a:cubicBezTo>
                <a:cubicBezTo>
                  <a:pt x="3528517" y="4419604"/>
                  <a:pt x="3524387" y="4424057"/>
                  <a:pt x="3520258" y="4428503"/>
                </a:cubicBezTo>
                <a:cubicBezTo>
                  <a:pt x="3520258" y="4434796"/>
                  <a:pt x="3520258" y="4441056"/>
                  <a:pt x="3520258" y="4453895"/>
                </a:cubicBezTo>
                <a:cubicBezTo>
                  <a:pt x="3508084" y="4441437"/>
                  <a:pt x="3502267" y="4435493"/>
                  <a:pt x="3496259" y="4429360"/>
                </a:cubicBezTo>
                <a:cubicBezTo>
                  <a:pt x="3496418" y="4418811"/>
                  <a:pt x="3492320" y="4410070"/>
                  <a:pt x="3483166" y="4403879"/>
                </a:cubicBezTo>
                <a:cubicBezTo>
                  <a:pt x="3485615" y="4401367"/>
                  <a:pt x="3487651" y="4397586"/>
                  <a:pt x="3490544" y="4396755"/>
                </a:cubicBezTo>
                <a:cubicBezTo>
                  <a:pt x="3492339" y="4396263"/>
                  <a:pt x="3495016" y="4396097"/>
                  <a:pt x="3497336" y="4396272"/>
                </a:cubicBezTo>
                <a:close/>
                <a:moveTo>
                  <a:pt x="779478" y="4385953"/>
                </a:moveTo>
                <a:cubicBezTo>
                  <a:pt x="782143" y="4384272"/>
                  <a:pt x="785226" y="4385794"/>
                  <a:pt x="787675" y="4390241"/>
                </a:cubicBezTo>
                <a:cubicBezTo>
                  <a:pt x="787928" y="4390723"/>
                  <a:pt x="785067" y="4392911"/>
                  <a:pt x="783640" y="4394345"/>
                </a:cubicBezTo>
                <a:cubicBezTo>
                  <a:pt x="780811" y="4395740"/>
                  <a:pt x="777823" y="4394440"/>
                  <a:pt x="775406" y="4389987"/>
                </a:cubicBezTo>
                <a:cubicBezTo>
                  <a:pt x="775152" y="4389511"/>
                  <a:pt x="777823" y="4386968"/>
                  <a:pt x="779478" y="4385953"/>
                </a:cubicBezTo>
                <a:close/>
                <a:moveTo>
                  <a:pt x="2211195" y="4383987"/>
                </a:moveTo>
                <a:cubicBezTo>
                  <a:pt x="2211958" y="4384304"/>
                  <a:pt x="2211289" y="4387958"/>
                  <a:pt x="2211289" y="4390051"/>
                </a:cubicBezTo>
                <a:cubicBezTo>
                  <a:pt x="2211323" y="4398507"/>
                  <a:pt x="2211323" y="4406930"/>
                  <a:pt x="2211323" y="4415665"/>
                </a:cubicBezTo>
                <a:cubicBezTo>
                  <a:pt x="2205442" y="4421386"/>
                  <a:pt x="2199403" y="4427235"/>
                  <a:pt x="2193206" y="4433299"/>
                </a:cubicBezTo>
                <a:cubicBezTo>
                  <a:pt x="2190881" y="4431111"/>
                  <a:pt x="2186562" y="4428979"/>
                  <a:pt x="2186246" y="4426340"/>
                </a:cubicBezTo>
                <a:cubicBezTo>
                  <a:pt x="2185327" y="4418177"/>
                  <a:pt x="2185896" y="4409848"/>
                  <a:pt x="2185896" y="4402795"/>
                </a:cubicBezTo>
                <a:cubicBezTo>
                  <a:pt x="2191586" y="4397111"/>
                  <a:pt x="2196477" y="4393007"/>
                  <a:pt x="2200354" y="4388085"/>
                </a:cubicBezTo>
                <a:cubicBezTo>
                  <a:pt x="2203438" y="4384177"/>
                  <a:pt x="2206583" y="4382014"/>
                  <a:pt x="2211195" y="4383987"/>
                </a:cubicBezTo>
                <a:close/>
                <a:moveTo>
                  <a:pt x="4555915" y="4383950"/>
                </a:moveTo>
                <a:cubicBezTo>
                  <a:pt x="4555438" y="4383696"/>
                  <a:pt x="4553212" y="4386558"/>
                  <a:pt x="4551816" y="4387991"/>
                </a:cubicBezTo>
                <a:cubicBezTo>
                  <a:pt x="4550414" y="4390820"/>
                  <a:pt x="4551715" y="4393801"/>
                  <a:pt x="4556168" y="4396218"/>
                </a:cubicBezTo>
                <a:cubicBezTo>
                  <a:pt x="4556644" y="4396472"/>
                  <a:pt x="4559188" y="4393801"/>
                  <a:pt x="4560204" y="4392152"/>
                </a:cubicBezTo>
                <a:cubicBezTo>
                  <a:pt x="4561884" y="4389482"/>
                  <a:pt x="4560361" y="4386399"/>
                  <a:pt x="4555915" y="4383950"/>
                </a:cubicBezTo>
                <a:close/>
                <a:moveTo>
                  <a:pt x="580256" y="4373242"/>
                </a:moveTo>
                <a:cubicBezTo>
                  <a:pt x="577586" y="4371561"/>
                  <a:pt x="574503" y="4373083"/>
                  <a:pt x="572060" y="4377536"/>
                </a:cubicBezTo>
                <a:cubicBezTo>
                  <a:pt x="571838" y="4378012"/>
                  <a:pt x="574693" y="4380232"/>
                  <a:pt x="576095" y="4381634"/>
                </a:cubicBezTo>
                <a:cubicBezTo>
                  <a:pt x="578924" y="4383029"/>
                  <a:pt x="581912" y="4381729"/>
                  <a:pt x="584323" y="4377282"/>
                </a:cubicBezTo>
                <a:cubicBezTo>
                  <a:pt x="584577" y="4376800"/>
                  <a:pt x="581912" y="4374263"/>
                  <a:pt x="580256" y="4373242"/>
                </a:cubicBezTo>
                <a:close/>
                <a:moveTo>
                  <a:pt x="2117099" y="4372163"/>
                </a:moveTo>
                <a:cubicBezTo>
                  <a:pt x="2123202" y="4378265"/>
                  <a:pt x="2129146" y="4384177"/>
                  <a:pt x="2135058" y="4390114"/>
                </a:cubicBezTo>
                <a:cubicBezTo>
                  <a:pt x="2135058" y="4398506"/>
                  <a:pt x="2135058" y="4406892"/>
                  <a:pt x="2135058" y="4415284"/>
                </a:cubicBezTo>
                <a:cubicBezTo>
                  <a:pt x="2143443" y="4423898"/>
                  <a:pt x="2151867" y="4432538"/>
                  <a:pt x="2160256" y="4441152"/>
                </a:cubicBezTo>
                <a:cubicBezTo>
                  <a:pt x="2153487" y="4447920"/>
                  <a:pt x="2147541" y="4453863"/>
                  <a:pt x="2141666" y="4459743"/>
                </a:cubicBezTo>
                <a:cubicBezTo>
                  <a:pt x="2135818" y="4456052"/>
                  <a:pt x="2136042" y="4450083"/>
                  <a:pt x="2134577" y="4444203"/>
                </a:cubicBezTo>
                <a:cubicBezTo>
                  <a:pt x="2133244" y="4438766"/>
                  <a:pt x="2128030" y="4434288"/>
                  <a:pt x="2123137" y="4427425"/>
                </a:cubicBezTo>
                <a:cubicBezTo>
                  <a:pt x="2123137" y="4421672"/>
                  <a:pt x="2123137" y="4413502"/>
                  <a:pt x="2123137" y="4405116"/>
                </a:cubicBezTo>
                <a:cubicBezTo>
                  <a:pt x="2118851" y="4400314"/>
                  <a:pt x="2114078" y="4396216"/>
                  <a:pt x="2111060" y="4391104"/>
                </a:cubicBezTo>
                <a:cubicBezTo>
                  <a:pt x="2109189" y="4387957"/>
                  <a:pt x="2108967" y="4382902"/>
                  <a:pt x="2109982" y="4379280"/>
                </a:cubicBezTo>
                <a:cubicBezTo>
                  <a:pt x="2110775" y="4376451"/>
                  <a:pt x="2114619" y="4374517"/>
                  <a:pt x="2117099" y="4372163"/>
                </a:cubicBezTo>
                <a:close/>
                <a:moveTo>
                  <a:pt x="4442902" y="4359738"/>
                </a:moveTo>
                <a:cubicBezTo>
                  <a:pt x="4440144" y="4361236"/>
                  <a:pt x="4436742" y="4362916"/>
                  <a:pt x="4435467" y="4365492"/>
                </a:cubicBezTo>
                <a:cubicBezTo>
                  <a:pt x="4432860" y="4370794"/>
                  <a:pt x="4435499" y="4373433"/>
                  <a:pt x="4440809" y="4370826"/>
                </a:cubicBezTo>
                <a:cubicBezTo>
                  <a:pt x="4443384" y="4369557"/>
                  <a:pt x="4445065" y="4366158"/>
                  <a:pt x="4446563" y="4363392"/>
                </a:cubicBezTo>
                <a:lnTo>
                  <a:pt x="4446576" y="4363400"/>
                </a:lnTo>
                <a:lnTo>
                  <a:pt x="4460559" y="4377338"/>
                </a:lnTo>
                <a:lnTo>
                  <a:pt x="4468046" y="4384803"/>
                </a:lnTo>
                <a:lnTo>
                  <a:pt x="4439763" y="4381857"/>
                </a:lnTo>
                <a:cubicBezTo>
                  <a:pt x="4433279" y="4381159"/>
                  <a:pt x="4439248" y="4368701"/>
                  <a:pt x="4428922" y="4370826"/>
                </a:cubicBezTo>
                <a:cubicBezTo>
                  <a:pt x="4422850" y="4372070"/>
                  <a:pt x="4416303" y="4371055"/>
                  <a:pt x="4409980" y="4371055"/>
                </a:cubicBezTo>
                <a:cubicBezTo>
                  <a:pt x="4390979" y="4371055"/>
                  <a:pt x="4371974" y="4370509"/>
                  <a:pt x="4353000" y="4371435"/>
                </a:cubicBezTo>
                <a:cubicBezTo>
                  <a:pt x="4348204" y="4371657"/>
                  <a:pt x="4346707" y="4376865"/>
                  <a:pt x="4348807" y="4379758"/>
                </a:cubicBezTo>
                <a:cubicBezTo>
                  <a:pt x="4349981" y="4381381"/>
                  <a:pt x="4351731" y="4383348"/>
                  <a:pt x="4353445" y="4383602"/>
                </a:cubicBezTo>
                <a:cubicBezTo>
                  <a:pt x="4357517" y="4384172"/>
                  <a:pt x="4361743" y="4383792"/>
                  <a:pt x="4365333" y="4383792"/>
                </a:cubicBezTo>
                <a:cubicBezTo>
                  <a:pt x="4375120" y="4392564"/>
                  <a:pt x="4382334" y="4403081"/>
                  <a:pt x="4393517" y="4409215"/>
                </a:cubicBezTo>
                <a:cubicBezTo>
                  <a:pt x="4405912" y="4409881"/>
                  <a:pt x="4418467" y="4407629"/>
                  <a:pt x="4430767" y="4411061"/>
                </a:cubicBezTo>
                <a:cubicBezTo>
                  <a:pt x="4433755" y="4414049"/>
                  <a:pt x="4436742" y="4417037"/>
                  <a:pt x="4441158" y="4421451"/>
                </a:cubicBezTo>
                <a:cubicBezTo>
                  <a:pt x="4457906" y="4424154"/>
                  <a:pt x="4476815" y="4419003"/>
                  <a:pt x="4494165" y="4423640"/>
                </a:cubicBezTo>
                <a:cubicBezTo>
                  <a:pt x="4497883" y="4427363"/>
                  <a:pt x="4500839" y="4430319"/>
                  <a:pt x="4505160" y="4434639"/>
                </a:cubicBezTo>
                <a:cubicBezTo>
                  <a:pt x="4514186" y="4434639"/>
                  <a:pt x="4524577" y="4434607"/>
                  <a:pt x="4534936" y="4434639"/>
                </a:cubicBezTo>
                <a:cubicBezTo>
                  <a:pt x="4543170" y="4434670"/>
                  <a:pt x="4548346" y="4431778"/>
                  <a:pt x="4549653" y="4426627"/>
                </a:cubicBezTo>
                <a:cubicBezTo>
                  <a:pt x="4551715" y="4418559"/>
                  <a:pt x="4546538" y="4409754"/>
                  <a:pt x="4537987" y="4409532"/>
                </a:cubicBezTo>
                <a:cubicBezTo>
                  <a:pt x="4530647" y="4409342"/>
                  <a:pt x="4525788" y="4406735"/>
                  <a:pt x="4524482" y="4400221"/>
                </a:cubicBezTo>
                <a:cubicBezTo>
                  <a:pt x="4523277" y="4394125"/>
                  <a:pt x="4524926" y="4387515"/>
                  <a:pt x="4523943" y="4381318"/>
                </a:cubicBezTo>
                <a:cubicBezTo>
                  <a:pt x="4523371" y="4377728"/>
                  <a:pt x="4520066" y="4374550"/>
                  <a:pt x="4517968" y="4371150"/>
                </a:cubicBezTo>
                <a:cubicBezTo>
                  <a:pt x="4512086" y="4371848"/>
                  <a:pt x="4503955" y="4368035"/>
                  <a:pt x="4501219" y="4375533"/>
                </a:cubicBezTo>
                <a:cubicBezTo>
                  <a:pt x="4498898" y="4381857"/>
                  <a:pt x="4507101" y="4384369"/>
                  <a:pt x="4510373" y="4389038"/>
                </a:cubicBezTo>
                <a:cubicBezTo>
                  <a:pt x="4508052" y="4391486"/>
                  <a:pt x="4505896" y="4395837"/>
                  <a:pt x="4503287" y="4396123"/>
                </a:cubicBezTo>
                <a:cubicBezTo>
                  <a:pt x="4495117" y="4397043"/>
                  <a:pt x="4486795" y="4396472"/>
                  <a:pt x="4479740" y="4396472"/>
                </a:cubicBezTo>
                <a:cubicBezTo>
                  <a:pt x="4477625" y="4394359"/>
                  <a:pt x="4475820" y="4392556"/>
                  <a:pt x="4470842" y="4387591"/>
                </a:cubicBezTo>
                <a:lnTo>
                  <a:pt x="4468046" y="4384803"/>
                </a:lnTo>
                <a:lnTo>
                  <a:pt x="4468137" y="4384813"/>
                </a:lnTo>
                <a:cubicBezTo>
                  <a:pt x="4455777" y="4372149"/>
                  <a:pt x="4450462" y="4366674"/>
                  <a:pt x="4448199" y="4364426"/>
                </a:cubicBezTo>
                <a:lnTo>
                  <a:pt x="4446576" y="4363400"/>
                </a:lnTo>
                <a:close/>
                <a:moveTo>
                  <a:pt x="897215" y="4359736"/>
                </a:moveTo>
                <a:cubicBezTo>
                  <a:pt x="897690" y="4359483"/>
                  <a:pt x="901123" y="4362914"/>
                  <a:pt x="900869" y="4363390"/>
                </a:cubicBezTo>
                <a:cubicBezTo>
                  <a:pt x="899378" y="4366156"/>
                  <a:pt x="897690" y="4369555"/>
                  <a:pt x="895122" y="4370831"/>
                </a:cubicBezTo>
                <a:lnTo>
                  <a:pt x="889618" y="4371119"/>
                </a:lnTo>
                <a:lnTo>
                  <a:pt x="893848" y="4381507"/>
                </a:lnTo>
                <a:cubicBezTo>
                  <a:pt x="900870" y="4384304"/>
                  <a:pt x="908184" y="4386365"/>
                  <a:pt x="914985" y="4388592"/>
                </a:cubicBezTo>
                <a:cubicBezTo>
                  <a:pt x="914985" y="4398221"/>
                  <a:pt x="914985" y="4406385"/>
                  <a:pt x="914985" y="4417923"/>
                </a:cubicBezTo>
                <a:cubicBezTo>
                  <a:pt x="920858" y="4423131"/>
                  <a:pt x="929568" y="4429011"/>
                  <a:pt x="935829" y="4436864"/>
                </a:cubicBezTo>
                <a:cubicBezTo>
                  <a:pt x="942820" y="4445598"/>
                  <a:pt x="952196" y="4446905"/>
                  <a:pt x="961588" y="4449505"/>
                </a:cubicBezTo>
                <a:cubicBezTo>
                  <a:pt x="963331" y="4449988"/>
                  <a:pt x="964639" y="4452049"/>
                  <a:pt x="966827" y="4453990"/>
                </a:cubicBezTo>
                <a:cubicBezTo>
                  <a:pt x="961810" y="4458342"/>
                  <a:pt x="957150" y="4462344"/>
                  <a:pt x="953179" y="4465776"/>
                </a:cubicBezTo>
                <a:lnTo>
                  <a:pt x="953179" y="4485383"/>
                </a:lnTo>
                <a:lnTo>
                  <a:pt x="959287" y="4485509"/>
                </a:lnTo>
                <a:cubicBezTo>
                  <a:pt x="969867" y="4495709"/>
                  <a:pt x="980132" y="4506233"/>
                  <a:pt x="990749" y="4516940"/>
                </a:cubicBezTo>
                <a:cubicBezTo>
                  <a:pt x="986775" y="4521133"/>
                  <a:pt x="982423" y="4525326"/>
                  <a:pt x="978705" y="4530032"/>
                </a:cubicBezTo>
                <a:lnTo>
                  <a:pt x="978690" y="4530630"/>
                </a:lnTo>
                <a:lnTo>
                  <a:pt x="990828" y="4541983"/>
                </a:lnTo>
                <a:cubicBezTo>
                  <a:pt x="993858" y="4544815"/>
                  <a:pt x="996083" y="4546889"/>
                  <a:pt x="998259" y="4548910"/>
                </a:cubicBezTo>
                <a:cubicBezTo>
                  <a:pt x="1015389" y="4549512"/>
                  <a:pt x="1015485" y="4549639"/>
                  <a:pt x="1016918" y="4569468"/>
                </a:cubicBezTo>
                <a:cubicBezTo>
                  <a:pt x="1026254" y="4577441"/>
                  <a:pt x="1037411" y="4586975"/>
                  <a:pt x="1052378" y="4599750"/>
                </a:cubicBezTo>
                <a:cubicBezTo>
                  <a:pt x="1055144" y="4599750"/>
                  <a:pt x="1063506" y="4599053"/>
                  <a:pt x="1071606" y="4600099"/>
                </a:cubicBezTo>
                <a:cubicBezTo>
                  <a:pt x="1074752" y="4600512"/>
                  <a:pt x="1079745" y="4604831"/>
                  <a:pt x="1079870" y="4607565"/>
                </a:cubicBezTo>
                <a:cubicBezTo>
                  <a:pt x="1080633" y="4624311"/>
                  <a:pt x="1080251" y="4641095"/>
                  <a:pt x="1080251" y="4655741"/>
                </a:cubicBezTo>
                <a:cubicBezTo>
                  <a:pt x="1085398" y="4662351"/>
                  <a:pt x="1092167" y="4667083"/>
                  <a:pt x="1092325" y="4672044"/>
                </a:cubicBezTo>
                <a:cubicBezTo>
                  <a:pt x="1092610" y="4681704"/>
                  <a:pt x="1098523" y="4686531"/>
                  <a:pt x="1103292" y="4693204"/>
                </a:cubicBezTo>
                <a:cubicBezTo>
                  <a:pt x="1108278" y="4700258"/>
                  <a:pt x="1107264" y="4708301"/>
                  <a:pt x="1098809" y="4713572"/>
                </a:cubicBezTo>
                <a:cubicBezTo>
                  <a:pt x="1092839" y="4707604"/>
                  <a:pt x="1086864" y="4701628"/>
                  <a:pt x="1080854" y="4695653"/>
                </a:cubicBezTo>
                <a:cubicBezTo>
                  <a:pt x="1080664" y="4691524"/>
                  <a:pt x="1080441" y="4687363"/>
                  <a:pt x="1080251" y="4682909"/>
                </a:cubicBezTo>
                <a:cubicBezTo>
                  <a:pt x="1076152" y="4678526"/>
                  <a:pt x="1071891" y="4673985"/>
                  <a:pt x="1067508" y="4669278"/>
                </a:cubicBezTo>
                <a:cubicBezTo>
                  <a:pt x="1067508" y="4665244"/>
                  <a:pt x="1067508" y="4661019"/>
                  <a:pt x="1067508" y="4655361"/>
                </a:cubicBezTo>
                <a:cubicBezTo>
                  <a:pt x="1060549" y="4652944"/>
                  <a:pt x="1052347" y="4651676"/>
                  <a:pt x="1046021" y="4647540"/>
                </a:cubicBezTo>
                <a:cubicBezTo>
                  <a:pt x="1039284" y="4643125"/>
                  <a:pt x="1034361" y="4636008"/>
                  <a:pt x="1029688" y="4631181"/>
                </a:cubicBezTo>
                <a:cubicBezTo>
                  <a:pt x="1028926" y="4625301"/>
                  <a:pt x="1028417" y="4621266"/>
                  <a:pt x="1027879" y="4617258"/>
                </a:cubicBezTo>
                <a:cubicBezTo>
                  <a:pt x="1020412" y="4609792"/>
                  <a:pt x="1012941" y="4602326"/>
                  <a:pt x="1005441" y="4594853"/>
                </a:cubicBezTo>
                <a:cubicBezTo>
                  <a:pt x="1004966" y="4590819"/>
                  <a:pt x="1004490" y="4586785"/>
                  <a:pt x="1003500" y="4578653"/>
                </a:cubicBezTo>
                <a:cubicBezTo>
                  <a:pt x="996222" y="4572931"/>
                  <a:pt x="986343" y="4565142"/>
                  <a:pt x="978590" y="4559014"/>
                </a:cubicBezTo>
                <a:lnTo>
                  <a:pt x="978565" y="4535525"/>
                </a:lnTo>
                <a:lnTo>
                  <a:pt x="978546" y="4536229"/>
                </a:lnTo>
                <a:cubicBezTo>
                  <a:pt x="971335" y="4537657"/>
                  <a:pt x="965801" y="4532766"/>
                  <a:pt x="966341" y="4527520"/>
                </a:cubicBezTo>
                <a:cubicBezTo>
                  <a:pt x="967584" y="4515576"/>
                  <a:pt x="957973" y="4510933"/>
                  <a:pt x="953107" y="4503308"/>
                </a:cubicBezTo>
                <a:lnTo>
                  <a:pt x="953107" y="4485385"/>
                </a:lnTo>
                <a:lnTo>
                  <a:pt x="942503" y="4481095"/>
                </a:lnTo>
                <a:cubicBezTo>
                  <a:pt x="938944" y="4474263"/>
                  <a:pt x="941361" y="4465681"/>
                  <a:pt x="934047" y="4459483"/>
                </a:cubicBezTo>
                <a:cubicBezTo>
                  <a:pt x="922958" y="4450146"/>
                  <a:pt x="913265" y="4439147"/>
                  <a:pt x="902969" y="4428852"/>
                </a:cubicBezTo>
                <a:cubicBezTo>
                  <a:pt x="902748" y="4424786"/>
                  <a:pt x="902557" y="4420720"/>
                  <a:pt x="902209" y="4413984"/>
                </a:cubicBezTo>
                <a:cubicBezTo>
                  <a:pt x="894292" y="4407247"/>
                  <a:pt x="884859" y="4399267"/>
                  <a:pt x="876942" y="4392563"/>
                </a:cubicBezTo>
                <a:cubicBezTo>
                  <a:pt x="876942" y="4383505"/>
                  <a:pt x="876942" y="4377282"/>
                  <a:pt x="876942" y="4371053"/>
                </a:cubicBezTo>
                <a:lnTo>
                  <a:pt x="889486" y="4371053"/>
                </a:lnTo>
                <a:lnTo>
                  <a:pt x="889780" y="4365490"/>
                </a:lnTo>
                <a:cubicBezTo>
                  <a:pt x="891017" y="4362914"/>
                  <a:pt x="894449" y="4361234"/>
                  <a:pt x="897215" y="4359736"/>
                </a:cubicBezTo>
                <a:close/>
                <a:moveTo>
                  <a:pt x="2446316" y="4358564"/>
                </a:moveTo>
                <a:cubicBezTo>
                  <a:pt x="2445836" y="4358310"/>
                  <a:pt x="2443294" y="4360980"/>
                  <a:pt x="2442280" y="4362630"/>
                </a:cubicBezTo>
                <a:cubicBezTo>
                  <a:pt x="2440592" y="4365300"/>
                  <a:pt x="2442121" y="4368383"/>
                  <a:pt x="2446566" y="4370831"/>
                </a:cubicBezTo>
                <a:cubicBezTo>
                  <a:pt x="2447044" y="4371085"/>
                  <a:pt x="2449272" y="4368224"/>
                  <a:pt x="2450666" y="4366791"/>
                </a:cubicBezTo>
                <a:cubicBezTo>
                  <a:pt x="2452068" y="4363962"/>
                  <a:pt x="2450762" y="4360980"/>
                  <a:pt x="2446316" y="4358564"/>
                </a:cubicBezTo>
                <a:close/>
                <a:moveTo>
                  <a:pt x="730567" y="4358532"/>
                </a:moveTo>
                <a:cubicBezTo>
                  <a:pt x="735014" y="4361012"/>
                  <a:pt x="736347" y="4363993"/>
                  <a:pt x="734919" y="4366791"/>
                </a:cubicBezTo>
                <a:cubicBezTo>
                  <a:pt x="733524" y="4368193"/>
                  <a:pt x="731297" y="4371085"/>
                  <a:pt x="730821" y="4370800"/>
                </a:cubicBezTo>
                <a:cubicBezTo>
                  <a:pt x="726368" y="4368351"/>
                  <a:pt x="724846" y="4365268"/>
                  <a:pt x="726527" y="4362598"/>
                </a:cubicBezTo>
                <a:cubicBezTo>
                  <a:pt x="727580" y="4360948"/>
                  <a:pt x="730092" y="4358278"/>
                  <a:pt x="730567" y="4358532"/>
                </a:cubicBezTo>
                <a:close/>
                <a:moveTo>
                  <a:pt x="953105" y="4358341"/>
                </a:moveTo>
                <a:cubicBezTo>
                  <a:pt x="957939" y="4356844"/>
                  <a:pt x="962177" y="4358119"/>
                  <a:pt x="963794" y="4362819"/>
                </a:cubicBezTo>
                <a:cubicBezTo>
                  <a:pt x="967036" y="4372194"/>
                  <a:pt x="965355" y="4383986"/>
                  <a:pt x="977878" y="4387513"/>
                </a:cubicBezTo>
                <a:cubicBezTo>
                  <a:pt x="974351" y="4396692"/>
                  <a:pt x="967004" y="4400764"/>
                  <a:pt x="961796" y="4406638"/>
                </a:cubicBezTo>
                <a:cubicBezTo>
                  <a:pt x="961067" y="4407469"/>
                  <a:pt x="958555" y="4407596"/>
                  <a:pt x="957495" y="4406993"/>
                </a:cubicBezTo>
                <a:cubicBezTo>
                  <a:pt x="955744" y="4405972"/>
                  <a:pt x="953327" y="4404133"/>
                  <a:pt x="953295" y="4402572"/>
                </a:cubicBezTo>
                <a:cubicBezTo>
                  <a:pt x="952978" y="4387831"/>
                  <a:pt x="953105" y="4373083"/>
                  <a:pt x="953105" y="4358341"/>
                </a:cubicBezTo>
                <a:close/>
                <a:moveTo>
                  <a:pt x="1973445" y="4357802"/>
                </a:moveTo>
                <a:cubicBezTo>
                  <a:pt x="1968516" y="4372068"/>
                  <a:pt x="1968991" y="4381856"/>
                  <a:pt x="1971537" y="4391612"/>
                </a:cubicBezTo>
                <a:cubicBezTo>
                  <a:pt x="1971980" y="4393324"/>
                  <a:pt x="1974112" y="4395265"/>
                  <a:pt x="1975824" y="4395741"/>
                </a:cubicBezTo>
                <a:cubicBezTo>
                  <a:pt x="1976910" y="4396026"/>
                  <a:pt x="1979415" y="4393997"/>
                  <a:pt x="1979960" y="4392499"/>
                </a:cubicBezTo>
                <a:cubicBezTo>
                  <a:pt x="1981230" y="4388909"/>
                  <a:pt x="1981293" y="4384843"/>
                  <a:pt x="1982688" y="4381285"/>
                </a:cubicBezTo>
                <a:cubicBezTo>
                  <a:pt x="1984090" y="4377758"/>
                  <a:pt x="1985993" y="4374066"/>
                  <a:pt x="1988695" y="4371529"/>
                </a:cubicBezTo>
                <a:cubicBezTo>
                  <a:pt x="1992382" y="4368034"/>
                  <a:pt x="1994703" y="4365395"/>
                  <a:pt x="1993212" y="4362693"/>
                </a:cubicBezTo>
                <a:cubicBezTo>
                  <a:pt x="1989297" y="4355639"/>
                  <a:pt x="1982339" y="4359135"/>
                  <a:pt x="1973445" y="4357802"/>
                </a:cubicBezTo>
                <a:close/>
                <a:moveTo>
                  <a:pt x="949651" y="4348395"/>
                </a:moveTo>
                <a:cubicBezTo>
                  <a:pt x="952829" y="4351097"/>
                  <a:pt x="954485" y="4354180"/>
                  <a:pt x="952861" y="4358278"/>
                </a:cubicBezTo>
                <a:cubicBezTo>
                  <a:pt x="952607" y="4358880"/>
                  <a:pt x="949175" y="4358785"/>
                  <a:pt x="947494" y="4358215"/>
                </a:cubicBezTo>
                <a:cubicBezTo>
                  <a:pt x="945870" y="4357643"/>
                  <a:pt x="944443" y="4356147"/>
                  <a:pt x="943295" y="4354783"/>
                </a:cubicBezTo>
                <a:cubicBezTo>
                  <a:pt x="942406" y="4353698"/>
                  <a:pt x="941296" y="4351732"/>
                  <a:pt x="941709" y="4350901"/>
                </a:cubicBezTo>
                <a:cubicBezTo>
                  <a:pt x="944088" y="4346201"/>
                  <a:pt x="946631" y="4345820"/>
                  <a:pt x="949651" y="4348395"/>
                </a:cubicBezTo>
                <a:close/>
                <a:moveTo>
                  <a:pt x="869481" y="4346898"/>
                </a:moveTo>
                <a:cubicBezTo>
                  <a:pt x="870432" y="4346486"/>
                  <a:pt x="872437" y="4347792"/>
                  <a:pt x="873515" y="4348775"/>
                </a:cubicBezTo>
                <a:cubicBezTo>
                  <a:pt x="874847" y="4350012"/>
                  <a:pt x="876598" y="4351700"/>
                  <a:pt x="876693" y="4353286"/>
                </a:cubicBezTo>
                <a:cubicBezTo>
                  <a:pt x="877074" y="4359197"/>
                  <a:pt x="876852" y="4365141"/>
                  <a:pt x="876852" y="4371053"/>
                </a:cubicBezTo>
                <a:cubicBezTo>
                  <a:pt x="864171" y="4368446"/>
                  <a:pt x="861855" y="4364570"/>
                  <a:pt x="865351" y="4350932"/>
                </a:cubicBezTo>
                <a:cubicBezTo>
                  <a:pt x="865763" y="4349283"/>
                  <a:pt x="867793" y="4347628"/>
                  <a:pt x="869481" y="4346898"/>
                </a:cubicBezTo>
                <a:close/>
                <a:moveTo>
                  <a:pt x="648101" y="4345629"/>
                </a:moveTo>
                <a:cubicBezTo>
                  <a:pt x="657217" y="4346834"/>
                  <a:pt x="660845" y="4349695"/>
                  <a:pt x="658587" y="4354141"/>
                </a:cubicBezTo>
                <a:cubicBezTo>
                  <a:pt x="656424" y="4358436"/>
                  <a:pt x="652770" y="4359736"/>
                  <a:pt x="648101" y="4358341"/>
                </a:cubicBezTo>
                <a:cubicBezTo>
                  <a:pt x="648101" y="4354116"/>
                  <a:pt x="648101" y="4349854"/>
                  <a:pt x="648101" y="4345629"/>
                </a:cubicBezTo>
                <a:close/>
                <a:moveTo>
                  <a:pt x="2290881" y="4339496"/>
                </a:moveTo>
                <a:lnTo>
                  <a:pt x="2290543" y="4345039"/>
                </a:lnTo>
                <a:lnTo>
                  <a:pt x="2286960" y="4345228"/>
                </a:lnTo>
                <a:lnTo>
                  <a:pt x="2287220" y="4340320"/>
                </a:lnTo>
                <a:lnTo>
                  <a:pt x="2290845" y="4339497"/>
                </a:lnTo>
                <a:close/>
                <a:moveTo>
                  <a:pt x="838637" y="4332841"/>
                </a:moveTo>
                <a:cubicBezTo>
                  <a:pt x="839633" y="4331843"/>
                  <a:pt x="841619" y="4331835"/>
                  <a:pt x="844271" y="4333139"/>
                </a:cubicBezTo>
                <a:cubicBezTo>
                  <a:pt x="846846" y="4334376"/>
                  <a:pt x="848533" y="4337814"/>
                  <a:pt x="850024" y="4340574"/>
                </a:cubicBezTo>
                <a:cubicBezTo>
                  <a:pt x="850278" y="4341056"/>
                  <a:pt x="846846" y="4344487"/>
                  <a:pt x="846370" y="4344227"/>
                </a:cubicBezTo>
                <a:cubicBezTo>
                  <a:pt x="843604" y="4342737"/>
                  <a:pt x="840204" y="4341056"/>
                  <a:pt x="838936" y="4338480"/>
                </a:cubicBezTo>
                <a:cubicBezTo>
                  <a:pt x="837632" y="4335825"/>
                  <a:pt x="837640" y="4333838"/>
                  <a:pt x="838637" y="4332841"/>
                </a:cubicBezTo>
                <a:close/>
                <a:moveTo>
                  <a:pt x="3583592" y="4332824"/>
                </a:moveTo>
                <a:cubicBezTo>
                  <a:pt x="3578853" y="4331619"/>
                  <a:pt x="3575326" y="4332856"/>
                  <a:pt x="3573201" y="4337239"/>
                </a:cubicBezTo>
                <a:cubicBezTo>
                  <a:pt x="3571831" y="4340036"/>
                  <a:pt x="3573740" y="4342675"/>
                  <a:pt x="3577648" y="4345916"/>
                </a:cubicBezTo>
                <a:cubicBezTo>
                  <a:pt x="3582158" y="4349665"/>
                  <a:pt x="3586231" y="4353953"/>
                  <a:pt x="3590519" y="4358089"/>
                </a:cubicBezTo>
                <a:cubicBezTo>
                  <a:pt x="3598588" y="4344997"/>
                  <a:pt x="3598588" y="4344997"/>
                  <a:pt x="3589663" y="4332919"/>
                </a:cubicBezTo>
                <a:cubicBezTo>
                  <a:pt x="3587627" y="4332919"/>
                  <a:pt x="3585495" y="4333332"/>
                  <a:pt x="3583592" y="4332824"/>
                </a:cubicBezTo>
                <a:close/>
                <a:moveTo>
                  <a:pt x="908722" y="4320460"/>
                </a:moveTo>
                <a:cubicBezTo>
                  <a:pt x="909198" y="4320206"/>
                  <a:pt x="911742" y="4322877"/>
                  <a:pt x="912757" y="4324532"/>
                </a:cubicBezTo>
                <a:cubicBezTo>
                  <a:pt x="914438" y="4327196"/>
                  <a:pt x="912915" y="4330279"/>
                  <a:pt x="908469" y="4332728"/>
                </a:cubicBezTo>
                <a:cubicBezTo>
                  <a:pt x="907993" y="4332950"/>
                  <a:pt x="905798" y="4330089"/>
                  <a:pt x="904364" y="4328694"/>
                </a:cubicBezTo>
                <a:cubicBezTo>
                  <a:pt x="902969" y="4325864"/>
                  <a:pt x="904269" y="4322877"/>
                  <a:pt x="908722" y="4320460"/>
                </a:cubicBezTo>
                <a:close/>
                <a:moveTo>
                  <a:pt x="1982564" y="4319721"/>
                </a:moveTo>
                <a:cubicBezTo>
                  <a:pt x="1978320" y="4319721"/>
                  <a:pt x="1974077" y="4322001"/>
                  <a:pt x="1969817" y="4326562"/>
                </a:cubicBezTo>
                <a:cubicBezTo>
                  <a:pt x="1978336" y="4335684"/>
                  <a:pt x="1986824" y="4335684"/>
                  <a:pt x="1995307" y="4326562"/>
                </a:cubicBezTo>
                <a:cubicBezTo>
                  <a:pt x="1991050" y="4322001"/>
                  <a:pt x="1986807" y="4319721"/>
                  <a:pt x="1982564" y="4319721"/>
                </a:cubicBezTo>
                <a:close/>
                <a:moveTo>
                  <a:pt x="4227726" y="4309627"/>
                </a:moveTo>
                <a:cubicBezTo>
                  <a:pt x="4224896" y="4308232"/>
                  <a:pt x="4221909" y="4309532"/>
                  <a:pt x="4219498" y="4313979"/>
                </a:cubicBezTo>
                <a:cubicBezTo>
                  <a:pt x="4219244" y="4314455"/>
                  <a:pt x="4221909" y="4316998"/>
                  <a:pt x="4223565" y="4318013"/>
                </a:cubicBezTo>
                <a:cubicBezTo>
                  <a:pt x="4226235" y="4319700"/>
                  <a:pt x="4229318" y="4318178"/>
                  <a:pt x="4231760" y="4313725"/>
                </a:cubicBezTo>
                <a:cubicBezTo>
                  <a:pt x="4232021" y="4313249"/>
                  <a:pt x="4229128" y="4311023"/>
                  <a:pt x="4227726" y="4309627"/>
                </a:cubicBezTo>
                <a:close/>
                <a:moveTo>
                  <a:pt x="3461908" y="4308706"/>
                </a:moveTo>
                <a:cubicBezTo>
                  <a:pt x="3464611" y="4310799"/>
                  <a:pt x="3469026" y="4313248"/>
                  <a:pt x="3469089" y="4315728"/>
                </a:cubicBezTo>
                <a:lnTo>
                  <a:pt x="3469437" y="4370948"/>
                </a:lnTo>
                <a:lnTo>
                  <a:pt x="3475001" y="4371244"/>
                </a:lnTo>
                <a:cubicBezTo>
                  <a:pt x="3477577" y="4372512"/>
                  <a:pt x="3479258" y="4375944"/>
                  <a:pt x="3480755" y="4378678"/>
                </a:cubicBezTo>
                <a:cubicBezTo>
                  <a:pt x="3481009" y="4379153"/>
                  <a:pt x="3477577" y="4382585"/>
                  <a:pt x="3477101" y="4382331"/>
                </a:cubicBezTo>
                <a:cubicBezTo>
                  <a:pt x="3474335" y="4380841"/>
                  <a:pt x="3470935" y="4379153"/>
                  <a:pt x="3469660" y="4376578"/>
                </a:cubicBezTo>
                <a:lnTo>
                  <a:pt x="3469369" y="4371024"/>
                </a:lnTo>
                <a:lnTo>
                  <a:pt x="3459079" y="4366791"/>
                </a:lnTo>
                <a:cubicBezTo>
                  <a:pt x="3454949" y="4348966"/>
                  <a:pt x="3456535" y="4330850"/>
                  <a:pt x="3457906" y="4312867"/>
                </a:cubicBezTo>
                <a:cubicBezTo>
                  <a:pt x="3458033" y="4311307"/>
                  <a:pt x="3461718" y="4308579"/>
                  <a:pt x="3461908" y="4308706"/>
                </a:cubicBezTo>
                <a:close/>
                <a:moveTo>
                  <a:pt x="622697" y="4307494"/>
                </a:moveTo>
                <a:cubicBezTo>
                  <a:pt x="624638" y="4307494"/>
                  <a:pt x="627270" y="4306669"/>
                  <a:pt x="628387" y="4307621"/>
                </a:cubicBezTo>
                <a:cubicBezTo>
                  <a:pt x="635568" y="4313818"/>
                  <a:pt x="642432" y="4320396"/>
                  <a:pt x="648090" y="4325642"/>
                </a:cubicBezTo>
                <a:cubicBezTo>
                  <a:pt x="648090" y="4333964"/>
                  <a:pt x="648090" y="4339781"/>
                  <a:pt x="648090" y="4345629"/>
                </a:cubicBezTo>
                <a:cubicBezTo>
                  <a:pt x="643859" y="4345629"/>
                  <a:pt x="639603" y="4345629"/>
                  <a:pt x="635378" y="4345629"/>
                </a:cubicBezTo>
                <a:cubicBezTo>
                  <a:pt x="633722" y="4335492"/>
                  <a:pt x="632802" y="4334573"/>
                  <a:pt x="622665" y="4332917"/>
                </a:cubicBezTo>
                <a:cubicBezTo>
                  <a:pt x="622697" y="4324436"/>
                  <a:pt x="622697" y="4315981"/>
                  <a:pt x="622697" y="4307494"/>
                </a:cubicBezTo>
                <a:close/>
                <a:moveTo>
                  <a:pt x="414528" y="4307272"/>
                </a:moveTo>
                <a:cubicBezTo>
                  <a:pt x="420978" y="4315347"/>
                  <a:pt x="428764" y="4325103"/>
                  <a:pt x="436200" y="4334377"/>
                </a:cubicBezTo>
                <a:cubicBezTo>
                  <a:pt x="444304" y="4328851"/>
                  <a:pt x="444494" y="4322876"/>
                  <a:pt x="445162" y="4316584"/>
                </a:cubicBezTo>
                <a:cubicBezTo>
                  <a:pt x="445479" y="4313596"/>
                  <a:pt x="450151" y="4308357"/>
                  <a:pt x="451740" y="4308737"/>
                </a:cubicBezTo>
                <a:cubicBezTo>
                  <a:pt x="456157" y="4309816"/>
                  <a:pt x="457778" y="4314167"/>
                  <a:pt x="457556" y="4318493"/>
                </a:cubicBezTo>
                <a:cubicBezTo>
                  <a:pt x="457460" y="4320586"/>
                  <a:pt x="457524" y="4322686"/>
                  <a:pt x="457524" y="4328249"/>
                </a:cubicBezTo>
                <a:cubicBezTo>
                  <a:pt x="465374" y="4334535"/>
                  <a:pt x="475129" y="4342388"/>
                  <a:pt x="482947" y="4348680"/>
                </a:cubicBezTo>
                <a:lnTo>
                  <a:pt x="482947" y="4371060"/>
                </a:lnTo>
                <a:lnTo>
                  <a:pt x="491713" y="4373076"/>
                </a:lnTo>
                <a:cubicBezTo>
                  <a:pt x="493949" y="4374958"/>
                  <a:pt x="495706" y="4377611"/>
                  <a:pt x="497629" y="4379724"/>
                </a:cubicBezTo>
                <a:cubicBezTo>
                  <a:pt x="500773" y="4383188"/>
                  <a:pt x="503665" y="4385160"/>
                  <a:pt x="508337" y="4383758"/>
                </a:cubicBezTo>
                <a:cubicBezTo>
                  <a:pt x="509989" y="4393901"/>
                  <a:pt x="510911" y="4394821"/>
                  <a:pt x="521049" y="4396470"/>
                </a:cubicBezTo>
                <a:cubicBezTo>
                  <a:pt x="521049" y="4402731"/>
                  <a:pt x="520921" y="4408992"/>
                  <a:pt x="521081" y="4415221"/>
                </a:cubicBezTo>
                <a:cubicBezTo>
                  <a:pt x="521430" y="4429867"/>
                  <a:pt x="521303" y="4429835"/>
                  <a:pt x="505413" y="4434574"/>
                </a:cubicBezTo>
                <a:cubicBezTo>
                  <a:pt x="499090" y="4436451"/>
                  <a:pt x="494196" y="4439433"/>
                  <a:pt x="495625" y="4447285"/>
                </a:cubicBezTo>
                <a:cubicBezTo>
                  <a:pt x="493687" y="4447285"/>
                  <a:pt x="490955" y="4448142"/>
                  <a:pt x="489873" y="4447158"/>
                </a:cubicBezTo>
                <a:cubicBezTo>
                  <a:pt x="478402" y="4436832"/>
                  <a:pt x="467183" y="4426181"/>
                  <a:pt x="457491" y="4417161"/>
                </a:cubicBezTo>
                <a:cubicBezTo>
                  <a:pt x="457491" y="4408199"/>
                  <a:pt x="457491" y="4402319"/>
                  <a:pt x="457491" y="4396470"/>
                </a:cubicBezTo>
                <a:cubicBezTo>
                  <a:pt x="459461" y="4396470"/>
                  <a:pt x="462099" y="4395646"/>
                  <a:pt x="463275" y="4396629"/>
                </a:cubicBezTo>
                <a:cubicBezTo>
                  <a:pt x="467819" y="4400314"/>
                  <a:pt x="471887" y="4404608"/>
                  <a:pt x="476145" y="4408643"/>
                </a:cubicBezTo>
                <a:cubicBezTo>
                  <a:pt x="478338" y="4406036"/>
                  <a:pt x="482342" y="4403460"/>
                  <a:pt x="482565" y="4400606"/>
                </a:cubicBezTo>
                <a:lnTo>
                  <a:pt x="482913" y="4371083"/>
                </a:lnTo>
                <a:lnTo>
                  <a:pt x="477164" y="4370926"/>
                </a:lnTo>
                <a:cubicBezTo>
                  <a:pt x="472619" y="4367234"/>
                  <a:pt x="468552" y="4362946"/>
                  <a:pt x="464293" y="4358912"/>
                </a:cubicBezTo>
                <a:cubicBezTo>
                  <a:pt x="462100" y="4361519"/>
                  <a:pt x="458096" y="4364094"/>
                  <a:pt x="457873" y="4366949"/>
                </a:cubicBezTo>
                <a:cubicBezTo>
                  <a:pt x="456983" y="4376704"/>
                  <a:pt x="457492" y="4386587"/>
                  <a:pt x="457492" y="4396470"/>
                </a:cubicBezTo>
                <a:cubicBezTo>
                  <a:pt x="455394" y="4396470"/>
                  <a:pt x="452408" y="4397396"/>
                  <a:pt x="451327" y="4396343"/>
                </a:cubicBezTo>
                <a:cubicBezTo>
                  <a:pt x="436232" y="4381728"/>
                  <a:pt x="421391" y="4366822"/>
                  <a:pt x="406646" y="4352175"/>
                </a:cubicBezTo>
                <a:cubicBezTo>
                  <a:pt x="406646" y="4347659"/>
                  <a:pt x="406646" y="4343466"/>
                  <a:pt x="406646" y="4339496"/>
                </a:cubicBezTo>
                <a:cubicBezTo>
                  <a:pt x="402261" y="4334827"/>
                  <a:pt x="398002" y="4330279"/>
                  <a:pt x="393966" y="4325927"/>
                </a:cubicBezTo>
                <a:cubicBezTo>
                  <a:pt x="394506" y="4308927"/>
                  <a:pt x="394633" y="4308832"/>
                  <a:pt x="414528" y="4307272"/>
                </a:cubicBezTo>
                <a:close/>
                <a:moveTo>
                  <a:pt x="3503250" y="4296977"/>
                </a:moveTo>
                <a:cubicBezTo>
                  <a:pt x="3504937" y="4298023"/>
                  <a:pt x="3506142" y="4299742"/>
                  <a:pt x="3507544" y="4301138"/>
                </a:cubicBezTo>
                <a:cubicBezTo>
                  <a:pt x="3504715" y="4305369"/>
                  <a:pt x="3501791" y="4306986"/>
                  <a:pt x="3499120" y="4305305"/>
                </a:cubicBezTo>
                <a:cubicBezTo>
                  <a:pt x="3497471" y="4304252"/>
                  <a:pt x="3494800" y="4301747"/>
                  <a:pt x="3495054" y="4301265"/>
                </a:cubicBezTo>
                <a:cubicBezTo>
                  <a:pt x="3497502" y="4296818"/>
                  <a:pt x="3500586" y="4295296"/>
                  <a:pt x="3503250" y="4296977"/>
                </a:cubicBezTo>
                <a:close/>
                <a:moveTo>
                  <a:pt x="609963" y="4294782"/>
                </a:moveTo>
                <a:cubicBezTo>
                  <a:pt x="620100" y="4296437"/>
                  <a:pt x="621020" y="4297357"/>
                  <a:pt x="622676" y="4307494"/>
                </a:cubicBezTo>
                <a:cubicBezTo>
                  <a:pt x="612539" y="4305845"/>
                  <a:pt x="611619" y="4304925"/>
                  <a:pt x="609963" y="4294782"/>
                </a:cubicBezTo>
                <a:close/>
                <a:moveTo>
                  <a:pt x="715412" y="4289036"/>
                </a:moveTo>
                <a:lnTo>
                  <a:pt x="714525" y="4294604"/>
                </a:lnTo>
                <a:lnTo>
                  <a:pt x="711492" y="4294765"/>
                </a:lnTo>
                <a:lnTo>
                  <a:pt x="711689" y="4291056"/>
                </a:lnTo>
                <a:lnTo>
                  <a:pt x="715380" y="4289037"/>
                </a:lnTo>
                <a:close/>
                <a:moveTo>
                  <a:pt x="2016458" y="4284361"/>
                </a:moveTo>
                <a:cubicBezTo>
                  <a:pt x="2015693" y="4283632"/>
                  <a:pt x="2013281" y="4283727"/>
                  <a:pt x="2012228" y="4284393"/>
                </a:cubicBezTo>
                <a:cubicBezTo>
                  <a:pt x="2010547" y="4285446"/>
                  <a:pt x="2008415" y="4287126"/>
                  <a:pt x="2008195" y="4288814"/>
                </a:cubicBezTo>
                <a:cubicBezTo>
                  <a:pt x="2007623" y="4292880"/>
                  <a:pt x="2008004" y="4297073"/>
                  <a:pt x="2008004" y="4300948"/>
                </a:cubicBezTo>
                <a:cubicBezTo>
                  <a:pt x="2012418" y="4305592"/>
                  <a:pt x="2016651" y="4310070"/>
                  <a:pt x="2020907" y="4314586"/>
                </a:cubicBezTo>
                <a:cubicBezTo>
                  <a:pt x="2020907" y="4318779"/>
                  <a:pt x="2020907" y="4322877"/>
                  <a:pt x="2020907" y="4326372"/>
                </a:cubicBezTo>
                <a:cubicBezTo>
                  <a:pt x="2025163" y="4331142"/>
                  <a:pt x="2029040" y="4335462"/>
                  <a:pt x="2032638" y="4339496"/>
                </a:cubicBezTo>
                <a:cubicBezTo>
                  <a:pt x="2028596" y="4344228"/>
                  <a:pt x="2025005" y="4348491"/>
                  <a:pt x="2021445" y="4352683"/>
                </a:cubicBezTo>
                <a:cubicBezTo>
                  <a:pt x="2027993" y="4359293"/>
                  <a:pt x="2033875" y="4365173"/>
                  <a:pt x="2039755" y="4371053"/>
                </a:cubicBezTo>
                <a:cubicBezTo>
                  <a:pt x="2045635" y="4365173"/>
                  <a:pt x="2051511" y="4359293"/>
                  <a:pt x="2058088" y="4352715"/>
                </a:cubicBezTo>
                <a:cubicBezTo>
                  <a:pt x="2054529" y="4348522"/>
                  <a:pt x="2050908" y="4344266"/>
                  <a:pt x="2046586" y="4339147"/>
                </a:cubicBezTo>
                <a:cubicBezTo>
                  <a:pt x="2046586" y="4331998"/>
                  <a:pt x="2046586" y="4323828"/>
                  <a:pt x="2046586" y="4314294"/>
                </a:cubicBezTo>
                <a:cubicBezTo>
                  <a:pt x="2036863" y="4304570"/>
                  <a:pt x="2026755" y="4294371"/>
                  <a:pt x="2016458" y="4284361"/>
                </a:cubicBezTo>
                <a:close/>
                <a:moveTo>
                  <a:pt x="889564" y="4282077"/>
                </a:moveTo>
                <a:cubicBezTo>
                  <a:pt x="902245" y="4284709"/>
                  <a:pt x="904561" y="4288560"/>
                  <a:pt x="901065" y="4302191"/>
                </a:cubicBezTo>
                <a:cubicBezTo>
                  <a:pt x="900653" y="4303840"/>
                  <a:pt x="898623" y="4305496"/>
                  <a:pt x="896936" y="4306226"/>
                </a:cubicBezTo>
                <a:cubicBezTo>
                  <a:pt x="895984" y="4306638"/>
                  <a:pt x="893980" y="4305337"/>
                  <a:pt x="892901" y="4304348"/>
                </a:cubicBezTo>
                <a:cubicBezTo>
                  <a:pt x="891569" y="4303111"/>
                  <a:pt x="889818" y="4301424"/>
                  <a:pt x="889723" y="4299838"/>
                </a:cubicBezTo>
                <a:cubicBezTo>
                  <a:pt x="889342" y="4293926"/>
                  <a:pt x="889564" y="4288014"/>
                  <a:pt x="889564" y="4282077"/>
                </a:cubicBezTo>
                <a:close/>
                <a:moveTo>
                  <a:pt x="419244" y="4281999"/>
                </a:moveTo>
                <a:cubicBezTo>
                  <a:pt x="420242" y="4281003"/>
                  <a:pt x="422228" y="4280995"/>
                  <a:pt x="424881" y="4282299"/>
                </a:cubicBezTo>
                <a:cubicBezTo>
                  <a:pt x="427455" y="4283567"/>
                  <a:pt x="429139" y="4286967"/>
                  <a:pt x="430633" y="4289733"/>
                </a:cubicBezTo>
                <a:cubicBezTo>
                  <a:pt x="430887" y="4290209"/>
                  <a:pt x="427455" y="4293640"/>
                  <a:pt x="426979" y="4293386"/>
                </a:cubicBezTo>
                <a:cubicBezTo>
                  <a:pt x="424213" y="4291896"/>
                  <a:pt x="420813" y="4290209"/>
                  <a:pt x="419542" y="4287633"/>
                </a:cubicBezTo>
                <a:cubicBezTo>
                  <a:pt x="418239" y="4284981"/>
                  <a:pt x="418247" y="4282996"/>
                  <a:pt x="419244" y="4281999"/>
                </a:cubicBezTo>
                <a:close/>
                <a:moveTo>
                  <a:pt x="2469767" y="4271681"/>
                </a:moveTo>
                <a:cubicBezTo>
                  <a:pt x="2465132" y="4275214"/>
                  <a:pt x="2462269" y="4281760"/>
                  <a:pt x="2455725" y="4281951"/>
                </a:cubicBezTo>
                <a:cubicBezTo>
                  <a:pt x="2449365" y="4282141"/>
                  <a:pt x="2443959" y="4283187"/>
                  <a:pt x="2440082" y="4288687"/>
                </a:cubicBezTo>
                <a:cubicBezTo>
                  <a:pt x="2440082" y="4292626"/>
                  <a:pt x="2440082" y="4296692"/>
                  <a:pt x="2440082" y="4300790"/>
                </a:cubicBezTo>
                <a:cubicBezTo>
                  <a:pt x="2447172" y="4306543"/>
                  <a:pt x="2451175" y="4316140"/>
                  <a:pt x="2459441" y="4317726"/>
                </a:cubicBezTo>
                <a:cubicBezTo>
                  <a:pt x="2466622" y="4311662"/>
                  <a:pt x="2472788" y="4306416"/>
                  <a:pt x="2478224" y="4301843"/>
                </a:cubicBezTo>
                <a:cubicBezTo>
                  <a:pt x="2478224" y="4294307"/>
                  <a:pt x="2478224" y="4288180"/>
                  <a:pt x="2478224" y="4282078"/>
                </a:cubicBezTo>
                <a:cubicBezTo>
                  <a:pt x="2478224" y="4280041"/>
                  <a:pt x="2478921" y="4277624"/>
                  <a:pt x="2478098" y="4276039"/>
                </a:cubicBezTo>
                <a:cubicBezTo>
                  <a:pt x="2475712" y="4271459"/>
                  <a:pt x="2472341" y="4269746"/>
                  <a:pt x="2469767" y="4271681"/>
                </a:cubicBezTo>
                <a:close/>
                <a:moveTo>
                  <a:pt x="2063208" y="4271491"/>
                </a:moveTo>
                <a:cubicBezTo>
                  <a:pt x="2061490" y="4272449"/>
                  <a:pt x="2059711" y="4274066"/>
                  <a:pt x="2058983" y="4275817"/>
                </a:cubicBezTo>
                <a:cubicBezTo>
                  <a:pt x="2058247" y="4277561"/>
                  <a:pt x="2058825" y="4279851"/>
                  <a:pt x="2058825" y="4281887"/>
                </a:cubicBezTo>
                <a:cubicBezTo>
                  <a:pt x="2058888" y="4289765"/>
                  <a:pt x="2062827" y="4294948"/>
                  <a:pt x="2067179" y="4292785"/>
                </a:cubicBezTo>
                <a:cubicBezTo>
                  <a:pt x="2071562" y="4290558"/>
                  <a:pt x="2072965" y="4287000"/>
                  <a:pt x="2071531" y="4282299"/>
                </a:cubicBezTo>
                <a:cubicBezTo>
                  <a:pt x="2071531" y="4280263"/>
                  <a:pt x="2072203" y="4277878"/>
                  <a:pt x="2071404" y="4276229"/>
                </a:cubicBezTo>
                <a:cubicBezTo>
                  <a:pt x="2069184" y="4271681"/>
                  <a:pt x="2066037" y="4269968"/>
                  <a:pt x="2063208" y="4271491"/>
                </a:cubicBezTo>
                <a:close/>
                <a:moveTo>
                  <a:pt x="851427" y="4269397"/>
                </a:moveTo>
                <a:cubicBezTo>
                  <a:pt x="864108" y="4272004"/>
                  <a:pt x="866430" y="4275880"/>
                  <a:pt x="862935" y="4289511"/>
                </a:cubicBezTo>
                <a:cubicBezTo>
                  <a:pt x="862522" y="4291161"/>
                  <a:pt x="860486" y="4292816"/>
                  <a:pt x="858805" y="4293546"/>
                </a:cubicBezTo>
                <a:cubicBezTo>
                  <a:pt x="857847" y="4293958"/>
                  <a:pt x="855849" y="4292657"/>
                  <a:pt x="854764" y="4291674"/>
                </a:cubicBezTo>
                <a:cubicBezTo>
                  <a:pt x="853432" y="4290431"/>
                  <a:pt x="851681" y="4288750"/>
                  <a:pt x="851586" y="4287158"/>
                </a:cubicBezTo>
                <a:cubicBezTo>
                  <a:pt x="851205" y="4281215"/>
                  <a:pt x="851427" y="4275309"/>
                  <a:pt x="851427" y="4269397"/>
                </a:cubicBezTo>
                <a:close/>
                <a:moveTo>
                  <a:pt x="3304781" y="4269050"/>
                </a:moveTo>
                <a:cubicBezTo>
                  <a:pt x="3307912" y="4269165"/>
                  <a:pt x="3310939" y="4271525"/>
                  <a:pt x="3316962" y="4276292"/>
                </a:cubicBezTo>
                <a:cubicBezTo>
                  <a:pt x="3316106" y="4281918"/>
                  <a:pt x="3319887" y="4289733"/>
                  <a:pt x="3312484" y="4292467"/>
                </a:cubicBezTo>
                <a:cubicBezTo>
                  <a:pt x="3306191" y="4294751"/>
                  <a:pt x="3303933" y="4286936"/>
                  <a:pt x="3299676" y="4283885"/>
                </a:cubicBezTo>
                <a:cubicBezTo>
                  <a:pt x="3298052" y="4282711"/>
                  <a:pt x="3296688" y="4281119"/>
                  <a:pt x="3295350" y="4279597"/>
                </a:cubicBezTo>
                <a:cubicBezTo>
                  <a:pt x="3294144" y="4278201"/>
                  <a:pt x="3293098" y="4276704"/>
                  <a:pt x="3291981" y="4275277"/>
                </a:cubicBezTo>
                <a:cubicBezTo>
                  <a:pt x="3298417" y="4271065"/>
                  <a:pt x="3301650" y="4268935"/>
                  <a:pt x="3304781" y="4269050"/>
                </a:cubicBezTo>
                <a:close/>
                <a:moveTo>
                  <a:pt x="4761494" y="4258780"/>
                </a:moveTo>
                <a:cubicBezTo>
                  <a:pt x="4758665" y="4257385"/>
                  <a:pt x="4755676" y="4258685"/>
                  <a:pt x="4753265" y="4263138"/>
                </a:cubicBezTo>
                <a:cubicBezTo>
                  <a:pt x="4753005" y="4263614"/>
                  <a:pt x="4755676" y="4266157"/>
                  <a:pt x="4757331" y="4267172"/>
                </a:cubicBezTo>
                <a:cubicBezTo>
                  <a:pt x="4760002" y="4268859"/>
                  <a:pt x="4763085" y="4267331"/>
                  <a:pt x="4765527" y="4262884"/>
                </a:cubicBezTo>
                <a:cubicBezTo>
                  <a:pt x="4765782" y="4262409"/>
                  <a:pt x="4762926" y="4260214"/>
                  <a:pt x="4761494" y="4258780"/>
                </a:cubicBezTo>
                <a:close/>
                <a:moveTo>
                  <a:pt x="2512007" y="4258690"/>
                </a:moveTo>
                <a:cubicBezTo>
                  <a:pt x="2510541" y="4258785"/>
                  <a:pt x="2508796" y="4258398"/>
                  <a:pt x="2507719" y="4259071"/>
                </a:cubicBezTo>
                <a:cubicBezTo>
                  <a:pt x="2501202" y="4263264"/>
                  <a:pt x="2501458" y="4277244"/>
                  <a:pt x="2508004" y="4279978"/>
                </a:cubicBezTo>
                <a:cubicBezTo>
                  <a:pt x="2509210" y="4280485"/>
                  <a:pt x="2511183" y="4280359"/>
                  <a:pt x="2512260" y="4279660"/>
                </a:cubicBezTo>
                <a:cubicBezTo>
                  <a:pt x="2518776" y="4275468"/>
                  <a:pt x="2518459" y="4261608"/>
                  <a:pt x="2512007" y="4258690"/>
                </a:cubicBezTo>
                <a:close/>
                <a:moveTo>
                  <a:pt x="2282488" y="4258018"/>
                </a:moveTo>
                <a:cubicBezTo>
                  <a:pt x="2279729" y="4259515"/>
                  <a:pt x="2276321" y="4261196"/>
                  <a:pt x="2275054" y="4263771"/>
                </a:cubicBezTo>
                <a:cubicBezTo>
                  <a:pt x="2273750" y="4266425"/>
                  <a:pt x="2273757" y="4268411"/>
                  <a:pt x="2274754" y="4269408"/>
                </a:cubicBezTo>
                <a:lnTo>
                  <a:pt x="2277079" y="4269286"/>
                </a:lnTo>
                <a:lnTo>
                  <a:pt x="2274741" y="4274160"/>
                </a:lnTo>
                <a:lnTo>
                  <a:pt x="2274769" y="4269588"/>
                </a:lnTo>
                <a:cubicBezTo>
                  <a:pt x="2270670" y="4267964"/>
                  <a:pt x="2267618" y="4269620"/>
                  <a:pt x="2264884" y="4272797"/>
                </a:cubicBezTo>
                <a:cubicBezTo>
                  <a:pt x="2262308" y="4275817"/>
                  <a:pt x="2262689" y="4278354"/>
                  <a:pt x="2267397" y="4280739"/>
                </a:cubicBezTo>
                <a:cubicBezTo>
                  <a:pt x="2268221" y="4281151"/>
                  <a:pt x="2270226" y="4280041"/>
                  <a:pt x="2271273" y="4279153"/>
                </a:cubicBezTo>
                <a:cubicBezTo>
                  <a:pt x="2271971" y="4278579"/>
                  <a:pt x="2272695" y="4277935"/>
                  <a:pt x="2274282" y="4275115"/>
                </a:cubicBezTo>
                <a:lnTo>
                  <a:pt x="2274741" y="4274160"/>
                </a:lnTo>
                <a:lnTo>
                  <a:pt x="2274735" y="4274986"/>
                </a:lnTo>
                <a:lnTo>
                  <a:pt x="2278623" y="4269205"/>
                </a:lnTo>
                <a:lnTo>
                  <a:pt x="2280395" y="4269112"/>
                </a:lnTo>
                <a:cubicBezTo>
                  <a:pt x="2282963" y="4267837"/>
                  <a:pt x="2284652" y="4264437"/>
                  <a:pt x="2286141" y="4261671"/>
                </a:cubicBezTo>
                <a:cubicBezTo>
                  <a:pt x="2286288" y="4261465"/>
                  <a:pt x="2285501" y="4260504"/>
                  <a:pt x="2283645" y="4261739"/>
                </a:cubicBezTo>
                <a:lnTo>
                  <a:pt x="2278623" y="4269205"/>
                </a:lnTo>
                <a:lnTo>
                  <a:pt x="2277079" y="4269286"/>
                </a:lnTo>
                <a:close/>
                <a:moveTo>
                  <a:pt x="3512879" y="4257922"/>
                </a:moveTo>
                <a:cubicBezTo>
                  <a:pt x="3513837" y="4257510"/>
                  <a:pt x="3515836" y="4258817"/>
                  <a:pt x="3516921" y="4259800"/>
                </a:cubicBezTo>
                <a:cubicBezTo>
                  <a:pt x="3518252" y="4261037"/>
                  <a:pt x="3520003" y="4262724"/>
                  <a:pt x="3520099" y="4264310"/>
                </a:cubicBezTo>
                <a:cubicBezTo>
                  <a:pt x="3520479" y="4270253"/>
                  <a:pt x="3520257" y="4276165"/>
                  <a:pt x="3520257" y="4282077"/>
                </a:cubicBezTo>
                <a:cubicBezTo>
                  <a:pt x="3507576" y="4279470"/>
                  <a:pt x="3505254" y="4275594"/>
                  <a:pt x="3508750" y="4261963"/>
                </a:cubicBezTo>
                <a:cubicBezTo>
                  <a:pt x="3509162" y="4260307"/>
                  <a:pt x="3511198" y="4258658"/>
                  <a:pt x="3512879" y="4257922"/>
                </a:cubicBezTo>
                <a:close/>
                <a:moveTo>
                  <a:pt x="2400138" y="4256622"/>
                </a:moveTo>
                <a:cubicBezTo>
                  <a:pt x="2392164" y="4257383"/>
                  <a:pt x="2390034" y="4259261"/>
                  <a:pt x="2389208" y="4268344"/>
                </a:cubicBezTo>
                <a:cubicBezTo>
                  <a:pt x="2389017" y="4270444"/>
                  <a:pt x="2389178" y="4272544"/>
                  <a:pt x="2389178" y="4275049"/>
                </a:cubicBezTo>
                <a:cubicBezTo>
                  <a:pt x="2397403" y="4283727"/>
                  <a:pt x="2405826" y="4292594"/>
                  <a:pt x="2414245" y="4301456"/>
                </a:cubicBezTo>
                <a:cubicBezTo>
                  <a:pt x="2409512" y="4306194"/>
                  <a:pt x="2405542" y="4311345"/>
                  <a:pt x="2400455" y="4314999"/>
                </a:cubicBezTo>
                <a:cubicBezTo>
                  <a:pt x="2391272" y="4321576"/>
                  <a:pt x="2389398" y="4331205"/>
                  <a:pt x="2387014" y="4341120"/>
                </a:cubicBezTo>
                <a:cubicBezTo>
                  <a:pt x="2385969" y="4345883"/>
                  <a:pt x="2381356" y="4347089"/>
                  <a:pt x="2376526" y="4345630"/>
                </a:cubicBezTo>
                <a:cubicBezTo>
                  <a:pt x="2376526" y="4335588"/>
                  <a:pt x="2377004" y="4325515"/>
                  <a:pt x="2376179" y="4315538"/>
                </a:cubicBezTo>
                <a:cubicBezTo>
                  <a:pt x="2375989" y="4313026"/>
                  <a:pt x="2371601" y="4310831"/>
                  <a:pt x="2369157" y="4308516"/>
                </a:cubicBezTo>
                <a:cubicBezTo>
                  <a:pt x="2363466" y="4314199"/>
                  <a:pt x="2357775" y="4319889"/>
                  <a:pt x="2352181" y="4325484"/>
                </a:cubicBezTo>
                <a:cubicBezTo>
                  <a:pt x="2350026" y="4333584"/>
                  <a:pt x="2349961" y="4340961"/>
                  <a:pt x="2358599" y="4345630"/>
                </a:cubicBezTo>
                <a:cubicBezTo>
                  <a:pt x="2364481" y="4345630"/>
                  <a:pt x="2370521" y="4345630"/>
                  <a:pt x="2376526" y="4345630"/>
                </a:cubicBezTo>
                <a:cubicBezTo>
                  <a:pt x="2376526" y="4351954"/>
                  <a:pt x="2376526" y="4358246"/>
                  <a:pt x="2376526" y="4364571"/>
                </a:cubicBezTo>
                <a:cubicBezTo>
                  <a:pt x="2371377" y="4375310"/>
                  <a:pt x="2355841" y="4366632"/>
                  <a:pt x="2351100" y="4378170"/>
                </a:cubicBezTo>
                <a:cubicBezTo>
                  <a:pt x="2351100" y="4416046"/>
                  <a:pt x="2351037" y="4453927"/>
                  <a:pt x="2351292" y="4491771"/>
                </a:cubicBezTo>
                <a:cubicBezTo>
                  <a:pt x="2351292" y="4493268"/>
                  <a:pt x="2353836" y="4495298"/>
                  <a:pt x="2355619" y="4496128"/>
                </a:cubicBezTo>
                <a:cubicBezTo>
                  <a:pt x="2358599" y="4497460"/>
                  <a:pt x="2363275" y="4495392"/>
                  <a:pt x="2363499" y="4490787"/>
                </a:cubicBezTo>
                <a:cubicBezTo>
                  <a:pt x="2364291" y="4474041"/>
                  <a:pt x="2363815" y="4457264"/>
                  <a:pt x="2363815" y="4440962"/>
                </a:cubicBezTo>
                <a:cubicBezTo>
                  <a:pt x="2365755" y="4439021"/>
                  <a:pt x="2367055" y="4436642"/>
                  <a:pt x="2368769" y="4436223"/>
                </a:cubicBezTo>
                <a:cubicBezTo>
                  <a:pt x="2371980" y="4435494"/>
                  <a:pt x="2376179" y="4438133"/>
                  <a:pt x="2376274" y="4442579"/>
                </a:cubicBezTo>
                <a:cubicBezTo>
                  <a:pt x="2376974" y="4471910"/>
                  <a:pt x="2376939" y="4501304"/>
                  <a:pt x="2377416" y="4530635"/>
                </a:cubicBezTo>
                <a:cubicBezTo>
                  <a:pt x="2377447" y="4532158"/>
                  <a:pt x="2381261" y="4535050"/>
                  <a:pt x="2381515" y="4534891"/>
                </a:cubicBezTo>
                <a:cubicBezTo>
                  <a:pt x="2384278" y="4532862"/>
                  <a:pt x="2388795" y="4530381"/>
                  <a:pt x="2388860" y="4527933"/>
                </a:cubicBezTo>
                <a:cubicBezTo>
                  <a:pt x="2389430" y="4507057"/>
                  <a:pt x="2389178" y="4486151"/>
                  <a:pt x="2389178" y="4467146"/>
                </a:cubicBezTo>
                <a:cubicBezTo>
                  <a:pt x="2394511" y="4460854"/>
                  <a:pt x="2398454" y="4456211"/>
                  <a:pt x="2401825" y="4452272"/>
                </a:cubicBezTo>
                <a:cubicBezTo>
                  <a:pt x="2402459" y="4438735"/>
                  <a:pt x="2400485" y="4426214"/>
                  <a:pt x="2402996" y="4415982"/>
                </a:cubicBezTo>
                <a:cubicBezTo>
                  <a:pt x="2407636" y="4409436"/>
                  <a:pt x="2413897" y="4404577"/>
                  <a:pt x="2413991" y="4399553"/>
                </a:cubicBezTo>
                <a:cubicBezTo>
                  <a:pt x="2414182" y="4389734"/>
                  <a:pt x="2419936" y="4384685"/>
                  <a:pt x="2427307" y="4377536"/>
                </a:cubicBezTo>
                <a:cubicBezTo>
                  <a:pt x="2427307" y="4349727"/>
                  <a:pt x="2427532" y="4320460"/>
                  <a:pt x="2426990" y="4291193"/>
                </a:cubicBezTo>
                <a:cubicBezTo>
                  <a:pt x="2426927" y="4287919"/>
                  <a:pt x="2423211" y="4284012"/>
                  <a:pt x="2420191" y="4281602"/>
                </a:cubicBezTo>
                <a:cubicBezTo>
                  <a:pt x="2414437" y="4277022"/>
                  <a:pt x="2415363" y="4270951"/>
                  <a:pt x="2414341" y="4264913"/>
                </a:cubicBezTo>
                <a:cubicBezTo>
                  <a:pt x="2413261" y="4258595"/>
                  <a:pt x="2407573" y="4255924"/>
                  <a:pt x="2400138" y="4256622"/>
                </a:cubicBezTo>
                <a:close/>
                <a:moveTo>
                  <a:pt x="2210850" y="4256347"/>
                </a:moveTo>
                <a:cubicBezTo>
                  <a:pt x="2207696" y="4256430"/>
                  <a:pt x="2204661" y="4258766"/>
                  <a:pt x="2198622" y="4263485"/>
                </a:cubicBezTo>
                <a:cubicBezTo>
                  <a:pt x="2198622" y="4275722"/>
                  <a:pt x="2198241" y="4287983"/>
                  <a:pt x="2198971" y="4300155"/>
                </a:cubicBezTo>
                <a:cubicBezTo>
                  <a:pt x="2199098" y="4302287"/>
                  <a:pt x="2203829" y="4304127"/>
                  <a:pt x="2206373" y="4306067"/>
                </a:cubicBezTo>
                <a:cubicBezTo>
                  <a:pt x="2212348" y="4300092"/>
                  <a:pt x="2218135" y="4294307"/>
                  <a:pt x="2224427" y="4288015"/>
                </a:cubicBezTo>
                <a:cubicBezTo>
                  <a:pt x="2219913" y="4284044"/>
                  <a:pt x="2215399" y="4280105"/>
                  <a:pt x="2210983" y="4276229"/>
                </a:cubicBezTo>
                <a:cubicBezTo>
                  <a:pt x="2215594" y="4271364"/>
                  <a:pt x="2219689" y="4267076"/>
                  <a:pt x="2223793" y="4262724"/>
                </a:cubicBezTo>
                <a:cubicBezTo>
                  <a:pt x="2217280" y="4258433"/>
                  <a:pt x="2214004" y="4256263"/>
                  <a:pt x="2210850" y="4256347"/>
                </a:cubicBezTo>
                <a:close/>
                <a:moveTo>
                  <a:pt x="3482131" y="4256176"/>
                </a:moveTo>
                <a:cubicBezTo>
                  <a:pt x="3486377" y="4256176"/>
                  <a:pt x="3490619" y="4258464"/>
                  <a:pt x="3494863" y="4263041"/>
                </a:cubicBezTo>
                <a:cubicBezTo>
                  <a:pt x="3486344" y="4272163"/>
                  <a:pt x="3477894" y="4272163"/>
                  <a:pt x="3469374" y="4263041"/>
                </a:cubicBezTo>
                <a:cubicBezTo>
                  <a:pt x="3473634" y="4258464"/>
                  <a:pt x="3477884" y="4256176"/>
                  <a:pt x="3482131" y="4256176"/>
                </a:cubicBezTo>
                <a:close/>
                <a:moveTo>
                  <a:pt x="4314678" y="4244166"/>
                </a:moveTo>
                <a:cubicBezTo>
                  <a:pt x="4310257" y="4246646"/>
                  <a:pt x="4308924" y="4249602"/>
                  <a:pt x="4310320" y="4252431"/>
                </a:cubicBezTo>
                <a:cubicBezTo>
                  <a:pt x="4311722" y="4253826"/>
                  <a:pt x="4313942" y="4256718"/>
                  <a:pt x="4314419" y="4256433"/>
                </a:cubicBezTo>
                <a:cubicBezTo>
                  <a:pt x="4318871" y="4253985"/>
                  <a:pt x="4320394" y="4250902"/>
                  <a:pt x="4318712" y="4248232"/>
                </a:cubicBezTo>
                <a:cubicBezTo>
                  <a:pt x="4317660" y="4246582"/>
                  <a:pt x="4315155" y="4243912"/>
                  <a:pt x="4314678" y="4244166"/>
                </a:cubicBezTo>
                <a:close/>
                <a:moveTo>
                  <a:pt x="2007297" y="4243392"/>
                </a:moveTo>
                <a:cubicBezTo>
                  <a:pt x="2002960" y="4243455"/>
                  <a:pt x="1998787" y="4245115"/>
                  <a:pt x="1997407" y="4248325"/>
                </a:cubicBezTo>
                <a:cubicBezTo>
                  <a:pt x="1996900" y="4249505"/>
                  <a:pt x="1997025" y="4251503"/>
                  <a:pt x="1997724" y="4252588"/>
                </a:cubicBezTo>
                <a:cubicBezTo>
                  <a:pt x="2001885" y="4259102"/>
                  <a:pt x="2015755" y="4258817"/>
                  <a:pt x="2018681" y="4252334"/>
                </a:cubicBezTo>
                <a:cubicBezTo>
                  <a:pt x="2018585" y="4250869"/>
                  <a:pt x="2018997" y="4249093"/>
                  <a:pt x="2018299" y="4248040"/>
                </a:cubicBezTo>
                <a:cubicBezTo>
                  <a:pt x="2016187" y="4244862"/>
                  <a:pt x="2011652" y="4243328"/>
                  <a:pt x="2007297" y="4243392"/>
                </a:cubicBezTo>
                <a:close/>
                <a:moveTo>
                  <a:pt x="4719194" y="4233458"/>
                </a:moveTo>
                <a:cubicBezTo>
                  <a:pt x="4717544" y="4234505"/>
                  <a:pt x="4714873" y="4237017"/>
                  <a:pt x="4715127" y="4237493"/>
                </a:cubicBezTo>
                <a:cubicBezTo>
                  <a:pt x="4717576" y="4241939"/>
                  <a:pt x="4720564" y="4243278"/>
                  <a:pt x="4723393" y="4241844"/>
                </a:cubicBezTo>
                <a:cubicBezTo>
                  <a:pt x="4724789" y="4240449"/>
                  <a:pt x="4727681" y="4238222"/>
                  <a:pt x="4727396" y="4237746"/>
                </a:cubicBezTo>
                <a:cubicBezTo>
                  <a:pt x="4724948" y="4233300"/>
                  <a:pt x="4721864" y="4231771"/>
                  <a:pt x="4719194" y="4233458"/>
                </a:cubicBezTo>
                <a:close/>
                <a:moveTo>
                  <a:pt x="2101204" y="4233456"/>
                </a:moveTo>
                <a:cubicBezTo>
                  <a:pt x="2103875" y="4231769"/>
                  <a:pt x="2106958" y="4233298"/>
                  <a:pt x="2109408" y="4237745"/>
                </a:cubicBezTo>
                <a:cubicBezTo>
                  <a:pt x="2109661" y="4238220"/>
                  <a:pt x="2106769" y="4240447"/>
                  <a:pt x="2105373" y="4241842"/>
                </a:cubicBezTo>
                <a:cubicBezTo>
                  <a:pt x="2102542" y="4243244"/>
                  <a:pt x="2099555" y="4241937"/>
                  <a:pt x="2097137" y="4237491"/>
                </a:cubicBezTo>
                <a:cubicBezTo>
                  <a:pt x="2096885" y="4237015"/>
                  <a:pt x="2099555" y="4234471"/>
                  <a:pt x="2101204" y="4233456"/>
                </a:cubicBezTo>
                <a:close/>
                <a:moveTo>
                  <a:pt x="775117" y="4231515"/>
                </a:moveTo>
                <a:cubicBezTo>
                  <a:pt x="775719" y="4231737"/>
                  <a:pt x="775624" y="4235200"/>
                  <a:pt x="775053" y="4236888"/>
                </a:cubicBezTo>
                <a:cubicBezTo>
                  <a:pt x="774482" y="4238505"/>
                  <a:pt x="772991" y="4239939"/>
                  <a:pt x="771621" y="4241081"/>
                </a:cubicBezTo>
                <a:cubicBezTo>
                  <a:pt x="770543" y="4241969"/>
                  <a:pt x="768570" y="4243085"/>
                  <a:pt x="767745" y="4242673"/>
                </a:cubicBezTo>
                <a:cubicBezTo>
                  <a:pt x="763045" y="4240288"/>
                  <a:pt x="762658" y="4237744"/>
                  <a:pt x="765233" y="4234725"/>
                </a:cubicBezTo>
                <a:cubicBezTo>
                  <a:pt x="767936" y="4231547"/>
                  <a:pt x="771019" y="4229898"/>
                  <a:pt x="775117" y="4231515"/>
                </a:cubicBezTo>
                <a:close/>
                <a:moveTo>
                  <a:pt x="3316930" y="4231262"/>
                </a:moveTo>
                <a:cubicBezTo>
                  <a:pt x="3329611" y="4233869"/>
                  <a:pt x="3331933" y="4237745"/>
                  <a:pt x="3328438" y="4251376"/>
                </a:cubicBezTo>
                <a:cubicBezTo>
                  <a:pt x="3328019" y="4253031"/>
                  <a:pt x="3325989" y="4254681"/>
                  <a:pt x="3324302" y="4255417"/>
                </a:cubicBezTo>
                <a:cubicBezTo>
                  <a:pt x="3323350" y="4255829"/>
                  <a:pt x="3321346" y="4254522"/>
                  <a:pt x="3320267" y="4253539"/>
                </a:cubicBezTo>
                <a:cubicBezTo>
                  <a:pt x="3318935" y="4252302"/>
                  <a:pt x="3317184" y="4250615"/>
                  <a:pt x="3317089" y="4249029"/>
                </a:cubicBezTo>
                <a:cubicBezTo>
                  <a:pt x="3316708" y="4243117"/>
                  <a:pt x="3316930" y="4237174"/>
                  <a:pt x="3316930" y="4231262"/>
                </a:cubicBezTo>
                <a:close/>
                <a:moveTo>
                  <a:pt x="4257376" y="4230778"/>
                </a:moveTo>
                <a:cubicBezTo>
                  <a:pt x="4253134" y="4230778"/>
                  <a:pt x="4248892" y="4233058"/>
                  <a:pt x="4244633" y="4237619"/>
                </a:cubicBezTo>
                <a:cubicBezTo>
                  <a:pt x="4253152" y="4246741"/>
                  <a:pt x="4261601" y="4246741"/>
                  <a:pt x="4270120" y="4237619"/>
                </a:cubicBezTo>
                <a:cubicBezTo>
                  <a:pt x="4265862" y="4233058"/>
                  <a:pt x="4261619" y="4230778"/>
                  <a:pt x="4257376" y="4230778"/>
                </a:cubicBezTo>
                <a:close/>
                <a:moveTo>
                  <a:pt x="400197" y="4218804"/>
                </a:moveTo>
                <a:cubicBezTo>
                  <a:pt x="399721" y="4218550"/>
                  <a:pt x="397178" y="4221221"/>
                  <a:pt x="396161" y="4222876"/>
                </a:cubicBezTo>
                <a:cubicBezTo>
                  <a:pt x="394477" y="4225547"/>
                  <a:pt x="396003" y="4228623"/>
                  <a:pt x="400452" y="4231072"/>
                </a:cubicBezTo>
                <a:cubicBezTo>
                  <a:pt x="400929" y="4231294"/>
                  <a:pt x="403121" y="4228433"/>
                  <a:pt x="404551" y="4227038"/>
                </a:cubicBezTo>
                <a:cubicBezTo>
                  <a:pt x="405950" y="4224208"/>
                  <a:pt x="404647" y="4221221"/>
                  <a:pt x="400197" y="4218804"/>
                </a:cubicBezTo>
                <a:close/>
                <a:moveTo>
                  <a:pt x="4101062" y="4218189"/>
                </a:moveTo>
                <a:cubicBezTo>
                  <a:pt x="4097797" y="4218276"/>
                  <a:pt x="4095128" y="4219602"/>
                  <a:pt x="4094287" y="4224591"/>
                </a:cubicBezTo>
                <a:cubicBezTo>
                  <a:pt x="4100516" y="4232120"/>
                  <a:pt x="4105883" y="4238571"/>
                  <a:pt x="4110273" y="4243848"/>
                </a:cubicBezTo>
                <a:cubicBezTo>
                  <a:pt x="4116433" y="4244229"/>
                  <a:pt x="4120569" y="4244451"/>
                  <a:pt x="4124160" y="4244673"/>
                </a:cubicBezTo>
                <a:cubicBezTo>
                  <a:pt x="4128828" y="4248644"/>
                  <a:pt x="4133186" y="4252304"/>
                  <a:pt x="4136491" y="4255095"/>
                </a:cubicBezTo>
                <a:cubicBezTo>
                  <a:pt x="4143609" y="4248904"/>
                  <a:pt x="4149871" y="4243436"/>
                  <a:pt x="4155998" y="4238063"/>
                </a:cubicBezTo>
                <a:cubicBezTo>
                  <a:pt x="4147327" y="4226690"/>
                  <a:pt x="4135851" y="4233141"/>
                  <a:pt x="4124921" y="4231010"/>
                </a:cubicBezTo>
                <a:cubicBezTo>
                  <a:pt x="4121046" y="4227610"/>
                  <a:pt x="4116401" y="4223575"/>
                  <a:pt x="4111415" y="4219224"/>
                </a:cubicBezTo>
                <a:cubicBezTo>
                  <a:pt x="4108190" y="4219256"/>
                  <a:pt x="4104329" y="4218103"/>
                  <a:pt x="4101062" y="4218189"/>
                </a:cubicBezTo>
                <a:close/>
                <a:moveTo>
                  <a:pt x="863130" y="4218022"/>
                </a:moveTo>
                <a:cubicBezTo>
                  <a:pt x="866292" y="4217850"/>
                  <a:pt x="869771" y="4220139"/>
                  <a:pt x="876715" y="4224684"/>
                </a:cubicBezTo>
                <a:cubicBezTo>
                  <a:pt x="876715" y="4228718"/>
                  <a:pt x="876715" y="4232886"/>
                  <a:pt x="876715" y="4236856"/>
                </a:cubicBezTo>
                <a:cubicBezTo>
                  <a:pt x="881098" y="4241557"/>
                  <a:pt x="885361" y="4246105"/>
                  <a:pt x="889586" y="4250647"/>
                </a:cubicBezTo>
                <a:cubicBezTo>
                  <a:pt x="889586" y="4261132"/>
                  <a:pt x="889586" y="4271617"/>
                  <a:pt x="889586" y="4282077"/>
                </a:cubicBezTo>
                <a:cubicBezTo>
                  <a:pt x="879227" y="4280580"/>
                  <a:pt x="879068" y="4280644"/>
                  <a:pt x="876873" y="4265902"/>
                </a:cubicBezTo>
                <a:cubicBezTo>
                  <a:pt x="870993" y="4254617"/>
                  <a:pt x="860412" y="4247595"/>
                  <a:pt x="852216" y="4238379"/>
                </a:cubicBezTo>
                <a:cubicBezTo>
                  <a:pt x="851962" y="4234281"/>
                  <a:pt x="851702" y="4230215"/>
                  <a:pt x="851448" y="4226117"/>
                </a:cubicBezTo>
                <a:cubicBezTo>
                  <a:pt x="857123" y="4220824"/>
                  <a:pt x="859968" y="4218193"/>
                  <a:pt x="863130" y="4218022"/>
                </a:cubicBezTo>
                <a:close/>
                <a:moveTo>
                  <a:pt x="525098" y="4208477"/>
                </a:moveTo>
                <a:cubicBezTo>
                  <a:pt x="531804" y="4205363"/>
                  <a:pt x="533615" y="4213659"/>
                  <a:pt x="537873" y="4216425"/>
                </a:cubicBezTo>
                <a:cubicBezTo>
                  <a:pt x="539558" y="4217503"/>
                  <a:pt x="540797" y="4219222"/>
                  <a:pt x="542227" y="4220681"/>
                </a:cubicBezTo>
                <a:cubicBezTo>
                  <a:pt x="543594" y="4222108"/>
                  <a:pt x="544957" y="4223542"/>
                  <a:pt x="546296" y="4225001"/>
                </a:cubicBezTo>
                <a:cubicBezTo>
                  <a:pt x="533678" y="4233044"/>
                  <a:pt x="533678" y="4233044"/>
                  <a:pt x="520967" y="4224874"/>
                </a:cubicBezTo>
                <a:cubicBezTo>
                  <a:pt x="521761" y="4219222"/>
                  <a:pt x="518202" y="4211686"/>
                  <a:pt x="525098" y="4208477"/>
                </a:cubicBezTo>
                <a:close/>
                <a:moveTo>
                  <a:pt x="792157" y="4207970"/>
                </a:moveTo>
                <a:cubicBezTo>
                  <a:pt x="790762" y="4209372"/>
                  <a:pt x="787868" y="4211592"/>
                  <a:pt x="788154" y="4212068"/>
                </a:cubicBezTo>
                <a:cubicBezTo>
                  <a:pt x="790602" y="4216521"/>
                  <a:pt x="793685" y="4218043"/>
                  <a:pt x="796356" y="4216362"/>
                </a:cubicBezTo>
                <a:cubicBezTo>
                  <a:pt x="798005" y="4215309"/>
                  <a:pt x="800676" y="4212803"/>
                  <a:pt x="800422" y="4212321"/>
                </a:cubicBezTo>
                <a:cubicBezTo>
                  <a:pt x="797974" y="4207875"/>
                  <a:pt x="794986" y="4206543"/>
                  <a:pt x="792157" y="4207970"/>
                </a:cubicBezTo>
                <a:close/>
                <a:moveTo>
                  <a:pt x="3287058" y="4207938"/>
                </a:moveTo>
                <a:cubicBezTo>
                  <a:pt x="3288802" y="4208826"/>
                  <a:pt x="3290046" y="4210767"/>
                  <a:pt x="3291504" y="4212226"/>
                </a:cubicBezTo>
                <a:cubicBezTo>
                  <a:pt x="3291504" y="4220491"/>
                  <a:pt x="3291504" y="4228750"/>
                  <a:pt x="3291504" y="4237015"/>
                </a:cubicBezTo>
                <a:cubicBezTo>
                  <a:pt x="3289031" y="4241430"/>
                  <a:pt x="3286106" y="4243371"/>
                  <a:pt x="3283245" y="4241906"/>
                </a:cubicBezTo>
                <a:cubicBezTo>
                  <a:pt x="3281495" y="4240986"/>
                  <a:pt x="3280257" y="4239083"/>
                  <a:pt x="3278792" y="4237617"/>
                </a:cubicBezTo>
                <a:cubicBezTo>
                  <a:pt x="3278792" y="4229359"/>
                  <a:pt x="3278792" y="4221094"/>
                  <a:pt x="3278792" y="4212835"/>
                </a:cubicBezTo>
                <a:cubicBezTo>
                  <a:pt x="3281272" y="4208413"/>
                  <a:pt x="3284197" y="4206479"/>
                  <a:pt x="3287058" y="4207938"/>
                </a:cubicBezTo>
                <a:close/>
                <a:moveTo>
                  <a:pt x="3309401" y="4194402"/>
                </a:moveTo>
                <a:cubicBezTo>
                  <a:pt x="3312135" y="4196343"/>
                  <a:pt x="3316423" y="4198626"/>
                  <a:pt x="3316613" y="4201138"/>
                </a:cubicBezTo>
                <a:cubicBezTo>
                  <a:pt x="3317406" y="4211116"/>
                  <a:pt x="3316931" y="4221189"/>
                  <a:pt x="3316931" y="4231262"/>
                </a:cubicBezTo>
                <a:cubicBezTo>
                  <a:pt x="3312357" y="4232601"/>
                  <a:pt x="3308601" y="4231389"/>
                  <a:pt x="3306603" y="4227196"/>
                </a:cubicBezTo>
                <a:cubicBezTo>
                  <a:pt x="3302118" y="4217853"/>
                  <a:pt x="3304091" y="4208065"/>
                  <a:pt x="3305455" y="4198468"/>
                </a:cubicBezTo>
                <a:cubicBezTo>
                  <a:pt x="3305683" y="4196882"/>
                  <a:pt x="3309147" y="4194212"/>
                  <a:pt x="3309401" y="4194402"/>
                </a:cubicBezTo>
                <a:close/>
                <a:moveTo>
                  <a:pt x="387454" y="4193324"/>
                </a:moveTo>
                <a:cubicBezTo>
                  <a:pt x="386977" y="4193101"/>
                  <a:pt x="384785" y="4195962"/>
                  <a:pt x="383354" y="4197358"/>
                </a:cubicBezTo>
                <a:cubicBezTo>
                  <a:pt x="381956" y="4200187"/>
                  <a:pt x="383259" y="4203174"/>
                  <a:pt x="387708" y="4205585"/>
                </a:cubicBezTo>
                <a:cubicBezTo>
                  <a:pt x="388185" y="4205845"/>
                  <a:pt x="390727" y="4203174"/>
                  <a:pt x="391744" y="4201519"/>
                </a:cubicBezTo>
                <a:cubicBezTo>
                  <a:pt x="393429" y="4198848"/>
                  <a:pt x="391903" y="4195766"/>
                  <a:pt x="387454" y="4193324"/>
                </a:cubicBezTo>
                <a:close/>
                <a:moveTo>
                  <a:pt x="4619598" y="4193133"/>
                </a:moveTo>
                <a:cubicBezTo>
                  <a:pt x="4627863" y="4193133"/>
                  <a:pt x="4636124" y="4193133"/>
                  <a:pt x="4644389" y="4193133"/>
                </a:cubicBezTo>
                <a:cubicBezTo>
                  <a:pt x="4648804" y="4195607"/>
                  <a:pt x="4650739" y="4198531"/>
                  <a:pt x="4649280" y="4201392"/>
                </a:cubicBezTo>
                <a:cubicBezTo>
                  <a:pt x="4648392" y="4203143"/>
                  <a:pt x="4646450" y="4204380"/>
                  <a:pt x="4644991" y="4205845"/>
                </a:cubicBezTo>
                <a:cubicBezTo>
                  <a:pt x="4636726" y="4205845"/>
                  <a:pt x="4628466" y="4205845"/>
                  <a:pt x="4620200" y="4205845"/>
                </a:cubicBezTo>
                <a:cubicBezTo>
                  <a:pt x="4615785" y="4203365"/>
                  <a:pt x="4613844" y="4200441"/>
                  <a:pt x="4615309" y="4197580"/>
                </a:cubicBezTo>
                <a:cubicBezTo>
                  <a:pt x="4616198" y="4195829"/>
                  <a:pt x="4618140" y="4194592"/>
                  <a:pt x="4619598" y="4193133"/>
                </a:cubicBezTo>
                <a:close/>
                <a:moveTo>
                  <a:pt x="2281283" y="4193070"/>
                </a:moveTo>
                <a:cubicBezTo>
                  <a:pt x="2275496" y="4198848"/>
                  <a:pt x="2269744" y="4204602"/>
                  <a:pt x="2263933" y="4210419"/>
                </a:cubicBezTo>
                <a:cubicBezTo>
                  <a:pt x="2265232" y="4222496"/>
                  <a:pt x="2274735" y="4217377"/>
                  <a:pt x="2281156" y="4218614"/>
                </a:cubicBezTo>
                <a:cubicBezTo>
                  <a:pt x="2286941" y="4212835"/>
                  <a:pt x="2292690" y="4207082"/>
                  <a:pt x="2298507" y="4201265"/>
                </a:cubicBezTo>
                <a:cubicBezTo>
                  <a:pt x="2297206" y="4189188"/>
                  <a:pt x="2287702" y="4194307"/>
                  <a:pt x="2281283" y="4193070"/>
                </a:cubicBezTo>
                <a:close/>
                <a:moveTo>
                  <a:pt x="2218420" y="4181151"/>
                </a:moveTo>
                <a:cubicBezTo>
                  <a:pt x="2206312" y="4185249"/>
                  <a:pt x="2215656" y="4201011"/>
                  <a:pt x="2205168" y="4205750"/>
                </a:cubicBezTo>
                <a:cubicBezTo>
                  <a:pt x="2194461" y="4200885"/>
                  <a:pt x="2203260" y="4185344"/>
                  <a:pt x="2191409" y="4181405"/>
                </a:cubicBezTo>
                <a:cubicBezTo>
                  <a:pt x="2190513" y="4181119"/>
                  <a:pt x="2188483" y="4184170"/>
                  <a:pt x="2186448" y="4186206"/>
                </a:cubicBezTo>
                <a:cubicBezTo>
                  <a:pt x="2186448" y="4193958"/>
                  <a:pt x="2186448" y="4202248"/>
                  <a:pt x="2186448" y="4212518"/>
                </a:cubicBezTo>
                <a:cubicBezTo>
                  <a:pt x="2193376" y="4216299"/>
                  <a:pt x="2195951" y="4227640"/>
                  <a:pt x="2207071" y="4229359"/>
                </a:cubicBezTo>
                <a:cubicBezTo>
                  <a:pt x="2213048" y="4223098"/>
                  <a:pt x="2218769" y="4217060"/>
                  <a:pt x="2224427" y="4211116"/>
                </a:cubicBezTo>
                <a:cubicBezTo>
                  <a:pt x="2223887" y="4202248"/>
                  <a:pt x="2223627" y="4193926"/>
                  <a:pt x="2222707" y="4185661"/>
                </a:cubicBezTo>
                <a:cubicBezTo>
                  <a:pt x="2222518" y="4184012"/>
                  <a:pt x="2219913" y="4182648"/>
                  <a:pt x="2218420" y="4181151"/>
                </a:cubicBezTo>
                <a:close/>
                <a:moveTo>
                  <a:pt x="4390948" y="4180645"/>
                </a:moveTo>
                <a:cubicBezTo>
                  <a:pt x="4386494" y="4183093"/>
                  <a:pt x="4385194" y="4186075"/>
                  <a:pt x="4386590" y="4188904"/>
                </a:cubicBezTo>
                <a:cubicBezTo>
                  <a:pt x="4387992" y="4190305"/>
                  <a:pt x="4390213" y="4193198"/>
                  <a:pt x="4390694" y="4192913"/>
                </a:cubicBezTo>
                <a:cubicBezTo>
                  <a:pt x="4395142" y="4190464"/>
                  <a:pt x="4396663" y="4187381"/>
                  <a:pt x="4394983" y="4184711"/>
                </a:cubicBezTo>
                <a:cubicBezTo>
                  <a:pt x="4393937" y="4183061"/>
                  <a:pt x="4391424" y="4180391"/>
                  <a:pt x="4390948" y="4180645"/>
                </a:cubicBezTo>
                <a:close/>
                <a:moveTo>
                  <a:pt x="781417" y="4180643"/>
                </a:moveTo>
                <a:cubicBezTo>
                  <a:pt x="780942" y="4180390"/>
                  <a:pt x="778747" y="4183251"/>
                  <a:pt x="777319" y="4184678"/>
                </a:cubicBezTo>
                <a:cubicBezTo>
                  <a:pt x="775918" y="4187507"/>
                  <a:pt x="777224" y="4190495"/>
                  <a:pt x="781672" y="4192911"/>
                </a:cubicBezTo>
                <a:cubicBezTo>
                  <a:pt x="782146" y="4193165"/>
                  <a:pt x="784690" y="4190495"/>
                  <a:pt x="785706" y="4188839"/>
                </a:cubicBezTo>
                <a:cubicBezTo>
                  <a:pt x="787393" y="4186175"/>
                  <a:pt x="785864" y="4183092"/>
                  <a:pt x="781417" y="4180643"/>
                </a:cubicBezTo>
                <a:close/>
                <a:moveTo>
                  <a:pt x="4346549" y="4180423"/>
                </a:moveTo>
                <a:cubicBezTo>
                  <a:pt x="4344519" y="4180423"/>
                  <a:pt x="4342133" y="4179757"/>
                  <a:pt x="4340479" y="4180549"/>
                </a:cubicBezTo>
                <a:cubicBezTo>
                  <a:pt x="4335936" y="4182770"/>
                  <a:pt x="4334217" y="4185916"/>
                  <a:pt x="4335746" y="4188745"/>
                </a:cubicBezTo>
                <a:cubicBezTo>
                  <a:pt x="4336697" y="4190464"/>
                  <a:pt x="4338321" y="4192240"/>
                  <a:pt x="4340065" y="4192976"/>
                </a:cubicBezTo>
                <a:cubicBezTo>
                  <a:pt x="4341817" y="4193705"/>
                  <a:pt x="4344100" y="4193134"/>
                  <a:pt x="4346136" y="4193134"/>
                </a:cubicBezTo>
                <a:cubicBezTo>
                  <a:pt x="4354015" y="4193071"/>
                  <a:pt x="4359199" y="4189126"/>
                  <a:pt x="4357036" y="4184774"/>
                </a:cubicBezTo>
                <a:cubicBezTo>
                  <a:pt x="4354847" y="4180391"/>
                  <a:pt x="4351255" y="4178989"/>
                  <a:pt x="4346549" y="4180423"/>
                </a:cubicBezTo>
                <a:close/>
                <a:moveTo>
                  <a:pt x="840543" y="4180357"/>
                </a:moveTo>
                <a:cubicBezTo>
                  <a:pt x="848326" y="4181150"/>
                  <a:pt x="850870" y="4183503"/>
                  <a:pt x="851473" y="4191350"/>
                </a:cubicBezTo>
                <a:cubicBezTo>
                  <a:pt x="851923" y="4197040"/>
                  <a:pt x="852113" y="4197040"/>
                  <a:pt x="844133" y="4205869"/>
                </a:cubicBezTo>
                <a:cubicBezTo>
                  <a:pt x="838094" y="4205838"/>
                  <a:pt x="832061" y="4205844"/>
                  <a:pt x="826022" y="4205844"/>
                </a:cubicBezTo>
                <a:cubicBezTo>
                  <a:pt x="826022" y="4199805"/>
                  <a:pt x="826022" y="4193767"/>
                  <a:pt x="826022" y="4187823"/>
                </a:cubicBezTo>
                <a:cubicBezTo>
                  <a:pt x="829359" y="4182324"/>
                  <a:pt x="833901" y="4179660"/>
                  <a:pt x="840543" y="4180357"/>
                </a:cubicBezTo>
                <a:close/>
                <a:moveTo>
                  <a:pt x="4289031" y="4167965"/>
                </a:moveTo>
                <a:cubicBezTo>
                  <a:pt x="4288556" y="4167711"/>
                  <a:pt x="4286011" y="4170382"/>
                  <a:pt x="4284996" y="4172031"/>
                </a:cubicBezTo>
                <a:cubicBezTo>
                  <a:pt x="4283309" y="4174701"/>
                  <a:pt x="4284831" y="4177784"/>
                  <a:pt x="4289284" y="4180232"/>
                </a:cubicBezTo>
                <a:cubicBezTo>
                  <a:pt x="4289760" y="4180486"/>
                  <a:pt x="4291987" y="4177594"/>
                  <a:pt x="4293382" y="4176192"/>
                </a:cubicBezTo>
                <a:cubicBezTo>
                  <a:pt x="4294784" y="4173369"/>
                  <a:pt x="4293478" y="4170382"/>
                  <a:pt x="4289031" y="4167965"/>
                </a:cubicBezTo>
                <a:close/>
                <a:moveTo>
                  <a:pt x="792188" y="4157224"/>
                </a:moveTo>
                <a:cubicBezTo>
                  <a:pt x="790539" y="4158271"/>
                  <a:pt x="787868" y="4160783"/>
                  <a:pt x="788122" y="4161259"/>
                </a:cubicBezTo>
                <a:cubicBezTo>
                  <a:pt x="790571" y="4165674"/>
                  <a:pt x="793559" y="4167012"/>
                  <a:pt x="796388" y="4165610"/>
                </a:cubicBezTo>
                <a:cubicBezTo>
                  <a:pt x="797785" y="4164215"/>
                  <a:pt x="800676" y="4161988"/>
                  <a:pt x="800391" y="4161512"/>
                </a:cubicBezTo>
                <a:cubicBezTo>
                  <a:pt x="797942" y="4157066"/>
                  <a:pt x="794860" y="4155537"/>
                  <a:pt x="792188" y="4157224"/>
                </a:cubicBezTo>
                <a:close/>
                <a:moveTo>
                  <a:pt x="4451074" y="4154936"/>
                </a:moveTo>
                <a:cubicBezTo>
                  <a:pt x="4444463" y="4154460"/>
                  <a:pt x="4438964" y="4156078"/>
                  <a:pt x="4435531" y="4161767"/>
                </a:cubicBezTo>
                <a:cubicBezTo>
                  <a:pt x="4435531" y="4174606"/>
                  <a:pt x="4435531" y="4187254"/>
                  <a:pt x="4435531" y="4199681"/>
                </a:cubicBezTo>
                <a:cubicBezTo>
                  <a:pt x="4437219" y="4201362"/>
                  <a:pt x="4438487" y="4203715"/>
                  <a:pt x="4440270" y="4204191"/>
                </a:cubicBezTo>
                <a:cubicBezTo>
                  <a:pt x="4444145" y="4205237"/>
                  <a:pt x="4448275" y="4205333"/>
                  <a:pt x="4455710" y="4206259"/>
                </a:cubicBezTo>
                <a:cubicBezTo>
                  <a:pt x="4462130" y="4198057"/>
                  <a:pt x="4469920" y="4188206"/>
                  <a:pt x="4476016" y="4180423"/>
                </a:cubicBezTo>
                <a:cubicBezTo>
                  <a:pt x="4488221" y="4180423"/>
                  <a:pt x="4496709" y="4180423"/>
                  <a:pt x="4505032" y="4180423"/>
                </a:cubicBezTo>
                <a:cubicBezTo>
                  <a:pt x="4510944" y="4184425"/>
                  <a:pt x="4511198" y="4190369"/>
                  <a:pt x="4511896" y="4196725"/>
                </a:cubicBezTo>
                <a:cubicBezTo>
                  <a:pt x="4512277" y="4200188"/>
                  <a:pt x="4515905" y="4203588"/>
                  <a:pt x="4518664" y="4206449"/>
                </a:cubicBezTo>
                <a:cubicBezTo>
                  <a:pt x="4522927" y="4210864"/>
                  <a:pt x="4527692" y="4214835"/>
                  <a:pt x="4532525" y="4219224"/>
                </a:cubicBezTo>
                <a:cubicBezTo>
                  <a:pt x="4549368" y="4219224"/>
                  <a:pt x="4566083" y="4219224"/>
                  <a:pt x="4581334" y="4219224"/>
                </a:cubicBezTo>
                <a:cubicBezTo>
                  <a:pt x="4587247" y="4224115"/>
                  <a:pt x="4591921" y="4227990"/>
                  <a:pt x="4595829" y="4231264"/>
                </a:cubicBezTo>
                <a:cubicBezTo>
                  <a:pt x="4620391" y="4231264"/>
                  <a:pt x="4643622" y="4231295"/>
                  <a:pt x="4666884" y="4231168"/>
                </a:cubicBezTo>
                <a:cubicBezTo>
                  <a:pt x="4668730" y="4231168"/>
                  <a:pt x="4670569" y="4229931"/>
                  <a:pt x="4672415" y="4229266"/>
                </a:cubicBezTo>
                <a:cubicBezTo>
                  <a:pt x="4675403" y="4226278"/>
                  <a:pt x="4678391" y="4223290"/>
                  <a:pt x="4681474" y="4220207"/>
                </a:cubicBezTo>
                <a:cubicBezTo>
                  <a:pt x="4687862" y="4216934"/>
                  <a:pt x="4697842" y="4221381"/>
                  <a:pt x="4701273" y="4211276"/>
                </a:cubicBezTo>
                <a:cubicBezTo>
                  <a:pt x="4693870" y="4203873"/>
                  <a:pt x="4686398" y="4196407"/>
                  <a:pt x="4678930" y="4188935"/>
                </a:cubicBezTo>
                <a:cubicBezTo>
                  <a:pt x="4677536" y="4185789"/>
                  <a:pt x="4678930" y="4181469"/>
                  <a:pt x="4683829" y="4180772"/>
                </a:cubicBezTo>
                <a:cubicBezTo>
                  <a:pt x="4692055" y="4179566"/>
                  <a:pt x="4700575" y="4180455"/>
                  <a:pt x="4708550" y="4180455"/>
                </a:cubicBezTo>
                <a:cubicBezTo>
                  <a:pt x="4710458" y="4178545"/>
                  <a:pt x="4712837" y="4177245"/>
                  <a:pt x="4713249" y="4175494"/>
                </a:cubicBezTo>
                <a:cubicBezTo>
                  <a:pt x="4714017" y="4172284"/>
                  <a:pt x="4711378" y="4168092"/>
                  <a:pt x="4706893" y="4167996"/>
                </a:cubicBezTo>
                <a:cubicBezTo>
                  <a:pt x="4685921" y="4167426"/>
                  <a:pt x="4664917" y="4167743"/>
                  <a:pt x="4645816" y="4167743"/>
                </a:cubicBezTo>
                <a:cubicBezTo>
                  <a:pt x="4639873" y="4172602"/>
                  <a:pt x="4635616" y="4176129"/>
                  <a:pt x="4631329" y="4179655"/>
                </a:cubicBezTo>
                <a:cubicBezTo>
                  <a:pt x="4624814" y="4172570"/>
                  <a:pt x="4619535" y="4165738"/>
                  <a:pt x="4606030" y="4168631"/>
                </a:cubicBezTo>
                <a:cubicBezTo>
                  <a:pt x="4594846" y="4179338"/>
                  <a:pt x="4582037" y="4193103"/>
                  <a:pt x="4568373" y="4205872"/>
                </a:cubicBezTo>
                <a:cubicBezTo>
                  <a:pt x="4562397" y="4205206"/>
                  <a:pt x="4553973" y="4208479"/>
                  <a:pt x="4551785" y="4200949"/>
                </a:cubicBezTo>
                <a:cubicBezTo>
                  <a:pt x="4550097" y="4195164"/>
                  <a:pt x="4558041" y="4192050"/>
                  <a:pt x="4561535" y="4187635"/>
                </a:cubicBezTo>
                <a:cubicBezTo>
                  <a:pt x="4561828" y="4185631"/>
                  <a:pt x="4562367" y="4183632"/>
                  <a:pt x="4562367" y="4181660"/>
                </a:cubicBezTo>
                <a:cubicBezTo>
                  <a:pt x="4562397" y="4173908"/>
                  <a:pt x="4558490" y="4167743"/>
                  <a:pt x="4553592" y="4167743"/>
                </a:cubicBezTo>
                <a:cubicBezTo>
                  <a:pt x="4540912" y="4167711"/>
                  <a:pt x="4528232" y="4167965"/>
                  <a:pt x="4515556" y="4167647"/>
                </a:cubicBezTo>
                <a:cubicBezTo>
                  <a:pt x="4503097" y="4167362"/>
                  <a:pt x="4490511" y="4169138"/>
                  <a:pt x="4479327" y="4166404"/>
                </a:cubicBezTo>
                <a:cubicBezTo>
                  <a:pt x="4473765" y="4161894"/>
                  <a:pt x="4469057" y="4158082"/>
                  <a:pt x="4465245" y="4154999"/>
                </a:cubicBezTo>
                <a:cubicBezTo>
                  <a:pt x="4459523" y="4154999"/>
                  <a:pt x="4455266" y="4155253"/>
                  <a:pt x="4451074" y="4154936"/>
                </a:cubicBezTo>
                <a:close/>
                <a:moveTo>
                  <a:pt x="2461636" y="4142603"/>
                </a:moveTo>
                <a:cubicBezTo>
                  <a:pt x="2458299" y="4143371"/>
                  <a:pt x="2453209" y="4147215"/>
                  <a:pt x="2453148" y="4149790"/>
                </a:cubicBezTo>
                <a:cubicBezTo>
                  <a:pt x="2452544" y="4179020"/>
                  <a:pt x="2452703" y="4208255"/>
                  <a:pt x="2452957" y="4237491"/>
                </a:cubicBezTo>
                <a:cubicBezTo>
                  <a:pt x="2452957" y="4238988"/>
                  <a:pt x="2455436" y="4240954"/>
                  <a:pt x="2457184" y="4241843"/>
                </a:cubicBezTo>
                <a:cubicBezTo>
                  <a:pt x="2460106" y="4243371"/>
                  <a:pt x="2465001" y="4241462"/>
                  <a:pt x="2465161" y="4236888"/>
                </a:cubicBezTo>
                <a:cubicBezTo>
                  <a:pt x="2465923" y="4216045"/>
                  <a:pt x="2465510" y="4195131"/>
                  <a:pt x="2465510" y="4174319"/>
                </a:cubicBezTo>
                <a:cubicBezTo>
                  <a:pt x="2469799" y="4169809"/>
                  <a:pt x="2474056" y="4165293"/>
                  <a:pt x="2478067" y="4161100"/>
                </a:cubicBezTo>
                <a:cubicBezTo>
                  <a:pt x="2478034" y="4156590"/>
                  <a:pt x="2478034" y="4152454"/>
                  <a:pt x="2478034" y="4148674"/>
                </a:cubicBezTo>
                <a:cubicBezTo>
                  <a:pt x="2473863" y="4142381"/>
                  <a:pt x="2467665" y="4141176"/>
                  <a:pt x="2461636" y="4142603"/>
                </a:cubicBezTo>
                <a:close/>
                <a:moveTo>
                  <a:pt x="2243080" y="4142254"/>
                </a:moveTo>
                <a:cubicBezTo>
                  <a:pt x="2233964" y="4150773"/>
                  <a:pt x="2233964" y="4159254"/>
                  <a:pt x="2243080" y="4167741"/>
                </a:cubicBezTo>
                <a:cubicBezTo>
                  <a:pt x="2252203" y="4159222"/>
                  <a:pt x="2252203" y="4150773"/>
                  <a:pt x="2243080" y="4142254"/>
                </a:cubicBezTo>
                <a:close/>
                <a:moveTo>
                  <a:pt x="2116122" y="4129796"/>
                </a:moveTo>
                <a:cubicBezTo>
                  <a:pt x="2111674" y="4132245"/>
                  <a:pt x="2110366" y="4135233"/>
                  <a:pt x="2111769" y="4138061"/>
                </a:cubicBezTo>
                <a:cubicBezTo>
                  <a:pt x="2113165" y="4139457"/>
                  <a:pt x="2115391" y="4142350"/>
                  <a:pt x="2115867" y="4142064"/>
                </a:cubicBezTo>
                <a:cubicBezTo>
                  <a:pt x="2120314" y="4139616"/>
                  <a:pt x="2121844" y="4136539"/>
                  <a:pt x="2120157" y="4133869"/>
                </a:cubicBezTo>
                <a:cubicBezTo>
                  <a:pt x="2119109" y="4132213"/>
                  <a:pt x="2116597" y="4129543"/>
                  <a:pt x="2116122" y="4129796"/>
                </a:cubicBezTo>
                <a:close/>
                <a:moveTo>
                  <a:pt x="297337" y="4120682"/>
                </a:moveTo>
                <a:lnTo>
                  <a:pt x="299189" y="4121717"/>
                </a:lnTo>
                <a:lnTo>
                  <a:pt x="303435" y="4124471"/>
                </a:lnTo>
                <a:lnTo>
                  <a:pt x="301894" y="4125935"/>
                </a:lnTo>
                <a:close/>
                <a:moveTo>
                  <a:pt x="398195" y="4119406"/>
                </a:moveTo>
                <a:cubicBezTo>
                  <a:pt x="391077" y="4122394"/>
                  <a:pt x="394732" y="4130025"/>
                  <a:pt x="393873" y="4136089"/>
                </a:cubicBezTo>
                <a:cubicBezTo>
                  <a:pt x="399562" y="4141525"/>
                  <a:pt x="405409" y="4147088"/>
                  <a:pt x="412051" y="4153412"/>
                </a:cubicBezTo>
                <a:cubicBezTo>
                  <a:pt x="413926" y="4154205"/>
                  <a:pt x="417486" y="4152962"/>
                  <a:pt x="419138" y="4148293"/>
                </a:cubicBezTo>
                <a:cubicBezTo>
                  <a:pt x="420377" y="4144703"/>
                  <a:pt x="419360" y="4140288"/>
                  <a:pt x="419360" y="4136216"/>
                </a:cubicBezTo>
                <a:cubicBezTo>
                  <a:pt x="417994" y="4134757"/>
                  <a:pt x="416627" y="4133298"/>
                  <a:pt x="415261" y="4131833"/>
                </a:cubicBezTo>
                <a:cubicBezTo>
                  <a:pt x="413863" y="4130374"/>
                  <a:pt x="412591" y="4128686"/>
                  <a:pt x="410939" y="4127576"/>
                </a:cubicBezTo>
                <a:cubicBezTo>
                  <a:pt x="406680" y="4124684"/>
                  <a:pt x="404710" y="4116641"/>
                  <a:pt x="398195" y="4119406"/>
                </a:cubicBezTo>
                <a:close/>
                <a:moveTo>
                  <a:pt x="2304578" y="4119089"/>
                </a:moveTo>
                <a:cubicBezTo>
                  <a:pt x="2302922" y="4120142"/>
                  <a:pt x="2300259" y="4122648"/>
                  <a:pt x="2300512" y="4123123"/>
                </a:cubicBezTo>
                <a:cubicBezTo>
                  <a:pt x="2302954" y="4127576"/>
                  <a:pt x="2305943" y="4128877"/>
                  <a:pt x="2308772" y="4127481"/>
                </a:cubicBezTo>
                <a:cubicBezTo>
                  <a:pt x="2310175" y="4126079"/>
                  <a:pt x="2313067" y="4123859"/>
                  <a:pt x="2312781" y="4123377"/>
                </a:cubicBezTo>
                <a:cubicBezTo>
                  <a:pt x="2310333" y="4118930"/>
                  <a:pt x="2307250" y="4117408"/>
                  <a:pt x="2304578" y="4119089"/>
                </a:cubicBezTo>
                <a:close/>
                <a:moveTo>
                  <a:pt x="3386939" y="4117123"/>
                </a:moveTo>
                <a:cubicBezTo>
                  <a:pt x="3387415" y="4116863"/>
                  <a:pt x="3389959" y="4119533"/>
                  <a:pt x="3390974" y="4121189"/>
                </a:cubicBezTo>
                <a:cubicBezTo>
                  <a:pt x="3392661" y="4123859"/>
                  <a:pt x="3391139" y="4126942"/>
                  <a:pt x="3386685" y="4129384"/>
                </a:cubicBezTo>
                <a:cubicBezTo>
                  <a:pt x="3386209" y="4129638"/>
                  <a:pt x="3383983" y="4126783"/>
                  <a:pt x="3382587" y="4125350"/>
                </a:cubicBezTo>
                <a:cubicBezTo>
                  <a:pt x="3381192" y="4122521"/>
                  <a:pt x="3382492" y="4119533"/>
                  <a:pt x="3386939" y="4117123"/>
                </a:cubicBezTo>
                <a:close/>
                <a:moveTo>
                  <a:pt x="4454695" y="4116896"/>
                </a:moveTo>
                <a:cubicBezTo>
                  <a:pt x="4450217" y="4119598"/>
                  <a:pt x="4448529" y="4122585"/>
                  <a:pt x="4450312" y="4125383"/>
                </a:cubicBezTo>
                <a:cubicBezTo>
                  <a:pt x="4451358" y="4127039"/>
                  <a:pt x="4453174" y="4129322"/>
                  <a:pt x="4454727" y="4129417"/>
                </a:cubicBezTo>
                <a:cubicBezTo>
                  <a:pt x="4462955" y="4129830"/>
                  <a:pt x="4471252" y="4129608"/>
                  <a:pt x="4479518" y="4129608"/>
                </a:cubicBezTo>
                <a:cubicBezTo>
                  <a:pt x="4481009" y="4128212"/>
                  <a:pt x="4482849" y="4127070"/>
                  <a:pt x="4483901" y="4125383"/>
                </a:cubicBezTo>
                <a:cubicBezTo>
                  <a:pt x="4485646" y="4122585"/>
                  <a:pt x="4483966" y="4119598"/>
                  <a:pt x="4479486" y="4116896"/>
                </a:cubicBezTo>
                <a:cubicBezTo>
                  <a:pt x="4471221" y="4116896"/>
                  <a:pt x="4462955" y="4116896"/>
                  <a:pt x="4454695" y="4116896"/>
                </a:cubicBezTo>
                <a:close/>
                <a:moveTo>
                  <a:pt x="2155402" y="4105553"/>
                </a:moveTo>
                <a:cubicBezTo>
                  <a:pt x="2152635" y="4107050"/>
                  <a:pt x="2149235" y="4108731"/>
                  <a:pt x="2147966" y="4111306"/>
                </a:cubicBezTo>
                <a:cubicBezTo>
                  <a:pt x="2146663" y="4113957"/>
                  <a:pt x="2146672" y="4115943"/>
                  <a:pt x="2147667" y="4116940"/>
                </a:cubicBezTo>
                <a:lnTo>
                  <a:pt x="2149993" y="4116816"/>
                </a:lnTo>
                <a:lnTo>
                  <a:pt x="2147647" y="4121702"/>
                </a:lnTo>
                <a:lnTo>
                  <a:pt x="2147675" y="4117123"/>
                </a:lnTo>
                <a:cubicBezTo>
                  <a:pt x="2143578" y="4115499"/>
                  <a:pt x="2140525" y="4117155"/>
                  <a:pt x="2137792" y="4120332"/>
                </a:cubicBezTo>
                <a:cubicBezTo>
                  <a:pt x="2135222" y="4123346"/>
                  <a:pt x="2135603" y="4125889"/>
                  <a:pt x="2140302" y="4128274"/>
                </a:cubicBezTo>
                <a:cubicBezTo>
                  <a:pt x="2141129" y="4128686"/>
                  <a:pt x="2143133" y="4127576"/>
                  <a:pt x="2144180" y="4126688"/>
                </a:cubicBezTo>
                <a:cubicBezTo>
                  <a:pt x="2144880" y="4126114"/>
                  <a:pt x="2145602" y="4125470"/>
                  <a:pt x="2147194" y="4122650"/>
                </a:cubicBezTo>
                <a:lnTo>
                  <a:pt x="2147647" y="4121702"/>
                </a:lnTo>
                <a:lnTo>
                  <a:pt x="2147644" y="4122521"/>
                </a:lnTo>
                <a:lnTo>
                  <a:pt x="2151529" y="4116735"/>
                </a:lnTo>
                <a:lnTo>
                  <a:pt x="2153303" y="4116641"/>
                </a:lnTo>
                <a:cubicBezTo>
                  <a:pt x="2155878" y="4115372"/>
                  <a:pt x="2157560" y="4111972"/>
                  <a:pt x="2159057" y="4109207"/>
                </a:cubicBezTo>
                <a:cubicBezTo>
                  <a:pt x="2159200" y="4108985"/>
                  <a:pt x="2158412" y="4108016"/>
                  <a:pt x="2156558" y="4109251"/>
                </a:cubicBezTo>
                <a:lnTo>
                  <a:pt x="2151529" y="4116735"/>
                </a:lnTo>
                <a:lnTo>
                  <a:pt x="2149993" y="4116816"/>
                </a:lnTo>
                <a:close/>
                <a:moveTo>
                  <a:pt x="4720246" y="4092745"/>
                </a:moveTo>
                <a:cubicBezTo>
                  <a:pt x="4721199" y="4092333"/>
                  <a:pt x="4723196" y="4093639"/>
                  <a:pt x="4724281" y="4094623"/>
                </a:cubicBezTo>
                <a:cubicBezTo>
                  <a:pt x="4725613" y="4095860"/>
                  <a:pt x="4727364" y="4097547"/>
                  <a:pt x="4727459" y="4099133"/>
                </a:cubicBezTo>
                <a:cubicBezTo>
                  <a:pt x="4727840" y="4105045"/>
                  <a:pt x="4727618" y="4110988"/>
                  <a:pt x="4727618" y="4116894"/>
                </a:cubicBezTo>
                <a:cubicBezTo>
                  <a:pt x="4714937" y="4114293"/>
                  <a:pt x="4712615" y="4110417"/>
                  <a:pt x="4716111" y="4096779"/>
                </a:cubicBezTo>
                <a:cubicBezTo>
                  <a:pt x="4716523" y="4095130"/>
                  <a:pt x="4718559" y="4093475"/>
                  <a:pt x="4720246" y="4092745"/>
                </a:cubicBezTo>
                <a:close/>
                <a:moveTo>
                  <a:pt x="755390" y="4092207"/>
                </a:moveTo>
                <a:cubicBezTo>
                  <a:pt x="749414" y="4098182"/>
                  <a:pt x="743413" y="4104189"/>
                  <a:pt x="737247" y="4110355"/>
                </a:cubicBezTo>
                <a:cubicBezTo>
                  <a:pt x="737247" y="4114357"/>
                  <a:pt x="737247" y="4118518"/>
                  <a:pt x="737247" y="4122902"/>
                </a:cubicBezTo>
                <a:cubicBezTo>
                  <a:pt x="741282" y="4127291"/>
                  <a:pt x="745538" y="4131864"/>
                  <a:pt x="749960" y="4136666"/>
                </a:cubicBezTo>
                <a:cubicBezTo>
                  <a:pt x="749960" y="4140669"/>
                  <a:pt x="749960" y="4144830"/>
                  <a:pt x="749960" y="4148832"/>
                </a:cubicBezTo>
                <a:cubicBezTo>
                  <a:pt x="756151" y="4154998"/>
                  <a:pt x="762127" y="4160973"/>
                  <a:pt x="768134" y="4166980"/>
                </a:cubicBezTo>
                <a:cubicBezTo>
                  <a:pt x="770488" y="4164215"/>
                  <a:pt x="774173" y="4161766"/>
                  <a:pt x="774871" y="4158620"/>
                </a:cubicBezTo>
                <a:cubicBezTo>
                  <a:pt x="775696" y="4154998"/>
                  <a:pt x="775029" y="4150139"/>
                  <a:pt x="773157" y="4146898"/>
                </a:cubicBezTo>
                <a:cubicBezTo>
                  <a:pt x="762863" y="4129099"/>
                  <a:pt x="762990" y="4129194"/>
                  <a:pt x="762381" y="4119565"/>
                </a:cubicBezTo>
                <a:cubicBezTo>
                  <a:pt x="761905" y="4111433"/>
                  <a:pt x="764893" y="4102851"/>
                  <a:pt x="759811" y="4095289"/>
                </a:cubicBezTo>
                <a:cubicBezTo>
                  <a:pt x="758885" y="4093894"/>
                  <a:pt x="756887" y="4093222"/>
                  <a:pt x="755390" y="4092207"/>
                </a:cubicBezTo>
                <a:close/>
                <a:moveTo>
                  <a:pt x="2128835" y="4091699"/>
                </a:moveTo>
                <a:cubicBezTo>
                  <a:pt x="2124383" y="4094148"/>
                  <a:pt x="2122859" y="4097231"/>
                  <a:pt x="2124540" y="4099895"/>
                </a:cubicBezTo>
                <a:cubicBezTo>
                  <a:pt x="2125592" y="4101550"/>
                  <a:pt x="2128106" y="4104221"/>
                  <a:pt x="2128581" y="4103967"/>
                </a:cubicBezTo>
                <a:cubicBezTo>
                  <a:pt x="2133028" y="4101518"/>
                  <a:pt x="2134360" y="4098531"/>
                  <a:pt x="2132931" y="4095702"/>
                </a:cubicBezTo>
                <a:cubicBezTo>
                  <a:pt x="2131536" y="4094307"/>
                  <a:pt x="2129307" y="4091414"/>
                  <a:pt x="2128835" y="4091699"/>
                </a:cubicBezTo>
                <a:close/>
                <a:moveTo>
                  <a:pt x="387454" y="4091668"/>
                </a:moveTo>
                <a:cubicBezTo>
                  <a:pt x="386977" y="4091445"/>
                  <a:pt x="384785" y="4094307"/>
                  <a:pt x="383354" y="4095702"/>
                </a:cubicBezTo>
                <a:cubicBezTo>
                  <a:pt x="381956" y="4098531"/>
                  <a:pt x="383259" y="4101518"/>
                  <a:pt x="387708" y="4103935"/>
                </a:cubicBezTo>
                <a:cubicBezTo>
                  <a:pt x="388185" y="4104189"/>
                  <a:pt x="390727" y="4101518"/>
                  <a:pt x="391744" y="4099863"/>
                </a:cubicBezTo>
                <a:cubicBezTo>
                  <a:pt x="393429" y="4097199"/>
                  <a:pt x="391903" y="4094116"/>
                  <a:pt x="387454" y="4091668"/>
                </a:cubicBezTo>
                <a:close/>
                <a:moveTo>
                  <a:pt x="4083832" y="4080864"/>
                </a:moveTo>
                <a:cubicBezTo>
                  <a:pt x="4086623" y="4079336"/>
                  <a:pt x="4089802" y="4081055"/>
                  <a:pt x="4092029" y="4085596"/>
                </a:cubicBezTo>
                <a:cubicBezTo>
                  <a:pt x="4092853" y="4087284"/>
                  <a:pt x="4092155" y="4089631"/>
                  <a:pt x="4092155" y="4091699"/>
                </a:cubicBezTo>
                <a:cubicBezTo>
                  <a:pt x="4093621" y="4096399"/>
                  <a:pt x="4092187" y="4099958"/>
                  <a:pt x="4087804" y="4102152"/>
                </a:cubicBezTo>
                <a:cubicBezTo>
                  <a:pt x="4083445" y="4104315"/>
                  <a:pt x="4079506" y="4099165"/>
                  <a:pt x="4079443" y="4091255"/>
                </a:cubicBezTo>
                <a:cubicBezTo>
                  <a:pt x="4079443" y="4089219"/>
                  <a:pt x="4078872" y="4086928"/>
                  <a:pt x="4079601" y="4085184"/>
                </a:cubicBezTo>
                <a:cubicBezTo>
                  <a:pt x="4080337" y="4083433"/>
                  <a:pt x="4082113" y="4081816"/>
                  <a:pt x="4083832" y="4080864"/>
                </a:cubicBezTo>
                <a:close/>
                <a:moveTo>
                  <a:pt x="3577331" y="4079021"/>
                </a:moveTo>
                <a:cubicBezTo>
                  <a:pt x="3576855" y="4078767"/>
                  <a:pt x="3574311" y="4081437"/>
                  <a:pt x="3573296" y="4083086"/>
                </a:cubicBezTo>
                <a:cubicBezTo>
                  <a:pt x="3571609" y="4085757"/>
                  <a:pt x="3573138" y="4088840"/>
                  <a:pt x="3577585" y="4091288"/>
                </a:cubicBezTo>
                <a:cubicBezTo>
                  <a:pt x="3578060" y="4091510"/>
                  <a:pt x="3580287" y="4088650"/>
                  <a:pt x="3581682" y="4087248"/>
                </a:cubicBezTo>
                <a:cubicBezTo>
                  <a:pt x="3583084" y="4084425"/>
                  <a:pt x="3581778" y="4081437"/>
                  <a:pt x="3577331" y="4079021"/>
                </a:cubicBezTo>
                <a:close/>
                <a:moveTo>
                  <a:pt x="2243080" y="4078766"/>
                </a:moveTo>
                <a:cubicBezTo>
                  <a:pt x="2241684" y="4080161"/>
                  <a:pt x="2239933" y="4081404"/>
                  <a:pt x="2238919" y="4083053"/>
                </a:cubicBezTo>
                <a:cubicBezTo>
                  <a:pt x="2237238" y="4085724"/>
                  <a:pt x="2238759" y="4088807"/>
                  <a:pt x="2243208" y="4091255"/>
                </a:cubicBezTo>
                <a:cubicBezTo>
                  <a:pt x="2243683" y="4091509"/>
                  <a:pt x="2246226" y="4088839"/>
                  <a:pt x="2247249" y="4087189"/>
                </a:cubicBezTo>
                <a:cubicBezTo>
                  <a:pt x="2248928" y="4084551"/>
                  <a:pt x="2247345" y="4081595"/>
                  <a:pt x="2243080" y="4078766"/>
                </a:cubicBezTo>
                <a:close/>
                <a:moveTo>
                  <a:pt x="4824986" y="4068250"/>
                </a:moveTo>
                <a:cubicBezTo>
                  <a:pt x="4822317" y="4066563"/>
                  <a:pt x="4819239" y="4068091"/>
                  <a:pt x="4816791" y="4072538"/>
                </a:cubicBezTo>
                <a:cubicBezTo>
                  <a:pt x="4816538" y="4073013"/>
                  <a:pt x="4819397" y="4075240"/>
                  <a:pt x="4820825" y="4076636"/>
                </a:cubicBezTo>
                <a:cubicBezTo>
                  <a:pt x="4823655" y="4078038"/>
                  <a:pt x="4826643" y="4076730"/>
                  <a:pt x="4829059" y="4072284"/>
                </a:cubicBezTo>
                <a:cubicBezTo>
                  <a:pt x="4829313" y="4071809"/>
                  <a:pt x="4826643" y="4069265"/>
                  <a:pt x="4824986" y="4068250"/>
                </a:cubicBezTo>
                <a:close/>
                <a:moveTo>
                  <a:pt x="418700" y="4065106"/>
                </a:moveTo>
                <a:lnTo>
                  <a:pt x="418915" y="4065768"/>
                </a:lnTo>
                <a:lnTo>
                  <a:pt x="416356" y="4065800"/>
                </a:lnTo>
                <a:lnTo>
                  <a:pt x="416354" y="4065796"/>
                </a:lnTo>
                <a:close/>
                <a:moveTo>
                  <a:pt x="4202205" y="4055378"/>
                </a:moveTo>
                <a:cubicBezTo>
                  <a:pt x="4208688" y="4058302"/>
                  <a:pt x="4208980" y="4072156"/>
                  <a:pt x="4202465" y="4076380"/>
                </a:cubicBezTo>
                <a:cubicBezTo>
                  <a:pt x="4201380" y="4077078"/>
                  <a:pt x="4199414" y="4077179"/>
                  <a:pt x="4198202" y="4076697"/>
                </a:cubicBezTo>
                <a:cubicBezTo>
                  <a:pt x="4191655" y="4073969"/>
                  <a:pt x="4191402" y="4059983"/>
                  <a:pt x="4197916" y="4055790"/>
                </a:cubicBezTo>
                <a:cubicBezTo>
                  <a:pt x="4198995" y="4055061"/>
                  <a:pt x="4200746" y="4055473"/>
                  <a:pt x="4202205" y="4055378"/>
                </a:cubicBezTo>
                <a:close/>
                <a:moveTo>
                  <a:pt x="666127" y="4054616"/>
                </a:moveTo>
                <a:cubicBezTo>
                  <a:pt x="667079" y="4054204"/>
                  <a:pt x="669084" y="4055505"/>
                  <a:pt x="670162" y="4056488"/>
                </a:cubicBezTo>
                <a:cubicBezTo>
                  <a:pt x="671501" y="4057731"/>
                  <a:pt x="673245" y="4059412"/>
                  <a:pt x="673340" y="4061004"/>
                </a:cubicBezTo>
                <a:lnTo>
                  <a:pt x="673499" y="4078694"/>
                </a:lnTo>
                <a:lnTo>
                  <a:pt x="679046" y="4078987"/>
                </a:lnTo>
                <a:cubicBezTo>
                  <a:pt x="681622" y="4080224"/>
                  <a:pt x="683303" y="4083656"/>
                  <a:pt x="684800" y="4086422"/>
                </a:cubicBezTo>
                <a:cubicBezTo>
                  <a:pt x="685053" y="4086897"/>
                  <a:pt x="681622" y="4090335"/>
                  <a:pt x="681146" y="4090075"/>
                </a:cubicBezTo>
                <a:cubicBezTo>
                  <a:pt x="678380" y="4088585"/>
                  <a:pt x="674980" y="4086897"/>
                  <a:pt x="673705" y="4084329"/>
                </a:cubicBezTo>
                <a:lnTo>
                  <a:pt x="673411" y="4078720"/>
                </a:lnTo>
                <a:lnTo>
                  <a:pt x="661685" y="4072830"/>
                </a:lnTo>
                <a:cubicBezTo>
                  <a:pt x="659957" y="4069835"/>
                  <a:pt x="660250" y="4065466"/>
                  <a:pt x="661998" y="4058651"/>
                </a:cubicBezTo>
                <a:cubicBezTo>
                  <a:pt x="662410" y="4056995"/>
                  <a:pt x="664446" y="4055346"/>
                  <a:pt x="666127" y="4054616"/>
                </a:cubicBezTo>
                <a:close/>
                <a:moveTo>
                  <a:pt x="516111" y="4052604"/>
                </a:moveTo>
                <a:cubicBezTo>
                  <a:pt x="516207" y="4052660"/>
                  <a:pt x="517128" y="4052977"/>
                  <a:pt x="518066" y="4053183"/>
                </a:cubicBezTo>
                <a:lnTo>
                  <a:pt x="518937" y="4053459"/>
                </a:lnTo>
                <a:lnTo>
                  <a:pt x="519115" y="4053596"/>
                </a:lnTo>
                <a:cubicBezTo>
                  <a:pt x="516747" y="4052755"/>
                  <a:pt x="516016" y="4052549"/>
                  <a:pt x="516111" y="4052604"/>
                </a:cubicBezTo>
                <a:close/>
                <a:moveTo>
                  <a:pt x="2130769" y="4042825"/>
                </a:moveTo>
                <a:cubicBezTo>
                  <a:pt x="2128106" y="4041144"/>
                  <a:pt x="2125022" y="4042666"/>
                  <a:pt x="2122573" y="4047113"/>
                </a:cubicBezTo>
                <a:cubicBezTo>
                  <a:pt x="2122320" y="4047595"/>
                  <a:pt x="2124990" y="4050132"/>
                  <a:pt x="2126640" y="4051154"/>
                </a:cubicBezTo>
                <a:cubicBezTo>
                  <a:pt x="2129307" y="4052835"/>
                  <a:pt x="2132233" y="4051249"/>
                  <a:pt x="2135063" y="4046986"/>
                </a:cubicBezTo>
                <a:cubicBezTo>
                  <a:pt x="2133661" y="4045590"/>
                  <a:pt x="2132425" y="4043840"/>
                  <a:pt x="2130769" y="4042825"/>
                </a:cubicBezTo>
                <a:close/>
                <a:moveTo>
                  <a:pt x="4264303" y="4042095"/>
                </a:moveTo>
                <a:cubicBezTo>
                  <a:pt x="4275011" y="4052390"/>
                  <a:pt x="4285440" y="4062431"/>
                  <a:pt x="4295514" y="4072155"/>
                </a:cubicBezTo>
                <a:cubicBezTo>
                  <a:pt x="4295514" y="4079050"/>
                  <a:pt x="4295514" y="4085248"/>
                  <a:pt x="4295514" y="4085596"/>
                </a:cubicBezTo>
                <a:cubicBezTo>
                  <a:pt x="4284869" y="4095765"/>
                  <a:pt x="4280417" y="4100021"/>
                  <a:pt x="4276287" y="4103998"/>
                </a:cubicBezTo>
                <a:cubicBezTo>
                  <a:pt x="4271807" y="4103998"/>
                  <a:pt x="4267259" y="4105077"/>
                  <a:pt x="4263638" y="4103744"/>
                </a:cubicBezTo>
                <a:cubicBezTo>
                  <a:pt x="4258556" y="4101835"/>
                  <a:pt x="4257726" y="4098181"/>
                  <a:pt x="4260015" y="4095194"/>
                </a:cubicBezTo>
                <a:cubicBezTo>
                  <a:pt x="4274059" y="4076951"/>
                  <a:pt x="4274218" y="4076729"/>
                  <a:pt x="4258328" y="4060649"/>
                </a:cubicBezTo>
                <a:cubicBezTo>
                  <a:pt x="4257345" y="4053278"/>
                  <a:pt x="4254516" y="4045241"/>
                  <a:pt x="4264303" y="4042095"/>
                </a:cubicBezTo>
                <a:close/>
                <a:moveTo>
                  <a:pt x="3581809" y="4040695"/>
                </a:moveTo>
                <a:cubicBezTo>
                  <a:pt x="3577775" y="4040124"/>
                  <a:pt x="3573550" y="4041875"/>
                  <a:pt x="3572630" y="4046004"/>
                </a:cubicBezTo>
                <a:cubicBezTo>
                  <a:pt x="3572211" y="4047914"/>
                  <a:pt x="3576252" y="4052519"/>
                  <a:pt x="3578822" y="4052995"/>
                </a:cubicBezTo>
                <a:cubicBezTo>
                  <a:pt x="3584543" y="4054105"/>
                  <a:pt x="3590614" y="4053343"/>
                  <a:pt x="3596526" y="4053343"/>
                </a:cubicBezTo>
                <a:cubicBezTo>
                  <a:pt x="3600878" y="4064786"/>
                  <a:pt x="3600942" y="4064723"/>
                  <a:pt x="3617213" y="4077143"/>
                </a:cubicBezTo>
                <a:cubicBezTo>
                  <a:pt x="3624331" y="4064755"/>
                  <a:pt x="3624204" y="4063575"/>
                  <a:pt x="3614320" y="4053343"/>
                </a:cubicBezTo>
                <a:cubicBezTo>
                  <a:pt x="3608377" y="4053343"/>
                  <a:pt x="3602470" y="4053343"/>
                  <a:pt x="3596526" y="4053343"/>
                </a:cubicBezTo>
                <a:cubicBezTo>
                  <a:pt x="3597827" y="4048865"/>
                  <a:pt x="3596717" y="4045053"/>
                  <a:pt x="3592587" y="4043239"/>
                </a:cubicBezTo>
                <a:cubicBezTo>
                  <a:pt x="3589250" y="4041780"/>
                  <a:pt x="3585463" y="4041241"/>
                  <a:pt x="3581809" y="4040695"/>
                </a:cubicBezTo>
                <a:close/>
                <a:moveTo>
                  <a:pt x="262388" y="4017718"/>
                </a:moveTo>
                <a:cubicBezTo>
                  <a:pt x="260203" y="4017484"/>
                  <a:pt x="257399" y="4018724"/>
                  <a:pt x="254268" y="4021442"/>
                </a:cubicBezTo>
                <a:cubicBezTo>
                  <a:pt x="254268" y="4029796"/>
                  <a:pt x="254268" y="4038220"/>
                  <a:pt x="254268" y="4046733"/>
                </a:cubicBezTo>
                <a:cubicBezTo>
                  <a:pt x="258431" y="4051217"/>
                  <a:pt x="262657" y="4055791"/>
                  <a:pt x="267138" y="4060586"/>
                </a:cubicBezTo>
                <a:cubicBezTo>
                  <a:pt x="267138" y="4064563"/>
                  <a:pt x="267138" y="4068693"/>
                  <a:pt x="267138" y="4072219"/>
                </a:cubicBezTo>
                <a:cubicBezTo>
                  <a:pt x="271683" y="4077300"/>
                  <a:pt x="275814" y="4081880"/>
                  <a:pt x="280199" y="4086770"/>
                </a:cubicBezTo>
                <a:cubicBezTo>
                  <a:pt x="280199" y="4093017"/>
                  <a:pt x="280199" y="4099242"/>
                  <a:pt x="290683" y="4113011"/>
                </a:cubicBezTo>
                <a:lnTo>
                  <a:pt x="297337" y="4120682"/>
                </a:lnTo>
                <a:lnTo>
                  <a:pt x="280168" y="4111084"/>
                </a:lnTo>
                <a:cubicBezTo>
                  <a:pt x="285221" y="4116133"/>
                  <a:pt x="289701" y="4120649"/>
                  <a:pt x="294183" y="4125096"/>
                </a:cubicBezTo>
                <a:cubicBezTo>
                  <a:pt x="296582" y="4127462"/>
                  <a:pt x="297980" y="4128574"/>
                  <a:pt x="299990" y="4127743"/>
                </a:cubicBezTo>
                <a:lnTo>
                  <a:pt x="301894" y="4125935"/>
                </a:lnTo>
                <a:lnTo>
                  <a:pt x="305051" y="4129575"/>
                </a:lnTo>
                <a:cubicBezTo>
                  <a:pt x="305051" y="4135296"/>
                  <a:pt x="304002" y="4141303"/>
                  <a:pt x="305337" y="4146707"/>
                </a:cubicBezTo>
                <a:cubicBezTo>
                  <a:pt x="306640" y="4152169"/>
                  <a:pt x="310803" y="4156400"/>
                  <a:pt x="317699" y="4154998"/>
                </a:cubicBezTo>
                <a:cubicBezTo>
                  <a:pt x="316396" y="4159483"/>
                  <a:pt x="317508" y="4163295"/>
                  <a:pt x="321640" y="4165103"/>
                </a:cubicBezTo>
                <a:cubicBezTo>
                  <a:pt x="324977" y="4166568"/>
                  <a:pt x="328759" y="4167107"/>
                  <a:pt x="332413" y="4167646"/>
                </a:cubicBezTo>
                <a:cubicBezTo>
                  <a:pt x="336449" y="4168217"/>
                  <a:pt x="340675" y="4166473"/>
                  <a:pt x="341598" y="4162337"/>
                </a:cubicBezTo>
                <a:cubicBezTo>
                  <a:pt x="342010" y="4160434"/>
                  <a:pt x="337975" y="4155823"/>
                  <a:pt x="335400" y="4155347"/>
                </a:cubicBezTo>
                <a:cubicBezTo>
                  <a:pt x="329680" y="4154269"/>
                  <a:pt x="323610" y="4154998"/>
                  <a:pt x="317699" y="4154998"/>
                </a:cubicBezTo>
                <a:cubicBezTo>
                  <a:pt x="317699" y="4149276"/>
                  <a:pt x="318748" y="4143276"/>
                  <a:pt x="317413" y="4137871"/>
                </a:cubicBezTo>
                <a:cubicBezTo>
                  <a:pt x="316730" y="4135153"/>
                  <a:pt x="315355" y="4132730"/>
                  <a:pt x="310183" y="4128849"/>
                </a:cubicBezTo>
                <a:lnTo>
                  <a:pt x="303435" y="4124471"/>
                </a:lnTo>
                <a:lnTo>
                  <a:pt x="309468" y="4118740"/>
                </a:lnTo>
                <a:cubicBezTo>
                  <a:pt x="312074" y="4115848"/>
                  <a:pt x="314489" y="4112797"/>
                  <a:pt x="316078" y="4110894"/>
                </a:cubicBezTo>
                <a:cubicBezTo>
                  <a:pt x="310295" y="4099165"/>
                  <a:pt x="297138" y="4094275"/>
                  <a:pt x="292625" y="4082895"/>
                </a:cubicBezTo>
                <a:cubicBezTo>
                  <a:pt x="292212" y="4073805"/>
                  <a:pt x="291831" y="4065641"/>
                  <a:pt x="291545" y="4058905"/>
                </a:cubicBezTo>
                <a:cubicBezTo>
                  <a:pt x="282710" y="4050069"/>
                  <a:pt x="275242" y="4042603"/>
                  <a:pt x="267774" y="4035137"/>
                </a:cubicBezTo>
                <a:cubicBezTo>
                  <a:pt x="267488" y="4031033"/>
                  <a:pt x="267615" y="4026840"/>
                  <a:pt x="266789" y="4022838"/>
                </a:cubicBezTo>
                <a:cubicBezTo>
                  <a:pt x="266138" y="4019660"/>
                  <a:pt x="264573" y="4017952"/>
                  <a:pt x="262388" y="4017718"/>
                </a:cubicBezTo>
                <a:close/>
                <a:moveTo>
                  <a:pt x="673420" y="4002787"/>
                </a:moveTo>
                <a:cubicBezTo>
                  <a:pt x="674061" y="4003009"/>
                  <a:pt x="673965" y="4006472"/>
                  <a:pt x="673356" y="4008159"/>
                </a:cubicBezTo>
                <a:cubicBezTo>
                  <a:pt x="672785" y="4009777"/>
                  <a:pt x="671295" y="4011211"/>
                  <a:pt x="669925" y="4012352"/>
                </a:cubicBezTo>
                <a:cubicBezTo>
                  <a:pt x="668846" y="4013240"/>
                  <a:pt x="666873" y="4014350"/>
                  <a:pt x="666049" y="4013938"/>
                </a:cubicBezTo>
                <a:cubicBezTo>
                  <a:pt x="661348" y="4011559"/>
                  <a:pt x="660967" y="4009016"/>
                  <a:pt x="663536" y="4005997"/>
                </a:cubicBezTo>
                <a:cubicBezTo>
                  <a:pt x="666239" y="4002818"/>
                  <a:pt x="669322" y="4001163"/>
                  <a:pt x="673420" y="4002787"/>
                </a:cubicBezTo>
                <a:close/>
                <a:moveTo>
                  <a:pt x="2450984" y="4002597"/>
                </a:moveTo>
                <a:cubicBezTo>
                  <a:pt x="2449047" y="4002628"/>
                  <a:pt x="2447108" y="4003358"/>
                  <a:pt x="2445363" y="4003707"/>
                </a:cubicBezTo>
                <a:cubicBezTo>
                  <a:pt x="2439260" y="4009745"/>
                  <a:pt x="2433124" y="4015562"/>
                  <a:pt x="2427469" y="4021759"/>
                </a:cubicBezTo>
                <a:cubicBezTo>
                  <a:pt x="2426485" y="4022901"/>
                  <a:pt x="2427371" y="4025825"/>
                  <a:pt x="2427371" y="4027925"/>
                </a:cubicBezTo>
                <a:lnTo>
                  <a:pt x="2427331" y="4027941"/>
                </a:lnTo>
                <a:lnTo>
                  <a:pt x="2439117" y="4033845"/>
                </a:lnTo>
                <a:cubicBezTo>
                  <a:pt x="2440846" y="4036844"/>
                  <a:pt x="2440553" y="4041222"/>
                  <a:pt x="2438806" y="4048038"/>
                </a:cubicBezTo>
                <a:cubicBezTo>
                  <a:pt x="2438393" y="4049688"/>
                  <a:pt x="2436357" y="4051343"/>
                  <a:pt x="2434669" y="4052073"/>
                </a:cubicBezTo>
                <a:cubicBezTo>
                  <a:pt x="2433717" y="4052485"/>
                  <a:pt x="2431719" y="4051184"/>
                  <a:pt x="2430634" y="4050195"/>
                </a:cubicBezTo>
                <a:cubicBezTo>
                  <a:pt x="2429302" y="4048958"/>
                  <a:pt x="2427551" y="4047271"/>
                  <a:pt x="2427456" y="4045685"/>
                </a:cubicBezTo>
                <a:lnTo>
                  <a:pt x="2427298" y="4027954"/>
                </a:lnTo>
                <a:lnTo>
                  <a:pt x="2417106" y="4032023"/>
                </a:lnTo>
                <a:cubicBezTo>
                  <a:pt x="2415679" y="4035454"/>
                  <a:pt x="2415363" y="4039361"/>
                  <a:pt x="2414657" y="4043079"/>
                </a:cubicBezTo>
                <a:cubicBezTo>
                  <a:pt x="2413485" y="4049562"/>
                  <a:pt x="2410210" y="4052708"/>
                  <a:pt x="2403125" y="4053564"/>
                </a:cubicBezTo>
                <a:cubicBezTo>
                  <a:pt x="2390380" y="4055156"/>
                  <a:pt x="2389366" y="4056805"/>
                  <a:pt x="2389240" y="4067322"/>
                </a:cubicBezTo>
                <a:lnTo>
                  <a:pt x="2389111" y="4091596"/>
                </a:lnTo>
                <a:lnTo>
                  <a:pt x="2389081" y="4091678"/>
                </a:lnTo>
                <a:lnTo>
                  <a:pt x="2379229" y="4094877"/>
                </a:lnTo>
                <a:cubicBezTo>
                  <a:pt x="2376655" y="4097897"/>
                  <a:pt x="2377036" y="4100440"/>
                  <a:pt x="2381736" y="4102819"/>
                </a:cubicBezTo>
                <a:cubicBezTo>
                  <a:pt x="2382566" y="4103231"/>
                  <a:pt x="2384567" y="4102121"/>
                  <a:pt x="2385620" y="4101233"/>
                </a:cubicBezTo>
                <a:lnTo>
                  <a:pt x="2389081" y="4091678"/>
                </a:lnTo>
                <a:lnTo>
                  <a:pt x="2389109" y="4091669"/>
                </a:lnTo>
                <a:lnTo>
                  <a:pt x="2389081" y="4097072"/>
                </a:lnTo>
                <a:cubicBezTo>
                  <a:pt x="2389683" y="4095385"/>
                  <a:pt x="2389779" y="4091921"/>
                  <a:pt x="2389114" y="4091668"/>
                </a:cubicBezTo>
                <a:lnTo>
                  <a:pt x="2389109" y="4091669"/>
                </a:lnTo>
                <a:lnTo>
                  <a:pt x="2389111" y="4091596"/>
                </a:lnTo>
                <a:lnTo>
                  <a:pt x="2389178" y="4091414"/>
                </a:lnTo>
                <a:cubicBezTo>
                  <a:pt x="2394002" y="4089917"/>
                  <a:pt x="2398163" y="4091192"/>
                  <a:pt x="2399852" y="4095892"/>
                </a:cubicBezTo>
                <a:cubicBezTo>
                  <a:pt x="2404170" y="4107970"/>
                  <a:pt x="2401026" y="4120618"/>
                  <a:pt x="2401760" y="4133006"/>
                </a:cubicBezTo>
                <a:cubicBezTo>
                  <a:pt x="2401856" y="4134725"/>
                  <a:pt x="2400264" y="4136539"/>
                  <a:pt x="2399471" y="4138315"/>
                </a:cubicBezTo>
                <a:cubicBezTo>
                  <a:pt x="2396483" y="4141303"/>
                  <a:pt x="2393497" y="4144290"/>
                  <a:pt x="2389872" y="4147913"/>
                </a:cubicBezTo>
                <a:cubicBezTo>
                  <a:pt x="2393562" y="4152200"/>
                  <a:pt x="2397277" y="4156527"/>
                  <a:pt x="2401535" y="4161544"/>
                </a:cubicBezTo>
                <a:cubicBezTo>
                  <a:pt x="2401535" y="4169042"/>
                  <a:pt x="2401535" y="4177370"/>
                  <a:pt x="2401535" y="4186460"/>
                </a:cubicBezTo>
                <a:cubicBezTo>
                  <a:pt x="2397815" y="4190431"/>
                  <a:pt x="2393562" y="4195005"/>
                  <a:pt x="2389178" y="4199680"/>
                </a:cubicBezTo>
                <a:cubicBezTo>
                  <a:pt x="2389178" y="4203650"/>
                  <a:pt x="2389178" y="4207843"/>
                  <a:pt x="2389178" y="4211941"/>
                </a:cubicBezTo>
                <a:cubicBezTo>
                  <a:pt x="2399629" y="4222401"/>
                  <a:pt x="2410053" y="4232823"/>
                  <a:pt x="2420507" y="4243276"/>
                </a:cubicBezTo>
                <a:cubicBezTo>
                  <a:pt x="2421879" y="4242261"/>
                  <a:pt x="2423716" y="4241430"/>
                  <a:pt x="2424764" y="4240003"/>
                </a:cubicBezTo>
                <a:cubicBezTo>
                  <a:pt x="2428838" y="4234567"/>
                  <a:pt x="2427150" y="4228148"/>
                  <a:pt x="2427248" y="4222109"/>
                </a:cubicBezTo>
                <a:cubicBezTo>
                  <a:pt x="2427817" y="4175968"/>
                  <a:pt x="2428234" y="4129796"/>
                  <a:pt x="2428934" y="4083656"/>
                </a:cubicBezTo>
                <a:cubicBezTo>
                  <a:pt x="2428966" y="4082134"/>
                  <a:pt x="2431540" y="4079907"/>
                  <a:pt x="2433284" y="4079463"/>
                </a:cubicBezTo>
                <a:cubicBezTo>
                  <a:pt x="2434395" y="4079178"/>
                  <a:pt x="2436685" y="4081309"/>
                  <a:pt x="2437604" y="4082863"/>
                </a:cubicBezTo>
                <a:cubicBezTo>
                  <a:pt x="2442185" y="4090526"/>
                  <a:pt x="2438625" y="4099134"/>
                  <a:pt x="2440244" y="4107082"/>
                </a:cubicBezTo>
                <a:cubicBezTo>
                  <a:pt x="2440942" y="4110577"/>
                  <a:pt x="2444342" y="4113526"/>
                  <a:pt x="2446536" y="4116704"/>
                </a:cubicBezTo>
                <a:cubicBezTo>
                  <a:pt x="2452514" y="4110735"/>
                  <a:pt x="2458457" y="4104792"/>
                  <a:pt x="2465416" y="4097833"/>
                </a:cubicBezTo>
                <a:cubicBezTo>
                  <a:pt x="2465416" y="4069485"/>
                  <a:pt x="2465416" y="4040123"/>
                  <a:pt x="2465416" y="4010760"/>
                </a:cubicBezTo>
                <a:cubicBezTo>
                  <a:pt x="2465416" y="4006282"/>
                  <a:pt x="2458870" y="4002501"/>
                  <a:pt x="2450984" y="4002597"/>
                </a:cubicBezTo>
                <a:close/>
                <a:moveTo>
                  <a:pt x="4393937" y="4002469"/>
                </a:moveTo>
                <a:cubicBezTo>
                  <a:pt x="4400355" y="4002120"/>
                  <a:pt x="4405944" y="4003326"/>
                  <a:pt x="4409820" y="4008857"/>
                </a:cubicBezTo>
                <a:cubicBezTo>
                  <a:pt x="4404295" y="4017211"/>
                  <a:pt x="4395680" y="4014864"/>
                  <a:pt x="4387738" y="4015276"/>
                </a:cubicBezTo>
                <a:cubicBezTo>
                  <a:pt x="4381318" y="4015625"/>
                  <a:pt x="4375723" y="4014413"/>
                  <a:pt x="4371848" y="4008889"/>
                </a:cubicBezTo>
                <a:cubicBezTo>
                  <a:pt x="4377380" y="4000528"/>
                  <a:pt x="4385987" y="4002882"/>
                  <a:pt x="4393937" y="4002469"/>
                </a:cubicBezTo>
                <a:close/>
                <a:moveTo>
                  <a:pt x="681145" y="3991216"/>
                </a:moveTo>
                <a:cubicBezTo>
                  <a:pt x="681621" y="3990962"/>
                  <a:pt x="685052" y="3994394"/>
                  <a:pt x="684799" y="3994876"/>
                </a:cubicBezTo>
                <a:cubicBezTo>
                  <a:pt x="683302" y="3997635"/>
                  <a:pt x="681621" y="4001036"/>
                  <a:pt x="679045" y="4002310"/>
                </a:cubicBezTo>
                <a:cubicBezTo>
                  <a:pt x="673735" y="4004918"/>
                  <a:pt x="671103" y="4002279"/>
                  <a:pt x="673704" y="3996970"/>
                </a:cubicBezTo>
                <a:cubicBezTo>
                  <a:pt x="674979" y="3994394"/>
                  <a:pt x="678379" y="3992713"/>
                  <a:pt x="681145" y="3991216"/>
                </a:cubicBezTo>
                <a:close/>
                <a:moveTo>
                  <a:pt x="3476080" y="3989378"/>
                </a:moveTo>
                <a:cubicBezTo>
                  <a:pt x="3467027" y="4002534"/>
                  <a:pt x="3466989" y="4002598"/>
                  <a:pt x="3475794" y="4015246"/>
                </a:cubicBezTo>
                <a:cubicBezTo>
                  <a:pt x="3477830" y="4015246"/>
                  <a:pt x="3479956" y="4014859"/>
                  <a:pt x="3481897" y="4015309"/>
                </a:cubicBezTo>
                <a:cubicBezTo>
                  <a:pt x="3486566" y="4016388"/>
                  <a:pt x="3489998" y="4015214"/>
                  <a:pt x="3492478" y="4011269"/>
                </a:cubicBezTo>
                <a:cubicBezTo>
                  <a:pt x="3494324" y="4008351"/>
                  <a:pt x="3492732" y="4005934"/>
                  <a:pt x="3488729" y="4002534"/>
                </a:cubicBezTo>
                <a:cubicBezTo>
                  <a:pt x="3484155" y="3998627"/>
                  <a:pt x="3480311" y="3993857"/>
                  <a:pt x="3476080" y="3989378"/>
                </a:cubicBezTo>
                <a:close/>
                <a:moveTo>
                  <a:pt x="398085" y="3979336"/>
                </a:moveTo>
                <a:cubicBezTo>
                  <a:pt x="402535" y="3977119"/>
                  <a:pt x="405426" y="3980668"/>
                  <a:pt x="406602" y="3989821"/>
                </a:cubicBezTo>
                <a:cubicBezTo>
                  <a:pt x="402376" y="3989821"/>
                  <a:pt x="398117" y="3989821"/>
                  <a:pt x="393890" y="3989821"/>
                </a:cubicBezTo>
                <a:cubicBezTo>
                  <a:pt x="392492" y="3985153"/>
                  <a:pt x="393827" y="3981493"/>
                  <a:pt x="398085" y="3979336"/>
                </a:cubicBezTo>
                <a:close/>
                <a:moveTo>
                  <a:pt x="616186" y="3977331"/>
                </a:moveTo>
                <a:cubicBezTo>
                  <a:pt x="620633" y="3979779"/>
                  <a:pt x="622162" y="3982862"/>
                  <a:pt x="620475" y="3985533"/>
                </a:cubicBezTo>
                <a:cubicBezTo>
                  <a:pt x="619428" y="3987182"/>
                  <a:pt x="616916" y="3989852"/>
                  <a:pt x="616440" y="3989599"/>
                </a:cubicBezTo>
                <a:cubicBezTo>
                  <a:pt x="611993" y="3987150"/>
                  <a:pt x="610655" y="3984162"/>
                  <a:pt x="612088" y="3981333"/>
                </a:cubicBezTo>
                <a:cubicBezTo>
                  <a:pt x="613484" y="3979938"/>
                  <a:pt x="615711" y="3977087"/>
                  <a:pt x="616186" y="3977331"/>
                </a:cubicBezTo>
                <a:close/>
                <a:moveTo>
                  <a:pt x="2545958" y="3966568"/>
                </a:moveTo>
                <a:cubicBezTo>
                  <a:pt x="2548787" y="3965173"/>
                  <a:pt x="2551775" y="3966475"/>
                  <a:pt x="2554191" y="3970921"/>
                </a:cubicBezTo>
                <a:cubicBezTo>
                  <a:pt x="2554446" y="3971394"/>
                  <a:pt x="2551775" y="3973939"/>
                  <a:pt x="2550120" y="3974952"/>
                </a:cubicBezTo>
                <a:cubicBezTo>
                  <a:pt x="2547455" y="3976639"/>
                  <a:pt x="2544372" y="3975117"/>
                  <a:pt x="2541925" y="3970667"/>
                </a:cubicBezTo>
                <a:cubicBezTo>
                  <a:pt x="2541670" y="3970158"/>
                  <a:pt x="2544531" y="3967966"/>
                  <a:pt x="2545958" y="3966568"/>
                </a:cubicBezTo>
                <a:close/>
                <a:moveTo>
                  <a:pt x="719275" y="3965837"/>
                </a:moveTo>
                <a:cubicBezTo>
                  <a:pt x="719751" y="3965583"/>
                  <a:pt x="723183" y="3969017"/>
                  <a:pt x="722929" y="3969494"/>
                </a:cubicBezTo>
                <a:cubicBezTo>
                  <a:pt x="721438" y="3972256"/>
                  <a:pt x="719751" y="3975655"/>
                  <a:pt x="717182" y="3976927"/>
                </a:cubicBezTo>
                <a:lnTo>
                  <a:pt x="711620" y="3977218"/>
                </a:lnTo>
                <a:lnTo>
                  <a:pt x="711620" y="3989820"/>
                </a:lnTo>
                <a:cubicBezTo>
                  <a:pt x="702498" y="3988615"/>
                  <a:pt x="698876" y="3985755"/>
                  <a:pt x="701134" y="3981302"/>
                </a:cubicBezTo>
                <a:lnTo>
                  <a:pt x="711545" y="3977181"/>
                </a:lnTo>
                <a:lnTo>
                  <a:pt x="711840" y="3971585"/>
                </a:lnTo>
                <a:cubicBezTo>
                  <a:pt x="713109" y="3969017"/>
                  <a:pt x="716509" y="3967329"/>
                  <a:pt x="719275" y="3965837"/>
                </a:cubicBezTo>
                <a:close/>
                <a:moveTo>
                  <a:pt x="4175416" y="3965622"/>
                </a:moveTo>
                <a:cubicBezTo>
                  <a:pt x="4179774" y="3969309"/>
                  <a:pt x="4184063" y="3972894"/>
                  <a:pt x="4188256" y="3976447"/>
                </a:cubicBezTo>
                <a:cubicBezTo>
                  <a:pt x="4191942" y="3972769"/>
                  <a:pt x="4194899" y="3969817"/>
                  <a:pt x="4197854" y="3966864"/>
                </a:cubicBezTo>
                <a:cubicBezTo>
                  <a:pt x="4199319" y="3966766"/>
                  <a:pt x="4201444" y="3966036"/>
                  <a:pt x="4202175" y="3966734"/>
                </a:cubicBezTo>
                <a:cubicBezTo>
                  <a:pt x="4209742" y="3973943"/>
                  <a:pt x="4217051" y="3981271"/>
                  <a:pt x="4224960" y="3989218"/>
                </a:cubicBezTo>
                <a:cubicBezTo>
                  <a:pt x="4229256" y="3985470"/>
                  <a:pt x="4233575" y="3981721"/>
                  <a:pt x="4238181" y="3977712"/>
                </a:cubicBezTo>
                <a:cubicBezTo>
                  <a:pt x="4242348" y="3981524"/>
                  <a:pt x="4246732" y="3985628"/>
                  <a:pt x="4251274" y="3989821"/>
                </a:cubicBezTo>
                <a:cubicBezTo>
                  <a:pt x="4259381" y="3989821"/>
                  <a:pt x="4267736" y="3989821"/>
                  <a:pt x="4276096" y="3989821"/>
                </a:cubicBezTo>
                <a:cubicBezTo>
                  <a:pt x="4278323" y="3992999"/>
                  <a:pt x="4281914" y="3995955"/>
                  <a:pt x="4282516" y="3999418"/>
                </a:cubicBezTo>
                <a:cubicBezTo>
                  <a:pt x="4283564" y="4005489"/>
                  <a:pt x="4282992" y="4011908"/>
                  <a:pt x="4282770" y="4018169"/>
                </a:cubicBezTo>
                <a:cubicBezTo>
                  <a:pt x="4282548" y="4024233"/>
                  <a:pt x="4277524" y="4027988"/>
                  <a:pt x="4270089" y="4027988"/>
                </a:cubicBezTo>
                <a:cubicBezTo>
                  <a:pt x="4247112" y="4027925"/>
                  <a:pt x="4224135" y="4027956"/>
                  <a:pt x="4201255" y="4027956"/>
                </a:cubicBezTo>
                <a:cubicBezTo>
                  <a:pt x="4195279" y="4024525"/>
                  <a:pt x="4193091" y="4019374"/>
                  <a:pt x="4193851" y="4012733"/>
                </a:cubicBezTo>
                <a:cubicBezTo>
                  <a:pt x="4194644" y="4005869"/>
                  <a:pt x="4200842" y="4003072"/>
                  <a:pt x="4204338" y="3998245"/>
                </a:cubicBezTo>
                <a:cubicBezTo>
                  <a:pt x="4206278" y="3995574"/>
                  <a:pt x="4204432" y="3991667"/>
                  <a:pt x="4199604" y="3990075"/>
                </a:cubicBezTo>
                <a:cubicBezTo>
                  <a:pt x="4195857" y="3988870"/>
                  <a:pt x="4191402" y="3989821"/>
                  <a:pt x="4187812" y="3989821"/>
                </a:cubicBezTo>
                <a:cubicBezTo>
                  <a:pt x="4176691" y="3994902"/>
                  <a:pt x="4186131" y="4010506"/>
                  <a:pt x="4174084" y="4014509"/>
                </a:cubicBezTo>
                <a:cubicBezTo>
                  <a:pt x="4170049" y="4012003"/>
                  <a:pt x="4168014" y="4008603"/>
                  <a:pt x="4168489" y="4004309"/>
                </a:cubicBezTo>
                <a:cubicBezTo>
                  <a:pt x="4169860" y="3992206"/>
                  <a:pt x="4165216" y="3979589"/>
                  <a:pt x="4171413" y="3968069"/>
                </a:cubicBezTo>
                <a:cubicBezTo>
                  <a:pt x="4172111" y="3966799"/>
                  <a:pt x="4174274" y="3966290"/>
                  <a:pt x="4175416" y="3965622"/>
                </a:cubicBezTo>
                <a:close/>
                <a:moveTo>
                  <a:pt x="3504774" y="3964326"/>
                </a:moveTo>
                <a:cubicBezTo>
                  <a:pt x="3501156" y="3965097"/>
                  <a:pt x="3497645" y="3967454"/>
                  <a:pt x="3494483" y="3971371"/>
                </a:cubicBezTo>
                <a:cubicBezTo>
                  <a:pt x="3504525" y="3981018"/>
                  <a:pt x="3514567" y="3990869"/>
                  <a:pt x="3524799" y="4000530"/>
                </a:cubicBezTo>
                <a:cubicBezTo>
                  <a:pt x="3525465" y="4001164"/>
                  <a:pt x="3527850" y="4000752"/>
                  <a:pt x="3528928" y="4000054"/>
                </a:cubicBezTo>
                <a:cubicBezTo>
                  <a:pt x="3530521" y="3998976"/>
                  <a:pt x="3532551" y="3997320"/>
                  <a:pt x="3532773" y="3995703"/>
                </a:cubicBezTo>
                <a:cubicBezTo>
                  <a:pt x="3533318" y="3991732"/>
                  <a:pt x="3532970" y="3987628"/>
                  <a:pt x="3532970" y="3983149"/>
                </a:cubicBezTo>
                <a:cubicBezTo>
                  <a:pt x="3527438" y="3977713"/>
                  <a:pt x="3522318" y="3971179"/>
                  <a:pt x="3515708" y="3966771"/>
                </a:cubicBezTo>
                <a:cubicBezTo>
                  <a:pt x="3512118" y="3964365"/>
                  <a:pt x="3508392" y="3963555"/>
                  <a:pt x="3504774" y="3964326"/>
                </a:cubicBezTo>
                <a:close/>
                <a:moveTo>
                  <a:pt x="4344227" y="3964310"/>
                </a:moveTo>
                <a:cubicBezTo>
                  <a:pt x="4349726" y="3963516"/>
                  <a:pt x="4358881" y="3967654"/>
                  <a:pt x="4359007" y="3972413"/>
                </a:cubicBezTo>
                <a:cubicBezTo>
                  <a:pt x="4359229" y="3980604"/>
                  <a:pt x="4359070" y="3988933"/>
                  <a:pt x="4359070" y="3996145"/>
                </a:cubicBezTo>
                <a:cubicBezTo>
                  <a:pt x="4351953" y="4003262"/>
                  <a:pt x="4345977" y="4009237"/>
                  <a:pt x="4340001" y="4015244"/>
                </a:cubicBezTo>
                <a:cubicBezTo>
                  <a:pt x="4335776" y="4015244"/>
                  <a:pt x="4331553" y="4015244"/>
                  <a:pt x="4327543" y="4015244"/>
                </a:cubicBezTo>
                <a:cubicBezTo>
                  <a:pt x="4322874" y="4010855"/>
                  <a:pt x="4318301" y="4006599"/>
                  <a:pt x="4313975" y="4002564"/>
                </a:cubicBezTo>
                <a:cubicBezTo>
                  <a:pt x="4307458" y="4002247"/>
                  <a:pt x="4300753" y="4003991"/>
                  <a:pt x="4295894" y="3995891"/>
                </a:cubicBezTo>
                <a:cubicBezTo>
                  <a:pt x="4301167" y="3990582"/>
                  <a:pt x="4306127" y="3984004"/>
                  <a:pt x="4312578" y="3979653"/>
                </a:cubicBezTo>
                <a:cubicBezTo>
                  <a:pt x="4317184" y="3976639"/>
                  <a:pt x="4324302" y="3977283"/>
                  <a:pt x="4329420" y="3974696"/>
                </a:cubicBezTo>
                <a:cubicBezTo>
                  <a:pt x="4334635" y="3971971"/>
                  <a:pt x="4337204" y="3965362"/>
                  <a:pt x="4344227" y="3964310"/>
                </a:cubicBezTo>
                <a:close/>
                <a:moveTo>
                  <a:pt x="3333995" y="3953849"/>
                </a:moveTo>
                <a:cubicBezTo>
                  <a:pt x="3335207" y="3953344"/>
                  <a:pt x="3337173" y="3953503"/>
                  <a:pt x="3338220" y="3954199"/>
                </a:cubicBezTo>
                <a:cubicBezTo>
                  <a:pt x="3339844" y="3955244"/>
                  <a:pt x="3341912" y="3956932"/>
                  <a:pt x="3342134" y="3958577"/>
                </a:cubicBezTo>
                <a:cubicBezTo>
                  <a:pt x="3342705" y="3962591"/>
                  <a:pt x="3342737" y="3966822"/>
                  <a:pt x="3342134" y="3970790"/>
                </a:cubicBezTo>
                <a:cubicBezTo>
                  <a:pt x="3341912" y="3972413"/>
                  <a:pt x="3339463" y="3973713"/>
                  <a:pt x="3337998" y="3975147"/>
                </a:cubicBezTo>
                <a:cubicBezTo>
                  <a:pt x="3336539" y="3975050"/>
                  <a:pt x="3334788" y="3975432"/>
                  <a:pt x="3333709" y="3974759"/>
                </a:cubicBezTo>
                <a:cubicBezTo>
                  <a:pt x="3327195" y="3970566"/>
                  <a:pt x="3327448" y="3956582"/>
                  <a:pt x="3333995" y="3953849"/>
                </a:cubicBezTo>
                <a:close/>
                <a:moveTo>
                  <a:pt x="681834" y="3951214"/>
                </a:moveTo>
                <a:cubicBezTo>
                  <a:pt x="688432" y="3950924"/>
                  <a:pt x="693954" y="3952313"/>
                  <a:pt x="698895" y="3958039"/>
                </a:cubicBezTo>
                <a:cubicBezTo>
                  <a:pt x="693332" y="3966443"/>
                  <a:pt x="684724" y="3964089"/>
                  <a:pt x="676775" y="3964532"/>
                </a:cubicBezTo>
                <a:cubicBezTo>
                  <a:pt x="670355" y="3964882"/>
                  <a:pt x="664766" y="3963643"/>
                  <a:pt x="658315" y="3954457"/>
                </a:cubicBezTo>
                <a:cubicBezTo>
                  <a:pt x="667561" y="3953473"/>
                  <a:pt x="675235" y="3951503"/>
                  <a:pt x="681834" y="3951214"/>
                </a:cubicBezTo>
                <a:close/>
                <a:moveTo>
                  <a:pt x="2329972" y="3941274"/>
                </a:moveTo>
                <a:cubicBezTo>
                  <a:pt x="2328318" y="3942324"/>
                  <a:pt x="2325645" y="3944829"/>
                  <a:pt x="2325899" y="3945305"/>
                </a:cubicBezTo>
                <a:cubicBezTo>
                  <a:pt x="2328380" y="3949759"/>
                  <a:pt x="2331367" y="3951095"/>
                  <a:pt x="2334165" y="3949663"/>
                </a:cubicBezTo>
                <a:cubicBezTo>
                  <a:pt x="2335560" y="3948261"/>
                  <a:pt x="2338453" y="3946040"/>
                  <a:pt x="2338167" y="3945566"/>
                </a:cubicBezTo>
                <a:cubicBezTo>
                  <a:pt x="2335719" y="3941116"/>
                  <a:pt x="2332643" y="3939596"/>
                  <a:pt x="2329972" y="3941274"/>
                </a:cubicBezTo>
                <a:close/>
                <a:moveTo>
                  <a:pt x="732749" y="3941204"/>
                </a:moveTo>
                <a:cubicBezTo>
                  <a:pt x="734405" y="3942256"/>
                  <a:pt x="735642" y="3943969"/>
                  <a:pt x="737043" y="3945364"/>
                </a:cubicBezTo>
                <a:cubicBezTo>
                  <a:pt x="734214" y="3949595"/>
                  <a:pt x="731258" y="3951213"/>
                  <a:pt x="728619" y="3949532"/>
                </a:cubicBezTo>
                <a:cubicBezTo>
                  <a:pt x="726970" y="3948479"/>
                  <a:pt x="724299" y="3945973"/>
                  <a:pt x="724553" y="3945497"/>
                </a:cubicBezTo>
                <a:cubicBezTo>
                  <a:pt x="727002" y="3941046"/>
                  <a:pt x="730084" y="3939524"/>
                  <a:pt x="732749" y="3941204"/>
                </a:cubicBezTo>
                <a:close/>
                <a:moveTo>
                  <a:pt x="2423010" y="3941170"/>
                </a:moveTo>
                <a:cubicBezTo>
                  <a:pt x="2424659" y="3942223"/>
                  <a:pt x="2427330" y="3944728"/>
                  <a:pt x="2427076" y="3945204"/>
                </a:cubicBezTo>
                <a:cubicBezTo>
                  <a:pt x="2424627" y="3949657"/>
                  <a:pt x="2421640" y="3950989"/>
                  <a:pt x="2418817" y="3949562"/>
                </a:cubicBezTo>
                <a:cubicBezTo>
                  <a:pt x="2417415" y="3948160"/>
                  <a:pt x="2414522" y="3945940"/>
                  <a:pt x="2414808" y="3945464"/>
                </a:cubicBezTo>
                <a:cubicBezTo>
                  <a:pt x="2417256" y="3941011"/>
                  <a:pt x="2420339" y="3939489"/>
                  <a:pt x="2423010" y="3941170"/>
                </a:cubicBezTo>
                <a:close/>
                <a:moveTo>
                  <a:pt x="4390694" y="3939240"/>
                </a:moveTo>
                <a:cubicBezTo>
                  <a:pt x="4395141" y="3941682"/>
                  <a:pt x="4396663" y="3944763"/>
                  <a:pt x="4394983" y="3947434"/>
                </a:cubicBezTo>
                <a:cubicBezTo>
                  <a:pt x="4393935" y="3949089"/>
                  <a:pt x="4391423" y="3951753"/>
                  <a:pt x="4390947" y="3951500"/>
                </a:cubicBezTo>
                <a:cubicBezTo>
                  <a:pt x="4386494" y="3949057"/>
                  <a:pt x="4385194" y="3946068"/>
                  <a:pt x="4386589" y="3943240"/>
                </a:cubicBezTo>
                <a:cubicBezTo>
                  <a:pt x="4387991" y="3941839"/>
                  <a:pt x="4390213" y="3938954"/>
                  <a:pt x="4390694" y="3939240"/>
                </a:cubicBezTo>
                <a:close/>
                <a:moveTo>
                  <a:pt x="609975" y="3939048"/>
                </a:moveTo>
                <a:cubicBezTo>
                  <a:pt x="609975" y="3944952"/>
                  <a:pt x="610705" y="3951024"/>
                  <a:pt x="609626" y="3956742"/>
                </a:cubicBezTo>
                <a:cubicBezTo>
                  <a:pt x="609151" y="3959315"/>
                  <a:pt x="604507" y="3963355"/>
                  <a:pt x="602636" y="3962942"/>
                </a:cubicBezTo>
                <a:cubicBezTo>
                  <a:pt x="598506" y="3962019"/>
                  <a:pt x="596755" y="3957788"/>
                  <a:pt x="597326" y="3953755"/>
                </a:cubicBezTo>
                <a:cubicBezTo>
                  <a:pt x="597865" y="3950102"/>
                  <a:pt x="598411" y="3946321"/>
                  <a:pt x="599870" y="3942984"/>
                </a:cubicBezTo>
                <a:cubicBezTo>
                  <a:pt x="601684" y="3938890"/>
                  <a:pt x="605497" y="3937773"/>
                  <a:pt x="609975" y="3939048"/>
                </a:cubicBezTo>
                <a:close/>
                <a:moveTo>
                  <a:pt x="4736448" y="3913992"/>
                </a:moveTo>
                <a:cubicBezTo>
                  <a:pt x="4740076" y="3913072"/>
                  <a:pt x="4745254" y="3913423"/>
                  <a:pt x="4748083" y="3915485"/>
                </a:cubicBezTo>
                <a:cubicBezTo>
                  <a:pt x="4754756" y="3920382"/>
                  <a:pt x="4760447" y="3926644"/>
                  <a:pt x="4765782" y="3931632"/>
                </a:cubicBezTo>
                <a:cubicBezTo>
                  <a:pt x="4765749" y="3943547"/>
                  <a:pt x="4765749" y="3954026"/>
                  <a:pt x="4765749" y="3964487"/>
                </a:cubicBezTo>
                <a:cubicBezTo>
                  <a:pt x="4747289" y="3966814"/>
                  <a:pt x="4757046" y="3949264"/>
                  <a:pt x="4750689" y="3943069"/>
                </a:cubicBezTo>
                <a:cubicBezTo>
                  <a:pt x="4743287" y="3935670"/>
                  <a:pt x="4735877" y="3928259"/>
                  <a:pt x="4728475" y="3920859"/>
                </a:cubicBezTo>
                <a:cubicBezTo>
                  <a:pt x="4731113" y="3918472"/>
                  <a:pt x="4733404" y="3914754"/>
                  <a:pt x="4736448" y="3913992"/>
                </a:cubicBezTo>
                <a:close/>
                <a:moveTo>
                  <a:pt x="1836315" y="3913917"/>
                </a:moveTo>
                <a:cubicBezTo>
                  <a:pt x="1835839" y="3913661"/>
                  <a:pt x="1833295" y="3916332"/>
                  <a:pt x="1832280" y="3917982"/>
                </a:cubicBezTo>
                <a:cubicBezTo>
                  <a:pt x="1830593" y="3920655"/>
                  <a:pt x="1832122" y="3923737"/>
                  <a:pt x="1836569" y="3926187"/>
                </a:cubicBezTo>
                <a:cubicBezTo>
                  <a:pt x="1837045" y="3926441"/>
                  <a:pt x="1839240" y="3923547"/>
                  <a:pt x="1840669" y="3922147"/>
                </a:cubicBezTo>
                <a:cubicBezTo>
                  <a:pt x="1842070" y="3919320"/>
                  <a:pt x="1840763" y="3916332"/>
                  <a:pt x="1836315" y="3913917"/>
                </a:cubicBezTo>
                <a:close/>
                <a:moveTo>
                  <a:pt x="630292" y="3902275"/>
                </a:moveTo>
                <a:cubicBezTo>
                  <a:pt x="630768" y="3902022"/>
                  <a:pt x="634200" y="3905454"/>
                  <a:pt x="633946" y="3905936"/>
                </a:cubicBezTo>
                <a:cubicBezTo>
                  <a:pt x="632455" y="3908693"/>
                  <a:pt x="630768" y="3912095"/>
                  <a:pt x="628199" y="3913369"/>
                </a:cubicBezTo>
                <a:lnTo>
                  <a:pt x="622689" y="3913660"/>
                </a:lnTo>
                <a:lnTo>
                  <a:pt x="622689" y="3938945"/>
                </a:lnTo>
                <a:lnTo>
                  <a:pt x="628231" y="3939238"/>
                </a:lnTo>
                <a:cubicBezTo>
                  <a:pt x="630800" y="3940505"/>
                  <a:pt x="632487" y="3943905"/>
                  <a:pt x="633978" y="3946670"/>
                </a:cubicBezTo>
                <a:cubicBezTo>
                  <a:pt x="634232" y="3947146"/>
                  <a:pt x="630800" y="3950578"/>
                  <a:pt x="630324" y="3950324"/>
                </a:cubicBezTo>
                <a:cubicBezTo>
                  <a:pt x="627558" y="3948834"/>
                  <a:pt x="624158" y="3947146"/>
                  <a:pt x="622889" y="3944571"/>
                </a:cubicBezTo>
                <a:lnTo>
                  <a:pt x="622597" y="3939048"/>
                </a:lnTo>
                <a:lnTo>
                  <a:pt x="609976" y="3939048"/>
                </a:lnTo>
                <a:cubicBezTo>
                  <a:pt x="609976" y="3933329"/>
                  <a:pt x="608929" y="3927317"/>
                  <a:pt x="610261" y="3921915"/>
                </a:cubicBezTo>
                <a:lnTo>
                  <a:pt x="622629" y="3913664"/>
                </a:lnTo>
                <a:lnTo>
                  <a:pt x="622559" y="3913668"/>
                </a:lnTo>
                <a:cubicBezTo>
                  <a:pt x="621561" y="3912670"/>
                  <a:pt x="621553" y="3910682"/>
                  <a:pt x="622857" y="3908029"/>
                </a:cubicBezTo>
                <a:cubicBezTo>
                  <a:pt x="624126" y="3905485"/>
                  <a:pt x="627558" y="3903804"/>
                  <a:pt x="630292" y="3902275"/>
                </a:cubicBezTo>
                <a:close/>
                <a:moveTo>
                  <a:pt x="347189" y="3878227"/>
                </a:moveTo>
                <a:cubicBezTo>
                  <a:pt x="340295" y="3881407"/>
                  <a:pt x="343853" y="3888906"/>
                  <a:pt x="343059" y="3894595"/>
                </a:cubicBezTo>
                <a:cubicBezTo>
                  <a:pt x="355739" y="3903403"/>
                  <a:pt x="355802" y="3903403"/>
                  <a:pt x="368386" y="3894755"/>
                </a:cubicBezTo>
                <a:cubicBezTo>
                  <a:pt x="367020" y="3893328"/>
                  <a:pt x="365685" y="3891862"/>
                  <a:pt x="364318" y="3890435"/>
                </a:cubicBezTo>
                <a:cubicBezTo>
                  <a:pt x="362888" y="3888971"/>
                  <a:pt x="361649" y="3887258"/>
                  <a:pt x="359965" y="3886181"/>
                </a:cubicBezTo>
                <a:cubicBezTo>
                  <a:pt x="355675" y="3883415"/>
                  <a:pt x="353863" y="3875116"/>
                  <a:pt x="347189" y="3878227"/>
                </a:cubicBezTo>
                <a:close/>
                <a:moveTo>
                  <a:pt x="3450369" y="3862848"/>
                </a:moveTo>
                <a:cubicBezTo>
                  <a:pt x="3448244" y="3866217"/>
                  <a:pt x="3444526" y="3869459"/>
                  <a:pt x="3444304" y="3872956"/>
                </a:cubicBezTo>
                <a:cubicBezTo>
                  <a:pt x="3443568" y="3885604"/>
                  <a:pt x="3444400" y="3898345"/>
                  <a:pt x="3443917" y="3911020"/>
                </a:cubicBezTo>
                <a:cubicBezTo>
                  <a:pt x="3443442" y="3923392"/>
                  <a:pt x="3446303" y="3936006"/>
                  <a:pt x="3441570" y="3947916"/>
                </a:cubicBezTo>
                <a:cubicBezTo>
                  <a:pt x="3438424" y="3951062"/>
                  <a:pt x="3435436" y="3954045"/>
                  <a:pt x="3432448" y="3957031"/>
                </a:cubicBezTo>
                <a:cubicBezTo>
                  <a:pt x="3433178" y="3958520"/>
                  <a:pt x="3433653" y="3960273"/>
                  <a:pt x="3434707" y="3961484"/>
                </a:cubicBezTo>
                <a:cubicBezTo>
                  <a:pt x="3437536" y="3964635"/>
                  <a:pt x="3440619" y="3967566"/>
                  <a:pt x="3443632" y="3970521"/>
                </a:cubicBezTo>
                <a:cubicBezTo>
                  <a:pt x="3453547" y="3980162"/>
                  <a:pt x="3456281" y="3980416"/>
                  <a:pt x="3469597" y="3970233"/>
                </a:cubicBezTo>
                <a:cubicBezTo>
                  <a:pt x="3469597" y="3957697"/>
                  <a:pt x="3469597" y="3945054"/>
                  <a:pt x="3469597" y="3932987"/>
                </a:cubicBezTo>
                <a:cubicBezTo>
                  <a:pt x="3474113" y="3927994"/>
                  <a:pt x="3478275" y="3923392"/>
                  <a:pt x="3481580" y="3919736"/>
                </a:cubicBezTo>
                <a:cubicBezTo>
                  <a:pt x="3481580" y="3905944"/>
                  <a:pt x="3481580" y="3893395"/>
                  <a:pt x="3481580" y="3881443"/>
                </a:cubicBezTo>
                <a:cubicBezTo>
                  <a:pt x="3475033" y="3874896"/>
                  <a:pt x="3469057" y="3868888"/>
                  <a:pt x="3463050" y="3862914"/>
                </a:cubicBezTo>
                <a:cubicBezTo>
                  <a:pt x="3458825" y="3862848"/>
                  <a:pt x="3454600" y="3862848"/>
                  <a:pt x="3450369" y="3862848"/>
                </a:cubicBezTo>
                <a:close/>
                <a:moveTo>
                  <a:pt x="681967" y="3852194"/>
                </a:moveTo>
                <a:cubicBezTo>
                  <a:pt x="683362" y="3853596"/>
                  <a:pt x="686255" y="3855817"/>
                  <a:pt x="685969" y="3856299"/>
                </a:cubicBezTo>
                <a:cubicBezTo>
                  <a:pt x="683521" y="3860745"/>
                  <a:pt x="680444" y="3862267"/>
                  <a:pt x="677773" y="3860586"/>
                </a:cubicBezTo>
                <a:cubicBezTo>
                  <a:pt x="676118" y="3859534"/>
                  <a:pt x="673447" y="3857029"/>
                  <a:pt x="673701" y="3856553"/>
                </a:cubicBezTo>
                <a:cubicBezTo>
                  <a:pt x="676149" y="3852098"/>
                  <a:pt x="679137" y="3850766"/>
                  <a:pt x="681967" y="3852194"/>
                </a:cubicBezTo>
                <a:close/>
                <a:moveTo>
                  <a:pt x="402327" y="3852140"/>
                </a:moveTo>
                <a:cubicBezTo>
                  <a:pt x="400865" y="3852236"/>
                  <a:pt x="399085" y="3851823"/>
                  <a:pt x="398037" y="3852520"/>
                </a:cubicBezTo>
                <a:cubicBezTo>
                  <a:pt x="391681" y="3856784"/>
                  <a:pt x="391903" y="3870671"/>
                  <a:pt x="398323" y="3873436"/>
                </a:cubicBezTo>
                <a:cubicBezTo>
                  <a:pt x="399498" y="3873943"/>
                  <a:pt x="401500" y="3873815"/>
                  <a:pt x="402581" y="3873119"/>
                </a:cubicBezTo>
                <a:cubicBezTo>
                  <a:pt x="409095" y="3868951"/>
                  <a:pt x="408778" y="3855064"/>
                  <a:pt x="402327" y="3852140"/>
                </a:cubicBezTo>
                <a:close/>
                <a:moveTo>
                  <a:pt x="578305" y="3850290"/>
                </a:moveTo>
                <a:cubicBezTo>
                  <a:pt x="578781" y="3850038"/>
                  <a:pt x="581318" y="3852701"/>
                  <a:pt x="582340" y="3854358"/>
                </a:cubicBezTo>
                <a:cubicBezTo>
                  <a:pt x="584021" y="3857026"/>
                  <a:pt x="582498" y="3860111"/>
                  <a:pt x="578045" y="3862553"/>
                </a:cubicBezTo>
                <a:cubicBezTo>
                  <a:pt x="577569" y="3862807"/>
                  <a:pt x="575349" y="3859951"/>
                  <a:pt x="573947" y="3858520"/>
                </a:cubicBezTo>
                <a:cubicBezTo>
                  <a:pt x="572552" y="3855689"/>
                  <a:pt x="573852" y="3852701"/>
                  <a:pt x="578305" y="3850290"/>
                </a:cubicBezTo>
                <a:close/>
                <a:moveTo>
                  <a:pt x="3374099" y="3850130"/>
                </a:moveTo>
                <a:cubicBezTo>
                  <a:pt x="3376231" y="3853340"/>
                  <a:pt x="3379948" y="3856486"/>
                  <a:pt x="3380170" y="3859823"/>
                </a:cubicBezTo>
                <a:cubicBezTo>
                  <a:pt x="3380900" y="3871863"/>
                  <a:pt x="3380456" y="3884006"/>
                  <a:pt x="3380456" y="3893443"/>
                </a:cubicBezTo>
                <a:cubicBezTo>
                  <a:pt x="3374994" y="3902754"/>
                  <a:pt x="3368352" y="3900527"/>
                  <a:pt x="3362027" y="3901035"/>
                </a:cubicBezTo>
                <a:cubicBezTo>
                  <a:pt x="3357891" y="3904882"/>
                  <a:pt x="3353444" y="3908974"/>
                  <a:pt x="3348998" y="3913110"/>
                </a:cubicBezTo>
                <a:cubicBezTo>
                  <a:pt x="3340827" y="3908182"/>
                  <a:pt x="3339431" y="3899543"/>
                  <a:pt x="3344354" y="3893348"/>
                </a:cubicBezTo>
                <a:cubicBezTo>
                  <a:pt x="3350678" y="3885368"/>
                  <a:pt x="3357828" y="3878724"/>
                  <a:pt x="3355385" y="3868844"/>
                </a:cubicBezTo>
                <a:cubicBezTo>
                  <a:pt x="3362503" y="3861726"/>
                  <a:pt x="3368320" y="3855909"/>
                  <a:pt x="3374099" y="3850130"/>
                </a:cubicBezTo>
                <a:close/>
                <a:moveTo>
                  <a:pt x="2537474" y="3839483"/>
                </a:moveTo>
                <a:cubicBezTo>
                  <a:pt x="2538868" y="3840884"/>
                  <a:pt x="2541761" y="3843111"/>
                  <a:pt x="2541476" y="3843587"/>
                </a:cubicBezTo>
                <a:cubicBezTo>
                  <a:pt x="2539028" y="3848033"/>
                  <a:pt x="2535945" y="3849555"/>
                  <a:pt x="2533273" y="3847875"/>
                </a:cubicBezTo>
                <a:cubicBezTo>
                  <a:pt x="2531625" y="3846827"/>
                  <a:pt x="2528954" y="3844315"/>
                  <a:pt x="2529207" y="3843839"/>
                </a:cubicBezTo>
                <a:cubicBezTo>
                  <a:pt x="2531656" y="3839387"/>
                  <a:pt x="2534644" y="3838055"/>
                  <a:pt x="2537474" y="3839483"/>
                </a:cubicBezTo>
                <a:close/>
                <a:moveTo>
                  <a:pt x="321989" y="3788812"/>
                </a:moveTo>
                <a:cubicBezTo>
                  <a:pt x="320337" y="3789859"/>
                  <a:pt x="317667" y="3792370"/>
                  <a:pt x="317922" y="3792846"/>
                </a:cubicBezTo>
                <a:cubicBezTo>
                  <a:pt x="320369" y="3797267"/>
                  <a:pt x="323356" y="3798598"/>
                  <a:pt x="326184" y="3797203"/>
                </a:cubicBezTo>
                <a:cubicBezTo>
                  <a:pt x="327583" y="3795800"/>
                  <a:pt x="330475" y="3793575"/>
                  <a:pt x="330188" y="3793099"/>
                </a:cubicBezTo>
                <a:cubicBezTo>
                  <a:pt x="327741" y="3788654"/>
                  <a:pt x="324659" y="3787125"/>
                  <a:pt x="321989" y="3788812"/>
                </a:cubicBezTo>
                <a:close/>
                <a:moveTo>
                  <a:pt x="2421142" y="3786840"/>
                </a:moveTo>
                <a:cubicBezTo>
                  <a:pt x="2416694" y="3789288"/>
                  <a:pt x="2415173" y="3792370"/>
                  <a:pt x="2416853" y="3795040"/>
                </a:cubicBezTo>
                <a:cubicBezTo>
                  <a:pt x="2417900" y="3796688"/>
                  <a:pt x="2420411" y="3799358"/>
                  <a:pt x="2420888" y="3799105"/>
                </a:cubicBezTo>
                <a:cubicBezTo>
                  <a:pt x="2425343" y="3796625"/>
                  <a:pt x="2426676" y="3793677"/>
                  <a:pt x="2425246" y="3790848"/>
                </a:cubicBezTo>
                <a:cubicBezTo>
                  <a:pt x="2423845" y="3789447"/>
                  <a:pt x="2421618" y="3786555"/>
                  <a:pt x="2421142" y="3786840"/>
                </a:cubicBezTo>
                <a:close/>
                <a:moveTo>
                  <a:pt x="2190166" y="3776104"/>
                </a:moveTo>
                <a:cubicBezTo>
                  <a:pt x="2188517" y="3777149"/>
                  <a:pt x="2185847" y="3779661"/>
                  <a:pt x="2186100" y="3780136"/>
                </a:cubicBezTo>
                <a:cubicBezTo>
                  <a:pt x="2188579" y="3784589"/>
                  <a:pt x="2191567" y="3785888"/>
                  <a:pt x="2194366" y="3784494"/>
                </a:cubicBezTo>
                <a:cubicBezTo>
                  <a:pt x="2195762" y="3783092"/>
                  <a:pt x="2198654" y="3780872"/>
                  <a:pt x="2198370" y="3780390"/>
                </a:cubicBezTo>
                <a:cubicBezTo>
                  <a:pt x="2195918" y="3775945"/>
                  <a:pt x="2192837" y="3774423"/>
                  <a:pt x="2190166" y="3776104"/>
                </a:cubicBezTo>
                <a:close/>
                <a:moveTo>
                  <a:pt x="3477069" y="3775248"/>
                </a:moveTo>
                <a:cubicBezTo>
                  <a:pt x="3474304" y="3776739"/>
                  <a:pt x="3470903" y="3778425"/>
                  <a:pt x="3469628" y="3781001"/>
                </a:cubicBezTo>
                <a:cubicBezTo>
                  <a:pt x="3468328" y="3783652"/>
                  <a:pt x="3468336" y="3785637"/>
                  <a:pt x="3469332" y="3786632"/>
                </a:cubicBezTo>
                <a:lnTo>
                  <a:pt x="3471652" y="3786510"/>
                </a:lnTo>
                <a:lnTo>
                  <a:pt x="3469316" y="3791368"/>
                </a:lnTo>
                <a:lnTo>
                  <a:pt x="3469343" y="3786809"/>
                </a:lnTo>
                <a:cubicBezTo>
                  <a:pt x="3465245" y="3785193"/>
                  <a:pt x="3462194" y="3786842"/>
                  <a:pt x="3459459" y="3790020"/>
                </a:cubicBezTo>
                <a:cubicBezTo>
                  <a:pt x="3456884" y="3793039"/>
                  <a:pt x="3457271" y="3795581"/>
                  <a:pt x="3461971" y="3797966"/>
                </a:cubicBezTo>
                <a:cubicBezTo>
                  <a:pt x="3462796" y="3798377"/>
                  <a:pt x="3464801" y="3797268"/>
                  <a:pt x="3465847" y="3796374"/>
                </a:cubicBezTo>
                <a:cubicBezTo>
                  <a:pt x="3466548" y="3795803"/>
                  <a:pt x="3467263" y="3795159"/>
                  <a:pt x="3468849" y="3792339"/>
                </a:cubicBezTo>
                <a:lnTo>
                  <a:pt x="3469316" y="3791368"/>
                </a:lnTo>
                <a:lnTo>
                  <a:pt x="3469311" y="3792212"/>
                </a:lnTo>
                <a:lnTo>
                  <a:pt x="3473196" y="3786429"/>
                </a:lnTo>
                <a:lnTo>
                  <a:pt x="3474970" y="3786333"/>
                </a:lnTo>
                <a:cubicBezTo>
                  <a:pt x="3477545" y="3785066"/>
                  <a:pt x="3479226" y="3781668"/>
                  <a:pt x="3480723" y="3778901"/>
                </a:cubicBezTo>
                <a:cubicBezTo>
                  <a:pt x="3480866" y="3778696"/>
                  <a:pt x="3480072" y="3777726"/>
                  <a:pt x="3478212" y="3778957"/>
                </a:cubicBezTo>
                <a:lnTo>
                  <a:pt x="3473196" y="3786429"/>
                </a:lnTo>
                <a:lnTo>
                  <a:pt x="3471652" y="3786510"/>
                </a:lnTo>
                <a:close/>
                <a:moveTo>
                  <a:pt x="641575" y="3774059"/>
                </a:moveTo>
                <a:cubicBezTo>
                  <a:pt x="646022" y="3776501"/>
                  <a:pt x="647551" y="3779583"/>
                  <a:pt x="645864" y="3782255"/>
                </a:cubicBezTo>
                <a:cubicBezTo>
                  <a:pt x="644817" y="3783909"/>
                  <a:pt x="642305" y="3786573"/>
                  <a:pt x="641829" y="3786320"/>
                </a:cubicBezTo>
                <a:cubicBezTo>
                  <a:pt x="637408" y="3783878"/>
                  <a:pt x="636075" y="3780890"/>
                  <a:pt x="637477" y="3778061"/>
                </a:cubicBezTo>
                <a:cubicBezTo>
                  <a:pt x="638873" y="3776659"/>
                  <a:pt x="641100" y="3773767"/>
                  <a:pt x="641575" y="3774059"/>
                </a:cubicBezTo>
                <a:close/>
                <a:moveTo>
                  <a:pt x="665091" y="3763315"/>
                </a:moveTo>
                <a:cubicBezTo>
                  <a:pt x="667762" y="3761634"/>
                  <a:pt x="670845" y="3763156"/>
                  <a:pt x="673287" y="3767608"/>
                </a:cubicBezTo>
                <a:cubicBezTo>
                  <a:pt x="673541" y="3768084"/>
                  <a:pt x="670686" y="3770272"/>
                  <a:pt x="669253" y="3771706"/>
                </a:cubicBezTo>
                <a:cubicBezTo>
                  <a:pt x="666423" y="3773101"/>
                  <a:pt x="663435" y="3771801"/>
                  <a:pt x="661025" y="3767354"/>
                </a:cubicBezTo>
                <a:cubicBezTo>
                  <a:pt x="660771" y="3766872"/>
                  <a:pt x="663435" y="3764336"/>
                  <a:pt x="665091" y="3763315"/>
                </a:cubicBezTo>
                <a:close/>
                <a:moveTo>
                  <a:pt x="2117010" y="3762379"/>
                </a:moveTo>
                <a:cubicBezTo>
                  <a:pt x="2110194" y="3760614"/>
                  <a:pt x="2105823" y="3760313"/>
                  <a:pt x="2102812" y="3762740"/>
                </a:cubicBezTo>
                <a:lnTo>
                  <a:pt x="2098793" y="3773861"/>
                </a:lnTo>
                <a:lnTo>
                  <a:pt x="2096925" y="3773877"/>
                </a:lnTo>
                <a:lnTo>
                  <a:pt x="2096797" y="3774222"/>
                </a:lnTo>
                <a:lnTo>
                  <a:pt x="2096799" y="3774074"/>
                </a:lnTo>
                <a:cubicBezTo>
                  <a:pt x="2092700" y="3772451"/>
                  <a:pt x="2089649" y="3774105"/>
                  <a:pt x="2086915" y="3777282"/>
                </a:cubicBezTo>
                <a:cubicBezTo>
                  <a:pt x="2084338" y="3780295"/>
                  <a:pt x="2084719" y="3782839"/>
                  <a:pt x="2089426" y="3785223"/>
                </a:cubicBezTo>
                <a:cubicBezTo>
                  <a:pt x="2090251" y="3785635"/>
                  <a:pt x="2092256" y="3784525"/>
                  <a:pt x="2093303" y="3783632"/>
                </a:cubicBezTo>
                <a:lnTo>
                  <a:pt x="2096797" y="3774222"/>
                </a:lnTo>
                <a:lnTo>
                  <a:pt x="2096767" y="3779470"/>
                </a:lnTo>
                <a:lnTo>
                  <a:pt x="2098793" y="3773861"/>
                </a:lnTo>
                <a:lnTo>
                  <a:pt x="2114656" y="3773717"/>
                </a:lnTo>
                <a:cubicBezTo>
                  <a:pt x="2116248" y="3773623"/>
                  <a:pt x="2117930" y="3771911"/>
                  <a:pt x="2119173" y="3770541"/>
                </a:cubicBezTo>
                <a:cubicBezTo>
                  <a:pt x="2120187" y="3769463"/>
                  <a:pt x="2121463" y="3767466"/>
                  <a:pt x="2121046" y="3766508"/>
                </a:cubicBezTo>
                <a:cubicBezTo>
                  <a:pt x="2120347" y="3764826"/>
                  <a:pt x="2118665" y="3762790"/>
                  <a:pt x="2117010" y="3762379"/>
                </a:cubicBezTo>
                <a:close/>
                <a:moveTo>
                  <a:pt x="2421142" y="3761426"/>
                </a:moveTo>
                <a:cubicBezTo>
                  <a:pt x="2416694" y="3763868"/>
                  <a:pt x="2415173" y="3766951"/>
                  <a:pt x="2416853" y="3769622"/>
                </a:cubicBezTo>
                <a:cubicBezTo>
                  <a:pt x="2417900" y="3771276"/>
                  <a:pt x="2420411" y="3773947"/>
                  <a:pt x="2420888" y="3773687"/>
                </a:cubicBezTo>
                <a:cubicBezTo>
                  <a:pt x="2425343" y="3771245"/>
                  <a:pt x="2426676" y="3768258"/>
                  <a:pt x="2425246" y="3765429"/>
                </a:cubicBezTo>
                <a:cubicBezTo>
                  <a:pt x="2423845" y="3764033"/>
                  <a:pt x="2421618" y="3761140"/>
                  <a:pt x="2421142" y="3761426"/>
                </a:cubicBezTo>
                <a:close/>
                <a:moveTo>
                  <a:pt x="2144338" y="3751196"/>
                </a:moveTo>
                <a:cubicBezTo>
                  <a:pt x="2141326" y="3748620"/>
                  <a:pt x="2138782" y="3749001"/>
                  <a:pt x="2136395" y="3753700"/>
                </a:cubicBezTo>
                <a:cubicBezTo>
                  <a:pt x="2135983" y="3754532"/>
                  <a:pt x="2137094" y="3756530"/>
                  <a:pt x="2137981" y="3757576"/>
                </a:cubicBezTo>
                <a:cubicBezTo>
                  <a:pt x="2138555" y="3758277"/>
                  <a:pt x="2139200" y="3758999"/>
                  <a:pt x="2142020" y="3760590"/>
                </a:cubicBezTo>
                <a:lnTo>
                  <a:pt x="2142981" y="3761052"/>
                </a:lnTo>
                <a:lnTo>
                  <a:pt x="2142149" y="3761045"/>
                </a:lnTo>
                <a:lnTo>
                  <a:pt x="2147902" y="3764299"/>
                </a:lnTo>
                <a:lnTo>
                  <a:pt x="2148031" y="3766698"/>
                </a:lnTo>
                <a:cubicBezTo>
                  <a:pt x="2149298" y="3769274"/>
                  <a:pt x="2152700" y="3770960"/>
                  <a:pt x="2155465" y="3772451"/>
                </a:cubicBezTo>
                <a:cubicBezTo>
                  <a:pt x="2155799" y="3772688"/>
                  <a:pt x="2157812" y="3770800"/>
                  <a:pt x="2151544" y="3766358"/>
                </a:cubicBezTo>
                <a:lnTo>
                  <a:pt x="2147902" y="3764299"/>
                </a:lnTo>
                <a:lnTo>
                  <a:pt x="2147854" y="3763390"/>
                </a:lnTo>
                <a:lnTo>
                  <a:pt x="2159120" y="3768797"/>
                </a:lnTo>
                <a:cubicBezTo>
                  <a:pt x="2157622" y="3766032"/>
                  <a:pt x="2155942" y="3762631"/>
                  <a:pt x="2153366" y="3761362"/>
                </a:cubicBezTo>
                <a:cubicBezTo>
                  <a:pt x="2150711" y="3760058"/>
                  <a:pt x="2148726" y="3760066"/>
                  <a:pt x="2147729" y="3761062"/>
                </a:cubicBezTo>
                <a:lnTo>
                  <a:pt x="2147854" y="3763390"/>
                </a:lnTo>
                <a:lnTo>
                  <a:pt x="2142981" y="3761052"/>
                </a:lnTo>
                <a:lnTo>
                  <a:pt x="2147549" y="3761076"/>
                </a:lnTo>
                <a:cubicBezTo>
                  <a:pt x="2149173" y="3756974"/>
                  <a:pt x="2147515" y="3753922"/>
                  <a:pt x="2144338" y="3751196"/>
                </a:cubicBezTo>
                <a:close/>
                <a:moveTo>
                  <a:pt x="2115867" y="3710549"/>
                </a:moveTo>
                <a:cubicBezTo>
                  <a:pt x="2115391" y="3710326"/>
                  <a:pt x="2113165" y="3713186"/>
                  <a:pt x="2111769" y="3714589"/>
                </a:cubicBezTo>
                <a:cubicBezTo>
                  <a:pt x="2110366" y="3717412"/>
                  <a:pt x="2111674" y="3720398"/>
                  <a:pt x="2116122" y="3722815"/>
                </a:cubicBezTo>
                <a:cubicBezTo>
                  <a:pt x="2116597" y="3723069"/>
                  <a:pt x="2119141" y="3720398"/>
                  <a:pt x="2120157" y="3718749"/>
                </a:cubicBezTo>
                <a:cubicBezTo>
                  <a:pt x="2121844" y="3716080"/>
                  <a:pt x="2120314" y="3712996"/>
                  <a:pt x="2115867" y="3710549"/>
                </a:cubicBezTo>
                <a:close/>
                <a:moveTo>
                  <a:pt x="2210629" y="3658980"/>
                </a:moveTo>
                <a:cubicBezTo>
                  <a:pt x="2207556" y="3659044"/>
                  <a:pt x="2204848" y="3661483"/>
                  <a:pt x="2199446" y="3666346"/>
                </a:cubicBezTo>
                <a:cubicBezTo>
                  <a:pt x="2203514" y="3670953"/>
                  <a:pt x="2207615" y="3675564"/>
                  <a:pt x="2211938" y="3680455"/>
                </a:cubicBezTo>
                <a:cubicBezTo>
                  <a:pt x="2211938" y="3688785"/>
                  <a:pt x="2211938" y="3697044"/>
                  <a:pt x="2211938" y="3705215"/>
                </a:cubicBezTo>
                <a:cubicBezTo>
                  <a:pt x="2222044" y="3711854"/>
                  <a:pt x="2225570" y="3720748"/>
                  <a:pt x="2224174" y="3732190"/>
                </a:cubicBezTo>
                <a:cubicBezTo>
                  <a:pt x="2223691" y="3736003"/>
                  <a:pt x="2225253" y="3740069"/>
                  <a:pt x="2224904" y="3737818"/>
                </a:cubicBezTo>
                <a:cubicBezTo>
                  <a:pt x="2232749" y="3748653"/>
                  <a:pt x="2237552" y="3755293"/>
                  <a:pt x="2244102" y="3764319"/>
                </a:cubicBezTo>
                <a:cubicBezTo>
                  <a:pt x="2246932" y="3755356"/>
                  <a:pt x="2248675" y="3749762"/>
                  <a:pt x="2250395" y="3744263"/>
                </a:cubicBezTo>
                <a:cubicBezTo>
                  <a:pt x="2245657" y="3738960"/>
                  <a:pt x="2241526" y="3734386"/>
                  <a:pt x="2236976" y="3729266"/>
                </a:cubicBezTo>
                <a:cubicBezTo>
                  <a:pt x="2236976" y="3721578"/>
                  <a:pt x="2236976" y="3713217"/>
                  <a:pt x="2236976" y="3704834"/>
                </a:cubicBezTo>
                <a:cubicBezTo>
                  <a:pt x="2232591" y="3700159"/>
                  <a:pt x="2228335" y="3695618"/>
                  <a:pt x="2224017" y="3691005"/>
                </a:cubicBezTo>
                <a:cubicBezTo>
                  <a:pt x="2224017" y="3682745"/>
                  <a:pt x="2224017" y="3674321"/>
                  <a:pt x="2224017" y="3665872"/>
                </a:cubicBezTo>
                <a:cubicBezTo>
                  <a:pt x="2217151" y="3661232"/>
                  <a:pt x="2213707" y="3658919"/>
                  <a:pt x="2210629" y="3658980"/>
                </a:cubicBezTo>
                <a:close/>
                <a:moveTo>
                  <a:pt x="2484622" y="3646978"/>
                </a:moveTo>
                <a:cubicBezTo>
                  <a:pt x="2485097" y="3646725"/>
                  <a:pt x="2487640" y="3649395"/>
                  <a:pt x="2488657" y="3651043"/>
                </a:cubicBezTo>
                <a:cubicBezTo>
                  <a:pt x="2490338" y="3653714"/>
                  <a:pt x="2488815" y="3656797"/>
                  <a:pt x="2484366" y="3659246"/>
                </a:cubicBezTo>
                <a:cubicBezTo>
                  <a:pt x="2483885" y="3659499"/>
                  <a:pt x="2481696" y="3656638"/>
                  <a:pt x="2480262" y="3655211"/>
                </a:cubicBezTo>
                <a:cubicBezTo>
                  <a:pt x="2478868" y="3652382"/>
                  <a:pt x="2480167" y="3649395"/>
                  <a:pt x="2484622" y="3646978"/>
                </a:cubicBezTo>
                <a:close/>
                <a:moveTo>
                  <a:pt x="5038418" y="3634198"/>
                </a:moveTo>
                <a:cubicBezTo>
                  <a:pt x="5048143" y="3634198"/>
                  <a:pt x="5056370" y="3634198"/>
                  <a:pt x="5064541" y="3634198"/>
                </a:cubicBezTo>
                <a:cubicBezTo>
                  <a:pt x="5073410" y="3647452"/>
                  <a:pt x="5073474" y="3647482"/>
                  <a:pt x="5063780" y="3659498"/>
                </a:cubicBezTo>
                <a:cubicBezTo>
                  <a:pt x="5051385" y="3659498"/>
                  <a:pt x="5038989" y="3659498"/>
                  <a:pt x="5021196" y="3659498"/>
                </a:cubicBezTo>
                <a:cubicBezTo>
                  <a:pt x="5023289" y="3644273"/>
                  <a:pt x="5034924" y="3641951"/>
                  <a:pt x="5038418" y="3634198"/>
                </a:cubicBezTo>
                <a:close/>
                <a:moveTo>
                  <a:pt x="542217" y="3623507"/>
                </a:moveTo>
                <a:cubicBezTo>
                  <a:pt x="539389" y="3622104"/>
                  <a:pt x="536402" y="3623411"/>
                  <a:pt x="533987" y="3627859"/>
                </a:cubicBezTo>
                <a:cubicBezTo>
                  <a:pt x="533732" y="3628335"/>
                  <a:pt x="536402" y="3630878"/>
                  <a:pt x="538054" y="3631891"/>
                </a:cubicBezTo>
                <a:cubicBezTo>
                  <a:pt x="540724" y="3633580"/>
                  <a:pt x="543807" y="3632051"/>
                  <a:pt x="546255" y="3627604"/>
                </a:cubicBezTo>
                <a:cubicBezTo>
                  <a:pt x="546508" y="3627127"/>
                  <a:pt x="543616" y="3624934"/>
                  <a:pt x="542217" y="3623507"/>
                </a:cubicBezTo>
                <a:close/>
                <a:moveTo>
                  <a:pt x="4993749" y="3620790"/>
                </a:moveTo>
                <a:cubicBezTo>
                  <a:pt x="4998100" y="3620726"/>
                  <a:pt x="5002637" y="3622257"/>
                  <a:pt x="5004765" y="3625433"/>
                </a:cubicBezTo>
                <a:cubicBezTo>
                  <a:pt x="5005496" y="3626485"/>
                  <a:pt x="5005082" y="3628295"/>
                  <a:pt x="5005178" y="3629729"/>
                </a:cubicBezTo>
                <a:cubicBezTo>
                  <a:pt x="5002253" y="3636211"/>
                  <a:pt x="4988400" y="3636494"/>
                  <a:pt x="4984174" y="3629982"/>
                </a:cubicBezTo>
                <a:cubicBezTo>
                  <a:pt x="4983470" y="3628898"/>
                  <a:pt x="4983343" y="3626929"/>
                  <a:pt x="4983851" y="3625724"/>
                </a:cubicBezTo>
                <a:cubicBezTo>
                  <a:pt x="4985233" y="3622514"/>
                  <a:pt x="4989398" y="3620854"/>
                  <a:pt x="4993749" y="3620790"/>
                </a:cubicBezTo>
                <a:close/>
                <a:moveTo>
                  <a:pt x="5126227" y="3610376"/>
                </a:moveTo>
                <a:cubicBezTo>
                  <a:pt x="5138141" y="3611932"/>
                  <a:pt x="5133282" y="3621213"/>
                  <a:pt x="5134265" y="3627853"/>
                </a:cubicBezTo>
                <a:cubicBezTo>
                  <a:pt x="5125720" y="3637072"/>
                  <a:pt x="5117264" y="3635927"/>
                  <a:pt x="5108554" y="3628043"/>
                </a:cubicBezTo>
                <a:cubicBezTo>
                  <a:pt x="5114625" y="3621972"/>
                  <a:pt x="5120379" y="3616224"/>
                  <a:pt x="5126227" y="3610376"/>
                </a:cubicBezTo>
                <a:close/>
                <a:moveTo>
                  <a:pt x="174471" y="3598712"/>
                </a:moveTo>
                <a:cubicBezTo>
                  <a:pt x="171452" y="3596145"/>
                  <a:pt x="168910" y="3596525"/>
                  <a:pt x="166527" y="3601226"/>
                </a:cubicBezTo>
                <a:cubicBezTo>
                  <a:pt x="166112" y="3602050"/>
                  <a:pt x="167226" y="3604057"/>
                  <a:pt x="168115" y="3605101"/>
                </a:cubicBezTo>
                <a:cubicBezTo>
                  <a:pt x="168687" y="3605802"/>
                  <a:pt x="169331" y="3606526"/>
                  <a:pt x="170737" y="3607158"/>
                </a:cubicBezTo>
                <a:lnTo>
                  <a:pt x="177627" y="3608597"/>
                </a:lnTo>
                <a:lnTo>
                  <a:pt x="172279" y="3608566"/>
                </a:lnTo>
                <a:lnTo>
                  <a:pt x="177695" y="3608610"/>
                </a:lnTo>
                <a:lnTo>
                  <a:pt x="177934" y="3608661"/>
                </a:lnTo>
                <a:cubicBezTo>
                  <a:pt x="177934" y="3612907"/>
                  <a:pt x="177934" y="3617140"/>
                  <a:pt x="179452" y="3623758"/>
                </a:cubicBezTo>
                <a:lnTo>
                  <a:pt x="182513" y="3632231"/>
                </a:lnTo>
                <a:lnTo>
                  <a:pt x="177999" y="3634054"/>
                </a:lnTo>
                <a:lnTo>
                  <a:pt x="179399" y="3641371"/>
                </a:lnTo>
                <a:lnTo>
                  <a:pt x="178665" y="3640285"/>
                </a:lnTo>
                <a:cubicBezTo>
                  <a:pt x="177681" y="3634468"/>
                  <a:pt x="177872" y="3631766"/>
                  <a:pt x="171674" y="3634181"/>
                </a:cubicBezTo>
                <a:cubicBezTo>
                  <a:pt x="169863" y="3634881"/>
                  <a:pt x="167830" y="3636791"/>
                  <a:pt x="167289" y="3638566"/>
                </a:cubicBezTo>
                <a:cubicBezTo>
                  <a:pt x="164143" y="3648483"/>
                  <a:pt x="163856" y="3658492"/>
                  <a:pt x="167320" y="3667867"/>
                </a:cubicBezTo>
                <a:cubicBezTo>
                  <a:pt x="170816" y="3671365"/>
                  <a:pt x="173803" y="3674353"/>
                  <a:pt x="177999" y="3678552"/>
                </a:cubicBezTo>
                <a:cubicBezTo>
                  <a:pt x="177999" y="3694057"/>
                  <a:pt x="177648" y="3710802"/>
                  <a:pt x="178220" y="3727516"/>
                </a:cubicBezTo>
                <a:cubicBezTo>
                  <a:pt x="178380" y="3731970"/>
                  <a:pt x="182320" y="3734734"/>
                  <a:pt x="185625" y="3734190"/>
                </a:cubicBezTo>
                <a:cubicBezTo>
                  <a:pt x="187310" y="3733903"/>
                  <a:pt x="189947" y="3731429"/>
                  <a:pt x="189947" y="3729933"/>
                </a:cubicBezTo>
                <a:cubicBezTo>
                  <a:pt x="190074" y="3717300"/>
                  <a:pt x="190122" y="3704671"/>
                  <a:pt x="188621" y="3689529"/>
                </a:cubicBezTo>
                <a:lnTo>
                  <a:pt x="179399" y="3641371"/>
                </a:lnTo>
                <a:lnTo>
                  <a:pt x="183369" y="3647248"/>
                </a:lnTo>
                <a:cubicBezTo>
                  <a:pt x="185673" y="3649362"/>
                  <a:pt x="188311" y="3651298"/>
                  <a:pt x="190074" y="3653157"/>
                </a:cubicBezTo>
                <a:lnTo>
                  <a:pt x="182513" y="3632231"/>
                </a:lnTo>
                <a:lnTo>
                  <a:pt x="188613" y="3629768"/>
                </a:lnTo>
                <a:cubicBezTo>
                  <a:pt x="191600" y="3624172"/>
                  <a:pt x="191600" y="3618513"/>
                  <a:pt x="188613" y="3612924"/>
                </a:cubicBezTo>
                <a:cubicBezTo>
                  <a:pt x="187421" y="3610792"/>
                  <a:pt x="185928" y="3609378"/>
                  <a:pt x="183437" y="3608659"/>
                </a:cubicBezTo>
                <a:lnTo>
                  <a:pt x="177695" y="3608610"/>
                </a:lnTo>
                <a:lnTo>
                  <a:pt x="177627" y="3608597"/>
                </a:lnTo>
                <a:lnTo>
                  <a:pt x="177681" y="3608597"/>
                </a:lnTo>
                <a:cubicBezTo>
                  <a:pt x="179301" y="3604500"/>
                  <a:pt x="177648" y="3601448"/>
                  <a:pt x="174471" y="3598712"/>
                </a:cubicBezTo>
                <a:close/>
                <a:moveTo>
                  <a:pt x="4892775" y="3596167"/>
                </a:moveTo>
                <a:cubicBezTo>
                  <a:pt x="4893378" y="3596389"/>
                  <a:pt x="4893282" y="3599852"/>
                  <a:pt x="4892711" y="3601533"/>
                </a:cubicBezTo>
                <a:cubicBezTo>
                  <a:pt x="4892140" y="3603156"/>
                  <a:pt x="4890643" y="3604584"/>
                  <a:pt x="4889279" y="3605725"/>
                </a:cubicBezTo>
                <a:cubicBezTo>
                  <a:pt x="4888194" y="3606621"/>
                  <a:pt x="4886228" y="3607732"/>
                  <a:pt x="4885403" y="3607318"/>
                </a:cubicBezTo>
                <a:cubicBezTo>
                  <a:pt x="4880696" y="3604932"/>
                  <a:pt x="4880315" y="3602389"/>
                  <a:pt x="4882892" y="3599376"/>
                </a:cubicBezTo>
                <a:cubicBezTo>
                  <a:pt x="4885593" y="3596198"/>
                  <a:pt x="4888676" y="3594542"/>
                  <a:pt x="4892775" y="3596167"/>
                </a:cubicBezTo>
                <a:close/>
                <a:moveTo>
                  <a:pt x="2342579" y="3585456"/>
                </a:moveTo>
                <a:cubicBezTo>
                  <a:pt x="2345370" y="3583681"/>
                  <a:pt x="2348358" y="3585361"/>
                  <a:pt x="2351061" y="3589845"/>
                </a:cubicBezTo>
                <a:cubicBezTo>
                  <a:pt x="2351061" y="3598105"/>
                  <a:pt x="2351061" y="3606369"/>
                  <a:pt x="2351061" y="3614628"/>
                </a:cubicBezTo>
                <a:cubicBezTo>
                  <a:pt x="2349665" y="3616125"/>
                  <a:pt x="2348517" y="3617966"/>
                  <a:pt x="2346836" y="3619018"/>
                </a:cubicBezTo>
                <a:cubicBezTo>
                  <a:pt x="2344038" y="3620795"/>
                  <a:pt x="2341050" y="3619113"/>
                  <a:pt x="2338348" y="3614628"/>
                </a:cubicBezTo>
                <a:cubicBezTo>
                  <a:pt x="2338348" y="3606369"/>
                  <a:pt x="2338348" y="3598105"/>
                  <a:pt x="2338348" y="3589845"/>
                </a:cubicBezTo>
                <a:cubicBezTo>
                  <a:pt x="2339750" y="3588348"/>
                  <a:pt x="2340892" y="3586510"/>
                  <a:pt x="2342579" y="3585456"/>
                </a:cubicBezTo>
                <a:close/>
                <a:moveTo>
                  <a:pt x="616484" y="3583494"/>
                </a:moveTo>
                <a:cubicBezTo>
                  <a:pt x="612038" y="3585937"/>
                  <a:pt x="610508" y="3589020"/>
                  <a:pt x="612196" y="3591690"/>
                </a:cubicBezTo>
                <a:cubicBezTo>
                  <a:pt x="613242" y="3593347"/>
                  <a:pt x="615755" y="3596018"/>
                  <a:pt x="616230" y="3595757"/>
                </a:cubicBezTo>
                <a:cubicBezTo>
                  <a:pt x="620678" y="3593316"/>
                  <a:pt x="622016" y="3590327"/>
                  <a:pt x="620582" y="3587499"/>
                </a:cubicBezTo>
                <a:cubicBezTo>
                  <a:pt x="619186" y="3586101"/>
                  <a:pt x="616960" y="3583209"/>
                  <a:pt x="616484" y="3583494"/>
                </a:cubicBezTo>
                <a:close/>
                <a:moveTo>
                  <a:pt x="5166522" y="3583455"/>
                </a:moveTo>
                <a:cubicBezTo>
                  <a:pt x="5170525" y="3582885"/>
                  <a:pt x="5174751" y="3582853"/>
                  <a:pt x="5178727" y="3583455"/>
                </a:cubicBezTo>
                <a:cubicBezTo>
                  <a:pt x="5180377" y="3583676"/>
                  <a:pt x="5181677" y="3586128"/>
                  <a:pt x="5183111" y="3587586"/>
                </a:cubicBezTo>
                <a:cubicBezTo>
                  <a:pt x="5183015" y="3589046"/>
                  <a:pt x="5183429" y="3590828"/>
                  <a:pt x="5182730" y="3591873"/>
                </a:cubicBezTo>
                <a:cubicBezTo>
                  <a:pt x="5178500" y="3598230"/>
                  <a:pt x="5164581" y="3598008"/>
                  <a:pt x="5161815" y="3591588"/>
                </a:cubicBezTo>
                <a:cubicBezTo>
                  <a:pt x="5161307" y="3590415"/>
                  <a:pt x="5161466" y="3588410"/>
                  <a:pt x="5162140" y="3587366"/>
                </a:cubicBezTo>
                <a:cubicBezTo>
                  <a:pt x="5163185" y="3585739"/>
                  <a:pt x="5164866" y="3583676"/>
                  <a:pt x="5166522" y="3583455"/>
                </a:cubicBezTo>
                <a:close/>
                <a:moveTo>
                  <a:pt x="184386" y="3570782"/>
                </a:moveTo>
                <a:cubicBezTo>
                  <a:pt x="179937" y="3573230"/>
                  <a:pt x="178411" y="3576312"/>
                  <a:pt x="180096" y="3578979"/>
                </a:cubicBezTo>
                <a:cubicBezTo>
                  <a:pt x="181144" y="3580634"/>
                  <a:pt x="183655" y="3583304"/>
                  <a:pt x="184131" y="3583051"/>
                </a:cubicBezTo>
                <a:cubicBezTo>
                  <a:pt x="188581" y="3580603"/>
                  <a:pt x="189916" y="3577614"/>
                  <a:pt x="188485" y="3574783"/>
                </a:cubicBezTo>
                <a:cubicBezTo>
                  <a:pt x="187087" y="3573390"/>
                  <a:pt x="184862" y="3570497"/>
                  <a:pt x="184386" y="3570782"/>
                </a:cubicBezTo>
                <a:close/>
                <a:moveTo>
                  <a:pt x="4848344" y="3570527"/>
                </a:moveTo>
                <a:cubicBezTo>
                  <a:pt x="4857149" y="3583174"/>
                  <a:pt x="4857117" y="3583207"/>
                  <a:pt x="4848407" y="3595881"/>
                </a:cubicBezTo>
                <a:cubicBezTo>
                  <a:pt x="4841829" y="3594901"/>
                  <a:pt x="4832556" y="3599797"/>
                  <a:pt x="4830995" y="3587877"/>
                </a:cubicBezTo>
                <a:cubicBezTo>
                  <a:pt x="4836843" y="3582027"/>
                  <a:pt x="4842598" y="3576279"/>
                  <a:pt x="4848344" y="3570527"/>
                </a:cubicBezTo>
                <a:close/>
                <a:moveTo>
                  <a:pt x="5083451" y="3557837"/>
                </a:moveTo>
                <a:cubicBezTo>
                  <a:pt x="5083451" y="3564007"/>
                  <a:pt x="5083451" y="3570167"/>
                  <a:pt x="5083451" y="3577190"/>
                </a:cubicBezTo>
                <a:cubicBezTo>
                  <a:pt x="5069083" y="3590886"/>
                  <a:pt x="5054277" y="3605027"/>
                  <a:pt x="5037847" y="3620697"/>
                </a:cubicBezTo>
                <a:cubicBezTo>
                  <a:pt x="5032569" y="3622188"/>
                  <a:pt x="5025134" y="3623240"/>
                  <a:pt x="5020941" y="3614848"/>
                </a:cubicBezTo>
                <a:cubicBezTo>
                  <a:pt x="5039814" y="3595747"/>
                  <a:pt x="5058503" y="3576747"/>
                  <a:pt x="5077445" y="3557962"/>
                </a:cubicBezTo>
                <a:cubicBezTo>
                  <a:pt x="5078459" y="3556950"/>
                  <a:pt x="5081416" y="3557837"/>
                  <a:pt x="5083451" y="3557837"/>
                </a:cubicBezTo>
                <a:close/>
                <a:moveTo>
                  <a:pt x="584506" y="3557770"/>
                </a:moveTo>
                <a:lnTo>
                  <a:pt x="584575" y="3557776"/>
                </a:lnTo>
                <a:lnTo>
                  <a:pt x="584577" y="3557850"/>
                </a:lnTo>
                <a:lnTo>
                  <a:pt x="589883" y="3563447"/>
                </a:lnTo>
                <a:lnTo>
                  <a:pt x="584713" y="3561673"/>
                </a:lnTo>
                <a:close/>
                <a:moveTo>
                  <a:pt x="5202085" y="3547199"/>
                </a:moveTo>
                <a:cubicBezTo>
                  <a:pt x="5204914" y="3545795"/>
                  <a:pt x="5207895" y="3547099"/>
                  <a:pt x="5210314" y="3551548"/>
                </a:cubicBezTo>
                <a:cubicBezTo>
                  <a:pt x="5210566" y="3552024"/>
                  <a:pt x="5207895" y="3554568"/>
                  <a:pt x="5206246" y="3555582"/>
                </a:cubicBezTo>
                <a:cubicBezTo>
                  <a:pt x="5203577" y="3557269"/>
                  <a:pt x="5200493" y="3555740"/>
                  <a:pt x="5198045" y="3551294"/>
                </a:cubicBezTo>
                <a:cubicBezTo>
                  <a:pt x="5197790" y="3550820"/>
                  <a:pt x="5200652" y="3548592"/>
                  <a:pt x="5202085" y="3547199"/>
                </a:cubicBezTo>
                <a:close/>
                <a:moveTo>
                  <a:pt x="577237" y="3533445"/>
                </a:moveTo>
                <a:cubicBezTo>
                  <a:pt x="571483" y="3539193"/>
                  <a:pt x="565894" y="3544789"/>
                  <a:pt x="560173" y="3550509"/>
                </a:cubicBezTo>
                <a:cubicBezTo>
                  <a:pt x="562367" y="3552948"/>
                  <a:pt x="564271" y="3557056"/>
                  <a:pt x="566846" y="3557532"/>
                </a:cubicBezTo>
                <a:cubicBezTo>
                  <a:pt x="569707" y="3558055"/>
                  <a:pt x="572655" y="3558132"/>
                  <a:pt x="577045" y="3559036"/>
                </a:cubicBezTo>
                <a:lnTo>
                  <a:pt x="584713" y="3561673"/>
                </a:lnTo>
                <a:lnTo>
                  <a:pt x="584805" y="3563417"/>
                </a:lnTo>
                <a:cubicBezTo>
                  <a:pt x="586074" y="3565980"/>
                  <a:pt x="589474" y="3567668"/>
                  <a:pt x="592240" y="3569156"/>
                </a:cubicBezTo>
                <a:cubicBezTo>
                  <a:pt x="592477" y="3569287"/>
                  <a:pt x="593454" y="3568494"/>
                  <a:pt x="592925" y="3566648"/>
                </a:cubicBezTo>
                <a:lnTo>
                  <a:pt x="589883" y="3563447"/>
                </a:lnTo>
                <a:lnTo>
                  <a:pt x="595893" y="3565506"/>
                </a:lnTo>
                <a:cubicBezTo>
                  <a:pt x="594395" y="3562743"/>
                  <a:pt x="592715" y="3559338"/>
                  <a:pt x="590140" y="3558071"/>
                </a:cubicBezTo>
                <a:lnTo>
                  <a:pt x="584575" y="3557776"/>
                </a:lnTo>
                <a:lnTo>
                  <a:pt x="584259" y="3540121"/>
                </a:lnTo>
                <a:cubicBezTo>
                  <a:pt x="583784" y="3537544"/>
                  <a:pt x="579686" y="3535637"/>
                  <a:pt x="577237" y="3533445"/>
                </a:cubicBezTo>
                <a:close/>
                <a:moveTo>
                  <a:pt x="2307016" y="3532548"/>
                </a:moveTo>
                <a:cubicBezTo>
                  <a:pt x="2311019" y="3531977"/>
                  <a:pt x="2315244" y="3531946"/>
                  <a:pt x="2319215" y="3532548"/>
                </a:cubicBezTo>
                <a:cubicBezTo>
                  <a:pt x="2320871" y="3532770"/>
                  <a:pt x="2322171" y="3535219"/>
                  <a:pt x="2323605" y="3536684"/>
                </a:cubicBezTo>
                <a:cubicBezTo>
                  <a:pt x="2323510" y="3538143"/>
                  <a:pt x="2323891" y="3539894"/>
                  <a:pt x="2323224" y="3540972"/>
                </a:cubicBezTo>
                <a:cubicBezTo>
                  <a:pt x="2319025" y="3547486"/>
                  <a:pt x="2305044" y="3547232"/>
                  <a:pt x="2302309" y="3540686"/>
                </a:cubicBezTo>
                <a:cubicBezTo>
                  <a:pt x="2301802" y="3539475"/>
                  <a:pt x="2301961" y="3537508"/>
                  <a:pt x="2302627" y="3536462"/>
                </a:cubicBezTo>
                <a:cubicBezTo>
                  <a:pt x="2303680" y="3534838"/>
                  <a:pt x="2305361" y="3532770"/>
                  <a:pt x="2307016" y="3532548"/>
                </a:cubicBezTo>
                <a:close/>
                <a:moveTo>
                  <a:pt x="149048" y="3522441"/>
                </a:moveTo>
                <a:cubicBezTo>
                  <a:pt x="146029" y="3519865"/>
                  <a:pt x="143487" y="3520253"/>
                  <a:pt x="141103" y="3524953"/>
                </a:cubicBezTo>
                <a:cubicBezTo>
                  <a:pt x="140690" y="3525779"/>
                  <a:pt x="141803" y="3527782"/>
                  <a:pt x="142692" y="3528828"/>
                </a:cubicBezTo>
                <a:cubicBezTo>
                  <a:pt x="143264" y="3529531"/>
                  <a:pt x="143907" y="3530254"/>
                  <a:pt x="146728" y="3531843"/>
                </a:cubicBezTo>
                <a:lnTo>
                  <a:pt x="147675" y="3532299"/>
                </a:lnTo>
                <a:lnTo>
                  <a:pt x="146855" y="3532291"/>
                </a:lnTo>
                <a:lnTo>
                  <a:pt x="152607" y="3535549"/>
                </a:lnTo>
                <a:lnTo>
                  <a:pt x="152735" y="3537959"/>
                </a:lnTo>
                <a:cubicBezTo>
                  <a:pt x="154006" y="3540531"/>
                  <a:pt x="157406" y="3542210"/>
                  <a:pt x="160171" y="3543710"/>
                </a:cubicBezTo>
                <a:cubicBezTo>
                  <a:pt x="160504" y="3543924"/>
                  <a:pt x="162518" y="3542045"/>
                  <a:pt x="156251" y="3537608"/>
                </a:cubicBezTo>
                <a:lnTo>
                  <a:pt x="152607" y="3535549"/>
                </a:lnTo>
                <a:lnTo>
                  <a:pt x="152560" y="3534646"/>
                </a:lnTo>
                <a:lnTo>
                  <a:pt x="163825" y="3540059"/>
                </a:lnTo>
                <a:cubicBezTo>
                  <a:pt x="162332" y="3537289"/>
                  <a:pt x="160648" y="3533885"/>
                  <a:pt x="158073" y="3532611"/>
                </a:cubicBezTo>
                <a:cubicBezTo>
                  <a:pt x="155419" y="3531311"/>
                  <a:pt x="153433" y="3531319"/>
                  <a:pt x="152436" y="3532314"/>
                </a:cubicBezTo>
                <a:lnTo>
                  <a:pt x="152560" y="3534646"/>
                </a:lnTo>
                <a:lnTo>
                  <a:pt x="147675" y="3532299"/>
                </a:lnTo>
                <a:lnTo>
                  <a:pt x="152258" y="3532325"/>
                </a:lnTo>
                <a:cubicBezTo>
                  <a:pt x="153878" y="3528227"/>
                  <a:pt x="152226" y="3525175"/>
                  <a:pt x="149048" y="3522441"/>
                </a:cubicBezTo>
                <a:close/>
                <a:moveTo>
                  <a:pt x="4976796" y="3508365"/>
                </a:moveTo>
                <a:cubicBezTo>
                  <a:pt x="4978294" y="3509859"/>
                  <a:pt x="4980742" y="3511162"/>
                  <a:pt x="4981060" y="3512870"/>
                </a:cubicBezTo>
                <a:cubicBezTo>
                  <a:pt x="4981852" y="3516870"/>
                  <a:pt x="4981630" y="3521103"/>
                  <a:pt x="4981788" y="3525233"/>
                </a:cubicBezTo>
                <a:cubicBezTo>
                  <a:pt x="4980483" y="3526794"/>
                  <a:pt x="4979308" y="3528473"/>
                  <a:pt x="4977914" y="3529934"/>
                </a:cubicBezTo>
                <a:cubicBezTo>
                  <a:pt x="4974957" y="3532923"/>
                  <a:pt x="4971905" y="3535789"/>
                  <a:pt x="4969076" y="3538522"/>
                </a:cubicBezTo>
                <a:cubicBezTo>
                  <a:pt x="4969076" y="3543131"/>
                  <a:pt x="4969076" y="3547326"/>
                  <a:pt x="4969076" y="3551040"/>
                </a:cubicBezTo>
                <a:cubicBezTo>
                  <a:pt x="4954042" y="3566258"/>
                  <a:pt x="4939299" y="3581198"/>
                  <a:pt x="4924683" y="3596012"/>
                </a:cubicBezTo>
                <a:cubicBezTo>
                  <a:pt x="4913873" y="3595979"/>
                  <a:pt x="4903356" y="3595974"/>
                  <a:pt x="4892838" y="3595974"/>
                </a:cubicBezTo>
                <a:cubicBezTo>
                  <a:pt x="4894329" y="3585581"/>
                  <a:pt x="4894233" y="3585423"/>
                  <a:pt x="4909109" y="3583266"/>
                </a:cubicBezTo>
                <a:cubicBezTo>
                  <a:pt x="4910854" y="3582434"/>
                  <a:pt x="4913017" y="3582023"/>
                  <a:pt x="4914318" y="3580724"/>
                </a:cubicBezTo>
                <a:cubicBezTo>
                  <a:pt x="4927792" y="3567437"/>
                  <a:pt x="4941146" y="3553996"/>
                  <a:pt x="4954555" y="3540621"/>
                </a:cubicBezTo>
                <a:cubicBezTo>
                  <a:pt x="4958050" y="3523996"/>
                  <a:pt x="4958369" y="3522688"/>
                  <a:pt x="4976796" y="3508365"/>
                </a:cubicBezTo>
                <a:close/>
                <a:moveTo>
                  <a:pt x="616452" y="3507228"/>
                </a:moveTo>
                <a:cubicBezTo>
                  <a:pt x="612038" y="3509679"/>
                  <a:pt x="610699" y="3512655"/>
                  <a:pt x="612101" y="3515481"/>
                </a:cubicBezTo>
                <a:cubicBezTo>
                  <a:pt x="613496" y="3516877"/>
                  <a:pt x="615723" y="3519769"/>
                  <a:pt x="616199" y="3519485"/>
                </a:cubicBezTo>
                <a:cubicBezTo>
                  <a:pt x="620646" y="3517042"/>
                  <a:pt x="622174" y="3513958"/>
                  <a:pt x="620487" y="3511292"/>
                </a:cubicBezTo>
                <a:cubicBezTo>
                  <a:pt x="619440" y="3509647"/>
                  <a:pt x="616928" y="3506976"/>
                  <a:pt x="616452" y="3507228"/>
                </a:cubicBezTo>
                <a:close/>
                <a:moveTo>
                  <a:pt x="2068837" y="3494018"/>
                </a:moveTo>
                <a:cubicBezTo>
                  <a:pt x="2065256" y="3494716"/>
                  <a:pt x="2061888" y="3497036"/>
                  <a:pt x="2059077" y="3500973"/>
                </a:cubicBezTo>
                <a:cubicBezTo>
                  <a:pt x="2065017" y="3506906"/>
                  <a:pt x="2070168" y="3514055"/>
                  <a:pt x="2077062" y="3518502"/>
                </a:cubicBezTo>
                <a:cubicBezTo>
                  <a:pt x="2087198" y="3525016"/>
                  <a:pt x="2080874" y="3538306"/>
                  <a:pt x="2090060" y="3544914"/>
                </a:cubicBezTo>
                <a:cubicBezTo>
                  <a:pt x="2100260" y="3552250"/>
                  <a:pt x="2095276" y="3568903"/>
                  <a:pt x="2107824" y="3575387"/>
                </a:cubicBezTo>
                <a:cubicBezTo>
                  <a:pt x="2109036" y="3576021"/>
                  <a:pt x="2109766" y="3579073"/>
                  <a:pt x="2109479" y="3580792"/>
                </a:cubicBezTo>
                <a:cubicBezTo>
                  <a:pt x="2107920" y="3590834"/>
                  <a:pt x="2115742" y="3595314"/>
                  <a:pt x="2121747" y="3601796"/>
                </a:cubicBezTo>
                <a:cubicBezTo>
                  <a:pt x="2121747" y="3609460"/>
                  <a:pt x="2121747" y="3617689"/>
                  <a:pt x="2121747" y="3626049"/>
                </a:cubicBezTo>
                <a:cubicBezTo>
                  <a:pt x="2126037" y="3630847"/>
                  <a:pt x="2130102" y="3635419"/>
                  <a:pt x="2134714" y="3640603"/>
                </a:cubicBezTo>
                <a:cubicBezTo>
                  <a:pt x="2134714" y="3652364"/>
                  <a:pt x="2134714" y="3664881"/>
                  <a:pt x="2134714" y="3678292"/>
                </a:cubicBezTo>
                <a:cubicBezTo>
                  <a:pt x="2144725" y="3688309"/>
                  <a:pt x="2154735" y="3698954"/>
                  <a:pt x="2165572" y="3708677"/>
                </a:cubicBezTo>
                <a:cubicBezTo>
                  <a:pt x="2168020" y="3710865"/>
                  <a:pt x="2173642" y="3710993"/>
                  <a:pt x="2177262" y="3710041"/>
                </a:cubicBezTo>
                <a:cubicBezTo>
                  <a:pt x="2180218" y="3709279"/>
                  <a:pt x="2182349" y="3705467"/>
                  <a:pt x="2184863" y="3703019"/>
                </a:cubicBezTo>
                <a:cubicBezTo>
                  <a:pt x="2178917" y="3697075"/>
                  <a:pt x="2172780" y="3691290"/>
                  <a:pt x="2167093" y="3685129"/>
                </a:cubicBezTo>
                <a:cubicBezTo>
                  <a:pt x="2164462" y="3682270"/>
                  <a:pt x="2162647" y="3678616"/>
                  <a:pt x="2163281" y="3679632"/>
                </a:cubicBezTo>
                <a:cubicBezTo>
                  <a:pt x="2157654" y="3663136"/>
                  <a:pt x="2163472" y="3650454"/>
                  <a:pt x="2158359" y="3638441"/>
                </a:cubicBezTo>
                <a:cubicBezTo>
                  <a:pt x="2155338" y="3635419"/>
                  <a:pt x="2152384" y="3632470"/>
                  <a:pt x="2148536" y="3628620"/>
                </a:cubicBezTo>
                <a:cubicBezTo>
                  <a:pt x="2152002" y="3624425"/>
                  <a:pt x="2155562" y="3620169"/>
                  <a:pt x="2159342" y="3615620"/>
                </a:cubicBezTo>
                <a:cubicBezTo>
                  <a:pt x="2155910" y="3603612"/>
                  <a:pt x="2140146" y="3613210"/>
                  <a:pt x="2135222" y="3601891"/>
                </a:cubicBezTo>
                <a:cubicBezTo>
                  <a:pt x="2135222" y="3594521"/>
                  <a:pt x="2135222" y="3586167"/>
                  <a:pt x="2135222" y="3577740"/>
                </a:cubicBezTo>
                <a:cubicBezTo>
                  <a:pt x="2136716" y="3574150"/>
                  <a:pt x="2140290" y="3571813"/>
                  <a:pt x="2143265" y="3565167"/>
                </a:cubicBezTo>
                <a:lnTo>
                  <a:pt x="2145199" y="3557850"/>
                </a:lnTo>
                <a:lnTo>
                  <a:pt x="2147802" y="3557850"/>
                </a:lnTo>
                <a:lnTo>
                  <a:pt x="2146869" y="3551534"/>
                </a:lnTo>
                <a:lnTo>
                  <a:pt x="2146943" y="3551257"/>
                </a:lnTo>
                <a:cubicBezTo>
                  <a:pt x="2147792" y="3545079"/>
                  <a:pt x="2148161" y="3537130"/>
                  <a:pt x="2147707" y="3526703"/>
                </a:cubicBezTo>
                <a:cubicBezTo>
                  <a:pt x="2147707" y="3537099"/>
                  <a:pt x="2147707" y="3547525"/>
                  <a:pt x="2147966" y="3557912"/>
                </a:cubicBezTo>
                <a:cubicBezTo>
                  <a:pt x="2147966" y="3557974"/>
                  <a:pt x="2151874" y="3557912"/>
                  <a:pt x="2154160" y="3557912"/>
                </a:cubicBezTo>
                <a:cubicBezTo>
                  <a:pt x="2159882" y="3563734"/>
                  <a:pt x="2165698" y="3569672"/>
                  <a:pt x="2172369" y="3576504"/>
                </a:cubicBezTo>
                <a:cubicBezTo>
                  <a:pt x="2172909" y="3589534"/>
                  <a:pt x="2173513" y="3603581"/>
                  <a:pt x="2174180" y="3619026"/>
                </a:cubicBezTo>
                <a:cubicBezTo>
                  <a:pt x="2189246" y="3621470"/>
                  <a:pt x="2182984" y="3635457"/>
                  <a:pt x="2188675" y="3643400"/>
                </a:cubicBezTo>
                <a:cubicBezTo>
                  <a:pt x="2191600" y="3647498"/>
                  <a:pt x="2194555" y="3646864"/>
                  <a:pt x="2198017" y="3640666"/>
                </a:cubicBezTo>
                <a:cubicBezTo>
                  <a:pt x="2198017" y="3629260"/>
                  <a:pt x="2198017" y="3616927"/>
                  <a:pt x="2198017" y="3603105"/>
                </a:cubicBezTo>
                <a:cubicBezTo>
                  <a:pt x="2194999" y="3599640"/>
                  <a:pt x="2190994" y="3595060"/>
                  <a:pt x="2186320" y="3589693"/>
                </a:cubicBezTo>
                <a:cubicBezTo>
                  <a:pt x="2186320" y="3582537"/>
                  <a:pt x="2186320" y="3574340"/>
                  <a:pt x="2186320" y="3568428"/>
                </a:cubicBezTo>
                <a:cubicBezTo>
                  <a:pt x="2176247" y="3558356"/>
                  <a:pt x="2167536" y="3549648"/>
                  <a:pt x="2160517" y="3542621"/>
                </a:cubicBezTo>
                <a:cubicBezTo>
                  <a:pt x="2160517" y="3530803"/>
                  <a:pt x="2160517" y="3522505"/>
                  <a:pt x="2160517" y="3514308"/>
                </a:cubicBezTo>
                <a:cubicBezTo>
                  <a:pt x="2148475" y="3504371"/>
                  <a:pt x="2148443" y="3504401"/>
                  <a:pt x="2135128" y="3513320"/>
                </a:cubicBezTo>
                <a:cubicBezTo>
                  <a:pt x="2138319" y="3516612"/>
                  <a:pt x="2141476" y="3519935"/>
                  <a:pt x="2144637" y="3536453"/>
                </a:cubicBezTo>
                <a:lnTo>
                  <a:pt x="2146869" y="3551534"/>
                </a:lnTo>
                <a:lnTo>
                  <a:pt x="2145199" y="3557850"/>
                </a:lnTo>
                <a:lnTo>
                  <a:pt x="2135159" y="3557850"/>
                </a:lnTo>
                <a:cubicBezTo>
                  <a:pt x="2133060" y="3557850"/>
                  <a:pt x="2130926" y="3558038"/>
                  <a:pt x="2128866" y="3557817"/>
                </a:cubicBezTo>
                <a:cubicBezTo>
                  <a:pt x="2122985" y="3557182"/>
                  <a:pt x="2114917" y="3560838"/>
                  <a:pt x="2112087" y="3553464"/>
                </a:cubicBezTo>
                <a:cubicBezTo>
                  <a:pt x="2109608" y="3547017"/>
                  <a:pt x="2117962" y="3544789"/>
                  <a:pt x="2120855" y="3540121"/>
                </a:cubicBezTo>
                <a:cubicBezTo>
                  <a:pt x="2120378" y="3538749"/>
                  <a:pt x="2120187" y="3537036"/>
                  <a:pt x="2119268" y="3535826"/>
                </a:cubicBezTo>
                <a:cubicBezTo>
                  <a:pt x="2116630" y="3532358"/>
                  <a:pt x="2112628" y="3532642"/>
                  <a:pt x="2108141" y="3532165"/>
                </a:cubicBezTo>
                <a:cubicBezTo>
                  <a:pt x="2097812" y="3531088"/>
                  <a:pt x="2097748" y="3530486"/>
                  <a:pt x="2096861" y="3513706"/>
                </a:cubicBezTo>
                <a:cubicBezTo>
                  <a:pt x="2091615" y="3508340"/>
                  <a:pt x="2086503" y="3501417"/>
                  <a:pt x="2079861" y="3496778"/>
                </a:cubicBezTo>
                <a:cubicBezTo>
                  <a:pt x="2076207" y="3494240"/>
                  <a:pt x="2072416" y="3493320"/>
                  <a:pt x="2068837" y="3494018"/>
                </a:cubicBezTo>
                <a:close/>
                <a:moveTo>
                  <a:pt x="2435656" y="3483775"/>
                </a:moveTo>
                <a:cubicBezTo>
                  <a:pt x="2438931" y="3486122"/>
                  <a:pt x="2441088" y="3490216"/>
                  <a:pt x="2444551" y="3492093"/>
                </a:cubicBezTo>
                <a:cubicBezTo>
                  <a:pt x="2447793" y="3493842"/>
                  <a:pt x="2452278" y="3493107"/>
                  <a:pt x="2455803" y="3494509"/>
                </a:cubicBezTo>
                <a:cubicBezTo>
                  <a:pt x="2459299" y="3495839"/>
                  <a:pt x="2462291" y="3498540"/>
                  <a:pt x="2465496" y="3500669"/>
                </a:cubicBezTo>
                <a:cubicBezTo>
                  <a:pt x="2465496" y="3502697"/>
                  <a:pt x="2465116" y="3504860"/>
                  <a:pt x="2465560" y="3506794"/>
                </a:cubicBezTo>
                <a:cubicBezTo>
                  <a:pt x="2466670" y="3511497"/>
                  <a:pt x="2465467" y="3514959"/>
                  <a:pt x="2461462" y="3517439"/>
                </a:cubicBezTo>
                <a:cubicBezTo>
                  <a:pt x="2455964" y="3520806"/>
                  <a:pt x="2449639" y="3521314"/>
                  <a:pt x="2444905" y="3517786"/>
                </a:cubicBezTo>
                <a:cubicBezTo>
                  <a:pt x="2438389" y="3512985"/>
                  <a:pt x="2433145" y="3506476"/>
                  <a:pt x="2427358" y="3500701"/>
                </a:cubicBezTo>
                <a:cubicBezTo>
                  <a:pt x="2427358" y="3496601"/>
                  <a:pt x="2426374" y="3492188"/>
                  <a:pt x="2427611" y="3488506"/>
                </a:cubicBezTo>
                <a:cubicBezTo>
                  <a:pt x="2429171" y="3483798"/>
                  <a:pt x="2433111" y="3481955"/>
                  <a:pt x="2435656" y="3483775"/>
                </a:cubicBezTo>
                <a:close/>
                <a:moveTo>
                  <a:pt x="2128581" y="3481848"/>
                </a:moveTo>
                <a:cubicBezTo>
                  <a:pt x="2128106" y="3481593"/>
                  <a:pt x="2125560" y="3484273"/>
                  <a:pt x="2124540" y="3485922"/>
                </a:cubicBezTo>
                <a:cubicBezTo>
                  <a:pt x="2122859" y="3488591"/>
                  <a:pt x="2124383" y="3491672"/>
                  <a:pt x="2128835" y="3494116"/>
                </a:cubicBezTo>
                <a:cubicBezTo>
                  <a:pt x="2129342" y="3494370"/>
                  <a:pt x="2131536" y="3491512"/>
                  <a:pt x="2132931" y="3490079"/>
                </a:cubicBezTo>
                <a:cubicBezTo>
                  <a:pt x="2134329" y="3487258"/>
                  <a:pt x="2133028" y="3484273"/>
                  <a:pt x="2128581" y="3481848"/>
                </a:cubicBezTo>
                <a:close/>
                <a:moveTo>
                  <a:pt x="5083389" y="3481800"/>
                </a:moveTo>
                <a:cubicBezTo>
                  <a:pt x="5084023" y="3482022"/>
                  <a:pt x="5083928" y="3485487"/>
                  <a:pt x="5083326" y="3487174"/>
                </a:cubicBezTo>
                <a:cubicBezTo>
                  <a:pt x="5082756" y="3488792"/>
                  <a:pt x="5081258" y="3490218"/>
                  <a:pt x="5079894" y="3491366"/>
                </a:cubicBezTo>
                <a:cubicBezTo>
                  <a:pt x="5078810" y="3492254"/>
                  <a:pt x="5076843" y="3493363"/>
                  <a:pt x="5076011" y="3492952"/>
                </a:cubicBezTo>
                <a:cubicBezTo>
                  <a:pt x="5071311" y="3490573"/>
                  <a:pt x="5070931" y="3488030"/>
                  <a:pt x="5073505" y="3485012"/>
                </a:cubicBezTo>
                <a:cubicBezTo>
                  <a:pt x="5076208" y="3481831"/>
                  <a:pt x="5079285" y="3480176"/>
                  <a:pt x="5083389" y="3481800"/>
                </a:cubicBezTo>
                <a:close/>
                <a:moveTo>
                  <a:pt x="2118120" y="3458326"/>
                </a:moveTo>
                <a:cubicBezTo>
                  <a:pt x="2115295" y="3456933"/>
                  <a:pt x="2112311" y="3458235"/>
                  <a:pt x="2109893" y="3462680"/>
                </a:cubicBezTo>
                <a:cubicBezTo>
                  <a:pt x="2109638" y="3463155"/>
                  <a:pt x="2112311" y="3465704"/>
                  <a:pt x="2113959" y="3466720"/>
                </a:cubicBezTo>
                <a:cubicBezTo>
                  <a:pt x="2116630" y="3468409"/>
                  <a:pt x="2119714" y="3466878"/>
                  <a:pt x="2122159" y="3462424"/>
                </a:cubicBezTo>
                <a:cubicBezTo>
                  <a:pt x="2122415" y="3461950"/>
                  <a:pt x="2119522" y="3459724"/>
                  <a:pt x="2118120" y="3458326"/>
                </a:cubicBezTo>
                <a:close/>
                <a:moveTo>
                  <a:pt x="1978336" y="3445603"/>
                </a:moveTo>
                <a:cubicBezTo>
                  <a:pt x="1975507" y="3444227"/>
                  <a:pt x="1972520" y="3445506"/>
                  <a:pt x="1970110" y="3449965"/>
                </a:cubicBezTo>
                <a:cubicBezTo>
                  <a:pt x="1969855" y="3450443"/>
                  <a:pt x="1972520" y="3452974"/>
                  <a:pt x="1974175" y="3453994"/>
                </a:cubicBezTo>
                <a:cubicBezTo>
                  <a:pt x="1976846" y="3455689"/>
                  <a:pt x="1979930" y="3454159"/>
                  <a:pt x="1982373" y="3449718"/>
                </a:cubicBezTo>
                <a:cubicBezTo>
                  <a:pt x="1982625" y="3449238"/>
                  <a:pt x="1979738" y="3447001"/>
                  <a:pt x="1978336" y="3445603"/>
                </a:cubicBezTo>
                <a:close/>
                <a:moveTo>
                  <a:pt x="876863" y="3443454"/>
                </a:moveTo>
                <a:cubicBezTo>
                  <a:pt x="876863" y="3447554"/>
                  <a:pt x="876356" y="3451712"/>
                  <a:pt x="876991" y="3455725"/>
                </a:cubicBezTo>
                <a:cubicBezTo>
                  <a:pt x="877720" y="3460422"/>
                  <a:pt x="876832" y="3463857"/>
                  <a:pt x="872988" y="3466435"/>
                </a:cubicBezTo>
                <a:cubicBezTo>
                  <a:pt x="870032" y="3468410"/>
                  <a:pt x="867583" y="3466912"/>
                  <a:pt x="864183" y="3462777"/>
                </a:cubicBezTo>
                <a:cubicBezTo>
                  <a:pt x="860339" y="3458047"/>
                  <a:pt x="855479" y="3454163"/>
                  <a:pt x="851565" y="3449493"/>
                </a:cubicBezTo>
                <a:cubicBezTo>
                  <a:pt x="850550" y="3448285"/>
                  <a:pt x="851407" y="3445514"/>
                  <a:pt x="851407" y="3443486"/>
                </a:cubicBezTo>
                <a:cubicBezTo>
                  <a:pt x="859926" y="3443454"/>
                  <a:pt x="868382" y="3443454"/>
                  <a:pt x="876863" y="3443454"/>
                </a:cubicBezTo>
                <a:close/>
                <a:moveTo>
                  <a:pt x="2332066" y="3443450"/>
                </a:moveTo>
                <a:cubicBezTo>
                  <a:pt x="2322949" y="3451955"/>
                  <a:pt x="2322949" y="3460420"/>
                  <a:pt x="2332066" y="3468950"/>
                </a:cubicBezTo>
                <a:cubicBezTo>
                  <a:pt x="2341187" y="3460420"/>
                  <a:pt x="2341187" y="3451955"/>
                  <a:pt x="2332066" y="3443450"/>
                </a:cubicBezTo>
                <a:close/>
                <a:moveTo>
                  <a:pt x="142629" y="3431092"/>
                </a:moveTo>
                <a:cubicBezTo>
                  <a:pt x="139133" y="3430425"/>
                  <a:pt x="134303" y="3431030"/>
                  <a:pt x="131537" y="3433064"/>
                </a:cubicBezTo>
                <a:cubicBezTo>
                  <a:pt x="125150" y="3437819"/>
                  <a:pt x="119652" y="3443798"/>
                  <a:pt x="113614" y="3449429"/>
                </a:cubicBezTo>
                <a:cubicBezTo>
                  <a:pt x="117777" y="3452085"/>
                  <a:pt x="120765" y="3455211"/>
                  <a:pt x="124228" y="3455881"/>
                </a:cubicBezTo>
                <a:cubicBezTo>
                  <a:pt x="127724" y="3456548"/>
                  <a:pt x="132555" y="3455944"/>
                  <a:pt x="135319" y="3453896"/>
                </a:cubicBezTo>
                <a:cubicBezTo>
                  <a:pt x="141707" y="3449142"/>
                  <a:pt x="147205" y="3443199"/>
                  <a:pt x="153243" y="3437532"/>
                </a:cubicBezTo>
                <a:cubicBezTo>
                  <a:pt x="149080" y="3434876"/>
                  <a:pt x="146093" y="3431769"/>
                  <a:pt x="142629" y="3431092"/>
                </a:cubicBezTo>
                <a:close/>
                <a:moveTo>
                  <a:pt x="5225539" y="3430418"/>
                </a:moveTo>
                <a:cubicBezTo>
                  <a:pt x="5228999" y="3430722"/>
                  <a:pt x="5231432" y="3433417"/>
                  <a:pt x="5234336" y="3438608"/>
                </a:cubicBezTo>
                <a:cubicBezTo>
                  <a:pt x="5231449" y="3443147"/>
                  <a:pt x="5223849" y="3445152"/>
                  <a:pt x="5225632" y="3451689"/>
                </a:cubicBezTo>
                <a:cubicBezTo>
                  <a:pt x="5226553" y="3455132"/>
                  <a:pt x="5231734" y="3457230"/>
                  <a:pt x="5233860" y="3460627"/>
                </a:cubicBezTo>
                <a:cubicBezTo>
                  <a:pt x="5237198" y="3465910"/>
                  <a:pt x="5236976" y="3471821"/>
                  <a:pt x="5233829" y="3477315"/>
                </a:cubicBezTo>
                <a:cubicBezTo>
                  <a:pt x="5232781" y="3479065"/>
                  <a:pt x="5231164" y="3480426"/>
                  <a:pt x="5230111" y="3481608"/>
                </a:cubicBezTo>
                <a:cubicBezTo>
                  <a:pt x="5225315" y="3481608"/>
                  <a:pt x="5221210" y="3481608"/>
                  <a:pt x="5217081" y="3481608"/>
                </a:cubicBezTo>
                <a:cubicBezTo>
                  <a:pt x="5214892" y="3478430"/>
                  <a:pt x="5211042" y="3475344"/>
                  <a:pt x="5210851" y="3472041"/>
                </a:cubicBezTo>
                <a:cubicBezTo>
                  <a:pt x="5210091" y="3459930"/>
                  <a:pt x="5210566" y="3447726"/>
                  <a:pt x="5210566" y="3436534"/>
                </a:cubicBezTo>
                <a:cubicBezTo>
                  <a:pt x="5217590" y="3432194"/>
                  <a:pt x="5222079" y="3430110"/>
                  <a:pt x="5225539" y="3430418"/>
                </a:cubicBezTo>
                <a:close/>
                <a:moveTo>
                  <a:pt x="2140399" y="3419373"/>
                </a:moveTo>
                <a:cubicBezTo>
                  <a:pt x="2138716" y="3420069"/>
                  <a:pt x="2136682" y="3421755"/>
                  <a:pt x="2136268" y="3423403"/>
                </a:cubicBezTo>
                <a:cubicBezTo>
                  <a:pt x="2132773" y="3436991"/>
                  <a:pt x="2135096" y="3440882"/>
                  <a:pt x="2147771" y="3443481"/>
                </a:cubicBezTo>
                <a:cubicBezTo>
                  <a:pt x="2147771" y="3447418"/>
                  <a:pt x="2147707" y="3451328"/>
                  <a:pt x="2147771" y="3455273"/>
                </a:cubicBezTo>
                <a:cubicBezTo>
                  <a:pt x="2147960" y="3465449"/>
                  <a:pt x="2151202" y="3468726"/>
                  <a:pt x="2161409" y="3468914"/>
                </a:cubicBezTo>
                <a:cubicBezTo>
                  <a:pt x="2165317" y="3468982"/>
                  <a:pt x="2169256" y="3468914"/>
                  <a:pt x="2173198" y="3468914"/>
                </a:cubicBezTo>
                <a:cubicBezTo>
                  <a:pt x="2173198" y="3483152"/>
                  <a:pt x="2172846" y="3497387"/>
                  <a:pt x="2173513" y="3511577"/>
                </a:cubicBezTo>
                <a:cubicBezTo>
                  <a:pt x="2173642" y="3514055"/>
                  <a:pt x="2178029" y="3516433"/>
                  <a:pt x="2180724" y="3518502"/>
                </a:cubicBezTo>
                <a:cubicBezTo>
                  <a:pt x="2180955" y="3518659"/>
                  <a:pt x="2183428" y="3515831"/>
                  <a:pt x="2185910" y="3513385"/>
                </a:cubicBezTo>
                <a:cubicBezTo>
                  <a:pt x="2185910" y="3502368"/>
                  <a:pt x="2186003" y="3490307"/>
                  <a:pt x="2185814" y="3478223"/>
                </a:cubicBezTo>
                <a:cubicBezTo>
                  <a:pt x="2185783" y="3476477"/>
                  <a:pt x="2184574" y="3474694"/>
                  <a:pt x="2183649" y="3473040"/>
                </a:cubicBezTo>
                <a:cubicBezTo>
                  <a:pt x="2181367" y="3468881"/>
                  <a:pt x="2177838" y="3467518"/>
                  <a:pt x="2173198" y="3468881"/>
                </a:cubicBezTo>
                <a:cubicBezTo>
                  <a:pt x="2173198" y="3467005"/>
                  <a:pt x="2174018" y="3464337"/>
                  <a:pt x="2173070" y="3463347"/>
                </a:cubicBezTo>
                <a:cubicBezTo>
                  <a:pt x="2166745" y="3456516"/>
                  <a:pt x="2160134" y="3449939"/>
                  <a:pt x="2153334" y="3443608"/>
                </a:cubicBezTo>
                <a:cubicBezTo>
                  <a:pt x="2152317" y="3442684"/>
                  <a:pt x="2149647" y="3443481"/>
                  <a:pt x="2147771" y="3443481"/>
                </a:cubicBezTo>
                <a:cubicBezTo>
                  <a:pt x="2147771" y="3437568"/>
                  <a:pt x="2147999" y="3431640"/>
                  <a:pt x="2147613" y="3425754"/>
                </a:cubicBezTo>
                <a:cubicBezTo>
                  <a:pt x="2147515" y="3424166"/>
                  <a:pt x="2145803" y="3422484"/>
                  <a:pt x="2144433" y="3421249"/>
                </a:cubicBezTo>
                <a:cubicBezTo>
                  <a:pt x="2143355" y="3420226"/>
                  <a:pt x="2141357" y="3418957"/>
                  <a:pt x="2140399" y="3419373"/>
                </a:cubicBezTo>
                <a:close/>
                <a:moveTo>
                  <a:pt x="1912807" y="3405613"/>
                </a:moveTo>
                <a:cubicBezTo>
                  <a:pt x="1908360" y="3408054"/>
                  <a:pt x="1906831" y="3411138"/>
                  <a:pt x="1908519" y="3413809"/>
                </a:cubicBezTo>
                <a:cubicBezTo>
                  <a:pt x="1909566" y="3415463"/>
                  <a:pt x="1912076" y="3418134"/>
                  <a:pt x="1912553" y="3417880"/>
                </a:cubicBezTo>
                <a:cubicBezTo>
                  <a:pt x="1917001" y="3415432"/>
                  <a:pt x="1918308" y="3412443"/>
                  <a:pt x="1916905" y="3409614"/>
                </a:cubicBezTo>
                <a:cubicBezTo>
                  <a:pt x="1915509" y="3408220"/>
                  <a:pt x="1913283" y="3405327"/>
                  <a:pt x="1912807" y="3405613"/>
                </a:cubicBezTo>
                <a:close/>
                <a:moveTo>
                  <a:pt x="4972477" y="3405603"/>
                </a:moveTo>
                <a:cubicBezTo>
                  <a:pt x="4975909" y="3406428"/>
                  <a:pt x="4981282" y="3409828"/>
                  <a:pt x="4981376" y="3412244"/>
                </a:cubicBezTo>
                <a:cubicBezTo>
                  <a:pt x="4982169" y="3428829"/>
                  <a:pt x="4981789" y="3445404"/>
                  <a:pt x="4981789" y="3462135"/>
                </a:cubicBezTo>
                <a:cubicBezTo>
                  <a:pt x="4985950" y="3466487"/>
                  <a:pt x="4990175" y="3470939"/>
                  <a:pt x="4994406" y="3475349"/>
                </a:cubicBezTo>
                <a:cubicBezTo>
                  <a:pt x="4981313" y="3484261"/>
                  <a:pt x="4981250" y="3484295"/>
                  <a:pt x="4968981" y="3474624"/>
                </a:cubicBezTo>
                <a:cubicBezTo>
                  <a:pt x="4968981" y="3470586"/>
                  <a:pt x="4968981" y="3466455"/>
                  <a:pt x="4968981" y="3462639"/>
                </a:cubicBezTo>
                <a:cubicBezTo>
                  <a:pt x="4964598" y="3457972"/>
                  <a:pt x="4960398" y="3453473"/>
                  <a:pt x="4956427" y="3449260"/>
                </a:cubicBezTo>
                <a:cubicBezTo>
                  <a:pt x="4956427" y="3436416"/>
                  <a:pt x="4956427" y="3424000"/>
                  <a:pt x="4956427" y="3411769"/>
                </a:cubicBezTo>
                <a:cubicBezTo>
                  <a:pt x="4960430" y="3405952"/>
                  <a:pt x="4966342" y="3404137"/>
                  <a:pt x="4972477" y="3405603"/>
                </a:cubicBezTo>
                <a:close/>
                <a:moveTo>
                  <a:pt x="2266405" y="3394777"/>
                </a:moveTo>
                <a:cubicBezTo>
                  <a:pt x="2265012" y="3396172"/>
                  <a:pt x="2262119" y="3398400"/>
                  <a:pt x="2262403" y="3398876"/>
                </a:cubicBezTo>
                <a:cubicBezTo>
                  <a:pt x="2264852" y="3403321"/>
                  <a:pt x="2267936" y="3404850"/>
                  <a:pt x="2270607" y="3403162"/>
                </a:cubicBezTo>
                <a:cubicBezTo>
                  <a:pt x="2272257" y="3402117"/>
                  <a:pt x="2274927" y="3399604"/>
                  <a:pt x="2274673" y="3399130"/>
                </a:cubicBezTo>
                <a:cubicBezTo>
                  <a:pt x="2272193" y="3394676"/>
                  <a:pt x="2269205" y="3393375"/>
                  <a:pt x="2266405" y="3394777"/>
                </a:cubicBezTo>
                <a:close/>
                <a:moveTo>
                  <a:pt x="2406154" y="3394700"/>
                </a:moveTo>
                <a:cubicBezTo>
                  <a:pt x="2408983" y="3393298"/>
                  <a:pt x="2411972" y="3394598"/>
                  <a:pt x="2414382" y="3399052"/>
                </a:cubicBezTo>
                <a:cubicBezTo>
                  <a:pt x="2414636" y="3399526"/>
                  <a:pt x="2411972" y="3402070"/>
                  <a:pt x="2410316" y="3403085"/>
                </a:cubicBezTo>
                <a:cubicBezTo>
                  <a:pt x="2407644" y="3404774"/>
                  <a:pt x="2404563" y="3403244"/>
                  <a:pt x="2402119" y="3398798"/>
                </a:cubicBezTo>
                <a:cubicBezTo>
                  <a:pt x="2401860" y="3398322"/>
                  <a:pt x="2404720" y="3396127"/>
                  <a:pt x="2406154" y="3394700"/>
                </a:cubicBezTo>
                <a:close/>
                <a:moveTo>
                  <a:pt x="1963624" y="3392865"/>
                </a:moveTo>
                <a:cubicBezTo>
                  <a:pt x="1959172" y="3395316"/>
                  <a:pt x="1957872" y="3398303"/>
                  <a:pt x="1959267" y="3401127"/>
                </a:cubicBezTo>
                <a:cubicBezTo>
                  <a:pt x="1960668" y="3402529"/>
                  <a:pt x="1962890" y="3405423"/>
                  <a:pt x="1963372" y="3405136"/>
                </a:cubicBezTo>
                <a:cubicBezTo>
                  <a:pt x="1967819" y="3402687"/>
                  <a:pt x="1969341" y="3399604"/>
                  <a:pt x="1967660" y="3396935"/>
                </a:cubicBezTo>
                <a:cubicBezTo>
                  <a:pt x="1966612" y="3395284"/>
                  <a:pt x="1964101" y="3392612"/>
                  <a:pt x="1963624" y="3392865"/>
                </a:cubicBezTo>
                <a:close/>
                <a:moveTo>
                  <a:pt x="1177685" y="3382059"/>
                </a:moveTo>
                <a:cubicBezTo>
                  <a:pt x="1174854" y="3380658"/>
                  <a:pt x="1171875" y="3381964"/>
                  <a:pt x="1169458" y="3386413"/>
                </a:cubicBezTo>
                <a:cubicBezTo>
                  <a:pt x="1169204" y="3386889"/>
                  <a:pt x="1171875" y="3389431"/>
                  <a:pt x="1173524" y="3390447"/>
                </a:cubicBezTo>
                <a:cubicBezTo>
                  <a:pt x="1176194" y="3392134"/>
                  <a:pt x="1179276" y="3390606"/>
                  <a:pt x="1181727" y="3386158"/>
                </a:cubicBezTo>
                <a:cubicBezTo>
                  <a:pt x="1181949" y="3385682"/>
                  <a:pt x="1179086" y="3383486"/>
                  <a:pt x="1177685" y="3382059"/>
                </a:cubicBezTo>
                <a:close/>
                <a:moveTo>
                  <a:pt x="902422" y="3379644"/>
                </a:moveTo>
                <a:cubicBezTo>
                  <a:pt x="898152" y="3379523"/>
                  <a:pt x="893902" y="3381532"/>
                  <a:pt x="889626" y="3386127"/>
                </a:cubicBezTo>
                <a:cubicBezTo>
                  <a:pt x="890609" y="3392772"/>
                  <a:pt x="885750" y="3402053"/>
                  <a:pt x="897663" y="3403607"/>
                </a:cubicBezTo>
                <a:cubicBezTo>
                  <a:pt x="903512" y="3397822"/>
                  <a:pt x="909266" y="3392070"/>
                  <a:pt x="915337" y="3385968"/>
                </a:cubicBezTo>
                <a:cubicBezTo>
                  <a:pt x="910982" y="3382026"/>
                  <a:pt x="906692" y="3379768"/>
                  <a:pt x="902422" y="3379644"/>
                </a:cubicBezTo>
                <a:close/>
                <a:moveTo>
                  <a:pt x="2242986" y="3367469"/>
                </a:moveTo>
                <a:cubicBezTo>
                  <a:pt x="2242508" y="3367218"/>
                  <a:pt x="2239964" y="3369889"/>
                  <a:pt x="2238951" y="3371539"/>
                </a:cubicBezTo>
                <a:cubicBezTo>
                  <a:pt x="2237270" y="3374204"/>
                  <a:pt x="2238791" y="3377291"/>
                  <a:pt x="2243240" y="3379736"/>
                </a:cubicBezTo>
                <a:cubicBezTo>
                  <a:pt x="2243721" y="3379990"/>
                  <a:pt x="2245911" y="3377129"/>
                  <a:pt x="2247345" y="3375704"/>
                </a:cubicBezTo>
                <a:cubicBezTo>
                  <a:pt x="2248740" y="3372877"/>
                  <a:pt x="2247441" y="3369889"/>
                  <a:pt x="2242986" y="3367469"/>
                </a:cubicBezTo>
                <a:close/>
                <a:moveTo>
                  <a:pt x="2268380" y="3354763"/>
                </a:moveTo>
                <a:cubicBezTo>
                  <a:pt x="2267903" y="3354516"/>
                  <a:pt x="2265359" y="3357179"/>
                  <a:pt x="2264343" y="3358830"/>
                </a:cubicBezTo>
                <a:cubicBezTo>
                  <a:pt x="2262657" y="3361490"/>
                  <a:pt x="2264186" y="3364579"/>
                  <a:pt x="2268634" y="3367028"/>
                </a:cubicBezTo>
                <a:cubicBezTo>
                  <a:pt x="2269140" y="3367279"/>
                  <a:pt x="2271335" y="3364420"/>
                  <a:pt x="2272731" y="3362995"/>
                </a:cubicBezTo>
                <a:cubicBezTo>
                  <a:pt x="2274133" y="3360166"/>
                  <a:pt x="2272826" y="3357179"/>
                  <a:pt x="2268380" y="3354763"/>
                </a:cubicBezTo>
                <a:close/>
                <a:moveTo>
                  <a:pt x="1963499" y="3354516"/>
                </a:moveTo>
                <a:cubicBezTo>
                  <a:pt x="1954376" y="3363027"/>
                  <a:pt x="1954376" y="3371478"/>
                  <a:pt x="1963499" y="3379990"/>
                </a:cubicBezTo>
                <a:cubicBezTo>
                  <a:pt x="1972646" y="3371478"/>
                  <a:pt x="1972646" y="3362995"/>
                  <a:pt x="1963499" y="3354516"/>
                </a:cubicBezTo>
                <a:close/>
                <a:moveTo>
                  <a:pt x="1936100" y="3343957"/>
                </a:moveTo>
                <a:cubicBezTo>
                  <a:pt x="1934388" y="3344911"/>
                  <a:pt x="1932606" y="3346536"/>
                  <a:pt x="1931876" y="3348280"/>
                </a:cubicBezTo>
                <a:cubicBezTo>
                  <a:pt x="1931148" y="3350032"/>
                  <a:pt x="1931719" y="3352323"/>
                  <a:pt x="1931719" y="3354356"/>
                </a:cubicBezTo>
                <a:cubicBezTo>
                  <a:pt x="1931780" y="3362226"/>
                  <a:pt x="1935721" y="3367408"/>
                  <a:pt x="1940079" y="3365252"/>
                </a:cubicBezTo>
                <a:cubicBezTo>
                  <a:pt x="1944493" y="3363027"/>
                  <a:pt x="1945889" y="3359434"/>
                  <a:pt x="1944430" y="3354763"/>
                </a:cubicBezTo>
                <a:cubicBezTo>
                  <a:pt x="1944430" y="3352734"/>
                  <a:pt x="1945096" y="3350346"/>
                  <a:pt x="1944303" y="3348694"/>
                </a:cubicBezTo>
                <a:cubicBezTo>
                  <a:pt x="1942076" y="3344148"/>
                  <a:pt x="1938930" y="3342434"/>
                  <a:pt x="1936100" y="3343957"/>
                </a:cubicBezTo>
                <a:close/>
                <a:moveTo>
                  <a:pt x="5163947" y="3343880"/>
                </a:moveTo>
                <a:cubicBezTo>
                  <a:pt x="5166776" y="3342486"/>
                  <a:pt x="5169764" y="3343785"/>
                  <a:pt x="5172182" y="3348234"/>
                </a:cubicBezTo>
                <a:cubicBezTo>
                  <a:pt x="5172435" y="3348717"/>
                  <a:pt x="5169764" y="3351254"/>
                  <a:pt x="5168108" y="3352274"/>
                </a:cubicBezTo>
                <a:cubicBezTo>
                  <a:pt x="5165445" y="3353955"/>
                  <a:pt x="5162362" y="3352433"/>
                  <a:pt x="5159912" y="3347980"/>
                </a:cubicBezTo>
                <a:cubicBezTo>
                  <a:pt x="5159690" y="3347503"/>
                  <a:pt x="5162551" y="3345283"/>
                  <a:pt x="5163947" y="3343880"/>
                </a:cubicBezTo>
                <a:close/>
                <a:moveTo>
                  <a:pt x="2346789" y="3318520"/>
                </a:moveTo>
                <a:cubicBezTo>
                  <a:pt x="2348438" y="3319572"/>
                  <a:pt x="2351110" y="3322079"/>
                  <a:pt x="2350856" y="3322561"/>
                </a:cubicBezTo>
                <a:cubicBezTo>
                  <a:pt x="2348408" y="3327008"/>
                  <a:pt x="2345420" y="3328340"/>
                  <a:pt x="2342596" y="3326914"/>
                </a:cubicBezTo>
                <a:cubicBezTo>
                  <a:pt x="2341194" y="3325516"/>
                  <a:pt x="2338302" y="3323292"/>
                  <a:pt x="2338588" y="3322814"/>
                </a:cubicBezTo>
                <a:cubicBezTo>
                  <a:pt x="2341036" y="3318360"/>
                  <a:pt x="2344118" y="3316839"/>
                  <a:pt x="2346789" y="3318520"/>
                </a:cubicBezTo>
                <a:close/>
                <a:moveTo>
                  <a:pt x="94705" y="3316240"/>
                </a:moveTo>
                <a:cubicBezTo>
                  <a:pt x="89430" y="3322282"/>
                  <a:pt x="83996" y="3328546"/>
                  <a:pt x="77546" y="3335919"/>
                </a:cubicBezTo>
                <a:cubicBezTo>
                  <a:pt x="81931" y="3340649"/>
                  <a:pt x="87205" y="3346375"/>
                  <a:pt x="95023" y="3354832"/>
                </a:cubicBezTo>
                <a:cubicBezTo>
                  <a:pt x="98678" y="3351174"/>
                  <a:pt x="99981" y="3349457"/>
                  <a:pt x="101697" y="3348248"/>
                </a:cubicBezTo>
                <a:cubicBezTo>
                  <a:pt x="104938" y="3345965"/>
                  <a:pt x="108243" y="3342466"/>
                  <a:pt x="111739" y="3342179"/>
                </a:cubicBezTo>
                <a:cubicBezTo>
                  <a:pt x="117968" y="3341635"/>
                  <a:pt x="126263" y="3340714"/>
                  <a:pt x="125564" y="3334838"/>
                </a:cubicBezTo>
                <a:cubicBezTo>
                  <a:pt x="124769" y="3328167"/>
                  <a:pt x="115839" y="3329063"/>
                  <a:pt x="109006" y="3329158"/>
                </a:cubicBezTo>
                <a:cubicBezTo>
                  <a:pt x="104716" y="3325272"/>
                  <a:pt x="100108" y="3321136"/>
                  <a:pt x="94705" y="3316240"/>
                </a:cubicBezTo>
                <a:close/>
                <a:moveTo>
                  <a:pt x="2185865" y="3290843"/>
                </a:moveTo>
                <a:lnTo>
                  <a:pt x="2185910" y="3290848"/>
                </a:lnTo>
                <a:lnTo>
                  <a:pt x="2185941" y="3290925"/>
                </a:lnTo>
                <a:lnTo>
                  <a:pt x="2190159" y="3295379"/>
                </a:lnTo>
                <a:lnTo>
                  <a:pt x="2186003" y="3293499"/>
                </a:lnTo>
                <a:close/>
                <a:moveTo>
                  <a:pt x="2207903" y="3268306"/>
                </a:moveTo>
                <a:cubicBezTo>
                  <a:pt x="2204884" y="3265727"/>
                  <a:pt x="2202340" y="3266108"/>
                  <a:pt x="2199953" y="3270822"/>
                </a:cubicBezTo>
                <a:cubicBezTo>
                  <a:pt x="2199542" y="3271645"/>
                  <a:pt x="2200660" y="3273657"/>
                  <a:pt x="2201548" y="3274707"/>
                </a:cubicBezTo>
                <a:cubicBezTo>
                  <a:pt x="2202117" y="3275398"/>
                  <a:pt x="2202761" y="3276121"/>
                  <a:pt x="2205583" y="3277705"/>
                </a:cubicBezTo>
                <a:lnTo>
                  <a:pt x="2206535" y="3278167"/>
                </a:lnTo>
                <a:lnTo>
                  <a:pt x="2205708" y="3278160"/>
                </a:lnTo>
                <a:lnTo>
                  <a:pt x="2211458" y="3281397"/>
                </a:lnTo>
                <a:lnTo>
                  <a:pt x="2211584" y="3283787"/>
                </a:lnTo>
                <a:cubicBezTo>
                  <a:pt x="2212858" y="3286364"/>
                  <a:pt x="2216259" y="3288033"/>
                  <a:pt x="2219025" y="3289524"/>
                </a:cubicBezTo>
                <a:cubicBezTo>
                  <a:pt x="2219332" y="3289741"/>
                  <a:pt x="2221358" y="3287864"/>
                  <a:pt x="2215099" y="3283449"/>
                </a:cubicBezTo>
                <a:lnTo>
                  <a:pt x="2211458" y="3281397"/>
                </a:lnTo>
                <a:lnTo>
                  <a:pt x="2211414" y="3280497"/>
                </a:lnTo>
                <a:lnTo>
                  <a:pt x="2222677" y="3285889"/>
                </a:lnTo>
                <a:cubicBezTo>
                  <a:pt x="2221187" y="3283135"/>
                  <a:pt x="2219500" y="3279734"/>
                  <a:pt x="2216924" y="3278467"/>
                </a:cubicBezTo>
                <a:cubicBezTo>
                  <a:pt x="2214273" y="3277175"/>
                  <a:pt x="2212286" y="3277182"/>
                  <a:pt x="2211288" y="3278182"/>
                </a:cubicBezTo>
                <a:lnTo>
                  <a:pt x="2211414" y="3280497"/>
                </a:lnTo>
                <a:lnTo>
                  <a:pt x="2206535" y="3278167"/>
                </a:lnTo>
                <a:lnTo>
                  <a:pt x="2211110" y="3278182"/>
                </a:lnTo>
                <a:cubicBezTo>
                  <a:pt x="2212730" y="3274098"/>
                  <a:pt x="2211082" y="3271041"/>
                  <a:pt x="2207903" y="3268306"/>
                </a:cubicBezTo>
                <a:close/>
                <a:moveTo>
                  <a:pt x="2169762" y="3268306"/>
                </a:moveTo>
                <a:cubicBezTo>
                  <a:pt x="2166745" y="3265727"/>
                  <a:pt x="2164201" y="3266108"/>
                  <a:pt x="2161823" y="3270822"/>
                </a:cubicBezTo>
                <a:cubicBezTo>
                  <a:pt x="2161409" y="3271645"/>
                  <a:pt x="2162520" y="3273657"/>
                  <a:pt x="2163409" y="3274707"/>
                </a:cubicBezTo>
                <a:cubicBezTo>
                  <a:pt x="2163983" y="3275398"/>
                  <a:pt x="2164626" y="3276121"/>
                  <a:pt x="2166031" y="3276750"/>
                </a:cubicBezTo>
                <a:lnTo>
                  <a:pt x="2172922" y="3278182"/>
                </a:lnTo>
                <a:lnTo>
                  <a:pt x="2167573" y="3278160"/>
                </a:lnTo>
                <a:lnTo>
                  <a:pt x="2173805" y="3279574"/>
                </a:lnTo>
                <a:lnTo>
                  <a:pt x="2177818" y="3288710"/>
                </a:lnTo>
                <a:cubicBezTo>
                  <a:pt x="2179375" y="3290033"/>
                  <a:pt x="2181553" y="3291341"/>
                  <a:pt x="2184681" y="3292900"/>
                </a:cubicBezTo>
                <a:lnTo>
                  <a:pt x="2186003" y="3293499"/>
                </a:lnTo>
                <a:lnTo>
                  <a:pt x="2186162" y="3296494"/>
                </a:lnTo>
                <a:cubicBezTo>
                  <a:pt x="2187430" y="3299071"/>
                  <a:pt x="2190839" y="3300753"/>
                  <a:pt x="2193598" y="3302244"/>
                </a:cubicBezTo>
                <a:cubicBezTo>
                  <a:pt x="2193839" y="3302374"/>
                  <a:pt x="2194815" y="3301589"/>
                  <a:pt x="2194287" y="3299740"/>
                </a:cubicBezTo>
                <a:lnTo>
                  <a:pt x="2190159" y="3295379"/>
                </a:lnTo>
                <a:lnTo>
                  <a:pt x="2197253" y="3298595"/>
                </a:lnTo>
                <a:cubicBezTo>
                  <a:pt x="2195762" y="3295829"/>
                  <a:pt x="2194075" y="3292412"/>
                  <a:pt x="2191503" y="3291141"/>
                </a:cubicBezTo>
                <a:lnTo>
                  <a:pt x="2185910" y="3290848"/>
                </a:lnTo>
                <a:lnTo>
                  <a:pt x="2182023" y="3281435"/>
                </a:lnTo>
                <a:lnTo>
                  <a:pt x="2173805" y="3279574"/>
                </a:lnTo>
                <a:lnTo>
                  <a:pt x="2173226" y="3278243"/>
                </a:lnTo>
                <a:lnTo>
                  <a:pt x="2172922" y="3278182"/>
                </a:lnTo>
                <a:lnTo>
                  <a:pt x="2172971" y="3278182"/>
                </a:lnTo>
                <a:cubicBezTo>
                  <a:pt x="2174597" y="3274098"/>
                  <a:pt x="2172944" y="3271041"/>
                  <a:pt x="2169762" y="3268306"/>
                </a:cubicBezTo>
                <a:close/>
                <a:moveTo>
                  <a:pt x="1874548" y="3265570"/>
                </a:moveTo>
                <a:cubicBezTo>
                  <a:pt x="1870475" y="3265570"/>
                  <a:pt x="1866059" y="3264586"/>
                  <a:pt x="1862500" y="3265918"/>
                </a:cubicBezTo>
                <a:cubicBezTo>
                  <a:pt x="1860086" y="3266815"/>
                  <a:pt x="1858817" y="3270946"/>
                  <a:pt x="1857098" y="3273565"/>
                </a:cubicBezTo>
                <a:cubicBezTo>
                  <a:pt x="1863072" y="3279559"/>
                  <a:pt x="1868827" y="3285242"/>
                  <a:pt x="1874548" y="3290955"/>
                </a:cubicBezTo>
                <a:cubicBezTo>
                  <a:pt x="1878615" y="3290955"/>
                  <a:pt x="1883029" y="3291941"/>
                  <a:pt x="1886589" y="3290608"/>
                </a:cubicBezTo>
                <a:cubicBezTo>
                  <a:pt x="1889005" y="3289717"/>
                  <a:pt x="1890275" y="3285595"/>
                  <a:pt x="1891994" y="3283003"/>
                </a:cubicBezTo>
                <a:cubicBezTo>
                  <a:pt x="1886018" y="3277043"/>
                  <a:pt x="1880264" y="3271296"/>
                  <a:pt x="1874548" y="3265570"/>
                </a:cubicBezTo>
                <a:close/>
                <a:moveTo>
                  <a:pt x="2004556" y="3217488"/>
                </a:moveTo>
                <a:cubicBezTo>
                  <a:pt x="2001535" y="3214913"/>
                  <a:pt x="1998992" y="3215294"/>
                  <a:pt x="1996613" y="3219998"/>
                </a:cubicBezTo>
                <a:cubicBezTo>
                  <a:pt x="1996195" y="3220821"/>
                  <a:pt x="1997311" y="3222819"/>
                  <a:pt x="1998197" y="3223873"/>
                </a:cubicBezTo>
                <a:cubicBezTo>
                  <a:pt x="1998770" y="3224570"/>
                  <a:pt x="1999413" y="3225294"/>
                  <a:pt x="2002235" y="3226881"/>
                </a:cubicBezTo>
                <a:lnTo>
                  <a:pt x="2003190" y="3227338"/>
                </a:lnTo>
                <a:lnTo>
                  <a:pt x="2002361" y="3227335"/>
                </a:lnTo>
                <a:lnTo>
                  <a:pt x="2008098" y="3230576"/>
                </a:lnTo>
                <a:lnTo>
                  <a:pt x="2008226" y="3232984"/>
                </a:lnTo>
                <a:cubicBezTo>
                  <a:pt x="2009501" y="3235565"/>
                  <a:pt x="2012900" y="3237248"/>
                  <a:pt x="2015661" y="3238745"/>
                </a:cubicBezTo>
                <a:cubicBezTo>
                  <a:pt x="2015997" y="3238958"/>
                  <a:pt x="2018013" y="3237056"/>
                  <a:pt x="2011744" y="3232626"/>
                </a:cubicBezTo>
                <a:lnTo>
                  <a:pt x="2008098" y="3230576"/>
                </a:lnTo>
                <a:lnTo>
                  <a:pt x="2008051" y="3229677"/>
                </a:lnTo>
                <a:lnTo>
                  <a:pt x="2019320" y="3235087"/>
                </a:lnTo>
                <a:cubicBezTo>
                  <a:pt x="2017824" y="3232319"/>
                  <a:pt x="2016142" y="3228920"/>
                  <a:pt x="2013567" y="3227652"/>
                </a:cubicBezTo>
                <a:cubicBezTo>
                  <a:pt x="2010912" y="3226349"/>
                  <a:pt x="2008923" y="3226357"/>
                  <a:pt x="2007926" y="3227353"/>
                </a:cubicBezTo>
                <a:lnTo>
                  <a:pt x="2008051" y="3229677"/>
                </a:lnTo>
                <a:lnTo>
                  <a:pt x="2003190" y="3227338"/>
                </a:lnTo>
                <a:lnTo>
                  <a:pt x="2007752" y="3227367"/>
                </a:lnTo>
                <a:cubicBezTo>
                  <a:pt x="2009368" y="3223264"/>
                  <a:pt x="2007717" y="3220222"/>
                  <a:pt x="2004556" y="3217488"/>
                </a:cubicBezTo>
                <a:close/>
                <a:moveTo>
                  <a:pt x="2160443" y="3214647"/>
                </a:moveTo>
                <a:lnTo>
                  <a:pt x="2160492" y="3214650"/>
                </a:lnTo>
                <a:lnTo>
                  <a:pt x="2160517" y="3214723"/>
                </a:lnTo>
                <a:lnTo>
                  <a:pt x="2164732" y="3219168"/>
                </a:lnTo>
                <a:lnTo>
                  <a:pt x="2160580" y="3217291"/>
                </a:lnTo>
                <a:close/>
                <a:moveTo>
                  <a:pt x="2246005" y="3204783"/>
                </a:moveTo>
                <a:cubicBezTo>
                  <a:pt x="2242986" y="3202208"/>
                  <a:pt x="2240446" y="3202587"/>
                  <a:pt x="2238061" y="3207292"/>
                </a:cubicBezTo>
                <a:cubicBezTo>
                  <a:pt x="2237648" y="3208116"/>
                  <a:pt x="2238759" y="3210115"/>
                  <a:pt x="2239649" y="3211166"/>
                </a:cubicBezTo>
                <a:cubicBezTo>
                  <a:pt x="2240222" y="3211863"/>
                  <a:pt x="2240866" y="3212587"/>
                  <a:pt x="2243687" y="3214175"/>
                </a:cubicBezTo>
                <a:lnTo>
                  <a:pt x="2244643" y="3214634"/>
                </a:lnTo>
                <a:lnTo>
                  <a:pt x="2243817" y="3214628"/>
                </a:lnTo>
                <a:lnTo>
                  <a:pt x="2249564" y="3217864"/>
                </a:lnTo>
                <a:lnTo>
                  <a:pt x="2249691" y="3220283"/>
                </a:lnTo>
                <a:cubicBezTo>
                  <a:pt x="2250965" y="3222851"/>
                  <a:pt x="2254367" y="3224537"/>
                  <a:pt x="2257133" y="3226028"/>
                </a:cubicBezTo>
                <a:cubicBezTo>
                  <a:pt x="2257465" y="3226242"/>
                  <a:pt x="2259478" y="3224349"/>
                  <a:pt x="2253212" y="3219919"/>
                </a:cubicBezTo>
                <a:lnTo>
                  <a:pt x="2249564" y="3217864"/>
                </a:lnTo>
                <a:lnTo>
                  <a:pt x="2249518" y="3216970"/>
                </a:lnTo>
                <a:lnTo>
                  <a:pt x="2260786" y="3222376"/>
                </a:lnTo>
                <a:cubicBezTo>
                  <a:pt x="2259288" y="3219612"/>
                  <a:pt x="2257606" y="3216215"/>
                  <a:pt x="2255032" y="3214945"/>
                </a:cubicBezTo>
                <a:cubicBezTo>
                  <a:pt x="2252377" y="3213641"/>
                  <a:pt x="2250391" y="3213652"/>
                  <a:pt x="2249396" y="3214647"/>
                </a:cubicBezTo>
                <a:lnTo>
                  <a:pt x="2249518" y="3216970"/>
                </a:lnTo>
                <a:lnTo>
                  <a:pt x="2244643" y="3214634"/>
                </a:lnTo>
                <a:lnTo>
                  <a:pt x="2249215" y="3214660"/>
                </a:lnTo>
                <a:cubicBezTo>
                  <a:pt x="2250840" y="3210564"/>
                  <a:pt x="2249183" y="3207515"/>
                  <a:pt x="2246005" y="3204783"/>
                </a:cubicBezTo>
                <a:close/>
                <a:moveTo>
                  <a:pt x="1923295" y="3204242"/>
                </a:moveTo>
                <a:cubicBezTo>
                  <a:pt x="1921644" y="3205291"/>
                  <a:pt x="1918974" y="3207800"/>
                  <a:pt x="1919227" y="3208276"/>
                </a:cubicBezTo>
                <a:cubicBezTo>
                  <a:pt x="1921676" y="3212720"/>
                  <a:pt x="1924664" y="3214056"/>
                  <a:pt x="1927495" y="3212625"/>
                </a:cubicBezTo>
                <a:cubicBezTo>
                  <a:pt x="1928890" y="3211229"/>
                  <a:pt x="1931780" y="3209005"/>
                  <a:pt x="1931496" y="3208529"/>
                </a:cubicBezTo>
                <a:cubicBezTo>
                  <a:pt x="1929048" y="3204086"/>
                  <a:pt x="1925965" y="3202556"/>
                  <a:pt x="1923295" y="3204242"/>
                </a:cubicBezTo>
                <a:close/>
                <a:moveTo>
                  <a:pt x="186388" y="3204179"/>
                </a:moveTo>
                <a:cubicBezTo>
                  <a:pt x="183559" y="3202778"/>
                  <a:pt x="180573" y="3204086"/>
                  <a:pt x="178157" y="3208529"/>
                </a:cubicBezTo>
                <a:cubicBezTo>
                  <a:pt x="177904" y="3209005"/>
                  <a:pt x="180573" y="3211547"/>
                  <a:pt x="182225" y="3212561"/>
                </a:cubicBezTo>
                <a:cubicBezTo>
                  <a:pt x="184894" y="3214247"/>
                  <a:pt x="187977" y="3212720"/>
                  <a:pt x="190424" y="3208276"/>
                </a:cubicBezTo>
                <a:cubicBezTo>
                  <a:pt x="190646" y="3207800"/>
                  <a:pt x="187786" y="3205574"/>
                  <a:pt x="186388" y="3204179"/>
                </a:cubicBezTo>
                <a:close/>
                <a:moveTo>
                  <a:pt x="5451954" y="3201888"/>
                </a:moveTo>
                <a:cubicBezTo>
                  <a:pt x="5452951" y="3200891"/>
                  <a:pt x="5454936" y="3200883"/>
                  <a:pt x="5457589" y="3202186"/>
                </a:cubicBezTo>
                <a:cubicBezTo>
                  <a:pt x="5460163" y="3203423"/>
                  <a:pt x="5461844" y="3206860"/>
                  <a:pt x="5463341" y="3209621"/>
                </a:cubicBezTo>
                <a:cubicBezTo>
                  <a:pt x="5463595" y="3210102"/>
                  <a:pt x="5460163" y="3213533"/>
                  <a:pt x="5459687" y="3213273"/>
                </a:cubicBezTo>
                <a:cubicBezTo>
                  <a:pt x="5456923" y="3211783"/>
                  <a:pt x="5453521" y="3210102"/>
                  <a:pt x="5452254" y="3207527"/>
                </a:cubicBezTo>
                <a:cubicBezTo>
                  <a:pt x="5450950" y="3204872"/>
                  <a:pt x="5450957" y="3202885"/>
                  <a:pt x="5451954" y="3201888"/>
                </a:cubicBezTo>
                <a:close/>
                <a:moveTo>
                  <a:pt x="5448561" y="3192021"/>
                </a:moveTo>
                <a:cubicBezTo>
                  <a:pt x="5451739" y="3194722"/>
                  <a:pt x="5453396" y="3197804"/>
                  <a:pt x="5451772" y="3201903"/>
                </a:cubicBezTo>
                <a:cubicBezTo>
                  <a:pt x="5451517" y="3202536"/>
                  <a:pt x="5448086" y="3202408"/>
                  <a:pt x="5446404" y="3201838"/>
                </a:cubicBezTo>
                <a:cubicBezTo>
                  <a:pt x="5444780" y="3201265"/>
                  <a:pt x="5443354" y="3199769"/>
                  <a:pt x="5442211" y="3198406"/>
                </a:cubicBezTo>
                <a:cubicBezTo>
                  <a:pt x="5441316" y="3197328"/>
                  <a:pt x="5440207" y="3195354"/>
                  <a:pt x="5440619" y="3194531"/>
                </a:cubicBezTo>
                <a:cubicBezTo>
                  <a:pt x="5443004" y="3189825"/>
                  <a:pt x="5445548" y="3189443"/>
                  <a:pt x="5448561" y="3192021"/>
                </a:cubicBezTo>
                <a:close/>
                <a:moveTo>
                  <a:pt x="1912807" y="3176881"/>
                </a:moveTo>
                <a:cubicBezTo>
                  <a:pt x="1908360" y="3179337"/>
                  <a:pt x="1906831" y="3182412"/>
                  <a:pt x="1908519" y="3185085"/>
                </a:cubicBezTo>
                <a:cubicBezTo>
                  <a:pt x="1909566" y="3186731"/>
                  <a:pt x="1912076" y="3189406"/>
                  <a:pt x="1912553" y="3189146"/>
                </a:cubicBezTo>
                <a:cubicBezTo>
                  <a:pt x="1917001" y="3186672"/>
                  <a:pt x="1918308" y="3183686"/>
                  <a:pt x="1916905" y="3180891"/>
                </a:cubicBezTo>
                <a:cubicBezTo>
                  <a:pt x="1915509" y="3179492"/>
                  <a:pt x="1913283" y="3176596"/>
                  <a:pt x="1912807" y="3176881"/>
                </a:cubicBezTo>
                <a:close/>
                <a:moveTo>
                  <a:pt x="2118920" y="3166655"/>
                </a:moveTo>
                <a:cubicBezTo>
                  <a:pt x="2115898" y="3164077"/>
                  <a:pt x="2113354" y="3164462"/>
                  <a:pt x="2110969" y="3169168"/>
                </a:cubicBezTo>
                <a:cubicBezTo>
                  <a:pt x="2110559" y="3169986"/>
                  <a:pt x="2111674" y="3171994"/>
                  <a:pt x="2112563" y="3173037"/>
                </a:cubicBezTo>
                <a:cubicBezTo>
                  <a:pt x="2113134" y="3173739"/>
                  <a:pt x="2113777" y="3174467"/>
                  <a:pt x="2115184" y="3175093"/>
                </a:cubicBezTo>
                <a:lnTo>
                  <a:pt x="2122075" y="3176529"/>
                </a:lnTo>
                <a:lnTo>
                  <a:pt x="2116723" y="3176497"/>
                </a:lnTo>
                <a:lnTo>
                  <a:pt x="2122811" y="3177886"/>
                </a:lnTo>
                <a:lnTo>
                  <a:pt x="2125558" y="3186133"/>
                </a:lnTo>
                <a:cubicBezTo>
                  <a:pt x="2127263" y="3187844"/>
                  <a:pt x="2130028" y="3188483"/>
                  <a:pt x="2135096" y="3189306"/>
                </a:cubicBezTo>
                <a:cubicBezTo>
                  <a:pt x="2136744" y="3199442"/>
                  <a:pt x="2137664" y="3200369"/>
                  <a:pt x="2147802" y="3202018"/>
                </a:cubicBezTo>
                <a:cubicBezTo>
                  <a:pt x="2149044" y="3209617"/>
                  <a:pt x="2149871" y="3212034"/>
                  <a:pt x="2159261" y="3216693"/>
                </a:cubicBezTo>
                <a:lnTo>
                  <a:pt x="2160580" y="3217291"/>
                </a:lnTo>
                <a:lnTo>
                  <a:pt x="2160738" y="3220283"/>
                </a:lnTo>
                <a:cubicBezTo>
                  <a:pt x="2162013" y="3222851"/>
                  <a:pt x="2165411" y="3224537"/>
                  <a:pt x="2168177" y="3226028"/>
                </a:cubicBezTo>
                <a:cubicBezTo>
                  <a:pt x="2168415" y="3226156"/>
                  <a:pt x="2169393" y="3225360"/>
                  <a:pt x="2168863" y="3223519"/>
                </a:cubicBezTo>
                <a:lnTo>
                  <a:pt x="2164732" y="3219168"/>
                </a:lnTo>
                <a:lnTo>
                  <a:pt x="2171832" y="3222376"/>
                </a:lnTo>
                <a:cubicBezTo>
                  <a:pt x="2170334" y="3219612"/>
                  <a:pt x="2168655" y="3216215"/>
                  <a:pt x="2166078" y="3214945"/>
                </a:cubicBezTo>
                <a:lnTo>
                  <a:pt x="2160492" y="3214650"/>
                </a:lnTo>
                <a:lnTo>
                  <a:pt x="2157345" y="3205193"/>
                </a:lnTo>
                <a:cubicBezTo>
                  <a:pt x="2155641" y="3203489"/>
                  <a:pt x="2152873" y="3202846"/>
                  <a:pt x="2147802" y="3202018"/>
                </a:cubicBezTo>
                <a:cubicBezTo>
                  <a:pt x="2146152" y="3191883"/>
                  <a:pt x="2145232" y="3190957"/>
                  <a:pt x="2135096" y="3189306"/>
                </a:cubicBezTo>
                <a:cubicBezTo>
                  <a:pt x="2134251" y="3184260"/>
                  <a:pt x="2133600" y="3181507"/>
                  <a:pt x="2131188" y="3179796"/>
                </a:cubicBezTo>
                <a:lnTo>
                  <a:pt x="2122811" y="3177886"/>
                </a:lnTo>
                <a:lnTo>
                  <a:pt x="2122383" y="3176596"/>
                </a:lnTo>
                <a:lnTo>
                  <a:pt x="2122075" y="3176529"/>
                </a:lnTo>
                <a:lnTo>
                  <a:pt x="2122130" y="3176529"/>
                </a:lnTo>
                <a:cubicBezTo>
                  <a:pt x="2123745" y="3172435"/>
                  <a:pt x="2122097" y="3169386"/>
                  <a:pt x="2118920" y="3166655"/>
                </a:cubicBezTo>
                <a:close/>
                <a:moveTo>
                  <a:pt x="2166713" y="3164171"/>
                </a:moveTo>
                <a:cubicBezTo>
                  <a:pt x="2166238" y="3163913"/>
                  <a:pt x="2163692" y="3166592"/>
                  <a:pt x="2162680" y="3168251"/>
                </a:cubicBezTo>
                <a:cubicBezTo>
                  <a:pt x="2160993" y="3170915"/>
                  <a:pt x="2162520" y="3173996"/>
                  <a:pt x="2166964" y="3176435"/>
                </a:cubicBezTo>
                <a:cubicBezTo>
                  <a:pt x="2167442" y="3176693"/>
                  <a:pt x="2169669" y="3173806"/>
                  <a:pt x="2171068" y="3172402"/>
                </a:cubicBezTo>
                <a:cubicBezTo>
                  <a:pt x="2172467" y="3169578"/>
                  <a:pt x="2171167" y="3166592"/>
                  <a:pt x="2166713" y="3164171"/>
                </a:cubicBezTo>
                <a:close/>
                <a:moveTo>
                  <a:pt x="120352" y="3164171"/>
                </a:moveTo>
                <a:cubicBezTo>
                  <a:pt x="112279" y="3177270"/>
                  <a:pt x="112279" y="3177270"/>
                  <a:pt x="121209" y="3189338"/>
                </a:cubicBezTo>
                <a:cubicBezTo>
                  <a:pt x="123243" y="3189338"/>
                  <a:pt x="125373" y="3188928"/>
                  <a:pt x="127279" y="3189434"/>
                </a:cubicBezTo>
                <a:cubicBezTo>
                  <a:pt x="132014" y="3190643"/>
                  <a:pt x="135542" y="3189406"/>
                  <a:pt x="137671" y="3185022"/>
                </a:cubicBezTo>
                <a:cubicBezTo>
                  <a:pt x="139037" y="3182222"/>
                  <a:pt x="137131" y="3179583"/>
                  <a:pt x="133222" y="3176340"/>
                </a:cubicBezTo>
                <a:cubicBezTo>
                  <a:pt x="128709" y="3172592"/>
                  <a:pt x="124642" y="3168278"/>
                  <a:pt x="120352" y="3164171"/>
                </a:cubicBezTo>
                <a:close/>
                <a:moveTo>
                  <a:pt x="1955138" y="3163984"/>
                </a:moveTo>
                <a:cubicBezTo>
                  <a:pt x="1951103" y="3163405"/>
                  <a:pt x="1946878" y="3165160"/>
                  <a:pt x="1945953" y="3169284"/>
                </a:cubicBezTo>
                <a:cubicBezTo>
                  <a:pt x="1945540" y="3171200"/>
                  <a:pt x="1949574" y="3175805"/>
                  <a:pt x="1952150" y="3176277"/>
                </a:cubicBezTo>
                <a:cubicBezTo>
                  <a:pt x="1957872" y="3177396"/>
                  <a:pt x="1963943" y="3176627"/>
                  <a:pt x="1969855" y="3176627"/>
                </a:cubicBezTo>
                <a:cubicBezTo>
                  <a:pt x="1969855" y="3182571"/>
                  <a:pt x="1969855" y="3188483"/>
                  <a:pt x="1969855" y="3194427"/>
                </a:cubicBezTo>
                <a:cubicBezTo>
                  <a:pt x="1979992" y="3204719"/>
                  <a:pt x="1981230" y="3204623"/>
                  <a:pt x="1993657" y="3197319"/>
                </a:cubicBezTo>
                <a:cubicBezTo>
                  <a:pt x="1981230" y="3181050"/>
                  <a:pt x="1981324" y="3180988"/>
                  <a:pt x="1969855" y="3176627"/>
                </a:cubicBezTo>
                <a:cubicBezTo>
                  <a:pt x="1971155" y="3172147"/>
                  <a:pt x="1970045" y="3168345"/>
                  <a:pt x="1965908" y="3166533"/>
                </a:cubicBezTo>
                <a:cubicBezTo>
                  <a:pt x="1962572" y="3165066"/>
                  <a:pt x="1958792" y="3164524"/>
                  <a:pt x="1955138" y="3163984"/>
                </a:cubicBezTo>
                <a:close/>
                <a:moveTo>
                  <a:pt x="5242538" y="3151211"/>
                </a:moveTo>
                <a:cubicBezTo>
                  <a:pt x="5238027" y="3155499"/>
                  <a:pt x="5233511" y="3159759"/>
                  <a:pt x="5229128" y="3163913"/>
                </a:cubicBezTo>
                <a:cubicBezTo>
                  <a:pt x="5212221" y="3163913"/>
                  <a:pt x="5195506" y="3163788"/>
                  <a:pt x="5178791" y="3164103"/>
                </a:cubicBezTo>
                <a:cubicBezTo>
                  <a:pt x="5177293" y="3164136"/>
                  <a:pt x="5175866" y="3166915"/>
                  <a:pt x="5174242" y="3168537"/>
                </a:cubicBezTo>
                <a:cubicBezTo>
                  <a:pt x="5171572" y="3178223"/>
                  <a:pt x="5171096" y="3188105"/>
                  <a:pt x="5174718" y="3198237"/>
                </a:cubicBezTo>
                <a:cubicBezTo>
                  <a:pt x="5180313" y="3203508"/>
                  <a:pt x="5186067" y="3208973"/>
                  <a:pt x="5191782" y="3214440"/>
                </a:cubicBezTo>
                <a:cubicBezTo>
                  <a:pt x="5198266" y="3207960"/>
                  <a:pt x="5204179" y="3202050"/>
                  <a:pt x="5210535" y="3195696"/>
                </a:cubicBezTo>
                <a:cubicBezTo>
                  <a:pt x="5210535" y="3191978"/>
                  <a:pt x="5209614" y="3187595"/>
                  <a:pt x="5210757" y="3183811"/>
                </a:cubicBezTo>
                <a:cubicBezTo>
                  <a:pt x="5212221" y="3179022"/>
                  <a:pt x="5217653" y="3176693"/>
                  <a:pt x="5218546" y="3178726"/>
                </a:cubicBezTo>
                <a:cubicBezTo>
                  <a:pt x="5225283" y="3194332"/>
                  <a:pt x="5247556" y="3184547"/>
                  <a:pt x="5253690" y="3200846"/>
                </a:cubicBezTo>
                <a:cubicBezTo>
                  <a:pt x="5256646" y="3198749"/>
                  <a:pt x="5260141" y="3197163"/>
                  <a:pt x="5262336" y="3194461"/>
                </a:cubicBezTo>
                <a:cubicBezTo>
                  <a:pt x="5265356" y="3190771"/>
                  <a:pt x="5268661" y="3189942"/>
                  <a:pt x="5272791" y="3189088"/>
                </a:cubicBezTo>
                <a:cubicBezTo>
                  <a:pt x="5287476" y="3186036"/>
                  <a:pt x="5287603" y="3185690"/>
                  <a:pt x="5285377" y="3169223"/>
                </a:cubicBezTo>
                <a:cubicBezTo>
                  <a:pt x="5279369" y="3163028"/>
                  <a:pt x="5273552" y="3157022"/>
                  <a:pt x="5267900" y="3151211"/>
                </a:cubicBezTo>
                <a:cubicBezTo>
                  <a:pt x="5259190" y="3151211"/>
                  <a:pt x="5250830" y="3151211"/>
                  <a:pt x="5242538" y="3151211"/>
                </a:cubicBezTo>
                <a:close/>
                <a:moveTo>
                  <a:pt x="2179395" y="3126007"/>
                </a:moveTo>
                <a:cubicBezTo>
                  <a:pt x="2178917" y="3125751"/>
                  <a:pt x="2176722" y="3128646"/>
                  <a:pt x="2175297" y="3130041"/>
                </a:cubicBezTo>
                <a:cubicBezTo>
                  <a:pt x="2173892" y="3132870"/>
                  <a:pt x="2175201" y="3135860"/>
                  <a:pt x="2179647" y="3138279"/>
                </a:cubicBezTo>
                <a:cubicBezTo>
                  <a:pt x="2180123" y="3138533"/>
                  <a:pt x="2182668" y="3135860"/>
                  <a:pt x="2183683" y="3134209"/>
                </a:cubicBezTo>
                <a:cubicBezTo>
                  <a:pt x="2185370" y="3131538"/>
                  <a:pt x="2183841" y="3128455"/>
                  <a:pt x="2179395" y="3126007"/>
                </a:cubicBezTo>
                <a:close/>
                <a:moveTo>
                  <a:pt x="1722034" y="3125751"/>
                </a:moveTo>
                <a:cubicBezTo>
                  <a:pt x="1712919" y="3134271"/>
                  <a:pt x="1712919" y="3142759"/>
                  <a:pt x="1722034" y="3151243"/>
                </a:cubicBezTo>
                <a:cubicBezTo>
                  <a:pt x="1731157" y="3142728"/>
                  <a:pt x="1731157" y="3134271"/>
                  <a:pt x="1722034" y="3125751"/>
                </a:cubicBezTo>
                <a:close/>
                <a:moveTo>
                  <a:pt x="2071244" y="3113043"/>
                </a:moveTo>
                <a:cubicBezTo>
                  <a:pt x="2066545" y="3111873"/>
                  <a:pt x="2063017" y="3113074"/>
                  <a:pt x="2060949" y="3117458"/>
                </a:cubicBezTo>
                <a:cubicBezTo>
                  <a:pt x="2060410" y="3118603"/>
                  <a:pt x="2060378" y="3120794"/>
                  <a:pt x="2061108" y="3121624"/>
                </a:cubicBezTo>
                <a:cubicBezTo>
                  <a:pt x="2070356" y="3132046"/>
                  <a:pt x="2079828" y="3142316"/>
                  <a:pt x="2091044" y="3154610"/>
                </a:cubicBezTo>
                <a:cubicBezTo>
                  <a:pt x="2094159" y="3145937"/>
                  <a:pt x="2096036" y="3140627"/>
                  <a:pt x="2097910" y="3135448"/>
                </a:cubicBezTo>
                <a:cubicBezTo>
                  <a:pt x="2092320" y="3125940"/>
                  <a:pt x="2084371" y="3119906"/>
                  <a:pt x="2077411" y="3113104"/>
                </a:cubicBezTo>
                <a:cubicBezTo>
                  <a:pt x="2075247" y="3113104"/>
                  <a:pt x="2073155" y="3113517"/>
                  <a:pt x="2071244" y="3113043"/>
                </a:cubicBezTo>
                <a:close/>
                <a:moveTo>
                  <a:pt x="88235" y="3112524"/>
                </a:moveTo>
                <a:cubicBezTo>
                  <a:pt x="83885" y="3112586"/>
                  <a:pt x="79722" y="3114246"/>
                  <a:pt x="78340" y="3117458"/>
                </a:cubicBezTo>
                <a:cubicBezTo>
                  <a:pt x="77832" y="3118635"/>
                  <a:pt x="77959" y="3120665"/>
                  <a:pt x="78658" y="3121718"/>
                </a:cubicBezTo>
                <a:cubicBezTo>
                  <a:pt x="82883" y="3128073"/>
                  <a:pt x="96676" y="3127786"/>
                  <a:pt x="99631" y="3121464"/>
                </a:cubicBezTo>
                <a:cubicBezTo>
                  <a:pt x="99536" y="3120001"/>
                  <a:pt x="99949" y="3118225"/>
                  <a:pt x="99250" y="3117175"/>
                </a:cubicBezTo>
                <a:cubicBezTo>
                  <a:pt x="97121" y="3113994"/>
                  <a:pt x="92585" y="3112458"/>
                  <a:pt x="88235" y="3112524"/>
                </a:cubicBezTo>
                <a:close/>
                <a:moveTo>
                  <a:pt x="121019" y="3100398"/>
                </a:moveTo>
                <a:cubicBezTo>
                  <a:pt x="111771" y="3112788"/>
                  <a:pt x="111771" y="3112850"/>
                  <a:pt x="120701" y="3125814"/>
                </a:cubicBezTo>
                <a:cubicBezTo>
                  <a:pt x="124832" y="3125814"/>
                  <a:pt x="128964" y="3125814"/>
                  <a:pt x="133095" y="3125814"/>
                </a:cubicBezTo>
                <a:cubicBezTo>
                  <a:pt x="142342" y="3113390"/>
                  <a:pt x="142343" y="3113359"/>
                  <a:pt x="133413" y="3100398"/>
                </a:cubicBezTo>
                <a:cubicBezTo>
                  <a:pt x="129282" y="3100398"/>
                  <a:pt x="125150" y="3100398"/>
                  <a:pt x="121019" y="3100398"/>
                </a:cubicBezTo>
                <a:close/>
                <a:moveTo>
                  <a:pt x="2129978" y="3089041"/>
                </a:moveTo>
                <a:cubicBezTo>
                  <a:pt x="2127211" y="3090531"/>
                  <a:pt x="2123809" y="3092225"/>
                  <a:pt x="2122541" y="3094807"/>
                </a:cubicBezTo>
                <a:cubicBezTo>
                  <a:pt x="2121237" y="3097465"/>
                  <a:pt x="2121247" y="3099449"/>
                  <a:pt x="2122243" y="3100443"/>
                </a:cubicBezTo>
                <a:lnTo>
                  <a:pt x="2124571" y="3100319"/>
                </a:lnTo>
                <a:lnTo>
                  <a:pt x="2122229" y="3105192"/>
                </a:lnTo>
                <a:lnTo>
                  <a:pt x="2122256" y="3100619"/>
                </a:lnTo>
                <a:cubicBezTo>
                  <a:pt x="2118157" y="3099005"/>
                  <a:pt x="2115108" y="3100652"/>
                  <a:pt x="2112372" y="3103827"/>
                </a:cubicBezTo>
                <a:cubicBezTo>
                  <a:pt x="2109797" y="3106845"/>
                  <a:pt x="2110177" y="3109388"/>
                  <a:pt x="2114883" y="3111770"/>
                </a:cubicBezTo>
                <a:cubicBezTo>
                  <a:pt x="2115709" y="3112184"/>
                  <a:pt x="2117707" y="3111070"/>
                  <a:pt x="2118762" y="3110182"/>
                </a:cubicBezTo>
                <a:cubicBezTo>
                  <a:pt x="2119458" y="3109611"/>
                  <a:pt x="2120181" y="3108968"/>
                  <a:pt x="2121771" y="3106148"/>
                </a:cubicBezTo>
                <a:lnTo>
                  <a:pt x="2122229" y="3105192"/>
                </a:lnTo>
                <a:lnTo>
                  <a:pt x="2122224" y="3106022"/>
                </a:lnTo>
                <a:lnTo>
                  <a:pt x="2126108" y="3100239"/>
                </a:lnTo>
                <a:lnTo>
                  <a:pt x="2127876" y="3100145"/>
                </a:lnTo>
                <a:cubicBezTo>
                  <a:pt x="2130452" y="3098878"/>
                  <a:pt x="2132140" y="3095475"/>
                  <a:pt x="2133630" y="3092703"/>
                </a:cubicBezTo>
                <a:cubicBezTo>
                  <a:pt x="2133772" y="3092478"/>
                  <a:pt x="2132987" y="3091508"/>
                  <a:pt x="2131131" y="3092747"/>
                </a:cubicBezTo>
                <a:lnTo>
                  <a:pt x="2126108" y="3100239"/>
                </a:lnTo>
                <a:lnTo>
                  <a:pt x="2124571" y="3100319"/>
                </a:lnTo>
                <a:close/>
                <a:moveTo>
                  <a:pt x="5566210" y="3087563"/>
                </a:moveTo>
                <a:cubicBezTo>
                  <a:pt x="5568119" y="3088040"/>
                  <a:pt x="5570594" y="3086962"/>
                  <a:pt x="5572249" y="3087786"/>
                </a:cubicBezTo>
                <a:cubicBezTo>
                  <a:pt x="5576791" y="3090009"/>
                  <a:pt x="5578510" y="3093160"/>
                  <a:pt x="5576981" y="3095992"/>
                </a:cubicBezTo>
                <a:cubicBezTo>
                  <a:pt x="5576030" y="3097708"/>
                  <a:pt x="5574412" y="3099489"/>
                  <a:pt x="5572662" y="3100218"/>
                </a:cubicBezTo>
                <a:cubicBezTo>
                  <a:pt x="5570949" y="3100914"/>
                  <a:pt x="5568658" y="3100344"/>
                  <a:pt x="5566622" y="3100344"/>
                </a:cubicBezTo>
                <a:cubicBezTo>
                  <a:pt x="5558743" y="3100281"/>
                  <a:pt x="5553561" y="3096342"/>
                  <a:pt x="5555724" y="3091985"/>
                </a:cubicBezTo>
                <a:cubicBezTo>
                  <a:pt x="5557919" y="3087597"/>
                  <a:pt x="5561446" y="3086360"/>
                  <a:pt x="5566210" y="3087563"/>
                </a:cubicBezTo>
                <a:close/>
                <a:moveTo>
                  <a:pt x="133572" y="3075195"/>
                </a:moveTo>
                <a:cubicBezTo>
                  <a:pt x="129122" y="3077636"/>
                  <a:pt x="127597" y="3080722"/>
                  <a:pt x="129282" y="3083390"/>
                </a:cubicBezTo>
                <a:cubicBezTo>
                  <a:pt x="130330" y="3085044"/>
                  <a:pt x="132841" y="3087705"/>
                  <a:pt x="133317" y="3087450"/>
                </a:cubicBezTo>
                <a:cubicBezTo>
                  <a:pt x="137734" y="3085010"/>
                  <a:pt x="139069" y="3082028"/>
                  <a:pt x="137671" y="3079200"/>
                </a:cubicBezTo>
                <a:cubicBezTo>
                  <a:pt x="136273" y="3077793"/>
                  <a:pt x="134048" y="3074903"/>
                  <a:pt x="133572" y="3075195"/>
                </a:cubicBezTo>
                <a:close/>
                <a:moveTo>
                  <a:pt x="5354719" y="3064417"/>
                </a:moveTo>
                <a:cubicBezTo>
                  <a:pt x="5348299" y="3067185"/>
                  <a:pt x="5348077" y="3081072"/>
                  <a:pt x="5354434" y="3085330"/>
                </a:cubicBezTo>
                <a:cubicBezTo>
                  <a:pt x="5355480" y="3085964"/>
                  <a:pt x="5357263" y="3085551"/>
                  <a:pt x="5358722" y="3085678"/>
                </a:cubicBezTo>
                <a:cubicBezTo>
                  <a:pt x="5360187" y="3084214"/>
                  <a:pt x="5362630" y="3082947"/>
                  <a:pt x="5362851" y="3081325"/>
                </a:cubicBezTo>
                <a:cubicBezTo>
                  <a:pt x="5363460" y="3077320"/>
                  <a:pt x="5363429" y="3073130"/>
                  <a:pt x="5362851" y="3069125"/>
                </a:cubicBezTo>
                <a:cubicBezTo>
                  <a:pt x="5362630" y="3067469"/>
                  <a:pt x="5360568" y="3065818"/>
                  <a:pt x="5358944" y="3064733"/>
                </a:cubicBezTo>
                <a:cubicBezTo>
                  <a:pt x="5357897" y="3064035"/>
                  <a:pt x="5355893" y="3063877"/>
                  <a:pt x="5354719" y="3064417"/>
                </a:cubicBezTo>
                <a:close/>
                <a:moveTo>
                  <a:pt x="5439316" y="3061725"/>
                </a:moveTo>
                <a:cubicBezTo>
                  <a:pt x="5443559" y="3061725"/>
                  <a:pt x="5447804" y="3064007"/>
                  <a:pt x="5452062" y="3068565"/>
                </a:cubicBezTo>
                <a:cubicBezTo>
                  <a:pt x="5443543" y="3077681"/>
                  <a:pt x="5435087" y="3077681"/>
                  <a:pt x="5426575" y="3068565"/>
                </a:cubicBezTo>
                <a:cubicBezTo>
                  <a:pt x="5430831" y="3064007"/>
                  <a:pt x="5435073" y="3061725"/>
                  <a:pt x="5439316" y="3061725"/>
                </a:cubicBezTo>
                <a:close/>
                <a:moveTo>
                  <a:pt x="1745360" y="3026353"/>
                </a:moveTo>
                <a:cubicBezTo>
                  <a:pt x="1743711" y="3027401"/>
                  <a:pt x="1741041" y="3029906"/>
                  <a:pt x="1741294" y="3030384"/>
                </a:cubicBezTo>
                <a:cubicBezTo>
                  <a:pt x="1743775" y="3034832"/>
                  <a:pt x="1746762" y="3036138"/>
                  <a:pt x="1749559" y="3034736"/>
                </a:cubicBezTo>
                <a:cubicBezTo>
                  <a:pt x="1750955" y="3033340"/>
                  <a:pt x="1753846" y="3031114"/>
                  <a:pt x="1753561" y="3030636"/>
                </a:cubicBezTo>
                <a:cubicBezTo>
                  <a:pt x="1751112" y="3026195"/>
                  <a:pt x="1748030" y="3024665"/>
                  <a:pt x="1745360" y="3026353"/>
                </a:cubicBezTo>
                <a:close/>
                <a:moveTo>
                  <a:pt x="1892337" y="3024024"/>
                </a:moveTo>
                <a:cubicBezTo>
                  <a:pt x="1888742" y="3023943"/>
                  <a:pt x="1885605" y="3026049"/>
                  <a:pt x="1881095" y="3030291"/>
                </a:cubicBezTo>
                <a:cubicBezTo>
                  <a:pt x="1876641" y="3034452"/>
                  <a:pt x="1872131" y="3038521"/>
                  <a:pt x="1867684" y="3042596"/>
                </a:cubicBezTo>
                <a:cubicBezTo>
                  <a:pt x="1878360" y="3054565"/>
                  <a:pt x="1890402" y="3048946"/>
                  <a:pt x="1906325" y="3047039"/>
                </a:cubicBezTo>
                <a:cubicBezTo>
                  <a:pt x="1906325" y="3039100"/>
                  <a:pt x="1906325" y="3034961"/>
                  <a:pt x="1906325" y="3030856"/>
                </a:cubicBezTo>
                <a:cubicBezTo>
                  <a:pt x="1899985" y="3026365"/>
                  <a:pt x="1895932" y="3024101"/>
                  <a:pt x="1892337" y="3024024"/>
                </a:cubicBezTo>
                <a:close/>
                <a:moveTo>
                  <a:pt x="1936427" y="2994282"/>
                </a:moveTo>
                <a:lnTo>
                  <a:pt x="1934655" y="2998579"/>
                </a:lnTo>
                <a:lnTo>
                  <a:pt x="1931750" y="2998733"/>
                </a:lnTo>
                <a:close/>
                <a:moveTo>
                  <a:pt x="1939279" y="2987359"/>
                </a:moveTo>
                <a:cubicBezTo>
                  <a:pt x="1936513" y="2988854"/>
                  <a:pt x="1933113" y="2990538"/>
                  <a:pt x="1931846" y="2993118"/>
                </a:cubicBezTo>
                <a:cubicBezTo>
                  <a:pt x="1930542" y="2995761"/>
                  <a:pt x="1930549" y="2997748"/>
                  <a:pt x="1931547" y="2998748"/>
                </a:cubicBezTo>
                <a:lnTo>
                  <a:pt x="1931742" y="2998733"/>
                </a:lnTo>
                <a:lnTo>
                  <a:pt x="1921264" y="3002936"/>
                </a:lnTo>
                <a:lnTo>
                  <a:pt x="1931628" y="3011349"/>
                </a:lnTo>
                <a:lnTo>
                  <a:pt x="1931623" y="3011383"/>
                </a:lnTo>
                <a:lnTo>
                  <a:pt x="1931670" y="3011383"/>
                </a:lnTo>
                <a:lnTo>
                  <a:pt x="1931750" y="3011448"/>
                </a:lnTo>
                <a:cubicBezTo>
                  <a:pt x="1931750" y="3013576"/>
                  <a:pt x="1930831" y="3016532"/>
                  <a:pt x="1931909" y="3017641"/>
                </a:cubicBezTo>
                <a:cubicBezTo>
                  <a:pt x="1940458" y="3026701"/>
                  <a:pt x="1949384" y="3035437"/>
                  <a:pt x="1957396" y="3043484"/>
                </a:cubicBezTo>
                <a:cubicBezTo>
                  <a:pt x="1956698" y="3049327"/>
                  <a:pt x="1957428" y="3054090"/>
                  <a:pt x="1955518" y="3057235"/>
                </a:cubicBezTo>
                <a:cubicBezTo>
                  <a:pt x="1944620" y="3075229"/>
                  <a:pt x="1943408" y="3076748"/>
                  <a:pt x="1944748" y="3090695"/>
                </a:cubicBezTo>
                <a:cubicBezTo>
                  <a:pt x="1945064" y="3094101"/>
                  <a:pt x="1948939" y="3097192"/>
                  <a:pt x="1951292" y="3100524"/>
                </a:cubicBezTo>
                <a:cubicBezTo>
                  <a:pt x="1955391" y="3100524"/>
                  <a:pt x="1959585" y="3100524"/>
                  <a:pt x="1963658" y="3100524"/>
                </a:cubicBezTo>
                <a:cubicBezTo>
                  <a:pt x="1969753" y="3106624"/>
                  <a:pt x="1975730" y="3112598"/>
                  <a:pt x="1982149" y="3119017"/>
                </a:cubicBezTo>
                <a:cubicBezTo>
                  <a:pt x="1982149" y="3126894"/>
                  <a:pt x="1982149" y="3135256"/>
                  <a:pt x="1982149" y="3145558"/>
                </a:cubicBezTo>
                <a:cubicBezTo>
                  <a:pt x="1992352" y="3154579"/>
                  <a:pt x="2003350" y="3164301"/>
                  <a:pt x="2016238" y="3175709"/>
                </a:cubicBezTo>
                <a:cubicBezTo>
                  <a:pt x="2034890" y="3177779"/>
                  <a:pt x="2032669" y="3179137"/>
                  <a:pt x="2034668" y="3196998"/>
                </a:cubicBezTo>
                <a:cubicBezTo>
                  <a:pt x="2042134" y="3204464"/>
                  <a:pt x="2049606" y="3211928"/>
                  <a:pt x="2057105" y="3219389"/>
                </a:cubicBezTo>
                <a:cubicBezTo>
                  <a:pt x="2057676" y="3223365"/>
                  <a:pt x="2058247" y="3227367"/>
                  <a:pt x="2058825" y="3231335"/>
                </a:cubicBezTo>
                <a:cubicBezTo>
                  <a:pt x="2059744" y="3233081"/>
                  <a:pt x="2060284" y="3235149"/>
                  <a:pt x="2061616" y="3236480"/>
                </a:cubicBezTo>
                <a:cubicBezTo>
                  <a:pt x="2068962" y="3244086"/>
                  <a:pt x="2077634" y="3250694"/>
                  <a:pt x="2083673" y="3259178"/>
                </a:cubicBezTo>
                <a:cubicBezTo>
                  <a:pt x="2090443" y="3268685"/>
                  <a:pt x="2104582" y="3261500"/>
                  <a:pt x="2109860" y="3273342"/>
                </a:cubicBezTo>
                <a:cubicBezTo>
                  <a:pt x="2109860" y="3280981"/>
                  <a:pt x="2109860" y="3289341"/>
                  <a:pt x="2109860" y="3297447"/>
                </a:cubicBezTo>
                <a:cubicBezTo>
                  <a:pt x="2120537" y="3308158"/>
                  <a:pt x="2130897" y="3318749"/>
                  <a:pt x="2141577" y="3328995"/>
                </a:cubicBezTo>
                <a:cubicBezTo>
                  <a:pt x="2142689" y="3330044"/>
                  <a:pt x="2145674" y="3329127"/>
                  <a:pt x="2147771" y="3329127"/>
                </a:cubicBezTo>
                <a:cubicBezTo>
                  <a:pt x="2149425" y="3336932"/>
                  <a:pt x="2143768" y="3346122"/>
                  <a:pt x="2152032" y="3352576"/>
                </a:cubicBezTo>
                <a:cubicBezTo>
                  <a:pt x="2160199" y="3356162"/>
                  <a:pt x="2168749" y="3353247"/>
                  <a:pt x="2176753" y="3354832"/>
                </a:cubicBezTo>
                <a:cubicBezTo>
                  <a:pt x="2180123" y="3355496"/>
                  <a:pt x="2182855" y="3359401"/>
                  <a:pt x="2185878" y="3361879"/>
                </a:cubicBezTo>
                <a:cubicBezTo>
                  <a:pt x="2185657" y="3366010"/>
                  <a:pt x="2185432" y="3370145"/>
                  <a:pt x="2185210" y="3373795"/>
                </a:cubicBezTo>
                <a:cubicBezTo>
                  <a:pt x="2180885" y="3378722"/>
                  <a:pt x="2176818" y="3383329"/>
                  <a:pt x="2173070" y="3387586"/>
                </a:cubicBezTo>
                <a:cubicBezTo>
                  <a:pt x="2173642" y="3392358"/>
                  <a:pt x="2172595" y="3397758"/>
                  <a:pt x="2174818" y="3400175"/>
                </a:cubicBezTo>
                <a:cubicBezTo>
                  <a:pt x="2186227" y="3412633"/>
                  <a:pt x="2198493" y="3424324"/>
                  <a:pt x="2210445" y="3436270"/>
                </a:cubicBezTo>
                <a:cubicBezTo>
                  <a:pt x="2210731" y="3440367"/>
                  <a:pt x="2210983" y="3444501"/>
                  <a:pt x="2211302" y="3449110"/>
                </a:cubicBezTo>
                <a:cubicBezTo>
                  <a:pt x="2215276" y="3453386"/>
                  <a:pt x="2219500" y="3457978"/>
                  <a:pt x="2223919" y="3462742"/>
                </a:cubicBezTo>
                <a:cubicBezTo>
                  <a:pt x="2223919" y="3470885"/>
                  <a:pt x="2223919" y="3479334"/>
                  <a:pt x="2223919" y="3491512"/>
                </a:cubicBezTo>
                <a:cubicBezTo>
                  <a:pt x="2231735" y="3497640"/>
                  <a:pt x="2241619" y="3505416"/>
                  <a:pt x="2250040" y="3512020"/>
                </a:cubicBezTo>
                <a:cubicBezTo>
                  <a:pt x="2250040" y="3527782"/>
                  <a:pt x="2250040" y="3540278"/>
                  <a:pt x="2250040" y="3552125"/>
                </a:cubicBezTo>
                <a:cubicBezTo>
                  <a:pt x="2258178" y="3560264"/>
                  <a:pt x="2265645" y="3567730"/>
                  <a:pt x="2273974" y="3576054"/>
                </a:cubicBezTo>
                <a:cubicBezTo>
                  <a:pt x="2270448" y="3580285"/>
                  <a:pt x="2266856" y="3584573"/>
                  <a:pt x="2262943" y="3589273"/>
                </a:cubicBezTo>
                <a:cubicBezTo>
                  <a:pt x="2266919" y="3600686"/>
                  <a:pt x="2282488" y="3591690"/>
                  <a:pt x="2287385" y="3602755"/>
                </a:cubicBezTo>
                <a:cubicBezTo>
                  <a:pt x="2287385" y="3614764"/>
                  <a:pt x="2287385" y="3627445"/>
                  <a:pt x="2287385" y="3639905"/>
                </a:cubicBezTo>
                <a:cubicBezTo>
                  <a:pt x="2292467" y="3651088"/>
                  <a:pt x="2308138" y="3642385"/>
                  <a:pt x="2313130" y="3654395"/>
                </a:cubicBezTo>
                <a:cubicBezTo>
                  <a:pt x="2313130" y="3666473"/>
                  <a:pt x="2313130" y="3679092"/>
                  <a:pt x="2313130" y="3691354"/>
                </a:cubicBezTo>
                <a:cubicBezTo>
                  <a:pt x="2315920" y="3695745"/>
                  <a:pt x="2319518" y="3696919"/>
                  <a:pt x="2323585" y="3697744"/>
                </a:cubicBezTo>
                <a:cubicBezTo>
                  <a:pt x="2338199" y="3700793"/>
                  <a:pt x="2338232" y="3701078"/>
                  <a:pt x="2338327" y="3711981"/>
                </a:cubicBezTo>
                <a:cubicBezTo>
                  <a:pt x="2338390" y="3718178"/>
                  <a:pt x="2338327" y="3724339"/>
                  <a:pt x="2338327" y="3728569"/>
                </a:cubicBezTo>
                <a:cubicBezTo>
                  <a:pt x="2343732" y="3734956"/>
                  <a:pt x="2347671" y="3739626"/>
                  <a:pt x="2350151" y="3742582"/>
                </a:cubicBezTo>
                <a:cubicBezTo>
                  <a:pt x="2351228" y="3753002"/>
                  <a:pt x="2351419" y="3761331"/>
                  <a:pt x="2353139" y="3769304"/>
                </a:cubicBezTo>
                <a:cubicBezTo>
                  <a:pt x="2354183" y="3774074"/>
                  <a:pt x="2358892" y="3775342"/>
                  <a:pt x="2363720" y="3773845"/>
                </a:cubicBezTo>
                <a:cubicBezTo>
                  <a:pt x="2363720" y="3797005"/>
                  <a:pt x="2363720" y="3820166"/>
                  <a:pt x="2363720" y="3843334"/>
                </a:cubicBezTo>
                <a:cubicBezTo>
                  <a:pt x="2367944" y="3847913"/>
                  <a:pt x="2372207" y="3852458"/>
                  <a:pt x="2376306" y="3856878"/>
                </a:cubicBezTo>
                <a:cubicBezTo>
                  <a:pt x="2376306" y="3869616"/>
                  <a:pt x="2376306" y="3882236"/>
                  <a:pt x="2376306" y="3894375"/>
                </a:cubicBezTo>
                <a:cubicBezTo>
                  <a:pt x="2371820" y="3899232"/>
                  <a:pt x="2367659" y="3903817"/>
                  <a:pt x="2364037" y="3907752"/>
                </a:cubicBezTo>
                <a:cubicBezTo>
                  <a:pt x="2364037" y="3938034"/>
                  <a:pt x="2364037" y="3967436"/>
                  <a:pt x="2364037" y="3995860"/>
                </a:cubicBezTo>
                <a:cubicBezTo>
                  <a:pt x="2374872" y="4006948"/>
                  <a:pt x="2385144" y="4017433"/>
                  <a:pt x="2395437" y="4027957"/>
                </a:cubicBezTo>
                <a:cubicBezTo>
                  <a:pt x="2401596" y="4021791"/>
                  <a:pt x="2407537" y="4015847"/>
                  <a:pt x="2413515" y="4009872"/>
                </a:cubicBezTo>
                <a:cubicBezTo>
                  <a:pt x="2414980" y="3971212"/>
                  <a:pt x="2414974" y="3971212"/>
                  <a:pt x="2422291" y="3965817"/>
                </a:cubicBezTo>
                <a:cubicBezTo>
                  <a:pt x="2429726" y="3973249"/>
                  <a:pt x="2437194" y="3980605"/>
                  <a:pt x="2444625" y="3988039"/>
                </a:cubicBezTo>
                <a:cubicBezTo>
                  <a:pt x="2447898" y="3988616"/>
                  <a:pt x="2452099" y="3986739"/>
                  <a:pt x="2452419" y="3982165"/>
                </a:cubicBezTo>
                <a:cubicBezTo>
                  <a:pt x="2453273" y="3969789"/>
                  <a:pt x="2452703" y="3957193"/>
                  <a:pt x="2452703" y="3945912"/>
                </a:cubicBezTo>
                <a:cubicBezTo>
                  <a:pt x="2457690" y="3940261"/>
                  <a:pt x="2461762" y="3935657"/>
                  <a:pt x="2464783" y="3932225"/>
                </a:cubicBezTo>
                <a:cubicBezTo>
                  <a:pt x="2464783" y="3918235"/>
                  <a:pt x="2464783" y="3905752"/>
                  <a:pt x="2464783" y="3893234"/>
                </a:cubicBezTo>
                <a:cubicBezTo>
                  <a:pt x="2454097" y="3887511"/>
                  <a:pt x="2453148" y="3877118"/>
                  <a:pt x="2450603" y="3867300"/>
                </a:cubicBezTo>
                <a:lnTo>
                  <a:pt x="2440011" y="3862823"/>
                </a:lnTo>
                <a:lnTo>
                  <a:pt x="2439694" y="3881366"/>
                </a:lnTo>
                <a:cubicBezTo>
                  <a:pt x="2438584" y="3886231"/>
                  <a:pt x="2434353" y="3887658"/>
                  <a:pt x="2431492" y="3885876"/>
                </a:cubicBezTo>
                <a:cubicBezTo>
                  <a:pt x="2429843" y="3884829"/>
                  <a:pt x="2427616" y="3883021"/>
                  <a:pt x="2427489" y="3881429"/>
                </a:cubicBezTo>
                <a:cubicBezTo>
                  <a:pt x="2427013" y="3875232"/>
                  <a:pt x="2427299" y="3868971"/>
                  <a:pt x="2427299" y="3862742"/>
                </a:cubicBezTo>
                <a:lnTo>
                  <a:pt x="2439989" y="3862742"/>
                </a:lnTo>
                <a:lnTo>
                  <a:pt x="2439800" y="3844134"/>
                </a:lnTo>
                <a:cubicBezTo>
                  <a:pt x="2439672" y="3842542"/>
                  <a:pt x="2437446" y="3840734"/>
                  <a:pt x="2435797" y="3839682"/>
                </a:cubicBezTo>
                <a:cubicBezTo>
                  <a:pt x="2432968" y="3837872"/>
                  <a:pt x="2428710" y="3839300"/>
                  <a:pt x="2427595" y="3844198"/>
                </a:cubicBezTo>
                <a:cubicBezTo>
                  <a:pt x="2426264" y="3850111"/>
                  <a:pt x="2427277" y="3856594"/>
                  <a:pt x="2427277" y="3862815"/>
                </a:cubicBezTo>
                <a:cubicBezTo>
                  <a:pt x="2422510" y="3861357"/>
                  <a:pt x="2417457" y="3862626"/>
                  <a:pt x="2416822" y="3867206"/>
                </a:cubicBezTo>
                <a:cubicBezTo>
                  <a:pt x="2414912" y="3881156"/>
                  <a:pt x="2414215" y="3895294"/>
                  <a:pt x="2413423" y="3904925"/>
                </a:cubicBezTo>
                <a:cubicBezTo>
                  <a:pt x="2406080" y="3914265"/>
                  <a:pt x="2401090" y="3920625"/>
                  <a:pt x="2395690" y="3927515"/>
                </a:cubicBezTo>
                <a:cubicBezTo>
                  <a:pt x="2387551" y="3910443"/>
                  <a:pt x="2387171" y="3898597"/>
                  <a:pt x="2391206" y="3816229"/>
                </a:cubicBezTo>
                <a:cubicBezTo>
                  <a:pt x="2394161" y="3813274"/>
                  <a:pt x="2397117" y="3810324"/>
                  <a:pt x="2401825" y="3805619"/>
                </a:cubicBezTo>
                <a:cubicBezTo>
                  <a:pt x="2401825" y="3790975"/>
                  <a:pt x="2402174" y="3774486"/>
                  <a:pt x="2401535" y="3758059"/>
                </a:cubicBezTo>
                <a:cubicBezTo>
                  <a:pt x="2401406" y="3754785"/>
                  <a:pt x="2397403" y="3751640"/>
                  <a:pt x="2395215" y="3748431"/>
                </a:cubicBezTo>
                <a:lnTo>
                  <a:pt x="2376454" y="3748431"/>
                </a:lnTo>
                <a:lnTo>
                  <a:pt x="2376169" y="3765508"/>
                </a:lnTo>
                <a:cubicBezTo>
                  <a:pt x="2374799" y="3770944"/>
                  <a:pt x="2370669" y="3775201"/>
                  <a:pt x="2363742" y="3773799"/>
                </a:cubicBezTo>
                <a:cubicBezTo>
                  <a:pt x="2363742" y="3768083"/>
                  <a:pt x="2362695" y="3762077"/>
                  <a:pt x="2364027" y="3756673"/>
                </a:cubicBezTo>
                <a:lnTo>
                  <a:pt x="2376452" y="3748383"/>
                </a:lnTo>
                <a:lnTo>
                  <a:pt x="2380943" y="3737912"/>
                </a:lnTo>
                <a:cubicBezTo>
                  <a:pt x="2394543" y="3736923"/>
                  <a:pt x="2403315" y="3729013"/>
                  <a:pt x="2411607" y="3719669"/>
                </a:cubicBezTo>
                <a:cubicBezTo>
                  <a:pt x="2414437" y="3716491"/>
                  <a:pt x="2413611" y="3713662"/>
                  <a:pt x="2407953" y="3710295"/>
                </a:cubicBezTo>
                <a:cubicBezTo>
                  <a:pt x="2391744" y="3710295"/>
                  <a:pt x="2374872" y="3710390"/>
                  <a:pt x="2357997" y="3710103"/>
                </a:cubicBezTo>
                <a:cubicBezTo>
                  <a:pt x="2356412" y="3710072"/>
                  <a:pt x="2354884" y="3707594"/>
                  <a:pt x="2351800" y="3704897"/>
                </a:cubicBezTo>
                <a:cubicBezTo>
                  <a:pt x="2351326" y="3692121"/>
                  <a:pt x="2350783" y="3677847"/>
                  <a:pt x="2350308" y="3665039"/>
                </a:cubicBezTo>
                <a:cubicBezTo>
                  <a:pt x="2341408" y="3656144"/>
                  <a:pt x="2333943" y="3648671"/>
                  <a:pt x="2326445" y="3641174"/>
                </a:cubicBezTo>
                <a:cubicBezTo>
                  <a:pt x="2329117" y="3638788"/>
                  <a:pt x="2331653" y="3634530"/>
                  <a:pt x="2334513" y="3634308"/>
                </a:cubicBezTo>
                <a:cubicBezTo>
                  <a:pt x="2345031" y="3633483"/>
                  <a:pt x="2355683" y="3634500"/>
                  <a:pt x="2366201" y="3633707"/>
                </a:cubicBezTo>
                <a:cubicBezTo>
                  <a:pt x="2369695" y="3633453"/>
                  <a:pt x="2372970" y="3629864"/>
                  <a:pt x="2376402" y="3627731"/>
                </a:cubicBezTo>
                <a:cubicBezTo>
                  <a:pt x="2376402" y="3619311"/>
                  <a:pt x="2376402" y="3610887"/>
                  <a:pt x="2376402" y="3602431"/>
                </a:cubicBezTo>
                <a:cubicBezTo>
                  <a:pt x="2372176" y="3597889"/>
                  <a:pt x="2367883" y="3593347"/>
                  <a:pt x="2363782" y="3588925"/>
                </a:cubicBezTo>
                <a:cubicBezTo>
                  <a:pt x="2363592" y="3584509"/>
                  <a:pt x="2363371" y="3580380"/>
                  <a:pt x="2363212" y="3576661"/>
                </a:cubicBezTo>
                <a:cubicBezTo>
                  <a:pt x="2358887" y="3571796"/>
                  <a:pt x="2354788" y="3567160"/>
                  <a:pt x="2350403" y="3562237"/>
                </a:cubicBezTo>
                <a:cubicBezTo>
                  <a:pt x="2350403" y="3553939"/>
                  <a:pt x="2350403" y="3545645"/>
                  <a:pt x="2350403" y="3534556"/>
                </a:cubicBezTo>
                <a:cubicBezTo>
                  <a:pt x="2330764" y="3534904"/>
                  <a:pt x="2344587" y="3513004"/>
                  <a:pt x="2331590" y="3506810"/>
                </a:cubicBezTo>
                <a:cubicBezTo>
                  <a:pt x="2323298" y="3506810"/>
                  <a:pt x="2314875" y="3506810"/>
                  <a:pt x="2306488" y="3506810"/>
                </a:cubicBezTo>
                <a:cubicBezTo>
                  <a:pt x="2297111" y="3492208"/>
                  <a:pt x="2297111" y="3492208"/>
                  <a:pt x="2311950" y="3476089"/>
                </a:cubicBezTo>
                <a:cubicBezTo>
                  <a:pt x="2312266" y="3471993"/>
                  <a:pt x="2312616" y="3467900"/>
                  <a:pt x="2313035" y="3462522"/>
                </a:cubicBezTo>
                <a:cubicBezTo>
                  <a:pt x="2303246" y="3452719"/>
                  <a:pt x="2293203" y="3442018"/>
                  <a:pt x="2282266" y="3432274"/>
                </a:cubicBezTo>
                <a:cubicBezTo>
                  <a:pt x="2279786" y="3430046"/>
                  <a:pt x="2274133" y="3430046"/>
                  <a:pt x="2270480" y="3431005"/>
                </a:cubicBezTo>
                <a:cubicBezTo>
                  <a:pt x="2267618" y="3431769"/>
                  <a:pt x="2265550" y="3435602"/>
                  <a:pt x="2263163" y="3438046"/>
                </a:cubicBezTo>
                <a:cubicBezTo>
                  <a:pt x="2278071" y="3454222"/>
                  <a:pt x="2278071" y="3454222"/>
                  <a:pt x="2268316" y="3468726"/>
                </a:cubicBezTo>
                <a:cubicBezTo>
                  <a:pt x="2259828" y="3468726"/>
                  <a:pt x="2251378" y="3468726"/>
                  <a:pt x="2242986" y="3468726"/>
                </a:cubicBezTo>
                <a:cubicBezTo>
                  <a:pt x="2231863" y="3458265"/>
                  <a:pt x="2236690" y="3446140"/>
                  <a:pt x="2239362" y="3434300"/>
                </a:cubicBezTo>
                <a:cubicBezTo>
                  <a:pt x="2242350" y="3431321"/>
                  <a:pt x="2245339" y="3428332"/>
                  <a:pt x="2248265" y="3425407"/>
                </a:cubicBezTo>
                <a:cubicBezTo>
                  <a:pt x="2245214" y="3414893"/>
                  <a:pt x="2235199" y="3419530"/>
                  <a:pt x="2237459" y="3420639"/>
                </a:cubicBezTo>
                <a:cubicBezTo>
                  <a:pt x="2219310" y="3405167"/>
                  <a:pt x="2208124" y="3395632"/>
                  <a:pt x="2199129" y="3387936"/>
                </a:cubicBezTo>
                <a:cubicBezTo>
                  <a:pt x="2196298" y="3370495"/>
                  <a:pt x="2204690" y="3355110"/>
                  <a:pt x="2192965" y="3342401"/>
                </a:cubicBezTo>
                <a:cubicBezTo>
                  <a:pt x="2188801" y="3342147"/>
                  <a:pt x="2184673" y="3341920"/>
                  <a:pt x="2180123" y="3341665"/>
                </a:cubicBezTo>
                <a:cubicBezTo>
                  <a:pt x="2175803" y="3337630"/>
                  <a:pt x="2171226" y="3333380"/>
                  <a:pt x="2166554" y="3328995"/>
                </a:cubicBezTo>
                <a:cubicBezTo>
                  <a:pt x="2160421" y="3328995"/>
                  <a:pt x="2154094" y="3328995"/>
                  <a:pt x="2147738" y="3328995"/>
                </a:cubicBezTo>
                <a:cubicBezTo>
                  <a:pt x="2147738" y="3314298"/>
                  <a:pt x="2147738" y="3299616"/>
                  <a:pt x="2147738" y="3284933"/>
                </a:cubicBezTo>
                <a:cubicBezTo>
                  <a:pt x="2139162" y="3275999"/>
                  <a:pt x="2130580" y="3267038"/>
                  <a:pt x="2124095" y="3260263"/>
                </a:cubicBezTo>
                <a:cubicBezTo>
                  <a:pt x="2121717" y="3251866"/>
                  <a:pt x="2120093" y="3246275"/>
                  <a:pt x="2118088" y="3239253"/>
                </a:cubicBezTo>
                <a:cubicBezTo>
                  <a:pt x="2112213" y="3244434"/>
                  <a:pt x="2107855" y="3248312"/>
                  <a:pt x="2103503" y="3252151"/>
                </a:cubicBezTo>
                <a:cubicBezTo>
                  <a:pt x="2101402" y="3249357"/>
                  <a:pt x="2097812" y="3246631"/>
                  <a:pt x="2097177" y="3243356"/>
                </a:cubicBezTo>
                <a:cubicBezTo>
                  <a:pt x="2095687" y="3235404"/>
                  <a:pt x="2098611" y="3226922"/>
                  <a:pt x="2095017" y="3219104"/>
                </a:cubicBezTo>
                <a:cubicBezTo>
                  <a:pt x="2083101" y="3207198"/>
                  <a:pt x="2071244" y="3195345"/>
                  <a:pt x="2059364" y="3183497"/>
                </a:cubicBezTo>
                <a:cubicBezTo>
                  <a:pt x="2059174" y="3179394"/>
                  <a:pt x="2058983" y="3175266"/>
                  <a:pt x="2058595" y="3167872"/>
                </a:cubicBezTo>
                <a:cubicBezTo>
                  <a:pt x="2050877" y="3161537"/>
                  <a:pt x="2041213" y="3153622"/>
                  <a:pt x="2033082" y="3146983"/>
                </a:cubicBezTo>
                <a:cubicBezTo>
                  <a:pt x="2033082" y="3139834"/>
                  <a:pt x="2033082" y="3135700"/>
                  <a:pt x="2033082" y="3130199"/>
                </a:cubicBezTo>
                <a:cubicBezTo>
                  <a:pt x="2027739" y="3128425"/>
                  <a:pt x="2022239" y="3126541"/>
                  <a:pt x="2011816" y="3123051"/>
                </a:cubicBezTo>
                <a:cubicBezTo>
                  <a:pt x="2005064" y="3114057"/>
                  <a:pt x="1990287" y="3105736"/>
                  <a:pt x="1982467" y="3090723"/>
                </a:cubicBezTo>
                <a:cubicBezTo>
                  <a:pt x="1985137" y="3077039"/>
                  <a:pt x="1975318" y="3061363"/>
                  <a:pt x="1989013" y="3049486"/>
                </a:cubicBezTo>
                <a:lnTo>
                  <a:pt x="2007860" y="3049486"/>
                </a:lnTo>
                <a:lnTo>
                  <a:pt x="2007876" y="3049519"/>
                </a:lnTo>
                <a:lnTo>
                  <a:pt x="2007876" y="3068228"/>
                </a:lnTo>
                <a:cubicBezTo>
                  <a:pt x="2012101" y="3072719"/>
                  <a:pt x="2016364" y="3077226"/>
                  <a:pt x="2020527" y="3081647"/>
                </a:cubicBezTo>
                <a:cubicBezTo>
                  <a:pt x="2021320" y="3087550"/>
                  <a:pt x="2018109" y="3094449"/>
                  <a:pt x="2025291" y="3098592"/>
                </a:cubicBezTo>
                <a:cubicBezTo>
                  <a:pt x="2036514" y="3098973"/>
                  <a:pt x="2048935" y="3106435"/>
                  <a:pt x="2058119" y="3093879"/>
                </a:cubicBezTo>
                <a:cubicBezTo>
                  <a:pt x="2043409" y="3079072"/>
                  <a:pt x="2028819" y="3064226"/>
                  <a:pt x="2013979" y="3049645"/>
                </a:cubicBezTo>
                <a:cubicBezTo>
                  <a:pt x="2012933" y="3048597"/>
                  <a:pt x="2009945" y="3049519"/>
                  <a:pt x="2007876" y="3049519"/>
                </a:cubicBezTo>
                <a:lnTo>
                  <a:pt x="2007876" y="3049486"/>
                </a:lnTo>
                <a:lnTo>
                  <a:pt x="2007860" y="3049486"/>
                </a:lnTo>
                <a:lnTo>
                  <a:pt x="1999939" y="3034349"/>
                </a:lnTo>
                <a:cubicBezTo>
                  <a:pt x="1995831" y="3030537"/>
                  <a:pt x="1990760" y="3027544"/>
                  <a:pt x="1986216" y="3024092"/>
                </a:cubicBezTo>
                <a:cubicBezTo>
                  <a:pt x="1974335" y="3026988"/>
                  <a:pt x="1969823" y="3015549"/>
                  <a:pt x="1961748" y="3011383"/>
                </a:cubicBezTo>
                <a:lnTo>
                  <a:pt x="1931670" y="3011383"/>
                </a:lnTo>
                <a:lnTo>
                  <a:pt x="1931628" y="3011349"/>
                </a:lnTo>
                <a:lnTo>
                  <a:pt x="1932580" y="3003614"/>
                </a:lnTo>
                <a:lnTo>
                  <a:pt x="1934655" y="2998579"/>
                </a:lnTo>
                <a:lnTo>
                  <a:pt x="1937186" y="2998448"/>
                </a:lnTo>
                <a:cubicBezTo>
                  <a:pt x="1939754" y="2997174"/>
                  <a:pt x="1941442" y="2993781"/>
                  <a:pt x="1942934" y="2991014"/>
                </a:cubicBezTo>
                <a:cubicBezTo>
                  <a:pt x="1943122" y="2990807"/>
                  <a:pt x="1942352" y="2989847"/>
                  <a:pt x="1940521" y="2990383"/>
                </a:cubicBezTo>
                <a:lnTo>
                  <a:pt x="1936427" y="2994282"/>
                </a:lnTo>
                <a:close/>
                <a:moveTo>
                  <a:pt x="1893612" y="2960433"/>
                </a:moveTo>
                <a:lnTo>
                  <a:pt x="1893612" y="2960606"/>
                </a:lnTo>
                <a:lnTo>
                  <a:pt x="1893017" y="2960437"/>
                </a:lnTo>
                <a:close/>
                <a:moveTo>
                  <a:pt x="4111129" y="2948032"/>
                </a:moveTo>
                <a:cubicBezTo>
                  <a:pt x="4115544" y="2950479"/>
                  <a:pt x="4116883" y="2953468"/>
                  <a:pt x="4115481" y="2956295"/>
                </a:cubicBezTo>
                <a:cubicBezTo>
                  <a:pt x="4114085" y="2957691"/>
                  <a:pt x="4111859" y="2960584"/>
                  <a:pt x="4111384" y="2960297"/>
                </a:cubicBezTo>
                <a:cubicBezTo>
                  <a:pt x="4106936" y="2957848"/>
                  <a:pt x="4105407" y="2954766"/>
                  <a:pt x="4107095" y="2952096"/>
                </a:cubicBezTo>
                <a:cubicBezTo>
                  <a:pt x="4108141" y="2950448"/>
                  <a:pt x="4110653" y="2947778"/>
                  <a:pt x="4111129" y="2948032"/>
                </a:cubicBezTo>
                <a:close/>
                <a:moveTo>
                  <a:pt x="1798436" y="2935434"/>
                </a:moveTo>
                <a:cubicBezTo>
                  <a:pt x="1793982" y="2937886"/>
                  <a:pt x="1792459" y="2940973"/>
                  <a:pt x="1794141" y="2943646"/>
                </a:cubicBezTo>
                <a:cubicBezTo>
                  <a:pt x="1795195" y="2945298"/>
                  <a:pt x="1797700" y="2947969"/>
                  <a:pt x="1798174" y="2947713"/>
                </a:cubicBezTo>
                <a:cubicBezTo>
                  <a:pt x="1802628" y="2945234"/>
                  <a:pt x="1803929" y="2942243"/>
                  <a:pt x="1802534" y="2939443"/>
                </a:cubicBezTo>
                <a:cubicBezTo>
                  <a:pt x="1801132" y="2938045"/>
                  <a:pt x="1798912" y="2935151"/>
                  <a:pt x="1798436" y="2935434"/>
                </a:cubicBezTo>
                <a:close/>
                <a:moveTo>
                  <a:pt x="1874484" y="2935182"/>
                </a:moveTo>
                <a:cubicBezTo>
                  <a:pt x="1867487" y="2935182"/>
                  <a:pt x="1859165" y="2934611"/>
                  <a:pt x="1850995" y="2935404"/>
                </a:cubicBezTo>
                <a:cubicBezTo>
                  <a:pt x="1846486" y="2935850"/>
                  <a:pt x="1843306" y="2939768"/>
                  <a:pt x="1844322" y="2942752"/>
                </a:cubicBezTo>
                <a:cubicBezTo>
                  <a:pt x="1845883" y="2947329"/>
                  <a:pt x="1850043" y="2948667"/>
                  <a:pt x="1854654" y="2947935"/>
                </a:cubicBezTo>
                <a:cubicBezTo>
                  <a:pt x="1856715" y="2947617"/>
                  <a:pt x="1858848" y="2947875"/>
                  <a:pt x="1861296" y="2947875"/>
                </a:cubicBezTo>
                <a:cubicBezTo>
                  <a:pt x="1863472" y="2949931"/>
                  <a:pt x="1865687" y="2952040"/>
                  <a:pt x="1870292" y="2954156"/>
                </a:cubicBezTo>
                <a:lnTo>
                  <a:pt x="1893017" y="2960437"/>
                </a:lnTo>
                <a:lnTo>
                  <a:pt x="1874833" y="2960606"/>
                </a:lnTo>
                <a:cubicBezTo>
                  <a:pt x="1880969" y="2960606"/>
                  <a:pt x="1887286" y="2960606"/>
                  <a:pt x="1893612" y="2960606"/>
                </a:cubicBezTo>
                <a:cubicBezTo>
                  <a:pt x="1892311" y="2965086"/>
                  <a:pt x="1893422" y="2968898"/>
                  <a:pt x="1897557" y="2970713"/>
                </a:cubicBezTo>
                <a:cubicBezTo>
                  <a:pt x="1900895" y="2972170"/>
                  <a:pt x="1904675" y="2972715"/>
                  <a:pt x="1908329" y="2973255"/>
                </a:cubicBezTo>
                <a:cubicBezTo>
                  <a:pt x="1912362" y="2973825"/>
                  <a:pt x="1916587" y="2972072"/>
                  <a:pt x="1917515" y="2967948"/>
                </a:cubicBezTo>
                <a:cubicBezTo>
                  <a:pt x="1917926" y="2966031"/>
                  <a:pt x="1913893" y="2961437"/>
                  <a:pt x="1911317" y="2960959"/>
                </a:cubicBezTo>
                <a:cubicBezTo>
                  <a:pt x="1908457" y="2960410"/>
                  <a:pt x="1905516" y="2960327"/>
                  <a:pt x="1900201" y="2960373"/>
                </a:cubicBezTo>
                <a:lnTo>
                  <a:pt x="1893612" y="2960433"/>
                </a:lnTo>
                <a:lnTo>
                  <a:pt x="1893612" y="2954233"/>
                </a:lnTo>
                <a:cubicBezTo>
                  <a:pt x="1887674" y="2948316"/>
                  <a:pt x="1881696" y="2942369"/>
                  <a:pt x="1874484" y="2935182"/>
                </a:cubicBezTo>
                <a:close/>
                <a:moveTo>
                  <a:pt x="4142938" y="2922638"/>
                </a:moveTo>
                <a:cubicBezTo>
                  <a:pt x="4143579" y="2922890"/>
                  <a:pt x="4143451" y="2926329"/>
                  <a:pt x="4142873" y="2928010"/>
                </a:cubicBezTo>
                <a:cubicBezTo>
                  <a:pt x="4142303" y="2929633"/>
                  <a:pt x="4140813" y="2931061"/>
                  <a:pt x="4139442" y="2932201"/>
                </a:cubicBezTo>
                <a:cubicBezTo>
                  <a:pt x="4138363" y="2933097"/>
                  <a:pt x="4136390" y="2934207"/>
                  <a:pt x="4135566" y="2933794"/>
                </a:cubicBezTo>
                <a:cubicBezTo>
                  <a:pt x="4130865" y="2931410"/>
                  <a:pt x="4130484" y="2928866"/>
                  <a:pt x="4133055" y="2925846"/>
                </a:cubicBezTo>
                <a:cubicBezTo>
                  <a:pt x="4135756" y="2922668"/>
                  <a:pt x="4138839" y="2921019"/>
                  <a:pt x="4142938" y="2922638"/>
                </a:cubicBezTo>
                <a:close/>
                <a:moveTo>
                  <a:pt x="5153365" y="2922470"/>
                </a:moveTo>
                <a:cubicBezTo>
                  <a:pt x="5145741" y="2922470"/>
                  <a:pt x="5137285" y="2921708"/>
                  <a:pt x="5129056" y="2922755"/>
                </a:cubicBezTo>
                <a:cubicBezTo>
                  <a:pt x="5124286" y="2923390"/>
                  <a:pt x="5122606" y="2927462"/>
                  <a:pt x="5123461" y="2930704"/>
                </a:cubicBezTo>
                <a:cubicBezTo>
                  <a:pt x="5133979" y="2940117"/>
                  <a:pt x="5142086" y="2952198"/>
                  <a:pt x="5153587" y="2958713"/>
                </a:cubicBezTo>
                <a:cubicBezTo>
                  <a:pt x="5160324" y="2952829"/>
                  <a:pt x="5166554" y="2947400"/>
                  <a:pt x="5172815" y="2941929"/>
                </a:cubicBezTo>
                <a:cubicBezTo>
                  <a:pt x="5166078" y="2935185"/>
                  <a:pt x="5160070" y="2929175"/>
                  <a:pt x="5153365" y="2922470"/>
                </a:cubicBezTo>
                <a:close/>
                <a:moveTo>
                  <a:pt x="1554754" y="2911981"/>
                </a:moveTo>
                <a:cubicBezTo>
                  <a:pt x="1553098" y="2913028"/>
                  <a:pt x="1550425" y="2915540"/>
                  <a:pt x="1550680" y="2916016"/>
                </a:cubicBezTo>
                <a:cubicBezTo>
                  <a:pt x="1553129" y="2920437"/>
                  <a:pt x="1556118" y="2921769"/>
                  <a:pt x="1558948" y="2920375"/>
                </a:cubicBezTo>
                <a:cubicBezTo>
                  <a:pt x="1560343" y="2918974"/>
                  <a:pt x="1563235" y="2916747"/>
                  <a:pt x="1562950" y="2916271"/>
                </a:cubicBezTo>
                <a:cubicBezTo>
                  <a:pt x="1560502" y="2911823"/>
                  <a:pt x="1557420" y="2910301"/>
                  <a:pt x="1554754" y="2911981"/>
                </a:cubicBezTo>
                <a:close/>
                <a:moveTo>
                  <a:pt x="4111129" y="2909893"/>
                </a:moveTo>
                <a:cubicBezTo>
                  <a:pt x="4115544" y="2912342"/>
                  <a:pt x="4116883" y="2915329"/>
                  <a:pt x="4115481" y="2918159"/>
                </a:cubicBezTo>
                <a:cubicBezTo>
                  <a:pt x="4114085" y="2919554"/>
                  <a:pt x="4111859" y="2922447"/>
                  <a:pt x="4111384" y="2922161"/>
                </a:cubicBezTo>
                <a:cubicBezTo>
                  <a:pt x="4106936" y="2919712"/>
                  <a:pt x="4105407" y="2916635"/>
                  <a:pt x="4107095" y="2913965"/>
                </a:cubicBezTo>
                <a:cubicBezTo>
                  <a:pt x="4108141" y="2912310"/>
                  <a:pt x="4110653" y="2909639"/>
                  <a:pt x="4111129" y="2909893"/>
                </a:cubicBezTo>
                <a:close/>
                <a:moveTo>
                  <a:pt x="4066014" y="2909163"/>
                </a:moveTo>
                <a:cubicBezTo>
                  <a:pt x="4070364" y="2909099"/>
                  <a:pt x="4074902" y="2910633"/>
                  <a:pt x="4077033" y="2913810"/>
                </a:cubicBezTo>
                <a:cubicBezTo>
                  <a:pt x="4077762" y="2914856"/>
                  <a:pt x="4077350" y="2916632"/>
                  <a:pt x="4077445" y="2918099"/>
                </a:cubicBezTo>
                <a:cubicBezTo>
                  <a:pt x="4074521" y="2924579"/>
                  <a:pt x="4060666" y="2924867"/>
                  <a:pt x="4056435" y="2918352"/>
                </a:cubicBezTo>
                <a:cubicBezTo>
                  <a:pt x="4055737" y="2917273"/>
                  <a:pt x="4055610" y="2915301"/>
                  <a:pt x="4056118" y="2914094"/>
                </a:cubicBezTo>
                <a:cubicBezTo>
                  <a:pt x="4057501" y="2910886"/>
                  <a:pt x="4061664" y="2909226"/>
                  <a:pt x="4066014" y="2909163"/>
                </a:cubicBezTo>
                <a:close/>
                <a:moveTo>
                  <a:pt x="5473097" y="2899159"/>
                </a:moveTo>
                <a:cubicBezTo>
                  <a:pt x="5474810" y="2900109"/>
                  <a:pt x="5476593" y="2901735"/>
                  <a:pt x="5477322" y="2903483"/>
                </a:cubicBezTo>
                <a:cubicBezTo>
                  <a:pt x="5477988" y="2905165"/>
                  <a:pt x="5477449" y="2907456"/>
                  <a:pt x="5477449" y="2909517"/>
                </a:cubicBezTo>
                <a:cubicBezTo>
                  <a:pt x="5477385" y="2917401"/>
                  <a:pt x="5473446" y="2922578"/>
                  <a:pt x="5469095" y="2920421"/>
                </a:cubicBezTo>
                <a:cubicBezTo>
                  <a:pt x="5464706" y="2918227"/>
                  <a:pt x="5463468" y="2914698"/>
                  <a:pt x="5464673" y="2909929"/>
                </a:cubicBezTo>
                <a:cubicBezTo>
                  <a:pt x="5465155" y="2908026"/>
                  <a:pt x="5464070" y="2905545"/>
                  <a:pt x="5464895" y="2903896"/>
                </a:cubicBezTo>
                <a:cubicBezTo>
                  <a:pt x="5467122" y="2899348"/>
                  <a:pt x="5470268" y="2897634"/>
                  <a:pt x="5473097" y="2899159"/>
                </a:cubicBezTo>
                <a:close/>
                <a:moveTo>
                  <a:pt x="3990493" y="2897052"/>
                </a:moveTo>
                <a:cubicBezTo>
                  <a:pt x="3995073" y="2895713"/>
                  <a:pt x="3998822" y="2896926"/>
                  <a:pt x="4000820" y="2901118"/>
                </a:cubicBezTo>
                <a:cubicBezTo>
                  <a:pt x="4005305" y="2910463"/>
                  <a:pt x="4003332" y="2920249"/>
                  <a:pt x="4001968" y="2929848"/>
                </a:cubicBezTo>
                <a:cubicBezTo>
                  <a:pt x="4001746" y="2931434"/>
                  <a:pt x="3998283" y="2934104"/>
                  <a:pt x="3998029" y="2933915"/>
                </a:cubicBezTo>
                <a:cubicBezTo>
                  <a:pt x="3995295" y="2931941"/>
                  <a:pt x="3991000" y="2929683"/>
                  <a:pt x="3990810" y="2927178"/>
                </a:cubicBezTo>
                <a:cubicBezTo>
                  <a:pt x="3990017" y="2917201"/>
                  <a:pt x="3990493" y="2907094"/>
                  <a:pt x="3990493" y="2897052"/>
                </a:cubicBezTo>
                <a:close/>
                <a:moveTo>
                  <a:pt x="1893570" y="2896941"/>
                </a:moveTo>
                <a:lnTo>
                  <a:pt x="1893612" y="2896944"/>
                </a:lnTo>
                <a:lnTo>
                  <a:pt x="1893643" y="2897018"/>
                </a:lnTo>
                <a:lnTo>
                  <a:pt x="1897862" y="2901464"/>
                </a:lnTo>
                <a:lnTo>
                  <a:pt x="1893708" y="2899587"/>
                </a:lnTo>
                <a:close/>
                <a:moveTo>
                  <a:pt x="4028554" y="2896889"/>
                </a:moveTo>
                <a:cubicBezTo>
                  <a:pt x="4029552" y="2895892"/>
                  <a:pt x="4031539" y="2895884"/>
                  <a:pt x="4034194" y="2897188"/>
                </a:cubicBezTo>
                <a:cubicBezTo>
                  <a:pt x="4036763" y="2898456"/>
                  <a:pt x="4038450" y="2901856"/>
                  <a:pt x="4039941" y="2904622"/>
                </a:cubicBezTo>
                <a:cubicBezTo>
                  <a:pt x="4040195" y="2905098"/>
                  <a:pt x="4036763" y="2908529"/>
                  <a:pt x="4036287" y="2908275"/>
                </a:cubicBezTo>
                <a:cubicBezTo>
                  <a:pt x="4033521" y="2906785"/>
                  <a:pt x="4030121" y="2905098"/>
                  <a:pt x="4028852" y="2902521"/>
                </a:cubicBezTo>
                <a:cubicBezTo>
                  <a:pt x="4027549" y="2899871"/>
                  <a:pt x="4027557" y="2897885"/>
                  <a:pt x="4028554" y="2896889"/>
                </a:cubicBezTo>
                <a:close/>
                <a:moveTo>
                  <a:pt x="1817137" y="2896746"/>
                </a:moveTo>
                <a:cubicBezTo>
                  <a:pt x="1813952" y="2896787"/>
                  <a:pt x="1810838" y="2899098"/>
                  <a:pt x="1804629" y="2903723"/>
                </a:cubicBezTo>
                <a:cubicBezTo>
                  <a:pt x="1804629" y="2907853"/>
                  <a:pt x="1804629" y="2911981"/>
                  <a:pt x="1804629" y="2916110"/>
                </a:cubicBezTo>
                <a:cubicBezTo>
                  <a:pt x="1817593" y="2925044"/>
                  <a:pt x="1817625" y="2925044"/>
                  <a:pt x="1830053" y="2915794"/>
                </a:cubicBezTo>
                <a:cubicBezTo>
                  <a:pt x="1830053" y="2911696"/>
                  <a:pt x="1830053" y="2907535"/>
                  <a:pt x="1830053" y="2903399"/>
                </a:cubicBezTo>
                <a:cubicBezTo>
                  <a:pt x="1823568" y="2898936"/>
                  <a:pt x="1820318" y="2896705"/>
                  <a:pt x="1817137" y="2896746"/>
                </a:cubicBezTo>
                <a:close/>
                <a:moveTo>
                  <a:pt x="4025167" y="2887018"/>
                </a:moveTo>
                <a:cubicBezTo>
                  <a:pt x="4028345" y="2889714"/>
                  <a:pt x="4029994" y="2892797"/>
                  <a:pt x="4028377" y="2896901"/>
                </a:cubicBezTo>
                <a:cubicBezTo>
                  <a:pt x="4028123" y="2897535"/>
                  <a:pt x="4024691" y="2897440"/>
                  <a:pt x="4023004" y="2896838"/>
                </a:cubicBezTo>
                <a:cubicBezTo>
                  <a:pt x="4021386" y="2896259"/>
                  <a:pt x="4019953" y="2894770"/>
                  <a:pt x="4018810" y="2893406"/>
                </a:cubicBezTo>
                <a:cubicBezTo>
                  <a:pt x="4017923" y="2892321"/>
                  <a:pt x="4016806" y="2890348"/>
                  <a:pt x="4017218" y="2889524"/>
                </a:cubicBezTo>
                <a:cubicBezTo>
                  <a:pt x="4019603" y="2884824"/>
                  <a:pt x="4022147" y="2884442"/>
                  <a:pt x="4025167" y="2887018"/>
                </a:cubicBezTo>
                <a:close/>
                <a:moveTo>
                  <a:pt x="3987029" y="2887018"/>
                </a:moveTo>
                <a:cubicBezTo>
                  <a:pt x="3990207" y="2889714"/>
                  <a:pt x="3991863" y="2892797"/>
                  <a:pt x="3990239" y="2896901"/>
                </a:cubicBezTo>
                <a:cubicBezTo>
                  <a:pt x="3990017" y="2897535"/>
                  <a:pt x="3986553" y="2897440"/>
                  <a:pt x="3984872" y="2896838"/>
                </a:cubicBezTo>
                <a:cubicBezTo>
                  <a:pt x="3983248" y="2896259"/>
                  <a:pt x="3981821" y="2894770"/>
                  <a:pt x="3980673" y="2893405"/>
                </a:cubicBezTo>
                <a:cubicBezTo>
                  <a:pt x="3979784" y="2892321"/>
                  <a:pt x="3978674" y="2890348"/>
                  <a:pt x="3979087" y="2889524"/>
                </a:cubicBezTo>
                <a:cubicBezTo>
                  <a:pt x="3981466" y="2884824"/>
                  <a:pt x="3984009" y="2884442"/>
                  <a:pt x="3987029" y="2887018"/>
                </a:cubicBezTo>
                <a:close/>
                <a:moveTo>
                  <a:pt x="4159881" y="2886918"/>
                </a:moveTo>
                <a:cubicBezTo>
                  <a:pt x="4166522" y="2883969"/>
                  <a:pt x="4168552" y="2891973"/>
                  <a:pt x="4172619" y="2895022"/>
                </a:cubicBezTo>
                <a:cubicBezTo>
                  <a:pt x="4175797" y="2897440"/>
                  <a:pt x="4178658" y="2900492"/>
                  <a:pt x="4180980" y="2903732"/>
                </a:cubicBezTo>
                <a:cubicBezTo>
                  <a:pt x="4181931" y="2905064"/>
                  <a:pt x="4181138" y="2907672"/>
                  <a:pt x="4181138" y="2909703"/>
                </a:cubicBezTo>
                <a:cubicBezTo>
                  <a:pt x="4179070" y="2909703"/>
                  <a:pt x="4176153" y="2908815"/>
                  <a:pt x="4175099" y="2909860"/>
                </a:cubicBezTo>
                <a:cubicBezTo>
                  <a:pt x="4170716" y="2914156"/>
                  <a:pt x="4166903" y="2919014"/>
                  <a:pt x="4163979" y="2922415"/>
                </a:cubicBezTo>
                <a:cubicBezTo>
                  <a:pt x="4155396" y="2922447"/>
                  <a:pt x="4149198" y="2922447"/>
                  <a:pt x="4143006" y="2922447"/>
                </a:cubicBezTo>
                <a:cubicBezTo>
                  <a:pt x="4143006" y="2920415"/>
                  <a:pt x="4142144" y="2917587"/>
                  <a:pt x="4143165" y="2916472"/>
                </a:cubicBezTo>
                <a:cubicBezTo>
                  <a:pt x="4147263" y="2912024"/>
                  <a:pt x="4151932" y="2908085"/>
                  <a:pt x="4155459" y="2904842"/>
                </a:cubicBezTo>
                <a:cubicBezTo>
                  <a:pt x="4156480" y="2897598"/>
                  <a:pt x="4152884" y="2890032"/>
                  <a:pt x="4159881" y="2886918"/>
                </a:cubicBezTo>
                <a:close/>
                <a:moveTo>
                  <a:pt x="5533921" y="2883884"/>
                </a:moveTo>
                <a:cubicBezTo>
                  <a:pt x="5541933" y="2890138"/>
                  <a:pt x="5543519" y="2897830"/>
                  <a:pt x="5538723" y="2905203"/>
                </a:cubicBezTo>
                <a:cubicBezTo>
                  <a:pt x="5534371" y="2912003"/>
                  <a:pt x="5527920" y="2917440"/>
                  <a:pt x="5523276" y="2922490"/>
                </a:cubicBezTo>
                <a:cubicBezTo>
                  <a:pt x="5517364" y="2922490"/>
                  <a:pt x="5513266" y="2922490"/>
                  <a:pt x="5509358" y="2922490"/>
                </a:cubicBezTo>
                <a:cubicBezTo>
                  <a:pt x="5504912" y="2926721"/>
                  <a:pt x="5500585" y="2930817"/>
                  <a:pt x="5496234" y="2934949"/>
                </a:cubicBezTo>
                <a:cubicBezTo>
                  <a:pt x="5489401" y="2923954"/>
                  <a:pt x="5489242" y="2923954"/>
                  <a:pt x="5492327" y="2901200"/>
                </a:cubicBezTo>
                <a:cubicBezTo>
                  <a:pt x="5493785" y="2899799"/>
                  <a:pt x="5495218" y="2897292"/>
                  <a:pt x="5496741" y="2897196"/>
                </a:cubicBezTo>
                <a:cubicBezTo>
                  <a:pt x="5504943" y="2896779"/>
                  <a:pt x="5513139" y="2897007"/>
                  <a:pt x="5522451" y="2897007"/>
                </a:cubicBezTo>
                <a:cubicBezTo>
                  <a:pt x="5525947" y="2892997"/>
                  <a:pt x="5529981" y="2888393"/>
                  <a:pt x="5533921" y="2883884"/>
                </a:cubicBezTo>
                <a:close/>
                <a:moveTo>
                  <a:pt x="1877466" y="2874363"/>
                </a:moveTo>
                <a:cubicBezTo>
                  <a:pt x="1874453" y="2871787"/>
                  <a:pt x="1871909" y="2872170"/>
                  <a:pt x="1869525" y="2876867"/>
                </a:cubicBezTo>
                <a:cubicBezTo>
                  <a:pt x="1869113" y="2877698"/>
                  <a:pt x="1870223" y="2879696"/>
                  <a:pt x="1871116" y="2880750"/>
                </a:cubicBezTo>
                <a:cubicBezTo>
                  <a:pt x="1871687" y="2881447"/>
                  <a:pt x="1872330" y="2882168"/>
                  <a:pt x="1873736" y="2882800"/>
                </a:cubicBezTo>
                <a:lnTo>
                  <a:pt x="1880634" y="2884244"/>
                </a:lnTo>
                <a:lnTo>
                  <a:pt x="1875276" y="2884212"/>
                </a:lnTo>
                <a:lnTo>
                  <a:pt x="1881517" y="2885637"/>
                </a:lnTo>
                <a:lnTo>
                  <a:pt x="1885521" y="2894800"/>
                </a:lnTo>
                <a:cubicBezTo>
                  <a:pt x="1887080" y="2896129"/>
                  <a:pt x="1889259" y="2897433"/>
                  <a:pt x="1892387" y="2898988"/>
                </a:cubicBezTo>
                <a:lnTo>
                  <a:pt x="1893708" y="2899587"/>
                </a:lnTo>
                <a:lnTo>
                  <a:pt x="1893866" y="2902575"/>
                </a:lnTo>
                <a:cubicBezTo>
                  <a:pt x="1895140" y="2905149"/>
                  <a:pt x="1898541" y="2906831"/>
                  <a:pt x="1901307" y="2908329"/>
                </a:cubicBezTo>
                <a:cubicBezTo>
                  <a:pt x="1901545" y="2908455"/>
                  <a:pt x="1902521" y="2907662"/>
                  <a:pt x="1901993" y="2905817"/>
                </a:cubicBezTo>
                <a:lnTo>
                  <a:pt x="1897862" y="2901464"/>
                </a:lnTo>
                <a:lnTo>
                  <a:pt x="1904959" y="2904674"/>
                </a:lnTo>
                <a:cubicBezTo>
                  <a:pt x="1903463" y="2901909"/>
                  <a:pt x="1901782" y="2898510"/>
                  <a:pt x="1899207" y="2897240"/>
                </a:cubicBezTo>
                <a:lnTo>
                  <a:pt x="1893612" y="2896944"/>
                </a:lnTo>
                <a:lnTo>
                  <a:pt x="1889730" y="2887514"/>
                </a:lnTo>
                <a:lnTo>
                  <a:pt x="1881517" y="2885637"/>
                </a:lnTo>
                <a:lnTo>
                  <a:pt x="1880937" y="2884307"/>
                </a:lnTo>
                <a:lnTo>
                  <a:pt x="1880634" y="2884244"/>
                </a:lnTo>
                <a:lnTo>
                  <a:pt x="1880677" y="2884244"/>
                </a:lnTo>
                <a:cubicBezTo>
                  <a:pt x="1882301" y="2880141"/>
                  <a:pt x="1880645" y="2877095"/>
                  <a:pt x="1877466" y="2874363"/>
                </a:cubicBezTo>
                <a:close/>
                <a:moveTo>
                  <a:pt x="5420122" y="2871763"/>
                </a:moveTo>
                <a:cubicBezTo>
                  <a:pt x="5424570" y="2874242"/>
                  <a:pt x="5425907" y="2877199"/>
                  <a:pt x="5424474" y="2880022"/>
                </a:cubicBezTo>
                <a:cubicBezTo>
                  <a:pt x="5423078" y="2881424"/>
                  <a:pt x="5420851" y="2884315"/>
                  <a:pt x="5420376" y="2884031"/>
                </a:cubicBezTo>
                <a:cubicBezTo>
                  <a:pt x="5415930" y="2881581"/>
                  <a:pt x="5414400" y="2878498"/>
                  <a:pt x="5416088" y="2875829"/>
                </a:cubicBezTo>
                <a:cubicBezTo>
                  <a:pt x="5417134" y="2874178"/>
                  <a:pt x="5419646" y="2871509"/>
                  <a:pt x="5420122" y="2871763"/>
                </a:cubicBezTo>
                <a:close/>
                <a:moveTo>
                  <a:pt x="1851191" y="2861145"/>
                </a:moveTo>
                <a:cubicBezTo>
                  <a:pt x="1848521" y="2859456"/>
                  <a:pt x="1845438" y="2860985"/>
                  <a:pt x="1842990" y="2865433"/>
                </a:cubicBezTo>
                <a:cubicBezTo>
                  <a:pt x="1842736" y="2865908"/>
                  <a:pt x="1845406" y="2868452"/>
                  <a:pt x="1847056" y="2869466"/>
                </a:cubicBezTo>
                <a:cubicBezTo>
                  <a:pt x="1849726" y="2871121"/>
                  <a:pt x="1852650" y="2869530"/>
                  <a:pt x="1855479" y="2865305"/>
                </a:cubicBezTo>
                <a:cubicBezTo>
                  <a:pt x="1854078" y="2863910"/>
                  <a:pt x="1852840" y="2862192"/>
                  <a:pt x="1851191" y="2861145"/>
                </a:cubicBezTo>
                <a:close/>
                <a:moveTo>
                  <a:pt x="415134" y="2861050"/>
                </a:moveTo>
                <a:cubicBezTo>
                  <a:pt x="412305" y="2859648"/>
                  <a:pt x="409318" y="2860954"/>
                  <a:pt x="406903" y="2865401"/>
                </a:cubicBezTo>
                <a:cubicBezTo>
                  <a:pt x="406649" y="2865876"/>
                  <a:pt x="409318" y="2868422"/>
                  <a:pt x="410971" y="2869435"/>
                </a:cubicBezTo>
                <a:cubicBezTo>
                  <a:pt x="413640" y="2871121"/>
                  <a:pt x="416722" y="2869594"/>
                  <a:pt x="419170" y="2865147"/>
                </a:cubicBezTo>
                <a:cubicBezTo>
                  <a:pt x="419424" y="2864670"/>
                  <a:pt x="416532" y="2862476"/>
                  <a:pt x="415134" y="2861050"/>
                </a:cubicBezTo>
                <a:close/>
                <a:moveTo>
                  <a:pt x="1785280" y="2858950"/>
                </a:moveTo>
                <a:cubicBezTo>
                  <a:pt x="1772884" y="2858950"/>
                  <a:pt x="1760487" y="2858823"/>
                  <a:pt x="1748094" y="2859109"/>
                </a:cubicBezTo>
                <a:cubicBezTo>
                  <a:pt x="1746541" y="2859140"/>
                  <a:pt x="1744726" y="2861336"/>
                  <a:pt x="1743648" y="2862953"/>
                </a:cubicBezTo>
                <a:cubicBezTo>
                  <a:pt x="1742917" y="2864005"/>
                  <a:pt x="1742538" y="2866384"/>
                  <a:pt x="1743204" y="2867177"/>
                </a:cubicBezTo>
                <a:cubicBezTo>
                  <a:pt x="1748507" y="2873469"/>
                  <a:pt x="1754068" y="2879475"/>
                  <a:pt x="1758451" y="2884371"/>
                </a:cubicBezTo>
                <a:cubicBezTo>
                  <a:pt x="1769039" y="2884371"/>
                  <a:pt x="1777332" y="2884371"/>
                  <a:pt x="1785598" y="2884371"/>
                </a:cubicBezTo>
                <a:cubicBezTo>
                  <a:pt x="1794521" y="2871408"/>
                  <a:pt x="1794521" y="2871376"/>
                  <a:pt x="1785280" y="2858950"/>
                </a:cubicBezTo>
                <a:close/>
                <a:moveTo>
                  <a:pt x="5534529" y="2846371"/>
                </a:moveTo>
                <a:cubicBezTo>
                  <a:pt x="5538945" y="2848820"/>
                  <a:pt x="5540277" y="2851807"/>
                  <a:pt x="5538881" y="2854637"/>
                </a:cubicBezTo>
                <a:cubicBezTo>
                  <a:pt x="5537479" y="2856032"/>
                  <a:pt x="5535259" y="2858924"/>
                  <a:pt x="5534783" y="2858639"/>
                </a:cubicBezTo>
                <a:cubicBezTo>
                  <a:pt x="5530330" y="2856191"/>
                  <a:pt x="5528808" y="2853108"/>
                  <a:pt x="5530489" y="2850438"/>
                </a:cubicBezTo>
                <a:cubicBezTo>
                  <a:pt x="5531542" y="2848787"/>
                  <a:pt x="5534047" y="2846118"/>
                  <a:pt x="5534529" y="2846371"/>
                </a:cubicBezTo>
                <a:close/>
                <a:moveTo>
                  <a:pt x="311470" y="2833752"/>
                </a:moveTo>
                <a:cubicBezTo>
                  <a:pt x="307022" y="2836198"/>
                  <a:pt x="305687" y="2839186"/>
                  <a:pt x="307117" y="2842015"/>
                </a:cubicBezTo>
                <a:cubicBezTo>
                  <a:pt x="308515" y="2843412"/>
                  <a:pt x="310740" y="2846304"/>
                  <a:pt x="311216" y="2846018"/>
                </a:cubicBezTo>
                <a:cubicBezTo>
                  <a:pt x="315665" y="2843571"/>
                  <a:pt x="317191" y="2840487"/>
                  <a:pt x="315506" y="2837822"/>
                </a:cubicBezTo>
                <a:cubicBezTo>
                  <a:pt x="314458" y="2836168"/>
                  <a:pt x="311947" y="2833497"/>
                  <a:pt x="311470" y="2833752"/>
                </a:cubicBezTo>
                <a:close/>
                <a:moveTo>
                  <a:pt x="351575" y="2822952"/>
                </a:moveTo>
                <a:cubicBezTo>
                  <a:pt x="348746" y="2821554"/>
                  <a:pt x="345760" y="2822854"/>
                  <a:pt x="343345" y="2827300"/>
                </a:cubicBezTo>
                <a:cubicBezTo>
                  <a:pt x="343090" y="2827784"/>
                  <a:pt x="345760" y="2830321"/>
                  <a:pt x="347413" y="2831342"/>
                </a:cubicBezTo>
                <a:cubicBezTo>
                  <a:pt x="350081" y="2833021"/>
                  <a:pt x="353165" y="2831501"/>
                  <a:pt x="355611" y="2827048"/>
                </a:cubicBezTo>
                <a:cubicBezTo>
                  <a:pt x="355865" y="2826572"/>
                  <a:pt x="353005" y="2824345"/>
                  <a:pt x="351575" y="2822952"/>
                </a:cubicBezTo>
                <a:close/>
                <a:moveTo>
                  <a:pt x="465980" y="2810241"/>
                </a:moveTo>
                <a:cubicBezTo>
                  <a:pt x="463151" y="2808846"/>
                  <a:pt x="460164" y="2810145"/>
                  <a:pt x="457749" y="2814598"/>
                </a:cubicBezTo>
                <a:cubicBezTo>
                  <a:pt x="457495" y="2815071"/>
                  <a:pt x="460164" y="2817608"/>
                  <a:pt x="461817" y="2818632"/>
                </a:cubicBezTo>
                <a:cubicBezTo>
                  <a:pt x="464486" y="2820311"/>
                  <a:pt x="467569" y="2818787"/>
                  <a:pt x="470016" y="2814336"/>
                </a:cubicBezTo>
                <a:cubicBezTo>
                  <a:pt x="470238" y="2813861"/>
                  <a:pt x="467378" y="2811641"/>
                  <a:pt x="465980" y="2810241"/>
                </a:cubicBezTo>
                <a:close/>
                <a:moveTo>
                  <a:pt x="4024336" y="2810209"/>
                </a:moveTo>
                <a:cubicBezTo>
                  <a:pt x="4025991" y="2811262"/>
                  <a:pt x="4027197" y="2812973"/>
                  <a:pt x="4028630" y="2814376"/>
                </a:cubicBezTo>
                <a:cubicBezTo>
                  <a:pt x="4025801" y="2818600"/>
                  <a:pt x="4022877" y="2820217"/>
                  <a:pt x="4020206" y="2818537"/>
                </a:cubicBezTo>
                <a:cubicBezTo>
                  <a:pt x="4018557" y="2817484"/>
                  <a:pt x="4015886" y="2814978"/>
                  <a:pt x="4016140" y="2814503"/>
                </a:cubicBezTo>
                <a:cubicBezTo>
                  <a:pt x="4018588" y="2810050"/>
                  <a:pt x="4021672" y="2808529"/>
                  <a:pt x="4024336" y="2810209"/>
                </a:cubicBezTo>
                <a:close/>
                <a:moveTo>
                  <a:pt x="5218483" y="2809701"/>
                </a:moveTo>
                <a:cubicBezTo>
                  <a:pt x="5206912" y="2812119"/>
                  <a:pt x="5211073" y="2820790"/>
                  <a:pt x="5211200" y="2827523"/>
                </a:cubicBezTo>
                <a:cubicBezTo>
                  <a:pt x="5221757" y="2838142"/>
                  <a:pt x="5231957" y="2848626"/>
                  <a:pt x="5242507" y="2858794"/>
                </a:cubicBezTo>
                <a:cubicBezTo>
                  <a:pt x="5243616" y="2859840"/>
                  <a:pt x="5246573" y="2858952"/>
                  <a:pt x="5248672" y="2858952"/>
                </a:cubicBezTo>
                <a:cubicBezTo>
                  <a:pt x="5248672" y="2865085"/>
                  <a:pt x="5248672" y="2871219"/>
                  <a:pt x="5248672" y="2877351"/>
                </a:cubicBezTo>
                <a:cubicBezTo>
                  <a:pt x="5255759" y="2884245"/>
                  <a:pt x="5261069" y="2893073"/>
                  <a:pt x="5270730" y="2897084"/>
                </a:cubicBezTo>
                <a:cubicBezTo>
                  <a:pt x="5280195" y="2895238"/>
                  <a:pt x="5291289" y="2901467"/>
                  <a:pt x="5298978" y="2891265"/>
                </a:cubicBezTo>
                <a:cubicBezTo>
                  <a:pt x="5299168" y="2887233"/>
                  <a:pt x="5299359" y="2883225"/>
                  <a:pt x="5299516" y="2879222"/>
                </a:cubicBezTo>
                <a:cubicBezTo>
                  <a:pt x="5299581" y="2877187"/>
                  <a:pt x="5299548" y="2875126"/>
                  <a:pt x="5299516" y="2873090"/>
                </a:cubicBezTo>
                <a:cubicBezTo>
                  <a:pt x="5299359" y="2862542"/>
                  <a:pt x="5295862" y="2858984"/>
                  <a:pt x="5285440" y="2858952"/>
                </a:cubicBezTo>
                <a:cubicBezTo>
                  <a:pt x="5273171" y="2858921"/>
                  <a:pt x="5260935" y="2858952"/>
                  <a:pt x="5248672" y="2858952"/>
                </a:cubicBezTo>
                <a:cubicBezTo>
                  <a:pt x="5248672" y="2848499"/>
                  <a:pt x="5248672" y="2838015"/>
                  <a:pt x="5248672" y="2830639"/>
                </a:cubicBezTo>
                <a:cubicBezTo>
                  <a:pt x="5244733" y="2817103"/>
                  <a:pt x="5233796" y="2823300"/>
                  <a:pt x="5227473" y="2818633"/>
                </a:cubicBezTo>
                <a:cubicBezTo>
                  <a:pt x="5225823" y="2817391"/>
                  <a:pt x="5224484" y="2815708"/>
                  <a:pt x="5222993" y="2814214"/>
                </a:cubicBezTo>
                <a:cubicBezTo>
                  <a:pt x="5221502" y="2812722"/>
                  <a:pt x="5220038" y="2811256"/>
                  <a:pt x="5218483" y="2809701"/>
                </a:cubicBezTo>
                <a:close/>
                <a:moveTo>
                  <a:pt x="4149356" y="2808116"/>
                </a:moveTo>
                <a:cubicBezTo>
                  <a:pt x="4145290" y="2808116"/>
                  <a:pt x="4140875" y="2807126"/>
                  <a:pt x="4137316" y="2808466"/>
                </a:cubicBezTo>
                <a:cubicBezTo>
                  <a:pt x="4134868" y="2809356"/>
                  <a:pt x="4133630" y="2813483"/>
                  <a:pt x="4131912" y="2816090"/>
                </a:cubicBezTo>
                <a:cubicBezTo>
                  <a:pt x="4137888" y="2822064"/>
                  <a:pt x="4143641" y="2827816"/>
                  <a:pt x="4149356" y="2833531"/>
                </a:cubicBezTo>
                <a:cubicBezTo>
                  <a:pt x="4153429" y="2833531"/>
                  <a:pt x="4157844" y="2834520"/>
                  <a:pt x="4161403" y="2833182"/>
                </a:cubicBezTo>
                <a:cubicBezTo>
                  <a:pt x="4163820" y="2832293"/>
                  <a:pt x="4165089" y="2828166"/>
                  <a:pt x="4166808" y="2825558"/>
                </a:cubicBezTo>
                <a:cubicBezTo>
                  <a:pt x="4160832" y="2819586"/>
                  <a:pt x="4155078" y="2813830"/>
                  <a:pt x="4149356" y="2808116"/>
                </a:cubicBezTo>
                <a:close/>
                <a:moveTo>
                  <a:pt x="1694548" y="2797624"/>
                </a:moveTo>
                <a:cubicBezTo>
                  <a:pt x="1692900" y="2798677"/>
                  <a:pt x="1690228" y="2801183"/>
                  <a:pt x="1690482" y="2801664"/>
                </a:cubicBezTo>
                <a:cubicBezTo>
                  <a:pt x="1692931" y="2806079"/>
                  <a:pt x="1695911" y="2807410"/>
                  <a:pt x="1698741" y="2806014"/>
                </a:cubicBezTo>
                <a:cubicBezTo>
                  <a:pt x="1700142" y="2804621"/>
                  <a:pt x="1703036" y="2802394"/>
                  <a:pt x="1702750" y="2801917"/>
                </a:cubicBezTo>
                <a:cubicBezTo>
                  <a:pt x="1700301" y="2797466"/>
                  <a:pt x="1697218" y="2795944"/>
                  <a:pt x="1694548" y="2797624"/>
                </a:cubicBezTo>
                <a:close/>
                <a:moveTo>
                  <a:pt x="5358468" y="2797277"/>
                </a:moveTo>
                <a:cubicBezTo>
                  <a:pt x="5348870" y="2794448"/>
                  <a:pt x="5339114" y="2794448"/>
                  <a:pt x="5324942" y="2798583"/>
                </a:cubicBezTo>
                <a:cubicBezTo>
                  <a:pt x="5324942" y="2803728"/>
                  <a:pt x="5325323" y="2805857"/>
                  <a:pt x="5324880" y="2807792"/>
                </a:cubicBezTo>
                <a:cubicBezTo>
                  <a:pt x="5323768" y="2812498"/>
                  <a:pt x="5324973" y="2816029"/>
                  <a:pt x="5328945" y="2818475"/>
                </a:cubicBezTo>
                <a:cubicBezTo>
                  <a:pt x="5331869" y="2820281"/>
                  <a:pt x="5334889" y="2819044"/>
                  <a:pt x="5337623" y="2814467"/>
                </a:cubicBezTo>
                <a:cubicBezTo>
                  <a:pt x="5342577" y="2806175"/>
                  <a:pt x="5352081" y="2809701"/>
                  <a:pt x="5358818" y="2806080"/>
                </a:cubicBezTo>
                <a:cubicBezTo>
                  <a:pt x="5364380" y="2803062"/>
                  <a:pt x="5364380" y="2800264"/>
                  <a:pt x="5358468" y="2797277"/>
                </a:cubicBezTo>
                <a:close/>
                <a:moveTo>
                  <a:pt x="3952297" y="2782851"/>
                </a:moveTo>
                <a:cubicBezTo>
                  <a:pt x="3952931" y="2783105"/>
                  <a:pt x="3952836" y="2786536"/>
                  <a:pt x="3952233" y="2788223"/>
                </a:cubicBezTo>
                <a:cubicBezTo>
                  <a:pt x="3951663" y="2789840"/>
                  <a:pt x="3950165" y="2791268"/>
                  <a:pt x="3948802" y="2792416"/>
                </a:cubicBezTo>
                <a:cubicBezTo>
                  <a:pt x="3947717" y="2793304"/>
                  <a:pt x="3945750" y="2794413"/>
                  <a:pt x="3944919" y="2794001"/>
                </a:cubicBezTo>
                <a:cubicBezTo>
                  <a:pt x="3940218" y="2791622"/>
                  <a:pt x="3939838" y="2789080"/>
                  <a:pt x="3942413" y="2786060"/>
                </a:cubicBezTo>
                <a:cubicBezTo>
                  <a:pt x="3945116" y="2782883"/>
                  <a:pt x="3948193" y="2781227"/>
                  <a:pt x="3952297" y="2782851"/>
                </a:cubicBezTo>
                <a:close/>
                <a:moveTo>
                  <a:pt x="520977" y="2782649"/>
                </a:moveTo>
                <a:lnTo>
                  <a:pt x="521055" y="2782654"/>
                </a:lnTo>
                <a:lnTo>
                  <a:pt x="521053" y="2782724"/>
                </a:lnTo>
                <a:lnTo>
                  <a:pt x="524258" y="2786105"/>
                </a:lnTo>
                <a:lnTo>
                  <a:pt x="521071" y="2784423"/>
                </a:lnTo>
                <a:close/>
                <a:moveTo>
                  <a:pt x="304862" y="2770138"/>
                </a:moveTo>
                <a:cubicBezTo>
                  <a:pt x="305498" y="2770392"/>
                  <a:pt x="305371" y="2773823"/>
                  <a:pt x="304798" y="2775511"/>
                </a:cubicBezTo>
                <a:cubicBezTo>
                  <a:pt x="304226" y="2777128"/>
                  <a:pt x="302733" y="2778562"/>
                  <a:pt x="301367" y="2779704"/>
                </a:cubicBezTo>
                <a:cubicBezTo>
                  <a:pt x="300286" y="2780592"/>
                  <a:pt x="298316" y="2781708"/>
                  <a:pt x="297489" y="2781289"/>
                </a:cubicBezTo>
                <a:cubicBezTo>
                  <a:pt x="292786" y="2778911"/>
                  <a:pt x="292405" y="2776367"/>
                  <a:pt x="294979" y="2773348"/>
                </a:cubicBezTo>
                <a:cubicBezTo>
                  <a:pt x="297680" y="2770170"/>
                  <a:pt x="300763" y="2768521"/>
                  <a:pt x="304862" y="2770138"/>
                </a:cubicBezTo>
                <a:close/>
                <a:moveTo>
                  <a:pt x="5197868" y="2769760"/>
                </a:moveTo>
                <a:cubicBezTo>
                  <a:pt x="5193541" y="2769626"/>
                  <a:pt x="5189337" y="2771669"/>
                  <a:pt x="5185141" y="2776245"/>
                </a:cubicBezTo>
                <a:cubicBezTo>
                  <a:pt x="5185141" y="2778369"/>
                  <a:pt x="5185527" y="2780501"/>
                  <a:pt x="5185078" y="2782442"/>
                </a:cubicBezTo>
                <a:cubicBezTo>
                  <a:pt x="5183999" y="2787109"/>
                  <a:pt x="5185172" y="2790541"/>
                  <a:pt x="5189118" y="2793021"/>
                </a:cubicBezTo>
                <a:cubicBezTo>
                  <a:pt x="5192043" y="2794867"/>
                  <a:pt x="5194453" y="2793275"/>
                  <a:pt x="5197853" y="2789271"/>
                </a:cubicBezTo>
                <a:cubicBezTo>
                  <a:pt x="5201767" y="2784694"/>
                  <a:pt x="5206531" y="2780881"/>
                  <a:pt x="5211327" y="2776340"/>
                </a:cubicBezTo>
                <a:cubicBezTo>
                  <a:pt x="5206643" y="2772208"/>
                  <a:pt x="5202194" y="2769895"/>
                  <a:pt x="5197868" y="2769760"/>
                </a:cubicBezTo>
                <a:close/>
                <a:moveTo>
                  <a:pt x="3863408" y="2769450"/>
                </a:moveTo>
                <a:cubicBezTo>
                  <a:pt x="3867651" y="2769449"/>
                  <a:pt x="3871895" y="2771730"/>
                  <a:pt x="3876155" y="2776290"/>
                </a:cubicBezTo>
                <a:cubicBezTo>
                  <a:pt x="3867635" y="2785443"/>
                  <a:pt x="3859179" y="2785443"/>
                  <a:pt x="3850666" y="2776290"/>
                </a:cubicBezTo>
                <a:cubicBezTo>
                  <a:pt x="3854923" y="2771730"/>
                  <a:pt x="3859165" y="2769449"/>
                  <a:pt x="3863408" y="2769450"/>
                </a:cubicBezTo>
                <a:close/>
                <a:moveTo>
                  <a:pt x="439413" y="2758800"/>
                </a:moveTo>
                <a:cubicBezTo>
                  <a:pt x="437506" y="2758382"/>
                  <a:pt x="432898" y="2762421"/>
                  <a:pt x="432421" y="2764991"/>
                </a:cubicBezTo>
                <a:lnTo>
                  <a:pt x="432058" y="2782730"/>
                </a:lnTo>
                <a:lnTo>
                  <a:pt x="431976" y="2782954"/>
                </a:lnTo>
                <a:lnTo>
                  <a:pt x="431976" y="2782884"/>
                </a:lnTo>
                <a:cubicBezTo>
                  <a:pt x="427877" y="2781260"/>
                  <a:pt x="424826" y="2782916"/>
                  <a:pt x="422094" y="2786093"/>
                </a:cubicBezTo>
                <a:cubicBezTo>
                  <a:pt x="419519" y="2789111"/>
                  <a:pt x="419901" y="2791656"/>
                  <a:pt x="424604" y="2794034"/>
                </a:cubicBezTo>
                <a:cubicBezTo>
                  <a:pt x="425429" y="2794448"/>
                  <a:pt x="427431" y="2793336"/>
                  <a:pt x="428481" y="2792450"/>
                </a:cubicBezTo>
                <a:lnTo>
                  <a:pt x="431976" y="2782954"/>
                </a:lnTo>
                <a:lnTo>
                  <a:pt x="431945" y="2788289"/>
                </a:lnTo>
                <a:lnTo>
                  <a:pt x="432058" y="2782730"/>
                </a:lnTo>
                <a:lnTo>
                  <a:pt x="432071" y="2782694"/>
                </a:lnTo>
                <a:cubicBezTo>
                  <a:pt x="436552" y="2783995"/>
                  <a:pt x="440365" y="2782884"/>
                  <a:pt x="442177" y="2778755"/>
                </a:cubicBezTo>
                <a:cubicBezTo>
                  <a:pt x="443639" y="2775420"/>
                  <a:pt x="444179" y="2771638"/>
                  <a:pt x="444719" y="2767980"/>
                </a:cubicBezTo>
                <a:cubicBezTo>
                  <a:pt x="445291" y="2763945"/>
                  <a:pt x="443545" y="2759720"/>
                  <a:pt x="439413" y="2758800"/>
                </a:cubicBezTo>
                <a:close/>
                <a:moveTo>
                  <a:pt x="1686837" y="2757216"/>
                </a:moveTo>
                <a:cubicBezTo>
                  <a:pt x="1683464" y="2757652"/>
                  <a:pt x="1680595" y="2759543"/>
                  <a:pt x="1678847" y="2764673"/>
                </a:cubicBezTo>
                <a:cubicBezTo>
                  <a:pt x="1684856" y="2770808"/>
                  <a:pt x="1690734" y="2776814"/>
                  <a:pt x="1696488" y="2782694"/>
                </a:cubicBezTo>
                <a:cubicBezTo>
                  <a:pt x="1703036" y="2782694"/>
                  <a:pt x="1709362" y="2782694"/>
                  <a:pt x="1715679" y="2782662"/>
                </a:cubicBezTo>
                <a:cubicBezTo>
                  <a:pt x="1715679" y="2788954"/>
                  <a:pt x="1715679" y="2795182"/>
                  <a:pt x="1715679" y="2802046"/>
                </a:cubicBezTo>
                <a:cubicBezTo>
                  <a:pt x="1721401" y="2807442"/>
                  <a:pt x="1727440" y="2813166"/>
                  <a:pt x="1734811" y="2820153"/>
                </a:cubicBezTo>
                <a:cubicBezTo>
                  <a:pt x="1747175" y="2820629"/>
                  <a:pt x="1761218" y="2821207"/>
                  <a:pt x="1773613" y="2821682"/>
                </a:cubicBezTo>
                <a:cubicBezTo>
                  <a:pt x="1786044" y="2833244"/>
                  <a:pt x="1788870" y="2835152"/>
                  <a:pt x="1795861" y="2833276"/>
                </a:cubicBezTo>
                <a:cubicBezTo>
                  <a:pt x="1798912" y="2832452"/>
                  <a:pt x="1801194" y="2828767"/>
                  <a:pt x="1803834" y="2826382"/>
                </a:cubicBezTo>
                <a:cubicBezTo>
                  <a:pt x="1793506" y="2816055"/>
                  <a:pt x="1783211" y="2805761"/>
                  <a:pt x="1772884" y="2795437"/>
                </a:cubicBezTo>
                <a:cubicBezTo>
                  <a:pt x="1760392" y="2795437"/>
                  <a:pt x="1747904" y="2795437"/>
                  <a:pt x="1735832" y="2795437"/>
                </a:cubicBezTo>
                <a:cubicBezTo>
                  <a:pt x="1728327" y="2791973"/>
                  <a:pt x="1726107" y="2780974"/>
                  <a:pt x="1715743" y="2782694"/>
                </a:cubicBezTo>
                <a:cubicBezTo>
                  <a:pt x="1715806" y="2770175"/>
                  <a:pt x="1703163" y="2767028"/>
                  <a:pt x="1697853" y="2758484"/>
                </a:cubicBezTo>
                <a:cubicBezTo>
                  <a:pt x="1694088" y="2757799"/>
                  <a:pt x="1690211" y="2756781"/>
                  <a:pt x="1686837" y="2757216"/>
                </a:cubicBezTo>
                <a:close/>
                <a:moveTo>
                  <a:pt x="317637" y="2757204"/>
                </a:moveTo>
                <a:cubicBezTo>
                  <a:pt x="315985" y="2767340"/>
                  <a:pt x="315063" y="2768235"/>
                  <a:pt x="304925" y="2769916"/>
                </a:cubicBezTo>
                <a:cubicBezTo>
                  <a:pt x="306578" y="2759779"/>
                  <a:pt x="307499" y="2758860"/>
                  <a:pt x="317637" y="2757204"/>
                </a:cubicBezTo>
                <a:close/>
                <a:moveTo>
                  <a:pt x="3956585" y="2756261"/>
                </a:moveTo>
                <a:cubicBezTo>
                  <a:pt x="3961800" y="2761057"/>
                  <a:pt x="3966152" y="2765413"/>
                  <a:pt x="3970884" y="2769322"/>
                </a:cubicBezTo>
                <a:cubicBezTo>
                  <a:pt x="3974925" y="2772625"/>
                  <a:pt x="3977082" y="2775486"/>
                  <a:pt x="3975750" y="2778284"/>
                </a:cubicBezTo>
                <a:cubicBezTo>
                  <a:pt x="3973618" y="2782793"/>
                  <a:pt x="3969901" y="2783682"/>
                  <a:pt x="3964978" y="2782824"/>
                </a:cubicBezTo>
                <a:cubicBezTo>
                  <a:pt x="3960873" y="2782129"/>
                  <a:pt x="3956585" y="2782667"/>
                  <a:pt x="3957949" y="2782667"/>
                </a:cubicBezTo>
                <a:cubicBezTo>
                  <a:pt x="3948193" y="2772055"/>
                  <a:pt x="3944127" y="2767634"/>
                  <a:pt x="3938855" y="2761919"/>
                </a:cubicBezTo>
                <a:cubicBezTo>
                  <a:pt x="3945465" y="2759820"/>
                  <a:pt x="3951022" y="2758038"/>
                  <a:pt x="3956585" y="2756261"/>
                </a:cubicBezTo>
                <a:close/>
                <a:moveTo>
                  <a:pt x="325009" y="2733362"/>
                </a:moveTo>
                <a:cubicBezTo>
                  <a:pt x="329141" y="2734283"/>
                  <a:pt x="330889" y="2738513"/>
                  <a:pt x="330317" y="2742547"/>
                </a:cubicBezTo>
                <a:cubicBezTo>
                  <a:pt x="329777" y="2746200"/>
                  <a:pt x="329236" y="2749981"/>
                  <a:pt x="327775" y="2753317"/>
                </a:cubicBezTo>
                <a:cubicBezTo>
                  <a:pt x="325963" y="2757415"/>
                  <a:pt x="322150" y="2758532"/>
                  <a:pt x="317669" y="2757256"/>
                </a:cubicBezTo>
                <a:cubicBezTo>
                  <a:pt x="317669" y="2751345"/>
                  <a:pt x="316938" y="2745280"/>
                  <a:pt x="318018" y="2739557"/>
                </a:cubicBezTo>
                <a:cubicBezTo>
                  <a:pt x="318495" y="2736986"/>
                  <a:pt x="323135" y="2732951"/>
                  <a:pt x="325009" y="2733362"/>
                </a:cubicBezTo>
                <a:close/>
                <a:moveTo>
                  <a:pt x="5134252" y="2731779"/>
                </a:moveTo>
                <a:lnTo>
                  <a:pt x="5134299" y="2731782"/>
                </a:lnTo>
                <a:lnTo>
                  <a:pt x="5134328" y="2731854"/>
                </a:lnTo>
                <a:lnTo>
                  <a:pt x="5138551" y="2736307"/>
                </a:lnTo>
                <a:lnTo>
                  <a:pt x="5134392" y="2734425"/>
                </a:lnTo>
                <a:close/>
                <a:moveTo>
                  <a:pt x="1646210" y="2731123"/>
                </a:moveTo>
                <a:cubicBezTo>
                  <a:pt x="1643546" y="2735287"/>
                  <a:pt x="1640431" y="2738271"/>
                  <a:pt x="1639758" y="2741733"/>
                </a:cubicBezTo>
                <a:cubicBezTo>
                  <a:pt x="1639093" y="2745234"/>
                  <a:pt x="1639695" y="2750061"/>
                  <a:pt x="1641731" y="2752826"/>
                </a:cubicBezTo>
                <a:cubicBezTo>
                  <a:pt x="1646464" y="2759213"/>
                  <a:pt x="1652439" y="2764706"/>
                  <a:pt x="1658097" y="2770745"/>
                </a:cubicBezTo>
                <a:cubicBezTo>
                  <a:pt x="1660767" y="2766583"/>
                  <a:pt x="1663883" y="2763597"/>
                  <a:pt x="1664548" y="2760132"/>
                </a:cubicBezTo>
                <a:cubicBezTo>
                  <a:pt x="1665214" y="2756637"/>
                  <a:pt x="1664612" y="2751805"/>
                  <a:pt x="1662576" y="2749046"/>
                </a:cubicBezTo>
                <a:cubicBezTo>
                  <a:pt x="1657812" y="2742658"/>
                  <a:pt x="1651837" y="2737161"/>
                  <a:pt x="1646210" y="2731123"/>
                </a:cubicBezTo>
                <a:close/>
                <a:moveTo>
                  <a:pt x="4858996" y="2721368"/>
                </a:moveTo>
                <a:cubicBezTo>
                  <a:pt x="4857339" y="2722419"/>
                  <a:pt x="4854669" y="2724927"/>
                  <a:pt x="4854922" y="2725402"/>
                </a:cubicBezTo>
                <a:cubicBezTo>
                  <a:pt x="4857371" y="2729851"/>
                  <a:pt x="4860360" y="2731187"/>
                  <a:pt x="4863189" y="2729758"/>
                </a:cubicBezTo>
                <a:cubicBezTo>
                  <a:pt x="4864584" y="2728358"/>
                  <a:pt x="4867477" y="2726137"/>
                  <a:pt x="4867190" y="2725662"/>
                </a:cubicBezTo>
                <a:cubicBezTo>
                  <a:pt x="4864742" y="2721211"/>
                  <a:pt x="4861659" y="2719687"/>
                  <a:pt x="4858996" y="2721368"/>
                </a:cubicBezTo>
                <a:close/>
                <a:moveTo>
                  <a:pt x="4943577" y="2719103"/>
                </a:moveTo>
                <a:lnTo>
                  <a:pt x="4943654" y="2719106"/>
                </a:lnTo>
                <a:lnTo>
                  <a:pt x="4943682" y="2719177"/>
                </a:lnTo>
                <a:lnTo>
                  <a:pt x="4948959" y="2724758"/>
                </a:lnTo>
                <a:lnTo>
                  <a:pt x="4943780" y="2722970"/>
                </a:lnTo>
                <a:close/>
                <a:moveTo>
                  <a:pt x="562929" y="2715605"/>
                </a:moveTo>
                <a:lnTo>
                  <a:pt x="561113" y="2719177"/>
                </a:lnTo>
                <a:lnTo>
                  <a:pt x="559112" y="2719282"/>
                </a:lnTo>
                <a:lnTo>
                  <a:pt x="559117" y="2719190"/>
                </a:lnTo>
                <a:lnTo>
                  <a:pt x="559158" y="2719177"/>
                </a:lnTo>
                <a:close/>
                <a:moveTo>
                  <a:pt x="5118152" y="2709204"/>
                </a:moveTo>
                <a:cubicBezTo>
                  <a:pt x="5115133" y="2706630"/>
                  <a:pt x="5112595" y="2707008"/>
                  <a:pt x="5110209" y="2711708"/>
                </a:cubicBezTo>
                <a:cubicBezTo>
                  <a:pt x="5109798" y="2712533"/>
                  <a:pt x="5110907" y="2714535"/>
                  <a:pt x="5111795" y="2715584"/>
                </a:cubicBezTo>
                <a:cubicBezTo>
                  <a:pt x="5112370" y="2716284"/>
                  <a:pt x="5113014" y="2717008"/>
                  <a:pt x="5114421" y="2717641"/>
                </a:cubicBezTo>
                <a:lnTo>
                  <a:pt x="5121313" y="2719084"/>
                </a:lnTo>
                <a:lnTo>
                  <a:pt x="5115963" y="2719052"/>
                </a:lnTo>
                <a:lnTo>
                  <a:pt x="5122191" y="2720464"/>
                </a:lnTo>
                <a:lnTo>
                  <a:pt x="5126206" y="2729640"/>
                </a:lnTo>
                <a:cubicBezTo>
                  <a:pt x="5127765" y="2730972"/>
                  <a:pt x="5129943" y="2732276"/>
                  <a:pt x="5133073" y="2733829"/>
                </a:cubicBezTo>
                <a:lnTo>
                  <a:pt x="5134392" y="2734425"/>
                </a:lnTo>
                <a:lnTo>
                  <a:pt x="5134550" y="2737415"/>
                </a:lnTo>
                <a:cubicBezTo>
                  <a:pt x="5135825" y="2739989"/>
                  <a:pt x="5139226" y="2741670"/>
                  <a:pt x="5141985" y="2743167"/>
                </a:cubicBezTo>
                <a:cubicBezTo>
                  <a:pt x="5142227" y="2743294"/>
                  <a:pt x="5143205" y="2742500"/>
                  <a:pt x="5142677" y="2740656"/>
                </a:cubicBezTo>
                <a:lnTo>
                  <a:pt x="5138551" y="2736307"/>
                </a:lnTo>
                <a:lnTo>
                  <a:pt x="5145645" y="2739508"/>
                </a:lnTo>
                <a:cubicBezTo>
                  <a:pt x="5144148" y="2736748"/>
                  <a:pt x="5142467" y="2733349"/>
                  <a:pt x="5139891" y="2732075"/>
                </a:cubicBezTo>
                <a:lnTo>
                  <a:pt x="5134299" y="2731782"/>
                </a:lnTo>
                <a:lnTo>
                  <a:pt x="5130426" y="2722329"/>
                </a:lnTo>
                <a:lnTo>
                  <a:pt x="5122191" y="2720464"/>
                </a:lnTo>
                <a:lnTo>
                  <a:pt x="5121615" y="2719147"/>
                </a:lnTo>
                <a:lnTo>
                  <a:pt x="5121313" y="2719084"/>
                </a:lnTo>
                <a:lnTo>
                  <a:pt x="5121361" y="2719084"/>
                </a:lnTo>
                <a:cubicBezTo>
                  <a:pt x="5122985" y="2714982"/>
                  <a:pt x="5121330" y="2711929"/>
                  <a:pt x="5118152" y="2709204"/>
                </a:cubicBezTo>
                <a:close/>
                <a:moveTo>
                  <a:pt x="566846" y="2707895"/>
                </a:moveTo>
                <a:cubicBezTo>
                  <a:pt x="564080" y="2709391"/>
                  <a:pt x="560680" y="2711072"/>
                  <a:pt x="559411" y="2713647"/>
                </a:cubicBezTo>
                <a:lnTo>
                  <a:pt x="559117" y="2719190"/>
                </a:lnTo>
                <a:lnTo>
                  <a:pt x="549618" y="2722347"/>
                </a:lnTo>
                <a:cubicBezTo>
                  <a:pt x="547913" y="2724052"/>
                  <a:pt x="547270" y="2726816"/>
                  <a:pt x="546445" y="2731883"/>
                </a:cubicBezTo>
                <a:cubicBezTo>
                  <a:pt x="540279" y="2731883"/>
                  <a:pt x="534113" y="2731883"/>
                  <a:pt x="526582" y="2731883"/>
                </a:cubicBezTo>
                <a:cubicBezTo>
                  <a:pt x="518987" y="2740242"/>
                  <a:pt x="510756" y="2749299"/>
                  <a:pt x="503447" y="2757368"/>
                </a:cubicBezTo>
                <a:cubicBezTo>
                  <a:pt x="497346" y="2757368"/>
                  <a:pt x="493246" y="2757368"/>
                  <a:pt x="489210" y="2757368"/>
                </a:cubicBezTo>
                <a:cubicBezTo>
                  <a:pt x="487685" y="2758897"/>
                  <a:pt x="485461" y="2760102"/>
                  <a:pt x="484920" y="2761850"/>
                </a:cubicBezTo>
                <a:cubicBezTo>
                  <a:pt x="481774" y="2771543"/>
                  <a:pt x="481583" y="2781387"/>
                  <a:pt x="485047" y="2791016"/>
                </a:cubicBezTo>
                <a:cubicBezTo>
                  <a:pt x="485683" y="2792766"/>
                  <a:pt x="487844" y="2793971"/>
                  <a:pt x="489305" y="2795437"/>
                </a:cubicBezTo>
                <a:cubicBezTo>
                  <a:pt x="493405" y="2795437"/>
                  <a:pt x="497536" y="2795437"/>
                  <a:pt x="503924" y="2795437"/>
                </a:cubicBezTo>
                <a:cubicBezTo>
                  <a:pt x="506880" y="2792005"/>
                  <a:pt x="510693" y="2787173"/>
                  <a:pt x="515047" y="2782884"/>
                </a:cubicBezTo>
                <a:cubicBezTo>
                  <a:pt x="515571" y="2782376"/>
                  <a:pt x="516564" y="2782338"/>
                  <a:pt x="519095" y="2783382"/>
                </a:cubicBezTo>
                <a:lnTo>
                  <a:pt x="521071" y="2784423"/>
                </a:lnTo>
                <a:lnTo>
                  <a:pt x="521275" y="2788289"/>
                </a:lnTo>
                <a:cubicBezTo>
                  <a:pt x="522547" y="2790857"/>
                  <a:pt x="525947" y="2792544"/>
                  <a:pt x="528711" y="2794034"/>
                </a:cubicBezTo>
                <a:cubicBezTo>
                  <a:pt x="528950" y="2794161"/>
                  <a:pt x="529927" y="2793367"/>
                  <a:pt x="529399" y="2791525"/>
                </a:cubicBezTo>
                <a:lnTo>
                  <a:pt x="524258" y="2786105"/>
                </a:lnTo>
                <a:lnTo>
                  <a:pt x="532366" y="2790381"/>
                </a:lnTo>
                <a:cubicBezTo>
                  <a:pt x="530872" y="2787616"/>
                  <a:pt x="529188" y="2784217"/>
                  <a:pt x="526613" y="2782947"/>
                </a:cubicBezTo>
                <a:lnTo>
                  <a:pt x="521055" y="2782654"/>
                </a:lnTo>
                <a:lnTo>
                  <a:pt x="521211" y="2776719"/>
                </a:lnTo>
                <a:cubicBezTo>
                  <a:pt x="525375" y="2772306"/>
                  <a:pt x="530109" y="2768397"/>
                  <a:pt x="533764" y="2765125"/>
                </a:cubicBezTo>
                <a:cubicBezTo>
                  <a:pt x="533764" y="2759372"/>
                  <a:pt x="533764" y="2755275"/>
                  <a:pt x="533764" y="2749522"/>
                </a:cubicBezTo>
                <a:cubicBezTo>
                  <a:pt x="537419" y="2746217"/>
                  <a:pt x="542154" y="2742343"/>
                  <a:pt x="546318" y="2737921"/>
                </a:cubicBezTo>
                <a:cubicBezTo>
                  <a:pt x="547333" y="2736842"/>
                  <a:pt x="546477" y="2733982"/>
                  <a:pt x="546477" y="2731921"/>
                </a:cubicBezTo>
                <a:cubicBezTo>
                  <a:pt x="551546" y="2731094"/>
                  <a:pt x="554310" y="2730450"/>
                  <a:pt x="556971" y="2727329"/>
                </a:cubicBezTo>
                <a:lnTo>
                  <a:pt x="561113" y="2719177"/>
                </a:lnTo>
                <a:lnTo>
                  <a:pt x="564746" y="2718986"/>
                </a:lnTo>
                <a:cubicBezTo>
                  <a:pt x="567322" y="2717711"/>
                  <a:pt x="569009" y="2714312"/>
                  <a:pt x="570500" y="2711548"/>
                </a:cubicBezTo>
                <a:cubicBezTo>
                  <a:pt x="570611" y="2711295"/>
                  <a:pt x="569808" y="2710308"/>
                  <a:pt x="567962" y="2710833"/>
                </a:cubicBezTo>
                <a:lnTo>
                  <a:pt x="562929" y="2715605"/>
                </a:lnTo>
                <a:close/>
                <a:moveTo>
                  <a:pt x="4823432" y="2706692"/>
                </a:moveTo>
                <a:cubicBezTo>
                  <a:pt x="4821776" y="2706913"/>
                  <a:pt x="4820128" y="2708974"/>
                  <a:pt x="4819042" y="2710597"/>
                </a:cubicBezTo>
                <a:cubicBezTo>
                  <a:pt x="4818346" y="2711645"/>
                  <a:pt x="4818186" y="2713647"/>
                  <a:pt x="4818726" y="2714822"/>
                </a:cubicBezTo>
                <a:cubicBezTo>
                  <a:pt x="4821492" y="2721241"/>
                  <a:pt x="4835384" y="2721462"/>
                  <a:pt x="4839640" y="2715107"/>
                </a:cubicBezTo>
                <a:cubicBezTo>
                  <a:pt x="4840275" y="2714030"/>
                  <a:pt x="4839862" y="2712246"/>
                  <a:pt x="4839989" y="2710819"/>
                </a:cubicBezTo>
                <a:cubicBezTo>
                  <a:pt x="4838524" y="2709362"/>
                  <a:pt x="4837255" y="2706913"/>
                  <a:pt x="4835637" y="2706692"/>
                </a:cubicBezTo>
                <a:cubicBezTo>
                  <a:pt x="4831628" y="2706090"/>
                  <a:pt x="4827435" y="2706122"/>
                  <a:pt x="4823432" y="2706692"/>
                </a:cubicBezTo>
                <a:close/>
                <a:moveTo>
                  <a:pt x="639778" y="2695888"/>
                </a:moveTo>
                <a:cubicBezTo>
                  <a:pt x="633358" y="2698647"/>
                  <a:pt x="633136" y="2712537"/>
                  <a:pt x="639492" y="2716794"/>
                </a:cubicBezTo>
                <a:cubicBezTo>
                  <a:pt x="640539" y="2717460"/>
                  <a:pt x="642353" y="2717048"/>
                  <a:pt x="643781" y="2717143"/>
                </a:cubicBezTo>
                <a:cubicBezTo>
                  <a:pt x="645246" y="2715682"/>
                  <a:pt x="647695" y="2714406"/>
                  <a:pt x="647917" y="2712791"/>
                </a:cubicBezTo>
                <a:cubicBezTo>
                  <a:pt x="648519" y="2708783"/>
                  <a:pt x="648488" y="2704591"/>
                  <a:pt x="647917" y="2700589"/>
                </a:cubicBezTo>
                <a:cubicBezTo>
                  <a:pt x="647695" y="2698933"/>
                  <a:pt x="645627" y="2697284"/>
                  <a:pt x="644003" y="2696203"/>
                </a:cubicBezTo>
                <a:cubicBezTo>
                  <a:pt x="642956" y="2695500"/>
                  <a:pt x="640958" y="2695342"/>
                  <a:pt x="639778" y="2695888"/>
                </a:cubicBezTo>
                <a:close/>
                <a:moveTo>
                  <a:pt x="898044" y="2670463"/>
                </a:moveTo>
                <a:cubicBezTo>
                  <a:pt x="895221" y="2669059"/>
                  <a:pt x="892233" y="2670367"/>
                  <a:pt x="889816" y="2674812"/>
                </a:cubicBezTo>
                <a:cubicBezTo>
                  <a:pt x="889562" y="2675290"/>
                  <a:pt x="892233" y="2677827"/>
                  <a:pt x="893882" y="2678844"/>
                </a:cubicBezTo>
                <a:cubicBezTo>
                  <a:pt x="896553" y="2680536"/>
                  <a:pt x="899636" y="2679003"/>
                  <a:pt x="902085" y="2674558"/>
                </a:cubicBezTo>
                <a:cubicBezTo>
                  <a:pt x="902338" y="2674079"/>
                  <a:pt x="899477" y="2671856"/>
                  <a:pt x="898044" y="2670463"/>
                </a:cubicBezTo>
                <a:close/>
                <a:moveTo>
                  <a:pt x="3986204" y="2670420"/>
                </a:moveTo>
                <a:cubicBezTo>
                  <a:pt x="3987854" y="2671467"/>
                  <a:pt x="3989097" y="2673186"/>
                  <a:pt x="3990492" y="2674582"/>
                </a:cubicBezTo>
                <a:cubicBezTo>
                  <a:pt x="3987663" y="2678806"/>
                  <a:pt x="3984745" y="2680431"/>
                  <a:pt x="3982075" y="2678742"/>
                </a:cubicBezTo>
                <a:cubicBezTo>
                  <a:pt x="3980419" y="2677696"/>
                  <a:pt x="3977748" y="2675183"/>
                  <a:pt x="3978002" y="2674708"/>
                </a:cubicBezTo>
                <a:cubicBezTo>
                  <a:pt x="3980450" y="2670262"/>
                  <a:pt x="3983534" y="2668733"/>
                  <a:pt x="3986204" y="2670420"/>
                </a:cubicBezTo>
                <a:close/>
                <a:moveTo>
                  <a:pt x="378292" y="2668285"/>
                </a:moveTo>
                <a:cubicBezTo>
                  <a:pt x="381438" y="2668317"/>
                  <a:pt x="387698" y="2668317"/>
                  <a:pt x="393927" y="2668317"/>
                </a:cubicBezTo>
                <a:cubicBezTo>
                  <a:pt x="393927" y="2674574"/>
                  <a:pt x="393927" y="2680804"/>
                  <a:pt x="393927" y="2687573"/>
                </a:cubicBezTo>
                <a:cubicBezTo>
                  <a:pt x="383758" y="2697427"/>
                  <a:pt x="373334" y="2707563"/>
                  <a:pt x="362339" y="2718204"/>
                </a:cubicBezTo>
                <a:cubicBezTo>
                  <a:pt x="355761" y="2719255"/>
                  <a:pt x="347817" y="2721921"/>
                  <a:pt x="344289" y="2711563"/>
                </a:cubicBezTo>
                <a:cubicBezTo>
                  <a:pt x="351693" y="2704164"/>
                  <a:pt x="359033" y="2696824"/>
                  <a:pt x="366215" y="2689644"/>
                </a:cubicBezTo>
                <a:cubicBezTo>
                  <a:pt x="370950" y="2683066"/>
                  <a:pt x="364817" y="2672252"/>
                  <a:pt x="378292" y="2668285"/>
                </a:cubicBezTo>
                <a:close/>
                <a:moveTo>
                  <a:pt x="5247984" y="2667784"/>
                </a:moveTo>
                <a:cubicBezTo>
                  <a:pt x="5243634" y="2667849"/>
                  <a:pt x="5239472" y="2669509"/>
                  <a:pt x="5238091" y="2672712"/>
                </a:cubicBezTo>
                <a:cubicBezTo>
                  <a:pt x="5237578" y="2673895"/>
                  <a:pt x="5237704" y="2675892"/>
                  <a:pt x="5238408" y="2676971"/>
                </a:cubicBezTo>
                <a:cubicBezTo>
                  <a:pt x="5242570" y="2683495"/>
                  <a:pt x="5256456" y="2683176"/>
                  <a:pt x="5259380" y="2676720"/>
                </a:cubicBezTo>
                <a:cubicBezTo>
                  <a:pt x="5259286" y="2675259"/>
                  <a:pt x="5259697" y="2673482"/>
                  <a:pt x="5259000" y="2672426"/>
                </a:cubicBezTo>
                <a:cubicBezTo>
                  <a:pt x="5256872" y="2669256"/>
                  <a:pt x="5252334" y="2667724"/>
                  <a:pt x="5247984" y="2667784"/>
                </a:cubicBezTo>
                <a:close/>
                <a:moveTo>
                  <a:pt x="650644" y="2665965"/>
                </a:moveTo>
                <a:lnTo>
                  <a:pt x="649236" y="2668380"/>
                </a:lnTo>
                <a:lnTo>
                  <a:pt x="648094" y="2668441"/>
                </a:lnTo>
                <a:lnTo>
                  <a:pt x="648099" y="2668332"/>
                </a:lnTo>
                <a:lnTo>
                  <a:pt x="648139" y="2668332"/>
                </a:lnTo>
                <a:close/>
                <a:moveTo>
                  <a:pt x="655827" y="2657045"/>
                </a:moveTo>
                <a:cubicBezTo>
                  <a:pt x="653062" y="2658531"/>
                  <a:pt x="649661" y="2660223"/>
                  <a:pt x="648393" y="2662805"/>
                </a:cubicBezTo>
                <a:lnTo>
                  <a:pt x="648099" y="2668332"/>
                </a:lnTo>
                <a:lnTo>
                  <a:pt x="630402" y="2668490"/>
                </a:lnTo>
                <a:cubicBezTo>
                  <a:pt x="628816" y="2668586"/>
                  <a:pt x="627129" y="2670304"/>
                  <a:pt x="625892" y="2671666"/>
                </a:cubicBezTo>
                <a:cubicBezTo>
                  <a:pt x="624877" y="2672750"/>
                  <a:pt x="623602" y="2674748"/>
                  <a:pt x="624014" y="2675699"/>
                </a:cubicBezTo>
                <a:cubicBezTo>
                  <a:pt x="624718" y="2677382"/>
                  <a:pt x="626399" y="2679422"/>
                  <a:pt x="628055" y="2679836"/>
                </a:cubicBezTo>
                <a:cubicBezTo>
                  <a:pt x="634871" y="2681603"/>
                  <a:pt x="639240" y="2681906"/>
                  <a:pt x="643193" y="2678762"/>
                </a:cubicBezTo>
                <a:lnTo>
                  <a:pt x="649236" y="2668380"/>
                </a:lnTo>
                <a:lnTo>
                  <a:pt x="653728" y="2668144"/>
                </a:lnTo>
                <a:cubicBezTo>
                  <a:pt x="656303" y="2666875"/>
                  <a:pt x="657991" y="2663474"/>
                  <a:pt x="659481" y="2660701"/>
                </a:cubicBezTo>
                <a:cubicBezTo>
                  <a:pt x="659592" y="2660461"/>
                  <a:pt x="658782" y="2659475"/>
                  <a:pt x="656931" y="2659996"/>
                </a:cubicBezTo>
                <a:lnTo>
                  <a:pt x="650644" y="2665965"/>
                </a:lnTo>
                <a:close/>
                <a:moveTo>
                  <a:pt x="5274052" y="2655568"/>
                </a:moveTo>
                <a:lnTo>
                  <a:pt x="5277960" y="2655776"/>
                </a:lnTo>
                <a:lnTo>
                  <a:pt x="5279782" y="2659493"/>
                </a:lnTo>
                <a:lnTo>
                  <a:pt x="5274161" y="2657601"/>
                </a:lnTo>
                <a:close/>
                <a:moveTo>
                  <a:pt x="5083450" y="2655128"/>
                </a:moveTo>
                <a:cubicBezTo>
                  <a:pt x="5079207" y="2655128"/>
                  <a:pt x="5074965" y="2657412"/>
                  <a:pt x="5070709" y="2661973"/>
                </a:cubicBezTo>
                <a:cubicBezTo>
                  <a:pt x="5079221" y="2671130"/>
                  <a:pt x="5087709" y="2671130"/>
                  <a:pt x="5096196" y="2661973"/>
                </a:cubicBezTo>
                <a:cubicBezTo>
                  <a:pt x="5091938" y="2657412"/>
                  <a:pt x="5087693" y="2655128"/>
                  <a:pt x="5083450" y="2655128"/>
                </a:cubicBezTo>
                <a:close/>
                <a:moveTo>
                  <a:pt x="5021958" y="2642241"/>
                </a:moveTo>
                <a:cubicBezTo>
                  <a:pt x="5017606" y="2643938"/>
                  <a:pt x="5012200" y="2646030"/>
                  <a:pt x="4999963" y="2650783"/>
                </a:cubicBezTo>
                <a:cubicBezTo>
                  <a:pt x="5013857" y="2660384"/>
                  <a:pt x="5024215" y="2667572"/>
                  <a:pt x="5032222" y="2673099"/>
                </a:cubicBezTo>
                <a:cubicBezTo>
                  <a:pt x="5033077" y="2680726"/>
                  <a:pt x="5033140" y="2684854"/>
                  <a:pt x="5034163" y="2688732"/>
                </a:cubicBezTo>
                <a:cubicBezTo>
                  <a:pt x="5034607" y="2690448"/>
                  <a:pt x="5036959" y="2691720"/>
                  <a:pt x="5038989" y="2693757"/>
                </a:cubicBezTo>
                <a:cubicBezTo>
                  <a:pt x="5044679" y="2693757"/>
                  <a:pt x="5050972" y="2693283"/>
                  <a:pt x="5057139" y="2693915"/>
                </a:cubicBezTo>
                <a:cubicBezTo>
                  <a:pt x="5061934" y="2694424"/>
                  <a:pt x="5065525" y="2693757"/>
                  <a:pt x="5068195" y="2689976"/>
                </a:cubicBezTo>
                <a:cubicBezTo>
                  <a:pt x="5070328" y="2686988"/>
                  <a:pt x="5068481" y="2684666"/>
                  <a:pt x="5064510" y="2680917"/>
                </a:cubicBezTo>
                <a:cubicBezTo>
                  <a:pt x="5052306" y="2669347"/>
                  <a:pt x="5040645" y="2657198"/>
                  <a:pt x="5028631" y="2645427"/>
                </a:cubicBezTo>
                <a:cubicBezTo>
                  <a:pt x="5027330" y="2644158"/>
                  <a:pt x="5025166" y="2643743"/>
                  <a:pt x="5021958" y="2642241"/>
                </a:cubicBezTo>
                <a:close/>
                <a:moveTo>
                  <a:pt x="579495" y="2631565"/>
                </a:moveTo>
                <a:cubicBezTo>
                  <a:pt x="576729" y="2633055"/>
                  <a:pt x="573329" y="2634741"/>
                  <a:pt x="572060" y="2637314"/>
                </a:cubicBezTo>
                <a:cubicBezTo>
                  <a:pt x="570756" y="2639970"/>
                  <a:pt x="570765" y="2641952"/>
                  <a:pt x="571761" y="2642956"/>
                </a:cubicBezTo>
                <a:lnTo>
                  <a:pt x="574087" y="2642825"/>
                </a:lnTo>
                <a:lnTo>
                  <a:pt x="571748" y="2647701"/>
                </a:lnTo>
                <a:lnTo>
                  <a:pt x="571775" y="2643134"/>
                </a:lnTo>
                <a:cubicBezTo>
                  <a:pt x="567671" y="2641513"/>
                  <a:pt x="564619" y="2643162"/>
                  <a:pt x="561892" y="2646341"/>
                </a:cubicBezTo>
                <a:cubicBezTo>
                  <a:pt x="559316" y="2649352"/>
                  <a:pt x="559697" y="2651887"/>
                  <a:pt x="564397" y="2654268"/>
                </a:cubicBezTo>
                <a:cubicBezTo>
                  <a:pt x="565228" y="2654683"/>
                  <a:pt x="567227" y="2653569"/>
                  <a:pt x="568273" y="2652679"/>
                </a:cubicBezTo>
                <a:cubicBezTo>
                  <a:pt x="568974" y="2652111"/>
                  <a:pt x="569697" y="2651469"/>
                  <a:pt x="571286" y="2648657"/>
                </a:cubicBezTo>
                <a:lnTo>
                  <a:pt x="571748" y="2647701"/>
                </a:lnTo>
                <a:lnTo>
                  <a:pt x="571743" y="2648529"/>
                </a:lnTo>
                <a:lnTo>
                  <a:pt x="575634" y="2642745"/>
                </a:lnTo>
                <a:lnTo>
                  <a:pt x="577396" y="2642655"/>
                </a:lnTo>
                <a:cubicBezTo>
                  <a:pt x="579971" y="2641386"/>
                  <a:pt x="581658" y="2637980"/>
                  <a:pt x="583149" y="2635217"/>
                </a:cubicBezTo>
                <a:cubicBezTo>
                  <a:pt x="583292" y="2635009"/>
                  <a:pt x="582505" y="2634055"/>
                  <a:pt x="580651" y="2635284"/>
                </a:cubicBezTo>
                <a:lnTo>
                  <a:pt x="575634" y="2642745"/>
                </a:lnTo>
                <a:lnTo>
                  <a:pt x="574087" y="2642825"/>
                </a:lnTo>
                <a:close/>
                <a:moveTo>
                  <a:pt x="5204368" y="2629309"/>
                </a:moveTo>
                <a:cubicBezTo>
                  <a:pt x="5195982" y="2638743"/>
                  <a:pt x="5194802" y="2647204"/>
                  <a:pt x="5204242" y="2655643"/>
                </a:cubicBezTo>
                <a:cubicBezTo>
                  <a:pt x="5212570" y="2655643"/>
                  <a:pt x="5220766" y="2655643"/>
                  <a:pt x="5229001" y="2655643"/>
                </a:cubicBezTo>
                <a:cubicBezTo>
                  <a:pt x="5233352" y="2653189"/>
                  <a:pt x="5235357" y="2650308"/>
                  <a:pt x="5234018" y="2647427"/>
                </a:cubicBezTo>
                <a:cubicBezTo>
                  <a:pt x="5231957" y="2642976"/>
                  <a:pt x="5228335" y="2641738"/>
                  <a:pt x="5223596" y="2642876"/>
                </a:cubicBezTo>
                <a:cubicBezTo>
                  <a:pt x="5221661" y="2643363"/>
                  <a:pt x="5219498" y="2642944"/>
                  <a:pt x="5216447" y="2642944"/>
                </a:cubicBezTo>
                <a:cubicBezTo>
                  <a:pt x="5212824" y="2638871"/>
                  <a:pt x="5208758" y="2634301"/>
                  <a:pt x="5204368" y="2629309"/>
                </a:cubicBezTo>
                <a:close/>
                <a:moveTo>
                  <a:pt x="474465" y="2619713"/>
                </a:moveTo>
                <a:cubicBezTo>
                  <a:pt x="472812" y="2620768"/>
                  <a:pt x="470143" y="2623274"/>
                  <a:pt x="470397" y="2623748"/>
                </a:cubicBezTo>
                <a:cubicBezTo>
                  <a:pt x="472876" y="2628196"/>
                  <a:pt x="475863" y="2629497"/>
                  <a:pt x="478660" y="2628103"/>
                </a:cubicBezTo>
                <a:cubicBezTo>
                  <a:pt x="480058" y="2626706"/>
                  <a:pt x="482950" y="2624481"/>
                  <a:pt x="482664" y="2624004"/>
                </a:cubicBezTo>
                <a:cubicBezTo>
                  <a:pt x="480217" y="2619548"/>
                  <a:pt x="477134" y="2618029"/>
                  <a:pt x="474465" y="2619713"/>
                </a:cubicBezTo>
                <a:close/>
                <a:moveTo>
                  <a:pt x="4733848" y="2617745"/>
                </a:moveTo>
                <a:cubicBezTo>
                  <a:pt x="4733371" y="2617488"/>
                  <a:pt x="4730828" y="2620160"/>
                  <a:pt x="4729806" y="2621809"/>
                </a:cubicBezTo>
                <a:cubicBezTo>
                  <a:pt x="4728125" y="2624481"/>
                  <a:pt x="4729648" y="2627566"/>
                  <a:pt x="4734101" y="2630012"/>
                </a:cubicBezTo>
                <a:cubicBezTo>
                  <a:pt x="4734577" y="2630266"/>
                  <a:pt x="4736803" y="2627407"/>
                  <a:pt x="4738200" y="2625973"/>
                </a:cubicBezTo>
                <a:cubicBezTo>
                  <a:pt x="4739595" y="2623143"/>
                  <a:pt x="4738294" y="2620160"/>
                  <a:pt x="4733848" y="2617745"/>
                </a:cubicBezTo>
                <a:close/>
                <a:moveTo>
                  <a:pt x="5156289" y="2607546"/>
                </a:moveTo>
                <a:cubicBezTo>
                  <a:pt x="5153270" y="2604973"/>
                  <a:pt x="5150726" y="2605351"/>
                  <a:pt x="5148341" y="2610053"/>
                </a:cubicBezTo>
                <a:cubicBezTo>
                  <a:pt x="5147930" y="2610887"/>
                  <a:pt x="5149045" y="2612884"/>
                  <a:pt x="5149934" y="2613933"/>
                </a:cubicBezTo>
                <a:cubicBezTo>
                  <a:pt x="5150504" y="2614629"/>
                  <a:pt x="5151149" y="2615350"/>
                  <a:pt x="5153969" y="2616941"/>
                </a:cubicBezTo>
                <a:lnTo>
                  <a:pt x="5154925" y="2617399"/>
                </a:lnTo>
                <a:lnTo>
                  <a:pt x="5154095" y="2617393"/>
                </a:lnTo>
                <a:lnTo>
                  <a:pt x="5159848" y="2620641"/>
                </a:lnTo>
                <a:lnTo>
                  <a:pt x="5159976" y="2623049"/>
                </a:lnTo>
                <a:cubicBezTo>
                  <a:pt x="5161244" y="2625625"/>
                  <a:pt x="5164644" y="2627312"/>
                  <a:pt x="5167410" y="2628802"/>
                </a:cubicBezTo>
                <a:cubicBezTo>
                  <a:pt x="5167721" y="2629015"/>
                  <a:pt x="5169745" y="2627120"/>
                  <a:pt x="5163486" y="2622690"/>
                </a:cubicBezTo>
                <a:lnTo>
                  <a:pt x="5159848" y="2620641"/>
                </a:lnTo>
                <a:lnTo>
                  <a:pt x="5159800" y="2619738"/>
                </a:lnTo>
                <a:lnTo>
                  <a:pt x="5171065" y="2625147"/>
                </a:lnTo>
                <a:cubicBezTo>
                  <a:pt x="5169573" y="2622382"/>
                  <a:pt x="5167886" y="2618981"/>
                  <a:pt x="5165317" y="2617711"/>
                </a:cubicBezTo>
                <a:cubicBezTo>
                  <a:pt x="5162662" y="2616407"/>
                  <a:pt x="5160676" y="2616414"/>
                  <a:pt x="5159677" y="2617415"/>
                </a:cubicBezTo>
                <a:lnTo>
                  <a:pt x="5159800" y="2619738"/>
                </a:lnTo>
                <a:lnTo>
                  <a:pt x="5154925" y="2617399"/>
                </a:lnTo>
                <a:lnTo>
                  <a:pt x="5159500" y="2617428"/>
                </a:lnTo>
                <a:cubicBezTo>
                  <a:pt x="5161118" y="2613328"/>
                  <a:pt x="5159468" y="2610280"/>
                  <a:pt x="5156289" y="2607546"/>
                </a:cubicBezTo>
                <a:close/>
                <a:moveTo>
                  <a:pt x="625543" y="2605130"/>
                </a:moveTo>
                <a:cubicBezTo>
                  <a:pt x="622047" y="2604463"/>
                  <a:pt x="617214" y="2605065"/>
                  <a:pt x="614448" y="2607100"/>
                </a:cubicBezTo>
                <a:cubicBezTo>
                  <a:pt x="608066" y="2611833"/>
                  <a:pt x="602566" y="2617807"/>
                  <a:pt x="596527" y="2623464"/>
                </a:cubicBezTo>
                <a:cubicBezTo>
                  <a:pt x="600689" y="2626128"/>
                  <a:pt x="603676" y="2629245"/>
                  <a:pt x="607141" y="2629916"/>
                </a:cubicBezTo>
                <a:cubicBezTo>
                  <a:pt x="610635" y="2630581"/>
                  <a:pt x="615470" y="2629980"/>
                  <a:pt x="618235" y="2627942"/>
                </a:cubicBezTo>
                <a:cubicBezTo>
                  <a:pt x="624623" y="2623171"/>
                  <a:pt x="630117" y="2617204"/>
                  <a:pt x="636156" y="2611582"/>
                </a:cubicBezTo>
                <a:cubicBezTo>
                  <a:pt x="631994" y="2608908"/>
                  <a:pt x="629006" y="2605793"/>
                  <a:pt x="625543" y="2605130"/>
                </a:cubicBezTo>
                <a:close/>
                <a:moveTo>
                  <a:pt x="4810212" y="2604812"/>
                </a:moveTo>
                <a:cubicBezTo>
                  <a:pt x="4798959" y="2604812"/>
                  <a:pt x="4786411" y="2604400"/>
                  <a:pt x="4773952" y="2605162"/>
                </a:cubicBezTo>
                <a:cubicBezTo>
                  <a:pt x="4771440" y="2605322"/>
                  <a:pt x="4769214" y="2609801"/>
                  <a:pt x="4768801" y="2610248"/>
                </a:cubicBezTo>
                <a:cubicBezTo>
                  <a:pt x="4778525" y="2621746"/>
                  <a:pt x="4788060" y="2632965"/>
                  <a:pt x="4797056" y="2643615"/>
                </a:cubicBezTo>
                <a:cubicBezTo>
                  <a:pt x="4811925" y="2638205"/>
                  <a:pt x="4815935" y="2652425"/>
                  <a:pt x="4825335" y="2655258"/>
                </a:cubicBezTo>
                <a:cubicBezTo>
                  <a:pt x="4834903" y="2658090"/>
                  <a:pt x="4846536" y="2651067"/>
                  <a:pt x="4854573" y="2661941"/>
                </a:cubicBezTo>
                <a:cubicBezTo>
                  <a:pt x="4854573" y="2665923"/>
                  <a:pt x="4854573" y="2670116"/>
                  <a:pt x="4854573" y="2674973"/>
                </a:cubicBezTo>
                <a:cubicBezTo>
                  <a:pt x="4860454" y="2680473"/>
                  <a:pt x="4866620" y="2686194"/>
                  <a:pt x="4873231" y="2692355"/>
                </a:cubicBezTo>
                <a:cubicBezTo>
                  <a:pt x="4883652" y="2691817"/>
                  <a:pt x="4892077" y="2696871"/>
                  <a:pt x="4898466" y="2705798"/>
                </a:cubicBezTo>
                <a:cubicBezTo>
                  <a:pt x="4902626" y="2706027"/>
                  <a:pt x="4906756" y="2706281"/>
                  <a:pt x="4911304" y="2706533"/>
                </a:cubicBezTo>
                <a:cubicBezTo>
                  <a:pt x="4915624" y="2710566"/>
                  <a:pt x="4920199" y="2714851"/>
                  <a:pt x="4924873" y="2719210"/>
                </a:cubicBezTo>
                <a:cubicBezTo>
                  <a:pt x="4927922" y="2719193"/>
                  <a:pt x="4931035" y="2719186"/>
                  <a:pt x="4935591" y="2720142"/>
                </a:cubicBezTo>
                <a:lnTo>
                  <a:pt x="4943780" y="2722970"/>
                </a:lnTo>
                <a:lnTo>
                  <a:pt x="4943873" y="2724735"/>
                </a:lnTo>
                <a:cubicBezTo>
                  <a:pt x="4945148" y="2727311"/>
                  <a:pt x="4948548" y="2728997"/>
                  <a:pt x="4951314" y="2730489"/>
                </a:cubicBezTo>
                <a:cubicBezTo>
                  <a:pt x="4951552" y="2730614"/>
                  <a:pt x="4952529" y="2729819"/>
                  <a:pt x="4952003" y="2727979"/>
                </a:cubicBezTo>
                <a:lnTo>
                  <a:pt x="4948959" y="2724758"/>
                </a:lnTo>
                <a:lnTo>
                  <a:pt x="4954968" y="2726836"/>
                </a:lnTo>
                <a:cubicBezTo>
                  <a:pt x="4953470" y="2724069"/>
                  <a:pt x="4951789" y="2720669"/>
                  <a:pt x="4949214" y="2719403"/>
                </a:cubicBezTo>
                <a:lnTo>
                  <a:pt x="4943654" y="2719106"/>
                </a:lnTo>
                <a:lnTo>
                  <a:pt x="4939144" y="2707897"/>
                </a:lnTo>
                <a:cubicBezTo>
                  <a:pt x="4936103" y="2705054"/>
                  <a:pt x="4932448" y="2702528"/>
                  <a:pt x="4930907" y="2698519"/>
                </a:cubicBezTo>
                <a:cubicBezTo>
                  <a:pt x="4930716" y="2694961"/>
                  <a:pt x="4930462" y="2690829"/>
                  <a:pt x="4930240" y="2686703"/>
                </a:cubicBezTo>
                <a:cubicBezTo>
                  <a:pt x="4915308" y="2671762"/>
                  <a:pt x="4898401" y="2658247"/>
                  <a:pt x="4886037" y="2641418"/>
                </a:cubicBezTo>
                <a:cubicBezTo>
                  <a:pt x="4876345" y="2628199"/>
                  <a:pt x="4857594" y="2634234"/>
                  <a:pt x="4849904" y="2619681"/>
                </a:cubicBezTo>
                <a:cubicBezTo>
                  <a:pt x="4848762" y="2617555"/>
                  <a:pt x="4842406" y="2617999"/>
                  <a:pt x="4838428" y="2617555"/>
                </a:cubicBezTo>
                <a:cubicBezTo>
                  <a:pt x="4832427" y="2616920"/>
                  <a:pt x="4826388" y="2616564"/>
                  <a:pt x="4821586" y="2616181"/>
                </a:cubicBezTo>
                <a:cubicBezTo>
                  <a:pt x="4817456" y="2612056"/>
                  <a:pt x="4814469" y="2609070"/>
                  <a:pt x="4810212" y="2604812"/>
                </a:cubicBezTo>
                <a:close/>
                <a:moveTo>
                  <a:pt x="5436051" y="2604550"/>
                </a:moveTo>
                <a:cubicBezTo>
                  <a:pt x="5439333" y="2604262"/>
                  <a:pt x="5443162" y="2605193"/>
                  <a:pt x="5446975" y="2606096"/>
                </a:cubicBezTo>
                <a:cubicBezTo>
                  <a:pt x="5460291" y="2619410"/>
                  <a:pt x="5473606" y="2632660"/>
                  <a:pt x="5486825" y="2646042"/>
                </a:cubicBezTo>
                <a:cubicBezTo>
                  <a:pt x="5487904" y="2647158"/>
                  <a:pt x="5488284" y="2648957"/>
                  <a:pt x="5489655" y="2651874"/>
                </a:cubicBezTo>
                <a:cubicBezTo>
                  <a:pt x="5483774" y="2653494"/>
                  <a:pt x="5478179" y="2655020"/>
                  <a:pt x="5473668" y="2656271"/>
                </a:cubicBezTo>
                <a:cubicBezTo>
                  <a:pt x="5458095" y="2640479"/>
                  <a:pt x="5443543" y="2625671"/>
                  <a:pt x="5428413" y="2610297"/>
                </a:cubicBezTo>
                <a:cubicBezTo>
                  <a:pt x="5430034" y="2606336"/>
                  <a:pt x="5432769" y="2604836"/>
                  <a:pt x="5436051" y="2604550"/>
                </a:cubicBezTo>
                <a:close/>
                <a:moveTo>
                  <a:pt x="4085926" y="2592327"/>
                </a:moveTo>
                <a:cubicBezTo>
                  <a:pt x="4081479" y="2594773"/>
                  <a:pt x="4080173" y="2597760"/>
                  <a:pt x="4081575" y="2600591"/>
                </a:cubicBezTo>
                <a:cubicBezTo>
                  <a:pt x="4082970" y="2601985"/>
                  <a:pt x="4085197" y="2604875"/>
                  <a:pt x="4085672" y="2604589"/>
                </a:cubicBezTo>
                <a:cubicBezTo>
                  <a:pt x="4090119" y="2602145"/>
                  <a:pt x="4091648" y="2599061"/>
                  <a:pt x="4089961" y="2596390"/>
                </a:cubicBezTo>
                <a:cubicBezTo>
                  <a:pt x="4088914" y="2594742"/>
                  <a:pt x="4086402" y="2592073"/>
                  <a:pt x="4085926" y="2592327"/>
                </a:cubicBezTo>
                <a:close/>
                <a:moveTo>
                  <a:pt x="5385352" y="2579692"/>
                </a:moveTo>
                <a:cubicBezTo>
                  <a:pt x="5388975" y="2578959"/>
                  <a:pt x="5394062" y="2579655"/>
                  <a:pt x="5396860" y="2581822"/>
                </a:cubicBezTo>
                <a:cubicBezTo>
                  <a:pt x="5403058" y="2586646"/>
                  <a:pt x="5408235" y="2592812"/>
                  <a:pt x="5413829" y="2598436"/>
                </a:cubicBezTo>
                <a:cubicBezTo>
                  <a:pt x="5406807" y="2605521"/>
                  <a:pt x="5400799" y="2611525"/>
                  <a:pt x="5394824" y="2617502"/>
                </a:cubicBezTo>
                <a:cubicBezTo>
                  <a:pt x="5390598" y="2617502"/>
                  <a:pt x="5386373" y="2617502"/>
                  <a:pt x="5382142" y="2617502"/>
                </a:cubicBezTo>
                <a:cubicBezTo>
                  <a:pt x="5377410" y="2614512"/>
                  <a:pt x="5375977" y="2611372"/>
                  <a:pt x="5378425" y="2608573"/>
                </a:cubicBezTo>
                <a:cubicBezTo>
                  <a:pt x="5381222" y="2605395"/>
                  <a:pt x="5384369" y="2602535"/>
                  <a:pt x="5387865" y="2599040"/>
                </a:cubicBezTo>
                <a:cubicBezTo>
                  <a:pt x="5384052" y="2594690"/>
                  <a:pt x="5380208" y="2590307"/>
                  <a:pt x="5376357" y="2585916"/>
                </a:cubicBezTo>
                <a:cubicBezTo>
                  <a:pt x="5379187" y="2583854"/>
                  <a:pt x="5381984" y="2580353"/>
                  <a:pt x="5385352" y="2579692"/>
                </a:cubicBezTo>
                <a:close/>
                <a:moveTo>
                  <a:pt x="5169035" y="2569482"/>
                </a:moveTo>
                <a:cubicBezTo>
                  <a:pt x="5166014" y="2566904"/>
                  <a:pt x="5163471" y="2567287"/>
                  <a:pt x="5161086" y="2571991"/>
                </a:cubicBezTo>
                <a:cubicBezTo>
                  <a:pt x="5160673" y="2572821"/>
                  <a:pt x="5161784" y="2574824"/>
                  <a:pt x="5162678" y="2575871"/>
                </a:cubicBezTo>
                <a:cubicBezTo>
                  <a:pt x="5163819" y="2577270"/>
                  <a:pt x="5165247" y="2578762"/>
                  <a:pt x="5169668" y="2579364"/>
                </a:cubicBezTo>
                <a:lnTo>
                  <a:pt x="5169696" y="2579399"/>
                </a:lnTo>
                <a:lnTo>
                  <a:pt x="5172245" y="2579364"/>
                </a:lnTo>
                <a:cubicBezTo>
                  <a:pt x="5173861" y="2575268"/>
                  <a:pt x="5172212" y="2572215"/>
                  <a:pt x="5169035" y="2569482"/>
                </a:cubicBezTo>
                <a:close/>
                <a:moveTo>
                  <a:pt x="4045600" y="2568873"/>
                </a:moveTo>
                <a:cubicBezTo>
                  <a:pt x="4043944" y="2569927"/>
                  <a:pt x="4041280" y="2572437"/>
                  <a:pt x="4041533" y="2572916"/>
                </a:cubicBezTo>
                <a:cubicBezTo>
                  <a:pt x="4043976" y="2577365"/>
                  <a:pt x="4046964" y="2578697"/>
                  <a:pt x="4049793" y="2577270"/>
                </a:cubicBezTo>
                <a:cubicBezTo>
                  <a:pt x="4051195" y="2575871"/>
                  <a:pt x="4054087" y="2573641"/>
                  <a:pt x="4053796" y="2573166"/>
                </a:cubicBezTo>
                <a:cubicBezTo>
                  <a:pt x="4051353" y="2568724"/>
                  <a:pt x="4048270" y="2567189"/>
                  <a:pt x="4045600" y="2568873"/>
                </a:cubicBezTo>
                <a:close/>
                <a:moveTo>
                  <a:pt x="972203" y="2566685"/>
                </a:moveTo>
                <a:cubicBezTo>
                  <a:pt x="970744" y="2568139"/>
                  <a:pt x="968835" y="2569384"/>
                  <a:pt x="967915" y="2571135"/>
                </a:cubicBezTo>
                <a:cubicBezTo>
                  <a:pt x="966450" y="2573999"/>
                  <a:pt x="968391" y="2576914"/>
                  <a:pt x="972806" y="2579394"/>
                </a:cubicBezTo>
                <a:cubicBezTo>
                  <a:pt x="981072" y="2579394"/>
                  <a:pt x="989331" y="2579394"/>
                  <a:pt x="997595" y="2579394"/>
                </a:cubicBezTo>
                <a:cubicBezTo>
                  <a:pt x="999054" y="2577934"/>
                  <a:pt x="1000964" y="2576691"/>
                  <a:pt x="1001883" y="2574950"/>
                </a:cubicBezTo>
                <a:cubicBezTo>
                  <a:pt x="1003343" y="2572084"/>
                  <a:pt x="1001408" y="2569167"/>
                  <a:pt x="996987" y="2566685"/>
                </a:cubicBezTo>
                <a:cubicBezTo>
                  <a:pt x="988730" y="2566685"/>
                  <a:pt x="980470" y="2566685"/>
                  <a:pt x="972203" y="2566685"/>
                </a:cubicBezTo>
                <a:close/>
                <a:moveTo>
                  <a:pt x="5405406" y="2555987"/>
                </a:moveTo>
                <a:cubicBezTo>
                  <a:pt x="5408235" y="2554592"/>
                  <a:pt x="5411222" y="2555891"/>
                  <a:pt x="5413639" y="2560339"/>
                </a:cubicBezTo>
                <a:cubicBezTo>
                  <a:pt x="5413893" y="2560822"/>
                  <a:pt x="5411222" y="2563359"/>
                  <a:pt x="5409566" y="2564380"/>
                </a:cubicBezTo>
                <a:cubicBezTo>
                  <a:pt x="5406902" y="2566059"/>
                  <a:pt x="5403820" y="2564538"/>
                  <a:pt x="5401370" y="2560085"/>
                </a:cubicBezTo>
                <a:cubicBezTo>
                  <a:pt x="5401148" y="2559610"/>
                  <a:pt x="5404009" y="2557388"/>
                  <a:pt x="5405406" y="2555987"/>
                </a:cubicBezTo>
                <a:close/>
                <a:moveTo>
                  <a:pt x="4649344" y="2541316"/>
                </a:moveTo>
                <a:cubicBezTo>
                  <a:pt x="4645309" y="2540738"/>
                  <a:pt x="4641084" y="2542488"/>
                  <a:pt x="4640158" y="2546623"/>
                </a:cubicBezTo>
                <a:cubicBezTo>
                  <a:pt x="4639746" y="2548534"/>
                  <a:pt x="4643781" y="2553141"/>
                  <a:pt x="4646356" y="2553619"/>
                </a:cubicBezTo>
                <a:cubicBezTo>
                  <a:pt x="4652079" y="2554740"/>
                  <a:pt x="4658150" y="2553970"/>
                  <a:pt x="4664054" y="2553970"/>
                </a:cubicBezTo>
                <a:cubicBezTo>
                  <a:pt x="4662754" y="2558456"/>
                  <a:pt x="4663864" y="2562273"/>
                  <a:pt x="4668000" y="2564084"/>
                </a:cubicBezTo>
                <a:cubicBezTo>
                  <a:pt x="4671337" y="2565544"/>
                  <a:pt x="4675118" y="2566085"/>
                  <a:pt x="4678772" y="2566620"/>
                </a:cubicBezTo>
                <a:cubicBezTo>
                  <a:pt x="4682806" y="2567189"/>
                  <a:pt x="4687031" y="2565453"/>
                  <a:pt x="4687957" y="2561321"/>
                </a:cubicBezTo>
                <a:cubicBezTo>
                  <a:pt x="4688370" y="2559409"/>
                  <a:pt x="4684335" y="2554802"/>
                  <a:pt x="4681760" y="2554324"/>
                </a:cubicBezTo>
                <a:cubicBezTo>
                  <a:pt x="4676037" y="2553239"/>
                  <a:pt x="4669967" y="2553970"/>
                  <a:pt x="4664054" y="2553970"/>
                </a:cubicBezTo>
                <a:cubicBezTo>
                  <a:pt x="4665361" y="2549485"/>
                  <a:pt x="4664251" y="2545669"/>
                  <a:pt x="4660115" y="2543856"/>
                </a:cubicBezTo>
                <a:cubicBezTo>
                  <a:pt x="4656778" y="2542393"/>
                  <a:pt x="4652999" y="2541856"/>
                  <a:pt x="4649344" y="2541316"/>
                </a:cubicBezTo>
                <a:close/>
                <a:moveTo>
                  <a:pt x="5324942" y="2541151"/>
                </a:moveTo>
                <a:cubicBezTo>
                  <a:pt x="5334064" y="2542355"/>
                  <a:pt x="5337687" y="2545215"/>
                  <a:pt x="5335428" y="2549662"/>
                </a:cubicBezTo>
                <a:cubicBezTo>
                  <a:pt x="5333265" y="2553951"/>
                  <a:pt x="5329612" y="2555256"/>
                  <a:pt x="5324942" y="2553854"/>
                </a:cubicBezTo>
                <a:cubicBezTo>
                  <a:pt x="5324942" y="2549631"/>
                  <a:pt x="5324942" y="2545405"/>
                  <a:pt x="5324942" y="2541151"/>
                </a:cubicBezTo>
                <a:close/>
                <a:moveTo>
                  <a:pt x="5321478" y="2531204"/>
                </a:moveTo>
                <a:cubicBezTo>
                  <a:pt x="5324657" y="2533899"/>
                  <a:pt x="5326306" y="2536982"/>
                  <a:pt x="5324688" y="2541087"/>
                </a:cubicBezTo>
                <a:cubicBezTo>
                  <a:pt x="5324435" y="2541720"/>
                  <a:pt x="5321002" y="2541625"/>
                  <a:pt x="5319315" y="2541023"/>
                </a:cubicBezTo>
                <a:cubicBezTo>
                  <a:pt x="5317697" y="2540446"/>
                  <a:pt x="5316263" y="2538956"/>
                  <a:pt x="5315121" y="2537592"/>
                </a:cubicBezTo>
                <a:cubicBezTo>
                  <a:pt x="5314234" y="2536507"/>
                  <a:pt x="5313117" y="2534540"/>
                  <a:pt x="5313529" y="2533709"/>
                </a:cubicBezTo>
                <a:cubicBezTo>
                  <a:pt x="5315914" y="2529008"/>
                  <a:pt x="5318458" y="2528628"/>
                  <a:pt x="5321478" y="2531204"/>
                </a:cubicBezTo>
                <a:close/>
                <a:moveTo>
                  <a:pt x="3821110" y="2515745"/>
                </a:moveTo>
                <a:cubicBezTo>
                  <a:pt x="3824454" y="2515348"/>
                  <a:pt x="3828435" y="2516317"/>
                  <a:pt x="3831755" y="2515823"/>
                </a:cubicBezTo>
                <a:cubicBezTo>
                  <a:pt x="3840973" y="2524411"/>
                  <a:pt x="3839831" y="2532823"/>
                  <a:pt x="3831946" y="2541533"/>
                </a:cubicBezTo>
                <a:cubicBezTo>
                  <a:pt x="3825875" y="2535462"/>
                  <a:pt x="3820128" y="2529712"/>
                  <a:pt x="3814279" y="2523867"/>
                </a:cubicBezTo>
                <a:cubicBezTo>
                  <a:pt x="3815056" y="2517907"/>
                  <a:pt x="3817765" y="2516142"/>
                  <a:pt x="3821110" y="2515745"/>
                </a:cubicBezTo>
                <a:close/>
                <a:moveTo>
                  <a:pt x="3952220" y="2515725"/>
                </a:moveTo>
                <a:lnTo>
                  <a:pt x="3955378" y="2515891"/>
                </a:lnTo>
                <a:lnTo>
                  <a:pt x="3957949" y="2519618"/>
                </a:lnTo>
                <a:lnTo>
                  <a:pt x="3957965" y="2519643"/>
                </a:lnTo>
                <a:lnTo>
                  <a:pt x="3957949" y="2519649"/>
                </a:lnTo>
                <a:lnTo>
                  <a:pt x="3952360" y="2518360"/>
                </a:lnTo>
                <a:close/>
                <a:moveTo>
                  <a:pt x="948037" y="2504484"/>
                </a:moveTo>
                <a:cubicBezTo>
                  <a:pt x="945271" y="2505983"/>
                  <a:pt x="941872" y="2507661"/>
                  <a:pt x="940597" y="2510237"/>
                </a:cubicBezTo>
                <a:cubicBezTo>
                  <a:pt x="939296" y="2512894"/>
                  <a:pt x="939304" y="2514878"/>
                  <a:pt x="940301" y="2515876"/>
                </a:cubicBezTo>
                <a:lnTo>
                  <a:pt x="942628" y="2515753"/>
                </a:lnTo>
                <a:lnTo>
                  <a:pt x="940285" y="2520640"/>
                </a:lnTo>
                <a:lnTo>
                  <a:pt x="940311" y="2516055"/>
                </a:lnTo>
                <a:cubicBezTo>
                  <a:pt x="936213" y="2514432"/>
                  <a:pt x="933162" y="2516085"/>
                  <a:pt x="930428" y="2519268"/>
                </a:cubicBezTo>
                <a:cubicBezTo>
                  <a:pt x="927859" y="2522288"/>
                  <a:pt x="928240" y="2524829"/>
                  <a:pt x="932940" y="2527202"/>
                </a:cubicBezTo>
                <a:cubicBezTo>
                  <a:pt x="933765" y="2527617"/>
                  <a:pt x="935769" y="2526506"/>
                  <a:pt x="936816" y="2525625"/>
                </a:cubicBezTo>
                <a:cubicBezTo>
                  <a:pt x="937517" y="2525053"/>
                  <a:pt x="938240" y="2524411"/>
                  <a:pt x="939829" y="2521589"/>
                </a:cubicBezTo>
                <a:lnTo>
                  <a:pt x="940285" y="2520640"/>
                </a:lnTo>
                <a:lnTo>
                  <a:pt x="940280" y="2521465"/>
                </a:lnTo>
                <a:lnTo>
                  <a:pt x="944172" y="2515672"/>
                </a:lnTo>
                <a:lnTo>
                  <a:pt x="945938" y="2515577"/>
                </a:lnTo>
                <a:cubicBezTo>
                  <a:pt x="948513" y="2514303"/>
                  <a:pt x="950194" y="2510904"/>
                  <a:pt x="951691" y="2508142"/>
                </a:cubicBezTo>
                <a:cubicBezTo>
                  <a:pt x="951834" y="2507932"/>
                  <a:pt x="951048" y="2506972"/>
                  <a:pt x="949192" y="2508204"/>
                </a:cubicBezTo>
                <a:lnTo>
                  <a:pt x="944172" y="2515672"/>
                </a:lnTo>
                <a:lnTo>
                  <a:pt x="942628" y="2515753"/>
                </a:lnTo>
                <a:close/>
                <a:moveTo>
                  <a:pt x="4651271" y="2503044"/>
                </a:moveTo>
                <a:lnTo>
                  <a:pt x="4651320" y="2503047"/>
                </a:lnTo>
                <a:lnTo>
                  <a:pt x="4651348" y="2503122"/>
                </a:lnTo>
                <a:lnTo>
                  <a:pt x="4656654" y="2508717"/>
                </a:lnTo>
                <a:lnTo>
                  <a:pt x="4651478" y="2506946"/>
                </a:lnTo>
                <a:close/>
                <a:moveTo>
                  <a:pt x="5082776" y="2502572"/>
                </a:moveTo>
                <a:cubicBezTo>
                  <a:pt x="5078422" y="2502635"/>
                  <a:pt x="5074251" y="2504295"/>
                  <a:pt x="5072872" y="2507504"/>
                </a:cubicBezTo>
                <a:cubicBezTo>
                  <a:pt x="5072357" y="2508680"/>
                  <a:pt x="5072484" y="2510714"/>
                  <a:pt x="5073188" y="2511769"/>
                </a:cubicBezTo>
                <a:cubicBezTo>
                  <a:pt x="5077413" y="2518094"/>
                  <a:pt x="5091204" y="2517839"/>
                  <a:pt x="5094160" y="2511518"/>
                </a:cubicBezTo>
                <a:cubicBezTo>
                  <a:pt x="5094065" y="2510046"/>
                  <a:pt x="5094477" y="2508273"/>
                  <a:pt x="5093781" y="2507219"/>
                </a:cubicBezTo>
                <a:cubicBezTo>
                  <a:pt x="5091668" y="2504042"/>
                  <a:pt x="5087131" y="2502509"/>
                  <a:pt x="5082776" y="2502572"/>
                </a:cubicBezTo>
                <a:close/>
                <a:moveTo>
                  <a:pt x="1054055" y="2502504"/>
                </a:moveTo>
                <a:lnTo>
                  <a:pt x="1058737" y="2502751"/>
                </a:lnTo>
                <a:lnTo>
                  <a:pt x="1059790" y="2506394"/>
                </a:lnTo>
                <a:lnTo>
                  <a:pt x="1059806" y="2506421"/>
                </a:lnTo>
                <a:lnTo>
                  <a:pt x="1059790" y="2506426"/>
                </a:lnTo>
                <a:lnTo>
                  <a:pt x="1054194" y="2505132"/>
                </a:lnTo>
                <a:close/>
                <a:moveTo>
                  <a:pt x="794764" y="2490627"/>
                </a:moveTo>
                <a:cubicBezTo>
                  <a:pt x="793115" y="2490850"/>
                  <a:pt x="791459" y="2492919"/>
                  <a:pt x="790380" y="2494536"/>
                </a:cubicBezTo>
                <a:cubicBezTo>
                  <a:pt x="789683" y="2495590"/>
                  <a:pt x="789557" y="2497589"/>
                  <a:pt x="790032" y="2498769"/>
                </a:cubicBezTo>
                <a:cubicBezTo>
                  <a:pt x="792766" y="2505314"/>
                  <a:pt x="806747" y="2505570"/>
                  <a:pt x="810940" y="2499054"/>
                </a:cubicBezTo>
                <a:cubicBezTo>
                  <a:pt x="811606" y="2498000"/>
                  <a:pt x="811226" y="2496224"/>
                  <a:pt x="811321" y="2494764"/>
                </a:cubicBezTo>
                <a:cubicBezTo>
                  <a:pt x="809862" y="2493299"/>
                  <a:pt x="808587" y="2490850"/>
                  <a:pt x="806969" y="2490627"/>
                </a:cubicBezTo>
                <a:cubicBezTo>
                  <a:pt x="802966" y="2490025"/>
                  <a:pt x="798767" y="2490057"/>
                  <a:pt x="794764" y="2490627"/>
                </a:cubicBezTo>
                <a:close/>
                <a:moveTo>
                  <a:pt x="4636631" y="2490472"/>
                </a:moveTo>
                <a:cubicBezTo>
                  <a:pt x="4632596" y="2489899"/>
                  <a:pt x="4628371" y="2491654"/>
                  <a:pt x="4627445" y="2495783"/>
                </a:cubicBezTo>
                <a:cubicBezTo>
                  <a:pt x="4627033" y="2497684"/>
                  <a:pt x="4631074" y="2502297"/>
                  <a:pt x="4633643" y="2502773"/>
                </a:cubicBezTo>
                <a:cubicBezTo>
                  <a:pt x="4636520" y="2503329"/>
                  <a:pt x="4639468" y="2503423"/>
                  <a:pt x="4643850" y="2504333"/>
                </a:cubicBezTo>
                <a:lnTo>
                  <a:pt x="4651478" y="2506946"/>
                </a:lnTo>
                <a:lnTo>
                  <a:pt x="4651570" y="2508680"/>
                </a:lnTo>
                <a:cubicBezTo>
                  <a:pt x="4652840" y="2511263"/>
                  <a:pt x="4656239" y="2512944"/>
                  <a:pt x="4659005" y="2514432"/>
                </a:cubicBezTo>
                <a:cubicBezTo>
                  <a:pt x="4659244" y="2514561"/>
                  <a:pt x="4660220" y="2513768"/>
                  <a:pt x="4659692" y="2511929"/>
                </a:cubicBezTo>
                <a:lnTo>
                  <a:pt x="4656654" y="2508717"/>
                </a:lnTo>
                <a:lnTo>
                  <a:pt x="4662659" y="2510779"/>
                </a:lnTo>
                <a:cubicBezTo>
                  <a:pt x="4661168" y="2508011"/>
                  <a:pt x="4659481" y="2504612"/>
                  <a:pt x="4656905" y="2503343"/>
                </a:cubicBezTo>
                <a:lnTo>
                  <a:pt x="4651320" y="2503047"/>
                </a:lnTo>
                <a:lnTo>
                  <a:pt x="4647402" y="2493016"/>
                </a:lnTo>
                <a:cubicBezTo>
                  <a:pt x="4644066" y="2491557"/>
                  <a:pt x="4640285" y="2491010"/>
                  <a:pt x="4636631" y="2490472"/>
                </a:cubicBezTo>
                <a:close/>
                <a:moveTo>
                  <a:pt x="5202085" y="2479828"/>
                </a:moveTo>
                <a:cubicBezTo>
                  <a:pt x="5200683" y="2481224"/>
                  <a:pt x="5197790" y="2483448"/>
                  <a:pt x="5198075" y="2483923"/>
                </a:cubicBezTo>
                <a:cubicBezTo>
                  <a:pt x="5200524" y="2488377"/>
                  <a:pt x="5203607" y="2489899"/>
                  <a:pt x="5206277" y="2488219"/>
                </a:cubicBezTo>
                <a:cubicBezTo>
                  <a:pt x="5207928" y="2487168"/>
                  <a:pt x="5210598" y="2484654"/>
                  <a:pt x="5210344" y="2484180"/>
                </a:cubicBezTo>
                <a:cubicBezTo>
                  <a:pt x="5207895" y="2479769"/>
                  <a:pt x="5204914" y="2478432"/>
                  <a:pt x="5202085" y="2479828"/>
                </a:cubicBezTo>
                <a:close/>
                <a:moveTo>
                  <a:pt x="3774301" y="2477702"/>
                </a:moveTo>
                <a:cubicBezTo>
                  <a:pt x="3780467" y="2477702"/>
                  <a:pt x="3786500" y="2477702"/>
                  <a:pt x="3792539" y="2477702"/>
                </a:cubicBezTo>
                <a:cubicBezTo>
                  <a:pt x="3799276" y="2484057"/>
                  <a:pt x="3807446" y="2489145"/>
                  <a:pt x="3811100" y="2498302"/>
                </a:cubicBezTo>
                <a:cubicBezTo>
                  <a:pt x="3800488" y="2506529"/>
                  <a:pt x="3789265" y="2503796"/>
                  <a:pt x="3777923" y="2500332"/>
                </a:cubicBezTo>
                <a:cubicBezTo>
                  <a:pt x="3771154" y="2493690"/>
                  <a:pt x="3775918" y="2485209"/>
                  <a:pt x="3774301" y="2477702"/>
                </a:cubicBezTo>
                <a:close/>
                <a:moveTo>
                  <a:pt x="3770996" y="2467676"/>
                </a:moveTo>
                <a:cubicBezTo>
                  <a:pt x="3774174" y="2470377"/>
                  <a:pt x="3775824" y="2473460"/>
                  <a:pt x="3774206" y="2477557"/>
                </a:cubicBezTo>
                <a:cubicBezTo>
                  <a:pt x="3773952" y="2478167"/>
                  <a:pt x="3770520" y="2478064"/>
                  <a:pt x="3768833" y="2477494"/>
                </a:cubicBezTo>
                <a:cubicBezTo>
                  <a:pt x="3767215" y="2476924"/>
                  <a:pt x="3765782" y="2475432"/>
                  <a:pt x="3764640" y="2474063"/>
                </a:cubicBezTo>
                <a:cubicBezTo>
                  <a:pt x="3763752" y="2472985"/>
                  <a:pt x="3762635" y="2471012"/>
                  <a:pt x="3763047" y="2470187"/>
                </a:cubicBezTo>
                <a:cubicBezTo>
                  <a:pt x="3765433" y="2465487"/>
                  <a:pt x="3767977" y="2465107"/>
                  <a:pt x="3770996" y="2467676"/>
                </a:cubicBezTo>
                <a:close/>
                <a:moveTo>
                  <a:pt x="845586" y="2452487"/>
                </a:moveTo>
                <a:cubicBezTo>
                  <a:pt x="849589" y="2451912"/>
                  <a:pt x="853814" y="2451883"/>
                  <a:pt x="857785" y="2452487"/>
                </a:cubicBezTo>
                <a:cubicBezTo>
                  <a:pt x="859377" y="2452708"/>
                  <a:pt x="860678" y="2455157"/>
                  <a:pt x="862143" y="2456615"/>
                </a:cubicBezTo>
                <a:cubicBezTo>
                  <a:pt x="862048" y="2458072"/>
                  <a:pt x="862428" y="2459822"/>
                  <a:pt x="861761" y="2460902"/>
                </a:cubicBezTo>
                <a:cubicBezTo>
                  <a:pt x="857563" y="2467413"/>
                  <a:pt x="843582" y="2467158"/>
                  <a:pt x="840847" y="2460615"/>
                </a:cubicBezTo>
                <a:cubicBezTo>
                  <a:pt x="840340" y="2459410"/>
                  <a:pt x="840498" y="2457438"/>
                  <a:pt x="841196" y="2456393"/>
                </a:cubicBezTo>
                <a:cubicBezTo>
                  <a:pt x="842249" y="2454770"/>
                  <a:pt x="843930" y="2452708"/>
                  <a:pt x="845586" y="2452487"/>
                </a:cubicBezTo>
                <a:close/>
                <a:moveTo>
                  <a:pt x="902183" y="2452458"/>
                </a:moveTo>
                <a:cubicBezTo>
                  <a:pt x="902786" y="2452681"/>
                  <a:pt x="902691" y="2456143"/>
                  <a:pt x="902120" y="2457824"/>
                </a:cubicBezTo>
                <a:cubicBezTo>
                  <a:pt x="901549" y="2459448"/>
                  <a:pt x="900052" y="2460875"/>
                  <a:pt x="898688" y="2462023"/>
                </a:cubicBezTo>
                <a:cubicBezTo>
                  <a:pt x="897603" y="2462911"/>
                  <a:pt x="895637" y="2464021"/>
                  <a:pt x="894812" y="2463610"/>
                </a:cubicBezTo>
                <a:cubicBezTo>
                  <a:pt x="890105" y="2461224"/>
                  <a:pt x="889724" y="2458687"/>
                  <a:pt x="892300" y="2455668"/>
                </a:cubicBezTo>
                <a:cubicBezTo>
                  <a:pt x="895034" y="2452489"/>
                  <a:pt x="898085" y="2450834"/>
                  <a:pt x="902183" y="2452458"/>
                </a:cubicBezTo>
                <a:close/>
                <a:moveTo>
                  <a:pt x="1045005" y="2452373"/>
                </a:moveTo>
                <a:cubicBezTo>
                  <a:pt x="1051013" y="2452434"/>
                  <a:pt x="1057022" y="2453041"/>
                  <a:pt x="1062199" y="2453326"/>
                </a:cubicBezTo>
                <a:cubicBezTo>
                  <a:pt x="1065914" y="2457041"/>
                  <a:pt x="1068871" y="2459995"/>
                  <a:pt x="1071890" y="2463009"/>
                </a:cubicBezTo>
                <a:cubicBezTo>
                  <a:pt x="1089755" y="2468215"/>
                  <a:pt x="1108438" y="2462218"/>
                  <a:pt x="1126903" y="2466820"/>
                </a:cubicBezTo>
                <a:cubicBezTo>
                  <a:pt x="1132048" y="2476897"/>
                  <a:pt x="1142700" y="2477054"/>
                  <a:pt x="1152138" y="2479947"/>
                </a:cubicBezTo>
                <a:lnTo>
                  <a:pt x="1156404" y="2490229"/>
                </a:lnTo>
                <a:lnTo>
                  <a:pt x="1161982" y="2490523"/>
                </a:lnTo>
                <a:cubicBezTo>
                  <a:pt x="1164552" y="2491798"/>
                  <a:pt x="1166239" y="2495231"/>
                  <a:pt x="1167730" y="2497964"/>
                </a:cubicBezTo>
                <a:cubicBezTo>
                  <a:pt x="1167984" y="2498441"/>
                  <a:pt x="1164552" y="2501872"/>
                  <a:pt x="1164075" y="2501619"/>
                </a:cubicBezTo>
                <a:cubicBezTo>
                  <a:pt x="1161309" y="2500122"/>
                  <a:pt x="1157910" y="2498441"/>
                  <a:pt x="1156641" y="2495864"/>
                </a:cubicBezTo>
                <a:lnTo>
                  <a:pt x="1156354" y="2490434"/>
                </a:lnTo>
                <a:lnTo>
                  <a:pt x="1080250" y="2490434"/>
                </a:lnTo>
                <a:cubicBezTo>
                  <a:pt x="1081678" y="2485669"/>
                  <a:pt x="1080503" y="2481059"/>
                  <a:pt x="1075860" y="2479980"/>
                </a:cubicBezTo>
                <a:cubicBezTo>
                  <a:pt x="1068046" y="2478194"/>
                  <a:pt x="1059883" y="2477908"/>
                  <a:pt x="1049040" y="2476705"/>
                </a:cubicBezTo>
                <a:cubicBezTo>
                  <a:pt x="1046567" y="2474698"/>
                  <a:pt x="1041921" y="2470947"/>
                  <a:pt x="1035598" y="2465837"/>
                </a:cubicBezTo>
                <a:cubicBezTo>
                  <a:pt x="1023045" y="2459454"/>
                  <a:pt x="1004584" y="2473745"/>
                  <a:pt x="991427" y="2458535"/>
                </a:cubicBezTo>
                <a:cubicBezTo>
                  <a:pt x="992917" y="2457041"/>
                  <a:pt x="994193" y="2455297"/>
                  <a:pt x="995905" y="2454214"/>
                </a:cubicBezTo>
                <a:cubicBezTo>
                  <a:pt x="997497" y="2453197"/>
                  <a:pt x="999496" y="2452434"/>
                  <a:pt x="1001343" y="2452404"/>
                </a:cubicBezTo>
                <a:cubicBezTo>
                  <a:pt x="1015895" y="2452281"/>
                  <a:pt x="1030454" y="2452210"/>
                  <a:pt x="1045005" y="2452373"/>
                </a:cubicBezTo>
                <a:close/>
                <a:moveTo>
                  <a:pt x="741948" y="2451731"/>
                </a:moveTo>
                <a:cubicBezTo>
                  <a:pt x="746299" y="2455778"/>
                  <a:pt x="750880" y="2459998"/>
                  <a:pt x="755422" y="2464187"/>
                </a:cubicBezTo>
                <a:cubicBezTo>
                  <a:pt x="759843" y="2460094"/>
                  <a:pt x="764385" y="2455872"/>
                  <a:pt x="768450" y="2452091"/>
                </a:cubicBezTo>
                <a:cubicBezTo>
                  <a:pt x="785902" y="2452091"/>
                  <a:pt x="802776" y="2452091"/>
                  <a:pt x="819111" y="2452091"/>
                </a:cubicBezTo>
                <a:cubicBezTo>
                  <a:pt x="823685" y="2454947"/>
                  <a:pt x="825626" y="2458376"/>
                  <a:pt x="825334" y="2462729"/>
                </a:cubicBezTo>
                <a:cubicBezTo>
                  <a:pt x="824604" y="2473242"/>
                  <a:pt x="829692" y="2477786"/>
                  <a:pt x="840019" y="2477280"/>
                </a:cubicBezTo>
                <a:cubicBezTo>
                  <a:pt x="841923" y="2477184"/>
                  <a:pt x="843864" y="2478101"/>
                  <a:pt x="845805" y="2478588"/>
                </a:cubicBezTo>
                <a:cubicBezTo>
                  <a:pt x="857496" y="2486310"/>
                  <a:pt x="861499" y="2505093"/>
                  <a:pt x="882889" y="2502297"/>
                </a:cubicBezTo>
                <a:cubicBezTo>
                  <a:pt x="890260" y="2494954"/>
                  <a:pt x="899065" y="2486118"/>
                  <a:pt x="907832" y="2477345"/>
                </a:cubicBezTo>
                <a:cubicBezTo>
                  <a:pt x="912412" y="2481608"/>
                  <a:pt x="916954" y="2485835"/>
                  <a:pt x="920957" y="2489549"/>
                </a:cubicBezTo>
                <a:cubicBezTo>
                  <a:pt x="930047" y="2489549"/>
                  <a:pt x="938440" y="2489549"/>
                  <a:pt x="945970" y="2489549"/>
                </a:cubicBezTo>
                <a:cubicBezTo>
                  <a:pt x="951248" y="2484911"/>
                  <a:pt x="955884" y="2480844"/>
                  <a:pt x="959523" y="2477663"/>
                </a:cubicBezTo>
                <a:cubicBezTo>
                  <a:pt x="970650" y="2475186"/>
                  <a:pt x="976429" y="2481160"/>
                  <a:pt x="981834" y="2487643"/>
                </a:cubicBezTo>
                <a:cubicBezTo>
                  <a:pt x="989298" y="2488946"/>
                  <a:pt x="990860" y="2481539"/>
                  <a:pt x="996510" y="2478229"/>
                </a:cubicBezTo>
                <a:cubicBezTo>
                  <a:pt x="1000456" y="2481577"/>
                  <a:pt x="1004810" y="2485230"/>
                  <a:pt x="1009479" y="2489199"/>
                </a:cubicBezTo>
                <a:cubicBezTo>
                  <a:pt x="1013038" y="2489422"/>
                  <a:pt x="1017174" y="2489677"/>
                  <a:pt x="1021748" y="2489931"/>
                </a:cubicBezTo>
                <a:cubicBezTo>
                  <a:pt x="1026067" y="2493968"/>
                  <a:pt x="1030647" y="2498228"/>
                  <a:pt x="1035315" y="2502613"/>
                </a:cubicBezTo>
                <a:cubicBezTo>
                  <a:pt x="1038382" y="2502613"/>
                  <a:pt x="1041497" y="2502613"/>
                  <a:pt x="1045347" y="2503089"/>
                </a:cubicBezTo>
                <a:lnTo>
                  <a:pt x="1054194" y="2505132"/>
                </a:lnTo>
                <a:lnTo>
                  <a:pt x="1054355" y="2508142"/>
                </a:lnTo>
                <a:cubicBezTo>
                  <a:pt x="1055623" y="2510714"/>
                  <a:pt x="1059024" y="2512400"/>
                  <a:pt x="1061788" y="2513892"/>
                </a:cubicBezTo>
                <a:cubicBezTo>
                  <a:pt x="1062026" y="2514019"/>
                  <a:pt x="1063003" y="2513226"/>
                  <a:pt x="1063183" y="2511862"/>
                </a:cubicBezTo>
                <a:lnTo>
                  <a:pt x="1059806" y="2506421"/>
                </a:lnTo>
                <a:lnTo>
                  <a:pt x="1062266" y="2505493"/>
                </a:lnTo>
                <a:cubicBezTo>
                  <a:pt x="1062042" y="2504613"/>
                  <a:pt x="1060976" y="2503438"/>
                  <a:pt x="1059689" y="2502804"/>
                </a:cubicBezTo>
                <a:lnTo>
                  <a:pt x="1058737" y="2502751"/>
                </a:lnTo>
                <a:lnTo>
                  <a:pt x="1056423" y="2494758"/>
                </a:lnTo>
                <a:cubicBezTo>
                  <a:pt x="1057285" y="2492215"/>
                  <a:pt x="1059708" y="2490836"/>
                  <a:pt x="1062423" y="2490154"/>
                </a:cubicBezTo>
                <a:cubicBezTo>
                  <a:pt x="1067827" y="2488786"/>
                  <a:pt x="1073835" y="2489866"/>
                  <a:pt x="1079555" y="2489866"/>
                </a:cubicBezTo>
                <a:cubicBezTo>
                  <a:pt x="1079555" y="2496163"/>
                  <a:pt x="1079555" y="2502455"/>
                  <a:pt x="1079555" y="2509096"/>
                </a:cubicBezTo>
                <a:cubicBezTo>
                  <a:pt x="1085399" y="2514754"/>
                  <a:pt x="1091407" y="2520601"/>
                  <a:pt x="1098302" y="2527298"/>
                </a:cubicBezTo>
                <a:cubicBezTo>
                  <a:pt x="1113812" y="2527298"/>
                  <a:pt x="1130432" y="2527298"/>
                  <a:pt x="1143368" y="2527298"/>
                </a:cubicBezTo>
                <a:cubicBezTo>
                  <a:pt x="1155154" y="2529908"/>
                  <a:pt x="1157412" y="2541158"/>
                  <a:pt x="1166947" y="2540648"/>
                </a:cubicBezTo>
                <a:cubicBezTo>
                  <a:pt x="1177494" y="2540104"/>
                  <a:pt x="1181789" y="2545224"/>
                  <a:pt x="1181213" y="2555337"/>
                </a:cubicBezTo>
                <a:cubicBezTo>
                  <a:pt x="1180958" y="2559601"/>
                  <a:pt x="1182996" y="2563002"/>
                  <a:pt x="1186997" y="2565544"/>
                </a:cubicBezTo>
                <a:cubicBezTo>
                  <a:pt x="1191128" y="2565737"/>
                  <a:pt x="1195232" y="2565925"/>
                  <a:pt x="1199711" y="2566115"/>
                </a:cubicBezTo>
                <a:cubicBezTo>
                  <a:pt x="1204031" y="2570182"/>
                  <a:pt x="1208548" y="2574441"/>
                  <a:pt x="1213185" y="2578792"/>
                </a:cubicBezTo>
                <a:cubicBezTo>
                  <a:pt x="1225579" y="2578792"/>
                  <a:pt x="1238165" y="2578792"/>
                  <a:pt x="1250777" y="2578792"/>
                </a:cubicBezTo>
                <a:cubicBezTo>
                  <a:pt x="1255327" y="2574569"/>
                  <a:pt x="1259870" y="2570307"/>
                  <a:pt x="1264292" y="2566209"/>
                </a:cubicBezTo>
                <a:cubicBezTo>
                  <a:pt x="1272772" y="2566209"/>
                  <a:pt x="1281133" y="2566209"/>
                  <a:pt x="1289107" y="2566209"/>
                </a:cubicBezTo>
                <a:cubicBezTo>
                  <a:pt x="1293940" y="2570660"/>
                  <a:pt x="1298483" y="2574854"/>
                  <a:pt x="1303151" y="2579170"/>
                </a:cubicBezTo>
                <a:cubicBezTo>
                  <a:pt x="1311545" y="2579170"/>
                  <a:pt x="1319835" y="2579170"/>
                  <a:pt x="1327310" y="2579170"/>
                </a:cubicBezTo>
                <a:cubicBezTo>
                  <a:pt x="1332549" y="2583808"/>
                  <a:pt x="1337128" y="2587848"/>
                  <a:pt x="1342431" y="2592516"/>
                </a:cubicBezTo>
                <a:cubicBezTo>
                  <a:pt x="1347964" y="2590709"/>
                  <a:pt x="1353495" y="2588925"/>
                  <a:pt x="1360041" y="2586763"/>
                </a:cubicBezTo>
                <a:cubicBezTo>
                  <a:pt x="1354732" y="2581142"/>
                  <a:pt x="1350381" y="2576944"/>
                  <a:pt x="1346663" y="2572244"/>
                </a:cubicBezTo>
                <a:lnTo>
                  <a:pt x="1346508" y="2566439"/>
                </a:lnTo>
                <a:lnTo>
                  <a:pt x="1328307" y="2566658"/>
                </a:lnTo>
                <a:cubicBezTo>
                  <a:pt x="1323670" y="2562302"/>
                  <a:pt x="1319121" y="2558049"/>
                  <a:pt x="1314770" y="2553942"/>
                </a:cubicBezTo>
                <a:cubicBezTo>
                  <a:pt x="1312321" y="2553942"/>
                  <a:pt x="1310190" y="2553689"/>
                  <a:pt x="1308128" y="2554006"/>
                </a:cubicBezTo>
                <a:cubicBezTo>
                  <a:pt x="1303516" y="2554740"/>
                  <a:pt x="1299355" y="2553403"/>
                  <a:pt x="1297800" y="2548827"/>
                </a:cubicBezTo>
                <a:cubicBezTo>
                  <a:pt x="1296779" y="2545836"/>
                  <a:pt x="1299989" y="2541926"/>
                  <a:pt x="1304474" y="2541483"/>
                </a:cubicBezTo>
                <a:cubicBezTo>
                  <a:pt x="1312671" y="2540683"/>
                  <a:pt x="1320967" y="2541264"/>
                  <a:pt x="1327960" y="2541264"/>
                </a:cubicBezTo>
                <a:cubicBezTo>
                  <a:pt x="1335171" y="2548443"/>
                  <a:pt x="1341147" y="2554394"/>
                  <a:pt x="1347091" y="2560304"/>
                </a:cubicBezTo>
                <a:lnTo>
                  <a:pt x="1347091" y="2566085"/>
                </a:lnTo>
                <a:lnTo>
                  <a:pt x="1365535" y="2566085"/>
                </a:lnTo>
                <a:cubicBezTo>
                  <a:pt x="1376535" y="2573803"/>
                  <a:pt x="1370178" y="2585334"/>
                  <a:pt x="1371954" y="2595216"/>
                </a:cubicBezTo>
                <a:cubicBezTo>
                  <a:pt x="1376757" y="2604463"/>
                  <a:pt x="1384509" y="2611005"/>
                  <a:pt x="1392870" y="2616855"/>
                </a:cubicBezTo>
                <a:cubicBezTo>
                  <a:pt x="1399283" y="2617141"/>
                  <a:pt x="1406122" y="2617424"/>
                  <a:pt x="1409301" y="2610918"/>
                </a:cubicBezTo>
                <a:cubicBezTo>
                  <a:pt x="1410950" y="2607481"/>
                  <a:pt x="1409041" y="2602458"/>
                  <a:pt x="1410284" y="2598646"/>
                </a:cubicBezTo>
                <a:cubicBezTo>
                  <a:pt x="1411870" y="2593758"/>
                  <a:pt x="1416101" y="2591534"/>
                  <a:pt x="1418385" y="2593726"/>
                </a:cubicBezTo>
                <a:cubicBezTo>
                  <a:pt x="1424424" y="2599535"/>
                  <a:pt x="1429703" y="2605350"/>
                  <a:pt x="1439522" y="2604589"/>
                </a:cubicBezTo>
                <a:cubicBezTo>
                  <a:pt x="1442541" y="2604366"/>
                  <a:pt x="1446005" y="2608972"/>
                  <a:pt x="1449120" y="2611483"/>
                </a:cubicBezTo>
                <a:cubicBezTo>
                  <a:pt x="1450738" y="2612814"/>
                  <a:pt x="1452139" y="2614437"/>
                  <a:pt x="1453630" y="2615927"/>
                </a:cubicBezTo>
                <a:cubicBezTo>
                  <a:pt x="1457728" y="2616244"/>
                  <a:pt x="1461827" y="2616562"/>
                  <a:pt x="1466692" y="2616918"/>
                </a:cubicBezTo>
                <a:cubicBezTo>
                  <a:pt x="1475307" y="2625113"/>
                  <a:pt x="1484328" y="2633725"/>
                  <a:pt x="1493545" y="2642529"/>
                </a:cubicBezTo>
                <a:cubicBezTo>
                  <a:pt x="1497580" y="2642529"/>
                  <a:pt x="1501748" y="2642529"/>
                  <a:pt x="1505242" y="2642529"/>
                </a:cubicBezTo>
                <a:cubicBezTo>
                  <a:pt x="1510323" y="2647106"/>
                  <a:pt x="1514935" y="2651190"/>
                  <a:pt x="1518493" y="2654365"/>
                </a:cubicBezTo>
                <a:cubicBezTo>
                  <a:pt x="1528155" y="2654365"/>
                  <a:pt x="1536446" y="2654365"/>
                  <a:pt x="1544135" y="2654365"/>
                </a:cubicBezTo>
                <a:cubicBezTo>
                  <a:pt x="1547730" y="2650783"/>
                  <a:pt x="1550711" y="2647804"/>
                  <a:pt x="1554208" y="2644317"/>
                </a:cubicBezTo>
                <a:cubicBezTo>
                  <a:pt x="1563553" y="2640848"/>
                  <a:pt x="1573625" y="2640971"/>
                  <a:pt x="1583509" y="2644286"/>
                </a:cubicBezTo>
                <a:cubicBezTo>
                  <a:pt x="1588249" y="2645868"/>
                  <a:pt x="1589518" y="2650118"/>
                  <a:pt x="1585229" y="2654939"/>
                </a:cubicBezTo>
                <a:cubicBezTo>
                  <a:pt x="1583794" y="2654939"/>
                  <a:pt x="1579506" y="2655516"/>
                  <a:pt x="1575408" y="2654778"/>
                </a:cubicBezTo>
                <a:cubicBezTo>
                  <a:pt x="1570479" y="2653918"/>
                  <a:pt x="1566762" y="2654845"/>
                  <a:pt x="1564636" y="2659328"/>
                </a:cubicBezTo>
                <a:cubicBezTo>
                  <a:pt x="1563299" y="2662133"/>
                  <a:pt x="1565462" y="2664999"/>
                  <a:pt x="1569497" y="2668300"/>
                </a:cubicBezTo>
                <a:cubicBezTo>
                  <a:pt x="1574266" y="2672171"/>
                  <a:pt x="1578586" y="2676572"/>
                  <a:pt x="1583794" y="2681362"/>
                </a:cubicBezTo>
                <a:cubicBezTo>
                  <a:pt x="1589358" y="2679580"/>
                  <a:pt x="1594922" y="2677797"/>
                  <a:pt x="1601532" y="2675699"/>
                </a:cubicBezTo>
                <a:cubicBezTo>
                  <a:pt x="1596286" y="2669986"/>
                  <a:pt x="1592220" y="2665570"/>
                  <a:pt x="1585229" y="2654939"/>
                </a:cubicBezTo>
                <a:cubicBezTo>
                  <a:pt x="1594288" y="2654939"/>
                  <a:pt x="1600517" y="2654939"/>
                  <a:pt x="1606773" y="2654939"/>
                </a:cubicBezTo>
                <a:cubicBezTo>
                  <a:pt x="1608999" y="2658118"/>
                  <a:pt x="1612495" y="2661083"/>
                  <a:pt x="1613160" y="2664586"/>
                </a:cubicBezTo>
                <a:cubicBezTo>
                  <a:pt x="1614657" y="2672490"/>
                  <a:pt x="1614086" y="2680788"/>
                  <a:pt x="1615672" y="2688668"/>
                </a:cubicBezTo>
                <a:cubicBezTo>
                  <a:pt x="1616625" y="2693311"/>
                  <a:pt x="1621362" y="2694517"/>
                  <a:pt x="1626126" y="2693090"/>
                </a:cubicBezTo>
                <a:cubicBezTo>
                  <a:pt x="1624731" y="2697759"/>
                  <a:pt x="1626062" y="2701411"/>
                  <a:pt x="1630326" y="2703576"/>
                </a:cubicBezTo>
                <a:lnTo>
                  <a:pt x="1638336" y="2693707"/>
                </a:lnTo>
                <a:lnTo>
                  <a:pt x="1626698" y="2693707"/>
                </a:lnTo>
                <a:cubicBezTo>
                  <a:pt x="1626698" y="2687479"/>
                  <a:pt x="1625682" y="2680996"/>
                  <a:pt x="1627020" y="2675084"/>
                </a:cubicBezTo>
                <a:cubicBezTo>
                  <a:pt x="1628131" y="2670225"/>
                  <a:pt x="1632355" y="2668794"/>
                  <a:pt x="1635216" y="2670575"/>
                </a:cubicBezTo>
                <a:cubicBezTo>
                  <a:pt x="1636873" y="2671620"/>
                  <a:pt x="1639092" y="2673435"/>
                  <a:pt x="1639219" y="2675019"/>
                </a:cubicBezTo>
                <a:lnTo>
                  <a:pt x="1639403" y="2693088"/>
                </a:lnTo>
                <a:lnTo>
                  <a:pt x="1689460" y="2692901"/>
                </a:lnTo>
                <a:cubicBezTo>
                  <a:pt x="1694326" y="2692741"/>
                  <a:pt x="1698074" y="2693028"/>
                  <a:pt x="1700271" y="2697441"/>
                </a:cubicBezTo>
                <a:cubicBezTo>
                  <a:pt x="1701697" y="2700270"/>
                  <a:pt x="1699763" y="2703290"/>
                  <a:pt x="1695500" y="2706405"/>
                </a:cubicBezTo>
                <a:cubicBezTo>
                  <a:pt x="1693818" y="2707643"/>
                  <a:pt x="1692481" y="2709360"/>
                  <a:pt x="1690799" y="2711009"/>
                </a:cubicBezTo>
                <a:cubicBezTo>
                  <a:pt x="1693121" y="2713520"/>
                  <a:pt x="1695340" y="2718029"/>
                  <a:pt x="1697821" y="2718188"/>
                </a:cubicBezTo>
                <a:cubicBezTo>
                  <a:pt x="1714506" y="2719177"/>
                  <a:pt x="1731251" y="2719142"/>
                  <a:pt x="1747967" y="2719813"/>
                </a:cubicBezTo>
                <a:cubicBezTo>
                  <a:pt x="1749527" y="2719875"/>
                  <a:pt x="1750955" y="2722609"/>
                  <a:pt x="1752769" y="2724418"/>
                </a:cubicBezTo>
                <a:cubicBezTo>
                  <a:pt x="1748760" y="2728839"/>
                  <a:pt x="1744726" y="2733252"/>
                  <a:pt x="1740755" y="2737571"/>
                </a:cubicBezTo>
                <a:cubicBezTo>
                  <a:pt x="1744853" y="2741961"/>
                  <a:pt x="1749115" y="2746503"/>
                  <a:pt x="1753181" y="2750853"/>
                </a:cubicBezTo>
                <a:cubicBezTo>
                  <a:pt x="1753402" y="2755337"/>
                  <a:pt x="1753625" y="2759468"/>
                  <a:pt x="1753815" y="2763597"/>
                </a:cubicBezTo>
                <a:cubicBezTo>
                  <a:pt x="1759789" y="2769570"/>
                  <a:pt x="1765765" y="2775514"/>
                  <a:pt x="1771988" y="2781776"/>
                </a:cubicBezTo>
                <a:cubicBezTo>
                  <a:pt x="1784290" y="2781776"/>
                  <a:pt x="1796874" y="2781776"/>
                  <a:pt x="1808796" y="2781776"/>
                </a:cubicBezTo>
                <a:cubicBezTo>
                  <a:pt x="1821215" y="2786632"/>
                  <a:pt x="1812478" y="2802267"/>
                  <a:pt x="1823156" y="2807442"/>
                </a:cubicBezTo>
                <a:cubicBezTo>
                  <a:pt x="1831612" y="2807442"/>
                  <a:pt x="1840033" y="2807442"/>
                  <a:pt x="1852492" y="2807442"/>
                </a:cubicBezTo>
                <a:cubicBezTo>
                  <a:pt x="1859261" y="2814306"/>
                  <a:pt x="1868034" y="2823172"/>
                  <a:pt x="1877853" y="2833053"/>
                </a:cubicBezTo>
                <a:cubicBezTo>
                  <a:pt x="1879947" y="2833276"/>
                  <a:pt x="1883981" y="2833752"/>
                  <a:pt x="1888022" y="2834195"/>
                </a:cubicBezTo>
                <a:cubicBezTo>
                  <a:pt x="1895490" y="2841666"/>
                  <a:pt x="1902924" y="2849099"/>
                  <a:pt x="1910421" y="2856597"/>
                </a:cubicBezTo>
                <a:cubicBezTo>
                  <a:pt x="1921199" y="2856914"/>
                  <a:pt x="1930323" y="2860536"/>
                  <a:pt x="1936449" y="2869943"/>
                </a:cubicBezTo>
                <a:cubicBezTo>
                  <a:pt x="1940554" y="2870292"/>
                  <a:pt x="1944652" y="2870614"/>
                  <a:pt x="1949511" y="2871026"/>
                </a:cubicBezTo>
                <a:cubicBezTo>
                  <a:pt x="1958094" y="2879189"/>
                  <a:pt x="1967120" y="2887770"/>
                  <a:pt x="1976333" y="2896535"/>
                </a:cubicBezTo>
                <a:cubicBezTo>
                  <a:pt x="1980341" y="2896535"/>
                  <a:pt x="1984503" y="2896535"/>
                  <a:pt x="1988600" y="2896535"/>
                </a:cubicBezTo>
                <a:cubicBezTo>
                  <a:pt x="1990700" y="2900095"/>
                  <a:pt x="1994291" y="2903430"/>
                  <a:pt x="1994418" y="2906899"/>
                </a:cubicBezTo>
                <a:cubicBezTo>
                  <a:pt x="1994703" y="2916814"/>
                  <a:pt x="1998072" y="2921644"/>
                  <a:pt x="2008828" y="2922056"/>
                </a:cubicBezTo>
                <a:cubicBezTo>
                  <a:pt x="2021224" y="2922532"/>
                  <a:pt x="2019956" y="2923964"/>
                  <a:pt x="2020145" y="2940084"/>
                </a:cubicBezTo>
                <a:cubicBezTo>
                  <a:pt x="2024086" y="2944377"/>
                  <a:pt x="2028279" y="2948953"/>
                  <a:pt x="2032733" y="2953782"/>
                </a:cubicBezTo>
                <a:cubicBezTo>
                  <a:pt x="2032733" y="2957573"/>
                  <a:pt x="2032733" y="2961752"/>
                  <a:pt x="2032733" y="2967213"/>
                </a:cubicBezTo>
                <a:cubicBezTo>
                  <a:pt x="2038227" y="2972390"/>
                  <a:pt x="2043948" y="2978715"/>
                  <a:pt x="2050685" y="2983639"/>
                </a:cubicBezTo>
                <a:cubicBezTo>
                  <a:pt x="2053546" y="2985735"/>
                  <a:pt x="2058531" y="2984849"/>
                  <a:pt x="2060220" y="2985068"/>
                </a:cubicBezTo>
                <a:cubicBezTo>
                  <a:pt x="2106111" y="3030952"/>
                  <a:pt x="2150726" y="3075576"/>
                  <a:pt x="2197639" y="3122481"/>
                </a:cubicBezTo>
                <a:cubicBezTo>
                  <a:pt x="2197639" y="3122259"/>
                  <a:pt x="2197861" y="3126380"/>
                  <a:pt x="2198083" y="3130936"/>
                </a:cubicBezTo>
                <a:cubicBezTo>
                  <a:pt x="2202148" y="3135225"/>
                  <a:pt x="2206692" y="3139547"/>
                  <a:pt x="2210594" y="3144384"/>
                </a:cubicBezTo>
                <a:lnTo>
                  <a:pt x="2210701" y="3153387"/>
                </a:lnTo>
                <a:lnTo>
                  <a:pt x="2210666" y="3150825"/>
                </a:lnTo>
                <a:cubicBezTo>
                  <a:pt x="2206565" y="3149209"/>
                  <a:pt x="2203514" y="3150863"/>
                  <a:pt x="2200785" y="3154034"/>
                </a:cubicBezTo>
                <a:cubicBezTo>
                  <a:pt x="2198209" y="3157055"/>
                  <a:pt x="2198591" y="3159599"/>
                  <a:pt x="2203293" y="3161983"/>
                </a:cubicBezTo>
                <a:cubicBezTo>
                  <a:pt x="2204122" y="3162394"/>
                  <a:pt x="2206121" y="3161285"/>
                  <a:pt x="2207165" y="3160386"/>
                </a:cubicBezTo>
                <a:cubicBezTo>
                  <a:pt x="2208568" y="3159249"/>
                  <a:pt x="2210058" y="3157823"/>
                  <a:pt x="2210666" y="3153400"/>
                </a:cubicBezTo>
                <a:lnTo>
                  <a:pt x="2210701" y="3153387"/>
                </a:lnTo>
                <a:lnTo>
                  <a:pt x="2216956" y="3150729"/>
                </a:lnTo>
                <a:cubicBezTo>
                  <a:pt x="2221789" y="3154641"/>
                  <a:pt x="2226140" y="3159184"/>
                  <a:pt x="2230404" y="3163248"/>
                </a:cubicBezTo>
                <a:cubicBezTo>
                  <a:pt x="2235010" y="3163534"/>
                  <a:pt x="2239140" y="3163785"/>
                  <a:pt x="2243271" y="3164046"/>
                </a:cubicBezTo>
                <a:cubicBezTo>
                  <a:pt x="2249246" y="3170024"/>
                  <a:pt x="2255254" y="3176022"/>
                  <a:pt x="2261420" y="3182193"/>
                </a:cubicBezTo>
                <a:cubicBezTo>
                  <a:pt x="2261420" y="3186196"/>
                  <a:pt x="2261420" y="3190386"/>
                  <a:pt x="2261420" y="3196297"/>
                </a:cubicBezTo>
                <a:cubicBezTo>
                  <a:pt x="2266826" y="3201258"/>
                  <a:pt x="2273372" y="3206621"/>
                  <a:pt x="2279118" y="3212783"/>
                </a:cubicBezTo>
                <a:cubicBezTo>
                  <a:pt x="2286173" y="3220314"/>
                  <a:pt x="2297651" y="3225680"/>
                  <a:pt x="2299046" y="3236040"/>
                </a:cubicBezTo>
                <a:cubicBezTo>
                  <a:pt x="2300321" y="3245451"/>
                  <a:pt x="2304959" y="3250823"/>
                  <a:pt x="2310428" y="3257020"/>
                </a:cubicBezTo>
                <a:cubicBezTo>
                  <a:pt x="2312362" y="3259209"/>
                  <a:pt x="2309572" y="3263791"/>
                  <a:pt x="2304801" y="3264740"/>
                </a:cubicBezTo>
                <a:cubicBezTo>
                  <a:pt x="2298888" y="3265918"/>
                  <a:pt x="2291580" y="3263538"/>
                  <a:pt x="2288242" y="3270443"/>
                </a:cubicBezTo>
                <a:cubicBezTo>
                  <a:pt x="2286592" y="3273910"/>
                  <a:pt x="2287322" y="3278497"/>
                  <a:pt x="2286941" y="3283096"/>
                </a:cubicBezTo>
                <a:cubicBezTo>
                  <a:pt x="2290881" y="3287403"/>
                  <a:pt x="2295074" y="3292003"/>
                  <a:pt x="2299300" y="3296624"/>
                </a:cubicBezTo>
                <a:cubicBezTo>
                  <a:pt x="2295456" y="3300940"/>
                  <a:pt x="2291483" y="3305453"/>
                  <a:pt x="2287799" y="3309628"/>
                </a:cubicBezTo>
                <a:cubicBezTo>
                  <a:pt x="2291802" y="3314426"/>
                  <a:pt x="2297365" y="3318623"/>
                  <a:pt x="2299269" y="3324093"/>
                </a:cubicBezTo>
                <a:cubicBezTo>
                  <a:pt x="2301209" y="3329628"/>
                  <a:pt x="2299173" y="3336555"/>
                  <a:pt x="2305752" y="3340714"/>
                </a:cubicBezTo>
                <a:cubicBezTo>
                  <a:pt x="2310111" y="3336776"/>
                  <a:pt x="2314556" y="3332740"/>
                  <a:pt x="2319036" y="3328675"/>
                </a:cubicBezTo>
                <a:cubicBezTo>
                  <a:pt x="2326127" y="3334930"/>
                  <a:pt x="2327682" y="3342309"/>
                  <a:pt x="2322246" y="3350284"/>
                </a:cubicBezTo>
                <a:cubicBezTo>
                  <a:pt x="2319899" y="3353717"/>
                  <a:pt x="2316373" y="3356353"/>
                  <a:pt x="2312972" y="3359751"/>
                </a:cubicBezTo>
                <a:cubicBezTo>
                  <a:pt x="2316911" y="3364136"/>
                  <a:pt x="2320851" y="3368557"/>
                  <a:pt x="2325043" y="3373286"/>
                </a:cubicBezTo>
                <a:cubicBezTo>
                  <a:pt x="2325043" y="3377034"/>
                  <a:pt x="2325043" y="3381227"/>
                  <a:pt x="2325043" y="3385873"/>
                </a:cubicBezTo>
                <a:cubicBezTo>
                  <a:pt x="2330987" y="3391560"/>
                  <a:pt x="2337090" y="3397377"/>
                  <a:pt x="2344810" y="3404788"/>
                </a:cubicBezTo>
                <a:cubicBezTo>
                  <a:pt x="2351197" y="3404788"/>
                  <a:pt x="2359591" y="3404051"/>
                  <a:pt x="2367755" y="3405167"/>
                </a:cubicBezTo>
                <a:cubicBezTo>
                  <a:pt x="2370806" y="3405580"/>
                  <a:pt x="2374206" y="3409837"/>
                  <a:pt x="2375733" y="3413141"/>
                </a:cubicBezTo>
                <a:cubicBezTo>
                  <a:pt x="2377352" y="3416671"/>
                  <a:pt x="2375670" y="3423914"/>
                  <a:pt x="2377510" y="3424744"/>
                </a:cubicBezTo>
                <a:cubicBezTo>
                  <a:pt x="2393338" y="3431673"/>
                  <a:pt x="2383742" y="3454057"/>
                  <a:pt x="2401342" y="3460966"/>
                </a:cubicBezTo>
                <a:cubicBezTo>
                  <a:pt x="2401438" y="3481276"/>
                  <a:pt x="2401374" y="3502209"/>
                  <a:pt x="2401406" y="3524161"/>
                </a:cubicBezTo>
                <a:cubicBezTo>
                  <a:pt x="2404934" y="3528259"/>
                  <a:pt x="2408944" y="3532896"/>
                  <a:pt x="2413261" y="3537894"/>
                </a:cubicBezTo>
                <a:cubicBezTo>
                  <a:pt x="2413515" y="3541422"/>
                  <a:pt x="2413801" y="3545548"/>
                  <a:pt x="2414119" y="3549912"/>
                </a:cubicBezTo>
                <a:cubicBezTo>
                  <a:pt x="2425626" y="3563923"/>
                  <a:pt x="2439861" y="3575673"/>
                  <a:pt x="2452068" y="3589147"/>
                </a:cubicBezTo>
                <a:cubicBezTo>
                  <a:pt x="2439927" y="3601796"/>
                  <a:pt x="2439927" y="3601796"/>
                  <a:pt x="2451434" y="3613717"/>
                </a:cubicBezTo>
                <a:cubicBezTo>
                  <a:pt x="2451434" y="3621152"/>
                  <a:pt x="2451434" y="3629419"/>
                  <a:pt x="2451434" y="3637678"/>
                </a:cubicBezTo>
                <a:cubicBezTo>
                  <a:pt x="2455787" y="3642702"/>
                  <a:pt x="2459821" y="3647340"/>
                  <a:pt x="2464529" y="3652746"/>
                </a:cubicBezTo>
                <a:cubicBezTo>
                  <a:pt x="2464529" y="3668603"/>
                  <a:pt x="2464529" y="3685447"/>
                  <a:pt x="2464529" y="3702258"/>
                </a:cubicBezTo>
                <a:cubicBezTo>
                  <a:pt x="2468941" y="3707023"/>
                  <a:pt x="2473199" y="3711602"/>
                  <a:pt x="2477615" y="3716364"/>
                </a:cubicBezTo>
                <a:cubicBezTo>
                  <a:pt x="2477615" y="3732983"/>
                  <a:pt x="2477615" y="3749921"/>
                  <a:pt x="2477615" y="3766635"/>
                </a:cubicBezTo>
                <a:cubicBezTo>
                  <a:pt x="2482007" y="3771341"/>
                  <a:pt x="2486263" y="3775881"/>
                  <a:pt x="2490678" y="3780650"/>
                </a:cubicBezTo>
                <a:cubicBezTo>
                  <a:pt x="2490678" y="3797489"/>
                  <a:pt x="2490678" y="3814327"/>
                  <a:pt x="2490678" y="3830817"/>
                </a:cubicBezTo>
                <a:cubicBezTo>
                  <a:pt x="2494015" y="3834156"/>
                  <a:pt x="2497006" y="3837143"/>
                  <a:pt x="2500245" y="3840384"/>
                </a:cubicBezTo>
                <a:cubicBezTo>
                  <a:pt x="2506031" y="3854145"/>
                  <a:pt x="2502250" y="3868885"/>
                  <a:pt x="2502916" y="3883320"/>
                </a:cubicBezTo>
                <a:cubicBezTo>
                  <a:pt x="2503488" y="3895802"/>
                  <a:pt x="2503043" y="3908321"/>
                  <a:pt x="2503043" y="3919418"/>
                </a:cubicBezTo>
                <a:cubicBezTo>
                  <a:pt x="2507428" y="3923801"/>
                  <a:pt x="2510448" y="3926821"/>
                  <a:pt x="2513434" y="3929808"/>
                </a:cubicBezTo>
                <a:cubicBezTo>
                  <a:pt x="2514201" y="3931619"/>
                  <a:pt x="2515660" y="3933399"/>
                  <a:pt x="2515660" y="3935207"/>
                </a:cubicBezTo>
                <a:cubicBezTo>
                  <a:pt x="2515820" y="3962728"/>
                  <a:pt x="2515788" y="3990139"/>
                  <a:pt x="2515660" y="4017655"/>
                </a:cubicBezTo>
                <a:cubicBezTo>
                  <a:pt x="2515660" y="4019469"/>
                  <a:pt x="2514328" y="4021315"/>
                  <a:pt x="2513625" y="4023123"/>
                </a:cubicBezTo>
                <a:cubicBezTo>
                  <a:pt x="2510643" y="4026111"/>
                  <a:pt x="2507655" y="4029098"/>
                  <a:pt x="2503838" y="4032911"/>
                </a:cubicBezTo>
                <a:cubicBezTo>
                  <a:pt x="2507394" y="4037167"/>
                  <a:pt x="2511023" y="4041493"/>
                  <a:pt x="2515343" y="4046606"/>
                </a:cubicBezTo>
                <a:cubicBezTo>
                  <a:pt x="2515343" y="4070856"/>
                  <a:pt x="2515343" y="4096146"/>
                  <a:pt x="2515343" y="4121474"/>
                </a:cubicBezTo>
                <a:cubicBezTo>
                  <a:pt x="2519760" y="4126238"/>
                  <a:pt x="2524016" y="4130818"/>
                  <a:pt x="2528438" y="4135581"/>
                </a:cubicBezTo>
                <a:cubicBezTo>
                  <a:pt x="2528438" y="4147976"/>
                  <a:pt x="2528438" y="4160656"/>
                  <a:pt x="2528438" y="4173241"/>
                </a:cubicBezTo>
                <a:cubicBezTo>
                  <a:pt x="2524146" y="4177846"/>
                  <a:pt x="2519855" y="4182420"/>
                  <a:pt x="2516104" y="4186460"/>
                </a:cubicBezTo>
                <a:cubicBezTo>
                  <a:pt x="2516104" y="4199743"/>
                  <a:pt x="2516104" y="4212359"/>
                  <a:pt x="2516104" y="4224652"/>
                </a:cubicBezTo>
                <a:cubicBezTo>
                  <a:pt x="2519411" y="4227957"/>
                  <a:pt x="2522431" y="4230977"/>
                  <a:pt x="2525418" y="4233964"/>
                </a:cubicBezTo>
                <a:cubicBezTo>
                  <a:pt x="2528503" y="4236920"/>
                  <a:pt x="2528755" y="4240701"/>
                  <a:pt x="2528630" y="4245408"/>
                </a:cubicBezTo>
                <a:cubicBezTo>
                  <a:pt x="2528249" y="4260022"/>
                  <a:pt x="2528503" y="4274637"/>
                  <a:pt x="2528503" y="4287824"/>
                </a:cubicBezTo>
                <a:cubicBezTo>
                  <a:pt x="2516199" y="4300631"/>
                  <a:pt x="2516199" y="4300631"/>
                  <a:pt x="2527708" y="4312550"/>
                </a:cubicBezTo>
                <a:cubicBezTo>
                  <a:pt x="2527708" y="4319984"/>
                  <a:pt x="2527708" y="4328250"/>
                  <a:pt x="2527708" y="4338323"/>
                </a:cubicBezTo>
                <a:cubicBezTo>
                  <a:pt x="2524911" y="4341532"/>
                  <a:pt x="2520876" y="4346169"/>
                  <a:pt x="2516486" y="4351225"/>
                </a:cubicBezTo>
                <a:cubicBezTo>
                  <a:pt x="2520235" y="4355386"/>
                  <a:pt x="2524278" y="4359801"/>
                  <a:pt x="2528468" y="4364444"/>
                </a:cubicBezTo>
                <a:cubicBezTo>
                  <a:pt x="2528468" y="4376800"/>
                  <a:pt x="2528468" y="4389480"/>
                  <a:pt x="2528468" y="4402034"/>
                </a:cubicBezTo>
                <a:cubicBezTo>
                  <a:pt x="2524150" y="4406670"/>
                  <a:pt x="2519855" y="4411250"/>
                  <a:pt x="2515439" y="4415982"/>
                </a:cubicBezTo>
                <a:cubicBezTo>
                  <a:pt x="2515439" y="4432823"/>
                  <a:pt x="2515439" y="4449664"/>
                  <a:pt x="2515439" y="4465649"/>
                </a:cubicBezTo>
                <a:cubicBezTo>
                  <a:pt x="2510801" y="4470927"/>
                  <a:pt x="2506730" y="4475564"/>
                  <a:pt x="2503393" y="4479376"/>
                </a:cubicBezTo>
                <a:cubicBezTo>
                  <a:pt x="2501585" y="4490058"/>
                  <a:pt x="2506031" y="4496604"/>
                  <a:pt x="2512990" y="4500416"/>
                </a:cubicBezTo>
                <a:cubicBezTo>
                  <a:pt x="2518999" y="4513731"/>
                  <a:pt x="2512927" y="4526538"/>
                  <a:pt x="2517159" y="4538608"/>
                </a:cubicBezTo>
                <a:cubicBezTo>
                  <a:pt x="2512672" y="4544108"/>
                  <a:pt x="2508828" y="4548815"/>
                  <a:pt x="2503868" y="4554879"/>
                </a:cubicBezTo>
                <a:cubicBezTo>
                  <a:pt x="2503868" y="4569944"/>
                  <a:pt x="2503868" y="4586658"/>
                  <a:pt x="2503868" y="4603436"/>
                </a:cubicBezTo>
                <a:cubicBezTo>
                  <a:pt x="2499517" y="4608428"/>
                  <a:pt x="2495448" y="4613097"/>
                  <a:pt x="2491098" y="4618089"/>
                </a:cubicBezTo>
                <a:cubicBezTo>
                  <a:pt x="2490906" y="4619516"/>
                  <a:pt x="2490616" y="4621552"/>
                  <a:pt x="2490394" y="4623551"/>
                </a:cubicBezTo>
                <a:cubicBezTo>
                  <a:pt x="2489250" y="4633116"/>
                  <a:pt x="2486359" y="4637404"/>
                  <a:pt x="2482227" y="4635469"/>
                </a:cubicBezTo>
                <a:cubicBezTo>
                  <a:pt x="2477654" y="4633306"/>
                  <a:pt x="2476220" y="4629526"/>
                  <a:pt x="2477679" y="4624698"/>
                </a:cubicBezTo>
                <a:cubicBezTo>
                  <a:pt x="2479177" y="4619833"/>
                  <a:pt x="2477780" y="4615989"/>
                  <a:pt x="2473171" y="4613922"/>
                </a:cubicBezTo>
                <a:cubicBezTo>
                  <a:pt x="2470369" y="4612685"/>
                  <a:pt x="2467286" y="4614848"/>
                  <a:pt x="2464172" y="4619009"/>
                </a:cubicBezTo>
                <a:cubicBezTo>
                  <a:pt x="2462904" y="4620689"/>
                  <a:pt x="2461223" y="4622028"/>
                  <a:pt x="2459757" y="4623519"/>
                </a:cubicBezTo>
                <a:cubicBezTo>
                  <a:pt x="2452957" y="4621330"/>
                  <a:pt x="2451815" y="4616085"/>
                  <a:pt x="2452195" y="4609824"/>
                </a:cubicBezTo>
                <a:cubicBezTo>
                  <a:pt x="2452450" y="4605599"/>
                  <a:pt x="2450255" y="4602199"/>
                  <a:pt x="2446249" y="4599592"/>
                </a:cubicBezTo>
                <a:cubicBezTo>
                  <a:pt x="2432934" y="4605155"/>
                  <a:pt x="2447553" y="4627489"/>
                  <a:pt x="2427563" y="4626633"/>
                </a:cubicBezTo>
                <a:cubicBezTo>
                  <a:pt x="2427563" y="4646272"/>
                  <a:pt x="2427563" y="4662986"/>
                  <a:pt x="2427563" y="4679764"/>
                </a:cubicBezTo>
                <a:cubicBezTo>
                  <a:pt x="2423211" y="4684756"/>
                  <a:pt x="2419145" y="4689393"/>
                  <a:pt x="2414467" y="4694702"/>
                </a:cubicBezTo>
                <a:cubicBezTo>
                  <a:pt x="2414467" y="4714879"/>
                  <a:pt x="2414467" y="4735945"/>
                  <a:pt x="2414467" y="4757049"/>
                </a:cubicBezTo>
                <a:cubicBezTo>
                  <a:pt x="2410053" y="4761781"/>
                  <a:pt x="2405762" y="4766361"/>
                  <a:pt x="2401406" y="4771061"/>
                </a:cubicBezTo>
                <a:cubicBezTo>
                  <a:pt x="2401406" y="4789907"/>
                  <a:pt x="2401406" y="4808936"/>
                  <a:pt x="2401406" y="4828004"/>
                </a:cubicBezTo>
                <a:cubicBezTo>
                  <a:pt x="2392926" y="4828004"/>
                  <a:pt x="2384472" y="4828004"/>
                  <a:pt x="2375989" y="4828004"/>
                </a:cubicBezTo>
                <a:cubicBezTo>
                  <a:pt x="2375989" y="4821965"/>
                  <a:pt x="2375989" y="4815965"/>
                  <a:pt x="2375989" y="4809640"/>
                </a:cubicBezTo>
                <a:cubicBezTo>
                  <a:pt x="2369410" y="4803443"/>
                  <a:pt x="2364989" y="4794417"/>
                  <a:pt x="2355296" y="4791651"/>
                </a:cubicBezTo>
                <a:cubicBezTo>
                  <a:pt x="2354375" y="4791398"/>
                  <a:pt x="2352536" y="4794258"/>
                  <a:pt x="2351100" y="4795685"/>
                </a:cubicBezTo>
                <a:cubicBezTo>
                  <a:pt x="2353235" y="4806494"/>
                  <a:pt x="2343603" y="4819745"/>
                  <a:pt x="2357901" y="4828004"/>
                </a:cubicBezTo>
                <a:cubicBezTo>
                  <a:pt x="2363942" y="4828004"/>
                  <a:pt x="2369949" y="4828004"/>
                  <a:pt x="2375989" y="4828004"/>
                </a:cubicBezTo>
                <a:cubicBezTo>
                  <a:pt x="2375989" y="4830104"/>
                  <a:pt x="2375095" y="4832933"/>
                  <a:pt x="2376146" y="4834201"/>
                </a:cubicBezTo>
                <a:cubicBezTo>
                  <a:pt x="2380055" y="4839035"/>
                  <a:pt x="2384597" y="4843355"/>
                  <a:pt x="2388725" y="4847674"/>
                </a:cubicBezTo>
                <a:cubicBezTo>
                  <a:pt x="2388471" y="4852191"/>
                  <a:pt x="2388252" y="4856320"/>
                  <a:pt x="2388027" y="4860449"/>
                </a:cubicBezTo>
                <a:cubicBezTo>
                  <a:pt x="2375543" y="4873352"/>
                  <a:pt x="2359560" y="4860608"/>
                  <a:pt x="2345253" y="4869032"/>
                </a:cubicBezTo>
                <a:cubicBezTo>
                  <a:pt x="2334861" y="4856669"/>
                  <a:pt x="2325456" y="4845454"/>
                  <a:pt x="2313319" y="4830992"/>
                </a:cubicBezTo>
                <a:cubicBezTo>
                  <a:pt x="2313319" y="4827877"/>
                  <a:pt x="2313319" y="4819714"/>
                  <a:pt x="2313319" y="4808905"/>
                </a:cubicBezTo>
                <a:cubicBezTo>
                  <a:pt x="2324599" y="4797214"/>
                  <a:pt x="2337596" y="4783741"/>
                  <a:pt x="2350436" y="4770459"/>
                </a:cubicBezTo>
                <a:cubicBezTo>
                  <a:pt x="2350436" y="4761908"/>
                  <a:pt x="2350436" y="4753491"/>
                  <a:pt x="2350436" y="4745447"/>
                </a:cubicBezTo>
                <a:cubicBezTo>
                  <a:pt x="2346243" y="4739091"/>
                  <a:pt x="2339949" y="4739821"/>
                  <a:pt x="2333848" y="4738774"/>
                </a:cubicBezTo>
                <a:cubicBezTo>
                  <a:pt x="2326415" y="4737506"/>
                  <a:pt x="2321960" y="4725333"/>
                  <a:pt x="2326287" y="4719104"/>
                </a:cubicBezTo>
                <a:cubicBezTo>
                  <a:pt x="2329750" y="4714118"/>
                  <a:pt x="2334323" y="4709919"/>
                  <a:pt x="2337881" y="4705948"/>
                </a:cubicBezTo>
                <a:cubicBezTo>
                  <a:pt x="2337881" y="4698578"/>
                  <a:pt x="2337881" y="4692222"/>
                  <a:pt x="2337881" y="4684026"/>
                </a:cubicBezTo>
                <a:cubicBezTo>
                  <a:pt x="2340648" y="4680462"/>
                  <a:pt x="2344334" y="4675698"/>
                  <a:pt x="2349928" y="4668517"/>
                </a:cubicBezTo>
                <a:cubicBezTo>
                  <a:pt x="2350341" y="4657106"/>
                  <a:pt x="2350880" y="4642872"/>
                  <a:pt x="2351326" y="4631302"/>
                </a:cubicBezTo>
                <a:cubicBezTo>
                  <a:pt x="2355388" y="4624698"/>
                  <a:pt x="2359019" y="4623424"/>
                  <a:pt x="2363846" y="4624698"/>
                </a:cubicBezTo>
                <a:cubicBezTo>
                  <a:pt x="2368514" y="4625935"/>
                  <a:pt x="2373191" y="4624438"/>
                  <a:pt x="2374079" y="4619802"/>
                </a:cubicBezTo>
                <a:cubicBezTo>
                  <a:pt x="2374556" y="4617290"/>
                  <a:pt x="2370710" y="4613826"/>
                  <a:pt x="2368581" y="4610966"/>
                </a:cubicBezTo>
                <a:cubicBezTo>
                  <a:pt x="2367343" y="4609285"/>
                  <a:pt x="2365628" y="4607946"/>
                  <a:pt x="2364133" y="4606456"/>
                </a:cubicBezTo>
                <a:cubicBezTo>
                  <a:pt x="2363879" y="4602358"/>
                  <a:pt x="2363592" y="4598222"/>
                  <a:pt x="2363307" y="4593712"/>
                </a:cubicBezTo>
                <a:cubicBezTo>
                  <a:pt x="2367343" y="4589361"/>
                  <a:pt x="2371568" y="4584781"/>
                  <a:pt x="2375989" y="4580049"/>
                </a:cubicBezTo>
                <a:cubicBezTo>
                  <a:pt x="2375989" y="4576173"/>
                  <a:pt x="2375989" y="4571949"/>
                  <a:pt x="2375989" y="4567623"/>
                </a:cubicBezTo>
                <a:cubicBezTo>
                  <a:pt x="2370966" y="4556915"/>
                  <a:pt x="2355327" y="4565593"/>
                  <a:pt x="2350371" y="4553452"/>
                </a:cubicBezTo>
                <a:cubicBezTo>
                  <a:pt x="2350371" y="4545669"/>
                  <a:pt x="2350371" y="4537308"/>
                  <a:pt x="2350371" y="4529176"/>
                </a:cubicBezTo>
                <a:cubicBezTo>
                  <a:pt x="2348622" y="4527425"/>
                  <a:pt x="2347353" y="4525009"/>
                  <a:pt x="2345609" y="4524660"/>
                </a:cubicBezTo>
                <a:cubicBezTo>
                  <a:pt x="2342367" y="4523994"/>
                  <a:pt x="2338199" y="4526696"/>
                  <a:pt x="2338136" y="4531143"/>
                </a:cubicBezTo>
                <a:cubicBezTo>
                  <a:pt x="2337692" y="4564762"/>
                  <a:pt x="2337913" y="4598419"/>
                  <a:pt x="2337913" y="4631080"/>
                </a:cubicBezTo>
                <a:cubicBezTo>
                  <a:pt x="2333974" y="4635025"/>
                  <a:pt x="2330987" y="4638013"/>
                  <a:pt x="2327935" y="4641064"/>
                </a:cubicBezTo>
                <a:cubicBezTo>
                  <a:pt x="2321960" y="4654695"/>
                  <a:pt x="2327523" y="4669564"/>
                  <a:pt x="2324567" y="4682529"/>
                </a:cubicBezTo>
                <a:cubicBezTo>
                  <a:pt x="2320628" y="4686468"/>
                  <a:pt x="2317639" y="4689456"/>
                  <a:pt x="2314589" y="4692507"/>
                </a:cubicBezTo>
                <a:cubicBezTo>
                  <a:pt x="2309857" y="4708873"/>
                  <a:pt x="2314177" y="4725650"/>
                  <a:pt x="2311506" y="4744845"/>
                </a:cubicBezTo>
                <a:cubicBezTo>
                  <a:pt x="2309343" y="4747484"/>
                  <a:pt x="2305530" y="4752184"/>
                  <a:pt x="2300544" y="4758286"/>
                </a:cubicBezTo>
                <a:cubicBezTo>
                  <a:pt x="2300544" y="4764801"/>
                  <a:pt x="2300544" y="4773034"/>
                  <a:pt x="2300544" y="4781325"/>
                </a:cubicBezTo>
                <a:cubicBezTo>
                  <a:pt x="2296217" y="4786317"/>
                  <a:pt x="2292213" y="4790954"/>
                  <a:pt x="2287037" y="4796960"/>
                </a:cubicBezTo>
                <a:cubicBezTo>
                  <a:pt x="2287037" y="4803697"/>
                  <a:pt x="2287608" y="4812083"/>
                  <a:pt x="2286689" y="4820284"/>
                </a:cubicBezTo>
                <a:cubicBezTo>
                  <a:pt x="2286434" y="4822670"/>
                  <a:pt x="2281855" y="4824572"/>
                  <a:pt x="2281188" y="4825112"/>
                </a:cubicBezTo>
                <a:cubicBezTo>
                  <a:pt x="2269617" y="4815229"/>
                  <a:pt x="2258464" y="4805727"/>
                  <a:pt x="2248360" y="4797119"/>
                </a:cubicBezTo>
                <a:cubicBezTo>
                  <a:pt x="2248360" y="4786317"/>
                  <a:pt x="2248360" y="4778052"/>
                  <a:pt x="2248360" y="4771030"/>
                </a:cubicBezTo>
                <a:cubicBezTo>
                  <a:pt x="2244008" y="4765720"/>
                  <a:pt x="2240511" y="4761464"/>
                  <a:pt x="2237076" y="4757303"/>
                </a:cubicBezTo>
                <a:cubicBezTo>
                  <a:pt x="2245497" y="4748879"/>
                  <a:pt x="2252964" y="4741413"/>
                  <a:pt x="2260437" y="4733947"/>
                </a:cubicBezTo>
                <a:cubicBezTo>
                  <a:pt x="2264884" y="4715799"/>
                  <a:pt x="2257511" y="4696700"/>
                  <a:pt x="2263869" y="4679700"/>
                </a:cubicBezTo>
                <a:cubicBezTo>
                  <a:pt x="2274451" y="4668930"/>
                  <a:pt x="2290311" y="4682973"/>
                  <a:pt x="2299332" y="4669564"/>
                </a:cubicBezTo>
                <a:cubicBezTo>
                  <a:pt x="2295329" y="4665181"/>
                  <a:pt x="2291262" y="4660759"/>
                  <a:pt x="2287037" y="4656154"/>
                </a:cubicBezTo>
                <a:cubicBezTo>
                  <a:pt x="2287037" y="4652184"/>
                  <a:pt x="2287037" y="4647991"/>
                  <a:pt x="2287037" y="4643760"/>
                </a:cubicBezTo>
                <a:cubicBezTo>
                  <a:pt x="2283666" y="4641666"/>
                  <a:pt x="2280522" y="4638298"/>
                  <a:pt x="2276931" y="4637721"/>
                </a:cubicBezTo>
                <a:cubicBezTo>
                  <a:pt x="2270764" y="4636738"/>
                  <a:pt x="2264314" y="4637690"/>
                  <a:pt x="2257989" y="4637372"/>
                </a:cubicBezTo>
                <a:cubicBezTo>
                  <a:pt x="2252456" y="4637118"/>
                  <a:pt x="2248772" y="4631498"/>
                  <a:pt x="2248928" y="4623772"/>
                </a:cubicBezTo>
                <a:cubicBezTo>
                  <a:pt x="2248994" y="4619548"/>
                  <a:pt x="2248866" y="4615323"/>
                  <a:pt x="2248962" y="4611124"/>
                </a:cubicBezTo>
                <a:cubicBezTo>
                  <a:pt x="2248994" y="4609094"/>
                  <a:pt x="2249341" y="4607090"/>
                  <a:pt x="2249722" y="4603500"/>
                </a:cubicBezTo>
                <a:cubicBezTo>
                  <a:pt x="2254715" y="4601914"/>
                  <a:pt x="2260277" y="4600100"/>
                  <a:pt x="2269649" y="4597112"/>
                </a:cubicBezTo>
                <a:cubicBezTo>
                  <a:pt x="2272731" y="4594188"/>
                  <a:pt x="2278739" y="4588536"/>
                  <a:pt x="2284746" y="4582815"/>
                </a:cubicBezTo>
                <a:cubicBezTo>
                  <a:pt x="2289384" y="4572805"/>
                  <a:pt x="2286434" y="4562256"/>
                  <a:pt x="2286941" y="4552018"/>
                </a:cubicBezTo>
                <a:cubicBezTo>
                  <a:pt x="2287448" y="4541501"/>
                  <a:pt x="2287354" y="4530921"/>
                  <a:pt x="2286973" y="4520372"/>
                </a:cubicBezTo>
                <a:cubicBezTo>
                  <a:pt x="2286592" y="4510077"/>
                  <a:pt x="2288781" y="4499592"/>
                  <a:pt x="2285413" y="4489677"/>
                </a:cubicBezTo>
                <a:cubicBezTo>
                  <a:pt x="2269806" y="4472804"/>
                  <a:pt x="2269806" y="4471751"/>
                  <a:pt x="2286434" y="4453737"/>
                </a:cubicBezTo>
                <a:cubicBezTo>
                  <a:pt x="2286434" y="4446138"/>
                  <a:pt x="2286434" y="4437879"/>
                  <a:pt x="2286434" y="4429550"/>
                </a:cubicBezTo>
                <a:cubicBezTo>
                  <a:pt x="2290787" y="4424660"/>
                  <a:pt x="2294885" y="4420048"/>
                  <a:pt x="2299205" y="4415189"/>
                </a:cubicBezTo>
                <a:cubicBezTo>
                  <a:pt x="2295329" y="4410965"/>
                  <a:pt x="2291230" y="4406512"/>
                  <a:pt x="2287068" y="4401970"/>
                </a:cubicBezTo>
                <a:lnTo>
                  <a:pt x="2290543" y="4345039"/>
                </a:lnTo>
                <a:lnTo>
                  <a:pt x="2292595" y="4344932"/>
                </a:lnTo>
                <a:cubicBezTo>
                  <a:pt x="2295170" y="4343657"/>
                  <a:pt x="2296857" y="4340257"/>
                  <a:pt x="2298348" y="4337491"/>
                </a:cubicBezTo>
                <a:cubicBezTo>
                  <a:pt x="2298602" y="4337016"/>
                  <a:pt x="2295170" y="4333584"/>
                  <a:pt x="2290849" y="4339496"/>
                </a:cubicBezTo>
                <a:lnTo>
                  <a:pt x="2290845" y="4339497"/>
                </a:lnTo>
                <a:lnTo>
                  <a:pt x="2287260" y="4339591"/>
                </a:lnTo>
                <a:lnTo>
                  <a:pt x="2287220" y="4340320"/>
                </a:lnTo>
                <a:lnTo>
                  <a:pt x="2265929" y="4345154"/>
                </a:lnTo>
                <a:cubicBezTo>
                  <a:pt x="2261388" y="4339908"/>
                  <a:pt x="2255000" y="4332855"/>
                  <a:pt x="2249025" y="4325452"/>
                </a:cubicBezTo>
                <a:cubicBezTo>
                  <a:pt x="2248074" y="4324272"/>
                  <a:pt x="2248898" y="4321672"/>
                  <a:pt x="2248866" y="4319731"/>
                </a:cubicBezTo>
                <a:cubicBezTo>
                  <a:pt x="2258941" y="4319731"/>
                  <a:pt x="2269045" y="4320302"/>
                  <a:pt x="2278993" y="4319382"/>
                </a:cubicBezTo>
                <a:cubicBezTo>
                  <a:pt x="2281886" y="4319128"/>
                  <a:pt x="2284366" y="4314548"/>
                  <a:pt x="2287799" y="4311212"/>
                </a:cubicBezTo>
                <a:cubicBezTo>
                  <a:pt x="2286529" y="4306289"/>
                  <a:pt x="2285127" y="4300885"/>
                  <a:pt x="2283732" y="4295455"/>
                </a:cubicBezTo>
                <a:cubicBezTo>
                  <a:pt x="2276708" y="4295455"/>
                  <a:pt x="2271210" y="4295455"/>
                  <a:pt x="2266375" y="4295455"/>
                </a:cubicBezTo>
                <a:cubicBezTo>
                  <a:pt x="2260596" y="4304665"/>
                  <a:pt x="2248518" y="4307685"/>
                  <a:pt x="2248866" y="4319731"/>
                </a:cubicBezTo>
                <a:cubicBezTo>
                  <a:pt x="2242604" y="4319731"/>
                  <a:pt x="2236342" y="4319731"/>
                  <a:pt x="2230212" y="4319731"/>
                </a:cubicBezTo>
                <a:cubicBezTo>
                  <a:pt x="2221409" y="4325230"/>
                  <a:pt x="2223596" y="4333997"/>
                  <a:pt x="2223500" y="4341976"/>
                </a:cubicBezTo>
                <a:cubicBezTo>
                  <a:pt x="2223407" y="4347983"/>
                  <a:pt x="2223564" y="4347983"/>
                  <a:pt x="2229922" y="4357415"/>
                </a:cubicBezTo>
                <a:cubicBezTo>
                  <a:pt x="2234280" y="4353476"/>
                  <a:pt x="2238664" y="4349537"/>
                  <a:pt x="2243017" y="4345630"/>
                </a:cubicBezTo>
                <a:cubicBezTo>
                  <a:pt x="2249310" y="4351922"/>
                  <a:pt x="2255220" y="4357834"/>
                  <a:pt x="2261293" y="4363898"/>
                </a:cubicBezTo>
                <a:cubicBezTo>
                  <a:pt x="2257164" y="4368320"/>
                  <a:pt x="2253059" y="4372766"/>
                  <a:pt x="2248898" y="4377244"/>
                </a:cubicBezTo>
                <a:cubicBezTo>
                  <a:pt x="2248898" y="4383442"/>
                  <a:pt x="2248898" y="4389702"/>
                  <a:pt x="2248898" y="4395995"/>
                </a:cubicBezTo>
                <a:cubicBezTo>
                  <a:pt x="2242699" y="4395995"/>
                  <a:pt x="2236500" y="4395995"/>
                  <a:pt x="2227955" y="4395995"/>
                </a:cubicBezTo>
                <a:cubicBezTo>
                  <a:pt x="2225032" y="4392595"/>
                  <a:pt x="2221218" y="4387736"/>
                  <a:pt x="2216830" y="4383442"/>
                </a:cubicBezTo>
                <a:cubicBezTo>
                  <a:pt x="2215782" y="4382427"/>
                  <a:pt x="2212858" y="4383283"/>
                  <a:pt x="2210794" y="4383283"/>
                </a:cubicBezTo>
                <a:cubicBezTo>
                  <a:pt x="2212222" y="4378551"/>
                  <a:pt x="2210983" y="4374517"/>
                  <a:pt x="2206436" y="4372734"/>
                </a:cubicBezTo>
                <a:cubicBezTo>
                  <a:pt x="2196744" y="4368954"/>
                  <a:pt x="2186860" y="4369810"/>
                  <a:pt x="2178091" y="4372037"/>
                </a:cubicBezTo>
                <a:cubicBezTo>
                  <a:pt x="2169986" y="4376737"/>
                  <a:pt x="2173735" y="4383695"/>
                  <a:pt x="2172498" y="4389417"/>
                </a:cubicBezTo>
                <a:cubicBezTo>
                  <a:pt x="2172116" y="4391136"/>
                  <a:pt x="2170050" y="4392817"/>
                  <a:pt x="2168368" y="4393832"/>
                </a:cubicBezTo>
                <a:cubicBezTo>
                  <a:pt x="2165507" y="4395487"/>
                  <a:pt x="2161029" y="4393901"/>
                  <a:pt x="2160293" y="4389163"/>
                </a:cubicBezTo>
                <a:cubicBezTo>
                  <a:pt x="2159057" y="4381063"/>
                  <a:pt x="2159944" y="4372607"/>
                  <a:pt x="2159944" y="4364444"/>
                </a:cubicBezTo>
                <a:cubicBezTo>
                  <a:pt x="2155624" y="4359928"/>
                  <a:pt x="2151367" y="4355481"/>
                  <a:pt x="2147230" y="4351161"/>
                </a:cubicBezTo>
                <a:lnTo>
                  <a:pt x="2147230" y="4320211"/>
                </a:lnTo>
                <a:lnTo>
                  <a:pt x="2135469" y="4320333"/>
                </a:lnTo>
                <a:cubicBezTo>
                  <a:pt x="2130729" y="4321094"/>
                  <a:pt x="2127264" y="4320174"/>
                  <a:pt x="2124752" y="4316267"/>
                </a:cubicBezTo>
                <a:cubicBezTo>
                  <a:pt x="2122882" y="4313342"/>
                  <a:pt x="2124181" y="4310545"/>
                  <a:pt x="2128603" y="4307494"/>
                </a:cubicBezTo>
                <a:cubicBezTo>
                  <a:pt x="2130253" y="4306352"/>
                  <a:pt x="2131528" y="4304633"/>
                  <a:pt x="2132987" y="4303206"/>
                </a:cubicBezTo>
                <a:cubicBezTo>
                  <a:pt x="2134223" y="4300314"/>
                  <a:pt x="2131973" y="4298087"/>
                  <a:pt x="2128571" y="4294370"/>
                </a:cubicBezTo>
                <a:cubicBezTo>
                  <a:pt x="2119450" y="4284392"/>
                  <a:pt x="2119450" y="4281855"/>
                  <a:pt x="2129175" y="4269397"/>
                </a:cubicBezTo>
                <a:cubicBezTo>
                  <a:pt x="2133304" y="4269397"/>
                  <a:pt x="2137402" y="4269397"/>
                  <a:pt x="2142901" y="4269397"/>
                </a:cubicBezTo>
                <a:cubicBezTo>
                  <a:pt x="2145160" y="4276197"/>
                  <a:pt x="2147221" y="4283504"/>
                  <a:pt x="2150019" y="4290526"/>
                </a:cubicBezTo>
                <a:cubicBezTo>
                  <a:pt x="2151800" y="4294979"/>
                  <a:pt x="2155804" y="4296184"/>
                  <a:pt x="2160475" y="4294783"/>
                </a:cubicBezTo>
                <a:cubicBezTo>
                  <a:pt x="2162415" y="4302477"/>
                  <a:pt x="2156028" y="4305655"/>
                  <a:pt x="2151800" y="4309499"/>
                </a:cubicBezTo>
                <a:lnTo>
                  <a:pt x="2147826" y="4320034"/>
                </a:lnTo>
                <a:lnTo>
                  <a:pt x="2157622" y="4323987"/>
                </a:lnTo>
                <a:cubicBezTo>
                  <a:pt x="2160389" y="4330945"/>
                  <a:pt x="2162394" y="4338227"/>
                  <a:pt x="2164999" y="4346201"/>
                </a:cubicBezTo>
                <a:cubicBezTo>
                  <a:pt x="2171861" y="4338037"/>
                  <a:pt x="2181303" y="4334028"/>
                  <a:pt x="2183239" y="4323987"/>
                </a:cubicBezTo>
                <a:cubicBezTo>
                  <a:pt x="2180187" y="4320936"/>
                  <a:pt x="2176501" y="4318494"/>
                  <a:pt x="2174691" y="4315062"/>
                </a:cubicBezTo>
                <a:cubicBezTo>
                  <a:pt x="2172971" y="4311821"/>
                  <a:pt x="2173671" y="4307400"/>
                  <a:pt x="2172595" y="4303714"/>
                </a:cubicBezTo>
                <a:cubicBezTo>
                  <a:pt x="2170808" y="4297612"/>
                  <a:pt x="2167569" y="4292912"/>
                  <a:pt x="2159978" y="4294339"/>
                </a:cubicBezTo>
                <a:cubicBezTo>
                  <a:pt x="2159978" y="4279566"/>
                  <a:pt x="2159978" y="4264786"/>
                  <a:pt x="2159978" y="4250013"/>
                </a:cubicBezTo>
                <a:cubicBezTo>
                  <a:pt x="2154863" y="4239210"/>
                  <a:pt x="2139226" y="4247945"/>
                  <a:pt x="2134551" y="4236318"/>
                </a:cubicBezTo>
                <a:cubicBezTo>
                  <a:pt x="2134360" y="4232188"/>
                  <a:pt x="2134200" y="4228021"/>
                  <a:pt x="2134011" y="4223955"/>
                </a:cubicBezTo>
                <a:cubicBezTo>
                  <a:pt x="2128963" y="4217694"/>
                  <a:pt x="2120504" y="4213882"/>
                  <a:pt x="2121684" y="4203555"/>
                </a:cubicBezTo>
                <a:cubicBezTo>
                  <a:pt x="2122510" y="4196343"/>
                  <a:pt x="2114529" y="4193894"/>
                  <a:pt x="2111864" y="4188680"/>
                </a:cubicBezTo>
                <a:cubicBezTo>
                  <a:pt x="2108402" y="4181817"/>
                  <a:pt x="2106589" y="4174097"/>
                  <a:pt x="2104201" y="4167234"/>
                </a:cubicBezTo>
                <a:lnTo>
                  <a:pt x="2080888" y="4167171"/>
                </a:lnTo>
                <a:lnTo>
                  <a:pt x="2083450" y="4167139"/>
                </a:lnTo>
                <a:cubicBezTo>
                  <a:pt x="2085069" y="4163041"/>
                  <a:pt x="2083418" y="4159990"/>
                  <a:pt x="2080241" y="4157256"/>
                </a:cubicBezTo>
                <a:cubicBezTo>
                  <a:pt x="2077221" y="4154681"/>
                  <a:pt x="2074678" y="4155062"/>
                  <a:pt x="2072299" y="4159768"/>
                </a:cubicBezTo>
                <a:cubicBezTo>
                  <a:pt x="2071881" y="4160593"/>
                  <a:pt x="2072997" y="4162591"/>
                  <a:pt x="2073884" y="4163644"/>
                </a:cubicBezTo>
                <a:cubicBezTo>
                  <a:pt x="2075025" y="4165039"/>
                  <a:pt x="2076461" y="4166536"/>
                  <a:pt x="2080874" y="4167139"/>
                </a:cubicBezTo>
                <a:lnTo>
                  <a:pt x="2080888" y="4167171"/>
                </a:lnTo>
                <a:lnTo>
                  <a:pt x="2083544" y="4173431"/>
                </a:lnTo>
                <a:cubicBezTo>
                  <a:pt x="2079639" y="4178259"/>
                  <a:pt x="2075089" y="4182610"/>
                  <a:pt x="2070959" y="4186936"/>
                </a:cubicBezTo>
                <a:cubicBezTo>
                  <a:pt x="2071277" y="4193419"/>
                  <a:pt x="2069532" y="4200123"/>
                  <a:pt x="2076936" y="4204570"/>
                </a:cubicBezTo>
                <a:cubicBezTo>
                  <a:pt x="2081097" y="4200916"/>
                  <a:pt x="2085487" y="4197041"/>
                  <a:pt x="2089871" y="4193197"/>
                </a:cubicBezTo>
                <a:cubicBezTo>
                  <a:pt x="2099341" y="4205331"/>
                  <a:pt x="2099341" y="4205363"/>
                  <a:pt x="2089333" y="4218233"/>
                </a:cubicBezTo>
                <a:cubicBezTo>
                  <a:pt x="2085297" y="4218233"/>
                  <a:pt x="2081127" y="4218233"/>
                  <a:pt x="2075573" y="4218233"/>
                </a:cubicBezTo>
                <a:cubicBezTo>
                  <a:pt x="2073757" y="4223542"/>
                  <a:pt x="2071848" y="4229105"/>
                  <a:pt x="2069945" y="4234662"/>
                </a:cubicBezTo>
                <a:cubicBezTo>
                  <a:pt x="2074614" y="4240003"/>
                  <a:pt x="2078687" y="4244640"/>
                  <a:pt x="2083005" y="4249569"/>
                </a:cubicBezTo>
                <a:cubicBezTo>
                  <a:pt x="2083228" y="4253191"/>
                  <a:pt x="2083450" y="4257320"/>
                  <a:pt x="2083703" y="4261893"/>
                </a:cubicBezTo>
                <a:cubicBezTo>
                  <a:pt x="2087739" y="4266220"/>
                  <a:pt x="2092033" y="4270793"/>
                  <a:pt x="2096387" y="4275500"/>
                </a:cubicBezTo>
                <a:cubicBezTo>
                  <a:pt x="2096387" y="4283727"/>
                  <a:pt x="2096387" y="4292214"/>
                  <a:pt x="2096387" y="4300409"/>
                </a:cubicBezTo>
                <a:cubicBezTo>
                  <a:pt x="2100766" y="4305116"/>
                  <a:pt x="2105033" y="4309689"/>
                  <a:pt x="2109068" y="4314009"/>
                </a:cubicBezTo>
                <a:cubicBezTo>
                  <a:pt x="2109351" y="4318589"/>
                  <a:pt x="2109608" y="4322718"/>
                  <a:pt x="2109828" y="4326277"/>
                </a:cubicBezTo>
                <a:cubicBezTo>
                  <a:pt x="2113769" y="4330945"/>
                  <a:pt x="2117420" y="4335303"/>
                  <a:pt x="2120157" y="4338513"/>
                </a:cubicBezTo>
                <a:cubicBezTo>
                  <a:pt x="2113991" y="4345693"/>
                  <a:pt x="2108560" y="4351986"/>
                  <a:pt x="2103376" y="4358024"/>
                </a:cubicBezTo>
                <a:cubicBezTo>
                  <a:pt x="2096196" y="4353381"/>
                  <a:pt x="2097781" y="4346613"/>
                  <a:pt x="2095942" y="4340987"/>
                </a:cubicBezTo>
                <a:cubicBezTo>
                  <a:pt x="2094159" y="4335525"/>
                  <a:pt x="2088634" y="4331269"/>
                  <a:pt x="2084117" y="4325674"/>
                </a:cubicBezTo>
                <a:cubicBezTo>
                  <a:pt x="2082721" y="4321101"/>
                  <a:pt x="2086217" y="4313724"/>
                  <a:pt x="2079828" y="4309689"/>
                </a:cubicBezTo>
                <a:cubicBezTo>
                  <a:pt x="2071815" y="4304602"/>
                  <a:pt x="2064413" y="4306036"/>
                  <a:pt x="2058342" y="4313438"/>
                </a:cubicBezTo>
                <a:cubicBezTo>
                  <a:pt x="2061331" y="4316426"/>
                  <a:pt x="2064380" y="4319382"/>
                  <a:pt x="2067306" y="4322433"/>
                </a:cubicBezTo>
                <a:cubicBezTo>
                  <a:pt x="2068671" y="4323892"/>
                  <a:pt x="2069786" y="4325642"/>
                  <a:pt x="2070991" y="4327228"/>
                </a:cubicBezTo>
                <a:cubicBezTo>
                  <a:pt x="2071277" y="4331364"/>
                  <a:pt x="2071531" y="4335462"/>
                  <a:pt x="2071815" y="4339560"/>
                </a:cubicBezTo>
                <a:cubicBezTo>
                  <a:pt x="2077126" y="4345630"/>
                  <a:pt x="2085391" y="4349854"/>
                  <a:pt x="2083832" y="4360086"/>
                </a:cubicBezTo>
                <a:cubicBezTo>
                  <a:pt x="2083544" y="4361868"/>
                  <a:pt x="2084242" y="4364285"/>
                  <a:pt x="2085391" y="4365681"/>
                </a:cubicBezTo>
                <a:cubicBezTo>
                  <a:pt x="2088057" y="4368954"/>
                  <a:pt x="2091267" y="4371751"/>
                  <a:pt x="2094856" y="4375341"/>
                </a:cubicBezTo>
                <a:cubicBezTo>
                  <a:pt x="2098611" y="4391231"/>
                  <a:pt x="2095276" y="4408040"/>
                  <a:pt x="2096575" y="4426214"/>
                </a:cubicBezTo>
                <a:cubicBezTo>
                  <a:pt x="2099627" y="4429899"/>
                  <a:pt x="2103472" y="4434606"/>
                  <a:pt x="2108402" y="4440581"/>
                </a:cubicBezTo>
                <a:cubicBezTo>
                  <a:pt x="2108402" y="4451510"/>
                  <a:pt x="2108402" y="4464000"/>
                  <a:pt x="2108402" y="4476553"/>
                </a:cubicBezTo>
                <a:cubicBezTo>
                  <a:pt x="2112754" y="4481507"/>
                  <a:pt x="2116852" y="4486151"/>
                  <a:pt x="2121488" y="4491422"/>
                </a:cubicBezTo>
                <a:cubicBezTo>
                  <a:pt x="2121488" y="4520118"/>
                  <a:pt x="2121488" y="4549639"/>
                  <a:pt x="2121488" y="4579953"/>
                </a:cubicBezTo>
                <a:cubicBezTo>
                  <a:pt x="2113419" y="4588441"/>
                  <a:pt x="2104804" y="4597492"/>
                  <a:pt x="2096448" y="4606233"/>
                </a:cubicBezTo>
                <a:cubicBezTo>
                  <a:pt x="2096164" y="4610870"/>
                  <a:pt x="2096418" y="4615101"/>
                  <a:pt x="2095496" y="4619072"/>
                </a:cubicBezTo>
                <a:cubicBezTo>
                  <a:pt x="2094476" y="4623360"/>
                  <a:pt x="2084307" y="4626919"/>
                  <a:pt x="2079004" y="4624438"/>
                </a:cubicBezTo>
                <a:cubicBezTo>
                  <a:pt x="2075762" y="4622916"/>
                  <a:pt x="2073250" y="4619262"/>
                  <a:pt x="2071150" y="4616053"/>
                </a:cubicBezTo>
                <a:cubicBezTo>
                  <a:pt x="2070168" y="4614556"/>
                  <a:pt x="2070928" y="4611923"/>
                  <a:pt x="2070991" y="4609824"/>
                </a:cubicBezTo>
                <a:cubicBezTo>
                  <a:pt x="2071309" y="4600671"/>
                  <a:pt x="2082911" y="4598317"/>
                  <a:pt x="2083514" y="4589678"/>
                </a:cubicBezTo>
                <a:cubicBezTo>
                  <a:pt x="2083989" y="4583290"/>
                  <a:pt x="2083989" y="4577252"/>
                  <a:pt x="2092542" y="4573661"/>
                </a:cubicBezTo>
                <a:cubicBezTo>
                  <a:pt x="2094794" y="4573661"/>
                  <a:pt x="2098992" y="4573661"/>
                  <a:pt x="2104550" y="4573661"/>
                </a:cubicBezTo>
                <a:cubicBezTo>
                  <a:pt x="2106365" y="4568352"/>
                  <a:pt x="2108268" y="4562795"/>
                  <a:pt x="2110146" y="4557201"/>
                </a:cubicBezTo>
                <a:cubicBezTo>
                  <a:pt x="2105476" y="4551860"/>
                  <a:pt x="2101402" y="4547223"/>
                  <a:pt x="2096387" y="4541533"/>
                </a:cubicBezTo>
                <a:cubicBezTo>
                  <a:pt x="2096387" y="4525967"/>
                  <a:pt x="2096418" y="4509119"/>
                  <a:pt x="2096354" y="4492310"/>
                </a:cubicBezTo>
                <a:cubicBezTo>
                  <a:pt x="2096354" y="4488085"/>
                  <a:pt x="2086597" y="4482807"/>
                  <a:pt x="2081097" y="4485161"/>
                </a:cubicBezTo>
                <a:cubicBezTo>
                  <a:pt x="2075635" y="4487482"/>
                  <a:pt x="2070959" y="4491675"/>
                  <a:pt x="2064571" y="4496001"/>
                </a:cubicBezTo>
                <a:cubicBezTo>
                  <a:pt x="2061331" y="4493331"/>
                  <a:pt x="2057042" y="4489804"/>
                  <a:pt x="2052722" y="4486277"/>
                </a:cubicBezTo>
                <a:cubicBezTo>
                  <a:pt x="2042394" y="4495551"/>
                  <a:pt x="2042394" y="4495551"/>
                  <a:pt x="2051796" y="4510363"/>
                </a:cubicBezTo>
                <a:cubicBezTo>
                  <a:pt x="2059998" y="4510363"/>
                  <a:pt x="2068448" y="4510140"/>
                  <a:pt x="2076841" y="4510553"/>
                </a:cubicBezTo>
                <a:cubicBezTo>
                  <a:pt x="2078458" y="4510616"/>
                  <a:pt x="2080334" y="4512875"/>
                  <a:pt x="2081383" y="4514555"/>
                </a:cubicBezTo>
                <a:cubicBezTo>
                  <a:pt x="2083197" y="4517479"/>
                  <a:pt x="2081287" y="4522821"/>
                  <a:pt x="2076778" y="4522630"/>
                </a:cubicBezTo>
                <a:cubicBezTo>
                  <a:pt x="2063747" y="4522116"/>
                  <a:pt x="2057042" y="4525935"/>
                  <a:pt x="2057898" y="4540074"/>
                </a:cubicBezTo>
                <a:cubicBezTo>
                  <a:pt x="2058025" y="4542332"/>
                  <a:pt x="2052722" y="4547286"/>
                  <a:pt x="2050877" y="4546842"/>
                </a:cubicBezTo>
                <a:cubicBezTo>
                  <a:pt x="2046302" y="4545796"/>
                  <a:pt x="2044900" y="4541343"/>
                  <a:pt x="2045534" y="4536769"/>
                </a:cubicBezTo>
                <a:cubicBezTo>
                  <a:pt x="2045826" y="4534701"/>
                  <a:pt x="2045597" y="4532544"/>
                  <a:pt x="2045597" y="4530064"/>
                </a:cubicBezTo>
                <a:cubicBezTo>
                  <a:pt x="2041530" y="4525706"/>
                  <a:pt x="2037242" y="4521133"/>
                  <a:pt x="2032891" y="4516465"/>
                </a:cubicBezTo>
                <a:cubicBezTo>
                  <a:pt x="2032891" y="4503943"/>
                  <a:pt x="2032891" y="4491263"/>
                  <a:pt x="2032891" y="4476997"/>
                </a:cubicBezTo>
                <a:cubicBezTo>
                  <a:pt x="2039818" y="4474612"/>
                  <a:pt x="2047190" y="4472100"/>
                  <a:pt x="2054879" y="4469493"/>
                </a:cubicBezTo>
                <a:cubicBezTo>
                  <a:pt x="2061807" y="4455989"/>
                  <a:pt x="2056059" y="4441025"/>
                  <a:pt x="2058951" y="4427615"/>
                </a:cubicBezTo>
                <a:cubicBezTo>
                  <a:pt x="2063366" y="4422560"/>
                  <a:pt x="2067401" y="4417923"/>
                  <a:pt x="2071182" y="4413635"/>
                </a:cubicBezTo>
                <a:cubicBezTo>
                  <a:pt x="2069152" y="4403144"/>
                  <a:pt x="2075603" y="4391675"/>
                  <a:pt x="2065047" y="4383632"/>
                </a:cubicBezTo>
                <a:cubicBezTo>
                  <a:pt x="2060538" y="4387641"/>
                  <a:pt x="2056059" y="4391612"/>
                  <a:pt x="2051764" y="4395392"/>
                </a:cubicBezTo>
                <a:cubicBezTo>
                  <a:pt x="2047349" y="4391548"/>
                  <a:pt x="2042965" y="4387704"/>
                  <a:pt x="2038607" y="4383886"/>
                </a:cubicBezTo>
                <a:cubicBezTo>
                  <a:pt x="2036577" y="4385922"/>
                  <a:pt x="2033906" y="4387324"/>
                  <a:pt x="2033781" y="4388909"/>
                </a:cubicBezTo>
                <a:cubicBezTo>
                  <a:pt x="2033113" y="4397238"/>
                  <a:pt x="2033843" y="4405751"/>
                  <a:pt x="2032605" y="4413952"/>
                </a:cubicBezTo>
                <a:cubicBezTo>
                  <a:pt x="2031870" y="4418748"/>
                  <a:pt x="2027709" y="4420689"/>
                  <a:pt x="2024688" y="4419350"/>
                </a:cubicBezTo>
                <a:cubicBezTo>
                  <a:pt x="2022880" y="4418558"/>
                  <a:pt x="2021605" y="4416553"/>
                  <a:pt x="2020179" y="4415189"/>
                </a:cubicBezTo>
                <a:cubicBezTo>
                  <a:pt x="2020179" y="4410743"/>
                  <a:pt x="2020179" y="4406512"/>
                  <a:pt x="2020179" y="4400923"/>
                </a:cubicBezTo>
                <a:cubicBezTo>
                  <a:pt x="2015122" y="4399014"/>
                  <a:pt x="2009628" y="4396978"/>
                  <a:pt x="2005031" y="4395234"/>
                </a:cubicBezTo>
                <a:cubicBezTo>
                  <a:pt x="1994544" y="4401050"/>
                  <a:pt x="1987712" y="4408516"/>
                  <a:pt x="1982118" y="4417130"/>
                </a:cubicBezTo>
                <a:cubicBezTo>
                  <a:pt x="1980214" y="4427013"/>
                  <a:pt x="1986634" y="4438481"/>
                  <a:pt x="1975667" y="4446810"/>
                </a:cubicBezTo>
                <a:cubicBezTo>
                  <a:pt x="1969785" y="4446810"/>
                  <a:pt x="1963403" y="4446264"/>
                  <a:pt x="1957175" y="4446969"/>
                </a:cubicBezTo>
                <a:cubicBezTo>
                  <a:pt x="1952277" y="4447508"/>
                  <a:pt x="1948592" y="4446873"/>
                  <a:pt x="1946206" y="4442643"/>
                </a:cubicBezTo>
                <a:cubicBezTo>
                  <a:pt x="1944588" y="4439750"/>
                  <a:pt x="1946333" y="4436769"/>
                  <a:pt x="1950691" y="4433654"/>
                </a:cubicBezTo>
                <a:cubicBezTo>
                  <a:pt x="1952372" y="4432443"/>
                  <a:pt x="1953710" y="4430698"/>
                  <a:pt x="1955899" y="4428504"/>
                </a:cubicBezTo>
                <a:cubicBezTo>
                  <a:pt x="1952245" y="4424215"/>
                  <a:pt x="1948558" y="4419858"/>
                  <a:pt x="1944271" y="4414840"/>
                </a:cubicBezTo>
                <a:cubicBezTo>
                  <a:pt x="1944271" y="4403144"/>
                  <a:pt x="1944271" y="4390527"/>
                  <a:pt x="1944271" y="4377949"/>
                </a:cubicBezTo>
                <a:cubicBezTo>
                  <a:pt x="1939850" y="4373210"/>
                  <a:pt x="1935593" y="4368637"/>
                  <a:pt x="1931242" y="4363993"/>
                </a:cubicBezTo>
                <a:cubicBezTo>
                  <a:pt x="1931242" y="4359928"/>
                  <a:pt x="1931242" y="4355703"/>
                  <a:pt x="1931242" y="4351764"/>
                </a:cubicBezTo>
                <a:cubicBezTo>
                  <a:pt x="1935626" y="4347026"/>
                  <a:pt x="1939881" y="4342452"/>
                  <a:pt x="1943955" y="4338100"/>
                </a:cubicBezTo>
                <a:cubicBezTo>
                  <a:pt x="1943669" y="4333584"/>
                  <a:pt x="1943408" y="4329455"/>
                  <a:pt x="1943155" y="4325864"/>
                </a:cubicBezTo>
                <a:cubicBezTo>
                  <a:pt x="1938835" y="4320904"/>
                  <a:pt x="1934801" y="4316267"/>
                  <a:pt x="1930449" y="4311243"/>
                </a:cubicBezTo>
                <a:cubicBezTo>
                  <a:pt x="1930449" y="4302953"/>
                  <a:pt x="1930449" y="4294719"/>
                  <a:pt x="1930449" y="4287919"/>
                </a:cubicBezTo>
                <a:cubicBezTo>
                  <a:pt x="1925521" y="4279470"/>
                  <a:pt x="1918560" y="4282522"/>
                  <a:pt x="1912649" y="4281500"/>
                </a:cubicBezTo>
                <a:cubicBezTo>
                  <a:pt x="1910937" y="4281215"/>
                  <a:pt x="1909122" y="4279153"/>
                  <a:pt x="1908075" y="4277466"/>
                </a:cubicBezTo>
                <a:cubicBezTo>
                  <a:pt x="1906293" y="4274542"/>
                  <a:pt x="1908012" y="4271300"/>
                  <a:pt x="1912807" y="4269112"/>
                </a:cubicBezTo>
                <a:cubicBezTo>
                  <a:pt x="1914558" y="4268313"/>
                  <a:pt x="1917031" y="4268668"/>
                  <a:pt x="1919099" y="4269049"/>
                </a:cubicBezTo>
                <a:cubicBezTo>
                  <a:pt x="1923808" y="4269905"/>
                  <a:pt x="1927653" y="4268573"/>
                  <a:pt x="1929682" y="4264025"/>
                </a:cubicBezTo>
                <a:cubicBezTo>
                  <a:pt x="1931369" y="4260244"/>
                  <a:pt x="1927495" y="4257986"/>
                  <a:pt x="1916842" y="4256273"/>
                </a:cubicBezTo>
                <a:cubicBezTo>
                  <a:pt x="1914876" y="4255956"/>
                  <a:pt x="1912933" y="4255512"/>
                  <a:pt x="1915764" y="4256051"/>
                </a:cubicBezTo>
                <a:cubicBezTo>
                  <a:pt x="1901687" y="4244006"/>
                  <a:pt x="1890687" y="4234598"/>
                  <a:pt x="1880074" y="4225509"/>
                </a:cubicBezTo>
                <a:cubicBezTo>
                  <a:pt x="1885511" y="4219255"/>
                  <a:pt x="1889545" y="4214611"/>
                  <a:pt x="1893136" y="4210482"/>
                </a:cubicBezTo>
                <a:cubicBezTo>
                  <a:pt x="1892914" y="4190272"/>
                  <a:pt x="1893072" y="4190272"/>
                  <a:pt x="1899207" y="4180326"/>
                </a:cubicBezTo>
                <a:cubicBezTo>
                  <a:pt x="1903750" y="4184456"/>
                  <a:pt x="1908329" y="4188617"/>
                  <a:pt x="1912616" y="4192524"/>
                </a:cubicBezTo>
                <a:cubicBezTo>
                  <a:pt x="1917038" y="4192524"/>
                  <a:pt x="1921199" y="4192524"/>
                  <a:pt x="1925172" y="4192524"/>
                </a:cubicBezTo>
                <a:cubicBezTo>
                  <a:pt x="1930641" y="4186524"/>
                  <a:pt x="1930641" y="4186524"/>
                  <a:pt x="1919196" y="4174351"/>
                </a:cubicBezTo>
                <a:cubicBezTo>
                  <a:pt x="1918974" y="4170222"/>
                  <a:pt x="1918783" y="4166054"/>
                  <a:pt x="1918528" y="4161608"/>
                </a:cubicBezTo>
                <a:cubicBezTo>
                  <a:pt x="1910073" y="4152708"/>
                  <a:pt x="1901433" y="4143688"/>
                  <a:pt x="1893072" y="4134884"/>
                </a:cubicBezTo>
                <a:cubicBezTo>
                  <a:pt x="1893390" y="4130215"/>
                  <a:pt x="1893675" y="4126111"/>
                  <a:pt x="1893999" y="4121982"/>
                </a:cubicBezTo>
                <a:cubicBezTo>
                  <a:pt x="1897494" y="4117567"/>
                  <a:pt x="1905435" y="4114484"/>
                  <a:pt x="1903718" y="4108667"/>
                </a:cubicBezTo>
                <a:cubicBezTo>
                  <a:pt x="1901498" y="4101074"/>
                  <a:pt x="1893072" y="4104443"/>
                  <a:pt x="1885573" y="4103580"/>
                </a:cubicBezTo>
                <a:cubicBezTo>
                  <a:pt x="1880612" y="4098341"/>
                  <a:pt x="1874262" y="4092619"/>
                  <a:pt x="1869303" y="4085883"/>
                </a:cubicBezTo>
                <a:cubicBezTo>
                  <a:pt x="1867202" y="4083022"/>
                  <a:pt x="1868128" y="4078004"/>
                  <a:pt x="1867519" y="4072410"/>
                </a:cubicBezTo>
                <a:cubicBezTo>
                  <a:pt x="1859738" y="4064341"/>
                  <a:pt x="1851058" y="4055410"/>
                  <a:pt x="1842610" y="4046637"/>
                </a:cubicBezTo>
                <a:cubicBezTo>
                  <a:pt x="1846580" y="4042191"/>
                  <a:pt x="1850551" y="4037776"/>
                  <a:pt x="1854497" y="4033386"/>
                </a:cubicBezTo>
                <a:cubicBezTo>
                  <a:pt x="1842133" y="4021023"/>
                  <a:pt x="1830148" y="4009047"/>
                  <a:pt x="1817529" y="3996431"/>
                </a:cubicBezTo>
                <a:cubicBezTo>
                  <a:pt x="1817529" y="3988775"/>
                  <a:pt x="1817529" y="3980510"/>
                  <a:pt x="1817529" y="3972738"/>
                </a:cubicBezTo>
                <a:cubicBezTo>
                  <a:pt x="1801773" y="3952271"/>
                  <a:pt x="1780794" y="3937621"/>
                  <a:pt x="1766051" y="3917917"/>
                </a:cubicBezTo>
                <a:cubicBezTo>
                  <a:pt x="1766051" y="3910828"/>
                  <a:pt x="1766051" y="3904478"/>
                  <a:pt x="1766051" y="3898156"/>
                </a:cubicBezTo>
                <a:cubicBezTo>
                  <a:pt x="1765481" y="3896285"/>
                  <a:pt x="1765450" y="3893837"/>
                  <a:pt x="1764237" y="3892592"/>
                </a:cubicBezTo>
                <a:cubicBezTo>
                  <a:pt x="1747778" y="3876160"/>
                  <a:pt x="1731157" y="3859930"/>
                  <a:pt x="1715077" y="3844165"/>
                </a:cubicBezTo>
                <a:cubicBezTo>
                  <a:pt x="1715077" y="3830343"/>
                  <a:pt x="1715077" y="3817694"/>
                  <a:pt x="1715077" y="3805175"/>
                </a:cubicBezTo>
                <a:cubicBezTo>
                  <a:pt x="1708973" y="3799074"/>
                  <a:pt x="1702972" y="3793068"/>
                  <a:pt x="1696584" y="3786682"/>
                </a:cubicBezTo>
                <a:cubicBezTo>
                  <a:pt x="1688667" y="3786682"/>
                  <a:pt x="1680313" y="3786682"/>
                  <a:pt x="1670111" y="3786682"/>
                </a:cubicBezTo>
                <a:cubicBezTo>
                  <a:pt x="1665469" y="3780936"/>
                  <a:pt x="1660197" y="3774423"/>
                  <a:pt x="1652662" y="3765112"/>
                </a:cubicBezTo>
                <a:cubicBezTo>
                  <a:pt x="1652662" y="3760981"/>
                  <a:pt x="1652662" y="3752781"/>
                  <a:pt x="1652662" y="3750839"/>
                </a:cubicBezTo>
                <a:cubicBezTo>
                  <a:pt x="1650125" y="3736162"/>
                  <a:pt x="1640305" y="3733651"/>
                  <a:pt x="1638649" y="3724503"/>
                </a:cubicBezTo>
                <a:cubicBezTo>
                  <a:pt x="1636073" y="3710326"/>
                  <a:pt x="1635153" y="3710518"/>
                  <a:pt x="1624287" y="3710010"/>
                </a:cubicBezTo>
                <a:cubicBezTo>
                  <a:pt x="1618121" y="3709725"/>
                  <a:pt x="1611955" y="3709470"/>
                  <a:pt x="1607382" y="3709247"/>
                </a:cubicBezTo>
                <a:cubicBezTo>
                  <a:pt x="1600067" y="3702448"/>
                  <a:pt x="1593901" y="3696695"/>
                  <a:pt x="1588027" y="3691194"/>
                </a:cubicBezTo>
                <a:cubicBezTo>
                  <a:pt x="1588027" y="3686368"/>
                  <a:pt x="1588027" y="3682174"/>
                  <a:pt x="1588027" y="3678101"/>
                </a:cubicBezTo>
                <a:cubicBezTo>
                  <a:pt x="1575916" y="3665998"/>
                  <a:pt x="1563933" y="3654014"/>
                  <a:pt x="1551956" y="3642029"/>
                </a:cubicBezTo>
                <a:cubicBezTo>
                  <a:pt x="1551321" y="3640190"/>
                  <a:pt x="1550425" y="3638376"/>
                  <a:pt x="1550045" y="3636472"/>
                </a:cubicBezTo>
                <a:cubicBezTo>
                  <a:pt x="1547183" y="3621439"/>
                  <a:pt x="1547183" y="3621248"/>
                  <a:pt x="1530279" y="3620360"/>
                </a:cubicBezTo>
                <a:cubicBezTo>
                  <a:pt x="1507844" y="3597921"/>
                  <a:pt x="1485381" y="3575451"/>
                  <a:pt x="1462942" y="3553012"/>
                </a:cubicBezTo>
                <a:cubicBezTo>
                  <a:pt x="1459384" y="3536457"/>
                  <a:pt x="1458876" y="3535003"/>
                  <a:pt x="1439872" y="3519357"/>
                </a:cubicBezTo>
                <a:cubicBezTo>
                  <a:pt x="1435836" y="3518850"/>
                  <a:pt x="1431827" y="3518377"/>
                  <a:pt x="1427793" y="3517867"/>
                </a:cubicBezTo>
                <a:cubicBezTo>
                  <a:pt x="1420326" y="3510377"/>
                  <a:pt x="1412828" y="3502908"/>
                  <a:pt x="1405291" y="3495384"/>
                </a:cubicBezTo>
                <a:cubicBezTo>
                  <a:pt x="1394107" y="3495829"/>
                  <a:pt x="1385555" y="3490972"/>
                  <a:pt x="1378945" y="3481593"/>
                </a:cubicBezTo>
                <a:cubicBezTo>
                  <a:pt x="1366588" y="3481593"/>
                  <a:pt x="1353969" y="3481593"/>
                  <a:pt x="1341353" y="3481593"/>
                </a:cubicBezTo>
                <a:cubicBezTo>
                  <a:pt x="1336614" y="3477172"/>
                  <a:pt x="1332041" y="3472884"/>
                  <a:pt x="1327338" y="3468535"/>
                </a:cubicBezTo>
                <a:cubicBezTo>
                  <a:pt x="1323330" y="3468535"/>
                  <a:pt x="1319106" y="3468535"/>
                  <a:pt x="1315135" y="3468535"/>
                </a:cubicBezTo>
                <a:cubicBezTo>
                  <a:pt x="1310434" y="3464147"/>
                  <a:pt x="1305853" y="3459881"/>
                  <a:pt x="1301121" y="3455439"/>
                </a:cubicBezTo>
                <a:cubicBezTo>
                  <a:pt x="1292760" y="3455439"/>
                  <a:pt x="1284406" y="3455439"/>
                  <a:pt x="1276395" y="3455439"/>
                </a:cubicBezTo>
                <a:cubicBezTo>
                  <a:pt x="1268547" y="3447581"/>
                  <a:pt x="1261051" y="3440080"/>
                  <a:pt x="1252117" y="3431163"/>
                </a:cubicBezTo>
                <a:cubicBezTo>
                  <a:pt x="1239371" y="3430681"/>
                  <a:pt x="1225102" y="3430138"/>
                  <a:pt x="1212489" y="3429667"/>
                </a:cubicBezTo>
                <a:cubicBezTo>
                  <a:pt x="1207970" y="3425154"/>
                  <a:pt x="1204991" y="3422167"/>
                  <a:pt x="1201266" y="3418451"/>
                </a:cubicBezTo>
                <a:cubicBezTo>
                  <a:pt x="1181053" y="3418451"/>
                  <a:pt x="1160084" y="3418451"/>
                  <a:pt x="1139079" y="3418451"/>
                </a:cubicBezTo>
                <a:cubicBezTo>
                  <a:pt x="1134087" y="3414092"/>
                  <a:pt x="1129450" y="3410029"/>
                  <a:pt x="1124108" y="3405389"/>
                </a:cubicBezTo>
                <a:cubicBezTo>
                  <a:pt x="1116642" y="3405389"/>
                  <a:pt x="1108281" y="3405389"/>
                  <a:pt x="1099896" y="3405389"/>
                </a:cubicBezTo>
                <a:cubicBezTo>
                  <a:pt x="1095156" y="3400937"/>
                  <a:pt x="1090582" y="3396678"/>
                  <a:pt x="1085876" y="3392295"/>
                </a:cubicBezTo>
                <a:cubicBezTo>
                  <a:pt x="1056485" y="3392295"/>
                  <a:pt x="1026867" y="3392295"/>
                  <a:pt x="997500" y="3392295"/>
                </a:cubicBezTo>
                <a:cubicBezTo>
                  <a:pt x="992921" y="3388094"/>
                  <a:pt x="988475" y="3384059"/>
                  <a:pt x="984092" y="3380055"/>
                </a:cubicBezTo>
                <a:cubicBezTo>
                  <a:pt x="977673" y="3385523"/>
                  <a:pt x="973568" y="3393056"/>
                  <a:pt x="963304" y="3392612"/>
                </a:cubicBezTo>
                <a:cubicBezTo>
                  <a:pt x="952897" y="3392134"/>
                  <a:pt x="949307" y="3408442"/>
                  <a:pt x="936816" y="3405042"/>
                </a:cubicBezTo>
                <a:cubicBezTo>
                  <a:pt x="932020" y="3408760"/>
                  <a:pt x="926869" y="3412158"/>
                  <a:pt x="922486" y="3416321"/>
                </a:cubicBezTo>
                <a:cubicBezTo>
                  <a:pt x="913269" y="3425059"/>
                  <a:pt x="904464" y="3434205"/>
                  <a:pt x="895475" y="3443163"/>
                </a:cubicBezTo>
                <a:cubicBezTo>
                  <a:pt x="889118" y="3443163"/>
                  <a:pt x="882762" y="3443163"/>
                  <a:pt x="876406" y="3443163"/>
                </a:cubicBezTo>
                <a:cubicBezTo>
                  <a:pt x="876406" y="3439062"/>
                  <a:pt x="876406" y="3434998"/>
                  <a:pt x="876406" y="3430900"/>
                </a:cubicBezTo>
                <a:cubicBezTo>
                  <a:pt x="876406" y="3428870"/>
                  <a:pt x="876913" y="3426647"/>
                  <a:pt x="876247" y="3424839"/>
                </a:cubicBezTo>
                <a:cubicBezTo>
                  <a:pt x="875613" y="3423086"/>
                  <a:pt x="874020" y="3421471"/>
                  <a:pt x="872435" y="3420351"/>
                </a:cubicBezTo>
                <a:cubicBezTo>
                  <a:pt x="871382" y="3419593"/>
                  <a:pt x="869003" y="3419118"/>
                  <a:pt x="868268" y="3419751"/>
                </a:cubicBezTo>
                <a:cubicBezTo>
                  <a:pt x="858511" y="3427855"/>
                  <a:pt x="854096" y="3433983"/>
                  <a:pt x="850981" y="3443199"/>
                </a:cubicBezTo>
                <a:cubicBezTo>
                  <a:pt x="842563" y="3443199"/>
                  <a:pt x="834075" y="3442684"/>
                  <a:pt x="825721" y="3443387"/>
                </a:cubicBezTo>
                <a:cubicBezTo>
                  <a:pt x="820824" y="3443798"/>
                  <a:pt x="817106" y="3443293"/>
                  <a:pt x="814911" y="3438816"/>
                </a:cubicBezTo>
                <a:cubicBezTo>
                  <a:pt x="813547" y="3435983"/>
                  <a:pt x="815450" y="3432876"/>
                  <a:pt x="819777" y="3429919"/>
                </a:cubicBezTo>
                <a:cubicBezTo>
                  <a:pt x="825753" y="3425814"/>
                  <a:pt x="825975" y="3419688"/>
                  <a:pt x="825334" y="3413014"/>
                </a:cubicBezTo>
                <a:cubicBezTo>
                  <a:pt x="819650" y="3404976"/>
                  <a:pt x="813103" y="3397251"/>
                  <a:pt x="803854" y="3392389"/>
                </a:cubicBezTo>
                <a:cubicBezTo>
                  <a:pt x="801691" y="3392389"/>
                  <a:pt x="799534" y="3392104"/>
                  <a:pt x="797466" y="3392450"/>
                </a:cubicBezTo>
                <a:cubicBezTo>
                  <a:pt x="787456" y="3394103"/>
                  <a:pt x="783580" y="3408503"/>
                  <a:pt x="771121" y="3405104"/>
                </a:cubicBezTo>
                <a:cubicBezTo>
                  <a:pt x="756824" y="3413841"/>
                  <a:pt x="746560" y="3426647"/>
                  <a:pt x="736454" y="3438905"/>
                </a:cubicBezTo>
                <a:cubicBezTo>
                  <a:pt x="737247" y="3443640"/>
                  <a:pt x="737564" y="3447675"/>
                  <a:pt x="738706" y="3451461"/>
                </a:cubicBezTo>
                <a:cubicBezTo>
                  <a:pt x="739245" y="3453260"/>
                  <a:pt x="741408" y="3454575"/>
                  <a:pt x="742646" y="3455912"/>
                </a:cubicBezTo>
                <a:lnTo>
                  <a:pt x="756048" y="3456105"/>
                </a:lnTo>
                <a:lnTo>
                  <a:pt x="777214" y="3435242"/>
                </a:lnTo>
                <a:cubicBezTo>
                  <a:pt x="783217" y="3429326"/>
                  <a:pt x="788412" y="3424193"/>
                  <a:pt x="793607" y="3419062"/>
                </a:cubicBezTo>
                <a:cubicBezTo>
                  <a:pt x="795834" y="3421510"/>
                  <a:pt x="799520" y="3423825"/>
                  <a:pt x="800281" y="3426844"/>
                </a:cubicBezTo>
                <a:cubicBezTo>
                  <a:pt x="801201" y="3430435"/>
                  <a:pt x="800884" y="3435642"/>
                  <a:pt x="798816" y="3438439"/>
                </a:cubicBezTo>
                <a:cubicBezTo>
                  <a:pt x="793893" y="3445047"/>
                  <a:pt x="787568" y="3450680"/>
                  <a:pt x="782322" y="3456176"/>
                </a:cubicBezTo>
                <a:cubicBezTo>
                  <a:pt x="778668" y="3456176"/>
                  <a:pt x="775276" y="3456176"/>
                  <a:pt x="771200" y="3456176"/>
                </a:cubicBezTo>
                <a:lnTo>
                  <a:pt x="760839" y="3456176"/>
                </a:lnTo>
                <a:lnTo>
                  <a:pt x="762507" y="3456199"/>
                </a:lnTo>
                <a:cubicBezTo>
                  <a:pt x="762507" y="3458326"/>
                  <a:pt x="763402" y="3461251"/>
                  <a:pt x="762349" y="3462394"/>
                </a:cubicBezTo>
                <a:cubicBezTo>
                  <a:pt x="756697" y="3468659"/>
                  <a:pt x="750531" y="3474472"/>
                  <a:pt x="744523" y="3480477"/>
                </a:cubicBezTo>
                <a:cubicBezTo>
                  <a:pt x="727110" y="3482292"/>
                  <a:pt x="727173" y="3482069"/>
                  <a:pt x="724376" y="3466815"/>
                </a:cubicBezTo>
                <a:cubicBezTo>
                  <a:pt x="724027" y="3464877"/>
                  <a:pt x="723424" y="3462998"/>
                  <a:pt x="723488" y="3463187"/>
                </a:cubicBezTo>
                <a:cubicBezTo>
                  <a:pt x="716687" y="3455595"/>
                  <a:pt x="711156" y="3449398"/>
                  <a:pt x="705624" y="3443163"/>
                </a:cubicBezTo>
                <a:cubicBezTo>
                  <a:pt x="694536" y="3454253"/>
                  <a:pt x="684050" y="3464750"/>
                  <a:pt x="673590" y="3475200"/>
                </a:cubicBezTo>
                <a:cubicBezTo>
                  <a:pt x="673590" y="3487893"/>
                  <a:pt x="673590" y="3500562"/>
                  <a:pt x="673590" y="3513035"/>
                </a:cubicBezTo>
                <a:cubicBezTo>
                  <a:pt x="669238" y="3517707"/>
                  <a:pt x="664950" y="3522282"/>
                  <a:pt x="660883" y="3526641"/>
                </a:cubicBezTo>
                <a:cubicBezTo>
                  <a:pt x="660630" y="3531153"/>
                  <a:pt x="660433" y="3535286"/>
                  <a:pt x="660211" y="3539414"/>
                </a:cubicBezTo>
                <a:cubicBezTo>
                  <a:pt x="657673" y="3543484"/>
                  <a:pt x="654045" y="3544469"/>
                  <a:pt x="649915" y="3545296"/>
                </a:cubicBezTo>
                <a:cubicBezTo>
                  <a:pt x="635490" y="3548156"/>
                  <a:pt x="635458" y="3548443"/>
                  <a:pt x="635490" y="3559786"/>
                </a:cubicBezTo>
                <a:cubicBezTo>
                  <a:pt x="635521" y="3565947"/>
                  <a:pt x="635997" y="3572114"/>
                  <a:pt x="636187" y="3576854"/>
                </a:cubicBezTo>
                <a:cubicBezTo>
                  <a:pt x="642956" y="3584033"/>
                  <a:pt x="648742" y="3590169"/>
                  <a:pt x="654305" y="3596082"/>
                </a:cubicBezTo>
                <a:cubicBezTo>
                  <a:pt x="659069" y="3596082"/>
                  <a:pt x="663262" y="3596082"/>
                  <a:pt x="667398" y="3596082"/>
                </a:cubicBezTo>
                <a:cubicBezTo>
                  <a:pt x="669492" y="3599576"/>
                  <a:pt x="672701" y="3602785"/>
                  <a:pt x="673241" y="3606408"/>
                </a:cubicBezTo>
                <a:cubicBezTo>
                  <a:pt x="673780" y="3610030"/>
                  <a:pt x="672289" y="3614352"/>
                  <a:pt x="670576" y="3617782"/>
                </a:cubicBezTo>
                <a:cubicBezTo>
                  <a:pt x="668730" y="3621439"/>
                  <a:pt x="657515" y="3623093"/>
                  <a:pt x="653632" y="3620329"/>
                </a:cubicBezTo>
                <a:cubicBezTo>
                  <a:pt x="649090" y="3617117"/>
                  <a:pt x="645119" y="3613115"/>
                  <a:pt x="640990" y="3609554"/>
                </a:cubicBezTo>
                <a:cubicBezTo>
                  <a:pt x="623254" y="3625953"/>
                  <a:pt x="622301" y="3625923"/>
                  <a:pt x="604983" y="3610000"/>
                </a:cubicBezTo>
                <a:cubicBezTo>
                  <a:pt x="597993" y="3611840"/>
                  <a:pt x="597860" y="3617149"/>
                  <a:pt x="597035" y="3623189"/>
                </a:cubicBezTo>
                <a:cubicBezTo>
                  <a:pt x="595735" y="3632691"/>
                  <a:pt x="595068" y="3633198"/>
                  <a:pt x="585408" y="3633801"/>
                </a:cubicBezTo>
                <a:cubicBezTo>
                  <a:pt x="580732" y="3634086"/>
                  <a:pt x="576729" y="3633929"/>
                  <a:pt x="574408" y="3637996"/>
                </a:cubicBezTo>
                <a:cubicBezTo>
                  <a:pt x="569707" y="3646199"/>
                  <a:pt x="570944" y="3653475"/>
                  <a:pt x="578385" y="3659418"/>
                </a:cubicBezTo>
                <a:cubicBezTo>
                  <a:pt x="582705" y="3659418"/>
                  <a:pt x="586898" y="3659418"/>
                  <a:pt x="590711" y="3659418"/>
                </a:cubicBezTo>
                <a:cubicBezTo>
                  <a:pt x="595386" y="3655226"/>
                  <a:pt x="599800" y="3651215"/>
                  <a:pt x="604216" y="3647278"/>
                </a:cubicBezTo>
                <a:cubicBezTo>
                  <a:pt x="610572" y="3653634"/>
                  <a:pt x="616547" y="3659609"/>
                  <a:pt x="622555" y="3665618"/>
                </a:cubicBezTo>
                <a:cubicBezTo>
                  <a:pt x="618394" y="3670158"/>
                  <a:pt x="614226" y="3674733"/>
                  <a:pt x="610318" y="3679029"/>
                </a:cubicBezTo>
                <a:cubicBezTo>
                  <a:pt x="610318" y="3687668"/>
                  <a:pt x="610318" y="3696063"/>
                  <a:pt x="610318" y="3704256"/>
                </a:cubicBezTo>
                <a:cubicBezTo>
                  <a:pt x="616325" y="3709692"/>
                  <a:pt x="616325" y="3709692"/>
                  <a:pt x="629831" y="3697044"/>
                </a:cubicBezTo>
                <a:cubicBezTo>
                  <a:pt x="634728" y="3703590"/>
                  <a:pt x="639683" y="3710168"/>
                  <a:pt x="647340" y="3720398"/>
                </a:cubicBezTo>
                <a:cubicBezTo>
                  <a:pt x="647340" y="3723164"/>
                  <a:pt x="647340" y="3731367"/>
                  <a:pt x="647340" y="3741123"/>
                </a:cubicBezTo>
                <a:cubicBezTo>
                  <a:pt x="643178" y="3748145"/>
                  <a:pt x="636790" y="3755325"/>
                  <a:pt x="627636" y="3759643"/>
                </a:cubicBezTo>
                <a:cubicBezTo>
                  <a:pt x="618616" y="3750619"/>
                  <a:pt x="609589" y="3741661"/>
                  <a:pt x="600689" y="3732635"/>
                </a:cubicBezTo>
                <a:cubicBezTo>
                  <a:pt x="599326" y="3731240"/>
                  <a:pt x="598469" y="3729362"/>
                  <a:pt x="596782" y="3726786"/>
                </a:cubicBezTo>
                <a:cubicBezTo>
                  <a:pt x="596782" y="3719384"/>
                  <a:pt x="596782" y="3711087"/>
                  <a:pt x="596782" y="3705943"/>
                </a:cubicBezTo>
                <a:cubicBezTo>
                  <a:pt x="585185" y="3693041"/>
                  <a:pt x="575334" y="3682111"/>
                  <a:pt x="566085" y="3671809"/>
                </a:cubicBezTo>
                <a:cubicBezTo>
                  <a:pt x="554673" y="3674288"/>
                  <a:pt x="543329" y="3667646"/>
                  <a:pt x="534336" y="3678070"/>
                </a:cubicBezTo>
                <a:cubicBezTo>
                  <a:pt x="542630" y="3686877"/>
                  <a:pt x="550923" y="3695681"/>
                  <a:pt x="559411" y="3704700"/>
                </a:cubicBezTo>
                <a:cubicBezTo>
                  <a:pt x="559411" y="3721420"/>
                  <a:pt x="559411" y="3738261"/>
                  <a:pt x="559411" y="3754594"/>
                </a:cubicBezTo>
                <a:cubicBezTo>
                  <a:pt x="563922" y="3759580"/>
                  <a:pt x="568083" y="3764161"/>
                  <a:pt x="572124" y="3768606"/>
                </a:cubicBezTo>
                <a:cubicBezTo>
                  <a:pt x="567227" y="3782140"/>
                  <a:pt x="581817" y="3785984"/>
                  <a:pt x="584672" y="3795484"/>
                </a:cubicBezTo>
                <a:cubicBezTo>
                  <a:pt x="584672" y="3801838"/>
                  <a:pt x="584672" y="3808163"/>
                  <a:pt x="584672" y="3814612"/>
                </a:cubicBezTo>
                <a:cubicBezTo>
                  <a:pt x="581335" y="3824779"/>
                  <a:pt x="572346" y="3830019"/>
                  <a:pt x="563763" y="3837777"/>
                </a:cubicBezTo>
                <a:cubicBezTo>
                  <a:pt x="561796" y="3831515"/>
                  <a:pt x="560014" y="3825889"/>
                  <a:pt x="557248" y="3817090"/>
                </a:cubicBezTo>
                <a:cubicBezTo>
                  <a:pt x="555440" y="3815119"/>
                  <a:pt x="550987" y="3810768"/>
                  <a:pt x="547079" y="3805968"/>
                </a:cubicBezTo>
                <a:cubicBezTo>
                  <a:pt x="543743" y="3801838"/>
                  <a:pt x="540914" y="3799866"/>
                  <a:pt x="538054" y="3801427"/>
                </a:cubicBezTo>
                <a:cubicBezTo>
                  <a:pt x="533764" y="3803749"/>
                  <a:pt x="532588" y="3807495"/>
                  <a:pt x="533764" y="3812354"/>
                </a:cubicBezTo>
                <a:cubicBezTo>
                  <a:pt x="534241" y="3814327"/>
                  <a:pt x="534018" y="3816483"/>
                  <a:pt x="534082" y="3818231"/>
                </a:cubicBezTo>
                <a:cubicBezTo>
                  <a:pt x="538436" y="3822996"/>
                  <a:pt x="542630" y="3827609"/>
                  <a:pt x="547016" y="3832435"/>
                </a:cubicBezTo>
                <a:cubicBezTo>
                  <a:pt x="547016" y="3840796"/>
                  <a:pt x="547016" y="3849088"/>
                  <a:pt x="547016" y="3856911"/>
                </a:cubicBezTo>
                <a:cubicBezTo>
                  <a:pt x="550511" y="3860407"/>
                  <a:pt x="553499" y="3863393"/>
                  <a:pt x="556487" y="3866379"/>
                </a:cubicBezTo>
                <a:cubicBezTo>
                  <a:pt x="561441" y="3880455"/>
                  <a:pt x="559950" y="3894692"/>
                  <a:pt x="557502" y="3908923"/>
                </a:cubicBezTo>
                <a:cubicBezTo>
                  <a:pt x="554514" y="3911908"/>
                  <a:pt x="551526" y="3914898"/>
                  <a:pt x="548443" y="3917951"/>
                </a:cubicBezTo>
                <a:cubicBezTo>
                  <a:pt x="549306" y="3927576"/>
                  <a:pt x="564207" y="3931397"/>
                  <a:pt x="558650" y="3944736"/>
                </a:cubicBezTo>
                <a:cubicBezTo>
                  <a:pt x="571515" y="3957634"/>
                  <a:pt x="584741" y="3970894"/>
                  <a:pt x="597765" y="3983814"/>
                </a:cubicBezTo>
                <a:cubicBezTo>
                  <a:pt x="597765" y="3992999"/>
                  <a:pt x="597765" y="4001328"/>
                  <a:pt x="597765" y="4009143"/>
                </a:cubicBezTo>
                <a:cubicBezTo>
                  <a:pt x="603613" y="4015657"/>
                  <a:pt x="611688" y="4020009"/>
                  <a:pt x="610128" y="4030177"/>
                </a:cubicBezTo>
                <a:cubicBezTo>
                  <a:pt x="609842" y="4031927"/>
                  <a:pt x="610541" y="4035042"/>
                  <a:pt x="611753" y="4035644"/>
                </a:cubicBezTo>
                <a:cubicBezTo>
                  <a:pt x="624331" y="4042191"/>
                  <a:pt x="619663" y="4058524"/>
                  <a:pt x="629577" y="4066466"/>
                </a:cubicBezTo>
                <a:cubicBezTo>
                  <a:pt x="631233" y="4067773"/>
                  <a:pt x="632597" y="4069422"/>
                  <a:pt x="635426" y="4072283"/>
                </a:cubicBezTo>
                <a:cubicBezTo>
                  <a:pt x="635426" y="4079210"/>
                  <a:pt x="634824" y="4087538"/>
                  <a:pt x="635775" y="4095702"/>
                </a:cubicBezTo>
                <a:cubicBezTo>
                  <a:pt x="636092" y="4098372"/>
                  <a:pt x="640381" y="4100567"/>
                  <a:pt x="642829" y="4102946"/>
                </a:cubicBezTo>
                <a:cubicBezTo>
                  <a:pt x="647505" y="4099609"/>
                  <a:pt x="650042" y="4091477"/>
                  <a:pt x="656367" y="4093704"/>
                </a:cubicBezTo>
                <a:cubicBezTo>
                  <a:pt x="663935" y="4096368"/>
                  <a:pt x="660021" y="4104633"/>
                  <a:pt x="660978" y="4110253"/>
                </a:cubicBezTo>
                <a:cubicBezTo>
                  <a:pt x="665330" y="4114960"/>
                  <a:pt x="669555" y="4119533"/>
                  <a:pt x="673526" y="4123828"/>
                </a:cubicBezTo>
                <a:cubicBezTo>
                  <a:pt x="673843" y="4128433"/>
                  <a:pt x="674135" y="4132562"/>
                  <a:pt x="674357" y="4136121"/>
                </a:cubicBezTo>
                <a:cubicBezTo>
                  <a:pt x="678677" y="4141081"/>
                  <a:pt x="682712" y="4145718"/>
                  <a:pt x="687038" y="4150742"/>
                </a:cubicBezTo>
                <a:cubicBezTo>
                  <a:pt x="687038" y="4159032"/>
                  <a:pt x="687038" y="4167266"/>
                  <a:pt x="687038" y="4174858"/>
                </a:cubicBezTo>
                <a:cubicBezTo>
                  <a:pt x="693743" y="4181246"/>
                  <a:pt x="700124" y="4186333"/>
                  <a:pt x="699204" y="4196280"/>
                </a:cubicBezTo>
                <a:cubicBezTo>
                  <a:pt x="698665" y="4202185"/>
                  <a:pt x="700226" y="4208350"/>
                  <a:pt x="701431" y="4214294"/>
                </a:cubicBezTo>
                <a:cubicBezTo>
                  <a:pt x="701717" y="4215759"/>
                  <a:pt x="704228" y="4216774"/>
                  <a:pt x="705529" y="4217821"/>
                </a:cubicBezTo>
                <a:cubicBezTo>
                  <a:pt x="709944" y="4213945"/>
                  <a:pt x="714334" y="4210133"/>
                  <a:pt x="718495" y="4206511"/>
                </a:cubicBezTo>
                <a:cubicBezTo>
                  <a:pt x="725930" y="4210957"/>
                  <a:pt x="724122" y="4217694"/>
                  <a:pt x="724439" y="4224177"/>
                </a:cubicBezTo>
                <a:cubicBezTo>
                  <a:pt x="728474" y="4228496"/>
                  <a:pt x="732730" y="4233076"/>
                  <a:pt x="737120" y="4237745"/>
                </a:cubicBezTo>
                <a:lnTo>
                  <a:pt x="737057" y="4259384"/>
                </a:lnTo>
                <a:lnTo>
                  <a:pt x="737025" y="4256812"/>
                </a:lnTo>
                <a:cubicBezTo>
                  <a:pt x="732921" y="4255189"/>
                  <a:pt x="729869" y="4256844"/>
                  <a:pt x="727142" y="4260022"/>
                </a:cubicBezTo>
                <a:cubicBezTo>
                  <a:pt x="724566" y="4263041"/>
                  <a:pt x="724947" y="4265585"/>
                  <a:pt x="729647" y="4267964"/>
                </a:cubicBezTo>
                <a:cubicBezTo>
                  <a:pt x="730478" y="4268376"/>
                  <a:pt x="732477" y="4267266"/>
                  <a:pt x="733530" y="4266378"/>
                </a:cubicBezTo>
                <a:cubicBezTo>
                  <a:pt x="734925" y="4265230"/>
                  <a:pt x="736416" y="4263803"/>
                  <a:pt x="737025" y="4259388"/>
                </a:cubicBezTo>
                <a:lnTo>
                  <a:pt x="737057" y="4259384"/>
                </a:lnTo>
                <a:lnTo>
                  <a:pt x="745365" y="4258519"/>
                </a:lnTo>
                <a:cubicBezTo>
                  <a:pt x="747446" y="4259735"/>
                  <a:pt x="748827" y="4262150"/>
                  <a:pt x="749509" y="4264849"/>
                </a:cubicBezTo>
                <a:lnTo>
                  <a:pt x="749738" y="4284757"/>
                </a:lnTo>
                <a:lnTo>
                  <a:pt x="749706" y="4282204"/>
                </a:lnTo>
                <a:cubicBezTo>
                  <a:pt x="745602" y="4280580"/>
                  <a:pt x="742550" y="4282236"/>
                  <a:pt x="739823" y="4285414"/>
                </a:cubicBezTo>
                <a:cubicBezTo>
                  <a:pt x="737247" y="4288433"/>
                  <a:pt x="737628" y="4290971"/>
                  <a:pt x="742328" y="4293355"/>
                </a:cubicBezTo>
                <a:cubicBezTo>
                  <a:pt x="743159" y="4293768"/>
                  <a:pt x="745158" y="4292658"/>
                  <a:pt x="746204" y="4291770"/>
                </a:cubicBezTo>
                <a:cubicBezTo>
                  <a:pt x="747606" y="4290622"/>
                  <a:pt x="749097" y="4289195"/>
                  <a:pt x="749706" y="4284773"/>
                </a:cubicBezTo>
                <a:lnTo>
                  <a:pt x="749738" y="4284757"/>
                </a:lnTo>
                <a:lnTo>
                  <a:pt x="755739" y="4281824"/>
                </a:lnTo>
                <a:cubicBezTo>
                  <a:pt x="760129" y="4277688"/>
                  <a:pt x="764005" y="4272987"/>
                  <a:pt x="768896" y="4267520"/>
                </a:cubicBezTo>
                <a:cubicBezTo>
                  <a:pt x="773349" y="4277688"/>
                  <a:pt x="777098" y="4286302"/>
                  <a:pt x="780973" y="4295201"/>
                </a:cubicBezTo>
                <a:cubicBezTo>
                  <a:pt x="787329" y="4288845"/>
                  <a:pt x="793083" y="4283092"/>
                  <a:pt x="799756" y="4276419"/>
                </a:cubicBezTo>
                <a:cubicBezTo>
                  <a:pt x="796420" y="4272385"/>
                  <a:pt x="793019" y="4268249"/>
                  <a:pt x="789270" y="4263676"/>
                </a:cubicBezTo>
                <a:cubicBezTo>
                  <a:pt x="788122" y="4254649"/>
                  <a:pt x="787456" y="4244830"/>
                  <a:pt x="785452" y="4235296"/>
                </a:cubicBezTo>
                <a:cubicBezTo>
                  <a:pt x="784500" y="4230850"/>
                  <a:pt x="779832" y="4229708"/>
                  <a:pt x="775188" y="4231104"/>
                </a:cubicBezTo>
                <a:cubicBezTo>
                  <a:pt x="775188" y="4228978"/>
                  <a:pt x="776045" y="4226245"/>
                  <a:pt x="775029" y="4224875"/>
                </a:cubicBezTo>
                <a:cubicBezTo>
                  <a:pt x="772549" y="4221506"/>
                  <a:pt x="768864" y="4219032"/>
                  <a:pt x="766295" y="4215728"/>
                </a:cubicBezTo>
                <a:cubicBezTo>
                  <a:pt x="760160" y="4207875"/>
                  <a:pt x="748812" y="4203777"/>
                  <a:pt x="749605" y="4190843"/>
                </a:cubicBezTo>
                <a:cubicBezTo>
                  <a:pt x="750182" y="4181722"/>
                  <a:pt x="737025" y="4179210"/>
                  <a:pt x="737374" y="4170729"/>
                </a:cubicBezTo>
                <a:cubicBezTo>
                  <a:pt x="738008" y="4155347"/>
                  <a:pt x="725581" y="4150964"/>
                  <a:pt x="717005" y="4143206"/>
                </a:cubicBezTo>
                <a:cubicBezTo>
                  <a:pt x="712424" y="4146549"/>
                  <a:pt x="709754" y="4154649"/>
                  <a:pt x="703562" y="4152549"/>
                </a:cubicBezTo>
                <a:cubicBezTo>
                  <a:pt x="695868" y="4149981"/>
                  <a:pt x="699807" y="4141652"/>
                  <a:pt x="698919" y="4135994"/>
                </a:cubicBezTo>
                <a:cubicBezTo>
                  <a:pt x="694567" y="4131325"/>
                  <a:pt x="690305" y="4126752"/>
                  <a:pt x="686238" y="4122362"/>
                </a:cubicBezTo>
                <a:cubicBezTo>
                  <a:pt x="686524" y="4117852"/>
                  <a:pt x="686778" y="4113723"/>
                  <a:pt x="687038" y="4109365"/>
                </a:cubicBezTo>
                <a:cubicBezTo>
                  <a:pt x="695328" y="4099831"/>
                  <a:pt x="706702" y="4106028"/>
                  <a:pt x="716364" y="4103713"/>
                </a:cubicBezTo>
                <a:cubicBezTo>
                  <a:pt x="719034" y="4103073"/>
                  <a:pt x="720849" y="4098880"/>
                  <a:pt x="723037" y="4096368"/>
                </a:cubicBezTo>
                <a:cubicBezTo>
                  <a:pt x="708041" y="4080097"/>
                  <a:pt x="708041" y="4080097"/>
                  <a:pt x="718686" y="4065705"/>
                </a:cubicBezTo>
                <a:cubicBezTo>
                  <a:pt x="722720" y="4065705"/>
                  <a:pt x="726920" y="4065705"/>
                  <a:pt x="732477" y="4065705"/>
                </a:cubicBezTo>
                <a:cubicBezTo>
                  <a:pt x="734291" y="4060396"/>
                  <a:pt x="736194" y="4054839"/>
                  <a:pt x="738103" y="4049276"/>
                </a:cubicBezTo>
                <a:cubicBezTo>
                  <a:pt x="733435" y="4043935"/>
                  <a:pt x="729362" y="4039298"/>
                  <a:pt x="725042" y="4034369"/>
                </a:cubicBezTo>
                <a:cubicBezTo>
                  <a:pt x="724820" y="4030748"/>
                  <a:pt x="724598" y="4026618"/>
                  <a:pt x="724312" y="4022045"/>
                </a:cubicBezTo>
                <a:cubicBezTo>
                  <a:pt x="720278" y="4017719"/>
                  <a:pt x="716015" y="4013145"/>
                  <a:pt x="711631" y="4008477"/>
                </a:cubicBezTo>
                <a:cubicBezTo>
                  <a:pt x="711631" y="4002343"/>
                  <a:pt x="711631" y="3996018"/>
                  <a:pt x="711631" y="3989663"/>
                </a:cubicBezTo>
                <a:cubicBezTo>
                  <a:pt x="717924" y="3989663"/>
                  <a:pt x="724249" y="3989663"/>
                  <a:pt x="732064" y="3989663"/>
                </a:cubicBezTo>
                <a:cubicBezTo>
                  <a:pt x="734418" y="3996494"/>
                  <a:pt x="736194" y="4004182"/>
                  <a:pt x="739658" y="4010982"/>
                </a:cubicBezTo>
                <a:cubicBezTo>
                  <a:pt x="742297" y="4016196"/>
                  <a:pt x="750309" y="4018676"/>
                  <a:pt x="749573" y="4025730"/>
                </a:cubicBezTo>
                <a:cubicBezTo>
                  <a:pt x="748526" y="4035930"/>
                  <a:pt x="756475" y="4039996"/>
                  <a:pt x="761651" y="4046066"/>
                </a:cubicBezTo>
                <a:cubicBezTo>
                  <a:pt x="761905" y="4050100"/>
                  <a:pt x="762190" y="4054205"/>
                  <a:pt x="762507" y="4058810"/>
                </a:cubicBezTo>
                <a:cubicBezTo>
                  <a:pt x="766422" y="4063066"/>
                  <a:pt x="770614" y="4067614"/>
                  <a:pt x="775062" y="4072410"/>
                </a:cubicBezTo>
                <a:cubicBezTo>
                  <a:pt x="775062" y="4076190"/>
                  <a:pt x="775062" y="4080351"/>
                  <a:pt x="775062" y="4083916"/>
                </a:cubicBezTo>
                <a:cubicBezTo>
                  <a:pt x="779673" y="4093704"/>
                  <a:pt x="790285" y="4088839"/>
                  <a:pt x="796293" y="4093672"/>
                </a:cubicBezTo>
                <a:cubicBezTo>
                  <a:pt x="802681" y="4098817"/>
                  <a:pt x="807984" y="4105331"/>
                  <a:pt x="813008" y="4110450"/>
                </a:cubicBezTo>
                <a:cubicBezTo>
                  <a:pt x="813008" y="4132657"/>
                  <a:pt x="813008" y="4153602"/>
                  <a:pt x="813008" y="4173717"/>
                </a:cubicBezTo>
                <a:cubicBezTo>
                  <a:pt x="808714" y="4178671"/>
                  <a:pt x="804964" y="4182997"/>
                  <a:pt x="801374" y="4187189"/>
                </a:cubicBezTo>
                <a:cubicBezTo>
                  <a:pt x="807889" y="4193768"/>
                  <a:pt x="813643" y="4199901"/>
                  <a:pt x="819840" y="4205553"/>
                </a:cubicBezTo>
                <a:cubicBezTo>
                  <a:pt x="820982" y="4206606"/>
                  <a:pt x="823907" y="4205718"/>
                  <a:pt x="826006" y="4205718"/>
                </a:cubicBezTo>
                <a:cubicBezTo>
                  <a:pt x="826006" y="4211655"/>
                  <a:pt x="826006" y="4217567"/>
                  <a:pt x="826006" y="4224018"/>
                </a:cubicBezTo>
                <a:cubicBezTo>
                  <a:pt x="829692" y="4228021"/>
                  <a:pt x="833631" y="4232315"/>
                  <a:pt x="838015" y="4237111"/>
                </a:cubicBezTo>
                <a:cubicBezTo>
                  <a:pt x="834488" y="4240986"/>
                  <a:pt x="830200" y="4244608"/>
                  <a:pt x="827275" y="4249156"/>
                </a:cubicBezTo>
                <a:cubicBezTo>
                  <a:pt x="822029" y="4257320"/>
                  <a:pt x="827846" y="4267044"/>
                  <a:pt x="838719" y="4269270"/>
                </a:cubicBezTo>
                <a:lnTo>
                  <a:pt x="838719" y="4269388"/>
                </a:lnTo>
                <a:lnTo>
                  <a:pt x="847225" y="4258912"/>
                </a:lnTo>
                <a:cubicBezTo>
                  <a:pt x="851482" y="4261037"/>
                  <a:pt x="852820" y="4264722"/>
                  <a:pt x="851417" y="4269397"/>
                </a:cubicBezTo>
                <a:lnTo>
                  <a:pt x="838719" y="4269397"/>
                </a:lnTo>
                <a:lnTo>
                  <a:pt x="838719" y="4332791"/>
                </a:lnTo>
                <a:cubicBezTo>
                  <a:pt x="833980" y="4334218"/>
                  <a:pt x="830675" y="4332633"/>
                  <a:pt x="828036" y="4328535"/>
                </a:cubicBezTo>
                <a:cubicBezTo>
                  <a:pt x="823811" y="4322052"/>
                  <a:pt x="829629" y="4311567"/>
                  <a:pt x="818889" y="4308167"/>
                </a:cubicBezTo>
                <a:cubicBezTo>
                  <a:pt x="813674" y="4313375"/>
                  <a:pt x="807825" y="4319223"/>
                  <a:pt x="802008" y="4325040"/>
                </a:cubicBezTo>
                <a:cubicBezTo>
                  <a:pt x="796102" y="4337333"/>
                  <a:pt x="804711" y="4343784"/>
                  <a:pt x="812177" y="4350743"/>
                </a:cubicBezTo>
                <a:cubicBezTo>
                  <a:pt x="813643" y="4358278"/>
                  <a:pt x="815774" y="4366061"/>
                  <a:pt x="806176" y="4369715"/>
                </a:cubicBezTo>
                <a:cubicBezTo>
                  <a:pt x="801501" y="4365649"/>
                  <a:pt x="796959" y="4361710"/>
                  <a:pt x="792285" y="4357675"/>
                </a:cubicBezTo>
                <a:cubicBezTo>
                  <a:pt x="783897" y="4357675"/>
                  <a:pt x="775790" y="4357675"/>
                  <a:pt x="768229" y="4357675"/>
                </a:cubicBezTo>
                <a:cubicBezTo>
                  <a:pt x="755961" y="4345408"/>
                  <a:pt x="744269" y="4333711"/>
                  <a:pt x="732445" y="4321894"/>
                </a:cubicBezTo>
                <a:cubicBezTo>
                  <a:pt x="725771" y="4318652"/>
                  <a:pt x="716078" y="4322274"/>
                  <a:pt x="711600" y="4312962"/>
                </a:cubicBezTo>
                <a:lnTo>
                  <a:pt x="714525" y="4294604"/>
                </a:lnTo>
                <a:lnTo>
                  <a:pt x="717131" y="4294466"/>
                </a:lnTo>
                <a:cubicBezTo>
                  <a:pt x="719701" y="4293197"/>
                  <a:pt x="721388" y="4289797"/>
                  <a:pt x="722879" y="4287032"/>
                </a:cubicBezTo>
                <a:cubicBezTo>
                  <a:pt x="723132" y="4286556"/>
                  <a:pt x="719701" y="4283124"/>
                  <a:pt x="715381" y="4289036"/>
                </a:cubicBezTo>
                <a:lnTo>
                  <a:pt x="715380" y="4289037"/>
                </a:lnTo>
                <a:lnTo>
                  <a:pt x="711790" y="4289131"/>
                </a:lnTo>
                <a:lnTo>
                  <a:pt x="711689" y="4291056"/>
                </a:lnTo>
                <a:lnTo>
                  <a:pt x="705339" y="4294529"/>
                </a:lnTo>
                <a:cubicBezTo>
                  <a:pt x="699458" y="4290844"/>
                  <a:pt x="699141" y="4284805"/>
                  <a:pt x="698507" y="4278455"/>
                </a:cubicBezTo>
                <a:cubicBezTo>
                  <a:pt x="698158" y="4274992"/>
                  <a:pt x="694789" y="4271205"/>
                  <a:pt x="691802" y="4268827"/>
                </a:cubicBezTo>
                <a:cubicBezTo>
                  <a:pt x="686111" y="4264247"/>
                  <a:pt x="687324" y="4258049"/>
                  <a:pt x="685826" y="4252239"/>
                </a:cubicBezTo>
                <a:cubicBezTo>
                  <a:pt x="683156" y="4241747"/>
                  <a:pt x="674484" y="4240796"/>
                  <a:pt x="661105" y="4249664"/>
                </a:cubicBezTo>
                <a:cubicBezTo>
                  <a:pt x="665140" y="4254110"/>
                  <a:pt x="669143" y="4258525"/>
                  <a:pt x="673146" y="4262915"/>
                </a:cubicBezTo>
                <a:cubicBezTo>
                  <a:pt x="667747" y="4271427"/>
                  <a:pt x="658942" y="4268795"/>
                  <a:pt x="651000" y="4269302"/>
                </a:cubicBezTo>
                <a:cubicBezTo>
                  <a:pt x="644643" y="4269683"/>
                  <a:pt x="639144" y="4268503"/>
                  <a:pt x="635902" y="4262693"/>
                </a:cubicBezTo>
                <a:cubicBezTo>
                  <a:pt x="639778" y="4258303"/>
                  <a:pt x="643590" y="4253920"/>
                  <a:pt x="647118" y="4249918"/>
                </a:cubicBezTo>
                <a:cubicBezTo>
                  <a:pt x="643115" y="4245052"/>
                  <a:pt x="639588" y="4240796"/>
                  <a:pt x="636092" y="4236540"/>
                </a:cubicBezTo>
                <a:cubicBezTo>
                  <a:pt x="643020" y="4230025"/>
                  <a:pt x="649979" y="4224875"/>
                  <a:pt x="647473" y="4213057"/>
                </a:cubicBezTo>
                <a:cubicBezTo>
                  <a:pt x="633200" y="4194782"/>
                  <a:pt x="613338" y="4179305"/>
                  <a:pt x="597448" y="4160688"/>
                </a:cubicBezTo>
                <a:cubicBezTo>
                  <a:pt x="597448" y="4156235"/>
                  <a:pt x="597448" y="4152106"/>
                  <a:pt x="597448" y="4148737"/>
                </a:cubicBezTo>
                <a:cubicBezTo>
                  <a:pt x="601711" y="4143815"/>
                  <a:pt x="605491" y="4139489"/>
                  <a:pt x="608732" y="4135740"/>
                </a:cubicBezTo>
                <a:cubicBezTo>
                  <a:pt x="604502" y="4130152"/>
                  <a:pt x="600816" y="4125286"/>
                  <a:pt x="597162" y="4120459"/>
                </a:cubicBezTo>
                <a:cubicBezTo>
                  <a:pt x="600530" y="4108001"/>
                  <a:pt x="586169" y="4104062"/>
                  <a:pt x="584545" y="4094180"/>
                </a:cubicBezTo>
                <a:cubicBezTo>
                  <a:pt x="583244" y="4086168"/>
                  <a:pt x="586676" y="4077624"/>
                  <a:pt x="582007" y="4069993"/>
                </a:cubicBezTo>
                <a:cubicBezTo>
                  <a:pt x="581081" y="4068471"/>
                  <a:pt x="578797" y="4066403"/>
                  <a:pt x="577681" y="4066688"/>
                </a:cubicBezTo>
                <a:cubicBezTo>
                  <a:pt x="575936" y="4067164"/>
                  <a:pt x="573551" y="4069264"/>
                  <a:pt x="573329" y="4070887"/>
                </a:cubicBezTo>
                <a:cubicBezTo>
                  <a:pt x="572283" y="4079019"/>
                  <a:pt x="571870" y="4087253"/>
                  <a:pt x="571134" y="4096431"/>
                </a:cubicBezTo>
                <a:cubicBezTo>
                  <a:pt x="566212" y="4104221"/>
                  <a:pt x="559189" y="4111465"/>
                  <a:pt x="549084" y="4117503"/>
                </a:cubicBezTo>
                <a:cubicBezTo>
                  <a:pt x="544409" y="4115848"/>
                  <a:pt x="538912" y="4113913"/>
                  <a:pt x="533574" y="4112004"/>
                </a:cubicBezTo>
                <a:cubicBezTo>
                  <a:pt x="533574" y="4096019"/>
                  <a:pt x="533605" y="4081341"/>
                  <a:pt x="533574" y="4066656"/>
                </a:cubicBezTo>
                <a:cubicBezTo>
                  <a:pt x="533558" y="4061651"/>
                  <a:pt x="533550" y="4059157"/>
                  <a:pt x="531611" y="4057477"/>
                </a:cubicBezTo>
                <a:lnTo>
                  <a:pt x="518937" y="4053459"/>
                </a:lnTo>
                <a:lnTo>
                  <a:pt x="505131" y="4042834"/>
                </a:lnTo>
                <a:cubicBezTo>
                  <a:pt x="501366" y="4039934"/>
                  <a:pt x="498315" y="4037582"/>
                  <a:pt x="495439" y="4035359"/>
                </a:cubicBezTo>
                <a:cubicBezTo>
                  <a:pt x="500302" y="4022552"/>
                  <a:pt x="517207" y="4034116"/>
                  <a:pt x="519496" y="4020389"/>
                </a:cubicBezTo>
                <a:cubicBezTo>
                  <a:pt x="513522" y="4014255"/>
                  <a:pt x="507674" y="4008255"/>
                  <a:pt x="501954" y="4002374"/>
                </a:cubicBezTo>
                <a:cubicBezTo>
                  <a:pt x="493246" y="4002374"/>
                  <a:pt x="484825" y="4002374"/>
                  <a:pt x="476403" y="4002374"/>
                </a:cubicBezTo>
                <a:cubicBezTo>
                  <a:pt x="467378" y="4010284"/>
                  <a:pt x="460577" y="4020675"/>
                  <a:pt x="449295" y="4026650"/>
                </a:cubicBezTo>
                <a:cubicBezTo>
                  <a:pt x="443829" y="4016387"/>
                  <a:pt x="433407" y="4015562"/>
                  <a:pt x="423650" y="4012955"/>
                </a:cubicBezTo>
                <a:lnTo>
                  <a:pt x="419224" y="4002503"/>
                </a:lnTo>
                <a:lnTo>
                  <a:pt x="409777" y="3999357"/>
                </a:lnTo>
                <a:cubicBezTo>
                  <a:pt x="408073" y="3997653"/>
                  <a:pt x="407430" y="3994889"/>
                  <a:pt x="406604" y="3989821"/>
                </a:cubicBezTo>
                <a:cubicBezTo>
                  <a:pt x="411672" y="3990645"/>
                  <a:pt x="414437" y="3991289"/>
                  <a:pt x="416141" y="3992994"/>
                </a:cubicBezTo>
                <a:lnTo>
                  <a:pt x="419261" y="4002372"/>
                </a:lnTo>
                <a:lnTo>
                  <a:pt x="425367" y="4002216"/>
                </a:lnTo>
                <a:cubicBezTo>
                  <a:pt x="430196" y="3998308"/>
                  <a:pt x="434518" y="3993761"/>
                  <a:pt x="438808" y="3989695"/>
                </a:cubicBezTo>
                <a:cubicBezTo>
                  <a:pt x="443353" y="3989441"/>
                  <a:pt x="447611" y="3989758"/>
                  <a:pt x="451584" y="3988838"/>
                </a:cubicBezTo>
                <a:cubicBezTo>
                  <a:pt x="455937" y="3987817"/>
                  <a:pt x="459465" y="3977903"/>
                  <a:pt x="457049" y="3972549"/>
                </a:cubicBezTo>
                <a:cubicBezTo>
                  <a:pt x="455588" y="3969282"/>
                  <a:pt x="452124" y="3965339"/>
                  <a:pt x="448946" y="3964698"/>
                </a:cubicBezTo>
                <a:cubicBezTo>
                  <a:pt x="442876" y="3963459"/>
                  <a:pt x="436362" y="3964253"/>
                  <a:pt x="430038" y="3964349"/>
                </a:cubicBezTo>
                <a:cubicBezTo>
                  <a:pt x="425748" y="3964411"/>
                  <a:pt x="422316" y="3962599"/>
                  <a:pt x="419328" y="3957853"/>
                </a:cubicBezTo>
                <a:cubicBezTo>
                  <a:pt x="432262" y="3944894"/>
                  <a:pt x="445324" y="3931776"/>
                  <a:pt x="458734" y="3918332"/>
                </a:cubicBezTo>
                <a:cubicBezTo>
                  <a:pt x="456414" y="3911688"/>
                  <a:pt x="454476" y="3906200"/>
                  <a:pt x="452664" y="3900920"/>
                </a:cubicBezTo>
                <a:cubicBezTo>
                  <a:pt x="447102" y="3900920"/>
                  <a:pt x="442940" y="3900920"/>
                  <a:pt x="438936" y="3900920"/>
                </a:cubicBezTo>
                <a:cubicBezTo>
                  <a:pt x="434232" y="3896633"/>
                  <a:pt x="429689" y="3892528"/>
                  <a:pt x="425176" y="3888399"/>
                </a:cubicBezTo>
                <a:cubicBezTo>
                  <a:pt x="423682" y="3889894"/>
                  <a:pt x="421839" y="3891194"/>
                  <a:pt x="420791" y="3892947"/>
                </a:cubicBezTo>
                <a:cubicBezTo>
                  <a:pt x="419805" y="3894565"/>
                  <a:pt x="419615" y="3896665"/>
                  <a:pt x="419170" y="3898597"/>
                </a:cubicBezTo>
                <a:cubicBezTo>
                  <a:pt x="415609" y="3914042"/>
                  <a:pt x="415515" y="3914168"/>
                  <a:pt x="399721" y="3912510"/>
                </a:cubicBezTo>
                <a:cubicBezTo>
                  <a:pt x="395018" y="3908606"/>
                  <a:pt x="390727" y="3905085"/>
                  <a:pt x="387390" y="3902317"/>
                </a:cubicBezTo>
                <a:cubicBezTo>
                  <a:pt x="381162" y="3906611"/>
                  <a:pt x="376554" y="3911844"/>
                  <a:pt x="371119" y="3912994"/>
                </a:cubicBezTo>
                <a:cubicBezTo>
                  <a:pt x="364922" y="3914327"/>
                  <a:pt x="359202" y="3914643"/>
                  <a:pt x="355897" y="3920275"/>
                </a:cubicBezTo>
                <a:cubicBezTo>
                  <a:pt x="355897" y="3924753"/>
                  <a:pt x="355897" y="3928887"/>
                  <a:pt x="355897" y="3932638"/>
                </a:cubicBezTo>
                <a:cubicBezTo>
                  <a:pt x="361172" y="3939215"/>
                  <a:pt x="370007" y="3943022"/>
                  <a:pt x="368418" y="3953317"/>
                </a:cubicBezTo>
                <a:cubicBezTo>
                  <a:pt x="367751" y="3957603"/>
                  <a:pt x="370166" y="3960814"/>
                  <a:pt x="373980" y="3963682"/>
                </a:cubicBezTo>
                <a:cubicBezTo>
                  <a:pt x="379192" y="3967629"/>
                  <a:pt x="381320" y="3972834"/>
                  <a:pt x="381416" y="3979590"/>
                </a:cubicBezTo>
                <a:cubicBezTo>
                  <a:pt x="381447" y="3982958"/>
                  <a:pt x="384943" y="3986580"/>
                  <a:pt x="387613" y="3989441"/>
                </a:cubicBezTo>
                <a:cubicBezTo>
                  <a:pt x="388598" y="3990488"/>
                  <a:pt x="391649" y="3989599"/>
                  <a:pt x="393746" y="3989599"/>
                </a:cubicBezTo>
                <a:cubicBezTo>
                  <a:pt x="393746" y="3995733"/>
                  <a:pt x="393746" y="4001867"/>
                  <a:pt x="393746" y="4010411"/>
                </a:cubicBezTo>
                <a:cubicBezTo>
                  <a:pt x="399975" y="4016133"/>
                  <a:pt x="408524" y="4022203"/>
                  <a:pt x="414689" y="4030113"/>
                </a:cubicBezTo>
                <a:cubicBezTo>
                  <a:pt x="421585" y="4038981"/>
                  <a:pt x="431214" y="4039679"/>
                  <a:pt x="440334" y="4042762"/>
                </a:cubicBezTo>
                <a:cubicBezTo>
                  <a:pt x="444815" y="4044259"/>
                  <a:pt x="445959" y="4048483"/>
                  <a:pt x="444561" y="4053152"/>
                </a:cubicBezTo>
                <a:cubicBezTo>
                  <a:pt x="436870" y="4051217"/>
                  <a:pt x="433692" y="4057605"/>
                  <a:pt x="429847" y="4061829"/>
                </a:cubicBezTo>
                <a:lnTo>
                  <a:pt x="418700" y="4065106"/>
                </a:lnTo>
                <a:lnTo>
                  <a:pt x="415706" y="4055886"/>
                </a:lnTo>
                <a:cubicBezTo>
                  <a:pt x="412687" y="4053310"/>
                  <a:pt x="410144" y="4053691"/>
                  <a:pt x="407761" y="4058398"/>
                </a:cubicBezTo>
                <a:cubicBezTo>
                  <a:pt x="407348" y="4059222"/>
                  <a:pt x="408460" y="4061227"/>
                  <a:pt x="409350" y="4062273"/>
                </a:cubicBezTo>
                <a:cubicBezTo>
                  <a:pt x="410494" y="4063669"/>
                  <a:pt x="411924" y="4065166"/>
                  <a:pt x="416341" y="4065768"/>
                </a:cubicBezTo>
                <a:lnTo>
                  <a:pt x="416354" y="4065796"/>
                </a:lnTo>
                <a:lnTo>
                  <a:pt x="416341" y="4065800"/>
                </a:lnTo>
                <a:lnTo>
                  <a:pt x="416356" y="4065800"/>
                </a:lnTo>
                <a:lnTo>
                  <a:pt x="419297" y="4071934"/>
                </a:lnTo>
                <a:cubicBezTo>
                  <a:pt x="423682" y="4076285"/>
                  <a:pt x="428639" y="4080034"/>
                  <a:pt x="431945" y="4082768"/>
                </a:cubicBezTo>
                <a:cubicBezTo>
                  <a:pt x="431945" y="4093862"/>
                  <a:pt x="431945" y="4102153"/>
                  <a:pt x="431945" y="4110386"/>
                </a:cubicBezTo>
                <a:cubicBezTo>
                  <a:pt x="433501" y="4111940"/>
                  <a:pt x="434709" y="4114008"/>
                  <a:pt x="436488" y="4114738"/>
                </a:cubicBezTo>
                <a:cubicBezTo>
                  <a:pt x="439444" y="4115943"/>
                  <a:pt x="444085" y="4113818"/>
                  <a:pt x="444274" y="4109302"/>
                </a:cubicBezTo>
                <a:cubicBezTo>
                  <a:pt x="445005" y="4090589"/>
                  <a:pt x="444592" y="4071839"/>
                  <a:pt x="444592" y="4053120"/>
                </a:cubicBezTo>
                <a:cubicBezTo>
                  <a:pt x="446721" y="4053120"/>
                  <a:pt x="449645" y="4052232"/>
                  <a:pt x="450789" y="4053279"/>
                </a:cubicBezTo>
                <a:cubicBezTo>
                  <a:pt x="457050" y="4058937"/>
                  <a:pt x="462897" y="4065102"/>
                  <a:pt x="469443" y="4071648"/>
                </a:cubicBezTo>
                <a:cubicBezTo>
                  <a:pt x="469443" y="4083593"/>
                  <a:pt x="469443" y="4096146"/>
                  <a:pt x="469443" y="4108699"/>
                </a:cubicBezTo>
                <a:cubicBezTo>
                  <a:pt x="473829" y="4113564"/>
                  <a:pt x="477992" y="4118169"/>
                  <a:pt x="482505" y="4123187"/>
                </a:cubicBezTo>
                <a:cubicBezTo>
                  <a:pt x="482505" y="4131040"/>
                  <a:pt x="482505" y="4139457"/>
                  <a:pt x="482505" y="4147659"/>
                </a:cubicBezTo>
                <a:cubicBezTo>
                  <a:pt x="486827" y="4152423"/>
                  <a:pt x="490926" y="4156971"/>
                  <a:pt x="495058" y="4161512"/>
                </a:cubicBezTo>
                <a:cubicBezTo>
                  <a:pt x="489083" y="4167488"/>
                  <a:pt x="483077" y="4173495"/>
                  <a:pt x="476785" y="4179787"/>
                </a:cubicBezTo>
                <a:cubicBezTo>
                  <a:pt x="472399" y="4175683"/>
                  <a:pt x="468204" y="4171363"/>
                  <a:pt x="463532" y="4167646"/>
                </a:cubicBezTo>
                <a:lnTo>
                  <a:pt x="454512" y="4167424"/>
                </a:lnTo>
                <a:lnTo>
                  <a:pt x="457082" y="4167393"/>
                </a:lnTo>
                <a:cubicBezTo>
                  <a:pt x="458702" y="4163295"/>
                  <a:pt x="457049" y="4160244"/>
                  <a:pt x="453872" y="4157510"/>
                </a:cubicBezTo>
                <a:cubicBezTo>
                  <a:pt x="450853" y="4154935"/>
                  <a:pt x="448310" y="4155315"/>
                  <a:pt x="445927" y="4160022"/>
                </a:cubicBezTo>
                <a:cubicBezTo>
                  <a:pt x="445514" y="4160846"/>
                  <a:pt x="446626" y="4162845"/>
                  <a:pt x="447516" y="4163897"/>
                </a:cubicBezTo>
                <a:cubicBezTo>
                  <a:pt x="448660" y="4165293"/>
                  <a:pt x="450090" y="4166790"/>
                  <a:pt x="454507" y="4167393"/>
                </a:cubicBezTo>
                <a:lnTo>
                  <a:pt x="454512" y="4167424"/>
                </a:lnTo>
                <a:lnTo>
                  <a:pt x="457304" y="4186778"/>
                </a:lnTo>
                <a:cubicBezTo>
                  <a:pt x="463056" y="4192271"/>
                  <a:pt x="469094" y="4198024"/>
                  <a:pt x="475259" y="4203904"/>
                </a:cubicBezTo>
                <a:cubicBezTo>
                  <a:pt x="486032" y="4198848"/>
                  <a:pt x="492452" y="4188236"/>
                  <a:pt x="501445" y="4180517"/>
                </a:cubicBezTo>
                <a:cubicBezTo>
                  <a:pt x="503670" y="4183536"/>
                  <a:pt x="507579" y="4186397"/>
                  <a:pt x="507865" y="4189575"/>
                </a:cubicBezTo>
                <a:cubicBezTo>
                  <a:pt x="509357" y="4206003"/>
                  <a:pt x="506435" y="4222591"/>
                  <a:pt x="509231" y="4237428"/>
                </a:cubicBezTo>
                <a:cubicBezTo>
                  <a:pt x="515904" y="4244640"/>
                  <a:pt x="521562" y="4250742"/>
                  <a:pt x="526804" y="4256400"/>
                </a:cubicBezTo>
                <a:cubicBezTo>
                  <a:pt x="538086" y="4256400"/>
                  <a:pt x="548545" y="4256400"/>
                  <a:pt x="558999" y="4256400"/>
                </a:cubicBezTo>
                <a:cubicBezTo>
                  <a:pt x="558999" y="4262312"/>
                  <a:pt x="558777" y="4268256"/>
                  <a:pt x="559158" y="4274130"/>
                </a:cubicBezTo>
                <a:cubicBezTo>
                  <a:pt x="559253" y="4275722"/>
                  <a:pt x="560965" y="4277403"/>
                  <a:pt x="562336" y="4278646"/>
                </a:cubicBezTo>
                <a:cubicBezTo>
                  <a:pt x="563414" y="4279660"/>
                  <a:pt x="565419" y="4280929"/>
                  <a:pt x="566370" y="4280517"/>
                </a:cubicBezTo>
                <a:cubicBezTo>
                  <a:pt x="568051" y="4279819"/>
                  <a:pt x="570088" y="4278132"/>
                  <a:pt x="570500" y="4276483"/>
                </a:cubicBezTo>
                <a:cubicBezTo>
                  <a:pt x="574027" y="4262851"/>
                  <a:pt x="571712" y="4259007"/>
                  <a:pt x="558999" y="4256368"/>
                </a:cubicBezTo>
                <a:cubicBezTo>
                  <a:pt x="557565" y="4251630"/>
                  <a:pt x="558904" y="4247913"/>
                  <a:pt x="563319" y="4245756"/>
                </a:cubicBezTo>
                <a:cubicBezTo>
                  <a:pt x="571452" y="4241779"/>
                  <a:pt x="578702" y="4242705"/>
                  <a:pt x="584418" y="4250330"/>
                </a:cubicBezTo>
                <a:cubicBezTo>
                  <a:pt x="584418" y="4254459"/>
                  <a:pt x="584418" y="4258595"/>
                  <a:pt x="584418" y="4263454"/>
                </a:cubicBezTo>
                <a:cubicBezTo>
                  <a:pt x="592842" y="4267234"/>
                  <a:pt x="601520" y="4271142"/>
                  <a:pt x="609842" y="4274891"/>
                </a:cubicBezTo>
                <a:cubicBezTo>
                  <a:pt x="609842" y="4282078"/>
                  <a:pt x="609842" y="4288275"/>
                  <a:pt x="609842" y="4294498"/>
                </a:cubicBezTo>
                <a:cubicBezTo>
                  <a:pt x="605173" y="4293102"/>
                  <a:pt x="601679" y="4294498"/>
                  <a:pt x="599294" y="4298697"/>
                </a:cubicBezTo>
                <a:cubicBezTo>
                  <a:pt x="596179" y="4304221"/>
                  <a:pt x="595545" y="4310482"/>
                  <a:pt x="599199" y="4315252"/>
                </a:cubicBezTo>
                <a:cubicBezTo>
                  <a:pt x="604120" y="4321672"/>
                  <a:pt x="610445" y="4327038"/>
                  <a:pt x="616516" y="4332474"/>
                </a:cubicBezTo>
                <a:cubicBezTo>
                  <a:pt x="617658" y="4333489"/>
                  <a:pt x="620487" y="4332633"/>
                  <a:pt x="622523" y="4332633"/>
                </a:cubicBezTo>
                <a:cubicBezTo>
                  <a:pt x="624173" y="4342769"/>
                  <a:pt x="625099" y="4343689"/>
                  <a:pt x="635236" y="4345344"/>
                </a:cubicBezTo>
                <a:cubicBezTo>
                  <a:pt x="636885" y="4355481"/>
                  <a:pt x="637811" y="4356401"/>
                  <a:pt x="647949" y="4358056"/>
                </a:cubicBezTo>
                <a:cubicBezTo>
                  <a:pt x="647949" y="4360149"/>
                  <a:pt x="647022" y="4363137"/>
                  <a:pt x="648075" y="4364222"/>
                </a:cubicBezTo>
                <a:cubicBezTo>
                  <a:pt x="658276" y="4374802"/>
                  <a:pt x="668826" y="4385065"/>
                  <a:pt x="679502" y="4395678"/>
                </a:cubicBezTo>
                <a:cubicBezTo>
                  <a:pt x="684811" y="4397041"/>
                  <a:pt x="692659" y="4393451"/>
                  <a:pt x="695963" y="4400092"/>
                </a:cubicBezTo>
                <a:cubicBezTo>
                  <a:pt x="699458" y="4407121"/>
                  <a:pt x="690407" y="4408707"/>
                  <a:pt x="687799" y="4414048"/>
                </a:cubicBezTo>
                <a:cubicBezTo>
                  <a:pt x="694536" y="4427996"/>
                  <a:pt x="708644" y="4435050"/>
                  <a:pt x="716751" y="4446201"/>
                </a:cubicBezTo>
                <a:cubicBezTo>
                  <a:pt x="724566" y="4442674"/>
                  <a:pt x="725676" y="4433750"/>
                  <a:pt x="733174" y="4437149"/>
                </a:cubicBezTo>
                <a:cubicBezTo>
                  <a:pt x="737247" y="4438957"/>
                  <a:pt x="737533" y="4443315"/>
                  <a:pt x="737057" y="4448110"/>
                </a:cubicBezTo>
                <a:cubicBezTo>
                  <a:pt x="736454" y="4454371"/>
                  <a:pt x="736835" y="4460695"/>
                  <a:pt x="736930" y="4467020"/>
                </a:cubicBezTo>
                <a:cubicBezTo>
                  <a:pt x="736993" y="4471149"/>
                  <a:pt x="737310" y="4475247"/>
                  <a:pt x="737469" y="4479154"/>
                </a:cubicBezTo>
                <a:cubicBezTo>
                  <a:pt x="747955" y="4489709"/>
                  <a:pt x="758251" y="4500226"/>
                  <a:pt x="768832" y="4510426"/>
                </a:cubicBezTo>
                <a:lnTo>
                  <a:pt x="775029" y="4512507"/>
                </a:lnTo>
                <a:lnTo>
                  <a:pt x="775219" y="4516116"/>
                </a:lnTo>
                <a:cubicBezTo>
                  <a:pt x="776495" y="4518685"/>
                  <a:pt x="779895" y="4520372"/>
                  <a:pt x="782660" y="4521863"/>
                </a:cubicBezTo>
                <a:cubicBezTo>
                  <a:pt x="782898" y="4521989"/>
                  <a:pt x="783875" y="4521195"/>
                  <a:pt x="784054" y="4519829"/>
                </a:cubicBezTo>
                <a:lnTo>
                  <a:pt x="780673" y="4514391"/>
                </a:lnTo>
                <a:lnTo>
                  <a:pt x="783135" y="4513466"/>
                </a:lnTo>
                <a:lnTo>
                  <a:pt x="780923" y="4511153"/>
                </a:lnTo>
                <a:lnTo>
                  <a:pt x="781828" y="4500239"/>
                </a:lnTo>
                <a:cubicBezTo>
                  <a:pt x="784112" y="4497371"/>
                  <a:pt x="787710" y="4496458"/>
                  <a:pt x="790888" y="4497841"/>
                </a:cubicBezTo>
                <a:cubicBezTo>
                  <a:pt x="792639" y="4498602"/>
                  <a:pt x="794732" y="4498919"/>
                  <a:pt x="796166" y="4500067"/>
                </a:cubicBezTo>
                <a:cubicBezTo>
                  <a:pt x="802554" y="4505244"/>
                  <a:pt x="808777" y="4510648"/>
                  <a:pt x="813357" y="4514523"/>
                </a:cubicBezTo>
                <a:cubicBezTo>
                  <a:pt x="813357" y="4521958"/>
                  <a:pt x="813357" y="4526030"/>
                  <a:pt x="813357" y="4529842"/>
                </a:cubicBezTo>
                <a:cubicBezTo>
                  <a:pt x="823875" y="4540359"/>
                  <a:pt x="833568" y="4551257"/>
                  <a:pt x="844593" y="4560632"/>
                </a:cubicBezTo>
                <a:cubicBezTo>
                  <a:pt x="851806" y="4566766"/>
                  <a:pt x="850315" y="4574993"/>
                  <a:pt x="852288" y="4580525"/>
                </a:cubicBezTo>
                <a:cubicBezTo>
                  <a:pt x="859056" y="4587768"/>
                  <a:pt x="864677" y="4593807"/>
                  <a:pt x="869922" y="4599465"/>
                </a:cubicBezTo>
                <a:cubicBezTo>
                  <a:pt x="876913" y="4599465"/>
                  <a:pt x="883143" y="4599465"/>
                  <a:pt x="889340" y="4599465"/>
                </a:cubicBezTo>
                <a:cubicBezTo>
                  <a:pt x="889340" y="4601406"/>
                  <a:pt x="888516" y="4604039"/>
                  <a:pt x="889499" y="4605219"/>
                </a:cubicBezTo>
                <a:cubicBezTo>
                  <a:pt x="893153" y="4609729"/>
                  <a:pt x="897346" y="4613763"/>
                  <a:pt x="901450" y="4618089"/>
                </a:cubicBezTo>
                <a:cubicBezTo>
                  <a:pt x="901641" y="4621742"/>
                  <a:pt x="901863" y="4625555"/>
                  <a:pt x="902180" y="4631467"/>
                </a:cubicBezTo>
                <a:cubicBezTo>
                  <a:pt x="907927" y="4637023"/>
                  <a:pt x="914670" y="4643791"/>
                  <a:pt x="921756" y="4650147"/>
                </a:cubicBezTo>
                <a:cubicBezTo>
                  <a:pt x="922835" y="4651137"/>
                  <a:pt x="925537" y="4650274"/>
                  <a:pt x="927504" y="4650274"/>
                </a:cubicBezTo>
                <a:cubicBezTo>
                  <a:pt x="927504" y="4652374"/>
                  <a:pt x="926584" y="4655330"/>
                  <a:pt x="927662" y="4656440"/>
                </a:cubicBezTo>
                <a:cubicBezTo>
                  <a:pt x="936309" y="4665593"/>
                  <a:pt x="944732" y="4675190"/>
                  <a:pt x="954426" y="4683132"/>
                </a:cubicBezTo>
                <a:cubicBezTo>
                  <a:pt x="963114" y="4690249"/>
                  <a:pt x="965372" y="4699434"/>
                  <a:pt x="967788" y="4709317"/>
                </a:cubicBezTo>
                <a:cubicBezTo>
                  <a:pt x="968931" y="4714055"/>
                  <a:pt x="973537" y="4715260"/>
                  <a:pt x="978370" y="4713801"/>
                </a:cubicBezTo>
                <a:cubicBezTo>
                  <a:pt x="978370" y="4715895"/>
                  <a:pt x="977451" y="4718851"/>
                  <a:pt x="978498" y="4719929"/>
                </a:cubicBezTo>
                <a:cubicBezTo>
                  <a:pt x="991334" y="4733376"/>
                  <a:pt x="1004460" y="4746532"/>
                  <a:pt x="1016154" y="4758381"/>
                </a:cubicBezTo>
                <a:cubicBezTo>
                  <a:pt x="1017048" y="4764705"/>
                  <a:pt x="1017587" y="4768676"/>
                  <a:pt x="1018125" y="4772615"/>
                </a:cubicBezTo>
                <a:cubicBezTo>
                  <a:pt x="1029942" y="4784439"/>
                  <a:pt x="1041798" y="4796294"/>
                  <a:pt x="1053624" y="4808112"/>
                </a:cubicBezTo>
                <a:cubicBezTo>
                  <a:pt x="1053941" y="4812146"/>
                  <a:pt x="1054290" y="4816218"/>
                  <a:pt x="1054734" y="4821934"/>
                </a:cubicBezTo>
                <a:cubicBezTo>
                  <a:pt x="1064078" y="4831277"/>
                  <a:pt x="1074025" y="4841826"/>
                  <a:pt x="1084766" y="4851518"/>
                </a:cubicBezTo>
                <a:cubicBezTo>
                  <a:pt x="1087247" y="4853745"/>
                  <a:pt x="1092422" y="4852984"/>
                  <a:pt x="1097257" y="4853713"/>
                </a:cubicBezTo>
                <a:cubicBezTo>
                  <a:pt x="1112442" y="4863564"/>
                  <a:pt x="1122681" y="4879834"/>
                  <a:pt x="1138471" y="4891785"/>
                </a:cubicBezTo>
                <a:cubicBezTo>
                  <a:pt x="1142924" y="4892451"/>
                  <a:pt x="1150929" y="4888734"/>
                  <a:pt x="1153791" y="4896041"/>
                </a:cubicBezTo>
                <a:cubicBezTo>
                  <a:pt x="1156334" y="4902524"/>
                  <a:pt x="1147973" y="4904680"/>
                  <a:pt x="1145017" y="4909546"/>
                </a:cubicBezTo>
                <a:cubicBezTo>
                  <a:pt x="1146894" y="4912280"/>
                  <a:pt x="1148543" y="4915521"/>
                  <a:pt x="1150961" y="4918033"/>
                </a:cubicBezTo>
                <a:cubicBezTo>
                  <a:pt x="1155186" y="4922384"/>
                  <a:pt x="1159893" y="4926228"/>
                  <a:pt x="1163991" y="4929945"/>
                </a:cubicBezTo>
                <a:cubicBezTo>
                  <a:pt x="1168824" y="4929343"/>
                  <a:pt x="1173811" y="4930167"/>
                  <a:pt x="1176574" y="4928106"/>
                </a:cubicBezTo>
                <a:cubicBezTo>
                  <a:pt x="1183217" y="4923145"/>
                  <a:pt x="1188813" y="4916790"/>
                  <a:pt x="1194370" y="4911449"/>
                </a:cubicBezTo>
                <a:cubicBezTo>
                  <a:pt x="1194370" y="4904268"/>
                  <a:pt x="1194370" y="4897976"/>
                  <a:pt x="1194370" y="4891721"/>
                </a:cubicBezTo>
                <a:cubicBezTo>
                  <a:pt x="1198791" y="4890446"/>
                  <a:pt x="1201779" y="4892070"/>
                  <a:pt x="1204602" y="4895438"/>
                </a:cubicBezTo>
                <a:cubicBezTo>
                  <a:pt x="1209595" y="4901439"/>
                  <a:pt x="1204317" y="4910529"/>
                  <a:pt x="1211981" y="4916028"/>
                </a:cubicBezTo>
                <a:cubicBezTo>
                  <a:pt x="1218241" y="4920538"/>
                  <a:pt x="1222941" y="4927148"/>
                  <a:pt x="1228788" y="4932299"/>
                </a:cubicBezTo>
                <a:cubicBezTo>
                  <a:pt x="1232093" y="4935191"/>
                  <a:pt x="1233744" y="4938116"/>
                  <a:pt x="1232507" y="4942562"/>
                </a:cubicBezTo>
                <a:cubicBezTo>
                  <a:pt x="1217759" y="4942562"/>
                  <a:pt x="1202984" y="4942562"/>
                  <a:pt x="1188236" y="4942562"/>
                </a:cubicBezTo>
                <a:cubicBezTo>
                  <a:pt x="1183567" y="4945391"/>
                  <a:pt x="1181727" y="4948791"/>
                  <a:pt x="1184202" y="4951271"/>
                </a:cubicBezTo>
                <a:cubicBezTo>
                  <a:pt x="1201969" y="4969286"/>
                  <a:pt x="1219890" y="4987110"/>
                  <a:pt x="1237785" y="5005004"/>
                </a:cubicBezTo>
                <a:cubicBezTo>
                  <a:pt x="1255390" y="5007516"/>
                  <a:pt x="1255962" y="5008087"/>
                  <a:pt x="1259330" y="5026387"/>
                </a:cubicBezTo>
                <a:cubicBezTo>
                  <a:pt x="1290731" y="5057818"/>
                  <a:pt x="1321967" y="5089147"/>
                  <a:pt x="1353431" y="5120292"/>
                </a:cubicBezTo>
                <a:cubicBezTo>
                  <a:pt x="1354478" y="5121338"/>
                  <a:pt x="1357497" y="5120419"/>
                  <a:pt x="1359623" y="5120419"/>
                </a:cubicBezTo>
                <a:cubicBezTo>
                  <a:pt x="1361278" y="5130555"/>
                  <a:pt x="1362198" y="5131475"/>
                  <a:pt x="1372334" y="5133130"/>
                </a:cubicBezTo>
                <a:lnTo>
                  <a:pt x="1372478" y="5133488"/>
                </a:lnTo>
                <a:lnTo>
                  <a:pt x="1372478" y="5120799"/>
                </a:lnTo>
                <a:cubicBezTo>
                  <a:pt x="1377547" y="5121627"/>
                  <a:pt x="1380314" y="5122270"/>
                  <a:pt x="1382017" y="5123975"/>
                </a:cubicBezTo>
                <a:lnTo>
                  <a:pt x="1385065" y="5133131"/>
                </a:lnTo>
                <a:lnTo>
                  <a:pt x="1391246" y="5133289"/>
                </a:lnTo>
                <a:cubicBezTo>
                  <a:pt x="1400304" y="5141833"/>
                  <a:pt x="1409041" y="5150733"/>
                  <a:pt x="1416608" y="5158294"/>
                </a:cubicBezTo>
                <a:cubicBezTo>
                  <a:pt x="1422870" y="5159030"/>
                  <a:pt x="1426904" y="5159505"/>
                  <a:pt x="1430939" y="5159950"/>
                </a:cubicBezTo>
                <a:cubicBezTo>
                  <a:pt x="1442890" y="5171894"/>
                  <a:pt x="1454804" y="5183844"/>
                  <a:pt x="1466756" y="5195763"/>
                </a:cubicBezTo>
                <a:cubicBezTo>
                  <a:pt x="1483852" y="5197793"/>
                  <a:pt x="1483852" y="5197793"/>
                  <a:pt x="1486746" y="5211716"/>
                </a:cubicBezTo>
                <a:cubicBezTo>
                  <a:pt x="1487157" y="5213619"/>
                  <a:pt x="1487824" y="5215497"/>
                  <a:pt x="1488370" y="5217368"/>
                </a:cubicBezTo>
                <a:cubicBezTo>
                  <a:pt x="1501811" y="5230809"/>
                  <a:pt x="1515221" y="5244219"/>
                  <a:pt x="1528663" y="5257666"/>
                </a:cubicBezTo>
                <a:cubicBezTo>
                  <a:pt x="1535178" y="5262303"/>
                  <a:pt x="1545948" y="5257634"/>
                  <a:pt x="1550013" y="5266718"/>
                </a:cubicBezTo>
                <a:cubicBezTo>
                  <a:pt x="1551574" y="5270245"/>
                  <a:pt x="1550268" y="5275046"/>
                  <a:pt x="1550268" y="5278415"/>
                </a:cubicBezTo>
                <a:cubicBezTo>
                  <a:pt x="1565589" y="5293727"/>
                  <a:pt x="1580489" y="5308634"/>
                  <a:pt x="1595715" y="5323857"/>
                </a:cubicBezTo>
                <a:cubicBezTo>
                  <a:pt x="1599337" y="5323857"/>
                  <a:pt x="1603531" y="5323857"/>
                  <a:pt x="1607571" y="5323857"/>
                </a:cubicBezTo>
                <a:cubicBezTo>
                  <a:pt x="1619643" y="5335928"/>
                  <a:pt x="1631595" y="5347879"/>
                  <a:pt x="1643895" y="5360178"/>
                </a:cubicBezTo>
                <a:cubicBezTo>
                  <a:pt x="1653073" y="5362589"/>
                  <a:pt x="1664707" y="5361320"/>
                  <a:pt x="1668519" y="5374540"/>
                </a:cubicBezTo>
                <a:cubicBezTo>
                  <a:pt x="1675765" y="5374540"/>
                  <a:pt x="1681930" y="5374444"/>
                  <a:pt x="1688064" y="5374571"/>
                </a:cubicBezTo>
                <a:cubicBezTo>
                  <a:pt x="1699666" y="5374825"/>
                  <a:pt x="1699921" y="5374920"/>
                  <a:pt x="1702555" y="5388964"/>
                </a:cubicBezTo>
                <a:cubicBezTo>
                  <a:pt x="1703353" y="5393131"/>
                  <a:pt x="1704273" y="5396722"/>
                  <a:pt x="1708752" y="5399487"/>
                </a:cubicBezTo>
                <a:cubicBezTo>
                  <a:pt x="1713046" y="5395447"/>
                  <a:pt x="1717239" y="5391127"/>
                  <a:pt x="1721939" y="5387410"/>
                </a:cubicBezTo>
                <a:lnTo>
                  <a:pt x="1728177" y="5389333"/>
                </a:lnTo>
                <a:lnTo>
                  <a:pt x="1728360" y="5392776"/>
                </a:lnTo>
                <a:cubicBezTo>
                  <a:pt x="1729635" y="5395351"/>
                  <a:pt x="1733034" y="5397039"/>
                  <a:pt x="1735801" y="5398530"/>
                </a:cubicBezTo>
                <a:cubicBezTo>
                  <a:pt x="1736276" y="5398783"/>
                  <a:pt x="1739709" y="5395351"/>
                  <a:pt x="1733795" y="5391064"/>
                </a:cubicBezTo>
                <a:cubicBezTo>
                  <a:pt x="1737959" y="5392142"/>
                  <a:pt x="1736276" y="5388710"/>
                  <a:pt x="1733701" y="5387442"/>
                </a:cubicBezTo>
                <a:lnTo>
                  <a:pt x="1731246" y="5387312"/>
                </a:lnTo>
                <a:lnTo>
                  <a:pt x="1729173" y="5384263"/>
                </a:lnTo>
                <a:cubicBezTo>
                  <a:pt x="1728565" y="5382642"/>
                  <a:pt x="1728533" y="5381625"/>
                  <a:pt x="1728011" y="5381086"/>
                </a:cubicBezTo>
                <a:cubicBezTo>
                  <a:pt x="1709164" y="5361574"/>
                  <a:pt x="1690101" y="5342316"/>
                  <a:pt x="1671634" y="5323540"/>
                </a:cubicBezTo>
                <a:cubicBezTo>
                  <a:pt x="1666230" y="5323540"/>
                  <a:pt x="1662100" y="5323540"/>
                  <a:pt x="1658097" y="5323540"/>
                </a:cubicBezTo>
                <a:cubicBezTo>
                  <a:pt x="1641668" y="5307143"/>
                  <a:pt x="1625429" y="5290873"/>
                  <a:pt x="1609158" y="5274603"/>
                </a:cubicBezTo>
                <a:cubicBezTo>
                  <a:pt x="1605218" y="5274032"/>
                  <a:pt x="1601278" y="5273423"/>
                  <a:pt x="1596571" y="5272757"/>
                </a:cubicBezTo>
                <a:cubicBezTo>
                  <a:pt x="1583098" y="5263990"/>
                  <a:pt x="1573182" y="5250448"/>
                  <a:pt x="1561142" y="5239170"/>
                </a:cubicBezTo>
                <a:cubicBezTo>
                  <a:pt x="1550584" y="5229287"/>
                  <a:pt x="1540576" y="5218770"/>
                  <a:pt x="1531269" y="5209426"/>
                </a:cubicBezTo>
                <a:cubicBezTo>
                  <a:pt x="1513089" y="5208316"/>
                  <a:pt x="1512962" y="5208221"/>
                  <a:pt x="1511947" y="5188805"/>
                </a:cubicBezTo>
                <a:cubicBezTo>
                  <a:pt x="1503746" y="5182576"/>
                  <a:pt x="1493798" y="5175008"/>
                  <a:pt x="1486682" y="5169610"/>
                </a:cubicBezTo>
                <a:lnTo>
                  <a:pt x="1486682" y="5146154"/>
                </a:lnTo>
                <a:lnTo>
                  <a:pt x="1477350" y="5143047"/>
                </a:lnTo>
                <a:lnTo>
                  <a:pt x="1474174" y="5133511"/>
                </a:lnTo>
                <a:lnTo>
                  <a:pt x="1464638" y="5130323"/>
                </a:lnTo>
                <a:cubicBezTo>
                  <a:pt x="1462934" y="5128623"/>
                  <a:pt x="1462290" y="5125867"/>
                  <a:pt x="1461461" y="5120799"/>
                </a:cubicBezTo>
                <a:cubicBezTo>
                  <a:pt x="1466530" y="5121627"/>
                  <a:pt x="1469296" y="5122271"/>
                  <a:pt x="1471001" y="5123975"/>
                </a:cubicBezTo>
                <a:lnTo>
                  <a:pt x="1474175" y="5133511"/>
                </a:lnTo>
                <a:lnTo>
                  <a:pt x="1483702" y="5136683"/>
                </a:lnTo>
                <a:lnTo>
                  <a:pt x="1486750" y="5145813"/>
                </a:lnTo>
                <a:lnTo>
                  <a:pt x="1492847" y="5145938"/>
                </a:lnTo>
                <a:cubicBezTo>
                  <a:pt x="1503459" y="5156074"/>
                  <a:pt x="1514453" y="5165988"/>
                  <a:pt x="1523956" y="5177139"/>
                </a:cubicBezTo>
                <a:cubicBezTo>
                  <a:pt x="1530152" y="5184415"/>
                  <a:pt x="1538514" y="5182925"/>
                  <a:pt x="1545788" y="5185658"/>
                </a:cubicBezTo>
                <a:cubicBezTo>
                  <a:pt x="1562095" y="5202024"/>
                  <a:pt x="1578396" y="5218389"/>
                  <a:pt x="1594540" y="5234596"/>
                </a:cubicBezTo>
                <a:cubicBezTo>
                  <a:pt x="1598988" y="5230492"/>
                  <a:pt x="1603403" y="5226458"/>
                  <a:pt x="1607858" y="5222360"/>
                </a:cubicBezTo>
                <a:cubicBezTo>
                  <a:pt x="1614563" y="5231412"/>
                  <a:pt x="1622695" y="5236848"/>
                  <a:pt x="1633852" y="5235960"/>
                </a:cubicBezTo>
                <a:cubicBezTo>
                  <a:pt x="1639949" y="5241999"/>
                  <a:pt x="1646083" y="5247752"/>
                  <a:pt x="1651709" y="5253943"/>
                </a:cubicBezTo>
                <a:cubicBezTo>
                  <a:pt x="1652757" y="5255091"/>
                  <a:pt x="1651868" y="5258015"/>
                  <a:pt x="1651868" y="5260108"/>
                </a:cubicBezTo>
                <a:cubicBezTo>
                  <a:pt x="1647136" y="5258681"/>
                  <a:pt x="1643450" y="5260013"/>
                  <a:pt x="1641287" y="5264403"/>
                </a:cubicBezTo>
                <a:cubicBezTo>
                  <a:pt x="1637284" y="5272503"/>
                  <a:pt x="1638236" y="5279715"/>
                  <a:pt x="1645703" y="5285532"/>
                </a:cubicBezTo>
                <a:cubicBezTo>
                  <a:pt x="1649801" y="5285532"/>
                  <a:pt x="1653936" y="5285532"/>
                  <a:pt x="1660513" y="5285532"/>
                </a:cubicBezTo>
                <a:cubicBezTo>
                  <a:pt x="1667441" y="5293505"/>
                  <a:pt x="1675542" y="5302785"/>
                  <a:pt x="1682692" y="5311051"/>
                </a:cubicBezTo>
                <a:cubicBezTo>
                  <a:pt x="1688763" y="5310765"/>
                  <a:pt x="1692830" y="5310606"/>
                  <a:pt x="1696902" y="5310416"/>
                </a:cubicBezTo>
                <a:cubicBezTo>
                  <a:pt x="1707388" y="5305678"/>
                  <a:pt x="1697599" y="5290105"/>
                  <a:pt x="1709837" y="5286293"/>
                </a:cubicBezTo>
                <a:cubicBezTo>
                  <a:pt x="1720069" y="5296525"/>
                  <a:pt x="1730301" y="5306756"/>
                  <a:pt x="1740627" y="5317089"/>
                </a:cubicBezTo>
                <a:cubicBezTo>
                  <a:pt x="1736467" y="5321441"/>
                  <a:pt x="1732045" y="5325602"/>
                  <a:pt x="1728265" y="5330277"/>
                </a:cubicBezTo>
                <a:cubicBezTo>
                  <a:pt x="1727249" y="5331514"/>
                  <a:pt x="1728104" y="5334279"/>
                  <a:pt x="1728104" y="5336341"/>
                </a:cubicBezTo>
                <a:lnTo>
                  <a:pt x="1728073" y="5336341"/>
                </a:lnTo>
                <a:lnTo>
                  <a:pt x="1728073" y="5336354"/>
                </a:lnTo>
                <a:lnTo>
                  <a:pt x="1717620" y="5340540"/>
                </a:lnTo>
                <a:cubicBezTo>
                  <a:pt x="1716491" y="5342748"/>
                  <a:pt x="1716833" y="5344575"/>
                  <a:pt x="1718595" y="5346001"/>
                </a:cubicBezTo>
                <a:lnTo>
                  <a:pt x="1728073" y="5349043"/>
                </a:lnTo>
                <a:lnTo>
                  <a:pt x="1728073" y="5349053"/>
                </a:lnTo>
                <a:lnTo>
                  <a:pt x="1728109" y="5349065"/>
                </a:lnTo>
                <a:lnTo>
                  <a:pt x="1731281" y="5358591"/>
                </a:lnTo>
                <a:lnTo>
                  <a:pt x="1740783" y="5361752"/>
                </a:lnTo>
                <a:lnTo>
                  <a:pt x="1740787" y="5361764"/>
                </a:lnTo>
                <a:lnTo>
                  <a:pt x="1740823" y="5361776"/>
                </a:lnTo>
                <a:lnTo>
                  <a:pt x="1743994" y="5371301"/>
                </a:lnTo>
                <a:lnTo>
                  <a:pt x="1753494" y="5374465"/>
                </a:lnTo>
                <a:lnTo>
                  <a:pt x="1753498" y="5374476"/>
                </a:lnTo>
                <a:lnTo>
                  <a:pt x="1753529" y="5374476"/>
                </a:lnTo>
                <a:cubicBezTo>
                  <a:pt x="1753529" y="5376512"/>
                  <a:pt x="1752641" y="5379493"/>
                  <a:pt x="1753655" y="5380483"/>
                </a:cubicBezTo>
                <a:cubicBezTo>
                  <a:pt x="1762460" y="5388932"/>
                  <a:pt x="1771577" y="5397039"/>
                  <a:pt x="1779018" y="5403775"/>
                </a:cubicBezTo>
                <a:cubicBezTo>
                  <a:pt x="1779018" y="5410987"/>
                  <a:pt x="1779018" y="5415053"/>
                  <a:pt x="1779018" y="5420553"/>
                </a:cubicBezTo>
                <a:cubicBezTo>
                  <a:pt x="1785884" y="5422811"/>
                  <a:pt x="1793158" y="5424841"/>
                  <a:pt x="1800117" y="5427607"/>
                </a:cubicBezTo>
                <a:lnTo>
                  <a:pt x="1803542" y="5438511"/>
                </a:lnTo>
                <a:lnTo>
                  <a:pt x="1794363" y="5441492"/>
                </a:lnTo>
                <a:cubicBezTo>
                  <a:pt x="1791795" y="5444511"/>
                  <a:pt x="1792176" y="5447055"/>
                  <a:pt x="1796874" y="5449440"/>
                </a:cubicBezTo>
                <a:cubicBezTo>
                  <a:pt x="1797700" y="5449852"/>
                  <a:pt x="1799704" y="5448736"/>
                  <a:pt x="1800751" y="5447848"/>
                </a:cubicBezTo>
                <a:cubicBezTo>
                  <a:pt x="1802152" y="5446706"/>
                  <a:pt x="1803645" y="5445272"/>
                  <a:pt x="1804248" y="5440857"/>
                </a:cubicBezTo>
                <a:lnTo>
                  <a:pt x="1804275" y="5440846"/>
                </a:lnTo>
                <a:lnTo>
                  <a:pt x="1804278" y="5440857"/>
                </a:lnTo>
                <a:lnTo>
                  <a:pt x="1804278" y="5440844"/>
                </a:lnTo>
                <a:lnTo>
                  <a:pt x="1810507" y="5438187"/>
                </a:lnTo>
                <a:cubicBezTo>
                  <a:pt x="1819566" y="5446706"/>
                  <a:pt x="1828308" y="5455605"/>
                  <a:pt x="1835967" y="5463230"/>
                </a:cubicBezTo>
                <a:cubicBezTo>
                  <a:pt x="1842070" y="5463896"/>
                  <a:pt x="1846105" y="5464340"/>
                  <a:pt x="1850138" y="5464816"/>
                </a:cubicBezTo>
                <a:cubicBezTo>
                  <a:pt x="1859545" y="5472764"/>
                  <a:pt x="1865997" y="5484105"/>
                  <a:pt x="1878107" y="5488907"/>
                </a:cubicBezTo>
                <a:cubicBezTo>
                  <a:pt x="1881952" y="5487981"/>
                  <a:pt x="1885891" y="5487378"/>
                  <a:pt x="1889576" y="5486015"/>
                </a:cubicBezTo>
                <a:cubicBezTo>
                  <a:pt x="1890884" y="5485539"/>
                  <a:pt x="1891518" y="5483186"/>
                  <a:pt x="1892026" y="5482361"/>
                </a:cubicBezTo>
                <a:cubicBezTo>
                  <a:pt x="1881729" y="5471584"/>
                  <a:pt x="1871592" y="5460972"/>
                  <a:pt x="1861677" y="5450582"/>
                </a:cubicBezTo>
                <a:cubicBezTo>
                  <a:pt x="1856843" y="5450582"/>
                  <a:pt x="1852650" y="5450582"/>
                  <a:pt x="1848426" y="5450582"/>
                </a:cubicBezTo>
                <a:cubicBezTo>
                  <a:pt x="1823061" y="5425158"/>
                  <a:pt x="1797762" y="5399804"/>
                  <a:pt x="1772535" y="5374476"/>
                </a:cubicBezTo>
                <a:lnTo>
                  <a:pt x="1753529" y="5374476"/>
                </a:lnTo>
                <a:lnTo>
                  <a:pt x="1753494" y="5374465"/>
                </a:lnTo>
                <a:lnTo>
                  <a:pt x="1750322" y="5364940"/>
                </a:lnTo>
                <a:lnTo>
                  <a:pt x="1740823" y="5361776"/>
                </a:lnTo>
                <a:lnTo>
                  <a:pt x="1740818" y="5361764"/>
                </a:lnTo>
                <a:lnTo>
                  <a:pt x="1740783" y="5361752"/>
                </a:lnTo>
                <a:lnTo>
                  <a:pt x="1737614" y="5352240"/>
                </a:lnTo>
                <a:lnTo>
                  <a:pt x="1728109" y="5349065"/>
                </a:lnTo>
                <a:lnTo>
                  <a:pt x="1728104" y="5349053"/>
                </a:lnTo>
                <a:lnTo>
                  <a:pt x="1728073" y="5349043"/>
                </a:lnTo>
                <a:lnTo>
                  <a:pt x="1728073" y="5336354"/>
                </a:lnTo>
                <a:lnTo>
                  <a:pt x="1728104" y="5336341"/>
                </a:lnTo>
                <a:lnTo>
                  <a:pt x="1750479" y="5336341"/>
                </a:lnTo>
                <a:cubicBezTo>
                  <a:pt x="1756771" y="5344162"/>
                  <a:pt x="1764586" y="5353918"/>
                  <a:pt x="1769959" y="5360591"/>
                </a:cubicBezTo>
                <a:cubicBezTo>
                  <a:pt x="1783943" y="5363769"/>
                  <a:pt x="1789949" y="5358301"/>
                  <a:pt x="1795195" y="5351659"/>
                </a:cubicBezTo>
                <a:cubicBezTo>
                  <a:pt x="1796874" y="5351406"/>
                  <a:pt x="1799133" y="5350423"/>
                  <a:pt x="1799767" y="5351025"/>
                </a:cubicBezTo>
                <a:cubicBezTo>
                  <a:pt x="1816196" y="5367296"/>
                  <a:pt x="1832438" y="5383756"/>
                  <a:pt x="1848458" y="5399900"/>
                </a:cubicBezTo>
                <a:cubicBezTo>
                  <a:pt x="1853221" y="5399900"/>
                  <a:pt x="1857413" y="5399900"/>
                  <a:pt x="1861361" y="5399900"/>
                </a:cubicBezTo>
                <a:cubicBezTo>
                  <a:pt x="1866059" y="5404283"/>
                  <a:pt x="1870602" y="5408539"/>
                  <a:pt x="1874897" y="5412542"/>
                </a:cubicBezTo>
                <a:cubicBezTo>
                  <a:pt x="1879439" y="5412802"/>
                  <a:pt x="1883537" y="5413024"/>
                  <a:pt x="1887223" y="5413246"/>
                </a:cubicBezTo>
                <a:cubicBezTo>
                  <a:pt x="1892089" y="5417534"/>
                  <a:pt x="1896696" y="5421599"/>
                  <a:pt x="1902004" y="5426306"/>
                </a:cubicBezTo>
                <a:cubicBezTo>
                  <a:pt x="1907535" y="5424492"/>
                  <a:pt x="1913060" y="5422684"/>
                  <a:pt x="1918783" y="5420838"/>
                </a:cubicBezTo>
                <a:cubicBezTo>
                  <a:pt x="1918783" y="5411209"/>
                  <a:pt x="1918021" y="5402792"/>
                  <a:pt x="1919068" y="5394590"/>
                </a:cubicBezTo>
                <a:cubicBezTo>
                  <a:pt x="1919703" y="5389858"/>
                  <a:pt x="1923776" y="5388203"/>
                  <a:pt x="1926987" y="5389059"/>
                </a:cubicBezTo>
                <a:cubicBezTo>
                  <a:pt x="1938867" y="5400946"/>
                  <a:pt x="1950787" y="5412865"/>
                  <a:pt x="1962668" y="5424746"/>
                </a:cubicBezTo>
                <a:cubicBezTo>
                  <a:pt x="1966804" y="5424936"/>
                  <a:pt x="1970933" y="5425126"/>
                  <a:pt x="1976750" y="5425380"/>
                </a:cubicBezTo>
                <a:cubicBezTo>
                  <a:pt x="1981356" y="5430753"/>
                  <a:pt x="1986793" y="5437109"/>
                  <a:pt x="1994260" y="5445818"/>
                </a:cubicBezTo>
                <a:cubicBezTo>
                  <a:pt x="1993784" y="5444384"/>
                  <a:pt x="1994609" y="5446167"/>
                  <a:pt x="1994957" y="5448070"/>
                </a:cubicBezTo>
                <a:cubicBezTo>
                  <a:pt x="1997786" y="5463040"/>
                  <a:pt x="1997755" y="5463262"/>
                  <a:pt x="2014645" y="5464023"/>
                </a:cubicBezTo>
                <a:cubicBezTo>
                  <a:pt x="2023419" y="5472796"/>
                  <a:pt x="2032154" y="5481530"/>
                  <a:pt x="2038956" y="5488330"/>
                </a:cubicBezTo>
                <a:cubicBezTo>
                  <a:pt x="2058182" y="5491222"/>
                  <a:pt x="2062027" y="5476132"/>
                  <a:pt x="2071213" y="5468793"/>
                </a:cubicBezTo>
                <a:cubicBezTo>
                  <a:pt x="2071435" y="5464657"/>
                  <a:pt x="2071626" y="5460560"/>
                  <a:pt x="2071848" y="5456430"/>
                </a:cubicBezTo>
                <a:cubicBezTo>
                  <a:pt x="2077411" y="5451311"/>
                  <a:pt x="2077411" y="5451311"/>
                  <a:pt x="2089586" y="5462723"/>
                </a:cubicBezTo>
                <a:cubicBezTo>
                  <a:pt x="2099276" y="5458910"/>
                  <a:pt x="2094952" y="5448932"/>
                  <a:pt x="2098548" y="5442418"/>
                </a:cubicBezTo>
                <a:cubicBezTo>
                  <a:pt x="2100960" y="5437997"/>
                  <a:pt x="2104520" y="5436506"/>
                  <a:pt x="2109351" y="5437997"/>
                </a:cubicBezTo>
                <a:cubicBezTo>
                  <a:pt x="2109351" y="5450709"/>
                  <a:pt x="2109351" y="5463420"/>
                  <a:pt x="2109351" y="5476132"/>
                </a:cubicBezTo>
                <a:cubicBezTo>
                  <a:pt x="2104520" y="5474667"/>
                  <a:pt x="2100069" y="5475910"/>
                  <a:pt x="2098802" y="5480610"/>
                </a:cubicBezTo>
                <a:cubicBezTo>
                  <a:pt x="2097241" y="5486395"/>
                  <a:pt x="2097432" y="5492656"/>
                  <a:pt x="2096606" y="5498663"/>
                </a:cubicBezTo>
                <a:cubicBezTo>
                  <a:pt x="2096070" y="5502570"/>
                  <a:pt x="2095046" y="5506414"/>
                  <a:pt x="2094255" y="5510290"/>
                </a:cubicBezTo>
                <a:cubicBezTo>
                  <a:pt x="2091267" y="5513278"/>
                  <a:pt x="2088311" y="5516234"/>
                  <a:pt x="2085131" y="5519412"/>
                </a:cubicBezTo>
                <a:cubicBezTo>
                  <a:pt x="2087390" y="5521924"/>
                  <a:pt x="2089459" y="5526338"/>
                  <a:pt x="2092003" y="5526624"/>
                </a:cubicBezTo>
                <a:cubicBezTo>
                  <a:pt x="2100167" y="5527544"/>
                  <a:pt x="2108497" y="5526973"/>
                  <a:pt x="2115709" y="5526973"/>
                </a:cubicBezTo>
                <a:cubicBezTo>
                  <a:pt x="2124191" y="5535460"/>
                  <a:pt x="2131632" y="5542894"/>
                  <a:pt x="2139036" y="5550328"/>
                </a:cubicBezTo>
                <a:cubicBezTo>
                  <a:pt x="2144725" y="5551794"/>
                  <a:pt x="2151589" y="5551762"/>
                  <a:pt x="2155878" y="5555067"/>
                </a:cubicBezTo>
                <a:cubicBezTo>
                  <a:pt x="2162425" y="5560116"/>
                  <a:pt x="2167512" y="5565425"/>
                  <a:pt x="2177038" y="5565742"/>
                </a:cubicBezTo>
                <a:cubicBezTo>
                  <a:pt x="2181938" y="5565901"/>
                  <a:pt x="2186606" y="5572733"/>
                  <a:pt x="2191978" y="5577020"/>
                </a:cubicBezTo>
                <a:cubicBezTo>
                  <a:pt x="2195159" y="5577243"/>
                  <a:pt x="2199225" y="5577528"/>
                  <a:pt x="2203893" y="5577851"/>
                </a:cubicBezTo>
                <a:cubicBezTo>
                  <a:pt x="2208124" y="5581727"/>
                  <a:pt x="2212667" y="5585920"/>
                  <a:pt x="2217533" y="5590366"/>
                </a:cubicBezTo>
                <a:cubicBezTo>
                  <a:pt x="2225474" y="5590366"/>
                  <a:pt x="2233836" y="5590366"/>
                  <a:pt x="2242128" y="5590366"/>
                </a:cubicBezTo>
                <a:cubicBezTo>
                  <a:pt x="2251251" y="5599076"/>
                  <a:pt x="2260247" y="5607658"/>
                  <a:pt x="2268824" y="5615853"/>
                </a:cubicBezTo>
                <a:cubicBezTo>
                  <a:pt x="2273626" y="5616202"/>
                  <a:pt x="2277724" y="5616488"/>
                  <a:pt x="2281791" y="5616773"/>
                </a:cubicBezTo>
                <a:cubicBezTo>
                  <a:pt x="2291071" y="5624911"/>
                  <a:pt x="2297968" y="5635714"/>
                  <a:pt x="2309476" y="5641309"/>
                </a:cubicBezTo>
                <a:cubicBezTo>
                  <a:pt x="2321644" y="5641721"/>
                  <a:pt x="2335116" y="5638194"/>
                  <a:pt x="2342748" y="5652301"/>
                </a:cubicBezTo>
                <a:cubicBezTo>
                  <a:pt x="2352981" y="5653671"/>
                  <a:pt x="2362832" y="5655828"/>
                  <a:pt x="2368452" y="5665774"/>
                </a:cubicBezTo>
                <a:cubicBezTo>
                  <a:pt x="2378722" y="5661645"/>
                  <a:pt x="2376751" y="5653957"/>
                  <a:pt x="2375095" y="5647221"/>
                </a:cubicBezTo>
                <a:cubicBezTo>
                  <a:pt x="2368739" y="5640516"/>
                  <a:pt x="2362957" y="5634414"/>
                  <a:pt x="2357395" y="5628565"/>
                </a:cubicBezTo>
                <a:cubicBezTo>
                  <a:pt x="2348494" y="5628565"/>
                  <a:pt x="2340109" y="5628565"/>
                  <a:pt x="2331938" y="5628565"/>
                </a:cubicBezTo>
                <a:cubicBezTo>
                  <a:pt x="2327269" y="5624182"/>
                  <a:pt x="2322728" y="5619919"/>
                  <a:pt x="2318434" y="5615917"/>
                </a:cubicBezTo>
                <a:cubicBezTo>
                  <a:pt x="2313922" y="5615663"/>
                  <a:pt x="2309793" y="5615473"/>
                  <a:pt x="2305688" y="5615251"/>
                </a:cubicBezTo>
                <a:cubicBezTo>
                  <a:pt x="2296445" y="5607049"/>
                  <a:pt x="2289352" y="5596469"/>
                  <a:pt x="2278104" y="5590493"/>
                </a:cubicBezTo>
                <a:cubicBezTo>
                  <a:pt x="2274165" y="5589859"/>
                  <a:pt x="2269998" y="5589796"/>
                  <a:pt x="2266343" y="5588432"/>
                </a:cubicBezTo>
                <a:lnTo>
                  <a:pt x="2262050" y="5578232"/>
                </a:lnTo>
                <a:lnTo>
                  <a:pt x="2250197" y="5578200"/>
                </a:lnTo>
                <a:cubicBezTo>
                  <a:pt x="2239830" y="5577914"/>
                  <a:pt x="2239513" y="5577914"/>
                  <a:pt x="2236936" y="5563959"/>
                </a:cubicBezTo>
                <a:cubicBezTo>
                  <a:pt x="2236207" y="5559957"/>
                  <a:pt x="2235890" y="5555827"/>
                  <a:pt x="2231633" y="5554267"/>
                </a:cubicBezTo>
                <a:cubicBezTo>
                  <a:pt x="2226418" y="5552364"/>
                  <a:pt x="2220734" y="5551634"/>
                  <a:pt x="2217337" y="5550835"/>
                </a:cubicBezTo>
                <a:cubicBezTo>
                  <a:pt x="2210241" y="5544194"/>
                  <a:pt x="2204272" y="5538923"/>
                  <a:pt x="2198773" y="5533201"/>
                </a:cubicBezTo>
                <a:cubicBezTo>
                  <a:pt x="2197757" y="5532250"/>
                  <a:pt x="2198616" y="5529421"/>
                  <a:pt x="2198616" y="5527416"/>
                </a:cubicBezTo>
                <a:cubicBezTo>
                  <a:pt x="2208592" y="5527416"/>
                  <a:pt x="2218573" y="5527416"/>
                  <a:pt x="2231981" y="5527416"/>
                </a:cubicBezTo>
                <a:cubicBezTo>
                  <a:pt x="2236850" y="5532820"/>
                  <a:pt x="2243327" y="5540033"/>
                  <a:pt x="2249587" y="5546959"/>
                </a:cubicBezTo>
                <a:cubicBezTo>
                  <a:pt x="2249587" y="5551539"/>
                  <a:pt x="2249587" y="5555510"/>
                  <a:pt x="2249587" y="5560749"/>
                </a:cubicBezTo>
                <a:cubicBezTo>
                  <a:pt x="2253369" y="5564213"/>
                  <a:pt x="2257980" y="5568063"/>
                  <a:pt x="2262016" y="5572383"/>
                </a:cubicBezTo>
                <a:lnTo>
                  <a:pt x="2262162" y="5577788"/>
                </a:lnTo>
                <a:lnTo>
                  <a:pt x="2293361" y="5577788"/>
                </a:lnTo>
                <a:cubicBezTo>
                  <a:pt x="2297904" y="5582044"/>
                  <a:pt x="2302415" y="5586269"/>
                  <a:pt x="2307090" y="5590620"/>
                </a:cubicBezTo>
                <a:cubicBezTo>
                  <a:pt x="2315351" y="5590620"/>
                  <a:pt x="2323711" y="5590620"/>
                  <a:pt x="2335916" y="5590620"/>
                </a:cubicBezTo>
                <a:cubicBezTo>
                  <a:pt x="2341917" y="5598378"/>
                  <a:pt x="2349581" y="5608261"/>
                  <a:pt x="2356030" y="5616615"/>
                </a:cubicBezTo>
                <a:cubicBezTo>
                  <a:pt x="2367626" y="5616615"/>
                  <a:pt x="2375831" y="5616615"/>
                  <a:pt x="2383329" y="5616615"/>
                </a:cubicBezTo>
                <a:cubicBezTo>
                  <a:pt x="2387014" y="5620300"/>
                  <a:pt x="2389970" y="5623256"/>
                  <a:pt x="2392990" y="5626275"/>
                </a:cubicBezTo>
                <a:cubicBezTo>
                  <a:pt x="2400264" y="5627867"/>
                  <a:pt x="2401566" y="5619888"/>
                  <a:pt x="2406368" y="5617826"/>
                </a:cubicBezTo>
                <a:cubicBezTo>
                  <a:pt x="2409927" y="5616298"/>
                  <a:pt x="2414467" y="5615378"/>
                  <a:pt x="2418089" y="5616234"/>
                </a:cubicBezTo>
                <a:cubicBezTo>
                  <a:pt x="2421205" y="5616963"/>
                  <a:pt x="2423654" y="5620624"/>
                  <a:pt x="2426168" y="5622748"/>
                </a:cubicBezTo>
                <a:cubicBezTo>
                  <a:pt x="2422448" y="5627074"/>
                  <a:pt x="2418763" y="5631394"/>
                  <a:pt x="2414691" y="5636158"/>
                </a:cubicBezTo>
                <a:cubicBezTo>
                  <a:pt x="2425880" y="5642070"/>
                  <a:pt x="2426611" y="5652523"/>
                  <a:pt x="2429248" y="5662248"/>
                </a:cubicBezTo>
                <a:cubicBezTo>
                  <a:pt x="2430520" y="5666954"/>
                  <a:pt x="2435035" y="5668191"/>
                  <a:pt x="2439832" y="5666700"/>
                </a:cubicBezTo>
                <a:lnTo>
                  <a:pt x="2439972" y="5667037"/>
                </a:lnTo>
                <a:lnTo>
                  <a:pt x="2440256" y="5661645"/>
                </a:lnTo>
                <a:cubicBezTo>
                  <a:pt x="2441499" y="5659101"/>
                  <a:pt x="2444933" y="5657420"/>
                  <a:pt x="2447691" y="5655891"/>
                </a:cubicBezTo>
                <a:cubicBezTo>
                  <a:pt x="2448171" y="5655637"/>
                  <a:pt x="2451605" y="5659069"/>
                  <a:pt x="2451351" y="5659545"/>
                </a:cubicBezTo>
                <a:cubicBezTo>
                  <a:pt x="2449853" y="5662310"/>
                  <a:pt x="2448171" y="5665711"/>
                  <a:pt x="2445599" y="5666985"/>
                </a:cubicBezTo>
                <a:lnTo>
                  <a:pt x="2440071" y="5667276"/>
                </a:lnTo>
                <a:lnTo>
                  <a:pt x="2444150" y="5677091"/>
                </a:lnTo>
                <a:cubicBezTo>
                  <a:pt x="2451910" y="5678899"/>
                  <a:pt x="2460012" y="5679184"/>
                  <a:pt x="2469386" y="5680300"/>
                </a:cubicBezTo>
                <a:cubicBezTo>
                  <a:pt x="2486834" y="5691801"/>
                  <a:pt x="2486834" y="5691801"/>
                  <a:pt x="2507845" y="5692149"/>
                </a:cubicBezTo>
                <a:cubicBezTo>
                  <a:pt x="2511438" y="5695010"/>
                  <a:pt x="2516042" y="5698695"/>
                  <a:pt x="2521353" y="5702895"/>
                </a:cubicBezTo>
                <a:cubicBezTo>
                  <a:pt x="2531965" y="5704259"/>
                  <a:pt x="2544107" y="5709885"/>
                  <a:pt x="2554118" y="5698600"/>
                </a:cubicBezTo>
                <a:cubicBezTo>
                  <a:pt x="2549917" y="5694185"/>
                  <a:pt x="2545693" y="5689771"/>
                  <a:pt x="2541531" y="5685349"/>
                </a:cubicBezTo>
                <a:cubicBezTo>
                  <a:pt x="2541531" y="5679120"/>
                  <a:pt x="2541531" y="5672923"/>
                  <a:pt x="2541531" y="5666732"/>
                </a:cubicBezTo>
                <a:cubicBezTo>
                  <a:pt x="2543631" y="5666732"/>
                  <a:pt x="2546612" y="5665806"/>
                  <a:pt x="2547728" y="5666859"/>
                </a:cubicBezTo>
                <a:cubicBezTo>
                  <a:pt x="2558406" y="5677091"/>
                  <a:pt x="2568733" y="5687639"/>
                  <a:pt x="2579188" y="5698093"/>
                </a:cubicBezTo>
                <a:cubicBezTo>
                  <a:pt x="2575248" y="5702508"/>
                  <a:pt x="2571245" y="5706992"/>
                  <a:pt x="2567242" y="5711471"/>
                </a:cubicBezTo>
                <a:cubicBezTo>
                  <a:pt x="2568733" y="5712968"/>
                  <a:pt x="2570166" y="5715695"/>
                  <a:pt x="2571721" y="5715759"/>
                </a:cubicBezTo>
                <a:cubicBezTo>
                  <a:pt x="2588375" y="5716590"/>
                  <a:pt x="2605058" y="5717002"/>
                  <a:pt x="2621710" y="5717541"/>
                </a:cubicBezTo>
                <a:cubicBezTo>
                  <a:pt x="2626608" y="5717700"/>
                  <a:pt x="2630454" y="5723738"/>
                  <a:pt x="2630454" y="5731490"/>
                </a:cubicBezTo>
                <a:cubicBezTo>
                  <a:pt x="2630454" y="5733494"/>
                  <a:pt x="2629914" y="5735461"/>
                  <a:pt x="2629628" y="5737465"/>
                </a:cubicBezTo>
                <a:cubicBezTo>
                  <a:pt x="2617263" y="5742965"/>
                  <a:pt x="2617263" y="5742965"/>
                  <a:pt x="2523508" y="5742965"/>
                </a:cubicBezTo>
                <a:cubicBezTo>
                  <a:pt x="2519314" y="5739216"/>
                  <a:pt x="2514710" y="5735080"/>
                  <a:pt x="2509589" y="5730507"/>
                </a:cubicBezTo>
                <a:cubicBezTo>
                  <a:pt x="2506126" y="5730507"/>
                  <a:pt x="2501963" y="5730507"/>
                  <a:pt x="2497896" y="5730507"/>
                </a:cubicBezTo>
                <a:cubicBezTo>
                  <a:pt x="2493159" y="5726092"/>
                  <a:pt x="2488618" y="5721829"/>
                  <a:pt x="2484006" y="5717509"/>
                </a:cubicBezTo>
                <a:cubicBezTo>
                  <a:pt x="2478194" y="5718271"/>
                  <a:pt x="2470656" y="5714839"/>
                  <a:pt x="2467381" y="5722336"/>
                </a:cubicBezTo>
                <a:cubicBezTo>
                  <a:pt x="2466590" y="5724182"/>
                  <a:pt x="2470529" y="5728217"/>
                  <a:pt x="2472499" y="5731109"/>
                </a:cubicBezTo>
                <a:cubicBezTo>
                  <a:pt x="2478731" y="5740294"/>
                  <a:pt x="2487983" y="5743599"/>
                  <a:pt x="2498563" y="5744709"/>
                </a:cubicBezTo>
                <a:cubicBezTo>
                  <a:pt x="2500182" y="5744867"/>
                  <a:pt x="2502408" y="5747348"/>
                  <a:pt x="2502756" y="5749060"/>
                </a:cubicBezTo>
                <a:cubicBezTo>
                  <a:pt x="2503010" y="5750240"/>
                  <a:pt x="2500755" y="5752911"/>
                  <a:pt x="2499167" y="5753323"/>
                </a:cubicBezTo>
                <a:cubicBezTo>
                  <a:pt x="2485057" y="5757231"/>
                  <a:pt x="2470847" y="5757040"/>
                  <a:pt x="2457055" y="5753640"/>
                </a:cubicBezTo>
                <a:cubicBezTo>
                  <a:pt x="2449938" y="5749130"/>
                  <a:pt x="2453465" y="5742102"/>
                  <a:pt x="2452260" y="5736736"/>
                </a:cubicBezTo>
                <a:cubicBezTo>
                  <a:pt x="2448162" y="5732092"/>
                  <a:pt x="2444246" y="5727709"/>
                  <a:pt x="2440433" y="5723390"/>
                </a:cubicBezTo>
                <a:cubicBezTo>
                  <a:pt x="2444214" y="5718429"/>
                  <a:pt x="2450446" y="5716108"/>
                  <a:pt x="2450762" y="5709434"/>
                </a:cubicBezTo>
                <a:cubicBezTo>
                  <a:pt x="2450951" y="5705083"/>
                  <a:pt x="2450920" y="5704924"/>
                  <a:pt x="2433761" y="5704829"/>
                </a:cubicBezTo>
                <a:cubicBezTo>
                  <a:pt x="2429188" y="5700541"/>
                  <a:pt x="2424607" y="5696285"/>
                  <a:pt x="2419936" y="5691895"/>
                </a:cubicBezTo>
                <a:cubicBezTo>
                  <a:pt x="2407381" y="5691895"/>
                  <a:pt x="2394762" y="5691895"/>
                  <a:pt x="2382820" y="5691895"/>
                </a:cubicBezTo>
                <a:cubicBezTo>
                  <a:pt x="2377765" y="5687354"/>
                  <a:pt x="2373158" y="5683224"/>
                  <a:pt x="2368872" y="5679374"/>
                </a:cubicBezTo>
                <a:cubicBezTo>
                  <a:pt x="2364195" y="5679825"/>
                  <a:pt x="2360129" y="5680205"/>
                  <a:pt x="2356190" y="5680586"/>
                </a:cubicBezTo>
                <a:cubicBezTo>
                  <a:pt x="2350151" y="5686593"/>
                  <a:pt x="2343984" y="5692403"/>
                  <a:pt x="2338327" y="5698664"/>
                </a:cubicBezTo>
                <a:cubicBezTo>
                  <a:pt x="2337279" y="5699812"/>
                  <a:pt x="2338167" y="5702768"/>
                  <a:pt x="2338167" y="5704861"/>
                </a:cubicBezTo>
                <a:cubicBezTo>
                  <a:pt x="2336075" y="5704861"/>
                  <a:pt x="2333150" y="5705749"/>
                  <a:pt x="2332002" y="5704703"/>
                </a:cubicBezTo>
                <a:cubicBezTo>
                  <a:pt x="2325811" y="5699044"/>
                  <a:pt x="2320027" y="5692911"/>
                  <a:pt x="2313511" y="5686339"/>
                </a:cubicBezTo>
                <a:cubicBezTo>
                  <a:pt x="2317132" y="5682140"/>
                  <a:pt x="2320914" y="5677788"/>
                  <a:pt x="2325709" y="5672257"/>
                </a:cubicBezTo>
                <a:cubicBezTo>
                  <a:pt x="2319551" y="5667462"/>
                  <a:pt x="2313067" y="5662438"/>
                  <a:pt x="2301400" y="5653386"/>
                </a:cubicBezTo>
                <a:cubicBezTo>
                  <a:pt x="2300829" y="5653189"/>
                  <a:pt x="2292340" y="5654655"/>
                  <a:pt x="2286331" y="5647125"/>
                </a:cubicBezTo>
                <a:cubicBezTo>
                  <a:pt x="2282203" y="5641943"/>
                  <a:pt x="2281124" y="5642799"/>
                  <a:pt x="2268030" y="5641023"/>
                </a:cubicBezTo>
                <a:cubicBezTo>
                  <a:pt x="2255950" y="5628946"/>
                  <a:pt x="2242732" y="5615758"/>
                  <a:pt x="2229761" y="5602824"/>
                </a:cubicBezTo>
                <a:cubicBezTo>
                  <a:pt x="2220679" y="5602824"/>
                  <a:pt x="2212348" y="5602824"/>
                  <a:pt x="2204505" y="5602824"/>
                </a:cubicBezTo>
                <a:cubicBezTo>
                  <a:pt x="2197924" y="5597363"/>
                  <a:pt x="2193948" y="5588812"/>
                  <a:pt x="2183743" y="5590366"/>
                </a:cubicBezTo>
                <a:cubicBezTo>
                  <a:pt x="2181938" y="5590658"/>
                  <a:pt x="2179457" y="5590145"/>
                  <a:pt x="2178091" y="5589034"/>
                </a:cubicBezTo>
                <a:cubicBezTo>
                  <a:pt x="2174818" y="5586396"/>
                  <a:pt x="2172052" y="5583186"/>
                  <a:pt x="2169066" y="5580199"/>
                </a:cubicBezTo>
                <a:cubicBezTo>
                  <a:pt x="2165190" y="5579374"/>
                  <a:pt x="2161244" y="5577560"/>
                  <a:pt x="2157463" y="5577915"/>
                </a:cubicBezTo>
                <a:cubicBezTo>
                  <a:pt x="2146311" y="5578993"/>
                  <a:pt x="2138051" y="5575498"/>
                  <a:pt x="2129978" y="5567297"/>
                </a:cubicBezTo>
                <a:cubicBezTo>
                  <a:pt x="2124927" y="5562152"/>
                  <a:pt x="2113862" y="5566408"/>
                  <a:pt x="2108750" y="5558086"/>
                </a:cubicBezTo>
                <a:cubicBezTo>
                  <a:pt x="2104898" y="5551825"/>
                  <a:pt x="2097941" y="5553728"/>
                  <a:pt x="2092382" y="5551857"/>
                </a:cubicBezTo>
                <a:cubicBezTo>
                  <a:pt x="2086947" y="5550011"/>
                  <a:pt x="2082753" y="5544512"/>
                  <a:pt x="2077634" y="5540319"/>
                </a:cubicBezTo>
                <a:cubicBezTo>
                  <a:pt x="2073631" y="5544099"/>
                  <a:pt x="2069532" y="5548521"/>
                  <a:pt x="2064826" y="5552206"/>
                </a:cubicBezTo>
                <a:cubicBezTo>
                  <a:pt x="2060475" y="5555638"/>
                  <a:pt x="2058983" y="5558245"/>
                  <a:pt x="2061108" y="5561232"/>
                </a:cubicBezTo>
                <a:cubicBezTo>
                  <a:pt x="2063780" y="5564981"/>
                  <a:pt x="2067368" y="5565647"/>
                  <a:pt x="2072203" y="5565140"/>
                </a:cubicBezTo>
                <a:cubicBezTo>
                  <a:pt x="2078363" y="5564499"/>
                  <a:pt x="2084656" y="5564981"/>
                  <a:pt x="2090125" y="5564981"/>
                </a:cubicBezTo>
                <a:cubicBezTo>
                  <a:pt x="2101212" y="5576006"/>
                  <a:pt x="2111738" y="5586301"/>
                  <a:pt x="2121940" y="5596913"/>
                </a:cubicBezTo>
                <a:cubicBezTo>
                  <a:pt x="2122985" y="5597997"/>
                  <a:pt x="2122066" y="5600985"/>
                  <a:pt x="2122066" y="5603078"/>
                </a:cubicBezTo>
                <a:cubicBezTo>
                  <a:pt x="2115709" y="5603078"/>
                  <a:pt x="2109384" y="5603078"/>
                  <a:pt x="2103250" y="5603078"/>
                </a:cubicBezTo>
                <a:cubicBezTo>
                  <a:pt x="2098579" y="5598695"/>
                  <a:pt x="2094001" y="5594439"/>
                  <a:pt x="2089617" y="5590335"/>
                </a:cubicBezTo>
                <a:cubicBezTo>
                  <a:pt x="2085131" y="5590595"/>
                  <a:pt x="2081003" y="5590817"/>
                  <a:pt x="2075477" y="5591134"/>
                </a:cubicBezTo>
                <a:cubicBezTo>
                  <a:pt x="2073060" y="5597997"/>
                  <a:pt x="2071023" y="5605622"/>
                  <a:pt x="2067686" y="5612612"/>
                </a:cubicBezTo>
                <a:cubicBezTo>
                  <a:pt x="2065943" y="5616298"/>
                  <a:pt x="2061934" y="5614870"/>
                  <a:pt x="2058501" y="5609117"/>
                </a:cubicBezTo>
                <a:cubicBezTo>
                  <a:pt x="2058501" y="5603554"/>
                  <a:pt x="2057993" y="5597230"/>
                  <a:pt x="2058659" y="5591007"/>
                </a:cubicBezTo>
                <a:cubicBezTo>
                  <a:pt x="2059204" y="5586142"/>
                  <a:pt x="2058531" y="5582456"/>
                  <a:pt x="2054466" y="5579976"/>
                </a:cubicBezTo>
                <a:cubicBezTo>
                  <a:pt x="2051542" y="5578200"/>
                  <a:pt x="2048807" y="5579976"/>
                  <a:pt x="2045407" y="5584201"/>
                </a:cubicBezTo>
                <a:cubicBezTo>
                  <a:pt x="2041530" y="5589034"/>
                  <a:pt x="2037021" y="5593322"/>
                  <a:pt x="2033113" y="5597522"/>
                </a:cubicBezTo>
                <a:cubicBezTo>
                  <a:pt x="2032060" y="5614014"/>
                  <a:pt x="2031996" y="5614997"/>
                  <a:pt x="2021573" y="5615473"/>
                </a:cubicBezTo>
                <a:cubicBezTo>
                  <a:pt x="2014328" y="5615790"/>
                  <a:pt x="2009659" y="5618175"/>
                  <a:pt x="2007876" y="5624658"/>
                </a:cubicBezTo>
                <a:cubicBezTo>
                  <a:pt x="2006814" y="5628597"/>
                  <a:pt x="2007909" y="5633075"/>
                  <a:pt x="2007623" y="5637274"/>
                </a:cubicBezTo>
                <a:cubicBezTo>
                  <a:pt x="2007338" y="5641277"/>
                  <a:pt x="2006560" y="5645248"/>
                  <a:pt x="2005982" y="5649250"/>
                </a:cubicBezTo>
                <a:cubicBezTo>
                  <a:pt x="1998516" y="5656723"/>
                  <a:pt x="1991017" y="5664189"/>
                  <a:pt x="1982911" y="5672320"/>
                </a:cubicBezTo>
                <a:cubicBezTo>
                  <a:pt x="1982911" y="5679951"/>
                  <a:pt x="1982911" y="5688242"/>
                  <a:pt x="1982911" y="5696570"/>
                </a:cubicBezTo>
                <a:cubicBezTo>
                  <a:pt x="1978527" y="5701493"/>
                  <a:pt x="1974430" y="5706098"/>
                  <a:pt x="1970110" y="5710963"/>
                </a:cubicBezTo>
                <a:cubicBezTo>
                  <a:pt x="1969950" y="5714680"/>
                  <a:pt x="1969753" y="5718842"/>
                  <a:pt x="1969564" y="5723199"/>
                </a:cubicBezTo>
                <a:cubicBezTo>
                  <a:pt x="1961051" y="5732124"/>
                  <a:pt x="1952434" y="5741150"/>
                  <a:pt x="1944208" y="5749796"/>
                </a:cubicBezTo>
                <a:cubicBezTo>
                  <a:pt x="1943859" y="5754623"/>
                  <a:pt x="1943542" y="5758721"/>
                  <a:pt x="1943251" y="5762825"/>
                </a:cubicBezTo>
                <a:cubicBezTo>
                  <a:pt x="1931306" y="5774769"/>
                  <a:pt x="1919322" y="5786752"/>
                  <a:pt x="1906705" y="5799368"/>
                </a:cubicBezTo>
                <a:cubicBezTo>
                  <a:pt x="1906705" y="5806961"/>
                  <a:pt x="1906705" y="5815226"/>
                  <a:pt x="1906705" y="5826600"/>
                </a:cubicBezTo>
                <a:cubicBezTo>
                  <a:pt x="1897779" y="5832892"/>
                  <a:pt x="1887452" y="5840199"/>
                  <a:pt x="1880549" y="5845033"/>
                </a:cubicBezTo>
                <a:cubicBezTo>
                  <a:pt x="1880549" y="5855264"/>
                  <a:pt x="1880549" y="5859457"/>
                  <a:pt x="1880549" y="5863365"/>
                </a:cubicBezTo>
                <a:cubicBezTo>
                  <a:pt x="1876134" y="5868135"/>
                  <a:pt x="1871909" y="5872708"/>
                  <a:pt x="1867938" y="5876996"/>
                </a:cubicBezTo>
                <a:cubicBezTo>
                  <a:pt x="1867621" y="5881608"/>
                  <a:pt x="1867328" y="5885737"/>
                  <a:pt x="1867042" y="5889835"/>
                </a:cubicBezTo>
                <a:cubicBezTo>
                  <a:pt x="1859578" y="5897301"/>
                  <a:pt x="1852080" y="5904773"/>
                  <a:pt x="1844069" y="5912810"/>
                </a:cubicBezTo>
                <a:cubicBezTo>
                  <a:pt x="1842927" y="5922439"/>
                  <a:pt x="1840318" y="5931814"/>
                  <a:pt x="1831423" y="5938773"/>
                </a:cubicBezTo>
                <a:cubicBezTo>
                  <a:pt x="1829165" y="5940523"/>
                  <a:pt x="1830211" y="5946492"/>
                  <a:pt x="1829989" y="5948243"/>
                </a:cubicBezTo>
                <a:cubicBezTo>
                  <a:pt x="1803453" y="5974776"/>
                  <a:pt x="1778155" y="6000073"/>
                  <a:pt x="1754195" y="6024031"/>
                </a:cubicBezTo>
                <a:cubicBezTo>
                  <a:pt x="1754195" y="6035627"/>
                  <a:pt x="1754195" y="6043892"/>
                  <a:pt x="1754195" y="6055170"/>
                </a:cubicBezTo>
                <a:cubicBezTo>
                  <a:pt x="1745170" y="6061494"/>
                  <a:pt x="1734811" y="6068738"/>
                  <a:pt x="1728073" y="6073476"/>
                </a:cubicBezTo>
                <a:cubicBezTo>
                  <a:pt x="1728073" y="6086030"/>
                  <a:pt x="1728073" y="6092386"/>
                  <a:pt x="1728073" y="6098741"/>
                </a:cubicBezTo>
                <a:cubicBezTo>
                  <a:pt x="1726075" y="6098741"/>
                  <a:pt x="1723214" y="6097847"/>
                  <a:pt x="1722162" y="6098868"/>
                </a:cubicBezTo>
                <a:cubicBezTo>
                  <a:pt x="1700618" y="6119871"/>
                  <a:pt x="1679292" y="6141127"/>
                  <a:pt x="1657717" y="6162135"/>
                </a:cubicBezTo>
                <a:cubicBezTo>
                  <a:pt x="1656703" y="6163150"/>
                  <a:pt x="1653809" y="6162262"/>
                  <a:pt x="1651806" y="6162262"/>
                </a:cubicBezTo>
                <a:cubicBezTo>
                  <a:pt x="1651806" y="6160226"/>
                  <a:pt x="1652662" y="6157334"/>
                  <a:pt x="1651646" y="6156287"/>
                </a:cubicBezTo>
                <a:cubicBezTo>
                  <a:pt x="1647454" y="6151967"/>
                  <a:pt x="1642651" y="6148187"/>
                  <a:pt x="1637253" y="6143480"/>
                </a:cubicBezTo>
                <a:cubicBezTo>
                  <a:pt x="1643286" y="6138526"/>
                  <a:pt x="1647993" y="6134644"/>
                  <a:pt x="1651806" y="6131529"/>
                </a:cubicBezTo>
                <a:lnTo>
                  <a:pt x="1651806" y="6111991"/>
                </a:lnTo>
                <a:lnTo>
                  <a:pt x="1633686" y="6111991"/>
                </a:lnTo>
                <a:cubicBezTo>
                  <a:pt x="1622339" y="6116723"/>
                  <a:pt x="1631143" y="6131814"/>
                  <a:pt x="1619985" y="6137409"/>
                </a:cubicBezTo>
                <a:cubicBezTo>
                  <a:pt x="1612582" y="6137409"/>
                  <a:pt x="1604354" y="6137979"/>
                  <a:pt x="1596311" y="6137060"/>
                </a:cubicBezTo>
                <a:cubicBezTo>
                  <a:pt x="1593900" y="6136774"/>
                  <a:pt x="1591959" y="6132359"/>
                  <a:pt x="1590431" y="6130577"/>
                </a:cubicBezTo>
                <a:cubicBezTo>
                  <a:pt x="1604862" y="6115613"/>
                  <a:pt x="1619065" y="6100897"/>
                  <a:pt x="1632855" y="6086568"/>
                </a:cubicBezTo>
                <a:cubicBezTo>
                  <a:pt x="1639815" y="6086568"/>
                  <a:pt x="1645980" y="6086568"/>
                  <a:pt x="1652115" y="6086568"/>
                </a:cubicBezTo>
                <a:lnTo>
                  <a:pt x="1652146" y="6111438"/>
                </a:lnTo>
                <a:lnTo>
                  <a:pt x="1669859" y="6110939"/>
                </a:lnTo>
                <a:cubicBezTo>
                  <a:pt x="1677483" y="6105668"/>
                  <a:pt x="1677008" y="6103886"/>
                  <a:pt x="1670936" y="6099027"/>
                </a:cubicBezTo>
                <a:cubicBezTo>
                  <a:pt x="1664960" y="6094225"/>
                  <a:pt x="1662100" y="6084533"/>
                  <a:pt x="1651806" y="6086030"/>
                </a:cubicBezTo>
                <a:cubicBezTo>
                  <a:pt x="1651806" y="6081799"/>
                  <a:pt x="1652375" y="6077479"/>
                  <a:pt x="1651646" y="6073381"/>
                </a:cubicBezTo>
                <a:cubicBezTo>
                  <a:pt x="1650791" y="6068421"/>
                  <a:pt x="1651678" y="6064672"/>
                  <a:pt x="1656283" y="6062611"/>
                </a:cubicBezTo>
                <a:cubicBezTo>
                  <a:pt x="1659082" y="6061335"/>
                  <a:pt x="1662132" y="6063499"/>
                  <a:pt x="1665247" y="6067660"/>
                </a:cubicBezTo>
                <a:cubicBezTo>
                  <a:pt x="1666490" y="6069347"/>
                  <a:pt x="1668202" y="6070679"/>
                  <a:pt x="1669693" y="6072170"/>
                </a:cubicBezTo>
                <a:cubicBezTo>
                  <a:pt x="1683079" y="6069245"/>
                  <a:pt x="1672332" y="6052728"/>
                  <a:pt x="1683682" y="6048148"/>
                </a:cubicBezTo>
                <a:cubicBezTo>
                  <a:pt x="1687303" y="6048148"/>
                  <a:pt x="1691465" y="6048148"/>
                  <a:pt x="1694484" y="6048148"/>
                </a:cubicBezTo>
                <a:cubicBezTo>
                  <a:pt x="1714473" y="6028129"/>
                  <a:pt x="1733795" y="6008807"/>
                  <a:pt x="1753498" y="5989074"/>
                </a:cubicBezTo>
                <a:cubicBezTo>
                  <a:pt x="1753655" y="5985706"/>
                  <a:pt x="1753878" y="5981576"/>
                  <a:pt x="1754068" y="5977574"/>
                </a:cubicBezTo>
                <a:cubicBezTo>
                  <a:pt x="1758136" y="5971154"/>
                  <a:pt x="1764681" y="5972518"/>
                  <a:pt x="1770657" y="5971313"/>
                </a:cubicBezTo>
                <a:cubicBezTo>
                  <a:pt x="1773803" y="5970679"/>
                  <a:pt x="1778314" y="5966353"/>
                  <a:pt x="1778504" y="5963428"/>
                </a:cubicBezTo>
                <a:cubicBezTo>
                  <a:pt x="1779399" y="5950977"/>
                  <a:pt x="1778891" y="5938455"/>
                  <a:pt x="1778891" y="5927716"/>
                </a:cubicBezTo>
                <a:cubicBezTo>
                  <a:pt x="1786235" y="5920085"/>
                  <a:pt x="1792113" y="5914021"/>
                  <a:pt x="1797828" y="5908109"/>
                </a:cubicBezTo>
                <a:cubicBezTo>
                  <a:pt x="1802374" y="5908109"/>
                  <a:pt x="1806602" y="5908109"/>
                  <a:pt x="1810728" y="5908109"/>
                </a:cubicBezTo>
                <a:cubicBezTo>
                  <a:pt x="1821569" y="5900193"/>
                  <a:pt x="1815213" y="5888693"/>
                  <a:pt x="1817053" y="5878874"/>
                </a:cubicBezTo>
                <a:cubicBezTo>
                  <a:pt x="1823378" y="5867881"/>
                  <a:pt x="1833804" y="5860535"/>
                  <a:pt x="1842292" y="5851097"/>
                </a:cubicBezTo>
                <a:cubicBezTo>
                  <a:pt x="1842292" y="5847095"/>
                  <a:pt x="1842292" y="5842902"/>
                  <a:pt x="1842292" y="5838867"/>
                </a:cubicBezTo>
                <a:cubicBezTo>
                  <a:pt x="1846675" y="5834129"/>
                  <a:pt x="1850900" y="5829524"/>
                  <a:pt x="1855352" y="5824754"/>
                </a:cubicBezTo>
                <a:cubicBezTo>
                  <a:pt x="1855352" y="5816558"/>
                  <a:pt x="1855352" y="5808166"/>
                  <a:pt x="1855352" y="5800161"/>
                </a:cubicBezTo>
                <a:cubicBezTo>
                  <a:pt x="1859578" y="5793678"/>
                  <a:pt x="1865997" y="5794694"/>
                  <a:pt x="1872036" y="5793457"/>
                </a:cubicBezTo>
                <a:cubicBezTo>
                  <a:pt x="1878519" y="5792124"/>
                  <a:pt x="1881667" y="5786688"/>
                  <a:pt x="1880677" y="5779508"/>
                </a:cubicBezTo>
                <a:cubicBezTo>
                  <a:pt x="1880423" y="5777630"/>
                  <a:pt x="1881317" y="5775600"/>
                  <a:pt x="1881667" y="5773627"/>
                </a:cubicBezTo>
                <a:cubicBezTo>
                  <a:pt x="1889133" y="5766162"/>
                  <a:pt x="1896599" y="5758689"/>
                  <a:pt x="1904072" y="5751223"/>
                </a:cubicBezTo>
                <a:cubicBezTo>
                  <a:pt x="1904358" y="5732124"/>
                  <a:pt x="1920438" y="5723770"/>
                  <a:pt x="1931179" y="5711376"/>
                </a:cubicBezTo>
                <a:cubicBezTo>
                  <a:pt x="1931179" y="5699013"/>
                  <a:pt x="1931179" y="5686402"/>
                  <a:pt x="1931179" y="5674706"/>
                </a:cubicBezTo>
                <a:cubicBezTo>
                  <a:pt x="1935688" y="5664379"/>
                  <a:pt x="1945762" y="5668318"/>
                  <a:pt x="1952403" y="5664760"/>
                </a:cubicBezTo>
                <a:cubicBezTo>
                  <a:pt x="1955518" y="5661645"/>
                  <a:pt x="1958634" y="5658752"/>
                  <a:pt x="1961494" y="5655638"/>
                </a:cubicBezTo>
                <a:cubicBezTo>
                  <a:pt x="1968485" y="5648013"/>
                  <a:pt x="1975349" y="5640262"/>
                  <a:pt x="1982245" y="5632536"/>
                </a:cubicBezTo>
                <a:cubicBezTo>
                  <a:pt x="1980373" y="5622812"/>
                  <a:pt x="1988822" y="5618302"/>
                  <a:pt x="1992319" y="5611312"/>
                </a:cubicBezTo>
                <a:cubicBezTo>
                  <a:pt x="1996709" y="5602507"/>
                  <a:pt x="1996962" y="5591958"/>
                  <a:pt x="2006046" y="5585095"/>
                </a:cubicBezTo>
                <a:cubicBezTo>
                  <a:pt x="2008258" y="5583408"/>
                  <a:pt x="2007210" y="5577376"/>
                  <a:pt x="2007752" y="5572637"/>
                </a:cubicBezTo>
                <a:cubicBezTo>
                  <a:pt x="2003984" y="5568381"/>
                  <a:pt x="1999918" y="5563738"/>
                  <a:pt x="1995560" y="5558847"/>
                </a:cubicBezTo>
                <a:cubicBezTo>
                  <a:pt x="1999371" y="5554654"/>
                  <a:pt x="2003446" y="5550202"/>
                  <a:pt x="2007464" y="5545786"/>
                </a:cubicBezTo>
                <a:cubicBezTo>
                  <a:pt x="1997122" y="5535428"/>
                  <a:pt x="1986634" y="5524943"/>
                  <a:pt x="1976046" y="5514356"/>
                </a:cubicBezTo>
                <a:cubicBezTo>
                  <a:pt x="1971980" y="5514356"/>
                  <a:pt x="1967819" y="5514356"/>
                  <a:pt x="1963783" y="5514356"/>
                </a:cubicBezTo>
                <a:cubicBezTo>
                  <a:pt x="1959046" y="5509973"/>
                  <a:pt x="1954472" y="5505749"/>
                  <a:pt x="1950088" y="5501708"/>
                </a:cubicBezTo>
                <a:cubicBezTo>
                  <a:pt x="1945698" y="5501708"/>
                  <a:pt x="1941505" y="5501708"/>
                  <a:pt x="1935974" y="5501708"/>
                </a:cubicBezTo>
                <a:cubicBezTo>
                  <a:pt x="1934167" y="5507017"/>
                  <a:pt x="1932289" y="5512580"/>
                  <a:pt x="1930063" y="5519158"/>
                </a:cubicBezTo>
                <a:cubicBezTo>
                  <a:pt x="1939216" y="5528343"/>
                  <a:pt x="1948147" y="5537077"/>
                  <a:pt x="1956730" y="5546135"/>
                </a:cubicBezTo>
                <a:cubicBezTo>
                  <a:pt x="1957778" y="5547246"/>
                  <a:pt x="1956889" y="5550233"/>
                  <a:pt x="1956889" y="5552333"/>
                </a:cubicBezTo>
                <a:cubicBezTo>
                  <a:pt x="1950596" y="5552333"/>
                  <a:pt x="1944271" y="5552333"/>
                  <a:pt x="1938074" y="5552333"/>
                </a:cubicBezTo>
                <a:cubicBezTo>
                  <a:pt x="1933500" y="5548013"/>
                  <a:pt x="1928953" y="5543750"/>
                  <a:pt x="1924379" y="5539431"/>
                </a:cubicBezTo>
                <a:cubicBezTo>
                  <a:pt x="1915985" y="5539431"/>
                  <a:pt x="1907630" y="5539431"/>
                  <a:pt x="1899651" y="5539431"/>
                </a:cubicBezTo>
                <a:cubicBezTo>
                  <a:pt x="1893041" y="5534375"/>
                  <a:pt x="1889482" y="5525482"/>
                  <a:pt x="1879154" y="5526814"/>
                </a:cubicBezTo>
                <a:cubicBezTo>
                  <a:pt x="1871782" y="5527765"/>
                  <a:pt x="1869461" y="5519856"/>
                  <a:pt x="1864246" y="5517249"/>
                </a:cubicBezTo>
                <a:cubicBezTo>
                  <a:pt x="1857382" y="5513817"/>
                  <a:pt x="1849695" y="5512009"/>
                  <a:pt x="1842672" y="5509592"/>
                </a:cubicBezTo>
                <a:cubicBezTo>
                  <a:pt x="1842672" y="5504029"/>
                  <a:pt x="1842672" y="5499868"/>
                  <a:pt x="1842672" y="5496437"/>
                </a:cubicBezTo>
                <a:cubicBezTo>
                  <a:pt x="1838129" y="5486459"/>
                  <a:pt x="1827825" y="5490874"/>
                  <a:pt x="1821443" y="5486585"/>
                </a:cubicBezTo>
                <a:cubicBezTo>
                  <a:pt x="1816483" y="5483249"/>
                  <a:pt x="1813778" y="5476766"/>
                  <a:pt x="1806855" y="5476100"/>
                </a:cubicBezTo>
                <a:cubicBezTo>
                  <a:pt x="1800560" y="5475466"/>
                  <a:pt x="1795321" y="5476893"/>
                  <a:pt x="1792524" y="5483281"/>
                </a:cubicBezTo>
                <a:cubicBezTo>
                  <a:pt x="1798436" y="5489193"/>
                  <a:pt x="1804374" y="5495136"/>
                  <a:pt x="1810540" y="5501295"/>
                </a:cubicBezTo>
                <a:cubicBezTo>
                  <a:pt x="1814444" y="5501295"/>
                  <a:pt x="1818581" y="5501295"/>
                  <a:pt x="1822553" y="5501295"/>
                </a:cubicBezTo>
                <a:cubicBezTo>
                  <a:pt x="1832661" y="5513626"/>
                  <a:pt x="1832629" y="5513658"/>
                  <a:pt x="1823378" y="5526941"/>
                </a:cubicBezTo>
                <a:cubicBezTo>
                  <a:pt x="1819184" y="5526941"/>
                  <a:pt x="1814991" y="5526941"/>
                  <a:pt x="1810982" y="5526941"/>
                </a:cubicBezTo>
                <a:cubicBezTo>
                  <a:pt x="1806346" y="5522590"/>
                  <a:pt x="1801836" y="5518333"/>
                  <a:pt x="1797510" y="5514261"/>
                </a:cubicBezTo>
                <a:cubicBezTo>
                  <a:pt x="1793030" y="5514039"/>
                  <a:pt x="1788902" y="5513849"/>
                  <a:pt x="1784766" y="5513658"/>
                </a:cubicBezTo>
                <a:cubicBezTo>
                  <a:pt x="1778219" y="5505146"/>
                  <a:pt x="1770339" y="5499170"/>
                  <a:pt x="1758801" y="5500407"/>
                </a:cubicBezTo>
                <a:cubicBezTo>
                  <a:pt x="1752831" y="5494432"/>
                  <a:pt x="1746890" y="5488495"/>
                  <a:pt x="1740915" y="5482519"/>
                </a:cubicBezTo>
                <a:cubicBezTo>
                  <a:pt x="1740915" y="5478352"/>
                  <a:pt x="1740915" y="5474159"/>
                  <a:pt x="1740915" y="5469935"/>
                </a:cubicBezTo>
                <a:cubicBezTo>
                  <a:pt x="1749304" y="5461384"/>
                  <a:pt x="1757722" y="5452777"/>
                  <a:pt x="1765861" y="5444448"/>
                </a:cubicBezTo>
                <a:cubicBezTo>
                  <a:pt x="1762650" y="5438955"/>
                  <a:pt x="1759188" y="5437204"/>
                  <a:pt x="1754640" y="5437997"/>
                </a:cubicBezTo>
                <a:cubicBezTo>
                  <a:pt x="1747333" y="5439272"/>
                  <a:pt x="1742278" y="5435517"/>
                  <a:pt x="1741167" y="5429065"/>
                </a:cubicBezTo>
                <a:cubicBezTo>
                  <a:pt x="1740121" y="5422938"/>
                  <a:pt x="1740566" y="5416772"/>
                  <a:pt x="1734589" y="5412770"/>
                </a:cubicBezTo>
                <a:cubicBezTo>
                  <a:pt x="1728773" y="5413182"/>
                  <a:pt x="1720892" y="5409624"/>
                  <a:pt x="1717937" y="5416899"/>
                </a:cubicBezTo>
                <a:cubicBezTo>
                  <a:pt x="1715266" y="5423414"/>
                  <a:pt x="1723754" y="5425571"/>
                  <a:pt x="1726647" y="5430372"/>
                </a:cubicBezTo>
                <a:cubicBezTo>
                  <a:pt x="1728327" y="5479881"/>
                  <a:pt x="1728327" y="5479881"/>
                  <a:pt x="1721019" y="5488076"/>
                </a:cubicBezTo>
                <a:cubicBezTo>
                  <a:pt x="1714600" y="5479246"/>
                  <a:pt x="1706309" y="5474096"/>
                  <a:pt x="1695373" y="5474794"/>
                </a:cubicBezTo>
                <a:cubicBezTo>
                  <a:pt x="1689175" y="5468761"/>
                  <a:pt x="1683174" y="5462913"/>
                  <a:pt x="1677325" y="5457223"/>
                </a:cubicBezTo>
                <a:cubicBezTo>
                  <a:pt x="1677325" y="5450613"/>
                  <a:pt x="1677325" y="5444321"/>
                  <a:pt x="1677325" y="5437997"/>
                </a:cubicBezTo>
                <a:cubicBezTo>
                  <a:pt x="1683237" y="5437997"/>
                  <a:pt x="1689175" y="5438219"/>
                  <a:pt x="1695055" y="5437838"/>
                </a:cubicBezTo>
                <a:cubicBezTo>
                  <a:pt x="1696647" y="5437743"/>
                  <a:pt x="1698329" y="5436030"/>
                  <a:pt x="1699571" y="5434660"/>
                </a:cubicBezTo>
                <a:cubicBezTo>
                  <a:pt x="1700587" y="5433582"/>
                  <a:pt x="1701856" y="5431577"/>
                  <a:pt x="1701443" y="5430626"/>
                </a:cubicBezTo>
                <a:cubicBezTo>
                  <a:pt x="1700746" y="5428939"/>
                  <a:pt x="1699058" y="5426909"/>
                  <a:pt x="1697408" y="5426497"/>
                </a:cubicBezTo>
                <a:cubicBezTo>
                  <a:pt x="1683778" y="5422970"/>
                  <a:pt x="1679932" y="5425285"/>
                  <a:pt x="1677292" y="5437997"/>
                </a:cubicBezTo>
                <a:cubicBezTo>
                  <a:pt x="1675193" y="5437997"/>
                  <a:pt x="1672395" y="5437140"/>
                  <a:pt x="1671095" y="5438155"/>
                </a:cubicBezTo>
                <a:cubicBezTo>
                  <a:pt x="1666389" y="5441873"/>
                  <a:pt x="1662227" y="5446230"/>
                  <a:pt x="1656670" y="5451438"/>
                </a:cubicBezTo>
                <a:cubicBezTo>
                  <a:pt x="1653777" y="5443148"/>
                  <a:pt x="1651360" y="5435745"/>
                  <a:pt x="1648531" y="5428527"/>
                </a:cubicBezTo>
                <a:cubicBezTo>
                  <a:pt x="1648119" y="5427480"/>
                  <a:pt x="1645322" y="5426338"/>
                  <a:pt x="1644307" y="5426782"/>
                </a:cubicBezTo>
                <a:cubicBezTo>
                  <a:pt x="1642493" y="5427575"/>
                  <a:pt x="1640305" y="5429389"/>
                  <a:pt x="1639949" y="5431102"/>
                </a:cubicBezTo>
                <a:cubicBezTo>
                  <a:pt x="1639156" y="5435104"/>
                  <a:pt x="1640178" y="5439589"/>
                  <a:pt x="1638966" y="5443401"/>
                </a:cubicBezTo>
                <a:cubicBezTo>
                  <a:pt x="1637474" y="5448197"/>
                  <a:pt x="1633916" y="5450074"/>
                  <a:pt x="1630928" y="5448672"/>
                </a:cubicBezTo>
                <a:cubicBezTo>
                  <a:pt x="1629146" y="5447816"/>
                  <a:pt x="1626729" y="5445881"/>
                  <a:pt x="1626634" y="5444289"/>
                </a:cubicBezTo>
                <a:cubicBezTo>
                  <a:pt x="1626221" y="5435903"/>
                  <a:pt x="1626444" y="5427448"/>
                  <a:pt x="1626444" y="5419253"/>
                </a:cubicBezTo>
                <a:cubicBezTo>
                  <a:pt x="1630642" y="5414705"/>
                  <a:pt x="1634709" y="5410258"/>
                  <a:pt x="1638743" y="5405868"/>
                </a:cubicBezTo>
                <a:cubicBezTo>
                  <a:pt x="1630452" y="5396049"/>
                  <a:pt x="1613382" y="5401898"/>
                  <a:pt x="1607985" y="5387791"/>
                </a:cubicBezTo>
                <a:cubicBezTo>
                  <a:pt x="1603855" y="5387600"/>
                  <a:pt x="1599718" y="5387378"/>
                  <a:pt x="1594827" y="5387124"/>
                </a:cubicBezTo>
                <a:cubicBezTo>
                  <a:pt x="1579252" y="5370917"/>
                  <a:pt x="1563235" y="5354298"/>
                  <a:pt x="1548746" y="5339202"/>
                </a:cubicBezTo>
                <a:cubicBezTo>
                  <a:pt x="1542326" y="5337901"/>
                  <a:pt x="1538229" y="5337647"/>
                  <a:pt x="1534638" y="5336151"/>
                </a:cubicBezTo>
                <a:cubicBezTo>
                  <a:pt x="1531072" y="5334692"/>
                  <a:pt x="1528027" y="5331926"/>
                  <a:pt x="1524723" y="5329731"/>
                </a:cubicBezTo>
                <a:cubicBezTo>
                  <a:pt x="1524723" y="5325538"/>
                  <a:pt x="1524723" y="5321345"/>
                  <a:pt x="1524723" y="5317977"/>
                </a:cubicBezTo>
                <a:cubicBezTo>
                  <a:pt x="1509435" y="5302690"/>
                  <a:pt x="1494560" y="5287822"/>
                  <a:pt x="1479405" y="5272662"/>
                </a:cubicBezTo>
                <a:cubicBezTo>
                  <a:pt x="1475720" y="5272662"/>
                  <a:pt x="1471520" y="5272662"/>
                  <a:pt x="1467454" y="5272662"/>
                </a:cubicBezTo>
                <a:cubicBezTo>
                  <a:pt x="1450959" y="5256169"/>
                  <a:pt x="1434784" y="5239582"/>
                  <a:pt x="1417972" y="5223661"/>
                </a:cubicBezTo>
                <a:cubicBezTo>
                  <a:pt x="1415619" y="5221440"/>
                  <a:pt x="1410189" y="5222424"/>
                  <a:pt x="1408659" y="5222233"/>
                </a:cubicBezTo>
                <a:cubicBezTo>
                  <a:pt x="1382123" y="5195700"/>
                  <a:pt x="1356958" y="5170530"/>
                  <a:pt x="1331026" y="5144599"/>
                </a:cubicBezTo>
                <a:cubicBezTo>
                  <a:pt x="1324479" y="5149972"/>
                  <a:pt x="1320222" y="5153435"/>
                  <a:pt x="1315326" y="5157438"/>
                </a:cubicBezTo>
                <a:cubicBezTo>
                  <a:pt x="1311355" y="5153974"/>
                  <a:pt x="1307002" y="5150162"/>
                  <a:pt x="1302105" y="5145906"/>
                </a:cubicBezTo>
                <a:cubicBezTo>
                  <a:pt x="1298673" y="5145906"/>
                  <a:pt x="1294543" y="5145906"/>
                  <a:pt x="1287901" y="5145906"/>
                </a:cubicBezTo>
                <a:cubicBezTo>
                  <a:pt x="1278940" y="5136340"/>
                  <a:pt x="1268580" y="5125944"/>
                  <a:pt x="1259140" y="5114729"/>
                </a:cubicBezTo>
                <a:cubicBezTo>
                  <a:pt x="1256975" y="5112153"/>
                  <a:pt x="1258188" y="5106819"/>
                  <a:pt x="1257547" y="5099733"/>
                </a:cubicBezTo>
                <a:cubicBezTo>
                  <a:pt x="1248241" y="5091691"/>
                  <a:pt x="1237144" y="5082156"/>
                  <a:pt x="1223194" y="5070117"/>
                </a:cubicBezTo>
                <a:cubicBezTo>
                  <a:pt x="1208135" y="5067066"/>
                  <a:pt x="1208135" y="5067066"/>
                  <a:pt x="1206131" y="5049679"/>
                </a:cubicBezTo>
                <a:cubicBezTo>
                  <a:pt x="1170312" y="5013841"/>
                  <a:pt x="1134626" y="4978059"/>
                  <a:pt x="1098779" y="4942467"/>
                </a:cubicBezTo>
                <a:lnTo>
                  <a:pt x="1089793" y="4942276"/>
                </a:lnTo>
                <a:lnTo>
                  <a:pt x="1092359" y="4942245"/>
                </a:lnTo>
                <a:cubicBezTo>
                  <a:pt x="1093982" y="4938147"/>
                  <a:pt x="1092327" y="4935096"/>
                  <a:pt x="1089147" y="4932362"/>
                </a:cubicBezTo>
                <a:cubicBezTo>
                  <a:pt x="1086136" y="4929787"/>
                  <a:pt x="1083592" y="4930167"/>
                  <a:pt x="1081205" y="4934874"/>
                </a:cubicBezTo>
                <a:cubicBezTo>
                  <a:pt x="1080793" y="4935699"/>
                  <a:pt x="1081903" y="4937697"/>
                  <a:pt x="1082798" y="4938750"/>
                </a:cubicBezTo>
                <a:cubicBezTo>
                  <a:pt x="1083940" y="4940145"/>
                  <a:pt x="1085368" y="4941642"/>
                  <a:pt x="1089789" y="4942245"/>
                </a:cubicBezTo>
                <a:lnTo>
                  <a:pt x="1089793" y="4942276"/>
                </a:lnTo>
                <a:lnTo>
                  <a:pt x="1092580" y="4964807"/>
                </a:lnTo>
                <a:cubicBezTo>
                  <a:pt x="1100402" y="4971037"/>
                  <a:pt x="1110191" y="4978852"/>
                  <a:pt x="1117594" y="4984795"/>
                </a:cubicBezTo>
                <a:cubicBezTo>
                  <a:pt x="1118419" y="4992673"/>
                  <a:pt x="1118831" y="4996708"/>
                  <a:pt x="1119249" y="5000748"/>
                </a:cubicBezTo>
                <a:cubicBezTo>
                  <a:pt x="1135647" y="5017114"/>
                  <a:pt x="1152013" y="5033504"/>
                  <a:pt x="1168602" y="5050098"/>
                </a:cubicBezTo>
                <a:cubicBezTo>
                  <a:pt x="1168602" y="5058262"/>
                  <a:pt x="1168602" y="5066622"/>
                  <a:pt x="1168602" y="5074786"/>
                </a:cubicBezTo>
                <a:cubicBezTo>
                  <a:pt x="1172985" y="5079524"/>
                  <a:pt x="1177144" y="5084066"/>
                  <a:pt x="1181213" y="5088481"/>
                </a:cubicBezTo>
                <a:cubicBezTo>
                  <a:pt x="1176986" y="5093061"/>
                  <a:pt x="1172795" y="5097602"/>
                  <a:pt x="1170504" y="5100083"/>
                </a:cubicBezTo>
                <a:cubicBezTo>
                  <a:pt x="1168183" y="5108278"/>
                  <a:pt x="1166630" y="5113936"/>
                  <a:pt x="1164341" y="5122005"/>
                </a:cubicBezTo>
                <a:cubicBezTo>
                  <a:pt x="1156874" y="5114570"/>
                  <a:pt x="1150327" y="5109648"/>
                  <a:pt x="1145973" y="5103197"/>
                </a:cubicBezTo>
                <a:cubicBezTo>
                  <a:pt x="1142859" y="5098585"/>
                  <a:pt x="1142732" y="5091976"/>
                  <a:pt x="1142511" y="5091151"/>
                </a:cubicBezTo>
                <a:cubicBezTo>
                  <a:pt x="1134626" y="5081142"/>
                  <a:pt x="1129481" y="5074596"/>
                  <a:pt x="1125536" y="5069572"/>
                </a:cubicBezTo>
                <a:cubicBezTo>
                  <a:pt x="1118863" y="5069064"/>
                  <a:pt x="1114797" y="5068779"/>
                  <a:pt x="1110699" y="5068461"/>
                </a:cubicBezTo>
                <a:cubicBezTo>
                  <a:pt x="1079423" y="5037196"/>
                  <a:pt x="1048156" y="5005924"/>
                  <a:pt x="1016858" y="4974627"/>
                </a:cubicBezTo>
                <a:cubicBezTo>
                  <a:pt x="1016662" y="4970491"/>
                  <a:pt x="1016471" y="4966361"/>
                  <a:pt x="1016312" y="4962994"/>
                </a:cubicBezTo>
                <a:cubicBezTo>
                  <a:pt x="995082" y="4941833"/>
                  <a:pt x="974272" y="4921046"/>
                  <a:pt x="954585" y="4901439"/>
                </a:cubicBezTo>
                <a:cubicBezTo>
                  <a:pt x="953785" y="4895438"/>
                  <a:pt x="953246" y="4891429"/>
                  <a:pt x="952707" y="4887427"/>
                </a:cubicBezTo>
                <a:cubicBezTo>
                  <a:pt x="951786" y="4885714"/>
                  <a:pt x="951185" y="4883646"/>
                  <a:pt x="949846" y="4882314"/>
                </a:cubicBezTo>
                <a:cubicBezTo>
                  <a:pt x="920132" y="4852476"/>
                  <a:pt x="890324" y="4822670"/>
                  <a:pt x="860484" y="4792958"/>
                </a:cubicBezTo>
                <a:cubicBezTo>
                  <a:pt x="859437" y="4791905"/>
                  <a:pt x="857560" y="4791683"/>
                  <a:pt x="856164" y="4791112"/>
                </a:cubicBezTo>
                <a:cubicBezTo>
                  <a:pt x="849300" y="4795178"/>
                  <a:pt x="851457" y="4801946"/>
                  <a:pt x="851013" y="4808207"/>
                </a:cubicBezTo>
                <a:cubicBezTo>
                  <a:pt x="855143" y="4812628"/>
                  <a:pt x="859437" y="4817170"/>
                  <a:pt x="863757" y="4821775"/>
                </a:cubicBezTo>
                <a:cubicBezTo>
                  <a:pt x="863757" y="4827941"/>
                  <a:pt x="863757" y="4834265"/>
                  <a:pt x="863757" y="4840589"/>
                </a:cubicBezTo>
                <a:cubicBezTo>
                  <a:pt x="861658" y="4840589"/>
                  <a:pt x="858708" y="4841509"/>
                  <a:pt x="857623" y="4840462"/>
                </a:cubicBezTo>
                <a:cubicBezTo>
                  <a:pt x="842722" y="4825847"/>
                  <a:pt x="828068" y="4810973"/>
                  <a:pt x="813040" y="4795844"/>
                </a:cubicBezTo>
                <a:cubicBezTo>
                  <a:pt x="813040" y="4792222"/>
                  <a:pt x="813040" y="4788061"/>
                  <a:pt x="813040" y="4783488"/>
                </a:cubicBezTo>
                <a:cubicBezTo>
                  <a:pt x="792315" y="4763272"/>
                  <a:pt x="771408" y="4742872"/>
                  <a:pt x="751514" y="4723487"/>
                </a:cubicBezTo>
                <a:cubicBezTo>
                  <a:pt x="750626" y="4717867"/>
                  <a:pt x="750658" y="4713674"/>
                  <a:pt x="749160" y="4710110"/>
                </a:cubicBezTo>
                <a:cubicBezTo>
                  <a:pt x="747797" y="4706837"/>
                  <a:pt x="744111" y="4701470"/>
                  <a:pt x="742646" y="4701851"/>
                </a:cubicBezTo>
                <a:cubicBezTo>
                  <a:pt x="738325" y="4702929"/>
                  <a:pt x="736384" y="4707255"/>
                  <a:pt x="736708" y="4711416"/>
                </a:cubicBezTo>
                <a:cubicBezTo>
                  <a:pt x="737184" y="4717677"/>
                  <a:pt x="735338" y="4725460"/>
                  <a:pt x="729457" y="4724572"/>
                </a:cubicBezTo>
                <a:cubicBezTo>
                  <a:pt x="722752" y="4723589"/>
                  <a:pt x="723900" y="4714848"/>
                  <a:pt x="724059" y="4707572"/>
                </a:cubicBezTo>
                <a:cubicBezTo>
                  <a:pt x="715888" y="4699275"/>
                  <a:pt x="707122" y="4690573"/>
                  <a:pt x="698665" y="4681515"/>
                </a:cubicBezTo>
                <a:lnTo>
                  <a:pt x="698552" y="4676005"/>
                </a:lnTo>
                <a:lnTo>
                  <a:pt x="693220" y="4675887"/>
                </a:lnTo>
                <a:cubicBezTo>
                  <a:pt x="682448" y="4664800"/>
                  <a:pt x="671995" y="4653420"/>
                  <a:pt x="660843" y="4641476"/>
                </a:cubicBezTo>
                <a:cubicBezTo>
                  <a:pt x="660843" y="4636927"/>
                  <a:pt x="660843" y="4631047"/>
                  <a:pt x="660843" y="4625205"/>
                </a:cubicBezTo>
                <a:cubicBezTo>
                  <a:pt x="662873" y="4625205"/>
                  <a:pt x="665671" y="4624343"/>
                  <a:pt x="666781" y="4625364"/>
                </a:cubicBezTo>
                <a:cubicBezTo>
                  <a:pt x="671265" y="4629430"/>
                  <a:pt x="675205" y="4634035"/>
                  <a:pt x="679905" y="4639059"/>
                </a:cubicBezTo>
                <a:cubicBezTo>
                  <a:pt x="684612" y="4634035"/>
                  <a:pt x="688551" y="4629430"/>
                  <a:pt x="693030" y="4625364"/>
                </a:cubicBezTo>
                <a:cubicBezTo>
                  <a:pt x="694146" y="4624343"/>
                  <a:pt x="696937" y="4625205"/>
                  <a:pt x="698974" y="4625205"/>
                </a:cubicBezTo>
                <a:lnTo>
                  <a:pt x="698943" y="4675369"/>
                </a:lnTo>
                <a:lnTo>
                  <a:pt x="704482" y="4675222"/>
                </a:lnTo>
                <a:cubicBezTo>
                  <a:pt x="708961" y="4671156"/>
                  <a:pt x="712900" y="4666544"/>
                  <a:pt x="717607" y="4661527"/>
                </a:cubicBezTo>
                <a:cubicBezTo>
                  <a:pt x="722308" y="4666513"/>
                  <a:pt x="726247" y="4671156"/>
                  <a:pt x="730732" y="4675222"/>
                </a:cubicBezTo>
                <a:lnTo>
                  <a:pt x="736705" y="4677267"/>
                </a:lnTo>
                <a:lnTo>
                  <a:pt x="736898" y="4680912"/>
                </a:lnTo>
                <a:cubicBezTo>
                  <a:pt x="738167" y="4683481"/>
                  <a:pt x="741567" y="4685168"/>
                  <a:pt x="744333" y="4686659"/>
                </a:cubicBezTo>
                <a:cubicBezTo>
                  <a:pt x="744571" y="4686785"/>
                  <a:pt x="745548" y="4685991"/>
                  <a:pt x="745726" y="4684625"/>
                </a:cubicBezTo>
                <a:lnTo>
                  <a:pt x="742344" y="4679187"/>
                </a:lnTo>
                <a:lnTo>
                  <a:pt x="744809" y="4678262"/>
                </a:lnTo>
                <a:cubicBezTo>
                  <a:pt x="744587" y="4677380"/>
                  <a:pt x="743521" y="4676205"/>
                  <a:pt x="742233" y="4675571"/>
                </a:cubicBezTo>
                <a:lnTo>
                  <a:pt x="740814" y="4675496"/>
                </a:lnTo>
                <a:lnTo>
                  <a:pt x="737383" y="4667184"/>
                </a:lnTo>
                <a:cubicBezTo>
                  <a:pt x="736676" y="4663939"/>
                  <a:pt x="736676" y="4661333"/>
                  <a:pt x="736676" y="4659047"/>
                </a:cubicBezTo>
                <a:cubicBezTo>
                  <a:pt x="725518" y="4647096"/>
                  <a:pt x="715032" y="4635723"/>
                  <a:pt x="704292" y="4624629"/>
                </a:cubicBezTo>
                <a:cubicBezTo>
                  <a:pt x="703334" y="4623645"/>
                  <a:pt x="700511" y="4624508"/>
                  <a:pt x="698570" y="4624508"/>
                </a:cubicBezTo>
                <a:cubicBezTo>
                  <a:pt x="698570" y="4618248"/>
                  <a:pt x="698570" y="4611955"/>
                  <a:pt x="698570" y="4605219"/>
                </a:cubicBezTo>
                <a:cubicBezTo>
                  <a:pt x="692785" y="4599687"/>
                  <a:pt x="686778" y="4593902"/>
                  <a:pt x="680262" y="4587705"/>
                </a:cubicBezTo>
                <a:cubicBezTo>
                  <a:pt x="679121" y="4587388"/>
                  <a:pt x="677250" y="4586785"/>
                  <a:pt x="675340" y="4586405"/>
                </a:cubicBezTo>
                <a:cubicBezTo>
                  <a:pt x="660788" y="4583512"/>
                  <a:pt x="660725" y="4583512"/>
                  <a:pt x="660465" y="4572488"/>
                </a:cubicBezTo>
                <a:cubicBezTo>
                  <a:pt x="660338" y="4566322"/>
                  <a:pt x="660433" y="4560125"/>
                  <a:pt x="660433" y="4554625"/>
                </a:cubicBezTo>
                <a:cubicBezTo>
                  <a:pt x="643495" y="4537689"/>
                  <a:pt x="627034" y="4521641"/>
                  <a:pt x="611213" y="4504926"/>
                </a:cubicBezTo>
                <a:cubicBezTo>
                  <a:pt x="608987" y="4502605"/>
                  <a:pt x="610033" y="4497175"/>
                  <a:pt x="609304" y="4490787"/>
                </a:cubicBezTo>
                <a:cubicBezTo>
                  <a:pt x="588776" y="4470261"/>
                  <a:pt x="566846" y="4448332"/>
                  <a:pt x="546318" y="4427806"/>
                </a:cubicBezTo>
                <a:cubicBezTo>
                  <a:pt x="545588" y="4421418"/>
                  <a:pt x="545106" y="4417416"/>
                  <a:pt x="544694" y="4413825"/>
                </a:cubicBezTo>
                <a:cubicBezTo>
                  <a:pt x="538626" y="4407660"/>
                  <a:pt x="532906" y="4401526"/>
                  <a:pt x="526741" y="4395900"/>
                </a:cubicBezTo>
                <a:cubicBezTo>
                  <a:pt x="525596" y="4394853"/>
                  <a:pt x="522705" y="4395741"/>
                  <a:pt x="520607" y="4395741"/>
                </a:cubicBezTo>
                <a:cubicBezTo>
                  <a:pt x="518955" y="4385605"/>
                  <a:pt x="518033" y="4384685"/>
                  <a:pt x="507897" y="4383029"/>
                </a:cubicBezTo>
                <a:cubicBezTo>
                  <a:pt x="507897" y="4376673"/>
                  <a:pt x="507897" y="4370318"/>
                  <a:pt x="507897" y="4364222"/>
                </a:cubicBezTo>
                <a:cubicBezTo>
                  <a:pt x="503511" y="4359547"/>
                  <a:pt x="499253" y="4354973"/>
                  <a:pt x="495216" y="4350647"/>
                </a:cubicBezTo>
                <a:cubicBezTo>
                  <a:pt x="494930" y="4346106"/>
                  <a:pt x="494708" y="4341976"/>
                  <a:pt x="494454" y="4337847"/>
                </a:cubicBezTo>
                <a:cubicBezTo>
                  <a:pt x="486986" y="4330375"/>
                  <a:pt x="479486" y="4322877"/>
                  <a:pt x="472018" y="4315411"/>
                </a:cubicBezTo>
                <a:cubicBezTo>
                  <a:pt x="470524" y="4309689"/>
                  <a:pt x="469031" y="4303936"/>
                  <a:pt x="467601" y="4298506"/>
                </a:cubicBezTo>
                <a:cubicBezTo>
                  <a:pt x="463215" y="4291319"/>
                  <a:pt x="456001" y="4295518"/>
                  <a:pt x="448501" y="4292626"/>
                </a:cubicBezTo>
                <a:cubicBezTo>
                  <a:pt x="447135" y="4288655"/>
                  <a:pt x="445228" y="4283092"/>
                  <a:pt x="441986" y="4273654"/>
                </a:cubicBezTo>
                <a:cubicBezTo>
                  <a:pt x="440683" y="4272226"/>
                  <a:pt x="436362" y="4267805"/>
                  <a:pt x="432452" y="4263041"/>
                </a:cubicBezTo>
                <a:cubicBezTo>
                  <a:pt x="429179" y="4259039"/>
                  <a:pt x="426225" y="4256717"/>
                  <a:pt x="423460" y="4257954"/>
                </a:cubicBezTo>
                <a:cubicBezTo>
                  <a:pt x="418852" y="4260022"/>
                  <a:pt x="417930" y="4263771"/>
                  <a:pt x="418789" y="4268731"/>
                </a:cubicBezTo>
                <a:cubicBezTo>
                  <a:pt x="419519" y="4272829"/>
                  <a:pt x="418947" y="4277180"/>
                  <a:pt x="418947" y="4281405"/>
                </a:cubicBezTo>
                <a:cubicBezTo>
                  <a:pt x="416818" y="4281405"/>
                  <a:pt x="414021" y="4282268"/>
                  <a:pt x="412718" y="4281246"/>
                </a:cubicBezTo>
                <a:cubicBezTo>
                  <a:pt x="408015" y="4277561"/>
                  <a:pt x="403820" y="4273210"/>
                  <a:pt x="399721" y="4269366"/>
                </a:cubicBezTo>
                <a:cubicBezTo>
                  <a:pt x="388821" y="4273780"/>
                  <a:pt x="399054" y="4290051"/>
                  <a:pt x="386850" y="4292721"/>
                </a:cubicBezTo>
                <a:cubicBezTo>
                  <a:pt x="380017" y="4286429"/>
                  <a:pt x="373789" y="4280739"/>
                  <a:pt x="367942" y="4275373"/>
                </a:cubicBezTo>
                <a:cubicBezTo>
                  <a:pt x="367942" y="4270381"/>
                  <a:pt x="367942" y="4266220"/>
                  <a:pt x="367942" y="4262566"/>
                </a:cubicBezTo>
                <a:cubicBezTo>
                  <a:pt x="363429" y="4257605"/>
                  <a:pt x="359266" y="4253000"/>
                  <a:pt x="355452" y="4248808"/>
                </a:cubicBezTo>
                <a:cubicBezTo>
                  <a:pt x="354309" y="4232315"/>
                  <a:pt x="354245" y="4231325"/>
                  <a:pt x="343822" y="4230913"/>
                </a:cubicBezTo>
                <a:cubicBezTo>
                  <a:pt x="336544" y="4230628"/>
                  <a:pt x="331936" y="4228148"/>
                  <a:pt x="330188" y="4221665"/>
                </a:cubicBezTo>
                <a:cubicBezTo>
                  <a:pt x="329108" y="4217726"/>
                  <a:pt x="330220" y="4213247"/>
                  <a:pt x="329934" y="4209048"/>
                </a:cubicBezTo>
                <a:cubicBezTo>
                  <a:pt x="329648" y="4205046"/>
                  <a:pt x="328822" y="4201075"/>
                  <a:pt x="328599" y="4199648"/>
                </a:cubicBezTo>
                <a:cubicBezTo>
                  <a:pt x="321798" y="4191668"/>
                  <a:pt x="316364" y="4185280"/>
                  <a:pt x="311756" y="4179914"/>
                </a:cubicBezTo>
                <a:cubicBezTo>
                  <a:pt x="305845" y="4179629"/>
                  <a:pt x="301714" y="4179406"/>
                  <a:pt x="297551" y="4179178"/>
                </a:cubicBezTo>
                <a:cubicBezTo>
                  <a:pt x="291577" y="4173209"/>
                  <a:pt x="285602" y="4167234"/>
                  <a:pt x="279596" y="4161227"/>
                </a:cubicBezTo>
                <a:cubicBezTo>
                  <a:pt x="283568" y="4156749"/>
                  <a:pt x="287573" y="4152264"/>
                  <a:pt x="292562" y="4146644"/>
                </a:cubicBezTo>
                <a:cubicBezTo>
                  <a:pt x="284649" y="4143910"/>
                  <a:pt x="276354" y="4142698"/>
                  <a:pt x="270157" y="4138442"/>
                </a:cubicBezTo>
                <a:cubicBezTo>
                  <a:pt x="263579" y="4133900"/>
                  <a:pt x="257192" y="4128021"/>
                  <a:pt x="253728" y="4120523"/>
                </a:cubicBezTo>
                <a:cubicBezTo>
                  <a:pt x="253060" y="4108033"/>
                  <a:pt x="257445" y="4094307"/>
                  <a:pt x="243019" y="4086517"/>
                </a:cubicBezTo>
                <a:cubicBezTo>
                  <a:pt x="239682" y="4079432"/>
                  <a:pt x="242478" y="4069930"/>
                  <a:pt x="234088" y="4064817"/>
                </a:cubicBezTo>
                <a:cubicBezTo>
                  <a:pt x="227796" y="4060973"/>
                  <a:pt x="229703" y="4053945"/>
                  <a:pt x="227828" y="4048388"/>
                </a:cubicBezTo>
                <a:cubicBezTo>
                  <a:pt x="225985" y="4042920"/>
                  <a:pt x="220423" y="4038727"/>
                  <a:pt x="216102" y="4033513"/>
                </a:cubicBezTo>
                <a:cubicBezTo>
                  <a:pt x="215942" y="4030082"/>
                  <a:pt x="215752" y="4025952"/>
                  <a:pt x="215561" y="4021569"/>
                </a:cubicBezTo>
                <a:cubicBezTo>
                  <a:pt x="211430" y="4017148"/>
                  <a:pt x="207172" y="4012574"/>
                  <a:pt x="202786" y="4007906"/>
                </a:cubicBezTo>
                <a:cubicBezTo>
                  <a:pt x="202786" y="3999609"/>
                  <a:pt x="202786" y="3991153"/>
                  <a:pt x="202786" y="3982799"/>
                </a:cubicBezTo>
                <a:cubicBezTo>
                  <a:pt x="190742" y="3970864"/>
                  <a:pt x="178793" y="3958907"/>
                  <a:pt x="166811" y="3946929"/>
                </a:cubicBezTo>
                <a:cubicBezTo>
                  <a:pt x="166081" y="3939818"/>
                  <a:pt x="173104" y="3938066"/>
                  <a:pt x="176760" y="3932225"/>
                </a:cubicBezTo>
                <a:cubicBezTo>
                  <a:pt x="176760" y="3925230"/>
                  <a:pt x="176760" y="3916966"/>
                  <a:pt x="176760" y="3904416"/>
                </a:cubicBezTo>
                <a:cubicBezTo>
                  <a:pt x="169672" y="3898821"/>
                  <a:pt x="159789" y="3891068"/>
                  <a:pt x="152067" y="3885000"/>
                </a:cubicBezTo>
                <a:cubicBezTo>
                  <a:pt x="152067" y="3876958"/>
                  <a:pt x="152067" y="3872731"/>
                  <a:pt x="152067" y="3868917"/>
                </a:cubicBezTo>
                <a:cubicBezTo>
                  <a:pt x="156262" y="3864281"/>
                  <a:pt x="160266" y="3859867"/>
                  <a:pt x="164239" y="3855445"/>
                </a:cubicBezTo>
                <a:cubicBezTo>
                  <a:pt x="160901" y="3852109"/>
                  <a:pt x="157915" y="3849119"/>
                  <a:pt x="154895" y="3846100"/>
                </a:cubicBezTo>
                <a:cubicBezTo>
                  <a:pt x="148253" y="3832435"/>
                  <a:pt x="154959" y="3817408"/>
                  <a:pt x="150446" y="3803559"/>
                </a:cubicBezTo>
                <a:cubicBezTo>
                  <a:pt x="134715" y="3786492"/>
                  <a:pt x="134715" y="3785604"/>
                  <a:pt x="150542" y="3768416"/>
                </a:cubicBezTo>
                <a:cubicBezTo>
                  <a:pt x="145044" y="3757228"/>
                  <a:pt x="134398" y="3750619"/>
                  <a:pt x="126580" y="3741503"/>
                </a:cubicBezTo>
                <a:cubicBezTo>
                  <a:pt x="126580" y="3707656"/>
                  <a:pt x="126580" y="3673846"/>
                  <a:pt x="126580" y="3638344"/>
                </a:cubicBezTo>
                <a:cubicBezTo>
                  <a:pt x="133444" y="3636028"/>
                  <a:pt x="140817" y="3633516"/>
                  <a:pt x="148222" y="3631004"/>
                </a:cubicBezTo>
                <a:cubicBezTo>
                  <a:pt x="155531" y="3621755"/>
                  <a:pt x="150605" y="3611141"/>
                  <a:pt x="151400" y="3601163"/>
                </a:cubicBezTo>
                <a:cubicBezTo>
                  <a:pt x="143900" y="3593663"/>
                  <a:pt x="136431" y="3586196"/>
                  <a:pt x="128900" y="3578661"/>
                </a:cubicBezTo>
                <a:cubicBezTo>
                  <a:pt x="127375" y="3571353"/>
                  <a:pt x="134970" y="3569894"/>
                  <a:pt x="137608" y="3565251"/>
                </a:cubicBezTo>
                <a:cubicBezTo>
                  <a:pt x="143074" y="3555652"/>
                  <a:pt x="137957" y="3546760"/>
                  <a:pt x="125182" y="3544758"/>
                </a:cubicBezTo>
                <a:cubicBezTo>
                  <a:pt x="120923" y="3544088"/>
                  <a:pt x="117269" y="3543298"/>
                  <a:pt x="114313" y="3538371"/>
                </a:cubicBezTo>
                <a:cubicBezTo>
                  <a:pt x="114313" y="3530803"/>
                  <a:pt x="114313" y="3522473"/>
                  <a:pt x="114313" y="3513100"/>
                </a:cubicBezTo>
                <a:cubicBezTo>
                  <a:pt x="117809" y="3509325"/>
                  <a:pt x="122004" y="3504719"/>
                  <a:pt x="128328" y="3497861"/>
                </a:cubicBezTo>
                <a:cubicBezTo>
                  <a:pt x="118699" y="3490403"/>
                  <a:pt x="108816" y="3482738"/>
                  <a:pt x="100521" y="3476317"/>
                </a:cubicBezTo>
                <a:cubicBezTo>
                  <a:pt x="100521" y="3464560"/>
                  <a:pt x="100521" y="3456297"/>
                  <a:pt x="100521" y="3448632"/>
                </a:cubicBezTo>
                <a:cubicBezTo>
                  <a:pt x="98392" y="3446489"/>
                  <a:pt x="96898" y="3445004"/>
                  <a:pt x="95405" y="3443512"/>
                </a:cubicBezTo>
                <a:cubicBezTo>
                  <a:pt x="93085" y="3446365"/>
                  <a:pt x="89336" y="3448982"/>
                  <a:pt x="88731" y="3452150"/>
                </a:cubicBezTo>
                <a:cubicBezTo>
                  <a:pt x="87205" y="3460196"/>
                  <a:pt x="87143" y="3468469"/>
                  <a:pt x="86476" y="3476656"/>
                </a:cubicBezTo>
                <a:cubicBezTo>
                  <a:pt x="76052" y="3482324"/>
                  <a:pt x="77069" y="3493862"/>
                  <a:pt x="72906" y="3502749"/>
                </a:cubicBezTo>
                <a:cubicBezTo>
                  <a:pt x="70713" y="3507422"/>
                  <a:pt x="67058" y="3506556"/>
                  <a:pt x="63562" y="3500208"/>
                </a:cubicBezTo>
                <a:cubicBezTo>
                  <a:pt x="63562" y="3488621"/>
                  <a:pt x="63562" y="3476062"/>
                  <a:pt x="63562" y="3463472"/>
                </a:cubicBezTo>
                <a:cubicBezTo>
                  <a:pt x="59177" y="3458644"/>
                  <a:pt x="55014" y="3454026"/>
                  <a:pt x="50819" y="3449429"/>
                </a:cubicBezTo>
                <a:cubicBezTo>
                  <a:pt x="54792" y="3445034"/>
                  <a:pt x="58923" y="3440493"/>
                  <a:pt x="62895" y="3436137"/>
                </a:cubicBezTo>
                <a:cubicBezTo>
                  <a:pt x="62895" y="3410629"/>
                  <a:pt x="62895" y="3385301"/>
                  <a:pt x="62895" y="3360481"/>
                </a:cubicBezTo>
                <a:cubicBezTo>
                  <a:pt x="58383" y="3355526"/>
                  <a:pt x="54219" y="3350918"/>
                  <a:pt x="49834" y="3346089"/>
                </a:cubicBezTo>
                <a:cubicBezTo>
                  <a:pt x="49834" y="3333509"/>
                  <a:pt x="49834" y="3320946"/>
                  <a:pt x="49834" y="3308919"/>
                </a:cubicBezTo>
                <a:cubicBezTo>
                  <a:pt x="46338" y="3305422"/>
                  <a:pt x="43351" y="3302444"/>
                  <a:pt x="40364" y="3299460"/>
                </a:cubicBezTo>
                <a:cubicBezTo>
                  <a:pt x="37949" y="3296465"/>
                  <a:pt x="39029" y="3293315"/>
                  <a:pt x="43923" y="3290509"/>
                </a:cubicBezTo>
                <a:cubicBezTo>
                  <a:pt x="52567" y="3285563"/>
                  <a:pt x="47832" y="3275020"/>
                  <a:pt x="52980" y="3268974"/>
                </a:cubicBezTo>
                <a:cubicBezTo>
                  <a:pt x="58319" y="3262707"/>
                  <a:pt x="64738" y="3257336"/>
                  <a:pt x="69537" y="3252659"/>
                </a:cubicBezTo>
                <a:cubicBezTo>
                  <a:pt x="81105" y="3250346"/>
                  <a:pt x="92576" y="3256833"/>
                  <a:pt x="100775" y="3246308"/>
                </a:cubicBezTo>
                <a:cubicBezTo>
                  <a:pt x="96676" y="3241830"/>
                  <a:pt x="92576" y="3237344"/>
                  <a:pt x="88350" y="3232729"/>
                </a:cubicBezTo>
                <a:cubicBezTo>
                  <a:pt x="88350" y="3224475"/>
                  <a:pt x="88350" y="3216054"/>
                  <a:pt x="88350" y="3207863"/>
                </a:cubicBezTo>
                <a:cubicBezTo>
                  <a:pt x="83614" y="3196898"/>
                  <a:pt x="67535" y="3206849"/>
                  <a:pt x="63976" y="3194206"/>
                </a:cubicBezTo>
                <a:cubicBezTo>
                  <a:pt x="72079" y="3184832"/>
                  <a:pt x="83138" y="3178101"/>
                  <a:pt x="88477" y="3166306"/>
                </a:cubicBezTo>
                <a:cubicBezTo>
                  <a:pt x="87682" y="3162394"/>
                  <a:pt x="88095" y="3157470"/>
                  <a:pt x="85808" y="3154801"/>
                </a:cubicBezTo>
                <a:cubicBezTo>
                  <a:pt x="78975" y="3146792"/>
                  <a:pt x="71094" y="3139645"/>
                  <a:pt x="63022" y="3131602"/>
                </a:cubicBezTo>
                <a:cubicBezTo>
                  <a:pt x="63022" y="3109009"/>
                  <a:pt x="63022" y="3085804"/>
                  <a:pt x="63022" y="3062639"/>
                </a:cubicBezTo>
                <a:cubicBezTo>
                  <a:pt x="63022" y="3052189"/>
                  <a:pt x="66041" y="3049486"/>
                  <a:pt x="78466" y="3049043"/>
                </a:cubicBezTo>
                <a:cubicBezTo>
                  <a:pt x="82693" y="3048885"/>
                  <a:pt x="86919" y="3049011"/>
                  <a:pt x="91146" y="3049011"/>
                </a:cubicBezTo>
                <a:cubicBezTo>
                  <a:pt x="97851" y="3044786"/>
                  <a:pt x="104080" y="3038909"/>
                  <a:pt x="111389" y="3036804"/>
                </a:cubicBezTo>
                <a:cubicBezTo>
                  <a:pt x="117396" y="3035087"/>
                  <a:pt x="123180" y="3034867"/>
                  <a:pt x="126548" y="3028702"/>
                </a:cubicBezTo>
                <a:cubicBezTo>
                  <a:pt x="126802" y="3024695"/>
                  <a:pt x="127057" y="3020565"/>
                  <a:pt x="127215" y="3017800"/>
                </a:cubicBezTo>
                <a:cubicBezTo>
                  <a:pt x="138084" y="3006400"/>
                  <a:pt x="148222" y="2995680"/>
                  <a:pt x="158137" y="2985290"/>
                </a:cubicBezTo>
                <a:cubicBezTo>
                  <a:pt x="167289" y="2985290"/>
                  <a:pt x="175678" y="2985290"/>
                  <a:pt x="183814" y="2985290"/>
                </a:cubicBezTo>
                <a:cubicBezTo>
                  <a:pt x="188072" y="2982524"/>
                  <a:pt x="190074" y="2979128"/>
                  <a:pt x="190074" y="2974900"/>
                </a:cubicBezTo>
                <a:cubicBezTo>
                  <a:pt x="190074" y="2960101"/>
                  <a:pt x="189280" y="2945264"/>
                  <a:pt x="190455" y="2930544"/>
                </a:cubicBezTo>
                <a:cubicBezTo>
                  <a:pt x="190964" y="2924154"/>
                  <a:pt x="197066" y="2920851"/>
                  <a:pt x="204280" y="2921834"/>
                </a:cubicBezTo>
                <a:cubicBezTo>
                  <a:pt x="206155" y="2922087"/>
                  <a:pt x="208220" y="2921231"/>
                  <a:pt x="210191" y="2920882"/>
                </a:cubicBezTo>
                <a:cubicBezTo>
                  <a:pt x="216165" y="2914906"/>
                  <a:pt x="222139" y="2908932"/>
                  <a:pt x="228210" y="2902860"/>
                </a:cubicBezTo>
                <a:cubicBezTo>
                  <a:pt x="228210" y="2894506"/>
                  <a:pt x="227987" y="2886051"/>
                  <a:pt x="228400" y="2877635"/>
                </a:cubicBezTo>
                <a:cubicBezTo>
                  <a:pt x="228463" y="2876044"/>
                  <a:pt x="230847" y="2874077"/>
                  <a:pt x="232627" y="2873215"/>
                </a:cubicBezTo>
                <a:cubicBezTo>
                  <a:pt x="235614" y="2871725"/>
                  <a:pt x="239173" y="2873564"/>
                  <a:pt x="240699" y="2878428"/>
                </a:cubicBezTo>
                <a:cubicBezTo>
                  <a:pt x="241906" y="2882241"/>
                  <a:pt x="240889" y="2886718"/>
                  <a:pt x="241716" y="2890757"/>
                </a:cubicBezTo>
                <a:cubicBezTo>
                  <a:pt x="242065" y="2892470"/>
                  <a:pt x="244512" y="2893778"/>
                  <a:pt x="246070" y="2895331"/>
                </a:cubicBezTo>
                <a:cubicBezTo>
                  <a:pt x="253887" y="2892343"/>
                  <a:pt x="258144" y="2885164"/>
                  <a:pt x="263865" y="2879759"/>
                </a:cubicBezTo>
                <a:cubicBezTo>
                  <a:pt x="267774" y="2876075"/>
                  <a:pt x="267806" y="2867944"/>
                  <a:pt x="264119" y="2862763"/>
                </a:cubicBezTo>
                <a:cubicBezTo>
                  <a:pt x="261704" y="2859363"/>
                  <a:pt x="258240" y="2856692"/>
                  <a:pt x="254046" y="2852502"/>
                </a:cubicBezTo>
                <a:cubicBezTo>
                  <a:pt x="253919" y="2845480"/>
                  <a:pt x="253473" y="2837246"/>
                  <a:pt x="253697" y="2829022"/>
                </a:cubicBezTo>
                <a:cubicBezTo>
                  <a:pt x="253855" y="2823585"/>
                  <a:pt x="260306" y="2819931"/>
                  <a:pt x="267615" y="2820153"/>
                </a:cubicBezTo>
                <a:cubicBezTo>
                  <a:pt x="272064" y="2820279"/>
                  <a:pt x="275560" y="2821522"/>
                  <a:pt x="278356" y="2826223"/>
                </a:cubicBezTo>
                <a:cubicBezTo>
                  <a:pt x="274543" y="2830479"/>
                  <a:pt x="270602" y="2834899"/>
                  <a:pt x="266661" y="2839282"/>
                </a:cubicBezTo>
                <a:cubicBezTo>
                  <a:pt x="279373" y="2848592"/>
                  <a:pt x="279405" y="2848626"/>
                  <a:pt x="291958" y="2838361"/>
                </a:cubicBezTo>
                <a:cubicBezTo>
                  <a:pt x="291958" y="2834422"/>
                  <a:pt x="291958" y="2830257"/>
                  <a:pt x="291958" y="2826350"/>
                </a:cubicBezTo>
                <a:cubicBezTo>
                  <a:pt x="304193" y="2814114"/>
                  <a:pt x="316142" y="2802172"/>
                  <a:pt x="328091" y="2790223"/>
                </a:cubicBezTo>
                <a:cubicBezTo>
                  <a:pt x="328663" y="2788353"/>
                  <a:pt x="329393" y="2786506"/>
                  <a:pt x="329776" y="2784596"/>
                </a:cubicBezTo>
                <a:cubicBezTo>
                  <a:pt x="332794" y="2769635"/>
                  <a:pt x="332826" y="2769539"/>
                  <a:pt x="343758" y="2769475"/>
                </a:cubicBezTo>
                <a:cubicBezTo>
                  <a:pt x="349986" y="2769414"/>
                  <a:pt x="356215" y="2769475"/>
                  <a:pt x="360950" y="2769475"/>
                </a:cubicBezTo>
                <a:cubicBezTo>
                  <a:pt x="366861" y="2764357"/>
                  <a:pt x="371501" y="2760323"/>
                  <a:pt x="375187" y="2757147"/>
                </a:cubicBezTo>
                <a:cubicBezTo>
                  <a:pt x="386405" y="2755306"/>
                  <a:pt x="397687" y="2760673"/>
                  <a:pt x="405918" y="2750821"/>
                </a:cubicBezTo>
                <a:cubicBezTo>
                  <a:pt x="405918" y="2742310"/>
                  <a:pt x="405918" y="2733886"/>
                  <a:pt x="405918" y="2725628"/>
                </a:cubicBezTo>
                <a:cubicBezTo>
                  <a:pt x="414689" y="2716445"/>
                  <a:pt x="423301" y="2707388"/>
                  <a:pt x="431562" y="2698741"/>
                </a:cubicBezTo>
                <a:cubicBezTo>
                  <a:pt x="431119" y="2693883"/>
                  <a:pt x="430737" y="2689816"/>
                  <a:pt x="430355" y="2685840"/>
                </a:cubicBezTo>
                <a:cubicBezTo>
                  <a:pt x="424350" y="2679802"/>
                  <a:pt x="418375" y="2673799"/>
                  <a:pt x="412464" y="2667826"/>
                </a:cubicBezTo>
                <a:cubicBezTo>
                  <a:pt x="406045" y="2667826"/>
                  <a:pt x="399721" y="2667826"/>
                  <a:pt x="393365" y="2667826"/>
                </a:cubicBezTo>
                <a:cubicBezTo>
                  <a:pt x="393365" y="2665697"/>
                  <a:pt x="392475" y="2662868"/>
                  <a:pt x="393524" y="2661590"/>
                </a:cubicBezTo>
                <a:cubicBezTo>
                  <a:pt x="397433" y="2656763"/>
                  <a:pt x="401977" y="2652392"/>
                  <a:pt x="406045" y="2648118"/>
                </a:cubicBezTo>
                <a:cubicBezTo>
                  <a:pt x="406712" y="2630930"/>
                  <a:pt x="406839" y="2630803"/>
                  <a:pt x="424382" y="2629624"/>
                </a:cubicBezTo>
                <a:cubicBezTo>
                  <a:pt x="432993" y="2621461"/>
                  <a:pt x="442050" y="2612881"/>
                  <a:pt x="451329" y="2604082"/>
                </a:cubicBezTo>
                <a:cubicBezTo>
                  <a:pt x="455302" y="2604082"/>
                  <a:pt x="459497" y="2604082"/>
                  <a:pt x="463056" y="2604082"/>
                </a:cubicBezTo>
                <a:cubicBezTo>
                  <a:pt x="468077" y="2599535"/>
                  <a:pt x="472717" y="2595406"/>
                  <a:pt x="477579" y="2590996"/>
                </a:cubicBezTo>
                <a:cubicBezTo>
                  <a:pt x="485905" y="2590996"/>
                  <a:pt x="494200" y="2590996"/>
                  <a:pt x="501414" y="2590996"/>
                </a:cubicBezTo>
                <a:cubicBezTo>
                  <a:pt x="509231" y="2586316"/>
                  <a:pt x="507388" y="2579584"/>
                  <a:pt x="507769" y="2572496"/>
                </a:cubicBezTo>
                <a:cubicBezTo>
                  <a:pt x="522482" y="2558486"/>
                  <a:pt x="537737" y="2543917"/>
                  <a:pt x="554292" y="2528167"/>
                </a:cubicBezTo>
                <a:cubicBezTo>
                  <a:pt x="560331" y="2528167"/>
                  <a:pt x="568755" y="2528167"/>
                  <a:pt x="577840" y="2528167"/>
                </a:cubicBezTo>
                <a:cubicBezTo>
                  <a:pt x="583339" y="2522257"/>
                  <a:pt x="589093" y="2516085"/>
                  <a:pt x="595513" y="2509187"/>
                </a:cubicBezTo>
                <a:cubicBezTo>
                  <a:pt x="592240" y="2505379"/>
                  <a:pt x="588522" y="2501022"/>
                  <a:pt x="584805" y="2496670"/>
                </a:cubicBezTo>
                <a:cubicBezTo>
                  <a:pt x="587406" y="2494536"/>
                  <a:pt x="589981" y="2490945"/>
                  <a:pt x="593191" y="2490247"/>
                </a:cubicBezTo>
                <a:cubicBezTo>
                  <a:pt x="596813" y="2489454"/>
                  <a:pt x="601520" y="2490342"/>
                  <a:pt x="604857" y="2492162"/>
                </a:cubicBezTo>
                <a:cubicBezTo>
                  <a:pt x="608416" y="2494062"/>
                  <a:pt x="610508" y="2498769"/>
                  <a:pt x="614067" y="2500702"/>
                </a:cubicBezTo>
                <a:cubicBezTo>
                  <a:pt x="619535" y="2503658"/>
                  <a:pt x="625797" y="2504167"/>
                  <a:pt x="631106" y="2499817"/>
                </a:cubicBezTo>
                <a:cubicBezTo>
                  <a:pt x="634380" y="2497144"/>
                  <a:pt x="637139" y="2493904"/>
                  <a:pt x="640159" y="2490882"/>
                </a:cubicBezTo>
                <a:cubicBezTo>
                  <a:pt x="642607" y="2493459"/>
                  <a:pt x="646769" y="2495845"/>
                  <a:pt x="647118" y="2498673"/>
                </a:cubicBezTo>
                <a:cubicBezTo>
                  <a:pt x="647885" y="2504935"/>
                  <a:pt x="647695" y="2511096"/>
                  <a:pt x="653632" y="2515135"/>
                </a:cubicBezTo>
                <a:cubicBezTo>
                  <a:pt x="658181" y="2518218"/>
                  <a:pt x="659672" y="2521179"/>
                  <a:pt x="657769" y="2524125"/>
                </a:cubicBezTo>
                <a:cubicBezTo>
                  <a:pt x="655225" y="2528103"/>
                  <a:pt x="651539" y="2529182"/>
                  <a:pt x="646673" y="2528167"/>
                </a:cubicBezTo>
                <a:cubicBezTo>
                  <a:pt x="644770" y="2527749"/>
                  <a:pt x="642607" y="2528422"/>
                  <a:pt x="640159" y="2528639"/>
                </a:cubicBezTo>
                <a:cubicBezTo>
                  <a:pt x="634316" y="2537884"/>
                  <a:pt x="625289" y="2541822"/>
                  <a:pt x="614384" y="2542075"/>
                </a:cubicBezTo>
                <a:cubicBezTo>
                  <a:pt x="608351" y="2551808"/>
                  <a:pt x="598183" y="2553398"/>
                  <a:pt x="588237" y="2555722"/>
                </a:cubicBezTo>
                <a:cubicBezTo>
                  <a:pt x="586613" y="2556102"/>
                  <a:pt x="585471" y="2558552"/>
                  <a:pt x="584101" y="2560044"/>
                </a:cubicBezTo>
                <a:cubicBezTo>
                  <a:pt x="587469" y="2562107"/>
                  <a:pt x="590679" y="2565352"/>
                  <a:pt x="594301" y="2565925"/>
                </a:cubicBezTo>
                <a:cubicBezTo>
                  <a:pt x="600499" y="2566904"/>
                  <a:pt x="606950" y="2566177"/>
                  <a:pt x="613179" y="2566177"/>
                </a:cubicBezTo>
                <a:cubicBezTo>
                  <a:pt x="622777" y="2563313"/>
                  <a:pt x="626145" y="2547642"/>
                  <a:pt x="639175" y="2554481"/>
                </a:cubicBezTo>
                <a:cubicBezTo>
                  <a:pt x="644580" y="2549485"/>
                  <a:pt x="649186" y="2545257"/>
                  <a:pt x="653981" y="2540836"/>
                </a:cubicBezTo>
                <a:cubicBezTo>
                  <a:pt x="662057" y="2540836"/>
                  <a:pt x="670507" y="2540836"/>
                  <a:pt x="678804" y="2540836"/>
                </a:cubicBezTo>
                <a:cubicBezTo>
                  <a:pt x="683505" y="2536451"/>
                  <a:pt x="688052" y="2532202"/>
                  <a:pt x="692817" y="2527749"/>
                </a:cubicBezTo>
                <a:cubicBezTo>
                  <a:pt x="701145" y="2527749"/>
                  <a:pt x="709532" y="2527749"/>
                  <a:pt x="717163" y="2527749"/>
                </a:cubicBezTo>
                <a:cubicBezTo>
                  <a:pt x="722371" y="2523145"/>
                  <a:pt x="726983" y="2519045"/>
                  <a:pt x="730542" y="2515895"/>
                </a:cubicBezTo>
                <a:cubicBezTo>
                  <a:pt x="740267" y="2515198"/>
                  <a:pt x="748558" y="2514817"/>
                  <a:pt x="756792" y="2513796"/>
                </a:cubicBezTo>
                <a:cubicBezTo>
                  <a:pt x="758441" y="2513606"/>
                  <a:pt x="760541" y="2511191"/>
                  <a:pt x="761048" y="2509410"/>
                </a:cubicBezTo>
                <a:cubicBezTo>
                  <a:pt x="761366" y="2508331"/>
                  <a:pt x="759298" y="2505663"/>
                  <a:pt x="757807" y="2505155"/>
                </a:cubicBezTo>
                <a:cubicBezTo>
                  <a:pt x="754058" y="2503882"/>
                  <a:pt x="750087" y="2503089"/>
                  <a:pt x="746141" y="2502676"/>
                </a:cubicBezTo>
                <a:cubicBezTo>
                  <a:pt x="735877" y="2501630"/>
                  <a:pt x="725327" y="2504612"/>
                  <a:pt x="715349" y="2500702"/>
                </a:cubicBezTo>
                <a:cubicBezTo>
                  <a:pt x="706836" y="2491494"/>
                  <a:pt x="712932" y="2480526"/>
                  <a:pt x="711187" y="2470634"/>
                </a:cubicBezTo>
                <a:cubicBezTo>
                  <a:pt x="717195" y="2464632"/>
                  <a:pt x="723164" y="2458667"/>
                  <a:pt x="729172" y="2452662"/>
                </a:cubicBezTo>
                <a:cubicBezTo>
                  <a:pt x="733276" y="2452376"/>
                  <a:pt x="737406" y="2452091"/>
                  <a:pt x="741948" y="2451731"/>
                </a:cubicBezTo>
                <a:close/>
                <a:moveTo>
                  <a:pt x="3744777" y="2441618"/>
                </a:moveTo>
                <a:cubicBezTo>
                  <a:pt x="3746173" y="2443018"/>
                  <a:pt x="3749066" y="2445246"/>
                  <a:pt x="3748781" y="2445721"/>
                </a:cubicBezTo>
                <a:cubicBezTo>
                  <a:pt x="3746332" y="2450167"/>
                  <a:pt x="3743249" y="2451691"/>
                  <a:pt x="3740578" y="2450009"/>
                </a:cubicBezTo>
                <a:cubicBezTo>
                  <a:pt x="3738929" y="2448963"/>
                  <a:pt x="3736258" y="2446452"/>
                  <a:pt x="3736512" y="2445976"/>
                </a:cubicBezTo>
                <a:cubicBezTo>
                  <a:pt x="3738992" y="2441523"/>
                  <a:pt x="3741980" y="2440189"/>
                  <a:pt x="3744777" y="2441618"/>
                </a:cubicBezTo>
                <a:close/>
                <a:moveTo>
                  <a:pt x="5269041" y="2440887"/>
                </a:moveTo>
                <a:cubicBezTo>
                  <a:pt x="5269517" y="2440635"/>
                  <a:pt x="5272949" y="2444064"/>
                  <a:pt x="5272695" y="2444542"/>
                </a:cubicBezTo>
                <a:cubicBezTo>
                  <a:pt x="5271205" y="2447307"/>
                  <a:pt x="5269517" y="2450707"/>
                  <a:pt x="5266942" y="2451981"/>
                </a:cubicBezTo>
                <a:cubicBezTo>
                  <a:pt x="5261638" y="2454581"/>
                  <a:pt x="5258999" y="2451951"/>
                  <a:pt x="5261607" y="2446641"/>
                </a:cubicBezTo>
                <a:cubicBezTo>
                  <a:pt x="5262876" y="2444064"/>
                  <a:pt x="5266275" y="2442384"/>
                  <a:pt x="5269041" y="2440887"/>
                </a:cubicBezTo>
                <a:close/>
                <a:moveTo>
                  <a:pt x="910717" y="2429164"/>
                </a:moveTo>
                <a:cubicBezTo>
                  <a:pt x="918222" y="2436304"/>
                  <a:pt x="925466" y="2443722"/>
                  <a:pt x="933407" y="2451655"/>
                </a:cubicBezTo>
                <a:cubicBezTo>
                  <a:pt x="937638" y="2448007"/>
                  <a:pt x="941927" y="2444323"/>
                  <a:pt x="947008" y="2439931"/>
                </a:cubicBezTo>
                <a:cubicBezTo>
                  <a:pt x="952349" y="2445246"/>
                  <a:pt x="958040" y="2450764"/>
                  <a:pt x="963484" y="2456523"/>
                </a:cubicBezTo>
                <a:cubicBezTo>
                  <a:pt x="964251" y="2457317"/>
                  <a:pt x="964220" y="2459699"/>
                  <a:pt x="963579" y="2460745"/>
                </a:cubicBezTo>
                <a:cubicBezTo>
                  <a:pt x="962564" y="2462432"/>
                  <a:pt x="960751" y="2464807"/>
                  <a:pt x="959228" y="2464840"/>
                </a:cubicBezTo>
                <a:cubicBezTo>
                  <a:pt x="946786" y="2465163"/>
                  <a:pt x="934328" y="2465036"/>
                  <a:pt x="922287" y="2465036"/>
                </a:cubicBezTo>
                <a:cubicBezTo>
                  <a:pt x="914916" y="2461442"/>
                  <a:pt x="912690" y="2450605"/>
                  <a:pt x="902299" y="2452271"/>
                </a:cubicBezTo>
                <a:cubicBezTo>
                  <a:pt x="902299" y="2446108"/>
                  <a:pt x="902013" y="2439837"/>
                  <a:pt x="902489" y="2433670"/>
                </a:cubicBezTo>
                <a:cubicBezTo>
                  <a:pt x="902616" y="2432086"/>
                  <a:pt x="904843" y="2430303"/>
                  <a:pt x="906492" y="2429258"/>
                </a:cubicBezTo>
                <a:cubicBezTo>
                  <a:pt x="907539" y="2428587"/>
                  <a:pt x="909956" y="2428428"/>
                  <a:pt x="910717" y="2429164"/>
                </a:cubicBezTo>
                <a:close/>
                <a:moveTo>
                  <a:pt x="3723609" y="2414123"/>
                </a:moveTo>
                <a:cubicBezTo>
                  <a:pt x="3729521" y="2414123"/>
                  <a:pt x="3735592" y="2413395"/>
                  <a:pt x="3741314" y="2414474"/>
                </a:cubicBezTo>
                <a:cubicBezTo>
                  <a:pt x="3743883" y="2414949"/>
                  <a:pt x="3747924" y="2419590"/>
                  <a:pt x="3747512" y="2421461"/>
                </a:cubicBezTo>
                <a:cubicBezTo>
                  <a:pt x="3746585" y="2425601"/>
                  <a:pt x="3742329" y="2427342"/>
                  <a:pt x="3738326" y="2426777"/>
                </a:cubicBezTo>
                <a:cubicBezTo>
                  <a:pt x="3734672" y="2426232"/>
                  <a:pt x="3730891" y="2425694"/>
                  <a:pt x="3727555" y="2424228"/>
                </a:cubicBezTo>
                <a:cubicBezTo>
                  <a:pt x="3723418" y="2422419"/>
                  <a:pt x="3722308" y="2418603"/>
                  <a:pt x="3723609" y="2414123"/>
                </a:cubicBezTo>
                <a:close/>
                <a:moveTo>
                  <a:pt x="3719416" y="2403582"/>
                </a:moveTo>
                <a:cubicBezTo>
                  <a:pt x="3723704" y="2405745"/>
                  <a:pt x="3725011" y="2409399"/>
                  <a:pt x="3723609" y="2414067"/>
                </a:cubicBezTo>
                <a:cubicBezTo>
                  <a:pt x="3719384" y="2414067"/>
                  <a:pt x="3715128" y="2414067"/>
                  <a:pt x="3710896" y="2414067"/>
                </a:cubicBezTo>
                <a:cubicBezTo>
                  <a:pt x="3712108" y="2404946"/>
                  <a:pt x="3714969" y="2401324"/>
                  <a:pt x="3719416" y="2403582"/>
                </a:cubicBezTo>
                <a:close/>
                <a:moveTo>
                  <a:pt x="3971937" y="2401689"/>
                </a:moveTo>
                <a:cubicBezTo>
                  <a:pt x="3970282" y="2401908"/>
                  <a:pt x="3968632" y="2403978"/>
                  <a:pt x="3967547" y="2405595"/>
                </a:cubicBezTo>
                <a:cubicBezTo>
                  <a:pt x="3966850" y="2406649"/>
                  <a:pt x="3966723" y="2408646"/>
                  <a:pt x="3967230" y="2409827"/>
                </a:cubicBezTo>
                <a:cubicBezTo>
                  <a:pt x="3969996" y="2416244"/>
                  <a:pt x="3983882" y="2416468"/>
                  <a:pt x="3988139" y="2410109"/>
                </a:cubicBezTo>
                <a:cubicBezTo>
                  <a:pt x="3988780" y="2409063"/>
                  <a:pt x="3988367" y="2407284"/>
                  <a:pt x="3988494" y="2405822"/>
                </a:cubicBezTo>
                <a:cubicBezTo>
                  <a:pt x="3987029" y="2404359"/>
                  <a:pt x="3985760" y="2401908"/>
                  <a:pt x="3984136" y="2401689"/>
                </a:cubicBezTo>
                <a:cubicBezTo>
                  <a:pt x="3980133" y="2401088"/>
                  <a:pt x="3975940" y="2401122"/>
                  <a:pt x="3971937" y="2401689"/>
                </a:cubicBezTo>
                <a:close/>
                <a:moveTo>
                  <a:pt x="3690717" y="2401507"/>
                </a:moveTo>
                <a:cubicBezTo>
                  <a:pt x="3698253" y="2404842"/>
                  <a:pt x="3700442" y="2415934"/>
                  <a:pt x="3710896" y="2414216"/>
                </a:cubicBezTo>
                <a:cubicBezTo>
                  <a:pt x="3710896" y="2420447"/>
                  <a:pt x="3711188" y="2426742"/>
                  <a:pt x="3710706" y="2432966"/>
                </a:cubicBezTo>
                <a:cubicBezTo>
                  <a:pt x="3710579" y="2434549"/>
                  <a:pt x="3708295" y="2436329"/>
                  <a:pt x="3706576" y="2437343"/>
                </a:cubicBezTo>
                <a:cubicBezTo>
                  <a:pt x="3705529" y="2437980"/>
                  <a:pt x="3703112" y="2437950"/>
                  <a:pt x="3702319" y="2437185"/>
                </a:cubicBezTo>
                <a:cubicBezTo>
                  <a:pt x="3692341" y="2427500"/>
                  <a:pt x="3682521" y="2417586"/>
                  <a:pt x="3672447" y="2407513"/>
                </a:cubicBezTo>
                <a:cubicBezTo>
                  <a:pt x="3681315" y="2401726"/>
                  <a:pt x="3681315" y="2401726"/>
                  <a:pt x="3690717" y="2401507"/>
                </a:cubicBezTo>
                <a:close/>
                <a:moveTo>
                  <a:pt x="3681246" y="2378063"/>
                </a:moveTo>
                <a:cubicBezTo>
                  <a:pt x="3682648" y="2379465"/>
                  <a:pt x="3685541" y="2381685"/>
                  <a:pt x="3685255" y="2382161"/>
                </a:cubicBezTo>
                <a:cubicBezTo>
                  <a:pt x="3682807" y="2386614"/>
                  <a:pt x="3679724" y="2388136"/>
                  <a:pt x="3677053" y="2386455"/>
                </a:cubicBezTo>
                <a:cubicBezTo>
                  <a:pt x="3675404" y="2385403"/>
                  <a:pt x="3672733" y="2382896"/>
                  <a:pt x="3672987" y="2382415"/>
                </a:cubicBezTo>
                <a:cubicBezTo>
                  <a:pt x="3675435" y="2378000"/>
                  <a:pt x="3678423" y="2376667"/>
                  <a:pt x="3681246" y="2378063"/>
                </a:cubicBezTo>
                <a:close/>
                <a:moveTo>
                  <a:pt x="3558389" y="2375970"/>
                </a:moveTo>
                <a:cubicBezTo>
                  <a:pt x="3563458" y="2376793"/>
                  <a:pt x="3566223" y="2377436"/>
                  <a:pt x="3567928" y="2379139"/>
                </a:cubicBezTo>
                <a:lnTo>
                  <a:pt x="3571067" y="2388572"/>
                </a:lnTo>
                <a:lnTo>
                  <a:pt x="3576665" y="2388865"/>
                </a:lnTo>
                <a:cubicBezTo>
                  <a:pt x="3579240" y="2390142"/>
                  <a:pt x="3580921" y="2393572"/>
                  <a:pt x="3582412" y="2396305"/>
                </a:cubicBezTo>
                <a:cubicBezTo>
                  <a:pt x="3582672" y="2396781"/>
                  <a:pt x="3579240" y="2400214"/>
                  <a:pt x="3578758" y="2399960"/>
                </a:cubicBezTo>
                <a:cubicBezTo>
                  <a:pt x="3575999" y="2398464"/>
                  <a:pt x="3572598" y="2396781"/>
                  <a:pt x="3571323" y="2394206"/>
                </a:cubicBezTo>
                <a:lnTo>
                  <a:pt x="3571029" y="2388650"/>
                </a:lnTo>
                <a:lnTo>
                  <a:pt x="3561565" y="2385493"/>
                </a:lnTo>
                <a:cubicBezTo>
                  <a:pt x="3559861" y="2383794"/>
                  <a:pt x="3559217" y="2381038"/>
                  <a:pt x="3558389" y="2375970"/>
                </a:cubicBezTo>
                <a:close/>
                <a:moveTo>
                  <a:pt x="3755993" y="2363930"/>
                </a:moveTo>
                <a:cubicBezTo>
                  <a:pt x="3764037" y="2371968"/>
                  <a:pt x="3771440" y="2379378"/>
                  <a:pt x="3779826" y="2387760"/>
                </a:cubicBezTo>
                <a:cubicBezTo>
                  <a:pt x="3787014" y="2387760"/>
                  <a:pt x="3795146" y="2387760"/>
                  <a:pt x="3805696" y="2387760"/>
                </a:cubicBezTo>
                <a:cubicBezTo>
                  <a:pt x="3808430" y="2385472"/>
                  <a:pt x="3813099" y="2381630"/>
                  <a:pt x="3818186" y="2377371"/>
                </a:cubicBezTo>
                <a:cubicBezTo>
                  <a:pt x="3826129" y="2380959"/>
                  <a:pt x="3831248" y="2391861"/>
                  <a:pt x="3843231" y="2389153"/>
                </a:cubicBezTo>
                <a:cubicBezTo>
                  <a:pt x="3845007" y="2388743"/>
                  <a:pt x="3849587" y="2394213"/>
                  <a:pt x="3850349" y="2397546"/>
                </a:cubicBezTo>
                <a:cubicBezTo>
                  <a:pt x="3851776" y="2403656"/>
                  <a:pt x="3850476" y="2409850"/>
                  <a:pt x="3844246" y="2413979"/>
                </a:cubicBezTo>
                <a:cubicBezTo>
                  <a:pt x="3827784" y="2413979"/>
                  <a:pt x="3811037" y="2413979"/>
                  <a:pt x="3793846" y="2413979"/>
                </a:cubicBezTo>
                <a:cubicBezTo>
                  <a:pt x="3789615" y="2410008"/>
                  <a:pt x="3785104" y="2405747"/>
                  <a:pt x="3780499" y="2401397"/>
                </a:cubicBezTo>
                <a:cubicBezTo>
                  <a:pt x="3776490" y="2401460"/>
                  <a:pt x="3772296" y="2401460"/>
                  <a:pt x="3768103" y="2401460"/>
                </a:cubicBezTo>
                <a:cubicBezTo>
                  <a:pt x="3762159" y="2395513"/>
                  <a:pt x="3756215" y="2389582"/>
                  <a:pt x="3750303" y="2383664"/>
                </a:cubicBezTo>
                <a:cubicBezTo>
                  <a:pt x="3748210" y="2375875"/>
                  <a:pt x="3747417" y="2368567"/>
                  <a:pt x="3755993" y="2363930"/>
                </a:cubicBezTo>
                <a:close/>
                <a:moveTo>
                  <a:pt x="3643114" y="2339965"/>
                </a:moveTo>
                <a:cubicBezTo>
                  <a:pt x="3644510" y="2341361"/>
                  <a:pt x="3647403" y="2343587"/>
                  <a:pt x="3647118" y="2344063"/>
                </a:cubicBezTo>
                <a:cubicBezTo>
                  <a:pt x="3644669" y="2348510"/>
                  <a:pt x="3641586" y="2350038"/>
                  <a:pt x="3638922" y="2348351"/>
                </a:cubicBezTo>
                <a:cubicBezTo>
                  <a:pt x="3637266" y="2347304"/>
                  <a:pt x="3634595" y="2344791"/>
                  <a:pt x="3634849" y="2344317"/>
                </a:cubicBezTo>
                <a:cubicBezTo>
                  <a:pt x="3637297" y="2339870"/>
                  <a:pt x="3640285" y="2338532"/>
                  <a:pt x="3643114" y="2339965"/>
                </a:cubicBezTo>
                <a:close/>
                <a:moveTo>
                  <a:pt x="4466932" y="2325422"/>
                </a:moveTo>
                <a:cubicBezTo>
                  <a:pt x="4466456" y="2325200"/>
                  <a:pt x="4464262" y="2328061"/>
                  <a:pt x="4462834" y="2329456"/>
                </a:cubicBezTo>
                <a:cubicBezTo>
                  <a:pt x="4461432" y="2332284"/>
                  <a:pt x="4462732" y="2335271"/>
                  <a:pt x="4467187" y="2337690"/>
                </a:cubicBezTo>
                <a:cubicBezTo>
                  <a:pt x="4467662" y="2337943"/>
                  <a:pt x="4470205" y="2335271"/>
                  <a:pt x="4471221" y="2333623"/>
                </a:cubicBezTo>
                <a:cubicBezTo>
                  <a:pt x="4472901" y="2330952"/>
                  <a:pt x="4471380" y="2327870"/>
                  <a:pt x="4466932" y="2325422"/>
                </a:cubicBezTo>
                <a:close/>
                <a:moveTo>
                  <a:pt x="3603010" y="2299920"/>
                </a:moveTo>
                <a:cubicBezTo>
                  <a:pt x="3603486" y="2299667"/>
                  <a:pt x="3605713" y="2302528"/>
                  <a:pt x="3607108" y="2303962"/>
                </a:cubicBezTo>
                <a:cubicBezTo>
                  <a:pt x="3608504" y="2306791"/>
                  <a:pt x="3607204" y="2309772"/>
                  <a:pt x="3602756" y="2312189"/>
                </a:cubicBezTo>
                <a:cubicBezTo>
                  <a:pt x="3602281" y="2312441"/>
                  <a:pt x="3599737" y="2309772"/>
                  <a:pt x="3598716" y="2308123"/>
                </a:cubicBezTo>
                <a:cubicBezTo>
                  <a:pt x="3597035" y="2305452"/>
                  <a:pt x="3598557" y="2302369"/>
                  <a:pt x="3603010" y="2299920"/>
                </a:cubicBezTo>
                <a:close/>
                <a:moveTo>
                  <a:pt x="3482151" y="2299797"/>
                </a:moveTo>
                <a:cubicBezTo>
                  <a:pt x="3484219" y="2299797"/>
                  <a:pt x="3487175" y="2298910"/>
                  <a:pt x="3488222" y="2299924"/>
                </a:cubicBezTo>
                <a:cubicBezTo>
                  <a:pt x="3511738" y="2323089"/>
                  <a:pt x="3535095" y="2346454"/>
                  <a:pt x="3558262" y="2369969"/>
                </a:cubicBezTo>
                <a:cubicBezTo>
                  <a:pt x="3559315" y="2371015"/>
                  <a:pt x="3558389" y="2373969"/>
                  <a:pt x="3558389" y="2376037"/>
                </a:cubicBezTo>
                <a:cubicBezTo>
                  <a:pt x="3552128" y="2376037"/>
                  <a:pt x="3545867" y="2376037"/>
                  <a:pt x="3539383" y="2376037"/>
                </a:cubicBezTo>
                <a:cubicBezTo>
                  <a:pt x="3520352" y="2357000"/>
                  <a:pt x="3501188" y="2337837"/>
                  <a:pt x="3482151" y="2318802"/>
                </a:cubicBezTo>
                <a:cubicBezTo>
                  <a:pt x="3482151" y="2312318"/>
                  <a:pt x="3482151" y="2306057"/>
                  <a:pt x="3482151" y="2299797"/>
                </a:cubicBezTo>
                <a:close/>
                <a:moveTo>
                  <a:pt x="3653695" y="2287085"/>
                </a:moveTo>
                <a:cubicBezTo>
                  <a:pt x="3661162" y="2294550"/>
                  <a:pt x="3668666" y="2302048"/>
                  <a:pt x="3676133" y="2309514"/>
                </a:cubicBezTo>
                <a:cubicBezTo>
                  <a:pt x="3683504" y="2312090"/>
                  <a:pt x="3690876" y="2314633"/>
                  <a:pt x="3699141" y="2317525"/>
                </a:cubicBezTo>
                <a:cubicBezTo>
                  <a:pt x="3694758" y="2320735"/>
                  <a:pt x="3691834" y="2324642"/>
                  <a:pt x="3688592" y="2324928"/>
                </a:cubicBezTo>
                <a:cubicBezTo>
                  <a:pt x="3676165" y="2325911"/>
                  <a:pt x="3663483" y="2327090"/>
                  <a:pt x="3654805" y="2314252"/>
                </a:cubicBezTo>
                <a:cubicBezTo>
                  <a:pt x="3653315" y="2312025"/>
                  <a:pt x="3646768" y="2313808"/>
                  <a:pt x="3643209" y="2312246"/>
                </a:cubicBezTo>
                <a:cubicBezTo>
                  <a:pt x="3640221" y="2310979"/>
                  <a:pt x="3638185" y="2307515"/>
                  <a:pt x="3635711" y="2305035"/>
                </a:cubicBezTo>
                <a:cubicBezTo>
                  <a:pt x="3641750" y="2299060"/>
                  <a:pt x="3647720" y="2293086"/>
                  <a:pt x="3653695" y="2287085"/>
                </a:cubicBezTo>
                <a:close/>
                <a:moveTo>
                  <a:pt x="4377823" y="2274646"/>
                </a:moveTo>
                <a:cubicBezTo>
                  <a:pt x="4369082" y="2288023"/>
                  <a:pt x="4368986" y="2288055"/>
                  <a:pt x="4378901" y="2299810"/>
                </a:cubicBezTo>
                <a:cubicBezTo>
                  <a:pt x="4385067" y="2299810"/>
                  <a:pt x="4391297" y="2299269"/>
                  <a:pt x="4397368" y="2299999"/>
                </a:cubicBezTo>
                <a:cubicBezTo>
                  <a:pt x="4402195" y="2300576"/>
                  <a:pt x="4405722" y="2299872"/>
                  <a:pt x="4407853" y="2295458"/>
                </a:cubicBezTo>
                <a:cubicBezTo>
                  <a:pt x="4409186" y="2292661"/>
                  <a:pt x="4407188" y="2289958"/>
                  <a:pt x="4403243" y="2286686"/>
                </a:cubicBezTo>
                <a:cubicBezTo>
                  <a:pt x="4398605" y="2282810"/>
                  <a:pt x="4394411" y="2278395"/>
                  <a:pt x="4390472" y="2274646"/>
                </a:cubicBezTo>
                <a:cubicBezTo>
                  <a:pt x="4385765" y="2274646"/>
                  <a:pt x="4381731" y="2274646"/>
                  <a:pt x="4377823" y="2274646"/>
                </a:cubicBezTo>
                <a:close/>
                <a:moveTo>
                  <a:pt x="3835854" y="2274316"/>
                </a:moveTo>
                <a:cubicBezTo>
                  <a:pt x="3843295" y="2273707"/>
                  <a:pt x="3850412" y="2276536"/>
                  <a:pt x="3850253" y="2282320"/>
                </a:cubicBezTo>
                <a:cubicBezTo>
                  <a:pt x="3849968" y="2291918"/>
                  <a:pt x="3854574" y="2297543"/>
                  <a:pt x="3860613" y="2303708"/>
                </a:cubicBezTo>
                <a:cubicBezTo>
                  <a:pt x="3865282" y="2308473"/>
                  <a:pt x="3864362" y="2315082"/>
                  <a:pt x="3861406" y="2320677"/>
                </a:cubicBezTo>
                <a:cubicBezTo>
                  <a:pt x="3857562" y="2328046"/>
                  <a:pt x="3850253" y="2324393"/>
                  <a:pt x="3844595" y="2325251"/>
                </a:cubicBezTo>
                <a:cubicBezTo>
                  <a:pt x="3839894" y="2320867"/>
                  <a:pt x="3835314" y="2316572"/>
                  <a:pt x="3830962" y="2312539"/>
                </a:cubicBezTo>
                <a:cubicBezTo>
                  <a:pt x="3828450" y="2312539"/>
                  <a:pt x="3826287" y="2312317"/>
                  <a:pt x="3824226" y="2312569"/>
                </a:cubicBezTo>
                <a:cubicBezTo>
                  <a:pt x="3819645" y="2313173"/>
                  <a:pt x="3815198" y="2311745"/>
                  <a:pt x="3814152" y="2307172"/>
                </a:cubicBezTo>
                <a:cubicBezTo>
                  <a:pt x="3813740" y="2305327"/>
                  <a:pt x="3818345" y="2300563"/>
                  <a:pt x="3821079" y="2300145"/>
                </a:cubicBezTo>
                <a:cubicBezTo>
                  <a:pt x="3827245" y="2299257"/>
                  <a:pt x="3833538" y="2299891"/>
                  <a:pt x="3837541" y="2293763"/>
                </a:cubicBezTo>
                <a:cubicBezTo>
                  <a:pt x="3833601" y="2289310"/>
                  <a:pt x="3829630" y="2284833"/>
                  <a:pt x="3825621" y="2280349"/>
                </a:cubicBezTo>
                <a:cubicBezTo>
                  <a:pt x="3828197" y="2276346"/>
                  <a:pt x="3831629" y="2274665"/>
                  <a:pt x="3835854" y="2274316"/>
                </a:cubicBezTo>
                <a:close/>
                <a:moveTo>
                  <a:pt x="3440074" y="2249300"/>
                </a:moveTo>
                <a:cubicBezTo>
                  <a:pt x="3443632" y="2248380"/>
                  <a:pt x="3449101" y="2248507"/>
                  <a:pt x="3451581" y="2250632"/>
                </a:cubicBezTo>
                <a:cubicBezTo>
                  <a:pt x="3462479" y="2260039"/>
                  <a:pt x="3472585" y="2270366"/>
                  <a:pt x="3482151" y="2279518"/>
                </a:cubicBezTo>
                <a:cubicBezTo>
                  <a:pt x="3482151" y="2287402"/>
                  <a:pt x="3482151" y="2293599"/>
                  <a:pt x="3482151" y="2299789"/>
                </a:cubicBezTo>
                <a:cubicBezTo>
                  <a:pt x="3480083" y="2299789"/>
                  <a:pt x="3477133" y="2300683"/>
                  <a:pt x="3476080" y="2299663"/>
                </a:cubicBezTo>
                <a:cubicBezTo>
                  <a:pt x="3461401" y="2285143"/>
                  <a:pt x="3446969" y="2270366"/>
                  <a:pt x="3432512" y="2255687"/>
                </a:cubicBezTo>
                <a:cubicBezTo>
                  <a:pt x="3434707" y="2253715"/>
                  <a:pt x="3437022" y="2250093"/>
                  <a:pt x="3440074" y="2249300"/>
                </a:cubicBezTo>
                <a:close/>
                <a:moveTo>
                  <a:pt x="3558140" y="2210695"/>
                </a:moveTo>
                <a:lnTo>
                  <a:pt x="3558166" y="2210775"/>
                </a:lnTo>
                <a:lnTo>
                  <a:pt x="3558112" y="2210775"/>
                </a:lnTo>
                <a:lnTo>
                  <a:pt x="3557751" y="2210698"/>
                </a:lnTo>
                <a:close/>
                <a:moveTo>
                  <a:pt x="3554957" y="2200892"/>
                </a:moveTo>
                <a:cubicBezTo>
                  <a:pt x="3551937" y="2198324"/>
                  <a:pt x="3549400" y="2198705"/>
                  <a:pt x="3547014" y="2203404"/>
                </a:cubicBezTo>
                <a:cubicBezTo>
                  <a:pt x="3546602" y="2204229"/>
                  <a:pt x="3547712" y="2206232"/>
                  <a:pt x="3548600" y="2207279"/>
                </a:cubicBezTo>
                <a:cubicBezTo>
                  <a:pt x="3549175" y="2207981"/>
                  <a:pt x="3549819" y="2208703"/>
                  <a:pt x="3551224" y="2209335"/>
                </a:cubicBezTo>
                <a:lnTo>
                  <a:pt x="3557751" y="2210698"/>
                </a:lnTo>
                <a:lnTo>
                  <a:pt x="3552762" y="2210743"/>
                </a:lnTo>
                <a:lnTo>
                  <a:pt x="3558112" y="2210775"/>
                </a:lnTo>
                <a:lnTo>
                  <a:pt x="3558420" y="2210838"/>
                </a:lnTo>
                <a:cubicBezTo>
                  <a:pt x="3557120" y="2215322"/>
                  <a:pt x="3558230" y="2219133"/>
                  <a:pt x="3562360" y="2220941"/>
                </a:cubicBezTo>
                <a:cubicBezTo>
                  <a:pt x="3565696" y="2222408"/>
                  <a:pt x="3569483" y="2222946"/>
                  <a:pt x="3573138" y="2223486"/>
                </a:cubicBezTo>
                <a:cubicBezTo>
                  <a:pt x="3577172" y="2224056"/>
                  <a:pt x="3581397" y="2222311"/>
                  <a:pt x="3582317" y="2218183"/>
                </a:cubicBezTo>
                <a:cubicBezTo>
                  <a:pt x="3582736" y="2216274"/>
                  <a:pt x="3578695" y="2211667"/>
                  <a:pt x="3576125" y="2211193"/>
                </a:cubicBezTo>
                <a:cubicBezTo>
                  <a:pt x="3573249" y="2210668"/>
                  <a:pt x="3570293" y="2210585"/>
                  <a:pt x="3566613" y="2210621"/>
                </a:cubicBezTo>
                <a:lnTo>
                  <a:pt x="3558140" y="2210695"/>
                </a:lnTo>
                <a:close/>
                <a:moveTo>
                  <a:pt x="3456683" y="2172634"/>
                </a:moveTo>
                <a:lnTo>
                  <a:pt x="3456727" y="2172637"/>
                </a:lnTo>
                <a:lnTo>
                  <a:pt x="3456757" y="2172711"/>
                </a:lnTo>
                <a:lnTo>
                  <a:pt x="3460975" y="2177158"/>
                </a:lnTo>
                <a:lnTo>
                  <a:pt x="3456822" y="2175279"/>
                </a:lnTo>
                <a:close/>
                <a:moveTo>
                  <a:pt x="3526518" y="2160285"/>
                </a:moveTo>
                <a:cubicBezTo>
                  <a:pt x="3526036" y="2160032"/>
                  <a:pt x="3523499" y="2162702"/>
                  <a:pt x="3522477" y="2164350"/>
                </a:cubicBezTo>
                <a:cubicBezTo>
                  <a:pt x="3520796" y="2167022"/>
                  <a:pt x="3522318" y="2170104"/>
                  <a:pt x="3526772" y="2172553"/>
                </a:cubicBezTo>
                <a:cubicBezTo>
                  <a:pt x="3527248" y="2172807"/>
                  <a:pt x="3529436" y="2169914"/>
                  <a:pt x="3530870" y="2168519"/>
                </a:cubicBezTo>
                <a:cubicBezTo>
                  <a:pt x="3532265" y="2165690"/>
                  <a:pt x="3530965" y="2162702"/>
                  <a:pt x="3526518" y="2160285"/>
                </a:cubicBezTo>
                <a:close/>
                <a:moveTo>
                  <a:pt x="3440587" y="2150055"/>
                </a:moveTo>
                <a:cubicBezTo>
                  <a:pt x="3437567" y="2147478"/>
                  <a:pt x="3435024" y="2147860"/>
                  <a:pt x="3432639" y="2152567"/>
                </a:cubicBezTo>
                <a:cubicBezTo>
                  <a:pt x="3432226" y="2153391"/>
                  <a:pt x="3433336" y="2155396"/>
                  <a:pt x="3434231" y="2156442"/>
                </a:cubicBezTo>
                <a:cubicBezTo>
                  <a:pt x="3434802" y="2157140"/>
                  <a:pt x="3435444" y="2157862"/>
                  <a:pt x="3436850" y="2158495"/>
                </a:cubicBezTo>
                <a:lnTo>
                  <a:pt x="3443749" y="2159937"/>
                </a:lnTo>
                <a:lnTo>
                  <a:pt x="3438392" y="2159905"/>
                </a:lnTo>
                <a:lnTo>
                  <a:pt x="3444631" y="2161326"/>
                </a:lnTo>
                <a:lnTo>
                  <a:pt x="3448636" y="2170492"/>
                </a:lnTo>
                <a:cubicBezTo>
                  <a:pt x="3450195" y="2171823"/>
                  <a:pt x="3452373" y="2173128"/>
                  <a:pt x="3455502" y="2174682"/>
                </a:cubicBezTo>
                <a:lnTo>
                  <a:pt x="3456822" y="2175279"/>
                </a:lnTo>
                <a:lnTo>
                  <a:pt x="3456979" y="2178275"/>
                </a:lnTo>
                <a:cubicBezTo>
                  <a:pt x="3458254" y="2180843"/>
                  <a:pt x="3461654" y="2182529"/>
                  <a:pt x="3464420" y="2184021"/>
                </a:cubicBezTo>
                <a:cubicBezTo>
                  <a:pt x="3464658" y="2184147"/>
                  <a:pt x="3465635" y="2183353"/>
                  <a:pt x="3465106" y="2181510"/>
                </a:cubicBezTo>
                <a:lnTo>
                  <a:pt x="3460975" y="2177158"/>
                </a:lnTo>
                <a:lnTo>
                  <a:pt x="3468074" y="2180367"/>
                </a:lnTo>
                <a:cubicBezTo>
                  <a:pt x="3466577" y="2177601"/>
                  <a:pt x="3464896" y="2174201"/>
                  <a:pt x="3462320" y="2172934"/>
                </a:cubicBezTo>
                <a:lnTo>
                  <a:pt x="3456727" y="2172637"/>
                </a:lnTo>
                <a:lnTo>
                  <a:pt x="3452844" y="2163197"/>
                </a:lnTo>
                <a:lnTo>
                  <a:pt x="3444631" y="2161326"/>
                </a:lnTo>
                <a:lnTo>
                  <a:pt x="3444051" y="2160000"/>
                </a:lnTo>
                <a:lnTo>
                  <a:pt x="3443749" y="2159937"/>
                </a:lnTo>
                <a:lnTo>
                  <a:pt x="3443797" y="2159937"/>
                </a:lnTo>
                <a:cubicBezTo>
                  <a:pt x="3445415" y="2155839"/>
                  <a:pt x="3443759" y="2152788"/>
                  <a:pt x="3440587" y="2150055"/>
                </a:cubicBezTo>
                <a:close/>
                <a:moveTo>
                  <a:pt x="3337046" y="2097781"/>
                </a:moveTo>
                <a:cubicBezTo>
                  <a:pt x="3343180" y="2103787"/>
                  <a:pt x="3349188" y="2109667"/>
                  <a:pt x="3355068" y="2115414"/>
                </a:cubicBezTo>
                <a:lnTo>
                  <a:pt x="3355068" y="2134306"/>
                </a:lnTo>
                <a:cubicBezTo>
                  <a:pt x="3367362" y="2134495"/>
                  <a:pt x="3371175" y="2146065"/>
                  <a:pt x="3378647" y="2152420"/>
                </a:cubicBezTo>
                <a:cubicBezTo>
                  <a:pt x="3380899" y="2154325"/>
                  <a:pt x="3379948" y="2159950"/>
                  <a:pt x="3380487" y="2163889"/>
                </a:cubicBezTo>
                <a:cubicBezTo>
                  <a:pt x="3386717" y="2174723"/>
                  <a:pt x="3396949" y="2181941"/>
                  <a:pt x="3405119" y="2190992"/>
                </a:cubicBezTo>
                <a:cubicBezTo>
                  <a:pt x="3400634" y="2200114"/>
                  <a:pt x="3393168" y="2198972"/>
                  <a:pt x="3385384" y="2196681"/>
                </a:cubicBezTo>
                <a:cubicBezTo>
                  <a:pt x="3379504" y="2190802"/>
                  <a:pt x="3373655" y="2184961"/>
                  <a:pt x="3367774" y="2179080"/>
                </a:cubicBezTo>
                <a:cubicBezTo>
                  <a:pt x="3367774" y="2174950"/>
                  <a:pt x="3367774" y="2170783"/>
                  <a:pt x="3367774" y="2166654"/>
                </a:cubicBezTo>
                <a:cubicBezTo>
                  <a:pt x="3363550" y="2162208"/>
                  <a:pt x="3359293" y="2157723"/>
                  <a:pt x="3355068" y="2153278"/>
                </a:cubicBezTo>
                <a:lnTo>
                  <a:pt x="3355068" y="2134766"/>
                </a:lnTo>
                <a:cubicBezTo>
                  <a:pt x="3341943" y="2135534"/>
                  <a:pt x="3340383" y="2120755"/>
                  <a:pt x="3331102" y="2118275"/>
                </a:cubicBezTo>
                <a:cubicBezTo>
                  <a:pt x="3329453" y="2109255"/>
                  <a:pt x="3326750" y="2101276"/>
                  <a:pt x="3337046" y="2097781"/>
                </a:cubicBezTo>
                <a:close/>
                <a:moveTo>
                  <a:pt x="3583814" y="2096391"/>
                </a:moveTo>
                <a:cubicBezTo>
                  <a:pt x="3593951" y="2098042"/>
                  <a:pt x="3594871" y="2098962"/>
                  <a:pt x="3596526" y="2109104"/>
                </a:cubicBezTo>
                <a:cubicBezTo>
                  <a:pt x="3586390" y="2107418"/>
                  <a:pt x="3585463" y="2106530"/>
                  <a:pt x="3583814" y="2096391"/>
                </a:cubicBezTo>
                <a:close/>
                <a:moveTo>
                  <a:pt x="3393156" y="2096240"/>
                </a:moveTo>
                <a:lnTo>
                  <a:pt x="3396336" y="2096408"/>
                </a:lnTo>
                <a:lnTo>
                  <a:pt x="3398890" y="2100169"/>
                </a:lnTo>
                <a:lnTo>
                  <a:pt x="3398906" y="2100194"/>
                </a:lnTo>
                <a:lnTo>
                  <a:pt x="3398890" y="2100200"/>
                </a:lnTo>
                <a:lnTo>
                  <a:pt x="3393287" y="2098754"/>
                </a:lnTo>
                <a:close/>
                <a:moveTo>
                  <a:pt x="3545676" y="2058331"/>
                </a:moveTo>
                <a:cubicBezTo>
                  <a:pt x="3551588" y="2058331"/>
                  <a:pt x="3557501" y="2058331"/>
                  <a:pt x="3565989" y="2058331"/>
                </a:cubicBezTo>
                <a:cubicBezTo>
                  <a:pt x="3571482" y="2063830"/>
                  <a:pt x="3578282" y="2070628"/>
                  <a:pt x="3583782" y="2076129"/>
                </a:cubicBezTo>
                <a:cubicBezTo>
                  <a:pt x="3583782" y="2084607"/>
                  <a:pt x="3583782" y="2090517"/>
                  <a:pt x="3583782" y="2096429"/>
                </a:cubicBezTo>
                <a:cubicBezTo>
                  <a:pt x="3577870" y="2096429"/>
                  <a:pt x="3571958" y="2096429"/>
                  <a:pt x="3563476" y="2096429"/>
                </a:cubicBezTo>
                <a:cubicBezTo>
                  <a:pt x="3557976" y="2090929"/>
                  <a:pt x="3551176" y="2084132"/>
                  <a:pt x="3545676" y="2078634"/>
                </a:cubicBezTo>
                <a:cubicBezTo>
                  <a:pt x="3545676" y="2070185"/>
                  <a:pt x="3545676" y="2064241"/>
                  <a:pt x="3545676" y="2058331"/>
                </a:cubicBezTo>
                <a:close/>
                <a:moveTo>
                  <a:pt x="3720177" y="2048366"/>
                </a:moveTo>
                <a:cubicBezTo>
                  <a:pt x="3717157" y="2045791"/>
                  <a:pt x="3714620" y="2046171"/>
                  <a:pt x="3712235" y="2050879"/>
                </a:cubicBezTo>
                <a:cubicBezTo>
                  <a:pt x="3711823" y="2051703"/>
                  <a:pt x="3712933" y="2053708"/>
                  <a:pt x="3713821" y="2054755"/>
                </a:cubicBezTo>
                <a:cubicBezTo>
                  <a:pt x="3714395" y="2055453"/>
                  <a:pt x="3715039" y="2056175"/>
                  <a:pt x="3717859" y="2057765"/>
                </a:cubicBezTo>
                <a:lnTo>
                  <a:pt x="3718815" y="2058224"/>
                </a:lnTo>
                <a:lnTo>
                  <a:pt x="3717988" y="2058217"/>
                </a:lnTo>
                <a:lnTo>
                  <a:pt x="3723736" y="2061468"/>
                </a:lnTo>
                <a:lnTo>
                  <a:pt x="3723862" y="2063877"/>
                </a:lnTo>
                <a:cubicBezTo>
                  <a:pt x="3725138" y="2066454"/>
                  <a:pt x="3728538" y="2068132"/>
                  <a:pt x="3731304" y="2069627"/>
                </a:cubicBezTo>
                <a:cubicBezTo>
                  <a:pt x="3731637" y="2069844"/>
                  <a:pt x="3733650" y="2067967"/>
                  <a:pt x="3727384" y="2063529"/>
                </a:cubicBezTo>
                <a:lnTo>
                  <a:pt x="3723736" y="2061468"/>
                </a:lnTo>
                <a:lnTo>
                  <a:pt x="3723689" y="2060561"/>
                </a:lnTo>
                <a:lnTo>
                  <a:pt x="3734958" y="2065969"/>
                </a:lnTo>
                <a:cubicBezTo>
                  <a:pt x="3733460" y="2063212"/>
                  <a:pt x="3731780" y="2059810"/>
                  <a:pt x="3729204" y="2058537"/>
                </a:cubicBezTo>
                <a:cubicBezTo>
                  <a:pt x="3726549" y="2057232"/>
                  <a:pt x="3724564" y="2057240"/>
                  <a:pt x="3723567" y="2058239"/>
                </a:cubicBezTo>
                <a:lnTo>
                  <a:pt x="3723689" y="2060561"/>
                </a:lnTo>
                <a:lnTo>
                  <a:pt x="3718815" y="2058224"/>
                </a:lnTo>
                <a:lnTo>
                  <a:pt x="3723387" y="2058251"/>
                </a:lnTo>
                <a:cubicBezTo>
                  <a:pt x="3725011" y="2054152"/>
                  <a:pt x="3723355" y="2051102"/>
                  <a:pt x="3720177" y="2048366"/>
                </a:cubicBezTo>
                <a:close/>
                <a:moveTo>
                  <a:pt x="3542212" y="2048309"/>
                </a:moveTo>
                <a:cubicBezTo>
                  <a:pt x="3545390" y="2051011"/>
                  <a:pt x="3547046" y="2054094"/>
                  <a:pt x="3545422" y="2058192"/>
                </a:cubicBezTo>
                <a:cubicBezTo>
                  <a:pt x="3545200" y="2058826"/>
                  <a:pt x="3541736" y="2058731"/>
                  <a:pt x="3540055" y="2058128"/>
                </a:cubicBezTo>
                <a:cubicBezTo>
                  <a:pt x="3538431" y="2057557"/>
                  <a:pt x="3537004" y="2056067"/>
                  <a:pt x="3535856" y="2054696"/>
                </a:cubicBezTo>
                <a:cubicBezTo>
                  <a:pt x="3534967" y="2053618"/>
                  <a:pt x="3533857" y="2051645"/>
                  <a:pt x="3534270" y="2050822"/>
                </a:cubicBezTo>
                <a:cubicBezTo>
                  <a:pt x="3536655" y="2046114"/>
                  <a:pt x="3539192" y="2045735"/>
                  <a:pt x="3542212" y="2048309"/>
                </a:cubicBezTo>
                <a:close/>
                <a:moveTo>
                  <a:pt x="3575199" y="2022505"/>
                </a:moveTo>
                <a:cubicBezTo>
                  <a:pt x="3577997" y="2020729"/>
                  <a:pt x="3580477" y="2022567"/>
                  <a:pt x="3583941" y="2026444"/>
                </a:cubicBezTo>
                <a:cubicBezTo>
                  <a:pt x="3587880" y="2030896"/>
                  <a:pt x="3592777" y="2034549"/>
                  <a:pt x="3597256" y="2038552"/>
                </a:cubicBezTo>
                <a:cubicBezTo>
                  <a:pt x="3587753" y="2048402"/>
                  <a:pt x="3579367" y="2048402"/>
                  <a:pt x="3571070" y="2039090"/>
                </a:cubicBezTo>
                <a:cubicBezTo>
                  <a:pt x="3571894" y="2033440"/>
                  <a:pt x="3568621" y="2026736"/>
                  <a:pt x="3575199" y="2022505"/>
                </a:cubicBezTo>
                <a:close/>
                <a:moveTo>
                  <a:pt x="4735274" y="2008841"/>
                </a:moveTo>
                <a:cubicBezTo>
                  <a:pt x="4735750" y="2008588"/>
                  <a:pt x="4739183" y="2012019"/>
                  <a:pt x="4738928" y="2012495"/>
                </a:cubicBezTo>
                <a:cubicBezTo>
                  <a:pt x="4737438" y="2015261"/>
                  <a:pt x="4735750" y="2018661"/>
                  <a:pt x="4733175" y="2019936"/>
                </a:cubicBezTo>
                <a:lnTo>
                  <a:pt x="4727584" y="2020229"/>
                </a:lnTo>
                <a:lnTo>
                  <a:pt x="4724443" y="2029661"/>
                </a:lnTo>
                <a:cubicBezTo>
                  <a:pt x="4722738" y="2031364"/>
                  <a:pt x="4719974" y="2032007"/>
                  <a:pt x="4714906" y="2032831"/>
                </a:cubicBezTo>
                <a:cubicBezTo>
                  <a:pt x="4715730" y="2027763"/>
                  <a:pt x="4716374" y="2024999"/>
                  <a:pt x="4718079" y="2023296"/>
                </a:cubicBezTo>
                <a:lnTo>
                  <a:pt x="4727545" y="2020151"/>
                </a:lnTo>
                <a:lnTo>
                  <a:pt x="4727840" y="2014595"/>
                </a:lnTo>
                <a:cubicBezTo>
                  <a:pt x="4729078" y="2012019"/>
                  <a:pt x="4732509" y="2010339"/>
                  <a:pt x="4735274" y="2008841"/>
                </a:cubicBezTo>
                <a:close/>
                <a:moveTo>
                  <a:pt x="4060247" y="1995018"/>
                </a:moveTo>
                <a:cubicBezTo>
                  <a:pt x="4059771" y="1994765"/>
                  <a:pt x="4057583" y="1997657"/>
                  <a:pt x="4056149" y="1999053"/>
                </a:cubicBezTo>
                <a:cubicBezTo>
                  <a:pt x="4054753" y="2001882"/>
                  <a:pt x="4056054" y="2004869"/>
                  <a:pt x="4060501" y="2007285"/>
                </a:cubicBezTo>
                <a:cubicBezTo>
                  <a:pt x="4060983" y="2007539"/>
                  <a:pt x="4063520" y="2004869"/>
                  <a:pt x="4064542" y="2003215"/>
                </a:cubicBezTo>
                <a:cubicBezTo>
                  <a:pt x="4066223" y="2000550"/>
                  <a:pt x="4064700" y="1997467"/>
                  <a:pt x="4060247" y="1995018"/>
                </a:cubicBezTo>
                <a:close/>
                <a:moveTo>
                  <a:pt x="4541292" y="1857138"/>
                </a:moveTo>
                <a:cubicBezTo>
                  <a:pt x="4543963" y="1855456"/>
                  <a:pt x="4547046" y="1856979"/>
                  <a:pt x="4549494" y="1861425"/>
                </a:cubicBezTo>
                <a:cubicBezTo>
                  <a:pt x="4549716" y="1861907"/>
                  <a:pt x="4546856" y="1864127"/>
                  <a:pt x="4545460" y="1865530"/>
                </a:cubicBezTo>
                <a:cubicBezTo>
                  <a:pt x="4542631" y="1866924"/>
                  <a:pt x="4539643" y="1865625"/>
                  <a:pt x="4537226" y="1861171"/>
                </a:cubicBezTo>
                <a:cubicBezTo>
                  <a:pt x="4536973" y="1860695"/>
                  <a:pt x="4539643" y="1858153"/>
                  <a:pt x="4541292" y="1857138"/>
                </a:cubicBezTo>
                <a:close/>
                <a:moveTo>
                  <a:pt x="3196198" y="1855022"/>
                </a:moveTo>
                <a:cubicBezTo>
                  <a:pt x="3201920" y="1860738"/>
                  <a:pt x="3207674" y="1866489"/>
                  <a:pt x="3213650" y="1872465"/>
                </a:cubicBezTo>
                <a:cubicBezTo>
                  <a:pt x="3211899" y="1875074"/>
                  <a:pt x="3210662" y="1879201"/>
                  <a:pt x="3208245" y="1880089"/>
                </a:cubicBezTo>
                <a:cubicBezTo>
                  <a:pt x="3204654" y="1881396"/>
                  <a:pt x="3200239" y="1880437"/>
                  <a:pt x="3196198" y="1880437"/>
                </a:cubicBezTo>
                <a:cubicBezTo>
                  <a:pt x="3190482" y="1874719"/>
                  <a:pt x="3184729" y="1868971"/>
                  <a:pt x="3178753" y="1862996"/>
                </a:cubicBezTo>
                <a:cubicBezTo>
                  <a:pt x="3180504" y="1860390"/>
                  <a:pt x="3181741" y="1856260"/>
                  <a:pt x="3184158" y="1855372"/>
                </a:cubicBezTo>
                <a:cubicBezTo>
                  <a:pt x="3187717" y="1854038"/>
                  <a:pt x="3192132" y="1855022"/>
                  <a:pt x="3196198" y="1855022"/>
                </a:cubicBezTo>
                <a:close/>
                <a:moveTo>
                  <a:pt x="3740775" y="1844718"/>
                </a:moveTo>
                <a:cubicBezTo>
                  <a:pt x="3733302" y="1847390"/>
                  <a:pt x="3737115" y="1855307"/>
                  <a:pt x="3736068" y="1862169"/>
                </a:cubicBezTo>
                <a:cubicBezTo>
                  <a:pt x="3732223" y="1865600"/>
                  <a:pt x="3727650" y="1869665"/>
                  <a:pt x="3723577" y="1873289"/>
                </a:cubicBezTo>
                <a:cubicBezTo>
                  <a:pt x="3723577" y="1882441"/>
                  <a:pt x="3723577" y="1890632"/>
                  <a:pt x="3723577" y="1898834"/>
                </a:cubicBezTo>
                <a:cubicBezTo>
                  <a:pt x="3735370" y="1908653"/>
                  <a:pt x="3735433" y="1908589"/>
                  <a:pt x="3748781" y="1899880"/>
                </a:cubicBezTo>
                <a:cubicBezTo>
                  <a:pt x="3748781" y="1891908"/>
                  <a:pt x="3748781" y="1883741"/>
                  <a:pt x="3748781" y="1875293"/>
                </a:cubicBezTo>
                <a:cubicBezTo>
                  <a:pt x="3752783" y="1870838"/>
                  <a:pt x="3756849" y="1866393"/>
                  <a:pt x="3760922" y="1861916"/>
                </a:cubicBezTo>
                <a:cubicBezTo>
                  <a:pt x="3760059" y="1860639"/>
                  <a:pt x="3759171" y="1859084"/>
                  <a:pt x="3758030" y="1857776"/>
                </a:cubicBezTo>
                <a:cubicBezTo>
                  <a:pt x="3756691" y="1856226"/>
                  <a:pt x="3755295" y="1854637"/>
                  <a:pt x="3753671" y="1853463"/>
                </a:cubicBezTo>
                <a:cubicBezTo>
                  <a:pt x="3749415" y="1850313"/>
                  <a:pt x="3747030" y="1842465"/>
                  <a:pt x="3740775" y="1844718"/>
                </a:cubicBezTo>
                <a:close/>
                <a:moveTo>
                  <a:pt x="3283087" y="1831815"/>
                </a:moveTo>
                <a:cubicBezTo>
                  <a:pt x="3281431" y="1832866"/>
                  <a:pt x="3278761" y="1835381"/>
                  <a:pt x="3279021" y="1835857"/>
                </a:cubicBezTo>
                <a:cubicBezTo>
                  <a:pt x="3281463" y="1840302"/>
                  <a:pt x="3284451" y="1841636"/>
                  <a:pt x="3287280" y="1840208"/>
                </a:cubicBezTo>
                <a:cubicBezTo>
                  <a:pt x="3288676" y="1838815"/>
                  <a:pt x="3291568" y="1836587"/>
                  <a:pt x="3291283" y="1836110"/>
                </a:cubicBezTo>
                <a:cubicBezTo>
                  <a:pt x="3288841" y="1831656"/>
                  <a:pt x="3285758" y="1830134"/>
                  <a:pt x="3283087" y="1831815"/>
                </a:cubicBezTo>
                <a:close/>
                <a:moveTo>
                  <a:pt x="3659912" y="1829486"/>
                </a:moveTo>
                <a:lnTo>
                  <a:pt x="3663012" y="1829651"/>
                </a:lnTo>
                <a:lnTo>
                  <a:pt x="3665647" y="1833376"/>
                </a:lnTo>
                <a:lnTo>
                  <a:pt x="3665663" y="1833403"/>
                </a:lnTo>
                <a:lnTo>
                  <a:pt x="3665647" y="1833407"/>
                </a:lnTo>
                <a:lnTo>
                  <a:pt x="3660027" y="1831656"/>
                </a:lnTo>
                <a:close/>
                <a:moveTo>
                  <a:pt x="3223596" y="1819026"/>
                </a:moveTo>
                <a:cubicBezTo>
                  <a:pt x="3225309" y="1819978"/>
                  <a:pt x="3227092" y="1821595"/>
                  <a:pt x="3227821" y="1823346"/>
                </a:cubicBezTo>
                <a:cubicBezTo>
                  <a:pt x="3228519" y="1825027"/>
                  <a:pt x="3227948" y="1827317"/>
                  <a:pt x="3227948" y="1829354"/>
                </a:cubicBezTo>
                <a:cubicBezTo>
                  <a:pt x="3227885" y="1837232"/>
                  <a:pt x="3223945" y="1842414"/>
                  <a:pt x="3219587" y="1840251"/>
                </a:cubicBezTo>
                <a:cubicBezTo>
                  <a:pt x="3215204" y="1838056"/>
                  <a:pt x="3213967" y="1834530"/>
                  <a:pt x="3215172" y="1829796"/>
                </a:cubicBezTo>
                <a:cubicBezTo>
                  <a:pt x="3215648" y="1827888"/>
                  <a:pt x="3214569" y="1825413"/>
                  <a:pt x="3215394" y="1823758"/>
                </a:cubicBezTo>
                <a:cubicBezTo>
                  <a:pt x="3217621" y="1819217"/>
                  <a:pt x="3220767" y="1817498"/>
                  <a:pt x="3223596" y="1819026"/>
                </a:cubicBezTo>
                <a:close/>
                <a:moveTo>
                  <a:pt x="4507195" y="1806313"/>
                </a:moveTo>
                <a:cubicBezTo>
                  <a:pt x="4508909" y="1807266"/>
                  <a:pt x="4510691" y="1808881"/>
                  <a:pt x="4511420" y="1810633"/>
                </a:cubicBezTo>
                <a:cubicBezTo>
                  <a:pt x="4512118" y="1812319"/>
                  <a:pt x="4511547" y="1814606"/>
                  <a:pt x="4511547" y="1816643"/>
                </a:cubicBezTo>
                <a:cubicBezTo>
                  <a:pt x="4511483" y="1824518"/>
                  <a:pt x="4507545" y="1829701"/>
                  <a:pt x="4503193" y="1827539"/>
                </a:cubicBezTo>
                <a:cubicBezTo>
                  <a:pt x="4498804" y="1825348"/>
                  <a:pt x="4497566" y="1821817"/>
                  <a:pt x="4498771" y="1817085"/>
                </a:cubicBezTo>
                <a:cubicBezTo>
                  <a:pt x="4499253" y="1815178"/>
                  <a:pt x="4498168" y="1812700"/>
                  <a:pt x="4498993" y="1811045"/>
                </a:cubicBezTo>
                <a:cubicBezTo>
                  <a:pt x="4501189" y="1806504"/>
                  <a:pt x="4504366" y="1804786"/>
                  <a:pt x="4507195" y="1806313"/>
                </a:cubicBezTo>
                <a:close/>
                <a:moveTo>
                  <a:pt x="3996976" y="1791746"/>
                </a:moveTo>
                <a:cubicBezTo>
                  <a:pt x="3992529" y="1794195"/>
                  <a:pt x="3991000" y="1797279"/>
                  <a:pt x="3992687" y="1799950"/>
                </a:cubicBezTo>
                <a:cubicBezTo>
                  <a:pt x="3993734" y="1801598"/>
                  <a:pt x="3996246" y="1804268"/>
                  <a:pt x="3996722" y="1804013"/>
                </a:cubicBezTo>
                <a:cubicBezTo>
                  <a:pt x="4001175" y="1801535"/>
                  <a:pt x="4002507" y="1798548"/>
                  <a:pt x="4001074" y="1795755"/>
                </a:cubicBezTo>
                <a:cubicBezTo>
                  <a:pt x="3999678" y="1794354"/>
                  <a:pt x="3997452" y="1791461"/>
                  <a:pt x="3996976" y="1791746"/>
                </a:cubicBezTo>
                <a:close/>
                <a:moveTo>
                  <a:pt x="4444602" y="1765974"/>
                </a:moveTo>
                <a:cubicBezTo>
                  <a:pt x="4447975" y="1765540"/>
                  <a:pt x="4451850" y="1766564"/>
                  <a:pt x="4455615" y="1767249"/>
                </a:cubicBezTo>
                <a:cubicBezTo>
                  <a:pt x="4458270" y="1771538"/>
                  <a:pt x="4462752" y="1774461"/>
                  <a:pt x="4466562" y="1777876"/>
                </a:cubicBezTo>
                <a:lnTo>
                  <a:pt x="4473403" y="1791314"/>
                </a:lnTo>
                <a:lnTo>
                  <a:pt x="4479003" y="1791610"/>
                </a:lnTo>
                <a:cubicBezTo>
                  <a:pt x="4481547" y="1792885"/>
                  <a:pt x="4483235" y="1796285"/>
                  <a:pt x="4484757" y="1799051"/>
                </a:cubicBezTo>
                <a:cubicBezTo>
                  <a:pt x="4485012" y="1799527"/>
                  <a:pt x="4481579" y="1802958"/>
                  <a:pt x="4481104" y="1802705"/>
                </a:cubicBezTo>
                <a:cubicBezTo>
                  <a:pt x="4478338" y="1801208"/>
                  <a:pt x="4474937" y="1799527"/>
                  <a:pt x="4473668" y="1796951"/>
                </a:cubicBezTo>
                <a:lnTo>
                  <a:pt x="4473378" y="1791461"/>
                </a:lnTo>
                <a:lnTo>
                  <a:pt x="4454251" y="1791461"/>
                </a:lnTo>
                <a:cubicBezTo>
                  <a:pt x="4448497" y="1785582"/>
                  <a:pt x="4442585" y="1779582"/>
                  <a:pt x="4436616" y="1773448"/>
                </a:cubicBezTo>
                <a:cubicBezTo>
                  <a:pt x="4438363" y="1768300"/>
                  <a:pt x="4441231" y="1766408"/>
                  <a:pt x="4444602" y="1765974"/>
                </a:cubicBezTo>
                <a:close/>
                <a:moveTo>
                  <a:pt x="3653917" y="1740743"/>
                </a:moveTo>
                <a:cubicBezTo>
                  <a:pt x="3649058" y="1745221"/>
                  <a:pt x="3644478" y="1749415"/>
                  <a:pt x="3640031" y="1753520"/>
                </a:cubicBezTo>
                <a:cubicBezTo>
                  <a:pt x="3639682" y="1753360"/>
                  <a:pt x="3613971" y="1742266"/>
                  <a:pt x="3613971" y="1742266"/>
                </a:cubicBezTo>
                <a:cubicBezTo>
                  <a:pt x="3612481" y="1743762"/>
                  <a:pt x="3610984" y="1745254"/>
                  <a:pt x="3609493" y="1746751"/>
                </a:cubicBezTo>
                <a:cubicBezTo>
                  <a:pt x="3611079" y="1756635"/>
                  <a:pt x="3605262" y="1767471"/>
                  <a:pt x="3614574" y="1778020"/>
                </a:cubicBezTo>
                <a:cubicBezTo>
                  <a:pt x="3627477" y="1778495"/>
                  <a:pt x="3641687" y="1779034"/>
                  <a:pt x="3656017" y="1779549"/>
                </a:cubicBezTo>
                <a:cubicBezTo>
                  <a:pt x="3672701" y="1796708"/>
                  <a:pt x="3688814" y="1813292"/>
                  <a:pt x="3704705" y="1829658"/>
                </a:cubicBezTo>
                <a:cubicBezTo>
                  <a:pt x="3711188" y="1829087"/>
                  <a:pt x="3718052" y="1831559"/>
                  <a:pt x="3722150" y="1824570"/>
                </a:cubicBezTo>
                <a:cubicBezTo>
                  <a:pt x="3716618" y="1813578"/>
                  <a:pt x="3706069" y="1806908"/>
                  <a:pt x="3698190" y="1797851"/>
                </a:cubicBezTo>
                <a:cubicBezTo>
                  <a:pt x="3698190" y="1793624"/>
                  <a:pt x="3698190" y="1789432"/>
                  <a:pt x="3698190" y="1785998"/>
                </a:cubicBezTo>
                <a:cubicBezTo>
                  <a:pt x="3683124" y="1770585"/>
                  <a:pt x="3668445" y="1755582"/>
                  <a:pt x="3653917" y="1740743"/>
                </a:cubicBezTo>
                <a:close/>
                <a:moveTo>
                  <a:pt x="4327384" y="1690063"/>
                </a:moveTo>
                <a:cubicBezTo>
                  <a:pt x="4322969" y="1692509"/>
                  <a:pt x="4321637" y="1695494"/>
                  <a:pt x="4323034" y="1698321"/>
                </a:cubicBezTo>
                <a:cubicBezTo>
                  <a:pt x="4324428" y="1699716"/>
                  <a:pt x="4326655" y="1702605"/>
                  <a:pt x="4327131" y="1702319"/>
                </a:cubicBezTo>
                <a:cubicBezTo>
                  <a:pt x="4331584" y="1699875"/>
                  <a:pt x="4333106" y="1696794"/>
                  <a:pt x="4331425" y="1694132"/>
                </a:cubicBezTo>
                <a:cubicBezTo>
                  <a:pt x="4330373" y="1692477"/>
                  <a:pt x="4327867" y="1689810"/>
                  <a:pt x="4327384" y="1690063"/>
                </a:cubicBezTo>
                <a:close/>
                <a:moveTo>
                  <a:pt x="4363359" y="1577562"/>
                </a:moveTo>
                <a:cubicBezTo>
                  <a:pt x="4366030" y="1575881"/>
                  <a:pt x="4369113" y="1577402"/>
                  <a:pt x="4371562" y="1581856"/>
                </a:cubicBezTo>
                <a:cubicBezTo>
                  <a:pt x="4371815" y="1582332"/>
                  <a:pt x="4368923" y="1584552"/>
                  <a:pt x="4367527" y="1585954"/>
                </a:cubicBezTo>
                <a:cubicBezTo>
                  <a:pt x="4364698" y="1587349"/>
                  <a:pt x="4361710" y="1586048"/>
                  <a:pt x="4359293" y="1581601"/>
                </a:cubicBezTo>
                <a:cubicBezTo>
                  <a:pt x="4359040" y="1581120"/>
                  <a:pt x="4361710" y="1578582"/>
                  <a:pt x="4363359" y="1577562"/>
                </a:cubicBezTo>
                <a:close/>
                <a:moveTo>
                  <a:pt x="3227884" y="1562917"/>
                </a:moveTo>
                <a:cubicBezTo>
                  <a:pt x="3228519" y="1563138"/>
                  <a:pt x="3228424" y="1566601"/>
                  <a:pt x="3227821" y="1568289"/>
                </a:cubicBezTo>
                <a:cubicBezTo>
                  <a:pt x="3227250" y="1569906"/>
                  <a:pt x="3225753" y="1571333"/>
                  <a:pt x="3224389" y="1572482"/>
                </a:cubicBezTo>
                <a:cubicBezTo>
                  <a:pt x="3223311" y="1573369"/>
                  <a:pt x="3221338" y="1574479"/>
                  <a:pt x="3220513" y="1574067"/>
                </a:cubicBezTo>
                <a:cubicBezTo>
                  <a:pt x="3215806" y="1571689"/>
                  <a:pt x="3215425" y="1569146"/>
                  <a:pt x="3218001" y="1566125"/>
                </a:cubicBezTo>
                <a:cubicBezTo>
                  <a:pt x="3220704" y="1562948"/>
                  <a:pt x="3223786" y="1561292"/>
                  <a:pt x="3227884" y="1562917"/>
                </a:cubicBezTo>
                <a:close/>
                <a:moveTo>
                  <a:pt x="4308037" y="1537231"/>
                </a:moveTo>
                <a:cubicBezTo>
                  <a:pt x="4309971" y="1537707"/>
                  <a:pt x="4312420" y="1536628"/>
                  <a:pt x="4314069" y="1537453"/>
                </a:cubicBezTo>
                <a:cubicBezTo>
                  <a:pt x="4318617" y="1539681"/>
                  <a:pt x="4320331" y="1542826"/>
                  <a:pt x="4318808" y="1545654"/>
                </a:cubicBezTo>
                <a:cubicBezTo>
                  <a:pt x="4317856" y="1547365"/>
                  <a:pt x="4316232" y="1549149"/>
                  <a:pt x="4314488" y="1549879"/>
                </a:cubicBezTo>
                <a:cubicBezTo>
                  <a:pt x="4312770" y="1550577"/>
                  <a:pt x="4310478" y="1550006"/>
                  <a:pt x="4308448" y="1550006"/>
                </a:cubicBezTo>
                <a:cubicBezTo>
                  <a:pt x="4300564" y="1549941"/>
                  <a:pt x="4295388" y="1546003"/>
                  <a:pt x="4297544" y="1541646"/>
                </a:cubicBezTo>
                <a:cubicBezTo>
                  <a:pt x="4299740" y="1537264"/>
                  <a:pt x="4303265" y="1536026"/>
                  <a:pt x="4308037" y="1537231"/>
                </a:cubicBezTo>
                <a:close/>
                <a:moveTo>
                  <a:pt x="4327162" y="1448520"/>
                </a:moveTo>
                <a:cubicBezTo>
                  <a:pt x="4331616" y="1450967"/>
                  <a:pt x="4332917" y="1453956"/>
                  <a:pt x="4331520" y="1456782"/>
                </a:cubicBezTo>
                <a:cubicBezTo>
                  <a:pt x="4330118" y="1458179"/>
                  <a:pt x="4327898" y="1461070"/>
                  <a:pt x="4327416" y="1460786"/>
                </a:cubicBezTo>
                <a:cubicBezTo>
                  <a:pt x="4322969" y="1458337"/>
                  <a:pt x="4321448" y="1455254"/>
                  <a:pt x="4323128" y="1452585"/>
                </a:cubicBezTo>
                <a:cubicBezTo>
                  <a:pt x="4324174" y="1450934"/>
                  <a:pt x="4326687" y="1448264"/>
                  <a:pt x="4327162" y="1448520"/>
                </a:cubicBezTo>
                <a:close/>
                <a:moveTo>
                  <a:pt x="3234114" y="1435644"/>
                </a:moveTo>
                <a:cubicBezTo>
                  <a:pt x="3240820" y="1435678"/>
                  <a:pt x="3247113" y="1435678"/>
                  <a:pt x="3253374" y="1435678"/>
                </a:cubicBezTo>
                <a:cubicBezTo>
                  <a:pt x="3253374" y="1441965"/>
                  <a:pt x="3253374" y="1448224"/>
                  <a:pt x="3253374" y="1454868"/>
                </a:cubicBezTo>
                <a:cubicBezTo>
                  <a:pt x="3243110" y="1464918"/>
                  <a:pt x="3232649" y="1475149"/>
                  <a:pt x="3222131" y="1485471"/>
                </a:cubicBezTo>
                <a:cubicBezTo>
                  <a:pt x="3207991" y="1477089"/>
                  <a:pt x="3217589" y="1464253"/>
                  <a:pt x="3216765" y="1453697"/>
                </a:cubicBezTo>
                <a:cubicBezTo>
                  <a:pt x="3222766" y="1447465"/>
                  <a:pt x="3228551" y="1441424"/>
                  <a:pt x="3234114" y="1435644"/>
                </a:cubicBezTo>
                <a:close/>
                <a:moveTo>
                  <a:pt x="3261030" y="1424276"/>
                </a:moveTo>
                <a:cubicBezTo>
                  <a:pt x="3261506" y="1424022"/>
                  <a:pt x="3264938" y="1427453"/>
                  <a:pt x="3264684" y="1427929"/>
                </a:cubicBezTo>
                <a:cubicBezTo>
                  <a:pt x="3263194" y="1430694"/>
                  <a:pt x="3261506" y="1434095"/>
                  <a:pt x="3258931" y="1435363"/>
                </a:cubicBezTo>
                <a:cubicBezTo>
                  <a:pt x="3253627" y="1437971"/>
                  <a:pt x="3250988" y="1435332"/>
                  <a:pt x="3253596" y="1430029"/>
                </a:cubicBezTo>
                <a:cubicBezTo>
                  <a:pt x="3254864" y="1427453"/>
                  <a:pt x="3258264" y="1425767"/>
                  <a:pt x="3261030" y="1424276"/>
                </a:cubicBezTo>
                <a:close/>
                <a:moveTo>
                  <a:pt x="3253310" y="1359608"/>
                </a:moveTo>
                <a:cubicBezTo>
                  <a:pt x="3253944" y="1359829"/>
                  <a:pt x="3253849" y="1363293"/>
                  <a:pt x="3253247" y="1364982"/>
                </a:cubicBezTo>
                <a:cubicBezTo>
                  <a:pt x="3252676" y="1366597"/>
                  <a:pt x="3251178" y="1368032"/>
                  <a:pt x="3249815" y="1369173"/>
                </a:cubicBezTo>
                <a:cubicBezTo>
                  <a:pt x="3248730" y="1370063"/>
                  <a:pt x="3246763" y="1371179"/>
                  <a:pt x="3245932" y="1370767"/>
                </a:cubicBezTo>
                <a:cubicBezTo>
                  <a:pt x="3241231" y="1368382"/>
                  <a:pt x="3240851" y="1365837"/>
                  <a:pt x="3243426" y="1362818"/>
                </a:cubicBezTo>
                <a:cubicBezTo>
                  <a:pt x="3246129" y="1359641"/>
                  <a:pt x="3249206" y="1357993"/>
                  <a:pt x="3253310" y="1359608"/>
                </a:cubicBezTo>
                <a:close/>
                <a:moveTo>
                  <a:pt x="3367760" y="1359035"/>
                </a:moveTo>
                <a:cubicBezTo>
                  <a:pt x="3364575" y="1359003"/>
                  <a:pt x="3361438" y="1361417"/>
                  <a:pt x="3355195" y="1366260"/>
                </a:cubicBezTo>
                <a:cubicBezTo>
                  <a:pt x="3355195" y="1370604"/>
                  <a:pt x="3355195" y="1374798"/>
                  <a:pt x="3355195" y="1378418"/>
                </a:cubicBezTo>
                <a:cubicBezTo>
                  <a:pt x="3359706" y="1383389"/>
                  <a:pt x="3363867" y="1387984"/>
                  <a:pt x="3367775" y="1392287"/>
                </a:cubicBezTo>
                <a:cubicBezTo>
                  <a:pt x="3367394" y="1396922"/>
                  <a:pt x="3367013" y="1400986"/>
                  <a:pt x="3366633" y="1405058"/>
                </a:cubicBezTo>
                <a:cubicBezTo>
                  <a:pt x="3354650" y="1417029"/>
                  <a:pt x="3342705" y="1428963"/>
                  <a:pt x="3330658" y="1440996"/>
                </a:cubicBezTo>
                <a:cubicBezTo>
                  <a:pt x="3329738" y="1448335"/>
                  <a:pt x="3326338" y="1456606"/>
                  <a:pt x="3337458" y="1459723"/>
                </a:cubicBezTo>
                <a:cubicBezTo>
                  <a:pt x="3353920" y="1443221"/>
                  <a:pt x="3370350" y="1426744"/>
                  <a:pt x="3386780" y="1410289"/>
                </a:cubicBezTo>
                <a:cubicBezTo>
                  <a:pt x="3391068" y="1410289"/>
                  <a:pt x="3395300" y="1410289"/>
                  <a:pt x="3399525" y="1410289"/>
                </a:cubicBezTo>
                <a:cubicBezTo>
                  <a:pt x="3405500" y="1404326"/>
                  <a:pt x="3411508" y="1398305"/>
                  <a:pt x="3417477" y="1392322"/>
                </a:cubicBezTo>
                <a:cubicBezTo>
                  <a:pt x="3415003" y="1389846"/>
                  <a:pt x="3412808" y="1385761"/>
                  <a:pt x="3409979" y="1385257"/>
                </a:cubicBezTo>
                <a:cubicBezTo>
                  <a:pt x="3403813" y="1384185"/>
                  <a:pt x="3397330" y="1384942"/>
                  <a:pt x="3391005" y="1384912"/>
                </a:cubicBezTo>
                <a:cubicBezTo>
                  <a:pt x="3386780" y="1384912"/>
                  <a:pt x="3383380" y="1382917"/>
                  <a:pt x="3380614" y="1378671"/>
                </a:cubicBezTo>
                <a:cubicBezTo>
                  <a:pt x="3380614" y="1374766"/>
                  <a:pt x="3380614" y="1370576"/>
                  <a:pt x="3380614" y="1366524"/>
                </a:cubicBezTo>
                <a:cubicBezTo>
                  <a:pt x="3374179" y="1361550"/>
                  <a:pt x="3370945" y="1359056"/>
                  <a:pt x="3367760" y="1359035"/>
                </a:cubicBezTo>
                <a:close/>
                <a:moveTo>
                  <a:pt x="3528738" y="1348925"/>
                </a:moveTo>
                <a:cubicBezTo>
                  <a:pt x="3525909" y="1347522"/>
                  <a:pt x="3522927" y="1348828"/>
                  <a:pt x="3520511" y="1353270"/>
                </a:cubicBezTo>
                <a:cubicBezTo>
                  <a:pt x="3520257" y="1353748"/>
                  <a:pt x="3522921" y="1356277"/>
                  <a:pt x="3524577" y="1357319"/>
                </a:cubicBezTo>
                <a:cubicBezTo>
                  <a:pt x="3527248" y="1358996"/>
                  <a:pt x="3530330" y="1357468"/>
                  <a:pt x="3532773" y="1353017"/>
                </a:cubicBezTo>
                <a:cubicBezTo>
                  <a:pt x="3533033" y="1352507"/>
                  <a:pt x="3530140" y="1350313"/>
                  <a:pt x="3528738" y="1348925"/>
                </a:cubicBezTo>
                <a:close/>
                <a:moveTo>
                  <a:pt x="3261030" y="1348047"/>
                </a:moveTo>
                <a:cubicBezTo>
                  <a:pt x="3261506" y="1347794"/>
                  <a:pt x="3264938" y="1351224"/>
                  <a:pt x="3264684" y="1351701"/>
                </a:cubicBezTo>
                <a:cubicBezTo>
                  <a:pt x="3263194" y="1354468"/>
                  <a:pt x="3261506" y="1357866"/>
                  <a:pt x="3258931" y="1359134"/>
                </a:cubicBezTo>
                <a:cubicBezTo>
                  <a:pt x="3253627" y="1361741"/>
                  <a:pt x="3250988" y="1359103"/>
                  <a:pt x="3253596" y="1353795"/>
                </a:cubicBezTo>
                <a:cubicBezTo>
                  <a:pt x="3254864" y="1351224"/>
                  <a:pt x="3258264" y="1349538"/>
                  <a:pt x="3261030" y="1348047"/>
                </a:cubicBezTo>
                <a:close/>
                <a:moveTo>
                  <a:pt x="4085958" y="1321601"/>
                </a:moveTo>
                <a:cubicBezTo>
                  <a:pt x="4081511" y="1324043"/>
                  <a:pt x="4079982" y="1327126"/>
                  <a:pt x="4081670" y="1329796"/>
                </a:cubicBezTo>
                <a:cubicBezTo>
                  <a:pt x="4082716" y="1331452"/>
                  <a:pt x="4085228" y="1334122"/>
                  <a:pt x="4085704" y="1333863"/>
                </a:cubicBezTo>
                <a:cubicBezTo>
                  <a:pt x="4090119" y="1331422"/>
                  <a:pt x="4091458" y="1328432"/>
                  <a:pt x="4090056" y="1325603"/>
                </a:cubicBezTo>
                <a:cubicBezTo>
                  <a:pt x="4088660" y="1324201"/>
                  <a:pt x="4086434" y="1321316"/>
                  <a:pt x="4085958" y="1321601"/>
                </a:cubicBezTo>
                <a:close/>
                <a:moveTo>
                  <a:pt x="3477418" y="1307009"/>
                </a:moveTo>
                <a:cubicBezTo>
                  <a:pt x="3466862" y="1317565"/>
                  <a:pt x="3455012" y="1326776"/>
                  <a:pt x="3446810" y="1338567"/>
                </a:cubicBezTo>
                <a:cubicBezTo>
                  <a:pt x="3441444" y="1346285"/>
                  <a:pt x="3442617" y="1358299"/>
                  <a:pt x="3432892" y="1364483"/>
                </a:cubicBezTo>
                <a:cubicBezTo>
                  <a:pt x="3431687" y="1365277"/>
                  <a:pt x="3431750" y="1368156"/>
                  <a:pt x="3431306" y="1370055"/>
                </a:cubicBezTo>
                <a:cubicBezTo>
                  <a:pt x="3430285" y="1374701"/>
                  <a:pt x="3431306" y="1378513"/>
                  <a:pt x="3434294" y="1381494"/>
                </a:cubicBezTo>
                <a:cubicBezTo>
                  <a:pt x="3437275" y="1384466"/>
                  <a:pt x="3440263" y="1387445"/>
                  <a:pt x="3443283" y="1390426"/>
                </a:cubicBezTo>
                <a:cubicBezTo>
                  <a:pt x="3443505" y="1394606"/>
                  <a:pt x="3443759" y="1398759"/>
                  <a:pt x="3444273" y="1406991"/>
                </a:cubicBezTo>
                <a:cubicBezTo>
                  <a:pt x="3448339" y="1410379"/>
                  <a:pt x="3454695" y="1415850"/>
                  <a:pt x="3461305" y="1421028"/>
                </a:cubicBezTo>
                <a:cubicBezTo>
                  <a:pt x="3462098" y="1421663"/>
                  <a:pt x="3464198" y="1420647"/>
                  <a:pt x="3466038" y="1420331"/>
                </a:cubicBezTo>
                <a:cubicBezTo>
                  <a:pt x="3471506" y="1414486"/>
                  <a:pt x="3477164" y="1408477"/>
                  <a:pt x="3481928" y="1403377"/>
                </a:cubicBezTo>
                <a:cubicBezTo>
                  <a:pt x="3483806" y="1388710"/>
                  <a:pt x="3483902" y="1389062"/>
                  <a:pt x="3500617" y="1384689"/>
                </a:cubicBezTo>
                <a:cubicBezTo>
                  <a:pt x="3505603" y="1383389"/>
                  <a:pt x="3507068" y="1379274"/>
                  <a:pt x="3505222" y="1376352"/>
                </a:cubicBezTo>
                <a:cubicBezTo>
                  <a:pt x="3504144" y="1374671"/>
                  <a:pt x="3502266" y="1372444"/>
                  <a:pt x="3500649" y="1372384"/>
                </a:cubicBezTo>
                <a:cubicBezTo>
                  <a:pt x="3492256" y="1371967"/>
                  <a:pt x="3483838" y="1372188"/>
                  <a:pt x="3474081" y="1372188"/>
                </a:cubicBezTo>
                <a:cubicBezTo>
                  <a:pt x="3472204" y="1366707"/>
                  <a:pt x="3470301" y="1361156"/>
                  <a:pt x="3468360" y="1355588"/>
                </a:cubicBezTo>
                <a:cubicBezTo>
                  <a:pt x="3473029" y="1350258"/>
                  <a:pt x="3477063" y="1345617"/>
                  <a:pt x="3481389" y="1340660"/>
                </a:cubicBezTo>
                <a:cubicBezTo>
                  <a:pt x="3481611" y="1337035"/>
                  <a:pt x="3481865" y="1332912"/>
                  <a:pt x="3482151" y="1328337"/>
                </a:cubicBezTo>
                <a:cubicBezTo>
                  <a:pt x="3486185" y="1324011"/>
                  <a:pt x="3490448" y="1319438"/>
                  <a:pt x="3495624" y="1313905"/>
                </a:cubicBezTo>
                <a:cubicBezTo>
                  <a:pt x="3489807" y="1311716"/>
                  <a:pt x="3484346" y="1309617"/>
                  <a:pt x="3477418" y="1307009"/>
                </a:cubicBezTo>
                <a:close/>
                <a:moveTo>
                  <a:pt x="4465022" y="1298034"/>
                </a:moveTo>
                <a:cubicBezTo>
                  <a:pt x="4467693" y="1296347"/>
                  <a:pt x="4470777" y="1297876"/>
                  <a:pt x="4473225" y="1302322"/>
                </a:cubicBezTo>
                <a:cubicBezTo>
                  <a:pt x="4473478" y="1302799"/>
                  <a:pt x="4470618" y="1304991"/>
                  <a:pt x="4469184" y="1306419"/>
                </a:cubicBezTo>
                <a:cubicBezTo>
                  <a:pt x="4466361" y="1307821"/>
                  <a:pt x="4463373" y="1306514"/>
                  <a:pt x="4460957" y="1302067"/>
                </a:cubicBezTo>
                <a:cubicBezTo>
                  <a:pt x="4460702" y="1301591"/>
                  <a:pt x="4463373" y="1299047"/>
                  <a:pt x="4465022" y="1298034"/>
                </a:cubicBezTo>
                <a:close/>
                <a:moveTo>
                  <a:pt x="4645118" y="1270638"/>
                </a:moveTo>
                <a:cubicBezTo>
                  <a:pt x="4645594" y="1270383"/>
                  <a:pt x="4648138" y="1273055"/>
                  <a:pt x="4649154" y="1274709"/>
                </a:cubicBezTo>
                <a:cubicBezTo>
                  <a:pt x="4650834" y="1277374"/>
                  <a:pt x="4649313" y="1280457"/>
                  <a:pt x="4644864" y="1282906"/>
                </a:cubicBezTo>
                <a:cubicBezTo>
                  <a:pt x="4644389" y="1283159"/>
                  <a:pt x="4642195" y="1280299"/>
                  <a:pt x="4640760" y="1278871"/>
                </a:cubicBezTo>
                <a:cubicBezTo>
                  <a:pt x="4639364" y="1276042"/>
                  <a:pt x="4640665" y="1273055"/>
                  <a:pt x="4645118" y="1270638"/>
                </a:cubicBezTo>
                <a:close/>
                <a:moveTo>
                  <a:pt x="4689480" y="1257787"/>
                </a:moveTo>
                <a:cubicBezTo>
                  <a:pt x="4686872" y="1270468"/>
                  <a:pt x="4682997" y="1272790"/>
                  <a:pt x="4669364" y="1269293"/>
                </a:cubicBezTo>
                <a:cubicBezTo>
                  <a:pt x="4667715" y="1268882"/>
                  <a:pt x="4666059" y="1266846"/>
                  <a:pt x="4665330" y="1265165"/>
                </a:cubicBezTo>
                <a:cubicBezTo>
                  <a:pt x="4664917" y="1264207"/>
                  <a:pt x="4666218" y="1262208"/>
                  <a:pt x="4667201" y="1261122"/>
                </a:cubicBezTo>
                <a:cubicBezTo>
                  <a:pt x="4668444" y="1259791"/>
                  <a:pt x="4670126" y="1258040"/>
                  <a:pt x="4671718" y="1257947"/>
                </a:cubicBezTo>
                <a:cubicBezTo>
                  <a:pt x="4677630" y="1257565"/>
                  <a:pt x="4683567" y="1257787"/>
                  <a:pt x="4689480" y="1257787"/>
                </a:cubicBezTo>
                <a:close/>
                <a:moveTo>
                  <a:pt x="4732065" y="1232736"/>
                </a:moveTo>
                <a:cubicBezTo>
                  <a:pt x="4734894" y="1233497"/>
                  <a:pt x="4736867" y="1237374"/>
                  <a:pt x="4739055" y="1239696"/>
                </a:cubicBezTo>
                <a:cubicBezTo>
                  <a:pt x="4733016" y="1245926"/>
                  <a:pt x="4727142" y="1251965"/>
                  <a:pt x="4721421" y="1257808"/>
                </a:cubicBezTo>
                <a:cubicBezTo>
                  <a:pt x="4710554" y="1257808"/>
                  <a:pt x="4700030" y="1257808"/>
                  <a:pt x="4689479" y="1257808"/>
                </a:cubicBezTo>
                <a:cubicBezTo>
                  <a:pt x="4687989" y="1252978"/>
                  <a:pt x="4689227" y="1248337"/>
                  <a:pt x="4693996" y="1247228"/>
                </a:cubicBezTo>
                <a:cubicBezTo>
                  <a:pt x="4703976" y="1244872"/>
                  <a:pt x="4713439" y="1242811"/>
                  <a:pt x="4720374" y="1233912"/>
                </a:cubicBezTo>
                <a:cubicBezTo>
                  <a:pt x="4722086" y="1231683"/>
                  <a:pt x="4728411" y="1231748"/>
                  <a:pt x="4732065" y="1232736"/>
                </a:cubicBezTo>
                <a:close/>
                <a:moveTo>
                  <a:pt x="3475667" y="1232482"/>
                </a:moveTo>
                <a:cubicBezTo>
                  <a:pt x="3480120" y="1234955"/>
                  <a:pt x="3481421" y="1237942"/>
                  <a:pt x="3480025" y="1240741"/>
                </a:cubicBezTo>
                <a:cubicBezTo>
                  <a:pt x="3478623" y="1242143"/>
                  <a:pt x="3476397" y="1245034"/>
                  <a:pt x="3475921" y="1244743"/>
                </a:cubicBezTo>
                <a:cubicBezTo>
                  <a:pt x="3471474" y="1242301"/>
                  <a:pt x="3469945" y="1239216"/>
                  <a:pt x="3471632" y="1236548"/>
                </a:cubicBezTo>
                <a:cubicBezTo>
                  <a:pt x="3472679" y="1234892"/>
                  <a:pt x="3475191" y="1232228"/>
                  <a:pt x="3475667" y="1232482"/>
                </a:cubicBezTo>
                <a:close/>
                <a:moveTo>
                  <a:pt x="4759267" y="1219803"/>
                </a:moveTo>
                <a:cubicBezTo>
                  <a:pt x="4763720" y="1222250"/>
                  <a:pt x="4765021" y="1225239"/>
                  <a:pt x="4763624" y="1228062"/>
                </a:cubicBezTo>
                <a:cubicBezTo>
                  <a:pt x="4762222" y="1229464"/>
                  <a:pt x="4760002" y="1232354"/>
                  <a:pt x="4759520" y="1232069"/>
                </a:cubicBezTo>
                <a:cubicBezTo>
                  <a:pt x="4755073" y="1229622"/>
                  <a:pt x="4753552" y="1226539"/>
                  <a:pt x="4755232" y="1223868"/>
                </a:cubicBezTo>
                <a:cubicBezTo>
                  <a:pt x="4756280" y="1222220"/>
                  <a:pt x="4758791" y="1219548"/>
                  <a:pt x="4759267" y="1219803"/>
                </a:cubicBezTo>
                <a:close/>
                <a:moveTo>
                  <a:pt x="4377982" y="1219803"/>
                </a:moveTo>
                <a:cubicBezTo>
                  <a:pt x="4382428" y="1222250"/>
                  <a:pt x="4383957" y="1225335"/>
                  <a:pt x="4382269" y="1227998"/>
                </a:cubicBezTo>
                <a:cubicBezTo>
                  <a:pt x="4381222" y="1229654"/>
                  <a:pt x="4378710" y="1232324"/>
                  <a:pt x="4378235" y="1232069"/>
                </a:cubicBezTo>
                <a:cubicBezTo>
                  <a:pt x="4373781" y="1229624"/>
                  <a:pt x="4372481" y="1226634"/>
                  <a:pt x="4373883" y="1223806"/>
                </a:cubicBezTo>
                <a:cubicBezTo>
                  <a:pt x="4375279" y="1222410"/>
                  <a:pt x="4377505" y="1219518"/>
                  <a:pt x="4377982" y="1219803"/>
                </a:cubicBezTo>
                <a:close/>
                <a:moveTo>
                  <a:pt x="3462661" y="1207822"/>
                </a:moveTo>
                <a:cubicBezTo>
                  <a:pt x="3465657" y="1206092"/>
                  <a:pt x="3470028" y="1206385"/>
                  <a:pt x="3476847" y="1208133"/>
                </a:cubicBezTo>
                <a:cubicBezTo>
                  <a:pt x="3478496" y="1208546"/>
                  <a:pt x="3480145" y="1210581"/>
                  <a:pt x="3480882" y="1212268"/>
                </a:cubicBezTo>
                <a:cubicBezTo>
                  <a:pt x="3481294" y="1213220"/>
                  <a:pt x="3479987" y="1215219"/>
                  <a:pt x="3479004" y="1216303"/>
                </a:cubicBezTo>
                <a:cubicBezTo>
                  <a:pt x="3477767" y="1217636"/>
                  <a:pt x="3476079" y="1219385"/>
                  <a:pt x="3474493" y="1219482"/>
                </a:cubicBezTo>
                <a:cubicBezTo>
                  <a:pt x="3468581" y="1219862"/>
                  <a:pt x="3462637" y="1219640"/>
                  <a:pt x="3456725" y="1219640"/>
                </a:cubicBezTo>
                <a:cubicBezTo>
                  <a:pt x="3458045" y="1213298"/>
                  <a:pt x="3459665" y="1209548"/>
                  <a:pt x="3462661" y="1207822"/>
                </a:cubicBezTo>
                <a:close/>
                <a:moveTo>
                  <a:pt x="4604598" y="1168793"/>
                </a:moveTo>
                <a:cubicBezTo>
                  <a:pt x="4608006" y="1169197"/>
                  <a:pt x="4610717" y="1170960"/>
                  <a:pt x="4611497" y="1176922"/>
                </a:cubicBezTo>
                <a:cubicBezTo>
                  <a:pt x="4605680" y="1182739"/>
                  <a:pt x="4599926" y="1188485"/>
                  <a:pt x="4594109" y="1194303"/>
                </a:cubicBezTo>
                <a:cubicBezTo>
                  <a:pt x="4584892" y="1185884"/>
                  <a:pt x="4585881" y="1177429"/>
                  <a:pt x="4593507" y="1168814"/>
                </a:cubicBezTo>
                <a:cubicBezTo>
                  <a:pt x="4597083" y="1169341"/>
                  <a:pt x="4601189" y="1168388"/>
                  <a:pt x="4604598" y="1168793"/>
                </a:cubicBezTo>
                <a:close/>
                <a:moveTo>
                  <a:pt x="4663984" y="1168661"/>
                </a:moveTo>
                <a:cubicBezTo>
                  <a:pt x="4664980" y="1167664"/>
                  <a:pt x="4666966" y="1167656"/>
                  <a:pt x="4669619" y="1168958"/>
                </a:cubicBezTo>
                <a:cubicBezTo>
                  <a:pt x="4672193" y="1170232"/>
                  <a:pt x="4673874" y="1173632"/>
                  <a:pt x="4675372" y="1176397"/>
                </a:cubicBezTo>
                <a:cubicBezTo>
                  <a:pt x="4675625" y="1176874"/>
                  <a:pt x="4672193" y="1180304"/>
                  <a:pt x="4671717" y="1180052"/>
                </a:cubicBezTo>
                <a:cubicBezTo>
                  <a:pt x="4668951" y="1178555"/>
                  <a:pt x="4665552" y="1176874"/>
                  <a:pt x="4664284" y="1174298"/>
                </a:cubicBezTo>
                <a:cubicBezTo>
                  <a:pt x="4662979" y="1171643"/>
                  <a:pt x="4662987" y="1169659"/>
                  <a:pt x="4663984" y="1168661"/>
                </a:cubicBezTo>
                <a:close/>
                <a:moveTo>
                  <a:pt x="4660591" y="1158795"/>
                </a:moveTo>
                <a:cubicBezTo>
                  <a:pt x="4663769" y="1161497"/>
                  <a:pt x="4665425" y="1164580"/>
                  <a:pt x="4663801" y="1168679"/>
                </a:cubicBezTo>
                <a:cubicBezTo>
                  <a:pt x="4663579" y="1169318"/>
                  <a:pt x="4660115" y="1169224"/>
                  <a:pt x="4658434" y="1168615"/>
                </a:cubicBezTo>
                <a:cubicBezTo>
                  <a:pt x="4656811" y="1168044"/>
                  <a:pt x="4655384" y="1166553"/>
                  <a:pt x="4654242" y="1165183"/>
                </a:cubicBezTo>
                <a:cubicBezTo>
                  <a:pt x="4653346" y="1164104"/>
                  <a:pt x="4652237" y="1162132"/>
                  <a:pt x="4652649" y="1161307"/>
                </a:cubicBezTo>
                <a:cubicBezTo>
                  <a:pt x="4655034" y="1156607"/>
                  <a:pt x="4657578" y="1156225"/>
                  <a:pt x="4660591" y="1158795"/>
                </a:cubicBezTo>
                <a:close/>
                <a:moveTo>
                  <a:pt x="4083738" y="1158371"/>
                </a:moveTo>
                <a:cubicBezTo>
                  <a:pt x="4082082" y="1159424"/>
                  <a:pt x="4079411" y="1161930"/>
                  <a:pt x="4079665" y="1162406"/>
                </a:cubicBezTo>
                <a:cubicBezTo>
                  <a:pt x="4082113" y="1166827"/>
                  <a:pt x="4085101" y="1168158"/>
                  <a:pt x="4087931" y="1166764"/>
                </a:cubicBezTo>
                <a:cubicBezTo>
                  <a:pt x="4089326" y="1165361"/>
                  <a:pt x="4092219" y="1163140"/>
                  <a:pt x="4091934" y="1162658"/>
                </a:cubicBezTo>
                <a:cubicBezTo>
                  <a:pt x="4089485" y="1158213"/>
                  <a:pt x="4086402" y="1156688"/>
                  <a:pt x="4083738" y="1158371"/>
                </a:cubicBezTo>
                <a:close/>
                <a:moveTo>
                  <a:pt x="4719130" y="1145458"/>
                </a:moveTo>
                <a:cubicBezTo>
                  <a:pt x="4721960" y="1144062"/>
                  <a:pt x="4724948" y="1145363"/>
                  <a:pt x="4727364" y="1149816"/>
                </a:cubicBezTo>
                <a:cubicBezTo>
                  <a:pt x="4727618" y="1150292"/>
                  <a:pt x="4724948" y="1152834"/>
                  <a:pt x="4723291" y="1153851"/>
                </a:cubicBezTo>
                <a:cubicBezTo>
                  <a:pt x="4720627" y="1155530"/>
                  <a:pt x="4717544" y="1154010"/>
                  <a:pt x="4715095" y="1149562"/>
                </a:cubicBezTo>
                <a:cubicBezTo>
                  <a:pt x="4714873" y="1149080"/>
                  <a:pt x="4717734" y="1146892"/>
                  <a:pt x="4719130" y="1145458"/>
                </a:cubicBezTo>
                <a:close/>
                <a:moveTo>
                  <a:pt x="4759267" y="1143555"/>
                </a:moveTo>
                <a:cubicBezTo>
                  <a:pt x="4763720" y="1145998"/>
                  <a:pt x="4765021" y="1148985"/>
                  <a:pt x="4763624" y="1151815"/>
                </a:cubicBezTo>
                <a:cubicBezTo>
                  <a:pt x="4762222" y="1153216"/>
                  <a:pt x="4760002" y="1156108"/>
                  <a:pt x="4759520" y="1155815"/>
                </a:cubicBezTo>
                <a:cubicBezTo>
                  <a:pt x="4755073" y="1153374"/>
                  <a:pt x="4753552" y="1150291"/>
                  <a:pt x="4755232" y="1147620"/>
                </a:cubicBezTo>
                <a:cubicBezTo>
                  <a:pt x="4756280" y="1145965"/>
                  <a:pt x="4758791" y="1143300"/>
                  <a:pt x="4759267" y="1143555"/>
                </a:cubicBezTo>
                <a:close/>
                <a:moveTo>
                  <a:pt x="3697944" y="1143266"/>
                </a:moveTo>
                <a:lnTo>
                  <a:pt x="3697968" y="1143341"/>
                </a:lnTo>
                <a:lnTo>
                  <a:pt x="3697914" y="1143341"/>
                </a:lnTo>
                <a:lnTo>
                  <a:pt x="3697571" y="1143269"/>
                </a:lnTo>
                <a:close/>
                <a:moveTo>
                  <a:pt x="3694758" y="1133457"/>
                </a:moveTo>
                <a:cubicBezTo>
                  <a:pt x="3691738" y="1130880"/>
                  <a:pt x="3689195" y="1131262"/>
                  <a:pt x="3686809" y="1135963"/>
                </a:cubicBezTo>
                <a:cubicBezTo>
                  <a:pt x="3686397" y="1136794"/>
                  <a:pt x="3687507" y="1138793"/>
                  <a:pt x="3688402" y="1139847"/>
                </a:cubicBezTo>
                <a:cubicBezTo>
                  <a:pt x="3688973" y="1140544"/>
                  <a:pt x="3689615" y="1141265"/>
                  <a:pt x="3691021" y="1141897"/>
                </a:cubicBezTo>
                <a:lnTo>
                  <a:pt x="3697571" y="1143269"/>
                </a:lnTo>
                <a:lnTo>
                  <a:pt x="3692563" y="1143311"/>
                </a:lnTo>
                <a:lnTo>
                  <a:pt x="3697914" y="1143341"/>
                </a:lnTo>
                <a:lnTo>
                  <a:pt x="3698221" y="1143404"/>
                </a:lnTo>
                <a:cubicBezTo>
                  <a:pt x="3696915" y="1147883"/>
                  <a:pt x="3698031" y="1151696"/>
                  <a:pt x="3702161" y="1153510"/>
                </a:cubicBezTo>
                <a:cubicBezTo>
                  <a:pt x="3705498" y="1154969"/>
                  <a:pt x="3709279" y="1155509"/>
                  <a:pt x="3712933" y="1156054"/>
                </a:cubicBezTo>
                <a:cubicBezTo>
                  <a:pt x="3716967" y="1156627"/>
                  <a:pt x="3721198" y="1154873"/>
                  <a:pt x="3722118" y="1150744"/>
                </a:cubicBezTo>
                <a:cubicBezTo>
                  <a:pt x="3722531" y="1148836"/>
                  <a:pt x="3718496" y="1144231"/>
                  <a:pt x="3715920" y="1143754"/>
                </a:cubicBezTo>
                <a:cubicBezTo>
                  <a:pt x="3713044" y="1143228"/>
                  <a:pt x="3710088" y="1143157"/>
                  <a:pt x="3706409" y="1143198"/>
                </a:cubicBezTo>
                <a:lnTo>
                  <a:pt x="3697944" y="1143266"/>
                </a:lnTo>
                <a:close/>
                <a:moveTo>
                  <a:pt x="4139766" y="1130692"/>
                </a:moveTo>
                <a:cubicBezTo>
                  <a:pt x="4131816" y="1131135"/>
                  <a:pt x="4123209" y="1128781"/>
                  <a:pt x="4117677" y="1137111"/>
                </a:cubicBezTo>
                <a:cubicBezTo>
                  <a:pt x="4121552" y="1142605"/>
                  <a:pt x="4127147" y="1143849"/>
                  <a:pt x="4133567" y="1143499"/>
                </a:cubicBezTo>
                <a:cubicBezTo>
                  <a:pt x="4141478" y="1143056"/>
                  <a:pt x="4150124" y="1145404"/>
                  <a:pt x="4155650" y="1137079"/>
                </a:cubicBezTo>
                <a:cubicBezTo>
                  <a:pt x="4151773" y="1131578"/>
                  <a:pt x="4146185" y="1130340"/>
                  <a:pt x="4139766" y="1130692"/>
                </a:cubicBezTo>
                <a:close/>
                <a:moveTo>
                  <a:pt x="4723330" y="1120139"/>
                </a:moveTo>
                <a:cubicBezTo>
                  <a:pt x="4724979" y="1121185"/>
                  <a:pt x="4727651" y="1123695"/>
                  <a:pt x="4727396" y="1124172"/>
                </a:cubicBezTo>
                <a:cubicBezTo>
                  <a:pt x="4724949" y="1128619"/>
                  <a:pt x="4721961" y="1129926"/>
                  <a:pt x="4719130" y="1128524"/>
                </a:cubicBezTo>
                <a:cubicBezTo>
                  <a:pt x="4717735" y="1127129"/>
                  <a:pt x="4714843" y="1124900"/>
                  <a:pt x="4715128" y="1124425"/>
                </a:cubicBezTo>
                <a:cubicBezTo>
                  <a:pt x="4717576" y="1119980"/>
                  <a:pt x="4720659" y="1118450"/>
                  <a:pt x="4723330" y="1120139"/>
                </a:cubicBezTo>
                <a:close/>
                <a:moveTo>
                  <a:pt x="4219149" y="1118138"/>
                </a:moveTo>
                <a:lnTo>
                  <a:pt x="4219181" y="1120710"/>
                </a:lnTo>
                <a:lnTo>
                  <a:pt x="4219180" y="1120710"/>
                </a:lnTo>
                <a:lnTo>
                  <a:pt x="4218406" y="1118379"/>
                </a:lnTo>
                <a:close/>
                <a:moveTo>
                  <a:pt x="4072991" y="1105550"/>
                </a:moveTo>
                <a:cubicBezTo>
                  <a:pt x="4072516" y="1105295"/>
                  <a:pt x="4069972" y="1107969"/>
                  <a:pt x="4068957" y="1109617"/>
                </a:cubicBezTo>
                <a:cubicBezTo>
                  <a:pt x="4067276" y="1112287"/>
                  <a:pt x="4068798" y="1115372"/>
                  <a:pt x="4073245" y="1117819"/>
                </a:cubicBezTo>
                <a:cubicBezTo>
                  <a:pt x="4073721" y="1118073"/>
                  <a:pt x="4075916" y="1115214"/>
                  <a:pt x="4077350" y="1113785"/>
                </a:cubicBezTo>
                <a:cubicBezTo>
                  <a:pt x="4078745" y="1110956"/>
                  <a:pt x="4077445" y="1107969"/>
                  <a:pt x="4072991" y="1105550"/>
                </a:cubicBezTo>
                <a:close/>
                <a:moveTo>
                  <a:pt x="4376294" y="1105424"/>
                </a:moveTo>
                <a:cubicBezTo>
                  <a:pt x="4372070" y="1110131"/>
                  <a:pt x="4366411" y="1116037"/>
                  <a:pt x="4361297" y="1122393"/>
                </a:cubicBezTo>
                <a:cubicBezTo>
                  <a:pt x="4359262" y="1124843"/>
                  <a:pt x="4361393" y="1128116"/>
                  <a:pt x="4365808" y="1130754"/>
                </a:cubicBezTo>
                <a:cubicBezTo>
                  <a:pt x="4374042" y="1130754"/>
                  <a:pt x="4382238" y="1130754"/>
                  <a:pt x="4390472" y="1130754"/>
                </a:cubicBezTo>
                <a:cubicBezTo>
                  <a:pt x="4399810" y="1118454"/>
                  <a:pt x="4399747" y="1118421"/>
                  <a:pt x="4390979" y="1105424"/>
                </a:cubicBezTo>
                <a:cubicBezTo>
                  <a:pt x="4386938" y="1105424"/>
                  <a:pt x="4382873" y="1105424"/>
                  <a:pt x="4376294" y="1105424"/>
                </a:cubicBezTo>
                <a:close/>
                <a:moveTo>
                  <a:pt x="4928941" y="1079914"/>
                </a:moveTo>
                <a:cubicBezTo>
                  <a:pt x="4932594" y="1080460"/>
                  <a:pt x="4936376" y="1081000"/>
                  <a:pt x="4939711" y="1082461"/>
                </a:cubicBezTo>
                <a:lnTo>
                  <a:pt x="4943607" y="1092450"/>
                </a:lnTo>
                <a:lnTo>
                  <a:pt x="4949214" y="1092746"/>
                </a:lnTo>
                <a:cubicBezTo>
                  <a:pt x="4951789" y="1093990"/>
                  <a:pt x="4953471" y="1097420"/>
                  <a:pt x="4954968" y="1100185"/>
                </a:cubicBezTo>
                <a:cubicBezTo>
                  <a:pt x="4955222" y="1100662"/>
                  <a:pt x="4951789" y="1104094"/>
                  <a:pt x="4951314" y="1103840"/>
                </a:cubicBezTo>
                <a:cubicBezTo>
                  <a:pt x="4948548" y="1102343"/>
                  <a:pt x="4945148" y="1100662"/>
                  <a:pt x="4943873" y="1098086"/>
                </a:cubicBezTo>
                <a:lnTo>
                  <a:pt x="4943583" y="1092563"/>
                </a:lnTo>
                <a:lnTo>
                  <a:pt x="4925953" y="1092216"/>
                </a:lnTo>
                <a:cubicBezTo>
                  <a:pt x="4923377" y="1091740"/>
                  <a:pt x="4919342" y="1087102"/>
                  <a:pt x="4919754" y="1085225"/>
                </a:cubicBezTo>
                <a:cubicBezTo>
                  <a:pt x="4920674" y="1081093"/>
                  <a:pt x="4924905" y="1079344"/>
                  <a:pt x="4928941" y="1079914"/>
                </a:cubicBezTo>
                <a:close/>
                <a:moveTo>
                  <a:pt x="3845515" y="1067980"/>
                </a:moveTo>
                <a:cubicBezTo>
                  <a:pt x="3860454" y="1066609"/>
                  <a:pt x="3878565" y="1066736"/>
                  <a:pt x="3896112" y="1068138"/>
                </a:cubicBezTo>
                <a:cubicBezTo>
                  <a:pt x="3902532" y="1074557"/>
                  <a:pt x="3908374" y="1080406"/>
                  <a:pt x="3914223" y="1086247"/>
                </a:cubicBezTo>
                <a:cubicBezTo>
                  <a:pt x="3910981" y="1088381"/>
                  <a:pt x="3907772" y="1092194"/>
                  <a:pt x="3904435" y="1092321"/>
                </a:cubicBezTo>
                <a:cubicBezTo>
                  <a:pt x="3888132" y="1092954"/>
                  <a:pt x="3871797" y="1092606"/>
                  <a:pt x="3857149" y="1092606"/>
                </a:cubicBezTo>
                <a:cubicBezTo>
                  <a:pt x="3839990" y="1108370"/>
                  <a:pt x="3839990" y="1108370"/>
                  <a:pt x="3825336" y="1099122"/>
                </a:cubicBezTo>
                <a:cubicBezTo>
                  <a:pt x="3825336" y="1095084"/>
                  <a:pt x="3825336" y="1090989"/>
                  <a:pt x="3825336" y="1085582"/>
                </a:cubicBezTo>
                <a:cubicBezTo>
                  <a:pt x="3830836" y="1080817"/>
                  <a:pt x="3837034" y="1075413"/>
                  <a:pt x="3845515" y="1067980"/>
                </a:cubicBezTo>
                <a:close/>
                <a:moveTo>
                  <a:pt x="4288428" y="1067162"/>
                </a:moveTo>
                <a:cubicBezTo>
                  <a:pt x="4292875" y="1069572"/>
                  <a:pt x="4294880" y="1072497"/>
                  <a:pt x="4293447" y="1075391"/>
                </a:cubicBezTo>
                <a:cubicBezTo>
                  <a:pt x="4292589" y="1077173"/>
                  <a:pt x="4290617" y="1078378"/>
                  <a:pt x="4289158" y="1079837"/>
                </a:cubicBezTo>
                <a:cubicBezTo>
                  <a:pt x="4276699" y="1079837"/>
                  <a:pt x="4264208" y="1079837"/>
                  <a:pt x="4251750" y="1079837"/>
                </a:cubicBezTo>
                <a:cubicBezTo>
                  <a:pt x="4247302" y="1077426"/>
                  <a:pt x="4245304" y="1074501"/>
                  <a:pt x="4246731" y="1071576"/>
                </a:cubicBezTo>
                <a:cubicBezTo>
                  <a:pt x="4247588" y="1069795"/>
                  <a:pt x="4249529" y="1067352"/>
                  <a:pt x="4251020" y="1067322"/>
                </a:cubicBezTo>
                <a:cubicBezTo>
                  <a:pt x="4263479" y="1066998"/>
                  <a:pt x="4275969" y="1067162"/>
                  <a:pt x="4288428" y="1067162"/>
                </a:cubicBezTo>
                <a:close/>
                <a:moveTo>
                  <a:pt x="4612505" y="1066455"/>
                </a:moveTo>
                <a:cubicBezTo>
                  <a:pt x="4616866" y="1066389"/>
                  <a:pt x="4621410" y="1067952"/>
                  <a:pt x="4623506" y="1071209"/>
                </a:cubicBezTo>
                <a:cubicBezTo>
                  <a:pt x="4624236" y="1072287"/>
                  <a:pt x="4623823" y="1074073"/>
                  <a:pt x="4623918" y="1075499"/>
                </a:cubicBezTo>
                <a:cubicBezTo>
                  <a:pt x="4620993" y="1081981"/>
                  <a:pt x="4607139" y="1082266"/>
                  <a:pt x="4602914" y="1075752"/>
                </a:cubicBezTo>
                <a:cubicBezTo>
                  <a:pt x="4602217" y="1074674"/>
                  <a:pt x="4602122" y="1072701"/>
                  <a:pt x="4602597" y="1071496"/>
                </a:cubicBezTo>
                <a:cubicBezTo>
                  <a:pt x="4603965" y="1068222"/>
                  <a:pt x="4608144" y="1066523"/>
                  <a:pt x="4612505" y="1066455"/>
                </a:cubicBezTo>
                <a:close/>
                <a:moveTo>
                  <a:pt x="4283024" y="1041690"/>
                </a:moveTo>
                <a:cubicBezTo>
                  <a:pt x="4287724" y="1040224"/>
                  <a:pt x="4291284" y="1041658"/>
                  <a:pt x="4293478" y="1046041"/>
                </a:cubicBezTo>
                <a:cubicBezTo>
                  <a:pt x="4295641" y="1050421"/>
                  <a:pt x="4290490" y="1054367"/>
                  <a:pt x="4282580" y="1054429"/>
                </a:cubicBezTo>
                <a:cubicBezTo>
                  <a:pt x="4280543" y="1054460"/>
                  <a:pt x="4278259" y="1055000"/>
                  <a:pt x="4276509" y="1054270"/>
                </a:cubicBezTo>
                <a:cubicBezTo>
                  <a:pt x="4274764" y="1053536"/>
                  <a:pt x="4273141" y="1051758"/>
                  <a:pt x="4272188" y="1050041"/>
                </a:cubicBezTo>
                <a:cubicBezTo>
                  <a:pt x="4270660" y="1047221"/>
                  <a:pt x="4272379" y="1044043"/>
                  <a:pt x="4276921" y="1041816"/>
                </a:cubicBezTo>
                <a:cubicBezTo>
                  <a:pt x="4278609" y="1041024"/>
                  <a:pt x="4280955" y="1041690"/>
                  <a:pt x="4283024" y="1041690"/>
                </a:cubicBezTo>
                <a:close/>
                <a:moveTo>
                  <a:pt x="4206548" y="1041395"/>
                </a:moveTo>
                <a:cubicBezTo>
                  <a:pt x="4209825" y="1041412"/>
                  <a:pt x="4213107" y="1042222"/>
                  <a:pt x="4214918" y="1043808"/>
                </a:cubicBezTo>
                <a:cubicBezTo>
                  <a:pt x="4221084" y="1049222"/>
                  <a:pt x="4227059" y="1054786"/>
                  <a:pt x="4231957" y="1059234"/>
                </a:cubicBezTo>
                <a:cubicBezTo>
                  <a:pt x="4231957" y="1067532"/>
                  <a:pt x="4231411" y="1073761"/>
                  <a:pt x="4232109" y="1079825"/>
                </a:cubicBezTo>
                <a:cubicBezTo>
                  <a:pt x="4232655" y="1084596"/>
                  <a:pt x="4231982" y="1088093"/>
                  <a:pt x="4227757" y="1090413"/>
                </a:cubicBezTo>
                <a:cubicBezTo>
                  <a:pt x="4224896" y="1091969"/>
                  <a:pt x="4222067" y="1090381"/>
                  <a:pt x="4219022" y="1086120"/>
                </a:cubicBezTo>
                <a:cubicBezTo>
                  <a:pt x="4217842" y="1084471"/>
                  <a:pt x="4216161" y="1083195"/>
                  <a:pt x="4214315" y="1081324"/>
                </a:cubicBezTo>
                <a:cubicBezTo>
                  <a:pt x="4205004" y="1080244"/>
                  <a:pt x="4195246" y="1079255"/>
                  <a:pt x="4185553" y="1077765"/>
                </a:cubicBezTo>
                <a:cubicBezTo>
                  <a:pt x="4183935" y="1077511"/>
                  <a:pt x="4182635" y="1075032"/>
                  <a:pt x="4181138" y="1073565"/>
                </a:cubicBezTo>
                <a:cubicBezTo>
                  <a:pt x="4181138" y="1069498"/>
                  <a:pt x="4181138" y="1065400"/>
                  <a:pt x="4181138" y="1059426"/>
                </a:cubicBezTo>
                <a:cubicBezTo>
                  <a:pt x="4186162" y="1054818"/>
                  <a:pt x="4192068" y="1049192"/>
                  <a:pt x="4198202" y="1043745"/>
                </a:cubicBezTo>
                <a:cubicBezTo>
                  <a:pt x="4199999" y="1042156"/>
                  <a:pt x="4203271" y="1041379"/>
                  <a:pt x="4206548" y="1041395"/>
                </a:cubicBezTo>
                <a:close/>
                <a:moveTo>
                  <a:pt x="4702129" y="1029213"/>
                </a:moveTo>
                <a:cubicBezTo>
                  <a:pt x="4702764" y="1029467"/>
                  <a:pt x="4702638" y="1032898"/>
                  <a:pt x="4702066" y="1034586"/>
                </a:cubicBezTo>
                <a:cubicBezTo>
                  <a:pt x="4701495" y="1036203"/>
                  <a:pt x="4699998" y="1037637"/>
                  <a:pt x="4698634" y="1038779"/>
                </a:cubicBezTo>
                <a:cubicBezTo>
                  <a:pt x="4697556" y="1039667"/>
                  <a:pt x="4695582" y="1040783"/>
                  <a:pt x="4694758" y="1040364"/>
                </a:cubicBezTo>
                <a:cubicBezTo>
                  <a:pt x="4690051" y="1037986"/>
                  <a:pt x="4689670" y="1035442"/>
                  <a:pt x="4692246" y="1032423"/>
                </a:cubicBezTo>
                <a:cubicBezTo>
                  <a:pt x="4694948" y="1029245"/>
                  <a:pt x="4698031" y="1027596"/>
                  <a:pt x="4702129" y="1029213"/>
                </a:cubicBezTo>
                <a:close/>
                <a:moveTo>
                  <a:pt x="4912002" y="1029141"/>
                </a:moveTo>
                <a:cubicBezTo>
                  <a:pt x="4920644" y="1041726"/>
                  <a:pt x="4920674" y="1041789"/>
                  <a:pt x="4911875" y="1054500"/>
                </a:cubicBezTo>
                <a:cubicBezTo>
                  <a:pt x="4906217" y="1053706"/>
                  <a:pt x="4898688" y="1057265"/>
                  <a:pt x="4895477" y="1050371"/>
                </a:cubicBezTo>
                <a:cubicBezTo>
                  <a:pt x="4892362" y="1043629"/>
                  <a:pt x="4900655" y="1041821"/>
                  <a:pt x="4903420" y="1037565"/>
                </a:cubicBezTo>
                <a:cubicBezTo>
                  <a:pt x="4904498" y="1035877"/>
                  <a:pt x="4906217" y="1034641"/>
                  <a:pt x="4907676" y="1033207"/>
                </a:cubicBezTo>
                <a:cubicBezTo>
                  <a:pt x="4909110" y="1031843"/>
                  <a:pt x="4910538" y="1030473"/>
                  <a:pt x="4912002" y="1029141"/>
                </a:cubicBezTo>
                <a:close/>
                <a:moveTo>
                  <a:pt x="4753043" y="1003585"/>
                </a:moveTo>
                <a:cubicBezTo>
                  <a:pt x="4758949" y="1003585"/>
                  <a:pt x="4765021" y="1002856"/>
                  <a:pt x="4770742" y="1003934"/>
                </a:cubicBezTo>
                <a:cubicBezTo>
                  <a:pt x="4773319" y="1004416"/>
                  <a:pt x="4777352" y="1009053"/>
                  <a:pt x="4776940" y="1010931"/>
                </a:cubicBezTo>
                <a:cubicBezTo>
                  <a:pt x="4776014" y="1015060"/>
                  <a:pt x="4771758" y="1016804"/>
                  <a:pt x="4767754" y="1016234"/>
                </a:cubicBezTo>
                <a:cubicBezTo>
                  <a:pt x="4764100" y="1015694"/>
                  <a:pt x="4760319" y="1015155"/>
                  <a:pt x="4756983" y="1013690"/>
                </a:cubicBezTo>
                <a:cubicBezTo>
                  <a:pt x="4752847" y="1011882"/>
                  <a:pt x="4751737" y="1008070"/>
                  <a:pt x="4753043" y="1003585"/>
                </a:cubicBezTo>
                <a:close/>
                <a:moveTo>
                  <a:pt x="4621698" y="993008"/>
                </a:moveTo>
                <a:cubicBezTo>
                  <a:pt x="4618869" y="991612"/>
                  <a:pt x="4615881" y="992913"/>
                  <a:pt x="4613464" y="997359"/>
                </a:cubicBezTo>
                <a:cubicBezTo>
                  <a:pt x="4613211" y="997841"/>
                  <a:pt x="4615881" y="1000379"/>
                  <a:pt x="4617530" y="1001400"/>
                </a:cubicBezTo>
                <a:cubicBezTo>
                  <a:pt x="4620201" y="1003081"/>
                  <a:pt x="4623284" y="1001558"/>
                  <a:pt x="4625732" y="997105"/>
                </a:cubicBezTo>
                <a:cubicBezTo>
                  <a:pt x="4625986" y="996630"/>
                  <a:pt x="4623125" y="994441"/>
                  <a:pt x="4621698" y="993008"/>
                </a:cubicBezTo>
                <a:close/>
                <a:moveTo>
                  <a:pt x="4835505" y="991086"/>
                </a:moveTo>
                <a:cubicBezTo>
                  <a:pt x="4839958" y="993528"/>
                  <a:pt x="4841481" y="996610"/>
                  <a:pt x="4839799" y="999281"/>
                </a:cubicBezTo>
                <a:cubicBezTo>
                  <a:pt x="4838753" y="1000937"/>
                  <a:pt x="4836242" y="1003601"/>
                  <a:pt x="4835765" y="1003347"/>
                </a:cubicBezTo>
                <a:cubicBezTo>
                  <a:pt x="4831313" y="1000898"/>
                  <a:pt x="4829979" y="997917"/>
                  <a:pt x="4831406" y="995088"/>
                </a:cubicBezTo>
                <a:cubicBezTo>
                  <a:pt x="4832808" y="993686"/>
                  <a:pt x="4835029" y="990794"/>
                  <a:pt x="4835505" y="991086"/>
                </a:cubicBezTo>
                <a:close/>
                <a:moveTo>
                  <a:pt x="5176849" y="955164"/>
                </a:moveTo>
                <a:cubicBezTo>
                  <a:pt x="5169446" y="957860"/>
                  <a:pt x="5173228" y="965681"/>
                  <a:pt x="5172371" y="971339"/>
                </a:cubicBezTo>
                <a:cubicBezTo>
                  <a:pt x="5184506" y="980264"/>
                  <a:pt x="5184506" y="980264"/>
                  <a:pt x="5197378" y="972323"/>
                </a:cubicBezTo>
                <a:cubicBezTo>
                  <a:pt x="5196267" y="970889"/>
                  <a:pt x="5195221" y="969367"/>
                  <a:pt x="5193978" y="968035"/>
                </a:cubicBezTo>
                <a:cubicBezTo>
                  <a:pt x="5192613" y="966506"/>
                  <a:pt x="5191275" y="964920"/>
                  <a:pt x="5189657" y="963740"/>
                </a:cubicBezTo>
                <a:cubicBezTo>
                  <a:pt x="5185433" y="960658"/>
                  <a:pt x="5183142" y="952843"/>
                  <a:pt x="5176849" y="955164"/>
                </a:cubicBezTo>
                <a:close/>
                <a:moveTo>
                  <a:pt x="5346169" y="942326"/>
                </a:moveTo>
                <a:lnTo>
                  <a:pt x="5337723" y="952729"/>
                </a:lnTo>
                <a:lnTo>
                  <a:pt x="5350335" y="952729"/>
                </a:lnTo>
                <a:close/>
                <a:moveTo>
                  <a:pt x="4308197" y="940063"/>
                </a:moveTo>
                <a:lnTo>
                  <a:pt x="4308322" y="945749"/>
                </a:lnTo>
                <a:cubicBezTo>
                  <a:pt x="4314292" y="953151"/>
                  <a:pt x="4320679" y="960205"/>
                  <a:pt x="4325228" y="965451"/>
                </a:cubicBezTo>
                <a:lnTo>
                  <a:pt x="4346295" y="965482"/>
                </a:lnTo>
                <a:lnTo>
                  <a:pt x="4346169" y="959765"/>
                </a:lnTo>
                <a:cubicBezTo>
                  <a:pt x="4340194" y="952363"/>
                  <a:pt x="4333805" y="945309"/>
                  <a:pt x="4329262" y="940063"/>
                </a:cubicBezTo>
                <a:close/>
                <a:moveTo>
                  <a:pt x="5052114" y="939910"/>
                </a:moveTo>
                <a:cubicBezTo>
                  <a:pt x="5045251" y="940765"/>
                  <a:pt x="5038450" y="937747"/>
                  <a:pt x="5034352" y="944831"/>
                </a:cubicBezTo>
                <a:cubicBezTo>
                  <a:pt x="5031776" y="968193"/>
                  <a:pt x="5031967" y="968193"/>
                  <a:pt x="5039117" y="977848"/>
                </a:cubicBezTo>
                <a:cubicBezTo>
                  <a:pt x="5043569" y="973686"/>
                  <a:pt x="5048017" y="969494"/>
                  <a:pt x="5052273" y="965491"/>
                </a:cubicBezTo>
                <a:cubicBezTo>
                  <a:pt x="5065018" y="965491"/>
                  <a:pt x="5077413" y="965491"/>
                  <a:pt x="5089808" y="965491"/>
                </a:cubicBezTo>
                <a:cubicBezTo>
                  <a:pt x="5094350" y="962567"/>
                  <a:pt x="5095810" y="959516"/>
                  <a:pt x="5093684" y="956782"/>
                </a:cubicBezTo>
                <a:cubicBezTo>
                  <a:pt x="5092472" y="955228"/>
                  <a:pt x="5090760" y="953033"/>
                  <a:pt x="5089167" y="952970"/>
                </a:cubicBezTo>
                <a:cubicBezTo>
                  <a:pt x="5080940" y="952589"/>
                  <a:pt x="5072675" y="952779"/>
                  <a:pt x="5063241" y="952779"/>
                </a:cubicBezTo>
                <a:cubicBezTo>
                  <a:pt x="5059777" y="948745"/>
                  <a:pt x="5055737" y="944070"/>
                  <a:pt x="5052114" y="939910"/>
                </a:cubicBezTo>
                <a:close/>
                <a:moveTo>
                  <a:pt x="4417706" y="927352"/>
                </a:moveTo>
                <a:cubicBezTo>
                  <a:pt x="4420947" y="930974"/>
                  <a:pt x="4424823" y="935712"/>
                  <a:pt x="4429238" y="939905"/>
                </a:cubicBezTo>
                <a:cubicBezTo>
                  <a:pt x="4430386" y="940951"/>
                  <a:pt x="4433249" y="940063"/>
                  <a:pt x="4435309" y="940063"/>
                </a:cubicBezTo>
                <a:cubicBezTo>
                  <a:pt x="4435309" y="942163"/>
                  <a:pt x="4436198" y="945087"/>
                  <a:pt x="4435151" y="946261"/>
                </a:cubicBezTo>
                <a:cubicBezTo>
                  <a:pt x="4429492" y="952490"/>
                  <a:pt x="4423358" y="958275"/>
                  <a:pt x="4416786" y="964757"/>
                </a:cubicBezTo>
                <a:cubicBezTo>
                  <a:pt x="4412555" y="961097"/>
                  <a:pt x="4408203" y="957285"/>
                  <a:pt x="4403274" y="953029"/>
                </a:cubicBezTo>
                <a:cubicBezTo>
                  <a:pt x="4399874" y="953029"/>
                  <a:pt x="4395745" y="953029"/>
                  <a:pt x="4391043" y="953029"/>
                </a:cubicBezTo>
                <a:cubicBezTo>
                  <a:pt x="4386907" y="956904"/>
                  <a:pt x="4382365" y="961161"/>
                  <a:pt x="4377791" y="965487"/>
                </a:cubicBezTo>
                <a:lnTo>
                  <a:pt x="4346359" y="965487"/>
                </a:lnTo>
                <a:lnTo>
                  <a:pt x="4346200" y="971585"/>
                </a:lnTo>
                <a:cubicBezTo>
                  <a:pt x="4340573" y="977712"/>
                  <a:pt x="4334478" y="983402"/>
                  <a:pt x="4328280" y="989472"/>
                </a:cubicBezTo>
                <a:cubicBezTo>
                  <a:pt x="4319126" y="985597"/>
                  <a:pt x="4313911" y="976697"/>
                  <a:pt x="4306699" y="970119"/>
                </a:cubicBezTo>
                <a:cubicBezTo>
                  <a:pt x="4300596" y="964524"/>
                  <a:pt x="4295197" y="958143"/>
                  <a:pt x="4290046" y="952739"/>
                </a:cubicBezTo>
                <a:cubicBezTo>
                  <a:pt x="4280480" y="952739"/>
                  <a:pt x="4272158" y="952739"/>
                  <a:pt x="4263479" y="952739"/>
                </a:cubicBezTo>
                <a:cubicBezTo>
                  <a:pt x="4262211" y="951400"/>
                  <a:pt x="4260332" y="950100"/>
                  <a:pt x="4259446" y="948324"/>
                </a:cubicBezTo>
                <a:cubicBezTo>
                  <a:pt x="4257979" y="945400"/>
                  <a:pt x="4259826" y="940661"/>
                  <a:pt x="4264431" y="940376"/>
                </a:cubicBezTo>
                <a:lnTo>
                  <a:pt x="4308179" y="940027"/>
                </a:lnTo>
                <a:lnTo>
                  <a:pt x="4312420" y="929641"/>
                </a:lnTo>
                <a:cubicBezTo>
                  <a:pt x="4315947" y="928240"/>
                  <a:pt x="4319950" y="927447"/>
                  <a:pt x="4323762" y="927447"/>
                </a:cubicBezTo>
                <a:cubicBezTo>
                  <a:pt x="4354498" y="927288"/>
                  <a:pt x="4385226" y="927352"/>
                  <a:pt x="4417706" y="927352"/>
                </a:cubicBezTo>
                <a:close/>
                <a:moveTo>
                  <a:pt x="4765559" y="927262"/>
                </a:moveTo>
                <a:cubicBezTo>
                  <a:pt x="4760795" y="926056"/>
                  <a:pt x="4757268" y="927293"/>
                  <a:pt x="4755073" y="931677"/>
                </a:cubicBezTo>
                <a:cubicBezTo>
                  <a:pt x="4752916" y="936066"/>
                  <a:pt x="4758062" y="940004"/>
                  <a:pt x="4765940" y="940068"/>
                </a:cubicBezTo>
                <a:cubicBezTo>
                  <a:pt x="4767976" y="940068"/>
                  <a:pt x="4770266" y="940638"/>
                  <a:pt x="4772011" y="939910"/>
                </a:cubicBezTo>
                <a:cubicBezTo>
                  <a:pt x="4773762" y="939181"/>
                  <a:pt x="4775379" y="937398"/>
                  <a:pt x="4776337" y="935684"/>
                </a:cubicBezTo>
                <a:cubicBezTo>
                  <a:pt x="4777859" y="932888"/>
                  <a:pt x="4776140" y="929710"/>
                  <a:pt x="4771598" y="927484"/>
                </a:cubicBezTo>
                <a:cubicBezTo>
                  <a:pt x="4769950" y="926691"/>
                  <a:pt x="4767469" y="927769"/>
                  <a:pt x="4765559" y="927262"/>
                </a:cubicBezTo>
                <a:close/>
                <a:moveTo>
                  <a:pt x="5552971" y="926775"/>
                </a:moveTo>
                <a:cubicBezTo>
                  <a:pt x="5557321" y="926711"/>
                  <a:pt x="5561859" y="928242"/>
                  <a:pt x="5563990" y="931417"/>
                </a:cubicBezTo>
                <a:cubicBezTo>
                  <a:pt x="5564687" y="932470"/>
                  <a:pt x="5564275" y="934246"/>
                  <a:pt x="5564402" y="935712"/>
                </a:cubicBezTo>
                <a:cubicBezTo>
                  <a:pt x="5561446" y="942036"/>
                  <a:pt x="5547655" y="942290"/>
                  <a:pt x="5543392" y="935965"/>
                </a:cubicBezTo>
                <a:cubicBezTo>
                  <a:pt x="5542694" y="934912"/>
                  <a:pt x="5542567" y="932914"/>
                  <a:pt x="5543075" y="931709"/>
                </a:cubicBezTo>
                <a:cubicBezTo>
                  <a:pt x="5544458" y="928499"/>
                  <a:pt x="5548621" y="926839"/>
                  <a:pt x="5552971" y="926775"/>
                </a:cubicBezTo>
                <a:close/>
                <a:moveTo>
                  <a:pt x="5369271" y="902162"/>
                </a:moveTo>
                <a:cubicBezTo>
                  <a:pt x="5368795" y="901902"/>
                  <a:pt x="5366576" y="904762"/>
                  <a:pt x="5365174" y="906196"/>
                </a:cubicBezTo>
                <a:cubicBezTo>
                  <a:pt x="5363778" y="909025"/>
                  <a:pt x="5365078" y="912013"/>
                  <a:pt x="5369526" y="914423"/>
                </a:cubicBezTo>
                <a:cubicBezTo>
                  <a:pt x="5370007" y="914677"/>
                  <a:pt x="5372545" y="912013"/>
                  <a:pt x="5373566" y="910357"/>
                </a:cubicBezTo>
                <a:cubicBezTo>
                  <a:pt x="5375247" y="907687"/>
                  <a:pt x="5373724" y="904604"/>
                  <a:pt x="5369271" y="902162"/>
                </a:cubicBezTo>
                <a:close/>
                <a:moveTo>
                  <a:pt x="5165380" y="901933"/>
                </a:moveTo>
                <a:cubicBezTo>
                  <a:pt x="5148246" y="902606"/>
                  <a:pt x="5148119" y="902701"/>
                  <a:pt x="5146977" y="919447"/>
                </a:cubicBezTo>
                <a:cubicBezTo>
                  <a:pt x="5153397" y="927357"/>
                  <a:pt x="5159374" y="935812"/>
                  <a:pt x="5169129" y="940037"/>
                </a:cubicBezTo>
                <a:cubicBezTo>
                  <a:pt x="5181620" y="940860"/>
                  <a:pt x="5194231" y="938063"/>
                  <a:pt x="5206405" y="942294"/>
                </a:cubicBezTo>
                <a:cubicBezTo>
                  <a:pt x="5209393" y="945282"/>
                  <a:pt x="5212380" y="948269"/>
                  <a:pt x="5215400" y="951282"/>
                </a:cubicBezTo>
                <a:cubicBezTo>
                  <a:pt x="5219435" y="951796"/>
                  <a:pt x="5223469" y="952272"/>
                  <a:pt x="5227503" y="952779"/>
                </a:cubicBezTo>
                <a:cubicBezTo>
                  <a:pt x="5236118" y="947026"/>
                  <a:pt x="5243712" y="940321"/>
                  <a:pt x="5248672" y="931073"/>
                </a:cubicBezTo>
                <a:cubicBezTo>
                  <a:pt x="5246287" y="914360"/>
                  <a:pt x="5246128" y="914550"/>
                  <a:pt x="5235928" y="914613"/>
                </a:cubicBezTo>
                <a:cubicBezTo>
                  <a:pt x="5216891" y="914708"/>
                  <a:pt x="5197822" y="914645"/>
                  <a:pt x="5179013" y="914645"/>
                </a:cubicBezTo>
                <a:cubicBezTo>
                  <a:pt x="5174306" y="910262"/>
                  <a:pt x="5169763" y="906006"/>
                  <a:pt x="5165380" y="901933"/>
                </a:cubicBezTo>
                <a:close/>
                <a:moveTo>
                  <a:pt x="5540978" y="901414"/>
                </a:moveTo>
                <a:cubicBezTo>
                  <a:pt x="5545220" y="901414"/>
                  <a:pt x="5549463" y="903692"/>
                  <a:pt x="5553719" y="908250"/>
                </a:cubicBezTo>
                <a:cubicBezTo>
                  <a:pt x="5545206" y="917404"/>
                  <a:pt x="5536750" y="917404"/>
                  <a:pt x="5528237" y="908250"/>
                </a:cubicBezTo>
                <a:cubicBezTo>
                  <a:pt x="5532494" y="903692"/>
                  <a:pt x="5536736" y="901414"/>
                  <a:pt x="5540978" y="901414"/>
                </a:cubicBezTo>
                <a:close/>
                <a:moveTo>
                  <a:pt x="5585596" y="889436"/>
                </a:moveTo>
                <a:cubicBezTo>
                  <a:pt x="5586071" y="889182"/>
                  <a:pt x="5588615" y="891846"/>
                  <a:pt x="5589630" y="893502"/>
                </a:cubicBezTo>
                <a:cubicBezTo>
                  <a:pt x="5591318" y="896172"/>
                  <a:pt x="5589789" y="899255"/>
                  <a:pt x="5585342" y="901697"/>
                </a:cubicBezTo>
                <a:cubicBezTo>
                  <a:pt x="5584835" y="901951"/>
                  <a:pt x="5582640" y="899097"/>
                  <a:pt x="5581244" y="897663"/>
                </a:cubicBezTo>
                <a:cubicBezTo>
                  <a:pt x="5579842" y="894834"/>
                  <a:pt x="5581149" y="891846"/>
                  <a:pt x="5585596" y="889436"/>
                </a:cubicBezTo>
                <a:close/>
                <a:moveTo>
                  <a:pt x="4613052" y="889125"/>
                </a:moveTo>
                <a:cubicBezTo>
                  <a:pt x="4614993" y="889600"/>
                  <a:pt x="4617435" y="888516"/>
                  <a:pt x="4619091" y="889347"/>
                </a:cubicBezTo>
                <a:cubicBezTo>
                  <a:pt x="4623634" y="891567"/>
                  <a:pt x="4625352" y="894713"/>
                  <a:pt x="4623823" y="897542"/>
                </a:cubicBezTo>
                <a:cubicBezTo>
                  <a:pt x="4622872" y="899261"/>
                  <a:pt x="4621254" y="901037"/>
                  <a:pt x="4619504" y="901767"/>
                </a:cubicBezTo>
                <a:cubicBezTo>
                  <a:pt x="4617784" y="902471"/>
                  <a:pt x="4615500" y="901893"/>
                  <a:pt x="4613464" y="901893"/>
                </a:cubicBezTo>
                <a:cubicBezTo>
                  <a:pt x="4605585" y="901830"/>
                  <a:pt x="4600403" y="897891"/>
                  <a:pt x="4602566" y="893539"/>
                </a:cubicBezTo>
                <a:cubicBezTo>
                  <a:pt x="4604761" y="889156"/>
                  <a:pt x="4608288" y="887913"/>
                  <a:pt x="4613052" y="889125"/>
                </a:cubicBezTo>
                <a:close/>
                <a:moveTo>
                  <a:pt x="5340947" y="886107"/>
                </a:moveTo>
                <a:lnTo>
                  <a:pt x="5339283" y="889242"/>
                </a:lnTo>
                <a:lnTo>
                  <a:pt x="5337546" y="889333"/>
                </a:lnTo>
                <a:lnTo>
                  <a:pt x="5337551" y="889261"/>
                </a:lnTo>
                <a:lnTo>
                  <a:pt x="5337623" y="889260"/>
                </a:lnTo>
                <a:close/>
                <a:moveTo>
                  <a:pt x="5417990" y="878831"/>
                </a:moveTo>
                <a:cubicBezTo>
                  <a:pt x="5411412" y="883031"/>
                  <a:pt x="5414686" y="889735"/>
                  <a:pt x="5413861" y="895419"/>
                </a:cubicBezTo>
                <a:cubicBezTo>
                  <a:pt x="5422152" y="904731"/>
                  <a:pt x="5430545" y="904699"/>
                  <a:pt x="5440174" y="894721"/>
                </a:cubicBezTo>
                <a:cubicBezTo>
                  <a:pt x="5435658" y="890782"/>
                  <a:pt x="5430704" y="887192"/>
                  <a:pt x="5426733" y="882777"/>
                </a:cubicBezTo>
                <a:cubicBezTo>
                  <a:pt x="5423269" y="878927"/>
                  <a:pt x="5420788" y="877024"/>
                  <a:pt x="5417990" y="878831"/>
                </a:cubicBezTo>
                <a:close/>
                <a:moveTo>
                  <a:pt x="5345280" y="877943"/>
                </a:moveTo>
                <a:cubicBezTo>
                  <a:pt x="5342514" y="879440"/>
                  <a:pt x="5339114" y="881121"/>
                  <a:pt x="5337846" y="883697"/>
                </a:cubicBezTo>
                <a:lnTo>
                  <a:pt x="5337551" y="889261"/>
                </a:lnTo>
                <a:lnTo>
                  <a:pt x="5295769" y="889577"/>
                </a:lnTo>
                <a:cubicBezTo>
                  <a:pt x="5289950" y="889989"/>
                  <a:pt x="5285377" y="894594"/>
                  <a:pt x="5286804" y="901933"/>
                </a:cubicBezTo>
                <a:cubicBezTo>
                  <a:pt x="5275366" y="906291"/>
                  <a:pt x="5275430" y="906354"/>
                  <a:pt x="5263002" y="922625"/>
                </a:cubicBezTo>
                <a:cubicBezTo>
                  <a:pt x="5275430" y="929963"/>
                  <a:pt x="5276668" y="930059"/>
                  <a:pt x="5286804" y="919732"/>
                </a:cubicBezTo>
                <a:cubicBezTo>
                  <a:pt x="5286804" y="913820"/>
                  <a:pt x="5286804" y="907877"/>
                  <a:pt x="5286804" y="901933"/>
                </a:cubicBezTo>
                <a:cubicBezTo>
                  <a:pt x="5296782" y="901933"/>
                  <a:pt x="5306761" y="901933"/>
                  <a:pt x="5316741" y="901933"/>
                </a:cubicBezTo>
                <a:cubicBezTo>
                  <a:pt x="5319728" y="904318"/>
                  <a:pt x="5322779" y="906672"/>
                  <a:pt x="5325735" y="909120"/>
                </a:cubicBezTo>
                <a:cubicBezTo>
                  <a:pt x="5335238" y="916872"/>
                  <a:pt x="5338227" y="916745"/>
                  <a:pt x="5350939" y="907401"/>
                </a:cubicBezTo>
                <a:cubicBezTo>
                  <a:pt x="5346422" y="903272"/>
                  <a:pt x="5341817" y="899459"/>
                  <a:pt x="5337782" y="895102"/>
                </a:cubicBezTo>
                <a:cubicBezTo>
                  <a:pt x="5337290" y="894562"/>
                  <a:pt x="5337251" y="893601"/>
                  <a:pt x="5338291" y="891111"/>
                </a:cubicBezTo>
                <a:lnTo>
                  <a:pt x="5339283" y="889242"/>
                </a:lnTo>
                <a:lnTo>
                  <a:pt x="5343181" y="889038"/>
                </a:lnTo>
                <a:cubicBezTo>
                  <a:pt x="5345755" y="887763"/>
                  <a:pt x="5347443" y="884363"/>
                  <a:pt x="5348935" y="881597"/>
                </a:cubicBezTo>
                <a:cubicBezTo>
                  <a:pt x="5349061" y="881359"/>
                  <a:pt x="5348266" y="880382"/>
                  <a:pt x="5346423" y="880911"/>
                </a:cubicBezTo>
                <a:lnTo>
                  <a:pt x="5340947" y="886107"/>
                </a:lnTo>
                <a:close/>
                <a:moveTo>
                  <a:pt x="5610894" y="876477"/>
                </a:moveTo>
                <a:cubicBezTo>
                  <a:pt x="5620010" y="884989"/>
                  <a:pt x="5620010" y="893444"/>
                  <a:pt x="5610894" y="901957"/>
                </a:cubicBezTo>
                <a:cubicBezTo>
                  <a:pt x="5601741" y="893444"/>
                  <a:pt x="5601741" y="884957"/>
                  <a:pt x="5610894" y="876477"/>
                </a:cubicBezTo>
                <a:close/>
                <a:moveTo>
                  <a:pt x="5024183" y="866031"/>
                </a:moveTo>
                <a:cubicBezTo>
                  <a:pt x="5022527" y="867077"/>
                  <a:pt x="5019857" y="869589"/>
                  <a:pt x="5020112" y="870065"/>
                </a:cubicBezTo>
                <a:cubicBezTo>
                  <a:pt x="5022591" y="874512"/>
                  <a:pt x="5025579" y="875818"/>
                  <a:pt x="5028377" y="874417"/>
                </a:cubicBezTo>
                <a:cubicBezTo>
                  <a:pt x="5029772" y="873021"/>
                  <a:pt x="5032665" y="870795"/>
                  <a:pt x="5032380" y="870319"/>
                </a:cubicBezTo>
                <a:cubicBezTo>
                  <a:pt x="5029931" y="865872"/>
                  <a:pt x="5026854" y="864344"/>
                  <a:pt x="5024183" y="866031"/>
                </a:cubicBezTo>
                <a:close/>
                <a:moveTo>
                  <a:pt x="4454220" y="864014"/>
                </a:moveTo>
                <a:cubicBezTo>
                  <a:pt x="4458666" y="866462"/>
                  <a:pt x="4460195" y="869545"/>
                  <a:pt x="4458509" y="872209"/>
                </a:cubicBezTo>
                <a:cubicBezTo>
                  <a:pt x="4457461" y="873865"/>
                  <a:pt x="4454949" y="876535"/>
                  <a:pt x="4454473" y="876281"/>
                </a:cubicBezTo>
                <a:cubicBezTo>
                  <a:pt x="4450058" y="873833"/>
                  <a:pt x="4448719" y="870845"/>
                  <a:pt x="4450121" y="868016"/>
                </a:cubicBezTo>
                <a:cubicBezTo>
                  <a:pt x="4451517" y="866621"/>
                  <a:pt x="4453744" y="863728"/>
                  <a:pt x="4454220" y="864014"/>
                </a:cubicBezTo>
                <a:close/>
                <a:moveTo>
                  <a:pt x="5104647" y="853224"/>
                </a:moveTo>
                <a:cubicBezTo>
                  <a:pt x="5101817" y="851822"/>
                  <a:pt x="5098829" y="853129"/>
                  <a:pt x="5096418" y="857575"/>
                </a:cubicBezTo>
                <a:cubicBezTo>
                  <a:pt x="5096166" y="858051"/>
                  <a:pt x="5098829" y="860595"/>
                  <a:pt x="5100484" y="861610"/>
                </a:cubicBezTo>
                <a:cubicBezTo>
                  <a:pt x="5103155" y="863297"/>
                  <a:pt x="5106238" y="861768"/>
                  <a:pt x="5108681" y="857322"/>
                </a:cubicBezTo>
                <a:cubicBezTo>
                  <a:pt x="5108934" y="856846"/>
                  <a:pt x="5106042" y="854651"/>
                  <a:pt x="5104647" y="853224"/>
                </a:cubicBezTo>
                <a:close/>
                <a:moveTo>
                  <a:pt x="4543647" y="851534"/>
                </a:moveTo>
                <a:cubicBezTo>
                  <a:pt x="4552800" y="851534"/>
                  <a:pt x="4561123" y="851534"/>
                  <a:pt x="4569135" y="851534"/>
                </a:cubicBezTo>
                <a:cubicBezTo>
                  <a:pt x="4572472" y="854871"/>
                  <a:pt x="4575460" y="857858"/>
                  <a:pt x="4579272" y="861670"/>
                </a:cubicBezTo>
                <a:cubicBezTo>
                  <a:pt x="4596400" y="867867"/>
                  <a:pt x="4615469" y="860687"/>
                  <a:pt x="4633611" y="865197"/>
                </a:cubicBezTo>
                <a:cubicBezTo>
                  <a:pt x="4635109" y="866694"/>
                  <a:pt x="4636599" y="868185"/>
                  <a:pt x="4638097" y="869682"/>
                </a:cubicBezTo>
                <a:cubicBezTo>
                  <a:pt x="4635204" y="871996"/>
                  <a:pt x="4632438" y="876133"/>
                  <a:pt x="4629450" y="876290"/>
                </a:cubicBezTo>
                <a:cubicBezTo>
                  <a:pt x="4616833" y="877052"/>
                  <a:pt x="4604152" y="876354"/>
                  <a:pt x="4591478" y="876672"/>
                </a:cubicBezTo>
                <a:cubicBezTo>
                  <a:pt x="4579050" y="876988"/>
                  <a:pt x="4566527" y="875015"/>
                  <a:pt x="4554292" y="878352"/>
                </a:cubicBezTo>
                <a:cubicBezTo>
                  <a:pt x="4549749" y="885057"/>
                  <a:pt x="4549749" y="885057"/>
                  <a:pt x="4549718" y="895802"/>
                </a:cubicBezTo>
                <a:cubicBezTo>
                  <a:pt x="4543836" y="901549"/>
                  <a:pt x="4537797" y="907429"/>
                  <a:pt x="4531600" y="913500"/>
                </a:cubicBezTo>
                <a:cubicBezTo>
                  <a:pt x="4520384" y="912485"/>
                  <a:pt x="4512347" y="918232"/>
                  <a:pt x="4505603" y="927163"/>
                </a:cubicBezTo>
                <a:cubicBezTo>
                  <a:pt x="4488983" y="927163"/>
                  <a:pt x="4472204" y="927163"/>
                  <a:pt x="4456478" y="927163"/>
                </a:cubicBezTo>
                <a:cubicBezTo>
                  <a:pt x="4448054" y="930595"/>
                  <a:pt x="4445701" y="941657"/>
                  <a:pt x="4435309" y="940287"/>
                </a:cubicBezTo>
                <a:lnTo>
                  <a:pt x="4435309" y="940063"/>
                </a:lnTo>
                <a:lnTo>
                  <a:pt x="4435309" y="919570"/>
                </a:lnTo>
                <a:cubicBezTo>
                  <a:pt x="4442205" y="917217"/>
                  <a:pt x="4450597" y="916138"/>
                  <a:pt x="4456605" y="911781"/>
                </a:cubicBezTo>
                <a:cubicBezTo>
                  <a:pt x="4463342" y="906890"/>
                  <a:pt x="4468455" y="901613"/>
                  <a:pt x="4477989" y="901454"/>
                </a:cubicBezTo>
                <a:cubicBezTo>
                  <a:pt x="4484123" y="901327"/>
                  <a:pt x="4487143" y="894464"/>
                  <a:pt x="4486255" y="887442"/>
                </a:cubicBezTo>
                <a:cubicBezTo>
                  <a:pt x="4486033" y="885602"/>
                  <a:pt x="4487017" y="883598"/>
                  <a:pt x="4487335" y="882164"/>
                </a:cubicBezTo>
                <a:cubicBezTo>
                  <a:pt x="4493499" y="875816"/>
                  <a:pt x="4499348" y="869744"/>
                  <a:pt x="4505064" y="863865"/>
                </a:cubicBezTo>
                <a:cubicBezTo>
                  <a:pt x="4513838" y="863865"/>
                  <a:pt x="4522255" y="863865"/>
                  <a:pt x="4530426" y="863865"/>
                </a:cubicBezTo>
                <a:cubicBezTo>
                  <a:pt x="4535158" y="859482"/>
                  <a:pt x="4539707" y="855219"/>
                  <a:pt x="4543647" y="851534"/>
                </a:cubicBezTo>
                <a:close/>
                <a:moveTo>
                  <a:pt x="4939363" y="840608"/>
                </a:moveTo>
                <a:cubicBezTo>
                  <a:pt x="4936692" y="838921"/>
                  <a:pt x="4933610" y="840450"/>
                  <a:pt x="4931166" y="844896"/>
                </a:cubicBezTo>
                <a:cubicBezTo>
                  <a:pt x="4930907" y="845371"/>
                  <a:pt x="4933577" y="847915"/>
                  <a:pt x="4935233" y="848931"/>
                </a:cubicBezTo>
                <a:cubicBezTo>
                  <a:pt x="4937903" y="850617"/>
                  <a:pt x="4940822" y="848993"/>
                  <a:pt x="4943651" y="844768"/>
                </a:cubicBezTo>
                <a:cubicBezTo>
                  <a:pt x="4942255" y="843373"/>
                  <a:pt x="4941012" y="841655"/>
                  <a:pt x="4939363" y="840608"/>
                </a:cubicBezTo>
                <a:close/>
                <a:moveTo>
                  <a:pt x="5407410" y="838667"/>
                </a:moveTo>
                <a:cubicBezTo>
                  <a:pt x="5406934" y="838414"/>
                  <a:pt x="5404390" y="841084"/>
                  <a:pt x="5403375" y="842740"/>
                </a:cubicBezTo>
                <a:cubicBezTo>
                  <a:pt x="5401687" y="845403"/>
                  <a:pt x="5403217" y="848486"/>
                  <a:pt x="5407663" y="850934"/>
                </a:cubicBezTo>
                <a:cubicBezTo>
                  <a:pt x="5408139" y="851156"/>
                  <a:pt x="5410365" y="848295"/>
                  <a:pt x="5411762" y="846900"/>
                </a:cubicBezTo>
                <a:cubicBezTo>
                  <a:pt x="5413164" y="844072"/>
                  <a:pt x="5411856" y="841084"/>
                  <a:pt x="5407410" y="838667"/>
                </a:cubicBezTo>
                <a:close/>
                <a:moveTo>
                  <a:pt x="4797372" y="838591"/>
                </a:moveTo>
                <a:cubicBezTo>
                  <a:pt x="4801819" y="841039"/>
                  <a:pt x="4803349" y="844123"/>
                  <a:pt x="4801660" y="846793"/>
                </a:cubicBezTo>
                <a:cubicBezTo>
                  <a:pt x="4800613" y="848442"/>
                  <a:pt x="4798101" y="851112"/>
                  <a:pt x="4797626" y="850858"/>
                </a:cubicBezTo>
                <a:cubicBezTo>
                  <a:pt x="4793179" y="848411"/>
                  <a:pt x="4791872" y="845422"/>
                  <a:pt x="4793274" y="842593"/>
                </a:cubicBezTo>
                <a:cubicBezTo>
                  <a:pt x="4794671" y="841199"/>
                  <a:pt x="4796896" y="838305"/>
                  <a:pt x="4797372" y="838591"/>
                </a:cubicBezTo>
                <a:close/>
                <a:moveTo>
                  <a:pt x="5432835" y="825892"/>
                </a:moveTo>
                <a:cubicBezTo>
                  <a:pt x="5432352" y="825670"/>
                  <a:pt x="5430132" y="828531"/>
                  <a:pt x="5428730" y="829933"/>
                </a:cubicBezTo>
                <a:cubicBezTo>
                  <a:pt x="5427336" y="832755"/>
                  <a:pt x="5428635" y="835742"/>
                  <a:pt x="5433089" y="838160"/>
                </a:cubicBezTo>
                <a:cubicBezTo>
                  <a:pt x="5433564" y="838414"/>
                  <a:pt x="5436108" y="835742"/>
                  <a:pt x="5437123" y="834094"/>
                </a:cubicBezTo>
                <a:cubicBezTo>
                  <a:pt x="5438805" y="831423"/>
                  <a:pt x="5437282" y="828341"/>
                  <a:pt x="5432835" y="825892"/>
                </a:cubicBezTo>
                <a:close/>
                <a:moveTo>
                  <a:pt x="4676050" y="825085"/>
                </a:moveTo>
                <a:cubicBezTo>
                  <a:pt x="4680401" y="825021"/>
                  <a:pt x="4684938" y="826555"/>
                  <a:pt x="4687069" y="829733"/>
                </a:cubicBezTo>
                <a:cubicBezTo>
                  <a:pt x="4687766" y="830811"/>
                  <a:pt x="4687354" y="832587"/>
                  <a:pt x="4687481" y="834021"/>
                </a:cubicBezTo>
                <a:cubicBezTo>
                  <a:pt x="4684557" y="840504"/>
                  <a:pt x="4670696" y="840789"/>
                  <a:pt x="4666472" y="834275"/>
                </a:cubicBezTo>
                <a:cubicBezTo>
                  <a:pt x="4665773" y="833196"/>
                  <a:pt x="4665646" y="831224"/>
                  <a:pt x="4666154" y="830018"/>
                </a:cubicBezTo>
                <a:cubicBezTo>
                  <a:pt x="4667537" y="826808"/>
                  <a:pt x="4671700" y="825148"/>
                  <a:pt x="4676050" y="825085"/>
                </a:cubicBezTo>
                <a:close/>
                <a:moveTo>
                  <a:pt x="5159563" y="812895"/>
                </a:moveTo>
                <a:cubicBezTo>
                  <a:pt x="5154793" y="811690"/>
                  <a:pt x="5151265" y="812927"/>
                  <a:pt x="5149077" y="817316"/>
                </a:cubicBezTo>
                <a:cubicBezTo>
                  <a:pt x="5146882" y="821699"/>
                  <a:pt x="5152065" y="825638"/>
                  <a:pt x="5159944" y="825702"/>
                </a:cubicBezTo>
                <a:cubicBezTo>
                  <a:pt x="5161981" y="825702"/>
                  <a:pt x="5164265" y="826279"/>
                  <a:pt x="5166014" y="825543"/>
                </a:cubicBezTo>
                <a:cubicBezTo>
                  <a:pt x="5167759" y="824814"/>
                  <a:pt x="5169383" y="823038"/>
                  <a:pt x="5170335" y="821319"/>
                </a:cubicBezTo>
                <a:cubicBezTo>
                  <a:pt x="5171857" y="818521"/>
                  <a:pt x="5170144" y="815343"/>
                  <a:pt x="5165602" y="813123"/>
                </a:cubicBezTo>
                <a:cubicBezTo>
                  <a:pt x="5163947" y="812324"/>
                  <a:pt x="5161466" y="813409"/>
                  <a:pt x="5159563" y="812895"/>
                </a:cubicBezTo>
                <a:close/>
                <a:moveTo>
                  <a:pt x="5027901" y="776479"/>
                </a:moveTo>
                <a:cubicBezTo>
                  <a:pt x="5011630" y="788905"/>
                  <a:pt x="5011534" y="788842"/>
                  <a:pt x="5007214" y="800285"/>
                </a:cubicBezTo>
                <a:cubicBezTo>
                  <a:pt x="5001302" y="800285"/>
                  <a:pt x="4995358" y="800063"/>
                  <a:pt x="4989477" y="800443"/>
                </a:cubicBezTo>
                <a:cubicBezTo>
                  <a:pt x="4987891" y="800538"/>
                  <a:pt x="4986204" y="802251"/>
                  <a:pt x="4984968" y="803621"/>
                </a:cubicBezTo>
                <a:cubicBezTo>
                  <a:pt x="4983952" y="804700"/>
                  <a:pt x="4982677" y="806704"/>
                  <a:pt x="4983089" y="807655"/>
                </a:cubicBezTo>
                <a:cubicBezTo>
                  <a:pt x="4983793" y="809336"/>
                  <a:pt x="4985474" y="811373"/>
                  <a:pt x="4987130" y="811785"/>
                </a:cubicBezTo>
                <a:cubicBezTo>
                  <a:pt x="5000731" y="815280"/>
                  <a:pt x="5004576" y="812958"/>
                  <a:pt x="5007214" y="800285"/>
                </a:cubicBezTo>
                <a:cubicBezTo>
                  <a:pt x="5013152" y="800285"/>
                  <a:pt x="5019064" y="800285"/>
                  <a:pt x="5025008" y="800285"/>
                </a:cubicBezTo>
                <a:cubicBezTo>
                  <a:pt x="5035304" y="790148"/>
                  <a:pt x="5035209" y="788937"/>
                  <a:pt x="5027901" y="776479"/>
                </a:cubicBezTo>
                <a:close/>
                <a:moveTo>
                  <a:pt x="5534498" y="775115"/>
                </a:moveTo>
                <a:cubicBezTo>
                  <a:pt x="5534016" y="774861"/>
                  <a:pt x="5531478" y="777532"/>
                  <a:pt x="5530457" y="779181"/>
                </a:cubicBezTo>
                <a:cubicBezTo>
                  <a:pt x="5528776" y="781851"/>
                  <a:pt x="5530298" y="784934"/>
                  <a:pt x="5534752" y="787383"/>
                </a:cubicBezTo>
                <a:cubicBezTo>
                  <a:pt x="5535259" y="787636"/>
                  <a:pt x="5537448" y="784744"/>
                  <a:pt x="5538850" y="783342"/>
                </a:cubicBezTo>
                <a:cubicBezTo>
                  <a:pt x="5540245" y="780519"/>
                  <a:pt x="5538945" y="777532"/>
                  <a:pt x="5534498" y="775115"/>
                </a:cubicBezTo>
                <a:close/>
                <a:moveTo>
                  <a:pt x="5165380" y="697932"/>
                </a:moveTo>
                <a:cubicBezTo>
                  <a:pt x="5156830" y="703267"/>
                  <a:pt x="5143862" y="691925"/>
                  <a:pt x="5134297" y="704986"/>
                </a:cubicBezTo>
                <a:cubicBezTo>
                  <a:pt x="5140081" y="710764"/>
                  <a:pt x="5145867" y="716549"/>
                  <a:pt x="5154064" y="724751"/>
                </a:cubicBezTo>
                <a:cubicBezTo>
                  <a:pt x="5162614" y="719410"/>
                  <a:pt x="5175581" y="730758"/>
                  <a:pt x="5185141" y="717697"/>
                </a:cubicBezTo>
                <a:cubicBezTo>
                  <a:pt x="5179362" y="711912"/>
                  <a:pt x="5173576" y="706127"/>
                  <a:pt x="5165380" y="697932"/>
                </a:cubicBezTo>
                <a:close/>
                <a:moveTo>
                  <a:pt x="5713161" y="685918"/>
                </a:moveTo>
                <a:cubicBezTo>
                  <a:pt x="5708739" y="688398"/>
                  <a:pt x="5706804" y="691322"/>
                  <a:pt x="5708263" y="694177"/>
                </a:cubicBezTo>
                <a:cubicBezTo>
                  <a:pt x="5709151" y="695959"/>
                  <a:pt x="5711092" y="697164"/>
                  <a:pt x="5712551" y="698630"/>
                </a:cubicBezTo>
                <a:cubicBezTo>
                  <a:pt x="5720817" y="698630"/>
                  <a:pt x="5729083" y="698630"/>
                  <a:pt x="5737342" y="698630"/>
                </a:cubicBezTo>
                <a:cubicBezTo>
                  <a:pt x="5741758" y="696150"/>
                  <a:pt x="5743699" y="693225"/>
                  <a:pt x="5742233" y="690365"/>
                </a:cubicBezTo>
                <a:cubicBezTo>
                  <a:pt x="5741345" y="688620"/>
                  <a:pt x="5739411" y="687377"/>
                  <a:pt x="5737945" y="685918"/>
                </a:cubicBezTo>
                <a:cubicBezTo>
                  <a:pt x="5729686" y="685918"/>
                  <a:pt x="5721420" y="685918"/>
                  <a:pt x="5713161" y="685918"/>
                </a:cubicBezTo>
                <a:close/>
                <a:moveTo>
                  <a:pt x="5612607" y="674957"/>
                </a:moveTo>
                <a:cubicBezTo>
                  <a:pt x="5600694" y="676511"/>
                  <a:pt x="5605553" y="685791"/>
                  <a:pt x="5604601" y="692369"/>
                </a:cubicBezTo>
                <a:cubicBezTo>
                  <a:pt x="5617251" y="701046"/>
                  <a:pt x="5617314" y="701078"/>
                  <a:pt x="5629963" y="692274"/>
                </a:cubicBezTo>
                <a:cubicBezTo>
                  <a:pt x="5624210" y="686521"/>
                  <a:pt x="5618456" y="680767"/>
                  <a:pt x="5612607" y="674957"/>
                </a:cubicBezTo>
                <a:close/>
                <a:moveTo>
                  <a:pt x="5243934" y="674830"/>
                </a:moveTo>
                <a:cubicBezTo>
                  <a:pt x="5235798" y="681040"/>
                  <a:pt x="5231715" y="684130"/>
                  <a:pt x="5229105" y="687800"/>
                </a:cubicBezTo>
                <a:lnTo>
                  <a:pt x="5225166" y="698630"/>
                </a:lnTo>
                <a:lnTo>
                  <a:pt x="5223247" y="698630"/>
                </a:lnTo>
                <a:lnTo>
                  <a:pt x="5223152" y="698890"/>
                </a:lnTo>
                <a:lnTo>
                  <a:pt x="5223152" y="698852"/>
                </a:lnTo>
                <a:cubicBezTo>
                  <a:pt x="5219054" y="697228"/>
                  <a:pt x="5216002" y="698883"/>
                  <a:pt x="5213268" y="702061"/>
                </a:cubicBezTo>
                <a:cubicBezTo>
                  <a:pt x="5210694" y="705081"/>
                  <a:pt x="5211073" y="707624"/>
                  <a:pt x="5215780" y="710003"/>
                </a:cubicBezTo>
                <a:cubicBezTo>
                  <a:pt x="5216606" y="710415"/>
                  <a:pt x="5218611" y="709305"/>
                  <a:pt x="5219657" y="708417"/>
                </a:cubicBezTo>
                <a:lnTo>
                  <a:pt x="5223152" y="698890"/>
                </a:lnTo>
                <a:lnTo>
                  <a:pt x="5223121" y="704256"/>
                </a:lnTo>
                <a:lnTo>
                  <a:pt x="5225166" y="698630"/>
                </a:lnTo>
                <a:lnTo>
                  <a:pt x="5241041" y="698630"/>
                </a:lnTo>
                <a:cubicBezTo>
                  <a:pt x="5251343" y="688493"/>
                  <a:pt x="5251248" y="687250"/>
                  <a:pt x="5243934" y="674830"/>
                </a:cubicBezTo>
                <a:close/>
                <a:moveTo>
                  <a:pt x="5815521" y="661843"/>
                </a:moveTo>
                <a:cubicBezTo>
                  <a:pt x="5815997" y="661590"/>
                  <a:pt x="5819429" y="665021"/>
                  <a:pt x="5819175" y="665497"/>
                </a:cubicBezTo>
                <a:cubicBezTo>
                  <a:pt x="5817678" y="668263"/>
                  <a:pt x="5815997" y="671663"/>
                  <a:pt x="5813422" y="672931"/>
                </a:cubicBezTo>
                <a:lnTo>
                  <a:pt x="5807857" y="673226"/>
                </a:lnTo>
                <a:lnTo>
                  <a:pt x="5807509" y="690867"/>
                </a:lnTo>
                <a:cubicBezTo>
                  <a:pt x="5807033" y="693442"/>
                  <a:pt x="5802396" y="697477"/>
                  <a:pt x="5800519" y="697064"/>
                </a:cubicBezTo>
                <a:cubicBezTo>
                  <a:pt x="5796389" y="696144"/>
                  <a:pt x="5794638" y="691920"/>
                  <a:pt x="5795215" y="687886"/>
                </a:cubicBezTo>
                <a:cubicBezTo>
                  <a:pt x="5795754" y="684226"/>
                  <a:pt x="5796294" y="680445"/>
                  <a:pt x="5797752" y="677109"/>
                </a:cubicBezTo>
                <a:lnTo>
                  <a:pt x="5807787" y="673197"/>
                </a:lnTo>
                <a:lnTo>
                  <a:pt x="5808087" y="667590"/>
                </a:lnTo>
                <a:cubicBezTo>
                  <a:pt x="5809355" y="665021"/>
                  <a:pt x="5812755" y="663366"/>
                  <a:pt x="5815521" y="661843"/>
                </a:cubicBezTo>
                <a:close/>
                <a:moveTo>
                  <a:pt x="5185369" y="647784"/>
                </a:moveTo>
                <a:cubicBezTo>
                  <a:pt x="5183333" y="647784"/>
                  <a:pt x="5180948" y="647118"/>
                  <a:pt x="5179299" y="647911"/>
                </a:cubicBezTo>
                <a:cubicBezTo>
                  <a:pt x="5174751" y="650137"/>
                  <a:pt x="5173037" y="653283"/>
                  <a:pt x="5174559" y="656111"/>
                </a:cubicBezTo>
                <a:cubicBezTo>
                  <a:pt x="5175517" y="657825"/>
                  <a:pt x="5177136" y="659606"/>
                  <a:pt x="5178886" y="660336"/>
                </a:cubicBezTo>
                <a:cubicBezTo>
                  <a:pt x="5180630" y="661065"/>
                  <a:pt x="5182920" y="660494"/>
                  <a:pt x="5184950" y="660494"/>
                </a:cubicBezTo>
                <a:cubicBezTo>
                  <a:pt x="5192835" y="660431"/>
                  <a:pt x="5198012" y="656493"/>
                  <a:pt x="5195855" y="652141"/>
                </a:cubicBezTo>
                <a:cubicBezTo>
                  <a:pt x="5193628" y="647752"/>
                  <a:pt x="5190038" y="646357"/>
                  <a:pt x="5185369" y="647784"/>
                </a:cubicBezTo>
                <a:close/>
                <a:moveTo>
                  <a:pt x="5560044" y="635110"/>
                </a:moveTo>
                <a:cubicBezTo>
                  <a:pt x="5554296" y="640857"/>
                  <a:pt x="5548543" y="646610"/>
                  <a:pt x="5542694" y="652426"/>
                </a:cubicBezTo>
                <a:cubicBezTo>
                  <a:pt x="5544254" y="664338"/>
                  <a:pt x="5553529" y="659481"/>
                  <a:pt x="5560107" y="660431"/>
                </a:cubicBezTo>
                <a:cubicBezTo>
                  <a:pt x="5568817" y="647784"/>
                  <a:pt x="5568849" y="647720"/>
                  <a:pt x="5560044" y="635110"/>
                </a:cubicBezTo>
                <a:close/>
                <a:moveTo>
                  <a:pt x="5572630" y="609908"/>
                </a:moveTo>
                <a:cubicBezTo>
                  <a:pt x="5572154" y="609654"/>
                  <a:pt x="5569610" y="612323"/>
                  <a:pt x="5568595" y="613975"/>
                </a:cubicBezTo>
                <a:cubicBezTo>
                  <a:pt x="5566907" y="616644"/>
                  <a:pt x="5568436" y="619727"/>
                  <a:pt x="5572883" y="622174"/>
                </a:cubicBezTo>
                <a:cubicBezTo>
                  <a:pt x="5573359" y="622428"/>
                  <a:pt x="5575586" y="619568"/>
                  <a:pt x="5576981" y="618138"/>
                </a:cubicBezTo>
                <a:cubicBezTo>
                  <a:pt x="5578383" y="615310"/>
                  <a:pt x="5577076" y="612323"/>
                  <a:pt x="5572630" y="609908"/>
                </a:cubicBezTo>
                <a:close/>
                <a:moveTo>
                  <a:pt x="5750563" y="584518"/>
                </a:moveTo>
                <a:cubicBezTo>
                  <a:pt x="5750087" y="584264"/>
                  <a:pt x="5747543" y="586933"/>
                  <a:pt x="5746528" y="588585"/>
                </a:cubicBezTo>
                <a:cubicBezTo>
                  <a:pt x="5744840" y="591254"/>
                  <a:pt x="5746369" y="594337"/>
                  <a:pt x="5750816" y="596784"/>
                </a:cubicBezTo>
                <a:cubicBezTo>
                  <a:pt x="5751292" y="597006"/>
                  <a:pt x="5753519" y="594146"/>
                  <a:pt x="5754914" y="592748"/>
                </a:cubicBezTo>
                <a:cubicBezTo>
                  <a:pt x="5756316" y="589920"/>
                  <a:pt x="5755009" y="586933"/>
                  <a:pt x="5750563" y="584518"/>
                </a:cubicBezTo>
                <a:close/>
                <a:moveTo>
                  <a:pt x="5464721" y="584399"/>
                </a:moveTo>
                <a:cubicBezTo>
                  <a:pt x="5455474" y="584399"/>
                  <a:pt x="5446226" y="586663"/>
                  <a:pt x="5438011" y="591191"/>
                </a:cubicBezTo>
                <a:cubicBezTo>
                  <a:pt x="5444367" y="596911"/>
                  <a:pt x="5450312" y="602345"/>
                  <a:pt x="5456383" y="607620"/>
                </a:cubicBezTo>
                <a:cubicBezTo>
                  <a:pt x="5460004" y="610766"/>
                  <a:pt x="5469444" y="610766"/>
                  <a:pt x="5473066" y="607620"/>
                </a:cubicBezTo>
                <a:cubicBezTo>
                  <a:pt x="5479137" y="602345"/>
                  <a:pt x="5485075" y="596880"/>
                  <a:pt x="5491431" y="591191"/>
                </a:cubicBezTo>
                <a:cubicBezTo>
                  <a:pt x="5483217" y="586663"/>
                  <a:pt x="5473969" y="584399"/>
                  <a:pt x="5464721" y="584399"/>
                </a:cubicBezTo>
                <a:close/>
                <a:moveTo>
                  <a:pt x="5236042" y="584189"/>
                </a:moveTo>
                <a:lnTo>
                  <a:pt x="5239177" y="584354"/>
                </a:lnTo>
                <a:lnTo>
                  <a:pt x="5241776" y="588077"/>
                </a:lnTo>
                <a:lnTo>
                  <a:pt x="5241793" y="588103"/>
                </a:lnTo>
                <a:lnTo>
                  <a:pt x="5241776" y="588109"/>
                </a:lnTo>
                <a:lnTo>
                  <a:pt x="5236214" y="587425"/>
                </a:lnTo>
                <a:close/>
                <a:moveTo>
                  <a:pt x="5159190" y="571193"/>
                </a:moveTo>
                <a:cubicBezTo>
                  <a:pt x="5162345" y="571101"/>
                  <a:pt x="5165634" y="573270"/>
                  <a:pt x="5172180" y="577560"/>
                </a:cubicBezTo>
                <a:cubicBezTo>
                  <a:pt x="5168077" y="581850"/>
                  <a:pt x="5163756" y="585885"/>
                  <a:pt x="5160007" y="590398"/>
                </a:cubicBezTo>
                <a:cubicBezTo>
                  <a:pt x="5156765" y="594338"/>
                  <a:pt x="5154095" y="596245"/>
                  <a:pt x="5151329" y="594846"/>
                </a:cubicBezTo>
                <a:cubicBezTo>
                  <a:pt x="5146947" y="592686"/>
                  <a:pt x="5145741" y="589159"/>
                  <a:pt x="5146914" y="584456"/>
                </a:cubicBezTo>
                <a:cubicBezTo>
                  <a:pt x="5147422" y="582549"/>
                  <a:pt x="5147009" y="580420"/>
                  <a:pt x="5147009" y="578387"/>
                </a:cubicBezTo>
                <a:cubicBezTo>
                  <a:pt x="5153018" y="573636"/>
                  <a:pt x="5156036" y="571285"/>
                  <a:pt x="5159190" y="571193"/>
                </a:cubicBezTo>
                <a:close/>
                <a:moveTo>
                  <a:pt x="5682293" y="558759"/>
                </a:moveTo>
                <a:cubicBezTo>
                  <a:pt x="5678694" y="558803"/>
                  <a:pt x="5674483" y="561051"/>
                  <a:pt x="5667461" y="565547"/>
                </a:cubicBezTo>
                <a:cubicBezTo>
                  <a:pt x="5672098" y="569710"/>
                  <a:pt x="5676646" y="573809"/>
                  <a:pt x="5680744" y="577464"/>
                </a:cubicBezTo>
                <a:cubicBezTo>
                  <a:pt x="5680744" y="582421"/>
                  <a:pt x="5680744" y="586520"/>
                  <a:pt x="5680744" y="590619"/>
                </a:cubicBezTo>
                <a:cubicBezTo>
                  <a:pt x="5689226" y="599707"/>
                  <a:pt x="5697682" y="599707"/>
                  <a:pt x="5706169" y="590619"/>
                </a:cubicBezTo>
                <a:cubicBezTo>
                  <a:pt x="5706201" y="586520"/>
                  <a:pt x="5706195" y="582421"/>
                  <a:pt x="5706195" y="578322"/>
                </a:cubicBezTo>
                <a:cubicBezTo>
                  <a:pt x="5703404" y="575398"/>
                  <a:pt x="5700638" y="572474"/>
                  <a:pt x="5697809" y="569552"/>
                </a:cubicBezTo>
                <a:cubicBezTo>
                  <a:pt x="5696375" y="568090"/>
                  <a:pt x="5694948" y="566629"/>
                  <a:pt x="5693457" y="565198"/>
                </a:cubicBezTo>
                <a:cubicBezTo>
                  <a:pt x="5688880" y="560876"/>
                  <a:pt x="5685892" y="558715"/>
                  <a:pt x="5682293" y="558759"/>
                </a:cubicBezTo>
                <a:close/>
                <a:moveTo>
                  <a:pt x="5502169" y="558188"/>
                </a:moveTo>
                <a:cubicBezTo>
                  <a:pt x="5497809" y="558255"/>
                  <a:pt x="5493630" y="559955"/>
                  <a:pt x="5492262" y="563227"/>
                </a:cubicBezTo>
                <a:cubicBezTo>
                  <a:pt x="5491754" y="564435"/>
                  <a:pt x="5491881" y="566406"/>
                  <a:pt x="5492579" y="567485"/>
                </a:cubicBezTo>
                <a:cubicBezTo>
                  <a:pt x="5496772" y="573968"/>
                  <a:pt x="5510627" y="573682"/>
                  <a:pt x="5513551" y="567232"/>
                </a:cubicBezTo>
                <a:cubicBezTo>
                  <a:pt x="5513456" y="565770"/>
                  <a:pt x="5513837" y="564022"/>
                  <a:pt x="5513171" y="562942"/>
                </a:cubicBezTo>
                <a:cubicBezTo>
                  <a:pt x="5511074" y="559685"/>
                  <a:pt x="5506531" y="558120"/>
                  <a:pt x="5502169" y="558188"/>
                </a:cubicBezTo>
                <a:close/>
                <a:moveTo>
                  <a:pt x="5865065" y="546117"/>
                </a:moveTo>
                <a:cubicBezTo>
                  <a:pt x="5873388" y="546117"/>
                  <a:pt x="5881685" y="546117"/>
                  <a:pt x="5890008" y="546117"/>
                </a:cubicBezTo>
                <a:cubicBezTo>
                  <a:pt x="5898940" y="558414"/>
                  <a:pt x="5898940" y="558414"/>
                  <a:pt x="5890490" y="571539"/>
                </a:cubicBezTo>
                <a:cubicBezTo>
                  <a:pt x="5882161" y="571539"/>
                  <a:pt x="5873863" y="571539"/>
                  <a:pt x="5865541" y="571539"/>
                </a:cubicBezTo>
                <a:cubicBezTo>
                  <a:pt x="5856038" y="559303"/>
                  <a:pt x="5856070" y="559239"/>
                  <a:pt x="5865065" y="546117"/>
                </a:cubicBezTo>
                <a:close/>
                <a:moveTo>
                  <a:pt x="5803570" y="522903"/>
                </a:moveTo>
                <a:cubicBezTo>
                  <a:pt x="5800899" y="521219"/>
                  <a:pt x="5797816" y="522745"/>
                  <a:pt x="5795374" y="527193"/>
                </a:cubicBezTo>
                <a:cubicBezTo>
                  <a:pt x="5795120" y="527670"/>
                  <a:pt x="5797785" y="530212"/>
                  <a:pt x="5799440" y="531229"/>
                </a:cubicBezTo>
                <a:cubicBezTo>
                  <a:pt x="5802111" y="532913"/>
                  <a:pt x="5805035" y="531324"/>
                  <a:pt x="5807858" y="527066"/>
                </a:cubicBezTo>
                <a:cubicBezTo>
                  <a:pt x="5806463" y="525668"/>
                  <a:pt x="5805226" y="523952"/>
                  <a:pt x="5803570" y="522903"/>
                </a:cubicBezTo>
                <a:close/>
                <a:moveTo>
                  <a:pt x="5324783" y="495225"/>
                </a:moveTo>
                <a:cubicBezTo>
                  <a:pt x="5320013" y="494018"/>
                  <a:pt x="5316486" y="495257"/>
                  <a:pt x="5314297" y="499643"/>
                </a:cubicBezTo>
                <a:cubicBezTo>
                  <a:pt x="5312102" y="504028"/>
                  <a:pt x="5317253" y="507936"/>
                  <a:pt x="5325164" y="508032"/>
                </a:cubicBezTo>
                <a:cubicBezTo>
                  <a:pt x="5327201" y="508032"/>
                  <a:pt x="5329484" y="508604"/>
                  <a:pt x="5331235" y="507873"/>
                </a:cubicBezTo>
                <a:cubicBezTo>
                  <a:pt x="5332980" y="507142"/>
                  <a:pt x="5334603" y="505362"/>
                  <a:pt x="5335555" y="503647"/>
                </a:cubicBezTo>
                <a:cubicBezTo>
                  <a:pt x="5337084" y="500850"/>
                  <a:pt x="5335365" y="497673"/>
                  <a:pt x="5330822" y="495448"/>
                </a:cubicBezTo>
                <a:cubicBezTo>
                  <a:pt x="5329168" y="494653"/>
                  <a:pt x="5326687" y="495734"/>
                  <a:pt x="5324783" y="495225"/>
                </a:cubicBezTo>
                <a:close/>
                <a:moveTo>
                  <a:pt x="5635711" y="483150"/>
                </a:moveTo>
                <a:cubicBezTo>
                  <a:pt x="5629355" y="489506"/>
                  <a:pt x="5623411" y="495448"/>
                  <a:pt x="5617346" y="501517"/>
                </a:cubicBezTo>
                <a:cubicBezTo>
                  <a:pt x="5617346" y="504520"/>
                  <a:pt x="5617346" y="507612"/>
                  <a:pt x="5638729" y="518985"/>
                </a:cubicBezTo>
                <a:lnTo>
                  <a:pt x="5642051" y="520622"/>
                </a:lnTo>
                <a:lnTo>
                  <a:pt x="5630788" y="520501"/>
                </a:lnTo>
                <a:lnTo>
                  <a:pt x="5617378" y="513974"/>
                </a:lnTo>
                <a:cubicBezTo>
                  <a:pt x="5620365" y="516167"/>
                  <a:pt x="5623284" y="520012"/>
                  <a:pt x="5626684" y="520457"/>
                </a:cubicBezTo>
                <a:lnTo>
                  <a:pt x="5630788" y="520501"/>
                </a:lnTo>
                <a:lnTo>
                  <a:pt x="5647210" y="528493"/>
                </a:lnTo>
                <a:lnTo>
                  <a:pt x="5655755" y="533563"/>
                </a:lnTo>
                <a:lnTo>
                  <a:pt x="5637906" y="533771"/>
                </a:lnTo>
                <a:cubicBezTo>
                  <a:pt x="5635425" y="533962"/>
                  <a:pt x="5633135" y="538252"/>
                  <a:pt x="5631169" y="540984"/>
                </a:cubicBezTo>
                <a:cubicBezTo>
                  <a:pt x="5630978" y="541239"/>
                  <a:pt x="5633643" y="544702"/>
                  <a:pt x="5635235" y="544925"/>
                </a:cubicBezTo>
                <a:cubicBezTo>
                  <a:pt x="5644833" y="546291"/>
                  <a:pt x="5654621" y="548261"/>
                  <a:pt x="5663965" y="543781"/>
                </a:cubicBezTo>
                <a:cubicBezTo>
                  <a:pt x="5666078" y="542764"/>
                  <a:pt x="5667443" y="541326"/>
                  <a:pt x="5661774" y="537135"/>
                </a:cubicBezTo>
                <a:lnTo>
                  <a:pt x="5655755" y="533563"/>
                </a:lnTo>
                <a:lnTo>
                  <a:pt x="5668032" y="533421"/>
                </a:lnTo>
                <a:lnTo>
                  <a:pt x="5642051" y="520622"/>
                </a:lnTo>
                <a:lnTo>
                  <a:pt x="5645193" y="520655"/>
                </a:lnTo>
                <a:cubicBezTo>
                  <a:pt x="5651386" y="520496"/>
                  <a:pt x="5657558" y="520663"/>
                  <a:pt x="5663578" y="522808"/>
                </a:cubicBezTo>
                <a:cubicBezTo>
                  <a:pt x="5665361" y="523444"/>
                  <a:pt x="5668063" y="526049"/>
                  <a:pt x="5667809" y="527098"/>
                </a:cubicBezTo>
                <a:cubicBezTo>
                  <a:pt x="5666186" y="533517"/>
                  <a:pt x="5668127" y="535741"/>
                  <a:pt x="5674293" y="533326"/>
                </a:cubicBezTo>
                <a:cubicBezTo>
                  <a:pt x="5676069" y="532627"/>
                  <a:pt x="5678454" y="530625"/>
                  <a:pt x="5678613" y="529005"/>
                </a:cubicBezTo>
                <a:cubicBezTo>
                  <a:pt x="5679856" y="517406"/>
                  <a:pt x="5686625" y="504885"/>
                  <a:pt x="5673627" y="495162"/>
                </a:cubicBezTo>
                <a:cubicBezTo>
                  <a:pt x="5665361" y="495162"/>
                  <a:pt x="5657006" y="495162"/>
                  <a:pt x="5649185" y="495162"/>
                </a:cubicBezTo>
                <a:cubicBezTo>
                  <a:pt x="5644452" y="490935"/>
                  <a:pt x="5640063" y="487027"/>
                  <a:pt x="5635711" y="483150"/>
                </a:cubicBezTo>
                <a:close/>
                <a:moveTo>
                  <a:pt x="5747316" y="482360"/>
                </a:moveTo>
                <a:cubicBezTo>
                  <a:pt x="5744278" y="482277"/>
                  <a:pt x="5740854" y="482976"/>
                  <a:pt x="5737818" y="482547"/>
                </a:cubicBezTo>
                <a:cubicBezTo>
                  <a:pt x="5732388" y="488235"/>
                  <a:pt x="5726825" y="494082"/>
                  <a:pt x="5720500" y="500723"/>
                </a:cubicBezTo>
                <a:cubicBezTo>
                  <a:pt x="5719707" y="502597"/>
                  <a:pt x="5720944" y="506188"/>
                  <a:pt x="5725613" y="507809"/>
                </a:cubicBezTo>
                <a:cubicBezTo>
                  <a:pt x="5729235" y="509017"/>
                  <a:pt x="5733657" y="508032"/>
                  <a:pt x="5737691" y="508032"/>
                </a:cubicBezTo>
                <a:cubicBezTo>
                  <a:pt x="5739157" y="506665"/>
                  <a:pt x="5740616" y="505299"/>
                  <a:pt x="5742075" y="503933"/>
                </a:cubicBezTo>
                <a:cubicBezTo>
                  <a:pt x="5743540" y="502534"/>
                  <a:pt x="5745221" y="501263"/>
                  <a:pt x="5746338" y="499610"/>
                </a:cubicBezTo>
                <a:cubicBezTo>
                  <a:pt x="5749230" y="495352"/>
                  <a:pt x="5757268" y="493383"/>
                  <a:pt x="5754502" y="486868"/>
                </a:cubicBezTo>
                <a:cubicBezTo>
                  <a:pt x="5753008" y="483309"/>
                  <a:pt x="5750355" y="482443"/>
                  <a:pt x="5747316" y="482360"/>
                </a:cubicBezTo>
                <a:close/>
                <a:moveTo>
                  <a:pt x="5389845" y="481006"/>
                </a:moveTo>
                <a:lnTo>
                  <a:pt x="5389663" y="482420"/>
                </a:lnTo>
                <a:lnTo>
                  <a:pt x="5389452" y="482416"/>
                </a:lnTo>
                <a:lnTo>
                  <a:pt x="5389255" y="481710"/>
                </a:lnTo>
                <a:close/>
                <a:moveTo>
                  <a:pt x="5546697" y="469805"/>
                </a:moveTo>
                <a:cubicBezTo>
                  <a:pt x="5541489" y="470313"/>
                  <a:pt x="5537448" y="470726"/>
                  <a:pt x="5533381" y="471108"/>
                </a:cubicBezTo>
                <a:cubicBezTo>
                  <a:pt x="5530746" y="475366"/>
                  <a:pt x="5526266" y="478281"/>
                  <a:pt x="5522457" y="481701"/>
                </a:cubicBezTo>
                <a:lnTo>
                  <a:pt x="5515556" y="495321"/>
                </a:lnTo>
                <a:lnTo>
                  <a:pt x="5559790" y="495130"/>
                </a:lnTo>
                <a:cubicBezTo>
                  <a:pt x="5561351" y="495098"/>
                  <a:pt x="5563190" y="492651"/>
                  <a:pt x="5564205" y="490935"/>
                </a:cubicBezTo>
                <a:cubicBezTo>
                  <a:pt x="5564814" y="489887"/>
                  <a:pt x="5564687" y="487472"/>
                  <a:pt x="5563856" y="486646"/>
                </a:cubicBezTo>
                <a:cubicBezTo>
                  <a:pt x="5558109" y="480704"/>
                  <a:pt x="5552101" y="475048"/>
                  <a:pt x="5546697" y="469805"/>
                </a:cubicBezTo>
                <a:close/>
                <a:moveTo>
                  <a:pt x="5573232" y="457411"/>
                </a:moveTo>
                <a:cubicBezTo>
                  <a:pt x="5571583" y="457634"/>
                  <a:pt x="5569927" y="459699"/>
                  <a:pt x="5568849" y="461320"/>
                </a:cubicBezTo>
                <a:cubicBezTo>
                  <a:pt x="5568151" y="462369"/>
                  <a:pt x="5567992" y="464371"/>
                  <a:pt x="5568532" y="465547"/>
                </a:cubicBezTo>
                <a:cubicBezTo>
                  <a:pt x="5571297" y="471966"/>
                  <a:pt x="5585184" y="472188"/>
                  <a:pt x="5589440" y="465832"/>
                </a:cubicBezTo>
                <a:cubicBezTo>
                  <a:pt x="5590106" y="464752"/>
                  <a:pt x="5589694" y="462972"/>
                  <a:pt x="5589789" y="461543"/>
                </a:cubicBezTo>
                <a:cubicBezTo>
                  <a:pt x="5588362" y="460081"/>
                  <a:pt x="5587055" y="457634"/>
                  <a:pt x="5585437" y="457411"/>
                </a:cubicBezTo>
                <a:cubicBezTo>
                  <a:pt x="5581435" y="456808"/>
                  <a:pt x="5577241" y="456840"/>
                  <a:pt x="5573232" y="457411"/>
                </a:cubicBezTo>
                <a:close/>
                <a:moveTo>
                  <a:pt x="5394792" y="457221"/>
                </a:moveTo>
                <a:cubicBezTo>
                  <a:pt x="5387515" y="457221"/>
                  <a:pt x="5379472" y="456617"/>
                  <a:pt x="5371656" y="457539"/>
                </a:cubicBezTo>
                <a:cubicBezTo>
                  <a:pt x="5368764" y="457888"/>
                  <a:pt x="5366347" y="461860"/>
                  <a:pt x="5363683" y="464180"/>
                </a:cubicBezTo>
                <a:cubicBezTo>
                  <a:pt x="5365111" y="465610"/>
                  <a:pt x="5366283" y="467644"/>
                  <a:pt x="5367971" y="468342"/>
                </a:cubicBezTo>
                <a:cubicBezTo>
                  <a:pt x="5374803" y="471076"/>
                  <a:pt x="5385448" y="467835"/>
                  <a:pt x="5387865" y="476763"/>
                </a:cubicBezTo>
                <a:lnTo>
                  <a:pt x="5389255" y="481710"/>
                </a:lnTo>
                <a:lnTo>
                  <a:pt x="5388499" y="482610"/>
                </a:lnTo>
                <a:cubicBezTo>
                  <a:pt x="5380715" y="484231"/>
                  <a:pt x="5371593" y="478671"/>
                  <a:pt x="5364063" y="488108"/>
                </a:cubicBezTo>
                <a:cubicBezTo>
                  <a:pt x="5367432" y="492080"/>
                  <a:pt x="5370515" y="496751"/>
                  <a:pt x="5374549" y="500309"/>
                </a:cubicBezTo>
                <a:cubicBezTo>
                  <a:pt x="5386945" y="511210"/>
                  <a:pt x="5395997" y="525763"/>
                  <a:pt x="5409344" y="533009"/>
                </a:cubicBezTo>
                <a:cubicBezTo>
                  <a:pt x="5421327" y="535392"/>
                  <a:pt x="5425844" y="527416"/>
                  <a:pt x="5431750" y="521950"/>
                </a:cubicBezTo>
                <a:cubicBezTo>
                  <a:pt x="5445287" y="524714"/>
                  <a:pt x="5434294" y="541271"/>
                  <a:pt x="5445098" y="545592"/>
                </a:cubicBezTo>
                <a:cubicBezTo>
                  <a:pt x="5449228" y="545782"/>
                  <a:pt x="5453363" y="545973"/>
                  <a:pt x="5457778" y="546196"/>
                </a:cubicBezTo>
                <a:cubicBezTo>
                  <a:pt x="5462161" y="542096"/>
                  <a:pt x="5466678" y="537838"/>
                  <a:pt x="5471093" y="533708"/>
                </a:cubicBezTo>
                <a:cubicBezTo>
                  <a:pt x="5475547" y="537871"/>
                  <a:pt x="5480088" y="542128"/>
                  <a:pt x="5484440" y="546196"/>
                </a:cubicBezTo>
                <a:cubicBezTo>
                  <a:pt x="5488925" y="545942"/>
                  <a:pt x="5493055" y="545719"/>
                  <a:pt x="5497153" y="545497"/>
                </a:cubicBezTo>
                <a:cubicBezTo>
                  <a:pt x="5502526" y="531324"/>
                  <a:pt x="5519685" y="537362"/>
                  <a:pt x="5527881" y="527447"/>
                </a:cubicBezTo>
                <a:cubicBezTo>
                  <a:pt x="5523815" y="523031"/>
                  <a:pt x="5519749" y="518613"/>
                  <a:pt x="5515556" y="514069"/>
                </a:cubicBezTo>
                <a:cubicBezTo>
                  <a:pt x="5515556" y="507968"/>
                  <a:pt x="5515556" y="501645"/>
                  <a:pt x="5515492" y="495321"/>
                </a:cubicBezTo>
                <a:lnTo>
                  <a:pt x="5499284" y="495321"/>
                </a:lnTo>
                <a:cubicBezTo>
                  <a:pt x="5484979" y="499770"/>
                  <a:pt x="5495123" y="515881"/>
                  <a:pt x="5483204" y="520171"/>
                </a:cubicBezTo>
                <a:cubicBezTo>
                  <a:pt x="5481866" y="518836"/>
                  <a:pt x="5480025" y="517565"/>
                  <a:pt x="5479010" y="515817"/>
                </a:cubicBezTo>
                <a:cubicBezTo>
                  <a:pt x="5478058" y="514197"/>
                  <a:pt x="5477894" y="512099"/>
                  <a:pt x="5477449" y="510193"/>
                </a:cubicBezTo>
                <a:cubicBezTo>
                  <a:pt x="5473954" y="494844"/>
                  <a:pt x="5473891" y="494686"/>
                  <a:pt x="5458000" y="496210"/>
                </a:cubicBezTo>
                <a:cubicBezTo>
                  <a:pt x="5453077" y="500500"/>
                  <a:pt x="5448466" y="504504"/>
                  <a:pt x="5445033" y="507491"/>
                </a:cubicBezTo>
                <a:cubicBezTo>
                  <a:pt x="5430482" y="512608"/>
                  <a:pt x="5427017" y="497482"/>
                  <a:pt x="5423395" y="496687"/>
                </a:cubicBezTo>
                <a:cubicBezTo>
                  <a:pt x="5409097" y="495162"/>
                  <a:pt x="5400831" y="494908"/>
                  <a:pt x="5392946" y="493160"/>
                </a:cubicBezTo>
                <a:cubicBezTo>
                  <a:pt x="5390596" y="492636"/>
                  <a:pt x="5389111" y="491206"/>
                  <a:pt x="5389187" y="486130"/>
                </a:cubicBezTo>
                <a:lnTo>
                  <a:pt x="5389663" y="482420"/>
                </a:lnTo>
                <a:lnTo>
                  <a:pt x="5394475" y="482515"/>
                </a:lnTo>
                <a:cubicBezTo>
                  <a:pt x="5396188" y="481848"/>
                  <a:pt x="5397875" y="480195"/>
                  <a:pt x="5398795" y="478543"/>
                </a:cubicBezTo>
                <a:cubicBezTo>
                  <a:pt x="5401969" y="472799"/>
                  <a:pt x="5402456" y="467359"/>
                  <a:pt x="5396601" y="472948"/>
                </a:cubicBezTo>
                <a:lnTo>
                  <a:pt x="5389845" y="481006"/>
                </a:lnTo>
                <a:lnTo>
                  <a:pt x="5390559" y="475438"/>
                </a:lnTo>
                <a:cubicBezTo>
                  <a:pt x="5391464" y="470734"/>
                  <a:pt x="5392846" y="464776"/>
                  <a:pt x="5394792" y="457221"/>
                </a:cubicBezTo>
                <a:close/>
                <a:moveTo>
                  <a:pt x="5839640" y="457172"/>
                </a:moveTo>
                <a:cubicBezTo>
                  <a:pt x="5855594" y="457427"/>
                  <a:pt x="5857434" y="457362"/>
                  <a:pt x="5858075" y="472616"/>
                </a:cubicBezTo>
                <a:cubicBezTo>
                  <a:pt x="5858487" y="482848"/>
                  <a:pt x="5845647" y="487424"/>
                  <a:pt x="5839640" y="495305"/>
                </a:cubicBezTo>
                <a:cubicBezTo>
                  <a:pt x="5835542" y="495305"/>
                  <a:pt x="5831120" y="496289"/>
                  <a:pt x="5827435" y="495050"/>
                </a:cubicBezTo>
                <a:cubicBezTo>
                  <a:pt x="5822734" y="493493"/>
                  <a:pt x="5820888" y="489553"/>
                  <a:pt x="5822702" y="487010"/>
                </a:cubicBezTo>
                <a:cubicBezTo>
                  <a:pt x="5825056" y="483737"/>
                  <a:pt x="5829154" y="481577"/>
                  <a:pt x="5831025" y="478113"/>
                </a:cubicBezTo>
                <a:cubicBezTo>
                  <a:pt x="5832776" y="474871"/>
                  <a:pt x="5832046" y="470391"/>
                  <a:pt x="5833442" y="466864"/>
                </a:cubicBezTo>
                <a:cubicBezTo>
                  <a:pt x="5834844" y="463369"/>
                  <a:pt x="5837508" y="460382"/>
                  <a:pt x="5839640" y="457172"/>
                </a:cubicBezTo>
                <a:close/>
                <a:moveTo>
                  <a:pt x="5642479" y="457094"/>
                </a:moveTo>
                <a:cubicBezTo>
                  <a:pt x="5637715" y="455886"/>
                  <a:pt x="5634188" y="457126"/>
                  <a:pt x="5631993" y="461511"/>
                </a:cubicBezTo>
                <a:cubicBezTo>
                  <a:pt x="5629830" y="465896"/>
                  <a:pt x="5634981" y="469836"/>
                  <a:pt x="5642860" y="469900"/>
                </a:cubicBezTo>
                <a:cubicBezTo>
                  <a:pt x="5644896" y="469900"/>
                  <a:pt x="5647186" y="470472"/>
                  <a:pt x="5648931" y="469740"/>
                </a:cubicBezTo>
                <a:cubicBezTo>
                  <a:pt x="5650682" y="469010"/>
                  <a:pt x="5652299" y="467231"/>
                  <a:pt x="5653251" y="465515"/>
                </a:cubicBezTo>
                <a:cubicBezTo>
                  <a:pt x="5654780" y="462719"/>
                  <a:pt x="5653067" y="459541"/>
                  <a:pt x="5648519" y="457316"/>
                </a:cubicBezTo>
                <a:cubicBezTo>
                  <a:pt x="5646869" y="456522"/>
                  <a:pt x="5644389" y="457602"/>
                  <a:pt x="5642479" y="457094"/>
                </a:cubicBezTo>
                <a:close/>
                <a:moveTo>
                  <a:pt x="6310332" y="431990"/>
                </a:moveTo>
                <a:cubicBezTo>
                  <a:pt x="6308683" y="432212"/>
                  <a:pt x="6307033" y="434278"/>
                  <a:pt x="6305955" y="435898"/>
                </a:cubicBezTo>
                <a:cubicBezTo>
                  <a:pt x="6305257" y="436947"/>
                  <a:pt x="6305130" y="438949"/>
                  <a:pt x="6305574" y="440125"/>
                </a:cubicBezTo>
                <a:cubicBezTo>
                  <a:pt x="6308302" y="446671"/>
                  <a:pt x="6322322" y="446925"/>
                  <a:pt x="6326508" y="440411"/>
                </a:cubicBezTo>
                <a:cubicBezTo>
                  <a:pt x="6327206" y="439331"/>
                  <a:pt x="6326826" y="437551"/>
                  <a:pt x="6326889" y="436121"/>
                </a:cubicBezTo>
                <a:cubicBezTo>
                  <a:pt x="6325430" y="434660"/>
                  <a:pt x="6324161" y="432212"/>
                  <a:pt x="6322512" y="431990"/>
                </a:cubicBezTo>
                <a:cubicBezTo>
                  <a:pt x="6318516" y="431386"/>
                  <a:pt x="6314329" y="431418"/>
                  <a:pt x="6310332" y="431990"/>
                </a:cubicBezTo>
                <a:close/>
                <a:moveTo>
                  <a:pt x="5725391" y="419311"/>
                </a:moveTo>
                <a:cubicBezTo>
                  <a:pt x="5720944" y="421758"/>
                  <a:pt x="5719415" y="424840"/>
                  <a:pt x="5721102" y="427510"/>
                </a:cubicBezTo>
                <a:cubicBezTo>
                  <a:pt x="5722149" y="429162"/>
                  <a:pt x="5724661" y="431831"/>
                  <a:pt x="5725137" y="431577"/>
                </a:cubicBezTo>
                <a:cubicBezTo>
                  <a:pt x="5729590" y="429099"/>
                  <a:pt x="5730923" y="426112"/>
                  <a:pt x="5729495" y="423315"/>
                </a:cubicBezTo>
                <a:cubicBezTo>
                  <a:pt x="5728093" y="421917"/>
                  <a:pt x="5725873" y="419025"/>
                  <a:pt x="5725391" y="419311"/>
                </a:cubicBezTo>
                <a:close/>
                <a:moveTo>
                  <a:pt x="5242221" y="419215"/>
                </a:moveTo>
                <a:cubicBezTo>
                  <a:pt x="5246637" y="421662"/>
                  <a:pt x="5247975" y="424649"/>
                  <a:pt x="5246573" y="427477"/>
                </a:cubicBezTo>
                <a:cubicBezTo>
                  <a:pt x="5245177" y="428875"/>
                  <a:pt x="5242951" y="431767"/>
                  <a:pt x="5242475" y="431481"/>
                </a:cubicBezTo>
                <a:cubicBezTo>
                  <a:pt x="5238028" y="429034"/>
                  <a:pt x="5236499" y="425951"/>
                  <a:pt x="5238186" y="423282"/>
                </a:cubicBezTo>
                <a:cubicBezTo>
                  <a:pt x="5239233" y="421630"/>
                  <a:pt x="5241746" y="418961"/>
                  <a:pt x="5242221" y="419215"/>
                </a:cubicBezTo>
                <a:close/>
                <a:moveTo>
                  <a:pt x="5400506" y="405798"/>
                </a:moveTo>
                <a:cubicBezTo>
                  <a:pt x="5396152" y="405862"/>
                  <a:pt x="5391983" y="407522"/>
                  <a:pt x="5390599" y="410731"/>
                </a:cubicBezTo>
                <a:cubicBezTo>
                  <a:pt x="5390091" y="411907"/>
                  <a:pt x="5390218" y="413941"/>
                  <a:pt x="5390916" y="414989"/>
                </a:cubicBezTo>
                <a:cubicBezTo>
                  <a:pt x="5395142" y="421313"/>
                  <a:pt x="5408933" y="421059"/>
                  <a:pt x="5411888" y="414735"/>
                </a:cubicBezTo>
                <a:cubicBezTo>
                  <a:pt x="5411793" y="413274"/>
                  <a:pt x="5412205" y="411494"/>
                  <a:pt x="5411507" y="410445"/>
                </a:cubicBezTo>
                <a:cubicBezTo>
                  <a:pt x="5409395" y="407268"/>
                  <a:pt x="5404859" y="405734"/>
                  <a:pt x="5400506" y="405798"/>
                </a:cubicBezTo>
                <a:close/>
                <a:moveTo>
                  <a:pt x="5204082" y="393793"/>
                </a:moveTo>
                <a:cubicBezTo>
                  <a:pt x="5208535" y="396239"/>
                  <a:pt x="5209836" y="399225"/>
                  <a:pt x="5208440" y="402055"/>
                </a:cubicBezTo>
                <a:cubicBezTo>
                  <a:pt x="5207038" y="403453"/>
                  <a:pt x="5204819" y="406345"/>
                  <a:pt x="5204336" y="406058"/>
                </a:cubicBezTo>
                <a:cubicBezTo>
                  <a:pt x="5199890" y="403611"/>
                  <a:pt x="5198367" y="400529"/>
                  <a:pt x="5200049" y="397860"/>
                </a:cubicBezTo>
                <a:cubicBezTo>
                  <a:pt x="5201095" y="396208"/>
                  <a:pt x="5203607" y="393539"/>
                  <a:pt x="5204082" y="393793"/>
                </a:cubicBezTo>
                <a:close/>
                <a:moveTo>
                  <a:pt x="5801661" y="368469"/>
                </a:moveTo>
                <a:cubicBezTo>
                  <a:pt x="5797214" y="370915"/>
                  <a:pt x="5795691" y="373998"/>
                  <a:pt x="5797372" y="376666"/>
                </a:cubicBezTo>
                <a:cubicBezTo>
                  <a:pt x="5798419" y="378319"/>
                  <a:pt x="5800931" y="380989"/>
                  <a:pt x="5801407" y="380734"/>
                </a:cubicBezTo>
                <a:cubicBezTo>
                  <a:pt x="5805828" y="378287"/>
                  <a:pt x="5807161" y="375299"/>
                  <a:pt x="5805765" y="372473"/>
                </a:cubicBezTo>
                <a:cubicBezTo>
                  <a:pt x="5804363" y="371075"/>
                  <a:pt x="5802143" y="368183"/>
                  <a:pt x="5801661" y="368469"/>
                </a:cubicBezTo>
                <a:close/>
                <a:moveTo>
                  <a:pt x="5724534" y="367324"/>
                </a:moveTo>
                <a:cubicBezTo>
                  <a:pt x="5717195" y="376763"/>
                  <a:pt x="5719992" y="391188"/>
                  <a:pt x="5708517" y="397988"/>
                </a:cubicBezTo>
                <a:cubicBezTo>
                  <a:pt x="5706068" y="399419"/>
                  <a:pt x="5707882" y="404313"/>
                  <a:pt x="5712615" y="406092"/>
                </a:cubicBezTo>
                <a:cubicBezTo>
                  <a:pt x="5716142" y="407426"/>
                  <a:pt x="5720595" y="406346"/>
                  <a:pt x="5725930" y="406346"/>
                </a:cubicBezTo>
                <a:cubicBezTo>
                  <a:pt x="5729489" y="398465"/>
                  <a:pt x="5740711" y="395923"/>
                  <a:pt x="5742487" y="385913"/>
                </a:cubicBezTo>
                <a:cubicBezTo>
                  <a:pt x="5736517" y="379749"/>
                  <a:pt x="5730954" y="373934"/>
                  <a:pt x="5724534" y="367324"/>
                </a:cubicBezTo>
                <a:close/>
                <a:moveTo>
                  <a:pt x="5509104" y="330368"/>
                </a:moveTo>
                <a:cubicBezTo>
                  <a:pt x="5508590" y="330114"/>
                  <a:pt x="5506085" y="332783"/>
                  <a:pt x="5505063" y="334436"/>
                </a:cubicBezTo>
                <a:cubicBezTo>
                  <a:pt x="5503382" y="337105"/>
                  <a:pt x="5504911" y="340187"/>
                  <a:pt x="5509358" y="342634"/>
                </a:cubicBezTo>
                <a:cubicBezTo>
                  <a:pt x="5509834" y="342856"/>
                  <a:pt x="5512029" y="339996"/>
                  <a:pt x="5513456" y="338598"/>
                </a:cubicBezTo>
                <a:cubicBezTo>
                  <a:pt x="5514858" y="335770"/>
                  <a:pt x="5513551" y="332783"/>
                  <a:pt x="5509104" y="330368"/>
                </a:cubicBezTo>
                <a:close/>
                <a:moveTo>
                  <a:pt x="6551200" y="330270"/>
                </a:moveTo>
                <a:cubicBezTo>
                  <a:pt x="6555641" y="332716"/>
                  <a:pt x="6556973" y="335703"/>
                  <a:pt x="6555578" y="338532"/>
                </a:cubicBezTo>
                <a:cubicBezTo>
                  <a:pt x="6554182" y="339930"/>
                  <a:pt x="6551961" y="342821"/>
                  <a:pt x="6551454" y="342535"/>
                </a:cubicBezTo>
                <a:cubicBezTo>
                  <a:pt x="6547014" y="340089"/>
                  <a:pt x="6545492" y="337007"/>
                  <a:pt x="6547204" y="334337"/>
                </a:cubicBezTo>
                <a:cubicBezTo>
                  <a:pt x="6548219" y="332685"/>
                  <a:pt x="6550757" y="330015"/>
                  <a:pt x="6551200" y="330270"/>
                </a:cubicBezTo>
                <a:close/>
                <a:moveTo>
                  <a:pt x="5817139" y="320136"/>
                </a:moveTo>
                <a:cubicBezTo>
                  <a:pt x="5814119" y="317562"/>
                  <a:pt x="5811582" y="317943"/>
                  <a:pt x="5809197" y="322646"/>
                </a:cubicBezTo>
                <a:cubicBezTo>
                  <a:pt x="5808784" y="323472"/>
                  <a:pt x="5809895" y="325474"/>
                  <a:pt x="5810783" y="326523"/>
                </a:cubicBezTo>
                <a:cubicBezTo>
                  <a:pt x="5811357" y="327222"/>
                  <a:pt x="5812001" y="327945"/>
                  <a:pt x="5814822" y="329534"/>
                </a:cubicBezTo>
                <a:lnTo>
                  <a:pt x="5815776" y="329992"/>
                </a:lnTo>
                <a:lnTo>
                  <a:pt x="5814950" y="329987"/>
                </a:lnTo>
                <a:lnTo>
                  <a:pt x="5820698" y="333234"/>
                </a:lnTo>
                <a:lnTo>
                  <a:pt x="5820825" y="335643"/>
                </a:lnTo>
                <a:cubicBezTo>
                  <a:pt x="5822100" y="338217"/>
                  <a:pt x="5825500" y="339901"/>
                  <a:pt x="5828266" y="341395"/>
                </a:cubicBezTo>
                <a:cubicBezTo>
                  <a:pt x="5828599" y="341609"/>
                  <a:pt x="5830613" y="339732"/>
                  <a:pt x="5824346" y="335295"/>
                </a:cubicBezTo>
                <a:lnTo>
                  <a:pt x="5820698" y="333234"/>
                </a:lnTo>
                <a:lnTo>
                  <a:pt x="5820650" y="332331"/>
                </a:lnTo>
                <a:lnTo>
                  <a:pt x="5831920" y="337741"/>
                </a:lnTo>
                <a:cubicBezTo>
                  <a:pt x="5830423" y="334976"/>
                  <a:pt x="5828742" y="331576"/>
                  <a:pt x="5826166" y="330304"/>
                </a:cubicBezTo>
                <a:cubicBezTo>
                  <a:pt x="5823512" y="329002"/>
                  <a:pt x="5821524" y="329010"/>
                  <a:pt x="5820527" y="330007"/>
                </a:cubicBezTo>
                <a:lnTo>
                  <a:pt x="5820650" y="332331"/>
                </a:lnTo>
                <a:lnTo>
                  <a:pt x="5815776" y="329992"/>
                </a:lnTo>
                <a:lnTo>
                  <a:pt x="5820349" y="330018"/>
                </a:lnTo>
                <a:cubicBezTo>
                  <a:pt x="5821973" y="325919"/>
                  <a:pt x="5820317" y="322868"/>
                  <a:pt x="5817139" y="320136"/>
                </a:cubicBezTo>
                <a:close/>
                <a:moveTo>
                  <a:pt x="5549304" y="306790"/>
                </a:moveTo>
                <a:cubicBezTo>
                  <a:pt x="5546506" y="305264"/>
                  <a:pt x="5543328" y="306980"/>
                  <a:pt x="5541108" y="311524"/>
                </a:cubicBezTo>
                <a:cubicBezTo>
                  <a:pt x="5540309" y="313177"/>
                  <a:pt x="5541393" y="315655"/>
                  <a:pt x="5540880" y="317562"/>
                </a:cubicBezTo>
                <a:cubicBezTo>
                  <a:pt x="5539674" y="322328"/>
                  <a:pt x="5540911" y="325856"/>
                  <a:pt x="5545301" y="328016"/>
                </a:cubicBezTo>
                <a:cubicBezTo>
                  <a:pt x="5549685" y="330241"/>
                  <a:pt x="5553624" y="325061"/>
                  <a:pt x="5553687" y="317180"/>
                </a:cubicBezTo>
                <a:cubicBezTo>
                  <a:pt x="5553687" y="315147"/>
                  <a:pt x="5554258" y="312859"/>
                  <a:pt x="5553529" y="311111"/>
                </a:cubicBezTo>
                <a:cubicBezTo>
                  <a:pt x="5552799" y="309364"/>
                  <a:pt x="5551017" y="307743"/>
                  <a:pt x="5549304" y="306790"/>
                </a:cubicBezTo>
                <a:close/>
                <a:moveTo>
                  <a:pt x="6513139" y="304847"/>
                </a:moveTo>
                <a:cubicBezTo>
                  <a:pt x="6517516" y="307294"/>
                  <a:pt x="6518848" y="310280"/>
                  <a:pt x="6517453" y="313108"/>
                </a:cubicBezTo>
                <a:cubicBezTo>
                  <a:pt x="6516057" y="314507"/>
                  <a:pt x="6513836" y="317398"/>
                  <a:pt x="6513392" y="317113"/>
                </a:cubicBezTo>
                <a:cubicBezTo>
                  <a:pt x="6508889" y="314665"/>
                  <a:pt x="6507366" y="311583"/>
                  <a:pt x="6509078" y="308913"/>
                </a:cubicBezTo>
                <a:cubicBezTo>
                  <a:pt x="6510094" y="307262"/>
                  <a:pt x="6512631" y="304592"/>
                  <a:pt x="6513139" y="304847"/>
                </a:cubicBezTo>
                <a:close/>
                <a:moveTo>
                  <a:pt x="6328832" y="304680"/>
                </a:moveTo>
                <a:lnTo>
                  <a:pt x="6332689" y="304883"/>
                </a:lnTo>
                <a:lnTo>
                  <a:pt x="6334565" y="308569"/>
                </a:lnTo>
                <a:lnTo>
                  <a:pt x="6334581" y="308595"/>
                </a:lnTo>
                <a:lnTo>
                  <a:pt x="6334565" y="308601"/>
                </a:lnTo>
                <a:lnTo>
                  <a:pt x="6328902" y="306097"/>
                </a:lnTo>
                <a:close/>
                <a:moveTo>
                  <a:pt x="6563951" y="292134"/>
                </a:moveTo>
                <a:cubicBezTo>
                  <a:pt x="6568392" y="294581"/>
                  <a:pt x="6569723" y="297568"/>
                  <a:pt x="6568265" y="300396"/>
                </a:cubicBezTo>
                <a:cubicBezTo>
                  <a:pt x="6566869" y="301795"/>
                  <a:pt x="6564648" y="304686"/>
                  <a:pt x="6564204" y="304400"/>
                </a:cubicBezTo>
                <a:cubicBezTo>
                  <a:pt x="6559701" y="301953"/>
                  <a:pt x="6558178" y="298871"/>
                  <a:pt x="6559890" y="296202"/>
                </a:cubicBezTo>
                <a:cubicBezTo>
                  <a:pt x="6560906" y="294549"/>
                  <a:pt x="6563443" y="291880"/>
                  <a:pt x="6563951" y="292134"/>
                </a:cubicBezTo>
                <a:close/>
                <a:moveTo>
                  <a:pt x="5244384" y="281464"/>
                </a:moveTo>
                <a:cubicBezTo>
                  <a:pt x="5241586" y="279812"/>
                  <a:pt x="5238630" y="281559"/>
                  <a:pt x="5235959" y="286008"/>
                </a:cubicBezTo>
                <a:cubicBezTo>
                  <a:pt x="5235959" y="298338"/>
                  <a:pt x="5235959" y="310698"/>
                  <a:pt x="5235959" y="323027"/>
                </a:cubicBezTo>
                <a:cubicBezTo>
                  <a:pt x="5237228" y="324553"/>
                  <a:pt x="5238471" y="326110"/>
                  <a:pt x="5239836" y="327603"/>
                </a:cubicBezTo>
                <a:cubicBezTo>
                  <a:pt x="5241238" y="329129"/>
                  <a:pt x="5242570" y="330781"/>
                  <a:pt x="5244219" y="331925"/>
                </a:cubicBezTo>
                <a:cubicBezTo>
                  <a:pt x="5248514" y="334880"/>
                  <a:pt x="5250608" y="343047"/>
                  <a:pt x="5257154" y="340282"/>
                </a:cubicBezTo>
                <a:cubicBezTo>
                  <a:pt x="5264309" y="337264"/>
                  <a:pt x="5260617" y="329510"/>
                  <a:pt x="5261575" y="322837"/>
                </a:cubicBezTo>
                <a:cubicBezTo>
                  <a:pt x="5257345" y="319151"/>
                  <a:pt x="5252738" y="315115"/>
                  <a:pt x="5248672" y="311556"/>
                </a:cubicBezTo>
                <a:cubicBezTo>
                  <a:pt x="5248672" y="302277"/>
                  <a:pt x="5248894" y="294016"/>
                  <a:pt x="5248482" y="285816"/>
                </a:cubicBezTo>
                <a:cubicBezTo>
                  <a:pt x="5248419" y="284292"/>
                  <a:pt x="5246065" y="282481"/>
                  <a:pt x="5244384" y="281464"/>
                </a:cubicBezTo>
                <a:close/>
                <a:moveTo>
                  <a:pt x="5547204" y="279526"/>
                </a:moveTo>
                <a:cubicBezTo>
                  <a:pt x="5546728" y="279271"/>
                  <a:pt x="5544185" y="281939"/>
                  <a:pt x="5543170" y="283592"/>
                </a:cubicBezTo>
                <a:cubicBezTo>
                  <a:pt x="5541489" y="286262"/>
                  <a:pt x="5543011" y="289345"/>
                  <a:pt x="5547464" y="291790"/>
                </a:cubicBezTo>
                <a:cubicBezTo>
                  <a:pt x="5547940" y="292045"/>
                  <a:pt x="5550160" y="289153"/>
                  <a:pt x="5551562" y="287755"/>
                </a:cubicBezTo>
                <a:cubicBezTo>
                  <a:pt x="5552958" y="284926"/>
                  <a:pt x="5551657" y="281939"/>
                  <a:pt x="5547204" y="279526"/>
                </a:cubicBezTo>
                <a:close/>
                <a:moveTo>
                  <a:pt x="6574672" y="268711"/>
                </a:moveTo>
                <a:cubicBezTo>
                  <a:pt x="6577336" y="267027"/>
                  <a:pt x="6580444" y="268552"/>
                  <a:pt x="6582918" y="273001"/>
                </a:cubicBezTo>
                <a:cubicBezTo>
                  <a:pt x="6583172" y="273478"/>
                  <a:pt x="6580318" y="275670"/>
                  <a:pt x="6578858" y="277100"/>
                </a:cubicBezTo>
                <a:cubicBezTo>
                  <a:pt x="6576004" y="278498"/>
                  <a:pt x="6573023" y="277195"/>
                  <a:pt x="6570612" y="272747"/>
                </a:cubicBezTo>
                <a:cubicBezTo>
                  <a:pt x="6570358" y="272270"/>
                  <a:pt x="6573023" y="269728"/>
                  <a:pt x="6574672" y="268711"/>
                </a:cubicBezTo>
                <a:close/>
                <a:moveTo>
                  <a:pt x="6436825" y="266815"/>
                </a:moveTo>
                <a:cubicBezTo>
                  <a:pt x="6436380" y="266561"/>
                  <a:pt x="6433843" y="269230"/>
                  <a:pt x="6432828" y="270882"/>
                </a:cubicBezTo>
                <a:cubicBezTo>
                  <a:pt x="6431115" y="273552"/>
                  <a:pt x="6432638" y="276634"/>
                  <a:pt x="6437078" y="279081"/>
                </a:cubicBezTo>
                <a:cubicBezTo>
                  <a:pt x="6437586" y="279335"/>
                  <a:pt x="6439806" y="276475"/>
                  <a:pt x="6441202" y="275045"/>
                </a:cubicBezTo>
                <a:cubicBezTo>
                  <a:pt x="6442597" y="272217"/>
                  <a:pt x="6441265" y="269230"/>
                  <a:pt x="6436825" y="266815"/>
                </a:cubicBezTo>
                <a:close/>
                <a:moveTo>
                  <a:pt x="6494107" y="266548"/>
                </a:moveTo>
                <a:cubicBezTo>
                  <a:pt x="6502608" y="266548"/>
                  <a:pt x="6511109" y="266548"/>
                  <a:pt x="6519545" y="266548"/>
                </a:cubicBezTo>
                <a:cubicBezTo>
                  <a:pt x="6521004" y="271283"/>
                  <a:pt x="6519609" y="274873"/>
                  <a:pt x="6515296" y="277161"/>
                </a:cubicBezTo>
                <a:cubicBezTo>
                  <a:pt x="6509650" y="280148"/>
                  <a:pt x="6504004" y="280148"/>
                  <a:pt x="6498421" y="277161"/>
                </a:cubicBezTo>
                <a:cubicBezTo>
                  <a:pt x="6494107" y="274873"/>
                  <a:pt x="6492712" y="271283"/>
                  <a:pt x="6494107" y="266548"/>
                </a:cubicBezTo>
                <a:close/>
                <a:moveTo>
                  <a:pt x="6525461" y="254730"/>
                </a:moveTo>
                <a:cubicBezTo>
                  <a:pt x="6528459" y="253002"/>
                  <a:pt x="6532836" y="253296"/>
                  <a:pt x="6539655" y="255043"/>
                </a:cubicBezTo>
                <a:cubicBezTo>
                  <a:pt x="6541304" y="255456"/>
                  <a:pt x="6542953" y="257490"/>
                  <a:pt x="6543715" y="259174"/>
                </a:cubicBezTo>
                <a:cubicBezTo>
                  <a:pt x="6544095" y="260127"/>
                  <a:pt x="6542826" y="262129"/>
                  <a:pt x="6541811" y="263210"/>
                </a:cubicBezTo>
                <a:cubicBezTo>
                  <a:pt x="6540606" y="264545"/>
                  <a:pt x="6538893" y="266292"/>
                  <a:pt x="6537308" y="266387"/>
                </a:cubicBezTo>
                <a:cubicBezTo>
                  <a:pt x="6531408" y="266769"/>
                  <a:pt x="6525445" y="266547"/>
                  <a:pt x="6519545" y="266547"/>
                </a:cubicBezTo>
                <a:cubicBezTo>
                  <a:pt x="6520846" y="260207"/>
                  <a:pt x="6522464" y="256458"/>
                  <a:pt x="6525461" y="254730"/>
                </a:cubicBezTo>
                <a:close/>
                <a:moveTo>
                  <a:pt x="5299516" y="253806"/>
                </a:moveTo>
                <a:cubicBezTo>
                  <a:pt x="5297836" y="263943"/>
                  <a:pt x="5296941" y="264833"/>
                  <a:pt x="5286804" y="266517"/>
                </a:cubicBezTo>
                <a:cubicBezTo>
                  <a:pt x="5288460" y="256380"/>
                  <a:pt x="5289380" y="255458"/>
                  <a:pt x="5299516" y="253806"/>
                </a:cubicBezTo>
                <a:close/>
                <a:moveTo>
                  <a:pt x="6137550" y="240548"/>
                </a:moveTo>
                <a:cubicBezTo>
                  <a:pt x="6141900" y="240485"/>
                  <a:pt x="6146438" y="242018"/>
                  <a:pt x="6148569" y="245195"/>
                </a:cubicBezTo>
                <a:cubicBezTo>
                  <a:pt x="6149299" y="246245"/>
                  <a:pt x="6148886" y="248056"/>
                  <a:pt x="6148982" y="249486"/>
                </a:cubicBezTo>
                <a:cubicBezTo>
                  <a:pt x="6146057" y="255969"/>
                  <a:pt x="6132203" y="256255"/>
                  <a:pt x="6127978" y="249741"/>
                </a:cubicBezTo>
                <a:cubicBezTo>
                  <a:pt x="6127274" y="248659"/>
                  <a:pt x="6127147" y="246690"/>
                  <a:pt x="6127654" y="245482"/>
                </a:cubicBezTo>
                <a:cubicBezTo>
                  <a:pt x="6129037" y="242272"/>
                  <a:pt x="6133200" y="240612"/>
                  <a:pt x="6137550" y="240548"/>
                </a:cubicBezTo>
                <a:close/>
                <a:moveTo>
                  <a:pt x="5801920" y="215367"/>
                </a:moveTo>
                <a:cubicBezTo>
                  <a:pt x="5799631" y="217655"/>
                  <a:pt x="5796896" y="219086"/>
                  <a:pt x="5796833" y="220643"/>
                </a:cubicBezTo>
                <a:cubicBezTo>
                  <a:pt x="5796072" y="241584"/>
                  <a:pt x="5795406" y="262557"/>
                  <a:pt x="5795501" y="283498"/>
                </a:cubicBezTo>
                <a:cubicBezTo>
                  <a:pt x="5795501" y="285976"/>
                  <a:pt x="5800138" y="288422"/>
                  <a:pt x="5802619" y="290900"/>
                </a:cubicBezTo>
                <a:cubicBezTo>
                  <a:pt x="5808620" y="284895"/>
                  <a:pt x="5814595" y="278922"/>
                  <a:pt x="5820476" y="273043"/>
                </a:cubicBezTo>
                <a:cubicBezTo>
                  <a:pt x="5816219" y="268467"/>
                  <a:pt x="5811931" y="263892"/>
                  <a:pt x="5807858" y="259538"/>
                </a:cubicBezTo>
                <a:cubicBezTo>
                  <a:pt x="5808150" y="255026"/>
                  <a:pt x="5808372" y="250894"/>
                  <a:pt x="5808594" y="247335"/>
                </a:cubicBezTo>
                <a:cubicBezTo>
                  <a:pt x="5812565" y="242632"/>
                  <a:pt x="5816219" y="238311"/>
                  <a:pt x="5819017" y="235006"/>
                </a:cubicBezTo>
                <a:cubicBezTo>
                  <a:pt x="5812819" y="227888"/>
                  <a:pt x="5807351" y="221628"/>
                  <a:pt x="5801920" y="215367"/>
                </a:cubicBezTo>
                <a:close/>
                <a:moveTo>
                  <a:pt x="6538704" y="190268"/>
                </a:moveTo>
                <a:cubicBezTo>
                  <a:pt x="6547902" y="198688"/>
                  <a:pt x="6546951" y="207141"/>
                  <a:pt x="6539274" y="215753"/>
                </a:cubicBezTo>
                <a:cubicBezTo>
                  <a:pt x="6532169" y="214704"/>
                  <a:pt x="6522844" y="219566"/>
                  <a:pt x="6521322" y="207649"/>
                </a:cubicBezTo>
                <a:cubicBezTo>
                  <a:pt x="6527095" y="201802"/>
                  <a:pt x="6532867" y="196052"/>
                  <a:pt x="6538704" y="190268"/>
                </a:cubicBezTo>
                <a:close/>
                <a:moveTo>
                  <a:pt x="6295876" y="190192"/>
                </a:moveTo>
                <a:cubicBezTo>
                  <a:pt x="6301927" y="190180"/>
                  <a:pt x="6308112" y="190847"/>
                  <a:pt x="6314455" y="194152"/>
                </a:cubicBezTo>
                <a:cubicBezTo>
                  <a:pt x="6315026" y="198760"/>
                  <a:pt x="6315724" y="204289"/>
                  <a:pt x="6316612" y="210931"/>
                </a:cubicBezTo>
                <a:cubicBezTo>
                  <a:pt x="6310839" y="212964"/>
                  <a:pt x="6305638" y="214839"/>
                  <a:pt x="6301007" y="216492"/>
                </a:cubicBezTo>
                <a:cubicBezTo>
                  <a:pt x="6281595" y="200857"/>
                  <a:pt x="6281595" y="200857"/>
                  <a:pt x="6278106" y="190307"/>
                </a:cubicBezTo>
                <a:cubicBezTo>
                  <a:pt x="6283911" y="190895"/>
                  <a:pt x="6289826" y="190204"/>
                  <a:pt x="6295876" y="190192"/>
                </a:cubicBezTo>
                <a:close/>
                <a:moveTo>
                  <a:pt x="6252674" y="177608"/>
                </a:moveTo>
                <a:cubicBezTo>
                  <a:pt x="6258377" y="177608"/>
                  <a:pt x="6264404" y="176559"/>
                  <a:pt x="6269796" y="177894"/>
                </a:cubicBezTo>
                <a:cubicBezTo>
                  <a:pt x="6275251" y="179260"/>
                  <a:pt x="6279502" y="183391"/>
                  <a:pt x="6278106" y="190318"/>
                </a:cubicBezTo>
                <a:cubicBezTo>
                  <a:pt x="6268527" y="191844"/>
                  <a:pt x="6263262" y="198453"/>
                  <a:pt x="6265419" y="206334"/>
                </a:cubicBezTo>
                <a:cubicBezTo>
                  <a:pt x="6265926" y="208177"/>
                  <a:pt x="6266561" y="210211"/>
                  <a:pt x="6267766" y="211577"/>
                </a:cubicBezTo>
                <a:cubicBezTo>
                  <a:pt x="6270430" y="214723"/>
                  <a:pt x="6273539" y="217551"/>
                  <a:pt x="6276583" y="220538"/>
                </a:cubicBezTo>
                <a:cubicBezTo>
                  <a:pt x="6273983" y="231851"/>
                  <a:pt x="6265419" y="227974"/>
                  <a:pt x="6258314" y="227720"/>
                </a:cubicBezTo>
                <a:cubicBezTo>
                  <a:pt x="6250898" y="220284"/>
                  <a:pt x="6243527" y="212944"/>
                  <a:pt x="6236181" y="205572"/>
                </a:cubicBezTo>
                <a:cubicBezTo>
                  <a:pt x="6228905" y="203124"/>
                  <a:pt x="6221597" y="200709"/>
                  <a:pt x="6213236" y="197913"/>
                </a:cubicBezTo>
                <a:cubicBezTo>
                  <a:pt x="6217880" y="194672"/>
                  <a:pt x="6220772" y="191208"/>
                  <a:pt x="6224204" y="190572"/>
                </a:cubicBezTo>
                <a:cubicBezTo>
                  <a:pt x="6232114" y="189079"/>
                  <a:pt x="6240412" y="189651"/>
                  <a:pt x="6248291" y="188062"/>
                </a:cubicBezTo>
                <a:cubicBezTo>
                  <a:pt x="6252928" y="187109"/>
                  <a:pt x="6254127" y="182374"/>
                  <a:pt x="6252674" y="177608"/>
                </a:cubicBezTo>
                <a:close/>
                <a:moveTo>
                  <a:pt x="5867190" y="167036"/>
                </a:moveTo>
                <a:cubicBezTo>
                  <a:pt x="5864368" y="165638"/>
                  <a:pt x="5861380" y="166940"/>
                  <a:pt x="5858963" y="171389"/>
                </a:cubicBezTo>
                <a:cubicBezTo>
                  <a:pt x="5858709" y="171866"/>
                  <a:pt x="5861380" y="174408"/>
                  <a:pt x="5863029" y="175425"/>
                </a:cubicBezTo>
                <a:cubicBezTo>
                  <a:pt x="5865700" y="177109"/>
                  <a:pt x="5868783" y="175584"/>
                  <a:pt x="5871231" y="171135"/>
                </a:cubicBezTo>
                <a:cubicBezTo>
                  <a:pt x="5871454" y="170658"/>
                  <a:pt x="5868592" y="168434"/>
                  <a:pt x="5867190" y="167036"/>
                </a:cubicBezTo>
                <a:close/>
                <a:moveTo>
                  <a:pt x="6237964" y="164929"/>
                </a:moveTo>
                <a:cubicBezTo>
                  <a:pt x="6241618" y="165469"/>
                  <a:pt x="6245399" y="166009"/>
                  <a:pt x="6248736" y="167470"/>
                </a:cubicBezTo>
                <a:cubicBezTo>
                  <a:pt x="6252865" y="169282"/>
                  <a:pt x="6254001" y="173095"/>
                  <a:pt x="6252675" y="177576"/>
                </a:cubicBezTo>
                <a:cubicBezTo>
                  <a:pt x="6246769" y="177576"/>
                  <a:pt x="6240698" y="178306"/>
                  <a:pt x="6234976" y="177226"/>
                </a:cubicBezTo>
                <a:cubicBezTo>
                  <a:pt x="6232401" y="176749"/>
                  <a:pt x="6228366" y="172110"/>
                  <a:pt x="6228778" y="170235"/>
                </a:cubicBezTo>
                <a:cubicBezTo>
                  <a:pt x="6229698" y="166104"/>
                  <a:pt x="6233961" y="164357"/>
                  <a:pt x="6237964" y="164929"/>
                </a:cubicBezTo>
                <a:close/>
                <a:moveTo>
                  <a:pt x="5293129" y="152259"/>
                </a:moveTo>
                <a:cubicBezTo>
                  <a:pt x="5291035" y="155437"/>
                  <a:pt x="5287185" y="158646"/>
                  <a:pt x="5287121" y="161919"/>
                </a:cubicBezTo>
                <a:cubicBezTo>
                  <a:pt x="5286932" y="174027"/>
                  <a:pt x="5285409" y="186260"/>
                  <a:pt x="5288364" y="198208"/>
                </a:cubicBezTo>
                <a:cubicBezTo>
                  <a:pt x="5294246" y="204087"/>
                  <a:pt x="5300056" y="209902"/>
                  <a:pt x="5305874" y="215717"/>
                </a:cubicBezTo>
                <a:cubicBezTo>
                  <a:pt x="5317444" y="205868"/>
                  <a:pt x="5311406" y="193632"/>
                  <a:pt x="5310516" y="183592"/>
                </a:cubicBezTo>
                <a:cubicBezTo>
                  <a:pt x="5306349" y="177713"/>
                  <a:pt x="5301236" y="173296"/>
                  <a:pt x="5299992" y="167958"/>
                </a:cubicBezTo>
                <a:cubicBezTo>
                  <a:pt x="5298598" y="162079"/>
                  <a:pt x="5298629" y="156168"/>
                  <a:pt x="5293129" y="152259"/>
                </a:cubicBezTo>
                <a:close/>
                <a:moveTo>
                  <a:pt x="6409905" y="139494"/>
                </a:moveTo>
                <a:cubicBezTo>
                  <a:pt x="6412996" y="139413"/>
                  <a:pt x="6416953" y="139463"/>
                  <a:pt x="6422234" y="139542"/>
                </a:cubicBezTo>
                <a:cubicBezTo>
                  <a:pt x="6425659" y="142434"/>
                  <a:pt x="6429973" y="146724"/>
                  <a:pt x="6434921" y="149965"/>
                </a:cubicBezTo>
                <a:cubicBezTo>
                  <a:pt x="6440249" y="153493"/>
                  <a:pt x="6446403" y="153493"/>
                  <a:pt x="6451795" y="149870"/>
                </a:cubicBezTo>
                <a:cubicBezTo>
                  <a:pt x="6455157" y="147582"/>
                  <a:pt x="6457378" y="143482"/>
                  <a:pt x="6460803" y="141227"/>
                </a:cubicBezTo>
                <a:cubicBezTo>
                  <a:pt x="6470191" y="135062"/>
                  <a:pt x="6480342" y="140782"/>
                  <a:pt x="6481420" y="153238"/>
                </a:cubicBezTo>
                <a:cubicBezTo>
                  <a:pt x="6481610" y="155240"/>
                  <a:pt x="6481864" y="157242"/>
                  <a:pt x="6482117" y="159244"/>
                </a:cubicBezTo>
                <a:cubicBezTo>
                  <a:pt x="6489540" y="166648"/>
                  <a:pt x="6497025" y="173988"/>
                  <a:pt x="6504257" y="181519"/>
                </a:cubicBezTo>
                <a:cubicBezTo>
                  <a:pt x="6505081" y="182377"/>
                  <a:pt x="6505335" y="184665"/>
                  <a:pt x="6504828" y="185841"/>
                </a:cubicBezTo>
                <a:cubicBezTo>
                  <a:pt x="6502734" y="190417"/>
                  <a:pt x="6499055" y="191655"/>
                  <a:pt x="6494170" y="190417"/>
                </a:cubicBezTo>
                <a:cubicBezTo>
                  <a:pt x="6492204" y="189908"/>
                  <a:pt x="6490047" y="190321"/>
                  <a:pt x="6488017" y="190321"/>
                </a:cubicBezTo>
                <a:cubicBezTo>
                  <a:pt x="6483513" y="185999"/>
                  <a:pt x="6479009" y="181741"/>
                  <a:pt x="6474442" y="177484"/>
                </a:cubicBezTo>
                <a:cubicBezTo>
                  <a:pt x="6466005" y="177484"/>
                  <a:pt x="6457694" y="177484"/>
                  <a:pt x="6449828" y="177484"/>
                </a:cubicBezTo>
                <a:cubicBezTo>
                  <a:pt x="6444944" y="173035"/>
                  <a:pt x="6440440" y="168840"/>
                  <a:pt x="6436189" y="164964"/>
                </a:cubicBezTo>
                <a:cubicBezTo>
                  <a:pt x="6431622" y="164678"/>
                  <a:pt x="6427499" y="164392"/>
                  <a:pt x="6423439" y="164138"/>
                </a:cubicBezTo>
                <a:cubicBezTo>
                  <a:pt x="6418110" y="149965"/>
                  <a:pt x="6400983" y="156194"/>
                  <a:pt x="6393053" y="146469"/>
                </a:cubicBezTo>
                <a:cubicBezTo>
                  <a:pt x="6399143" y="141155"/>
                  <a:pt x="6400630" y="139737"/>
                  <a:pt x="6409905" y="139494"/>
                </a:cubicBezTo>
                <a:close/>
                <a:moveTo>
                  <a:pt x="6516771" y="139281"/>
                </a:moveTo>
                <a:cubicBezTo>
                  <a:pt x="6520386" y="138510"/>
                  <a:pt x="6524113" y="139320"/>
                  <a:pt x="6527729" y="141719"/>
                </a:cubicBezTo>
                <a:cubicBezTo>
                  <a:pt x="6534327" y="146137"/>
                  <a:pt x="6539465" y="152777"/>
                  <a:pt x="6544984" y="158212"/>
                </a:cubicBezTo>
                <a:cubicBezTo>
                  <a:pt x="6544984" y="162692"/>
                  <a:pt x="6545365" y="166791"/>
                  <a:pt x="6544793" y="170764"/>
                </a:cubicBezTo>
                <a:cubicBezTo>
                  <a:pt x="6544540" y="172384"/>
                  <a:pt x="6542509" y="174037"/>
                  <a:pt x="6540924" y="175117"/>
                </a:cubicBezTo>
                <a:cubicBezTo>
                  <a:pt x="6539909" y="175816"/>
                  <a:pt x="6537499" y="176229"/>
                  <a:pt x="6536800" y="175594"/>
                </a:cubicBezTo>
                <a:cubicBezTo>
                  <a:pt x="6526587" y="165933"/>
                  <a:pt x="6516564" y="156083"/>
                  <a:pt x="6506478" y="146327"/>
                </a:cubicBezTo>
                <a:cubicBezTo>
                  <a:pt x="6509650" y="142403"/>
                  <a:pt x="6513155" y="140051"/>
                  <a:pt x="6516771" y="139281"/>
                </a:cubicBezTo>
                <a:close/>
                <a:moveTo>
                  <a:pt x="6233929" y="101348"/>
                </a:moveTo>
                <a:cubicBezTo>
                  <a:pt x="6240857" y="111230"/>
                  <a:pt x="6249338" y="115901"/>
                  <a:pt x="6260344" y="115393"/>
                </a:cubicBezTo>
                <a:cubicBezTo>
                  <a:pt x="6263326" y="118380"/>
                  <a:pt x="6266307" y="121335"/>
                  <a:pt x="6270875" y="125911"/>
                </a:cubicBezTo>
                <a:cubicBezTo>
                  <a:pt x="6277155" y="126260"/>
                  <a:pt x="6285212" y="126673"/>
                  <a:pt x="6294917" y="127182"/>
                </a:cubicBezTo>
                <a:cubicBezTo>
                  <a:pt x="6300056" y="130678"/>
                  <a:pt x="6306019" y="136620"/>
                  <a:pt x="6313124" y="138972"/>
                </a:cubicBezTo>
                <a:cubicBezTo>
                  <a:pt x="6318833" y="140814"/>
                  <a:pt x="6325050" y="140338"/>
                  <a:pt x="6328919" y="146120"/>
                </a:cubicBezTo>
                <a:cubicBezTo>
                  <a:pt x="6328919" y="150189"/>
                  <a:pt x="6328919" y="154350"/>
                  <a:pt x="6328919" y="158322"/>
                </a:cubicBezTo>
                <a:cubicBezTo>
                  <a:pt x="6333170" y="162835"/>
                  <a:pt x="6337229" y="167220"/>
                  <a:pt x="6342431" y="172813"/>
                </a:cubicBezTo>
                <a:cubicBezTo>
                  <a:pt x="6336088" y="174974"/>
                  <a:pt x="6330569" y="176785"/>
                  <a:pt x="6324035" y="179009"/>
                </a:cubicBezTo>
                <a:cubicBezTo>
                  <a:pt x="6310586" y="165600"/>
                  <a:pt x="6297455" y="152508"/>
                  <a:pt x="6284450" y="139510"/>
                </a:cubicBezTo>
                <a:cubicBezTo>
                  <a:pt x="6275886" y="139510"/>
                  <a:pt x="6267576" y="139510"/>
                  <a:pt x="6259266" y="139479"/>
                </a:cubicBezTo>
                <a:cubicBezTo>
                  <a:pt x="6254762" y="135221"/>
                  <a:pt x="6250296" y="130964"/>
                  <a:pt x="6245780" y="126642"/>
                </a:cubicBezTo>
                <a:cubicBezTo>
                  <a:pt x="6241650" y="126642"/>
                  <a:pt x="6237520" y="126642"/>
                  <a:pt x="6233771" y="126642"/>
                </a:cubicBezTo>
                <a:cubicBezTo>
                  <a:pt x="6228969" y="122193"/>
                  <a:pt x="6224458" y="118030"/>
                  <a:pt x="6220196" y="114058"/>
                </a:cubicBezTo>
                <a:cubicBezTo>
                  <a:pt x="6217658" y="114058"/>
                  <a:pt x="6215558" y="113835"/>
                  <a:pt x="6213490" y="114122"/>
                </a:cubicBezTo>
                <a:cubicBezTo>
                  <a:pt x="6208980" y="114757"/>
                  <a:pt x="6204565" y="113359"/>
                  <a:pt x="6203543" y="108847"/>
                </a:cubicBezTo>
                <a:cubicBezTo>
                  <a:pt x="6203099" y="106908"/>
                  <a:pt x="6207458" y="101983"/>
                  <a:pt x="6209995" y="101697"/>
                </a:cubicBezTo>
                <a:cubicBezTo>
                  <a:pt x="6218102" y="100744"/>
                  <a:pt x="6226361" y="101348"/>
                  <a:pt x="6233929" y="101348"/>
                </a:cubicBezTo>
                <a:close/>
                <a:moveTo>
                  <a:pt x="6428578" y="88699"/>
                </a:moveTo>
                <a:cubicBezTo>
                  <a:pt x="6432257" y="89239"/>
                  <a:pt x="6436064" y="89779"/>
                  <a:pt x="6439362" y="91241"/>
                </a:cubicBezTo>
                <a:lnTo>
                  <a:pt x="6443250" y="101230"/>
                </a:lnTo>
                <a:lnTo>
                  <a:pt x="6448877" y="101527"/>
                </a:lnTo>
                <a:cubicBezTo>
                  <a:pt x="6451479" y="102766"/>
                  <a:pt x="6453128" y="106199"/>
                  <a:pt x="6454650" y="108963"/>
                </a:cubicBezTo>
                <a:cubicBezTo>
                  <a:pt x="6454904" y="109439"/>
                  <a:pt x="6451479" y="112872"/>
                  <a:pt x="6450971" y="112617"/>
                </a:cubicBezTo>
                <a:cubicBezTo>
                  <a:pt x="6448243" y="111123"/>
                  <a:pt x="6444817" y="109439"/>
                  <a:pt x="6443549" y="106866"/>
                </a:cubicBezTo>
                <a:lnTo>
                  <a:pt x="6443246" y="101345"/>
                </a:lnTo>
                <a:lnTo>
                  <a:pt x="6425596" y="100997"/>
                </a:lnTo>
                <a:cubicBezTo>
                  <a:pt x="6423059" y="100520"/>
                  <a:pt x="6418999" y="95880"/>
                  <a:pt x="6419443" y="94005"/>
                </a:cubicBezTo>
                <a:cubicBezTo>
                  <a:pt x="6420331" y="89875"/>
                  <a:pt x="6424581" y="88127"/>
                  <a:pt x="6428578" y="88699"/>
                </a:cubicBezTo>
                <a:close/>
                <a:moveTo>
                  <a:pt x="6286607" y="65440"/>
                </a:moveTo>
                <a:lnTo>
                  <a:pt x="6278167" y="75883"/>
                </a:lnTo>
                <a:lnTo>
                  <a:pt x="6290777" y="75883"/>
                </a:lnTo>
                <a:close/>
                <a:moveTo>
                  <a:pt x="6481483" y="63221"/>
                </a:moveTo>
                <a:cubicBezTo>
                  <a:pt x="6487383" y="63221"/>
                  <a:pt x="6493282" y="63221"/>
                  <a:pt x="6499246" y="63221"/>
                </a:cubicBezTo>
                <a:cubicBezTo>
                  <a:pt x="6509522" y="73358"/>
                  <a:pt x="6509459" y="74597"/>
                  <a:pt x="6502163" y="87022"/>
                </a:cubicBezTo>
                <a:cubicBezTo>
                  <a:pt x="6485861" y="74597"/>
                  <a:pt x="6485797" y="74661"/>
                  <a:pt x="6481483" y="63221"/>
                </a:cubicBezTo>
                <a:close/>
                <a:moveTo>
                  <a:pt x="6468733" y="50459"/>
                </a:moveTo>
                <a:cubicBezTo>
                  <a:pt x="6478883" y="52143"/>
                  <a:pt x="6479771" y="53033"/>
                  <a:pt x="6481484" y="63170"/>
                </a:cubicBezTo>
                <a:cubicBezTo>
                  <a:pt x="6471334" y="61517"/>
                  <a:pt x="6470382" y="60596"/>
                  <a:pt x="6468733" y="50459"/>
                </a:cubicBezTo>
                <a:close/>
                <a:moveTo>
                  <a:pt x="6269499" y="50333"/>
                </a:moveTo>
                <a:cubicBezTo>
                  <a:pt x="6277901" y="50504"/>
                  <a:pt x="6286512" y="50949"/>
                  <a:pt x="6295361" y="50377"/>
                </a:cubicBezTo>
                <a:cubicBezTo>
                  <a:pt x="6299485" y="53777"/>
                  <a:pt x="6304115" y="57686"/>
                  <a:pt x="6309254" y="61976"/>
                </a:cubicBezTo>
                <a:cubicBezTo>
                  <a:pt x="6312553" y="62325"/>
                  <a:pt x="6317056" y="61880"/>
                  <a:pt x="6320545" y="63469"/>
                </a:cubicBezTo>
                <a:cubicBezTo>
                  <a:pt x="6323844" y="64963"/>
                  <a:pt x="6327079" y="68172"/>
                  <a:pt x="6328665" y="71445"/>
                </a:cubicBezTo>
                <a:cubicBezTo>
                  <a:pt x="6330759" y="75861"/>
                  <a:pt x="6329554" y="77864"/>
                  <a:pt x="6323019" y="88286"/>
                </a:cubicBezTo>
                <a:cubicBezTo>
                  <a:pt x="6318516" y="84187"/>
                  <a:pt x="6314075" y="80119"/>
                  <a:pt x="6309507" y="75926"/>
                </a:cubicBezTo>
                <a:cubicBezTo>
                  <a:pt x="6303481" y="75926"/>
                  <a:pt x="6297074" y="75926"/>
                  <a:pt x="6290794" y="75926"/>
                </a:cubicBezTo>
                <a:lnTo>
                  <a:pt x="6290783" y="75897"/>
                </a:lnTo>
                <a:lnTo>
                  <a:pt x="6282294" y="86369"/>
                </a:lnTo>
                <a:lnTo>
                  <a:pt x="6278126" y="75933"/>
                </a:lnTo>
                <a:lnTo>
                  <a:pt x="6278106" y="75958"/>
                </a:lnTo>
                <a:cubicBezTo>
                  <a:pt x="6250677" y="75958"/>
                  <a:pt x="6223247" y="76338"/>
                  <a:pt x="6195823" y="75575"/>
                </a:cubicBezTo>
                <a:cubicBezTo>
                  <a:pt x="6191091" y="75448"/>
                  <a:pt x="6189530" y="70173"/>
                  <a:pt x="6191566" y="67282"/>
                </a:cubicBezTo>
                <a:cubicBezTo>
                  <a:pt x="6192708" y="65661"/>
                  <a:pt x="6194491" y="63660"/>
                  <a:pt x="6196204" y="63405"/>
                </a:cubicBezTo>
                <a:cubicBezTo>
                  <a:pt x="6200270" y="62833"/>
                  <a:pt x="6204501" y="63215"/>
                  <a:pt x="6207711" y="63215"/>
                </a:cubicBezTo>
                <a:cubicBezTo>
                  <a:pt x="6212824" y="58734"/>
                  <a:pt x="6217214" y="54921"/>
                  <a:pt x="6221185" y="51426"/>
                </a:cubicBezTo>
                <a:cubicBezTo>
                  <a:pt x="6226076" y="55430"/>
                  <a:pt x="6230339" y="58925"/>
                  <a:pt x="6234500" y="62325"/>
                </a:cubicBezTo>
                <a:cubicBezTo>
                  <a:pt x="6238471" y="58353"/>
                  <a:pt x="6241459" y="55366"/>
                  <a:pt x="6244891" y="51934"/>
                </a:cubicBezTo>
                <a:cubicBezTo>
                  <a:pt x="6252903" y="50266"/>
                  <a:pt x="6261096" y="50163"/>
                  <a:pt x="6269499" y="50333"/>
                </a:cubicBezTo>
                <a:close/>
                <a:moveTo>
                  <a:pt x="6456045" y="37749"/>
                </a:moveTo>
                <a:cubicBezTo>
                  <a:pt x="6466195" y="39433"/>
                  <a:pt x="6467083" y="40323"/>
                  <a:pt x="6468732" y="50460"/>
                </a:cubicBezTo>
                <a:cubicBezTo>
                  <a:pt x="6458583" y="48807"/>
                  <a:pt x="6457694" y="47886"/>
                  <a:pt x="6456045" y="37749"/>
                </a:cubicBezTo>
                <a:close/>
                <a:moveTo>
                  <a:pt x="6441328" y="25150"/>
                </a:moveTo>
                <a:cubicBezTo>
                  <a:pt x="6444944" y="25690"/>
                  <a:pt x="6448750" y="26230"/>
                  <a:pt x="6452112" y="27692"/>
                </a:cubicBezTo>
                <a:cubicBezTo>
                  <a:pt x="6456172" y="29503"/>
                  <a:pt x="6457314" y="33316"/>
                  <a:pt x="6456045" y="37797"/>
                </a:cubicBezTo>
                <a:cubicBezTo>
                  <a:pt x="6450146" y="37797"/>
                  <a:pt x="6444055" y="38528"/>
                  <a:pt x="6438347" y="37447"/>
                </a:cubicBezTo>
                <a:cubicBezTo>
                  <a:pt x="6435746" y="36971"/>
                  <a:pt x="6431749" y="32331"/>
                  <a:pt x="6432129" y="30456"/>
                </a:cubicBezTo>
                <a:cubicBezTo>
                  <a:pt x="6433081" y="26325"/>
                  <a:pt x="6437331" y="24578"/>
                  <a:pt x="6441328" y="25150"/>
                </a:cubicBezTo>
                <a:close/>
                <a:moveTo>
                  <a:pt x="6169365" y="0"/>
                </a:moveTo>
                <a:lnTo>
                  <a:pt x="6242524" y="0"/>
                </a:lnTo>
                <a:lnTo>
                  <a:pt x="6242569" y="14"/>
                </a:lnTo>
                <a:cubicBezTo>
                  <a:pt x="6245716" y="-241"/>
                  <a:pt x="6250359" y="3096"/>
                  <a:pt x="6252357" y="6083"/>
                </a:cubicBezTo>
                <a:cubicBezTo>
                  <a:pt x="6258758" y="15743"/>
                  <a:pt x="6272714" y="8975"/>
                  <a:pt x="6278804" y="19207"/>
                </a:cubicBezTo>
                <a:cubicBezTo>
                  <a:pt x="6281722" y="24037"/>
                  <a:pt x="6286290" y="27850"/>
                  <a:pt x="6290223" y="32299"/>
                </a:cubicBezTo>
                <a:cubicBezTo>
                  <a:pt x="6279882" y="37796"/>
                  <a:pt x="6279882" y="37924"/>
                  <a:pt x="6259583" y="37765"/>
                </a:cubicBezTo>
                <a:cubicBezTo>
                  <a:pt x="6255333" y="33761"/>
                  <a:pt x="6250772" y="29503"/>
                  <a:pt x="6246096" y="25118"/>
                </a:cubicBezTo>
                <a:cubicBezTo>
                  <a:pt x="6237900" y="25118"/>
                  <a:pt x="6229444" y="25118"/>
                  <a:pt x="6221153" y="25118"/>
                </a:cubicBezTo>
                <a:cubicBezTo>
                  <a:pt x="6216541" y="20796"/>
                  <a:pt x="6211999" y="16538"/>
                  <a:pt x="6207362" y="12152"/>
                </a:cubicBezTo>
                <a:cubicBezTo>
                  <a:pt x="6198969" y="12152"/>
                  <a:pt x="6190608" y="12152"/>
                  <a:pt x="6182888" y="12152"/>
                </a:cubicBezTo>
                <a:close/>
                <a:moveTo>
                  <a:pt x="5178680" y="0"/>
                </a:moveTo>
                <a:lnTo>
                  <a:pt x="6055100" y="0"/>
                </a:lnTo>
                <a:lnTo>
                  <a:pt x="6055229" y="145"/>
                </a:lnTo>
                <a:cubicBezTo>
                  <a:pt x="6065366" y="145"/>
                  <a:pt x="6073695" y="145"/>
                  <a:pt x="6081606" y="145"/>
                </a:cubicBezTo>
                <a:cubicBezTo>
                  <a:pt x="6083515" y="2051"/>
                  <a:pt x="6085006" y="3545"/>
                  <a:pt x="6086503" y="5038"/>
                </a:cubicBezTo>
                <a:cubicBezTo>
                  <a:pt x="6084023" y="7516"/>
                  <a:pt x="6081732" y="11775"/>
                  <a:pt x="6078973" y="12093"/>
                </a:cubicBezTo>
                <a:cubicBezTo>
                  <a:pt x="6070834" y="13045"/>
                  <a:pt x="6062543" y="12442"/>
                  <a:pt x="6056948" y="12442"/>
                </a:cubicBezTo>
                <a:cubicBezTo>
                  <a:pt x="6047350" y="18034"/>
                  <a:pt x="6049957" y="24930"/>
                  <a:pt x="6049285" y="31921"/>
                </a:cubicBezTo>
                <a:cubicBezTo>
                  <a:pt x="6055038" y="37100"/>
                  <a:pt x="6061299" y="42693"/>
                  <a:pt x="6068646" y="49303"/>
                </a:cubicBezTo>
                <a:cubicBezTo>
                  <a:pt x="6086281" y="52862"/>
                  <a:pt x="6086281" y="52862"/>
                  <a:pt x="6088469" y="70530"/>
                </a:cubicBezTo>
                <a:cubicBezTo>
                  <a:pt x="6091457" y="73517"/>
                  <a:pt x="6094445" y="76504"/>
                  <a:pt x="6097433" y="79491"/>
                </a:cubicBezTo>
                <a:cubicBezTo>
                  <a:pt x="6103790" y="93155"/>
                  <a:pt x="6097433" y="108121"/>
                  <a:pt x="6101626" y="121436"/>
                </a:cubicBezTo>
                <a:cubicBezTo>
                  <a:pt x="6104583" y="126583"/>
                  <a:pt x="6113197" y="128585"/>
                  <a:pt x="6110368" y="135290"/>
                </a:cubicBezTo>
                <a:cubicBezTo>
                  <a:pt x="6107380" y="142377"/>
                  <a:pt x="6098740" y="137578"/>
                  <a:pt x="6094223" y="140057"/>
                </a:cubicBezTo>
                <a:cubicBezTo>
                  <a:pt x="6088825" y="143012"/>
                  <a:pt x="6084943" y="147810"/>
                  <a:pt x="6080686" y="151560"/>
                </a:cubicBezTo>
                <a:cubicBezTo>
                  <a:pt x="6075693" y="147810"/>
                  <a:pt x="6072870" y="139803"/>
                  <a:pt x="6066831" y="141741"/>
                </a:cubicBezTo>
                <a:cubicBezTo>
                  <a:pt x="6059175" y="144188"/>
                  <a:pt x="6062924" y="152514"/>
                  <a:pt x="6062061" y="158646"/>
                </a:cubicBezTo>
                <a:cubicBezTo>
                  <a:pt x="6068036" y="164430"/>
                  <a:pt x="6074076" y="170309"/>
                  <a:pt x="6080305" y="176410"/>
                </a:cubicBezTo>
                <a:cubicBezTo>
                  <a:pt x="6083959" y="176791"/>
                  <a:pt x="6087994" y="177205"/>
                  <a:pt x="6093557" y="177808"/>
                </a:cubicBezTo>
                <a:cubicBezTo>
                  <a:pt x="6098645" y="182733"/>
                  <a:pt x="6104741" y="188326"/>
                  <a:pt x="6110431" y="194331"/>
                </a:cubicBezTo>
                <a:cubicBezTo>
                  <a:pt x="6112880" y="196905"/>
                  <a:pt x="6111097" y="200211"/>
                  <a:pt x="6106492" y="203038"/>
                </a:cubicBezTo>
                <a:cubicBezTo>
                  <a:pt x="6098004" y="203038"/>
                  <a:pt x="6089586" y="203038"/>
                  <a:pt x="6081479" y="203038"/>
                </a:cubicBezTo>
                <a:cubicBezTo>
                  <a:pt x="6076873" y="198844"/>
                  <a:pt x="6072420" y="194808"/>
                  <a:pt x="6068036" y="190837"/>
                </a:cubicBezTo>
                <a:cubicBezTo>
                  <a:pt x="6057582" y="199352"/>
                  <a:pt x="6064129" y="210728"/>
                  <a:pt x="6062384" y="219118"/>
                </a:cubicBezTo>
                <a:cubicBezTo>
                  <a:pt x="6086630" y="243363"/>
                  <a:pt x="6110336" y="267069"/>
                  <a:pt x="6135539" y="292299"/>
                </a:cubicBezTo>
                <a:cubicBezTo>
                  <a:pt x="6136935" y="292299"/>
                  <a:pt x="6141096" y="292299"/>
                  <a:pt x="6144687" y="292299"/>
                </a:cubicBezTo>
                <a:cubicBezTo>
                  <a:pt x="6155591" y="303071"/>
                  <a:pt x="6166078" y="313463"/>
                  <a:pt x="6176500" y="323758"/>
                </a:cubicBezTo>
                <a:cubicBezTo>
                  <a:pt x="6176500" y="328143"/>
                  <a:pt x="6176500" y="332370"/>
                  <a:pt x="6176500" y="336469"/>
                </a:cubicBezTo>
                <a:cubicBezTo>
                  <a:pt x="6184322" y="347337"/>
                  <a:pt x="6195918" y="340664"/>
                  <a:pt x="6209297" y="344763"/>
                </a:cubicBezTo>
                <a:cubicBezTo>
                  <a:pt x="6212380" y="347591"/>
                  <a:pt x="6218387" y="353152"/>
                  <a:pt x="6216922" y="351786"/>
                </a:cubicBezTo>
                <a:cubicBezTo>
                  <a:pt x="6227319" y="361859"/>
                  <a:pt x="6227027" y="365799"/>
                  <a:pt x="6227573" y="370248"/>
                </a:cubicBezTo>
                <a:cubicBezTo>
                  <a:pt x="6228747" y="379622"/>
                  <a:pt x="6229349" y="379559"/>
                  <a:pt x="6239296" y="380989"/>
                </a:cubicBezTo>
                <a:cubicBezTo>
                  <a:pt x="6248577" y="382355"/>
                  <a:pt x="6252389" y="384769"/>
                  <a:pt x="6252643" y="390299"/>
                </a:cubicBezTo>
                <a:cubicBezTo>
                  <a:pt x="6252928" y="396622"/>
                  <a:pt x="6251977" y="403073"/>
                  <a:pt x="6252992" y="409237"/>
                </a:cubicBezTo>
                <a:cubicBezTo>
                  <a:pt x="6253556" y="412733"/>
                  <a:pt x="6257046" y="415752"/>
                  <a:pt x="6260979" y="421758"/>
                </a:cubicBezTo>
                <a:cubicBezTo>
                  <a:pt x="6269098" y="411335"/>
                  <a:pt x="6276774" y="401421"/>
                  <a:pt x="6283118" y="393254"/>
                </a:cubicBezTo>
                <a:cubicBezTo>
                  <a:pt x="6290667" y="394239"/>
                  <a:pt x="6296820" y="393254"/>
                  <a:pt x="6298343" y="395478"/>
                </a:cubicBezTo>
                <a:cubicBezTo>
                  <a:pt x="6309000" y="410858"/>
                  <a:pt x="6323210" y="407109"/>
                  <a:pt x="6337356" y="404248"/>
                </a:cubicBezTo>
                <a:cubicBezTo>
                  <a:pt x="6344207" y="399737"/>
                  <a:pt x="6340972" y="392968"/>
                  <a:pt x="6341416" y="387407"/>
                </a:cubicBezTo>
                <a:cubicBezTo>
                  <a:pt x="6337039" y="382640"/>
                  <a:pt x="6332852" y="378065"/>
                  <a:pt x="6329363" y="374284"/>
                </a:cubicBezTo>
                <a:cubicBezTo>
                  <a:pt x="6328919" y="373235"/>
                  <a:pt x="6317945" y="347559"/>
                  <a:pt x="6317945" y="347559"/>
                </a:cubicBezTo>
                <a:cubicBezTo>
                  <a:pt x="6320926" y="344572"/>
                  <a:pt x="6323908" y="341585"/>
                  <a:pt x="6326889" y="338598"/>
                </a:cubicBezTo>
                <a:cubicBezTo>
                  <a:pt x="6324225" y="330686"/>
                  <a:pt x="6324225" y="330686"/>
                  <a:pt x="6309381" y="329669"/>
                </a:cubicBezTo>
                <a:cubicBezTo>
                  <a:pt x="6306399" y="326682"/>
                  <a:pt x="6303544" y="323600"/>
                  <a:pt x="6300436" y="320771"/>
                </a:cubicBezTo>
                <a:cubicBezTo>
                  <a:pt x="6298977" y="319437"/>
                  <a:pt x="6297264" y="317943"/>
                  <a:pt x="6295425" y="317593"/>
                </a:cubicBezTo>
                <a:cubicBezTo>
                  <a:pt x="6291492" y="316799"/>
                  <a:pt x="6287241" y="317085"/>
                  <a:pt x="6283372" y="316100"/>
                </a:cubicBezTo>
                <a:cubicBezTo>
                  <a:pt x="6281596" y="315655"/>
                  <a:pt x="6280327" y="313303"/>
                  <a:pt x="6278487" y="311492"/>
                </a:cubicBezTo>
                <a:cubicBezTo>
                  <a:pt x="6282610" y="307107"/>
                  <a:pt x="6286988" y="302944"/>
                  <a:pt x="6290667" y="298241"/>
                </a:cubicBezTo>
                <a:cubicBezTo>
                  <a:pt x="6291682" y="296939"/>
                  <a:pt x="6290794" y="294142"/>
                  <a:pt x="6290794" y="292045"/>
                </a:cubicBezTo>
                <a:cubicBezTo>
                  <a:pt x="6295488" y="293443"/>
                  <a:pt x="6299167" y="292109"/>
                  <a:pt x="6301324" y="287850"/>
                </a:cubicBezTo>
                <a:cubicBezTo>
                  <a:pt x="6303544" y="283434"/>
                  <a:pt x="6299928" y="280542"/>
                  <a:pt x="6290794" y="279335"/>
                </a:cubicBezTo>
                <a:lnTo>
                  <a:pt x="6290793" y="279332"/>
                </a:lnTo>
                <a:lnTo>
                  <a:pt x="6290793" y="291910"/>
                </a:lnTo>
                <a:cubicBezTo>
                  <a:pt x="6280644" y="290258"/>
                  <a:pt x="6279755" y="289336"/>
                  <a:pt x="6278106" y="279199"/>
                </a:cubicBezTo>
                <a:lnTo>
                  <a:pt x="6290744" y="279199"/>
                </a:lnTo>
                <a:lnTo>
                  <a:pt x="6287289" y="269790"/>
                </a:lnTo>
                <a:lnTo>
                  <a:pt x="6275323" y="266563"/>
                </a:lnTo>
                <a:lnTo>
                  <a:pt x="6275322" y="266561"/>
                </a:lnTo>
                <a:lnTo>
                  <a:pt x="6277853" y="266529"/>
                </a:lnTo>
                <a:cubicBezTo>
                  <a:pt x="6279502" y="262429"/>
                  <a:pt x="6277853" y="259379"/>
                  <a:pt x="6274681" y="256646"/>
                </a:cubicBezTo>
                <a:cubicBezTo>
                  <a:pt x="6271636" y="254072"/>
                  <a:pt x="6269098" y="254454"/>
                  <a:pt x="6266751" y="259156"/>
                </a:cubicBezTo>
                <a:cubicBezTo>
                  <a:pt x="6266307" y="259983"/>
                  <a:pt x="6267449" y="261985"/>
                  <a:pt x="6268337" y="263033"/>
                </a:cubicBezTo>
                <a:cubicBezTo>
                  <a:pt x="6269479" y="264431"/>
                  <a:pt x="6270875" y="265925"/>
                  <a:pt x="6275315" y="266529"/>
                </a:cubicBezTo>
                <a:lnTo>
                  <a:pt x="6275322" y="266561"/>
                </a:lnTo>
                <a:lnTo>
                  <a:pt x="6275315" y="266561"/>
                </a:lnTo>
                <a:lnTo>
                  <a:pt x="6275323" y="266563"/>
                </a:lnTo>
                <a:lnTo>
                  <a:pt x="6278106" y="279303"/>
                </a:lnTo>
                <a:cubicBezTo>
                  <a:pt x="6271826" y="279303"/>
                  <a:pt x="6265482" y="279303"/>
                  <a:pt x="6259266" y="279303"/>
                </a:cubicBezTo>
                <a:cubicBezTo>
                  <a:pt x="6253430" y="275363"/>
                  <a:pt x="6253683" y="269262"/>
                  <a:pt x="6252199" y="263319"/>
                </a:cubicBezTo>
                <a:cubicBezTo>
                  <a:pt x="6250835" y="257885"/>
                  <a:pt x="6245525" y="253437"/>
                  <a:pt x="6241681" y="248225"/>
                </a:cubicBezTo>
                <a:cubicBezTo>
                  <a:pt x="6243426" y="246287"/>
                  <a:pt x="6245557" y="241679"/>
                  <a:pt x="6247943" y="241552"/>
                </a:cubicBezTo>
                <a:cubicBezTo>
                  <a:pt x="6260344" y="240821"/>
                  <a:pt x="6272905" y="241203"/>
                  <a:pt x="6283752" y="241203"/>
                </a:cubicBezTo>
                <a:cubicBezTo>
                  <a:pt x="6289398" y="236436"/>
                  <a:pt x="6293712" y="232813"/>
                  <a:pt x="6297962" y="229286"/>
                </a:cubicBezTo>
                <a:cubicBezTo>
                  <a:pt x="6301705" y="233036"/>
                  <a:pt x="6304686" y="236023"/>
                  <a:pt x="6307731" y="239073"/>
                </a:cubicBezTo>
                <a:cubicBezTo>
                  <a:pt x="6319721" y="243141"/>
                  <a:pt x="6332218" y="240757"/>
                  <a:pt x="6344524" y="241107"/>
                </a:cubicBezTo>
                <a:cubicBezTo>
                  <a:pt x="6359178" y="241520"/>
                  <a:pt x="6373896" y="241203"/>
                  <a:pt x="6388613" y="241203"/>
                </a:cubicBezTo>
                <a:cubicBezTo>
                  <a:pt x="6401046" y="241203"/>
                  <a:pt x="6413416" y="241203"/>
                  <a:pt x="6424200" y="241203"/>
                </a:cubicBezTo>
                <a:cubicBezTo>
                  <a:pt x="6428768" y="245747"/>
                  <a:pt x="6431750" y="248702"/>
                  <a:pt x="6435492" y="252452"/>
                </a:cubicBezTo>
                <a:cubicBezTo>
                  <a:pt x="6453001" y="253532"/>
                  <a:pt x="6471397" y="254294"/>
                  <a:pt x="6489667" y="256138"/>
                </a:cubicBezTo>
                <a:cubicBezTo>
                  <a:pt x="6494234" y="256615"/>
                  <a:pt x="6495566" y="261826"/>
                  <a:pt x="6494107" y="266624"/>
                </a:cubicBezTo>
                <a:cubicBezTo>
                  <a:pt x="6492014" y="266624"/>
                  <a:pt x="6489096" y="265734"/>
                  <a:pt x="6487954" y="266783"/>
                </a:cubicBezTo>
                <a:cubicBezTo>
                  <a:pt x="6481738" y="272439"/>
                  <a:pt x="6475965" y="278572"/>
                  <a:pt x="6469494" y="285150"/>
                </a:cubicBezTo>
                <a:cubicBezTo>
                  <a:pt x="6473110" y="289345"/>
                  <a:pt x="6476853" y="293666"/>
                  <a:pt x="6480849" y="298305"/>
                </a:cubicBezTo>
                <a:cubicBezTo>
                  <a:pt x="6481040" y="301959"/>
                  <a:pt x="6481230" y="306058"/>
                  <a:pt x="6481420" y="310571"/>
                </a:cubicBezTo>
                <a:cubicBezTo>
                  <a:pt x="6485480" y="314892"/>
                  <a:pt x="6489731" y="319437"/>
                  <a:pt x="6494107" y="324044"/>
                </a:cubicBezTo>
                <a:cubicBezTo>
                  <a:pt x="6494107" y="328080"/>
                  <a:pt x="6494107" y="332275"/>
                  <a:pt x="6494107" y="336278"/>
                </a:cubicBezTo>
                <a:cubicBezTo>
                  <a:pt x="6489731" y="340918"/>
                  <a:pt x="6485480" y="345430"/>
                  <a:pt x="6481420" y="349815"/>
                </a:cubicBezTo>
                <a:cubicBezTo>
                  <a:pt x="6481611" y="354265"/>
                  <a:pt x="6481801" y="358395"/>
                  <a:pt x="6481992" y="362018"/>
                </a:cubicBezTo>
                <a:cubicBezTo>
                  <a:pt x="6485988" y="366657"/>
                  <a:pt x="6489731" y="371011"/>
                  <a:pt x="6493537" y="375427"/>
                </a:cubicBezTo>
                <a:cubicBezTo>
                  <a:pt x="6482245" y="383308"/>
                  <a:pt x="6478059" y="394493"/>
                  <a:pt x="6479771" y="406378"/>
                </a:cubicBezTo>
                <a:cubicBezTo>
                  <a:pt x="6470890" y="406378"/>
                  <a:pt x="6466703" y="406378"/>
                  <a:pt x="6462707" y="406378"/>
                </a:cubicBezTo>
                <a:cubicBezTo>
                  <a:pt x="6458139" y="410572"/>
                  <a:pt x="6453698" y="414672"/>
                  <a:pt x="6449322" y="418739"/>
                </a:cubicBezTo>
                <a:cubicBezTo>
                  <a:pt x="6439298" y="410604"/>
                  <a:pt x="6445516" y="393381"/>
                  <a:pt x="6431306" y="388074"/>
                </a:cubicBezTo>
                <a:cubicBezTo>
                  <a:pt x="6431052" y="383975"/>
                  <a:pt x="6430861" y="379875"/>
                  <a:pt x="6430607" y="375745"/>
                </a:cubicBezTo>
                <a:cubicBezTo>
                  <a:pt x="6433526" y="373267"/>
                  <a:pt x="6436253" y="369040"/>
                  <a:pt x="6439489" y="368627"/>
                </a:cubicBezTo>
                <a:cubicBezTo>
                  <a:pt x="6447545" y="367579"/>
                  <a:pt x="6455856" y="368246"/>
                  <a:pt x="6460994" y="368214"/>
                </a:cubicBezTo>
                <a:cubicBezTo>
                  <a:pt x="6471207" y="362527"/>
                  <a:pt x="6467782" y="355472"/>
                  <a:pt x="6468923" y="350070"/>
                </a:cubicBezTo>
                <a:cubicBezTo>
                  <a:pt x="6463785" y="338598"/>
                  <a:pt x="6448306" y="347178"/>
                  <a:pt x="6443168" y="335834"/>
                </a:cubicBezTo>
                <a:cubicBezTo>
                  <a:pt x="6443168" y="331925"/>
                  <a:pt x="6443168" y="327762"/>
                  <a:pt x="6443168" y="323695"/>
                </a:cubicBezTo>
                <a:cubicBezTo>
                  <a:pt x="6437142" y="317625"/>
                  <a:pt x="6431179" y="311683"/>
                  <a:pt x="6425215" y="305741"/>
                </a:cubicBezTo>
                <a:cubicBezTo>
                  <a:pt x="6407517" y="303421"/>
                  <a:pt x="6407263" y="303199"/>
                  <a:pt x="6403964" y="285530"/>
                </a:cubicBezTo>
                <a:cubicBezTo>
                  <a:pt x="6397621" y="278636"/>
                  <a:pt x="6391975" y="272535"/>
                  <a:pt x="6386519" y="266624"/>
                </a:cubicBezTo>
                <a:cubicBezTo>
                  <a:pt x="6381635" y="271009"/>
                  <a:pt x="6377257" y="274950"/>
                  <a:pt x="6373007" y="278763"/>
                </a:cubicBezTo>
                <a:cubicBezTo>
                  <a:pt x="6368377" y="275965"/>
                  <a:pt x="6366410" y="272503"/>
                  <a:pt x="6367108" y="268117"/>
                </a:cubicBezTo>
                <a:cubicBezTo>
                  <a:pt x="6368186" y="260968"/>
                  <a:pt x="6364888" y="254962"/>
                  <a:pt x="6358544" y="254327"/>
                </a:cubicBezTo>
                <a:cubicBezTo>
                  <a:pt x="6346237" y="253087"/>
                  <a:pt x="6333740" y="253945"/>
                  <a:pt x="6323590" y="253945"/>
                </a:cubicBezTo>
                <a:cubicBezTo>
                  <a:pt x="6314456" y="259347"/>
                  <a:pt x="6316612" y="266115"/>
                  <a:pt x="6316168" y="272407"/>
                </a:cubicBezTo>
                <a:cubicBezTo>
                  <a:pt x="6320355" y="276761"/>
                  <a:pt x="6324859" y="281082"/>
                  <a:pt x="6328729" y="285881"/>
                </a:cubicBezTo>
                <a:cubicBezTo>
                  <a:pt x="6329744" y="287151"/>
                  <a:pt x="6328919" y="289948"/>
                  <a:pt x="6328919" y="292077"/>
                </a:cubicBezTo>
                <a:cubicBezTo>
                  <a:pt x="6324225" y="290679"/>
                  <a:pt x="6320609" y="292013"/>
                  <a:pt x="6318452" y="296271"/>
                </a:cubicBezTo>
                <a:cubicBezTo>
                  <a:pt x="6317310" y="298480"/>
                  <a:pt x="6317643" y="300307"/>
                  <a:pt x="6320109" y="302210"/>
                </a:cubicBezTo>
                <a:lnTo>
                  <a:pt x="6328902" y="306097"/>
                </a:lnTo>
                <a:lnTo>
                  <a:pt x="6329109" y="310316"/>
                </a:lnTo>
                <a:cubicBezTo>
                  <a:pt x="6330378" y="312890"/>
                  <a:pt x="6333804" y="314575"/>
                  <a:pt x="6336595" y="316068"/>
                </a:cubicBezTo>
                <a:cubicBezTo>
                  <a:pt x="6336817" y="316196"/>
                  <a:pt x="6337785" y="315401"/>
                  <a:pt x="6337959" y="314035"/>
                </a:cubicBezTo>
                <a:lnTo>
                  <a:pt x="6334581" y="308595"/>
                </a:lnTo>
                <a:lnTo>
                  <a:pt x="6337055" y="307671"/>
                </a:lnTo>
                <a:cubicBezTo>
                  <a:pt x="6336833" y="306789"/>
                  <a:pt x="6335770" y="305614"/>
                  <a:pt x="6334501" y="304978"/>
                </a:cubicBezTo>
                <a:lnTo>
                  <a:pt x="6332689" y="304883"/>
                </a:lnTo>
                <a:lnTo>
                  <a:pt x="6329625" y="298866"/>
                </a:lnTo>
                <a:cubicBezTo>
                  <a:pt x="6328919" y="296272"/>
                  <a:pt x="6328919" y="294158"/>
                  <a:pt x="6328919" y="292045"/>
                </a:cubicBezTo>
                <a:cubicBezTo>
                  <a:pt x="6347886" y="292045"/>
                  <a:pt x="6366854" y="291950"/>
                  <a:pt x="6385822" y="292237"/>
                </a:cubicBezTo>
                <a:cubicBezTo>
                  <a:pt x="6387344" y="292267"/>
                  <a:pt x="6389311" y="294651"/>
                  <a:pt x="6390262" y="296398"/>
                </a:cubicBezTo>
                <a:cubicBezTo>
                  <a:pt x="6391848" y="299353"/>
                  <a:pt x="6390199" y="303262"/>
                  <a:pt x="6385314" y="304502"/>
                </a:cubicBezTo>
                <a:cubicBezTo>
                  <a:pt x="6379541" y="305963"/>
                  <a:pt x="6372119" y="302690"/>
                  <a:pt x="6368630" y="309808"/>
                </a:cubicBezTo>
                <a:cubicBezTo>
                  <a:pt x="6366981" y="313240"/>
                  <a:pt x="6366283" y="318134"/>
                  <a:pt x="6367361" y="321661"/>
                </a:cubicBezTo>
                <a:cubicBezTo>
                  <a:pt x="6368377" y="324966"/>
                  <a:pt x="6372310" y="327381"/>
                  <a:pt x="6375481" y="330686"/>
                </a:cubicBezTo>
                <a:cubicBezTo>
                  <a:pt x="6383284" y="330686"/>
                  <a:pt x="6391594" y="330686"/>
                  <a:pt x="6399334" y="330686"/>
                </a:cubicBezTo>
                <a:cubicBezTo>
                  <a:pt x="6401364" y="332719"/>
                  <a:pt x="6402886" y="334213"/>
                  <a:pt x="6404345" y="335706"/>
                </a:cubicBezTo>
                <a:cubicBezTo>
                  <a:pt x="6401681" y="338090"/>
                  <a:pt x="6399270" y="342030"/>
                  <a:pt x="6396225" y="342539"/>
                </a:cubicBezTo>
                <a:cubicBezTo>
                  <a:pt x="6390135" y="343619"/>
                  <a:pt x="6383538" y="342157"/>
                  <a:pt x="6377384" y="343142"/>
                </a:cubicBezTo>
                <a:cubicBezTo>
                  <a:pt x="6373769" y="343715"/>
                  <a:pt x="6370597" y="346988"/>
                  <a:pt x="6366791" y="349307"/>
                </a:cubicBezTo>
                <a:cubicBezTo>
                  <a:pt x="6373007" y="355059"/>
                  <a:pt x="6379097" y="360747"/>
                  <a:pt x="6387281" y="368278"/>
                </a:cubicBezTo>
                <a:cubicBezTo>
                  <a:pt x="6392990" y="368278"/>
                  <a:pt x="6401300" y="367674"/>
                  <a:pt x="6409420" y="368627"/>
                </a:cubicBezTo>
                <a:cubicBezTo>
                  <a:pt x="6412084" y="368945"/>
                  <a:pt x="6414305" y="373267"/>
                  <a:pt x="6416779" y="375777"/>
                </a:cubicBezTo>
                <a:cubicBezTo>
                  <a:pt x="6400539" y="381909"/>
                  <a:pt x="6410118" y="404248"/>
                  <a:pt x="6394512" y="411144"/>
                </a:cubicBezTo>
                <a:cubicBezTo>
                  <a:pt x="6392546" y="412034"/>
                  <a:pt x="6395083" y="417023"/>
                  <a:pt x="6399778" y="418993"/>
                </a:cubicBezTo>
                <a:cubicBezTo>
                  <a:pt x="6401554" y="419756"/>
                  <a:pt x="6403964" y="418866"/>
                  <a:pt x="6406057" y="419152"/>
                </a:cubicBezTo>
                <a:cubicBezTo>
                  <a:pt x="6415636" y="420582"/>
                  <a:pt x="6416334" y="420519"/>
                  <a:pt x="6417603" y="430020"/>
                </a:cubicBezTo>
                <a:cubicBezTo>
                  <a:pt x="6418428" y="436058"/>
                  <a:pt x="6418619" y="441333"/>
                  <a:pt x="6425533" y="443239"/>
                </a:cubicBezTo>
                <a:cubicBezTo>
                  <a:pt x="6441138" y="428081"/>
                  <a:pt x="6441329" y="428209"/>
                  <a:pt x="6455982" y="438250"/>
                </a:cubicBezTo>
                <a:lnTo>
                  <a:pt x="6455982" y="457053"/>
                </a:lnTo>
                <a:lnTo>
                  <a:pt x="6461565" y="457350"/>
                </a:lnTo>
                <a:cubicBezTo>
                  <a:pt x="6464166" y="458588"/>
                  <a:pt x="6465879" y="462020"/>
                  <a:pt x="6467338" y="464785"/>
                </a:cubicBezTo>
                <a:cubicBezTo>
                  <a:pt x="6467592" y="465262"/>
                  <a:pt x="6464166" y="468693"/>
                  <a:pt x="6463722" y="468439"/>
                </a:cubicBezTo>
                <a:cubicBezTo>
                  <a:pt x="6460930" y="466946"/>
                  <a:pt x="6457505" y="465262"/>
                  <a:pt x="6456236" y="462688"/>
                </a:cubicBezTo>
                <a:lnTo>
                  <a:pt x="6455960" y="457221"/>
                </a:lnTo>
                <a:lnTo>
                  <a:pt x="6449765" y="457379"/>
                </a:lnTo>
                <a:cubicBezTo>
                  <a:pt x="6445071" y="461066"/>
                  <a:pt x="6440884" y="465420"/>
                  <a:pt x="6436571" y="469487"/>
                </a:cubicBezTo>
                <a:cubicBezTo>
                  <a:pt x="6431813" y="465610"/>
                  <a:pt x="6428514" y="457697"/>
                  <a:pt x="6422868" y="459255"/>
                </a:cubicBezTo>
                <a:cubicBezTo>
                  <a:pt x="6415383" y="461320"/>
                  <a:pt x="6418428" y="469805"/>
                  <a:pt x="6417857" y="475746"/>
                </a:cubicBezTo>
                <a:cubicBezTo>
                  <a:pt x="6422107" y="480354"/>
                  <a:pt x="6426294" y="484962"/>
                  <a:pt x="6430798" y="489760"/>
                </a:cubicBezTo>
                <a:cubicBezTo>
                  <a:pt x="6430798" y="493732"/>
                  <a:pt x="6430798" y="497926"/>
                  <a:pt x="6430798" y="501803"/>
                </a:cubicBezTo>
                <a:cubicBezTo>
                  <a:pt x="6433526" y="506093"/>
                  <a:pt x="6437078" y="507333"/>
                  <a:pt x="6441138" y="508191"/>
                </a:cubicBezTo>
                <a:cubicBezTo>
                  <a:pt x="6456236" y="511432"/>
                  <a:pt x="6456109" y="511718"/>
                  <a:pt x="6455982" y="522363"/>
                </a:cubicBezTo>
                <a:cubicBezTo>
                  <a:pt x="6455918" y="528559"/>
                  <a:pt x="6455982" y="534756"/>
                  <a:pt x="6455982" y="539713"/>
                </a:cubicBezTo>
                <a:cubicBezTo>
                  <a:pt x="6446403" y="550708"/>
                  <a:pt x="6435112" y="544067"/>
                  <a:pt x="6424962" y="546259"/>
                </a:cubicBezTo>
                <a:cubicBezTo>
                  <a:pt x="6420521" y="542128"/>
                  <a:pt x="6416017" y="537838"/>
                  <a:pt x="6411260" y="533453"/>
                </a:cubicBezTo>
                <a:cubicBezTo>
                  <a:pt x="6394576" y="533453"/>
                  <a:pt x="6377638" y="533453"/>
                  <a:pt x="6360954" y="533453"/>
                </a:cubicBezTo>
                <a:cubicBezTo>
                  <a:pt x="6356260" y="529068"/>
                  <a:pt x="6351693" y="524810"/>
                  <a:pt x="6346935" y="520393"/>
                </a:cubicBezTo>
                <a:cubicBezTo>
                  <a:pt x="6334375" y="520393"/>
                  <a:pt x="6321751" y="520393"/>
                  <a:pt x="6309507" y="520393"/>
                </a:cubicBezTo>
                <a:cubicBezTo>
                  <a:pt x="6301705" y="512576"/>
                  <a:pt x="6294156" y="505076"/>
                  <a:pt x="6285212" y="496115"/>
                </a:cubicBezTo>
                <a:cubicBezTo>
                  <a:pt x="6278614" y="495797"/>
                  <a:pt x="6270431" y="495385"/>
                  <a:pt x="6259266" y="494876"/>
                </a:cubicBezTo>
                <a:cubicBezTo>
                  <a:pt x="6253620" y="494177"/>
                  <a:pt x="6251216" y="482102"/>
                  <a:pt x="6242157" y="482864"/>
                </a:cubicBezTo>
                <a:cubicBezTo>
                  <a:pt x="6231861" y="483722"/>
                  <a:pt x="6227795" y="475905"/>
                  <a:pt x="6220994" y="470313"/>
                </a:cubicBezTo>
                <a:cubicBezTo>
                  <a:pt x="6213331" y="470313"/>
                  <a:pt x="6204977" y="470313"/>
                  <a:pt x="6195918" y="470313"/>
                </a:cubicBezTo>
                <a:cubicBezTo>
                  <a:pt x="6182793" y="457221"/>
                  <a:pt x="6169510" y="444002"/>
                  <a:pt x="6156797" y="431291"/>
                </a:cubicBezTo>
                <a:cubicBezTo>
                  <a:pt x="6145549" y="433801"/>
                  <a:pt x="6139764" y="427827"/>
                  <a:pt x="6133154" y="419915"/>
                </a:cubicBezTo>
                <a:cubicBezTo>
                  <a:pt x="6126100" y="419565"/>
                  <a:pt x="6117929" y="419184"/>
                  <a:pt x="6108845" y="418739"/>
                </a:cubicBezTo>
                <a:cubicBezTo>
                  <a:pt x="6099818" y="414926"/>
                  <a:pt x="6093938" y="406378"/>
                  <a:pt x="6087455" y="398529"/>
                </a:cubicBezTo>
                <a:cubicBezTo>
                  <a:pt x="6086345" y="382640"/>
                  <a:pt x="6086281" y="381656"/>
                  <a:pt x="6075852" y="381275"/>
                </a:cubicBezTo>
                <a:cubicBezTo>
                  <a:pt x="6068544" y="380989"/>
                  <a:pt x="6064193" y="378447"/>
                  <a:pt x="6062162" y="371995"/>
                </a:cubicBezTo>
                <a:cubicBezTo>
                  <a:pt x="6060951" y="368214"/>
                  <a:pt x="6060856" y="364083"/>
                  <a:pt x="6061109" y="365799"/>
                </a:cubicBezTo>
                <a:cubicBezTo>
                  <a:pt x="6048815" y="350832"/>
                  <a:pt x="6039503" y="339520"/>
                  <a:pt x="6032220" y="330622"/>
                </a:cubicBezTo>
                <a:cubicBezTo>
                  <a:pt x="6024183" y="329669"/>
                  <a:pt x="6020148" y="329161"/>
                  <a:pt x="6016146" y="328684"/>
                </a:cubicBezTo>
                <a:cubicBezTo>
                  <a:pt x="6004162" y="316704"/>
                  <a:pt x="5992211" y="304755"/>
                  <a:pt x="5980234" y="292776"/>
                </a:cubicBezTo>
                <a:cubicBezTo>
                  <a:pt x="5976098" y="292521"/>
                  <a:pt x="5971968" y="292267"/>
                  <a:pt x="5965707" y="291886"/>
                </a:cubicBezTo>
                <a:cubicBezTo>
                  <a:pt x="5957099" y="281972"/>
                  <a:pt x="5947406" y="270882"/>
                  <a:pt x="5935486" y="257218"/>
                </a:cubicBezTo>
                <a:cubicBezTo>
                  <a:pt x="5932815" y="238915"/>
                  <a:pt x="5927512" y="236023"/>
                  <a:pt x="5909743" y="247303"/>
                </a:cubicBezTo>
                <a:cubicBezTo>
                  <a:pt x="5909743" y="255597"/>
                  <a:pt x="5909743" y="264018"/>
                  <a:pt x="5909743" y="272217"/>
                </a:cubicBezTo>
                <a:cubicBezTo>
                  <a:pt x="5905455" y="276982"/>
                  <a:pt x="5901326" y="281496"/>
                  <a:pt x="5897386" y="285848"/>
                </a:cubicBezTo>
                <a:cubicBezTo>
                  <a:pt x="5901262" y="290266"/>
                  <a:pt x="5905107" y="294651"/>
                  <a:pt x="5908919" y="298972"/>
                </a:cubicBezTo>
                <a:cubicBezTo>
                  <a:pt x="5902436" y="305487"/>
                  <a:pt x="5896460" y="311461"/>
                  <a:pt x="5890516" y="317435"/>
                </a:cubicBezTo>
                <a:cubicBezTo>
                  <a:pt x="5884128" y="317435"/>
                  <a:pt x="5877778" y="317435"/>
                  <a:pt x="5871454" y="317435"/>
                </a:cubicBezTo>
                <a:cubicBezTo>
                  <a:pt x="5871454" y="311715"/>
                  <a:pt x="5872500" y="305709"/>
                  <a:pt x="5871168" y="300307"/>
                </a:cubicBezTo>
                <a:cubicBezTo>
                  <a:pt x="5869798" y="294873"/>
                  <a:pt x="5865668" y="290616"/>
                  <a:pt x="5858741" y="292013"/>
                </a:cubicBezTo>
                <a:cubicBezTo>
                  <a:pt x="5858741" y="285976"/>
                  <a:pt x="5858741" y="279970"/>
                  <a:pt x="5858741" y="273647"/>
                </a:cubicBezTo>
                <a:cubicBezTo>
                  <a:pt x="5852162" y="267450"/>
                  <a:pt x="5847747" y="258426"/>
                  <a:pt x="5838054" y="255661"/>
                </a:cubicBezTo>
                <a:cubicBezTo>
                  <a:pt x="5837096" y="255407"/>
                  <a:pt x="5835288" y="258266"/>
                  <a:pt x="5833855" y="259697"/>
                </a:cubicBezTo>
                <a:cubicBezTo>
                  <a:pt x="5835986" y="270501"/>
                  <a:pt x="5826356" y="283752"/>
                  <a:pt x="5840655" y="292013"/>
                </a:cubicBezTo>
                <a:cubicBezTo>
                  <a:pt x="5846694" y="292013"/>
                  <a:pt x="5852701" y="292013"/>
                  <a:pt x="5858741" y="292013"/>
                </a:cubicBezTo>
                <a:cubicBezTo>
                  <a:pt x="5858741" y="297733"/>
                  <a:pt x="5857688" y="303739"/>
                  <a:pt x="5859026" y="309141"/>
                </a:cubicBezTo>
                <a:cubicBezTo>
                  <a:pt x="5860390" y="314575"/>
                  <a:pt x="5864526" y="318833"/>
                  <a:pt x="5871454" y="317435"/>
                </a:cubicBezTo>
                <a:cubicBezTo>
                  <a:pt x="5869988" y="322201"/>
                  <a:pt x="5871580" y="325570"/>
                  <a:pt x="5875773" y="328176"/>
                </a:cubicBezTo>
                <a:cubicBezTo>
                  <a:pt x="5882352" y="332275"/>
                  <a:pt x="5892997" y="326523"/>
                  <a:pt x="5896777" y="339711"/>
                </a:cubicBezTo>
                <a:cubicBezTo>
                  <a:pt x="5896777" y="341077"/>
                  <a:pt x="5896777" y="345239"/>
                  <a:pt x="5896777" y="349307"/>
                </a:cubicBezTo>
                <a:cubicBezTo>
                  <a:pt x="5883303" y="363956"/>
                  <a:pt x="5864717" y="349689"/>
                  <a:pt x="5851465" y="357029"/>
                </a:cubicBezTo>
                <a:cubicBezTo>
                  <a:pt x="5843262" y="362081"/>
                  <a:pt x="5847107" y="368977"/>
                  <a:pt x="5845933" y="374475"/>
                </a:cubicBezTo>
                <a:cubicBezTo>
                  <a:pt x="5852067" y="380608"/>
                  <a:pt x="5857979" y="386517"/>
                  <a:pt x="5865097" y="393635"/>
                </a:cubicBezTo>
                <a:cubicBezTo>
                  <a:pt x="5869925" y="393635"/>
                  <a:pt x="5876027" y="393445"/>
                  <a:pt x="5882098" y="393667"/>
                </a:cubicBezTo>
                <a:cubicBezTo>
                  <a:pt x="5893758" y="394080"/>
                  <a:pt x="5896936" y="397035"/>
                  <a:pt x="5896872" y="407585"/>
                </a:cubicBezTo>
                <a:cubicBezTo>
                  <a:pt x="5896872" y="409683"/>
                  <a:pt x="5896936" y="411748"/>
                  <a:pt x="5896872" y="413845"/>
                </a:cubicBezTo>
                <a:cubicBezTo>
                  <a:pt x="5896714" y="417913"/>
                  <a:pt x="5896460" y="422012"/>
                  <a:pt x="5896238" y="426080"/>
                </a:cubicBezTo>
                <a:cubicBezTo>
                  <a:pt x="5890681" y="431164"/>
                  <a:pt x="5890675" y="431164"/>
                  <a:pt x="5878190" y="419470"/>
                </a:cubicBezTo>
                <a:cubicBezTo>
                  <a:pt x="5869449" y="427796"/>
                  <a:pt x="5860675" y="436153"/>
                  <a:pt x="5851877" y="444510"/>
                </a:cubicBezTo>
                <a:cubicBezTo>
                  <a:pt x="5841448" y="444510"/>
                  <a:pt x="5831025" y="444510"/>
                  <a:pt x="5820603" y="444510"/>
                </a:cubicBezTo>
                <a:cubicBezTo>
                  <a:pt x="5821941" y="439934"/>
                  <a:pt x="5820730" y="436185"/>
                  <a:pt x="5816536" y="434183"/>
                </a:cubicBezTo>
                <a:cubicBezTo>
                  <a:pt x="5807192" y="429702"/>
                  <a:pt x="5797404" y="431672"/>
                  <a:pt x="5787806" y="433039"/>
                </a:cubicBezTo>
                <a:cubicBezTo>
                  <a:pt x="5786220" y="433261"/>
                  <a:pt x="5783549" y="436725"/>
                  <a:pt x="5783740" y="436979"/>
                </a:cubicBezTo>
                <a:cubicBezTo>
                  <a:pt x="5785681" y="439712"/>
                  <a:pt x="5787965" y="444002"/>
                  <a:pt x="5790477" y="444192"/>
                </a:cubicBezTo>
                <a:cubicBezTo>
                  <a:pt x="5800455" y="445019"/>
                  <a:pt x="5810560" y="444542"/>
                  <a:pt x="5820603" y="444542"/>
                </a:cubicBezTo>
                <a:cubicBezTo>
                  <a:pt x="5820603" y="450802"/>
                  <a:pt x="5820603" y="457030"/>
                  <a:pt x="5820603" y="463290"/>
                </a:cubicBezTo>
                <a:cubicBezTo>
                  <a:pt x="5816378" y="467771"/>
                  <a:pt x="5812121" y="472283"/>
                  <a:pt x="5807827" y="476826"/>
                </a:cubicBezTo>
                <a:cubicBezTo>
                  <a:pt x="5807827" y="480895"/>
                  <a:pt x="5807827" y="485025"/>
                  <a:pt x="5807827" y="488807"/>
                </a:cubicBezTo>
                <a:cubicBezTo>
                  <a:pt x="5803602" y="493414"/>
                  <a:pt x="5799599" y="497768"/>
                  <a:pt x="5795628" y="502089"/>
                </a:cubicBezTo>
                <a:cubicBezTo>
                  <a:pt x="5803824" y="511972"/>
                  <a:pt x="5820793" y="505839"/>
                  <a:pt x="5826420" y="520774"/>
                </a:cubicBezTo>
                <a:cubicBezTo>
                  <a:pt x="5834298" y="520774"/>
                  <a:pt x="5842596" y="520202"/>
                  <a:pt x="5850697" y="521124"/>
                </a:cubicBezTo>
                <a:cubicBezTo>
                  <a:pt x="5853241" y="521410"/>
                  <a:pt x="5855309" y="525795"/>
                  <a:pt x="5857592" y="528273"/>
                </a:cubicBezTo>
                <a:cubicBezTo>
                  <a:pt x="5851528" y="534343"/>
                  <a:pt x="5845647" y="540222"/>
                  <a:pt x="5839704" y="546164"/>
                </a:cubicBezTo>
                <a:cubicBezTo>
                  <a:pt x="5835606" y="546164"/>
                  <a:pt x="5831444" y="546164"/>
                  <a:pt x="5826769" y="546164"/>
                </a:cubicBezTo>
                <a:cubicBezTo>
                  <a:pt x="5816980" y="556427"/>
                  <a:pt x="5806938" y="566977"/>
                  <a:pt x="5796357" y="578035"/>
                </a:cubicBezTo>
                <a:cubicBezTo>
                  <a:pt x="5799535" y="581658"/>
                  <a:pt x="5803348" y="585980"/>
                  <a:pt x="5807890" y="591159"/>
                </a:cubicBezTo>
                <a:cubicBezTo>
                  <a:pt x="5807890" y="596307"/>
                  <a:pt x="5807795" y="602472"/>
                  <a:pt x="5807928" y="608637"/>
                </a:cubicBezTo>
                <a:cubicBezTo>
                  <a:pt x="5808150" y="619568"/>
                  <a:pt x="5808207" y="619568"/>
                  <a:pt x="5822797" y="622460"/>
                </a:cubicBezTo>
                <a:cubicBezTo>
                  <a:pt x="5824700" y="622841"/>
                  <a:pt x="5826547" y="623413"/>
                  <a:pt x="5827815" y="623763"/>
                </a:cubicBezTo>
                <a:cubicBezTo>
                  <a:pt x="5834140" y="629959"/>
                  <a:pt x="5840243" y="635649"/>
                  <a:pt x="5845869" y="641751"/>
                </a:cubicBezTo>
                <a:lnTo>
                  <a:pt x="5846023" y="647662"/>
                </a:lnTo>
                <a:lnTo>
                  <a:pt x="5851560" y="647953"/>
                </a:lnTo>
                <a:cubicBezTo>
                  <a:pt x="5854129" y="649228"/>
                  <a:pt x="5855816" y="652628"/>
                  <a:pt x="5857307" y="655393"/>
                </a:cubicBezTo>
                <a:cubicBezTo>
                  <a:pt x="5857561" y="655869"/>
                  <a:pt x="5854129" y="659301"/>
                  <a:pt x="5853653" y="659047"/>
                </a:cubicBezTo>
                <a:cubicBezTo>
                  <a:pt x="5850888" y="657550"/>
                  <a:pt x="5847493" y="655869"/>
                  <a:pt x="5846218" y="653294"/>
                </a:cubicBezTo>
                <a:lnTo>
                  <a:pt x="5845930" y="647847"/>
                </a:lnTo>
                <a:lnTo>
                  <a:pt x="5827276" y="647847"/>
                </a:lnTo>
                <a:cubicBezTo>
                  <a:pt x="5822702" y="643654"/>
                  <a:pt x="5818287" y="639588"/>
                  <a:pt x="5814088" y="635744"/>
                </a:cubicBezTo>
                <a:cubicBezTo>
                  <a:pt x="5809165" y="640096"/>
                  <a:pt x="5804553" y="644162"/>
                  <a:pt x="5799631" y="648519"/>
                </a:cubicBezTo>
                <a:cubicBezTo>
                  <a:pt x="5791301" y="648519"/>
                  <a:pt x="5783074" y="648519"/>
                  <a:pt x="5776051" y="648519"/>
                </a:cubicBezTo>
                <a:cubicBezTo>
                  <a:pt x="5767944" y="653283"/>
                  <a:pt x="5770202" y="660082"/>
                  <a:pt x="5769727" y="666311"/>
                </a:cubicBezTo>
                <a:cubicBezTo>
                  <a:pt x="5773888" y="670758"/>
                  <a:pt x="5778151" y="675306"/>
                  <a:pt x="5782503" y="679943"/>
                </a:cubicBezTo>
                <a:cubicBezTo>
                  <a:pt x="5782503" y="688240"/>
                  <a:pt x="5782503" y="696657"/>
                  <a:pt x="5782503" y="704827"/>
                </a:cubicBezTo>
                <a:cubicBezTo>
                  <a:pt x="5786918" y="709559"/>
                  <a:pt x="5791143" y="714101"/>
                  <a:pt x="5795216" y="718459"/>
                </a:cubicBezTo>
                <a:cubicBezTo>
                  <a:pt x="5794930" y="722969"/>
                  <a:pt x="5794670" y="727098"/>
                  <a:pt x="5794416" y="731234"/>
                </a:cubicBezTo>
                <a:cubicBezTo>
                  <a:pt x="5786220" y="741337"/>
                  <a:pt x="5774840" y="734792"/>
                  <a:pt x="5765020" y="736790"/>
                </a:cubicBezTo>
                <a:cubicBezTo>
                  <a:pt x="5762387" y="739556"/>
                  <a:pt x="5758797" y="741941"/>
                  <a:pt x="5757299" y="745245"/>
                </a:cubicBezTo>
                <a:cubicBezTo>
                  <a:pt x="5755713" y="748772"/>
                  <a:pt x="5757617" y="754526"/>
                  <a:pt x="5755390" y="756999"/>
                </a:cubicBezTo>
                <a:cubicBezTo>
                  <a:pt x="5745633" y="767871"/>
                  <a:pt x="5734925" y="777944"/>
                  <a:pt x="5725264" y="787605"/>
                </a:cubicBezTo>
                <a:cubicBezTo>
                  <a:pt x="5717766" y="787700"/>
                  <a:pt x="5711156" y="786520"/>
                  <a:pt x="5707185" y="793034"/>
                </a:cubicBezTo>
                <a:cubicBezTo>
                  <a:pt x="5702097" y="801331"/>
                  <a:pt x="5692594" y="798788"/>
                  <a:pt x="5685667" y="802219"/>
                </a:cubicBezTo>
                <a:cubicBezTo>
                  <a:pt x="5680427" y="804826"/>
                  <a:pt x="5677756" y="811690"/>
                  <a:pt x="5671146" y="813028"/>
                </a:cubicBezTo>
                <a:cubicBezTo>
                  <a:pt x="5667239" y="813821"/>
                  <a:pt x="5663331" y="814550"/>
                  <a:pt x="5659449" y="815312"/>
                </a:cubicBezTo>
                <a:cubicBezTo>
                  <a:pt x="5651982" y="822778"/>
                  <a:pt x="5644516" y="830250"/>
                  <a:pt x="5636694" y="838065"/>
                </a:cubicBezTo>
                <a:cubicBezTo>
                  <a:pt x="5628720" y="838065"/>
                  <a:pt x="5620391" y="838065"/>
                  <a:pt x="5612004" y="838065"/>
                </a:cubicBezTo>
                <a:cubicBezTo>
                  <a:pt x="5607266" y="842447"/>
                  <a:pt x="5602724" y="846709"/>
                  <a:pt x="5597991" y="851094"/>
                </a:cubicBezTo>
                <a:cubicBezTo>
                  <a:pt x="5589852" y="851094"/>
                  <a:pt x="5581403" y="851094"/>
                  <a:pt x="5572630" y="851094"/>
                </a:cubicBezTo>
                <a:cubicBezTo>
                  <a:pt x="5566939" y="857004"/>
                  <a:pt x="5561059" y="863043"/>
                  <a:pt x="5554931" y="869399"/>
                </a:cubicBezTo>
                <a:cubicBezTo>
                  <a:pt x="5551911" y="887287"/>
                  <a:pt x="5550478" y="888619"/>
                  <a:pt x="5532906" y="889260"/>
                </a:cubicBezTo>
                <a:cubicBezTo>
                  <a:pt x="5530806" y="889323"/>
                  <a:pt x="5528681" y="889101"/>
                  <a:pt x="5526581" y="889323"/>
                </a:cubicBezTo>
                <a:cubicBezTo>
                  <a:pt x="5524608" y="889513"/>
                  <a:pt x="5522705" y="890084"/>
                  <a:pt x="5520954" y="890433"/>
                </a:cubicBezTo>
                <a:cubicBezTo>
                  <a:pt x="5514820" y="896472"/>
                  <a:pt x="5508819" y="902415"/>
                  <a:pt x="5502875" y="908257"/>
                </a:cubicBezTo>
                <a:cubicBezTo>
                  <a:pt x="5502875" y="912615"/>
                  <a:pt x="5502875" y="916840"/>
                  <a:pt x="5502875" y="921064"/>
                </a:cubicBezTo>
                <a:cubicBezTo>
                  <a:pt x="5499538" y="923164"/>
                  <a:pt x="5496234" y="927008"/>
                  <a:pt x="5492833" y="927103"/>
                </a:cubicBezTo>
                <a:cubicBezTo>
                  <a:pt x="5473859" y="927705"/>
                  <a:pt x="5454853" y="927388"/>
                  <a:pt x="5435792" y="927388"/>
                </a:cubicBezTo>
                <a:cubicBezTo>
                  <a:pt x="5426352" y="932062"/>
                  <a:pt x="5419995" y="940004"/>
                  <a:pt x="5415954" y="945504"/>
                </a:cubicBezTo>
                <a:cubicBezTo>
                  <a:pt x="5413164" y="954207"/>
                  <a:pt x="5411349" y="959770"/>
                  <a:pt x="5409223" y="966316"/>
                </a:cubicBezTo>
                <a:cubicBezTo>
                  <a:pt x="5403502" y="961070"/>
                  <a:pt x="5399048" y="956972"/>
                  <a:pt x="5394506" y="952811"/>
                </a:cubicBezTo>
                <a:cubicBezTo>
                  <a:pt x="5379923" y="952811"/>
                  <a:pt x="5365142" y="952811"/>
                  <a:pt x="5350367" y="952811"/>
                </a:cubicBezTo>
                <a:lnTo>
                  <a:pt x="5350336" y="952730"/>
                </a:lnTo>
                <a:lnTo>
                  <a:pt x="5341817" y="963214"/>
                </a:lnTo>
                <a:lnTo>
                  <a:pt x="5337656" y="952811"/>
                </a:lnTo>
                <a:lnTo>
                  <a:pt x="5337655" y="952811"/>
                </a:lnTo>
                <a:cubicBezTo>
                  <a:pt x="5318586" y="952811"/>
                  <a:pt x="5299516" y="952811"/>
                  <a:pt x="5280708" y="952811"/>
                </a:cubicBezTo>
                <a:cubicBezTo>
                  <a:pt x="5276001" y="957194"/>
                  <a:pt x="5271427" y="961457"/>
                  <a:pt x="5266656" y="965903"/>
                </a:cubicBezTo>
                <a:cubicBezTo>
                  <a:pt x="5249814" y="965903"/>
                  <a:pt x="5232972" y="965903"/>
                  <a:pt x="5216764" y="965903"/>
                </a:cubicBezTo>
                <a:cubicBezTo>
                  <a:pt x="5212031" y="968796"/>
                  <a:pt x="5209963" y="972291"/>
                  <a:pt x="5210598" y="976674"/>
                </a:cubicBezTo>
                <a:cubicBezTo>
                  <a:pt x="5211652" y="983855"/>
                  <a:pt x="5208472" y="989322"/>
                  <a:pt x="5201989" y="990623"/>
                </a:cubicBezTo>
                <a:cubicBezTo>
                  <a:pt x="5195919" y="991834"/>
                  <a:pt x="5190672" y="992342"/>
                  <a:pt x="5185275" y="996693"/>
                </a:cubicBezTo>
                <a:cubicBezTo>
                  <a:pt x="5171318" y="1007946"/>
                  <a:pt x="5170684" y="1007629"/>
                  <a:pt x="5154825" y="992374"/>
                </a:cubicBezTo>
                <a:cubicBezTo>
                  <a:pt x="5147675" y="993959"/>
                  <a:pt x="5146533" y="999142"/>
                  <a:pt x="5147009" y="1005339"/>
                </a:cubicBezTo>
                <a:cubicBezTo>
                  <a:pt x="5147358" y="1009690"/>
                  <a:pt x="5145416" y="1013154"/>
                  <a:pt x="5140780" y="1016014"/>
                </a:cubicBezTo>
                <a:cubicBezTo>
                  <a:pt x="5124445" y="1016014"/>
                  <a:pt x="5107602" y="1016014"/>
                  <a:pt x="5090062" y="1016014"/>
                </a:cubicBezTo>
                <a:cubicBezTo>
                  <a:pt x="5086021" y="1012234"/>
                  <a:pt x="5081447" y="1007978"/>
                  <a:pt x="5076843" y="1003683"/>
                </a:cubicBezTo>
                <a:cubicBezTo>
                  <a:pt x="5064224" y="1003683"/>
                  <a:pt x="5051544" y="1003683"/>
                  <a:pt x="5038862" y="1003683"/>
                </a:cubicBezTo>
                <a:cubicBezTo>
                  <a:pt x="5036770" y="1007115"/>
                  <a:pt x="5034226" y="1010293"/>
                  <a:pt x="5032728" y="1013915"/>
                </a:cubicBezTo>
                <a:cubicBezTo>
                  <a:pt x="5031238" y="1017543"/>
                  <a:pt x="5031428" y="1021895"/>
                  <a:pt x="5029708" y="1025357"/>
                </a:cubicBezTo>
                <a:cubicBezTo>
                  <a:pt x="5027711" y="1029328"/>
                  <a:pt x="5023447" y="1029678"/>
                  <a:pt x="5018652" y="1029202"/>
                </a:cubicBezTo>
                <a:cubicBezTo>
                  <a:pt x="5012486" y="1028599"/>
                  <a:pt x="5006193" y="1029043"/>
                  <a:pt x="5000731" y="1029043"/>
                </a:cubicBezTo>
                <a:cubicBezTo>
                  <a:pt x="4990303" y="1038291"/>
                  <a:pt x="4996659" y="1049744"/>
                  <a:pt x="4994152" y="1059373"/>
                </a:cubicBezTo>
                <a:cubicBezTo>
                  <a:pt x="4993322" y="1062488"/>
                  <a:pt x="4989033" y="1066111"/>
                  <a:pt x="4985728" y="1066903"/>
                </a:cubicBezTo>
                <a:cubicBezTo>
                  <a:pt x="4979594" y="1068369"/>
                  <a:pt x="4973333" y="1067069"/>
                  <a:pt x="4969330" y="1061060"/>
                </a:cubicBezTo>
                <a:cubicBezTo>
                  <a:pt x="4973301" y="1056638"/>
                  <a:pt x="4977304" y="1052191"/>
                  <a:pt x="4981313" y="1047698"/>
                </a:cubicBezTo>
                <a:cubicBezTo>
                  <a:pt x="4979721" y="1046106"/>
                  <a:pt x="4978294" y="1043403"/>
                  <a:pt x="4976701" y="1043277"/>
                </a:cubicBezTo>
                <a:cubicBezTo>
                  <a:pt x="4964217" y="1042484"/>
                  <a:pt x="4951663" y="1042230"/>
                  <a:pt x="4939140" y="1041754"/>
                </a:cubicBezTo>
                <a:cubicBezTo>
                  <a:pt x="4934370" y="1041564"/>
                  <a:pt x="4930335" y="1034288"/>
                  <a:pt x="4930843" y="1027198"/>
                </a:cubicBezTo>
                <a:cubicBezTo>
                  <a:pt x="4931166" y="1022909"/>
                  <a:pt x="4932690" y="1019446"/>
                  <a:pt x="4937167" y="1016617"/>
                </a:cubicBezTo>
                <a:cubicBezTo>
                  <a:pt x="4953598" y="1016617"/>
                  <a:pt x="4970471" y="1016617"/>
                  <a:pt x="4987195" y="1016617"/>
                </a:cubicBezTo>
                <a:cubicBezTo>
                  <a:pt x="4991957" y="1012171"/>
                  <a:pt x="4996531" y="1007914"/>
                  <a:pt x="5001238" y="1003525"/>
                </a:cubicBezTo>
                <a:cubicBezTo>
                  <a:pt x="5005337" y="1003525"/>
                  <a:pt x="5009530" y="1003525"/>
                  <a:pt x="5013635" y="1003525"/>
                </a:cubicBezTo>
                <a:cubicBezTo>
                  <a:pt x="5026594" y="991035"/>
                  <a:pt x="5017384" y="975405"/>
                  <a:pt x="5019889" y="961292"/>
                </a:cubicBezTo>
                <a:cubicBezTo>
                  <a:pt x="5014775" y="952240"/>
                  <a:pt x="5006701" y="946011"/>
                  <a:pt x="5000186" y="940512"/>
                </a:cubicBezTo>
                <a:cubicBezTo>
                  <a:pt x="4988652" y="938482"/>
                  <a:pt x="4982581" y="943848"/>
                  <a:pt x="4978357" y="950458"/>
                </a:cubicBezTo>
                <a:cubicBezTo>
                  <a:pt x="4975496" y="951473"/>
                  <a:pt x="4973650" y="952684"/>
                  <a:pt x="4971810" y="952716"/>
                </a:cubicBezTo>
                <a:cubicBezTo>
                  <a:pt x="4952741" y="952843"/>
                  <a:pt x="4933673" y="952811"/>
                  <a:pt x="4914635" y="952811"/>
                </a:cubicBezTo>
                <a:cubicBezTo>
                  <a:pt x="4903356" y="958881"/>
                  <a:pt x="4896144" y="969494"/>
                  <a:pt x="4886863" y="977784"/>
                </a:cubicBezTo>
                <a:cubicBezTo>
                  <a:pt x="4882320" y="973686"/>
                  <a:pt x="4877772" y="969620"/>
                  <a:pt x="4873420" y="965681"/>
                </a:cubicBezTo>
                <a:cubicBezTo>
                  <a:pt x="4864805" y="965681"/>
                  <a:pt x="4856389" y="965681"/>
                  <a:pt x="4848470" y="965681"/>
                </a:cubicBezTo>
                <a:cubicBezTo>
                  <a:pt x="4843516" y="970191"/>
                  <a:pt x="4838904" y="974352"/>
                  <a:pt x="4834330" y="978488"/>
                </a:cubicBezTo>
                <a:cubicBezTo>
                  <a:pt x="4824384" y="976198"/>
                  <a:pt x="4818218" y="981508"/>
                  <a:pt x="4812978" y="988276"/>
                </a:cubicBezTo>
                <a:cubicBezTo>
                  <a:pt x="4808873" y="989196"/>
                  <a:pt x="4805029" y="990559"/>
                  <a:pt x="4801123" y="990845"/>
                </a:cubicBezTo>
                <a:cubicBezTo>
                  <a:pt x="4786570" y="991866"/>
                  <a:pt x="4771788" y="988815"/>
                  <a:pt x="4757458" y="992944"/>
                </a:cubicBezTo>
                <a:cubicBezTo>
                  <a:pt x="4752688" y="994308"/>
                  <a:pt x="4751419" y="998793"/>
                  <a:pt x="4752910" y="1003620"/>
                </a:cubicBezTo>
                <a:cubicBezTo>
                  <a:pt x="4742488" y="1003620"/>
                  <a:pt x="4732066" y="1003620"/>
                  <a:pt x="4721991" y="1003620"/>
                </a:cubicBezTo>
                <a:cubicBezTo>
                  <a:pt x="4712488" y="1008041"/>
                  <a:pt x="4716396" y="1017956"/>
                  <a:pt x="4712774" y="1024692"/>
                </a:cubicBezTo>
                <a:cubicBezTo>
                  <a:pt x="4710426" y="1029043"/>
                  <a:pt x="4706830" y="1030502"/>
                  <a:pt x="4702066" y="1029043"/>
                </a:cubicBezTo>
                <a:cubicBezTo>
                  <a:pt x="4703524" y="1024248"/>
                  <a:pt x="4702287" y="1019985"/>
                  <a:pt x="4697650" y="1018463"/>
                </a:cubicBezTo>
                <a:cubicBezTo>
                  <a:pt x="4683695" y="1013820"/>
                  <a:pt x="4669554" y="1017956"/>
                  <a:pt x="4659385" y="1016363"/>
                </a:cubicBezTo>
                <a:cubicBezTo>
                  <a:pt x="4649915" y="1021387"/>
                  <a:pt x="4649852" y="1024818"/>
                  <a:pt x="4655890" y="1027166"/>
                </a:cubicBezTo>
                <a:cubicBezTo>
                  <a:pt x="4661295" y="1029265"/>
                  <a:pt x="4667461" y="1029551"/>
                  <a:pt x="4672796" y="1031809"/>
                </a:cubicBezTo>
                <a:cubicBezTo>
                  <a:pt x="4677788" y="1033901"/>
                  <a:pt x="4677084" y="1037530"/>
                  <a:pt x="4670411" y="1041120"/>
                </a:cubicBezTo>
                <a:cubicBezTo>
                  <a:pt x="4663420" y="1041120"/>
                  <a:pt x="4655256" y="1041120"/>
                  <a:pt x="4646895" y="1041120"/>
                </a:cubicBezTo>
                <a:cubicBezTo>
                  <a:pt x="4642099" y="1045313"/>
                  <a:pt x="4637488" y="1049361"/>
                  <a:pt x="4632818" y="1053459"/>
                </a:cubicBezTo>
                <a:cubicBezTo>
                  <a:pt x="4620138" y="1050314"/>
                  <a:pt x="4631423" y="1033648"/>
                  <a:pt x="4616230" y="1029297"/>
                </a:cubicBezTo>
                <a:cubicBezTo>
                  <a:pt x="4611656" y="1029297"/>
                  <a:pt x="4603358" y="1029297"/>
                  <a:pt x="4594458" y="1029297"/>
                </a:cubicBezTo>
                <a:cubicBezTo>
                  <a:pt x="4590392" y="1033108"/>
                  <a:pt x="4585883" y="1037339"/>
                  <a:pt x="4581206" y="1041723"/>
                </a:cubicBezTo>
                <a:cubicBezTo>
                  <a:pt x="4577330" y="1041723"/>
                  <a:pt x="4573137" y="1041723"/>
                  <a:pt x="4568945" y="1041723"/>
                </a:cubicBezTo>
                <a:cubicBezTo>
                  <a:pt x="4564555" y="1037656"/>
                  <a:pt x="4560107" y="1033521"/>
                  <a:pt x="4554544" y="1028376"/>
                </a:cubicBezTo>
                <a:cubicBezTo>
                  <a:pt x="4552419" y="1034479"/>
                  <a:pt x="4550478" y="1039940"/>
                  <a:pt x="4548860" y="1044552"/>
                </a:cubicBezTo>
                <a:cubicBezTo>
                  <a:pt x="4556010" y="1056638"/>
                  <a:pt x="4566242" y="1063984"/>
                  <a:pt x="4574502" y="1073100"/>
                </a:cubicBezTo>
                <a:cubicBezTo>
                  <a:pt x="4571870" y="1076057"/>
                  <a:pt x="4568786" y="1078727"/>
                  <a:pt x="4566719" y="1082034"/>
                </a:cubicBezTo>
                <a:cubicBezTo>
                  <a:pt x="4560647" y="1091791"/>
                  <a:pt x="4550256" y="1092488"/>
                  <a:pt x="4541356" y="1094523"/>
                </a:cubicBezTo>
                <a:cubicBezTo>
                  <a:pt x="4533350" y="1102532"/>
                  <a:pt x="4525947" y="1109941"/>
                  <a:pt x="4518189" y="1117693"/>
                </a:cubicBezTo>
                <a:cubicBezTo>
                  <a:pt x="4510311" y="1117693"/>
                  <a:pt x="4502076" y="1117693"/>
                  <a:pt x="4493690" y="1117693"/>
                </a:cubicBezTo>
                <a:cubicBezTo>
                  <a:pt x="4489046" y="1121949"/>
                  <a:pt x="4484504" y="1126079"/>
                  <a:pt x="4479581" y="1130565"/>
                </a:cubicBezTo>
                <a:cubicBezTo>
                  <a:pt x="4475984" y="1130565"/>
                  <a:pt x="4471855" y="1130565"/>
                  <a:pt x="4464832" y="1130565"/>
                </a:cubicBezTo>
                <a:cubicBezTo>
                  <a:pt x="4462099" y="1133870"/>
                  <a:pt x="4458381" y="1138887"/>
                  <a:pt x="4454061" y="1143341"/>
                </a:cubicBezTo>
                <a:lnTo>
                  <a:pt x="4445142" y="1143436"/>
                </a:lnTo>
                <a:lnTo>
                  <a:pt x="4447705" y="1143404"/>
                </a:lnTo>
                <a:cubicBezTo>
                  <a:pt x="4449322" y="1139300"/>
                  <a:pt x="4447673" y="1136250"/>
                  <a:pt x="4444495" y="1133521"/>
                </a:cubicBezTo>
                <a:cubicBezTo>
                  <a:pt x="4441475" y="1130944"/>
                  <a:pt x="4438931" y="1131324"/>
                  <a:pt x="4436552" y="1136027"/>
                </a:cubicBezTo>
                <a:cubicBezTo>
                  <a:pt x="4436133" y="1136857"/>
                  <a:pt x="4437250" y="1138855"/>
                  <a:pt x="4438138" y="1139909"/>
                </a:cubicBezTo>
                <a:cubicBezTo>
                  <a:pt x="4439280" y="1141305"/>
                  <a:pt x="4440714" y="1142795"/>
                  <a:pt x="4445129" y="1143404"/>
                </a:cubicBezTo>
                <a:lnTo>
                  <a:pt x="4445142" y="1143436"/>
                </a:lnTo>
                <a:lnTo>
                  <a:pt x="4447799" y="1149666"/>
                </a:lnTo>
                <a:cubicBezTo>
                  <a:pt x="4442141" y="1155921"/>
                  <a:pt x="4435975" y="1161740"/>
                  <a:pt x="4429968" y="1167748"/>
                </a:cubicBezTo>
                <a:cubicBezTo>
                  <a:pt x="4410873" y="1170607"/>
                  <a:pt x="4410810" y="1170734"/>
                  <a:pt x="4409789" y="1189963"/>
                </a:cubicBezTo>
                <a:cubicBezTo>
                  <a:pt x="4409566" y="1193998"/>
                  <a:pt x="4409281" y="1198128"/>
                  <a:pt x="4408235" y="1202005"/>
                </a:cubicBezTo>
                <a:cubicBezTo>
                  <a:pt x="4407759" y="1203785"/>
                  <a:pt x="4405406" y="1205023"/>
                  <a:pt x="4403914" y="1206522"/>
                </a:cubicBezTo>
                <a:cubicBezTo>
                  <a:pt x="4399429" y="1202549"/>
                  <a:pt x="4394950" y="1198541"/>
                  <a:pt x="4390632" y="1194696"/>
                </a:cubicBezTo>
                <a:cubicBezTo>
                  <a:pt x="4386020" y="1198896"/>
                  <a:pt x="4381445" y="1203087"/>
                  <a:pt x="4379188" y="1205117"/>
                </a:cubicBezTo>
                <a:cubicBezTo>
                  <a:pt x="4370674" y="1207664"/>
                  <a:pt x="4365047" y="1209349"/>
                  <a:pt x="4358977" y="1211126"/>
                </a:cubicBezTo>
                <a:cubicBezTo>
                  <a:pt x="4358977" y="1229244"/>
                  <a:pt x="4359008" y="1246024"/>
                  <a:pt x="4358944" y="1262803"/>
                </a:cubicBezTo>
                <a:cubicBezTo>
                  <a:pt x="4358944" y="1267188"/>
                  <a:pt x="4349441" y="1271546"/>
                  <a:pt x="4343878" y="1270620"/>
                </a:cubicBezTo>
                <a:cubicBezTo>
                  <a:pt x="4336951" y="1269510"/>
                  <a:pt x="4334350" y="1262995"/>
                  <a:pt x="4329168" y="1260070"/>
                </a:cubicBezTo>
                <a:cubicBezTo>
                  <a:pt x="4321511" y="1255718"/>
                  <a:pt x="4313942" y="1256258"/>
                  <a:pt x="4308797" y="1264328"/>
                </a:cubicBezTo>
                <a:cubicBezTo>
                  <a:pt x="4319188" y="1274916"/>
                  <a:pt x="4329484" y="1285433"/>
                  <a:pt x="4339685" y="1295823"/>
                </a:cubicBezTo>
                <a:cubicBezTo>
                  <a:pt x="4344455" y="1291409"/>
                  <a:pt x="4349029" y="1287178"/>
                  <a:pt x="4353412" y="1283111"/>
                </a:cubicBezTo>
                <a:cubicBezTo>
                  <a:pt x="4376453" y="1283524"/>
                  <a:pt x="4399175" y="1282446"/>
                  <a:pt x="4427589" y="1284317"/>
                </a:cubicBezTo>
                <a:cubicBezTo>
                  <a:pt x="4416881" y="1295095"/>
                  <a:pt x="4411730" y="1301261"/>
                  <a:pt x="4405565" y="1306185"/>
                </a:cubicBezTo>
                <a:cubicBezTo>
                  <a:pt x="4399494" y="1311018"/>
                  <a:pt x="4388816" y="1306154"/>
                  <a:pt x="4384528" y="1315466"/>
                </a:cubicBezTo>
                <a:cubicBezTo>
                  <a:pt x="4384528" y="1319628"/>
                  <a:pt x="4384528" y="1323789"/>
                  <a:pt x="4384528" y="1329386"/>
                </a:cubicBezTo>
                <a:cubicBezTo>
                  <a:pt x="4391615" y="1331833"/>
                  <a:pt x="4399048" y="1334249"/>
                  <a:pt x="4406293" y="1337072"/>
                </a:cubicBezTo>
                <a:cubicBezTo>
                  <a:pt x="4407505" y="1337553"/>
                  <a:pt x="4408933" y="1340311"/>
                  <a:pt x="4408520" y="1341333"/>
                </a:cubicBezTo>
                <a:cubicBezTo>
                  <a:pt x="4407791" y="1343139"/>
                  <a:pt x="4405754" y="1345684"/>
                  <a:pt x="4404264" y="1345713"/>
                </a:cubicBezTo>
                <a:cubicBezTo>
                  <a:pt x="4379028" y="1345972"/>
                  <a:pt x="4353761" y="1345911"/>
                  <a:pt x="4326814" y="1345911"/>
                </a:cubicBezTo>
                <a:cubicBezTo>
                  <a:pt x="4322018" y="1351971"/>
                  <a:pt x="4316804" y="1358557"/>
                  <a:pt x="4311628" y="1365117"/>
                </a:cubicBezTo>
                <a:cubicBezTo>
                  <a:pt x="4305716" y="1370152"/>
                  <a:pt x="4311912" y="1381174"/>
                  <a:pt x="4296624" y="1385101"/>
                </a:cubicBezTo>
                <a:cubicBezTo>
                  <a:pt x="4296878" y="1385101"/>
                  <a:pt x="4292716" y="1385101"/>
                  <a:pt x="4288840" y="1385101"/>
                </a:cubicBezTo>
                <a:cubicBezTo>
                  <a:pt x="4282611" y="1390898"/>
                  <a:pt x="4282643" y="1390992"/>
                  <a:pt x="4294784" y="1403278"/>
                </a:cubicBezTo>
                <a:cubicBezTo>
                  <a:pt x="4295007" y="1407400"/>
                  <a:pt x="4295197" y="1411531"/>
                  <a:pt x="4295419" y="1415692"/>
                </a:cubicBezTo>
                <a:cubicBezTo>
                  <a:pt x="4290840" y="1427442"/>
                  <a:pt x="4275176" y="1418676"/>
                  <a:pt x="4270057" y="1429375"/>
                </a:cubicBezTo>
                <a:cubicBezTo>
                  <a:pt x="4277523" y="1436840"/>
                  <a:pt x="4284996" y="1444300"/>
                  <a:pt x="4292463" y="1451768"/>
                </a:cubicBezTo>
                <a:cubicBezTo>
                  <a:pt x="4295007" y="1459112"/>
                  <a:pt x="4297544" y="1466465"/>
                  <a:pt x="4300024" y="1473612"/>
                </a:cubicBezTo>
                <a:cubicBezTo>
                  <a:pt x="4309813" y="1473612"/>
                  <a:pt x="4318205" y="1473612"/>
                  <a:pt x="4327511" y="1473612"/>
                </a:cubicBezTo>
                <a:cubicBezTo>
                  <a:pt x="4332852" y="1479458"/>
                  <a:pt x="4338512" y="1485677"/>
                  <a:pt x="4344425" y="1492158"/>
                </a:cubicBezTo>
                <a:cubicBezTo>
                  <a:pt x="4342768" y="1494096"/>
                  <a:pt x="4340763" y="1498575"/>
                  <a:pt x="4338321" y="1498829"/>
                </a:cubicBezTo>
                <a:cubicBezTo>
                  <a:pt x="4330119" y="1499755"/>
                  <a:pt x="4321733" y="1499185"/>
                  <a:pt x="4316645" y="1499185"/>
                </a:cubicBezTo>
                <a:cubicBezTo>
                  <a:pt x="4303552" y="1511154"/>
                  <a:pt x="4292716" y="1521108"/>
                  <a:pt x="4282389" y="1530518"/>
                </a:cubicBezTo>
                <a:cubicBezTo>
                  <a:pt x="4282389" y="1540271"/>
                  <a:pt x="4282389" y="1548625"/>
                  <a:pt x="4282389" y="1556157"/>
                </a:cubicBezTo>
                <a:cubicBezTo>
                  <a:pt x="4277936" y="1567912"/>
                  <a:pt x="4260966" y="1556346"/>
                  <a:pt x="4258809" y="1569470"/>
                </a:cubicBezTo>
                <a:cubicBezTo>
                  <a:pt x="4262814" y="1574937"/>
                  <a:pt x="4268116" y="1579382"/>
                  <a:pt x="4269550" y="1584880"/>
                </a:cubicBezTo>
                <a:cubicBezTo>
                  <a:pt x="4271072" y="1590752"/>
                  <a:pt x="4270660" y="1596885"/>
                  <a:pt x="4276446" y="1600504"/>
                </a:cubicBezTo>
                <a:cubicBezTo>
                  <a:pt x="4281020" y="1596315"/>
                  <a:pt x="4285599" y="1592090"/>
                  <a:pt x="4289411" y="1588626"/>
                </a:cubicBezTo>
                <a:cubicBezTo>
                  <a:pt x="4298756" y="1588626"/>
                  <a:pt x="4307079" y="1588626"/>
                  <a:pt x="4315281" y="1588626"/>
                </a:cubicBezTo>
                <a:cubicBezTo>
                  <a:pt x="4322208" y="1597329"/>
                  <a:pt x="4329801" y="1603940"/>
                  <a:pt x="4338924" y="1601560"/>
                </a:cubicBezTo>
                <a:cubicBezTo>
                  <a:pt x="4347119" y="1608805"/>
                  <a:pt x="4353412" y="1614400"/>
                  <a:pt x="4359262" y="1619550"/>
                </a:cubicBezTo>
                <a:cubicBezTo>
                  <a:pt x="4359262" y="1624825"/>
                  <a:pt x="4359262" y="1628973"/>
                  <a:pt x="4359262" y="1632407"/>
                </a:cubicBezTo>
                <a:cubicBezTo>
                  <a:pt x="4363518" y="1637302"/>
                  <a:pt x="4367305" y="1641691"/>
                  <a:pt x="4371087" y="1646011"/>
                </a:cubicBezTo>
                <a:cubicBezTo>
                  <a:pt x="4369018" y="1648081"/>
                  <a:pt x="4367559" y="1650817"/>
                  <a:pt x="4366030" y="1650881"/>
                </a:cubicBezTo>
                <a:cubicBezTo>
                  <a:pt x="4349219" y="1651420"/>
                  <a:pt x="4332378" y="1651039"/>
                  <a:pt x="4315599" y="1652022"/>
                </a:cubicBezTo>
                <a:cubicBezTo>
                  <a:pt x="4310923" y="1652309"/>
                  <a:pt x="4308862" y="1656884"/>
                  <a:pt x="4310193" y="1659902"/>
                </a:cubicBezTo>
                <a:cubicBezTo>
                  <a:pt x="4310987" y="1661713"/>
                  <a:pt x="4313022" y="1664223"/>
                  <a:pt x="4314552" y="1664223"/>
                </a:cubicBezTo>
                <a:cubicBezTo>
                  <a:pt x="4331457" y="1664539"/>
                  <a:pt x="4348363" y="1664414"/>
                  <a:pt x="4365459" y="1664414"/>
                </a:cubicBezTo>
                <a:cubicBezTo>
                  <a:pt x="4371276" y="1670320"/>
                  <a:pt x="4377221" y="1676360"/>
                  <a:pt x="4384433" y="1683709"/>
                </a:cubicBezTo>
                <a:cubicBezTo>
                  <a:pt x="4384433" y="1688447"/>
                  <a:pt x="4385067" y="1694703"/>
                  <a:pt x="4384306" y="1700767"/>
                </a:cubicBezTo>
                <a:cubicBezTo>
                  <a:pt x="4382937" y="1711598"/>
                  <a:pt x="4387516" y="1713477"/>
                  <a:pt x="4399113" y="1715094"/>
                </a:cubicBezTo>
                <a:cubicBezTo>
                  <a:pt x="4405151" y="1715919"/>
                  <a:pt x="4411412" y="1715253"/>
                  <a:pt x="4415162" y="1715253"/>
                </a:cubicBezTo>
                <a:cubicBezTo>
                  <a:pt x="4424411" y="1720689"/>
                  <a:pt x="4422120" y="1727522"/>
                  <a:pt x="4422596" y="1733689"/>
                </a:cubicBezTo>
                <a:cubicBezTo>
                  <a:pt x="4418403" y="1738199"/>
                  <a:pt x="4414147" y="1742741"/>
                  <a:pt x="4409915" y="1747258"/>
                </a:cubicBezTo>
                <a:cubicBezTo>
                  <a:pt x="4409915" y="1759938"/>
                  <a:pt x="4409915" y="1772615"/>
                  <a:pt x="4409915" y="1785199"/>
                </a:cubicBezTo>
                <a:cubicBezTo>
                  <a:pt x="4415954" y="1791238"/>
                  <a:pt x="4421930" y="1797216"/>
                  <a:pt x="4428413" y="1803697"/>
                </a:cubicBezTo>
                <a:cubicBezTo>
                  <a:pt x="4436229" y="1803697"/>
                  <a:pt x="4444526" y="1803697"/>
                  <a:pt x="4455076" y="1803697"/>
                </a:cubicBezTo>
                <a:cubicBezTo>
                  <a:pt x="4463912" y="1813863"/>
                  <a:pt x="4473543" y="1824952"/>
                  <a:pt x="4483933" y="1836903"/>
                </a:cubicBezTo>
                <a:cubicBezTo>
                  <a:pt x="4481706" y="1839512"/>
                  <a:pt x="4478021" y="1843829"/>
                  <a:pt x="4474049" y="1848506"/>
                </a:cubicBezTo>
                <a:cubicBezTo>
                  <a:pt x="4473859" y="1852099"/>
                  <a:pt x="4473606" y="1856226"/>
                  <a:pt x="4473352" y="1860769"/>
                </a:cubicBezTo>
                <a:cubicBezTo>
                  <a:pt x="4469311" y="1865094"/>
                  <a:pt x="4465022" y="1869665"/>
                  <a:pt x="4460672" y="1874335"/>
                </a:cubicBezTo>
                <a:cubicBezTo>
                  <a:pt x="4460672" y="1878375"/>
                  <a:pt x="4460672" y="1882599"/>
                  <a:pt x="4460672" y="1886790"/>
                </a:cubicBezTo>
                <a:cubicBezTo>
                  <a:pt x="4462162" y="1888287"/>
                  <a:pt x="4463501" y="1890824"/>
                  <a:pt x="4465181" y="1891077"/>
                </a:cubicBezTo>
                <a:cubicBezTo>
                  <a:pt x="4473288" y="1892322"/>
                  <a:pt x="4481516" y="1892923"/>
                  <a:pt x="4491938" y="1894001"/>
                </a:cubicBezTo>
                <a:cubicBezTo>
                  <a:pt x="4494896" y="1896513"/>
                  <a:pt x="4499570" y="1900452"/>
                  <a:pt x="4504683" y="1904745"/>
                </a:cubicBezTo>
                <a:cubicBezTo>
                  <a:pt x="4508084" y="1905061"/>
                  <a:pt x="4512156" y="1905443"/>
                  <a:pt x="4516793" y="1905888"/>
                </a:cubicBezTo>
                <a:cubicBezTo>
                  <a:pt x="4521081" y="1902012"/>
                  <a:pt x="4525693" y="1897875"/>
                  <a:pt x="4530330" y="1893716"/>
                </a:cubicBezTo>
                <a:cubicBezTo>
                  <a:pt x="4534650" y="1897655"/>
                  <a:pt x="4539167" y="1901758"/>
                  <a:pt x="4543836" y="1905983"/>
                </a:cubicBezTo>
                <a:cubicBezTo>
                  <a:pt x="4547871" y="1905983"/>
                  <a:pt x="4552070" y="1905983"/>
                  <a:pt x="4555787" y="1905983"/>
                </a:cubicBezTo>
                <a:cubicBezTo>
                  <a:pt x="4560710" y="1910461"/>
                  <a:pt x="4565290" y="1914661"/>
                  <a:pt x="4570118" y="1919046"/>
                </a:cubicBezTo>
                <a:cubicBezTo>
                  <a:pt x="4578479" y="1919046"/>
                  <a:pt x="4586770" y="1919046"/>
                  <a:pt x="4594617" y="1919046"/>
                </a:cubicBezTo>
                <a:cubicBezTo>
                  <a:pt x="4602597" y="1927021"/>
                  <a:pt x="4610064" y="1934492"/>
                  <a:pt x="4617594" y="1942021"/>
                </a:cubicBezTo>
                <a:cubicBezTo>
                  <a:pt x="4627192" y="1941133"/>
                  <a:pt x="4631004" y="1926258"/>
                  <a:pt x="4645183" y="1932140"/>
                </a:cubicBezTo>
                <a:cubicBezTo>
                  <a:pt x="4649661" y="1936396"/>
                  <a:pt x="4655700" y="1942083"/>
                  <a:pt x="4661581" y="1947614"/>
                </a:cubicBezTo>
                <a:cubicBezTo>
                  <a:pt x="4663388" y="1955331"/>
                  <a:pt x="4655669" y="1956696"/>
                  <a:pt x="4652807" y="1961943"/>
                </a:cubicBezTo>
                <a:cubicBezTo>
                  <a:pt x="4655731" y="1970297"/>
                  <a:pt x="4667297" y="1975224"/>
                  <a:pt x="4664473" y="1987173"/>
                </a:cubicBezTo>
                <a:cubicBezTo>
                  <a:pt x="4664054" y="1988949"/>
                  <a:pt x="4669554" y="1993940"/>
                  <a:pt x="4672732" y="1994417"/>
                </a:cubicBezTo>
                <a:cubicBezTo>
                  <a:pt x="4678930" y="1995337"/>
                  <a:pt x="4685128" y="1994924"/>
                  <a:pt x="4689131" y="2000961"/>
                </a:cubicBezTo>
                <a:cubicBezTo>
                  <a:pt x="4680713" y="2014593"/>
                  <a:pt x="4665393" y="2002294"/>
                  <a:pt x="4653759" y="2010970"/>
                </a:cubicBezTo>
                <a:cubicBezTo>
                  <a:pt x="4648804" y="2014435"/>
                  <a:pt x="4651857" y="2021044"/>
                  <a:pt x="4651698" y="2026954"/>
                </a:cubicBezTo>
                <a:cubicBezTo>
                  <a:pt x="4657381" y="2032986"/>
                  <a:pt x="4657482" y="2032955"/>
                  <a:pt x="4669935" y="2020598"/>
                </a:cubicBezTo>
                <a:cubicBezTo>
                  <a:pt x="4674357" y="2024632"/>
                  <a:pt x="4678803" y="2028698"/>
                  <a:pt x="4683377" y="2032890"/>
                </a:cubicBezTo>
                <a:cubicBezTo>
                  <a:pt x="4693673" y="2032890"/>
                  <a:pt x="4704261" y="2032890"/>
                  <a:pt x="4714810" y="2032890"/>
                </a:cubicBezTo>
                <a:cubicBezTo>
                  <a:pt x="4714810" y="2034990"/>
                  <a:pt x="4713922" y="2038040"/>
                  <a:pt x="4714969" y="2039055"/>
                </a:cubicBezTo>
                <a:cubicBezTo>
                  <a:pt x="4717798" y="2041725"/>
                  <a:pt x="4721452" y="2045221"/>
                  <a:pt x="4724820" y="2045251"/>
                </a:cubicBezTo>
                <a:cubicBezTo>
                  <a:pt x="4731685" y="2045348"/>
                  <a:pt x="4736898" y="2047479"/>
                  <a:pt x="4740838" y="2052687"/>
                </a:cubicBezTo>
                <a:cubicBezTo>
                  <a:pt x="4743699" y="2056506"/>
                  <a:pt x="4746909" y="2058917"/>
                  <a:pt x="4751197" y="2058251"/>
                </a:cubicBezTo>
                <a:cubicBezTo>
                  <a:pt x="4761494" y="2056665"/>
                  <a:pt x="4765305" y="2065494"/>
                  <a:pt x="4771884" y="2070772"/>
                </a:cubicBezTo>
                <a:cubicBezTo>
                  <a:pt x="4775633" y="2070772"/>
                  <a:pt x="4779769" y="2070772"/>
                  <a:pt x="4783835" y="2070772"/>
                </a:cubicBezTo>
                <a:cubicBezTo>
                  <a:pt x="4788567" y="2075188"/>
                  <a:pt x="4793116" y="2079449"/>
                  <a:pt x="4797785" y="2083799"/>
                </a:cubicBezTo>
                <a:cubicBezTo>
                  <a:pt x="4801851" y="2083799"/>
                  <a:pt x="4806082" y="2083799"/>
                  <a:pt x="4811766" y="2083799"/>
                </a:cubicBezTo>
                <a:cubicBezTo>
                  <a:pt x="4814151" y="2090786"/>
                  <a:pt x="4816664" y="2098163"/>
                  <a:pt x="4819207" y="2105597"/>
                </a:cubicBezTo>
                <a:cubicBezTo>
                  <a:pt x="4828196" y="2113259"/>
                  <a:pt x="4839355" y="2106587"/>
                  <a:pt x="4846631" y="2109131"/>
                </a:cubicBezTo>
                <a:cubicBezTo>
                  <a:pt x="4858931" y="2120694"/>
                  <a:pt x="4869608" y="2130735"/>
                  <a:pt x="4880189" y="2140680"/>
                </a:cubicBezTo>
                <a:cubicBezTo>
                  <a:pt x="4871733" y="2151868"/>
                  <a:pt x="4860295" y="2145450"/>
                  <a:pt x="4848439" y="2147733"/>
                </a:cubicBezTo>
                <a:cubicBezTo>
                  <a:pt x="4843803" y="2152218"/>
                  <a:pt x="4837794" y="2157838"/>
                  <a:pt x="4832041" y="2163685"/>
                </a:cubicBezTo>
                <a:cubicBezTo>
                  <a:pt x="4831121" y="2164605"/>
                  <a:pt x="4830551" y="2166927"/>
                  <a:pt x="4831057" y="2168037"/>
                </a:cubicBezTo>
                <a:cubicBezTo>
                  <a:pt x="4833158" y="2172616"/>
                  <a:pt x="4836874" y="2173917"/>
                  <a:pt x="4841702" y="2172807"/>
                </a:cubicBezTo>
                <a:cubicBezTo>
                  <a:pt x="4843707" y="2172363"/>
                  <a:pt x="4845901" y="2172742"/>
                  <a:pt x="4848026" y="2172742"/>
                </a:cubicBezTo>
                <a:cubicBezTo>
                  <a:pt x="4852575" y="2168487"/>
                  <a:pt x="4857117" y="2164192"/>
                  <a:pt x="4861373" y="2160222"/>
                </a:cubicBezTo>
                <a:cubicBezTo>
                  <a:pt x="4878604" y="2160222"/>
                  <a:pt x="4895445" y="2160222"/>
                  <a:pt x="4911685" y="2160222"/>
                </a:cubicBezTo>
                <a:cubicBezTo>
                  <a:pt x="4916672" y="2164732"/>
                  <a:pt x="4921283" y="2168898"/>
                  <a:pt x="4925444" y="2172680"/>
                </a:cubicBezTo>
                <a:cubicBezTo>
                  <a:pt x="4930208" y="2173091"/>
                  <a:pt x="4934370" y="2173061"/>
                  <a:pt x="4938316" y="2174011"/>
                </a:cubicBezTo>
                <a:cubicBezTo>
                  <a:pt x="4940060" y="2174423"/>
                  <a:pt x="4941335" y="2176809"/>
                  <a:pt x="4943176" y="2178654"/>
                </a:cubicBezTo>
                <a:cubicBezTo>
                  <a:pt x="4939172" y="2183069"/>
                  <a:pt x="4935169" y="2187483"/>
                  <a:pt x="4930146" y="2192983"/>
                </a:cubicBezTo>
                <a:cubicBezTo>
                  <a:pt x="4937872" y="2195621"/>
                  <a:pt x="4945528" y="2197429"/>
                  <a:pt x="4952393" y="2200892"/>
                </a:cubicBezTo>
                <a:cubicBezTo>
                  <a:pt x="4957607" y="2203531"/>
                  <a:pt x="4960049" y="2211542"/>
                  <a:pt x="4967262" y="2210711"/>
                </a:cubicBezTo>
                <a:cubicBezTo>
                  <a:pt x="4977596" y="2209537"/>
                  <a:pt x="4981408" y="2217961"/>
                  <a:pt x="4987669" y="2223009"/>
                </a:cubicBezTo>
                <a:cubicBezTo>
                  <a:pt x="4991736" y="2223201"/>
                  <a:pt x="4995865" y="2223391"/>
                  <a:pt x="5000287" y="2223580"/>
                </a:cubicBezTo>
                <a:cubicBezTo>
                  <a:pt x="5009149" y="2232067"/>
                  <a:pt x="5018176" y="2240675"/>
                  <a:pt x="5026854" y="2248939"/>
                </a:cubicBezTo>
                <a:cubicBezTo>
                  <a:pt x="5031619" y="2249256"/>
                  <a:pt x="5035716" y="2249510"/>
                  <a:pt x="5039782" y="2249796"/>
                </a:cubicBezTo>
                <a:cubicBezTo>
                  <a:pt x="5045854" y="2255072"/>
                  <a:pt x="5050021" y="2263267"/>
                  <a:pt x="5060222" y="2261809"/>
                </a:cubicBezTo>
                <a:cubicBezTo>
                  <a:pt x="5064351" y="2261207"/>
                  <a:pt x="5068005" y="2263585"/>
                  <a:pt x="5070359" y="2267720"/>
                </a:cubicBezTo>
                <a:cubicBezTo>
                  <a:pt x="5076170" y="2277983"/>
                  <a:pt x="5090379" y="2271089"/>
                  <a:pt x="5096672" y="2281002"/>
                </a:cubicBezTo>
                <a:cubicBezTo>
                  <a:pt x="5099945" y="2286145"/>
                  <a:pt x="5104963" y="2290149"/>
                  <a:pt x="5108934" y="2294411"/>
                </a:cubicBezTo>
                <a:cubicBezTo>
                  <a:pt x="5108554" y="2299047"/>
                  <a:pt x="5108205" y="2303113"/>
                  <a:pt x="5107857" y="2307470"/>
                </a:cubicBezTo>
                <a:cubicBezTo>
                  <a:pt x="5099470" y="2316718"/>
                  <a:pt x="5088153" y="2310458"/>
                  <a:pt x="5078491" y="2312837"/>
                </a:cubicBezTo>
                <a:cubicBezTo>
                  <a:pt x="5075916" y="2313477"/>
                  <a:pt x="5074266" y="2317765"/>
                  <a:pt x="5072872" y="2319479"/>
                </a:cubicBezTo>
                <a:cubicBezTo>
                  <a:pt x="5078713" y="2326120"/>
                  <a:pt x="5084245" y="2332411"/>
                  <a:pt x="5088946" y="2337753"/>
                </a:cubicBezTo>
                <a:cubicBezTo>
                  <a:pt x="5098892" y="2337753"/>
                  <a:pt x="5107254" y="2337753"/>
                  <a:pt x="5114974" y="2337753"/>
                </a:cubicBezTo>
                <a:cubicBezTo>
                  <a:pt x="5119840" y="2333497"/>
                  <a:pt x="5124222" y="2329678"/>
                  <a:pt x="5128511" y="2325931"/>
                </a:cubicBezTo>
                <a:cubicBezTo>
                  <a:pt x="5135026" y="2332411"/>
                  <a:pt x="5141193" y="2338229"/>
                  <a:pt x="5146850" y="2344491"/>
                </a:cubicBezTo>
                <a:cubicBezTo>
                  <a:pt x="5147897" y="2345632"/>
                  <a:pt x="5147009" y="2348590"/>
                  <a:pt x="5146977" y="2350691"/>
                </a:cubicBezTo>
                <a:cubicBezTo>
                  <a:pt x="5140716" y="2350691"/>
                  <a:pt x="5134456" y="2350691"/>
                  <a:pt x="5128194" y="2350691"/>
                </a:cubicBezTo>
                <a:cubicBezTo>
                  <a:pt x="5120822" y="2360761"/>
                  <a:pt x="5120537" y="2360761"/>
                  <a:pt x="5123272" y="2381889"/>
                </a:cubicBezTo>
                <a:cubicBezTo>
                  <a:pt x="5129946" y="2389810"/>
                  <a:pt x="5135281" y="2396129"/>
                  <a:pt x="5139670" y="2401309"/>
                </a:cubicBezTo>
                <a:cubicBezTo>
                  <a:pt x="5149902" y="2401309"/>
                  <a:pt x="5158194" y="2401309"/>
                  <a:pt x="5166300" y="2401309"/>
                </a:cubicBezTo>
                <a:cubicBezTo>
                  <a:pt x="5171635" y="2395267"/>
                  <a:pt x="5171002" y="2390000"/>
                  <a:pt x="5164644" y="2388975"/>
                </a:cubicBezTo>
                <a:cubicBezTo>
                  <a:pt x="5158738" y="2388022"/>
                  <a:pt x="5152098" y="2390032"/>
                  <a:pt x="5147738" y="2382879"/>
                </a:cubicBezTo>
                <a:cubicBezTo>
                  <a:pt x="5151361" y="2378743"/>
                  <a:pt x="5155173" y="2374425"/>
                  <a:pt x="5158960" y="2370138"/>
                </a:cubicBezTo>
                <a:cubicBezTo>
                  <a:pt x="5156195" y="2363083"/>
                  <a:pt x="5145036" y="2360984"/>
                  <a:pt x="5146977" y="2350722"/>
                </a:cubicBezTo>
                <a:cubicBezTo>
                  <a:pt x="5153239" y="2350722"/>
                  <a:pt x="5159468" y="2350722"/>
                  <a:pt x="5165730" y="2350722"/>
                </a:cubicBezTo>
                <a:cubicBezTo>
                  <a:pt x="5170208" y="2354945"/>
                  <a:pt x="5174718" y="2359201"/>
                  <a:pt x="5179141" y="2363370"/>
                </a:cubicBezTo>
                <a:cubicBezTo>
                  <a:pt x="5185045" y="2364097"/>
                  <a:pt x="5193248" y="2360633"/>
                  <a:pt x="5195633" y="2368130"/>
                </a:cubicBezTo>
                <a:cubicBezTo>
                  <a:pt x="5197505" y="2374079"/>
                  <a:pt x="5189150" y="2376619"/>
                  <a:pt x="5186606" y="2381671"/>
                </a:cubicBezTo>
                <a:cubicBezTo>
                  <a:pt x="5186098" y="2382655"/>
                  <a:pt x="5190610" y="2388022"/>
                  <a:pt x="5193343" y="2388497"/>
                </a:cubicBezTo>
                <a:cubicBezTo>
                  <a:pt x="5199255" y="2389551"/>
                  <a:pt x="5205675" y="2388211"/>
                  <a:pt x="5209741" y="2394379"/>
                </a:cubicBezTo>
                <a:cubicBezTo>
                  <a:pt x="5214862" y="2402099"/>
                  <a:pt x="5223247" y="2402004"/>
                  <a:pt x="5229603" y="2402129"/>
                </a:cubicBezTo>
                <a:cubicBezTo>
                  <a:pt x="5236817" y="2409063"/>
                  <a:pt x="5242792" y="2414779"/>
                  <a:pt x="5250068" y="2421739"/>
                </a:cubicBezTo>
                <a:cubicBezTo>
                  <a:pt x="5241713" y="2424536"/>
                  <a:pt x="5233701" y="2425812"/>
                  <a:pt x="5227377" y="2429780"/>
                </a:cubicBezTo>
                <a:cubicBezTo>
                  <a:pt x="5220925" y="2433845"/>
                  <a:pt x="5216129" y="2440551"/>
                  <a:pt x="5210598" y="2446095"/>
                </a:cubicBezTo>
                <a:cubicBezTo>
                  <a:pt x="5217525" y="2453014"/>
                  <a:pt x="5223406" y="2458890"/>
                  <a:pt x="5229445" y="2464918"/>
                </a:cubicBezTo>
                <a:cubicBezTo>
                  <a:pt x="5233416" y="2464918"/>
                  <a:pt x="5237514" y="2464918"/>
                  <a:pt x="5244670" y="2464918"/>
                </a:cubicBezTo>
                <a:cubicBezTo>
                  <a:pt x="5247207" y="2461907"/>
                  <a:pt x="5250956" y="2456921"/>
                  <a:pt x="5255282" y="2452535"/>
                </a:cubicBezTo>
                <a:cubicBezTo>
                  <a:pt x="5256297" y="2451485"/>
                  <a:pt x="5259286" y="2452379"/>
                  <a:pt x="5261385" y="2452379"/>
                </a:cubicBezTo>
                <a:cubicBezTo>
                  <a:pt x="5259889" y="2457205"/>
                  <a:pt x="5261163" y="2461907"/>
                  <a:pt x="5265895" y="2462953"/>
                </a:cubicBezTo>
                <a:cubicBezTo>
                  <a:pt x="5273869" y="2464698"/>
                  <a:pt x="5282167" y="2464887"/>
                  <a:pt x="5292653" y="2465971"/>
                </a:cubicBezTo>
                <a:cubicBezTo>
                  <a:pt x="5295545" y="2468417"/>
                  <a:pt x="5300214" y="2472323"/>
                  <a:pt x="5306000" y="2477156"/>
                </a:cubicBezTo>
                <a:cubicBezTo>
                  <a:pt x="5312927" y="2477156"/>
                  <a:pt x="5321193" y="2477156"/>
                  <a:pt x="5332186" y="2477156"/>
                </a:cubicBezTo>
                <a:cubicBezTo>
                  <a:pt x="5340642" y="2487231"/>
                  <a:pt x="5350050" y="2498453"/>
                  <a:pt x="5360759" y="2511192"/>
                </a:cubicBezTo>
                <a:cubicBezTo>
                  <a:pt x="5359040" y="2519618"/>
                  <a:pt x="5350304" y="2515326"/>
                  <a:pt x="5343244" y="2515136"/>
                </a:cubicBezTo>
                <a:cubicBezTo>
                  <a:pt x="5335714" y="2507599"/>
                  <a:pt x="5328248" y="2500136"/>
                  <a:pt x="5320172" y="2492064"/>
                </a:cubicBezTo>
                <a:cubicBezTo>
                  <a:pt x="5304382" y="2488283"/>
                  <a:pt x="5287635" y="2491654"/>
                  <a:pt x="5270405" y="2490375"/>
                </a:cubicBezTo>
                <a:cubicBezTo>
                  <a:pt x="5261069" y="2488756"/>
                  <a:pt x="5257731" y="2473180"/>
                  <a:pt x="5244512" y="2477853"/>
                </a:cubicBezTo>
                <a:cubicBezTo>
                  <a:pt x="5236373" y="2483036"/>
                  <a:pt x="5228937" y="2489137"/>
                  <a:pt x="5224934" y="2498324"/>
                </a:cubicBezTo>
                <a:cubicBezTo>
                  <a:pt x="5229128" y="2505602"/>
                  <a:pt x="5236086" y="2502455"/>
                  <a:pt x="5246128" y="2503756"/>
                </a:cubicBezTo>
                <a:cubicBezTo>
                  <a:pt x="5251851" y="2510969"/>
                  <a:pt x="5259634" y="2520791"/>
                  <a:pt x="5265514" y="2528229"/>
                </a:cubicBezTo>
                <a:cubicBezTo>
                  <a:pt x="5273521" y="2528989"/>
                  <a:pt x="5277593" y="2529402"/>
                  <a:pt x="5281532" y="2529755"/>
                </a:cubicBezTo>
                <a:cubicBezTo>
                  <a:pt x="5287572" y="2535759"/>
                  <a:pt x="5293731" y="2541571"/>
                  <a:pt x="5299390" y="2547837"/>
                </a:cubicBezTo>
                <a:lnTo>
                  <a:pt x="5299545" y="2553920"/>
                </a:lnTo>
                <a:lnTo>
                  <a:pt x="5324942" y="2553920"/>
                </a:lnTo>
                <a:cubicBezTo>
                  <a:pt x="5326337" y="2560826"/>
                  <a:pt x="5322080" y="2564981"/>
                  <a:pt x="5316644" y="2566349"/>
                </a:cubicBezTo>
                <a:cubicBezTo>
                  <a:pt x="5311246" y="2567715"/>
                  <a:pt x="5305238" y="2566635"/>
                  <a:pt x="5299516" y="2566635"/>
                </a:cubicBezTo>
                <a:lnTo>
                  <a:pt x="5299516" y="2554033"/>
                </a:lnTo>
                <a:lnTo>
                  <a:pt x="5279559" y="2554033"/>
                </a:lnTo>
                <a:cubicBezTo>
                  <a:pt x="5276254" y="2550121"/>
                  <a:pt x="5272283" y="2545417"/>
                  <a:pt x="5268819" y="2541316"/>
                </a:cubicBezTo>
                <a:cubicBezTo>
                  <a:pt x="5265673" y="2541316"/>
                  <a:pt x="5263510" y="2541694"/>
                  <a:pt x="5261543" y="2541252"/>
                </a:cubicBezTo>
                <a:cubicBezTo>
                  <a:pt x="5256773" y="2540108"/>
                  <a:pt x="5253215" y="2541284"/>
                  <a:pt x="5250892" y="2545512"/>
                </a:cubicBezTo>
                <a:cubicBezTo>
                  <a:pt x="5249338" y="2548375"/>
                  <a:pt x="5251374" y="2550825"/>
                  <a:pt x="5255124" y="2554388"/>
                </a:cubicBezTo>
                <a:cubicBezTo>
                  <a:pt x="5259539" y="2558587"/>
                  <a:pt x="5263002" y="2563761"/>
                  <a:pt x="5265451" y="2566744"/>
                </a:cubicBezTo>
                <a:cubicBezTo>
                  <a:pt x="5278925" y="2566744"/>
                  <a:pt x="5289221" y="2566744"/>
                  <a:pt x="5299548" y="2566744"/>
                </a:cubicBezTo>
                <a:cubicBezTo>
                  <a:pt x="5298089" y="2571516"/>
                  <a:pt x="5299422" y="2576789"/>
                  <a:pt x="5303938" y="2577137"/>
                </a:cubicBezTo>
                <a:cubicBezTo>
                  <a:pt x="5319442" y="2578347"/>
                  <a:pt x="5328787" y="2587626"/>
                  <a:pt x="5336735" y="2599441"/>
                </a:cubicBezTo>
                <a:cubicBezTo>
                  <a:pt x="5322461" y="2604655"/>
                  <a:pt x="5329072" y="2621968"/>
                  <a:pt x="5319093" y="2629785"/>
                </a:cubicBezTo>
                <a:cubicBezTo>
                  <a:pt x="5312261" y="2629500"/>
                  <a:pt x="5303265" y="2634109"/>
                  <a:pt x="5301267" y="2622223"/>
                </a:cubicBezTo>
                <a:cubicBezTo>
                  <a:pt x="5304319" y="2619171"/>
                  <a:pt x="5307276" y="2616215"/>
                  <a:pt x="5310193" y="2613295"/>
                </a:cubicBezTo>
                <a:cubicBezTo>
                  <a:pt x="5311406" y="2610218"/>
                  <a:pt x="5309845" y="2605351"/>
                  <a:pt x="5305270" y="2605226"/>
                </a:cubicBezTo>
                <a:cubicBezTo>
                  <a:pt x="5280258" y="2604527"/>
                  <a:pt x="5255219" y="2604875"/>
                  <a:pt x="5230174" y="2604875"/>
                </a:cubicBezTo>
                <a:cubicBezTo>
                  <a:pt x="5225664" y="2600652"/>
                  <a:pt x="5221180" y="2596390"/>
                  <a:pt x="5216669" y="2592169"/>
                </a:cubicBezTo>
                <a:lnTo>
                  <a:pt x="5197887" y="2592169"/>
                </a:lnTo>
                <a:lnTo>
                  <a:pt x="5197886" y="2592136"/>
                </a:lnTo>
                <a:lnTo>
                  <a:pt x="5197879" y="2592136"/>
                </a:lnTo>
                <a:lnTo>
                  <a:pt x="5196302" y="2583882"/>
                </a:lnTo>
                <a:cubicBezTo>
                  <a:pt x="5194733" y="2581809"/>
                  <a:pt x="5192309" y="2580426"/>
                  <a:pt x="5189594" y="2579741"/>
                </a:cubicBezTo>
                <a:lnTo>
                  <a:pt x="5169698" y="2579399"/>
                </a:lnTo>
                <a:lnTo>
                  <a:pt x="5180757" y="2591851"/>
                </a:lnTo>
                <a:lnTo>
                  <a:pt x="5197879" y="2592136"/>
                </a:lnTo>
                <a:lnTo>
                  <a:pt x="5197886" y="2592169"/>
                </a:lnTo>
                <a:lnTo>
                  <a:pt x="5197887" y="2592169"/>
                </a:lnTo>
                <a:lnTo>
                  <a:pt x="5198012" y="2598235"/>
                </a:lnTo>
                <a:cubicBezTo>
                  <a:pt x="5208155" y="2608719"/>
                  <a:pt x="5218611" y="2618887"/>
                  <a:pt x="5229222" y="2629373"/>
                </a:cubicBezTo>
                <a:cubicBezTo>
                  <a:pt x="5232813" y="2629626"/>
                  <a:pt x="5236848" y="2629950"/>
                  <a:pt x="5241999" y="2630329"/>
                </a:cubicBezTo>
                <a:cubicBezTo>
                  <a:pt x="5250227" y="2638367"/>
                  <a:pt x="5258936" y="2647139"/>
                  <a:pt x="5267995" y="2655516"/>
                </a:cubicBezTo>
                <a:lnTo>
                  <a:pt x="5274161" y="2657601"/>
                </a:lnTo>
                <a:lnTo>
                  <a:pt x="5274351" y="2661210"/>
                </a:lnTo>
                <a:cubicBezTo>
                  <a:pt x="5275620" y="2663791"/>
                  <a:pt x="5279020" y="2665477"/>
                  <a:pt x="5281786" y="2666970"/>
                </a:cubicBezTo>
                <a:cubicBezTo>
                  <a:pt x="5282262" y="2667223"/>
                  <a:pt x="5285694" y="2663791"/>
                  <a:pt x="5279782" y="2659493"/>
                </a:cubicBezTo>
                <a:cubicBezTo>
                  <a:pt x="5283949" y="2660575"/>
                  <a:pt x="5282262" y="2657143"/>
                  <a:pt x="5279686" y="2655865"/>
                </a:cubicBezTo>
                <a:lnTo>
                  <a:pt x="5277960" y="2655776"/>
                </a:lnTo>
                <a:lnTo>
                  <a:pt x="5275034" y="2649805"/>
                </a:lnTo>
                <a:cubicBezTo>
                  <a:pt x="5274383" y="2647227"/>
                  <a:pt x="5274351" y="2645143"/>
                  <a:pt x="5274002" y="2643105"/>
                </a:cubicBezTo>
                <a:cubicBezTo>
                  <a:pt x="5273141" y="2638205"/>
                  <a:pt x="5274059" y="2634492"/>
                  <a:pt x="5278513" y="2632328"/>
                </a:cubicBezTo>
                <a:cubicBezTo>
                  <a:pt x="5281310" y="2630963"/>
                  <a:pt x="5284171" y="2633090"/>
                  <a:pt x="5287476" y="2637129"/>
                </a:cubicBezTo>
                <a:cubicBezTo>
                  <a:pt x="5291352" y="2641859"/>
                  <a:pt x="5295736" y="2646217"/>
                  <a:pt x="5299485" y="2650277"/>
                </a:cubicBezTo>
                <a:cubicBezTo>
                  <a:pt x="5300728" y="2667636"/>
                  <a:pt x="5300950" y="2666970"/>
                  <a:pt x="5317856" y="2668936"/>
                </a:cubicBezTo>
                <a:cubicBezTo>
                  <a:pt x="5322557" y="2669481"/>
                  <a:pt x="5326750" y="2676601"/>
                  <a:pt x="5331489" y="2681045"/>
                </a:cubicBezTo>
                <a:cubicBezTo>
                  <a:pt x="5347951" y="2681045"/>
                  <a:pt x="5364730" y="2681045"/>
                  <a:pt x="5381603" y="2681045"/>
                </a:cubicBezTo>
                <a:cubicBezTo>
                  <a:pt x="5386050" y="2676942"/>
                  <a:pt x="5390567" y="2672814"/>
                  <a:pt x="5397368" y="2666561"/>
                </a:cubicBezTo>
                <a:cubicBezTo>
                  <a:pt x="5404961" y="2676318"/>
                  <a:pt x="5412624" y="2686161"/>
                  <a:pt x="5418181" y="2693313"/>
                </a:cubicBezTo>
                <a:cubicBezTo>
                  <a:pt x="5426478" y="2694327"/>
                  <a:pt x="5430482" y="2694834"/>
                  <a:pt x="5433596" y="2695216"/>
                </a:cubicBezTo>
                <a:cubicBezTo>
                  <a:pt x="5440207" y="2701446"/>
                  <a:pt x="5446308" y="2707169"/>
                  <a:pt x="5452151" y="2712667"/>
                </a:cubicBezTo>
                <a:cubicBezTo>
                  <a:pt x="5452151" y="2717429"/>
                  <a:pt x="5452151" y="2721623"/>
                  <a:pt x="5452151" y="2725693"/>
                </a:cubicBezTo>
                <a:cubicBezTo>
                  <a:pt x="5462643" y="2736178"/>
                  <a:pt x="5473034" y="2746568"/>
                  <a:pt x="5483362" y="2756893"/>
                </a:cubicBezTo>
                <a:cubicBezTo>
                  <a:pt x="5489180" y="2758256"/>
                  <a:pt x="5497153" y="2754508"/>
                  <a:pt x="5500236" y="2761497"/>
                </a:cubicBezTo>
                <a:cubicBezTo>
                  <a:pt x="5503224" y="2768266"/>
                  <a:pt x="5494609" y="2770175"/>
                  <a:pt x="5491907" y="2774748"/>
                </a:cubicBezTo>
                <a:cubicBezTo>
                  <a:pt x="5489052" y="2779582"/>
                  <a:pt x="5489401" y="2787871"/>
                  <a:pt x="5492929" y="2791783"/>
                </a:cubicBezTo>
                <a:cubicBezTo>
                  <a:pt x="5497153" y="2796452"/>
                  <a:pt x="5501796" y="2800741"/>
                  <a:pt x="5506243" y="2805193"/>
                </a:cubicBezTo>
                <a:cubicBezTo>
                  <a:pt x="5509199" y="2808181"/>
                  <a:pt x="5512948" y="2808878"/>
                  <a:pt x="5517618" y="2808274"/>
                </a:cubicBezTo>
                <a:cubicBezTo>
                  <a:pt x="5521817" y="2807729"/>
                  <a:pt x="5525249" y="2810019"/>
                  <a:pt x="5528046" y="2814435"/>
                </a:cubicBezTo>
                <a:cubicBezTo>
                  <a:pt x="5528046" y="2818157"/>
                  <a:pt x="5528046" y="2822287"/>
                  <a:pt x="5528046" y="2826667"/>
                </a:cubicBezTo>
                <a:cubicBezTo>
                  <a:pt x="5523974" y="2835598"/>
                  <a:pt x="5514376" y="2832611"/>
                  <a:pt x="5508051" y="2834806"/>
                </a:cubicBezTo>
                <a:cubicBezTo>
                  <a:pt x="5504366" y="2838490"/>
                  <a:pt x="5501384" y="2841478"/>
                  <a:pt x="5498428" y="2844434"/>
                </a:cubicBezTo>
                <a:cubicBezTo>
                  <a:pt x="5496931" y="2844206"/>
                  <a:pt x="5494933" y="2844529"/>
                  <a:pt x="5494038" y="2843666"/>
                </a:cubicBezTo>
                <a:cubicBezTo>
                  <a:pt x="5486477" y="2836391"/>
                  <a:pt x="5479105" y="2828894"/>
                  <a:pt x="5471442" y="2821270"/>
                </a:cubicBezTo>
                <a:cubicBezTo>
                  <a:pt x="5467028" y="2825367"/>
                  <a:pt x="5462580" y="2829434"/>
                  <a:pt x="5458063" y="2833624"/>
                </a:cubicBezTo>
                <a:cubicBezTo>
                  <a:pt x="5451929" y="2833624"/>
                  <a:pt x="5445642" y="2833624"/>
                  <a:pt x="5439350" y="2833624"/>
                </a:cubicBezTo>
                <a:cubicBezTo>
                  <a:pt x="5439350" y="2831501"/>
                  <a:pt x="5440269" y="2828482"/>
                  <a:pt x="5439224" y="2827430"/>
                </a:cubicBezTo>
                <a:cubicBezTo>
                  <a:pt x="5418466" y="2806333"/>
                  <a:pt x="5397462" y="2785431"/>
                  <a:pt x="5376555" y="2764517"/>
                </a:cubicBezTo>
                <a:cubicBezTo>
                  <a:pt x="5376294" y="2760356"/>
                  <a:pt x="5376072" y="2756228"/>
                  <a:pt x="5375786" y="2751648"/>
                </a:cubicBezTo>
                <a:cubicBezTo>
                  <a:pt x="5371720" y="2747392"/>
                  <a:pt x="5367178" y="2743042"/>
                  <a:pt x="5363270" y="2738208"/>
                </a:cubicBezTo>
                <a:lnTo>
                  <a:pt x="5363114" y="2732037"/>
                </a:lnTo>
                <a:lnTo>
                  <a:pt x="5363175" y="2732010"/>
                </a:lnTo>
                <a:lnTo>
                  <a:pt x="5363176" y="2731980"/>
                </a:lnTo>
                <a:lnTo>
                  <a:pt x="5382618" y="2731980"/>
                </a:lnTo>
                <a:cubicBezTo>
                  <a:pt x="5397050" y="2746536"/>
                  <a:pt x="5411699" y="2761531"/>
                  <a:pt x="5426605" y="2776245"/>
                </a:cubicBezTo>
                <a:cubicBezTo>
                  <a:pt x="5429371" y="2778978"/>
                  <a:pt x="5433120" y="2780659"/>
                  <a:pt x="5436425" y="2782822"/>
                </a:cubicBezTo>
                <a:cubicBezTo>
                  <a:pt x="5445864" y="2780945"/>
                  <a:pt x="5457367" y="2787775"/>
                  <a:pt x="5464484" y="2776150"/>
                </a:cubicBezTo>
                <a:cubicBezTo>
                  <a:pt x="5458539" y="2770207"/>
                  <a:pt x="5452627" y="2764296"/>
                  <a:pt x="5446689" y="2758350"/>
                </a:cubicBezTo>
                <a:cubicBezTo>
                  <a:pt x="5444717" y="2758034"/>
                  <a:pt x="5442686" y="2757210"/>
                  <a:pt x="5440809" y="2757497"/>
                </a:cubicBezTo>
                <a:cubicBezTo>
                  <a:pt x="5433659" y="2758478"/>
                  <a:pt x="5428097" y="2755277"/>
                  <a:pt x="5427017" y="2748889"/>
                </a:cubicBezTo>
                <a:cubicBezTo>
                  <a:pt x="5425647" y="2740910"/>
                  <a:pt x="5426700" y="2732525"/>
                  <a:pt x="5426700" y="2728770"/>
                </a:cubicBezTo>
                <a:cubicBezTo>
                  <a:pt x="5414495" y="2714885"/>
                  <a:pt x="5405025" y="2704086"/>
                  <a:pt x="5395648" y="2693441"/>
                </a:cubicBezTo>
                <a:cubicBezTo>
                  <a:pt x="5383989" y="2705038"/>
                  <a:pt x="5373472" y="2715298"/>
                  <a:pt x="5363302" y="2725852"/>
                </a:cubicBezTo>
                <a:lnTo>
                  <a:pt x="5363176" y="2731980"/>
                </a:lnTo>
                <a:lnTo>
                  <a:pt x="5363112" y="2731980"/>
                </a:lnTo>
                <a:lnTo>
                  <a:pt x="5363114" y="2732037"/>
                </a:lnTo>
                <a:lnTo>
                  <a:pt x="5352429" y="2736432"/>
                </a:lnTo>
                <a:cubicBezTo>
                  <a:pt x="5348870" y="2743199"/>
                  <a:pt x="5352747" y="2753145"/>
                  <a:pt x="5343022" y="2757463"/>
                </a:cubicBezTo>
                <a:cubicBezTo>
                  <a:pt x="5337529" y="2758004"/>
                  <a:pt x="5330664" y="2755371"/>
                  <a:pt x="5326559" y="2762455"/>
                </a:cubicBezTo>
                <a:cubicBezTo>
                  <a:pt x="5330727" y="2770873"/>
                  <a:pt x="5336926" y="2777386"/>
                  <a:pt x="5345692" y="2781294"/>
                </a:cubicBezTo>
                <a:cubicBezTo>
                  <a:pt x="5348711" y="2778273"/>
                  <a:pt x="5351700" y="2775293"/>
                  <a:pt x="5354560" y="2772433"/>
                </a:cubicBezTo>
                <a:cubicBezTo>
                  <a:pt x="5356146" y="2772433"/>
                  <a:pt x="5358246" y="2771793"/>
                  <a:pt x="5359007" y="2772527"/>
                </a:cubicBezTo>
                <a:cubicBezTo>
                  <a:pt x="5372481" y="2785746"/>
                  <a:pt x="5385765" y="2799091"/>
                  <a:pt x="5399239" y="2812566"/>
                </a:cubicBezTo>
                <a:cubicBezTo>
                  <a:pt x="5403089" y="2819077"/>
                  <a:pt x="5398954" y="2829149"/>
                  <a:pt x="5408361" y="2833691"/>
                </a:cubicBezTo>
                <a:cubicBezTo>
                  <a:pt x="5418499" y="2833691"/>
                  <a:pt x="5428952" y="2833691"/>
                  <a:pt x="5439445" y="2833691"/>
                </a:cubicBezTo>
                <a:cubicBezTo>
                  <a:pt x="5439445" y="2835662"/>
                  <a:pt x="5440301" y="2838395"/>
                  <a:pt x="5439318" y="2839505"/>
                </a:cubicBezTo>
                <a:cubicBezTo>
                  <a:pt x="5432898" y="2846718"/>
                  <a:pt x="5426605" y="2854121"/>
                  <a:pt x="5419361" y="2858888"/>
                </a:cubicBezTo>
                <a:cubicBezTo>
                  <a:pt x="5410270" y="2858888"/>
                  <a:pt x="5402418" y="2858888"/>
                  <a:pt x="5395172" y="2858888"/>
                </a:cubicBezTo>
                <a:cubicBezTo>
                  <a:pt x="5391740" y="2856760"/>
                  <a:pt x="5389413" y="2853244"/>
                  <a:pt x="5386350" y="2850445"/>
                </a:cubicBezTo>
                <a:lnTo>
                  <a:pt x="5373127" y="2846338"/>
                </a:lnTo>
                <a:lnTo>
                  <a:pt x="5373127" y="2846337"/>
                </a:lnTo>
                <a:lnTo>
                  <a:pt x="5375691" y="2846305"/>
                </a:lnTo>
                <a:cubicBezTo>
                  <a:pt x="5377315" y="2842208"/>
                  <a:pt x="5375660" y="2839156"/>
                  <a:pt x="5372481" y="2836422"/>
                </a:cubicBezTo>
                <a:cubicBezTo>
                  <a:pt x="5369462" y="2833847"/>
                  <a:pt x="5366924" y="2834228"/>
                  <a:pt x="5364539" y="2838935"/>
                </a:cubicBezTo>
                <a:cubicBezTo>
                  <a:pt x="5364126" y="2839759"/>
                  <a:pt x="5365237" y="2841765"/>
                  <a:pt x="5366125" y="2842810"/>
                </a:cubicBezTo>
                <a:cubicBezTo>
                  <a:pt x="5367274" y="2844206"/>
                  <a:pt x="5368701" y="2845702"/>
                  <a:pt x="5373122" y="2846305"/>
                </a:cubicBezTo>
                <a:lnTo>
                  <a:pt x="5373127" y="2846337"/>
                </a:lnTo>
                <a:lnTo>
                  <a:pt x="5373122" y="2846337"/>
                </a:lnTo>
                <a:lnTo>
                  <a:pt x="5373127" y="2846338"/>
                </a:lnTo>
                <a:lnTo>
                  <a:pt x="5375913" y="2869722"/>
                </a:lnTo>
                <a:cubicBezTo>
                  <a:pt x="5382618" y="2876394"/>
                  <a:pt x="5391487" y="2885229"/>
                  <a:pt x="5401435" y="2895172"/>
                </a:cubicBezTo>
                <a:cubicBezTo>
                  <a:pt x="5401687" y="2899366"/>
                  <a:pt x="5401339" y="2905499"/>
                  <a:pt x="5395331" y="2909566"/>
                </a:cubicBezTo>
                <a:cubicBezTo>
                  <a:pt x="5390853" y="2912586"/>
                  <a:pt x="5389229" y="2915638"/>
                  <a:pt x="5390916" y="2918530"/>
                </a:cubicBezTo>
                <a:cubicBezTo>
                  <a:pt x="5393334" y="2922691"/>
                  <a:pt x="5397082" y="2923872"/>
                  <a:pt x="5401909" y="2922691"/>
                </a:cubicBezTo>
                <a:cubicBezTo>
                  <a:pt x="5403883" y="2922217"/>
                  <a:pt x="5406008" y="2922374"/>
                  <a:pt x="5407695" y="2922247"/>
                </a:cubicBezTo>
                <a:cubicBezTo>
                  <a:pt x="5412523" y="2917896"/>
                  <a:pt x="5417134" y="2913727"/>
                  <a:pt x="5421423" y="2909884"/>
                </a:cubicBezTo>
                <a:cubicBezTo>
                  <a:pt x="5438741" y="2911127"/>
                  <a:pt x="5438011" y="2911318"/>
                  <a:pt x="5440016" y="2928320"/>
                </a:cubicBezTo>
                <a:cubicBezTo>
                  <a:pt x="5440555" y="2933083"/>
                  <a:pt x="5447799" y="2937317"/>
                  <a:pt x="5452183" y="2941990"/>
                </a:cubicBezTo>
                <a:cubicBezTo>
                  <a:pt x="5452183" y="2950231"/>
                  <a:pt x="5452183" y="2958713"/>
                  <a:pt x="5452183" y="2967121"/>
                </a:cubicBezTo>
                <a:cubicBezTo>
                  <a:pt x="5455203" y="2971916"/>
                  <a:pt x="5458602" y="2973510"/>
                  <a:pt x="5461115" y="2970747"/>
                </a:cubicBezTo>
                <a:cubicBezTo>
                  <a:pt x="5466900" y="2964357"/>
                  <a:pt x="5472782" y="2958649"/>
                  <a:pt x="5483933" y="2961339"/>
                </a:cubicBezTo>
                <a:cubicBezTo>
                  <a:pt x="5488893" y="2966066"/>
                  <a:pt x="5494895" y="2971821"/>
                  <a:pt x="5500965" y="2977604"/>
                </a:cubicBezTo>
                <a:cubicBezTo>
                  <a:pt x="5497185" y="2989905"/>
                  <a:pt x="5485493" y="2995397"/>
                  <a:pt x="5478217" y="3004617"/>
                </a:cubicBezTo>
                <a:cubicBezTo>
                  <a:pt x="5477989" y="3008748"/>
                  <a:pt x="5478211" y="3012977"/>
                  <a:pt x="5477449" y="3017040"/>
                </a:cubicBezTo>
                <a:cubicBezTo>
                  <a:pt x="5476309" y="3023302"/>
                  <a:pt x="5471442" y="3023525"/>
                  <a:pt x="5464800" y="3017800"/>
                </a:cubicBezTo>
                <a:cubicBezTo>
                  <a:pt x="5464800" y="3009387"/>
                  <a:pt x="5464800" y="3000927"/>
                  <a:pt x="5464800" y="2991114"/>
                </a:cubicBezTo>
                <a:cubicBezTo>
                  <a:pt x="5459719" y="2989232"/>
                  <a:pt x="5454187" y="2987205"/>
                  <a:pt x="5449804" y="2985579"/>
                </a:cubicBezTo>
                <a:cubicBezTo>
                  <a:pt x="5438677" y="2990287"/>
                  <a:pt x="5434643" y="2999689"/>
                  <a:pt x="5427049" y="3004267"/>
                </a:cubicBezTo>
                <a:cubicBezTo>
                  <a:pt x="5431020" y="3011545"/>
                  <a:pt x="5439286" y="3013105"/>
                  <a:pt x="5436869" y="3020312"/>
                </a:cubicBezTo>
                <a:cubicBezTo>
                  <a:pt x="5435404" y="3024665"/>
                  <a:pt x="5430863" y="3025491"/>
                  <a:pt x="5426002" y="3024475"/>
                </a:cubicBezTo>
                <a:cubicBezTo>
                  <a:pt x="5424062" y="3024065"/>
                  <a:pt x="5421676" y="3024188"/>
                  <a:pt x="5419932" y="3025014"/>
                </a:cubicBezTo>
                <a:cubicBezTo>
                  <a:pt x="5418118" y="3025879"/>
                  <a:pt x="5415643" y="3027817"/>
                  <a:pt x="5415580" y="3029372"/>
                </a:cubicBezTo>
                <a:cubicBezTo>
                  <a:pt x="5414812" y="3046093"/>
                  <a:pt x="5414781" y="3062863"/>
                  <a:pt x="5413703" y="3079580"/>
                </a:cubicBezTo>
                <a:cubicBezTo>
                  <a:pt x="5413545" y="3082156"/>
                  <a:pt x="5409090" y="3084437"/>
                  <a:pt x="5406617" y="3086853"/>
                </a:cubicBezTo>
                <a:cubicBezTo>
                  <a:pt x="5398954" y="3079202"/>
                  <a:pt x="5391455" y="3071697"/>
                  <a:pt x="5383989" y="3064228"/>
                </a:cubicBezTo>
                <a:cubicBezTo>
                  <a:pt x="5380685" y="3063624"/>
                  <a:pt x="5376744" y="3065432"/>
                  <a:pt x="5376167" y="3070139"/>
                </a:cubicBezTo>
                <a:cubicBezTo>
                  <a:pt x="5375184" y="3078366"/>
                  <a:pt x="5375881" y="3086789"/>
                  <a:pt x="5375881" y="3096462"/>
                </a:cubicBezTo>
                <a:cubicBezTo>
                  <a:pt x="5369785" y="3098273"/>
                  <a:pt x="5364158" y="3099924"/>
                  <a:pt x="5355672" y="3102435"/>
                </a:cubicBezTo>
                <a:cubicBezTo>
                  <a:pt x="5353387" y="3104528"/>
                  <a:pt x="5348776" y="3108724"/>
                  <a:pt x="5343916" y="3113201"/>
                </a:cubicBezTo>
                <a:cubicBezTo>
                  <a:pt x="5331679" y="3113201"/>
                  <a:pt x="5318998" y="3113201"/>
                  <a:pt x="5306477" y="3113201"/>
                </a:cubicBezTo>
                <a:cubicBezTo>
                  <a:pt x="5298660" y="3119206"/>
                  <a:pt x="5296815" y="3127017"/>
                  <a:pt x="5302251" y="3134591"/>
                </a:cubicBezTo>
                <a:cubicBezTo>
                  <a:pt x="5307015" y="3141208"/>
                  <a:pt x="5313917" y="3146319"/>
                  <a:pt x="5318554" y="3150827"/>
                </a:cubicBezTo>
                <a:cubicBezTo>
                  <a:pt x="5328787" y="3150827"/>
                  <a:pt x="5337084" y="3150827"/>
                  <a:pt x="5344994" y="3150827"/>
                </a:cubicBezTo>
                <a:cubicBezTo>
                  <a:pt x="5355258" y="3134331"/>
                  <a:pt x="5369912" y="3138121"/>
                  <a:pt x="5384275" y="3140753"/>
                </a:cubicBezTo>
                <a:cubicBezTo>
                  <a:pt x="5387263" y="3143742"/>
                  <a:pt x="5390251" y="3146731"/>
                  <a:pt x="5394126" y="3150605"/>
                </a:cubicBezTo>
                <a:cubicBezTo>
                  <a:pt x="5398288" y="3147015"/>
                  <a:pt x="5402068" y="3142540"/>
                  <a:pt x="5406870" y="3139994"/>
                </a:cubicBezTo>
                <a:cubicBezTo>
                  <a:pt x="5410207" y="3138216"/>
                  <a:pt x="5415131" y="3138154"/>
                  <a:pt x="5418980" y="3139009"/>
                </a:cubicBezTo>
                <a:cubicBezTo>
                  <a:pt x="5423681" y="3140056"/>
                  <a:pt x="5425558" y="3143491"/>
                  <a:pt x="5425781" y="3141812"/>
                </a:cubicBezTo>
                <a:cubicBezTo>
                  <a:pt x="5413766" y="3156168"/>
                  <a:pt x="5404326" y="3167416"/>
                  <a:pt x="5395838" y="3177556"/>
                </a:cubicBezTo>
                <a:cubicBezTo>
                  <a:pt x="5380557" y="3177556"/>
                  <a:pt x="5368034" y="3177556"/>
                  <a:pt x="5355766" y="3177556"/>
                </a:cubicBezTo>
                <a:cubicBezTo>
                  <a:pt x="5349600" y="3194711"/>
                  <a:pt x="5326337" y="3184168"/>
                  <a:pt x="5320076" y="3201480"/>
                </a:cubicBezTo>
                <a:cubicBezTo>
                  <a:pt x="5312134" y="3201480"/>
                  <a:pt x="5303907" y="3201480"/>
                  <a:pt x="5296941" y="3201480"/>
                </a:cubicBezTo>
                <a:cubicBezTo>
                  <a:pt x="5286360" y="3207325"/>
                  <a:pt x="5280226" y="3215487"/>
                  <a:pt x="5274542" y="3222060"/>
                </a:cubicBezTo>
                <a:cubicBezTo>
                  <a:pt x="5271744" y="3237663"/>
                  <a:pt x="5280994" y="3253301"/>
                  <a:pt x="5267417" y="3266269"/>
                </a:cubicBezTo>
                <a:cubicBezTo>
                  <a:pt x="5255663" y="3254220"/>
                  <a:pt x="5243934" y="3242115"/>
                  <a:pt x="5232052" y="3230165"/>
                </a:cubicBezTo>
                <a:cubicBezTo>
                  <a:pt x="5231252" y="3229366"/>
                  <a:pt x="5229159" y="3229871"/>
                  <a:pt x="5227662" y="3229808"/>
                </a:cubicBezTo>
                <a:cubicBezTo>
                  <a:pt x="5224680" y="3232795"/>
                  <a:pt x="5221693" y="3235788"/>
                  <a:pt x="5217874" y="3239600"/>
                </a:cubicBezTo>
                <a:cubicBezTo>
                  <a:pt x="5213649" y="3236041"/>
                  <a:pt x="5209330" y="3232447"/>
                  <a:pt x="5204978" y="3228794"/>
                </a:cubicBezTo>
                <a:cubicBezTo>
                  <a:pt x="5202815" y="3231212"/>
                  <a:pt x="5198653" y="3233692"/>
                  <a:pt x="5198335" y="3236577"/>
                </a:cubicBezTo>
                <a:cubicBezTo>
                  <a:pt x="5196965" y="3248948"/>
                  <a:pt x="5199573" y="3261596"/>
                  <a:pt x="5196363" y="3273752"/>
                </a:cubicBezTo>
                <a:cubicBezTo>
                  <a:pt x="5193882" y="3278375"/>
                  <a:pt x="5190260" y="3279927"/>
                  <a:pt x="5185464" y="3278505"/>
                </a:cubicBezTo>
                <a:cubicBezTo>
                  <a:pt x="5180598" y="3277082"/>
                  <a:pt x="5176786" y="3278405"/>
                  <a:pt x="5174623" y="3282911"/>
                </a:cubicBezTo>
                <a:cubicBezTo>
                  <a:pt x="5173259" y="3285726"/>
                  <a:pt x="5175328" y="3288764"/>
                  <a:pt x="5179552" y="3291872"/>
                </a:cubicBezTo>
                <a:cubicBezTo>
                  <a:pt x="5181233" y="3293122"/>
                  <a:pt x="5182571" y="3294840"/>
                  <a:pt x="5184095" y="3296372"/>
                </a:cubicBezTo>
                <a:cubicBezTo>
                  <a:pt x="5181710" y="3298882"/>
                  <a:pt x="5179457" y="3303426"/>
                  <a:pt x="5176945" y="3303583"/>
                </a:cubicBezTo>
                <a:cubicBezTo>
                  <a:pt x="5164487" y="3304349"/>
                  <a:pt x="5151932" y="3303936"/>
                  <a:pt x="5140335" y="3303936"/>
                </a:cubicBezTo>
                <a:cubicBezTo>
                  <a:pt x="5134741" y="3295441"/>
                  <a:pt x="5134741" y="3295441"/>
                  <a:pt x="5134456" y="3285563"/>
                </a:cubicBezTo>
                <a:cubicBezTo>
                  <a:pt x="5130230" y="3280981"/>
                  <a:pt x="5125974" y="3276421"/>
                  <a:pt x="5121615" y="3271679"/>
                </a:cubicBezTo>
                <a:cubicBezTo>
                  <a:pt x="5121615" y="3267644"/>
                  <a:pt x="5121615" y="3263445"/>
                  <a:pt x="5121615" y="3259369"/>
                </a:cubicBezTo>
                <a:cubicBezTo>
                  <a:pt x="5115481" y="3253238"/>
                  <a:pt x="5109512" y="3247269"/>
                  <a:pt x="5103536" y="3241286"/>
                </a:cubicBezTo>
                <a:cubicBezTo>
                  <a:pt x="5099406" y="3241002"/>
                  <a:pt x="5095302" y="3240722"/>
                  <a:pt x="5089263" y="3240337"/>
                </a:cubicBezTo>
                <a:cubicBezTo>
                  <a:pt x="5080305" y="3250349"/>
                  <a:pt x="5070454" y="3261310"/>
                  <a:pt x="5060064" y="3272951"/>
                </a:cubicBezTo>
                <a:cubicBezTo>
                  <a:pt x="5062664" y="3275936"/>
                  <a:pt x="5066514" y="3280312"/>
                  <a:pt x="5070739" y="3285150"/>
                </a:cubicBezTo>
                <a:cubicBezTo>
                  <a:pt x="5070739" y="3288639"/>
                  <a:pt x="5070739" y="3292832"/>
                  <a:pt x="5070739" y="3296782"/>
                </a:cubicBezTo>
                <a:cubicBezTo>
                  <a:pt x="5075186" y="3301613"/>
                  <a:pt x="5079412" y="3306191"/>
                  <a:pt x="5083832" y="3310963"/>
                </a:cubicBezTo>
                <a:cubicBezTo>
                  <a:pt x="5083832" y="3319202"/>
                  <a:pt x="5083832" y="3327627"/>
                  <a:pt x="5083832" y="3335888"/>
                </a:cubicBezTo>
                <a:cubicBezTo>
                  <a:pt x="5091489" y="3343549"/>
                  <a:pt x="5098957" y="3351016"/>
                  <a:pt x="5106555" y="3358602"/>
                </a:cubicBezTo>
                <a:cubicBezTo>
                  <a:pt x="5111478" y="3366140"/>
                  <a:pt x="5108015" y="3374713"/>
                  <a:pt x="5109512" y="3385042"/>
                </a:cubicBezTo>
                <a:cubicBezTo>
                  <a:pt x="5112112" y="3388126"/>
                  <a:pt x="5116629" y="3392358"/>
                  <a:pt x="5119744" y="3397444"/>
                </a:cubicBezTo>
                <a:cubicBezTo>
                  <a:pt x="5123017" y="3402814"/>
                  <a:pt x="5123239" y="3409109"/>
                  <a:pt x="5119135" y="3414475"/>
                </a:cubicBezTo>
                <a:cubicBezTo>
                  <a:pt x="5116598" y="3417812"/>
                  <a:pt x="5113229" y="3420514"/>
                  <a:pt x="5109099" y="3424647"/>
                </a:cubicBezTo>
                <a:cubicBezTo>
                  <a:pt x="5109099" y="3429697"/>
                  <a:pt x="5109163" y="3435889"/>
                  <a:pt x="5109099" y="3442085"/>
                </a:cubicBezTo>
                <a:cubicBezTo>
                  <a:pt x="5108966" y="3452750"/>
                  <a:pt x="5108871" y="3453042"/>
                  <a:pt x="5123937" y="3456297"/>
                </a:cubicBezTo>
                <a:cubicBezTo>
                  <a:pt x="5128004" y="3457156"/>
                  <a:pt x="5131562" y="3458392"/>
                  <a:pt x="5134138" y="3462397"/>
                </a:cubicBezTo>
                <a:cubicBezTo>
                  <a:pt x="5130040" y="3466943"/>
                  <a:pt x="5125941" y="3471486"/>
                  <a:pt x="5121648" y="3476214"/>
                </a:cubicBezTo>
                <a:cubicBezTo>
                  <a:pt x="5121648" y="3480197"/>
                  <a:pt x="5121648" y="3484401"/>
                  <a:pt x="5121648" y="3488021"/>
                </a:cubicBezTo>
                <a:cubicBezTo>
                  <a:pt x="5117137" y="3493002"/>
                  <a:pt x="5112975" y="3497608"/>
                  <a:pt x="5108554" y="3502465"/>
                </a:cubicBezTo>
                <a:cubicBezTo>
                  <a:pt x="5108554" y="3515008"/>
                  <a:pt x="5108554" y="3527562"/>
                  <a:pt x="5108554" y="3539545"/>
                </a:cubicBezTo>
                <a:cubicBezTo>
                  <a:pt x="5102007" y="3546094"/>
                  <a:pt x="5096166" y="3552253"/>
                  <a:pt x="5089903" y="3557912"/>
                </a:cubicBezTo>
                <a:cubicBezTo>
                  <a:pt x="5088724" y="3558957"/>
                  <a:pt x="5085799" y="3558071"/>
                  <a:pt x="5083674" y="3558071"/>
                </a:cubicBezTo>
                <a:cubicBezTo>
                  <a:pt x="5083674" y="3552030"/>
                  <a:pt x="5083674" y="3545997"/>
                  <a:pt x="5083674" y="3539609"/>
                </a:cubicBezTo>
                <a:cubicBezTo>
                  <a:pt x="5087550" y="3535476"/>
                  <a:pt x="5091617" y="3531122"/>
                  <a:pt x="5096387" y="3526032"/>
                </a:cubicBezTo>
                <a:cubicBezTo>
                  <a:pt x="5096387" y="3514879"/>
                  <a:pt x="5096450" y="3502908"/>
                  <a:pt x="5096355" y="3490942"/>
                </a:cubicBezTo>
                <a:cubicBezTo>
                  <a:pt x="5096323" y="3486143"/>
                  <a:pt x="5092504" y="3483502"/>
                  <a:pt x="5083674" y="3481815"/>
                </a:cubicBezTo>
                <a:cubicBezTo>
                  <a:pt x="5083674" y="3479718"/>
                  <a:pt x="5082781" y="3476890"/>
                  <a:pt x="5083832" y="3475612"/>
                </a:cubicBezTo>
                <a:cubicBezTo>
                  <a:pt x="5087740" y="3470786"/>
                  <a:pt x="5092283" y="3466466"/>
                  <a:pt x="5096069" y="3462490"/>
                </a:cubicBezTo>
                <a:cubicBezTo>
                  <a:pt x="5096069" y="3453422"/>
                  <a:pt x="5096069" y="3445070"/>
                  <a:pt x="5096069" y="3437473"/>
                </a:cubicBezTo>
                <a:cubicBezTo>
                  <a:pt x="5091459" y="3432307"/>
                  <a:pt x="5087391" y="3427694"/>
                  <a:pt x="5083039" y="3422835"/>
                </a:cubicBezTo>
                <a:cubicBezTo>
                  <a:pt x="5083039" y="3414509"/>
                  <a:pt x="5083039" y="3406246"/>
                  <a:pt x="5083039" y="3399892"/>
                </a:cubicBezTo>
                <a:cubicBezTo>
                  <a:pt x="5078238" y="3393501"/>
                  <a:pt x="5072839" y="3389116"/>
                  <a:pt x="5071405" y="3383647"/>
                </a:cubicBezTo>
                <a:cubicBezTo>
                  <a:pt x="5069851" y="3377733"/>
                  <a:pt x="5070328" y="3371479"/>
                  <a:pt x="5064510" y="3367506"/>
                </a:cubicBezTo>
                <a:cubicBezTo>
                  <a:pt x="5058598" y="3373415"/>
                  <a:pt x="5052622" y="3379389"/>
                  <a:pt x="5045504" y="3386509"/>
                </a:cubicBezTo>
                <a:cubicBezTo>
                  <a:pt x="5045504" y="3391529"/>
                  <a:pt x="5045632" y="3397697"/>
                  <a:pt x="5045473" y="3403829"/>
                </a:cubicBezTo>
                <a:cubicBezTo>
                  <a:pt x="5045251" y="3412413"/>
                  <a:pt x="5041597" y="3418515"/>
                  <a:pt x="5037847" y="3416829"/>
                </a:cubicBezTo>
                <a:cubicBezTo>
                  <a:pt x="5033369" y="3414795"/>
                  <a:pt x="5032887" y="3410885"/>
                  <a:pt x="5032569" y="3406375"/>
                </a:cubicBezTo>
                <a:cubicBezTo>
                  <a:pt x="5031935" y="3397030"/>
                  <a:pt x="5028979" y="3393280"/>
                  <a:pt x="5023580" y="3392930"/>
                </a:cubicBezTo>
                <a:cubicBezTo>
                  <a:pt x="5019381" y="3392643"/>
                  <a:pt x="5015124" y="3393121"/>
                  <a:pt x="5010932" y="3392804"/>
                </a:cubicBezTo>
                <a:cubicBezTo>
                  <a:pt x="5006961" y="3392488"/>
                  <a:pt x="5003015" y="3391598"/>
                  <a:pt x="4999075" y="3390956"/>
                </a:cubicBezTo>
                <a:cubicBezTo>
                  <a:pt x="4993226" y="3387969"/>
                  <a:pt x="4993291" y="3385081"/>
                  <a:pt x="4999170" y="3381997"/>
                </a:cubicBezTo>
                <a:cubicBezTo>
                  <a:pt x="5005718" y="3378564"/>
                  <a:pt x="5015664" y="3382950"/>
                  <a:pt x="5019064" y="3373605"/>
                </a:cubicBezTo>
                <a:cubicBezTo>
                  <a:pt x="5008737" y="3362933"/>
                  <a:pt x="4998504" y="3352349"/>
                  <a:pt x="4988621" y="3342141"/>
                </a:cubicBezTo>
                <a:cubicBezTo>
                  <a:pt x="4979530" y="3342141"/>
                  <a:pt x="4971144" y="3342141"/>
                  <a:pt x="4962751" y="3342141"/>
                </a:cubicBezTo>
                <a:cubicBezTo>
                  <a:pt x="4955538" y="3348471"/>
                  <a:pt x="4954048" y="3355815"/>
                  <a:pt x="4959352" y="3363756"/>
                </a:cubicBezTo>
                <a:cubicBezTo>
                  <a:pt x="4961641" y="3367187"/>
                  <a:pt x="4965200" y="3369798"/>
                  <a:pt x="4968189" y="3372783"/>
                </a:cubicBezTo>
                <a:cubicBezTo>
                  <a:pt x="4965676" y="3375220"/>
                  <a:pt x="4963576" y="3378626"/>
                  <a:pt x="4960557" y="3379929"/>
                </a:cubicBezTo>
                <a:cubicBezTo>
                  <a:pt x="4956998" y="3381450"/>
                  <a:pt x="4952265" y="3380308"/>
                  <a:pt x="4948738" y="3381862"/>
                </a:cubicBezTo>
                <a:cubicBezTo>
                  <a:pt x="4943873" y="3383996"/>
                  <a:pt x="4941938" y="3392995"/>
                  <a:pt x="4935359" y="3390321"/>
                </a:cubicBezTo>
                <a:cubicBezTo>
                  <a:pt x="4928179" y="3387398"/>
                  <a:pt x="4932150" y="3379263"/>
                  <a:pt x="4930621" y="3373574"/>
                </a:cubicBezTo>
                <a:cubicBezTo>
                  <a:pt x="4930146" y="3371796"/>
                  <a:pt x="4928020" y="3370116"/>
                  <a:pt x="4926237" y="3369225"/>
                </a:cubicBezTo>
                <a:cubicBezTo>
                  <a:pt x="4925222" y="3368715"/>
                  <a:pt x="4922996" y="3369514"/>
                  <a:pt x="4921917" y="3370430"/>
                </a:cubicBezTo>
                <a:cubicBezTo>
                  <a:pt x="4920421" y="3371666"/>
                  <a:pt x="4918233" y="3373952"/>
                  <a:pt x="4918549" y="3375158"/>
                </a:cubicBezTo>
                <a:cubicBezTo>
                  <a:pt x="4921885" y="3386984"/>
                  <a:pt x="4910061" y="3391946"/>
                  <a:pt x="4907011" y="3400590"/>
                </a:cubicBezTo>
                <a:cubicBezTo>
                  <a:pt x="4914768" y="3408348"/>
                  <a:pt x="4922204" y="3415783"/>
                  <a:pt x="4930367" y="3423943"/>
                </a:cubicBezTo>
                <a:cubicBezTo>
                  <a:pt x="4930367" y="3431482"/>
                  <a:pt x="4930367" y="3439734"/>
                  <a:pt x="4930367" y="3448029"/>
                </a:cubicBezTo>
                <a:cubicBezTo>
                  <a:pt x="4934694" y="3452943"/>
                  <a:pt x="4938728" y="3457569"/>
                  <a:pt x="4943460" y="3462999"/>
                </a:cubicBezTo>
                <a:cubicBezTo>
                  <a:pt x="4938030" y="3468469"/>
                  <a:pt x="4932752" y="3474725"/>
                  <a:pt x="4926428" y="3479656"/>
                </a:cubicBezTo>
                <a:cubicBezTo>
                  <a:pt x="4923662" y="3481815"/>
                  <a:pt x="4918455" y="3482389"/>
                  <a:pt x="4914864" y="3481498"/>
                </a:cubicBezTo>
                <a:cubicBezTo>
                  <a:pt x="4911431" y="3480667"/>
                  <a:pt x="4908665" y="3477011"/>
                  <a:pt x="4905614" y="3474633"/>
                </a:cubicBezTo>
                <a:cubicBezTo>
                  <a:pt x="4905425" y="3470500"/>
                  <a:pt x="4905233" y="3466340"/>
                  <a:pt x="4905044" y="3462204"/>
                </a:cubicBezTo>
                <a:cubicBezTo>
                  <a:pt x="4899067" y="3456233"/>
                  <a:pt x="4893123" y="3450284"/>
                  <a:pt x="4886926" y="3444086"/>
                </a:cubicBezTo>
                <a:cubicBezTo>
                  <a:pt x="4882512" y="3448155"/>
                  <a:pt x="4878057" y="3452246"/>
                  <a:pt x="4873515" y="3456423"/>
                </a:cubicBezTo>
                <a:cubicBezTo>
                  <a:pt x="4863156" y="3456423"/>
                  <a:pt x="4852638" y="3456423"/>
                  <a:pt x="4842089" y="3456423"/>
                </a:cubicBezTo>
                <a:cubicBezTo>
                  <a:pt x="4843389" y="3451928"/>
                  <a:pt x="4842280" y="3448123"/>
                  <a:pt x="4838143" y="3446299"/>
                </a:cubicBezTo>
                <a:cubicBezTo>
                  <a:pt x="4834806" y="3444855"/>
                  <a:pt x="4831025" y="3444317"/>
                  <a:pt x="4827372" y="3443771"/>
                </a:cubicBezTo>
                <a:cubicBezTo>
                  <a:pt x="4823337" y="3443199"/>
                  <a:pt x="4819112" y="3444937"/>
                  <a:pt x="4818186" y="3449083"/>
                </a:cubicBezTo>
                <a:cubicBezTo>
                  <a:pt x="4817774" y="3450971"/>
                  <a:pt x="4821808" y="3455595"/>
                  <a:pt x="4824384" y="3456073"/>
                </a:cubicBezTo>
                <a:cubicBezTo>
                  <a:pt x="4830106" y="3457156"/>
                  <a:pt x="4836146" y="3456423"/>
                  <a:pt x="4842089" y="3456423"/>
                </a:cubicBezTo>
                <a:cubicBezTo>
                  <a:pt x="4840560" y="3466054"/>
                  <a:pt x="4849872" y="3468594"/>
                  <a:pt x="4854573" y="3475836"/>
                </a:cubicBezTo>
                <a:cubicBezTo>
                  <a:pt x="4848280" y="3481881"/>
                  <a:pt x="4841829" y="3488339"/>
                  <a:pt x="4835029" y="3494404"/>
                </a:cubicBezTo>
                <a:cubicBezTo>
                  <a:pt x="4833950" y="3495354"/>
                  <a:pt x="4831311" y="3494529"/>
                  <a:pt x="4829376" y="3494529"/>
                </a:cubicBezTo>
                <a:cubicBezTo>
                  <a:pt x="4829376" y="3488308"/>
                  <a:pt x="4829662" y="3482040"/>
                  <a:pt x="4829187" y="3475836"/>
                </a:cubicBezTo>
                <a:cubicBezTo>
                  <a:pt x="4829059" y="3474254"/>
                  <a:pt x="4826832" y="3472441"/>
                  <a:pt x="4825177" y="3471392"/>
                </a:cubicBezTo>
                <a:cubicBezTo>
                  <a:pt x="4822347" y="3469584"/>
                  <a:pt x="4818091" y="3471014"/>
                  <a:pt x="4816982" y="3475906"/>
                </a:cubicBezTo>
                <a:lnTo>
                  <a:pt x="4816669" y="3494258"/>
                </a:lnTo>
                <a:lnTo>
                  <a:pt x="4829281" y="3494258"/>
                </a:lnTo>
                <a:cubicBezTo>
                  <a:pt x="4828070" y="3503371"/>
                  <a:pt x="4825209" y="3506999"/>
                  <a:pt x="4820762" y="3504741"/>
                </a:cubicBezTo>
                <a:lnTo>
                  <a:pt x="4816665" y="3494496"/>
                </a:lnTo>
                <a:lnTo>
                  <a:pt x="4816664" y="3494529"/>
                </a:lnTo>
                <a:cubicBezTo>
                  <a:pt x="4806970" y="3495766"/>
                  <a:pt x="4800709" y="3503479"/>
                  <a:pt x="4804173" y="3510759"/>
                </a:cubicBezTo>
                <a:cubicBezTo>
                  <a:pt x="4806748" y="3516150"/>
                  <a:pt x="4811291" y="3520602"/>
                  <a:pt x="4815199" y="3525779"/>
                </a:cubicBezTo>
                <a:cubicBezTo>
                  <a:pt x="4808493" y="3541162"/>
                  <a:pt x="4793338" y="3527813"/>
                  <a:pt x="4785612" y="3532676"/>
                </a:cubicBezTo>
                <a:cubicBezTo>
                  <a:pt x="4777859" y="3540029"/>
                  <a:pt x="4771788" y="3545807"/>
                  <a:pt x="4765623" y="3551617"/>
                </a:cubicBezTo>
                <a:cubicBezTo>
                  <a:pt x="4769373" y="3553909"/>
                  <a:pt x="4772613" y="3557501"/>
                  <a:pt x="4776110" y="3557753"/>
                </a:cubicBezTo>
                <a:cubicBezTo>
                  <a:pt x="4786601" y="3558549"/>
                  <a:pt x="4797182" y="3558038"/>
                  <a:pt x="4807732" y="3558038"/>
                </a:cubicBezTo>
                <a:cubicBezTo>
                  <a:pt x="4818820" y="3551776"/>
                  <a:pt x="4826103" y="3541325"/>
                  <a:pt x="4835574" y="3532802"/>
                </a:cubicBezTo>
                <a:cubicBezTo>
                  <a:pt x="4839514" y="3532802"/>
                  <a:pt x="4843675" y="3532802"/>
                  <a:pt x="4847043" y="3532802"/>
                </a:cubicBezTo>
                <a:cubicBezTo>
                  <a:pt x="4857213" y="3528259"/>
                  <a:pt x="4852416" y="3517613"/>
                  <a:pt x="4857117" y="3511552"/>
                </a:cubicBezTo>
                <a:cubicBezTo>
                  <a:pt x="4861983" y="3505291"/>
                  <a:pt x="4868237" y="3500144"/>
                  <a:pt x="4873834" y="3494593"/>
                </a:cubicBezTo>
                <a:cubicBezTo>
                  <a:pt x="4884731" y="3503802"/>
                  <a:pt x="4878122" y="3515136"/>
                  <a:pt x="4880665" y="3526960"/>
                </a:cubicBezTo>
                <a:cubicBezTo>
                  <a:pt x="4870496" y="3535891"/>
                  <a:pt x="4859470" y="3545548"/>
                  <a:pt x="4846347" y="3557119"/>
                </a:cubicBezTo>
                <a:cubicBezTo>
                  <a:pt x="4839323" y="3557501"/>
                  <a:pt x="4829281" y="3559370"/>
                  <a:pt x="4824955" y="3570370"/>
                </a:cubicBezTo>
                <a:cubicBezTo>
                  <a:pt x="4781672" y="3570370"/>
                  <a:pt x="4739564" y="3570370"/>
                  <a:pt x="4696470" y="3570370"/>
                </a:cubicBezTo>
                <a:cubicBezTo>
                  <a:pt x="4692595" y="3566873"/>
                  <a:pt x="4688022" y="3562715"/>
                  <a:pt x="4683060" y="3558197"/>
                </a:cubicBezTo>
                <a:cubicBezTo>
                  <a:pt x="4662532" y="3558197"/>
                  <a:pt x="4641497" y="3558197"/>
                  <a:pt x="4620455" y="3558197"/>
                </a:cubicBezTo>
                <a:cubicBezTo>
                  <a:pt x="4615817" y="3553845"/>
                  <a:pt x="4611269" y="3549583"/>
                  <a:pt x="4606696" y="3545333"/>
                </a:cubicBezTo>
                <a:cubicBezTo>
                  <a:pt x="4585596" y="3545333"/>
                  <a:pt x="4564491" y="3545333"/>
                  <a:pt x="4543392" y="3545333"/>
                </a:cubicBezTo>
                <a:cubicBezTo>
                  <a:pt x="4532939" y="3555779"/>
                  <a:pt x="4522516" y="3566205"/>
                  <a:pt x="4512055" y="3576662"/>
                </a:cubicBezTo>
                <a:cubicBezTo>
                  <a:pt x="4515074" y="3578917"/>
                  <a:pt x="4517935" y="3582855"/>
                  <a:pt x="4521114" y="3583115"/>
                </a:cubicBezTo>
                <a:cubicBezTo>
                  <a:pt x="4531600" y="3583939"/>
                  <a:pt x="4542218" y="3582918"/>
                  <a:pt x="4552706" y="3583719"/>
                </a:cubicBezTo>
                <a:cubicBezTo>
                  <a:pt x="4556041" y="3583972"/>
                  <a:pt x="4559092" y="3587784"/>
                  <a:pt x="4562302" y="3589980"/>
                </a:cubicBezTo>
                <a:cubicBezTo>
                  <a:pt x="4554417" y="3600686"/>
                  <a:pt x="4542948" y="3594299"/>
                  <a:pt x="4533002" y="3596178"/>
                </a:cubicBezTo>
                <a:cubicBezTo>
                  <a:pt x="4523784" y="3599095"/>
                  <a:pt x="4519909" y="3613528"/>
                  <a:pt x="4505793" y="3608440"/>
                </a:cubicBezTo>
                <a:cubicBezTo>
                  <a:pt x="4501981" y="3604978"/>
                  <a:pt x="4497375" y="3600783"/>
                  <a:pt x="4492414" y="3596304"/>
                </a:cubicBezTo>
                <a:cubicBezTo>
                  <a:pt x="4484535" y="3596304"/>
                  <a:pt x="4476150" y="3596304"/>
                  <a:pt x="4467344" y="3596304"/>
                </a:cubicBezTo>
                <a:cubicBezTo>
                  <a:pt x="4456446" y="3600973"/>
                  <a:pt x="4465118" y="3616580"/>
                  <a:pt x="4453807" y="3621662"/>
                </a:cubicBezTo>
                <a:cubicBezTo>
                  <a:pt x="4449869" y="3621662"/>
                  <a:pt x="4445701" y="3621662"/>
                  <a:pt x="4441633" y="3621662"/>
                </a:cubicBezTo>
                <a:cubicBezTo>
                  <a:pt x="4419133" y="3644162"/>
                  <a:pt x="4396759" y="3666538"/>
                  <a:pt x="4373212" y="3690087"/>
                </a:cubicBezTo>
                <a:cubicBezTo>
                  <a:pt x="4372831" y="3694817"/>
                  <a:pt x="4372196" y="3700827"/>
                  <a:pt x="4371879" y="3706866"/>
                </a:cubicBezTo>
                <a:cubicBezTo>
                  <a:pt x="4371054" y="3722722"/>
                  <a:pt x="4370769" y="3723483"/>
                  <a:pt x="4353476" y="3723229"/>
                </a:cubicBezTo>
                <a:cubicBezTo>
                  <a:pt x="4338131" y="3738295"/>
                  <a:pt x="4323097" y="3753069"/>
                  <a:pt x="4308418" y="3767460"/>
                </a:cubicBezTo>
                <a:cubicBezTo>
                  <a:pt x="4308418" y="3772229"/>
                  <a:pt x="4308418" y="3776421"/>
                  <a:pt x="4308418" y="3780106"/>
                </a:cubicBezTo>
                <a:cubicBezTo>
                  <a:pt x="4312642" y="3784812"/>
                  <a:pt x="4316582" y="3789226"/>
                  <a:pt x="4320490" y="3793607"/>
                </a:cubicBezTo>
                <a:cubicBezTo>
                  <a:pt x="4312611" y="3801492"/>
                  <a:pt x="4305175" y="3808927"/>
                  <a:pt x="4297577" y="3816515"/>
                </a:cubicBezTo>
                <a:cubicBezTo>
                  <a:pt x="4300532" y="3826430"/>
                  <a:pt x="4308956" y="3831580"/>
                  <a:pt x="4316327" y="3837557"/>
                </a:cubicBezTo>
                <a:cubicBezTo>
                  <a:pt x="4320425" y="3837937"/>
                  <a:pt x="4324499" y="3838349"/>
                  <a:pt x="4328437" y="3838729"/>
                </a:cubicBezTo>
                <a:cubicBezTo>
                  <a:pt x="4334478" y="3844738"/>
                  <a:pt x="4340637" y="3850556"/>
                  <a:pt x="4346295" y="3856785"/>
                </a:cubicBezTo>
                <a:lnTo>
                  <a:pt x="4346391" y="3865768"/>
                </a:lnTo>
                <a:lnTo>
                  <a:pt x="4346358" y="3863199"/>
                </a:lnTo>
                <a:cubicBezTo>
                  <a:pt x="4342261" y="3861580"/>
                  <a:pt x="4339209" y="3863230"/>
                  <a:pt x="4336475" y="3866407"/>
                </a:cubicBezTo>
                <a:cubicBezTo>
                  <a:pt x="4333899" y="3869427"/>
                  <a:pt x="4334280" y="3871972"/>
                  <a:pt x="4338987" y="3874357"/>
                </a:cubicBezTo>
                <a:cubicBezTo>
                  <a:pt x="4339813" y="3874767"/>
                  <a:pt x="4341817" y="3873659"/>
                  <a:pt x="4342863" y="3872765"/>
                </a:cubicBezTo>
                <a:cubicBezTo>
                  <a:pt x="4344265" y="3871624"/>
                  <a:pt x="4345755" y="3870196"/>
                  <a:pt x="4346358" y="3865773"/>
                </a:cubicBezTo>
                <a:lnTo>
                  <a:pt x="4346391" y="3865768"/>
                </a:lnTo>
                <a:lnTo>
                  <a:pt x="4365111" y="3862976"/>
                </a:lnTo>
                <a:cubicBezTo>
                  <a:pt x="4374899" y="3876226"/>
                  <a:pt x="4374994" y="3877247"/>
                  <a:pt x="4365205" y="3888305"/>
                </a:cubicBezTo>
                <a:cubicBezTo>
                  <a:pt x="4361710" y="3892245"/>
                  <a:pt x="4359388" y="3894439"/>
                  <a:pt x="4361710" y="3897237"/>
                </a:cubicBezTo>
                <a:cubicBezTo>
                  <a:pt x="4362979" y="3898758"/>
                  <a:pt x="4364730" y="3900891"/>
                  <a:pt x="4366316" y="3900922"/>
                </a:cubicBezTo>
                <a:cubicBezTo>
                  <a:pt x="4380842" y="3901207"/>
                  <a:pt x="4395426" y="3901428"/>
                  <a:pt x="4409947" y="3900891"/>
                </a:cubicBezTo>
                <a:cubicBezTo>
                  <a:pt x="4414750" y="3900699"/>
                  <a:pt x="4418403" y="3901017"/>
                  <a:pt x="4420599" y="3905434"/>
                </a:cubicBezTo>
                <a:cubicBezTo>
                  <a:pt x="4421993" y="3908226"/>
                  <a:pt x="4419963" y="3910990"/>
                  <a:pt x="4415954" y="3914298"/>
                </a:cubicBezTo>
                <a:cubicBezTo>
                  <a:pt x="4411254" y="3918175"/>
                  <a:pt x="4406997" y="3922593"/>
                  <a:pt x="4402862" y="3926474"/>
                </a:cubicBezTo>
                <a:cubicBezTo>
                  <a:pt x="4381510" y="3926474"/>
                  <a:pt x="4360720" y="3926474"/>
                  <a:pt x="4340192" y="3926474"/>
                </a:cubicBezTo>
                <a:cubicBezTo>
                  <a:pt x="4335587" y="3922116"/>
                  <a:pt x="4331108" y="3917889"/>
                  <a:pt x="4326814" y="3913790"/>
                </a:cubicBezTo>
                <a:cubicBezTo>
                  <a:pt x="4311944" y="3913790"/>
                  <a:pt x="4297418" y="3913790"/>
                  <a:pt x="4282865" y="3913790"/>
                </a:cubicBezTo>
                <a:cubicBezTo>
                  <a:pt x="4284166" y="3909303"/>
                  <a:pt x="4283055" y="3905497"/>
                  <a:pt x="4278925" y="3903689"/>
                </a:cubicBezTo>
                <a:cubicBezTo>
                  <a:pt x="4275589" y="3902222"/>
                  <a:pt x="4271808" y="3901684"/>
                  <a:pt x="4268149" y="3901143"/>
                </a:cubicBezTo>
                <a:cubicBezTo>
                  <a:pt x="4264113" y="3900573"/>
                  <a:pt x="4259889" y="3902319"/>
                  <a:pt x="4258968" y="3906457"/>
                </a:cubicBezTo>
                <a:cubicBezTo>
                  <a:pt x="4258556" y="3908354"/>
                  <a:pt x="4262590" y="3912964"/>
                  <a:pt x="4265166" y="3913442"/>
                </a:cubicBezTo>
                <a:cubicBezTo>
                  <a:pt x="4270882" y="3914519"/>
                  <a:pt x="4276921" y="3913790"/>
                  <a:pt x="4282865" y="3913790"/>
                </a:cubicBezTo>
                <a:cubicBezTo>
                  <a:pt x="4282865" y="3918015"/>
                  <a:pt x="4282294" y="3922370"/>
                  <a:pt x="4283024" y="3926474"/>
                </a:cubicBezTo>
                <a:cubicBezTo>
                  <a:pt x="4283880" y="3931429"/>
                  <a:pt x="4282992" y="3935210"/>
                  <a:pt x="4278354" y="3937244"/>
                </a:cubicBezTo>
                <a:cubicBezTo>
                  <a:pt x="4275557" y="3938480"/>
                  <a:pt x="4272475" y="3936294"/>
                  <a:pt x="4269359" y="3932125"/>
                </a:cubicBezTo>
                <a:cubicBezTo>
                  <a:pt x="4268084" y="3930447"/>
                  <a:pt x="4266404" y="3929104"/>
                  <a:pt x="4264335" y="3927041"/>
                </a:cubicBezTo>
                <a:cubicBezTo>
                  <a:pt x="4248127" y="3927041"/>
                  <a:pt x="4231348" y="3927041"/>
                  <a:pt x="4214537" y="3927041"/>
                </a:cubicBezTo>
                <a:cubicBezTo>
                  <a:pt x="4209678" y="3922664"/>
                  <a:pt x="4205066" y="3918492"/>
                  <a:pt x="4200049" y="3913982"/>
                </a:cubicBezTo>
                <a:cubicBezTo>
                  <a:pt x="4192195" y="3913982"/>
                  <a:pt x="4183810" y="3913982"/>
                  <a:pt x="4174940" y="3913982"/>
                </a:cubicBezTo>
                <a:cubicBezTo>
                  <a:pt x="4164106" y="3918618"/>
                  <a:pt x="4172815" y="3934321"/>
                  <a:pt x="4160927" y="3939501"/>
                </a:cubicBezTo>
                <a:cubicBezTo>
                  <a:pt x="4136270" y="3939501"/>
                  <a:pt x="4110907" y="3939439"/>
                  <a:pt x="4085546" y="3939692"/>
                </a:cubicBezTo>
                <a:cubicBezTo>
                  <a:pt x="4084023" y="3939725"/>
                  <a:pt x="4082558" y="3942479"/>
                  <a:pt x="4080274" y="3944770"/>
                </a:cubicBezTo>
                <a:cubicBezTo>
                  <a:pt x="4083960" y="3948962"/>
                  <a:pt x="4087455" y="3953445"/>
                  <a:pt x="4091458" y="3957380"/>
                </a:cubicBezTo>
                <a:cubicBezTo>
                  <a:pt x="4094319" y="3960178"/>
                  <a:pt x="4097687" y="3963840"/>
                  <a:pt x="4101151" y="3964287"/>
                </a:cubicBezTo>
                <a:cubicBezTo>
                  <a:pt x="4107476" y="3965048"/>
                  <a:pt x="4113483" y="3965113"/>
                  <a:pt x="4117581" y="3971090"/>
                </a:cubicBezTo>
                <a:cubicBezTo>
                  <a:pt x="4117581" y="3983530"/>
                  <a:pt x="4117581" y="3996210"/>
                  <a:pt x="4117581" y="4008700"/>
                </a:cubicBezTo>
                <a:cubicBezTo>
                  <a:pt x="4121965" y="4013400"/>
                  <a:pt x="4126222" y="4017942"/>
                  <a:pt x="4130389" y="4022427"/>
                </a:cubicBezTo>
                <a:cubicBezTo>
                  <a:pt x="4128163" y="4032500"/>
                  <a:pt x="4134837" y="4043810"/>
                  <a:pt x="4124318" y="4053089"/>
                </a:cubicBezTo>
                <a:cubicBezTo>
                  <a:pt x="4115608" y="4044768"/>
                  <a:pt x="4106874" y="4036407"/>
                  <a:pt x="4098290" y="4028243"/>
                </a:cubicBezTo>
                <a:cubicBezTo>
                  <a:pt x="4089675" y="4028243"/>
                  <a:pt x="4081226" y="4028243"/>
                  <a:pt x="4071437" y="4028243"/>
                </a:cubicBezTo>
                <a:cubicBezTo>
                  <a:pt x="4069591" y="4033483"/>
                  <a:pt x="4067656" y="4039014"/>
                  <a:pt x="4065715" y="4044641"/>
                </a:cubicBezTo>
                <a:cubicBezTo>
                  <a:pt x="4070352" y="4049975"/>
                  <a:pt x="4074393" y="4054618"/>
                  <a:pt x="4078935" y="4059826"/>
                </a:cubicBezTo>
                <a:cubicBezTo>
                  <a:pt x="4073626" y="4065389"/>
                  <a:pt x="4068037" y="4071238"/>
                  <a:pt x="4061649" y="4077974"/>
                </a:cubicBezTo>
                <a:cubicBezTo>
                  <a:pt x="4054151" y="4077974"/>
                  <a:pt x="4045948" y="4077974"/>
                  <a:pt x="4039465" y="4077974"/>
                </a:cubicBezTo>
                <a:cubicBezTo>
                  <a:pt x="4028916" y="4083721"/>
                  <a:pt x="4022052" y="4090457"/>
                  <a:pt x="4017377" y="4099388"/>
                </a:cubicBezTo>
                <a:cubicBezTo>
                  <a:pt x="4020428" y="4102440"/>
                  <a:pt x="4023416" y="4105427"/>
                  <a:pt x="4026404" y="4108415"/>
                </a:cubicBezTo>
                <a:cubicBezTo>
                  <a:pt x="4033775" y="4118615"/>
                  <a:pt x="4021545" y="4134029"/>
                  <a:pt x="4035780" y="4142636"/>
                </a:cubicBezTo>
                <a:cubicBezTo>
                  <a:pt x="4039687" y="4142636"/>
                  <a:pt x="4043880" y="4142636"/>
                  <a:pt x="4047573" y="4142636"/>
                </a:cubicBezTo>
                <a:cubicBezTo>
                  <a:pt x="4052527" y="4147153"/>
                  <a:pt x="4057132" y="4151314"/>
                  <a:pt x="4060824" y="4154651"/>
                </a:cubicBezTo>
                <a:cubicBezTo>
                  <a:pt x="4070321" y="4154651"/>
                  <a:pt x="4078650" y="4154651"/>
                  <a:pt x="4088470" y="4154651"/>
                </a:cubicBezTo>
                <a:cubicBezTo>
                  <a:pt x="4090088" y="4148865"/>
                  <a:pt x="4091648" y="4143207"/>
                  <a:pt x="4093938" y="4135044"/>
                </a:cubicBezTo>
                <a:cubicBezTo>
                  <a:pt x="4096285" y="4132500"/>
                  <a:pt x="4100548" y="4127927"/>
                  <a:pt x="4104964" y="4123188"/>
                </a:cubicBezTo>
                <a:cubicBezTo>
                  <a:pt x="4104964" y="4119249"/>
                  <a:pt x="4104964" y="4115025"/>
                  <a:pt x="4104964" y="4110800"/>
                </a:cubicBezTo>
                <a:cubicBezTo>
                  <a:pt x="4111098" y="4103454"/>
                  <a:pt x="4118406" y="4102059"/>
                  <a:pt x="4126577" y="4106981"/>
                </a:cubicBezTo>
                <a:cubicBezTo>
                  <a:pt x="4130548" y="4109366"/>
                  <a:pt x="4131499" y="4113274"/>
                  <a:pt x="4130452" y="4118075"/>
                </a:cubicBezTo>
                <a:cubicBezTo>
                  <a:pt x="4129431" y="4122585"/>
                  <a:pt x="4131118" y="4127102"/>
                  <a:pt x="4135692" y="4128148"/>
                </a:cubicBezTo>
                <a:cubicBezTo>
                  <a:pt x="4137570" y="4128561"/>
                  <a:pt x="4142366" y="4124051"/>
                  <a:pt x="4142746" y="4121349"/>
                </a:cubicBezTo>
                <a:cubicBezTo>
                  <a:pt x="4143672" y="4115215"/>
                  <a:pt x="4142905" y="4108859"/>
                  <a:pt x="4149483" y="4104603"/>
                </a:cubicBezTo>
                <a:cubicBezTo>
                  <a:pt x="4153207" y="4104603"/>
                  <a:pt x="4157400" y="4104603"/>
                  <a:pt x="4161784" y="4104603"/>
                </a:cubicBezTo>
                <a:cubicBezTo>
                  <a:pt x="4166142" y="4108637"/>
                  <a:pt x="4170747" y="4112862"/>
                  <a:pt x="4175511" y="4117251"/>
                </a:cubicBezTo>
                <a:cubicBezTo>
                  <a:pt x="4179521" y="4117251"/>
                  <a:pt x="4183714" y="4117251"/>
                  <a:pt x="4187748" y="4117251"/>
                </a:cubicBezTo>
                <a:cubicBezTo>
                  <a:pt x="4193882" y="4123378"/>
                  <a:pt x="4199890" y="4129385"/>
                  <a:pt x="4206246" y="4135741"/>
                </a:cubicBezTo>
                <a:cubicBezTo>
                  <a:pt x="4206246" y="4143721"/>
                  <a:pt x="4206246" y="4152075"/>
                  <a:pt x="4206246" y="4162148"/>
                </a:cubicBezTo>
                <a:cubicBezTo>
                  <a:pt x="4211993" y="4166886"/>
                  <a:pt x="4218477" y="4172189"/>
                  <a:pt x="4226584" y="4178831"/>
                </a:cubicBezTo>
                <a:cubicBezTo>
                  <a:pt x="4232433" y="4179053"/>
                  <a:pt x="4234082" y="4166918"/>
                  <a:pt x="4243141" y="4167870"/>
                </a:cubicBezTo>
                <a:cubicBezTo>
                  <a:pt x="4249339" y="4168536"/>
                  <a:pt x="4254516" y="4167267"/>
                  <a:pt x="4256012" y="4160055"/>
                </a:cubicBezTo>
                <a:cubicBezTo>
                  <a:pt x="4244061" y="4148104"/>
                  <a:pt x="4232084" y="4136122"/>
                  <a:pt x="4220101" y="4124146"/>
                </a:cubicBezTo>
                <a:cubicBezTo>
                  <a:pt x="4222867" y="4121793"/>
                  <a:pt x="4225506" y="4117568"/>
                  <a:pt x="4228392" y="4117378"/>
                </a:cubicBezTo>
                <a:cubicBezTo>
                  <a:pt x="4240819" y="4116610"/>
                  <a:pt x="4253309" y="4117061"/>
                  <a:pt x="4263827" y="4117061"/>
                </a:cubicBezTo>
                <a:cubicBezTo>
                  <a:pt x="4268693" y="4121920"/>
                  <a:pt x="4271681" y="4124907"/>
                  <a:pt x="4275113" y="4128339"/>
                </a:cubicBezTo>
                <a:cubicBezTo>
                  <a:pt x="4291219" y="4131676"/>
                  <a:pt x="4308037" y="4128751"/>
                  <a:pt x="4325989" y="4129893"/>
                </a:cubicBezTo>
                <a:cubicBezTo>
                  <a:pt x="4329834" y="4133134"/>
                  <a:pt x="4334508" y="4137080"/>
                  <a:pt x="4340035" y="4141748"/>
                </a:cubicBezTo>
                <a:cubicBezTo>
                  <a:pt x="4345438" y="4136668"/>
                  <a:pt x="4351255" y="4131231"/>
                  <a:pt x="4357098" y="4125732"/>
                </a:cubicBezTo>
                <a:cubicBezTo>
                  <a:pt x="4354402" y="4115405"/>
                  <a:pt x="4345724" y="4110483"/>
                  <a:pt x="4339177" y="4104920"/>
                </a:cubicBezTo>
                <a:cubicBezTo>
                  <a:pt x="4330182" y="4104920"/>
                  <a:pt x="4321859" y="4104920"/>
                  <a:pt x="4314101" y="4104920"/>
                </a:cubicBezTo>
                <a:cubicBezTo>
                  <a:pt x="4312039" y="4106988"/>
                  <a:pt x="4310352" y="4108320"/>
                  <a:pt x="4309084" y="4110001"/>
                </a:cubicBezTo>
                <a:cubicBezTo>
                  <a:pt x="4305968" y="4114168"/>
                  <a:pt x="4302885" y="4116356"/>
                  <a:pt x="4300088" y="4115119"/>
                </a:cubicBezTo>
                <a:cubicBezTo>
                  <a:pt x="4295482" y="4113052"/>
                  <a:pt x="4294556" y="4109303"/>
                  <a:pt x="4295419" y="4104349"/>
                </a:cubicBezTo>
                <a:cubicBezTo>
                  <a:pt x="4296148" y="4100245"/>
                  <a:pt x="4295577" y="4095894"/>
                  <a:pt x="4295577" y="4091669"/>
                </a:cubicBezTo>
                <a:cubicBezTo>
                  <a:pt x="4306127" y="4091669"/>
                  <a:pt x="4316645" y="4091669"/>
                  <a:pt x="4331108" y="4091669"/>
                </a:cubicBezTo>
                <a:cubicBezTo>
                  <a:pt x="4337877" y="4084711"/>
                  <a:pt x="4346549" y="4075779"/>
                  <a:pt x="4355259" y="4066848"/>
                </a:cubicBezTo>
                <a:cubicBezTo>
                  <a:pt x="4367078" y="4066848"/>
                  <a:pt x="4379568" y="4066848"/>
                  <a:pt x="4390213" y="4066848"/>
                </a:cubicBezTo>
                <a:cubicBezTo>
                  <a:pt x="4396506" y="4071618"/>
                  <a:pt x="4400896" y="4077016"/>
                  <a:pt x="4406357" y="4078513"/>
                </a:cubicBezTo>
                <a:cubicBezTo>
                  <a:pt x="4412237" y="4080099"/>
                  <a:pt x="4418562" y="4079496"/>
                  <a:pt x="4422629" y="4085440"/>
                </a:cubicBezTo>
                <a:cubicBezTo>
                  <a:pt x="4422629" y="4089506"/>
                  <a:pt x="4422629" y="4093699"/>
                  <a:pt x="4422629" y="4097930"/>
                </a:cubicBezTo>
                <a:cubicBezTo>
                  <a:pt x="4425934" y="4100086"/>
                  <a:pt x="4429175" y="4104032"/>
                  <a:pt x="4432543" y="4104127"/>
                </a:cubicBezTo>
                <a:cubicBezTo>
                  <a:pt x="4451485" y="4104729"/>
                  <a:pt x="4470491" y="4104412"/>
                  <a:pt x="4490828" y="4104412"/>
                </a:cubicBezTo>
                <a:cubicBezTo>
                  <a:pt x="4494705" y="4101234"/>
                  <a:pt x="4499381" y="4097390"/>
                  <a:pt x="4506275" y="4091701"/>
                </a:cubicBezTo>
                <a:cubicBezTo>
                  <a:pt x="4511991" y="4091701"/>
                  <a:pt x="4520288" y="4091098"/>
                  <a:pt x="4528421" y="4092050"/>
                </a:cubicBezTo>
                <a:cubicBezTo>
                  <a:pt x="4531187" y="4092367"/>
                  <a:pt x="4533509" y="4096623"/>
                  <a:pt x="4535798" y="4098818"/>
                </a:cubicBezTo>
                <a:cubicBezTo>
                  <a:pt x="4532208" y="4103137"/>
                  <a:pt x="4528676" y="4107432"/>
                  <a:pt x="4525979" y="4110673"/>
                </a:cubicBezTo>
                <a:cubicBezTo>
                  <a:pt x="4532399" y="4118012"/>
                  <a:pt x="4537893" y="4124304"/>
                  <a:pt x="4542948" y="4130083"/>
                </a:cubicBezTo>
                <a:cubicBezTo>
                  <a:pt x="4552547" y="4130083"/>
                  <a:pt x="4560932" y="4130083"/>
                  <a:pt x="4569071" y="4130083"/>
                </a:cubicBezTo>
                <a:cubicBezTo>
                  <a:pt x="4572281" y="4133293"/>
                  <a:pt x="4575269" y="4136280"/>
                  <a:pt x="4578251" y="4139268"/>
                </a:cubicBezTo>
                <a:cubicBezTo>
                  <a:pt x="4621983" y="4144102"/>
                  <a:pt x="4621983" y="4144102"/>
                  <a:pt x="4638382" y="4136889"/>
                </a:cubicBezTo>
                <a:cubicBezTo>
                  <a:pt x="4634316" y="4132341"/>
                  <a:pt x="4630338" y="4127958"/>
                  <a:pt x="4626335" y="4123505"/>
                </a:cubicBezTo>
                <a:cubicBezTo>
                  <a:pt x="4633611" y="4112386"/>
                  <a:pt x="4645150" y="4118995"/>
                  <a:pt x="4656524" y="4116832"/>
                </a:cubicBezTo>
                <a:cubicBezTo>
                  <a:pt x="4659988" y="4113978"/>
                  <a:pt x="4664663" y="4110127"/>
                  <a:pt x="4670094" y="4105649"/>
                </a:cubicBezTo>
                <a:cubicBezTo>
                  <a:pt x="4676767" y="4103936"/>
                  <a:pt x="4684462" y="4101996"/>
                  <a:pt x="4688497" y="4111910"/>
                </a:cubicBezTo>
                <a:cubicBezTo>
                  <a:pt x="4681030" y="4119376"/>
                  <a:pt x="4673590" y="4126817"/>
                  <a:pt x="4666122" y="4134283"/>
                </a:cubicBezTo>
                <a:cubicBezTo>
                  <a:pt x="4662468" y="4142636"/>
                  <a:pt x="4663008" y="4149912"/>
                  <a:pt x="4670956" y="4155031"/>
                </a:cubicBezTo>
                <a:cubicBezTo>
                  <a:pt x="4675467" y="4155031"/>
                  <a:pt x="4679596" y="4155031"/>
                  <a:pt x="4683473" y="4155031"/>
                </a:cubicBezTo>
                <a:cubicBezTo>
                  <a:pt x="4691199" y="4147311"/>
                  <a:pt x="4698634" y="4139871"/>
                  <a:pt x="4706100" y="4132405"/>
                </a:cubicBezTo>
                <a:cubicBezTo>
                  <a:pt x="4711822" y="4130946"/>
                  <a:pt x="4717703" y="4129893"/>
                  <a:pt x="4723196" y="4127863"/>
                </a:cubicBezTo>
                <a:cubicBezTo>
                  <a:pt x="4727872" y="4126112"/>
                  <a:pt x="4729172" y="4122015"/>
                  <a:pt x="4727714" y="4117188"/>
                </a:cubicBezTo>
                <a:cubicBezTo>
                  <a:pt x="4732477" y="4115754"/>
                  <a:pt x="4735973" y="4117219"/>
                  <a:pt x="4738389" y="4121507"/>
                </a:cubicBezTo>
                <a:cubicBezTo>
                  <a:pt x="4742108" y="4128117"/>
                  <a:pt x="4738009" y="4137936"/>
                  <a:pt x="4747131" y="4142224"/>
                </a:cubicBezTo>
                <a:cubicBezTo>
                  <a:pt x="4754376" y="4134980"/>
                  <a:pt x="4761715" y="4127641"/>
                  <a:pt x="4769054" y="4120296"/>
                </a:cubicBezTo>
                <a:cubicBezTo>
                  <a:pt x="4770711" y="4119249"/>
                  <a:pt x="4772297" y="4117473"/>
                  <a:pt x="4774015" y="4117314"/>
                </a:cubicBezTo>
                <a:cubicBezTo>
                  <a:pt x="4790382" y="4115912"/>
                  <a:pt x="4790478" y="4115912"/>
                  <a:pt x="4791238" y="4099008"/>
                </a:cubicBezTo>
                <a:cubicBezTo>
                  <a:pt x="4787362" y="4094783"/>
                  <a:pt x="4783232" y="4090267"/>
                  <a:pt x="4778938" y="4085567"/>
                </a:cubicBezTo>
                <a:cubicBezTo>
                  <a:pt x="4782915" y="4081342"/>
                  <a:pt x="4787013" y="4076953"/>
                  <a:pt x="4791206" y="4072474"/>
                </a:cubicBezTo>
                <a:cubicBezTo>
                  <a:pt x="4791206" y="4060175"/>
                  <a:pt x="4791206" y="4047685"/>
                  <a:pt x="4791206" y="4035012"/>
                </a:cubicBezTo>
                <a:cubicBezTo>
                  <a:pt x="4787045" y="4030654"/>
                  <a:pt x="4782821" y="4026207"/>
                  <a:pt x="4778494" y="4021697"/>
                </a:cubicBezTo>
                <a:cubicBezTo>
                  <a:pt x="4778494" y="4017625"/>
                  <a:pt x="4778494" y="4013495"/>
                  <a:pt x="4778494" y="4009398"/>
                </a:cubicBezTo>
                <a:cubicBezTo>
                  <a:pt x="4774206" y="4004881"/>
                  <a:pt x="4769950" y="4000435"/>
                  <a:pt x="4765782" y="3996083"/>
                </a:cubicBezTo>
                <a:cubicBezTo>
                  <a:pt x="4765782" y="3985503"/>
                  <a:pt x="4765782" y="3975213"/>
                  <a:pt x="4765782" y="3964827"/>
                </a:cubicBezTo>
                <a:cubicBezTo>
                  <a:pt x="4772074" y="3964827"/>
                  <a:pt x="4778399" y="3964827"/>
                  <a:pt x="4784501" y="3964827"/>
                </a:cubicBezTo>
                <a:cubicBezTo>
                  <a:pt x="4789043" y="3960624"/>
                  <a:pt x="4793466" y="3956555"/>
                  <a:pt x="4797880" y="3952467"/>
                </a:cubicBezTo>
                <a:cubicBezTo>
                  <a:pt x="4804046" y="3958614"/>
                  <a:pt x="4809990" y="3964572"/>
                  <a:pt x="4815935" y="3970521"/>
                </a:cubicBezTo>
                <a:cubicBezTo>
                  <a:pt x="4816157" y="3974612"/>
                  <a:pt x="4815610" y="3978862"/>
                  <a:pt x="4816791" y="3982705"/>
                </a:cubicBezTo>
                <a:cubicBezTo>
                  <a:pt x="4818249" y="3987438"/>
                  <a:pt x="4821745" y="3989442"/>
                  <a:pt x="4824732" y="3988167"/>
                </a:cubicBezTo>
                <a:cubicBezTo>
                  <a:pt x="4826515" y="3987406"/>
                  <a:pt x="4828799" y="3985471"/>
                  <a:pt x="4829059" y="3983816"/>
                </a:cubicBezTo>
                <a:cubicBezTo>
                  <a:pt x="4829693" y="3979718"/>
                  <a:pt x="4829250" y="3975562"/>
                  <a:pt x="4829250" y="3970009"/>
                </a:cubicBezTo>
                <a:cubicBezTo>
                  <a:pt x="4834204" y="3968040"/>
                  <a:pt x="4839610" y="3965913"/>
                  <a:pt x="4843992" y="3964160"/>
                </a:cubicBezTo>
                <a:cubicBezTo>
                  <a:pt x="4854986" y="3969379"/>
                  <a:pt x="4861152" y="3977396"/>
                  <a:pt x="4866938" y="3984799"/>
                </a:cubicBezTo>
                <a:cubicBezTo>
                  <a:pt x="4866938" y="3997923"/>
                  <a:pt x="4866938" y="4010413"/>
                  <a:pt x="4866938" y="4022458"/>
                </a:cubicBezTo>
                <a:cubicBezTo>
                  <a:pt x="4858996" y="4029988"/>
                  <a:pt x="4849968" y="4036439"/>
                  <a:pt x="4856324" y="4048960"/>
                </a:cubicBezTo>
                <a:cubicBezTo>
                  <a:pt x="4859249" y="4051884"/>
                  <a:pt x="4862236" y="4054872"/>
                  <a:pt x="4865352" y="4057987"/>
                </a:cubicBezTo>
                <a:cubicBezTo>
                  <a:pt x="4862364" y="4070565"/>
                  <a:pt x="4848470" y="4074124"/>
                  <a:pt x="4842439" y="4090711"/>
                </a:cubicBezTo>
                <a:cubicBezTo>
                  <a:pt x="4842597" y="4088681"/>
                  <a:pt x="4842280" y="4092747"/>
                  <a:pt x="4841956" y="4097327"/>
                </a:cubicBezTo>
                <a:cubicBezTo>
                  <a:pt x="4845933" y="4101647"/>
                  <a:pt x="4850096" y="4106189"/>
                  <a:pt x="4854289" y="4110768"/>
                </a:cubicBezTo>
                <a:cubicBezTo>
                  <a:pt x="4850285" y="4115119"/>
                  <a:pt x="4846123" y="4119629"/>
                  <a:pt x="4842152" y="4123987"/>
                </a:cubicBezTo>
                <a:cubicBezTo>
                  <a:pt x="4842152" y="4128339"/>
                  <a:pt x="4842152" y="4132468"/>
                  <a:pt x="4842152" y="4136154"/>
                </a:cubicBezTo>
                <a:cubicBezTo>
                  <a:pt x="4846631" y="4141051"/>
                  <a:pt x="4850792" y="4145624"/>
                  <a:pt x="4854319" y="4149436"/>
                </a:cubicBezTo>
                <a:cubicBezTo>
                  <a:pt x="4854319" y="4162909"/>
                  <a:pt x="4854319" y="4175431"/>
                  <a:pt x="4854319" y="4187540"/>
                </a:cubicBezTo>
                <a:cubicBezTo>
                  <a:pt x="4850951" y="4190908"/>
                  <a:pt x="4847963" y="4193896"/>
                  <a:pt x="4845008" y="4196852"/>
                </a:cubicBezTo>
                <a:cubicBezTo>
                  <a:pt x="4837731" y="4210388"/>
                  <a:pt x="4845230" y="4225415"/>
                  <a:pt x="4840846" y="4238951"/>
                </a:cubicBezTo>
                <a:cubicBezTo>
                  <a:pt x="4834744" y="4245117"/>
                  <a:pt x="4828957" y="4251251"/>
                  <a:pt x="4822766" y="4256909"/>
                </a:cubicBezTo>
                <a:cubicBezTo>
                  <a:pt x="4821586" y="4257575"/>
                  <a:pt x="4818662" y="4256687"/>
                  <a:pt x="4813772" y="4256624"/>
                </a:cubicBezTo>
                <a:cubicBezTo>
                  <a:pt x="4812661" y="4257131"/>
                  <a:pt x="4816092" y="4257258"/>
                  <a:pt x="4816346" y="4256592"/>
                </a:cubicBezTo>
                <a:cubicBezTo>
                  <a:pt x="4817965" y="4252494"/>
                  <a:pt x="4816316" y="4249443"/>
                  <a:pt x="4813136" y="4246709"/>
                </a:cubicBezTo>
                <a:cubicBezTo>
                  <a:pt x="4810117" y="4244134"/>
                  <a:pt x="4807573" y="4244514"/>
                  <a:pt x="4805188" y="4249221"/>
                </a:cubicBezTo>
                <a:cubicBezTo>
                  <a:pt x="4804775" y="4250046"/>
                  <a:pt x="4805893" y="4252044"/>
                  <a:pt x="4806780" y="4253097"/>
                </a:cubicBezTo>
                <a:cubicBezTo>
                  <a:pt x="4807890" y="4254492"/>
                  <a:pt x="4809356" y="4255989"/>
                  <a:pt x="4813772" y="4256624"/>
                </a:cubicBezTo>
                <a:cubicBezTo>
                  <a:pt x="4816568" y="4258818"/>
                  <a:pt x="4817488" y="4261800"/>
                  <a:pt x="4816441" y="4262916"/>
                </a:cubicBezTo>
                <a:cubicBezTo>
                  <a:pt x="4806209" y="4273623"/>
                  <a:pt x="4795622" y="4283982"/>
                  <a:pt x="4784946" y="4294657"/>
                </a:cubicBezTo>
                <a:cubicBezTo>
                  <a:pt x="4772486" y="4294657"/>
                  <a:pt x="4759843" y="4294657"/>
                  <a:pt x="4747607" y="4294657"/>
                </a:cubicBezTo>
                <a:cubicBezTo>
                  <a:pt x="4735973" y="4299554"/>
                  <a:pt x="4744841" y="4315190"/>
                  <a:pt x="4733816" y="4319764"/>
                </a:cubicBezTo>
                <a:cubicBezTo>
                  <a:pt x="4729109" y="4315539"/>
                  <a:pt x="4724535" y="4311372"/>
                  <a:pt x="4719638" y="4306989"/>
                </a:cubicBezTo>
                <a:cubicBezTo>
                  <a:pt x="4707090" y="4306989"/>
                  <a:pt x="4694537" y="4306989"/>
                  <a:pt x="4683060" y="4306989"/>
                </a:cubicBezTo>
                <a:cubicBezTo>
                  <a:pt x="4675308" y="4302352"/>
                  <a:pt x="4677053" y="4295615"/>
                  <a:pt x="4676767" y="4289545"/>
                </a:cubicBezTo>
                <a:cubicBezTo>
                  <a:pt x="4683473" y="4276992"/>
                  <a:pt x="4695233" y="4283728"/>
                  <a:pt x="4705053" y="4282079"/>
                </a:cubicBezTo>
                <a:cubicBezTo>
                  <a:pt x="4715000" y="4278679"/>
                  <a:pt x="4720374" y="4269874"/>
                  <a:pt x="4726889" y="4262313"/>
                </a:cubicBezTo>
                <a:cubicBezTo>
                  <a:pt x="4718622" y="4252139"/>
                  <a:pt x="4707217" y="4258717"/>
                  <a:pt x="4696566" y="4256528"/>
                </a:cubicBezTo>
                <a:cubicBezTo>
                  <a:pt x="4692532" y="4252875"/>
                  <a:pt x="4687926" y="4248714"/>
                  <a:pt x="4683123" y="4244388"/>
                </a:cubicBezTo>
                <a:cubicBezTo>
                  <a:pt x="4677503" y="4244546"/>
                  <a:pt x="4669682" y="4241083"/>
                  <a:pt x="4666598" y="4248263"/>
                </a:cubicBezTo>
                <a:cubicBezTo>
                  <a:pt x="4663769" y="4254873"/>
                  <a:pt x="4672415" y="4256972"/>
                  <a:pt x="4675244" y="4261831"/>
                </a:cubicBezTo>
                <a:cubicBezTo>
                  <a:pt x="4672226" y="4272894"/>
                  <a:pt x="4663769" y="4268859"/>
                  <a:pt x="4656937" y="4268701"/>
                </a:cubicBezTo>
                <a:cubicBezTo>
                  <a:pt x="4640761" y="4253001"/>
                  <a:pt x="4640570" y="4253128"/>
                  <a:pt x="4625891" y="4263106"/>
                </a:cubicBezTo>
                <a:cubicBezTo>
                  <a:pt x="4628879" y="4266094"/>
                  <a:pt x="4631962" y="4269018"/>
                  <a:pt x="4634823" y="4272133"/>
                </a:cubicBezTo>
                <a:cubicBezTo>
                  <a:pt x="4636028" y="4273401"/>
                  <a:pt x="4636790" y="4275082"/>
                  <a:pt x="4637779" y="4276579"/>
                </a:cubicBezTo>
                <a:cubicBezTo>
                  <a:pt x="4636283" y="4278070"/>
                  <a:pt x="4634981" y="4280455"/>
                  <a:pt x="4633231" y="4280867"/>
                </a:cubicBezTo>
                <a:cubicBezTo>
                  <a:pt x="4629291" y="4281819"/>
                  <a:pt x="4625098" y="4281755"/>
                  <a:pt x="4620487" y="4282174"/>
                </a:cubicBezTo>
                <a:cubicBezTo>
                  <a:pt x="4616166" y="4278229"/>
                  <a:pt x="4611562" y="4274067"/>
                  <a:pt x="4606600" y="4269589"/>
                </a:cubicBezTo>
                <a:cubicBezTo>
                  <a:pt x="4598689" y="4269589"/>
                  <a:pt x="4590265" y="4269589"/>
                  <a:pt x="4582037" y="4269589"/>
                </a:cubicBezTo>
                <a:cubicBezTo>
                  <a:pt x="4577268" y="4265200"/>
                  <a:pt x="4572662" y="4260943"/>
                  <a:pt x="4568501" y="4257099"/>
                </a:cubicBezTo>
                <a:cubicBezTo>
                  <a:pt x="4546951" y="4257099"/>
                  <a:pt x="4525852" y="4257004"/>
                  <a:pt x="4504747" y="4257290"/>
                </a:cubicBezTo>
                <a:cubicBezTo>
                  <a:pt x="4503224" y="4257321"/>
                  <a:pt x="4500870" y="4259865"/>
                  <a:pt x="4500458" y="4261641"/>
                </a:cubicBezTo>
                <a:cubicBezTo>
                  <a:pt x="4499666" y="4264851"/>
                  <a:pt x="4502203" y="4268029"/>
                  <a:pt x="4506815" y="4269303"/>
                </a:cubicBezTo>
                <a:cubicBezTo>
                  <a:pt x="4510691" y="4270350"/>
                  <a:pt x="4514915" y="4270192"/>
                  <a:pt x="4519020" y="4270572"/>
                </a:cubicBezTo>
                <a:cubicBezTo>
                  <a:pt x="4522001" y="4273560"/>
                  <a:pt x="4524989" y="4276548"/>
                  <a:pt x="4528010" y="4279567"/>
                </a:cubicBezTo>
                <a:cubicBezTo>
                  <a:pt x="4540087" y="4284426"/>
                  <a:pt x="4552706" y="4281185"/>
                  <a:pt x="4565030" y="4282142"/>
                </a:cubicBezTo>
                <a:cubicBezTo>
                  <a:pt x="4577013" y="4287191"/>
                  <a:pt x="4583655" y="4298438"/>
                  <a:pt x="4593063" y="4306481"/>
                </a:cubicBezTo>
                <a:cubicBezTo>
                  <a:pt x="4597130" y="4306830"/>
                  <a:pt x="4601227" y="4307210"/>
                  <a:pt x="4605997" y="4307623"/>
                </a:cubicBezTo>
                <a:cubicBezTo>
                  <a:pt x="4610190" y="4311435"/>
                  <a:pt x="4614802" y="4315602"/>
                  <a:pt x="4619757" y="4320112"/>
                </a:cubicBezTo>
                <a:cubicBezTo>
                  <a:pt x="4623412" y="4320112"/>
                  <a:pt x="4627605" y="4320112"/>
                  <a:pt x="4631613" y="4320112"/>
                </a:cubicBezTo>
                <a:cubicBezTo>
                  <a:pt x="4636377" y="4324527"/>
                  <a:pt x="4640990" y="4328758"/>
                  <a:pt x="4645785" y="4333205"/>
                </a:cubicBezTo>
                <a:cubicBezTo>
                  <a:pt x="4649724" y="4333205"/>
                  <a:pt x="4653917" y="4333205"/>
                  <a:pt x="4657895" y="4333205"/>
                </a:cubicBezTo>
                <a:cubicBezTo>
                  <a:pt x="4665583" y="4340893"/>
                  <a:pt x="4673050" y="4348365"/>
                  <a:pt x="4682235" y="4357544"/>
                </a:cubicBezTo>
                <a:cubicBezTo>
                  <a:pt x="4688591" y="4357899"/>
                  <a:pt x="4696725" y="4358343"/>
                  <a:pt x="4706100" y="4358818"/>
                </a:cubicBezTo>
                <a:cubicBezTo>
                  <a:pt x="4710198" y="4355324"/>
                  <a:pt x="4714397" y="4350744"/>
                  <a:pt x="4719542" y="4347693"/>
                </a:cubicBezTo>
                <a:cubicBezTo>
                  <a:pt x="4724915" y="4344483"/>
                  <a:pt x="4731241" y="4344197"/>
                  <a:pt x="4736576" y="4348428"/>
                </a:cubicBezTo>
                <a:cubicBezTo>
                  <a:pt x="4739880" y="4351035"/>
                  <a:pt x="4742614" y="4354334"/>
                  <a:pt x="4746141" y="4357867"/>
                </a:cubicBezTo>
                <a:cubicBezTo>
                  <a:pt x="4758156" y="4357867"/>
                  <a:pt x="4770711" y="4357867"/>
                  <a:pt x="4784469" y="4357867"/>
                </a:cubicBezTo>
                <a:cubicBezTo>
                  <a:pt x="4788156" y="4354531"/>
                  <a:pt x="4792767" y="4350332"/>
                  <a:pt x="4797372" y="4346170"/>
                </a:cubicBezTo>
                <a:cubicBezTo>
                  <a:pt x="4801693" y="4350014"/>
                  <a:pt x="4806177" y="4353985"/>
                  <a:pt x="4810656" y="4357962"/>
                </a:cubicBezTo>
                <a:cubicBezTo>
                  <a:pt x="4812147" y="4356465"/>
                  <a:pt x="4814913" y="4355007"/>
                  <a:pt x="4814944" y="4353478"/>
                </a:cubicBezTo>
                <a:cubicBezTo>
                  <a:pt x="4815706" y="4332539"/>
                  <a:pt x="4815839" y="4311530"/>
                  <a:pt x="4816885" y="4290591"/>
                </a:cubicBezTo>
                <a:cubicBezTo>
                  <a:pt x="4817012" y="4288048"/>
                  <a:pt x="4821555" y="4285732"/>
                  <a:pt x="4824067" y="4283316"/>
                </a:cubicBezTo>
                <a:cubicBezTo>
                  <a:pt x="4827086" y="4286335"/>
                  <a:pt x="4829820" y="4289671"/>
                  <a:pt x="4833125" y="4292247"/>
                </a:cubicBezTo>
                <a:cubicBezTo>
                  <a:pt x="4837731" y="4295806"/>
                  <a:pt x="4846853" y="4296123"/>
                  <a:pt x="4850190" y="4292913"/>
                </a:cubicBezTo>
                <a:cubicBezTo>
                  <a:pt x="4856230" y="4287128"/>
                  <a:pt x="4861951" y="4281026"/>
                  <a:pt x="4865605" y="4277309"/>
                </a:cubicBezTo>
                <a:cubicBezTo>
                  <a:pt x="4867983" y="4268733"/>
                  <a:pt x="4869576" y="4263074"/>
                  <a:pt x="4871670" y="4255539"/>
                </a:cubicBezTo>
                <a:cubicBezTo>
                  <a:pt x="4879143" y="4262599"/>
                  <a:pt x="4884959" y="4268060"/>
                  <a:pt x="4890454" y="4273243"/>
                </a:cubicBezTo>
                <a:cubicBezTo>
                  <a:pt x="4891341" y="4275469"/>
                  <a:pt x="4892679" y="4277277"/>
                  <a:pt x="4892679" y="4279123"/>
                </a:cubicBezTo>
                <a:cubicBezTo>
                  <a:pt x="4892806" y="4302415"/>
                  <a:pt x="4892776" y="4325675"/>
                  <a:pt x="4892776" y="4348968"/>
                </a:cubicBezTo>
                <a:cubicBezTo>
                  <a:pt x="4887085" y="4360500"/>
                  <a:pt x="4876249" y="4367490"/>
                  <a:pt x="4868047" y="4376802"/>
                </a:cubicBezTo>
                <a:cubicBezTo>
                  <a:pt x="4867825" y="4380937"/>
                  <a:pt x="4867603" y="4385067"/>
                  <a:pt x="4867349" y="4389608"/>
                </a:cubicBezTo>
                <a:cubicBezTo>
                  <a:pt x="4863283" y="4393966"/>
                  <a:pt x="4859026" y="4398540"/>
                  <a:pt x="4854637" y="4403208"/>
                </a:cubicBezTo>
                <a:cubicBezTo>
                  <a:pt x="4854637" y="4415698"/>
                  <a:pt x="4854637" y="4428378"/>
                  <a:pt x="4854637" y="4440805"/>
                </a:cubicBezTo>
                <a:cubicBezTo>
                  <a:pt x="4850253" y="4445536"/>
                  <a:pt x="4845997" y="4450110"/>
                  <a:pt x="4841987" y="4454404"/>
                </a:cubicBezTo>
                <a:cubicBezTo>
                  <a:pt x="4841702" y="4459009"/>
                  <a:pt x="4841417" y="4463107"/>
                  <a:pt x="4841163" y="4467243"/>
                </a:cubicBezTo>
                <a:cubicBezTo>
                  <a:pt x="4838175" y="4470230"/>
                  <a:pt x="4835187" y="4473218"/>
                  <a:pt x="4831565" y="4476840"/>
                </a:cubicBezTo>
                <a:cubicBezTo>
                  <a:pt x="4825272" y="4494220"/>
                  <a:pt x="4832555" y="4513351"/>
                  <a:pt x="4827785" y="4531271"/>
                </a:cubicBezTo>
                <a:cubicBezTo>
                  <a:pt x="4823559" y="4538547"/>
                  <a:pt x="4816632" y="4535749"/>
                  <a:pt x="4810688" y="4536390"/>
                </a:cubicBezTo>
                <a:cubicBezTo>
                  <a:pt x="4806050" y="4532127"/>
                  <a:pt x="4801470" y="4527871"/>
                  <a:pt x="4796643" y="4523456"/>
                </a:cubicBezTo>
                <a:cubicBezTo>
                  <a:pt x="4788440" y="4523456"/>
                  <a:pt x="4780055" y="4523456"/>
                  <a:pt x="4772201" y="4523456"/>
                </a:cubicBezTo>
                <a:cubicBezTo>
                  <a:pt x="4767184" y="4518908"/>
                  <a:pt x="4762571" y="4514779"/>
                  <a:pt x="4758251" y="4510903"/>
                </a:cubicBezTo>
                <a:cubicBezTo>
                  <a:pt x="4753582" y="4511347"/>
                  <a:pt x="4748907" y="4510586"/>
                  <a:pt x="4745602" y="4512393"/>
                </a:cubicBezTo>
                <a:cubicBezTo>
                  <a:pt x="4740330" y="4515255"/>
                  <a:pt x="4736480" y="4521642"/>
                  <a:pt x="4731049" y="4523202"/>
                </a:cubicBezTo>
                <a:cubicBezTo>
                  <a:pt x="4725201" y="4524852"/>
                  <a:pt x="4718876" y="4524281"/>
                  <a:pt x="4714906" y="4530129"/>
                </a:cubicBezTo>
                <a:cubicBezTo>
                  <a:pt x="4722657" y="4539187"/>
                  <a:pt x="4733435" y="4545670"/>
                  <a:pt x="4738706" y="4556980"/>
                </a:cubicBezTo>
                <a:cubicBezTo>
                  <a:pt x="4737184" y="4558502"/>
                  <a:pt x="4735687" y="4561300"/>
                  <a:pt x="4734196" y="4561300"/>
                </a:cubicBezTo>
                <a:cubicBezTo>
                  <a:pt x="4708834" y="4561553"/>
                  <a:pt x="4683473" y="4561490"/>
                  <a:pt x="4658466" y="4561490"/>
                </a:cubicBezTo>
                <a:cubicBezTo>
                  <a:pt x="4653537" y="4566038"/>
                  <a:pt x="4648963" y="4570263"/>
                  <a:pt x="4644129" y="4574709"/>
                </a:cubicBezTo>
                <a:cubicBezTo>
                  <a:pt x="4635933" y="4574709"/>
                  <a:pt x="4627540" y="4574709"/>
                  <a:pt x="4619282" y="4574709"/>
                </a:cubicBezTo>
                <a:cubicBezTo>
                  <a:pt x="4604729" y="4588442"/>
                  <a:pt x="4619947" y="4607599"/>
                  <a:pt x="4610160" y="4621998"/>
                </a:cubicBezTo>
                <a:cubicBezTo>
                  <a:pt x="4608510" y="4623108"/>
                  <a:pt x="4606885" y="4625112"/>
                  <a:pt x="4605206" y="4625207"/>
                </a:cubicBezTo>
                <a:cubicBezTo>
                  <a:pt x="4596907" y="4625556"/>
                  <a:pt x="4588584" y="4625366"/>
                  <a:pt x="4581492" y="4625366"/>
                </a:cubicBezTo>
                <a:cubicBezTo>
                  <a:pt x="4562778" y="4608137"/>
                  <a:pt x="4561763" y="4608106"/>
                  <a:pt x="4545041" y="4623584"/>
                </a:cubicBezTo>
                <a:cubicBezTo>
                  <a:pt x="4530711" y="4627110"/>
                  <a:pt x="4516001" y="4624503"/>
                  <a:pt x="4501442" y="4625397"/>
                </a:cubicBezTo>
                <a:cubicBezTo>
                  <a:pt x="4489109" y="4626159"/>
                  <a:pt x="4476468" y="4623076"/>
                  <a:pt x="4462764" y="4628544"/>
                </a:cubicBezTo>
                <a:cubicBezTo>
                  <a:pt x="4462066" y="4633498"/>
                  <a:pt x="4461274" y="4639251"/>
                  <a:pt x="4460639" y="4643761"/>
                </a:cubicBezTo>
                <a:cubicBezTo>
                  <a:pt x="4465308" y="4649292"/>
                  <a:pt x="4468994" y="4653612"/>
                  <a:pt x="4472616" y="4657900"/>
                </a:cubicBezTo>
                <a:cubicBezTo>
                  <a:pt x="4470396" y="4660127"/>
                  <a:pt x="4468962" y="4662829"/>
                  <a:pt x="4467409" y="4662924"/>
                </a:cubicBezTo>
                <a:cubicBezTo>
                  <a:pt x="4459015" y="4663368"/>
                  <a:pt x="4450597" y="4663114"/>
                  <a:pt x="4442585" y="4663114"/>
                </a:cubicBezTo>
                <a:cubicBezTo>
                  <a:pt x="4433114" y="4672109"/>
                  <a:pt x="4424062" y="4680685"/>
                  <a:pt x="4415415" y="4688918"/>
                </a:cubicBezTo>
                <a:cubicBezTo>
                  <a:pt x="4387135" y="4688918"/>
                  <a:pt x="4359610" y="4688982"/>
                  <a:pt x="4332091" y="4688855"/>
                </a:cubicBezTo>
                <a:cubicBezTo>
                  <a:pt x="4327676" y="4688823"/>
                  <a:pt x="4323256" y="4690124"/>
                  <a:pt x="4322208" y="4694608"/>
                </a:cubicBezTo>
                <a:cubicBezTo>
                  <a:pt x="4321827" y="4696257"/>
                  <a:pt x="4326783" y="4700070"/>
                  <a:pt x="4329960" y="4701408"/>
                </a:cubicBezTo>
                <a:cubicBezTo>
                  <a:pt x="4333551" y="4702930"/>
                  <a:pt x="4337846" y="4702835"/>
                  <a:pt x="4336856" y="4702677"/>
                </a:cubicBezTo>
                <a:cubicBezTo>
                  <a:pt x="4350077" y="4715896"/>
                  <a:pt x="4360404" y="4726222"/>
                  <a:pt x="4371022" y="4736841"/>
                </a:cubicBezTo>
                <a:cubicBezTo>
                  <a:pt x="4371022" y="4743736"/>
                  <a:pt x="4371022" y="4751995"/>
                  <a:pt x="4371022" y="4758858"/>
                </a:cubicBezTo>
                <a:cubicBezTo>
                  <a:pt x="4366158" y="4767219"/>
                  <a:pt x="4359229" y="4764580"/>
                  <a:pt x="4353286" y="4765151"/>
                </a:cubicBezTo>
                <a:cubicBezTo>
                  <a:pt x="4348680" y="4760894"/>
                  <a:pt x="4344068" y="4756664"/>
                  <a:pt x="4339304" y="4752249"/>
                </a:cubicBezTo>
                <a:cubicBezTo>
                  <a:pt x="4335302" y="4752249"/>
                  <a:pt x="4331140" y="4752249"/>
                  <a:pt x="4327543" y="4752249"/>
                </a:cubicBezTo>
                <a:cubicBezTo>
                  <a:pt x="4322716" y="4748024"/>
                  <a:pt x="4318332" y="4744148"/>
                  <a:pt x="4313975" y="4740336"/>
                </a:cubicBezTo>
                <a:cubicBezTo>
                  <a:pt x="4301490" y="4752819"/>
                  <a:pt x="4289792" y="4765087"/>
                  <a:pt x="4277301" y="4776499"/>
                </a:cubicBezTo>
                <a:cubicBezTo>
                  <a:pt x="4274891" y="4778687"/>
                  <a:pt x="4269392" y="4777482"/>
                  <a:pt x="4264747" y="4777926"/>
                </a:cubicBezTo>
                <a:cubicBezTo>
                  <a:pt x="4260427" y="4774018"/>
                  <a:pt x="4255822" y="4769851"/>
                  <a:pt x="4250830" y="4765341"/>
                </a:cubicBezTo>
                <a:cubicBezTo>
                  <a:pt x="4226013" y="4765341"/>
                  <a:pt x="4200652" y="4765341"/>
                  <a:pt x="4175479" y="4765341"/>
                </a:cubicBezTo>
                <a:cubicBezTo>
                  <a:pt x="4170715" y="4760926"/>
                  <a:pt x="4166111" y="4756701"/>
                  <a:pt x="4161340" y="4752280"/>
                </a:cubicBezTo>
                <a:cubicBezTo>
                  <a:pt x="4140399" y="4752280"/>
                  <a:pt x="4119263" y="4752280"/>
                  <a:pt x="4098671" y="4752280"/>
                </a:cubicBezTo>
                <a:cubicBezTo>
                  <a:pt x="4093716" y="4747770"/>
                  <a:pt x="4089105" y="4743609"/>
                  <a:pt x="4084245" y="4739188"/>
                </a:cubicBezTo>
                <a:cubicBezTo>
                  <a:pt x="4071691" y="4739188"/>
                  <a:pt x="4059137" y="4739188"/>
                  <a:pt x="4047122" y="4739188"/>
                </a:cubicBezTo>
                <a:cubicBezTo>
                  <a:pt x="4040639" y="4733149"/>
                  <a:pt x="4036129" y="4725715"/>
                  <a:pt x="4025960" y="4726825"/>
                </a:cubicBezTo>
                <a:cubicBezTo>
                  <a:pt x="4019952" y="4727497"/>
                  <a:pt x="4013754" y="4726318"/>
                  <a:pt x="4008483" y="4726001"/>
                </a:cubicBezTo>
                <a:cubicBezTo>
                  <a:pt x="4004702" y="4722220"/>
                  <a:pt x="4001683" y="4719201"/>
                  <a:pt x="3998663" y="4716181"/>
                </a:cubicBezTo>
                <a:cubicBezTo>
                  <a:pt x="3986458" y="4711798"/>
                  <a:pt x="3973745" y="4716498"/>
                  <a:pt x="3957854" y="4712337"/>
                </a:cubicBezTo>
                <a:cubicBezTo>
                  <a:pt x="3956205" y="4710973"/>
                  <a:pt x="3951530" y="4707028"/>
                  <a:pt x="3945814" y="4702201"/>
                </a:cubicBezTo>
                <a:cubicBezTo>
                  <a:pt x="3934592" y="4702201"/>
                  <a:pt x="3922038" y="4702201"/>
                  <a:pt x="3909490" y="4702201"/>
                </a:cubicBezTo>
                <a:cubicBezTo>
                  <a:pt x="3904593" y="4697817"/>
                  <a:pt x="3899988" y="4693650"/>
                  <a:pt x="3894932" y="4689108"/>
                </a:cubicBezTo>
                <a:cubicBezTo>
                  <a:pt x="3891373" y="4689108"/>
                  <a:pt x="3887211" y="4689108"/>
                  <a:pt x="3883272" y="4689108"/>
                </a:cubicBezTo>
                <a:cubicBezTo>
                  <a:pt x="3878438" y="4684662"/>
                  <a:pt x="3873833" y="4680431"/>
                  <a:pt x="3869094" y="4676016"/>
                </a:cubicBezTo>
                <a:cubicBezTo>
                  <a:pt x="3865091" y="4676016"/>
                  <a:pt x="3860898" y="4676016"/>
                  <a:pt x="3857212" y="4676016"/>
                </a:cubicBezTo>
                <a:cubicBezTo>
                  <a:pt x="3852252" y="4671506"/>
                  <a:pt x="3847646" y="4667339"/>
                  <a:pt x="3842812" y="4662924"/>
                </a:cubicBezTo>
                <a:cubicBezTo>
                  <a:pt x="3834489" y="4662924"/>
                  <a:pt x="3826160" y="4662924"/>
                  <a:pt x="3819043" y="4662924"/>
                </a:cubicBezTo>
                <a:cubicBezTo>
                  <a:pt x="3813422" y="4658160"/>
                  <a:pt x="3808747" y="4654183"/>
                  <a:pt x="3804712" y="4650751"/>
                </a:cubicBezTo>
                <a:cubicBezTo>
                  <a:pt x="3797277" y="4650751"/>
                  <a:pt x="3790921" y="4650751"/>
                  <a:pt x="3784565" y="4650751"/>
                </a:cubicBezTo>
                <a:cubicBezTo>
                  <a:pt x="3772487" y="4645829"/>
                  <a:pt x="3765940" y="4634513"/>
                  <a:pt x="3755835" y="4625905"/>
                </a:cubicBezTo>
                <a:cubicBezTo>
                  <a:pt x="3739753" y="4625905"/>
                  <a:pt x="3722975" y="4625905"/>
                  <a:pt x="3706196" y="4625905"/>
                </a:cubicBezTo>
                <a:cubicBezTo>
                  <a:pt x="3701305" y="4621515"/>
                  <a:pt x="3696693" y="4617354"/>
                  <a:pt x="3691643" y="4612844"/>
                </a:cubicBezTo>
                <a:cubicBezTo>
                  <a:pt x="3688085" y="4612844"/>
                  <a:pt x="3683885" y="4612844"/>
                  <a:pt x="3679946" y="4612844"/>
                </a:cubicBezTo>
                <a:cubicBezTo>
                  <a:pt x="3675118" y="4608398"/>
                  <a:pt x="3670538" y="4604167"/>
                  <a:pt x="3665774" y="4599752"/>
                </a:cubicBezTo>
                <a:cubicBezTo>
                  <a:pt x="3661771" y="4599752"/>
                  <a:pt x="3657572" y="4599752"/>
                  <a:pt x="3653537" y="4599752"/>
                </a:cubicBezTo>
                <a:cubicBezTo>
                  <a:pt x="3647403" y="4593618"/>
                  <a:pt x="3640666" y="4588182"/>
                  <a:pt x="3635616" y="4581477"/>
                </a:cubicBezTo>
                <a:cubicBezTo>
                  <a:pt x="3629767" y="4573758"/>
                  <a:pt x="3621089" y="4575318"/>
                  <a:pt x="3618006" y="4574265"/>
                </a:cubicBezTo>
                <a:cubicBezTo>
                  <a:pt x="3608345" y="4566196"/>
                  <a:pt x="3601925" y="4560792"/>
                  <a:pt x="3596622" y="4556345"/>
                </a:cubicBezTo>
                <a:cubicBezTo>
                  <a:pt x="3596273" y="4550244"/>
                  <a:pt x="3596019" y="4546114"/>
                  <a:pt x="3595797" y="4541978"/>
                </a:cubicBezTo>
                <a:cubicBezTo>
                  <a:pt x="3593253" y="4537880"/>
                  <a:pt x="3589790" y="4535787"/>
                  <a:pt x="3585432" y="4536390"/>
                </a:cubicBezTo>
                <a:cubicBezTo>
                  <a:pt x="3578282" y="4537405"/>
                  <a:pt x="3573899" y="4534100"/>
                  <a:pt x="3571101" y="4527903"/>
                </a:cubicBezTo>
                <a:cubicBezTo>
                  <a:pt x="3575390" y="4513669"/>
                  <a:pt x="3556517" y="4509120"/>
                  <a:pt x="3557818" y="4495013"/>
                </a:cubicBezTo>
                <a:cubicBezTo>
                  <a:pt x="3558579" y="4486723"/>
                  <a:pt x="3547554" y="4482746"/>
                  <a:pt x="3542821" y="4476104"/>
                </a:cubicBezTo>
                <a:cubicBezTo>
                  <a:pt x="3535697" y="4466190"/>
                  <a:pt x="3521335" y="4461997"/>
                  <a:pt x="3520288" y="4447382"/>
                </a:cubicBezTo>
                <a:cubicBezTo>
                  <a:pt x="3526581" y="4447382"/>
                  <a:pt x="3532900" y="4447382"/>
                  <a:pt x="3539002" y="4447382"/>
                </a:cubicBezTo>
                <a:cubicBezTo>
                  <a:pt x="3543519" y="4443183"/>
                  <a:pt x="3547966" y="4439085"/>
                  <a:pt x="3552159" y="4435210"/>
                </a:cubicBezTo>
                <a:cubicBezTo>
                  <a:pt x="3556771" y="4439212"/>
                  <a:pt x="3561091" y="4442993"/>
                  <a:pt x="3565506" y="4446811"/>
                </a:cubicBezTo>
                <a:cubicBezTo>
                  <a:pt x="3576665" y="4433269"/>
                  <a:pt x="3569097" y="4418147"/>
                  <a:pt x="3571196" y="4403779"/>
                </a:cubicBezTo>
                <a:cubicBezTo>
                  <a:pt x="3567194" y="4399428"/>
                  <a:pt x="3563000" y="4394886"/>
                  <a:pt x="3558547" y="4390052"/>
                </a:cubicBezTo>
                <a:cubicBezTo>
                  <a:pt x="3558547" y="4386304"/>
                  <a:pt x="3558547" y="4382142"/>
                  <a:pt x="3558547" y="4378299"/>
                </a:cubicBezTo>
                <a:cubicBezTo>
                  <a:pt x="3554671" y="4372165"/>
                  <a:pt x="3549108" y="4371308"/>
                  <a:pt x="3542624" y="4370921"/>
                </a:cubicBezTo>
                <a:cubicBezTo>
                  <a:pt x="3536014" y="4370541"/>
                  <a:pt x="3532836" y="4364058"/>
                  <a:pt x="3528294" y="4360087"/>
                </a:cubicBezTo>
                <a:cubicBezTo>
                  <a:pt x="3511452" y="4360817"/>
                  <a:pt x="3503446" y="4348619"/>
                  <a:pt x="3494863" y="4337271"/>
                </a:cubicBezTo>
                <a:cubicBezTo>
                  <a:pt x="3495339" y="4333268"/>
                  <a:pt x="3495434" y="4329171"/>
                  <a:pt x="3496449" y="4325295"/>
                </a:cubicBezTo>
                <a:cubicBezTo>
                  <a:pt x="3496931" y="4323544"/>
                  <a:pt x="3499247" y="4322275"/>
                  <a:pt x="3500902" y="4320620"/>
                </a:cubicBezTo>
                <a:cubicBezTo>
                  <a:pt x="3509796" y="4329076"/>
                  <a:pt x="3518665" y="4337556"/>
                  <a:pt x="3527311" y="4345758"/>
                </a:cubicBezTo>
                <a:cubicBezTo>
                  <a:pt x="3531916" y="4345472"/>
                  <a:pt x="3536014" y="4345219"/>
                  <a:pt x="3540119" y="4344965"/>
                </a:cubicBezTo>
                <a:cubicBezTo>
                  <a:pt x="3545771" y="4334892"/>
                  <a:pt x="3545866" y="4334892"/>
                  <a:pt x="3545676" y="4314137"/>
                </a:cubicBezTo>
                <a:cubicBezTo>
                  <a:pt x="3537765" y="4306132"/>
                  <a:pt x="3528897" y="4297423"/>
                  <a:pt x="3520415" y="4288333"/>
                </a:cubicBezTo>
                <a:cubicBezTo>
                  <a:pt x="3519362" y="4287223"/>
                  <a:pt x="3520288" y="4284267"/>
                  <a:pt x="3520288" y="4282174"/>
                </a:cubicBezTo>
                <a:cubicBezTo>
                  <a:pt x="3522414" y="4282174"/>
                  <a:pt x="3525243" y="4283062"/>
                  <a:pt x="3526518" y="4282047"/>
                </a:cubicBezTo>
                <a:cubicBezTo>
                  <a:pt x="3535793" y="4274448"/>
                  <a:pt x="3542339" y="4263741"/>
                  <a:pt x="3553498" y="4258209"/>
                </a:cubicBezTo>
                <a:cubicBezTo>
                  <a:pt x="3556580" y="4261292"/>
                  <a:pt x="3559251" y="4264755"/>
                  <a:pt x="3562652" y="4267172"/>
                </a:cubicBezTo>
                <a:cubicBezTo>
                  <a:pt x="3567764" y="4270857"/>
                  <a:pt x="3575967" y="4270731"/>
                  <a:pt x="3579716" y="4267109"/>
                </a:cubicBezTo>
                <a:cubicBezTo>
                  <a:pt x="3585691" y="4261355"/>
                  <a:pt x="3591344" y="4255253"/>
                  <a:pt x="3596463" y="4249982"/>
                </a:cubicBezTo>
                <a:cubicBezTo>
                  <a:pt x="3596653" y="4242453"/>
                  <a:pt x="3596749" y="4236446"/>
                  <a:pt x="3590932" y="4231834"/>
                </a:cubicBezTo>
                <a:cubicBezTo>
                  <a:pt x="3587912" y="4229424"/>
                  <a:pt x="3584480" y="4225605"/>
                  <a:pt x="3584163" y="4222142"/>
                </a:cubicBezTo>
                <a:cubicBezTo>
                  <a:pt x="3583529" y="4215723"/>
                  <a:pt x="3582640" y="4210261"/>
                  <a:pt x="3577489" y="4205650"/>
                </a:cubicBezTo>
                <a:cubicBezTo>
                  <a:pt x="3574660" y="4203112"/>
                  <a:pt x="3572694" y="4199262"/>
                  <a:pt x="3571196" y="4195640"/>
                </a:cubicBezTo>
                <a:cubicBezTo>
                  <a:pt x="3562525" y="4174638"/>
                  <a:pt x="3562518" y="4174701"/>
                  <a:pt x="3537733" y="4166024"/>
                </a:cubicBezTo>
                <a:cubicBezTo>
                  <a:pt x="3535919" y="4165390"/>
                  <a:pt x="3534714" y="4163131"/>
                  <a:pt x="3532970" y="4161418"/>
                </a:cubicBezTo>
                <a:cubicBezTo>
                  <a:pt x="3532970" y="4155317"/>
                  <a:pt x="3532424" y="4148929"/>
                  <a:pt x="3533128" y="4142700"/>
                </a:cubicBezTo>
                <a:cubicBezTo>
                  <a:pt x="3533699" y="4137777"/>
                  <a:pt x="3533033" y="4134060"/>
                  <a:pt x="3528675" y="4131802"/>
                </a:cubicBezTo>
                <a:cubicBezTo>
                  <a:pt x="3525814" y="4130343"/>
                  <a:pt x="3522794" y="4132214"/>
                  <a:pt x="3519686" y="4136503"/>
                </a:cubicBezTo>
                <a:cubicBezTo>
                  <a:pt x="3518443" y="4138190"/>
                  <a:pt x="3516730" y="4139522"/>
                  <a:pt x="3514598" y="4141653"/>
                </a:cubicBezTo>
                <a:cubicBezTo>
                  <a:pt x="3510278" y="4137936"/>
                  <a:pt x="3505920" y="4134187"/>
                  <a:pt x="3501251" y="4130178"/>
                </a:cubicBezTo>
                <a:cubicBezTo>
                  <a:pt x="3497597" y="4130020"/>
                  <a:pt x="3493436" y="4129830"/>
                  <a:pt x="3487714" y="4129576"/>
                </a:cubicBezTo>
                <a:cubicBezTo>
                  <a:pt x="3483007" y="4124019"/>
                  <a:pt x="3477577" y="4117600"/>
                  <a:pt x="3470681" y="4109462"/>
                </a:cubicBezTo>
                <a:cubicBezTo>
                  <a:pt x="3470523" y="4108256"/>
                  <a:pt x="3469945" y="4104254"/>
                  <a:pt x="3469406" y="4100245"/>
                </a:cubicBezTo>
                <a:cubicBezTo>
                  <a:pt x="3462860" y="4089315"/>
                  <a:pt x="3452532" y="4081849"/>
                  <a:pt x="3444051" y="4072538"/>
                </a:cubicBezTo>
                <a:cubicBezTo>
                  <a:pt x="3444051" y="4064146"/>
                  <a:pt x="3444051" y="4055697"/>
                  <a:pt x="3444051" y="4047432"/>
                </a:cubicBezTo>
                <a:cubicBezTo>
                  <a:pt x="3439661" y="4042731"/>
                  <a:pt x="3435404" y="4038158"/>
                  <a:pt x="3431306" y="4033768"/>
                </a:cubicBezTo>
                <a:cubicBezTo>
                  <a:pt x="3431084" y="4029290"/>
                  <a:pt x="3430862" y="4025161"/>
                  <a:pt x="3430665" y="4021475"/>
                </a:cubicBezTo>
                <a:cubicBezTo>
                  <a:pt x="3426346" y="4016578"/>
                  <a:pt x="3422248" y="4011941"/>
                  <a:pt x="3419260" y="4008541"/>
                </a:cubicBezTo>
                <a:cubicBezTo>
                  <a:pt x="3419260" y="3956434"/>
                  <a:pt x="3419260" y="3905783"/>
                  <a:pt x="3419260" y="3855794"/>
                </a:cubicBezTo>
                <a:cubicBezTo>
                  <a:pt x="3425743" y="3849377"/>
                  <a:pt x="3431687" y="3844390"/>
                  <a:pt x="3431877" y="3834474"/>
                </a:cubicBezTo>
                <a:cubicBezTo>
                  <a:pt x="3431972" y="3829448"/>
                  <a:pt x="3438265" y="3824525"/>
                  <a:pt x="3442078" y="3819121"/>
                </a:cubicBezTo>
                <a:cubicBezTo>
                  <a:pt x="3440486" y="3817220"/>
                  <a:pt x="3438677" y="3812926"/>
                  <a:pt x="3436102" y="3812386"/>
                </a:cubicBezTo>
                <a:cubicBezTo>
                  <a:pt x="3426314" y="3810353"/>
                  <a:pt x="3415162" y="3815564"/>
                  <a:pt x="3405469" y="3806158"/>
                </a:cubicBezTo>
                <a:cubicBezTo>
                  <a:pt x="3418943" y="3792657"/>
                  <a:pt x="3432004" y="3779598"/>
                  <a:pt x="3443695" y="3767879"/>
                </a:cubicBezTo>
                <a:cubicBezTo>
                  <a:pt x="3444495" y="3761490"/>
                  <a:pt x="3444970" y="3757450"/>
                  <a:pt x="3445478" y="3753417"/>
                </a:cubicBezTo>
                <a:cubicBezTo>
                  <a:pt x="3452976" y="3745919"/>
                  <a:pt x="3460449" y="3738453"/>
                  <a:pt x="3467947" y="3730950"/>
                </a:cubicBezTo>
                <a:cubicBezTo>
                  <a:pt x="3468455" y="3726914"/>
                  <a:pt x="3468931" y="3722880"/>
                  <a:pt x="3469121" y="3721224"/>
                </a:cubicBezTo>
                <a:cubicBezTo>
                  <a:pt x="3489744" y="3700606"/>
                  <a:pt x="3509067" y="3681281"/>
                  <a:pt x="3530616" y="3659737"/>
                </a:cubicBezTo>
                <a:cubicBezTo>
                  <a:pt x="3530521" y="3659737"/>
                  <a:pt x="3534714" y="3659737"/>
                  <a:pt x="3539510" y="3659737"/>
                </a:cubicBezTo>
                <a:cubicBezTo>
                  <a:pt x="3545042" y="3653825"/>
                  <a:pt x="3550827" y="3647658"/>
                  <a:pt x="3556961" y="3641111"/>
                </a:cubicBezTo>
                <a:cubicBezTo>
                  <a:pt x="3556232" y="3630498"/>
                  <a:pt x="3561630" y="3622232"/>
                  <a:pt x="3570752" y="3615527"/>
                </a:cubicBezTo>
                <a:cubicBezTo>
                  <a:pt x="3570752" y="3603105"/>
                  <a:pt x="3570752" y="3590486"/>
                  <a:pt x="3570752" y="3577297"/>
                </a:cubicBezTo>
                <a:cubicBezTo>
                  <a:pt x="3604913" y="3543134"/>
                  <a:pt x="3639175" y="3508886"/>
                  <a:pt x="3672574" y="3475486"/>
                </a:cubicBezTo>
                <a:cubicBezTo>
                  <a:pt x="3673050" y="3469774"/>
                  <a:pt x="3673399" y="3465704"/>
                  <a:pt x="3673748" y="3461604"/>
                </a:cubicBezTo>
                <a:cubicBezTo>
                  <a:pt x="3679755" y="3455627"/>
                  <a:pt x="3685731" y="3449620"/>
                  <a:pt x="3691738" y="3443608"/>
                </a:cubicBezTo>
                <a:cubicBezTo>
                  <a:pt x="3695932" y="3443608"/>
                  <a:pt x="3700156" y="3443608"/>
                  <a:pt x="3701209" y="3443608"/>
                </a:cubicBezTo>
                <a:cubicBezTo>
                  <a:pt x="3722150" y="3422643"/>
                  <a:pt x="3741504" y="3403292"/>
                  <a:pt x="3761810" y="3382950"/>
                </a:cubicBezTo>
                <a:cubicBezTo>
                  <a:pt x="3762032" y="3380690"/>
                  <a:pt x="3762413" y="3376597"/>
                  <a:pt x="3762762" y="3372718"/>
                </a:cubicBezTo>
                <a:cubicBezTo>
                  <a:pt x="3768801" y="3366585"/>
                  <a:pt x="3774745" y="3360542"/>
                  <a:pt x="3780657" y="3354577"/>
                </a:cubicBezTo>
                <a:cubicBezTo>
                  <a:pt x="3785009" y="3354577"/>
                  <a:pt x="3789234" y="3354577"/>
                  <a:pt x="3793173" y="3354577"/>
                </a:cubicBezTo>
                <a:cubicBezTo>
                  <a:pt x="3797912" y="3350158"/>
                  <a:pt x="3802486" y="3345934"/>
                  <a:pt x="3807288" y="3341477"/>
                </a:cubicBezTo>
                <a:cubicBezTo>
                  <a:pt x="3815642" y="3341477"/>
                  <a:pt x="3824003" y="3341477"/>
                  <a:pt x="3831692" y="3341477"/>
                </a:cubicBezTo>
                <a:cubicBezTo>
                  <a:pt x="3836526" y="3338555"/>
                  <a:pt x="3838270" y="3335092"/>
                  <a:pt x="3837921" y="3330641"/>
                </a:cubicBezTo>
                <a:cubicBezTo>
                  <a:pt x="3837065" y="3319804"/>
                  <a:pt x="3842844" y="3315990"/>
                  <a:pt x="3852861" y="3316370"/>
                </a:cubicBezTo>
                <a:cubicBezTo>
                  <a:pt x="3854732" y="3316433"/>
                  <a:pt x="3856641" y="3315409"/>
                  <a:pt x="3856324" y="3315476"/>
                </a:cubicBezTo>
                <a:cubicBezTo>
                  <a:pt x="3864140" y="3308541"/>
                  <a:pt x="3870433" y="3302953"/>
                  <a:pt x="3876281" y="3297771"/>
                </a:cubicBezTo>
                <a:cubicBezTo>
                  <a:pt x="3876281" y="3292511"/>
                  <a:pt x="3876281" y="3288354"/>
                  <a:pt x="3876281" y="3284426"/>
                </a:cubicBezTo>
                <a:cubicBezTo>
                  <a:pt x="3882504" y="3278213"/>
                  <a:pt x="3888512" y="3272219"/>
                  <a:pt x="3894805" y="3265919"/>
                </a:cubicBezTo>
                <a:cubicBezTo>
                  <a:pt x="3915593" y="3265919"/>
                  <a:pt x="3936692" y="3265919"/>
                  <a:pt x="3959129" y="3265919"/>
                </a:cubicBezTo>
                <a:cubicBezTo>
                  <a:pt x="3964116" y="3260103"/>
                  <a:pt x="3969584" y="3253713"/>
                  <a:pt x="3976574" y="3245610"/>
                </a:cubicBezTo>
                <a:cubicBezTo>
                  <a:pt x="3979467" y="3232256"/>
                  <a:pt x="3979182" y="3232067"/>
                  <a:pt x="3994495" y="3217079"/>
                </a:cubicBezTo>
                <a:cubicBezTo>
                  <a:pt x="4011978" y="3210881"/>
                  <a:pt x="4031142" y="3218092"/>
                  <a:pt x="4049032" y="3213165"/>
                </a:cubicBezTo>
                <a:cubicBezTo>
                  <a:pt x="4056435" y="3208911"/>
                  <a:pt x="4053225" y="3201926"/>
                  <a:pt x="4054024" y="3195919"/>
                </a:cubicBezTo>
                <a:cubicBezTo>
                  <a:pt x="4055388" y="3194461"/>
                  <a:pt x="4056562" y="3192236"/>
                  <a:pt x="4058312" y="3191507"/>
                </a:cubicBezTo>
                <a:cubicBezTo>
                  <a:pt x="4070422" y="3186542"/>
                  <a:pt x="4083160" y="3191252"/>
                  <a:pt x="4098322" y="3188072"/>
                </a:cubicBezTo>
                <a:cubicBezTo>
                  <a:pt x="4100739" y="3186070"/>
                  <a:pt x="4105439" y="3182160"/>
                  <a:pt x="4111288" y="3177266"/>
                </a:cubicBezTo>
                <a:cubicBezTo>
                  <a:pt x="4118152" y="3177266"/>
                  <a:pt x="4126443" y="3177266"/>
                  <a:pt x="4138077" y="3177266"/>
                </a:cubicBezTo>
                <a:cubicBezTo>
                  <a:pt x="4144656" y="3168879"/>
                  <a:pt x="4152407" y="3158966"/>
                  <a:pt x="4158542" y="3151085"/>
                </a:cubicBezTo>
                <a:cubicBezTo>
                  <a:pt x="4175004" y="3151085"/>
                  <a:pt x="4187685" y="3151085"/>
                  <a:pt x="4200208" y="3151085"/>
                </a:cubicBezTo>
                <a:cubicBezTo>
                  <a:pt x="4211010" y="3143459"/>
                  <a:pt x="4203640" y="3125404"/>
                  <a:pt x="4218318" y="3120288"/>
                </a:cubicBezTo>
                <a:cubicBezTo>
                  <a:pt x="4218604" y="3116158"/>
                  <a:pt x="4218895" y="3112056"/>
                  <a:pt x="4219276" y="3106848"/>
                </a:cubicBezTo>
                <a:cubicBezTo>
                  <a:pt x="4206564" y="3094103"/>
                  <a:pt x="4193313" y="3080818"/>
                  <a:pt x="4181075" y="3068552"/>
                </a:cubicBezTo>
                <a:cubicBezTo>
                  <a:pt x="4181075" y="3064449"/>
                  <a:pt x="4181107" y="3062324"/>
                  <a:pt x="4181075" y="3060224"/>
                </a:cubicBezTo>
                <a:cubicBezTo>
                  <a:pt x="4180852" y="3050978"/>
                  <a:pt x="4169250" y="3048625"/>
                  <a:pt x="4168552" y="3040086"/>
                </a:cubicBezTo>
                <a:cubicBezTo>
                  <a:pt x="4168014" y="3033722"/>
                  <a:pt x="4168172" y="3027593"/>
                  <a:pt x="4159754" y="3023970"/>
                </a:cubicBezTo>
                <a:cubicBezTo>
                  <a:pt x="4157369" y="3023970"/>
                  <a:pt x="4153175" y="3023970"/>
                  <a:pt x="4149516" y="3023970"/>
                </a:cubicBezTo>
                <a:cubicBezTo>
                  <a:pt x="4144561" y="3019460"/>
                  <a:pt x="4139955" y="3015290"/>
                  <a:pt x="4135755" y="3011479"/>
                </a:cubicBezTo>
                <a:cubicBezTo>
                  <a:pt x="4130991" y="3011069"/>
                  <a:pt x="4126893" y="3010687"/>
                  <a:pt x="4122821" y="3010307"/>
                </a:cubicBezTo>
                <a:cubicBezTo>
                  <a:pt x="4116851" y="3004299"/>
                  <a:pt x="4110685" y="2998480"/>
                  <a:pt x="4104995" y="2992190"/>
                </a:cubicBezTo>
                <a:lnTo>
                  <a:pt x="4104838" y="2985989"/>
                </a:lnTo>
                <a:lnTo>
                  <a:pt x="4087740" y="2985696"/>
                </a:lnTo>
                <a:cubicBezTo>
                  <a:pt x="4085022" y="2984999"/>
                  <a:pt x="4082599" y="2983617"/>
                  <a:pt x="4081030" y="2981550"/>
                </a:cubicBezTo>
                <a:lnTo>
                  <a:pt x="4079446" y="2973292"/>
                </a:lnTo>
                <a:lnTo>
                  <a:pt x="4079443" y="2973295"/>
                </a:lnTo>
                <a:cubicBezTo>
                  <a:pt x="4073119" y="2973295"/>
                  <a:pt x="4066794" y="2973295"/>
                  <a:pt x="4060279" y="2973295"/>
                </a:cubicBezTo>
                <a:cubicBezTo>
                  <a:pt x="4054468" y="2967386"/>
                  <a:pt x="4048556" y="2961383"/>
                  <a:pt x="4042612" y="2955345"/>
                </a:cubicBezTo>
                <a:cubicBezTo>
                  <a:pt x="4043215" y="2954020"/>
                  <a:pt x="4043468" y="2952044"/>
                  <a:pt x="4044585" y="2951088"/>
                </a:cubicBezTo>
                <a:cubicBezTo>
                  <a:pt x="4048192" y="2948026"/>
                  <a:pt x="4052171" y="2947325"/>
                  <a:pt x="4056249" y="2947369"/>
                </a:cubicBezTo>
                <a:cubicBezTo>
                  <a:pt x="4060328" y="2947410"/>
                  <a:pt x="4064507" y="2948201"/>
                  <a:pt x="4068513" y="2948106"/>
                </a:cubicBezTo>
                <a:cubicBezTo>
                  <a:pt x="4076392" y="2947914"/>
                  <a:pt x="4085451" y="2945051"/>
                  <a:pt x="4091331" y="2953446"/>
                </a:cubicBezTo>
                <a:cubicBezTo>
                  <a:pt x="4090139" y="2957244"/>
                  <a:pt x="4086651" y="2959630"/>
                  <a:pt x="4083720" y="2962359"/>
                </a:cubicBezTo>
                <a:lnTo>
                  <a:pt x="4079451" y="2973277"/>
                </a:lnTo>
                <a:lnTo>
                  <a:pt x="4096571" y="2973563"/>
                </a:lnTo>
                <a:cubicBezTo>
                  <a:pt x="4099289" y="2974244"/>
                  <a:pt x="4101712" y="2975618"/>
                  <a:pt x="4103281" y="2977686"/>
                </a:cubicBezTo>
                <a:lnTo>
                  <a:pt x="4104863" y="2985961"/>
                </a:lnTo>
                <a:lnTo>
                  <a:pt x="4130262" y="2985961"/>
                </a:lnTo>
                <a:cubicBezTo>
                  <a:pt x="4128828" y="2990698"/>
                  <a:pt x="4130230" y="2994289"/>
                  <a:pt x="4134550" y="2996577"/>
                </a:cubicBezTo>
                <a:cubicBezTo>
                  <a:pt x="4140145" y="2999565"/>
                  <a:pt x="4145797" y="2999565"/>
                  <a:pt x="4151393" y="2996577"/>
                </a:cubicBezTo>
                <a:lnTo>
                  <a:pt x="4155675" y="2985977"/>
                </a:lnTo>
                <a:lnTo>
                  <a:pt x="4130293" y="2985977"/>
                </a:lnTo>
                <a:cubicBezTo>
                  <a:pt x="4128860" y="2981239"/>
                  <a:pt x="4130262" y="2977646"/>
                  <a:pt x="4134581" y="2975357"/>
                </a:cubicBezTo>
                <a:cubicBezTo>
                  <a:pt x="4140177" y="2972371"/>
                  <a:pt x="4145829" y="2972371"/>
                  <a:pt x="4151424" y="2975357"/>
                </a:cubicBezTo>
                <a:lnTo>
                  <a:pt x="4155711" y="2985974"/>
                </a:lnTo>
                <a:lnTo>
                  <a:pt x="4165977" y="2990128"/>
                </a:lnTo>
                <a:cubicBezTo>
                  <a:pt x="4167918" y="2995428"/>
                  <a:pt x="4168742" y="3001152"/>
                  <a:pt x="4170049" y="3006685"/>
                </a:cubicBezTo>
                <a:cubicBezTo>
                  <a:pt x="4180091" y="3016721"/>
                  <a:pt x="4190133" y="3026734"/>
                  <a:pt x="4200715" y="3037315"/>
                </a:cubicBezTo>
                <a:cubicBezTo>
                  <a:pt x="4204844" y="3032895"/>
                  <a:pt x="4208815" y="3028256"/>
                  <a:pt x="4213301" y="3024223"/>
                </a:cubicBezTo>
                <a:cubicBezTo>
                  <a:pt x="4214410" y="3023207"/>
                  <a:pt x="4217209" y="3024065"/>
                  <a:pt x="4219244" y="3024065"/>
                </a:cubicBezTo>
                <a:cubicBezTo>
                  <a:pt x="4220735" y="3036712"/>
                  <a:pt x="4230174" y="3042437"/>
                  <a:pt x="4240026" y="3047643"/>
                </a:cubicBezTo>
                <a:cubicBezTo>
                  <a:pt x="4240534" y="3047927"/>
                  <a:pt x="4242697" y="3045070"/>
                  <a:pt x="4244663" y="3043134"/>
                </a:cubicBezTo>
                <a:cubicBezTo>
                  <a:pt x="4244663" y="3035853"/>
                  <a:pt x="4245589" y="3027879"/>
                  <a:pt x="4244378" y="3020218"/>
                </a:cubicBezTo>
                <a:cubicBezTo>
                  <a:pt x="4243458" y="3014404"/>
                  <a:pt x="4239233" y="3009959"/>
                  <a:pt x="4231957" y="3011353"/>
                </a:cubicBezTo>
                <a:lnTo>
                  <a:pt x="4231957" y="3011330"/>
                </a:lnTo>
                <a:lnTo>
                  <a:pt x="4228781" y="3020879"/>
                </a:lnTo>
                <a:cubicBezTo>
                  <a:pt x="4227077" y="3022581"/>
                  <a:pt x="4224314" y="3023217"/>
                  <a:pt x="4219244" y="3024041"/>
                </a:cubicBezTo>
                <a:cubicBezTo>
                  <a:pt x="4220069" y="3018973"/>
                  <a:pt x="4220712" y="3016209"/>
                  <a:pt x="4222415" y="3014504"/>
                </a:cubicBezTo>
                <a:lnTo>
                  <a:pt x="4231957" y="3011329"/>
                </a:lnTo>
                <a:lnTo>
                  <a:pt x="4231825" y="3005155"/>
                </a:lnTo>
                <a:cubicBezTo>
                  <a:pt x="4221591" y="2994448"/>
                  <a:pt x="4211010" y="2984089"/>
                  <a:pt x="4200175" y="2973255"/>
                </a:cubicBezTo>
                <a:cubicBezTo>
                  <a:pt x="4196363" y="2973255"/>
                  <a:pt x="4192132" y="2973636"/>
                  <a:pt x="4188033" y="2973065"/>
                </a:cubicBezTo>
                <a:cubicBezTo>
                  <a:pt x="4186321" y="2972806"/>
                  <a:pt x="4184507" y="2970747"/>
                  <a:pt x="4183460" y="2969061"/>
                </a:cubicBezTo>
                <a:cubicBezTo>
                  <a:pt x="4181614" y="2966131"/>
                  <a:pt x="4183174" y="2961631"/>
                  <a:pt x="4188097" y="2960862"/>
                </a:cubicBezTo>
                <a:cubicBezTo>
                  <a:pt x="4196331" y="2959622"/>
                  <a:pt x="4204876" y="2960508"/>
                  <a:pt x="4214601" y="2960508"/>
                </a:cubicBezTo>
                <a:cubicBezTo>
                  <a:pt x="4216478" y="2955050"/>
                  <a:pt x="4218381" y="2949488"/>
                  <a:pt x="4220038" y="2944696"/>
                </a:cubicBezTo>
                <a:cubicBezTo>
                  <a:pt x="4210883" y="2931749"/>
                  <a:pt x="4202110" y="2920629"/>
                  <a:pt x="4185618" y="2920345"/>
                </a:cubicBezTo>
                <a:cubicBezTo>
                  <a:pt x="4184095" y="2920313"/>
                  <a:pt x="4182026" y="2917802"/>
                  <a:pt x="4181296" y="2915986"/>
                </a:cubicBezTo>
                <a:cubicBezTo>
                  <a:pt x="4180567" y="2914179"/>
                  <a:pt x="4181138" y="2911825"/>
                  <a:pt x="4181138" y="2909694"/>
                </a:cubicBezTo>
                <a:cubicBezTo>
                  <a:pt x="4187463" y="2909694"/>
                  <a:pt x="4193787" y="2909694"/>
                  <a:pt x="4200112" y="2909694"/>
                </a:cubicBezTo>
                <a:cubicBezTo>
                  <a:pt x="4204813" y="2906769"/>
                  <a:pt x="4206468" y="2903431"/>
                  <a:pt x="4203924" y="2900864"/>
                </a:cubicBezTo>
                <a:cubicBezTo>
                  <a:pt x="4190641" y="2887298"/>
                  <a:pt x="4177136" y="2873952"/>
                  <a:pt x="4163693" y="2860538"/>
                </a:cubicBezTo>
                <a:cubicBezTo>
                  <a:pt x="4159690" y="2859998"/>
                  <a:pt x="4155713" y="2859428"/>
                  <a:pt x="4151710" y="2858888"/>
                </a:cubicBezTo>
                <a:cubicBezTo>
                  <a:pt x="4149997" y="2857969"/>
                  <a:pt x="4147930" y="2857392"/>
                  <a:pt x="4146597" y="2856061"/>
                </a:cubicBezTo>
                <a:cubicBezTo>
                  <a:pt x="4124160" y="2833752"/>
                  <a:pt x="4101785" y="2811358"/>
                  <a:pt x="4079411" y="2789020"/>
                </a:cubicBezTo>
                <a:cubicBezTo>
                  <a:pt x="4079411" y="2780564"/>
                  <a:pt x="4079411" y="2772116"/>
                  <a:pt x="4079411" y="2763374"/>
                </a:cubicBezTo>
                <a:cubicBezTo>
                  <a:pt x="4073569" y="2757591"/>
                  <a:pt x="4068005" y="2751078"/>
                  <a:pt x="4061363" y="2746027"/>
                </a:cubicBezTo>
                <a:cubicBezTo>
                  <a:pt x="4058598" y="2743929"/>
                  <a:pt x="4053478" y="2744943"/>
                  <a:pt x="4046012" y="2744184"/>
                </a:cubicBezTo>
                <a:cubicBezTo>
                  <a:pt x="4038292" y="2735030"/>
                  <a:pt x="4028821" y="2723849"/>
                  <a:pt x="4016806" y="2709647"/>
                </a:cubicBezTo>
                <a:cubicBezTo>
                  <a:pt x="4017059" y="2711168"/>
                  <a:pt x="4018874" y="2707231"/>
                  <a:pt x="4023543" y="2706692"/>
                </a:cubicBezTo>
                <a:cubicBezTo>
                  <a:pt x="4031745" y="2705703"/>
                  <a:pt x="4040163" y="2706407"/>
                  <a:pt x="4048016" y="2706407"/>
                </a:cubicBezTo>
                <a:cubicBezTo>
                  <a:pt x="4055325" y="2715330"/>
                  <a:pt x="4062728" y="2722319"/>
                  <a:pt x="4073309" y="2719371"/>
                </a:cubicBezTo>
                <a:cubicBezTo>
                  <a:pt x="4077571" y="2723627"/>
                  <a:pt x="4080559" y="2726614"/>
                  <a:pt x="4084626" y="2730680"/>
                </a:cubicBezTo>
                <a:cubicBezTo>
                  <a:pt x="4101912" y="2732209"/>
                  <a:pt x="4120315" y="2733286"/>
                  <a:pt x="4138680" y="2729600"/>
                </a:cubicBezTo>
                <a:cubicBezTo>
                  <a:pt x="4140272" y="2729284"/>
                  <a:pt x="4141415" y="2726773"/>
                  <a:pt x="4142048" y="2726074"/>
                </a:cubicBezTo>
                <a:cubicBezTo>
                  <a:pt x="4127402" y="2710916"/>
                  <a:pt x="4112779" y="2695785"/>
                  <a:pt x="4098290" y="2680790"/>
                </a:cubicBezTo>
                <a:cubicBezTo>
                  <a:pt x="4093653" y="2680790"/>
                  <a:pt x="4089485" y="2680790"/>
                  <a:pt x="4085546" y="2680790"/>
                </a:cubicBezTo>
                <a:cubicBezTo>
                  <a:pt x="4073372" y="2668621"/>
                  <a:pt x="4061712" y="2656417"/>
                  <a:pt x="4049285" y="2645016"/>
                </a:cubicBezTo>
                <a:cubicBezTo>
                  <a:pt x="4046837" y="2642748"/>
                  <a:pt x="4041597" y="2643520"/>
                  <a:pt x="4037625" y="2642913"/>
                </a:cubicBezTo>
                <a:cubicBezTo>
                  <a:pt x="4026435" y="2636777"/>
                  <a:pt x="4019223" y="2626258"/>
                  <a:pt x="4009720" y="2617745"/>
                </a:cubicBezTo>
                <a:cubicBezTo>
                  <a:pt x="4005844" y="2617745"/>
                  <a:pt x="4001683" y="2617745"/>
                  <a:pt x="3997102" y="2617745"/>
                </a:cubicBezTo>
                <a:cubicBezTo>
                  <a:pt x="3983216" y="2625750"/>
                  <a:pt x="3995168" y="2641035"/>
                  <a:pt x="3988430" y="2651290"/>
                </a:cubicBezTo>
                <a:cubicBezTo>
                  <a:pt x="3986902" y="2652710"/>
                  <a:pt x="3985475" y="2655354"/>
                  <a:pt x="3983882" y="2655422"/>
                </a:cubicBezTo>
                <a:cubicBezTo>
                  <a:pt x="3975464" y="2655835"/>
                  <a:pt x="3967040" y="2655610"/>
                  <a:pt x="3957062" y="2655610"/>
                </a:cubicBezTo>
                <a:cubicBezTo>
                  <a:pt x="3954676" y="2648627"/>
                  <a:pt x="3952171" y="2641292"/>
                  <a:pt x="3949658" y="2633855"/>
                </a:cubicBezTo>
                <a:cubicBezTo>
                  <a:pt x="3940663" y="2626099"/>
                  <a:pt x="3929543" y="2632740"/>
                  <a:pt x="3919849" y="2629500"/>
                </a:cubicBezTo>
                <a:cubicBezTo>
                  <a:pt x="3913874" y="2623528"/>
                  <a:pt x="3907898" y="2617586"/>
                  <a:pt x="3901700" y="2611365"/>
                </a:cubicBezTo>
                <a:cubicBezTo>
                  <a:pt x="3901700" y="2607451"/>
                  <a:pt x="3901700" y="2603285"/>
                  <a:pt x="3901700" y="2600076"/>
                </a:cubicBezTo>
                <a:cubicBezTo>
                  <a:pt x="3897190" y="2589689"/>
                  <a:pt x="3886577" y="2594426"/>
                  <a:pt x="3880506" y="2589815"/>
                </a:cubicBezTo>
                <a:cubicBezTo>
                  <a:pt x="3874182" y="2585018"/>
                  <a:pt x="3869031" y="2578633"/>
                  <a:pt x="3861723" y="2571296"/>
                </a:cubicBezTo>
                <a:cubicBezTo>
                  <a:pt x="3869449" y="2568996"/>
                  <a:pt x="3875038" y="2567323"/>
                  <a:pt x="3880506" y="2565700"/>
                </a:cubicBezTo>
                <a:cubicBezTo>
                  <a:pt x="3885810" y="2570536"/>
                  <a:pt x="3890390" y="2574698"/>
                  <a:pt x="3895312" y="2579206"/>
                </a:cubicBezTo>
                <a:cubicBezTo>
                  <a:pt x="3898998" y="2579206"/>
                  <a:pt x="3903166" y="2579206"/>
                  <a:pt x="3907200" y="2579206"/>
                </a:cubicBezTo>
                <a:cubicBezTo>
                  <a:pt x="3911901" y="2583457"/>
                  <a:pt x="3916417" y="2587594"/>
                  <a:pt x="3920928" y="2591694"/>
                </a:cubicBezTo>
                <a:cubicBezTo>
                  <a:pt x="3928394" y="2584226"/>
                  <a:pt x="3935836" y="2576789"/>
                  <a:pt x="3943302" y="2569317"/>
                </a:cubicBezTo>
                <a:cubicBezTo>
                  <a:pt x="3953281" y="2560782"/>
                  <a:pt x="3968823" y="2573641"/>
                  <a:pt x="3977812" y="2560109"/>
                </a:cubicBezTo>
                <a:cubicBezTo>
                  <a:pt x="3971810" y="2554388"/>
                  <a:pt x="3965739" y="2548597"/>
                  <a:pt x="3958685" y="2541889"/>
                </a:cubicBezTo>
                <a:cubicBezTo>
                  <a:pt x="3951726" y="2541889"/>
                  <a:pt x="3943460" y="2541889"/>
                  <a:pt x="3933894" y="2541889"/>
                </a:cubicBezTo>
                <a:cubicBezTo>
                  <a:pt x="3916608" y="2524610"/>
                  <a:pt x="3898966" y="2506964"/>
                  <a:pt x="3881680" y="2489679"/>
                </a:cubicBezTo>
                <a:cubicBezTo>
                  <a:pt x="3872019" y="2489679"/>
                  <a:pt x="3863791" y="2489679"/>
                  <a:pt x="3856261" y="2489679"/>
                </a:cubicBezTo>
                <a:cubicBezTo>
                  <a:pt x="3848090" y="2481506"/>
                  <a:pt x="3840624" y="2474038"/>
                  <a:pt x="3833157" y="2466571"/>
                </a:cubicBezTo>
                <a:cubicBezTo>
                  <a:pt x="3818757" y="2460253"/>
                  <a:pt x="3800709" y="2472384"/>
                  <a:pt x="3787997" y="2458220"/>
                </a:cubicBezTo>
                <a:cubicBezTo>
                  <a:pt x="3791841" y="2453649"/>
                  <a:pt x="3795432" y="2449357"/>
                  <a:pt x="3798673" y="2445493"/>
                </a:cubicBezTo>
                <a:cubicBezTo>
                  <a:pt x="3795432" y="2439726"/>
                  <a:pt x="3787299" y="2438069"/>
                  <a:pt x="3789583" y="2430953"/>
                </a:cubicBezTo>
                <a:cubicBezTo>
                  <a:pt x="3790985" y="2426544"/>
                  <a:pt x="3795495" y="2426161"/>
                  <a:pt x="3800392" y="2426703"/>
                </a:cubicBezTo>
                <a:cubicBezTo>
                  <a:pt x="3806584" y="2427365"/>
                  <a:pt x="3812940" y="2426859"/>
                  <a:pt x="3818852" y="2426859"/>
                </a:cubicBezTo>
                <a:cubicBezTo>
                  <a:pt x="3826674" y="2434670"/>
                  <a:pt x="3834141" y="2442149"/>
                  <a:pt x="3841734" y="2449738"/>
                </a:cubicBezTo>
                <a:cubicBezTo>
                  <a:pt x="3849200" y="2454632"/>
                  <a:pt x="3857752" y="2451259"/>
                  <a:pt x="3865789" y="2452320"/>
                </a:cubicBezTo>
                <a:cubicBezTo>
                  <a:pt x="3867698" y="2452568"/>
                  <a:pt x="3870623" y="2452852"/>
                  <a:pt x="3871257" y="2454094"/>
                </a:cubicBezTo>
                <a:cubicBezTo>
                  <a:pt x="3877772" y="2466667"/>
                  <a:pt x="3894044" y="2462003"/>
                  <a:pt x="3902049" y="2471814"/>
                </a:cubicBezTo>
                <a:cubicBezTo>
                  <a:pt x="3905932" y="2476583"/>
                  <a:pt x="3910379" y="2480908"/>
                  <a:pt x="3914096" y="2484977"/>
                </a:cubicBezTo>
                <a:cubicBezTo>
                  <a:pt x="3914572" y="2489866"/>
                  <a:pt x="3914984" y="2493937"/>
                  <a:pt x="3915403" y="2497970"/>
                </a:cubicBezTo>
                <a:cubicBezTo>
                  <a:pt x="3919881" y="2502455"/>
                  <a:pt x="3924360" y="2506902"/>
                  <a:pt x="3928813" y="2511423"/>
                </a:cubicBezTo>
                <a:cubicBezTo>
                  <a:pt x="3930304" y="2512911"/>
                  <a:pt x="3931699" y="2514462"/>
                  <a:pt x="3933006" y="2515833"/>
                </a:cubicBezTo>
                <a:cubicBezTo>
                  <a:pt x="3936327" y="2515833"/>
                  <a:pt x="3939569" y="2515833"/>
                  <a:pt x="3943477" y="2516309"/>
                </a:cubicBezTo>
                <a:lnTo>
                  <a:pt x="3952360" y="2518360"/>
                </a:lnTo>
                <a:lnTo>
                  <a:pt x="3952519" y="2521370"/>
                </a:lnTo>
                <a:cubicBezTo>
                  <a:pt x="3953788" y="2523941"/>
                  <a:pt x="3957188" y="2525625"/>
                  <a:pt x="3959954" y="2527110"/>
                </a:cubicBezTo>
                <a:cubicBezTo>
                  <a:pt x="3960192" y="2527237"/>
                  <a:pt x="3961169" y="2526446"/>
                  <a:pt x="3961348" y="2525083"/>
                </a:cubicBezTo>
                <a:lnTo>
                  <a:pt x="3957965" y="2519643"/>
                </a:lnTo>
                <a:lnTo>
                  <a:pt x="3960431" y="2518719"/>
                </a:lnTo>
                <a:cubicBezTo>
                  <a:pt x="3960208" y="2517836"/>
                  <a:pt x="3959142" y="2516658"/>
                  <a:pt x="3957854" y="2516023"/>
                </a:cubicBezTo>
                <a:lnTo>
                  <a:pt x="3955378" y="2515891"/>
                </a:lnTo>
                <a:lnTo>
                  <a:pt x="3953305" y="2512894"/>
                </a:lnTo>
                <a:cubicBezTo>
                  <a:pt x="3952686" y="2511305"/>
                  <a:pt x="3952647" y="2510316"/>
                  <a:pt x="3952139" y="2509794"/>
                </a:cubicBezTo>
                <a:cubicBezTo>
                  <a:pt x="3947939" y="2505474"/>
                  <a:pt x="3943143" y="2501694"/>
                  <a:pt x="3936977" y="2496322"/>
                </a:cubicBezTo>
                <a:cubicBezTo>
                  <a:pt x="3944602" y="2493396"/>
                  <a:pt x="3949880" y="2491359"/>
                  <a:pt x="3954042" y="2489772"/>
                </a:cubicBezTo>
                <a:cubicBezTo>
                  <a:pt x="3967547" y="2494987"/>
                  <a:pt x="3972223" y="2507789"/>
                  <a:pt x="3986648" y="2514849"/>
                </a:cubicBezTo>
                <a:cubicBezTo>
                  <a:pt x="3992211" y="2515548"/>
                  <a:pt x="4002063" y="2516216"/>
                  <a:pt x="4011598" y="2518220"/>
                </a:cubicBezTo>
                <a:cubicBezTo>
                  <a:pt x="4016076" y="2519173"/>
                  <a:pt x="4017218" y="2523843"/>
                  <a:pt x="4013057" y="2528518"/>
                </a:cubicBezTo>
                <a:cubicBezTo>
                  <a:pt x="4011629" y="2528518"/>
                  <a:pt x="4007335" y="2529085"/>
                  <a:pt x="4003237" y="2528358"/>
                </a:cubicBezTo>
                <a:cubicBezTo>
                  <a:pt x="3998314" y="2527491"/>
                  <a:pt x="3994597" y="2528422"/>
                  <a:pt x="3992465" y="2532894"/>
                </a:cubicBezTo>
                <a:cubicBezTo>
                  <a:pt x="3991133" y="2535696"/>
                  <a:pt x="3993290" y="2538552"/>
                  <a:pt x="3997325" y="2541856"/>
                </a:cubicBezTo>
                <a:cubicBezTo>
                  <a:pt x="4002095" y="2545733"/>
                  <a:pt x="4006415" y="2550121"/>
                  <a:pt x="4011629" y="2554926"/>
                </a:cubicBezTo>
                <a:cubicBezTo>
                  <a:pt x="4017186" y="2553141"/>
                  <a:pt x="4022750" y="2551366"/>
                  <a:pt x="4029360" y="2549264"/>
                </a:cubicBezTo>
                <a:cubicBezTo>
                  <a:pt x="4024113" y="2543537"/>
                  <a:pt x="4020047" y="2539125"/>
                  <a:pt x="4013057" y="2528518"/>
                </a:cubicBezTo>
                <a:cubicBezTo>
                  <a:pt x="4026372" y="2528518"/>
                  <a:pt x="4036922" y="2528518"/>
                  <a:pt x="4047446" y="2528518"/>
                </a:cubicBezTo>
                <a:cubicBezTo>
                  <a:pt x="4054912" y="2522544"/>
                  <a:pt x="4056815" y="2514754"/>
                  <a:pt x="4051321" y="2507219"/>
                </a:cubicBezTo>
                <a:cubicBezTo>
                  <a:pt x="4046520" y="2500640"/>
                  <a:pt x="4039719" y="2495529"/>
                  <a:pt x="4034384" y="2490344"/>
                </a:cubicBezTo>
                <a:cubicBezTo>
                  <a:pt x="4026975" y="2490505"/>
                  <a:pt x="4020618" y="2490978"/>
                  <a:pt x="4016552" y="2484748"/>
                </a:cubicBezTo>
                <a:cubicBezTo>
                  <a:pt x="4011375" y="2476838"/>
                  <a:pt x="4002634" y="2477694"/>
                  <a:pt x="3995929" y="2476838"/>
                </a:cubicBezTo>
                <a:cubicBezTo>
                  <a:pt x="3987504" y="2468417"/>
                  <a:pt x="3980070" y="2460983"/>
                  <a:pt x="3972603" y="2453521"/>
                </a:cubicBezTo>
                <a:cubicBezTo>
                  <a:pt x="3968569" y="2453110"/>
                  <a:pt x="3964528" y="2452663"/>
                  <a:pt x="3956649" y="2451865"/>
                </a:cubicBezTo>
                <a:cubicBezTo>
                  <a:pt x="3950705" y="2444469"/>
                  <a:pt x="3942890" y="2434670"/>
                  <a:pt x="3936660" y="2426859"/>
                </a:cubicBezTo>
                <a:lnTo>
                  <a:pt x="3914252" y="2426859"/>
                </a:lnTo>
                <a:lnTo>
                  <a:pt x="3910188" y="2437172"/>
                </a:lnTo>
                <a:cubicBezTo>
                  <a:pt x="3900844" y="2441659"/>
                  <a:pt x="3891056" y="2439689"/>
                  <a:pt x="3881458" y="2438317"/>
                </a:cubicBezTo>
                <a:cubicBezTo>
                  <a:pt x="3879872" y="2438094"/>
                  <a:pt x="3877201" y="2434632"/>
                  <a:pt x="3877392" y="2434380"/>
                </a:cubicBezTo>
                <a:cubicBezTo>
                  <a:pt x="3879333" y="2431645"/>
                  <a:pt x="3881617" y="2427361"/>
                  <a:pt x="3884129" y="2427173"/>
                </a:cubicBezTo>
                <a:lnTo>
                  <a:pt x="3914157" y="2426856"/>
                </a:lnTo>
                <a:lnTo>
                  <a:pt x="3909649" y="2416276"/>
                </a:lnTo>
                <a:cubicBezTo>
                  <a:pt x="3899829" y="2414240"/>
                  <a:pt x="3889755" y="2413577"/>
                  <a:pt x="3881141" y="2412530"/>
                </a:cubicBezTo>
                <a:cubicBezTo>
                  <a:pt x="3873706" y="2406903"/>
                  <a:pt x="3876503" y="2400452"/>
                  <a:pt x="3876599" y="2394506"/>
                </a:cubicBezTo>
                <a:cubicBezTo>
                  <a:pt x="3878121" y="2392986"/>
                  <a:pt x="3879555" y="2390254"/>
                  <a:pt x="3881109" y="2390189"/>
                </a:cubicBezTo>
                <a:cubicBezTo>
                  <a:pt x="3899924" y="2389464"/>
                  <a:pt x="3918739" y="2389103"/>
                  <a:pt x="3937548" y="2388720"/>
                </a:cubicBezTo>
                <a:cubicBezTo>
                  <a:pt x="3945751" y="2388560"/>
                  <a:pt x="3952678" y="2384877"/>
                  <a:pt x="3951022" y="2381251"/>
                </a:cubicBezTo>
                <a:cubicBezTo>
                  <a:pt x="3949024" y="2376809"/>
                  <a:pt x="3945173" y="2375346"/>
                  <a:pt x="3940631" y="2375949"/>
                </a:cubicBezTo>
                <a:cubicBezTo>
                  <a:pt x="3938563" y="2376238"/>
                  <a:pt x="3936184" y="2376619"/>
                  <a:pt x="3934370" y="2375884"/>
                </a:cubicBezTo>
                <a:cubicBezTo>
                  <a:pt x="3929701" y="2374044"/>
                  <a:pt x="3927919" y="2371059"/>
                  <a:pt x="3928718" y="2367811"/>
                </a:cubicBezTo>
                <a:cubicBezTo>
                  <a:pt x="3931699" y="2364827"/>
                  <a:pt x="3934687" y="2361842"/>
                  <a:pt x="3938697" y="2357837"/>
                </a:cubicBezTo>
                <a:cubicBezTo>
                  <a:pt x="3935328" y="2353709"/>
                  <a:pt x="3931858" y="2349447"/>
                  <a:pt x="3927855" y="2344522"/>
                </a:cubicBezTo>
                <a:cubicBezTo>
                  <a:pt x="3931319" y="2340551"/>
                  <a:pt x="3935100" y="2336191"/>
                  <a:pt x="3939362" y="2331269"/>
                </a:cubicBezTo>
                <a:cubicBezTo>
                  <a:pt x="3939362" y="2327838"/>
                  <a:pt x="3939362" y="2323678"/>
                  <a:pt x="3939362" y="2319352"/>
                </a:cubicBezTo>
                <a:cubicBezTo>
                  <a:pt x="3935328" y="2310110"/>
                  <a:pt x="3925286" y="2314017"/>
                  <a:pt x="3926935" y="2314873"/>
                </a:cubicBezTo>
                <a:cubicBezTo>
                  <a:pt x="3913303" y="2303849"/>
                  <a:pt x="3906820" y="2298572"/>
                  <a:pt x="3901637" y="2294379"/>
                </a:cubicBezTo>
                <a:cubicBezTo>
                  <a:pt x="3901193" y="2288023"/>
                  <a:pt x="3900939" y="2283926"/>
                  <a:pt x="3900654" y="2279822"/>
                </a:cubicBezTo>
                <a:cubicBezTo>
                  <a:pt x="3894678" y="2273854"/>
                  <a:pt x="3888702" y="2267879"/>
                  <a:pt x="3882606" y="2261777"/>
                </a:cubicBezTo>
                <a:cubicBezTo>
                  <a:pt x="3878597" y="2261777"/>
                  <a:pt x="3874404" y="2261777"/>
                  <a:pt x="3869411" y="2261777"/>
                </a:cubicBezTo>
                <a:cubicBezTo>
                  <a:pt x="3864044" y="2255928"/>
                  <a:pt x="3858386" y="2249732"/>
                  <a:pt x="3851934" y="2242711"/>
                </a:cubicBezTo>
                <a:cubicBezTo>
                  <a:pt x="3855018" y="2239057"/>
                  <a:pt x="3858671" y="2234739"/>
                  <a:pt x="3862325" y="2230413"/>
                </a:cubicBezTo>
                <a:cubicBezTo>
                  <a:pt x="3859883" y="2228255"/>
                  <a:pt x="3857339" y="2224151"/>
                  <a:pt x="3854415" y="2223866"/>
                </a:cubicBezTo>
                <a:cubicBezTo>
                  <a:pt x="3848090" y="2223201"/>
                  <a:pt x="3842146" y="2223009"/>
                  <a:pt x="3838048" y="2217289"/>
                </a:cubicBezTo>
                <a:cubicBezTo>
                  <a:pt x="3834014" y="2211667"/>
                  <a:pt x="3827848" y="2211891"/>
                  <a:pt x="3821872" y="2210330"/>
                </a:cubicBezTo>
                <a:cubicBezTo>
                  <a:pt x="3816499" y="2208904"/>
                  <a:pt x="3812559" y="2202707"/>
                  <a:pt x="3807383" y="2199591"/>
                </a:cubicBezTo>
                <a:cubicBezTo>
                  <a:pt x="3802295" y="2196541"/>
                  <a:pt x="3795495" y="2199560"/>
                  <a:pt x="3790223" y="2195114"/>
                </a:cubicBezTo>
                <a:cubicBezTo>
                  <a:pt x="3783582" y="2189489"/>
                  <a:pt x="3778589" y="2181642"/>
                  <a:pt x="3772328" y="2164478"/>
                </a:cubicBezTo>
                <a:cubicBezTo>
                  <a:pt x="3771662" y="2162671"/>
                  <a:pt x="3769562" y="2161364"/>
                  <a:pt x="3768262" y="2160032"/>
                </a:cubicBezTo>
                <a:cubicBezTo>
                  <a:pt x="3763720" y="2160032"/>
                  <a:pt x="3759489" y="2160032"/>
                  <a:pt x="3755264" y="2160032"/>
                </a:cubicBezTo>
                <a:cubicBezTo>
                  <a:pt x="3728411" y="2133182"/>
                  <a:pt x="3701558" y="2106333"/>
                  <a:pt x="3674794" y="2079544"/>
                </a:cubicBezTo>
                <a:cubicBezTo>
                  <a:pt x="3668216" y="2067309"/>
                  <a:pt x="3676482" y="2060443"/>
                  <a:pt x="3684234" y="2053200"/>
                </a:cubicBezTo>
                <a:cubicBezTo>
                  <a:pt x="3676736" y="2040869"/>
                  <a:pt x="3664848" y="2032543"/>
                  <a:pt x="3654615" y="2021138"/>
                </a:cubicBezTo>
                <a:cubicBezTo>
                  <a:pt x="3647212" y="2021138"/>
                  <a:pt x="3639016" y="2021138"/>
                  <a:pt x="3631195" y="2021138"/>
                </a:cubicBezTo>
                <a:cubicBezTo>
                  <a:pt x="3617467" y="2010495"/>
                  <a:pt x="3605490" y="1999370"/>
                  <a:pt x="3595442" y="1984821"/>
                </a:cubicBezTo>
                <a:cubicBezTo>
                  <a:pt x="3597510" y="1979703"/>
                  <a:pt x="3599673" y="1974464"/>
                  <a:pt x="3601893" y="1968933"/>
                </a:cubicBezTo>
                <a:cubicBezTo>
                  <a:pt x="3607520" y="1974052"/>
                  <a:pt x="3612100" y="1978244"/>
                  <a:pt x="3616325" y="1982087"/>
                </a:cubicBezTo>
                <a:cubicBezTo>
                  <a:pt x="3621026" y="1982467"/>
                  <a:pt x="3625092" y="1982784"/>
                  <a:pt x="3629196" y="1983100"/>
                </a:cubicBezTo>
                <a:cubicBezTo>
                  <a:pt x="3636663" y="1990573"/>
                  <a:pt x="3644098" y="1998039"/>
                  <a:pt x="3651564" y="2005472"/>
                </a:cubicBezTo>
                <a:cubicBezTo>
                  <a:pt x="3659957" y="2002643"/>
                  <a:pt x="3659957" y="2002643"/>
                  <a:pt x="3659988" y="1994100"/>
                </a:cubicBezTo>
                <a:cubicBezTo>
                  <a:pt x="3659988" y="1987839"/>
                  <a:pt x="3659988" y="1981579"/>
                  <a:pt x="3659988" y="1975860"/>
                </a:cubicBezTo>
                <a:cubicBezTo>
                  <a:pt x="3649058" y="1964897"/>
                  <a:pt x="3638699" y="1954348"/>
                  <a:pt x="3628048" y="1944119"/>
                </a:cubicBezTo>
                <a:lnTo>
                  <a:pt x="3621939" y="1943988"/>
                </a:lnTo>
                <a:lnTo>
                  <a:pt x="3617562" y="1954400"/>
                </a:lnTo>
                <a:cubicBezTo>
                  <a:pt x="3605452" y="1956145"/>
                  <a:pt x="3593158" y="1956526"/>
                  <a:pt x="3581270" y="1957452"/>
                </a:cubicBezTo>
                <a:cubicBezTo>
                  <a:pt x="3566622" y="1948681"/>
                  <a:pt x="3557120" y="1935844"/>
                  <a:pt x="3546570" y="1924503"/>
                </a:cubicBezTo>
                <a:cubicBezTo>
                  <a:pt x="3551017" y="1916966"/>
                  <a:pt x="3557690" y="1918973"/>
                  <a:pt x="3563983" y="1918464"/>
                </a:cubicBezTo>
                <a:cubicBezTo>
                  <a:pt x="3568367" y="1922530"/>
                  <a:pt x="3572884" y="1926723"/>
                  <a:pt x="3577648" y="1931144"/>
                </a:cubicBezTo>
                <a:cubicBezTo>
                  <a:pt x="3581397" y="1931144"/>
                  <a:pt x="3585558" y="1931144"/>
                  <a:pt x="3589567" y="1931144"/>
                </a:cubicBezTo>
                <a:cubicBezTo>
                  <a:pt x="3594205" y="1935495"/>
                  <a:pt x="3598715" y="1939719"/>
                  <a:pt x="3603200" y="1943974"/>
                </a:cubicBezTo>
                <a:lnTo>
                  <a:pt x="3621850" y="1943974"/>
                </a:lnTo>
                <a:lnTo>
                  <a:pt x="3621724" y="1937829"/>
                </a:lnTo>
                <a:cubicBezTo>
                  <a:pt x="3605554" y="1921306"/>
                  <a:pt x="3589092" y="1905030"/>
                  <a:pt x="3572820" y="1888794"/>
                </a:cubicBezTo>
                <a:cubicBezTo>
                  <a:pt x="3572211" y="1884628"/>
                  <a:pt x="3572465" y="1880277"/>
                  <a:pt x="3570879" y="1876783"/>
                </a:cubicBezTo>
                <a:cubicBezTo>
                  <a:pt x="3566559" y="1867183"/>
                  <a:pt x="3558357" y="1860959"/>
                  <a:pt x="3553434" y="1857334"/>
                </a:cubicBezTo>
                <a:cubicBezTo>
                  <a:pt x="3544090" y="1854222"/>
                  <a:pt x="3538558" y="1852419"/>
                  <a:pt x="3533191" y="1850595"/>
                </a:cubicBezTo>
                <a:cubicBezTo>
                  <a:pt x="3533191" y="1840875"/>
                  <a:pt x="3533191" y="1832520"/>
                  <a:pt x="3533191" y="1823556"/>
                </a:cubicBezTo>
                <a:cubicBezTo>
                  <a:pt x="3537036" y="1819523"/>
                  <a:pt x="3541578" y="1815228"/>
                  <a:pt x="3545486" y="1810399"/>
                </a:cubicBezTo>
                <a:cubicBezTo>
                  <a:pt x="3546507" y="1809131"/>
                  <a:pt x="3545644" y="1806336"/>
                  <a:pt x="3545644" y="1804205"/>
                </a:cubicBezTo>
                <a:cubicBezTo>
                  <a:pt x="3549843" y="1804205"/>
                  <a:pt x="3554164" y="1804775"/>
                  <a:pt x="3558230" y="1804046"/>
                </a:cubicBezTo>
                <a:cubicBezTo>
                  <a:pt x="3563127" y="1803188"/>
                  <a:pt x="3566845" y="1804109"/>
                  <a:pt x="3569001" y="1808554"/>
                </a:cubicBezTo>
                <a:cubicBezTo>
                  <a:pt x="3570372" y="1811352"/>
                  <a:pt x="3568399" y="1814373"/>
                  <a:pt x="3564174" y="1817488"/>
                </a:cubicBezTo>
                <a:cubicBezTo>
                  <a:pt x="3562493" y="1818724"/>
                  <a:pt x="3561186" y="1820409"/>
                  <a:pt x="3559695" y="1821902"/>
                </a:cubicBezTo>
                <a:cubicBezTo>
                  <a:pt x="3563318" y="1826637"/>
                  <a:pt x="3568970" y="1829279"/>
                  <a:pt x="3578568" y="1830736"/>
                </a:cubicBezTo>
                <a:cubicBezTo>
                  <a:pt x="3584512" y="1836682"/>
                  <a:pt x="3590456" y="1842625"/>
                  <a:pt x="3596432" y="1848599"/>
                </a:cubicBezTo>
                <a:cubicBezTo>
                  <a:pt x="3596432" y="1852767"/>
                  <a:pt x="3596432" y="1856953"/>
                  <a:pt x="3596432" y="1859655"/>
                </a:cubicBezTo>
                <a:cubicBezTo>
                  <a:pt x="3616420" y="1879644"/>
                  <a:pt x="3635679" y="1898897"/>
                  <a:pt x="3655510" y="1918761"/>
                </a:cubicBezTo>
                <a:cubicBezTo>
                  <a:pt x="3662849" y="1918761"/>
                  <a:pt x="3671204" y="1918761"/>
                  <a:pt x="3679280" y="1918761"/>
                </a:cubicBezTo>
                <a:cubicBezTo>
                  <a:pt x="3691960" y="1930675"/>
                  <a:pt x="3691960" y="1930675"/>
                  <a:pt x="3697739" y="1925276"/>
                </a:cubicBezTo>
                <a:cubicBezTo>
                  <a:pt x="3697739" y="1917327"/>
                  <a:pt x="3697739" y="1909034"/>
                  <a:pt x="3697739" y="1900641"/>
                </a:cubicBezTo>
                <a:cubicBezTo>
                  <a:pt x="3702066" y="1895942"/>
                  <a:pt x="3706259" y="1891401"/>
                  <a:pt x="3710833" y="1886443"/>
                </a:cubicBezTo>
                <a:cubicBezTo>
                  <a:pt x="3710833" y="1874400"/>
                  <a:pt x="3711505" y="1861757"/>
                  <a:pt x="3710484" y="1849265"/>
                </a:cubicBezTo>
                <a:cubicBezTo>
                  <a:pt x="3710103" y="1844529"/>
                  <a:pt x="3705339" y="1842783"/>
                  <a:pt x="3702415" y="1844464"/>
                </a:cubicBezTo>
                <a:cubicBezTo>
                  <a:pt x="3700696" y="1845455"/>
                  <a:pt x="3698634" y="1847232"/>
                  <a:pt x="3698285" y="1848950"/>
                </a:cubicBezTo>
                <a:cubicBezTo>
                  <a:pt x="3697137" y="1854764"/>
                  <a:pt x="3700600" y="1861757"/>
                  <a:pt x="3690209" y="1867754"/>
                </a:cubicBezTo>
                <a:cubicBezTo>
                  <a:pt x="3679406" y="1865600"/>
                  <a:pt x="3665171" y="1870586"/>
                  <a:pt x="3650708" y="1865029"/>
                </a:cubicBezTo>
                <a:cubicBezTo>
                  <a:pt x="3645658" y="1859593"/>
                  <a:pt x="3640317" y="1853876"/>
                  <a:pt x="3635102" y="1848308"/>
                </a:cubicBezTo>
                <a:cubicBezTo>
                  <a:pt x="3641877" y="1841476"/>
                  <a:pt x="3647624" y="1835381"/>
                  <a:pt x="3653822" y="1829719"/>
                </a:cubicBezTo>
                <a:lnTo>
                  <a:pt x="3660027" y="1831656"/>
                </a:lnTo>
                <a:lnTo>
                  <a:pt x="3660210" y="1835126"/>
                </a:lnTo>
                <a:cubicBezTo>
                  <a:pt x="3661479" y="1837696"/>
                  <a:pt x="3664879" y="1839387"/>
                  <a:pt x="3667645" y="1840875"/>
                </a:cubicBezTo>
                <a:cubicBezTo>
                  <a:pt x="3667883" y="1841003"/>
                  <a:pt x="3668860" y="1840208"/>
                  <a:pt x="3669039" y="1838836"/>
                </a:cubicBezTo>
                <a:lnTo>
                  <a:pt x="3665663" y="1833403"/>
                </a:lnTo>
                <a:lnTo>
                  <a:pt x="3668123" y="1832476"/>
                </a:lnTo>
                <a:cubicBezTo>
                  <a:pt x="3667901" y="1831595"/>
                  <a:pt x="3666837" y="1830419"/>
                  <a:pt x="3665552" y="1829786"/>
                </a:cubicBezTo>
                <a:lnTo>
                  <a:pt x="3663012" y="1829651"/>
                </a:lnTo>
                <a:lnTo>
                  <a:pt x="3655446" y="1818952"/>
                </a:lnTo>
                <a:cubicBezTo>
                  <a:pt x="3647466" y="1817200"/>
                  <a:pt x="3639143" y="1817043"/>
                  <a:pt x="3628111" y="1815902"/>
                </a:cubicBezTo>
                <a:cubicBezTo>
                  <a:pt x="3616547" y="1804742"/>
                  <a:pt x="3603042" y="1791714"/>
                  <a:pt x="3589758" y="1778877"/>
                </a:cubicBezTo>
                <a:cubicBezTo>
                  <a:pt x="3585368" y="1778877"/>
                  <a:pt x="3581175" y="1778877"/>
                  <a:pt x="3577648" y="1778877"/>
                </a:cubicBezTo>
                <a:cubicBezTo>
                  <a:pt x="3572820" y="1783107"/>
                  <a:pt x="3568431" y="1786981"/>
                  <a:pt x="3564079" y="1790795"/>
                </a:cubicBezTo>
                <a:cubicBezTo>
                  <a:pt x="3562074" y="1788791"/>
                  <a:pt x="3560361" y="1787457"/>
                  <a:pt x="3559118" y="1785771"/>
                </a:cubicBezTo>
                <a:cubicBezTo>
                  <a:pt x="3556003" y="1781610"/>
                  <a:pt x="3552927" y="1779454"/>
                  <a:pt x="3550129" y="1780689"/>
                </a:cubicBezTo>
                <a:cubicBezTo>
                  <a:pt x="3545517" y="1782758"/>
                  <a:pt x="3544597" y="1786506"/>
                  <a:pt x="3545454" y="1791461"/>
                </a:cubicBezTo>
                <a:cubicBezTo>
                  <a:pt x="3546190" y="1795557"/>
                  <a:pt x="3545612" y="1799886"/>
                  <a:pt x="3545612" y="1804140"/>
                </a:cubicBezTo>
                <a:cubicBezTo>
                  <a:pt x="3540817" y="1805600"/>
                  <a:pt x="3536719" y="1804330"/>
                  <a:pt x="3535031" y="1799727"/>
                </a:cubicBezTo>
                <a:cubicBezTo>
                  <a:pt x="3533033" y="1794257"/>
                  <a:pt x="3532043" y="1788411"/>
                  <a:pt x="3530584" y="1782568"/>
                </a:cubicBezTo>
                <a:cubicBezTo>
                  <a:pt x="3524736" y="1776973"/>
                  <a:pt x="3518760" y="1771282"/>
                  <a:pt x="3512245" y="1765021"/>
                </a:cubicBezTo>
                <a:cubicBezTo>
                  <a:pt x="3506555" y="1766676"/>
                  <a:pt x="3500966" y="1768263"/>
                  <a:pt x="3494007" y="1770299"/>
                </a:cubicBezTo>
                <a:cubicBezTo>
                  <a:pt x="3499183" y="1776148"/>
                  <a:pt x="3503028" y="1780500"/>
                  <a:pt x="3507291" y="1785295"/>
                </a:cubicBezTo>
                <a:cubicBezTo>
                  <a:pt x="3507291" y="1801344"/>
                  <a:pt x="3507291" y="1817995"/>
                  <a:pt x="3507291" y="1834936"/>
                </a:cubicBezTo>
                <a:cubicBezTo>
                  <a:pt x="3511420" y="1839415"/>
                  <a:pt x="3515613" y="1843957"/>
                  <a:pt x="3520067" y="1848789"/>
                </a:cubicBezTo>
                <a:cubicBezTo>
                  <a:pt x="3520067" y="1852481"/>
                  <a:pt x="3520067" y="1856638"/>
                  <a:pt x="3520067" y="1860703"/>
                </a:cubicBezTo>
                <a:cubicBezTo>
                  <a:pt x="3524418" y="1865318"/>
                  <a:pt x="3528675" y="1869825"/>
                  <a:pt x="3532938" y="1874335"/>
                </a:cubicBezTo>
                <a:lnTo>
                  <a:pt x="3532938" y="1892972"/>
                </a:lnTo>
                <a:lnTo>
                  <a:pt x="3538526" y="1893268"/>
                </a:lnTo>
                <a:cubicBezTo>
                  <a:pt x="3541102" y="1894537"/>
                  <a:pt x="3542783" y="1897943"/>
                  <a:pt x="3544280" y="1900702"/>
                </a:cubicBezTo>
                <a:cubicBezTo>
                  <a:pt x="3544534" y="1901185"/>
                  <a:pt x="3541102" y="1904616"/>
                  <a:pt x="3540627" y="1904356"/>
                </a:cubicBezTo>
                <a:cubicBezTo>
                  <a:pt x="3537860" y="1902866"/>
                  <a:pt x="3534460" y="1901185"/>
                  <a:pt x="3533191" y="1898609"/>
                </a:cubicBezTo>
                <a:lnTo>
                  <a:pt x="3532902" y="1893145"/>
                </a:lnTo>
                <a:lnTo>
                  <a:pt x="3526930" y="1893018"/>
                </a:lnTo>
                <a:cubicBezTo>
                  <a:pt x="3518506" y="1884153"/>
                  <a:pt x="3510437" y="1874974"/>
                  <a:pt x="3503827" y="1867627"/>
                </a:cubicBezTo>
                <a:cubicBezTo>
                  <a:pt x="3496322" y="1867627"/>
                  <a:pt x="3492256" y="1867627"/>
                  <a:pt x="3488602" y="1867627"/>
                </a:cubicBezTo>
                <a:cubicBezTo>
                  <a:pt x="3484028" y="1863374"/>
                  <a:pt x="3479702" y="1859403"/>
                  <a:pt x="3475414" y="1855403"/>
                </a:cubicBezTo>
                <a:cubicBezTo>
                  <a:pt x="3463145" y="1867786"/>
                  <a:pt x="3471728" y="1882822"/>
                  <a:pt x="3469216" y="1897496"/>
                </a:cubicBezTo>
                <a:cubicBezTo>
                  <a:pt x="3472426" y="1901473"/>
                  <a:pt x="3476143" y="1906015"/>
                  <a:pt x="3480597" y="1911513"/>
                </a:cubicBezTo>
                <a:cubicBezTo>
                  <a:pt x="3481199" y="1913354"/>
                  <a:pt x="3479512" y="1916121"/>
                  <a:pt x="3475160" y="1918602"/>
                </a:cubicBezTo>
                <a:cubicBezTo>
                  <a:pt x="3468994" y="1918602"/>
                  <a:pt x="3462860" y="1918602"/>
                  <a:pt x="3456694" y="1918602"/>
                </a:cubicBezTo>
                <a:cubicBezTo>
                  <a:pt x="3456694" y="1912879"/>
                  <a:pt x="3457747" y="1906868"/>
                  <a:pt x="3456408" y="1901473"/>
                </a:cubicBezTo>
                <a:cubicBezTo>
                  <a:pt x="3455044" y="1896038"/>
                  <a:pt x="3450914" y="1891782"/>
                  <a:pt x="3443987" y="1893177"/>
                </a:cubicBezTo>
                <a:lnTo>
                  <a:pt x="3443949" y="1893123"/>
                </a:lnTo>
                <a:lnTo>
                  <a:pt x="3443949" y="1893115"/>
                </a:lnTo>
                <a:lnTo>
                  <a:pt x="3443944" y="1893115"/>
                </a:lnTo>
                <a:lnTo>
                  <a:pt x="3435277" y="1880784"/>
                </a:lnTo>
                <a:lnTo>
                  <a:pt x="3403056" y="1880404"/>
                </a:lnTo>
                <a:lnTo>
                  <a:pt x="3405627" y="1880371"/>
                </a:lnTo>
                <a:cubicBezTo>
                  <a:pt x="3407245" y="1876274"/>
                  <a:pt x="3405596" y="1873224"/>
                  <a:pt x="3402417" y="1870490"/>
                </a:cubicBezTo>
                <a:cubicBezTo>
                  <a:pt x="3399398" y="1867913"/>
                  <a:pt x="3396854" y="1868300"/>
                  <a:pt x="3394475" y="1873003"/>
                </a:cubicBezTo>
                <a:cubicBezTo>
                  <a:pt x="3394056" y="1873828"/>
                  <a:pt x="3395173" y="1875829"/>
                  <a:pt x="3396061" y="1876878"/>
                </a:cubicBezTo>
                <a:cubicBezTo>
                  <a:pt x="3397203" y="1878279"/>
                  <a:pt x="3398636" y="1879770"/>
                  <a:pt x="3403052" y="1880371"/>
                </a:cubicBezTo>
                <a:lnTo>
                  <a:pt x="3403056" y="1880404"/>
                </a:lnTo>
                <a:lnTo>
                  <a:pt x="3405849" y="1904554"/>
                </a:lnTo>
                <a:cubicBezTo>
                  <a:pt x="3405849" y="1906554"/>
                  <a:pt x="3405056" y="1909129"/>
                  <a:pt x="3406008" y="1910461"/>
                </a:cubicBezTo>
                <a:cubicBezTo>
                  <a:pt x="3407917" y="1913163"/>
                  <a:pt x="3410677" y="1915327"/>
                  <a:pt x="3413379" y="1917263"/>
                </a:cubicBezTo>
                <a:cubicBezTo>
                  <a:pt x="3413633" y="1917454"/>
                  <a:pt x="3416652" y="1914883"/>
                  <a:pt x="3417382" y="1913163"/>
                </a:cubicBezTo>
                <a:cubicBezTo>
                  <a:pt x="3419640" y="1907955"/>
                  <a:pt x="3416843" y="1901408"/>
                  <a:pt x="3421328" y="1896703"/>
                </a:cubicBezTo>
                <a:cubicBezTo>
                  <a:pt x="3424633" y="1893224"/>
                  <a:pt x="3428414" y="1892668"/>
                  <a:pt x="3432306" y="1892811"/>
                </a:cubicBezTo>
                <a:lnTo>
                  <a:pt x="3443944" y="1893115"/>
                </a:lnTo>
                <a:lnTo>
                  <a:pt x="3443949" y="1893123"/>
                </a:lnTo>
                <a:lnTo>
                  <a:pt x="3444241" y="1910239"/>
                </a:lnTo>
                <a:cubicBezTo>
                  <a:pt x="3445605" y="1915675"/>
                  <a:pt x="3449735" y="1919935"/>
                  <a:pt x="3456662" y="1918540"/>
                </a:cubicBezTo>
                <a:cubicBezTo>
                  <a:pt x="3456662" y="1920601"/>
                  <a:pt x="3455774" y="1923462"/>
                  <a:pt x="3456821" y="1924577"/>
                </a:cubicBezTo>
                <a:cubicBezTo>
                  <a:pt x="3462447" y="1930546"/>
                  <a:pt x="3468518" y="1936109"/>
                  <a:pt x="3475255" y="1942592"/>
                </a:cubicBezTo>
                <a:cubicBezTo>
                  <a:pt x="3483743" y="1943638"/>
                  <a:pt x="3493626" y="1944309"/>
                  <a:pt x="3503218" y="1946308"/>
                </a:cubicBezTo>
                <a:lnTo>
                  <a:pt x="3507470" y="1956561"/>
                </a:lnTo>
                <a:lnTo>
                  <a:pt x="3507468" y="1956526"/>
                </a:lnTo>
                <a:cubicBezTo>
                  <a:pt x="3508464" y="1955530"/>
                  <a:pt x="3510450" y="1955522"/>
                  <a:pt x="3513101" y="1956822"/>
                </a:cubicBezTo>
                <a:cubicBezTo>
                  <a:pt x="3515677" y="1958065"/>
                  <a:pt x="3517364" y="1961498"/>
                  <a:pt x="3518855" y="1964262"/>
                </a:cubicBezTo>
                <a:cubicBezTo>
                  <a:pt x="3519109" y="1964738"/>
                  <a:pt x="3515677" y="1968170"/>
                  <a:pt x="3515201" y="1967916"/>
                </a:cubicBezTo>
                <a:cubicBezTo>
                  <a:pt x="3512435" y="1966419"/>
                  <a:pt x="3509035" y="1964738"/>
                  <a:pt x="3507766" y="1962163"/>
                </a:cubicBezTo>
                <a:lnTo>
                  <a:pt x="3507476" y="1956679"/>
                </a:lnTo>
                <a:lnTo>
                  <a:pt x="3496804" y="1961212"/>
                </a:lnTo>
                <a:cubicBezTo>
                  <a:pt x="3494768" y="1966738"/>
                  <a:pt x="3493944" y="1972713"/>
                  <a:pt x="3492034" y="1978307"/>
                </a:cubicBezTo>
                <a:cubicBezTo>
                  <a:pt x="3491495" y="1979893"/>
                  <a:pt x="3488983" y="1980851"/>
                  <a:pt x="3487397" y="1982087"/>
                </a:cubicBezTo>
                <a:cubicBezTo>
                  <a:pt x="3483261" y="1981833"/>
                  <a:pt x="3479131" y="1981579"/>
                  <a:pt x="3475001" y="1981325"/>
                </a:cubicBezTo>
                <a:cubicBezTo>
                  <a:pt x="3465657" y="1973157"/>
                  <a:pt x="3458730" y="1962259"/>
                  <a:pt x="3447127" y="1956663"/>
                </a:cubicBezTo>
                <a:cubicBezTo>
                  <a:pt x="3443220" y="1957432"/>
                  <a:pt x="3438297" y="1956980"/>
                  <a:pt x="3435563" y="1959176"/>
                </a:cubicBezTo>
                <a:cubicBezTo>
                  <a:pt x="3429143" y="1964359"/>
                  <a:pt x="3423770" y="1970841"/>
                  <a:pt x="3418467" y="1976303"/>
                </a:cubicBezTo>
                <a:cubicBezTo>
                  <a:pt x="3418943" y="1981452"/>
                  <a:pt x="3419355" y="1985517"/>
                  <a:pt x="3419736" y="1989616"/>
                </a:cubicBezTo>
                <a:cubicBezTo>
                  <a:pt x="3427234" y="1997086"/>
                  <a:pt x="3435151" y="2004203"/>
                  <a:pt x="3441951" y="2012272"/>
                </a:cubicBezTo>
                <a:cubicBezTo>
                  <a:pt x="3444177" y="2014909"/>
                  <a:pt x="3444526" y="2020282"/>
                  <a:pt x="3443664" y="2023934"/>
                </a:cubicBezTo>
                <a:cubicBezTo>
                  <a:pt x="3442934" y="2027018"/>
                  <a:pt x="3439249" y="2029395"/>
                  <a:pt x="3436832" y="2032098"/>
                </a:cubicBezTo>
                <a:cubicBezTo>
                  <a:pt x="3420338" y="2015638"/>
                  <a:pt x="3403876" y="1999148"/>
                  <a:pt x="3387415" y="1982689"/>
                </a:cubicBezTo>
                <a:cubicBezTo>
                  <a:pt x="3383253" y="1982467"/>
                  <a:pt x="3378838" y="1981294"/>
                  <a:pt x="3375057" y="1982309"/>
                </a:cubicBezTo>
                <a:cubicBezTo>
                  <a:pt x="3370192" y="1983641"/>
                  <a:pt x="3367711" y="1989011"/>
                  <a:pt x="3369906" y="1990122"/>
                </a:cubicBezTo>
                <a:cubicBezTo>
                  <a:pt x="3384497" y="1997657"/>
                  <a:pt x="3376834" y="2018657"/>
                  <a:pt x="3391995" y="2025996"/>
                </a:cubicBezTo>
                <a:cubicBezTo>
                  <a:pt x="3393866" y="2026891"/>
                  <a:pt x="3392851" y="2033754"/>
                  <a:pt x="3393232" y="2038643"/>
                </a:cubicBezTo>
                <a:cubicBezTo>
                  <a:pt x="3401434" y="2047257"/>
                  <a:pt x="3410042" y="2056315"/>
                  <a:pt x="3418562" y="2065272"/>
                </a:cubicBezTo>
                <a:cubicBezTo>
                  <a:pt x="3418752" y="2069598"/>
                  <a:pt x="3418943" y="2073760"/>
                  <a:pt x="3419101" y="2077921"/>
                </a:cubicBezTo>
                <a:cubicBezTo>
                  <a:pt x="3426599" y="2085414"/>
                  <a:pt x="3434072" y="2092885"/>
                  <a:pt x="3441570" y="2100421"/>
                </a:cubicBezTo>
                <a:cubicBezTo>
                  <a:pt x="3443061" y="2106143"/>
                  <a:pt x="3444558" y="2111890"/>
                  <a:pt x="3446049" y="2117611"/>
                </a:cubicBezTo>
                <a:cubicBezTo>
                  <a:pt x="3458032" y="2129593"/>
                  <a:pt x="3470009" y="2141569"/>
                  <a:pt x="3482055" y="2153613"/>
                </a:cubicBezTo>
                <a:cubicBezTo>
                  <a:pt x="3482055" y="2157775"/>
                  <a:pt x="3482055" y="2161974"/>
                  <a:pt x="3482055" y="2166133"/>
                </a:cubicBezTo>
                <a:cubicBezTo>
                  <a:pt x="3495434" y="2175667"/>
                  <a:pt x="3495466" y="2175667"/>
                  <a:pt x="3507544" y="2165499"/>
                </a:cubicBezTo>
                <a:cubicBezTo>
                  <a:pt x="3507354" y="2161332"/>
                  <a:pt x="3507132" y="2157203"/>
                  <a:pt x="3506941" y="2153042"/>
                </a:cubicBezTo>
                <a:cubicBezTo>
                  <a:pt x="3499437" y="2145546"/>
                  <a:pt x="3491970" y="2138073"/>
                  <a:pt x="3484472" y="2130576"/>
                </a:cubicBezTo>
                <a:cubicBezTo>
                  <a:pt x="3484092" y="2125495"/>
                  <a:pt x="3484092" y="2125489"/>
                  <a:pt x="3500775" y="2110812"/>
                </a:cubicBezTo>
                <a:cubicBezTo>
                  <a:pt x="3508591" y="2108457"/>
                  <a:pt x="3514218" y="2106777"/>
                  <a:pt x="3521050" y="2104709"/>
                </a:cubicBezTo>
                <a:cubicBezTo>
                  <a:pt x="3515772" y="2098862"/>
                  <a:pt x="3511769" y="2094407"/>
                  <a:pt x="3507734" y="2089962"/>
                </a:cubicBezTo>
                <a:cubicBezTo>
                  <a:pt x="3513678" y="2082721"/>
                  <a:pt x="3521081" y="2081288"/>
                  <a:pt x="3529087" y="2086373"/>
                </a:cubicBezTo>
                <a:cubicBezTo>
                  <a:pt x="3535475" y="2090436"/>
                  <a:pt x="3531948" y="2097814"/>
                  <a:pt x="3533731" y="2103600"/>
                </a:cubicBezTo>
                <a:cubicBezTo>
                  <a:pt x="3542593" y="2109924"/>
                  <a:pt x="3547585" y="2118373"/>
                  <a:pt x="3547141" y="2128191"/>
                </a:cubicBezTo>
                <a:cubicBezTo>
                  <a:pt x="3553339" y="2135181"/>
                  <a:pt x="3558864" y="2141410"/>
                  <a:pt x="3564396" y="2147638"/>
                </a:cubicBezTo>
                <a:cubicBezTo>
                  <a:pt x="3575548" y="2136487"/>
                  <a:pt x="3586136" y="2126098"/>
                  <a:pt x="3596368" y="2115417"/>
                </a:cubicBezTo>
                <a:cubicBezTo>
                  <a:pt x="3597415" y="2114307"/>
                  <a:pt x="3596495" y="2111319"/>
                  <a:pt x="3596495" y="2109194"/>
                </a:cubicBezTo>
                <a:cubicBezTo>
                  <a:pt x="3598525" y="2109194"/>
                  <a:pt x="3601354" y="2108300"/>
                  <a:pt x="3602439" y="2109321"/>
                </a:cubicBezTo>
                <a:cubicBezTo>
                  <a:pt x="3615532" y="2121804"/>
                  <a:pt x="3628302" y="2134674"/>
                  <a:pt x="3641395" y="2147162"/>
                </a:cubicBezTo>
                <a:cubicBezTo>
                  <a:pt x="3642448" y="2148177"/>
                  <a:pt x="3645309" y="2147289"/>
                  <a:pt x="3647339" y="2147289"/>
                </a:cubicBezTo>
                <a:cubicBezTo>
                  <a:pt x="3646039" y="2151774"/>
                  <a:pt x="3647149" y="2155585"/>
                  <a:pt x="3651279" y="2157393"/>
                </a:cubicBezTo>
                <a:cubicBezTo>
                  <a:pt x="3654615" y="2158859"/>
                  <a:pt x="3658403" y="2159397"/>
                  <a:pt x="3662056" y="2159937"/>
                </a:cubicBezTo>
                <a:cubicBezTo>
                  <a:pt x="3666091" y="2160507"/>
                  <a:pt x="3670316" y="2158764"/>
                  <a:pt x="3671236" y="2154628"/>
                </a:cubicBezTo>
                <a:cubicBezTo>
                  <a:pt x="3671654" y="2152725"/>
                  <a:pt x="3667613" y="2148114"/>
                  <a:pt x="3665044" y="2147638"/>
                </a:cubicBezTo>
                <a:cubicBezTo>
                  <a:pt x="3659322" y="2146559"/>
                  <a:pt x="3653283" y="2147289"/>
                  <a:pt x="3647339" y="2147289"/>
                </a:cubicBezTo>
                <a:lnTo>
                  <a:pt x="3647339" y="2121891"/>
                </a:lnTo>
                <a:cubicBezTo>
                  <a:pt x="3635902" y="2117541"/>
                  <a:pt x="3635965" y="2117476"/>
                  <a:pt x="3623538" y="2101207"/>
                </a:cubicBezTo>
                <a:cubicBezTo>
                  <a:pt x="3635934" y="2094063"/>
                  <a:pt x="3637107" y="2094190"/>
                  <a:pt x="3647339" y="2104101"/>
                </a:cubicBezTo>
                <a:lnTo>
                  <a:pt x="3647339" y="2121868"/>
                </a:lnTo>
                <a:cubicBezTo>
                  <a:pt x="3653664" y="2121868"/>
                  <a:pt x="3659988" y="2121868"/>
                  <a:pt x="3666598" y="2121868"/>
                </a:cubicBezTo>
                <a:cubicBezTo>
                  <a:pt x="3676862" y="2132199"/>
                  <a:pt x="3687958" y="2142113"/>
                  <a:pt x="3697422" y="2153328"/>
                </a:cubicBezTo>
                <a:cubicBezTo>
                  <a:pt x="3703652" y="2160698"/>
                  <a:pt x="3712235" y="2158731"/>
                  <a:pt x="3719479" y="2162004"/>
                </a:cubicBezTo>
                <a:cubicBezTo>
                  <a:pt x="3724916" y="2167720"/>
                  <a:pt x="3730441" y="2173536"/>
                  <a:pt x="3735655" y="2179035"/>
                </a:cubicBezTo>
                <a:cubicBezTo>
                  <a:pt x="3731494" y="2183989"/>
                  <a:pt x="3727903" y="2188314"/>
                  <a:pt x="3724376" y="2192539"/>
                </a:cubicBezTo>
                <a:cubicBezTo>
                  <a:pt x="3728157" y="2196319"/>
                  <a:pt x="3731145" y="2199307"/>
                  <a:pt x="3735529" y="2203690"/>
                </a:cubicBezTo>
                <a:cubicBezTo>
                  <a:pt x="3735846" y="2210395"/>
                  <a:pt x="3736195" y="2218532"/>
                  <a:pt x="3736607" y="2227362"/>
                </a:cubicBezTo>
                <a:cubicBezTo>
                  <a:pt x="3743281" y="2239913"/>
                  <a:pt x="3755771" y="2248146"/>
                  <a:pt x="3765401" y="2258949"/>
                </a:cubicBezTo>
                <a:cubicBezTo>
                  <a:pt x="3772772" y="2261460"/>
                  <a:pt x="3780112" y="2263971"/>
                  <a:pt x="3788155" y="2266699"/>
                </a:cubicBezTo>
                <a:cubicBezTo>
                  <a:pt x="3772645" y="2283190"/>
                  <a:pt x="3755708" y="2268830"/>
                  <a:pt x="3739595" y="2276423"/>
                </a:cubicBezTo>
                <a:cubicBezTo>
                  <a:pt x="3737565" y="2266445"/>
                  <a:pt x="3736385" y="2260699"/>
                  <a:pt x="3734958" y="2253608"/>
                </a:cubicBezTo>
                <a:cubicBezTo>
                  <a:pt x="3728030" y="2244778"/>
                  <a:pt x="3710579" y="2251261"/>
                  <a:pt x="3705276" y="2236894"/>
                </a:cubicBezTo>
                <a:cubicBezTo>
                  <a:pt x="3692595" y="2243313"/>
                  <a:pt x="3700378" y="2255041"/>
                  <a:pt x="3697835" y="2265526"/>
                </a:cubicBezTo>
                <a:cubicBezTo>
                  <a:pt x="3701178" y="2269496"/>
                  <a:pt x="3705910" y="2273626"/>
                  <a:pt x="3708708" y="2278808"/>
                </a:cubicBezTo>
                <a:cubicBezTo>
                  <a:pt x="3712837" y="2286400"/>
                  <a:pt x="3712552" y="2294030"/>
                  <a:pt x="3703937" y="2299143"/>
                </a:cubicBezTo>
                <a:cubicBezTo>
                  <a:pt x="3691992" y="2287199"/>
                  <a:pt x="3680073" y="2275280"/>
                  <a:pt x="3667264" y="2262475"/>
                </a:cubicBezTo>
                <a:cubicBezTo>
                  <a:pt x="3659957" y="2262475"/>
                  <a:pt x="3651761" y="2262475"/>
                  <a:pt x="3643463" y="2262475"/>
                </a:cubicBezTo>
                <a:cubicBezTo>
                  <a:pt x="3638414" y="2258188"/>
                  <a:pt x="3633770" y="2254247"/>
                  <a:pt x="3628720" y="2249922"/>
                </a:cubicBezTo>
                <a:cubicBezTo>
                  <a:pt x="3625282" y="2249606"/>
                  <a:pt x="3621216" y="2249256"/>
                  <a:pt x="3616579" y="2248844"/>
                </a:cubicBezTo>
                <a:cubicBezTo>
                  <a:pt x="3612291" y="2252720"/>
                  <a:pt x="3607679" y="2256881"/>
                  <a:pt x="3602693" y="2261397"/>
                </a:cubicBezTo>
                <a:cubicBezTo>
                  <a:pt x="3599102" y="2261397"/>
                  <a:pt x="3594934" y="2261397"/>
                  <a:pt x="3590551" y="2261397"/>
                </a:cubicBezTo>
                <a:cubicBezTo>
                  <a:pt x="3581904" y="2253290"/>
                  <a:pt x="3573042" y="2244968"/>
                  <a:pt x="3564364" y="2236798"/>
                </a:cubicBezTo>
                <a:cubicBezTo>
                  <a:pt x="3559568" y="2239659"/>
                  <a:pt x="3558833" y="2243281"/>
                  <a:pt x="3558198" y="2247575"/>
                </a:cubicBezTo>
                <a:cubicBezTo>
                  <a:pt x="3556168" y="2261239"/>
                  <a:pt x="3554132" y="2262633"/>
                  <a:pt x="3546120" y="2255232"/>
                </a:cubicBezTo>
                <a:cubicBezTo>
                  <a:pt x="3537036" y="2246776"/>
                  <a:pt x="3522890" y="2249383"/>
                  <a:pt x="3514915" y="2237884"/>
                </a:cubicBezTo>
                <a:cubicBezTo>
                  <a:pt x="3507830" y="2227652"/>
                  <a:pt x="3497502" y="2219609"/>
                  <a:pt x="3488317" y="2210933"/>
                </a:cubicBezTo>
                <a:lnTo>
                  <a:pt x="3479336" y="2210711"/>
                </a:lnTo>
                <a:lnTo>
                  <a:pt x="3481897" y="2210680"/>
                </a:lnTo>
                <a:cubicBezTo>
                  <a:pt x="3483521" y="2206581"/>
                  <a:pt x="3481865" y="2203531"/>
                  <a:pt x="3478687" y="2200796"/>
                </a:cubicBezTo>
                <a:cubicBezTo>
                  <a:pt x="3475667" y="2198228"/>
                  <a:pt x="3473123" y="2198608"/>
                  <a:pt x="3470745" y="2203308"/>
                </a:cubicBezTo>
                <a:cubicBezTo>
                  <a:pt x="3470332" y="2204133"/>
                  <a:pt x="3471443" y="2206137"/>
                  <a:pt x="3472330" y="2207184"/>
                </a:cubicBezTo>
                <a:cubicBezTo>
                  <a:pt x="3473473" y="2208586"/>
                  <a:pt x="3474906" y="2210077"/>
                  <a:pt x="3479322" y="2210680"/>
                </a:cubicBezTo>
                <a:lnTo>
                  <a:pt x="3479336" y="2210711"/>
                </a:lnTo>
                <a:lnTo>
                  <a:pt x="3481992" y="2216813"/>
                </a:lnTo>
                <a:cubicBezTo>
                  <a:pt x="3476397" y="2222851"/>
                  <a:pt x="3470301" y="2228445"/>
                  <a:pt x="3464166" y="2234451"/>
                </a:cubicBezTo>
                <a:cubicBezTo>
                  <a:pt x="3457525" y="2233558"/>
                  <a:pt x="3456250" y="2228700"/>
                  <a:pt x="3456725" y="2222533"/>
                </a:cubicBezTo>
                <a:cubicBezTo>
                  <a:pt x="3457303" y="2215069"/>
                  <a:pt x="3452849" y="2212271"/>
                  <a:pt x="3446239" y="2210648"/>
                </a:cubicBezTo>
                <a:cubicBezTo>
                  <a:pt x="3431528" y="2207057"/>
                  <a:pt x="3431528" y="2206835"/>
                  <a:pt x="3431370" y="2197112"/>
                </a:cubicBezTo>
                <a:cubicBezTo>
                  <a:pt x="3431274" y="2190947"/>
                  <a:pt x="3431338" y="2184813"/>
                  <a:pt x="3431338" y="2178970"/>
                </a:cubicBezTo>
                <a:cubicBezTo>
                  <a:pt x="3414940" y="2162575"/>
                  <a:pt x="3398859" y="2146495"/>
                  <a:pt x="3382238" y="2129878"/>
                </a:cubicBezTo>
                <a:cubicBezTo>
                  <a:pt x="3380519" y="2120885"/>
                  <a:pt x="3379377" y="2110938"/>
                  <a:pt x="3370033" y="2104583"/>
                </a:cubicBezTo>
                <a:cubicBezTo>
                  <a:pt x="3367743" y="2103029"/>
                  <a:pt x="3369906" y="2097752"/>
                  <a:pt x="3374708" y="2096635"/>
                </a:cubicBezTo>
                <a:cubicBezTo>
                  <a:pt x="3377661" y="2095981"/>
                  <a:pt x="3380743" y="2095902"/>
                  <a:pt x="3384568" y="2096467"/>
                </a:cubicBezTo>
                <a:lnTo>
                  <a:pt x="3393287" y="2098754"/>
                </a:lnTo>
                <a:lnTo>
                  <a:pt x="3393454" y="2101913"/>
                </a:lnTo>
                <a:cubicBezTo>
                  <a:pt x="3394729" y="2104488"/>
                  <a:pt x="3398129" y="2106175"/>
                  <a:pt x="3400895" y="2107665"/>
                </a:cubicBezTo>
                <a:cubicBezTo>
                  <a:pt x="3401133" y="2107792"/>
                  <a:pt x="3402110" y="2106999"/>
                  <a:pt x="3402289" y="2105632"/>
                </a:cubicBezTo>
                <a:lnTo>
                  <a:pt x="3398906" y="2100194"/>
                </a:lnTo>
                <a:lnTo>
                  <a:pt x="3401369" y="2099269"/>
                </a:lnTo>
                <a:cubicBezTo>
                  <a:pt x="3401147" y="2098388"/>
                  <a:pt x="3400083" y="2097183"/>
                  <a:pt x="3398795" y="2096538"/>
                </a:cubicBezTo>
                <a:lnTo>
                  <a:pt x="3396336" y="2096408"/>
                </a:lnTo>
                <a:lnTo>
                  <a:pt x="3394252" y="2093371"/>
                </a:lnTo>
                <a:cubicBezTo>
                  <a:pt x="3393636" y="2091770"/>
                  <a:pt x="3393597" y="2090755"/>
                  <a:pt x="3393073" y="2090120"/>
                </a:cubicBezTo>
                <a:cubicBezTo>
                  <a:pt x="3389165" y="2085289"/>
                  <a:pt x="3384623" y="2081003"/>
                  <a:pt x="3380551" y="2076715"/>
                </a:cubicBezTo>
                <a:cubicBezTo>
                  <a:pt x="3380329" y="2072199"/>
                  <a:pt x="3380139" y="2068069"/>
                  <a:pt x="3379916" y="2063910"/>
                </a:cubicBezTo>
                <a:cubicBezTo>
                  <a:pt x="3371270" y="2057394"/>
                  <a:pt x="3365586" y="2049350"/>
                  <a:pt x="3366601" y="2037913"/>
                </a:cubicBezTo>
                <a:cubicBezTo>
                  <a:pt x="3353159" y="2024474"/>
                  <a:pt x="3339812" y="2011066"/>
                  <a:pt x="3326306" y="1997752"/>
                </a:cubicBezTo>
                <a:cubicBezTo>
                  <a:pt x="3325291" y="1996732"/>
                  <a:pt x="3323382" y="1996638"/>
                  <a:pt x="3321891" y="1996097"/>
                </a:cubicBezTo>
                <a:cubicBezTo>
                  <a:pt x="3318903" y="1999084"/>
                  <a:pt x="3315947" y="2002039"/>
                  <a:pt x="3312261" y="2005725"/>
                </a:cubicBezTo>
                <a:cubicBezTo>
                  <a:pt x="3296624" y="2009664"/>
                  <a:pt x="3279909" y="2006138"/>
                  <a:pt x="3263511" y="2007412"/>
                </a:cubicBezTo>
                <a:cubicBezTo>
                  <a:pt x="3261537" y="2006714"/>
                  <a:pt x="3259184" y="2006581"/>
                  <a:pt x="3257947" y="2005376"/>
                </a:cubicBezTo>
                <a:cubicBezTo>
                  <a:pt x="3245901" y="1993591"/>
                  <a:pt x="3234051" y="1981643"/>
                  <a:pt x="3221909" y="1969503"/>
                </a:cubicBezTo>
                <a:cubicBezTo>
                  <a:pt x="3218001" y="1969503"/>
                  <a:pt x="3213871" y="1969503"/>
                  <a:pt x="3210059" y="1969503"/>
                </a:cubicBezTo>
                <a:cubicBezTo>
                  <a:pt x="3193147" y="1958129"/>
                  <a:pt x="3210059" y="1941164"/>
                  <a:pt x="3201603" y="1931347"/>
                </a:cubicBezTo>
                <a:cubicBezTo>
                  <a:pt x="3205732" y="1917935"/>
                  <a:pt x="3215648" y="1913607"/>
                  <a:pt x="3223120" y="1903914"/>
                </a:cubicBezTo>
                <a:cubicBezTo>
                  <a:pt x="3225531" y="1911576"/>
                  <a:pt x="3227282" y="1917136"/>
                  <a:pt x="3230079" y="1925973"/>
                </a:cubicBezTo>
                <a:cubicBezTo>
                  <a:pt x="3231856" y="1927914"/>
                  <a:pt x="3236239" y="1932234"/>
                  <a:pt x="3240153" y="1936998"/>
                </a:cubicBezTo>
                <a:cubicBezTo>
                  <a:pt x="3243458" y="1941069"/>
                  <a:pt x="3246319" y="1943162"/>
                  <a:pt x="3249110" y="1941767"/>
                </a:cubicBezTo>
                <a:cubicBezTo>
                  <a:pt x="3253532" y="1939572"/>
                  <a:pt x="3254737" y="1935824"/>
                  <a:pt x="3253532" y="1930966"/>
                </a:cubicBezTo>
                <a:cubicBezTo>
                  <a:pt x="3253056" y="1928994"/>
                  <a:pt x="3253437" y="1926798"/>
                  <a:pt x="3253437" y="1925053"/>
                </a:cubicBezTo>
                <a:cubicBezTo>
                  <a:pt x="3248984" y="1920284"/>
                  <a:pt x="3244759" y="1915740"/>
                  <a:pt x="3240693" y="1911386"/>
                </a:cubicBezTo>
                <a:cubicBezTo>
                  <a:pt x="3240946" y="1906868"/>
                  <a:pt x="3241200" y="1902772"/>
                  <a:pt x="3241422" y="1899150"/>
                </a:cubicBezTo>
                <a:cubicBezTo>
                  <a:pt x="3245710" y="1894255"/>
                  <a:pt x="3249783" y="1889648"/>
                  <a:pt x="3252803" y="1886221"/>
                </a:cubicBezTo>
                <a:cubicBezTo>
                  <a:pt x="3252803" y="1872208"/>
                  <a:pt x="3252803" y="1859752"/>
                  <a:pt x="3252803" y="1847931"/>
                </a:cubicBezTo>
                <a:cubicBezTo>
                  <a:pt x="3249174" y="1844305"/>
                  <a:pt x="3246224" y="1841350"/>
                  <a:pt x="3242532" y="1837664"/>
                </a:cubicBezTo>
                <a:cubicBezTo>
                  <a:pt x="3238117" y="1822067"/>
                  <a:pt x="3241580" y="1805345"/>
                  <a:pt x="3240851" y="1788854"/>
                </a:cubicBezTo>
                <a:cubicBezTo>
                  <a:pt x="3240217" y="1774334"/>
                  <a:pt x="3240724" y="1759782"/>
                  <a:pt x="3240724" y="1746878"/>
                </a:cubicBezTo>
                <a:cubicBezTo>
                  <a:pt x="3236150" y="1742297"/>
                  <a:pt x="3233194" y="1739340"/>
                  <a:pt x="3229794" y="1735940"/>
                </a:cubicBezTo>
                <a:cubicBezTo>
                  <a:pt x="3224326" y="1714048"/>
                  <a:pt x="3231570" y="1690957"/>
                  <a:pt x="3226457" y="1669461"/>
                </a:cubicBezTo>
                <a:cubicBezTo>
                  <a:pt x="3221719" y="1661587"/>
                  <a:pt x="3214760" y="1665112"/>
                  <a:pt x="3208974" y="1664318"/>
                </a:cubicBezTo>
                <a:cubicBezTo>
                  <a:pt x="3198266" y="1669208"/>
                  <a:pt x="3207547" y="1684886"/>
                  <a:pt x="3195532" y="1688986"/>
                </a:cubicBezTo>
                <a:cubicBezTo>
                  <a:pt x="3189588" y="1683036"/>
                  <a:pt x="3183619" y="1677058"/>
                  <a:pt x="3177421" y="1670866"/>
                </a:cubicBezTo>
                <a:cubicBezTo>
                  <a:pt x="3177421" y="1666950"/>
                  <a:pt x="3177421" y="1662821"/>
                  <a:pt x="3177421" y="1658097"/>
                </a:cubicBezTo>
                <a:cubicBezTo>
                  <a:pt x="3181900" y="1647156"/>
                  <a:pt x="3197442" y="1655836"/>
                  <a:pt x="3202586" y="1645060"/>
                </a:cubicBezTo>
                <a:cubicBezTo>
                  <a:pt x="3202586" y="1632407"/>
                  <a:pt x="3202586" y="1619803"/>
                  <a:pt x="3202586" y="1606990"/>
                </a:cubicBezTo>
                <a:cubicBezTo>
                  <a:pt x="3208498" y="1601174"/>
                  <a:pt x="3214506" y="1595268"/>
                  <a:pt x="3221084" y="1588755"/>
                </a:cubicBezTo>
                <a:cubicBezTo>
                  <a:pt x="3225309" y="1592406"/>
                  <a:pt x="3229667" y="1596154"/>
                  <a:pt x="3234051" y="1599968"/>
                </a:cubicBezTo>
                <a:cubicBezTo>
                  <a:pt x="3235287" y="1599048"/>
                  <a:pt x="3237736" y="1598191"/>
                  <a:pt x="3238117" y="1596757"/>
                </a:cubicBezTo>
                <a:cubicBezTo>
                  <a:pt x="3241612" y="1583827"/>
                  <a:pt x="3241930" y="1579760"/>
                  <a:pt x="3238624" y="1567086"/>
                </a:cubicBezTo>
                <a:cubicBezTo>
                  <a:pt x="3237388" y="1562352"/>
                  <a:pt x="3232845" y="1561111"/>
                  <a:pt x="3228011" y="1562608"/>
                </a:cubicBezTo>
                <a:cubicBezTo>
                  <a:pt x="3228011" y="1547858"/>
                  <a:pt x="3228011" y="1533123"/>
                  <a:pt x="3228011" y="1518058"/>
                </a:cubicBezTo>
                <a:cubicBezTo>
                  <a:pt x="3244315" y="1501942"/>
                  <a:pt x="3260808" y="1485709"/>
                  <a:pt x="3276921" y="1469801"/>
                </a:cubicBezTo>
                <a:cubicBezTo>
                  <a:pt x="3278634" y="1453615"/>
                  <a:pt x="3282129" y="1440648"/>
                  <a:pt x="3285821" y="1436169"/>
                </a:cubicBezTo>
                <a:cubicBezTo>
                  <a:pt x="3288803" y="1439153"/>
                  <a:pt x="3291664" y="1442234"/>
                  <a:pt x="3294810" y="1445028"/>
                </a:cubicBezTo>
                <a:cubicBezTo>
                  <a:pt x="3295958" y="1446041"/>
                  <a:pt x="3297735" y="1446334"/>
                  <a:pt x="3299136" y="1446909"/>
                </a:cubicBezTo>
                <a:cubicBezTo>
                  <a:pt x="3306000" y="1442837"/>
                  <a:pt x="3303837" y="1436074"/>
                  <a:pt x="3304281" y="1429729"/>
                </a:cubicBezTo>
                <a:cubicBezTo>
                  <a:pt x="3308347" y="1425406"/>
                  <a:pt x="3312610" y="1420871"/>
                  <a:pt x="3316931" y="1416263"/>
                </a:cubicBezTo>
                <a:cubicBezTo>
                  <a:pt x="3316931" y="1408000"/>
                  <a:pt x="3316931" y="1399584"/>
                  <a:pt x="3316931" y="1391340"/>
                </a:cubicBezTo>
                <a:cubicBezTo>
                  <a:pt x="3321282" y="1386711"/>
                  <a:pt x="3325545" y="1382186"/>
                  <a:pt x="3329611" y="1377880"/>
                </a:cubicBezTo>
                <a:cubicBezTo>
                  <a:pt x="3329833" y="1373361"/>
                  <a:pt x="3330055" y="1369229"/>
                  <a:pt x="3330214" y="1365524"/>
                </a:cubicBezTo>
                <a:cubicBezTo>
                  <a:pt x="3334534" y="1360680"/>
                  <a:pt x="3338607" y="1356094"/>
                  <a:pt x="3341721" y="1352605"/>
                </a:cubicBezTo>
                <a:cubicBezTo>
                  <a:pt x="3341721" y="1342915"/>
                  <a:pt x="3341721" y="1334662"/>
                  <a:pt x="3341721" y="1327538"/>
                </a:cubicBezTo>
                <a:cubicBezTo>
                  <a:pt x="3337014" y="1319689"/>
                  <a:pt x="3330309" y="1321601"/>
                  <a:pt x="3323858" y="1321220"/>
                </a:cubicBezTo>
                <a:cubicBezTo>
                  <a:pt x="3319569" y="1317177"/>
                  <a:pt x="3315021" y="1312922"/>
                  <a:pt x="3310384" y="1308601"/>
                </a:cubicBezTo>
                <a:cubicBezTo>
                  <a:pt x="3304725" y="1307713"/>
                  <a:pt x="3296498" y="1311621"/>
                  <a:pt x="3293827" y="1304022"/>
                </a:cubicBezTo>
                <a:cubicBezTo>
                  <a:pt x="3291632" y="1297761"/>
                  <a:pt x="3299676" y="1295157"/>
                  <a:pt x="3302949" y="1290769"/>
                </a:cubicBezTo>
                <a:cubicBezTo>
                  <a:pt x="3304218" y="1289118"/>
                  <a:pt x="3305778" y="1287621"/>
                  <a:pt x="3307396" y="1286321"/>
                </a:cubicBezTo>
                <a:cubicBezTo>
                  <a:pt x="3308925" y="1285085"/>
                  <a:pt x="3310701" y="1284191"/>
                  <a:pt x="3312388" y="1283143"/>
                </a:cubicBezTo>
                <a:cubicBezTo>
                  <a:pt x="3316423" y="1282731"/>
                  <a:pt x="3320457" y="1282319"/>
                  <a:pt x="3324492" y="1281873"/>
                </a:cubicBezTo>
                <a:cubicBezTo>
                  <a:pt x="3336412" y="1269954"/>
                  <a:pt x="3348331" y="1258034"/>
                  <a:pt x="3360245" y="1246119"/>
                </a:cubicBezTo>
                <a:cubicBezTo>
                  <a:pt x="3364311" y="1245738"/>
                  <a:pt x="3368352" y="1245390"/>
                  <a:pt x="3373148" y="1244940"/>
                </a:cubicBezTo>
                <a:cubicBezTo>
                  <a:pt x="3377278" y="1241222"/>
                  <a:pt x="3381889" y="1237092"/>
                  <a:pt x="3386907" y="1232550"/>
                </a:cubicBezTo>
                <a:cubicBezTo>
                  <a:pt x="3398859" y="1232550"/>
                  <a:pt x="3411444" y="1232550"/>
                  <a:pt x="3424055" y="1232550"/>
                </a:cubicBezTo>
                <a:cubicBezTo>
                  <a:pt x="3428667" y="1228191"/>
                  <a:pt x="3433209" y="1223935"/>
                  <a:pt x="3437853" y="1219613"/>
                </a:cubicBezTo>
                <a:cubicBezTo>
                  <a:pt x="3444019" y="1219613"/>
                  <a:pt x="3450337" y="1219613"/>
                  <a:pt x="3456662" y="1219613"/>
                </a:cubicBezTo>
                <a:cubicBezTo>
                  <a:pt x="3456662" y="1221643"/>
                  <a:pt x="3457525" y="1224474"/>
                  <a:pt x="3456535" y="1225560"/>
                </a:cubicBezTo>
                <a:cubicBezTo>
                  <a:pt x="3448307" y="1234422"/>
                  <a:pt x="3439629" y="1242911"/>
                  <a:pt x="3431401" y="1251778"/>
                </a:cubicBezTo>
                <a:cubicBezTo>
                  <a:pt x="3430380" y="1252858"/>
                  <a:pt x="3431274" y="1255718"/>
                  <a:pt x="3431274" y="1257716"/>
                </a:cubicBezTo>
                <a:cubicBezTo>
                  <a:pt x="3419830" y="1262074"/>
                  <a:pt x="3419894" y="1262139"/>
                  <a:pt x="3407467" y="1278410"/>
                </a:cubicBezTo>
                <a:cubicBezTo>
                  <a:pt x="3419894" y="1285750"/>
                  <a:pt x="3421138" y="1285846"/>
                  <a:pt x="3431274" y="1275519"/>
                </a:cubicBezTo>
                <a:cubicBezTo>
                  <a:pt x="3431274" y="1269572"/>
                  <a:pt x="3431274" y="1263661"/>
                  <a:pt x="3431274" y="1257716"/>
                </a:cubicBezTo>
                <a:cubicBezTo>
                  <a:pt x="3465150" y="1257716"/>
                  <a:pt x="3499056" y="1257716"/>
                  <a:pt x="3532938" y="1257716"/>
                </a:cubicBezTo>
                <a:cubicBezTo>
                  <a:pt x="3532938" y="1259816"/>
                  <a:pt x="3532075" y="1262645"/>
                  <a:pt x="3533097" y="1263948"/>
                </a:cubicBezTo>
                <a:cubicBezTo>
                  <a:pt x="3536814" y="1268654"/>
                  <a:pt x="3541134" y="1272847"/>
                  <a:pt x="3544185" y="1276087"/>
                </a:cubicBezTo>
                <a:cubicBezTo>
                  <a:pt x="3538178" y="1288135"/>
                  <a:pt x="3525053" y="1293028"/>
                  <a:pt x="3519585" y="1306820"/>
                </a:cubicBezTo>
                <a:cubicBezTo>
                  <a:pt x="3521272" y="1310979"/>
                  <a:pt x="3523435" y="1316227"/>
                  <a:pt x="3525655" y="1321760"/>
                </a:cubicBezTo>
                <a:cubicBezTo>
                  <a:pt x="3531282" y="1316639"/>
                  <a:pt x="3535888" y="1312444"/>
                  <a:pt x="3540690" y="1308061"/>
                </a:cubicBezTo>
                <a:cubicBezTo>
                  <a:pt x="3549044" y="1308061"/>
                  <a:pt x="3557342" y="1308061"/>
                  <a:pt x="3565157" y="1308061"/>
                </a:cubicBezTo>
                <a:cubicBezTo>
                  <a:pt x="3577616" y="1295602"/>
                  <a:pt x="3589568" y="1283652"/>
                  <a:pt x="3602147" y="1271063"/>
                </a:cubicBezTo>
                <a:cubicBezTo>
                  <a:pt x="3618228" y="1271063"/>
                  <a:pt x="3634975" y="1271063"/>
                  <a:pt x="3649756" y="1271063"/>
                </a:cubicBezTo>
                <a:cubicBezTo>
                  <a:pt x="3659703" y="1260831"/>
                  <a:pt x="3668413" y="1251875"/>
                  <a:pt x="3675118" y="1245004"/>
                </a:cubicBezTo>
                <a:cubicBezTo>
                  <a:pt x="3696122" y="1245004"/>
                  <a:pt x="3712996" y="1245004"/>
                  <a:pt x="3729902" y="1245004"/>
                </a:cubicBezTo>
                <a:cubicBezTo>
                  <a:pt x="3735402" y="1238493"/>
                  <a:pt x="3735053" y="1233818"/>
                  <a:pt x="3728792" y="1232392"/>
                </a:cubicBezTo>
                <a:cubicBezTo>
                  <a:pt x="3726787" y="1231941"/>
                  <a:pt x="3724567" y="1232107"/>
                  <a:pt x="3722467" y="1232360"/>
                </a:cubicBezTo>
                <a:cubicBezTo>
                  <a:pt x="3717925" y="1232963"/>
                  <a:pt x="3714043" y="1231498"/>
                  <a:pt x="3712076" y="1227050"/>
                </a:cubicBezTo>
                <a:cubicBezTo>
                  <a:pt x="3710452" y="1223396"/>
                  <a:pt x="3717316" y="1219456"/>
                  <a:pt x="3725613" y="1219646"/>
                </a:cubicBezTo>
                <a:cubicBezTo>
                  <a:pt x="3731780" y="1219773"/>
                  <a:pt x="3737914" y="1220185"/>
                  <a:pt x="3742551" y="1220408"/>
                </a:cubicBezTo>
                <a:cubicBezTo>
                  <a:pt x="3748432" y="1225266"/>
                  <a:pt x="3753132" y="1229149"/>
                  <a:pt x="3757427" y="1232677"/>
                </a:cubicBezTo>
                <a:cubicBezTo>
                  <a:pt x="3766574" y="1232265"/>
                  <a:pt x="3774745" y="1231879"/>
                  <a:pt x="3781482" y="1231593"/>
                </a:cubicBezTo>
                <a:cubicBezTo>
                  <a:pt x="3785834" y="1227240"/>
                  <a:pt x="3788822" y="1224253"/>
                  <a:pt x="3793846" y="1219233"/>
                </a:cubicBezTo>
                <a:cubicBezTo>
                  <a:pt x="3805981" y="1221961"/>
                  <a:pt x="3820349" y="1216341"/>
                  <a:pt x="3834331" y="1222413"/>
                </a:cubicBezTo>
                <a:cubicBezTo>
                  <a:pt x="3837350" y="1225432"/>
                  <a:pt x="3840338" y="1228413"/>
                  <a:pt x="3844277" y="1232360"/>
                </a:cubicBezTo>
                <a:cubicBezTo>
                  <a:pt x="3851649" y="1232360"/>
                  <a:pt x="3860042" y="1233027"/>
                  <a:pt x="3868238" y="1232107"/>
                </a:cubicBezTo>
                <a:cubicBezTo>
                  <a:pt x="3872881" y="1231561"/>
                  <a:pt x="3875228" y="1227590"/>
                  <a:pt x="3874245" y="1224443"/>
                </a:cubicBezTo>
                <a:cubicBezTo>
                  <a:pt x="3873674" y="1222668"/>
                  <a:pt x="3871574" y="1220376"/>
                  <a:pt x="3869893" y="1220123"/>
                </a:cubicBezTo>
                <a:cubicBezTo>
                  <a:pt x="3865789" y="1219488"/>
                  <a:pt x="3861532" y="1219931"/>
                  <a:pt x="3853844" y="1219931"/>
                </a:cubicBezTo>
                <a:cubicBezTo>
                  <a:pt x="3847488" y="1211887"/>
                  <a:pt x="3839736" y="1202035"/>
                  <a:pt x="3833316" y="1193903"/>
                </a:cubicBezTo>
                <a:cubicBezTo>
                  <a:pt x="3825780" y="1194631"/>
                  <a:pt x="3821713" y="1195013"/>
                  <a:pt x="3817647" y="1195393"/>
                </a:cubicBezTo>
                <a:cubicBezTo>
                  <a:pt x="3816150" y="1196890"/>
                  <a:pt x="3814469" y="1198223"/>
                  <a:pt x="3813194" y="1199909"/>
                </a:cubicBezTo>
                <a:cubicBezTo>
                  <a:pt x="3810086" y="1204072"/>
                  <a:pt x="3807034" y="1206204"/>
                  <a:pt x="3804237" y="1204960"/>
                </a:cubicBezTo>
                <a:cubicBezTo>
                  <a:pt x="3799656" y="1202866"/>
                  <a:pt x="3798737" y="1199150"/>
                  <a:pt x="3799593" y="1194188"/>
                </a:cubicBezTo>
                <a:cubicBezTo>
                  <a:pt x="3800329" y="1190091"/>
                  <a:pt x="3799752" y="1185768"/>
                  <a:pt x="3799752" y="1181539"/>
                </a:cubicBezTo>
                <a:cubicBezTo>
                  <a:pt x="3809794" y="1181539"/>
                  <a:pt x="3819905" y="1182015"/>
                  <a:pt x="3829884" y="1181189"/>
                </a:cubicBezTo>
                <a:cubicBezTo>
                  <a:pt x="3832358" y="1180999"/>
                  <a:pt x="3834648" y="1176679"/>
                  <a:pt x="3836621" y="1173977"/>
                </a:cubicBezTo>
                <a:cubicBezTo>
                  <a:pt x="3836811" y="1173724"/>
                  <a:pt x="3834141" y="1170259"/>
                  <a:pt x="3832548" y="1170036"/>
                </a:cubicBezTo>
                <a:cubicBezTo>
                  <a:pt x="3822950" y="1168665"/>
                  <a:pt x="3813162" y="1166700"/>
                  <a:pt x="3803824" y="1171177"/>
                </a:cubicBezTo>
                <a:cubicBezTo>
                  <a:pt x="3799625" y="1173184"/>
                  <a:pt x="3798420" y="1176932"/>
                  <a:pt x="3799752" y="1181507"/>
                </a:cubicBezTo>
                <a:cubicBezTo>
                  <a:pt x="3793497" y="1181507"/>
                  <a:pt x="3787204" y="1181507"/>
                  <a:pt x="3776077" y="1181507"/>
                </a:cubicBezTo>
                <a:cubicBezTo>
                  <a:pt x="3770615" y="1174357"/>
                  <a:pt x="3763015" y="1164442"/>
                  <a:pt x="3757680" y="1157451"/>
                </a:cubicBezTo>
                <a:cubicBezTo>
                  <a:pt x="3740870" y="1151539"/>
                  <a:pt x="3736829" y="1165331"/>
                  <a:pt x="3727776" y="1168793"/>
                </a:cubicBezTo>
                <a:cubicBezTo>
                  <a:pt x="3721515" y="1168793"/>
                  <a:pt x="3715222" y="1168888"/>
                  <a:pt x="3708961" y="1168762"/>
                </a:cubicBezTo>
                <a:cubicBezTo>
                  <a:pt x="3704673" y="1168665"/>
                  <a:pt x="3700315" y="1170194"/>
                  <a:pt x="3699268" y="1174579"/>
                </a:cubicBezTo>
                <a:cubicBezTo>
                  <a:pt x="3698888" y="1176171"/>
                  <a:pt x="3703969" y="1180651"/>
                  <a:pt x="3707052" y="1181189"/>
                </a:cubicBezTo>
                <a:cubicBezTo>
                  <a:pt x="3713123" y="1182269"/>
                  <a:pt x="3719638" y="1180809"/>
                  <a:pt x="3725772" y="1181762"/>
                </a:cubicBezTo>
                <a:cubicBezTo>
                  <a:pt x="3729362" y="1182300"/>
                  <a:pt x="3732509" y="1185509"/>
                  <a:pt x="3737628" y="1188529"/>
                </a:cubicBezTo>
                <a:cubicBezTo>
                  <a:pt x="3731113" y="1194316"/>
                  <a:pt x="3725804" y="1202035"/>
                  <a:pt x="3718623" y="1204643"/>
                </a:cubicBezTo>
                <a:cubicBezTo>
                  <a:pt x="3709183" y="1208075"/>
                  <a:pt x="3699205" y="1209193"/>
                  <a:pt x="3692785" y="1218276"/>
                </a:cubicBezTo>
                <a:cubicBezTo>
                  <a:pt x="3691960" y="1219456"/>
                  <a:pt x="3689004" y="1219773"/>
                  <a:pt x="3687190" y="1219488"/>
                </a:cubicBezTo>
                <a:cubicBezTo>
                  <a:pt x="3677021" y="1217927"/>
                  <a:pt x="3673145" y="1226511"/>
                  <a:pt x="3666091" y="1232296"/>
                </a:cubicBezTo>
                <a:cubicBezTo>
                  <a:pt x="3660877" y="1232296"/>
                  <a:pt x="3654710" y="1232296"/>
                  <a:pt x="3648551" y="1232296"/>
                </a:cubicBezTo>
                <a:cubicBezTo>
                  <a:pt x="3638058" y="1232329"/>
                  <a:pt x="3637741" y="1232296"/>
                  <a:pt x="3634658" y="1247104"/>
                </a:cubicBezTo>
                <a:cubicBezTo>
                  <a:pt x="3633834" y="1251139"/>
                  <a:pt x="3632660" y="1254666"/>
                  <a:pt x="3628429" y="1257338"/>
                </a:cubicBezTo>
                <a:cubicBezTo>
                  <a:pt x="3624077" y="1253268"/>
                  <a:pt x="3619662" y="1249171"/>
                  <a:pt x="3615177" y="1244970"/>
                </a:cubicBezTo>
                <a:cubicBezTo>
                  <a:pt x="3611174" y="1244970"/>
                  <a:pt x="3607013" y="1244970"/>
                  <a:pt x="3602978" y="1244970"/>
                </a:cubicBezTo>
                <a:cubicBezTo>
                  <a:pt x="3598398" y="1249298"/>
                  <a:pt x="3593919" y="1253556"/>
                  <a:pt x="3589568" y="1257686"/>
                </a:cubicBezTo>
                <a:cubicBezTo>
                  <a:pt x="3570467" y="1257686"/>
                  <a:pt x="3551683" y="1257686"/>
                  <a:pt x="3532868" y="1257686"/>
                </a:cubicBezTo>
                <a:cubicBezTo>
                  <a:pt x="3532868" y="1251327"/>
                  <a:pt x="3532868" y="1244970"/>
                  <a:pt x="3532868" y="1238621"/>
                </a:cubicBezTo>
                <a:cubicBezTo>
                  <a:pt x="3516413" y="1222158"/>
                  <a:pt x="3499913" y="1205663"/>
                  <a:pt x="3483457" y="1189200"/>
                </a:cubicBezTo>
                <a:cubicBezTo>
                  <a:pt x="3481675" y="1172353"/>
                  <a:pt x="3483648" y="1169205"/>
                  <a:pt x="3496481" y="1168762"/>
                </a:cubicBezTo>
                <a:cubicBezTo>
                  <a:pt x="3500712" y="1168603"/>
                  <a:pt x="3504969" y="1168857"/>
                  <a:pt x="3509194" y="1168665"/>
                </a:cubicBezTo>
                <a:cubicBezTo>
                  <a:pt x="3511166" y="1168572"/>
                  <a:pt x="3513101" y="1167905"/>
                  <a:pt x="3515106" y="1167493"/>
                </a:cubicBezTo>
                <a:cubicBezTo>
                  <a:pt x="3520923" y="1161866"/>
                  <a:pt x="3525719" y="1155604"/>
                  <a:pt x="3535697" y="1155413"/>
                </a:cubicBezTo>
                <a:cubicBezTo>
                  <a:pt x="3540753" y="1155318"/>
                  <a:pt x="3545708" y="1149154"/>
                  <a:pt x="3552990" y="1144166"/>
                </a:cubicBezTo>
                <a:cubicBezTo>
                  <a:pt x="3558484" y="1144166"/>
                  <a:pt x="3566718" y="1144166"/>
                  <a:pt x="3576982" y="1144166"/>
                </a:cubicBezTo>
                <a:cubicBezTo>
                  <a:pt x="3580033" y="1146773"/>
                  <a:pt x="3584702" y="1150778"/>
                  <a:pt x="3590805" y="1156016"/>
                </a:cubicBezTo>
                <a:cubicBezTo>
                  <a:pt x="3614416" y="1156016"/>
                  <a:pt x="3639714" y="1156310"/>
                  <a:pt x="3664981" y="1155729"/>
                </a:cubicBezTo>
                <a:cubicBezTo>
                  <a:pt x="3669523" y="1155634"/>
                  <a:pt x="3671940" y="1151158"/>
                  <a:pt x="3670855" y="1148044"/>
                </a:cubicBezTo>
                <a:cubicBezTo>
                  <a:pt x="3670252" y="1146235"/>
                  <a:pt x="3668184" y="1143944"/>
                  <a:pt x="3666503" y="1143691"/>
                </a:cubicBezTo>
                <a:cubicBezTo>
                  <a:pt x="3662405" y="1143056"/>
                  <a:pt x="3658111" y="1143499"/>
                  <a:pt x="3654044" y="1143499"/>
                </a:cubicBezTo>
                <a:cubicBezTo>
                  <a:pt x="3644351" y="1130119"/>
                  <a:pt x="3644351" y="1130089"/>
                  <a:pt x="3654679" y="1117598"/>
                </a:cubicBezTo>
                <a:cubicBezTo>
                  <a:pt x="3662849" y="1117598"/>
                  <a:pt x="3671236" y="1117598"/>
                  <a:pt x="3679343" y="1117598"/>
                </a:cubicBezTo>
                <a:cubicBezTo>
                  <a:pt x="3687127" y="1109807"/>
                  <a:pt x="3694599" y="1102340"/>
                  <a:pt x="3702098" y="1094842"/>
                </a:cubicBezTo>
                <a:cubicBezTo>
                  <a:pt x="3714239" y="1090394"/>
                  <a:pt x="3726850" y="1093346"/>
                  <a:pt x="3740610" y="1092361"/>
                </a:cubicBezTo>
                <a:cubicBezTo>
                  <a:pt x="3744556" y="1095540"/>
                  <a:pt x="3749256" y="1099385"/>
                  <a:pt x="3754693" y="1103774"/>
                </a:cubicBezTo>
                <a:cubicBezTo>
                  <a:pt x="3767215" y="1106312"/>
                  <a:pt x="3770165" y="1107427"/>
                  <a:pt x="3780308" y="1117471"/>
                </a:cubicBezTo>
                <a:cubicBezTo>
                  <a:pt x="3796707" y="1117471"/>
                  <a:pt x="3813549" y="1117471"/>
                  <a:pt x="3830391" y="1117471"/>
                </a:cubicBezTo>
                <a:cubicBezTo>
                  <a:pt x="3835187" y="1121916"/>
                  <a:pt x="3839767" y="1126143"/>
                  <a:pt x="3844214" y="1130310"/>
                </a:cubicBezTo>
                <a:cubicBezTo>
                  <a:pt x="3848534" y="1126366"/>
                  <a:pt x="3852988" y="1122331"/>
                  <a:pt x="3857403" y="1118328"/>
                </a:cubicBezTo>
                <a:cubicBezTo>
                  <a:pt x="3865186" y="1126111"/>
                  <a:pt x="3872659" y="1133585"/>
                  <a:pt x="3880157" y="1141084"/>
                </a:cubicBezTo>
                <a:cubicBezTo>
                  <a:pt x="3898237" y="1146996"/>
                  <a:pt x="3917401" y="1139654"/>
                  <a:pt x="3935487" y="1145562"/>
                </a:cubicBezTo>
                <a:cubicBezTo>
                  <a:pt x="3936850" y="1147121"/>
                  <a:pt x="3939362" y="1148646"/>
                  <a:pt x="3939426" y="1150238"/>
                </a:cubicBezTo>
                <a:cubicBezTo>
                  <a:pt x="3939743" y="1162887"/>
                  <a:pt x="3939616" y="1175532"/>
                  <a:pt x="3939616" y="1187703"/>
                </a:cubicBezTo>
                <a:cubicBezTo>
                  <a:pt x="3947781" y="1198383"/>
                  <a:pt x="3965422" y="1191739"/>
                  <a:pt x="3970694" y="1206172"/>
                </a:cubicBezTo>
                <a:cubicBezTo>
                  <a:pt x="3982709" y="1202035"/>
                  <a:pt x="3973428" y="1186277"/>
                  <a:pt x="3984263" y="1181412"/>
                </a:cubicBezTo>
                <a:cubicBezTo>
                  <a:pt x="3988430" y="1181412"/>
                  <a:pt x="3992655" y="1181412"/>
                  <a:pt x="3996849" y="1181412"/>
                </a:cubicBezTo>
                <a:cubicBezTo>
                  <a:pt x="4008419" y="1163425"/>
                  <a:pt x="4005400" y="1157641"/>
                  <a:pt x="3983248" y="1155191"/>
                </a:cubicBezTo>
                <a:cubicBezTo>
                  <a:pt x="3977240" y="1149185"/>
                  <a:pt x="3971265" y="1143214"/>
                  <a:pt x="3965264" y="1137206"/>
                </a:cubicBezTo>
                <a:cubicBezTo>
                  <a:pt x="3968410" y="1135013"/>
                  <a:pt x="3971525" y="1131008"/>
                  <a:pt x="3974728" y="1130880"/>
                </a:cubicBezTo>
                <a:cubicBezTo>
                  <a:pt x="3993766" y="1130279"/>
                  <a:pt x="4012835" y="1130659"/>
                  <a:pt x="4031904" y="1130469"/>
                </a:cubicBezTo>
                <a:cubicBezTo>
                  <a:pt x="4033711" y="1130469"/>
                  <a:pt x="4035494" y="1128973"/>
                  <a:pt x="4037017" y="1128305"/>
                </a:cubicBezTo>
                <a:cubicBezTo>
                  <a:pt x="4043690" y="1123510"/>
                  <a:pt x="4040740" y="1116963"/>
                  <a:pt x="4040804" y="1109522"/>
                </a:cubicBezTo>
                <a:cubicBezTo>
                  <a:pt x="4035621" y="1107809"/>
                  <a:pt x="4030026" y="1105963"/>
                  <a:pt x="4024501" y="1104154"/>
                </a:cubicBezTo>
                <a:cubicBezTo>
                  <a:pt x="4019159" y="1108887"/>
                  <a:pt x="4014522" y="1112984"/>
                  <a:pt x="4009656" y="1117311"/>
                </a:cubicBezTo>
                <a:cubicBezTo>
                  <a:pt x="4005939" y="1117471"/>
                  <a:pt x="4001778" y="1117663"/>
                  <a:pt x="3997452" y="1117884"/>
                </a:cubicBezTo>
                <a:cubicBezTo>
                  <a:pt x="3992973" y="1113721"/>
                  <a:pt x="3988399" y="1109428"/>
                  <a:pt x="3983692" y="1105074"/>
                </a:cubicBezTo>
                <a:cubicBezTo>
                  <a:pt x="3975401" y="1105074"/>
                  <a:pt x="3966945" y="1105074"/>
                  <a:pt x="3958654" y="1105074"/>
                </a:cubicBezTo>
                <a:cubicBezTo>
                  <a:pt x="3953629" y="1101992"/>
                  <a:pt x="3952424" y="1098908"/>
                  <a:pt x="3955184" y="1096015"/>
                </a:cubicBezTo>
                <a:cubicBezTo>
                  <a:pt x="3958076" y="1092933"/>
                  <a:pt x="3961159" y="1090008"/>
                  <a:pt x="3964528" y="1086607"/>
                </a:cubicBezTo>
                <a:cubicBezTo>
                  <a:pt x="3960588" y="1082223"/>
                  <a:pt x="3956617" y="1077776"/>
                  <a:pt x="3952583" y="1073323"/>
                </a:cubicBezTo>
                <a:cubicBezTo>
                  <a:pt x="3958463" y="1066013"/>
                  <a:pt x="3965835" y="1064682"/>
                  <a:pt x="3973808" y="1069668"/>
                </a:cubicBezTo>
                <a:cubicBezTo>
                  <a:pt x="3977304" y="1071864"/>
                  <a:pt x="3979879" y="1075519"/>
                  <a:pt x="3983502" y="1079141"/>
                </a:cubicBezTo>
                <a:cubicBezTo>
                  <a:pt x="3991190" y="1079141"/>
                  <a:pt x="3999488" y="1079141"/>
                  <a:pt x="4009181" y="1079141"/>
                </a:cubicBezTo>
                <a:cubicBezTo>
                  <a:pt x="4012740" y="1075962"/>
                  <a:pt x="4017345" y="1071799"/>
                  <a:pt x="4022433" y="1067257"/>
                </a:cubicBezTo>
                <a:cubicBezTo>
                  <a:pt x="4051385" y="1067257"/>
                  <a:pt x="4081003" y="1067257"/>
                  <a:pt x="4110812" y="1067257"/>
                </a:cubicBezTo>
                <a:cubicBezTo>
                  <a:pt x="4115164" y="1071262"/>
                  <a:pt x="4119770" y="1075519"/>
                  <a:pt x="4124540" y="1079902"/>
                </a:cubicBezTo>
                <a:cubicBezTo>
                  <a:pt x="4137031" y="1079902"/>
                  <a:pt x="4149712" y="1079902"/>
                  <a:pt x="4162102" y="1079902"/>
                </a:cubicBezTo>
                <a:cubicBezTo>
                  <a:pt x="4167347" y="1083049"/>
                  <a:pt x="4168362" y="1086068"/>
                  <a:pt x="4165437" y="1089055"/>
                </a:cubicBezTo>
                <a:cubicBezTo>
                  <a:pt x="4162449" y="1092076"/>
                  <a:pt x="4159462" y="1095065"/>
                  <a:pt x="4156449" y="1098050"/>
                </a:cubicBezTo>
                <a:cubicBezTo>
                  <a:pt x="4159177" y="1100437"/>
                  <a:pt x="4161752" y="1104534"/>
                  <a:pt x="4164709" y="1104884"/>
                </a:cubicBezTo>
                <a:cubicBezTo>
                  <a:pt x="4181296" y="1106698"/>
                  <a:pt x="4198267" y="1102563"/>
                  <a:pt x="4214696" y="1107207"/>
                </a:cubicBezTo>
                <a:lnTo>
                  <a:pt x="4218406" y="1118379"/>
                </a:lnTo>
                <a:lnTo>
                  <a:pt x="4209266" y="1121346"/>
                </a:lnTo>
                <a:cubicBezTo>
                  <a:pt x="4206690" y="1124368"/>
                  <a:pt x="4207071" y="1126910"/>
                  <a:pt x="4211771" y="1129288"/>
                </a:cubicBezTo>
                <a:cubicBezTo>
                  <a:pt x="4212602" y="1129709"/>
                  <a:pt x="4214601" y="1128591"/>
                  <a:pt x="4215654" y="1127703"/>
                </a:cubicBezTo>
                <a:cubicBezTo>
                  <a:pt x="4217050" y="1126563"/>
                  <a:pt x="4218540" y="1125128"/>
                  <a:pt x="4219149" y="1120711"/>
                </a:cubicBezTo>
                <a:lnTo>
                  <a:pt x="4219180" y="1120710"/>
                </a:lnTo>
                <a:lnTo>
                  <a:pt x="4219181" y="1120711"/>
                </a:lnTo>
                <a:lnTo>
                  <a:pt x="4219181" y="1120710"/>
                </a:lnTo>
                <a:lnTo>
                  <a:pt x="4252199" y="1117914"/>
                </a:lnTo>
                <a:cubicBezTo>
                  <a:pt x="4258684" y="1110194"/>
                  <a:pt x="4266435" y="1100977"/>
                  <a:pt x="4272379" y="1093890"/>
                </a:cubicBezTo>
                <a:cubicBezTo>
                  <a:pt x="4289254" y="1090520"/>
                  <a:pt x="4303456" y="1095381"/>
                  <a:pt x="4316772" y="1090103"/>
                </a:cubicBezTo>
                <a:lnTo>
                  <a:pt x="4320883" y="1079822"/>
                </a:lnTo>
                <a:lnTo>
                  <a:pt x="4309120" y="1073916"/>
                </a:lnTo>
                <a:cubicBezTo>
                  <a:pt x="4307391" y="1070920"/>
                  <a:pt x="4307684" y="1066552"/>
                  <a:pt x="4309432" y="1059735"/>
                </a:cubicBezTo>
                <a:cubicBezTo>
                  <a:pt x="4309845" y="1058085"/>
                  <a:pt x="4311880" y="1056428"/>
                  <a:pt x="4313562" y="1055698"/>
                </a:cubicBezTo>
                <a:cubicBezTo>
                  <a:pt x="4314513" y="1055287"/>
                  <a:pt x="4316519" y="1056586"/>
                  <a:pt x="4317596" y="1057576"/>
                </a:cubicBezTo>
                <a:cubicBezTo>
                  <a:pt x="4318935" y="1058815"/>
                  <a:pt x="4320679" y="1060502"/>
                  <a:pt x="4320774" y="1062087"/>
                </a:cubicBezTo>
                <a:lnTo>
                  <a:pt x="4320934" y="1079772"/>
                </a:lnTo>
                <a:lnTo>
                  <a:pt x="4327099" y="1079617"/>
                </a:lnTo>
                <a:cubicBezTo>
                  <a:pt x="4331934" y="1075709"/>
                  <a:pt x="4336253" y="1071167"/>
                  <a:pt x="4340865" y="1066776"/>
                </a:cubicBezTo>
                <a:cubicBezTo>
                  <a:pt x="4349283" y="1066776"/>
                  <a:pt x="4357644" y="1066776"/>
                  <a:pt x="4365681" y="1066776"/>
                </a:cubicBezTo>
                <a:cubicBezTo>
                  <a:pt x="4368954" y="1063501"/>
                  <a:pt x="4371942" y="1060522"/>
                  <a:pt x="4374899" y="1057564"/>
                </a:cubicBezTo>
                <a:cubicBezTo>
                  <a:pt x="4377791" y="1054387"/>
                  <a:pt x="4381699" y="1054576"/>
                  <a:pt x="4386177" y="1054102"/>
                </a:cubicBezTo>
                <a:cubicBezTo>
                  <a:pt x="4395523" y="1053111"/>
                  <a:pt x="4395458" y="1052508"/>
                  <a:pt x="4397146" y="1042547"/>
                </a:cubicBezTo>
                <a:cubicBezTo>
                  <a:pt x="4398795" y="1032791"/>
                  <a:pt x="4401276" y="1028917"/>
                  <a:pt x="4406166" y="1028917"/>
                </a:cubicBezTo>
                <a:cubicBezTo>
                  <a:pt x="4422818" y="1028853"/>
                  <a:pt x="4439438" y="1028885"/>
                  <a:pt x="4452183" y="1028885"/>
                </a:cubicBezTo>
                <a:cubicBezTo>
                  <a:pt x="4460544" y="1023067"/>
                  <a:pt x="4465435" y="1016871"/>
                  <a:pt x="4470459" y="1016776"/>
                </a:cubicBezTo>
                <a:cubicBezTo>
                  <a:pt x="4480342" y="1016585"/>
                  <a:pt x="4485265" y="1010642"/>
                  <a:pt x="4491686" y="1004191"/>
                </a:cubicBezTo>
                <a:cubicBezTo>
                  <a:pt x="4503478" y="1004191"/>
                  <a:pt x="4515937" y="1004191"/>
                  <a:pt x="4528485" y="1004191"/>
                </a:cubicBezTo>
                <a:cubicBezTo>
                  <a:pt x="4533413" y="999903"/>
                  <a:pt x="4538019" y="995900"/>
                  <a:pt x="4543075" y="991517"/>
                </a:cubicBezTo>
                <a:cubicBezTo>
                  <a:pt x="4547205" y="995234"/>
                  <a:pt x="4551589" y="999205"/>
                  <a:pt x="4556263" y="1003430"/>
                </a:cubicBezTo>
                <a:cubicBezTo>
                  <a:pt x="4564238" y="1003430"/>
                  <a:pt x="4572662" y="1003430"/>
                  <a:pt x="4581111" y="1003430"/>
                </a:cubicBezTo>
                <a:cubicBezTo>
                  <a:pt x="4583274" y="1000283"/>
                  <a:pt x="4587310" y="997137"/>
                  <a:pt x="4587469" y="993832"/>
                </a:cubicBezTo>
                <a:cubicBezTo>
                  <a:pt x="4588140" y="977277"/>
                  <a:pt x="4587785" y="960658"/>
                  <a:pt x="4587785" y="946138"/>
                </a:cubicBezTo>
                <a:cubicBezTo>
                  <a:pt x="4591440" y="942770"/>
                  <a:pt x="4592968" y="940164"/>
                  <a:pt x="4594522" y="940131"/>
                </a:cubicBezTo>
                <a:cubicBezTo>
                  <a:pt x="4617689" y="939877"/>
                  <a:pt x="4640888" y="939941"/>
                  <a:pt x="4664054" y="939941"/>
                </a:cubicBezTo>
                <a:cubicBezTo>
                  <a:pt x="4664054" y="946233"/>
                  <a:pt x="4664054" y="952526"/>
                  <a:pt x="4664054" y="958850"/>
                </a:cubicBezTo>
                <a:cubicBezTo>
                  <a:pt x="4677566" y="968320"/>
                  <a:pt x="4677566" y="968130"/>
                  <a:pt x="4689924" y="958564"/>
                </a:cubicBezTo>
                <a:cubicBezTo>
                  <a:pt x="4701273" y="949792"/>
                  <a:pt x="4704641" y="949887"/>
                  <a:pt x="4715889" y="960055"/>
                </a:cubicBezTo>
                <a:cubicBezTo>
                  <a:pt x="4717450" y="961457"/>
                  <a:pt x="4718876" y="963011"/>
                  <a:pt x="4720374" y="964501"/>
                </a:cubicBezTo>
                <a:cubicBezTo>
                  <a:pt x="4722785" y="961869"/>
                  <a:pt x="4727333" y="959167"/>
                  <a:pt x="4727206" y="956655"/>
                </a:cubicBezTo>
                <a:cubicBezTo>
                  <a:pt x="4726731" y="946805"/>
                  <a:pt x="4731589" y="935653"/>
                  <a:pt x="4721642" y="927578"/>
                </a:cubicBezTo>
                <a:cubicBezTo>
                  <a:pt x="4717100" y="931746"/>
                  <a:pt x="4712615" y="935843"/>
                  <a:pt x="4708136" y="939941"/>
                </a:cubicBezTo>
                <a:cubicBezTo>
                  <a:pt x="4693451" y="939941"/>
                  <a:pt x="4678741" y="939941"/>
                  <a:pt x="4664054" y="939941"/>
                </a:cubicBezTo>
                <a:cubicBezTo>
                  <a:pt x="4664054" y="937841"/>
                  <a:pt x="4663167" y="935013"/>
                  <a:pt x="4664219" y="933743"/>
                </a:cubicBezTo>
                <a:cubicBezTo>
                  <a:pt x="4668127" y="928917"/>
                  <a:pt x="4672669" y="924591"/>
                  <a:pt x="4676736" y="920303"/>
                </a:cubicBezTo>
                <a:cubicBezTo>
                  <a:pt x="4677021" y="913820"/>
                  <a:pt x="4674896" y="904921"/>
                  <a:pt x="4682046" y="903684"/>
                </a:cubicBezTo>
                <a:cubicBezTo>
                  <a:pt x="4688274" y="902606"/>
                  <a:pt x="4689956" y="910262"/>
                  <a:pt x="4689511" y="916523"/>
                </a:cubicBezTo>
                <a:cubicBezTo>
                  <a:pt x="4689194" y="920779"/>
                  <a:pt x="4691072" y="925099"/>
                  <a:pt x="4695457" y="926247"/>
                </a:cubicBezTo>
                <a:cubicBezTo>
                  <a:pt x="4696884" y="926626"/>
                  <a:pt x="4701304" y="921128"/>
                  <a:pt x="4701876" y="917886"/>
                </a:cubicBezTo>
                <a:cubicBezTo>
                  <a:pt x="4702922" y="911721"/>
                  <a:pt x="4701939" y="905270"/>
                  <a:pt x="4702257" y="898952"/>
                </a:cubicBezTo>
                <a:cubicBezTo>
                  <a:pt x="4702573" y="892628"/>
                  <a:pt x="4707439" y="889101"/>
                  <a:pt x="4715127" y="889133"/>
                </a:cubicBezTo>
                <a:cubicBezTo>
                  <a:pt x="4729902" y="889228"/>
                  <a:pt x="4744682" y="889164"/>
                  <a:pt x="4759425" y="889164"/>
                </a:cubicBezTo>
                <a:cubicBezTo>
                  <a:pt x="4761556" y="885764"/>
                  <a:pt x="4764132" y="882587"/>
                  <a:pt x="4765623" y="878996"/>
                </a:cubicBezTo>
                <a:cubicBezTo>
                  <a:pt x="4767120" y="875368"/>
                  <a:pt x="4767500" y="871334"/>
                  <a:pt x="4768420" y="867204"/>
                </a:cubicBezTo>
                <a:cubicBezTo>
                  <a:pt x="4781957" y="860278"/>
                  <a:pt x="4796865" y="865904"/>
                  <a:pt x="4810275" y="863202"/>
                </a:cubicBezTo>
                <a:cubicBezTo>
                  <a:pt x="4815040" y="859129"/>
                  <a:pt x="4819367" y="855412"/>
                  <a:pt x="4823464" y="851949"/>
                </a:cubicBezTo>
                <a:cubicBezTo>
                  <a:pt x="4828640" y="854873"/>
                  <a:pt x="4830423" y="858432"/>
                  <a:pt x="4829281" y="863043"/>
                </a:cubicBezTo>
                <a:cubicBezTo>
                  <a:pt x="4828070" y="867839"/>
                  <a:pt x="4829281" y="871524"/>
                  <a:pt x="4833284" y="874068"/>
                </a:cubicBezTo>
                <a:cubicBezTo>
                  <a:pt x="4836240" y="875945"/>
                  <a:pt x="4839164" y="874417"/>
                  <a:pt x="4842280" y="869938"/>
                </a:cubicBezTo>
                <a:cubicBezTo>
                  <a:pt x="4843453" y="868219"/>
                  <a:pt x="4845197" y="866919"/>
                  <a:pt x="4847552" y="864597"/>
                </a:cubicBezTo>
                <a:cubicBezTo>
                  <a:pt x="4854922" y="864597"/>
                  <a:pt x="4863156" y="864597"/>
                  <a:pt x="4870020" y="864597"/>
                </a:cubicBezTo>
                <a:cubicBezTo>
                  <a:pt x="4880379" y="858495"/>
                  <a:pt x="4887403" y="851251"/>
                  <a:pt x="4892870" y="842510"/>
                </a:cubicBezTo>
                <a:cubicBezTo>
                  <a:pt x="4895287" y="828563"/>
                  <a:pt x="4886323" y="813028"/>
                  <a:pt x="4899226" y="800253"/>
                </a:cubicBezTo>
                <a:cubicBezTo>
                  <a:pt x="4909396" y="800253"/>
                  <a:pt x="4919913" y="799841"/>
                  <a:pt x="4930399" y="800443"/>
                </a:cubicBezTo>
                <a:cubicBezTo>
                  <a:pt x="4935233" y="800729"/>
                  <a:pt x="4938918" y="800285"/>
                  <a:pt x="4941398" y="796212"/>
                </a:cubicBezTo>
                <a:cubicBezTo>
                  <a:pt x="4943143" y="793295"/>
                  <a:pt x="4941590" y="790307"/>
                  <a:pt x="4937104" y="787256"/>
                </a:cubicBezTo>
                <a:cubicBezTo>
                  <a:pt x="4931166" y="783247"/>
                  <a:pt x="4929891" y="776961"/>
                  <a:pt x="4931357" y="770859"/>
                </a:cubicBezTo>
                <a:cubicBezTo>
                  <a:pt x="4932150" y="767554"/>
                  <a:pt x="4935899" y="762942"/>
                  <a:pt x="4938824" y="762530"/>
                </a:cubicBezTo>
                <a:cubicBezTo>
                  <a:pt x="4946987" y="761388"/>
                  <a:pt x="4955412" y="762149"/>
                  <a:pt x="4962783" y="762149"/>
                </a:cubicBezTo>
                <a:cubicBezTo>
                  <a:pt x="4979594" y="745785"/>
                  <a:pt x="4979784" y="745975"/>
                  <a:pt x="4994597" y="755698"/>
                </a:cubicBezTo>
                <a:cubicBezTo>
                  <a:pt x="4994597" y="759701"/>
                  <a:pt x="4994184" y="763964"/>
                  <a:pt x="4994787" y="768061"/>
                </a:cubicBezTo>
                <a:cubicBezTo>
                  <a:pt x="4995041" y="769742"/>
                  <a:pt x="4997140" y="771588"/>
                  <a:pt x="4998853" y="772603"/>
                </a:cubicBezTo>
                <a:cubicBezTo>
                  <a:pt x="5001777" y="774354"/>
                  <a:pt x="5005496" y="772730"/>
                  <a:pt x="5007087" y="767808"/>
                </a:cubicBezTo>
                <a:cubicBezTo>
                  <a:pt x="5008292" y="764027"/>
                  <a:pt x="5007342" y="759542"/>
                  <a:pt x="5007342" y="756206"/>
                </a:cubicBezTo>
                <a:cubicBezTo>
                  <a:pt x="5012074" y="750966"/>
                  <a:pt x="5016204" y="746355"/>
                  <a:pt x="5019984" y="742195"/>
                </a:cubicBezTo>
                <a:cubicBezTo>
                  <a:pt x="5020434" y="737399"/>
                  <a:pt x="5020783" y="733327"/>
                  <a:pt x="5021164" y="729261"/>
                </a:cubicBezTo>
                <a:cubicBezTo>
                  <a:pt x="5027139" y="723286"/>
                  <a:pt x="5033109" y="717310"/>
                  <a:pt x="5039021" y="711405"/>
                </a:cubicBezTo>
                <a:cubicBezTo>
                  <a:pt x="5044838" y="715344"/>
                  <a:pt x="5045187" y="721256"/>
                  <a:pt x="5045822" y="727612"/>
                </a:cubicBezTo>
                <a:cubicBezTo>
                  <a:pt x="5046107" y="730631"/>
                  <a:pt x="5050814" y="735966"/>
                  <a:pt x="5052369" y="735585"/>
                </a:cubicBezTo>
                <a:cubicBezTo>
                  <a:pt x="5056789" y="734507"/>
                  <a:pt x="5058534" y="730117"/>
                  <a:pt x="5058185" y="725798"/>
                </a:cubicBezTo>
                <a:cubicBezTo>
                  <a:pt x="5057679" y="719569"/>
                  <a:pt x="5058884" y="714456"/>
                  <a:pt x="5065938" y="712705"/>
                </a:cubicBezTo>
                <a:cubicBezTo>
                  <a:pt x="5081860" y="727390"/>
                  <a:pt x="5081860" y="727390"/>
                  <a:pt x="5096387" y="717406"/>
                </a:cubicBezTo>
                <a:cubicBezTo>
                  <a:pt x="5096387" y="709020"/>
                  <a:pt x="5096387" y="700596"/>
                  <a:pt x="5096387" y="692496"/>
                </a:cubicBezTo>
                <a:cubicBezTo>
                  <a:pt x="5100802" y="687726"/>
                  <a:pt x="5105026" y="683152"/>
                  <a:pt x="5108999" y="678896"/>
                </a:cubicBezTo>
                <a:cubicBezTo>
                  <a:pt x="5109321" y="674285"/>
                  <a:pt x="5109576" y="670187"/>
                  <a:pt x="5109765" y="667421"/>
                </a:cubicBezTo>
                <a:cubicBezTo>
                  <a:pt x="5120600" y="656016"/>
                  <a:pt x="5130770" y="645342"/>
                  <a:pt x="5140621" y="634945"/>
                </a:cubicBezTo>
                <a:cubicBezTo>
                  <a:pt x="5145512" y="634945"/>
                  <a:pt x="5149712" y="634945"/>
                  <a:pt x="5153334" y="634945"/>
                </a:cubicBezTo>
                <a:cubicBezTo>
                  <a:pt x="5158319" y="630436"/>
                  <a:pt x="5162901" y="626273"/>
                  <a:pt x="5166585" y="622937"/>
                </a:cubicBezTo>
                <a:cubicBezTo>
                  <a:pt x="5180282" y="622937"/>
                  <a:pt x="5192804" y="622937"/>
                  <a:pt x="5204685" y="622937"/>
                </a:cubicBezTo>
                <a:cubicBezTo>
                  <a:pt x="5209774" y="626813"/>
                  <a:pt x="5212126" y="633073"/>
                  <a:pt x="5218800" y="633391"/>
                </a:cubicBezTo>
                <a:cubicBezTo>
                  <a:pt x="5223152" y="633614"/>
                  <a:pt x="5223310" y="633550"/>
                  <a:pt x="5223406" y="615850"/>
                </a:cubicBezTo>
                <a:cubicBezTo>
                  <a:pt x="5217557" y="610257"/>
                  <a:pt x="5211493" y="604410"/>
                  <a:pt x="5204749" y="597960"/>
                </a:cubicBezTo>
                <a:cubicBezTo>
                  <a:pt x="5200746" y="601423"/>
                  <a:pt x="5196394" y="605141"/>
                  <a:pt x="5192043" y="608891"/>
                </a:cubicBezTo>
                <a:cubicBezTo>
                  <a:pt x="5182762" y="597801"/>
                  <a:pt x="5182762" y="597801"/>
                  <a:pt x="5191782" y="584295"/>
                </a:cubicBezTo>
                <a:cubicBezTo>
                  <a:pt x="5199173" y="584295"/>
                  <a:pt x="5206564" y="584295"/>
                  <a:pt x="5214660" y="584772"/>
                </a:cubicBezTo>
                <a:lnTo>
                  <a:pt x="5236214" y="587425"/>
                </a:lnTo>
                <a:lnTo>
                  <a:pt x="5236340" y="589825"/>
                </a:lnTo>
                <a:cubicBezTo>
                  <a:pt x="5237609" y="592399"/>
                  <a:pt x="5241009" y="594083"/>
                  <a:pt x="5243775" y="595577"/>
                </a:cubicBezTo>
                <a:cubicBezTo>
                  <a:pt x="5244013" y="595704"/>
                  <a:pt x="5244992" y="594909"/>
                  <a:pt x="5245172" y="593543"/>
                </a:cubicBezTo>
                <a:lnTo>
                  <a:pt x="5241793" y="588103"/>
                </a:lnTo>
                <a:lnTo>
                  <a:pt x="5244254" y="587179"/>
                </a:lnTo>
                <a:cubicBezTo>
                  <a:pt x="5244032" y="586298"/>
                  <a:pt x="5242967" y="585122"/>
                  <a:pt x="5241683" y="584486"/>
                </a:cubicBezTo>
                <a:lnTo>
                  <a:pt x="5239177" y="584354"/>
                </a:lnTo>
                <a:lnTo>
                  <a:pt x="5231703" y="573650"/>
                </a:lnTo>
                <a:cubicBezTo>
                  <a:pt x="5219751" y="569169"/>
                  <a:pt x="5207134" y="572951"/>
                  <a:pt x="5194992" y="571299"/>
                </a:cubicBezTo>
                <a:cubicBezTo>
                  <a:pt x="5191530" y="570822"/>
                  <a:pt x="5188484" y="567200"/>
                  <a:pt x="5185275" y="565008"/>
                </a:cubicBezTo>
                <a:cubicBezTo>
                  <a:pt x="5185275" y="560813"/>
                  <a:pt x="5185275" y="556650"/>
                  <a:pt x="5185275" y="552456"/>
                </a:cubicBezTo>
                <a:cubicBezTo>
                  <a:pt x="5193248" y="543527"/>
                  <a:pt x="5203417" y="536535"/>
                  <a:pt x="5209489" y="525890"/>
                </a:cubicBezTo>
                <a:cubicBezTo>
                  <a:pt x="5206531" y="522935"/>
                  <a:pt x="5203576" y="519980"/>
                  <a:pt x="5200334" y="516738"/>
                </a:cubicBezTo>
                <a:cubicBezTo>
                  <a:pt x="5198208" y="507682"/>
                  <a:pt x="5211073" y="506443"/>
                  <a:pt x="5210598" y="498340"/>
                </a:cubicBezTo>
                <a:cubicBezTo>
                  <a:pt x="5210217" y="491794"/>
                  <a:pt x="5211391" y="484199"/>
                  <a:pt x="5217557" y="483086"/>
                </a:cubicBezTo>
                <a:cubicBezTo>
                  <a:pt x="5227662" y="481275"/>
                  <a:pt x="5238377" y="482610"/>
                  <a:pt x="5248800" y="482610"/>
                </a:cubicBezTo>
                <a:cubicBezTo>
                  <a:pt x="5247397" y="487281"/>
                  <a:pt x="5248736" y="490935"/>
                  <a:pt x="5252993" y="493097"/>
                </a:cubicBezTo>
                <a:cubicBezTo>
                  <a:pt x="5255200" y="494225"/>
                  <a:pt x="5257027" y="493884"/>
                  <a:pt x="5258931" y="491413"/>
                </a:cubicBezTo>
                <a:lnTo>
                  <a:pt x="5262823" y="482611"/>
                </a:lnTo>
                <a:lnTo>
                  <a:pt x="5267037" y="482387"/>
                </a:lnTo>
                <a:cubicBezTo>
                  <a:pt x="5269613" y="481116"/>
                  <a:pt x="5271300" y="477716"/>
                  <a:pt x="5272791" y="474953"/>
                </a:cubicBezTo>
                <a:cubicBezTo>
                  <a:pt x="5273044" y="474475"/>
                  <a:pt x="5269613" y="471043"/>
                  <a:pt x="5265293" y="476955"/>
                </a:cubicBezTo>
                <a:lnTo>
                  <a:pt x="5265324" y="476955"/>
                </a:lnTo>
                <a:lnTo>
                  <a:pt x="5262823" y="482611"/>
                </a:lnTo>
                <a:lnTo>
                  <a:pt x="5261403" y="482686"/>
                </a:lnTo>
                <a:lnTo>
                  <a:pt x="5261641" y="478205"/>
                </a:lnTo>
                <a:lnTo>
                  <a:pt x="5265291" y="476955"/>
                </a:lnTo>
                <a:lnTo>
                  <a:pt x="5261702" y="477049"/>
                </a:lnTo>
                <a:lnTo>
                  <a:pt x="5261641" y="478205"/>
                </a:lnTo>
                <a:lnTo>
                  <a:pt x="5248767" y="482610"/>
                </a:lnTo>
                <a:cubicBezTo>
                  <a:pt x="5248767" y="480512"/>
                  <a:pt x="5249655" y="477589"/>
                  <a:pt x="5248609" y="476414"/>
                </a:cubicBezTo>
                <a:cubicBezTo>
                  <a:pt x="5242951" y="470186"/>
                  <a:pt x="5236817" y="464403"/>
                  <a:pt x="5229540" y="457189"/>
                </a:cubicBezTo>
                <a:cubicBezTo>
                  <a:pt x="5222644" y="457189"/>
                  <a:pt x="5214315" y="457793"/>
                  <a:pt x="5206184" y="456840"/>
                </a:cubicBezTo>
                <a:cubicBezTo>
                  <a:pt x="5203607" y="456554"/>
                  <a:pt x="5201317" y="452232"/>
                  <a:pt x="5199414" y="449404"/>
                </a:cubicBezTo>
                <a:cubicBezTo>
                  <a:pt x="5199192" y="449086"/>
                  <a:pt x="5202148" y="445305"/>
                  <a:pt x="5203640" y="445273"/>
                </a:cubicBezTo>
                <a:cubicBezTo>
                  <a:pt x="5224611" y="444987"/>
                  <a:pt x="5245589" y="445082"/>
                  <a:pt x="5267709" y="445082"/>
                </a:cubicBezTo>
                <a:cubicBezTo>
                  <a:pt x="5271333" y="448419"/>
                  <a:pt x="5275874" y="452645"/>
                  <a:pt x="5280708" y="457062"/>
                </a:cubicBezTo>
                <a:cubicBezTo>
                  <a:pt x="5284520" y="457062"/>
                  <a:pt x="5288714" y="457062"/>
                  <a:pt x="5296370" y="457062"/>
                </a:cubicBezTo>
                <a:cubicBezTo>
                  <a:pt x="5302695" y="464974"/>
                  <a:pt x="5310510" y="474761"/>
                  <a:pt x="5316993" y="482864"/>
                </a:cubicBezTo>
                <a:cubicBezTo>
                  <a:pt x="5324339" y="482197"/>
                  <a:pt x="5328406" y="481848"/>
                  <a:pt x="5332503" y="481466"/>
                </a:cubicBezTo>
                <a:cubicBezTo>
                  <a:pt x="5342228" y="473077"/>
                  <a:pt x="5335618" y="461797"/>
                  <a:pt x="5337876" y="451406"/>
                </a:cubicBezTo>
                <a:cubicBezTo>
                  <a:pt x="5341689" y="447275"/>
                  <a:pt x="5345882" y="442731"/>
                  <a:pt x="5350114" y="438155"/>
                </a:cubicBezTo>
                <a:cubicBezTo>
                  <a:pt x="5346073" y="433770"/>
                  <a:pt x="5341880" y="429225"/>
                  <a:pt x="5337940" y="424936"/>
                </a:cubicBezTo>
                <a:cubicBezTo>
                  <a:pt x="5337940" y="420550"/>
                  <a:pt x="5337940" y="416387"/>
                  <a:pt x="5337940" y="412860"/>
                </a:cubicBezTo>
                <a:cubicBezTo>
                  <a:pt x="5342482" y="407839"/>
                  <a:pt x="5346613" y="403263"/>
                  <a:pt x="5349885" y="399609"/>
                </a:cubicBezTo>
                <a:cubicBezTo>
                  <a:pt x="5349885" y="390108"/>
                  <a:pt x="5349885" y="381815"/>
                  <a:pt x="5349885" y="374442"/>
                </a:cubicBezTo>
                <a:cubicBezTo>
                  <a:pt x="5346904" y="369359"/>
                  <a:pt x="5343403" y="367515"/>
                  <a:pt x="5338923" y="368278"/>
                </a:cubicBezTo>
                <a:cubicBezTo>
                  <a:pt x="5331647" y="369486"/>
                  <a:pt x="5326402" y="365926"/>
                  <a:pt x="5325291" y="359476"/>
                </a:cubicBezTo>
                <a:cubicBezTo>
                  <a:pt x="5323896" y="351468"/>
                  <a:pt x="5324688" y="343111"/>
                  <a:pt x="5324593" y="337073"/>
                </a:cubicBezTo>
                <a:cubicBezTo>
                  <a:pt x="5319283" y="327890"/>
                  <a:pt x="5312356" y="330781"/>
                  <a:pt x="5306380" y="330113"/>
                </a:cubicBezTo>
                <a:cubicBezTo>
                  <a:pt x="5301903" y="326046"/>
                  <a:pt x="5297392" y="321915"/>
                  <a:pt x="5291796" y="316799"/>
                </a:cubicBezTo>
                <a:cubicBezTo>
                  <a:pt x="5289665" y="322868"/>
                  <a:pt x="5287762" y="328366"/>
                  <a:pt x="5285820" y="333959"/>
                </a:cubicBezTo>
                <a:cubicBezTo>
                  <a:pt x="5290426" y="339265"/>
                  <a:pt x="5294435" y="343905"/>
                  <a:pt x="5298755" y="348862"/>
                </a:cubicBezTo>
                <a:cubicBezTo>
                  <a:pt x="5299009" y="352389"/>
                  <a:pt x="5299295" y="356489"/>
                  <a:pt x="5299675" y="361319"/>
                </a:cubicBezTo>
                <a:cubicBezTo>
                  <a:pt x="5307879" y="369899"/>
                  <a:pt x="5316486" y="378924"/>
                  <a:pt x="5324880" y="387724"/>
                </a:cubicBezTo>
                <a:cubicBezTo>
                  <a:pt x="5324880" y="396368"/>
                  <a:pt x="5324880" y="404725"/>
                  <a:pt x="5324880" y="412828"/>
                </a:cubicBezTo>
                <a:cubicBezTo>
                  <a:pt x="5321733" y="418040"/>
                  <a:pt x="5318712" y="419120"/>
                  <a:pt x="5315788" y="416196"/>
                </a:cubicBezTo>
                <a:cubicBezTo>
                  <a:pt x="5296402" y="396845"/>
                  <a:pt x="5277048" y="377493"/>
                  <a:pt x="5256044" y="356457"/>
                </a:cubicBezTo>
                <a:cubicBezTo>
                  <a:pt x="5249719" y="356107"/>
                  <a:pt x="5241618" y="355694"/>
                  <a:pt x="5231482" y="355122"/>
                </a:cubicBezTo>
                <a:cubicBezTo>
                  <a:pt x="5222676" y="352612"/>
                  <a:pt x="5218578" y="341966"/>
                  <a:pt x="5210439" y="336533"/>
                </a:cubicBezTo>
                <a:cubicBezTo>
                  <a:pt x="5210439" y="327254"/>
                  <a:pt x="5210439" y="318896"/>
                  <a:pt x="5210439" y="311206"/>
                </a:cubicBezTo>
                <a:cubicBezTo>
                  <a:pt x="5205834" y="299767"/>
                  <a:pt x="5189308" y="310634"/>
                  <a:pt x="5186479" y="297193"/>
                </a:cubicBezTo>
                <a:cubicBezTo>
                  <a:pt x="5189467" y="294206"/>
                  <a:pt x="5193184" y="291664"/>
                  <a:pt x="5195189" y="288137"/>
                </a:cubicBezTo>
                <a:cubicBezTo>
                  <a:pt x="5197061" y="284864"/>
                  <a:pt x="5196648" y="280352"/>
                  <a:pt x="5198139" y="276761"/>
                </a:cubicBezTo>
                <a:cubicBezTo>
                  <a:pt x="5199636" y="273170"/>
                  <a:pt x="5202212" y="270024"/>
                  <a:pt x="5204305" y="266656"/>
                </a:cubicBezTo>
                <a:cubicBezTo>
                  <a:pt x="5208504" y="266656"/>
                  <a:pt x="5212698" y="266656"/>
                  <a:pt x="5217493" y="266656"/>
                </a:cubicBezTo>
                <a:cubicBezTo>
                  <a:pt x="5218641" y="265385"/>
                  <a:pt x="5221084" y="263923"/>
                  <a:pt x="5221242" y="262239"/>
                </a:cubicBezTo>
                <a:cubicBezTo>
                  <a:pt x="5222486" y="249941"/>
                  <a:pt x="5223279" y="237580"/>
                  <a:pt x="5224262" y="224837"/>
                </a:cubicBezTo>
                <a:cubicBezTo>
                  <a:pt x="5220227" y="219943"/>
                  <a:pt x="5216383" y="215272"/>
                  <a:pt x="5211874" y="209839"/>
                </a:cubicBezTo>
                <a:cubicBezTo>
                  <a:pt x="5210122" y="203165"/>
                  <a:pt x="5208250" y="195476"/>
                  <a:pt x="5218096" y="191409"/>
                </a:cubicBezTo>
                <a:cubicBezTo>
                  <a:pt x="5235992" y="209298"/>
                  <a:pt x="5253849" y="227157"/>
                  <a:pt x="5271935" y="245238"/>
                </a:cubicBezTo>
                <a:cubicBezTo>
                  <a:pt x="5276223" y="251593"/>
                  <a:pt x="5271871" y="261889"/>
                  <a:pt x="5280676" y="266465"/>
                </a:cubicBezTo>
                <a:cubicBezTo>
                  <a:pt x="5282325" y="267323"/>
                  <a:pt x="5284837" y="266593"/>
                  <a:pt x="5286932" y="266593"/>
                </a:cubicBezTo>
                <a:cubicBezTo>
                  <a:pt x="5286932" y="268690"/>
                  <a:pt x="5286011" y="271677"/>
                  <a:pt x="5287058" y="272789"/>
                </a:cubicBezTo>
                <a:cubicBezTo>
                  <a:pt x="5297264" y="283434"/>
                  <a:pt x="5307814" y="293761"/>
                  <a:pt x="5318269" y="304152"/>
                </a:cubicBezTo>
                <a:cubicBezTo>
                  <a:pt x="5320495" y="301292"/>
                  <a:pt x="5325005" y="298082"/>
                  <a:pt x="5324688" y="295445"/>
                </a:cubicBezTo>
                <a:cubicBezTo>
                  <a:pt x="5322969" y="281559"/>
                  <a:pt x="5331775" y="265989"/>
                  <a:pt x="5318712" y="253881"/>
                </a:cubicBezTo>
                <a:cubicBezTo>
                  <a:pt x="5312293" y="253881"/>
                  <a:pt x="5305968" y="253881"/>
                  <a:pt x="5299643" y="253881"/>
                </a:cubicBezTo>
                <a:cubicBezTo>
                  <a:pt x="5299643" y="251784"/>
                  <a:pt x="5300532" y="248956"/>
                  <a:pt x="5299485" y="247685"/>
                </a:cubicBezTo>
                <a:cubicBezTo>
                  <a:pt x="5295577" y="242855"/>
                  <a:pt x="5291035" y="238533"/>
                  <a:pt x="5286963" y="234244"/>
                </a:cubicBezTo>
                <a:cubicBezTo>
                  <a:pt x="5286710" y="229699"/>
                  <a:pt x="5286487" y="225568"/>
                  <a:pt x="5286265" y="221437"/>
                </a:cubicBezTo>
                <a:cubicBezTo>
                  <a:pt x="5271998" y="216099"/>
                  <a:pt x="5278259" y="198748"/>
                  <a:pt x="5268058" y="190614"/>
                </a:cubicBezTo>
                <a:cubicBezTo>
                  <a:pt x="5264208" y="190614"/>
                  <a:pt x="5260078" y="190614"/>
                  <a:pt x="5255981" y="190614"/>
                </a:cubicBezTo>
                <a:cubicBezTo>
                  <a:pt x="5251280" y="186197"/>
                  <a:pt x="5246731" y="181939"/>
                  <a:pt x="5242094" y="177586"/>
                </a:cubicBezTo>
                <a:cubicBezTo>
                  <a:pt x="5237997" y="177586"/>
                  <a:pt x="5233796" y="177586"/>
                  <a:pt x="5229666" y="177586"/>
                </a:cubicBezTo>
                <a:cubicBezTo>
                  <a:pt x="5223628" y="171548"/>
                  <a:pt x="5217653" y="165574"/>
                  <a:pt x="5211683" y="159600"/>
                </a:cubicBezTo>
                <a:cubicBezTo>
                  <a:pt x="5211327" y="155533"/>
                  <a:pt x="5211010" y="151433"/>
                  <a:pt x="5210629" y="146730"/>
                </a:cubicBezTo>
                <a:cubicBezTo>
                  <a:pt x="5206786" y="142504"/>
                  <a:pt x="5202624" y="137928"/>
                  <a:pt x="5198139" y="133003"/>
                </a:cubicBezTo>
                <a:cubicBezTo>
                  <a:pt x="5198139" y="125090"/>
                  <a:pt x="5198139" y="116701"/>
                  <a:pt x="5198139" y="108439"/>
                </a:cubicBezTo>
                <a:cubicBezTo>
                  <a:pt x="5193756" y="103704"/>
                  <a:pt x="5189530" y="99129"/>
                  <a:pt x="5185179" y="94426"/>
                </a:cubicBezTo>
                <a:cubicBezTo>
                  <a:pt x="5185179" y="77680"/>
                  <a:pt x="5185179" y="60838"/>
                  <a:pt x="5185179" y="44409"/>
                </a:cubicBezTo>
                <a:cubicBezTo>
                  <a:pt x="5180726" y="39547"/>
                  <a:pt x="5176533" y="34971"/>
                  <a:pt x="5173037" y="31158"/>
                </a:cubicBezTo>
                <a:cubicBezTo>
                  <a:pt x="5173037" y="21847"/>
                  <a:pt x="5173037" y="13522"/>
                  <a:pt x="5173037" y="5641"/>
                </a:cubicBezTo>
                <a:close/>
              </a:path>
            </a:pathLst>
          </a:cu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@svg_印章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8256" y="1517727"/>
            <a:ext cx="420173" cy="4430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5711190" y="1579245"/>
            <a:ext cx="5642610" cy="2105660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6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711190" y="3870325"/>
            <a:ext cx="5642610" cy="70612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5710989" y="4887995"/>
            <a:ext cx="5642811" cy="5040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</a:p>
        </p:txBody>
      </p:sp>
      <p:pic>
        <p:nvPicPr>
          <p:cNvPr id="15" name="@svg_装饰点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89374" y="677382"/>
            <a:ext cx="534350" cy="77641"/>
          </a:xfrm>
          <a:prstGeom prst="rect">
            <a:avLst/>
          </a:prstGeom>
        </p:spPr>
      </p:pic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cs typeface="汉仪楷体简" panose="02010600000101010101" charset="-128"/>
              </a:defRPr>
            </a:lvl1pPr>
          </a:lstStyle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cs typeface="汉仪楷体简" panose="0201060000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cs typeface="汉仪楷体简" panose="02010600000101010101" charset="-128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344442" y="1260488"/>
            <a:ext cx="2148058" cy="1687249"/>
          </a:xfrm>
        </p:spPr>
        <p:txBody>
          <a:bodyPr anchor="ctr">
            <a:normAutofit/>
          </a:bodyPr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@svg_装饰点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7656" y="677382"/>
            <a:ext cx="534350" cy="77641"/>
          </a:xfrm>
          <a:prstGeom prst="rect">
            <a:avLst/>
          </a:prstGeom>
        </p:spPr>
      </p:pic>
      <p:sp>
        <p:nvSpPr>
          <p:cNvPr id="1962" name="任意多边形: 形状 1961"/>
          <p:cNvSpPr/>
          <p:nvPr userDrawn="1">
            <p:custDataLst>
              <p:tags r:id="rId6"/>
            </p:custDataLst>
          </p:nvPr>
        </p:nvSpPr>
        <p:spPr>
          <a:xfrm>
            <a:off x="-3860" y="984626"/>
            <a:ext cx="5252311" cy="5873374"/>
          </a:xfrm>
          <a:custGeom>
            <a:avLst/>
            <a:gdLst>
              <a:gd name="connsiteX0" fmla="*/ 4015865 w 5252311"/>
              <a:gd name="connsiteY0" fmla="*/ 5857936 h 5873374"/>
              <a:gd name="connsiteX1" fmla="*/ 4022092 w 5252311"/>
              <a:gd name="connsiteY1" fmla="*/ 5860416 h 5873374"/>
              <a:gd name="connsiteX2" fmla="*/ 4020059 w 5252311"/>
              <a:gd name="connsiteY2" fmla="*/ 5862450 h 5873374"/>
              <a:gd name="connsiteX3" fmla="*/ 4015865 w 5252311"/>
              <a:gd name="connsiteY3" fmla="*/ 5857936 h 5873374"/>
              <a:gd name="connsiteX4" fmla="*/ 3935735 w 5252311"/>
              <a:gd name="connsiteY4" fmla="*/ 5857746 h 5873374"/>
              <a:gd name="connsiteX5" fmla="*/ 3939040 w 5252311"/>
              <a:gd name="connsiteY5" fmla="*/ 5864039 h 5873374"/>
              <a:gd name="connsiteX6" fmla="*/ 3946347 w 5252311"/>
              <a:gd name="connsiteY6" fmla="*/ 5871605 h 5873374"/>
              <a:gd name="connsiteX7" fmla="*/ 3949230 w 5252311"/>
              <a:gd name="connsiteY7" fmla="*/ 5873374 h 5873374"/>
              <a:gd name="connsiteX8" fmla="*/ 3931187 w 5252311"/>
              <a:gd name="connsiteY8" fmla="*/ 5873374 h 5873374"/>
              <a:gd name="connsiteX9" fmla="*/ 3930779 w 5252311"/>
              <a:gd name="connsiteY9" fmla="*/ 5868299 h 5873374"/>
              <a:gd name="connsiteX10" fmla="*/ 3935735 w 5252311"/>
              <a:gd name="connsiteY10" fmla="*/ 5857746 h 5873374"/>
              <a:gd name="connsiteX11" fmla="*/ 4209548 w 5252311"/>
              <a:gd name="connsiteY11" fmla="*/ 5857173 h 5873374"/>
              <a:gd name="connsiteX12" fmla="*/ 4204783 w 5252311"/>
              <a:gd name="connsiteY12" fmla="*/ 5861687 h 5873374"/>
              <a:gd name="connsiteX13" fmla="*/ 4211010 w 5252311"/>
              <a:gd name="connsiteY13" fmla="*/ 5865057 h 5873374"/>
              <a:gd name="connsiteX14" fmla="*/ 4209548 w 5252311"/>
              <a:gd name="connsiteY14" fmla="*/ 5857173 h 5873374"/>
              <a:gd name="connsiteX15" fmla="*/ 4183304 w 5252311"/>
              <a:gd name="connsiteY15" fmla="*/ 5855520 h 5873374"/>
              <a:gd name="connsiteX16" fmla="*/ 4168752 w 5252311"/>
              <a:gd name="connsiteY16" fmla="*/ 5859207 h 5873374"/>
              <a:gd name="connsiteX17" fmla="*/ 4186227 w 5252311"/>
              <a:gd name="connsiteY17" fmla="*/ 5863467 h 5873374"/>
              <a:gd name="connsiteX18" fmla="*/ 4194488 w 5252311"/>
              <a:gd name="connsiteY18" fmla="*/ 5857682 h 5873374"/>
              <a:gd name="connsiteX19" fmla="*/ 3919595 w 5252311"/>
              <a:gd name="connsiteY19" fmla="*/ 5853740 h 5873374"/>
              <a:gd name="connsiteX20" fmla="*/ 3922963 w 5252311"/>
              <a:gd name="connsiteY20" fmla="*/ 5857364 h 5873374"/>
              <a:gd name="connsiteX21" fmla="*/ 3919341 w 5252311"/>
              <a:gd name="connsiteY21" fmla="*/ 5860734 h 5873374"/>
              <a:gd name="connsiteX22" fmla="*/ 3915973 w 5252311"/>
              <a:gd name="connsiteY22" fmla="*/ 5857110 h 5873374"/>
              <a:gd name="connsiteX23" fmla="*/ 3919595 w 5252311"/>
              <a:gd name="connsiteY23" fmla="*/ 5853740 h 5873374"/>
              <a:gd name="connsiteX24" fmla="*/ 4428076 w 5252311"/>
              <a:gd name="connsiteY24" fmla="*/ 5852469 h 5873374"/>
              <a:gd name="connsiteX25" fmla="*/ 4417719 w 5252311"/>
              <a:gd name="connsiteY25" fmla="*/ 5857364 h 5873374"/>
              <a:gd name="connsiteX26" fmla="*/ 4409077 w 5252311"/>
              <a:gd name="connsiteY26" fmla="*/ 5864103 h 5873374"/>
              <a:gd name="connsiteX27" fmla="*/ 4417147 w 5252311"/>
              <a:gd name="connsiteY27" fmla="*/ 5864548 h 5873374"/>
              <a:gd name="connsiteX28" fmla="*/ 4428076 w 5252311"/>
              <a:gd name="connsiteY28" fmla="*/ 5852469 h 5873374"/>
              <a:gd name="connsiteX29" fmla="*/ 4065493 w 5252311"/>
              <a:gd name="connsiteY29" fmla="*/ 5841407 h 5873374"/>
              <a:gd name="connsiteX30" fmla="*/ 4068607 w 5252311"/>
              <a:gd name="connsiteY30" fmla="*/ 5846811 h 5873374"/>
              <a:gd name="connsiteX31" fmla="*/ 4067018 w 5252311"/>
              <a:gd name="connsiteY31" fmla="*/ 5852024 h 5873374"/>
              <a:gd name="connsiteX32" fmla="*/ 4063905 w 5252311"/>
              <a:gd name="connsiteY32" fmla="*/ 5846620 h 5873374"/>
              <a:gd name="connsiteX33" fmla="*/ 4065493 w 5252311"/>
              <a:gd name="connsiteY33" fmla="*/ 5841407 h 5873374"/>
              <a:gd name="connsiteX34" fmla="*/ 4034165 w 5252311"/>
              <a:gd name="connsiteY34" fmla="*/ 5841026 h 5873374"/>
              <a:gd name="connsiteX35" fmla="*/ 4042681 w 5252311"/>
              <a:gd name="connsiteY35" fmla="*/ 5848337 h 5873374"/>
              <a:gd name="connsiteX36" fmla="*/ 4037470 w 5252311"/>
              <a:gd name="connsiteY36" fmla="*/ 5847256 h 5873374"/>
              <a:gd name="connsiteX37" fmla="*/ 4034165 w 5252311"/>
              <a:gd name="connsiteY37" fmla="*/ 5841026 h 5873374"/>
              <a:gd name="connsiteX38" fmla="*/ 4251471 w 5252311"/>
              <a:gd name="connsiteY38" fmla="*/ 5839095 h 5873374"/>
              <a:gd name="connsiteX39" fmla="*/ 4258794 w 5252311"/>
              <a:gd name="connsiteY39" fmla="*/ 5845031 h 5873374"/>
              <a:gd name="connsiteX40" fmla="*/ 4271948 w 5252311"/>
              <a:gd name="connsiteY40" fmla="*/ 5845921 h 5873374"/>
              <a:gd name="connsiteX41" fmla="*/ 4264259 w 5252311"/>
              <a:gd name="connsiteY41" fmla="*/ 5839881 h 5873374"/>
              <a:gd name="connsiteX42" fmla="*/ 4251471 w 5252311"/>
              <a:gd name="connsiteY42" fmla="*/ 5839095 h 5873374"/>
              <a:gd name="connsiteX43" fmla="*/ 4117027 w 5252311"/>
              <a:gd name="connsiteY43" fmla="*/ 5835558 h 5873374"/>
              <a:gd name="connsiteX44" fmla="*/ 4119950 w 5252311"/>
              <a:gd name="connsiteY44" fmla="*/ 5838101 h 5873374"/>
              <a:gd name="connsiteX45" fmla="*/ 4107749 w 5252311"/>
              <a:gd name="connsiteY45" fmla="*/ 5845730 h 5873374"/>
              <a:gd name="connsiteX46" fmla="*/ 4109719 w 5252311"/>
              <a:gd name="connsiteY46" fmla="*/ 5837720 h 5873374"/>
              <a:gd name="connsiteX47" fmla="*/ 4117027 w 5252311"/>
              <a:gd name="connsiteY47" fmla="*/ 5835558 h 5873374"/>
              <a:gd name="connsiteX48" fmla="*/ 4288215 w 5252311"/>
              <a:gd name="connsiteY48" fmla="*/ 5832951 h 5873374"/>
              <a:gd name="connsiteX49" fmla="*/ 4292536 w 5252311"/>
              <a:gd name="connsiteY49" fmla="*/ 5834859 h 5873374"/>
              <a:gd name="connsiteX50" fmla="*/ 4296984 w 5252311"/>
              <a:gd name="connsiteY50" fmla="*/ 5833270 h 5873374"/>
              <a:gd name="connsiteX51" fmla="*/ 4288215 w 5252311"/>
              <a:gd name="connsiteY51" fmla="*/ 5832951 h 5873374"/>
              <a:gd name="connsiteX52" fmla="*/ 4552496 w 5252311"/>
              <a:gd name="connsiteY52" fmla="*/ 5832697 h 5873374"/>
              <a:gd name="connsiteX53" fmla="*/ 4548875 w 5252311"/>
              <a:gd name="connsiteY53" fmla="*/ 5836257 h 5873374"/>
              <a:gd name="connsiteX54" fmla="*/ 4552306 w 5252311"/>
              <a:gd name="connsiteY54" fmla="*/ 5837974 h 5873374"/>
              <a:gd name="connsiteX55" fmla="*/ 4555927 w 5252311"/>
              <a:gd name="connsiteY55" fmla="*/ 5834414 h 5873374"/>
              <a:gd name="connsiteX56" fmla="*/ 4552496 w 5252311"/>
              <a:gd name="connsiteY56" fmla="*/ 5832697 h 5873374"/>
              <a:gd name="connsiteX57" fmla="*/ 4204855 w 5252311"/>
              <a:gd name="connsiteY57" fmla="*/ 5831733 h 5873374"/>
              <a:gd name="connsiteX58" fmla="*/ 4210628 w 5252311"/>
              <a:gd name="connsiteY58" fmla="*/ 5837338 h 5873374"/>
              <a:gd name="connsiteX59" fmla="*/ 4239794 w 5252311"/>
              <a:gd name="connsiteY59" fmla="*/ 5837529 h 5873374"/>
              <a:gd name="connsiteX60" fmla="*/ 4218888 w 5252311"/>
              <a:gd name="connsiteY60" fmla="*/ 5832443 h 5873374"/>
              <a:gd name="connsiteX61" fmla="*/ 4204855 w 5252311"/>
              <a:gd name="connsiteY61" fmla="*/ 5831733 h 5873374"/>
              <a:gd name="connsiteX62" fmla="*/ 4076931 w 5252311"/>
              <a:gd name="connsiteY62" fmla="*/ 5824306 h 5873374"/>
              <a:gd name="connsiteX63" fmla="*/ 4082078 w 5252311"/>
              <a:gd name="connsiteY63" fmla="*/ 5827994 h 5873374"/>
              <a:gd name="connsiteX64" fmla="*/ 4076676 w 5252311"/>
              <a:gd name="connsiteY64" fmla="*/ 5831299 h 5873374"/>
              <a:gd name="connsiteX65" fmla="*/ 4071529 w 5252311"/>
              <a:gd name="connsiteY65" fmla="*/ 5827612 h 5873374"/>
              <a:gd name="connsiteX66" fmla="*/ 4076931 w 5252311"/>
              <a:gd name="connsiteY66" fmla="*/ 5824306 h 5873374"/>
              <a:gd name="connsiteX67" fmla="*/ 4369536 w 5252311"/>
              <a:gd name="connsiteY67" fmla="*/ 5821087 h 5873374"/>
              <a:gd name="connsiteX68" fmla="*/ 4356335 w 5252311"/>
              <a:gd name="connsiteY68" fmla="*/ 5827039 h 5873374"/>
              <a:gd name="connsiteX69" fmla="*/ 4338226 w 5252311"/>
              <a:gd name="connsiteY69" fmla="*/ 5833015 h 5873374"/>
              <a:gd name="connsiteX70" fmla="*/ 4331298 w 5252311"/>
              <a:gd name="connsiteY70" fmla="*/ 5838101 h 5873374"/>
              <a:gd name="connsiteX71" fmla="*/ 4360592 w 5252311"/>
              <a:gd name="connsiteY71" fmla="*/ 5832443 h 5873374"/>
              <a:gd name="connsiteX72" fmla="*/ 4369807 w 5252311"/>
              <a:gd name="connsiteY72" fmla="*/ 5827866 h 5873374"/>
              <a:gd name="connsiteX73" fmla="*/ 4377115 w 5252311"/>
              <a:gd name="connsiteY73" fmla="*/ 5824623 h 5873374"/>
              <a:gd name="connsiteX74" fmla="*/ 4369536 w 5252311"/>
              <a:gd name="connsiteY74" fmla="*/ 5821087 h 5873374"/>
              <a:gd name="connsiteX75" fmla="*/ 3943297 w 5252311"/>
              <a:gd name="connsiteY75" fmla="*/ 5820491 h 5873374"/>
              <a:gd name="connsiteX76" fmla="*/ 3959120 w 5252311"/>
              <a:gd name="connsiteY76" fmla="*/ 5829137 h 5873374"/>
              <a:gd name="connsiteX77" fmla="*/ 3946856 w 5252311"/>
              <a:gd name="connsiteY77" fmla="*/ 5827993 h 5873374"/>
              <a:gd name="connsiteX78" fmla="*/ 3943297 w 5252311"/>
              <a:gd name="connsiteY78" fmla="*/ 5820491 h 5873374"/>
              <a:gd name="connsiteX79" fmla="*/ 4568954 w 5252311"/>
              <a:gd name="connsiteY79" fmla="*/ 5814007 h 5873374"/>
              <a:gd name="connsiteX80" fmla="*/ 4566540 w 5252311"/>
              <a:gd name="connsiteY80" fmla="*/ 5822462 h 5873374"/>
              <a:gd name="connsiteX81" fmla="*/ 4571750 w 5252311"/>
              <a:gd name="connsiteY81" fmla="*/ 5819347 h 5873374"/>
              <a:gd name="connsiteX82" fmla="*/ 4568954 w 5252311"/>
              <a:gd name="connsiteY82" fmla="*/ 5814007 h 5873374"/>
              <a:gd name="connsiteX83" fmla="*/ 4145495 w 5252311"/>
              <a:gd name="connsiteY83" fmla="*/ 5812671 h 5873374"/>
              <a:gd name="connsiteX84" fmla="*/ 4146893 w 5252311"/>
              <a:gd name="connsiteY84" fmla="*/ 5824433 h 5873374"/>
              <a:gd name="connsiteX85" fmla="*/ 4188896 w 5252311"/>
              <a:gd name="connsiteY85" fmla="*/ 5825513 h 5873374"/>
              <a:gd name="connsiteX86" fmla="*/ 4184829 w 5252311"/>
              <a:gd name="connsiteY86" fmla="*/ 5823415 h 5873374"/>
              <a:gd name="connsiteX87" fmla="*/ 4163033 w 5252311"/>
              <a:gd name="connsiteY87" fmla="*/ 5818775 h 5873374"/>
              <a:gd name="connsiteX88" fmla="*/ 4145495 w 5252311"/>
              <a:gd name="connsiteY88" fmla="*/ 5812671 h 5873374"/>
              <a:gd name="connsiteX89" fmla="*/ 4399481 w 5252311"/>
              <a:gd name="connsiteY89" fmla="*/ 5810891 h 5873374"/>
              <a:gd name="connsiteX90" fmla="*/ 4385247 w 5252311"/>
              <a:gd name="connsiteY90" fmla="*/ 5824941 h 5873374"/>
              <a:gd name="connsiteX91" fmla="*/ 4405710 w 5252311"/>
              <a:gd name="connsiteY91" fmla="*/ 5812671 h 5873374"/>
              <a:gd name="connsiteX92" fmla="*/ 4399481 w 5252311"/>
              <a:gd name="connsiteY92" fmla="*/ 5810891 h 5873374"/>
              <a:gd name="connsiteX93" fmla="*/ 3832540 w 5252311"/>
              <a:gd name="connsiteY93" fmla="*/ 5805424 h 5873374"/>
              <a:gd name="connsiteX94" fmla="*/ 3844423 w 5252311"/>
              <a:gd name="connsiteY94" fmla="*/ 5811972 h 5873374"/>
              <a:gd name="connsiteX95" fmla="*/ 3878737 w 5252311"/>
              <a:gd name="connsiteY95" fmla="*/ 5829391 h 5873374"/>
              <a:gd name="connsiteX96" fmla="*/ 3885345 w 5252311"/>
              <a:gd name="connsiteY96" fmla="*/ 5831172 h 5873374"/>
              <a:gd name="connsiteX97" fmla="*/ 3891890 w 5252311"/>
              <a:gd name="connsiteY97" fmla="*/ 5835113 h 5873374"/>
              <a:gd name="connsiteX98" fmla="*/ 3903328 w 5252311"/>
              <a:gd name="connsiteY98" fmla="*/ 5848718 h 5873374"/>
              <a:gd name="connsiteX99" fmla="*/ 3900532 w 5252311"/>
              <a:gd name="connsiteY99" fmla="*/ 5853295 h 5873374"/>
              <a:gd name="connsiteX100" fmla="*/ 3883058 w 5252311"/>
              <a:gd name="connsiteY100" fmla="*/ 5845412 h 5873374"/>
              <a:gd name="connsiteX101" fmla="*/ 3862978 w 5252311"/>
              <a:gd name="connsiteY101" fmla="*/ 5832125 h 5873374"/>
              <a:gd name="connsiteX102" fmla="*/ 3841373 w 5252311"/>
              <a:gd name="connsiteY102" fmla="*/ 5818012 h 5873374"/>
              <a:gd name="connsiteX103" fmla="*/ 3832540 w 5252311"/>
              <a:gd name="connsiteY103" fmla="*/ 5805424 h 5873374"/>
              <a:gd name="connsiteX104" fmla="*/ 4022299 w 5252311"/>
              <a:gd name="connsiteY104" fmla="*/ 5805329 h 5873374"/>
              <a:gd name="connsiteX105" fmla="*/ 4037597 w 5252311"/>
              <a:gd name="connsiteY105" fmla="*/ 5813498 h 5873374"/>
              <a:gd name="connsiteX106" fmla="*/ 4056279 w 5252311"/>
              <a:gd name="connsiteY106" fmla="*/ 5821063 h 5873374"/>
              <a:gd name="connsiteX107" fmla="*/ 4064349 w 5252311"/>
              <a:gd name="connsiteY107" fmla="*/ 5825196 h 5873374"/>
              <a:gd name="connsiteX108" fmla="*/ 4037343 w 5252311"/>
              <a:gd name="connsiteY108" fmla="*/ 5821890 h 5873374"/>
              <a:gd name="connsiteX109" fmla="*/ 4019487 w 5252311"/>
              <a:gd name="connsiteY109" fmla="*/ 5809175 h 5873374"/>
              <a:gd name="connsiteX110" fmla="*/ 4022299 w 5252311"/>
              <a:gd name="connsiteY110" fmla="*/ 5805329 h 5873374"/>
              <a:gd name="connsiteX111" fmla="*/ 4020630 w 5252311"/>
              <a:gd name="connsiteY111" fmla="*/ 5798686 h 5873374"/>
              <a:gd name="connsiteX112" fmla="*/ 4018470 w 5252311"/>
              <a:gd name="connsiteY112" fmla="*/ 5800720 h 5873374"/>
              <a:gd name="connsiteX113" fmla="*/ 4013958 w 5252311"/>
              <a:gd name="connsiteY113" fmla="*/ 5798813 h 5873374"/>
              <a:gd name="connsiteX114" fmla="*/ 4020630 w 5252311"/>
              <a:gd name="connsiteY114" fmla="*/ 5798686 h 5873374"/>
              <a:gd name="connsiteX115" fmla="*/ 3948826 w 5252311"/>
              <a:gd name="connsiteY115" fmla="*/ 5796969 h 5873374"/>
              <a:gd name="connsiteX116" fmla="*/ 3962933 w 5252311"/>
              <a:gd name="connsiteY116" fmla="*/ 5799639 h 5873374"/>
              <a:gd name="connsiteX117" fmla="*/ 3970685 w 5252311"/>
              <a:gd name="connsiteY117" fmla="*/ 5802881 h 5873374"/>
              <a:gd name="connsiteX118" fmla="*/ 3966682 w 5252311"/>
              <a:gd name="connsiteY118" fmla="*/ 5806251 h 5873374"/>
              <a:gd name="connsiteX119" fmla="*/ 3967000 w 5252311"/>
              <a:gd name="connsiteY119" fmla="*/ 5811718 h 5873374"/>
              <a:gd name="connsiteX120" fmla="*/ 3961090 w 5252311"/>
              <a:gd name="connsiteY120" fmla="*/ 5814643 h 5873374"/>
              <a:gd name="connsiteX121" fmla="*/ 3946729 w 5252311"/>
              <a:gd name="connsiteY121" fmla="*/ 5806187 h 5873374"/>
              <a:gd name="connsiteX122" fmla="*/ 3948826 w 5252311"/>
              <a:gd name="connsiteY122" fmla="*/ 5796969 h 5873374"/>
              <a:gd name="connsiteX123" fmla="*/ 4243530 w 5252311"/>
              <a:gd name="connsiteY123" fmla="*/ 5789865 h 5873374"/>
              <a:gd name="connsiteX124" fmla="*/ 4256825 w 5252311"/>
              <a:gd name="connsiteY124" fmla="*/ 5793536 h 5873374"/>
              <a:gd name="connsiteX125" fmla="*/ 4266102 w 5252311"/>
              <a:gd name="connsiteY125" fmla="*/ 5798812 h 5873374"/>
              <a:gd name="connsiteX126" fmla="*/ 4251870 w 5252311"/>
              <a:gd name="connsiteY126" fmla="*/ 5799703 h 5873374"/>
              <a:gd name="connsiteX127" fmla="*/ 4237762 w 5252311"/>
              <a:gd name="connsiteY127" fmla="*/ 5796015 h 5873374"/>
              <a:gd name="connsiteX128" fmla="*/ 4243530 w 5252311"/>
              <a:gd name="connsiteY128" fmla="*/ 5789865 h 5873374"/>
              <a:gd name="connsiteX129" fmla="*/ 3950033 w 5252311"/>
              <a:gd name="connsiteY129" fmla="*/ 5789594 h 5873374"/>
              <a:gd name="connsiteX130" fmla="*/ 3955244 w 5252311"/>
              <a:gd name="connsiteY130" fmla="*/ 5790484 h 5873374"/>
              <a:gd name="connsiteX131" fmla="*/ 3960327 w 5252311"/>
              <a:gd name="connsiteY131" fmla="*/ 5796142 h 5873374"/>
              <a:gd name="connsiteX132" fmla="*/ 3955116 w 5252311"/>
              <a:gd name="connsiteY132" fmla="*/ 5795252 h 5873374"/>
              <a:gd name="connsiteX133" fmla="*/ 3950033 w 5252311"/>
              <a:gd name="connsiteY133" fmla="*/ 5789594 h 5873374"/>
              <a:gd name="connsiteX134" fmla="*/ 4139458 w 5252311"/>
              <a:gd name="connsiteY134" fmla="*/ 5787942 h 5873374"/>
              <a:gd name="connsiteX135" fmla="*/ 4144796 w 5252311"/>
              <a:gd name="connsiteY135" fmla="*/ 5791629 h 5873374"/>
              <a:gd name="connsiteX136" fmla="*/ 4141365 w 5252311"/>
              <a:gd name="connsiteY136" fmla="*/ 5794999 h 5873374"/>
              <a:gd name="connsiteX137" fmla="*/ 4136027 w 5252311"/>
              <a:gd name="connsiteY137" fmla="*/ 5791311 h 5873374"/>
              <a:gd name="connsiteX138" fmla="*/ 4139458 w 5252311"/>
              <a:gd name="connsiteY138" fmla="*/ 5787942 h 5873374"/>
              <a:gd name="connsiteX139" fmla="*/ 4562472 w 5252311"/>
              <a:gd name="connsiteY139" fmla="*/ 5779168 h 5873374"/>
              <a:gd name="connsiteX140" fmla="*/ 4554529 w 5252311"/>
              <a:gd name="connsiteY140" fmla="*/ 5790611 h 5873374"/>
              <a:gd name="connsiteX141" fmla="*/ 4560503 w 5252311"/>
              <a:gd name="connsiteY141" fmla="*/ 5794680 h 5873374"/>
              <a:gd name="connsiteX142" fmla="*/ 4562472 w 5252311"/>
              <a:gd name="connsiteY142" fmla="*/ 5779168 h 5873374"/>
              <a:gd name="connsiteX143" fmla="*/ 4250915 w 5252311"/>
              <a:gd name="connsiteY143" fmla="*/ 5777897 h 5873374"/>
              <a:gd name="connsiteX144" fmla="*/ 4254092 w 5252311"/>
              <a:gd name="connsiteY144" fmla="*/ 5781521 h 5873374"/>
              <a:gd name="connsiteX145" fmla="*/ 4248501 w 5252311"/>
              <a:gd name="connsiteY145" fmla="*/ 5784827 h 5873374"/>
              <a:gd name="connsiteX146" fmla="*/ 4245323 w 5252311"/>
              <a:gd name="connsiteY146" fmla="*/ 5781203 h 5873374"/>
              <a:gd name="connsiteX147" fmla="*/ 4250915 w 5252311"/>
              <a:gd name="connsiteY147" fmla="*/ 5777897 h 5873374"/>
              <a:gd name="connsiteX148" fmla="*/ 3904536 w 5252311"/>
              <a:gd name="connsiteY148" fmla="*/ 5776054 h 5873374"/>
              <a:gd name="connsiteX149" fmla="*/ 3912415 w 5252311"/>
              <a:gd name="connsiteY149" fmla="*/ 5780949 h 5873374"/>
              <a:gd name="connsiteX150" fmla="*/ 3908666 w 5252311"/>
              <a:gd name="connsiteY150" fmla="*/ 5787624 h 5873374"/>
              <a:gd name="connsiteX151" fmla="*/ 3909365 w 5252311"/>
              <a:gd name="connsiteY151" fmla="*/ 5793600 h 5873374"/>
              <a:gd name="connsiteX152" fmla="*/ 3902185 w 5252311"/>
              <a:gd name="connsiteY152" fmla="*/ 5791756 h 5873374"/>
              <a:gd name="connsiteX153" fmla="*/ 3904536 w 5252311"/>
              <a:gd name="connsiteY153" fmla="*/ 5776054 h 5873374"/>
              <a:gd name="connsiteX154" fmla="*/ 3980216 w 5252311"/>
              <a:gd name="connsiteY154" fmla="*/ 5775099 h 5873374"/>
              <a:gd name="connsiteX155" fmla="*/ 3975005 w 5252311"/>
              <a:gd name="connsiteY155" fmla="*/ 5778405 h 5873374"/>
              <a:gd name="connsiteX156" fmla="*/ 3982059 w 5252311"/>
              <a:gd name="connsiteY156" fmla="*/ 5782156 h 5873374"/>
              <a:gd name="connsiteX157" fmla="*/ 3987269 w 5252311"/>
              <a:gd name="connsiteY157" fmla="*/ 5778850 h 5873374"/>
              <a:gd name="connsiteX158" fmla="*/ 3980216 w 5252311"/>
              <a:gd name="connsiteY158" fmla="*/ 5775099 h 5873374"/>
              <a:gd name="connsiteX159" fmla="*/ 4220987 w 5252311"/>
              <a:gd name="connsiteY159" fmla="*/ 5773320 h 5873374"/>
              <a:gd name="connsiteX160" fmla="*/ 4224355 w 5252311"/>
              <a:gd name="connsiteY160" fmla="*/ 5776944 h 5873374"/>
              <a:gd name="connsiteX161" fmla="*/ 4220732 w 5252311"/>
              <a:gd name="connsiteY161" fmla="*/ 5780313 h 5873374"/>
              <a:gd name="connsiteX162" fmla="*/ 4217364 w 5252311"/>
              <a:gd name="connsiteY162" fmla="*/ 5776689 h 5873374"/>
              <a:gd name="connsiteX163" fmla="*/ 4220987 w 5252311"/>
              <a:gd name="connsiteY163" fmla="*/ 5773320 h 5873374"/>
              <a:gd name="connsiteX164" fmla="*/ 4345215 w 5252311"/>
              <a:gd name="connsiteY164" fmla="*/ 5767407 h 5873374"/>
              <a:gd name="connsiteX165" fmla="*/ 4335302 w 5252311"/>
              <a:gd name="connsiteY165" fmla="*/ 5770395 h 5873374"/>
              <a:gd name="connsiteX166" fmla="*/ 4335874 w 5252311"/>
              <a:gd name="connsiteY166" fmla="*/ 5773764 h 5873374"/>
              <a:gd name="connsiteX167" fmla="*/ 4345788 w 5252311"/>
              <a:gd name="connsiteY167" fmla="*/ 5770776 h 5873374"/>
              <a:gd name="connsiteX168" fmla="*/ 4345215 w 5252311"/>
              <a:gd name="connsiteY168" fmla="*/ 5767407 h 5873374"/>
              <a:gd name="connsiteX169" fmla="*/ 4201605 w 5252311"/>
              <a:gd name="connsiteY169" fmla="*/ 5765500 h 5873374"/>
              <a:gd name="connsiteX170" fmla="*/ 4188387 w 5252311"/>
              <a:gd name="connsiteY170" fmla="*/ 5771730 h 5873374"/>
              <a:gd name="connsiteX171" fmla="*/ 4183812 w 5252311"/>
              <a:gd name="connsiteY171" fmla="*/ 5779295 h 5873374"/>
              <a:gd name="connsiteX172" fmla="*/ 4192327 w 5252311"/>
              <a:gd name="connsiteY172" fmla="*/ 5786097 h 5873374"/>
              <a:gd name="connsiteX173" fmla="*/ 4218507 w 5252311"/>
              <a:gd name="connsiteY173" fmla="*/ 5796015 h 5873374"/>
              <a:gd name="connsiteX174" fmla="*/ 4241574 w 5252311"/>
              <a:gd name="connsiteY174" fmla="*/ 5804216 h 5873374"/>
              <a:gd name="connsiteX175" fmla="*/ 4249771 w 5252311"/>
              <a:gd name="connsiteY175" fmla="*/ 5806123 h 5873374"/>
              <a:gd name="connsiteX176" fmla="*/ 4270741 w 5252311"/>
              <a:gd name="connsiteY176" fmla="*/ 5806505 h 5873374"/>
              <a:gd name="connsiteX177" fmla="*/ 4286500 w 5252311"/>
              <a:gd name="connsiteY177" fmla="*/ 5805424 h 5873374"/>
              <a:gd name="connsiteX178" fmla="*/ 4297366 w 5252311"/>
              <a:gd name="connsiteY178" fmla="*/ 5796969 h 5873374"/>
              <a:gd name="connsiteX179" fmla="*/ 4292918 w 5252311"/>
              <a:gd name="connsiteY179" fmla="*/ 5788005 h 5873374"/>
              <a:gd name="connsiteX180" fmla="*/ 4281290 w 5252311"/>
              <a:gd name="connsiteY180" fmla="*/ 5783745 h 5873374"/>
              <a:gd name="connsiteX181" fmla="*/ 4267120 w 5252311"/>
              <a:gd name="connsiteY181" fmla="*/ 5777960 h 5873374"/>
              <a:gd name="connsiteX182" fmla="*/ 4274299 w 5252311"/>
              <a:gd name="connsiteY182" fmla="*/ 5773510 h 5873374"/>
              <a:gd name="connsiteX183" fmla="*/ 4292155 w 5252311"/>
              <a:gd name="connsiteY183" fmla="*/ 5775353 h 5873374"/>
              <a:gd name="connsiteX184" fmla="*/ 4299717 w 5252311"/>
              <a:gd name="connsiteY184" fmla="*/ 5779486 h 5873374"/>
              <a:gd name="connsiteX185" fmla="*/ 4301178 w 5252311"/>
              <a:gd name="connsiteY185" fmla="*/ 5783046 h 5873374"/>
              <a:gd name="connsiteX186" fmla="*/ 4304991 w 5252311"/>
              <a:gd name="connsiteY186" fmla="*/ 5779677 h 5873374"/>
              <a:gd name="connsiteX187" fmla="*/ 4316492 w 5252311"/>
              <a:gd name="connsiteY187" fmla="*/ 5776434 h 5873374"/>
              <a:gd name="connsiteX188" fmla="*/ 4320813 w 5252311"/>
              <a:gd name="connsiteY188" fmla="*/ 5773446 h 5873374"/>
              <a:gd name="connsiteX189" fmla="*/ 4283894 w 5252311"/>
              <a:gd name="connsiteY189" fmla="*/ 5770522 h 5873374"/>
              <a:gd name="connsiteX190" fmla="*/ 4234393 w 5252311"/>
              <a:gd name="connsiteY190" fmla="*/ 5775099 h 5873374"/>
              <a:gd name="connsiteX191" fmla="*/ 4224163 w 5252311"/>
              <a:gd name="connsiteY191" fmla="*/ 5772112 h 5873374"/>
              <a:gd name="connsiteX192" fmla="*/ 4201605 w 5252311"/>
              <a:gd name="connsiteY192" fmla="*/ 5765500 h 5873374"/>
              <a:gd name="connsiteX193" fmla="*/ 4037851 w 5252311"/>
              <a:gd name="connsiteY193" fmla="*/ 5764737 h 5873374"/>
              <a:gd name="connsiteX194" fmla="*/ 4031624 w 5252311"/>
              <a:gd name="connsiteY194" fmla="*/ 5767470 h 5873374"/>
              <a:gd name="connsiteX195" fmla="*/ 4035754 w 5252311"/>
              <a:gd name="connsiteY195" fmla="*/ 5774654 h 5873374"/>
              <a:gd name="connsiteX196" fmla="*/ 4035500 w 5252311"/>
              <a:gd name="connsiteY196" fmla="*/ 5776752 h 5873374"/>
              <a:gd name="connsiteX197" fmla="*/ 4033784 w 5252311"/>
              <a:gd name="connsiteY197" fmla="*/ 5785526 h 5873374"/>
              <a:gd name="connsiteX198" fmla="*/ 4051767 w 5252311"/>
              <a:gd name="connsiteY198" fmla="*/ 5793281 h 5873374"/>
              <a:gd name="connsiteX199" fmla="*/ 4084238 w 5252311"/>
              <a:gd name="connsiteY199" fmla="*/ 5797859 h 5873374"/>
              <a:gd name="connsiteX200" fmla="*/ 4053673 w 5252311"/>
              <a:gd name="connsiteY200" fmla="*/ 5769568 h 5873374"/>
              <a:gd name="connsiteX201" fmla="*/ 4037851 w 5252311"/>
              <a:gd name="connsiteY201" fmla="*/ 5764737 h 5873374"/>
              <a:gd name="connsiteX202" fmla="*/ 4377749 w 5252311"/>
              <a:gd name="connsiteY202" fmla="*/ 5761304 h 5873374"/>
              <a:gd name="connsiteX203" fmla="*/ 4372412 w 5252311"/>
              <a:gd name="connsiteY203" fmla="*/ 5762702 h 5873374"/>
              <a:gd name="connsiteX204" fmla="*/ 4366185 w 5252311"/>
              <a:gd name="connsiteY204" fmla="*/ 5765118 h 5873374"/>
              <a:gd name="connsiteX205" fmla="*/ 4348328 w 5252311"/>
              <a:gd name="connsiteY205" fmla="*/ 5774146 h 5873374"/>
              <a:gd name="connsiteX206" fmla="*/ 4336509 w 5252311"/>
              <a:gd name="connsiteY206" fmla="*/ 5784635 h 5873374"/>
              <a:gd name="connsiteX207" fmla="*/ 4330410 w 5252311"/>
              <a:gd name="connsiteY207" fmla="*/ 5794044 h 5873374"/>
              <a:gd name="connsiteX208" fmla="*/ 4332823 w 5252311"/>
              <a:gd name="connsiteY208" fmla="*/ 5799385 h 5873374"/>
              <a:gd name="connsiteX209" fmla="*/ 4374001 w 5252311"/>
              <a:gd name="connsiteY209" fmla="*/ 5787178 h 5873374"/>
              <a:gd name="connsiteX210" fmla="*/ 4366375 w 5252311"/>
              <a:gd name="connsiteY210" fmla="*/ 5788831 h 5873374"/>
              <a:gd name="connsiteX211" fmla="*/ 4354175 w 5252311"/>
              <a:gd name="connsiteY211" fmla="*/ 5790548 h 5873374"/>
              <a:gd name="connsiteX212" fmla="*/ 4354047 w 5252311"/>
              <a:gd name="connsiteY212" fmla="*/ 5783936 h 5873374"/>
              <a:gd name="connsiteX213" fmla="*/ 4361291 w 5252311"/>
              <a:gd name="connsiteY213" fmla="*/ 5778659 h 5873374"/>
              <a:gd name="connsiteX214" fmla="*/ 4368600 w 5252311"/>
              <a:gd name="connsiteY214" fmla="*/ 5771539 h 5873374"/>
              <a:gd name="connsiteX215" fmla="*/ 4374572 w 5252311"/>
              <a:gd name="connsiteY215" fmla="*/ 5776116 h 5873374"/>
              <a:gd name="connsiteX216" fmla="*/ 4380037 w 5252311"/>
              <a:gd name="connsiteY216" fmla="*/ 5779677 h 5873374"/>
              <a:gd name="connsiteX217" fmla="*/ 4384167 w 5252311"/>
              <a:gd name="connsiteY217" fmla="*/ 5782474 h 5873374"/>
              <a:gd name="connsiteX218" fmla="*/ 4384931 w 5252311"/>
              <a:gd name="connsiteY218" fmla="*/ 5786161 h 5873374"/>
              <a:gd name="connsiteX219" fmla="*/ 4387598 w 5252311"/>
              <a:gd name="connsiteY219" fmla="*/ 5770904 h 5873374"/>
              <a:gd name="connsiteX220" fmla="*/ 4382960 w 5252311"/>
              <a:gd name="connsiteY220" fmla="*/ 5763084 h 5873374"/>
              <a:gd name="connsiteX221" fmla="*/ 4377749 w 5252311"/>
              <a:gd name="connsiteY221" fmla="*/ 5761304 h 5873374"/>
              <a:gd name="connsiteX222" fmla="*/ 4151151 w 5252311"/>
              <a:gd name="connsiteY222" fmla="*/ 5756726 h 5873374"/>
              <a:gd name="connsiteX223" fmla="*/ 4156488 w 5252311"/>
              <a:gd name="connsiteY223" fmla="*/ 5760414 h 5873374"/>
              <a:gd name="connsiteX224" fmla="*/ 4153057 w 5252311"/>
              <a:gd name="connsiteY224" fmla="*/ 5763783 h 5873374"/>
              <a:gd name="connsiteX225" fmla="*/ 4147719 w 5252311"/>
              <a:gd name="connsiteY225" fmla="*/ 5760096 h 5873374"/>
              <a:gd name="connsiteX226" fmla="*/ 4151151 w 5252311"/>
              <a:gd name="connsiteY226" fmla="*/ 5756726 h 5873374"/>
              <a:gd name="connsiteX227" fmla="*/ 4588105 w 5252311"/>
              <a:gd name="connsiteY227" fmla="*/ 5751887 h 5873374"/>
              <a:gd name="connsiteX228" fmla="*/ 4585666 w 5252311"/>
              <a:gd name="connsiteY228" fmla="*/ 5756091 h 5873374"/>
              <a:gd name="connsiteX229" fmla="*/ 4579884 w 5252311"/>
              <a:gd name="connsiteY229" fmla="*/ 5759905 h 5873374"/>
              <a:gd name="connsiteX230" fmla="*/ 4572513 w 5252311"/>
              <a:gd name="connsiteY230" fmla="*/ 5764737 h 5873374"/>
              <a:gd name="connsiteX231" fmla="*/ 4575753 w 5252311"/>
              <a:gd name="connsiteY231" fmla="*/ 5772048 h 5873374"/>
              <a:gd name="connsiteX232" fmla="*/ 4590306 w 5252311"/>
              <a:gd name="connsiteY232" fmla="*/ 5756790 h 5873374"/>
              <a:gd name="connsiteX233" fmla="*/ 4588105 w 5252311"/>
              <a:gd name="connsiteY233" fmla="*/ 5751887 h 5873374"/>
              <a:gd name="connsiteX234" fmla="*/ 4261464 w 5252311"/>
              <a:gd name="connsiteY234" fmla="*/ 5743122 h 5873374"/>
              <a:gd name="connsiteX235" fmla="*/ 4250089 w 5252311"/>
              <a:gd name="connsiteY235" fmla="*/ 5746237 h 5873374"/>
              <a:gd name="connsiteX236" fmla="*/ 4259875 w 5252311"/>
              <a:gd name="connsiteY236" fmla="*/ 5747763 h 5873374"/>
              <a:gd name="connsiteX237" fmla="*/ 4261464 w 5252311"/>
              <a:gd name="connsiteY237" fmla="*/ 5743122 h 5873374"/>
              <a:gd name="connsiteX238" fmla="*/ 4220350 w 5252311"/>
              <a:gd name="connsiteY238" fmla="*/ 5738862 h 5873374"/>
              <a:gd name="connsiteX239" fmla="*/ 4224544 w 5252311"/>
              <a:gd name="connsiteY239" fmla="*/ 5743376 h 5873374"/>
              <a:gd name="connsiteX240" fmla="*/ 4226577 w 5252311"/>
              <a:gd name="connsiteY240" fmla="*/ 5741342 h 5873374"/>
              <a:gd name="connsiteX241" fmla="*/ 4220350 w 5252311"/>
              <a:gd name="connsiteY241" fmla="*/ 5738862 h 5873374"/>
              <a:gd name="connsiteX242" fmla="*/ 4026158 w 5252311"/>
              <a:gd name="connsiteY242" fmla="*/ 5724050 h 5873374"/>
              <a:gd name="connsiteX243" fmla="*/ 4029590 w 5252311"/>
              <a:gd name="connsiteY243" fmla="*/ 5725766 h 5873374"/>
              <a:gd name="connsiteX244" fmla="*/ 4025968 w 5252311"/>
              <a:gd name="connsiteY244" fmla="*/ 5729326 h 5873374"/>
              <a:gd name="connsiteX245" fmla="*/ 4022536 w 5252311"/>
              <a:gd name="connsiteY245" fmla="*/ 5727610 h 5873374"/>
              <a:gd name="connsiteX246" fmla="*/ 4026158 w 5252311"/>
              <a:gd name="connsiteY246" fmla="*/ 5724050 h 5873374"/>
              <a:gd name="connsiteX247" fmla="*/ 4124819 w 5252311"/>
              <a:gd name="connsiteY247" fmla="*/ 5721045 h 5873374"/>
              <a:gd name="connsiteX248" fmla="*/ 4129673 w 5252311"/>
              <a:gd name="connsiteY248" fmla="*/ 5724367 h 5873374"/>
              <a:gd name="connsiteX249" fmla="*/ 4132786 w 5252311"/>
              <a:gd name="connsiteY249" fmla="*/ 5730852 h 5873374"/>
              <a:gd name="connsiteX250" fmla="*/ 4127639 w 5252311"/>
              <a:gd name="connsiteY250" fmla="*/ 5727355 h 5873374"/>
              <a:gd name="connsiteX251" fmla="*/ 4124819 w 5252311"/>
              <a:gd name="connsiteY251" fmla="*/ 5721045 h 5873374"/>
              <a:gd name="connsiteX252" fmla="*/ 4588400 w 5252311"/>
              <a:gd name="connsiteY252" fmla="*/ 5712797 h 5873374"/>
              <a:gd name="connsiteX253" fmla="*/ 4591830 w 5252311"/>
              <a:gd name="connsiteY253" fmla="*/ 5714514 h 5873374"/>
              <a:gd name="connsiteX254" fmla="*/ 4588208 w 5252311"/>
              <a:gd name="connsiteY254" fmla="*/ 5718074 h 5873374"/>
              <a:gd name="connsiteX255" fmla="*/ 4584777 w 5252311"/>
              <a:gd name="connsiteY255" fmla="*/ 5716357 h 5873374"/>
              <a:gd name="connsiteX256" fmla="*/ 4588400 w 5252311"/>
              <a:gd name="connsiteY256" fmla="*/ 5712797 h 5873374"/>
              <a:gd name="connsiteX257" fmla="*/ 3877338 w 5252311"/>
              <a:gd name="connsiteY257" fmla="*/ 5712161 h 5873374"/>
              <a:gd name="connsiteX258" fmla="*/ 3883247 w 5252311"/>
              <a:gd name="connsiteY258" fmla="*/ 5714640 h 5873374"/>
              <a:gd name="connsiteX259" fmla="*/ 3883629 w 5252311"/>
              <a:gd name="connsiteY259" fmla="*/ 5718900 h 5873374"/>
              <a:gd name="connsiteX260" fmla="*/ 3877719 w 5252311"/>
              <a:gd name="connsiteY260" fmla="*/ 5716421 h 5873374"/>
              <a:gd name="connsiteX261" fmla="*/ 3877338 w 5252311"/>
              <a:gd name="connsiteY261" fmla="*/ 5712161 h 5873374"/>
              <a:gd name="connsiteX262" fmla="*/ 3994132 w 5252311"/>
              <a:gd name="connsiteY262" fmla="*/ 5711335 h 5873374"/>
              <a:gd name="connsiteX263" fmla="*/ 3988159 w 5252311"/>
              <a:gd name="connsiteY263" fmla="*/ 5712606 h 5873374"/>
              <a:gd name="connsiteX264" fmla="*/ 3991209 w 5252311"/>
              <a:gd name="connsiteY264" fmla="*/ 5716039 h 5873374"/>
              <a:gd name="connsiteX265" fmla="*/ 4009065 w 5252311"/>
              <a:gd name="connsiteY265" fmla="*/ 5736828 h 5873374"/>
              <a:gd name="connsiteX266" fmla="*/ 4019296 w 5252311"/>
              <a:gd name="connsiteY266" fmla="*/ 5745156 h 5873374"/>
              <a:gd name="connsiteX267" fmla="*/ 4036262 w 5252311"/>
              <a:gd name="connsiteY267" fmla="*/ 5751386 h 5873374"/>
              <a:gd name="connsiteX268" fmla="*/ 4078138 w 5252311"/>
              <a:gd name="connsiteY268" fmla="*/ 5768170 h 5873374"/>
              <a:gd name="connsiteX269" fmla="*/ 4085699 w 5252311"/>
              <a:gd name="connsiteY269" fmla="*/ 5763020 h 5873374"/>
              <a:gd name="connsiteX270" fmla="*/ 4091736 w 5252311"/>
              <a:gd name="connsiteY270" fmla="*/ 5761812 h 5873374"/>
              <a:gd name="connsiteX271" fmla="*/ 4094787 w 5252311"/>
              <a:gd name="connsiteY271" fmla="*/ 5769123 h 5873374"/>
              <a:gd name="connsiteX272" fmla="*/ 4091673 w 5252311"/>
              <a:gd name="connsiteY272" fmla="*/ 5773383 h 5873374"/>
              <a:gd name="connsiteX273" fmla="*/ 4124017 w 5252311"/>
              <a:gd name="connsiteY273" fmla="*/ 5791056 h 5873374"/>
              <a:gd name="connsiteX274" fmla="*/ 4126686 w 5252311"/>
              <a:gd name="connsiteY274" fmla="*/ 5804216 h 5873374"/>
              <a:gd name="connsiteX275" fmla="*/ 4110291 w 5252311"/>
              <a:gd name="connsiteY275" fmla="*/ 5806187 h 5873374"/>
              <a:gd name="connsiteX276" fmla="*/ 4100633 w 5252311"/>
              <a:gd name="connsiteY276" fmla="*/ 5807077 h 5873374"/>
              <a:gd name="connsiteX277" fmla="*/ 4121348 w 5252311"/>
              <a:gd name="connsiteY277" fmla="*/ 5816105 h 5873374"/>
              <a:gd name="connsiteX278" fmla="*/ 4137361 w 5252311"/>
              <a:gd name="connsiteY278" fmla="*/ 5810891 h 5873374"/>
              <a:gd name="connsiteX279" fmla="*/ 4145495 w 5252311"/>
              <a:gd name="connsiteY279" fmla="*/ 5804534 h 5873374"/>
              <a:gd name="connsiteX280" fmla="*/ 4153501 w 5252311"/>
              <a:gd name="connsiteY280" fmla="*/ 5801292 h 5873374"/>
              <a:gd name="connsiteX281" fmla="*/ 4156043 w 5252311"/>
              <a:gd name="connsiteY281" fmla="*/ 5801038 h 5873374"/>
              <a:gd name="connsiteX282" fmla="*/ 4201415 w 5252311"/>
              <a:gd name="connsiteY282" fmla="*/ 5814960 h 5873374"/>
              <a:gd name="connsiteX283" fmla="*/ 4223274 w 5252311"/>
              <a:gd name="connsiteY283" fmla="*/ 5822589 h 5873374"/>
              <a:gd name="connsiteX284" fmla="*/ 4253266 w 5252311"/>
              <a:gd name="connsiteY284" fmla="*/ 5827548 h 5873374"/>
              <a:gd name="connsiteX285" fmla="*/ 4246530 w 5252311"/>
              <a:gd name="connsiteY285" fmla="*/ 5823988 h 5873374"/>
              <a:gd name="connsiteX286" fmla="*/ 4230072 w 5252311"/>
              <a:gd name="connsiteY286" fmla="*/ 5817758 h 5873374"/>
              <a:gd name="connsiteX287" fmla="*/ 4214632 w 5252311"/>
              <a:gd name="connsiteY287" fmla="*/ 5811908 h 5873374"/>
              <a:gd name="connsiteX288" fmla="*/ 4195568 w 5252311"/>
              <a:gd name="connsiteY288" fmla="*/ 5804343 h 5873374"/>
              <a:gd name="connsiteX289" fmla="*/ 4177267 w 5252311"/>
              <a:gd name="connsiteY289" fmla="*/ 5795761 h 5873374"/>
              <a:gd name="connsiteX290" fmla="*/ 4163732 w 5252311"/>
              <a:gd name="connsiteY290" fmla="*/ 5786288 h 5873374"/>
              <a:gd name="connsiteX291" fmla="*/ 4161381 w 5252311"/>
              <a:gd name="connsiteY291" fmla="*/ 5778278 h 5873374"/>
              <a:gd name="connsiteX292" fmla="*/ 4157822 w 5252311"/>
              <a:gd name="connsiteY292" fmla="*/ 5774782 h 5873374"/>
              <a:gd name="connsiteX293" fmla="*/ 4162461 w 5252311"/>
              <a:gd name="connsiteY293" fmla="*/ 5773319 h 5873374"/>
              <a:gd name="connsiteX294" fmla="*/ 4173772 w 5252311"/>
              <a:gd name="connsiteY294" fmla="*/ 5761431 h 5873374"/>
              <a:gd name="connsiteX295" fmla="*/ 4124843 w 5252311"/>
              <a:gd name="connsiteY295" fmla="*/ 5745283 h 5873374"/>
              <a:gd name="connsiteX296" fmla="*/ 4119632 w 5252311"/>
              <a:gd name="connsiteY296" fmla="*/ 5748271 h 5873374"/>
              <a:gd name="connsiteX297" fmla="*/ 4122492 w 5252311"/>
              <a:gd name="connsiteY297" fmla="*/ 5756281 h 5873374"/>
              <a:gd name="connsiteX298" fmla="*/ 4116519 w 5252311"/>
              <a:gd name="connsiteY298" fmla="*/ 5751132 h 5873374"/>
              <a:gd name="connsiteX299" fmla="*/ 4106733 w 5252311"/>
              <a:gd name="connsiteY299" fmla="*/ 5740579 h 5873374"/>
              <a:gd name="connsiteX300" fmla="*/ 4091863 w 5252311"/>
              <a:gd name="connsiteY300" fmla="*/ 5738798 h 5873374"/>
              <a:gd name="connsiteX301" fmla="*/ 4077248 w 5252311"/>
              <a:gd name="connsiteY301" fmla="*/ 5735429 h 5873374"/>
              <a:gd name="connsiteX302" fmla="*/ 4070131 w 5252311"/>
              <a:gd name="connsiteY302" fmla="*/ 5737273 h 5873374"/>
              <a:gd name="connsiteX303" fmla="*/ 4068288 w 5252311"/>
              <a:gd name="connsiteY303" fmla="*/ 5734030 h 5873374"/>
              <a:gd name="connsiteX304" fmla="*/ 4037597 w 5252311"/>
              <a:gd name="connsiteY304" fmla="*/ 5723096 h 5873374"/>
              <a:gd name="connsiteX305" fmla="*/ 4003600 w 5252311"/>
              <a:gd name="connsiteY305" fmla="*/ 5716611 h 5873374"/>
              <a:gd name="connsiteX306" fmla="*/ 3994132 w 5252311"/>
              <a:gd name="connsiteY306" fmla="*/ 5711335 h 5873374"/>
              <a:gd name="connsiteX307" fmla="*/ 4318273 w 5252311"/>
              <a:gd name="connsiteY307" fmla="*/ 5706567 h 5873374"/>
              <a:gd name="connsiteX308" fmla="*/ 4319289 w 5252311"/>
              <a:gd name="connsiteY308" fmla="*/ 5711844 h 5873374"/>
              <a:gd name="connsiteX309" fmla="*/ 4314079 w 5252311"/>
              <a:gd name="connsiteY309" fmla="*/ 5714959 h 5873374"/>
              <a:gd name="connsiteX310" fmla="*/ 4318273 w 5252311"/>
              <a:gd name="connsiteY310" fmla="*/ 5706567 h 5873374"/>
              <a:gd name="connsiteX311" fmla="*/ 4282942 w 5252311"/>
              <a:gd name="connsiteY311" fmla="*/ 5701735 h 5873374"/>
              <a:gd name="connsiteX312" fmla="*/ 4291456 w 5252311"/>
              <a:gd name="connsiteY312" fmla="*/ 5707330 h 5873374"/>
              <a:gd name="connsiteX313" fmla="*/ 4278112 w 5252311"/>
              <a:gd name="connsiteY313" fmla="*/ 5709555 h 5873374"/>
              <a:gd name="connsiteX314" fmla="*/ 4282942 w 5252311"/>
              <a:gd name="connsiteY314" fmla="*/ 5701735 h 5873374"/>
              <a:gd name="connsiteX315" fmla="*/ 4257524 w 5252311"/>
              <a:gd name="connsiteY315" fmla="*/ 5697285 h 5873374"/>
              <a:gd name="connsiteX316" fmla="*/ 4262226 w 5252311"/>
              <a:gd name="connsiteY316" fmla="*/ 5702753 h 5873374"/>
              <a:gd name="connsiteX317" fmla="*/ 4250535 w 5252311"/>
              <a:gd name="connsiteY317" fmla="*/ 5705486 h 5873374"/>
              <a:gd name="connsiteX318" fmla="*/ 4257524 w 5252311"/>
              <a:gd name="connsiteY318" fmla="*/ 5697285 h 5873374"/>
              <a:gd name="connsiteX319" fmla="*/ 4620679 w 5252311"/>
              <a:gd name="connsiteY319" fmla="*/ 5694679 h 5873374"/>
              <a:gd name="connsiteX320" fmla="*/ 4624111 w 5252311"/>
              <a:gd name="connsiteY320" fmla="*/ 5696205 h 5873374"/>
              <a:gd name="connsiteX321" fmla="*/ 4620425 w 5252311"/>
              <a:gd name="connsiteY321" fmla="*/ 5701672 h 5873374"/>
              <a:gd name="connsiteX322" fmla="*/ 4616994 w 5252311"/>
              <a:gd name="connsiteY322" fmla="*/ 5700146 h 5873374"/>
              <a:gd name="connsiteX323" fmla="*/ 4620679 w 5252311"/>
              <a:gd name="connsiteY323" fmla="*/ 5694679 h 5873374"/>
              <a:gd name="connsiteX324" fmla="*/ 4037597 w 5252311"/>
              <a:gd name="connsiteY324" fmla="*/ 5689339 h 5873374"/>
              <a:gd name="connsiteX325" fmla="*/ 4044777 w 5252311"/>
              <a:gd name="connsiteY325" fmla="*/ 5694869 h 5873374"/>
              <a:gd name="connsiteX326" fmla="*/ 4043697 w 5252311"/>
              <a:gd name="connsiteY326" fmla="*/ 5700083 h 5873374"/>
              <a:gd name="connsiteX327" fmla="*/ 4036263 w 5252311"/>
              <a:gd name="connsiteY327" fmla="*/ 5697349 h 5873374"/>
              <a:gd name="connsiteX328" fmla="*/ 4037597 w 5252311"/>
              <a:gd name="connsiteY328" fmla="*/ 5689339 h 5873374"/>
              <a:gd name="connsiteX329" fmla="*/ 4068606 w 5252311"/>
              <a:gd name="connsiteY329" fmla="*/ 5686096 h 5873374"/>
              <a:gd name="connsiteX330" fmla="*/ 4068289 w 5252311"/>
              <a:gd name="connsiteY330" fmla="*/ 5694869 h 5873374"/>
              <a:gd name="connsiteX331" fmla="*/ 4066700 w 5252311"/>
              <a:gd name="connsiteY331" fmla="*/ 5690419 h 5873374"/>
              <a:gd name="connsiteX332" fmla="*/ 4068606 w 5252311"/>
              <a:gd name="connsiteY332" fmla="*/ 5686096 h 5873374"/>
              <a:gd name="connsiteX333" fmla="*/ 4175234 w 5252311"/>
              <a:gd name="connsiteY333" fmla="*/ 5684316 h 5873374"/>
              <a:gd name="connsiteX334" fmla="*/ 4183050 w 5252311"/>
              <a:gd name="connsiteY334" fmla="*/ 5687240 h 5873374"/>
              <a:gd name="connsiteX335" fmla="*/ 4181335 w 5252311"/>
              <a:gd name="connsiteY335" fmla="*/ 5691055 h 5873374"/>
              <a:gd name="connsiteX336" fmla="*/ 4173518 w 5252311"/>
              <a:gd name="connsiteY336" fmla="*/ 5688130 h 5873374"/>
              <a:gd name="connsiteX337" fmla="*/ 4175234 w 5252311"/>
              <a:gd name="connsiteY337" fmla="*/ 5684316 h 5873374"/>
              <a:gd name="connsiteX338" fmla="*/ 4312108 w 5252311"/>
              <a:gd name="connsiteY338" fmla="*/ 5681710 h 5873374"/>
              <a:gd name="connsiteX339" fmla="*/ 4315540 w 5252311"/>
              <a:gd name="connsiteY339" fmla="*/ 5683427 h 5873374"/>
              <a:gd name="connsiteX340" fmla="*/ 4311919 w 5252311"/>
              <a:gd name="connsiteY340" fmla="*/ 5686987 h 5873374"/>
              <a:gd name="connsiteX341" fmla="*/ 4308486 w 5252311"/>
              <a:gd name="connsiteY341" fmla="*/ 5685270 h 5873374"/>
              <a:gd name="connsiteX342" fmla="*/ 4312108 w 5252311"/>
              <a:gd name="connsiteY342" fmla="*/ 5681710 h 5873374"/>
              <a:gd name="connsiteX343" fmla="*/ 4249264 w 5252311"/>
              <a:gd name="connsiteY343" fmla="*/ 5672428 h 5873374"/>
              <a:gd name="connsiteX344" fmla="*/ 4252631 w 5252311"/>
              <a:gd name="connsiteY344" fmla="*/ 5676242 h 5873374"/>
              <a:gd name="connsiteX345" fmla="*/ 4249073 w 5252311"/>
              <a:gd name="connsiteY345" fmla="*/ 5677704 h 5873374"/>
              <a:gd name="connsiteX346" fmla="*/ 4245705 w 5252311"/>
              <a:gd name="connsiteY346" fmla="*/ 5673890 h 5873374"/>
              <a:gd name="connsiteX347" fmla="*/ 4249264 w 5252311"/>
              <a:gd name="connsiteY347" fmla="*/ 5672428 h 5873374"/>
              <a:gd name="connsiteX348" fmla="*/ 4394970 w 5252311"/>
              <a:gd name="connsiteY348" fmla="*/ 5667151 h 5873374"/>
              <a:gd name="connsiteX349" fmla="*/ 4393254 w 5252311"/>
              <a:gd name="connsiteY349" fmla="*/ 5670584 h 5873374"/>
              <a:gd name="connsiteX350" fmla="*/ 4396813 w 5252311"/>
              <a:gd name="connsiteY350" fmla="*/ 5674207 h 5873374"/>
              <a:gd name="connsiteX351" fmla="*/ 4398528 w 5252311"/>
              <a:gd name="connsiteY351" fmla="*/ 5670775 h 5873374"/>
              <a:gd name="connsiteX352" fmla="*/ 4394970 w 5252311"/>
              <a:gd name="connsiteY352" fmla="*/ 5667151 h 5873374"/>
              <a:gd name="connsiteX353" fmla="*/ 3806995 w 5252311"/>
              <a:gd name="connsiteY353" fmla="*/ 5666960 h 5873374"/>
              <a:gd name="connsiteX354" fmla="*/ 3810363 w 5252311"/>
              <a:gd name="connsiteY354" fmla="*/ 5670584 h 5873374"/>
              <a:gd name="connsiteX355" fmla="*/ 3806741 w 5252311"/>
              <a:gd name="connsiteY355" fmla="*/ 5673954 h 5873374"/>
              <a:gd name="connsiteX356" fmla="*/ 3803373 w 5252311"/>
              <a:gd name="connsiteY356" fmla="*/ 5670330 h 5873374"/>
              <a:gd name="connsiteX357" fmla="*/ 3806995 w 5252311"/>
              <a:gd name="connsiteY357" fmla="*/ 5666960 h 5873374"/>
              <a:gd name="connsiteX358" fmla="*/ 4218254 w 5252311"/>
              <a:gd name="connsiteY358" fmla="*/ 5666071 h 5873374"/>
              <a:gd name="connsiteX359" fmla="*/ 4238715 w 5252311"/>
              <a:gd name="connsiteY359" fmla="*/ 5672428 h 5873374"/>
              <a:gd name="connsiteX360" fmla="*/ 4226133 w 5252311"/>
              <a:gd name="connsiteY360" fmla="*/ 5671347 h 5873374"/>
              <a:gd name="connsiteX361" fmla="*/ 4218254 w 5252311"/>
              <a:gd name="connsiteY361" fmla="*/ 5666071 h 5873374"/>
              <a:gd name="connsiteX362" fmla="*/ 4275062 w 5252311"/>
              <a:gd name="connsiteY362" fmla="*/ 5663972 h 5873374"/>
              <a:gd name="connsiteX363" fmla="*/ 4282878 w 5252311"/>
              <a:gd name="connsiteY363" fmla="*/ 5665688 h 5873374"/>
              <a:gd name="connsiteX364" fmla="*/ 4289041 w 5252311"/>
              <a:gd name="connsiteY364" fmla="*/ 5664354 h 5873374"/>
              <a:gd name="connsiteX365" fmla="*/ 4275062 w 5252311"/>
              <a:gd name="connsiteY365" fmla="*/ 5663972 h 5873374"/>
              <a:gd name="connsiteX366" fmla="*/ 4116805 w 5252311"/>
              <a:gd name="connsiteY366" fmla="*/ 5655677 h 5873374"/>
              <a:gd name="connsiteX367" fmla="*/ 4123382 w 5252311"/>
              <a:gd name="connsiteY367" fmla="*/ 5660794 h 5873374"/>
              <a:gd name="connsiteX368" fmla="*/ 4135582 w 5252311"/>
              <a:gd name="connsiteY368" fmla="*/ 5670394 h 5873374"/>
              <a:gd name="connsiteX369" fmla="*/ 4142635 w 5252311"/>
              <a:gd name="connsiteY369" fmla="*/ 5674335 h 5873374"/>
              <a:gd name="connsiteX370" fmla="*/ 4126749 w 5252311"/>
              <a:gd name="connsiteY370" fmla="*/ 5671156 h 5873374"/>
              <a:gd name="connsiteX371" fmla="*/ 4112706 w 5252311"/>
              <a:gd name="connsiteY371" fmla="*/ 5661811 h 5873374"/>
              <a:gd name="connsiteX372" fmla="*/ 4116805 w 5252311"/>
              <a:gd name="connsiteY372" fmla="*/ 5655677 h 5873374"/>
              <a:gd name="connsiteX373" fmla="*/ 4448093 w 5252311"/>
              <a:gd name="connsiteY373" fmla="*/ 5655008 h 5873374"/>
              <a:gd name="connsiteX374" fmla="*/ 4446377 w 5252311"/>
              <a:gd name="connsiteY374" fmla="*/ 5658441 h 5873374"/>
              <a:gd name="connsiteX375" fmla="*/ 4449935 w 5252311"/>
              <a:gd name="connsiteY375" fmla="*/ 5662065 h 5873374"/>
              <a:gd name="connsiteX376" fmla="*/ 4451651 w 5252311"/>
              <a:gd name="connsiteY376" fmla="*/ 5658632 h 5873374"/>
              <a:gd name="connsiteX377" fmla="*/ 4448093 w 5252311"/>
              <a:gd name="connsiteY377" fmla="*/ 5655008 h 5873374"/>
              <a:gd name="connsiteX378" fmla="*/ 3856813 w 5252311"/>
              <a:gd name="connsiteY378" fmla="*/ 5654690 h 5873374"/>
              <a:gd name="connsiteX379" fmla="*/ 3859990 w 5252311"/>
              <a:gd name="connsiteY379" fmla="*/ 5658314 h 5873374"/>
              <a:gd name="connsiteX380" fmla="*/ 3854398 w 5252311"/>
              <a:gd name="connsiteY380" fmla="*/ 5661620 h 5873374"/>
              <a:gd name="connsiteX381" fmla="*/ 3851221 w 5252311"/>
              <a:gd name="connsiteY381" fmla="*/ 5657996 h 5873374"/>
              <a:gd name="connsiteX382" fmla="*/ 3856813 w 5252311"/>
              <a:gd name="connsiteY382" fmla="*/ 5654690 h 5873374"/>
              <a:gd name="connsiteX383" fmla="*/ 4590560 w 5252311"/>
              <a:gd name="connsiteY383" fmla="*/ 5653165 h 5873374"/>
              <a:gd name="connsiteX384" fmla="*/ 4586938 w 5252311"/>
              <a:gd name="connsiteY384" fmla="*/ 5656725 h 5873374"/>
              <a:gd name="connsiteX385" fmla="*/ 4590368 w 5252311"/>
              <a:gd name="connsiteY385" fmla="*/ 5658441 h 5873374"/>
              <a:gd name="connsiteX386" fmla="*/ 4593991 w 5252311"/>
              <a:gd name="connsiteY386" fmla="*/ 5654881 h 5873374"/>
              <a:gd name="connsiteX387" fmla="*/ 4590560 w 5252311"/>
              <a:gd name="connsiteY387" fmla="*/ 5653165 h 5873374"/>
              <a:gd name="connsiteX388" fmla="*/ 4326342 w 5252311"/>
              <a:gd name="connsiteY388" fmla="*/ 5651639 h 5873374"/>
              <a:gd name="connsiteX389" fmla="*/ 4330663 w 5252311"/>
              <a:gd name="connsiteY389" fmla="*/ 5653546 h 5873374"/>
              <a:gd name="connsiteX390" fmla="*/ 4335111 w 5252311"/>
              <a:gd name="connsiteY390" fmla="*/ 5651957 h 5873374"/>
              <a:gd name="connsiteX391" fmla="*/ 4326342 w 5252311"/>
              <a:gd name="connsiteY391" fmla="*/ 5651639 h 5873374"/>
              <a:gd name="connsiteX392" fmla="*/ 4432541 w 5252311"/>
              <a:gd name="connsiteY392" fmla="*/ 5650010 h 5873374"/>
              <a:gd name="connsiteX393" fmla="*/ 4423692 w 5252311"/>
              <a:gd name="connsiteY393" fmla="*/ 5650940 h 5873374"/>
              <a:gd name="connsiteX394" fmla="*/ 4412889 w 5252311"/>
              <a:gd name="connsiteY394" fmla="*/ 5653736 h 5873374"/>
              <a:gd name="connsiteX395" fmla="*/ 4406408 w 5252311"/>
              <a:gd name="connsiteY395" fmla="*/ 5664989 h 5873374"/>
              <a:gd name="connsiteX396" fmla="*/ 4418290 w 5252311"/>
              <a:gd name="connsiteY396" fmla="*/ 5667024 h 5873374"/>
              <a:gd name="connsiteX397" fmla="*/ 4428776 w 5252311"/>
              <a:gd name="connsiteY397" fmla="*/ 5669185 h 5873374"/>
              <a:gd name="connsiteX398" fmla="*/ 4439452 w 5252311"/>
              <a:gd name="connsiteY398" fmla="*/ 5675733 h 5873374"/>
              <a:gd name="connsiteX399" fmla="*/ 4440912 w 5252311"/>
              <a:gd name="connsiteY399" fmla="*/ 5668931 h 5873374"/>
              <a:gd name="connsiteX400" fmla="*/ 4437100 w 5252311"/>
              <a:gd name="connsiteY400" fmla="*/ 5657042 h 5873374"/>
              <a:gd name="connsiteX401" fmla="*/ 4432541 w 5252311"/>
              <a:gd name="connsiteY401" fmla="*/ 5650010 h 5873374"/>
              <a:gd name="connsiteX402" fmla="*/ 4311091 w 5252311"/>
              <a:gd name="connsiteY402" fmla="*/ 5647443 h 5873374"/>
              <a:gd name="connsiteX403" fmla="*/ 4310774 w 5252311"/>
              <a:gd name="connsiteY403" fmla="*/ 5651766 h 5873374"/>
              <a:gd name="connsiteX404" fmla="*/ 4319607 w 5252311"/>
              <a:gd name="connsiteY404" fmla="*/ 5648269 h 5873374"/>
              <a:gd name="connsiteX405" fmla="*/ 4311091 w 5252311"/>
              <a:gd name="connsiteY405" fmla="*/ 5647443 h 5873374"/>
              <a:gd name="connsiteX406" fmla="*/ 4493050 w 5252311"/>
              <a:gd name="connsiteY406" fmla="*/ 5645568 h 5873374"/>
              <a:gd name="connsiteX407" fmla="*/ 4481137 w 5252311"/>
              <a:gd name="connsiteY407" fmla="*/ 5650431 h 5873374"/>
              <a:gd name="connsiteX408" fmla="*/ 4457815 w 5252311"/>
              <a:gd name="connsiteY408" fmla="*/ 5663972 h 5873374"/>
              <a:gd name="connsiteX409" fmla="*/ 4459912 w 5252311"/>
              <a:gd name="connsiteY409" fmla="*/ 5675225 h 5873374"/>
              <a:gd name="connsiteX410" fmla="*/ 4466457 w 5252311"/>
              <a:gd name="connsiteY410" fmla="*/ 5668931 h 5873374"/>
              <a:gd name="connsiteX411" fmla="*/ 4478149 w 5252311"/>
              <a:gd name="connsiteY411" fmla="*/ 5656089 h 5873374"/>
              <a:gd name="connsiteX412" fmla="*/ 4490286 w 5252311"/>
              <a:gd name="connsiteY412" fmla="*/ 5649859 h 5873374"/>
              <a:gd name="connsiteX413" fmla="*/ 4493050 w 5252311"/>
              <a:gd name="connsiteY413" fmla="*/ 5645568 h 5873374"/>
              <a:gd name="connsiteX414" fmla="*/ 3774063 w 5252311"/>
              <a:gd name="connsiteY414" fmla="*/ 5644995 h 5873374"/>
              <a:gd name="connsiteX415" fmla="*/ 3777637 w 5252311"/>
              <a:gd name="connsiteY415" fmla="*/ 5648333 h 5873374"/>
              <a:gd name="connsiteX416" fmla="*/ 3775858 w 5252311"/>
              <a:gd name="connsiteY416" fmla="*/ 5653546 h 5873374"/>
              <a:gd name="connsiteX417" fmla="*/ 3772490 w 5252311"/>
              <a:gd name="connsiteY417" fmla="*/ 5650240 h 5873374"/>
              <a:gd name="connsiteX418" fmla="*/ 3774063 w 5252311"/>
              <a:gd name="connsiteY418" fmla="*/ 5644995 h 5873374"/>
              <a:gd name="connsiteX419" fmla="*/ 4134375 w 5252311"/>
              <a:gd name="connsiteY419" fmla="*/ 5643629 h 5873374"/>
              <a:gd name="connsiteX420" fmla="*/ 4137743 w 5252311"/>
              <a:gd name="connsiteY420" fmla="*/ 5647443 h 5873374"/>
              <a:gd name="connsiteX421" fmla="*/ 4134185 w 5252311"/>
              <a:gd name="connsiteY421" fmla="*/ 5648906 h 5873374"/>
              <a:gd name="connsiteX422" fmla="*/ 4130817 w 5252311"/>
              <a:gd name="connsiteY422" fmla="*/ 5645091 h 5873374"/>
              <a:gd name="connsiteX423" fmla="*/ 4134375 w 5252311"/>
              <a:gd name="connsiteY423" fmla="*/ 5643629 h 5873374"/>
              <a:gd name="connsiteX424" fmla="*/ 4443708 w 5252311"/>
              <a:gd name="connsiteY424" fmla="*/ 5640831 h 5873374"/>
              <a:gd name="connsiteX425" fmla="*/ 4436400 w 5252311"/>
              <a:gd name="connsiteY425" fmla="*/ 5644074 h 5873374"/>
              <a:gd name="connsiteX426" fmla="*/ 4441357 w 5252311"/>
              <a:gd name="connsiteY426" fmla="*/ 5647761 h 5873374"/>
              <a:gd name="connsiteX427" fmla="*/ 4448665 w 5252311"/>
              <a:gd name="connsiteY427" fmla="*/ 5644519 h 5873374"/>
              <a:gd name="connsiteX428" fmla="*/ 4443708 w 5252311"/>
              <a:gd name="connsiteY428" fmla="*/ 5640831 h 5873374"/>
              <a:gd name="connsiteX429" fmla="*/ 4654294 w 5252311"/>
              <a:gd name="connsiteY429" fmla="*/ 5639624 h 5873374"/>
              <a:gd name="connsiteX430" fmla="*/ 4657726 w 5252311"/>
              <a:gd name="connsiteY430" fmla="*/ 5641340 h 5873374"/>
              <a:gd name="connsiteX431" fmla="*/ 4654103 w 5252311"/>
              <a:gd name="connsiteY431" fmla="*/ 5644900 h 5873374"/>
              <a:gd name="connsiteX432" fmla="*/ 4650672 w 5252311"/>
              <a:gd name="connsiteY432" fmla="*/ 5643184 h 5873374"/>
              <a:gd name="connsiteX433" fmla="*/ 4654294 w 5252311"/>
              <a:gd name="connsiteY433" fmla="*/ 5639624 h 5873374"/>
              <a:gd name="connsiteX434" fmla="*/ 4019718 w 5252311"/>
              <a:gd name="connsiteY434" fmla="*/ 5637534 h 5873374"/>
              <a:gd name="connsiteX435" fmla="*/ 4025015 w 5252311"/>
              <a:gd name="connsiteY435" fmla="*/ 5637970 h 5873374"/>
              <a:gd name="connsiteX436" fmla="*/ 4034356 w 5252311"/>
              <a:gd name="connsiteY436" fmla="*/ 5641594 h 5873374"/>
              <a:gd name="connsiteX437" fmla="*/ 4051577 w 5252311"/>
              <a:gd name="connsiteY437" fmla="*/ 5655072 h 5873374"/>
              <a:gd name="connsiteX438" fmla="*/ 4058948 w 5252311"/>
              <a:gd name="connsiteY438" fmla="*/ 5660412 h 5873374"/>
              <a:gd name="connsiteX439" fmla="*/ 4085573 w 5252311"/>
              <a:gd name="connsiteY439" fmla="*/ 5671219 h 5873374"/>
              <a:gd name="connsiteX440" fmla="*/ 4134121 w 5252311"/>
              <a:gd name="connsiteY440" fmla="*/ 5689084 h 5873374"/>
              <a:gd name="connsiteX441" fmla="*/ 4142699 w 5252311"/>
              <a:gd name="connsiteY441" fmla="*/ 5702943 h 5873374"/>
              <a:gd name="connsiteX442" fmla="*/ 4133866 w 5252311"/>
              <a:gd name="connsiteY442" fmla="*/ 5706821 h 5873374"/>
              <a:gd name="connsiteX443" fmla="*/ 4125225 w 5252311"/>
              <a:gd name="connsiteY443" fmla="*/ 5703006 h 5873374"/>
              <a:gd name="connsiteX444" fmla="*/ 4118489 w 5252311"/>
              <a:gd name="connsiteY444" fmla="*/ 5699256 h 5873374"/>
              <a:gd name="connsiteX445" fmla="*/ 4109656 w 5252311"/>
              <a:gd name="connsiteY445" fmla="*/ 5695441 h 5873374"/>
              <a:gd name="connsiteX446" fmla="*/ 4099807 w 5252311"/>
              <a:gd name="connsiteY446" fmla="*/ 5691563 h 5873374"/>
              <a:gd name="connsiteX447" fmla="*/ 4084747 w 5252311"/>
              <a:gd name="connsiteY447" fmla="*/ 5685842 h 5873374"/>
              <a:gd name="connsiteX448" fmla="*/ 4026222 w 5252311"/>
              <a:gd name="connsiteY448" fmla="*/ 5653800 h 5873374"/>
              <a:gd name="connsiteX449" fmla="*/ 4020758 w 5252311"/>
              <a:gd name="connsiteY449" fmla="*/ 5647634 h 5873374"/>
              <a:gd name="connsiteX450" fmla="*/ 4019718 w 5252311"/>
              <a:gd name="connsiteY450" fmla="*/ 5637534 h 5873374"/>
              <a:gd name="connsiteX451" fmla="*/ 4594117 w 5252311"/>
              <a:gd name="connsiteY451" fmla="*/ 5632185 h 5873374"/>
              <a:gd name="connsiteX452" fmla="*/ 4584014 w 5252311"/>
              <a:gd name="connsiteY452" fmla="*/ 5640513 h 5873374"/>
              <a:gd name="connsiteX453" fmla="*/ 4595325 w 5252311"/>
              <a:gd name="connsiteY453" fmla="*/ 5637652 h 5873374"/>
              <a:gd name="connsiteX454" fmla="*/ 4603268 w 5252311"/>
              <a:gd name="connsiteY454" fmla="*/ 5632503 h 5873374"/>
              <a:gd name="connsiteX455" fmla="*/ 4087423 w 5252311"/>
              <a:gd name="connsiteY455" fmla="*/ 5626361 h 5873374"/>
              <a:gd name="connsiteX456" fmla="*/ 4094659 w 5252311"/>
              <a:gd name="connsiteY456" fmla="*/ 5630469 h 5873374"/>
              <a:gd name="connsiteX457" fmla="*/ 4095867 w 5252311"/>
              <a:gd name="connsiteY457" fmla="*/ 5641467 h 5873374"/>
              <a:gd name="connsiteX458" fmla="*/ 4099743 w 5252311"/>
              <a:gd name="connsiteY458" fmla="*/ 5651003 h 5873374"/>
              <a:gd name="connsiteX459" fmla="*/ 4104890 w 5252311"/>
              <a:gd name="connsiteY459" fmla="*/ 5653674 h 5873374"/>
              <a:gd name="connsiteX460" fmla="*/ 4098091 w 5252311"/>
              <a:gd name="connsiteY460" fmla="*/ 5656662 h 5873374"/>
              <a:gd name="connsiteX461" fmla="*/ 4072736 w 5252311"/>
              <a:gd name="connsiteY461" fmla="*/ 5642485 h 5873374"/>
              <a:gd name="connsiteX462" fmla="*/ 4071275 w 5252311"/>
              <a:gd name="connsiteY462" fmla="*/ 5636127 h 5873374"/>
              <a:gd name="connsiteX463" fmla="*/ 4068225 w 5252311"/>
              <a:gd name="connsiteY463" fmla="*/ 5629897 h 5873374"/>
              <a:gd name="connsiteX464" fmla="*/ 4072419 w 5252311"/>
              <a:gd name="connsiteY464" fmla="*/ 5630215 h 5873374"/>
              <a:gd name="connsiteX465" fmla="*/ 4085763 w 5252311"/>
              <a:gd name="connsiteY465" fmla="*/ 5629643 h 5873374"/>
              <a:gd name="connsiteX466" fmla="*/ 4087423 w 5252311"/>
              <a:gd name="connsiteY466" fmla="*/ 5626361 h 5873374"/>
              <a:gd name="connsiteX467" fmla="*/ 4620742 w 5252311"/>
              <a:gd name="connsiteY467" fmla="*/ 5624874 h 5873374"/>
              <a:gd name="connsiteX468" fmla="*/ 4612990 w 5252311"/>
              <a:gd name="connsiteY468" fmla="*/ 5625446 h 5873374"/>
              <a:gd name="connsiteX469" fmla="*/ 4611402 w 5252311"/>
              <a:gd name="connsiteY469" fmla="*/ 5630278 h 5873374"/>
              <a:gd name="connsiteX470" fmla="*/ 4619154 w 5252311"/>
              <a:gd name="connsiteY470" fmla="*/ 5629706 h 5873374"/>
              <a:gd name="connsiteX471" fmla="*/ 4620742 w 5252311"/>
              <a:gd name="connsiteY471" fmla="*/ 5624874 h 5873374"/>
              <a:gd name="connsiteX472" fmla="*/ 4035119 w 5252311"/>
              <a:gd name="connsiteY472" fmla="*/ 5622458 h 5873374"/>
              <a:gd name="connsiteX473" fmla="*/ 4034420 w 5252311"/>
              <a:gd name="connsiteY473" fmla="*/ 5631994 h 5873374"/>
              <a:gd name="connsiteX474" fmla="*/ 4028256 w 5252311"/>
              <a:gd name="connsiteY474" fmla="*/ 5627862 h 5873374"/>
              <a:gd name="connsiteX475" fmla="*/ 4035119 w 5252311"/>
              <a:gd name="connsiteY475" fmla="*/ 5622458 h 5873374"/>
              <a:gd name="connsiteX476" fmla="*/ 3827265 w 5252311"/>
              <a:gd name="connsiteY476" fmla="*/ 5620297 h 5873374"/>
              <a:gd name="connsiteX477" fmla="*/ 3840800 w 5252311"/>
              <a:gd name="connsiteY477" fmla="*/ 5640768 h 5873374"/>
              <a:gd name="connsiteX478" fmla="*/ 3823834 w 5252311"/>
              <a:gd name="connsiteY478" fmla="*/ 5637335 h 5873374"/>
              <a:gd name="connsiteX479" fmla="*/ 3827265 w 5252311"/>
              <a:gd name="connsiteY479" fmla="*/ 5620297 h 5873374"/>
              <a:gd name="connsiteX480" fmla="*/ 3843342 w 5252311"/>
              <a:gd name="connsiteY480" fmla="*/ 5612032 h 5873374"/>
              <a:gd name="connsiteX481" fmla="*/ 3854145 w 5252311"/>
              <a:gd name="connsiteY481" fmla="*/ 5623666 h 5873374"/>
              <a:gd name="connsiteX482" fmla="*/ 3847219 w 5252311"/>
              <a:gd name="connsiteY482" fmla="*/ 5621823 h 5873374"/>
              <a:gd name="connsiteX483" fmla="*/ 3843342 w 5252311"/>
              <a:gd name="connsiteY483" fmla="*/ 5612032 h 5873374"/>
              <a:gd name="connsiteX484" fmla="*/ 3733410 w 5252311"/>
              <a:gd name="connsiteY484" fmla="*/ 5608091 h 5873374"/>
              <a:gd name="connsiteX485" fmla="*/ 3736969 w 5252311"/>
              <a:gd name="connsiteY485" fmla="*/ 5611715 h 5873374"/>
              <a:gd name="connsiteX486" fmla="*/ 3735253 w 5252311"/>
              <a:gd name="connsiteY486" fmla="*/ 5615148 h 5873374"/>
              <a:gd name="connsiteX487" fmla="*/ 3731695 w 5252311"/>
              <a:gd name="connsiteY487" fmla="*/ 5611524 h 5873374"/>
              <a:gd name="connsiteX488" fmla="*/ 3733410 w 5252311"/>
              <a:gd name="connsiteY488" fmla="*/ 5608091 h 5873374"/>
              <a:gd name="connsiteX489" fmla="*/ 4262162 w 5252311"/>
              <a:gd name="connsiteY489" fmla="*/ 5606183 h 5873374"/>
              <a:gd name="connsiteX490" fmla="*/ 4265530 w 5252311"/>
              <a:gd name="connsiteY490" fmla="*/ 5609807 h 5873374"/>
              <a:gd name="connsiteX491" fmla="*/ 4261908 w 5252311"/>
              <a:gd name="connsiteY491" fmla="*/ 5613177 h 5873374"/>
              <a:gd name="connsiteX492" fmla="*/ 4258540 w 5252311"/>
              <a:gd name="connsiteY492" fmla="*/ 5609553 h 5873374"/>
              <a:gd name="connsiteX493" fmla="*/ 4262162 w 5252311"/>
              <a:gd name="connsiteY493" fmla="*/ 5606183 h 5873374"/>
              <a:gd name="connsiteX494" fmla="*/ 4630624 w 5252311"/>
              <a:gd name="connsiteY494" fmla="*/ 5584576 h 5873374"/>
              <a:gd name="connsiteX495" fmla="*/ 4617057 w 5252311"/>
              <a:gd name="connsiteY495" fmla="*/ 5590989 h 5873374"/>
              <a:gd name="connsiteX496" fmla="*/ 4606445 w 5252311"/>
              <a:gd name="connsiteY496" fmla="*/ 5602750 h 5873374"/>
              <a:gd name="connsiteX497" fmla="*/ 4616167 w 5252311"/>
              <a:gd name="connsiteY497" fmla="*/ 5601352 h 5873374"/>
              <a:gd name="connsiteX498" fmla="*/ 4625699 w 5252311"/>
              <a:gd name="connsiteY498" fmla="*/ 5594676 h 5873374"/>
              <a:gd name="connsiteX499" fmla="*/ 4632752 w 5252311"/>
              <a:gd name="connsiteY499" fmla="*/ 5589654 h 5873374"/>
              <a:gd name="connsiteX500" fmla="*/ 4630624 w 5252311"/>
              <a:gd name="connsiteY500" fmla="*/ 5584576 h 5873374"/>
              <a:gd name="connsiteX501" fmla="*/ 3685816 w 5252311"/>
              <a:gd name="connsiteY501" fmla="*/ 5584569 h 5873374"/>
              <a:gd name="connsiteX502" fmla="*/ 3691090 w 5252311"/>
              <a:gd name="connsiteY502" fmla="*/ 5589146 h 5873374"/>
              <a:gd name="connsiteX503" fmla="*/ 3697444 w 5252311"/>
              <a:gd name="connsiteY503" fmla="*/ 5603069 h 5873374"/>
              <a:gd name="connsiteX504" fmla="*/ 3692170 w 5252311"/>
              <a:gd name="connsiteY504" fmla="*/ 5598492 h 5873374"/>
              <a:gd name="connsiteX505" fmla="*/ 3685816 w 5252311"/>
              <a:gd name="connsiteY505" fmla="*/ 5584569 h 5873374"/>
              <a:gd name="connsiteX506" fmla="*/ 4165384 w 5252311"/>
              <a:gd name="connsiteY506" fmla="*/ 5582598 h 5873374"/>
              <a:gd name="connsiteX507" fmla="*/ 4163224 w 5252311"/>
              <a:gd name="connsiteY507" fmla="*/ 5584632 h 5873374"/>
              <a:gd name="connsiteX508" fmla="*/ 4158712 w 5252311"/>
              <a:gd name="connsiteY508" fmla="*/ 5582725 h 5873374"/>
              <a:gd name="connsiteX509" fmla="*/ 4165384 w 5252311"/>
              <a:gd name="connsiteY509" fmla="*/ 5582598 h 5873374"/>
              <a:gd name="connsiteX510" fmla="*/ 3960900 w 5252311"/>
              <a:gd name="connsiteY510" fmla="*/ 5582026 h 5873374"/>
              <a:gd name="connsiteX511" fmla="*/ 3971320 w 5252311"/>
              <a:gd name="connsiteY511" fmla="*/ 5590481 h 5873374"/>
              <a:gd name="connsiteX512" fmla="*/ 3977484 w 5252311"/>
              <a:gd name="connsiteY512" fmla="*/ 5599318 h 5873374"/>
              <a:gd name="connsiteX513" fmla="*/ 4013705 w 5252311"/>
              <a:gd name="connsiteY513" fmla="*/ 5637843 h 5873374"/>
              <a:gd name="connsiteX514" fmla="*/ 4015230 w 5252311"/>
              <a:gd name="connsiteY514" fmla="*/ 5644710 h 5873374"/>
              <a:gd name="connsiteX515" fmla="*/ 4009384 w 5252311"/>
              <a:gd name="connsiteY515" fmla="*/ 5651893 h 5873374"/>
              <a:gd name="connsiteX516" fmla="*/ 4000487 w 5252311"/>
              <a:gd name="connsiteY516" fmla="*/ 5654818 h 5873374"/>
              <a:gd name="connsiteX517" fmla="*/ 4006016 w 5252311"/>
              <a:gd name="connsiteY517" fmla="*/ 5662574 h 5873374"/>
              <a:gd name="connsiteX518" fmla="*/ 4017962 w 5252311"/>
              <a:gd name="connsiteY518" fmla="*/ 5671602 h 5873374"/>
              <a:gd name="connsiteX519" fmla="*/ 4017454 w 5252311"/>
              <a:gd name="connsiteY519" fmla="*/ 5681519 h 5873374"/>
              <a:gd name="connsiteX520" fmla="*/ 4007795 w 5252311"/>
              <a:gd name="connsiteY520" fmla="*/ 5679485 h 5873374"/>
              <a:gd name="connsiteX521" fmla="*/ 3995086 w 5252311"/>
              <a:gd name="connsiteY521" fmla="*/ 5659395 h 5873374"/>
              <a:gd name="connsiteX522" fmla="*/ 3985300 w 5252311"/>
              <a:gd name="connsiteY522" fmla="*/ 5639433 h 5873374"/>
              <a:gd name="connsiteX523" fmla="*/ 3986508 w 5252311"/>
              <a:gd name="connsiteY523" fmla="*/ 5634983 h 5873374"/>
              <a:gd name="connsiteX524" fmla="*/ 3977929 w 5252311"/>
              <a:gd name="connsiteY524" fmla="*/ 5629897 h 5873374"/>
              <a:gd name="connsiteX525" fmla="*/ 3973481 w 5252311"/>
              <a:gd name="connsiteY525" fmla="*/ 5627290 h 5873374"/>
              <a:gd name="connsiteX526" fmla="*/ 3982314 w 5252311"/>
              <a:gd name="connsiteY526" fmla="*/ 5625574 h 5873374"/>
              <a:gd name="connsiteX527" fmla="*/ 3984474 w 5252311"/>
              <a:gd name="connsiteY527" fmla="*/ 5613622 h 5873374"/>
              <a:gd name="connsiteX528" fmla="*/ 3977548 w 5252311"/>
              <a:gd name="connsiteY528" fmla="*/ 5611270 h 5873374"/>
              <a:gd name="connsiteX529" fmla="*/ 3971257 w 5252311"/>
              <a:gd name="connsiteY529" fmla="*/ 5615974 h 5873374"/>
              <a:gd name="connsiteX530" fmla="*/ 3966745 w 5252311"/>
              <a:gd name="connsiteY530" fmla="*/ 5604912 h 5873374"/>
              <a:gd name="connsiteX531" fmla="*/ 3961026 w 5252311"/>
              <a:gd name="connsiteY531" fmla="*/ 5592897 h 5873374"/>
              <a:gd name="connsiteX532" fmla="*/ 3960900 w 5252311"/>
              <a:gd name="connsiteY532" fmla="*/ 5582026 h 5873374"/>
              <a:gd name="connsiteX533" fmla="*/ 4221845 w 5252311"/>
              <a:gd name="connsiteY533" fmla="*/ 5582018 h 5873374"/>
              <a:gd name="connsiteX534" fmla="*/ 4237634 w 5252311"/>
              <a:gd name="connsiteY534" fmla="*/ 5583932 h 5873374"/>
              <a:gd name="connsiteX535" fmla="*/ 4234838 w 5252311"/>
              <a:gd name="connsiteY535" fmla="*/ 5589018 h 5873374"/>
              <a:gd name="connsiteX536" fmla="*/ 4241701 w 5252311"/>
              <a:gd name="connsiteY536" fmla="*/ 5598046 h 5873374"/>
              <a:gd name="connsiteX537" fmla="*/ 4251360 w 5252311"/>
              <a:gd name="connsiteY537" fmla="*/ 5603641 h 5873374"/>
              <a:gd name="connsiteX538" fmla="*/ 4217681 w 5252311"/>
              <a:gd name="connsiteY538" fmla="*/ 5602814 h 5873374"/>
              <a:gd name="connsiteX539" fmla="*/ 4218062 w 5252311"/>
              <a:gd name="connsiteY539" fmla="*/ 5596647 h 5873374"/>
              <a:gd name="connsiteX540" fmla="*/ 4218189 w 5252311"/>
              <a:gd name="connsiteY540" fmla="*/ 5594041 h 5873374"/>
              <a:gd name="connsiteX541" fmla="*/ 4216156 w 5252311"/>
              <a:gd name="connsiteY541" fmla="*/ 5587302 h 5873374"/>
              <a:gd name="connsiteX542" fmla="*/ 4221845 w 5252311"/>
              <a:gd name="connsiteY542" fmla="*/ 5582018 h 5873374"/>
              <a:gd name="connsiteX543" fmla="*/ 3982695 w 5252311"/>
              <a:gd name="connsiteY543" fmla="*/ 5574905 h 5873374"/>
              <a:gd name="connsiteX544" fmla="*/ 3988287 w 5252311"/>
              <a:gd name="connsiteY544" fmla="*/ 5581072 h 5873374"/>
              <a:gd name="connsiteX545" fmla="*/ 4007414 w 5252311"/>
              <a:gd name="connsiteY545" fmla="*/ 5600144 h 5873374"/>
              <a:gd name="connsiteX546" fmla="*/ 4022982 w 5252311"/>
              <a:gd name="connsiteY546" fmla="*/ 5615719 h 5873374"/>
              <a:gd name="connsiteX547" fmla="*/ 3992735 w 5252311"/>
              <a:gd name="connsiteY547" fmla="*/ 5598427 h 5873374"/>
              <a:gd name="connsiteX548" fmla="*/ 3982695 w 5252311"/>
              <a:gd name="connsiteY548" fmla="*/ 5574905 h 5873374"/>
              <a:gd name="connsiteX549" fmla="*/ 3904702 w 5252311"/>
              <a:gd name="connsiteY549" fmla="*/ 5572919 h 5873374"/>
              <a:gd name="connsiteX550" fmla="*/ 3910699 w 5252311"/>
              <a:gd name="connsiteY550" fmla="*/ 5582916 h 5873374"/>
              <a:gd name="connsiteX551" fmla="*/ 3905933 w 5252311"/>
              <a:gd name="connsiteY551" fmla="*/ 5588002 h 5873374"/>
              <a:gd name="connsiteX552" fmla="*/ 3897291 w 5252311"/>
              <a:gd name="connsiteY552" fmla="*/ 5582407 h 5873374"/>
              <a:gd name="connsiteX553" fmla="*/ 3897609 w 5252311"/>
              <a:gd name="connsiteY553" fmla="*/ 5587684 h 5873374"/>
              <a:gd name="connsiteX554" fmla="*/ 3896020 w 5252311"/>
              <a:gd name="connsiteY554" fmla="*/ 5592897 h 5873374"/>
              <a:gd name="connsiteX555" fmla="*/ 3895893 w 5252311"/>
              <a:gd name="connsiteY555" fmla="*/ 5577131 h 5873374"/>
              <a:gd name="connsiteX556" fmla="*/ 3904702 w 5252311"/>
              <a:gd name="connsiteY556" fmla="*/ 5572919 h 5873374"/>
              <a:gd name="connsiteX557" fmla="*/ 3953663 w 5252311"/>
              <a:gd name="connsiteY557" fmla="*/ 5570671 h 5873374"/>
              <a:gd name="connsiteX558" fmla="*/ 3950923 w 5252311"/>
              <a:gd name="connsiteY558" fmla="*/ 5575541 h 5873374"/>
              <a:gd name="connsiteX559" fmla="*/ 3943170 w 5252311"/>
              <a:gd name="connsiteY559" fmla="*/ 5580500 h 5873374"/>
              <a:gd name="connsiteX560" fmla="*/ 3945966 w 5252311"/>
              <a:gd name="connsiteY560" fmla="*/ 5572236 h 5873374"/>
              <a:gd name="connsiteX561" fmla="*/ 3953663 w 5252311"/>
              <a:gd name="connsiteY561" fmla="*/ 5570671 h 5873374"/>
              <a:gd name="connsiteX562" fmla="*/ 4196839 w 5252311"/>
              <a:gd name="connsiteY562" fmla="*/ 5568612 h 5873374"/>
              <a:gd name="connsiteX563" fmla="*/ 4193281 w 5252311"/>
              <a:gd name="connsiteY563" fmla="*/ 5570074 h 5873374"/>
              <a:gd name="connsiteX564" fmla="*/ 4196648 w 5252311"/>
              <a:gd name="connsiteY564" fmla="*/ 5573888 h 5873374"/>
              <a:gd name="connsiteX565" fmla="*/ 4200208 w 5252311"/>
              <a:gd name="connsiteY565" fmla="*/ 5572426 h 5873374"/>
              <a:gd name="connsiteX566" fmla="*/ 4196839 w 5252311"/>
              <a:gd name="connsiteY566" fmla="*/ 5568612 h 5873374"/>
              <a:gd name="connsiteX567" fmla="*/ 4265276 w 5252311"/>
              <a:gd name="connsiteY567" fmla="*/ 5568103 h 5873374"/>
              <a:gd name="connsiteX568" fmla="*/ 4271186 w 5252311"/>
              <a:gd name="connsiteY568" fmla="*/ 5570582 h 5873374"/>
              <a:gd name="connsiteX569" fmla="*/ 4271568 w 5252311"/>
              <a:gd name="connsiteY569" fmla="*/ 5574842 h 5873374"/>
              <a:gd name="connsiteX570" fmla="*/ 4265658 w 5252311"/>
              <a:gd name="connsiteY570" fmla="*/ 5572362 h 5873374"/>
              <a:gd name="connsiteX571" fmla="*/ 4265276 w 5252311"/>
              <a:gd name="connsiteY571" fmla="*/ 5568103 h 5873374"/>
              <a:gd name="connsiteX572" fmla="*/ 3971487 w 5252311"/>
              <a:gd name="connsiteY572" fmla="*/ 5565870 h 5873374"/>
              <a:gd name="connsiteX573" fmla="*/ 3975704 w 5252311"/>
              <a:gd name="connsiteY573" fmla="*/ 5569438 h 5873374"/>
              <a:gd name="connsiteX574" fmla="*/ 3969922 w 5252311"/>
              <a:gd name="connsiteY574" fmla="*/ 5573952 h 5873374"/>
              <a:gd name="connsiteX575" fmla="*/ 3965791 w 5252311"/>
              <a:gd name="connsiteY575" fmla="*/ 5570455 h 5873374"/>
              <a:gd name="connsiteX576" fmla="*/ 3971487 w 5252311"/>
              <a:gd name="connsiteY576" fmla="*/ 5565870 h 5873374"/>
              <a:gd name="connsiteX577" fmla="*/ 4694311 w 5252311"/>
              <a:gd name="connsiteY577" fmla="*/ 5559735 h 5873374"/>
              <a:gd name="connsiteX578" fmla="*/ 4683651 w 5252311"/>
              <a:gd name="connsiteY578" fmla="*/ 5560791 h 5873374"/>
              <a:gd name="connsiteX579" fmla="*/ 4666940 w 5252311"/>
              <a:gd name="connsiteY579" fmla="*/ 5570582 h 5873374"/>
              <a:gd name="connsiteX580" fmla="*/ 4681872 w 5252311"/>
              <a:gd name="connsiteY580" fmla="*/ 5570391 h 5873374"/>
              <a:gd name="connsiteX581" fmla="*/ 4697504 w 5252311"/>
              <a:gd name="connsiteY581" fmla="*/ 5561809 h 5873374"/>
              <a:gd name="connsiteX582" fmla="*/ 4700872 w 5252311"/>
              <a:gd name="connsiteY582" fmla="*/ 5560156 h 5873374"/>
              <a:gd name="connsiteX583" fmla="*/ 4694311 w 5252311"/>
              <a:gd name="connsiteY583" fmla="*/ 5559735 h 5873374"/>
              <a:gd name="connsiteX584" fmla="*/ 4180755 w 5252311"/>
              <a:gd name="connsiteY584" fmla="*/ 5559171 h 5873374"/>
              <a:gd name="connsiteX585" fmla="*/ 4184893 w 5252311"/>
              <a:gd name="connsiteY585" fmla="*/ 5563653 h 5873374"/>
              <a:gd name="connsiteX586" fmla="*/ 4189722 w 5252311"/>
              <a:gd name="connsiteY586" fmla="*/ 5565560 h 5873374"/>
              <a:gd name="connsiteX587" fmla="*/ 4205354 w 5252311"/>
              <a:gd name="connsiteY587" fmla="*/ 5567531 h 5873374"/>
              <a:gd name="connsiteX588" fmla="*/ 4206498 w 5252311"/>
              <a:gd name="connsiteY588" fmla="*/ 5576177 h 5873374"/>
              <a:gd name="connsiteX589" fmla="*/ 4206561 w 5252311"/>
              <a:gd name="connsiteY589" fmla="*/ 5584632 h 5873374"/>
              <a:gd name="connsiteX590" fmla="*/ 4197475 w 5252311"/>
              <a:gd name="connsiteY590" fmla="*/ 5588892 h 5873374"/>
              <a:gd name="connsiteX591" fmla="*/ 4184893 w 5252311"/>
              <a:gd name="connsiteY591" fmla="*/ 5582980 h 5873374"/>
              <a:gd name="connsiteX592" fmla="*/ 4180635 w 5252311"/>
              <a:gd name="connsiteY592" fmla="*/ 5578593 h 5873374"/>
              <a:gd name="connsiteX593" fmla="*/ 4178094 w 5252311"/>
              <a:gd name="connsiteY593" fmla="*/ 5562700 h 5873374"/>
              <a:gd name="connsiteX594" fmla="*/ 4180755 w 5252311"/>
              <a:gd name="connsiteY594" fmla="*/ 5559171 h 5873374"/>
              <a:gd name="connsiteX595" fmla="*/ 4009065 w 5252311"/>
              <a:gd name="connsiteY595" fmla="*/ 5555897 h 5873374"/>
              <a:gd name="connsiteX596" fmla="*/ 4016754 w 5252311"/>
              <a:gd name="connsiteY596" fmla="*/ 5556533 h 5873374"/>
              <a:gd name="connsiteX597" fmla="*/ 4020821 w 5252311"/>
              <a:gd name="connsiteY597" fmla="*/ 5560538 h 5873374"/>
              <a:gd name="connsiteX598" fmla="*/ 4013132 w 5252311"/>
              <a:gd name="connsiteY598" fmla="*/ 5559902 h 5873374"/>
              <a:gd name="connsiteX599" fmla="*/ 4009065 w 5252311"/>
              <a:gd name="connsiteY599" fmla="*/ 5555897 h 5873374"/>
              <a:gd name="connsiteX600" fmla="*/ 3888268 w 5252311"/>
              <a:gd name="connsiteY600" fmla="*/ 5555705 h 5873374"/>
              <a:gd name="connsiteX601" fmla="*/ 3891636 w 5252311"/>
              <a:gd name="connsiteY601" fmla="*/ 5559329 h 5873374"/>
              <a:gd name="connsiteX602" fmla="*/ 3888014 w 5252311"/>
              <a:gd name="connsiteY602" fmla="*/ 5562699 h 5873374"/>
              <a:gd name="connsiteX603" fmla="*/ 3884646 w 5252311"/>
              <a:gd name="connsiteY603" fmla="*/ 5559075 h 5873374"/>
              <a:gd name="connsiteX604" fmla="*/ 3888268 w 5252311"/>
              <a:gd name="connsiteY604" fmla="*/ 5555705 h 5873374"/>
              <a:gd name="connsiteX605" fmla="*/ 4309693 w 5252311"/>
              <a:gd name="connsiteY605" fmla="*/ 5554116 h 5873374"/>
              <a:gd name="connsiteX606" fmla="*/ 4302576 w 5252311"/>
              <a:gd name="connsiteY606" fmla="*/ 5557041 h 5873374"/>
              <a:gd name="connsiteX607" fmla="*/ 4314586 w 5252311"/>
              <a:gd name="connsiteY607" fmla="*/ 5559202 h 5873374"/>
              <a:gd name="connsiteX608" fmla="*/ 4309693 w 5252311"/>
              <a:gd name="connsiteY608" fmla="*/ 5554116 h 5873374"/>
              <a:gd name="connsiteX609" fmla="*/ 3693378 w 5252311"/>
              <a:gd name="connsiteY609" fmla="*/ 5543373 h 5873374"/>
              <a:gd name="connsiteX610" fmla="*/ 3707231 w 5252311"/>
              <a:gd name="connsiteY610" fmla="*/ 5563208 h 5873374"/>
              <a:gd name="connsiteX611" fmla="*/ 3722481 w 5252311"/>
              <a:gd name="connsiteY611" fmla="*/ 5588892 h 5873374"/>
              <a:gd name="connsiteX612" fmla="*/ 3728645 w 5252311"/>
              <a:gd name="connsiteY612" fmla="*/ 5598428 h 5873374"/>
              <a:gd name="connsiteX613" fmla="*/ 3701257 w 5252311"/>
              <a:gd name="connsiteY613" fmla="*/ 5570709 h 5873374"/>
              <a:gd name="connsiteX614" fmla="*/ 3693378 w 5252311"/>
              <a:gd name="connsiteY614" fmla="*/ 5543373 h 5873374"/>
              <a:gd name="connsiteX615" fmla="*/ 4659568 w 5252311"/>
              <a:gd name="connsiteY615" fmla="*/ 5542419 h 5873374"/>
              <a:gd name="connsiteX616" fmla="*/ 4663127 w 5252311"/>
              <a:gd name="connsiteY616" fmla="*/ 5549285 h 5873374"/>
              <a:gd name="connsiteX617" fmla="*/ 4671896 w 5252311"/>
              <a:gd name="connsiteY617" fmla="*/ 5545598 h 5873374"/>
              <a:gd name="connsiteX618" fmla="*/ 4659568 w 5252311"/>
              <a:gd name="connsiteY618" fmla="*/ 5542419 h 5873374"/>
              <a:gd name="connsiteX619" fmla="*/ 3661566 w 5252311"/>
              <a:gd name="connsiteY619" fmla="*/ 5532477 h 5873374"/>
              <a:gd name="connsiteX620" fmla="*/ 3666944 w 5252311"/>
              <a:gd name="connsiteY620" fmla="*/ 5538159 h 5873374"/>
              <a:gd name="connsiteX621" fmla="*/ 3662686 w 5252311"/>
              <a:gd name="connsiteY621" fmla="*/ 5540130 h 5873374"/>
              <a:gd name="connsiteX622" fmla="*/ 3657285 w 5252311"/>
              <a:gd name="connsiteY622" fmla="*/ 5534281 h 5873374"/>
              <a:gd name="connsiteX623" fmla="*/ 3661566 w 5252311"/>
              <a:gd name="connsiteY623" fmla="*/ 5532477 h 5873374"/>
              <a:gd name="connsiteX624" fmla="*/ 4288025 w 5252311"/>
              <a:gd name="connsiteY624" fmla="*/ 5522711 h 5873374"/>
              <a:gd name="connsiteX625" fmla="*/ 4287262 w 5252311"/>
              <a:gd name="connsiteY625" fmla="*/ 5536061 h 5873374"/>
              <a:gd name="connsiteX626" fmla="*/ 4274108 w 5252311"/>
              <a:gd name="connsiteY626" fmla="*/ 5539240 h 5873374"/>
              <a:gd name="connsiteX627" fmla="*/ 4268834 w 5252311"/>
              <a:gd name="connsiteY627" fmla="*/ 5548268 h 5873374"/>
              <a:gd name="connsiteX628" fmla="*/ 4295460 w 5252311"/>
              <a:gd name="connsiteY628" fmla="*/ 5547950 h 5873374"/>
              <a:gd name="connsiteX629" fmla="*/ 4303975 w 5252311"/>
              <a:gd name="connsiteY629" fmla="*/ 5538350 h 5873374"/>
              <a:gd name="connsiteX630" fmla="*/ 4302895 w 5252311"/>
              <a:gd name="connsiteY630" fmla="*/ 5529640 h 5873374"/>
              <a:gd name="connsiteX631" fmla="*/ 4295078 w 5252311"/>
              <a:gd name="connsiteY631" fmla="*/ 5526652 h 5873374"/>
              <a:gd name="connsiteX632" fmla="*/ 4288025 w 5252311"/>
              <a:gd name="connsiteY632" fmla="*/ 5522711 h 5873374"/>
              <a:gd name="connsiteX633" fmla="*/ 4251169 w 5252311"/>
              <a:gd name="connsiteY633" fmla="*/ 5521439 h 5873374"/>
              <a:gd name="connsiteX634" fmla="*/ 4247611 w 5252311"/>
              <a:gd name="connsiteY634" fmla="*/ 5522902 h 5873374"/>
              <a:gd name="connsiteX635" fmla="*/ 4250978 w 5252311"/>
              <a:gd name="connsiteY635" fmla="*/ 5526716 h 5873374"/>
              <a:gd name="connsiteX636" fmla="*/ 4254537 w 5252311"/>
              <a:gd name="connsiteY636" fmla="*/ 5525254 h 5873374"/>
              <a:gd name="connsiteX637" fmla="*/ 4251169 w 5252311"/>
              <a:gd name="connsiteY637" fmla="*/ 5521439 h 5873374"/>
              <a:gd name="connsiteX638" fmla="*/ 3749042 w 5252311"/>
              <a:gd name="connsiteY638" fmla="*/ 5520804 h 5873374"/>
              <a:gd name="connsiteX639" fmla="*/ 3752410 w 5252311"/>
              <a:gd name="connsiteY639" fmla="*/ 5524428 h 5873374"/>
              <a:gd name="connsiteX640" fmla="*/ 3748788 w 5252311"/>
              <a:gd name="connsiteY640" fmla="*/ 5527797 h 5873374"/>
              <a:gd name="connsiteX641" fmla="*/ 3745420 w 5252311"/>
              <a:gd name="connsiteY641" fmla="*/ 5524174 h 5873374"/>
              <a:gd name="connsiteX642" fmla="*/ 3749042 w 5252311"/>
              <a:gd name="connsiteY642" fmla="*/ 5520804 h 5873374"/>
              <a:gd name="connsiteX643" fmla="*/ 3862556 w 5252311"/>
              <a:gd name="connsiteY643" fmla="*/ 5519230 h 5873374"/>
              <a:gd name="connsiteX644" fmla="*/ 3865328 w 5252311"/>
              <a:gd name="connsiteY644" fmla="*/ 5524300 h 5873374"/>
              <a:gd name="connsiteX645" fmla="*/ 3875241 w 5252311"/>
              <a:gd name="connsiteY645" fmla="*/ 5537015 h 5873374"/>
              <a:gd name="connsiteX646" fmla="*/ 3874542 w 5252311"/>
              <a:gd name="connsiteY646" fmla="*/ 5556278 h 5873374"/>
              <a:gd name="connsiteX647" fmla="*/ 3872191 w 5252311"/>
              <a:gd name="connsiteY647" fmla="*/ 5553862 h 5873374"/>
              <a:gd name="connsiteX648" fmla="*/ 3868124 w 5252311"/>
              <a:gd name="connsiteY648" fmla="*/ 5549666 h 5873374"/>
              <a:gd name="connsiteX649" fmla="*/ 3863422 w 5252311"/>
              <a:gd name="connsiteY649" fmla="*/ 5538986 h 5873374"/>
              <a:gd name="connsiteX650" fmla="*/ 3859418 w 5252311"/>
              <a:gd name="connsiteY650" fmla="*/ 5528305 h 5873374"/>
              <a:gd name="connsiteX651" fmla="*/ 3858211 w 5252311"/>
              <a:gd name="connsiteY651" fmla="*/ 5522647 h 5873374"/>
              <a:gd name="connsiteX652" fmla="*/ 3862556 w 5252311"/>
              <a:gd name="connsiteY652" fmla="*/ 5519230 h 5873374"/>
              <a:gd name="connsiteX653" fmla="*/ 3975832 w 5252311"/>
              <a:gd name="connsiteY653" fmla="*/ 5515337 h 5873374"/>
              <a:gd name="connsiteX654" fmla="*/ 3982186 w 5252311"/>
              <a:gd name="connsiteY654" fmla="*/ 5522266 h 5873374"/>
              <a:gd name="connsiteX655" fmla="*/ 3981615 w 5252311"/>
              <a:gd name="connsiteY655" fmla="*/ 5518007 h 5873374"/>
              <a:gd name="connsiteX656" fmla="*/ 3975832 w 5252311"/>
              <a:gd name="connsiteY656" fmla="*/ 5515337 h 5873374"/>
              <a:gd name="connsiteX657" fmla="*/ 3782530 w 5252311"/>
              <a:gd name="connsiteY657" fmla="*/ 5507962 h 5873374"/>
              <a:gd name="connsiteX658" fmla="*/ 3786660 w 5252311"/>
              <a:gd name="connsiteY658" fmla="*/ 5519278 h 5873374"/>
              <a:gd name="connsiteX659" fmla="*/ 3788185 w 5252311"/>
              <a:gd name="connsiteY659" fmla="*/ 5516099 h 5873374"/>
              <a:gd name="connsiteX660" fmla="*/ 3782530 w 5252311"/>
              <a:gd name="connsiteY660" fmla="*/ 5507962 h 5873374"/>
              <a:gd name="connsiteX661" fmla="*/ 3638920 w 5252311"/>
              <a:gd name="connsiteY661" fmla="*/ 5507009 h 5873374"/>
              <a:gd name="connsiteX662" fmla="*/ 3647435 w 5252311"/>
              <a:gd name="connsiteY662" fmla="*/ 5514319 h 5873374"/>
              <a:gd name="connsiteX663" fmla="*/ 3642224 w 5252311"/>
              <a:gd name="connsiteY663" fmla="*/ 5513239 h 5873374"/>
              <a:gd name="connsiteX664" fmla="*/ 3638920 w 5252311"/>
              <a:gd name="connsiteY664" fmla="*/ 5507009 h 5873374"/>
              <a:gd name="connsiteX665" fmla="*/ 3740646 w 5252311"/>
              <a:gd name="connsiteY665" fmla="*/ 5506643 h 5873374"/>
              <a:gd name="connsiteX666" fmla="*/ 3747517 w 5252311"/>
              <a:gd name="connsiteY666" fmla="*/ 5509870 h 5873374"/>
              <a:gd name="connsiteX667" fmla="*/ 3738748 w 5252311"/>
              <a:gd name="connsiteY667" fmla="*/ 5515210 h 5873374"/>
              <a:gd name="connsiteX668" fmla="*/ 3735443 w 5252311"/>
              <a:gd name="connsiteY668" fmla="*/ 5509806 h 5873374"/>
              <a:gd name="connsiteX669" fmla="*/ 3740646 w 5252311"/>
              <a:gd name="connsiteY669" fmla="*/ 5506643 h 5873374"/>
              <a:gd name="connsiteX670" fmla="*/ 4779643 w 5252311"/>
              <a:gd name="connsiteY670" fmla="*/ 5501517 h 5873374"/>
              <a:gd name="connsiteX671" fmla="*/ 4777570 w 5252311"/>
              <a:gd name="connsiteY671" fmla="*/ 5507835 h 5873374"/>
              <a:gd name="connsiteX672" fmla="*/ 4770644 w 5252311"/>
              <a:gd name="connsiteY672" fmla="*/ 5515654 h 5873374"/>
              <a:gd name="connsiteX673" fmla="*/ 4767467 w 5252311"/>
              <a:gd name="connsiteY673" fmla="*/ 5520613 h 5873374"/>
              <a:gd name="connsiteX674" fmla="*/ 4763147 w 5252311"/>
              <a:gd name="connsiteY674" fmla="*/ 5527988 h 5873374"/>
              <a:gd name="connsiteX675" fmla="*/ 4761621 w 5252311"/>
              <a:gd name="connsiteY675" fmla="*/ 5526335 h 5873374"/>
              <a:gd name="connsiteX676" fmla="*/ 4760732 w 5252311"/>
              <a:gd name="connsiteY676" fmla="*/ 5522266 h 5873374"/>
              <a:gd name="connsiteX677" fmla="*/ 4770135 w 5252311"/>
              <a:gd name="connsiteY677" fmla="*/ 5504974 h 5873374"/>
              <a:gd name="connsiteX678" fmla="*/ 4779643 w 5252311"/>
              <a:gd name="connsiteY678" fmla="*/ 5501517 h 5873374"/>
              <a:gd name="connsiteX679" fmla="*/ 4120142 w 5252311"/>
              <a:gd name="connsiteY679" fmla="*/ 5499824 h 5873374"/>
              <a:gd name="connsiteX680" fmla="*/ 4126369 w 5252311"/>
              <a:gd name="connsiteY680" fmla="*/ 5502304 h 5873374"/>
              <a:gd name="connsiteX681" fmla="*/ 4124335 w 5252311"/>
              <a:gd name="connsiteY681" fmla="*/ 5504338 h 5873374"/>
              <a:gd name="connsiteX682" fmla="*/ 4120142 w 5252311"/>
              <a:gd name="connsiteY682" fmla="*/ 5499824 h 5873374"/>
              <a:gd name="connsiteX683" fmla="*/ 4207960 w 5252311"/>
              <a:gd name="connsiteY683" fmla="*/ 5498807 h 5873374"/>
              <a:gd name="connsiteX684" fmla="*/ 4211519 w 5252311"/>
              <a:gd name="connsiteY684" fmla="*/ 5502431 h 5873374"/>
              <a:gd name="connsiteX685" fmla="*/ 4209802 w 5252311"/>
              <a:gd name="connsiteY685" fmla="*/ 5505864 h 5873374"/>
              <a:gd name="connsiteX686" fmla="*/ 4206244 w 5252311"/>
              <a:gd name="connsiteY686" fmla="*/ 5502240 h 5873374"/>
              <a:gd name="connsiteX687" fmla="*/ 4207960 w 5252311"/>
              <a:gd name="connsiteY687" fmla="*/ 5498807 h 5873374"/>
              <a:gd name="connsiteX688" fmla="*/ 4298574 w 5252311"/>
              <a:gd name="connsiteY688" fmla="*/ 5492577 h 5873374"/>
              <a:gd name="connsiteX689" fmla="*/ 4296414 w 5252311"/>
              <a:gd name="connsiteY689" fmla="*/ 5494611 h 5873374"/>
              <a:gd name="connsiteX690" fmla="*/ 4291901 w 5252311"/>
              <a:gd name="connsiteY690" fmla="*/ 5492704 h 5873374"/>
              <a:gd name="connsiteX691" fmla="*/ 4298574 w 5252311"/>
              <a:gd name="connsiteY691" fmla="*/ 5492577 h 5873374"/>
              <a:gd name="connsiteX692" fmla="*/ 4145368 w 5252311"/>
              <a:gd name="connsiteY692" fmla="*/ 5486474 h 5873374"/>
              <a:gd name="connsiteX693" fmla="*/ 4151277 w 5252311"/>
              <a:gd name="connsiteY693" fmla="*/ 5488953 h 5873374"/>
              <a:gd name="connsiteX694" fmla="*/ 4151659 w 5252311"/>
              <a:gd name="connsiteY694" fmla="*/ 5493213 h 5873374"/>
              <a:gd name="connsiteX695" fmla="*/ 4145749 w 5252311"/>
              <a:gd name="connsiteY695" fmla="*/ 5490734 h 5873374"/>
              <a:gd name="connsiteX696" fmla="*/ 4145368 w 5252311"/>
              <a:gd name="connsiteY696" fmla="*/ 5486474 h 5873374"/>
              <a:gd name="connsiteX697" fmla="*/ 4105018 w 5252311"/>
              <a:gd name="connsiteY697" fmla="*/ 5484440 h 5873374"/>
              <a:gd name="connsiteX698" fmla="*/ 4109529 w 5252311"/>
              <a:gd name="connsiteY698" fmla="*/ 5501478 h 5873374"/>
              <a:gd name="connsiteX699" fmla="*/ 4106543 w 5252311"/>
              <a:gd name="connsiteY699" fmla="*/ 5510887 h 5873374"/>
              <a:gd name="connsiteX700" fmla="*/ 4104382 w 5252311"/>
              <a:gd name="connsiteY700" fmla="*/ 5500270 h 5873374"/>
              <a:gd name="connsiteX701" fmla="*/ 4105018 w 5252311"/>
              <a:gd name="connsiteY701" fmla="*/ 5484440 h 5873374"/>
              <a:gd name="connsiteX702" fmla="*/ 4259748 w 5252311"/>
              <a:gd name="connsiteY702" fmla="*/ 5479545 h 5873374"/>
              <a:gd name="connsiteX703" fmla="*/ 4263116 w 5252311"/>
              <a:gd name="connsiteY703" fmla="*/ 5483359 h 5873374"/>
              <a:gd name="connsiteX704" fmla="*/ 4259558 w 5252311"/>
              <a:gd name="connsiteY704" fmla="*/ 5484822 h 5873374"/>
              <a:gd name="connsiteX705" fmla="*/ 4256190 w 5252311"/>
              <a:gd name="connsiteY705" fmla="*/ 5481007 h 5873374"/>
              <a:gd name="connsiteX706" fmla="*/ 4259748 w 5252311"/>
              <a:gd name="connsiteY706" fmla="*/ 5479545 h 5873374"/>
              <a:gd name="connsiteX707" fmla="*/ 4222829 w 5252311"/>
              <a:gd name="connsiteY707" fmla="*/ 5479481 h 5873374"/>
              <a:gd name="connsiteX708" fmla="*/ 4221494 w 5252311"/>
              <a:gd name="connsiteY708" fmla="*/ 5487937 h 5873374"/>
              <a:gd name="connsiteX709" fmla="*/ 4213869 w 5252311"/>
              <a:gd name="connsiteY709" fmla="*/ 5484249 h 5873374"/>
              <a:gd name="connsiteX710" fmla="*/ 4222829 w 5252311"/>
              <a:gd name="connsiteY710" fmla="*/ 5479481 h 5873374"/>
              <a:gd name="connsiteX711" fmla="*/ 3829616 w 5252311"/>
              <a:gd name="connsiteY711" fmla="*/ 5478018 h 5873374"/>
              <a:gd name="connsiteX712" fmla="*/ 3824279 w 5252311"/>
              <a:gd name="connsiteY712" fmla="*/ 5479226 h 5873374"/>
              <a:gd name="connsiteX713" fmla="*/ 3829362 w 5252311"/>
              <a:gd name="connsiteY713" fmla="*/ 5485011 h 5873374"/>
              <a:gd name="connsiteX714" fmla="*/ 3834700 w 5252311"/>
              <a:gd name="connsiteY714" fmla="*/ 5483804 h 5873374"/>
              <a:gd name="connsiteX715" fmla="*/ 3829616 w 5252311"/>
              <a:gd name="connsiteY715" fmla="*/ 5478018 h 5873374"/>
              <a:gd name="connsiteX716" fmla="*/ 4695281 w 5252311"/>
              <a:gd name="connsiteY716" fmla="*/ 5476747 h 5873374"/>
              <a:gd name="connsiteX717" fmla="*/ 4688036 w 5252311"/>
              <a:gd name="connsiteY717" fmla="*/ 5482723 h 5873374"/>
              <a:gd name="connsiteX718" fmla="*/ 4691213 w 5252311"/>
              <a:gd name="connsiteY718" fmla="*/ 5491687 h 5873374"/>
              <a:gd name="connsiteX719" fmla="*/ 4701064 w 5252311"/>
              <a:gd name="connsiteY719" fmla="*/ 5491687 h 5873374"/>
              <a:gd name="connsiteX720" fmla="*/ 4695281 w 5252311"/>
              <a:gd name="connsiteY720" fmla="*/ 5476747 h 5873374"/>
              <a:gd name="connsiteX721" fmla="*/ 4137044 w 5252311"/>
              <a:gd name="connsiteY721" fmla="*/ 5474586 h 5873374"/>
              <a:gd name="connsiteX722" fmla="*/ 4142255 w 5252311"/>
              <a:gd name="connsiteY722" fmla="*/ 5475476 h 5873374"/>
              <a:gd name="connsiteX723" fmla="*/ 4140666 w 5252311"/>
              <a:gd name="connsiteY723" fmla="*/ 5480816 h 5873374"/>
              <a:gd name="connsiteX724" fmla="*/ 4137044 w 5252311"/>
              <a:gd name="connsiteY724" fmla="*/ 5474586 h 5873374"/>
              <a:gd name="connsiteX725" fmla="*/ 4809812 w 5252311"/>
              <a:gd name="connsiteY725" fmla="*/ 5472599 h 5873374"/>
              <a:gd name="connsiteX726" fmla="*/ 4809406 w 5252311"/>
              <a:gd name="connsiteY726" fmla="*/ 5480816 h 5873374"/>
              <a:gd name="connsiteX727" fmla="*/ 4803941 w 5252311"/>
              <a:gd name="connsiteY727" fmla="*/ 5481515 h 5873374"/>
              <a:gd name="connsiteX728" fmla="*/ 4804259 w 5252311"/>
              <a:gd name="connsiteY728" fmla="*/ 5473250 h 5873374"/>
              <a:gd name="connsiteX729" fmla="*/ 4809812 w 5252311"/>
              <a:gd name="connsiteY729" fmla="*/ 5472599 h 5873374"/>
              <a:gd name="connsiteX730" fmla="*/ 3715428 w 5252311"/>
              <a:gd name="connsiteY730" fmla="*/ 5471026 h 5873374"/>
              <a:gd name="connsiteX731" fmla="*/ 3721528 w 5252311"/>
              <a:gd name="connsiteY731" fmla="*/ 5476302 h 5873374"/>
              <a:gd name="connsiteX732" fmla="*/ 3715046 w 5252311"/>
              <a:gd name="connsiteY732" fmla="*/ 5475285 h 5873374"/>
              <a:gd name="connsiteX733" fmla="*/ 3715428 w 5252311"/>
              <a:gd name="connsiteY733" fmla="*/ 5471026 h 5873374"/>
              <a:gd name="connsiteX734" fmla="*/ 4207514 w 5252311"/>
              <a:gd name="connsiteY734" fmla="*/ 5467147 h 5873374"/>
              <a:gd name="connsiteX735" fmla="*/ 4210882 w 5252311"/>
              <a:gd name="connsiteY735" fmla="*/ 5470771 h 5873374"/>
              <a:gd name="connsiteX736" fmla="*/ 4207260 w 5252311"/>
              <a:gd name="connsiteY736" fmla="*/ 5474140 h 5873374"/>
              <a:gd name="connsiteX737" fmla="*/ 4203892 w 5252311"/>
              <a:gd name="connsiteY737" fmla="*/ 5470517 h 5873374"/>
              <a:gd name="connsiteX738" fmla="*/ 4207514 w 5252311"/>
              <a:gd name="connsiteY738" fmla="*/ 5467147 h 5873374"/>
              <a:gd name="connsiteX739" fmla="*/ 3694522 w 5252311"/>
              <a:gd name="connsiteY739" fmla="*/ 5466130 h 5873374"/>
              <a:gd name="connsiteX740" fmla="*/ 3703291 w 5252311"/>
              <a:gd name="connsiteY740" fmla="*/ 5475603 h 5873374"/>
              <a:gd name="connsiteX741" fmla="*/ 3704371 w 5252311"/>
              <a:gd name="connsiteY741" fmla="*/ 5488826 h 5873374"/>
              <a:gd name="connsiteX742" fmla="*/ 3701893 w 5252311"/>
              <a:gd name="connsiteY742" fmla="*/ 5489080 h 5873374"/>
              <a:gd name="connsiteX743" fmla="*/ 3697636 w 5252311"/>
              <a:gd name="connsiteY743" fmla="*/ 5476429 h 5873374"/>
              <a:gd name="connsiteX744" fmla="*/ 3694522 w 5252311"/>
              <a:gd name="connsiteY744" fmla="*/ 5466130 h 5873374"/>
              <a:gd name="connsiteX745" fmla="*/ 3848743 w 5252311"/>
              <a:gd name="connsiteY745" fmla="*/ 5464604 h 5873374"/>
              <a:gd name="connsiteX746" fmla="*/ 3866345 w 5252311"/>
              <a:gd name="connsiteY746" fmla="*/ 5482469 h 5873374"/>
              <a:gd name="connsiteX747" fmla="*/ 3881405 w 5252311"/>
              <a:gd name="connsiteY747" fmla="*/ 5502494 h 5873374"/>
              <a:gd name="connsiteX748" fmla="*/ 3896465 w 5252311"/>
              <a:gd name="connsiteY748" fmla="*/ 5522902 h 5873374"/>
              <a:gd name="connsiteX749" fmla="*/ 3899578 w 5252311"/>
              <a:gd name="connsiteY749" fmla="*/ 5524618 h 5873374"/>
              <a:gd name="connsiteX750" fmla="*/ 3907458 w 5252311"/>
              <a:gd name="connsiteY750" fmla="*/ 5541211 h 5873374"/>
              <a:gd name="connsiteX751" fmla="*/ 3895130 w 5252311"/>
              <a:gd name="connsiteY751" fmla="*/ 5543945 h 5873374"/>
              <a:gd name="connsiteX752" fmla="*/ 3886615 w 5252311"/>
              <a:gd name="connsiteY752" fmla="*/ 5538732 h 5873374"/>
              <a:gd name="connsiteX753" fmla="*/ 3880325 w 5252311"/>
              <a:gd name="connsiteY753" fmla="*/ 5527606 h 5873374"/>
              <a:gd name="connsiteX754" fmla="*/ 3865582 w 5252311"/>
              <a:gd name="connsiteY754" fmla="*/ 5502494 h 5873374"/>
              <a:gd name="connsiteX755" fmla="*/ 3849378 w 5252311"/>
              <a:gd name="connsiteY755" fmla="*/ 5479798 h 5873374"/>
              <a:gd name="connsiteX756" fmla="*/ 3848743 w 5252311"/>
              <a:gd name="connsiteY756" fmla="*/ 5464604 h 5873374"/>
              <a:gd name="connsiteX757" fmla="*/ 4767594 w 5252311"/>
              <a:gd name="connsiteY757" fmla="*/ 5463523 h 5873374"/>
              <a:gd name="connsiteX758" fmla="*/ 4771788 w 5252311"/>
              <a:gd name="connsiteY758" fmla="*/ 5468037 h 5873374"/>
              <a:gd name="connsiteX759" fmla="*/ 4773822 w 5252311"/>
              <a:gd name="connsiteY759" fmla="*/ 5466003 h 5873374"/>
              <a:gd name="connsiteX760" fmla="*/ 4767594 w 5252311"/>
              <a:gd name="connsiteY760" fmla="*/ 5463523 h 5873374"/>
              <a:gd name="connsiteX761" fmla="*/ 4729657 w 5252311"/>
              <a:gd name="connsiteY761" fmla="*/ 5463333 h 5873374"/>
              <a:gd name="connsiteX762" fmla="*/ 4719745 w 5252311"/>
              <a:gd name="connsiteY762" fmla="*/ 5465812 h 5873374"/>
              <a:gd name="connsiteX763" fmla="*/ 4713199 w 5252311"/>
              <a:gd name="connsiteY763" fmla="*/ 5467656 h 5873374"/>
              <a:gd name="connsiteX764" fmla="*/ 4706591 w 5252311"/>
              <a:gd name="connsiteY764" fmla="*/ 5465431 h 5873374"/>
              <a:gd name="connsiteX765" fmla="*/ 4707608 w 5252311"/>
              <a:gd name="connsiteY765" fmla="*/ 5475857 h 5873374"/>
              <a:gd name="connsiteX766" fmla="*/ 4727878 w 5252311"/>
              <a:gd name="connsiteY766" fmla="*/ 5470453 h 5873374"/>
              <a:gd name="connsiteX767" fmla="*/ 4734424 w 5252311"/>
              <a:gd name="connsiteY767" fmla="*/ 5472106 h 5873374"/>
              <a:gd name="connsiteX768" fmla="*/ 4736902 w 5252311"/>
              <a:gd name="connsiteY768" fmla="*/ 5472360 h 5873374"/>
              <a:gd name="connsiteX769" fmla="*/ 4729657 w 5252311"/>
              <a:gd name="connsiteY769" fmla="*/ 5463333 h 5873374"/>
              <a:gd name="connsiteX770" fmla="*/ 4840536 w 5252311"/>
              <a:gd name="connsiteY770" fmla="*/ 5458875 h 5873374"/>
              <a:gd name="connsiteX771" fmla="*/ 4843212 w 5252311"/>
              <a:gd name="connsiteY771" fmla="*/ 5463841 h 5873374"/>
              <a:gd name="connsiteX772" fmla="*/ 4833553 w 5252311"/>
              <a:gd name="connsiteY772" fmla="*/ 5468737 h 5873374"/>
              <a:gd name="connsiteX773" fmla="*/ 4830948 w 5252311"/>
              <a:gd name="connsiteY773" fmla="*/ 5463587 h 5873374"/>
              <a:gd name="connsiteX774" fmla="*/ 4840536 w 5252311"/>
              <a:gd name="connsiteY774" fmla="*/ 5458875 h 5873374"/>
              <a:gd name="connsiteX775" fmla="*/ 4815697 w 5252311"/>
              <a:gd name="connsiteY775" fmla="*/ 5457548 h 5873374"/>
              <a:gd name="connsiteX776" fmla="*/ 4816969 w 5252311"/>
              <a:gd name="connsiteY776" fmla="*/ 5461108 h 5873374"/>
              <a:gd name="connsiteX777" fmla="*/ 4811249 w 5252311"/>
              <a:gd name="connsiteY777" fmla="*/ 5464414 h 5873374"/>
              <a:gd name="connsiteX778" fmla="*/ 4809979 w 5252311"/>
              <a:gd name="connsiteY778" fmla="*/ 5460854 h 5873374"/>
              <a:gd name="connsiteX779" fmla="*/ 4815697 w 5252311"/>
              <a:gd name="connsiteY779" fmla="*/ 5457548 h 5873374"/>
              <a:gd name="connsiteX780" fmla="*/ 4289613 w 5252311"/>
              <a:gd name="connsiteY780" fmla="*/ 5449919 h 5873374"/>
              <a:gd name="connsiteX781" fmla="*/ 4290630 w 5252311"/>
              <a:gd name="connsiteY781" fmla="*/ 5459836 h 5873374"/>
              <a:gd name="connsiteX782" fmla="*/ 4295078 w 5252311"/>
              <a:gd name="connsiteY782" fmla="*/ 5458183 h 5873374"/>
              <a:gd name="connsiteX783" fmla="*/ 4289613 w 5252311"/>
              <a:gd name="connsiteY783" fmla="*/ 5449919 h 5873374"/>
              <a:gd name="connsiteX784" fmla="*/ 4113342 w 5252311"/>
              <a:gd name="connsiteY784" fmla="*/ 5449664 h 5873374"/>
              <a:gd name="connsiteX785" fmla="*/ 4116647 w 5252311"/>
              <a:gd name="connsiteY785" fmla="*/ 5455068 h 5873374"/>
              <a:gd name="connsiteX786" fmla="*/ 4112961 w 5252311"/>
              <a:gd name="connsiteY786" fmla="*/ 5460218 h 5873374"/>
              <a:gd name="connsiteX787" fmla="*/ 4109656 w 5252311"/>
              <a:gd name="connsiteY787" fmla="*/ 5454814 h 5873374"/>
              <a:gd name="connsiteX788" fmla="*/ 4113342 w 5252311"/>
              <a:gd name="connsiteY788" fmla="*/ 5449664 h 5873374"/>
              <a:gd name="connsiteX789" fmla="*/ 4833489 w 5252311"/>
              <a:gd name="connsiteY789" fmla="*/ 5440701 h 5873374"/>
              <a:gd name="connsiteX790" fmla="*/ 4844037 w 5252311"/>
              <a:gd name="connsiteY790" fmla="*/ 5440955 h 5873374"/>
              <a:gd name="connsiteX791" fmla="*/ 4836031 w 5252311"/>
              <a:gd name="connsiteY791" fmla="*/ 5444197 h 5873374"/>
              <a:gd name="connsiteX792" fmla="*/ 4833489 w 5252311"/>
              <a:gd name="connsiteY792" fmla="*/ 5440701 h 5873374"/>
              <a:gd name="connsiteX793" fmla="*/ 4877462 w 5252311"/>
              <a:gd name="connsiteY793" fmla="*/ 5439874 h 5873374"/>
              <a:gd name="connsiteX794" fmla="*/ 4882482 w 5252311"/>
              <a:gd name="connsiteY794" fmla="*/ 5446041 h 5873374"/>
              <a:gd name="connsiteX795" fmla="*/ 4874285 w 5252311"/>
              <a:gd name="connsiteY795" fmla="*/ 5449156 h 5873374"/>
              <a:gd name="connsiteX796" fmla="*/ 4877462 w 5252311"/>
              <a:gd name="connsiteY796" fmla="*/ 5439874 h 5873374"/>
              <a:gd name="connsiteX797" fmla="*/ 3520220 w 5252311"/>
              <a:gd name="connsiteY797" fmla="*/ 5439429 h 5873374"/>
              <a:gd name="connsiteX798" fmla="*/ 3527146 w 5252311"/>
              <a:gd name="connsiteY798" fmla="*/ 5442862 h 5873374"/>
              <a:gd name="connsiteX799" fmla="*/ 3521427 w 5252311"/>
              <a:gd name="connsiteY799" fmla="*/ 5445596 h 5873374"/>
              <a:gd name="connsiteX800" fmla="*/ 3520220 w 5252311"/>
              <a:gd name="connsiteY800" fmla="*/ 5439429 h 5873374"/>
              <a:gd name="connsiteX801" fmla="*/ 3945902 w 5252311"/>
              <a:gd name="connsiteY801" fmla="*/ 5437650 h 5873374"/>
              <a:gd name="connsiteX802" fmla="*/ 3943742 w 5252311"/>
              <a:gd name="connsiteY802" fmla="*/ 5439684 h 5873374"/>
              <a:gd name="connsiteX803" fmla="*/ 3939230 w 5252311"/>
              <a:gd name="connsiteY803" fmla="*/ 5437777 h 5873374"/>
              <a:gd name="connsiteX804" fmla="*/ 3945902 w 5252311"/>
              <a:gd name="connsiteY804" fmla="*/ 5437650 h 5873374"/>
              <a:gd name="connsiteX805" fmla="*/ 4020758 w 5252311"/>
              <a:gd name="connsiteY805" fmla="*/ 5436251 h 5873374"/>
              <a:gd name="connsiteX806" fmla="*/ 4026667 w 5252311"/>
              <a:gd name="connsiteY806" fmla="*/ 5438730 h 5873374"/>
              <a:gd name="connsiteX807" fmla="*/ 4027049 w 5252311"/>
              <a:gd name="connsiteY807" fmla="*/ 5442990 h 5873374"/>
              <a:gd name="connsiteX808" fmla="*/ 4021139 w 5252311"/>
              <a:gd name="connsiteY808" fmla="*/ 5440510 h 5873374"/>
              <a:gd name="connsiteX809" fmla="*/ 4020758 w 5252311"/>
              <a:gd name="connsiteY809" fmla="*/ 5436251 h 5873374"/>
              <a:gd name="connsiteX810" fmla="*/ 4085763 w 5252311"/>
              <a:gd name="connsiteY810" fmla="*/ 5434598 h 5873374"/>
              <a:gd name="connsiteX811" fmla="*/ 4089131 w 5252311"/>
              <a:gd name="connsiteY811" fmla="*/ 5438412 h 5873374"/>
              <a:gd name="connsiteX812" fmla="*/ 4085573 w 5252311"/>
              <a:gd name="connsiteY812" fmla="*/ 5439875 h 5873374"/>
              <a:gd name="connsiteX813" fmla="*/ 4082205 w 5252311"/>
              <a:gd name="connsiteY813" fmla="*/ 5436060 h 5873374"/>
              <a:gd name="connsiteX814" fmla="*/ 4085763 w 5252311"/>
              <a:gd name="connsiteY814" fmla="*/ 5434598 h 5873374"/>
              <a:gd name="connsiteX815" fmla="*/ 4099315 w 5252311"/>
              <a:gd name="connsiteY815" fmla="*/ 5434169 h 5873374"/>
              <a:gd name="connsiteX816" fmla="*/ 4107432 w 5252311"/>
              <a:gd name="connsiteY816" fmla="*/ 5439238 h 5873374"/>
              <a:gd name="connsiteX817" fmla="*/ 4110292 w 5252311"/>
              <a:gd name="connsiteY817" fmla="*/ 5446041 h 5873374"/>
              <a:gd name="connsiteX818" fmla="*/ 4101459 w 5252311"/>
              <a:gd name="connsiteY818" fmla="*/ 5447821 h 5873374"/>
              <a:gd name="connsiteX819" fmla="*/ 4096058 w 5252311"/>
              <a:gd name="connsiteY819" fmla="*/ 5442353 h 5873374"/>
              <a:gd name="connsiteX820" fmla="*/ 4099315 w 5252311"/>
              <a:gd name="connsiteY820" fmla="*/ 5434169 h 5873374"/>
              <a:gd name="connsiteX821" fmla="*/ 3676332 w 5252311"/>
              <a:gd name="connsiteY821" fmla="*/ 5434121 h 5873374"/>
              <a:gd name="connsiteX822" fmla="*/ 3679906 w 5252311"/>
              <a:gd name="connsiteY822" fmla="*/ 5437459 h 5873374"/>
              <a:gd name="connsiteX823" fmla="*/ 3678127 w 5252311"/>
              <a:gd name="connsiteY823" fmla="*/ 5442672 h 5873374"/>
              <a:gd name="connsiteX824" fmla="*/ 3674759 w 5252311"/>
              <a:gd name="connsiteY824" fmla="*/ 5439366 h 5873374"/>
              <a:gd name="connsiteX825" fmla="*/ 3676332 w 5252311"/>
              <a:gd name="connsiteY825" fmla="*/ 5434121 h 5873374"/>
              <a:gd name="connsiteX826" fmla="*/ 3857957 w 5252311"/>
              <a:gd name="connsiteY826" fmla="*/ 5431610 h 5873374"/>
              <a:gd name="connsiteX827" fmla="*/ 3868950 w 5252311"/>
              <a:gd name="connsiteY827" fmla="*/ 5445024 h 5873374"/>
              <a:gd name="connsiteX828" fmla="*/ 3855669 w 5252311"/>
              <a:gd name="connsiteY828" fmla="*/ 5441718 h 5873374"/>
              <a:gd name="connsiteX829" fmla="*/ 3857957 w 5252311"/>
              <a:gd name="connsiteY829" fmla="*/ 5431610 h 5873374"/>
              <a:gd name="connsiteX830" fmla="*/ 4158649 w 5252311"/>
              <a:gd name="connsiteY830" fmla="*/ 5430211 h 5873374"/>
              <a:gd name="connsiteX831" fmla="*/ 4157823 w 5252311"/>
              <a:gd name="connsiteY831" fmla="*/ 5441718 h 5873374"/>
              <a:gd name="connsiteX832" fmla="*/ 4164940 w 5252311"/>
              <a:gd name="connsiteY832" fmla="*/ 5444452 h 5873374"/>
              <a:gd name="connsiteX833" fmla="*/ 4165575 w 5252311"/>
              <a:gd name="connsiteY833" fmla="*/ 5437459 h 5873374"/>
              <a:gd name="connsiteX834" fmla="*/ 4158649 w 5252311"/>
              <a:gd name="connsiteY834" fmla="*/ 5430211 h 5873374"/>
              <a:gd name="connsiteX835" fmla="*/ 4886676 w 5252311"/>
              <a:gd name="connsiteY835" fmla="*/ 5428495 h 5873374"/>
              <a:gd name="connsiteX836" fmla="*/ 4890108 w 5252311"/>
              <a:gd name="connsiteY836" fmla="*/ 5430212 h 5873374"/>
              <a:gd name="connsiteX837" fmla="*/ 4886486 w 5252311"/>
              <a:gd name="connsiteY837" fmla="*/ 5433772 h 5873374"/>
              <a:gd name="connsiteX838" fmla="*/ 4883054 w 5252311"/>
              <a:gd name="connsiteY838" fmla="*/ 5432055 h 5873374"/>
              <a:gd name="connsiteX839" fmla="*/ 4886676 w 5252311"/>
              <a:gd name="connsiteY839" fmla="*/ 5428495 h 5873374"/>
              <a:gd name="connsiteX840" fmla="*/ 3955943 w 5252311"/>
              <a:gd name="connsiteY840" fmla="*/ 5412284 h 5873374"/>
              <a:gd name="connsiteX841" fmla="*/ 3964522 w 5252311"/>
              <a:gd name="connsiteY841" fmla="*/ 5423155 h 5873374"/>
              <a:gd name="connsiteX842" fmla="*/ 3959247 w 5252311"/>
              <a:gd name="connsiteY842" fmla="*/ 5425443 h 5873374"/>
              <a:gd name="connsiteX843" fmla="*/ 3955943 w 5252311"/>
              <a:gd name="connsiteY843" fmla="*/ 5412284 h 5873374"/>
              <a:gd name="connsiteX844" fmla="*/ 4044587 w 5252311"/>
              <a:gd name="connsiteY844" fmla="*/ 5410313 h 5873374"/>
              <a:gd name="connsiteX845" fmla="*/ 4066574 w 5252311"/>
              <a:gd name="connsiteY845" fmla="*/ 5430720 h 5873374"/>
              <a:gd name="connsiteX846" fmla="*/ 4102222 w 5252311"/>
              <a:gd name="connsiteY846" fmla="*/ 5467275 h 5873374"/>
              <a:gd name="connsiteX847" fmla="*/ 4106924 w 5252311"/>
              <a:gd name="connsiteY847" fmla="*/ 5477193 h 5873374"/>
              <a:gd name="connsiteX848" fmla="*/ 4091483 w 5252311"/>
              <a:gd name="connsiteY848" fmla="*/ 5473124 h 5873374"/>
              <a:gd name="connsiteX849" fmla="*/ 4085955 w 5252311"/>
              <a:gd name="connsiteY849" fmla="*/ 5469754 h 5873374"/>
              <a:gd name="connsiteX850" fmla="*/ 4082460 w 5252311"/>
              <a:gd name="connsiteY850" fmla="*/ 5464350 h 5873374"/>
              <a:gd name="connsiteX851" fmla="*/ 4075279 w 5252311"/>
              <a:gd name="connsiteY851" fmla="*/ 5458820 h 5873374"/>
              <a:gd name="connsiteX852" fmla="*/ 4070323 w 5252311"/>
              <a:gd name="connsiteY852" fmla="*/ 5454433 h 5873374"/>
              <a:gd name="connsiteX853" fmla="*/ 4052848 w 5252311"/>
              <a:gd name="connsiteY853" fmla="*/ 5442799 h 5873374"/>
              <a:gd name="connsiteX854" fmla="*/ 4043444 w 5252311"/>
              <a:gd name="connsiteY854" fmla="*/ 5440447 h 5873374"/>
              <a:gd name="connsiteX855" fmla="*/ 4051450 w 5252311"/>
              <a:gd name="connsiteY855" fmla="*/ 5436886 h 5873374"/>
              <a:gd name="connsiteX856" fmla="*/ 4049862 w 5252311"/>
              <a:gd name="connsiteY856" fmla="*/ 5427160 h 5873374"/>
              <a:gd name="connsiteX857" fmla="*/ 4044587 w 5252311"/>
              <a:gd name="connsiteY857" fmla="*/ 5410313 h 5873374"/>
              <a:gd name="connsiteX858" fmla="*/ 3665291 w 5252311"/>
              <a:gd name="connsiteY858" fmla="*/ 5408851 h 5873374"/>
              <a:gd name="connsiteX859" fmla="*/ 3668722 w 5252311"/>
              <a:gd name="connsiteY859" fmla="*/ 5411584 h 5873374"/>
              <a:gd name="connsiteX860" fmla="*/ 3670438 w 5252311"/>
              <a:gd name="connsiteY860" fmla="*/ 5422201 h 5873374"/>
              <a:gd name="connsiteX861" fmla="*/ 3668595 w 5252311"/>
              <a:gd name="connsiteY861" fmla="*/ 5430021 h 5873374"/>
              <a:gd name="connsiteX862" fmla="*/ 3663766 w 5252311"/>
              <a:gd name="connsiteY862" fmla="*/ 5421947 h 5873374"/>
              <a:gd name="connsiteX863" fmla="*/ 3662241 w 5252311"/>
              <a:gd name="connsiteY863" fmla="*/ 5411394 h 5873374"/>
              <a:gd name="connsiteX864" fmla="*/ 3665291 w 5252311"/>
              <a:gd name="connsiteY864" fmla="*/ 5408851 h 5873374"/>
              <a:gd name="connsiteX865" fmla="*/ 4473510 w 5252311"/>
              <a:gd name="connsiteY865" fmla="*/ 5408786 h 5873374"/>
              <a:gd name="connsiteX866" fmla="*/ 4465440 w 5252311"/>
              <a:gd name="connsiteY866" fmla="*/ 5408850 h 5873374"/>
              <a:gd name="connsiteX867" fmla="*/ 4469952 w 5252311"/>
              <a:gd name="connsiteY867" fmla="*/ 5414571 h 5873374"/>
              <a:gd name="connsiteX868" fmla="*/ 4490350 w 5252311"/>
              <a:gd name="connsiteY868" fmla="*/ 5414190 h 5873374"/>
              <a:gd name="connsiteX869" fmla="*/ 4484313 w 5252311"/>
              <a:gd name="connsiteY869" fmla="*/ 5411139 h 5873374"/>
              <a:gd name="connsiteX870" fmla="*/ 4473510 w 5252311"/>
              <a:gd name="connsiteY870" fmla="*/ 5408786 h 5873374"/>
              <a:gd name="connsiteX871" fmla="*/ 3854971 w 5252311"/>
              <a:gd name="connsiteY871" fmla="*/ 5408723 h 5873374"/>
              <a:gd name="connsiteX872" fmla="*/ 3858275 w 5252311"/>
              <a:gd name="connsiteY872" fmla="*/ 5414318 h 5873374"/>
              <a:gd name="connsiteX873" fmla="*/ 3854653 w 5252311"/>
              <a:gd name="connsiteY873" fmla="*/ 5417497 h 5873374"/>
              <a:gd name="connsiteX874" fmla="*/ 3851349 w 5252311"/>
              <a:gd name="connsiteY874" fmla="*/ 5411902 h 5873374"/>
              <a:gd name="connsiteX875" fmla="*/ 3854971 w 5252311"/>
              <a:gd name="connsiteY875" fmla="*/ 5408723 h 5873374"/>
              <a:gd name="connsiteX876" fmla="*/ 3734872 w 5252311"/>
              <a:gd name="connsiteY876" fmla="*/ 5407833 h 5873374"/>
              <a:gd name="connsiteX877" fmla="*/ 3732521 w 5252311"/>
              <a:gd name="connsiteY877" fmla="*/ 5410503 h 5873374"/>
              <a:gd name="connsiteX878" fmla="*/ 3753045 w 5252311"/>
              <a:gd name="connsiteY878" fmla="*/ 5461108 h 5873374"/>
              <a:gd name="connsiteX879" fmla="*/ 3761242 w 5252311"/>
              <a:gd name="connsiteY879" fmla="*/ 5478972 h 5873374"/>
              <a:gd name="connsiteX880" fmla="*/ 3763721 w 5252311"/>
              <a:gd name="connsiteY880" fmla="*/ 5482596 h 5873374"/>
              <a:gd name="connsiteX881" fmla="*/ 3772236 w 5252311"/>
              <a:gd name="connsiteY881" fmla="*/ 5493976 h 5873374"/>
              <a:gd name="connsiteX882" fmla="*/ 3779924 w 5252311"/>
              <a:gd name="connsiteY882" fmla="*/ 5503575 h 5873374"/>
              <a:gd name="connsiteX883" fmla="*/ 3767597 w 5252311"/>
              <a:gd name="connsiteY883" fmla="*/ 5475730 h 5873374"/>
              <a:gd name="connsiteX884" fmla="*/ 3765055 w 5252311"/>
              <a:gd name="connsiteY884" fmla="*/ 5467529 h 5873374"/>
              <a:gd name="connsiteX885" fmla="*/ 3761115 w 5252311"/>
              <a:gd name="connsiteY885" fmla="*/ 5454941 h 5873374"/>
              <a:gd name="connsiteX886" fmla="*/ 3756667 w 5252311"/>
              <a:gd name="connsiteY886" fmla="*/ 5446168 h 5873374"/>
              <a:gd name="connsiteX887" fmla="*/ 3756159 w 5252311"/>
              <a:gd name="connsiteY887" fmla="*/ 5435805 h 5873374"/>
              <a:gd name="connsiteX888" fmla="*/ 3750249 w 5252311"/>
              <a:gd name="connsiteY888" fmla="*/ 5429448 h 5873374"/>
              <a:gd name="connsiteX889" fmla="*/ 3741162 w 5252311"/>
              <a:gd name="connsiteY889" fmla="*/ 5418577 h 5873374"/>
              <a:gd name="connsiteX890" fmla="*/ 3734872 w 5252311"/>
              <a:gd name="connsiteY890" fmla="*/ 5407833 h 5873374"/>
              <a:gd name="connsiteX891" fmla="*/ 4018661 w 5252311"/>
              <a:gd name="connsiteY891" fmla="*/ 5407579 h 5873374"/>
              <a:gd name="connsiteX892" fmla="*/ 4026223 w 5252311"/>
              <a:gd name="connsiteY892" fmla="*/ 5411520 h 5873374"/>
              <a:gd name="connsiteX893" fmla="*/ 4022219 w 5252311"/>
              <a:gd name="connsiteY893" fmla="*/ 5414890 h 5873374"/>
              <a:gd name="connsiteX894" fmla="*/ 4014531 w 5252311"/>
              <a:gd name="connsiteY894" fmla="*/ 5414445 h 5873374"/>
              <a:gd name="connsiteX895" fmla="*/ 4009447 w 5252311"/>
              <a:gd name="connsiteY895" fmla="*/ 5410757 h 5873374"/>
              <a:gd name="connsiteX896" fmla="*/ 4018661 w 5252311"/>
              <a:gd name="connsiteY896" fmla="*/ 5407579 h 5873374"/>
              <a:gd name="connsiteX897" fmla="*/ 4671396 w 5252311"/>
              <a:gd name="connsiteY897" fmla="*/ 5405346 h 5873374"/>
              <a:gd name="connsiteX898" fmla="*/ 4664653 w 5252311"/>
              <a:gd name="connsiteY898" fmla="*/ 5405480 h 5873374"/>
              <a:gd name="connsiteX899" fmla="*/ 4655438 w 5252311"/>
              <a:gd name="connsiteY899" fmla="*/ 5411647 h 5873374"/>
              <a:gd name="connsiteX900" fmla="*/ 4667321 w 5252311"/>
              <a:gd name="connsiteY900" fmla="*/ 5410694 h 5873374"/>
              <a:gd name="connsiteX901" fmla="*/ 4671396 w 5252311"/>
              <a:gd name="connsiteY901" fmla="*/ 5405346 h 5873374"/>
              <a:gd name="connsiteX902" fmla="*/ 4250344 w 5252311"/>
              <a:gd name="connsiteY902" fmla="*/ 5399442 h 5873374"/>
              <a:gd name="connsiteX903" fmla="*/ 4256762 w 5252311"/>
              <a:gd name="connsiteY903" fmla="*/ 5406499 h 5873374"/>
              <a:gd name="connsiteX904" fmla="*/ 4251488 w 5252311"/>
              <a:gd name="connsiteY904" fmla="*/ 5406816 h 5873374"/>
              <a:gd name="connsiteX905" fmla="*/ 4250344 w 5252311"/>
              <a:gd name="connsiteY905" fmla="*/ 5399442 h 5873374"/>
              <a:gd name="connsiteX906" fmla="*/ 4375208 w 5252311"/>
              <a:gd name="connsiteY906" fmla="*/ 5399441 h 5873374"/>
              <a:gd name="connsiteX907" fmla="*/ 4367900 w 5252311"/>
              <a:gd name="connsiteY907" fmla="*/ 5402683 h 5873374"/>
              <a:gd name="connsiteX908" fmla="*/ 4372856 w 5252311"/>
              <a:gd name="connsiteY908" fmla="*/ 5406371 h 5873374"/>
              <a:gd name="connsiteX909" fmla="*/ 4380164 w 5252311"/>
              <a:gd name="connsiteY909" fmla="*/ 5403128 h 5873374"/>
              <a:gd name="connsiteX910" fmla="*/ 4375208 w 5252311"/>
              <a:gd name="connsiteY910" fmla="*/ 5399441 h 5873374"/>
              <a:gd name="connsiteX911" fmla="*/ 4225190 w 5252311"/>
              <a:gd name="connsiteY911" fmla="*/ 5399116 h 5873374"/>
              <a:gd name="connsiteX912" fmla="*/ 4237254 w 5252311"/>
              <a:gd name="connsiteY912" fmla="*/ 5402111 h 5873374"/>
              <a:gd name="connsiteX913" fmla="*/ 4248056 w 5252311"/>
              <a:gd name="connsiteY913" fmla="*/ 5414953 h 5873374"/>
              <a:gd name="connsiteX914" fmla="*/ 4258160 w 5252311"/>
              <a:gd name="connsiteY914" fmla="*/ 5427286 h 5873374"/>
              <a:gd name="connsiteX915" fmla="*/ 4260257 w 5252311"/>
              <a:gd name="connsiteY915" fmla="*/ 5436822 h 5873374"/>
              <a:gd name="connsiteX916" fmla="*/ 4248247 w 5252311"/>
              <a:gd name="connsiteY916" fmla="*/ 5438475 h 5873374"/>
              <a:gd name="connsiteX917" fmla="*/ 4230645 w 5252311"/>
              <a:gd name="connsiteY917" fmla="*/ 5445469 h 5873374"/>
              <a:gd name="connsiteX918" fmla="*/ 4227850 w 5252311"/>
              <a:gd name="connsiteY918" fmla="*/ 5438539 h 5873374"/>
              <a:gd name="connsiteX919" fmla="*/ 4204083 w 5252311"/>
              <a:gd name="connsiteY919" fmla="*/ 5445914 h 5873374"/>
              <a:gd name="connsiteX920" fmla="*/ 4198175 w 5252311"/>
              <a:gd name="connsiteY920" fmla="*/ 5444324 h 5873374"/>
              <a:gd name="connsiteX921" fmla="*/ 4197666 w 5252311"/>
              <a:gd name="connsiteY921" fmla="*/ 5438666 h 5873374"/>
              <a:gd name="connsiteX922" fmla="*/ 4201670 w 5252311"/>
              <a:gd name="connsiteY922" fmla="*/ 5435297 h 5873374"/>
              <a:gd name="connsiteX923" fmla="*/ 4188642 w 5252311"/>
              <a:gd name="connsiteY923" fmla="*/ 5430974 h 5873374"/>
              <a:gd name="connsiteX924" fmla="*/ 4182605 w 5252311"/>
              <a:gd name="connsiteY924" fmla="*/ 5428749 h 5873374"/>
              <a:gd name="connsiteX925" fmla="*/ 4194997 w 5252311"/>
              <a:gd name="connsiteY925" fmla="*/ 5425506 h 5873374"/>
              <a:gd name="connsiteX926" fmla="*/ 4208786 w 5252311"/>
              <a:gd name="connsiteY926" fmla="*/ 5422900 h 5873374"/>
              <a:gd name="connsiteX927" fmla="*/ 4226705 w 5252311"/>
              <a:gd name="connsiteY927" fmla="*/ 5405608 h 5873374"/>
              <a:gd name="connsiteX928" fmla="*/ 4225190 w 5252311"/>
              <a:gd name="connsiteY928" fmla="*/ 5399116 h 5873374"/>
              <a:gd name="connsiteX929" fmla="*/ 3764420 w 5252311"/>
              <a:gd name="connsiteY929" fmla="*/ 5396834 h 5873374"/>
              <a:gd name="connsiteX930" fmla="*/ 3759336 w 5252311"/>
              <a:gd name="connsiteY930" fmla="*/ 5401730 h 5873374"/>
              <a:gd name="connsiteX931" fmla="*/ 3762259 w 5252311"/>
              <a:gd name="connsiteY931" fmla="*/ 5408850 h 5873374"/>
              <a:gd name="connsiteX932" fmla="*/ 3764420 w 5252311"/>
              <a:gd name="connsiteY932" fmla="*/ 5396834 h 5873374"/>
              <a:gd name="connsiteX933" fmla="*/ 3890492 w 5252311"/>
              <a:gd name="connsiteY933" fmla="*/ 5395945 h 5873374"/>
              <a:gd name="connsiteX934" fmla="*/ 3889539 w 5252311"/>
              <a:gd name="connsiteY934" fmla="*/ 5405736 h 5873374"/>
              <a:gd name="connsiteX935" fmla="*/ 3895004 w 5252311"/>
              <a:gd name="connsiteY935" fmla="*/ 5407007 h 5873374"/>
              <a:gd name="connsiteX936" fmla="*/ 3890492 w 5252311"/>
              <a:gd name="connsiteY936" fmla="*/ 5395945 h 5873374"/>
              <a:gd name="connsiteX937" fmla="*/ 4742875 w 5252311"/>
              <a:gd name="connsiteY937" fmla="*/ 5393592 h 5873374"/>
              <a:gd name="connsiteX938" fmla="*/ 4732898 w 5252311"/>
              <a:gd name="connsiteY938" fmla="*/ 5407070 h 5873374"/>
              <a:gd name="connsiteX939" fmla="*/ 4750627 w 5252311"/>
              <a:gd name="connsiteY939" fmla="*/ 5402175 h 5873374"/>
              <a:gd name="connsiteX940" fmla="*/ 4756727 w 5252311"/>
              <a:gd name="connsiteY940" fmla="*/ 5399250 h 5873374"/>
              <a:gd name="connsiteX941" fmla="*/ 4759142 w 5252311"/>
              <a:gd name="connsiteY941" fmla="*/ 5395627 h 5873374"/>
              <a:gd name="connsiteX942" fmla="*/ 4742875 w 5252311"/>
              <a:gd name="connsiteY942" fmla="*/ 5393592 h 5873374"/>
              <a:gd name="connsiteX943" fmla="*/ 3927411 w 5252311"/>
              <a:gd name="connsiteY943" fmla="*/ 5390287 h 5873374"/>
              <a:gd name="connsiteX944" fmla="*/ 3930969 w 5252311"/>
              <a:gd name="connsiteY944" fmla="*/ 5393910 h 5873374"/>
              <a:gd name="connsiteX945" fmla="*/ 3929253 w 5252311"/>
              <a:gd name="connsiteY945" fmla="*/ 5397344 h 5873374"/>
              <a:gd name="connsiteX946" fmla="*/ 3925695 w 5252311"/>
              <a:gd name="connsiteY946" fmla="*/ 5393720 h 5873374"/>
              <a:gd name="connsiteX947" fmla="*/ 3927411 w 5252311"/>
              <a:gd name="connsiteY947" fmla="*/ 5390287 h 5873374"/>
              <a:gd name="connsiteX948" fmla="*/ 4021076 w 5252311"/>
              <a:gd name="connsiteY948" fmla="*/ 5389485 h 5873374"/>
              <a:gd name="connsiteX949" fmla="*/ 4027430 w 5252311"/>
              <a:gd name="connsiteY949" fmla="*/ 5396009 h 5873374"/>
              <a:gd name="connsiteX950" fmla="*/ 4023745 w 5252311"/>
              <a:gd name="connsiteY950" fmla="*/ 5400777 h 5873374"/>
              <a:gd name="connsiteX951" fmla="*/ 4020377 w 5252311"/>
              <a:gd name="connsiteY951" fmla="*/ 5397153 h 5873374"/>
              <a:gd name="connsiteX952" fmla="*/ 4012624 w 5252311"/>
              <a:gd name="connsiteY952" fmla="*/ 5393339 h 5873374"/>
              <a:gd name="connsiteX953" fmla="*/ 4009765 w 5252311"/>
              <a:gd name="connsiteY953" fmla="*/ 5390160 h 5873374"/>
              <a:gd name="connsiteX954" fmla="*/ 4021076 w 5252311"/>
              <a:gd name="connsiteY954" fmla="*/ 5389485 h 5873374"/>
              <a:gd name="connsiteX955" fmla="*/ 4279192 w 5252311"/>
              <a:gd name="connsiteY955" fmla="*/ 5388952 h 5873374"/>
              <a:gd name="connsiteX956" fmla="*/ 4294126 w 5252311"/>
              <a:gd name="connsiteY956" fmla="*/ 5403892 h 5873374"/>
              <a:gd name="connsiteX957" fmla="*/ 4275316 w 5252311"/>
              <a:gd name="connsiteY957" fmla="*/ 5404973 h 5873374"/>
              <a:gd name="connsiteX958" fmla="*/ 4279192 w 5252311"/>
              <a:gd name="connsiteY958" fmla="*/ 5388952 h 5873374"/>
              <a:gd name="connsiteX959" fmla="*/ 3725404 w 5252311"/>
              <a:gd name="connsiteY959" fmla="*/ 5388379 h 5873374"/>
              <a:gd name="connsiteX960" fmla="*/ 3722099 w 5252311"/>
              <a:gd name="connsiteY960" fmla="*/ 5392639 h 5873374"/>
              <a:gd name="connsiteX961" fmla="*/ 3730106 w 5252311"/>
              <a:gd name="connsiteY961" fmla="*/ 5403891 h 5873374"/>
              <a:gd name="connsiteX962" fmla="*/ 3725404 w 5252311"/>
              <a:gd name="connsiteY962" fmla="*/ 5388379 h 5873374"/>
              <a:gd name="connsiteX963" fmla="*/ 4247356 w 5252311"/>
              <a:gd name="connsiteY963" fmla="*/ 5380751 h 5873374"/>
              <a:gd name="connsiteX964" fmla="*/ 4250915 w 5252311"/>
              <a:gd name="connsiteY964" fmla="*/ 5384374 h 5873374"/>
              <a:gd name="connsiteX965" fmla="*/ 4249200 w 5252311"/>
              <a:gd name="connsiteY965" fmla="*/ 5387808 h 5873374"/>
              <a:gd name="connsiteX966" fmla="*/ 4245641 w 5252311"/>
              <a:gd name="connsiteY966" fmla="*/ 5384184 h 5873374"/>
              <a:gd name="connsiteX967" fmla="*/ 4247356 w 5252311"/>
              <a:gd name="connsiteY967" fmla="*/ 5380751 h 5873374"/>
              <a:gd name="connsiteX968" fmla="*/ 4050878 w 5252311"/>
              <a:gd name="connsiteY968" fmla="*/ 5380687 h 5873374"/>
              <a:gd name="connsiteX969" fmla="*/ 4066065 w 5252311"/>
              <a:gd name="connsiteY969" fmla="*/ 5397344 h 5873374"/>
              <a:gd name="connsiteX970" fmla="*/ 4074961 w 5252311"/>
              <a:gd name="connsiteY970" fmla="*/ 5413809 h 5873374"/>
              <a:gd name="connsiteX971" fmla="*/ 4079854 w 5252311"/>
              <a:gd name="connsiteY971" fmla="*/ 5423854 h 5873374"/>
              <a:gd name="connsiteX972" fmla="*/ 4050179 w 5252311"/>
              <a:gd name="connsiteY972" fmla="*/ 5401730 h 5873374"/>
              <a:gd name="connsiteX973" fmla="*/ 4050878 w 5252311"/>
              <a:gd name="connsiteY973" fmla="*/ 5380687 h 5873374"/>
              <a:gd name="connsiteX974" fmla="*/ 4578041 w 5252311"/>
              <a:gd name="connsiteY974" fmla="*/ 5378144 h 5873374"/>
              <a:gd name="connsiteX975" fmla="*/ 4579566 w 5252311"/>
              <a:gd name="connsiteY975" fmla="*/ 5384247 h 5873374"/>
              <a:gd name="connsiteX976" fmla="*/ 4584014 w 5252311"/>
              <a:gd name="connsiteY976" fmla="*/ 5378525 h 5873374"/>
              <a:gd name="connsiteX977" fmla="*/ 4578041 w 5252311"/>
              <a:gd name="connsiteY977" fmla="*/ 5378144 h 5873374"/>
              <a:gd name="connsiteX978" fmla="*/ 4593547 w 5252311"/>
              <a:gd name="connsiteY978" fmla="*/ 5377444 h 5873374"/>
              <a:gd name="connsiteX979" fmla="*/ 4589924 w 5252311"/>
              <a:gd name="connsiteY979" fmla="*/ 5381005 h 5873374"/>
              <a:gd name="connsiteX980" fmla="*/ 4593355 w 5252311"/>
              <a:gd name="connsiteY980" fmla="*/ 5382721 h 5873374"/>
              <a:gd name="connsiteX981" fmla="*/ 4596977 w 5252311"/>
              <a:gd name="connsiteY981" fmla="*/ 5379161 h 5873374"/>
              <a:gd name="connsiteX982" fmla="*/ 4593547 w 5252311"/>
              <a:gd name="connsiteY982" fmla="*/ 5377444 h 5873374"/>
              <a:gd name="connsiteX983" fmla="*/ 4330599 w 5252311"/>
              <a:gd name="connsiteY983" fmla="*/ 5373884 h 5873374"/>
              <a:gd name="connsiteX984" fmla="*/ 4322974 w 5252311"/>
              <a:gd name="connsiteY984" fmla="*/ 5383420 h 5873374"/>
              <a:gd name="connsiteX985" fmla="*/ 4326405 w 5252311"/>
              <a:gd name="connsiteY985" fmla="*/ 5384437 h 5873374"/>
              <a:gd name="connsiteX986" fmla="*/ 4335746 w 5252311"/>
              <a:gd name="connsiteY986" fmla="*/ 5382658 h 5873374"/>
              <a:gd name="connsiteX987" fmla="*/ 4343373 w 5252311"/>
              <a:gd name="connsiteY987" fmla="*/ 5380305 h 5873374"/>
              <a:gd name="connsiteX988" fmla="*/ 4330599 w 5252311"/>
              <a:gd name="connsiteY988" fmla="*/ 5373884 h 5873374"/>
              <a:gd name="connsiteX989" fmla="*/ 4353222 w 5252311"/>
              <a:gd name="connsiteY989" fmla="*/ 5370515 h 5873374"/>
              <a:gd name="connsiteX990" fmla="*/ 4348074 w 5252311"/>
              <a:gd name="connsiteY990" fmla="*/ 5372867 h 5873374"/>
              <a:gd name="connsiteX991" fmla="*/ 4356907 w 5252311"/>
              <a:gd name="connsiteY991" fmla="*/ 5384755 h 5873374"/>
              <a:gd name="connsiteX992" fmla="*/ 4360274 w 5252311"/>
              <a:gd name="connsiteY992" fmla="*/ 5379224 h 5873374"/>
              <a:gd name="connsiteX993" fmla="*/ 4358432 w 5252311"/>
              <a:gd name="connsiteY993" fmla="*/ 5372104 h 5873374"/>
              <a:gd name="connsiteX994" fmla="*/ 4353222 w 5252311"/>
              <a:gd name="connsiteY994" fmla="*/ 5370515 h 5873374"/>
              <a:gd name="connsiteX995" fmla="*/ 4245896 w 5252311"/>
              <a:gd name="connsiteY995" fmla="*/ 5370197 h 5873374"/>
              <a:gd name="connsiteX996" fmla="*/ 4251233 w 5252311"/>
              <a:gd name="connsiteY996" fmla="*/ 5373885 h 5873374"/>
              <a:gd name="connsiteX997" fmla="*/ 4247802 w 5252311"/>
              <a:gd name="connsiteY997" fmla="*/ 5377254 h 5873374"/>
              <a:gd name="connsiteX998" fmla="*/ 4242464 w 5252311"/>
              <a:gd name="connsiteY998" fmla="*/ 5373567 h 5873374"/>
              <a:gd name="connsiteX999" fmla="*/ 4245896 w 5252311"/>
              <a:gd name="connsiteY999" fmla="*/ 5370197 h 5873374"/>
              <a:gd name="connsiteX1000" fmla="*/ 4798223 w 5252311"/>
              <a:gd name="connsiteY1000" fmla="*/ 5367654 h 5873374"/>
              <a:gd name="connsiteX1001" fmla="*/ 4790787 w 5252311"/>
              <a:gd name="connsiteY1001" fmla="*/ 5368480 h 5873374"/>
              <a:gd name="connsiteX1002" fmla="*/ 4791677 w 5252311"/>
              <a:gd name="connsiteY1002" fmla="*/ 5373439 h 5873374"/>
              <a:gd name="connsiteX1003" fmla="*/ 4798223 w 5252311"/>
              <a:gd name="connsiteY1003" fmla="*/ 5367654 h 5873374"/>
              <a:gd name="connsiteX1004" fmla="*/ 4968649 w 5252311"/>
              <a:gd name="connsiteY1004" fmla="*/ 5356211 h 5873374"/>
              <a:gd name="connsiteX1005" fmla="*/ 4971762 w 5252311"/>
              <a:gd name="connsiteY1005" fmla="*/ 5357800 h 5873374"/>
              <a:gd name="connsiteX1006" fmla="*/ 4966361 w 5252311"/>
              <a:gd name="connsiteY1006" fmla="*/ 5361106 h 5873374"/>
              <a:gd name="connsiteX1007" fmla="*/ 4968649 w 5252311"/>
              <a:gd name="connsiteY1007" fmla="*/ 5356211 h 5873374"/>
              <a:gd name="connsiteX1008" fmla="*/ 4197475 w 5252311"/>
              <a:gd name="connsiteY1008" fmla="*/ 5355067 h 5873374"/>
              <a:gd name="connsiteX1009" fmla="*/ 4198429 w 5252311"/>
              <a:gd name="connsiteY1009" fmla="*/ 5358437 h 5873374"/>
              <a:gd name="connsiteX1010" fmla="*/ 4198873 w 5252311"/>
              <a:gd name="connsiteY1010" fmla="*/ 5370897 h 5873374"/>
              <a:gd name="connsiteX1011" fmla="*/ 4196585 w 5252311"/>
              <a:gd name="connsiteY1011" fmla="*/ 5376237 h 5873374"/>
              <a:gd name="connsiteX1012" fmla="*/ 4190803 w 5252311"/>
              <a:gd name="connsiteY1012" fmla="*/ 5365366 h 5873374"/>
              <a:gd name="connsiteX1013" fmla="*/ 4197475 w 5252311"/>
              <a:gd name="connsiteY1013" fmla="*/ 5355067 h 5873374"/>
              <a:gd name="connsiteX1014" fmla="*/ 4873466 w 5252311"/>
              <a:gd name="connsiteY1014" fmla="*/ 5354789 h 5873374"/>
              <a:gd name="connsiteX1015" fmla="*/ 4868565 w 5252311"/>
              <a:gd name="connsiteY1015" fmla="*/ 5355511 h 5873374"/>
              <a:gd name="connsiteX1016" fmla="*/ 4864499 w 5252311"/>
              <a:gd name="connsiteY1016" fmla="*/ 5361233 h 5873374"/>
              <a:gd name="connsiteX1017" fmla="*/ 4869455 w 5252311"/>
              <a:gd name="connsiteY1017" fmla="*/ 5360407 h 5873374"/>
              <a:gd name="connsiteX1018" fmla="*/ 4873466 w 5252311"/>
              <a:gd name="connsiteY1018" fmla="*/ 5354789 h 5873374"/>
              <a:gd name="connsiteX1019" fmla="*/ 4222917 w 5252311"/>
              <a:gd name="connsiteY1019" fmla="*/ 5354312 h 5873374"/>
              <a:gd name="connsiteX1020" fmla="*/ 4236110 w 5252311"/>
              <a:gd name="connsiteY1020" fmla="*/ 5355448 h 5873374"/>
              <a:gd name="connsiteX1021" fmla="*/ 4243735 w 5252311"/>
              <a:gd name="connsiteY1021" fmla="*/ 5363459 h 5873374"/>
              <a:gd name="connsiteX1022" fmla="*/ 4237825 w 5252311"/>
              <a:gd name="connsiteY1022" fmla="*/ 5371151 h 5873374"/>
              <a:gd name="connsiteX1023" fmla="*/ 4234586 w 5252311"/>
              <a:gd name="connsiteY1023" fmla="*/ 5373313 h 5873374"/>
              <a:gd name="connsiteX1024" fmla="*/ 4227658 w 5252311"/>
              <a:gd name="connsiteY1024" fmla="*/ 5366002 h 5873374"/>
              <a:gd name="connsiteX1025" fmla="*/ 4216157 w 5252311"/>
              <a:gd name="connsiteY1025" fmla="*/ 5358373 h 5873374"/>
              <a:gd name="connsiteX1026" fmla="*/ 4213298 w 5252311"/>
              <a:gd name="connsiteY1026" fmla="*/ 5355322 h 5873374"/>
              <a:gd name="connsiteX1027" fmla="*/ 4222917 w 5252311"/>
              <a:gd name="connsiteY1027" fmla="*/ 5354312 h 5873374"/>
              <a:gd name="connsiteX1028" fmla="*/ 4265530 w 5252311"/>
              <a:gd name="connsiteY1028" fmla="*/ 5350044 h 5873374"/>
              <a:gd name="connsiteX1029" fmla="*/ 4278303 w 5252311"/>
              <a:gd name="connsiteY1029" fmla="*/ 5355511 h 5873374"/>
              <a:gd name="connsiteX1030" fmla="*/ 4279319 w 5252311"/>
              <a:gd name="connsiteY1030" fmla="*/ 5360661 h 5873374"/>
              <a:gd name="connsiteX1031" fmla="*/ 4266229 w 5252311"/>
              <a:gd name="connsiteY1031" fmla="*/ 5358245 h 5873374"/>
              <a:gd name="connsiteX1032" fmla="*/ 4265530 w 5252311"/>
              <a:gd name="connsiteY1032" fmla="*/ 5350044 h 5873374"/>
              <a:gd name="connsiteX1033" fmla="*/ 3748534 w 5252311"/>
              <a:gd name="connsiteY1033" fmla="*/ 5341589 h 5873374"/>
              <a:gd name="connsiteX1034" fmla="*/ 3751966 w 5252311"/>
              <a:gd name="connsiteY1034" fmla="*/ 5343306 h 5873374"/>
              <a:gd name="connsiteX1035" fmla="*/ 3748344 w 5252311"/>
              <a:gd name="connsiteY1035" fmla="*/ 5346866 h 5873374"/>
              <a:gd name="connsiteX1036" fmla="*/ 3744913 w 5252311"/>
              <a:gd name="connsiteY1036" fmla="*/ 5345149 h 5873374"/>
              <a:gd name="connsiteX1037" fmla="*/ 3748534 w 5252311"/>
              <a:gd name="connsiteY1037" fmla="*/ 5341589 h 5873374"/>
              <a:gd name="connsiteX1038" fmla="*/ 4319162 w 5252311"/>
              <a:gd name="connsiteY1038" fmla="*/ 5341144 h 5873374"/>
              <a:gd name="connsiteX1039" fmla="*/ 4324246 w 5252311"/>
              <a:gd name="connsiteY1039" fmla="*/ 5346611 h 5873374"/>
              <a:gd name="connsiteX1040" fmla="*/ 4318781 w 5252311"/>
              <a:gd name="connsiteY1040" fmla="*/ 5351697 h 5873374"/>
              <a:gd name="connsiteX1041" fmla="*/ 4313697 w 5252311"/>
              <a:gd name="connsiteY1041" fmla="*/ 5346230 h 5873374"/>
              <a:gd name="connsiteX1042" fmla="*/ 4319162 w 5252311"/>
              <a:gd name="connsiteY1042" fmla="*/ 5341144 h 5873374"/>
              <a:gd name="connsiteX1043" fmla="*/ 4508841 w 5252311"/>
              <a:gd name="connsiteY1043" fmla="*/ 5339809 h 5873374"/>
              <a:gd name="connsiteX1044" fmla="*/ 4503503 w 5252311"/>
              <a:gd name="connsiteY1044" fmla="*/ 5341017 h 5873374"/>
              <a:gd name="connsiteX1045" fmla="*/ 4508650 w 5252311"/>
              <a:gd name="connsiteY1045" fmla="*/ 5344513 h 5873374"/>
              <a:gd name="connsiteX1046" fmla="*/ 4513988 w 5252311"/>
              <a:gd name="connsiteY1046" fmla="*/ 5343305 h 5873374"/>
              <a:gd name="connsiteX1047" fmla="*/ 4508841 w 5252311"/>
              <a:gd name="connsiteY1047" fmla="*/ 5339809 h 5873374"/>
              <a:gd name="connsiteX1048" fmla="*/ 4605429 w 5252311"/>
              <a:gd name="connsiteY1048" fmla="*/ 5339237 h 5873374"/>
              <a:gd name="connsiteX1049" fmla="*/ 4608860 w 5252311"/>
              <a:gd name="connsiteY1049" fmla="*/ 5340953 h 5873374"/>
              <a:gd name="connsiteX1050" fmla="*/ 4605238 w 5252311"/>
              <a:gd name="connsiteY1050" fmla="*/ 5344513 h 5873374"/>
              <a:gd name="connsiteX1051" fmla="*/ 4601807 w 5252311"/>
              <a:gd name="connsiteY1051" fmla="*/ 5342797 h 5873374"/>
              <a:gd name="connsiteX1052" fmla="*/ 4605429 w 5252311"/>
              <a:gd name="connsiteY1052" fmla="*/ 5339237 h 5873374"/>
              <a:gd name="connsiteX1053" fmla="*/ 3639555 w 5252311"/>
              <a:gd name="connsiteY1053" fmla="*/ 5335931 h 5873374"/>
              <a:gd name="connsiteX1054" fmla="*/ 3643177 w 5252311"/>
              <a:gd name="connsiteY1054" fmla="*/ 5340254 h 5873374"/>
              <a:gd name="connsiteX1055" fmla="*/ 3639110 w 5252311"/>
              <a:gd name="connsiteY1055" fmla="*/ 5356911 h 5873374"/>
              <a:gd name="connsiteX1056" fmla="*/ 3639555 w 5252311"/>
              <a:gd name="connsiteY1056" fmla="*/ 5335931 h 5873374"/>
              <a:gd name="connsiteX1057" fmla="*/ 3963123 w 5252311"/>
              <a:gd name="connsiteY1057" fmla="*/ 5330019 h 5873374"/>
              <a:gd name="connsiteX1058" fmla="*/ 3966554 w 5252311"/>
              <a:gd name="connsiteY1058" fmla="*/ 5331926 h 5873374"/>
              <a:gd name="connsiteX1059" fmla="*/ 3969731 w 5252311"/>
              <a:gd name="connsiteY1059" fmla="*/ 5340827 h 5873374"/>
              <a:gd name="connsiteX1060" fmla="*/ 3966300 w 5252311"/>
              <a:gd name="connsiteY1060" fmla="*/ 5338919 h 5873374"/>
              <a:gd name="connsiteX1061" fmla="*/ 3963123 w 5252311"/>
              <a:gd name="connsiteY1061" fmla="*/ 5330019 h 5873374"/>
              <a:gd name="connsiteX1062" fmla="*/ 3868315 w 5252311"/>
              <a:gd name="connsiteY1062" fmla="*/ 5330019 h 5873374"/>
              <a:gd name="connsiteX1063" fmla="*/ 3870984 w 5252311"/>
              <a:gd name="connsiteY1063" fmla="*/ 5361806 h 5873374"/>
              <a:gd name="connsiteX1064" fmla="*/ 3876703 w 5252311"/>
              <a:gd name="connsiteY1064" fmla="*/ 5389079 h 5873374"/>
              <a:gd name="connsiteX1065" fmla="*/ 3884328 w 5252311"/>
              <a:gd name="connsiteY1065" fmla="*/ 5387617 h 5873374"/>
              <a:gd name="connsiteX1066" fmla="*/ 3877783 w 5252311"/>
              <a:gd name="connsiteY1066" fmla="*/ 5354686 h 5873374"/>
              <a:gd name="connsiteX1067" fmla="*/ 3871556 w 5252311"/>
              <a:gd name="connsiteY1067" fmla="*/ 5336694 h 5873374"/>
              <a:gd name="connsiteX1068" fmla="*/ 3868315 w 5252311"/>
              <a:gd name="connsiteY1068" fmla="*/ 5330019 h 5873374"/>
              <a:gd name="connsiteX1069" fmla="*/ 3986079 w 5252311"/>
              <a:gd name="connsiteY1069" fmla="*/ 5329780 h 5873374"/>
              <a:gd name="connsiteX1070" fmla="*/ 3993243 w 5252311"/>
              <a:gd name="connsiteY1070" fmla="*/ 5330908 h 5873374"/>
              <a:gd name="connsiteX1071" fmla="*/ 3994768 w 5252311"/>
              <a:gd name="connsiteY1071" fmla="*/ 5337520 h 5873374"/>
              <a:gd name="connsiteX1072" fmla="*/ 3987397 w 5252311"/>
              <a:gd name="connsiteY1072" fmla="*/ 5336185 h 5873374"/>
              <a:gd name="connsiteX1073" fmla="*/ 3986079 w 5252311"/>
              <a:gd name="connsiteY1073" fmla="*/ 5329780 h 5873374"/>
              <a:gd name="connsiteX1074" fmla="*/ 4758634 w 5252311"/>
              <a:gd name="connsiteY1074" fmla="*/ 5327730 h 5873374"/>
              <a:gd name="connsiteX1075" fmla="*/ 4753105 w 5252311"/>
              <a:gd name="connsiteY1075" fmla="*/ 5334405 h 5873374"/>
              <a:gd name="connsiteX1076" fmla="*/ 4758189 w 5252311"/>
              <a:gd name="connsiteY1076" fmla="*/ 5339491 h 5873374"/>
              <a:gd name="connsiteX1077" fmla="*/ 4763717 w 5252311"/>
              <a:gd name="connsiteY1077" fmla="*/ 5332815 h 5873374"/>
              <a:gd name="connsiteX1078" fmla="*/ 4758634 w 5252311"/>
              <a:gd name="connsiteY1078" fmla="*/ 5327730 h 5873374"/>
              <a:gd name="connsiteX1079" fmla="*/ 3917880 w 5252311"/>
              <a:gd name="connsiteY1079" fmla="*/ 5326713 h 5873374"/>
              <a:gd name="connsiteX1080" fmla="*/ 3924361 w 5252311"/>
              <a:gd name="connsiteY1080" fmla="*/ 5332244 h 5873374"/>
              <a:gd name="connsiteX1081" fmla="*/ 3921883 w 5252311"/>
              <a:gd name="connsiteY1081" fmla="*/ 5342861 h 5873374"/>
              <a:gd name="connsiteX1082" fmla="*/ 3919277 w 5252311"/>
              <a:gd name="connsiteY1082" fmla="*/ 5347629 h 5873374"/>
              <a:gd name="connsiteX1083" fmla="*/ 3904917 w 5252311"/>
              <a:gd name="connsiteY1083" fmla="*/ 5355385 h 5873374"/>
              <a:gd name="connsiteX1084" fmla="*/ 3899706 w 5252311"/>
              <a:gd name="connsiteY1084" fmla="*/ 5354114 h 5873374"/>
              <a:gd name="connsiteX1085" fmla="*/ 3895830 w 5252311"/>
              <a:gd name="connsiteY1085" fmla="*/ 5349727 h 5873374"/>
              <a:gd name="connsiteX1086" fmla="*/ 3892081 w 5252311"/>
              <a:gd name="connsiteY1086" fmla="*/ 5352016 h 5873374"/>
              <a:gd name="connsiteX1087" fmla="*/ 3902184 w 5252311"/>
              <a:gd name="connsiteY1087" fmla="*/ 5343560 h 5873374"/>
              <a:gd name="connsiteX1088" fmla="*/ 3906696 w 5252311"/>
              <a:gd name="connsiteY1088" fmla="*/ 5335296 h 5873374"/>
              <a:gd name="connsiteX1089" fmla="*/ 3917880 w 5252311"/>
              <a:gd name="connsiteY1089" fmla="*/ 5326713 h 5873374"/>
              <a:gd name="connsiteX1090" fmla="*/ 4284848 w 5252311"/>
              <a:gd name="connsiteY1090" fmla="*/ 5325886 h 5873374"/>
              <a:gd name="connsiteX1091" fmla="*/ 4288025 w 5252311"/>
              <a:gd name="connsiteY1091" fmla="*/ 5329509 h 5873374"/>
              <a:gd name="connsiteX1092" fmla="*/ 4282433 w 5252311"/>
              <a:gd name="connsiteY1092" fmla="*/ 5332815 h 5873374"/>
              <a:gd name="connsiteX1093" fmla="*/ 4279257 w 5252311"/>
              <a:gd name="connsiteY1093" fmla="*/ 5329192 h 5873374"/>
              <a:gd name="connsiteX1094" fmla="*/ 4284848 w 5252311"/>
              <a:gd name="connsiteY1094" fmla="*/ 5325886 h 5873374"/>
              <a:gd name="connsiteX1095" fmla="*/ 4209992 w 5252311"/>
              <a:gd name="connsiteY1095" fmla="*/ 5319783 h 5873374"/>
              <a:gd name="connsiteX1096" fmla="*/ 4216538 w 5252311"/>
              <a:gd name="connsiteY1096" fmla="*/ 5328684 h 5873374"/>
              <a:gd name="connsiteX1097" fmla="*/ 4225689 w 5252311"/>
              <a:gd name="connsiteY1097" fmla="*/ 5337775 h 5873374"/>
              <a:gd name="connsiteX1098" fmla="*/ 4227149 w 5252311"/>
              <a:gd name="connsiteY1098" fmla="*/ 5341716 h 5873374"/>
              <a:gd name="connsiteX1099" fmla="*/ 4206625 w 5252311"/>
              <a:gd name="connsiteY1099" fmla="*/ 5335359 h 5873374"/>
              <a:gd name="connsiteX1100" fmla="*/ 4194869 w 5252311"/>
              <a:gd name="connsiteY1100" fmla="*/ 5335994 h 5873374"/>
              <a:gd name="connsiteX1101" fmla="*/ 4192073 w 5252311"/>
              <a:gd name="connsiteY1101" fmla="*/ 5334850 h 5873374"/>
              <a:gd name="connsiteX1102" fmla="*/ 4209992 w 5252311"/>
              <a:gd name="connsiteY1102" fmla="*/ 5319783 h 5873374"/>
              <a:gd name="connsiteX1103" fmla="*/ 3701766 w 5252311"/>
              <a:gd name="connsiteY1103" fmla="*/ 5318893 h 5873374"/>
              <a:gd name="connsiteX1104" fmla="*/ 3705324 w 5252311"/>
              <a:gd name="connsiteY1104" fmla="*/ 5322517 h 5873374"/>
              <a:gd name="connsiteX1105" fmla="*/ 3703609 w 5252311"/>
              <a:gd name="connsiteY1105" fmla="*/ 5325950 h 5873374"/>
              <a:gd name="connsiteX1106" fmla="*/ 3700050 w 5252311"/>
              <a:gd name="connsiteY1106" fmla="*/ 5322326 h 5873374"/>
              <a:gd name="connsiteX1107" fmla="*/ 3701766 w 5252311"/>
              <a:gd name="connsiteY1107" fmla="*/ 5318893 h 5873374"/>
              <a:gd name="connsiteX1108" fmla="*/ 4704494 w 5252311"/>
              <a:gd name="connsiteY1108" fmla="*/ 5318258 h 5873374"/>
              <a:gd name="connsiteX1109" fmla="*/ 4707926 w 5252311"/>
              <a:gd name="connsiteY1109" fmla="*/ 5319974 h 5873374"/>
              <a:gd name="connsiteX1110" fmla="*/ 4704305 w 5252311"/>
              <a:gd name="connsiteY1110" fmla="*/ 5323534 h 5873374"/>
              <a:gd name="connsiteX1111" fmla="*/ 4700872 w 5252311"/>
              <a:gd name="connsiteY1111" fmla="*/ 5321818 h 5873374"/>
              <a:gd name="connsiteX1112" fmla="*/ 4704494 w 5252311"/>
              <a:gd name="connsiteY1112" fmla="*/ 5318258 h 5873374"/>
              <a:gd name="connsiteX1113" fmla="*/ 4051195 w 5252311"/>
              <a:gd name="connsiteY1113" fmla="*/ 5317431 h 5873374"/>
              <a:gd name="connsiteX1114" fmla="*/ 4065111 w 5252311"/>
              <a:gd name="connsiteY1114" fmla="*/ 5321118 h 5873374"/>
              <a:gd name="connsiteX1115" fmla="*/ 4071720 w 5252311"/>
              <a:gd name="connsiteY1115" fmla="*/ 5322771 h 5873374"/>
              <a:gd name="connsiteX1116" fmla="*/ 4080616 w 5252311"/>
              <a:gd name="connsiteY1116" fmla="*/ 5325187 h 5873374"/>
              <a:gd name="connsiteX1117" fmla="*/ 4077503 w 5252311"/>
              <a:gd name="connsiteY1117" fmla="*/ 5328938 h 5873374"/>
              <a:gd name="connsiteX1118" fmla="*/ 4074389 w 5252311"/>
              <a:gd name="connsiteY1118" fmla="*/ 5349218 h 5873374"/>
              <a:gd name="connsiteX1119" fmla="*/ 4079473 w 5252311"/>
              <a:gd name="connsiteY1119" fmla="*/ 5346929 h 5873374"/>
              <a:gd name="connsiteX1120" fmla="*/ 4086717 w 5252311"/>
              <a:gd name="connsiteY1120" fmla="*/ 5345785 h 5873374"/>
              <a:gd name="connsiteX1121" fmla="*/ 4083285 w 5252311"/>
              <a:gd name="connsiteY1121" fmla="*/ 5353732 h 5873374"/>
              <a:gd name="connsiteX1122" fmla="*/ 4077884 w 5252311"/>
              <a:gd name="connsiteY1122" fmla="*/ 5357037 h 5873374"/>
              <a:gd name="connsiteX1123" fmla="*/ 4089703 w 5252311"/>
              <a:gd name="connsiteY1123" fmla="*/ 5360979 h 5873374"/>
              <a:gd name="connsiteX1124" fmla="*/ 4098853 w 5252311"/>
              <a:gd name="connsiteY1124" fmla="*/ 5370706 h 5873374"/>
              <a:gd name="connsiteX1125" fmla="*/ 4103174 w 5252311"/>
              <a:gd name="connsiteY1125" fmla="*/ 5391685 h 5873374"/>
              <a:gd name="connsiteX1126" fmla="*/ 4114740 w 5252311"/>
              <a:gd name="connsiteY1126" fmla="*/ 5408278 h 5873374"/>
              <a:gd name="connsiteX1127" fmla="*/ 4142890 w 5252311"/>
              <a:gd name="connsiteY1127" fmla="*/ 5436632 h 5873374"/>
              <a:gd name="connsiteX1128" fmla="*/ 4151151 w 5252311"/>
              <a:gd name="connsiteY1128" fmla="*/ 5431737 h 5873374"/>
              <a:gd name="connsiteX1129" fmla="*/ 4165702 w 5252311"/>
              <a:gd name="connsiteY1129" fmla="*/ 5426969 h 5873374"/>
              <a:gd name="connsiteX1130" fmla="*/ 4172629 w 5252311"/>
              <a:gd name="connsiteY1130" fmla="*/ 5429512 h 5873374"/>
              <a:gd name="connsiteX1131" fmla="*/ 4173709 w 5252311"/>
              <a:gd name="connsiteY1131" fmla="*/ 5438349 h 5873374"/>
              <a:gd name="connsiteX1132" fmla="*/ 4171675 w 5252311"/>
              <a:gd name="connsiteY1132" fmla="*/ 5446867 h 5873374"/>
              <a:gd name="connsiteX1133" fmla="*/ 4182351 w 5252311"/>
              <a:gd name="connsiteY1133" fmla="*/ 5462443 h 5873374"/>
              <a:gd name="connsiteX1134" fmla="*/ 4189785 w 5252311"/>
              <a:gd name="connsiteY1134" fmla="*/ 5470708 h 5873374"/>
              <a:gd name="connsiteX1135" fmla="*/ 4195632 w 5252311"/>
              <a:gd name="connsiteY1135" fmla="*/ 5479354 h 5873374"/>
              <a:gd name="connsiteX1136" fmla="*/ 4193725 w 5252311"/>
              <a:gd name="connsiteY1136" fmla="*/ 5484058 h 5873374"/>
              <a:gd name="connsiteX1137" fmla="*/ 4185719 w 5252311"/>
              <a:gd name="connsiteY1137" fmla="*/ 5487428 h 5873374"/>
              <a:gd name="connsiteX1138" fmla="*/ 4190866 w 5252311"/>
              <a:gd name="connsiteY1138" fmla="*/ 5491115 h 5873374"/>
              <a:gd name="connsiteX1139" fmla="*/ 4196013 w 5252311"/>
              <a:gd name="connsiteY1139" fmla="*/ 5494802 h 5873374"/>
              <a:gd name="connsiteX1140" fmla="*/ 4163224 w 5252311"/>
              <a:gd name="connsiteY1140" fmla="*/ 5479099 h 5873374"/>
              <a:gd name="connsiteX1141" fmla="*/ 4143525 w 5252311"/>
              <a:gd name="connsiteY1141" fmla="*/ 5450745 h 5873374"/>
              <a:gd name="connsiteX1142" fmla="*/ 4154963 w 5252311"/>
              <a:gd name="connsiteY1142" fmla="*/ 5464541 h 5873374"/>
              <a:gd name="connsiteX1143" fmla="*/ 4185210 w 5252311"/>
              <a:gd name="connsiteY1143" fmla="*/ 5472297 h 5873374"/>
              <a:gd name="connsiteX1144" fmla="*/ 4178602 w 5252311"/>
              <a:gd name="connsiteY1144" fmla="*/ 5466448 h 5873374"/>
              <a:gd name="connsiteX1145" fmla="*/ 4167608 w 5252311"/>
              <a:gd name="connsiteY1145" fmla="*/ 5458819 h 5873374"/>
              <a:gd name="connsiteX1146" fmla="*/ 4162398 w 5252311"/>
              <a:gd name="connsiteY1146" fmla="*/ 5456721 h 5873374"/>
              <a:gd name="connsiteX1147" fmla="*/ 4157823 w 5252311"/>
              <a:gd name="connsiteY1147" fmla="*/ 5451445 h 5873374"/>
              <a:gd name="connsiteX1148" fmla="*/ 4148863 w 5252311"/>
              <a:gd name="connsiteY1148" fmla="*/ 5446232 h 5873374"/>
              <a:gd name="connsiteX1149" fmla="*/ 4141619 w 5252311"/>
              <a:gd name="connsiteY1149" fmla="*/ 5443180 h 5873374"/>
              <a:gd name="connsiteX1150" fmla="*/ 4138251 w 5252311"/>
              <a:gd name="connsiteY1150" fmla="*/ 5443561 h 5873374"/>
              <a:gd name="connsiteX1151" fmla="*/ 4128465 w 5252311"/>
              <a:gd name="connsiteY1151" fmla="*/ 5441464 h 5873374"/>
              <a:gd name="connsiteX1152" fmla="*/ 4110292 w 5252311"/>
              <a:gd name="connsiteY1152" fmla="*/ 5425316 h 5873374"/>
              <a:gd name="connsiteX1153" fmla="*/ 4085446 w 5252311"/>
              <a:gd name="connsiteY1153" fmla="*/ 5394546 h 5873374"/>
              <a:gd name="connsiteX1154" fmla="*/ 4068098 w 5252311"/>
              <a:gd name="connsiteY1154" fmla="*/ 5369689 h 5873374"/>
              <a:gd name="connsiteX1155" fmla="*/ 4063777 w 5252311"/>
              <a:gd name="connsiteY1155" fmla="*/ 5362123 h 5873374"/>
              <a:gd name="connsiteX1156" fmla="*/ 4056978 w 5252311"/>
              <a:gd name="connsiteY1156" fmla="*/ 5350807 h 5873374"/>
              <a:gd name="connsiteX1157" fmla="*/ 4051640 w 5252311"/>
              <a:gd name="connsiteY1157" fmla="*/ 5338474 h 5873374"/>
              <a:gd name="connsiteX1158" fmla="*/ 4040583 w 5252311"/>
              <a:gd name="connsiteY1158" fmla="*/ 5324043 h 5873374"/>
              <a:gd name="connsiteX1159" fmla="*/ 4037025 w 5252311"/>
              <a:gd name="connsiteY1159" fmla="*/ 5320419 h 5873374"/>
              <a:gd name="connsiteX1160" fmla="*/ 4051195 w 5252311"/>
              <a:gd name="connsiteY1160" fmla="*/ 5317431 h 5873374"/>
              <a:gd name="connsiteX1161" fmla="*/ 4880639 w 5252311"/>
              <a:gd name="connsiteY1161" fmla="*/ 5312345 h 5873374"/>
              <a:gd name="connsiteX1162" fmla="*/ 4874920 w 5252311"/>
              <a:gd name="connsiteY1162" fmla="*/ 5315650 h 5873374"/>
              <a:gd name="connsiteX1163" fmla="*/ 4876191 w 5252311"/>
              <a:gd name="connsiteY1163" fmla="*/ 5319211 h 5873374"/>
              <a:gd name="connsiteX1164" fmla="*/ 4881910 w 5252311"/>
              <a:gd name="connsiteY1164" fmla="*/ 5315905 h 5873374"/>
              <a:gd name="connsiteX1165" fmla="*/ 4880639 w 5252311"/>
              <a:gd name="connsiteY1165" fmla="*/ 5312345 h 5873374"/>
              <a:gd name="connsiteX1166" fmla="*/ 4418196 w 5252311"/>
              <a:gd name="connsiteY1166" fmla="*/ 5312274 h 5873374"/>
              <a:gd name="connsiteX1167" fmla="*/ 4402913 w 5252311"/>
              <a:gd name="connsiteY1167" fmla="*/ 5316986 h 5873374"/>
              <a:gd name="connsiteX1168" fmla="*/ 4382134 w 5252311"/>
              <a:gd name="connsiteY1168" fmla="*/ 5318321 h 5873374"/>
              <a:gd name="connsiteX1169" fmla="*/ 4371776 w 5252311"/>
              <a:gd name="connsiteY1169" fmla="*/ 5317621 h 5873374"/>
              <a:gd name="connsiteX1170" fmla="*/ 4367328 w 5252311"/>
              <a:gd name="connsiteY1170" fmla="*/ 5320101 h 5873374"/>
              <a:gd name="connsiteX1171" fmla="*/ 4360847 w 5252311"/>
              <a:gd name="connsiteY1171" fmla="*/ 5322453 h 5873374"/>
              <a:gd name="connsiteX1172" fmla="*/ 4375462 w 5252311"/>
              <a:gd name="connsiteY1172" fmla="*/ 5326967 h 5873374"/>
              <a:gd name="connsiteX1173" fmla="*/ 4423565 w 5252311"/>
              <a:gd name="connsiteY1173" fmla="*/ 5318194 h 5873374"/>
              <a:gd name="connsiteX1174" fmla="*/ 4418196 w 5252311"/>
              <a:gd name="connsiteY1174" fmla="*/ 5312274 h 5873374"/>
              <a:gd name="connsiteX1175" fmla="*/ 3964124 w 5252311"/>
              <a:gd name="connsiteY1175" fmla="*/ 5311630 h 5873374"/>
              <a:gd name="connsiteX1176" fmla="*/ 3967254 w 5252311"/>
              <a:gd name="connsiteY1176" fmla="*/ 5312536 h 5873374"/>
              <a:gd name="connsiteX1177" fmla="*/ 3970558 w 5252311"/>
              <a:gd name="connsiteY1177" fmla="*/ 5319021 h 5873374"/>
              <a:gd name="connsiteX1178" fmla="*/ 3967190 w 5252311"/>
              <a:gd name="connsiteY1178" fmla="*/ 5317876 h 5873374"/>
              <a:gd name="connsiteX1179" fmla="*/ 3964124 w 5252311"/>
              <a:gd name="connsiteY1179" fmla="*/ 5311630 h 5873374"/>
              <a:gd name="connsiteX1180" fmla="*/ 3975753 w 5252311"/>
              <a:gd name="connsiteY1180" fmla="*/ 5311486 h 5873374"/>
              <a:gd name="connsiteX1181" fmla="*/ 3979327 w 5252311"/>
              <a:gd name="connsiteY1181" fmla="*/ 5314824 h 5873374"/>
              <a:gd name="connsiteX1182" fmla="*/ 3977548 w 5252311"/>
              <a:gd name="connsiteY1182" fmla="*/ 5320037 h 5873374"/>
              <a:gd name="connsiteX1183" fmla="*/ 3974180 w 5252311"/>
              <a:gd name="connsiteY1183" fmla="*/ 5316731 h 5873374"/>
              <a:gd name="connsiteX1184" fmla="*/ 3975753 w 5252311"/>
              <a:gd name="connsiteY1184" fmla="*/ 5311486 h 5873374"/>
              <a:gd name="connsiteX1185" fmla="*/ 4245704 w 5252311"/>
              <a:gd name="connsiteY1185" fmla="*/ 5310374 h 5873374"/>
              <a:gd name="connsiteX1186" fmla="*/ 4246149 w 5252311"/>
              <a:gd name="connsiteY1186" fmla="*/ 5312917 h 5873374"/>
              <a:gd name="connsiteX1187" fmla="*/ 4247737 w 5252311"/>
              <a:gd name="connsiteY1187" fmla="*/ 5333642 h 5873374"/>
              <a:gd name="connsiteX1188" fmla="*/ 4260701 w 5252311"/>
              <a:gd name="connsiteY1188" fmla="*/ 5330273 h 5873374"/>
              <a:gd name="connsiteX1189" fmla="*/ 4275889 w 5252311"/>
              <a:gd name="connsiteY1189" fmla="*/ 5325186 h 5873374"/>
              <a:gd name="connsiteX1190" fmla="*/ 4269470 w 5252311"/>
              <a:gd name="connsiteY1190" fmla="*/ 5331989 h 5873374"/>
              <a:gd name="connsiteX1191" fmla="*/ 4271821 w 5252311"/>
              <a:gd name="connsiteY1191" fmla="*/ 5339109 h 5873374"/>
              <a:gd name="connsiteX1192" fmla="*/ 4273410 w 5252311"/>
              <a:gd name="connsiteY1192" fmla="*/ 5343369 h 5873374"/>
              <a:gd name="connsiteX1193" fmla="*/ 4240049 w 5252311"/>
              <a:gd name="connsiteY1193" fmla="*/ 5339745 h 5873374"/>
              <a:gd name="connsiteX1194" fmla="*/ 4230010 w 5252311"/>
              <a:gd name="connsiteY1194" fmla="*/ 5334468 h 5873374"/>
              <a:gd name="connsiteX1195" fmla="*/ 4221875 w 5252311"/>
              <a:gd name="connsiteY1195" fmla="*/ 5332053 h 5873374"/>
              <a:gd name="connsiteX1196" fmla="*/ 4227848 w 5252311"/>
              <a:gd name="connsiteY1196" fmla="*/ 5323724 h 5873374"/>
              <a:gd name="connsiteX1197" fmla="*/ 4236681 w 5252311"/>
              <a:gd name="connsiteY1197" fmla="*/ 5317049 h 5873374"/>
              <a:gd name="connsiteX1198" fmla="*/ 4245704 w 5252311"/>
              <a:gd name="connsiteY1198" fmla="*/ 5310374 h 5873374"/>
              <a:gd name="connsiteX1199" fmla="*/ 3904218 w 5252311"/>
              <a:gd name="connsiteY1199" fmla="*/ 5308594 h 5873374"/>
              <a:gd name="connsiteX1200" fmla="*/ 3911081 w 5252311"/>
              <a:gd name="connsiteY1200" fmla="*/ 5313743 h 5873374"/>
              <a:gd name="connsiteX1201" fmla="*/ 3900088 w 5252311"/>
              <a:gd name="connsiteY1201" fmla="*/ 5318639 h 5873374"/>
              <a:gd name="connsiteX1202" fmla="*/ 3904218 w 5252311"/>
              <a:gd name="connsiteY1202" fmla="*/ 5308594 h 5873374"/>
              <a:gd name="connsiteX1203" fmla="*/ 4628114 w 5252311"/>
              <a:gd name="connsiteY1203" fmla="*/ 5303953 h 5873374"/>
              <a:gd name="connsiteX1204" fmla="*/ 4641649 w 5252311"/>
              <a:gd name="connsiteY1204" fmla="*/ 5305352 h 5873374"/>
              <a:gd name="connsiteX1205" fmla="*/ 4635105 w 5252311"/>
              <a:gd name="connsiteY1205" fmla="*/ 5315460 h 5873374"/>
              <a:gd name="connsiteX1206" fmla="*/ 4620425 w 5252311"/>
              <a:gd name="connsiteY1206" fmla="*/ 5312854 h 5873374"/>
              <a:gd name="connsiteX1207" fmla="*/ 4628114 w 5252311"/>
              <a:gd name="connsiteY1207" fmla="*/ 5303953 h 5873374"/>
              <a:gd name="connsiteX1208" fmla="*/ 3700749 w 5252311"/>
              <a:gd name="connsiteY1208" fmla="*/ 5302999 h 5873374"/>
              <a:gd name="connsiteX1209" fmla="*/ 3704117 w 5252311"/>
              <a:gd name="connsiteY1209" fmla="*/ 5306433 h 5873374"/>
              <a:gd name="connsiteX1210" fmla="*/ 3700431 w 5252311"/>
              <a:gd name="connsiteY1210" fmla="*/ 5311773 h 5873374"/>
              <a:gd name="connsiteX1211" fmla="*/ 3697063 w 5252311"/>
              <a:gd name="connsiteY1211" fmla="*/ 5308340 h 5873374"/>
              <a:gd name="connsiteX1212" fmla="*/ 3700749 w 5252311"/>
              <a:gd name="connsiteY1212" fmla="*/ 5302999 h 5873374"/>
              <a:gd name="connsiteX1213" fmla="*/ 4162143 w 5252311"/>
              <a:gd name="connsiteY1213" fmla="*/ 5299312 h 5873374"/>
              <a:gd name="connsiteX1214" fmla="*/ 4164431 w 5252311"/>
              <a:gd name="connsiteY1214" fmla="*/ 5299376 h 5873374"/>
              <a:gd name="connsiteX1215" fmla="*/ 4157695 w 5252311"/>
              <a:gd name="connsiteY1215" fmla="*/ 5310565 h 5873374"/>
              <a:gd name="connsiteX1216" fmla="*/ 4158013 w 5252311"/>
              <a:gd name="connsiteY1216" fmla="*/ 5306878 h 5873374"/>
              <a:gd name="connsiteX1217" fmla="*/ 4162143 w 5252311"/>
              <a:gd name="connsiteY1217" fmla="*/ 5299312 h 5873374"/>
              <a:gd name="connsiteX1218" fmla="*/ 4193979 w 5252311"/>
              <a:gd name="connsiteY1218" fmla="*/ 5297977 h 5873374"/>
              <a:gd name="connsiteX1219" fmla="*/ 4196648 w 5252311"/>
              <a:gd name="connsiteY1219" fmla="*/ 5306877 h 5873374"/>
              <a:gd name="connsiteX1220" fmla="*/ 4194932 w 5252311"/>
              <a:gd name="connsiteY1220" fmla="*/ 5315587 h 5873374"/>
              <a:gd name="connsiteX1221" fmla="*/ 4192264 w 5252311"/>
              <a:gd name="connsiteY1221" fmla="*/ 5306687 h 5873374"/>
              <a:gd name="connsiteX1222" fmla="*/ 4193979 w 5252311"/>
              <a:gd name="connsiteY1222" fmla="*/ 5297977 h 5873374"/>
              <a:gd name="connsiteX1223" fmla="*/ 4326089 w 5252311"/>
              <a:gd name="connsiteY1223" fmla="*/ 5295752 h 5873374"/>
              <a:gd name="connsiteX1224" fmla="*/ 4329457 w 5252311"/>
              <a:gd name="connsiteY1224" fmla="*/ 5299376 h 5873374"/>
              <a:gd name="connsiteX1225" fmla="*/ 4325835 w 5252311"/>
              <a:gd name="connsiteY1225" fmla="*/ 5302746 h 5873374"/>
              <a:gd name="connsiteX1226" fmla="*/ 4322466 w 5252311"/>
              <a:gd name="connsiteY1226" fmla="*/ 5299122 h 5873374"/>
              <a:gd name="connsiteX1227" fmla="*/ 4326089 w 5252311"/>
              <a:gd name="connsiteY1227" fmla="*/ 5295752 h 5873374"/>
              <a:gd name="connsiteX1228" fmla="*/ 4211963 w 5252311"/>
              <a:gd name="connsiteY1228" fmla="*/ 5295180 h 5873374"/>
              <a:gd name="connsiteX1229" fmla="*/ 4217048 w 5252311"/>
              <a:gd name="connsiteY1229" fmla="*/ 5300266 h 5873374"/>
              <a:gd name="connsiteX1230" fmla="*/ 4222003 w 5252311"/>
              <a:gd name="connsiteY1230" fmla="*/ 5309548 h 5873374"/>
              <a:gd name="connsiteX1231" fmla="*/ 4226959 w 5252311"/>
              <a:gd name="connsiteY1231" fmla="*/ 5317812 h 5873374"/>
              <a:gd name="connsiteX1232" fmla="*/ 4216666 w 5252311"/>
              <a:gd name="connsiteY1232" fmla="*/ 5311201 h 5873374"/>
              <a:gd name="connsiteX1233" fmla="*/ 4211963 w 5252311"/>
              <a:gd name="connsiteY1233" fmla="*/ 5295180 h 5873374"/>
              <a:gd name="connsiteX1234" fmla="*/ 4903578 w 5252311"/>
              <a:gd name="connsiteY1234" fmla="*/ 5294862 h 5873374"/>
              <a:gd name="connsiteX1235" fmla="*/ 4898876 w 5252311"/>
              <a:gd name="connsiteY1235" fmla="*/ 5298549 h 5873374"/>
              <a:gd name="connsiteX1236" fmla="*/ 4903451 w 5252311"/>
              <a:gd name="connsiteY1236" fmla="*/ 5302554 h 5873374"/>
              <a:gd name="connsiteX1237" fmla="*/ 4908154 w 5252311"/>
              <a:gd name="connsiteY1237" fmla="*/ 5298867 h 5873374"/>
              <a:gd name="connsiteX1238" fmla="*/ 4903578 w 5252311"/>
              <a:gd name="connsiteY1238" fmla="*/ 5294862 h 5873374"/>
              <a:gd name="connsiteX1239" fmla="*/ 4855435 w 5252311"/>
              <a:gd name="connsiteY1239" fmla="*/ 5294322 h 5873374"/>
              <a:gd name="connsiteX1240" fmla="*/ 4825356 w 5252311"/>
              <a:gd name="connsiteY1240" fmla="*/ 5317367 h 5873374"/>
              <a:gd name="connsiteX1241" fmla="*/ 4790469 w 5252311"/>
              <a:gd name="connsiteY1241" fmla="*/ 5344386 h 5873374"/>
              <a:gd name="connsiteX1242" fmla="*/ 4780558 w 5252311"/>
              <a:gd name="connsiteY1242" fmla="*/ 5352905 h 5873374"/>
              <a:gd name="connsiteX1243" fmla="*/ 4792694 w 5252311"/>
              <a:gd name="connsiteY1243" fmla="*/ 5355130 h 5873374"/>
              <a:gd name="connsiteX1244" fmla="*/ 4800191 w 5252311"/>
              <a:gd name="connsiteY1244" fmla="*/ 5353858 h 5873374"/>
              <a:gd name="connsiteX1245" fmla="*/ 4814681 w 5252311"/>
              <a:gd name="connsiteY1245" fmla="*/ 5342924 h 5873374"/>
              <a:gd name="connsiteX1246" fmla="*/ 4816460 w 5252311"/>
              <a:gd name="connsiteY1246" fmla="*/ 5336312 h 5873374"/>
              <a:gd name="connsiteX1247" fmla="*/ 4819701 w 5252311"/>
              <a:gd name="connsiteY1247" fmla="*/ 5338537 h 5873374"/>
              <a:gd name="connsiteX1248" fmla="*/ 4821924 w 5252311"/>
              <a:gd name="connsiteY1248" fmla="*/ 5340572 h 5873374"/>
              <a:gd name="connsiteX1249" fmla="*/ 4828024 w 5252311"/>
              <a:gd name="connsiteY1249" fmla="*/ 5341716 h 5873374"/>
              <a:gd name="connsiteX1250" fmla="*/ 4859352 w 5252311"/>
              <a:gd name="connsiteY1250" fmla="*/ 5318575 h 5873374"/>
              <a:gd name="connsiteX1251" fmla="*/ 4873141 w 5252311"/>
              <a:gd name="connsiteY1251" fmla="*/ 5302745 h 5873374"/>
              <a:gd name="connsiteX1252" fmla="*/ 4882545 w 5252311"/>
              <a:gd name="connsiteY1252" fmla="*/ 5299757 h 5873374"/>
              <a:gd name="connsiteX1253" fmla="*/ 4874983 w 5252311"/>
              <a:gd name="connsiteY1253" fmla="*/ 5295307 h 5873374"/>
              <a:gd name="connsiteX1254" fmla="*/ 4855435 w 5252311"/>
              <a:gd name="connsiteY1254" fmla="*/ 5294322 h 5873374"/>
              <a:gd name="connsiteX1255" fmla="*/ 3703291 w 5252311"/>
              <a:gd name="connsiteY1255" fmla="*/ 5290793 h 5873374"/>
              <a:gd name="connsiteX1256" fmla="*/ 3706341 w 5252311"/>
              <a:gd name="connsiteY1256" fmla="*/ 5294417 h 5873374"/>
              <a:gd name="connsiteX1257" fmla="*/ 3701003 w 5252311"/>
              <a:gd name="connsiteY1257" fmla="*/ 5295816 h 5873374"/>
              <a:gd name="connsiteX1258" fmla="*/ 3703291 w 5252311"/>
              <a:gd name="connsiteY1258" fmla="*/ 5290793 h 5873374"/>
              <a:gd name="connsiteX1259" fmla="*/ 4812901 w 5252311"/>
              <a:gd name="connsiteY1259" fmla="*/ 5288823 h 5873374"/>
              <a:gd name="connsiteX1260" fmla="*/ 4816078 w 5252311"/>
              <a:gd name="connsiteY1260" fmla="*/ 5292447 h 5873374"/>
              <a:gd name="connsiteX1261" fmla="*/ 4810486 w 5252311"/>
              <a:gd name="connsiteY1261" fmla="*/ 5295752 h 5873374"/>
              <a:gd name="connsiteX1262" fmla="*/ 4807309 w 5252311"/>
              <a:gd name="connsiteY1262" fmla="*/ 5292129 h 5873374"/>
              <a:gd name="connsiteX1263" fmla="*/ 4812901 w 5252311"/>
              <a:gd name="connsiteY1263" fmla="*/ 5288823 h 5873374"/>
              <a:gd name="connsiteX1264" fmla="*/ 4424772 w 5252311"/>
              <a:gd name="connsiteY1264" fmla="*/ 5285262 h 5873374"/>
              <a:gd name="connsiteX1265" fmla="*/ 4421150 w 5252311"/>
              <a:gd name="connsiteY1265" fmla="*/ 5288631 h 5873374"/>
              <a:gd name="connsiteX1266" fmla="*/ 4424518 w 5252311"/>
              <a:gd name="connsiteY1266" fmla="*/ 5292255 h 5873374"/>
              <a:gd name="connsiteX1267" fmla="*/ 4428140 w 5252311"/>
              <a:gd name="connsiteY1267" fmla="*/ 5288886 h 5873374"/>
              <a:gd name="connsiteX1268" fmla="*/ 4424772 w 5252311"/>
              <a:gd name="connsiteY1268" fmla="*/ 5285262 h 5873374"/>
              <a:gd name="connsiteX1269" fmla="*/ 4635612 w 5252311"/>
              <a:gd name="connsiteY1269" fmla="*/ 5282402 h 5873374"/>
              <a:gd name="connsiteX1270" fmla="*/ 4640124 w 5252311"/>
              <a:gd name="connsiteY1270" fmla="*/ 5293464 h 5873374"/>
              <a:gd name="connsiteX1271" fmla="*/ 4634659 w 5252311"/>
              <a:gd name="connsiteY1271" fmla="*/ 5292192 h 5873374"/>
              <a:gd name="connsiteX1272" fmla="*/ 4635612 w 5252311"/>
              <a:gd name="connsiteY1272" fmla="*/ 5282402 h 5873374"/>
              <a:gd name="connsiteX1273" fmla="*/ 4592784 w 5252311"/>
              <a:gd name="connsiteY1273" fmla="*/ 5282338 h 5873374"/>
              <a:gd name="connsiteX1274" fmla="*/ 4589543 w 5252311"/>
              <a:gd name="connsiteY1274" fmla="*/ 5284182 h 5873374"/>
              <a:gd name="connsiteX1275" fmla="*/ 4589416 w 5252311"/>
              <a:gd name="connsiteY1275" fmla="*/ 5287361 h 5873374"/>
              <a:gd name="connsiteX1276" fmla="*/ 4583697 w 5252311"/>
              <a:gd name="connsiteY1276" fmla="*/ 5299122 h 5873374"/>
              <a:gd name="connsiteX1277" fmla="*/ 4571179 w 5252311"/>
              <a:gd name="connsiteY1277" fmla="*/ 5303953 h 5873374"/>
              <a:gd name="connsiteX1278" fmla="*/ 4582235 w 5252311"/>
              <a:gd name="connsiteY1278" fmla="*/ 5283419 h 5873374"/>
              <a:gd name="connsiteX1279" fmla="*/ 4592784 w 5252311"/>
              <a:gd name="connsiteY1279" fmla="*/ 5282338 h 5873374"/>
              <a:gd name="connsiteX1280" fmla="*/ 4364214 w 5252311"/>
              <a:gd name="connsiteY1280" fmla="*/ 5280176 h 5873374"/>
              <a:gd name="connsiteX1281" fmla="*/ 4354238 w 5252311"/>
              <a:gd name="connsiteY1281" fmla="*/ 5293590 h 5873374"/>
              <a:gd name="connsiteX1282" fmla="*/ 4367455 w 5252311"/>
              <a:gd name="connsiteY1282" fmla="*/ 5298104 h 5873374"/>
              <a:gd name="connsiteX1283" fmla="*/ 4377242 w 5252311"/>
              <a:gd name="connsiteY1283" fmla="*/ 5289331 h 5873374"/>
              <a:gd name="connsiteX1284" fmla="*/ 4364214 w 5252311"/>
              <a:gd name="connsiteY1284" fmla="*/ 5280176 h 5873374"/>
              <a:gd name="connsiteX1285" fmla="*/ 4776491 w 5252311"/>
              <a:gd name="connsiteY1285" fmla="*/ 5279414 h 5873374"/>
              <a:gd name="connsiteX1286" fmla="*/ 4775982 w 5252311"/>
              <a:gd name="connsiteY1286" fmla="*/ 5289077 h 5873374"/>
              <a:gd name="connsiteX1287" fmla="*/ 4768230 w 5252311"/>
              <a:gd name="connsiteY1287" fmla="*/ 5294226 h 5873374"/>
              <a:gd name="connsiteX1288" fmla="*/ 4768992 w 5252311"/>
              <a:gd name="connsiteY1288" fmla="*/ 5280177 h 5873374"/>
              <a:gd name="connsiteX1289" fmla="*/ 4776491 w 5252311"/>
              <a:gd name="connsiteY1289" fmla="*/ 5279414 h 5873374"/>
              <a:gd name="connsiteX1290" fmla="*/ 4017064 w 5252311"/>
              <a:gd name="connsiteY1290" fmla="*/ 5278858 h 5873374"/>
              <a:gd name="connsiteX1291" fmla="*/ 4020504 w 5252311"/>
              <a:gd name="connsiteY1291" fmla="*/ 5283609 h 5873374"/>
              <a:gd name="connsiteX1292" fmla="*/ 4015039 w 5252311"/>
              <a:gd name="connsiteY1292" fmla="*/ 5292510 h 5873374"/>
              <a:gd name="connsiteX1293" fmla="*/ 4013768 w 5252311"/>
              <a:gd name="connsiteY1293" fmla="*/ 5281257 h 5873374"/>
              <a:gd name="connsiteX1294" fmla="*/ 4017064 w 5252311"/>
              <a:gd name="connsiteY1294" fmla="*/ 5278858 h 5873374"/>
              <a:gd name="connsiteX1295" fmla="*/ 3708374 w 5252311"/>
              <a:gd name="connsiteY1295" fmla="*/ 5277181 h 5873374"/>
              <a:gd name="connsiteX1296" fmla="*/ 3704180 w 5252311"/>
              <a:gd name="connsiteY1296" fmla="*/ 5281639 h 5873374"/>
              <a:gd name="connsiteX1297" fmla="*/ 3695728 w 5252311"/>
              <a:gd name="connsiteY1297" fmla="*/ 5286979 h 5873374"/>
              <a:gd name="connsiteX1298" fmla="*/ 3703799 w 5252311"/>
              <a:gd name="connsiteY1298" fmla="*/ 5277252 h 5873374"/>
              <a:gd name="connsiteX1299" fmla="*/ 3708374 w 5252311"/>
              <a:gd name="connsiteY1299" fmla="*/ 5277181 h 5873374"/>
              <a:gd name="connsiteX1300" fmla="*/ 4028002 w 5252311"/>
              <a:gd name="connsiteY1300" fmla="*/ 5276553 h 5873374"/>
              <a:gd name="connsiteX1301" fmla="*/ 4034483 w 5252311"/>
              <a:gd name="connsiteY1301" fmla="*/ 5283800 h 5873374"/>
              <a:gd name="connsiteX1302" fmla="*/ 4031306 w 5252311"/>
              <a:gd name="connsiteY1302" fmla="*/ 5290539 h 5873374"/>
              <a:gd name="connsiteX1303" fmla="*/ 4028002 w 5252311"/>
              <a:gd name="connsiteY1303" fmla="*/ 5276553 h 5873374"/>
              <a:gd name="connsiteX1304" fmla="*/ 4951809 w 5252311"/>
              <a:gd name="connsiteY1304" fmla="*/ 5276299 h 5873374"/>
              <a:gd name="connsiteX1305" fmla="*/ 4952380 w 5252311"/>
              <a:gd name="connsiteY1305" fmla="*/ 5279287 h 5873374"/>
              <a:gd name="connsiteX1306" fmla="*/ 4945709 w 5252311"/>
              <a:gd name="connsiteY1306" fmla="*/ 5294672 h 5873374"/>
              <a:gd name="connsiteX1307" fmla="*/ 4949013 w 5252311"/>
              <a:gd name="connsiteY1307" fmla="*/ 5305543 h 5873374"/>
              <a:gd name="connsiteX1308" fmla="*/ 4947678 w 5252311"/>
              <a:gd name="connsiteY1308" fmla="*/ 5317622 h 5873374"/>
              <a:gd name="connsiteX1309" fmla="*/ 4922197 w 5252311"/>
              <a:gd name="connsiteY1309" fmla="*/ 5338347 h 5873374"/>
              <a:gd name="connsiteX1310" fmla="*/ 4921689 w 5252311"/>
              <a:gd name="connsiteY1310" fmla="*/ 5333833 h 5873374"/>
              <a:gd name="connsiteX1311" fmla="*/ 4935795 w 5252311"/>
              <a:gd name="connsiteY1311" fmla="*/ 5311519 h 5873374"/>
              <a:gd name="connsiteX1312" fmla="*/ 4934842 w 5252311"/>
              <a:gd name="connsiteY1312" fmla="*/ 5295689 h 5873374"/>
              <a:gd name="connsiteX1313" fmla="*/ 4951809 w 5252311"/>
              <a:gd name="connsiteY1313" fmla="*/ 5276299 h 5873374"/>
              <a:gd name="connsiteX1314" fmla="*/ 4448283 w 5252311"/>
              <a:gd name="connsiteY1314" fmla="*/ 5275599 h 5873374"/>
              <a:gd name="connsiteX1315" fmla="*/ 4440786 w 5252311"/>
              <a:gd name="connsiteY1315" fmla="*/ 5278841 h 5873374"/>
              <a:gd name="connsiteX1316" fmla="*/ 4443835 w 5252311"/>
              <a:gd name="connsiteY1316" fmla="*/ 5282465 h 5873374"/>
              <a:gd name="connsiteX1317" fmla="*/ 4451334 w 5252311"/>
              <a:gd name="connsiteY1317" fmla="*/ 5279223 h 5873374"/>
              <a:gd name="connsiteX1318" fmla="*/ 4448283 w 5252311"/>
              <a:gd name="connsiteY1318" fmla="*/ 5275599 h 5873374"/>
              <a:gd name="connsiteX1319" fmla="*/ 3740401 w 5252311"/>
              <a:gd name="connsiteY1319" fmla="*/ 5274519 h 5873374"/>
              <a:gd name="connsiteX1320" fmla="*/ 3743768 w 5252311"/>
              <a:gd name="connsiteY1320" fmla="*/ 5278333 h 5873374"/>
              <a:gd name="connsiteX1321" fmla="*/ 3740210 w 5252311"/>
              <a:gd name="connsiteY1321" fmla="*/ 5279796 h 5873374"/>
              <a:gd name="connsiteX1322" fmla="*/ 3736842 w 5252311"/>
              <a:gd name="connsiteY1322" fmla="*/ 5275981 h 5873374"/>
              <a:gd name="connsiteX1323" fmla="*/ 3740401 w 5252311"/>
              <a:gd name="connsiteY1323" fmla="*/ 5274519 h 5873374"/>
              <a:gd name="connsiteX1324" fmla="*/ 4806165 w 5252311"/>
              <a:gd name="connsiteY1324" fmla="*/ 5274518 h 5873374"/>
              <a:gd name="connsiteX1325" fmla="*/ 4811313 w 5252311"/>
              <a:gd name="connsiteY1325" fmla="*/ 5278206 h 5873374"/>
              <a:gd name="connsiteX1326" fmla="*/ 4805912 w 5252311"/>
              <a:gd name="connsiteY1326" fmla="*/ 5281511 h 5873374"/>
              <a:gd name="connsiteX1327" fmla="*/ 4800764 w 5252311"/>
              <a:gd name="connsiteY1327" fmla="*/ 5277824 h 5873374"/>
              <a:gd name="connsiteX1328" fmla="*/ 4806165 w 5252311"/>
              <a:gd name="connsiteY1328" fmla="*/ 5274518 h 5873374"/>
              <a:gd name="connsiteX1329" fmla="*/ 4699339 w 5252311"/>
              <a:gd name="connsiteY1329" fmla="*/ 5271134 h 5873374"/>
              <a:gd name="connsiteX1330" fmla="*/ 4707418 w 5252311"/>
              <a:gd name="connsiteY1330" fmla="*/ 5279287 h 5873374"/>
              <a:gd name="connsiteX1331" fmla="*/ 4711929 w 5252311"/>
              <a:gd name="connsiteY1331" fmla="*/ 5306179 h 5873374"/>
              <a:gd name="connsiteX1332" fmla="*/ 4704240 w 5252311"/>
              <a:gd name="connsiteY1332" fmla="*/ 5298868 h 5873374"/>
              <a:gd name="connsiteX1333" fmla="*/ 4696805 w 5252311"/>
              <a:gd name="connsiteY1333" fmla="*/ 5296516 h 5873374"/>
              <a:gd name="connsiteX1334" fmla="*/ 4685812 w 5252311"/>
              <a:gd name="connsiteY1334" fmla="*/ 5310057 h 5873374"/>
              <a:gd name="connsiteX1335" fmla="*/ 4671705 w 5252311"/>
              <a:gd name="connsiteY1335" fmla="*/ 5307577 h 5873374"/>
              <a:gd name="connsiteX1336" fmla="*/ 4667068 w 5252311"/>
              <a:gd name="connsiteY1336" fmla="*/ 5295498 h 5873374"/>
              <a:gd name="connsiteX1337" fmla="*/ 4674819 w 5252311"/>
              <a:gd name="connsiteY1337" fmla="*/ 5283229 h 5873374"/>
              <a:gd name="connsiteX1338" fmla="*/ 4686829 w 5252311"/>
              <a:gd name="connsiteY1338" fmla="*/ 5285581 h 5873374"/>
              <a:gd name="connsiteX1339" fmla="*/ 4693692 w 5252311"/>
              <a:gd name="connsiteY1339" fmla="*/ 5275282 h 5873374"/>
              <a:gd name="connsiteX1340" fmla="*/ 4699339 w 5252311"/>
              <a:gd name="connsiteY1340" fmla="*/ 5271134 h 5873374"/>
              <a:gd name="connsiteX1341" fmla="*/ 4300543 w 5252311"/>
              <a:gd name="connsiteY1341" fmla="*/ 5264156 h 5873374"/>
              <a:gd name="connsiteX1342" fmla="*/ 4301496 w 5252311"/>
              <a:gd name="connsiteY1342" fmla="*/ 5266445 h 5873374"/>
              <a:gd name="connsiteX1343" fmla="*/ 4296032 w 5252311"/>
              <a:gd name="connsiteY1343" fmla="*/ 5276236 h 5873374"/>
              <a:gd name="connsiteX1344" fmla="*/ 4291711 w 5252311"/>
              <a:gd name="connsiteY1344" fmla="*/ 5273883 h 5873374"/>
              <a:gd name="connsiteX1345" fmla="*/ 4295206 w 5252311"/>
              <a:gd name="connsiteY1345" fmla="*/ 5270132 h 5873374"/>
              <a:gd name="connsiteX1346" fmla="*/ 4300543 w 5252311"/>
              <a:gd name="connsiteY1346" fmla="*/ 5264156 h 5873374"/>
              <a:gd name="connsiteX1347" fmla="*/ 4854079 w 5252311"/>
              <a:gd name="connsiteY1347" fmla="*/ 5260469 h 5873374"/>
              <a:gd name="connsiteX1348" fmla="*/ 4857509 w 5252311"/>
              <a:gd name="connsiteY1348" fmla="*/ 5261994 h 5873374"/>
              <a:gd name="connsiteX1349" fmla="*/ 4853824 w 5252311"/>
              <a:gd name="connsiteY1349" fmla="*/ 5267462 h 5873374"/>
              <a:gd name="connsiteX1350" fmla="*/ 4850392 w 5252311"/>
              <a:gd name="connsiteY1350" fmla="*/ 5265936 h 5873374"/>
              <a:gd name="connsiteX1351" fmla="*/ 4854079 w 5252311"/>
              <a:gd name="connsiteY1351" fmla="*/ 5260469 h 5873374"/>
              <a:gd name="connsiteX1352" fmla="*/ 4595207 w 5252311"/>
              <a:gd name="connsiteY1352" fmla="*/ 5254779 h 5873374"/>
              <a:gd name="connsiteX1353" fmla="*/ 4572640 w 5252311"/>
              <a:gd name="connsiteY1353" fmla="*/ 5263520 h 5873374"/>
              <a:gd name="connsiteX1354" fmla="*/ 4567810 w 5252311"/>
              <a:gd name="connsiteY1354" fmla="*/ 5273374 h 5873374"/>
              <a:gd name="connsiteX1355" fmla="*/ 4565713 w 5252311"/>
              <a:gd name="connsiteY1355" fmla="*/ 5277887 h 5873374"/>
              <a:gd name="connsiteX1356" fmla="*/ 4560503 w 5252311"/>
              <a:gd name="connsiteY1356" fmla="*/ 5276489 h 5873374"/>
              <a:gd name="connsiteX1357" fmla="*/ 4520978 w 5252311"/>
              <a:gd name="connsiteY1357" fmla="*/ 5276553 h 5873374"/>
              <a:gd name="connsiteX1358" fmla="*/ 4502169 w 5252311"/>
              <a:gd name="connsiteY1358" fmla="*/ 5281384 h 5873374"/>
              <a:gd name="connsiteX1359" fmla="*/ 4482597 w 5252311"/>
              <a:gd name="connsiteY1359" fmla="*/ 5279286 h 5873374"/>
              <a:gd name="connsiteX1360" fmla="*/ 4475671 w 5252311"/>
              <a:gd name="connsiteY1360" fmla="*/ 5276553 h 5873374"/>
              <a:gd name="connsiteX1361" fmla="*/ 4487173 w 5252311"/>
              <a:gd name="connsiteY1361" fmla="*/ 5292446 h 5873374"/>
              <a:gd name="connsiteX1362" fmla="*/ 4487681 w 5252311"/>
              <a:gd name="connsiteY1362" fmla="*/ 5307322 h 5873374"/>
              <a:gd name="connsiteX1363" fmla="*/ 4485520 w 5252311"/>
              <a:gd name="connsiteY1363" fmla="*/ 5314125 h 5873374"/>
              <a:gd name="connsiteX1364" fmla="*/ 4490159 w 5252311"/>
              <a:gd name="connsiteY1364" fmla="*/ 5327094 h 5873374"/>
              <a:gd name="connsiteX1365" fmla="*/ 4493020 w 5252311"/>
              <a:gd name="connsiteY1365" fmla="*/ 5330209 h 5873374"/>
              <a:gd name="connsiteX1366" fmla="*/ 4501025 w 5252311"/>
              <a:gd name="connsiteY1366" fmla="*/ 5326458 h 5873374"/>
              <a:gd name="connsiteX1367" fmla="*/ 4513353 w 5252311"/>
              <a:gd name="connsiteY1367" fmla="*/ 5318829 h 5873374"/>
              <a:gd name="connsiteX1368" fmla="*/ 4511573 w 5252311"/>
              <a:gd name="connsiteY1368" fmla="*/ 5311010 h 5873374"/>
              <a:gd name="connsiteX1369" fmla="*/ 4510176 w 5252311"/>
              <a:gd name="connsiteY1369" fmla="*/ 5305669 h 5873374"/>
              <a:gd name="connsiteX1370" fmla="*/ 4507252 w 5252311"/>
              <a:gd name="connsiteY1370" fmla="*/ 5294481 h 5873374"/>
              <a:gd name="connsiteX1371" fmla="*/ 4523011 w 5252311"/>
              <a:gd name="connsiteY1371" fmla="*/ 5290094 h 5873374"/>
              <a:gd name="connsiteX1372" fmla="*/ 4538961 w 5252311"/>
              <a:gd name="connsiteY1372" fmla="*/ 5302427 h 5873374"/>
              <a:gd name="connsiteX1373" fmla="*/ 4535912 w 5252311"/>
              <a:gd name="connsiteY1373" fmla="*/ 5322199 h 5873374"/>
              <a:gd name="connsiteX1374" fmla="*/ 4537118 w 5252311"/>
              <a:gd name="connsiteY1374" fmla="*/ 5335041 h 5873374"/>
              <a:gd name="connsiteX1375" fmla="*/ 4545887 w 5252311"/>
              <a:gd name="connsiteY1375" fmla="*/ 5346865 h 5873374"/>
              <a:gd name="connsiteX1376" fmla="*/ 4560312 w 5252311"/>
              <a:gd name="connsiteY1376" fmla="*/ 5345721 h 5873374"/>
              <a:gd name="connsiteX1377" fmla="*/ 4565650 w 5252311"/>
              <a:gd name="connsiteY1377" fmla="*/ 5345212 h 5873374"/>
              <a:gd name="connsiteX1378" fmla="*/ 4582997 w 5252311"/>
              <a:gd name="connsiteY1378" fmla="*/ 5330845 h 5873374"/>
              <a:gd name="connsiteX1379" fmla="*/ 4596532 w 5252311"/>
              <a:gd name="connsiteY1379" fmla="*/ 5344259 h 5873374"/>
              <a:gd name="connsiteX1380" fmla="*/ 4602823 w 5252311"/>
              <a:gd name="connsiteY1380" fmla="*/ 5351188 h 5873374"/>
              <a:gd name="connsiteX1381" fmla="*/ 4615786 w 5252311"/>
              <a:gd name="connsiteY1381" fmla="*/ 5346357 h 5873374"/>
              <a:gd name="connsiteX1382" fmla="*/ 4623666 w 5252311"/>
              <a:gd name="connsiteY1382" fmla="*/ 5341398 h 5873374"/>
              <a:gd name="connsiteX1383" fmla="*/ 4625063 w 5252311"/>
              <a:gd name="connsiteY1383" fmla="*/ 5346738 h 5873374"/>
              <a:gd name="connsiteX1384" fmla="*/ 4627670 w 5252311"/>
              <a:gd name="connsiteY1384" fmla="*/ 5352079 h 5873374"/>
              <a:gd name="connsiteX1385" fmla="*/ 4632118 w 5252311"/>
              <a:gd name="connsiteY1385" fmla="*/ 5346103 h 5873374"/>
              <a:gd name="connsiteX1386" fmla="*/ 4641458 w 5252311"/>
              <a:gd name="connsiteY1386" fmla="*/ 5340826 h 5873374"/>
              <a:gd name="connsiteX1387" fmla="*/ 4644128 w 5252311"/>
              <a:gd name="connsiteY1387" fmla="*/ 5339872 h 5873374"/>
              <a:gd name="connsiteX1388" fmla="*/ 4643746 w 5252311"/>
              <a:gd name="connsiteY1388" fmla="*/ 5331608 h 5873374"/>
              <a:gd name="connsiteX1389" fmla="*/ 4653341 w 5252311"/>
              <a:gd name="connsiteY1389" fmla="*/ 5329319 h 5873374"/>
              <a:gd name="connsiteX1390" fmla="*/ 4687655 w 5252311"/>
              <a:gd name="connsiteY1390" fmla="*/ 5321945 h 5873374"/>
              <a:gd name="connsiteX1391" fmla="*/ 4681999 w 5252311"/>
              <a:gd name="connsiteY1391" fmla="*/ 5332561 h 5873374"/>
              <a:gd name="connsiteX1392" fmla="*/ 4667130 w 5252311"/>
              <a:gd name="connsiteY1392" fmla="*/ 5335613 h 5873374"/>
              <a:gd name="connsiteX1393" fmla="*/ 4662301 w 5252311"/>
              <a:gd name="connsiteY1393" fmla="*/ 5343051 h 5873374"/>
              <a:gd name="connsiteX1394" fmla="*/ 4686447 w 5252311"/>
              <a:gd name="connsiteY1394" fmla="*/ 5335994 h 5873374"/>
              <a:gd name="connsiteX1395" fmla="*/ 4690387 w 5252311"/>
              <a:gd name="connsiteY1395" fmla="*/ 5333324 h 5873374"/>
              <a:gd name="connsiteX1396" fmla="*/ 4692040 w 5252311"/>
              <a:gd name="connsiteY1396" fmla="*/ 5338664 h 5873374"/>
              <a:gd name="connsiteX1397" fmla="*/ 4711229 w 5252311"/>
              <a:gd name="connsiteY1397" fmla="*/ 5338791 h 5873374"/>
              <a:gd name="connsiteX1398" fmla="*/ 4725591 w 5252311"/>
              <a:gd name="connsiteY1398" fmla="*/ 5320546 h 5873374"/>
              <a:gd name="connsiteX1399" fmla="*/ 4726671 w 5252311"/>
              <a:gd name="connsiteY1399" fmla="*/ 5309357 h 5873374"/>
              <a:gd name="connsiteX1400" fmla="*/ 4726925 w 5252311"/>
              <a:gd name="connsiteY1400" fmla="*/ 5296706 h 5873374"/>
              <a:gd name="connsiteX1401" fmla="*/ 4723176 w 5252311"/>
              <a:gd name="connsiteY1401" fmla="*/ 5288505 h 5873374"/>
              <a:gd name="connsiteX1402" fmla="*/ 4714788 w 5252311"/>
              <a:gd name="connsiteY1402" fmla="*/ 5278015 h 5873374"/>
              <a:gd name="connsiteX1403" fmla="*/ 4706273 w 5252311"/>
              <a:gd name="connsiteY1403" fmla="*/ 5270704 h 5873374"/>
              <a:gd name="connsiteX1404" fmla="*/ 4689752 w 5252311"/>
              <a:gd name="connsiteY1404" fmla="*/ 5270449 h 5873374"/>
              <a:gd name="connsiteX1405" fmla="*/ 4678377 w 5252311"/>
              <a:gd name="connsiteY1405" fmla="*/ 5264092 h 5873374"/>
              <a:gd name="connsiteX1406" fmla="*/ 4675073 w 5252311"/>
              <a:gd name="connsiteY1406" fmla="*/ 5259070 h 5873374"/>
              <a:gd name="connsiteX1407" fmla="*/ 4671388 w 5252311"/>
              <a:gd name="connsiteY1407" fmla="*/ 5264219 h 5873374"/>
              <a:gd name="connsiteX1408" fmla="*/ 4660966 w 5252311"/>
              <a:gd name="connsiteY1408" fmla="*/ 5263838 h 5873374"/>
              <a:gd name="connsiteX1409" fmla="*/ 4653213 w 5252311"/>
              <a:gd name="connsiteY1409" fmla="*/ 5260405 h 5873374"/>
              <a:gd name="connsiteX1410" fmla="*/ 4641394 w 5252311"/>
              <a:gd name="connsiteY1410" fmla="*/ 5257544 h 5873374"/>
              <a:gd name="connsiteX1411" fmla="*/ 4628750 w 5252311"/>
              <a:gd name="connsiteY1411" fmla="*/ 5256718 h 5873374"/>
              <a:gd name="connsiteX1412" fmla="*/ 4628623 w 5252311"/>
              <a:gd name="connsiteY1412" fmla="*/ 5260913 h 5873374"/>
              <a:gd name="connsiteX1413" fmla="*/ 4632562 w 5252311"/>
              <a:gd name="connsiteY1413" fmla="*/ 5268097 h 5873374"/>
              <a:gd name="connsiteX1414" fmla="*/ 4624619 w 5252311"/>
              <a:gd name="connsiteY1414" fmla="*/ 5274646 h 5873374"/>
              <a:gd name="connsiteX1415" fmla="*/ 4607398 w 5252311"/>
              <a:gd name="connsiteY1415" fmla="*/ 5265999 h 5873374"/>
              <a:gd name="connsiteX1416" fmla="*/ 4611910 w 5252311"/>
              <a:gd name="connsiteY1416" fmla="*/ 5258625 h 5873374"/>
              <a:gd name="connsiteX1417" fmla="*/ 4595207 w 5252311"/>
              <a:gd name="connsiteY1417" fmla="*/ 5254779 h 5873374"/>
              <a:gd name="connsiteX1418" fmla="*/ 4783353 w 5252311"/>
              <a:gd name="connsiteY1418" fmla="*/ 5252586 h 5873374"/>
              <a:gd name="connsiteX1419" fmla="*/ 4801654 w 5252311"/>
              <a:gd name="connsiteY1419" fmla="*/ 5265555 h 5873374"/>
              <a:gd name="connsiteX1420" fmla="*/ 4793012 w 5252311"/>
              <a:gd name="connsiteY1420" fmla="*/ 5273311 h 5873374"/>
              <a:gd name="connsiteX1421" fmla="*/ 4785832 w 5252311"/>
              <a:gd name="connsiteY1421" fmla="*/ 5268289 h 5873374"/>
              <a:gd name="connsiteX1422" fmla="*/ 4780812 w 5252311"/>
              <a:gd name="connsiteY1422" fmla="*/ 5266191 h 5873374"/>
              <a:gd name="connsiteX1423" fmla="*/ 4771916 w 5252311"/>
              <a:gd name="connsiteY1423" fmla="*/ 5269751 h 5873374"/>
              <a:gd name="connsiteX1424" fmla="*/ 4772360 w 5252311"/>
              <a:gd name="connsiteY1424" fmla="*/ 5260978 h 5873374"/>
              <a:gd name="connsiteX1425" fmla="*/ 4783353 w 5252311"/>
              <a:gd name="connsiteY1425" fmla="*/ 5252586 h 5873374"/>
              <a:gd name="connsiteX1426" fmla="*/ 4847470 w 5252311"/>
              <a:gd name="connsiteY1426" fmla="*/ 5249598 h 5873374"/>
              <a:gd name="connsiteX1427" fmla="*/ 4850901 w 5252311"/>
              <a:gd name="connsiteY1427" fmla="*/ 5251314 h 5873374"/>
              <a:gd name="connsiteX1428" fmla="*/ 4847279 w 5252311"/>
              <a:gd name="connsiteY1428" fmla="*/ 5254874 h 5873374"/>
              <a:gd name="connsiteX1429" fmla="*/ 4843848 w 5252311"/>
              <a:gd name="connsiteY1429" fmla="*/ 5253158 h 5873374"/>
              <a:gd name="connsiteX1430" fmla="*/ 4847470 w 5252311"/>
              <a:gd name="connsiteY1430" fmla="*/ 5249598 h 5873374"/>
              <a:gd name="connsiteX1431" fmla="*/ 4206498 w 5252311"/>
              <a:gd name="connsiteY1431" fmla="*/ 5249216 h 5873374"/>
              <a:gd name="connsiteX1432" fmla="*/ 4211519 w 5252311"/>
              <a:gd name="connsiteY1432" fmla="*/ 5256781 h 5873374"/>
              <a:gd name="connsiteX1433" fmla="*/ 4216601 w 5252311"/>
              <a:gd name="connsiteY1433" fmla="*/ 5262312 h 5873374"/>
              <a:gd name="connsiteX1434" fmla="*/ 4233440 w 5252311"/>
              <a:gd name="connsiteY1434" fmla="*/ 5282529 h 5873374"/>
              <a:gd name="connsiteX1435" fmla="*/ 4236745 w 5252311"/>
              <a:gd name="connsiteY1435" fmla="*/ 5288822 h 5873374"/>
              <a:gd name="connsiteX1436" fmla="*/ 4233059 w 5252311"/>
              <a:gd name="connsiteY1436" fmla="*/ 5303699 h 5873374"/>
              <a:gd name="connsiteX1437" fmla="*/ 4224545 w 5252311"/>
              <a:gd name="connsiteY1437" fmla="*/ 5302936 h 5873374"/>
              <a:gd name="connsiteX1438" fmla="*/ 4216093 w 5252311"/>
              <a:gd name="connsiteY1438" fmla="*/ 5288250 h 5873374"/>
              <a:gd name="connsiteX1439" fmla="*/ 4209866 w 5252311"/>
              <a:gd name="connsiteY1439" fmla="*/ 5276044 h 5873374"/>
              <a:gd name="connsiteX1440" fmla="*/ 4206498 w 5252311"/>
              <a:gd name="connsiteY1440" fmla="*/ 5261549 h 5873374"/>
              <a:gd name="connsiteX1441" fmla="*/ 4206498 w 5252311"/>
              <a:gd name="connsiteY1441" fmla="*/ 5249216 h 5873374"/>
              <a:gd name="connsiteX1442" fmla="*/ 4815570 w 5252311"/>
              <a:gd name="connsiteY1442" fmla="*/ 5243463 h 5873374"/>
              <a:gd name="connsiteX1443" fmla="*/ 4820272 w 5252311"/>
              <a:gd name="connsiteY1443" fmla="*/ 5250425 h 5873374"/>
              <a:gd name="connsiteX1444" fmla="*/ 4828088 w 5252311"/>
              <a:gd name="connsiteY1444" fmla="*/ 5255447 h 5873374"/>
              <a:gd name="connsiteX1445" fmla="*/ 4831710 w 5252311"/>
              <a:gd name="connsiteY1445" fmla="*/ 5257354 h 5873374"/>
              <a:gd name="connsiteX1446" fmla="*/ 4824403 w 5252311"/>
              <a:gd name="connsiteY1446" fmla="*/ 5261105 h 5873374"/>
              <a:gd name="connsiteX1447" fmla="*/ 4817540 w 5252311"/>
              <a:gd name="connsiteY1447" fmla="*/ 5266127 h 5873374"/>
              <a:gd name="connsiteX1448" fmla="*/ 4811376 w 5252311"/>
              <a:gd name="connsiteY1448" fmla="*/ 5271149 h 5873374"/>
              <a:gd name="connsiteX1449" fmla="*/ 4809597 w 5252311"/>
              <a:gd name="connsiteY1449" fmla="*/ 5265555 h 5873374"/>
              <a:gd name="connsiteX1450" fmla="*/ 4812202 w 5252311"/>
              <a:gd name="connsiteY1450" fmla="*/ 5251569 h 5873374"/>
              <a:gd name="connsiteX1451" fmla="*/ 4815570 w 5252311"/>
              <a:gd name="connsiteY1451" fmla="*/ 5243463 h 5873374"/>
              <a:gd name="connsiteX1452" fmla="*/ 4935223 w 5252311"/>
              <a:gd name="connsiteY1452" fmla="*/ 5241078 h 5873374"/>
              <a:gd name="connsiteX1453" fmla="*/ 4938273 w 5252311"/>
              <a:gd name="connsiteY1453" fmla="*/ 5244321 h 5873374"/>
              <a:gd name="connsiteX1454" fmla="*/ 4931919 w 5252311"/>
              <a:gd name="connsiteY1454" fmla="*/ 5250233 h 5873374"/>
              <a:gd name="connsiteX1455" fmla="*/ 4928869 w 5252311"/>
              <a:gd name="connsiteY1455" fmla="*/ 5246991 h 5873374"/>
              <a:gd name="connsiteX1456" fmla="*/ 4935223 w 5252311"/>
              <a:gd name="connsiteY1456" fmla="*/ 5241078 h 5873374"/>
              <a:gd name="connsiteX1457" fmla="*/ 4804322 w 5252311"/>
              <a:gd name="connsiteY1457" fmla="*/ 5239298 h 5873374"/>
              <a:gd name="connsiteX1458" fmla="*/ 4807372 w 5252311"/>
              <a:gd name="connsiteY1458" fmla="*/ 5242922 h 5873374"/>
              <a:gd name="connsiteX1459" fmla="*/ 4802034 w 5252311"/>
              <a:gd name="connsiteY1459" fmla="*/ 5244321 h 5873374"/>
              <a:gd name="connsiteX1460" fmla="*/ 4804322 w 5252311"/>
              <a:gd name="connsiteY1460" fmla="*/ 5239298 h 5873374"/>
              <a:gd name="connsiteX1461" fmla="*/ 3788686 w 5252311"/>
              <a:gd name="connsiteY1461" fmla="*/ 5238115 h 5873374"/>
              <a:gd name="connsiteX1462" fmla="*/ 3791934 w 5252311"/>
              <a:gd name="connsiteY1462" fmla="*/ 5243050 h 5873374"/>
              <a:gd name="connsiteX1463" fmla="*/ 3790282 w 5252311"/>
              <a:gd name="connsiteY1463" fmla="*/ 5250043 h 5873374"/>
              <a:gd name="connsiteX1464" fmla="*/ 3787105 w 5252311"/>
              <a:gd name="connsiteY1464" fmla="*/ 5244957 h 5873374"/>
              <a:gd name="connsiteX1465" fmla="*/ 3788686 w 5252311"/>
              <a:gd name="connsiteY1465" fmla="*/ 5238115 h 5873374"/>
              <a:gd name="connsiteX1466" fmla="*/ 4030607 w 5252311"/>
              <a:gd name="connsiteY1466" fmla="*/ 5233157 h 5873374"/>
              <a:gd name="connsiteX1467" fmla="*/ 4035754 w 5252311"/>
              <a:gd name="connsiteY1467" fmla="*/ 5242414 h 5873374"/>
              <a:gd name="connsiteX1468" fmla="*/ 4031179 w 5252311"/>
              <a:gd name="connsiteY1468" fmla="*/ 5249979 h 5873374"/>
              <a:gd name="connsiteX1469" fmla="*/ 4026032 w 5252311"/>
              <a:gd name="connsiteY1469" fmla="*/ 5240634 h 5873374"/>
              <a:gd name="connsiteX1470" fmla="*/ 4030607 w 5252311"/>
              <a:gd name="connsiteY1470" fmla="*/ 5233157 h 5873374"/>
              <a:gd name="connsiteX1471" fmla="*/ 4743703 w 5252311"/>
              <a:gd name="connsiteY1471" fmla="*/ 5229096 h 5873374"/>
              <a:gd name="connsiteX1472" fmla="*/ 4752534 w 5252311"/>
              <a:gd name="connsiteY1472" fmla="*/ 5233069 h 5873374"/>
              <a:gd name="connsiteX1473" fmla="*/ 4763718 w 5252311"/>
              <a:gd name="connsiteY1473" fmla="*/ 5234340 h 5873374"/>
              <a:gd name="connsiteX1474" fmla="*/ 4772742 w 5252311"/>
              <a:gd name="connsiteY1474" fmla="*/ 5232560 h 5873374"/>
              <a:gd name="connsiteX1475" fmla="*/ 4771216 w 5252311"/>
              <a:gd name="connsiteY1475" fmla="*/ 5240062 h 5873374"/>
              <a:gd name="connsiteX1476" fmla="*/ 4762321 w 5252311"/>
              <a:gd name="connsiteY1476" fmla="*/ 5252713 h 5873374"/>
              <a:gd name="connsiteX1477" fmla="*/ 4755775 w 5252311"/>
              <a:gd name="connsiteY1477" fmla="*/ 5258943 h 5873374"/>
              <a:gd name="connsiteX1478" fmla="*/ 4742304 w 5252311"/>
              <a:gd name="connsiteY1478" fmla="*/ 5257608 h 5873374"/>
              <a:gd name="connsiteX1479" fmla="*/ 4736458 w 5252311"/>
              <a:gd name="connsiteY1479" fmla="*/ 5249153 h 5873374"/>
              <a:gd name="connsiteX1480" fmla="*/ 4735377 w 5252311"/>
              <a:gd name="connsiteY1480" fmla="*/ 5240316 h 5873374"/>
              <a:gd name="connsiteX1481" fmla="*/ 4731628 w 5252311"/>
              <a:gd name="connsiteY1481" fmla="*/ 5246864 h 5873374"/>
              <a:gd name="connsiteX1482" fmla="*/ 4719999 w 5252311"/>
              <a:gd name="connsiteY1482" fmla="*/ 5254875 h 5873374"/>
              <a:gd name="connsiteX1483" fmla="*/ 4732200 w 5252311"/>
              <a:gd name="connsiteY1483" fmla="*/ 5232751 h 5873374"/>
              <a:gd name="connsiteX1484" fmla="*/ 4743703 w 5252311"/>
              <a:gd name="connsiteY1484" fmla="*/ 5229096 h 5873374"/>
              <a:gd name="connsiteX1485" fmla="*/ 4192773 w 5252311"/>
              <a:gd name="connsiteY1485" fmla="*/ 5228897 h 5873374"/>
              <a:gd name="connsiteX1486" fmla="*/ 4197920 w 5252311"/>
              <a:gd name="connsiteY1486" fmla="*/ 5233514 h 5873374"/>
              <a:gd name="connsiteX1487" fmla="*/ 4196013 w 5252311"/>
              <a:gd name="connsiteY1487" fmla="*/ 5241715 h 5873374"/>
              <a:gd name="connsiteX1488" fmla="*/ 4191438 w 5252311"/>
              <a:gd name="connsiteY1488" fmla="*/ 5232052 h 5873374"/>
              <a:gd name="connsiteX1489" fmla="*/ 4192773 w 5252311"/>
              <a:gd name="connsiteY1489" fmla="*/ 5228897 h 5873374"/>
              <a:gd name="connsiteX1490" fmla="*/ 3787677 w 5252311"/>
              <a:gd name="connsiteY1490" fmla="*/ 5228809 h 5873374"/>
              <a:gd name="connsiteX1491" fmla="*/ 3791108 w 5252311"/>
              <a:gd name="connsiteY1491" fmla="*/ 5230525 h 5873374"/>
              <a:gd name="connsiteX1492" fmla="*/ 3787486 w 5252311"/>
              <a:gd name="connsiteY1492" fmla="*/ 5234085 h 5873374"/>
              <a:gd name="connsiteX1493" fmla="*/ 3784055 w 5252311"/>
              <a:gd name="connsiteY1493" fmla="*/ 5232369 h 5873374"/>
              <a:gd name="connsiteX1494" fmla="*/ 3787677 w 5252311"/>
              <a:gd name="connsiteY1494" fmla="*/ 5228809 h 5873374"/>
              <a:gd name="connsiteX1495" fmla="*/ 4906628 w 5252311"/>
              <a:gd name="connsiteY1495" fmla="*/ 5226456 h 5873374"/>
              <a:gd name="connsiteX1496" fmla="*/ 4892204 w 5252311"/>
              <a:gd name="connsiteY1496" fmla="*/ 5236882 h 5873374"/>
              <a:gd name="connsiteX1497" fmla="*/ 4888709 w 5252311"/>
              <a:gd name="connsiteY1497" fmla="*/ 5231478 h 5873374"/>
              <a:gd name="connsiteX1498" fmla="*/ 4894364 w 5252311"/>
              <a:gd name="connsiteY1498" fmla="*/ 5230779 h 5873374"/>
              <a:gd name="connsiteX1499" fmla="*/ 4901100 w 5252311"/>
              <a:gd name="connsiteY1499" fmla="*/ 5228554 h 5873374"/>
              <a:gd name="connsiteX1500" fmla="*/ 4906628 w 5252311"/>
              <a:gd name="connsiteY1500" fmla="*/ 5226456 h 5873374"/>
              <a:gd name="connsiteX1501" fmla="*/ 4933579 w 5252311"/>
              <a:gd name="connsiteY1501" fmla="*/ 5224224 h 5873374"/>
              <a:gd name="connsiteX1502" fmla="*/ 4937829 w 5252311"/>
              <a:gd name="connsiteY1502" fmla="*/ 5226520 h 5873374"/>
              <a:gd name="connsiteX1503" fmla="*/ 4942849 w 5252311"/>
              <a:gd name="connsiteY1503" fmla="*/ 5234085 h 5873374"/>
              <a:gd name="connsiteX1504" fmla="*/ 4937448 w 5252311"/>
              <a:gd name="connsiteY1504" fmla="*/ 5237073 h 5873374"/>
              <a:gd name="connsiteX1505" fmla="*/ 4932427 w 5252311"/>
              <a:gd name="connsiteY1505" fmla="*/ 5229508 h 5873374"/>
              <a:gd name="connsiteX1506" fmla="*/ 4933579 w 5252311"/>
              <a:gd name="connsiteY1506" fmla="*/ 5224224 h 5873374"/>
              <a:gd name="connsiteX1507" fmla="*/ 4052022 w 5252311"/>
              <a:gd name="connsiteY1507" fmla="*/ 5223913 h 5873374"/>
              <a:gd name="connsiteX1508" fmla="*/ 4054627 w 5252311"/>
              <a:gd name="connsiteY1508" fmla="*/ 5230271 h 5873374"/>
              <a:gd name="connsiteX1509" fmla="*/ 4053357 w 5252311"/>
              <a:gd name="connsiteY1509" fmla="*/ 5235484 h 5873374"/>
              <a:gd name="connsiteX1510" fmla="*/ 4055580 w 5252311"/>
              <a:gd name="connsiteY1510" fmla="*/ 5241714 h 5873374"/>
              <a:gd name="connsiteX1511" fmla="*/ 4059075 w 5252311"/>
              <a:gd name="connsiteY1511" fmla="*/ 5251059 h 5873374"/>
              <a:gd name="connsiteX1512" fmla="*/ 4059775 w 5252311"/>
              <a:gd name="connsiteY1512" fmla="*/ 5260659 h 5873374"/>
              <a:gd name="connsiteX1513" fmla="*/ 4055390 w 5252311"/>
              <a:gd name="connsiteY1513" fmla="*/ 5255573 h 5873374"/>
              <a:gd name="connsiteX1514" fmla="*/ 4049862 w 5252311"/>
              <a:gd name="connsiteY1514" fmla="*/ 5246037 h 5873374"/>
              <a:gd name="connsiteX1515" fmla="*/ 4052022 w 5252311"/>
              <a:gd name="connsiteY1515" fmla="*/ 5223913 h 5873374"/>
              <a:gd name="connsiteX1516" fmla="*/ 3587767 w 5252311"/>
              <a:gd name="connsiteY1516" fmla="*/ 5223405 h 5873374"/>
              <a:gd name="connsiteX1517" fmla="*/ 3591135 w 5252311"/>
              <a:gd name="connsiteY1517" fmla="*/ 5227029 h 5873374"/>
              <a:gd name="connsiteX1518" fmla="*/ 3587513 w 5252311"/>
              <a:gd name="connsiteY1518" fmla="*/ 5230398 h 5873374"/>
              <a:gd name="connsiteX1519" fmla="*/ 3584145 w 5252311"/>
              <a:gd name="connsiteY1519" fmla="*/ 5226774 h 5873374"/>
              <a:gd name="connsiteX1520" fmla="*/ 3587767 w 5252311"/>
              <a:gd name="connsiteY1520" fmla="*/ 5223405 h 5873374"/>
              <a:gd name="connsiteX1521" fmla="*/ 3981742 w 5252311"/>
              <a:gd name="connsiteY1521" fmla="*/ 5223151 h 5873374"/>
              <a:gd name="connsiteX1522" fmla="*/ 3977738 w 5252311"/>
              <a:gd name="connsiteY1522" fmla="*/ 5226902 h 5873374"/>
              <a:gd name="connsiteX1523" fmla="*/ 3980471 w 5252311"/>
              <a:gd name="connsiteY1523" fmla="*/ 5229890 h 5873374"/>
              <a:gd name="connsiteX1524" fmla="*/ 3981742 w 5252311"/>
              <a:gd name="connsiteY1524" fmla="*/ 5223151 h 5873374"/>
              <a:gd name="connsiteX1525" fmla="*/ 4836476 w 5252311"/>
              <a:gd name="connsiteY1525" fmla="*/ 5222896 h 5873374"/>
              <a:gd name="connsiteX1526" fmla="*/ 4839527 w 5252311"/>
              <a:gd name="connsiteY1526" fmla="*/ 5226520 h 5873374"/>
              <a:gd name="connsiteX1527" fmla="*/ 4832028 w 5252311"/>
              <a:gd name="connsiteY1527" fmla="*/ 5229763 h 5873374"/>
              <a:gd name="connsiteX1528" fmla="*/ 4828979 w 5252311"/>
              <a:gd name="connsiteY1528" fmla="*/ 5226139 h 5873374"/>
              <a:gd name="connsiteX1529" fmla="*/ 4836476 w 5252311"/>
              <a:gd name="connsiteY1529" fmla="*/ 5222896 h 5873374"/>
              <a:gd name="connsiteX1530" fmla="*/ 4872315 w 5252311"/>
              <a:gd name="connsiteY1530" fmla="*/ 5222133 h 5873374"/>
              <a:gd name="connsiteX1531" fmla="*/ 4868184 w 5252311"/>
              <a:gd name="connsiteY1531" fmla="*/ 5230017 h 5873374"/>
              <a:gd name="connsiteX1532" fmla="*/ 4862211 w 5252311"/>
              <a:gd name="connsiteY1532" fmla="*/ 5230144 h 5873374"/>
              <a:gd name="connsiteX1533" fmla="*/ 4872315 w 5252311"/>
              <a:gd name="connsiteY1533" fmla="*/ 5222133 h 5873374"/>
              <a:gd name="connsiteX1534" fmla="*/ 4016373 w 5252311"/>
              <a:gd name="connsiteY1534" fmla="*/ 5217811 h 5873374"/>
              <a:gd name="connsiteX1535" fmla="*/ 4021901 w 5252311"/>
              <a:gd name="connsiteY1535" fmla="*/ 5230653 h 5873374"/>
              <a:gd name="connsiteX1536" fmla="*/ 4015928 w 5252311"/>
              <a:gd name="connsiteY1536" fmla="*/ 5230144 h 5873374"/>
              <a:gd name="connsiteX1537" fmla="*/ 4016373 w 5252311"/>
              <a:gd name="connsiteY1537" fmla="*/ 5217811 h 5873374"/>
              <a:gd name="connsiteX1538" fmla="*/ 4713074 w 5252311"/>
              <a:gd name="connsiteY1538" fmla="*/ 5216094 h 5873374"/>
              <a:gd name="connsiteX1539" fmla="*/ 4714788 w 5252311"/>
              <a:gd name="connsiteY1539" fmla="*/ 5235738 h 5873374"/>
              <a:gd name="connsiteX1540" fmla="*/ 4706465 w 5252311"/>
              <a:gd name="connsiteY1540" fmla="*/ 5230144 h 5873374"/>
              <a:gd name="connsiteX1541" fmla="*/ 4713074 w 5252311"/>
              <a:gd name="connsiteY1541" fmla="*/ 5216094 h 5873374"/>
              <a:gd name="connsiteX1542" fmla="*/ 3695721 w 5252311"/>
              <a:gd name="connsiteY1542" fmla="*/ 5212613 h 5873374"/>
              <a:gd name="connsiteX1543" fmla="*/ 3697127 w 5252311"/>
              <a:gd name="connsiteY1543" fmla="*/ 5223405 h 5873374"/>
              <a:gd name="connsiteX1544" fmla="*/ 3695411 w 5252311"/>
              <a:gd name="connsiteY1544" fmla="*/ 5243748 h 5873374"/>
              <a:gd name="connsiteX1545" fmla="*/ 3688104 w 5252311"/>
              <a:gd name="connsiteY1545" fmla="*/ 5234022 h 5873374"/>
              <a:gd name="connsiteX1546" fmla="*/ 3691408 w 5252311"/>
              <a:gd name="connsiteY1546" fmla="*/ 5215458 h 5873374"/>
              <a:gd name="connsiteX1547" fmla="*/ 3695721 w 5252311"/>
              <a:gd name="connsiteY1547" fmla="*/ 5212613 h 5873374"/>
              <a:gd name="connsiteX1548" fmla="*/ 4722414 w 5252311"/>
              <a:gd name="connsiteY1548" fmla="*/ 5211771 h 5873374"/>
              <a:gd name="connsiteX1549" fmla="*/ 4725782 w 5252311"/>
              <a:gd name="connsiteY1549" fmla="*/ 5215395 h 5873374"/>
              <a:gd name="connsiteX1550" fmla="*/ 4722159 w 5252311"/>
              <a:gd name="connsiteY1550" fmla="*/ 5218764 h 5873374"/>
              <a:gd name="connsiteX1551" fmla="*/ 4718791 w 5252311"/>
              <a:gd name="connsiteY1551" fmla="*/ 5215140 h 5873374"/>
              <a:gd name="connsiteX1552" fmla="*/ 4722414 w 5252311"/>
              <a:gd name="connsiteY1552" fmla="*/ 5211771 h 5873374"/>
              <a:gd name="connsiteX1553" fmla="*/ 4188705 w 5252311"/>
              <a:gd name="connsiteY1553" fmla="*/ 5209991 h 5873374"/>
              <a:gd name="connsiteX1554" fmla="*/ 4191946 w 5252311"/>
              <a:gd name="connsiteY1554" fmla="*/ 5217302 h 5873374"/>
              <a:gd name="connsiteX1555" fmla="*/ 4188260 w 5252311"/>
              <a:gd name="connsiteY1555" fmla="*/ 5222261 h 5873374"/>
              <a:gd name="connsiteX1556" fmla="*/ 4185020 w 5252311"/>
              <a:gd name="connsiteY1556" fmla="*/ 5214950 h 5873374"/>
              <a:gd name="connsiteX1557" fmla="*/ 4188705 w 5252311"/>
              <a:gd name="connsiteY1557" fmla="*/ 5209991 h 5873374"/>
              <a:gd name="connsiteX1558" fmla="*/ 4919529 w 5252311"/>
              <a:gd name="connsiteY1558" fmla="*/ 5208274 h 5873374"/>
              <a:gd name="connsiteX1559" fmla="*/ 4922516 w 5252311"/>
              <a:gd name="connsiteY1559" fmla="*/ 5213678 h 5873374"/>
              <a:gd name="connsiteX1560" fmla="*/ 4917242 w 5252311"/>
              <a:gd name="connsiteY1560" fmla="*/ 5218764 h 5873374"/>
              <a:gd name="connsiteX1561" fmla="*/ 4914254 w 5252311"/>
              <a:gd name="connsiteY1561" fmla="*/ 5213360 h 5873374"/>
              <a:gd name="connsiteX1562" fmla="*/ 4919529 w 5252311"/>
              <a:gd name="connsiteY1562" fmla="*/ 5208274 h 5873374"/>
              <a:gd name="connsiteX1563" fmla="*/ 4328566 w 5252311"/>
              <a:gd name="connsiteY1563" fmla="*/ 5208020 h 5873374"/>
              <a:gd name="connsiteX1564" fmla="*/ 4325643 w 5252311"/>
              <a:gd name="connsiteY1564" fmla="*/ 5211072 h 5873374"/>
              <a:gd name="connsiteX1565" fmla="*/ 4333903 w 5252311"/>
              <a:gd name="connsiteY1565" fmla="*/ 5215585 h 5873374"/>
              <a:gd name="connsiteX1566" fmla="*/ 4328566 w 5252311"/>
              <a:gd name="connsiteY1566" fmla="*/ 5208020 h 5873374"/>
              <a:gd name="connsiteX1567" fmla="*/ 4655891 w 5252311"/>
              <a:gd name="connsiteY1567" fmla="*/ 5204238 h 5873374"/>
              <a:gd name="connsiteX1568" fmla="*/ 4661094 w 5252311"/>
              <a:gd name="connsiteY1568" fmla="*/ 5205986 h 5873374"/>
              <a:gd name="connsiteX1569" fmla="*/ 4669989 w 5252311"/>
              <a:gd name="connsiteY1569" fmla="*/ 5209801 h 5873374"/>
              <a:gd name="connsiteX1570" fmla="*/ 4676663 w 5252311"/>
              <a:gd name="connsiteY1570" fmla="*/ 5214950 h 5873374"/>
              <a:gd name="connsiteX1571" fmla="*/ 4656264 w 5252311"/>
              <a:gd name="connsiteY1571" fmla="*/ 5215077 h 5873374"/>
              <a:gd name="connsiteX1572" fmla="*/ 4652261 w 5252311"/>
              <a:gd name="connsiteY1572" fmla="*/ 5209165 h 5873374"/>
              <a:gd name="connsiteX1573" fmla="*/ 4655891 w 5252311"/>
              <a:gd name="connsiteY1573" fmla="*/ 5204238 h 5873374"/>
              <a:gd name="connsiteX1574" fmla="*/ 4734337 w 5252311"/>
              <a:gd name="connsiteY1574" fmla="*/ 5204075 h 5873374"/>
              <a:gd name="connsiteX1575" fmla="*/ 4759714 w 5252311"/>
              <a:gd name="connsiteY1575" fmla="*/ 5214123 h 5873374"/>
              <a:gd name="connsiteX1576" fmla="*/ 4737537 w 5252311"/>
              <a:gd name="connsiteY1576" fmla="*/ 5211580 h 5873374"/>
              <a:gd name="connsiteX1577" fmla="*/ 4729023 w 5252311"/>
              <a:gd name="connsiteY1577" fmla="*/ 5204205 h 5873374"/>
              <a:gd name="connsiteX1578" fmla="*/ 4734337 w 5252311"/>
              <a:gd name="connsiteY1578" fmla="*/ 5204075 h 5873374"/>
              <a:gd name="connsiteX1579" fmla="*/ 4767022 w 5252311"/>
              <a:gd name="connsiteY1579" fmla="*/ 5202807 h 5873374"/>
              <a:gd name="connsiteX1580" fmla="*/ 4773757 w 5252311"/>
              <a:gd name="connsiteY1580" fmla="*/ 5206240 h 5873374"/>
              <a:gd name="connsiteX1581" fmla="*/ 4776045 w 5252311"/>
              <a:gd name="connsiteY1581" fmla="*/ 5211072 h 5873374"/>
              <a:gd name="connsiteX1582" fmla="*/ 4778332 w 5252311"/>
              <a:gd name="connsiteY1582" fmla="*/ 5215013 h 5873374"/>
              <a:gd name="connsiteX1583" fmla="*/ 4767022 w 5252311"/>
              <a:gd name="connsiteY1583" fmla="*/ 5212470 h 5873374"/>
              <a:gd name="connsiteX1584" fmla="*/ 4767022 w 5252311"/>
              <a:gd name="connsiteY1584" fmla="*/ 5202807 h 5873374"/>
              <a:gd name="connsiteX1585" fmla="*/ 4644040 w 5252311"/>
              <a:gd name="connsiteY1585" fmla="*/ 5201981 h 5873374"/>
              <a:gd name="connsiteX1586" fmla="*/ 4648892 w 5252311"/>
              <a:gd name="connsiteY1586" fmla="*/ 5205223 h 5873374"/>
              <a:gd name="connsiteX1587" fmla="*/ 4650672 w 5252311"/>
              <a:gd name="connsiteY1587" fmla="*/ 5214060 h 5873374"/>
              <a:gd name="connsiteX1588" fmla="*/ 4645398 w 5252311"/>
              <a:gd name="connsiteY1588" fmla="*/ 5219464 h 5873374"/>
              <a:gd name="connsiteX1589" fmla="*/ 4637201 w 5252311"/>
              <a:gd name="connsiteY1589" fmla="*/ 5213043 h 5873374"/>
              <a:gd name="connsiteX1590" fmla="*/ 4637519 w 5252311"/>
              <a:gd name="connsiteY1590" fmla="*/ 5204460 h 5873374"/>
              <a:gd name="connsiteX1591" fmla="*/ 4644040 w 5252311"/>
              <a:gd name="connsiteY1591" fmla="*/ 5201981 h 5873374"/>
              <a:gd name="connsiteX1592" fmla="*/ 3788885 w 5252311"/>
              <a:gd name="connsiteY1592" fmla="*/ 5195497 h 5873374"/>
              <a:gd name="connsiteX1593" fmla="*/ 3792062 w 5252311"/>
              <a:gd name="connsiteY1593" fmla="*/ 5205287 h 5873374"/>
              <a:gd name="connsiteX1594" fmla="*/ 3788440 w 5252311"/>
              <a:gd name="connsiteY1594" fmla="*/ 5209546 h 5873374"/>
              <a:gd name="connsiteX1595" fmla="*/ 3788885 w 5252311"/>
              <a:gd name="connsiteY1595" fmla="*/ 5195497 h 5873374"/>
              <a:gd name="connsiteX1596" fmla="*/ 3585988 w 5252311"/>
              <a:gd name="connsiteY1596" fmla="*/ 5190219 h 5873374"/>
              <a:gd name="connsiteX1597" fmla="*/ 3588593 w 5252311"/>
              <a:gd name="connsiteY1597" fmla="*/ 5200709 h 5873374"/>
              <a:gd name="connsiteX1598" fmla="*/ 3585289 w 5252311"/>
              <a:gd name="connsiteY1598" fmla="*/ 5209228 h 5873374"/>
              <a:gd name="connsiteX1599" fmla="*/ 3582684 w 5252311"/>
              <a:gd name="connsiteY1599" fmla="*/ 5198738 h 5873374"/>
              <a:gd name="connsiteX1600" fmla="*/ 3585988 w 5252311"/>
              <a:gd name="connsiteY1600" fmla="*/ 5190219 h 5873374"/>
              <a:gd name="connsiteX1601" fmla="*/ 4250915 w 5252311"/>
              <a:gd name="connsiteY1601" fmla="*/ 5189966 h 5873374"/>
              <a:gd name="connsiteX1602" fmla="*/ 4256063 w 5252311"/>
              <a:gd name="connsiteY1602" fmla="*/ 5193462 h 5873374"/>
              <a:gd name="connsiteX1603" fmla="*/ 4250724 w 5252311"/>
              <a:gd name="connsiteY1603" fmla="*/ 5194670 h 5873374"/>
              <a:gd name="connsiteX1604" fmla="*/ 4245577 w 5252311"/>
              <a:gd name="connsiteY1604" fmla="*/ 5191173 h 5873374"/>
              <a:gd name="connsiteX1605" fmla="*/ 4250915 w 5252311"/>
              <a:gd name="connsiteY1605" fmla="*/ 5189966 h 5873374"/>
              <a:gd name="connsiteX1606" fmla="*/ 4117536 w 5252311"/>
              <a:gd name="connsiteY1606" fmla="*/ 5187041 h 5873374"/>
              <a:gd name="connsiteX1607" fmla="*/ 4126051 w 5252311"/>
              <a:gd name="connsiteY1607" fmla="*/ 5194352 h 5873374"/>
              <a:gd name="connsiteX1608" fmla="*/ 4120840 w 5252311"/>
              <a:gd name="connsiteY1608" fmla="*/ 5193271 h 5873374"/>
              <a:gd name="connsiteX1609" fmla="*/ 4117536 w 5252311"/>
              <a:gd name="connsiteY1609" fmla="*/ 5187041 h 5873374"/>
              <a:gd name="connsiteX1610" fmla="*/ 4696536 w 5252311"/>
              <a:gd name="connsiteY1610" fmla="*/ 5186190 h 5873374"/>
              <a:gd name="connsiteX1611" fmla="*/ 4714470 w 5252311"/>
              <a:gd name="connsiteY1611" fmla="*/ 5190092 h 5873374"/>
              <a:gd name="connsiteX1612" fmla="*/ 4720635 w 5252311"/>
              <a:gd name="connsiteY1612" fmla="*/ 5199246 h 5873374"/>
              <a:gd name="connsiteX1613" fmla="*/ 4713645 w 5252311"/>
              <a:gd name="connsiteY1613" fmla="*/ 5202870 h 5873374"/>
              <a:gd name="connsiteX1614" fmla="*/ 4696424 w 5252311"/>
              <a:gd name="connsiteY1614" fmla="*/ 5198039 h 5873374"/>
              <a:gd name="connsiteX1615" fmla="*/ 4683715 w 5252311"/>
              <a:gd name="connsiteY1615" fmla="*/ 5195114 h 5873374"/>
              <a:gd name="connsiteX1616" fmla="*/ 4689370 w 5252311"/>
              <a:gd name="connsiteY1616" fmla="*/ 5204650 h 5873374"/>
              <a:gd name="connsiteX1617" fmla="*/ 4693248 w 5252311"/>
              <a:gd name="connsiteY1617" fmla="*/ 5214123 h 5873374"/>
              <a:gd name="connsiteX1618" fmla="*/ 4685621 w 5252311"/>
              <a:gd name="connsiteY1618" fmla="*/ 5215966 h 5873374"/>
              <a:gd name="connsiteX1619" fmla="*/ 4680474 w 5252311"/>
              <a:gd name="connsiteY1619" fmla="*/ 5214759 h 5873374"/>
              <a:gd name="connsiteX1620" fmla="*/ 4675009 w 5252311"/>
              <a:gd name="connsiteY1620" fmla="*/ 5202998 h 5873374"/>
              <a:gd name="connsiteX1621" fmla="*/ 4657979 w 5252311"/>
              <a:gd name="connsiteY1621" fmla="*/ 5197403 h 5873374"/>
              <a:gd name="connsiteX1622" fmla="*/ 4663635 w 5252311"/>
              <a:gd name="connsiteY1622" fmla="*/ 5188884 h 5873374"/>
              <a:gd name="connsiteX1623" fmla="*/ 4683651 w 5252311"/>
              <a:gd name="connsiteY1623" fmla="*/ 5188057 h 5873374"/>
              <a:gd name="connsiteX1624" fmla="*/ 4696536 w 5252311"/>
              <a:gd name="connsiteY1624" fmla="*/ 5186190 h 5873374"/>
              <a:gd name="connsiteX1625" fmla="*/ 4857445 w 5252311"/>
              <a:gd name="connsiteY1625" fmla="*/ 5185166 h 5873374"/>
              <a:gd name="connsiteX1626" fmla="*/ 4860051 w 5252311"/>
              <a:gd name="connsiteY1626" fmla="*/ 5192826 h 5873374"/>
              <a:gd name="connsiteX1627" fmla="*/ 4840607 w 5252311"/>
              <a:gd name="connsiteY1627" fmla="*/ 5216031 h 5873374"/>
              <a:gd name="connsiteX1628" fmla="*/ 4848739 w 5252311"/>
              <a:gd name="connsiteY1628" fmla="*/ 5190665 h 5873374"/>
              <a:gd name="connsiteX1629" fmla="*/ 4857445 w 5252311"/>
              <a:gd name="connsiteY1629" fmla="*/ 5185166 h 5873374"/>
              <a:gd name="connsiteX1630" fmla="*/ 4357987 w 5252311"/>
              <a:gd name="connsiteY1630" fmla="*/ 5180937 h 5873374"/>
              <a:gd name="connsiteX1631" fmla="*/ 4362880 w 5252311"/>
              <a:gd name="connsiteY1631" fmla="*/ 5186405 h 5873374"/>
              <a:gd name="connsiteX1632" fmla="*/ 4359512 w 5252311"/>
              <a:gd name="connsiteY1632" fmla="*/ 5191554 h 5873374"/>
              <a:gd name="connsiteX1633" fmla="*/ 4354619 w 5252311"/>
              <a:gd name="connsiteY1633" fmla="*/ 5186087 h 5873374"/>
              <a:gd name="connsiteX1634" fmla="*/ 4357987 w 5252311"/>
              <a:gd name="connsiteY1634" fmla="*/ 5180937 h 5873374"/>
              <a:gd name="connsiteX1635" fmla="*/ 4340766 w 5252311"/>
              <a:gd name="connsiteY1635" fmla="*/ 5180365 h 5873374"/>
              <a:gd name="connsiteX1636" fmla="*/ 4344134 w 5252311"/>
              <a:gd name="connsiteY1636" fmla="*/ 5183989 h 5873374"/>
              <a:gd name="connsiteX1637" fmla="*/ 4340512 w 5252311"/>
              <a:gd name="connsiteY1637" fmla="*/ 5187358 h 5873374"/>
              <a:gd name="connsiteX1638" fmla="*/ 4337144 w 5252311"/>
              <a:gd name="connsiteY1638" fmla="*/ 5183734 h 5873374"/>
              <a:gd name="connsiteX1639" fmla="*/ 4340766 w 5252311"/>
              <a:gd name="connsiteY1639" fmla="*/ 5180365 h 5873374"/>
              <a:gd name="connsiteX1640" fmla="*/ 4306008 w 5252311"/>
              <a:gd name="connsiteY1640" fmla="*/ 5179475 h 5873374"/>
              <a:gd name="connsiteX1641" fmla="*/ 4313188 w 5252311"/>
              <a:gd name="connsiteY1641" fmla="*/ 5191300 h 5873374"/>
              <a:gd name="connsiteX1642" fmla="*/ 4306453 w 5252311"/>
              <a:gd name="connsiteY1642" fmla="*/ 5187549 h 5873374"/>
              <a:gd name="connsiteX1643" fmla="*/ 4306008 w 5252311"/>
              <a:gd name="connsiteY1643" fmla="*/ 5179475 h 5873374"/>
              <a:gd name="connsiteX1644" fmla="*/ 3943996 w 5252311"/>
              <a:gd name="connsiteY1644" fmla="*/ 5178395 h 5873374"/>
              <a:gd name="connsiteX1645" fmla="*/ 3949652 w 5252311"/>
              <a:gd name="connsiteY1645" fmla="*/ 5182019 h 5873374"/>
              <a:gd name="connsiteX1646" fmla="*/ 3943996 w 5252311"/>
              <a:gd name="connsiteY1646" fmla="*/ 5188885 h 5873374"/>
              <a:gd name="connsiteX1647" fmla="*/ 3943996 w 5252311"/>
              <a:gd name="connsiteY1647" fmla="*/ 5178395 h 5873374"/>
              <a:gd name="connsiteX1648" fmla="*/ 3793285 w 5252311"/>
              <a:gd name="connsiteY1648" fmla="*/ 5176496 h 5873374"/>
              <a:gd name="connsiteX1649" fmla="*/ 3795557 w 5252311"/>
              <a:gd name="connsiteY1649" fmla="*/ 5181383 h 5873374"/>
              <a:gd name="connsiteX1650" fmla="*/ 3790537 w 5252311"/>
              <a:gd name="connsiteY1650" fmla="*/ 5189966 h 5873374"/>
              <a:gd name="connsiteX1651" fmla="*/ 3788249 w 5252311"/>
              <a:gd name="connsiteY1651" fmla="*/ 5185007 h 5873374"/>
              <a:gd name="connsiteX1652" fmla="*/ 3793285 w 5252311"/>
              <a:gd name="connsiteY1652" fmla="*/ 5176496 h 5873374"/>
              <a:gd name="connsiteX1653" fmla="*/ 4760604 w 5252311"/>
              <a:gd name="connsiteY1653" fmla="*/ 5171020 h 5873374"/>
              <a:gd name="connsiteX1654" fmla="*/ 4764162 w 5252311"/>
              <a:gd name="connsiteY1654" fmla="*/ 5174644 h 5873374"/>
              <a:gd name="connsiteX1655" fmla="*/ 4762446 w 5252311"/>
              <a:gd name="connsiteY1655" fmla="*/ 5178077 h 5873374"/>
              <a:gd name="connsiteX1656" fmla="*/ 4758888 w 5252311"/>
              <a:gd name="connsiteY1656" fmla="*/ 5174453 h 5873374"/>
              <a:gd name="connsiteX1657" fmla="*/ 4760604 w 5252311"/>
              <a:gd name="connsiteY1657" fmla="*/ 5171020 h 5873374"/>
              <a:gd name="connsiteX1658" fmla="*/ 4140983 w 5252311"/>
              <a:gd name="connsiteY1658" fmla="*/ 5169622 h 5873374"/>
              <a:gd name="connsiteX1659" fmla="*/ 4144415 w 5252311"/>
              <a:gd name="connsiteY1659" fmla="*/ 5171339 h 5873374"/>
              <a:gd name="connsiteX1660" fmla="*/ 4140793 w 5252311"/>
              <a:gd name="connsiteY1660" fmla="*/ 5174899 h 5873374"/>
              <a:gd name="connsiteX1661" fmla="*/ 4137361 w 5252311"/>
              <a:gd name="connsiteY1661" fmla="*/ 5173182 h 5873374"/>
              <a:gd name="connsiteX1662" fmla="*/ 4140983 w 5252311"/>
              <a:gd name="connsiteY1662" fmla="*/ 5169622 h 5873374"/>
              <a:gd name="connsiteX1663" fmla="*/ 4471160 w 5252311"/>
              <a:gd name="connsiteY1663" fmla="*/ 5168795 h 5873374"/>
              <a:gd name="connsiteX1664" fmla="*/ 4481581 w 5252311"/>
              <a:gd name="connsiteY1664" fmla="*/ 5171720 h 5873374"/>
              <a:gd name="connsiteX1665" fmla="*/ 4462391 w 5252311"/>
              <a:gd name="connsiteY1665" fmla="*/ 5174899 h 5873374"/>
              <a:gd name="connsiteX1666" fmla="*/ 4471160 w 5252311"/>
              <a:gd name="connsiteY1666" fmla="*/ 5168795 h 5873374"/>
              <a:gd name="connsiteX1667" fmla="*/ 4409013 w 5252311"/>
              <a:gd name="connsiteY1667" fmla="*/ 5167142 h 5873374"/>
              <a:gd name="connsiteX1668" fmla="*/ 4430810 w 5252311"/>
              <a:gd name="connsiteY1668" fmla="*/ 5177059 h 5873374"/>
              <a:gd name="connsiteX1669" fmla="*/ 4421404 w 5252311"/>
              <a:gd name="connsiteY1669" fmla="*/ 5183989 h 5873374"/>
              <a:gd name="connsiteX1670" fmla="*/ 4387219 w 5252311"/>
              <a:gd name="connsiteY1670" fmla="*/ 5178077 h 5873374"/>
              <a:gd name="connsiteX1671" fmla="*/ 4409013 w 5252311"/>
              <a:gd name="connsiteY1671" fmla="*/ 5167142 h 5873374"/>
              <a:gd name="connsiteX1672" fmla="*/ 4104930 w 5252311"/>
              <a:gd name="connsiteY1672" fmla="*/ 5166737 h 5873374"/>
              <a:gd name="connsiteX1673" fmla="*/ 4104319 w 5252311"/>
              <a:gd name="connsiteY1673" fmla="*/ 5173690 h 5873374"/>
              <a:gd name="connsiteX1674" fmla="*/ 4107178 w 5252311"/>
              <a:gd name="connsiteY1674" fmla="*/ 5182400 h 5873374"/>
              <a:gd name="connsiteX1675" fmla="*/ 4112325 w 5252311"/>
              <a:gd name="connsiteY1675" fmla="*/ 5185387 h 5873374"/>
              <a:gd name="connsiteX1676" fmla="*/ 4099362 w 5252311"/>
              <a:gd name="connsiteY1676" fmla="*/ 5193843 h 5873374"/>
              <a:gd name="connsiteX1677" fmla="*/ 4094342 w 5252311"/>
              <a:gd name="connsiteY1677" fmla="*/ 5197403 h 5873374"/>
              <a:gd name="connsiteX1678" fmla="*/ 4086272 w 5252311"/>
              <a:gd name="connsiteY1678" fmla="*/ 5196767 h 5873374"/>
              <a:gd name="connsiteX1679" fmla="*/ 4085637 w 5252311"/>
              <a:gd name="connsiteY1679" fmla="*/ 5180047 h 5873374"/>
              <a:gd name="connsiteX1680" fmla="*/ 4096630 w 5252311"/>
              <a:gd name="connsiteY1680" fmla="*/ 5167460 h 5873374"/>
              <a:gd name="connsiteX1681" fmla="*/ 4104930 w 5252311"/>
              <a:gd name="connsiteY1681" fmla="*/ 5166737 h 5873374"/>
              <a:gd name="connsiteX1682" fmla="*/ 4260512 w 5252311"/>
              <a:gd name="connsiteY1682" fmla="*/ 5165807 h 5873374"/>
              <a:gd name="connsiteX1683" fmla="*/ 4265404 w 5252311"/>
              <a:gd name="connsiteY1683" fmla="*/ 5170957 h 5873374"/>
              <a:gd name="connsiteX1684" fmla="*/ 4267247 w 5252311"/>
              <a:gd name="connsiteY1684" fmla="*/ 5174199 h 5873374"/>
              <a:gd name="connsiteX1685" fmla="*/ 4268899 w 5252311"/>
              <a:gd name="connsiteY1685" fmla="*/ 5177568 h 5873374"/>
              <a:gd name="connsiteX1686" fmla="*/ 4260257 w 5252311"/>
              <a:gd name="connsiteY1686" fmla="*/ 5174517 h 5873374"/>
              <a:gd name="connsiteX1687" fmla="*/ 4260512 w 5252311"/>
              <a:gd name="connsiteY1687" fmla="*/ 5165807 h 5873374"/>
              <a:gd name="connsiteX1688" fmla="*/ 4034213 w 5252311"/>
              <a:gd name="connsiteY1688" fmla="*/ 5162470 h 5873374"/>
              <a:gd name="connsiteX1689" fmla="*/ 4039249 w 5252311"/>
              <a:gd name="connsiteY1689" fmla="*/ 5165934 h 5873374"/>
              <a:gd name="connsiteX1690" fmla="*/ 4035627 w 5252311"/>
              <a:gd name="connsiteY1690" fmla="*/ 5169304 h 5873374"/>
              <a:gd name="connsiteX1691" fmla="*/ 4031750 w 5252311"/>
              <a:gd name="connsiteY1691" fmla="*/ 5179857 h 5873374"/>
              <a:gd name="connsiteX1692" fmla="*/ 4027938 w 5252311"/>
              <a:gd name="connsiteY1692" fmla="*/ 5188376 h 5873374"/>
              <a:gd name="connsiteX1693" fmla="*/ 4027175 w 5252311"/>
              <a:gd name="connsiteY1693" fmla="*/ 5167587 h 5873374"/>
              <a:gd name="connsiteX1694" fmla="*/ 4034213 w 5252311"/>
              <a:gd name="connsiteY1694" fmla="*/ 5162470 h 5873374"/>
              <a:gd name="connsiteX1695" fmla="*/ 4063015 w 5252311"/>
              <a:gd name="connsiteY1695" fmla="*/ 5160530 h 5873374"/>
              <a:gd name="connsiteX1696" fmla="*/ 4067273 w 5252311"/>
              <a:gd name="connsiteY1696" fmla="*/ 5164344 h 5873374"/>
              <a:gd name="connsiteX1697" fmla="*/ 4072737 w 5252311"/>
              <a:gd name="connsiteY1697" fmla="*/ 5183544 h 5873374"/>
              <a:gd name="connsiteX1698" fmla="*/ 4079409 w 5252311"/>
              <a:gd name="connsiteY1698" fmla="*/ 5209800 h 5873374"/>
              <a:gd name="connsiteX1699" fmla="*/ 4091483 w 5252311"/>
              <a:gd name="connsiteY1699" fmla="*/ 5211643 h 5873374"/>
              <a:gd name="connsiteX1700" fmla="*/ 4118172 w 5252311"/>
              <a:gd name="connsiteY1700" fmla="*/ 5214695 h 5873374"/>
              <a:gd name="connsiteX1701" fmla="*/ 4111436 w 5252311"/>
              <a:gd name="connsiteY1701" fmla="*/ 5216857 h 5873374"/>
              <a:gd name="connsiteX1702" fmla="*/ 4110737 w 5252311"/>
              <a:gd name="connsiteY1702" fmla="*/ 5238662 h 5873374"/>
              <a:gd name="connsiteX1703" fmla="*/ 4126115 w 5252311"/>
              <a:gd name="connsiteY1703" fmla="*/ 5258942 h 5873374"/>
              <a:gd name="connsiteX1704" fmla="*/ 4131198 w 5252311"/>
              <a:gd name="connsiteY1704" fmla="*/ 5244702 h 5873374"/>
              <a:gd name="connsiteX1705" fmla="*/ 4129355 w 5252311"/>
              <a:gd name="connsiteY1705" fmla="*/ 5228809 h 5873374"/>
              <a:gd name="connsiteX1706" fmla="*/ 4136027 w 5252311"/>
              <a:gd name="connsiteY1706" fmla="*/ 5239425 h 5873374"/>
              <a:gd name="connsiteX1707" fmla="*/ 4144606 w 5252311"/>
              <a:gd name="connsiteY1707" fmla="*/ 5253857 h 5873374"/>
              <a:gd name="connsiteX1708" fmla="*/ 4156806 w 5252311"/>
              <a:gd name="connsiteY1708" fmla="*/ 5231606 h 5873374"/>
              <a:gd name="connsiteX1709" fmla="*/ 4158014 w 5252311"/>
              <a:gd name="connsiteY1709" fmla="*/ 5218128 h 5873374"/>
              <a:gd name="connsiteX1710" fmla="*/ 4153883 w 5252311"/>
              <a:gd name="connsiteY1710" fmla="*/ 5216030 h 5873374"/>
              <a:gd name="connsiteX1711" fmla="*/ 4150071 w 5252311"/>
              <a:gd name="connsiteY1711" fmla="*/ 5210245 h 5873374"/>
              <a:gd name="connsiteX1712" fmla="*/ 4148673 w 5252311"/>
              <a:gd name="connsiteY1712" fmla="*/ 5204905 h 5873374"/>
              <a:gd name="connsiteX1713" fmla="*/ 4146893 w 5252311"/>
              <a:gd name="connsiteY1713" fmla="*/ 5197784 h 5873374"/>
              <a:gd name="connsiteX1714" fmla="*/ 4155790 w 5252311"/>
              <a:gd name="connsiteY1714" fmla="*/ 5197784 h 5873374"/>
              <a:gd name="connsiteX1715" fmla="*/ 4169007 w 5252311"/>
              <a:gd name="connsiteY1715" fmla="*/ 5211516 h 5873374"/>
              <a:gd name="connsiteX1716" fmla="*/ 4168308 w 5252311"/>
              <a:gd name="connsiteY1716" fmla="*/ 5221625 h 5873374"/>
              <a:gd name="connsiteX1717" fmla="*/ 4165512 w 5252311"/>
              <a:gd name="connsiteY1717" fmla="*/ 5231542 h 5873374"/>
              <a:gd name="connsiteX1718" fmla="*/ 4176378 w 5252311"/>
              <a:gd name="connsiteY1718" fmla="*/ 5251568 h 5873374"/>
              <a:gd name="connsiteX1719" fmla="*/ 4173074 w 5252311"/>
              <a:gd name="connsiteY1719" fmla="*/ 5254937 h 5873374"/>
              <a:gd name="connsiteX1720" fmla="*/ 4181716 w 5252311"/>
              <a:gd name="connsiteY1720" fmla="*/ 5258752 h 5873374"/>
              <a:gd name="connsiteX1721" fmla="*/ 4190612 w 5252311"/>
              <a:gd name="connsiteY1721" fmla="*/ 5254874 h 5873374"/>
              <a:gd name="connsiteX1722" fmla="*/ 4195950 w 5252311"/>
              <a:gd name="connsiteY1722" fmla="*/ 5261041 h 5873374"/>
              <a:gd name="connsiteX1723" fmla="*/ 4191629 w 5252311"/>
              <a:gd name="connsiteY1723" fmla="*/ 5266126 h 5873374"/>
              <a:gd name="connsiteX1724" fmla="*/ 4186545 w 5252311"/>
              <a:gd name="connsiteY1724" fmla="*/ 5271212 h 5873374"/>
              <a:gd name="connsiteX1725" fmla="*/ 4189849 w 5252311"/>
              <a:gd name="connsiteY1725" fmla="*/ 5276616 h 5873374"/>
              <a:gd name="connsiteX1726" fmla="*/ 4193154 w 5252311"/>
              <a:gd name="connsiteY1726" fmla="*/ 5282338 h 5873374"/>
              <a:gd name="connsiteX1727" fmla="*/ 4187816 w 5252311"/>
              <a:gd name="connsiteY1727" fmla="*/ 5283546 h 5873374"/>
              <a:gd name="connsiteX1728" fmla="*/ 4182605 w 5252311"/>
              <a:gd name="connsiteY1728" fmla="*/ 5282147 h 5873374"/>
              <a:gd name="connsiteX1729" fmla="*/ 4178284 w 5252311"/>
              <a:gd name="connsiteY1729" fmla="*/ 5276171 h 5873374"/>
              <a:gd name="connsiteX1730" fmla="*/ 4170214 w 5252311"/>
              <a:gd name="connsiteY1730" fmla="*/ 5267080 h 5873374"/>
              <a:gd name="connsiteX1731" fmla="*/ 4163987 w 5252311"/>
              <a:gd name="connsiteY1731" fmla="*/ 5264410 h 5873374"/>
              <a:gd name="connsiteX1732" fmla="*/ 4160301 w 5252311"/>
              <a:gd name="connsiteY1732" fmla="*/ 5268479 h 5873374"/>
              <a:gd name="connsiteX1733" fmla="*/ 4151786 w 5252311"/>
              <a:gd name="connsiteY1733" fmla="*/ 5270195 h 5873374"/>
              <a:gd name="connsiteX1734" fmla="*/ 4133549 w 5252311"/>
              <a:gd name="connsiteY1734" fmla="*/ 5264473 h 5873374"/>
              <a:gd name="connsiteX1735" fmla="*/ 4125161 w 5252311"/>
              <a:gd name="connsiteY1735" fmla="*/ 5268924 h 5873374"/>
              <a:gd name="connsiteX1736" fmla="*/ 4133867 w 5252311"/>
              <a:gd name="connsiteY1736" fmla="*/ 5270322 h 5873374"/>
              <a:gd name="connsiteX1737" fmla="*/ 4139650 w 5252311"/>
              <a:gd name="connsiteY1737" fmla="*/ 5285008 h 5873374"/>
              <a:gd name="connsiteX1738" fmla="*/ 4127703 w 5252311"/>
              <a:gd name="connsiteY1738" fmla="*/ 5295052 h 5873374"/>
              <a:gd name="connsiteX1739" fmla="*/ 4152231 w 5252311"/>
              <a:gd name="connsiteY1739" fmla="*/ 5296260 h 5873374"/>
              <a:gd name="connsiteX1740" fmla="*/ 4142255 w 5252311"/>
              <a:gd name="connsiteY1740" fmla="*/ 5301028 h 5873374"/>
              <a:gd name="connsiteX1741" fmla="*/ 4126432 w 5252311"/>
              <a:gd name="connsiteY1741" fmla="*/ 5290030 h 5873374"/>
              <a:gd name="connsiteX1742" fmla="*/ 4121285 w 5252311"/>
              <a:gd name="connsiteY1742" fmla="*/ 5278523 h 5873374"/>
              <a:gd name="connsiteX1743" fmla="*/ 4113151 w 5252311"/>
              <a:gd name="connsiteY1743" fmla="*/ 5290221 h 5873374"/>
              <a:gd name="connsiteX1744" fmla="*/ 4130181 w 5252311"/>
              <a:gd name="connsiteY1744" fmla="*/ 5316858 h 5873374"/>
              <a:gd name="connsiteX1745" fmla="*/ 4132787 w 5252311"/>
              <a:gd name="connsiteY1745" fmla="*/ 5320291 h 5873374"/>
              <a:gd name="connsiteX1746" fmla="*/ 4145178 w 5252311"/>
              <a:gd name="connsiteY1746" fmla="*/ 5331290 h 5873374"/>
              <a:gd name="connsiteX1747" fmla="*/ 4153057 w 5252311"/>
              <a:gd name="connsiteY1747" fmla="*/ 5341970 h 5873374"/>
              <a:gd name="connsiteX1748" fmla="*/ 4143589 w 5252311"/>
              <a:gd name="connsiteY1748" fmla="*/ 5341652 h 5873374"/>
              <a:gd name="connsiteX1749" fmla="*/ 4144288 w 5252311"/>
              <a:gd name="connsiteY1749" fmla="*/ 5351442 h 5873374"/>
              <a:gd name="connsiteX1750" fmla="*/ 4151659 w 5252311"/>
              <a:gd name="connsiteY1750" fmla="*/ 5361615 h 5873374"/>
              <a:gd name="connsiteX1751" fmla="*/ 4174917 w 5252311"/>
              <a:gd name="connsiteY1751" fmla="*/ 5388443 h 5873374"/>
              <a:gd name="connsiteX1752" fmla="*/ 4185592 w 5252311"/>
              <a:gd name="connsiteY1752" fmla="*/ 5394101 h 5873374"/>
              <a:gd name="connsiteX1753" fmla="*/ 4194679 w 5252311"/>
              <a:gd name="connsiteY1753" fmla="*/ 5399695 h 5873374"/>
              <a:gd name="connsiteX1754" fmla="*/ 4201478 w 5252311"/>
              <a:gd name="connsiteY1754" fmla="*/ 5405226 h 5873374"/>
              <a:gd name="connsiteX1755" fmla="*/ 4207960 w 5252311"/>
              <a:gd name="connsiteY1755" fmla="*/ 5410757 h 5873374"/>
              <a:gd name="connsiteX1756" fmla="*/ 4215013 w 5252311"/>
              <a:gd name="connsiteY1756" fmla="*/ 5415080 h 5873374"/>
              <a:gd name="connsiteX1757" fmla="*/ 4210756 w 5252311"/>
              <a:gd name="connsiteY1757" fmla="*/ 5416352 h 5873374"/>
              <a:gd name="connsiteX1758" fmla="*/ 4194933 w 5252311"/>
              <a:gd name="connsiteY1758" fmla="*/ 5411584 h 5873374"/>
              <a:gd name="connsiteX1759" fmla="*/ 4187371 w 5252311"/>
              <a:gd name="connsiteY1759" fmla="*/ 5417114 h 5873374"/>
              <a:gd name="connsiteX1760" fmla="*/ 4177967 w 5252311"/>
              <a:gd name="connsiteY1760" fmla="*/ 5420611 h 5873374"/>
              <a:gd name="connsiteX1761" fmla="*/ 4175679 w 5252311"/>
              <a:gd name="connsiteY1761" fmla="*/ 5413554 h 5873374"/>
              <a:gd name="connsiteX1762" fmla="*/ 4147783 w 5252311"/>
              <a:gd name="connsiteY1762" fmla="*/ 5391176 h 5873374"/>
              <a:gd name="connsiteX1763" fmla="*/ 4139459 w 5252311"/>
              <a:gd name="connsiteY1763" fmla="*/ 5386599 h 5873374"/>
              <a:gd name="connsiteX1764" fmla="*/ 4122429 w 5252311"/>
              <a:gd name="connsiteY1764" fmla="*/ 5363140 h 5873374"/>
              <a:gd name="connsiteX1765" fmla="*/ 4099362 w 5252311"/>
              <a:gd name="connsiteY1765" fmla="*/ 5350362 h 5873374"/>
              <a:gd name="connsiteX1766" fmla="*/ 4104255 w 5252311"/>
              <a:gd name="connsiteY1766" fmla="*/ 5350743 h 5873374"/>
              <a:gd name="connsiteX1767" fmla="*/ 4111436 w 5252311"/>
              <a:gd name="connsiteY1767" fmla="*/ 5351379 h 5873374"/>
              <a:gd name="connsiteX1768" fmla="*/ 4111055 w 5252311"/>
              <a:gd name="connsiteY1768" fmla="*/ 5347692 h 5873374"/>
              <a:gd name="connsiteX1769" fmla="*/ 4098409 w 5252311"/>
              <a:gd name="connsiteY1769" fmla="*/ 5308594 h 5873374"/>
              <a:gd name="connsiteX1770" fmla="*/ 4093770 w 5252311"/>
              <a:gd name="connsiteY1770" fmla="*/ 5295625 h 5873374"/>
              <a:gd name="connsiteX1771" fmla="*/ 4083286 w 5252311"/>
              <a:gd name="connsiteY1771" fmla="*/ 5294162 h 5873374"/>
              <a:gd name="connsiteX1772" fmla="*/ 4077821 w 5252311"/>
              <a:gd name="connsiteY1772" fmla="*/ 5294290 h 5873374"/>
              <a:gd name="connsiteX1773" fmla="*/ 4073309 w 5252311"/>
              <a:gd name="connsiteY1773" fmla="*/ 5293590 h 5873374"/>
              <a:gd name="connsiteX1774" fmla="*/ 4065684 w 5252311"/>
              <a:gd name="connsiteY1774" fmla="*/ 5295752 h 5873374"/>
              <a:gd name="connsiteX1775" fmla="*/ 4074389 w 5252311"/>
              <a:gd name="connsiteY1775" fmla="*/ 5288695 h 5873374"/>
              <a:gd name="connsiteX1776" fmla="*/ 4087861 w 5252311"/>
              <a:gd name="connsiteY1776" fmla="*/ 5280431 h 5873374"/>
              <a:gd name="connsiteX1777" fmla="*/ 4098917 w 5252311"/>
              <a:gd name="connsiteY1777" fmla="*/ 5275217 h 5873374"/>
              <a:gd name="connsiteX1778" fmla="*/ 4109847 w 5252311"/>
              <a:gd name="connsiteY1778" fmla="*/ 5273183 h 5873374"/>
              <a:gd name="connsiteX1779" fmla="*/ 4102285 w 5252311"/>
              <a:gd name="connsiteY1779" fmla="*/ 5264473 h 5873374"/>
              <a:gd name="connsiteX1780" fmla="*/ 4099744 w 5252311"/>
              <a:gd name="connsiteY1780" fmla="*/ 5247181 h 5873374"/>
              <a:gd name="connsiteX1781" fmla="*/ 4101078 w 5252311"/>
              <a:gd name="connsiteY1781" fmla="*/ 5234594 h 5873374"/>
              <a:gd name="connsiteX1782" fmla="*/ 4087416 w 5252311"/>
              <a:gd name="connsiteY1782" fmla="*/ 5237582 h 5873374"/>
              <a:gd name="connsiteX1783" fmla="*/ 4083031 w 5252311"/>
              <a:gd name="connsiteY1783" fmla="*/ 5242858 h 5873374"/>
              <a:gd name="connsiteX1784" fmla="*/ 4082777 w 5252311"/>
              <a:gd name="connsiteY1784" fmla="*/ 5249724 h 5873374"/>
              <a:gd name="connsiteX1785" fmla="*/ 4083349 w 5252311"/>
              <a:gd name="connsiteY1785" fmla="*/ 5258688 h 5873374"/>
              <a:gd name="connsiteX1786" fmla="*/ 4070450 w 5252311"/>
              <a:gd name="connsiteY1786" fmla="*/ 5253857 h 5873374"/>
              <a:gd name="connsiteX1787" fmla="*/ 4071149 w 5252311"/>
              <a:gd name="connsiteY1787" fmla="*/ 5209990 h 5873374"/>
              <a:gd name="connsiteX1788" fmla="*/ 4044270 w 5252311"/>
              <a:gd name="connsiteY1788" fmla="*/ 5202998 h 5873374"/>
              <a:gd name="connsiteX1789" fmla="*/ 4034293 w 5252311"/>
              <a:gd name="connsiteY1789" fmla="*/ 5201345 h 5873374"/>
              <a:gd name="connsiteX1790" fmla="*/ 4044079 w 5252311"/>
              <a:gd name="connsiteY1790" fmla="*/ 5196958 h 5873374"/>
              <a:gd name="connsiteX1791" fmla="*/ 4052975 w 5252311"/>
              <a:gd name="connsiteY1791" fmla="*/ 5190283 h 5873374"/>
              <a:gd name="connsiteX1792" fmla="*/ 4059584 w 5252311"/>
              <a:gd name="connsiteY1792" fmla="*/ 5192254 h 5873374"/>
              <a:gd name="connsiteX1793" fmla="*/ 4061299 w 5252311"/>
              <a:gd name="connsiteY1793" fmla="*/ 5187740 h 5873374"/>
              <a:gd name="connsiteX1794" fmla="*/ 4059202 w 5252311"/>
              <a:gd name="connsiteY1794" fmla="*/ 5168667 h 5873374"/>
              <a:gd name="connsiteX1795" fmla="*/ 4063015 w 5252311"/>
              <a:gd name="connsiteY1795" fmla="*/ 5160530 h 5873374"/>
              <a:gd name="connsiteX1796" fmla="*/ 4790660 w 5252311"/>
              <a:gd name="connsiteY1796" fmla="*/ 5157924 h 5873374"/>
              <a:gd name="connsiteX1797" fmla="*/ 4805085 w 5252311"/>
              <a:gd name="connsiteY1797" fmla="*/ 5162501 h 5873374"/>
              <a:gd name="connsiteX1798" fmla="*/ 4809787 w 5252311"/>
              <a:gd name="connsiteY1798" fmla="*/ 5169177 h 5873374"/>
              <a:gd name="connsiteX1799" fmla="*/ 4795299 w 5252311"/>
              <a:gd name="connsiteY1799" fmla="*/ 5167651 h 5873374"/>
              <a:gd name="connsiteX1800" fmla="*/ 4790660 w 5252311"/>
              <a:gd name="connsiteY1800" fmla="*/ 5157924 h 5873374"/>
              <a:gd name="connsiteX1801" fmla="*/ 4722232 w 5252311"/>
              <a:gd name="connsiteY1801" fmla="*/ 5155961 h 5873374"/>
              <a:gd name="connsiteX1802" fmla="*/ 4729278 w 5252311"/>
              <a:gd name="connsiteY1802" fmla="*/ 5157923 h 5873374"/>
              <a:gd name="connsiteX1803" fmla="*/ 4727561 w 5252311"/>
              <a:gd name="connsiteY1803" fmla="*/ 5166252 h 5873374"/>
              <a:gd name="connsiteX1804" fmla="*/ 4720763 w 5252311"/>
              <a:gd name="connsiteY1804" fmla="*/ 5160721 h 5873374"/>
              <a:gd name="connsiteX1805" fmla="*/ 4722232 w 5252311"/>
              <a:gd name="connsiteY1805" fmla="*/ 5155961 h 5873374"/>
              <a:gd name="connsiteX1806" fmla="*/ 4286182 w 5252311"/>
              <a:gd name="connsiteY1806" fmla="*/ 5154809 h 5873374"/>
              <a:gd name="connsiteX1807" fmla="*/ 4284022 w 5252311"/>
              <a:gd name="connsiteY1807" fmla="*/ 5156843 h 5873374"/>
              <a:gd name="connsiteX1808" fmla="*/ 4279510 w 5252311"/>
              <a:gd name="connsiteY1808" fmla="*/ 5154936 h 5873374"/>
              <a:gd name="connsiteX1809" fmla="*/ 4286182 w 5252311"/>
              <a:gd name="connsiteY1809" fmla="*/ 5154809 h 5873374"/>
              <a:gd name="connsiteX1810" fmla="*/ 3758455 w 5252311"/>
              <a:gd name="connsiteY1810" fmla="*/ 5153259 h 5873374"/>
              <a:gd name="connsiteX1811" fmla="*/ 3759209 w 5252311"/>
              <a:gd name="connsiteY1811" fmla="*/ 5160022 h 5873374"/>
              <a:gd name="connsiteX1812" fmla="*/ 3760734 w 5252311"/>
              <a:gd name="connsiteY1812" fmla="*/ 5171656 h 5873374"/>
              <a:gd name="connsiteX1813" fmla="*/ 3761242 w 5252311"/>
              <a:gd name="connsiteY1813" fmla="*/ 5180810 h 5873374"/>
              <a:gd name="connsiteX1814" fmla="*/ 3762259 w 5252311"/>
              <a:gd name="connsiteY1814" fmla="*/ 5237391 h 5873374"/>
              <a:gd name="connsiteX1815" fmla="*/ 3764928 w 5252311"/>
              <a:gd name="connsiteY1815" fmla="*/ 5262439 h 5873374"/>
              <a:gd name="connsiteX1816" fmla="*/ 3769185 w 5252311"/>
              <a:gd name="connsiteY1816" fmla="*/ 5290348 h 5873374"/>
              <a:gd name="connsiteX1817" fmla="*/ 3773634 w 5252311"/>
              <a:gd name="connsiteY1817" fmla="*/ 5312980 h 5873374"/>
              <a:gd name="connsiteX1818" fmla="*/ 3782975 w 5252311"/>
              <a:gd name="connsiteY1818" fmla="*/ 5345276 h 5873374"/>
              <a:gd name="connsiteX1819" fmla="*/ 3786152 w 5252311"/>
              <a:gd name="connsiteY1819" fmla="*/ 5354685 h 5873374"/>
              <a:gd name="connsiteX1820" fmla="*/ 3791363 w 5252311"/>
              <a:gd name="connsiteY1820" fmla="*/ 5360852 h 5873374"/>
              <a:gd name="connsiteX1821" fmla="*/ 3793650 w 5252311"/>
              <a:gd name="connsiteY1821" fmla="*/ 5345975 h 5873374"/>
              <a:gd name="connsiteX1822" fmla="*/ 3790791 w 5252311"/>
              <a:gd name="connsiteY1822" fmla="*/ 5323407 h 5873374"/>
              <a:gd name="connsiteX1823" fmla="*/ 3788439 w 5252311"/>
              <a:gd name="connsiteY1823" fmla="*/ 5305733 h 5873374"/>
              <a:gd name="connsiteX1824" fmla="*/ 3788122 w 5252311"/>
              <a:gd name="connsiteY1824" fmla="*/ 5288505 h 5873374"/>
              <a:gd name="connsiteX1825" fmla="*/ 3799306 w 5252311"/>
              <a:gd name="connsiteY1825" fmla="*/ 5281893 h 5873374"/>
              <a:gd name="connsiteX1826" fmla="*/ 3806359 w 5252311"/>
              <a:gd name="connsiteY1826" fmla="*/ 5310247 h 5873374"/>
              <a:gd name="connsiteX1827" fmla="*/ 3807630 w 5252311"/>
              <a:gd name="connsiteY1827" fmla="*/ 5313807 h 5873374"/>
              <a:gd name="connsiteX1828" fmla="*/ 3808774 w 5252311"/>
              <a:gd name="connsiteY1828" fmla="*/ 5321754 h 5873374"/>
              <a:gd name="connsiteX1829" fmla="*/ 3809663 w 5252311"/>
              <a:gd name="connsiteY1829" fmla="*/ 5330908 h 5873374"/>
              <a:gd name="connsiteX1830" fmla="*/ 3810998 w 5252311"/>
              <a:gd name="connsiteY1830" fmla="*/ 5342733 h 5873374"/>
              <a:gd name="connsiteX1831" fmla="*/ 3816717 w 5252311"/>
              <a:gd name="connsiteY1831" fmla="*/ 5375601 h 5873374"/>
              <a:gd name="connsiteX1832" fmla="*/ 3823135 w 5252311"/>
              <a:gd name="connsiteY1832" fmla="*/ 5390223 h 5873374"/>
              <a:gd name="connsiteX1833" fmla="*/ 3831713 w 5252311"/>
              <a:gd name="connsiteY1833" fmla="*/ 5405480 h 5873374"/>
              <a:gd name="connsiteX1834" fmla="*/ 3839275 w 5252311"/>
              <a:gd name="connsiteY1834" fmla="*/ 5420357 h 5873374"/>
              <a:gd name="connsiteX1835" fmla="*/ 3838766 w 5252311"/>
              <a:gd name="connsiteY1835" fmla="*/ 5424362 h 5873374"/>
              <a:gd name="connsiteX1836" fmla="*/ 3837750 w 5252311"/>
              <a:gd name="connsiteY1836" fmla="*/ 5433453 h 5873374"/>
              <a:gd name="connsiteX1837" fmla="*/ 3840482 w 5252311"/>
              <a:gd name="connsiteY1837" fmla="*/ 5445024 h 5873374"/>
              <a:gd name="connsiteX1838" fmla="*/ 3841690 w 5252311"/>
              <a:gd name="connsiteY1838" fmla="*/ 5449792 h 5873374"/>
              <a:gd name="connsiteX1839" fmla="*/ 3847218 w 5252311"/>
              <a:gd name="connsiteY1839" fmla="*/ 5453352 h 5873374"/>
              <a:gd name="connsiteX1840" fmla="*/ 3841817 w 5252311"/>
              <a:gd name="connsiteY1840" fmla="*/ 5465113 h 5873374"/>
              <a:gd name="connsiteX1841" fmla="*/ 3825486 w 5252311"/>
              <a:gd name="connsiteY1841" fmla="*/ 5431165 h 5873374"/>
              <a:gd name="connsiteX1842" fmla="*/ 3822181 w 5252311"/>
              <a:gd name="connsiteY1842" fmla="*/ 5420357 h 5873374"/>
              <a:gd name="connsiteX1843" fmla="*/ 3820720 w 5252311"/>
              <a:gd name="connsiteY1843" fmla="*/ 5412919 h 5873374"/>
              <a:gd name="connsiteX1844" fmla="*/ 3817670 w 5252311"/>
              <a:gd name="connsiteY1844" fmla="*/ 5405798 h 5873374"/>
              <a:gd name="connsiteX1845" fmla="*/ 3812650 w 5252311"/>
              <a:gd name="connsiteY1845" fmla="*/ 5399823 h 5873374"/>
              <a:gd name="connsiteX1846" fmla="*/ 3794603 w 5252311"/>
              <a:gd name="connsiteY1846" fmla="*/ 5374393 h 5873374"/>
              <a:gd name="connsiteX1847" fmla="*/ 3789647 w 5252311"/>
              <a:gd name="connsiteY1847" fmla="*/ 5399504 h 5873374"/>
              <a:gd name="connsiteX1848" fmla="*/ 3792125 w 5252311"/>
              <a:gd name="connsiteY1848" fmla="*/ 5429257 h 5873374"/>
              <a:gd name="connsiteX1849" fmla="*/ 3780052 w 5252311"/>
              <a:gd name="connsiteY1849" fmla="*/ 5429512 h 5873374"/>
              <a:gd name="connsiteX1850" fmla="*/ 3771346 w 5252311"/>
              <a:gd name="connsiteY1850" fmla="*/ 5423917 h 5873374"/>
              <a:gd name="connsiteX1851" fmla="*/ 3764674 w 5252311"/>
              <a:gd name="connsiteY1851" fmla="*/ 5433707 h 5873374"/>
              <a:gd name="connsiteX1852" fmla="*/ 3770075 w 5252311"/>
              <a:gd name="connsiteY1852" fmla="*/ 5445659 h 5873374"/>
              <a:gd name="connsiteX1853" fmla="*/ 3779225 w 5252311"/>
              <a:gd name="connsiteY1853" fmla="*/ 5449156 h 5873374"/>
              <a:gd name="connsiteX1854" fmla="*/ 3783864 w 5252311"/>
              <a:gd name="connsiteY1854" fmla="*/ 5442989 h 5873374"/>
              <a:gd name="connsiteX1855" fmla="*/ 3796255 w 5252311"/>
              <a:gd name="connsiteY1855" fmla="*/ 5440955 h 5873374"/>
              <a:gd name="connsiteX1856" fmla="*/ 3804198 w 5252311"/>
              <a:gd name="connsiteY1856" fmla="*/ 5445087 h 5873374"/>
              <a:gd name="connsiteX1857" fmla="*/ 3810108 w 5252311"/>
              <a:gd name="connsiteY1857" fmla="*/ 5462189 h 5873374"/>
              <a:gd name="connsiteX1858" fmla="*/ 3825359 w 5252311"/>
              <a:gd name="connsiteY1858" fmla="*/ 5472551 h 5873374"/>
              <a:gd name="connsiteX1859" fmla="*/ 3839720 w 5252311"/>
              <a:gd name="connsiteY1859" fmla="*/ 5483104 h 5873374"/>
              <a:gd name="connsiteX1860" fmla="*/ 3842833 w 5252311"/>
              <a:gd name="connsiteY1860" fmla="*/ 5498871 h 5873374"/>
              <a:gd name="connsiteX1861" fmla="*/ 3846138 w 5252311"/>
              <a:gd name="connsiteY1861" fmla="*/ 5503893 h 5873374"/>
              <a:gd name="connsiteX1862" fmla="*/ 3845121 w 5252311"/>
              <a:gd name="connsiteY1862" fmla="*/ 5513302 h 5873374"/>
              <a:gd name="connsiteX1863" fmla="*/ 3830506 w 5252311"/>
              <a:gd name="connsiteY1863" fmla="*/ 5503702 h 5873374"/>
              <a:gd name="connsiteX1864" fmla="*/ 3793968 w 5252311"/>
              <a:gd name="connsiteY1864" fmla="*/ 5461298 h 5873374"/>
              <a:gd name="connsiteX1865" fmla="*/ 3799433 w 5252311"/>
              <a:gd name="connsiteY1865" fmla="*/ 5480625 h 5873374"/>
              <a:gd name="connsiteX1866" fmla="*/ 3803944 w 5252311"/>
              <a:gd name="connsiteY1866" fmla="*/ 5502240 h 5873374"/>
              <a:gd name="connsiteX1867" fmla="*/ 3807058 w 5252311"/>
              <a:gd name="connsiteY1867" fmla="*/ 5508152 h 5873374"/>
              <a:gd name="connsiteX1868" fmla="*/ 3817670 w 5252311"/>
              <a:gd name="connsiteY1868" fmla="*/ 5521185 h 5873374"/>
              <a:gd name="connsiteX1869" fmla="*/ 3841753 w 5252311"/>
              <a:gd name="connsiteY1869" fmla="*/ 5554371 h 5873374"/>
              <a:gd name="connsiteX1870" fmla="*/ 3874224 w 5252311"/>
              <a:gd name="connsiteY1870" fmla="*/ 5592960 h 5873374"/>
              <a:gd name="connsiteX1871" fmla="*/ 3885027 w 5252311"/>
              <a:gd name="connsiteY1871" fmla="*/ 5605484 h 5873374"/>
              <a:gd name="connsiteX1872" fmla="*/ 3887823 w 5252311"/>
              <a:gd name="connsiteY1872" fmla="*/ 5596775 h 5873374"/>
              <a:gd name="connsiteX1873" fmla="*/ 3896592 w 5252311"/>
              <a:gd name="connsiteY1873" fmla="*/ 5604149 h 5873374"/>
              <a:gd name="connsiteX1874" fmla="*/ 3905170 w 5252311"/>
              <a:gd name="connsiteY1874" fmla="*/ 5603068 h 5873374"/>
              <a:gd name="connsiteX1875" fmla="*/ 3913367 w 5252311"/>
              <a:gd name="connsiteY1875" fmla="*/ 5599508 h 5873374"/>
              <a:gd name="connsiteX1876" fmla="*/ 3928173 w 5252311"/>
              <a:gd name="connsiteY1876" fmla="*/ 5607773 h 5873374"/>
              <a:gd name="connsiteX1877" fmla="*/ 3921501 w 5252311"/>
              <a:gd name="connsiteY1877" fmla="*/ 5607010 h 5873374"/>
              <a:gd name="connsiteX1878" fmla="*/ 3915083 w 5252311"/>
              <a:gd name="connsiteY1878" fmla="*/ 5615211 h 5873374"/>
              <a:gd name="connsiteX1879" fmla="*/ 3932113 w 5252311"/>
              <a:gd name="connsiteY1879" fmla="*/ 5644264 h 5873374"/>
              <a:gd name="connsiteX1880" fmla="*/ 3950477 w 5252311"/>
              <a:gd name="connsiteY1880" fmla="*/ 5653546 h 5873374"/>
              <a:gd name="connsiteX1881" fmla="*/ 3959628 w 5252311"/>
              <a:gd name="connsiteY1881" fmla="*/ 5650812 h 5873374"/>
              <a:gd name="connsiteX1882" fmla="*/ 3959691 w 5252311"/>
              <a:gd name="connsiteY1882" fmla="*/ 5659141 h 5873374"/>
              <a:gd name="connsiteX1883" fmla="*/ 3975577 w 5252311"/>
              <a:gd name="connsiteY1883" fmla="*/ 5677068 h 5873374"/>
              <a:gd name="connsiteX1884" fmla="*/ 3990828 w 5252311"/>
              <a:gd name="connsiteY1884" fmla="*/ 5686668 h 5873374"/>
              <a:gd name="connsiteX1885" fmla="*/ 3997373 w 5252311"/>
              <a:gd name="connsiteY1885" fmla="*/ 5689910 h 5873374"/>
              <a:gd name="connsiteX1886" fmla="*/ 4011798 w 5252311"/>
              <a:gd name="connsiteY1886" fmla="*/ 5693597 h 5873374"/>
              <a:gd name="connsiteX1887" fmla="*/ 4051957 w 5252311"/>
              <a:gd name="connsiteY1887" fmla="*/ 5709809 h 5873374"/>
              <a:gd name="connsiteX1888" fmla="*/ 4057867 w 5252311"/>
              <a:gd name="connsiteY1888" fmla="*/ 5711653 h 5873374"/>
              <a:gd name="connsiteX1889" fmla="*/ 4070004 w 5252311"/>
              <a:gd name="connsiteY1889" fmla="*/ 5715976 h 5873374"/>
              <a:gd name="connsiteX1890" fmla="*/ 4082395 w 5252311"/>
              <a:gd name="connsiteY1890" fmla="*/ 5712924 h 5873374"/>
              <a:gd name="connsiteX1891" fmla="*/ 4086208 w 5252311"/>
              <a:gd name="connsiteY1891" fmla="*/ 5709555 h 5873374"/>
              <a:gd name="connsiteX1892" fmla="*/ 4085763 w 5252311"/>
              <a:gd name="connsiteY1892" fmla="*/ 5716548 h 5873374"/>
              <a:gd name="connsiteX1893" fmla="*/ 4091991 w 5252311"/>
              <a:gd name="connsiteY1893" fmla="*/ 5723795 h 5873374"/>
              <a:gd name="connsiteX1894" fmla="*/ 4103937 w 5252311"/>
              <a:gd name="connsiteY1894" fmla="*/ 5728945 h 5873374"/>
              <a:gd name="connsiteX1895" fmla="*/ 4118933 w 5252311"/>
              <a:gd name="connsiteY1895" fmla="*/ 5736510 h 5873374"/>
              <a:gd name="connsiteX1896" fmla="*/ 4147147 w 5252311"/>
              <a:gd name="connsiteY1896" fmla="*/ 5742804 h 5873374"/>
              <a:gd name="connsiteX1897" fmla="*/ 4162016 w 5252311"/>
              <a:gd name="connsiteY1897" fmla="*/ 5744584 h 5873374"/>
              <a:gd name="connsiteX1898" fmla="*/ 4143843 w 5252311"/>
              <a:gd name="connsiteY1898" fmla="*/ 5732696 h 5873374"/>
              <a:gd name="connsiteX1899" fmla="*/ 4141428 w 5252311"/>
              <a:gd name="connsiteY1899" fmla="*/ 5722078 h 5873374"/>
              <a:gd name="connsiteX1900" fmla="*/ 4170976 w 5252311"/>
              <a:gd name="connsiteY1900" fmla="*/ 5740706 h 5873374"/>
              <a:gd name="connsiteX1901" fmla="*/ 4197029 w 5252311"/>
              <a:gd name="connsiteY1901" fmla="*/ 5748271 h 5873374"/>
              <a:gd name="connsiteX1902" fmla="*/ 4201350 w 5252311"/>
              <a:gd name="connsiteY1902" fmla="*/ 5745855 h 5873374"/>
              <a:gd name="connsiteX1903" fmla="*/ 4194551 w 5252311"/>
              <a:gd name="connsiteY1903" fmla="*/ 5740325 h 5873374"/>
              <a:gd name="connsiteX1904" fmla="*/ 4183621 w 5252311"/>
              <a:gd name="connsiteY1904" fmla="*/ 5731170 h 5873374"/>
              <a:gd name="connsiteX1905" fmla="*/ 4171739 w 5252311"/>
              <a:gd name="connsiteY1905" fmla="*/ 5719663 h 5873374"/>
              <a:gd name="connsiteX1906" fmla="*/ 4169006 w 5252311"/>
              <a:gd name="connsiteY1906" fmla="*/ 5712034 h 5873374"/>
              <a:gd name="connsiteX1907" fmla="*/ 4178602 w 5252311"/>
              <a:gd name="connsiteY1907" fmla="*/ 5708664 h 5873374"/>
              <a:gd name="connsiteX1908" fmla="*/ 4189531 w 5252311"/>
              <a:gd name="connsiteY1908" fmla="*/ 5710127 h 5873374"/>
              <a:gd name="connsiteX1909" fmla="*/ 4233123 w 5252311"/>
              <a:gd name="connsiteY1909" fmla="*/ 5720553 h 5873374"/>
              <a:gd name="connsiteX1910" fmla="*/ 4249136 w 5252311"/>
              <a:gd name="connsiteY1910" fmla="*/ 5727737 h 5873374"/>
              <a:gd name="connsiteX1911" fmla="*/ 4270741 w 5252311"/>
              <a:gd name="connsiteY1911" fmla="*/ 5729581 h 5873374"/>
              <a:gd name="connsiteX1912" fmla="*/ 4279828 w 5252311"/>
              <a:gd name="connsiteY1912" fmla="*/ 5730407 h 5873374"/>
              <a:gd name="connsiteX1913" fmla="*/ 4345406 w 5252311"/>
              <a:gd name="connsiteY1913" fmla="*/ 5723922 h 5873374"/>
              <a:gd name="connsiteX1914" fmla="*/ 4349854 w 5252311"/>
              <a:gd name="connsiteY1914" fmla="*/ 5717056 h 5873374"/>
              <a:gd name="connsiteX1915" fmla="*/ 4351189 w 5252311"/>
              <a:gd name="connsiteY1915" fmla="*/ 5708601 h 5873374"/>
              <a:gd name="connsiteX1916" fmla="*/ 4360147 w 5252311"/>
              <a:gd name="connsiteY1916" fmla="*/ 5703642 h 5873374"/>
              <a:gd name="connsiteX1917" fmla="*/ 4348074 w 5252311"/>
              <a:gd name="connsiteY1917" fmla="*/ 5697920 h 5873374"/>
              <a:gd name="connsiteX1918" fmla="*/ 4337144 w 5252311"/>
              <a:gd name="connsiteY1918" fmla="*/ 5690165 h 5873374"/>
              <a:gd name="connsiteX1919" fmla="*/ 4343308 w 5252311"/>
              <a:gd name="connsiteY1919" fmla="*/ 5680183 h 5873374"/>
              <a:gd name="connsiteX1920" fmla="*/ 4346295 w 5252311"/>
              <a:gd name="connsiteY1920" fmla="*/ 5672237 h 5873374"/>
              <a:gd name="connsiteX1921" fmla="*/ 4301750 w 5252311"/>
              <a:gd name="connsiteY1921" fmla="*/ 5668168 h 5873374"/>
              <a:gd name="connsiteX1922" fmla="*/ 4311282 w 5252311"/>
              <a:gd name="connsiteY1922" fmla="*/ 5672364 h 5873374"/>
              <a:gd name="connsiteX1923" fmla="*/ 4320941 w 5252311"/>
              <a:gd name="connsiteY1923" fmla="*/ 5673063 h 5873374"/>
              <a:gd name="connsiteX1924" fmla="*/ 4310964 w 5252311"/>
              <a:gd name="connsiteY1924" fmla="*/ 5676941 h 5873374"/>
              <a:gd name="connsiteX1925" fmla="*/ 4241065 w 5252311"/>
              <a:gd name="connsiteY1925" fmla="*/ 5667469 h 5873374"/>
              <a:gd name="connsiteX1926" fmla="*/ 4224354 w 5252311"/>
              <a:gd name="connsiteY1926" fmla="*/ 5654563 h 5873374"/>
              <a:gd name="connsiteX1927" fmla="*/ 4224354 w 5252311"/>
              <a:gd name="connsiteY1927" fmla="*/ 5649859 h 5873374"/>
              <a:gd name="connsiteX1928" fmla="*/ 4218444 w 5252311"/>
              <a:gd name="connsiteY1928" fmla="*/ 5642802 h 5873374"/>
              <a:gd name="connsiteX1929" fmla="*/ 4224671 w 5252311"/>
              <a:gd name="connsiteY1929" fmla="*/ 5640768 h 5873374"/>
              <a:gd name="connsiteX1930" fmla="*/ 4220859 w 5252311"/>
              <a:gd name="connsiteY1930" fmla="*/ 5635364 h 5873374"/>
              <a:gd name="connsiteX1931" fmla="*/ 4209802 w 5252311"/>
              <a:gd name="connsiteY1931" fmla="*/ 5630723 h 5873374"/>
              <a:gd name="connsiteX1932" fmla="*/ 4208977 w 5252311"/>
              <a:gd name="connsiteY1932" fmla="*/ 5653864 h 5873374"/>
              <a:gd name="connsiteX1933" fmla="*/ 4196076 w 5252311"/>
              <a:gd name="connsiteY1933" fmla="*/ 5660285 h 5873374"/>
              <a:gd name="connsiteX1934" fmla="*/ 4189976 w 5252311"/>
              <a:gd name="connsiteY1934" fmla="*/ 5653673 h 5873374"/>
              <a:gd name="connsiteX1935" fmla="*/ 4172501 w 5252311"/>
              <a:gd name="connsiteY1935" fmla="*/ 5646172 h 5873374"/>
              <a:gd name="connsiteX1936" fmla="*/ 4147465 w 5252311"/>
              <a:gd name="connsiteY1936" fmla="*/ 5633965 h 5873374"/>
              <a:gd name="connsiteX1937" fmla="*/ 4083348 w 5252311"/>
              <a:gd name="connsiteY1937" fmla="*/ 5600462 h 5873374"/>
              <a:gd name="connsiteX1938" fmla="*/ 4072673 w 5252311"/>
              <a:gd name="connsiteY1938" fmla="*/ 5594804 h 5873374"/>
              <a:gd name="connsiteX1939" fmla="*/ 4064095 w 5252311"/>
              <a:gd name="connsiteY1939" fmla="*/ 5589209 h 5873374"/>
              <a:gd name="connsiteX1940" fmla="*/ 4057804 w 5252311"/>
              <a:gd name="connsiteY1940" fmla="*/ 5583742 h 5873374"/>
              <a:gd name="connsiteX1941" fmla="*/ 4051131 w 5252311"/>
              <a:gd name="connsiteY1941" fmla="*/ 5578211 h 5873374"/>
              <a:gd name="connsiteX1942" fmla="*/ 4035372 w 5252311"/>
              <a:gd name="connsiteY1942" fmla="*/ 5557994 h 5873374"/>
              <a:gd name="connsiteX1943" fmla="*/ 4060219 w 5252311"/>
              <a:gd name="connsiteY1943" fmla="*/ 5575414 h 5873374"/>
              <a:gd name="connsiteX1944" fmla="*/ 4078265 w 5252311"/>
              <a:gd name="connsiteY1944" fmla="*/ 5584695 h 5873374"/>
              <a:gd name="connsiteX1945" fmla="*/ 4090338 w 5252311"/>
              <a:gd name="connsiteY1945" fmla="*/ 5589908 h 5873374"/>
              <a:gd name="connsiteX1946" fmla="*/ 4119060 w 5252311"/>
              <a:gd name="connsiteY1946" fmla="*/ 5601860 h 5873374"/>
              <a:gd name="connsiteX1947" fmla="*/ 4125161 w 5252311"/>
              <a:gd name="connsiteY1947" fmla="*/ 5598554 h 5873374"/>
              <a:gd name="connsiteX1948" fmla="*/ 4145431 w 5252311"/>
              <a:gd name="connsiteY1948" fmla="*/ 5606311 h 5873374"/>
              <a:gd name="connsiteX1949" fmla="*/ 4170468 w 5252311"/>
              <a:gd name="connsiteY1949" fmla="*/ 5617563 h 5873374"/>
              <a:gd name="connsiteX1950" fmla="*/ 4166782 w 5252311"/>
              <a:gd name="connsiteY1950" fmla="*/ 5613240 h 5873374"/>
              <a:gd name="connsiteX1951" fmla="*/ 4156488 w 5252311"/>
              <a:gd name="connsiteY1951" fmla="*/ 5606883 h 5873374"/>
              <a:gd name="connsiteX1952" fmla="*/ 4140793 w 5252311"/>
              <a:gd name="connsiteY1952" fmla="*/ 5594740 h 5873374"/>
              <a:gd name="connsiteX1953" fmla="*/ 4117472 w 5252311"/>
              <a:gd name="connsiteY1953" fmla="*/ 5574015 h 5873374"/>
              <a:gd name="connsiteX1954" fmla="*/ 4103746 w 5252311"/>
              <a:gd name="connsiteY1954" fmla="*/ 5564924 h 5873374"/>
              <a:gd name="connsiteX1955" fmla="*/ 4101014 w 5252311"/>
              <a:gd name="connsiteY1955" fmla="*/ 5558121 h 5873374"/>
              <a:gd name="connsiteX1956" fmla="*/ 4095740 w 5252311"/>
              <a:gd name="connsiteY1956" fmla="*/ 5543182 h 5873374"/>
              <a:gd name="connsiteX1957" fmla="*/ 4088940 w 5252311"/>
              <a:gd name="connsiteY1957" fmla="*/ 5531865 h 5873374"/>
              <a:gd name="connsiteX1958" fmla="*/ 4079536 w 5252311"/>
              <a:gd name="connsiteY1958" fmla="*/ 5525572 h 5873374"/>
              <a:gd name="connsiteX1959" fmla="*/ 4083094 w 5252311"/>
              <a:gd name="connsiteY1959" fmla="*/ 5525190 h 5873374"/>
              <a:gd name="connsiteX1960" fmla="*/ 4098599 w 5252311"/>
              <a:gd name="connsiteY1960" fmla="*/ 5522965 h 5873374"/>
              <a:gd name="connsiteX1961" fmla="*/ 4104826 w 5252311"/>
              <a:gd name="connsiteY1961" fmla="*/ 5529704 h 5873374"/>
              <a:gd name="connsiteX1962" fmla="*/ 4105144 w 5252311"/>
              <a:gd name="connsiteY1962" fmla="*/ 5544135 h 5873374"/>
              <a:gd name="connsiteX1963" fmla="*/ 4110800 w 5252311"/>
              <a:gd name="connsiteY1963" fmla="*/ 5549094 h 5873374"/>
              <a:gd name="connsiteX1964" fmla="*/ 4119378 w 5252311"/>
              <a:gd name="connsiteY1964" fmla="*/ 5553798 h 5873374"/>
              <a:gd name="connsiteX1965" fmla="*/ 4137171 w 5252311"/>
              <a:gd name="connsiteY1965" fmla="*/ 5557550 h 5873374"/>
              <a:gd name="connsiteX1966" fmla="*/ 4132278 w 5252311"/>
              <a:gd name="connsiteY1966" fmla="*/ 5551764 h 5873374"/>
              <a:gd name="connsiteX1967" fmla="*/ 4131769 w 5252311"/>
              <a:gd name="connsiteY1967" fmla="*/ 5532438 h 5873374"/>
              <a:gd name="connsiteX1968" fmla="*/ 4140348 w 5252311"/>
              <a:gd name="connsiteY1968" fmla="*/ 5523283 h 5873374"/>
              <a:gd name="connsiteX1969" fmla="*/ 4149307 w 5252311"/>
              <a:gd name="connsiteY1969" fmla="*/ 5528496 h 5873374"/>
              <a:gd name="connsiteX1970" fmla="*/ 4155026 w 5252311"/>
              <a:gd name="connsiteY1970" fmla="*/ 5535934 h 5873374"/>
              <a:gd name="connsiteX1971" fmla="*/ 4162525 w 5252311"/>
              <a:gd name="connsiteY1971" fmla="*/ 5546233 h 5873374"/>
              <a:gd name="connsiteX1972" fmla="*/ 4161889 w 5252311"/>
              <a:gd name="connsiteY1972" fmla="*/ 5554307 h 5873374"/>
              <a:gd name="connsiteX1973" fmla="*/ 4160491 w 5252311"/>
              <a:gd name="connsiteY1973" fmla="*/ 5564670 h 5873374"/>
              <a:gd name="connsiteX1974" fmla="*/ 4159030 w 5252311"/>
              <a:gd name="connsiteY1974" fmla="*/ 5567022 h 5873374"/>
              <a:gd name="connsiteX1975" fmla="*/ 4145622 w 5252311"/>
              <a:gd name="connsiteY1975" fmla="*/ 5573379 h 5873374"/>
              <a:gd name="connsiteX1976" fmla="*/ 4143906 w 5252311"/>
              <a:gd name="connsiteY1976" fmla="*/ 5581771 h 5873374"/>
              <a:gd name="connsiteX1977" fmla="*/ 4153374 w 5252311"/>
              <a:gd name="connsiteY1977" fmla="*/ 5586793 h 5873374"/>
              <a:gd name="connsiteX1978" fmla="*/ 4190866 w 5252311"/>
              <a:gd name="connsiteY1978" fmla="*/ 5598554 h 5873374"/>
              <a:gd name="connsiteX1979" fmla="*/ 4194488 w 5252311"/>
              <a:gd name="connsiteY1979" fmla="*/ 5605866 h 5873374"/>
              <a:gd name="connsiteX1980" fmla="*/ 4194424 w 5252311"/>
              <a:gd name="connsiteY1980" fmla="*/ 5616610 h 5873374"/>
              <a:gd name="connsiteX1981" fmla="*/ 4213805 w 5252311"/>
              <a:gd name="connsiteY1981" fmla="*/ 5615529 h 5873374"/>
              <a:gd name="connsiteX1982" fmla="*/ 4239540 w 5252311"/>
              <a:gd name="connsiteY1982" fmla="*/ 5622077 h 5873374"/>
              <a:gd name="connsiteX1983" fmla="*/ 4254092 w 5252311"/>
              <a:gd name="connsiteY1983" fmla="*/ 5627544 h 5873374"/>
              <a:gd name="connsiteX1984" fmla="*/ 4259684 w 5252311"/>
              <a:gd name="connsiteY1984" fmla="*/ 5628561 h 5873374"/>
              <a:gd name="connsiteX1985" fmla="*/ 4313570 w 5252311"/>
              <a:gd name="connsiteY1985" fmla="*/ 5634601 h 5873374"/>
              <a:gd name="connsiteX1986" fmla="*/ 4303275 w 5252311"/>
              <a:gd name="connsiteY1986" fmla="*/ 5622458 h 5873374"/>
              <a:gd name="connsiteX1987" fmla="*/ 4298065 w 5252311"/>
              <a:gd name="connsiteY1987" fmla="*/ 5611905 h 5873374"/>
              <a:gd name="connsiteX1988" fmla="*/ 4304864 w 5252311"/>
              <a:gd name="connsiteY1988" fmla="*/ 5617436 h 5873374"/>
              <a:gd name="connsiteX1989" fmla="*/ 4311155 w 5252311"/>
              <a:gd name="connsiteY1989" fmla="*/ 5622586 h 5873374"/>
              <a:gd name="connsiteX1990" fmla="*/ 4311600 w 5252311"/>
              <a:gd name="connsiteY1990" fmla="*/ 5620678 h 5873374"/>
              <a:gd name="connsiteX1991" fmla="*/ 4309566 w 5252311"/>
              <a:gd name="connsiteY1991" fmla="*/ 5614130 h 5873374"/>
              <a:gd name="connsiteX1992" fmla="*/ 4302449 w 5252311"/>
              <a:gd name="connsiteY1992" fmla="*/ 5606692 h 5873374"/>
              <a:gd name="connsiteX1993" fmla="*/ 4294760 w 5252311"/>
              <a:gd name="connsiteY1993" fmla="*/ 5600080 h 5873374"/>
              <a:gd name="connsiteX1994" fmla="*/ 4285928 w 5252311"/>
              <a:gd name="connsiteY1994" fmla="*/ 5591180 h 5873374"/>
              <a:gd name="connsiteX1995" fmla="*/ 4279192 w 5252311"/>
              <a:gd name="connsiteY1995" fmla="*/ 5582852 h 5873374"/>
              <a:gd name="connsiteX1996" fmla="*/ 4307088 w 5252311"/>
              <a:gd name="connsiteY1996" fmla="*/ 5590163 h 5873374"/>
              <a:gd name="connsiteX1997" fmla="*/ 4322021 w 5252311"/>
              <a:gd name="connsiteY1997" fmla="*/ 5592452 h 5873374"/>
              <a:gd name="connsiteX1998" fmla="*/ 4315349 w 5252311"/>
              <a:gd name="connsiteY1998" fmla="*/ 5583424 h 5873374"/>
              <a:gd name="connsiteX1999" fmla="*/ 4308740 w 5252311"/>
              <a:gd name="connsiteY1999" fmla="*/ 5571917 h 5873374"/>
              <a:gd name="connsiteX2000" fmla="*/ 4300352 w 5252311"/>
              <a:gd name="connsiteY2000" fmla="*/ 5566322 h 5873374"/>
              <a:gd name="connsiteX2001" fmla="*/ 4289422 w 5252311"/>
              <a:gd name="connsiteY2001" fmla="*/ 5562063 h 5873374"/>
              <a:gd name="connsiteX2002" fmla="*/ 4274427 w 5252311"/>
              <a:gd name="connsiteY2002" fmla="*/ 5559584 h 5873374"/>
              <a:gd name="connsiteX2003" fmla="*/ 4256634 w 5252311"/>
              <a:gd name="connsiteY2003" fmla="*/ 5557168 h 5873374"/>
              <a:gd name="connsiteX2004" fmla="*/ 4259304 w 5252311"/>
              <a:gd name="connsiteY2004" fmla="*/ 5555324 h 5873374"/>
              <a:gd name="connsiteX2005" fmla="*/ 4267247 w 5252311"/>
              <a:gd name="connsiteY2005" fmla="*/ 5554180 h 5873374"/>
              <a:gd name="connsiteX2006" fmla="*/ 4264705 w 5252311"/>
              <a:gd name="connsiteY2006" fmla="*/ 5550938 h 5873374"/>
              <a:gd name="connsiteX2007" fmla="*/ 4253711 w 5252311"/>
              <a:gd name="connsiteY2007" fmla="*/ 5548268 h 5873374"/>
              <a:gd name="connsiteX2008" fmla="*/ 4247356 w 5252311"/>
              <a:gd name="connsiteY2008" fmla="*/ 5549094 h 5873374"/>
              <a:gd name="connsiteX2009" fmla="*/ 4242718 w 5252311"/>
              <a:gd name="connsiteY2009" fmla="*/ 5556278 h 5873374"/>
              <a:gd name="connsiteX2010" fmla="*/ 4234139 w 5252311"/>
              <a:gd name="connsiteY2010" fmla="*/ 5554752 h 5873374"/>
              <a:gd name="connsiteX2011" fmla="*/ 4228992 w 5252311"/>
              <a:gd name="connsiteY2011" fmla="*/ 5551255 h 5873374"/>
              <a:gd name="connsiteX2012" fmla="*/ 4221367 w 5252311"/>
              <a:gd name="connsiteY2012" fmla="*/ 5548458 h 5873374"/>
              <a:gd name="connsiteX2013" fmla="*/ 4186799 w 5252311"/>
              <a:gd name="connsiteY2013" fmla="*/ 5532438 h 5873374"/>
              <a:gd name="connsiteX2014" fmla="*/ 4173010 w 5252311"/>
              <a:gd name="connsiteY2014" fmla="*/ 5524491 h 5873374"/>
              <a:gd name="connsiteX2015" fmla="*/ 4170785 w 5252311"/>
              <a:gd name="connsiteY2015" fmla="*/ 5508915 h 5873374"/>
              <a:gd name="connsiteX2016" fmla="*/ 4172247 w 5252311"/>
              <a:gd name="connsiteY2016" fmla="*/ 5512158 h 5873374"/>
              <a:gd name="connsiteX2017" fmla="*/ 4192263 w 5252311"/>
              <a:gd name="connsiteY2017" fmla="*/ 5517752 h 5873374"/>
              <a:gd name="connsiteX2018" fmla="*/ 4191247 w 5252311"/>
              <a:gd name="connsiteY2018" fmla="*/ 5511268 h 5873374"/>
              <a:gd name="connsiteX2019" fmla="*/ 4198046 w 5252311"/>
              <a:gd name="connsiteY2019" fmla="*/ 5512158 h 5873374"/>
              <a:gd name="connsiteX2020" fmla="*/ 4202622 w 5252311"/>
              <a:gd name="connsiteY2020" fmla="*/ 5522139 h 5873374"/>
              <a:gd name="connsiteX2021" fmla="*/ 4192899 w 5252311"/>
              <a:gd name="connsiteY2021" fmla="*/ 5519532 h 5873374"/>
              <a:gd name="connsiteX2022" fmla="*/ 4203130 w 5252311"/>
              <a:gd name="connsiteY2022" fmla="*/ 5527288 h 5873374"/>
              <a:gd name="connsiteX2023" fmla="*/ 4217427 w 5252311"/>
              <a:gd name="connsiteY2023" fmla="*/ 5535171 h 5873374"/>
              <a:gd name="connsiteX2024" fmla="*/ 4225624 w 5252311"/>
              <a:gd name="connsiteY2024" fmla="*/ 5540766 h 5873374"/>
              <a:gd name="connsiteX2025" fmla="*/ 4239478 w 5252311"/>
              <a:gd name="connsiteY2025" fmla="*/ 5544071 h 5873374"/>
              <a:gd name="connsiteX2026" fmla="*/ 4226388 w 5252311"/>
              <a:gd name="connsiteY2026" fmla="*/ 5526017 h 5873374"/>
              <a:gd name="connsiteX2027" fmla="*/ 4213233 w 5252311"/>
              <a:gd name="connsiteY2027" fmla="*/ 5510759 h 5873374"/>
              <a:gd name="connsiteX2028" fmla="*/ 4223337 w 5252311"/>
              <a:gd name="connsiteY2028" fmla="*/ 5513048 h 5873374"/>
              <a:gd name="connsiteX2029" fmla="*/ 4233694 w 5252311"/>
              <a:gd name="connsiteY2029" fmla="*/ 5508152 h 5873374"/>
              <a:gd name="connsiteX2030" fmla="*/ 4228293 w 5252311"/>
              <a:gd name="connsiteY2030" fmla="*/ 5497599 h 5873374"/>
              <a:gd name="connsiteX2031" fmla="*/ 4226196 w 5252311"/>
              <a:gd name="connsiteY2031" fmla="*/ 5492068 h 5873374"/>
              <a:gd name="connsiteX2032" fmla="*/ 4239286 w 5252311"/>
              <a:gd name="connsiteY2032" fmla="*/ 5499379 h 5873374"/>
              <a:gd name="connsiteX2033" fmla="*/ 4251869 w 5252311"/>
              <a:gd name="connsiteY2033" fmla="*/ 5504401 h 5873374"/>
              <a:gd name="connsiteX2034" fmla="*/ 4255871 w 5252311"/>
              <a:gd name="connsiteY2034" fmla="*/ 5513683 h 5873374"/>
              <a:gd name="connsiteX2035" fmla="*/ 4263942 w 5252311"/>
              <a:gd name="connsiteY2035" fmla="*/ 5522075 h 5873374"/>
              <a:gd name="connsiteX2036" fmla="*/ 4271694 w 5252311"/>
              <a:gd name="connsiteY2036" fmla="*/ 5526716 h 5873374"/>
              <a:gd name="connsiteX2037" fmla="*/ 4276142 w 5252311"/>
              <a:gd name="connsiteY2037" fmla="*/ 5530212 h 5873374"/>
              <a:gd name="connsiteX2038" fmla="*/ 4278748 w 5252311"/>
              <a:gd name="connsiteY2038" fmla="*/ 5514128 h 5873374"/>
              <a:gd name="connsiteX2039" fmla="*/ 4289486 w 5252311"/>
              <a:gd name="connsiteY2039" fmla="*/ 5511013 h 5873374"/>
              <a:gd name="connsiteX2040" fmla="*/ 4300352 w 5252311"/>
              <a:gd name="connsiteY2040" fmla="*/ 5512094 h 5873374"/>
              <a:gd name="connsiteX2041" fmla="*/ 4311282 w 5252311"/>
              <a:gd name="connsiteY2041" fmla="*/ 5501604 h 5873374"/>
              <a:gd name="connsiteX2042" fmla="*/ 4318589 w 5252311"/>
              <a:gd name="connsiteY2042" fmla="*/ 5489208 h 5873374"/>
              <a:gd name="connsiteX2043" fmla="*/ 4308613 w 5252311"/>
              <a:gd name="connsiteY2043" fmla="*/ 5483931 h 5873374"/>
              <a:gd name="connsiteX2044" fmla="*/ 4300289 w 5252311"/>
              <a:gd name="connsiteY2044" fmla="*/ 5480498 h 5873374"/>
              <a:gd name="connsiteX2045" fmla="*/ 4280908 w 5252311"/>
              <a:gd name="connsiteY2045" fmla="*/ 5472043 h 5873374"/>
              <a:gd name="connsiteX2046" fmla="*/ 4261146 w 5252311"/>
              <a:gd name="connsiteY2046" fmla="*/ 5465558 h 5873374"/>
              <a:gd name="connsiteX2047" fmla="*/ 4266293 w 5252311"/>
              <a:gd name="connsiteY2047" fmla="*/ 5464668 h 5873374"/>
              <a:gd name="connsiteX2048" fmla="*/ 4273028 w 5252311"/>
              <a:gd name="connsiteY2048" fmla="*/ 5451063 h 5873374"/>
              <a:gd name="connsiteX2049" fmla="*/ 4282750 w 5252311"/>
              <a:gd name="connsiteY2049" fmla="*/ 5437013 h 5873374"/>
              <a:gd name="connsiteX2050" fmla="*/ 4289359 w 5252311"/>
              <a:gd name="connsiteY2050" fmla="*/ 5442862 h 5873374"/>
              <a:gd name="connsiteX2051" fmla="*/ 4289041 w 5252311"/>
              <a:gd name="connsiteY2051" fmla="*/ 5437585 h 5873374"/>
              <a:gd name="connsiteX2052" fmla="*/ 4292727 w 5252311"/>
              <a:gd name="connsiteY2052" fmla="*/ 5432436 h 5873374"/>
              <a:gd name="connsiteX2053" fmla="*/ 4298319 w 5252311"/>
              <a:gd name="connsiteY2053" fmla="*/ 5437712 h 5873374"/>
              <a:gd name="connsiteX2054" fmla="*/ 4299463 w 5252311"/>
              <a:gd name="connsiteY2054" fmla="*/ 5444960 h 5873374"/>
              <a:gd name="connsiteX2055" fmla="*/ 4302004 w 5252311"/>
              <a:gd name="connsiteY2055" fmla="*/ 5442735 h 5873374"/>
              <a:gd name="connsiteX2056" fmla="*/ 4306198 w 5252311"/>
              <a:gd name="connsiteY2056" fmla="*/ 5438348 h 5873374"/>
              <a:gd name="connsiteX2057" fmla="*/ 4305563 w 5252311"/>
              <a:gd name="connsiteY2057" fmla="*/ 5417369 h 5873374"/>
              <a:gd name="connsiteX2058" fmla="*/ 4313825 w 5252311"/>
              <a:gd name="connsiteY2058" fmla="*/ 5403319 h 5873374"/>
              <a:gd name="connsiteX2059" fmla="*/ 4325643 w 5252311"/>
              <a:gd name="connsiteY2059" fmla="*/ 5396644 h 5873374"/>
              <a:gd name="connsiteX2060" fmla="*/ 4318208 w 5252311"/>
              <a:gd name="connsiteY2060" fmla="*/ 5393719 h 5873374"/>
              <a:gd name="connsiteX2061" fmla="*/ 4307787 w 5252311"/>
              <a:gd name="connsiteY2061" fmla="*/ 5389841 h 5873374"/>
              <a:gd name="connsiteX2062" fmla="*/ 4292854 w 5252311"/>
              <a:gd name="connsiteY2062" fmla="*/ 5379733 h 5873374"/>
              <a:gd name="connsiteX2063" fmla="*/ 4288088 w 5252311"/>
              <a:gd name="connsiteY2063" fmla="*/ 5365365 h 5873374"/>
              <a:gd name="connsiteX2064" fmla="*/ 4294888 w 5252311"/>
              <a:gd name="connsiteY2064" fmla="*/ 5370896 h 5873374"/>
              <a:gd name="connsiteX2065" fmla="*/ 4303212 w 5252311"/>
              <a:gd name="connsiteY2065" fmla="*/ 5368735 h 5873374"/>
              <a:gd name="connsiteX2066" fmla="*/ 4312553 w 5252311"/>
              <a:gd name="connsiteY2066" fmla="*/ 5363649 h 5873374"/>
              <a:gd name="connsiteX2067" fmla="*/ 4321703 w 5252311"/>
              <a:gd name="connsiteY2067" fmla="*/ 5362949 h 5873374"/>
              <a:gd name="connsiteX2068" fmla="*/ 4328948 w 5252311"/>
              <a:gd name="connsiteY2068" fmla="*/ 5362250 h 5873374"/>
              <a:gd name="connsiteX2069" fmla="*/ 4327042 w 5252311"/>
              <a:gd name="connsiteY2069" fmla="*/ 5337583 h 5873374"/>
              <a:gd name="connsiteX2070" fmla="*/ 4328185 w 5252311"/>
              <a:gd name="connsiteY2070" fmla="*/ 5325695 h 5873374"/>
              <a:gd name="connsiteX2071" fmla="*/ 4335429 w 5252311"/>
              <a:gd name="connsiteY2071" fmla="*/ 5319338 h 5873374"/>
              <a:gd name="connsiteX2072" fmla="*/ 4341910 w 5252311"/>
              <a:gd name="connsiteY2072" fmla="*/ 5310819 h 5873374"/>
              <a:gd name="connsiteX2073" fmla="*/ 4343944 w 5252311"/>
              <a:gd name="connsiteY2073" fmla="*/ 5308848 h 5873374"/>
              <a:gd name="connsiteX2074" fmla="*/ 4344580 w 5252311"/>
              <a:gd name="connsiteY2074" fmla="*/ 5300711 h 5873374"/>
              <a:gd name="connsiteX2075" fmla="*/ 4347821 w 5252311"/>
              <a:gd name="connsiteY2075" fmla="*/ 5294862 h 5873374"/>
              <a:gd name="connsiteX2076" fmla="*/ 4330537 w 5252311"/>
              <a:gd name="connsiteY2076" fmla="*/ 5281003 h 5873374"/>
              <a:gd name="connsiteX2077" fmla="*/ 4315985 w 5252311"/>
              <a:gd name="connsiteY2077" fmla="*/ 5274772 h 5873374"/>
              <a:gd name="connsiteX2078" fmla="*/ 4327549 w 5252311"/>
              <a:gd name="connsiteY2078" fmla="*/ 5271340 h 5873374"/>
              <a:gd name="connsiteX2079" fmla="*/ 4338606 w 5252311"/>
              <a:gd name="connsiteY2079" fmla="*/ 5261041 h 5873374"/>
              <a:gd name="connsiteX2080" fmla="*/ 4343308 w 5252311"/>
              <a:gd name="connsiteY2080" fmla="*/ 5251568 h 5873374"/>
              <a:gd name="connsiteX2081" fmla="*/ 4348519 w 5252311"/>
              <a:gd name="connsiteY2081" fmla="*/ 5248262 h 5873374"/>
              <a:gd name="connsiteX2082" fmla="*/ 4329519 w 5252311"/>
              <a:gd name="connsiteY2082" fmla="*/ 5249343 h 5873374"/>
              <a:gd name="connsiteX2083" fmla="*/ 4312999 w 5252311"/>
              <a:gd name="connsiteY2083" fmla="*/ 5249534 h 5873374"/>
              <a:gd name="connsiteX2084" fmla="*/ 4316175 w 5252311"/>
              <a:gd name="connsiteY2084" fmla="*/ 5229508 h 5873374"/>
              <a:gd name="connsiteX2085" fmla="*/ 4324817 w 5252311"/>
              <a:gd name="connsiteY2085" fmla="*/ 5222769 h 5873374"/>
              <a:gd name="connsiteX2086" fmla="*/ 4321576 w 5252311"/>
              <a:gd name="connsiteY2086" fmla="*/ 5215649 h 5873374"/>
              <a:gd name="connsiteX2087" fmla="*/ 4318208 w 5252311"/>
              <a:gd name="connsiteY2087" fmla="*/ 5213042 h 5873374"/>
              <a:gd name="connsiteX2088" fmla="*/ 4348328 w 5252311"/>
              <a:gd name="connsiteY2088" fmla="*/ 5204968 h 5873374"/>
              <a:gd name="connsiteX2089" fmla="*/ 4356144 w 5252311"/>
              <a:gd name="connsiteY2089" fmla="*/ 5203125 h 5873374"/>
              <a:gd name="connsiteX2090" fmla="*/ 4364659 w 5252311"/>
              <a:gd name="connsiteY2090" fmla="*/ 5201472 h 5873374"/>
              <a:gd name="connsiteX2091" fmla="*/ 4368473 w 5252311"/>
              <a:gd name="connsiteY2091" fmla="*/ 5212851 h 5873374"/>
              <a:gd name="connsiteX2092" fmla="*/ 4372921 w 5252311"/>
              <a:gd name="connsiteY2092" fmla="*/ 5215712 h 5873374"/>
              <a:gd name="connsiteX2093" fmla="*/ 4389632 w 5252311"/>
              <a:gd name="connsiteY2093" fmla="*/ 5215903 h 5873374"/>
              <a:gd name="connsiteX2094" fmla="*/ 4400879 w 5252311"/>
              <a:gd name="connsiteY2094" fmla="*/ 5219844 h 5873374"/>
              <a:gd name="connsiteX2095" fmla="*/ 4417655 w 5252311"/>
              <a:gd name="connsiteY2095" fmla="*/ 5209228 h 5873374"/>
              <a:gd name="connsiteX2096" fmla="*/ 4428522 w 5252311"/>
              <a:gd name="connsiteY2096" fmla="*/ 5203315 h 5873374"/>
              <a:gd name="connsiteX2097" fmla="*/ 4443391 w 5252311"/>
              <a:gd name="connsiteY2097" fmla="*/ 5200137 h 5873374"/>
              <a:gd name="connsiteX2098" fmla="*/ 4462581 w 5252311"/>
              <a:gd name="connsiteY2098" fmla="*/ 5193970 h 5873374"/>
              <a:gd name="connsiteX2099" fmla="*/ 4477133 w 5252311"/>
              <a:gd name="connsiteY2099" fmla="*/ 5189075 h 5873374"/>
              <a:gd name="connsiteX2100" fmla="*/ 4484250 w 5252311"/>
              <a:gd name="connsiteY2100" fmla="*/ 5186341 h 5873374"/>
              <a:gd name="connsiteX2101" fmla="*/ 4486411 w 5252311"/>
              <a:gd name="connsiteY2101" fmla="*/ 5194415 h 5873374"/>
              <a:gd name="connsiteX2102" fmla="*/ 4495180 w 5252311"/>
              <a:gd name="connsiteY2102" fmla="*/ 5198865 h 5873374"/>
              <a:gd name="connsiteX2103" fmla="*/ 4512908 w 5252311"/>
              <a:gd name="connsiteY2103" fmla="*/ 5198357 h 5873374"/>
              <a:gd name="connsiteX2104" fmla="*/ 4568064 w 5252311"/>
              <a:gd name="connsiteY2104" fmla="*/ 5198039 h 5873374"/>
              <a:gd name="connsiteX2105" fmla="*/ 4589034 w 5252311"/>
              <a:gd name="connsiteY2105" fmla="*/ 5200264 h 5873374"/>
              <a:gd name="connsiteX2106" fmla="*/ 4599773 w 5252311"/>
              <a:gd name="connsiteY2106" fmla="*/ 5202044 h 5873374"/>
              <a:gd name="connsiteX2107" fmla="*/ 4603268 w 5252311"/>
              <a:gd name="connsiteY2107" fmla="*/ 5200582 h 5873374"/>
              <a:gd name="connsiteX2108" fmla="*/ 4617184 w 5252311"/>
              <a:gd name="connsiteY2108" fmla="*/ 5199310 h 5873374"/>
              <a:gd name="connsiteX2109" fmla="*/ 4620298 w 5252311"/>
              <a:gd name="connsiteY2109" fmla="*/ 5215776 h 5873374"/>
              <a:gd name="connsiteX2110" fmla="*/ 4613435 w 5252311"/>
              <a:gd name="connsiteY2110" fmla="*/ 5209927 h 5873374"/>
              <a:gd name="connsiteX2111" fmla="*/ 4610639 w 5252311"/>
              <a:gd name="connsiteY2111" fmla="*/ 5205985 h 5873374"/>
              <a:gd name="connsiteX2112" fmla="*/ 4595325 w 5252311"/>
              <a:gd name="connsiteY2112" fmla="*/ 5211389 h 5873374"/>
              <a:gd name="connsiteX2113" fmla="*/ 4577278 w 5252311"/>
              <a:gd name="connsiteY2113" fmla="*/ 5215712 h 5873374"/>
              <a:gd name="connsiteX2114" fmla="*/ 4533941 w 5252311"/>
              <a:gd name="connsiteY2114" fmla="*/ 5210308 h 5873374"/>
              <a:gd name="connsiteX2115" fmla="*/ 4525045 w 5252311"/>
              <a:gd name="connsiteY2115" fmla="*/ 5210627 h 5873374"/>
              <a:gd name="connsiteX2116" fmla="*/ 4493401 w 5252311"/>
              <a:gd name="connsiteY2116" fmla="*/ 5225312 h 5873374"/>
              <a:gd name="connsiteX2117" fmla="*/ 4486538 w 5252311"/>
              <a:gd name="connsiteY2117" fmla="*/ 5221561 h 5873374"/>
              <a:gd name="connsiteX2118" fmla="*/ 4479420 w 5252311"/>
              <a:gd name="connsiteY2118" fmla="*/ 5224613 h 5873374"/>
              <a:gd name="connsiteX2119" fmla="*/ 4474464 w 5252311"/>
              <a:gd name="connsiteY2119" fmla="*/ 5225820 h 5873374"/>
              <a:gd name="connsiteX2120" fmla="*/ 4462263 w 5252311"/>
              <a:gd name="connsiteY2120" fmla="*/ 5227283 h 5873374"/>
              <a:gd name="connsiteX2121" fmla="*/ 4452731 w 5252311"/>
              <a:gd name="connsiteY2121" fmla="*/ 5226965 h 5873374"/>
              <a:gd name="connsiteX2122" fmla="*/ 4401960 w 5252311"/>
              <a:gd name="connsiteY2122" fmla="*/ 5230716 h 5873374"/>
              <a:gd name="connsiteX2123" fmla="*/ 4384294 w 5252311"/>
              <a:gd name="connsiteY2123" fmla="*/ 5232941 h 5873374"/>
              <a:gd name="connsiteX2124" fmla="*/ 4369870 w 5252311"/>
              <a:gd name="connsiteY2124" fmla="*/ 5238726 h 5873374"/>
              <a:gd name="connsiteX2125" fmla="*/ 4362308 w 5252311"/>
              <a:gd name="connsiteY2125" fmla="*/ 5248644 h 5873374"/>
              <a:gd name="connsiteX2126" fmla="*/ 4358813 w 5252311"/>
              <a:gd name="connsiteY2126" fmla="*/ 5258688 h 5873374"/>
              <a:gd name="connsiteX2127" fmla="*/ 4376987 w 5252311"/>
              <a:gd name="connsiteY2127" fmla="*/ 5270577 h 5873374"/>
              <a:gd name="connsiteX2128" fmla="*/ 4389886 w 5252311"/>
              <a:gd name="connsiteY2128" fmla="*/ 5273882 h 5873374"/>
              <a:gd name="connsiteX2129" fmla="*/ 4398337 w 5252311"/>
              <a:gd name="connsiteY2129" fmla="*/ 5282465 h 5873374"/>
              <a:gd name="connsiteX2130" fmla="*/ 4403676 w 5252311"/>
              <a:gd name="connsiteY2130" fmla="*/ 5280049 h 5873374"/>
              <a:gd name="connsiteX2131" fmla="*/ 4405772 w 5252311"/>
              <a:gd name="connsiteY2131" fmla="*/ 5271340 h 5873374"/>
              <a:gd name="connsiteX2132" fmla="*/ 4407488 w 5252311"/>
              <a:gd name="connsiteY2132" fmla="*/ 5262121 h 5873374"/>
              <a:gd name="connsiteX2133" fmla="*/ 4410984 w 5252311"/>
              <a:gd name="connsiteY2133" fmla="*/ 5257481 h 5873374"/>
              <a:gd name="connsiteX2134" fmla="*/ 4427123 w 5252311"/>
              <a:gd name="connsiteY2134" fmla="*/ 5262312 h 5873374"/>
              <a:gd name="connsiteX2135" fmla="*/ 4442692 w 5252311"/>
              <a:gd name="connsiteY2135" fmla="*/ 5263075 h 5873374"/>
              <a:gd name="connsiteX2136" fmla="*/ 4454765 w 5252311"/>
              <a:gd name="connsiteY2136" fmla="*/ 5265809 h 5873374"/>
              <a:gd name="connsiteX2137" fmla="*/ 4500771 w 5252311"/>
              <a:gd name="connsiteY2137" fmla="*/ 5264410 h 5873374"/>
              <a:gd name="connsiteX2138" fmla="*/ 4518119 w 5252311"/>
              <a:gd name="connsiteY2138" fmla="*/ 5256463 h 5873374"/>
              <a:gd name="connsiteX2139" fmla="*/ 4533179 w 5252311"/>
              <a:gd name="connsiteY2139" fmla="*/ 5261931 h 5873374"/>
              <a:gd name="connsiteX2140" fmla="*/ 4546715 w 5252311"/>
              <a:gd name="connsiteY2140" fmla="*/ 5254365 h 5873374"/>
              <a:gd name="connsiteX2141" fmla="*/ 4562155 w 5252311"/>
              <a:gd name="connsiteY2141" fmla="*/ 5246991 h 5873374"/>
              <a:gd name="connsiteX2142" fmla="*/ 4579820 w 5252311"/>
              <a:gd name="connsiteY2142" fmla="*/ 5244130 h 5873374"/>
              <a:gd name="connsiteX2143" fmla="*/ 4596468 w 5252311"/>
              <a:gd name="connsiteY2143" fmla="*/ 5240888 h 5873374"/>
              <a:gd name="connsiteX2144" fmla="*/ 4639680 w 5252311"/>
              <a:gd name="connsiteY2144" fmla="*/ 5240315 h 5873374"/>
              <a:gd name="connsiteX2145" fmla="*/ 4670308 w 5252311"/>
              <a:gd name="connsiteY2145" fmla="*/ 5242477 h 5873374"/>
              <a:gd name="connsiteX2146" fmla="*/ 4683969 w 5252311"/>
              <a:gd name="connsiteY2146" fmla="*/ 5247881 h 5873374"/>
              <a:gd name="connsiteX2147" fmla="*/ 4696043 w 5252311"/>
              <a:gd name="connsiteY2147" fmla="*/ 5254111 h 5873374"/>
              <a:gd name="connsiteX2148" fmla="*/ 4702270 w 5252311"/>
              <a:gd name="connsiteY2148" fmla="*/ 5256781 h 5873374"/>
              <a:gd name="connsiteX2149" fmla="*/ 4720062 w 5252311"/>
              <a:gd name="connsiteY2149" fmla="*/ 5270449 h 5873374"/>
              <a:gd name="connsiteX2150" fmla="*/ 4733216 w 5252311"/>
              <a:gd name="connsiteY2150" fmla="*/ 5275472 h 5873374"/>
              <a:gd name="connsiteX2151" fmla="*/ 4741858 w 5252311"/>
              <a:gd name="connsiteY2151" fmla="*/ 5282783 h 5873374"/>
              <a:gd name="connsiteX2152" fmla="*/ 4748722 w 5252311"/>
              <a:gd name="connsiteY2152" fmla="*/ 5278969 h 5873374"/>
              <a:gd name="connsiteX2153" fmla="*/ 4759396 w 5252311"/>
              <a:gd name="connsiteY2153" fmla="*/ 5272484 h 5873374"/>
              <a:gd name="connsiteX2154" fmla="*/ 4755330 w 5252311"/>
              <a:gd name="connsiteY2154" fmla="*/ 5308848 h 5873374"/>
              <a:gd name="connsiteX2155" fmla="*/ 4753297 w 5252311"/>
              <a:gd name="connsiteY2155" fmla="*/ 5322453 h 5873374"/>
              <a:gd name="connsiteX2156" fmla="*/ 4761620 w 5252311"/>
              <a:gd name="connsiteY2156" fmla="*/ 5313298 h 5873374"/>
              <a:gd name="connsiteX2157" fmla="*/ 4794663 w 5252311"/>
              <a:gd name="connsiteY2157" fmla="*/ 5285580 h 5873374"/>
              <a:gd name="connsiteX2158" fmla="*/ 4805530 w 5252311"/>
              <a:gd name="connsiteY2158" fmla="*/ 5286089 h 5873374"/>
              <a:gd name="connsiteX2159" fmla="*/ 4795808 w 5252311"/>
              <a:gd name="connsiteY2159" fmla="*/ 5293463 h 5873374"/>
              <a:gd name="connsiteX2160" fmla="*/ 4794601 w 5252311"/>
              <a:gd name="connsiteY2160" fmla="*/ 5307831 h 5873374"/>
              <a:gd name="connsiteX2161" fmla="*/ 4800827 w 5252311"/>
              <a:gd name="connsiteY2161" fmla="*/ 5315015 h 5873374"/>
              <a:gd name="connsiteX2162" fmla="*/ 4807308 w 5252311"/>
              <a:gd name="connsiteY2162" fmla="*/ 5319084 h 5873374"/>
              <a:gd name="connsiteX2163" fmla="*/ 4815824 w 5252311"/>
              <a:gd name="connsiteY2163" fmla="*/ 5314125 h 5873374"/>
              <a:gd name="connsiteX2164" fmla="*/ 4836603 w 5252311"/>
              <a:gd name="connsiteY2164" fmla="*/ 5293463 h 5873374"/>
              <a:gd name="connsiteX2165" fmla="*/ 4828914 w 5252311"/>
              <a:gd name="connsiteY2165" fmla="*/ 5292637 h 5873374"/>
              <a:gd name="connsiteX2166" fmla="*/ 4827644 w 5252311"/>
              <a:gd name="connsiteY2166" fmla="*/ 5289267 h 5873374"/>
              <a:gd name="connsiteX2167" fmla="*/ 4827897 w 5252311"/>
              <a:gd name="connsiteY2167" fmla="*/ 5282020 h 5873374"/>
              <a:gd name="connsiteX2168" fmla="*/ 4834823 w 5252311"/>
              <a:gd name="connsiteY2168" fmla="*/ 5274709 h 5873374"/>
              <a:gd name="connsiteX2169" fmla="*/ 4840861 w 5252311"/>
              <a:gd name="connsiteY2169" fmla="*/ 5277570 h 5873374"/>
              <a:gd name="connsiteX2170" fmla="*/ 4846770 w 5252311"/>
              <a:gd name="connsiteY2170" fmla="*/ 5284754 h 5873374"/>
              <a:gd name="connsiteX2171" fmla="*/ 4872886 w 5252311"/>
              <a:gd name="connsiteY2171" fmla="*/ 5279986 h 5873374"/>
              <a:gd name="connsiteX2172" fmla="*/ 4883689 w 5252311"/>
              <a:gd name="connsiteY2172" fmla="*/ 5263838 h 5873374"/>
              <a:gd name="connsiteX2173" fmla="*/ 4889344 w 5252311"/>
              <a:gd name="connsiteY2173" fmla="*/ 5253475 h 5873374"/>
              <a:gd name="connsiteX2174" fmla="*/ 4900147 w 5252311"/>
              <a:gd name="connsiteY2174" fmla="*/ 5246927 h 5873374"/>
              <a:gd name="connsiteX2175" fmla="*/ 4898241 w 5252311"/>
              <a:gd name="connsiteY2175" fmla="*/ 5250614 h 5873374"/>
              <a:gd name="connsiteX2176" fmla="*/ 4905104 w 5252311"/>
              <a:gd name="connsiteY2176" fmla="*/ 5255637 h 5873374"/>
              <a:gd name="connsiteX2177" fmla="*/ 4914444 w 5252311"/>
              <a:gd name="connsiteY2177" fmla="*/ 5273692 h 5873374"/>
              <a:gd name="connsiteX2178" fmla="*/ 4922006 w 5252311"/>
              <a:gd name="connsiteY2178" fmla="*/ 5273438 h 5873374"/>
              <a:gd name="connsiteX2179" fmla="*/ 4960705 w 5252311"/>
              <a:gd name="connsiteY2179" fmla="*/ 5262757 h 5873374"/>
              <a:gd name="connsiteX2180" fmla="*/ 4947424 w 5252311"/>
              <a:gd name="connsiteY2180" fmla="*/ 5269687 h 5873374"/>
              <a:gd name="connsiteX2181" fmla="*/ 4928424 w 5252311"/>
              <a:gd name="connsiteY2181" fmla="*/ 5290030 h 5873374"/>
              <a:gd name="connsiteX2182" fmla="*/ 4931601 w 5252311"/>
              <a:gd name="connsiteY2182" fmla="*/ 5293845 h 5873374"/>
              <a:gd name="connsiteX2183" fmla="*/ 4924421 w 5252311"/>
              <a:gd name="connsiteY2183" fmla="*/ 5293209 h 5873374"/>
              <a:gd name="connsiteX2184" fmla="*/ 4917177 w 5252311"/>
              <a:gd name="connsiteY2184" fmla="*/ 5295053 h 5873374"/>
              <a:gd name="connsiteX2185" fmla="*/ 4920672 w 5252311"/>
              <a:gd name="connsiteY2185" fmla="*/ 5305924 h 5873374"/>
              <a:gd name="connsiteX2186" fmla="*/ 4918067 w 5252311"/>
              <a:gd name="connsiteY2186" fmla="*/ 5324615 h 5873374"/>
              <a:gd name="connsiteX2187" fmla="*/ 4906501 w 5252311"/>
              <a:gd name="connsiteY2187" fmla="*/ 5338410 h 5873374"/>
              <a:gd name="connsiteX2188" fmla="*/ 4905359 w 5252311"/>
              <a:gd name="connsiteY2188" fmla="*/ 5345022 h 5873374"/>
              <a:gd name="connsiteX2189" fmla="*/ 4903451 w 5252311"/>
              <a:gd name="connsiteY2189" fmla="*/ 5353922 h 5873374"/>
              <a:gd name="connsiteX2190" fmla="*/ 4901672 w 5252311"/>
              <a:gd name="connsiteY2190" fmla="*/ 5359834 h 5873374"/>
              <a:gd name="connsiteX2191" fmla="*/ 4897033 w 5252311"/>
              <a:gd name="connsiteY2191" fmla="*/ 5362632 h 5873374"/>
              <a:gd name="connsiteX2192" fmla="*/ 4871044 w 5252311"/>
              <a:gd name="connsiteY2192" fmla="*/ 5372168 h 5873374"/>
              <a:gd name="connsiteX2193" fmla="*/ 4855920 w 5252311"/>
              <a:gd name="connsiteY2193" fmla="*/ 5382213 h 5873374"/>
              <a:gd name="connsiteX2194" fmla="*/ 4852934 w 5252311"/>
              <a:gd name="connsiteY2194" fmla="*/ 5386663 h 5873374"/>
              <a:gd name="connsiteX2195" fmla="*/ 4867867 w 5252311"/>
              <a:gd name="connsiteY2195" fmla="*/ 5391176 h 5873374"/>
              <a:gd name="connsiteX2196" fmla="*/ 4893538 w 5252311"/>
              <a:gd name="connsiteY2196" fmla="*/ 5387426 h 5873374"/>
              <a:gd name="connsiteX2197" fmla="*/ 4884070 w 5252311"/>
              <a:gd name="connsiteY2197" fmla="*/ 5385836 h 5873374"/>
              <a:gd name="connsiteX2198" fmla="*/ 4879051 w 5252311"/>
              <a:gd name="connsiteY2198" fmla="*/ 5383547 h 5873374"/>
              <a:gd name="connsiteX2199" fmla="*/ 4890424 w 5252311"/>
              <a:gd name="connsiteY2199" fmla="*/ 5379924 h 5873374"/>
              <a:gd name="connsiteX2200" fmla="*/ 4897351 w 5252311"/>
              <a:gd name="connsiteY2200" fmla="*/ 5376999 h 5873374"/>
              <a:gd name="connsiteX2201" fmla="*/ 4912093 w 5252311"/>
              <a:gd name="connsiteY2201" fmla="*/ 5363140 h 5873374"/>
              <a:gd name="connsiteX2202" fmla="*/ 4916859 w 5252311"/>
              <a:gd name="connsiteY2202" fmla="*/ 5367146 h 5873374"/>
              <a:gd name="connsiteX2203" fmla="*/ 4923976 w 5252311"/>
              <a:gd name="connsiteY2203" fmla="*/ 5369498 h 5873374"/>
              <a:gd name="connsiteX2204" fmla="*/ 4926454 w 5252311"/>
              <a:gd name="connsiteY2204" fmla="*/ 5373248 h 5873374"/>
              <a:gd name="connsiteX2205" fmla="*/ 4922388 w 5252311"/>
              <a:gd name="connsiteY2205" fmla="*/ 5384183 h 5873374"/>
              <a:gd name="connsiteX2206" fmla="*/ 4915525 w 5252311"/>
              <a:gd name="connsiteY2206" fmla="*/ 5394800 h 5873374"/>
              <a:gd name="connsiteX2207" fmla="*/ 4884006 w 5252311"/>
              <a:gd name="connsiteY2207" fmla="*/ 5422391 h 5873374"/>
              <a:gd name="connsiteX2208" fmla="*/ 4882165 w 5252311"/>
              <a:gd name="connsiteY2208" fmla="*/ 5425252 h 5873374"/>
              <a:gd name="connsiteX2209" fmla="*/ 4877717 w 5252311"/>
              <a:gd name="connsiteY2209" fmla="*/ 5428240 h 5873374"/>
              <a:gd name="connsiteX2210" fmla="*/ 4863037 w 5252311"/>
              <a:gd name="connsiteY2210" fmla="*/ 5429766 h 5873374"/>
              <a:gd name="connsiteX2211" fmla="*/ 4868756 w 5252311"/>
              <a:gd name="connsiteY2211" fmla="*/ 5422455 h 5873374"/>
              <a:gd name="connsiteX2212" fmla="*/ 4870155 w 5252311"/>
              <a:gd name="connsiteY2212" fmla="*/ 5418195 h 5873374"/>
              <a:gd name="connsiteX2213" fmla="*/ 4871616 w 5252311"/>
              <a:gd name="connsiteY2213" fmla="*/ 5406752 h 5873374"/>
              <a:gd name="connsiteX2214" fmla="*/ 4880639 w 5252311"/>
              <a:gd name="connsiteY2214" fmla="*/ 5400267 h 5873374"/>
              <a:gd name="connsiteX2215" fmla="*/ 4854268 w 5252311"/>
              <a:gd name="connsiteY2215" fmla="*/ 5400395 h 5873374"/>
              <a:gd name="connsiteX2216" fmla="*/ 4846706 w 5252311"/>
              <a:gd name="connsiteY2216" fmla="*/ 5412346 h 5873374"/>
              <a:gd name="connsiteX2217" fmla="*/ 4827325 w 5252311"/>
              <a:gd name="connsiteY2217" fmla="*/ 5436632 h 5873374"/>
              <a:gd name="connsiteX2218" fmla="*/ 4810740 w 5252311"/>
              <a:gd name="connsiteY2218" fmla="*/ 5438285 h 5873374"/>
              <a:gd name="connsiteX2219" fmla="*/ 4807563 w 5252311"/>
              <a:gd name="connsiteY2219" fmla="*/ 5437967 h 5873374"/>
              <a:gd name="connsiteX2220" fmla="*/ 4795235 w 5252311"/>
              <a:gd name="connsiteY2220" fmla="*/ 5430147 h 5873374"/>
              <a:gd name="connsiteX2221" fmla="*/ 4792440 w 5252311"/>
              <a:gd name="connsiteY2221" fmla="*/ 5434979 h 5873374"/>
              <a:gd name="connsiteX2222" fmla="*/ 4798412 w 5252311"/>
              <a:gd name="connsiteY2222" fmla="*/ 5439938 h 5873374"/>
              <a:gd name="connsiteX2223" fmla="*/ 4803178 w 5252311"/>
              <a:gd name="connsiteY2223" fmla="*/ 5443434 h 5873374"/>
              <a:gd name="connsiteX2224" fmla="*/ 4798476 w 5252311"/>
              <a:gd name="connsiteY2224" fmla="*/ 5457293 h 5873374"/>
              <a:gd name="connsiteX2225" fmla="*/ 4780493 w 5252311"/>
              <a:gd name="connsiteY2225" fmla="*/ 5471089 h 5873374"/>
              <a:gd name="connsiteX2226" fmla="*/ 4776934 w 5252311"/>
              <a:gd name="connsiteY2226" fmla="*/ 5475030 h 5873374"/>
              <a:gd name="connsiteX2227" fmla="*/ 4772359 w 5252311"/>
              <a:gd name="connsiteY2227" fmla="*/ 5481006 h 5873374"/>
              <a:gd name="connsiteX2228" fmla="*/ 4766514 w 5252311"/>
              <a:gd name="connsiteY2228" fmla="*/ 5487809 h 5873374"/>
              <a:gd name="connsiteX2229" fmla="*/ 4762637 w 5252311"/>
              <a:gd name="connsiteY2229" fmla="*/ 5492577 h 5873374"/>
              <a:gd name="connsiteX2230" fmla="*/ 4759079 w 5252311"/>
              <a:gd name="connsiteY2230" fmla="*/ 5499443 h 5873374"/>
              <a:gd name="connsiteX2231" fmla="*/ 4755774 w 5252311"/>
              <a:gd name="connsiteY2231" fmla="*/ 5498108 h 5873374"/>
              <a:gd name="connsiteX2232" fmla="*/ 4754758 w 5252311"/>
              <a:gd name="connsiteY2232" fmla="*/ 5492768 h 5873374"/>
              <a:gd name="connsiteX2233" fmla="*/ 4729911 w 5252311"/>
              <a:gd name="connsiteY2233" fmla="*/ 5504720 h 5873374"/>
              <a:gd name="connsiteX2234" fmla="*/ 4724193 w 5252311"/>
              <a:gd name="connsiteY2234" fmla="*/ 5514001 h 5873374"/>
              <a:gd name="connsiteX2235" fmla="*/ 4724129 w 5252311"/>
              <a:gd name="connsiteY2235" fmla="*/ 5521376 h 5873374"/>
              <a:gd name="connsiteX2236" fmla="*/ 4735504 w 5252311"/>
              <a:gd name="connsiteY2236" fmla="*/ 5517371 h 5873374"/>
              <a:gd name="connsiteX2237" fmla="*/ 4737537 w 5252311"/>
              <a:gd name="connsiteY2237" fmla="*/ 5519405 h 5873374"/>
              <a:gd name="connsiteX2238" fmla="*/ 4725019 w 5252311"/>
              <a:gd name="connsiteY2238" fmla="*/ 5530276 h 5873374"/>
              <a:gd name="connsiteX2239" fmla="*/ 4712437 w 5252311"/>
              <a:gd name="connsiteY2239" fmla="*/ 5531865 h 5873374"/>
              <a:gd name="connsiteX2240" fmla="*/ 4698965 w 5252311"/>
              <a:gd name="connsiteY2240" fmla="*/ 5522584 h 5873374"/>
              <a:gd name="connsiteX2241" fmla="*/ 4692230 w 5252311"/>
              <a:gd name="connsiteY2241" fmla="*/ 5523792 h 5873374"/>
              <a:gd name="connsiteX2242" fmla="*/ 4687846 w 5252311"/>
              <a:gd name="connsiteY2242" fmla="*/ 5548458 h 5873374"/>
              <a:gd name="connsiteX2243" fmla="*/ 4690133 w 5252311"/>
              <a:gd name="connsiteY2243" fmla="*/ 5552336 h 5873374"/>
              <a:gd name="connsiteX2244" fmla="*/ 4703414 w 5252311"/>
              <a:gd name="connsiteY2244" fmla="*/ 5543881 h 5873374"/>
              <a:gd name="connsiteX2245" fmla="*/ 4709196 w 5252311"/>
              <a:gd name="connsiteY2245" fmla="*/ 5538541 h 5873374"/>
              <a:gd name="connsiteX2246" fmla="*/ 4730231 w 5252311"/>
              <a:gd name="connsiteY2246" fmla="*/ 5535553 h 5873374"/>
              <a:gd name="connsiteX2247" fmla="*/ 4743764 w 5252311"/>
              <a:gd name="connsiteY2247" fmla="*/ 5524618 h 5873374"/>
              <a:gd name="connsiteX2248" fmla="*/ 4747704 w 5252311"/>
              <a:gd name="connsiteY2248" fmla="*/ 5522838 h 5873374"/>
              <a:gd name="connsiteX2249" fmla="*/ 4713009 w 5252311"/>
              <a:gd name="connsiteY2249" fmla="*/ 5549921 h 5873374"/>
              <a:gd name="connsiteX2250" fmla="*/ 4710086 w 5252311"/>
              <a:gd name="connsiteY2250" fmla="*/ 5552527 h 5873374"/>
              <a:gd name="connsiteX2251" fmla="*/ 4727179 w 5252311"/>
              <a:gd name="connsiteY2251" fmla="*/ 5555324 h 5873374"/>
              <a:gd name="connsiteX2252" fmla="*/ 4739507 w 5252311"/>
              <a:gd name="connsiteY2252" fmla="*/ 5550111 h 5873374"/>
              <a:gd name="connsiteX2253" fmla="*/ 4745481 w 5252311"/>
              <a:gd name="connsiteY2253" fmla="*/ 5544326 h 5873374"/>
              <a:gd name="connsiteX2254" fmla="*/ 4749929 w 5252311"/>
              <a:gd name="connsiteY2254" fmla="*/ 5542927 h 5873374"/>
              <a:gd name="connsiteX2255" fmla="*/ 4745162 w 5252311"/>
              <a:gd name="connsiteY2255" fmla="*/ 5553798 h 5873374"/>
              <a:gd name="connsiteX2256" fmla="*/ 4735504 w 5252311"/>
              <a:gd name="connsiteY2256" fmla="*/ 5563780 h 5873374"/>
              <a:gd name="connsiteX2257" fmla="*/ 4734296 w 5252311"/>
              <a:gd name="connsiteY2257" fmla="*/ 5573252 h 5873374"/>
              <a:gd name="connsiteX2258" fmla="*/ 4727624 w 5252311"/>
              <a:gd name="connsiteY2258" fmla="*/ 5573125 h 5873374"/>
              <a:gd name="connsiteX2259" fmla="*/ 4716060 w 5252311"/>
              <a:gd name="connsiteY2259" fmla="*/ 5581898 h 5873374"/>
              <a:gd name="connsiteX2260" fmla="*/ 4711103 w 5252311"/>
              <a:gd name="connsiteY2260" fmla="*/ 5588065 h 5873374"/>
              <a:gd name="connsiteX2261" fmla="*/ 4707798 w 5252311"/>
              <a:gd name="connsiteY2261" fmla="*/ 5575286 h 5873374"/>
              <a:gd name="connsiteX2262" fmla="*/ 4697123 w 5252311"/>
              <a:gd name="connsiteY2262" fmla="*/ 5571281 h 5873374"/>
              <a:gd name="connsiteX2263" fmla="*/ 4696424 w 5252311"/>
              <a:gd name="connsiteY2263" fmla="*/ 5581708 h 5873374"/>
              <a:gd name="connsiteX2264" fmla="*/ 4697377 w 5252311"/>
              <a:gd name="connsiteY2264" fmla="*/ 5588955 h 5873374"/>
              <a:gd name="connsiteX2265" fmla="*/ 4687019 w 5252311"/>
              <a:gd name="connsiteY2265" fmla="*/ 5589718 h 5873374"/>
              <a:gd name="connsiteX2266" fmla="*/ 4667384 w 5252311"/>
              <a:gd name="connsiteY2266" fmla="*/ 5597728 h 5873374"/>
              <a:gd name="connsiteX2267" fmla="*/ 4663508 w 5252311"/>
              <a:gd name="connsiteY2267" fmla="*/ 5613240 h 5873374"/>
              <a:gd name="connsiteX2268" fmla="*/ 4662237 w 5252311"/>
              <a:gd name="connsiteY2268" fmla="*/ 5624620 h 5873374"/>
              <a:gd name="connsiteX2269" fmla="*/ 4661539 w 5252311"/>
              <a:gd name="connsiteY2269" fmla="*/ 5629833 h 5873374"/>
              <a:gd name="connsiteX2270" fmla="*/ 4655247 w 5252311"/>
              <a:gd name="connsiteY2270" fmla="*/ 5633266 h 5873374"/>
              <a:gd name="connsiteX2271" fmla="*/ 4647304 w 5252311"/>
              <a:gd name="connsiteY2271" fmla="*/ 5634728 h 5873374"/>
              <a:gd name="connsiteX2272" fmla="*/ 4637201 w 5252311"/>
              <a:gd name="connsiteY2272" fmla="*/ 5632757 h 5873374"/>
              <a:gd name="connsiteX2273" fmla="*/ 4641013 w 5252311"/>
              <a:gd name="connsiteY2273" fmla="*/ 5620233 h 5873374"/>
              <a:gd name="connsiteX2274" fmla="*/ 4653786 w 5252311"/>
              <a:gd name="connsiteY2274" fmla="*/ 5612096 h 5873374"/>
              <a:gd name="connsiteX2275" fmla="*/ 4663381 w 5252311"/>
              <a:gd name="connsiteY2275" fmla="*/ 5603831 h 5873374"/>
              <a:gd name="connsiteX2276" fmla="*/ 4645334 w 5252311"/>
              <a:gd name="connsiteY2276" fmla="*/ 5603513 h 5873374"/>
              <a:gd name="connsiteX2277" fmla="*/ 4623666 w 5252311"/>
              <a:gd name="connsiteY2277" fmla="*/ 5609426 h 5873374"/>
              <a:gd name="connsiteX2278" fmla="*/ 4625382 w 5252311"/>
              <a:gd name="connsiteY2278" fmla="*/ 5616101 h 5873374"/>
              <a:gd name="connsiteX2279" fmla="*/ 4631864 w 5252311"/>
              <a:gd name="connsiteY2279" fmla="*/ 5620615 h 5873374"/>
              <a:gd name="connsiteX2280" fmla="*/ 4628304 w 5252311"/>
              <a:gd name="connsiteY2280" fmla="*/ 5637335 h 5873374"/>
              <a:gd name="connsiteX2281" fmla="*/ 4621569 w 5252311"/>
              <a:gd name="connsiteY2281" fmla="*/ 5648842 h 5873374"/>
              <a:gd name="connsiteX2282" fmla="*/ 4617439 w 5252311"/>
              <a:gd name="connsiteY2282" fmla="*/ 5656979 h 5873374"/>
              <a:gd name="connsiteX2283" fmla="*/ 4614388 w 5252311"/>
              <a:gd name="connsiteY2283" fmla="*/ 5668804 h 5873374"/>
              <a:gd name="connsiteX2284" fmla="*/ 4614261 w 5252311"/>
              <a:gd name="connsiteY2284" fmla="*/ 5671983 h 5873374"/>
              <a:gd name="connsiteX2285" fmla="*/ 4623983 w 5252311"/>
              <a:gd name="connsiteY2285" fmla="*/ 5666197 h 5873374"/>
              <a:gd name="connsiteX2286" fmla="*/ 4628750 w 5252311"/>
              <a:gd name="connsiteY2286" fmla="*/ 5666388 h 5873374"/>
              <a:gd name="connsiteX2287" fmla="*/ 4625382 w 5252311"/>
              <a:gd name="connsiteY2287" fmla="*/ 5672427 h 5873374"/>
              <a:gd name="connsiteX2288" fmla="*/ 4617946 w 5252311"/>
              <a:gd name="connsiteY2288" fmla="*/ 5679166 h 5873374"/>
              <a:gd name="connsiteX2289" fmla="*/ 4616676 w 5252311"/>
              <a:gd name="connsiteY2289" fmla="*/ 5685714 h 5873374"/>
              <a:gd name="connsiteX2290" fmla="*/ 4621124 w 5252311"/>
              <a:gd name="connsiteY2290" fmla="*/ 5691563 h 5873374"/>
              <a:gd name="connsiteX2291" fmla="*/ 4606953 w 5252311"/>
              <a:gd name="connsiteY2291" fmla="*/ 5691055 h 5873374"/>
              <a:gd name="connsiteX2292" fmla="*/ 4600409 w 5252311"/>
              <a:gd name="connsiteY2292" fmla="*/ 5687240 h 5873374"/>
              <a:gd name="connsiteX2293" fmla="*/ 4592529 w 5252311"/>
              <a:gd name="connsiteY2293" fmla="*/ 5671156 h 5873374"/>
              <a:gd name="connsiteX2294" fmla="*/ 4588145 w 5252311"/>
              <a:gd name="connsiteY2294" fmla="*/ 5665879 h 5873374"/>
              <a:gd name="connsiteX2295" fmla="*/ 4569781 w 5252311"/>
              <a:gd name="connsiteY2295" fmla="*/ 5668422 h 5873374"/>
              <a:gd name="connsiteX2296" fmla="*/ 4567556 w 5252311"/>
              <a:gd name="connsiteY2296" fmla="*/ 5681582 h 5873374"/>
              <a:gd name="connsiteX2297" fmla="*/ 4579312 w 5252311"/>
              <a:gd name="connsiteY2297" fmla="*/ 5709300 h 5873374"/>
              <a:gd name="connsiteX2298" fmla="*/ 4580457 w 5252311"/>
              <a:gd name="connsiteY2298" fmla="*/ 5733204 h 5873374"/>
              <a:gd name="connsiteX2299" fmla="*/ 4584079 w 5252311"/>
              <a:gd name="connsiteY2299" fmla="*/ 5740706 h 5873374"/>
              <a:gd name="connsiteX2300" fmla="*/ 4593863 w 5252311"/>
              <a:gd name="connsiteY2300" fmla="*/ 5732251 h 5873374"/>
              <a:gd name="connsiteX2301" fmla="*/ 4608542 w 5252311"/>
              <a:gd name="connsiteY2301" fmla="*/ 5729262 h 5873374"/>
              <a:gd name="connsiteX2302" fmla="*/ 4609241 w 5252311"/>
              <a:gd name="connsiteY2302" fmla="*/ 5739498 h 5873374"/>
              <a:gd name="connsiteX2303" fmla="*/ 4607081 w 5252311"/>
              <a:gd name="connsiteY2303" fmla="*/ 5750305 h 5873374"/>
              <a:gd name="connsiteX2304" fmla="*/ 4596087 w 5252311"/>
              <a:gd name="connsiteY2304" fmla="*/ 5787178 h 5873374"/>
              <a:gd name="connsiteX2305" fmla="*/ 4592783 w 5252311"/>
              <a:gd name="connsiteY2305" fmla="*/ 5790420 h 5873374"/>
              <a:gd name="connsiteX2306" fmla="*/ 4598502 w 5252311"/>
              <a:gd name="connsiteY2306" fmla="*/ 5791883 h 5873374"/>
              <a:gd name="connsiteX2307" fmla="*/ 4602443 w 5252311"/>
              <a:gd name="connsiteY2307" fmla="*/ 5794807 h 5873374"/>
              <a:gd name="connsiteX2308" fmla="*/ 4594881 w 5252311"/>
              <a:gd name="connsiteY2308" fmla="*/ 5799448 h 5873374"/>
              <a:gd name="connsiteX2309" fmla="*/ 4584713 w 5252311"/>
              <a:gd name="connsiteY2309" fmla="*/ 5803453 h 5873374"/>
              <a:gd name="connsiteX2310" fmla="*/ 4582997 w 5252311"/>
              <a:gd name="connsiteY2310" fmla="*/ 5807776 h 5873374"/>
              <a:gd name="connsiteX2311" fmla="*/ 4581599 w 5252311"/>
              <a:gd name="connsiteY2311" fmla="*/ 5812799 h 5873374"/>
              <a:gd name="connsiteX2312" fmla="*/ 4576579 w 5252311"/>
              <a:gd name="connsiteY2312" fmla="*/ 5832125 h 5873374"/>
              <a:gd name="connsiteX2313" fmla="*/ 4570034 w 5252311"/>
              <a:gd name="connsiteY2313" fmla="*/ 5838228 h 5873374"/>
              <a:gd name="connsiteX2314" fmla="*/ 4566666 w 5252311"/>
              <a:gd name="connsiteY2314" fmla="*/ 5837402 h 5873374"/>
              <a:gd name="connsiteX2315" fmla="*/ 4556564 w 5252311"/>
              <a:gd name="connsiteY2315" fmla="*/ 5853740 h 5873374"/>
              <a:gd name="connsiteX2316" fmla="*/ 4551290 w 5252311"/>
              <a:gd name="connsiteY2316" fmla="*/ 5862831 h 5873374"/>
              <a:gd name="connsiteX2317" fmla="*/ 4553703 w 5252311"/>
              <a:gd name="connsiteY2317" fmla="*/ 5869761 h 5873374"/>
              <a:gd name="connsiteX2318" fmla="*/ 4554984 w 5252311"/>
              <a:gd name="connsiteY2318" fmla="*/ 5873374 h 5873374"/>
              <a:gd name="connsiteX2319" fmla="*/ 4388157 w 5252311"/>
              <a:gd name="connsiteY2319" fmla="*/ 5873374 h 5873374"/>
              <a:gd name="connsiteX2320" fmla="*/ 4392936 w 5252311"/>
              <a:gd name="connsiteY2320" fmla="*/ 5871223 h 5873374"/>
              <a:gd name="connsiteX2321" fmla="*/ 4396337 w 5252311"/>
              <a:gd name="connsiteY2321" fmla="*/ 5862291 h 5873374"/>
              <a:gd name="connsiteX2322" fmla="*/ 4386582 w 5252311"/>
              <a:gd name="connsiteY2322" fmla="*/ 5865183 h 5873374"/>
              <a:gd name="connsiteX2323" fmla="*/ 4373809 w 5252311"/>
              <a:gd name="connsiteY2323" fmla="*/ 5866646 h 5873374"/>
              <a:gd name="connsiteX2324" fmla="*/ 4365422 w 5252311"/>
              <a:gd name="connsiteY2324" fmla="*/ 5862831 h 5873374"/>
              <a:gd name="connsiteX2325" fmla="*/ 4354684 w 5252311"/>
              <a:gd name="connsiteY2325" fmla="*/ 5863849 h 5873374"/>
              <a:gd name="connsiteX2326" fmla="*/ 4365994 w 5252311"/>
              <a:gd name="connsiteY2326" fmla="*/ 5871287 h 5873374"/>
              <a:gd name="connsiteX2327" fmla="*/ 4368408 w 5252311"/>
              <a:gd name="connsiteY2327" fmla="*/ 5873130 h 5873374"/>
              <a:gd name="connsiteX2328" fmla="*/ 4369001 w 5252311"/>
              <a:gd name="connsiteY2328" fmla="*/ 5873374 h 5873374"/>
              <a:gd name="connsiteX2329" fmla="*/ 4347882 w 5252311"/>
              <a:gd name="connsiteY2329" fmla="*/ 5873374 h 5873374"/>
              <a:gd name="connsiteX2330" fmla="*/ 4348709 w 5252311"/>
              <a:gd name="connsiteY2330" fmla="*/ 5870333 h 5873374"/>
              <a:gd name="connsiteX2331" fmla="*/ 4343181 w 5252311"/>
              <a:gd name="connsiteY2331" fmla="*/ 5862259 h 5873374"/>
              <a:gd name="connsiteX2332" fmla="*/ 4332165 w 5252311"/>
              <a:gd name="connsiteY2332" fmla="*/ 5864508 h 5873374"/>
              <a:gd name="connsiteX2333" fmla="*/ 4324652 w 5252311"/>
              <a:gd name="connsiteY2333" fmla="*/ 5873374 h 5873374"/>
              <a:gd name="connsiteX2334" fmla="*/ 4312818 w 5252311"/>
              <a:gd name="connsiteY2334" fmla="*/ 5873374 h 5873374"/>
              <a:gd name="connsiteX2335" fmla="*/ 4304610 w 5252311"/>
              <a:gd name="connsiteY2335" fmla="*/ 5871096 h 5873374"/>
              <a:gd name="connsiteX2336" fmla="*/ 4299971 w 5252311"/>
              <a:gd name="connsiteY2336" fmla="*/ 5867790 h 5873374"/>
              <a:gd name="connsiteX2337" fmla="*/ 4296476 w 5252311"/>
              <a:gd name="connsiteY2337" fmla="*/ 5862323 h 5873374"/>
              <a:gd name="connsiteX2338" fmla="*/ 4278423 w 5252311"/>
              <a:gd name="connsiteY2338" fmla="*/ 5859716 h 5873374"/>
              <a:gd name="connsiteX2339" fmla="*/ 4265085 w 5252311"/>
              <a:gd name="connsiteY2339" fmla="*/ 5863022 h 5873374"/>
              <a:gd name="connsiteX2340" fmla="*/ 4253711 w 5252311"/>
              <a:gd name="connsiteY2340" fmla="*/ 5864738 h 5873374"/>
              <a:gd name="connsiteX2341" fmla="*/ 4233821 w 5252311"/>
              <a:gd name="connsiteY2341" fmla="*/ 5865946 h 5873374"/>
              <a:gd name="connsiteX2342" fmla="*/ 4219921 w 5252311"/>
              <a:gd name="connsiteY2342" fmla="*/ 5871692 h 5873374"/>
              <a:gd name="connsiteX2343" fmla="*/ 4220089 w 5252311"/>
              <a:gd name="connsiteY2343" fmla="*/ 5873374 h 5873374"/>
              <a:gd name="connsiteX2344" fmla="*/ 4132349 w 5252311"/>
              <a:gd name="connsiteY2344" fmla="*/ 5873374 h 5873374"/>
              <a:gd name="connsiteX2345" fmla="*/ 4121729 w 5252311"/>
              <a:gd name="connsiteY2345" fmla="*/ 5866519 h 5873374"/>
              <a:gd name="connsiteX2346" fmla="*/ 4101967 w 5252311"/>
              <a:gd name="connsiteY2346" fmla="*/ 5864039 h 5873374"/>
              <a:gd name="connsiteX2347" fmla="*/ 4093642 w 5252311"/>
              <a:gd name="connsiteY2347" fmla="*/ 5861623 h 5873374"/>
              <a:gd name="connsiteX2348" fmla="*/ 4107622 w 5252311"/>
              <a:gd name="connsiteY2348" fmla="*/ 5852532 h 5873374"/>
              <a:gd name="connsiteX2349" fmla="*/ 4120712 w 5252311"/>
              <a:gd name="connsiteY2349" fmla="*/ 5854884 h 5873374"/>
              <a:gd name="connsiteX2350" fmla="*/ 4126686 w 5252311"/>
              <a:gd name="connsiteY2350" fmla="*/ 5858953 h 5873374"/>
              <a:gd name="connsiteX2351" fmla="*/ 4129863 w 5252311"/>
              <a:gd name="connsiteY2351" fmla="*/ 5858572 h 5873374"/>
              <a:gd name="connsiteX2352" fmla="*/ 4145622 w 5252311"/>
              <a:gd name="connsiteY2352" fmla="*/ 5858953 h 5873374"/>
              <a:gd name="connsiteX2353" fmla="*/ 4162461 w 5252311"/>
              <a:gd name="connsiteY2353" fmla="*/ 5859907 h 5873374"/>
              <a:gd name="connsiteX2354" fmla="*/ 4157505 w 5252311"/>
              <a:gd name="connsiteY2354" fmla="*/ 5855520 h 5873374"/>
              <a:gd name="connsiteX2355" fmla="*/ 4146194 w 5252311"/>
              <a:gd name="connsiteY2355" fmla="*/ 5851579 h 5873374"/>
              <a:gd name="connsiteX2356" fmla="*/ 4176949 w 5252311"/>
              <a:gd name="connsiteY2356" fmla="*/ 5846747 h 5873374"/>
              <a:gd name="connsiteX2357" fmla="*/ 4190293 w 5252311"/>
              <a:gd name="connsiteY2357" fmla="*/ 5845921 h 5873374"/>
              <a:gd name="connsiteX2358" fmla="*/ 4183431 w 5252311"/>
              <a:gd name="connsiteY2358" fmla="*/ 5842170 h 5873374"/>
              <a:gd name="connsiteX2359" fmla="*/ 4178284 w 5252311"/>
              <a:gd name="connsiteY2359" fmla="*/ 5838673 h 5873374"/>
              <a:gd name="connsiteX2360" fmla="*/ 4179427 w 5252311"/>
              <a:gd name="connsiteY2360" fmla="*/ 5835367 h 5873374"/>
              <a:gd name="connsiteX2361" fmla="*/ 4170976 w 5252311"/>
              <a:gd name="connsiteY2361" fmla="*/ 5838737 h 5873374"/>
              <a:gd name="connsiteX2362" fmla="*/ 4133167 w 5252311"/>
              <a:gd name="connsiteY2362" fmla="*/ 5831680 h 5873374"/>
              <a:gd name="connsiteX2363" fmla="*/ 4107051 w 5252311"/>
              <a:gd name="connsiteY2363" fmla="*/ 5826022 h 5873374"/>
              <a:gd name="connsiteX2364" fmla="*/ 4094659 w 5252311"/>
              <a:gd name="connsiteY2364" fmla="*/ 5824687 h 5873374"/>
              <a:gd name="connsiteX2365" fmla="*/ 4080616 w 5252311"/>
              <a:gd name="connsiteY2365" fmla="*/ 5815596 h 5873374"/>
              <a:gd name="connsiteX2366" fmla="*/ 4065366 w 5252311"/>
              <a:gd name="connsiteY2366" fmla="*/ 5805932 h 5873374"/>
              <a:gd name="connsiteX2367" fmla="*/ 4054944 w 5252311"/>
              <a:gd name="connsiteY2367" fmla="*/ 5803262 h 5873374"/>
              <a:gd name="connsiteX2368" fmla="*/ 4044332 w 5252311"/>
              <a:gd name="connsiteY2368" fmla="*/ 5806187 h 5873374"/>
              <a:gd name="connsiteX2369" fmla="*/ 4040901 w 5252311"/>
              <a:gd name="connsiteY2369" fmla="*/ 5809048 h 5873374"/>
              <a:gd name="connsiteX2370" fmla="*/ 4039503 w 5252311"/>
              <a:gd name="connsiteY2370" fmla="*/ 5804407 h 5873374"/>
              <a:gd name="connsiteX2371" fmla="*/ 4009129 w 5252311"/>
              <a:gd name="connsiteY2371" fmla="*/ 5789086 h 5873374"/>
              <a:gd name="connsiteX2372" fmla="*/ 3994450 w 5252311"/>
              <a:gd name="connsiteY2372" fmla="*/ 5791883 h 5873374"/>
              <a:gd name="connsiteX2373" fmla="*/ 3972782 w 5252311"/>
              <a:gd name="connsiteY2373" fmla="*/ 5794617 h 5873374"/>
              <a:gd name="connsiteX2374" fmla="*/ 3957976 w 5252311"/>
              <a:gd name="connsiteY2374" fmla="*/ 5786543 h 5873374"/>
              <a:gd name="connsiteX2375" fmla="*/ 3926394 w 5252311"/>
              <a:gd name="connsiteY2375" fmla="*/ 5767280 h 5873374"/>
              <a:gd name="connsiteX2376" fmla="*/ 3954608 w 5252311"/>
              <a:gd name="connsiteY2376" fmla="*/ 5773065 h 5873374"/>
              <a:gd name="connsiteX2377" fmla="*/ 3966999 w 5252311"/>
              <a:gd name="connsiteY2377" fmla="*/ 5771921 h 5873374"/>
              <a:gd name="connsiteX2378" fmla="*/ 3974815 w 5252311"/>
              <a:gd name="connsiteY2378" fmla="*/ 5767089 h 5873374"/>
              <a:gd name="connsiteX2379" fmla="*/ 3980851 w 5252311"/>
              <a:gd name="connsiteY2379" fmla="*/ 5764673 h 5873374"/>
              <a:gd name="connsiteX2380" fmla="*/ 3965029 w 5252311"/>
              <a:gd name="connsiteY2380" fmla="*/ 5760605 h 5873374"/>
              <a:gd name="connsiteX2381" fmla="*/ 3951304 w 5252311"/>
              <a:gd name="connsiteY2381" fmla="*/ 5756599 h 5873374"/>
              <a:gd name="connsiteX2382" fmla="*/ 3946347 w 5252311"/>
              <a:gd name="connsiteY2382" fmla="*/ 5752912 h 5873374"/>
              <a:gd name="connsiteX2383" fmla="*/ 3936498 w 5252311"/>
              <a:gd name="connsiteY2383" fmla="*/ 5748080 h 5873374"/>
              <a:gd name="connsiteX2384" fmla="*/ 3909046 w 5252311"/>
              <a:gd name="connsiteY2384" fmla="*/ 5729962 h 5873374"/>
              <a:gd name="connsiteX2385" fmla="*/ 3899960 w 5252311"/>
              <a:gd name="connsiteY2385" fmla="*/ 5728754 h 5873374"/>
              <a:gd name="connsiteX2386" fmla="*/ 3903073 w 5252311"/>
              <a:gd name="connsiteY2386" fmla="*/ 5725702 h 5873374"/>
              <a:gd name="connsiteX2387" fmla="*/ 3910317 w 5252311"/>
              <a:gd name="connsiteY2387" fmla="*/ 5724240 h 5873374"/>
              <a:gd name="connsiteX2388" fmla="*/ 3862405 w 5252311"/>
              <a:gd name="connsiteY2388" fmla="*/ 5679611 h 5873374"/>
              <a:gd name="connsiteX2389" fmla="*/ 3859482 w 5252311"/>
              <a:gd name="connsiteY2389" fmla="*/ 5672682 h 5873374"/>
              <a:gd name="connsiteX2390" fmla="*/ 3870221 w 5252311"/>
              <a:gd name="connsiteY2390" fmla="*/ 5666896 h 5873374"/>
              <a:gd name="connsiteX2391" fmla="*/ 3878926 w 5252311"/>
              <a:gd name="connsiteY2391" fmla="*/ 5672109 h 5873374"/>
              <a:gd name="connsiteX2392" fmla="*/ 3898816 w 5252311"/>
              <a:gd name="connsiteY2392" fmla="*/ 5691436 h 5873374"/>
              <a:gd name="connsiteX2393" fmla="*/ 3936434 w 5252311"/>
              <a:gd name="connsiteY2393" fmla="*/ 5720553 h 5873374"/>
              <a:gd name="connsiteX2394" fmla="*/ 3969795 w 5252311"/>
              <a:gd name="connsiteY2394" fmla="*/ 5739689 h 5873374"/>
              <a:gd name="connsiteX2395" fmla="*/ 3979454 w 5252311"/>
              <a:gd name="connsiteY2395" fmla="*/ 5746745 h 5873374"/>
              <a:gd name="connsiteX2396" fmla="*/ 4003918 w 5252311"/>
              <a:gd name="connsiteY2396" fmla="*/ 5757108 h 5873374"/>
              <a:gd name="connsiteX2397" fmla="*/ 4008557 w 5252311"/>
              <a:gd name="connsiteY2397" fmla="*/ 5750750 h 5873374"/>
              <a:gd name="connsiteX2398" fmla="*/ 4000804 w 5252311"/>
              <a:gd name="connsiteY2398" fmla="*/ 5746173 h 5873374"/>
              <a:gd name="connsiteX2399" fmla="*/ 3971701 w 5252311"/>
              <a:gd name="connsiteY2399" fmla="*/ 5725384 h 5873374"/>
              <a:gd name="connsiteX2400" fmla="*/ 3967825 w 5252311"/>
              <a:gd name="connsiteY2400" fmla="*/ 5716293 h 5873374"/>
              <a:gd name="connsiteX2401" fmla="*/ 3946728 w 5252311"/>
              <a:gd name="connsiteY2401" fmla="*/ 5697794 h 5873374"/>
              <a:gd name="connsiteX2402" fmla="*/ 3924806 w 5252311"/>
              <a:gd name="connsiteY2402" fmla="*/ 5690355 h 5873374"/>
              <a:gd name="connsiteX2403" fmla="*/ 3919468 w 5252311"/>
              <a:gd name="connsiteY2403" fmla="*/ 5692580 h 5873374"/>
              <a:gd name="connsiteX2404" fmla="*/ 3889030 w 5252311"/>
              <a:gd name="connsiteY2404" fmla="*/ 5660603 h 5873374"/>
              <a:gd name="connsiteX2405" fmla="*/ 3907521 w 5252311"/>
              <a:gd name="connsiteY2405" fmla="*/ 5668804 h 5873374"/>
              <a:gd name="connsiteX2406" fmla="*/ 3924170 w 5252311"/>
              <a:gd name="connsiteY2406" fmla="*/ 5678721 h 5873374"/>
              <a:gd name="connsiteX2407" fmla="*/ 3903836 w 5252311"/>
              <a:gd name="connsiteY2407" fmla="*/ 5658632 h 5873374"/>
              <a:gd name="connsiteX2408" fmla="*/ 3873017 w 5252311"/>
              <a:gd name="connsiteY2408" fmla="*/ 5637652 h 5873374"/>
              <a:gd name="connsiteX2409" fmla="*/ 3868886 w 5252311"/>
              <a:gd name="connsiteY2409" fmla="*/ 5635237 h 5873374"/>
              <a:gd name="connsiteX2410" fmla="*/ 3864693 w 5252311"/>
              <a:gd name="connsiteY2410" fmla="*/ 5620360 h 5873374"/>
              <a:gd name="connsiteX2411" fmla="*/ 3821355 w 5252311"/>
              <a:gd name="connsiteY2411" fmla="*/ 5571027 h 5873374"/>
              <a:gd name="connsiteX2412" fmla="*/ 3828600 w 5252311"/>
              <a:gd name="connsiteY2412" fmla="*/ 5582852 h 5873374"/>
              <a:gd name="connsiteX2413" fmla="*/ 3802356 w 5252311"/>
              <a:gd name="connsiteY2413" fmla="*/ 5571599 h 5873374"/>
              <a:gd name="connsiteX2414" fmla="*/ 3786914 w 5252311"/>
              <a:gd name="connsiteY2414" fmla="*/ 5560982 h 5873374"/>
              <a:gd name="connsiteX2415" fmla="*/ 3785389 w 5252311"/>
              <a:gd name="connsiteY2415" fmla="*/ 5565115 h 5873374"/>
              <a:gd name="connsiteX2416" fmla="*/ 3781323 w 5252311"/>
              <a:gd name="connsiteY2416" fmla="*/ 5570773 h 5873374"/>
              <a:gd name="connsiteX2417" fmla="*/ 3752092 w 5252311"/>
              <a:gd name="connsiteY2417" fmla="*/ 5533646 h 5873374"/>
              <a:gd name="connsiteX2418" fmla="*/ 3758828 w 5252311"/>
              <a:gd name="connsiteY2418" fmla="*/ 5531802 h 5873374"/>
              <a:gd name="connsiteX2419" fmla="*/ 3767406 w 5252311"/>
              <a:gd name="connsiteY2419" fmla="*/ 5540893 h 5873374"/>
              <a:gd name="connsiteX2420" fmla="*/ 3778018 w 5252311"/>
              <a:gd name="connsiteY2420" fmla="*/ 5546551 h 5873374"/>
              <a:gd name="connsiteX2421" fmla="*/ 3735253 w 5252311"/>
              <a:gd name="connsiteY2421" fmla="*/ 5475158 h 5873374"/>
              <a:gd name="connsiteX2422" fmla="*/ 3729979 w 5252311"/>
              <a:gd name="connsiteY2422" fmla="*/ 5465558 h 5873374"/>
              <a:gd name="connsiteX2423" fmla="*/ 3723624 w 5252311"/>
              <a:gd name="connsiteY2423" fmla="*/ 5457039 h 5873374"/>
              <a:gd name="connsiteX2424" fmla="*/ 3713902 w 5252311"/>
              <a:gd name="connsiteY2424" fmla="*/ 5424171 h 5873374"/>
              <a:gd name="connsiteX2425" fmla="*/ 3706785 w 5252311"/>
              <a:gd name="connsiteY2425" fmla="*/ 5388951 h 5873374"/>
              <a:gd name="connsiteX2426" fmla="*/ 3706277 w 5252311"/>
              <a:gd name="connsiteY2426" fmla="*/ 5333833 h 5873374"/>
              <a:gd name="connsiteX2427" fmla="*/ 3713711 w 5252311"/>
              <a:gd name="connsiteY2427" fmla="*/ 5361869 h 5873374"/>
              <a:gd name="connsiteX2428" fmla="*/ 3718096 w 5252311"/>
              <a:gd name="connsiteY2428" fmla="*/ 5375537 h 5873374"/>
              <a:gd name="connsiteX2429" fmla="*/ 3718414 w 5252311"/>
              <a:gd name="connsiteY2429" fmla="*/ 5344132 h 5873374"/>
              <a:gd name="connsiteX2430" fmla="*/ 3718795 w 5252311"/>
              <a:gd name="connsiteY2430" fmla="*/ 5327285 h 5873374"/>
              <a:gd name="connsiteX2431" fmla="*/ 3717842 w 5252311"/>
              <a:gd name="connsiteY2431" fmla="*/ 5314316 h 5873374"/>
              <a:gd name="connsiteX2432" fmla="*/ 3712314 w 5252311"/>
              <a:gd name="connsiteY2432" fmla="*/ 5285199 h 5873374"/>
              <a:gd name="connsiteX2433" fmla="*/ 3720320 w 5252311"/>
              <a:gd name="connsiteY2433" fmla="*/ 5275980 h 5873374"/>
              <a:gd name="connsiteX2434" fmla="*/ 3727373 w 5252311"/>
              <a:gd name="connsiteY2434" fmla="*/ 5286597 h 5873374"/>
              <a:gd name="connsiteX2435" fmla="*/ 3732076 w 5252311"/>
              <a:gd name="connsiteY2435" fmla="*/ 5297977 h 5873374"/>
              <a:gd name="connsiteX2436" fmla="*/ 3735126 w 5252311"/>
              <a:gd name="connsiteY2436" fmla="*/ 5324615 h 5873374"/>
              <a:gd name="connsiteX2437" fmla="*/ 3734744 w 5252311"/>
              <a:gd name="connsiteY2437" fmla="*/ 5342542 h 5873374"/>
              <a:gd name="connsiteX2438" fmla="*/ 3740590 w 5252311"/>
              <a:gd name="connsiteY2438" fmla="*/ 5364157 h 5873374"/>
              <a:gd name="connsiteX2439" fmla="*/ 3744530 w 5252311"/>
              <a:gd name="connsiteY2439" fmla="*/ 5372549 h 5873374"/>
              <a:gd name="connsiteX2440" fmla="*/ 3738621 w 5252311"/>
              <a:gd name="connsiteY2440" fmla="*/ 5381005 h 5873374"/>
              <a:gd name="connsiteX2441" fmla="*/ 3747962 w 5252311"/>
              <a:gd name="connsiteY2441" fmla="*/ 5394991 h 5873374"/>
              <a:gd name="connsiteX2442" fmla="*/ 3767788 w 5252311"/>
              <a:gd name="connsiteY2442" fmla="*/ 5381322 h 5873374"/>
              <a:gd name="connsiteX2443" fmla="*/ 3762704 w 5252311"/>
              <a:gd name="connsiteY2443" fmla="*/ 5375664 h 5873374"/>
              <a:gd name="connsiteX2444" fmla="*/ 3758320 w 5252311"/>
              <a:gd name="connsiteY2444" fmla="*/ 5369688 h 5873374"/>
              <a:gd name="connsiteX2445" fmla="*/ 3750503 w 5252311"/>
              <a:gd name="connsiteY2445" fmla="*/ 5282656 h 5873374"/>
              <a:gd name="connsiteX2446" fmla="*/ 3748152 w 5252311"/>
              <a:gd name="connsiteY2446" fmla="*/ 5248135 h 5873374"/>
              <a:gd name="connsiteX2447" fmla="*/ 3745611 w 5252311"/>
              <a:gd name="connsiteY2447" fmla="*/ 5225185 h 5873374"/>
              <a:gd name="connsiteX2448" fmla="*/ 3751457 w 5252311"/>
              <a:gd name="connsiteY2448" fmla="*/ 5157606 h 5873374"/>
              <a:gd name="connsiteX2449" fmla="*/ 3758455 w 5252311"/>
              <a:gd name="connsiteY2449" fmla="*/ 5153259 h 5873374"/>
              <a:gd name="connsiteX2450" fmla="*/ 3891000 w 5252311"/>
              <a:gd name="connsiteY2450" fmla="*/ 5152592 h 5873374"/>
              <a:gd name="connsiteX2451" fmla="*/ 3896782 w 5252311"/>
              <a:gd name="connsiteY2451" fmla="*/ 5173436 h 5873374"/>
              <a:gd name="connsiteX2452" fmla="*/ 3901739 w 5252311"/>
              <a:gd name="connsiteY2452" fmla="*/ 5197848 h 5873374"/>
              <a:gd name="connsiteX2453" fmla="*/ 3899197 w 5252311"/>
              <a:gd name="connsiteY2453" fmla="*/ 5205541 h 5873374"/>
              <a:gd name="connsiteX2454" fmla="*/ 3889475 w 5252311"/>
              <a:gd name="connsiteY2454" fmla="*/ 5180874 h 5873374"/>
              <a:gd name="connsiteX2455" fmla="*/ 3884772 w 5252311"/>
              <a:gd name="connsiteY2455" fmla="*/ 5161929 h 5873374"/>
              <a:gd name="connsiteX2456" fmla="*/ 3884073 w 5252311"/>
              <a:gd name="connsiteY2456" fmla="*/ 5154681 h 5873374"/>
              <a:gd name="connsiteX2457" fmla="*/ 3891000 w 5252311"/>
              <a:gd name="connsiteY2457" fmla="*/ 5152592 h 5873374"/>
              <a:gd name="connsiteX2458" fmla="*/ 4757571 w 5252311"/>
              <a:gd name="connsiteY2458" fmla="*/ 5151377 h 5873374"/>
              <a:gd name="connsiteX2459" fmla="*/ 4766577 w 5252311"/>
              <a:gd name="connsiteY2459" fmla="*/ 5155953 h 5873374"/>
              <a:gd name="connsiteX2460" fmla="*/ 4753233 w 5252311"/>
              <a:gd name="connsiteY2460" fmla="*/ 5166507 h 5873374"/>
              <a:gd name="connsiteX2461" fmla="*/ 4740143 w 5252311"/>
              <a:gd name="connsiteY2461" fmla="*/ 5162947 h 5873374"/>
              <a:gd name="connsiteX2462" fmla="*/ 4746943 w 5252311"/>
              <a:gd name="connsiteY2462" fmla="*/ 5160022 h 5873374"/>
              <a:gd name="connsiteX2463" fmla="*/ 4753996 w 5252311"/>
              <a:gd name="connsiteY2463" fmla="*/ 5154809 h 5873374"/>
              <a:gd name="connsiteX2464" fmla="*/ 4757571 w 5252311"/>
              <a:gd name="connsiteY2464" fmla="*/ 5151377 h 5873374"/>
              <a:gd name="connsiteX2465" fmla="*/ 4851091 w 5252311"/>
              <a:gd name="connsiteY2465" fmla="*/ 5149660 h 5873374"/>
              <a:gd name="connsiteX2466" fmla="*/ 4854459 w 5252311"/>
              <a:gd name="connsiteY2466" fmla="*/ 5153474 h 5873374"/>
              <a:gd name="connsiteX2467" fmla="*/ 4850900 w 5252311"/>
              <a:gd name="connsiteY2467" fmla="*/ 5154937 h 5873374"/>
              <a:gd name="connsiteX2468" fmla="*/ 4847532 w 5252311"/>
              <a:gd name="connsiteY2468" fmla="*/ 5151122 h 5873374"/>
              <a:gd name="connsiteX2469" fmla="*/ 4851091 w 5252311"/>
              <a:gd name="connsiteY2469" fmla="*/ 5149660 h 5873374"/>
              <a:gd name="connsiteX2470" fmla="*/ 4066255 w 5252311"/>
              <a:gd name="connsiteY2470" fmla="*/ 5149342 h 5873374"/>
              <a:gd name="connsiteX2471" fmla="*/ 4071466 w 5252311"/>
              <a:gd name="connsiteY2471" fmla="*/ 5150931 h 5873374"/>
              <a:gd name="connsiteX2472" fmla="*/ 4066065 w 5252311"/>
              <a:gd name="connsiteY2472" fmla="*/ 5154046 h 5873374"/>
              <a:gd name="connsiteX2473" fmla="*/ 4060854 w 5252311"/>
              <a:gd name="connsiteY2473" fmla="*/ 5152457 h 5873374"/>
              <a:gd name="connsiteX2474" fmla="*/ 4066255 w 5252311"/>
              <a:gd name="connsiteY2474" fmla="*/ 5149342 h 5873374"/>
              <a:gd name="connsiteX2475" fmla="*/ 4805466 w 5252311"/>
              <a:gd name="connsiteY2475" fmla="*/ 5148006 h 5873374"/>
              <a:gd name="connsiteX2476" fmla="*/ 4808898 w 5252311"/>
              <a:gd name="connsiteY2476" fmla="*/ 5149723 h 5873374"/>
              <a:gd name="connsiteX2477" fmla="*/ 4805276 w 5252311"/>
              <a:gd name="connsiteY2477" fmla="*/ 5153283 h 5873374"/>
              <a:gd name="connsiteX2478" fmla="*/ 4801844 w 5252311"/>
              <a:gd name="connsiteY2478" fmla="*/ 5151566 h 5873374"/>
              <a:gd name="connsiteX2479" fmla="*/ 4805466 w 5252311"/>
              <a:gd name="connsiteY2479" fmla="*/ 5148006 h 5873374"/>
              <a:gd name="connsiteX2480" fmla="*/ 4027811 w 5252311"/>
              <a:gd name="connsiteY2480" fmla="*/ 5147943 h 5873374"/>
              <a:gd name="connsiteX2481" fmla="*/ 4032768 w 5252311"/>
              <a:gd name="connsiteY2481" fmla="*/ 5151630 h 5873374"/>
              <a:gd name="connsiteX2482" fmla="*/ 4025460 w 5252311"/>
              <a:gd name="connsiteY2482" fmla="*/ 5154872 h 5873374"/>
              <a:gd name="connsiteX2483" fmla="*/ 4020504 w 5252311"/>
              <a:gd name="connsiteY2483" fmla="*/ 5151185 h 5873374"/>
              <a:gd name="connsiteX2484" fmla="*/ 4027811 w 5252311"/>
              <a:gd name="connsiteY2484" fmla="*/ 5147943 h 5873374"/>
              <a:gd name="connsiteX2485" fmla="*/ 4712231 w 5252311"/>
              <a:gd name="connsiteY2485" fmla="*/ 5144923 h 5873374"/>
              <a:gd name="connsiteX2486" fmla="*/ 4715678 w 5252311"/>
              <a:gd name="connsiteY2486" fmla="*/ 5148578 h 5873374"/>
              <a:gd name="connsiteX2487" fmla="*/ 4708879 w 5252311"/>
              <a:gd name="connsiteY2487" fmla="*/ 5150104 h 5873374"/>
              <a:gd name="connsiteX2488" fmla="*/ 4702272 w 5252311"/>
              <a:gd name="connsiteY2488" fmla="*/ 5153219 h 5873374"/>
              <a:gd name="connsiteX2489" fmla="*/ 4694963 w 5252311"/>
              <a:gd name="connsiteY2489" fmla="*/ 5156016 h 5873374"/>
              <a:gd name="connsiteX2490" fmla="*/ 4697442 w 5252311"/>
              <a:gd name="connsiteY2490" fmla="*/ 5146417 h 5873374"/>
              <a:gd name="connsiteX2491" fmla="*/ 4712231 w 5252311"/>
              <a:gd name="connsiteY2491" fmla="*/ 5144923 h 5873374"/>
              <a:gd name="connsiteX2492" fmla="*/ 4733280 w 5252311"/>
              <a:gd name="connsiteY2492" fmla="*/ 5144701 h 5873374"/>
              <a:gd name="connsiteX2493" fmla="*/ 4747514 w 5252311"/>
              <a:gd name="connsiteY2493" fmla="*/ 5152584 h 5873374"/>
              <a:gd name="connsiteX2494" fmla="*/ 4726990 w 5252311"/>
              <a:gd name="connsiteY2494" fmla="*/ 5153601 h 5873374"/>
              <a:gd name="connsiteX2495" fmla="*/ 4733280 w 5252311"/>
              <a:gd name="connsiteY2495" fmla="*/ 5144701 h 5873374"/>
              <a:gd name="connsiteX2496" fmla="*/ 4323301 w 5252311"/>
              <a:gd name="connsiteY2496" fmla="*/ 5143135 h 5873374"/>
              <a:gd name="connsiteX2497" fmla="*/ 4334604 w 5252311"/>
              <a:gd name="connsiteY2497" fmla="*/ 5146734 h 5873374"/>
              <a:gd name="connsiteX2498" fmla="*/ 4316429 w 5252311"/>
              <a:gd name="connsiteY2498" fmla="*/ 5154745 h 5873374"/>
              <a:gd name="connsiteX2499" fmla="*/ 4311473 w 5252311"/>
              <a:gd name="connsiteY2499" fmla="*/ 5144827 h 5873374"/>
              <a:gd name="connsiteX2500" fmla="*/ 4323301 w 5252311"/>
              <a:gd name="connsiteY2500" fmla="*/ 5143135 h 5873374"/>
              <a:gd name="connsiteX2501" fmla="*/ 4428522 w 5252311"/>
              <a:gd name="connsiteY2501" fmla="*/ 5134338 h 5873374"/>
              <a:gd name="connsiteX2502" fmla="*/ 4477897 w 5252311"/>
              <a:gd name="connsiteY2502" fmla="*/ 5147435 h 5873374"/>
              <a:gd name="connsiteX2503" fmla="*/ 4482218 w 5252311"/>
              <a:gd name="connsiteY2503" fmla="*/ 5154555 h 5873374"/>
              <a:gd name="connsiteX2504" fmla="*/ 4444853 w 5252311"/>
              <a:gd name="connsiteY2504" fmla="*/ 5148388 h 5873374"/>
              <a:gd name="connsiteX2505" fmla="*/ 4431127 w 5252311"/>
              <a:gd name="connsiteY2505" fmla="*/ 5144256 h 5873374"/>
              <a:gd name="connsiteX2506" fmla="*/ 4419435 w 5252311"/>
              <a:gd name="connsiteY2506" fmla="*/ 5142730 h 5873374"/>
              <a:gd name="connsiteX2507" fmla="*/ 4428522 w 5252311"/>
              <a:gd name="connsiteY2507" fmla="*/ 5134338 h 5873374"/>
              <a:gd name="connsiteX2508" fmla="*/ 4409205 w 5252311"/>
              <a:gd name="connsiteY2508" fmla="*/ 5133638 h 5873374"/>
              <a:gd name="connsiteX2509" fmla="*/ 4412573 w 5252311"/>
              <a:gd name="connsiteY2509" fmla="*/ 5137262 h 5873374"/>
              <a:gd name="connsiteX2510" fmla="*/ 4408951 w 5252311"/>
              <a:gd name="connsiteY2510" fmla="*/ 5140632 h 5873374"/>
              <a:gd name="connsiteX2511" fmla="*/ 4405583 w 5252311"/>
              <a:gd name="connsiteY2511" fmla="*/ 5137008 h 5873374"/>
              <a:gd name="connsiteX2512" fmla="*/ 4409205 w 5252311"/>
              <a:gd name="connsiteY2512" fmla="*/ 5133638 h 5873374"/>
              <a:gd name="connsiteX2513" fmla="*/ 3692870 w 5252311"/>
              <a:gd name="connsiteY2513" fmla="*/ 5132303 h 5873374"/>
              <a:gd name="connsiteX2514" fmla="*/ 3695856 w 5252311"/>
              <a:gd name="connsiteY2514" fmla="*/ 5146480 h 5873374"/>
              <a:gd name="connsiteX2515" fmla="*/ 3691853 w 5252311"/>
              <a:gd name="connsiteY2515" fmla="*/ 5160403 h 5873374"/>
              <a:gd name="connsiteX2516" fmla="*/ 3688866 w 5252311"/>
              <a:gd name="connsiteY2516" fmla="*/ 5146226 h 5873374"/>
              <a:gd name="connsiteX2517" fmla="*/ 3692870 w 5252311"/>
              <a:gd name="connsiteY2517" fmla="*/ 5132303 h 5873374"/>
              <a:gd name="connsiteX2518" fmla="*/ 4061616 w 5252311"/>
              <a:gd name="connsiteY2518" fmla="*/ 5131604 h 5873374"/>
              <a:gd name="connsiteX2519" fmla="*/ 4064857 w 5252311"/>
              <a:gd name="connsiteY2519" fmla="*/ 5138915 h 5873374"/>
              <a:gd name="connsiteX2520" fmla="*/ 4061171 w 5252311"/>
              <a:gd name="connsiteY2520" fmla="*/ 5143874 h 5873374"/>
              <a:gd name="connsiteX2521" fmla="*/ 4057931 w 5252311"/>
              <a:gd name="connsiteY2521" fmla="*/ 5136563 h 5873374"/>
              <a:gd name="connsiteX2522" fmla="*/ 4061616 w 5252311"/>
              <a:gd name="connsiteY2522" fmla="*/ 5131604 h 5873374"/>
              <a:gd name="connsiteX2523" fmla="*/ 4601577 w 5252311"/>
              <a:gd name="connsiteY2523" fmla="*/ 5128363 h 5873374"/>
              <a:gd name="connsiteX2524" fmla="*/ 4605874 w 5252311"/>
              <a:gd name="connsiteY2524" fmla="*/ 5133703 h 5873374"/>
              <a:gd name="connsiteX2525" fmla="*/ 4602633 w 5252311"/>
              <a:gd name="connsiteY2525" fmla="*/ 5140632 h 5873374"/>
              <a:gd name="connsiteX2526" fmla="*/ 4590114 w 5252311"/>
              <a:gd name="connsiteY2526" fmla="*/ 5142349 h 5873374"/>
              <a:gd name="connsiteX2527" fmla="*/ 4593610 w 5252311"/>
              <a:gd name="connsiteY2527" fmla="*/ 5132368 h 5873374"/>
              <a:gd name="connsiteX2528" fmla="*/ 4601577 w 5252311"/>
              <a:gd name="connsiteY2528" fmla="*/ 5128363 h 5873374"/>
              <a:gd name="connsiteX2529" fmla="*/ 4564126 w 5252311"/>
              <a:gd name="connsiteY2529" fmla="*/ 5127090 h 5873374"/>
              <a:gd name="connsiteX2530" fmla="*/ 4565333 w 5252311"/>
              <a:gd name="connsiteY2530" fmla="*/ 5132430 h 5873374"/>
              <a:gd name="connsiteX2531" fmla="*/ 4559994 w 5252311"/>
              <a:gd name="connsiteY2531" fmla="*/ 5133638 h 5873374"/>
              <a:gd name="connsiteX2532" fmla="*/ 4558787 w 5252311"/>
              <a:gd name="connsiteY2532" fmla="*/ 5128298 h 5873374"/>
              <a:gd name="connsiteX2533" fmla="*/ 4564126 w 5252311"/>
              <a:gd name="connsiteY2533" fmla="*/ 5127090 h 5873374"/>
              <a:gd name="connsiteX2534" fmla="*/ 4253521 w 5252311"/>
              <a:gd name="connsiteY2534" fmla="*/ 5126900 h 5873374"/>
              <a:gd name="connsiteX2535" fmla="*/ 4256634 w 5252311"/>
              <a:gd name="connsiteY2535" fmla="*/ 5132367 h 5873374"/>
              <a:gd name="connsiteX2536" fmla="*/ 4250789 w 5252311"/>
              <a:gd name="connsiteY2536" fmla="*/ 5133957 h 5873374"/>
              <a:gd name="connsiteX2537" fmla="*/ 4253521 w 5252311"/>
              <a:gd name="connsiteY2537" fmla="*/ 5126900 h 5873374"/>
              <a:gd name="connsiteX2538" fmla="*/ 4772973 w 5252311"/>
              <a:gd name="connsiteY2538" fmla="*/ 5126233 h 5873374"/>
              <a:gd name="connsiteX2539" fmla="*/ 4781766 w 5252311"/>
              <a:gd name="connsiteY2539" fmla="*/ 5131668 h 5873374"/>
              <a:gd name="connsiteX2540" fmla="*/ 4792249 w 5252311"/>
              <a:gd name="connsiteY2540" fmla="*/ 5139933 h 5873374"/>
              <a:gd name="connsiteX2541" fmla="*/ 4794410 w 5252311"/>
              <a:gd name="connsiteY2541" fmla="*/ 5147562 h 5873374"/>
              <a:gd name="connsiteX2542" fmla="*/ 4789135 w 5252311"/>
              <a:gd name="connsiteY2542" fmla="*/ 5148579 h 5873374"/>
              <a:gd name="connsiteX2543" fmla="*/ 4781129 w 5252311"/>
              <a:gd name="connsiteY2543" fmla="*/ 5146036 h 5873374"/>
              <a:gd name="connsiteX2544" fmla="*/ 4773186 w 5252311"/>
              <a:gd name="connsiteY2544" fmla="*/ 5141204 h 5873374"/>
              <a:gd name="connsiteX2545" fmla="*/ 4772973 w 5252311"/>
              <a:gd name="connsiteY2545" fmla="*/ 5126233 h 5873374"/>
              <a:gd name="connsiteX2546" fmla="*/ 4269026 w 5252311"/>
              <a:gd name="connsiteY2546" fmla="*/ 5125056 h 5873374"/>
              <a:gd name="connsiteX2547" fmla="*/ 4272394 w 5252311"/>
              <a:gd name="connsiteY2547" fmla="*/ 5128870 h 5873374"/>
              <a:gd name="connsiteX2548" fmla="*/ 4268835 w 5252311"/>
              <a:gd name="connsiteY2548" fmla="*/ 5130333 h 5873374"/>
              <a:gd name="connsiteX2549" fmla="*/ 4265467 w 5252311"/>
              <a:gd name="connsiteY2549" fmla="*/ 5126518 h 5873374"/>
              <a:gd name="connsiteX2550" fmla="*/ 4269026 w 5252311"/>
              <a:gd name="connsiteY2550" fmla="*/ 5125056 h 5873374"/>
              <a:gd name="connsiteX2551" fmla="*/ 4155790 w 5252311"/>
              <a:gd name="connsiteY2551" fmla="*/ 5120098 h 5873374"/>
              <a:gd name="connsiteX2552" fmla="*/ 4155472 w 5252311"/>
              <a:gd name="connsiteY2552" fmla="*/ 5128871 h 5873374"/>
              <a:gd name="connsiteX2553" fmla="*/ 4153883 w 5252311"/>
              <a:gd name="connsiteY2553" fmla="*/ 5124421 h 5873374"/>
              <a:gd name="connsiteX2554" fmla="*/ 4155790 w 5252311"/>
              <a:gd name="connsiteY2554" fmla="*/ 5120098 h 5873374"/>
              <a:gd name="connsiteX2555" fmla="*/ 4135138 w 5252311"/>
              <a:gd name="connsiteY2555" fmla="*/ 5109672 h 5873374"/>
              <a:gd name="connsiteX2556" fmla="*/ 4139904 w 5252311"/>
              <a:gd name="connsiteY2556" fmla="*/ 5114058 h 5873374"/>
              <a:gd name="connsiteX2557" fmla="*/ 4137743 w 5252311"/>
              <a:gd name="connsiteY2557" fmla="*/ 5144891 h 5873374"/>
              <a:gd name="connsiteX2558" fmla="*/ 4136409 w 5252311"/>
              <a:gd name="connsiteY2558" fmla="*/ 5151885 h 5873374"/>
              <a:gd name="connsiteX2559" fmla="*/ 4134566 w 5252311"/>
              <a:gd name="connsiteY2559" fmla="*/ 5158814 h 5873374"/>
              <a:gd name="connsiteX2560" fmla="*/ 4129101 w 5252311"/>
              <a:gd name="connsiteY2560" fmla="*/ 5144574 h 5873374"/>
              <a:gd name="connsiteX2561" fmla="*/ 4124590 w 5252311"/>
              <a:gd name="connsiteY2561" fmla="*/ 5128617 h 5873374"/>
              <a:gd name="connsiteX2562" fmla="*/ 4135138 w 5252311"/>
              <a:gd name="connsiteY2562" fmla="*/ 5109672 h 5873374"/>
              <a:gd name="connsiteX2563" fmla="*/ 4002902 w 5252311"/>
              <a:gd name="connsiteY2563" fmla="*/ 5104840 h 5873374"/>
              <a:gd name="connsiteX2564" fmla="*/ 4005698 w 5252311"/>
              <a:gd name="connsiteY2564" fmla="*/ 5114630 h 5873374"/>
              <a:gd name="connsiteX2565" fmla="*/ 4004999 w 5252311"/>
              <a:gd name="connsiteY2565" fmla="*/ 5124294 h 5873374"/>
              <a:gd name="connsiteX2566" fmla="*/ 4002521 w 5252311"/>
              <a:gd name="connsiteY2566" fmla="*/ 5115393 h 5873374"/>
              <a:gd name="connsiteX2567" fmla="*/ 3999725 w 5252311"/>
              <a:gd name="connsiteY2567" fmla="*/ 5105603 h 5873374"/>
              <a:gd name="connsiteX2568" fmla="*/ 4002902 w 5252311"/>
              <a:gd name="connsiteY2568" fmla="*/ 5104840 h 5873374"/>
              <a:gd name="connsiteX2569" fmla="*/ 4250915 w 5252311"/>
              <a:gd name="connsiteY2569" fmla="*/ 5103314 h 5873374"/>
              <a:gd name="connsiteX2570" fmla="*/ 4255617 w 5252311"/>
              <a:gd name="connsiteY2570" fmla="*/ 5108782 h 5873374"/>
              <a:gd name="connsiteX2571" fmla="*/ 4243926 w 5252311"/>
              <a:gd name="connsiteY2571" fmla="*/ 5111515 h 5873374"/>
              <a:gd name="connsiteX2572" fmla="*/ 4250915 w 5252311"/>
              <a:gd name="connsiteY2572" fmla="*/ 5103314 h 5873374"/>
              <a:gd name="connsiteX2573" fmla="*/ 4644969 w 5252311"/>
              <a:gd name="connsiteY2573" fmla="*/ 5101097 h 5873374"/>
              <a:gd name="connsiteX2574" fmla="*/ 4687210 w 5252311"/>
              <a:gd name="connsiteY2574" fmla="*/ 5106811 h 5873374"/>
              <a:gd name="connsiteX2575" fmla="*/ 4730928 w 5252311"/>
              <a:gd name="connsiteY2575" fmla="*/ 5120797 h 5873374"/>
              <a:gd name="connsiteX2576" fmla="*/ 4751264 w 5252311"/>
              <a:gd name="connsiteY2576" fmla="*/ 5126646 h 5873374"/>
              <a:gd name="connsiteX2577" fmla="*/ 4757871 w 5252311"/>
              <a:gd name="connsiteY2577" fmla="*/ 5134084 h 5873374"/>
              <a:gd name="connsiteX2578" fmla="*/ 4730928 w 5252311"/>
              <a:gd name="connsiteY2578" fmla="*/ 5130715 h 5873374"/>
              <a:gd name="connsiteX2579" fmla="*/ 4712119 w 5252311"/>
              <a:gd name="connsiteY2579" fmla="*/ 5127218 h 5873374"/>
              <a:gd name="connsiteX2580" fmla="*/ 4698965 w 5252311"/>
              <a:gd name="connsiteY2580" fmla="*/ 5131859 h 5873374"/>
              <a:gd name="connsiteX2581" fmla="*/ 4672912 w 5252311"/>
              <a:gd name="connsiteY2581" fmla="*/ 5142539 h 5873374"/>
              <a:gd name="connsiteX2582" fmla="*/ 4635802 w 5252311"/>
              <a:gd name="connsiteY2582" fmla="*/ 5149914 h 5873374"/>
              <a:gd name="connsiteX2583" fmla="*/ 4654866 w 5252311"/>
              <a:gd name="connsiteY2583" fmla="*/ 5137263 h 5873374"/>
              <a:gd name="connsiteX2584" fmla="*/ 4671959 w 5252311"/>
              <a:gd name="connsiteY2584" fmla="*/ 5130651 h 5873374"/>
              <a:gd name="connsiteX2585" fmla="*/ 4688800 w 5252311"/>
              <a:gd name="connsiteY2585" fmla="*/ 5126137 h 5873374"/>
              <a:gd name="connsiteX2586" fmla="*/ 4694009 w 5252311"/>
              <a:gd name="connsiteY2586" fmla="*/ 5123149 h 5873374"/>
              <a:gd name="connsiteX2587" fmla="*/ 4681936 w 5252311"/>
              <a:gd name="connsiteY2587" fmla="*/ 5118509 h 5873374"/>
              <a:gd name="connsiteX2588" fmla="*/ 4646097 w 5252311"/>
              <a:gd name="connsiteY2588" fmla="*/ 5111261 h 5873374"/>
              <a:gd name="connsiteX2589" fmla="*/ 4644969 w 5252311"/>
              <a:gd name="connsiteY2589" fmla="*/ 5101097 h 5873374"/>
              <a:gd name="connsiteX2590" fmla="*/ 4031052 w 5252311"/>
              <a:gd name="connsiteY2590" fmla="*/ 5091808 h 5873374"/>
              <a:gd name="connsiteX2591" fmla="*/ 4034547 w 5252311"/>
              <a:gd name="connsiteY2591" fmla="*/ 5102678 h 5873374"/>
              <a:gd name="connsiteX2592" fmla="*/ 4039186 w 5252311"/>
              <a:gd name="connsiteY2592" fmla="*/ 5124294 h 5873374"/>
              <a:gd name="connsiteX2593" fmla="*/ 4043188 w 5252311"/>
              <a:gd name="connsiteY2593" fmla="*/ 5135801 h 5873374"/>
              <a:gd name="connsiteX2594" fmla="*/ 4015166 w 5252311"/>
              <a:gd name="connsiteY2594" fmla="*/ 5129888 h 5873374"/>
              <a:gd name="connsiteX2595" fmla="*/ 4013704 w 5252311"/>
              <a:gd name="connsiteY2595" fmla="*/ 5107701 h 5873374"/>
              <a:gd name="connsiteX2596" fmla="*/ 4023617 w 5252311"/>
              <a:gd name="connsiteY2596" fmla="*/ 5112977 h 5873374"/>
              <a:gd name="connsiteX2597" fmla="*/ 4028256 w 5252311"/>
              <a:gd name="connsiteY2597" fmla="*/ 5130333 h 5873374"/>
              <a:gd name="connsiteX2598" fmla="*/ 4030798 w 5252311"/>
              <a:gd name="connsiteY2598" fmla="*/ 5123404 h 5873374"/>
              <a:gd name="connsiteX2599" fmla="*/ 4031052 w 5252311"/>
              <a:gd name="connsiteY2599" fmla="*/ 5091808 h 5873374"/>
              <a:gd name="connsiteX2600" fmla="*/ 3950732 w 5252311"/>
              <a:gd name="connsiteY2600" fmla="*/ 5090727 h 5873374"/>
              <a:gd name="connsiteX2601" fmla="*/ 3954100 w 5252311"/>
              <a:gd name="connsiteY2601" fmla="*/ 5094160 h 5873374"/>
              <a:gd name="connsiteX2602" fmla="*/ 3950415 w 5252311"/>
              <a:gd name="connsiteY2602" fmla="*/ 5099500 h 5873374"/>
              <a:gd name="connsiteX2603" fmla="*/ 3947047 w 5252311"/>
              <a:gd name="connsiteY2603" fmla="*/ 5096067 h 5873374"/>
              <a:gd name="connsiteX2604" fmla="*/ 3950732 w 5252311"/>
              <a:gd name="connsiteY2604" fmla="*/ 5090727 h 5873374"/>
              <a:gd name="connsiteX2605" fmla="*/ 4554911 w 5252311"/>
              <a:gd name="connsiteY2605" fmla="*/ 5086213 h 5873374"/>
              <a:gd name="connsiteX2606" fmla="*/ 4558279 w 5252311"/>
              <a:gd name="connsiteY2606" fmla="*/ 5090027 h 5873374"/>
              <a:gd name="connsiteX2607" fmla="*/ 4554720 w 5252311"/>
              <a:gd name="connsiteY2607" fmla="*/ 5091490 h 5873374"/>
              <a:gd name="connsiteX2608" fmla="*/ 4551352 w 5252311"/>
              <a:gd name="connsiteY2608" fmla="*/ 5087675 h 5873374"/>
              <a:gd name="connsiteX2609" fmla="*/ 4554911 w 5252311"/>
              <a:gd name="connsiteY2609" fmla="*/ 5086213 h 5873374"/>
              <a:gd name="connsiteX2610" fmla="*/ 4544363 w 5252311"/>
              <a:gd name="connsiteY2610" fmla="*/ 5085831 h 5873374"/>
              <a:gd name="connsiteX2611" fmla="*/ 4547795 w 5252311"/>
              <a:gd name="connsiteY2611" fmla="*/ 5087547 h 5873374"/>
              <a:gd name="connsiteX2612" fmla="*/ 4544172 w 5252311"/>
              <a:gd name="connsiteY2612" fmla="*/ 5091107 h 5873374"/>
              <a:gd name="connsiteX2613" fmla="*/ 4540741 w 5252311"/>
              <a:gd name="connsiteY2613" fmla="*/ 5089391 h 5873374"/>
              <a:gd name="connsiteX2614" fmla="*/ 4544363 w 5252311"/>
              <a:gd name="connsiteY2614" fmla="*/ 5085831 h 5873374"/>
              <a:gd name="connsiteX2615" fmla="*/ 4501654 w 5252311"/>
              <a:gd name="connsiteY2615" fmla="*/ 5080269 h 5873374"/>
              <a:gd name="connsiteX2616" fmla="*/ 4524283 w 5252311"/>
              <a:gd name="connsiteY2616" fmla="*/ 5083924 h 5873374"/>
              <a:gd name="connsiteX2617" fmla="*/ 4515388 w 5252311"/>
              <a:gd name="connsiteY2617" fmla="*/ 5096829 h 5873374"/>
              <a:gd name="connsiteX2618" fmla="*/ 4508270 w 5252311"/>
              <a:gd name="connsiteY2618" fmla="*/ 5104458 h 5873374"/>
              <a:gd name="connsiteX2619" fmla="*/ 4525618 w 5252311"/>
              <a:gd name="connsiteY2619" fmla="*/ 5106238 h 5873374"/>
              <a:gd name="connsiteX2620" fmla="*/ 4587827 w 5252311"/>
              <a:gd name="connsiteY2620" fmla="*/ 5094477 h 5873374"/>
              <a:gd name="connsiteX2621" fmla="*/ 4595580 w 5252311"/>
              <a:gd name="connsiteY2621" fmla="*/ 5095112 h 5873374"/>
              <a:gd name="connsiteX2622" fmla="*/ 4610322 w 5252311"/>
              <a:gd name="connsiteY2622" fmla="*/ 5104776 h 5873374"/>
              <a:gd name="connsiteX2623" fmla="*/ 4620935 w 5252311"/>
              <a:gd name="connsiteY2623" fmla="*/ 5116600 h 5873374"/>
              <a:gd name="connsiteX2624" fmla="*/ 4626336 w 5252311"/>
              <a:gd name="connsiteY2624" fmla="*/ 5127917 h 5873374"/>
              <a:gd name="connsiteX2625" fmla="*/ 4594882 w 5252311"/>
              <a:gd name="connsiteY2625" fmla="*/ 5115138 h 5873374"/>
              <a:gd name="connsiteX2626" fmla="*/ 4589543 w 5252311"/>
              <a:gd name="connsiteY2626" fmla="*/ 5115329 h 5873374"/>
              <a:gd name="connsiteX2627" fmla="*/ 4562600 w 5252311"/>
              <a:gd name="connsiteY2627" fmla="*/ 5112723 h 5873374"/>
              <a:gd name="connsiteX2628" fmla="*/ 4560376 w 5252311"/>
              <a:gd name="connsiteY2628" fmla="*/ 5115901 h 5873374"/>
              <a:gd name="connsiteX2629" fmla="*/ 4556754 w 5252311"/>
              <a:gd name="connsiteY2629" fmla="*/ 5119779 h 5873374"/>
              <a:gd name="connsiteX2630" fmla="*/ 4542267 w 5252311"/>
              <a:gd name="connsiteY2630" fmla="*/ 5127662 h 5873374"/>
              <a:gd name="connsiteX2631" fmla="*/ 4541885 w 5252311"/>
              <a:gd name="connsiteY2631" fmla="*/ 5143619 h 5873374"/>
              <a:gd name="connsiteX2632" fmla="*/ 4558787 w 5252311"/>
              <a:gd name="connsiteY2632" fmla="*/ 5151757 h 5873374"/>
              <a:gd name="connsiteX2633" fmla="*/ 4569782 w 5252311"/>
              <a:gd name="connsiteY2633" fmla="*/ 5158814 h 5873374"/>
              <a:gd name="connsiteX2634" fmla="*/ 4530891 w 5252311"/>
              <a:gd name="connsiteY2634" fmla="*/ 5147370 h 5873374"/>
              <a:gd name="connsiteX2635" fmla="*/ 4503567 w 5252311"/>
              <a:gd name="connsiteY2635" fmla="*/ 5136181 h 5873374"/>
              <a:gd name="connsiteX2636" fmla="*/ 4408569 w 5252311"/>
              <a:gd name="connsiteY2636" fmla="*/ 5101915 h 5873374"/>
              <a:gd name="connsiteX2637" fmla="*/ 4413907 w 5252311"/>
              <a:gd name="connsiteY2637" fmla="*/ 5090027 h 5873374"/>
              <a:gd name="connsiteX2638" fmla="*/ 4445679 w 5252311"/>
              <a:gd name="connsiteY2638" fmla="*/ 5094604 h 5873374"/>
              <a:gd name="connsiteX2639" fmla="*/ 4486474 w 5252311"/>
              <a:gd name="connsiteY2639" fmla="*/ 5102042 h 5873374"/>
              <a:gd name="connsiteX2640" fmla="*/ 4487555 w 5252311"/>
              <a:gd name="connsiteY2640" fmla="*/ 5090853 h 5873374"/>
              <a:gd name="connsiteX2641" fmla="*/ 4485267 w 5252311"/>
              <a:gd name="connsiteY2641" fmla="*/ 5086530 h 5873374"/>
              <a:gd name="connsiteX2642" fmla="*/ 4501654 w 5252311"/>
              <a:gd name="connsiteY2642" fmla="*/ 5080269 h 5873374"/>
              <a:gd name="connsiteX2643" fmla="*/ 4019948 w 5252311"/>
              <a:gd name="connsiteY2643" fmla="*/ 5074801 h 5873374"/>
              <a:gd name="connsiteX2644" fmla="*/ 4019805 w 5252311"/>
              <a:gd name="connsiteY2644" fmla="*/ 5080555 h 5873374"/>
              <a:gd name="connsiteX2645" fmla="*/ 4013705 w 5252311"/>
              <a:gd name="connsiteY2645" fmla="*/ 5082080 h 5873374"/>
              <a:gd name="connsiteX2646" fmla="*/ 4014086 w 5252311"/>
              <a:gd name="connsiteY2646" fmla="*/ 5076104 h 5873374"/>
              <a:gd name="connsiteX2647" fmla="*/ 4019948 w 5252311"/>
              <a:gd name="connsiteY2647" fmla="*/ 5074801 h 5873374"/>
              <a:gd name="connsiteX2648" fmla="*/ 4002901 w 5252311"/>
              <a:gd name="connsiteY2648" fmla="*/ 5074706 h 5873374"/>
              <a:gd name="connsiteX2649" fmla="*/ 3988985 w 5252311"/>
              <a:gd name="connsiteY2649" fmla="*/ 5090345 h 5873374"/>
              <a:gd name="connsiteX2650" fmla="*/ 3994069 w 5252311"/>
              <a:gd name="connsiteY2650" fmla="*/ 5075341 h 5873374"/>
              <a:gd name="connsiteX2651" fmla="*/ 4002901 w 5252311"/>
              <a:gd name="connsiteY2651" fmla="*/ 5074706 h 5873374"/>
              <a:gd name="connsiteX2652" fmla="*/ 573402 w 5252311"/>
              <a:gd name="connsiteY2652" fmla="*/ 5074579 h 5873374"/>
              <a:gd name="connsiteX2653" fmla="*/ 584967 w 5252311"/>
              <a:gd name="connsiteY2653" fmla="*/ 5075723 h 5873374"/>
              <a:gd name="connsiteX2654" fmla="*/ 597421 w 5252311"/>
              <a:gd name="connsiteY2654" fmla="*/ 5080237 h 5873374"/>
              <a:gd name="connsiteX2655" fmla="*/ 590812 w 5252311"/>
              <a:gd name="connsiteY2655" fmla="*/ 5083543 h 5873374"/>
              <a:gd name="connsiteX2656" fmla="*/ 570352 w 5252311"/>
              <a:gd name="connsiteY2656" fmla="*/ 5081763 h 5873374"/>
              <a:gd name="connsiteX2657" fmla="*/ 573402 w 5252311"/>
              <a:gd name="connsiteY2657" fmla="*/ 5074579 h 5873374"/>
              <a:gd name="connsiteX2658" fmla="*/ 4461851 w 5252311"/>
              <a:gd name="connsiteY2658" fmla="*/ 5070169 h 5873374"/>
              <a:gd name="connsiteX2659" fmla="*/ 4473193 w 5252311"/>
              <a:gd name="connsiteY2659" fmla="*/ 5072989 h 5873374"/>
              <a:gd name="connsiteX2660" fmla="*/ 4478977 w 5252311"/>
              <a:gd name="connsiteY2660" fmla="*/ 5078775 h 5873374"/>
              <a:gd name="connsiteX2661" fmla="*/ 4467474 w 5252311"/>
              <a:gd name="connsiteY2661" fmla="*/ 5075978 h 5873374"/>
              <a:gd name="connsiteX2662" fmla="*/ 4461851 w 5252311"/>
              <a:gd name="connsiteY2662" fmla="*/ 5070169 h 5873374"/>
              <a:gd name="connsiteX2663" fmla="*/ 4109466 w 5252311"/>
              <a:gd name="connsiteY2663" fmla="*/ 5070128 h 5873374"/>
              <a:gd name="connsiteX2664" fmla="*/ 4112706 w 5252311"/>
              <a:gd name="connsiteY2664" fmla="*/ 5077248 h 5873374"/>
              <a:gd name="connsiteX2665" fmla="*/ 4108958 w 5252311"/>
              <a:gd name="connsiteY2665" fmla="*/ 5084114 h 5873374"/>
              <a:gd name="connsiteX2666" fmla="*/ 4105717 w 5252311"/>
              <a:gd name="connsiteY2666" fmla="*/ 5076994 h 5873374"/>
              <a:gd name="connsiteX2667" fmla="*/ 4109466 w 5252311"/>
              <a:gd name="connsiteY2667" fmla="*/ 5070128 h 5873374"/>
              <a:gd name="connsiteX2668" fmla="*/ 4260574 w 5252311"/>
              <a:gd name="connsiteY2668" fmla="*/ 5068539 h 5873374"/>
              <a:gd name="connsiteX2669" fmla="*/ 4263942 w 5252311"/>
              <a:gd name="connsiteY2669" fmla="*/ 5072353 h 5873374"/>
              <a:gd name="connsiteX2670" fmla="*/ 4260384 w 5252311"/>
              <a:gd name="connsiteY2670" fmla="*/ 5073816 h 5873374"/>
              <a:gd name="connsiteX2671" fmla="*/ 4257016 w 5252311"/>
              <a:gd name="connsiteY2671" fmla="*/ 5070001 h 5873374"/>
              <a:gd name="connsiteX2672" fmla="*/ 4260574 w 5252311"/>
              <a:gd name="connsiteY2672" fmla="*/ 5068539 h 5873374"/>
              <a:gd name="connsiteX2673" fmla="*/ 4247039 w 5252311"/>
              <a:gd name="connsiteY2673" fmla="*/ 5064534 h 5873374"/>
              <a:gd name="connsiteX2674" fmla="*/ 4249835 w 5252311"/>
              <a:gd name="connsiteY2674" fmla="*/ 5075151 h 5873374"/>
              <a:gd name="connsiteX2675" fmla="*/ 4245768 w 5252311"/>
              <a:gd name="connsiteY2675" fmla="*/ 5085513 h 5873374"/>
              <a:gd name="connsiteX2676" fmla="*/ 4244116 w 5252311"/>
              <a:gd name="connsiteY2676" fmla="*/ 5082144 h 5873374"/>
              <a:gd name="connsiteX2677" fmla="*/ 4242718 w 5252311"/>
              <a:gd name="connsiteY2677" fmla="*/ 5076613 h 5873374"/>
              <a:gd name="connsiteX2678" fmla="*/ 4247039 w 5252311"/>
              <a:gd name="connsiteY2678" fmla="*/ 5064534 h 5873374"/>
              <a:gd name="connsiteX2679" fmla="*/ 754559 w 5252311"/>
              <a:gd name="connsiteY2679" fmla="*/ 5061037 h 5873374"/>
              <a:gd name="connsiteX2680" fmla="*/ 759642 w 5252311"/>
              <a:gd name="connsiteY2680" fmla="*/ 5066504 h 5873374"/>
              <a:gd name="connsiteX2681" fmla="*/ 754177 w 5252311"/>
              <a:gd name="connsiteY2681" fmla="*/ 5071590 h 5873374"/>
              <a:gd name="connsiteX2682" fmla="*/ 749095 w 5252311"/>
              <a:gd name="connsiteY2682" fmla="*/ 5066123 h 5873374"/>
              <a:gd name="connsiteX2683" fmla="*/ 754559 w 5252311"/>
              <a:gd name="connsiteY2683" fmla="*/ 5061037 h 5873374"/>
              <a:gd name="connsiteX2684" fmla="*/ 3692090 w 5252311"/>
              <a:gd name="connsiteY2684" fmla="*/ 5059877 h 5873374"/>
              <a:gd name="connsiteX2685" fmla="*/ 3695919 w 5252311"/>
              <a:gd name="connsiteY2685" fmla="*/ 5063199 h 5873374"/>
              <a:gd name="connsiteX2686" fmla="*/ 3691217 w 5252311"/>
              <a:gd name="connsiteY2686" fmla="*/ 5090090 h 5873374"/>
              <a:gd name="connsiteX2687" fmla="*/ 3689692 w 5252311"/>
              <a:gd name="connsiteY2687" fmla="*/ 5076676 h 5873374"/>
              <a:gd name="connsiteX2688" fmla="*/ 3692090 w 5252311"/>
              <a:gd name="connsiteY2688" fmla="*/ 5059877 h 5873374"/>
              <a:gd name="connsiteX2689" fmla="*/ 3859165 w 5252311"/>
              <a:gd name="connsiteY2689" fmla="*/ 5058558 h 5873374"/>
              <a:gd name="connsiteX2690" fmla="*/ 3857258 w 5252311"/>
              <a:gd name="connsiteY2690" fmla="*/ 5063072 h 5873374"/>
              <a:gd name="connsiteX2691" fmla="*/ 3859292 w 5252311"/>
              <a:gd name="connsiteY2691" fmla="*/ 5065234 h 5873374"/>
              <a:gd name="connsiteX2692" fmla="*/ 3859165 w 5252311"/>
              <a:gd name="connsiteY2692" fmla="*/ 5058558 h 5873374"/>
              <a:gd name="connsiteX2693" fmla="*/ 3990320 w 5252311"/>
              <a:gd name="connsiteY2693" fmla="*/ 5055252 h 5873374"/>
              <a:gd name="connsiteX2694" fmla="*/ 3991464 w 5252311"/>
              <a:gd name="connsiteY2694" fmla="*/ 5062309 h 5873374"/>
              <a:gd name="connsiteX2695" fmla="*/ 3988032 w 5252311"/>
              <a:gd name="connsiteY2695" fmla="*/ 5069238 h 5873374"/>
              <a:gd name="connsiteX2696" fmla="*/ 3986888 w 5252311"/>
              <a:gd name="connsiteY2696" fmla="*/ 5062181 h 5873374"/>
              <a:gd name="connsiteX2697" fmla="*/ 3990320 w 5252311"/>
              <a:gd name="connsiteY2697" fmla="*/ 5055252 h 5873374"/>
              <a:gd name="connsiteX2698" fmla="*/ 4029979 w 5252311"/>
              <a:gd name="connsiteY2698" fmla="*/ 5054291 h 5873374"/>
              <a:gd name="connsiteX2699" fmla="*/ 4039122 w 5252311"/>
              <a:gd name="connsiteY2699" fmla="*/ 5054489 h 5873374"/>
              <a:gd name="connsiteX2700" fmla="*/ 4047510 w 5252311"/>
              <a:gd name="connsiteY2700" fmla="*/ 5059765 h 5873374"/>
              <a:gd name="connsiteX2701" fmla="*/ 4036135 w 5252311"/>
              <a:gd name="connsiteY2701" fmla="*/ 5059575 h 5873374"/>
              <a:gd name="connsiteX2702" fmla="*/ 4029979 w 5252311"/>
              <a:gd name="connsiteY2702" fmla="*/ 5054291 h 5873374"/>
              <a:gd name="connsiteX2703" fmla="*/ 4313888 w 5252311"/>
              <a:gd name="connsiteY2703" fmla="*/ 5049403 h 5873374"/>
              <a:gd name="connsiteX2704" fmla="*/ 4317320 w 5252311"/>
              <a:gd name="connsiteY2704" fmla="*/ 5051120 h 5873374"/>
              <a:gd name="connsiteX2705" fmla="*/ 4313697 w 5252311"/>
              <a:gd name="connsiteY2705" fmla="*/ 5054680 h 5873374"/>
              <a:gd name="connsiteX2706" fmla="*/ 4310266 w 5252311"/>
              <a:gd name="connsiteY2706" fmla="*/ 5052963 h 5873374"/>
              <a:gd name="connsiteX2707" fmla="*/ 4313888 w 5252311"/>
              <a:gd name="connsiteY2707" fmla="*/ 5049403 h 5873374"/>
              <a:gd name="connsiteX2708" fmla="*/ 765551 w 5252311"/>
              <a:gd name="connsiteY2708" fmla="*/ 5048450 h 5873374"/>
              <a:gd name="connsiteX2709" fmla="*/ 764153 w 5252311"/>
              <a:gd name="connsiteY2709" fmla="*/ 5057160 h 5873374"/>
              <a:gd name="connsiteX2710" fmla="*/ 760087 w 5252311"/>
              <a:gd name="connsiteY2710" fmla="*/ 5053345 h 5873374"/>
              <a:gd name="connsiteX2711" fmla="*/ 765551 w 5252311"/>
              <a:gd name="connsiteY2711" fmla="*/ 5048450 h 5873374"/>
              <a:gd name="connsiteX2712" fmla="*/ 634595 w 5252311"/>
              <a:gd name="connsiteY2712" fmla="*/ 5047242 h 5873374"/>
              <a:gd name="connsiteX2713" fmla="*/ 627923 w 5252311"/>
              <a:gd name="connsiteY2713" fmla="*/ 5047369 h 5873374"/>
              <a:gd name="connsiteX2714" fmla="*/ 632434 w 5252311"/>
              <a:gd name="connsiteY2714" fmla="*/ 5049276 h 5873374"/>
              <a:gd name="connsiteX2715" fmla="*/ 634595 w 5252311"/>
              <a:gd name="connsiteY2715" fmla="*/ 5047242 h 5873374"/>
              <a:gd name="connsiteX2716" fmla="*/ 4282243 w 5252311"/>
              <a:gd name="connsiteY2716" fmla="*/ 5043745 h 5873374"/>
              <a:gd name="connsiteX2717" fmla="*/ 4290059 w 5252311"/>
              <a:gd name="connsiteY2717" fmla="*/ 5061228 h 5873374"/>
              <a:gd name="connsiteX2718" fmla="*/ 4292918 w 5252311"/>
              <a:gd name="connsiteY2718" fmla="*/ 5073307 h 5873374"/>
              <a:gd name="connsiteX2719" fmla="*/ 4293553 w 5252311"/>
              <a:gd name="connsiteY2719" fmla="*/ 5080364 h 5873374"/>
              <a:gd name="connsiteX2720" fmla="*/ 4299971 w 5252311"/>
              <a:gd name="connsiteY2720" fmla="*/ 5087611 h 5873374"/>
              <a:gd name="connsiteX2721" fmla="*/ 4305690 w 5252311"/>
              <a:gd name="connsiteY2721" fmla="*/ 5076931 h 5873374"/>
              <a:gd name="connsiteX2722" fmla="*/ 4308041 w 5252311"/>
              <a:gd name="connsiteY2722" fmla="*/ 5068157 h 5873374"/>
              <a:gd name="connsiteX2723" fmla="*/ 4316047 w 5252311"/>
              <a:gd name="connsiteY2723" fmla="*/ 5079728 h 5873374"/>
              <a:gd name="connsiteX2724" fmla="*/ 4316175 w 5252311"/>
              <a:gd name="connsiteY2724" fmla="*/ 5086403 h 5873374"/>
              <a:gd name="connsiteX2725" fmla="*/ 4315730 w 5252311"/>
              <a:gd name="connsiteY2725" fmla="*/ 5093778 h 5873374"/>
              <a:gd name="connsiteX2726" fmla="*/ 4315349 w 5252311"/>
              <a:gd name="connsiteY2726" fmla="*/ 5098673 h 5873374"/>
              <a:gd name="connsiteX2727" fmla="*/ 4319098 w 5252311"/>
              <a:gd name="connsiteY2727" fmla="*/ 5102297 h 5873374"/>
              <a:gd name="connsiteX2728" fmla="*/ 4300797 w 5252311"/>
              <a:gd name="connsiteY2728" fmla="*/ 5100898 h 5873374"/>
              <a:gd name="connsiteX2729" fmla="*/ 4290821 w 5252311"/>
              <a:gd name="connsiteY2729" fmla="*/ 5107573 h 5873374"/>
              <a:gd name="connsiteX2730" fmla="*/ 4308168 w 5252311"/>
              <a:gd name="connsiteY2730" fmla="*/ 5122640 h 5873374"/>
              <a:gd name="connsiteX2731" fmla="*/ 4318208 w 5252311"/>
              <a:gd name="connsiteY2731" fmla="*/ 5126836 h 5873374"/>
              <a:gd name="connsiteX2732" fmla="*/ 4307470 w 5252311"/>
              <a:gd name="connsiteY2732" fmla="*/ 5131731 h 5873374"/>
              <a:gd name="connsiteX2733" fmla="*/ 4298764 w 5252311"/>
              <a:gd name="connsiteY2733" fmla="*/ 5143874 h 5873374"/>
              <a:gd name="connsiteX2734" fmla="*/ 4296668 w 5252311"/>
              <a:gd name="connsiteY2734" fmla="*/ 5157670 h 5873374"/>
              <a:gd name="connsiteX2735" fmla="*/ 4290948 w 5252311"/>
              <a:gd name="connsiteY2735" fmla="*/ 5140950 h 5873374"/>
              <a:gd name="connsiteX2736" fmla="*/ 4287834 w 5252311"/>
              <a:gd name="connsiteY2736" fmla="*/ 5134846 h 5873374"/>
              <a:gd name="connsiteX2737" fmla="*/ 4280717 w 5252311"/>
              <a:gd name="connsiteY2737" fmla="*/ 5107891 h 5873374"/>
              <a:gd name="connsiteX2738" fmla="*/ 4282243 w 5252311"/>
              <a:gd name="connsiteY2738" fmla="*/ 5076740 h 5873374"/>
              <a:gd name="connsiteX2739" fmla="*/ 4282243 w 5252311"/>
              <a:gd name="connsiteY2739" fmla="*/ 5057604 h 5873374"/>
              <a:gd name="connsiteX2740" fmla="*/ 4282243 w 5252311"/>
              <a:gd name="connsiteY2740" fmla="*/ 5043745 h 5873374"/>
              <a:gd name="connsiteX2741" fmla="*/ 844564 w 5252311"/>
              <a:gd name="connsiteY2741" fmla="*/ 5039963 h 5873374"/>
              <a:gd name="connsiteX2742" fmla="*/ 853302 w 5252311"/>
              <a:gd name="connsiteY2742" fmla="*/ 5043237 h 5873374"/>
              <a:gd name="connsiteX2743" fmla="*/ 849743 w 5252311"/>
              <a:gd name="connsiteY2743" fmla="*/ 5050484 h 5873374"/>
              <a:gd name="connsiteX2744" fmla="*/ 844469 w 5252311"/>
              <a:gd name="connsiteY2744" fmla="*/ 5050802 h 5873374"/>
              <a:gd name="connsiteX2745" fmla="*/ 839258 w 5252311"/>
              <a:gd name="connsiteY2745" fmla="*/ 5048831 h 5873374"/>
              <a:gd name="connsiteX2746" fmla="*/ 836209 w 5252311"/>
              <a:gd name="connsiteY2746" fmla="*/ 5045080 h 5873374"/>
              <a:gd name="connsiteX2747" fmla="*/ 844564 w 5252311"/>
              <a:gd name="connsiteY2747" fmla="*/ 5039963 h 5873374"/>
              <a:gd name="connsiteX2748" fmla="*/ 3907927 w 5252311"/>
              <a:gd name="connsiteY2748" fmla="*/ 5036800 h 5873374"/>
              <a:gd name="connsiteX2749" fmla="*/ 3906886 w 5252311"/>
              <a:gd name="connsiteY2749" fmla="*/ 5045398 h 5873374"/>
              <a:gd name="connsiteX2750" fmla="*/ 3910762 w 5252311"/>
              <a:gd name="connsiteY2750" fmla="*/ 5049594 h 5873374"/>
              <a:gd name="connsiteX2751" fmla="*/ 3911016 w 5252311"/>
              <a:gd name="connsiteY2751" fmla="*/ 5037452 h 5873374"/>
              <a:gd name="connsiteX2752" fmla="*/ 3907927 w 5252311"/>
              <a:gd name="connsiteY2752" fmla="*/ 5036800 h 5873374"/>
              <a:gd name="connsiteX2753" fmla="*/ 932596 w 5252311"/>
              <a:gd name="connsiteY2753" fmla="*/ 5034423 h 5873374"/>
              <a:gd name="connsiteX2754" fmla="*/ 938958 w 5252311"/>
              <a:gd name="connsiteY2754" fmla="*/ 5040693 h 5873374"/>
              <a:gd name="connsiteX2755" fmla="*/ 927901 w 5252311"/>
              <a:gd name="connsiteY2755" fmla="*/ 5054552 h 5873374"/>
              <a:gd name="connsiteX2756" fmla="*/ 926186 w 5252311"/>
              <a:gd name="connsiteY2756" fmla="*/ 5043364 h 5873374"/>
              <a:gd name="connsiteX2757" fmla="*/ 932596 w 5252311"/>
              <a:gd name="connsiteY2757" fmla="*/ 5034423 h 5873374"/>
              <a:gd name="connsiteX2758" fmla="*/ 3834764 w 5252311"/>
              <a:gd name="connsiteY2758" fmla="*/ 5034210 h 5873374"/>
              <a:gd name="connsiteX2759" fmla="*/ 3830570 w 5252311"/>
              <a:gd name="connsiteY2759" fmla="*/ 5034718 h 5873374"/>
              <a:gd name="connsiteX2760" fmla="*/ 3831523 w 5252311"/>
              <a:gd name="connsiteY2760" fmla="*/ 5060910 h 5873374"/>
              <a:gd name="connsiteX2761" fmla="*/ 3835590 w 5252311"/>
              <a:gd name="connsiteY2761" fmla="*/ 5084750 h 5873374"/>
              <a:gd name="connsiteX2762" fmla="*/ 3838767 w 5252311"/>
              <a:gd name="connsiteY2762" fmla="*/ 5069239 h 5873374"/>
              <a:gd name="connsiteX2763" fmla="*/ 3840419 w 5252311"/>
              <a:gd name="connsiteY2763" fmla="*/ 5051565 h 5873374"/>
              <a:gd name="connsiteX2764" fmla="*/ 3834764 w 5252311"/>
              <a:gd name="connsiteY2764" fmla="*/ 5034210 h 5873374"/>
              <a:gd name="connsiteX2765" fmla="*/ 605554 w 5252311"/>
              <a:gd name="connsiteY2765" fmla="*/ 5028615 h 5873374"/>
              <a:gd name="connsiteX2766" fmla="*/ 616103 w 5252311"/>
              <a:gd name="connsiteY2766" fmla="*/ 5028997 h 5873374"/>
              <a:gd name="connsiteX2767" fmla="*/ 611655 w 5252311"/>
              <a:gd name="connsiteY2767" fmla="*/ 5030586 h 5873374"/>
              <a:gd name="connsiteX2768" fmla="*/ 605554 w 5252311"/>
              <a:gd name="connsiteY2768" fmla="*/ 5028615 h 5873374"/>
              <a:gd name="connsiteX2769" fmla="*/ 4128211 w 5252311"/>
              <a:gd name="connsiteY2769" fmla="*/ 5028551 h 5873374"/>
              <a:gd name="connsiteX2770" fmla="*/ 4125796 w 5252311"/>
              <a:gd name="connsiteY2770" fmla="*/ 5080173 h 5873374"/>
              <a:gd name="connsiteX2771" fmla="*/ 4119251 w 5252311"/>
              <a:gd name="connsiteY2771" fmla="*/ 5082335 h 5873374"/>
              <a:gd name="connsiteX2772" fmla="*/ 4128211 w 5252311"/>
              <a:gd name="connsiteY2772" fmla="*/ 5028551 h 5873374"/>
              <a:gd name="connsiteX2773" fmla="*/ 753225 w 5252311"/>
              <a:gd name="connsiteY2773" fmla="*/ 5025182 h 5873374"/>
              <a:gd name="connsiteX2774" fmla="*/ 741661 w 5252311"/>
              <a:gd name="connsiteY2774" fmla="*/ 5030077 h 5873374"/>
              <a:gd name="connsiteX2775" fmla="*/ 740517 w 5252311"/>
              <a:gd name="connsiteY2775" fmla="*/ 5032175 h 5873374"/>
              <a:gd name="connsiteX2776" fmla="*/ 757610 w 5252311"/>
              <a:gd name="connsiteY2776" fmla="*/ 5025373 h 5873374"/>
              <a:gd name="connsiteX2777" fmla="*/ 753225 w 5252311"/>
              <a:gd name="connsiteY2777" fmla="*/ 5025182 h 5873374"/>
              <a:gd name="connsiteX2778" fmla="*/ 3987143 w 5252311"/>
              <a:gd name="connsiteY2778" fmla="*/ 5023211 h 5873374"/>
              <a:gd name="connsiteX2779" fmla="*/ 3996103 w 5252311"/>
              <a:gd name="connsiteY2779" fmla="*/ 5023211 h 5873374"/>
              <a:gd name="connsiteX2780" fmla="*/ 3987651 w 5252311"/>
              <a:gd name="connsiteY2780" fmla="*/ 5032875 h 5873374"/>
              <a:gd name="connsiteX2781" fmla="*/ 3983267 w 5252311"/>
              <a:gd name="connsiteY2781" fmla="*/ 5082081 h 5873374"/>
              <a:gd name="connsiteX2782" fmla="*/ 3991146 w 5252311"/>
              <a:gd name="connsiteY2782" fmla="*/ 5107638 h 5873374"/>
              <a:gd name="connsiteX2783" fmla="*/ 3995721 w 5252311"/>
              <a:gd name="connsiteY2783" fmla="*/ 5111515 h 5873374"/>
              <a:gd name="connsiteX2784" fmla="*/ 3990130 w 5252311"/>
              <a:gd name="connsiteY2784" fmla="*/ 5120861 h 5873374"/>
              <a:gd name="connsiteX2785" fmla="*/ 3991591 w 5252311"/>
              <a:gd name="connsiteY2785" fmla="*/ 5129126 h 5873374"/>
              <a:gd name="connsiteX2786" fmla="*/ 3998454 w 5252311"/>
              <a:gd name="connsiteY2786" fmla="*/ 5132686 h 5873374"/>
              <a:gd name="connsiteX2787" fmla="*/ 3993116 w 5252311"/>
              <a:gd name="connsiteY2787" fmla="*/ 5133894 h 5873374"/>
              <a:gd name="connsiteX2788" fmla="*/ 3987397 w 5252311"/>
              <a:gd name="connsiteY2788" fmla="*/ 5136500 h 5873374"/>
              <a:gd name="connsiteX2789" fmla="*/ 3985681 w 5252311"/>
              <a:gd name="connsiteY2789" fmla="*/ 5149088 h 5873374"/>
              <a:gd name="connsiteX2790" fmla="*/ 3987524 w 5252311"/>
              <a:gd name="connsiteY2790" fmla="*/ 5157035 h 5873374"/>
              <a:gd name="connsiteX2791" fmla="*/ 3990002 w 5252311"/>
              <a:gd name="connsiteY2791" fmla="*/ 5171021 h 5873374"/>
              <a:gd name="connsiteX2792" fmla="*/ 3993116 w 5252311"/>
              <a:gd name="connsiteY2792" fmla="*/ 5187296 h 5873374"/>
              <a:gd name="connsiteX2793" fmla="*/ 3995467 w 5252311"/>
              <a:gd name="connsiteY2793" fmla="*/ 5195433 h 5873374"/>
              <a:gd name="connsiteX2794" fmla="*/ 4000296 w 5252311"/>
              <a:gd name="connsiteY2794" fmla="*/ 5207703 h 5873374"/>
              <a:gd name="connsiteX2795" fmla="*/ 4003092 w 5252311"/>
              <a:gd name="connsiteY2795" fmla="*/ 5227856 h 5873374"/>
              <a:gd name="connsiteX2796" fmla="*/ 3996103 w 5252311"/>
              <a:gd name="connsiteY2796" fmla="*/ 5221435 h 5873374"/>
              <a:gd name="connsiteX2797" fmla="*/ 3993307 w 5252311"/>
              <a:gd name="connsiteY2797" fmla="*/ 5221880 h 5873374"/>
              <a:gd name="connsiteX2798" fmla="*/ 3987715 w 5252311"/>
              <a:gd name="connsiteY2798" fmla="*/ 5235230 h 5873374"/>
              <a:gd name="connsiteX2799" fmla="*/ 3984919 w 5252311"/>
              <a:gd name="connsiteY2799" fmla="*/ 5249535 h 5873374"/>
              <a:gd name="connsiteX2800" fmla="*/ 3997628 w 5252311"/>
              <a:gd name="connsiteY2800" fmla="*/ 5256655 h 5873374"/>
              <a:gd name="connsiteX2801" fmla="*/ 4001250 w 5252311"/>
              <a:gd name="connsiteY2801" fmla="*/ 5260851 h 5873374"/>
              <a:gd name="connsiteX2802" fmla="*/ 4009320 w 5252311"/>
              <a:gd name="connsiteY2802" fmla="*/ 5307768 h 5873374"/>
              <a:gd name="connsiteX2803" fmla="*/ 4010210 w 5252311"/>
              <a:gd name="connsiteY2803" fmla="*/ 5312218 h 5873374"/>
              <a:gd name="connsiteX2804" fmla="*/ 3991146 w 5252311"/>
              <a:gd name="connsiteY2804" fmla="*/ 5295880 h 5873374"/>
              <a:gd name="connsiteX2805" fmla="*/ 3984474 w 5252311"/>
              <a:gd name="connsiteY2805" fmla="*/ 5286852 h 5873374"/>
              <a:gd name="connsiteX2806" fmla="*/ 3981551 w 5252311"/>
              <a:gd name="connsiteY2806" fmla="*/ 5279732 h 5873374"/>
              <a:gd name="connsiteX2807" fmla="*/ 3979708 w 5252311"/>
              <a:gd name="connsiteY2807" fmla="*/ 5272612 h 5873374"/>
              <a:gd name="connsiteX2808" fmla="*/ 3976150 w 5252311"/>
              <a:gd name="connsiteY2808" fmla="*/ 5264729 h 5873374"/>
              <a:gd name="connsiteX2809" fmla="*/ 3969668 w 5252311"/>
              <a:gd name="connsiteY2809" fmla="*/ 5249407 h 5873374"/>
              <a:gd name="connsiteX2810" fmla="*/ 3958611 w 5252311"/>
              <a:gd name="connsiteY2810" fmla="*/ 5225122 h 5873374"/>
              <a:gd name="connsiteX2811" fmla="*/ 3959183 w 5252311"/>
              <a:gd name="connsiteY2811" fmla="*/ 5208657 h 5873374"/>
              <a:gd name="connsiteX2812" fmla="*/ 3963886 w 5252311"/>
              <a:gd name="connsiteY2812" fmla="*/ 5214124 h 5873374"/>
              <a:gd name="connsiteX2813" fmla="*/ 3966872 w 5252311"/>
              <a:gd name="connsiteY2813" fmla="*/ 5219528 h 5873374"/>
              <a:gd name="connsiteX2814" fmla="*/ 3969732 w 5252311"/>
              <a:gd name="connsiteY2814" fmla="*/ 5213488 h 5873374"/>
              <a:gd name="connsiteX2815" fmla="*/ 3977103 w 5252311"/>
              <a:gd name="connsiteY2815" fmla="*/ 5208402 h 5873374"/>
              <a:gd name="connsiteX2816" fmla="*/ 3980471 w 5252311"/>
              <a:gd name="connsiteY2816" fmla="*/ 5182782 h 5873374"/>
              <a:gd name="connsiteX2817" fmla="*/ 3972909 w 5252311"/>
              <a:gd name="connsiteY2817" fmla="*/ 5159132 h 5873374"/>
              <a:gd name="connsiteX2818" fmla="*/ 3970304 w 5252311"/>
              <a:gd name="connsiteY2818" fmla="*/ 5152902 h 5873374"/>
              <a:gd name="connsiteX2819" fmla="*/ 3972718 w 5252311"/>
              <a:gd name="connsiteY2819" fmla="*/ 5112215 h 5873374"/>
              <a:gd name="connsiteX2820" fmla="*/ 3974879 w 5252311"/>
              <a:gd name="connsiteY2820" fmla="*/ 5098419 h 5873374"/>
              <a:gd name="connsiteX2821" fmla="*/ 3971447 w 5252311"/>
              <a:gd name="connsiteY2821" fmla="*/ 5100771 h 5873374"/>
              <a:gd name="connsiteX2822" fmla="*/ 3967571 w 5252311"/>
              <a:gd name="connsiteY2822" fmla="*/ 5101153 h 5873374"/>
              <a:gd name="connsiteX2823" fmla="*/ 3968842 w 5252311"/>
              <a:gd name="connsiteY2823" fmla="*/ 5089773 h 5873374"/>
              <a:gd name="connsiteX2824" fmla="*/ 3967190 w 5252311"/>
              <a:gd name="connsiteY2824" fmla="*/ 5077059 h 5873374"/>
              <a:gd name="connsiteX2825" fmla="*/ 3966491 w 5252311"/>
              <a:gd name="connsiteY2825" fmla="*/ 5071909 h 5873374"/>
              <a:gd name="connsiteX2826" fmla="*/ 3972591 w 5252311"/>
              <a:gd name="connsiteY2826" fmla="*/ 5068285 h 5873374"/>
              <a:gd name="connsiteX2827" fmla="*/ 3968270 w 5252311"/>
              <a:gd name="connsiteY2827" fmla="*/ 5065869 h 5873374"/>
              <a:gd name="connsiteX2828" fmla="*/ 3960137 w 5252311"/>
              <a:gd name="connsiteY2828" fmla="*/ 5056270 h 5873374"/>
              <a:gd name="connsiteX2829" fmla="*/ 3960645 w 5252311"/>
              <a:gd name="connsiteY2829" fmla="*/ 5040186 h 5873374"/>
              <a:gd name="connsiteX2830" fmla="*/ 3968842 w 5252311"/>
              <a:gd name="connsiteY2830" fmla="*/ 5032557 h 5873374"/>
              <a:gd name="connsiteX2831" fmla="*/ 3977357 w 5252311"/>
              <a:gd name="connsiteY2831" fmla="*/ 5026008 h 5873374"/>
              <a:gd name="connsiteX2832" fmla="*/ 3987143 w 5252311"/>
              <a:gd name="connsiteY2832" fmla="*/ 5023211 h 5873374"/>
              <a:gd name="connsiteX2833" fmla="*/ 922819 w 5252311"/>
              <a:gd name="connsiteY2833" fmla="*/ 5019905 h 5873374"/>
              <a:gd name="connsiteX2834" fmla="*/ 915639 w 5252311"/>
              <a:gd name="connsiteY2834" fmla="*/ 5024737 h 5873374"/>
              <a:gd name="connsiteX2835" fmla="*/ 908584 w 5252311"/>
              <a:gd name="connsiteY2835" fmla="*/ 5024991 h 5873374"/>
              <a:gd name="connsiteX2836" fmla="*/ 915766 w 5252311"/>
              <a:gd name="connsiteY2836" fmla="*/ 5020159 h 5873374"/>
              <a:gd name="connsiteX2837" fmla="*/ 922819 w 5252311"/>
              <a:gd name="connsiteY2837" fmla="*/ 5019905 h 5873374"/>
              <a:gd name="connsiteX2838" fmla="*/ 3946283 w 5252311"/>
              <a:gd name="connsiteY2838" fmla="*/ 5018506 h 5873374"/>
              <a:gd name="connsiteX2839" fmla="*/ 3949524 w 5252311"/>
              <a:gd name="connsiteY2839" fmla="*/ 5025817 h 5873374"/>
              <a:gd name="connsiteX2840" fmla="*/ 3945839 w 5252311"/>
              <a:gd name="connsiteY2840" fmla="*/ 5030776 h 5873374"/>
              <a:gd name="connsiteX2841" fmla="*/ 3942598 w 5252311"/>
              <a:gd name="connsiteY2841" fmla="*/ 5023465 h 5873374"/>
              <a:gd name="connsiteX2842" fmla="*/ 3946283 w 5252311"/>
              <a:gd name="connsiteY2842" fmla="*/ 5018506 h 5873374"/>
              <a:gd name="connsiteX2843" fmla="*/ 496114 w 5252311"/>
              <a:gd name="connsiteY2843" fmla="*/ 5017057 h 5873374"/>
              <a:gd name="connsiteX2844" fmla="*/ 525110 w 5252311"/>
              <a:gd name="connsiteY2844" fmla="*/ 5023592 h 5873374"/>
              <a:gd name="connsiteX2845" fmla="*/ 518248 w 5252311"/>
              <a:gd name="connsiteY2845" fmla="*/ 5026326 h 5873374"/>
              <a:gd name="connsiteX2846" fmla="*/ 500456 w 5252311"/>
              <a:gd name="connsiteY2846" fmla="*/ 5023910 h 5873374"/>
              <a:gd name="connsiteX2847" fmla="*/ 490924 w 5252311"/>
              <a:gd name="connsiteY2847" fmla="*/ 5019523 h 5873374"/>
              <a:gd name="connsiteX2848" fmla="*/ 496114 w 5252311"/>
              <a:gd name="connsiteY2848" fmla="*/ 5017057 h 5873374"/>
              <a:gd name="connsiteX2849" fmla="*/ 4129037 w 5252311"/>
              <a:gd name="connsiteY2849" fmla="*/ 5014565 h 5873374"/>
              <a:gd name="connsiteX2850" fmla="*/ 4132469 w 5252311"/>
              <a:gd name="connsiteY2850" fmla="*/ 5016282 h 5873374"/>
              <a:gd name="connsiteX2851" fmla="*/ 4128847 w 5252311"/>
              <a:gd name="connsiteY2851" fmla="*/ 5019842 h 5873374"/>
              <a:gd name="connsiteX2852" fmla="*/ 4125415 w 5252311"/>
              <a:gd name="connsiteY2852" fmla="*/ 5018125 h 5873374"/>
              <a:gd name="connsiteX2853" fmla="*/ 4129037 w 5252311"/>
              <a:gd name="connsiteY2853" fmla="*/ 5014565 h 5873374"/>
              <a:gd name="connsiteX2854" fmla="*/ 368607 w 5252311"/>
              <a:gd name="connsiteY2854" fmla="*/ 5008971 h 5873374"/>
              <a:gd name="connsiteX2855" fmla="*/ 376423 w 5252311"/>
              <a:gd name="connsiteY2855" fmla="*/ 5011895 h 5873374"/>
              <a:gd name="connsiteX2856" fmla="*/ 374707 w 5252311"/>
              <a:gd name="connsiteY2856" fmla="*/ 5015710 h 5873374"/>
              <a:gd name="connsiteX2857" fmla="*/ 366891 w 5252311"/>
              <a:gd name="connsiteY2857" fmla="*/ 5012785 h 5873374"/>
              <a:gd name="connsiteX2858" fmla="*/ 368607 w 5252311"/>
              <a:gd name="connsiteY2858" fmla="*/ 5008971 h 5873374"/>
              <a:gd name="connsiteX2859" fmla="*/ 4302322 w 5252311"/>
              <a:gd name="connsiteY2859" fmla="*/ 5008335 h 5873374"/>
              <a:gd name="connsiteX2860" fmla="*/ 4315921 w 5252311"/>
              <a:gd name="connsiteY2860" fmla="*/ 5016281 h 5873374"/>
              <a:gd name="connsiteX2861" fmla="*/ 4310901 w 5252311"/>
              <a:gd name="connsiteY2861" fmla="*/ 5024737 h 5873374"/>
              <a:gd name="connsiteX2862" fmla="*/ 4303911 w 5252311"/>
              <a:gd name="connsiteY2862" fmla="*/ 5033256 h 5873374"/>
              <a:gd name="connsiteX2863" fmla="*/ 4296222 w 5252311"/>
              <a:gd name="connsiteY2863" fmla="*/ 5041775 h 5873374"/>
              <a:gd name="connsiteX2864" fmla="*/ 4294888 w 5252311"/>
              <a:gd name="connsiteY2864" fmla="*/ 5032938 h 5873374"/>
              <a:gd name="connsiteX2865" fmla="*/ 4287645 w 5252311"/>
              <a:gd name="connsiteY2865" fmla="*/ 5027725 h 5873374"/>
              <a:gd name="connsiteX2866" fmla="*/ 4279891 w 5252311"/>
              <a:gd name="connsiteY2866" fmla="*/ 5028933 h 5873374"/>
              <a:gd name="connsiteX2867" fmla="*/ 4302322 w 5252311"/>
              <a:gd name="connsiteY2867" fmla="*/ 5008335 h 5873374"/>
              <a:gd name="connsiteX2868" fmla="*/ 4100537 w 5252311"/>
              <a:gd name="connsiteY2868" fmla="*/ 5007890 h 5873374"/>
              <a:gd name="connsiteX2869" fmla="*/ 4101014 w 5252311"/>
              <a:gd name="connsiteY2869" fmla="*/ 5014628 h 5873374"/>
              <a:gd name="connsiteX2870" fmla="*/ 4097201 w 5252311"/>
              <a:gd name="connsiteY2870" fmla="*/ 5022194 h 5873374"/>
              <a:gd name="connsiteX2871" fmla="*/ 4097773 w 5252311"/>
              <a:gd name="connsiteY2871" fmla="*/ 5009924 h 5873374"/>
              <a:gd name="connsiteX2872" fmla="*/ 4100537 w 5252311"/>
              <a:gd name="connsiteY2872" fmla="*/ 5007890 h 5873374"/>
              <a:gd name="connsiteX2873" fmla="*/ 962026 w 5252311"/>
              <a:gd name="connsiteY2873" fmla="*/ 5003567 h 5873374"/>
              <a:gd name="connsiteX2874" fmla="*/ 965457 w 5252311"/>
              <a:gd name="connsiteY2874" fmla="*/ 5005283 h 5873374"/>
              <a:gd name="connsiteX2875" fmla="*/ 961835 w 5252311"/>
              <a:gd name="connsiteY2875" fmla="*/ 5008843 h 5873374"/>
              <a:gd name="connsiteX2876" fmla="*/ 958403 w 5252311"/>
              <a:gd name="connsiteY2876" fmla="*/ 5007127 h 5873374"/>
              <a:gd name="connsiteX2877" fmla="*/ 962026 w 5252311"/>
              <a:gd name="connsiteY2877" fmla="*/ 5003567 h 5873374"/>
              <a:gd name="connsiteX2878" fmla="*/ 444411 w 5252311"/>
              <a:gd name="connsiteY2878" fmla="*/ 5003249 h 5873374"/>
              <a:gd name="connsiteX2879" fmla="*/ 478980 w 5252311"/>
              <a:gd name="connsiteY2879" fmla="*/ 5012785 h 5873374"/>
              <a:gd name="connsiteX2880" fmla="*/ 447970 w 5252311"/>
              <a:gd name="connsiteY2880" fmla="*/ 5012530 h 5873374"/>
              <a:gd name="connsiteX2881" fmla="*/ 444411 w 5252311"/>
              <a:gd name="connsiteY2881" fmla="*/ 5003249 h 5873374"/>
              <a:gd name="connsiteX2882" fmla="*/ 351132 w 5252311"/>
              <a:gd name="connsiteY2882" fmla="*/ 5000833 h 5873374"/>
              <a:gd name="connsiteX2883" fmla="*/ 354500 w 5252311"/>
              <a:gd name="connsiteY2883" fmla="*/ 5004457 h 5873374"/>
              <a:gd name="connsiteX2884" fmla="*/ 350878 w 5252311"/>
              <a:gd name="connsiteY2884" fmla="*/ 5007826 h 5873374"/>
              <a:gd name="connsiteX2885" fmla="*/ 347509 w 5252311"/>
              <a:gd name="connsiteY2885" fmla="*/ 5004202 h 5873374"/>
              <a:gd name="connsiteX2886" fmla="*/ 351132 w 5252311"/>
              <a:gd name="connsiteY2886" fmla="*/ 5000833 h 5873374"/>
              <a:gd name="connsiteX2887" fmla="*/ 407367 w 5252311"/>
              <a:gd name="connsiteY2887" fmla="*/ 4999307 h 5873374"/>
              <a:gd name="connsiteX2888" fmla="*/ 417788 w 5252311"/>
              <a:gd name="connsiteY2888" fmla="*/ 5002676 h 5873374"/>
              <a:gd name="connsiteX2889" fmla="*/ 407240 w 5252311"/>
              <a:gd name="connsiteY2889" fmla="*/ 5003693 h 5873374"/>
              <a:gd name="connsiteX2890" fmla="*/ 396820 w 5252311"/>
              <a:gd name="connsiteY2890" fmla="*/ 5000324 h 5873374"/>
              <a:gd name="connsiteX2891" fmla="*/ 407367 w 5252311"/>
              <a:gd name="connsiteY2891" fmla="*/ 4999307 h 5873374"/>
              <a:gd name="connsiteX2892" fmla="*/ 232565 w 5252311"/>
              <a:gd name="connsiteY2892" fmla="*/ 4997527 h 5873374"/>
              <a:gd name="connsiteX2893" fmla="*/ 225893 w 5252311"/>
              <a:gd name="connsiteY2893" fmla="*/ 4997654 h 5873374"/>
              <a:gd name="connsiteX2894" fmla="*/ 230405 w 5252311"/>
              <a:gd name="connsiteY2894" fmla="*/ 4999562 h 5873374"/>
              <a:gd name="connsiteX2895" fmla="*/ 232565 w 5252311"/>
              <a:gd name="connsiteY2895" fmla="*/ 4997527 h 5873374"/>
              <a:gd name="connsiteX2896" fmla="*/ 4098155 w 5252311"/>
              <a:gd name="connsiteY2896" fmla="*/ 4995937 h 5873374"/>
              <a:gd name="connsiteX2897" fmla="*/ 4101523 w 5252311"/>
              <a:gd name="connsiteY2897" fmla="*/ 4999561 h 5873374"/>
              <a:gd name="connsiteX2898" fmla="*/ 4097901 w 5252311"/>
              <a:gd name="connsiteY2898" fmla="*/ 5002930 h 5873374"/>
              <a:gd name="connsiteX2899" fmla="*/ 4094533 w 5252311"/>
              <a:gd name="connsiteY2899" fmla="*/ 4999307 h 5873374"/>
              <a:gd name="connsiteX2900" fmla="*/ 4098155 w 5252311"/>
              <a:gd name="connsiteY2900" fmla="*/ 4995937 h 5873374"/>
              <a:gd name="connsiteX2901" fmla="*/ 4280781 w 5252311"/>
              <a:gd name="connsiteY2901" fmla="*/ 4995493 h 5873374"/>
              <a:gd name="connsiteX2902" fmla="*/ 4284149 w 5252311"/>
              <a:gd name="connsiteY2902" fmla="*/ 4999307 h 5873374"/>
              <a:gd name="connsiteX2903" fmla="*/ 4280590 w 5252311"/>
              <a:gd name="connsiteY2903" fmla="*/ 5000770 h 5873374"/>
              <a:gd name="connsiteX2904" fmla="*/ 4277222 w 5252311"/>
              <a:gd name="connsiteY2904" fmla="*/ 4996955 h 5873374"/>
              <a:gd name="connsiteX2905" fmla="*/ 4280781 w 5252311"/>
              <a:gd name="connsiteY2905" fmla="*/ 4995493 h 5873374"/>
              <a:gd name="connsiteX2906" fmla="*/ 725711 w 5252311"/>
              <a:gd name="connsiteY2906" fmla="*/ 4989771 h 5873374"/>
              <a:gd name="connsiteX2907" fmla="*/ 730666 w 5252311"/>
              <a:gd name="connsiteY2907" fmla="*/ 4993458 h 5873374"/>
              <a:gd name="connsiteX2908" fmla="*/ 723360 w 5252311"/>
              <a:gd name="connsiteY2908" fmla="*/ 4996700 h 5873374"/>
              <a:gd name="connsiteX2909" fmla="*/ 718403 w 5252311"/>
              <a:gd name="connsiteY2909" fmla="*/ 4993013 h 5873374"/>
              <a:gd name="connsiteX2910" fmla="*/ 725711 w 5252311"/>
              <a:gd name="connsiteY2910" fmla="*/ 4989771 h 5873374"/>
              <a:gd name="connsiteX2911" fmla="*/ 709762 w 5252311"/>
              <a:gd name="connsiteY2911" fmla="*/ 4988182 h 5873374"/>
              <a:gd name="connsiteX2912" fmla="*/ 714781 w 5252311"/>
              <a:gd name="connsiteY2912" fmla="*/ 4989707 h 5873374"/>
              <a:gd name="connsiteX2913" fmla="*/ 707855 w 5252311"/>
              <a:gd name="connsiteY2913" fmla="*/ 4992631 h 5873374"/>
              <a:gd name="connsiteX2914" fmla="*/ 709762 w 5252311"/>
              <a:gd name="connsiteY2914" fmla="*/ 4988182 h 5873374"/>
              <a:gd name="connsiteX2915" fmla="*/ 365628 w 5252311"/>
              <a:gd name="connsiteY2915" fmla="*/ 4988046 h 5873374"/>
              <a:gd name="connsiteX2916" fmla="*/ 375024 w 5252311"/>
              <a:gd name="connsiteY2916" fmla="*/ 4990597 h 5873374"/>
              <a:gd name="connsiteX2917" fmla="*/ 373817 w 5252311"/>
              <a:gd name="connsiteY2917" fmla="*/ 4994348 h 5873374"/>
              <a:gd name="connsiteX2918" fmla="*/ 364094 w 5252311"/>
              <a:gd name="connsiteY2918" fmla="*/ 4991742 h 5873374"/>
              <a:gd name="connsiteX2919" fmla="*/ 365628 w 5252311"/>
              <a:gd name="connsiteY2919" fmla="*/ 4988046 h 5873374"/>
              <a:gd name="connsiteX2920" fmla="*/ 4244371 w 5252311"/>
              <a:gd name="connsiteY2920" fmla="*/ 4987101 h 5873374"/>
              <a:gd name="connsiteX2921" fmla="*/ 4245896 w 5252311"/>
              <a:gd name="connsiteY2921" fmla="*/ 4994030 h 5873374"/>
              <a:gd name="connsiteX2922" fmla="*/ 4244879 w 5252311"/>
              <a:gd name="connsiteY2922" fmla="*/ 5002804 h 5873374"/>
              <a:gd name="connsiteX2923" fmla="*/ 4246785 w 5252311"/>
              <a:gd name="connsiteY2923" fmla="*/ 5012721 h 5873374"/>
              <a:gd name="connsiteX2924" fmla="*/ 4245007 w 5252311"/>
              <a:gd name="connsiteY2924" fmla="*/ 5028487 h 5873374"/>
              <a:gd name="connsiteX2925" fmla="*/ 4241193 w 5252311"/>
              <a:gd name="connsiteY2925" fmla="*/ 5036244 h 5873374"/>
              <a:gd name="connsiteX2926" fmla="*/ 4238588 w 5252311"/>
              <a:gd name="connsiteY2926" fmla="*/ 5011513 h 5873374"/>
              <a:gd name="connsiteX2927" fmla="*/ 4244371 w 5252311"/>
              <a:gd name="connsiteY2927" fmla="*/ 4987101 h 5873374"/>
              <a:gd name="connsiteX2928" fmla="*/ 3796193 w 5252311"/>
              <a:gd name="connsiteY2928" fmla="*/ 4983541 h 5873374"/>
              <a:gd name="connsiteX2929" fmla="*/ 3800958 w 5252311"/>
              <a:gd name="connsiteY2929" fmla="*/ 4993967 h 5873374"/>
              <a:gd name="connsiteX2930" fmla="*/ 3795748 w 5252311"/>
              <a:gd name="connsiteY2930" fmla="*/ 4995175 h 5873374"/>
              <a:gd name="connsiteX2931" fmla="*/ 3796193 w 5252311"/>
              <a:gd name="connsiteY2931" fmla="*/ 4983541 h 5873374"/>
              <a:gd name="connsiteX2932" fmla="*/ 549027 w 5252311"/>
              <a:gd name="connsiteY2932" fmla="*/ 4980212 h 5873374"/>
              <a:gd name="connsiteX2933" fmla="*/ 553450 w 5252311"/>
              <a:gd name="connsiteY2933" fmla="*/ 4981443 h 5873374"/>
              <a:gd name="connsiteX2934" fmla="*/ 628493 w 5252311"/>
              <a:gd name="connsiteY2934" fmla="*/ 4984368 h 5873374"/>
              <a:gd name="connsiteX2935" fmla="*/ 675704 w 5252311"/>
              <a:gd name="connsiteY2935" fmla="*/ 4984749 h 5873374"/>
              <a:gd name="connsiteX2936" fmla="*/ 689555 w 5252311"/>
              <a:gd name="connsiteY2936" fmla="*/ 4994476 h 5873374"/>
              <a:gd name="connsiteX2937" fmla="*/ 634339 w 5252311"/>
              <a:gd name="connsiteY2937" fmla="*/ 4997210 h 5873374"/>
              <a:gd name="connsiteX2938" fmla="*/ 627159 w 5252311"/>
              <a:gd name="connsiteY2938" fmla="*/ 4996574 h 5873374"/>
              <a:gd name="connsiteX2939" fmla="*/ 604792 w 5252311"/>
              <a:gd name="connsiteY2939" fmla="*/ 4997845 h 5873374"/>
              <a:gd name="connsiteX2940" fmla="*/ 562918 w 5252311"/>
              <a:gd name="connsiteY2940" fmla="*/ 4994603 h 5873374"/>
              <a:gd name="connsiteX2941" fmla="*/ 541187 w 5252311"/>
              <a:gd name="connsiteY2941" fmla="*/ 4990026 h 5873374"/>
              <a:gd name="connsiteX2942" fmla="*/ 549193 w 5252311"/>
              <a:gd name="connsiteY2942" fmla="*/ 4986783 h 5873374"/>
              <a:gd name="connsiteX2943" fmla="*/ 551989 w 5252311"/>
              <a:gd name="connsiteY2943" fmla="*/ 4983032 h 5873374"/>
              <a:gd name="connsiteX2944" fmla="*/ 549027 w 5252311"/>
              <a:gd name="connsiteY2944" fmla="*/ 4980212 h 5873374"/>
              <a:gd name="connsiteX2945" fmla="*/ 4095295 w 5252311"/>
              <a:gd name="connsiteY2945" fmla="*/ 4976485 h 5873374"/>
              <a:gd name="connsiteX2946" fmla="*/ 4098727 w 5252311"/>
              <a:gd name="connsiteY2946" fmla="*/ 4978201 h 5873374"/>
              <a:gd name="connsiteX2947" fmla="*/ 4095105 w 5252311"/>
              <a:gd name="connsiteY2947" fmla="*/ 4981761 h 5873374"/>
              <a:gd name="connsiteX2948" fmla="*/ 4091673 w 5252311"/>
              <a:gd name="connsiteY2948" fmla="*/ 4980045 h 5873374"/>
              <a:gd name="connsiteX2949" fmla="*/ 4095295 w 5252311"/>
              <a:gd name="connsiteY2949" fmla="*/ 4976485 h 5873374"/>
              <a:gd name="connsiteX2950" fmla="*/ 1050864 w 5252311"/>
              <a:gd name="connsiteY2950" fmla="*/ 4975531 h 5873374"/>
              <a:gd name="connsiteX2951" fmla="*/ 1024429 w 5252311"/>
              <a:gd name="connsiteY2951" fmla="*/ 4987991 h 5873374"/>
              <a:gd name="connsiteX2952" fmla="*/ 1034977 w 5252311"/>
              <a:gd name="connsiteY2952" fmla="*/ 4977946 h 5873374"/>
              <a:gd name="connsiteX2953" fmla="*/ 1050864 w 5252311"/>
              <a:gd name="connsiteY2953" fmla="*/ 4975531 h 5873374"/>
              <a:gd name="connsiteX2954" fmla="*/ 4117408 w 5252311"/>
              <a:gd name="connsiteY2954" fmla="*/ 4972352 h 5873374"/>
              <a:gd name="connsiteX2955" fmla="*/ 4119950 w 5252311"/>
              <a:gd name="connsiteY2955" fmla="*/ 4974704 h 5873374"/>
              <a:gd name="connsiteX2956" fmla="*/ 4111880 w 5252311"/>
              <a:gd name="connsiteY2956" fmla="*/ 4980235 h 5873374"/>
              <a:gd name="connsiteX2957" fmla="*/ 4109338 w 5252311"/>
              <a:gd name="connsiteY2957" fmla="*/ 4977883 h 5873374"/>
              <a:gd name="connsiteX2958" fmla="*/ 4117408 w 5252311"/>
              <a:gd name="connsiteY2958" fmla="*/ 4972352 h 5873374"/>
              <a:gd name="connsiteX2959" fmla="*/ 833471 w 5252311"/>
              <a:gd name="connsiteY2959" fmla="*/ 4969285 h 5873374"/>
              <a:gd name="connsiteX2960" fmla="*/ 840275 w 5252311"/>
              <a:gd name="connsiteY2960" fmla="*/ 4972479 h 5873374"/>
              <a:gd name="connsiteX2961" fmla="*/ 830430 w 5252311"/>
              <a:gd name="connsiteY2961" fmla="*/ 4977247 h 5873374"/>
              <a:gd name="connsiteX2962" fmla="*/ 810985 w 5252311"/>
              <a:gd name="connsiteY2962" fmla="*/ 4980744 h 5873374"/>
              <a:gd name="connsiteX2963" fmla="*/ 801391 w 5252311"/>
              <a:gd name="connsiteY2963" fmla="*/ 4978837 h 5873374"/>
              <a:gd name="connsiteX2964" fmla="*/ 811875 w 5252311"/>
              <a:gd name="connsiteY2964" fmla="*/ 4975340 h 5873374"/>
              <a:gd name="connsiteX2965" fmla="*/ 824521 w 5252311"/>
              <a:gd name="connsiteY2965" fmla="*/ 4972289 h 5873374"/>
              <a:gd name="connsiteX2966" fmla="*/ 833471 w 5252311"/>
              <a:gd name="connsiteY2966" fmla="*/ 4969285 h 5873374"/>
              <a:gd name="connsiteX2967" fmla="*/ 991131 w 5252311"/>
              <a:gd name="connsiteY2967" fmla="*/ 4967520 h 5873374"/>
              <a:gd name="connsiteX2968" fmla="*/ 999453 w 5252311"/>
              <a:gd name="connsiteY2968" fmla="*/ 4969809 h 5873374"/>
              <a:gd name="connsiteX2969" fmla="*/ 989989 w 5252311"/>
              <a:gd name="connsiteY2969" fmla="*/ 4973687 h 5873374"/>
              <a:gd name="connsiteX2970" fmla="*/ 976199 w 5252311"/>
              <a:gd name="connsiteY2970" fmla="*/ 4975975 h 5873374"/>
              <a:gd name="connsiteX2971" fmla="*/ 961009 w 5252311"/>
              <a:gd name="connsiteY2971" fmla="*/ 4982651 h 5873374"/>
              <a:gd name="connsiteX2972" fmla="*/ 954654 w 5252311"/>
              <a:gd name="connsiteY2972" fmla="*/ 4994031 h 5873374"/>
              <a:gd name="connsiteX2973" fmla="*/ 953701 w 5252311"/>
              <a:gd name="connsiteY2973" fmla="*/ 5001341 h 5873374"/>
              <a:gd name="connsiteX2974" fmla="*/ 912653 w 5252311"/>
              <a:gd name="connsiteY2974" fmla="*/ 4995493 h 5873374"/>
              <a:gd name="connsiteX2975" fmla="*/ 940292 w 5252311"/>
              <a:gd name="connsiteY2975" fmla="*/ 4983477 h 5873374"/>
              <a:gd name="connsiteX2976" fmla="*/ 954465 w 5252311"/>
              <a:gd name="connsiteY2976" fmla="*/ 4978010 h 5873374"/>
              <a:gd name="connsiteX2977" fmla="*/ 991131 w 5252311"/>
              <a:gd name="connsiteY2977" fmla="*/ 4967520 h 5873374"/>
              <a:gd name="connsiteX2978" fmla="*/ 3982504 w 5252311"/>
              <a:gd name="connsiteY2978" fmla="*/ 4964342 h 5873374"/>
              <a:gd name="connsiteX2979" fmla="*/ 3990257 w 5252311"/>
              <a:gd name="connsiteY2979" fmla="*/ 4968983 h 5873374"/>
              <a:gd name="connsiteX2980" fmla="*/ 3984792 w 5252311"/>
              <a:gd name="connsiteY2980" fmla="*/ 4974259 h 5873374"/>
              <a:gd name="connsiteX2981" fmla="*/ 3979264 w 5252311"/>
              <a:gd name="connsiteY2981" fmla="*/ 4981252 h 5873374"/>
              <a:gd name="connsiteX2982" fmla="*/ 3975388 w 5252311"/>
              <a:gd name="connsiteY2982" fmla="*/ 4986020 h 5873374"/>
              <a:gd name="connsiteX2983" fmla="*/ 3973164 w 5252311"/>
              <a:gd name="connsiteY2983" fmla="*/ 4974386 h 5873374"/>
              <a:gd name="connsiteX2984" fmla="*/ 3982504 w 5252311"/>
              <a:gd name="connsiteY2984" fmla="*/ 4964342 h 5873374"/>
              <a:gd name="connsiteX2985" fmla="*/ 4239858 w 5252311"/>
              <a:gd name="connsiteY2985" fmla="*/ 4960591 h 5873374"/>
              <a:gd name="connsiteX2986" fmla="*/ 4243290 w 5252311"/>
              <a:gd name="connsiteY2986" fmla="*/ 4962307 h 5873374"/>
              <a:gd name="connsiteX2987" fmla="*/ 4239668 w 5252311"/>
              <a:gd name="connsiteY2987" fmla="*/ 4965867 h 5873374"/>
              <a:gd name="connsiteX2988" fmla="*/ 4236237 w 5252311"/>
              <a:gd name="connsiteY2988" fmla="*/ 4964151 h 5873374"/>
              <a:gd name="connsiteX2989" fmla="*/ 4239858 w 5252311"/>
              <a:gd name="connsiteY2989" fmla="*/ 4960591 h 5873374"/>
              <a:gd name="connsiteX2990" fmla="*/ 961708 w 5252311"/>
              <a:gd name="connsiteY2990" fmla="*/ 4959828 h 5873374"/>
              <a:gd name="connsiteX2991" fmla="*/ 958340 w 5252311"/>
              <a:gd name="connsiteY2991" fmla="*/ 4964977 h 5873374"/>
              <a:gd name="connsiteX2992" fmla="*/ 947664 w 5252311"/>
              <a:gd name="connsiteY2992" fmla="*/ 4969491 h 5873374"/>
              <a:gd name="connsiteX2993" fmla="*/ 951032 w 5252311"/>
              <a:gd name="connsiteY2993" fmla="*/ 4964342 h 5873374"/>
              <a:gd name="connsiteX2994" fmla="*/ 961708 w 5252311"/>
              <a:gd name="connsiteY2994" fmla="*/ 4959828 h 5873374"/>
              <a:gd name="connsiteX2995" fmla="*/ 355469 w 5252311"/>
              <a:gd name="connsiteY2995" fmla="*/ 4954496 h 5873374"/>
              <a:gd name="connsiteX2996" fmla="*/ 384746 w 5252311"/>
              <a:gd name="connsiteY2996" fmla="*/ 4960019 h 5873374"/>
              <a:gd name="connsiteX2997" fmla="*/ 443522 w 5252311"/>
              <a:gd name="connsiteY2997" fmla="*/ 4970890 h 5873374"/>
              <a:gd name="connsiteX2998" fmla="*/ 481140 w 5252311"/>
              <a:gd name="connsiteY2998" fmla="*/ 4978709 h 5873374"/>
              <a:gd name="connsiteX2999" fmla="*/ 509797 w 5252311"/>
              <a:gd name="connsiteY2999" fmla="*/ 4983351 h 5873374"/>
              <a:gd name="connsiteX3000" fmla="*/ 536167 w 5252311"/>
              <a:gd name="connsiteY3000" fmla="*/ 4992378 h 5873374"/>
              <a:gd name="connsiteX3001" fmla="*/ 425475 w 5252311"/>
              <a:gd name="connsiteY3001" fmla="*/ 4983986 h 5873374"/>
              <a:gd name="connsiteX3002" fmla="*/ 394087 w 5252311"/>
              <a:gd name="connsiteY3002" fmla="*/ 4978328 h 5873374"/>
              <a:gd name="connsiteX3003" fmla="*/ 337598 w 5252311"/>
              <a:gd name="connsiteY3003" fmla="*/ 4964087 h 5873374"/>
              <a:gd name="connsiteX3004" fmla="*/ 341919 w 5252311"/>
              <a:gd name="connsiteY3004" fmla="*/ 4955124 h 5873374"/>
              <a:gd name="connsiteX3005" fmla="*/ 355469 w 5252311"/>
              <a:gd name="connsiteY3005" fmla="*/ 4954496 h 5873374"/>
              <a:gd name="connsiteX3006" fmla="*/ 816260 w 5252311"/>
              <a:gd name="connsiteY3006" fmla="*/ 4950927 h 5873374"/>
              <a:gd name="connsiteX3007" fmla="*/ 821596 w 5252311"/>
              <a:gd name="connsiteY3007" fmla="*/ 4954615 h 5873374"/>
              <a:gd name="connsiteX3008" fmla="*/ 818165 w 5252311"/>
              <a:gd name="connsiteY3008" fmla="*/ 4957984 h 5873374"/>
              <a:gd name="connsiteX3009" fmla="*/ 812826 w 5252311"/>
              <a:gd name="connsiteY3009" fmla="*/ 4954297 h 5873374"/>
              <a:gd name="connsiteX3010" fmla="*/ 816260 w 5252311"/>
              <a:gd name="connsiteY3010" fmla="*/ 4950927 h 5873374"/>
              <a:gd name="connsiteX3011" fmla="*/ 985411 w 5252311"/>
              <a:gd name="connsiteY3011" fmla="*/ 4949974 h 5873374"/>
              <a:gd name="connsiteX3012" fmla="*/ 986683 w 5252311"/>
              <a:gd name="connsiteY3012" fmla="*/ 4953534 h 5873374"/>
              <a:gd name="connsiteX3013" fmla="*/ 980963 w 5252311"/>
              <a:gd name="connsiteY3013" fmla="*/ 4956840 h 5873374"/>
              <a:gd name="connsiteX3014" fmla="*/ 979691 w 5252311"/>
              <a:gd name="connsiteY3014" fmla="*/ 4953280 h 5873374"/>
              <a:gd name="connsiteX3015" fmla="*/ 985411 w 5252311"/>
              <a:gd name="connsiteY3015" fmla="*/ 4949974 h 5873374"/>
              <a:gd name="connsiteX3016" fmla="*/ 4096312 w 5252311"/>
              <a:gd name="connsiteY3016" fmla="*/ 4948384 h 5873374"/>
              <a:gd name="connsiteX3017" fmla="*/ 4099553 w 5252311"/>
              <a:gd name="connsiteY3017" fmla="*/ 4955377 h 5873374"/>
              <a:gd name="connsiteX3018" fmla="*/ 4095740 w 5252311"/>
              <a:gd name="connsiteY3018" fmla="*/ 4964214 h 5873374"/>
              <a:gd name="connsiteX3019" fmla="*/ 4092499 w 5252311"/>
              <a:gd name="connsiteY3019" fmla="*/ 4957221 h 5873374"/>
              <a:gd name="connsiteX3020" fmla="*/ 4096312 w 5252311"/>
              <a:gd name="connsiteY3020" fmla="*/ 4948384 h 5873374"/>
              <a:gd name="connsiteX3021" fmla="*/ 602442 w 5252311"/>
              <a:gd name="connsiteY3021" fmla="*/ 4946604 h 5873374"/>
              <a:gd name="connsiteX3022" fmla="*/ 605809 w 5252311"/>
              <a:gd name="connsiteY3022" fmla="*/ 4950418 h 5873374"/>
              <a:gd name="connsiteX3023" fmla="*/ 602251 w 5252311"/>
              <a:gd name="connsiteY3023" fmla="*/ 4951881 h 5873374"/>
              <a:gd name="connsiteX3024" fmla="*/ 598883 w 5252311"/>
              <a:gd name="connsiteY3024" fmla="*/ 4948066 h 5873374"/>
              <a:gd name="connsiteX3025" fmla="*/ 602442 w 5252311"/>
              <a:gd name="connsiteY3025" fmla="*/ 4946604 h 5873374"/>
              <a:gd name="connsiteX3026" fmla="*/ 4082396 w 5252311"/>
              <a:gd name="connsiteY3026" fmla="*/ 4946159 h 5873374"/>
              <a:gd name="connsiteX3027" fmla="*/ 4085827 w 5252311"/>
              <a:gd name="connsiteY3027" fmla="*/ 4947876 h 5873374"/>
              <a:gd name="connsiteX3028" fmla="*/ 4082205 w 5252311"/>
              <a:gd name="connsiteY3028" fmla="*/ 4951436 h 5873374"/>
              <a:gd name="connsiteX3029" fmla="*/ 4078774 w 5252311"/>
              <a:gd name="connsiteY3029" fmla="*/ 4949719 h 5873374"/>
              <a:gd name="connsiteX3030" fmla="*/ 4082396 w 5252311"/>
              <a:gd name="connsiteY3030" fmla="*/ 4946159 h 5873374"/>
              <a:gd name="connsiteX3031" fmla="*/ 659182 w 5252311"/>
              <a:gd name="connsiteY3031" fmla="*/ 4945015 h 5873374"/>
              <a:gd name="connsiteX3032" fmla="*/ 666489 w 5252311"/>
              <a:gd name="connsiteY3032" fmla="*/ 4948639 h 5873374"/>
              <a:gd name="connsiteX3033" fmla="*/ 647427 w 5252311"/>
              <a:gd name="connsiteY3033" fmla="*/ 4964787 h 5873374"/>
              <a:gd name="connsiteX3034" fmla="*/ 641329 w 5252311"/>
              <a:gd name="connsiteY3034" fmla="*/ 4963197 h 5873374"/>
              <a:gd name="connsiteX3035" fmla="*/ 647618 w 5252311"/>
              <a:gd name="connsiteY3035" fmla="*/ 4958684 h 5873374"/>
              <a:gd name="connsiteX3036" fmla="*/ 641584 w 5252311"/>
              <a:gd name="connsiteY3036" fmla="*/ 4954933 h 5873374"/>
              <a:gd name="connsiteX3037" fmla="*/ 644379 w 5252311"/>
              <a:gd name="connsiteY3037" fmla="*/ 4951182 h 5873374"/>
              <a:gd name="connsiteX3038" fmla="*/ 659182 w 5252311"/>
              <a:gd name="connsiteY3038" fmla="*/ 4945015 h 5873374"/>
              <a:gd name="connsiteX3039" fmla="*/ 927647 w 5252311"/>
              <a:gd name="connsiteY3039" fmla="*/ 4944379 h 5873374"/>
              <a:gd name="connsiteX3040" fmla="*/ 930698 w 5252311"/>
              <a:gd name="connsiteY3040" fmla="*/ 4948003 h 5873374"/>
              <a:gd name="connsiteX3041" fmla="*/ 923199 w 5252311"/>
              <a:gd name="connsiteY3041" fmla="*/ 4951245 h 5873374"/>
              <a:gd name="connsiteX3042" fmla="*/ 920151 w 5252311"/>
              <a:gd name="connsiteY3042" fmla="*/ 4947622 h 5873374"/>
              <a:gd name="connsiteX3043" fmla="*/ 927647 w 5252311"/>
              <a:gd name="connsiteY3043" fmla="*/ 4944379 h 5873374"/>
              <a:gd name="connsiteX3044" fmla="*/ 149324 w 5252311"/>
              <a:gd name="connsiteY3044" fmla="*/ 4944316 h 5873374"/>
              <a:gd name="connsiteX3045" fmla="*/ 145893 w 5252311"/>
              <a:gd name="connsiteY3045" fmla="*/ 4947685 h 5873374"/>
              <a:gd name="connsiteX3046" fmla="*/ 151230 w 5252311"/>
              <a:gd name="connsiteY3046" fmla="*/ 4951372 h 5873374"/>
              <a:gd name="connsiteX3047" fmla="*/ 154662 w 5252311"/>
              <a:gd name="connsiteY3047" fmla="*/ 4948003 h 5873374"/>
              <a:gd name="connsiteX3048" fmla="*/ 149324 w 5252311"/>
              <a:gd name="connsiteY3048" fmla="*/ 4944316 h 5873374"/>
              <a:gd name="connsiteX3049" fmla="*/ 4242591 w 5252311"/>
              <a:gd name="connsiteY3049" fmla="*/ 4942473 h 5873374"/>
              <a:gd name="connsiteX3050" fmla="*/ 4242718 w 5252311"/>
              <a:gd name="connsiteY3050" fmla="*/ 4949148 h 5873374"/>
              <a:gd name="connsiteX3051" fmla="*/ 4240685 w 5252311"/>
              <a:gd name="connsiteY3051" fmla="*/ 4946986 h 5873374"/>
              <a:gd name="connsiteX3052" fmla="*/ 4242591 w 5252311"/>
              <a:gd name="connsiteY3052" fmla="*/ 4942473 h 5873374"/>
              <a:gd name="connsiteX3053" fmla="*/ 412958 w 5252311"/>
              <a:gd name="connsiteY3053" fmla="*/ 4941519 h 5873374"/>
              <a:gd name="connsiteX3054" fmla="*/ 416389 w 5252311"/>
              <a:gd name="connsiteY3054" fmla="*/ 4943235 h 5873374"/>
              <a:gd name="connsiteX3055" fmla="*/ 412767 w 5252311"/>
              <a:gd name="connsiteY3055" fmla="*/ 4946795 h 5873374"/>
              <a:gd name="connsiteX3056" fmla="*/ 409336 w 5252311"/>
              <a:gd name="connsiteY3056" fmla="*/ 4945079 h 5873374"/>
              <a:gd name="connsiteX3057" fmla="*/ 412958 w 5252311"/>
              <a:gd name="connsiteY3057" fmla="*/ 4941519 h 5873374"/>
              <a:gd name="connsiteX3058" fmla="*/ 4297811 w 5252311"/>
              <a:gd name="connsiteY3058" fmla="*/ 4940437 h 5873374"/>
              <a:gd name="connsiteX3059" fmla="*/ 4299909 w 5252311"/>
              <a:gd name="connsiteY3059" fmla="*/ 4950355 h 5873374"/>
              <a:gd name="connsiteX3060" fmla="*/ 4292537 w 5252311"/>
              <a:gd name="connsiteY3060" fmla="*/ 4959891 h 5873374"/>
              <a:gd name="connsiteX3061" fmla="*/ 4288788 w 5252311"/>
              <a:gd name="connsiteY3061" fmla="*/ 4962243 h 5873374"/>
              <a:gd name="connsiteX3062" fmla="*/ 4286565 w 5252311"/>
              <a:gd name="connsiteY3062" fmla="*/ 4950545 h 5873374"/>
              <a:gd name="connsiteX3063" fmla="*/ 4297811 w 5252311"/>
              <a:gd name="connsiteY3063" fmla="*/ 4940437 h 5873374"/>
              <a:gd name="connsiteX3064" fmla="*/ 520091 w 5252311"/>
              <a:gd name="connsiteY3064" fmla="*/ 4936687 h 5873374"/>
              <a:gd name="connsiteX3065" fmla="*/ 523649 w 5252311"/>
              <a:gd name="connsiteY3065" fmla="*/ 4940311 h 5873374"/>
              <a:gd name="connsiteX3066" fmla="*/ 521933 w 5252311"/>
              <a:gd name="connsiteY3066" fmla="*/ 4943744 h 5873374"/>
              <a:gd name="connsiteX3067" fmla="*/ 518375 w 5252311"/>
              <a:gd name="connsiteY3067" fmla="*/ 4940120 h 5873374"/>
              <a:gd name="connsiteX3068" fmla="*/ 520091 w 5252311"/>
              <a:gd name="connsiteY3068" fmla="*/ 4936687 h 5873374"/>
              <a:gd name="connsiteX3069" fmla="*/ 1086492 w 5252311"/>
              <a:gd name="connsiteY3069" fmla="*/ 4933159 h 5873374"/>
              <a:gd name="connsiteX3070" fmla="*/ 1087302 w 5252311"/>
              <a:gd name="connsiteY3070" fmla="*/ 4937068 h 5873374"/>
              <a:gd name="connsiteX3071" fmla="*/ 1040126 w 5252311"/>
              <a:gd name="connsiteY3071" fmla="*/ 4969427 h 5873374"/>
              <a:gd name="connsiteX3072" fmla="*/ 1030086 w 5252311"/>
              <a:gd name="connsiteY3072" fmla="*/ 4965549 h 5873374"/>
              <a:gd name="connsiteX3073" fmla="*/ 1016166 w 5252311"/>
              <a:gd name="connsiteY3073" fmla="*/ 4957857 h 5873374"/>
              <a:gd name="connsiteX3074" fmla="*/ 1014197 w 5252311"/>
              <a:gd name="connsiteY3074" fmla="*/ 4964659 h 5873374"/>
              <a:gd name="connsiteX3075" fmla="*/ 1012988 w 5252311"/>
              <a:gd name="connsiteY3075" fmla="*/ 4978328 h 5873374"/>
              <a:gd name="connsiteX3076" fmla="*/ 996147 w 5252311"/>
              <a:gd name="connsiteY3076" fmla="*/ 4983350 h 5873374"/>
              <a:gd name="connsiteX3077" fmla="*/ 985475 w 5252311"/>
              <a:gd name="connsiteY3077" fmla="*/ 4985448 h 5873374"/>
              <a:gd name="connsiteX3078" fmla="*/ 997356 w 5252311"/>
              <a:gd name="connsiteY3078" fmla="*/ 4976548 h 5873374"/>
              <a:gd name="connsiteX3079" fmla="*/ 1005364 w 5252311"/>
              <a:gd name="connsiteY3079" fmla="*/ 4962625 h 5873374"/>
              <a:gd name="connsiteX3080" fmla="*/ 1026716 w 5252311"/>
              <a:gd name="connsiteY3080" fmla="*/ 4943171 h 5873374"/>
              <a:gd name="connsiteX3081" fmla="*/ 1039299 w 5252311"/>
              <a:gd name="connsiteY3081" fmla="*/ 4946604 h 5873374"/>
              <a:gd name="connsiteX3082" fmla="*/ 1050610 w 5252311"/>
              <a:gd name="connsiteY3082" fmla="*/ 4952644 h 5873374"/>
              <a:gd name="connsiteX3083" fmla="*/ 1066015 w 5252311"/>
              <a:gd name="connsiteY3083" fmla="*/ 4944062 h 5873374"/>
              <a:gd name="connsiteX3084" fmla="*/ 1081201 w 5252311"/>
              <a:gd name="connsiteY3084" fmla="*/ 4936687 h 5873374"/>
              <a:gd name="connsiteX3085" fmla="*/ 1086492 w 5252311"/>
              <a:gd name="connsiteY3085" fmla="*/ 4933159 h 5873374"/>
              <a:gd name="connsiteX3086" fmla="*/ 873700 w 5252311"/>
              <a:gd name="connsiteY3086" fmla="*/ 4928358 h 5873374"/>
              <a:gd name="connsiteX3087" fmla="*/ 876878 w 5252311"/>
              <a:gd name="connsiteY3087" fmla="*/ 4931982 h 5873374"/>
              <a:gd name="connsiteX3088" fmla="*/ 871285 w 5252311"/>
              <a:gd name="connsiteY3088" fmla="*/ 4935288 h 5873374"/>
              <a:gd name="connsiteX3089" fmla="*/ 868108 w 5252311"/>
              <a:gd name="connsiteY3089" fmla="*/ 4931664 h 5873374"/>
              <a:gd name="connsiteX3090" fmla="*/ 873700 w 5252311"/>
              <a:gd name="connsiteY3090" fmla="*/ 4928358 h 5873374"/>
              <a:gd name="connsiteX3091" fmla="*/ 1118746 w 5252311"/>
              <a:gd name="connsiteY3091" fmla="*/ 4924544 h 5873374"/>
              <a:gd name="connsiteX3092" fmla="*/ 1103248 w 5252311"/>
              <a:gd name="connsiteY3092" fmla="*/ 4936305 h 5873374"/>
              <a:gd name="connsiteX3093" fmla="*/ 1108395 w 5252311"/>
              <a:gd name="connsiteY3093" fmla="*/ 4929439 h 5873374"/>
              <a:gd name="connsiteX3094" fmla="*/ 1118746 w 5252311"/>
              <a:gd name="connsiteY3094" fmla="*/ 4924544 h 5873374"/>
              <a:gd name="connsiteX3095" fmla="*/ 3681494 w 5252311"/>
              <a:gd name="connsiteY3095" fmla="*/ 4922128 h 5873374"/>
              <a:gd name="connsiteX3096" fmla="*/ 3681622 w 5252311"/>
              <a:gd name="connsiteY3096" fmla="*/ 4928804 h 5873374"/>
              <a:gd name="connsiteX3097" fmla="*/ 3679588 w 5252311"/>
              <a:gd name="connsiteY3097" fmla="*/ 4926642 h 5873374"/>
              <a:gd name="connsiteX3098" fmla="*/ 3681494 w 5252311"/>
              <a:gd name="connsiteY3098" fmla="*/ 4922128 h 5873374"/>
              <a:gd name="connsiteX3099" fmla="*/ 3991909 w 5252311"/>
              <a:gd name="connsiteY3099" fmla="*/ 4921747 h 5873374"/>
              <a:gd name="connsiteX3100" fmla="*/ 3989876 w 5252311"/>
              <a:gd name="connsiteY3100" fmla="*/ 4958938 h 5873374"/>
              <a:gd name="connsiteX3101" fmla="*/ 3981360 w 5252311"/>
              <a:gd name="connsiteY3101" fmla="*/ 4957221 h 5873374"/>
              <a:gd name="connsiteX3102" fmla="*/ 3979835 w 5252311"/>
              <a:gd name="connsiteY3102" fmla="*/ 4951563 h 5873374"/>
              <a:gd name="connsiteX3103" fmla="*/ 3983839 w 5252311"/>
              <a:gd name="connsiteY3103" fmla="*/ 4943298 h 5873374"/>
              <a:gd name="connsiteX3104" fmla="*/ 3981805 w 5252311"/>
              <a:gd name="connsiteY3104" fmla="*/ 4941646 h 5873374"/>
              <a:gd name="connsiteX3105" fmla="*/ 3976531 w 5252311"/>
              <a:gd name="connsiteY3105" fmla="*/ 4945842 h 5873374"/>
              <a:gd name="connsiteX3106" fmla="*/ 3974434 w 5252311"/>
              <a:gd name="connsiteY3106" fmla="*/ 4939548 h 5873374"/>
              <a:gd name="connsiteX3107" fmla="*/ 3982695 w 5252311"/>
              <a:gd name="connsiteY3107" fmla="*/ 4933699 h 5873374"/>
              <a:gd name="connsiteX3108" fmla="*/ 3988859 w 5252311"/>
              <a:gd name="connsiteY3108" fmla="*/ 4927787 h 5873374"/>
              <a:gd name="connsiteX3109" fmla="*/ 3991909 w 5252311"/>
              <a:gd name="connsiteY3109" fmla="*/ 4921747 h 5873374"/>
              <a:gd name="connsiteX3110" fmla="*/ 3966555 w 5252311"/>
              <a:gd name="connsiteY3110" fmla="*/ 4920857 h 5873374"/>
              <a:gd name="connsiteX3111" fmla="*/ 3966999 w 5252311"/>
              <a:gd name="connsiteY3111" fmla="*/ 4956903 h 5873374"/>
              <a:gd name="connsiteX3112" fmla="*/ 3964267 w 5252311"/>
              <a:gd name="connsiteY3112" fmla="*/ 5003376 h 5873374"/>
              <a:gd name="connsiteX3113" fmla="*/ 3958866 w 5252311"/>
              <a:gd name="connsiteY3113" fmla="*/ 5006872 h 5873374"/>
              <a:gd name="connsiteX3114" fmla="*/ 3954418 w 5252311"/>
              <a:gd name="connsiteY3114" fmla="*/ 4989326 h 5873374"/>
              <a:gd name="connsiteX3115" fmla="*/ 3950033 w 5252311"/>
              <a:gd name="connsiteY3115" fmla="*/ 4996192 h 5873374"/>
              <a:gd name="connsiteX3116" fmla="*/ 3943107 w 5252311"/>
              <a:gd name="connsiteY3116" fmla="*/ 5006109 h 5873374"/>
              <a:gd name="connsiteX3117" fmla="*/ 3944568 w 5252311"/>
              <a:gd name="connsiteY3117" fmla="*/ 4952326 h 5873374"/>
              <a:gd name="connsiteX3118" fmla="*/ 3952067 w 5252311"/>
              <a:gd name="connsiteY3118" fmla="*/ 4961735 h 5873374"/>
              <a:gd name="connsiteX3119" fmla="*/ 3954926 w 5252311"/>
              <a:gd name="connsiteY3119" fmla="*/ 4967838 h 5873374"/>
              <a:gd name="connsiteX3120" fmla="*/ 3956769 w 5252311"/>
              <a:gd name="connsiteY3120" fmla="*/ 4949974 h 5873374"/>
              <a:gd name="connsiteX3121" fmla="*/ 3959501 w 5252311"/>
              <a:gd name="connsiteY3121" fmla="*/ 4936750 h 5873374"/>
              <a:gd name="connsiteX3122" fmla="*/ 3963695 w 5252311"/>
              <a:gd name="connsiteY3122" fmla="*/ 4927596 h 5873374"/>
              <a:gd name="connsiteX3123" fmla="*/ 3966555 w 5252311"/>
              <a:gd name="connsiteY3123" fmla="*/ 4920857 h 5873374"/>
              <a:gd name="connsiteX3124" fmla="*/ 1098545 w 5252311"/>
              <a:gd name="connsiteY3124" fmla="*/ 4920666 h 5873374"/>
              <a:gd name="connsiteX3125" fmla="*/ 1101976 w 5252311"/>
              <a:gd name="connsiteY3125" fmla="*/ 4922382 h 5873374"/>
              <a:gd name="connsiteX3126" fmla="*/ 1098355 w 5252311"/>
              <a:gd name="connsiteY3126" fmla="*/ 4925942 h 5873374"/>
              <a:gd name="connsiteX3127" fmla="*/ 1094924 w 5252311"/>
              <a:gd name="connsiteY3127" fmla="*/ 4924226 h 5873374"/>
              <a:gd name="connsiteX3128" fmla="*/ 1098545 w 5252311"/>
              <a:gd name="connsiteY3128" fmla="*/ 4920666 h 5873374"/>
              <a:gd name="connsiteX3129" fmla="*/ 3921819 w 5252311"/>
              <a:gd name="connsiteY3129" fmla="*/ 4919268 h 5873374"/>
              <a:gd name="connsiteX3130" fmla="*/ 3925251 w 5252311"/>
              <a:gd name="connsiteY3130" fmla="*/ 4920985 h 5873374"/>
              <a:gd name="connsiteX3131" fmla="*/ 3921629 w 5252311"/>
              <a:gd name="connsiteY3131" fmla="*/ 4924545 h 5873374"/>
              <a:gd name="connsiteX3132" fmla="*/ 3918197 w 5252311"/>
              <a:gd name="connsiteY3132" fmla="*/ 4922828 h 5873374"/>
              <a:gd name="connsiteX3133" fmla="*/ 3921819 w 5252311"/>
              <a:gd name="connsiteY3133" fmla="*/ 4919268 h 5873374"/>
              <a:gd name="connsiteX3134" fmla="*/ 1088320 w 5252311"/>
              <a:gd name="connsiteY3134" fmla="*/ 4918568 h 5873374"/>
              <a:gd name="connsiteX3135" fmla="*/ 1091495 w 5252311"/>
              <a:gd name="connsiteY3135" fmla="*/ 4922192 h 5873374"/>
              <a:gd name="connsiteX3136" fmla="*/ 1085905 w 5252311"/>
              <a:gd name="connsiteY3136" fmla="*/ 4925498 h 5873374"/>
              <a:gd name="connsiteX3137" fmla="*/ 1082727 w 5252311"/>
              <a:gd name="connsiteY3137" fmla="*/ 4921874 h 5873374"/>
              <a:gd name="connsiteX3138" fmla="*/ 1088320 w 5252311"/>
              <a:gd name="connsiteY3138" fmla="*/ 4918568 h 5873374"/>
              <a:gd name="connsiteX3139" fmla="*/ 4293348 w 5252311"/>
              <a:gd name="connsiteY3139" fmla="*/ 4916892 h 5873374"/>
              <a:gd name="connsiteX3140" fmla="*/ 4292473 w 5252311"/>
              <a:gd name="connsiteY3140" fmla="*/ 4921811 h 5873374"/>
              <a:gd name="connsiteX3141" fmla="*/ 4286373 w 5252311"/>
              <a:gd name="connsiteY3141" fmla="*/ 4923145 h 5873374"/>
              <a:gd name="connsiteX3142" fmla="*/ 4287453 w 5252311"/>
              <a:gd name="connsiteY3142" fmla="*/ 4918123 h 5873374"/>
              <a:gd name="connsiteX3143" fmla="*/ 4293348 w 5252311"/>
              <a:gd name="connsiteY3143" fmla="*/ 4916892 h 5873374"/>
              <a:gd name="connsiteX3144" fmla="*/ 522759 w 5252311"/>
              <a:gd name="connsiteY3144" fmla="*/ 4915644 h 5873374"/>
              <a:gd name="connsiteX3145" fmla="*/ 526190 w 5252311"/>
              <a:gd name="connsiteY3145" fmla="*/ 4917361 h 5873374"/>
              <a:gd name="connsiteX3146" fmla="*/ 522569 w 5252311"/>
              <a:gd name="connsiteY3146" fmla="*/ 4920921 h 5873374"/>
              <a:gd name="connsiteX3147" fmla="*/ 519138 w 5252311"/>
              <a:gd name="connsiteY3147" fmla="*/ 4919204 h 5873374"/>
              <a:gd name="connsiteX3148" fmla="*/ 522759 w 5252311"/>
              <a:gd name="connsiteY3148" fmla="*/ 4915644 h 5873374"/>
              <a:gd name="connsiteX3149" fmla="*/ 3739383 w 5252311"/>
              <a:gd name="connsiteY3149" fmla="*/ 4914372 h 5873374"/>
              <a:gd name="connsiteX3150" fmla="*/ 3742751 w 5252311"/>
              <a:gd name="connsiteY3150" fmla="*/ 4917678 h 5873374"/>
              <a:gd name="connsiteX3151" fmla="*/ 3739002 w 5252311"/>
              <a:gd name="connsiteY3151" fmla="*/ 4924926 h 5873374"/>
              <a:gd name="connsiteX3152" fmla="*/ 3735634 w 5252311"/>
              <a:gd name="connsiteY3152" fmla="*/ 4921620 h 5873374"/>
              <a:gd name="connsiteX3153" fmla="*/ 3739383 w 5252311"/>
              <a:gd name="connsiteY3153" fmla="*/ 4914372 h 5873374"/>
              <a:gd name="connsiteX3154" fmla="*/ 508215 w 5252311"/>
              <a:gd name="connsiteY3154" fmla="*/ 4913204 h 5873374"/>
              <a:gd name="connsiteX3155" fmla="*/ 512147 w 5252311"/>
              <a:gd name="connsiteY3155" fmla="*/ 4918759 h 5873374"/>
              <a:gd name="connsiteX3156" fmla="*/ 504903 w 5252311"/>
              <a:gd name="connsiteY3156" fmla="*/ 4919395 h 5873374"/>
              <a:gd name="connsiteX3157" fmla="*/ 501472 w 5252311"/>
              <a:gd name="connsiteY3157" fmla="*/ 4913800 h 5873374"/>
              <a:gd name="connsiteX3158" fmla="*/ 508215 w 5252311"/>
              <a:gd name="connsiteY3158" fmla="*/ 4913204 h 5873374"/>
              <a:gd name="connsiteX3159" fmla="*/ 487810 w 5252311"/>
              <a:gd name="connsiteY3159" fmla="*/ 4912846 h 5873374"/>
              <a:gd name="connsiteX3160" fmla="*/ 493022 w 5252311"/>
              <a:gd name="connsiteY3160" fmla="*/ 4914627 h 5873374"/>
              <a:gd name="connsiteX3161" fmla="*/ 489718 w 5252311"/>
              <a:gd name="connsiteY3161" fmla="*/ 4917996 h 5873374"/>
              <a:gd name="connsiteX3162" fmla="*/ 487810 w 5252311"/>
              <a:gd name="connsiteY3162" fmla="*/ 4912846 h 5873374"/>
              <a:gd name="connsiteX3163" fmla="*/ 545230 w 5252311"/>
              <a:gd name="connsiteY3163" fmla="*/ 4910876 h 5873374"/>
              <a:gd name="connsiteX3164" fmla="*/ 560949 w 5252311"/>
              <a:gd name="connsiteY3164" fmla="*/ 4913737 h 5873374"/>
              <a:gd name="connsiteX3165" fmla="*/ 591386 w 5252311"/>
              <a:gd name="connsiteY3165" fmla="*/ 4916598 h 5873374"/>
              <a:gd name="connsiteX3166" fmla="*/ 605428 w 5252311"/>
              <a:gd name="connsiteY3166" fmla="*/ 4920094 h 5873374"/>
              <a:gd name="connsiteX3167" fmla="*/ 628557 w 5252311"/>
              <a:gd name="connsiteY3167" fmla="*/ 4922574 h 5873374"/>
              <a:gd name="connsiteX3168" fmla="*/ 639106 w 5252311"/>
              <a:gd name="connsiteY3168" fmla="*/ 4922700 h 5873374"/>
              <a:gd name="connsiteX3169" fmla="*/ 593991 w 5252311"/>
              <a:gd name="connsiteY3169" fmla="*/ 4937767 h 5873374"/>
              <a:gd name="connsiteX3170" fmla="*/ 568828 w 5252311"/>
              <a:gd name="connsiteY3170" fmla="*/ 4944570 h 5873374"/>
              <a:gd name="connsiteX3171" fmla="*/ 544173 w 5252311"/>
              <a:gd name="connsiteY3171" fmla="*/ 4946286 h 5873374"/>
              <a:gd name="connsiteX3172" fmla="*/ 530576 w 5252311"/>
              <a:gd name="connsiteY3172" fmla="*/ 4943044 h 5873374"/>
              <a:gd name="connsiteX3173" fmla="*/ 548241 w 5252311"/>
              <a:gd name="connsiteY3173" fmla="*/ 4939294 h 5873374"/>
              <a:gd name="connsiteX3174" fmla="*/ 557009 w 5252311"/>
              <a:gd name="connsiteY3174" fmla="*/ 4934843 h 5873374"/>
              <a:gd name="connsiteX3175" fmla="*/ 540298 w 5252311"/>
              <a:gd name="connsiteY3175" fmla="*/ 4926515 h 5873374"/>
              <a:gd name="connsiteX3176" fmla="*/ 537566 w 5252311"/>
              <a:gd name="connsiteY3176" fmla="*/ 4913927 h 5873374"/>
              <a:gd name="connsiteX3177" fmla="*/ 545230 w 5252311"/>
              <a:gd name="connsiteY3177" fmla="*/ 4910876 h 5873374"/>
              <a:gd name="connsiteX3178" fmla="*/ 4230478 w 5252311"/>
              <a:gd name="connsiteY3178" fmla="*/ 4910240 h 5873374"/>
              <a:gd name="connsiteX3179" fmla="*/ 4230963 w 5252311"/>
              <a:gd name="connsiteY3179" fmla="*/ 4915516 h 5873374"/>
              <a:gd name="connsiteX3180" fmla="*/ 4227150 w 5252311"/>
              <a:gd name="connsiteY3180" fmla="*/ 4923272 h 5873374"/>
              <a:gd name="connsiteX3181" fmla="*/ 4227658 w 5252311"/>
              <a:gd name="connsiteY3181" fmla="*/ 4912783 h 5873374"/>
              <a:gd name="connsiteX3182" fmla="*/ 4230478 w 5252311"/>
              <a:gd name="connsiteY3182" fmla="*/ 4910240 h 5873374"/>
              <a:gd name="connsiteX3183" fmla="*/ 4308486 w 5252311"/>
              <a:gd name="connsiteY3183" fmla="*/ 4908714 h 5873374"/>
              <a:gd name="connsiteX3184" fmla="*/ 4311726 w 5252311"/>
              <a:gd name="connsiteY3184" fmla="*/ 4915834 h 5873374"/>
              <a:gd name="connsiteX3185" fmla="*/ 4307978 w 5252311"/>
              <a:gd name="connsiteY3185" fmla="*/ 4922700 h 5873374"/>
              <a:gd name="connsiteX3186" fmla="*/ 4304737 w 5252311"/>
              <a:gd name="connsiteY3186" fmla="*/ 4915580 h 5873374"/>
              <a:gd name="connsiteX3187" fmla="*/ 4308486 w 5252311"/>
              <a:gd name="connsiteY3187" fmla="*/ 4908714 h 5873374"/>
              <a:gd name="connsiteX3188" fmla="*/ 96360 w 5252311"/>
              <a:gd name="connsiteY3188" fmla="*/ 4908023 h 5873374"/>
              <a:gd name="connsiteX3189" fmla="*/ 104081 w 5252311"/>
              <a:gd name="connsiteY3189" fmla="*/ 4910558 h 5873374"/>
              <a:gd name="connsiteX3190" fmla="*/ 104653 w 5252311"/>
              <a:gd name="connsiteY3190" fmla="*/ 4914372 h 5873374"/>
              <a:gd name="connsiteX3191" fmla="*/ 96646 w 5252311"/>
              <a:gd name="connsiteY3191" fmla="*/ 4911829 h 5873374"/>
              <a:gd name="connsiteX3192" fmla="*/ 96360 w 5252311"/>
              <a:gd name="connsiteY3192" fmla="*/ 4908023 h 5873374"/>
              <a:gd name="connsiteX3193" fmla="*/ 700674 w 5252311"/>
              <a:gd name="connsiteY3193" fmla="*/ 4908015 h 5873374"/>
              <a:gd name="connsiteX3194" fmla="*/ 703724 w 5252311"/>
              <a:gd name="connsiteY3194" fmla="*/ 4911639 h 5873374"/>
              <a:gd name="connsiteX3195" fmla="*/ 706393 w 5252311"/>
              <a:gd name="connsiteY3195" fmla="*/ 4915262 h 5873374"/>
              <a:gd name="connsiteX3196" fmla="*/ 715417 w 5252311"/>
              <a:gd name="connsiteY3196" fmla="*/ 4928613 h 5873374"/>
              <a:gd name="connsiteX3197" fmla="*/ 705948 w 5252311"/>
              <a:gd name="connsiteY3197" fmla="*/ 4928295 h 5873374"/>
              <a:gd name="connsiteX3198" fmla="*/ 692287 w 5252311"/>
              <a:gd name="connsiteY3198" fmla="*/ 4931474 h 5873374"/>
              <a:gd name="connsiteX3199" fmla="*/ 681485 w 5252311"/>
              <a:gd name="connsiteY3199" fmla="*/ 4933890 h 5873374"/>
              <a:gd name="connsiteX3200" fmla="*/ 679388 w 5252311"/>
              <a:gd name="connsiteY3200" fmla="*/ 4929439 h 5873374"/>
              <a:gd name="connsiteX3201" fmla="*/ 684027 w 5252311"/>
              <a:gd name="connsiteY3201" fmla="*/ 4922574 h 5873374"/>
              <a:gd name="connsiteX3202" fmla="*/ 677990 w 5252311"/>
              <a:gd name="connsiteY3202" fmla="*/ 4919522 h 5873374"/>
              <a:gd name="connsiteX3203" fmla="*/ 660135 w 5252311"/>
              <a:gd name="connsiteY3203" fmla="*/ 4923209 h 5873374"/>
              <a:gd name="connsiteX3204" fmla="*/ 661088 w 5252311"/>
              <a:gd name="connsiteY3204" fmla="*/ 4913800 h 5873374"/>
              <a:gd name="connsiteX3205" fmla="*/ 681104 w 5252311"/>
              <a:gd name="connsiteY3205" fmla="*/ 4914563 h 5873374"/>
              <a:gd name="connsiteX3206" fmla="*/ 692033 w 5252311"/>
              <a:gd name="connsiteY3206" fmla="*/ 4913355 h 5873374"/>
              <a:gd name="connsiteX3207" fmla="*/ 700674 w 5252311"/>
              <a:gd name="connsiteY3207" fmla="*/ 4908015 h 5873374"/>
              <a:gd name="connsiteX3208" fmla="*/ 3595646 w 5252311"/>
              <a:gd name="connsiteY3208" fmla="*/ 4907443 h 5873374"/>
              <a:gd name="connsiteX3209" fmla="*/ 3599141 w 5252311"/>
              <a:gd name="connsiteY3209" fmla="*/ 4907570 h 5873374"/>
              <a:gd name="connsiteX3210" fmla="*/ 3595265 w 5252311"/>
              <a:gd name="connsiteY3210" fmla="*/ 4917996 h 5873374"/>
              <a:gd name="connsiteX3211" fmla="*/ 3591770 w 5252311"/>
              <a:gd name="connsiteY3211" fmla="*/ 4917869 h 5873374"/>
              <a:gd name="connsiteX3212" fmla="*/ 3595646 w 5252311"/>
              <a:gd name="connsiteY3212" fmla="*/ 4907443 h 5873374"/>
              <a:gd name="connsiteX3213" fmla="*/ 231358 w 5252311"/>
              <a:gd name="connsiteY3213" fmla="*/ 4905599 h 5873374"/>
              <a:gd name="connsiteX3214" fmla="*/ 225003 w 5252311"/>
              <a:gd name="connsiteY3214" fmla="*/ 4911511 h 5873374"/>
              <a:gd name="connsiteX3215" fmla="*/ 228054 w 5252311"/>
              <a:gd name="connsiteY3215" fmla="*/ 4914754 h 5873374"/>
              <a:gd name="connsiteX3216" fmla="*/ 234408 w 5252311"/>
              <a:gd name="connsiteY3216" fmla="*/ 4908841 h 5873374"/>
              <a:gd name="connsiteX3217" fmla="*/ 231358 w 5252311"/>
              <a:gd name="connsiteY3217" fmla="*/ 4905599 h 5873374"/>
              <a:gd name="connsiteX3218" fmla="*/ 866830 w 5252311"/>
              <a:gd name="connsiteY3218" fmla="*/ 4903057 h 5873374"/>
              <a:gd name="connsiteX3219" fmla="*/ 883105 w 5252311"/>
              <a:gd name="connsiteY3219" fmla="*/ 4903692 h 5873374"/>
              <a:gd name="connsiteX3220" fmla="*/ 886408 w 5252311"/>
              <a:gd name="connsiteY3220" fmla="*/ 4909668 h 5873374"/>
              <a:gd name="connsiteX3221" fmla="*/ 869253 w 5252311"/>
              <a:gd name="connsiteY3221" fmla="*/ 4923273 h 5873374"/>
              <a:gd name="connsiteX3222" fmla="*/ 854953 w 5252311"/>
              <a:gd name="connsiteY3222" fmla="*/ 4930330 h 5873374"/>
              <a:gd name="connsiteX3223" fmla="*/ 835254 w 5252311"/>
              <a:gd name="connsiteY3223" fmla="*/ 4936433 h 5873374"/>
              <a:gd name="connsiteX3224" fmla="*/ 788681 w 5252311"/>
              <a:gd name="connsiteY3224" fmla="*/ 4942981 h 5873374"/>
              <a:gd name="connsiteX3225" fmla="*/ 781755 w 5252311"/>
              <a:gd name="connsiteY3225" fmla="*/ 4941010 h 5873374"/>
              <a:gd name="connsiteX3226" fmla="*/ 766122 w 5252311"/>
              <a:gd name="connsiteY3226" fmla="*/ 4950801 h 5873374"/>
              <a:gd name="connsiteX3227" fmla="*/ 760531 w 5252311"/>
              <a:gd name="connsiteY3227" fmla="*/ 4955887 h 5873374"/>
              <a:gd name="connsiteX3228" fmla="*/ 753351 w 5252311"/>
              <a:gd name="connsiteY3228" fmla="*/ 4950356 h 5873374"/>
              <a:gd name="connsiteX3229" fmla="*/ 737592 w 5252311"/>
              <a:gd name="connsiteY3229" fmla="*/ 4949148 h 5873374"/>
              <a:gd name="connsiteX3230" fmla="*/ 720055 w 5252311"/>
              <a:gd name="connsiteY3230" fmla="*/ 4954043 h 5873374"/>
              <a:gd name="connsiteX3231" fmla="*/ 689936 w 5252311"/>
              <a:gd name="connsiteY3231" fmla="*/ 4955187 h 5873374"/>
              <a:gd name="connsiteX3232" fmla="*/ 680913 w 5252311"/>
              <a:gd name="connsiteY3232" fmla="*/ 4957221 h 5873374"/>
              <a:gd name="connsiteX3233" fmla="*/ 689427 w 5252311"/>
              <a:gd name="connsiteY3233" fmla="*/ 4950673 h 5873374"/>
              <a:gd name="connsiteX3234" fmla="*/ 708999 w 5252311"/>
              <a:gd name="connsiteY3234" fmla="*/ 4943998 h 5873374"/>
              <a:gd name="connsiteX3235" fmla="*/ 741342 w 5252311"/>
              <a:gd name="connsiteY3235" fmla="*/ 4938149 h 5873374"/>
              <a:gd name="connsiteX3236" fmla="*/ 762628 w 5252311"/>
              <a:gd name="connsiteY3236" fmla="*/ 4932428 h 5873374"/>
              <a:gd name="connsiteX3237" fmla="*/ 740643 w 5252311"/>
              <a:gd name="connsiteY3237" fmla="*/ 4928995 h 5873374"/>
              <a:gd name="connsiteX3238" fmla="*/ 722661 w 5252311"/>
              <a:gd name="connsiteY3238" fmla="*/ 4921111 h 5873374"/>
              <a:gd name="connsiteX3239" fmla="*/ 793192 w 5252311"/>
              <a:gd name="connsiteY3239" fmla="*/ 4913292 h 5873374"/>
              <a:gd name="connsiteX3240" fmla="*/ 839067 w 5252311"/>
              <a:gd name="connsiteY3240" fmla="*/ 4907761 h 5873374"/>
              <a:gd name="connsiteX3241" fmla="*/ 866830 w 5252311"/>
              <a:gd name="connsiteY3241" fmla="*/ 4903057 h 5873374"/>
              <a:gd name="connsiteX3242" fmla="*/ 3979009 w 5252311"/>
              <a:gd name="connsiteY3242" fmla="*/ 4900259 h 5873374"/>
              <a:gd name="connsiteX3243" fmla="*/ 3980280 w 5252311"/>
              <a:gd name="connsiteY3243" fmla="*/ 4903819 h 5873374"/>
              <a:gd name="connsiteX3244" fmla="*/ 3974561 w 5252311"/>
              <a:gd name="connsiteY3244" fmla="*/ 4907125 h 5873374"/>
              <a:gd name="connsiteX3245" fmla="*/ 3973290 w 5252311"/>
              <a:gd name="connsiteY3245" fmla="*/ 4903565 h 5873374"/>
              <a:gd name="connsiteX3246" fmla="*/ 3979009 w 5252311"/>
              <a:gd name="connsiteY3246" fmla="*/ 4900259 h 5873374"/>
              <a:gd name="connsiteX3247" fmla="*/ 3906759 w 5252311"/>
              <a:gd name="connsiteY3247" fmla="*/ 4898606 h 5873374"/>
              <a:gd name="connsiteX3248" fmla="*/ 3906886 w 5252311"/>
              <a:gd name="connsiteY3248" fmla="*/ 4962752 h 5873374"/>
              <a:gd name="connsiteX3249" fmla="*/ 3914003 w 5252311"/>
              <a:gd name="connsiteY3249" fmla="*/ 4958111 h 5873374"/>
              <a:gd name="connsiteX3250" fmla="*/ 3918451 w 5252311"/>
              <a:gd name="connsiteY3250" fmla="*/ 4934780 h 5873374"/>
              <a:gd name="connsiteX3251" fmla="*/ 3920612 w 5252311"/>
              <a:gd name="connsiteY3251" fmla="*/ 4962244 h 5873374"/>
              <a:gd name="connsiteX3252" fmla="*/ 3923408 w 5252311"/>
              <a:gd name="connsiteY3252" fmla="*/ 4972161 h 5873374"/>
              <a:gd name="connsiteX3253" fmla="*/ 3927093 w 5252311"/>
              <a:gd name="connsiteY3253" fmla="*/ 4977565 h 5873374"/>
              <a:gd name="connsiteX3254" fmla="*/ 3923725 w 5252311"/>
              <a:gd name="connsiteY3254" fmla="*/ 4982714 h 5873374"/>
              <a:gd name="connsiteX3255" fmla="*/ 3921883 w 5252311"/>
              <a:gd name="connsiteY3255" fmla="*/ 4998989 h 5873374"/>
              <a:gd name="connsiteX3256" fmla="*/ 3918388 w 5252311"/>
              <a:gd name="connsiteY3256" fmla="*/ 5013421 h 5873374"/>
              <a:gd name="connsiteX3257" fmla="*/ 3911970 w 5252311"/>
              <a:gd name="connsiteY3257" fmla="*/ 5001214 h 5873374"/>
              <a:gd name="connsiteX3258" fmla="*/ 3910381 w 5252311"/>
              <a:gd name="connsiteY3258" fmla="*/ 4990979 h 5873374"/>
              <a:gd name="connsiteX3259" fmla="*/ 3907521 w 5252311"/>
              <a:gd name="connsiteY3259" fmla="*/ 5002486 h 5873374"/>
              <a:gd name="connsiteX3260" fmla="*/ 3912732 w 5252311"/>
              <a:gd name="connsiteY3260" fmla="*/ 5031476 h 5873374"/>
              <a:gd name="connsiteX3261" fmla="*/ 3928936 w 5252311"/>
              <a:gd name="connsiteY3261" fmla="*/ 5021176 h 5873374"/>
              <a:gd name="connsiteX3262" fmla="*/ 3933066 w 5252311"/>
              <a:gd name="connsiteY3262" fmla="*/ 5014628 h 5873374"/>
              <a:gd name="connsiteX3263" fmla="*/ 3934591 w 5252311"/>
              <a:gd name="connsiteY3263" fmla="*/ 5020287 h 5873374"/>
              <a:gd name="connsiteX3264" fmla="*/ 3931605 w 5252311"/>
              <a:gd name="connsiteY3264" fmla="*/ 5035099 h 5873374"/>
              <a:gd name="connsiteX3265" fmla="*/ 3929508 w 5252311"/>
              <a:gd name="connsiteY3265" fmla="*/ 5038024 h 5873374"/>
              <a:gd name="connsiteX3266" fmla="*/ 3918260 w 5252311"/>
              <a:gd name="connsiteY3266" fmla="*/ 5044317 h 5873374"/>
              <a:gd name="connsiteX3267" fmla="*/ 3912541 w 5252311"/>
              <a:gd name="connsiteY3267" fmla="*/ 5062373 h 5873374"/>
              <a:gd name="connsiteX3268" fmla="*/ 3913177 w 5252311"/>
              <a:gd name="connsiteY3268" fmla="*/ 5073816 h 5873374"/>
              <a:gd name="connsiteX3269" fmla="*/ 3913495 w 5252311"/>
              <a:gd name="connsiteY3269" fmla="*/ 5080173 h 5873374"/>
              <a:gd name="connsiteX3270" fmla="*/ 3912160 w 5252311"/>
              <a:gd name="connsiteY3270" fmla="*/ 5092570 h 5873374"/>
              <a:gd name="connsiteX3271" fmla="*/ 3915083 w 5252311"/>
              <a:gd name="connsiteY3271" fmla="*/ 5114440 h 5873374"/>
              <a:gd name="connsiteX3272" fmla="*/ 3920484 w 5252311"/>
              <a:gd name="connsiteY3272" fmla="*/ 5125883 h 5873374"/>
              <a:gd name="connsiteX3273" fmla="*/ 3927856 w 5252311"/>
              <a:gd name="connsiteY3273" fmla="*/ 5097020 h 5873374"/>
              <a:gd name="connsiteX3274" fmla="*/ 3929381 w 5252311"/>
              <a:gd name="connsiteY3274" fmla="*/ 5068984 h 5873374"/>
              <a:gd name="connsiteX3275" fmla="*/ 3941009 w 5252311"/>
              <a:gd name="connsiteY3275" fmla="*/ 5068349 h 5873374"/>
              <a:gd name="connsiteX3276" fmla="*/ 3951049 w 5252311"/>
              <a:gd name="connsiteY3276" fmla="*/ 5072036 h 5873374"/>
              <a:gd name="connsiteX3277" fmla="*/ 3944695 w 5252311"/>
              <a:gd name="connsiteY3277" fmla="*/ 5077757 h 5873374"/>
              <a:gd name="connsiteX3278" fmla="*/ 3942534 w 5252311"/>
              <a:gd name="connsiteY3278" fmla="*/ 5075214 h 5873374"/>
              <a:gd name="connsiteX3279" fmla="*/ 3939802 w 5252311"/>
              <a:gd name="connsiteY3279" fmla="*/ 5073180 h 5873374"/>
              <a:gd name="connsiteX3280" fmla="*/ 3937197 w 5252311"/>
              <a:gd name="connsiteY3280" fmla="*/ 5095240 h 5873374"/>
              <a:gd name="connsiteX3281" fmla="*/ 3938595 w 5252311"/>
              <a:gd name="connsiteY3281" fmla="*/ 5155381 h 5873374"/>
              <a:gd name="connsiteX3282" fmla="*/ 3927220 w 5252311"/>
              <a:gd name="connsiteY3282" fmla="*/ 5139488 h 5873374"/>
              <a:gd name="connsiteX3283" fmla="*/ 3923408 w 5252311"/>
              <a:gd name="connsiteY3283" fmla="*/ 5137262 h 5873374"/>
              <a:gd name="connsiteX3284" fmla="*/ 3919404 w 5252311"/>
              <a:gd name="connsiteY3284" fmla="*/ 5140632 h 5873374"/>
              <a:gd name="connsiteX3285" fmla="*/ 3918006 w 5252311"/>
              <a:gd name="connsiteY3285" fmla="*/ 5149723 h 5873374"/>
              <a:gd name="connsiteX3286" fmla="*/ 3923217 w 5252311"/>
              <a:gd name="connsiteY3286" fmla="*/ 5190029 h 5873374"/>
              <a:gd name="connsiteX3287" fmla="*/ 3926585 w 5252311"/>
              <a:gd name="connsiteY3287" fmla="*/ 5194670 h 5873374"/>
              <a:gd name="connsiteX3288" fmla="*/ 3930652 w 5252311"/>
              <a:gd name="connsiteY3288" fmla="*/ 5216222 h 5873374"/>
              <a:gd name="connsiteX3289" fmla="*/ 3935481 w 5252311"/>
              <a:gd name="connsiteY3289" fmla="*/ 5228873 h 5873374"/>
              <a:gd name="connsiteX3290" fmla="*/ 3938722 w 5252311"/>
              <a:gd name="connsiteY3290" fmla="*/ 5236183 h 5873374"/>
              <a:gd name="connsiteX3291" fmla="*/ 3942090 w 5252311"/>
              <a:gd name="connsiteY3291" fmla="*/ 5239807 h 5873374"/>
              <a:gd name="connsiteX3292" fmla="*/ 3936688 w 5252311"/>
              <a:gd name="connsiteY3292" fmla="*/ 5243113 h 5873374"/>
              <a:gd name="connsiteX3293" fmla="*/ 3931287 w 5252311"/>
              <a:gd name="connsiteY3293" fmla="*/ 5246228 h 5873374"/>
              <a:gd name="connsiteX3294" fmla="*/ 3936116 w 5252311"/>
              <a:gd name="connsiteY3294" fmla="*/ 5247881 h 5873374"/>
              <a:gd name="connsiteX3295" fmla="*/ 3956641 w 5252311"/>
              <a:gd name="connsiteY3295" fmla="*/ 5272929 h 5873374"/>
              <a:gd name="connsiteX3296" fmla="*/ 3961915 w 5252311"/>
              <a:gd name="connsiteY3296" fmla="*/ 5286089 h 5873374"/>
              <a:gd name="connsiteX3297" fmla="*/ 3963186 w 5252311"/>
              <a:gd name="connsiteY3297" fmla="*/ 5289268 h 5873374"/>
              <a:gd name="connsiteX3298" fmla="*/ 3970494 w 5252311"/>
              <a:gd name="connsiteY3298" fmla="*/ 5295879 h 5873374"/>
              <a:gd name="connsiteX3299" fmla="*/ 3973798 w 5252311"/>
              <a:gd name="connsiteY3299" fmla="*/ 5301474 h 5873374"/>
              <a:gd name="connsiteX3300" fmla="*/ 3967889 w 5252311"/>
              <a:gd name="connsiteY3300" fmla="*/ 5300202 h 5873374"/>
              <a:gd name="connsiteX3301" fmla="*/ 3964521 w 5252311"/>
              <a:gd name="connsiteY3301" fmla="*/ 5296770 h 5873374"/>
              <a:gd name="connsiteX3302" fmla="*/ 3960772 w 5252311"/>
              <a:gd name="connsiteY3302" fmla="*/ 5303636 h 5873374"/>
              <a:gd name="connsiteX3303" fmla="*/ 3953655 w 5252311"/>
              <a:gd name="connsiteY3303" fmla="*/ 5310375 h 5873374"/>
              <a:gd name="connsiteX3304" fmla="*/ 3947364 w 5252311"/>
              <a:gd name="connsiteY3304" fmla="*/ 5300648 h 5873374"/>
              <a:gd name="connsiteX3305" fmla="*/ 3945013 w 5252311"/>
              <a:gd name="connsiteY3305" fmla="*/ 5281957 h 5873374"/>
              <a:gd name="connsiteX3306" fmla="*/ 3945902 w 5252311"/>
              <a:gd name="connsiteY3306" fmla="*/ 5317495 h 5873374"/>
              <a:gd name="connsiteX3307" fmla="*/ 3973163 w 5252311"/>
              <a:gd name="connsiteY3307" fmla="*/ 5358309 h 5873374"/>
              <a:gd name="connsiteX3308" fmla="*/ 3974434 w 5252311"/>
              <a:gd name="connsiteY3308" fmla="*/ 5352905 h 5873374"/>
              <a:gd name="connsiteX3309" fmla="*/ 3979326 w 5252311"/>
              <a:gd name="connsiteY3309" fmla="*/ 5353922 h 5873374"/>
              <a:gd name="connsiteX3310" fmla="*/ 3977547 w 5252311"/>
              <a:gd name="connsiteY3310" fmla="*/ 5363904 h 5873374"/>
              <a:gd name="connsiteX3311" fmla="*/ 3976912 w 5252311"/>
              <a:gd name="connsiteY3311" fmla="*/ 5375792 h 5873374"/>
              <a:gd name="connsiteX3312" fmla="*/ 3989494 w 5252311"/>
              <a:gd name="connsiteY3312" fmla="*/ 5373630 h 5873374"/>
              <a:gd name="connsiteX3313" fmla="*/ 3994069 w 5252311"/>
              <a:gd name="connsiteY3313" fmla="*/ 5362823 h 5873374"/>
              <a:gd name="connsiteX3314" fmla="*/ 3994005 w 5252311"/>
              <a:gd name="connsiteY3314" fmla="*/ 5345403 h 5873374"/>
              <a:gd name="connsiteX3315" fmla="*/ 4006206 w 5252311"/>
              <a:gd name="connsiteY3315" fmla="*/ 5347375 h 5873374"/>
              <a:gd name="connsiteX3316" fmla="*/ 4015356 w 5252311"/>
              <a:gd name="connsiteY3316" fmla="*/ 5346103 h 5873374"/>
              <a:gd name="connsiteX3317" fmla="*/ 4012116 w 5252311"/>
              <a:gd name="connsiteY3317" fmla="*/ 5338728 h 5873374"/>
              <a:gd name="connsiteX3318" fmla="*/ 4013958 w 5252311"/>
              <a:gd name="connsiteY3318" fmla="*/ 5316223 h 5873374"/>
              <a:gd name="connsiteX3319" fmla="*/ 4027620 w 5252311"/>
              <a:gd name="connsiteY3319" fmla="*/ 5331227 h 5873374"/>
              <a:gd name="connsiteX3320" fmla="*/ 4032259 w 5252311"/>
              <a:gd name="connsiteY3320" fmla="*/ 5348773 h 5873374"/>
              <a:gd name="connsiteX3321" fmla="*/ 4032005 w 5252311"/>
              <a:gd name="connsiteY3321" fmla="*/ 5351761 h 5873374"/>
              <a:gd name="connsiteX3322" fmla="*/ 4044078 w 5252311"/>
              <a:gd name="connsiteY3322" fmla="*/ 5367654 h 5873374"/>
              <a:gd name="connsiteX3323" fmla="*/ 4029654 w 5252311"/>
              <a:gd name="connsiteY3323" fmla="*/ 5363649 h 5873374"/>
              <a:gd name="connsiteX3324" fmla="*/ 4016945 w 5252311"/>
              <a:gd name="connsiteY3324" fmla="*/ 5355957 h 5873374"/>
              <a:gd name="connsiteX3325" fmla="*/ 4014085 w 5252311"/>
              <a:gd name="connsiteY3325" fmla="*/ 5362505 h 5873374"/>
              <a:gd name="connsiteX3326" fmla="*/ 4014212 w 5252311"/>
              <a:gd name="connsiteY3326" fmla="*/ 5374648 h 5873374"/>
              <a:gd name="connsiteX3327" fmla="*/ 3999470 w 5252311"/>
              <a:gd name="connsiteY3327" fmla="*/ 5378271 h 5873374"/>
              <a:gd name="connsiteX3328" fmla="*/ 3994514 w 5252311"/>
              <a:gd name="connsiteY3328" fmla="*/ 5380560 h 5873374"/>
              <a:gd name="connsiteX3329" fmla="*/ 3996420 w 5252311"/>
              <a:gd name="connsiteY3329" fmla="*/ 5397153 h 5873374"/>
              <a:gd name="connsiteX3330" fmla="*/ 3990955 w 5252311"/>
              <a:gd name="connsiteY3330" fmla="*/ 5399569 h 5873374"/>
              <a:gd name="connsiteX3331" fmla="*/ 3997691 w 5252311"/>
              <a:gd name="connsiteY3331" fmla="*/ 5427414 h 5873374"/>
              <a:gd name="connsiteX3332" fmla="*/ 4008303 w 5252311"/>
              <a:gd name="connsiteY3332" fmla="*/ 5444833 h 5873374"/>
              <a:gd name="connsiteX3333" fmla="*/ 4019741 w 5252311"/>
              <a:gd name="connsiteY3333" fmla="*/ 5449665 h 5873374"/>
              <a:gd name="connsiteX3334" fmla="*/ 4038550 w 5252311"/>
              <a:gd name="connsiteY3334" fmla="*/ 5461172 h 5873374"/>
              <a:gd name="connsiteX3335" fmla="*/ 4053356 w 5252311"/>
              <a:gd name="connsiteY3335" fmla="*/ 5480307 h 5873374"/>
              <a:gd name="connsiteX3336" fmla="*/ 4055961 w 5252311"/>
              <a:gd name="connsiteY3336" fmla="*/ 5485521 h 5873374"/>
              <a:gd name="connsiteX3337" fmla="*/ 4066891 w 5252311"/>
              <a:gd name="connsiteY3337" fmla="*/ 5498235 h 5873374"/>
              <a:gd name="connsiteX3338" fmla="*/ 4071847 w 5252311"/>
              <a:gd name="connsiteY3338" fmla="*/ 5506118 h 5873374"/>
              <a:gd name="connsiteX3339" fmla="*/ 4059583 w 5252311"/>
              <a:gd name="connsiteY3339" fmla="*/ 5505292 h 5873374"/>
              <a:gd name="connsiteX3340" fmla="*/ 4047383 w 5252311"/>
              <a:gd name="connsiteY3340" fmla="*/ 5502940 h 5873374"/>
              <a:gd name="connsiteX3341" fmla="*/ 4043697 w 5252311"/>
              <a:gd name="connsiteY3341" fmla="*/ 5497536 h 5873374"/>
              <a:gd name="connsiteX3342" fmla="*/ 4041219 w 5252311"/>
              <a:gd name="connsiteY3342" fmla="*/ 5493213 h 5873374"/>
              <a:gd name="connsiteX3343" fmla="*/ 4036834 w 5252311"/>
              <a:gd name="connsiteY3343" fmla="*/ 5502558 h 5873374"/>
              <a:gd name="connsiteX3344" fmla="*/ 4033975 w 5252311"/>
              <a:gd name="connsiteY3344" fmla="*/ 5508089 h 5873374"/>
              <a:gd name="connsiteX3345" fmla="*/ 4030734 w 5252311"/>
              <a:gd name="connsiteY3345" fmla="*/ 5500270 h 5873374"/>
              <a:gd name="connsiteX3346" fmla="*/ 4002012 w 5252311"/>
              <a:gd name="connsiteY3346" fmla="*/ 5468737 h 5873374"/>
              <a:gd name="connsiteX3347" fmla="*/ 3999534 w 5252311"/>
              <a:gd name="connsiteY3347" fmla="*/ 5464033 h 5873374"/>
              <a:gd name="connsiteX3348" fmla="*/ 3998390 w 5252311"/>
              <a:gd name="connsiteY3348" fmla="*/ 5452017 h 5873374"/>
              <a:gd name="connsiteX3349" fmla="*/ 3990002 w 5252311"/>
              <a:gd name="connsiteY3349" fmla="*/ 5441528 h 5873374"/>
              <a:gd name="connsiteX3350" fmla="*/ 3987397 w 5252311"/>
              <a:gd name="connsiteY3350" fmla="*/ 5435996 h 5873374"/>
              <a:gd name="connsiteX3351" fmla="*/ 3980026 w 5252311"/>
              <a:gd name="connsiteY3351" fmla="*/ 5421502 h 5873374"/>
              <a:gd name="connsiteX3352" fmla="*/ 3967507 w 5252311"/>
              <a:gd name="connsiteY3352" fmla="*/ 5406307 h 5873374"/>
              <a:gd name="connsiteX3353" fmla="*/ 3947872 w 5252311"/>
              <a:gd name="connsiteY3353" fmla="*/ 5362759 h 5873374"/>
              <a:gd name="connsiteX3354" fmla="*/ 3944695 w 5252311"/>
              <a:gd name="connsiteY3354" fmla="*/ 5353859 h 5873374"/>
              <a:gd name="connsiteX3355" fmla="*/ 3941073 w 5252311"/>
              <a:gd name="connsiteY3355" fmla="*/ 5357038 h 5873374"/>
              <a:gd name="connsiteX3356" fmla="*/ 3937387 w 5252311"/>
              <a:gd name="connsiteY3356" fmla="*/ 5362378 h 5873374"/>
              <a:gd name="connsiteX3357" fmla="*/ 3933702 w 5252311"/>
              <a:gd name="connsiteY3357" fmla="*/ 5367527 h 5873374"/>
              <a:gd name="connsiteX3358" fmla="*/ 3937197 w 5252311"/>
              <a:gd name="connsiteY3358" fmla="*/ 5372931 h 5873374"/>
              <a:gd name="connsiteX3359" fmla="*/ 3939040 w 5252311"/>
              <a:gd name="connsiteY3359" fmla="*/ 5375983 h 5873374"/>
              <a:gd name="connsiteX3360" fmla="*/ 3941962 w 5252311"/>
              <a:gd name="connsiteY3360" fmla="*/ 5385773 h 5873374"/>
              <a:gd name="connsiteX3361" fmla="*/ 3942090 w 5252311"/>
              <a:gd name="connsiteY3361" fmla="*/ 5397725 h 5873374"/>
              <a:gd name="connsiteX3362" fmla="*/ 3920612 w 5252311"/>
              <a:gd name="connsiteY3362" fmla="*/ 5361106 h 5873374"/>
              <a:gd name="connsiteX3363" fmla="*/ 3928110 w 5252311"/>
              <a:gd name="connsiteY3363" fmla="*/ 5357228 h 5873374"/>
              <a:gd name="connsiteX3364" fmla="*/ 3936434 w 5252311"/>
              <a:gd name="connsiteY3364" fmla="*/ 5335359 h 5873374"/>
              <a:gd name="connsiteX3365" fmla="*/ 3931923 w 5252311"/>
              <a:gd name="connsiteY3365" fmla="*/ 5324297 h 5873374"/>
              <a:gd name="connsiteX3366" fmla="*/ 3925505 w 5252311"/>
              <a:gd name="connsiteY3366" fmla="*/ 5305098 h 5873374"/>
              <a:gd name="connsiteX3367" fmla="*/ 3923980 w 5252311"/>
              <a:gd name="connsiteY3367" fmla="*/ 5286725 h 5873374"/>
              <a:gd name="connsiteX3368" fmla="*/ 3928555 w 5252311"/>
              <a:gd name="connsiteY3368" fmla="*/ 5277252 h 5873374"/>
              <a:gd name="connsiteX3369" fmla="*/ 3930969 w 5252311"/>
              <a:gd name="connsiteY3369" fmla="*/ 5268670 h 5873374"/>
              <a:gd name="connsiteX3370" fmla="*/ 3941136 w 5252311"/>
              <a:gd name="connsiteY3370" fmla="*/ 5259007 h 5873374"/>
              <a:gd name="connsiteX3371" fmla="*/ 3931986 w 5252311"/>
              <a:gd name="connsiteY3371" fmla="*/ 5254620 h 5873374"/>
              <a:gd name="connsiteX3372" fmla="*/ 3933829 w 5252311"/>
              <a:gd name="connsiteY3372" fmla="*/ 5256972 h 5873374"/>
              <a:gd name="connsiteX3373" fmla="*/ 3935735 w 5252311"/>
              <a:gd name="connsiteY3373" fmla="*/ 5260532 h 5873374"/>
              <a:gd name="connsiteX3374" fmla="*/ 3927030 w 5252311"/>
              <a:gd name="connsiteY3374" fmla="*/ 5259897 h 5873374"/>
              <a:gd name="connsiteX3375" fmla="*/ 3920421 w 5252311"/>
              <a:gd name="connsiteY3375" fmla="*/ 5248580 h 5873374"/>
              <a:gd name="connsiteX3376" fmla="*/ 3913685 w 5252311"/>
              <a:gd name="connsiteY3376" fmla="*/ 5240761 h 5873374"/>
              <a:gd name="connsiteX3377" fmla="*/ 3912732 w 5252311"/>
              <a:gd name="connsiteY3377" fmla="*/ 5266699 h 5873374"/>
              <a:gd name="connsiteX3378" fmla="*/ 3904154 w 5252311"/>
              <a:gd name="connsiteY3378" fmla="*/ 5260660 h 5873374"/>
              <a:gd name="connsiteX3379" fmla="*/ 3900722 w 5252311"/>
              <a:gd name="connsiteY3379" fmla="*/ 5239108 h 5873374"/>
              <a:gd name="connsiteX3380" fmla="*/ 3916037 w 5252311"/>
              <a:gd name="connsiteY3380" fmla="*/ 5215522 h 5873374"/>
              <a:gd name="connsiteX3381" fmla="*/ 3910953 w 5252311"/>
              <a:gd name="connsiteY3381" fmla="*/ 5203379 h 5873374"/>
              <a:gd name="connsiteX3382" fmla="*/ 3909682 w 5252311"/>
              <a:gd name="connsiteY3382" fmla="*/ 5200201 h 5873374"/>
              <a:gd name="connsiteX3383" fmla="*/ 3907267 w 5252311"/>
              <a:gd name="connsiteY3383" fmla="*/ 5181828 h 5873374"/>
              <a:gd name="connsiteX3384" fmla="*/ 3898053 w 5252311"/>
              <a:gd name="connsiteY3384" fmla="*/ 5080682 h 5873374"/>
              <a:gd name="connsiteX3385" fmla="*/ 3897164 w 5252311"/>
              <a:gd name="connsiteY3385" fmla="*/ 5032493 h 5873374"/>
              <a:gd name="connsiteX3386" fmla="*/ 3888967 w 5252311"/>
              <a:gd name="connsiteY3386" fmla="*/ 5015709 h 5873374"/>
              <a:gd name="connsiteX3387" fmla="*/ 3885726 w 5252311"/>
              <a:gd name="connsiteY3387" fmla="*/ 5008716 h 5873374"/>
              <a:gd name="connsiteX3388" fmla="*/ 3893478 w 5252311"/>
              <a:gd name="connsiteY3388" fmla="*/ 4998099 h 5873374"/>
              <a:gd name="connsiteX3389" fmla="*/ 3898244 w 5252311"/>
              <a:gd name="connsiteY3389" fmla="*/ 4987737 h 5873374"/>
              <a:gd name="connsiteX3390" fmla="*/ 3896274 w 5252311"/>
              <a:gd name="connsiteY3390" fmla="*/ 4986274 h 5873374"/>
              <a:gd name="connsiteX3391" fmla="*/ 3887442 w 5252311"/>
              <a:gd name="connsiteY3391" fmla="*/ 4980680 h 5873374"/>
              <a:gd name="connsiteX3392" fmla="*/ 3892652 w 5252311"/>
              <a:gd name="connsiteY3392" fmla="*/ 4968346 h 5873374"/>
              <a:gd name="connsiteX3393" fmla="*/ 3892716 w 5252311"/>
              <a:gd name="connsiteY3393" fmla="*/ 4956967 h 5873374"/>
              <a:gd name="connsiteX3394" fmla="*/ 3885853 w 5252311"/>
              <a:gd name="connsiteY3394" fmla="*/ 4953216 h 5873374"/>
              <a:gd name="connsiteX3395" fmla="*/ 3890873 w 5252311"/>
              <a:gd name="connsiteY3395" fmla="*/ 4949910 h 5873374"/>
              <a:gd name="connsiteX3396" fmla="*/ 3902438 w 5252311"/>
              <a:gd name="connsiteY3396" fmla="*/ 4921874 h 5873374"/>
              <a:gd name="connsiteX3397" fmla="*/ 3906759 w 5252311"/>
              <a:gd name="connsiteY3397" fmla="*/ 4898606 h 5873374"/>
              <a:gd name="connsiteX3398" fmla="*/ 550560 w 5252311"/>
              <a:gd name="connsiteY3398" fmla="*/ 4898527 h 5873374"/>
              <a:gd name="connsiteX3399" fmla="*/ 551673 w 5252311"/>
              <a:gd name="connsiteY3399" fmla="*/ 4903756 h 5873374"/>
              <a:gd name="connsiteX3400" fmla="*/ 538328 w 5252311"/>
              <a:gd name="connsiteY3400" fmla="*/ 4903946 h 5873374"/>
              <a:gd name="connsiteX3401" fmla="*/ 528606 w 5252311"/>
              <a:gd name="connsiteY3401" fmla="*/ 4900831 h 5873374"/>
              <a:gd name="connsiteX3402" fmla="*/ 537439 w 5252311"/>
              <a:gd name="connsiteY3402" fmla="*/ 4898733 h 5873374"/>
              <a:gd name="connsiteX3403" fmla="*/ 550560 w 5252311"/>
              <a:gd name="connsiteY3403" fmla="*/ 4898527 h 5873374"/>
              <a:gd name="connsiteX3404" fmla="*/ 4112198 w 5252311"/>
              <a:gd name="connsiteY3404" fmla="*/ 4898033 h 5873374"/>
              <a:gd name="connsiteX3405" fmla="*/ 4117091 w 5252311"/>
              <a:gd name="connsiteY3405" fmla="*/ 4898415 h 5873374"/>
              <a:gd name="connsiteX3406" fmla="*/ 4124271 w 5252311"/>
              <a:gd name="connsiteY3406" fmla="*/ 4898160 h 5873374"/>
              <a:gd name="connsiteX3407" fmla="*/ 4117091 w 5252311"/>
              <a:gd name="connsiteY3407" fmla="*/ 4908777 h 5873374"/>
              <a:gd name="connsiteX3408" fmla="*/ 4111690 w 5252311"/>
              <a:gd name="connsiteY3408" fmla="*/ 4912973 h 5873374"/>
              <a:gd name="connsiteX3409" fmla="*/ 4108258 w 5252311"/>
              <a:gd name="connsiteY3409" fmla="*/ 4911956 h 5873374"/>
              <a:gd name="connsiteX3410" fmla="*/ 4098218 w 5252311"/>
              <a:gd name="connsiteY3410" fmla="*/ 4918632 h 5873374"/>
              <a:gd name="connsiteX3411" fmla="*/ 4093961 w 5252311"/>
              <a:gd name="connsiteY3411" fmla="*/ 4927214 h 5873374"/>
              <a:gd name="connsiteX3412" fmla="*/ 4094088 w 5252311"/>
              <a:gd name="connsiteY3412" fmla="*/ 4918441 h 5873374"/>
              <a:gd name="connsiteX3413" fmla="*/ 4103302 w 5252311"/>
              <a:gd name="connsiteY3413" fmla="*/ 4901721 h 5873374"/>
              <a:gd name="connsiteX3414" fmla="*/ 4112198 w 5252311"/>
              <a:gd name="connsiteY3414" fmla="*/ 4898033 h 5873374"/>
              <a:gd name="connsiteX3415" fmla="*/ 4037963 w 5252311"/>
              <a:gd name="connsiteY3415" fmla="*/ 4897557 h 5873374"/>
              <a:gd name="connsiteX3416" fmla="*/ 4040457 w 5252311"/>
              <a:gd name="connsiteY3416" fmla="*/ 4917424 h 5873374"/>
              <a:gd name="connsiteX3417" fmla="*/ 4036708 w 5252311"/>
              <a:gd name="connsiteY3417" fmla="*/ 4985448 h 5873374"/>
              <a:gd name="connsiteX3418" fmla="*/ 4036644 w 5252311"/>
              <a:gd name="connsiteY3418" fmla="*/ 5028678 h 5873374"/>
              <a:gd name="connsiteX3419" fmla="*/ 4038233 w 5252311"/>
              <a:gd name="connsiteY3419" fmla="*/ 5034018 h 5873374"/>
              <a:gd name="connsiteX3420" fmla="*/ 4042617 w 5252311"/>
              <a:gd name="connsiteY3420" fmla="*/ 5039613 h 5873374"/>
              <a:gd name="connsiteX3421" fmla="*/ 4042045 w 5252311"/>
              <a:gd name="connsiteY3421" fmla="*/ 5044890 h 5873374"/>
              <a:gd name="connsiteX3422" fmla="*/ 4028892 w 5252311"/>
              <a:gd name="connsiteY3422" fmla="*/ 5043682 h 5873374"/>
              <a:gd name="connsiteX3423" fmla="*/ 4020440 w 5252311"/>
              <a:gd name="connsiteY3423" fmla="*/ 5039867 h 5873374"/>
              <a:gd name="connsiteX3424" fmla="*/ 4022283 w 5252311"/>
              <a:gd name="connsiteY3424" fmla="*/ 5042220 h 5873374"/>
              <a:gd name="connsiteX3425" fmla="*/ 4023554 w 5252311"/>
              <a:gd name="connsiteY3425" fmla="*/ 5046669 h 5873374"/>
              <a:gd name="connsiteX3426" fmla="*/ 4020313 w 5252311"/>
              <a:gd name="connsiteY3426" fmla="*/ 5057986 h 5873374"/>
              <a:gd name="connsiteX3427" fmla="*/ 4012180 w 5252311"/>
              <a:gd name="connsiteY3427" fmla="*/ 5058049 h 5873374"/>
              <a:gd name="connsiteX3428" fmla="*/ 4023173 w 5252311"/>
              <a:gd name="connsiteY3428" fmla="*/ 5028233 h 5873374"/>
              <a:gd name="connsiteX3429" fmla="*/ 4023872 w 5252311"/>
              <a:gd name="connsiteY3429" fmla="*/ 4951690 h 5873374"/>
              <a:gd name="connsiteX3430" fmla="*/ 4019042 w 5252311"/>
              <a:gd name="connsiteY3430" fmla="*/ 4948193 h 5873374"/>
              <a:gd name="connsiteX3431" fmla="*/ 4015166 w 5252311"/>
              <a:gd name="connsiteY3431" fmla="*/ 4954233 h 5873374"/>
              <a:gd name="connsiteX3432" fmla="*/ 4022855 w 5252311"/>
              <a:gd name="connsiteY3432" fmla="*/ 4935606 h 5873374"/>
              <a:gd name="connsiteX3433" fmla="*/ 4032196 w 5252311"/>
              <a:gd name="connsiteY3433" fmla="*/ 4915008 h 5873374"/>
              <a:gd name="connsiteX3434" fmla="*/ 4032895 w 5252311"/>
              <a:gd name="connsiteY3434" fmla="*/ 4903438 h 5873374"/>
              <a:gd name="connsiteX3435" fmla="*/ 4037963 w 5252311"/>
              <a:gd name="connsiteY3435" fmla="*/ 4897557 h 5873374"/>
              <a:gd name="connsiteX3436" fmla="*/ 576492 w 5252311"/>
              <a:gd name="connsiteY3436" fmla="*/ 4897457 h 5873374"/>
              <a:gd name="connsiteX3437" fmla="*/ 601869 w 5252311"/>
              <a:gd name="connsiteY3437" fmla="*/ 4904582 h 5873374"/>
              <a:gd name="connsiteX3438" fmla="*/ 575183 w 5252311"/>
              <a:gd name="connsiteY3438" fmla="*/ 4904710 h 5873374"/>
              <a:gd name="connsiteX3439" fmla="*/ 572576 w 5252311"/>
              <a:gd name="connsiteY3439" fmla="*/ 4899179 h 5873374"/>
              <a:gd name="connsiteX3440" fmla="*/ 576492 w 5252311"/>
              <a:gd name="connsiteY3440" fmla="*/ 4897457 h 5873374"/>
              <a:gd name="connsiteX3441" fmla="*/ 682502 w 5252311"/>
              <a:gd name="connsiteY3441" fmla="*/ 4893266 h 5873374"/>
              <a:gd name="connsiteX3442" fmla="*/ 684981 w 5252311"/>
              <a:gd name="connsiteY3442" fmla="*/ 4896889 h 5873374"/>
              <a:gd name="connsiteX3443" fmla="*/ 676975 w 5252311"/>
              <a:gd name="connsiteY3443" fmla="*/ 4900132 h 5873374"/>
              <a:gd name="connsiteX3444" fmla="*/ 674496 w 5252311"/>
              <a:gd name="connsiteY3444" fmla="*/ 4896508 h 5873374"/>
              <a:gd name="connsiteX3445" fmla="*/ 682502 w 5252311"/>
              <a:gd name="connsiteY3445" fmla="*/ 4893266 h 5873374"/>
              <a:gd name="connsiteX3446" fmla="*/ 501853 w 5252311"/>
              <a:gd name="connsiteY3446" fmla="*/ 4892376 h 5873374"/>
              <a:gd name="connsiteX3447" fmla="*/ 504459 w 5252311"/>
              <a:gd name="connsiteY3447" fmla="*/ 4897589 h 5873374"/>
              <a:gd name="connsiteX3448" fmla="*/ 501408 w 5252311"/>
              <a:gd name="connsiteY3448" fmla="*/ 4904328 h 5873374"/>
              <a:gd name="connsiteX3449" fmla="*/ 498803 w 5252311"/>
              <a:gd name="connsiteY3449" fmla="*/ 4899115 h 5873374"/>
              <a:gd name="connsiteX3450" fmla="*/ 501853 w 5252311"/>
              <a:gd name="connsiteY3450" fmla="*/ 4892376 h 5873374"/>
              <a:gd name="connsiteX3451" fmla="*/ 152120 w 5252311"/>
              <a:gd name="connsiteY3451" fmla="*/ 4891676 h 5873374"/>
              <a:gd name="connsiteX3452" fmla="*/ 147799 w 5252311"/>
              <a:gd name="connsiteY3452" fmla="*/ 4894347 h 5873374"/>
              <a:gd name="connsiteX3453" fmla="*/ 184463 w 5252311"/>
              <a:gd name="connsiteY3453" fmla="*/ 4909350 h 5873374"/>
              <a:gd name="connsiteX3454" fmla="*/ 152120 w 5252311"/>
              <a:gd name="connsiteY3454" fmla="*/ 4891676 h 5873374"/>
              <a:gd name="connsiteX3455" fmla="*/ 210643 w 5252311"/>
              <a:gd name="connsiteY3455" fmla="*/ 4890977 h 5873374"/>
              <a:gd name="connsiteX3456" fmla="*/ 210643 w 5252311"/>
              <a:gd name="connsiteY3456" fmla="*/ 4895237 h 5873374"/>
              <a:gd name="connsiteX3457" fmla="*/ 217061 w 5252311"/>
              <a:gd name="connsiteY3457" fmla="*/ 4891931 h 5873374"/>
              <a:gd name="connsiteX3458" fmla="*/ 210643 w 5252311"/>
              <a:gd name="connsiteY3458" fmla="*/ 4890977 h 5873374"/>
              <a:gd name="connsiteX3459" fmla="*/ 4298574 w 5252311"/>
              <a:gd name="connsiteY3459" fmla="*/ 4890723 h 5873374"/>
              <a:gd name="connsiteX3460" fmla="*/ 4296476 w 5252311"/>
              <a:gd name="connsiteY3460" fmla="*/ 4909478 h 5873374"/>
              <a:gd name="connsiteX3461" fmla="*/ 4289486 w 5252311"/>
              <a:gd name="connsiteY3461" fmla="*/ 4909033 h 5873374"/>
              <a:gd name="connsiteX3462" fmla="*/ 4291202 w 5252311"/>
              <a:gd name="connsiteY3462" fmla="*/ 4901022 h 5873374"/>
              <a:gd name="connsiteX3463" fmla="*/ 4294888 w 5252311"/>
              <a:gd name="connsiteY3463" fmla="*/ 4895873 h 5873374"/>
              <a:gd name="connsiteX3464" fmla="*/ 4298574 w 5252311"/>
              <a:gd name="connsiteY3464" fmla="*/ 4890723 h 5873374"/>
              <a:gd name="connsiteX3465" fmla="*/ 476691 w 5252311"/>
              <a:gd name="connsiteY3465" fmla="*/ 4888879 h 5873374"/>
              <a:gd name="connsiteX3466" fmla="*/ 481648 w 5252311"/>
              <a:gd name="connsiteY3466" fmla="*/ 4889961 h 5873374"/>
              <a:gd name="connsiteX3467" fmla="*/ 478217 w 5252311"/>
              <a:gd name="connsiteY3467" fmla="*/ 4894983 h 5873374"/>
              <a:gd name="connsiteX3468" fmla="*/ 476691 w 5252311"/>
              <a:gd name="connsiteY3468" fmla="*/ 4888879 h 5873374"/>
              <a:gd name="connsiteX3469" fmla="*/ 362253 w 5252311"/>
              <a:gd name="connsiteY3469" fmla="*/ 4888752 h 5873374"/>
              <a:gd name="connsiteX3470" fmla="*/ 358632 w 5252311"/>
              <a:gd name="connsiteY3470" fmla="*/ 4892122 h 5873374"/>
              <a:gd name="connsiteX3471" fmla="*/ 378647 w 5252311"/>
              <a:gd name="connsiteY3471" fmla="*/ 4901658 h 5873374"/>
              <a:gd name="connsiteX3472" fmla="*/ 373183 w 5252311"/>
              <a:gd name="connsiteY3472" fmla="*/ 4897398 h 5873374"/>
              <a:gd name="connsiteX3473" fmla="*/ 365622 w 5252311"/>
              <a:gd name="connsiteY3473" fmla="*/ 4892058 h 5873374"/>
              <a:gd name="connsiteX3474" fmla="*/ 362253 w 5252311"/>
              <a:gd name="connsiteY3474" fmla="*/ 4888752 h 5873374"/>
              <a:gd name="connsiteX3475" fmla="*/ 1219406 w 5252311"/>
              <a:gd name="connsiteY3475" fmla="*/ 4888180 h 5873374"/>
              <a:gd name="connsiteX3476" fmla="*/ 1220680 w 5252311"/>
              <a:gd name="connsiteY3476" fmla="*/ 4891740 h 5873374"/>
              <a:gd name="connsiteX3477" fmla="*/ 1214960 w 5252311"/>
              <a:gd name="connsiteY3477" fmla="*/ 4895046 h 5873374"/>
              <a:gd name="connsiteX3478" fmla="*/ 1213691 w 5252311"/>
              <a:gd name="connsiteY3478" fmla="*/ 4891486 h 5873374"/>
              <a:gd name="connsiteX3479" fmla="*/ 1219406 w 5252311"/>
              <a:gd name="connsiteY3479" fmla="*/ 4888180 h 5873374"/>
              <a:gd name="connsiteX3480" fmla="*/ 573402 w 5252311"/>
              <a:gd name="connsiteY3480" fmla="*/ 4885891 h 5873374"/>
              <a:gd name="connsiteX3481" fmla="*/ 578168 w 5252311"/>
              <a:gd name="connsiteY3481" fmla="*/ 4889388 h 5873374"/>
              <a:gd name="connsiteX3482" fmla="*/ 571115 w 5252311"/>
              <a:gd name="connsiteY3482" fmla="*/ 4890532 h 5873374"/>
              <a:gd name="connsiteX3483" fmla="*/ 573402 w 5252311"/>
              <a:gd name="connsiteY3483" fmla="*/ 4885891 h 5873374"/>
              <a:gd name="connsiteX3484" fmla="*/ 4123445 w 5252311"/>
              <a:gd name="connsiteY3484" fmla="*/ 4884429 h 5873374"/>
              <a:gd name="connsiteX3485" fmla="*/ 4126623 w 5252311"/>
              <a:gd name="connsiteY3485" fmla="*/ 4888053 h 5873374"/>
              <a:gd name="connsiteX3486" fmla="*/ 4121031 w 5252311"/>
              <a:gd name="connsiteY3486" fmla="*/ 4891359 h 5873374"/>
              <a:gd name="connsiteX3487" fmla="*/ 4117854 w 5252311"/>
              <a:gd name="connsiteY3487" fmla="*/ 4887735 h 5873374"/>
              <a:gd name="connsiteX3488" fmla="*/ 4123445 w 5252311"/>
              <a:gd name="connsiteY3488" fmla="*/ 4884429 h 5873374"/>
              <a:gd name="connsiteX3489" fmla="*/ 3993625 w 5252311"/>
              <a:gd name="connsiteY3489" fmla="*/ 4883221 h 5873374"/>
              <a:gd name="connsiteX3490" fmla="*/ 3992354 w 5252311"/>
              <a:gd name="connsiteY3490" fmla="*/ 4909350 h 5873374"/>
              <a:gd name="connsiteX3491" fmla="*/ 3988414 w 5252311"/>
              <a:gd name="connsiteY3491" fmla="*/ 4899559 h 5873374"/>
              <a:gd name="connsiteX3492" fmla="*/ 3993625 w 5252311"/>
              <a:gd name="connsiteY3492" fmla="*/ 4883221 h 5873374"/>
              <a:gd name="connsiteX3493" fmla="*/ 1173963 w 5252311"/>
              <a:gd name="connsiteY3493" fmla="*/ 4882952 h 5873374"/>
              <a:gd name="connsiteX3494" fmla="*/ 1177020 w 5252311"/>
              <a:gd name="connsiteY3494" fmla="*/ 4886591 h 5873374"/>
              <a:gd name="connsiteX3495" fmla="*/ 1183953 w 5252311"/>
              <a:gd name="connsiteY3495" fmla="*/ 4888498 h 5873374"/>
              <a:gd name="connsiteX3496" fmla="*/ 1181476 w 5252311"/>
              <a:gd name="connsiteY3496" fmla="*/ 4899560 h 5873374"/>
              <a:gd name="connsiteX3497" fmla="*/ 1168634 w 5252311"/>
              <a:gd name="connsiteY3497" fmla="*/ 4899306 h 5873374"/>
              <a:gd name="connsiteX3498" fmla="*/ 1169331 w 5252311"/>
              <a:gd name="connsiteY3498" fmla="*/ 4887036 h 5873374"/>
              <a:gd name="connsiteX3499" fmla="*/ 1173963 w 5252311"/>
              <a:gd name="connsiteY3499" fmla="*/ 4882952 h 5873374"/>
              <a:gd name="connsiteX3500" fmla="*/ 1067349 w 5252311"/>
              <a:gd name="connsiteY3500" fmla="*/ 4880233 h 5873374"/>
              <a:gd name="connsiteX3501" fmla="*/ 1061506 w 5252311"/>
              <a:gd name="connsiteY3501" fmla="*/ 4885764 h 5873374"/>
              <a:gd name="connsiteX3502" fmla="*/ 1054136 w 5252311"/>
              <a:gd name="connsiteY3502" fmla="*/ 4885700 h 5873374"/>
              <a:gd name="connsiteX3503" fmla="*/ 1067349 w 5252311"/>
              <a:gd name="connsiteY3503" fmla="*/ 4880233 h 5873374"/>
              <a:gd name="connsiteX3504" fmla="*/ 789570 w 5252311"/>
              <a:gd name="connsiteY3504" fmla="*/ 4879661 h 5873374"/>
              <a:gd name="connsiteX3505" fmla="*/ 792621 w 5252311"/>
              <a:gd name="connsiteY3505" fmla="*/ 4883285 h 5873374"/>
              <a:gd name="connsiteX3506" fmla="*/ 787282 w 5252311"/>
              <a:gd name="connsiteY3506" fmla="*/ 4884684 h 5873374"/>
              <a:gd name="connsiteX3507" fmla="*/ 789570 w 5252311"/>
              <a:gd name="connsiteY3507" fmla="*/ 4879661 h 5873374"/>
              <a:gd name="connsiteX3508" fmla="*/ 760532 w 5252311"/>
              <a:gd name="connsiteY3508" fmla="*/ 4877245 h 5873374"/>
              <a:gd name="connsiteX3509" fmla="*/ 773304 w 5252311"/>
              <a:gd name="connsiteY3509" fmla="*/ 4883221 h 5873374"/>
              <a:gd name="connsiteX3510" fmla="*/ 750174 w 5252311"/>
              <a:gd name="connsiteY3510" fmla="*/ 4892376 h 5873374"/>
              <a:gd name="connsiteX3511" fmla="*/ 744900 w 5252311"/>
              <a:gd name="connsiteY3511" fmla="*/ 4893075 h 5873374"/>
              <a:gd name="connsiteX3512" fmla="*/ 734035 w 5252311"/>
              <a:gd name="connsiteY3512" fmla="*/ 4901657 h 5873374"/>
              <a:gd name="connsiteX3513" fmla="*/ 723551 w 5252311"/>
              <a:gd name="connsiteY3513" fmla="*/ 4899878 h 5873374"/>
              <a:gd name="connsiteX3514" fmla="*/ 719866 w 5252311"/>
              <a:gd name="connsiteY3514" fmla="*/ 4894665 h 5873374"/>
              <a:gd name="connsiteX3515" fmla="*/ 717578 w 5252311"/>
              <a:gd name="connsiteY3515" fmla="*/ 4890342 h 5873374"/>
              <a:gd name="connsiteX3516" fmla="*/ 760532 w 5252311"/>
              <a:gd name="connsiteY3516" fmla="*/ 4877245 h 5873374"/>
              <a:gd name="connsiteX3517" fmla="*/ 1193352 w 5252311"/>
              <a:gd name="connsiteY3517" fmla="*/ 4876673 h 5873374"/>
              <a:gd name="connsiteX3518" fmla="*/ 1198305 w 5252311"/>
              <a:gd name="connsiteY3518" fmla="*/ 4880360 h 5873374"/>
              <a:gd name="connsiteX3519" fmla="*/ 1190996 w 5252311"/>
              <a:gd name="connsiteY3519" fmla="*/ 4883602 h 5873374"/>
              <a:gd name="connsiteX3520" fmla="*/ 1186047 w 5252311"/>
              <a:gd name="connsiteY3520" fmla="*/ 4879915 h 5873374"/>
              <a:gd name="connsiteX3521" fmla="*/ 1193352 w 5252311"/>
              <a:gd name="connsiteY3521" fmla="*/ 4876673 h 5873374"/>
              <a:gd name="connsiteX3522" fmla="*/ 1083776 w 5252311"/>
              <a:gd name="connsiteY3522" fmla="*/ 4872859 h 5873374"/>
              <a:gd name="connsiteX3523" fmla="*/ 1084381 w 5252311"/>
              <a:gd name="connsiteY3523" fmla="*/ 4876228 h 5873374"/>
              <a:gd name="connsiteX3524" fmla="*/ 1076118 w 5252311"/>
              <a:gd name="connsiteY3524" fmla="*/ 4879470 h 5873374"/>
              <a:gd name="connsiteX3525" fmla="*/ 1075548 w 5252311"/>
              <a:gd name="connsiteY3525" fmla="*/ 4875974 h 5873374"/>
              <a:gd name="connsiteX3526" fmla="*/ 1083776 w 5252311"/>
              <a:gd name="connsiteY3526" fmla="*/ 4872859 h 5873374"/>
              <a:gd name="connsiteX3527" fmla="*/ 383221 w 5252311"/>
              <a:gd name="connsiteY3527" fmla="*/ 4870824 h 5873374"/>
              <a:gd name="connsiteX3528" fmla="*/ 393642 w 5252311"/>
              <a:gd name="connsiteY3528" fmla="*/ 4874067 h 5873374"/>
              <a:gd name="connsiteX3529" fmla="*/ 396057 w 5252311"/>
              <a:gd name="connsiteY3529" fmla="*/ 4880488 h 5873374"/>
              <a:gd name="connsiteX3530" fmla="*/ 385382 w 5252311"/>
              <a:gd name="connsiteY3530" fmla="*/ 4880233 h 5873374"/>
              <a:gd name="connsiteX3531" fmla="*/ 383221 w 5252311"/>
              <a:gd name="connsiteY3531" fmla="*/ 4870824 h 5873374"/>
              <a:gd name="connsiteX3532" fmla="*/ 149412 w 5252311"/>
              <a:gd name="connsiteY3532" fmla="*/ 4869481 h 5873374"/>
              <a:gd name="connsiteX3533" fmla="*/ 142716 w 5252311"/>
              <a:gd name="connsiteY3533" fmla="*/ 4870888 h 5873374"/>
              <a:gd name="connsiteX3534" fmla="*/ 139538 w 5252311"/>
              <a:gd name="connsiteY3534" fmla="*/ 4880678 h 5873374"/>
              <a:gd name="connsiteX3535" fmla="*/ 146719 w 5252311"/>
              <a:gd name="connsiteY3535" fmla="*/ 4876038 h 5873374"/>
              <a:gd name="connsiteX3536" fmla="*/ 149412 w 5252311"/>
              <a:gd name="connsiteY3536" fmla="*/ 4869481 h 5873374"/>
              <a:gd name="connsiteX3537" fmla="*/ 814233 w 5252311"/>
              <a:gd name="connsiteY3537" fmla="*/ 4868575 h 5873374"/>
              <a:gd name="connsiteX3538" fmla="*/ 815876 w 5252311"/>
              <a:gd name="connsiteY3538" fmla="*/ 4871460 h 5873374"/>
              <a:gd name="connsiteX3539" fmla="*/ 806854 w 5252311"/>
              <a:gd name="connsiteY3539" fmla="*/ 4877627 h 5873374"/>
              <a:gd name="connsiteX3540" fmla="*/ 798084 w 5252311"/>
              <a:gd name="connsiteY3540" fmla="*/ 4878008 h 5873374"/>
              <a:gd name="connsiteX3541" fmla="*/ 807108 w 5252311"/>
              <a:gd name="connsiteY3541" fmla="*/ 4871841 h 5873374"/>
              <a:gd name="connsiteX3542" fmla="*/ 814233 w 5252311"/>
              <a:gd name="connsiteY3542" fmla="*/ 4868575 h 5873374"/>
              <a:gd name="connsiteX3543" fmla="*/ 4075964 w 5252311"/>
              <a:gd name="connsiteY3543" fmla="*/ 4867937 h 5873374"/>
              <a:gd name="connsiteX3544" fmla="*/ 4075660 w 5252311"/>
              <a:gd name="connsiteY3544" fmla="*/ 4937831 h 5873374"/>
              <a:gd name="connsiteX3545" fmla="*/ 4075723 w 5252311"/>
              <a:gd name="connsiteY3545" fmla="*/ 4969300 h 5873374"/>
              <a:gd name="connsiteX3546" fmla="*/ 4073944 w 5252311"/>
              <a:gd name="connsiteY3546" fmla="*/ 4976102 h 5873374"/>
              <a:gd name="connsiteX3547" fmla="*/ 4077756 w 5252311"/>
              <a:gd name="connsiteY3547" fmla="*/ 4986274 h 5873374"/>
              <a:gd name="connsiteX3548" fmla="*/ 4080807 w 5252311"/>
              <a:gd name="connsiteY3548" fmla="*/ 4990788 h 5873374"/>
              <a:gd name="connsiteX3549" fmla="*/ 4081760 w 5252311"/>
              <a:gd name="connsiteY3549" fmla="*/ 5090980 h 5873374"/>
              <a:gd name="connsiteX3550" fmla="*/ 4090338 w 5252311"/>
              <a:gd name="connsiteY3550" fmla="*/ 5104967 h 5873374"/>
              <a:gd name="connsiteX3551" fmla="*/ 4093452 w 5252311"/>
              <a:gd name="connsiteY3551" fmla="*/ 5127535 h 5873374"/>
              <a:gd name="connsiteX3552" fmla="*/ 4091546 w 5252311"/>
              <a:gd name="connsiteY3552" fmla="*/ 5151185 h 5873374"/>
              <a:gd name="connsiteX3553" fmla="*/ 4090338 w 5252311"/>
              <a:gd name="connsiteY3553" fmla="*/ 5157669 h 5873374"/>
              <a:gd name="connsiteX3554" fmla="*/ 4075786 w 5252311"/>
              <a:gd name="connsiteY3554" fmla="*/ 5139551 h 5873374"/>
              <a:gd name="connsiteX3555" fmla="*/ 4073626 w 5252311"/>
              <a:gd name="connsiteY3555" fmla="*/ 5121877 h 5873374"/>
              <a:gd name="connsiteX3556" fmla="*/ 4067907 w 5252311"/>
              <a:gd name="connsiteY3556" fmla="*/ 5119207 h 5873374"/>
              <a:gd name="connsiteX3557" fmla="*/ 4058121 w 5252311"/>
              <a:gd name="connsiteY3557" fmla="*/ 5112150 h 5873374"/>
              <a:gd name="connsiteX3558" fmla="*/ 4061743 w 5252311"/>
              <a:gd name="connsiteY3558" fmla="*/ 5100008 h 5873374"/>
              <a:gd name="connsiteX3559" fmla="*/ 4066255 w 5252311"/>
              <a:gd name="connsiteY3559" fmla="*/ 5106301 h 5873374"/>
              <a:gd name="connsiteX3560" fmla="*/ 4069432 w 5252311"/>
              <a:gd name="connsiteY3560" fmla="*/ 5105539 h 5873374"/>
              <a:gd name="connsiteX3561" fmla="*/ 4068034 w 5252311"/>
              <a:gd name="connsiteY3561" fmla="*/ 5094795 h 5873374"/>
              <a:gd name="connsiteX3562" fmla="*/ 4062633 w 5252311"/>
              <a:gd name="connsiteY3562" fmla="*/ 5045398 h 5873374"/>
              <a:gd name="connsiteX3563" fmla="*/ 4060917 w 5252311"/>
              <a:gd name="connsiteY3563" fmla="*/ 4971716 h 5873374"/>
              <a:gd name="connsiteX3564" fmla="*/ 4054563 w 5252311"/>
              <a:gd name="connsiteY3564" fmla="*/ 4962370 h 5873374"/>
              <a:gd name="connsiteX3565" fmla="*/ 4054817 w 5252311"/>
              <a:gd name="connsiteY3565" fmla="*/ 4960209 h 5873374"/>
              <a:gd name="connsiteX3566" fmla="*/ 4061171 w 5252311"/>
              <a:gd name="connsiteY3566" fmla="*/ 4944124 h 5873374"/>
              <a:gd name="connsiteX3567" fmla="*/ 4061743 w 5252311"/>
              <a:gd name="connsiteY3567" fmla="*/ 4927786 h 5873374"/>
              <a:gd name="connsiteX3568" fmla="*/ 4062506 w 5252311"/>
              <a:gd name="connsiteY3568" fmla="*/ 4901657 h 5873374"/>
              <a:gd name="connsiteX3569" fmla="*/ 4064857 w 5252311"/>
              <a:gd name="connsiteY3569" fmla="*/ 4894155 h 5873374"/>
              <a:gd name="connsiteX3570" fmla="*/ 4070449 w 5252311"/>
              <a:gd name="connsiteY3570" fmla="*/ 4885763 h 5873374"/>
              <a:gd name="connsiteX3571" fmla="*/ 4065302 w 5252311"/>
              <a:gd name="connsiteY3571" fmla="*/ 4882267 h 5873374"/>
              <a:gd name="connsiteX3572" fmla="*/ 4060345 w 5252311"/>
              <a:gd name="connsiteY3572" fmla="*/ 4874193 h 5873374"/>
              <a:gd name="connsiteX3573" fmla="*/ 4063967 w 5252311"/>
              <a:gd name="connsiteY3573" fmla="*/ 4871714 h 5873374"/>
              <a:gd name="connsiteX3574" fmla="*/ 4070894 w 5252311"/>
              <a:gd name="connsiteY3574" fmla="*/ 4871968 h 5873374"/>
              <a:gd name="connsiteX3575" fmla="*/ 4075964 w 5252311"/>
              <a:gd name="connsiteY3575" fmla="*/ 4867937 h 5873374"/>
              <a:gd name="connsiteX3576" fmla="*/ 369750 w 5252311"/>
              <a:gd name="connsiteY3576" fmla="*/ 4864404 h 5873374"/>
              <a:gd name="connsiteX3577" fmla="*/ 374707 w 5252311"/>
              <a:gd name="connsiteY3577" fmla="*/ 4869871 h 5873374"/>
              <a:gd name="connsiteX3578" fmla="*/ 368416 w 5252311"/>
              <a:gd name="connsiteY3578" fmla="*/ 4872478 h 5873374"/>
              <a:gd name="connsiteX3579" fmla="*/ 369750 w 5252311"/>
              <a:gd name="connsiteY3579" fmla="*/ 4864404 h 5873374"/>
              <a:gd name="connsiteX3580" fmla="*/ 4232869 w 5252311"/>
              <a:gd name="connsiteY3580" fmla="*/ 4863768 h 5873374"/>
              <a:gd name="connsiteX3581" fmla="*/ 4232298 w 5252311"/>
              <a:gd name="connsiteY3581" fmla="*/ 4877817 h 5873374"/>
              <a:gd name="connsiteX3582" fmla="*/ 4228993 w 5252311"/>
              <a:gd name="connsiteY3582" fmla="*/ 4873304 h 5873374"/>
              <a:gd name="connsiteX3583" fmla="*/ 4232869 w 5252311"/>
              <a:gd name="connsiteY3583" fmla="*/ 4863768 h 5873374"/>
              <a:gd name="connsiteX3584" fmla="*/ 94932 w 5252311"/>
              <a:gd name="connsiteY3584" fmla="*/ 4862051 h 5873374"/>
              <a:gd name="connsiteX3585" fmla="*/ 96140 w 5252311"/>
              <a:gd name="connsiteY3585" fmla="*/ 4871396 h 5873374"/>
              <a:gd name="connsiteX3586" fmla="*/ 116919 w 5252311"/>
              <a:gd name="connsiteY3586" fmla="*/ 4876038 h 5873374"/>
              <a:gd name="connsiteX3587" fmla="*/ 111009 w 5252311"/>
              <a:gd name="connsiteY3587" fmla="*/ 4869998 h 5873374"/>
              <a:gd name="connsiteX3588" fmla="*/ 102939 w 5252311"/>
              <a:gd name="connsiteY3588" fmla="*/ 4864276 h 5873374"/>
              <a:gd name="connsiteX3589" fmla="*/ 94932 w 5252311"/>
              <a:gd name="connsiteY3589" fmla="*/ 4862051 h 5873374"/>
              <a:gd name="connsiteX3590" fmla="*/ 4038422 w 5252311"/>
              <a:gd name="connsiteY3590" fmla="*/ 4860208 h 5873374"/>
              <a:gd name="connsiteX3591" fmla="*/ 4040710 w 5252311"/>
              <a:gd name="connsiteY3591" fmla="*/ 4869807 h 5873374"/>
              <a:gd name="connsiteX3592" fmla="*/ 4031878 w 5252311"/>
              <a:gd name="connsiteY3592" fmla="*/ 4877246 h 5873374"/>
              <a:gd name="connsiteX3593" fmla="*/ 4031115 w 5252311"/>
              <a:gd name="connsiteY3593" fmla="*/ 4865548 h 5873374"/>
              <a:gd name="connsiteX3594" fmla="*/ 4038422 w 5252311"/>
              <a:gd name="connsiteY3594" fmla="*/ 4860208 h 5873374"/>
              <a:gd name="connsiteX3595" fmla="*/ 1142200 w 5252311"/>
              <a:gd name="connsiteY3595" fmla="*/ 4858681 h 5873374"/>
              <a:gd name="connsiteX3596" fmla="*/ 1128792 w 5252311"/>
              <a:gd name="connsiteY3596" fmla="*/ 4870633 h 5873374"/>
              <a:gd name="connsiteX3597" fmla="*/ 1131905 w 5252311"/>
              <a:gd name="connsiteY3597" fmla="*/ 4863576 h 5873374"/>
              <a:gd name="connsiteX3598" fmla="*/ 1142200 w 5252311"/>
              <a:gd name="connsiteY3598" fmla="*/ 4858681 h 5873374"/>
              <a:gd name="connsiteX3599" fmla="*/ 3977333 w 5252311"/>
              <a:gd name="connsiteY3599" fmla="*/ 4858475 h 5873374"/>
              <a:gd name="connsiteX3600" fmla="*/ 3980089 w 5252311"/>
              <a:gd name="connsiteY3600" fmla="*/ 4861606 h 5873374"/>
              <a:gd name="connsiteX3601" fmla="*/ 3983139 w 5252311"/>
              <a:gd name="connsiteY3601" fmla="*/ 4874003 h 5873374"/>
              <a:gd name="connsiteX3602" fmla="*/ 3979581 w 5252311"/>
              <a:gd name="connsiteY3602" fmla="*/ 4875656 h 5873374"/>
              <a:gd name="connsiteX3603" fmla="*/ 3976530 w 5252311"/>
              <a:gd name="connsiteY3603" fmla="*/ 4863259 h 5873374"/>
              <a:gd name="connsiteX3604" fmla="*/ 3977333 w 5252311"/>
              <a:gd name="connsiteY3604" fmla="*/ 4858475 h 5873374"/>
              <a:gd name="connsiteX3605" fmla="*/ 434880 w 5252311"/>
              <a:gd name="connsiteY3605" fmla="*/ 4858459 h 5873374"/>
              <a:gd name="connsiteX3606" fmla="*/ 442823 w 5252311"/>
              <a:gd name="connsiteY3606" fmla="*/ 4862559 h 5873374"/>
              <a:gd name="connsiteX3607" fmla="*/ 446381 w 5252311"/>
              <a:gd name="connsiteY3607" fmla="*/ 4871269 h 5873374"/>
              <a:gd name="connsiteX3608" fmla="*/ 451338 w 5252311"/>
              <a:gd name="connsiteY3608" fmla="*/ 4874448 h 5873374"/>
              <a:gd name="connsiteX3609" fmla="*/ 460869 w 5252311"/>
              <a:gd name="connsiteY3609" fmla="*/ 4877944 h 5873374"/>
              <a:gd name="connsiteX3610" fmla="*/ 437422 w 5252311"/>
              <a:gd name="connsiteY3610" fmla="*/ 4886272 h 5873374"/>
              <a:gd name="connsiteX3611" fmla="*/ 420837 w 5252311"/>
              <a:gd name="connsiteY3611" fmla="*/ 4884047 h 5873374"/>
              <a:gd name="connsiteX3612" fmla="*/ 422363 w 5252311"/>
              <a:gd name="connsiteY3612" fmla="*/ 4878643 h 5873374"/>
              <a:gd name="connsiteX3613" fmla="*/ 392180 w 5252311"/>
              <a:gd name="connsiteY3613" fmla="*/ 4865611 h 5873374"/>
              <a:gd name="connsiteX3614" fmla="*/ 387733 w 5252311"/>
              <a:gd name="connsiteY3614" fmla="*/ 4861987 h 5873374"/>
              <a:gd name="connsiteX3615" fmla="*/ 407113 w 5252311"/>
              <a:gd name="connsiteY3615" fmla="*/ 4859698 h 5873374"/>
              <a:gd name="connsiteX3616" fmla="*/ 423951 w 5252311"/>
              <a:gd name="connsiteY3616" fmla="*/ 4864339 h 5873374"/>
              <a:gd name="connsiteX3617" fmla="*/ 428081 w 5252311"/>
              <a:gd name="connsiteY3617" fmla="*/ 4862368 h 5873374"/>
              <a:gd name="connsiteX3618" fmla="*/ 434880 w 5252311"/>
              <a:gd name="connsiteY3618" fmla="*/ 4858459 h 5873374"/>
              <a:gd name="connsiteX3619" fmla="*/ 3926141 w 5252311"/>
              <a:gd name="connsiteY3619" fmla="*/ 4858300 h 5873374"/>
              <a:gd name="connsiteX3620" fmla="*/ 3929445 w 5252311"/>
              <a:gd name="connsiteY3620" fmla="*/ 4883348 h 5873374"/>
              <a:gd name="connsiteX3621" fmla="*/ 3923853 w 5252311"/>
              <a:gd name="connsiteY3621" fmla="*/ 4911766 h 5873374"/>
              <a:gd name="connsiteX3622" fmla="*/ 3916927 w 5252311"/>
              <a:gd name="connsiteY3622" fmla="*/ 4908778 h 5873374"/>
              <a:gd name="connsiteX3623" fmla="*/ 3917499 w 5252311"/>
              <a:gd name="connsiteY3623" fmla="*/ 4893139 h 5873374"/>
              <a:gd name="connsiteX3624" fmla="*/ 3918960 w 5252311"/>
              <a:gd name="connsiteY3624" fmla="*/ 4867201 h 5873374"/>
              <a:gd name="connsiteX3625" fmla="*/ 3926141 w 5252311"/>
              <a:gd name="connsiteY3625" fmla="*/ 4858300 h 5873374"/>
              <a:gd name="connsiteX3626" fmla="*/ 174273 w 5252311"/>
              <a:gd name="connsiteY3626" fmla="*/ 4857601 h 5873374"/>
              <a:gd name="connsiteX3627" fmla="*/ 182747 w 5252311"/>
              <a:gd name="connsiteY3627" fmla="*/ 4869235 h 5873374"/>
              <a:gd name="connsiteX3628" fmla="*/ 181667 w 5252311"/>
              <a:gd name="connsiteY3628" fmla="*/ 4880233 h 5873374"/>
              <a:gd name="connsiteX3629" fmla="*/ 172899 w 5252311"/>
              <a:gd name="connsiteY3629" fmla="*/ 4879025 h 5873374"/>
              <a:gd name="connsiteX3630" fmla="*/ 193677 w 5252311"/>
              <a:gd name="connsiteY3630" fmla="*/ 4896508 h 5873374"/>
              <a:gd name="connsiteX3631" fmla="*/ 191707 w 5252311"/>
              <a:gd name="connsiteY3631" fmla="*/ 4893075 h 5873374"/>
              <a:gd name="connsiteX3632" fmla="*/ 194630 w 5252311"/>
              <a:gd name="connsiteY3632" fmla="*/ 4889833 h 5873374"/>
              <a:gd name="connsiteX3633" fmla="*/ 202637 w 5252311"/>
              <a:gd name="connsiteY3633" fmla="*/ 4886782 h 5873374"/>
              <a:gd name="connsiteX3634" fmla="*/ 209500 w 5252311"/>
              <a:gd name="connsiteY3634" fmla="*/ 4882268 h 5873374"/>
              <a:gd name="connsiteX3635" fmla="*/ 216488 w 5252311"/>
              <a:gd name="connsiteY3635" fmla="*/ 4883603 h 5873374"/>
              <a:gd name="connsiteX3636" fmla="*/ 240254 w 5252311"/>
              <a:gd name="connsiteY3636" fmla="*/ 4891232 h 5873374"/>
              <a:gd name="connsiteX3637" fmla="*/ 334739 w 5252311"/>
              <a:gd name="connsiteY3637" fmla="*/ 4919395 h 5873374"/>
              <a:gd name="connsiteX3638" fmla="*/ 353103 w 5252311"/>
              <a:gd name="connsiteY3638" fmla="*/ 4921238 h 5873374"/>
              <a:gd name="connsiteX3639" fmla="*/ 365495 w 5252311"/>
              <a:gd name="connsiteY3639" fmla="*/ 4923527 h 5873374"/>
              <a:gd name="connsiteX3640" fmla="*/ 392945 w 5252311"/>
              <a:gd name="connsiteY3640" fmla="*/ 4927405 h 5873374"/>
              <a:gd name="connsiteX3641" fmla="*/ 300490 w 5252311"/>
              <a:gd name="connsiteY3641" fmla="*/ 4895173 h 5873374"/>
              <a:gd name="connsiteX3642" fmla="*/ 262303 w 5252311"/>
              <a:gd name="connsiteY3642" fmla="*/ 4883603 h 5873374"/>
              <a:gd name="connsiteX3643" fmla="*/ 208546 w 5252311"/>
              <a:gd name="connsiteY3643" fmla="*/ 4864976 h 5873374"/>
              <a:gd name="connsiteX3644" fmla="*/ 186624 w 5252311"/>
              <a:gd name="connsiteY3644" fmla="*/ 4859318 h 5873374"/>
              <a:gd name="connsiteX3645" fmla="*/ 174273 w 5252311"/>
              <a:gd name="connsiteY3645" fmla="*/ 4857601 h 5873374"/>
              <a:gd name="connsiteX3646" fmla="*/ 853619 w 5252311"/>
              <a:gd name="connsiteY3646" fmla="*/ 4854930 h 5873374"/>
              <a:gd name="connsiteX3647" fmla="*/ 853747 w 5252311"/>
              <a:gd name="connsiteY3647" fmla="*/ 4861606 h 5873374"/>
              <a:gd name="connsiteX3648" fmla="*/ 851712 w 5252311"/>
              <a:gd name="connsiteY3648" fmla="*/ 4859444 h 5873374"/>
              <a:gd name="connsiteX3649" fmla="*/ 853619 w 5252311"/>
              <a:gd name="connsiteY3649" fmla="*/ 4854930 h 5873374"/>
              <a:gd name="connsiteX3650" fmla="*/ 4040202 w 5252311"/>
              <a:gd name="connsiteY3650" fmla="*/ 4849718 h 5873374"/>
              <a:gd name="connsiteX3651" fmla="*/ 4043633 w 5252311"/>
              <a:gd name="connsiteY3651" fmla="*/ 4851435 h 5873374"/>
              <a:gd name="connsiteX3652" fmla="*/ 4040011 w 5252311"/>
              <a:gd name="connsiteY3652" fmla="*/ 4854995 h 5873374"/>
              <a:gd name="connsiteX3653" fmla="*/ 4036580 w 5252311"/>
              <a:gd name="connsiteY3653" fmla="*/ 4853278 h 5873374"/>
              <a:gd name="connsiteX3654" fmla="*/ 4040202 w 5252311"/>
              <a:gd name="connsiteY3654" fmla="*/ 4849718 h 5873374"/>
              <a:gd name="connsiteX3655" fmla="*/ 1241712 w 5252311"/>
              <a:gd name="connsiteY3655" fmla="*/ 4846857 h 5873374"/>
              <a:gd name="connsiteX3656" fmla="*/ 1245080 w 5252311"/>
              <a:gd name="connsiteY3656" fmla="*/ 4850290 h 5873374"/>
              <a:gd name="connsiteX3657" fmla="*/ 1250290 w 5252311"/>
              <a:gd name="connsiteY3657" fmla="*/ 4851880 h 5873374"/>
              <a:gd name="connsiteX3658" fmla="*/ 1255496 w 5252311"/>
              <a:gd name="connsiteY3658" fmla="*/ 4853660 h 5873374"/>
              <a:gd name="connsiteX3659" fmla="*/ 1242412 w 5252311"/>
              <a:gd name="connsiteY3659" fmla="*/ 4855821 h 5873374"/>
              <a:gd name="connsiteX3660" fmla="*/ 1241712 w 5252311"/>
              <a:gd name="connsiteY3660" fmla="*/ 4846857 h 5873374"/>
              <a:gd name="connsiteX3661" fmla="*/ 231485 w 5252311"/>
              <a:gd name="connsiteY3661" fmla="*/ 4843996 h 5873374"/>
              <a:gd name="connsiteX3662" fmla="*/ 223415 w 5252311"/>
              <a:gd name="connsiteY3662" fmla="*/ 4845077 h 5873374"/>
              <a:gd name="connsiteX3663" fmla="*/ 227609 w 5252311"/>
              <a:gd name="connsiteY3663" fmla="*/ 4850163 h 5873374"/>
              <a:gd name="connsiteX3664" fmla="*/ 243876 w 5252311"/>
              <a:gd name="connsiteY3664" fmla="*/ 4855821 h 5873374"/>
              <a:gd name="connsiteX3665" fmla="*/ 257284 w 5252311"/>
              <a:gd name="connsiteY3665" fmla="*/ 4858936 h 5873374"/>
              <a:gd name="connsiteX3666" fmla="*/ 231485 w 5252311"/>
              <a:gd name="connsiteY3666" fmla="*/ 4843996 h 5873374"/>
              <a:gd name="connsiteX3667" fmla="*/ 3885297 w 5252311"/>
              <a:gd name="connsiteY3667" fmla="*/ 4841978 h 5873374"/>
              <a:gd name="connsiteX3668" fmla="*/ 3882485 w 5252311"/>
              <a:gd name="connsiteY3668" fmla="*/ 4844060 h 5873374"/>
              <a:gd name="connsiteX3669" fmla="*/ 3881914 w 5252311"/>
              <a:gd name="connsiteY3669" fmla="*/ 4856329 h 5873374"/>
              <a:gd name="connsiteX3670" fmla="*/ 3885726 w 5252311"/>
              <a:gd name="connsiteY3670" fmla="*/ 4848764 h 5873374"/>
              <a:gd name="connsiteX3671" fmla="*/ 3885297 w 5252311"/>
              <a:gd name="connsiteY3671" fmla="*/ 4841978 h 5873374"/>
              <a:gd name="connsiteX3672" fmla="*/ 725401 w 5252311"/>
              <a:gd name="connsiteY3672" fmla="*/ 4841088 h 5873374"/>
              <a:gd name="connsiteX3673" fmla="*/ 742423 w 5252311"/>
              <a:gd name="connsiteY3673" fmla="*/ 4844187 h 5873374"/>
              <a:gd name="connsiteX3674" fmla="*/ 733781 w 5252311"/>
              <a:gd name="connsiteY3674" fmla="*/ 4849464 h 5873374"/>
              <a:gd name="connsiteX3675" fmla="*/ 715544 w 5252311"/>
              <a:gd name="connsiteY3675" fmla="*/ 4848129 h 5873374"/>
              <a:gd name="connsiteX3676" fmla="*/ 708046 w 5252311"/>
              <a:gd name="connsiteY3676" fmla="*/ 4843615 h 5873374"/>
              <a:gd name="connsiteX3677" fmla="*/ 725401 w 5252311"/>
              <a:gd name="connsiteY3677" fmla="*/ 4841088 h 5873374"/>
              <a:gd name="connsiteX3678" fmla="*/ 54966 w 5252311"/>
              <a:gd name="connsiteY3678" fmla="*/ 4840754 h 5873374"/>
              <a:gd name="connsiteX3679" fmla="*/ 51408 w 5252311"/>
              <a:gd name="connsiteY3679" fmla="*/ 4842025 h 5873374"/>
              <a:gd name="connsiteX3680" fmla="*/ 54712 w 5252311"/>
              <a:gd name="connsiteY3680" fmla="*/ 4847747 h 5873374"/>
              <a:gd name="connsiteX3681" fmla="*/ 58269 w 5252311"/>
              <a:gd name="connsiteY3681" fmla="*/ 4846475 h 5873374"/>
              <a:gd name="connsiteX3682" fmla="*/ 54966 w 5252311"/>
              <a:gd name="connsiteY3682" fmla="*/ 4840754 h 5873374"/>
              <a:gd name="connsiteX3683" fmla="*/ 4070831 w 5252311"/>
              <a:gd name="connsiteY3683" fmla="*/ 4837893 h 5873374"/>
              <a:gd name="connsiteX3684" fmla="*/ 4068924 w 5252311"/>
              <a:gd name="connsiteY3684" fmla="*/ 4842407 h 5873374"/>
              <a:gd name="connsiteX3685" fmla="*/ 4070958 w 5252311"/>
              <a:gd name="connsiteY3685" fmla="*/ 4844568 h 5873374"/>
              <a:gd name="connsiteX3686" fmla="*/ 4070831 w 5252311"/>
              <a:gd name="connsiteY3686" fmla="*/ 4837893 h 5873374"/>
              <a:gd name="connsiteX3687" fmla="*/ 904294 w 5252311"/>
              <a:gd name="connsiteY3687" fmla="*/ 4835119 h 5873374"/>
              <a:gd name="connsiteX3688" fmla="*/ 911826 w 5252311"/>
              <a:gd name="connsiteY3688" fmla="*/ 4837320 h 5873374"/>
              <a:gd name="connsiteX3689" fmla="*/ 896069 w 5252311"/>
              <a:gd name="connsiteY3689" fmla="*/ 4845522 h 5873374"/>
              <a:gd name="connsiteX3690" fmla="*/ 895434 w 5252311"/>
              <a:gd name="connsiteY3690" fmla="*/ 4839546 h 5873374"/>
              <a:gd name="connsiteX3691" fmla="*/ 904294 w 5252311"/>
              <a:gd name="connsiteY3691" fmla="*/ 4835119 h 5873374"/>
              <a:gd name="connsiteX3692" fmla="*/ 1271805 w 5252311"/>
              <a:gd name="connsiteY3692" fmla="*/ 4834778 h 5873374"/>
              <a:gd name="connsiteX3693" fmla="*/ 1278942 w 5252311"/>
              <a:gd name="connsiteY3693" fmla="*/ 4835350 h 5873374"/>
              <a:gd name="connsiteX3694" fmla="*/ 1282058 w 5252311"/>
              <a:gd name="connsiteY3694" fmla="*/ 4841389 h 5873374"/>
              <a:gd name="connsiteX3695" fmla="*/ 1274872 w 5252311"/>
              <a:gd name="connsiteY3695" fmla="*/ 4840690 h 5873374"/>
              <a:gd name="connsiteX3696" fmla="*/ 1271805 w 5252311"/>
              <a:gd name="connsiteY3696" fmla="*/ 4834778 h 5873374"/>
              <a:gd name="connsiteX3697" fmla="*/ 3998390 w 5252311"/>
              <a:gd name="connsiteY3697" fmla="*/ 4832298 h 5873374"/>
              <a:gd name="connsiteX3698" fmla="*/ 3998644 w 5252311"/>
              <a:gd name="connsiteY3698" fmla="*/ 4848955 h 5873374"/>
              <a:gd name="connsiteX3699" fmla="*/ 3994386 w 5252311"/>
              <a:gd name="connsiteY3699" fmla="*/ 4857219 h 5873374"/>
              <a:gd name="connsiteX3700" fmla="*/ 3998390 w 5252311"/>
              <a:gd name="connsiteY3700" fmla="*/ 4832298 h 5873374"/>
              <a:gd name="connsiteX3701" fmla="*/ 352339 w 5252311"/>
              <a:gd name="connsiteY3701" fmla="*/ 4832171 h 5873374"/>
              <a:gd name="connsiteX3702" fmla="*/ 357041 w 5252311"/>
              <a:gd name="connsiteY3702" fmla="*/ 4837639 h 5873374"/>
              <a:gd name="connsiteX3703" fmla="*/ 345350 w 5252311"/>
              <a:gd name="connsiteY3703" fmla="*/ 4840373 h 5873374"/>
              <a:gd name="connsiteX3704" fmla="*/ 352339 w 5252311"/>
              <a:gd name="connsiteY3704" fmla="*/ 4832171 h 5873374"/>
              <a:gd name="connsiteX3705" fmla="*/ 501599 w 5252311"/>
              <a:gd name="connsiteY3705" fmla="*/ 4831281 h 5873374"/>
              <a:gd name="connsiteX3706" fmla="*/ 493276 w 5252311"/>
              <a:gd name="connsiteY3706" fmla="*/ 4833252 h 5873374"/>
              <a:gd name="connsiteX3707" fmla="*/ 497787 w 5252311"/>
              <a:gd name="connsiteY3707" fmla="*/ 4834841 h 5873374"/>
              <a:gd name="connsiteX3708" fmla="*/ 501599 w 5252311"/>
              <a:gd name="connsiteY3708" fmla="*/ 4831281 h 5873374"/>
              <a:gd name="connsiteX3709" fmla="*/ 4290630 w 5252311"/>
              <a:gd name="connsiteY3709" fmla="*/ 4829247 h 5873374"/>
              <a:gd name="connsiteX3710" fmla="*/ 4321514 w 5252311"/>
              <a:gd name="connsiteY3710" fmla="*/ 4839165 h 5873374"/>
              <a:gd name="connsiteX3711" fmla="*/ 4316874 w 5252311"/>
              <a:gd name="connsiteY3711" fmla="*/ 4846348 h 5873374"/>
              <a:gd name="connsiteX3712" fmla="*/ 4312108 w 5252311"/>
              <a:gd name="connsiteY3712" fmla="*/ 4856012 h 5873374"/>
              <a:gd name="connsiteX3713" fmla="*/ 4303975 w 5252311"/>
              <a:gd name="connsiteY3713" fmla="*/ 4862051 h 5873374"/>
              <a:gd name="connsiteX3714" fmla="*/ 4295968 w 5252311"/>
              <a:gd name="connsiteY3714" fmla="*/ 4865802 h 5873374"/>
              <a:gd name="connsiteX3715" fmla="*/ 4293363 w 5252311"/>
              <a:gd name="connsiteY3715" fmla="*/ 4875211 h 5873374"/>
              <a:gd name="connsiteX3716" fmla="*/ 4295588 w 5252311"/>
              <a:gd name="connsiteY3716" fmla="*/ 4877563 h 5873374"/>
              <a:gd name="connsiteX3717" fmla="*/ 4306072 w 5252311"/>
              <a:gd name="connsiteY3717" fmla="*/ 4878708 h 5873374"/>
              <a:gd name="connsiteX3718" fmla="*/ 4295714 w 5252311"/>
              <a:gd name="connsiteY3718" fmla="*/ 4883603 h 5873374"/>
              <a:gd name="connsiteX3719" fmla="*/ 4285484 w 5252311"/>
              <a:gd name="connsiteY3719" fmla="*/ 4883158 h 5873374"/>
              <a:gd name="connsiteX3720" fmla="*/ 4287326 w 5252311"/>
              <a:gd name="connsiteY3720" fmla="*/ 4856902 h 5873374"/>
              <a:gd name="connsiteX3721" fmla="*/ 4290630 w 5252311"/>
              <a:gd name="connsiteY3721" fmla="*/ 4829247 h 5873374"/>
              <a:gd name="connsiteX3722" fmla="*/ 945695 w 5252311"/>
              <a:gd name="connsiteY3722" fmla="*/ 4825624 h 5873374"/>
              <a:gd name="connsiteX3723" fmla="*/ 950906 w 5252311"/>
              <a:gd name="connsiteY3723" fmla="*/ 4827213 h 5873374"/>
              <a:gd name="connsiteX3724" fmla="*/ 945504 w 5252311"/>
              <a:gd name="connsiteY3724" fmla="*/ 4830328 h 5873374"/>
              <a:gd name="connsiteX3725" fmla="*/ 940292 w 5252311"/>
              <a:gd name="connsiteY3725" fmla="*/ 4828739 h 5873374"/>
              <a:gd name="connsiteX3726" fmla="*/ 945695 w 5252311"/>
              <a:gd name="connsiteY3726" fmla="*/ 4825624 h 5873374"/>
              <a:gd name="connsiteX3727" fmla="*/ 1323234 w 5252311"/>
              <a:gd name="connsiteY3727" fmla="*/ 4825178 h 5873374"/>
              <a:gd name="connsiteX3728" fmla="*/ 1326602 w 5252311"/>
              <a:gd name="connsiteY3728" fmla="*/ 4828802 h 5873374"/>
              <a:gd name="connsiteX3729" fmla="*/ 1322982 w 5252311"/>
              <a:gd name="connsiteY3729" fmla="*/ 4832171 h 5873374"/>
              <a:gd name="connsiteX3730" fmla="*/ 1319610 w 5252311"/>
              <a:gd name="connsiteY3730" fmla="*/ 4828547 h 5873374"/>
              <a:gd name="connsiteX3731" fmla="*/ 1323234 w 5252311"/>
              <a:gd name="connsiteY3731" fmla="*/ 4825178 h 5873374"/>
              <a:gd name="connsiteX3732" fmla="*/ 4233567 w 5252311"/>
              <a:gd name="connsiteY3732" fmla="*/ 4824479 h 5873374"/>
              <a:gd name="connsiteX3733" fmla="*/ 4237699 w 5252311"/>
              <a:gd name="connsiteY3733" fmla="*/ 4825305 h 5873374"/>
              <a:gd name="connsiteX3734" fmla="*/ 4230326 w 5252311"/>
              <a:gd name="connsiteY3734" fmla="*/ 4846094 h 5873374"/>
              <a:gd name="connsiteX3735" fmla="*/ 4233567 w 5252311"/>
              <a:gd name="connsiteY3735" fmla="*/ 4824479 h 5873374"/>
              <a:gd name="connsiteX3736" fmla="*/ 4130626 w 5252311"/>
              <a:gd name="connsiteY3736" fmla="*/ 4824288 h 5873374"/>
              <a:gd name="connsiteX3737" fmla="*/ 4122493 w 5252311"/>
              <a:gd name="connsiteY3737" fmla="*/ 4831536 h 5873374"/>
              <a:gd name="connsiteX3738" fmla="*/ 4114041 w 5252311"/>
              <a:gd name="connsiteY3738" fmla="*/ 4847365 h 5873374"/>
              <a:gd name="connsiteX3739" fmla="*/ 4110419 w 5252311"/>
              <a:gd name="connsiteY3739" fmla="*/ 4855821 h 5873374"/>
              <a:gd name="connsiteX3740" fmla="*/ 4109593 w 5252311"/>
              <a:gd name="connsiteY3740" fmla="*/ 4842534 h 5873374"/>
              <a:gd name="connsiteX3741" fmla="*/ 4121794 w 5252311"/>
              <a:gd name="connsiteY3741" fmla="*/ 4826513 h 5873374"/>
              <a:gd name="connsiteX3742" fmla="*/ 716624 w 5252311"/>
              <a:gd name="connsiteY3742" fmla="*/ 4824225 h 5873374"/>
              <a:gd name="connsiteX3743" fmla="*/ 719102 w 5252311"/>
              <a:gd name="connsiteY3743" fmla="*/ 4827848 h 5873374"/>
              <a:gd name="connsiteX3744" fmla="*/ 711096 w 5252311"/>
              <a:gd name="connsiteY3744" fmla="*/ 4831091 h 5873374"/>
              <a:gd name="connsiteX3745" fmla="*/ 708618 w 5252311"/>
              <a:gd name="connsiteY3745" fmla="*/ 4827467 h 5873374"/>
              <a:gd name="connsiteX3746" fmla="*/ 716624 w 5252311"/>
              <a:gd name="connsiteY3746" fmla="*/ 4824225 h 5873374"/>
              <a:gd name="connsiteX3747" fmla="*/ 887807 w 5252311"/>
              <a:gd name="connsiteY3747" fmla="*/ 4823461 h 5873374"/>
              <a:gd name="connsiteX3748" fmla="*/ 891174 w 5252311"/>
              <a:gd name="connsiteY3748" fmla="*/ 4827085 h 5873374"/>
              <a:gd name="connsiteX3749" fmla="*/ 887554 w 5252311"/>
              <a:gd name="connsiteY3749" fmla="*/ 4830454 h 5873374"/>
              <a:gd name="connsiteX3750" fmla="*/ 884185 w 5252311"/>
              <a:gd name="connsiteY3750" fmla="*/ 4826831 h 5873374"/>
              <a:gd name="connsiteX3751" fmla="*/ 887807 w 5252311"/>
              <a:gd name="connsiteY3751" fmla="*/ 4823461 h 5873374"/>
              <a:gd name="connsiteX3752" fmla="*/ 872191 w 5252311"/>
              <a:gd name="connsiteY3752" fmla="*/ 4822937 h 5873374"/>
              <a:gd name="connsiteX3753" fmla="*/ 874018 w 5252311"/>
              <a:gd name="connsiteY3753" fmla="*/ 4832425 h 5873374"/>
              <a:gd name="connsiteX3754" fmla="*/ 870649 w 5252311"/>
              <a:gd name="connsiteY3754" fmla="*/ 4835985 h 5873374"/>
              <a:gd name="connsiteX3755" fmla="*/ 866138 w 5252311"/>
              <a:gd name="connsiteY3755" fmla="*/ 4829691 h 5873374"/>
              <a:gd name="connsiteX3756" fmla="*/ 864930 w 5252311"/>
              <a:gd name="connsiteY3756" fmla="*/ 4826131 h 5873374"/>
              <a:gd name="connsiteX3757" fmla="*/ 872191 w 5252311"/>
              <a:gd name="connsiteY3757" fmla="*/ 4822937 h 5873374"/>
              <a:gd name="connsiteX3758" fmla="*/ 1279452 w 5252311"/>
              <a:gd name="connsiteY3758" fmla="*/ 4822381 h 5873374"/>
              <a:gd name="connsiteX3759" fmla="*/ 1284663 w 5252311"/>
              <a:gd name="connsiteY3759" fmla="*/ 4823970 h 5873374"/>
              <a:gd name="connsiteX3760" fmla="*/ 1279261 w 5252311"/>
              <a:gd name="connsiteY3760" fmla="*/ 4827085 h 5873374"/>
              <a:gd name="connsiteX3761" fmla="*/ 1274047 w 5252311"/>
              <a:gd name="connsiteY3761" fmla="*/ 4825496 h 5873374"/>
              <a:gd name="connsiteX3762" fmla="*/ 1279452 w 5252311"/>
              <a:gd name="connsiteY3762" fmla="*/ 4822381 h 5873374"/>
              <a:gd name="connsiteX3763" fmla="*/ 3997755 w 5252311"/>
              <a:gd name="connsiteY3763" fmla="*/ 4820156 h 5873374"/>
              <a:gd name="connsiteX3764" fmla="*/ 4000805 w 5252311"/>
              <a:gd name="connsiteY3764" fmla="*/ 4823780 h 5873374"/>
              <a:gd name="connsiteX3765" fmla="*/ 3995467 w 5252311"/>
              <a:gd name="connsiteY3765" fmla="*/ 4825179 h 5873374"/>
              <a:gd name="connsiteX3766" fmla="*/ 3997755 w 5252311"/>
              <a:gd name="connsiteY3766" fmla="*/ 4820156 h 5873374"/>
              <a:gd name="connsiteX3767" fmla="*/ 4009701 w 5252311"/>
              <a:gd name="connsiteY3767" fmla="*/ 4818821 h 5873374"/>
              <a:gd name="connsiteX3768" fmla="*/ 4013132 w 5252311"/>
              <a:gd name="connsiteY3768" fmla="*/ 4820346 h 5873374"/>
              <a:gd name="connsiteX3769" fmla="*/ 4009446 w 5252311"/>
              <a:gd name="connsiteY3769" fmla="*/ 4825814 h 5873374"/>
              <a:gd name="connsiteX3770" fmla="*/ 4006015 w 5252311"/>
              <a:gd name="connsiteY3770" fmla="*/ 4824288 h 5873374"/>
              <a:gd name="connsiteX3771" fmla="*/ 4009701 w 5252311"/>
              <a:gd name="connsiteY3771" fmla="*/ 4818821 h 5873374"/>
              <a:gd name="connsiteX3772" fmla="*/ 3860816 w 5252311"/>
              <a:gd name="connsiteY3772" fmla="*/ 4818630 h 5873374"/>
              <a:gd name="connsiteX3773" fmla="*/ 3862024 w 5252311"/>
              <a:gd name="connsiteY3773" fmla="*/ 4823970 h 5873374"/>
              <a:gd name="connsiteX3774" fmla="*/ 3858529 w 5252311"/>
              <a:gd name="connsiteY3774" fmla="*/ 4829120 h 5873374"/>
              <a:gd name="connsiteX3775" fmla="*/ 3857321 w 5252311"/>
              <a:gd name="connsiteY3775" fmla="*/ 4823779 h 5873374"/>
              <a:gd name="connsiteX3776" fmla="*/ 3860816 w 5252311"/>
              <a:gd name="connsiteY3776" fmla="*/ 4818630 h 5873374"/>
              <a:gd name="connsiteX3777" fmla="*/ 3695792 w 5252311"/>
              <a:gd name="connsiteY3777" fmla="*/ 4817295 h 5873374"/>
              <a:gd name="connsiteX3778" fmla="*/ 3695920 w 5252311"/>
              <a:gd name="connsiteY3778" fmla="*/ 4823970 h 5873374"/>
              <a:gd name="connsiteX3779" fmla="*/ 3693886 w 5252311"/>
              <a:gd name="connsiteY3779" fmla="*/ 4821808 h 5873374"/>
              <a:gd name="connsiteX3780" fmla="*/ 3695792 w 5252311"/>
              <a:gd name="connsiteY3780" fmla="*/ 4817295 h 5873374"/>
              <a:gd name="connsiteX3781" fmla="*/ 4068599 w 5252311"/>
              <a:gd name="connsiteY3781" fmla="*/ 4816619 h 5873374"/>
              <a:gd name="connsiteX3782" fmla="*/ 4068988 w 5252311"/>
              <a:gd name="connsiteY3782" fmla="*/ 4823334 h 5873374"/>
              <a:gd name="connsiteX3783" fmla="*/ 4075914 w 5252311"/>
              <a:gd name="connsiteY3783" fmla="*/ 4831027 h 5873374"/>
              <a:gd name="connsiteX3784" fmla="*/ 4098981 w 5252311"/>
              <a:gd name="connsiteY3784" fmla="*/ 4838974 h 5873374"/>
              <a:gd name="connsiteX3785" fmla="*/ 4093452 w 5252311"/>
              <a:gd name="connsiteY3785" fmla="*/ 4842089 h 5873374"/>
              <a:gd name="connsiteX3786" fmla="*/ 4089513 w 5252311"/>
              <a:gd name="connsiteY3786" fmla="*/ 4844568 h 5873374"/>
              <a:gd name="connsiteX3787" fmla="*/ 4085064 w 5252311"/>
              <a:gd name="connsiteY3787" fmla="*/ 4847048 h 5873374"/>
              <a:gd name="connsiteX3788" fmla="*/ 4079282 w 5252311"/>
              <a:gd name="connsiteY3788" fmla="*/ 4855440 h 5873374"/>
              <a:gd name="connsiteX3789" fmla="*/ 4071466 w 5252311"/>
              <a:gd name="connsiteY3789" fmla="*/ 4859699 h 5873374"/>
              <a:gd name="connsiteX3790" fmla="*/ 4066382 w 5252311"/>
              <a:gd name="connsiteY3790" fmla="*/ 4854232 h 5873374"/>
              <a:gd name="connsiteX3791" fmla="*/ 4065874 w 5252311"/>
              <a:gd name="connsiteY3791" fmla="*/ 4820919 h 5873374"/>
              <a:gd name="connsiteX3792" fmla="*/ 4068599 w 5252311"/>
              <a:gd name="connsiteY3792" fmla="*/ 4816619 h 5873374"/>
              <a:gd name="connsiteX3793" fmla="*/ 470019 w 5252311"/>
              <a:gd name="connsiteY3793" fmla="*/ 4815388 h 5873374"/>
              <a:gd name="connsiteX3794" fmla="*/ 466460 w 5252311"/>
              <a:gd name="connsiteY3794" fmla="*/ 4822254 h 5873374"/>
              <a:gd name="connsiteX3795" fmla="*/ 469002 w 5252311"/>
              <a:gd name="connsiteY3795" fmla="*/ 4829374 h 5873374"/>
              <a:gd name="connsiteX3796" fmla="*/ 472561 w 5252311"/>
              <a:gd name="connsiteY3796" fmla="*/ 4822508 h 5873374"/>
              <a:gd name="connsiteX3797" fmla="*/ 470019 w 5252311"/>
              <a:gd name="connsiteY3797" fmla="*/ 4815388 h 5873374"/>
              <a:gd name="connsiteX3798" fmla="*/ 3546337 w 5252311"/>
              <a:gd name="connsiteY3798" fmla="*/ 4814306 h 5873374"/>
              <a:gd name="connsiteX3799" fmla="*/ 3549450 w 5252311"/>
              <a:gd name="connsiteY3799" fmla="*/ 4824987 h 5873374"/>
              <a:gd name="connsiteX3800" fmla="*/ 3540618 w 5252311"/>
              <a:gd name="connsiteY3800" fmla="*/ 4836240 h 5873374"/>
              <a:gd name="connsiteX3801" fmla="*/ 3540364 w 5252311"/>
              <a:gd name="connsiteY3801" fmla="*/ 4828801 h 5873374"/>
              <a:gd name="connsiteX3802" fmla="*/ 3542651 w 5252311"/>
              <a:gd name="connsiteY3802" fmla="*/ 4819074 h 5873374"/>
              <a:gd name="connsiteX3803" fmla="*/ 3546337 w 5252311"/>
              <a:gd name="connsiteY3803" fmla="*/ 4814306 h 5873374"/>
              <a:gd name="connsiteX3804" fmla="*/ 490670 w 5252311"/>
              <a:gd name="connsiteY3804" fmla="*/ 4812591 h 5873374"/>
              <a:gd name="connsiteX3805" fmla="*/ 478852 w 5252311"/>
              <a:gd name="connsiteY3805" fmla="*/ 4815706 h 5873374"/>
              <a:gd name="connsiteX3806" fmla="*/ 494737 w 5252311"/>
              <a:gd name="connsiteY3806" fmla="*/ 4816151 h 5873374"/>
              <a:gd name="connsiteX3807" fmla="*/ 490670 w 5252311"/>
              <a:gd name="connsiteY3807" fmla="*/ 4812591 h 5873374"/>
              <a:gd name="connsiteX3808" fmla="*/ 1146677 w 5252311"/>
              <a:gd name="connsiteY3808" fmla="*/ 4810739 h 5873374"/>
              <a:gd name="connsiteX3809" fmla="*/ 1153890 w 5252311"/>
              <a:gd name="connsiteY3809" fmla="*/ 4813798 h 5873374"/>
              <a:gd name="connsiteX3810" fmla="*/ 1147156 w 5252311"/>
              <a:gd name="connsiteY3810" fmla="*/ 4829628 h 5873374"/>
              <a:gd name="connsiteX3811" fmla="*/ 1116016 w 5252311"/>
              <a:gd name="connsiteY3811" fmla="*/ 4845840 h 5873374"/>
              <a:gd name="connsiteX3812" fmla="*/ 1077068 w 5252311"/>
              <a:gd name="connsiteY3812" fmla="*/ 4864085 h 5873374"/>
              <a:gd name="connsiteX3813" fmla="*/ 1037075 w 5252311"/>
              <a:gd name="connsiteY3813" fmla="*/ 4872731 h 5873374"/>
              <a:gd name="connsiteX3814" fmla="*/ 1022586 w 5252311"/>
              <a:gd name="connsiteY3814" fmla="*/ 4881377 h 5873374"/>
              <a:gd name="connsiteX3815" fmla="*/ 1011780 w 5252311"/>
              <a:gd name="connsiteY3815" fmla="*/ 4883094 h 5873374"/>
              <a:gd name="connsiteX3816" fmla="*/ 975182 w 5252311"/>
              <a:gd name="connsiteY3816" fmla="*/ 4894982 h 5873374"/>
              <a:gd name="connsiteX3817" fmla="*/ 937241 w 5252311"/>
              <a:gd name="connsiteY3817" fmla="*/ 4909541 h 5873374"/>
              <a:gd name="connsiteX3818" fmla="*/ 928599 w 5252311"/>
              <a:gd name="connsiteY3818" fmla="*/ 4914690 h 5873374"/>
              <a:gd name="connsiteX3819" fmla="*/ 917609 w 5252311"/>
              <a:gd name="connsiteY3819" fmla="*/ 4917106 h 5873374"/>
              <a:gd name="connsiteX3820" fmla="*/ 917482 w 5252311"/>
              <a:gd name="connsiteY3820" fmla="*/ 4913101 h 5873374"/>
              <a:gd name="connsiteX3821" fmla="*/ 918118 w 5252311"/>
              <a:gd name="connsiteY3821" fmla="*/ 4905027 h 5873374"/>
              <a:gd name="connsiteX3822" fmla="*/ 924854 w 5252311"/>
              <a:gd name="connsiteY3822" fmla="*/ 4888561 h 5873374"/>
              <a:gd name="connsiteX3823" fmla="*/ 945375 w 5252311"/>
              <a:gd name="connsiteY3823" fmla="*/ 4884366 h 5873374"/>
              <a:gd name="connsiteX3824" fmla="*/ 980390 w 5252311"/>
              <a:gd name="connsiteY3824" fmla="*/ 4873494 h 5873374"/>
              <a:gd name="connsiteX3825" fmla="*/ 1012670 w 5252311"/>
              <a:gd name="connsiteY3825" fmla="*/ 4859126 h 5873374"/>
              <a:gd name="connsiteX3826" fmla="*/ 1047942 w 5252311"/>
              <a:gd name="connsiteY3826" fmla="*/ 4846094 h 5873374"/>
              <a:gd name="connsiteX3827" fmla="*/ 1066713 w 5252311"/>
              <a:gd name="connsiteY3827" fmla="*/ 4842280 h 5873374"/>
              <a:gd name="connsiteX3828" fmla="*/ 1093149 w 5252311"/>
              <a:gd name="connsiteY3828" fmla="*/ 4837575 h 5873374"/>
              <a:gd name="connsiteX3829" fmla="*/ 1096131 w 5252311"/>
              <a:gd name="connsiteY3829" fmla="*/ 4845267 h 5873374"/>
              <a:gd name="connsiteX3830" fmla="*/ 1102233 w 5252311"/>
              <a:gd name="connsiteY3830" fmla="*/ 4837575 h 5873374"/>
              <a:gd name="connsiteX3831" fmla="*/ 1108013 w 5252311"/>
              <a:gd name="connsiteY3831" fmla="*/ 4836176 h 5873374"/>
              <a:gd name="connsiteX3832" fmla="*/ 1114112 w 5252311"/>
              <a:gd name="connsiteY3832" fmla="*/ 4831853 h 5873374"/>
              <a:gd name="connsiteX3833" fmla="*/ 1131459 w 5252311"/>
              <a:gd name="connsiteY3833" fmla="*/ 4817549 h 5873374"/>
              <a:gd name="connsiteX3834" fmla="*/ 1146677 w 5252311"/>
              <a:gd name="connsiteY3834" fmla="*/ 4810739 h 5873374"/>
              <a:gd name="connsiteX3835" fmla="*/ 981218 w 5252311"/>
              <a:gd name="connsiteY3835" fmla="*/ 4809348 h 5873374"/>
              <a:gd name="connsiteX3836" fmla="*/ 984777 w 5252311"/>
              <a:gd name="connsiteY3836" fmla="*/ 4812971 h 5873374"/>
              <a:gd name="connsiteX3837" fmla="*/ 983061 w 5252311"/>
              <a:gd name="connsiteY3837" fmla="*/ 4816405 h 5873374"/>
              <a:gd name="connsiteX3838" fmla="*/ 979501 w 5252311"/>
              <a:gd name="connsiteY3838" fmla="*/ 4812781 h 5873374"/>
              <a:gd name="connsiteX3839" fmla="*/ 981218 w 5252311"/>
              <a:gd name="connsiteY3839" fmla="*/ 4809348 h 5873374"/>
              <a:gd name="connsiteX3840" fmla="*/ 3973711 w 5252311"/>
              <a:gd name="connsiteY3840" fmla="*/ 4809046 h 5873374"/>
              <a:gd name="connsiteX3841" fmla="*/ 3974688 w 5252311"/>
              <a:gd name="connsiteY3841" fmla="*/ 4817867 h 5873374"/>
              <a:gd name="connsiteX3842" fmla="*/ 3971257 w 5252311"/>
              <a:gd name="connsiteY3842" fmla="*/ 4824606 h 5873374"/>
              <a:gd name="connsiteX3843" fmla="*/ 3970304 w 5252311"/>
              <a:gd name="connsiteY3843" fmla="*/ 4815578 h 5873374"/>
              <a:gd name="connsiteX3844" fmla="*/ 3973711 w 5252311"/>
              <a:gd name="connsiteY3844" fmla="*/ 4809046 h 5873374"/>
              <a:gd name="connsiteX3845" fmla="*/ 1331473 w 5252311"/>
              <a:gd name="connsiteY3845" fmla="*/ 4808046 h 5873374"/>
              <a:gd name="connsiteX3846" fmla="*/ 1333275 w 5252311"/>
              <a:gd name="connsiteY3846" fmla="*/ 4812146 h 5873374"/>
              <a:gd name="connsiteX3847" fmla="*/ 1323109 w 5252311"/>
              <a:gd name="connsiteY3847" fmla="*/ 4817422 h 5873374"/>
              <a:gd name="connsiteX3848" fmla="*/ 1321518 w 5252311"/>
              <a:gd name="connsiteY3848" fmla="*/ 4813099 h 5873374"/>
              <a:gd name="connsiteX3849" fmla="*/ 1331473 w 5252311"/>
              <a:gd name="connsiteY3849" fmla="*/ 4808046 h 5873374"/>
              <a:gd name="connsiteX3850" fmla="*/ 3703537 w 5252311"/>
              <a:gd name="connsiteY3850" fmla="*/ 4799423 h 5873374"/>
              <a:gd name="connsiteX3851" fmla="*/ 3704625 w 5252311"/>
              <a:gd name="connsiteY3851" fmla="*/ 4806360 h 5873374"/>
              <a:gd name="connsiteX3852" fmla="*/ 3701130 w 5252311"/>
              <a:gd name="connsiteY3852" fmla="*/ 4811128 h 5873374"/>
              <a:gd name="connsiteX3853" fmla="*/ 3699923 w 5252311"/>
              <a:gd name="connsiteY3853" fmla="*/ 4804072 h 5873374"/>
              <a:gd name="connsiteX3854" fmla="*/ 3703537 w 5252311"/>
              <a:gd name="connsiteY3854" fmla="*/ 4799423 h 5873374"/>
              <a:gd name="connsiteX3855" fmla="*/ 1139469 w 5252311"/>
              <a:gd name="connsiteY3855" fmla="*/ 4797460 h 5873374"/>
              <a:gd name="connsiteX3856" fmla="*/ 1146584 w 5252311"/>
              <a:gd name="connsiteY3856" fmla="*/ 4800893 h 5873374"/>
              <a:gd name="connsiteX3857" fmla="*/ 1141311 w 5252311"/>
              <a:gd name="connsiteY3857" fmla="*/ 4805597 h 5873374"/>
              <a:gd name="connsiteX3858" fmla="*/ 1134449 w 5252311"/>
              <a:gd name="connsiteY3858" fmla="*/ 4802228 h 5873374"/>
              <a:gd name="connsiteX3859" fmla="*/ 1139469 w 5252311"/>
              <a:gd name="connsiteY3859" fmla="*/ 4797460 h 5873374"/>
              <a:gd name="connsiteX3860" fmla="*/ 576198 w 5252311"/>
              <a:gd name="connsiteY3860" fmla="*/ 4797078 h 5873374"/>
              <a:gd name="connsiteX3861" fmla="*/ 583188 w 5252311"/>
              <a:gd name="connsiteY3861" fmla="*/ 4798731 h 5873374"/>
              <a:gd name="connsiteX3862" fmla="*/ 576071 w 5252311"/>
              <a:gd name="connsiteY3862" fmla="*/ 4801656 h 5873374"/>
              <a:gd name="connsiteX3863" fmla="*/ 569081 w 5252311"/>
              <a:gd name="connsiteY3863" fmla="*/ 4800003 h 5873374"/>
              <a:gd name="connsiteX3864" fmla="*/ 576198 w 5252311"/>
              <a:gd name="connsiteY3864" fmla="*/ 4797078 h 5873374"/>
              <a:gd name="connsiteX3865" fmla="*/ 4232710 w 5252311"/>
              <a:gd name="connsiteY3865" fmla="*/ 4795854 h 5873374"/>
              <a:gd name="connsiteX3866" fmla="*/ 4235474 w 5252311"/>
              <a:gd name="connsiteY3866" fmla="*/ 4795870 h 5873374"/>
              <a:gd name="connsiteX3867" fmla="*/ 4235220 w 5252311"/>
              <a:gd name="connsiteY3867" fmla="*/ 4808013 h 5873374"/>
              <a:gd name="connsiteX3868" fmla="*/ 4231662 w 5252311"/>
              <a:gd name="connsiteY3868" fmla="*/ 4804135 h 5873374"/>
              <a:gd name="connsiteX3869" fmla="*/ 4232710 w 5252311"/>
              <a:gd name="connsiteY3869" fmla="*/ 4795854 h 5873374"/>
              <a:gd name="connsiteX3870" fmla="*/ 880055 w 5252311"/>
              <a:gd name="connsiteY3870" fmla="*/ 4795744 h 5873374"/>
              <a:gd name="connsiteX3871" fmla="*/ 876307 w 5252311"/>
              <a:gd name="connsiteY3871" fmla="*/ 4801783 h 5873374"/>
              <a:gd name="connsiteX3872" fmla="*/ 871031 w 5252311"/>
              <a:gd name="connsiteY3872" fmla="*/ 4802419 h 5873374"/>
              <a:gd name="connsiteX3873" fmla="*/ 880055 w 5252311"/>
              <a:gd name="connsiteY3873" fmla="*/ 4795744 h 5873374"/>
              <a:gd name="connsiteX3874" fmla="*/ 1257125 w 5252311"/>
              <a:gd name="connsiteY3874" fmla="*/ 4794472 h 5873374"/>
              <a:gd name="connsiteX3875" fmla="*/ 1262611 w 5252311"/>
              <a:gd name="connsiteY3875" fmla="*/ 4799812 h 5873374"/>
              <a:gd name="connsiteX3876" fmla="*/ 1251622 w 5252311"/>
              <a:gd name="connsiteY3876" fmla="*/ 4802673 h 5873374"/>
              <a:gd name="connsiteX3877" fmla="*/ 1224424 w 5252311"/>
              <a:gd name="connsiteY3877" fmla="*/ 4816341 h 5873374"/>
              <a:gd name="connsiteX3878" fmla="*/ 1215532 w 5252311"/>
              <a:gd name="connsiteY3878" fmla="*/ 4819902 h 5873374"/>
              <a:gd name="connsiteX3879" fmla="*/ 1196656 w 5252311"/>
              <a:gd name="connsiteY3879" fmla="*/ 4827276 h 5873374"/>
              <a:gd name="connsiteX3880" fmla="*/ 1185666 w 5252311"/>
              <a:gd name="connsiteY3880" fmla="*/ 4833888 h 5873374"/>
              <a:gd name="connsiteX3881" fmla="*/ 1198050 w 5252311"/>
              <a:gd name="connsiteY3881" fmla="*/ 4816977 h 5873374"/>
              <a:gd name="connsiteX3882" fmla="*/ 1228811 w 5252311"/>
              <a:gd name="connsiteY3882" fmla="*/ 4802482 h 5873374"/>
              <a:gd name="connsiteX3883" fmla="*/ 1257125 w 5252311"/>
              <a:gd name="connsiteY3883" fmla="*/ 4794472 h 5873374"/>
              <a:gd name="connsiteX3884" fmla="*/ 272406 w 5252311"/>
              <a:gd name="connsiteY3884" fmla="*/ 4794218 h 5873374"/>
              <a:gd name="connsiteX3885" fmla="*/ 275964 w 5252311"/>
              <a:gd name="connsiteY3885" fmla="*/ 4797842 h 5873374"/>
              <a:gd name="connsiteX3886" fmla="*/ 274248 w 5252311"/>
              <a:gd name="connsiteY3886" fmla="*/ 4801275 h 5873374"/>
              <a:gd name="connsiteX3887" fmla="*/ 270690 w 5252311"/>
              <a:gd name="connsiteY3887" fmla="*/ 4797651 h 5873374"/>
              <a:gd name="connsiteX3888" fmla="*/ 272406 w 5252311"/>
              <a:gd name="connsiteY3888" fmla="*/ 4794218 h 5873374"/>
              <a:gd name="connsiteX3889" fmla="*/ 3886489 w 5252311"/>
              <a:gd name="connsiteY3889" fmla="*/ 4794004 h 5873374"/>
              <a:gd name="connsiteX3890" fmla="*/ 3884265 w 5252311"/>
              <a:gd name="connsiteY3890" fmla="*/ 4796697 h 5873374"/>
              <a:gd name="connsiteX3891" fmla="*/ 3883121 w 5252311"/>
              <a:gd name="connsiteY3891" fmla="*/ 4828230 h 5873374"/>
              <a:gd name="connsiteX3892" fmla="*/ 3886616 w 5252311"/>
              <a:gd name="connsiteY3892" fmla="*/ 4810811 h 5873374"/>
              <a:gd name="connsiteX3893" fmla="*/ 3886489 w 5252311"/>
              <a:gd name="connsiteY3893" fmla="*/ 4794004 h 5873374"/>
              <a:gd name="connsiteX3894" fmla="*/ 3803818 w 5252311"/>
              <a:gd name="connsiteY3894" fmla="*/ 4793772 h 5873374"/>
              <a:gd name="connsiteX3895" fmla="*/ 3805915 w 5252311"/>
              <a:gd name="connsiteY3895" fmla="*/ 4814052 h 5873374"/>
              <a:gd name="connsiteX3896" fmla="*/ 3810681 w 5252311"/>
              <a:gd name="connsiteY3896" fmla="*/ 4842851 h 5873374"/>
              <a:gd name="connsiteX3897" fmla="*/ 3812079 w 5252311"/>
              <a:gd name="connsiteY3897" fmla="*/ 4853468 h 5873374"/>
              <a:gd name="connsiteX3898" fmla="*/ 3808711 w 5252311"/>
              <a:gd name="connsiteY3898" fmla="*/ 4871587 h 5873374"/>
              <a:gd name="connsiteX3899" fmla="*/ 3799878 w 5252311"/>
              <a:gd name="connsiteY3899" fmla="*/ 4903564 h 5873374"/>
              <a:gd name="connsiteX3900" fmla="*/ 3800387 w 5252311"/>
              <a:gd name="connsiteY3900" fmla="*/ 4927659 h 5873374"/>
              <a:gd name="connsiteX3901" fmla="*/ 3798417 w 5252311"/>
              <a:gd name="connsiteY3901" fmla="*/ 4942535 h 5873374"/>
              <a:gd name="connsiteX3902" fmla="*/ 3790728 w 5252311"/>
              <a:gd name="connsiteY3902" fmla="*/ 4931028 h 5873374"/>
              <a:gd name="connsiteX3903" fmla="*/ 3789838 w 5252311"/>
              <a:gd name="connsiteY3903" fmla="*/ 4903946 h 5873374"/>
              <a:gd name="connsiteX3904" fmla="*/ 3803818 w 5252311"/>
              <a:gd name="connsiteY3904" fmla="*/ 4793772 h 5873374"/>
              <a:gd name="connsiteX3905" fmla="*/ 608533 w 5252311"/>
              <a:gd name="connsiteY3905" fmla="*/ 4792541 h 5873374"/>
              <a:gd name="connsiteX3906" fmla="*/ 612862 w 5252311"/>
              <a:gd name="connsiteY3906" fmla="*/ 4793518 h 5873374"/>
              <a:gd name="connsiteX3907" fmla="*/ 619216 w 5252311"/>
              <a:gd name="connsiteY3907" fmla="*/ 4792946 h 5873374"/>
              <a:gd name="connsiteX3908" fmla="*/ 630653 w 5252311"/>
              <a:gd name="connsiteY3908" fmla="*/ 4797078 h 5873374"/>
              <a:gd name="connsiteX3909" fmla="*/ 640948 w 5252311"/>
              <a:gd name="connsiteY3909" fmla="*/ 4803945 h 5873374"/>
              <a:gd name="connsiteX3910" fmla="*/ 626397 w 5252311"/>
              <a:gd name="connsiteY3910" fmla="*/ 4803436 h 5873374"/>
              <a:gd name="connsiteX3911" fmla="*/ 610066 w 5252311"/>
              <a:gd name="connsiteY3911" fmla="*/ 4798286 h 5873374"/>
              <a:gd name="connsiteX3912" fmla="*/ 608533 w 5252311"/>
              <a:gd name="connsiteY3912" fmla="*/ 4792541 h 5873374"/>
              <a:gd name="connsiteX3913" fmla="*/ 148053 w 5252311"/>
              <a:gd name="connsiteY3913" fmla="*/ 4792056 h 5873374"/>
              <a:gd name="connsiteX3914" fmla="*/ 173979 w 5252311"/>
              <a:gd name="connsiteY3914" fmla="*/ 4803118 h 5873374"/>
              <a:gd name="connsiteX3915" fmla="*/ 182557 w 5252311"/>
              <a:gd name="connsiteY3915" fmla="*/ 4808776 h 5873374"/>
              <a:gd name="connsiteX3916" fmla="*/ 185925 w 5252311"/>
              <a:gd name="connsiteY3916" fmla="*/ 4812082 h 5873374"/>
              <a:gd name="connsiteX3917" fmla="*/ 157839 w 5252311"/>
              <a:gd name="connsiteY3917" fmla="*/ 4792629 h 5873374"/>
              <a:gd name="connsiteX3918" fmla="*/ 148053 w 5252311"/>
              <a:gd name="connsiteY3918" fmla="*/ 4792056 h 5873374"/>
              <a:gd name="connsiteX3919" fmla="*/ 958532 w 5252311"/>
              <a:gd name="connsiteY3919" fmla="*/ 4790848 h 5873374"/>
              <a:gd name="connsiteX3920" fmla="*/ 959103 w 5252311"/>
              <a:gd name="connsiteY3920" fmla="*/ 4794409 h 5873374"/>
              <a:gd name="connsiteX3921" fmla="*/ 950906 w 5252311"/>
              <a:gd name="connsiteY3921" fmla="*/ 4797651 h 5873374"/>
              <a:gd name="connsiteX3922" fmla="*/ 950334 w 5252311"/>
              <a:gd name="connsiteY3922" fmla="*/ 4794091 h 5873374"/>
              <a:gd name="connsiteX3923" fmla="*/ 958532 w 5252311"/>
              <a:gd name="connsiteY3923" fmla="*/ 4790848 h 5873374"/>
              <a:gd name="connsiteX3924" fmla="*/ 1062522 w 5252311"/>
              <a:gd name="connsiteY3924" fmla="*/ 4788393 h 5873374"/>
              <a:gd name="connsiteX3925" fmla="*/ 1057123 w 5252311"/>
              <a:gd name="connsiteY3925" fmla="*/ 4793772 h 5873374"/>
              <a:gd name="connsiteX3926" fmla="*/ 1050420 w 5252311"/>
              <a:gd name="connsiteY3926" fmla="*/ 4794027 h 5873374"/>
              <a:gd name="connsiteX3927" fmla="*/ 1055915 w 5252311"/>
              <a:gd name="connsiteY3927" fmla="*/ 4788496 h 5873374"/>
              <a:gd name="connsiteX3928" fmla="*/ 1062522 w 5252311"/>
              <a:gd name="connsiteY3928" fmla="*/ 4788393 h 5873374"/>
              <a:gd name="connsiteX3929" fmla="*/ 985745 w 5252311"/>
              <a:gd name="connsiteY3929" fmla="*/ 4786183 h 5873374"/>
              <a:gd name="connsiteX3930" fmla="*/ 985094 w 5252311"/>
              <a:gd name="connsiteY3930" fmla="*/ 4793263 h 5873374"/>
              <a:gd name="connsiteX3931" fmla="*/ 968508 w 5252311"/>
              <a:gd name="connsiteY3931" fmla="*/ 4796188 h 5873374"/>
              <a:gd name="connsiteX3932" fmla="*/ 975435 w 5252311"/>
              <a:gd name="connsiteY3932" fmla="*/ 4789258 h 5873374"/>
              <a:gd name="connsiteX3933" fmla="*/ 985745 w 5252311"/>
              <a:gd name="connsiteY3933" fmla="*/ 4786183 h 5873374"/>
              <a:gd name="connsiteX3934" fmla="*/ 996084 w 5252311"/>
              <a:gd name="connsiteY3934" fmla="*/ 4786080 h 5873374"/>
              <a:gd name="connsiteX3935" fmla="*/ 1002694 w 5252311"/>
              <a:gd name="connsiteY3935" fmla="*/ 4788432 h 5873374"/>
              <a:gd name="connsiteX3936" fmla="*/ 1012606 w 5252311"/>
              <a:gd name="connsiteY3936" fmla="*/ 4790848 h 5873374"/>
              <a:gd name="connsiteX3937" fmla="*/ 1015277 w 5252311"/>
              <a:gd name="connsiteY3937" fmla="*/ 4803881 h 5873374"/>
              <a:gd name="connsiteX3938" fmla="*/ 998245 w 5252311"/>
              <a:gd name="connsiteY3938" fmla="*/ 4801147 h 5873374"/>
              <a:gd name="connsiteX3939" fmla="*/ 997165 w 5252311"/>
              <a:gd name="connsiteY3939" fmla="*/ 4790212 h 5873374"/>
              <a:gd name="connsiteX3940" fmla="*/ 996084 w 5252311"/>
              <a:gd name="connsiteY3940" fmla="*/ 4786080 h 5873374"/>
              <a:gd name="connsiteX3941" fmla="*/ 792621 w 5252311"/>
              <a:gd name="connsiteY3941" fmla="*/ 4784872 h 5873374"/>
              <a:gd name="connsiteX3942" fmla="*/ 787219 w 5252311"/>
              <a:gd name="connsiteY3942" fmla="*/ 4787987 h 5873374"/>
              <a:gd name="connsiteX3943" fmla="*/ 792429 w 5252311"/>
              <a:gd name="connsiteY3943" fmla="*/ 4789576 h 5873374"/>
              <a:gd name="connsiteX3944" fmla="*/ 797831 w 5252311"/>
              <a:gd name="connsiteY3944" fmla="*/ 4786461 h 5873374"/>
              <a:gd name="connsiteX3945" fmla="*/ 792621 w 5252311"/>
              <a:gd name="connsiteY3945" fmla="*/ 4784872 h 5873374"/>
              <a:gd name="connsiteX3946" fmla="*/ 4086780 w 5252311"/>
              <a:gd name="connsiteY3946" fmla="*/ 4784682 h 5873374"/>
              <a:gd name="connsiteX3947" fmla="*/ 4087987 w 5252311"/>
              <a:gd name="connsiteY3947" fmla="*/ 4790022 h 5873374"/>
              <a:gd name="connsiteX3948" fmla="*/ 4084492 w 5252311"/>
              <a:gd name="connsiteY3948" fmla="*/ 4795171 h 5873374"/>
              <a:gd name="connsiteX3949" fmla="*/ 4083285 w 5252311"/>
              <a:gd name="connsiteY3949" fmla="*/ 4789831 h 5873374"/>
              <a:gd name="connsiteX3950" fmla="*/ 4086780 w 5252311"/>
              <a:gd name="connsiteY3950" fmla="*/ 4784682 h 5873374"/>
              <a:gd name="connsiteX3951" fmla="*/ 4235728 w 5252311"/>
              <a:gd name="connsiteY3951" fmla="*/ 4783029 h 5873374"/>
              <a:gd name="connsiteX3952" fmla="*/ 4239159 w 5252311"/>
              <a:gd name="connsiteY3952" fmla="*/ 4784746 h 5873374"/>
              <a:gd name="connsiteX3953" fmla="*/ 4235537 w 5252311"/>
              <a:gd name="connsiteY3953" fmla="*/ 4788306 h 5873374"/>
              <a:gd name="connsiteX3954" fmla="*/ 4232106 w 5252311"/>
              <a:gd name="connsiteY3954" fmla="*/ 4786589 h 5873374"/>
              <a:gd name="connsiteX3955" fmla="*/ 4235728 w 5252311"/>
              <a:gd name="connsiteY3955" fmla="*/ 4783029 h 5873374"/>
              <a:gd name="connsiteX3956" fmla="*/ 92899 w 5252311"/>
              <a:gd name="connsiteY3956" fmla="*/ 4781694 h 5873374"/>
              <a:gd name="connsiteX3957" fmla="*/ 86228 w 5252311"/>
              <a:gd name="connsiteY3957" fmla="*/ 4781821 h 5873374"/>
              <a:gd name="connsiteX3958" fmla="*/ 90738 w 5252311"/>
              <a:gd name="connsiteY3958" fmla="*/ 4783728 h 5873374"/>
              <a:gd name="connsiteX3959" fmla="*/ 92899 w 5252311"/>
              <a:gd name="connsiteY3959" fmla="*/ 4781694 h 5873374"/>
              <a:gd name="connsiteX3960" fmla="*/ 3863613 w 5252311"/>
              <a:gd name="connsiteY3960" fmla="*/ 4780167 h 5873374"/>
              <a:gd name="connsiteX3961" fmla="*/ 3862532 w 5252311"/>
              <a:gd name="connsiteY3961" fmla="*/ 4808203 h 5873374"/>
              <a:gd name="connsiteX3962" fmla="*/ 3859482 w 5252311"/>
              <a:gd name="connsiteY3962" fmla="*/ 4796696 h 5873374"/>
              <a:gd name="connsiteX3963" fmla="*/ 3863613 w 5252311"/>
              <a:gd name="connsiteY3963" fmla="*/ 4780167 h 5873374"/>
              <a:gd name="connsiteX3964" fmla="*/ 487429 w 5252311"/>
              <a:gd name="connsiteY3964" fmla="*/ 4772412 h 5873374"/>
              <a:gd name="connsiteX3965" fmla="*/ 489018 w 5252311"/>
              <a:gd name="connsiteY3965" fmla="*/ 4777561 h 5873374"/>
              <a:gd name="connsiteX3966" fmla="*/ 479677 w 5252311"/>
              <a:gd name="connsiteY3966" fmla="*/ 4777942 h 5873374"/>
              <a:gd name="connsiteX3967" fmla="*/ 478089 w 5252311"/>
              <a:gd name="connsiteY3967" fmla="*/ 4772793 h 5873374"/>
              <a:gd name="connsiteX3968" fmla="*/ 487429 w 5252311"/>
              <a:gd name="connsiteY3968" fmla="*/ 4772412 h 5873374"/>
              <a:gd name="connsiteX3969" fmla="*/ 411815 w 5252311"/>
              <a:gd name="connsiteY3969" fmla="*/ 4771776 h 5873374"/>
              <a:gd name="connsiteX3970" fmla="*/ 417914 w 5252311"/>
              <a:gd name="connsiteY3970" fmla="*/ 4776989 h 5873374"/>
              <a:gd name="connsiteX3971" fmla="*/ 411433 w 5252311"/>
              <a:gd name="connsiteY3971" fmla="*/ 4776035 h 5873374"/>
              <a:gd name="connsiteX3972" fmla="*/ 411815 w 5252311"/>
              <a:gd name="connsiteY3972" fmla="*/ 4771776 h 5873374"/>
              <a:gd name="connsiteX3973" fmla="*/ 3888586 w 5252311"/>
              <a:gd name="connsiteY3973" fmla="*/ 4770505 h 5873374"/>
              <a:gd name="connsiteX3974" fmla="*/ 3884900 w 5252311"/>
              <a:gd name="connsiteY3974" fmla="*/ 4775845 h 5873374"/>
              <a:gd name="connsiteX3975" fmla="*/ 3888268 w 5252311"/>
              <a:gd name="connsiteY3975" fmla="*/ 4779278 h 5873374"/>
              <a:gd name="connsiteX3976" fmla="*/ 3891953 w 5252311"/>
              <a:gd name="connsiteY3976" fmla="*/ 4773938 h 5873374"/>
              <a:gd name="connsiteX3977" fmla="*/ 3888586 w 5252311"/>
              <a:gd name="connsiteY3977" fmla="*/ 4770505 h 5873374"/>
              <a:gd name="connsiteX3978" fmla="*/ 1359465 w 5252311"/>
              <a:gd name="connsiteY3978" fmla="*/ 4767993 h 5873374"/>
              <a:gd name="connsiteX3979" fmla="*/ 1365681 w 5252311"/>
              <a:gd name="connsiteY3979" fmla="*/ 4769615 h 5873374"/>
              <a:gd name="connsiteX3980" fmla="*/ 1362316 w 5252311"/>
              <a:gd name="connsiteY3980" fmla="*/ 4779341 h 5873374"/>
              <a:gd name="connsiteX3981" fmla="*/ 1356151 w 5252311"/>
              <a:gd name="connsiteY3981" fmla="*/ 4789322 h 5873374"/>
              <a:gd name="connsiteX3982" fmla="*/ 1355135 w 5252311"/>
              <a:gd name="connsiteY3982" fmla="*/ 4797523 h 5873374"/>
              <a:gd name="connsiteX3983" fmla="*/ 1339947 w 5252311"/>
              <a:gd name="connsiteY3983" fmla="*/ 4795235 h 5873374"/>
              <a:gd name="connsiteX3984" fmla="*/ 1343191 w 5252311"/>
              <a:gd name="connsiteY3984" fmla="*/ 4780231 h 5873374"/>
              <a:gd name="connsiteX3985" fmla="*/ 1353099 w 5252311"/>
              <a:gd name="connsiteY3985" fmla="*/ 4773047 h 5873374"/>
              <a:gd name="connsiteX3986" fmla="*/ 1359465 w 5252311"/>
              <a:gd name="connsiteY3986" fmla="*/ 4767993 h 5873374"/>
              <a:gd name="connsiteX3987" fmla="*/ 996785 w 5252311"/>
              <a:gd name="connsiteY3987" fmla="*/ 4767372 h 5873374"/>
              <a:gd name="connsiteX3988" fmla="*/ 996778 w 5252311"/>
              <a:gd name="connsiteY3988" fmla="*/ 4767387 h 5873374"/>
              <a:gd name="connsiteX3989" fmla="*/ 996720 w 5252311"/>
              <a:gd name="connsiteY3989" fmla="*/ 4767389 h 5873374"/>
              <a:gd name="connsiteX3990" fmla="*/ 4081887 w 5252311"/>
              <a:gd name="connsiteY3990" fmla="*/ 4765355 h 5873374"/>
              <a:gd name="connsiteX3991" fmla="*/ 4087098 w 5252311"/>
              <a:gd name="connsiteY3991" fmla="*/ 4767136 h 5873374"/>
              <a:gd name="connsiteX3992" fmla="*/ 4083794 w 5252311"/>
              <a:gd name="connsiteY3992" fmla="*/ 4770505 h 5873374"/>
              <a:gd name="connsiteX3993" fmla="*/ 4081887 w 5252311"/>
              <a:gd name="connsiteY3993" fmla="*/ 4765355 h 5873374"/>
              <a:gd name="connsiteX3994" fmla="*/ 57508 w 5252311"/>
              <a:gd name="connsiteY3994" fmla="*/ 4765291 h 5873374"/>
              <a:gd name="connsiteX3995" fmla="*/ 54076 w 5252311"/>
              <a:gd name="connsiteY3995" fmla="*/ 4768661 h 5873374"/>
              <a:gd name="connsiteX3996" fmla="*/ 59414 w 5252311"/>
              <a:gd name="connsiteY3996" fmla="*/ 4772348 h 5873374"/>
              <a:gd name="connsiteX3997" fmla="*/ 62846 w 5252311"/>
              <a:gd name="connsiteY3997" fmla="*/ 4768979 h 5873374"/>
              <a:gd name="connsiteX3998" fmla="*/ 57508 w 5252311"/>
              <a:gd name="connsiteY3998" fmla="*/ 4765291 h 5873374"/>
              <a:gd name="connsiteX3999" fmla="*/ 1047942 w 5252311"/>
              <a:gd name="connsiteY3999" fmla="*/ 4763765 h 5873374"/>
              <a:gd name="connsiteX4000" fmla="*/ 1049659 w 5252311"/>
              <a:gd name="connsiteY4000" fmla="*/ 4770504 h 5873374"/>
              <a:gd name="connsiteX4001" fmla="*/ 1045718 w 5252311"/>
              <a:gd name="connsiteY4001" fmla="*/ 4777624 h 5873374"/>
              <a:gd name="connsiteX4002" fmla="*/ 1044384 w 5252311"/>
              <a:gd name="connsiteY4002" fmla="*/ 4764210 h 5873374"/>
              <a:gd name="connsiteX4003" fmla="*/ 1047942 w 5252311"/>
              <a:gd name="connsiteY4003" fmla="*/ 4763765 h 5873374"/>
              <a:gd name="connsiteX4004" fmla="*/ 984142 w 5252311"/>
              <a:gd name="connsiteY4004" fmla="*/ 4763702 h 5873374"/>
              <a:gd name="connsiteX4005" fmla="*/ 993604 w 5252311"/>
              <a:gd name="connsiteY4005" fmla="*/ 4764020 h 5873374"/>
              <a:gd name="connsiteX4006" fmla="*/ 982806 w 5252311"/>
              <a:gd name="connsiteY4006" fmla="*/ 4770632 h 5873374"/>
              <a:gd name="connsiteX4007" fmla="*/ 976580 w 5252311"/>
              <a:gd name="connsiteY4007" fmla="*/ 4777434 h 5873374"/>
              <a:gd name="connsiteX4008" fmla="*/ 978930 w 5252311"/>
              <a:gd name="connsiteY4008" fmla="*/ 4781058 h 5873374"/>
              <a:gd name="connsiteX4009" fmla="*/ 971431 w 5252311"/>
              <a:gd name="connsiteY4009" fmla="*/ 4784301 h 5873374"/>
              <a:gd name="connsiteX4010" fmla="*/ 968191 w 5252311"/>
              <a:gd name="connsiteY4010" fmla="*/ 4780867 h 5873374"/>
              <a:gd name="connsiteX4011" fmla="*/ 966792 w 5252311"/>
              <a:gd name="connsiteY4011" fmla="*/ 4775336 h 5873374"/>
              <a:gd name="connsiteX4012" fmla="*/ 984142 w 5252311"/>
              <a:gd name="connsiteY4012" fmla="*/ 4763702 h 5873374"/>
              <a:gd name="connsiteX4013" fmla="*/ 3934464 w 5252311"/>
              <a:gd name="connsiteY4013" fmla="*/ 4763385 h 5873374"/>
              <a:gd name="connsiteX4014" fmla="*/ 3937006 w 5252311"/>
              <a:gd name="connsiteY4014" fmla="*/ 4776481 h 5873374"/>
              <a:gd name="connsiteX4015" fmla="*/ 3935926 w 5252311"/>
              <a:gd name="connsiteY4015" fmla="*/ 4791548 h 5873374"/>
              <a:gd name="connsiteX4016" fmla="*/ 3933892 w 5252311"/>
              <a:gd name="connsiteY4016" fmla="*/ 4779151 h 5873374"/>
              <a:gd name="connsiteX4017" fmla="*/ 3931350 w 5252311"/>
              <a:gd name="connsiteY4017" fmla="*/ 4766055 h 5873374"/>
              <a:gd name="connsiteX4018" fmla="*/ 3934464 w 5252311"/>
              <a:gd name="connsiteY4018" fmla="*/ 4763385 h 5873374"/>
              <a:gd name="connsiteX4019" fmla="*/ 1162535 w 5252311"/>
              <a:gd name="connsiteY4019" fmla="*/ 4763130 h 5873374"/>
              <a:gd name="connsiteX4020" fmla="*/ 1158213 w 5252311"/>
              <a:gd name="connsiteY4020" fmla="*/ 4774955 h 5873374"/>
              <a:gd name="connsiteX4021" fmla="*/ 1155352 w 5252311"/>
              <a:gd name="connsiteY4021" fmla="*/ 4768470 h 5873374"/>
              <a:gd name="connsiteX4022" fmla="*/ 1162535 w 5252311"/>
              <a:gd name="connsiteY4022" fmla="*/ 4763130 h 5873374"/>
              <a:gd name="connsiteX4023" fmla="*/ 844755 w 5252311"/>
              <a:gd name="connsiteY4023" fmla="*/ 4761707 h 5873374"/>
              <a:gd name="connsiteX4024" fmla="*/ 834493 w 5252311"/>
              <a:gd name="connsiteY4024" fmla="*/ 4763702 h 5873374"/>
              <a:gd name="connsiteX4025" fmla="*/ 830747 w 5252311"/>
              <a:gd name="connsiteY4025" fmla="*/ 4771648 h 5873374"/>
              <a:gd name="connsiteX4026" fmla="*/ 848980 w 5252311"/>
              <a:gd name="connsiteY4026" fmla="*/ 4766753 h 5873374"/>
              <a:gd name="connsiteX4027" fmla="*/ 851393 w 5252311"/>
              <a:gd name="connsiteY4027" fmla="*/ 4762430 h 5873374"/>
              <a:gd name="connsiteX4028" fmla="*/ 844755 w 5252311"/>
              <a:gd name="connsiteY4028" fmla="*/ 4761707 h 5873374"/>
              <a:gd name="connsiteX4029" fmla="*/ 4048988 w 5252311"/>
              <a:gd name="connsiteY4029" fmla="*/ 4760992 h 5873374"/>
              <a:gd name="connsiteX4030" fmla="*/ 4048018 w 5252311"/>
              <a:gd name="connsiteY4030" fmla="*/ 4774573 h 5873374"/>
              <a:gd name="connsiteX4031" fmla="*/ 4042871 w 5252311"/>
              <a:gd name="connsiteY4031" fmla="*/ 4815642 h 5873374"/>
              <a:gd name="connsiteX4032" fmla="*/ 4037153 w 5252311"/>
              <a:gd name="connsiteY4032" fmla="*/ 4837384 h 5873374"/>
              <a:gd name="connsiteX4033" fmla="*/ 4036009 w 5252311"/>
              <a:gd name="connsiteY4033" fmla="*/ 4815388 h 5873374"/>
              <a:gd name="connsiteX4034" fmla="*/ 4038614 w 5252311"/>
              <a:gd name="connsiteY4034" fmla="*/ 4782838 h 5873374"/>
              <a:gd name="connsiteX4035" fmla="*/ 4044905 w 5252311"/>
              <a:gd name="connsiteY4035" fmla="*/ 4763766 h 5873374"/>
              <a:gd name="connsiteX4036" fmla="*/ 4048988 w 5252311"/>
              <a:gd name="connsiteY4036" fmla="*/ 4760992 h 5873374"/>
              <a:gd name="connsiteX4037" fmla="*/ 363332 w 5252311"/>
              <a:gd name="connsiteY4037" fmla="*/ 4760524 h 5873374"/>
              <a:gd name="connsiteX4038" fmla="*/ 366764 w 5252311"/>
              <a:gd name="connsiteY4038" fmla="*/ 4762240 h 5873374"/>
              <a:gd name="connsiteX4039" fmla="*/ 363142 w 5252311"/>
              <a:gd name="connsiteY4039" fmla="*/ 4765800 h 5873374"/>
              <a:gd name="connsiteX4040" fmla="*/ 359710 w 5252311"/>
              <a:gd name="connsiteY4040" fmla="*/ 4764084 h 5873374"/>
              <a:gd name="connsiteX4041" fmla="*/ 363332 w 5252311"/>
              <a:gd name="connsiteY4041" fmla="*/ 4760524 h 5873374"/>
              <a:gd name="connsiteX4042" fmla="*/ 478343 w 5252311"/>
              <a:gd name="connsiteY4042" fmla="*/ 4760523 h 5873374"/>
              <a:gd name="connsiteX4043" fmla="*/ 487113 w 5252311"/>
              <a:gd name="connsiteY4043" fmla="*/ 4760842 h 5873374"/>
              <a:gd name="connsiteX4044" fmla="*/ 482664 w 5252311"/>
              <a:gd name="connsiteY4044" fmla="*/ 4762431 h 5873374"/>
              <a:gd name="connsiteX4045" fmla="*/ 478343 w 5252311"/>
              <a:gd name="connsiteY4045" fmla="*/ 4760523 h 5873374"/>
              <a:gd name="connsiteX4046" fmla="*/ 1000519 w 5252311"/>
              <a:gd name="connsiteY4046" fmla="*/ 4759864 h 5873374"/>
              <a:gd name="connsiteX4047" fmla="*/ 1010317 w 5252311"/>
              <a:gd name="connsiteY4047" fmla="*/ 4760078 h 5873374"/>
              <a:gd name="connsiteX4048" fmla="*/ 1005555 w 5252311"/>
              <a:gd name="connsiteY4048" fmla="*/ 4765100 h 5873374"/>
              <a:gd name="connsiteX4049" fmla="*/ 996785 w 5252311"/>
              <a:gd name="connsiteY4049" fmla="*/ 4767372 h 5873374"/>
              <a:gd name="connsiteX4050" fmla="*/ 3769424 w 5252311"/>
              <a:gd name="connsiteY4050" fmla="*/ 4759284 h 5873374"/>
              <a:gd name="connsiteX4051" fmla="*/ 3772681 w 5252311"/>
              <a:gd name="connsiteY4051" fmla="*/ 4767008 h 5873374"/>
              <a:gd name="connsiteX4052" fmla="*/ 3776176 w 5252311"/>
              <a:gd name="connsiteY4052" fmla="*/ 4769932 h 5873374"/>
              <a:gd name="connsiteX4053" fmla="*/ 3779480 w 5252311"/>
              <a:gd name="connsiteY4053" fmla="*/ 4776226 h 5873374"/>
              <a:gd name="connsiteX4054" fmla="*/ 3772935 w 5252311"/>
              <a:gd name="connsiteY4054" fmla="*/ 4787733 h 5873374"/>
              <a:gd name="connsiteX4055" fmla="*/ 3771283 w 5252311"/>
              <a:gd name="connsiteY4055" fmla="*/ 4789831 h 5873374"/>
              <a:gd name="connsiteX4056" fmla="*/ 3770838 w 5252311"/>
              <a:gd name="connsiteY4056" fmla="*/ 4812717 h 5873374"/>
              <a:gd name="connsiteX4057" fmla="*/ 3763212 w 5252311"/>
              <a:gd name="connsiteY4057" fmla="*/ 4917043 h 5873374"/>
              <a:gd name="connsiteX4058" fmla="*/ 3758129 w 5252311"/>
              <a:gd name="connsiteY4058" fmla="*/ 5080237 h 5873374"/>
              <a:gd name="connsiteX4059" fmla="*/ 3750885 w 5252311"/>
              <a:gd name="connsiteY4059" fmla="*/ 5130206 h 5873374"/>
              <a:gd name="connsiteX4060" fmla="*/ 3747517 w 5252311"/>
              <a:gd name="connsiteY4060" fmla="*/ 5086149 h 5873374"/>
              <a:gd name="connsiteX4061" fmla="*/ 3756286 w 5252311"/>
              <a:gd name="connsiteY4061" fmla="*/ 4846539 h 5873374"/>
              <a:gd name="connsiteX4062" fmla="*/ 3765119 w 5252311"/>
              <a:gd name="connsiteY4062" fmla="*/ 4770250 h 5873374"/>
              <a:gd name="connsiteX4063" fmla="*/ 3769424 w 5252311"/>
              <a:gd name="connsiteY4063" fmla="*/ 4759284 h 5873374"/>
              <a:gd name="connsiteX4064" fmla="*/ 1079484 w 5252311"/>
              <a:gd name="connsiteY4064" fmla="*/ 4759252 h 5873374"/>
              <a:gd name="connsiteX4065" fmla="*/ 1088574 w 5252311"/>
              <a:gd name="connsiteY4065" fmla="*/ 4764719 h 5873374"/>
              <a:gd name="connsiteX4066" fmla="*/ 1076626 w 5252311"/>
              <a:gd name="connsiteY4066" fmla="*/ 4771648 h 5873374"/>
              <a:gd name="connsiteX4067" fmla="*/ 1079484 w 5252311"/>
              <a:gd name="connsiteY4067" fmla="*/ 4759252 h 5873374"/>
              <a:gd name="connsiteX4068" fmla="*/ 1313634 w 5252311"/>
              <a:gd name="connsiteY4068" fmla="*/ 4759124 h 5873374"/>
              <a:gd name="connsiteX4069" fmla="*/ 1313763 w 5252311"/>
              <a:gd name="connsiteY4069" fmla="*/ 4765800 h 5873374"/>
              <a:gd name="connsiteX4070" fmla="*/ 1311724 w 5252311"/>
              <a:gd name="connsiteY4070" fmla="*/ 4763638 h 5873374"/>
              <a:gd name="connsiteX4071" fmla="*/ 1313634 w 5252311"/>
              <a:gd name="connsiteY4071" fmla="*/ 4759124 h 5873374"/>
              <a:gd name="connsiteX4072" fmla="*/ 1399425 w 5252311"/>
              <a:gd name="connsiteY4072" fmla="*/ 4757663 h 5873374"/>
              <a:gd name="connsiteX4073" fmla="*/ 1402793 w 5252311"/>
              <a:gd name="connsiteY4073" fmla="*/ 4761287 h 5873374"/>
              <a:gd name="connsiteX4074" fmla="*/ 1399170 w 5252311"/>
              <a:gd name="connsiteY4074" fmla="*/ 4764656 h 5873374"/>
              <a:gd name="connsiteX4075" fmla="*/ 1395803 w 5252311"/>
              <a:gd name="connsiteY4075" fmla="*/ 4761032 h 5873374"/>
              <a:gd name="connsiteX4076" fmla="*/ 1399425 w 5252311"/>
              <a:gd name="connsiteY4076" fmla="*/ 4757663 h 5873374"/>
              <a:gd name="connsiteX4077" fmla="*/ 3962805 w 5252311"/>
              <a:gd name="connsiteY4077" fmla="*/ 4757345 h 5873374"/>
              <a:gd name="connsiteX4078" fmla="*/ 3966236 w 5252311"/>
              <a:gd name="connsiteY4078" fmla="*/ 4759061 h 5873374"/>
              <a:gd name="connsiteX4079" fmla="*/ 3962614 w 5252311"/>
              <a:gd name="connsiteY4079" fmla="*/ 4762621 h 5873374"/>
              <a:gd name="connsiteX4080" fmla="*/ 3959183 w 5252311"/>
              <a:gd name="connsiteY4080" fmla="*/ 4760905 h 5873374"/>
              <a:gd name="connsiteX4081" fmla="*/ 3962805 w 5252311"/>
              <a:gd name="connsiteY4081" fmla="*/ 4757345 h 5873374"/>
              <a:gd name="connsiteX4082" fmla="*/ 391610 w 5252311"/>
              <a:gd name="connsiteY4082" fmla="*/ 4757217 h 5873374"/>
              <a:gd name="connsiteX4083" fmla="*/ 398345 w 5252311"/>
              <a:gd name="connsiteY4083" fmla="*/ 4764274 h 5873374"/>
              <a:gd name="connsiteX4084" fmla="*/ 389767 w 5252311"/>
              <a:gd name="connsiteY4084" fmla="*/ 4768152 h 5873374"/>
              <a:gd name="connsiteX4085" fmla="*/ 391610 w 5252311"/>
              <a:gd name="connsiteY4085" fmla="*/ 4757217 h 5873374"/>
              <a:gd name="connsiteX4086" fmla="*/ 4134979 w 5252311"/>
              <a:gd name="connsiteY4086" fmla="*/ 4756098 h 5873374"/>
              <a:gd name="connsiteX4087" fmla="*/ 4135710 w 5252311"/>
              <a:gd name="connsiteY4087" fmla="*/ 4766118 h 5873374"/>
              <a:gd name="connsiteX4088" fmla="*/ 4125797 w 5252311"/>
              <a:gd name="connsiteY4088" fmla="*/ 4794536 h 5873374"/>
              <a:gd name="connsiteX4089" fmla="*/ 4131961 w 5252311"/>
              <a:gd name="connsiteY4089" fmla="*/ 4756519 h 5873374"/>
              <a:gd name="connsiteX4090" fmla="*/ 4134979 w 5252311"/>
              <a:gd name="connsiteY4090" fmla="*/ 4756098 h 5873374"/>
              <a:gd name="connsiteX4091" fmla="*/ 1355809 w 5252311"/>
              <a:gd name="connsiteY4091" fmla="*/ 4751631 h 5873374"/>
              <a:gd name="connsiteX4092" fmla="*/ 1358883 w 5252311"/>
              <a:gd name="connsiteY4092" fmla="*/ 4755183 h 5873374"/>
              <a:gd name="connsiteX4093" fmla="*/ 1356659 w 5252311"/>
              <a:gd name="connsiteY4093" fmla="*/ 4763194 h 5873374"/>
              <a:gd name="connsiteX4094" fmla="*/ 1345353 w 5252311"/>
              <a:gd name="connsiteY4094" fmla="*/ 4769805 h 5873374"/>
              <a:gd name="connsiteX4095" fmla="*/ 1333019 w 5252311"/>
              <a:gd name="connsiteY4095" fmla="*/ 4776353 h 5873374"/>
              <a:gd name="connsiteX4096" fmla="*/ 1348207 w 5252311"/>
              <a:gd name="connsiteY4096" fmla="*/ 4754039 h 5873374"/>
              <a:gd name="connsiteX4097" fmla="*/ 1355809 w 5252311"/>
              <a:gd name="connsiteY4097" fmla="*/ 4751631 h 5873374"/>
              <a:gd name="connsiteX4098" fmla="*/ 658404 w 5252311"/>
              <a:gd name="connsiteY4098" fmla="*/ 4750257 h 5873374"/>
              <a:gd name="connsiteX4099" fmla="*/ 677546 w 5252311"/>
              <a:gd name="connsiteY4099" fmla="*/ 4752577 h 5873374"/>
              <a:gd name="connsiteX4100" fmla="*/ 688984 w 5252311"/>
              <a:gd name="connsiteY4100" fmla="*/ 4756836 h 5873374"/>
              <a:gd name="connsiteX4101" fmla="*/ 679516 w 5252311"/>
              <a:gd name="connsiteY4101" fmla="*/ 4766309 h 5873374"/>
              <a:gd name="connsiteX4102" fmla="*/ 660707 w 5252311"/>
              <a:gd name="connsiteY4102" fmla="*/ 4772157 h 5873374"/>
              <a:gd name="connsiteX4103" fmla="*/ 653463 w 5252311"/>
              <a:gd name="connsiteY4103" fmla="*/ 4763639 h 5873374"/>
              <a:gd name="connsiteX4104" fmla="*/ 651685 w 5252311"/>
              <a:gd name="connsiteY4104" fmla="*/ 4758680 h 5873374"/>
              <a:gd name="connsiteX4105" fmla="*/ 647936 w 5252311"/>
              <a:gd name="connsiteY4105" fmla="*/ 4755374 h 5873374"/>
              <a:gd name="connsiteX4106" fmla="*/ 658404 w 5252311"/>
              <a:gd name="connsiteY4106" fmla="*/ 4750257 h 5873374"/>
              <a:gd name="connsiteX4107" fmla="*/ 1192524 w 5252311"/>
              <a:gd name="connsiteY4107" fmla="*/ 4748381 h 5873374"/>
              <a:gd name="connsiteX4108" fmla="*/ 1195956 w 5252311"/>
              <a:gd name="connsiteY4108" fmla="*/ 4750097 h 5873374"/>
              <a:gd name="connsiteX4109" fmla="*/ 1192331 w 5252311"/>
              <a:gd name="connsiteY4109" fmla="*/ 4753657 h 5873374"/>
              <a:gd name="connsiteX4110" fmla="*/ 1188900 w 5252311"/>
              <a:gd name="connsiteY4110" fmla="*/ 4751941 h 5873374"/>
              <a:gd name="connsiteX4111" fmla="*/ 1192524 w 5252311"/>
              <a:gd name="connsiteY4111" fmla="*/ 4748381 h 5873374"/>
              <a:gd name="connsiteX4112" fmla="*/ 1105799 w 5252311"/>
              <a:gd name="connsiteY4112" fmla="*/ 4747372 h 5873374"/>
              <a:gd name="connsiteX4113" fmla="*/ 1107060 w 5252311"/>
              <a:gd name="connsiteY4113" fmla="*/ 4753403 h 5873374"/>
              <a:gd name="connsiteX4114" fmla="*/ 1095432 w 5252311"/>
              <a:gd name="connsiteY4114" fmla="*/ 4764211 h 5873374"/>
              <a:gd name="connsiteX4115" fmla="*/ 1097339 w 5252311"/>
              <a:gd name="connsiteY4115" fmla="*/ 4760778 h 5873374"/>
              <a:gd name="connsiteX4116" fmla="*/ 1098164 w 5252311"/>
              <a:gd name="connsiteY4116" fmla="*/ 4757281 h 5873374"/>
              <a:gd name="connsiteX4117" fmla="*/ 1099052 w 5252311"/>
              <a:gd name="connsiteY4117" fmla="*/ 4752068 h 5873374"/>
              <a:gd name="connsiteX4118" fmla="*/ 1105799 w 5252311"/>
              <a:gd name="connsiteY4118" fmla="*/ 4747372 h 5873374"/>
              <a:gd name="connsiteX4119" fmla="*/ 343825 w 5252311"/>
              <a:gd name="connsiteY4119" fmla="*/ 4746601 h 5873374"/>
              <a:gd name="connsiteX4120" fmla="*/ 353610 w 5252311"/>
              <a:gd name="connsiteY4120" fmla="*/ 4748254 h 5873374"/>
              <a:gd name="connsiteX4121" fmla="*/ 348591 w 5252311"/>
              <a:gd name="connsiteY4121" fmla="*/ 4751242 h 5873374"/>
              <a:gd name="connsiteX4122" fmla="*/ 343825 w 5252311"/>
              <a:gd name="connsiteY4122" fmla="*/ 4746601 h 5873374"/>
              <a:gd name="connsiteX4123" fmla="*/ 3981996 w 5252311"/>
              <a:gd name="connsiteY4123" fmla="*/ 4746092 h 5873374"/>
              <a:gd name="connsiteX4124" fmla="*/ 3971447 w 5252311"/>
              <a:gd name="connsiteY4124" fmla="*/ 4789004 h 5873374"/>
              <a:gd name="connsiteX4125" fmla="*/ 3976086 w 5252311"/>
              <a:gd name="connsiteY4125" fmla="*/ 4748317 h 5873374"/>
              <a:gd name="connsiteX4126" fmla="*/ 3981996 w 5252311"/>
              <a:gd name="connsiteY4126" fmla="*/ 4746092 h 5873374"/>
              <a:gd name="connsiteX4127" fmla="*/ 1036058 w 5252311"/>
              <a:gd name="connsiteY4127" fmla="*/ 4743358 h 5873374"/>
              <a:gd name="connsiteX4128" fmla="*/ 1034024 w 5252311"/>
              <a:gd name="connsiteY4128" fmla="*/ 4751432 h 5873374"/>
              <a:gd name="connsiteX4129" fmla="*/ 1039299 w 5252311"/>
              <a:gd name="connsiteY4129" fmla="*/ 4746537 h 5873374"/>
              <a:gd name="connsiteX4130" fmla="*/ 1036058 w 5252311"/>
              <a:gd name="connsiteY4130" fmla="*/ 4743358 h 5873374"/>
              <a:gd name="connsiteX4131" fmla="*/ 791818 w 5252311"/>
              <a:gd name="connsiteY4131" fmla="*/ 4743319 h 5873374"/>
              <a:gd name="connsiteX4132" fmla="*/ 796496 w 5252311"/>
              <a:gd name="connsiteY4132" fmla="*/ 4748826 h 5873374"/>
              <a:gd name="connsiteX4133" fmla="*/ 776036 w 5252311"/>
              <a:gd name="connsiteY4133" fmla="*/ 4754230 h 5873374"/>
              <a:gd name="connsiteX4134" fmla="*/ 758625 w 5252311"/>
              <a:gd name="connsiteY4134" fmla="*/ 4755183 h 5873374"/>
              <a:gd name="connsiteX4135" fmla="*/ 772223 w 5252311"/>
              <a:gd name="connsiteY4135" fmla="*/ 4748635 h 5873374"/>
              <a:gd name="connsiteX4136" fmla="*/ 791818 w 5252311"/>
              <a:gd name="connsiteY4136" fmla="*/ 4743319 h 5873374"/>
              <a:gd name="connsiteX4137" fmla="*/ 3994895 w 5252311"/>
              <a:gd name="connsiteY4137" fmla="*/ 4742659 h 5873374"/>
              <a:gd name="connsiteX4138" fmla="*/ 3998136 w 5252311"/>
              <a:gd name="connsiteY4138" fmla="*/ 4749652 h 5873374"/>
              <a:gd name="connsiteX4139" fmla="*/ 3994324 w 5252311"/>
              <a:gd name="connsiteY4139" fmla="*/ 4758489 h 5873374"/>
              <a:gd name="connsiteX4140" fmla="*/ 3991083 w 5252311"/>
              <a:gd name="connsiteY4140" fmla="*/ 4751496 h 5873374"/>
              <a:gd name="connsiteX4141" fmla="*/ 3994895 w 5252311"/>
              <a:gd name="connsiteY4141" fmla="*/ 4742659 h 5873374"/>
              <a:gd name="connsiteX4142" fmla="*/ 1364980 w 5252311"/>
              <a:gd name="connsiteY4142" fmla="*/ 4742341 h 5873374"/>
              <a:gd name="connsiteX4143" fmla="*/ 1366634 w 5252311"/>
              <a:gd name="connsiteY4143" fmla="*/ 4745584 h 5873374"/>
              <a:gd name="connsiteX4144" fmla="*/ 1368920 w 5252311"/>
              <a:gd name="connsiteY4144" fmla="*/ 4750606 h 5873374"/>
              <a:gd name="connsiteX4145" fmla="*/ 1367076 w 5252311"/>
              <a:gd name="connsiteY4145" fmla="*/ 4752640 h 5873374"/>
              <a:gd name="connsiteX4146" fmla="*/ 1361108 w 5252311"/>
              <a:gd name="connsiteY4146" fmla="*/ 4747491 h 5873374"/>
              <a:gd name="connsiteX4147" fmla="*/ 1364980 w 5252311"/>
              <a:gd name="connsiteY4147" fmla="*/ 4742341 h 5873374"/>
              <a:gd name="connsiteX4148" fmla="*/ 1121228 w 5252311"/>
              <a:gd name="connsiteY4148" fmla="*/ 4740561 h 5873374"/>
              <a:gd name="connsiteX4149" fmla="*/ 1125936 w 5252311"/>
              <a:gd name="connsiteY4149" fmla="*/ 4746029 h 5873374"/>
              <a:gd name="connsiteX4150" fmla="*/ 1114241 w 5252311"/>
              <a:gd name="connsiteY4150" fmla="*/ 4748762 h 5873374"/>
              <a:gd name="connsiteX4151" fmla="*/ 1121228 w 5252311"/>
              <a:gd name="connsiteY4151" fmla="*/ 4740561 h 5873374"/>
              <a:gd name="connsiteX4152" fmla="*/ 662550 w 5252311"/>
              <a:gd name="connsiteY4152" fmla="*/ 4740434 h 5873374"/>
              <a:gd name="connsiteX4153" fmla="*/ 669540 w 5252311"/>
              <a:gd name="connsiteY4153" fmla="*/ 4742087 h 5873374"/>
              <a:gd name="connsiteX4154" fmla="*/ 662423 w 5252311"/>
              <a:gd name="connsiteY4154" fmla="*/ 4745012 h 5873374"/>
              <a:gd name="connsiteX4155" fmla="*/ 655433 w 5252311"/>
              <a:gd name="connsiteY4155" fmla="*/ 4743359 h 5873374"/>
              <a:gd name="connsiteX4156" fmla="*/ 662550 w 5252311"/>
              <a:gd name="connsiteY4156" fmla="*/ 4740434 h 5873374"/>
              <a:gd name="connsiteX4157" fmla="*/ 613434 w 5252311"/>
              <a:gd name="connsiteY4157" fmla="*/ 4739735 h 5873374"/>
              <a:gd name="connsiteX4158" fmla="*/ 616866 w 5252311"/>
              <a:gd name="connsiteY4158" fmla="*/ 4741451 h 5873374"/>
              <a:gd name="connsiteX4159" fmla="*/ 613244 w 5252311"/>
              <a:gd name="connsiteY4159" fmla="*/ 4745012 h 5873374"/>
              <a:gd name="connsiteX4160" fmla="*/ 609812 w 5252311"/>
              <a:gd name="connsiteY4160" fmla="*/ 4743295 h 5873374"/>
              <a:gd name="connsiteX4161" fmla="*/ 613434 w 5252311"/>
              <a:gd name="connsiteY4161" fmla="*/ 4739735 h 5873374"/>
              <a:gd name="connsiteX4162" fmla="*/ 3835653 w 5252311"/>
              <a:gd name="connsiteY4162" fmla="*/ 4738018 h 5873374"/>
              <a:gd name="connsiteX4163" fmla="*/ 3835781 w 5252311"/>
              <a:gd name="connsiteY4163" fmla="*/ 4744694 h 5873374"/>
              <a:gd name="connsiteX4164" fmla="*/ 3833747 w 5252311"/>
              <a:gd name="connsiteY4164" fmla="*/ 4742532 h 5873374"/>
              <a:gd name="connsiteX4165" fmla="*/ 3835653 w 5252311"/>
              <a:gd name="connsiteY4165" fmla="*/ 4738018 h 5873374"/>
              <a:gd name="connsiteX4166" fmla="*/ 4311537 w 5252311"/>
              <a:gd name="connsiteY4166" fmla="*/ 4735603 h 5873374"/>
              <a:gd name="connsiteX4167" fmla="*/ 4304928 w 5252311"/>
              <a:gd name="connsiteY4167" fmla="*/ 4739036 h 5873374"/>
              <a:gd name="connsiteX4168" fmla="*/ 4301878 w 5252311"/>
              <a:gd name="connsiteY4168" fmla="*/ 4735794 h 5873374"/>
              <a:gd name="connsiteX4169" fmla="*/ 4311537 w 5252311"/>
              <a:gd name="connsiteY4169" fmla="*/ 4735603 h 5873374"/>
              <a:gd name="connsiteX4170" fmla="*/ 1157577 w 5252311"/>
              <a:gd name="connsiteY4170" fmla="*/ 4734839 h 5873374"/>
              <a:gd name="connsiteX4171" fmla="*/ 1176768 w 5252311"/>
              <a:gd name="connsiteY4171" fmla="*/ 4738018 h 5873374"/>
              <a:gd name="connsiteX4172" fmla="*/ 1140804 w 5252311"/>
              <a:gd name="connsiteY4172" fmla="*/ 4751559 h 5873374"/>
              <a:gd name="connsiteX4173" fmla="*/ 1136929 w 5252311"/>
              <a:gd name="connsiteY4173" fmla="*/ 4740751 h 5873374"/>
              <a:gd name="connsiteX4174" fmla="*/ 1157577 w 5252311"/>
              <a:gd name="connsiteY4174" fmla="*/ 4734839 h 5873374"/>
              <a:gd name="connsiteX4175" fmla="*/ 3759972 w 5252311"/>
              <a:gd name="connsiteY4175" fmla="*/ 4734204 h 5873374"/>
              <a:gd name="connsiteX4176" fmla="*/ 3763403 w 5252311"/>
              <a:gd name="connsiteY4176" fmla="*/ 4735920 h 5873374"/>
              <a:gd name="connsiteX4177" fmla="*/ 3759781 w 5252311"/>
              <a:gd name="connsiteY4177" fmla="*/ 4739480 h 5873374"/>
              <a:gd name="connsiteX4178" fmla="*/ 3756350 w 5252311"/>
              <a:gd name="connsiteY4178" fmla="*/ 4737764 h 5873374"/>
              <a:gd name="connsiteX4179" fmla="*/ 3759972 w 5252311"/>
              <a:gd name="connsiteY4179" fmla="*/ 4734204 h 5873374"/>
              <a:gd name="connsiteX4180" fmla="*/ 1010443 w 5252311"/>
              <a:gd name="connsiteY4180" fmla="*/ 4733059 h 5873374"/>
              <a:gd name="connsiteX4181" fmla="*/ 1013815 w 5252311"/>
              <a:gd name="connsiteY4181" fmla="*/ 4736683 h 5873374"/>
              <a:gd name="connsiteX4182" fmla="*/ 1010190 w 5252311"/>
              <a:gd name="connsiteY4182" fmla="*/ 4740052 h 5873374"/>
              <a:gd name="connsiteX4183" fmla="*/ 1006825 w 5252311"/>
              <a:gd name="connsiteY4183" fmla="*/ 4736428 h 5873374"/>
              <a:gd name="connsiteX4184" fmla="*/ 1010443 w 5252311"/>
              <a:gd name="connsiteY4184" fmla="*/ 4733059 h 5873374"/>
              <a:gd name="connsiteX4185" fmla="*/ 1340583 w 5252311"/>
              <a:gd name="connsiteY4185" fmla="*/ 4732679 h 5873374"/>
              <a:gd name="connsiteX4186" fmla="*/ 1344019 w 5252311"/>
              <a:gd name="connsiteY4186" fmla="*/ 4734395 h 5873374"/>
              <a:gd name="connsiteX4187" fmla="*/ 1340392 w 5252311"/>
              <a:gd name="connsiteY4187" fmla="*/ 4737955 h 5873374"/>
              <a:gd name="connsiteX4188" fmla="*/ 1336957 w 5252311"/>
              <a:gd name="connsiteY4188" fmla="*/ 4736239 h 5873374"/>
              <a:gd name="connsiteX4189" fmla="*/ 1340583 w 5252311"/>
              <a:gd name="connsiteY4189" fmla="*/ 4732679 h 5873374"/>
              <a:gd name="connsiteX4190" fmla="*/ 3891437 w 5252311"/>
              <a:gd name="connsiteY4190" fmla="*/ 4731733 h 5873374"/>
              <a:gd name="connsiteX4191" fmla="*/ 3890619 w 5252311"/>
              <a:gd name="connsiteY4191" fmla="*/ 4742469 h 5873374"/>
              <a:gd name="connsiteX4192" fmla="*/ 3891699 w 5252311"/>
              <a:gd name="connsiteY4192" fmla="*/ 4752195 h 5873374"/>
              <a:gd name="connsiteX4193" fmla="*/ 3892398 w 5252311"/>
              <a:gd name="connsiteY4193" fmla="*/ 4732869 h 5873374"/>
              <a:gd name="connsiteX4194" fmla="*/ 3891437 w 5252311"/>
              <a:gd name="connsiteY4194" fmla="*/ 4731733 h 5873374"/>
              <a:gd name="connsiteX4195" fmla="*/ 1386398 w 5252311"/>
              <a:gd name="connsiteY4195" fmla="*/ 4729118 h 5873374"/>
              <a:gd name="connsiteX4196" fmla="*/ 1389765 w 5252311"/>
              <a:gd name="connsiteY4196" fmla="*/ 4732742 h 5873374"/>
              <a:gd name="connsiteX4197" fmla="*/ 1386143 w 5252311"/>
              <a:gd name="connsiteY4197" fmla="*/ 4736111 h 5873374"/>
              <a:gd name="connsiteX4198" fmla="*/ 1382777 w 5252311"/>
              <a:gd name="connsiteY4198" fmla="*/ 4732487 h 5873374"/>
              <a:gd name="connsiteX4199" fmla="*/ 1386398 w 5252311"/>
              <a:gd name="connsiteY4199" fmla="*/ 4729118 h 5873374"/>
              <a:gd name="connsiteX4200" fmla="*/ 898545 w 5252311"/>
              <a:gd name="connsiteY4200" fmla="*/ 4728991 h 5873374"/>
              <a:gd name="connsiteX4201" fmla="*/ 898291 w 5252311"/>
              <a:gd name="connsiteY4201" fmla="*/ 4735857 h 5873374"/>
              <a:gd name="connsiteX4202" fmla="*/ 901213 w 5252311"/>
              <a:gd name="connsiteY4202" fmla="*/ 4747745 h 5873374"/>
              <a:gd name="connsiteX4203" fmla="*/ 903373 w 5252311"/>
              <a:gd name="connsiteY4203" fmla="*/ 4756581 h 5873374"/>
              <a:gd name="connsiteX4204" fmla="*/ 891046 w 5252311"/>
              <a:gd name="connsiteY4204" fmla="*/ 4758044 h 5873374"/>
              <a:gd name="connsiteX4205" fmla="*/ 889521 w 5252311"/>
              <a:gd name="connsiteY4205" fmla="*/ 4751686 h 5873374"/>
              <a:gd name="connsiteX4206" fmla="*/ 875226 w 5252311"/>
              <a:gd name="connsiteY4206" fmla="*/ 4749398 h 5873374"/>
              <a:gd name="connsiteX4207" fmla="*/ 871031 w 5252311"/>
              <a:gd name="connsiteY4207" fmla="*/ 4758616 h 5873374"/>
              <a:gd name="connsiteX4208" fmla="*/ 871984 w 5252311"/>
              <a:gd name="connsiteY4208" fmla="*/ 4770314 h 5873374"/>
              <a:gd name="connsiteX4209" fmla="*/ 865693 w 5252311"/>
              <a:gd name="connsiteY4209" fmla="*/ 4778642 h 5873374"/>
              <a:gd name="connsiteX4210" fmla="*/ 857686 w 5252311"/>
              <a:gd name="connsiteY4210" fmla="*/ 4785571 h 5873374"/>
              <a:gd name="connsiteX4211" fmla="*/ 852284 w 5252311"/>
              <a:gd name="connsiteY4211" fmla="*/ 4790149 h 5873374"/>
              <a:gd name="connsiteX4212" fmla="*/ 864741 w 5252311"/>
              <a:gd name="connsiteY4212" fmla="*/ 4785571 h 5873374"/>
              <a:gd name="connsiteX4213" fmla="*/ 878848 w 5252311"/>
              <a:gd name="connsiteY4213" fmla="*/ 4784045 h 5873374"/>
              <a:gd name="connsiteX4214" fmla="*/ 850440 w 5252311"/>
              <a:gd name="connsiteY4214" fmla="*/ 4792056 h 5873374"/>
              <a:gd name="connsiteX4215" fmla="*/ 830491 w 5252311"/>
              <a:gd name="connsiteY4215" fmla="*/ 4799939 h 5873374"/>
              <a:gd name="connsiteX4216" fmla="*/ 809331 w 5252311"/>
              <a:gd name="connsiteY4216" fmla="*/ 4806169 h 5873374"/>
              <a:gd name="connsiteX4217" fmla="*/ 799546 w 5252311"/>
              <a:gd name="connsiteY4217" fmla="*/ 4804771 h 5873374"/>
              <a:gd name="connsiteX4218" fmla="*/ 797386 w 5252311"/>
              <a:gd name="connsiteY4218" fmla="*/ 4800829 h 5873374"/>
              <a:gd name="connsiteX4219" fmla="*/ 791413 w 5252311"/>
              <a:gd name="connsiteY4219" fmla="*/ 4800066 h 5873374"/>
              <a:gd name="connsiteX4220" fmla="*/ 771905 w 5252311"/>
              <a:gd name="connsiteY4220" fmla="*/ 4805279 h 5873374"/>
              <a:gd name="connsiteX4221" fmla="*/ 754304 w 5252311"/>
              <a:gd name="connsiteY4221" fmla="*/ 4816722 h 5873374"/>
              <a:gd name="connsiteX4222" fmla="*/ 750809 w 5252311"/>
              <a:gd name="connsiteY4222" fmla="*/ 4825496 h 5873374"/>
              <a:gd name="connsiteX4223" fmla="*/ 741850 w 5252311"/>
              <a:gd name="connsiteY4223" fmla="*/ 4828674 h 5873374"/>
              <a:gd name="connsiteX4224" fmla="*/ 729713 w 5252311"/>
              <a:gd name="connsiteY4224" fmla="*/ 4826131 h 5873374"/>
              <a:gd name="connsiteX4225" fmla="*/ 719547 w 5252311"/>
              <a:gd name="connsiteY4225" fmla="*/ 4816277 h 5873374"/>
              <a:gd name="connsiteX4226" fmla="*/ 709316 w 5252311"/>
              <a:gd name="connsiteY4226" fmla="*/ 4807504 h 5873374"/>
              <a:gd name="connsiteX4227" fmla="*/ 704932 w 5252311"/>
              <a:gd name="connsiteY4227" fmla="*/ 4803054 h 5873374"/>
              <a:gd name="connsiteX4228" fmla="*/ 689619 w 5252311"/>
              <a:gd name="connsiteY4228" fmla="*/ 4809030 h 5873374"/>
              <a:gd name="connsiteX4229" fmla="*/ 685997 w 5252311"/>
              <a:gd name="connsiteY4229" fmla="*/ 4816341 h 5873374"/>
              <a:gd name="connsiteX4230" fmla="*/ 674750 w 5252311"/>
              <a:gd name="connsiteY4230" fmla="*/ 4821363 h 5873374"/>
              <a:gd name="connsiteX4231" fmla="*/ 671827 w 5252311"/>
              <a:gd name="connsiteY4231" fmla="*/ 4827212 h 5873374"/>
              <a:gd name="connsiteX4232" fmla="*/ 657720 w 5252311"/>
              <a:gd name="connsiteY4232" fmla="*/ 4845140 h 5873374"/>
              <a:gd name="connsiteX4233" fmla="*/ 655687 w 5252311"/>
              <a:gd name="connsiteY4233" fmla="*/ 4833697 h 5873374"/>
              <a:gd name="connsiteX4234" fmla="*/ 657657 w 5252311"/>
              <a:gd name="connsiteY4234" fmla="*/ 4818693 h 5873374"/>
              <a:gd name="connsiteX4235" fmla="*/ 653590 w 5252311"/>
              <a:gd name="connsiteY4235" fmla="*/ 4814307 h 5873374"/>
              <a:gd name="connsiteX4236" fmla="*/ 667252 w 5252311"/>
              <a:gd name="connsiteY4236" fmla="*/ 4810429 h 5873374"/>
              <a:gd name="connsiteX4237" fmla="*/ 679515 w 5252311"/>
              <a:gd name="connsiteY4237" fmla="*/ 4806487 h 5873374"/>
              <a:gd name="connsiteX4238" fmla="*/ 710397 w 5252311"/>
              <a:gd name="connsiteY4238" fmla="*/ 4797904 h 5873374"/>
              <a:gd name="connsiteX4239" fmla="*/ 747188 w 5252311"/>
              <a:gd name="connsiteY4239" fmla="*/ 4794535 h 5873374"/>
              <a:gd name="connsiteX4240" fmla="*/ 723995 w 5252311"/>
              <a:gd name="connsiteY4240" fmla="*/ 4790911 h 5873374"/>
              <a:gd name="connsiteX4241" fmla="*/ 712684 w 5252311"/>
              <a:gd name="connsiteY4241" fmla="*/ 4784045 h 5873374"/>
              <a:gd name="connsiteX4242" fmla="*/ 717641 w 5252311"/>
              <a:gd name="connsiteY4242" fmla="*/ 4778896 h 5873374"/>
              <a:gd name="connsiteX4243" fmla="*/ 715544 w 5252311"/>
              <a:gd name="connsiteY4243" fmla="*/ 4771967 h 5873374"/>
              <a:gd name="connsiteX4244" fmla="*/ 706775 w 5252311"/>
              <a:gd name="connsiteY4244" fmla="*/ 4775844 h 5873374"/>
              <a:gd name="connsiteX4245" fmla="*/ 700103 w 5252311"/>
              <a:gd name="connsiteY4245" fmla="*/ 4778960 h 5873374"/>
              <a:gd name="connsiteX4246" fmla="*/ 695147 w 5252311"/>
              <a:gd name="connsiteY4246" fmla="*/ 4774382 h 5873374"/>
              <a:gd name="connsiteX4247" fmla="*/ 688348 w 5252311"/>
              <a:gd name="connsiteY4247" fmla="*/ 4778514 h 5873374"/>
              <a:gd name="connsiteX4248" fmla="*/ 686314 w 5252311"/>
              <a:gd name="connsiteY4248" fmla="*/ 4777052 h 5873374"/>
              <a:gd name="connsiteX4249" fmla="*/ 695211 w 5252311"/>
              <a:gd name="connsiteY4249" fmla="*/ 4769296 h 5873374"/>
              <a:gd name="connsiteX4250" fmla="*/ 710778 w 5252311"/>
              <a:gd name="connsiteY4250" fmla="*/ 4761413 h 5873374"/>
              <a:gd name="connsiteX4251" fmla="*/ 733907 w 5252311"/>
              <a:gd name="connsiteY4251" fmla="*/ 4758552 h 5873374"/>
              <a:gd name="connsiteX4252" fmla="*/ 725838 w 5252311"/>
              <a:gd name="connsiteY4252" fmla="*/ 4761604 h 5873374"/>
              <a:gd name="connsiteX4253" fmla="*/ 729904 w 5252311"/>
              <a:gd name="connsiteY4253" fmla="*/ 4770377 h 5873374"/>
              <a:gd name="connsiteX4254" fmla="*/ 745853 w 5252311"/>
              <a:gd name="connsiteY4254" fmla="*/ 4776226 h 5873374"/>
              <a:gd name="connsiteX4255" fmla="*/ 753923 w 5252311"/>
              <a:gd name="connsiteY4255" fmla="*/ 4775654 h 5873374"/>
              <a:gd name="connsiteX4256" fmla="*/ 767012 w 5252311"/>
              <a:gd name="connsiteY4256" fmla="*/ 4768216 h 5873374"/>
              <a:gd name="connsiteX4257" fmla="*/ 778005 w 5252311"/>
              <a:gd name="connsiteY4257" fmla="*/ 4767580 h 5873374"/>
              <a:gd name="connsiteX4258" fmla="*/ 789952 w 5252311"/>
              <a:gd name="connsiteY4258" fmla="*/ 4770822 h 5873374"/>
              <a:gd name="connsiteX4259" fmla="*/ 814352 w 5252311"/>
              <a:gd name="connsiteY4259" fmla="*/ 4759379 h 5873374"/>
              <a:gd name="connsiteX4260" fmla="*/ 829476 w 5252311"/>
              <a:gd name="connsiteY4260" fmla="*/ 4750415 h 5873374"/>
              <a:gd name="connsiteX4261" fmla="*/ 849042 w 5252311"/>
              <a:gd name="connsiteY4261" fmla="*/ 4753085 h 5873374"/>
              <a:gd name="connsiteX4262" fmla="*/ 881134 w 5252311"/>
              <a:gd name="connsiteY4262" fmla="*/ 4739544 h 5873374"/>
              <a:gd name="connsiteX4263" fmla="*/ 894734 w 5252311"/>
              <a:gd name="connsiteY4263" fmla="*/ 4731661 h 5873374"/>
              <a:gd name="connsiteX4264" fmla="*/ 898545 w 5252311"/>
              <a:gd name="connsiteY4264" fmla="*/ 4728991 h 5873374"/>
              <a:gd name="connsiteX4265" fmla="*/ 1418041 w 5252311"/>
              <a:gd name="connsiteY4265" fmla="*/ 4728610 h 5873374"/>
              <a:gd name="connsiteX4266" fmla="*/ 1421473 w 5252311"/>
              <a:gd name="connsiteY4266" fmla="*/ 4730263 h 5873374"/>
              <a:gd name="connsiteX4267" fmla="*/ 1428334 w 5252311"/>
              <a:gd name="connsiteY4267" fmla="*/ 4734204 h 5873374"/>
              <a:gd name="connsiteX4268" fmla="*/ 1435200 w 5252311"/>
              <a:gd name="connsiteY4268" fmla="*/ 4737764 h 5873374"/>
              <a:gd name="connsiteX4269" fmla="*/ 1424587 w 5252311"/>
              <a:gd name="connsiteY4269" fmla="*/ 4740371 h 5873374"/>
              <a:gd name="connsiteX4270" fmla="*/ 1418041 w 5252311"/>
              <a:gd name="connsiteY4270" fmla="*/ 4728610 h 5873374"/>
              <a:gd name="connsiteX4271" fmla="*/ 1060140 w 5252311"/>
              <a:gd name="connsiteY4271" fmla="*/ 4726702 h 5873374"/>
              <a:gd name="connsiteX4272" fmla="*/ 1064618 w 5252311"/>
              <a:gd name="connsiteY4272" fmla="*/ 4728037 h 5873374"/>
              <a:gd name="connsiteX4273" fmla="*/ 1063348 w 5252311"/>
              <a:gd name="connsiteY4273" fmla="*/ 4734839 h 5873374"/>
              <a:gd name="connsiteX4274" fmla="*/ 1060997 w 5252311"/>
              <a:gd name="connsiteY4274" fmla="*/ 4742150 h 5873374"/>
              <a:gd name="connsiteX4275" fmla="*/ 1059537 w 5252311"/>
              <a:gd name="connsiteY4275" fmla="*/ 4743866 h 5873374"/>
              <a:gd name="connsiteX4276" fmla="*/ 1033835 w 5252311"/>
              <a:gd name="connsiteY4276" fmla="*/ 4764846 h 5873374"/>
              <a:gd name="connsiteX4277" fmla="*/ 1020488 w 5252311"/>
              <a:gd name="connsiteY4277" fmla="*/ 4770313 h 5873374"/>
              <a:gd name="connsiteX4278" fmla="*/ 1013244 w 5252311"/>
              <a:gd name="connsiteY4278" fmla="*/ 4776925 h 5873374"/>
              <a:gd name="connsiteX4279" fmla="*/ 1013815 w 5252311"/>
              <a:gd name="connsiteY4279" fmla="*/ 4785698 h 5873374"/>
              <a:gd name="connsiteX4280" fmla="*/ 1008160 w 5252311"/>
              <a:gd name="connsiteY4280" fmla="*/ 4786906 h 5873374"/>
              <a:gd name="connsiteX4281" fmla="*/ 1007143 w 5252311"/>
              <a:gd name="connsiteY4281" fmla="*/ 4780358 h 5873374"/>
              <a:gd name="connsiteX4282" fmla="*/ 1006000 w 5252311"/>
              <a:gd name="connsiteY4282" fmla="*/ 4773810 h 5873374"/>
              <a:gd name="connsiteX4283" fmla="*/ 1000534 w 5252311"/>
              <a:gd name="connsiteY4283" fmla="*/ 4774509 h 5873374"/>
              <a:gd name="connsiteX4284" fmla="*/ 995576 w 5252311"/>
              <a:gd name="connsiteY4284" fmla="*/ 4769805 h 5873374"/>
              <a:gd name="connsiteX4285" fmla="*/ 996778 w 5252311"/>
              <a:gd name="connsiteY4285" fmla="*/ 4767387 h 5873374"/>
              <a:gd name="connsiteX4286" fmla="*/ 1005365 w 5252311"/>
              <a:gd name="connsiteY4286" fmla="*/ 4767007 h 5873374"/>
              <a:gd name="connsiteX4287" fmla="*/ 1021887 w 5252311"/>
              <a:gd name="connsiteY4287" fmla="*/ 4752831 h 5873374"/>
              <a:gd name="connsiteX4288" fmla="*/ 1038156 w 5252311"/>
              <a:gd name="connsiteY4288" fmla="*/ 4739734 h 5873374"/>
              <a:gd name="connsiteX4289" fmla="*/ 1053755 w 5252311"/>
              <a:gd name="connsiteY4289" fmla="*/ 4732233 h 5873374"/>
              <a:gd name="connsiteX4290" fmla="*/ 1060140 w 5252311"/>
              <a:gd name="connsiteY4290" fmla="*/ 4726702 h 5873374"/>
              <a:gd name="connsiteX4291" fmla="*/ 979669 w 5252311"/>
              <a:gd name="connsiteY4291" fmla="*/ 4726058 h 5873374"/>
              <a:gd name="connsiteX4292" fmla="*/ 984840 w 5252311"/>
              <a:gd name="connsiteY4292" fmla="*/ 4730644 h 5873374"/>
              <a:gd name="connsiteX4293" fmla="*/ 995385 w 5252311"/>
              <a:gd name="connsiteY4293" fmla="*/ 4734903 h 5873374"/>
              <a:gd name="connsiteX4294" fmla="*/ 993858 w 5252311"/>
              <a:gd name="connsiteY4294" fmla="*/ 4738082 h 5873374"/>
              <a:gd name="connsiteX4295" fmla="*/ 1001233 w 5252311"/>
              <a:gd name="connsiteY4295" fmla="*/ 4747618 h 5873374"/>
              <a:gd name="connsiteX4296" fmla="*/ 1003775 w 5252311"/>
              <a:gd name="connsiteY4296" fmla="*/ 4754865 h 5873374"/>
              <a:gd name="connsiteX4297" fmla="*/ 984142 w 5252311"/>
              <a:gd name="connsiteY4297" fmla="*/ 4758489 h 5873374"/>
              <a:gd name="connsiteX4298" fmla="*/ 978168 w 5252311"/>
              <a:gd name="connsiteY4298" fmla="*/ 4753149 h 5873374"/>
              <a:gd name="connsiteX4299" fmla="*/ 973338 w 5252311"/>
              <a:gd name="connsiteY4299" fmla="*/ 4740180 h 5873374"/>
              <a:gd name="connsiteX4300" fmla="*/ 968128 w 5252311"/>
              <a:gd name="connsiteY4300" fmla="*/ 4738590 h 5873374"/>
              <a:gd name="connsiteX4301" fmla="*/ 964887 w 5252311"/>
              <a:gd name="connsiteY4301" fmla="*/ 4740370 h 5873374"/>
              <a:gd name="connsiteX4302" fmla="*/ 940610 w 5252311"/>
              <a:gd name="connsiteY4302" fmla="*/ 4750606 h 5873374"/>
              <a:gd name="connsiteX4303" fmla="*/ 939150 w 5252311"/>
              <a:gd name="connsiteY4303" fmla="*/ 4762176 h 5873374"/>
              <a:gd name="connsiteX4304" fmla="*/ 942516 w 5252311"/>
              <a:gd name="connsiteY4304" fmla="*/ 4765800 h 5873374"/>
              <a:gd name="connsiteX4305" fmla="*/ 935526 w 5252311"/>
              <a:gd name="connsiteY4305" fmla="*/ 4769042 h 5873374"/>
              <a:gd name="connsiteX4306" fmla="*/ 926440 w 5252311"/>
              <a:gd name="connsiteY4306" fmla="*/ 4772221 h 5873374"/>
              <a:gd name="connsiteX4307" fmla="*/ 939085 w 5252311"/>
              <a:gd name="connsiteY4307" fmla="*/ 4772539 h 5873374"/>
              <a:gd name="connsiteX4308" fmla="*/ 954909 w 5252311"/>
              <a:gd name="connsiteY4308" fmla="*/ 4776353 h 5873374"/>
              <a:gd name="connsiteX4309" fmla="*/ 963615 w 5252311"/>
              <a:gd name="connsiteY4309" fmla="*/ 4783664 h 5873374"/>
              <a:gd name="connsiteX4310" fmla="*/ 953384 w 5252311"/>
              <a:gd name="connsiteY4310" fmla="*/ 4785762 h 5873374"/>
              <a:gd name="connsiteX4311" fmla="*/ 935971 w 5252311"/>
              <a:gd name="connsiteY4311" fmla="*/ 4800956 h 5873374"/>
              <a:gd name="connsiteX4312" fmla="*/ 929680 w 5252311"/>
              <a:gd name="connsiteY4312" fmla="*/ 4810365 h 5873374"/>
              <a:gd name="connsiteX4313" fmla="*/ 919516 w 5252311"/>
              <a:gd name="connsiteY4313" fmla="*/ 4809793 h 5873374"/>
              <a:gd name="connsiteX4314" fmla="*/ 911636 w 5252311"/>
              <a:gd name="connsiteY4314" fmla="*/ 4808649 h 5873374"/>
              <a:gd name="connsiteX4315" fmla="*/ 906108 w 5252311"/>
              <a:gd name="connsiteY4315" fmla="*/ 4801592 h 5873374"/>
              <a:gd name="connsiteX4316" fmla="*/ 902230 w 5252311"/>
              <a:gd name="connsiteY4316" fmla="*/ 4792310 h 5873374"/>
              <a:gd name="connsiteX4317" fmla="*/ 905026 w 5252311"/>
              <a:gd name="connsiteY4317" fmla="*/ 4787479 h 5873374"/>
              <a:gd name="connsiteX4318" fmla="*/ 909537 w 5252311"/>
              <a:gd name="connsiteY4318" fmla="*/ 4780104 h 5873374"/>
              <a:gd name="connsiteX4319" fmla="*/ 918626 w 5252311"/>
              <a:gd name="connsiteY4319" fmla="*/ 4770759 h 5873374"/>
              <a:gd name="connsiteX4320" fmla="*/ 925805 w 5252311"/>
              <a:gd name="connsiteY4320" fmla="*/ 4762431 h 5873374"/>
              <a:gd name="connsiteX4321" fmla="*/ 916974 w 5252311"/>
              <a:gd name="connsiteY4321" fmla="*/ 4763893 h 5873374"/>
              <a:gd name="connsiteX4322" fmla="*/ 902738 w 5252311"/>
              <a:gd name="connsiteY4322" fmla="*/ 4769106 h 5873374"/>
              <a:gd name="connsiteX4323" fmla="*/ 907821 w 5252311"/>
              <a:gd name="connsiteY4323" fmla="*/ 4759252 h 5873374"/>
              <a:gd name="connsiteX4324" fmla="*/ 922185 w 5252311"/>
              <a:gd name="connsiteY4324" fmla="*/ 4750479 h 5873374"/>
              <a:gd name="connsiteX4325" fmla="*/ 929299 w 5252311"/>
              <a:gd name="connsiteY4325" fmla="*/ 4747745 h 5873374"/>
              <a:gd name="connsiteX4326" fmla="*/ 936608 w 5252311"/>
              <a:gd name="connsiteY4326" fmla="*/ 4739925 h 5873374"/>
              <a:gd name="connsiteX4327" fmla="*/ 950270 w 5252311"/>
              <a:gd name="connsiteY4327" fmla="*/ 4730771 h 5873374"/>
              <a:gd name="connsiteX4328" fmla="*/ 970160 w 5252311"/>
              <a:gd name="connsiteY4328" fmla="*/ 4729054 h 5873374"/>
              <a:gd name="connsiteX4329" fmla="*/ 979669 w 5252311"/>
              <a:gd name="connsiteY4329" fmla="*/ 4726058 h 5873374"/>
              <a:gd name="connsiteX4330" fmla="*/ 4009574 w 5252311"/>
              <a:gd name="connsiteY4330" fmla="*/ 4725685 h 5873374"/>
              <a:gd name="connsiteX4331" fmla="*/ 4013005 w 5252311"/>
              <a:gd name="connsiteY4331" fmla="*/ 4727402 h 5873374"/>
              <a:gd name="connsiteX4332" fmla="*/ 4009384 w 5252311"/>
              <a:gd name="connsiteY4332" fmla="*/ 4730962 h 5873374"/>
              <a:gd name="connsiteX4333" fmla="*/ 4005952 w 5252311"/>
              <a:gd name="connsiteY4333" fmla="*/ 4729245 h 5873374"/>
              <a:gd name="connsiteX4334" fmla="*/ 4009574 w 5252311"/>
              <a:gd name="connsiteY4334" fmla="*/ 4725685 h 5873374"/>
              <a:gd name="connsiteX4335" fmla="*/ 564499 w 5252311"/>
              <a:gd name="connsiteY4335" fmla="*/ 4725677 h 5873374"/>
              <a:gd name="connsiteX4336" fmla="*/ 573784 w 5252311"/>
              <a:gd name="connsiteY4336" fmla="*/ 4728800 h 5873374"/>
              <a:gd name="connsiteX4337" fmla="*/ 566858 w 5252311"/>
              <a:gd name="connsiteY4337" fmla="*/ 4731025 h 5873374"/>
              <a:gd name="connsiteX4338" fmla="*/ 557645 w 5252311"/>
              <a:gd name="connsiteY4338" fmla="*/ 4727847 h 5873374"/>
              <a:gd name="connsiteX4339" fmla="*/ 564499 w 5252311"/>
              <a:gd name="connsiteY4339" fmla="*/ 4725677 h 5873374"/>
              <a:gd name="connsiteX4340" fmla="*/ 289816 w 5252311"/>
              <a:gd name="connsiteY4340" fmla="*/ 4725431 h 5873374"/>
              <a:gd name="connsiteX4341" fmla="*/ 311609 w 5252311"/>
              <a:gd name="connsiteY4341" fmla="*/ 4735221 h 5873374"/>
              <a:gd name="connsiteX4342" fmla="*/ 303158 w 5252311"/>
              <a:gd name="connsiteY4342" fmla="*/ 4740498 h 5873374"/>
              <a:gd name="connsiteX4343" fmla="*/ 302204 w 5252311"/>
              <a:gd name="connsiteY4343" fmla="*/ 4738527 h 5873374"/>
              <a:gd name="connsiteX4344" fmla="*/ 291468 w 5252311"/>
              <a:gd name="connsiteY4344" fmla="*/ 4729500 h 5873374"/>
              <a:gd name="connsiteX4345" fmla="*/ 278569 w 5252311"/>
              <a:gd name="connsiteY4345" fmla="*/ 4726257 h 5873374"/>
              <a:gd name="connsiteX4346" fmla="*/ 1097760 w 5252311"/>
              <a:gd name="connsiteY4346" fmla="*/ 4721791 h 5873374"/>
              <a:gd name="connsiteX4347" fmla="*/ 1107379 w 5252311"/>
              <a:gd name="connsiteY4347" fmla="*/ 4723841 h 5873374"/>
              <a:gd name="connsiteX4348" fmla="*/ 1110494 w 5252311"/>
              <a:gd name="connsiteY4348" fmla="*/ 4730707 h 5873374"/>
              <a:gd name="connsiteX4349" fmla="*/ 1100581 w 5252311"/>
              <a:gd name="connsiteY4349" fmla="*/ 4728609 h 5873374"/>
              <a:gd name="connsiteX4350" fmla="*/ 1097760 w 5252311"/>
              <a:gd name="connsiteY4350" fmla="*/ 4721791 h 5873374"/>
              <a:gd name="connsiteX4351" fmla="*/ 90864 w 5252311"/>
              <a:gd name="connsiteY4351" fmla="*/ 4720853 h 5873374"/>
              <a:gd name="connsiteX4352" fmla="*/ 94168 w 5252311"/>
              <a:gd name="connsiteY4352" fmla="*/ 4725876 h 5873374"/>
              <a:gd name="connsiteX4353" fmla="*/ 100967 w 5252311"/>
              <a:gd name="connsiteY4353" fmla="*/ 4732805 h 5873374"/>
              <a:gd name="connsiteX4354" fmla="*/ 107766 w 5252311"/>
              <a:gd name="connsiteY4354" fmla="*/ 4738845 h 5873374"/>
              <a:gd name="connsiteX4355" fmla="*/ 97345 w 5252311"/>
              <a:gd name="connsiteY4355" fmla="*/ 4736238 h 5873374"/>
              <a:gd name="connsiteX4356" fmla="*/ 90864 w 5252311"/>
              <a:gd name="connsiteY4356" fmla="*/ 4720853 h 5873374"/>
              <a:gd name="connsiteX4357" fmla="*/ 726600 w 5252311"/>
              <a:gd name="connsiteY4357" fmla="*/ 4719264 h 5873374"/>
              <a:gd name="connsiteX4358" fmla="*/ 736259 w 5252311"/>
              <a:gd name="connsiteY4358" fmla="*/ 4719264 h 5873374"/>
              <a:gd name="connsiteX4359" fmla="*/ 775465 w 5252311"/>
              <a:gd name="connsiteY4359" fmla="*/ 4722633 h 5873374"/>
              <a:gd name="connsiteX4360" fmla="*/ 801073 w 5252311"/>
              <a:gd name="connsiteY4360" fmla="*/ 4727973 h 5873374"/>
              <a:gd name="connsiteX4361" fmla="*/ 777117 w 5252311"/>
              <a:gd name="connsiteY4361" fmla="*/ 4734458 h 5873374"/>
              <a:gd name="connsiteX4362" fmla="*/ 752335 w 5252311"/>
              <a:gd name="connsiteY4362" fmla="*/ 4739163 h 5873374"/>
              <a:gd name="connsiteX4363" fmla="*/ 734734 w 5252311"/>
              <a:gd name="connsiteY4363" fmla="*/ 4740307 h 5873374"/>
              <a:gd name="connsiteX4364" fmla="*/ 716371 w 5252311"/>
              <a:gd name="connsiteY4364" fmla="*/ 4738781 h 5873374"/>
              <a:gd name="connsiteX4365" fmla="*/ 706458 w 5252311"/>
              <a:gd name="connsiteY4365" fmla="*/ 4735412 h 5873374"/>
              <a:gd name="connsiteX4366" fmla="*/ 681613 w 5252311"/>
              <a:gd name="connsiteY4366" fmla="*/ 4732551 h 5873374"/>
              <a:gd name="connsiteX4367" fmla="*/ 653465 w 5252311"/>
              <a:gd name="connsiteY4367" fmla="*/ 4730071 h 5873374"/>
              <a:gd name="connsiteX4368" fmla="*/ 692796 w 5252311"/>
              <a:gd name="connsiteY4368" fmla="*/ 4721108 h 5873374"/>
              <a:gd name="connsiteX4369" fmla="*/ 726600 w 5252311"/>
              <a:gd name="connsiteY4369" fmla="*/ 4719264 h 5873374"/>
              <a:gd name="connsiteX4370" fmla="*/ 1249416 w 5252311"/>
              <a:gd name="connsiteY4370" fmla="*/ 4718382 h 5873374"/>
              <a:gd name="connsiteX4371" fmla="*/ 1254925 w 5252311"/>
              <a:gd name="connsiteY4371" fmla="*/ 4720599 h 5873374"/>
              <a:gd name="connsiteX4372" fmla="*/ 1259882 w 5252311"/>
              <a:gd name="connsiteY4372" fmla="*/ 4729945 h 5873374"/>
              <a:gd name="connsiteX4373" fmla="*/ 1265601 w 5252311"/>
              <a:gd name="connsiteY4373" fmla="*/ 4732806 h 5873374"/>
              <a:gd name="connsiteX4374" fmla="*/ 1268649 w 5252311"/>
              <a:gd name="connsiteY4374" fmla="*/ 4735031 h 5873374"/>
              <a:gd name="connsiteX4375" fmla="*/ 1270235 w 5252311"/>
              <a:gd name="connsiteY4375" fmla="*/ 4744757 h 5873374"/>
              <a:gd name="connsiteX4376" fmla="*/ 1267377 w 5252311"/>
              <a:gd name="connsiteY4376" fmla="*/ 4755311 h 5873374"/>
              <a:gd name="connsiteX4377" fmla="*/ 1249590 w 5252311"/>
              <a:gd name="connsiteY4377" fmla="*/ 4771713 h 5873374"/>
              <a:gd name="connsiteX4378" fmla="*/ 1257277 w 5252311"/>
              <a:gd name="connsiteY4378" fmla="*/ 4777943 h 5873374"/>
              <a:gd name="connsiteX4379" fmla="*/ 1254544 w 5252311"/>
              <a:gd name="connsiteY4379" fmla="*/ 4780677 h 5873374"/>
              <a:gd name="connsiteX4380" fmla="*/ 1242155 w 5252311"/>
              <a:gd name="connsiteY4380" fmla="*/ 4779342 h 5873374"/>
              <a:gd name="connsiteX4381" fmla="*/ 1236374 w 5252311"/>
              <a:gd name="connsiteY4381" fmla="*/ 4788115 h 5873374"/>
              <a:gd name="connsiteX4382" fmla="*/ 1237519 w 5252311"/>
              <a:gd name="connsiteY4382" fmla="*/ 4795362 h 5873374"/>
              <a:gd name="connsiteX4383" fmla="*/ 1229639 w 5252311"/>
              <a:gd name="connsiteY4383" fmla="*/ 4790149 h 5873374"/>
              <a:gd name="connsiteX4384" fmla="*/ 1226394 w 5252311"/>
              <a:gd name="connsiteY4384" fmla="*/ 4783029 h 5873374"/>
              <a:gd name="connsiteX4385" fmla="*/ 1222773 w 5252311"/>
              <a:gd name="connsiteY4385" fmla="*/ 4786398 h 5873374"/>
              <a:gd name="connsiteX4386" fmla="*/ 1217061 w 5252311"/>
              <a:gd name="connsiteY4386" fmla="*/ 4789704 h 5873374"/>
              <a:gd name="connsiteX4387" fmla="*/ 1200591 w 5252311"/>
              <a:gd name="connsiteY4387" fmla="*/ 4797905 h 5873374"/>
              <a:gd name="connsiteX4388" fmla="*/ 1185222 w 5252311"/>
              <a:gd name="connsiteY4388" fmla="*/ 4806106 h 5873374"/>
              <a:gd name="connsiteX4389" fmla="*/ 1176067 w 5252311"/>
              <a:gd name="connsiteY4389" fmla="*/ 4811192 h 5873374"/>
              <a:gd name="connsiteX4390" fmla="*/ 1168758 w 5252311"/>
              <a:gd name="connsiteY4390" fmla="*/ 4811828 h 5873374"/>
              <a:gd name="connsiteX4391" fmla="*/ 1175433 w 5252311"/>
              <a:gd name="connsiteY4391" fmla="*/ 4791675 h 5873374"/>
              <a:gd name="connsiteX4392" fmla="*/ 1186553 w 5252311"/>
              <a:gd name="connsiteY4392" fmla="*/ 4785572 h 5873374"/>
              <a:gd name="connsiteX4393" fmla="*/ 1204792 w 5252311"/>
              <a:gd name="connsiteY4393" fmla="*/ 4775782 h 5873374"/>
              <a:gd name="connsiteX4394" fmla="*/ 1231673 w 5252311"/>
              <a:gd name="connsiteY4394" fmla="*/ 4755756 h 5873374"/>
              <a:gd name="connsiteX4395" fmla="*/ 1225250 w 5252311"/>
              <a:gd name="connsiteY4395" fmla="*/ 4755056 h 5873374"/>
              <a:gd name="connsiteX4396" fmla="*/ 1220422 w 5252311"/>
              <a:gd name="connsiteY4396" fmla="*/ 4749398 h 5873374"/>
              <a:gd name="connsiteX4397" fmla="*/ 1235106 w 5252311"/>
              <a:gd name="connsiteY4397" fmla="*/ 4744630 h 5873374"/>
              <a:gd name="connsiteX4398" fmla="*/ 1245397 w 5252311"/>
              <a:gd name="connsiteY4398" fmla="*/ 4741515 h 5873374"/>
              <a:gd name="connsiteX4399" fmla="*/ 1240252 w 5252311"/>
              <a:gd name="connsiteY4399" fmla="*/ 4737828 h 5873374"/>
              <a:gd name="connsiteX4400" fmla="*/ 1242475 w 5252311"/>
              <a:gd name="connsiteY4400" fmla="*/ 4723842 h 5873374"/>
              <a:gd name="connsiteX4401" fmla="*/ 1249416 w 5252311"/>
              <a:gd name="connsiteY4401" fmla="*/ 4718382 h 5873374"/>
              <a:gd name="connsiteX4402" fmla="*/ 633513 w 5252311"/>
              <a:gd name="connsiteY4402" fmla="*/ 4718183 h 5873374"/>
              <a:gd name="connsiteX4403" fmla="*/ 638724 w 5252311"/>
              <a:gd name="connsiteY4403" fmla="*/ 4719772 h 5873374"/>
              <a:gd name="connsiteX4404" fmla="*/ 633323 w 5252311"/>
              <a:gd name="connsiteY4404" fmla="*/ 4722887 h 5873374"/>
              <a:gd name="connsiteX4405" fmla="*/ 628112 w 5252311"/>
              <a:gd name="connsiteY4405" fmla="*/ 4721298 h 5873374"/>
              <a:gd name="connsiteX4406" fmla="*/ 633513 w 5252311"/>
              <a:gd name="connsiteY4406" fmla="*/ 4718183 h 5873374"/>
              <a:gd name="connsiteX4407" fmla="*/ 7309 w 5252311"/>
              <a:gd name="connsiteY4407" fmla="*/ 4717738 h 5873374"/>
              <a:gd name="connsiteX4408" fmla="*/ 63544 w 5252311"/>
              <a:gd name="connsiteY4408" fmla="*/ 4747554 h 5873374"/>
              <a:gd name="connsiteX4409" fmla="*/ 130961 w 5252311"/>
              <a:gd name="connsiteY4409" fmla="*/ 4783792 h 5873374"/>
              <a:gd name="connsiteX4410" fmla="*/ 128356 w 5252311"/>
              <a:gd name="connsiteY4410" fmla="*/ 4778706 h 5873374"/>
              <a:gd name="connsiteX4411" fmla="*/ 117745 w 5252311"/>
              <a:gd name="connsiteY4411" fmla="*/ 4752323 h 5873374"/>
              <a:gd name="connsiteX4412" fmla="*/ 114885 w 5252311"/>
              <a:gd name="connsiteY4412" fmla="*/ 4739036 h 5873374"/>
              <a:gd name="connsiteX4413" fmla="*/ 108277 w 5252311"/>
              <a:gd name="connsiteY4413" fmla="*/ 4731597 h 5873374"/>
              <a:gd name="connsiteX4414" fmla="*/ 123145 w 5252311"/>
              <a:gd name="connsiteY4414" fmla="*/ 4735984 h 5873374"/>
              <a:gd name="connsiteX4415" fmla="*/ 136426 w 5252311"/>
              <a:gd name="connsiteY4415" fmla="*/ 4741007 h 5873374"/>
              <a:gd name="connsiteX4416" fmla="*/ 141699 w 5252311"/>
              <a:gd name="connsiteY4416" fmla="*/ 4745075 h 5873374"/>
              <a:gd name="connsiteX4417" fmla="*/ 143415 w 5252311"/>
              <a:gd name="connsiteY4417" fmla="*/ 4750288 h 5873374"/>
              <a:gd name="connsiteX4418" fmla="*/ 163304 w 5252311"/>
              <a:gd name="connsiteY4418" fmla="*/ 4763067 h 5873374"/>
              <a:gd name="connsiteX4419" fmla="*/ 189928 w 5252311"/>
              <a:gd name="connsiteY4419" fmla="*/ 4783982 h 5873374"/>
              <a:gd name="connsiteX4420" fmla="*/ 197490 w 5252311"/>
              <a:gd name="connsiteY4420" fmla="*/ 4787670 h 5873374"/>
              <a:gd name="connsiteX4421" fmla="*/ 204670 w 5252311"/>
              <a:gd name="connsiteY4421" fmla="*/ 4793582 h 5873374"/>
              <a:gd name="connsiteX4422" fmla="*/ 213312 w 5252311"/>
              <a:gd name="connsiteY4422" fmla="*/ 4817041 h 5873374"/>
              <a:gd name="connsiteX4423" fmla="*/ 225258 w 5252311"/>
              <a:gd name="connsiteY4423" fmla="*/ 4827213 h 5873374"/>
              <a:gd name="connsiteX4424" fmla="*/ 285179 w 5252311"/>
              <a:gd name="connsiteY4424" fmla="*/ 4840245 h 5873374"/>
              <a:gd name="connsiteX4425" fmla="*/ 297503 w 5252311"/>
              <a:gd name="connsiteY4425" fmla="*/ 4833633 h 5873374"/>
              <a:gd name="connsiteX4426" fmla="*/ 304303 w 5252311"/>
              <a:gd name="connsiteY4426" fmla="*/ 4829819 h 5873374"/>
              <a:gd name="connsiteX4427" fmla="*/ 313644 w 5252311"/>
              <a:gd name="connsiteY4427" fmla="*/ 4830709 h 5873374"/>
              <a:gd name="connsiteX4428" fmla="*/ 344271 w 5252311"/>
              <a:gd name="connsiteY4428" fmla="*/ 4845840 h 5873374"/>
              <a:gd name="connsiteX4429" fmla="*/ 352023 w 5252311"/>
              <a:gd name="connsiteY4429" fmla="*/ 4854931 h 5873374"/>
              <a:gd name="connsiteX4430" fmla="*/ 348464 w 5252311"/>
              <a:gd name="connsiteY4430" fmla="*/ 4865548 h 5873374"/>
              <a:gd name="connsiteX4431" fmla="*/ 361046 w 5252311"/>
              <a:gd name="connsiteY4431" fmla="*/ 4876483 h 5873374"/>
              <a:gd name="connsiteX4432" fmla="*/ 374009 w 5252311"/>
              <a:gd name="connsiteY4432" fmla="*/ 4887227 h 5873374"/>
              <a:gd name="connsiteX4433" fmla="*/ 381761 w 5252311"/>
              <a:gd name="connsiteY4433" fmla="*/ 4896572 h 5873374"/>
              <a:gd name="connsiteX4434" fmla="*/ 400507 w 5252311"/>
              <a:gd name="connsiteY4434" fmla="*/ 4903374 h 5873374"/>
              <a:gd name="connsiteX4435" fmla="*/ 431577 w 5252311"/>
              <a:gd name="connsiteY4435" fmla="*/ 4917933 h 5873374"/>
              <a:gd name="connsiteX4436" fmla="*/ 439520 w 5252311"/>
              <a:gd name="connsiteY4436" fmla="*/ 4922510 h 5873374"/>
              <a:gd name="connsiteX4437" fmla="*/ 496708 w 5252311"/>
              <a:gd name="connsiteY4437" fmla="*/ 4929758 h 5873374"/>
              <a:gd name="connsiteX4438" fmla="*/ 435707 w 5252311"/>
              <a:gd name="connsiteY4438" fmla="*/ 4930266 h 5873374"/>
              <a:gd name="connsiteX4439" fmla="*/ 401522 w 5252311"/>
              <a:gd name="connsiteY4439" fmla="*/ 4937196 h 5873374"/>
              <a:gd name="connsiteX4440" fmla="*/ 335947 w 5252311"/>
              <a:gd name="connsiteY4440" fmla="*/ 4931220 h 5873374"/>
              <a:gd name="connsiteX4441" fmla="*/ 296490 w 5252311"/>
              <a:gd name="connsiteY4441" fmla="*/ 4924417 h 5873374"/>
              <a:gd name="connsiteX4442" fmla="*/ 274948 w 5252311"/>
              <a:gd name="connsiteY4442" fmla="*/ 4917996 h 5873374"/>
              <a:gd name="connsiteX4443" fmla="*/ 263256 w 5252311"/>
              <a:gd name="connsiteY4443" fmla="*/ 4915835 h 5873374"/>
              <a:gd name="connsiteX4444" fmla="*/ 250866 w 5252311"/>
              <a:gd name="connsiteY4444" fmla="*/ 4909223 h 5873374"/>
              <a:gd name="connsiteX4445" fmla="*/ 236314 w 5252311"/>
              <a:gd name="connsiteY4445" fmla="*/ 4898352 h 5873374"/>
              <a:gd name="connsiteX4446" fmla="*/ 233709 w 5252311"/>
              <a:gd name="connsiteY4446" fmla="*/ 4902357 h 5873374"/>
              <a:gd name="connsiteX4447" fmla="*/ 238602 w 5252311"/>
              <a:gd name="connsiteY4447" fmla="*/ 4912529 h 5873374"/>
              <a:gd name="connsiteX4448" fmla="*/ 238348 w 5252311"/>
              <a:gd name="connsiteY4448" fmla="*/ 4919331 h 5873374"/>
              <a:gd name="connsiteX4449" fmla="*/ 249341 w 5252311"/>
              <a:gd name="connsiteY4449" fmla="*/ 4921302 h 5873374"/>
              <a:gd name="connsiteX4450" fmla="*/ 260968 w 5252311"/>
              <a:gd name="connsiteY4450" fmla="*/ 4925943 h 5873374"/>
              <a:gd name="connsiteX4451" fmla="*/ 279333 w 5252311"/>
              <a:gd name="connsiteY4451" fmla="*/ 4932999 h 5873374"/>
              <a:gd name="connsiteX4452" fmla="*/ 325018 w 5252311"/>
              <a:gd name="connsiteY4452" fmla="*/ 4951309 h 5873374"/>
              <a:gd name="connsiteX4453" fmla="*/ 328321 w 5252311"/>
              <a:gd name="connsiteY4453" fmla="*/ 4957730 h 5873374"/>
              <a:gd name="connsiteX4454" fmla="*/ 331689 w 5252311"/>
              <a:gd name="connsiteY4454" fmla="*/ 4961862 h 5873374"/>
              <a:gd name="connsiteX4455" fmla="*/ 306209 w 5252311"/>
              <a:gd name="connsiteY4455" fmla="*/ 4962879 h 5873374"/>
              <a:gd name="connsiteX4456" fmla="*/ 286005 w 5252311"/>
              <a:gd name="connsiteY4456" fmla="*/ 4963706 h 5873374"/>
              <a:gd name="connsiteX4457" fmla="*/ 260587 w 5252311"/>
              <a:gd name="connsiteY4457" fmla="*/ 4957857 h 5873374"/>
              <a:gd name="connsiteX4458" fmla="*/ 251438 w 5252311"/>
              <a:gd name="connsiteY4458" fmla="*/ 4949338 h 5873374"/>
              <a:gd name="connsiteX4459" fmla="*/ 250485 w 5252311"/>
              <a:gd name="connsiteY4459" fmla="*/ 4946032 h 5873374"/>
              <a:gd name="connsiteX4460" fmla="*/ 235997 w 5252311"/>
              <a:gd name="connsiteY4460" fmla="*/ 4943743 h 5873374"/>
              <a:gd name="connsiteX4461" fmla="*/ 229134 w 5252311"/>
              <a:gd name="connsiteY4461" fmla="*/ 4944189 h 5873374"/>
              <a:gd name="connsiteX4462" fmla="*/ 210389 w 5252311"/>
              <a:gd name="connsiteY4462" fmla="*/ 4938086 h 5873374"/>
              <a:gd name="connsiteX4463" fmla="*/ 186941 w 5252311"/>
              <a:gd name="connsiteY4463" fmla="*/ 4930202 h 5873374"/>
              <a:gd name="connsiteX4464" fmla="*/ 145639 w 5252311"/>
              <a:gd name="connsiteY4464" fmla="*/ 4912402 h 5873374"/>
              <a:gd name="connsiteX4465" fmla="*/ 97156 w 5252311"/>
              <a:gd name="connsiteY4465" fmla="*/ 4892821 h 5873374"/>
              <a:gd name="connsiteX4466" fmla="*/ 66276 w 5252311"/>
              <a:gd name="connsiteY4466" fmla="*/ 4889134 h 5873374"/>
              <a:gd name="connsiteX4467" fmla="*/ 57508 w 5252311"/>
              <a:gd name="connsiteY4467" fmla="*/ 4896699 h 5873374"/>
              <a:gd name="connsiteX4468" fmla="*/ 48485 w 5252311"/>
              <a:gd name="connsiteY4468" fmla="*/ 4898670 h 5873374"/>
              <a:gd name="connsiteX4469" fmla="*/ 59986 w 5252311"/>
              <a:gd name="connsiteY4469" fmla="*/ 4910876 h 5873374"/>
              <a:gd name="connsiteX4470" fmla="*/ 88769 w 5252311"/>
              <a:gd name="connsiteY4470" fmla="*/ 4924926 h 5873374"/>
              <a:gd name="connsiteX4471" fmla="*/ 114377 w 5252311"/>
              <a:gd name="connsiteY4471" fmla="*/ 4934970 h 5873374"/>
              <a:gd name="connsiteX4472" fmla="*/ 126513 w 5252311"/>
              <a:gd name="connsiteY4472" fmla="*/ 4943298 h 5873374"/>
              <a:gd name="connsiteX4473" fmla="*/ 128356 w 5252311"/>
              <a:gd name="connsiteY4473" fmla="*/ 4921556 h 5873374"/>
              <a:gd name="connsiteX4474" fmla="*/ 127339 w 5252311"/>
              <a:gd name="connsiteY4474" fmla="*/ 4916470 h 5873374"/>
              <a:gd name="connsiteX4475" fmla="*/ 136743 w 5252311"/>
              <a:gd name="connsiteY4475" fmla="*/ 4918378 h 5873374"/>
              <a:gd name="connsiteX4476" fmla="*/ 151167 w 5252311"/>
              <a:gd name="connsiteY4476" fmla="*/ 4927532 h 5873374"/>
              <a:gd name="connsiteX4477" fmla="*/ 161525 w 5252311"/>
              <a:gd name="connsiteY4477" fmla="*/ 4936687 h 5873374"/>
              <a:gd name="connsiteX4478" fmla="*/ 170993 w 5252311"/>
              <a:gd name="connsiteY4478" fmla="*/ 4941391 h 5873374"/>
              <a:gd name="connsiteX4479" fmla="*/ 177727 w 5252311"/>
              <a:gd name="connsiteY4479" fmla="*/ 4944951 h 5873374"/>
              <a:gd name="connsiteX4480" fmla="*/ 182938 w 5252311"/>
              <a:gd name="connsiteY4480" fmla="*/ 4946541 h 5873374"/>
              <a:gd name="connsiteX4481" fmla="*/ 188149 w 5252311"/>
              <a:gd name="connsiteY4481" fmla="*/ 4948639 h 5873374"/>
              <a:gd name="connsiteX4482" fmla="*/ 192915 w 5252311"/>
              <a:gd name="connsiteY4482" fmla="*/ 4952644 h 5873374"/>
              <a:gd name="connsiteX4483" fmla="*/ 202001 w 5252311"/>
              <a:gd name="connsiteY4483" fmla="*/ 4963134 h 5873374"/>
              <a:gd name="connsiteX4484" fmla="*/ 254042 w 5252311"/>
              <a:gd name="connsiteY4484" fmla="*/ 4990979 h 5873374"/>
              <a:gd name="connsiteX4485" fmla="*/ 272597 w 5252311"/>
              <a:gd name="connsiteY4485" fmla="*/ 4987991 h 5873374"/>
              <a:gd name="connsiteX4486" fmla="*/ 279841 w 5252311"/>
              <a:gd name="connsiteY4486" fmla="*/ 4987356 h 5873374"/>
              <a:gd name="connsiteX4487" fmla="*/ 284798 w 5252311"/>
              <a:gd name="connsiteY4487" fmla="*/ 4996319 h 5873374"/>
              <a:gd name="connsiteX4488" fmla="*/ 337599 w 5252311"/>
              <a:gd name="connsiteY4488" fmla="*/ 5012404 h 5873374"/>
              <a:gd name="connsiteX4489" fmla="*/ 394406 w 5252311"/>
              <a:gd name="connsiteY4489" fmla="*/ 5023465 h 5873374"/>
              <a:gd name="connsiteX4490" fmla="*/ 441935 w 5252311"/>
              <a:gd name="connsiteY4490" fmla="*/ 5029759 h 5873374"/>
              <a:gd name="connsiteX4491" fmla="*/ 470656 w 5252311"/>
              <a:gd name="connsiteY4491" fmla="*/ 5035926 h 5873374"/>
              <a:gd name="connsiteX4492" fmla="*/ 488384 w 5252311"/>
              <a:gd name="connsiteY4492" fmla="*/ 5035608 h 5873374"/>
              <a:gd name="connsiteX4493" fmla="*/ 534326 w 5252311"/>
              <a:gd name="connsiteY4493" fmla="*/ 5037134 h 5873374"/>
              <a:gd name="connsiteX4494" fmla="*/ 556311 w 5252311"/>
              <a:gd name="connsiteY4494" fmla="*/ 5041266 h 5873374"/>
              <a:gd name="connsiteX4495" fmla="*/ 563111 w 5252311"/>
              <a:gd name="connsiteY4495" fmla="*/ 5047878 h 5873374"/>
              <a:gd name="connsiteX4496" fmla="*/ 600663 w 5252311"/>
              <a:gd name="connsiteY4496" fmla="*/ 5048132 h 5873374"/>
              <a:gd name="connsiteX4497" fmla="*/ 611275 w 5252311"/>
              <a:gd name="connsiteY4497" fmla="*/ 5045843 h 5873374"/>
              <a:gd name="connsiteX4498" fmla="*/ 599011 w 5252311"/>
              <a:gd name="connsiteY4498" fmla="*/ 5044953 h 5873374"/>
              <a:gd name="connsiteX4499" fmla="*/ 627033 w 5252311"/>
              <a:gd name="connsiteY4499" fmla="*/ 5036625 h 5873374"/>
              <a:gd name="connsiteX4500" fmla="*/ 662043 w 5252311"/>
              <a:gd name="connsiteY4500" fmla="*/ 5030586 h 5873374"/>
              <a:gd name="connsiteX4501" fmla="*/ 670558 w 5252311"/>
              <a:gd name="connsiteY4501" fmla="*/ 5028233 h 5873374"/>
              <a:gd name="connsiteX4502" fmla="*/ 669097 w 5252311"/>
              <a:gd name="connsiteY4502" fmla="*/ 5033828 h 5873374"/>
              <a:gd name="connsiteX4503" fmla="*/ 678881 w 5252311"/>
              <a:gd name="connsiteY4503" fmla="*/ 5035608 h 5873374"/>
              <a:gd name="connsiteX4504" fmla="*/ 694767 w 5252311"/>
              <a:gd name="connsiteY4504" fmla="*/ 5038087 h 5873374"/>
              <a:gd name="connsiteX4505" fmla="*/ 704425 w 5252311"/>
              <a:gd name="connsiteY4505" fmla="*/ 5038087 h 5873374"/>
              <a:gd name="connsiteX4506" fmla="*/ 708174 w 5252311"/>
              <a:gd name="connsiteY4506" fmla="*/ 5030840 h 5873374"/>
              <a:gd name="connsiteX4507" fmla="*/ 700612 w 5252311"/>
              <a:gd name="connsiteY4507" fmla="*/ 5031794 h 5873374"/>
              <a:gd name="connsiteX4508" fmla="*/ 697817 w 5252311"/>
              <a:gd name="connsiteY4508" fmla="*/ 5031539 h 5873374"/>
              <a:gd name="connsiteX4509" fmla="*/ 688222 w 5252311"/>
              <a:gd name="connsiteY4509" fmla="*/ 5029060 h 5873374"/>
              <a:gd name="connsiteX4510" fmla="*/ 680851 w 5252311"/>
              <a:gd name="connsiteY4510" fmla="*/ 5028424 h 5873374"/>
              <a:gd name="connsiteX4511" fmla="*/ 701883 w 5252311"/>
              <a:gd name="connsiteY4511" fmla="*/ 5024928 h 5873374"/>
              <a:gd name="connsiteX4512" fmla="*/ 814671 w 5252311"/>
              <a:gd name="connsiteY4512" fmla="*/ 5004139 h 5873374"/>
              <a:gd name="connsiteX4513" fmla="*/ 844788 w 5252311"/>
              <a:gd name="connsiteY4513" fmla="*/ 4996383 h 5873374"/>
              <a:gd name="connsiteX4514" fmla="*/ 865567 w 5252311"/>
              <a:gd name="connsiteY4514" fmla="*/ 4990471 h 5873374"/>
              <a:gd name="connsiteX4515" fmla="*/ 874338 w 5252311"/>
              <a:gd name="connsiteY4515" fmla="*/ 4989898 h 5873374"/>
              <a:gd name="connsiteX4516" fmla="*/ 872112 w 5252311"/>
              <a:gd name="connsiteY4516" fmla="*/ 4993840 h 5873374"/>
              <a:gd name="connsiteX4517" fmla="*/ 867475 w 5252311"/>
              <a:gd name="connsiteY4517" fmla="*/ 5000897 h 5873374"/>
              <a:gd name="connsiteX4518" fmla="*/ 871605 w 5252311"/>
              <a:gd name="connsiteY4518" fmla="*/ 5002422 h 5873374"/>
              <a:gd name="connsiteX4519" fmla="*/ 897213 w 5252311"/>
              <a:gd name="connsiteY4519" fmla="*/ 5002677 h 5873374"/>
              <a:gd name="connsiteX4520" fmla="*/ 845232 w 5252311"/>
              <a:gd name="connsiteY4520" fmla="*/ 5023402 h 5873374"/>
              <a:gd name="connsiteX4521" fmla="*/ 826554 w 5252311"/>
              <a:gd name="connsiteY4521" fmla="*/ 5042283 h 5873374"/>
              <a:gd name="connsiteX4522" fmla="*/ 811748 w 5252311"/>
              <a:gd name="connsiteY4522" fmla="*/ 5046924 h 5873374"/>
              <a:gd name="connsiteX4523" fmla="*/ 807937 w 5252311"/>
              <a:gd name="connsiteY4523" fmla="*/ 5041075 h 5873374"/>
              <a:gd name="connsiteX4524" fmla="*/ 815307 w 5252311"/>
              <a:gd name="connsiteY4524" fmla="*/ 5030649 h 5873374"/>
              <a:gd name="connsiteX4525" fmla="*/ 804694 w 5252311"/>
              <a:gd name="connsiteY4525" fmla="*/ 5018697 h 5873374"/>
              <a:gd name="connsiteX4526" fmla="*/ 770128 w 5252311"/>
              <a:gd name="connsiteY4526" fmla="*/ 5034972 h 5873374"/>
              <a:gd name="connsiteX4527" fmla="*/ 749349 w 5252311"/>
              <a:gd name="connsiteY4527" fmla="*/ 5044317 h 5873374"/>
              <a:gd name="connsiteX4528" fmla="*/ 700169 w 5252311"/>
              <a:gd name="connsiteY4528" fmla="*/ 5054807 h 5873374"/>
              <a:gd name="connsiteX4529" fmla="*/ 699024 w 5252311"/>
              <a:gd name="connsiteY4529" fmla="*/ 5066505 h 5873374"/>
              <a:gd name="connsiteX4530" fmla="*/ 702964 w 5252311"/>
              <a:gd name="connsiteY4530" fmla="*/ 5074261 h 5873374"/>
              <a:gd name="connsiteX4531" fmla="*/ 675514 w 5252311"/>
              <a:gd name="connsiteY4531" fmla="*/ 5075978 h 5873374"/>
              <a:gd name="connsiteX4532" fmla="*/ 682885 w 5252311"/>
              <a:gd name="connsiteY4532" fmla="*/ 5066950 h 5873374"/>
              <a:gd name="connsiteX4533" fmla="*/ 689620 w 5252311"/>
              <a:gd name="connsiteY4533" fmla="*/ 5065806 h 5873374"/>
              <a:gd name="connsiteX4534" fmla="*/ 666301 w 5252311"/>
              <a:gd name="connsiteY4534" fmla="*/ 5060020 h 5873374"/>
              <a:gd name="connsiteX4535" fmla="*/ 661471 w 5252311"/>
              <a:gd name="connsiteY4535" fmla="*/ 5066505 h 5873374"/>
              <a:gd name="connsiteX4536" fmla="*/ 656006 w 5252311"/>
              <a:gd name="connsiteY4536" fmla="*/ 5071210 h 5873374"/>
              <a:gd name="connsiteX4537" fmla="*/ 650606 w 5252311"/>
              <a:gd name="connsiteY4537" fmla="*/ 5074197 h 5873374"/>
              <a:gd name="connsiteX4538" fmla="*/ 634658 w 5252311"/>
              <a:gd name="connsiteY4538" fmla="*/ 5079093 h 5873374"/>
              <a:gd name="connsiteX4539" fmla="*/ 610449 w 5252311"/>
              <a:gd name="connsiteY4539" fmla="*/ 5074197 h 5873374"/>
              <a:gd name="connsiteX4540" fmla="*/ 602062 w 5252311"/>
              <a:gd name="connsiteY4540" fmla="*/ 5062627 h 5873374"/>
              <a:gd name="connsiteX4541" fmla="*/ 580584 w 5252311"/>
              <a:gd name="connsiteY4541" fmla="*/ 5059448 h 5873374"/>
              <a:gd name="connsiteX4542" fmla="*/ 541315 w 5252311"/>
              <a:gd name="connsiteY4542" fmla="*/ 5078330 h 5873374"/>
              <a:gd name="connsiteX4543" fmla="*/ 486223 w 5252311"/>
              <a:gd name="connsiteY4543" fmla="*/ 5076804 h 5873374"/>
              <a:gd name="connsiteX4544" fmla="*/ 479871 w 5252311"/>
              <a:gd name="connsiteY4544" fmla="*/ 5068221 h 5873374"/>
              <a:gd name="connsiteX4545" fmla="*/ 505032 w 5252311"/>
              <a:gd name="connsiteY4545" fmla="*/ 5061483 h 5873374"/>
              <a:gd name="connsiteX4546" fmla="*/ 464555 w 5252311"/>
              <a:gd name="connsiteY4546" fmla="*/ 5064661 h 5873374"/>
              <a:gd name="connsiteX4547" fmla="*/ 431196 w 5252311"/>
              <a:gd name="connsiteY4547" fmla="*/ 5069747 h 5873374"/>
              <a:gd name="connsiteX4548" fmla="*/ 399489 w 5252311"/>
              <a:gd name="connsiteY4548" fmla="*/ 5059830 h 5873374"/>
              <a:gd name="connsiteX4549" fmla="*/ 367401 w 5252311"/>
              <a:gd name="connsiteY4549" fmla="*/ 5053536 h 5873374"/>
              <a:gd name="connsiteX4550" fmla="*/ 328194 w 5252311"/>
              <a:gd name="connsiteY4550" fmla="*/ 5044953 h 5873374"/>
              <a:gd name="connsiteX4551" fmla="*/ 323302 w 5252311"/>
              <a:gd name="connsiteY4551" fmla="*/ 5030013 h 5873374"/>
              <a:gd name="connsiteX4552" fmla="*/ 304048 w 5252311"/>
              <a:gd name="connsiteY4552" fmla="*/ 5028615 h 5873374"/>
              <a:gd name="connsiteX4553" fmla="*/ 267831 w 5252311"/>
              <a:gd name="connsiteY4553" fmla="*/ 5030713 h 5873374"/>
              <a:gd name="connsiteX4554" fmla="*/ 247689 w 5252311"/>
              <a:gd name="connsiteY4554" fmla="*/ 5024864 h 5873374"/>
              <a:gd name="connsiteX4555" fmla="*/ 239619 w 5252311"/>
              <a:gd name="connsiteY4555" fmla="*/ 5019333 h 5873374"/>
              <a:gd name="connsiteX4556" fmla="*/ 226338 w 5252311"/>
              <a:gd name="connsiteY4556" fmla="*/ 5013612 h 5873374"/>
              <a:gd name="connsiteX4557" fmla="*/ 183892 w 5252311"/>
              <a:gd name="connsiteY4557" fmla="*/ 5002931 h 5873374"/>
              <a:gd name="connsiteX4558" fmla="*/ 149769 w 5252311"/>
              <a:gd name="connsiteY4558" fmla="*/ 4994794 h 5873374"/>
              <a:gd name="connsiteX4559" fmla="*/ 160127 w 5252311"/>
              <a:gd name="connsiteY4559" fmla="*/ 5000388 h 5873374"/>
              <a:gd name="connsiteX4560" fmla="*/ 146147 w 5252311"/>
              <a:gd name="connsiteY4560" fmla="*/ 4997845 h 5873374"/>
              <a:gd name="connsiteX4561" fmla="*/ 132041 w 5252311"/>
              <a:gd name="connsiteY4561" fmla="*/ 4989199 h 5873374"/>
              <a:gd name="connsiteX4562" fmla="*/ 91882 w 5252311"/>
              <a:gd name="connsiteY4562" fmla="*/ 4962752 h 5873374"/>
              <a:gd name="connsiteX4563" fmla="*/ 53187 w 5252311"/>
              <a:gd name="connsiteY4563" fmla="*/ 4946096 h 5873374"/>
              <a:gd name="connsiteX4564" fmla="*/ 18620 w 5252311"/>
              <a:gd name="connsiteY4564" fmla="*/ 4930647 h 5873374"/>
              <a:gd name="connsiteX4565" fmla="*/ 3861 w 5252311"/>
              <a:gd name="connsiteY4565" fmla="*/ 4923554 h 5873374"/>
              <a:gd name="connsiteX4566" fmla="*/ 3861 w 5252311"/>
              <a:gd name="connsiteY4566" fmla="*/ 4782493 h 5873374"/>
              <a:gd name="connsiteX4567" fmla="*/ 24934 w 5252311"/>
              <a:gd name="connsiteY4567" fmla="*/ 4795331 h 5873374"/>
              <a:gd name="connsiteX4568" fmla="*/ 45434 w 5252311"/>
              <a:gd name="connsiteY4568" fmla="*/ 4810620 h 5873374"/>
              <a:gd name="connsiteX4569" fmla="*/ 72440 w 5252311"/>
              <a:gd name="connsiteY4569" fmla="*/ 4829184 h 5873374"/>
              <a:gd name="connsiteX4570" fmla="*/ 74219 w 5252311"/>
              <a:gd name="connsiteY4570" fmla="*/ 4823970 h 5873374"/>
              <a:gd name="connsiteX4571" fmla="*/ 78095 w 5252311"/>
              <a:gd name="connsiteY4571" fmla="*/ 4818821 h 5873374"/>
              <a:gd name="connsiteX4572" fmla="*/ 83877 w 5252311"/>
              <a:gd name="connsiteY4572" fmla="*/ 4813735 h 5873374"/>
              <a:gd name="connsiteX4573" fmla="*/ 77078 w 5252311"/>
              <a:gd name="connsiteY4573" fmla="*/ 4808204 h 5873374"/>
              <a:gd name="connsiteX4574" fmla="*/ 70216 w 5252311"/>
              <a:gd name="connsiteY4574" fmla="*/ 4803054 h 5873374"/>
              <a:gd name="connsiteX4575" fmla="*/ 42956 w 5252311"/>
              <a:gd name="connsiteY4575" fmla="*/ 4780486 h 5873374"/>
              <a:gd name="connsiteX4576" fmla="*/ 25744 w 5252311"/>
              <a:gd name="connsiteY4576" fmla="*/ 4772619 h 5873374"/>
              <a:gd name="connsiteX4577" fmla="*/ 3861 w 5252311"/>
              <a:gd name="connsiteY4577" fmla="*/ 4761569 h 5873374"/>
              <a:gd name="connsiteX4578" fmla="*/ 3861 w 5252311"/>
              <a:gd name="connsiteY4578" fmla="*/ 4728538 h 5873374"/>
              <a:gd name="connsiteX4579" fmla="*/ 21757 w 5252311"/>
              <a:gd name="connsiteY4579" fmla="*/ 4738670 h 5873374"/>
              <a:gd name="connsiteX4580" fmla="*/ 19446 w 5252311"/>
              <a:gd name="connsiteY4580" fmla="*/ 4732106 h 5873374"/>
              <a:gd name="connsiteX4581" fmla="*/ 7055 w 5252311"/>
              <a:gd name="connsiteY4581" fmla="*/ 4724732 h 5873374"/>
              <a:gd name="connsiteX4582" fmla="*/ 3861 w 5252311"/>
              <a:gd name="connsiteY4582" fmla="*/ 4721645 h 5873374"/>
              <a:gd name="connsiteX4583" fmla="*/ 3861 w 5252311"/>
              <a:gd name="connsiteY4583" fmla="*/ 4720641 h 5873374"/>
              <a:gd name="connsiteX4584" fmla="*/ 3810108 w 5252311"/>
              <a:gd name="connsiteY4584" fmla="*/ 4717103 h 5873374"/>
              <a:gd name="connsiteX4585" fmla="*/ 3808901 w 5252311"/>
              <a:gd name="connsiteY4585" fmla="*/ 4748317 h 5873374"/>
              <a:gd name="connsiteX4586" fmla="*/ 3805342 w 5252311"/>
              <a:gd name="connsiteY4586" fmla="*/ 4748190 h 5873374"/>
              <a:gd name="connsiteX4587" fmla="*/ 3810108 w 5252311"/>
              <a:gd name="connsiteY4587" fmla="*/ 4717103 h 5873374"/>
              <a:gd name="connsiteX4588" fmla="*/ 964505 w 5252311"/>
              <a:gd name="connsiteY4588" fmla="*/ 4716975 h 5873374"/>
              <a:gd name="connsiteX4589" fmla="*/ 961645 w 5252311"/>
              <a:gd name="connsiteY4589" fmla="*/ 4723714 h 5873374"/>
              <a:gd name="connsiteX4590" fmla="*/ 950206 w 5252311"/>
              <a:gd name="connsiteY4590" fmla="*/ 4725049 h 5873374"/>
              <a:gd name="connsiteX4591" fmla="*/ 953067 w 5252311"/>
              <a:gd name="connsiteY4591" fmla="*/ 4718310 h 5873374"/>
              <a:gd name="connsiteX4592" fmla="*/ 964505 w 5252311"/>
              <a:gd name="connsiteY4592" fmla="*/ 4716975 h 5873374"/>
              <a:gd name="connsiteX4593" fmla="*/ 1417795 w 5252311"/>
              <a:gd name="connsiteY4593" fmla="*/ 4716245 h 5873374"/>
              <a:gd name="connsiteX4594" fmla="*/ 1420139 w 5252311"/>
              <a:gd name="connsiteY4594" fmla="*/ 4719773 h 5873374"/>
              <a:gd name="connsiteX4595" fmla="*/ 1410162 w 5252311"/>
              <a:gd name="connsiteY4595" fmla="*/ 4722951 h 5873374"/>
              <a:gd name="connsiteX4596" fmla="*/ 1407876 w 5252311"/>
              <a:gd name="connsiteY4596" fmla="*/ 4719391 h 5873374"/>
              <a:gd name="connsiteX4597" fmla="*/ 1417795 w 5252311"/>
              <a:gd name="connsiteY4597" fmla="*/ 4716245 h 5873374"/>
              <a:gd name="connsiteX4598" fmla="*/ 905917 w 5252311"/>
              <a:gd name="connsiteY4598" fmla="*/ 4715195 h 5873374"/>
              <a:gd name="connsiteX4599" fmla="*/ 914368 w 5252311"/>
              <a:gd name="connsiteY4599" fmla="*/ 4719009 h 5873374"/>
              <a:gd name="connsiteX4600" fmla="*/ 903563 w 5252311"/>
              <a:gd name="connsiteY4600" fmla="*/ 4722124 h 5873374"/>
              <a:gd name="connsiteX4601" fmla="*/ 895117 w 5252311"/>
              <a:gd name="connsiteY4601" fmla="*/ 4718310 h 5873374"/>
              <a:gd name="connsiteX4602" fmla="*/ 905917 w 5252311"/>
              <a:gd name="connsiteY4602" fmla="*/ 4715195 h 5873374"/>
              <a:gd name="connsiteX4603" fmla="*/ 330671 w 5252311"/>
              <a:gd name="connsiteY4603" fmla="*/ 4712970 h 5873374"/>
              <a:gd name="connsiteX4604" fmla="*/ 328511 w 5252311"/>
              <a:gd name="connsiteY4604" fmla="*/ 4715004 h 5873374"/>
              <a:gd name="connsiteX4605" fmla="*/ 323999 w 5252311"/>
              <a:gd name="connsiteY4605" fmla="*/ 4713097 h 5873374"/>
              <a:gd name="connsiteX4606" fmla="*/ 330671 w 5252311"/>
              <a:gd name="connsiteY4606" fmla="*/ 4712970 h 5873374"/>
              <a:gd name="connsiteX4607" fmla="*/ 3936307 w 5252311"/>
              <a:gd name="connsiteY4607" fmla="*/ 4712525 h 5873374"/>
              <a:gd name="connsiteX4608" fmla="*/ 3939675 w 5252311"/>
              <a:gd name="connsiteY4608" fmla="*/ 4716149 h 5873374"/>
              <a:gd name="connsiteX4609" fmla="*/ 3936053 w 5252311"/>
              <a:gd name="connsiteY4609" fmla="*/ 4719519 h 5873374"/>
              <a:gd name="connsiteX4610" fmla="*/ 3932685 w 5252311"/>
              <a:gd name="connsiteY4610" fmla="*/ 4715895 h 5873374"/>
              <a:gd name="connsiteX4611" fmla="*/ 3936307 w 5252311"/>
              <a:gd name="connsiteY4611" fmla="*/ 4712525 h 5873374"/>
              <a:gd name="connsiteX4612" fmla="*/ 3774460 w 5252311"/>
              <a:gd name="connsiteY4612" fmla="*/ 4712016 h 5873374"/>
              <a:gd name="connsiteX4613" fmla="*/ 3775668 w 5252311"/>
              <a:gd name="connsiteY4613" fmla="*/ 4717166 h 5873374"/>
              <a:gd name="connsiteX4614" fmla="*/ 3772236 w 5252311"/>
              <a:gd name="connsiteY4614" fmla="*/ 4724095 h 5873374"/>
              <a:gd name="connsiteX4615" fmla="*/ 3774460 w 5252311"/>
              <a:gd name="connsiteY4615" fmla="*/ 4712016 h 5873374"/>
              <a:gd name="connsiteX4616" fmla="*/ 685361 w 5252311"/>
              <a:gd name="connsiteY4616" fmla="*/ 4711763 h 5873374"/>
              <a:gd name="connsiteX4617" fmla="*/ 683201 w 5252311"/>
              <a:gd name="connsiteY4617" fmla="*/ 4713797 h 5873374"/>
              <a:gd name="connsiteX4618" fmla="*/ 678689 w 5252311"/>
              <a:gd name="connsiteY4618" fmla="*/ 4711890 h 5873374"/>
              <a:gd name="connsiteX4619" fmla="*/ 685361 w 5252311"/>
              <a:gd name="connsiteY4619" fmla="*/ 4711763 h 5873374"/>
              <a:gd name="connsiteX4620" fmla="*/ 831510 w 5252311"/>
              <a:gd name="connsiteY4620" fmla="*/ 4711698 h 5873374"/>
              <a:gd name="connsiteX4621" fmla="*/ 842117 w 5252311"/>
              <a:gd name="connsiteY4621" fmla="*/ 4713860 h 5873374"/>
              <a:gd name="connsiteX4622" fmla="*/ 854256 w 5252311"/>
              <a:gd name="connsiteY4622" fmla="*/ 4718183 h 5873374"/>
              <a:gd name="connsiteX4623" fmla="*/ 859976 w 5252311"/>
              <a:gd name="connsiteY4623" fmla="*/ 4720154 h 5873374"/>
              <a:gd name="connsiteX4624" fmla="*/ 854191 w 5252311"/>
              <a:gd name="connsiteY4624" fmla="*/ 4723841 h 5873374"/>
              <a:gd name="connsiteX4625" fmla="*/ 834619 w 5252311"/>
              <a:gd name="connsiteY4625" fmla="*/ 4740370 h 5873374"/>
              <a:gd name="connsiteX4626" fmla="*/ 825918 w 5252311"/>
              <a:gd name="connsiteY4626" fmla="*/ 4742722 h 5873374"/>
              <a:gd name="connsiteX4627" fmla="*/ 816198 w 5252311"/>
              <a:gd name="connsiteY4627" fmla="*/ 4735348 h 5873374"/>
              <a:gd name="connsiteX4628" fmla="*/ 814734 w 5252311"/>
              <a:gd name="connsiteY4628" fmla="*/ 4724922 h 5873374"/>
              <a:gd name="connsiteX4629" fmla="*/ 822868 w 5252311"/>
              <a:gd name="connsiteY4629" fmla="*/ 4722569 h 5873374"/>
              <a:gd name="connsiteX4630" fmla="*/ 833669 w 5252311"/>
              <a:gd name="connsiteY4630" fmla="*/ 4719454 h 5873374"/>
              <a:gd name="connsiteX4631" fmla="*/ 831510 w 5252311"/>
              <a:gd name="connsiteY4631" fmla="*/ 4715894 h 5873374"/>
              <a:gd name="connsiteX4632" fmla="*/ 831510 w 5252311"/>
              <a:gd name="connsiteY4632" fmla="*/ 4711698 h 5873374"/>
              <a:gd name="connsiteX4633" fmla="*/ 619724 w 5252311"/>
              <a:gd name="connsiteY4633" fmla="*/ 4711508 h 5873374"/>
              <a:gd name="connsiteX4634" fmla="*/ 609113 w 5252311"/>
              <a:gd name="connsiteY4634" fmla="*/ 4718183 h 5873374"/>
              <a:gd name="connsiteX4635" fmla="*/ 595452 w 5252311"/>
              <a:gd name="connsiteY4635" fmla="*/ 4722697 h 5873374"/>
              <a:gd name="connsiteX4636" fmla="*/ 607779 w 5252311"/>
              <a:gd name="connsiteY4636" fmla="*/ 4712080 h 5873374"/>
              <a:gd name="connsiteX4637" fmla="*/ 266813 w 5252311"/>
              <a:gd name="connsiteY4637" fmla="*/ 4710554 h 5873374"/>
              <a:gd name="connsiteX4638" fmla="*/ 281492 w 5252311"/>
              <a:gd name="connsiteY4638" fmla="*/ 4717356 h 5873374"/>
              <a:gd name="connsiteX4639" fmla="*/ 263064 w 5252311"/>
              <a:gd name="connsiteY4639" fmla="*/ 4721234 h 5873374"/>
              <a:gd name="connsiteX4640" fmla="*/ 248323 w 5252311"/>
              <a:gd name="connsiteY4640" fmla="*/ 4717039 h 5873374"/>
              <a:gd name="connsiteX4641" fmla="*/ 266813 w 5252311"/>
              <a:gd name="connsiteY4641" fmla="*/ 4710554 h 5873374"/>
              <a:gd name="connsiteX4642" fmla="*/ 433609 w 5252311"/>
              <a:gd name="connsiteY4642" fmla="*/ 4708583 h 5873374"/>
              <a:gd name="connsiteX4643" fmla="*/ 435007 w 5252311"/>
              <a:gd name="connsiteY4643" fmla="*/ 4719200 h 5873374"/>
              <a:gd name="connsiteX4644" fmla="*/ 444157 w 5252311"/>
              <a:gd name="connsiteY4644" fmla="*/ 4732551 h 5873374"/>
              <a:gd name="connsiteX4645" fmla="*/ 460551 w 5252311"/>
              <a:gd name="connsiteY4645" fmla="*/ 4735094 h 5873374"/>
              <a:gd name="connsiteX4646" fmla="*/ 471163 w 5252311"/>
              <a:gd name="connsiteY4646" fmla="*/ 4738018 h 5873374"/>
              <a:gd name="connsiteX4647" fmla="*/ 516151 w 5252311"/>
              <a:gd name="connsiteY4647" fmla="*/ 4743994 h 5873374"/>
              <a:gd name="connsiteX4648" fmla="*/ 550592 w 5252311"/>
              <a:gd name="connsiteY4648" fmla="*/ 4746156 h 5873374"/>
              <a:gd name="connsiteX4649" fmla="*/ 557009 w 5252311"/>
              <a:gd name="connsiteY4649" fmla="*/ 4743676 h 5873374"/>
              <a:gd name="connsiteX4650" fmla="*/ 566922 w 5252311"/>
              <a:gd name="connsiteY4650" fmla="*/ 4736301 h 5873374"/>
              <a:gd name="connsiteX4651" fmla="*/ 581091 w 5252311"/>
              <a:gd name="connsiteY4651" fmla="*/ 4741705 h 5873374"/>
              <a:gd name="connsiteX4652" fmla="*/ 608033 w 5252311"/>
              <a:gd name="connsiteY4652" fmla="*/ 4750034 h 5873374"/>
              <a:gd name="connsiteX4653" fmla="*/ 631925 w 5252311"/>
              <a:gd name="connsiteY4653" fmla="*/ 4759697 h 5873374"/>
              <a:gd name="connsiteX4654" fmla="*/ 634911 w 5252311"/>
              <a:gd name="connsiteY4654" fmla="*/ 4777370 h 5873374"/>
              <a:gd name="connsiteX4655" fmla="*/ 621441 w 5252311"/>
              <a:gd name="connsiteY4655" fmla="*/ 4777561 h 5873374"/>
              <a:gd name="connsiteX4656" fmla="*/ 611909 w 5252311"/>
              <a:gd name="connsiteY4656" fmla="*/ 4773683 h 5873374"/>
              <a:gd name="connsiteX4657" fmla="*/ 603649 w 5252311"/>
              <a:gd name="connsiteY4657" fmla="*/ 4772666 h 5873374"/>
              <a:gd name="connsiteX4658" fmla="*/ 577279 w 5252311"/>
              <a:gd name="connsiteY4658" fmla="*/ 4766118 h 5873374"/>
              <a:gd name="connsiteX4659" fmla="*/ 584142 w 5252311"/>
              <a:gd name="connsiteY4659" fmla="*/ 4770250 h 5873374"/>
              <a:gd name="connsiteX4660" fmla="*/ 591004 w 5252311"/>
              <a:gd name="connsiteY4660" fmla="*/ 4774383 h 5873374"/>
              <a:gd name="connsiteX4661" fmla="*/ 584841 w 5252311"/>
              <a:gd name="connsiteY4661" fmla="*/ 4775400 h 5873374"/>
              <a:gd name="connsiteX4662" fmla="*/ 570797 w 5252311"/>
              <a:gd name="connsiteY4662" fmla="*/ 4770504 h 5873374"/>
              <a:gd name="connsiteX4663" fmla="*/ 559932 w 5252311"/>
              <a:gd name="connsiteY4663" fmla="*/ 4760269 h 5873374"/>
              <a:gd name="connsiteX4664" fmla="*/ 526127 w 5252311"/>
              <a:gd name="connsiteY4664" fmla="*/ 4752831 h 5873374"/>
              <a:gd name="connsiteX4665" fmla="*/ 446953 w 5252311"/>
              <a:gd name="connsiteY4665" fmla="*/ 4748063 h 5873374"/>
              <a:gd name="connsiteX4666" fmla="*/ 423507 w 5252311"/>
              <a:gd name="connsiteY4666" fmla="*/ 4746537 h 5873374"/>
              <a:gd name="connsiteX4667" fmla="*/ 418422 w 5252311"/>
              <a:gd name="connsiteY4667" fmla="*/ 4751432 h 5873374"/>
              <a:gd name="connsiteX4668" fmla="*/ 398979 w 5252311"/>
              <a:gd name="connsiteY4668" fmla="*/ 4745329 h 5873374"/>
              <a:gd name="connsiteX4669" fmla="*/ 407812 w 5252311"/>
              <a:gd name="connsiteY4669" fmla="*/ 4744375 h 5873374"/>
              <a:gd name="connsiteX4670" fmla="*/ 405588 w 5252311"/>
              <a:gd name="connsiteY4670" fmla="*/ 4738527 h 5873374"/>
              <a:gd name="connsiteX4671" fmla="*/ 394723 w 5252311"/>
              <a:gd name="connsiteY4671" fmla="*/ 4734267 h 5873374"/>
              <a:gd name="connsiteX4672" fmla="*/ 403173 w 5252311"/>
              <a:gd name="connsiteY4672" fmla="*/ 4728418 h 5873374"/>
              <a:gd name="connsiteX4673" fmla="*/ 416644 w 5252311"/>
              <a:gd name="connsiteY4673" fmla="*/ 4724668 h 5873374"/>
              <a:gd name="connsiteX4674" fmla="*/ 419630 w 5252311"/>
              <a:gd name="connsiteY4674" fmla="*/ 4723205 h 5873374"/>
              <a:gd name="connsiteX4675" fmla="*/ 433609 w 5252311"/>
              <a:gd name="connsiteY4675" fmla="*/ 4708583 h 5873374"/>
              <a:gd name="connsiteX4676" fmla="*/ 1178041 w 5252311"/>
              <a:gd name="connsiteY4676" fmla="*/ 4707503 h 5873374"/>
              <a:gd name="connsiteX4677" fmla="*/ 1181602 w 5252311"/>
              <a:gd name="connsiteY4677" fmla="*/ 4711127 h 5873374"/>
              <a:gd name="connsiteX4678" fmla="*/ 1179884 w 5252311"/>
              <a:gd name="connsiteY4678" fmla="*/ 4714560 h 5873374"/>
              <a:gd name="connsiteX4679" fmla="*/ 1176323 w 5252311"/>
              <a:gd name="connsiteY4679" fmla="*/ 4710936 h 5873374"/>
              <a:gd name="connsiteX4680" fmla="*/ 1178041 w 5252311"/>
              <a:gd name="connsiteY4680" fmla="*/ 4707503 h 5873374"/>
              <a:gd name="connsiteX4681" fmla="*/ 853428 w 5252311"/>
              <a:gd name="connsiteY4681" fmla="*/ 4706295 h 5873374"/>
              <a:gd name="connsiteX4682" fmla="*/ 856797 w 5252311"/>
              <a:gd name="connsiteY4682" fmla="*/ 4709919 h 5873374"/>
              <a:gd name="connsiteX4683" fmla="*/ 853174 w 5252311"/>
              <a:gd name="connsiteY4683" fmla="*/ 4713288 h 5873374"/>
              <a:gd name="connsiteX4684" fmla="*/ 849805 w 5252311"/>
              <a:gd name="connsiteY4684" fmla="*/ 4709664 h 5873374"/>
              <a:gd name="connsiteX4685" fmla="*/ 853428 w 5252311"/>
              <a:gd name="connsiteY4685" fmla="*/ 4706295 h 5873374"/>
              <a:gd name="connsiteX4686" fmla="*/ 930315 w 5252311"/>
              <a:gd name="connsiteY4686" fmla="*/ 4706104 h 5873374"/>
              <a:gd name="connsiteX4687" fmla="*/ 933366 w 5252311"/>
              <a:gd name="connsiteY4687" fmla="*/ 4709347 h 5873374"/>
              <a:gd name="connsiteX4688" fmla="*/ 927013 w 5252311"/>
              <a:gd name="connsiteY4688" fmla="*/ 4715259 h 5873374"/>
              <a:gd name="connsiteX4689" fmla="*/ 923965 w 5252311"/>
              <a:gd name="connsiteY4689" fmla="*/ 4712017 h 5873374"/>
              <a:gd name="connsiteX4690" fmla="*/ 930315 w 5252311"/>
              <a:gd name="connsiteY4690" fmla="*/ 4706104 h 5873374"/>
              <a:gd name="connsiteX4691" fmla="*/ 1191502 w 5252311"/>
              <a:gd name="connsiteY4691" fmla="*/ 4705405 h 5873374"/>
              <a:gd name="connsiteX4692" fmla="*/ 1195575 w 5252311"/>
              <a:gd name="connsiteY4692" fmla="*/ 4714305 h 5873374"/>
              <a:gd name="connsiteX4693" fmla="*/ 1197861 w 5252311"/>
              <a:gd name="connsiteY4693" fmla="*/ 4724223 h 5873374"/>
              <a:gd name="connsiteX4694" fmla="*/ 1200272 w 5252311"/>
              <a:gd name="connsiteY4694" fmla="*/ 4729754 h 5873374"/>
              <a:gd name="connsiteX4695" fmla="*/ 1185158 w 5252311"/>
              <a:gd name="connsiteY4695" fmla="*/ 4730262 h 5873374"/>
              <a:gd name="connsiteX4696" fmla="*/ 1186681 w 5252311"/>
              <a:gd name="connsiteY4696" fmla="*/ 4716594 h 5873374"/>
              <a:gd name="connsiteX4697" fmla="*/ 1188900 w 5252311"/>
              <a:gd name="connsiteY4697" fmla="*/ 4709028 h 5873374"/>
              <a:gd name="connsiteX4698" fmla="*/ 1191502 w 5252311"/>
              <a:gd name="connsiteY4698" fmla="*/ 4705405 h 5873374"/>
              <a:gd name="connsiteX4699" fmla="*/ 730794 w 5252311"/>
              <a:gd name="connsiteY4699" fmla="*/ 4705341 h 5873374"/>
              <a:gd name="connsiteX4700" fmla="*/ 733971 w 5252311"/>
              <a:gd name="connsiteY4700" fmla="*/ 4708965 h 5873374"/>
              <a:gd name="connsiteX4701" fmla="*/ 728379 w 5252311"/>
              <a:gd name="connsiteY4701" fmla="*/ 4712271 h 5873374"/>
              <a:gd name="connsiteX4702" fmla="*/ 725203 w 5252311"/>
              <a:gd name="connsiteY4702" fmla="*/ 4708647 h 5873374"/>
              <a:gd name="connsiteX4703" fmla="*/ 730794 w 5252311"/>
              <a:gd name="connsiteY4703" fmla="*/ 4705341 h 5873374"/>
              <a:gd name="connsiteX4704" fmla="*/ 1075952 w 5252311"/>
              <a:gd name="connsiteY4704" fmla="*/ 4704078 h 5873374"/>
              <a:gd name="connsiteX4705" fmla="*/ 1076436 w 5252311"/>
              <a:gd name="connsiteY4705" fmla="*/ 4707311 h 5873374"/>
              <a:gd name="connsiteX4706" fmla="*/ 1066460 w 5252311"/>
              <a:gd name="connsiteY4706" fmla="*/ 4710300 h 5873374"/>
              <a:gd name="connsiteX4707" fmla="*/ 1065888 w 5252311"/>
              <a:gd name="connsiteY4707" fmla="*/ 4706994 h 5873374"/>
              <a:gd name="connsiteX4708" fmla="*/ 1075952 w 5252311"/>
              <a:gd name="connsiteY4708" fmla="*/ 4704078 h 5873374"/>
              <a:gd name="connsiteX4709" fmla="*/ 3841118 w 5252311"/>
              <a:gd name="connsiteY4709" fmla="*/ 4703625 h 5873374"/>
              <a:gd name="connsiteX4710" fmla="*/ 3838640 w 5252311"/>
              <a:gd name="connsiteY4710" fmla="*/ 4709855 h 5873374"/>
              <a:gd name="connsiteX4711" fmla="*/ 3836607 w 5252311"/>
              <a:gd name="connsiteY4711" fmla="*/ 4707885 h 5873374"/>
              <a:gd name="connsiteX4712" fmla="*/ 3841118 w 5252311"/>
              <a:gd name="connsiteY4712" fmla="*/ 4703625 h 5873374"/>
              <a:gd name="connsiteX4713" fmla="*/ 459026 w 5252311"/>
              <a:gd name="connsiteY4713" fmla="*/ 4703244 h 5873374"/>
              <a:gd name="connsiteX4714" fmla="*/ 455404 w 5252311"/>
              <a:gd name="connsiteY4714" fmla="*/ 4706613 h 5873374"/>
              <a:gd name="connsiteX4715" fmla="*/ 448987 w 5252311"/>
              <a:gd name="connsiteY4715" fmla="*/ 4704960 h 5873374"/>
              <a:gd name="connsiteX4716" fmla="*/ 459026 w 5252311"/>
              <a:gd name="connsiteY4716" fmla="*/ 4703244 h 5873374"/>
              <a:gd name="connsiteX4717" fmla="*/ 952224 w 5252311"/>
              <a:gd name="connsiteY4717" fmla="*/ 4702982 h 5873374"/>
              <a:gd name="connsiteX4718" fmla="*/ 953002 w 5252311"/>
              <a:gd name="connsiteY4718" fmla="*/ 4708075 h 5873374"/>
              <a:gd name="connsiteX4719" fmla="*/ 943278 w 5252311"/>
              <a:gd name="connsiteY4719" fmla="*/ 4712843 h 5873374"/>
              <a:gd name="connsiteX4720" fmla="*/ 942580 w 5252311"/>
              <a:gd name="connsiteY4720" fmla="*/ 4707567 h 5873374"/>
              <a:gd name="connsiteX4721" fmla="*/ 952224 w 5252311"/>
              <a:gd name="connsiteY4721" fmla="*/ 4702982 h 5873374"/>
              <a:gd name="connsiteX4722" fmla="*/ 1288286 w 5252311"/>
              <a:gd name="connsiteY4722" fmla="*/ 4702735 h 5873374"/>
              <a:gd name="connsiteX4723" fmla="*/ 1282059 w 5252311"/>
              <a:gd name="connsiteY4723" fmla="*/ 4706041 h 5873374"/>
              <a:gd name="connsiteX4724" fmla="*/ 1280978 w 5252311"/>
              <a:gd name="connsiteY4724" fmla="*/ 4711253 h 5873374"/>
              <a:gd name="connsiteX4725" fmla="*/ 1288286 w 5252311"/>
              <a:gd name="connsiteY4725" fmla="*/ 4702735 h 5873374"/>
              <a:gd name="connsiteX4726" fmla="*/ 54709 w 5252311"/>
              <a:gd name="connsiteY4726" fmla="*/ 4702671 h 5873374"/>
              <a:gd name="connsiteX4727" fmla="*/ 66529 w 5252311"/>
              <a:gd name="connsiteY4727" fmla="*/ 4715068 h 5873374"/>
              <a:gd name="connsiteX4728" fmla="*/ 59667 w 5252311"/>
              <a:gd name="connsiteY4728" fmla="*/ 4710935 h 5873374"/>
              <a:gd name="connsiteX4729" fmla="*/ 54709 w 5252311"/>
              <a:gd name="connsiteY4729" fmla="*/ 4702671 h 5873374"/>
              <a:gd name="connsiteX4730" fmla="*/ 771588 w 5252311"/>
              <a:gd name="connsiteY4730" fmla="*/ 4702290 h 5873374"/>
              <a:gd name="connsiteX4731" fmla="*/ 776417 w 5252311"/>
              <a:gd name="connsiteY4731" fmla="*/ 4703879 h 5873374"/>
              <a:gd name="connsiteX4732" fmla="*/ 776989 w 5252311"/>
              <a:gd name="connsiteY4732" fmla="*/ 4711635 h 5873374"/>
              <a:gd name="connsiteX4733" fmla="*/ 772160 w 5252311"/>
              <a:gd name="connsiteY4733" fmla="*/ 4710046 h 5873374"/>
              <a:gd name="connsiteX4734" fmla="*/ 771588 w 5252311"/>
              <a:gd name="connsiteY4734" fmla="*/ 4702290 h 5873374"/>
              <a:gd name="connsiteX4735" fmla="*/ 3970431 w 5252311"/>
              <a:gd name="connsiteY4735" fmla="*/ 4701463 h 5873374"/>
              <a:gd name="connsiteX4736" fmla="*/ 3972528 w 5252311"/>
              <a:gd name="connsiteY4736" fmla="*/ 4710999 h 5873374"/>
              <a:gd name="connsiteX4737" fmla="*/ 3965220 w 5252311"/>
              <a:gd name="connsiteY4737" fmla="*/ 4738145 h 5873374"/>
              <a:gd name="connsiteX4738" fmla="*/ 3967635 w 5252311"/>
              <a:gd name="connsiteY4738" fmla="*/ 4710173 h 5873374"/>
              <a:gd name="connsiteX4739" fmla="*/ 4136917 w 5252311"/>
              <a:gd name="connsiteY4739" fmla="*/ 4700446 h 5873374"/>
              <a:gd name="connsiteX4740" fmla="*/ 4140221 w 5252311"/>
              <a:gd name="connsiteY4740" fmla="*/ 4706167 h 5873374"/>
              <a:gd name="connsiteX4741" fmla="*/ 4136663 w 5252311"/>
              <a:gd name="connsiteY4741" fmla="*/ 4707439 h 5873374"/>
              <a:gd name="connsiteX4742" fmla="*/ 4133358 w 5252311"/>
              <a:gd name="connsiteY4742" fmla="*/ 4701717 h 5873374"/>
              <a:gd name="connsiteX4743" fmla="*/ 4136917 w 5252311"/>
              <a:gd name="connsiteY4743" fmla="*/ 4700446 h 5873374"/>
              <a:gd name="connsiteX4744" fmla="*/ 3936752 w 5252311"/>
              <a:gd name="connsiteY4744" fmla="*/ 4700191 h 5873374"/>
              <a:gd name="connsiteX4745" fmla="*/ 3940121 w 5252311"/>
              <a:gd name="connsiteY4745" fmla="*/ 4703625 h 5873374"/>
              <a:gd name="connsiteX4746" fmla="*/ 3936435 w 5252311"/>
              <a:gd name="connsiteY4746" fmla="*/ 4708965 h 5873374"/>
              <a:gd name="connsiteX4747" fmla="*/ 3933067 w 5252311"/>
              <a:gd name="connsiteY4747" fmla="*/ 4705532 h 5873374"/>
              <a:gd name="connsiteX4748" fmla="*/ 3936752 w 5252311"/>
              <a:gd name="connsiteY4748" fmla="*/ 4700191 h 5873374"/>
              <a:gd name="connsiteX4749" fmla="*/ 1027209 w 5252311"/>
              <a:gd name="connsiteY4749" fmla="*/ 4698857 h 5873374"/>
              <a:gd name="connsiteX4750" fmla="*/ 1029005 w 5252311"/>
              <a:gd name="connsiteY4750" fmla="*/ 4705341 h 5873374"/>
              <a:gd name="connsiteX4751" fmla="*/ 1022649 w 5252311"/>
              <a:gd name="connsiteY4751" fmla="*/ 4711253 h 5873374"/>
              <a:gd name="connsiteX4752" fmla="*/ 1016356 w 5252311"/>
              <a:gd name="connsiteY4752" fmla="*/ 4715386 h 5873374"/>
              <a:gd name="connsiteX4753" fmla="*/ 1011909 w 5252311"/>
              <a:gd name="connsiteY4753" fmla="*/ 4721553 h 5873374"/>
              <a:gd name="connsiteX4754" fmla="*/ 1018835 w 5252311"/>
              <a:gd name="connsiteY4754" fmla="*/ 4704388 h 5873374"/>
              <a:gd name="connsiteX4755" fmla="*/ 1027209 w 5252311"/>
              <a:gd name="connsiteY4755" fmla="*/ 4698857 h 5873374"/>
              <a:gd name="connsiteX4756" fmla="*/ 885584 w 5252311"/>
              <a:gd name="connsiteY4756" fmla="*/ 4697458 h 5873374"/>
              <a:gd name="connsiteX4757" fmla="*/ 889078 w 5252311"/>
              <a:gd name="connsiteY4757" fmla="*/ 4702162 h 5873374"/>
              <a:gd name="connsiteX4758" fmla="*/ 885201 w 5252311"/>
              <a:gd name="connsiteY4758" fmla="*/ 4706740 h 5873374"/>
              <a:gd name="connsiteX4759" fmla="*/ 881707 w 5252311"/>
              <a:gd name="connsiteY4759" fmla="*/ 4702035 h 5873374"/>
              <a:gd name="connsiteX4760" fmla="*/ 885584 w 5252311"/>
              <a:gd name="connsiteY4760" fmla="*/ 4697458 h 5873374"/>
              <a:gd name="connsiteX4761" fmla="*/ 4048527 w 5252311"/>
              <a:gd name="connsiteY4761" fmla="*/ 4697394 h 5873374"/>
              <a:gd name="connsiteX4762" fmla="*/ 4055453 w 5252311"/>
              <a:gd name="connsiteY4762" fmla="*/ 4699620 h 5873374"/>
              <a:gd name="connsiteX4763" fmla="*/ 4041918 w 5252311"/>
              <a:gd name="connsiteY4763" fmla="*/ 4704769 h 5873374"/>
              <a:gd name="connsiteX4764" fmla="*/ 4048527 w 5252311"/>
              <a:gd name="connsiteY4764" fmla="*/ 4697394 h 5873374"/>
              <a:gd name="connsiteX4765" fmla="*/ 977406 w 5252311"/>
              <a:gd name="connsiteY4765" fmla="*/ 4696695 h 5873374"/>
              <a:gd name="connsiteX4766" fmla="*/ 976517 w 5252311"/>
              <a:gd name="connsiteY4766" fmla="*/ 4701908 h 5873374"/>
              <a:gd name="connsiteX4767" fmla="*/ 970859 w 5252311"/>
              <a:gd name="connsiteY4767" fmla="*/ 4706994 h 5873374"/>
              <a:gd name="connsiteX4768" fmla="*/ 971749 w 5252311"/>
              <a:gd name="connsiteY4768" fmla="*/ 4701781 h 5873374"/>
              <a:gd name="connsiteX4769" fmla="*/ 977406 w 5252311"/>
              <a:gd name="connsiteY4769" fmla="*/ 4696695 h 5873374"/>
              <a:gd name="connsiteX4770" fmla="*/ 1204980 w 5252311"/>
              <a:gd name="connsiteY4770" fmla="*/ 4696377 h 5873374"/>
              <a:gd name="connsiteX4771" fmla="*/ 1210193 w 5252311"/>
              <a:gd name="connsiteY4771" fmla="*/ 4698157 h 5873374"/>
              <a:gd name="connsiteX4772" fmla="*/ 1206890 w 5252311"/>
              <a:gd name="connsiteY4772" fmla="*/ 4701527 h 5873374"/>
              <a:gd name="connsiteX4773" fmla="*/ 1204980 w 5252311"/>
              <a:gd name="connsiteY4773" fmla="*/ 4696377 h 5873374"/>
              <a:gd name="connsiteX4774" fmla="*/ 4063333 w 5252311"/>
              <a:gd name="connsiteY4774" fmla="*/ 4695996 h 5873374"/>
              <a:gd name="connsiteX4775" fmla="*/ 4066700 w 5252311"/>
              <a:gd name="connsiteY4775" fmla="*/ 4699429 h 5873374"/>
              <a:gd name="connsiteX4776" fmla="*/ 4063015 w 5252311"/>
              <a:gd name="connsiteY4776" fmla="*/ 4704770 h 5873374"/>
              <a:gd name="connsiteX4777" fmla="*/ 4059647 w 5252311"/>
              <a:gd name="connsiteY4777" fmla="*/ 4701336 h 5873374"/>
              <a:gd name="connsiteX4778" fmla="*/ 4063333 w 5252311"/>
              <a:gd name="connsiteY4778" fmla="*/ 4695996 h 5873374"/>
              <a:gd name="connsiteX4779" fmla="*/ 4077440 w 5252311"/>
              <a:gd name="connsiteY4779" fmla="*/ 4694788 h 5873374"/>
              <a:gd name="connsiteX4780" fmla="*/ 4080744 w 5252311"/>
              <a:gd name="connsiteY4780" fmla="*/ 4700001 h 5873374"/>
              <a:gd name="connsiteX4781" fmla="*/ 4076995 w 5252311"/>
              <a:gd name="connsiteY4781" fmla="*/ 4707057 h 5873374"/>
              <a:gd name="connsiteX4782" fmla="*/ 4073691 w 5252311"/>
              <a:gd name="connsiteY4782" fmla="*/ 4701844 h 5873374"/>
              <a:gd name="connsiteX4783" fmla="*/ 4077440 w 5252311"/>
              <a:gd name="connsiteY4783" fmla="*/ 4694788 h 5873374"/>
              <a:gd name="connsiteX4784" fmla="*/ 519328 w 5252311"/>
              <a:gd name="connsiteY4784" fmla="*/ 4694240 h 5873374"/>
              <a:gd name="connsiteX4785" fmla="*/ 532863 w 5252311"/>
              <a:gd name="connsiteY4785" fmla="*/ 4696823 h 5873374"/>
              <a:gd name="connsiteX4786" fmla="*/ 532164 w 5252311"/>
              <a:gd name="connsiteY4786" fmla="*/ 4701654 h 5873374"/>
              <a:gd name="connsiteX4787" fmla="*/ 536866 w 5252311"/>
              <a:gd name="connsiteY4787" fmla="*/ 4706931 h 5873374"/>
              <a:gd name="connsiteX4788" fmla="*/ 550718 w 5252311"/>
              <a:gd name="connsiteY4788" fmla="*/ 4706931 h 5873374"/>
              <a:gd name="connsiteX4789" fmla="*/ 587889 w 5252311"/>
              <a:gd name="connsiteY4789" fmla="*/ 4707948 h 5873374"/>
              <a:gd name="connsiteX4790" fmla="*/ 575372 w 5252311"/>
              <a:gd name="connsiteY4790" fmla="*/ 4710300 h 5873374"/>
              <a:gd name="connsiteX4791" fmla="*/ 566413 w 5252311"/>
              <a:gd name="connsiteY4791" fmla="*/ 4715259 h 5873374"/>
              <a:gd name="connsiteX4792" fmla="*/ 565714 w 5252311"/>
              <a:gd name="connsiteY4792" fmla="*/ 4720091 h 5873374"/>
              <a:gd name="connsiteX4793" fmla="*/ 545572 w 5252311"/>
              <a:gd name="connsiteY4793" fmla="*/ 4722888 h 5873374"/>
              <a:gd name="connsiteX4794" fmla="*/ 514943 w 5252311"/>
              <a:gd name="connsiteY4794" fmla="*/ 4736175 h 5873374"/>
              <a:gd name="connsiteX4795" fmla="*/ 503124 w 5252311"/>
              <a:gd name="connsiteY4795" fmla="*/ 4732233 h 5873374"/>
              <a:gd name="connsiteX4796" fmla="*/ 494291 w 5252311"/>
              <a:gd name="connsiteY4796" fmla="*/ 4728419 h 5873374"/>
              <a:gd name="connsiteX4797" fmla="*/ 487746 w 5252311"/>
              <a:gd name="connsiteY4797" fmla="*/ 4723524 h 5873374"/>
              <a:gd name="connsiteX4798" fmla="*/ 525808 w 5252311"/>
              <a:gd name="connsiteY4798" fmla="*/ 4719137 h 5873374"/>
              <a:gd name="connsiteX4799" fmla="*/ 538900 w 5252311"/>
              <a:gd name="connsiteY4799" fmla="*/ 4715895 h 5873374"/>
              <a:gd name="connsiteX4800" fmla="*/ 524982 w 5252311"/>
              <a:gd name="connsiteY4800" fmla="*/ 4711890 h 5873374"/>
              <a:gd name="connsiteX4801" fmla="*/ 511067 w 5252311"/>
              <a:gd name="connsiteY4801" fmla="*/ 4707884 h 5873374"/>
              <a:gd name="connsiteX4802" fmla="*/ 513101 w 5252311"/>
              <a:gd name="connsiteY4802" fmla="*/ 4704452 h 5873374"/>
              <a:gd name="connsiteX4803" fmla="*/ 515325 w 5252311"/>
              <a:gd name="connsiteY4803" fmla="*/ 4699239 h 5873374"/>
              <a:gd name="connsiteX4804" fmla="*/ 519328 w 5252311"/>
              <a:gd name="connsiteY4804" fmla="*/ 4694240 h 5873374"/>
              <a:gd name="connsiteX4805" fmla="*/ 344617 w 5252311"/>
              <a:gd name="connsiteY4805" fmla="*/ 4693136 h 5873374"/>
              <a:gd name="connsiteX4806" fmla="*/ 348048 w 5252311"/>
              <a:gd name="connsiteY4806" fmla="*/ 4694852 h 5873374"/>
              <a:gd name="connsiteX4807" fmla="*/ 344426 w 5252311"/>
              <a:gd name="connsiteY4807" fmla="*/ 4698412 h 5873374"/>
              <a:gd name="connsiteX4808" fmla="*/ 340995 w 5252311"/>
              <a:gd name="connsiteY4808" fmla="*/ 4696696 h 5873374"/>
              <a:gd name="connsiteX4809" fmla="*/ 344617 w 5252311"/>
              <a:gd name="connsiteY4809" fmla="*/ 4693136 h 5873374"/>
              <a:gd name="connsiteX4810" fmla="*/ 4015166 w 5252311"/>
              <a:gd name="connsiteY4810" fmla="*/ 4692500 h 5873374"/>
              <a:gd name="connsiteX4811" fmla="*/ 4017707 w 5252311"/>
              <a:gd name="connsiteY4811" fmla="*/ 4695233 h 5873374"/>
              <a:gd name="connsiteX4812" fmla="*/ 4011671 w 5252311"/>
              <a:gd name="connsiteY4812" fmla="*/ 4701146 h 5873374"/>
              <a:gd name="connsiteX4813" fmla="*/ 4009129 w 5252311"/>
              <a:gd name="connsiteY4813" fmla="*/ 4698412 h 5873374"/>
              <a:gd name="connsiteX4814" fmla="*/ 4015166 w 5252311"/>
              <a:gd name="connsiteY4814" fmla="*/ 4692500 h 5873374"/>
              <a:gd name="connsiteX4815" fmla="*/ 369306 w 5252311"/>
              <a:gd name="connsiteY4815" fmla="*/ 4692245 h 5873374"/>
              <a:gd name="connsiteX4816" fmla="*/ 365748 w 5252311"/>
              <a:gd name="connsiteY4816" fmla="*/ 4693708 h 5873374"/>
              <a:gd name="connsiteX4817" fmla="*/ 369116 w 5252311"/>
              <a:gd name="connsiteY4817" fmla="*/ 4697522 h 5873374"/>
              <a:gd name="connsiteX4818" fmla="*/ 372674 w 5252311"/>
              <a:gd name="connsiteY4818" fmla="*/ 4696060 h 5873374"/>
              <a:gd name="connsiteX4819" fmla="*/ 369306 w 5252311"/>
              <a:gd name="connsiteY4819" fmla="*/ 4692245 h 5873374"/>
              <a:gd name="connsiteX4820" fmla="*/ 4313754 w 5252311"/>
              <a:gd name="connsiteY4820" fmla="*/ 4691482 h 5873374"/>
              <a:gd name="connsiteX4821" fmla="*/ 4316240 w 5252311"/>
              <a:gd name="connsiteY4821" fmla="*/ 4694597 h 5873374"/>
              <a:gd name="connsiteX4822" fmla="*/ 4306453 w 5252311"/>
              <a:gd name="connsiteY4822" fmla="*/ 4697585 h 5873374"/>
              <a:gd name="connsiteX4823" fmla="*/ 4303975 w 5252311"/>
              <a:gd name="connsiteY4823" fmla="*/ 4694279 h 5873374"/>
              <a:gd name="connsiteX4824" fmla="*/ 4313754 w 5252311"/>
              <a:gd name="connsiteY4824" fmla="*/ 4691482 h 5873374"/>
              <a:gd name="connsiteX4825" fmla="*/ 592148 w 5252311"/>
              <a:gd name="connsiteY4825" fmla="*/ 4690211 h 5873374"/>
              <a:gd name="connsiteX4826" fmla="*/ 602823 w 5252311"/>
              <a:gd name="connsiteY4826" fmla="*/ 4691482 h 5873374"/>
              <a:gd name="connsiteX4827" fmla="*/ 606063 w 5252311"/>
              <a:gd name="connsiteY4827" fmla="*/ 4699747 h 5873374"/>
              <a:gd name="connsiteX4828" fmla="*/ 600726 w 5252311"/>
              <a:gd name="connsiteY4828" fmla="*/ 4700892 h 5873374"/>
              <a:gd name="connsiteX4829" fmla="*/ 604983 w 5252311"/>
              <a:gd name="connsiteY4829" fmla="*/ 4704706 h 5873374"/>
              <a:gd name="connsiteX4830" fmla="*/ 605110 w 5252311"/>
              <a:gd name="connsiteY4830" fmla="*/ 4706613 h 5873374"/>
              <a:gd name="connsiteX4831" fmla="*/ 592021 w 5252311"/>
              <a:gd name="connsiteY4831" fmla="*/ 4699684 h 5873374"/>
              <a:gd name="connsiteX4832" fmla="*/ 587001 w 5252311"/>
              <a:gd name="connsiteY4832" fmla="*/ 4691228 h 5873374"/>
              <a:gd name="connsiteX4833" fmla="*/ 592148 w 5252311"/>
              <a:gd name="connsiteY4833" fmla="*/ 4690211 h 5873374"/>
              <a:gd name="connsiteX4834" fmla="*/ 13471 w 5252311"/>
              <a:gd name="connsiteY4834" fmla="*/ 4686397 h 5873374"/>
              <a:gd name="connsiteX4835" fmla="*/ 16521 w 5252311"/>
              <a:gd name="connsiteY4835" fmla="*/ 4690020 h 5873374"/>
              <a:gd name="connsiteX4836" fmla="*/ 11183 w 5252311"/>
              <a:gd name="connsiteY4836" fmla="*/ 4691419 h 5873374"/>
              <a:gd name="connsiteX4837" fmla="*/ 13471 w 5252311"/>
              <a:gd name="connsiteY4837" fmla="*/ 4686397 h 5873374"/>
              <a:gd name="connsiteX4838" fmla="*/ 852539 w 5252311"/>
              <a:gd name="connsiteY4838" fmla="*/ 4685824 h 5873374"/>
              <a:gd name="connsiteX4839" fmla="*/ 848027 w 5252311"/>
              <a:gd name="connsiteY4839" fmla="*/ 4690083 h 5873374"/>
              <a:gd name="connsiteX4840" fmla="*/ 846121 w 5252311"/>
              <a:gd name="connsiteY4840" fmla="*/ 4687858 h 5873374"/>
              <a:gd name="connsiteX4841" fmla="*/ 852539 w 5252311"/>
              <a:gd name="connsiteY4841" fmla="*/ 4685824 h 5873374"/>
              <a:gd name="connsiteX4842" fmla="*/ 1442697 w 5252311"/>
              <a:gd name="connsiteY4842" fmla="*/ 4685316 h 5873374"/>
              <a:gd name="connsiteX4843" fmla="*/ 1445493 w 5252311"/>
              <a:gd name="connsiteY4843" fmla="*/ 4691228 h 5873374"/>
              <a:gd name="connsiteX4844" fmla="*/ 1436534 w 5252311"/>
              <a:gd name="connsiteY4844" fmla="*/ 4691800 h 5873374"/>
              <a:gd name="connsiteX4845" fmla="*/ 1433419 w 5252311"/>
              <a:gd name="connsiteY4845" fmla="*/ 4690656 h 5873374"/>
              <a:gd name="connsiteX4846" fmla="*/ 1424206 w 5252311"/>
              <a:gd name="connsiteY4846" fmla="*/ 4698221 h 5873374"/>
              <a:gd name="connsiteX4847" fmla="*/ 1417088 w 5252311"/>
              <a:gd name="connsiteY4847" fmla="*/ 4705533 h 5873374"/>
              <a:gd name="connsiteX4848" fmla="*/ 1413977 w 5252311"/>
              <a:gd name="connsiteY4848" fmla="*/ 4708965 h 5873374"/>
              <a:gd name="connsiteX4849" fmla="*/ 1402348 w 5252311"/>
              <a:gd name="connsiteY4849" fmla="*/ 4710682 h 5873374"/>
              <a:gd name="connsiteX4850" fmla="*/ 1406542 w 5252311"/>
              <a:gd name="connsiteY4850" fmla="*/ 4703880 h 5873374"/>
              <a:gd name="connsiteX4851" fmla="*/ 1420203 w 5252311"/>
              <a:gd name="connsiteY4851" fmla="*/ 4695234 h 5873374"/>
              <a:gd name="connsiteX4852" fmla="*/ 1428462 w 5252311"/>
              <a:gd name="connsiteY4852" fmla="*/ 4690084 h 5873374"/>
              <a:gd name="connsiteX4853" fmla="*/ 1442697 w 5252311"/>
              <a:gd name="connsiteY4853" fmla="*/ 4685316 h 5873374"/>
              <a:gd name="connsiteX4854" fmla="*/ 687395 w 5252311"/>
              <a:gd name="connsiteY4854" fmla="*/ 4685315 h 5873374"/>
              <a:gd name="connsiteX4855" fmla="*/ 678562 w 5252311"/>
              <a:gd name="connsiteY4855" fmla="*/ 4686396 h 5873374"/>
              <a:gd name="connsiteX4856" fmla="*/ 687204 w 5252311"/>
              <a:gd name="connsiteY4856" fmla="*/ 4689702 h 5873374"/>
              <a:gd name="connsiteX4857" fmla="*/ 696037 w 5252311"/>
              <a:gd name="connsiteY4857" fmla="*/ 4688621 h 5873374"/>
              <a:gd name="connsiteX4858" fmla="*/ 687395 w 5252311"/>
              <a:gd name="connsiteY4858" fmla="*/ 4685315 h 5873374"/>
              <a:gd name="connsiteX4859" fmla="*/ 339442 w 5252311"/>
              <a:gd name="connsiteY4859" fmla="*/ 4684171 h 5873374"/>
              <a:gd name="connsiteX4860" fmla="*/ 339886 w 5252311"/>
              <a:gd name="connsiteY4860" fmla="*/ 4702226 h 5873374"/>
              <a:gd name="connsiteX4861" fmla="*/ 344398 w 5252311"/>
              <a:gd name="connsiteY4861" fmla="*/ 4703689 h 5873374"/>
              <a:gd name="connsiteX4862" fmla="*/ 349736 w 5252311"/>
              <a:gd name="connsiteY4862" fmla="*/ 4705786 h 5873374"/>
              <a:gd name="connsiteX4863" fmla="*/ 358632 w 5252311"/>
              <a:gd name="connsiteY4863" fmla="*/ 4706994 h 5873374"/>
              <a:gd name="connsiteX4864" fmla="*/ 339442 w 5252311"/>
              <a:gd name="connsiteY4864" fmla="*/ 4684171 h 5873374"/>
              <a:gd name="connsiteX4865" fmla="*/ 1006573 w 5252311"/>
              <a:gd name="connsiteY4865" fmla="*/ 4683980 h 5873374"/>
              <a:gd name="connsiteX4866" fmla="*/ 1017566 w 5252311"/>
              <a:gd name="connsiteY4866" fmla="*/ 4686587 h 5873374"/>
              <a:gd name="connsiteX4867" fmla="*/ 1025066 w 5252311"/>
              <a:gd name="connsiteY4867" fmla="*/ 4688939 h 5873374"/>
              <a:gd name="connsiteX4868" fmla="*/ 1033071 w 5252311"/>
              <a:gd name="connsiteY4868" fmla="*/ 4689956 h 5873374"/>
              <a:gd name="connsiteX4869" fmla="*/ 1024810 w 5252311"/>
              <a:gd name="connsiteY4869" fmla="*/ 4694915 h 5873374"/>
              <a:gd name="connsiteX4870" fmla="*/ 1012228 w 5252311"/>
              <a:gd name="connsiteY4870" fmla="*/ 4698857 h 5873374"/>
              <a:gd name="connsiteX4871" fmla="*/ 1010190 w 5252311"/>
              <a:gd name="connsiteY4871" fmla="*/ 4697013 h 5873374"/>
              <a:gd name="connsiteX4872" fmla="*/ 1007016 w 5252311"/>
              <a:gd name="connsiteY4872" fmla="*/ 4692881 h 5873374"/>
              <a:gd name="connsiteX4873" fmla="*/ 1006573 w 5252311"/>
              <a:gd name="connsiteY4873" fmla="*/ 4683980 h 5873374"/>
              <a:gd name="connsiteX4874" fmla="*/ 320124 w 5252311"/>
              <a:gd name="connsiteY4874" fmla="*/ 4680611 h 5873374"/>
              <a:gd name="connsiteX4875" fmla="*/ 320124 w 5252311"/>
              <a:gd name="connsiteY4875" fmla="*/ 4684871 h 5873374"/>
              <a:gd name="connsiteX4876" fmla="*/ 326542 w 5252311"/>
              <a:gd name="connsiteY4876" fmla="*/ 4681565 h 5873374"/>
              <a:gd name="connsiteX4877" fmla="*/ 320124 w 5252311"/>
              <a:gd name="connsiteY4877" fmla="*/ 4680611 h 5873374"/>
              <a:gd name="connsiteX4878" fmla="*/ 1075674 w 5252311"/>
              <a:gd name="connsiteY4878" fmla="*/ 4679912 h 5873374"/>
              <a:gd name="connsiteX4879" fmla="*/ 1075293 w 5252311"/>
              <a:gd name="connsiteY4879" fmla="*/ 4689766 h 5873374"/>
              <a:gd name="connsiteX4880" fmla="*/ 1056297 w 5252311"/>
              <a:gd name="connsiteY4880" fmla="*/ 4700510 h 5873374"/>
              <a:gd name="connsiteX4881" fmla="*/ 1061379 w 5252311"/>
              <a:gd name="connsiteY4881" fmla="*/ 4686905 h 5873374"/>
              <a:gd name="connsiteX4882" fmla="*/ 404889 w 5252311"/>
              <a:gd name="connsiteY4882" fmla="*/ 4679530 h 5873374"/>
              <a:gd name="connsiteX4883" fmla="*/ 408257 w 5252311"/>
              <a:gd name="connsiteY4883" fmla="*/ 4683154 h 5873374"/>
              <a:gd name="connsiteX4884" fmla="*/ 404635 w 5252311"/>
              <a:gd name="connsiteY4884" fmla="*/ 4686524 h 5873374"/>
              <a:gd name="connsiteX4885" fmla="*/ 401267 w 5252311"/>
              <a:gd name="connsiteY4885" fmla="*/ 4682900 h 5873374"/>
              <a:gd name="connsiteX4886" fmla="*/ 404889 w 5252311"/>
              <a:gd name="connsiteY4886" fmla="*/ 4679530 h 5873374"/>
              <a:gd name="connsiteX4887" fmla="*/ 469566 w 5252311"/>
              <a:gd name="connsiteY4887" fmla="*/ 4679133 h 5873374"/>
              <a:gd name="connsiteX4888" fmla="*/ 492894 w 5252311"/>
              <a:gd name="connsiteY4888" fmla="*/ 4684552 h 5873374"/>
              <a:gd name="connsiteX4889" fmla="*/ 506365 w 5252311"/>
              <a:gd name="connsiteY4889" fmla="*/ 4695296 h 5873374"/>
              <a:gd name="connsiteX4890" fmla="*/ 504713 w 5252311"/>
              <a:gd name="connsiteY4890" fmla="*/ 4701908 h 5873374"/>
              <a:gd name="connsiteX4891" fmla="*/ 497596 w 5252311"/>
              <a:gd name="connsiteY4891" fmla="*/ 4703942 h 5873374"/>
              <a:gd name="connsiteX4892" fmla="*/ 488509 w 5252311"/>
              <a:gd name="connsiteY4892" fmla="*/ 4698538 h 5873374"/>
              <a:gd name="connsiteX4893" fmla="*/ 472815 w 5252311"/>
              <a:gd name="connsiteY4893" fmla="*/ 4690592 h 5873374"/>
              <a:gd name="connsiteX4894" fmla="*/ 458391 w 5252311"/>
              <a:gd name="connsiteY4894" fmla="*/ 4683916 h 5873374"/>
              <a:gd name="connsiteX4895" fmla="*/ 469566 w 5252311"/>
              <a:gd name="connsiteY4895" fmla="*/ 4679133 h 5873374"/>
              <a:gd name="connsiteX4896" fmla="*/ 3778463 w 5252311"/>
              <a:gd name="connsiteY4896" fmla="*/ 4677814 h 5873374"/>
              <a:gd name="connsiteX4897" fmla="*/ 3778146 w 5252311"/>
              <a:gd name="connsiteY4897" fmla="*/ 4686587 h 5873374"/>
              <a:gd name="connsiteX4898" fmla="*/ 3776557 w 5252311"/>
              <a:gd name="connsiteY4898" fmla="*/ 4682137 h 5873374"/>
              <a:gd name="connsiteX4899" fmla="*/ 3778463 w 5252311"/>
              <a:gd name="connsiteY4899" fmla="*/ 4677814 h 5873374"/>
              <a:gd name="connsiteX4900" fmla="*/ 4309821 w 5252311"/>
              <a:gd name="connsiteY4900" fmla="*/ 4676797 h 5873374"/>
              <a:gd name="connsiteX4901" fmla="*/ 4313252 w 5252311"/>
              <a:gd name="connsiteY4901" fmla="*/ 4678514 h 5873374"/>
              <a:gd name="connsiteX4902" fmla="*/ 4309632 w 5252311"/>
              <a:gd name="connsiteY4902" fmla="*/ 4682074 h 5873374"/>
              <a:gd name="connsiteX4903" fmla="*/ 4306199 w 5252311"/>
              <a:gd name="connsiteY4903" fmla="*/ 4680357 h 5873374"/>
              <a:gd name="connsiteX4904" fmla="*/ 4309821 w 5252311"/>
              <a:gd name="connsiteY4904" fmla="*/ 4676797 h 5873374"/>
              <a:gd name="connsiteX4905" fmla="*/ 4143017 w 5252311"/>
              <a:gd name="connsiteY4905" fmla="*/ 4676542 h 5873374"/>
              <a:gd name="connsiteX4906" fmla="*/ 4143906 w 5252311"/>
              <a:gd name="connsiteY4906" fmla="*/ 4686078 h 5873374"/>
              <a:gd name="connsiteX4907" fmla="*/ 4138315 w 5252311"/>
              <a:gd name="connsiteY4907" fmla="*/ 4694852 h 5873374"/>
              <a:gd name="connsiteX4908" fmla="*/ 4137425 w 5252311"/>
              <a:gd name="connsiteY4908" fmla="*/ 4685315 h 5873374"/>
              <a:gd name="connsiteX4909" fmla="*/ 4143017 w 5252311"/>
              <a:gd name="connsiteY4909" fmla="*/ 4676542 h 5873374"/>
              <a:gd name="connsiteX4910" fmla="*/ 1421983 w 5252311"/>
              <a:gd name="connsiteY4910" fmla="*/ 4676225 h 5873374"/>
              <a:gd name="connsiteX4911" fmla="*/ 1425093 w 5252311"/>
              <a:gd name="connsiteY4911" fmla="*/ 4677814 h 5873374"/>
              <a:gd name="connsiteX4912" fmla="*/ 1419695 w 5252311"/>
              <a:gd name="connsiteY4912" fmla="*/ 4681120 h 5873374"/>
              <a:gd name="connsiteX4913" fmla="*/ 1421983 w 5252311"/>
              <a:gd name="connsiteY4913" fmla="*/ 4676225 h 5873374"/>
              <a:gd name="connsiteX4914" fmla="*/ 1174098 w 5252311"/>
              <a:gd name="connsiteY4914" fmla="*/ 4675716 h 5873374"/>
              <a:gd name="connsiteX4915" fmla="*/ 1177406 w 5252311"/>
              <a:gd name="connsiteY4915" fmla="*/ 4682010 h 5873374"/>
              <a:gd name="connsiteX4916" fmla="*/ 1173907 w 5252311"/>
              <a:gd name="connsiteY4916" fmla="*/ 4682773 h 5873374"/>
              <a:gd name="connsiteX4917" fmla="*/ 1174098 w 5252311"/>
              <a:gd name="connsiteY4917" fmla="*/ 4675716 h 5873374"/>
              <a:gd name="connsiteX4918" fmla="*/ 776036 w 5252311"/>
              <a:gd name="connsiteY4918" fmla="*/ 4675525 h 5873374"/>
              <a:gd name="connsiteX4919" fmla="*/ 786965 w 5252311"/>
              <a:gd name="connsiteY4919" fmla="*/ 4678895 h 5873374"/>
              <a:gd name="connsiteX4920" fmla="*/ 796368 w 5252311"/>
              <a:gd name="connsiteY4920" fmla="*/ 4682773 h 5873374"/>
              <a:gd name="connsiteX4921" fmla="*/ 785948 w 5252311"/>
              <a:gd name="connsiteY4921" fmla="*/ 4682773 h 5873374"/>
              <a:gd name="connsiteX4922" fmla="*/ 770381 w 5252311"/>
              <a:gd name="connsiteY4922" fmla="*/ 4680993 h 5873374"/>
              <a:gd name="connsiteX4923" fmla="*/ 765234 w 5252311"/>
              <a:gd name="connsiteY4923" fmla="*/ 4677242 h 5873374"/>
              <a:gd name="connsiteX4924" fmla="*/ 776036 w 5252311"/>
              <a:gd name="connsiteY4924" fmla="*/ 4675525 h 5873374"/>
              <a:gd name="connsiteX4925" fmla="*/ 1192398 w 5252311"/>
              <a:gd name="connsiteY4925" fmla="*/ 4673618 h 5873374"/>
              <a:gd name="connsiteX4926" fmla="*/ 1195768 w 5252311"/>
              <a:gd name="connsiteY4926" fmla="*/ 4683218 h 5873374"/>
              <a:gd name="connsiteX4927" fmla="*/ 1186745 w 5252311"/>
              <a:gd name="connsiteY4927" fmla="*/ 4687795 h 5873374"/>
              <a:gd name="connsiteX4928" fmla="*/ 1192398 w 5252311"/>
              <a:gd name="connsiteY4928" fmla="*/ 4673618 h 5873374"/>
              <a:gd name="connsiteX4929" fmla="*/ 303985 w 5252311"/>
              <a:gd name="connsiteY4929" fmla="*/ 4673364 h 5873374"/>
              <a:gd name="connsiteX4930" fmla="*/ 297313 w 5252311"/>
              <a:gd name="connsiteY4930" fmla="*/ 4673491 h 5873374"/>
              <a:gd name="connsiteX4931" fmla="*/ 301824 w 5252311"/>
              <a:gd name="connsiteY4931" fmla="*/ 4675398 h 5873374"/>
              <a:gd name="connsiteX4932" fmla="*/ 303985 w 5252311"/>
              <a:gd name="connsiteY4932" fmla="*/ 4673364 h 5873374"/>
              <a:gd name="connsiteX4933" fmla="*/ 740135 w 5252311"/>
              <a:gd name="connsiteY4933" fmla="*/ 4672601 h 5873374"/>
              <a:gd name="connsiteX4934" fmla="*/ 747632 w 5252311"/>
              <a:gd name="connsiteY4934" fmla="*/ 4674190 h 5873374"/>
              <a:gd name="connsiteX4935" fmla="*/ 736132 w 5252311"/>
              <a:gd name="connsiteY4935" fmla="*/ 4677433 h 5873374"/>
              <a:gd name="connsiteX4936" fmla="*/ 740135 w 5252311"/>
              <a:gd name="connsiteY4936" fmla="*/ 4672601 h 5873374"/>
              <a:gd name="connsiteX4937" fmla="*/ 907695 w 5252311"/>
              <a:gd name="connsiteY4937" fmla="*/ 4671583 h 5873374"/>
              <a:gd name="connsiteX4938" fmla="*/ 903501 w 5252311"/>
              <a:gd name="connsiteY4938" fmla="*/ 4679975 h 5873374"/>
              <a:gd name="connsiteX4939" fmla="*/ 902485 w 5252311"/>
              <a:gd name="connsiteY4939" fmla="*/ 4674698 h 5873374"/>
              <a:gd name="connsiteX4940" fmla="*/ 907695 w 5252311"/>
              <a:gd name="connsiteY4940" fmla="*/ 4671583 h 5873374"/>
              <a:gd name="connsiteX4941" fmla="*/ 29579 w 5252311"/>
              <a:gd name="connsiteY4941" fmla="*/ 4671011 h 5873374"/>
              <a:gd name="connsiteX4942" fmla="*/ 35076 w 5252311"/>
              <a:gd name="connsiteY4942" fmla="*/ 4671902 h 5873374"/>
              <a:gd name="connsiteX4943" fmla="*/ 38443 w 5252311"/>
              <a:gd name="connsiteY4943" fmla="*/ 4675780 h 5873374"/>
              <a:gd name="connsiteX4944" fmla="*/ 32851 w 5252311"/>
              <a:gd name="connsiteY4944" fmla="*/ 4674889 h 5873374"/>
              <a:gd name="connsiteX4945" fmla="*/ 29579 w 5252311"/>
              <a:gd name="connsiteY4945" fmla="*/ 4671011 h 5873374"/>
              <a:gd name="connsiteX4946" fmla="*/ 356407 w 5252311"/>
              <a:gd name="connsiteY4946" fmla="*/ 4670694 h 5873374"/>
              <a:gd name="connsiteX4947" fmla="*/ 351197 w 5252311"/>
              <a:gd name="connsiteY4947" fmla="*/ 4678958 h 5873374"/>
              <a:gd name="connsiteX4948" fmla="*/ 359395 w 5252311"/>
              <a:gd name="connsiteY4948" fmla="*/ 4676097 h 5873374"/>
              <a:gd name="connsiteX4949" fmla="*/ 356407 w 5252311"/>
              <a:gd name="connsiteY4949" fmla="*/ 4670694 h 5873374"/>
              <a:gd name="connsiteX4950" fmla="*/ 928792 w 5252311"/>
              <a:gd name="connsiteY4950" fmla="*/ 4670375 h 5873374"/>
              <a:gd name="connsiteX4951" fmla="*/ 930507 w 5252311"/>
              <a:gd name="connsiteY4951" fmla="*/ 4675716 h 5873374"/>
              <a:gd name="connsiteX4952" fmla="*/ 936101 w 5252311"/>
              <a:gd name="connsiteY4952" fmla="*/ 4681183 h 5873374"/>
              <a:gd name="connsiteX4953" fmla="*/ 948619 w 5252311"/>
              <a:gd name="connsiteY4953" fmla="*/ 4684807 h 5873374"/>
              <a:gd name="connsiteX4954" fmla="*/ 939593 w 5252311"/>
              <a:gd name="connsiteY4954" fmla="*/ 4691482 h 5873374"/>
              <a:gd name="connsiteX4955" fmla="*/ 923519 w 5252311"/>
              <a:gd name="connsiteY4955" fmla="*/ 4694788 h 5873374"/>
              <a:gd name="connsiteX4956" fmla="*/ 922501 w 5252311"/>
              <a:gd name="connsiteY4956" fmla="*/ 4688558 h 5873374"/>
              <a:gd name="connsiteX4957" fmla="*/ 924345 w 5252311"/>
              <a:gd name="connsiteY4957" fmla="*/ 4676351 h 5873374"/>
              <a:gd name="connsiteX4958" fmla="*/ 928792 w 5252311"/>
              <a:gd name="connsiteY4958" fmla="*/ 4670375 h 5873374"/>
              <a:gd name="connsiteX4959" fmla="*/ 1135975 w 5252311"/>
              <a:gd name="connsiteY4959" fmla="*/ 4666243 h 5873374"/>
              <a:gd name="connsiteX4960" fmla="*/ 1124790 w 5252311"/>
              <a:gd name="connsiteY4960" fmla="*/ 4672473 h 5873374"/>
              <a:gd name="connsiteX4961" fmla="*/ 1127265 w 5252311"/>
              <a:gd name="connsiteY4961" fmla="*/ 4677496 h 5873374"/>
              <a:gd name="connsiteX4962" fmla="*/ 1142771 w 5252311"/>
              <a:gd name="connsiteY4962" fmla="*/ 4667197 h 5873374"/>
              <a:gd name="connsiteX4963" fmla="*/ 1135975 w 5252311"/>
              <a:gd name="connsiteY4963" fmla="*/ 4666243 h 5873374"/>
              <a:gd name="connsiteX4964" fmla="*/ 985858 w 5252311"/>
              <a:gd name="connsiteY4964" fmla="*/ 4665608 h 5873374"/>
              <a:gd name="connsiteX4965" fmla="*/ 993541 w 5252311"/>
              <a:gd name="connsiteY4965" fmla="*/ 4666053 h 5873374"/>
              <a:gd name="connsiteX4966" fmla="*/ 984904 w 5252311"/>
              <a:gd name="connsiteY4966" fmla="*/ 4672601 h 5873374"/>
              <a:gd name="connsiteX4967" fmla="*/ 958086 w 5252311"/>
              <a:gd name="connsiteY4967" fmla="*/ 4676098 h 5873374"/>
              <a:gd name="connsiteX4968" fmla="*/ 967110 w 5252311"/>
              <a:gd name="connsiteY4968" fmla="*/ 4670821 h 5873374"/>
              <a:gd name="connsiteX4969" fmla="*/ 975753 w 5252311"/>
              <a:gd name="connsiteY4969" fmla="*/ 4668914 h 5873374"/>
              <a:gd name="connsiteX4970" fmla="*/ 985858 w 5252311"/>
              <a:gd name="connsiteY4970" fmla="*/ 4665608 h 5873374"/>
              <a:gd name="connsiteX4971" fmla="*/ 338743 w 5252311"/>
              <a:gd name="connsiteY4971" fmla="*/ 4664972 h 5873374"/>
              <a:gd name="connsiteX4972" fmla="*/ 340649 w 5252311"/>
              <a:gd name="connsiteY4972" fmla="*/ 4670121 h 5873374"/>
              <a:gd name="connsiteX4973" fmla="*/ 343953 w 5252311"/>
              <a:gd name="connsiteY4973" fmla="*/ 4666752 h 5873374"/>
              <a:gd name="connsiteX4974" fmla="*/ 338743 w 5252311"/>
              <a:gd name="connsiteY4974" fmla="*/ 4664972 h 5873374"/>
              <a:gd name="connsiteX4975" fmla="*/ 1057695 w 5252311"/>
              <a:gd name="connsiteY4975" fmla="*/ 4662302 h 5873374"/>
              <a:gd name="connsiteX4976" fmla="*/ 1054072 w 5252311"/>
              <a:gd name="connsiteY4976" fmla="*/ 4674889 h 5873374"/>
              <a:gd name="connsiteX4977" fmla="*/ 1054581 w 5252311"/>
              <a:gd name="connsiteY4977" fmla="*/ 4670121 h 5873374"/>
              <a:gd name="connsiteX4978" fmla="*/ 1056106 w 5252311"/>
              <a:gd name="connsiteY4978" fmla="*/ 4662620 h 5873374"/>
              <a:gd name="connsiteX4979" fmla="*/ 1057695 w 5252311"/>
              <a:gd name="connsiteY4979" fmla="*/ 4662302 h 5873374"/>
              <a:gd name="connsiteX4980" fmla="*/ 427254 w 5252311"/>
              <a:gd name="connsiteY4980" fmla="*/ 4661920 h 5873374"/>
              <a:gd name="connsiteX4981" fmla="*/ 450257 w 5252311"/>
              <a:gd name="connsiteY4981" fmla="*/ 4674826 h 5873374"/>
              <a:gd name="connsiteX4982" fmla="*/ 432528 w 5252311"/>
              <a:gd name="connsiteY4982" fmla="*/ 4672791 h 5873374"/>
              <a:gd name="connsiteX4983" fmla="*/ 427254 w 5252311"/>
              <a:gd name="connsiteY4983" fmla="*/ 4661920 h 5873374"/>
              <a:gd name="connsiteX4984" fmla="*/ 779277 w 5252311"/>
              <a:gd name="connsiteY4984" fmla="*/ 4661412 h 5873374"/>
              <a:gd name="connsiteX4985" fmla="*/ 782199 w 5252311"/>
              <a:gd name="connsiteY4985" fmla="*/ 4667134 h 5873374"/>
              <a:gd name="connsiteX4986" fmla="*/ 777180 w 5252311"/>
              <a:gd name="connsiteY4986" fmla="*/ 4668023 h 5873374"/>
              <a:gd name="connsiteX4987" fmla="*/ 779277 w 5252311"/>
              <a:gd name="connsiteY4987" fmla="*/ 4661412 h 5873374"/>
              <a:gd name="connsiteX4988" fmla="*/ 4139395 w 5252311"/>
              <a:gd name="connsiteY4988" fmla="*/ 4661094 h 5873374"/>
              <a:gd name="connsiteX4989" fmla="*/ 4147655 w 5252311"/>
              <a:gd name="connsiteY4989" fmla="*/ 4666052 h 5873374"/>
              <a:gd name="connsiteX4990" fmla="*/ 4139268 w 5252311"/>
              <a:gd name="connsiteY4990" fmla="*/ 4665226 h 5873374"/>
              <a:gd name="connsiteX4991" fmla="*/ 4139395 w 5252311"/>
              <a:gd name="connsiteY4991" fmla="*/ 4661094 h 5873374"/>
              <a:gd name="connsiteX4992" fmla="*/ 1041333 w 5252311"/>
              <a:gd name="connsiteY4992" fmla="*/ 4656898 h 5873374"/>
              <a:gd name="connsiteX4993" fmla="*/ 1048197 w 5252311"/>
              <a:gd name="connsiteY4993" fmla="*/ 4661729 h 5873374"/>
              <a:gd name="connsiteX4994" fmla="*/ 1011844 w 5252311"/>
              <a:gd name="connsiteY4994" fmla="*/ 4675970 h 5873374"/>
              <a:gd name="connsiteX4995" fmla="*/ 1002122 w 5252311"/>
              <a:gd name="connsiteY4995" fmla="*/ 4672855 h 5873374"/>
              <a:gd name="connsiteX4996" fmla="*/ 1006762 w 5252311"/>
              <a:gd name="connsiteY4996" fmla="*/ 4670693 h 5873374"/>
              <a:gd name="connsiteX4997" fmla="*/ 1034215 w 5252311"/>
              <a:gd name="connsiteY4997" fmla="*/ 4660140 h 5873374"/>
              <a:gd name="connsiteX4998" fmla="*/ 1041333 w 5252311"/>
              <a:gd name="connsiteY4998" fmla="*/ 4656898 h 5873374"/>
              <a:gd name="connsiteX4999" fmla="*/ 874527 w 5252311"/>
              <a:gd name="connsiteY4999" fmla="*/ 4656644 h 5873374"/>
              <a:gd name="connsiteX5000" fmla="*/ 879673 w 5252311"/>
              <a:gd name="connsiteY5000" fmla="*/ 4660140 h 5873374"/>
              <a:gd name="connsiteX5001" fmla="*/ 874336 w 5252311"/>
              <a:gd name="connsiteY5001" fmla="*/ 4661348 h 5873374"/>
              <a:gd name="connsiteX5002" fmla="*/ 869190 w 5252311"/>
              <a:gd name="connsiteY5002" fmla="*/ 4657851 h 5873374"/>
              <a:gd name="connsiteX5003" fmla="*/ 874527 w 5252311"/>
              <a:gd name="connsiteY5003" fmla="*/ 4656644 h 5873374"/>
              <a:gd name="connsiteX5004" fmla="*/ 3901803 w 5252311"/>
              <a:gd name="connsiteY5004" fmla="*/ 4656072 h 5873374"/>
              <a:gd name="connsiteX5005" fmla="*/ 3899896 w 5252311"/>
              <a:gd name="connsiteY5005" fmla="*/ 4660585 h 5873374"/>
              <a:gd name="connsiteX5006" fmla="*/ 3901930 w 5252311"/>
              <a:gd name="connsiteY5006" fmla="*/ 4662747 h 5873374"/>
              <a:gd name="connsiteX5007" fmla="*/ 3901803 w 5252311"/>
              <a:gd name="connsiteY5007" fmla="*/ 4656072 h 5873374"/>
              <a:gd name="connsiteX5008" fmla="*/ 1448733 w 5252311"/>
              <a:gd name="connsiteY5008" fmla="*/ 4655818 h 5873374"/>
              <a:gd name="connsiteX5009" fmla="*/ 1452165 w 5252311"/>
              <a:gd name="connsiteY5009" fmla="*/ 4657534 h 5873374"/>
              <a:gd name="connsiteX5010" fmla="*/ 1448544 w 5252311"/>
              <a:gd name="connsiteY5010" fmla="*/ 4661094 h 5873374"/>
              <a:gd name="connsiteX5011" fmla="*/ 1445112 w 5252311"/>
              <a:gd name="connsiteY5011" fmla="*/ 4659378 h 5873374"/>
              <a:gd name="connsiteX5012" fmla="*/ 1448733 w 5252311"/>
              <a:gd name="connsiteY5012" fmla="*/ 4655818 h 5873374"/>
              <a:gd name="connsiteX5013" fmla="*/ 4036708 w 5252311"/>
              <a:gd name="connsiteY5013" fmla="*/ 4655372 h 5873374"/>
              <a:gd name="connsiteX5014" fmla="*/ 4041728 w 5252311"/>
              <a:gd name="connsiteY5014" fmla="*/ 4656898 h 5873374"/>
              <a:gd name="connsiteX5015" fmla="*/ 4034802 w 5252311"/>
              <a:gd name="connsiteY5015" fmla="*/ 4659823 h 5873374"/>
              <a:gd name="connsiteX5016" fmla="*/ 4036708 w 5252311"/>
              <a:gd name="connsiteY5016" fmla="*/ 4655372 h 5873374"/>
              <a:gd name="connsiteX5017" fmla="*/ 495373 w 5252311"/>
              <a:gd name="connsiteY5017" fmla="*/ 4654673 h 5873374"/>
              <a:gd name="connsiteX5018" fmla="*/ 500520 w 5252311"/>
              <a:gd name="connsiteY5018" fmla="*/ 4658361 h 5873374"/>
              <a:gd name="connsiteX5019" fmla="*/ 495118 w 5252311"/>
              <a:gd name="connsiteY5019" fmla="*/ 4661666 h 5873374"/>
              <a:gd name="connsiteX5020" fmla="*/ 489971 w 5252311"/>
              <a:gd name="connsiteY5020" fmla="*/ 4657979 h 5873374"/>
              <a:gd name="connsiteX5021" fmla="*/ 495373 w 5252311"/>
              <a:gd name="connsiteY5021" fmla="*/ 4654673 h 5873374"/>
              <a:gd name="connsiteX5022" fmla="*/ 3958103 w 5252311"/>
              <a:gd name="connsiteY5022" fmla="*/ 4653592 h 5873374"/>
              <a:gd name="connsiteX5023" fmla="*/ 3958611 w 5252311"/>
              <a:gd name="connsiteY5023" fmla="*/ 4668532 h 5873374"/>
              <a:gd name="connsiteX5024" fmla="*/ 3955561 w 5252311"/>
              <a:gd name="connsiteY5024" fmla="*/ 4674571 h 5873374"/>
              <a:gd name="connsiteX5025" fmla="*/ 3958103 w 5252311"/>
              <a:gd name="connsiteY5025" fmla="*/ 4653592 h 5873374"/>
              <a:gd name="connsiteX5026" fmla="*/ 1240887 w 5252311"/>
              <a:gd name="connsiteY5026" fmla="*/ 4651812 h 5873374"/>
              <a:gd name="connsiteX5027" fmla="*/ 1237201 w 5252311"/>
              <a:gd name="connsiteY5027" fmla="*/ 4657280 h 5873374"/>
              <a:gd name="connsiteX5028" fmla="*/ 1225694 w 5252311"/>
              <a:gd name="connsiteY5028" fmla="*/ 4665290 h 5873374"/>
              <a:gd name="connsiteX5029" fmla="*/ 1218519 w 5252311"/>
              <a:gd name="connsiteY5029" fmla="*/ 4670313 h 5873374"/>
              <a:gd name="connsiteX5030" fmla="*/ 1218519 w 5252311"/>
              <a:gd name="connsiteY5030" fmla="*/ 4666116 h 5873374"/>
              <a:gd name="connsiteX5031" fmla="*/ 1240887 w 5252311"/>
              <a:gd name="connsiteY5031" fmla="*/ 4651812 h 5873374"/>
              <a:gd name="connsiteX5032" fmla="*/ 1387001 w 5252311"/>
              <a:gd name="connsiteY5032" fmla="*/ 4650573 h 5873374"/>
              <a:gd name="connsiteX5033" fmla="*/ 1376680 w 5252311"/>
              <a:gd name="connsiteY5033" fmla="*/ 4658805 h 5873374"/>
              <a:gd name="connsiteX5034" fmla="*/ 1371398 w 5252311"/>
              <a:gd name="connsiteY5034" fmla="*/ 4671774 h 5873374"/>
              <a:gd name="connsiteX5035" fmla="*/ 1373690 w 5252311"/>
              <a:gd name="connsiteY5035" fmla="*/ 4676225 h 5873374"/>
              <a:gd name="connsiteX5036" fmla="*/ 1385827 w 5252311"/>
              <a:gd name="connsiteY5036" fmla="*/ 4666307 h 5873374"/>
              <a:gd name="connsiteX5037" fmla="*/ 1393450 w 5252311"/>
              <a:gd name="connsiteY5037" fmla="*/ 4659886 h 5873374"/>
              <a:gd name="connsiteX5038" fmla="*/ 1399805 w 5252311"/>
              <a:gd name="connsiteY5038" fmla="*/ 4652638 h 5873374"/>
              <a:gd name="connsiteX5039" fmla="*/ 1387001 w 5252311"/>
              <a:gd name="connsiteY5039" fmla="*/ 4650573 h 5873374"/>
              <a:gd name="connsiteX5040" fmla="*/ 804415 w 5252311"/>
              <a:gd name="connsiteY5040" fmla="*/ 4650533 h 5873374"/>
              <a:gd name="connsiteX5041" fmla="*/ 800309 w 5252311"/>
              <a:gd name="connsiteY5041" fmla="*/ 4655690 h 5873374"/>
              <a:gd name="connsiteX5042" fmla="*/ 791287 w 5252311"/>
              <a:gd name="connsiteY5042" fmla="*/ 4657470 h 5873374"/>
              <a:gd name="connsiteX5043" fmla="*/ 788682 w 5252311"/>
              <a:gd name="connsiteY5043" fmla="*/ 4652448 h 5873374"/>
              <a:gd name="connsiteX5044" fmla="*/ 797704 w 5252311"/>
              <a:gd name="connsiteY5044" fmla="*/ 4650668 h 5873374"/>
              <a:gd name="connsiteX5045" fmla="*/ 804415 w 5252311"/>
              <a:gd name="connsiteY5045" fmla="*/ 4650533 h 5873374"/>
              <a:gd name="connsiteX5046" fmla="*/ 384937 w 5252311"/>
              <a:gd name="connsiteY5046" fmla="*/ 4650350 h 5873374"/>
              <a:gd name="connsiteX5047" fmla="*/ 395422 w 5252311"/>
              <a:gd name="connsiteY5047" fmla="*/ 4651049 h 5873374"/>
              <a:gd name="connsiteX5048" fmla="*/ 390338 w 5252311"/>
              <a:gd name="connsiteY5048" fmla="*/ 4655818 h 5873374"/>
              <a:gd name="connsiteX5049" fmla="*/ 384937 w 5252311"/>
              <a:gd name="connsiteY5049" fmla="*/ 4650350 h 5873374"/>
              <a:gd name="connsiteX5050" fmla="*/ 832606 w 5252311"/>
              <a:gd name="connsiteY5050" fmla="*/ 4649714 h 5873374"/>
              <a:gd name="connsiteX5051" fmla="*/ 830747 w 5252311"/>
              <a:gd name="connsiteY5051" fmla="*/ 4652829 h 5873374"/>
              <a:gd name="connsiteX5052" fmla="*/ 820135 w 5252311"/>
              <a:gd name="connsiteY5052" fmla="*/ 4655690 h 5873374"/>
              <a:gd name="connsiteX5053" fmla="*/ 821977 w 5252311"/>
              <a:gd name="connsiteY5053" fmla="*/ 4652511 h 5873374"/>
              <a:gd name="connsiteX5054" fmla="*/ 832606 w 5252311"/>
              <a:gd name="connsiteY5054" fmla="*/ 4649714 h 5873374"/>
              <a:gd name="connsiteX5055" fmla="*/ 1101976 w 5252311"/>
              <a:gd name="connsiteY5055" fmla="*/ 4649332 h 5873374"/>
              <a:gd name="connsiteX5056" fmla="*/ 1086667 w 5252311"/>
              <a:gd name="connsiteY5056" fmla="*/ 4665544 h 5873374"/>
              <a:gd name="connsiteX5057" fmla="*/ 1090289 w 5252311"/>
              <a:gd name="connsiteY5057" fmla="*/ 4654736 h 5873374"/>
              <a:gd name="connsiteX5058" fmla="*/ 1101976 w 5252311"/>
              <a:gd name="connsiteY5058" fmla="*/ 4649332 h 5873374"/>
              <a:gd name="connsiteX5059" fmla="*/ 731683 w 5252311"/>
              <a:gd name="connsiteY5059" fmla="*/ 4649142 h 5873374"/>
              <a:gd name="connsiteX5060" fmla="*/ 735941 w 5252311"/>
              <a:gd name="connsiteY5060" fmla="*/ 4652829 h 5873374"/>
              <a:gd name="connsiteX5061" fmla="*/ 726156 w 5252311"/>
              <a:gd name="connsiteY5061" fmla="*/ 4656008 h 5873374"/>
              <a:gd name="connsiteX5062" fmla="*/ 721899 w 5252311"/>
              <a:gd name="connsiteY5062" fmla="*/ 4652320 h 5873374"/>
              <a:gd name="connsiteX5063" fmla="*/ 731683 w 5252311"/>
              <a:gd name="connsiteY5063" fmla="*/ 4649142 h 5873374"/>
              <a:gd name="connsiteX5064" fmla="*/ 915193 w 5252311"/>
              <a:gd name="connsiteY5064" fmla="*/ 4648824 h 5873374"/>
              <a:gd name="connsiteX5065" fmla="*/ 918562 w 5252311"/>
              <a:gd name="connsiteY5065" fmla="*/ 4652448 h 5873374"/>
              <a:gd name="connsiteX5066" fmla="*/ 914939 w 5252311"/>
              <a:gd name="connsiteY5066" fmla="*/ 4655817 h 5873374"/>
              <a:gd name="connsiteX5067" fmla="*/ 911571 w 5252311"/>
              <a:gd name="connsiteY5067" fmla="*/ 4652193 h 5873374"/>
              <a:gd name="connsiteX5068" fmla="*/ 915193 w 5252311"/>
              <a:gd name="connsiteY5068" fmla="*/ 4648824 h 5873374"/>
              <a:gd name="connsiteX5069" fmla="*/ 668221 w 5252311"/>
              <a:gd name="connsiteY5069" fmla="*/ 4645852 h 5873374"/>
              <a:gd name="connsiteX5070" fmla="*/ 676592 w 5252311"/>
              <a:gd name="connsiteY5070" fmla="*/ 4646281 h 5873374"/>
              <a:gd name="connsiteX5071" fmla="*/ 682565 w 5252311"/>
              <a:gd name="connsiteY5071" fmla="*/ 4655689 h 5873374"/>
              <a:gd name="connsiteX5072" fmla="*/ 686060 w 5252311"/>
              <a:gd name="connsiteY5072" fmla="*/ 4656580 h 5873374"/>
              <a:gd name="connsiteX5073" fmla="*/ 695910 w 5252311"/>
              <a:gd name="connsiteY5073" fmla="*/ 4660648 h 5873374"/>
              <a:gd name="connsiteX5074" fmla="*/ 702326 w 5252311"/>
              <a:gd name="connsiteY5074" fmla="*/ 4662110 h 5873374"/>
              <a:gd name="connsiteX5075" fmla="*/ 708999 w 5252311"/>
              <a:gd name="connsiteY5075" fmla="*/ 4661665 h 5873374"/>
              <a:gd name="connsiteX5076" fmla="*/ 719801 w 5252311"/>
              <a:gd name="connsiteY5076" fmla="*/ 4663636 h 5873374"/>
              <a:gd name="connsiteX5077" fmla="*/ 724947 w 5252311"/>
              <a:gd name="connsiteY5077" fmla="*/ 4671011 h 5873374"/>
              <a:gd name="connsiteX5078" fmla="*/ 723296 w 5252311"/>
              <a:gd name="connsiteY5078" fmla="*/ 4681819 h 5873374"/>
              <a:gd name="connsiteX5079" fmla="*/ 721262 w 5252311"/>
              <a:gd name="connsiteY5079" fmla="*/ 4683853 h 5873374"/>
              <a:gd name="connsiteX5080" fmla="*/ 717450 w 5252311"/>
              <a:gd name="connsiteY5080" fmla="*/ 4678258 h 5873374"/>
              <a:gd name="connsiteX5081" fmla="*/ 713701 w 5252311"/>
              <a:gd name="connsiteY5081" fmla="*/ 4675143 h 5873374"/>
              <a:gd name="connsiteX5082" fmla="*/ 707092 w 5252311"/>
              <a:gd name="connsiteY5082" fmla="*/ 4672791 h 5873374"/>
              <a:gd name="connsiteX5083" fmla="*/ 700294 w 5252311"/>
              <a:gd name="connsiteY5083" fmla="*/ 4670630 h 5873374"/>
              <a:gd name="connsiteX5084" fmla="*/ 700040 w 5252311"/>
              <a:gd name="connsiteY5084" fmla="*/ 4678004 h 5873374"/>
              <a:gd name="connsiteX5085" fmla="*/ 701691 w 5252311"/>
              <a:gd name="connsiteY5085" fmla="*/ 4686142 h 5873374"/>
              <a:gd name="connsiteX5086" fmla="*/ 703788 w 5252311"/>
              <a:gd name="connsiteY5086" fmla="*/ 4691164 h 5873374"/>
              <a:gd name="connsiteX5087" fmla="*/ 699912 w 5252311"/>
              <a:gd name="connsiteY5087" fmla="*/ 4696949 h 5873374"/>
              <a:gd name="connsiteX5088" fmla="*/ 654099 w 5252311"/>
              <a:gd name="connsiteY5088" fmla="*/ 4691927 h 5873374"/>
              <a:gd name="connsiteX5089" fmla="*/ 647872 w 5252311"/>
              <a:gd name="connsiteY5089" fmla="*/ 4684616 h 5873374"/>
              <a:gd name="connsiteX5090" fmla="*/ 636944 w 5252311"/>
              <a:gd name="connsiteY5090" fmla="*/ 4676605 h 5873374"/>
              <a:gd name="connsiteX5091" fmla="*/ 642091 w 5252311"/>
              <a:gd name="connsiteY5091" fmla="*/ 4675207 h 5873374"/>
              <a:gd name="connsiteX5092" fmla="*/ 660389 w 5252311"/>
              <a:gd name="connsiteY5092" fmla="*/ 4673236 h 5873374"/>
              <a:gd name="connsiteX5093" fmla="*/ 667633 w 5252311"/>
              <a:gd name="connsiteY5093" fmla="*/ 4666624 h 5873374"/>
              <a:gd name="connsiteX5094" fmla="*/ 664520 w 5252311"/>
              <a:gd name="connsiteY5094" fmla="*/ 4659822 h 5873374"/>
              <a:gd name="connsiteX5095" fmla="*/ 666617 w 5252311"/>
              <a:gd name="connsiteY5095" fmla="*/ 4649904 h 5873374"/>
              <a:gd name="connsiteX5096" fmla="*/ 668221 w 5252311"/>
              <a:gd name="connsiteY5096" fmla="*/ 4645852 h 5873374"/>
              <a:gd name="connsiteX5097" fmla="*/ 776926 w 5252311"/>
              <a:gd name="connsiteY5097" fmla="*/ 4645622 h 5873374"/>
              <a:gd name="connsiteX5098" fmla="*/ 781819 w 5252311"/>
              <a:gd name="connsiteY5098" fmla="*/ 4647807 h 5873374"/>
              <a:gd name="connsiteX5099" fmla="*/ 776799 w 5252311"/>
              <a:gd name="connsiteY5099" fmla="*/ 4650795 h 5873374"/>
              <a:gd name="connsiteX5100" fmla="*/ 766187 w 5252311"/>
              <a:gd name="connsiteY5100" fmla="*/ 4652511 h 5873374"/>
              <a:gd name="connsiteX5101" fmla="*/ 760659 w 5252311"/>
              <a:gd name="connsiteY5101" fmla="*/ 4650541 h 5873374"/>
              <a:gd name="connsiteX5102" fmla="*/ 763264 w 5252311"/>
              <a:gd name="connsiteY5102" fmla="*/ 4646345 h 5873374"/>
              <a:gd name="connsiteX5103" fmla="*/ 776926 w 5252311"/>
              <a:gd name="connsiteY5103" fmla="*/ 4645622 h 5873374"/>
              <a:gd name="connsiteX5104" fmla="*/ 4312538 w 5252311"/>
              <a:gd name="connsiteY5104" fmla="*/ 4643063 h 5873374"/>
              <a:gd name="connsiteX5105" fmla="*/ 4315794 w 5252311"/>
              <a:gd name="connsiteY5105" fmla="*/ 4657025 h 5873374"/>
              <a:gd name="connsiteX5106" fmla="*/ 4305500 w 5252311"/>
              <a:gd name="connsiteY5106" fmla="*/ 4667197 h 5873374"/>
              <a:gd name="connsiteX5107" fmla="*/ 4306136 w 5252311"/>
              <a:gd name="connsiteY5107" fmla="*/ 4649269 h 5873374"/>
              <a:gd name="connsiteX5108" fmla="*/ 4312538 w 5252311"/>
              <a:gd name="connsiteY5108" fmla="*/ 4643063 h 5873374"/>
              <a:gd name="connsiteX5109" fmla="*/ 581854 w 5252311"/>
              <a:gd name="connsiteY5109" fmla="*/ 4641959 h 5873374"/>
              <a:gd name="connsiteX5110" fmla="*/ 585285 w 5252311"/>
              <a:gd name="connsiteY5110" fmla="*/ 4643675 h 5873374"/>
              <a:gd name="connsiteX5111" fmla="*/ 581663 w 5252311"/>
              <a:gd name="connsiteY5111" fmla="*/ 4647235 h 5873374"/>
              <a:gd name="connsiteX5112" fmla="*/ 578232 w 5252311"/>
              <a:gd name="connsiteY5112" fmla="*/ 4645519 h 5873374"/>
              <a:gd name="connsiteX5113" fmla="*/ 581854 w 5252311"/>
              <a:gd name="connsiteY5113" fmla="*/ 4641959 h 5873374"/>
              <a:gd name="connsiteX5114" fmla="*/ 4019614 w 5252311"/>
              <a:gd name="connsiteY5114" fmla="*/ 4641704 h 5873374"/>
              <a:gd name="connsiteX5115" fmla="*/ 4023045 w 5252311"/>
              <a:gd name="connsiteY5115" fmla="*/ 4643420 h 5873374"/>
              <a:gd name="connsiteX5116" fmla="*/ 4019423 w 5252311"/>
              <a:gd name="connsiteY5116" fmla="*/ 4646980 h 5873374"/>
              <a:gd name="connsiteX5117" fmla="*/ 4015992 w 5252311"/>
              <a:gd name="connsiteY5117" fmla="*/ 4645264 h 5873374"/>
              <a:gd name="connsiteX5118" fmla="*/ 4019614 w 5252311"/>
              <a:gd name="connsiteY5118" fmla="*/ 4641704 h 5873374"/>
              <a:gd name="connsiteX5119" fmla="*/ 1300415 w 5252311"/>
              <a:gd name="connsiteY5119" fmla="*/ 4640178 h 5873374"/>
              <a:gd name="connsiteX5120" fmla="*/ 1303524 w 5252311"/>
              <a:gd name="connsiteY5120" fmla="*/ 4641767 h 5873374"/>
              <a:gd name="connsiteX5121" fmla="*/ 1298131 w 5252311"/>
              <a:gd name="connsiteY5121" fmla="*/ 4645073 h 5873374"/>
              <a:gd name="connsiteX5122" fmla="*/ 1300415 w 5252311"/>
              <a:gd name="connsiteY5122" fmla="*/ 4640178 h 5873374"/>
              <a:gd name="connsiteX5123" fmla="*/ 513355 w 5252311"/>
              <a:gd name="connsiteY5123" fmla="*/ 4637826 h 5873374"/>
              <a:gd name="connsiteX5124" fmla="*/ 516913 w 5252311"/>
              <a:gd name="connsiteY5124" fmla="*/ 4641450 h 5873374"/>
              <a:gd name="connsiteX5125" fmla="*/ 515197 w 5252311"/>
              <a:gd name="connsiteY5125" fmla="*/ 4644883 h 5873374"/>
              <a:gd name="connsiteX5126" fmla="*/ 511639 w 5252311"/>
              <a:gd name="connsiteY5126" fmla="*/ 4641259 h 5873374"/>
              <a:gd name="connsiteX5127" fmla="*/ 513355 w 5252311"/>
              <a:gd name="connsiteY5127" fmla="*/ 4637826 h 5873374"/>
              <a:gd name="connsiteX5128" fmla="*/ 1579320 w 5252311"/>
              <a:gd name="connsiteY5128" fmla="*/ 4637699 h 5873374"/>
              <a:gd name="connsiteX5129" fmla="*/ 1582750 w 5252311"/>
              <a:gd name="connsiteY5129" fmla="*/ 4639415 h 5873374"/>
              <a:gd name="connsiteX5130" fmla="*/ 1579131 w 5252311"/>
              <a:gd name="connsiteY5130" fmla="*/ 4642975 h 5873374"/>
              <a:gd name="connsiteX5131" fmla="*/ 1575695 w 5252311"/>
              <a:gd name="connsiteY5131" fmla="*/ 4641259 h 5873374"/>
              <a:gd name="connsiteX5132" fmla="*/ 1579320 w 5252311"/>
              <a:gd name="connsiteY5132" fmla="*/ 4637699 h 5873374"/>
              <a:gd name="connsiteX5133" fmla="*/ 367843 w 5252311"/>
              <a:gd name="connsiteY5133" fmla="*/ 4636046 h 5873374"/>
              <a:gd name="connsiteX5134" fmla="*/ 371211 w 5252311"/>
              <a:gd name="connsiteY5134" fmla="*/ 4639670 h 5873374"/>
              <a:gd name="connsiteX5135" fmla="*/ 367589 w 5252311"/>
              <a:gd name="connsiteY5135" fmla="*/ 4643039 h 5873374"/>
              <a:gd name="connsiteX5136" fmla="*/ 364221 w 5252311"/>
              <a:gd name="connsiteY5136" fmla="*/ 4639415 h 5873374"/>
              <a:gd name="connsiteX5137" fmla="*/ 367843 w 5252311"/>
              <a:gd name="connsiteY5137" fmla="*/ 4636046 h 5873374"/>
              <a:gd name="connsiteX5138" fmla="*/ 1430181 w 5252311"/>
              <a:gd name="connsiteY5138" fmla="*/ 4635791 h 5873374"/>
              <a:gd name="connsiteX5139" fmla="*/ 1424715 w 5252311"/>
              <a:gd name="connsiteY5139" fmla="*/ 4640877 h 5873374"/>
              <a:gd name="connsiteX5140" fmla="*/ 1421346 w 5252311"/>
              <a:gd name="connsiteY5140" fmla="*/ 4646027 h 5873374"/>
              <a:gd name="connsiteX5141" fmla="*/ 1416074 w 5252311"/>
              <a:gd name="connsiteY5141" fmla="*/ 4651113 h 5873374"/>
              <a:gd name="connsiteX5142" fmla="*/ 1427891 w 5252311"/>
              <a:gd name="connsiteY5142" fmla="*/ 4649078 h 5873374"/>
              <a:gd name="connsiteX5143" fmla="*/ 1430181 w 5252311"/>
              <a:gd name="connsiteY5143" fmla="*/ 4635791 h 5873374"/>
              <a:gd name="connsiteX5144" fmla="*/ 4272711 w 5252311"/>
              <a:gd name="connsiteY5144" fmla="*/ 4635092 h 5873374"/>
              <a:gd name="connsiteX5145" fmla="*/ 4276142 w 5252311"/>
              <a:gd name="connsiteY5145" fmla="*/ 4636808 h 5873374"/>
              <a:gd name="connsiteX5146" fmla="*/ 4272521 w 5252311"/>
              <a:gd name="connsiteY5146" fmla="*/ 4640368 h 5873374"/>
              <a:gd name="connsiteX5147" fmla="*/ 4269089 w 5252311"/>
              <a:gd name="connsiteY5147" fmla="*/ 4638652 h 5873374"/>
              <a:gd name="connsiteX5148" fmla="*/ 4272711 w 5252311"/>
              <a:gd name="connsiteY5148" fmla="*/ 4635092 h 5873374"/>
              <a:gd name="connsiteX5149" fmla="*/ 631480 w 5252311"/>
              <a:gd name="connsiteY5149" fmla="*/ 4634139 h 5873374"/>
              <a:gd name="connsiteX5150" fmla="*/ 635165 w 5252311"/>
              <a:gd name="connsiteY5150" fmla="*/ 4636173 h 5873374"/>
              <a:gd name="connsiteX5151" fmla="*/ 624491 w 5252311"/>
              <a:gd name="connsiteY5151" fmla="*/ 4647235 h 5873374"/>
              <a:gd name="connsiteX5152" fmla="*/ 613434 w 5252311"/>
              <a:gd name="connsiteY5152" fmla="*/ 4643484 h 5873374"/>
              <a:gd name="connsiteX5153" fmla="*/ 622394 w 5252311"/>
              <a:gd name="connsiteY5153" fmla="*/ 4638207 h 5873374"/>
              <a:gd name="connsiteX5154" fmla="*/ 631480 w 5252311"/>
              <a:gd name="connsiteY5154" fmla="*/ 4634139 h 5873374"/>
              <a:gd name="connsiteX5155" fmla="*/ 1135402 w 5252311"/>
              <a:gd name="connsiteY5155" fmla="*/ 4633248 h 5873374"/>
              <a:gd name="connsiteX5156" fmla="*/ 1145314 w 5252311"/>
              <a:gd name="connsiteY5156" fmla="*/ 4635537 h 5873374"/>
              <a:gd name="connsiteX5157" fmla="*/ 1139596 w 5252311"/>
              <a:gd name="connsiteY5157" fmla="*/ 4652702 h 5873374"/>
              <a:gd name="connsiteX5158" fmla="*/ 1146775 w 5252311"/>
              <a:gd name="connsiteY5158" fmla="*/ 4657216 h 5873374"/>
              <a:gd name="connsiteX5159" fmla="*/ 1167360 w 5252311"/>
              <a:gd name="connsiteY5159" fmla="*/ 4647044 h 5873374"/>
              <a:gd name="connsiteX5160" fmla="*/ 1177912 w 5252311"/>
              <a:gd name="connsiteY5160" fmla="*/ 4646027 h 5873374"/>
              <a:gd name="connsiteX5161" fmla="*/ 1176004 w 5252311"/>
              <a:gd name="connsiteY5161" fmla="*/ 4650350 h 5873374"/>
              <a:gd name="connsiteX5162" fmla="*/ 1165520 w 5252311"/>
              <a:gd name="connsiteY5162" fmla="*/ 4663510 h 5873374"/>
              <a:gd name="connsiteX5163" fmla="*/ 1163169 w 5252311"/>
              <a:gd name="connsiteY5163" fmla="*/ 4680293 h 5873374"/>
              <a:gd name="connsiteX5164" fmla="*/ 1158849 w 5252311"/>
              <a:gd name="connsiteY5164" fmla="*/ 4687540 h 5873374"/>
              <a:gd name="connsiteX5165" fmla="*/ 1148047 w 5252311"/>
              <a:gd name="connsiteY5165" fmla="*/ 4689193 h 5873374"/>
              <a:gd name="connsiteX5166" fmla="*/ 1144869 w 5252311"/>
              <a:gd name="connsiteY5166" fmla="*/ 4702099 h 5873374"/>
              <a:gd name="connsiteX5167" fmla="*/ 1140804 w 5252311"/>
              <a:gd name="connsiteY5167" fmla="*/ 4705913 h 5873374"/>
              <a:gd name="connsiteX5168" fmla="*/ 1123838 w 5252311"/>
              <a:gd name="connsiteY5168" fmla="*/ 4709028 h 5873374"/>
              <a:gd name="connsiteX5169" fmla="*/ 1131651 w 5252311"/>
              <a:gd name="connsiteY5169" fmla="*/ 4711063 h 5873374"/>
              <a:gd name="connsiteX5170" fmla="*/ 1130953 w 5252311"/>
              <a:gd name="connsiteY5170" fmla="*/ 4715704 h 5873374"/>
              <a:gd name="connsiteX5171" fmla="*/ 1108969 w 5252311"/>
              <a:gd name="connsiteY5171" fmla="*/ 4713415 h 5873374"/>
              <a:gd name="connsiteX5172" fmla="*/ 1095623 w 5252311"/>
              <a:gd name="connsiteY5172" fmla="*/ 4716594 h 5873374"/>
              <a:gd name="connsiteX5173" fmla="*/ 1088829 w 5252311"/>
              <a:gd name="connsiteY5173" fmla="*/ 4725303 h 5873374"/>
              <a:gd name="connsiteX5174" fmla="*/ 1096068 w 5252311"/>
              <a:gd name="connsiteY5174" fmla="*/ 4732932 h 5873374"/>
              <a:gd name="connsiteX5175" fmla="*/ 1085269 w 5252311"/>
              <a:gd name="connsiteY5175" fmla="*/ 4745012 h 5873374"/>
              <a:gd name="connsiteX5176" fmla="*/ 1069700 w 5252311"/>
              <a:gd name="connsiteY5176" fmla="*/ 4747618 h 5873374"/>
              <a:gd name="connsiteX5177" fmla="*/ 1077323 w 5252311"/>
              <a:gd name="connsiteY5177" fmla="*/ 4736747 h 5873374"/>
              <a:gd name="connsiteX5178" fmla="*/ 1079866 w 5252311"/>
              <a:gd name="connsiteY5178" fmla="*/ 4733886 h 5873374"/>
              <a:gd name="connsiteX5179" fmla="*/ 1075421 w 5252311"/>
              <a:gd name="connsiteY5179" fmla="*/ 4731279 h 5873374"/>
              <a:gd name="connsiteX5180" fmla="*/ 1085269 w 5252311"/>
              <a:gd name="connsiteY5180" fmla="*/ 4710745 h 5873374"/>
              <a:gd name="connsiteX5181" fmla="*/ 1099818 w 5252311"/>
              <a:gd name="connsiteY5181" fmla="*/ 4696314 h 5873374"/>
              <a:gd name="connsiteX5182" fmla="*/ 1090162 w 5252311"/>
              <a:gd name="connsiteY5182" fmla="*/ 4696314 h 5873374"/>
              <a:gd name="connsiteX5183" fmla="*/ 1087302 w 5252311"/>
              <a:gd name="connsiteY5183" fmla="*/ 4692181 h 5873374"/>
              <a:gd name="connsiteX5184" fmla="*/ 1107569 w 5252311"/>
              <a:gd name="connsiteY5184" fmla="*/ 4689766 h 5873374"/>
              <a:gd name="connsiteX5185" fmla="*/ 1119064 w 5252311"/>
              <a:gd name="connsiteY5185" fmla="*/ 4686650 h 5873374"/>
              <a:gd name="connsiteX5186" fmla="*/ 1104394 w 5252311"/>
              <a:gd name="connsiteY5186" fmla="*/ 4679975 h 5873374"/>
              <a:gd name="connsiteX5187" fmla="*/ 1100836 w 5252311"/>
              <a:gd name="connsiteY5187" fmla="*/ 4676733 h 5873374"/>
              <a:gd name="connsiteX5188" fmla="*/ 1125678 w 5252311"/>
              <a:gd name="connsiteY5188" fmla="*/ 4660013 h 5873374"/>
              <a:gd name="connsiteX5189" fmla="*/ 1122498 w 5252311"/>
              <a:gd name="connsiteY5189" fmla="*/ 4651049 h 5873374"/>
              <a:gd name="connsiteX5190" fmla="*/ 1128026 w 5252311"/>
              <a:gd name="connsiteY5190" fmla="*/ 4643356 h 5873374"/>
              <a:gd name="connsiteX5191" fmla="*/ 1133814 w 5252311"/>
              <a:gd name="connsiteY5191" fmla="*/ 4638588 h 5873374"/>
              <a:gd name="connsiteX5192" fmla="*/ 1135402 w 5252311"/>
              <a:gd name="connsiteY5192" fmla="*/ 4633248 h 5873374"/>
              <a:gd name="connsiteX5193" fmla="*/ 95630 w 5252311"/>
              <a:gd name="connsiteY5193" fmla="*/ 4633185 h 5873374"/>
              <a:gd name="connsiteX5194" fmla="*/ 99188 w 5252311"/>
              <a:gd name="connsiteY5194" fmla="*/ 4636809 h 5873374"/>
              <a:gd name="connsiteX5195" fmla="*/ 97472 w 5252311"/>
              <a:gd name="connsiteY5195" fmla="*/ 4640242 h 5873374"/>
              <a:gd name="connsiteX5196" fmla="*/ 93914 w 5252311"/>
              <a:gd name="connsiteY5196" fmla="*/ 4636618 h 5873374"/>
              <a:gd name="connsiteX5197" fmla="*/ 95630 w 5252311"/>
              <a:gd name="connsiteY5197" fmla="*/ 4633185 h 5873374"/>
              <a:gd name="connsiteX5198" fmla="*/ 1093150 w 5252311"/>
              <a:gd name="connsiteY5198" fmla="*/ 4632041 h 5873374"/>
              <a:gd name="connsiteX5199" fmla="*/ 1105285 w 5252311"/>
              <a:gd name="connsiteY5199" fmla="*/ 4636872 h 5873374"/>
              <a:gd name="connsiteX5200" fmla="*/ 1093848 w 5252311"/>
              <a:gd name="connsiteY5200" fmla="*/ 4637508 h 5873374"/>
              <a:gd name="connsiteX5201" fmla="*/ 1081710 w 5252311"/>
              <a:gd name="connsiteY5201" fmla="*/ 4633757 h 5873374"/>
              <a:gd name="connsiteX5202" fmla="*/ 1080819 w 5252311"/>
              <a:gd name="connsiteY5202" fmla="*/ 4632676 h 5873374"/>
              <a:gd name="connsiteX5203" fmla="*/ 1093150 w 5252311"/>
              <a:gd name="connsiteY5203" fmla="*/ 4632041 h 5873374"/>
              <a:gd name="connsiteX5204" fmla="*/ 4313062 w 5252311"/>
              <a:gd name="connsiteY5204" fmla="*/ 4631341 h 5873374"/>
              <a:gd name="connsiteX5205" fmla="*/ 4316620 w 5252311"/>
              <a:gd name="connsiteY5205" fmla="*/ 4634964 h 5873374"/>
              <a:gd name="connsiteX5206" fmla="*/ 4314905 w 5252311"/>
              <a:gd name="connsiteY5206" fmla="*/ 4638398 h 5873374"/>
              <a:gd name="connsiteX5207" fmla="*/ 4311346 w 5252311"/>
              <a:gd name="connsiteY5207" fmla="*/ 4634774 h 5873374"/>
              <a:gd name="connsiteX5208" fmla="*/ 4313062 w 5252311"/>
              <a:gd name="connsiteY5208" fmla="*/ 4631341 h 5873374"/>
              <a:gd name="connsiteX5209" fmla="*/ 1377442 w 5252311"/>
              <a:gd name="connsiteY5209" fmla="*/ 4631087 h 5873374"/>
              <a:gd name="connsiteX5210" fmla="*/ 1372671 w 5252311"/>
              <a:gd name="connsiteY5210" fmla="*/ 4631659 h 5873374"/>
              <a:gd name="connsiteX5211" fmla="*/ 1370001 w 5252311"/>
              <a:gd name="connsiteY5211" fmla="*/ 4638398 h 5873374"/>
              <a:gd name="connsiteX5212" fmla="*/ 1377442 w 5252311"/>
              <a:gd name="connsiteY5212" fmla="*/ 4631087 h 5873374"/>
              <a:gd name="connsiteX5213" fmla="*/ 902865 w 5252311"/>
              <a:gd name="connsiteY5213" fmla="*/ 4631023 h 5873374"/>
              <a:gd name="connsiteX5214" fmla="*/ 912588 w 5252311"/>
              <a:gd name="connsiteY5214" fmla="*/ 4634139 h 5873374"/>
              <a:gd name="connsiteX5215" fmla="*/ 909727 w 5252311"/>
              <a:gd name="connsiteY5215" fmla="*/ 4640878 h 5873374"/>
              <a:gd name="connsiteX5216" fmla="*/ 904453 w 5252311"/>
              <a:gd name="connsiteY5216" fmla="*/ 4654737 h 5873374"/>
              <a:gd name="connsiteX5217" fmla="*/ 899436 w 5252311"/>
              <a:gd name="connsiteY5217" fmla="*/ 4658742 h 5873374"/>
              <a:gd name="connsiteX5218" fmla="*/ 902865 w 5252311"/>
              <a:gd name="connsiteY5218" fmla="*/ 4631023 h 5873374"/>
              <a:gd name="connsiteX5219" fmla="*/ 581346 w 5252311"/>
              <a:gd name="connsiteY5219" fmla="*/ 4627654 h 5873374"/>
              <a:gd name="connsiteX5220" fmla="*/ 599011 w 5252311"/>
              <a:gd name="connsiteY5220" fmla="*/ 4629879 h 5873374"/>
              <a:gd name="connsiteX5221" fmla="*/ 610194 w 5252311"/>
              <a:gd name="connsiteY5221" fmla="*/ 4635919 h 5873374"/>
              <a:gd name="connsiteX5222" fmla="*/ 601425 w 5252311"/>
              <a:gd name="connsiteY5222" fmla="*/ 4637381 h 5873374"/>
              <a:gd name="connsiteX5223" fmla="*/ 595769 w 5252311"/>
              <a:gd name="connsiteY5223" fmla="*/ 4635792 h 5873374"/>
              <a:gd name="connsiteX5224" fmla="*/ 583824 w 5252311"/>
              <a:gd name="connsiteY5224" fmla="*/ 4635347 h 5873374"/>
              <a:gd name="connsiteX5225" fmla="*/ 581346 w 5252311"/>
              <a:gd name="connsiteY5225" fmla="*/ 4627654 h 5873374"/>
              <a:gd name="connsiteX5226" fmla="*/ 4058757 w 5252311"/>
              <a:gd name="connsiteY5226" fmla="*/ 4627336 h 5873374"/>
              <a:gd name="connsiteX5227" fmla="*/ 4062126 w 5252311"/>
              <a:gd name="connsiteY5227" fmla="*/ 4630769 h 5873374"/>
              <a:gd name="connsiteX5228" fmla="*/ 4058440 w 5252311"/>
              <a:gd name="connsiteY5228" fmla="*/ 4636110 h 5873374"/>
              <a:gd name="connsiteX5229" fmla="*/ 4055072 w 5252311"/>
              <a:gd name="connsiteY5229" fmla="*/ 4632676 h 5873374"/>
              <a:gd name="connsiteX5230" fmla="*/ 4058757 w 5252311"/>
              <a:gd name="connsiteY5230" fmla="*/ 4627336 h 5873374"/>
              <a:gd name="connsiteX5231" fmla="*/ 418931 w 5252311"/>
              <a:gd name="connsiteY5231" fmla="*/ 4627336 h 5873374"/>
              <a:gd name="connsiteX5232" fmla="*/ 417215 w 5252311"/>
              <a:gd name="connsiteY5232" fmla="*/ 4630769 h 5873374"/>
              <a:gd name="connsiteX5233" fmla="*/ 420774 w 5252311"/>
              <a:gd name="connsiteY5233" fmla="*/ 4634393 h 5873374"/>
              <a:gd name="connsiteX5234" fmla="*/ 422489 w 5252311"/>
              <a:gd name="connsiteY5234" fmla="*/ 4630960 h 5873374"/>
              <a:gd name="connsiteX5235" fmla="*/ 418931 w 5252311"/>
              <a:gd name="connsiteY5235" fmla="*/ 4627336 h 5873374"/>
              <a:gd name="connsiteX5236" fmla="*/ 50302 w 5252311"/>
              <a:gd name="connsiteY5236" fmla="*/ 4626566 h 5873374"/>
              <a:gd name="connsiteX5237" fmla="*/ 59475 w 5252311"/>
              <a:gd name="connsiteY5237" fmla="*/ 4628926 h 5873374"/>
              <a:gd name="connsiteX5238" fmla="*/ 73455 w 5252311"/>
              <a:gd name="connsiteY5238" fmla="*/ 4640687 h 5873374"/>
              <a:gd name="connsiteX5239" fmla="*/ 123334 w 5252311"/>
              <a:gd name="connsiteY5239" fmla="*/ 4669168 h 5873374"/>
              <a:gd name="connsiteX5240" fmla="*/ 134327 w 5252311"/>
              <a:gd name="connsiteY5240" fmla="*/ 4665354 h 5873374"/>
              <a:gd name="connsiteX5241" fmla="*/ 138330 w 5252311"/>
              <a:gd name="connsiteY5241" fmla="*/ 4670439 h 5873374"/>
              <a:gd name="connsiteX5242" fmla="*/ 157139 w 5252311"/>
              <a:gd name="connsiteY5242" fmla="*/ 4684362 h 5873374"/>
              <a:gd name="connsiteX5243" fmla="*/ 163938 w 5252311"/>
              <a:gd name="connsiteY5243" fmla="*/ 4690338 h 5873374"/>
              <a:gd name="connsiteX5244" fmla="*/ 176456 w 5252311"/>
              <a:gd name="connsiteY5244" fmla="*/ 4704197 h 5873374"/>
              <a:gd name="connsiteX5245" fmla="*/ 192913 w 5252311"/>
              <a:gd name="connsiteY5245" fmla="*/ 4714623 h 5873374"/>
              <a:gd name="connsiteX5246" fmla="*/ 187258 w 5252311"/>
              <a:gd name="connsiteY5246" fmla="*/ 4715831 h 5873374"/>
              <a:gd name="connsiteX5247" fmla="*/ 173278 w 5252311"/>
              <a:gd name="connsiteY5247" fmla="*/ 4713225 h 5873374"/>
              <a:gd name="connsiteX5248" fmla="*/ 165018 w 5252311"/>
              <a:gd name="connsiteY5248" fmla="*/ 4708330 h 5873374"/>
              <a:gd name="connsiteX5249" fmla="*/ 132929 w 5252311"/>
              <a:gd name="connsiteY5249" fmla="*/ 4692436 h 5873374"/>
              <a:gd name="connsiteX5250" fmla="*/ 116409 w 5252311"/>
              <a:gd name="connsiteY5250" fmla="*/ 4692881 h 5873374"/>
              <a:gd name="connsiteX5251" fmla="*/ 142906 w 5252311"/>
              <a:gd name="connsiteY5251" fmla="*/ 4707058 h 5873374"/>
              <a:gd name="connsiteX5252" fmla="*/ 214582 w 5252311"/>
              <a:gd name="connsiteY5252" fmla="*/ 4748762 h 5873374"/>
              <a:gd name="connsiteX5253" fmla="*/ 227989 w 5252311"/>
              <a:gd name="connsiteY5253" fmla="*/ 4752386 h 5873374"/>
              <a:gd name="connsiteX5254" fmla="*/ 237647 w 5252311"/>
              <a:gd name="connsiteY5254" fmla="*/ 4747809 h 5873374"/>
              <a:gd name="connsiteX5255" fmla="*/ 221825 w 5252311"/>
              <a:gd name="connsiteY5255" fmla="*/ 4739481 h 5873374"/>
              <a:gd name="connsiteX5256" fmla="*/ 207211 w 5252311"/>
              <a:gd name="connsiteY5256" fmla="*/ 4725431 h 5873374"/>
              <a:gd name="connsiteX5257" fmla="*/ 212866 w 5252311"/>
              <a:gd name="connsiteY5257" fmla="*/ 4720218 h 5873374"/>
              <a:gd name="connsiteX5258" fmla="*/ 233898 w 5252311"/>
              <a:gd name="connsiteY5258" fmla="*/ 4722061 h 5873374"/>
              <a:gd name="connsiteX5259" fmla="*/ 243430 w 5252311"/>
              <a:gd name="connsiteY5259" fmla="*/ 4726194 h 5873374"/>
              <a:gd name="connsiteX5260" fmla="*/ 248132 w 5252311"/>
              <a:gd name="connsiteY5260" fmla="*/ 4731280 h 5873374"/>
              <a:gd name="connsiteX5261" fmla="*/ 253787 w 5252311"/>
              <a:gd name="connsiteY5261" fmla="*/ 4734522 h 5873374"/>
              <a:gd name="connsiteX5262" fmla="*/ 261920 w 5252311"/>
              <a:gd name="connsiteY5262" fmla="*/ 4737447 h 5873374"/>
              <a:gd name="connsiteX5263" fmla="*/ 271642 w 5252311"/>
              <a:gd name="connsiteY5263" fmla="*/ 4744821 h 5873374"/>
              <a:gd name="connsiteX5264" fmla="*/ 286131 w 5252311"/>
              <a:gd name="connsiteY5264" fmla="*/ 4752386 h 5873374"/>
              <a:gd name="connsiteX5265" fmla="*/ 299218 w 5252311"/>
              <a:gd name="connsiteY5265" fmla="*/ 4758108 h 5873374"/>
              <a:gd name="connsiteX5266" fmla="*/ 380934 w 5252311"/>
              <a:gd name="connsiteY5266" fmla="*/ 4785445 h 5873374"/>
              <a:gd name="connsiteX5267" fmla="*/ 400441 w 5252311"/>
              <a:gd name="connsiteY5267" fmla="*/ 4789704 h 5873374"/>
              <a:gd name="connsiteX5268" fmla="*/ 456803 w 5252311"/>
              <a:gd name="connsiteY5268" fmla="*/ 4794345 h 5873374"/>
              <a:gd name="connsiteX5269" fmla="*/ 445873 w 5252311"/>
              <a:gd name="connsiteY5269" fmla="*/ 4790976 h 5873374"/>
              <a:gd name="connsiteX5270" fmla="*/ 433863 w 5252311"/>
              <a:gd name="connsiteY5270" fmla="*/ 4783156 h 5873374"/>
              <a:gd name="connsiteX5271" fmla="*/ 443458 w 5252311"/>
              <a:gd name="connsiteY5271" fmla="*/ 4775591 h 5873374"/>
              <a:gd name="connsiteX5272" fmla="*/ 453816 w 5252311"/>
              <a:gd name="connsiteY5272" fmla="*/ 4781249 h 5873374"/>
              <a:gd name="connsiteX5273" fmla="*/ 463792 w 5252311"/>
              <a:gd name="connsiteY5273" fmla="*/ 4786907 h 5873374"/>
              <a:gd name="connsiteX5274" fmla="*/ 504014 w 5252311"/>
              <a:gd name="connsiteY5274" fmla="*/ 4795744 h 5873374"/>
              <a:gd name="connsiteX5275" fmla="*/ 489400 w 5252311"/>
              <a:gd name="connsiteY5275" fmla="*/ 4798350 h 5873374"/>
              <a:gd name="connsiteX5276" fmla="*/ 500456 w 5252311"/>
              <a:gd name="connsiteY5276" fmla="*/ 4803500 h 5873374"/>
              <a:gd name="connsiteX5277" fmla="*/ 522632 w 5252311"/>
              <a:gd name="connsiteY5277" fmla="*/ 4806424 h 5873374"/>
              <a:gd name="connsiteX5278" fmla="*/ 521743 w 5252311"/>
              <a:gd name="connsiteY5278" fmla="*/ 4811828 h 5873374"/>
              <a:gd name="connsiteX5279" fmla="*/ 533499 w 5252311"/>
              <a:gd name="connsiteY5279" fmla="*/ 4817550 h 5873374"/>
              <a:gd name="connsiteX5280" fmla="*/ 547478 w 5252311"/>
              <a:gd name="connsiteY5280" fmla="*/ 4815261 h 5873374"/>
              <a:gd name="connsiteX5281" fmla="*/ 607461 w 5252311"/>
              <a:gd name="connsiteY5281" fmla="*/ 4806869 h 5873374"/>
              <a:gd name="connsiteX5282" fmla="*/ 638914 w 5252311"/>
              <a:gd name="connsiteY5282" fmla="*/ 4811764 h 5873374"/>
              <a:gd name="connsiteX5283" fmla="*/ 631798 w 5252311"/>
              <a:gd name="connsiteY5283" fmla="*/ 4814117 h 5873374"/>
              <a:gd name="connsiteX5284" fmla="*/ 629956 w 5252311"/>
              <a:gd name="connsiteY5284" fmla="*/ 4826831 h 5873374"/>
              <a:gd name="connsiteX5285" fmla="*/ 630908 w 5252311"/>
              <a:gd name="connsiteY5285" fmla="*/ 4833761 h 5873374"/>
              <a:gd name="connsiteX5286" fmla="*/ 634911 w 5252311"/>
              <a:gd name="connsiteY5286" fmla="*/ 4839165 h 5873374"/>
              <a:gd name="connsiteX5287" fmla="*/ 618009 w 5252311"/>
              <a:gd name="connsiteY5287" fmla="*/ 4844696 h 5873374"/>
              <a:gd name="connsiteX5288" fmla="*/ 594499 w 5252311"/>
              <a:gd name="connsiteY5288" fmla="*/ 4854550 h 5873374"/>
              <a:gd name="connsiteX5289" fmla="*/ 582489 w 5252311"/>
              <a:gd name="connsiteY5289" fmla="*/ 4856457 h 5873374"/>
              <a:gd name="connsiteX5290" fmla="*/ 576516 w 5252311"/>
              <a:gd name="connsiteY5290" fmla="*/ 4836304 h 5873374"/>
              <a:gd name="connsiteX5291" fmla="*/ 586492 w 5252311"/>
              <a:gd name="connsiteY5291" fmla="*/ 4827022 h 5873374"/>
              <a:gd name="connsiteX5292" fmla="*/ 591322 w 5252311"/>
              <a:gd name="connsiteY5292" fmla="*/ 4818948 h 5873374"/>
              <a:gd name="connsiteX5293" fmla="*/ 587700 w 5252311"/>
              <a:gd name="connsiteY5293" fmla="*/ 4817740 h 5873374"/>
              <a:gd name="connsiteX5294" fmla="*/ 548812 w 5252311"/>
              <a:gd name="connsiteY5294" fmla="*/ 4824606 h 5873374"/>
              <a:gd name="connsiteX5295" fmla="*/ 538709 w 5252311"/>
              <a:gd name="connsiteY5295" fmla="*/ 4831409 h 5873374"/>
              <a:gd name="connsiteX5296" fmla="*/ 538773 w 5252311"/>
              <a:gd name="connsiteY5296" fmla="*/ 4839419 h 5873374"/>
              <a:gd name="connsiteX5297" fmla="*/ 528033 w 5252311"/>
              <a:gd name="connsiteY5297" fmla="*/ 4840945 h 5873374"/>
              <a:gd name="connsiteX5298" fmla="*/ 535786 w 5252311"/>
              <a:gd name="connsiteY5298" fmla="*/ 4845077 h 5873374"/>
              <a:gd name="connsiteX5299" fmla="*/ 488573 w 5252311"/>
              <a:gd name="connsiteY5299" fmla="*/ 4840500 h 5873374"/>
              <a:gd name="connsiteX5300" fmla="*/ 461314 w 5252311"/>
              <a:gd name="connsiteY5300" fmla="*/ 4847302 h 5873374"/>
              <a:gd name="connsiteX5301" fmla="*/ 438692 w 5252311"/>
              <a:gd name="connsiteY5301" fmla="*/ 4834905 h 5873374"/>
              <a:gd name="connsiteX5302" fmla="*/ 418295 w 5252311"/>
              <a:gd name="connsiteY5302" fmla="*/ 4826958 h 5873374"/>
              <a:gd name="connsiteX5303" fmla="*/ 380298 w 5252311"/>
              <a:gd name="connsiteY5303" fmla="*/ 4819457 h 5873374"/>
              <a:gd name="connsiteX5304" fmla="*/ 359011 w 5252311"/>
              <a:gd name="connsiteY5304" fmla="*/ 4811319 h 5873374"/>
              <a:gd name="connsiteX5305" fmla="*/ 372673 w 5252311"/>
              <a:gd name="connsiteY5305" fmla="*/ 4802928 h 5873374"/>
              <a:gd name="connsiteX5306" fmla="*/ 370258 w 5252311"/>
              <a:gd name="connsiteY5306" fmla="*/ 4792819 h 5873374"/>
              <a:gd name="connsiteX5307" fmla="*/ 358567 w 5252311"/>
              <a:gd name="connsiteY5307" fmla="*/ 4795807 h 5873374"/>
              <a:gd name="connsiteX5308" fmla="*/ 332514 w 5252311"/>
              <a:gd name="connsiteY5308" fmla="*/ 4807696 h 5873374"/>
              <a:gd name="connsiteX5309" fmla="*/ 314214 w 5252311"/>
              <a:gd name="connsiteY5309" fmla="*/ 4801974 h 5873374"/>
              <a:gd name="connsiteX5310" fmla="*/ 326477 w 5252311"/>
              <a:gd name="connsiteY5310" fmla="*/ 4791421 h 5873374"/>
              <a:gd name="connsiteX5311" fmla="*/ 326414 w 5252311"/>
              <a:gd name="connsiteY5311" fmla="*/ 4788178 h 5873374"/>
              <a:gd name="connsiteX5312" fmla="*/ 322793 w 5252311"/>
              <a:gd name="connsiteY5312" fmla="*/ 4780677 h 5873374"/>
              <a:gd name="connsiteX5313" fmla="*/ 314087 w 5252311"/>
              <a:gd name="connsiteY5313" fmla="*/ 4778070 h 5873374"/>
              <a:gd name="connsiteX5314" fmla="*/ 307034 w 5252311"/>
              <a:gd name="connsiteY5314" fmla="*/ 4784682 h 5873374"/>
              <a:gd name="connsiteX5315" fmla="*/ 308114 w 5252311"/>
              <a:gd name="connsiteY5315" fmla="*/ 4794409 h 5873374"/>
              <a:gd name="connsiteX5316" fmla="*/ 276599 w 5252311"/>
              <a:gd name="connsiteY5316" fmla="*/ 4790785 h 5873374"/>
              <a:gd name="connsiteX5317" fmla="*/ 258997 w 5252311"/>
              <a:gd name="connsiteY5317" fmla="*/ 4786462 h 5873374"/>
              <a:gd name="connsiteX5318" fmla="*/ 252961 w 5252311"/>
              <a:gd name="connsiteY5318" fmla="*/ 4782711 h 5873374"/>
              <a:gd name="connsiteX5319" fmla="*/ 259124 w 5252311"/>
              <a:gd name="connsiteY5319" fmla="*/ 4776099 h 5873374"/>
              <a:gd name="connsiteX5320" fmla="*/ 246861 w 5252311"/>
              <a:gd name="connsiteY5320" fmla="*/ 4775654 h 5873374"/>
              <a:gd name="connsiteX5321" fmla="*/ 243049 w 5252311"/>
              <a:gd name="connsiteY5321" fmla="*/ 4779024 h 5873374"/>
              <a:gd name="connsiteX5322" fmla="*/ 241206 w 5252311"/>
              <a:gd name="connsiteY5322" fmla="*/ 4775972 h 5873374"/>
              <a:gd name="connsiteX5323" fmla="*/ 221889 w 5252311"/>
              <a:gd name="connsiteY5323" fmla="*/ 4766309 h 5873374"/>
              <a:gd name="connsiteX5324" fmla="*/ 178998 w 5252311"/>
              <a:gd name="connsiteY5324" fmla="*/ 4748445 h 5873374"/>
              <a:gd name="connsiteX5325" fmla="*/ 152563 w 5252311"/>
              <a:gd name="connsiteY5325" fmla="*/ 4737128 h 5873374"/>
              <a:gd name="connsiteX5326" fmla="*/ 144620 w 5252311"/>
              <a:gd name="connsiteY5326" fmla="*/ 4733695 h 5873374"/>
              <a:gd name="connsiteX5327" fmla="*/ 128545 w 5252311"/>
              <a:gd name="connsiteY5327" fmla="*/ 4725940 h 5873374"/>
              <a:gd name="connsiteX5328" fmla="*/ 106369 w 5252311"/>
              <a:gd name="connsiteY5328" fmla="*/ 4713352 h 5873374"/>
              <a:gd name="connsiteX5329" fmla="*/ 93533 w 5252311"/>
              <a:gd name="connsiteY5329" fmla="*/ 4704833 h 5873374"/>
              <a:gd name="connsiteX5330" fmla="*/ 63796 w 5252311"/>
              <a:gd name="connsiteY5330" fmla="*/ 4691737 h 5873374"/>
              <a:gd name="connsiteX5331" fmla="*/ 73201 w 5252311"/>
              <a:gd name="connsiteY5331" fmla="*/ 4674508 h 5873374"/>
              <a:gd name="connsiteX5332" fmla="*/ 85337 w 5252311"/>
              <a:gd name="connsiteY5332" fmla="*/ 4678132 h 5873374"/>
              <a:gd name="connsiteX5333" fmla="*/ 103192 w 5252311"/>
              <a:gd name="connsiteY5333" fmla="*/ 4681946 h 5873374"/>
              <a:gd name="connsiteX5334" fmla="*/ 113549 w 5252311"/>
              <a:gd name="connsiteY5334" fmla="*/ 4680548 h 5873374"/>
              <a:gd name="connsiteX5335" fmla="*/ 121365 w 5252311"/>
              <a:gd name="connsiteY5335" fmla="*/ 4682964 h 5873374"/>
              <a:gd name="connsiteX5336" fmla="*/ 114121 w 5252311"/>
              <a:gd name="connsiteY5336" fmla="*/ 4674953 h 5873374"/>
              <a:gd name="connsiteX5337" fmla="*/ 99697 w 5252311"/>
              <a:gd name="connsiteY5337" fmla="*/ 4671075 h 5873374"/>
              <a:gd name="connsiteX5338" fmla="*/ 89340 w 5252311"/>
              <a:gd name="connsiteY5338" fmla="*/ 4666689 h 5873374"/>
              <a:gd name="connsiteX5339" fmla="*/ 66783 w 5252311"/>
              <a:gd name="connsiteY5339" fmla="*/ 4649714 h 5873374"/>
              <a:gd name="connsiteX5340" fmla="*/ 54838 w 5252311"/>
              <a:gd name="connsiteY5340" fmla="*/ 4645582 h 5873374"/>
              <a:gd name="connsiteX5341" fmla="*/ 48420 w 5252311"/>
              <a:gd name="connsiteY5341" fmla="*/ 4633121 h 5873374"/>
              <a:gd name="connsiteX5342" fmla="*/ 50302 w 5252311"/>
              <a:gd name="connsiteY5342" fmla="*/ 4626566 h 5873374"/>
              <a:gd name="connsiteX5343" fmla="*/ 1179185 w 5252311"/>
              <a:gd name="connsiteY5343" fmla="*/ 4623840 h 5873374"/>
              <a:gd name="connsiteX5344" fmla="*/ 1185286 w 5252311"/>
              <a:gd name="connsiteY5344" fmla="*/ 4629053 h 5873374"/>
              <a:gd name="connsiteX5345" fmla="*/ 1178802 w 5252311"/>
              <a:gd name="connsiteY5345" fmla="*/ 4628099 h 5873374"/>
              <a:gd name="connsiteX5346" fmla="*/ 1179185 w 5252311"/>
              <a:gd name="connsiteY5346" fmla="*/ 4623840 h 5873374"/>
              <a:gd name="connsiteX5347" fmla="*/ 105035 w 5252311"/>
              <a:gd name="connsiteY5347" fmla="*/ 4621233 h 5873374"/>
              <a:gd name="connsiteX5348" fmla="*/ 101413 w 5252311"/>
              <a:gd name="connsiteY5348" fmla="*/ 4624793 h 5873374"/>
              <a:gd name="connsiteX5349" fmla="*/ 104844 w 5252311"/>
              <a:gd name="connsiteY5349" fmla="*/ 4626510 h 5873374"/>
              <a:gd name="connsiteX5350" fmla="*/ 108465 w 5252311"/>
              <a:gd name="connsiteY5350" fmla="*/ 4622950 h 5873374"/>
              <a:gd name="connsiteX5351" fmla="*/ 105035 w 5252311"/>
              <a:gd name="connsiteY5351" fmla="*/ 4621233 h 5873374"/>
              <a:gd name="connsiteX5352" fmla="*/ 1214705 w 5252311"/>
              <a:gd name="connsiteY5352" fmla="*/ 4621042 h 5873374"/>
              <a:gd name="connsiteX5353" fmla="*/ 1218075 w 5252311"/>
              <a:gd name="connsiteY5353" fmla="*/ 4624666 h 5873374"/>
              <a:gd name="connsiteX5354" fmla="*/ 1214452 w 5252311"/>
              <a:gd name="connsiteY5354" fmla="*/ 4628035 h 5873374"/>
              <a:gd name="connsiteX5355" fmla="*/ 1211081 w 5252311"/>
              <a:gd name="connsiteY5355" fmla="*/ 4624411 h 5873374"/>
              <a:gd name="connsiteX5356" fmla="*/ 1214705 w 5252311"/>
              <a:gd name="connsiteY5356" fmla="*/ 4621042 h 5873374"/>
              <a:gd name="connsiteX5357" fmla="*/ 1489784 w 5252311"/>
              <a:gd name="connsiteY5357" fmla="*/ 4618690 h 5873374"/>
              <a:gd name="connsiteX5358" fmla="*/ 1485463 w 5252311"/>
              <a:gd name="connsiteY5358" fmla="*/ 4621678 h 5873374"/>
              <a:gd name="connsiteX5359" fmla="*/ 1480889 w 5252311"/>
              <a:gd name="connsiteY5359" fmla="*/ 4627844 h 5873374"/>
              <a:gd name="connsiteX5360" fmla="*/ 1484828 w 5252311"/>
              <a:gd name="connsiteY5360" fmla="*/ 4630133 h 5873374"/>
              <a:gd name="connsiteX5361" fmla="*/ 1489784 w 5252311"/>
              <a:gd name="connsiteY5361" fmla="*/ 4618690 h 5873374"/>
              <a:gd name="connsiteX5362" fmla="*/ 427318 w 5252311"/>
              <a:gd name="connsiteY5362" fmla="*/ 4617864 h 5873374"/>
              <a:gd name="connsiteX5363" fmla="*/ 432338 w 5252311"/>
              <a:gd name="connsiteY5363" fmla="*/ 4619835 h 5873374"/>
              <a:gd name="connsiteX5364" fmla="*/ 438438 w 5252311"/>
              <a:gd name="connsiteY5364" fmla="*/ 4626319 h 5873374"/>
              <a:gd name="connsiteX5365" fmla="*/ 448096 w 5252311"/>
              <a:gd name="connsiteY5365" fmla="*/ 4630960 h 5873374"/>
              <a:gd name="connsiteX5366" fmla="*/ 450321 w 5252311"/>
              <a:gd name="connsiteY5366" fmla="*/ 4637508 h 5873374"/>
              <a:gd name="connsiteX5367" fmla="*/ 483237 w 5252311"/>
              <a:gd name="connsiteY5367" fmla="*/ 4650350 h 5873374"/>
              <a:gd name="connsiteX5368" fmla="*/ 445682 w 5252311"/>
              <a:gd name="connsiteY5368" fmla="*/ 4639988 h 5873374"/>
              <a:gd name="connsiteX5369" fmla="*/ 432783 w 5252311"/>
              <a:gd name="connsiteY5369" fmla="*/ 4641831 h 5873374"/>
              <a:gd name="connsiteX5370" fmla="*/ 420456 w 5252311"/>
              <a:gd name="connsiteY5370" fmla="*/ 4638652 h 5873374"/>
              <a:gd name="connsiteX5371" fmla="*/ 415563 w 5252311"/>
              <a:gd name="connsiteY5371" fmla="*/ 4627654 h 5873374"/>
              <a:gd name="connsiteX5372" fmla="*/ 417597 w 5252311"/>
              <a:gd name="connsiteY5372" fmla="*/ 4620153 h 5873374"/>
              <a:gd name="connsiteX5373" fmla="*/ 427318 w 5252311"/>
              <a:gd name="connsiteY5373" fmla="*/ 4617864 h 5873374"/>
              <a:gd name="connsiteX5374" fmla="*/ 1248580 w 5252311"/>
              <a:gd name="connsiteY5374" fmla="*/ 4616552 h 5873374"/>
              <a:gd name="connsiteX5375" fmla="*/ 1247684 w 5252311"/>
              <a:gd name="connsiteY5375" fmla="*/ 4623203 h 5873374"/>
              <a:gd name="connsiteX5376" fmla="*/ 1240505 w 5252311"/>
              <a:gd name="connsiteY5376" fmla="*/ 4626636 h 5873374"/>
              <a:gd name="connsiteX5377" fmla="*/ 1241902 w 5252311"/>
              <a:gd name="connsiteY5377" fmla="*/ 4616909 h 5873374"/>
              <a:gd name="connsiteX5378" fmla="*/ 1248580 w 5252311"/>
              <a:gd name="connsiteY5378" fmla="*/ 4616552 h 5873374"/>
              <a:gd name="connsiteX5379" fmla="*/ 745346 w 5252311"/>
              <a:gd name="connsiteY5379" fmla="*/ 4613541 h 5873374"/>
              <a:gd name="connsiteX5380" fmla="*/ 764726 w 5252311"/>
              <a:gd name="connsiteY5380" fmla="*/ 4616338 h 5873374"/>
              <a:gd name="connsiteX5381" fmla="*/ 772796 w 5252311"/>
              <a:gd name="connsiteY5381" fmla="*/ 4620153 h 5873374"/>
              <a:gd name="connsiteX5382" fmla="*/ 767903 w 5252311"/>
              <a:gd name="connsiteY5382" fmla="*/ 4635410 h 5873374"/>
              <a:gd name="connsiteX5383" fmla="*/ 765679 w 5252311"/>
              <a:gd name="connsiteY5383" fmla="*/ 4637063 h 5873374"/>
              <a:gd name="connsiteX5384" fmla="*/ 750682 w 5252311"/>
              <a:gd name="connsiteY5384" fmla="*/ 4637572 h 5873374"/>
              <a:gd name="connsiteX5385" fmla="*/ 727617 w 5252311"/>
              <a:gd name="connsiteY5385" fmla="*/ 4634266 h 5873374"/>
              <a:gd name="connsiteX5386" fmla="*/ 720183 w 5252311"/>
              <a:gd name="connsiteY5386" fmla="*/ 4626001 h 5873374"/>
              <a:gd name="connsiteX5387" fmla="*/ 728697 w 5252311"/>
              <a:gd name="connsiteY5387" fmla="*/ 4622950 h 5873374"/>
              <a:gd name="connsiteX5388" fmla="*/ 737402 w 5252311"/>
              <a:gd name="connsiteY5388" fmla="*/ 4615194 h 5873374"/>
              <a:gd name="connsiteX5389" fmla="*/ 745346 w 5252311"/>
              <a:gd name="connsiteY5389" fmla="*/ 4613541 h 5873374"/>
              <a:gd name="connsiteX5390" fmla="*/ 1387097 w 5252311"/>
              <a:gd name="connsiteY5390" fmla="*/ 4611443 h 5873374"/>
              <a:gd name="connsiteX5391" fmla="*/ 1390526 w 5252311"/>
              <a:gd name="connsiteY5391" fmla="*/ 4613159 h 5873374"/>
              <a:gd name="connsiteX5392" fmla="*/ 1386904 w 5252311"/>
              <a:gd name="connsiteY5392" fmla="*/ 4616719 h 5873374"/>
              <a:gd name="connsiteX5393" fmla="*/ 1383476 w 5252311"/>
              <a:gd name="connsiteY5393" fmla="*/ 4615003 h 5873374"/>
              <a:gd name="connsiteX5394" fmla="*/ 1387097 w 5252311"/>
              <a:gd name="connsiteY5394" fmla="*/ 4611443 h 5873374"/>
              <a:gd name="connsiteX5395" fmla="*/ 97918 w 5252311"/>
              <a:gd name="connsiteY5395" fmla="*/ 4608709 h 5873374"/>
              <a:gd name="connsiteX5396" fmla="*/ 118697 w 5252311"/>
              <a:gd name="connsiteY5396" fmla="*/ 4627018 h 5873374"/>
              <a:gd name="connsiteX5397" fmla="*/ 134518 w 5252311"/>
              <a:gd name="connsiteY5397" fmla="*/ 4636809 h 5873374"/>
              <a:gd name="connsiteX5398" fmla="*/ 149959 w 5252311"/>
              <a:gd name="connsiteY5398" fmla="*/ 4637444 h 5873374"/>
              <a:gd name="connsiteX5399" fmla="*/ 160126 w 5252311"/>
              <a:gd name="connsiteY5399" fmla="*/ 4647807 h 5873374"/>
              <a:gd name="connsiteX5400" fmla="*/ 172136 w 5252311"/>
              <a:gd name="connsiteY5400" fmla="*/ 4655944 h 5873374"/>
              <a:gd name="connsiteX5401" fmla="*/ 188593 w 5252311"/>
              <a:gd name="connsiteY5401" fmla="*/ 4661793 h 5873374"/>
              <a:gd name="connsiteX5402" fmla="*/ 207656 w 5252311"/>
              <a:gd name="connsiteY5402" fmla="*/ 4674444 h 5873374"/>
              <a:gd name="connsiteX5403" fmla="*/ 216743 w 5252311"/>
              <a:gd name="connsiteY5403" fmla="*/ 4685188 h 5873374"/>
              <a:gd name="connsiteX5404" fmla="*/ 191261 w 5252311"/>
              <a:gd name="connsiteY5404" fmla="*/ 4681247 h 5873374"/>
              <a:gd name="connsiteX5405" fmla="*/ 175631 w 5252311"/>
              <a:gd name="connsiteY5405" fmla="*/ 4677305 h 5873374"/>
              <a:gd name="connsiteX5406" fmla="*/ 169022 w 5252311"/>
              <a:gd name="connsiteY5406" fmla="*/ 4675525 h 5873374"/>
              <a:gd name="connsiteX5407" fmla="*/ 144430 w 5252311"/>
              <a:gd name="connsiteY5407" fmla="*/ 4656008 h 5873374"/>
              <a:gd name="connsiteX5408" fmla="*/ 131087 w 5252311"/>
              <a:gd name="connsiteY5408" fmla="*/ 4647108 h 5873374"/>
              <a:gd name="connsiteX5409" fmla="*/ 103383 w 5252311"/>
              <a:gd name="connsiteY5409" fmla="*/ 4631850 h 5873374"/>
              <a:gd name="connsiteX5410" fmla="*/ 83685 w 5252311"/>
              <a:gd name="connsiteY5410" fmla="*/ 4623649 h 5873374"/>
              <a:gd name="connsiteX5411" fmla="*/ 97918 w 5252311"/>
              <a:gd name="connsiteY5411" fmla="*/ 4608709 h 5873374"/>
              <a:gd name="connsiteX5412" fmla="*/ 262611 w 5252311"/>
              <a:gd name="connsiteY5412" fmla="*/ 4607589 h 5873374"/>
              <a:gd name="connsiteX5413" fmla="*/ 269673 w 5252311"/>
              <a:gd name="connsiteY5413" fmla="*/ 4612079 h 5873374"/>
              <a:gd name="connsiteX5414" fmla="*/ 260204 w 5252311"/>
              <a:gd name="connsiteY5414" fmla="*/ 4621361 h 5873374"/>
              <a:gd name="connsiteX5415" fmla="*/ 255439 w 5252311"/>
              <a:gd name="connsiteY5415" fmla="*/ 4617673 h 5873374"/>
              <a:gd name="connsiteX5416" fmla="*/ 261602 w 5252311"/>
              <a:gd name="connsiteY5416" fmla="*/ 4611062 h 5873374"/>
              <a:gd name="connsiteX5417" fmla="*/ 262611 w 5252311"/>
              <a:gd name="connsiteY5417" fmla="*/ 4607589 h 5873374"/>
              <a:gd name="connsiteX5418" fmla="*/ 1503257 w 5252311"/>
              <a:gd name="connsiteY5418" fmla="*/ 4605085 h 5873374"/>
              <a:gd name="connsiteX5419" fmla="*/ 1499634 w 5252311"/>
              <a:gd name="connsiteY5419" fmla="*/ 4608645 h 5873374"/>
              <a:gd name="connsiteX5420" fmla="*/ 1503066 w 5252311"/>
              <a:gd name="connsiteY5420" fmla="*/ 4610362 h 5873374"/>
              <a:gd name="connsiteX5421" fmla="*/ 1506688 w 5252311"/>
              <a:gd name="connsiteY5421" fmla="*/ 4606802 h 5873374"/>
              <a:gd name="connsiteX5422" fmla="*/ 1503257 w 5252311"/>
              <a:gd name="connsiteY5422" fmla="*/ 4605085 h 5873374"/>
              <a:gd name="connsiteX5423" fmla="*/ 1217781 w 5252311"/>
              <a:gd name="connsiteY5423" fmla="*/ 4603774 h 5873374"/>
              <a:gd name="connsiteX5424" fmla="*/ 1214832 w 5252311"/>
              <a:gd name="connsiteY5424" fmla="*/ 4608137 h 5873374"/>
              <a:gd name="connsiteX5425" fmla="*/ 1207906 w 5252311"/>
              <a:gd name="connsiteY5425" fmla="*/ 4634838 h 5873374"/>
              <a:gd name="connsiteX5426" fmla="*/ 1220039 w 5252311"/>
              <a:gd name="connsiteY5426" fmla="*/ 4629497 h 5873374"/>
              <a:gd name="connsiteX5427" fmla="*/ 1230654 w 5252311"/>
              <a:gd name="connsiteY5427" fmla="*/ 4625810 h 5873374"/>
              <a:gd name="connsiteX5428" fmla="*/ 1222836 w 5252311"/>
              <a:gd name="connsiteY5428" fmla="*/ 4638906 h 5873374"/>
              <a:gd name="connsiteX5429" fmla="*/ 1212098 w 5252311"/>
              <a:gd name="connsiteY5429" fmla="*/ 4645518 h 5873374"/>
              <a:gd name="connsiteX5430" fmla="*/ 1191502 w 5252311"/>
              <a:gd name="connsiteY5430" fmla="*/ 4649332 h 5873374"/>
              <a:gd name="connsiteX5431" fmla="*/ 1193732 w 5252311"/>
              <a:gd name="connsiteY5431" fmla="*/ 4644183 h 5873374"/>
              <a:gd name="connsiteX5432" fmla="*/ 1194815 w 5252311"/>
              <a:gd name="connsiteY5432" fmla="*/ 4638779 h 5873374"/>
              <a:gd name="connsiteX5433" fmla="*/ 1193924 w 5252311"/>
              <a:gd name="connsiteY5433" fmla="*/ 4623776 h 5873374"/>
              <a:gd name="connsiteX5434" fmla="*/ 1197226 w 5252311"/>
              <a:gd name="connsiteY5434" fmla="*/ 4619008 h 5873374"/>
              <a:gd name="connsiteX5435" fmla="*/ 1206380 w 5252311"/>
              <a:gd name="connsiteY5435" fmla="*/ 4608709 h 5873374"/>
              <a:gd name="connsiteX5436" fmla="*/ 1217781 w 5252311"/>
              <a:gd name="connsiteY5436" fmla="*/ 4603774 h 5873374"/>
              <a:gd name="connsiteX5437" fmla="*/ 3987778 w 5252311"/>
              <a:gd name="connsiteY5437" fmla="*/ 4603178 h 5873374"/>
              <a:gd name="connsiteX5438" fmla="*/ 3986888 w 5252311"/>
              <a:gd name="connsiteY5438" fmla="*/ 4611760 h 5873374"/>
              <a:gd name="connsiteX5439" fmla="*/ 3981551 w 5252311"/>
              <a:gd name="connsiteY5439" fmla="*/ 4617291 h 5873374"/>
              <a:gd name="connsiteX5440" fmla="*/ 3982758 w 5252311"/>
              <a:gd name="connsiteY5440" fmla="*/ 4603368 h 5873374"/>
              <a:gd name="connsiteX5441" fmla="*/ 3987778 w 5252311"/>
              <a:gd name="connsiteY5441" fmla="*/ 4603178 h 5873374"/>
              <a:gd name="connsiteX5442" fmla="*/ 740262 w 5252311"/>
              <a:gd name="connsiteY5442" fmla="*/ 4601716 h 5873374"/>
              <a:gd name="connsiteX5443" fmla="*/ 730540 w 5252311"/>
              <a:gd name="connsiteY5443" fmla="*/ 4608645 h 5873374"/>
              <a:gd name="connsiteX5444" fmla="*/ 721708 w 5252311"/>
              <a:gd name="connsiteY5444" fmla="*/ 4610870 h 5873374"/>
              <a:gd name="connsiteX5445" fmla="*/ 729968 w 5252311"/>
              <a:gd name="connsiteY5445" fmla="*/ 4605212 h 5873374"/>
              <a:gd name="connsiteX5446" fmla="*/ 740262 w 5252311"/>
              <a:gd name="connsiteY5446" fmla="*/ 4601716 h 5873374"/>
              <a:gd name="connsiteX5447" fmla="*/ 1078531 w 5252311"/>
              <a:gd name="connsiteY5447" fmla="*/ 4600317 h 5873374"/>
              <a:gd name="connsiteX5448" fmla="*/ 1075991 w 5252311"/>
              <a:gd name="connsiteY5448" fmla="*/ 4612459 h 5873374"/>
              <a:gd name="connsiteX5449" fmla="*/ 1074850 w 5252311"/>
              <a:gd name="connsiteY5449" fmla="*/ 4605212 h 5873374"/>
              <a:gd name="connsiteX5450" fmla="*/ 1078531 w 5252311"/>
              <a:gd name="connsiteY5450" fmla="*/ 4600317 h 5873374"/>
              <a:gd name="connsiteX5451" fmla="*/ 761802 w 5252311"/>
              <a:gd name="connsiteY5451" fmla="*/ 4599555 h 5873374"/>
              <a:gd name="connsiteX5452" fmla="*/ 769364 w 5252311"/>
              <a:gd name="connsiteY5452" fmla="*/ 4603306 h 5873374"/>
              <a:gd name="connsiteX5453" fmla="*/ 764153 w 5252311"/>
              <a:gd name="connsiteY5453" fmla="*/ 4606993 h 5873374"/>
              <a:gd name="connsiteX5454" fmla="*/ 756909 w 5252311"/>
              <a:gd name="connsiteY5454" fmla="*/ 4608137 h 5873374"/>
              <a:gd name="connsiteX5455" fmla="*/ 751254 w 5252311"/>
              <a:gd name="connsiteY5455" fmla="*/ 4609154 h 5873374"/>
              <a:gd name="connsiteX5456" fmla="*/ 761802 w 5252311"/>
              <a:gd name="connsiteY5456" fmla="*/ 4599555 h 5873374"/>
              <a:gd name="connsiteX5457" fmla="*/ 701184 w 5252311"/>
              <a:gd name="connsiteY5457" fmla="*/ 4599363 h 5873374"/>
              <a:gd name="connsiteX5458" fmla="*/ 703598 w 5252311"/>
              <a:gd name="connsiteY5458" fmla="*/ 4601398 h 5873374"/>
              <a:gd name="connsiteX5459" fmla="*/ 695339 w 5252311"/>
              <a:gd name="connsiteY5459" fmla="*/ 4610616 h 5873374"/>
              <a:gd name="connsiteX5460" fmla="*/ 685553 w 5252311"/>
              <a:gd name="connsiteY5460" fmla="*/ 4618944 h 5873374"/>
              <a:gd name="connsiteX5461" fmla="*/ 680914 w 5252311"/>
              <a:gd name="connsiteY5461" fmla="*/ 4620660 h 5873374"/>
              <a:gd name="connsiteX5462" fmla="*/ 677038 w 5252311"/>
              <a:gd name="connsiteY5462" fmla="*/ 4626128 h 5873374"/>
              <a:gd name="connsiteX5463" fmla="*/ 675704 w 5252311"/>
              <a:gd name="connsiteY5463" fmla="*/ 4622568 h 5873374"/>
              <a:gd name="connsiteX5464" fmla="*/ 662042 w 5252311"/>
              <a:gd name="connsiteY5464" fmla="*/ 4618563 h 5873374"/>
              <a:gd name="connsiteX5465" fmla="*/ 657721 w 5252311"/>
              <a:gd name="connsiteY5465" fmla="*/ 4613477 h 5873374"/>
              <a:gd name="connsiteX5466" fmla="*/ 650351 w 5252311"/>
              <a:gd name="connsiteY5466" fmla="*/ 4611824 h 5873374"/>
              <a:gd name="connsiteX5467" fmla="*/ 646096 w 5252311"/>
              <a:gd name="connsiteY5467" fmla="*/ 4611824 h 5873374"/>
              <a:gd name="connsiteX5468" fmla="*/ 653400 w 5252311"/>
              <a:gd name="connsiteY5468" fmla="*/ 4604195 h 5873374"/>
              <a:gd name="connsiteX5469" fmla="*/ 660454 w 5252311"/>
              <a:gd name="connsiteY5469" fmla="*/ 4604068 h 5873374"/>
              <a:gd name="connsiteX5470" fmla="*/ 682884 w 5252311"/>
              <a:gd name="connsiteY5470" fmla="*/ 4605466 h 5873374"/>
              <a:gd name="connsiteX5471" fmla="*/ 701184 w 5252311"/>
              <a:gd name="connsiteY5471" fmla="*/ 4599363 h 5873374"/>
              <a:gd name="connsiteX5472" fmla="*/ 602314 w 5252311"/>
              <a:gd name="connsiteY5472" fmla="*/ 4598219 h 5873374"/>
              <a:gd name="connsiteX5473" fmla="*/ 607842 w 5252311"/>
              <a:gd name="connsiteY5473" fmla="*/ 4601525 h 5873374"/>
              <a:gd name="connsiteX5474" fmla="*/ 588335 w 5252311"/>
              <a:gd name="connsiteY5474" fmla="*/ 4612714 h 5873374"/>
              <a:gd name="connsiteX5475" fmla="*/ 586619 w 5252311"/>
              <a:gd name="connsiteY5475" fmla="*/ 4615829 h 5873374"/>
              <a:gd name="connsiteX5476" fmla="*/ 582362 w 5252311"/>
              <a:gd name="connsiteY5476" fmla="*/ 4607564 h 5873374"/>
              <a:gd name="connsiteX5477" fmla="*/ 602314 w 5252311"/>
              <a:gd name="connsiteY5477" fmla="*/ 4598219 h 5873374"/>
              <a:gd name="connsiteX5478" fmla="*/ 1584594 w 5252311"/>
              <a:gd name="connsiteY5478" fmla="*/ 4597710 h 5873374"/>
              <a:gd name="connsiteX5479" fmla="*/ 1577984 w 5252311"/>
              <a:gd name="connsiteY5479" fmla="*/ 4606038 h 5873374"/>
              <a:gd name="connsiteX5480" fmla="*/ 1577097 w 5252311"/>
              <a:gd name="connsiteY5480" fmla="*/ 4600762 h 5873374"/>
              <a:gd name="connsiteX5481" fmla="*/ 1584594 w 5252311"/>
              <a:gd name="connsiteY5481" fmla="*/ 4597710 h 5873374"/>
              <a:gd name="connsiteX5482" fmla="*/ 3861 w 5252311"/>
              <a:gd name="connsiteY5482" fmla="*/ 4594556 h 5873374"/>
              <a:gd name="connsiteX5483" fmla="*/ 14998 w 5252311"/>
              <a:gd name="connsiteY5483" fmla="*/ 4602097 h 5873374"/>
              <a:gd name="connsiteX5484" fmla="*/ 21415 w 5252311"/>
              <a:gd name="connsiteY5484" fmla="*/ 4605149 h 5873374"/>
              <a:gd name="connsiteX5485" fmla="*/ 5593 w 5252311"/>
              <a:gd name="connsiteY5485" fmla="*/ 4616084 h 5873374"/>
              <a:gd name="connsiteX5486" fmla="*/ 5085 w 5252311"/>
              <a:gd name="connsiteY5486" fmla="*/ 4620025 h 5873374"/>
              <a:gd name="connsiteX5487" fmla="*/ 13599 w 5252311"/>
              <a:gd name="connsiteY5487" fmla="*/ 4626637 h 5873374"/>
              <a:gd name="connsiteX5488" fmla="*/ 26625 w 5252311"/>
              <a:gd name="connsiteY5488" fmla="*/ 4635537 h 5873374"/>
              <a:gd name="connsiteX5489" fmla="*/ 41685 w 5252311"/>
              <a:gd name="connsiteY5489" fmla="*/ 4651558 h 5873374"/>
              <a:gd name="connsiteX5490" fmla="*/ 50582 w 5252311"/>
              <a:gd name="connsiteY5490" fmla="*/ 4668405 h 5873374"/>
              <a:gd name="connsiteX5491" fmla="*/ 49946 w 5252311"/>
              <a:gd name="connsiteY5491" fmla="*/ 4670694 h 5873374"/>
              <a:gd name="connsiteX5492" fmla="*/ 34314 w 5252311"/>
              <a:gd name="connsiteY5492" fmla="*/ 4666370 h 5873374"/>
              <a:gd name="connsiteX5493" fmla="*/ 9033 w 5252311"/>
              <a:gd name="connsiteY5493" fmla="*/ 4659108 h 5873374"/>
              <a:gd name="connsiteX5494" fmla="*/ 3861 w 5252311"/>
              <a:gd name="connsiteY5494" fmla="*/ 4655582 h 5873374"/>
              <a:gd name="connsiteX5495" fmla="*/ 143223 w 5252311"/>
              <a:gd name="connsiteY5495" fmla="*/ 4593769 h 5873374"/>
              <a:gd name="connsiteX5496" fmla="*/ 143350 w 5252311"/>
              <a:gd name="connsiteY5496" fmla="*/ 4600445 h 5873374"/>
              <a:gd name="connsiteX5497" fmla="*/ 141316 w 5252311"/>
              <a:gd name="connsiteY5497" fmla="*/ 4598283 h 5873374"/>
              <a:gd name="connsiteX5498" fmla="*/ 143223 w 5252311"/>
              <a:gd name="connsiteY5498" fmla="*/ 4593769 h 5873374"/>
              <a:gd name="connsiteX5499" fmla="*/ 1244745 w 5252311"/>
              <a:gd name="connsiteY5499" fmla="*/ 4592585 h 5873374"/>
              <a:gd name="connsiteX5500" fmla="*/ 1255878 w 5252311"/>
              <a:gd name="connsiteY5500" fmla="*/ 4600380 h 5873374"/>
              <a:gd name="connsiteX5501" fmla="*/ 1260327 w 5252311"/>
              <a:gd name="connsiteY5501" fmla="*/ 4611760 h 5873374"/>
              <a:gd name="connsiteX5502" fmla="*/ 1250414 w 5252311"/>
              <a:gd name="connsiteY5502" fmla="*/ 4604703 h 5873374"/>
              <a:gd name="connsiteX5503" fmla="*/ 1242665 w 5252311"/>
              <a:gd name="connsiteY5503" fmla="*/ 4601270 h 5873374"/>
              <a:gd name="connsiteX5504" fmla="*/ 1240380 w 5252311"/>
              <a:gd name="connsiteY5504" fmla="*/ 4600189 h 5873374"/>
              <a:gd name="connsiteX5505" fmla="*/ 1244745 w 5252311"/>
              <a:gd name="connsiteY5505" fmla="*/ 4592585 h 5873374"/>
              <a:gd name="connsiteX5506" fmla="*/ 4327081 w 5252311"/>
              <a:gd name="connsiteY5506" fmla="*/ 4591489 h 5873374"/>
              <a:gd name="connsiteX5507" fmla="*/ 4330155 w 5252311"/>
              <a:gd name="connsiteY5507" fmla="*/ 4599936 h 5873374"/>
              <a:gd name="connsiteX5508" fmla="*/ 4316493 w 5252311"/>
              <a:gd name="connsiteY5508" fmla="*/ 4627908 h 5873374"/>
              <a:gd name="connsiteX5509" fmla="*/ 4315032 w 5252311"/>
              <a:gd name="connsiteY5509" fmla="*/ 4619262 h 5873374"/>
              <a:gd name="connsiteX5510" fmla="*/ 4321005 w 5252311"/>
              <a:gd name="connsiteY5510" fmla="*/ 4605212 h 5873374"/>
              <a:gd name="connsiteX5511" fmla="*/ 4327081 w 5252311"/>
              <a:gd name="connsiteY5511" fmla="*/ 4591489 h 5873374"/>
              <a:gd name="connsiteX5512" fmla="*/ 371212 w 5252311"/>
              <a:gd name="connsiteY5512" fmla="*/ 4591162 h 5873374"/>
              <a:gd name="connsiteX5513" fmla="*/ 367145 w 5252311"/>
              <a:gd name="connsiteY5513" fmla="*/ 4596630 h 5873374"/>
              <a:gd name="connsiteX5514" fmla="*/ 362188 w 5252311"/>
              <a:gd name="connsiteY5514" fmla="*/ 4597520 h 5873374"/>
              <a:gd name="connsiteX5515" fmla="*/ 371212 w 5252311"/>
              <a:gd name="connsiteY5515" fmla="*/ 4591162 h 5873374"/>
              <a:gd name="connsiteX5516" fmla="*/ 731175 w 5252311"/>
              <a:gd name="connsiteY5516" fmla="*/ 4589573 h 5873374"/>
              <a:gd name="connsiteX5517" fmla="*/ 741723 w 5252311"/>
              <a:gd name="connsiteY5517" fmla="*/ 4589827 h 5873374"/>
              <a:gd name="connsiteX5518" fmla="*/ 733717 w 5252311"/>
              <a:gd name="connsiteY5518" fmla="*/ 4593069 h 5873374"/>
              <a:gd name="connsiteX5519" fmla="*/ 731175 w 5252311"/>
              <a:gd name="connsiteY5519" fmla="*/ 4589573 h 5873374"/>
              <a:gd name="connsiteX5520" fmla="*/ 1402348 w 5252311"/>
              <a:gd name="connsiteY5520" fmla="*/ 4589128 h 5873374"/>
              <a:gd name="connsiteX5521" fmla="*/ 1396629 w 5252311"/>
              <a:gd name="connsiteY5521" fmla="*/ 4592434 h 5873374"/>
              <a:gd name="connsiteX5522" fmla="*/ 1397899 w 5252311"/>
              <a:gd name="connsiteY5522" fmla="*/ 4595994 h 5873374"/>
              <a:gd name="connsiteX5523" fmla="*/ 1403620 w 5252311"/>
              <a:gd name="connsiteY5523" fmla="*/ 4592688 h 5873374"/>
              <a:gd name="connsiteX5524" fmla="*/ 1402348 w 5252311"/>
              <a:gd name="connsiteY5524" fmla="*/ 4589128 h 5873374"/>
              <a:gd name="connsiteX5525" fmla="*/ 759388 w 5252311"/>
              <a:gd name="connsiteY5525" fmla="*/ 4586903 h 5873374"/>
              <a:gd name="connsiteX5526" fmla="*/ 762819 w 5252311"/>
              <a:gd name="connsiteY5526" fmla="*/ 4588620 h 5873374"/>
              <a:gd name="connsiteX5527" fmla="*/ 759197 w 5252311"/>
              <a:gd name="connsiteY5527" fmla="*/ 4592180 h 5873374"/>
              <a:gd name="connsiteX5528" fmla="*/ 755766 w 5252311"/>
              <a:gd name="connsiteY5528" fmla="*/ 4590463 h 5873374"/>
              <a:gd name="connsiteX5529" fmla="*/ 759388 w 5252311"/>
              <a:gd name="connsiteY5529" fmla="*/ 4586903 h 5873374"/>
              <a:gd name="connsiteX5530" fmla="*/ 782446 w 5252311"/>
              <a:gd name="connsiteY5530" fmla="*/ 4586848 h 5873374"/>
              <a:gd name="connsiteX5531" fmla="*/ 787347 w 5252311"/>
              <a:gd name="connsiteY5531" fmla="*/ 4592180 h 5873374"/>
              <a:gd name="connsiteX5532" fmla="*/ 781690 w 5252311"/>
              <a:gd name="connsiteY5532" fmla="*/ 4593388 h 5873374"/>
              <a:gd name="connsiteX5533" fmla="*/ 772096 w 5252311"/>
              <a:gd name="connsiteY5533" fmla="*/ 4590908 h 5873374"/>
              <a:gd name="connsiteX5534" fmla="*/ 773112 w 5252311"/>
              <a:gd name="connsiteY5534" fmla="*/ 4587857 h 5873374"/>
              <a:gd name="connsiteX5535" fmla="*/ 782446 w 5252311"/>
              <a:gd name="connsiteY5535" fmla="*/ 4586848 h 5873374"/>
              <a:gd name="connsiteX5536" fmla="*/ 831573 w 5252311"/>
              <a:gd name="connsiteY5536" fmla="*/ 4586776 h 5873374"/>
              <a:gd name="connsiteX5537" fmla="*/ 827061 w 5252311"/>
              <a:gd name="connsiteY5537" fmla="*/ 4590972 h 5873374"/>
              <a:gd name="connsiteX5538" fmla="*/ 825155 w 5252311"/>
              <a:gd name="connsiteY5538" fmla="*/ 4588810 h 5873374"/>
              <a:gd name="connsiteX5539" fmla="*/ 831573 w 5252311"/>
              <a:gd name="connsiteY5539" fmla="*/ 4586776 h 5873374"/>
              <a:gd name="connsiteX5540" fmla="*/ 4098918 w 5252311"/>
              <a:gd name="connsiteY5540" fmla="*/ 4586586 h 5873374"/>
              <a:gd name="connsiteX5541" fmla="*/ 4104128 w 5252311"/>
              <a:gd name="connsiteY5541" fmla="*/ 4587857 h 5873374"/>
              <a:gd name="connsiteX5542" fmla="*/ 4091610 w 5252311"/>
              <a:gd name="connsiteY5542" fmla="*/ 4593388 h 5873374"/>
              <a:gd name="connsiteX5543" fmla="*/ 4086399 w 5252311"/>
              <a:gd name="connsiteY5543" fmla="*/ 4592116 h 5873374"/>
              <a:gd name="connsiteX5544" fmla="*/ 4098918 w 5252311"/>
              <a:gd name="connsiteY5544" fmla="*/ 4586586 h 5873374"/>
              <a:gd name="connsiteX5545" fmla="*/ 204605 w 5252311"/>
              <a:gd name="connsiteY5545" fmla="*/ 4586140 h 5873374"/>
              <a:gd name="connsiteX5546" fmla="*/ 208036 w 5252311"/>
              <a:gd name="connsiteY5546" fmla="*/ 4587856 h 5873374"/>
              <a:gd name="connsiteX5547" fmla="*/ 204414 w 5252311"/>
              <a:gd name="connsiteY5547" fmla="*/ 4591416 h 5873374"/>
              <a:gd name="connsiteX5548" fmla="*/ 200983 w 5252311"/>
              <a:gd name="connsiteY5548" fmla="*/ 4589700 h 5873374"/>
              <a:gd name="connsiteX5549" fmla="*/ 204605 w 5252311"/>
              <a:gd name="connsiteY5549" fmla="*/ 4586140 h 5873374"/>
              <a:gd name="connsiteX5550" fmla="*/ 3986508 w 5252311"/>
              <a:gd name="connsiteY5550" fmla="*/ 4586077 h 5873374"/>
              <a:gd name="connsiteX5551" fmla="*/ 3989939 w 5252311"/>
              <a:gd name="connsiteY5551" fmla="*/ 4587602 h 5873374"/>
              <a:gd name="connsiteX5552" fmla="*/ 3986254 w 5252311"/>
              <a:gd name="connsiteY5552" fmla="*/ 4593070 h 5873374"/>
              <a:gd name="connsiteX5553" fmla="*/ 3982822 w 5252311"/>
              <a:gd name="connsiteY5553" fmla="*/ 4591544 h 5873374"/>
              <a:gd name="connsiteX5554" fmla="*/ 3986508 w 5252311"/>
              <a:gd name="connsiteY5554" fmla="*/ 4586077 h 5873374"/>
              <a:gd name="connsiteX5555" fmla="*/ 1286252 w 5252311"/>
              <a:gd name="connsiteY5555" fmla="*/ 4584932 h 5873374"/>
              <a:gd name="connsiteX5556" fmla="*/ 1289687 w 5252311"/>
              <a:gd name="connsiteY5556" fmla="*/ 4586649 h 5873374"/>
              <a:gd name="connsiteX5557" fmla="*/ 1286062 w 5252311"/>
              <a:gd name="connsiteY5557" fmla="*/ 4590209 h 5873374"/>
              <a:gd name="connsiteX5558" fmla="*/ 1282626 w 5252311"/>
              <a:gd name="connsiteY5558" fmla="*/ 4588492 h 5873374"/>
              <a:gd name="connsiteX5559" fmla="*/ 1286252 w 5252311"/>
              <a:gd name="connsiteY5559" fmla="*/ 4584932 h 5873374"/>
              <a:gd name="connsiteX5560" fmla="*/ 4064667 w 5252311"/>
              <a:gd name="connsiteY5560" fmla="*/ 4584766 h 5873374"/>
              <a:gd name="connsiteX5561" fmla="*/ 4067081 w 5252311"/>
              <a:gd name="connsiteY5561" fmla="*/ 4589001 h 5873374"/>
              <a:gd name="connsiteX5562" fmla="*/ 4066764 w 5252311"/>
              <a:gd name="connsiteY5562" fmla="*/ 4601271 h 5873374"/>
              <a:gd name="connsiteX5563" fmla="*/ 4063777 w 5252311"/>
              <a:gd name="connsiteY5563" fmla="*/ 4591544 h 5873374"/>
              <a:gd name="connsiteX5564" fmla="*/ 4064667 w 5252311"/>
              <a:gd name="connsiteY5564" fmla="*/ 4584766 h 5873374"/>
              <a:gd name="connsiteX5565" fmla="*/ 3826272 w 5252311"/>
              <a:gd name="connsiteY5565" fmla="*/ 4584535 h 5873374"/>
              <a:gd name="connsiteX5566" fmla="*/ 3827519 w 5252311"/>
              <a:gd name="connsiteY5566" fmla="*/ 4584678 h 5873374"/>
              <a:gd name="connsiteX5567" fmla="*/ 3827138 w 5252311"/>
              <a:gd name="connsiteY5567" fmla="*/ 4595231 h 5873374"/>
              <a:gd name="connsiteX5568" fmla="*/ 3825549 w 5252311"/>
              <a:gd name="connsiteY5568" fmla="*/ 4590781 h 5873374"/>
              <a:gd name="connsiteX5569" fmla="*/ 3826272 w 5252311"/>
              <a:gd name="connsiteY5569" fmla="*/ 4584535 h 5873374"/>
              <a:gd name="connsiteX5570" fmla="*/ 1465255 w 5252311"/>
              <a:gd name="connsiteY5570" fmla="*/ 4584495 h 5873374"/>
              <a:gd name="connsiteX5571" fmla="*/ 1460872 w 5252311"/>
              <a:gd name="connsiteY5571" fmla="*/ 4587221 h 5873374"/>
              <a:gd name="connsiteX5572" fmla="*/ 1454517 w 5252311"/>
              <a:gd name="connsiteY5572" fmla="*/ 4593197 h 5873374"/>
              <a:gd name="connsiteX5573" fmla="*/ 1462015 w 5252311"/>
              <a:gd name="connsiteY5573" fmla="*/ 4588874 h 5873374"/>
              <a:gd name="connsiteX5574" fmla="*/ 1465255 w 5252311"/>
              <a:gd name="connsiteY5574" fmla="*/ 4584495 h 5873374"/>
              <a:gd name="connsiteX5575" fmla="*/ 1437199 w 5252311"/>
              <a:gd name="connsiteY5575" fmla="*/ 4583406 h 5873374"/>
              <a:gd name="connsiteX5576" fmla="*/ 1440566 w 5252311"/>
              <a:gd name="connsiteY5576" fmla="*/ 4587030 h 5873374"/>
              <a:gd name="connsiteX5577" fmla="*/ 1436945 w 5252311"/>
              <a:gd name="connsiteY5577" fmla="*/ 4590400 h 5873374"/>
              <a:gd name="connsiteX5578" fmla="*/ 1433577 w 5252311"/>
              <a:gd name="connsiteY5578" fmla="*/ 4586776 h 5873374"/>
              <a:gd name="connsiteX5579" fmla="*/ 1437199 w 5252311"/>
              <a:gd name="connsiteY5579" fmla="*/ 4583406 h 5873374"/>
              <a:gd name="connsiteX5580" fmla="*/ 1220232 w 5252311"/>
              <a:gd name="connsiteY5580" fmla="*/ 4583398 h 5873374"/>
              <a:gd name="connsiteX5581" fmla="*/ 1222836 w 5252311"/>
              <a:gd name="connsiteY5581" fmla="*/ 4586140 h 5873374"/>
              <a:gd name="connsiteX5582" fmla="*/ 1222583 w 5252311"/>
              <a:gd name="connsiteY5582" fmla="*/ 4596693 h 5873374"/>
              <a:gd name="connsiteX5583" fmla="*/ 1219343 w 5252311"/>
              <a:gd name="connsiteY5583" fmla="*/ 4588619 h 5873374"/>
              <a:gd name="connsiteX5584" fmla="*/ 1220232 w 5252311"/>
              <a:gd name="connsiteY5584" fmla="*/ 4583398 h 5873374"/>
              <a:gd name="connsiteX5585" fmla="*/ 81905 w 5252311"/>
              <a:gd name="connsiteY5585" fmla="*/ 4581372 h 5873374"/>
              <a:gd name="connsiteX5586" fmla="*/ 91309 w 5252311"/>
              <a:gd name="connsiteY5586" fmla="*/ 4583089 h 5873374"/>
              <a:gd name="connsiteX5587" fmla="*/ 93787 w 5252311"/>
              <a:gd name="connsiteY5587" fmla="*/ 4587412 h 5873374"/>
              <a:gd name="connsiteX5588" fmla="*/ 84383 w 5252311"/>
              <a:gd name="connsiteY5588" fmla="*/ 4585695 h 5873374"/>
              <a:gd name="connsiteX5589" fmla="*/ 81905 w 5252311"/>
              <a:gd name="connsiteY5589" fmla="*/ 4581372 h 5873374"/>
              <a:gd name="connsiteX5590" fmla="*/ 531465 w 5252311"/>
              <a:gd name="connsiteY5590" fmla="*/ 4578702 h 5873374"/>
              <a:gd name="connsiteX5591" fmla="*/ 534833 w 5252311"/>
              <a:gd name="connsiteY5591" fmla="*/ 4582326 h 5873374"/>
              <a:gd name="connsiteX5592" fmla="*/ 531211 w 5252311"/>
              <a:gd name="connsiteY5592" fmla="*/ 4585695 h 5873374"/>
              <a:gd name="connsiteX5593" fmla="*/ 527842 w 5252311"/>
              <a:gd name="connsiteY5593" fmla="*/ 4582072 h 5873374"/>
              <a:gd name="connsiteX5594" fmla="*/ 531465 w 5252311"/>
              <a:gd name="connsiteY5594" fmla="*/ 4578702 h 5873374"/>
              <a:gd name="connsiteX5595" fmla="*/ 307733 w 5252311"/>
              <a:gd name="connsiteY5595" fmla="*/ 4578574 h 5873374"/>
              <a:gd name="connsiteX5596" fmla="*/ 315994 w 5252311"/>
              <a:gd name="connsiteY5596" fmla="*/ 4583533 h 5873374"/>
              <a:gd name="connsiteX5597" fmla="*/ 307606 w 5252311"/>
              <a:gd name="connsiteY5597" fmla="*/ 4582707 h 5873374"/>
              <a:gd name="connsiteX5598" fmla="*/ 307733 w 5252311"/>
              <a:gd name="connsiteY5598" fmla="*/ 4578574 h 5873374"/>
              <a:gd name="connsiteX5599" fmla="*/ 853556 w 5252311"/>
              <a:gd name="connsiteY5599" fmla="*/ 4577431 h 5873374"/>
              <a:gd name="connsiteX5600" fmla="*/ 847710 w 5252311"/>
              <a:gd name="connsiteY5600" fmla="*/ 4582962 h 5873374"/>
              <a:gd name="connsiteX5601" fmla="*/ 840338 w 5252311"/>
              <a:gd name="connsiteY5601" fmla="*/ 4582898 h 5873374"/>
              <a:gd name="connsiteX5602" fmla="*/ 853556 w 5252311"/>
              <a:gd name="connsiteY5602" fmla="*/ 4577431 h 5873374"/>
              <a:gd name="connsiteX5603" fmla="*/ 1124283 w 5252311"/>
              <a:gd name="connsiteY5603" fmla="*/ 4577113 h 5873374"/>
              <a:gd name="connsiteX5604" fmla="*/ 1121798 w 5252311"/>
              <a:gd name="connsiteY5604" fmla="*/ 4583343 h 5873374"/>
              <a:gd name="connsiteX5605" fmla="*/ 1119763 w 5252311"/>
              <a:gd name="connsiteY5605" fmla="*/ 4581309 h 5873374"/>
              <a:gd name="connsiteX5606" fmla="*/ 1124283 w 5252311"/>
              <a:gd name="connsiteY5606" fmla="*/ 4577113 h 5873374"/>
              <a:gd name="connsiteX5607" fmla="*/ 3861659 w 5252311"/>
              <a:gd name="connsiteY5607" fmla="*/ 4576946 h 5873374"/>
              <a:gd name="connsiteX5608" fmla="*/ 3861071 w 5252311"/>
              <a:gd name="connsiteY5608" fmla="*/ 4585059 h 5873374"/>
              <a:gd name="connsiteX5609" fmla="*/ 3862405 w 5252311"/>
              <a:gd name="connsiteY5609" fmla="*/ 4591226 h 5873374"/>
              <a:gd name="connsiteX5610" fmla="*/ 3862723 w 5252311"/>
              <a:gd name="connsiteY5610" fmla="*/ 4577176 h 5873374"/>
              <a:gd name="connsiteX5611" fmla="*/ 3861659 w 5252311"/>
              <a:gd name="connsiteY5611" fmla="*/ 4576946 h 5873374"/>
              <a:gd name="connsiteX5612" fmla="*/ 518184 w 5252311"/>
              <a:gd name="connsiteY5612" fmla="*/ 4575778 h 5873374"/>
              <a:gd name="connsiteX5613" fmla="*/ 516024 w 5252311"/>
              <a:gd name="connsiteY5613" fmla="*/ 4577812 h 5873374"/>
              <a:gd name="connsiteX5614" fmla="*/ 511512 w 5252311"/>
              <a:gd name="connsiteY5614" fmla="*/ 4575905 h 5873374"/>
              <a:gd name="connsiteX5615" fmla="*/ 518184 w 5252311"/>
              <a:gd name="connsiteY5615" fmla="*/ 4575778 h 5873374"/>
              <a:gd name="connsiteX5616" fmla="*/ 1592093 w 5252311"/>
              <a:gd name="connsiteY5616" fmla="*/ 4574951 h 5873374"/>
              <a:gd name="connsiteX5617" fmla="*/ 1595461 w 5252311"/>
              <a:gd name="connsiteY5617" fmla="*/ 4578575 h 5873374"/>
              <a:gd name="connsiteX5618" fmla="*/ 1591838 w 5252311"/>
              <a:gd name="connsiteY5618" fmla="*/ 4581944 h 5873374"/>
              <a:gd name="connsiteX5619" fmla="*/ 1588472 w 5252311"/>
              <a:gd name="connsiteY5619" fmla="*/ 4578320 h 5873374"/>
              <a:gd name="connsiteX5620" fmla="*/ 1592093 w 5252311"/>
              <a:gd name="connsiteY5620" fmla="*/ 4574951 h 5873374"/>
              <a:gd name="connsiteX5621" fmla="*/ 1351573 w 5252311"/>
              <a:gd name="connsiteY5621" fmla="*/ 4574125 h 5873374"/>
              <a:gd name="connsiteX5622" fmla="*/ 1342048 w 5252311"/>
              <a:gd name="connsiteY5622" fmla="*/ 4585059 h 5873374"/>
              <a:gd name="connsiteX5623" fmla="*/ 1338931 w 5252311"/>
              <a:gd name="connsiteY5623" fmla="*/ 4584551 h 5873374"/>
              <a:gd name="connsiteX5624" fmla="*/ 1336512 w 5252311"/>
              <a:gd name="connsiteY5624" fmla="*/ 4591671 h 5873374"/>
              <a:gd name="connsiteX5625" fmla="*/ 1349225 w 5252311"/>
              <a:gd name="connsiteY5625" fmla="*/ 4590717 h 5873374"/>
              <a:gd name="connsiteX5626" fmla="*/ 1364919 w 5252311"/>
              <a:gd name="connsiteY5626" fmla="*/ 4600444 h 5873374"/>
              <a:gd name="connsiteX5627" fmla="*/ 1361362 w 5252311"/>
              <a:gd name="connsiteY5627" fmla="*/ 4609790 h 5873374"/>
              <a:gd name="connsiteX5628" fmla="*/ 1356087 w 5252311"/>
              <a:gd name="connsiteY5628" fmla="*/ 4609790 h 5873374"/>
              <a:gd name="connsiteX5629" fmla="*/ 1350623 w 5252311"/>
              <a:gd name="connsiteY5629" fmla="*/ 4614685 h 5873374"/>
              <a:gd name="connsiteX5630" fmla="*/ 1344336 w 5252311"/>
              <a:gd name="connsiteY5630" fmla="*/ 4623966 h 5873374"/>
              <a:gd name="connsiteX5631" fmla="*/ 1341155 w 5252311"/>
              <a:gd name="connsiteY5631" fmla="*/ 4629815 h 5873374"/>
              <a:gd name="connsiteX5632" fmla="*/ 1339375 w 5252311"/>
              <a:gd name="connsiteY5632" fmla="*/ 4631023 h 5873374"/>
              <a:gd name="connsiteX5633" fmla="*/ 1319229 w 5252311"/>
              <a:gd name="connsiteY5633" fmla="*/ 4644437 h 5873374"/>
              <a:gd name="connsiteX5634" fmla="*/ 1313509 w 5252311"/>
              <a:gd name="connsiteY5634" fmla="*/ 4646662 h 5873374"/>
              <a:gd name="connsiteX5635" fmla="*/ 1318530 w 5252311"/>
              <a:gd name="connsiteY5635" fmla="*/ 4623140 h 5873374"/>
              <a:gd name="connsiteX5636" fmla="*/ 1328254 w 5252311"/>
              <a:gd name="connsiteY5636" fmla="*/ 4597774 h 5873374"/>
              <a:gd name="connsiteX5637" fmla="*/ 1329018 w 5252311"/>
              <a:gd name="connsiteY5637" fmla="*/ 4585949 h 5873374"/>
              <a:gd name="connsiteX5638" fmla="*/ 1339501 w 5252311"/>
              <a:gd name="connsiteY5638" fmla="*/ 4577367 h 5873374"/>
              <a:gd name="connsiteX5639" fmla="*/ 1347318 w 5252311"/>
              <a:gd name="connsiteY5639" fmla="*/ 4575396 h 5873374"/>
              <a:gd name="connsiteX5640" fmla="*/ 1351573 w 5252311"/>
              <a:gd name="connsiteY5640" fmla="*/ 4574125 h 5873374"/>
              <a:gd name="connsiteX5641" fmla="*/ 1256301 w 5252311"/>
              <a:gd name="connsiteY5641" fmla="*/ 4573324 h 5873374"/>
              <a:gd name="connsiteX5642" fmla="*/ 1260645 w 5252311"/>
              <a:gd name="connsiteY5642" fmla="*/ 4573807 h 5873374"/>
              <a:gd name="connsiteX5643" fmla="*/ 1247684 w 5252311"/>
              <a:gd name="connsiteY5643" fmla="*/ 4583534 h 5873374"/>
              <a:gd name="connsiteX5644" fmla="*/ 1237201 w 5252311"/>
              <a:gd name="connsiteY5644" fmla="*/ 4581753 h 5873374"/>
              <a:gd name="connsiteX5645" fmla="*/ 1256301 w 5252311"/>
              <a:gd name="connsiteY5645" fmla="*/ 4573324 h 5873374"/>
              <a:gd name="connsiteX5646" fmla="*/ 337471 w 5252311"/>
              <a:gd name="connsiteY5646" fmla="*/ 4572662 h 5873374"/>
              <a:gd name="connsiteX5647" fmla="*/ 349671 w 5252311"/>
              <a:gd name="connsiteY5647" fmla="*/ 4575905 h 5873374"/>
              <a:gd name="connsiteX5648" fmla="*/ 353357 w 5252311"/>
              <a:gd name="connsiteY5648" fmla="*/ 4581690 h 5873374"/>
              <a:gd name="connsiteX5649" fmla="*/ 341157 w 5252311"/>
              <a:gd name="connsiteY5649" fmla="*/ 4578448 h 5873374"/>
              <a:gd name="connsiteX5650" fmla="*/ 337471 w 5252311"/>
              <a:gd name="connsiteY5650" fmla="*/ 4572662 h 5873374"/>
              <a:gd name="connsiteX5651" fmla="*/ 3861 w 5252311"/>
              <a:gd name="connsiteY5651" fmla="*/ 4571853 h 5873374"/>
              <a:gd name="connsiteX5652" fmla="*/ 5021 w 5252311"/>
              <a:gd name="connsiteY5652" fmla="*/ 4573616 h 5873374"/>
              <a:gd name="connsiteX5653" fmla="*/ 14934 w 5252311"/>
              <a:gd name="connsiteY5653" fmla="*/ 4580673 h 5873374"/>
              <a:gd name="connsiteX5654" fmla="*/ 6864 w 5252311"/>
              <a:gd name="connsiteY5654" fmla="*/ 4585123 h 5873374"/>
              <a:gd name="connsiteX5655" fmla="*/ 3861 w 5252311"/>
              <a:gd name="connsiteY5655" fmla="*/ 4584609 h 5873374"/>
              <a:gd name="connsiteX5656" fmla="*/ 1668976 w 5252311"/>
              <a:gd name="connsiteY5656" fmla="*/ 4571074 h 5873374"/>
              <a:gd name="connsiteX5657" fmla="*/ 1674134 w 5252311"/>
              <a:gd name="connsiteY5657" fmla="*/ 4576159 h 5873374"/>
              <a:gd name="connsiteX5658" fmla="*/ 1670574 w 5252311"/>
              <a:gd name="connsiteY5658" fmla="*/ 4584996 h 5873374"/>
              <a:gd name="connsiteX5659" fmla="*/ 1665679 w 5252311"/>
              <a:gd name="connsiteY5659" fmla="*/ 4579720 h 5873374"/>
              <a:gd name="connsiteX5660" fmla="*/ 1668976 w 5252311"/>
              <a:gd name="connsiteY5660" fmla="*/ 4571074 h 5873374"/>
              <a:gd name="connsiteX5661" fmla="*/ 420137 w 5252311"/>
              <a:gd name="connsiteY5661" fmla="*/ 4568848 h 5873374"/>
              <a:gd name="connsiteX5662" fmla="*/ 428081 w 5252311"/>
              <a:gd name="connsiteY5662" fmla="*/ 4572536 h 5873374"/>
              <a:gd name="connsiteX5663" fmla="*/ 443966 w 5252311"/>
              <a:gd name="connsiteY5663" fmla="*/ 4579338 h 5873374"/>
              <a:gd name="connsiteX5664" fmla="*/ 473069 w 5252311"/>
              <a:gd name="connsiteY5664" fmla="*/ 4590527 h 5873374"/>
              <a:gd name="connsiteX5665" fmla="*/ 524665 w 5252311"/>
              <a:gd name="connsiteY5665" fmla="*/ 4593451 h 5873374"/>
              <a:gd name="connsiteX5666" fmla="*/ 533053 w 5252311"/>
              <a:gd name="connsiteY5666" fmla="*/ 4592879 h 5873374"/>
              <a:gd name="connsiteX5667" fmla="*/ 545572 w 5252311"/>
              <a:gd name="connsiteY5667" fmla="*/ 4595995 h 5873374"/>
              <a:gd name="connsiteX5668" fmla="*/ 553515 w 5252311"/>
              <a:gd name="connsiteY5668" fmla="*/ 4600508 h 5873374"/>
              <a:gd name="connsiteX5669" fmla="*/ 538137 w 5252311"/>
              <a:gd name="connsiteY5669" fmla="*/ 4604005 h 5873374"/>
              <a:gd name="connsiteX5670" fmla="*/ 525173 w 5252311"/>
              <a:gd name="connsiteY5670" fmla="*/ 4606166 h 5873374"/>
              <a:gd name="connsiteX5671" fmla="*/ 565587 w 5252311"/>
              <a:gd name="connsiteY5671" fmla="*/ 4608010 h 5873374"/>
              <a:gd name="connsiteX5672" fmla="*/ 569208 w 5252311"/>
              <a:gd name="connsiteY5672" fmla="*/ 4604641 h 5873374"/>
              <a:gd name="connsiteX5673" fmla="*/ 565269 w 5252311"/>
              <a:gd name="connsiteY5673" fmla="*/ 4616020 h 5873374"/>
              <a:gd name="connsiteX5674" fmla="*/ 557962 w 5252311"/>
              <a:gd name="connsiteY5674" fmla="*/ 4623395 h 5873374"/>
              <a:gd name="connsiteX5675" fmla="*/ 553450 w 5252311"/>
              <a:gd name="connsiteY5675" fmla="*/ 4626192 h 5873374"/>
              <a:gd name="connsiteX5676" fmla="*/ 536930 w 5252311"/>
              <a:gd name="connsiteY5676" fmla="*/ 4622060 h 5873374"/>
              <a:gd name="connsiteX5677" fmla="*/ 493529 w 5252311"/>
              <a:gd name="connsiteY5677" fmla="*/ 4608836 h 5873374"/>
              <a:gd name="connsiteX5678" fmla="*/ 473514 w 5252311"/>
              <a:gd name="connsiteY5678" fmla="*/ 4603242 h 5873374"/>
              <a:gd name="connsiteX5679" fmla="*/ 450194 w 5252311"/>
              <a:gd name="connsiteY5679" fmla="*/ 4592371 h 5873374"/>
              <a:gd name="connsiteX5680" fmla="*/ 433863 w 5252311"/>
              <a:gd name="connsiteY5680" fmla="*/ 4583025 h 5873374"/>
              <a:gd name="connsiteX5681" fmla="*/ 420075 w 5252311"/>
              <a:gd name="connsiteY5681" fmla="*/ 4579910 h 5873374"/>
              <a:gd name="connsiteX5682" fmla="*/ 420137 w 5252311"/>
              <a:gd name="connsiteY5682" fmla="*/ 4568848 h 5873374"/>
              <a:gd name="connsiteX5683" fmla="*/ 235042 w 5252311"/>
              <a:gd name="connsiteY5683" fmla="*/ 4568467 h 5873374"/>
              <a:gd name="connsiteX5684" fmla="*/ 240952 w 5252311"/>
              <a:gd name="connsiteY5684" fmla="*/ 4570946 h 5873374"/>
              <a:gd name="connsiteX5685" fmla="*/ 241333 w 5252311"/>
              <a:gd name="connsiteY5685" fmla="*/ 4575206 h 5873374"/>
              <a:gd name="connsiteX5686" fmla="*/ 235487 w 5252311"/>
              <a:gd name="connsiteY5686" fmla="*/ 4572726 h 5873374"/>
              <a:gd name="connsiteX5687" fmla="*/ 235042 w 5252311"/>
              <a:gd name="connsiteY5687" fmla="*/ 4568467 h 5873374"/>
              <a:gd name="connsiteX5688" fmla="*/ 318090 w 5252311"/>
              <a:gd name="connsiteY5688" fmla="*/ 4567910 h 5873374"/>
              <a:gd name="connsiteX5689" fmla="*/ 324508 w 5252311"/>
              <a:gd name="connsiteY5689" fmla="*/ 4572853 h 5873374"/>
              <a:gd name="connsiteX5690" fmla="*/ 329464 w 5252311"/>
              <a:gd name="connsiteY5690" fmla="*/ 4581372 h 5873374"/>
              <a:gd name="connsiteX5691" fmla="*/ 322919 w 5252311"/>
              <a:gd name="connsiteY5691" fmla="*/ 4576413 h 5873374"/>
              <a:gd name="connsiteX5692" fmla="*/ 318090 w 5252311"/>
              <a:gd name="connsiteY5692" fmla="*/ 4567910 h 5873374"/>
              <a:gd name="connsiteX5693" fmla="*/ 179252 w 5252311"/>
              <a:gd name="connsiteY5693" fmla="*/ 4565924 h 5873374"/>
              <a:gd name="connsiteX5694" fmla="*/ 182429 w 5252311"/>
              <a:gd name="connsiteY5694" fmla="*/ 4569548 h 5873374"/>
              <a:gd name="connsiteX5695" fmla="*/ 176837 w 5252311"/>
              <a:gd name="connsiteY5695" fmla="*/ 4572854 h 5873374"/>
              <a:gd name="connsiteX5696" fmla="*/ 173660 w 5252311"/>
              <a:gd name="connsiteY5696" fmla="*/ 4569230 h 5873374"/>
              <a:gd name="connsiteX5697" fmla="*/ 179252 w 5252311"/>
              <a:gd name="connsiteY5697" fmla="*/ 4565924 h 5873374"/>
              <a:gd name="connsiteX5698" fmla="*/ 305509 w 5252311"/>
              <a:gd name="connsiteY5698" fmla="*/ 4563953 h 5873374"/>
              <a:gd name="connsiteX5699" fmla="*/ 311419 w 5252311"/>
              <a:gd name="connsiteY5699" fmla="*/ 4566432 h 5873374"/>
              <a:gd name="connsiteX5700" fmla="*/ 311800 w 5252311"/>
              <a:gd name="connsiteY5700" fmla="*/ 4570692 h 5873374"/>
              <a:gd name="connsiteX5701" fmla="*/ 305890 w 5252311"/>
              <a:gd name="connsiteY5701" fmla="*/ 4568212 h 5873374"/>
              <a:gd name="connsiteX5702" fmla="*/ 305509 w 5252311"/>
              <a:gd name="connsiteY5702" fmla="*/ 4563953 h 5873374"/>
              <a:gd name="connsiteX5703" fmla="*/ 458263 w 5252311"/>
              <a:gd name="connsiteY5703" fmla="*/ 4563699 h 5873374"/>
              <a:gd name="connsiteX5704" fmla="*/ 461696 w 5252311"/>
              <a:gd name="connsiteY5704" fmla="*/ 4565415 h 5873374"/>
              <a:gd name="connsiteX5705" fmla="*/ 458073 w 5252311"/>
              <a:gd name="connsiteY5705" fmla="*/ 4568975 h 5873374"/>
              <a:gd name="connsiteX5706" fmla="*/ 454642 w 5252311"/>
              <a:gd name="connsiteY5706" fmla="*/ 4567259 h 5873374"/>
              <a:gd name="connsiteX5707" fmla="*/ 458263 w 5252311"/>
              <a:gd name="connsiteY5707" fmla="*/ 4563699 h 5873374"/>
              <a:gd name="connsiteX5708" fmla="*/ 496897 w 5252311"/>
              <a:gd name="connsiteY5708" fmla="*/ 4563381 h 5873374"/>
              <a:gd name="connsiteX5709" fmla="*/ 500265 w 5252311"/>
              <a:gd name="connsiteY5709" fmla="*/ 4567005 h 5873374"/>
              <a:gd name="connsiteX5710" fmla="*/ 496644 w 5252311"/>
              <a:gd name="connsiteY5710" fmla="*/ 4570374 h 5873374"/>
              <a:gd name="connsiteX5711" fmla="*/ 493276 w 5252311"/>
              <a:gd name="connsiteY5711" fmla="*/ 4566750 h 5873374"/>
              <a:gd name="connsiteX5712" fmla="*/ 496897 w 5252311"/>
              <a:gd name="connsiteY5712" fmla="*/ 4563381 h 5873374"/>
              <a:gd name="connsiteX5713" fmla="*/ 1432846 w 5252311"/>
              <a:gd name="connsiteY5713" fmla="*/ 4561155 h 5873374"/>
              <a:gd name="connsiteX5714" fmla="*/ 1419632 w 5252311"/>
              <a:gd name="connsiteY5714" fmla="*/ 4570120 h 5873374"/>
              <a:gd name="connsiteX5715" fmla="*/ 1419824 w 5252311"/>
              <a:gd name="connsiteY5715" fmla="*/ 4582707 h 5873374"/>
              <a:gd name="connsiteX5716" fmla="*/ 1426619 w 5252311"/>
              <a:gd name="connsiteY5716" fmla="*/ 4594913 h 5873374"/>
              <a:gd name="connsiteX5717" fmla="*/ 1430369 w 5252311"/>
              <a:gd name="connsiteY5717" fmla="*/ 4601398 h 5873374"/>
              <a:gd name="connsiteX5718" fmla="*/ 1428209 w 5252311"/>
              <a:gd name="connsiteY5718" fmla="*/ 4603432 h 5873374"/>
              <a:gd name="connsiteX5719" fmla="*/ 1419951 w 5252311"/>
              <a:gd name="connsiteY5719" fmla="*/ 4606293 h 5873374"/>
              <a:gd name="connsiteX5720" fmla="*/ 1436915 w 5252311"/>
              <a:gd name="connsiteY5720" fmla="*/ 4600254 h 5873374"/>
              <a:gd name="connsiteX5721" fmla="*/ 1447783 w 5252311"/>
              <a:gd name="connsiteY5721" fmla="*/ 4586585 h 5873374"/>
              <a:gd name="connsiteX5722" fmla="*/ 1453309 w 5252311"/>
              <a:gd name="connsiteY5722" fmla="*/ 4583979 h 5873374"/>
              <a:gd name="connsiteX5723" fmla="*/ 1457758 w 5252311"/>
              <a:gd name="connsiteY5723" fmla="*/ 4578003 h 5873374"/>
              <a:gd name="connsiteX5724" fmla="*/ 1450386 w 5252311"/>
              <a:gd name="connsiteY5724" fmla="*/ 4572662 h 5873374"/>
              <a:gd name="connsiteX5725" fmla="*/ 1446766 w 5252311"/>
              <a:gd name="connsiteY5725" fmla="*/ 4569357 h 5873374"/>
              <a:gd name="connsiteX5726" fmla="*/ 1432846 w 5252311"/>
              <a:gd name="connsiteY5726" fmla="*/ 4561155 h 5873374"/>
              <a:gd name="connsiteX5727" fmla="*/ 38380 w 5252311"/>
              <a:gd name="connsiteY5727" fmla="*/ 4560941 h 5873374"/>
              <a:gd name="connsiteX5728" fmla="*/ 45687 w 5252311"/>
              <a:gd name="connsiteY5728" fmla="*/ 4564525 h 5873374"/>
              <a:gd name="connsiteX5729" fmla="*/ 52169 w 5252311"/>
              <a:gd name="connsiteY5729" fmla="*/ 4574252 h 5873374"/>
              <a:gd name="connsiteX5730" fmla="*/ 68054 w 5252311"/>
              <a:gd name="connsiteY5730" fmla="*/ 4587284 h 5873374"/>
              <a:gd name="connsiteX5731" fmla="*/ 81841 w 5252311"/>
              <a:gd name="connsiteY5731" fmla="*/ 4593960 h 5873374"/>
              <a:gd name="connsiteX5732" fmla="*/ 87688 w 5252311"/>
              <a:gd name="connsiteY5732" fmla="*/ 4602097 h 5873374"/>
              <a:gd name="connsiteX5733" fmla="*/ 85654 w 5252311"/>
              <a:gd name="connsiteY5733" fmla="*/ 4605721 h 5873374"/>
              <a:gd name="connsiteX5734" fmla="*/ 79617 w 5252311"/>
              <a:gd name="connsiteY5734" fmla="*/ 4603051 h 5873374"/>
              <a:gd name="connsiteX5735" fmla="*/ 53439 w 5252311"/>
              <a:gd name="connsiteY5735" fmla="*/ 4588747 h 5873374"/>
              <a:gd name="connsiteX5736" fmla="*/ 49055 w 5252311"/>
              <a:gd name="connsiteY5736" fmla="*/ 4588937 h 5873374"/>
              <a:gd name="connsiteX5737" fmla="*/ 47975 w 5252311"/>
              <a:gd name="connsiteY5737" fmla="*/ 4594850 h 5873374"/>
              <a:gd name="connsiteX5738" fmla="*/ 57378 w 5252311"/>
              <a:gd name="connsiteY5738" fmla="*/ 4607501 h 5873374"/>
              <a:gd name="connsiteX5739" fmla="*/ 43590 w 5252311"/>
              <a:gd name="connsiteY5739" fmla="*/ 4605975 h 5873374"/>
              <a:gd name="connsiteX5740" fmla="*/ 27386 w 5252311"/>
              <a:gd name="connsiteY5740" fmla="*/ 4601907 h 5873374"/>
              <a:gd name="connsiteX5741" fmla="*/ 33550 w 5252311"/>
              <a:gd name="connsiteY5741" fmla="*/ 4587666 h 5873374"/>
              <a:gd name="connsiteX5742" fmla="*/ 29293 w 5252311"/>
              <a:gd name="connsiteY5742" fmla="*/ 4579910 h 5873374"/>
              <a:gd name="connsiteX5743" fmla="*/ 21731 w 5252311"/>
              <a:gd name="connsiteY5743" fmla="*/ 4575333 h 5873374"/>
              <a:gd name="connsiteX5744" fmla="*/ 24973 w 5252311"/>
              <a:gd name="connsiteY5744" fmla="*/ 4564461 h 5873374"/>
              <a:gd name="connsiteX5745" fmla="*/ 38380 w 5252311"/>
              <a:gd name="connsiteY5745" fmla="*/ 4560941 h 5873374"/>
              <a:gd name="connsiteX5746" fmla="*/ 740198 w 5252311"/>
              <a:gd name="connsiteY5746" fmla="*/ 4559883 h 5873374"/>
              <a:gd name="connsiteX5747" fmla="*/ 742802 w 5252311"/>
              <a:gd name="connsiteY5747" fmla="*/ 4562109 h 5873374"/>
              <a:gd name="connsiteX5748" fmla="*/ 728824 w 5252311"/>
              <a:gd name="connsiteY5748" fmla="*/ 4577494 h 5873374"/>
              <a:gd name="connsiteX5749" fmla="*/ 731111 w 5252311"/>
              <a:gd name="connsiteY5749" fmla="*/ 4569038 h 5873374"/>
              <a:gd name="connsiteX5750" fmla="*/ 740198 w 5252311"/>
              <a:gd name="connsiteY5750" fmla="*/ 4559883 h 5873374"/>
              <a:gd name="connsiteX5751" fmla="*/ 1362885 w 5252311"/>
              <a:gd name="connsiteY5751" fmla="*/ 4559630 h 5873374"/>
              <a:gd name="connsiteX5752" fmla="*/ 1366061 w 5252311"/>
              <a:gd name="connsiteY5752" fmla="*/ 4563254 h 5873374"/>
              <a:gd name="connsiteX5753" fmla="*/ 1360474 w 5252311"/>
              <a:gd name="connsiteY5753" fmla="*/ 4566560 h 5873374"/>
              <a:gd name="connsiteX5754" fmla="*/ 1357295 w 5252311"/>
              <a:gd name="connsiteY5754" fmla="*/ 4562936 h 5873374"/>
              <a:gd name="connsiteX5755" fmla="*/ 1362885 w 5252311"/>
              <a:gd name="connsiteY5755" fmla="*/ 4559630 h 5873374"/>
              <a:gd name="connsiteX5756" fmla="*/ 1199193 w 5252311"/>
              <a:gd name="connsiteY5756" fmla="*/ 4559502 h 5873374"/>
              <a:gd name="connsiteX5757" fmla="*/ 1207080 w 5252311"/>
              <a:gd name="connsiteY5757" fmla="*/ 4560329 h 5873374"/>
              <a:gd name="connsiteX5758" fmla="*/ 1201293 w 5252311"/>
              <a:gd name="connsiteY5758" fmla="*/ 4565606 h 5873374"/>
              <a:gd name="connsiteX5759" fmla="*/ 1199193 w 5252311"/>
              <a:gd name="connsiteY5759" fmla="*/ 4559502 h 5873374"/>
              <a:gd name="connsiteX5760" fmla="*/ 531847 w 5252311"/>
              <a:gd name="connsiteY5760" fmla="*/ 4557906 h 5873374"/>
              <a:gd name="connsiteX5761" fmla="*/ 527652 w 5252311"/>
              <a:gd name="connsiteY5761" fmla="*/ 4562364 h 5873374"/>
              <a:gd name="connsiteX5762" fmla="*/ 519201 w 5252311"/>
              <a:gd name="connsiteY5762" fmla="*/ 4567704 h 5873374"/>
              <a:gd name="connsiteX5763" fmla="*/ 527270 w 5252311"/>
              <a:gd name="connsiteY5763" fmla="*/ 4557977 h 5873374"/>
              <a:gd name="connsiteX5764" fmla="*/ 531847 w 5252311"/>
              <a:gd name="connsiteY5764" fmla="*/ 4557906 h 5873374"/>
              <a:gd name="connsiteX5765" fmla="*/ 641139 w 5252311"/>
              <a:gd name="connsiteY5765" fmla="*/ 4556388 h 5873374"/>
              <a:gd name="connsiteX5766" fmla="*/ 647109 w 5252311"/>
              <a:gd name="connsiteY5766" fmla="*/ 4560965 h 5873374"/>
              <a:gd name="connsiteX5767" fmla="*/ 640821 w 5252311"/>
              <a:gd name="connsiteY5767" fmla="*/ 4565097 h 5873374"/>
              <a:gd name="connsiteX5768" fmla="*/ 634848 w 5252311"/>
              <a:gd name="connsiteY5768" fmla="*/ 4560520 h 5873374"/>
              <a:gd name="connsiteX5769" fmla="*/ 641139 w 5252311"/>
              <a:gd name="connsiteY5769" fmla="*/ 4556388 h 5873374"/>
              <a:gd name="connsiteX5770" fmla="*/ 679769 w 5252311"/>
              <a:gd name="connsiteY5770" fmla="*/ 4556006 h 5873374"/>
              <a:gd name="connsiteX5771" fmla="*/ 683137 w 5252311"/>
              <a:gd name="connsiteY5771" fmla="*/ 4559630 h 5873374"/>
              <a:gd name="connsiteX5772" fmla="*/ 679515 w 5252311"/>
              <a:gd name="connsiteY5772" fmla="*/ 4563000 h 5873374"/>
              <a:gd name="connsiteX5773" fmla="*/ 676147 w 5252311"/>
              <a:gd name="connsiteY5773" fmla="*/ 4559376 h 5873374"/>
              <a:gd name="connsiteX5774" fmla="*/ 679769 w 5252311"/>
              <a:gd name="connsiteY5774" fmla="*/ 4556006 h 5873374"/>
              <a:gd name="connsiteX5775" fmla="*/ 191801 w 5252311"/>
              <a:gd name="connsiteY5775" fmla="*/ 4555951 h 5873374"/>
              <a:gd name="connsiteX5776" fmla="*/ 197171 w 5252311"/>
              <a:gd name="connsiteY5776" fmla="*/ 4561283 h 5873374"/>
              <a:gd name="connsiteX5777" fmla="*/ 203907 w 5252311"/>
              <a:gd name="connsiteY5777" fmla="*/ 4566813 h 5873374"/>
              <a:gd name="connsiteX5778" fmla="*/ 208672 w 5252311"/>
              <a:gd name="connsiteY5778" fmla="*/ 4570501 h 5873374"/>
              <a:gd name="connsiteX5779" fmla="*/ 194311 w 5252311"/>
              <a:gd name="connsiteY5779" fmla="*/ 4569674 h 5873374"/>
              <a:gd name="connsiteX5780" fmla="*/ 187957 w 5252311"/>
              <a:gd name="connsiteY5780" fmla="*/ 4560583 h 5873374"/>
              <a:gd name="connsiteX5781" fmla="*/ 191801 w 5252311"/>
              <a:gd name="connsiteY5781" fmla="*/ 4555951 h 5873374"/>
              <a:gd name="connsiteX5782" fmla="*/ 1687741 w 5252311"/>
              <a:gd name="connsiteY5782" fmla="*/ 4553781 h 5873374"/>
              <a:gd name="connsiteX5783" fmla="*/ 1691165 w 5252311"/>
              <a:gd name="connsiteY5783" fmla="*/ 4555497 h 5873374"/>
              <a:gd name="connsiteX5784" fmla="*/ 1687551 w 5252311"/>
              <a:gd name="connsiteY5784" fmla="*/ 4559058 h 5873374"/>
              <a:gd name="connsiteX5785" fmla="*/ 1684127 w 5252311"/>
              <a:gd name="connsiteY5785" fmla="*/ 4557341 h 5873374"/>
              <a:gd name="connsiteX5786" fmla="*/ 1687741 w 5252311"/>
              <a:gd name="connsiteY5786" fmla="*/ 4553781 h 5873374"/>
              <a:gd name="connsiteX5787" fmla="*/ 323388 w 5252311"/>
              <a:gd name="connsiteY5787" fmla="*/ 4551333 h 5873374"/>
              <a:gd name="connsiteX5788" fmla="*/ 334356 w 5252311"/>
              <a:gd name="connsiteY5788" fmla="*/ 4554416 h 5873374"/>
              <a:gd name="connsiteX5789" fmla="*/ 337979 w 5252311"/>
              <a:gd name="connsiteY5789" fmla="*/ 4560265 h 5873374"/>
              <a:gd name="connsiteX5790" fmla="*/ 326477 w 5252311"/>
              <a:gd name="connsiteY5790" fmla="*/ 4557023 h 5873374"/>
              <a:gd name="connsiteX5791" fmla="*/ 323388 w 5252311"/>
              <a:gd name="connsiteY5791" fmla="*/ 4551333 h 5873374"/>
              <a:gd name="connsiteX5792" fmla="*/ 372907 w 5252311"/>
              <a:gd name="connsiteY5792" fmla="*/ 4550761 h 5873374"/>
              <a:gd name="connsiteX5793" fmla="*/ 395103 w 5252311"/>
              <a:gd name="connsiteY5793" fmla="*/ 4562490 h 5873374"/>
              <a:gd name="connsiteX5794" fmla="*/ 387097 w 5252311"/>
              <a:gd name="connsiteY5794" fmla="*/ 4565033 h 5873374"/>
              <a:gd name="connsiteX5795" fmla="*/ 364475 w 5252311"/>
              <a:gd name="connsiteY5795" fmla="*/ 4559820 h 5873374"/>
              <a:gd name="connsiteX5796" fmla="*/ 351895 w 5252311"/>
              <a:gd name="connsiteY5796" fmla="*/ 4553908 h 5873374"/>
              <a:gd name="connsiteX5797" fmla="*/ 359455 w 5252311"/>
              <a:gd name="connsiteY5797" fmla="*/ 4553145 h 5873374"/>
              <a:gd name="connsiteX5798" fmla="*/ 367144 w 5252311"/>
              <a:gd name="connsiteY5798" fmla="*/ 4552000 h 5873374"/>
              <a:gd name="connsiteX5799" fmla="*/ 372907 w 5252311"/>
              <a:gd name="connsiteY5799" fmla="*/ 4550761 h 5873374"/>
              <a:gd name="connsiteX5800" fmla="*/ 1550850 w 5252311"/>
              <a:gd name="connsiteY5800" fmla="*/ 4550603 h 5873374"/>
              <a:gd name="connsiteX5801" fmla="*/ 1554286 w 5252311"/>
              <a:gd name="connsiteY5801" fmla="*/ 4552128 h 5873374"/>
              <a:gd name="connsiteX5802" fmla="*/ 1550598 w 5252311"/>
              <a:gd name="connsiteY5802" fmla="*/ 4557596 h 5873374"/>
              <a:gd name="connsiteX5803" fmla="*/ 1547169 w 5252311"/>
              <a:gd name="connsiteY5803" fmla="*/ 4556070 h 5873374"/>
              <a:gd name="connsiteX5804" fmla="*/ 1550850 w 5252311"/>
              <a:gd name="connsiteY5804" fmla="*/ 4550603 h 5873374"/>
              <a:gd name="connsiteX5805" fmla="*/ 82669 w 5252311"/>
              <a:gd name="connsiteY5805" fmla="*/ 4550285 h 5873374"/>
              <a:gd name="connsiteX5806" fmla="*/ 79365 w 5252311"/>
              <a:gd name="connsiteY5806" fmla="*/ 4554926 h 5873374"/>
              <a:gd name="connsiteX5807" fmla="*/ 96711 w 5252311"/>
              <a:gd name="connsiteY5807" fmla="*/ 4560456 h 5873374"/>
              <a:gd name="connsiteX5808" fmla="*/ 82669 w 5252311"/>
              <a:gd name="connsiteY5808" fmla="*/ 4550285 h 5873374"/>
              <a:gd name="connsiteX5809" fmla="*/ 3991718 w 5252311"/>
              <a:gd name="connsiteY5809" fmla="*/ 4549394 h 5873374"/>
              <a:gd name="connsiteX5810" fmla="*/ 3992862 w 5252311"/>
              <a:gd name="connsiteY5810" fmla="*/ 4560837 h 5873374"/>
              <a:gd name="connsiteX5811" fmla="*/ 3990511 w 5252311"/>
              <a:gd name="connsiteY5811" fmla="*/ 4577430 h 5873374"/>
              <a:gd name="connsiteX5812" fmla="*/ 3987588 w 5252311"/>
              <a:gd name="connsiteY5812" fmla="*/ 4578384 h 5873374"/>
              <a:gd name="connsiteX5813" fmla="*/ 3991718 w 5252311"/>
              <a:gd name="connsiteY5813" fmla="*/ 4549394 h 5873374"/>
              <a:gd name="connsiteX5814" fmla="*/ 195773 w 5252311"/>
              <a:gd name="connsiteY5814" fmla="*/ 4548822 h 5873374"/>
              <a:gd name="connsiteX5815" fmla="*/ 219474 w 5252311"/>
              <a:gd name="connsiteY5815" fmla="*/ 4561474 h 5873374"/>
              <a:gd name="connsiteX5816" fmla="*/ 203526 w 5252311"/>
              <a:gd name="connsiteY5816" fmla="*/ 4557659 h 5873374"/>
              <a:gd name="connsiteX5817" fmla="*/ 195773 w 5252311"/>
              <a:gd name="connsiteY5817" fmla="*/ 4548822 h 5873374"/>
              <a:gd name="connsiteX5818" fmla="*/ 1667448 w 5252311"/>
              <a:gd name="connsiteY5818" fmla="*/ 4548456 h 5873374"/>
              <a:gd name="connsiteX5819" fmla="*/ 1672037 w 5252311"/>
              <a:gd name="connsiteY5819" fmla="*/ 4548504 h 5873374"/>
              <a:gd name="connsiteX5820" fmla="*/ 1677058 w 5252311"/>
              <a:gd name="connsiteY5820" fmla="*/ 4555561 h 5873374"/>
              <a:gd name="connsiteX5821" fmla="*/ 1668920 w 5252311"/>
              <a:gd name="connsiteY5821" fmla="*/ 4555942 h 5873374"/>
              <a:gd name="connsiteX5822" fmla="*/ 1667448 w 5252311"/>
              <a:gd name="connsiteY5822" fmla="*/ 4548456 h 5873374"/>
              <a:gd name="connsiteX5823" fmla="*/ 1440155 w 5252311"/>
              <a:gd name="connsiteY5823" fmla="*/ 4548377 h 5873374"/>
              <a:gd name="connsiteX5824" fmla="*/ 1434944 w 5252311"/>
              <a:gd name="connsiteY5824" fmla="*/ 4551683 h 5873374"/>
              <a:gd name="connsiteX5825" fmla="*/ 1441999 w 5252311"/>
              <a:gd name="connsiteY5825" fmla="*/ 4555434 h 5873374"/>
              <a:gd name="connsiteX5826" fmla="*/ 1447209 w 5252311"/>
              <a:gd name="connsiteY5826" fmla="*/ 4552128 h 5873374"/>
              <a:gd name="connsiteX5827" fmla="*/ 1440155 w 5252311"/>
              <a:gd name="connsiteY5827" fmla="*/ 4548377 h 5873374"/>
              <a:gd name="connsiteX5828" fmla="*/ 1575784 w 5252311"/>
              <a:gd name="connsiteY5828" fmla="*/ 4546239 h 5873374"/>
              <a:gd name="connsiteX5829" fmla="*/ 1582495 w 5252311"/>
              <a:gd name="connsiteY5829" fmla="*/ 4549648 h 5873374"/>
              <a:gd name="connsiteX5830" fmla="*/ 1570353 w 5252311"/>
              <a:gd name="connsiteY5830" fmla="*/ 4554480 h 5873374"/>
              <a:gd name="connsiteX5831" fmla="*/ 1566920 w 5252311"/>
              <a:gd name="connsiteY5831" fmla="*/ 4549076 h 5873374"/>
              <a:gd name="connsiteX5832" fmla="*/ 1575784 w 5252311"/>
              <a:gd name="connsiteY5832" fmla="*/ 4546239 h 5873374"/>
              <a:gd name="connsiteX5833" fmla="*/ 1108587 w 5252311"/>
              <a:gd name="connsiteY5833" fmla="*/ 4545135 h 5873374"/>
              <a:gd name="connsiteX5834" fmla="*/ 1112020 w 5252311"/>
              <a:gd name="connsiteY5834" fmla="*/ 4546851 h 5873374"/>
              <a:gd name="connsiteX5835" fmla="*/ 1108396 w 5252311"/>
              <a:gd name="connsiteY5835" fmla="*/ 4550411 h 5873374"/>
              <a:gd name="connsiteX5836" fmla="*/ 1104965 w 5252311"/>
              <a:gd name="connsiteY5836" fmla="*/ 4548695 h 5873374"/>
              <a:gd name="connsiteX5837" fmla="*/ 1108587 w 5252311"/>
              <a:gd name="connsiteY5837" fmla="*/ 4545135 h 5873374"/>
              <a:gd name="connsiteX5838" fmla="*/ 300997 w 5252311"/>
              <a:gd name="connsiteY5838" fmla="*/ 4542274 h 5873374"/>
              <a:gd name="connsiteX5839" fmla="*/ 304365 w 5252311"/>
              <a:gd name="connsiteY5839" fmla="*/ 4545898 h 5873374"/>
              <a:gd name="connsiteX5840" fmla="*/ 300743 w 5252311"/>
              <a:gd name="connsiteY5840" fmla="*/ 4549267 h 5873374"/>
              <a:gd name="connsiteX5841" fmla="*/ 297376 w 5252311"/>
              <a:gd name="connsiteY5841" fmla="*/ 4545643 h 5873374"/>
              <a:gd name="connsiteX5842" fmla="*/ 300997 w 5252311"/>
              <a:gd name="connsiteY5842" fmla="*/ 4542274 h 5873374"/>
              <a:gd name="connsiteX5843" fmla="*/ 324126 w 5252311"/>
              <a:gd name="connsiteY5843" fmla="*/ 4539413 h 5873374"/>
              <a:gd name="connsiteX5844" fmla="*/ 331307 w 5252311"/>
              <a:gd name="connsiteY5844" fmla="*/ 4540112 h 5873374"/>
              <a:gd name="connsiteX5845" fmla="*/ 327240 w 5252311"/>
              <a:gd name="connsiteY5845" fmla="*/ 4545389 h 5873374"/>
              <a:gd name="connsiteX5846" fmla="*/ 324126 w 5252311"/>
              <a:gd name="connsiteY5846" fmla="*/ 4539413 h 5873374"/>
              <a:gd name="connsiteX5847" fmla="*/ 575690 w 5252311"/>
              <a:gd name="connsiteY5847" fmla="*/ 4539159 h 5873374"/>
              <a:gd name="connsiteX5848" fmla="*/ 567049 w 5252311"/>
              <a:gd name="connsiteY5848" fmla="*/ 4546215 h 5873374"/>
              <a:gd name="connsiteX5849" fmla="*/ 568892 w 5252311"/>
              <a:gd name="connsiteY5849" fmla="*/ 4539794 h 5873374"/>
              <a:gd name="connsiteX5850" fmla="*/ 575690 w 5252311"/>
              <a:gd name="connsiteY5850" fmla="*/ 4539159 h 5873374"/>
              <a:gd name="connsiteX5851" fmla="*/ 353802 w 5252311"/>
              <a:gd name="connsiteY5851" fmla="*/ 4538905 h 5873374"/>
              <a:gd name="connsiteX5852" fmla="*/ 357232 w 5252311"/>
              <a:gd name="connsiteY5852" fmla="*/ 4540430 h 5873374"/>
              <a:gd name="connsiteX5853" fmla="*/ 353548 w 5252311"/>
              <a:gd name="connsiteY5853" fmla="*/ 4545898 h 5873374"/>
              <a:gd name="connsiteX5854" fmla="*/ 350116 w 5252311"/>
              <a:gd name="connsiteY5854" fmla="*/ 4544372 h 5873374"/>
              <a:gd name="connsiteX5855" fmla="*/ 353802 w 5252311"/>
              <a:gd name="connsiteY5855" fmla="*/ 4538905 h 5873374"/>
              <a:gd name="connsiteX5856" fmla="*/ 1366953 w 5252311"/>
              <a:gd name="connsiteY5856" fmla="*/ 4538333 h 5873374"/>
              <a:gd name="connsiteX5857" fmla="*/ 1358883 w 5252311"/>
              <a:gd name="connsiteY5857" fmla="*/ 4543673 h 5873374"/>
              <a:gd name="connsiteX5858" fmla="*/ 1350623 w 5252311"/>
              <a:gd name="connsiteY5858" fmla="*/ 4554417 h 5873374"/>
              <a:gd name="connsiteX5859" fmla="*/ 1339440 w 5252311"/>
              <a:gd name="connsiteY5859" fmla="*/ 4557024 h 5873374"/>
              <a:gd name="connsiteX5860" fmla="*/ 1330796 w 5252311"/>
              <a:gd name="connsiteY5860" fmla="*/ 4558104 h 5873374"/>
              <a:gd name="connsiteX5861" fmla="*/ 1327742 w 5252311"/>
              <a:gd name="connsiteY5861" fmla="*/ 4559757 h 5873374"/>
              <a:gd name="connsiteX5862" fmla="*/ 1320055 w 5252311"/>
              <a:gd name="connsiteY5862" fmla="*/ 4563000 h 5873374"/>
              <a:gd name="connsiteX5863" fmla="*/ 1314591 w 5252311"/>
              <a:gd name="connsiteY5863" fmla="*/ 4568403 h 5873374"/>
              <a:gd name="connsiteX5864" fmla="*/ 1322217 w 5252311"/>
              <a:gd name="connsiteY5864" fmla="*/ 4552446 h 5873374"/>
              <a:gd name="connsiteX5865" fmla="*/ 1337904 w 5252311"/>
              <a:gd name="connsiteY5865" fmla="*/ 4550793 h 5873374"/>
              <a:gd name="connsiteX5866" fmla="*/ 1346811 w 5252311"/>
              <a:gd name="connsiteY5866" fmla="*/ 4546725 h 5873374"/>
              <a:gd name="connsiteX5867" fmla="*/ 1356406 w 5252311"/>
              <a:gd name="connsiteY5867" fmla="*/ 4539350 h 5873374"/>
              <a:gd name="connsiteX5868" fmla="*/ 530036 w 5252311"/>
              <a:gd name="connsiteY5868" fmla="*/ 4537944 h 5873374"/>
              <a:gd name="connsiteX5869" fmla="*/ 536358 w 5252311"/>
              <a:gd name="connsiteY5869" fmla="*/ 4539160 h 5873374"/>
              <a:gd name="connsiteX5870" fmla="*/ 542141 w 5252311"/>
              <a:gd name="connsiteY5870" fmla="*/ 4545008 h 5873374"/>
              <a:gd name="connsiteX5871" fmla="*/ 553578 w 5252311"/>
              <a:gd name="connsiteY5871" fmla="*/ 4548377 h 5873374"/>
              <a:gd name="connsiteX5872" fmla="*/ 565904 w 5252311"/>
              <a:gd name="connsiteY5872" fmla="*/ 4547933 h 5873374"/>
              <a:gd name="connsiteX5873" fmla="*/ 555166 w 5252311"/>
              <a:gd name="connsiteY5873" fmla="*/ 4554036 h 5873374"/>
              <a:gd name="connsiteX5874" fmla="*/ 539344 w 5252311"/>
              <a:gd name="connsiteY5874" fmla="*/ 4554672 h 5873374"/>
              <a:gd name="connsiteX5875" fmla="*/ 534389 w 5252311"/>
              <a:gd name="connsiteY5875" fmla="*/ 4546788 h 5873374"/>
              <a:gd name="connsiteX5876" fmla="*/ 531910 w 5252311"/>
              <a:gd name="connsiteY5876" fmla="*/ 4541448 h 5873374"/>
              <a:gd name="connsiteX5877" fmla="*/ 530036 w 5252311"/>
              <a:gd name="connsiteY5877" fmla="*/ 4537944 h 5873374"/>
              <a:gd name="connsiteX5878" fmla="*/ 4327043 w 5252311"/>
              <a:gd name="connsiteY5878" fmla="*/ 4537633 h 5873374"/>
              <a:gd name="connsiteX5879" fmla="*/ 4333269 w 5252311"/>
              <a:gd name="connsiteY5879" fmla="*/ 4540113 h 5873374"/>
              <a:gd name="connsiteX5880" fmla="*/ 4331236 w 5252311"/>
              <a:gd name="connsiteY5880" fmla="*/ 4542147 h 5873374"/>
              <a:gd name="connsiteX5881" fmla="*/ 4327043 w 5252311"/>
              <a:gd name="connsiteY5881" fmla="*/ 4537633 h 5873374"/>
              <a:gd name="connsiteX5882" fmla="*/ 1703026 w 5252311"/>
              <a:gd name="connsiteY5882" fmla="*/ 4536426 h 5873374"/>
              <a:gd name="connsiteX5883" fmla="*/ 1701759 w 5252311"/>
              <a:gd name="connsiteY5883" fmla="*/ 4543165 h 5873374"/>
              <a:gd name="connsiteX5884" fmla="*/ 1699033 w 5252311"/>
              <a:gd name="connsiteY5884" fmla="*/ 4540177 h 5873374"/>
              <a:gd name="connsiteX5885" fmla="*/ 1703026 w 5252311"/>
              <a:gd name="connsiteY5885" fmla="*/ 4536426 h 5873374"/>
              <a:gd name="connsiteX5886" fmla="*/ 3861 w 5252311"/>
              <a:gd name="connsiteY5886" fmla="*/ 4535917 h 5873374"/>
              <a:gd name="connsiteX5887" fmla="*/ 5442 w 5252311"/>
              <a:gd name="connsiteY5887" fmla="*/ 4537355 h 5873374"/>
              <a:gd name="connsiteX5888" fmla="*/ 19764 w 5252311"/>
              <a:gd name="connsiteY5888" fmla="*/ 4555180 h 5873374"/>
              <a:gd name="connsiteX5889" fmla="*/ 5720 w 5252311"/>
              <a:gd name="connsiteY5889" fmla="*/ 4555243 h 5873374"/>
              <a:gd name="connsiteX5890" fmla="*/ 3861 w 5252311"/>
              <a:gd name="connsiteY5890" fmla="*/ 4555321 h 5873374"/>
              <a:gd name="connsiteX5891" fmla="*/ 1323882 w 5252311"/>
              <a:gd name="connsiteY5891" fmla="*/ 4534669 h 5873374"/>
              <a:gd name="connsiteX5892" fmla="*/ 1331115 w 5252311"/>
              <a:gd name="connsiteY5892" fmla="*/ 4537888 h 5873374"/>
              <a:gd name="connsiteX5893" fmla="*/ 1333908 w 5252311"/>
              <a:gd name="connsiteY5893" fmla="*/ 4543609 h 5873374"/>
              <a:gd name="connsiteX5894" fmla="*/ 1326288 w 5252311"/>
              <a:gd name="connsiteY5894" fmla="*/ 4540367 h 5873374"/>
              <a:gd name="connsiteX5895" fmla="*/ 1323882 w 5252311"/>
              <a:gd name="connsiteY5895" fmla="*/ 4534669 h 5873374"/>
              <a:gd name="connsiteX5896" fmla="*/ 187512 w 5252311"/>
              <a:gd name="connsiteY5896" fmla="*/ 4534581 h 5873374"/>
              <a:gd name="connsiteX5897" fmla="*/ 192215 w 5252311"/>
              <a:gd name="connsiteY5897" fmla="*/ 4540049 h 5873374"/>
              <a:gd name="connsiteX5898" fmla="*/ 180523 w 5252311"/>
              <a:gd name="connsiteY5898" fmla="*/ 4542782 h 5873374"/>
              <a:gd name="connsiteX5899" fmla="*/ 187512 w 5252311"/>
              <a:gd name="connsiteY5899" fmla="*/ 4534581 h 5873374"/>
              <a:gd name="connsiteX5900" fmla="*/ 4027747 w 5252311"/>
              <a:gd name="connsiteY5900" fmla="*/ 4534137 h 5873374"/>
              <a:gd name="connsiteX5901" fmla="*/ 4025587 w 5252311"/>
              <a:gd name="connsiteY5901" fmla="*/ 4536171 h 5873374"/>
              <a:gd name="connsiteX5902" fmla="*/ 4021075 w 5252311"/>
              <a:gd name="connsiteY5902" fmla="*/ 4534264 h 5873374"/>
              <a:gd name="connsiteX5903" fmla="*/ 4027747 w 5252311"/>
              <a:gd name="connsiteY5903" fmla="*/ 4534137 h 5873374"/>
              <a:gd name="connsiteX5904" fmla="*/ 67610 w 5252311"/>
              <a:gd name="connsiteY5904" fmla="*/ 4533819 h 5873374"/>
              <a:gd name="connsiteX5905" fmla="*/ 65895 w 5252311"/>
              <a:gd name="connsiteY5905" fmla="*/ 4537252 h 5873374"/>
              <a:gd name="connsiteX5906" fmla="*/ 69453 w 5252311"/>
              <a:gd name="connsiteY5906" fmla="*/ 4540876 h 5873374"/>
              <a:gd name="connsiteX5907" fmla="*/ 71169 w 5252311"/>
              <a:gd name="connsiteY5907" fmla="*/ 4537443 h 5873374"/>
              <a:gd name="connsiteX5908" fmla="*/ 67610 w 5252311"/>
              <a:gd name="connsiteY5908" fmla="*/ 4533819 h 5873374"/>
              <a:gd name="connsiteX5909" fmla="*/ 1462968 w 5252311"/>
              <a:gd name="connsiteY5909" fmla="*/ 4533183 h 5873374"/>
              <a:gd name="connsiteX5910" fmla="*/ 1460489 w 5252311"/>
              <a:gd name="connsiteY5910" fmla="*/ 4539413 h 5873374"/>
              <a:gd name="connsiteX5911" fmla="*/ 1458456 w 5252311"/>
              <a:gd name="connsiteY5911" fmla="*/ 4537443 h 5873374"/>
              <a:gd name="connsiteX5912" fmla="*/ 1462968 w 5252311"/>
              <a:gd name="connsiteY5912" fmla="*/ 4533183 h 5873374"/>
              <a:gd name="connsiteX5913" fmla="*/ 1631829 w 5252311"/>
              <a:gd name="connsiteY5913" fmla="*/ 4530966 h 5873374"/>
              <a:gd name="connsiteX5914" fmla="*/ 1626469 w 5252311"/>
              <a:gd name="connsiteY5914" fmla="*/ 4542719 h 5873374"/>
              <a:gd name="connsiteX5915" fmla="*/ 1629518 w 5252311"/>
              <a:gd name="connsiteY5915" fmla="*/ 4551619 h 5873374"/>
              <a:gd name="connsiteX5916" fmla="*/ 1638608 w 5252311"/>
              <a:gd name="connsiteY5916" fmla="*/ 4553018 h 5873374"/>
              <a:gd name="connsiteX5917" fmla="*/ 1623356 w 5252311"/>
              <a:gd name="connsiteY5917" fmla="*/ 4576032 h 5873374"/>
              <a:gd name="connsiteX5918" fmla="*/ 1620052 w 5252311"/>
              <a:gd name="connsiteY5918" fmla="*/ 4579782 h 5873374"/>
              <a:gd name="connsiteX5919" fmla="*/ 1624372 w 5252311"/>
              <a:gd name="connsiteY5919" fmla="*/ 4582071 h 5873374"/>
              <a:gd name="connsiteX5920" fmla="*/ 1634856 w 5252311"/>
              <a:gd name="connsiteY5920" fmla="*/ 4578320 h 5873374"/>
              <a:gd name="connsiteX5921" fmla="*/ 1633711 w 5252311"/>
              <a:gd name="connsiteY5921" fmla="*/ 4590526 h 5873374"/>
              <a:gd name="connsiteX5922" fmla="*/ 1626342 w 5252311"/>
              <a:gd name="connsiteY5922" fmla="*/ 4600253 h 5873374"/>
              <a:gd name="connsiteX5923" fmla="*/ 1610453 w 5252311"/>
              <a:gd name="connsiteY5923" fmla="*/ 4602224 h 5873374"/>
              <a:gd name="connsiteX5924" fmla="*/ 1604102 w 5252311"/>
              <a:gd name="connsiteY5924" fmla="*/ 4594150 h 5873374"/>
              <a:gd name="connsiteX5925" fmla="*/ 1623229 w 5252311"/>
              <a:gd name="connsiteY5925" fmla="*/ 4589637 h 5873374"/>
              <a:gd name="connsiteX5926" fmla="*/ 1616619 w 5252311"/>
              <a:gd name="connsiteY5926" fmla="*/ 4587284 h 5873374"/>
              <a:gd name="connsiteX5927" fmla="*/ 1607722 w 5252311"/>
              <a:gd name="connsiteY5927" fmla="*/ 4573616 h 5873374"/>
              <a:gd name="connsiteX5928" fmla="*/ 1613000 w 5252311"/>
              <a:gd name="connsiteY5928" fmla="*/ 4556070 h 5873374"/>
              <a:gd name="connsiteX5929" fmla="*/ 1614653 w 5252311"/>
              <a:gd name="connsiteY5929" fmla="*/ 4549648 h 5873374"/>
              <a:gd name="connsiteX5930" fmla="*/ 1615667 w 5252311"/>
              <a:gd name="connsiteY5930" fmla="*/ 4546025 h 5873374"/>
              <a:gd name="connsiteX5931" fmla="*/ 1608484 w 5252311"/>
              <a:gd name="connsiteY5931" fmla="*/ 4540303 h 5873374"/>
              <a:gd name="connsiteX5932" fmla="*/ 1620369 w 5252311"/>
              <a:gd name="connsiteY5932" fmla="*/ 4531657 h 5873374"/>
              <a:gd name="connsiteX5933" fmla="*/ 1631829 w 5252311"/>
              <a:gd name="connsiteY5933" fmla="*/ 4530966 h 5873374"/>
              <a:gd name="connsiteX5934" fmla="*/ 635420 w 5252311"/>
              <a:gd name="connsiteY5934" fmla="*/ 4529750 h 5873374"/>
              <a:gd name="connsiteX5935" fmla="*/ 636691 w 5252311"/>
              <a:gd name="connsiteY5935" fmla="*/ 4533310 h 5873374"/>
              <a:gd name="connsiteX5936" fmla="*/ 630972 w 5252311"/>
              <a:gd name="connsiteY5936" fmla="*/ 4536616 h 5873374"/>
              <a:gd name="connsiteX5937" fmla="*/ 629701 w 5252311"/>
              <a:gd name="connsiteY5937" fmla="*/ 4533056 h 5873374"/>
              <a:gd name="connsiteX5938" fmla="*/ 635420 w 5252311"/>
              <a:gd name="connsiteY5938" fmla="*/ 4529750 h 5873374"/>
              <a:gd name="connsiteX5939" fmla="*/ 463094 w 5252311"/>
              <a:gd name="connsiteY5939" fmla="*/ 4527017 h 5873374"/>
              <a:gd name="connsiteX5940" fmla="*/ 466460 w 5252311"/>
              <a:gd name="connsiteY5940" fmla="*/ 4530831 h 5873374"/>
              <a:gd name="connsiteX5941" fmla="*/ 462902 w 5252311"/>
              <a:gd name="connsiteY5941" fmla="*/ 4532294 h 5873374"/>
              <a:gd name="connsiteX5942" fmla="*/ 459535 w 5252311"/>
              <a:gd name="connsiteY5942" fmla="*/ 4528479 h 5873374"/>
              <a:gd name="connsiteX5943" fmla="*/ 463094 w 5252311"/>
              <a:gd name="connsiteY5943" fmla="*/ 4527017 h 5873374"/>
              <a:gd name="connsiteX5944" fmla="*/ 1527147 w 5252311"/>
              <a:gd name="connsiteY5944" fmla="*/ 4526889 h 5873374"/>
              <a:gd name="connsiteX5945" fmla="*/ 1530581 w 5252311"/>
              <a:gd name="connsiteY5945" fmla="*/ 4528606 h 5873374"/>
              <a:gd name="connsiteX5946" fmla="*/ 1526956 w 5252311"/>
              <a:gd name="connsiteY5946" fmla="*/ 4532166 h 5873374"/>
              <a:gd name="connsiteX5947" fmla="*/ 1523528 w 5252311"/>
              <a:gd name="connsiteY5947" fmla="*/ 4530449 h 5873374"/>
              <a:gd name="connsiteX5948" fmla="*/ 1527147 w 5252311"/>
              <a:gd name="connsiteY5948" fmla="*/ 4526889 h 5873374"/>
              <a:gd name="connsiteX5949" fmla="*/ 1305222 w 5252311"/>
              <a:gd name="connsiteY5949" fmla="*/ 4526755 h 5873374"/>
              <a:gd name="connsiteX5950" fmla="*/ 1309367 w 5252311"/>
              <a:gd name="connsiteY5950" fmla="*/ 4528860 h 5873374"/>
              <a:gd name="connsiteX5951" fmla="*/ 1303524 w 5252311"/>
              <a:gd name="connsiteY5951" fmla="*/ 4534264 h 5873374"/>
              <a:gd name="connsiteX5952" fmla="*/ 1299463 w 5252311"/>
              <a:gd name="connsiteY5952" fmla="*/ 4532039 h 5873374"/>
              <a:gd name="connsiteX5953" fmla="*/ 1305222 w 5252311"/>
              <a:gd name="connsiteY5953" fmla="*/ 4526755 h 5873374"/>
              <a:gd name="connsiteX5954" fmla="*/ 4334984 w 5252311"/>
              <a:gd name="connsiteY5954" fmla="*/ 4525300 h 5873374"/>
              <a:gd name="connsiteX5955" fmla="*/ 4339115 w 5252311"/>
              <a:gd name="connsiteY5955" fmla="*/ 4527525 h 5873374"/>
              <a:gd name="connsiteX5956" fmla="*/ 4333269 w 5252311"/>
              <a:gd name="connsiteY5956" fmla="*/ 4532929 h 5873374"/>
              <a:gd name="connsiteX5957" fmla="*/ 4334984 w 5252311"/>
              <a:gd name="connsiteY5957" fmla="*/ 4525300 h 5873374"/>
              <a:gd name="connsiteX5958" fmla="*/ 3915020 w 5252311"/>
              <a:gd name="connsiteY5958" fmla="*/ 4525237 h 5873374"/>
              <a:gd name="connsiteX5959" fmla="*/ 3917117 w 5252311"/>
              <a:gd name="connsiteY5959" fmla="*/ 4534773 h 5873374"/>
              <a:gd name="connsiteX5960" fmla="*/ 3913050 w 5252311"/>
              <a:gd name="connsiteY5960" fmla="*/ 4577494 h 5873374"/>
              <a:gd name="connsiteX5961" fmla="*/ 3912288 w 5252311"/>
              <a:gd name="connsiteY5961" fmla="*/ 4585568 h 5873374"/>
              <a:gd name="connsiteX5962" fmla="*/ 3905997 w 5252311"/>
              <a:gd name="connsiteY5962" fmla="*/ 4618182 h 5873374"/>
              <a:gd name="connsiteX5963" fmla="*/ 3906632 w 5252311"/>
              <a:gd name="connsiteY5963" fmla="*/ 4639479 h 5873374"/>
              <a:gd name="connsiteX5964" fmla="*/ 3916609 w 5252311"/>
              <a:gd name="connsiteY5964" fmla="*/ 4638080 h 5873374"/>
              <a:gd name="connsiteX5965" fmla="*/ 3901612 w 5252311"/>
              <a:gd name="connsiteY5965" fmla="*/ 4746792 h 5873374"/>
              <a:gd name="connsiteX5966" fmla="*/ 3902947 w 5252311"/>
              <a:gd name="connsiteY5966" fmla="*/ 4781249 h 5873374"/>
              <a:gd name="connsiteX5967" fmla="*/ 3902820 w 5252311"/>
              <a:gd name="connsiteY5967" fmla="*/ 4784237 h 5873374"/>
              <a:gd name="connsiteX5968" fmla="*/ 3897863 w 5252311"/>
              <a:gd name="connsiteY5968" fmla="*/ 4804262 h 5873374"/>
              <a:gd name="connsiteX5969" fmla="*/ 3894749 w 5252311"/>
              <a:gd name="connsiteY5969" fmla="*/ 4856520 h 5873374"/>
              <a:gd name="connsiteX5970" fmla="*/ 3894877 w 5252311"/>
              <a:gd name="connsiteY5970" fmla="*/ 4897652 h 5873374"/>
              <a:gd name="connsiteX5971" fmla="*/ 3886044 w 5252311"/>
              <a:gd name="connsiteY5971" fmla="*/ 4917678 h 5873374"/>
              <a:gd name="connsiteX5972" fmla="*/ 3884265 w 5252311"/>
              <a:gd name="connsiteY5972" fmla="*/ 4889515 h 5873374"/>
              <a:gd name="connsiteX5973" fmla="*/ 3881786 w 5252311"/>
              <a:gd name="connsiteY5973" fmla="*/ 4861288 h 5873374"/>
              <a:gd name="connsiteX5974" fmla="*/ 3874542 w 5252311"/>
              <a:gd name="connsiteY5974" fmla="*/ 5019143 h 5873374"/>
              <a:gd name="connsiteX5975" fmla="*/ 3880960 w 5252311"/>
              <a:gd name="connsiteY5975" fmla="*/ 5119144 h 5873374"/>
              <a:gd name="connsiteX5976" fmla="*/ 3875432 w 5252311"/>
              <a:gd name="connsiteY5976" fmla="*/ 5143302 h 5873374"/>
              <a:gd name="connsiteX5977" fmla="*/ 3870158 w 5252311"/>
              <a:gd name="connsiteY5977" fmla="*/ 5153919 h 5873374"/>
              <a:gd name="connsiteX5978" fmla="*/ 3867743 w 5252311"/>
              <a:gd name="connsiteY5978" fmla="*/ 5166507 h 5873374"/>
              <a:gd name="connsiteX5979" fmla="*/ 3863676 w 5252311"/>
              <a:gd name="connsiteY5979" fmla="*/ 5161993 h 5873374"/>
              <a:gd name="connsiteX5980" fmla="*/ 3863994 w 5252311"/>
              <a:gd name="connsiteY5980" fmla="*/ 5122450 h 5873374"/>
              <a:gd name="connsiteX5981" fmla="*/ 3856369 w 5252311"/>
              <a:gd name="connsiteY5981" fmla="*/ 5078266 h 5873374"/>
              <a:gd name="connsiteX5982" fmla="*/ 3857195 w 5252311"/>
              <a:gd name="connsiteY5982" fmla="*/ 5153856 h 5873374"/>
              <a:gd name="connsiteX5983" fmla="*/ 3855225 w 5252311"/>
              <a:gd name="connsiteY5983" fmla="*/ 5164663 h 5873374"/>
              <a:gd name="connsiteX5984" fmla="*/ 3851285 w 5252311"/>
              <a:gd name="connsiteY5984" fmla="*/ 5181764 h 5873374"/>
              <a:gd name="connsiteX5985" fmla="*/ 3848807 w 5252311"/>
              <a:gd name="connsiteY5985" fmla="*/ 5201345 h 5873374"/>
              <a:gd name="connsiteX5986" fmla="*/ 3848172 w 5252311"/>
              <a:gd name="connsiteY5986" fmla="*/ 5213806 h 5873374"/>
              <a:gd name="connsiteX5987" fmla="*/ 3847409 w 5252311"/>
              <a:gd name="connsiteY5987" fmla="*/ 5229254 h 5873374"/>
              <a:gd name="connsiteX5988" fmla="*/ 3848616 w 5252311"/>
              <a:gd name="connsiteY5988" fmla="*/ 5245275 h 5873374"/>
              <a:gd name="connsiteX5989" fmla="*/ 3853509 w 5252311"/>
              <a:gd name="connsiteY5989" fmla="*/ 5254938 h 5873374"/>
              <a:gd name="connsiteX5990" fmla="*/ 3856750 w 5252311"/>
              <a:gd name="connsiteY5990" fmla="*/ 5262757 h 5873374"/>
              <a:gd name="connsiteX5991" fmla="*/ 3860499 w 5252311"/>
              <a:gd name="connsiteY5991" fmla="*/ 5256019 h 5873374"/>
              <a:gd name="connsiteX5992" fmla="*/ 3866091 w 5252311"/>
              <a:gd name="connsiteY5992" fmla="*/ 5247246 h 5873374"/>
              <a:gd name="connsiteX5993" fmla="*/ 3871238 w 5252311"/>
              <a:gd name="connsiteY5993" fmla="*/ 5251124 h 5873374"/>
              <a:gd name="connsiteX5994" fmla="*/ 3874161 w 5252311"/>
              <a:gd name="connsiteY5994" fmla="*/ 5252967 h 5873374"/>
              <a:gd name="connsiteX5995" fmla="*/ 3875877 w 5252311"/>
              <a:gd name="connsiteY5995" fmla="*/ 5242287 h 5873374"/>
              <a:gd name="connsiteX5996" fmla="*/ 3885790 w 5252311"/>
              <a:gd name="connsiteY5996" fmla="*/ 5247182 h 5873374"/>
              <a:gd name="connsiteX5997" fmla="*/ 3897355 w 5252311"/>
              <a:gd name="connsiteY5997" fmla="*/ 5278842 h 5873374"/>
              <a:gd name="connsiteX5998" fmla="*/ 3893733 w 5252311"/>
              <a:gd name="connsiteY5998" fmla="*/ 5296960 h 5873374"/>
              <a:gd name="connsiteX5999" fmla="*/ 3881151 w 5252311"/>
              <a:gd name="connsiteY5999" fmla="*/ 5273120 h 5873374"/>
              <a:gd name="connsiteX6000" fmla="*/ 3873780 w 5252311"/>
              <a:gd name="connsiteY6000" fmla="*/ 5257926 h 5873374"/>
              <a:gd name="connsiteX6001" fmla="*/ 3872001 w 5252311"/>
              <a:gd name="connsiteY6001" fmla="*/ 5268416 h 5873374"/>
              <a:gd name="connsiteX6002" fmla="*/ 3874225 w 5252311"/>
              <a:gd name="connsiteY6002" fmla="*/ 5279033 h 5873374"/>
              <a:gd name="connsiteX6003" fmla="*/ 3877021 w 5252311"/>
              <a:gd name="connsiteY6003" fmla="*/ 5284436 h 5873374"/>
              <a:gd name="connsiteX6004" fmla="*/ 3873335 w 5252311"/>
              <a:gd name="connsiteY6004" fmla="*/ 5289586 h 5873374"/>
              <a:gd name="connsiteX6005" fmla="*/ 3869586 w 5252311"/>
              <a:gd name="connsiteY6005" fmla="*/ 5296325 h 5873374"/>
              <a:gd name="connsiteX6006" fmla="*/ 3865773 w 5252311"/>
              <a:gd name="connsiteY6006" fmla="*/ 5305162 h 5873374"/>
              <a:gd name="connsiteX6007" fmla="*/ 3862723 w 5252311"/>
              <a:gd name="connsiteY6007" fmla="*/ 5292955 h 5873374"/>
              <a:gd name="connsiteX6008" fmla="*/ 3859736 w 5252311"/>
              <a:gd name="connsiteY6008" fmla="*/ 5278588 h 5873374"/>
              <a:gd name="connsiteX6009" fmla="*/ 3859927 w 5252311"/>
              <a:gd name="connsiteY6009" fmla="*/ 5303191 h 5873374"/>
              <a:gd name="connsiteX6010" fmla="*/ 3870730 w 5252311"/>
              <a:gd name="connsiteY6010" fmla="*/ 5315906 h 5873374"/>
              <a:gd name="connsiteX6011" fmla="*/ 3878418 w 5252311"/>
              <a:gd name="connsiteY6011" fmla="*/ 5327222 h 5873374"/>
              <a:gd name="connsiteX6012" fmla="*/ 3896148 w 5252311"/>
              <a:gd name="connsiteY6012" fmla="*/ 5371787 h 5873374"/>
              <a:gd name="connsiteX6013" fmla="*/ 3919913 w 5252311"/>
              <a:gd name="connsiteY6013" fmla="*/ 5404273 h 5873374"/>
              <a:gd name="connsiteX6014" fmla="*/ 3929317 w 5252311"/>
              <a:gd name="connsiteY6014" fmla="*/ 5407960 h 5873374"/>
              <a:gd name="connsiteX6015" fmla="*/ 3928619 w 5252311"/>
              <a:gd name="connsiteY6015" fmla="*/ 5416289 h 5873374"/>
              <a:gd name="connsiteX6016" fmla="*/ 3935672 w 5252311"/>
              <a:gd name="connsiteY6016" fmla="*/ 5443689 h 5873374"/>
              <a:gd name="connsiteX6017" fmla="*/ 3943806 w 5252311"/>
              <a:gd name="connsiteY6017" fmla="*/ 5471407 h 5873374"/>
              <a:gd name="connsiteX6018" fmla="*/ 3940755 w 5252311"/>
              <a:gd name="connsiteY6018" fmla="*/ 5468165 h 5873374"/>
              <a:gd name="connsiteX6019" fmla="*/ 3933893 w 5252311"/>
              <a:gd name="connsiteY6019" fmla="*/ 5463015 h 5873374"/>
              <a:gd name="connsiteX6020" fmla="*/ 3927220 w 5252311"/>
              <a:gd name="connsiteY6020" fmla="*/ 5453670 h 5873374"/>
              <a:gd name="connsiteX6021" fmla="*/ 3908348 w 5252311"/>
              <a:gd name="connsiteY6021" fmla="*/ 5431547 h 5873374"/>
              <a:gd name="connsiteX6022" fmla="*/ 3920294 w 5252311"/>
              <a:gd name="connsiteY6022" fmla="*/ 5460918 h 5873374"/>
              <a:gd name="connsiteX6023" fmla="*/ 3929953 w 5252311"/>
              <a:gd name="connsiteY6023" fmla="*/ 5475158 h 5873374"/>
              <a:gd name="connsiteX6024" fmla="*/ 3934973 w 5252311"/>
              <a:gd name="connsiteY6024" fmla="*/ 5481643 h 5873374"/>
              <a:gd name="connsiteX6025" fmla="*/ 3940374 w 5252311"/>
              <a:gd name="connsiteY6025" fmla="*/ 5477447 h 5873374"/>
              <a:gd name="connsiteX6026" fmla="*/ 3943361 w 5252311"/>
              <a:gd name="connsiteY6026" fmla="*/ 5477701 h 5873374"/>
              <a:gd name="connsiteX6027" fmla="*/ 3952066 w 5252311"/>
              <a:gd name="connsiteY6027" fmla="*/ 5480308 h 5873374"/>
              <a:gd name="connsiteX6028" fmla="*/ 3957786 w 5252311"/>
              <a:gd name="connsiteY6028" fmla="*/ 5481770 h 5873374"/>
              <a:gd name="connsiteX6029" fmla="*/ 3948444 w 5252311"/>
              <a:gd name="connsiteY6029" fmla="*/ 5487237 h 5873374"/>
              <a:gd name="connsiteX6030" fmla="*/ 3941264 w 5252311"/>
              <a:gd name="connsiteY6030" fmla="*/ 5498744 h 5873374"/>
              <a:gd name="connsiteX6031" fmla="*/ 3960200 w 5252311"/>
              <a:gd name="connsiteY6031" fmla="*/ 5511840 h 5873374"/>
              <a:gd name="connsiteX6032" fmla="*/ 3972718 w 5252311"/>
              <a:gd name="connsiteY6032" fmla="*/ 5499570 h 5873374"/>
              <a:gd name="connsiteX6033" fmla="*/ 3970748 w 5252311"/>
              <a:gd name="connsiteY6033" fmla="*/ 5491751 h 5873374"/>
              <a:gd name="connsiteX6034" fmla="*/ 3977865 w 5252311"/>
              <a:gd name="connsiteY6034" fmla="*/ 5499062 h 5873374"/>
              <a:gd name="connsiteX6035" fmla="*/ 4001695 w 5252311"/>
              <a:gd name="connsiteY6035" fmla="*/ 5529069 h 5873374"/>
              <a:gd name="connsiteX6036" fmla="*/ 3994641 w 5252311"/>
              <a:gd name="connsiteY6036" fmla="*/ 5529514 h 5873374"/>
              <a:gd name="connsiteX6037" fmla="*/ 3987270 w 5252311"/>
              <a:gd name="connsiteY6037" fmla="*/ 5527162 h 5873374"/>
              <a:gd name="connsiteX6038" fmla="*/ 3988922 w 5252311"/>
              <a:gd name="connsiteY6038" fmla="*/ 5540767 h 5873374"/>
              <a:gd name="connsiteX6039" fmla="*/ 3987778 w 5252311"/>
              <a:gd name="connsiteY6039" fmla="*/ 5543373 h 5873374"/>
              <a:gd name="connsiteX6040" fmla="*/ 3945966 w 5252311"/>
              <a:gd name="connsiteY6040" fmla="*/ 5519342 h 5873374"/>
              <a:gd name="connsiteX6041" fmla="*/ 3937769 w 5252311"/>
              <a:gd name="connsiteY6041" fmla="*/ 5523983 h 5873374"/>
              <a:gd name="connsiteX6042" fmla="*/ 3942980 w 5252311"/>
              <a:gd name="connsiteY6042" fmla="*/ 5534727 h 5873374"/>
              <a:gd name="connsiteX6043" fmla="*/ 3950732 w 5252311"/>
              <a:gd name="connsiteY6043" fmla="*/ 5543818 h 5873374"/>
              <a:gd name="connsiteX6044" fmla="*/ 3937070 w 5252311"/>
              <a:gd name="connsiteY6044" fmla="*/ 5542991 h 5873374"/>
              <a:gd name="connsiteX6045" fmla="*/ 3925569 w 5252311"/>
              <a:gd name="connsiteY6045" fmla="*/ 5535362 h 5873374"/>
              <a:gd name="connsiteX6046" fmla="*/ 3913940 w 5252311"/>
              <a:gd name="connsiteY6046" fmla="*/ 5531230 h 5873374"/>
              <a:gd name="connsiteX6047" fmla="*/ 3910953 w 5252311"/>
              <a:gd name="connsiteY6047" fmla="*/ 5520931 h 5873374"/>
              <a:gd name="connsiteX6048" fmla="*/ 3903455 w 5252311"/>
              <a:gd name="connsiteY6048" fmla="*/ 5495566 h 5873374"/>
              <a:gd name="connsiteX6049" fmla="*/ 3886616 w 5252311"/>
              <a:gd name="connsiteY6049" fmla="*/ 5475667 h 5873374"/>
              <a:gd name="connsiteX6050" fmla="*/ 3880134 w 5252311"/>
              <a:gd name="connsiteY6050" fmla="*/ 5461172 h 5873374"/>
              <a:gd name="connsiteX6051" fmla="*/ 3876767 w 5252311"/>
              <a:gd name="connsiteY6051" fmla="*/ 5423473 h 5873374"/>
              <a:gd name="connsiteX6052" fmla="*/ 3869268 w 5252311"/>
              <a:gd name="connsiteY6052" fmla="*/ 5402811 h 5873374"/>
              <a:gd name="connsiteX6053" fmla="*/ 3851793 w 5252311"/>
              <a:gd name="connsiteY6053" fmla="*/ 5370706 h 5873374"/>
              <a:gd name="connsiteX6054" fmla="*/ 3831904 w 5252311"/>
              <a:gd name="connsiteY6054" fmla="*/ 5319593 h 5873374"/>
              <a:gd name="connsiteX6055" fmla="*/ 3827265 w 5252311"/>
              <a:gd name="connsiteY6055" fmla="*/ 5291175 h 5873374"/>
              <a:gd name="connsiteX6056" fmla="*/ 3824279 w 5252311"/>
              <a:gd name="connsiteY6056" fmla="*/ 5271022 h 5873374"/>
              <a:gd name="connsiteX6057" fmla="*/ 3821737 w 5252311"/>
              <a:gd name="connsiteY6057" fmla="*/ 5254429 h 5873374"/>
              <a:gd name="connsiteX6058" fmla="*/ 3820085 w 5252311"/>
              <a:gd name="connsiteY6058" fmla="*/ 5246101 h 5873374"/>
              <a:gd name="connsiteX6059" fmla="*/ 3819704 w 5252311"/>
              <a:gd name="connsiteY6059" fmla="*/ 5227474 h 5873374"/>
              <a:gd name="connsiteX6060" fmla="*/ 3815700 w 5252311"/>
              <a:gd name="connsiteY6060" fmla="*/ 5180620 h 5873374"/>
              <a:gd name="connsiteX6061" fmla="*/ 3810934 w 5252311"/>
              <a:gd name="connsiteY6061" fmla="*/ 5126710 h 5873374"/>
              <a:gd name="connsiteX6062" fmla="*/ 3803055 w 5252311"/>
              <a:gd name="connsiteY6062" fmla="*/ 5119398 h 5873374"/>
              <a:gd name="connsiteX6063" fmla="*/ 3800577 w 5252311"/>
              <a:gd name="connsiteY6063" fmla="*/ 5114885 h 5873374"/>
              <a:gd name="connsiteX6064" fmla="*/ 3807312 w 5252311"/>
              <a:gd name="connsiteY6064" fmla="*/ 5104077 h 5873374"/>
              <a:gd name="connsiteX6065" fmla="*/ 3814048 w 5252311"/>
              <a:gd name="connsiteY6065" fmla="*/ 5039295 h 5873374"/>
              <a:gd name="connsiteX6066" fmla="*/ 3820721 w 5252311"/>
              <a:gd name="connsiteY6066" fmla="*/ 4942218 h 5873374"/>
              <a:gd name="connsiteX6067" fmla="*/ 3818115 w 5252311"/>
              <a:gd name="connsiteY6067" fmla="*/ 4902611 h 5873374"/>
              <a:gd name="connsiteX6068" fmla="*/ 3817035 w 5252311"/>
              <a:gd name="connsiteY6068" fmla="*/ 4898543 h 5873374"/>
              <a:gd name="connsiteX6069" fmla="*/ 3823643 w 5252311"/>
              <a:gd name="connsiteY6069" fmla="*/ 4881187 h 5873374"/>
              <a:gd name="connsiteX6070" fmla="*/ 3828918 w 5252311"/>
              <a:gd name="connsiteY6070" fmla="*/ 4856584 h 5873374"/>
              <a:gd name="connsiteX6071" fmla="*/ 3835336 w 5252311"/>
              <a:gd name="connsiteY6071" fmla="*/ 4833252 h 5873374"/>
              <a:gd name="connsiteX6072" fmla="*/ 3845439 w 5252311"/>
              <a:gd name="connsiteY6072" fmla="*/ 4747872 h 5873374"/>
              <a:gd name="connsiteX6073" fmla="*/ 3857703 w 5252311"/>
              <a:gd name="connsiteY6073" fmla="*/ 4671965 h 5873374"/>
              <a:gd name="connsiteX6074" fmla="*/ 3858910 w 5252311"/>
              <a:gd name="connsiteY6074" fmla="*/ 4725176 h 5873374"/>
              <a:gd name="connsiteX6075" fmla="*/ 3852048 w 5252311"/>
              <a:gd name="connsiteY6075" fmla="*/ 4818058 h 5873374"/>
              <a:gd name="connsiteX6076" fmla="*/ 3835717 w 5252311"/>
              <a:gd name="connsiteY6076" fmla="*/ 4925307 h 5873374"/>
              <a:gd name="connsiteX6077" fmla="*/ 3837750 w 5252311"/>
              <a:gd name="connsiteY6077" fmla="*/ 4930902 h 5873374"/>
              <a:gd name="connsiteX6078" fmla="*/ 3836289 w 5252311"/>
              <a:gd name="connsiteY6078" fmla="*/ 4959447 h 5873374"/>
              <a:gd name="connsiteX6079" fmla="*/ 3832095 w 5252311"/>
              <a:gd name="connsiteY6079" fmla="*/ 4995111 h 5873374"/>
              <a:gd name="connsiteX6080" fmla="*/ 3837941 w 5252311"/>
              <a:gd name="connsiteY6080" fmla="*/ 5027661 h 5873374"/>
              <a:gd name="connsiteX6081" fmla="*/ 3845312 w 5252311"/>
              <a:gd name="connsiteY6081" fmla="*/ 5008589 h 5873374"/>
              <a:gd name="connsiteX6082" fmla="*/ 3846265 w 5252311"/>
              <a:gd name="connsiteY6082" fmla="*/ 4982079 h 5873374"/>
              <a:gd name="connsiteX6083" fmla="*/ 3849442 w 5252311"/>
              <a:gd name="connsiteY6083" fmla="*/ 4976039 h 5873374"/>
              <a:gd name="connsiteX6084" fmla="*/ 3852747 w 5252311"/>
              <a:gd name="connsiteY6084" fmla="*/ 4982142 h 5873374"/>
              <a:gd name="connsiteX6085" fmla="*/ 3858720 w 5252311"/>
              <a:gd name="connsiteY6085" fmla="*/ 4966885 h 5873374"/>
              <a:gd name="connsiteX6086" fmla="*/ 3862787 w 5252311"/>
              <a:gd name="connsiteY6086" fmla="*/ 4932618 h 5873374"/>
              <a:gd name="connsiteX6087" fmla="*/ 3868061 w 5252311"/>
              <a:gd name="connsiteY6087" fmla="*/ 4844950 h 5873374"/>
              <a:gd name="connsiteX6088" fmla="*/ 3874733 w 5252311"/>
              <a:gd name="connsiteY6088" fmla="*/ 4762622 h 5873374"/>
              <a:gd name="connsiteX6089" fmla="*/ 3879626 w 5252311"/>
              <a:gd name="connsiteY6089" fmla="*/ 4736429 h 5873374"/>
              <a:gd name="connsiteX6090" fmla="*/ 3890619 w 5252311"/>
              <a:gd name="connsiteY6090" fmla="*/ 4712207 h 5873374"/>
              <a:gd name="connsiteX6091" fmla="*/ 3897291 w 5252311"/>
              <a:gd name="connsiteY6091" fmla="*/ 4692436 h 5873374"/>
              <a:gd name="connsiteX6092" fmla="*/ 3891763 w 5252311"/>
              <a:gd name="connsiteY6092" fmla="*/ 4696441 h 5873374"/>
              <a:gd name="connsiteX6093" fmla="*/ 3887760 w 5252311"/>
              <a:gd name="connsiteY6093" fmla="*/ 4700701 h 5873374"/>
              <a:gd name="connsiteX6094" fmla="*/ 3880706 w 5252311"/>
              <a:gd name="connsiteY6094" fmla="*/ 4696060 h 5873374"/>
              <a:gd name="connsiteX6095" fmla="*/ 3875114 w 5252311"/>
              <a:gd name="connsiteY6095" fmla="*/ 4686015 h 5873374"/>
              <a:gd name="connsiteX6096" fmla="*/ 3879499 w 5252311"/>
              <a:gd name="connsiteY6096" fmla="*/ 4671775 h 5873374"/>
              <a:gd name="connsiteX6097" fmla="*/ 3884773 w 5252311"/>
              <a:gd name="connsiteY6097" fmla="*/ 4629815 h 5873374"/>
              <a:gd name="connsiteX6098" fmla="*/ 3893542 w 5252311"/>
              <a:gd name="connsiteY6098" fmla="*/ 4584106 h 5873374"/>
              <a:gd name="connsiteX6099" fmla="*/ 3898944 w 5252311"/>
              <a:gd name="connsiteY6099" fmla="*/ 4580800 h 5873374"/>
              <a:gd name="connsiteX6100" fmla="*/ 3895194 w 5252311"/>
              <a:gd name="connsiteY6100" fmla="*/ 4577176 h 5873374"/>
              <a:gd name="connsiteX6101" fmla="*/ 3900596 w 5252311"/>
              <a:gd name="connsiteY6101" fmla="*/ 4543673 h 5873374"/>
              <a:gd name="connsiteX6102" fmla="*/ 3901930 w 5252311"/>
              <a:gd name="connsiteY6102" fmla="*/ 4537761 h 5873374"/>
              <a:gd name="connsiteX6103" fmla="*/ 3915020 w 5252311"/>
              <a:gd name="connsiteY6103" fmla="*/ 4525237 h 5873374"/>
              <a:gd name="connsiteX6104" fmla="*/ 280221 w 5252311"/>
              <a:gd name="connsiteY6104" fmla="*/ 4524283 h 5873374"/>
              <a:gd name="connsiteX6105" fmla="*/ 283716 w 5252311"/>
              <a:gd name="connsiteY6105" fmla="*/ 4528987 h 5873374"/>
              <a:gd name="connsiteX6106" fmla="*/ 287211 w 5252311"/>
              <a:gd name="connsiteY6106" fmla="*/ 4534900 h 5873374"/>
              <a:gd name="connsiteX6107" fmla="*/ 288418 w 5252311"/>
              <a:gd name="connsiteY6107" fmla="*/ 4545644 h 5873374"/>
              <a:gd name="connsiteX6108" fmla="*/ 281873 w 5252311"/>
              <a:gd name="connsiteY6108" fmla="*/ 4548187 h 5873374"/>
              <a:gd name="connsiteX6109" fmla="*/ 268402 w 5252311"/>
              <a:gd name="connsiteY6109" fmla="*/ 4540685 h 5873374"/>
              <a:gd name="connsiteX6110" fmla="*/ 268656 w 5252311"/>
              <a:gd name="connsiteY6110" fmla="*/ 4538651 h 5873374"/>
              <a:gd name="connsiteX6111" fmla="*/ 271261 w 5252311"/>
              <a:gd name="connsiteY6111" fmla="*/ 4533819 h 5873374"/>
              <a:gd name="connsiteX6112" fmla="*/ 275074 w 5252311"/>
              <a:gd name="connsiteY6112" fmla="*/ 4530768 h 5873374"/>
              <a:gd name="connsiteX6113" fmla="*/ 278378 w 5252311"/>
              <a:gd name="connsiteY6113" fmla="*/ 4526826 h 5873374"/>
              <a:gd name="connsiteX6114" fmla="*/ 280221 w 5252311"/>
              <a:gd name="connsiteY6114" fmla="*/ 4524283 h 5873374"/>
              <a:gd name="connsiteX6115" fmla="*/ 161587 w 5252311"/>
              <a:gd name="connsiteY6115" fmla="*/ 4524029 h 5873374"/>
              <a:gd name="connsiteX6116" fmla="*/ 172708 w 5252311"/>
              <a:gd name="connsiteY6116" fmla="*/ 4528161 h 5873374"/>
              <a:gd name="connsiteX6117" fmla="*/ 170547 w 5252311"/>
              <a:gd name="connsiteY6117" fmla="*/ 4538269 h 5873374"/>
              <a:gd name="connsiteX6118" fmla="*/ 155741 w 5252311"/>
              <a:gd name="connsiteY6118" fmla="*/ 4539986 h 5873374"/>
              <a:gd name="connsiteX6119" fmla="*/ 161587 w 5252311"/>
              <a:gd name="connsiteY6119" fmla="*/ 4524029 h 5873374"/>
              <a:gd name="connsiteX6120" fmla="*/ 589439 w 5252311"/>
              <a:gd name="connsiteY6120" fmla="*/ 4523584 h 5873374"/>
              <a:gd name="connsiteX6121" fmla="*/ 587255 w 5252311"/>
              <a:gd name="connsiteY6121" fmla="*/ 4532929 h 5873374"/>
              <a:gd name="connsiteX6122" fmla="*/ 581790 w 5252311"/>
              <a:gd name="connsiteY6122" fmla="*/ 4536362 h 5873374"/>
              <a:gd name="connsiteX6123" fmla="*/ 584332 w 5252311"/>
              <a:gd name="connsiteY6123" fmla="*/ 4524537 h 5873374"/>
              <a:gd name="connsiteX6124" fmla="*/ 589439 w 5252311"/>
              <a:gd name="connsiteY6124" fmla="*/ 4523584 h 5873374"/>
              <a:gd name="connsiteX6125" fmla="*/ 3576901 w 5252311"/>
              <a:gd name="connsiteY6125" fmla="*/ 4522948 h 5873374"/>
              <a:gd name="connsiteX6126" fmla="*/ 3576583 w 5252311"/>
              <a:gd name="connsiteY6126" fmla="*/ 4531721 h 5873374"/>
              <a:gd name="connsiteX6127" fmla="*/ 3574994 w 5252311"/>
              <a:gd name="connsiteY6127" fmla="*/ 4527271 h 5873374"/>
              <a:gd name="connsiteX6128" fmla="*/ 3576901 w 5252311"/>
              <a:gd name="connsiteY6128" fmla="*/ 4522948 h 5873374"/>
              <a:gd name="connsiteX6129" fmla="*/ 1653733 w 5252311"/>
              <a:gd name="connsiteY6129" fmla="*/ 4522694 h 5873374"/>
              <a:gd name="connsiteX6130" fmla="*/ 1650047 w 5252311"/>
              <a:gd name="connsiteY6130" fmla="*/ 4527843 h 5873374"/>
              <a:gd name="connsiteX6131" fmla="*/ 1655068 w 5252311"/>
              <a:gd name="connsiteY6131" fmla="*/ 4525936 h 5873374"/>
              <a:gd name="connsiteX6132" fmla="*/ 1653733 w 5252311"/>
              <a:gd name="connsiteY6132" fmla="*/ 4522694 h 5873374"/>
              <a:gd name="connsiteX6133" fmla="*/ 1287078 w 5252311"/>
              <a:gd name="connsiteY6133" fmla="*/ 4522566 h 5873374"/>
              <a:gd name="connsiteX6134" fmla="*/ 1286698 w 5252311"/>
              <a:gd name="connsiteY6134" fmla="*/ 4531530 h 5873374"/>
              <a:gd name="connsiteX6135" fmla="*/ 1271186 w 5252311"/>
              <a:gd name="connsiteY6135" fmla="*/ 4535472 h 5873374"/>
              <a:gd name="connsiteX6136" fmla="*/ 1279833 w 5252311"/>
              <a:gd name="connsiteY6136" fmla="*/ 4528478 h 5873374"/>
              <a:gd name="connsiteX6137" fmla="*/ 1284917 w 5252311"/>
              <a:gd name="connsiteY6137" fmla="*/ 4524601 h 5873374"/>
              <a:gd name="connsiteX6138" fmla="*/ 1287078 w 5252311"/>
              <a:gd name="connsiteY6138" fmla="*/ 4522566 h 5873374"/>
              <a:gd name="connsiteX6139" fmla="*/ 4262734 w 5252311"/>
              <a:gd name="connsiteY6139" fmla="*/ 4522312 h 5873374"/>
              <a:gd name="connsiteX6140" fmla="*/ 4266165 w 5252311"/>
              <a:gd name="connsiteY6140" fmla="*/ 4524028 h 5873374"/>
              <a:gd name="connsiteX6141" fmla="*/ 4262544 w 5252311"/>
              <a:gd name="connsiteY6141" fmla="*/ 4527588 h 5873374"/>
              <a:gd name="connsiteX6142" fmla="*/ 4259112 w 5252311"/>
              <a:gd name="connsiteY6142" fmla="*/ 4525872 h 5873374"/>
              <a:gd name="connsiteX6143" fmla="*/ 4262734 w 5252311"/>
              <a:gd name="connsiteY6143" fmla="*/ 4522312 h 5873374"/>
              <a:gd name="connsiteX6144" fmla="*/ 125368 w 5252311"/>
              <a:gd name="connsiteY6144" fmla="*/ 4522121 h 5873374"/>
              <a:gd name="connsiteX6145" fmla="*/ 132167 w 5252311"/>
              <a:gd name="connsiteY6145" fmla="*/ 4524347 h 5873374"/>
              <a:gd name="connsiteX6146" fmla="*/ 125876 w 5252311"/>
              <a:gd name="connsiteY6146" fmla="*/ 4529242 h 5873374"/>
              <a:gd name="connsiteX6147" fmla="*/ 146972 w 5252311"/>
              <a:gd name="connsiteY6147" fmla="*/ 4538269 h 5873374"/>
              <a:gd name="connsiteX6148" fmla="*/ 150022 w 5252311"/>
              <a:gd name="connsiteY6148" fmla="*/ 4541702 h 5873374"/>
              <a:gd name="connsiteX6149" fmla="*/ 155423 w 5252311"/>
              <a:gd name="connsiteY6149" fmla="*/ 4552955 h 5873374"/>
              <a:gd name="connsiteX6150" fmla="*/ 156186 w 5252311"/>
              <a:gd name="connsiteY6150" fmla="*/ 4561792 h 5873374"/>
              <a:gd name="connsiteX6151" fmla="*/ 149005 w 5252311"/>
              <a:gd name="connsiteY6151" fmla="*/ 4560648 h 5873374"/>
              <a:gd name="connsiteX6152" fmla="*/ 143096 w 5252311"/>
              <a:gd name="connsiteY6152" fmla="*/ 4558867 h 5873374"/>
              <a:gd name="connsiteX6153" fmla="*/ 136234 w 5252311"/>
              <a:gd name="connsiteY6153" fmla="*/ 4550348 h 5873374"/>
              <a:gd name="connsiteX6154" fmla="*/ 129054 w 5252311"/>
              <a:gd name="connsiteY6154" fmla="*/ 4539541 h 5873374"/>
              <a:gd name="connsiteX6155" fmla="*/ 117361 w 5252311"/>
              <a:gd name="connsiteY6155" fmla="*/ 4533056 h 5873374"/>
              <a:gd name="connsiteX6156" fmla="*/ 125368 w 5252311"/>
              <a:gd name="connsiteY6156" fmla="*/ 4522121 h 5873374"/>
              <a:gd name="connsiteX6157" fmla="*/ 1390146 w 5252311"/>
              <a:gd name="connsiteY6157" fmla="*/ 4521930 h 5873374"/>
              <a:gd name="connsiteX6158" fmla="*/ 1391351 w 5252311"/>
              <a:gd name="connsiteY6158" fmla="*/ 4527271 h 5873374"/>
              <a:gd name="connsiteX6159" fmla="*/ 1387861 w 5252311"/>
              <a:gd name="connsiteY6159" fmla="*/ 4532420 h 5873374"/>
              <a:gd name="connsiteX6160" fmla="*/ 1386651 w 5252311"/>
              <a:gd name="connsiteY6160" fmla="*/ 4527080 h 5873374"/>
              <a:gd name="connsiteX6161" fmla="*/ 1390146 w 5252311"/>
              <a:gd name="connsiteY6161" fmla="*/ 4521930 h 5873374"/>
              <a:gd name="connsiteX6162" fmla="*/ 1432720 w 5252311"/>
              <a:gd name="connsiteY6162" fmla="*/ 4521676 h 5873374"/>
              <a:gd name="connsiteX6163" fmla="*/ 1435009 w 5252311"/>
              <a:gd name="connsiteY6163" fmla="*/ 4526508 h 5873374"/>
              <a:gd name="connsiteX6164" fmla="*/ 1456868 w 5252311"/>
              <a:gd name="connsiteY6164" fmla="*/ 4549077 h 5873374"/>
              <a:gd name="connsiteX6165" fmla="*/ 1461824 w 5252311"/>
              <a:gd name="connsiteY6165" fmla="*/ 4555561 h 5873374"/>
              <a:gd name="connsiteX6166" fmla="*/ 1460997 w 5252311"/>
              <a:gd name="connsiteY6166" fmla="*/ 4561855 h 5873374"/>
              <a:gd name="connsiteX6167" fmla="*/ 1471482 w 5252311"/>
              <a:gd name="connsiteY6167" fmla="*/ 4556642 h 5873374"/>
              <a:gd name="connsiteX6168" fmla="*/ 1478155 w 5252311"/>
              <a:gd name="connsiteY6168" fmla="*/ 4552510 h 5873374"/>
              <a:gd name="connsiteX6169" fmla="*/ 1480188 w 5252311"/>
              <a:gd name="connsiteY6169" fmla="*/ 4553972 h 5873374"/>
              <a:gd name="connsiteX6170" fmla="*/ 1476060 w 5252311"/>
              <a:gd name="connsiteY6170" fmla="*/ 4561029 h 5873374"/>
              <a:gd name="connsiteX6171" fmla="*/ 1470466 w 5252311"/>
              <a:gd name="connsiteY6171" fmla="*/ 4575205 h 5873374"/>
              <a:gd name="connsiteX6172" fmla="*/ 1478601 w 5252311"/>
              <a:gd name="connsiteY6172" fmla="*/ 4588302 h 5873374"/>
              <a:gd name="connsiteX6173" fmla="*/ 1481905 w 5252311"/>
              <a:gd name="connsiteY6173" fmla="*/ 4584614 h 5873374"/>
              <a:gd name="connsiteX6174" fmla="*/ 1484637 w 5252311"/>
              <a:gd name="connsiteY6174" fmla="*/ 4576731 h 5873374"/>
              <a:gd name="connsiteX6175" fmla="*/ 1508468 w 5252311"/>
              <a:gd name="connsiteY6175" fmla="*/ 4558358 h 5873374"/>
              <a:gd name="connsiteX6176" fmla="*/ 1499824 w 5252311"/>
              <a:gd name="connsiteY6176" fmla="*/ 4554162 h 5873374"/>
              <a:gd name="connsiteX6177" fmla="*/ 1490928 w 5252311"/>
              <a:gd name="connsiteY6177" fmla="*/ 4557341 h 5873374"/>
              <a:gd name="connsiteX6178" fmla="*/ 1487114 w 5252311"/>
              <a:gd name="connsiteY6178" fmla="*/ 4560710 h 5873374"/>
              <a:gd name="connsiteX6179" fmla="*/ 1489467 w 5252311"/>
              <a:gd name="connsiteY6179" fmla="*/ 4549903 h 5873374"/>
              <a:gd name="connsiteX6180" fmla="*/ 1502813 w 5252311"/>
              <a:gd name="connsiteY6180" fmla="*/ 4546534 h 5873374"/>
              <a:gd name="connsiteX6181" fmla="*/ 1530263 w 5252311"/>
              <a:gd name="connsiteY6181" fmla="*/ 4532802 h 5873374"/>
              <a:gd name="connsiteX6182" fmla="*/ 1546025 w 5252311"/>
              <a:gd name="connsiteY6182" fmla="*/ 4535853 h 5873374"/>
              <a:gd name="connsiteX6183" fmla="*/ 1537442 w 5252311"/>
              <a:gd name="connsiteY6183" fmla="*/ 4551174 h 5873374"/>
              <a:gd name="connsiteX6184" fmla="*/ 1536046 w 5252311"/>
              <a:gd name="connsiteY6184" fmla="*/ 4555497 h 5873374"/>
              <a:gd name="connsiteX6185" fmla="*/ 1537442 w 5252311"/>
              <a:gd name="connsiteY6185" fmla="*/ 4559948 h 5873374"/>
              <a:gd name="connsiteX6186" fmla="*/ 1535285 w 5252311"/>
              <a:gd name="connsiteY6186" fmla="*/ 4570437 h 5873374"/>
              <a:gd name="connsiteX6187" fmla="*/ 1532615 w 5252311"/>
              <a:gd name="connsiteY6187" fmla="*/ 4576477 h 5873374"/>
              <a:gd name="connsiteX6188" fmla="*/ 1526764 w 5252311"/>
              <a:gd name="connsiteY6188" fmla="*/ 4583089 h 5873374"/>
              <a:gd name="connsiteX6189" fmla="*/ 1517490 w 5252311"/>
              <a:gd name="connsiteY6189" fmla="*/ 4591735 h 5873374"/>
              <a:gd name="connsiteX6190" fmla="*/ 1510373 w 5252311"/>
              <a:gd name="connsiteY6190" fmla="*/ 4598473 h 5873374"/>
              <a:gd name="connsiteX6191" fmla="*/ 1537186 w 5252311"/>
              <a:gd name="connsiteY6191" fmla="*/ 4588937 h 5873374"/>
              <a:gd name="connsiteX6192" fmla="*/ 1555811 w 5252311"/>
              <a:gd name="connsiteY6192" fmla="*/ 4573807 h 5873374"/>
              <a:gd name="connsiteX6193" fmla="*/ 1563052 w 5252311"/>
              <a:gd name="connsiteY6193" fmla="*/ 4567386 h 5873374"/>
              <a:gd name="connsiteX6194" fmla="*/ 1589612 w 5252311"/>
              <a:gd name="connsiteY6194" fmla="*/ 4561283 h 5873374"/>
              <a:gd name="connsiteX6195" fmla="*/ 1589549 w 5252311"/>
              <a:gd name="connsiteY6195" fmla="*/ 4568530 h 5873374"/>
              <a:gd name="connsiteX6196" fmla="*/ 1584721 w 5252311"/>
              <a:gd name="connsiteY6196" fmla="*/ 4580673 h 5873374"/>
              <a:gd name="connsiteX6197" fmla="*/ 1571817 w 5252311"/>
              <a:gd name="connsiteY6197" fmla="*/ 4597965 h 5873374"/>
              <a:gd name="connsiteX6198" fmla="*/ 1558989 w 5252311"/>
              <a:gd name="connsiteY6198" fmla="*/ 4613159 h 5873374"/>
              <a:gd name="connsiteX6199" fmla="*/ 1550660 w 5252311"/>
              <a:gd name="connsiteY6199" fmla="*/ 4624284 h 5873374"/>
              <a:gd name="connsiteX6200" fmla="*/ 1548630 w 5252311"/>
              <a:gd name="connsiteY6200" fmla="*/ 4627718 h 5873374"/>
              <a:gd name="connsiteX6201" fmla="*/ 1553843 w 5252311"/>
              <a:gd name="connsiteY6201" fmla="*/ 4633503 h 5873374"/>
              <a:gd name="connsiteX6202" fmla="*/ 1543606 w 5252311"/>
              <a:gd name="connsiteY6202" fmla="*/ 4638907 h 5873374"/>
              <a:gd name="connsiteX6203" fmla="*/ 1527845 w 5252311"/>
              <a:gd name="connsiteY6203" fmla="*/ 4643230 h 5873374"/>
              <a:gd name="connsiteX6204" fmla="*/ 1528993 w 5252311"/>
              <a:gd name="connsiteY6204" fmla="*/ 4650095 h 5873374"/>
              <a:gd name="connsiteX6205" fmla="*/ 1536425 w 5252311"/>
              <a:gd name="connsiteY6205" fmla="*/ 4653910 h 5873374"/>
              <a:gd name="connsiteX6206" fmla="*/ 1527337 w 5252311"/>
              <a:gd name="connsiteY6206" fmla="*/ 4653592 h 5873374"/>
              <a:gd name="connsiteX6207" fmla="*/ 1510629 w 5252311"/>
              <a:gd name="connsiteY6207" fmla="*/ 4654736 h 5873374"/>
              <a:gd name="connsiteX6208" fmla="*/ 1502813 w 5252311"/>
              <a:gd name="connsiteY6208" fmla="*/ 4662365 h 5873374"/>
              <a:gd name="connsiteX6209" fmla="*/ 1495694 w 5252311"/>
              <a:gd name="connsiteY6209" fmla="*/ 4664399 h 5873374"/>
              <a:gd name="connsiteX6210" fmla="*/ 1485718 w 5252311"/>
              <a:gd name="connsiteY6210" fmla="*/ 4668405 h 5873374"/>
              <a:gd name="connsiteX6211" fmla="*/ 1475550 w 5252311"/>
              <a:gd name="connsiteY6211" fmla="*/ 4672791 h 5873374"/>
              <a:gd name="connsiteX6212" fmla="*/ 1470149 w 5252311"/>
              <a:gd name="connsiteY6212" fmla="*/ 4680484 h 5873374"/>
              <a:gd name="connsiteX6213" fmla="*/ 1471800 w 5252311"/>
              <a:gd name="connsiteY6213" fmla="*/ 4693008 h 5873374"/>
              <a:gd name="connsiteX6214" fmla="*/ 1479109 w 5252311"/>
              <a:gd name="connsiteY6214" fmla="*/ 4695551 h 5873374"/>
              <a:gd name="connsiteX6215" fmla="*/ 1482793 w 5252311"/>
              <a:gd name="connsiteY6215" fmla="*/ 4699874 h 5873374"/>
              <a:gd name="connsiteX6216" fmla="*/ 1469259 w 5252311"/>
              <a:gd name="connsiteY6216" fmla="*/ 4714687 h 5873374"/>
              <a:gd name="connsiteX6217" fmla="*/ 1459475 w 5252311"/>
              <a:gd name="connsiteY6217" fmla="*/ 4723142 h 5873374"/>
              <a:gd name="connsiteX6218" fmla="*/ 1462206 w 5252311"/>
              <a:gd name="connsiteY6218" fmla="*/ 4715132 h 5873374"/>
              <a:gd name="connsiteX6219" fmla="*/ 1457631 w 5252311"/>
              <a:gd name="connsiteY6219" fmla="*/ 4704960 h 5873374"/>
              <a:gd name="connsiteX6220" fmla="*/ 1455024 w 5252311"/>
              <a:gd name="connsiteY6220" fmla="*/ 4693071 h 5873374"/>
              <a:gd name="connsiteX6221" fmla="*/ 1452928 w 5252311"/>
              <a:gd name="connsiteY6221" fmla="*/ 4680357 h 5873374"/>
              <a:gd name="connsiteX6222" fmla="*/ 1463349 w 5252311"/>
              <a:gd name="connsiteY6222" fmla="*/ 4659505 h 5873374"/>
              <a:gd name="connsiteX6223" fmla="*/ 1480696 w 5252311"/>
              <a:gd name="connsiteY6223" fmla="*/ 4641322 h 5873374"/>
              <a:gd name="connsiteX6224" fmla="*/ 1468496 w 5252311"/>
              <a:gd name="connsiteY6224" fmla="*/ 4638398 h 5873374"/>
              <a:gd name="connsiteX6225" fmla="*/ 1463349 w 5252311"/>
              <a:gd name="connsiteY6225" fmla="*/ 4630515 h 5873374"/>
              <a:gd name="connsiteX6226" fmla="*/ 1471039 w 5252311"/>
              <a:gd name="connsiteY6226" fmla="*/ 4616719 h 5873374"/>
              <a:gd name="connsiteX6227" fmla="*/ 1461569 w 5252311"/>
              <a:gd name="connsiteY6227" fmla="*/ 4611124 h 5873374"/>
              <a:gd name="connsiteX6228" fmla="*/ 1456362 w 5252311"/>
              <a:gd name="connsiteY6228" fmla="*/ 4605530 h 5873374"/>
              <a:gd name="connsiteX6229" fmla="*/ 1455916 w 5252311"/>
              <a:gd name="connsiteY6229" fmla="*/ 4598283 h 5873374"/>
              <a:gd name="connsiteX6230" fmla="*/ 1450516 w 5252311"/>
              <a:gd name="connsiteY6230" fmla="*/ 4601588 h 5873374"/>
              <a:gd name="connsiteX6231" fmla="*/ 1437042 w 5252311"/>
              <a:gd name="connsiteY6231" fmla="*/ 4610743 h 5873374"/>
              <a:gd name="connsiteX6232" fmla="*/ 1418931 w 5252311"/>
              <a:gd name="connsiteY6232" fmla="*/ 4620597 h 5873374"/>
              <a:gd name="connsiteX6233" fmla="*/ 1408573 w 5252311"/>
              <a:gd name="connsiteY6233" fmla="*/ 4624603 h 5873374"/>
              <a:gd name="connsiteX6234" fmla="*/ 1385827 w 5252311"/>
              <a:gd name="connsiteY6234" fmla="*/ 4642721 h 5873374"/>
              <a:gd name="connsiteX6235" fmla="*/ 1392815 w 5252311"/>
              <a:gd name="connsiteY6235" fmla="*/ 4643675 h 5873374"/>
              <a:gd name="connsiteX6236" fmla="*/ 1399934 w 5252311"/>
              <a:gd name="connsiteY6236" fmla="*/ 4640241 h 5873374"/>
              <a:gd name="connsiteX6237" fmla="*/ 1402984 w 5252311"/>
              <a:gd name="connsiteY6237" fmla="*/ 4641577 h 5873374"/>
              <a:gd name="connsiteX6238" fmla="*/ 1412580 w 5252311"/>
              <a:gd name="connsiteY6238" fmla="*/ 4636300 h 5873374"/>
              <a:gd name="connsiteX6239" fmla="*/ 1415056 w 5252311"/>
              <a:gd name="connsiteY6239" fmla="*/ 4632676 h 5873374"/>
              <a:gd name="connsiteX6240" fmla="*/ 1429097 w 5252311"/>
              <a:gd name="connsiteY6240" fmla="*/ 4628099 h 5873374"/>
              <a:gd name="connsiteX6241" fmla="*/ 1439078 w 5252311"/>
              <a:gd name="connsiteY6241" fmla="*/ 4641831 h 5873374"/>
              <a:gd name="connsiteX6242" fmla="*/ 1432593 w 5252311"/>
              <a:gd name="connsiteY6242" fmla="*/ 4653529 h 5873374"/>
              <a:gd name="connsiteX6243" fmla="*/ 1423762 w 5252311"/>
              <a:gd name="connsiteY6243" fmla="*/ 4660394 h 5873374"/>
              <a:gd name="connsiteX6244" fmla="*/ 1415248 w 5252311"/>
              <a:gd name="connsiteY6244" fmla="*/ 4663510 h 5873374"/>
              <a:gd name="connsiteX6245" fmla="*/ 1408131 w 5252311"/>
              <a:gd name="connsiteY6245" fmla="*/ 4672982 h 5873374"/>
              <a:gd name="connsiteX6246" fmla="*/ 1405145 w 5252311"/>
              <a:gd name="connsiteY6246" fmla="*/ 4679721 h 5873374"/>
              <a:gd name="connsiteX6247" fmla="*/ 1401521 w 5252311"/>
              <a:gd name="connsiteY6247" fmla="*/ 4673427 h 5873374"/>
              <a:gd name="connsiteX6248" fmla="*/ 1390718 w 5252311"/>
              <a:gd name="connsiteY6248" fmla="*/ 4680230 h 5873374"/>
              <a:gd name="connsiteX6249" fmla="*/ 1378647 w 5252311"/>
              <a:gd name="connsiteY6249" fmla="*/ 4694025 h 5873374"/>
              <a:gd name="connsiteX6250" fmla="*/ 1374390 w 5252311"/>
              <a:gd name="connsiteY6250" fmla="*/ 4700700 h 5873374"/>
              <a:gd name="connsiteX6251" fmla="*/ 1371653 w 5252311"/>
              <a:gd name="connsiteY6251" fmla="*/ 4709028 h 5873374"/>
              <a:gd name="connsiteX6252" fmla="*/ 1367589 w 5252311"/>
              <a:gd name="connsiteY6252" fmla="*/ 4715386 h 5873374"/>
              <a:gd name="connsiteX6253" fmla="*/ 1362186 w 5252311"/>
              <a:gd name="connsiteY6253" fmla="*/ 4714114 h 5873374"/>
              <a:gd name="connsiteX6254" fmla="*/ 1356978 w 5252311"/>
              <a:gd name="connsiteY6254" fmla="*/ 4712716 h 5873374"/>
              <a:gd name="connsiteX6255" fmla="*/ 1353482 w 5252311"/>
              <a:gd name="connsiteY6255" fmla="*/ 4717674 h 5873374"/>
              <a:gd name="connsiteX6256" fmla="*/ 1349666 w 5252311"/>
              <a:gd name="connsiteY6256" fmla="*/ 4720726 h 5873374"/>
              <a:gd name="connsiteX6257" fmla="*/ 1346049 w 5252311"/>
              <a:gd name="connsiteY6257" fmla="*/ 4724095 h 5873374"/>
              <a:gd name="connsiteX6258" fmla="*/ 1342616 w 5252311"/>
              <a:gd name="connsiteY6258" fmla="*/ 4727465 h 5873374"/>
              <a:gd name="connsiteX6259" fmla="*/ 1337528 w 5252311"/>
              <a:gd name="connsiteY6259" fmla="*/ 4717993 h 5873374"/>
              <a:gd name="connsiteX6260" fmla="*/ 1330608 w 5252311"/>
              <a:gd name="connsiteY6260" fmla="*/ 4714750 h 5873374"/>
              <a:gd name="connsiteX6261" fmla="*/ 1327554 w 5252311"/>
              <a:gd name="connsiteY6261" fmla="*/ 4726384 h 5873374"/>
              <a:gd name="connsiteX6262" fmla="*/ 1325525 w 5252311"/>
              <a:gd name="connsiteY6262" fmla="*/ 4729436 h 5873374"/>
              <a:gd name="connsiteX6263" fmla="*/ 1315733 w 5252311"/>
              <a:gd name="connsiteY6263" fmla="*/ 4739162 h 5873374"/>
              <a:gd name="connsiteX6264" fmla="*/ 1308218 w 5252311"/>
              <a:gd name="connsiteY6264" fmla="*/ 4741833 h 5873374"/>
              <a:gd name="connsiteX6265" fmla="*/ 1304224 w 5252311"/>
              <a:gd name="connsiteY6265" fmla="*/ 4731025 h 5873374"/>
              <a:gd name="connsiteX6266" fmla="*/ 1302445 w 5252311"/>
              <a:gd name="connsiteY6266" fmla="*/ 4726066 h 5873374"/>
              <a:gd name="connsiteX6267" fmla="*/ 1298258 w 5252311"/>
              <a:gd name="connsiteY6267" fmla="*/ 4730326 h 5873374"/>
              <a:gd name="connsiteX6268" fmla="*/ 1294899 w 5252311"/>
              <a:gd name="connsiteY6268" fmla="*/ 4726511 h 5873374"/>
              <a:gd name="connsiteX6269" fmla="*/ 1283771 w 5252311"/>
              <a:gd name="connsiteY6269" fmla="*/ 4718628 h 5873374"/>
              <a:gd name="connsiteX6270" fmla="*/ 1265283 w 5252311"/>
              <a:gd name="connsiteY6270" fmla="*/ 4714559 h 5873374"/>
              <a:gd name="connsiteX6271" fmla="*/ 1251368 w 5252311"/>
              <a:gd name="connsiteY6271" fmla="*/ 4701590 h 5873374"/>
              <a:gd name="connsiteX6272" fmla="*/ 1241902 w 5252311"/>
              <a:gd name="connsiteY6272" fmla="*/ 4706867 h 5873374"/>
              <a:gd name="connsiteX6273" fmla="*/ 1237330 w 5252311"/>
              <a:gd name="connsiteY6273" fmla="*/ 4712334 h 5873374"/>
              <a:gd name="connsiteX6274" fmla="*/ 1228367 w 5252311"/>
              <a:gd name="connsiteY6274" fmla="*/ 4713225 h 5873374"/>
              <a:gd name="connsiteX6275" fmla="*/ 1221948 w 5252311"/>
              <a:gd name="connsiteY6275" fmla="*/ 4711063 h 5873374"/>
              <a:gd name="connsiteX6276" fmla="*/ 1228302 w 5252311"/>
              <a:gd name="connsiteY6276" fmla="*/ 4705659 h 5873374"/>
              <a:gd name="connsiteX6277" fmla="*/ 1226968 w 5252311"/>
              <a:gd name="connsiteY6277" fmla="*/ 4699365 h 5873374"/>
              <a:gd name="connsiteX6278" fmla="*/ 1234344 w 5252311"/>
              <a:gd name="connsiteY6278" fmla="*/ 4684934 h 5873374"/>
              <a:gd name="connsiteX6279" fmla="*/ 1252765 w 5252311"/>
              <a:gd name="connsiteY6279" fmla="*/ 4670375 h 5873374"/>
              <a:gd name="connsiteX6280" fmla="*/ 1267569 w 5252311"/>
              <a:gd name="connsiteY6280" fmla="*/ 4668977 h 5873374"/>
              <a:gd name="connsiteX6281" fmla="*/ 1275000 w 5252311"/>
              <a:gd name="connsiteY6281" fmla="*/ 4671329 h 5873374"/>
              <a:gd name="connsiteX6282" fmla="*/ 1273474 w 5252311"/>
              <a:gd name="connsiteY6282" fmla="*/ 4668977 h 5873374"/>
              <a:gd name="connsiteX6283" fmla="*/ 1265665 w 5252311"/>
              <a:gd name="connsiteY6283" fmla="*/ 4650414 h 5873374"/>
              <a:gd name="connsiteX6284" fmla="*/ 1261280 w 5252311"/>
              <a:gd name="connsiteY6284" fmla="*/ 4647425 h 5873374"/>
              <a:gd name="connsiteX6285" fmla="*/ 1256133 w 5252311"/>
              <a:gd name="connsiteY6285" fmla="*/ 4643738 h 5873374"/>
              <a:gd name="connsiteX6286" fmla="*/ 1263438 w 5252311"/>
              <a:gd name="connsiteY6286" fmla="*/ 4640496 h 5873374"/>
              <a:gd name="connsiteX6287" fmla="*/ 1268776 w 5252311"/>
              <a:gd name="connsiteY6287" fmla="*/ 4643484 h 5873374"/>
              <a:gd name="connsiteX6288" fmla="*/ 1279896 w 5252311"/>
              <a:gd name="connsiteY6288" fmla="*/ 4656008 h 5873374"/>
              <a:gd name="connsiteX6289" fmla="*/ 1284917 w 5252311"/>
              <a:gd name="connsiteY6289" fmla="*/ 4666561 h 5873374"/>
              <a:gd name="connsiteX6290" fmla="*/ 1298640 w 5252311"/>
              <a:gd name="connsiteY6290" fmla="*/ 4671520 h 5873374"/>
              <a:gd name="connsiteX6291" fmla="*/ 1311665 w 5252311"/>
              <a:gd name="connsiteY6291" fmla="*/ 4661539 h 5873374"/>
              <a:gd name="connsiteX6292" fmla="*/ 1318024 w 5252311"/>
              <a:gd name="connsiteY6292" fmla="*/ 4656516 h 5873374"/>
              <a:gd name="connsiteX6293" fmla="*/ 1329018 w 5252311"/>
              <a:gd name="connsiteY6293" fmla="*/ 4649523 h 5873374"/>
              <a:gd name="connsiteX6294" fmla="*/ 1330100 w 5252311"/>
              <a:gd name="connsiteY6294" fmla="*/ 4644438 h 5873374"/>
              <a:gd name="connsiteX6295" fmla="*/ 1326476 w 5252311"/>
              <a:gd name="connsiteY6295" fmla="*/ 4643102 h 5873374"/>
              <a:gd name="connsiteX6296" fmla="*/ 1338614 w 5252311"/>
              <a:gd name="connsiteY6296" fmla="*/ 4641958 h 5873374"/>
              <a:gd name="connsiteX6297" fmla="*/ 1357168 w 5252311"/>
              <a:gd name="connsiteY6297" fmla="*/ 4638271 h 5873374"/>
              <a:gd name="connsiteX6298" fmla="*/ 1357484 w 5252311"/>
              <a:gd name="connsiteY6298" fmla="*/ 4634265 h 5873374"/>
              <a:gd name="connsiteX6299" fmla="*/ 1351384 w 5252311"/>
              <a:gd name="connsiteY6299" fmla="*/ 4632994 h 5873374"/>
              <a:gd name="connsiteX6300" fmla="*/ 1358694 w 5252311"/>
              <a:gd name="connsiteY6300" fmla="*/ 4629943 h 5873374"/>
              <a:gd name="connsiteX6301" fmla="*/ 1371335 w 5252311"/>
              <a:gd name="connsiteY6301" fmla="*/ 4625111 h 5873374"/>
              <a:gd name="connsiteX6302" fmla="*/ 1385318 w 5252311"/>
              <a:gd name="connsiteY6302" fmla="*/ 4622441 h 5873374"/>
              <a:gd name="connsiteX6303" fmla="*/ 1393957 w 5252311"/>
              <a:gd name="connsiteY6303" fmla="*/ 4621169 h 5873374"/>
              <a:gd name="connsiteX6304" fmla="*/ 1403872 w 5252311"/>
              <a:gd name="connsiteY6304" fmla="*/ 4609027 h 5873374"/>
              <a:gd name="connsiteX6305" fmla="*/ 1405524 w 5252311"/>
              <a:gd name="connsiteY6305" fmla="*/ 4602415 h 5873374"/>
              <a:gd name="connsiteX6306" fmla="*/ 1390782 w 5252311"/>
              <a:gd name="connsiteY6306" fmla="*/ 4582198 h 5873374"/>
              <a:gd name="connsiteX6307" fmla="*/ 1389575 w 5252311"/>
              <a:gd name="connsiteY6307" fmla="*/ 4575905 h 5873374"/>
              <a:gd name="connsiteX6308" fmla="*/ 1364157 w 5252311"/>
              <a:gd name="connsiteY6308" fmla="*/ 4570692 h 5873374"/>
              <a:gd name="connsiteX6309" fmla="*/ 1375791 w 5252311"/>
              <a:gd name="connsiteY6309" fmla="*/ 4563889 h 5873374"/>
              <a:gd name="connsiteX6310" fmla="*/ 1381443 w 5252311"/>
              <a:gd name="connsiteY6310" fmla="*/ 4557786 h 5873374"/>
              <a:gd name="connsiteX6311" fmla="*/ 1383539 w 5252311"/>
              <a:gd name="connsiteY6311" fmla="*/ 4548886 h 5873374"/>
              <a:gd name="connsiteX6312" fmla="*/ 1394467 w 5252311"/>
              <a:gd name="connsiteY6312" fmla="*/ 4542592 h 5873374"/>
              <a:gd name="connsiteX6313" fmla="*/ 1402540 w 5252311"/>
              <a:gd name="connsiteY6313" fmla="*/ 4537633 h 5873374"/>
              <a:gd name="connsiteX6314" fmla="*/ 1410930 w 5252311"/>
              <a:gd name="connsiteY6314" fmla="*/ 4536870 h 5873374"/>
              <a:gd name="connsiteX6315" fmla="*/ 1408320 w 5252311"/>
              <a:gd name="connsiteY6315" fmla="*/ 4552255 h 5873374"/>
              <a:gd name="connsiteX6316" fmla="*/ 1420012 w 5252311"/>
              <a:gd name="connsiteY6316" fmla="*/ 4548187 h 5873374"/>
              <a:gd name="connsiteX6317" fmla="*/ 1429925 w 5252311"/>
              <a:gd name="connsiteY6317" fmla="*/ 4531212 h 5873374"/>
              <a:gd name="connsiteX6318" fmla="*/ 1432720 w 5252311"/>
              <a:gd name="connsiteY6318" fmla="*/ 4521676 h 5873374"/>
              <a:gd name="connsiteX6319" fmla="*/ 1449368 w 5252311"/>
              <a:gd name="connsiteY6319" fmla="*/ 4521295 h 5873374"/>
              <a:gd name="connsiteX6320" fmla="*/ 1451338 w 5252311"/>
              <a:gd name="connsiteY6320" fmla="*/ 4525554 h 5873374"/>
              <a:gd name="connsiteX6321" fmla="*/ 1445493 w 5252311"/>
              <a:gd name="connsiteY6321" fmla="*/ 4530958 h 5873374"/>
              <a:gd name="connsiteX6322" fmla="*/ 1449368 w 5252311"/>
              <a:gd name="connsiteY6322" fmla="*/ 4521295 h 5873374"/>
              <a:gd name="connsiteX6323" fmla="*/ 1516154 w 5252311"/>
              <a:gd name="connsiteY6323" fmla="*/ 4516145 h 5873374"/>
              <a:gd name="connsiteX6324" fmla="*/ 1518633 w 5252311"/>
              <a:gd name="connsiteY6324" fmla="*/ 4519578 h 5873374"/>
              <a:gd name="connsiteX6325" fmla="*/ 1508849 w 5252311"/>
              <a:gd name="connsiteY6325" fmla="*/ 4522566 h 5873374"/>
              <a:gd name="connsiteX6326" fmla="*/ 1506371 w 5252311"/>
              <a:gd name="connsiteY6326" fmla="*/ 4519133 h 5873374"/>
              <a:gd name="connsiteX6327" fmla="*/ 1516154 w 5252311"/>
              <a:gd name="connsiteY6327" fmla="*/ 4516145 h 5873374"/>
              <a:gd name="connsiteX6328" fmla="*/ 1232626 w 5252311"/>
              <a:gd name="connsiteY6328" fmla="*/ 4514556 h 5873374"/>
              <a:gd name="connsiteX6329" fmla="*/ 1230081 w 5252311"/>
              <a:gd name="connsiteY6329" fmla="*/ 4526698 h 5873374"/>
              <a:gd name="connsiteX6330" fmla="*/ 1228938 w 5252311"/>
              <a:gd name="connsiteY6330" fmla="*/ 4519451 h 5873374"/>
              <a:gd name="connsiteX6331" fmla="*/ 1232626 w 5252311"/>
              <a:gd name="connsiteY6331" fmla="*/ 4514556 h 5873374"/>
              <a:gd name="connsiteX6332" fmla="*/ 305509 w 5252311"/>
              <a:gd name="connsiteY6332" fmla="*/ 4513666 h 5873374"/>
              <a:gd name="connsiteX6333" fmla="*/ 311609 w 5252311"/>
              <a:gd name="connsiteY6333" fmla="*/ 4515445 h 5873374"/>
              <a:gd name="connsiteX6334" fmla="*/ 323746 w 5252311"/>
              <a:gd name="connsiteY6334" fmla="*/ 4520277 h 5873374"/>
              <a:gd name="connsiteX6335" fmla="*/ 329655 w 5252311"/>
              <a:gd name="connsiteY6335" fmla="*/ 4526444 h 5873374"/>
              <a:gd name="connsiteX6336" fmla="*/ 321712 w 5252311"/>
              <a:gd name="connsiteY6336" fmla="*/ 4528287 h 5873374"/>
              <a:gd name="connsiteX6337" fmla="*/ 309703 w 5252311"/>
              <a:gd name="connsiteY6337" fmla="*/ 4520277 h 5873374"/>
              <a:gd name="connsiteX6338" fmla="*/ 305509 w 5252311"/>
              <a:gd name="connsiteY6338" fmla="*/ 4513666 h 5873374"/>
              <a:gd name="connsiteX6339" fmla="*/ 1618566 w 5252311"/>
              <a:gd name="connsiteY6339" fmla="*/ 4513157 h 5873374"/>
              <a:gd name="connsiteX6340" fmla="*/ 1618970 w 5252311"/>
              <a:gd name="connsiteY6340" fmla="*/ 4519324 h 5873374"/>
              <a:gd name="connsiteX6341" fmla="*/ 1611599 w 5252311"/>
              <a:gd name="connsiteY6341" fmla="*/ 4521358 h 5873374"/>
              <a:gd name="connsiteX6342" fmla="*/ 1611156 w 5252311"/>
              <a:gd name="connsiteY6342" fmla="*/ 4515191 h 5873374"/>
              <a:gd name="connsiteX6343" fmla="*/ 1618566 w 5252311"/>
              <a:gd name="connsiteY6343" fmla="*/ 4513157 h 5873374"/>
              <a:gd name="connsiteX6344" fmla="*/ 419899 w 5252311"/>
              <a:gd name="connsiteY6344" fmla="*/ 4509891 h 5873374"/>
              <a:gd name="connsiteX6345" fmla="*/ 425539 w 5252311"/>
              <a:gd name="connsiteY6345" fmla="*/ 4514937 h 5873374"/>
              <a:gd name="connsiteX6346" fmla="*/ 435451 w 5252311"/>
              <a:gd name="connsiteY6346" fmla="*/ 4522503 h 5873374"/>
              <a:gd name="connsiteX6347" fmla="*/ 436659 w 5252311"/>
              <a:gd name="connsiteY6347" fmla="*/ 4526063 h 5873374"/>
              <a:gd name="connsiteX6348" fmla="*/ 418676 w 5252311"/>
              <a:gd name="connsiteY6348" fmla="*/ 4521295 h 5873374"/>
              <a:gd name="connsiteX6349" fmla="*/ 416834 w 5252311"/>
              <a:gd name="connsiteY6349" fmla="*/ 4512712 h 5873374"/>
              <a:gd name="connsiteX6350" fmla="*/ 419899 w 5252311"/>
              <a:gd name="connsiteY6350" fmla="*/ 4509891 h 5873374"/>
              <a:gd name="connsiteX6351" fmla="*/ 1740268 w 5252311"/>
              <a:gd name="connsiteY6351" fmla="*/ 4508834 h 5873374"/>
              <a:gd name="connsiteX6352" fmla="*/ 1745484 w 5252311"/>
              <a:gd name="connsiteY6352" fmla="*/ 4510423 h 5873374"/>
              <a:gd name="connsiteX6353" fmla="*/ 1740079 w 5252311"/>
              <a:gd name="connsiteY6353" fmla="*/ 4513538 h 5873374"/>
              <a:gd name="connsiteX6354" fmla="*/ 1734868 w 5252311"/>
              <a:gd name="connsiteY6354" fmla="*/ 4511949 h 5873374"/>
              <a:gd name="connsiteX6355" fmla="*/ 1740268 w 5252311"/>
              <a:gd name="connsiteY6355" fmla="*/ 4508834 h 5873374"/>
              <a:gd name="connsiteX6356" fmla="*/ 3956388 w 5252311"/>
              <a:gd name="connsiteY6356" fmla="*/ 4508135 h 5873374"/>
              <a:gd name="connsiteX6357" fmla="*/ 3964077 w 5252311"/>
              <a:gd name="connsiteY6357" fmla="*/ 4518879 h 5873374"/>
              <a:gd name="connsiteX6358" fmla="*/ 3958866 w 5252311"/>
              <a:gd name="connsiteY6358" fmla="*/ 4535027 h 5873374"/>
              <a:gd name="connsiteX6359" fmla="*/ 3955308 w 5252311"/>
              <a:gd name="connsiteY6359" fmla="*/ 4550158 h 5873374"/>
              <a:gd name="connsiteX6360" fmla="*/ 3950287 w 5252311"/>
              <a:gd name="connsiteY6360" fmla="*/ 4568085 h 5873374"/>
              <a:gd name="connsiteX6361" fmla="*/ 3942408 w 5252311"/>
              <a:gd name="connsiteY6361" fmla="*/ 4582707 h 5873374"/>
              <a:gd name="connsiteX6362" fmla="*/ 3945522 w 5252311"/>
              <a:gd name="connsiteY6362" fmla="*/ 4547742 h 5873374"/>
              <a:gd name="connsiteX6363" fmla="*/ 3951495 w 5252311"/>
              <a:gd name="connsiteY6363" fmla="*/ 4517035 h 5873374"/>
              <a:gd name="connsiteX6364" fmla="*/ 3956388 w 5252311"/>
              <a:gd name="connsiteY6364" fmla="*/ 4508135 h 5873374"/>
              <a:gd name="connsiteX6365" fmla="*/ 1502883 w 5252311"/>
              <a:gd name="connsiteY6365" fmla="*/ 4505504 h 5873374"/>
              <a:gd name="connsiteX6366" fmla="*/ 1502684 w 5252311"/>
              <a:gd name="connsiteY6366" fmla="*/ 4510042 h 5873374"/>
              <a:gd name="connsiteX6367" fmla="*/ 1496584 w 5252311"/>
              <a:gd name="connsiteY6367" fmla="*/ 4517861 h 5873374"/>
              <a:gd name="connsiteX6368" fmla="*/ 1498363 w 5252311"/>
              <a:gd name="connsiteY6368" fmla="*/ 4508071 h 5873374"/>
              <a:gd name="connsiteX6369" fmla="*/ 1502883 w 5252311"/>
              <a:gd name="connsiteY6369" fmla="*/ 4505504 h 5873374"/>
              <a:gd name="connsiteX6370" fmla="*/ 1467479 w 5252311"/>
              <a:gd name="connsiteY6370" fmla="*/ 4505401 h 5873374"/>
              <a:gd name="connsiteX6371" fmla="*/ 1460171 w 5252311"/>
              <a:gd name="connsiteY6371" fmla="*/ 4513920 h 5873374"/>
              <a:gd name="connsiteX6372" fmla="*/ 1461189 w 5252311"/>
              <a:gd name="connsiteY6372" fmla="*/ 4508707 h 5873374"/>
              <a:gd name="connsiteX6373" fmla="*/ 1467479 w 5252311"/>
              <a:gd name="connsiteY6373" fmla="*/ 4505401 h 5873374"/>
              <a:gd name="connsiteX6374" fmla="*/ 108203 w 5252311"/>
              <a:gd name="connsiteY6374" fmla="*/ 4505123 h 5873374"/>
              <a:gd name="connsiteX6375" fmla="*/ 114375 w 5252311"/>
              <a:gd name="connsiteY6375" fmla="*/ 4508898 h 5873374"/>
              <a:gd name="connsiteX6376" fmla="*/ 115836 w 5252311"/>
              <a:gd name="connsiteY6376" fmla="*/ 4517925 h 5873374"/>
              <a:gd name="connsiteX6377" fmla="*/ 105861 w 5252311"/>
              <a:gd name="connsiteY6377" fmla="*/ 4521104 h 5873374"/>
              <a:gd name="connsiteX6378" fmla="*/ 104844 w 5252311"/>
              <a:gd name="connsiteY6378" fmla="*/ 4509406 h 5873374"/>
              <a:gd name="connsiteX6379" fmla="*/ 108203 w 5252311"/>
              <a:gd name="connsiteY6379" fmla="*/ 4505123 h 5873374"/>
              <a:gd name="connsiteX6380" fmla="*/ 1595143 w 5252311"/>
              <a:gd name="connsiteY6380" fmla="*/ 4504765 h 5873374"/>
              <a:gd name="connsiteX6381" fmla="*/ 1593490 w 5252311"/>
              <a:gd name="connsiteY6381" fmla="*/ 4511758 h 5873374"/>
              <a:gd name="connsiteX6382" fmla="*/ 1583956 w 5252311"/>
              <a:gd name="connsiteY6382" fmla="*/ 4518434 h 5873374"/>
              <a:gd name="connsiteX6383" fmla="*/ 1585611 w 5252311"/>
              <a:gd name="connsiteY6383" fmla="*/ 4511440 h 5873374"/>
              <a:gd name="connsiteX6384" fmla="*/ 1595143 w 5252311"/>
              <a:gd name="connsiteY6384" fmla="*/ 4504765 h 5873374"/>
              <a:gd name="connsiteX6385" fmla="*/ 1708533 w 5252311"/>
              <a:gd name="connsiteY6385" fmla="*/ 4502127 h 5873374"/>
              <a:gd name="connsiteX6386" fmla="*/ 1712113 w 5252311"/>
              <a:gd name="connsiteY6386" fmla="*/ 4505465 h 5873374"/>
              <a:gd name="connsiteX6387" fmla="*/ 1710328 w 5252311"/>
              <a:gd name="connsiteY6387" fmla="*/ 4510678 h 5873374"/>
              <a:gd name="connsiteX6388" fmla="*/ 1706961 w 5252311"/>
              <a:gd name="connsiteY6388" fmla="*/ 4507372 h 5873374"/>
              <a:gd name="connsiteX6389" fmla="*/ 1708533 w 5252311"/>
              <a:gd name="connsiteY6389" fmla="*/ 4502127 h 5873374"/>
              <a:gd name="connsiteX6390" fmla="*/ 1573407 w 5252311"/>
              <a:gd name="connsiteY6390" fmla="*/ 4500443 h 5873374"/>
              <a:gd name="connsiteX6391" fmla="*/ 1574550 w 5252311"/>
              <a:gd name="connsiteY6391" fmla="*/ 4507500 h 5873374"/>
              <a:gd name="connsiteX6392" fmla="*/ 1571120 w 5252311"/>
              <a:gd name="connsiteY6392" fmla="*/ 4514429 h 5873374"/>
              <a:gd name="connsiteX6393" fmla="*/ 1569971 w 5252311"/>
              <a:gd name="connsiteY6393" fmla="*/ 4507373 h 5873374"/>
              <a:gd name="connsiteX6394" fmla="*/ 1573407 w 5252311"/>
              <a:gd name="connsiteY6394" fmla="*/ 4500443 h 5873374"/>
              <a:gd name="connsiteX6395" fmla="*/ 480567 w 5252311"/>
              <a:gd name="connsiteY6395" fmla="*/ 4499552 h 5873374"/>
              <a:gd name="connsiteX6396" fmla="*/ 484380 w 5252311"/>
              <a:gd name="connsiteY6396" fmla="*/ 4510932 h 5873374"/>
              <a:gd name="connsiteX6397" fmla="*/ 476627 w 5252311"/>
              <a:gd name="connsiteY6397" fmla="*/ 4512394 h 5873374"/>
              <a:gd name="connsiteX6398" fmla="*/ 478724 w 5252311"/>
              <a:gd name="connsiteY6398" fmla="*/ 4507054 h 5873374"/>
              <a:gd name="connsiteX6399" fmla="*/ 477454 w 5252311"/>
              <a:gd name="connsiteY6399" fmla="*/ 4502604 h 5873374"/>
              <a:gd name="connsiteX6400" fmla="*/ 480567 w 5252311"/>
              <a:gd name="connsiteY6400" fmla="*/ 4499552 h 5873374"/>
              <a:gd name="connsiteX6401" fmla="*/ 1244794 w 5252311"/>
              <a:gd name="connsiteY6401" fmla="*/ 4499235 h 5873374"/>
              <a:gd name="connsiteX6402" fmla="*/ 1245397 w 5252311"/>
              <a:gd name="connsiteY6402" fmla="*/ 4502604 h 5873374"/>
              <a:gd name="connsiteX6403" fmla="*/ 1237138 w 5252311"/>
              <a:gd name="connsiteY6403" fmla="*/ 4505846 h 5873374"/>
              <a:gd name="connsiteX6404" fmla="*/ 1236565 w 5252311"/>
              <a:gd name="connsiteY6404" fmla="*/ 4502350 h 5873374"/>
              <a:gd name="connsiteX6405" fmla="*/ 1244794 w 5252311"/>
              <a:gd name="connsiteY6405" fmla="*/ 4499235 h 5873374"/>
              <a:gd name="connsiteX6406" fmla="*/ 32281 w 5252311"/>
              <a:gd name="connsiteY6406" fmla="*/ 4498090 h 5873374"/>
              <a:gd name="connsiteX6407" fmla="*/ 38699 w 5252311"/>
              <a:gd name="connsiteY6407" fmla="*/ 4504638 h 5873374"/>
              <a:gd name="connsiteX6408" fmla="*/ 40224 w 5252311"/>
              <a:gd name="connsiteY6408" fmla="*/ 4500824 h 5873374"/>
              <a:gd name="connsiteX6409" fmla="*/ 32281 w 5252311"/>
              <a:gd name="connsiteY6409" fmla="*/ 4498090 h 5873374"/>
              <a:gd name="connsiteX6410" fmla="*/ 400949 w 5252311"/>
              <a:gd name="connsiteY6410" fmla="*/ 4497773 h 5873374"/>
              <a:gd name="connsiteX6411" fmla="*/ 404317 w 5252311"/>
              <a:gd name="connsiteY6411" fmla="*/ 4509470 h 5873374"/>
              <a:gd name="connsiteX6412" fmla="*/ 391799 w 5252311"/>
              <a:gd name="connsiteY6412" fmla="*/ 4513030 h 5873374"/>
              <a:gd name="connsiteX6413" fmla="*/ 378328 w 5252311"/>
              <a:gd name="connsiteY6413" fmla="*/ 4507817 h 5873374"/>
              <a:gd name="connsiteX6414" fmla="*/ 386398 w 5252311"/>
              <a:gd name="connsiteY6414" fmla="*/ 4503177 h 5873374"/>
              <a:gd name="connsiteX6415" fmla="*/ 396692 w 5252311"/>
              <a:gd name="connsiteY6415" fmla="*/ 4499362 h 5873374"/>
              <a:gd name="connsiteX6416" fmla="*/ 400949 w 5252311"/>
              <a:gd name="connsiteY6416" fmla="*/ 4497773 h 5873374"/>
              <a:gd name="connsiteX6417" fmla="*/ 1444604 w 5252311"/>
              <a:gd name="connsiteY6417" fmla="*/ 4496883 h 5873374"/>
              <a:gd name="connsiteX6418" fmla="*/ 1442444 w 5252311"/>
              <a:gd name="connsiteY6418" fmla="*/ 4498917 h 5873374"/>
              <a:gd name="connsiteX6419" fmla="*/ 1437932 w 5252311"/>
              <a:gd name="connsiteY6419" fmla="*/ 4497010 h 5873374"/>
              <a:gd name="connsiteX6420" fmla="*/ 1444604 w 5252311"/>
              <a:gd name="connsiteY6420" fmla="*/ 4496883 h 5873374"/>
              <a:gd name="connsiteX6421" fmla="*/ 3920255 w 5252311"/>
              <a:gd name="connsiteY6421" fmla="*/ 4494531 h 5873374"/>
              <a:gd name="connsiteX6422" fmla="*/ 3921819 w 5252311"/>
              <a:gd name="connsiteY6422" fmla="*/ 4505720 h 5873374"/>
              <a:gd name="connsiteX6423" fmla="*/ 3910699 w 5252311"/>
              <a:gd name="connsiteY6423" fmla="*/ 4517608 h 5873374"/>
              <a:gd name="connsiteX6424" fmla="*/ 3901358 w 5252311"/>
              <a:gd name="connsiteY6424" fmla="*/ 4512840 h 5873374"/>
              <a:gd name="connsiteX6425" fmla="*/ 3907141 w 5252311"/>
              <a:gd name="connsiteY6425" fmla="*/ 4507627 h 5873374"/>
              <a:gd name="connsiteX6426" fmla="*/ 3914830 w 5252311"/>
              <a:gd name="connsiteY6426" fmla="*/ 4500888 h 5873374"/>
              <a:gd name="connsiteX6427" fmla="*/ 3920255 w 5252311"/>
              <a:gd name="connsiteY6427" fmla="*/ 4494531 h 5873374"/>
              <a:gd name="connsiteX6428" fmla="*/ 120222 w 5252311"/>
              <a:gd name="connsiteY6428" fmla="*/ 4493513 h 5873374"/>
              <a:gd name="connsiteX6429" fmla="*/ 123589 w 5252311"/>
              <a:gd name="connsiteY6429" fmla="*/ 4497137 h 5873374"/>
              <a:gd name="connsiteX6430" fmla="*/ 129753 w 5252311"/>
              <a:gd name="connsiteY6430" fmla="*/ 4500888 h 5873374"/>
              <a:gd name="connsiteX6431" fmla="*/ 143922 w 5252311"/>
              <a:gd name="connsiteY6431" fmla="*/ 4506991 h 5873374"/>
              <a:gd name="connsiteX6432" fmla="*/ 147417 w 5252311"/>
              <a:gd name="connsiteY6432" fmla="*/ 4516781 h 5873374"/>
              <a:gd name="connsiteX6433" fmla="*/ 137886 w 5252311"/>
              <a:gd name="connsiteY6433" fmla="*/ 4512395 h 5873374"/>
              <a:gd name="connsiteX6434" fmla="*/ 128355 w 5252311"/>
              <a:gd name="connsiteY6434" fmla="*/ 4507817 h 5873374"/>
              <a:gd name="connsiteX6435" fmla="*/ 125305 w 5252311"/>
              <a:gd name="connsiteY6435" fmla="*/ 4511250 h 5873374"/>
              <a:gd name="connsiteX6436" fmla="*/ 118633 w 5252311"/>
              <a:gd name="connsiteY6436" fmla="*/ 4506800 h 5873374"/>
              <a:gd name="connsiteX6437" fmla="*/ 120222 w 5252311"/>
              <a:gd name="connsiteY6437" fmla="*/ 4493513 h 5873374"/>
              <a:gd name="connsiteX6438" fmla="*/ 251754 w 5252311"/>
              <a:gd name="connsiteY6438" fmla="*/ 4491288 h 5873374"/>
              <a:gd name="connsiteX6439" fmla="*/ 255312 w 5252311"/>
              <a:gd name="connsiteY6439" fmla="*/ 4494912 h 5873374"/>
              <a:gd name="connsiteX6440" fmla="*/ 253597 w 5252311"/>
              <a:gd name="connsiteY6440" fmla="*/ 4498345 h 5873374"/>
              <a:gd name="connsiteX6441" fmla="*/ 250038 w 5252311"/>
              <a:gd name="connsiteY6441" fmla="*/ 4494721 h 5873374"/>
              <a:gd name="connsiteX6442" fmla="*/ 251754 w 5252311"/>
              <a:gd name="connsiteY6442" fmla="*/ 4491288 h 5873374"/>
              <a:gd name="connsiteX6443" fmla="*/ 1763791 w 5252311"/>
              <a:gd name="connsiteY6443" fmla="*/ 4489762 h 5873374"/>
              <a:gd name="connsiteX6444" fmla="*/ 1767223 w 5252311"/>
              <a:gd name="connsiteY6444" fmla="*/ 4491479 h 5873374"/>
              <a:gd name="connsiteX6445" fmla="*/ 1763598 w 5252311"/>
              <a:gd name="connsiteY6445" fmla="*/ 4495039 h 5873374"/>
              <a:gd name="connsiteX6446" fmla="*/ 1760163 w 5252311"/>
              <a:gd name="connsiteY6446" fmla="*/ 4493322 h 5873374"/>
              <a:gd name="connsiteX6447" fmla="*/ 1763791 w 5252311"/>
              <a:gd name="connsiteY6447" fmla="*/ 4489762 h 5873374"/>
              <a:gd name="connsiteX6448" fmla="*/ 420558 w 5252311"/>
              <a:gd name="connsiteY6448" fmla="*/ 4489413 h 5873374"/>
              <a:gd name="connsiteX6449" fmla="*/ 431257 w 5252311"/>
              <a:gd name="connsiteY6449" fmla="*/ 4494594 h 5873374"/>
              <a:gd name="connsiteX6450" fmla="*/ 410543 w 5252311"/>
              <a:gd name="connsiteY6450" fmla="*/ 4494530 h 5873374"/>
              <a:gd name="connsiteX6451" fmla="*/ 410098 w 5252311"/>
              <a:gd name="connsiteY6451" fmla="*/ 4489953 h 5873374"/>
              <a:gd name="connsiteX6452" fmla="*/ 420558 w 5252311"/>
              <a:gd name="connsiteY6452" fmla="*/ 4489413 h 5873374"/>
              <a:gd name="connsiteX6453" fmla="*/ 4267818 w 5252311"/>
              <a:gd name="connsiteY6453" fmla="*/ 4489126 h 5873374"/>
              <a:gd name="connsiteX6454" fmla="*/ 4269089 w 5252311"/>
              <a:gd name="connsiteY6454" fmla="*/ 4492686 h 5873374"/>
              <a:gd name="connsiteX6455" fmla="*/ 4263370 w 5252311"/>
              <a:gd name="connsiteY6455" fmla="*/ 4495992 h 5873374"/>
              <a:gd name="connsiteX6456" fmla="*/ 4262099 w 5252311"/>
              <a:gd name="connsiteY6456" fmla="*/ 4492432 h 5873374"/>
              <a:gd name="connsiteX6457" fmla="*/ 4267818 w 5252311"/>
              <a:gd name="connsiteY6457" fmla="*/ 4489126 h 5873374"/>
              <a:gd name="connsiteX6458" fmla="*/ 1647951 w 5252311"/>
              <a:gd name="connsiteY6458" fmla="*/ 4487855 h 5873374"/>
              <a:gd name="connsiteX6459" fmla="*/ 1645092 w 5252311"/>
              <a:gd name="connsiteY6459" fmla="*/ 4494085 h 5873374"/>
              <a:gd name="connsiteX6460" fmla="*/ 1642294 w 5252311"/>
              <a:gd name="connsiteY6460" fmla="*/ 4498917 h 5873374"/>
              <a:gd name="connsiteX6461" fmla="*/ 1636891 w 5252311"/>
              <a:gd name="connsiteY6461" fmla="*/ 4506609 h 5873374"/>
              <a:gd name="connsiteX6462" fmla="*/ 1611474 w 5252311"/>
              <a:gd name="connsiteY6462" fmla="*/ 4503939 h 5873374"/>
              <a:gd name="connsiteX6463" fmla="*/ 1622656 w 5252311"/>
              <a:gd name="connsiteY6463" fmla="*/ 4497455 h 5873374"/>
              <a:gd name="connsiteX6464" fmla="*/ 1640263 w 5252311"/>
              <a:gd name="connsiteY6464" fmla="*/ 4491987 h 5873374"/>
              <a:gd name="connsiteX6465" fmla="*/ 1647951 w 5252311"/>
              <a:gd name="connsiteY6465" fmla="*/ 4487855 h 5873374"/>
              <a:gd name="connsiteX6466" fmla="*/ 4024888 w 5252311"/>
              <a:gd name="connsiteY6466" fmla="*/ 4487346 h 5873374"/>
              <a:gd name="connsiteX6467" fmla="*/ 4026032 w 5252311"/>
              <a:gd name="connsiteY6467" fmla="*/ 4494403 h 5873374"/>
              <a:gd name="connsiteX6468" fmla="*/ 4022600 w 5252311"/>
              <a:gd name="connsiteY6468" fmla="*/ 4501332 h 5873374"/>
              <a:gd name="connsiteX6469" fmla="*/ 4021456 w 5252311"/>
              <a:gd name="connsiteY6469" fmla="*/ 4494276 h 5873374"/>
              <a:gd name="connsiteX6470" fmla="*/ 4024888 w 5252311"/>
              <a:gd name="connsiteY6470" fmla="*/ 4487346 h 5873374"/>
              <a:gd name="connsiteX6471" fmla="*/ 1530391 w 5252311"/>
              <a:gd name="connsiteY6471" fmla="*/ 4485566 h 5873374"/>
              <a:gd name="connsiteX6472" fmla="*/ 1526639 w 5252311"/>
              <a:gd name="connsiteY6472" fmla="*/ 4491605 h 5873374"/>
              <a:gd name="connsiteX6473" fmla="*/ 1521365 w 5252311"/>
              <a:gd name="connsiteY6473" fmla="*/ 4492241 h 5873374"/>
              <a:gd name="connsiteX6474" fmla="*/ 1530391 w 5252311"/>
              <a:gd name="connsiteY6474" fmla="*/ 4485566 h 5873374"/>
              <a:gd name="connsiteX6475" fmla="*/ 4169324 w 5252311"/>
              <a:gd name="connsiteY6475" fmla="*/ 4483976 h 5873374"/>
              <a:gd name="connsiteX6476" fmla="*/ 4174535 w 5252311"/>
              <a:gd name="connsiteY6476" fmla="*/ 4485757 h 5873374"/>
              <a:gd name="connsiteX6477" fmla="*/ 4171231 w 5252311"/>
              <a:gd name="connsiteY6477" fmla="*/ 4489126 h 5873374"/>
              <a:gd name="connsiteX6478" fmla="*/ 4169324 w 5252311"/>
              <a:gd name="connsiteY6478" fmla="*/ 4483976 h 5873374"/>
              <a:gd name="connsiteX6479" fmla="*/ 13282 w 5252311"/>
              <a:gd name="connsiteY6479" fmla="*/ 4483278 h 5873374"/>
              <a:gd name="connsiteX6480" fmla="*/ 17475 w 5252311"/>
              <a:gd name="connsiteY6480" fmla="*/ 4487855 h 5873374"/>
              <a:gd name="connsiteX6481" fmla="*/ 19508 w 5252311"/>
              <a:gd name="connsiteY6481" fmla="*/ 4485821 h 5873374"/>
              <a:gd name="connsiteX6482" fmla="*/ 13282 w 5252311"/>
              <a:gd name="connsiteY6482" fmla="*/ 4483278 h 5873374"/>
              <a:gd name="connsiteX6483" fmla="*/ 108148 w 5252311"/>
              <a:gd name="connsiteY6483" fmla="*/ 4482578 h 5873374"/>
              <a:gd name="connsiteX6484" fmla="*/ 111706 w 5252311"/>
              <a:gd name="connsiteY6484" fmla="*/ 4486202 h 5873374"/>
              <a:gd name="connsiteX6485" fmla="*/ 109990 w 5252311"/>
              <a:gd name="connsiteY6485" fmla="*/ 4489635 h 5873374"/>
              <a:gd name="connsiteX6486" fmla="*/ 106432 w 5252311"/>
              <a:gd name="connsiteY6486" fmla="*/ 4486011 h 5873374"/>
              <a:gd name="connsiteX6487" fmla="*/ 108148 w 5252311"/>
              <a:gd name="connsiteY6487" fmla="*/ 4482578 h 5873374"/>
              <a:gd name="connsiteX6488" fmla="*/ 324405 w 5252311"/>
              <a:gd name="connsiteY6488" fmla="*/ 4482014 h 5873374"/>
              <a:gd name="connsiteX6489" fmla="*/ 331053 w 5252311"/>
              <a:gd name="connsiteY6489" fmla="*/ 4485375 h 5873374"/>
              <a:gd name="connsiteX6490" fmla="*/ 327813 w 5252311"/>
              <a:gd name="connsiteY6490" fmla="*/ 4490525 h 5873374"/>
              <a:gd name="connsiteX6491" fmla="*/ 320569 w 5252311"/>
              <a:gd name="connsiteY6491" fmla="*/ 4487092 h 5873374"/>
              <a:gd name="connsiteX6492" fmla="*/ 324405 w 5252311"/>
              <a:gd name="connsiteY6492" fmla="*/ 4482014 h 5873374"/>
              <a:gd name="connsiteX6493" fmla="*/ 240062 w 5252311"/>
              <a:gd name="connsiteY6493" fmla="*/ 4480290 h 5873374"/>
              <a:gd name="connsiteX6494" fmla="*/ 243494 w 5252311"/>
              <a:gd name="connsiteY6494" fmla="*/ 4482006 h 5873374"/>
              <a:gd name="connsiteX6495" fmla="*/ 239872 w 5252311"/>
              <a:gd name="connsiteY6495" fmla="*/ 4485566 h 5873374"/>
              <a:gd name="connsiteX6496" fmla="*/ 236440 w 5252311"/>
              <a:gd name="connsiteY6496" fmla="*/ 4483850 h 5873374"/>
              <a:gd name="connsiteX6497" fmla="*/ 240062 w 5252311"/>
              <a:gd name="connsiteY6497" fmla="*/ 4480290 h 5873374"/>
              <a:gd name="connsiteX6498" fmla="*/ 4331680 w 5252311"/>
              <a:gd name="connsiteY6498" fmla="*/ 4480226 h 5873374"/>
              <a:gd name="connsiteX6499" fmla="*/ 4331552 w 5252311"/>
              <a:gd name="connsiteY6499" fmla="*/ 4484421 h 5873374"/>
              <a:gd name="connsiteX6500" fmla="*/ 4327169 w 5252311"/>
              <a:gd name="connsiteY6500" fmla="*/ 4489508 h 5873374"/>
              <a:gd name="connsiteX6501" fmla="*/ 4318907 w 5252311"/>
              <a:gd name="connsiteY6501" fmla="*/ 4489889 h 5873374"/>
              <a:gd name="connsiteX6502" fmla="*/ 4322529 w 5252311"/>
              <a:gd name="connsiteY6502" fmla="*/ 4480798 h 5873374"/>
              <a:gd name="connsiteX6503" fmla="*/ 4331680 w 5252311"/>
              <a:gd name="connsiteY6503" fmla="*/ 4480226 h 5873374"/>
              <a:gd name="connsiteX6504" fmla="*/ 1532655 w 5252311"/>
              <a:gd name="connsiteY6504" fmla="*/ 4479527 h 5873374"/>
              <a:gd name="connsiteX6505" fmla="*/ 1539345 w 5252311"/>
              <a:gd name="connsiteY6505" fmla="*/ 4480544 h 5873374"/>
              <a:gd name="connsiteX6506" fmla="*/ 1544051 w 5252311"/>
              <a:gd name="connsiteY6506" fmla="*/ 4485884 h 5873374"/>
              <a:gd name="connsiteX6507" fmla="*/ 1537061 w 5252311"/>
              <a:gd name="connsiteY6507" fmla="*/ 4484803 h 5873374"/>
              <a:gd name="connsiteX6508" fmla="*/ 1532655 w 5252311"/>
              <a:gd name="connsiteY6508" fmla="*/ 4479527 h 5873374"/>
              <a:gd name="connsiteX6509" fmla="*/ 222651 w 5252311"/>
              <a:gd name="connsiteY6509" fmla="*/ 4476157 h 5873374"/>
              <a:gd name="connsiteX6510" fmla="*/ 226019 w 5252311"/>
              <a:gd name="connsiteY6510" fmla="*/ 4479781 h 5873374"/>
              <a:gd name="connsiteX6511" fmla="*/ 222397 w 5252311"/>
              <a:gd name="connsiteY6511" fmla="*/ 4483151 h 5873374"/>
              <a:gd name="connsiteX6512" fmla="*/ 219029 w 5252311"/>
              <a:gd name="connsiteY6512" fmla="*/ 4479527 h 5873374"/>
              <a:gd name="connsiteX6513" fmla="*/ 222651 w 5252311"/>
              <a:gd name="connsiteY6513" fmla="*/ 4476157 h 5873374"/>
              <a:gd name="connsiteX6514" fmla="*/ 3871175 w 5252311"/>
              <a:gd name="connsiteY6514" fmla="*/ 4474759 h 5873374"/>
              <a:gd name="connsiteX6515" fmla="*/ 3874543 w 5252311"/>
              <a:gd name="connsiteY6515" fmla="*/ 4478383 h 5873374"/>
              <a:gd name="connsiteX6516" fmla="*/ 3870921 w 5252311"/>
              <a:gd name="connsiteY6516" fmla="*/ 4481752 h 5873374"/>
              <a:gd name="connsiteX6517" fmla="*/ 3867553 w 5252311"/>
              <a:gd name="connsiteY6517" fmla="*/ 4478128 h 5873374"/>
              <a:gd name="connsiteX6518" fmla="*/ 3871175 w 5252311"/>
              <a:gd name="connsiteY6518" fmla="*/ 4474759 h 5873374"/>
              <a:gd name="connsiteX6519" fmla="*/ 429757 w 5252311"/>
              <a:gd name="connsiteY6519" fmla="*/ 4473543 h 5873374"/>
              <a:gd name="connsiteX6520" fmla="*/ 432593 w 5252311"/>
              <a:gd name="connsiteY6520" fmla="*/ 4477111 h 5873374"/>
              <a:gd name="connsiteX6521" fmla="*/ 406796 w 5252311"/>
              <a:gd name="connsiteY6521" fmla="*/ 4481815 h 5873374"/>
              <a:gd name="connsiteX6522" fmla="*/ 412005 w 5252311"/>
              <a:gd name="connsiteY6522" fmla="*/ 4473932 h 5873374"/>
              <a:gd name="connsiteX6523" fmla="*/ 429757 w 5252311"/>
              <a:gd name="connsiteY6523" fmla="*/ 4473543 h 5873374"/>
              <a:gd name="connsiteX6524" fmla="*/ 4026350 w 5252311"/>
              <a:gd name="connsiteY6524" fmla="*/ 4466303 h 5873374"/>
              <a:gd name="connsiteX6525" fmla="*/ 4027621 w 5252311"/>
              <a:gd name="connsiteY6525" fmla="*/ 4469863 h 5873374"/>
              <a:gd name="connsiteX6526" fmla="*/ 4021902 w 5252311"/>
              <a:gd name="connsiteY6526" fmla="*/ 4473169 h 5873374"/>
              <a:gd name="connsiteX6527" fmla="*/ 4020631 w 5252311"/>
              <a:gd name="connsiteY6527" fmla="*/ 4469609 h 5873374"/>
              <a:gd name="connsiteX6528" fmla="*/ 4026350 w 5252311"/>
              <a:gd name="connsiteY6528" fmla="*/ 4466303 h 5873374"/>
              <a:gd name="connsiteX6529" fmla="*/ 4333515 w 5252311"/>
              <a:gd name="connsiteY6529" fmla="*/ 4465557 h 5873374"/>
              <a:gd name="connsiteX6530" fmla="*/ 4345913 w 5252311"/>
              <a:gd name="connsiteY6530" fmla="*/ 4465858 h 5873374"/>
              <a:gd name="connsiteX6531" fmla="*/ 4334731 w 5252311"/>
              <a:gd name="connsiteY6531" fmla="*/ 4473296 h 5873374"/>
              <a:gd name="connsiteX6532" fmla="*/ 4324309 w 5252311"/>
              <a:gd name="connsiteY6532" fmla="*/ 4470499 h 5873374"/>
              <a:gd name="connsiteX6533" fmla="*/ 4333515 w 5252311"/>
              <a:gd name="connsiteY6533" fmla="*/ 4465557 h 5873374"/>
              <a:gd name="connsiteX6534" fmla="*/ 1645282 w 5252311"/>
              <a:gd name="connsiteY6534" fmla="*/ 4464460 h 5873374"/>
              <a:gd name="connsiteX6535" fmla="*/ 1648651 w 5252311"/>
              <a:gd name="connsiteY6535" fmla="*/ 4468084 h 5873374"/>
              <a:gd name="connsiteX6536" fmla="*/ 1645029 w 5252311"/>
              <a:gd name="connsiteY6536" fmla="*/ 4471453 h 5873374"/>
              <a:gd name="connsiteX6537" fmla="*/ 1641660 w 5252311"/>
              <a:gd name="connsiteY6537" fmla="*/ 4467829 h 5873374"/>
              <a:gd name="connsiteX6538" fmla="*/ 1645282 w 5252311"/>
              <a:gd name="connsiteY6538" fmla="*/ 4464460 h 5873374"/>
              <a:gd name="connsiteX6539" fmla="*/ 79872 w 5252311"/>
              <a:gd name="connsiteY6539" fmla="*/ 4462361 h 5873374"/>
              <a:gd name="connsiteX6540" fmla="*/ 92707 w 5252311"/>
              <a:gd name="connsiteY6540" fmla="*/ 4476411 h 5873374"/>
              <a:gd name="connsiteX6541" fmla="*/ 78729 w 5252311"/>
              <a:gd name="connsiteY6541" fmla="*/ 4474504 h 5873374"/>
              <a:gd name="connsiteX6542" fmla="*/ 79872 w 5252311"/>
              <a:gd name="connsiteY6542" fmla="*/ 4462361 h 5873374"/>
              <a:gd name="connsiteX6543" fmla="*/ 1691040 w 5252311"/>
              <a:gd name="connsiteY6543" fmla="*/ 4460900 h 5873374"/>
              <a:gd name="connsiteX6544" fmla="*/ 1688503 w 5252311"/>
              <a:gd name="connsiteY6544" fmla="*/ 4473042 h 5873374"/>
              <a:gd name="connsiteX6545" fmla="*/ 1687362 w 5252311"/>
              <a:gd name="connsiteY6545" fmla="*/ 4465795 h 5873374"/>
              <a:gd name="connsiteX6546" fmla="*/ 1691040 w 5252311"/>
              <a:gd name="connsiteY6546" fmla="*/ 4460900 h 5873374"/>
              <a:gd name="connsiteX6547" fmla="*/ 4040329 w 5252311"/>
              <a:gd name="connsiteY6547" fmla="*/ 4458038 h 5873374"/>
              <a:gd name="connsiteX6548" fmla="*/ 4039821 w 5252311"/>
              <a:gd name="connsiteY6548" fmla="*/ 4470308 h 5873374"/>
              <a:gd name="connsiteX6549" fmla="*/ 4036453 w 5252311"/>
              <a:gd name="connsiteY6549" fmla="*/ 4467765 h 5873374"/>
              <a:gd name="connsiteX6550" fmla="*/ 4040329 w 5252311"/>
              <a:gd name="connsiteY6550" fmla="*/ 4458038 h 5873374"/>
              <a:gd name="connsiteX6551" fmla="*/ 33679 w 5252311"/>
              <a:gd name="connsiteY6551" fmla="*/ 4455305 h 5873374"/>
              <a:gd name="connsiteX6552" fmla="*/ 37237 w 5252311"/>
              <a:gd name="connsiteY6552" fmla="*/ 4458929 h 5873374"/>
              <a:gd name="connsiteX6553" fmla="*/ 44291 w 5252311"/>
              <a:gd name="connsiteY6553" fmla="*/ 4462680 h 5873374"/>
              <a:gd name="connsiteX6554" fmla="*/ 49438 w 5252311"/>
              <a:gd name="connsiteY6554" fmla="*/ 4466176 h 5873374"/>
              <a:gd name="connsiteX6555" fmla="*/ 51344 w 5252311"/>
              <a:gd name="connsiteY6555" fmla="*/ 4472025 h 5873374"/>
              <a:gd name="connsiteX6556" fmla="*/ 47658 w 5252311"/>
              <a:gd name="connsiteY6556" fmla="*/ 4477175 h 5873374"/>
              <a:gd name="connsiteX6557" fmla="*/ 39906 w 5252311"/>
              <a:gd name="connsiteY6557" fmla="*/ 4483595 h 5873374"/>
              <a:gd name="connsiteX6558" fmla="*/ 43337 w 5252311"/>
              <a:gd name="connsiteY6558" fmla="*/ 4485503 h 5873374"/>
              <a:gd name="connsiteX6559" fmla="*/ 47150 w 5252311"/>
              <a:gd name="connsiteY6559" fmla="*/ 4487219 h 5873374"/>
              <a:gd name="connsiteX6560" fmla="*/ 47722 w 5252311"/>
              <a:gd name="connsiteY6560" fmla="*/ 4493767 h 5873374"/>
              <a:gd name="connsiteX6561" fmla="*/ 106624 w 5252311"/>
              <a:gd name="connsiteY6561" fmla="*/ 4542274 h 5873374"/>
              <a:gd name="connsiteX6562" fmla="*/ 127212 w 5252311"/>
              <a:gd name="connsiteY6562" fmla="*/ 4556197 h 5873374"/>
              <a:gd name="connsiteX6563" fmla="*/ 155424 w 5252311"/>
              <a:gd name="connsiteY6563" fmla="*/ 4576541 h 5873374"/>
              <a:gd name="connsiteX6564" fmla="*/ 171501 w 5252311"/>
              <a:gd name="connsiteY6564" fmla="*/ 4583280 h 5873374"/>
              <a:gd name="connsiteX6565" fmla="*/ 186433 w 5252311"/>
              <a:gd name="connsiteY6565" fmla="*/ 4592625 h 5873374"/>
              <a:gd name="connsiteX6566" fmla="*/ 197236 w 5252311"/>
              <a:gd name="connsiteY6566" fmla="*/ 4600063 h 5873374"/>
              <a:gd name="connsiteX6567" fmla="*/ 202001 w 5252311"/>
              <a:gd name="connsiteY6567" fmla="*/ 4603941 h 5873374"/>
              <a:gd name="connsiteX6568" fmla="*/ 216870 w 5252311"/>
              <a:gd name="connsiteY6568" fmla="*/ 4615384 h 5873374"/>
              <a:gd name="connsiteX6569" fmla="*/ 250166 w 5252311"/>
              <a:gd name="connsiteY6569" fmla="*/ 4632231 h 5873374"/>
              <a:gd name="connsiteX6570" fmla="*/ 276600 w 5252311"/>
              <a:gd name="connsiteY6570" fmla="*/ 4643357 h 5873374"/>
              <a:gd name="connsiteX6571" fmla="*/ 302079 w 5252311"/>
              <a:gd name="connsiteY6571" fmla="*/ 4653084 h 5873374"/>
              <a:gd name="connsiteX6572" fmla="*/ 321395 w 5252311"/>
              <a:gd name="connsiteY6572" fmla="*/ 4662556 h 5873374"/>
              <a:gd name="connsiteX6573" fmla="*/ 316122 w 5252311"/>
              <a:gd name="connsiteY6573" fmla="*/ 4653592 h 5873374"/>
              <a:gd name="connsiteX6574" fmla="*/ 307607 w 5252311"/>
              <a:gd name="connsiteY6574" fmla="*/ 4646409 h 5873374"/>
              <a:gd name="connsiteX6575" fmla="*/ 302460 w 5252311"/>
              <a:gd name="connsiteY6575" fmla="*/ 4642721 h 5873374"/>
              <a:gd name="connsiteX6576" fmla="*/ 295664 w 5252311"/>
              <a:gd name="connsiteY6576" fmla="*/ 4636999 h 5873374"/>
              <a:gd name="connsiteX6577" fmla="*/ 290898 w 5252311"/>
              <a:gd name="connsiteY6577" fmla="*/ 4633503 h 5873374"/>
              <a:gd name="connsiteX6578" fmla="*/ 296236 w 5252311"/>
              <a:gd name="connsiteY6578" fmla="*/ 4632295 h 5873374"/>
              <a:gd name="connsiteX6579" fmla="*/ 298520 w 5252311"/>
              <a:gd name="connsiteY6579" fmla="*/ 4623077 h 5873374"/>
              <a:gd name="connsiteX6580" fmla="*/ 310085 w 5252311"/>
              <a:gd name="connsiteY6580" fmla="*/ 4608391 h 5873374"/>
              <a:gd name="connsiteX6581" fmla="*/ 319935 w 5252311"/>
              <a:gd name="connsiteY6581" fmla="*/ 4617355 h 5873374"/>
              <a:gd name="connsiteX6582" fmla="*/ 329211 w 5252311"/>
              <a:gd name="connsiteY6582" fmla="*/ 4623713 h 5873374"/>
              <a:gd name="connsiteX6583" fmla="*/ 350689 w 5252311"/>
              <a:gd name="connsiteY6583" fmla="*/ 4632359 h 5873374"/>
              <a:gd name="connsiteX6584" fmla="*/ 343636 w 5252311"/>
              <a:gd name="connsiteY6584" fmla="*/ 4633503 h 5873374"/>
              <a:gd name="connsiteX6585" fmla="*/ 338743 w 5252311"/>
              <a:gd name="connsiteY6585" fmla="*/ 4636809 h 5873374"/>
              <a:gd name="connsiteX6586" fmla="*/ 327559 w 5252311"/>
              <a:gd name="connsiteY6586" fmla="*/ 4639542 h 5873374"/>
              <a:gd name="connsiteX6587" fmla="*/ 316313 w 5252311"/>
              <a:gd name="connsiteY6587" fmla="*/ 4640178 h 5873374"/>
              <a:gd name="connsiteX6588" fmla="*/ 360664 w 5252311"/>
              <a:gd name="connsiteY6588" fmla="*/ 4664781 h 5873374"/>
              <a:gd name="connsiteX6589" fmla="*/ 363270 w 5252311"/>
              <a:gd name="connsiteY6589" fmla="*/ 4671075 h 5873374"/>
              <a:gd name="connsiteX6590" fmla="*/ 419568 w 5252311"/>
              <a:gd name="connsiteY6590" fmla="*/ 4696823 h 5873374"/>
              <a:gd name="connsiteX6591" fmla="*/ 434754 w 5252311"/>
              <a:gd name="connsiteY6591" fmla="*/ 4703561 h 5873374"/>
              <a:gd name="connsiteX6592" fmla="*/ 395104 w 5252311"/>
              <a:gd name="connsiteY6592" fmla="*/ 4702481 h 5873374"/>
              <a:gd name="connsiteX6593" fmla="*/ 374009 w 5252311"/>
              <a:gd name="connsiteY6593" fmla="*/ 4703244 h 5873374"/>
              <a:gd name="connsiteX6594" fmla="*/ 363715 w 5252311"/>
              <a:gd name="connsiteY6594" fmla="*/ 4706931 h 5873374"/>
              <a:gd name="connsiteX6595" fmla="*/ 378266 w 5252311"/>
              <a:gd name="connsiteY6595" fmla="*/ 4712589 h 5873374"/>
              <a:gd name="connsiteX6596" fmla="*/ 374263 w 5252311"/>
              <a:gd name="connsiteY6596" fmla="*/ 4725812 h 5873374"/>
              <a:gd name="connsiteX6597" fmla="*/ 348845 w 5252311"/>
              <a:gd name="connsiteY6597" fmla="*/ 4729055 h 5873374"/>
              <a:gd name="connsiteX6598" fmla="*/ 338234 w 5252311"/>
              <a:gd name="connsiteY6598" fmla="*/ 4730580 h 5873374"/>
              <a:gd name="connsiteX6599" fmla="*/ 355137 w 5252311"/>
              <a:gd name="connsiteY6599" fmla="*/ 4719264 h 5873374"/>
              <a:gd name="connsiteX6600" fmla="*/ 344525 w 5252311"/>
              <a:gd name="connsiteY6600" fmla="*/ 4712207 h 5873374"/>
              <a:gd name="connsiteX6601" fmla="*/ 328957 w 5252311"/>
              <a:gd name="connsiteY6601" fmla="*/ 4704960 h 5873374"/>
              <a:gd name="connsiteX6602" fmla="*/ 322793 w 5252311"/>
              <a:gd name="connsiteY6602" fmla="*/ 4700891 h 5873374"/>
              <a:gd name="connsiteX6603" fmla="*/ 311165 w 5252311"/>
              <a:gd name="connsiteY6603" fmla="*/ 4697840 h 5873374"/>
              <a:gd name="connsiteX6604" fmla="*/ 300744 w 5252311"/>
              <a:gd name="connsiteY6604" fmla="*/ 4698666 h 5873374"/>
              <a:gd name="connsiteX6605" fmla="*/ 311038 w 5252311"/>
              <a:gd name="connsiteY6605" fmla="*/ 4705023 h 5873374"/>
              <a:gd name="connsiteX6606" fmla="*/ 316058 w 5252311"/>
              <a:gd name="connsiteY6606" fmla="*/ 4711381 h 5873374"/>
              <a:gd name="connsiteX6607" fmla="*/ 302841 w 5252311"/>
              <a:gd name="connsiteY6607" fmla="*/ 4713161 h 5873374"/>
              <a:gd name="connsiteX6608" fmla="*/ 295091 w 5252311"/>
              <a:gd name="connsiteY6608" fmla="*/ 4709346 h 5873374"/>
              <a:gd name="connsiteX6609" fmla="*/ 258490 w 5252311"/>
              <a:gd name="connsiteY6609" fmla="*/ 4701718 h 5873374"/>
              <a:gd name="connsiteX6610" fmla="*/ 222017 w 5252311"/>
              <a:gd name="connsiteY6610" fmla="*/ 4689829 h 5873374"/>
              <a:gd name="connsiteX6611" fmla="*/ 240762 w 5252311"/>
              <a:gd name="connsiteY6611" fmla="*/ 4686778 h 5873374"/>
              <a:gd name="connsiteX6612" fmla="*/ 257729 w 5252311"/>
              <a:gd name="connsiteY6612" fmla="*/ 4692627 h 5873374"/>
              <a:gd name="connsiteX6613" fmla="*/ 263764 w 5252311"/>
              <a:gd name="connsiteY6613" fmla="*/ 4672220 h 5873374"/>
              <a:gd name="connsiteX6614" fmla="*/ 267641 w 5252311"/>
              <a:gd name="connsiteY6614" fmla="*/ 4661539 h 5873374"/>
              <a:gd name="connsiteX6615" fmla="*/ 275647 w 5252311"/>
              <a:gd name="connsiteY6615" fmla="*/ 4658805 h 5873374"/>
              <a:gd name="connsiteX6616" fmla="*/ 257791 w 5252311"/>
              <a:gd name="connsiteY6616" fmla="*/ 4652194 h 5873374"/>
              <a:gd name="connsiteX6617" fmla="*/ 243367 w 5252311"/>
              <a:gd name="connsiteY6617" fmla="*/ 4643738 h 5873374"/>
              <a:gd name="connsiteX6618" fmla="*/ 212867 w 5252311"/>
              <a:gd name="connsiteY6618" fmla="*/ 4623331 h 5873374"/>
              <a:gd name="connsiteX6619" fmla="*/ 216425 w 5252311"/>
              <a:gd name="connsiteY6619" fmla="*/ 4631532 h 5873374"/>
              <a:gd name="connsiteX6620" fmla="*/ 206767 w 5252311"/>
              <a:gd name="connsiteY6620" fmla="*/ 4636427 h 5873374"/>
              <a:gd name="connsiteX6621" fmla="*/ 184272 w 5252311"/>
              <a:gd name="connsiteY6621" fmla="*/ 4632994 h 5873374"/>
              <a:gd name="connsiteX6622" fmla="*/ 171628 w 5252311"/>
              <a:gd name="connsiteY6622" fmla="*/ 4628862 h 5873374"/>
              <a:gd name="connsiteX6623" fmla="*/ 155107 w 5252311"/>
              <a:gd name="connsiteY6623" fmla="*/ 4617037 h 5873374"/>
              <a:gd name="connsiteX6624" fmla="*/ 162923 w 5252311"/>
              <a:gd name="connsiteY6624" fmla="*/ 4616401 h 5873374"/>
              <a:gd name="connsiteX6625" fmla="*/ 168451 w 5252311"/>
              <a:gd name="connsiteY6625" fmla="*/ 4618372 h 5873374"/>
              <a:gd name="connsiteX6626" fmla="*/ 160000 w 5252311"/>
              <a:gd name="connsiteY6626" fmla="*/ 4608772 h 5873374"/>
              <a:gd name="connsiteX6627" fmla="*/ 151612 w 5252311"/>
              <a:gd name="connsiteY6627" fmla="*/ 4597902 h 5873374"/>
              <a:gd name="connsiteX6628" fmla="*/ 136235 w 5252311"/>
              <a:gd name="connsiteY6628" fmla="*/ 4588556 h 5873374"/>
              <a:gd name="connsiteX6629" fmla="*/ 126322 w 5252311"/>
              <a:gd name="connsiteY6629" fmla="*/ 4588556 h 5873374"/>
              <a:gd name="connsiteX6630" fmla="*/ 105798 w 5252311"/>
              <a:gd name="connsiteY6630" fmla="*/ 4582516 h 5873374"/>
              <a:gd name="connsiteX6631" fmla="*/ 94996 w 5252311"/>
              <a:gd name="connsiteY6631" fmla="*/ 4574951 h 5873374"/>
              <a:gd name="connsiteX6632" fmla="*/ 91310 w 5252311"/>
              <a:gd name="connsiteY6632" fmla="*/ 4569738 h 5873374"/>
              <a:gd name="connsiteX6633" fmla="*/ 76633 w 5252311"/>
              <a:gd name="connsiteY6633" fmla="*/ 4563254 h 5873374"/>
              <a:gd name="connsiteX6634" fmla="*/ 53441 w 5252311"/>
              <a:gd name="connsiteY6634" fmla="*/ 4554353 h 5873374"/>
              <a:gd name="connsiteX6635" fmla="*/ 39970 w 5252311"/>
              <a:gd name="connsiteY6635" fmla="*/ 4547869 h 5873374"/>
              <a:gd name="connsiteX6636" fmla="*/ 34378 w 5252311"/>
              <a:gd name="connsiteY6636" fmla="*/ 4537824 h 5873374"/>
              <a:gd name="connsiteX6637" fmla="*/ 36538 w 5252311"/>
              <a:gd name="connsiteY6637" fmla="*/ 4527017 h 5873374"/>
              <a:gd name="connsiteX6638" fmla="*/ 45434 w 5252311"/>
              <a:gd name="connsiteY6638" fmla="*/ 4524156 h 5873374"/>
              <a:gd name="connsiteX6639" fmla="*/ 40732 w 5252311"/>
              <a:gd name="connsiteY6639" fmla="*/ 4518688 h 5873374"/>
              <a:gd name="connsiteX6640" fmla="*/ 30311 w 5252311"/>
              <a:gd name="connsiteY6640" fmla="*/ 4516209 h 5873374"/>
              <a:gd name="connsiteX6641" fmla="*/ 24528 w 5252311"/>
              <a:gd name="connsiteY6641" fmla="*/ 4519896 h 5873374"/>
              <a:gd name="connsiteX6642" fmla="*/ 14744 w 5252311"/>
              <a:gd name="connsiteY6642" fmla="*/ 4523075 h 5873374"/>
              <a:gd name="connsiteX6643" fmla="*/ 3861 w 5252311"/>
              <a:gd name="connsiteY6643" fmla="*/ 4521114 h 5873374"/>
              <a:gd name="connsiteX6644" fmla="*/ 3861 w 5252311"/>
              <a:gd name="connsiteY6644" fmla="*/ 4469099 h 5873374"/>
              <a:gd name="connsiteX6645" fmla="*/ 14616 w 5252311"/>
              <a:gd name="connsiteY6645" fmla="*/ 4472534 h 5873374"/>
              <a:gd name="connsiteX6646" fmla="*/ 32027 w 5252311"/>
              <a:gd name="connsiteY6646" fmla="*/ 4458738 h 5873374"/>
              <a:gd name="connsiteX6647" fmla="*/ 33679 w 5252311"/>
              <a:gd name="connsiteY6647" fmla="*/ 4455305 h 5873374"/>
              <a:gd name="connsiteX6648" fmla="*/ 3914258 w 5252311"/>
              <a:gd name="connsiteY6648" fmla="*/ 4455241 h 5873374"/>
              <a:gd name="connsiteX6649" fmla="*/ 3917435 w 5252311"/>
              <a:gd name="connsiteY6649" fmla="*/ 4458865 h 5873374"/>
              <a:gd name="connsiteX6650" fmla="*/ 3911843 w 5252311"/>
              <a:gd name="connsiteY6650" fmla="*/ 4462171 h 5873374"/>
              <a:gd name="connsiteX6651" fmla="*/ 3908666 w 5252311"/>
              <a:gd name="connsiteY6651" fmla="*/ 4458547 h 5873374"/>
              <a:gd name="connsiteX6652" fmla="*/ 3914258 w 5252311"/>
              <a:gd name="connsiteY6652" fmla="*/ 4455241 h 5873374"/>
              <a:gd name="connsiteX6653" fmla="*/ 1558882 w 5252311"/>
              <a:gd name="connsiteY6653" fmla="*/ 4453199 h 5873374"/>
              <a:gd name="connsiteX6654" fmla="*/ 1564891 w 5252311"/>
              <a:gd name="connsiteY6654" fmla="*/ 4455178 h 5873374"/>
              <a:gd name="connsiteX6655" fmla="*/ 1545897 w 5252311"/>
              <a:gd name="connsiteY6655" fmla="*/ 4474886 h 5873374"/>
              <a:gd name="connsiteX6656" fmla="*/ 1548248 w 5252311"/>
              <a:gd name="connsiteY6656" fmla="*/ 4460518 h 5873374"/>
              <a:gd name="connsiteX6657" fmla="*/ 1558882 w 5252311"/>
              <a:gd name="connsiteY6657" fmla="*/ 4453199 h 5873374"/>
              <a:gd name="connsiteX6658" fmla="*/ 4001440 w 5252311"/>
              <a:gd name="connsiteY6658" fmla="*/ 4453080 h 5873374"/>
              <a:gd name="connsiteX6659" fmla="*/ 3998771 w 5252311"/>
              <a:gd name="connsiteY6659" fmla="*/ 4474059 h 5873374"/>
              <a:gd name="connsiteX6660" fmla="*/ 3999788 w 5252311"/>
              <a:gd name="connsiteY6660" fmla="*/ 4490080 h 5873374"/>
              <a:gd name="connsiteX6661" fmla="*/ 4008938 w 5252311"/>
              <a:gd name="connsiteY6661" fmla="*/ 4490016 h 5873374"/>
              <a:gd name="connsiteX6662" fmla="*/ 4004363 w 5252311"/>
              <a:gd name="connsiteY6662" fmla="*/ 4519197 h 5873374"/>
              <a:gd name="connsiteX6663" fmla="*/ 3999216 w 5252311"/>
              <a:gd name="connsiteY6663" fmla="*/ 4526254 h 5873374"/>
              <a:gd name="connsiteX6664" fmla="*/ 3993370 w 5252311"/>
              <a:gd name="connsiteY6664" fmla="*/ 4537315 h 5873374"/>
              <a:gd name="connsiteX6665" fmla="*/ 3989748 w 5252311"/>
              <a:gd name="connsiteY6665" fmla="*/ 4531213 h 5873374"/>
              <a:gd name="connsiteX6666" fmla="*/ 3987651 w 5252311"/>
              <a:gd name="connsiteY6666" fmla="*/ 4516590 h 5873374"/>
              <a:gd name="connsiteX6667" fmla="*/ 3992290 w 5252311"/>
              <a:gd name="connsiteY6667" fmla="*/ 4471389 h 5873374"/>
              <a:gd name="connsiteX6668" fmla="*/ 1521177 w 5252311"/>
              <a:gd name="connsiteY6668" fmla="*/ 4452889 h 5873374"/>
              <a:gd name="connsiteX6669" fmla="*/ 1520347 w 5252311"/>
              <a:gd name="connsiteY6669" fmla="*/ 4461662 h 5873374"/>
              <a:gd name="connsiteX6670" fmla="*/ 1511264 w 5252311"/>
              <a:gd name="connsiteY6670" fmla="*/ 4470117 h 5873374"/>
              <a:gd name="connsiteX6671" fmla="*/ 1512280 w 5252311"/>
              <a:gd name="connsiteY6671" fmla="*/ 4459246 h 5873374"/>
              <a:gd name="connsiteX6672" fmla="*/ 1521177 w 5252311"/>
              <a:gd name="connsiteY6672" fmla="*/ 4452889 h 5873374"/>
              <a:gd name="connsiteX6673" fmla="*/ 1426619 w 5252311"/>
              <a:gd name="connsiteY6673" fmla="*/ 4450791 h 5873374"/>
              <a:gd name="connsiteX6674" fmla="*/ 1433674 w 5252311"/>
              <a:gd name="connsiteY6674" fmla="*/ 4450791 h 5873374"/>
              <a:gd name="connsiteX6675" fmla="*/ 1425474 w 5252311"/>
              <a:gd name="connsiteY6675" fmla="*/ 4463506 h 5873374"/>
              <a:gd name="connsiteX6676" fmla="*/ 1426619 w 5252311"/>
              <a:gd name="connsiteY6676" fmla="*/ 4450791 h 5873374"/>
              <a:gd name="connsiteX6677" fmla="*/ 245543 w 5252311"/>
              <a:gd name="connsiteY6677" fmla="*/ 4449702 h 5873374"/>
              <a:gd name="connsiteX6678" fmla="*/ 249213 w 5252311"/>
              <a:gd name="connsiteY6678" fmla="*/ 4458102 h 5873374"/>
              <a:gd name="connsiteX6679" fmla="*/ 226082 w 5252311"/>
              <a:gd name="connsiteY6679" fmla="*/ 4469100 h 5873374"/>
              <a:gd name="connsiteX6680" fmla="*/ 213119 w 5252311"/>
              <a:gd name="connsiteY6680" fmla="*/ 4472788 h 5873374"/>
              <a:gd name="connsiteX6681" fmla="*/ 200030 w 5252311"/>
              <a:gd name="connsiteY6681" fmla="*/ 4470435 h 5873374"/>
              <a:gd name="connsiteX6682" fmla="*/ 200221 w 5252311"/>
              <a:gd name="connsiteY6682" fmla="*/ 4456830 h 5873374"/>
              <a:gd name="connsiteX6683" fmla="*/ 204351 w 5252311"/>
              <a:gd name="connsiteY6683" fmla="*/ 4454415 h 5873374"/>
              <a:gd name="connsiteX6684" fmla="*/ 207973 w 5252311"/>
              <a:gd name="connsiteY6684" fmla="*/ 4450854 h 5873374"/>
              <a:gd name="connsiteX6685" fmla="*/ 211722 w 5252311"/>
              <a:gd name="connsiteY6685" fmla="*/ 4458038 h 5873374"/>
              <a:gd name="connsiteX6686" fmla="*/ 217569 w 5252311"/>
              <a:gd name="connsiteY6686" fmla="*/ 4465985 h 5873374"/>
              <a:gd name="connsiteX6687" fmla="*/ 228370 w 5252311"/>
              <a:gd name="connsiteY6687" fmla="*/ 4464904 h 5873374"/>
              <a:gd name="connsiteX6688" fmla="*/ 232373 w 5252311"/>
              <a:gd name="connsiteY6688" fmla="*/ 4457784 h 5873374"/>
              <a:gd name="connsiteX6689" fmla="*/ 236250 w 5252311"/>
              <a:gd name="connsiteY6689" fmla="*/ 4450409 h 5873374"/>
              <a:gd name="connsiteX6690" fmla="*/ 245543 w 5252311"/>
              <a:gd name="connsiteY6690" fmla="*/ 4449702 h 5873374"/>
              <a:gd name="connsiteX6691" fmla="*/ 3874923 w 5252311"/>
              <a:gd name="connsiteY6691" fmla="*/ 4448121 h 5873374"/>
              <a:gd name="connsiteX6692" fmla="*/ 3871683 w 5252311"/>
              <a:gd name="connsiteY6692" fmla="*/ 4470626 h 5873374"/>
              <a:gd name="connsiteX6693" fmla="*/ 3869268 w 5252311"/>
              <a:gd name="connsiteY6693" fmla="*/ 4463760 h 5873374"/>
              <a:gd name="connsiteX6694" fmla="*/ 3872001 w 5252311"/>
              <a:gd name="connsiteY6694" fmla="*/ 4450855 h 5873374"/>
              <a:gd name="connsiteX6695" fmla="*/ 3874923 w 5252311"/>
              <a:gd name="connsiteY6695" fmla="*/ 4448121 h 5873374"/>
              <a:gd name="connsiteX6696" fmla="*/ 1471037 w 5252311"/>
              <a:gd name="connsiteY6696" fmla="*/ 4447612 h 5873374"/>
              <a:gd name="connsiteX6697" fmla="*/ 1467162 w 5252311"/>
              <a:gd name="connsiteY6697" fmla="*/ 4457276 h 5873374"/>
              <a:gd name="connsiteX6698" fmla="*/ 1465191 w 5252311"/>
              <a:gd name="connsiteY6698" fmla="*/ 4453016 h 5873374"/>
              <a:gd name="connsiteX6699" fmla="*/ 1471037 w 5252311"/>
              <a:gd name="connsiteY6699" fmla="*/ 4447612 h 5873374"/>
              <a:gd name="connsiteX6700" fmla="*/ 48102 w 5252311"/>
              <a:gd name="connsiteY6700" fmla="*/ 4446977 h 5873374"/>
              <a:gd name="connsiteX6701" fmla="*/ 51533 w 5252311"/>
              <a:gd name="connsiteY6701" fmla="*/ 4448693 h 5873374"/>
              <a:gd name="connsiteX6702" fmla="*/ 47911 w 5252311"/>
              <a:gd name="connsiteY6702" fmla="*/ 4452253 h 5873374"/>
              <a:gd name="connsiteX6703" fmla="*/ 44480 w 5252311"/>
              <a:gd name="connsiteY6703" fmla="*/ 4450537 h 5873374"/>
              <a:gd name="connsiteX6704" fmla="*/ 48102 w 5252311"/>
              <a:gd name="connsiteY6704" fmla="*/ 4446977 h 5873374"/>
              <a:gd name="connsiteX6705" fmla="*/ 1794168 w 5252311"/>
              <a:gd name="connsiteY6705" fmla="*/ 4445197 h 5873374"/>
              <a:gd name="connsiteX6706" fmla="*/ 1793023 w 5252311"/>
              <a:gd name="connsiteY6706" fmla="*/ 4460963 h 5873374"/>
              <a:gd name="connsiteX6707" fmla="*/ 1790416 w 5252311"/>
              <a:gd name="connsiteY6707" fmla="*/ 4456449 h 5873374"/>
              <a:gd name="connsiteX6708" fmla="*/ 1794168 w 5252311"/>
              <a:gd name="connsiteY6708" fmla="*/ 4445197 h 5873374"/>
              <a:gd name="connsiteX6709" fmla="*/ 1632758 w 5252311"/>
              <a:gd name="connsiteY6709" fmla="*/ 4442845 h 5873374"/>
              <a:gd name="connsiteX6710" fmla="*/ 1635429 w 5252311"/>
              <a:gd name="connsiteY6710" fmla="*/ 4446469 h 5873374"/>
              <a:gd name="connsiteX6711" fmla="*/ 1631423 w 5252311"/>
              <a:gd name="connsiteY6711" fmla="*/ 4449838 h 5873374"/>
              <a:gd name="connsiteX6712" fmla="*/ 1629326 w 5252311"/>
              <a:gd name="connsiteY6712" fmla="*/ 4458548 h 5873374"/>
              <a:gd name="connsiteX6713" fmla="*/ 1627801 w 5252311"/>
              <a:gd name="connsiteY6713" fmla="*/ 4467258 h 5873374"/>
              <a:gd name="connsiteX6714" fmla="*/ 1623419 w 5252311"/>
              <a:gd name="connsiteY6714" fmla="*/ 4461154 h 5873374"/>
              <a:gd name="connsiteX6715" fmla="*/ 1632758 w 5252311"/>
              <a:gd name="connsiteY6715" fmla="*/ 4442845 h 5873374"/>
              <a:gd name="connsiteX6716" fmla="*/ 1661693 w 5252311"/>
              <a:gd name="connsiteY6716" fmla="*/ 4441661 h 5873374"/>
              <a:gd name="connsiteX6717" fmla="*/ 1670195 w 5252311"/>
              <a:gd name="connsiteY6717" fmla="*/ 4445578 h 5873374"/>
              <a:gd name="connsiteX6718" fmla="*/ 1680494 w 5252311"/>
              <a:gd name="connsiteY6718" fmla="*/ 4451618 h 5873374"/>
              <a:gd name="connsiteX6719" fmla="*/ 1677696 w 5252311"/>
              <a:gd name="connsiteY6719" fmla="*/ 4460963 h 5873374"/>
              <a:gd name="connsiteX6720" fmla="*/ 1668664 w 5252311"/>
              <a:gd name="connsiteY6720" fmla="*/ 4467575 h 5873374"/>
              <a:gd name="connsiteX6721" fmla="*/ 1660784 w 5252311"/>
              <a:gd name="connsiteY6721" fmla="*/ 4472025 h 5873374"/>
              <a:gd name="connsiteX6722" fmla="*/ 1661294 w 5252311"/>
              <a:gd name="connsiteY6722" fmla="*/ 4457848 h 5873374"/>
              <a:gd name="connsiteX6723" fmla="*/ 1662822 w 5252311"/>
              <a:gd name="connsiteY6723" fmla="*/ 4448566 h 5873374"/>
              <a:gd name="connsiteX6724" fmla="*/ 1661693 w 5252311"/>
              <a:gd name="connsiteY6724" fmla="*/ 4441661 h 5873374"/>
              <a:gd name="connsiteX6725" fmla="*/ 333721 w 5252311"/>
              <a:gd name="connsiteY6725" fmla="*/ 4438458 h 5873374"/>
              <a:gd name="connsiteX6726" fmla="*/ 341473 w 5252311"/>
              <a:gd name="connsiteY6726" fmla="*/ 4442972 h 5873374"/>
              <a:gd name="connsiteX6727" fmla="*/ 331878 w 5252311"/>
              <a:gd name="connsiteY6727" fmla="*/ 4445769 h 5873374"/>
              <a:gd name="connsiteX6728" fmla="*/ 324063 w 5252311"/>
              <a:gd name="connsiteY6728" fmla="*/ 4453716 h 5873374"/>
              <a:gd name="connsiteX6729" fmla="*/ 319868 w 5252311"/>
              <a:gd name="connsiteY6729" fmla="*/ 4458675 h 5873374"/>
              <a:gd name="connsiteX6730" fmla="*/ 336962 w 5252311"/>
              <a:gd name="connsiteY6730" fmla="*/ 4471326 h 5873374"/>
              <a:gd name="connsiteX6731" fmla="*/ 351386 w 5252311"/>
              <a:gd name="connsiteY6731" fmla="*/ 4480862 h 5873374"/>
              <a:gd name="connsiteX6732" fmla="*/ 341601 w 5252311"/>
              <a:gd name="connsiteY6732" fmla="*/ 4489190 h 5873374"/>
              <a:gd name="connsiteX6733" fmla="*/ 341791 w 5252311"/>
              <a:gd name="connsiteY6733" fmla="*/ 4483850 h 5873374"/>
              <a:gd name="connsiteX6734" fmla="*/ 322410 w 5252311"/>
              <a:gd name="connsiteY6734" fmla="*/ 4476475 h 5873374"/>
              <a:gd name="connsiteX6735" fmla="*/ 295090 w 5252311"/>
              <a:gd name="connsiteY6735" fmla="*/ 4468973 h 5873374"/>
              <a:gd name="connsiteX6736" fmla="*/ 299218 w 5252311"/>
              <a:gd name="connsiteY6736" fmla="*/ 4465604 h 5873374"/>
              <a:gd name="connsiteX6737" fmla="*/ 323428 w 5252311"/>
              <a:gd name="connsiteY6737" fmla="*/ 4440175 h 5873374"/>
              <a:gd name="connsiteX6738" fmla="*/ 333721 w 5252311"/>
              <a:gd name="connsiteY6738" fmla="*/ 4438458 h 5873374"/>
              <a:gd name="connsiteX6739" fmla="*/ 1783898 w 5252311"/>
              <a:gd name="connsiteY6739" fmla="*/ 4438260 h 5873374"/>
              <a:gd name="connsiteX6740" fmla="*/ 1784374 w 5252311"/>
              <a:gd name="connsiteY6740" fmla="*/ 4443163 h 5873374"/>
              <a:gd name="connsiteX6741" fmla="*/ 1774774 w 5252311"/>
              <a:gd name="connsiteY6741" fmla="*/ 4448058 h 5873374"/>
              <a:gd name="connsiteX6742" fmla="*/ 1774646 w 5252311"/>
              <a:gd name="connsiteY6742" fmla="*/ 4442845 h 5873374"/>
              <a:gd name="connsiteX6743" fmla="*/ 1783898 w 5252311"/>
              <a:gd name="connsiteY6743" fmla="*/ 4438260 h 5873374"/>
              <a:gd name="connsiteX6744" fmla="*/ 1455257 w 5252311"/>
              <a:gd name="connsiteY6744" fmla="*/ 4437640 h 5873374"/>
              <a:gd name="connsiteX6745" fmla="*/ 1454325 w 5252311"/>
              <a:gd name="connsiteY6745" fmla="*/ 4444879 h 5873374"/>
              <a:gd name="connsiteX6746" fmla="*/ 1448862 w 5252311"/>
              <a:gd name="connsiteY6746" fmla="*/ 4448312 h 5873374"/>
              <a:gd name="connsiteX6747" fmla="*/ 1449941 w 5252311"/>
              <a:gd name="connsiteY6747" fmla="*/ 4437886 h 5873374"/>
              <a:gd name="connsiteX6748" fmla="*/ 1455257 w 5252311"/>
              <a:gd name="connsiteY6748" fmla="*/ 4437640 h 5873374"/>
              <a:gd name="connsiteX6749" fmla="*/ 4162779 w 5252311"/>
              <a:gd name="connsiteY6749" fmla="*/ 4432609 h 5873374"/>
              <a:gd name="connsiteX6750" fmla="*/ 4165829 w 5252311"/>
              <a:gd name="connsiteY6750" fmla="*/ 4436233 h 5873374"/>
              <a:gd name="connsiteX6751" fmla="*/ 4160491 w 5252311"/>
              <a:gd name="connsiteY6751" fmla="*/ 4437632 h 5873374"/>
              <a:gd name="connsiteX6752" fmla="*/ 4162779 w 5252311"/>
              <a:gd name="connsiteY6752" fmla="*/ 4432609 h 5873374"/>
              <a:gd name="connsiteX6753" fmla="*/ 4085827 w 5252311"/>
              <a:gd name="connsiteY6753" fmla="*/ 4432482 h 5873374"/>
              <a:gd name="connsiteX6754" fmla="*/ 4085510 w 5252311"/>
              <a:gd name="connsiteY6754" fmla="*/ 4441255 h 5873374"/>
              <a:gd name="connsiteX6755" fmla="*/ 4083921 w 5252311"/>
              <a:gd name="connsiteY6755" fmla="*/ 4436805 h 5873374"/>
              <a:gd name="connsiteX6756" fmla="*/ 4085827 w 5252311"/>
              <a:gd name="connsiteY6756" fmla="*/ 4432482 h 5873374"/>
              <a:gd name="connsiteX6757" fmla="*/ 3897355 w 5252311"/>
              <a:gd name="connsiteY6757" fmla="*/ 4431783 h 5873374"/>
              <a:gd name="connsiteX6758" fmla="*/ 3894368 w 5252311"/>
              <a:gd name="connsiteY6758" fmla="*/ 4470436 h 5873374"/>
              <a:gd name="connsiteX6759" fmla="*/ 3889602 w 5252311"/>
              <a:gd name="connsiteY6759" fmla="*/ 4505401 h 5873374"/>
              <a:gd name="connsiteX6760" fmla="*/ 3879753 w 5252311"/>
              <a:gd name="connsiteY6760" fmla="*/ 4568276 h 5873374"/>
              <a:gd name="connsiteX6761" fmla="*/ 3870793 w 5252311"/>
              <a:gd name="connsiteY6761" fmla="*/ 4622377 h 5873374"/>
              <a:gd name="connsiteX6762" fmla="*/ 3861706 w 5252311"/>
              <a:gd name="connsiteY6762" fmla="*/ 4649332 h 5873374"/>
              <a:gd name="connsiteX6763" fmla="*/ 3860054 w 5252311"/>
              <a:gd name="connsiteY6763" fmla="*/ 4631468 h 5873374"/>
              <a:gd name="connsiteX6764" fmla="*/ 3859609 w 5252311"/>
              <a:gd name="connsiteY6764" fmla="*/ 4609980 h 5873374"/>
              <a:gd name="connsiteX6765" fmla="*/ 3848743 w 5252311"/>
              <a:gd name="connsiteY6765" fmla="*/ 4656326 h 5873374"/>
              <a:gd name="connsiteX6766" fmla="*/ 3837814 w 5252311"/>
              <a:gd name="connsiteY6766" fmla="*/ 4698412 h 5873374"/>
              <a:gd name="connsiteX6767" fmla="*/ 3841690 w 5252311"/>
              <a:gd name="connsiteY6767" fmla="*/ 4651240 h 5873374"/>
              <a:gd name="connsiteX6768" fmla="*/ 3847154 w 5252311"/>
              <a:gd name="connsiteY6768" fmla="*/ 4604004 h 5873374"/>
              <a:gd name="connsiteX6769" fmla="*/ 3867171 w 5252311"/>
              <a:gd name="connsiteY6769" fmla="*/ 4499298 h 5873374"/>
              <a:gd name="connsiteX6770" fmla="*/ 3864693 w 5252311"/>
              <a:gd name="connsiteY6770" fmla="*/ 4542401 h 5873374"/>
              <a:gd name="connsiteX6771" fmla="*/ 3862342 w 5252311"/>
              <a:gd name="connsiteY6771" fmla="*/ 4564779 h 5873374"/>
              <a:gd name="connsiteX6772" fmla="*/ 3870602 w 5252311"/>
              <a:gd name="connsiteY6772" fmla="*/ 4553145 h 5873374"/>
              <a:gd name="connsiteX6773" fmla="*/ 3875877 w 5252311"/>
              <a:gd name="connsiteY6773" fmla="*/ 4525045 h 5873374"/>
              <a:gd name="connsiteX6774" fmla="*/ 3876194 w 5252311"/>
              <a:gd name="connsiteY6774" fmla="*/ 4506609 h 5873374"/>
              <a:gd name="connsiteX6775" fmla="*/ 3877592 w 5252311"/>
              <a:gd name="connsiteY6775" fmla="*/ 4501205 h 5873374"/>
              <a:gd name="connsiteX6776" fmla="*/ 3883820 w 5252311"/>
              <a:gd name="connsiteY6776" fmla="*/ 4475267 h 5873374"/>
              <a:gd name="connsiteX6777" fmla="*/ 3886933 w 5252311"/>
              <a:gd name="connsiteY6777" fmla="*/ 4451872 h 5873374"/>
              <a:gd name="connsiteX6778" fmla="*/ 3891445 w 5252311"/>
              <a:gd name="connsiteY6778" fmla="*/ 4439412 h 5873374"/>
              <a:gd name="connsiteX6779" fmla="*/ 3897355 w 5252311"/>
              <a:gd name="connsiteY6779" fmla="*/ 4431783 h 5873374"/>
              <a:gd name="connsiteX6780" fmla="*/ 201865 w 5252311"/>
              <a:gd name="connsiteY6780" fmla="*/ 4430543 h 5873374"/>
              <a:gd name="connsiteX6781" fmla="*/ 214962 w 5252311"/>
              <a:gd name="connsiteY6781" fmla="*/ 4436995 h 5873374"/>
              <a:gd name="connsiteX6782" fmla="*/ 216805 w 5252311"/>
              <a:gd name="connsiteY6782" fmla="*/ 4444306 h 5873374"/>
              <a:gd name="connsiteX6783" fmla="*/ 183572 w 5252311"/>
              <a:gd name="connsiteY6783" fmla="*/ 4450855 h 5873374"/>
              <a:gd name="connsiteX6784" fmla="*/ 181666 w 5252311"/>
              <a:gd name="connsiteY6784" fmla="*/ 4453588 h 5873374"/>
              <a:gd name="connsiteX6785" fmla="*/ 176201 w 5252311"/>
              <a:gd name="connsiteY6785" fmla="*/ 4449901 h 5873374"/>
              <a:gd name="connsiteX6786" fmla="*/ 168639 w 5252311"/>
              <a:gd name="connsiteY6786" fmla="*/ 4446087 h 5873374"/>
              <a:gd name="connsiteX6787" fmla="*/ 158664 w 5252311"/>
              <a:gd name="connsiteY6787" fmla="*/ 4439602 h 5873374"/>
              <a:gd name="connsiteX6788" fmla="*/ 159680 w 5252311"/>
              <a:gd name="connsiteY6788" fmla="*/ 4432227 h 5873374"/>
              <a:gd name="connsiteX6789" fmla="*/ 170102 w 5252311"/>
              <a:gd name="connsiteY6789" fmla="*/ 4435788 h 5873374"/>
              <a:gd name="connsiteX6790" fmla="*/ 178998 w 5252311"/>
              <a:gd name="connsiteY6790" fmla="*/ 4436805 h 5873374"/>
              <a:gd name="connsiteX6791" fmla="*/ 188020 w 5252311"/>
              <a:gd name="connsiteY6791" fmla="*/ 4435343 h 5873374"/>
              <a:gd name="connsiteX6792" fmla="*/ 196344 w 5252311"/>
              <a:gd name="connsiteY6792" fmla="*/ 4432673 h 5873374"/>
              <a:gd name="connsiteX6793" fmla="*/ 201865 w 5252311"/>
              <a:gd name="connsiteY6793" fmla="*/ 4430543 h 5873374"/>
              <a:gd name="connsiteX6794" fmla="*/ 1485082 w 5252311"/>
              <a:gd name="connsiteY6794" fmla="*/ 4428794 h 5873374"/>
              <a:gd name="connsiteX6795" fmla="*/ 1484573 w 5252311"/>
              <a:gd name="connsiteY6795" fmla="*/ 4441064 h 5873374"/>
              <a:gd name="connsiteX6796" fmla="*/ 1481206 w 5252311"/>
              <a:gd name="connsiteY6796" fmla="*/ 4438521 h 5873374"/>
              <a:gd name="connsiteX6797" fmla="*/ 1485082 w 5252311"/>
              <a:gd name="connsiteY6797" fmla="*/ 4428794 h 5873374"/>
              <a:gd name="connsiteX6798" fmla="*/ 1678267 w 5252311"/>
              <a:gd name="connsiteY6798" fmla="*/ 4427714 h 5873374"/>
              <a:gd name="connsiteX6799" fmla="*/ 1683294 w 5252311"/>
              <a:gd name="connsiteY6799" fmla="*/ 4429621 h 5873374"/>
              <a:gd name="connsiteX6800" fmla="*/ 1676804 w 5252311"/>
              <a:gd name="connsiteY6800" fmla="*/ 4438522 h 5873374"/>
              <a:gd name="connsiteX6801" fmla="*/ 1670321 w 5252311"/>
              <a:gd name="connsiteY6801" fmla="*/ 4442209 h 5873374"/>
              <a:gd name="connsiteX6802" fmla="*/ 1678267 w 5252311"/>
              <a:gd name="connsiteY6802" fmla="*/ 4427714 h 5873374"/>
              <a:gd name="connsiteX6803" fmla="*/ 207147 w 5252311"/>
              <a:gd name="connsiteY6803" fmla="*/ 4419386 h 5873374"/>
              <a:gd name="connsiteX6804" fmla="*/ 210579 w 5252311"/>
              <a:gd name="connsiteY6804" fmla="*/ 4421103 h 5873374"/>
              <a:gd name="connsiteX6805" fmla="*/ 206957 w 5252311"/>
              <a:gd name="connsiteY6805" fmla="*/ 4424663 h 5873374"/>
              <a:gd name="connsiteX6806" fmla="*/ 203525 w 5252311"/>
              <a:gd name="connsiteY6806" fmla="*/ 4422946 h 5873374"/>
              <a:gd name="connsiteX6807" fmla="*/ 207147 w 5252311"/>
              <a:gd name="connsiteY6807" fmla="*/ 4419386 h 5873374"/>
              <a:gd name="connsiteX6808" fmla="*/ 163128 w 5252311"/>
              <a:gd name="connsiteY6808" fmla="*/ 4418027 h 5873374"/>
              <a:gd name="connsiteX6809" fmla="*/ 172007 w 5252311"/>
              <a:gd name="connsiteY6809" fmla="*/ 4420594 h 5873374"/>
              <a:gd name="connsiteX6810" fmla="*/ 160443 w 5252311"/>
              <a:gd name="connsiteY6810" fmla="*/ 4424535 h 5873374"/>
              <a:gd name="connsiteX6811" fmla="*/ 136869 w 5252311"/>
              <a:gd name="connsiteY6811" fmla="*/ 4419831 h 5873374"/>
              <a:gd name="connsiteX6812" fmla="*/ 147290 w 5252311"/>
              <a:gd name="connsiteY6812" fmla="*/ 4418305 h 5873374"/>
              <a:gd name="connsiteX6813" fmla="*/ 158728 w 5252311"/>
              <a:gd name="connsiteY6813" fmla="*/ 4418369 h 5873374"/>
              <a:gd name="connsiteX6814" fmla="*/ 163128 w 5252311"/>
              <a:gd name="connsiteY6814" fmla="*/ 4418027 h 5873374"/>
              <a:gd name="connsiteX6815" fmla="*/ 1446892 w 5252311"/>
              <a:gd name="connsiteY6815" fmla="*/ 4415126 h 5873374"/>
              <a:gd name="connsiteX6816" fmla="*/ 1450259 w 5252311"/>
              <a:gd name="connsiteY6816" fmla="*/ 4418750 h 5873374"/>
              <a:gd name="connsiteX6817" fmla="*/ 1446638 w 5252311"/>
              <a:gd name="connsiteY6817" fmla="*/ 4422119 h 5873374"/>
              <a:gd name="connsiteX6818" fmla="*/ 1443270 w 5252311"/>
              <a:gd name="connsiteY6818" fmla="*/ 4418495 h 5873374"/>
              <a:gd name="connsiteX6819" fmla="*/ 1446892 w 5252311"/>
              <a:gd name="connsiteY6819" fmla="*/ 4415126 h 5873374"/>
              <a:gd name="connsiteX6820" fmla="*/ 1811643 w 5252311"/>
              <a:gd name="connsiteY6820" fmla="*/ 4414682 h 5873374"/>
              <a:gd name="connsiteX6821" fmla="*/ 1814070 w 5252311"/>
              <a:gd name="connsiteY6821" fmla="*/ 4422756 h 5873374"/>
              <a:gd name="connsiteX6822" fmla="*/ 1803455 w 5252311"/>
              <a:gd name="connsiteY6822" fmla="*/ 4430766 h 5873374"/>
              <a:gd name="connsiteX6823" fmla="*/ 1801354 w 5252311"/>
              <a:gd name="connsiteY6823" fmla="*/ 4420912 h 5873374"/>
              <a:gd name="connsiteX6824" fmla="*/ 1811643 w 5252311"/>
              <a:gd name="connsiteY6824" fmla="*/ 4414682 h 5873374"/>
              <a:gd name="connsiteX6825" fmla="*/ 1696113 w 5252311"/>
              <a:gd name="connsiteY6825" fmla="*/ 4411853 h 5873374"/>
              <a:gd name="connsiteX6826" fmla="*/ 1697764 w 5252311"/>
              <a:gd name="connsiteY6826" fmla="*/ 4417415 h 5873374"/>
              <a:gd name="connsiteX6827" fmla="*/ 1701378 w 5252311"/>
              <a:gd name="connsiteY6827" fmla="*/ 4423009 h 5873374"/>
              <a:gd name="connsiteX6828" fmla="*/ 1710200 w 5252311"/>
              <a:gd name="connsiteY6828" fmla="*/ 4420848 h 5873374"/>
              <a:gd name="connsiteX6829" fmla="*/ 1716051 w 5252311"/>
              <a:gd name="connsiteY6829" fmla="*/ 4419131 h 5873374"/>
              <a:gd name="connsiteX6830" fmla="*/ 1708803 w 5252311"/>
              <a:gd name="connsiteY6830" fmla="*/ 4429939 h 5873374"/>
              <a:gd name="connsiteX6831" fmla="*/ 1698779 w 5252311"/>
              <a:gd name="connsiteY6831" fmla="*/ 4441191 h 5873374"/>
              <a:gd name="connsiteX6832" fmla="*/ 1693260 w 5252311"/>
              <a:gd name="connsiteY6832" fmla="*/ 4448693 h 5873374"/>
              <a:gd name="connsiteX6833" fmla="*/ 1688566 w 5252311"/>
              <a:gd name="connsiteY6833" fmla="*/ 4433626 h 5873374"/>
              <a:gd name="connsiteX6834" fmla="*/ 1682210 w 5252311"/>
              <a:gd name="connsiteY6834" fmla="*/ 4423581 h 5873374"/>
              <a:gd name="connsiteX6835" fmla="*/ 1684379 w 5252311"/>
              <a:gd name="connsiteY6835" fmla="*/ 4413537 h 5873374"/>
              <a:gd name="connsiteX6836" fmla="*/ 1696113 w 5252311"/>
              <a:gd name="connsiteY6836" fmla="*/ 4411853 h 5873374"/>
              <a:gd name="connsiteX6837" fmla="*/ 4156615 w 5252311"/>
              <a:gd name="connsiteY6837" fmla="*/ 4407752 h 5873374"/>
              <a:gd name="connsiteX6838" fmla="*/ 4157822 w 5252311"/>
              <a:gd name="connsiteY6838" fmla="*/ 4413092 h 5873374"/>
              <a:gd name="connsiteX6839" fmla="*/ 4154328 w 5252311"/>
              <a:gd name="connsiteY6839" fmla="*/ 4418242 h 5873374"/>
              <a:gd name="connsiteX6840" fmla="*/ 4153120 w 5252311"/>
              <a:gd name="connsiteY6840" fmla="*/ 4412901 h 5873374"/>
              <a:gd name="connsiteX6841" fmla="*/ 4156615 w 5252311"/>
              <a:gd name="connsiteY6841" fmla="*/ 4407752 h 5873374"/>
              <a:gd name="connsiteX6842" fmla="*/ 1534968 w 5252311"/>
              <a:gd name="connsiteY6842" fmla="*/ 4407752 h 5873374"/>
              <a:gd name="connsiteX6843" fmla="*/ 1532426 w 5252311"/>
              <a:gd name="connsiteY6843" fmla="*/ 4423455 h 5873374"/>
              <a:gd name="connsiteX6844" fmla="*/ 1522764 w 5252311"/>
              <a:gd name="connsiteY6844" fmla="*/ 4429621 h 5873374"/>
              <a:gd name="connsiteX6845" fmla="*/ 1525051 w 5252311"/>
              <a:gd name="connsiteY6845" fmla="*/ 4424281 h 5873374"/>
              <a:gd name="connsiteX6846" fmla="*/ 1531216 w 5252311"/>
              <a:gd name="connsiteY6846" fmla="*/ 4414491 h 5873374"/>
              <a:gd name="connsiteX6847" fmla="*/ 1534968 w 5252311"/>
              <a:gd name="connsiteY6847" fmla="*/ 4407752 h 5873374"/>
              <a:gd name="connsiteX6848" fmla="*/ 1661421 w 5252311"/>
              <a:gd name="connsiteY6848" fmla="*/ 4407053 h 5873374"/>
              <a:gd name="connsiteX6849" fmla="*/ 1657800 w 5252311"/>
              <a:gd name="connsiteY6849" fmla="*/ 4410613 h 5873374"/>
              <a:gd name="connsiteX6850" fmla="*/ 1661228 w 5252311"/>
              <a:gd name="connsiteY6850" fmla="*/ 4412330 h 5873374"/>
              <a:gd name="connsiteX6851" fmla="*/ 1664854 w 5252311"/>
              <a:gd name="connsiteY6851" fmla="*/ 4408769 h 5873374"/>
              <a:gd name="connsiteX6852" fmla="*/ 1661421 w 5252311"/>
              <a:gd name="connsiteY6852" fmla="*/ 4407053 h 5873374"/>
              <a:gd name="connsiteX6853" fmla="*/ 10994 w 5252311"/>
              <a:gd name="connsiteY6853" fmla="*/ 4406417 h 5873374"/>
              <a:gd name="connsiteX6854" fmla="*/ 21414 w 5252311"/>
              <a:gd name="connsiteY6854" fmla="*/ 4409786 h 5873374"/>
              <a:gd name="connsiteX6855" fmla="*/ 28404 w 5252311"/>
              <a:gd name="connsiteY6855" fmla="*/ 4410549 h 5873374"/>
              <a:gd name="connsiteX6856" fmla="*/ 35521 w 5252311"/>
              <a:gd name="connsiteY6856" fmla="*/ 4412012 h 5873374"/>
              <a:gd name="connsiteX6857" fmla="*/ 36728 w 5252311"/>
              <a:gd name="connsiteY6857" fmla="*/ 4431529 h 5873374"/>
              <a:gd name="connsiteX6858" fmla="*/ 25290 w 5252311"/>
              <a:gd name="connsiteY6858" fmla="*/ 4447804 h 5873374"/>
              <a:gd name="connsiteX6859" fmla="*/ 13536 w 5252311"/>
              <a:gd name="connsiteY6859" fmla="*/ 4446977 h 5873374"/>
              <a:gd name="connsiteX6860" fmla="*/ 9151 w 5252311"/>
              <a:gd name="connsiteY6860" fmla="*/ 4442781 h 5873374"/>
              <a:gd name="connsiteX6861" fmla="*/ 4957 w 5252311"/>
              <a:gd name="connsiteY6861" fmla="*/ 4416716 h 5873374"/>
              <a:gd name="connsiteX6862" fmla="*/ 3861 w 5252311"/>
              <a:gd name="connsiteY6862" fmla="*/ 4414991 h 5873374"/>
              <a:gd name="connsiteX6863" fmla="*/ 3861 w 5252311"/>
              <a:gd name="connsiteY6863" fmla="*/ 4408578 h 5873374"/>
              <a:gd name="connsiteX6864" fmla="*/ 3991234 w 5252311"/>
              <a:gd name="connsiteY6864" fmla="*/ 4401990 h 5873374"/>
              <a:gd name="connsiteX6865" fmla="*/ 3988096 w 5252311"/>
              <a:gd name="connsiteY6865" fmla="*/ 4406925 h 5873374"/>
              <a:gd name="connsiteX6866" fmla="*/ 3978056 w 5252311"/>
              <a:gd name="connsiteY6866" fmla="*/ 4411884 h 5873374"/>
              <a:gd name="connsiteX6867" fmla="*/ 3981170 w 5252311"/>
              <a:gd name="connsiteY6867" fmla="*/ 4403492 h 5873374"/>
              <a:gd name="connsiteX6868" fmla="*/ 3991234 w 5252311"/>
              <a:gd name="connsiteY6868" fmla="*/ 4401990 h 5873374"/>
              <a:gd name="connsiteX6869" fmla="*/ 136694 w 5252311"/>
              <a:gd name="connsiteY6869" fmla="*/ 4401426 h 5873374"/>
              <a:gd name="connsiteX6870" fmla="*/ 136170 w 5252311"/>
              <a:gd name="connsiteY6870" fmla="*/ 4408070 h 5873374"/>
              <a:gd name="connsiteX6871" fmla="*/ 126448 w 5252311"/>
              <a:gd name="connsiteY6871" fmla="*/ 4412964 h 5873374"/>
              <a:gd name="connsiteX6872" fmla="*/ 127592 w 5252311"/>
              <a:gd name="connsiteY6872" fmla="*/ 4406226 h 5873374"/>
              <a:gd name="connsiteX6873" fmla="*/ 136694 w 5252311"/>
              <a:gd name="connsiteY6873" fmla="*/ 4401426 h 5873374"/>
              <a:gd name="connsiteX6874" fmla="*/ 4000360 w 5252311"/>
              <a:gd name="connsiteY6874" fmla="*/ 4398597 h 5873374"/>
              <a:gd name="connsiteX6875" fmla="*/ 4003728 w 5252311"/>
              <a:gd name="connsiteY6875" fmla="*/ 4402411 h 5873374"/>
              <a:gd name="connsiteX6876" fmla="*/ 4000169 w 5252311"/>
              <a:gd name="connsiteY6876" fmla="*/ 4403873 h 5873374"/>
              <a:gd name="connsiteX6877" fmla="*/ 3996801 w 5252311"/>
              <a:gd name="connsiteY6877" fmla="*/ 4400059 h 5873374"/>
              <a:gd name="connsiteX6878" fmla="*/ 4000360 w 5252311"/>
              <a:gd name="connsiteY6878" fmla="*/ 4398597 h 5873374"/>
              <a:gd name="connsiteX6879" fmla="*/ 4091102 w 5252311"/>
              <a:gd name="connsiteY6879" fmla="*/ 4398343 h 5873374"/>
              <a:gd name="connsiteX6880" fmla="*/ 4093770 w 5252311"/>
              <a:gd name="connsiteY6880" fmla="*/ 4407243 h 5873374"/>
              <a:gd name="connsiteX6881" fmla="*/ 4090403 w 5252311"/>
              <a:gd name="connsiteY6881" fmla="*/ 4417860 h 5873374"/>
              <a:gd name="connsiteX6882" fmla="*/ 4087734 w 5252311"/>
              <a:gd name="connsiteY6882" fmla="*/ 4408959 h 5873374"/>
              <a:gd name="connsiteX6883" fmla="*/ 4091102 w 5252311"/>
              <a:gd name="connsiteY6883" fmla="*/ 4398343 h 5873374"/>
              <a:gd name="connsiteX6884" fmla="*/ 4037597 w 5252311"/>
              <a:gd name="connsiteY6884" fmla="*/ 4397516 h 5873374"/>
              <a:gd name="connsiteX6885" fmla="*/ 4037724 w 5252311"/>
              <a:gd name="connsiteY6885" fmla="*/ 4404192 h 5873374"/>
              <a:gd name="connsiteX6886" fmla="*/ 4035690 w 5252311"/>
              <a:gd name="connsiteY6886" fmla="*/ 4402030 h 5873374"/>
              <a:gd name="connsiteX6887" fmla="*/ 4037597 w 5252311"/>
              <a:gd name="connsiteY6887" fmla="*/ 4397516 h 5873374"/>
              <a:gd name="connsiteX6888" fmla="*/ 284859 w 5252311"/>
              <a:gd name="connsiteY6888" fmla="*/ 4395991 h 5873374"/>
              <a:gd name="connsiteX6889" fmla="*/ 298963 w 5252311"/>
              <a:gd name="connsiteY6889" fmla="*/ 4404828 h 5873374"/>
              <a:gd name="connsiteX6890" fmla="*/ 295789 w 5252311"/>
              <a:gd name="connsiteY6890" fmla="*/ 4405400 h 5873374"/>
              <a:gd name="connsiteX6891" fmla="*/ 287147 w 5252311"/>
              <a:gd name="connsiteY6891" fmla="*/ 4402285 h 5873374"/>
              <a:gd name="connsiteX6892" fmla="*/ 284859 w 5252311"/>
              <a:gd name="connsiteY6892" fmla="*/ 4395991 h 5873374"/>
              <a:gd name="connsiteX6893" fmla="*/ 257536 w 5252311"/>
              <a:gd name="connsiteY6893" fmla="*/ 4394465 h 5873374"/>
              <a:gd name="connsiteX6894" fmla="*/ 266432 w 5252311"/>
              <a:gd name="connsiteY6894" fmla="*/ 4396181 h 5873374"/>
              <a:gd name="connsiteX6895" fmla="*/ 281428 w 5252311"/>
              <a:gd name="connsiteY6895" fmla="*/ 4404128 h 5873374"/>
              <a:gd name="connsiteX6896" fmla="*/ 293693 w 5252311"/>
              <a:gd name="connsiteY6896" fmla="*/ 4414428 h 5873374"/>
              <a:gd name="connsiteX6897" fmla="*/ 288864 w 5252311"/>
              <a:gd name="connsiteY6897" fmla="*/ 4416525 h 5873374"/>
              <a:gd name="connsiteX6898" fmla="*/ 272151 w 5252311"/>
              <a:gd name="connsiteY6898" fmla="*/ 4418305 h 5873374"/>
              <a:gd name="connsiteX6899" fmla="*/ 261285 w 5252311"/>
              <a:gd name="connsiteY6899" fmla="*/ 4407307 h 5873374"/>
              <a:gd name="connsiteX6900" fmla="*/ 257536 w 5252311"/>
              <a:gd name="connsiteY6900" fmla="*/ 4394465 h 5873374"/>
              <a:gd name="connsiteX6901" fmla="*/ 1697003 w 5252311"/>
              <a:gd name="connsiteY6901" fmla="*/ 4394273 h 5873374"/>
              <a:gd name="connsiteX6902" fmla="*/ 1700363 w 5252311"/>
              <a:gd name="connsiteY6902" fmla="*/ 4397897 h 5873374"/>
              <a:gd name="connsiteX6903" fmla="*/ 1696749 w 5252311"/>
              <a:gd name="connsiteY6903" fmla="*/ 4401267 h 5873374"/>
              <a:gd name="connsiteX6904" fmla="*/ 1693387 w 5252311"/>
              <a:gd name="connsiteY6904" fmla="*/ 4397643 h 5873374"/>
              <a:gd name="connsiteX6905" fmla="*/ 1697003 w 5252311"/>
              <a:gd name="connsiteY6905" fmla="*/ 4394273 h 5873374"/>
              <a:gd name="connsiteX6906" fmla="*/ 1661995 w 5252311"/>
              <a:gd name="connsiteY6906" fmla="*/ 4391223 h 5873374"/>
              <a:gd name="connsiteX6907" fmla="*/ 1658370 w 5252311"/>
              <a:gd name="connsiteY6907" fmla="*/ 4394783 h 5873374"/>
              <a:gd name="connsiteX6908" fmla="*/ 1661803 w 5252311"/>
              <a:gd name="connsiteY6908" fmla="*/ 4396500 h 5873374"/>
              <a:gd name="connsiteX6909" fmla="*/ 1665425 w 5252311"/>
              <a:gd name="connsiteY6909" fmla="*/ 4392940 h 5873374"/>
              <a:gd name="connsiteX6910" fmla="*/ 1661995 w 5252311"/>
              <a:gd name="connsiteY6910" fmla="*/ 4391223 h 5873374"/>
              <a:gd name="connsiteX6911" fmla="*/ 3983076 w 5252311"/>
              <a:gd name="connsiteY6911" fmla="*/ 4390968 h 5873374"/>
              <a:gd name="connsiteX6912" fmla="*/ 3986507 w 5252311"/>
              <a:gd name="connsiteY6912" fmla="*/ 4392684 h 5873374"/>
              <a:gd name="connsiteX6913" fmla="*/ 3982885 w 5252311"/>
              <a:gd name="connsiteY6913" fmla="*/ 4396244 h 5873374"/>
              <a:gd name="connsiteX6914" fmla="*/ 3979454 w 5252311"/>
              <a:gd name="connsiteY6914" fmla="*/ 4394528 h 5873374"/>
              <a:gd name="connsiteX6915" fmla="*/ 3983076 w 5252311"/>
              <a:gd name="connsiteY6915" fmla="*/ 4390968 h 5873374"/>
              <a:gd name="connsiteX6916" fmla="*/ 3934274 w 5252311"/>
              <a:gd name="connsiteY6916" fmla="*/ 4390205 h 5873374"/>
              <a:gd name="connsiteX6917" fmla="*/ 3936815 w 5252311"/>
              <a:gd name="connsiteY6917" fmla="*/ 4396817 h 5873374"/>
              <a:gd name="connsiteX6918" fmla="*/ 3933130 w 5252311"/>
              <a:gd name="connsiteY6918" fmla="*/ 4411629 h 5873374"/>
              <a:gd name="connsiteX6919" fmla="*/ 3929572 w 5252311"/>
              <a:gd name="connsiteY6919" fmla="*/ 4422246 h 5873374"/>
              <a:gd name="connsiteX6920" fmla="*/ 3927347 w 5252311"/>
              <a:gd name="connsiteY6920" fmla="*/ 4406798 h 5873374"/>
              <a:gd name="connsiteX6921" fmla="*/ 3934274 w 5252311"/>
              <a:gd name="connsiteY6921" fmla="*/ 4390205 h 5873374"/>
              <a:gd name="connsiteX6922" fmla="*/ 152119 w 5252311"/>
              <a:gd name="connsiteY6922" fmla="*/ 4387536 h 5873374"/>
              <a:gd name="connsiteX6923" fmla="*/ 155550 w 5252311"/>
              <a:gd name="connsiteY6923" fmla="*/ 4389252 h 5873374"/>
              <a:gd name="connsiteX6924" fmla="*/ 151928 w 5252311"/>
              <a:gd name="connsiteY6924" fmla="*/ 4392812 h 5873374"/>
              <a:gd name="connsiteX6925" fmla="*/ 148497 w 5252311"/>
              <a:gd name="connsiteY6925" fmla="*/ 4391096 h 5873374"/>
              <a:gd name="connsiteX6926" fmla="*/ 152119 w 5252311"/>
              <a:gd name="connsiteY6926" fmla="*/ 4387536 h 5873374"/>
              <a:gd name="connsiteX6927" fmla="*/ 3832222 w 5252311"/>
              <a:gd name="connsiteY6927" fmla="*/ 4387281 h 5873374"/>
              <a:gd name="connsiteX6928" fmla="*/ 3835653 w 5252311"/>
              <a:gd name="connsiteY6928" fmla="*/ 4388806 h 5873374"/>
              <a:gd name="connsiteX6929" fmla="*/ 3831967 w 5252311"/>
              <a:gd name="connsiteY6929" fmla="*/ 4394274 h 5873374"/>
              <a:gd name="connsiteX6930" fmla="*/ 3828536 w 5252311"/>
              <a:gd name="connsiteY6930" fmla="*/ 4392748 h 5873374"/>
              <a:gd name="connsiteX6931" fmla="*/ 3832222 w 5252311"/>
              <a:gd name="connsiteY6931" fmla="*/ 4387281 h 5873374"/>
              <a:gd name="connsiteX6932" fmla="*/ 1472500 w 5252311"/>
              <a:gd name="connsiteY6932" fmla="*/ 4386201 h 5873374"/>
              <a:gd name="connsiteX6933" fmla="*/ 1475930 w 5252311"/>
              <a:gd name="connsiteY6933" fmla="*/ 4387726 h 5873374"/>
              <a:gd name="connsiteX6934" fmla="*/ 1472245 w 5252311"/>
              <a:gd name="connsiteY6934" fmla="*/ 4393194 h 5873374"/>
              <a:gd name="connsiteX6935" fmla="*/ 1468814 w 5252311"/>
              <a:gd name="connsiteY6935" fmla="*/ 4391668 h 5873374"/>
              <a:gd name="connsiteX6936" fmla="*/ 1472500 w 5252311"/>
              <a:gd name="connsiteY6936" fmla="*/ 4386201 h 5873374"/>
              <a:gd name="connsiteX6937" fmla="*/ 1644648 w 5252311"/>
              <a:gd name="connsiteY6937" fmla="*/ 4385374 h 5873374"/>
              <a:gd name="connsiteX6938" fmla="*/ 1640961 w 5252311"/>
              <a:gd name="connsiteY6938" fmla="*/ 4390842 h 5873374"/>
              <a:gd name="connsiteX6939" fmla="*/ 1644393 w 5252311"/>
              <a:gd name="connsiteY6939" fmla="*/ 4392367 h 5873374"/>
              <a:gd name="connsiteX6940" fmla="*/ 1648078 w 5252311"/>
              <a:gd name="connsiteY6940" fmla="*/ 4386900 h 5873374"/>
              <a:gd name="connsiteX6941" fmla="*/ 1644648 w 5252311"/>
              <a:gd name="connsiteY6941" fmla="*/ 4385374 h 5873374"/>
              <a:gd name="connsiteX6942" fmla="*/ 234931 w 5252311"/>
              <a:gd name="connsiteY6942" fmla="*/ 4385350 h 5873374"/>
              <a:gd name="connsiteX6943" fmla="*/ 241016 w 5252311"/>
              <a:gd name="connsiteY6943" fmla="*/ 4390778 h 5873374"/>
              <a:gd name="connsiteX6944" fmla="*/ 231230 w 5252311"/>
              <a:gd name="connsiteY6944" fmla="*/ 4393638 h 5873374"/>
              <a:gd name="connsiteX6945" fmla="*/ 227798 w 5252311"/>
              <a:gd name="connsiteY6945" fmla="*/ 4388171 h 5873374"/>
              <a:gd name="connsiteX6946" fmla="*/ 234931 w 5252311"/>
              <a:gd name="connsiteY6946" fmla="*/ 4385350 h 5873374"/>
              <a:gd name="connsiteX6947" fmla="*/ 3870920 w 5252311"/>
              <a:gd name="connsiteY6947" fmla="*/ 4385119 h 5873374"/>
              <a:gd name="connsiteX6948" fmla="*/ 3874224 w 5252311"/>
              <a:gd name="connsiteY6948" fmla="*/ 4390713 h 5873374"/>
              <a:gd name="connsiteX6949" fmla="*/ 3870602 w 5252311"/>
              <a:gd name="connsiteY6949" fmla="*/ 4393892 h 5873374"/>
              <a:gd name="connsiteX6950" fmla="*/ 3867298 w 5252311"/>
              <a:gd name="connsiteY6950" fmla="*/ 4388298 h 5873374"/>
              <a:gd name="connsiteX6951" fmla="*/ 3870920 w 5252311"/>
              <a:gd name="connsiteY6951" fmla="*/ 4385119 h 5873374"/>
              <a:gd name="connsiteX6952" fmla="*/ 3861 w 5252311"/>
              <a:gd name="connsiteY6952" fmla="*/ 4382834 h 5873374"/>
              <a:gd name="connsiteX6953" fmla="*/ 11098 w 5252311"/>
              <a:gd name="connsiteY6953" fmla="*/ 4391270 h 5873374"/>
              <a:gd name="connsiteX6954" fmla="*/ 6102 w 5252311"/>
              <a:gd name="connsiteY6954" fmla="*/ 4394592 h 5873374"/>
              <a:gd name="connsiteX6955" fmla="*/ 3861 w 5252311"/>
              <a:gd name="connsiteY6955" fmla="*/ 4396082 h 5873374"/>
              <a:gd name="connsiteX6956" fmla="*/ 1778207 w 5252311"/>
              <a:gd name="connsiteY6956" fmla="*/ 4381433 h 5873374"/>
              <a:gd name="connsiteX6957" fmla="*/ 1774584 w 5252311"/>
              <a:gd name="connsiteY6957" fmla="*/ 4384993 h 5873374"/>
              <a:gd name="connsiteX6958" fmla="*/ 1778017 w 5252311"/>
              <a:gd name="connsiteY6958" fmla="*/ 4386709 h 5873374"/>
              <a:gd name="connsiteX6959" fmla="*/ 1781638 w 5252311"/>
              <a:gd name="connsiteY6959" fmla="*/ 4383149 h 5873374"/>
              <a:gd name="connsiteX6960" fmla="*/ 1778207 w 5252311"/>
              <a:gd name="connsiteY6960" fmla="*/ 4381433 h 5873374"/>
              <a:gd name="connsiteX6961" fmla="*/ 1430558 w 5252311"/>
              <a:gd name="connsiteY6961" fmla="*/ 4381115 h 5873374"/>
              <a:gd name="connsiteX6962" fmla="*/ 1433992 w 5252311"/>
              <a:gd name="connsiteY6962" fmla="*/ 4382831 h 5873374"/>
              <a:gd name="connsiteX6963" fmla="*/ 1430368 w 5252311"/>
              <a:gd name="connsiteY6963" fmla="*/ 4386391 h 5873374"/>
              <a:gd name="connsiteX6964" fmla="*/ 1426937 w 5252311"/>
              <a:gd name="connsiteY6964" fmla="*/ 4384675 h 5873374"/>
              <a:gd name="connsiteX6965" fmla="*/ 1430558 w 5252311"/>
              <a:gd name="connsiteY6965" fmla="*/ 4381115 h 5873374"/>
              <a:gd name="connsiteX6966" fmla="*/ 4042180 w 5252311"/>
              <a:gd name="connsiteY6966" fmla="*/ 4374026 h 5873374"/>
              <a:gd name="connsiteX6967" fmla="*/ 4042617 w 5252311"/>
              <a:gd name="connsiteY6967" fmla="*/ 4378317 h 5873374"/>
              <a:gd name="connsiteX6968" fmla="*/ 4034356 w 5252311"/>
              <a:gd name="connsiteY6968" fmla="*/ 4383975 h 5873374"/>
              <a:gd name="connsiteX6969" fmla="*/ 4028002 w 5252311"/>
              <a:gd name="connsiteY6969" fmla="*/ 4398852 h 5873374"/>
              <a:gd name="connsiteX6970" fmla="*/ 4022282 w 5252311"/>
              <a:gd name="connsiteY6970" fmla="*/ 4420594 h 5873374"/>
              <a:gd name="connsiteX6971" fmla="*/ 4018343 w 5252311"/>
              <a:gd name="connsiteY6971" fmla="*/ 4427333 h 5873374"/>
              <a:gd name="connsiteX6972" fmla="*/ 4016055 w 5252311"/>
              <a:gd name="connsiteY6972" fmla="*/ 4432164 h 5873374"/>
              <a:gd name="connsiteX6973" fmla="*/ 4008811 w 5252311"/>
              <a:gd name="connsiteY6973" fmla="*/ 4432800 h 5873374"/>
              <a:gd name="connsiteX6974" fmla="*/ 4006079 w 5252311"/>
              <a:gd name="connsiteY6974" fmla="*/ 4434834 h 5873374"/>
              <a:gd name="connsiteX6975" fmla="*/ 4002329 w 5252311"/>
              <a:gd name="connsiteY6975" fmla="*/ 4440874 h 5873374"/>
              <a:gd name="connsiteX6976" fmla="*/ 4006905 w 5252311"/>
              <a:gd name="connsiteY6976" fmla="*/ 4415317 h 5873374"/>
              <a:gd name="connsiteX6977" fmla="*/ 4013958 w 5252311"/>
              <a:gd name="connsiteY6977" fmla="*/ 4401522 h 5873374"/>
              <a:gd name="connsiteX6978" fmla="*/ 4035309 w 5252311"/>
              <a:gd name="connsiteY6978" fmla="*/ 4376028 h 5873374"/>
              <a:gd name="connsiteX6979" fmla="*/ 4042180 w 5252311"/>
              <a:gd name="connsiteY6979" fmla="*/ 4374026 h 5873374"/>
              <a:gd name="connsiteX6980" fmla="*/ 1699348 w 5252311"/>
              <a:gd name="connsiteY6980" fmla="*/ 4369798 h 5873374"/>
              <a:gd name="connsiteX6981" fmla="*/ 1704804 w 5252311"/>
              <a:gd name="connsiteY6981" fmla="*/ 4373168 h 5873374"/>
              <a:gd name="connsiteX6982" fmla="*/ 1695986 w 5252311"/>
              <a:gd name="connsiteY6982" fmla="*/ 4373804 h 5873374"/>
              <a:gd name="connsiteX6983" fmla="*/ 1699348 w 5252311"/>
              <a:gd name="connsiteY6983" fmla="*/ 4369798 h 5873374"/>
              <a:gd name="connsiteX6984" fmla="*/ 4344874 w 5252311"/>
              <a:gd name="connsiteY6984" fmla="*/ 4369647 h 5873374"/>
              <a:gd name="connsiteX6985" fmla="*/ 4345342 w 5252311"/>
              <a:gd name="connsiteY6985" fmla="*/ 4374884 h 5873374"/>
              <a:gd name="connsiteX6986" fmla="*/ 4341467 w 5252311"/>
              <a:gd name="connsiteY6986" fmla="*/ 4384611 h 5873374"/>
              <a:gd name="connsiteX6987" fmla="*/ 4341974 w 5252311"/>
              <a:gd name="connsiteY6987" fmla="*/ 4372278 h 5873374"/>
              <a:gd name="connsiteX6988" fmla="*/ 4344874 w 5252311"/>
              <a:gd name="connsiteY6988" fmla="*/ 4369647 h 5873374"/>
              <a:gd name="connsiteX6989" fmla="*/ 4193153 w 5252311"/>
              <a:gd name="connsiteY6989" fmla="*/ 4368017 h 5873374"/>
              <a:gd name="connsiteX6990" fmla="*/ 4193281 w 5252311"/>
              <a:gd name="connsiteY6990" fmla="*/ 4374693 h 5873374"/>
              <a:gd name="connsiteX6991" fmla="*/ 4191247 w 5252311"/>
              <a:gd name="connsiteY6991" fmla="*/ 4372531 h 5873374"/>
              <a:gd name="connsiteX6992" fmla="*/ 4193153 w 5252311"/>
              <a:gd name="connsiteY6992" fmla="*/ 4368017 h 5873374"/>
              <a:gd name="connsiteX6993" fmla="*/ 4054119 w 5252311"/>
              <a:gd name="connsiteY6993" fmla="*/ 4367191 h 5873374"/>
              <a:gd name="connsiteX6994" fmla="*/ 4057487 w 5252311"/>
              <a:gd name="connsiteY6994" fmla="*/ 4370625 h 5873374"/>
              <a:gd name="connsiteX6995" fmla="*/ 4053801 w 5252311"/>
              <a:gd name="connsiteY6995" fmla="*/ 4375965 h 5873374"/>
              <a:gd name="connsiteX6996" fmla="*/ 4050433 w 5252311"/>
              <a:gd name="connsiteY6996" fmla="*/ 4372532 h 5873374"/>
              <a:gd name="connsiteX6997" fmla="*/ 4054119 w 5252311"/>
              <a:gd name="connsiteY6997" fmla="*/ 4367191 h 5873374"/>
              <a:gd name="connsiteX6998" fmla="*/ 1831513 w 5252311"/>
              <a:gd name="connsiteY6998" fmla="*/ 4366048 h 5873374"/>
              <a:gd name="connsiteX6999" fmla="*/ 1832608 w 5252311"/>
              <a:gd name="connsiteY6999" fmla="*/ 4371261 h 5873374"/>
              <a:gd name="connsiteX7000" fmla="*/ 1841952 w 5252311"/>
              <a:gd name="connsiteY7000" fmla="*/ 4376855 h 5873374"/>
              <a:gd name="connsiteX7001" fmla="*/ 1849202 w 5252311"/>
              <a:gd name="connsiteY7001" fmla="*/ 4381305 h 5873374"/>
              <a:gd name="connsiteX7002" fmla="*/ 1849900 w 5252311"/>
              <a:gd name="connsiteY7002" fmla="*/ 4391159 h 5873374"/>
              <a:gd name="connsiteX7003" fmla="*/ 1854985 w 5252311"/>
              <a:gd name="connsiteY7003" fmla="*/ 4396627 h 5873374"/>
              <a:gd name="connsiteX7004" fmla="*/ 1863810 w 5252311"/>
              <a:gd name="connsiteY7004" fmla="*/ 4398725 h 5873374"/>
              <a:gd name="connsiteX7005" fmla="*/ 1871314 w 5252311"/>
              <a:gd name="connsiteY7005" fmla="*/ 4397962 h 5873374"/>
              <a:gd name="connsiteX7006" fmla="*/ 1879449 w 5252311"/>
              <a:gd name="connsiteY7006" fmla="*/ 4395991 h 5873374"/>
              <a:gd name="connsiteX7007" fmla="*/ 1884144 w 5252311"/>
              <a:gd name="connsiteY7007" fmla="*/ 4397008 h 5873374"/>
              <a:gd name="connsiteX7008" fmla="*/ 1880910 w 5252311"/>
              <a:gd name="connsiteY7008" fmla="*/ 4408642 h 5873374"/>
              <a:gd name="connsiteX7009" fmla="*/ 1869400 w 5252311"/>
              <a:gd name="connsiteY7009" fmla="*/ 4410676 h 5873374"/>
              <a:gd name="connsiteX7010" fmla="*/ 1854919 w 5252311"/>
              <a:gd name="connsiteY7010" fmla="*/ 4412584 h 5873374"/>
              <a:gd name="connsiteX7011" fmla="*/ 1841444 w 5252311"/>
              <a:gd name="connsiteY7011" fmla="*/ 4416462 h 5873374"/>
              <a:gd name="connsiteX7012" fmla="*/ 1836999 w 5252311"/>
              <a:gd name="connsiteY7012" fmla="*/ 4422247 h 5873374"/>
              <a:gd name="connsiteX7013" fmla="*/ 1846914 w 5252311"/>
              <a:gd name="connsiteY7013" fmla="*/ 4426443 h 5873374"/>
              <a:gd name="connsiteX7014" fmla="*/ 1852443 w 5252311"/>
              <a:gd name="connsiteY7014" fmla="*/ 4419259 h 5873374"/>
              <a:gd name="connsiteX7015" fmla="*/ 1840108 w 5252311"/>
              <a:gd name="connsiteY7015" fmla="*/ 4439031 h 5873374"/>
              <a:gd name="connsiteX7016" fmla="*/ 1831847 w 5252311"/>
              <a:gd name="connsiteY7016" fmla="*/ 4438712 h 5873374"/>
              <a:gd name="connsiteX7017" fmla="*/ 1830705 w 5252311"/>
              <a:gd name="connsiteY7017" fmla="*/ 4430766 h 5873374"/>
              <a:gd name="connsiteX7018" fmla="*/ 1829754 w 5252311"/>
              <a:gd name="connsiteY7018" fmla="*/ 4423200 h 5873374"/>
              <a:gd name="connsiteX7019" fmla="*/ 1822585 w 5252311"/>
              <a:gd name="connsiteY7019" fmla="*/ 4417034 h 5873374"/>
              <a:gd name="connsiteX7020" fmla="*/ 1822585 w 5252311"/>
              <a:gd name="connsiteY7020" fmla="*/ 4398025 h 5873374"/>
              <a:gd name="connsiteX7021" fmla="*/ 1820744 w 5252311"/>
              <a:gd name="connsiteY7021" fmla="*/ 4394719 h 5873374"/>
              <a:gd name="connsiteX7022" fmla="*/ 1812985 w 5252311"/>
              <a:gd name="connsiteY7022" fmla="*/ 4391795 h 5873374"/>
              <a:gd name="connsiteX7023" fmla="*/ 1825756 w 5252311"/>
              <a:gd name="connsiteY7023" fmla="*/ 4388871 h 5873374"/>
              <a:gd name="connsiteX7024" fmla="*/ 1825374 w 5252311"/>
              <a:gd name="connsiteY7024" fmla="*/ 4379780 h 5873374"/>
              <a:gd name="connsiteX7025" fmla="*/ 1822136 w 5252311"/>
              <a:gd name="connsiteY7025" fmla="*/ 4371706 h 5873374"/>
              <a:gd name="connsiteX7026" fmla="*/ 1831513 w 5252311"/>
              <a:gd name="connsiteY7026" fmla="*/ 4366048 h 5873374"/>
              <a:gd name="connsiteX7027" fmla="*/ 4145495 w 5252311"/>
              <a:gd name="connsiteY7027" fmla="*/ 4365221 h 5873374"/>
              <a:gd name="connsiteX7028" fmla="*/ 4148863 w 5252311"/>
              <a:gd name="connsiteY7028" fmla="*/ 4369035 h 5873374"/>
              <a:gd name="connsiteX7029" fmla="*/ 4145305 w 5252311"/>
              <a:gd name="connsiteY7029" fmla="*/ 4370497 h 5873374"/>
              <a:gd name="connsiteX7030" fmla="*/ 4141937 w 5252311"/>
              <a:gd name="connsiteY7030" fmla="*/ 4366683 h 5873374"/>
              <a:gd name="connsiteX7031" fmla="*/ 4145495 w 5252311"/>
              <a:gd name="connsiteY7031" fmla="*/ 4365221 h 5873374"/>
              <a:gd name="connsiteX7032" fmla="*/ 4089322 w 5252311"/>
              <a:gd name="connsiteY7032" fmla="*/ 4364967 h 5873374"/>
              <a:gd name="connsiteX7033" fmla="*/ 4092754 w 5252311"/>
              <a:gd name="connsiteY7033" fmla="*/ 4366683 h 5873374"/>
              <a:gd name="connsiteX7034" fmla="*/ 4089132 w 5252311"/>
              <a:gd name="connsiteY7034" fmla="*/ 4370243 h 5873374"/>
              <a:gd name="connsiteX7035" fmla="*/ 4085700 w 5252311"/>
              <a:gd name="connsiteY7035" fmla="*/ 4368527 h 5873374"/>
              <a:gd name="connsiteX7036" fmla="*/ 4089322 w 5252311"/>
              <a:gd name="connsiteY7036" fmla="*/ 4364967 h 5873374"/>
              <a:gd name="connsiteX7037" fmla="*/ 4134629 w 5252311"/>
              <a:gd name="connsiteY7037" fmla="*/ 4364522 h 5873374"/>
              <a:gd name="connsiteX7038" fmla="*/ 4128084 w 5252311"/>
              <a:gd name="connsiteY7038" fmla="*/ 4370943 h 5873374"/>
              <a:gd name="connsiteX7039" fmla="*/ 4117154 w 5252311"/>
              <a:gd name="connsiteY7039" fmla="*/ 4371261 h 5873374"/>
              <a:gd name="connsiteX7040" fmla="*/ 4134629 w 5252311"/>
              <a:gd name="connsiteY7040" fmla="*/ 4364522 h 5873374"/>
              <a:gd name="connsiteX7041" fmla="*/ 1656021 w 5252311"/>
              <a:gd name="connsiteY7041" fmla="*/ 4361788 h 5873374"/>
              <a:gd name="connsiteX7042" fmla="*/ 1650301 w 5252311"/>
              <a:gd name="connsiteY7042" fmla="*/ 4369862 h 5873374"/>
              <a:gd name="connsiteX7043" fmla="*/ 1650364 w 5252311"/>
              <a:gd name="connsiteY7043" fmla="*/ 4377618 h 5873374"/>
              <a:gd name="connsiteX7044" fmla="*/ 1659196 w 5252311"/>
              <a:gd name="connsiteY7044" fmla="*/ 4376537 h 5873374"/>
              <a:gd name="connsiteX7045" fmla="*/ 1666376 w 5252311"/>
              <a:gd name="connsiteY7045" fmla="*/ 4376283 h 5873374"/>
              <a:gd name="connsiteX7046" fmla="*/ 1678331 w 5252311"/>
              <a:gd name="connsiteY7046" fmla="*/ 4377745 h 5873374"/>
              <a:gd name="connsiteX7047" fmla="*/ 1679792 w 5252311"/>
              <a:gd name="connsiteY7047" fmla="*/ 4374312 h 5873374"/>
              <a:gd name="connsiteX7048" fmla="*/ 1684760 w 5252311"/>
              <a:gd name="connsiteY7048" fmla="*/ 4388871 h 5873374"/>
              <a:gd name="connsiteX7049" fmla="*/ 1686536 w 5252311"/>
              <a:gd name="connsiteY7049" fmla="*/ 4392113 h 5873374"/>
              <a:gd name="connsiteX7050" fmla="*/ 1683231 w 5252311"/>
              <a:gd name="connsiteY7050" fmla="*/ 4406417 h 5873374"/>
              <a:gd name="connsiteX7051" fmla="*/ 1652271 w 5252311"/>
              <a:gd name="connsiteY7051" fmla="*/ 4417034 h 5873374"/>
              <a:gd name="connsiteX7052" fmla="*/ 1642043 w 5252311"/>
              <a:gd name="connsiteY7052" fmla="*/ 4422819 h 5873374"/>
              <a:gd name="connsiteX7053" fmla="*/ 1627038 w 5252311"/>
              <a:gd name="connsiteY7053" fmla="*/ 4424408 h 5873374"/>
              <a:gd name="connsiteX7054" fmla="*/ 1626213 w 5252311"/>
              <a:gd name="connsiteY7054" fmla="*/ 4409151 h 5873374"/>
              <a:gd name="connsiteX7055" fmla="*/ 1630216 w 5252311"/>
              <a:gd name="connsiteY7055" fmla="*/ 4397072 h 5873374"/>
              <a:gd name="connsiteX7056" fmla="*/ 1632630 w 5252311"/>
              <a:gd name="connsiteY7056" fmla="*/ 4386773 h 5873374"/>
              <a:gd name="connsiteX7057" fmla="*/ 1647127 w 5252311"/>
              <a:gd name="connsiteY7057" fmla="*/ 4369735 h 5873374"/>
              <a:gd name="connsiteX7058" fmla="*/ 1656021 w 5252311"/>
              <a:gd name="connsiteY7058" fmla="*/ 4361788 h 5873374"/>
              <a:gd name="connsiteX7059" fmla="*/ 4290567 w 5252311"/>
              <a:gd name="connsiteY7059" fmla="*/ 4360007 h 5873374"/>
              <a:gd name="connsiteX7060" fmla="*/ 4297938 w 5252311"/>
              <a:gd name="connsiteY7060" fmla="*/ 4364331 h 5873374"/>
              <a:gd name="connsiteX7061" fmla="*/ 4307850 w 5252311"/>
              <a:gd name="connsiteY7061" fmla="*/ 4366302 h 5873374"/>
              <a:gd name="connsiteX7062" fmla="*/ 4320369 w 5252311"/>
              <a:gd name="connsiteY7062" fmla="*/ 4364267 h 5873374"/>
              <a:gd name="connsiteX7063" fmla="*/ 4316112 w 5252311"/>
              <a:gd name="connsiteY7063" fmla="*/ 4374820 h 5873374"/>
              <a:gd name="connsiteX7064" fmla="*/ 4303275 w 5252311"/>
              <a:gd name="connsiteY7064" fmla="*/ 4385056 h 5873374"/>
              <a:gd name="connsiteX7065" fmla="*/ 4297429 w 5252311"/>
              <a:gd name="connsiteY7065" fmla="*/ 4382195 h 5873374"/>
              <a:gd name="connsiteX7066" fmla="*/ 4303848 w 5252311"/>
              <a:gd name="connsiteY7066" fmla="*/ 4379779 h 5873374"/>
              <a:gd name="connsiteX7067" fmla="*/ 4308994 w 5252311"/>
              <a:gd name="connsiteY7067" fmla="*/ 4376092 h 5873374"/>
              <a:gd name="connsiteX7068" fmla="*/ 4287135 w 5252311"/>
              <a:gd name="connsiteY7068" fmla="*/ 4371070 h 5873374"/>
              <a:gd name="connsiteX7069" fmla="*/ 4282687 w 5252311"/>
              <a:gd name="connsiteY7069" fmla="*/ 4373740 h 5873374"/>
              <a:gd name="connsiteX7070" fmla="*/ 4280337 w 5252311"/>
              <a:gd name="connsiteY7070" fmla="*/ 4366683 h 5873374"/>
              <a:gd name="connsiteX7071" fmla="*/ 4290567 w 5252311"/>
              <a:gd name="connsiteY7071" fmla="*/ 4360007 h 5873374"/>
              <a:gd name="connsiteX7072" fmla="*/ 4105399 w 5252311"/>
              <a:gd name="connsiteY7072" fmla="*/ 4356702 h 5873374"/>
              <a:gd name="connsiteX7073" fmla="*/ 4108893 w 5252311"/>
              <a:gd name="connsiteY7073" fmla="*/ 4362297 h 5873374"/>
              <a:gd name="connsiteX7074" fmla="*/ 4102920 w 5252311"/>
              <a:gd name="connsiteY7074" fmla="*/ 4371769 h 5873374"/>
              <a:gd name="connsiteX7075" fmla="*/ 4099807 w 5252311"/>
              <a:gd name="connsiteY7075" fmla="*/ 4368845 h 5873374"/>
              <a:gd name="connsiteX7076" fmla="*/ 4105399 w 5252311"/>
              <a:gd name="connsiteY7076" fmla="*/ 4356702 h 5873374"/>
              <a:gd name="connsiteX7077" fmla="*/ 4155090 w 5252311"/>
              <a:gd name="connsiteY7077" fmla="*/ 4354732 h 5873374"/>
              <a:gd name="connsiteX7078" fmla="*/ 4167926 w 5252311"/>
              <a:gd name="connsiteY7078" fmla="*/ 4354922 h 5873374"/>
              <a:gd name="connsiteX7079" fmla="*/ 4176632 w 5252311"/>
              <a:gd name="connsiteY7079" fmla="*/ 4356639 h 5873374"/>
              <a:gd name="connsiteX7080" fmla="*/ 4179618 w 5252311"/>
              <a:gd name="connsiteY7080" fmla="*/ 4360962 h 5873374"/>
              <a:gd name="connsiteX7081" fmla="*/ 4176886 w 5252311"/>
              <a:gd name="connsiteY7081" fmla="*/ 4373168 h 5873374"/>
              <a:gd name="connsiteX7082" fmla="*/ 4166147 w 5252311"/>
              <a:gd name="connsiteY7082" fmla="*/ 4378953 h 5873374"/>
              <a:gd name="connsiteX7083" fmla="*/ 4166084 w 5252311"/>
              <a:gd name="connsiteY7083" fmla="*/ 4370116 h 5873374"/>
              <a:gd name="connsiteX7084" fmla="*/ 4158331 w 5252311"/>
              <a:gd name="connsiteY7084" fmla="*/ 4361025 h 5873374"/>
              <a:gd name="connsiteX7085" fmla="*/ 4155090 w 5252311"/>
              <a:gd name="connsiteY7085" fmla="*/ 4354732 h 5873374"/>
              <a:gd name="connsiteX7086" fmla="*/ 3861516 w 5252311"/>
              <a:gd name="connsiteY7086" fmla="*/ 4353269 h 5873374"/>
              <a:gd name="connsiteX7087" fmla="*/ 3864820 w 5252311"/>
              <a:gd name="connsiteY7087" fmla="*/ 4358291 h 5873374"/>
              <a:gd name="connsiteX7088" fmla="*/ 3861007 w 5252311"/>
              <a:gd name="connsiteY7088" fmla="*/ 4367255 h 5873374"/>
              <a:gd name="connsiteX7089" fmla="*/ 3857703 w 5252311"/>
              <a:gd name="connsiteY7089" fmla="*/ 4362296 h 5873374"/>
              <a:gd name="connsiteX7090" fmla="*/ 3861516 w 5252311"/>
              <a:gd name="connsiteY7090" fmla="*/ 4353269 h 5873374"/>
              <a:gd name="connsiteX7091" fmla="*/ 1872520 w 5252311"/>
              <a:gd name="connsiteY7091" fmla="*/ 4353205 h 5873374"/>
              <a:gd name="connsiteX7092" fmla="*/ 1875702 w 5252311"/>
              <a:gd name="connsiteY7092" fmla="*/ 4356828 h 5873374"/>
              <a:gd name="connsiteX7093" fmla="*/ 1870106 w 5252311"/>
              <a:gd name="connsiteY7093" fmla="*/ 4360134 h 5873374"/>
              <a:gd name="connsiteX7094" fmla="*/ 1866925 w 5252311"/>
              <a:gd name="connsiteY7094" fmla="*/ 4356511 h 5873374"/>
              <a:gd name="connsiteX7095" fmla="*/ 1872520 w 5252311"/>
              <a:gd name="connsiteY7095" fmla="*/ 4353205 h 5873374"/>
              <a:gd name="connsiteX7096" fmla="*/ 3941415 w 5252311"/>
              <a:gd name="connsiteY7096" fmla="*/ 4352196 h 5873374"/>
              <a:gd name="connsiteX7097" fmla="*/ 3942154 w 5252311"/>
              <a:gd name="connsiteY7097" fmla="*/ 4357528 h 5873374"/>
              <a:gd name="connsiteX7098" fmla="*/ 3936625 w 5252311"/>
              <a:gd name="connsiteY7098" fmla="*/ 4364712 h 5873374"/>
              <a:gd name="connsiteX7099" fmla="*/ 3931478 w 5252311"/>
              <a:gd name="connsiteY7099" fmla="*/ 4361342 h 5873374"/>
              <a:gd name="connsiteX7100" fmla="*/ 3937007 w 5252311"/>
              <a:gd name="connsiteY7100" fmla="*/ 4354159 h 5873374"/>
              <a:gd name="connsiteX7101" fmla="*/ 3941415 w 5252311"/>
              <a:gd name="connsiteY7101" fmla="*/ 4352196 h 5873374"/>
              <a:gd name="connsiteX7102" fmla="*/ 3949398 w 5252311"/>
              <a:gd name="connsiteY7102" fmla="*/ 4351108 h 5873374"/>
              <a:gd name="connsiteX7103" fmla="*/ 3952765 w 5252311"/>
              <a:gd name="connsiteY7103" fmla="*/ 4354922 h 5873374"/>
              <a:gd name="connsiteX7104" fmla="*/ 3949207 w 5252311"/>
              <a:gd name="connsiteY7104" fmla="*/ 4356385 h 5873374"/>
              <a:gd name="connsiteX7105" fmla="*/ 3945839 w 5252311"/>
              <a:gd name="connsiteY7105" fmla="*/ 4352570 h 5873374"/>
              <a:gd name="connsiteX7106" fmla="*/ 3949398 w 5252311"/>
              <a:gd name="connsiteY7106" fmla="*/ 4351108 h 5873374"/>
              <a:gd name="connsiteX7107" fmla="*/ 1708739 w 5252311"/>
              <a:gd name="connsiteY7107" fmla="*/ 4350790 h 5873374"/>
              <a:gd name="connsiteX7108" fmla="*/ 1710456 w 5252311"/>
              <a:gd name="connsiteY7108" fmla="*/ 4361279 h 5873374"/>
              <a:gd name="connsiteX7109" fmla="*/ 1705313 w 5252311"/>
              <a:gd name="connsiteY7109" fmla="*/ 4358037 h 5873374"/>
              <a:gd name="connsiteX7110" fmla="*/ 1708739 w 5252311"/>
              <a:gd name="connsiteY7110" fmla="*/ 4350790 h 5873374"/>
              <a:gd name="connsiteX7111" fmla="*/ 68118 w 5252311"/>
              <a:gd name="connsiteY7111" fmla="*/ 4350217 h 5873374"/>
              <a:gd name="connsiteX7112" fmla="*/ 95185 w 5252311"/>
              <a:gd name="connsiteY7112" fmla="*/ 4358736 h 5873374"/>
              <a:gd name="connsiteX7113" fmla="*/ 113867 w 5252311"/>
              <a:gd name="connsiteY7113" fmla="*/ 4370625 h 5873374"/>
              <a:gd name="connsiteX7114" fmla="*/ 109355 w 5252311"/>
              <a:gd name="connsiteY7114" fmla="*/ 4374884 h 5873374"/>
              <a:gd name="connsiteX7115" fmla="*/ 99569 w 5252311"/>
              <a:gd name="connsiteY7115" fmla="*/ 4383848 h 5873374"/>
              <a:gd name="connsiteX7116" fmla="*/ 84193 w 5252311"/>
              <a:gd name="connsiteY7116" fmla="*/ 4382322 h 5873374"/>
              <a:gd name="connsiteX7117" fmla="*/ 83176 w 5252311"/>
              <a:gd name="connsiteY7117" fmla="*/ 4371260 h 5873374"/>
              <a:gd name="connsiteX7118" fmla="*/ 84764 w 5252311"/>
              <a:gd name="connsiteY7118" fmla="*/ 4366302 h 5873374"/>
              <a:gd name="connsiteX7119" fmla="*/ 66783 w 5252311"/>
              <a:gd name="connsiteY7119" fmla="*/ 4358100 h 5873374"/>
              <a:gd name="connsiteX7120" fmla="*/ 68118 w 5252311"/>
              <a:gd name="connsiteY7120" fmla="*/ 4350217 h 5873374"/>
              <a:gd name="connsiteX7121" fmla="*/ 1958480 w 5252311"/>
              <a:gd name="connsiteY7121" fmla="*/ 4349327 h 5873374"/>
              <a:gd name="connsiteX7122" fmla="*/ 1961848 w 5252311"/>
              <a:gd name="connsiteY7122" fmla="*/ 4352951 h 5873374"/>
              <a:gd name="connsiteX7123" fmla="*/ 1958226 w 5252311"/>
              <a:gd name="connsiteY7123" fmla="*/ 4356321 h 5873374"/>
              <a:gd name="connsiteX7124" fmla="*/ 1954858 w 5252311"/>
              <a:gd name="connsiteY7124" fmla="*/ 4352697 h 5873374"/>
              <a:gd name="connsiteX7125" fmla="*/ 1958480 w 5252311"/>
              <a:gd name="connsiteY7125" fmla="*/ 4349327 h 5873374"/>
              <a:gd name="connsiteX7126" fmla="*/ 285559 w 5252311"/>
              <a:gd name="connsiteY7126" fmla="*/ 4348437 h 5873374"/>
              <a:gd name="connsiteX7127" fmla="*/ 286767 w 5252311"/>
              <a:gd name="connsiteY7127" fmla="*/ 4353777 h 5873374"/>
              <a:gd name="connsiteX7128" fmla="*/ 283272 w 5252311"/>
              <a:gd name="connsiteY7128" fmla="*/ 4358926 h 5873374"/>
              <a:gd name="connsiteX7129" fmla="*/ 282064 w 5252311"/>
              <a:gd name="connsiteY7129" fmla="*/ 4353586 h 5873374"/>
              <a:gd name="connsiteX7130" fmla="*/ 285559 w 5252311"/>
              <a:gd name="connsiteY7130" fmla="*/ 4348437 h 5873374"/>
              <a:gd name="connsiteX7131" fmla="*/ 1607404 w 5252311"/>
              <a:gd name="connsiteY7131" fmla="*/ 4347102 h 5873374"/>
              <a:gd name="connsiteX7132" fmla="*/ 1610836 w 5252311"/>
              <a:gd name="connsiteY7132" fmla="*/ 4348819 h 5873374"/>
              <a:gd name="connsiteX7133" fmla="*/ 1607214 w 5252311"/>
              <a:gd name="connsiteY7133" fmla="*/ 4352379 h 5873374"/>
              <a:gd name="connsiteX7134" fmla="*/ 1603783 w 5252311"/>
              <a:gd name="connsiteY7134" fmla="*/ 4350662 h 5873374"/>
              <a:gd name="connsiteX7135" fmla="*/ 1607404 w 5252311"/>
              <a:gd name="connsiteY7135" fmla="*/ 4347102 h 5873374"/>
              <a:gd name="connsiteX7136" fmla="*/ 1577746 w 5252311"/>
              <a:gd name="connsiteY7136" fmla="*/ 4346943 h 5873374"/>
              <a:gd name="connsiteX7137" fmla="*/ 1577605 w 5252311"/>
              <a:gd name="connsiteY7137" fmla="*/ 4352697 h 5873374"/>
              <a:gd name="connsiteX7138" fmla="*/ 1571499 w 5252311"/>
              <a:gd name="connsiteY7138" fmla="*/ 4354222 h 5873374"/>
              <a:gd name="connsiteX7139" fmla="*/ 1571881 w 5252311"/>
              <a:gd name="connsiteY7139" fmla="*/ 4348246 h 5873374"/>
              <a:gd name="connsiteX7140" fmla="*/ 1577746 w 5252311"/>
              <a:gd name="connsiteY7140" fmla="*/ 4346943 h 5873374"/>
              <a:gd name="connsiteX7141" fmla="*/ 1561188 w 5252311"/>
              <a:gd name="connsiteY7141" fmla="*/ 4346205 h 5873374"/>
              <a:gd name="connsiteX7142" fmla="*/ 1565081 w 5252311"/>
              <a:gd name="connsiteY7142" fmla="*/ 4350536 h 5873374"/>
              <a:gd name="connsiteX7143" fmla="*/ 1559308 w 5252311"/>
              <a:gd name="connsiteY7143" fmla="*/ 4355940 h 5873374"/>
              <a:gd name="connsiteX7144" fmla="*/ 1555239 w 5252311"/>
              <a:gd name="connsiteY7144" fmla="*/ 4351553 h 5873374"/>
              <a:gd name="connsiteX7145" fmla="*/ 1561188 w 5252311"/>
              <a:gd name="connsiteY7145" fmla="*/ 4346205 h 5873374"/>
              <a:gd name="connsiteX7146" fmla="*/ 4318336 w 5252311"/>
              <a:gd name="connsiteY7146" fmla="*/ 4345132 h 5873374"/>
              <a:gd name="connsiteX7147" fmla="*/ 4321768 w 5252311"/>
              <a:gd name="connsiteY7147" fmla="*/ 4346848 h 5873374"/>
              <a:gd name="connsiteX7148" fmla="*/ 4318146 w 5252311"/>
              <a:gd name="connsiteY7148" fmla="*/ 4350408 h 5873374"/>
              <a:gd name="connsiteX7149" fmla="*/ 4314714 w 5252311"/>
              <a:gd name="connsiteY7149" fmla="*/ 4348692 h 5873374"/>
              <a:gd name="connsiteX7150" fmla="*/ 4318336 w 5252311"/>
              <a:gd name="connsiteY7150" fmla="*/ 4345132 h 5873374"/>
              <a:gd name="connsiteX7151" fmla="*/ 1808031 w 5252311"/>
              <a:gd name="connsiteY7151" fmla="*/ 4340872 h 5873374"/>
              <a:gd name="connsiteX7152" fmla="*/ 1811521 w 5252311"/>
              <a:gd name="connsiteY7152" fmla="*/ 4345576 h 5873374"/>
              <a:gd name="connsiteX7153" fmla="*/ 1807650 w 5252311"/>
              <a:gd name="connsiteY7153" fmla="*/ 4350154 h 5873374"/>
              <a:gd name="connsiteX7154" fmla="*/ 1804152 w 5252311"/>
              <a:gd name="connsiteY7154" fmla="*/ 4345449 h 5873374"/>
              <a:gd name="connsiteX7155" fmla="*/ 1808031 w 5252311"/>
              <a:gd name="connsiteY7155" fmla="*/ 4340872 h 5873374"/>
              <a:gd name="connsiteX7156" fmla="*/ 1888590 w 5252311"/>
              <a:gd name="connsiteY7156" fmla="*/ 4339728 h 5873374"/>
              <a:gd name="connsiteX7157" fmla="*/ 1892021 w 5252311"/>
              <a:gd name="connsiteY7157" fmla="*/ 4341444 h 5873374"/>
              <a:gd name="connsiteX7158" fmla="*/ 1888400 w 5252311"/>
              <a:gd name="connsiteY7158" fmla="*/ 4345004 h 5873374"/>
              <a:gd name="connsiteX7159" fmla="*/ 1884970 w 5252311"/>
              <a:gd name="connsiteY7159" fmla="*/ 4343288 h 5873374"/>
              <a:gd name="connsiteX7160" fmla="*/ 1888590 w 5252311"/>
              <a:gd name="connsiteY7160" fmla="*/ 4339728 h 5873374"/>
              <a:gd name="connsiteX7161" fmla="*/ 2007725 w 5252311"/>
              <a:gd name="connsiteY7161" fmla="*/ 4337694 h 5873374"/>
              <a:gd name="connsiteX7162" fmla="*/ 2013825 w 5252311"/>
              <a:gd name="connsiteY7162" fmla="*/ 4342907 h 5873374"/>
              <a:gd name="connsiteX7163" fmla="*/ 2007343 w 5252311"/>
              <a:gd name="connsiteY7163" fmla="*/ 4341953 h 5873374"/>
              <a:gd name="connsiteX7164" fmla="*/ 2007725 w 5252311"/>
              <a:gd name="connsiteY7164" fmla="*/ 4337694 h 5873374"/>
              <a:gd name="connsiteX7165" fmla="*/ 71485 w 5252311"/>
              <a:gd name="connsiteY7165" fmla="*/ 4336486 h 5873374"/>
              <a:gd name="connsiteX7166" fmla="*/ 69070 w 5252311"/>
              <a:gd name="connsiteY7166" fmla="*/ 4344114 h 5873374"/>
              <a:gd name="connsiteX7167" fmla="*/ 59095 w 5252311"/>
              <a:gd name="connsiteY7167" fmla="*/ 4339156 h 5873374"/>
              <a:gd name="connsiteX7168" fmla="*/ 71485 w 5252311"/>
              <a:gd name="connsiteY7168" fmla="*/ 4336486 h 5873374"/>
              <a:gd name="connsiteX7169" fmla="*/ 1574804 w 5252311"/>
              <a:gd name="connsiteY7169" fmla="*/ 4335404 h 5873374"/>
              <a:gd name="connsiteX7170" fmla="*/ 1577860 w 5252311"/>
              <a:gd name="connsiteY7170" fmla="*/ 4339028 h 5873374"/>
              <a:gd name="connsiteX7171" fmla="*/ 1570353 w 5252311"/>
              <a:gd name="connsiteY7171" fmla="*/ 4342270 h 5873374"/>
              <a:gd name="connsiteX7172" fmla="*/ 1567301 w 5252311"/>
              <a:gd name="connsiteY7172" fmla="*/ 4338647 h 5873374"/>
              <a:gd name="connsiteX7173" fmla="*/ 1574804 w 5252311"/>
              <a:gd name="connsiteY7173" fmla="*/ 4335404 h 5873374"/>
              <a:gd name="connsiteX7174" fmla="*/ 94359 w 5252311"/>
              <a:gd name="connsiteY7174" fmla="*/ 4334514 h 5873374"/>
              <a:gd name="connsiteX7175" fmla="*/ 97664 w 5252311"/>
              <a:gd name="connsiteY7175" fmla="*/ 4340109 h 5873374"/>
              <a:gd name="connsiteX7176" fmla="*/ 94042 w 5252311"/>
              <a:gd name="connsiteY7176" fmla="*/ 4343288 h 5873374"/>
              <a:gd name="connsiteX7177" fmla="*/ 90737 w 5252311"/>
              <a:gd name="connsiteY7177" fmla="*/ 4337693 h 5873374"/>
              <a:gd name="connsiteX7178" fmla="*/ 94359 w 5252311"/>
              <a:gd name="connsiteY7178" fmla="*/ 4334514 h 5873374"/>
              <a:gd name="connsiteX7179" fmla="*/ 1597303 w 5252311"/>
              <a:gd name="connsiteY7179" fmla="*/ 4334452 h 5873374"/>
              <a:gd name="connsiteX7180" fmla="*/ 1600733 w 5252311"/>
              <a:gd name="connsiteY7180" fmla="*/ 4336168 h 5873374"/>
              <a:gd name="connsiteX7181" fmla="*/ 1597112 w 5252311"/>
              <a:gd name="connsiteY7181" fmla="*/ 4339728 h 5873374"/>
              <a:gd name="connsiteX7182" fmla="*/ 1593682 w 5252311"/>
              <a:gd name="connsiteY7182" fmla="*/ 4338012 h 5873374"/>
              <a:gd name="connsiteX7183" fmla="*/ 1597303 w 5252311"/>
              <a:gd name="connsiteY7183" fmla="*/ 4334452 h 5873374"/>
              <a:gd name="connsiteX7184" fmla="*/ 4353793 w 5252311"/>
              <a:gd name="connsiteY7184" fmla="*/ 4334133 h 5873374"/>
              <a:gd name="connsiteX7185" fmla="*/ 4354620 w 5252311"/>
              <a:gd name="connsiteY7185" fmla="*/ 4341190 h 5873374"/>
              <a:gd name="connsiteX7186" fmla="*/ 4349790 w 5252311"/>
              <a:gd name="connsiteY7186" fmla="*/ 4348056 h 5873374"/>
              <a:gd name="connsiteX7187" fmla="*/ 4348964 w 5252311"/>
              <a:gd name="connsiteY7187" fmla="*/ 4340999 h 5873374"/>
              <a:gd name="connsiteX7188" fmla="*/ 4353793 w 5252311"/>
              <a:gd name="connsiteY7188" fmla="*/ 4334133 h 5873374"/>
              <a:gd name="connsiteX7189" fmla="*/ 4058503 w 5252311"/>
              <a:gd name="connsiteY7189" fmla="*/ 4333943 h 5873374"/>
              <a:gd name="connsiteX7190" fmla="*/ 4063015 w 5252311"/>
              <a:gd name="connsiteY7190" fmla="*/ 4348882 h 5873374"/>
              <a:gd name="connsiteX7191" fmla="*/ 4057741 w 5252311"/>
              <a:gd name="connsiteY7191" fmla="*/ 4347293 h 5873374"/>
              <a:gd name="connsiteX7192" fmla="*/ 4058503 w 5252311"/>
              <a:gd name="connsiteY7192" fmla="*/ 4333943 h 5873374"/>
              <a:gd name="connsiteX7193" fmla="*/ 33591 w 5252311"/>
              <a:gd name="connsiteY7193" fmla="*/ 4332059 h 5873374"/>
              <a:gd name="connsiteX7194" fmla="*/ 45052 w 5252311"/>
              <a:gd name="connsiteY7194" fmla="*/ 4336740 h 5873374"/>
              <a:gd name="connsiteX7195" fmla="*/ 52995 w 5252311"/>
              <a:gd name="connsiteY7195" fmla="*/ 4347738 h 5873374"/>
              <a:gd name="connsiteX7196" fmla="*/ 37236 w 5252311"/>
              <a:gd name="connsiteY7196" fmla="*/ 4340300 h 5873374"/>
              <a:gd name="connsiteX7197" fmla="*/ 33591 w 5252311"/>
              <a:gd name="connsiteY7197" fmla="*/ 4332059 h 5873374"/>
              <a:gd name="connsiteX7198" fmla="*/ 3851857 w 5252311"/>
              <a:gd name="connsiteY7198" fmla="*/ 4328220 h 5873374"/>
              <a:gd name="connsiteX7199" fmla="*/ 3855161 w 5252311"/>
              <a:gd name="connsiteY7199" fmla="*/ 4334324 h 5873374"/>
              <a:gd name="connsiteX7200" fmla="*/ 3851539 w 5252311"/>
              <a:gd name="connsiteY7200" fmla="*/ 4336993 h 5873374"/>
              <a:gd name="connsiteX7201" fmla="*/ 3851857 w 5252311"/>
              <a:gd name="connsiteY7201" fmla="*/ 4328220 h 5873374"/>
              <a:gd name="connsiteX7202" fmla="*/ 210515 w 5252311"/>
              <a:gd name="connsiteY7202" fmla="*/ 4326568 h 5873374"/>
              <a:gd name="connsiteX7203" fmla="*/ 217505 w 5252311"/>
              <a:gd name="connsiteY7203" fmla="*/ 4327331 h 5873374"/>
              <a:gd name="connsiteX7204" fmla="*/ 224303 w 5252311"/>
              <a:gd name="connsiteY7204" fmla="*/ 4332671 h 5873374"/>
              <a:gd name="connsiteX7205" fmla="*/ 217314 w 5252311"/>
              <a:gd name="connsiteY7205" fmla="*/ 4331908 h 5873374"/>
              <a:gd name="connsiteX7206" fmla="*/ 210515 w 5252311"/>
              <a:gd name="connsiteY7206" fmla="*/ 4326568 h 5873374"/>
              <a:gd name="connsiteX7207" fmla="*/ 1756980 w 5252311"/>
              <a:gd name="connsiteY7207" fmla="*/ 4323390 h 5873374"/>
              <a:gd name="connsiteX7208" fmla="*/ 1761181 w 5252311"/>
              <a:gd name="connsiteY7208" fmla="*/ 4324216 h 5873374"/>
              <a:gd name="connsiteX7209" fmla="*/ 1762453 w 5252311"/>
              <a:gd name="connsiteY7209" fmla="*/ 4328666 h 5873374"/>
              <a:gd name="connsiteX7210" fmla="*/ 1767667 w 5252311"/>
              <a:gd name="connsiteY7210" fmla="*/ 4339728 h 5873374"/>
              <a:gd name="connsiteX7211" fmla="*/ 1760735 w 5252311"/>
              <a:gd name="connsiteY7211" fmla="*/ 4352443 h 5873374"/>
              <a:gd name="connsiteX7212" fmla="*/ 1751765 w 5252311"/>
              <a:gd name="connsiteY7212" fmla="*/ 4367764 h 5873374"/>
              <a:gd name="connsiteX7213" fmla="*/ 1763980 w 5252311"/>
              <a:gd name="connsiteY7213" fmla="*/ 4369799 h 5873374"/>
              <a:gd name="connsiteX7214" fmla="*/ 1770457 w 5252311"/>
              <a:gd name="connsiteY7214" fmla="*/ 4360898 h 5873374"/>
              <a:gd name="connsiteX7215" fmla="*/ 1774139 w 5252311"/>
              <a:gd name="connsiteY7215" fmla="*/ 4356639 h 5873374"/>
              <a:gd name="connsiteX7216" fmla="*/ 1779415 w 5252311"/>
              <a:gd name="connsiteY7216" fmla="*/ 4351362 h 5873374"/>
              <a:gd name="connsiteX7217" fmla="*/ 1786474 w 5252311"/>
              <a:gd name="connsiteY7217" fmla="*/ 4349836 h 5873374"/>
              <a:gd name="connsiteX7218" fmla="*/ 1791624 w 5252311"/>
              <a:gd name="connsiteY7218" fmla="*/ 4348819 h 5873374"/>
              <a:gd name="connsiteX7219" fmla="*/ 1793658 w 5252311"/>
              <a:gd name="connsiteY7219" fmla="*/ 4341699 h 5873374"/>
              <a:gd name="connsiteX7220" fmla="*/ 1797094 w 5252311"/>
              <a:gd name="connsiteY7220" fmla="*/ 4348501 h 5873374"/>
              <a:gd name="connsiteX7221" fmla="*/ 1803453 w 5252311"/>
              <a:gd name="connsiteY7221" fmla="*/ 4357719 h 5873374"/>
              <a:gd name="connsiteX7222" fmla="*/ 1814643 w 5252311"/>
              <a:gd name="connsiteY7222" fmla="*/ 4363950 h 5873374"/>
              <a:gd name="connsiteX7223" fmla="*/ 1811328 w 5252311"/>
              <a:gd name="connsiteY7223" fmla="*/ 4367701 h 5873374"/>
              <a:gd name="connsiteX7224" fmla="*/ 1801292 w 5252311"/>
              <a:gd name="connsiteY7224" fmla="*/ 4368718 h 5873374"/>
              <a:gd name="connsiteX7225" fmla="*/ 1794613 w 5252311"/>
              <a:gd name="connsiteY7225" fmla="*/ 4367955 h 5873374"/>
              <a:gd name="connsiteX7226" fmla="*/ 1787935 w 5252311"/>
              <a:gd name="connsiteY7226" fmla="*/ 4367383 h 5873374"/>
              <a:gd name="connsiteX7227" fmla="*/ 1793215 w 5252311"/>
              <a:gd name="connsiteY7227" fmla="*/ 4376537 h 5873374"/>
              <a:gd name="connsiteX7228" fmla="*/ 1794805 w 5252311"/>
              <a:gd name="connsiteY7228" fmla="*/ 4382068 h 5873374"/>
              <a:gd name="connsiteX7229" fmla="*/ 1788698 w 5252311"/>
              <a:gd name="connsiteY7229" fmla="*/ 4385183 h 5873374"/>
              <a:gd name="connsiteX7230" fmla="*/ 1782784 w 5252311"/>
              <a:gd name="connsiteY7230" fmla="*/ 4393957 h 5873374"/>
              <a:gd name="connsiteX7231" fmla="*/ 1768687 w 5252311"/>
              <a:gd name="connsiteY7231" fmla="*/ 4414173 h 5873374"/>
              <a:gd name="connsiteX7232" fmla="*/ 1760416 w 5252311"/>
              <a:gd name="connsiteY7232" fmla="*/ 4428986 h 5873374"/>
              <a:gd name="connsiteX7233" fmla="*/ 1770329 w 5252311"/>
              <a:gd name="connsiteY7233" fmla="*/ 4426506 h 5873374"/>
              <a:gd name="connsiteX7234" fmla="*/ 1778400 w 5252311"/>
              <a:gd name="connsiteY7234" fmla="*/ 4426951 h 5873374"/>
              <a:gd name="connsiteX7235" fmla="*/ 1780877 w 5252311"/>
              <a:gd name="connsiteY7235" fmla="*/ 4431783 h 5873374"/>
              <a:gd name="connsiteX7236" fmla="*/ 1776235 w 5252311"/>
              <a:gd name="connsiteY7236" fmla="*/ 4433754 h 5873374"/>
              <a:gd name="connsiteX7237" fmla="*/ 1760799 w 5252311"/>
              <a:gd name="connsiteY7237" fmla="*/ 4438141 h 5873374"/>
              <a:gd name="connsiteX7238" fmla="*/ 1759399 w 5252311"/>
              <a:gd name="connsiteY7238" fmla="*/ 4447931 h 5873374"/>
              <a:gd name="connsiteX7239" fmla="*/ 1757682 w 5252311"/>
              <a:gd name="connsiteY7239" fmla="*/ 4457340 h 5873374"/>
              <a:gd name="connsiteX7240" fmla="*/ 1750622 w 5252311"/>
              <a:gd name="connsiteY7240" fmla="*/ 4468147 h 5873374"/>
              <a:gd name="connsiteX7241" fmla="*/ 1744720 w 5252311"/>
              <a:gd name="connsiteY7241" fmla="*/ 4480226 h 5873374"/>
              <a:gd name="connsiteX7242" fmla="*/ 1742748 w 5252311"/>
              <a:gd name="connsiteY7242" fmla="*/ 4485630 h 5873374"/>
              <a:gd name="connsiteX7243" fmla="*/ 1746244 w 5252311"/>
              <a:gd name="connsiteY7243" fmla="*/ 4491034 h 5873374"/>
              <a:gd name="connsiteX7244" fmla="*/ 1743256 w 5252311"/>
              <a:gd name="connsiteY7244" fmla="*/ 4495738 h 5873374"/>
              <a:gd name="connsiteX7245" fmla="*/ 1730035 w 5252311"/>
              <a:gd name="connsiteY7245" fmla="*/ 4502731 h 5873374"/>
              <a:gd name="connsiteX7246" fmla="*/ 1723241 w 5252311"/>
              <a:gd name="connsiteY7246" fmla="*/ 4505147 h 5873374"/>
              <a:gd name="connsiteX7247" fmla="*/ 1716882 w 5252311"/>
              <a:gd name="connsiteY7247" fmla="*/ 4490843 h 5873374"/>
              <a:gd name="connsiteX7248" fmla="*/ 1722096 w 5252311"/>
              <a:gd name="connsiteY7248" fmla="*/ 4476984 h 5873374"/>
              <a:gd name="connsiteX7249" fmla="*/ 1719553 w 5252311"/>
              <a:gd name="connsiteY7249" fmla="*/ 4469292 h 5873374"/>
              <a:gd name="connsiteX7250" fmla="*/ 1695986 w 5252311"/>
              <a:gd name="connsiteY7250" fmla="*/ 4484804 h 5873374"/>
              <a:gd name="connsiteX7251" fmla="*/ 1687488 w 5252311"/>
              <a:gd name="connsiteY7251" fmla="*/ 4501905 h 5873374"/>
              <a:gd name="connsiteX7252" fmla="*/ 1692751 w 5252311"/>
              <a:gd name="connsiteY7252" fmla="*/ 4511568 h 5873374"/>
              <a:gd name="connsiteX7253" fmla="*/ 1701315 w 5252311"/>
              <a:gd name="connsiteY7253" fmla="*/ 4516527 h 5873374"/>
              <a:gd name="connsiteX7254" fmla="*/ 1704104 w 5252311"/>
              <a:gd name="connsiteY7254" fmla="*/ 4526763 h 5873374"/>
              <a:gd name="connsiteX7255" fmla="*/ 1689961 w 5252311"/>
              <a:gd name="connsiteY7255" fmla="*/ 4529369 h 5873374"/>
              <a:gd name="connsiteX7256" fmla="*/ 1673117 w 5252311"/>
              <a:gd name="connsiteY7256" fmla="*/ 4534392 h 5873374"/>
              <a:gd name="connsiteX7257" fmla="*/ 1671844 w 5252311"/>
              <a:gd name="connsiteY7257" fmla="*/ 4539414 h 5873374"/>
              <a:gd name="connsiteX7258" fmla="*/ 1661678 w 5252311"/>
              <a:gd name="connsiteY7258" fmla="*/ 4544500 h 5873374"/>
              <a:gd name="connsiteX7259" fmla="*/ 1659640 w 5252311"/>
              <a:gd name="connsiteY7259" fmla="*/ 4553019 h 5873374"/>
              <a:gd name="connsiteX7260" fmla="*/ 1656085 w 5252311"/>
              <a:gd name="connsiteY7260" fmla="*/ 4563318 h 5873374"/>
              <a:gd name="connsiteX7261" fmla="*/ 1647190 w 5252311"/>
              <a:gd name="connsiteY7261" fmla="*/ 4562555 h 5873374"/>
              <a:gd name="connsiteX7262" fmla="*/ 1649602 w 5252311"/>
              <a:gd name="connsiteY7262" fmla="*/ 4557532 h 5873374"/>
              <a:gd name="connsiteX7263" fmla="*/ 1647570 w 5252311"/>
              <a:gd name="connsiteY7263" fmla="*/ 4551302 h 5873374"/>
              <a:gd name="connsiteX7264" fmla="*/ 1643758 w 5252311"/>
              <a:gd name="connsiteY7264" fmla="*/ 4535981 h 5873374"/>
              <a:gd name="connsiteX7265" fmla="*/ 1650812 w 5252311"/>
              <a:gd name="connsiteY7265" fmla="*/ 4512776 h 5873374"/>
              <a:gd name="connsiteX7266" fmla="*/ 1657800 w 5252311"/>
              <a:gd name="connsiteY7266" fmla="*/ 4504766 h 5873374"/>
              <a:gd name="connsiteX7267" fmla="*/ 1661740 w 5252311"/>
              <a:gd name="connsiteY7267" fmla="*/ 4493132 h 5873374"/>
              <a:gd name="connsiteX7268" fmla="*/ 1668157 w 5252311"/>
              <a:gd name="connsiteY7268" fmla="*/ 4492687 h 5873374"/>
              <a:gd name="connsiteX7269" fmla="*/ 1703282 w 5252311"/>
              <a:gd name="connsiteY7269" fmla="*/ 4457785 h 5873374"/>
              <a:gd name="connsiteX7270" fmla="*/ 1715288 w 5252311"/>
              <a:gd name="connsiteY7270" fmla="*/ 4443671 h 5873374"/>
              <a:gd name="connsiteX7271" fmla="*/ 1722347 w 5252311"/>
              <a:gd name="connsiteY7271" fmla="*/ 4442718 h 5873374"/>
              <a:gd name="connsiteX7272" fmla="*/ 1732895 w 5252311"/>
              <a:gd name="connsiteY7272" fmla="*/ 4442909 h 5873374"/>
              <a:gd name="connsiteX7273" fmla="*/ 1740969 w 5252311"/>
              <a:gd name="connsiteY7273" fmla="*/ 4438268 h 5873374"/>
              <a:gd name="connsiteX7274" fmla="*/ 1732770 w 5252311"/>
              <a:gd name="connsiteY7274" fmla="*/ 4432546 h 5873374"/>
              <a:gd name="connsiteX7275" fmla="*/ 1726546 w 5252311"/>
              <a:gd name="connsiteY7275" fmla="*/ 4424790 h 5873374"/>
              <a:gd name="connsiteX7276" fmla="*/ 1723241 w 5252311"/>
              <a:gd name="connsiteY7276" fmla="*/ 4413983 h 5873374"/>
              <a:gd name="connsiteX7277" fmla="*/ 1727179 w 5252311"/>
              <a:gd name="connsiteY7277" fmla="*/ 4402348 h 5873374"/>
              <a:gd name="connsiteX7278" fmla="*/ 1735628 w 5252311"/>
              <a:gd name="connsiteY7278" fmla="*/ 4395737 h 5873374"/>
              <a:gd name="connsiteX7279" fmla="*/ 1746751 w 5252311"/>
              <a:gd name="connsiteY7279" fmla="*/ 4399678 h 5873374"/>
              <a:gd name="connsiteX7280" fmla="*/ 1740775 w 5252311"/>
              <a:gd name="connsiteY7280" fmla="*/ 4409278 h 5873374"/>
              <a:gd name="connsiteX7281" fmla="*/ 1742874 w 5252311"/>
              <a:gd name="connsiteY7281" fmla="*/ 4409850 h 5873374"/>
              <a:gd name="connsiteX7282" fmla="*/ 1750875 w 5252311"/>
              <a:gd name="connsiteY7282" fmla="*/ 4412393 h 5873374"/>
              <a:gd name="connsiteX7283" fmla="*/ 1756663 w 5252311"/>
              <a:gd name="connsiteY7283" fmla="*/ 4413474 h 5873374"/>
              <a:gd name="connsiteX7284" fmla="*/ 1755328 w 5252311"/>
              <a:gd name="connsiteY7284" fmla="*/ 4407116 h 5873374"/>
              <a:gd name="connsiteX7285" fmla="*/ 1754820 w 5252311"/>
              <a:gd name="connsiteY7285" fmla="*/ 4396881 h 5873374"/>
              <a:gd name="connsiteX7286" fmla="*/ 1762389 w 5252311"/>
              <a:gd name="connsiteY7286" fmla="*/ 4391350 h 5873374"/>
              <a:gd name="connsiteX7287" fmla="*/ 1766080 w 5252311"/>
              <a:gd name="connsiteY7287" fmla="*/ 4386582 h 5873374"/>
              <a:gd name="connsiteX7288" fmla="*/ 1761817 w 5252311"/>
              <a:gd name="connsiteY7288" fmla="*/ 4383085 h 5873374"/>
              <a:gd name="connsiteX7289" fmla="*/ 1750368 w 5252311"/>
              <a:gd name="connsiteY7289" fmla="*/ 4378826 h 5873374"/>
              <a:gd name="connsiteX7290" fmla="*/ 1740775 w 5252311"/>
              <a:gd name="connsiteY7290" fmla="*/ 4378317 h 5873374"/>
              <a:gd name="connsiteX7291" fmla="*/ 1727754 w 5252311"/>
              <a:gd name="connsiteY7291" fmla="*/ 4372596 h 5873374"/>
              <a:gd name="connsiteX7292" fmla="*/ 1724768 w 5252311"/>
              <a:gd name="connsiteY7292" fmla="*/ 4364140 h 5873374"/>
              <a:gd name="connsiteX7293" fmla="*/ 1723497 w 5252311"/>
              <a:gd name="connsiteY7293" fmla="*/ 4351362 h 5873374"/>
              <a:gd name="connsiteX7294" fmla="*/ 1728575 w 5252311"/>
              <a:gd name="connsiteY7294" fmla="*/ 4356448 h 5873374"/>
              <a:gd name="connsiteX7295" fmla="*/ 1738871 w 5252311"/>
              <a:gd name="connsiteY7295" fmla="*/ 4357719 h 5873374"/>
              <a:gd name="connsiteX7296" fmla="*/ 1747766 w 5252311"/>
              <a:gd name="connsiteY7296" fmla="*/ 4350281 h 5873374"/>
              <a:gd name="connsiteX7297" fmla="*/ 1757682 w 5252311"/>
              <a:gd name="connsiteY7297" fmla="*/ 4343097 h 5873374"/>
              <a:gd name="connsiteX7298" fmla="*/ 1759208 w 5252311"/>
              <a:gd name="connsiteY7298" fmla="*/ 4338965 h 5873374"/>
              <a:gd name="connsiteX7299" fmla="*/ 1755200 w 5252311"/>
              <a:gd name="connsiteY7299" fmla="*/ 4333561 h 5873374"/>
              <a:gd name="connsiteX7300" fmla="*/ 1755073 w 5252311"/>
              <a:gd name="connsiteY7300" fmla="*/ 4327204 h 5873374"/>
              <a:gd name="connsiteX7301" fmla="*/ 1756980 w 5252311"/>
              <a:gd name="connsiteY7301" fmla="*/ 4323390 h 5873374"/>
              <a:gd name="connsiteX7302" fmla="*/ 4085890 w 5252311"/>
              <a:gd name="connsiteY7302" fmla="*/ 4320910 h 5873374"/>
              <a:gd name="connsiteX7303" fmla="*/ 4089067 w 5252311"/>
              <a:gd name="connsiteY7303" fmla="*/ 4324534 h 5873374"/>
              <a:gd name="connsiteX7304" fmla="*/ 4083475 w 5252311"/>
              <a:gd name="connsiteY7304" fmla="*/ 4327839 h 5873374"/>
              <a:gd name="connsiteX7305" fmla="*/ 4080298 w 5252311"/>
              <a:gd name="connsiteY7305" fmla="*/ 4324216 h 5873374"/>
              <a:gd name="connsiteX7306" fmla="*/ 4085890 w 5252311"/>
              <a:gd name="connsiteY7306" fmla="*/ 4320910 h 5873374"/>
              <a:gd name="connsiteX7307" fmla="*/ 1940438 w 5252311"/>
              <a:gd name="connsiteY7307" fmla="*/ 4320528 h 5873374"/>
              <a:gd name="connsiteX7308" fmla="*/ 1943613 w 5252311"/>
              <a:gd name="connsiteY7308" fmla="*/ 4324152 h 5873374"/>
              <a:gd name="connsiteX7309" fmla="*/ 1938024 w 5252311"/>
              <a:gd name="connsiteY7309" fmla="*/ 4327457 h 5873374"/>
              <a:gd name="connsiteX7310" fmla="*/ 1934847 w 5252311"/>
              <a:gd name="connsiteY7310" fmla="*/ 4323834 h 5873374"/>
              <a:gd name="connsiteX7311" fmla="*/ 1940438 w 5252311"/>
              <a:gd name="connsiteY7311" fmla="*/ 4320528 h 5873374"/>
              <a:gd name="connsiteX7312" fmla="*/ 1989676 w 5252311"/>
              <a:gd name="connsiteY7312" fmla="*/ 4319830 h 5873374"/>
              <a:gd name="connsiteX7313" fmla="*/ 1989804 w 5252311"/>
              <a:gd name="connsiteY7313" fmla="*/ 4326505 h 5873374"/>
              <a:gd name="connsiteX7314" fmla="*/ 1987770 w 5252311"/>
              <a:gd name="connsiteY7314" fmla="*/ 4324343 h 5873374"/>
              <a:gd name="connsiteX7315" fmla="*/ 1989676 w 5252311"/>
              <a:gd name="connsiteY7315" fmla="*/ 4319830 h 5873374"/>
              <a:gd name="connsiteX7316" fmla="*/ 4006167 w 5252311"/>
              <a:gd name="connsiteY7316" fmla="*/ 4318160 h 5873374"/>
              <a:gd name="connsiteX7317" fmla="*/ 4003220 w 5252311"/>
              <a:gd name="connsiteY7317" fmla="*/ 4321418 h 5873374"/>
              <a:gd name="connsiteX7318" fmla="*/ 4002775 w 5252311"/>
              <a:gd name="connsiteY7318" fmla="*/ 4330255 h 5873374"/>
              <a:gd name="connsiteX7319" fmla="*/ 4006588 w 5252311"/>
              <a:gd name="connsiteY7319" fmla="*/ 4322245 h 5873374"/>
              <a:gd name="connsiteX7320" fmla="*/ 4006167 w 5252311"/>
              <a:gd name="connsiteY7320" fmla="*/ 4318160 h 5873374"/>
              <a:gd name="connsiteX7321" fmla="*/ 1600733 w 5252311"/>
              <a:gd name="connsiteY7321" fmla="*/ 4317032 h 5873374"/>
              <a:gd name="connsiteX7322" fmla="*/ 1593426 w 5252311"/>
              <a:gd name="connsiteY7322" fmla="*/ 4325551 h 5873374"/>
              <a:gd name="connsiteX7323" fmla="*/ 1594446 w 5252311"/>
              <a:gd name="connsiteY7323" fmla="*/ 4320338 h 5873374"/>
              <a:gd name="connsiteX7324" fmla="*/ 1600733 w 5252311"/>
              <a:gd name="connsiteY7324" fmla="*/ 4317032 h 5873374"/>
              <a:gd name="connsiteX7325" fmla="*/ 124860 w 5252311"/>
              <a:gd name="connsiteY7325" fmla="*/ 4311056 h 5873374"/>
              <a:gd name="connsiteX7326" fmla="*/ 128418 w 5252311"/>
              <a:gd name="connsiteY7326" fmla="*/ 4314680 h 5873374"/>
              <a:gd name="connsiteX7327" fmla="*/ 126702 w 5252311"/>
              <a:gd name="connsiteY7327" fmla="*/ 4318113 h 5873374"/>
              <a:gd name="connsiteX7328" fmla="*/ 123144 w 5252311"/>
              <a:gd name="connsiteY7328" fmla="*/ 4314489 h 5873374"/>
              <a:gd name="connsiteX7329" fmla="*/ 124860 w 5252311"/>
              <a:gd name="connsiteY7329" fmla="*/ 4311056 h 5873374"/>
              <a:gd name="connsiteX7330" fmla="*/ 1723942 w 5252311"/>
              <a:gd name="connsiteY7330" fmla="*/ 4309212 h 5873374"/>
              <a:gd name="connsiteX7331" fmla="*/ 1729784 w 5252311"/>
              <a:gd name="connsiteY7331" fmla="*/ 4327331 h 5873374"/>
              <a:gd name="connsiteX7332" fmla="*/ 1728005 w 5252311"/>
              <a:gd name="connsiteY7332" fmla="*/ 4342716 h 5873374"/>
              <a:gd name="connsiteX7333" fmla="*/ 1722926 w 5252311"/>
              <a:gd name="connsiteY7333" fmla="*/ 4346594 h 5873374"/>
              <a:gd name="connsiteX7334" fmla="*/ 1709310 w 5252311"/>
              <a:gd name="connsiteY7334" fmla="*/ 4343797 h 5873374"/>
              <a:gd name="connsiteX7335" fmla="*/ 1709310 w 5252311"/>
              <a:gd name="connsiteY7335" fmla="*/ 4340427 h 5873374"/>
              <a:gd name="connsiteX7336" fmla="*/ 1717260 w 5252311"/>
              <a:gd name="connsiteY7336" fmla="*/ 4339156 h 5873374"/>
              <a:gd name="connsiteX7337" fmla="*/ 1720250 w 5252311"/>
              <a:gd name="connsiteY7337" fmla="*/ 4334515 h 5873374"/>
              <a:gd name="connsiteX7338" fmla="*/ 1724637 w 5252311"/>
              <a:gd name="connsiteY7338" fmla="*/ 4324152 h 5873374"/>
              <a:gd name="connsiteX7339" fmla="*/ 1724637 w 5252311"/>
              <a:gd name="connsiteY7339" fmla="*/ 4314680 h 5873374"/>
              <a:gd name="connsiteX7340" fmla="*/ 1723942 w 5252311"/>
              <a:gd name="connsiteY7340" fmla="*/ 4309212 h 5873374"/>
              <a:gd name="connsiteX7341" fmla="*/ 1763279 w 5252311"/>
              <a:gd name="connsiteY7341" fmla="*/ 4308831 h 5873374"/>
              <a:gd name="connsiteX7342" fmla="*/ 1766715 w 5252311"/>
              <a:gd name="connsiteY7342" fmla="*/ 4310547 h 5873374"/>
              <a:gd name="connsiteX7343" fmla="*/ 1763090 w 5252311"/>
              <a:gd name="connsiteY7343" fmla="*/ 4314107 h 5873374"/>
              <a:gd name="connsiteX7344" fmla="*/ 1759653 w 5252311"/>
              <a:gd name="connsiteY7344" fmla="*/ 4312391 h 5873374"/>
              <a:gd name="connsiteX7345" fmla="*/ 1763279 w 5252311"/>
              <a:gd name="connsiteY7345" fmla="*/ 4308831 h 5873374"/>
              <a:gd name="connsiteX7346" fmla="*/ 1708866 w 5252311"/>
              <a:gd name="connsiteY7346" fmla="*/ 4307368 h 5873374"/>
              <a:gd name="connsiteX7347" fmla="*/ 1715867 w 5252311"/>
              <a:gd name="connsiteY7347" fmla="*/ 4309021 h 5873374"/>
              <a:gd name="connsiteX7348" fmla="*/ 1710829 w 5252311"/>
              <a:gd name="connsiteY7348" fmla="*/ 4312200 h 5873374"/>
              <a:gd name="connsiteX7349" fmla="*/ 1708866 w 5252311"/>
              <a:gd name="connsiteY7349" fmla="*/ 4307368 h 5873374"/>
              <a:gd name="connsiteX7350" fmla="*/ 1694591 w 5252311"/>
              <a:gd name="connsiteY7350" fmla="*/ 4306033 h 5873374"/>
              <a:gd name="connsiteX7351" fmla="*/ 1697955 w 5252311"/>
              <a:gd name="connsiteY7351" fmla="*/ 4309466 h 5873374"/>
              <a:gd name="connsiteX7352" fmla="*/ 1689009 w 5252311"/>
              <a:gd name="connsiteY7352" fmla="*/ 4314044 h 5873374"/>
              <a:gd name="connsiteX7353" fmla="*/ 1685774 w 5252311"/>
              <a:gd name="connsiteY7353" fmla="*/ 4307814 h 5873374"/>
              <a:gd name="connsiteX7354" fmla="*/ 1694591 w 5252311"/>
              <a:gd name="connsiteY7354" fmla="*/ 4306033 h 5873374"/>
              <a:gd name="connsiteX7355" fmla="*/ 4017176 w 5252311"/>
              <a:gd name="connsiteY7355" fmla="*/ 4305517 h 5873374"/>
              <a:gd name="connsiteX7356" fmla="*/ 4015865 w 5252311"/>
              <a:gd name="connsiteY7356" fmla="*/ 4313153 h 5873374"/>
              <a:gd name="connsiteX7357" fmla="*/ 4010845 w 5252311"/>
              <a:gd name="connsiteY7357" fmla="*/ 4330509 h 5873374"/>
              <a:gd name="connsiteX7358" fmla="*/ 4014467 w 5252311"/>
              <a:gd name="connsiteY7358" fmla="*/ 4332925 h 5873374"/>
              <a:gd name="connsiteX7359" fmla="*/ 4020313 w 5252311"/>
              <a:gd name="connsiteY7359" fmla="*/ 4332099 h 5873374"/>
              <a:gd name="connsiteX7360" fmla="*/ 4013387 w 5252311"/>
              <a:gd name="connsiteY7360" fmla="*/ 4339028 h 5873374"/>
              <a:gd name="connsiteX7361" fmla="*/ 4003982 w 5252311"/>
              <a:gd name="connsiteY7361" fmla="*/ 4351870 h 5873374"/>
              <a:gd name="connsiteX7362" fmla="*/ 3997882 w 5252311"/>
              <a:gd name="connsiteY7362" fmla="*/ 4356193 h 5873374"/>
              <a:gd name="connsiteX7363" fmla="*/ 3995849 w 5252311"/>
              <a:gd name="connsiteY7363" fmla="*/ 4358927 h 5873374"/>
              <a:gd name="connsiteX7364" fmla="*/ 3994133 w 5252311"/>
              <a:gd name="connsiteY7364" fmla="*/ 4366747 h 5873374"/>
              <a:gd name="connsiteX7365" fmla="*/ 3988541 w 5252311"/>
              <a:gd name="connsiteY7365" fmla="*/ 4375519 h 5873374"/>
              <a:gd name="connsiteX7366" fmla="*/ 3981933 w 5252311"/>
              <a:gd name="connsiteY7366" fmla="*/ 4378253 h 5873374"/>
              <a:gd name="connsiteX7367" fmla="*/ 3973672 w 5252311"/>
              <a:gd name="connsiteY7367" fmla="*/ 4374439 h 5873374"/>
              <a:gd name="connsiteX7368" fmla="*/ 3969669 w 5252311"/>
              <a:gd name="connsiteY7368" fmla="*/ 4373104 h 5873374"/>
              <a:gd name="connsiteX7369" fmla="*/ 3976785 w 5252311"/>
              <a:gd name="connsiteY7369" fmla="*/ 4369671 h 5873374"/>
              <a:gd name="connsiteX7370" fmla="*/ 3984220 w 5252311"/>
              <a:gd name="connsiteY7370" fmla="*/ 4361851 h 5873374"/>
              <a:gd name="connsiteX7371" fmla="*/ 4004046 w 5252311"/>
              <a:gd name="connsiteY7371" fmla="*/ 4315061 h 5873374"/>
              <a:gd name="connsiteX7372" fmla="*/ 4013577 w 5252311"/>
              <a:gd name="connsiteY7372" fmla="*/ 4308322 h 5873374"/>
              <a:gd name="connsiteX7373" fmla="*/ 4017176 w 5252311"/>
              <a:gd name="connsiteY7373" fmla="*/ 4305517 h 5873374"/>
              <a:gd name="connsiteX7374" fmla="*/ 4091482 w 5252311"/>
              <a:gd name="connsiteY7374" fmla="*/ 4305398 h 5873374"/>
              <a:gd name="connsiteX7375" fmla="*/ 4088940 w 5252311"/>
              <a:gd name="connsiteY7375" fmla="*/ 4317540 h 5873374"/>
              <a:gd name="connsiteX7376" fmla="*/ 4087796 w 5252311"/>
              <a:gd name="connsiteY7376" fmla="*/ 4310293 h 5873374"/>
              <a:gd name="connsiteX7377" fmla="*/ 4091482 w 5252311"/>
              <a:gd name="connsiteY7377" fmla="*/ 4305398 h 5873374"/>
              <a:gd name="connsiteX7378" fmla="*/ 1983193 w 5252311"/>
              <a:gd name="connsiteY7378" fmla="*/ 4297515 h 5873374"/>
              <a:gd name="connsiteX7379" fmla="*/ 1988342 w 5252311"/>
              <a:gd name="connsiteY7379" fmla="*/ 4301011 h 5873374"/>
              <a:gd name="connsiteX7380" fmla="*/ 1983003 w 5252311"/>
              <a:gd name="connsiteY7380" fmla="*/ 4302219 h 5873374"/>
              <a:gd name="connsiteX7381" fmla="*/ 1977858 w 5252311"/>
              <a:gd name="connsiteY7381" fmla="*/ 4298723 h 5873374"/>
              <a:gd name="connsiteX7382" fmla="*/ 1983193 w 5252311"/>
              <a:gd name="connsiteY7382" fmla="*/ 4297515 h 5873374"/>
              <a:gd name="connsiteX7383" fmla="*/ 1616682 w 5252311"/>
              <a:gd name="connsiteY7383" fmla="*/ 4295416 h 5873374"/>
              <a:gd name="connsiteX7384" fmla="*/ 1620559 w 5252311"/>
              <a:gd name="connsiteY7384" fmla="*/ 4301202 h 5873374"/>
              <a:gd name="connsiteX7385" fmla="*/ 1618843 w 5252311"/>
              <a:gd name="connsiteY7385" fmla="*/ 4331844 h 5873374"/>
              <a:gd name="connsiteX7386" fmla="*/ 1617569 w 5252311"/>
              <a:gd name="connsiteY7386" fmla="*/ 4347484 h 5873374"/>
              <a:gd name="connsiteX7387" fmla="*/ 1615856 w 5252311"/>
              <a:gd name="connsiteY7387" fmla="*/ 4342143 h 5873374"/>
              <a:gd name="connsiteX7388" fmla="*/ 1612748 w 5252311"/>
              <a:gd name="connsiteY7388" fmla="*/ 4336740 h 5873374"/>
              <a:gd name="connsiteX7389" fmla="*/ 1609500 w 5252311"/>
              <a:gd name="connsiteY7389" fmla="*/ 4333307 h 5873374"/>
              <a:gd name="connsiteX7390" fmla="*/ 1608104 w 5252311"/>
              <a:gd name="connsiteY7390" fmla="*/ 4327712 h 5873374"/>
              <a:gd name="connsiteX7391" fmla="*/ 1610582 w 5252311"/>
              <a:gd name="connsiteY7391" fmla="*/ 4308704 h 5873374"/>
              <a:gd name="connsiteX7392" fmla="*/ 1613762 w 5252311"/>
              <a:gd name="connsiteY7392" fmla="*/ 4299168 h 5873374"/>
              <a:gd name="connsiteX7393" fmla="*/ 1616682 w 5252311"/>
              <a:gd name="connsiteY7393" fmla="*/ 4295416 h 5873374"/>
              <a:gd name="connsiteX7394" fmla="*/ 4195504 w 5252311"/>
              <a:gd name="connsiteY7394" fmla="*/ 4293891 h 5873374"/>
              <a:gd name="connsiteX7395" fmla="*/ 4202240 w 5252311"/>
              <a:gd name="connsiteY7395" fmla="*/ 4297324 h 5873374"/>
              <a:gd name="connsiteX7396" fmla="*/ 4193344 w 5252311"/>
              <a:gd name="connsiteY7396" fmla="*/ 4300185 h 5873374"/>
              <a:gd name="connsiteX7397" fmla="*/ 4186608 w 5252311"/>
              <a:gd name="connsiteY7397" fmla="*/ 4296752 h 5873374"/>
              <a:gd name="connsiteX7398" fmla="*/ 4195504 w 5252311"/>
              <a:gd name="connsiteY7398" fmla="*/ 4293891 h 5873374"/>
              <a:gd name="connsiteX7399" fmla="*/ 4000615 w 5252311"/>
              <a:gd name="connsiteY7399" fmla="*/ 4293255 h 5873374"/>
              <a:gd name="connsiteX7400" fmla="*/ 4003919 w 5252311"/>
              <a:gd name="connsiteY7400" fmla="*/ 4298468 h 5873374"/>
              <a:gd name="connsiteX7401" fmla="*/ 4000170 w 5252311"/>
              <a:gd name="connsiteY7401" fmla="*/ 4305525 h 5873374"/>
              <a:gd name="connsiteX7402" fmla="*/ 3996865 w 5252311"/>
              <a:gd name="connsiteY7402" fmla="*/ 4300312 h 5873374"/>
              <a:gd name="connsiteX7403" fmla="*/ 4000615 w 5252311"/>
              <a:gd name="connsiteY7403" fmla="*/ 4293255 h 5873374"/>
              <a:gd name="connsiteX7404" fmla="*/ 1677885 w 5252311"/>
              <a:gd name="connsiteY7404" fmla="*/ 4292238 h 5873374"/>
              <a:gd name="connsiteX7405" fmla="*/ 1683105 w 5252311"/>
              <a:gd name="connsiteY7405" fmla="*/ 4293827 h 5873374"/>
              <a:gd name="connsiteX7406" fmla="*/ 1677696 w 5252311"/>
              <a:gd name="connsiteY7406" fmla="*/ 4296942 h 5873374"/>
              <a:gd name="connsiteX7407" fmla="*/ 1672479 w 5252311"/>
              <a:gd name="connsiteY7407" fmla="*/ 4295353 h 5873374"/>
              <a:gd name="connsiteX7408" fmla="*/ 1677885 w 5252311"/>
              <a:gd name="connsiteY7408" fmla="*/ 4292238 h 5873374"/>
              <a:gd name="connsiteX7409" fmla="*/ 171292 w 5252311"/>
              <a:gd name="connsiteY7409" fmla="*/ 4291682 h 5873374"/>
              <a:gd name="connsiteX7410" fmla="*/ 180331 w 5252311"/>
              <a:gd name="connsiteY7410" fmla="*/ 4297896 h 5873374"/>
              <a:gd name="connsiteX7411" fmla="*/ 178553 w 5252311"/>
              <a:gd name="connsiteY7411" fmla="*/ 4301329 h 5873374"/>
              <a:gd name="connsiteX7412" fmla="*/ 169022 w 5252311"/>
              <a:gd name="connsiteY7412" fmla="*/ 4298532 h 5873374"/>
              <a:gd name="connsiteX7413" fmla="*/ 165971 w 5252311"/>
              <a:gd name="connsiteY7413" fmla="*/ 4294908 h 5873374"/>
              <a:gd name="connsiteX7414" fmla="*/ 171292 w 5252311"/>
              <a:gd name="connsiteY7414" fmla="*/ 4291682 h 5873374"/>
              <a:gd name="connsiteX7415" fmla="*/ 4046366 w 5252311"/>
              <a:gd name="connsiteY7415" fmla="*/ 4291348 h 5873374"/>
              <a:gd name="connsiteX7416" fmla="*/ 4049798 w 5252311"/>
              <a:gd name="connsiteY7416" fmla="*/ 4293065 h 5873374"/>
              <a:gd name="connsiteX7417" fmla="*/ 4046176 w 5252311"/>
              <a:gd name="connsiteY7417" fmla="*/ 4296625 h 5873374"/>
              <a:gd name="connsiteX7418" fmla="*/ 4042744 w 5252311"/>
              <a:gd name="connsiteY7418" fmla="*/ 4294908 h 5873374"/>
              <a:gd name="connsiteX7419" fmla="*/ 4046366 w 5252311"/>
              <a:gd name="connsiteY7419" fmla="*/ 4291348 h 5873374"/>
              <a:gd name="connsiteX7420" fmla="*/ 4122238 w 5252311"/>
              <a:gd name="connsiteY7420" fmla="*/ 4290585 h 5873374"/>
              <a:gd name="connsiteX7421" fmla="*/ 4125288 w 5252311"/>
              <a:gd name="connsiteY7421" fmla="*/ 4294209 h 5873374"/>
              <a:gd name="connsiteX7422" fmla="*/ 4117790 w 5252311"/>
              <a:gd name="connsiteY7422" fmla="*/ 4297451 h 5873374"/>
              <a:gd name="connsiteX7423" fmla="*/ 4114740 w 5252311"/>
              <a:gd name="connsiteY7423" fmla="*/ 4293828 h 5873374"/>
              <a:gd name="connsiteX7424" fmla="*/ 4122238 w 5252311"/>
              <a:gd name="connsiteY7424" fmla="*/ 4290585 h 5873374"/>
              <a:gd name="connsiteX7425" fmla="*/ 2055454 w 5252311"/>
              <a:gd name="connsiteY7425" fmla="*/ 4289568 h 5873374"/>
              <a:gd name="connsiteX7426" fmla="*/ 2058823 w 5252311"/>
              <a:gd name="connsiteY7426" fmla="*/ 4293192 h 5873374"/>
              <a:gd name="connsiteX7427" fmla="*/ 2055200 w 5252311"/>
              <a:gd name="connsiteY7427" fmla="*/ 4296561 h 5873374"/>
              <a:gd name="connsiteX7428" fmla="*/ 2051831 w 5252311"/>
              <a:gd name="connsiteY7428" fmla="*/ 4292937 h 5873374"/>
              <a:gd name="connsiteX7429" fmla="*/ 2055454 w 5252311"/>
              <a:gd name="connsiteY7429" fmla="*/ 4289568 h 5873374"/>
              <a:gd name="connsiteX7430" fmla="*/ 4056978 w 5252311"/>
              <a:gd name="connsiteY7430" fmla="*/ 4288233 h 5873374"/>
              <a:gd name="connsiteX7431" fmla="*/ 4060409 w 5252311"/>
              <a:gd name="connsiteY7431" fmla="*/ 4289950 h 5873374"/>
              <a:gd name="connsiteX7432" fmla="*/ 4056787 w 5252311"/>
              <a:gd name="connsiteY7432" fmla="*/ 4293510 h 5873374"/>
              <a:gd name="connsiteX7433" fmla="*/ 4053356 w 5252311"/>
              <a:gd name="connsiteY7433" fmla="*/ 4291793 h 5873374"/>
              <a:gd name="connsiteX7434" fmla="*/ 4056978 w 5252311"/>
              <a:gd name="connsiteY7434" fmla="*/ 4288233 h 5873374"/>
              <a:gd name="connsiteX7435" fmla="*/ 3841309 w 5252311"/>
              <a:gd name="connsiteY7435" fmla="*/ 4280477 h 5873374"/>
              <a:gd name="connsiteX7436" fmla="*/ 3846456 w 5252311"/>
              <a:gd name="connsiteY7436" fmla="*/ 4284164 h 5873374"/>
              <a:gd name="connsiteX7437" fmla="*/ 3841054 w 5252311"/>
              <a:gd name="connsiteY7437" fmla="*/ 4287470 h 5873374"/>
              <a:gd name="connsiteX7438" fmla="*/ 3835907 w 5252311"/>
              <a:gd name="connsiteY7438" fmla="*/ 4283783 h 5873374"/>
              <a:gd name="connsiteX7439" fmla="*/ 3841309 w 5252311"/>
              <a:gd name="connsiteY7439" fmla="*/ 4280477 h 5873374"/>
              <a:gd name="connsiteX7440" fmla="*/ 4099489 w 5252311"/>
              <a:gd name="connsiteY7440" fmla="*/ 4277489 h 5873374"/>
              <a:gd name="connsiteX7441" fmla="*/ 4091483 w 5252311"/>
              <a:gd name="connsiteY7441" fmla="*/ 4296497 h 5873374"/>
              <a:gd name="connsiteX7442" fmla="*/ 4088560 w 5252311"/>
              <a:gd name="connsiteY7442" fmla="*/ 4293637 h 5873374"/>
              <a:gd name="connsiteX7443" fmla="*/ 4099489 w 5252311"/>
              <a:gd name="connsiteY7443" fmla="*/ 4277489 h 5873374"/>
              <a:gd name="connsiteX7444" fmla="*/ 2044650 w 5252311"/>
              <a:gd name="connsiteY7444" fmla="*/ 4276853 h 5873374"/>
              <a:gd name="connsiteX7445" fmla="*/ 2037341 w 5252311"/>
              <a:gd name="connsiteY7445" fmla="*/ 4285372 h 5873374"/>
              <a:gd name="connsiteX7446" fmla="*/ 2038357 w 5252311"/>
              <a:gd name="connsiteY7446" fmla="*/ 4280159 h 5873374"/>
              <a:gd name="connsiteX7447" fmla="*/ 2044650 w 5252311"/>
              <a:gd name="connsiteY7447" fmla="*/ 4276853 h 5873374"/>
              <a:gd name="connsiteX7448" fmla="*/ 1743386 w 5252311"/>
              <a:gd name="connsiteY7448" fmla="*/ 4276472 h 5873374"/>
              <a:gd name="connsiteX7449" fmla="*/ 1746816 w 5252311"/>
              <a:gd name="connsiteY7449" fmla="*/ 4278188 h 5873374"/>
              <a:gd name="connsiteX7450" fmla="*/ 1743193 w 5252311"/>
              <a:gd name="connsiteY7450" fmla="*/ 4281748 h 5873374"/>
              <a:gd name="connsiteX7451" fmla="*/ 1739760 w 5252311"/>
              <a:gd name="connsiteY7451" fmla="*/ 4280032 h 5873374"/>
              <a:gd name="connsiteX7452" fmla="*/ 1743386 w 5252311"/>
              <a:gd name="connsiteY7452" fmla="*/ 4276472 h 5873374"/>
              <a:gd name="connsiteX7453" fmla="*/ 4196013 w 5252311"/>
              <a:gd name="connsiteY7453" fmla="*/ 4275772 h 5873374"/>
              <a:gd name="connsiteX7454" fmla="*/ 4199571 w 5252311"/>
              <a:gd name="connsiteY7454" fmla="*/ 4279396 h 5873374"/>
              <a:gd name="connsiteX7455" fmla="*/ 4197855 w 5252311"/>
              <a:gd name="connsiteY7455" fmla="*/ 4282829 h 5873374"/>
              <a:gd name="connsiteX7456" fmla="*/ 4194297 w 5252311"/>
              <a:gd name="connsiteY7456" fmla="*/ 4279205 h 5873374"/>
              <a:gd name="connsiteX7457" fmla="*/ 4196013 w 5252311"/>
              <a:gd name="connsiteY7457" fmla="*/ 4275772 h 5873374"/>
              <a:gd name="connsiteX7458" fmla="*/ 1803199 w 5252311"/>
              <a:gd name="connsiteY7458" fmla="*/ 4273420 h 5873374"/>
              <a:gd name="connsiteX7459" fmla="*/ 1806567 w 5252311"/>
              <a:gd name="connsiteY7459" fmla="*/ 4277044 h 5873374"/>
              <a:gd name="connsiteX7460" fmla="*/ 1802944 w 5252311"/>
              <a:gd name="connsiteY7460" fmla="*/ 4280414 h 5873374"/>
              <a:gd name="connsiteX7461" fmla="*/ 1799574 w 5252311"/>
              <a:gd name="connsiteY7461" fmla="*/ 4276790 h 5873374"/>
              <a:gd name="connsiteX7462" fmla="*/ 1803199 w 5252311"/>
              <a:gd name="connsiteY7462" fmla="*/ 4273420 h 5873374"/>
              <a:gd name="connsiteX7463" fmla="*/ 4075406 w 5252311"/>
              <a:gd name="connsiteY7463" fmla="*/ 4271386 h 5873374"/>
              <a:gd name="connsiteX7464" fmla="*/ 4078583 w 5252311"/>
              <a:gd name="connsiteY7464" fmla="*/ 4275010 h 5873374"/>
              <a:gd name="connsiteX7465" fmla="*/ 4072991 w 5252311"/>
              <a:gd name="connsiteY7465" fmla="*/ 4278316 h 5873374"/>
              <a:gd name="connsiteX7466" fmla="*/ 4069814 w 5252311"/>
              <a:gd name="connsiteY7466" fmla="*/ 4274692 h 5873374"/>
              <a:gd name="connsiteX7467" fmla="*/ 4075406 w 5252311"/>
              <a:gd name="connsiteY7467" fmla="*/ 4271386 h 5873374"/>
              <a:gd name="connsiteX7468" fmla="*/ 1831466 w 5252311"/>
              <a:gd name="connsiteY7468" fmla="*/ 4269097 h 5873374"/>
              <a:gd name="connsiteX7469" fmla="*/ 1834770 w 5252311"/>
              <a:gd name="connsiteY7469" fmla="*/ 4274501 h 5873374"/>
              <a:gd name="connsiteX7470" fmla="*/ 1831086 w 5252311"/>
              <a:gd name="connsiteY7470" fmla="*/ 4279650 h 5873374"/>
              <a:gd name="connsiteX7471" fmla="*/ 1827786 w 5252311"/>
              <a:gd name="connsiteY7471" fmla="*/ 4274246 h 5873374"/>
              <a:gd name="connsiteX7472" fmla="*/ 1831466 w 5252311"/>
              <a:gd name="connsiteY7472" fmla="*/ 4269097 h 5873374"/>
              <a:gd name="connsiteX7473" fmla="*/ 1638354 w 5252311"/>
              <a:gd name="connsiteY7473" fmla="*/ 4267507 h 5873374"/>
              <a:gd name="connsiteX7474" fmla="*/ 1642932 w 5252311"/>
              <a:gd name="connsiteY7474" fmla="*/ 4272911 h 5873374"/>
              <a:gd name="connsiteX7475" fmla="*/ 1645347 w 5252311"/>
              <a:gd name="connsiteY7475" fmla="*/ 4278251 h 5873374"/>
              <a:gd name="connsiteX7476" fmla="*/ 1646110 w 5252311"/>
              <a:gd name="connsiteY7476" fmla="*/ 4281939 h 5873374"/>
              <a:gd name="connsiteX7477" fmla="*/ 1628692 w 5252311"/>
              <a:gd name="connsiteY7477" fmla="*/ 4282193 h 5873374"/>
              <a:gd name="connsiteX7478" fmla="*/ 1625196 w 5252311"/>
              <a:gd name="connsiteY7478" fmla="*/ 4278251 h 5873374"/>
              <a:gd name="connsiteX7479" fmla="*/ 1633457 w 5252311"/>
              <a:gd name="connsiteY7479" fmla="*/ 4272403 h 5873374"/>
              <a:gd name="connsiteX7480" fmla="*/ 1638354 w 5252311"/>
              <a:gd name="connsiteY7480" fmla="*/ 4267507 h 5873374"/>
              <a:gd name="connsiteX7481" fmla="*/ 1727121 w 5252311"/>
              <a:gd name="connsiteY7481" fmla="*/ 4267174 h 5873374"/>
              <a:gd name="connsiteX7482" fmla="*/ 1728831 w 5252311"/>
              <a:gd name="connsiteY7482" fmla="*/ 4273166 h 5873374"/>
              <a:gd name="connsiteX7483" fmla="*/ 1721080 w 5252311"/>
              <a:gd name="connsiteY7483" fmla="*/ 4280413 h 5873374"/>
              <a:gd name="connsiteX7484" fmla="*/ 1719488 w 5252311"/>
              <a:gd name="connsiteY7484" fmla="*/ 4274246 h 5873374"/>
              <a:gd name="connsiteX7485" fmla="*/ 1727121 w 5252311"/>
              <a:gd name="connsiteY7485" fmla="*/ 4267174 h 5873374"/>
              <a:gd name="connsiteX7486" fmla="*/ 1900155 w 5252311"/>
              <a:gd name="connsiteY7486" fmla="*/ 4267063 h 5873374"/>
              <a:gd name="connsiteX7487" fmla="*/ 1893802 w 5252311"/>
              <a:gd name="connsiteY7487" fmla="*/ 4269097 h 5873374"/>
              <a:gd name="connsiteX7488" fmla="*/ 1895644 w 5252311"/>
              <a:gd name="connsiteY7488" fmla="*/ 4271259 h 5873374"/>
              <a:gd name="connsiteX7489" fmla="*/ 1900155 w 5252311"/>
              <a:gd name="connsiteY7489" fmla="*/ 4267063 h 5873374"/>
              <a:gd name="connsiteX7490" fmla="*/ 4311854 w 5252311"/>
              <a:gd name="connsiteY7490" fmla="*/ 4266872 h 5873374"/>
              <a:gd name="connsiteX7491" fmla="*/ 4319670 w 5252311"/>
              <a:gd name="connsiteY7491" fmla="*/ 4269034 h 5873374"/>
              <a:gd name="connsiteX7492" fmla="*/ 4315730 w 5252311"/>
              <a:gd name="connsiteY7492" fmla="*/ 4270878 h 5873374"/>
              <a:gd name="connsiteX7493" fmla="*/ 4311854 w 5252311"/>
              <a:gd name="connsiteY7493" fmla="*/ 4266872 h 5873374"/>
              <a:gd name="connsiteX7494" fmla="*/ 1936880 w 5252311"/>
              <a:gd name="connsiteY7494" fmla="*/ 4265918 h 5873374"/>
              <a:gd name="connsiteX7495" fmla="*/ 1938151 w 5252311"/>
              <a:gd name="connsiteY7495" fmla="*/ 4269415 h 5873374"/>
              <a:gd name="connsiteX7496" fmla="*/ 1939041 w 5252311"/>
              <a:gd name="connsiteY7496" fmla="*/ 4274501 h 5873374"/>
              <a:gd name="connsiteX7497" fmla="*/ 1948760 w 5252311"/>
              <a:gd name="connsiteY7497" fmla="*/ 4278633 h 5873374"/>
              <a:gd name="connsiteX7498" fmla="*/ 1939613 w 5252311"/>
              <a:gd name="connsiteY7498" fmla="*/ 4278125 h 5873374"/>
              <a:gd name="connsiteX7499" fmla="*/ 1936880 w 5252311"/>
              <a:gd name="connsiteY7499" fmla="*/ 4265918 h 5873374"/>
              <a:gd name="connsiteX7500" fmla="*/ 4300161 w 5252311"/>
              <a:gd name="connsiteY7500" fmla="*/ 4265410 h 5873374"/>
              <a:gd name="connsiteX7501" fmla="*/ 4303593 w 5252311"/>
              <a:gd name="connsiteY7501" fmla="*/ 4267126 h 5873374"/>
              <a:gd name="connsiteX7502" fmla="*/ 4299971 w 5252311"/>
              <a:gd name="connsiteY7502" fmla="*/ 4270686 h 5873374"/>
              <a:gd name="connsiteX7503" fmla="*/ 4296541 w 5252311"/>
              <a:gd name="connsiteY7503" fmla="*/ 4268970 h 5873374"/>
              <a:gd name="connsiteX7504" fmla="*/ 4300161 w 5252311"/>
              <a:gd name="connsiteY7504" fmla="*/ 4265410 h 5873374"/>
              <a:gd name="connsiteX7505" fmla="*/ 2056344 w 5252311"/>
              <a:gd name="connsiteY7505" fmla="*/ 4264965 h 5873374"/>
              <a:gd name="connsiteX7506" fmla="*/ 2059776 w 5252311"/>
              <a:gd name="connsiteY7506" fmla="*/ 4266681 h 5873374"/>
              <a:gd name="connsiteX7507" fmla="*/ 2056153 w 5252311"/>
              <a:gd name="connsiteY7507" fmla="*/ 4270241 h 5873374"/>
              <a:gd name="connsiteX7508" fmla="*/ 2052720 w 5252311"/>
              <a:gd name="connsiteY7508" fmla="*/ 4268525 h 5873374"/>
              <a:gd name="connsiteX7509" fmla="*/ 2056344 w 5252311"/>
              <a:gd name="connsiteY7509" fmla="*/ 4264965 h 5873374"/>
              <a:gd name="connsiteX7510" fmla="*/ 4061863 w 5252311"/>
              <a:gd name="connsiteY7510" fmla="*/ 4264067 h 5873374"/>
              <a:gd name="connsiteX7511" fmla="*/ 4064667 w 5252311"/>
              <a:gd name="connsiteY7511" fmla="*/ 4271005 h 5873374"/>
              <a:gd name="connsiteX7512" fmla="*/ 4059138 w 5252311"/>
              <a:gd name="connsiteY7512" fmla="*/ 4277807 h 5873374"/>
              <a:gd name="connsiteX7513" fmla="*/ 4056342 w 5252311"/>
              <a:gd name="connsiteY7513" fmla="*/ 4269288 h 5873374"/>
              <a:gd name="connsiteX7514" fmla="*/ 4061863 w 5252311"/>
              <a:gd name="connsiteY7514" fmla="*/ 4264067 h 5873374"/>
              <a:gd name="connsiteX7515" fmla="*/ 27524 w 5252311"/>
              <a:gd name="connsiteY7515" fmla="*/ 4254308 h 5873374"/>
              <a:gd name="connsiteX7516" fmla="*/ 35776 w 5252311"/>
              <a:gd name="connsiteY7516" fmla="*/ 4265410 h 5873374"/>
              <a:gd name="connsiteX7517" fmla="*/ 47341 w 5252311"/>
              <a:gd name="connsiteY7517" fmla="*/ 4271004 h 5873374"/>
              <a:gd name="connsiteX7518" fmla="*/ 38762 w 5252311"/>
              <a:gd name="connsiteY7518" fmla="*/ 4259752 h 5873374"/>
              <a:gd name="connsiteX7519" fmla="*/ 27524 w 5252311"/>
              <a:gd name="connsiteY7519" fmla="*/ 4254308 h 5873374"/>
              <a:gd name="connsiteX7520" fmla="*/ 4089958 w 5252311"/>
              <a:gd name="connsiteY7520" fmla="*/ 4250788 h 5873374"/>
              <a:gd name="connsiteX7521" fmla="*/ 4093389 w 5252311"/>
              <a:gd name="connsiteY7521" fmla="*/ 4252505 h 5873374"/>
              <a:gd name="connsiteX7522" fmla="*/ 4089767 w 5252311"/>
              <a:gd name="connsiteY7522" fmla="*/ 4256065 h 5873374"/>
              <a:gd name="connsiteX7523" fmla="*/ 4086336 w 5252311"/>
              <a:gd name="connsiteY7523" fmla="*/ 4254348 h 5873374"/>
              <a:gd name="connsiteX7524" fmla="*/ 4089958 w 5252311"/>
              <a:gd name="connsiteY7524" fmla="*/ 4250788 h 5873374"/>
              <a:gd name="connsiteX7525" fmla="*/ 4113913 w 5252311"/>
              <a:gd name="connsiteY7525" fmla="*/ 4249389 h 5873374"/>
              <a:gd name="connsiteX7526" fmla="*/ 4129037 w 5252311"/>
              <a:gd name="connsiteY7526" fmla="*/ 4249389 h 5873374"/>
              <a:gd name="connsiteX7527" fmla="*/ 4126368 w 5252311"/>
              <a:gd name="connsiteY7527" fmla="*/ 4260387 h 5873374"/>
              <a:gd name="connsiteX7528" fmla="*/ 4119823 w 5252311"/>
              <a:gd name="connsiteY7528" fmla="*/ 4275772 h 5873374"/>
              <a:gd name="connsiteX7529" fmla="*/ 4111499 w 5252311"/>
              <a:gd name="connsiteY7529" fmla="*/ 4274437 h 5873374"/>
              <a:gd name="connsiteX7530" fmla="*/ 4109402 w 5252311"/>
              <a:gd name="connsiteY7530" fmla="*/ 4267889 h 5873374"/>
              <a:gd name="connsiteX7531" fmla="*/ 4112262 w 5252311"/>
              <a:gd name="connsiteY7531" fmla="*/ 4265854 h 5873374"/>
              <a:gd name="connsiteX7532" fmla="*/ 4113087 w 5252311"/>
              <a:gd name="connsiteY7532" fmla="*/ 4261659 h 5873374"/>
              <a:gd name="connsiteX7533" fmla="*/ 4101332 w 5252311"/>
              <a:gd name="connsiteY7533" fmla="*/ 4262104 h 5873374"/>
              <a:gd name="connsiteX7534" fmla="*/ 4097265 w 5252311"/>
              <a:gd name="connsiteY7534" fmla="*/ 4257908 h 5873374"/>
              <a:gd name="connsiteX7535" fmla="*/ 4113913 w 5252311"/>
              <a:gd name="connsiteY7535" fmla="*/ 4249389 h 5873374"/>
              <a:gd name="connsiteX7536" fmla="*/ 2097336 w 5252311"/>
              <a:gd name="connsiteY7536" fmla="*/ 4248880 h 5873374"/>
              <a:gd name="connsiteX7537" fmla="*/ 2102423 w 5252311"/>
              <a:gd name="connsiteY7537" fmla="*/ 4252250 h 5873374"/>
              <a:gd name="connsiteX7538" fmla="*/ 2097019 w 5252311"/>
              <a:gd name="connsiteY7538" fmla="*/ 4257145 h 5873374"/>
              <a:gd name="connsiteX7539" fmla="*/ 2091872 w 5252311"/>
              <a:gd name="connsiteY7539" fmla="*/ 4253775 h 5873374"/>
              <a:gd name="connsiteX7540" fmla="*/ 2097336 w 5252311"/>
              <a:gd name="connsiteY7540" fmla="*/ 4248880 h 5873374"/>
              <a:gd name="connsiteX7541" fmla="*/ 60295 w 5252311"/>
              <a:gd name="connsiteY7541" fmla="*/ 4245883 h 5873374"/>
              <a:gd name="connsiteX7542" fmla="*/ 75742 w 5252311"/>
              <a:gd name="connsiteY7542" fmla="*/ 4246337 h 5873374"/>
              <a:gd name="connsiteX7543" fmla="*/ 86988 w 5252311"/>
              <a:gd name="connsiteY7543" fmla="*/ 4250660 h 5873374"/>
              <a:gd name="connsiteX7544" fmla="*/ 63288 w 5252311"/>
              <a:gd name="connsiteY7544" fmla="*/ 4251042 h 5873374"/>
              <a:gd name="connsiteX7545" fmla="*/ 60295 w 5252311"/>
              <a:gd name="connsiteY7545" fmla="*/ 4245883 h 5873374"/>
              <a:gd name="connsiteX7546" fmla="*/ 111706 w 5252311"/>
              <a:gd name="connsiteY7546" fmla="*/ 4242078 h 5873374"/>
              <a:gd name="connsiteX7547" fmla="*/ 115011 w 5252311"/>
              <a:gd name="connsiteY7547" fmla="*/ 4247799 h 5873374"/>
              <a:gd name="connsiteX7548" fmla="*/ 111452 w 5252311"/>
              <a:gd name="connsiteY7548" fmla="*/ 4249071 h 5873374"/>
              <a:gd name="connsiteX7549" fmla="*/ 108148 w 5252311"/>
              <a:gd name="connsiteY7549" fmla="*/ 4243349 h 5873374"/>
              <a:gd name="connsiteX7550" fmla="*/ 111706 w 5252311"/>
              <a:gd name="connsiteY7550" fmla="*/ 4242078 h 5873374"/>
              <a:gd name="connsiteX7551" fmla="*/ 155931 w 5252311"/>
              <a:gd name="connsiteY7551" fmla="*/ 4241824 h 5873374"/>
              <a:gd name="connsiteX7552" fmla="*/ 157139 w 5252311"/>
              <a:gd name="connsiteY7552" fmla="*/ 4247164 h 5873374"/>
              <a:gd name="connsiteX7553" fmla="*/ 151356 w 5252311"/>
              <a:gd name="connsiteY7553" fmla="*/ 4252250 h 5873374"/>
              <a:gd name="connsiteX7554" fmla="*/ 150149 w 5252311"/>
              <a:gd name="connsiteY7554" fmla="*/ 4246910 h 5873374"/>
              <a:gd name="connsiteX7555" fmla="*/ 155931 w 5252311"/>
              <a:gd name="connsiteY7555" fmla="*/ 4241824 h 5873374"/>
              <a:gd name="connsiteX7556" fmla="*/ 4371268 w 5252311"/>
              <a:gd name="connsiteY7556" fmla="*/ 4240298 h 5873374"/>
              <a:gd name="connsiteX7557" fmla="*/ 4381818 w 5252311"/>
              <a:gd name="connsiteY7557" fmla="*/ 4240298 h 5873374"/>
              <a:gd name="connsiteX7558" fmla="*/ 4376352 w 5252311"/>
              <a:gd name="connsiteY7558" fmla="*/ 4245956 h 5873374"/>
              <a:gd name="connsiteX7559" fmla="*/ 4371268 w 5252311"/>
              <a:gd name="connsiteY7559" fmla="*/ 4240298 h 5873374"/>
              <a:gd name="connsiteX7560" fmla="*/ 1785384 w 5252311"/>
              <a:gd name="connsiteY7560" fmla="*/ 4239638 h 5873374"/>
              <a:gd name="connsiteX7561" fmla="*/ 1781261 w 5252311"/>
              <a:gd name="connsiteY7561" fmla="*/ 4248117 h 5873374"/>
              <a:gd name="connsiteX7562" fmla="*/ 1777508 w 5252311"/>
              <a:gd name="connsiteY7562" fmla="*/ 4258861 h 5873374"/>
              <a:gd name="connsiteX7563" fmla="*/ 1784819 w 5252311"/>
              <a:gd name="connsiteY7563" fmla="*/ 4257018 h 5873374"/>
              <a:gd name="connsiteX7564" fmla="*/ 1790798 w 5252311"/>
              <a:gd name="connsiteY7564" fmla="*/ 4261786 h 5873374"/>
              <a:gd name="connsiteX7565" fmla="*/ 1785330 w 5252311"/>
              <a:gd name="connsiteY7565" fmla="*/ 4267189 h 5873374"/>
              <a:gd name="connsiteX7566" fmla="*/ 1774584 w 5252311"/>
              <a:gd name="connsiteY7566" fmla="*/ 4273801 h 5873374"/>
              <a:gd name="connsiteX7567" fmla="*/ 1771789 w 5252311"/>
              <a:gd name="connsiteY7567" fmla="*/ 4287279 h 5873374"/>
              <a:gd name="connsiteX7568" fmla="*/ 1774457 w 5252311"/>
              <a:gd name="connsiteY7568" fmla="*/ 4291729 h 5873374"/>
              <a:gd name="connsiteX7569" fmla="*/ 1764615 w 5252311"/>
              <a:gd name="connsiteY7569" fmla="*/ 4296624 h 5873374"/>
              <a:gd name="connsiteX7570" fmla="*/ 1746118 w 5252311"/>
              <a:gd name="connsiteY7570" fmla="*/ 4298214 h 5873374"/>
              <a:gd name="connsiteX7571" fmla="*/ 1742177 w 5252311"/>
              <a:gd name="connsiteY7571" fmla="*/ 4294717 h 5873374"/>
              <a:gd name="connsiteX7572" fmla="*/ 1754627 w 5252311"/>
              <a:gd name="connsiteY7572" fmla="*/ 4289377 h 5873374"/>
              <a:gd name="connsiteX7573" fmla="*/ 1757045 w 5252311"/>
              <a:gd name="connsiteY7573" fmla="*/ 4285944 h 5873374"/>
              <a:gd name="connsiteX7574" fmla="*/ 1760418 w 5252311"/>
              <a:gd name="connsiteY7574" fmla="*/ 4275518 h 5873374"/>
              <a:gd name="connsiteX7575" fmla="*/ 1764551 w 5252311"/>
              <a:gd name="connsiteY7575" fmla="*/ 4262994 h 5873374"/>
              <a:gd name="connsiteX7576" fmla="*/ 1772108 w 5252311"/>
              <a:gd name="connsiteY7576" fmla="*/ 4247227 h 5873374"/>
              <a:gd name="connsiteX7577" fmla="*/ 1785384 w 5252311"/>
              <a:gd name="connsiteY7577" fmla="*/ 4239638 h 5873374"/>
              <a:gd name="connsiteX7578" fmla="*/ 1795695 w 5252311"/>
              <a:gd name="connsiteY7578" fmla="*/ 4238009 h 5873374"/>
              <a:gd name="connsiteX7579" fmla="*/ 1802437 w 5252311"/>
              <a:gd name="connsiteY7579" fmla="*/ 4248817 h 5873374"/>
              <a:gd name="connsiteX7580" fmla="*/ 1795377 w 5252311"/>
              <a:gd name="connsiteY7580" fmla="*/ 4247672 h 5873374"/>
              <a:gd name="connsiteX7581" fmla="*/ 1795695 w 5252311"/>
              <a:gd name="connsiteY7581" fmla="*/ 4238009 h 5873374"/>
              <a:gd name="connsiteX7582" fmla="*/ 1755393 w 5252311"/>
              <a:gd name="connsiteY7582" fmla="*/ 4234767 h 5873374"/>
              <a:gd name="connsiteX7583" fmla="*/ 1758764 w 5252311"/>
              <a:gd name="connsiteY7583" fmla="*/ 4238200 h 5873374"/>
              <a:gd name="connsiteX7584" fmla="*/ 1755073 w 5252311"/>
              <a:gd name="connsiteY7584" fmla="*/ 4243541 h 5873374"/>
              <a:gd name="connsiteX7585" fmla="*/ 1751701 w 5252311"/>
              <a:gd name="connsiteY7585" fmla="*/ 4240107 h 5873374"/>
              <a:gd name="connsiteX7586" fmla="*/ 1755393 w 5252311"/>
              <a:gd name="connsiteY7586" fmla="*/ 4234767 h 5873374"/>
              <a:gd name="connsiteX7587" fmla="*/ 4083222 w 5252311"/>
              <a:gd name="connsiteY7587" fmla="*/ 4233559 h 5873374"/>
              <a:gd name="connsiteX7588" fmla="*/ 4086272 w 5252311"/>
              <a:gd name="connsiteY7588" fmla="*/ 4236802 h 5873374"/>
              <a:gd name="connsiteX7589" fmla="*/ 4079918 w 5252311"/>
              <a:gd name="connsiteY7589" fmla="*/ 4242714 h 5873374"/>
              <a:gd name="connsiteX7590" fmla="*/ 4076868 w 5252311"/>
              <a:gd name="connsiteY7590" fmla="*/ 4239472 h 5873374"/>
              <a:gd name="connsiteX7591" fmla="*/ 4083222 w 5252311"/>
              <a:gd name="connsiteY7591" fmla="*/ 4233559 h 5873374"/>
              <a:gd name="connsiteX7592" fmla="*/ 4060600 w 5252311"/>
              <a:gd name="connsiteY7592" fmla="*/ 4232224 h 5873374"/>
              <a:gd name="connsiteX7593" fmla="*/ 4064158 w 5252311"/>
              <a:gd name="connsiteY7593" fmla="*/ 4235848 h 5873374"/>
              <a:gd name="connsiteX7594" fmla="*/ 4062442 w 5252311"/>
              <a:gd name="connsiteY7594" fmla="*/ 4239281 h 5873374"/>
              <a:gd name="connsiteX7595" fmla="*/ 4058884 w 5252311"/>
              <a:gd name="connsiteY7595" fmla="*/ 4235657 h 5873374"/>
              <a:gd name="connsiteX7596" fmla="*/ 4060600 w 5252311"/>
              <a:gd name="connsiteY7596" fmla="*/ 4232224 h 5873374"/>
              <a:gd name="connsiteX7597" fmla="*/ 1921189 w 5252311"/>
              <a:gd name="connsiteY7597" fmla="*/ 4224976 h 5873374"/>
              <a:gd name="connsiteX7598" fmla="*/ 1922458 w 5252311"/>
              <a:gd name="connsiteY7598" fmla="*/ 4228536 h 5873374"/>
              <a:gd name="connsiteX7599" fmla="*/ 1916738 w 5252311"/>
              <a:gd name="connsiteY7599" fmla="*/ 4231842 h 5873374"/>
              <a:gd name="connsiteX7600" fmla="*/ 1915471 w 5252311"/>
              <a:gd name="connsiteY7600" fmla="*/ 4228282 h 5873374"/>
              <a:gd name="connsiteX7601" fmla="*/ 1921189 w 5252311"/>
              <a:gd name="connsiteY7601" fmla="*/ 4224976 h 5873374"/>
              <a:gd name="connsiteX7602" fmla="*/ 1790606 w 5252311"/>
              <a:gd name="connsiteY7602" fmla="*/ 4223832 h 5873374"/>
              <a:gd name="connsiteX7603" fmla="*/ 1796204 w 5252311"/>
              <a:gd name="connsiteY7603" fmla="*/ 4233495 h 5873374"/>
              <a:gd name="connsiteX7604" fmla="*/ 1790606 w 5252311"/>
              <a:gd name="connsiteY7604" fmla="*/ 4232605 h 5873374"/>
              <a:gd name="connsiteX7605" fmla="*/ 1790606 w 5252311"/>
              <a:gd name="connsiteY7605" fmla="*/ 4223832 h 5873374"/>
              <a:gd name="connsiteX7606" fmla="*/ 4150642 w 5252311"/>
              <a:gd name="connsiteY7606" fmla="*/ 4223134 h 5873374"/>
              <a:gd name="connsiteX7607" fmla="*/ 4154073 w 5252311"/>
              <a:gd name="connsiteY7607" fmla="*/ 4224850 h 5873374"/>
              <a:gd name="connsiteX7608" fmla="*/ 4150451 w 5252311"/>
              <a:gd name="connsiteY7608" fmla="*/ 4228410 h 5873374"/>
              <a:gd name="connsiteX7609" fmla="*/ 4147020 w 5252311"/>
              <a:gd name="connsiteY7609" fmla="*/ 4226694 h 5873374"/>
              <a:gd name="connsiteX7610" fmla="*/ 4150642 w 5252311"/>
              <a:gd name="connsiteY7610" fmla="*/ 4223134 h 5873374"/>
              <a:gd name="connsiteX7611" fmla="*/ 1771727 w 5252311"/>
              <a:gd name="connsiteY7611" fmla="*/ 4220082 h 5873374"/>
              <a:gd name="connsiteX7612" fmla="*/ 1777637 w 5252311"/>
              <a:gd name="connsiteY7612" fmla="*/ 4222561 h 5873374"/>
              <a:gd name="connsiteX7613" fmla="*/ 1778017 w 5252311"/>
              <a:gd name="connsiteY7613" fmla="*/ 4226821 h 5873374"/>
              <a:gd name="connsiteX7614" fmla="*/ 1772108 w 5252311"/>
              <a:gd name="connsiteY7614" fmla="*/ 4224341 h 5873374"/>
              <a:gd name="connsiteX7615" fmla="*/ 1771727 w 5252311"/>
              <a:gd name="connsiteY7615" fmla="*/ 4220082 h 5873374"/>
              <a:gd name="connsiteX7616" fmla="*/ 1826200 w 5252311"/>
              <a:gd name="connsiteY7616" fmla="*/ 4219764 h 5873374"/>
              <a:gd name="connsiteX7617" fmla="*/ 1829563 w 5252311"/>
              <a:gd name="connsiteY7617" fmla="*/ 4223197 h 5873374"/>
              <a:gd name="connsiteX7618" fmla="*/ 1825881 w 5252311"/>
              <a:gd name="connsiteY7618" fmla="*/ 4228537 h 5873374"/>
              <a:gd name="connsiteX7619" fmla="*/ 1822519 w 5252311"/>
              <a:gd name="connsiteY7619" fmla="*/ 4225104 h 5873374"/>
              <a:gd name="connsiteX7620" fmla="*/ 1826200 w 5252311"/>
              <a:gd name="connsiteY7620" fmla="*/ 4219764 h 5873374"/>
              <a:gd name="connsiteX7621" fmla="*/ 4136790 w 5252311"/>
              <a:gd name="connsiteY7621" fmla="*/ 4217348 h 5873374"/>
              <a:gd name="connsiteX7622" fmla="*/ 4135328 w 5252311"/>
              <a:gd name="connsiteY7622" fmla="*/ 4235593 h 5873374"/>
              <a:gd name="connsiteX7623" fmla="*/ 4113087 w 5252311"/>
              <a:gd name="connsiteY7623" fmla="*/ 4241124 h 5873374"/>
              <a:gd name="connsiteX7624" fmla="*/ 4109085 w 5252311"/>
              <a:gd name="connsiteY7624" fmla="*/ 4236928 h 5873374"/>
              <a:gd name="connsiteX7625" fmla="*/ 4112135 w 5252311"/>
              <a:gd name="connsiteY7625" fmla="*/ 4235085 h 5873374"/>
              <a:gd name="connsiteX7626" fmla="*/ 4127385 w 5252311"/>
              <a:gd name="connsiteY7626" fmla="*/ 4225612 h 5873374"/>
              <a:gd name="connsiteX7627" fmla="*/ 4136790 w 5252311"/>
              <a:gd name="connsiteY7627" fmla="*/ 4217348 h 5873374"/>
              <a:gd name="connsiteX7628" fmla="*/ 4108830 w 5252311"/>
              <a:gd name="connsiteY7628" fmla="*/ 4214614 h 5873374"/>
              <a:gd name="connsiteX7629" fmla="*/ 4112198 w 5252311"/>
              <a:gd name="connsiteY7629" fmla="*/ 4218238 h 5873374"/>
              <a:gd name="connsiteX7630" fmla="*/ 4108576 w 5252311"/>
              <a:gd name="connsiteY7630" fmla="*/ 4221608 h 5873374"/>
              <a:gd name="connsiteX7631" fmla="*/ 4105208 w 5252311"/>
              <a:gd name="connsiteY7631" fmla="*/ 4217984 h 5873374"/>
              <a:gd name="connsiteX7632" fmla="*/ 4108830 w 5252311"/>
              <a:gd name="connsiteY7632" fmla="*/ 4214614 h 5873374"/>
              <a:gd name="connsiteX7633" fmla="*/ 1792069 w 5252311"/>
              <a:gd name="connsiteY7633" fmla="*/ 4210800 h 5873374"/>
              <a:gd name="connsiteX7634" fmla="*/ 1789908 w 5252311"/>
              <a:gd name="connsiteY7634" fmla="*/ 4212834 h 5873374"/>
              <a:gd name="connsiteX7635" fmla="*/ 1785392 w 5252311"/>
              <a:gd name="connsiteY7635" fmla="*/ 4210927 h 5873374"/>
              <a:gd name="connsiteX7636" fmla="*/ 1792069 w 5252311"/>
              <a:gd name="connsiteY7636" fmla="*/ 4210800 h 5873374"/>
              <a:gd name="connsiteX7637" fmla="*/ 17031 w 5252311"/>
              <a:gd name="connsiteY7637" fmla="*/ 4209274 h 5873374"/>
              <a:gd name="connsiteX7638" fmla="*/ 4005 w 5252311"/>
              <a:gd name="connsiteY7638" fmla="*/ 4210037 h 5873374"/>
              <a:gd name="connsiteX7639" fmla="*/ 10423 w 5252311"/>
              <a:gd name="connsiteY7639" fmla="*/ 4216267 h 5873374"/>
              <a:gd name="connsiteX7640" fmla="*/ 23448 w 5252311"/>
              <a:gd name="connsiteY7640" fmla="*/ 4215504 h 5873374"/>
              <a:gd name="connsiteX7641" fmla="*/ 17031 w 5252311"/>
              <a:gd name="connsiteY7641" fmla="*/ 4209274 h 5873374"/>
              <a:gd name="connsiteX7642" fmla="*/ 3960136 w 5252311"/>
              <a:gd name="connsiteY7642" fmla="*/ 4208448 h 5873374"/>
              <a:gd name="connsiteX7643" fmla="*/ 3948952 w 5252311"/>
              <a:gd name="connsiteY7643" fmla="*/ 4220718 h 5873374"/>
              <a:gd name="connsiteX7644" fmla="*/ 3943106 w 5252311"/>
              <a:gd name="connsiteY7644" fmla="*/ 4233178 h 5873374"/>
              <a:gd name="connsiteX7645" fmla="*/ 3939866 w 5252311"/>
              <a:gd name="connsiteY7645" fmla="*/ 4240616 h 5873374"/>
              <a:gd name="connsiteX7646" fmla="*/ 3935227 w 5252311"/>
              <a:gd name="connsiteY7646" fmla="*/ 4259244 h 5873374"/>
              <a:gd name="connsiteX7647" fmla="*/ 3929698 w 5252311"/>
              <a:gd name="connsiteY7647" fmla="*/ 4293383 h 5873374"/>
              <a:gd name="connsiteX7648" fmla="*/ 3943361 w 5252311"/>
              <a:gd name="connsiteY7648" fmla="*/ 4287216 h 5873374"/>
              <a:gd name="connsiteX7649" fmla="*/ 3960136 w 5252311"/>
              <a:gd name="connsiteY7649" fmla="*/ 4208448 h 5873374"/>
              <a:gd name="connsiteX7650" fmla="*/ 4209548 w 5252311"/>
              <a:gd name="connsiteY7650" fmla="*/ 4205905 h 5873374"/>
              <a:gd name="connsiteX7651" fmla="*/ 4211899 w 5252311"/>
              <a:gd name="connsiteY7651" fmla="*/ 4215504 h 5873374"/>
              <a:gd name="connsiteX7652" fmla="*/ 4203956 w 5252311"/>
              <a:gd name="connsiteY7652" fmla="*/ 4225422 h 5873374"/>
              <a:gd name="connsiteX7653" fmla="*/ 4209548 w 5252311"/>
              <a:gd name="connsiteY7653" fmla="*/ 4205905 h 5873374"/>
              <a:gd name="connsiteX7654" fmla="*/ 4168879 w 5252311"/>
              <a:gd name="connsiteY7654" fmla="*/ 4204506 h 5873374"/>
              <a:gd name="connsiteX7655" fmla="*/ 4172247 w 5252311"/>
              <a:gd name="connsiteY7655" fmla="*/ 4208130 h 5873374"/>
              <a:gd name="connsiteX7656" fmla="*/ 4168625 w 5252311"/>
              <a:gd name="connsiteY7656" fmla="*/ 4211499 h 5873374"/>
              <a:gd name="connsiteX7657" fmla="*/ 4165257 w 5252311"/>
              <a:gd name="connsiteY7657" fmla="*/ 4207875 h 5873374"/>
              <a:gd name="connsiteX7658" fmla="*/ 4168879 w 5252311"/>
              <a:gd name="connsiteY7658" fmla="*/ 4204506 h 5873374"/>
              <a:gd name="connsiteX7659" fmla="*/ 67609 w 5252311"/>
              <a:gd name="connsiteY7659" fmla="*/ 4204124 h 5873374"/>
              <a:gd name="connsiteX7660" fmla="*/ 84193 w 5252311"/>
              <a:gd name="connsiteY7660" fmla="*/ 4212261 h 5873374"/>
              <a:gd name="connsiteX7661" fmla="*/ 98490 w 5252311"/>
              <a:gd name="connsiteY7661" fmla="*/ 4219827 h 5873374"/>
              <a:gd name="connsiteX7662" fmla="*/ 96583 w 5252311"/>
              <a:gd name="connsiteY7662" fmla="*/ 4223578 h 5873374"/>
              <a:gd name="connsiteX7663" fmla="*/ 71867 w 5252311"/>
              <a:gd name="connsiteY7663" fmla="*/ 4216966 h 5873374"/>
              <a:gd name="connsiteX7664" fmla="*/ 67609 w 5252311"/>
              <a:gd name="connsiteY7664" fmla="*/ 4204124 h 5873374"/>
              <a:gd name="connsiteX7665" fmla="*/ 2114632 w 5252311"/>
              <a:gd name="connsiteY7665" fmla="*/ 4202790 h 5873374"/>
              <a:gd name="connsiteX7666" fmla="*/ 2095877 w 5252311"/>
              <a:gd name="connsiteY7666" fmla="*/ 4227774 h 5873374"/>
              <a:gd name="connsiteX7667" fmla="*/ 2092635 w 5252311"/>
              <a:gd name="connsiteY7667" fmla="*/ 4230826 h 5873374"/>
              <a:gd name="connsiteX7668" fmla="*/ 2068611 w 5252311"/>
              <a:gd name="connsiteY7668" fmla="*/ 4254920 h 5873374"/>
              <a:gd name="connsiteX7669" fmla="*/ 2072679 w 5252311"/>
              <a:gd name="connsiteY7669" fmla="*/ 4246846 h 5873374"/>
              <a:gd name="connsiteX7670" fmla="*/ 2078208 w 5252311"/>
              <a:gd name="connsiteY7670" fmla="*/ 4239599 h 5873374"/>
              <a:gd name="connsiteX7671" fmla="*/ 2081896 w 5252311"/>
              <a:gd name="connsiteY7671" fmla="*/ 4234259 h 5873374"/>
              <a:gd name="connsiteX7672" fmla="*/ 2087806 w 5252311"/>
              <a:gd name="connsiteY7672" fmla="*/ 4225676 h 5873374"/>
              <a:gd name="connsiteX7673" fmla="*/ 2092888 w 5252311"/>
              <a:gd name="connsiteY7673" fmla="*/ 4217094 h 5873374"/>
              <a:gd name="connsiteX7674" fmla="*/ 2105097 w 5252311"/>
              <a:gd name="connsiteY7674" fmla="*/ 4208956 h 5873374"/>
              <a:gd name="connsiteX7675" fmla="*/ 2114632 w 5252311"/>
              <a:gd name="connsiteY7675" fmla="*/ 4202790 h 5873374"/>
              <a:gd name="connsiteX7676" fmla="*/ 4181962 w 5252311"/>
              <a:gd name="connsiteY7676" fmla="*/ 4202107 h 5873374"/>
              <a:gd name="connsiteX7677" fmla="*/ 4182415 w 5252311"/>
              <a:gd name="connsiteY7677" fmla="*/ 4207685 h 5873374"/>
              <a:gd name="connsiteX7678" fmla="*/ 4187943 w 5252311"/>
              <a:gd name="connsiteY7678" fmla="*/ 4215759 h 5873374"/>
              <a:gd name="connsiteX7679" fmla="*/ 4189087 w 5252311"/>
              <a:gd name="connsiteY7679" fmla="*/ 4223197 h 5873374"/>
              <a:gd name="connsiteX7680" fmla="*/ 4179619 w 5252311"/>
              <a:gd name="connsiteY7680" fmla="*/ 4228092 h 5873374"/>
              <a:gd name="connsiteX7681" fmla="*/ 4166846 w 5252311"/>
              <a:gd name="connsiteY7681" fmla="*/ 4230762 h 5873374"/>
              <a:gd name="connsiteX7682" fmla="*/ 4156679 w 5252311"/>
              <a:gd name="connsiteY7682" fmla="*/ 4235657 h 5873374"/>
              <a:gd name="connsiteX7683" fmla="*/ 4160174 w 5252311"/>
              <a:gd name="connsiteY7683" fmla="*/ 4225803 h 5873374"/>
              <a:gd name="connsiteX7684" fmla="*/ 4171549 w 5252311"/>
              <a:gd name="connsiteY7684" fmla="*/ 4216585 h 5873374"/>
              <a:gd name="connsiteX7685" fmla="*/ 4179555 w 5252311"/>
              <a:gd name="connsiteY7685" fmla="*/ 4208448 h 5873374"/>
              <a:gd name="connsiteX7686" fmla="*/ 4181962 w 5252311"/>
              <a:gd name="connsiteY7686" fmla="*/ 4202107 h 5873374"/>
              <a:gd name="connsiteX7687" fmla="*/ 1791751 w 5252311"/>
              <a:gd name="connsiteY7687" fmla="*/ 4200946 h 5873374"/>
              <a:gd name="connsiteX7688" fmla="*/ 1795186 w 5252311"/>
              <a:gd name="connsiteY7688" fmla="*/ 4202662 h 5873374"/>
              <a:gd name="connsiteX7689" fmla="*/ 1791561 w 5252311"/>
              <a:gd name="connsiteY7689" fmla="*/ 4206222 h 5873374"/>
              <a:gd name="connsiteX7690" fmla="*/ 1788127 w 5252311"/>
              <a:gd name="connsiteY7690" fmla="*/ 4204506 h 5873374"/>
              <a:gd name="connsiteX7691" fmla="*/ 1791751 w 5252311"/>
              <a:gd name="connsiteY7691" fmla="*/ 4200946 h 5873374"/>
              <a:gd name="connsiteX7692" fmla="*/ 4156743 w 5252311"/>
              <a:gd name="connsiteY7692" fmla="*/ 4200564 h 5873374"/>
              <a:gd name="connsiteX7693" fmla="*/ 4161890 w 5252311"/>
              <a:gd name="connsiteY7693" fmla="*/ 4204251 h 5873374"/>
              <a:gd name="connsiteX7694" fmla="*/ 4156488 w 5252311"/>
              <a:gd name="connsiteY7694" fmla="*/ 4207557 h 5873374"/>
              <a:gd name="connsiteX7695" fmla="*/ 4151341 w 5252311"/>
              <a:gd name="connsiteY7695" fmla="*/ 4203870 h 5873374"/>
              <a:gd name="connsiteX7696" fmla="*/ 4156743 w 5252311"/>
              <a:gd name="connsiteY7696" fmla="*/ 4200564 h 5873374"/>
              <a:gd name="connsiteX7697" fmla="*/ 4130435 w 5252311"/>
              <a:gd name="connsiteY7697" fmla="*/ 4199547 h 5873374"/>
              <a:gd name="connsiteX7698" fmla="*/ 4133866 w 5252311"/>
              <a:gd name="connsiteY7698" fmla="*/ 4201264 h 5873374"/>
              <a:gd name="connsiteX7699" fmla="*/ 4130244 w 5252311"/>
              <a:gd name="connsiteY7699" fmla="*/ 4204824 h 5873374"/>
              <a:gd name="connsiteX7700" fmla="*/ 4126813 w 5252311"/>
              <a:gd name="connsiteY7700" fmla="*/ 4203107 h 5873374"/>
              <a:gd name="connsiteX7701" fmla="*/ 4130435 w 5252311"/>
              <a:gd name="connsiteY7701" fmla="*/ 4199547 h 5873374"/>
              <a:gd name="connsiteX7702" fmla="*/ 1892279 w 5252311"/>
              <a:gd name="connsiteY7702" fmla="*/ 4199356 h 5873374"/>
              <a:gd name="connsiteX7703" fmla="*/ 1890752 w 5252311"/>
              <a:gd name="connsiteY7703" fmla="*/ 4203488 h 5873374"/>
              <a:gd name="connsiteX7704" fmla="*/ 1890058 w 5252311"/>
              <a:gd name="connsiteY7704" fmla="*/ 4212261 h 5873374"/>
              <a:gd name="connsiteX7705" fmla="*/ 1886368 w 5252311"/>
              <a:gd name="connsiteY7705" fmla="*/ 4216712 h 5873374"/>
              <a:gd name="connsiteX7706" fmla="*/ 1879196 w 5252311"/>
              <a:gd name="connsiteY7706" fmla="*/ 4213978 h 5873374"/>
              <a:gd name="connsiteX7707" fmla="*/ 1892279 w 5252311"/>
              <a:gd name="connsiteY7707" fmla="*/ 4199356 h 5873374"/>
              <a:gd name="connsiteX7708" fmla="*/ 2043506 w 5252311"/>
              <a:gd name="connsiteY7708" fmla="*/ 4190774 h 5873374"/>
              <a:gd name="connsiteX7709" fmla="*/ 2041726 w 5252311"/>
              <a:gd name="connsiteY7709" fmla="*/ 4201900 h 5873374"/>
              <a:gd name="connsiteX7710" fmla="*/ 2032955 w 5252311"/>
              <a:gd name="connsiteY7710" fmla="*/ 4211817 h 5873374"/>
              <a:gd name="connsiteX7711" fmla="*/ 2014398 w 5252311"/>
              <a:gd name="connsiteY7711" fmla="*/ 4219255 h 5873374"/>
              <a:gd name="connsiteX7712" fmla="*/ 1995777 w 5252311"/>
              <a:gd name="connsiteY7712" fmla="*/ 4224723 h 5873374"/>
              <a:gd name="connsiteX7713" fmla="*/ 2004483 w 5252311"/>
              <a:gd name="connsiteY7713" fmla="*/ 4226248 h 5873374"/>
              <a:gd name="connsiteX7714" fmla="*/ 2015541 w 5252311"/>
              <a:gd name="connsiteY7714" fmla="*/ 4226312 h 5873374"/>
              <a:gd name="connsiteX7715" fmla="*/ 2002386 w 5252311"/>
              <a:gd name="connsiteY7715" fmla="*/ 4245321 h 5873374"/>
              <a:gd name="connsiteX7716" fmla="*/ 1997303 w 5252311"/>
              <a:gd name="connsiteY7716" fmla="*/ 4264139 h 5873374"/>
              <a:gd name="connsiteX7717" fmla="*/ 1991329 w 5252311"/>
              <a:gd name="connsiteY7717" fmla="*/ 4264965 h 5873374"/>
              <a:gd name="connsiteX7718" fmla="*/ 1978620 w 5252311"/>
              <a:gd name="connsiteY7718" fmla="*/ 4257463 h 5873374"/>
              <a:gd name="connsiteX7719" fmla="*/ 1975315 w 5252311"/>
              <a:gd name="connsiteY7719" fmla="*/ 4252441 h 5873374"/>
              <a:gd name="connsiteX7720" fmla="*/ 1970047 w 5252311"/>
              <a:gd name="connsiteY7720" fmla="*/ 4257845 h 5873374"/>
              <a:gd name="connsiteX7721" fmla="*/ 1968903 w 5252311"/>
              <a:gd name="connsiteY7721" fmla="*/ 4265347 h 5873374"/>
              <a:gd name="connsiteX7722" fmla="*/ 1965598 w 5252311"/>
              <a:gd name="connsiteY7722" fmla="*/ 4268716 h 5873374"/>
              <a:gd name="connsiteX7723" fmla="*/ 1965598 w 5252311"/>
              <a:gd name="connsiteY7723" fmla="*/ 4234704 h 5873374"/>
              <a:gd name="connsiteX7724" fmla="*/ 1973093 w 5252311"/>
              <a:gd name="connsiteY7724" fmla="*/ 4236039 h 5873374"/>
              <a:gd name="connsiteX7725" fmla="*/ 1980081 w 5252311"/>
              <a:gd name="connsiteY7725" fmla="*/ 4237692 h 5873374"/>
              <a:gd name="connsiteX7726" fmla="*/ 1987515 w 5252311"/>
              <a:gd name="connsiteY7726" fmla="*/ 4227075 h 5873374"/>
              <a:gd name="connsiteX7727" fmla="*/ 1995777 w 5252311"/>
              <a:gd name="connsiteY7727" fmla="*/ 4217157 h 5873374"/>
              <a:gd name="connsiteX7728" fmla="*/ 2000798 w 5252311"/>
              <a:gd name="connsiteY7728" fmla="*/ 4213979 h 5873374"/>
              <a:gd name="connsiteX7729" fmla="*/ 2002195 w 5252311"/>
              <a:gd name="connsiteY7729" fmla="*/ 4208766 h 5873374"/>
              <a:gd name="connsiteX7730" fmla="*/ 2004420 w 5252311"/>
              <a:gd name="connsiteY7730" fmla="*/ 4200056 h 5873374"/>
              <a:gd name="connsiteX7731" fmla="*/ 2005946 w 5252311"/>
              <a:gd name="connsiteY7731" fmla="*/ 4196432 h 5873374"/>
              <a:gd name="connsiteX7732" fmla="*/ 2013127 w 5252311"/>
              <a:gd name="connsiteY7732" fmla="*/ 4206350 h 5873374"/>
              <a:gd name="connsiteX7733" fmla="*/ 2016622 w 5252311"/>
              <a:gd name="connsiteY7733" fmla="*/ 4216140 h 5873374"/>
              <a:gd name="connsiteX7734" fmla="*/ 2027617 w 5252311"/>
              <a:gd name="connsiteY7734" fmla="*/ 4203362 h 5873374"/>
              <a:gd name="connsiteX7735" fmla="*/ 2043506 w 5252311"/>
              <a:gd name="connsiteY7735" fmla="*/ 4190774 h 5873374"/>
              <a:gd name="connsiteX7736" fmla="*/ 4321680 w 5252311"/>
              <a:gd name="connsiteY7736" fmla="*/ 4190424 h 5873374"/>
              <a:gd name="connsiteX7737" fmla="*/ 4331934 w 5252311"/>
              <a:gd name="connsiteY7737" fmla="*/ 4192427 h 5873374"/>
              <a:gd name="connsiteX7738" fmla="*/ 4329457 w 5252311"/>
              <a:gd name="connsiteY7738" fmla="*/ 4202726 h 5873374"/>
              <a:gd name="connsiteX7739" fmla="*/ 4323102 w 5252311"/>
              <a:gd name="connsiteY7739" fmla="*/ 4213216 h 5873374"/>
              <a:gd name="connsiteX7740" fmla="*/ 4314587 w 5252311"/>
              <a:gd name="connsiteY7740" fmla="*/ 4213978 h 5873374"/>
              <a:gd name="connsiteX7741" fmla="*/ 4315476 w 5252311"/>
              <a:gd name="connsiteY7741" fmla="*/ 4210418 h 5873374"/>
              <a:gd name="connsiteX7742" fmla="*/ 4317383 w 5252311"/>
              <a:gd name="connsiteY7742" fmla="*/ 4201009 h 5873374"/>
              <a:gd name="connsiteX7743" fmla="*/ 4321680 w 5252311"/>
              <a:gd name="connsiteY7743" fmla="*/ 4190424 h 5873374"/>
              <a:gd name="connsiteX7744" fmla="*/ 3916672 w 5252311"/>
              <a:gd name="connsiteY7744" fmla="*/ 4188294 h 5873374"/>
              <a:gd name="connsiteX7745" fmla="*/ 3920040 w 5252311"/>
              <a:gd name="connsiteY7745" fmla="*/ 4191727 h 5873374"/>
              <a:gd name="connsiteX7746" fmla="*/ 3916355 w 5252311"/>
              <a:gd name="connsiteY7746" fmla="*/ 4197068 h 5873374"/>
              <a:gd name="connsiteX7747" fmla="*/ 3912987 w 5252311"/>
              <a:gd name="connsiteY7747" fmla="*/ 4193634 h 5873374"/>
              <a:gd name="connsiteX7748" fmla="*/ 3916672 w 5252311"/>
              <a:gd name="connsiteY7748" fmla="*/ 4188294 h 5873374"/>
              <a:gd name="connsiteX7749" fmla="*/ 4181779 w 5252311"/>
              <a:gd name="connsiteY7749" fmla="*/ 4187341 h 5873374"/>
              <a:gd name="connsiteX7750" fmla="*/ 4190421 w 5252311"/>
              <a:gd name="connsiteY7750" fmla="*/ 4191155 h 5873374"/>
              <a:gd name="connsiteX7751" fmla="*/ 4174980 w 5252311"/>
              <a:gd name="connsiteY7751" fmla="*/ 4191664 h 5873374"/>
              <a:gd name="connsiteX7752" fmla="*/ 4181779 w 5252311"/>
              <a:gd name="connsiteY7752" fmla="*/ 4187341 h 5873374"/>
              <a:gd name="connsiteX7753" fmla="*/ 1902762 w 5252311"/>
              <a:gd name="connsiteY7753" fmla="*/ 4185688 h 5873374"/>
              <a:gd name="connsiteX7754" fmla="*/ 1906323 w 5252311"/>
              <a:gd name="connsiteY7754" fmla="*/ 4189312 h 5873374"/>
              <a:gd name="connsiteX7755" fmla="*/ 1904603 w 5252311"/>
              <a:gd name="connsiteY7755" fmla="*/ 4192745 h 5873374"/>
              <a:gd name="connsiteX7756" fmla="*/ 1901045 w 5252311"/>
              <a:gd name="connsiteY7756" fmla="*/ 4189121 h 5873374"/>
              <a:gd name="connsiteX7757" fmla="*/ 1902762 w 5252311"/>
              <a:gd name="connsiteY7757" fmla="*/ 4185688 h 5873374"/>
              <a:gd name="connsiteX7758" fmla="*/ 4098282 w 5252311"/>
              <a:gd name="connsiteY7758" fmla="*/ 4184512 h 5873374"/>
              <a:gd name="connsiteX7759" fmla="*/ 4108004 w 5252311"/>
              <a:gd name="connsiteY7759" fmla="*/ 4188231 h 5873374"/>
              <a:gd name="connsiteX7760" fmla="*/ 4104954 w 5252311"/>
              <a:gd name="connsiteY7760" fmla="*/ 4191664 h 5873374"/>
              <a:gd name="connsiteX7761" fmla="*/ 4097011 w 5252311"/>
              <a:gd name="connsiteY7761" fmla="*/ 4201900 h 5873374"/>
              <a:gd name="connsiteX7762" fmla="*/ 4085954 w 5252311"/>
              <a:gd name="connsiteY7762" fmla="*/ 4212008 h 5873374"/>
              <a:gd name="connsiteX7763" fmla="*/ 4076676 w 5252311"/>
              <a:gd name="connsiteY7763" fmla="*/ 4205523 h 5873374"/>
              <a:gd name="connsiteX7764" fmla="*/ 4081760 w 5252311"/>
              <a:gd name="connsiteY7764" fmla="*/ 4198530 h 5873374"/>
              <a:gd name="connsiteX7765" fmla="*/ 4089703 w 5252311"/>
              <a:gd name="connsiteY7765" fmla="*/ 4191092 h 5873374"/>
              <a:gd name="connsiteX7766" fmla="*/ 4098282 w 5252311"/>
              <a:gd name="connsiteY7766" fmla="*/ 4184512 h 5873374"/>
              <a:gd name="connsiteX7767" fmla="*/ 4281989 w 5252311"/>
              <a:gd name="connsiteY7767" fmla="*/ 4183971 h 5873374"/>
              <a:gd name="connsiteX7768" fmla="*/ 4285293 w 5252311"/>
              <a:gd name="connsiteY7768" fmla="*/ 4189375 h 5873374"/>
              <a:gd name="connsiteX7769" fmla="*/ 4281607 w 5252311"/>
              <a:gd name="connsiteY7769" fmla="*/ 4194524 h 5873374"/>
              <a:gd name="connsiteX7770" fmla="*/ 4278303 w 5252311"/>
              <a:gd name="connsiteY7770" fmla="*/ 4189121 h 5873374"/>
              <a:gd name="connsiteX7771" fmla="*/ 4281989 w 5252311"/>
              <a:gd name="connsiteY7771" fmla="*/ 4183971 h 5873374"/>
              <a:gd name="connsiteX7772" fmla="*/ 1937118 w 5252311"/>
              <a:gd name="connsiteY7772" fmla="*/ 4182073 h 5873374"/>
              <a:gd name="connsiteX7773" fmla="*/ 1943042 w 5252311"/>
              <a:gd name="connsiteY7773" fmla="*/ 4187341 h 5873374"/>
              <a:gd name="connsiteX7774" fmla="*/ 1955558 w 5252311"/>
              <a:gd name="connsiteY7774" fmla="*/ 4195161 h 5873374"/>
              <a:gd name="connsiteX7775" fmla="*/ 1957781 w 5252311"/>
              <a:gd name="connsiteY7775" fmla="*/ 4197322 h 5873374"/>
              <a:gd name="connsiteX7776" fmla="*/ 1953207 w 5252311"/>
              <a:gd name="connsiteY7776" fmla="*/ 4202599 h 5873374"/>
              <a:gd name="connsiteX7777" fmla="*/ 1947107 w 5252311"/>
              <a:gd name="connsiteY7777" fmla="*/ 4210291 h 5873374"/>
              <a:gd name="connsiteX7778" fmla="*/ 1944758 w 5252311"/>
              <a:gd name="connsiteY7778" fmla="*/ 4216712 h 5873374"/>
              <a:gd name="connsiteX7779" fmla="*/ 1954286 w 5252311"/>
              <a:gd name="connsiteY7779" fmla="*/ 4210546 h 5873374"/>
              <a:gd name="connsiteX7780" fmla="*/ 1963691 w 5252311"/>
              <a:gd name="connsiteY7780" fmla="*/ 4202091 h 5873374"/>
              <a:gd name="connsiteX7781" fmla="*/ 1959116 w 5252311"/>
              <a:gd name="connsiteY7781" fmla="*/ 4222434 h 5873374"/>
              <a:gd name="connsiteX7782" fmla="*/ 1938977 w 5252311"/>
              <a:gd name="connsiteY7782" fmla="*/ 4245448 h 5873374"/>
              <a:gd name="connsiteX7783" fmla="*/ 1920044 w 5252311"/>
              <a:gd name="connsiteY7783" fmla="*/ 4263503 h 5873374"/>
              <a:gd name="connsiteX7784" fmla="*/ 1911847 w 5252311"/>
              <a:gd name="connsiteY7784" fmla="*/ 4266745 h 5873374"/>
              <a:gd name="connsiteX7785" fmla="*/ 1912294 w 5252311"/>
              <a:gd name="connsiteY7785" fmla="*/ 4279587 h 5873374"/>
              <a:gd name="connsiteX7786" fmla="*/ 1912232 w 5252311"/>
              <a:gd name="connsiteY7786" fmla="*/ 4285881 h 5873374"/>
              <a:gd name="connsiteX7787" fmla="*/ 1929129 w 5252311"/>
              <a:gd name="connsiteY7787" fmla="*/ 4284228 h 5873374"/>
              <a:gd name="connsiteX7788" fmla="*/ 1947870 w 5252311"/>
              <a:gd name="connsiteY7788" fmla="*/ 4285945 h 5873374"/>
              <a:gd name="connsiteX7789" fmla="*/ 1950158 w 5252311"/>
              <a:gd name="connsiteY7789" fmla="*/ 4291094 h 5873374"/>
              <a:gd name="connsiteX7790" fmla="*/ 1940946 w 5252311"/>
              <a:gd name="connsiteY7790" fmla="*/ 4293764 h 5873374"/>
              <a:gd name="connsiteX7791" fmla="*/ 1935737 w 5252311"/>
              <a:gd name="connsiteY7791" fmla="*/ 4296180 h 5873374"/>
              <a:gd name="connsiteX7792" fmla="*/ 1931543 w 5252311"/>
              <a:gd name="connsiteY7792" fmla="*/ 4296371 h 5873374"/>
              <a:gd name="connsiteX7793" fmla="*/ 1906578 w 5252311"/>
              <a:gd name="connsiteY7793" fmla="*/ 4298278 h 5873374"/>
              <a:gd name="connsiteX7794" fmla="*/ 1885794 w 5252311"/>
              <a:gd name="connsiteY7794" fmla="*/ 4304889 h 5873374"/>
              <a:gd name="connsiteX7795" fmla="*/ 1880146 w 5252311"/>
              <a:gd name="connsiteY7795" fmla="*/ 4306606 h 5873374"/>
              <a:gd name="connsiteX7796" fmla="*/ 1886113 w 5252311"/>
              <a:gd name="connsiteY7796" fmla="*/ 4311374 h 5873374"/>
              <a:gd name="connsiteX7797" fmla="*/ 1893102 w 5252311"/>
              <a:gd name="connsiteY7797" fmla="*/ 4312836 h 5873374"/>
              <a:gd name="connsiteX7798" fmla="*/ 1900281 w 5252311"/>
              <a:gd name="connsiteY7798" fmla="*/ 4308195 h 5873374"/>
              <a:gd name="connsiteX7799" fmla="*/ 1903906 w 5252311"/>
              <a:gd name="connsiteY7799" fmla="*/ 4305144 h 5873374"/>
              <a:gd name="connsiteX7800" fmla="*/ 1898054 w 5252311"/>
              <a:gd name="connsiteY7800" fmla="*/ 4321228 h 5873374"/>
              <a:gd name="connsiteX7801" fmla="*/ 1889290 w 5252311"/>
              <a:gd name="connsiteY7801" fmla="*/ 4321292 h 5873374"/>
              <a:gd name="connsiteX7802" fmla="*/ 1882368 w 5252311"/>
              <a:gd name="connsiteY7802" fmla="*/ 4323517 h 5873374"/>
              <a:gd name="connsiteX7803" fmla="*/ 1876779 w 5252311"/>
              <a:gd name="connsiteY7803" fmla="*/ 4333689 h 5873374"/>
              <a:gd name="connsiteX7804" fmla="*/ 1865780 w 5252311"/>
              <a:gd name="connsiteY7804" fmla="*/ 4342398 h 5873374"/>
              <a:gd name="connsiteX7805" fmla="*/ 1855366 w 5252311"/>
              <a:gd name="connsiteY7805" fmla="*/ 4347293 h 5873374"/>
              <a:gd name="connsiteX7806" fmla="*/ 1841571 w 5252311"/>
              <a:gd name="connsiteY7806" fmla="*/ 4355558 h 5873374"/>
              <a:gd name="connsiteX7807" fmla="*/ 1831720 w 5252311"/>
              <a:gd name="connsiteY7807" fmla="*/ 4360453 h 5873374"/>
              <a:gd name="connsiteX7808" fmla="*/ 1824357 w 5252311"/>
              <a:gd name="connsiteY7808" fmla="*/ 4365476 h 5873374"/>
              <a:gd name="connsiteX7809" fmla="*/ 1823470 w 5252311"/>
              <a:gd name="connsiteY7809" fmla="*/ 4360199 h 5873374"/>
              <a:gd name="connsiteX7810" fmla="*/ 1819091 w 5252311"/>
              <a:gd name="connsiteY7810" fmla="*/ 4354414 h 5873374"/>
              <a:gd name="connsiteX7811" fmla="*/ 1816801 w 5252311"/>
              <a:gd name="connsiteY7811" fmla="*/ 4352443 h 5873374"/>
              <a:gd name="connsiteX7812" fmla="*/ 1821506 w 5252311"/>
              <a:gd name="connsiteY7812" fmla="*/ 4344369 h 5873374"/>
              <a:gd name="connsiteX7813" fmla="*/ 1828801 w 5252311"/>
              <a:gd name="connsiteY7813" fmla="*/ 4336041 h 5873374"/>
              <a:gd name="connsiteX7814" fmla="*/ 1836043 w 5252311"/>
              <a:gd name="connsiteY7814" fmla="*/ 4329302 h 5873374"/>
              <a:gd name="connsiteX7815" fmla="*/ 1830515 w 5252311"/>
              <a:gd name="connsiteY7815" fmla="*/ 4326314 h 5873374"/>
              <a:gd name="connsiteX7816" fmla="*/ 1834771 w 5252311"/>
              <a:gd name="connsiteY7816" fmla="*/ 4310675 h 5873374"/>
              <a:gd name="connsiteX7817" fmla="*/ 1841061 w 5252311"/>
              <a:gd name="connsiteY7817" fmla="*/ 4285627 h 5873374"/>
              <a:gd name="connsiteX7818" fmla="*/ 1845576 w 5252311"/>
              <a:gd name="connsiteY7818" fmla="*/ 4256955 h 5873374"/>
              <a:gd name="connsiteX7819" fmla="*/ 1854860 w 5252311"/>
              <a:gd name="connsiteY7819" fmla="*/ 4240425 h 5873374"/>
              <a:gd name="connsiteX7820" fmla="*/ 1866991 w 5252311"/>
              <a:gd name="connsiteY7820" fmla="*/ 4235276 h 5873374"/>
              <a:gd name="connsiteX7821" fmla="*/ 1858603 w 5252311"/>
              <a:gd name="connsiteY7821" fmla="*/ 4250788 h 5873374"/>
              <a:gd name="connsiteX7822" fmla="*/ 1851044 w 5252311"/>
              <a:gd name="connsiteY7822" fmla="*/ 4284355 h 5873374"/>
              <a:gd name="connsiteX7823" fmla="*/ 1862226 w 5252311"/>
              <a:gd name="connsiteY7823" fmla="*/ 4290776 h 5873374"/>
              <a:gd name="connsiteX7824" fmla="*/ 1863177 w 5252311"/>
              <a:gd name="connsiteY7824" fmla="*/ 4306415 h 5873374"/>
              <a:gd name="connsiteX7825" fmla="*/ 1873728 w 5252311"/>
              <a:gd name="connsiteY7825" fmla="*/ 4316778 h 5873374"/>
              <a:gd name="connsiteX7826" fmla="*/ 1876398 w 5252311"/>
              <a:gd name="connsiteY7826" fmla="*/ 4311692 h 5873374"/>
              <a:gd name="connsiteX7827" fmla="*/ 1878240 w 5252311"/>
              <a:gd name="connsiteY7827" fmla="*/ 4295735 h 5873374"/>
              <a:gd name="connsiteX7828" fmla="*/ 1888144 w 5252311"/>
              <a:gd name="connsiteY7828" fmla="*/ 4292938 h 5873374"/>
              <a:gd name="connsiteX7829" fmla="*/ 1896527 w 5252311"/>
              <a:gd name="connsiteY7829" fmla="*/ 4289695 h 5873374"/>
              <a:gd name="connsiteX7830" fmla="*/ 1895831 w 5252311"/>
              <a:gd name="connsiteY7830" fmla="*/ 4280541 h 5873374"/>
              <a:gd name="connsiteX7831" fmla="*/ 1890437 w 5252311"/>
              <a:gd name="connsiteY7831" fmla="*/ 4284037 h 5873374"/>
              <a:gd name="connsiteX7832" fmla="*/ 1887065 w 5252311"/>
              <a:gd name="connsiteY7832" fmla="*/ 4285690 h 5873374"/>
              <a:gd name="connsiteX7833" fmla="*/ 1881481 w 5252311"/>
              <a:gd name="connsiteY7833" fmla="*/ 4287089 h 5873374"/>
              <a:gd name="connsiteX7834" fmla="*/ 1865972 w 5252311"/>
              <a:gd name="connsiteY7834" fmla="*/ 4287216 h 5873374"/>
              <a:gd name="connsiteX7835" fmla="*/ 1871185 w 5252311"/>
              <a:gd name="connsiteY7835" fmla="*/ 4278633 h 5873374"/>
              <a:gd name="connsiteX7836" fmla="*/ 1867372 w 5252311"/>
              <a:gd name="connsiteY7836" fmla="*/ 4261977 h 5873374"/>
              <a:gd name="connsiteX7837" fmla="*/ 1877415 w 5252311"/>
              <a:gd name="connsiteY7837" fmla="*/ 4256446 h 5873374"/>
              <a:gd name="connsiteX7838" fmla="*/ 1900473 w 5252311"/>
              <a:gd name="connsiteY7838" fmla="*/ 4249135 h 5873374"/>
              <a:gd name="connsiteX7839" fmla="*/ 1920554 w 5252311"/>
              <a:gd name="connsiteY7839" fmla="*/ 4242333 h 5873374"/>
              <a:gd name="connsiteX7840" fmla="*/ 1927986 w 5252311"/>
              <a:gd name="connsiteY7840" fmla="*/ 4235213 h 5873374"/>
              <a:gd name="connsiteX7841" fmla="*/ 1931735 w 5252311"/>
              <a:gd name="connsiteY7841" fmla="*/ 4229173 h 5873374"/>
              <a:gd name="connsiteX7842" fmla="*/ 1931164 w 5252311"/>
              <a:gd name="connsiteY7842" fmla="*/ 4225613 h 5873374"/>
              <a:gd name="connsiteX7843" fmla="*/ 1932180 w 5252311"/>
              <a:gd name="connsiteY7843" fmla="*/ 4222116 h 5873374"/>
              <a:gd name="connsiteX7844" fmla="*/ 1938468 w 5252311"/>
              <a:gd name="connsiteY7844" fmla="*/ 4218493 h 5873374"/>
              <a:gd name="connsiteX7845" fmla="*/ 1929765 w 5252311"/>
              <a:gd name="connsiteY7845" fmla="*/ 4216522 h 5873374"/>
              <a:gd name="connsiteX7846" fmla="*/ 1903651 w 5252311"/>
              <a:gd name="connsiteY7846" fmla="*/ 4209846 h 5873374"/>
              <a:gd name="connsiteX7847" fmla="*/ 1908798 w 5252311"/>
              <a:gd name="connsiteY7847" fmla="*/ 4208448 h 5873374"/>
              <a:gd name="connsiteX7848" fmla="*/ 1916232 w 5252311"/>
              <a:gd name="connsiteY7848" fmla="*/ 4207113 h 5873374"/>
              <a:gd name="connsiteX7849" fmla="*/ 1928050 w 5252311"/>
              <a:gd name="connsiteY7849" fmla="*/ 4206159 h 5873374"/>
              <a:gd name="connsiteX7850" fmla="*/ 1938215 w 5252311"/>
              <a:gd name="connsiteY7850" fmla="*/ 4201582 h 5873374"/>
              <a:gd name="connsiteX7851" fmla="*/ 1929447 w 5252311"/>
              <a:gd name="connsiteY7851" fmla="*/ 4198085 h 5873374"/>
              <a:gd name="connsiteX7852" fmla="*/ 1931100 w 5252311"/>
              <a:gd name="connsiteY7852" fmla="*/ 4188677 h 5873374"/>
              <a:gd name="connsiteX7853" fmla="*/ 1937118 w 5252311"/>
              <a:gd name="connsiteY7853" fmla="*/ 4182073 h 5873374"/>
              <a:gd name="connsiteX7854" fmla="*/ 1845369 w 5252311"/>
              <a:gd name="connsiteY7854" fmla="*/ 4176946 h 5873374"/>
              <a:gd name="connsiteX7855" fmla="*/ 1846466 w 5252311"/>
              <a:gd name="connsiteY7855" fmla="*/ 4181873 h 5873374"/>
              <a:gd name="connsiteX7856" fmla="*/ 1849457 w 5252311"/>
              <a:gd name="connsiteY7856" fmla="*/ 4189248 h 5873374"/>
              <a:gd name="connsiteX7857" fmla="*/ 1830959 w 5252311"/>
              <a:gd name="connsiteY7857" fmla="*/ 4214677 h 5873374"/>
              <a:gd name="connsiteX7858" fmla="*/ 1830959 w 5252311"/>
              <a:gd name="connsiteY7858" fmla="*/ 4210291 h 5873374"/>
              <a:gd name="connsiteX7859" fmla="*/ 1836676 w 5252311"/>
              <a:gd name="connsiteY7859" fmla="*/ 4206985 h 5873374"/>
              <a:gd name="connsiteX7860" fmla="*/ 1840808 w 5252311"/>
              <a:gd name="connsiteY7860" fmla="*/ 4204823 h 5873374"/>
              <a:gd name="connsiteX7861" fmla="*/ 1843224 w 5252311"/>
              <a:gd name="connsiteY7861" fmla="*/ 4196114 h 5873374"/>
              <a:gd name="connsiteX7862" fmla="*/ 1839919 w 5252311"/>
              <a:gd name="connsiteY7862" fmla="*/ 4190392 h 5873374"/>
              <a:gd name="connsiteX7863" fmla="*/ 1833814 w 5252311"/>
              <a:gd name="connsiteY7863" fmla="*/ 4194588 h 5873374"/>
              <a:gd name="connsiteX7864" fmla="*/ 1831720 w 5252311"/>
              <a:gd name="connsiteY7864" fmla="*/ 4194333 h 5873374"/>
              <a:gd name="connsiteX7865" fmla="*/ 1836361 w 5252311"/>
              <a:gd name="connsiteY7865" fmla="*/ 4183272 h 5873374"/>
              <a:gd name="connsiteX7866" fmla="*/ 1845369 w 5252311"/>
              <a:gd name="connsiteY7866" fmla="*/ 4176946 h 5873374"/>
              <a:gd name="connsiteX7867" fmla="*/ 3861 w 5252311"/>
              <a:gd name="connsiteY7867" fmla="*/ 4175240 h 5873374"/>
              <a:gd name="connsiteX7868" fmla="*/ 7174 w 5252311"/>
              <a:gd name="connsiteY7868" fmla="*/ 4178886 h 5873374"/>
              <a:gd name="connsiteX7869" fmla="*/ 21606 w 5252311"/>
              <a:gd name="connsiteY7869" fmla="*/ 4182827 h 5873374"/>
              <a:gd name="connsiteX7870" fmla="*/ 32599 w 5252311"/>
              <a:gd name="connsiteY7870" fmla="*/ 4186451 h 5873374"/>
              <a:gd name="connsiteX7871" fmla="*/ 44354 w 5252311"/>
              <a:gd name="connsiteY7871" fmla="*/ 4185116 h 5873374"/>
              <a:gd name="connsiteX7872" fmla="*/ 59540 w 5252311"/>
              <a:gd name="connsiteY7872" fmla="*/ 4187405 h 5873374"/>
              <a:gd name="connsiteX7873" fmla="*/ 52424 w 5252311"/>
              <a:gd name="connsiteY7873" fmla="*/ 4195479 h 5873374"/>
              <a:gd name="connsiteX7874" fmla="*/ 42956 w 5252311"/>
              <a:gd name="connsiteY7874" fmla="*/ 4195415 h 5873374"/>
              <a:gd name="connsiteX7875" fmla="*/ 34124 w 5252311"/>
              <a:gd name="connsiteY7875" fmla="*/ 4196687 h 5873374"/>
              <a:gd name="connsiteX7876" fmla="*/ 29930 w 5252311"/>
              <a:gd name="connsiteY7876" fmla="*/ 4200247 h 5873374"/>
              <a:gd name="connsiteX7877" fmla="*/ 31900 w 5252311"/>
              <a:gd name="connsiteY7877" fmla="*/ 4209274 h 5873374"/>
              <a:gd name="connsiteX7878" fmla="*/ 60304 w 5252311"/>
              <a:gd name="connsiteY7878" fmla="*/ 4219700 h 5873374"/>
              <a:gd name="connsiteX7879" fmla="*/ 72503 w 5252311"/>
              <a:gd name="connsiteY7879" fmla="*/ 4221925 h 5873374"/>
              <a:gd name="connsiteX7880" fmla="*/ 73075 w 5252311"/>
              <a:gd name="connsiteY7880" fmla="*/ 4235339 h 5873374"/>
              <a:gd name="connsiteX7881" fmla="*/ 69771 w 5252311"/>
              <a:gd name="connsiteY7881" fmla="*/ 4229745 h 5873374"/>
              <a:gd name="connsiteX7882" fmla="*/ 46260 w 5252311"/>
              <a:gd name="connsiteY7882" fmla="*/ 4225040 h 5873374"/>
              <a:gd name="connsiteX7883" fmla="*/ 20779 w 5252311"/>
              <a:gd name="connsiteY7883" fmla="*/ 4226248 h 5873374"/>
              <a:gd name="connsiteX7884" fmla="*/ 24084 w 5252311"/>
              <a:gd name="connsiteY7884" fmla="*/ 4231144 h 5873374"/>
              <a:gd name="connsiteX7885" fmla="*/ 32789 w 5252311"/>
              <a:gd name="connsiteY7885" fmla="*/ 4242714 h 5873374"/>
              <a:gd name="connsiteX7886" fmla="*/ 53187 w 5252311"/>
              <a:gd name="connsiteY7886" fmla="*/ 4261532 h 5873374"/>
              <a:gd name="connsiteX7887" fmla="*/ 80953 w 5252311"/>
              <a:gd name="connsiteY7887" fmla="*/ 4285181 h 5873374"/>
              <a:gd name="connsiteX7888" fmla="*/ 86609 w 5252311"/>
              <a:gd name="connsiteY7888" fmla="*/ 4281875 h 5873374"/>
              <a:gd name="connsiteX7889" fmla="*/ 70470 w 5252311"/>
              <a:gd name="connsiteY7889" fmla="*/ 4268652 h 5873374"/>
              <a:gd name="connsiteX7890" fmla="*/ 59731 w 5252311"/>
              <a:gd name="connsiteY7890" fmla="*/ 4263693 h 5873374"/>
              <a:gd name="connsiteX7891" fmla="*/ 69644 w 5252311"/>
              <a:gd name="connsiteY7891" fmla="*/ 4261595 h 5873374"/>
              <a:gd name="connsiteX7892" fmla="*/ 88198 w 5252311"/>
              <a:gd name="connsiteY7892" fmla="*/ 4268970 h 5873374"/>
              <a:gd name="connsiteX7893" fmla="*/ 95250 w 5252311"/>
              <a:gd name="connsiteY7893" fmla="*/ 4276599 h 5873374"/>
              <a:gd name="connsiteX7894" fmla="*/ 105798 w 5252311"/>
              <a:gd name="connsiteY7894" fmla="*/ 4275900 h 5873374"/>
              <a:gd name="connsiteX7895" fmla="*/ 114822 w 5252311"/>
              <a:gd name="connsiteY7895" fmla="*/ 4274120 h 5873374"/>
              <a:gd name="connsiteX7896" fmla="*/ 117999 w 5252311"/>
              <a:gd name="connsiteY7896" fmla="*/ 4273484 h 5873374"/>
              <a:gd name="connsiteX7897" fmla="*/ 119650 w 5252311"/>
              <a:gd name="connsiteY7897" fmla="*/ 4267444 h 5873374"/>
              <a:gd name="connsiteX7898" fmla="*/ 123463 w 5252311"/>
              <a:gd name="connsiteY7898" fmla="*/ 4260387 h 5873374"/>
              <a:gd name="connsiteX7899" fmla="*/ 135472 w 5252311"/>
              <a:gd name="connsiteY7899" fmla="*/ 4258734 h 5873374"/>
              <a:gd name="connsiteX7900" fmla="*/ 133376 w 5252311"/>
              <a:gd name="connsiteY7900" fmla="*/ 4265664 h 5873374"/>
              <a:gd name="connsiteX7901" fmla="*/ 122509 w 5252311"/>
              <a:gd name="connsiteY7901" fmla="*/ 4289187 h 5873374"/>
              <a:gd name="connsiteX7902" fmla="*/ 122764 w 5252311"/>
              <a:gd name="connsiteY7902" fmla="*/ 4303236 h 5873374"/>
              <a:gd name="connsiteX7903" fmla="*/ 112280 w 5252311"/>
              <a:gd name="connsiteY7903" fmla="*/ 4306987 h 5873374"/>
              <a:gd name="connsiteX7904" fmla="*/ 112979 w 5252311"/>
              <a:gd name="connsiteY7904" fmla="*/ 4316968 h 5873374"/>
              <a:gd name="connsiteX7905" fmla="*/ 130834 w 5252311"/>
              <a:gd name="connsiteY7905" fmla="*/ 4336231 h 5873374"/>
              <a:gd name="connsiteX7906" fmla="*/ 159745 w 5252311"/>
              <a:gd name="connsiteY7906" fmla="*/ 4345195 h 5873374"/>
              <a:gd name="connsiteX7907" fmla="*/ 172137 w 5252311"/>
              <a:gd name="connsiteY7907" fmla="*/ 4342334 h 5873374"/>
              <a:gd name="connsiteX7908" fmla="*/ 168451 w 5252311"/>
              <a:gd name="connsiteY7908" fmla="*/ 4346276 h 5873374"/>
              <a:gd name="connsiteX7909" fmla="*/ 163558 w 5252311"/>
              <a:gd name="connsiteY7909" fmla="*/ 4354668 h 5873374"/>
              <a:gd name="connsiteX7910" fmla="*/ 165337 w 5252311"/>
              <a:gd name="connsiteY7910" fmla="*/ 4357910 h 5873374"/>
              <a:gd name="connsiteX7911" fmla="*/ 186751 w 5252311"/>
              <a:gd name="connsiteY7911" fmla="*/ 4373104 h 5873374"/>
              <a:gd name="connsiteX7912" fmla="*/ 191326 w 5252311"/>
              <a:gd name="connsiteY7912" fmla="*/ 4368336 h 5873374"/>
              <a:gd name="connsiteX7913" fmla="*/ 192088 w 5252311"/>
              <a:gd name="connsiteY7913" fmla="*/ 4361343 h 5873374"/>
              <a:gd name="connsiteX7914" fmla="*/ 188784 w 5252311"/>
              <a:gd name="connsiteY7914" fmla="*/ 4361025 h 5873374"/>
              <a:gd name="connsiteX7915" fmla="*/ 181032 w 5252311"/>
              <a:gd name="connsiteY7915" fmla="*/ 4357084 h 5873374"/>
              <a:gd name="connsiteX7916" fmla="*/ 189038 w 5252311"/>
              <a:gd name="connsiteY7916" fmla="*/ 4354032 h 5873374"/>
              <a:gd name="connsiteX7917" fmla="*/ 202955 w 5252311"/>
              <a:gd name="connsiteY7917" fmla="*/ 4358418 h 5873374"/>
              <a:gd name="connsiteX7918" fmla="*/ 211342 w 5252311"/>
              <a:gd name="connsiteY7918" fmla="*/ 4354858 h 5873374"/>
              <a:gd name="connsiteX7919" fmla="*/ 220809 w 5252311"/>
              <a:gd name="connsiteY7919" fmla="*/ 4349772 h 5873374"/>
              <a:gd name="connsiteX7920" fmla="*/ 227990 w 5252311"/>
              <a:gd name="connsiteY7920" fmla="*/ 4350027 h 5873374"/>
              <a:gd name="connsiteX7921" fmla="*/ 220428 w 5252311"/>
              <a:gd name="connsiteY7921" fmla="*/ 4357846 h 5873374"/>
              <a:gd name="connsiteX7922" fmla="*/ 225321 w 5252311"/>
              <a:gd name="connsiteY7922" fmla="*/ 4374884 h 5873374"/>
              <a:gd name="connsiteX7923" fmla="*/ 234789 w 5252311"/>
              <a:gd name="connsiteY7923" fmla="*/ 4375583 h 5873374"/>
              <a:gd name="connsiteX7924" fmla="*/ 225958 w 5252311"/>
              <a:gd name="connsiteY7924" fmla="*/ 4377872 h 5873374"/>
              <a:gd name="connsiteX7925" fmla="*/ 207530 w 5252311"/>
              <a:gd name="connsiteY7925" fmla="*/ 4378063 h 5873374"/>
              <a:gd name="connsiteX7926" fmla="*/ 197744 w 5252311"/>
              <a:gd name="connsiteY7926" fmla="*/ 4381750 h 5873374"/>
              <a:gd name="connsiteX7927" fmla="*/ 206958 w 5252311"/>
              <a:gd name="connsiteY7927" fmla="*/ 4393829 h 5873374"/>
              <a:gd name="connsiteX7928" fmla="*/ 223542 w 5252311"/>
              <a:gd name="connsiteY7928" fmla="*/ 4406735 h 5873374"/>
              <a:gd name="connsiteX7929" fmla="*/ 243114 w 5252311"/>
              <a:gd name="connsiteY7929" fmla="*/ 4414300 h 5873374"/>
              <a:gd name="connsiteX7930" fmla="*/ 253598 w 5252311"/>
              <a:gd name="connsiteY7930" fmla="*/ 4419958 h 5873374"/>
              <a:gd name="connsiteX7931" fmla="*/ 262557 w 5252311"/>
              <a:gd name="connsiteY7931" fmla="*/ 4425044 h 5873374"/>
              <a:gd name="connsiteX7932" fmla="*/ 273233 w 5252311"/>
              <a:gd name="connsiteY7932" fmla="*/ 4431084 h 5873374"/>
              <a:gd name="connsiteX7933" fmla="*/ 285751 w 5252311"/>
              <a:gd name="connsiteY7933" fmla="*/ 4449647 h 5873374"/>
              <a:gd name="connsiteX7934" fmla="*/ 298457 w 5252311"/>
              <a:gd name="connsiteY7934" fmla="*/ 4462552 h 5873374"/>
              <a:gd name="connsiteX7935" fmla="*/ 283844 w 5252311"/>
              <a:gd name="connsiteY7935" fmla="*/ 4459755 h 5873374"/>
              <a:gd name="connsiteX7936" fmla="*/ 251756 w 5252311"/>
              <a:gd name="connsiteY7936" fmla="*/ 4444370 h 5873374"/>
              <a:gd name="connsiteX7937" fmla="*/ 211342 w 5252311"/>
              <a:gd name="connsiteY7937" fmla="*/ 4415635 h 5873374"/>
              <a:gd name="connsiteX7938" fmla="*/ 203717 w 5252311"/>
              <a:gd name="connsiteY7938" fmla="*/ 4412393 h 5873374"/>
              <a:gd name="connsiteX7939" fmla="*/ 200159 w 5252311"/>
              <a:gd name="connsiteY7939" fmla="*/ 4408769 h 5873374"/>
              <a:gd name="connsiteX7940" fmla="*/ 189356 w 5252311"/>
              <a:gd name="connsiteY7940" fmla="*/ 4401522 h 5873374"/>
              <a:gd name="connsiteX7941" fmla="*/ 179189 w 5252311"/>
              <a:gd name="connsiteY7941" fmla="*/ 4396054 h 5873374"/>
              <a:gd name="connsiteX7942" fmla="*/ 176330 w 5252311"/>
              <a:gd name="connsiteY7942" fmla="*/ 4393130 h 5873374"/>
              <a:gd name="connsiteX7943" fmla="*/ 159491 w 5252311"/>
              <a:gd name="connsiteY7943" fmla="*/ 4377745 h 5873374"/>
              <a:gd name="connsiteX7944" fmla="*/ 129944 w 5252311"/>
              <a:gd name="connsiteY7944" fmla="*/ 4354731 h 5873374"/>
              <a:gd name="connsiteX7945" fmla="*/ 111327 w 5252311"/>
              <a:gd name="connsiteY7945" fmla="*/ 4340364 h 5873374"/>
              <a:gd name="connsiteX7946" fmla="*/ 103511 w 5252311"/>
              <a:gd name="connsiteY7946" fmla="*/ 4333052 h 5873374"/>
              <a:gd name="connsiteX7947" fmla="*/ 97410 w 5252311"/>
              <a:gd name="connsiteY7947" fmla="*/ 4327712 h 5873374"/>
              <a:gd name="connsiteX7948" fmla="*/ 85465 w 5252311"/>
              <a:gd name="connsiteY7948" fmla="*/ 4318176 h 5873374"/>
              <a:gd name="connsiteX7949" fmla="*/ 70851 w 5252311"/>
              <a:gd name="connsiteY7949" fmla="*/ 4310293 h 5873374"/>
              <a:gd name="connsiteX7950" fmla="*/ 65704 w 5252311"/>
              <a:gd name="connsiteY7950" fmla="*/ 4307623 h 5873374"/>
              <a:gd name="connsiteX7951" fmla="*/ 57953 w 5252311"/>
              <a:gd name="connsiteY7951" fmla="*/ 4298023 h 5873374"/>
              <a:gd name="connsiteX7952" fmla="*/ 45689 w 5252311"/>
              <a:gd name="connsiteY7952" fmla="*/ 4288106 h 5873374"/>
              <a:gd name="connsiteX7953" fmla="*/ 38127 w 5252311"/>
              <a:gd name="connsiteY7953" fmla="*/ 4283465 h 5873374"/>
              <a:gd name="connsiteX7954" fmla="*/ 32408 w 5252311"/>
              <a:gd name="connsiteY7954" fmla="*/ 4275709 h 5873374"/>
              <a:gd name="connsiteX7955" fmla="*/ 26752 w 5252311"/>
              <a:gd name="connsiteY7955" fmla="*/ 4266173 h 5873374"/>
              <a:gd name="connsiteX7956" fmla="*/ 23956 w 5252311"/>
              <a:gd name="connsiteY7956" fmla="*/ 4270432 h 5873374"/>
              <a:gd name="connsiteX7957" fmla="*/ 16841 w 5252311"/>
              <a:gd name="connsiteY7957" fmla="*/ 4283338 h 5873374"/>
              <a:gd name="connsiteX7958" fmla="*/ 11503 w 5252311"/>
              <a:gd name="connsiteY7958" fmla="*/ 4294908 h 5873374"/>
              <a:gd name="connsiteX7959" fmla="*/ 12964 w 5252311"/>
              <a:gd name="connsiteY7959" fmla="*/ 4303364 h 5873374"/>
              <a:gd name="connsiteX7960" fmla="*/ 13218 w 5252311"/>
              <a:gd name="connsiteY7960" fmla="*/ 4311438 h 5873374"/>
              <a:gd name="connsiteX7961" fmla="*/ 17984 w 5252311"/>
              <a:gd name="connsiteY7961" fmla="*/ 4305462 h 5873374"/>
              <a:gd name="connsiteX7962" fmla="*/ 27706 w 5252311"/>
              <a:gd name="connsiteY7962" fmla="*/ 4294209 h 5873374"/>
              <a:gd name="connsiteX7963" fmla="*/ 37110 w 5252311"/>
              <a:gd name="connsiteY7963" fmla="*/ 4306288 h 5873374"/>
              <a:gd name="connsiteX7964" fmla="*/ 45689 w 5252311"/>
              <a:gd name="connsiteY7964" fmla="*/ 4321164 h 5873374"/>
              <a:gd name="connsiteX7965" fmla="*/ 52361 w 5252311"/>
              <a:gd name="connsiteY7965" fmla="*/ 4326314 h 5873374"/>
              <a:gd name="connsiteX7966" fmla="*/ 38190 w 5252311"/>
              <a:gd name="connsiteY7966" fmla="*/ 4319766 h 5873374"/>
              <a:gd name="connsiteX7967" fmla="*/ 22305 w 5252311"/>
              <a:gd name="connsiteY7967" fmla="*/ 4319956 h 5873374"/>
              <a:gd name="connsiteX7968" fmla="*/ 16968 w 5252311"/>
              <a:gd name="connsiteY7968" fmla="*/ 4324661 h 5873374"/>
              <a:gd name="connsiteX7969" fmla="*/ 27960 w 5252311"/>
              <a:gd name="connsiteY7969" fmla="*/ 4351680 h 5873374"/>
              <a:gd name="connsiteX7970" fmla="*/ 70343 w 5252311"/>
              <a:gd name="connsiteY7970" fmla="*/ 4384102 h 5873374"/>
              <a:gd name="connsiteX7971" fmla="*/ 96394 w 5252311"/>
              <a:gd name="connsiteY7971" fmla="*/ 4402539 h 5873374"/>
              <a:gd name="connsiteX7972" fmla="*/ 115648 w 5252311"/>
              <a:gd name="connsiteY7972" fmla="*/ 4419577 h 5873374"/>
              <a:gd name="connsiteX7973" fmla="*/ 119205 w 5252311"/>
              <a:gd name="connsiteY7973" fmla="*/ 4423200 h 5873374"/>
              <a:gd name="connsiteX7974" fmla="*/ 126196 w 5252311"/>
              <a:gd name="connsiteY7974" fmla="*/ 4434326 h 5873374"/>
              <a:gd name="connsiteX7975" fmla="*/ 128991 w 5252311"/>
              <a:gd name="connsiteY7975" fmla="*/ 4444434 h 5873374"/>
              <a:gd name="connsiteX7976" fmla="*/ 135600 w 5252311"/>
              <a:gd name="connsiteY7976" fmla="*/ 4455369 h 5873374"/>
              <a:gd name="connsiteX7977" fmla="*/ 140429 w 5252311"/>
              <a:gd name="connsiteY7977" fmla="*/ 4450283 h 5873374"/>
              <a:gd name="connsiteX7978" fmla="*/ 166481 w 5252311"/>
              <a:gd name="connsiteY7978" fmla="*/ 4456322 h 5873374"/>
              <a:gd name="connsiteX7979" fmla="*/ 182239 w 5252311"/>
              <a:gd name="connsiteY7979" fmla="*/ 4467575 h 5873374"/>
              <a:gd name="connsiteX7980" fmla="*/ 206132 w 5252311"/>
              <a:gd name="connsiteY7980" fmla="*/ 4486329 h 5873374"/>
              <a:gd name="connsiteX7981" fmla="*/ 232184 w 5252311"/>
              <a:gd name="connsiteY7981" fmla="*/ 4503431 h 5873374"/>
              <a:gd name="connsiteX7982" fmla="*/ 245909 w 5252311"/>
              <a:gd name="connsiteY7982" fmla="*/ 4512013 h 5873374"/>
              <a:gd name="connsiteX7983" fmla="*/ 252518 w 5252311"/>
              <a:gd name="connsiteY7983" fmla="*/ 4524219 h 5873374"/>
              <a:gd name="connsiteX7984" fmla="*/ 221254 w 5252311"/>
              <a:gd name="connsiteY7984" fmla="*/ 4518180 h 5873374"/>
              <a:gd name="connsiteX7985" fmla="*/ 188657 w 5252311"/>
              <a:gd name="connsiteY7985" fmla="*/ 4502795 h 5873374"/>
              <a:gd name="connsiteX7986" fmla="*/ 174296 w 5252311"/>
              <a:gd name="connsiteY7986" fmla="*/ 4492623 h 5873374"/>
              <a:gd name="connsiteX7987" fmla="*/ 169849 w 5252311"/>
              <a:gd name="connsiteY7987" fmla="*/ 4484040 h 5873374"/>
              <a:gd name="connsiteX7988" fmla="*/ 162923 w 5252311"/>
              <a:gd name="connsiteY7988" fmla="*/ 4476221 h 5873374"/>
              <a:gd name="connsiteX7989" fmla="*/ 168133 w 5252311"/>
              <a:gd name="connsiteY7989" fmla="*/ 4477810 h 5873374"/>
              <a:gd name="connsiteX7990" fmla="*/ 168451 w 5252311"/>
              <a:gd name="connsiteY7990" fmla="*/ 4469291 h 5873374"/>
              <a:gd name="connsiteX7991" fmla="*/ 154408 w 5252311"/>
              <a:gd name="connsiteY7991" fmla="*/ 4466621 h 5873374"/>
              <a:gd name="connsiteX7992" fmla="*/ 150722 w 5252311"/>
              <a:gd name="connsiteY7992" fmla="*/ 4473487 h 5873374"/>
              <a:gd name="connsiteX7993" fmla="*/ 147608 w 5252311"/>
              <a:gd name="connsiteY7993" fmla="*/ 4466367 h 5873374"/>
              <a:gd name="connsiteX7994" fmla="*/ 136108 w 5252311"/>
              <a:gd name="connsiteY7994" fmla="*/ 4461281 h 5873374"/>
              <a:gd name="connsiteX7995" fmla="*/ 132232 w 5252311"/>
              <a:gd name="connsiteY7995" fmla="*/ 4466303 h 5873374"/>
              <a:gd name="connsiteX7996" fmla="*/ 132295 w 5252311"/>
              <a:gd name="connsiteY7996" fmla="*/ 4469291 h 5873374"/>
              <a:gd name="connsiteX7997" fmla="*/ 118189 w 5252311"/>
              <a:gd name="connsiteY7997" fmla="*/ 4451936 h 5873374"/>
              <a:gd name="connsiteX7998" fmla="*/ 113360 w 5252311"/>
              <a:gd name="connsiteY7998" fmla="*/ 4440492 h 5873374"/>
              <a:gd name="connsiteX7999" fmla="*/ 108021 w 5252311"/>
              <a:gd name="connsiteY7999" fmla="*/ 4441700 h 5873374"/>
              <a:gd name="connsiteX8000" fmla="*/ 102939 w 5252311"/>
              <a:gd name="connsiteY8000" fmla="*/ 4447168 h 5873374"/>
              <a:gd name="connsiteX8001" fmla="*/ 92835 w 5252311"/>
              <a:gd name="connsiteY8001" fmla="*/ 4436042 h 5873374"/>
              <a:gd name="connsiteX8002" fmla="*/ 90166 w 5252311"/>
              <a:gd name="connsiteY8002" fmla="*/ 4432292 h 5873374"/>
              <a:gd name="connsiteX8003" fmla="*/ 86609 w 5252311"/>
              <a:gd name="connsiteY8003" fmla="*/ 4423391 h 5873374"/>
              <a:gd name="connsiteX8004" fmla="*/ 79873 w 5252311"/>
              <a:gd name="connsiteY8004" fmla="*/ 4420149 h 5873374"/>
              <a:gd name="connsiteX8005" fmla="*/ 68691 w 5252311"/>
              <a:gd name="connsiteY8005" fmla="*/ 4418178 h 5873374"/>
              <a:gd name="connsiteX8006" fmla="*/ 72186 w 5252311"/>
              <a:gd name="connsiteY8006" fmla="*/ 4414427 h 5873374"/>
              <a:gd name="connsiteX8007" fmla="*/ 75807 w 5252311"/>
              <a:gd name="connsiteY8007" fmla="*/ 4411058 h 5873374"/>
              <a:gd name="connsiteX8008" fmla="*/ 60430 w 5252311"/>
              <a:gd name="connsiteY8008" fmla="*/ 4409087 h 5873374"/>
              <a:gd name="connsiteX8009" fmla="*/ 44799 w 5252311"/>
              <a:gd name="connsiteY8009" fmla="*/ 4404509 h 5873374"/>
              <a:gd name="connsiteX8010" fmla="*/ 46197 w 5252311"/>
              <a:gd name="connsiteY8010" fmla="*/ 4394910 h 5873374"/>
              <a:gd name="connsiteX8011" fmla="*/ 34251 w 5252311"/>
              <a:gd name="connsiteY8011" fmla="*/ 4375711 h 5873374"/>
              <a:gd name="connsiteX8012" fmla="*/ 12583 w 5252311"/>
              <a:gd name="connsiteY8012" fmla="*/ 4362805 h 5873374"/>
              <a:gd name="connsiteX8013" fmla="*/ 34950 w 5252311"/>
              <a:gd name="connsiteY8013" fmla="*/ 4385056 h 5873374"/>
              <a:gd name="connsiteX8014" fmla="*/ 39652 w 5252311"/>
              <a:gd name="connsiteY8014" fmla="*/ 4390523 h 5873374"/>
              <a:gd name="connsiteX8015" fmla="*/ 34187 w 5252311"/>
              <a:gd name="connsiteY8015" fmla="*/ 4395609 h 5873374"/>
              <a:gd name="connsiteX8016" fmla="*/ 29104 w 5252311"/>
              <a:gd name="connsiteY8016" fmla="*/ 4390523 h 5873374"/>
              <a:gd name="connsiteX8017" fmla="*/ 19358 w 5252311"/>
              <a:gd name="connsiteY8017" fmla="*/ 4381973 h 5873374"/>
              <a:gd name="connsiteX8018" fmla="*/ 3861 w 5252311"/>
              <a:gd name="connsiteY8018" fmla="*/ 4377614 h 5873374"/>
              <a:gd name="connsiteX8019" fmla="*/ 3861 w 5252311"/>
              <a:gd name="connsiteY8019" fmla="*/ 4270341 h 5873374"/>
              <a:gd name="connsiteX8020" fmla="*/ 6411 w 5252311"/>
              <a:gd name="connsiteY8020" fmla="*/ 4272888 h 5873374"/>
              <a:gd name="connsiteX8021" fmla="*/ 17857 w 5252311"/>
              <a:gd name="connsiteY8021" fmla="*/ 4274120 h 5873374"/>
              <a:gd name="connsiteX8022" fmla="*/ 6165 w 5252311"/>
              <a:gd name="connsiteY8022" fmla="*/ 4257527 h 5873374"/>
              <a:gd name="connsiteX8023" fmla="*/ 4005 w 5252311"/>
              <a:gd name="connsiteY8023" fmla="*/ 4253585 h 5873374"/>
              <a:gd name="connsiteX8024" fmla="*/ 3861 w 5252311"/>
              <a:gd name="connsiteY8024" fmla="*/ 4253157 h 5873374"/>
              <a:gd name="connsiteX8025" fmla="*/ 3861 w 5252311"/>
              <a:gd name="connsiteY8025" fmla="*/ 4229505 h 5873374"/>
              <a:gd name="connsiteX8026" fmla="*/ 5657 w 5252311"/>
              <a:gd name="connsiteY8026" fmla="*/ 4228918 h 5873374"/>
              <a:gd name="connsiteX8027" fmla="*/ 3861 w 5252311"/>
              <a:gd name="connsiteY8027" fmla="*/ 4227851 h 5873374"/>
              <a:gd name="connsiteX8028" fmla="*/ 2147281 w 5252311"/>
              <a:gd name="connsiteY8028" fmla="*/ 4173418 h 5873374"/>
              <a:gd name="connsiteX8029" fmla="*/ 2150649 w 5252311"/>
              <a:gd name="connsiteY8029" fmla="*/ 4177232 h 5873374"/>
              <a:gd name="connsiteX8030" fmla="*/ 2147091 w 5252311"/>
              <a:gd name="connsiteY8030" fmla="*/ 4178695 h 5873374"/>
              <a:gd name="connsiteX8031" fmla="*/ 2143723 w 5252311"/>
              <a:gd name="connsiteY8031" fmla="*/ 4174880 h 5873374"/>
              <a:gd name="connsiteX8032" fmla="*/ 2147281 w 5252311"/>
              <a:gd name="connsiteY8032" fmla="*/ 4173418 h 5873374"/>
              <a:gd name="connsiteX8033" fmla="*/ 2178927 w 5252311"/>
              <a:gd name="connsiteY8033" fmla="*/ 4171138 h 5873374"/>
              <a:gd name="connsiteX8034" fmla="*/ 2175876 w 5252311"/>
              <a:gd name="connsiteY8034" fmla="*/ 4175325 h 5873374"/>
              <a:gd name="connsiteX8035" fmla="*/ 2169522 w 5252311"/>
              <a:gd name="connsiteY8035" fmla="*/ 4181237 h 5873374"/>
              <a:gd name="connsiteX8036" fmla="*/ 2174351 w 5252311"/>
              <a:gd name="connsiteY8036" fmla="*/ 4174053 h 5873374"/>
              <a:gd name="connsiteX8037" fmla="*/ 2178927 w 5252311"/>
              <a:gd name="connsiteY8037" fmla="*/ 4171138 h 5873374"/>
              <a:gd name="connsiteX8038" fmla="*/ 4110482 w 5252311"/>
              <a:gd name="connsiteY8038" fmla="*/ 4168968 h 5873374"/>
              <a:gd name="connsiteX8039" fmla="*/ 4113913 w 5252311"/>
              <a:gd name="connsiteY8039" fmla="*/ 4170684 h 5873374"/>
              <a:gd name="connsiteX8040" fmla="*/ 4110292 w 5252311"/>
              <a:gd name="connsiteY8040" fmla="*/ 4174244 h 5873374"/>
              <a:gd name="connsiteX8041" fmla="*/ 4106860 w 5252311"/>
              <a:gd name="connsiteY8041" fmla="*/ 4172528 h 5873374"/>
              <a:gd name="connsiteX8042" fmla="*/ 4110482 w 5252311"/>
              <a:gd name="connsiteY8042" fmla="*/ 4168968 h 5873374"/>
              <a:gd name="connsiteX8043" fmla="*/ 1930147 w 5252311"/>
              <a:gd name="connsiteY8043" fmla="*/ 4162102 h 5873374"/>
              <a:gd name="connsiteX8044" fmla="*/ 1933515 w 5252311"/>
              <a:gd name="connsiteY8044" fmla="*/ 4165726 h 5873374"/>
              <a:gd name="connsiteX8045" fmla="*/ 1929893 w 5252311"/>
              <a:gd name="connsiteY8045" fmla="*/ 4169095 h 5873374"/>
              <a:gd name="connsiteX8046" fmla="*/ 1926526 w 5252311"/>
              <a:gd name="connsiteY8046" fmla="*/ 4165471 h 5873374"/>
              <a:gd name="connsiteX8047" fmla="*/ 1930147 w 5252311"/>
              <a:gd name="connsiteY8047" fmla="*/ 4162102 h 5873374"/>
              <a:gd name="connsiteX8048" fmla="*/ 4180969 w 5252311"/>
              <a:gd name="connsiteY8048" fmla="*/ 4161315 h 5873374"/>
              <a:gd name="connsiteX8049" fmla="*/ 4186037 w 5252311"/>
              <a:gd name="connsiteY8049" fmla="*/ 4162610 h 5873374"/>
              <a:gd name="connsiteX8050" fmla="*/ 4182542 w 5252311"/>
              <a:gd name="connsiteY8050" fmla="*/ 4167569 h 5873374"/>
              <a:gd name="connsiteX8051" fmla="*/ 4177331 w 5252311"/>
              <a:gd name="connsiteY8051" fmla="*/ 4166170 h 5873374"/>
              <a:gd name="connsiteX8052" fmla="*/ 4180969 w 5252311"/>
              <a:gd name="connsiteY8052" fmla="*/ 4161315 h 5873374"/>
              <a:gd name="connsiteX8053" fmla="*/ 2189856 w 5252311"/>
              <a:gd name="connsiteY8053" fmla="*/ 4160894 h 5873374"/>
              <a:gd name="connsiteX8054" fmla="*/ 2193224 w 5252311"/>
              <a:gd name="connsiteY8054" fmla="*/ 4164899 h 5873374"/>
              <a:gd name="connsiteX8055" fmla="*/ 2198244 w 5252311"/>
              <a:gd name="connsiteY8055" fmla="*/ 4166997 h 5873374"/>
              <a:gd name="connsiteX8056" fmla="*/ 2205043 w 5252311"/>
              <a:gd name="connsiteY8056" fmla="*/ 4168141 h 5873374"/>
              <a:gd name="connsiteX8057" fmla="*/ 2187950 w 5252311"/>
              <a:gd name="connsiteY8057" fmla="*/ 4175961 h 5873374"/>
              <a:gd name="connsiteX8058" fmla="*/ 2189856 w 5252311"/>
              <a:gd name="connsiteY8058" fmla="*/ 4160894 h 5873374"/>
              <a:gd name="connsiteX8059" fmla="*/ 4075724 w 5252311"/>
              <a:gd name="connsiteY8059" fmla="*/ 4158924 h 5873374"/>
              <a:gd name="connsiteX8060" fmla="*/ 4079155 w 5252311"/>
              <a:gd name="connsiteY8060" fmla="*/ 4160640 h 5873374"/>
              <a:gd name="connsiteX8061" fmla="*/ 4075533 w 5252311"/>
              <a:gd name="connsiteY8061" fmla="*/ 4164200 h 5873374"/>
              <a:gd name="connsiteX8062" fmla="*/ 4072102 w 5252311"/>
              <a:gd name="connsiteY8062" fmla="*/ 4162484 h 5873374"/>
              <a:gd name="connsiteX8063" fmla="*/ 4075724 w 5252311"/>
              <a:gd name="connsiteY8063" fmla="*/ 4158924 h 5873374"/>
              <a:gd name="connsiteX8064" fmla="*/ 4160047 w 5252311"/>
              <a:gd name="connsiteY8064" fmla="*/ 4158479 h 5873374"/>
              <a:gd name="connsiteX8065" fmla="*/ 4156488 w 5252311"/>
              <a:gd name="connsiteY8065" fmla="*/ 4159941 h 5873374"/>
              <a:gd name="connsiteX8066" fmla="*/ 4159856 w 5252311"/>
              <a:gd name="connsiteY8066" fmla="*/ 4163755 h 5873374"/>
              <a:gd name="connsiteX8067" fmla="*/ 4163415 w 5252311"/>
              <a:gd name="connsiteY8067" fmla="*/ 4162293 h 5873374"/>
              <a:gd name="connsiteX8068" fmla="*/ 4160047 w 5252311"/>
              <a:gd name="connsiteY8068" fmla="*/ 4158479 h 5873374"/>
              <a:gd name="connsiteX8069" fmla="*/ 2070707 w 5252311"/>
              <a:gd name="connsiteY8069" fmla="*/ 4158352 h 5873374"/>
              <a:gd name="connsiteX8070" fmla="*/ 2074139 w 5252311"/>
              <a:gd name="connsiteY8070" fmla="*/ 4160068 h 5873374"/>
              <a:gd name="connsiteX8071" fmla="*/ 2070518 w 5252311"/>
              <a:gd name="connsiteY8071" fmla="*/ 4163628 h 5873374"/>
              <a:gd name="connsiteX8072" fmla="*/ 2067085 w 5252311"/>
              <a:gd name="connsiteY8072" fmla="*/ 4161912 h 5873374"/>
              <a:gd name="connsiteX8073" fmla="*/ 2070707 w 5252311"/>
              <a:gd name="connsiteY8073" fmla="*/ 4158352 h 5873374"/>
              <a:gd name="connsiteX8074" fmla="*/ 2049861 w 5252311"/>
              <a:gd name="connsiteY8074" fmla="*/ 4155745 h 5873374"/>
              <a:gd name="connsiteX8075" fmla="*/ 2052784 w 5252311"/>
              <a:gd name="connsiteY8075" fmla="*/ 4160450 h 5873374"/>
              <a:gd name="connsiteX8076" fmla="*/ 2060603 w 5252311"/>
              <a:gd name="connsiteY8076" fmla="*/ 4174627 h 5873374"/>
              <a:gd name="connsiteX8077" fmla="*/ 2061683 w 5252311"/>
              <a:gd name="connsiteY8077" fmla="*/ 4178886 h 5873374"/>
              <a:gd name="connsiteX8078" fmla="*/ 2052467 w 5252311"/>
              <a:gd name="connsiteY8078" fmla="*/ 4177170 h 5873374"/>
              <a:gd name="connsiteX8079" fmla="*/ 2042361 w 5252311"/>
              <a:gd name="connsiteY8079" fmla="*/ 4174754 h 5873374"/>
              <a:gd name="connsiteX8080" fmla="*/ 2040454 w 5252311"/>
              <a:gd name="connsiteY8080" fmla="*/ 4168269 h 5873374"/>
              <a:gd name="connsiteX8081" fmla="*/ 2045983 w 5252311"/>
              <a:gd name="connsiteY8081" fmla="*/ 4161022 h 5873374"/>
              <a:gd name="connsiteX8082" fmla="*/ 2049861 w 5252311"/>
              <a:gd name="connsiteY8082" fmla="*/ 4155745 h 5873374"/>
              <a:gd name="connsiteX8083" fmla="*/ 4348011 w 5252311"/>
              <a:gd name="connsiteY8083" fmla="*/ 4149260 h 5873374"/>
              <a:gd name="connsiteX8084" fmla="*/ 4353412 w 5252311"/>
              <a:gd name="connsiteY8084" fmla="*/ 4154537 h 5873374"/>
              <a:gd name="connsiteX8085" fmla="*/ 4347057 w 5252311"/>
              <a:gd name="connsiteY8085" fmla="*/ 4159559 h 5873374"/>
              <a:gd name="connsiteX8086" fmla="*/ 4347439 w 5252311"/>
              <a:gd name="connsiteY8086" fmla="*/ 4163055 h 5873374"/>
              <a:gd name="connsiteX8087" fmla="*/ 4341212 w 5252311"/>
              <a:gd name="connsiteY8087" fmla="*/ 4179140 h 5873374"/>
              <a:gd name="connsiteX8088" fmla="*/ 4324054 w 5252311"/>
              <a:gd name="connsiteY8088" fmla="*/ 4167951 h 5873374"/>
              <a:gd name="connsiteX8089" fmla="*/ 4331743 w 5252311"/>
              <a:gd name="connsiteY8089" fmla="*/ 4161148 h 5873374"/>
              <a:gd name="connsiteX8090" fmla="*/ 4334094 w 5252311"/>
              <a:gd name="connsiteY8090" fmla="*/ 4155236 h 5873374"/>
              <a:gd name="connsiteX8091" fmla="*/ 4334793 w 5252311"/>
              <a:gd name="connsiteY8091" fmla="*/ 4151040 h 5873374"/>
              <a:gd name="connsiteX8092" fmla="*/ 4348011 w 5252311"/>
              <a:gd name="connsiteY8092" fmla="*/ 4149260 h 5873374"/>
              <a:gd name="connsiteX8093" fmla="*/ 2216481 w 5252311"/>
              <a:gd name="connsiteY8093" fmla="*/ 4145970 h 5873374"/>
              <a:gd name="connsiteX8094" fmla="*/ 2223534 w 5252311"/>
              <a:gd name="connsiteY8094" fmla="*/ 4150213 h 5873374"/>
              <a:gd name="connsiteX8095" fmla="*/ 2224932 w 5252311"/>
              <a:gd name="connsiteY8095" fmla="*/ 4158160 h 5873374"/>
              <a:gd name="connsiteX8096" fmla="*/ 2221374 w 5252311"/>
              <a:gd name="connsiteY8096" fmla="*/ 4163818 h 5873374"/>
              <a:gd name="connsiteX8097" fmla="*/ 2213558 w 5252311"/>
              <a:gd name="connsiteY8097" fmla="*/ 4176342 h 5873374"/>
              <a:gd name="connsiteX8098" fmla="*/ 2208919 w 5252311"/>
              <a:gd name="connsiteY8098" fmla="*/ 4179203 h 5873374"/>
              <a:gd name="connsiteX8099" fmla="*/ 2213050 w 5252311"/>
              <a:gd name="connsiteY8099" fmla="*/ 4160703 h 5873374"/>
              <a:gd name="connsiteX8100" fmla="*/ 2216481 w 5252311"/>
              <a:gd name="connsiteY8100" fmla="*/ 4145970 h 5873374"/>
              <a:gd name="connsiteX8101" fmla="*/ 2060730 w 5252311"/>
              <a:gd name="connsiteY8101" fmla="*/ 4143920 h 5873374"/>
              <a:gd name="connsiteX8102" fmla="*/ 2064162 w 5252311"/>
              <a:gd name="connsiteY8102" fmla="*/ 4145636 h 5873374"/>
              <a:gd name="connsiteX8103" fmla="*/ 2060539 w 5252311"/>
              <a:gd name="connsiteY8103" fmla="*/ 4149196 h 5873374"/>
              <a:gd name="connsiteX8104" fmla="*/ 2057107 w 5252311"/>
              <a:gd name="connsiteY8104" fmla="*/ 4147480 h 5873374"/>
              <a:gd name="connsiteX8105" fmla="*/ 2060730 w 5252311"/>
              <a:gd name="connsiteY8105" fmla="*/ 4143920 h 5873374"/>
              <a:gd name="connsiteX8106" fmla="*/ 4164368 w 5252311"/>
              <a:gd name="connsiteY8106" fmla="*/ 4143666 h 5873374"/>
              <a:gd name="connsiteX8107" fmla="*/ 4174853 w 5252311"/>
              <a:gd name="connsiteY8107" fmla="*/ 4144938 h 5873374"/>
              <a:gd name="connsiteX8108" fmla="*/ 4181144 w 5252311"/>
              <a:gd name="connsiteY8108" fmla="*/ 4145701 h 5873374"/>
              <a:gd name="connsiteX8109" fmla="*/ 4186608 w 5252311"/>
              <a:gd name="connsiteY8109" fmla="*/ 4145001 h 5873374"/>
              <a:gd name="connsiteX8110" fmla="*/ 4180381 w 5252311"/>
              <a:gd name="connsiteY8110" fmla="*/ 4151931 h 5873374"/>
              <a:gd name="connsiteX8111" fmla="*/ 4170659 w 5252311"/>
              <a:gd name="connsiteY8111" fmla="*/ 4168333 h 5873374"/>
              <a:gd name="connsiteX8112" fmla="*/ 4162462 w 5252311"/>
              <a:gd name="connsiteY8112" fmla="*/ 4190456 h 5873374"/>
              <a:gd name="connsiteX8113" fmla="*/ 4155091 w 5252311"/>
              <a:gd name="connsiteY8113" fmla="*/ 4191156 h 5873374"/>
              <a:gd name="connsiteX8114" fmla="*/ 4146131 w 5252311"/>
              <a:gd name="connsiteY8114" fmla="*/ 4200120 h 5873374"/>
              <a:gd name="connsiteX8115" fmla="*/ 4141174 w 5252311"/>
              <a:gd name="connsiteY8115" fmla="*/ 4202408 h 5873374"/>
              <a:gd name="connsiteX8116" fmla="*/ 4118870 w 5252311"/>
              <a:gd name="connsiteY8116" fmla="*/ 4202663 h 5873374"/>
              <a:gd name="connsiteX8117" fmla="*/ 4112897 w 5252311"/>
              <a:gd name="connsiteY8117" fmla="*/ 4209465 h 5873374"/>
              <a:gd name="connsiteX8118" fmla="*/ 4115248 w 5252311"/>
              <a:gd name="connsiteY8118" fmla="*/ 4186261 h 5873374"/>
              <a:gd name="connsiteX8119" fmla="*/ 4120904 w 5252311"/>
              <a:gd name="connsiteY8119" fmla="*/ 4173673 h 5873374"/>
              <a:gd name="connsiteX8120" fmla="*/ 4124780 w 5252311"/>
              <a:gd name="connsiteY8120" fmla="*/ 4167634 h 5873374"/>
              <a:gd name="connsiteX8121" fmla="*/ 4128402 w 5252311"/>
              <a:gd name="connsiteY8121" fmla="*/ 4173927 h 5873374"/>
              <a:gd name="connsiteX8122" fmla="*/ 4134566 w 5252311"/>
              <a:gd name="connsiteY8122" fmla="*/ 4168015 h 5873374"/>
              <a:gd name="connsiteX8123" fmla="*/ 4139903 w 5252311"/>
              <a:gd name="connsiteY8123" fmla="*/ 4151549 h 5873374"/>
              <a:gd name="connsiteX8124" fmla="*/ 4148100 w 5252311"/>
              <a:gd name="connsiteY8124" fmla="*/ 4147480 h 5873374"/>
              <a:gd name="connsiteX8125" fmla="*/ 4164368 w 5252311"/>
              <a:gd name="connsiteY8125" fmla="*/ 4143666 h 5873374"/>
              <a:gd name="connsiteX8126" fmla="*/ 3939675 w 5252311"/>
              <a:gd name="connsiteY8126" fmla="*/ 4143475 h 5873374"/>
              <a:gd name="connsiteX8127" fmla="*/ 3934464 w 5252311"/>
              <a:gd name="connsiteY8127" fmla="*/ 4151740 h 5873374"/>
              <a:gd name="connsiteX8128" fmla="*/ 3942662 w 5252311"/>
              <a:gd name="connsiteY8128" fmla="*/ 4148879 h 5873374"/>
              <a:gd name="connsiteX8129" fmla="*/ 3939675 w 5252311"/>
              <a:gd name="connsiteY8129" fmla="*/ 4143475 h 5873374"/>
              <a:gd name="connsiteX8130" fmla="*/ 2085518 w 5252311"/>
              <a:gd name="connsiteY8130" fmla="*/ 4136100 h 5873374"/>
              <a:gd name="connsiteX8131" fmla="*/ 2088953 w 5252311"/>
              <a:gd name="connsiteY8131" fmla="*/ 4142521 h 5873374"/>
              <a:gd name="connsiteX8132" fmla="*/ 2083166 w 5252311"/>
              <a:gd name="connsiteY8132" fmla="*/ 4164073 h 5873374"/>
              <a:gd name="connsiteX8133" fmla="*/ 2085518 w 5252311"/>
              <a:gd name="connsiteY8133" fmla="*/ 4136100 h 5873374"/>
              <a:gd name="connsiteX8134" fmla="*/ 2029103 w 5252311"/>
              <a:gd name="connsiteY8134" fmla="*/ 4135878 h 5873374"/>
              <a:gd name="connsiteX8135" fmla="*/ 2028825 w 5252311"/>
              <a:gd name="connsiteY8135" fmla="*/ 4148052 h 5873374"/>
              <a:gd name="connsiteX8136" fmla="*/ 2029015 w 5252311"/>
              <a:gd name="connsiteY8136" fmla="*/ 4160704 h 5873374"/>
              <a:gd name="connsiteX8137" fmla="*/ 2028635 w 5252311"/>
              <a:gd name="connsiteY8137" fmla="*/ 4166680 h 5873374"/>
              <a:gd name="connsiteX8138" fmla="*/ 2020562 w 5252311"/>
              <a:gd name="connsiteY8138" fmla="*/ 4166044 h 5873374"/>
              <a:gd name="connsiteX8139" fmla="*/ 2007726 w 5252311"/>
              <a:gd name="connsiteY8139" fmla="*/ 4161339 h 5873374"/>
              <a:gd name="connsiteX8140" fmla="*/ 1999019 w 5252311"/>
              <a:gd name="connsiteY8140" fmla="*/ 4161021 h 5873374"/>
              <a:gd name="connsiteX8141" fmla="*/ 2009759 w 5252311"/>
              <a:gd name="connsiteY8141" fmla="*/ 4150023 h 5873374"/>
              <a:gd name="connsiteX8142" fmla="*/ 2023041 w 5252311"/>
              <a:gd name="connsiteY8142" fmla="*/ 4135910 h 5873374"/>
              <a:gd name="connsiteX8143" fmla="*/ 2029103 w 5252311"/>
              <a:gd name="connsiteY8143" fmla="*/ 4135878 h 5873374"/>
              <a:gd name="connsiteX8144" fmla="*/ 3884519 w 5252311"/>
              <a:gd name="connsiteY8144" fmla="*/ 4135822 h 5873374"/>
              <a:gd name="connsiteX8145" fmla="*/ 3878990 w 5252311"/>
              <a:gd name="connsiteY8145" fmla="*/ 4150023 h 5873374"/>
              <a:gd name="connsiteX8146" fmla="*/ 3871937 w 5252311"/>
              <a:gd name="connsiteY8146" fmla="*/ 4163818 h 5873374"/>
              <a:gd name="connsiteX8147" fmla="*/ 3874479 w 5252311"/>
              <a:gd name="connsiteY8147" fmla="*/ 4151612 h 5873374"/>
              <a:gd name="connsiteX8148" fmla="*/ 3880134 w 5252311"/>
              <a:gd name="connsiteY8148" fmla="*/ 4136354 h 5873374"/>
              <a:gd name="connsiteX8149" fmla="*/ 3884519 w 5252311"/>
              <a:gd name="connsiteY8149" fmla="*/ 4135822 h 5873374"/>
              <a:gd name="connsiteX8150" fmla="*/ 4010527 w 5252311"/>
              <a:gd name="connsiteY8150" fmla="*/ 4133749 h 5873374"/>
              <a:gd name="connsiteX8151" fmla="*/ 4004935 w 5252311"/>
              <a:gd name="connsiteY8151" fmla="*/ 4156381 h 5873374"/>
              <a:gd name="connsiteX8152" fmla="*/ 4013323 w 5252311"/>
              <a:gd name="connsiteY8152" fmla="*/ 4135592 h 5873374"/>
              <a:gd name="connsiteX8153" fmla="*/ 4010527 w 5252311"/>
              <a:gd name="connsiteY8153" fmla="*/ 4133749 h 5873374"/>
              <a:gd name="connsiteX8154" fmla="*/ 1878622 w 5252311"/>
              <a:gd name="connsiteY8154" fmla="*/ 4131778 h 5873374"/>
              <a:gd name="connsiteX8155" fmla="*/ 1885224 w 5252311"/>
              <a:gd name="connsiteY8155" fmla="*/ 4132668 h 5873374"/>
              <a:gd name="connsiteX8156" fmla="*/ 1885159 w 5252311"/>
              <a:gd name="connsiteY8156" fmla="*/ 4144747 h 5873374"/>
              <a:gd name="connsiteX8157" fmla="*/ 1874110 w 5252311"/>
              <a:gd name="connsiteY8157" fmla="*/ 4158987 h 5873374"/>
              <a:gd name="connsiteX8158" fmla="*/ 1868833 w 5252311"/>
              <a:gd name="connsiteY8158" fmla="*/ 4163374 h 5873374"/>
              <a:gd name="connsiteX8159" fmla="*/ 1858030 w 5252311"/>
              <a:gd name="connsiteY8159" fmla="*/ 4170685 h 5873374"/>
              <a:gd name="connsiteX8160" fmla="*/ 1852443 w 5252311"/>
              <a:gd name="connsiteY8160" fmla="*/ 4174754 h 5873374"/>
              <a:gd name="connsiteX8161" fmla="*/ 1861780 w 5252311"/>
              <a:gd name="connsiteY8161" fmla="*/ 4159814 h 5873374"/>
              <a:gd name="connsiteX8162" fmla="*/ 1868132 w 5252311"/>
              <a:gd name="connsiteY8162" fmla="*/ 4144429 h 5873374"/>
              <a:gd name="connsiteX8163" fmla="*/ 1872013 w 5252311"/>
              <a:gd name="connsiteY8163" fmla="*/ 4134003 h 5873374"/>
              <a:gd name="connsiteX8164" fmla="*/ 1878622 w 5252311"/>
              <a:gd name="connsiteY8164" fmla="*/ 4131778 h 5873374"/>
              <a:gd name="connsiteX8165" fmla="*/ 1955875 w 5252311"/>
              <a:gd name="connsiteY8165" fmla="*/ 4129997 h 5873374"/>
              <a:gd name="connsiteX8166" fmla="*/ 1951681 w 5252311"/>
              <a:gd name="connsiteY8166" fmla="*/ 4148815 h 5873374"/>
              <a:gd name="connsiteX8167" fmla="*/ 1951174 w 5252311"/>
              <a:gd name="connsiteY8167" fmla="*/ 4137880 h 5873374"/>
              <a:gd name="connsiteX8168" fmla="*/ 1955875 w 5252311"/>
              <a:gd name="connsiteY8168" fmla="*/ 4129997 h 5873374"/>
              <a:gd name="connsiteX8169" fmla="*/ 4080299 w 5252311"/>
              <a:gd name="connsiteY8169" fmla="*/ 4129235 h 5873374"/>
              <a:gd name="connsiteX8170" fmla="*/ 4083730 w 5252311"/>
              <a:gd name="connsiteY8170" fmla="*/ 4130760 h 5873374"/>
              <a:gd name="connsiteX8171" fmla="*/ 4080045 w 5252311"/>
              <a:gd name="connsiteY8171" fmla="*/ 4136228 h 5873374"/>
              <a:gd name="connsiteX8172" fmla="*/ 4076613 w 5252311"/>
              <a:gd name="connsiteY8172" fmla="*/ 4134702 h 5873374"/>
              <a:gd name="connsiteX8173" fmla="*/ 4080299 w 5252311"/>
              <a:gd name="connsiteY8173" fmla="*/ 4129235 h 5873374"/>
              <a:gd name="connsiteX8174" fmla="*/ 2112415 w 5252311"/>
              <a:gd name="connsiteY8174" fmla="*/ 4127916 h 5873374"/>
              <a:gd name="connsiteX8175" fmla="*/ 2109682 w 5252311"/>
              <a:gd name="connsiteY8175" fmla="*/ 4133113 h 5873374"/>
              <a:gd name="connsiteX8176" fmla="*/ 2102295 w 5252311"/>
              <a:gd name="connsiteY8176" fmla="*/ 4138008 h 5873374"/>
              <a:gd name="connsiteX8177" fmla="*/ 2107194 w 5252311"/>
              <a:gd name="connsiteY8177" fmla="*/ 4129680 h 5873374"/>
              <a:gd name="connsiteX8178" fmla="*/ 2112415 w 5252311"/>
              <a:gd name="connsiteY8178" fmla="*/ 4127916 h 5873374"/>
              <a:gd name="connsiteX8179" fmla="*/ 3964902 w 5252311"/>
              <a:gd name="connsiteY8179" fmla="*/ 4125802 h 5873374"/>
              <a:gd name="connsiteX8180" fmla="*/ 3952511 w 5252311"/>
              <a:gd name="connsiteY8180" fmla="*/ 4143221 h 5873374"/>
              <a:gd name="connsiteX8181" fmla="*/ 3962614 w 5252311"/>
              <a:gd name="connsiteY8181" fmla="*/ 4140297 h 5873374"/>
              <a:gd name="connsiteX8182" fmla="*/ 3964902 w 5252311"/>
              <a:gd name="connsiteY8182" fmla="*/ 4125802 h 5873374"/>
              <a:gd name="connsiteX8183" fmla="*/ 3487177 w 5252311"/>
              <a:gd name="connsiteY8183" fmla="*/ 4120016 h 5873374"/>
              <a:gd name="connsiteX8184" fmla="*/ 3490608 w 5252311"/>
              <a:gd name="connsiteY8184" fmla="*/ 4121733 h 5873374"/>
              <a:gd name="connsiteX8185" fmla="*/ 3486986 w 5252311"/>
              <a:gd name="connsiteY8185" fmla="*/ 4125293 h 5873374"/>
              <a:gd name="connsiteX8186" fmla="*/ 3483555 w 5252311"/>
              <a:gd name="connsiteY8186" fmla="*/ 4123576 h 5873374"/>
              <a:gd name="connsiteX8187" fmla="*/ 3487177 w 5252311"/>
              <a:gd name="connsiteY8187" fmla="*/ 4120016 h 5873374"/>
              <a:gd name="connsiteX8188" fmla="*/ 1886048 w 5252311"/>
              <a:gd name="connsiteY8188" fmla="*/ 4118300 h 5873374"/>
              <a:gd name="connsiteX8189" fmla="*/ 1889419 w 5252311"/>
              <a:gd name="connsiteY8189" fmla="*/ 4121924 h 5873374"/>
              <a:gd name="connsiteX8190" fmla="*/ 1885794 w 5252311"/>
              <a:gd name="connsiteY8190" fmla="*/ 4125293 h 5873374"/>
              <a:gd name="connsiteX8191" fmla="*/ 1882431 w 5252311"/>
              <a:gd name="connsiteY8191" fmla="*/ 4121669 h 5873374"/>
              <a:gd name="connsiteX8192" fmla="*/ 1886048 w 5252311"/>
              <a:gd name="connsiteY8192" fmla="*/ 4118300 h 5873374"/>
              <a:gd name="connsiteX8193" fmla="*/ 2240247 w 5252311"/>
              <a:gd name="connsiteY8193" fmla="*/ 4117663 h 5873374"/>
              <a:gd name="connsiteX8194" fmla="*/ 2243297 w 5252311"/>
              <a:gd name="connsiteY8194" fmla="*/ 4120906 h 5873374"/>
              <a:gd name="connsiteX8195" fmla="*/ 2236943 w 5252311"/>
              <a:gd name="connsiteY8195" fmla="*/ 4126818 h 5873374"/>
              <a:gd name="connsiteX8196" fmla="*/ 2233893 w 5252311"/>
              <a:gd name="connsiteY8196" fmla="*/ 4123576 h 5873374"/>
              <a:gd name="connsiteX8197" fmla="*/ 2240247 w 5252311"/>
              <a:gd name="connsiteY8197" fmla="*/ 4117663 h 5873374"/>
              <a:gd name="connsiteX8198" fmla="*/ 4351189 w 5252311"/>
              <a:gd name="connsiteY8198" fmla="*/ 4116202 h 5873374"/>
              <a:gd name="connsiteX8199" fmla="*/ 4354620 w 5252311"/>
              <a:gd name="connsiteY8199" fmla="*/ 4117919 h 5873374"/>
              <a:gd name="connsiteX8200" fmla="*/ 4350998 w 5252311"/>
              <a:gd name="connsiteY8200" fmla="*/ 4121479 h 5873374"/>
              <a:gd name="connsiteX8201" fmla="*/ 4347566 w 5252311"/>
              <a:gd name="connsiteY8201" fmla="*/ 4119762 h 5873374"/>
              <a:gd name="connsiteX8202" fmla="*/ 4351189 w 5252311"/>
              <a:gd name="connsiteY8202" fmla="*/ 4116202 h 5873374"/>
              <a:gd name="connsiteX8203" fmla="*/ 4182732 w 5252311"/>
              <a:gd name="connsiteY8203" fmla="*/ 4112577 h 5873374"/>
              <a:gd name="connsiteX8204" fmla="*/ 4189722 w 5252311"/>
              <a:gd name="connsiteY8204" fmla="*/ 4114230 h 5873374"/>
              <a:gd name="connsiteX8205" fmla="*/ 4182605 w 5252311"/>
              <a:gd name="connsiteY8205" fmla="*/ 4117155 h 5873374"/>
              <a:gd name="connsiteX8206" fmla="*/ 4175615 w 5252311"/>
              <a:gd name="connsiteY8206" fmla="*/ 4115502 h 5873374"/>
              <a:gd name="connsiteX8207" fmla="*/ 4182732 w 5252311"/>
              <a:gd name="connsiteY8207" fmla="*/ 4112577 h 5873374"/>
              <a:gd name="connsiteX8208" fmla="*/ 2118707 w 5252311"/>
              <a:gd name="connsiteY8208" fmla="*/ 4106967 h 5873374"/>
              <a:gd name="connsiteX8209" fmla="*/ 2122195 w 5252311"/>
              <a:gd name="connsiteY8209" fmla="*/ 4110734 h 5873374"/>
              <a:gd name="connsiteX8210" fmla="*/ 2131078 w 5252311"/>
              <a:gd name="connsiteY8210" fmla="*/ 4116900 h 5873374"/>
              <a:gd name="connsiteX8211" fmla="*/ 2115135 w 5252311"/>
              <a:gd name="connsiteY8211" fmla="*/ 4122940 h 5873374"/>
              <a:gd name="connsiteX8212" fmla="*/ 2113229 w 5252311"/>
              <a:gd name="connsiteY8212" fmla="*/ 4110734 h 5873374"/>
              <a:gd name="connsiteX8213" fmla="*/ 2118707 w 5252311"/>
              <a:gd name="connsiteY8213" fmla="*/ 4106967 h 5873374"/>
              <a:gd name="connsiteX8214" fmla="*/ 2220612 w 5252311"/>
              <a:gd name="connsiteY8214" fmla="*/ 4098782 h 5873374"/>
              <a:gd name="connsiteX8215" fmla="*/ 2221883 w 5252311"/>
              <a:gd name="connsiteY8215" fmla="*/ 4102342 h 5873374"/>
              <a:gd name="connsiteX8216" fmla="*/ 2216164 w 5252311"/>
              <a:gd name="connsiteY8216" fmla="*/ 4105648 h 5873374"/>
              <a:gd name="connsiteX8217" fmla="*/ 2214893 w 5252311"/>
              <a:gd name="connsiteY8217" fmla="*/ 4102088 h 5873374"/>
              <a:gd name="connsiteX8218" fmla="*/ 2220612 w 5252311"/>
              <a:gd name="connsiteY8218" fmla="*/ 4098782 h 5873374"/>
              <a:gd name="connsiteX8219" fmla="*/ 3969032 w 5252311"/>
              <a:gd name="connsiteY8219" fmla="*/ 4098338 h 5873374"/>
              <a:gd name="connsiteX8220" fmla="*/ 3964203 w 5252311"/>
              <a:gd name="connsiteY8220" fmla="*/ 4100245 h 5873374"/>
              <a:gd name="connsiteX8221" fmla="*/ 3956768 w 5252311"/>
              <a:gd name="connsiteY8221" fmla="*/ 4102279 h 5873374"/>
              <a:gd name="connsiteX8222" fmla="*/ 3949270 w 5252311"/>
              <a:gd name="connsiteY8222" fmla="*/ 4104123 h 5873374"/>
              <a:gd name="connsiteX8223" fmla="*/ 3947173 w 5252311"/>
              <a:gd name="connsiteY8223" fmla="*/ 4117346 h 5873374"/>
              <a:gd name="connsiteX8224" fmla="*/ 3950732 w 5252311"/>
              <a:gd name="connsiteY8224" fmla="*/ 4115884 h 5873374"/>
              <a:gd name="connsiteX8225" fmla="*/ 3956323 w 5252311"/>
              <a:gd name="connsiteY8225" fmla="*/ 4112388 h 5873374"/>
              <a:gd name="connsiteX8226" fmla="*/ 3959183 w 5252311"/>
              <a:gd name="connsiteY8226" fmla="*/ 4116520 h 5873374"/>
              <a:gd name="connsiteX8227" fmla="*/ 3960708 w 5252311"/>
              <a:gd name="connsiteY8227" fmla="*/ 4118173 h 5873374"/>
              <a:gd name="connsiteX8228" fmla="*/ 3965029 w 5252311"/>
              <a:gd name="connsiteY8228" fmla="*/ 4110799 h 5873374"/>
              <a:gd name="connsiteX8229" fmla="*/ 3972083 w 5252311"/>
              <a:gd name="connsiteY8229" fmla="*/ 4105967 h 5873374"/>
              <a:gd name="connsiteX8230" fmla="*/ 3981487 w 5252311"/>
              <a:gd name="connsiteY8230" fmla="*/ 4102470 h 5873374"/>
              <a:gd name="connsiteX8231" fmla="*/ 3976467 w 5252311"/>
              <a:gd name="connsiteY8231" fmla="*/ 4100690 h 5873374"/>
              <a:gd name="connsiteX8232" fmla="*/ 3969032 w 5252311"/>
              <a:gd name="connsiteY8232" fmla="*/ 4098338 h 5873374"/>
              <a:gd name="connsiteX8233" fmla="*/ 4355700 w 5252311"/>
              <a:gd name="connsiteY8233" fmla="*/ 4097575 h 5873374"/>
              <a:gd name="connsiteX8234" fmla="*/ 4361038 w 5252311"/>
              <a:gd name="connsiteY8234" fmla="*/ 4100881 h 5873374"/>
              <a:gd name="connsiteX8235" fmla="*/ 4362435 w 5252311"/>
              <a:gd name="connsiteY8235" fmla="*/ 4106030 h 5873374"/>
              <a:gd name="connsiteX8236" fmla="*/ 4363897 w 5252311"/>
              <a:gd name="connsiteY8236" fmla="*/ 4109273 h 5873374"/>
              <a:gd name="connsiteX8237" fmla="*/ 4354937 w 5252311"/>
              <a:gd name="connsiteY8237" fmla="*/ 4110290 h 5873374"/>
              <a:gd name="connsiteX8238" fmla="*/ 4355700 w 5252311"/>
              <a:gd name="connsiteY8238" fmla="*/ 4097575 h 5873374"/>
              <a:gd name="connsiteX8239" fmla="*/ 2127138 w 5252311"/>
              <a:gd name="connsiteY8239" fmla="*/ 4095476 h 5873374"/>
              <a:gd name="connsiteX8240" fmla="*/ 2130696 w 5252311"/>
              <a:gd name="connsiteY8240" fmla="*/ 4099100 h 5873374"/>
              <a:gd name="connsiteX8241" fmla="*/ 2128980 w 5252311"/>
              <a:gd name="connsiteY8241" fmla="*/ 4102533 h 5873374"/>
              <a:gd name="connsiteX8242" fmla="*/ 2125436 w 5252311"/>
              <a:gd name="connsiteY8242" fmla="*/ 4098909 h 5873374"/>
              <a:gd name="connsiteX8243" fmla="*/ 2127138 w 5252311"/>
              <a:gd name="connsiteY8243" fmla="*/ 4095476 h 5873374"/>
              <a:gd name="connsiteX8244" fmla="*/ 4153819 w 5252311"/>
              <a:gd name="connsiteY8244" fmla="*/ 4094968 h 5873374"/>
              <a:gd name="connsiteX8245" fmla="*/ 4160555 w 5252311"/>
              <a:gd name="connsiteY8245" fmla="*/ 4098401 h 5873374"/>
              <a:gd name="connsiteX8246" fmla="*/ 4151595 w 5252311"/>
              <a:gd name="connsiteY8246" fmla="*/ 4099418 h 5873374"/>
              <a:gd name="connsiteX8247" fmla="*/ 4153819 w 5252311"/>
              <a:gd name="connsiteY8247" fmla="*/ 4094968 h 5873374"/>
              <a:gd name="connsiteX8248" fmla="*/ 2266300 w 5252311"/>
              <a:gd name="connsiteY8248" fmla="*/ 4093442 h 5873374"/>
              <a:gd name="connsiteX8249" fmla="*/ 2269477 w 5252311"/>
              <a:gd name="connsiteY8249" fmla="*/ 4097066 h 5873374"/>
              <a:gd name="connsiteX8250" fmla="*/ 2263885 w 5252311"/>
              <a:gd name="connsiteY8250" fmla="*/ 4100372 h 5873374"/>
              <a:gd name="connsiteX8251" fmla="*/ 2260708 w 5252311"/>
              <a:gd name="connsiteY8251" fmla="*/ 4096748 h 5873374"/>
              <a:gd name="connsiteX8252" fmla="*/ 2266300 w 5252311"/>
              <a:gd name="connsiteY8252" fmla="*/ 4093442 h 5873374"/>
              <a:gd name="connsiteX8253" fmla="*/ 4186989 w 5252311"/>
              <a:gd name="connsiteY8253" fmla="*/ 4092679 h 5873374"/>
              <a:gd name="connsiteX8254" fmla="*/ 4190421 w 5252311"/>
              <a:gd name="connsiteY8254" fmla="*/ 4094396 h 5873374"/>
              <a:gd name="connsiteX8255" fmla="*/ 4186799 w 5252311"/>
              <a:gd name="connsiteY8255" fmla="*/ 4097956 h 5873374"/>
              <a:gd name="connsiteX8256" fmla="*/ 4183367 w 5252311"/>
              <a:gd name="connsiteY8256" fmla="*/ 4096239 h 5873374"/>
              <a:gd name="connsiteX8257" fmla="*/ 4186989 w 5252311"/>
              <a:gd name="connsiteY8257" fmla="*/ 4092679 h 5873374"/>
              <a:gd name="connsiteX8258" fmla="*/ 4347249 w 5252311"/>
              <a:gd name="connsiteY8258" fmla="*/ 4078121 h 5873374"/>
              <a:gd name="connsiteX8259" fmla="*/ 4334031 w 5252311"/>
              <a:gd name="connsiteY8259" fmla="*/ 4094523 h 5873374"/>
              <a:gd name="connsiteX8260" fmla="*/ 4330981 w 5252311"/>
              <a:gd name="connsiteY8260" fmla="*/ 4091598 h 5873374"/>
              <a:gd name="connsiteX8261" fmla="*/ 4347249 w 5252311"/>
              <a:gd name="connsiteY8261" fmla="*/ 4078121 h 5873374"/>
              <a:gd name="connsiteX8262" fmla="*/ 4311363 w 5252311"/>
              <a:gd name="connsiteY8262" fmla="*/ 4077883 h 5873374"/>
              <a:gd name="connsiteX8263" fmla="*/ 4323991 w 5252311"/>
              <a:gd name="connsiteY8263" fmla="*/ 4087022 h 5873374"/>
              <a:gd name="connsiteX8264" fmla="*/ 4322911 w 5252311"/>
              <a:gd name="connsiteY8264" fmla="*/ 4092807 h 5873374"/>
              <a:gd name="connsiteX8265" fmla="*/ 4318590 w 5252311"/>
              <a:gd name="connsiteY8265" fmla="*/ 4095668 h 5873374"/>
              <a:gd name="connsiteX8266" fmla="*/ 4321132 w 5252311"/>
              <a:gd name="connsiteY8266" fmla="*/ 4098401 h 5873374"/>
              <a:gd name="connsiteX8267" fmla="*/ 4323674 w 5252311"/>
              <a:gd name="connsiteY8267" fmla="*/ 4101135 h 5873374"/>
              <a:gd name="connsiteX8268" fmla="*/ 4317573 w 5252311"/>
              <a:gd name="connsiteY8268" fmla="*/ 4104504 h 5873374"/>
              <a:gd name="connsiteX8269" fmla="*/ 4300353 w 5252311"/>
              <a:gd name="connsiteY8269" fmla="*/ 4118554 h 5873374"/>
              <a:gd name="connsiteX8270" fmla="*/ 4285991 w 5252311"/>
              <a:gd name="connsiteY8270" fmla="*/ 4123004 h 5873374"/>
              <a:gd name="connsiteX8271" fmla="*/ 4283513 w 5252311"/>
              <a:gd name="connsiteY8271" fmla="*/ 4114422 h 5873374"/>
              <a:gd name="connsiteX8272" fmla="*/ 4299209 w 5252311"/>
              <a:gd name="connsiteY8272" fmla="*/ 4098401 h 5873374"/>
              <a:gd name="connsiteX8273" fmla="*/ 4311363 w 5252311"/>
              <a:gd name="connsiteY8273" fmla="*/ 4077883 h 5873374"/>
              <a:gd name="connsiteX8274" fmla="*/ 2115352 w 5252311"/>
              <a:gd name="connsiteY8274" fmla="*/ 4077414 h 5873374"/>
              <a:gd name="connsiteX8275" fmla="*/ 2106621 w 5252311"/>
              <a:gd name="connsiteY8275" fmla="*/ 4087466 h 5873374"/>
              <a:gd name="connsiteX8276" fmla="*/ 2098735 w 5252311"/>
              <a:gd name="connsiteY8276" fmla="*/ 4088420 h 5873374"/>
              <a:gd name="connsiteX8277" fmla="*/ 2107643 w 5252311"/>
              <a:gd name="connsiteY8277" fmla="*/ 4078184 h 5873374"/>
              <a:gd name="connsiteX8278" fmla="*/ 2115352 w 5252311"/>
              <a:gd name="connsiteY8278" fmla="*/ 4077414 h 5873374"/>
              <a:gd name="connsiteX8279" fmla="*/ 1810441 w 5252311"/>
              <a:gd name="connsiteY8279" fmla="*/ 4073417 h 5873374"/>
              <a:gd name="connsiteX8280" fmla="*/ 1813880 w 5252311"/>
              <a:gd name="connsiteY8280" fmla="*/ 4075133 h 5873374"/>
              <a:gd name="connsiteX8281" fmla="*/ 1810253 w 5252311"/>
              <a:gd name="connsiteY8281" fmla="*/ 4078693 h 5873374"/>
              <a:gd name="connsiteX8282" fmla="*/ 1806823 w 5252311"/>
              <a:gd name="connsiteY8282" fmla="*/ 4076977 h 5873374"/>
              <a:gd name="connsiteX8283" fmla="*/ 1810441 w 5252311"/>
              <a:gd name="connsiteY8283" fmla="*/ 4073417 h 5873374"/>
              <a:gd name="connsiteX8284" fmla="*/ 2283711 w 5252311"/>
              <a:gd name="connsiteY8284" fmla="*/ 4072907 h 5873374"/>
              <a:gd name="connsiteX8285" fmla="*/ 2284283 w 5252311"/>
              <a:gd name="connsiteY8285" fmla="*/ 4076468 h 5873374"/>
              <a:gd name="connsiteX8286" fmla="*/ 2276086 w 5252311"/>
              <a:gd name="connsiteY8286" fmla="*/ 4079710 h 5873374"/>
              <a:gd name="connsiteX8287" fmla="*/ 2275514 w 5252311"/>
              <a:gd name="connsiteY8287" fmla="*/ 4076150 h 5873374"/>
              <a:gd name="connsiteX8288" fmla="*/ 2283711 w 5252311"/>
              <a:gd name="connsiteY8288" fmla="*/ 4072907 h 5873374"/>
              <a:gd name="connsiteX8289" fmla="*/ 2101852 w 5252311"/>
              <a:gd name="connsiteY8289" fmla="*/ 4064770 h 5873374"/>
              <a:gd name="connsiteX8290" fmla="*/ 2103061 w 5252311"/>
              <a:gd name="connsiteY8290" fmla="*/ 4069920 h 5873374"/>
              <a:gd name="connsiteX8291" fmla="*/ 2099688 w 5252311"/>
              <a:gd name="connsiteY8291" fmla="*/ 4076849 h 5873374"/>
              <a:gd name="connsiteX8292" fmla="*/ 2101852 w 5252311"/>
              <a:gd name="connsiteY8292" fmla="*/ 4064770 h 5873374"/>
              <a:gd name="connsiteX8293" fmla="*/ 2302583 w 5252311"/>
              <a:gd name="connsiteY8293" fmla="*/ 4059621 h 5873374"/>
              <a:gd name="connsiteX8294" fmla="*/ 2306968 w 5252311"/>
              <a:gd name="connsiteY8294" fmla="*/ 4065025 h 5873374"/>
              <a:gd name="connsiteX8295" fmla="*/ 2298390 w 5252311"/>
              <a:gd name="connsiteY8295" fmla="*/ 4069984 h 5873374"/>
              <a:gd name="connsiteX8296" fmla="*/ 2294005 w 5252311"/>
              <a:gd name="connsiteY8296" fmla="*/ 4064580 h 5873374"/>
              <a:gd name="connsiteX8297" fmla="*/ 2302583 w 5252311"/>
              <a:gd name="connsiteY8297" fmla="*/ 4059621 h 5873374"/>
              <a:gd name="connsiteX8298" fmla="*/ 4005157 w 5252311"/>
              <a:gd name="connsiteY8298" fmla="*/ 4056348 h 5873374"/>
              <a:gd name="connsiteX8299" fmla="*/ 4000169 w 5252311"/>
              <a:gd name="connsiteY8299" fmla="*/ 4061338 h 5873374"/>
              <a:gd name="connsiteX8300" fmla="*/ 3997627 w 5252311"/>
              <a:gd name="connsiteY8300" fmla="*/ 4075261 h 5873374"/>
              <a:gd name="connsiteX8301" fmla="*/ 4003092 w 5252311"/>
              <a:gd name="connsiteY8301" fmla="*/ 4067759 h 5873374"/>
              <a:gd name="connsiteX8302" fmla="*/ 4005157 w 5252311"/>
              <a:gd name="connsiteY8302" fmla="*/ 4056348 h 5873374"/>
              <a:gd name="connsiteX8303" fmla="*/ 4220096 w 5252311"/>
              <a:gd name="connsiteY8303" fmla="*/ 4055298 h 5873374"/>
              <a:gd name="connsiteX8304" fmla="*/ 4219842 w 5252311"/>
              <a:gd name="connsiteY8304" fmla="*/ 4062291 h 5873374"/>
              <a:gd name="connsiteX8305" fmla="*/ 4216856 w 5252311"/>
              <a:gd name="connsiteY8305" fmla="*/ 4077104 h 5873374"/>
              <a:gd name="connsiteX8306" fmla="*/ 4216538 w 5252311"/>
              <a:gd name="connsiteY8306" fmla="*/ 4080600 h 5873374"/>
              <a:gd name="connsiteX8307" fmla="*/ 4212153 w 5252311"/>
              <a:gd name="connsiteY8307" fmla="*/ 4076023 h 5873374"/>
              <a:gd name="connsiteX8308" fmla="*/ 4212599 w 5252311"/>
              <a:gd name="connsiteY8308" fmla="*/ 4064135 h 5873374"/>
              <a:gd name="connsiteX8309" fmla="*/ 4220096 w 5252311"/>
              <a:gd name="connsiteY8309" fmla="*/ 4055298 h 5873374"/>
              <a:gd name="connsiteX8310" fmla="*/ 2132349 w 5252311"/>
              <a:gd name="connsiteY8310" fmla="*/ 4053454 h 5873374"/>
              <a:gd name="connsiteX8311" fmla="*/ 2137496 w 5252311"/>
              <a:gd name="connsiteY8311" fmla="*/ 4057142 h 5873374"/>
              <a:gd name="connsiteX8312" fmla="*/ 2132094 w 5252311"/>
              <a:gd name="connsiteY8312" fmla="*/ 4060447 h 5873374"/>
              <a:gd name="connsiteX8313" fmla="*/ 2126947 w 5252311"/>
              <a:gd name="connsiteY8313" fmla="*/ 4056760 h 5873374"/>
              <a:gd name="connsiteX8314" fmla="*/ 2132349 w 5252311"/>
              <a:gd name="connsiteY8314" fmla="*/ 4053454 h 5873374"/>
              <a:gd name="connsiteX8315" fmla="*/ 2040073 w 5252311"/>
              <a:gd name="connsiteY8315" fmla="*/ 4043028 h 5873374"/>
              <a:gd name="connsiteX8316" fmla="*/ 2037785 w 5252311"/>
              <a:gd name="connsiteY8316" fmla="*/ 4057778 h 5873374"/>
              <a:gd name="connsiteX8317" fmla="*/ 2038039 w 5252311"/>
              <a:gd name="connsiteY8317" fmla="*/ 4069348 h 5873374"/>
              <a:gd name="connsiteX8318" fmla="*/ 2038675 w 5252311"/>
              <a:gd name="connsiteY8318" fmla="*/ 4072018 h 5873374"/>
              <a:gd name="connsiteX8319" fmla="*/ 2023232 w 5252311"/>
              <a:gd name="connsiteY8319" fmla="*/ 4072336 h 5873374"/>
              <a:gd name="connsiteX8320" fmla="*/ 2017448 w 5252311"/>
              <a:gd name="connsiteY8320" fmla="*/ 4075578 h 5873374"/>
              <a:gd name="connsiteX8321" fmla="*/ 2040073 w 5252311"/>
              <a:gd name="connsiteY8321" fmla="*/ 4043028 h 5873374"/>
              <a:gd name="connsiteX8322" fmla="*/ 3874352 w 5252311"/>
              <a:gd name="connsiteY8322" fmla="*/ 4042774 h 5873374"/>
              <a:gd name="connsiteX8323" fmla="*/ 3877910 w 5252311"/>
              <a:gd name="connsiteY8323" fmla="*/ 4046398 h 5873374"/>
              <a:gd name="connsiteX8324" fmla="*/ 3876194 w 5252311"/>
              <a:gd name="connsiteY8324" fmla="*/ 4049831 h 5873374"/>
              <a:gd name="connsiteX8325" fmla="*/ 3872636 w 5252311"/>
              <a:gd name="connsiteY8325" fmla="*/ 4046207 h 5873374"/>
              <a:gd name="connsiteX8326" fmla="*/ 3874352 w 5252311"/>
              <a:gd name="connsiteY8326" fmla="*/ 4042774 h 5873374"/>
              <a:gd name="connsiteX8327" fmla="*/ 3858514 w 5252311"/>
              <a:gd name="connsiteY8327" fmla="*/ 4040779 h 5873374"/>
              <a:gd name="connsiteX8328" fmla="*/ 3863804 w 5252311"/>
              <a:gd name="connsiteY8328" fmla="*/ 4042011 h 5873374"/>
              <a:gd name="connsiteX8329" fmla="*/ 3860245 w 5252311"/>
              <a:gd name="connsiteY8329" fmla="*/ 4049258 h 5873374"/>
              <a:gd name="connsiteX8330" fmla="*/ 3855035 w 5252311"/>
              <a:gd name="connsiteY8330" fmla="*/ 4047987 h 5873374"/>
              <a:gd name="connsiteX8331" fmla="*/ 3858514 w 5252311"/>
              <a:gd name="connsiteY8331" fmla="*/ 4040779 h 5873374"/>
              <a:gd name="connsiteX8332" fmla="*/ 2085581 w 5252311"/>
              <a:gd name="connsiteY8332" fmla="*/ 4039468 h 5873374"/>
              <a:gd name="connsiteX8333" fmla="*/ 2089016 w 5252311"/>
              <a:gd name="connsiteY8333" fmla="*/ 4041184 h 5873374"/>
              <a:gd name="connsiteX8334" fmla="*/ 2085390 w 5252311"/>
              <a:gd name="connsiteY8334" fmla="*/ 4044744 h 5873374"/>
              <a:gd name="connsiteX8335" fmla="*/ 2081958 w 5252311"/>
              <a:gd name="connsiteY8335" fmla="*/ 4043028 h 5873374"/>
              <a:gd name="connsiteX8336" fmla="*/ 2085581 w 5252311"/>
              <a:gd name="connsiteY8336" fmla="*/ 4039468 h 5873374"/>
              <a:gd name="connsiteX8337" fmla="*/ 2173271 w 5252311"/>
              <a:gd name="connsiteY8337" fmla="*/ 4039087 h 5873374"/>
              <a:gd name="connsiteX8338" fmla="*/ 2176703 w 5252311"/>
              <a:gd name="connsiteY8338" fmla="*/ 4040803 h 5873374"/>
              <a:gd name="connsiteX8339" fmla="*/ 2173081 w 5252311"/>
              <a:gd name="connsiteY8339" fmla="*/ 4044363 h 5873374"/>
              <a:gd name="connsiteX8340" fmla="*/ 2169649 w 5252311"/>
              <a:gd name="connsiteY8340" fmla="*/ 4042647 h 5873374"/>
              <a:gd name="connsiteX8341" fmla="*/ 2173271 w 5252311"/>
              <a:gd name="connsiteY8341" fmla="*/ 4039087 h 5873374"/>
              <a:gd name="connsiteX8342" fmla="*/ 4354175 w 5252311"/>
              <a:gd name="connsiteY8342" fmla="*/ 4032030 h 5873374"/>
              <a:gd name="connsiteX8343" fmla="*/ 4361419 w 5252311"/>
              <a:gd name="connsiteY8343" fmla="*/ 4048114 h 5873374"/>
              <a:gd name="connsiteX8344" fmla="*/ 4363072 w 5252311"/>
              <a:gd name="connsiteY8344" fmla="*/ 4048495 h 5873374"/>
              <a:gd name="connsiteX8345" fmla="*/ 4365803 w 5252311"/>
              <a:gd name="connsiteY8345" fmla="*/ 4041375 h 5873374"/>
              <a:gd name="connsiteX8346" fmla="*/ 4371649 w 5252311"/>
              <a:gd name="connsiteY8346" fmla="*/ 4034509 h 5873374"/>
              <a:gd name="connsiteX8347" fmla="*/ 4377432 w 5252311"/>
              <a:gd name="connsiteY8347" fmla="*/ 4040549 h 5873374"/>
              <a:gd name="connsiteX8348" fmla="*/ 4374699 w 5252311"/>
              <a:gd name="connsiteY8348" fmla="*/ 4048559 h 5873374"/>
              <a:gd name="connsiteX8349" fmla="*/ 4373556 w 5252311"/>
              <a:gd name="connsiteY8349" fmla="*/ 4060447 h 5873374"/>
              <a:gd name="connsiteX8350" fmla="*/ 4360085 w 5252311"/>
              <a:gd name="connsiteY8350" fmla="*/ 4063817 h 5873374"/>
              <a:gd name="connsiteX8351" fmla="*/ 4354492 w 5252311"/>
              <a:gd name="connsiteY8351" fmla="*/ 4059049 h 5873374"/>
              <a:gd name="connsiteX8352" fmla="*/ 4344198 w 5252311"/>
              <a:gd name="connsiteY8352" fmla="*/ 4054471 h 5873374"/>
              <a:gd name="connsiteX8353" fmla="*/ 4343245 w 5252311"/>
              <a:gd name="connsiteY8353" fmla="*/ 4042202 h 5873374"/>
              <a:gd name="connsiteX8354" fmla="*/ 4344516 w 5252311"/>
              <a:gd name="connsiteY8354" fmla="*/ 4046271 h 5873374"/>
              <a:gd name="connsiteX8355" fmla="*/ 4346041 w 5252311"/>
              <a:gd name="connsiteY8355" fmla="*/ 4047923 h 5873374"/>
              <a:gd name="connsiteX8356" fmla="*/ 4350426 w 5252311"/>
              <a:gd name="connsiteY8356" fmla="*/ 4038769 h 5873374"/>
              <a:gd name="connsiteX8357" fmla="*/ 4354175 w 5252311"/>
              <a:gd name="connsiteY8357" fmla="*/ 4032030 h 5873374"/>
              <a:gd name="connsiteX8358" fmla="*/ 2024947 w 5252311"/>
              <a:gd name="connsiteY8358" fmla="*/ 4031457 h 5873374"/>
              <a:gd name="connsiteX8359" fmla="*/ 2031240 w 5252311"/>
              <a:gd name="connsiteY8359" fmla="*/ 4032029 h 5873374"/>
              <a:gd name="connsiteX8360" fmla="*/ 2027617 w 5252311"/>
              <a:gd name="connsiteY8360" fmla="*/ 4035590 h 5873374"/>
              <a:gd name="connsiteX8361" fmla="*/ 2026155 w 5252311"/>
              <a:gd name="connsiteY8361" fmla="*/ 4041693 h 5873374"/>
              <a:gd name="connsiteX8362" fmla="*/ 2025710 w 5252311"/>
              <a:gd name="connsiteY8362" fmla="*/ 4043409 h 5873374"/>
              <a:gd name="connsiteX8363" fmla="*/ 2010266 w 5252311"/>
              <a:gd name="connsiteY8363" fmla="*/ 4037942 h 5873374"/>
              <a:gd name="connsiteX8364" fmla="*/ 1999653 w 5252311"/>
              <a:gd name="connsiteY8364" fmla="*/ 4037052 h 5873374"/>
              <a:gd name="connsiteX8365" fmla="*/ 2010203 w 5252311"/>
              <a:gd name="connsiteY8365" fmla="*/ 4035844 h 5873374"/>
              <a:gd name="connsiteX8366" fmla="*/ 2024947 w 5252311"/>
              <a:gd name="connsiteY8366" fmla="*/ 4031457 h 5873374"/>
              <a:gd name="connsiteX8367" fmla="*/ 2053548 w 5252311"/>
              <a:gd name="connsiteY8367" fmla="*/ 4030949 h 5873374"/>
              <a:gd name="connsiteX8368" fmla="*/ 2047383 w 5252311"/>
              <a:gd name="connsiteY8368" fmla="*/ 4036162 h 5873374"/>
              <a:gd name="connsiteX8369" fmla="*/ 2040010 w 5252311"/>
              <a:gd name="connsiteY8369" fmla="*/ 4036734 h 5873374"/>
              <a:gd name="connsiteX8370" fmla="*/ 2053548 w 5252311"/>
              <a:gd name="connsiteY8370" fmla="*/ 4030949 h 5873374"/>
              <a:gd name="connsiteX8371" fmla="*/ 3987643 w 5252311"/>
              <a:gd name="connsiteY8371" fmla="*/ 4027183 h 5873374"/>
              <a:gd name="connsiteX8372" fmla="*/ 3977230 w 5252311"/>
              <a:gd name="connsiteY8372" fmla="*/ 4036099 h 5873374"/>
              <a:gd name="connsiteX8373" fmla="*/ 3969731 w 5252311"/>
              <a:gd name="connsiteY8373" fmla="*/ 4049132 h 5873374"/>
              <a:gd name="connsiteX8374" fmla="*/ 3967190 w 5252311"/>
              <a:gd name="connsiteY8374" fmla="*/ 4061910 h 5873374"/>
              <a:gd name="connsiteX8375" fmla="*/ 3959310 w 5252311"/>
              <a:gd name="connsiteY8375" fmla="*/ 4068649 h 5873374"/>
              <a:gd name="connsiteX8376" fmla="*/ 3960327 w 5252311"/>
              <a:gd name="connsiteY8376" fmla="*/ 4079584 h 5873374"/>
              <a:gd name="connsiteX8377" fmla="*/ 3969350 w 5252311"/>
              <a:gd name="connsiteY8377" fmla="*/ 4075706 h 5873374"/>
              <a:gd name="connsiteX8378" fmla="*/ 3975768 w 5252311"/>
              <a:gd name="connsiteY8378" fmla="*/ 4067886 h 5873374"/>
              <a:gd name="connsiteX8379" fmla="*/ 3988540 w 5252311"/>
              <a:gd name="connsiteY8379" fmla="*/ 4054281 h 5873374"/>
              <a:gd name="connsiteX8380" fmla="*/ 3998771 w 5252311"/>
              <a:gd name="connsiteY8380" fmla="*/ 4043029 h 5873374"/>
              <a:gd name="connsiteX8381" fmla="*/ 3996801 w 5252311"/>
              <a:gd name="connsiteY8381" fmla="*/ 4039278 h 5873374"/>
              <a:gd name="connsiteX8382" fmla="*/ 3989621 w 5252311"/>
              <a:gd name="connsiteY8382" fmla="*/ 4043410 h 5873374"/>
              <a:gd name="connsiteX8383" fmla="*/ 3986952 w 5252311"/>
              <a:gd name="connsiteY8383" fmla="*/ 4033810 h 5873374"/>
              <a:gd name="connsiteX8384" fmla="*/ 3987643 w 5252311"/>
              <a:gd name="connsiteY8384" fmla="*/ 4027183 h 5873374"/>
              <a:gd name="connsiteX8385" fmla="*/ 2354246 w 5252311"/>
              <a:gd name="connsiteY8385" fmla="*/ 4026372 h 5873374"/>
              <a:gd name="connsiteX8386" fmla="*/ 2359647 w 5252311"/>
              <a:gd name="connsiteY8386" fmla="*/ 4031839 h 5873374"/>
              <a:gd name="connsiteX8387" fmla="*/ 2358058 w 5252311"/>
              <a:gd name="connsiteY8387" fmla="*/ 4037052 h 5873374"/>
              <a:gd name="connsiteX8388" fmla="*/ 2352657 w 5252311"/>
              <a:gd name="connsiteY8388" fmla="*/ 4031585 h 5873374"/>
              <a:gd name="connsiteX8389" fmla="*/ 2354246 w 5252311"/>
              <a:gd name="connsiteY8389" fmla="*/ 4026372 h 5873374"/>
              <a:gd name="connsiteX8390" fmla="*/ 3901676 w 5252311"/>
              <a:gd name="connsiteY8390" fmla="*/ 4019124 h 5873374"/>
              <a:gd name="connsiteX8391" fmla="*/ 3905107 w 5252311"/>
              <a:gd name="connsiteY8391" fmla="*/ 4020841 h 5873374"/>
              <a:gd name="connsiteX8392" fmla="*/ 3901485 w 5252311"/>
              <a:gd name="connsiteY8392" fmla="*/ 4024401 h 5873374"/>
              <a:gd name="connsiteX8393" fmla="*/ 3898054 w 5252311"/>
              <a:gd name="connsiteY8393" fmla="*/ 4022684 h 5873374"/>
              <a:gd name="connsiteX8394" fmla="*/ 3901676 w 5252311"/>
              <a:gd name="connsiteY8394" fmla="*/ 4019124 h 5873374"/>
              <a:gd name="connsiteX8395" fmla="*/ 2169141 w 5252311"/>
              <a:gd name="connsiteY8395" fmla="*/ 4016899 h 5873374"/>
              <a:gd name="connsiteX8396" fmla="*/ 2163486 w 5252311"/>
              <a:gd name="connsiteY8396" fmla="*/ 4026817 h 5873374"/>
              <a:gd name="connsiteX8397" fmla="*/ 2156178 w 5252311"/>
              <a:gd name="connsiteY8397" fmla="*/ 4030441 h 5873374"/>
              <a:gd name="connsiteX8398" fmla="*/ 2169141 w 5252311"/>
              <a:gd name="connsiteY8398" fmla="*/ 4016899 h 5873374"/>
              <a:gd name="connsiteX8399" fmla="*/ 4256443 w 5252311"/>
              <a:gd name="connsiteY8399" fmla="*/ 4016137 h 5873374"/>
              <a:gd name="connsiteX8400" fmla="*/ 4252822 w 5252311"/>
              <a:gd name="connsiteY8400" fmla="*/ 4019697 h 5873374"/>
              <a:gd name="connsiteX8401" fmla="*/ 4256253 w 5252311"/>
              <a:gd name="connsiteY8401" fmla="*/ 4021414 h 5873374"/>
              <a:gd name="connsiteX8402" fmla="*/ 4259875 w 5252311"/>
              <a:gd name="connsiteY8402" fmla="*/ 4017853 h 5873374"/>
              <a:gd name="connsiteX8403" fmla="*/ 4256443 w 5252311"/>
              <a:gd name="connsiteY8403" fmla="*/ 4016137 h 5873374"/>
              <a:gd name="connsiteX8404" fmla="*/ 2344396 w 5252311"/>
              <a:gd name="connsiteY8404" fmla="*/ 4016137 h 5873374"/>
              <a:gd name="connsiteX8405" fmla="*/ 2324824 w 5252311"/>
              <a:gd name="connsiteY8405" fmla="*/ 4049131 h 5873374"/>
              <a:gd name="connsiteX8406" fmla="*/ 2313195 w 5252311"/>
              <a:gd name="connsiteY8406" fmla="*/ 4052946 h 5873374"/>
              <a:gd name="connsiteX8407" fmla="*/ 2308048 w 5252311"/>
              <a:gd name="connsiteY8407" fmla="*/ 4049195 h 5873374"/>
              <a:gd name="connsiteX8408" fmla="*/ 2315356 w 5252311"/>
              <a:gd name="connsiteY8408" fmla="*/ 4045953 h 5873374"/>
              <a:gd name="connsiteX8409" fmla="*/ 2320694 w 5252311"/>
              <a:gd name="connsiteY8409" fmla="*/ 4039849 h 5873374"/>
              <a:gd name="connsiteX8410" fmla="*/ 2344396 w 5252311"/>
              <a:gd name="connsiteY8410" fmla="*/ 4016137 h 5873374"/>
              <a:gd name="connsiteX8411" fmla="*/ 4372922 w 5252311"/>
              <a:gd name="connsiteY8411" fmla="*/ 4010224 h 5873374"/>
              <a:gd name="connsiteX8412" fmla="*/ 4386964 w 5252311"/>
              <a:gd name="connsiteY8412" fmla="*/ 4019824 h 5873374"/>
              <a:gd name="connsiteX8413" fmla="*/ 4378195 w 5252311"/>
              <a:gd name="connsiteY8413" fmla="*/ 4019315 h 5873374"/>
              <a:gd name="connsiteX8414" fmla="*/ 4362309 w 5252311"/>
              <a:gd name="connsiteY8414" fmla="*/ 4016836 h 5873374"/>
              <a:gd name="connsiteX8415" fmla="*/ 4351317 w 5252311"/>
              <a:gd name="connsiteY8415" fmla="*/ 4014674 h 5873374"/>
              <a:gd name="connsiteX8416" fmla="*/ 4372922 w 5252311"/>
              <a:gd name="connsiteY8416" fmla="*/ 4010224 h 5873374"/>
              <a:gd name="connsiteX8417" fmla="*/ 4154582 w 5252311"/>
              <a:gd name="connsiteY8417" fmla="*/ 4007236 h 5873374"/>
              <a:gd name="connsiteX8418" fmla="*/ 4153184 w 5252311"/>
              <a:gd name="connsiteY8418" fmla="*/ 4017091 h 5873374"/>
              <a:gd name="connsiteX8419" fmla="*/ 4160301 w 5252311"/>
              <a:gd name="connsiteY8419" fmla="*/ 4010034 h 5873374"/>
              <a:gd name="connsiteX8420" fmla="*/ 4154582 w 5252311"/>
              <a:gd name="connsiteY8420" fmla="*/ 4007236 h 5873374"/>
              <a:gd name="connsiteX8421" fmla="*/ 4073142 w 5252311"/>
              <a:gd name="connsiteY8421" fmla="*/ 4005918 h 5873374"/>
              <a:gd name="connsiteX8422" fmla="*/ 4068606 w 5252311"/>
              <a:gd name="connsiteY8422" fmla="*/ 4010161 h 5873374"/>
              <a:gd name="connsiteX8423" fmla="*/ 4063713 w 5252311"/>
              <a:gd name="connsiteY8423" fmla="*/ 4012068 h 5873374"/>
              <a:gd name="connsiteX8424" fmla="*/ 4057677 w 5252311"/>
              <a:gd name="connsiteY8424" fmla="*/ 4017853 h 5873374"/>
              <a:gd name="connsiteX8425" fmla="*/ 4060409 w 5252311"/>
              <a:gd name="connsiteY8425" fmla="*/ 4028470 h 5873374"/>
              <a:gd name="connsiteX8426" fmla="*/ 4056787 w 5252311"/>
              <a:gd name="connsiteY8426" fmla="*/ 4036226 h 5873374"/>
              <a:gd name="connsiteX8427" fmla="*/ 4045095 w 5252311"/>
              <a:gd name="connsiteY8427" fmla="*/ 4053391 h 5873374"/>
              <a:gd name="connsiteX8428" fmla="*/ 4036516 w 5252311"/>
              <a:gd name="connsiteY8428" fmla="*/ 4061847 h 5873374"/>
              <a:gd name="connsiteX8429" fmla="*/ 4030861 w 5252311"/>
              <a:gd name="connsiteY8429" fmla="*/ 4065343 h 5873374"/>
              <a:gd name="connsiteX8430" fmla="*/ 4046556 w 5252311"/>
              <a:gd name="connsiteY8430" fmla="*/ 4071128 h 5873374"/>
              <a:gd name="connsiteX8431" fmla="*/ 4043443 w 5252311"/>
              <a:gd name="connsiteY8431" fmla="*/ 4078693 h 5873374"/>
              <a:gd name="connsiteX8432" fmla="*/ 4036135 w 5252311"/>
              <a:gd name="connsiteY8432" fmla="*/ 4087276 h 5873374"/>
              <a:gd name="connsiteX8433" fmla="*/ 4032323 w 5252311"/>
              <a:gd name="connsiteY8433" fmla="*/ 4095922 h 5873374"/>
              <a:gd name="connsiteX8434" fmla="*/ 4028891 w 5252311"/>
              <a:gd name="connsiteY8434" fmla="*/ 4094015 h 5873374"/>
              <a:gd name="connsiteX8435" fmla="*/ 4020503 w 5252311"/>
              <a:gd name="connsiteY8435" fmla="*/ 4099673 h 5873374"/>
              <a:gd name="connsiteX8436" fmla="*/ 4015674 w 5252311"/>
              <a:gd name="connsiteY8436" fmla="*/ 4116393 h 5873374"/>
              <a:gd name="connsiteX8437" fmla="*/ 4019296 w 5252311"/>
              <a:gd name="connsiteY8437" fmla="*/ 4113914 h 5873374"/>
              <a:gd name="connsiteX8438" fmla="*/ 4032767 w 5252311"/>
              <a:gd name="connsiteY8438" fmla="*/ 4104759 h 5873374"/>
              <a:gd name="connsiteX8439" fmla="*/ 4035945 w 5252311"/>
              <a:gd name="connsiteY8439" fmla="*/ 4109082 h 5873374"/>
              <a:gd name="connsiteX8440" fmla="*/ 4031242 w 5252311"/>
              <a:gd name="connsiteY8440" fmla="*/ 4123322 h 5873374"/>
              <a:gd name="connsiteX8441" fmla="*/ 4044650 w 5252311"/>
              <a:gd name="connsiteY8441" fmla="*/ 4105204 h 5873374"/>
              <a:gd name="connsiteX8442" fmla="*/ 4055516 w 5252311"/>
              <a:gd name="connsiteY8442" fmla="*/ 4079774 h 5873374"/>
              <a:gd name="connsiteX8443" fmla="*/ 4062315 w 5252311"/>
              <a:gd name="connsiteY8443" fmla="*/ 4062101 h 5873374"/>
              <a:gd name="connsiteX8444" fmla="*/ 4066700 w 5252311"/>
              <a:gd name="connsiteY8444" fmla="*/ 4043474 h 5873374"/>
              <a:gd name="connsiteX8445" fmla="*/ 4075533 w 5252311"/>
              <a:gd name="connsiteY8445" fmla="*/ 4011115 h 5873374"/>
              <a:gd name="connsiteX8446" fmla="*/ 4073142 w 5252311"/>
              <a:gd name="connsiteY8446" fmla="*/ 4005918 h 5873374"/>
              <a:gd name="connsiteX8447" fmla="*/ 4264640 w 5252311"/>
              <a:gd name="connsiteY8447" fmla="*/ 4003295 h 5873374"/>
              <a:gd name="connsiteX8448" fmla="*/ 4255110 w 5252311"/>
              <a:gd name="connsiteY8448" fmla="*/ 4003867 h 5873374"/>
              <a:gd name="connsiteX8449" fmla="*/ 4265149 w 5252311"/>
              <a:gd name="connsiteY8449" fmla="*/ 4007809 h 5873374"/>
              <a:gd name="connsiteX8450" fmla="*/ 4264640 w 5252311"/>
              <a:gd name="connsiteY8450" fmla="*/ 4003295 h 5873374"/>
              <a:gd name="connsiteX8451" fmla="*/ 2199134 w 5252311"/>
              <a:gd name="connsiteY8451" fmla="*/ 4003168 h 5873374"/>
              <a:gd name="connsiteX8452" fmla="*/ 2202438 w 5252311"/>
              <a:gd name="connsiteY8452" fmla="*/ 4008381 h 5873374"/>
              <a:gd name="connsiteX8453" fmla="*/ 2198689 w 5252311"/>
              <a:gd name="connsiteY8453" fmla="*/ 4015438 h 5873374"/>
              <a:gd name="connsiteX8454" fmla="*/ 2195385 w 5252311"/>
              <a:gd name="connsiteY8454" fmla="*/ 4010225 h 5873374"/>
              <a:gd name="connsiteX8455" fmla="*/ 2199134 w 5252311"/>
              <a:gd name="connsiteY8455" fmla="*/ 4003168 h 5873374"/>
              <a:gd name="connsiteX8456" fmla="*/ 2329209 w 5252311"/>
              <a:gd name="connsiteY8456" fmla="*/ 3998590 h 5873374"/>
              <a:gd name="connsiteX8457" fmla="*/ 2331052 w 5252311"/>
              <a:gd name="connsiteY8457" fmla="*/ 4005838 h 5873374"/>
              <a:gd name="connsiteX8458" fmla="*/ 2327430 w 5252311"/>
              <a:gd name="connsiteY8458" fmla="*/ 4009144 h 5873374"/>
              <a:gd name="connsiteX8459" fmla="*/ 2325714 w 5252311"/>
              <a:gd name="connsiteY8459" fmla="*/ 3998972 h 5873374"/>
              <a:gd name="connsiteX8460" fmla="*/ 2329209 w 5252311"/>
              <a:gd name="connsiteY8460" fmla="*/ 3998590 h 5873374"/>
              <a:gd name="connsiteX8461" fmla="*/ 3905997 w 5252311"/>
              <a:gd name="connsiteY8461" fmla="*/ 3996428 h 5873374"/>
              <a:gd name="connsiteX8462" fmla="*/ 3909237 w 5252311"/>
              <a:gd name="connsiteY8462" fmla="*/ 4003421 h 5873374"/>
              <a:gd name="connsiteX8463" fmla="*/ 3905424 w 5252311"/>
              <a:gd name="connsiteY8463" fmla="*/ 4012258 h 5873374"/>
              <a:gd name="connsiteX8464" fmla="*/ 3902184 w 5252311"/>
              <a:gd name="connsiteY8464" fmla="*/ 4005265 h 5873374"/>
              <a:gd name="connsiteX8465" fmla="*/ 3905997 w 5252311"/>
              <a:gd name="connsiteY8465" fmla="*/ 3996428 h 5873374"/>
              <a:gd name="connsiteX8466" fmla="*/ 2019545 w 5252311"/>
              <a:gd name="connsiteY8466" fmla="*/ 3994902 h 5873374"/>
              <a:gd name="connsiteX8467" fmla="*/ 2017639 w 5252311"/>
              <a:gd name="connsiteY8467" fmla="*/ 3999225 h 5873374"/>
              <a:gd name="connsiteX8468" fmla="*/ 2012999 w 5252311"/>
              <a:gd name="connsiteY8468" fmla="*/ 4005392 h 5873374"/>
              <a:gd name="connsiteX8469" fmla="*/ 2005692 w 5252311"/>
              <a:gd name="connsiteY8469" fmla="*/ 4013657 h 5873374"/>
              <a:gd name="connsiteX8470" fmla="*/ 2007915 w 5252311"/>
              <a:gd name="connsiteY8470" fmla="*/ 4001133 h 5873374"/>
              <a:gd name="connsiteX8471" fmla="*/ 2019545 w 5252311"/>
              <a:gd name="connsiteY8471" fmla="*/ 3994902 h 5873374"/>
              <a:gd name="connsiteX8472" fmla="*/ 2171810 w 5252311"/>
              <a:gd name="connsiteY8472" fmla="*/ 3992106 h 5873374"/>
              <a:gd name="connsiteX8473" fmla="*/ 2176258 w 5252311"/>
              <a:gd name="connsiteY8473" fmla="*/ 3998781 h 5873374"/>
              <a:gd name="connsiteX8474" fmla="*/ 2170857 w 5252311"/>
              <a:gd name="connsiteY8474" fmla="*/ 3998082 h 5873374"/>
              <a:gd name="connsiteX8475" fmla="*/ 2171810 w 5252311"/>
              <a:gd name="connsiteY8475" fmla="*/ 3992106 h 5873374"/>
              <a:gd name="connsiteX8476" fmla="*/ 2368415 w 5252311"/>
              <a:gd name="connsiteY8476" fmla="*/ 3991724 h 5873374"/>
              <a:gd name="connsiteX8477" fmla="*/ 2369686 w 5252311"/>
              <a:gd name="connsiteY8477" fmla="*/ 3995284 h 5873374"/>
              <a:gd name="connsiteX8478" fmla="*/ 2363967 w 5252311"/>
              <a:gd name="connsiteY8478" fmla="*/ 3998590 h 5873374"/>
              <a:gd name="connsiteX8479" fmla="*/ 2362696 w 5252311"/>
              <a:gd name="connsiteY8479" fmla="*/ 3995030 h 5873374"/>
              <a:gd name="connsiteX8480" fmla="*/ 2368415 w 5252311"/>
              <a:gd name="connsiteY8480" fmla="*/ 3991724 h 5873374"/>
              <a:gd name="connsiteX8481" fmla="*/ 4334397 w 5252311"/>
              <a:gd name="connsiteY8481" fmla="*/ 3991383 h 5873374"/>
              <a:gd name="connsiteX8482" fmla="*/ 4340640 w 5252311"/>
              <a:gd name="connsiteY8482" fmla="*/ 3995284 h 5873374"/>
              <a:gd name="connsiteX8483" fmla="*/ 4342229 w 5252311"/>
              <a:gd name="connsiteY8483" fmla="*/ 4004503 h 5873374"/>
              <a:gd name="connsiteX8484" fmla="*/ 4337399 w 5252311"/>
              <a:gd name="connsiteY8484" fmla="*/ 4011877 h 5873374"/>
              <a:gd name="connsiteX8485" fmla="*/ 4331807 w 5252311"/>
              <a:gd name="connsiteY8485" fmla="*/ 4020841 h 5873374"/>
              <a:gd name="connsiteX8486" fmla="*/ 4328250 w 5252311"/>
              <a:gd name="connsiteY8486" fmla="*/ 4031967 h 5873374"/>
              <a:gd name="connsiteX8487" fmla="*/ 4326851 w 5252311"/>
              <a:gd name="connsiteY8487" fmla="*/ 4041058 h 5873374"/>
              <a:gd name="connsiteX8488" fmla="*/ 4317001 w 5252311"/>
              <a:gd name="connsiteY8488" fmla="*/ 4051738 h 5873374"/>
              <a:gd name="connsiteX8489" fmla="*/ 4310393 w 5252311"/>
              <a:gd name="connsiteY8489" fmla="*/ 4060193 h 5873374"/>
              <a:gd name="connsiteX8490" fmla="*/ 4312999 w 5252311"/>
              <a:gd name="connsiteY8490" fmla="*/ 4049767 h 5873374"/>
              <a:gd name="connsiteX8491" fmla="*/ 4328250 w 5252311"/>
              <a:gd name="connsiteY8491" fmla="*/ 4001833 h 5873374"/>
              <a:gd name="connsiteX8492" fmla="*/ 4334397 w 5252311"/>
              <a:gd name="connsiteY8492" fmla="*/ 3991383 h 5873374"/>
              <a:gd name="connsiteX8493" fmla="*/ 2336835 w 5252311"/>
              <a:gd name="connsiteY8493" fmla="*/ 3983523 h 5873374"/>
              <a:gd name="connsiteX8494" fmla="*/ 2340266 w 5252311"/>
              <a:gd name="connsiteY8494" fmla="*/ 3985049 h 5873374"/>
              <a:gd name="connsiteX8495" fmla="*/ 2342109 w 5252311"/>
              <a:gd name="connsiteY8495" fmla="*/ 3992169 h 5873374"/>
              <a:gd name="connsiteX8496" fmla="*/ 2338487 w 5252311"/>
              <a:gd name="connsiteY8496" fmla="*/ 3995538 h 5873374"/>
              <a:gd name="connsiteX8497" fmla="*/ 2336835 w 5252311"/>
              <a:gd name="connsiteY8497" fmla="*/ 3983523 h 5873374"/>
              <a:gd name="connsiteX8498" fmla="*/ 2028062 w 5252311"/>
              <a:gd name="connsiteY8498" fmla="*/ 3982824 h 5873374"/>
              <a:gd name="connsiteX8499" fmla="*/ 2029333 w 5252311"/>
              <a:gd name="connsiteY8499" fmla="*/ 3986574 h 5873374"/>
              <a:gd name="connsiteX8500" fmla="*/ 2032638 w 5252311"/>
              <a:gd name="connsiteY8500" fmla="*/ 3996873 h 5873374"/>
              <a:gd name="connsiteX8501" fmla="*/ 2030858 w 5252311"/>
              <a:gd name="connsiteY8501" fmla="*/ 4007363 h 5873374"/>
              <a:gd name="connsiteX8502" fmla="*/ 2023169 w 5252311"/>
              <a:gd name="connsiteY8502" fmla="*/ 4015374 h 5873374"/>
              <a:gd name="connsiteX8503" fmla="*/ 2015861 w 5252311"/>
              <a:gd name="connsiteY8503" fmla="*/ 4023765 h 5873374"/>
              <a:gd name="connsiteX8504" fmla="*/ 2016496 w 5252311"/>
              <a:gd name="connsiteY8504" fmla="*/ 4010542 h 5873374"/>
              <a:gd name="connsiteX8505" fmla="*/ 2024059 w 5252311"/>
              <a:gd name="connsiteY8505" fmla="*/ 3992360 h 5873374"/>
              <a:gd name="connsiteX8506" fmla="*/ 2028062 w 5252311"/>
              <a:gd name="connsiteY8506" fmla="*/ 3982824 h 5873374"/>
              <a:gd name="connsiteX8507" fmla="*/ 2222836 w 5252311"/>
              <a:gd name="connsiteY8507" fmla="*/ 3979200 h 5873374"/>
              <a:gd name="connsiteX8508" fmla="*/ 2221057 w 5252311"/>
              <a:gd name="connsiteY8508" fmla="*/ 3989054 h 5873374"/>
              <a:gd name="connsiteX8509" fmla="*/ 2217880 w 5252311"/>
              <a:gd name="connsiteY8509" fmla="*/ 3984668 h 5873374"/>
              <a:gd name="connsiteX8510" fmla="*/ 2222836 w 5252311"/>
              <a:gd name="connsiteY8510" fmla="*/ 3979200 h 5873374"/>
              <a:gd name="connsiteX8511" fmla="*/ 2245076 w 5252311"/>
              <a:gd name="connsiteY8511" fmla="*/ 3974941 h 5873374"/>
              <a:gd name="connsiteX8512" fmla="*/ 2236752 w 5252311"/>
              <a:gd name="connsiteY8512" fmla="*/ 3986257 h 5873374"/>
              <a:gd name="connsiteX8513" fmla="*/ 2226394 w 5252311"/>
              <a:gd name="connsiteY8513" fmla="*/ 3995348 h 5873374"/>
              <a:gd name="connsiteX8514" fmla="*/ 2234718 w 5252311"/>
              <a:gd name="connsiteY8514" fmla="*/ 3984032 h 5873374"/>
              <a:gd name="connsiteX8515" fmla="*/ 2245076 w 5252311"/>
              <a:gd name="connsiteY8515" fmla="*/ 3974941 h 5873374"/>
              <a:gd name="connsiteX8516" fmla="*/ 2195956 w 5252311"/>
              <a:gd name="connsiteY8516" fmla="*/ 3973160 h 5873374"/>
              <a:gd name="connsiteX8517" fmla="*/ 2188649 w 5252311"/>
              <a:gd name="connsiteY8517" fmla="*/ 3981679 h 5873374"/>
              <a:gd name="connsiteX8518" fmla="*/ 2189665 w 5252311"/>
              <a:gd name="connsiteY8518" fmla="*/ 3976466 h 5873374"/>
              <a:gd name="connsiteX8519" fmla="*/ 2195956 w 5252311"/>
              <a:gd name="connsiteY8519" fmla="*/ 3973160 h 5873374"/>
              <a:gd name="connsiteX8520" fmla="*/ 2333784 w 5252311"/>
              <a:gd name="connsiteY8520" fmla="*/ 3969410 h 5873374"/>
              <a:gd name="connsiteX8521" fmla="*/ 2337152 w 5252311"/>
              <a:gd name="connsiteY8521" fmla="*/ 3973034 h 5873374"/>
              <a:gd name="connsiteX8522" fmla="*/ 2333530 w 5252311"/>
              <a:gd name="connsiteY8522" fmla="*/ 3976403 h 5873374"/>
              <a:gd name="connsiteX8523" fmla="*/ 2330162 w 5252311"/>
              <a:gd name="connsiteY8523" fmla="*/ 3972779 h 5873374"/>
              <a:gd name="connsiteX8524" fmla="*/ 2333784 w 5252311"/>
              <a:gd name="connsiteY8524" fmla="*/ 3969410 h 5873374"/>
              <a:gd name="connsiteX8525" fmla="*/ 3873462 w 5252311"/>
              <a:gd name="connsiteY8525" fmla="*/ 3968965 h 5873374"/>
              <a:gd name="connsiteX8526" fmla="*/ 3877020 w 5252311"/>
              <a:gd name="connsiteY8526" fmla="*/ 3972589 h 5873374"/>
              <a:gd name="connsiteX8527" fmla="*/ 3875304 w 5252311"/>
              <a:gd name="connsiteY8527" fmla="*/ 3976022 h 5873374"/>
              <a:gd name="connsiteX8528" fmla="*/ 3871746 w 5252311"/>
              <a:gd name="connsiteY8528" fmla="*/ 3972398 h 5873374"/>
              <a:gd name="connsiteX8529" fmla="*/ 3873462 w 5252311"/>
              <a:gd name="connsiteY8529" fmla="*/ 3968965 h 5873374"/>
              <a:gd name="connsiteX8530" fmla="*/ 3863486 w 5252311"/>
              <a:gd name="connsiteY8530" fmla="*/ 3968583 h 5873374"/>
              <a:gd name="connsiteX8531" fmla="*/ 3866536 w 5252311"/>
              <a:gd name="connsiteY8531" fmla="*/ 3972207 h 5873374"/>
              <a:gd name="connsiteX8532" fmla="*/ 3861198 w 5252311"/>
              <a:gd name="connsiteY8532" fmla="*/ 3973606 h 5873374"/>
              <a:gd name="connsiteX8533" fmla="*/ 3863486 w 5252311"/>
              <a:gd name="connsiteY8533" fmla="*/ 3968583 h 5873374"/>
              <a:gd name="connsiteX8534" fmla="*/ 4226704 w 5252311"/>
              <a:gd name="connsiteY8534" fmla="*/ 3965913 h 5873374"/>
              <a:gd name="connsiteX8535" fmla="*/ 4223020 w 5252311"/>
              <a:gd name="connsiteY8535" fmla="*/ 3971254 h 5873374"/>
              <a:gd name="connsiteX8536" fmla="*/ 4226388 w 5252311"/>
              <a:gd name="connsiteY8536" fmla="*/ 3974687 h 5873374"/>
              <a:gd name="connsiteX8537" fmla="*/ 4230072 w 5252311"/>
              <a:gd name="connsiteY8537" fmla="*/ 3969347 h 5873374"/>
              <a:gd name="connsiteX8538" fmla="*/ 4226704 w 5252311"/>
              <a:gd name="connsiteY8538" fmla="*/ 3965913 h 5873374"/>
              <a:gd name="connsiteX8539" fmla="*/ 2425669 w 5252311"/>
              <a:gd name="connsiteY8539" fmla="*/ 3962162 h 5873374"/>
              <a:gd name="connsiteX8540" fmla="*/ 2426940 w 5252311"/>
              <a:gd name="connsiteY8540" fmla="*/ 3965722 h 5873374"/>
              <a:gd name="connsiteX8541" fmla="*/ 2421221 w 5252311"/>
              <a:gd name="connsiteY8541" fmla="*/ 3969028 h 5873374"/>
              <a:gd name="connsiteX8542" fmla="*/ 2419950 w 5252311"/>
              <a:gd name="connsiteY8542" fmla="*/ 3965468 h 5873374"/>
              <a:gd name="connsiteX8543" fmla="*/ 2425669 w 5252311"/>
              <a:gd name="connsiteY8543" fmla="*/ 3962162 h 5873374"/>
              <a:gd name="connsiteX8544" fmla="*/ 4196966 w 5252311"/>
              <a:gd name="connsiteY8544" fmla="*/ 3961845 h 5873374"/>
              <a:gd name="connsiteX8545" fmla="*/ 4191628 w 5252311"/>
              <a:gd name="connsiteY8545" fmla="*/ 3963053 h 5873374"/>
              <a:gd name="connsiteX8546" fmla="*/ 4196775 w 5252311"/>
              <a:gd name="connsiteY8546" fmla="*/ 3966549 h 5873374"/>
              <a:gd name="connsiteX8547" fmla="*/ 4202113 w 5252311"/>
              <a:gd name="connsiteY8547" fmla="*/ 3965341 h 5873374"/>
              <a:gd name="connsiteX8548" fmla="*/ 4196966 w 5252311"/>
              <a:gd name="connsiteY8548" fmla="*/ 3961845 h 5873374"/>
              <a:gd name="connsiteX8549" fmla="*/ 4262226 w 5252311"/>
              <a:gd name="connsiteY8549" fmla="*/ 3954915 h 5873374"/>
              <a:gd name="connsiteX8550" fmla="*/ 4269153 w 5252311"/>
              <a:gd name="connsiteY8550" fmla="*/ 3957966 h 5873374"/>
              <a:gd name="connsiteX8551" fmla="*/ 4259811 w 5252311"/>
              <a:gd name="connsiteY8551" fmla="*/ 3962925 h 5873374"/>
              <a:gd name="connsiteX8552" fmla="*/ 4262226 w 5252311"/>
              <a:gd name="connsiteY8552" fmla="*/ 3954915 h 5873374"/>
              <a:gd name="connsiteX8553" fmla="*/ 4102761 w 5252311"/>
              <a:gd name="connsiteY8553" fmla="*/ 3954756 h 5873374"/>
              <a:gd name="connsiteX8554" fmla="*/ 4097265 w 5252311"/>
              <a:gd name="connsiteY8554" fmla="*/ 3963243 h 5873374"/>
              <a:gd name="connsiteX8555" fmla="*/ 4084556 w 5252311"/>
              <a:gd name="connsiteY8555" fmla="*/ 3968774 h 5873374"/>
              <a:gd name="connsiteX8556" fmla="*/ 4077693 w 5252311"/>
              <a:gd name="connsiteY8556" fmla="*/ 3957840 h 5873374"/>
              <a:gd name="connsiteX8557" fmla="*/ 4064476 w 5252311"/>
              <a:gd name="connsiteY8557" fmla="*/ 3964769 h 5873374"/>
              <a:gd name="connsiteX8558" fmla="*/ 4057549 w 5252311"/>
              <a:gd name="connsiteY8558" fmla="*/ 3979391 h 5873374"/>
              <a:gd name="connsiteX8559" fmla="*/ 4077947 w 5252311"/>
              <a:gd name="connsiteY8559" fmla="*/ 3987846 h 5873374"/>
              <a:gd name="connsiteX8560" fmla="*/ 4085954 w 5252311"/>
              <a:gd name="connsiteY8560" fmla="*/ 3986193 h 5873374"/>
              <a:gd name="connsiteX8561" fmla="*/ 4094024 w 5252311"/>
              <a:gd name="connsiteY8561" fmla="*/ 3990898 h 5873374"/>
              <a:gd name="connsiteX8562" fmla="*/ 4104445 w 5252311"/>
              <a:gd name="connsiteY8562" fmla="*/ 3960001 h 5873374"/>
              <a:gd name="connsiteX8563" fmla="*/ 4102761 w 5252311"/>
              <a:gd name="connsiteY8563" fmla="*/ 3954756 h 5873374"/>
              <a:gd name="connsiteX8564" fmla="*/ 4160364 w 5252311"/>
              <a:gd name="connsiteY8564" fmla="*/ 3953707 h 5873374"/>
              <a:gd name="connsiteX8565" fmla="*/ 4149816 w 5252311"/>
              <a:gd name="connsiteY8565" fmla="*/ 3957840 h 5873374"/>
              <a:gd name="connsiteX8566" fmla="*/ 4149244 w 5252311"/>
              <a:gd name="connsiteY8566" fmla="*/ 3978883 h 5873374"/>
              <a:gd name="connsiteX8567" fmla="*/ 4154899 w 5252311"/>
              <a:gd name="connsiteY8567" fmla="*/ 3973796 h 5873374"/>
              <a:gd name="connsiteX8568" fmla="*/ 4161953 w 5252311"/>
              <a:gd name="connsiteY8568" fmla="*/ 3968774 h 5873374"/>
              <a:gd name="connsiteX8569" fmla="*/ 4160364 w 5252311"/>
              <a:gd name="connsiteY8569" fmla="*/ 3953707 h 5873374"/>
              <a:gd name="connsiteX8570" fmla="*/ 4420388 w 5252311"/>
              <a:gd name="connsiteY8570" fmla="*/ 3950083 h 5873374"/>
              <a:gd name="connsiteX8571" fmla="*/ 4423756 w 5252311"/>
              <a:gd name="connsiteY8571" fmla="*/ 3953707 h 5873374"/>
              <a:gd name="connsiteX8572" fmla="*/ 4420135 w 5252311"/>
              <a:gd name="connsiteY8572" fmla="*/ 3957077 h 5873374"/>
              <a:gd name="connsiteX8573" fmla="*/ 4416767 w 5252311"/>
              <a:gd name="connsiteY8573" fmla="*/ 3953453 h 5873374"/>
              <a:gd name="connsiteX8574" fmla="*/ 4420388 w 5252311"/>
              <a:gd name="connsiteY8574" fmla="*/ 3950083 h 5873374"/>
              <a:gd name="connsiteX8575" fmla="*/ 2076238 w 5252311"/>
              <a:gd name="connsiteY8575" fmla="*/ 3946586 h 5873374"/>
              <a:gd name="connsiteX8576" fmla="*/ 2056725 w 5252311"/>
              <a:gd name="connsiteY8576" fmla="*/ 3981870 h 5873374"/>
              <a:gd name="connsiteX8577" fmla="*/ 2045350 w 5252311"/>
              <a:gd name="connsiteY8577" fmla="*/ 3985875 h 5873374"/>
              <a:gd name="connsiteX8578" fmla="*/ 2060793 w 5252311"/>
              <a:gd name="connsiteY8578" fmla="*/ 3964133 h 5873374"/>
              <a:gd name="connsiteX8579" fmla="*/ 2072107 w 5252311"/>
              <a:gd name="connsiteY8579" fmla="*/ 3948939 h 5873374"/>
              <a:gd name="connsiteX8580" fmla="*/ 2076238 w 5252311"/>
              <a:gd name="connsiteY8580" fmla="*/ 3946586 h 5873374"/>
              <a:gd name="connsiteX8581" fmla="*/ 4288725 w 5252311"/>
              <a:gd name="connsiteY8581" fmla="*/ 3945315 h 5873374"/>
              <a:gd name="connsiteX8582" fmla="*/ 4287008 w 5252311"/>
              <a:gd name="connsiteY8582" fmla="*/ 3948749 h 5873374"/>
              <a:gd name="connsiteX8583" fmla="*/ 4290567 w 5252311"/>
              <a:gd name="connsiteY8583" fmla="*/ 3952372 h 5873374"/>
              <a:gd name="connsiteX8584" fmla="*/ 4292282 w 5252311"/>
              <a:gd name="connsiteY8584" fmla="*/ 3948939 h 5873374"/>
              <a:gd name="connsiteX8585" fmla="*/ 4288725 w 5252311"/>
              <a:gd name="connsiteY8585" fmla="*/ 3945315 h 5873374"/>
              <a:gd name="connsiteX8586" fmla="*/ 4142508 w 5252311"/>
              <a:gd name="connsiteY8586" fmla="*/ 3944235 h 5873374"/>
              <a:gd name="connsiteX8587" fmla="*/ 4129863 w 5252311"/>
              <a:gd name="connsiteY8587" fmla="*/ 3968901 h 5873374"/>
              <a:gd name="connsiteX8588" fmla="*/ 4121475 w 5252311"/>
              <a:gd name="connsiteY8588" fmla="*/ 3992297 h 5873374"/>
              <a:gd name="connsiteX8589" fmla="*/ 4128719 w 5252311"/>
              <a:gd name="connsiteY8589" fmla="*/ 3991534 h 5873374"/>
              <a:gd name="connsiteX8590" fmla="*/ 4141110 w 5252311"/>
              <a:gd name="connsiteY8590" fmla="*/ 3969855 h 5873374"/>
              <a:gd name="connsiteX8591" fmla="*/ 4142508 w 5252311"/>
              <a:gd name="connsiteY8591" fmla="*/ 3944235 h 5873374"/>
              <a:gd name="connsiteX8592" fmla="*/ 4226133 w 5252311"/>
              <a:gd name="connsiteY8592" fmla="*/ 3943027 h 5873374"/>
              <a:gd name="connsiteX8593" fmla="*/ 4222638 w 5252311"/>
              <a:gd name="connsiteY8593" fmla="*/ 3948176 h 5873374"/>
              <a:gd name="connsiteX8594" fmla="*/ 4223845 w 5252311"/>
              <a:gd name="connsiteY8594" fmla="*/ 3953517 h 5873374"/>
              <a:gd name="connsiteX8595" fmla="*/ 4227340 w 5252311"/>
              <a:gd name="connsiteY8595" fmla="*/ 3948367 h 5873374"/>
              <a:gd name="connsiteX8596" fmla="*/ 4226133 w 5252311"/>
              <a:gd name="connsiteY8596" fmla="*/ 3943027 h 5873374"/>
              <a:gd name="connsiteX8597" fmla="*/ 2127710 w 5252311"/>
              <a:gd name="connsiteY8597" fmla="*/ 3938067 h 5873374"/>
              <a:gd name="connsiteX8598" fmla="*/ 2124290 w 5252311"/>
              <a:gd name="connsiteY8598" fmla="*/ 3945950 h 5873374"/>
              <a:gd name="connsiteX8599" fmla="*/ 2120291 w 5252311"/>
              <a:gd name="connsiteY8599" fmla="*/ 3941309 h 5873374"/>
              <a:gd name="connsiteX8600" fmla="*/ 2127710 w 5252311"/>
              <a:gd name="connsiteY8600" fmla="*/ 3938067 h 5873374"/>
              <a:gd name="connsiteX8601" fmla="*/ 3791363 w 5252311"/>
              <a:gd name="connsiteY8601" fmla="*/ 3938004 h 5873374"/>
              <a:gd name="connsiteX8602" fmla="*/ 3793904 w 5252311"/>
              <a:gd name="connsiteY8602" fmla="*/ 3941437 h 5873374"/>
              <a:gd name="connsiteX8603" fmla="*/ 3784119 w 5252311"/>
              <a:gd name="connsiteY8603" fmla="*/ 3944425 h 5873374"/>
              <a:gd name="connsiteX8604" fmla="*/ 3781577 w 5252311"/>
              <a:gd name="connsiteY8604" fmla="*/ 3940992 h 5873374"/>
              <a:gd name="connsiteX8605" fmla="*/ 3791363 w 5252311"/>
              <a:gd name="connsiteY8605" fmla="*/ 3938004 h 5873374"/>
              <a:gd name="connsiteX8606" fmla="*/ 2252193 w 5252311"/>
              <a:gd name="connsiteY8606" fmla="*/ 3933808 h 5873374"/>
              <a:gd name="connsiteX8607" fmla="*/ 2256006 w 5252311"/>
              <a:gd name="connsiteY8607" fmla="*/ 3946523 h 5873374"/>
              <a:gd name="connsiteX8608" fmla="*/ 2249143 w 5252311"/>
              <a:gd name="connsiteY8608" fmla="*/ 3951545 h 5873374"/>
              <a:gd name="connsiteX8609" fmla="*/ 2252193 w 5252311"/>
              <a:gd name="connsiteY8609" fmla="*/ 3933808 h 5873374"/>
              <a:gd name="connsiteX8610" fmla="*/ 2401967 w 5252311"/>
              <a:gd name="connsiteY8610" fmla="*/ 3929676 h 5873374"/>
              <a:gd name="connsiteX8611" fmla="*/ 2405272 w 5252311"/>
              <a:gd name="connsiteY8611" fmla="*/ 3935270 h 5873374"/>
              <a:gd name="connsiteX8612" fmla="*/ 2401650 w 5252311"/>
              <a:gd name="connsiteY8612" fmla="*/ 3938449 h 5873374"/>
              <a:gd name="connsiteX8613" fmla="*/ 2398345 w 5252311"/>
              <a:gd name="connsiteY8613" fmla="*/ 3932855 h 5873374"/>
              <a:gd name="connsiteX8614" fmla="*/ 2401967 w 5252311"/>
              <a:gd name="connsiteY8614" fmla="*/ 3929676 h 5873374"/>
              <a:gd name="connsiteX8615" fmla="*/ 4252250 w 5252311"/>
              <a:gd name="connsiteY8615" fmla="*/ 3926776 h 5873374"/>
              <a:gd name="connsiteX8616" fmla="*/ 4257778 w 5252311"/>
              <a:gd name="connsiteY8616" fmla="*/ 3930185 h 5873374"/>
              <a:gd name="connsiteX8617" fmla="*/ 4243290 w 5252311"/>
              <a:gd name="connsiteY8617" fmla="*/ 3944044 h 5873374"/>
              <a:gd name="connsiteX8618" fmla="*/ 4245069 w 5252311"/>
              <a:gd name="connsiteY8618" fmla="*/ 3940802 h 5873374"/>
              <a:gd name="connsiteX8619" fmla="*/ 4249009 w 5252311"/>
              <a:gd name="connsiteY8619" fmla="*/ 3933046 h 5873374"/>
              <a:gd name="connsiteX8620" fmla="*/ 4252250 w 5252311"/>
              <a:gd name="connsiteY8620" fmla="*/ 3926776 h 5873374"/>
              <a:gd name="connsiteX8621" fmla="*/ 4433415 w 5252311"/>
              <a:gd name="connsiteY8621" fmla="*/ 3925989 h 5873374"/>
              <a:gd name="connsiteX8622" fmla="*/ 4436973 w 5252311"/>
              <a:gd name="connsiteY8622" fmla="*/ 3929613 h 5873374"/>
              <a:gd name="connsiteX8623" fmla="*/ 4435258 w 5252311"/>
              <a:gd name="connsiteY8623" fmla="*/ 3933046 h 5873374"/>
              <a:gd name="connsiteX8624" fmla="*/ 4431699 w 5252311"/>
              <a:gd name="connsiteY8624" fmla="*/ 3929422 h 5873374"/>
              <a:gd name="connsiteX8625" fmla="*/ 4433415 w 5252311"/>
              <a:gd name="connsiteY8625" fmla="*/ 3925989 h 5873374"/>
              <a:gd name="connsiteX8626" fmla="*/ 4045540 w 5252311"/>
              <a:gd name="connsiteY8626" fmla="*/ 3925925 h 5873374"/>
              <a:gd name="connsiteX8627" fmla="*/ 4025206 w 5252311"/>
              <a:gd name="connsiteY8627" fmla="*/ 3958221 h 5873374"/>
              <a:gd name="connsiteX8628" fmla="*/ 4009828 w 5252311"/>
              <a:gd name="connsiteY8628" fmla="*/ 3987910 h 5873374"/>
              <a:gd name="connsiteX8629" fmla="*/ 4012751 w 5252311"/>
              <a:gd name="connsiteY8629" fmla="*/ 3998718 h 5873374"/>
              <a:gd name="connsiteX8630" fmla="*/ 4007540 w 5252311"/>
              <a:gd name="connsiteY8630" fmla="*/ 4039786 h 5873374"/>
              <a:gd name="connsiteX8631" fmla="*/ 4013005 w 5252311"/>
              <a:gd name="connsiteY8631" fmla="*/ 4037180 h 5873374"/>
              <a:gd name="connsiteX8632" fmla="*/ 4046620 w 5252311"/>
              <a:gd name="connsiteY8632" fmla="*/ 3950592 h 5873374"/>
              <a:gd name="connsiteX8633" fmla="*/ 4048018 w 5252311"/>
              <a:gd name="connsiteY8633" fmla="*/ 3945506 h 5873374"/>
              <a:gd name="connsiteX8634" fmla="*/ 4045540 w 5252311"/>
              <a:gd name="connsiteY8634" fmla="*/ 3925925 h 5873374"/>
              <a:gd name="connsiteX8635" fmla="*/ 2102996 w 5252311"/>
              <a:gd name="connsiteY8635" fmla="*/ 3923955 h 5873374"/>
              <a:gd name="connsiteX8636" fmla="*/ 2100577 w 5252311"/>
              <a:gd name="connsiteY8636" fmla="*/ 3930185 h 5873374"/>
              <a:gd name="connsiteX8637" fmla="*/ 2098547 w 5252311"/>
              <a:gd name="connsiteY8637" fmla="*/ 3928150 h 5873374"/>
              <a:gd name="connsiteX8638" fmla="*/ 2102996 w 5252311"/>
              <a:gd name="connsiteY8638" fmla="*/ 3923955 h 5873374"/>
              <a:gd name="connsiteX8639" fmla="*/ 4258159 w 5252311"/>
              <a:gd name="connsiteY8639" fmla="*/ 3916135 h 5873374"/>
              <a:gd name="connsiteX8640" fmla="*/ 4261719 w 5252311"/>
              <a:gd name="connsiteY8640" fmla="*/ 3919758 h 5873374"/>
              <a:gd name="connsiteX8641" fmla="*/ 4260002 w 5252311"/>
              <a:gd name="connsiteY8641" fmla="*/ 3923192 h 5873374"/>
              <a:gd name="connsiteX8642" fmla="*/ 4256444 w 5252311"/>
              <a:gd name="connsiteY8642" fmla="*/ 3919568 h 5873374"/>
              <a:gd name="connsiteX8643" fmla="*/ 4258159 w 5252311"/>
              <a:gd name="connsiteY8643" fmla="*/ 3916135 h 5873374"/>
              <a:gd name="connsiteX8644" fmla="*/ 3988604 w 5252311"/>
              <a:gd name="connsiteY8644" fmla="*/ 3912321 h 5873374"/>
              <a:gd name="connsiteX8645" fmla="*/ 3985935 w 5252311"/>
              <a:gd name="connsiteY8645" fmla="*/ 3913274 h 5873374"/>
              <a:gd name="connsiteX8646" fmla="*/ 3975895 w 5252311"/>
              <a:gd name="connsiteY8646" fmla="*/ 3922302 h 5873374"/>
              <a:gd name="connsiteX8647" fmla="*/ 3978246 w 5252311"/>
              <a:gd name="connsiteY8647" fmla="*/ 3930439 h 5873374"/>
              <a:gd name="connsiteX8648" fmla="*/ 3985681 w 5252311"/>
              <a:gd name="connsiteY8648" fmla="*/ 3929295 h 5873374"/>
              <a:gd name="connsiteX8649" fmla="*/ 3992035 w 5252311"/>
              <a:gd name="connsiteY8649" fmla="*/ 3923891 h 5873374"/>
              <a:gd name="connsiteX8650" fmla="*/ 3992163 w 5252311"/>
              <a:gd name="connsiteY8650" fmla="*/ 3920204 h 5873374"/>
              <a:gd name="connsiteX8651" fmla="*/ 3988604 w 5252311"/>
              <a:gd name="connsiteY8651" fmla="*/ 3912321 h 5873374"/>
              <a:gd name="connsiteX8652" fmla="*/ 2374833 w 5252311"/>
              <a:gd name="connsiteY8652" fmla="*/ 3911176 h 5873374"/>
              <a:gd name="connsiteX8653" fmla="*/ 2376104 w 5252311"/>
              <a:gd name="connsiteY8653" fmla="*/ 3914736 h 5873374"/>
              <a:gd name="connsiteX8654" fmla="*/ 2370385 w 5252311"/>
              <a:gd name="connsiteY8654" fmla="*/ 3918042 h 5873374"/>
              <a:gd name="connsiteX8655" fmla="*/ 2369114 w 5252311"/>
              <a:gd name="connsiteY8655" fmla="*/ 3914482 h 5873374"/>
              <a:gd name="connsiteX8656" fmla="*/ 2374833 w 5252311"/>
              <a:gd name="connsiteY8656" fmla="*/ 3911176 h 5873374"/>
              <a:gd name="connsiteX8657" fmla="*/ 4192200 w 5252311"/>
              <a:gd name="connsiteY8657" fmla="*/ 3910222 h 5873374"/>
              <a:gd name="connsiteX8658" fmla="*/ 4189658 w 5252311"/>
              <a:gd name="connsiteY8658" fmla="*/ 3922365 h 5873374"/>
              <a:gd name="connsiteX8659" fmla="*/ 4193344 w 5252311"/>
              <a:gd name="connsiteY8659" fmla="*/ 3917470 h 5873374"/>
              <a:gd name="connsiteX8660" fmla="*/ 4192200 w 5252311"/>
              <a:gd name="connsiteY8660" fmla="*/ 3910222 h 5873374"/>
              <a:gd name="connsiteX8661" fmla="*/ 3726548 w 5252311"/>
              <a:gd name="connsiteY8661" fmla="*/ 3909205 h 5873374"/>
              <a:gd name="connsiteX8662" fmla="*/ 3727819 w 5252311"/>
              <a:gd name="connsiteY8662" fmla="*/ 3912511 h 5873374"/>
              <a:gd name="connsiteX8663" fmla="*/ 3724133 w 5252311"/>
              <a:gd name="connsiteY8663" fmla="*/ 3917851 h 5873374"/>
              <a:gd name="connsiteX8664" fmla="*/ 3726548 w 5252311"/>
              <a:gd name="connsiteY8664" fmla="*/ 3909205 h 5873374"/>
              <a:gd name="connsiteX8665" fmla="*/ 4325000 w 5252311"/>
              <a:gd name="connsiteY8665" fmla="*/ 3904906 h 5873374"/>
              <a:gd name="connsiteX8666" fmla="*/ 4328250 w 5252311"/>
              <a:gd name="connsiteY8666" fmla="*/ 3909840 h 5873374"/>
              <a:gd name="connsiteX8667" fmla="*/ 4326597 w 5252311"/>
              <a:gd name="connsiteY8667" fmla="*/ 3916834 h 5873374"/>
              <a:gd name="connsiteX8668" fmla="*/ 4323420 w 5252311"/>
              <a:gd name="connsiteY8668" fmla="*/ 3911748 h 5873374"/>
              <a:gd name="connsiteX8669" fmla="*/ 4325000 w 5252311"/>
              <a:gd name="connsiteY8669" fmla="*/ 3904906 h 5873374"/>
              <a:gd name="connsiteX8670" fmla="*/ 3942980 w 5252311"/>
              <a:gd name="connsiteY8670" fmla="*/ 3904691 h 5873374"/>
              <a:gd name="connsiteX8671" fmla="*/ 3939803 w 5252311"/>
              <a:gd name="connsiteY8671" fmla="*/ 3919504 h 5873374"/>
              <a:gd name="connsiteX8672" fmla="*/ 3929572 w 5252311"/>
              <a:gd name="connsiteY8672" fmla="*/ 3935779 h 5873374"/>
              <a:gd name="connsiteX8673" fmla="*/ 3922837 w 5252311"/>
              <a:gd name="connsiteY8673" fmla="*/ 3958411 h 5873374"/>
              <a:gd name="connsiteX8674" fmla="*/ 3906760 w 5252311"/>
              <a:gd name="connsiteY8674" fmla="*/ 3984159 h 5873374"/>
              <a:gd name="connsiteX8675" fmla="*/ 3895576 w 5252311"/>
              <a:gd name="connsiteY8675" fmla="*/ 3992551 h 5873374"/>
              <a:gd name="connsiteX8676" fmla="*/ 3889920 w 5252311"/>
              <a:gd name="connsiteY8676" fmla="*/ 4004121 h 5873374"/>
              <a:gd name="connsiteX8677" fmla="*/ 3881024 w 5252311"/>
              <a:gd name="connsiteY8677" fmla="*/ 4007681 h 5873374"/>
              <a:gd name="connsiteX8678" fmla="*/ 3877593 w 5252311"/>
              <a:gd name="connsiteY8678" fmla="*/ 4006028 h 5873374"/>
              <a:gd name="connsiteX8679" fmla="*/ 3879563 w 5252311"/>
              <a:gd name="connsiteY8679" fmla="*/ 3991343 h 5873374"/>
              <a:gd name="connsiteX8680" fmla="*/ 3884773 w 5252311"/>
              <a:gd name="connsiteY8680" fmla="*/ 3971317 h 5873374"/>
              <a:gd name="connsiteX8681" fmla="*/ 3891064 w 5252311"/>
              <a:gd name="connsiteY8681" fmla="*/ 3963307 h 5873374"/>
              <a:gd name="connsiteX8682" fmla="*/ 3895703 w 5252311"/>
              <a:gd name="connsiteY8682" fmla="*/ 3971190 h 5873374"/>
              <a:gd name="connsiteX8683" fmla="*/ 3897800 w 5252311"/>
              <a:gd name="connsiteY8683" fmla="*/ 3980408 h 5873374"/>
              <a:gd name="connsiteX8684" fmla="*/ 3907522 w 5252311"/>
              <a:gd name="connsiteY8684" fmla="*/ 3960764 h 5873374"/>
              <a:gd name="connsiteX8685" fmla="*/ 3910763 w 5252311"/>
              <a:gd name="connsiteY8685" fmla="*/ 3956313 h 5873374"/>
              <a:gd name="connsiteX8686" fmla="*/ 3914576 w 5252311"/>
              <a:gd name="connsiteY8686" fmla="*/ 3948558 h 5873374"/>
              <a:gd name="connsiteX8687" fmla="*/ 3905743 w 5252311"/>
              <a:gd name="connsiteY8687" fmla="*/ 3950147 h 5873374"/>
              <a:gd name="connsiteX8688" fmla="*/ 3889920 w 5252311"/>
              <a:gd name="connsiteY8688" fmla="*/ 3955869 h 5873374"/>
              <a:gd name="connsiteX8689" fmla="*/ 3898563 w 5252311"/>
              <a:gd name="connsiteY8689" fmla="*/ 3931266 h 5873374"/>
              <a:gd name="connsiteX8690" fmla="*/ 3899643 w 5252311"/>
              <a:gd name="connsiteY8690" fmla="*/ 3934444 h 5873374"/>
              <a:gd name="connsiteX8691" fmla="*/ 3910509 w 5252311"/>
              <a:gd name="connsiteY8691" fmla="*/ 3939657 h 5873374"/>
              <a:gd name="connsiteX8692" fmla="*/ 3915402 w 5252311"/>
              <a:gd name="connsiteY8692" fmla="*/ 3930058 h 5873374"/>
              <a:gd name="connsiteX8693" fmla="*/ 3942980 w 5252311"/>
              <a:gd name="connsiteY8693" fmla="*/ 3904691 h 5873374"/>
              <a:gd name="connsiteX8694" fmla="*/ 3899483 w 5252311"/>
              <a:gd name="connsiteY8694" fmla="*/ 3904501 h 5873374"/>
              <a:gd name="connsiteX8695" fmla="*/ 3912033 w 5252311"/>
              <a:gd name="connsiteY8695" fmla="*/ 3908379 h 5873374"/>
              <a:gd name="connsiteX8696" fmla="*/ 3910318 w 5252311"/>
              <a:gd name="connsiteY8696" fmla="*/ 3916517 h 5873374"/>
              <a:gd name="connsiteX8697" fmla="*/ 3901548 w 5252311"/>
              <a:gd name="connsiteY8697" fmla="*/ 3916898 h 5873374"/>
              <a:gd name="connsiteX8698" fmla="*/ 3898689 w 5252311"/>
              <a:gd name="connsiteY8698" fmla="*/ 3909078 h 5873374"/>
              <a:gd name="connsiteX8699" fmla="*/ 3895194 w 5252311"/>
              <a:gd name="connsiteY8699" fmla="*/ 3908252 h 5873374"/>
              <a:gd name="connsiteX8700" fmla="*/ 3891699 w 5252311"/>
              <a:gd name="connsiteY8700" fmla="*/ 3906726 h 5873374"/>
              <a:gd name="connsiteX8701" fmla="*/ 3899483 w 5252311"/>
              <a:gd name="connsiteY8701" fmla="*/ 3904501 h 5873374"/>
              <a:gd name="connsiteX8702" fmla="*/ 4120204 w 5252311"/>
              <a:gd name="connsiteY8702" fmla="*/ 3900623 h 5873374"/>
              <a:gd name="connsiteX8703" fmla="*/ 4112007 w 5252311"/>
              <a:gd name="connsiteY8703" fmla="*/ 3903293 h 5873374"/>
              <a:gd name="connsiteX8704" fmla="*/ 4101332 w 5252311"/>
              <a:gd name="connsiteY8704" fmla="*/ 3907998 h 5873374"/>
              <a:gd name="connsiteX8705" fmla="*/ 4090084 w 5252311"/>
              <a:gd name="connsiteY8705" fmla="*/ 3918805 h 5873374"/>
              <a:gd name="connsiteX8706" fmla="*/ 4085255 w 5252311"/>
              <a:gd name="connsiteY8706" fmla="*/ 3924972 h 5873374"/>
              <a:gd name="connsiteX8707" fmla="*/ 4086589 w 5252311"/>
              <a:gd name="connsiteY8707" fmla="*/ 3927133 h 5873374"/>
              <a:gd name="connsiteX8708" fmla="*/ 4096820 w 5252311"/>
              <a:gd name="connsiteY8708" fmla="*/ 3920649 h 5873374"/>
              <a:gd name="connsiteX8709" fmla="*/ 4103873 w 5252311"/>
              <a:gd name="connsiteY8709" fmla="*/ 3915436 h 5873374"/>
              <a:gd name="connsiteX8710" fmla="*/ 4120204 w 5252311"/>
              <a:gd name="connsiteY8710" fmla="*/ 3900623 h 5873374"/>
              <a:gd name="connsiteX8711" fmla="*/ 3870856 w 5252311"/>
              <a:gd name="connsiteY8711" fmla="*/ 3900369 h 5873374"/>
              <a:gd name="connsiteX8712" fmla="*/ 3874288 w 5252311"/>
              <a:gd name="connsiteY8712" fmla="*/ 3901894 h 5873374"/>
              <a:gd name="connsiteX8713" fmla="*/ 3870602 w 5252311"/>
              <a:gd name="connsiteY8713" fmla="*/ 3907362 h 5873374"/>
              <a:gd name="connsiteX8714" fmla="*/ 3867171 w 5252311"/>
              <a:gd name="connsiteY8714" fmla="*/ 3905836 h 5873374"/>
              <a:gd name="connsiteX8715" fmla="*/ 3870856 w 5252311"/>
              <a:gd name="connsiteY8715" fmla="*/ 3900369 h 5873374"/>
              <a:gd name="connsiteX8716" fmla="*/ 2371593 w 5252311"/>
              <a:gd name="connsiteY8716" fmla="*/ 3895219 h 5873374"/>
              <a:gd name="connsiteX8717" fmla="*/ 2375025 w 5252311"/>
              <a:gd name="connsiteY8717" fmla="*/ 3896935 h 5873374"/>
              <a:gd name="connsiteX8718" fmla="*/ 2371403 w 5252311"/>
              <a:gd name="connsiteY8718" fmla="*/ 3900495 h 5873374"/>
              <a:gd name="connsiteX8719" fmla="*/ 2367971 w 5252311"/>
              <a:gd name="connsiteY8719" fmla="*/ 3898779 h 5873374"/>
              <a:gd name="connsiteX8720" fmla="*/ 2371593 w 5252311"/>
              <a:gd name="connsiteY8720" fmla="*/ 3895219 h 5873374"/>
              <a:gd name="connsiteX8721" fmla="*/ 3993878 w 5252311"/>
              <a:gd name="connsiteY8721" fmla="*/ 3892486 h 5873374"/>
              <a:gd name="connsiteX8722" fmla="*/ 3990638 w 5252311"/>
              <a:gd name="connsiteY8722" fmla="*/ 3894138 h 5873374"/>
              <a:gd name="connsiteX8723" fmla="*/ 3990256 w 5252311"/>
              <a:gd name="connsiteY8723" fmla="*/ 3902912 h 5873374"/>
              <a:gd name="connsiteX8724" fmla="*/ 3993878 w 5252311"/>
              <a:gd name="connsiteY8724" fmla="*/ 3892486 h 5873374"/>
              <a:gd name="connsiteX8725" fmla="*/ 2134636 w 5252311"/>
              <a:gd name="connsiteY8725" fmla="*/ 3891786 h 5873374"/>
              <a:gd name="connsiteX8726" fmla="*/ 2137750 w 5252311"/>
              <a:gd name="connsiteY8726" fmla="*/ 3893248 h 5873374"/>
              <a:gd name="connsiteX8727" fmla="*/ 2132285 w 5252311"/>
              <a:gd name="connsiteY8727" fmla="*/ 3898842 h 5873374"/>
              <a:gd name="connsiteX8728" fmla="*/ 2134636 w 5252311"/>
              <a:gd name="connsiteY8728" fmla="*/ 3891786 h 5873374"/>
              <a:gd name="connsiteX8729" fmla="*/ 3951049 w 5252311"/>
              <a:gd name="connsiteY8729" fmla="*/ 3888544 h 5873374"/>
              <a:gd name="connsiteX8730" fmla="*/ 3945203 w 5252311"/>
              <a:gd name="connsiteY8730" fmla="*/ 3894075 h 5873374"/>
              <a:gd name="connsiteX8731" fmla="*/ 3937832 w 5252311"/>
              <a:gd name="connsiteY8731" fmla="*/ 3894011 h 5873374"/>
              <a:gd name="connsiteX8732" fmla="*/ 3951049 w 5252311"/>
              <a:gd name="connsiteY8732" fmla="*/ 3888544 h 5873374"/>
              <a:gd name="connsiteX8733" fmla="*/ 4331363 w 5252311"/>
              <a:gd name="connsiteY8733" fmla="*/ 3887082 h 5873374"/>
              <a:gd name="connsiteX8734" fmla="*/ 4330853 w 5252311"/>
              <a:gd name="connsiteY8734" fmla="*/ 3897635 h 5873374"/>
              <a:gd name="connsiteX8735" fmla="*/ 4327549 w 5252311"/>
              <a:gd name="connsiteY8735" fmla="*/ 3894838 h 5873374"/>
              <a:gd name="connsiteX8736" fmla="*/ 4331363 w 5252311"/>
              <a:gd name="connsiteY8736" fmla="*/ 3887082 h 5873374"/>
              <a:gd name="connsiteX8737" fmla="*/ 4269979 w 5252311"/>
              <a:gd name="connsiteY8737" fmla="*/ 3885493 h 5873374"/>
              <a:gd name="connsiteX8738" fmla="*/ 4257333 w 5252311"/>
              <a:gd name="connsiteY8738" fmla="*/ 3901704 h 5873374"/>
              <a:gd name="connsiteX8739" fmla="*/ 4244560 w 5252311"/>
              <a:gd name="connsiteY8739" fmla="*/ 3911812 h 5873374"/>
              <a:gd name="connsiteX8740" fmla="*/ 4241574 w 5252311"/>
              <a:gd name="connsiteY8740" fmla="*/ 3908188 h 5873374"/>
              <a:gd name="connsiteX8741" fmla="*/ 4237126 w 5252311"/>
              <a:gd name="connsiteY8741" fmla="*/ 3914673 h 5873374"/>
              <a:gd name="connsiteX8742" fmla="*/ 4233313 w 5252311"/>
              <a:gd name="connsiteY8742" fmla="*/ 3926116 h 5873374"/>
              <a:gd name="connsiteX8743" fmla="*/ 4231407 w 5252311"/>
              <a:gd name="connsiteY8743" fmla="*/ 3944362 h 5873374"/>
              <a:gd name="connsiteX8744" fmla="*/ 4241510 w 5252311"/>
              <a:gd name="connsiteY8744" fmla="*/ 3950719 h 5873374"/>
              <a:gd name="connsiteX8745" fmla="*/ 4245959 w 5252311"/>
              <a:gd name="connsiteY8745" fmla="*/ 3960700 h 5873374"/>
              <a:gd name="connsiteX8746" fmla="*/ 4243226 w 5252311"/>
              <a:gd name="connsiteY8746" fmla="*/ 3994712 h 5873374"/>
              <a:gd name="connsiteX8747" fmla="*/ 4247039 w 5252311"/>
              <a:gd name="connsiteY8747" fmla="*/ 3986384 h 5873374"/>
              <a:gd name="connsiteX8748" fmla="*/ 4262099 w 5252311"/>
              <a:gd name="connsiteY8748" fmla="*/ 3978120 h 5873374"/>
              <a:gd name="connsiteX8749" fmla="*/ 4278875 w 5252311"/>
              <a:gd name="connsiteY8749" fmla="*/ 3956250 h 5873374"/>
              <a:gd name="connsiteX8750" fmla="*/ 4266293 w 5252311"/>
              <a:gd name="connsiteY8750" fmla="*/ 3948939 h 5873374"/>
              <a:gd name="connsiteX8751" fmla="*/ 4264068 w 5252311"/>
              <a:gd name="connsiteY8751" fmla="*/ 3937432 h 5873374"/>
              <a:gd name="connsiteX8752" fmla="*/ 4272901 w 5252311"/>
              <a:gd name="connsiteY8752" fmla="*/ 3904755 h 5873374"/>
              <a:gd name="connsiteX8753" fmla="*/ 4271885 w 5252311"/>
              <a:gd name="connsiteY8753" fmla="*/ 3896300 h 5873374"/>
              <a:gd name="connsiteX8754" fmla="*/ 4272139 w 5252311"/>
              <a:gd name="connsiteY8754" fmla="*/ 3889625 h 5873374"/>
              <a:gd name="connsiteX8755" fmla="*/ 4269979 w 5252311"/>
              <a:gd name="connsiteY8755" fmla="*/ 3885493 h 5873374"/>
              <a:gd name="connsiteX8756" fmla="*/ 2473835 w 5252311"/>
              <a:gd name="connsiteY8756" fmla="*/ 3883140 h 5873374"/>
              <a:gd name="connsiteX8757" fmla="*/ 2477203 w 5252311"/>
              <a:gd name="connsiteY8757" fmla="*/ 3886573 h 5873374"/>
              <a:gd name="connsiteX8758" fmla="*/ 2473518 w 5252311"/>
              <a:gd name="connsiteY8758" fmla="*/ 3891914 h 5873374"/>
              <a:gd name="connsiteX8759" fmla="*/ 2470150 w 5252311"/>
              <a:gd name="connsiteY8759" fmla="*/ 3888480 h 5873374"/>
              <a:gd name="connsiteX8760" fmla="*/ 2473835 w 5252311"/>
              <a:gd name="connsiteY8760" fmla="*/ 3883140 h 5873374"/>
              <a:gd name="connsiteX8761" fmla="*/ 2449054 w 5252311"/>
              <a:gd name="connsiteY8761" fmla="*/ 3882464 h 5873374"/>
              <a:gd name="connsiteX8762" fmla="*/ 2443843 w 5252311"/>
              <a:gd name="connsiteY8762" fmla="*/ 3886764 h 5873374"/>
              <a:gd name="connsiteX8763" fmla="*/ 2441556 w 5252311"/>
              <a:gd name="connsiteY8763" fmla="*/ 3892295 h 5873374"/>
              <a:gd name="connsiteX8764" fmla="*/ 2444288 w 5252311"/>
              <a:gd name="connsiteY8764" fmla="*/ 3894710 h 5873374"/>
              <a:gd name="connsiteX8765" fmla="*/ 2438315 w 5252311"/>
              <a:gd name="connsiteY8765" fmla="*/ 3894138 h 5873374"/>
              <a:gd name="connsiteX8766" fmla="*/ 2444351 w 5252311"/>
              <a:gd name="connsiteY8766" fmla="*/ 3882504 h 5873374"/>
              <a:gd name="connsiteX8767" fmla="*/ 2449054 w 5252311"/>
              <a:gd name="connsiteY8767" fmla="*/ 3882464 h 5873374"/>
              <a:gd name="connsiteX8768" fmla="*/ 2162023 w 5252311"/>
              <a:gd name="connsiteY8768" fmla="*/ 3882377 h 5873374"/>
              <a:gd name="connsiteX8769" fmla="*/ 2164629 w 5252311"/>
              <a:gd name="connsiteY8769" fmla="*/ 3887908 h 5873374"/>
              <a:gd name="connsiteX8770" fmla="*/ 2161197 w 5252311"/>
              <a:gd name="connsiteY8770" fmla="*/ 3891277 h 5873374"/>
              <a:gd name="connsiteX8771" fmla="*/ 2152746 w 5252311"/>
              <a:gd name="connsiteY8771" fmla="*/ 3896045 h 5873374"/>
              <a:gd name="connsiteX8772" fmla="*/ 2145248 w 5252311"/>
              <a:gd name="connsiteY8772" fmla="*/ 3900368 h 5873374"/>
              <a:gd name="connsiteX8773" fmla="*/ 2162023 w 5252311"/>
              <a:gd name="connsiteY8773" fmla="*/ 3882377 h 5873374"/>
              <a:gd name="connsiteX8774" fmla="*/ 4178515 w 5252311"/>
              <a:gd name="connsiteY8774" fmla="*/ 3881749 h 5873374"/>
              <a:gd name="connsiteX8775" fmla="*/ 4171866 w 5252311"/>
              <a:gd name="connsiteY8775" fmla="*/ 3887336 h 5873374"/>
              <a:gd name="connsiteX8776" fmla="*/ 4172628 w 5252311"/>
              <a:gd name="connsiteY8776" fmla="*/ 3896872 h 5873374"/>
              <a:gd name="connsiteX8777" fmla="*/ 4171040 w 5252311"/>
              <a:gd name="connsiteY8777" fmla="*/ 3906853 h 5873374"/>
              <a:gd name="connsiteX8778" fmla="*/ 4167163 w 5252311"/>
              <a:gd name="connsiteY8778" fmla="*/ 3922493 h 5873374"/>
              <a:gd name="connsiteX8779" fmla="*/ 4164050 w 5252311"/>
              <a:gd name="connsiteY8779" fmla="*/ 3934126 h 5873374"/>
              <a:gd name="connsiteX8780" fmla="*/ 4166528 w 5252311"/>
              <a:gd name="connsiteY8780" fmla="*/ 3938640 h 5873374"/>
              <a:gd name="connsiteX8781" fmla="*/ 4176822 w 5252311"/>
              <a:gd name="connsiteY8781" fmla="*/ 3931774 h 5873374"/>
              <a:gd name="connsiteX8782" fmla="*/ 4175742 w 5252311"/>
              <a:gd name="connsiteY8782" fmla="*/ 3922048 h 5873374"/>
              <a:gd name="connsiteX8783" fmla="*/ 4177585 w 5252311"/>
              <a:gd name="connsiteY8783" fmla="*/ 3914546 h 5873374"/>
              <a:gd name="connsiteX8784" fmla="*/ 4178284 w 5252311"/>
              <a:gd name="connsiteY8784" fmla="*/ 3895601 h 5873374"/>
              <a:gd name="connsiteX8785" fmla="*/ 4173137 w 5252311"/>
              <a:gd name="connsiteY8785" fmla="*/ 3891914 h 5873374"/>
              <a:gd name="connsiteX8786" fmla="*/ 4180444 w 5252311"/>
              <a:gd name="connsiteY8786" fmla="*/ 3888671 h 5873374"/>
              <a:gd name="connsiteX8787" fmla="*/ 4185591 w 5252311"/>
              <a:gd name="connsiteY8787" fmla="*/ 3885365 h 5873374"/>
              <a:gd name="connsiteX8788" fmla="*/ 4178515 w 5252311"/>
              <a:gd name="connsiteY8788" fmla="*/ 3881749 h 5873374"/>
              <a:gd name="connsiteX8789" fmla="*/ 2519587 w 5252311"/>
              <a:gd name="connsiteY8789" fmla="*/ 3881232 h 5873374"/>
              <a:gd name="connsiteX8790" fmla="*/ 2523019 w 5252311"/>
              <a:gd name="connsiteY8790" fmla="*/ 3882949 h 5873374"/>
              <a:gd name="connsiteX8791" fmla="*/ 2519397 w 5252311"/>
              <a:gd name="connsiteY8791" fmla="*/ 3886509 h 5873374"/>
              <a:gd name="connsiteX8792" fmla="*/ 2515965 w 5252311"/>
              <a:gd name="connsiteY8792" fmla="*/ 3884792 h 5873374"/>
              <a:gd name="connsiteX8793" fmla="*/ 2519587 w 5252311"/>
              <a:gd name="connsiteY8793" fmla="*/ 3881232 h 5873374"/>
              <a:gd name="connsiteX8794" fmla="*/ 2388305 w 5252311"/>
              <a:gd name="connsiteY8794" fmla="*/ 3880024 h 5873374"/>
              <a:gd name="connsiteX8795" fmla="*/ 2391355 w 5252311"/>
              <a:gd name="connsiteY8795" fmla="*/ 3883648 h 5873374"/>
              <a:gd name="connsiteX8796" fmla="*/ 2383857 w 5252311"/>
              <a:gd name="connsiteY8796" fmla="*/ 3886890 h 5873374"/>
              <a:gd name="connsiteX8797" fmla="*/ 2380807 w 5252311"/>
              <a:gd name="connsiteY8797" fmla="*/ 3883267 h 5873374"/>
              <a:gd name="connsiteX8798" fmla="*/ 2388305 w 5252311"/>
              <a:gd name="connsiteY8798" fmla="*/ 3880024 h 5873374"/>
              <a:gd name="connsiteX8799" fmla="*/ 3856241 w 5252311"/>
              <a:gd name="connsiteY8799" fmla="*/ 3877482 h 5873374"/>
              <a:gd name="connsiteX8800" fmla="*/ 3856559 w 5252311"/>
              <a:gd name="connsiteY8800" fmla="*/ 3883077 h 5873374"/>
              <a:gd name="connsiteX8801" fmla="*/ 3850014 w 5252311"/>
              <a:gd name="connsiteY8801" fmla="*/ 3893757 h 5873374"/>
              <a:gd name="connsiteX8802" fmla="*/ 3846710 w 5252311"/>
              <a:gd name="connsiteY8802" fmla="*/ 3897698 h 5873374"/>
              <a:gd name="connsiteX8803" fmla="*/ 3856241 w 5252311"/>
              <a:gd name="connsiteY8803" fmla="*/ 3877482 h 5873374"/>
              <a:gd name="connsiteX8804" fmla="*/ 4389310 w 5252311"/>
              <a:gd name="connsiteY8804" fmla="*/ 3875169 h 5873374"/>
              <a:gd name="connsiteX8805" fmla="*/ 4391158 w 5252311"/>
              <a:gd name="connsiteY8805" fmla="*/ 3880597 h 5873374"/>
              <a:gd name="connsiteX8806" fmla="*/ 4401325 w 5252311"/>
              <a:gd name="connsiteY8806" fmla="*/ 3881932 h 5873374"/>
              <a:gd name="connsiteX8807" fmla="*/ 4401516 w 5252311"/>
              <a:gd name="connsiteY8807" fmla="*/ 3886764 h 5873374"/>
              <a:gd name="connsiteX8808" fmla="*/ 4390904 w 5252311"/>
              <a:gd name="connsiteY8808" fmla="*/ 3893947 h 5873374"/>
              <a:gd name="connsiteX8809" fmla="*/ 4382388 w 5252311"/>
              <a:gd name="connsiteY8809" fmla="*/ 3901894 h 5873374"/>
              <a:gd name="connsiteX8810" fmla="*/ 4377624 w 5252311"/>
              <a:gd name="connsiteY8810" fmla="*/ 3917533 h 5873374"/>
              <a:gd name="connsiteX8811" fmla="*/ 4382388 w 5252311"/>
              <a:gd name="connsiteY8811" fmla="*/ 3925798 h 5873374"/>
              <a:gd name="connsiteX8812" fmla="*/ 4387473 w 5252311"/>
              <a:gd name="connsiteY8812" fmla="*/ 3931583 h 5873374"/>
              <a:gd name="connsiteX8813" fmla="*/ 4382007 w 5252311"/>
              <a:gd name="connsiteY8813" fmla="*/ 3932600 h 5873374"/>
              <a:gd name="connsiteX8814" fmla="*/ 4371459 w 5252311"/>
              <a:gd name="connsiteY8814" fmla="*/ 3944171 h 5873374"/>
              <a:gd name="connsiteX8815" fmla="*/ 4378131 w 5252311"/>
              <a:gd name="connsiteY8815" fmla="*/ 3946841 h 5873374"/>
              <a:gd name="connsiteX8816" fmla="*/ 4383978 w 5252311"/>
              <a:gd name="connsiteY8816" fmla="*/ 3954788 h 5873374"/>
              <a:gd name="connsiteX8817" fmla="*/ 4391285 w 5252311"/>
              <a:gd name="connsiteY8817" fmla="*/ 3966104 h 5873374"/>
              <a:gd name="connsiteX8818" fmla="*/ 4393890 w 5252311"/>
              <a:gd name="connsiteY8818" fmla="*/ 3961272 h 5873374"/>
              <a:gd name="connsiteX8819" fmla="*/ 4390268 w 5252311"/>
              <a:gd name="connsiteY8819" fmla="*/ 3949893 h 5873374"/>
              <a:gd name="connsiteX8820" fmla="*/ 4392556 w 5252311"/>
              <a:gd name="connsiteY8820" fmla="*/ 3940293 h 5873374"/>
              <a:gd name="connsiteX8821" fmla="*/ 4417084 w 5252311"/>
              <a:gd name="connsiteY8821" fmla="*/ 3941565 h 5873374"/>
              <a:gd name="connsiteX8822" fmla="*/ 4415178 w 5252311"/>
              <a:gd name="connsiteY8822" fmla="*/ 3949765 h 5873374"/>
              <a:gd name="connsiteX8823" fmla="*/ 4409333 w 5252311"/>
              <a:gd name="connsiteY8823" fmla="*/ 3960637 h 5873374"/>
              <a:gd name="connsiteX8824" fmla="*/ 4405965 w 5252311"/>
              <a:gd name="connsiteY8824" fmla="*/ 3967185 h 5873374"/>
              <a:gd name="connsiteX8825" fmla="*/ 4400118 w 5252311"/>
              <a:gd name="connsiteY8825" fmla="*/ 3977484 h 5873374"/>
              <a:gd name="connsiteX8826" fmla="*/ 4386583 w 5252311"/>
              <a:gd name="connsiteY8826" fmla="*/ 3988228 h 5873374"/>
              <a:gd name="connsiteX8827" fmla="*/ 4378258 w 5252311"/>
              <a:gd name="connsiteY8827" fmla="*/ 3986193 h 5873374"/>
              <a:gd name="connsiteX8828" fmla="*/ 4375591 w 5252311"/>
              <a:gd name="connsiteY8828" fmla="*/ 3982252 h 5873374"/>
              <a:gd name="connsiteX8829" fmla="*/ 4382833 w 5252311"/>
              <a:gd name="connsiteY8829" fmla="*/ 3976912 h 5873374"/>
              <a:gd name="connsiteX8830" fmla="*/ 4387854 w 5252311"/>
              <a:gd name="connsiteY8830" fmla="*/ 3973606 h 5873374"/>
              <a:gd name="connsiteX8831" fmla="*/ 4372221 w 5252311"/>
              <a:gd name="connsiteY8831" fmla="*/ 3975131 h 5873374"/>
              <a:gd name="connsiteX8832" fmla="*/ 4365676 w 5252311"/>
              <a:gd name="connsiteY8832" fmla="*/ 3976657 h 5873374"/>
              <a:gd name="connsiteX8833" fmla="*/ 4367902 w 5252311"/>
              <a:gd name="connsiteY8833" fmla="*/ 3969028 h 5873374"/>
              <a:gd name="connsiteX8834" fmla="*/ 4369935 w 5252311"/>
              <a:gd name="connsiteY8834" fmla="*/ 3961018 h 5873374"/>
              <a:gd name="connsiteX8835" fmla="*/ 4361673 w 5252311"/>
              <a:gd name="connsiteY8835" fmla="*/ 3961400 h 5873374"/>
              <a:gd name="connsiteX8836" fmla="*/ 4358941 w 5252311"/>
              <a:gd name="connsiteY8836" fmla="*/ 3973924 h 5873374"/>
              <a:gd name="connsiteX8837" fmla="*/ 4355255 w 5252311"/>
              <a:gd name="connsiteY8837" fmla="*/ 3974114 h 5873374"/>
              <a:gd name="connsiteX8838" fmla="*/ 4345534 w 5252311"/>
              <a:gd name="connsiteY8838" fmla="*/ 3976403 h 5873374"/>
              <a:gd name="connsiteX8839" fmla="*/ 4337653 w 5252311"/>
              <a:gd name="connsiteY8839" fmla="*/ 3985748 h 5873374"/>
              <a:gd name="connsiteX8840" fmla="*/ 4334921 w 5252311"/>
              <a:gd name="connsiteY8840" fmla="*/ 3970872 h 5873374"/>
              <a:gd name="connsiteX8841" fmla="*/ 4331807 w 5252311"/>
              <a:gd name="connsiteY8841" fmla="*/ 3967948 h 5873374"/>
              <a:gd name="connsiteX8842" fmla="*/ 4333841 w 5252311"/>
              <a:gd name="connsiteY8842" fmla="*/ 3962480 h 5873374"/>
              <a:gd name="connsiteX8843" fmla="*/ 4348456 w 5252311"/>
              <a:gd name="connsiteY8843" fmla="*/ 3936224 h 5873374"/>
              <a:gd name="connsiteX8844" fmla="*/ 4352142 w 5252311"/>
              <a:gd name="connsiteY8844" fmla="*/ 3926053 h 5873374"/>
              <a:gd name="connsiteX8845" fmla="*/ 4357988 w 5252311"/>
              <a:gd name="connsiteY8845" fmla="*/ 3914482 h 5873374"/>
              <a:gd name="connsiteX8846" fmla="*/ 4365867 w 5252311"/>
              <a:gd name="connsiteY8846" fmla="*/ 3909523 h 5873374"/>
              <a:gd name="connsiteX8847" fmla="*/ 4375209 w 5252311"/>
              <a:gd name="connsiteY8847" fmla="*/ 3899351 h 5873374"/>
              <a:gd name="connsiteX8848" fmla="*/ 4389310 w 5252311"/>
              <a:gd name="connsiteY8848" fmla="*/ 3875169 h 5873374"/>
              <a:gd name="connsiteX8849" fmla="*/ 3885020 w 5252311"/>
              <a:gd name="connsiteY8849" fmla="*/ 3872571 h 5873374"/>
              <a:gd name="connsiteX8850" fmla="*/ 3884392 w 5252311"/>
              <a:gd name="connsiteY8850" fmla="*/ 3879707 h 5873374"/>
              <a:gd name="connsiteX8851" fmla="*/ 3878356 w 5252311"/>
              <a:gd name="connsiteY8851" fmla="*/ 3882822 h 5873374"/>
              <a:gd name="connsiteX8852" fmla="*/ 3879118 w 5252311"/>
              <a:gd name="connsiteY8852" fmla="*/ 3875638 h 5873374"/>
              <a:gd name="connsiteX8853" fmla="*/ 3885020 w 5252311"/>
              <a:gd name="connsiteY8853" fmla="*/ 3872571 h 5873374"/>
              <a:gd name="connsiteX8854" fmla="*/ 4352269 w 5252311"/>
              <a:gd name="connsiteY8854" fmla="*/ 3871887 h 5873374"/>
              <a:gd name="connsiteX8855" fmla="*/ 4373238 w 5252311"/>
              <a:gd name="connsiteY8855" fmla="*/ 3875447 h 5873374"/>
              <a:gd name="connsiteX8856" fmla="*/ 4357925 w 5252311"/>
              <a:gd name="connsiteY8856" fmla="*/ 3881805 h 5873374"/>
              <a:gd name="connsiteX8857" fmla="*/ 4352269 w 5252311"/>
              <a:gd name="connsiteY8857" fmla="*/ 3871887 h 5873374"/>
              <a:gd name="connsiteX8858" fmla="*/ 2453438 w 5252311"/>
              <a:gd name="connsiteY8858" fmla="*/ 3864830 h 5873374"/>
              <a:gd name="connsiteX8859" fmla="*/ 2456806 w 5252311"/>
              <a:gd name="connsiteY8859" fmla="*/ 3868454 h 5873374"/>
              <a:gd name="connsiteX8860" fmla="*/ 2453184 w 5252311"/>
              <a:gd name="connsiteY8860" fmla="*/ 3871823 h 5873374"/>
              <a:gd name="connsiteX8861" fmla="*/ 2449816 w 5252311"/>
              <a:gd name="connsiteY8861" fmla="*/ 3868199 h 5873374"/>
              <a:gd name="connsiteX8862" fmla="*/ 2453438 w 5252311"/>
              <a:gd name="connsiteY8862" fmla="*/ 3864830 h 5873374"/>
              <a:gd name="connsiteX8863" fmla="*/ 3997842 w 5252311"/>
              <a:gd name="connsiteY8863" fmla="*/ 3856821 h 5873374"/>
              <a:gd name="connsiteX8864" fmla="*/ 3996356 w 5252311"/>
              <a:gd name="connsiteY8864" fmla="*/ 3859173 h 5873374"/>
              <a:gd name="connsiteX8865" fmla="*/ 3991590 w 5252311"/>
              <a:gd name="connsiteY8865" fmla="*/ 3869535 h 5873374"/>
              <a:gd name="connsiteX8866" fmla="*/ 3988731 w 5252311"/>
              <a:gd name="connsiteY8866" fmla="*/ 3885238 h 5873374"/>
              <a:gd name="connsiteX8867" fmla="*/ 3998326 w 5252311"/>
              <a:gd name="connsiteY8867" fmla="*/ 3863432 h 5873374"/>
              <a:gd name="connsiteX8868" fmla="*/ 3997842 w 5252311"/>
              <a:gd name="connsiteY8868" fmla="*/ 3856821 h 5873374"/>
              <a:gd name="connsiteX8869" fmla="*/ 3892144 w 5252311"/>
              <a:gd name="connsiteY8869" fmla="*/ 3854340 h 5873374"/>
              <a:gd name="connsiteX8870" fmla="*/ 3885408 w 5252311"/>
              <a:gd name="connsiteY8870" fmla="*/ 3867437 h 5873374"/>
              <a:gd name="connsiteX8871" fmla="*/ 3886552 w 5252311"/>
              <a:gd name="connsiteY8871" fmla="*/ 3860126 h 5873374"/>
              <a:gd name="connsiteX8872" fmla="*/ 3892144 w 5252311"/>
              <a:gd name="connsiteY8872" fmla="*/ 3854340 h 5873374"/>
              <a:gd name="connsiteX8873" fmla="*/ 2342283 w 5252311"/>
              <a:gd name="connsiteY8873" fmla="*/ 3854254 h 5873374"/>
              <a:gd name="connsiteX8874" fmla="*/ 2339376 w 5252311"/>
              <a:gd name="connsiteY8874" fmla="*/ 3862796 h 5873374"/>
              <a:gd name="connsiteX8875" fmla="*/ 2334356 w 5252311"/>
              <a:gd name="connsiteY8875" fmla="*/ 3879834 h 5873374"/>
              <a:gd name="connsiteX8876" fmla="*/ 2327557 w 5252311"/>
              <a:gd name="connsiteY8876" fmla="*/ 3883966 h 5873374"/>
              <a:gd name="connsiteX8877" fmla="*/ 2319423 w 5252311"/>
              <a:gd name="connsiteY8877" fmla="*/ 3878562 h 5873374"/>
              <a:gd name="connsiteX8878" fmla="*/ 2329463 w 5252311"/>
              <a:gd name="connsiteY8878" fmla="*/ 3865594 h 5873374"/>
              <a:gd name="connsiteX8879" fmla="*/ 2342283 w 5252311"/>
              <a:gd name="connsiteY8879" fmla="*/ 3854254 h 5873374"/>
              <a:gd name="connsiteX8880" fmla="*/ 3960470 w 5252311"/>
              <a:gd name="connsiteY8880" fmla="*/ 3851774 h 5873374"/>
              <a:gd name="connsiteX8881" fmla="*/ 3964903 w 5252311"/>
              <a:gd name="connsiteY8881" fmla="*/ 3852433 h 5873374"/>
              <a:gd name="connsiteX8882" fmla="*/ 3963568 w 5252311"/>
              <a:gd name="connsiteY8882" fmla="*/ 3859935 h 5873374"/>
              <a:gd name="connsiteX8883" fmla="*/ 3962742 w 5252311"/>
              <a:gd name="connsiteY8883" fmla="*/ 3863241 h 5873374"/>
              <a:gd name="connsiteX8884" fmla="*/ 3964648 w 5252311"/>
              <a:gd name="connsiteY8884" fmla="*/ 3871378 h 5873374"/>
              <a:gd name="connsiteX8885" fmla="*/ 3954481 w 5252311"/>
              <a:gd name="connsiteY8885" fmla="*/ 3879261 h 5873374"/>
              <a:gd name="connsiteX8886" fmla="*/ 3954990 w 5252311"/>
              <a:gd name="connsiteY8886" fmla="*/ 3860889 h 5873374"/>
              <a:gd name="connsiteX8887" fmla="*/ 3960470 w 5252311"/>
              <a:gd name="connsiteY8887" fmla="*/ 3851774 h 5873374"/>
              <a:gd name="connsiteX8888" fmla="*/ 2494789 w 5252311"/>
              <a:gd name="connsiteY8888" fmla="*/ 3850185 h 5873374"/>
              <a:gd name="connsiteX8889" fmla="*/ 2493852 w 5252311"/>
              <a:gd name="connsiteY8889" fmla="*/ 3857138 h 5873374"/>
              <a:gd name="connsiteX8890" fmla="*/ 2486037 w 5252311"/>
              <a:gd name="connsiteY8890" fmla="*/ 3862478 h 5873374"/>
              <a:gd name="connsiteX8891" fmla="*/ 2487244 w 5252311"/>
              <a:gd name="connsiteY8891" fmla="*/ 3855485 h 5873374"/>
              <a:gd name="connsiteX8892" fmla="*/ 2494789 w 5252311"/>
              <a:gd name="connsiteY8892" fmla="*/ 3850185 h 5873374"/>
              <a:gd name="connsiteX8893" fmla="*/ 4372548 w 5252311"/>
              <a:gd name="connsiteY8893" fmla="*/ 3850130 h 5873374"/>
              <a:gd name="connsiteX8894" fmla="*/ 4372539 w 5252311"/>
              <a:gd name="connsiteY8894" fmla="*/ 3854214 h 5873374"/>
              <a:gd name="connsiteX8895" fmla="*/ 4375398 w 5252311"/>
              <a:gd name="connsiteY8895" fmla="*/ 3854341 h 5873374"/>
              <a:gd name="connsiteX8896" fmla="*/ 4383278 w 5252311"/>
              <a:gd name="connsiteY8896" fmla="*/ 3853578 h 5873374"/>
              <a:gd name="connsiteX8897" fmla="*/ 4365930 w 5252311"/>
              <a:gd name="connsiteY8897" fmla="*/ 3863814 h 5873374"/>
              <a:gd name="connsiteX8898" fmla="*/ 4365930 w 5252311"/>
              <a:gd name="connsiteY8898" fmla="*/ 3852434 h 5873374"/>
              <a:gd name="connsiteX8899" fmla="*/ 4372548 w 5252311"/>
              <a:gd name="connsiteY8899" fmla="*/ 3850130 h 5873374"/>
              <a:gd name="connsiteX8900" fmla="*/ 3834128 w 5252311"/>
              <a:gd name="connsiteY8900" fmla="*/ 3848047 h 5873374"/>
              <a:gd name="connsiteX8901" fmla="*/ 3830506 w 5252311"/>
              <a:gd name="connsiteY8901" fmla="*/ 3851607 h 5873374"/>
              <a:gd name="connsiteX8902" fmla="*/ 3833937 w 5252311"/>
              <a:gd name="connsiteY8902" fmla="*/ 3853324 h 5873374"/>
              <a:gd name="connsiteX8903" fmla="*/ 3837559 w 5252311"/>
              <a:gd name="connsiteY8903" fmla="*/ 3849764 h 5873374"/>
              <a:gd name="connsiteX8904" fmla="*/ 3834128 w 5252311"/>
              <a:gd name="connsiteY8904" fmla="*/ 3848047 h 5873374"/>
              <a:gd name="connsiteX8905" fmla="*/ 4312046 w 5252311"/>
              <a:gd name="connsiteY8905" fmla="*/ 3847730 h 5873374"/>
              <a:gd name="connsiteX8906" fmla="*/ 4305183 w 5252311"/>
              <a:gd name="connsiteY8906" fmla="*/ 3857011 h 5873374"/>
              <a:gd name="connsiteX8907" fmla="*/ 4304546 w 5252311"/>
              <a:gd name="connsiteY8907" fmla="*/ 3871252 h 5873374"/>
              <a:gd name="connsiteX8908" fmla="*/ 4312046 w 5252311"/>
              <a:gd name="connsiteY8908" fmla="*/ 3847730 h 5873374"/>
              <a:gd name="connsiteX8909" fmla="*/ 4359893 w 5252311"/>
              <a:gd name="connsiteY8909" fmla="*/ 3835396 h 5873374"/>
              <a:gd name="connsiteX8910" fmla="*/ 4361101 w 5252311"/>
              <a:gd name="connsiteY8910" fmla="*/ 3840736 h 5873374"/>
              <a:gd name="connsiteX8911" fmla="*/ 4357606 w 5252311"/>
              <a:gd name="connsiteY8911" fmla="*/ 3845885 h 5873374"/>
              <a:gd name="connsiteX8912" fmla="*/ 4356398 w 5252311"/>
              <a:gd name="connsiteY8912" fmla="*/ 3840545 h 5873374"/>
              <a:gd name="connsiteX8913" fmla="*/ 4359893 w 5252311"/>
              <a:gd name="connsiteY8913" fmla="*/ 3835396 h 5873374"/>
              <a:gd name="connsiteX8914" fmla="*/ 4246912 w 5252311"/>
              <a:gd name="connsiteY8914" fmla="*/ 3834125 h 5873374"/>
              <a:gd name="connsiteX8915" fmla="*/ 4239413 w 5252311"/>
              <a:gd name="connsiteY8915" fmla="*/ 3839274 h 5873374"/>
              <a:gd name="connsiteX8916" fmla="*/ 4229437 w 5252311"/>
              <a:gd name="connsiteY8916" fmla="*/ 3848238 h 5873374"/>
              <a:gd name="connsiteX8917" fmla="*/ 4219969 w 5252311"/>
              <a:gd name="connsiteY8917" fmla="*/ 3858410 h 5873374"/>
              <a:gd name="connsiteX8918" fmla="*/ 4209484 w 5252311"/>
              <a:gd name="connsiteY8918" fmla="*/ 3859808 h 5873374"/>
              <a:gd name="connsiteX8919" fmla="*/ 4206116 w 5252311"/>
              <a:gd name="connsiteY8919" fmla="*/ 3850908 h 5873374"/>
              <a:gd name="connsiteX8920" fmla="*/ 4204273 w 5252311"/>
              <a:gd name="connsiteY8920" fmla="*/ 3857520 h 5873374"/>
              <a:gd name="connsiteX8921" fmla="*/ 4200080 w 5252311"/>
              <a:gd name="connsiteY8921" fmla="*/ 3866357 h 5873374"/>
              <a:gd name="connsiteX8922" fmla="*/ 4195377 w 5252311"/>
              <a:gd name="connsiteY8922" fmla="*/ 3860953 h 5873374"/>
              <a:gd name="connsiteX8923" fmla="*/ 4195313 w 5252311"/>
              <a:gd name="connsiteY8923" fmla="*/ 3857583 h 5873374"/>
              <a:gd name="connsiteX8924" fmla="*/ 4185528 w 5252311"/>
              <a:gd name="connsiteY8924" fmla="*/ 3861461 h 5873374"/>
              <a:gd name="connsiteX8925" fmla="*/ 4181143 w 5252311"/>
              <a:gd name="connsiteY8925" fmla="*/ 3868264 h 5873374"/>
              <a:gd name="connsiteX8926" fmla="*/ 4196839 w 5252311"/>
              <a:gd name="connsiteY8926" fmla="*/ 3871633 h 5873374"/>
              <a:gd name="connsiteX8927" fmla="*/ 4199889 w 5252311"/>
              <a:gd name="connsiteY8927" fmla="*/ 3885429 h 5873374"/>
              <a:gd name="connsiteX8928" fmla="*/ 4201859 w 5252311"/>
              <a:gd name="connsiteY8928" fmla="*/ 3897953 h 5873374"/>
              <a:gd name="connsiteX8929" fmla="*/ 4210564 w 5252311"/>
              <a:gd name="connsiteY8929" fmla="*/ 3889688 h 5873374"/>
              <a:gd name="connsiteX8930" fmla="*/ 4215521 w 5252311"/>
              <a:gd name="connsiteY8930" fmla="*/ 3878626 h 5873374"/>
              <a:gd name="connsiteX8931" fmla="*/ 4227086 w 5252311"/>
              <a:gd name="connsiteY8931" fmla="*/ 3859745 h 5873374"/>
              <a:gd name="connsiteX8932" fmla="*/ 4234393 w 5252311"/>
              <a:gd name="connsiteY8932" fmla="*/ 3851925 h 5873374"/>
              <a:gd name="connsiteX8933" fmla="*/ 4246912 w 5252311"/>
              <a:gd name="connsiteY8933" fmla="*/ 3834125 h 5873374"/>
              <a:gd name="connsiteX8934" fmla="*/ 4386074 w 5252311"/>
              <a:gd name="connsiteY8934" fmla="*/ 3831263 h 5873374"/>
              <a:gd name="connsiteX8935" fmla="*/ 4405583 w 5252311"/>
              <a:gd name="connsiteY8935" fmla="*/ 3836286 h 5873374"/>
              <a:gd name="connsiteX8936" fmla="*/ 4418100 w 5252311"/>
              <a:gd name="connsiteY8936" fmla="*/ 3849445 h 5873374"/>
              <a:gd name="connsiteX8937" fmla="*/ 4422485 w 5252311"/>
              <a:gd name="connsiteY8937" fmla="*/ 3844995 h 5873374"/>
              <a:gd name="connsiteX8938" fmla="*/ 4429221 w 5252311"/>
              <a:gd name="connsiteY8938" fmla="*/ 3838193 h 5873374"/>
              <a:gd name="connsiteX8939" fmla="*/ 4442947 w 5252311"/>
              <a:gd name="connsiteY8939" fmla="*/ 3836730 h 5873374"/>
              <a:gd name="connsiteX8940" fmla="*/ 4448093 w 5252311"/>
              <a:gd name="connsiteY8940" fmla="*/ 3845504 h 5873374"/>
              <a:gd name="connsiteX8941" fmla="*/ 4443900 w 5252311"/>
              <a:gd name="connsiteY8941" fmla="*/ 3854468 h 5873374"/>
              <a:gd name="connsiteX8942" fmla="*/ 4433986 w 5252311"/>
              <a:gd name="connsiteY8942" fmla="*/ 3857074 h 5873374"/>
              <a:gd name="connsiteX8943" fmla="*/ 4426744 w 5252311"/>
              <a:gd name="connsiteY8943" fmla="*/ 3873158 h 5873374"/>
              <a:gd name="connsiteX8944" fmla="*/ 4430428 w 5252311"/>
              <a:gd name="connsiteY8944" fmla="*/ 3868899 h 5873374"/>
              <a:gd name="connsiteX8945" fmla="*/ 4433542 w 5252311"/>
              <a:gd name="connsiteY8945" fmla="*/ 3869535 h 5873374"/>
              <a:gd name="connsiteX8946" fmla="*/ 4440087 w 5252311"/>
              <a:gd name="connsiteY8946" fmla="*/ 3872459 h 5873374"/>
              <a:gd name="connsiteX8947" fmla="*/ 4449364 w 5252311"/>
              <a:gd name="connsiteY8947" fmla="*/ 3884157 h 5873374"/>
              <a:gd name="connsiteX8948" fmla="*/ 4443963 w 5252311"/>
              <a:gd name="connsiteY8948" fmla="*/ 3886064 h 5873374"/>
              <a:gd name="connsiteX8949" fmla="*/ 4438689 w 5252311"/>
              <a:gd name="connsiteY8949" fmla="*/ 3889751 h 5873374"/>
              <a:gd name="connsiteX8950" fmla="*/ 4441548 w 5252311"/>
              <a:gd name="connsiteY8950" fmla="*/ 3899351 h 5873374"/>
              <a:gd name="connsiteX8951" fmla="*/ 4441104 w 5252311"/>
              <a:gd name="connsiteY8951" fmla="*/ 3910921 h 5873374"/>
              <a:gd name="connsiteX8952" fmla="*/ 4435321 w 5252311"/>
              <a:gd name="connsiteY8952" fmla="*/ 3915626 h 5873374"/>
              <a:gd name="connsiteX8953" fmla="*/ 4433225 w 5252311"/>
              <a:gd name="connsiteY8953" fmla="*/ 3914672 h 5873374"/>
              <a:gd name="connsiteX8954" fmla="*/ 4426744 w 5252311"/>
              <a:gd name="connsiteY8954" fmla="*/ 3918804 h 5873374"/>
              <a:gd name="connsiteX8955" fmla="*/ 4420008 w 5252311"/>
              <a:gd name="connsiteY8955" fmla="*/ 3923827 h 5873374"/>
              <a:gd name="connsiteX8956" fmla="*/ 4411683 w 5252311"/>
              <a:gd name="connsiteY8956" fmla="*/ 3924208 h 5873374"/>
              <a:gd name="connsiteX8957" fmla="*/ 4404566 w 5252311"/>
              <a:gd name="connsiteY8957" fmla="*/ 3920584 h 5873374"/>
              <a:gd name="connsiteX8958" fmla="*/ 4401134 w 5252311"/>
              <a:gd name="connsiteY8958" fmla="*/ 3908760 h 5873374"/>
              <a:gd name="connsiteX8959" fmla="*/ 4402977 w 5252311"/>
              <a:gd name="connsiteY8959" fmla="*/ 3900813 h 5873374"/>
              <a:gd name="connsiteX8960" fmla="*/ 4411619 w 5252311"/>
              <a:gd name="connsiteY8960" fmla="*/ 3895346 h 5873374"/>
              <a:gd name="connsiteX8961" fmla="*/ 4421596 w 5252311"/>
              <a:gd name="connsiteY8961" fmla="*/ 3892167 h 5873374"/>
              <a:gd name="connsiteX8962" fmla="*/ 4416448 w 5252311"/>
              <a:gd name="connsiteY8962" fmla="*/ 3889497 h 5873374"/>
              <a:gd name="connsiteX8963" fmla="*/ 4412890 w 5252311"/>
              <a:gd name="connsiteY8963" fmla="*/ 3885174 h 5873374"/>
              <a:gd name="connsiteX8964" fmla="*/ 4407298 w 5252311"/>
              <a:gd name="connsiteY8964" fmla="*/ 3874430 h 5873374"/>
              <a:gd name="connsiteX8965" fmla="*/ 4410158 w 5252311"/>
              <a:gd name="connsiteY8965" fmla="*/ 3869090 h 5873374"/>
              <a:gd name="connsiteX8966" fmla="*/ 4420071 w 5252311"/>
              <a:gd name="connsiteY8966" fmla="*/ 3862223 h 5873374"/>
              <a:gd name="connsiteX8967" fmla="*/ 4415050 w 5252311"/>
              <a:gd name="connsiteY8967" fmla="*/ 3855040 h 5873374"/>
              <a:gd name="connsiteX8968" fmla="*/ 4409903 w 5252311"/>
              <a:gd name="connsiteY8968" fmla="*/ 3851353 h 5873374"/>
              <a:gd name="connsiteX8969" fmla="*/ 4406663 w 5252311"/>
              <a:gd name="connsiteY8969" fmla="*/ 3848619 h 5873374"/>
              <a:gd name="connsiteX8970" fmla="*/ 4398656 w 5252311"/>
              <a:gd name="connsiteY8970" fmla="*/ 3842516 h 5873374"/>
              <a:gd name="connsiteX8971" fmla="*/ 4386266 w 5252311"/>
              <a:gd name="connsiteY8971" fmla="*/ 3839591 h 5873374"/>
              <a:gd name="connsiteX8972" fmla="*/ 4378767 w 5252311"/>
              <a:gd name="connsiteY8972" fmla="*/ 3838511 h 5873374"/>
              <a:gd name="connsiteX8973" fmla="*/ 4386074 w 5252311"/>
              <a:gd name="connsiteY8973" fmla="*/ 3831263 h 5873374"/>
              <a:gd name="connsiteX8974" fmla="*/ 4211519 w 5252311"/>
              <a:gd name="connsiteY8974" fmla="*/ 3827958 h 5873374"/>
              <a:gd name="connsiteX8975" fmla="*/ 4215330 w 5252311"/>
              <a:gd name="connsiteY8975" fmla="*/ 3830183 h 5873374"/>
              <a:gd name="connsiteX8976" fmla="*/ 4220987 w 5252311"/>
              <a:gd name="connsiteY8976" fmla="*/ 3833934 h 5873374"/>
              <a:gd name="connsiteX8977" fmla="*/ 4224354 w 5252311"/>
              <a:gd name="connsiteY8977" fmla="*/ 3837558 h 5873374"/>
              <a:gd name="connsiteX8978" fmla="*/ 4220795 w 5252311"/>
              <a:gd name="connsiteY8978" fmla="*/ 3828530 h 5873374"/>
              <a:gd name="connsiteX8979" fmla="*/ 4211519 w 5252311"/>
              <a:gd name="connsiteY8979" fmla="*/ 3827958 h 5873374"/>
              <a:gd name="connsiteX8980" fmla="*/ 3856877 w 5252311"/>
              <a:gd name="connsiteY8980" fmla="*/ 3827831 h 5873374"/>
              <a:gd name="connsiteX8981" fmla="*/ 3852937 w 5252311"/>
              <a:gd name="connsiteY8981" fmla="*/ 3834887 h 5873374"/>
              <a:gd name="connsiteX8982" fmla="*/ 3844613 w 5252311"/>
              <a:gd name="connsiteY8982" fmla="*/ 3851607 h 5873374"/>
              <a:gd name="connsiteX8983" fmla="*/ 3836924 w 5252311"/>
              <a:gd name="connsiteY8983" fmla="*/ 3869217 h 5873374"/>
              <a:gd name="connsiteX8984" fmla="*/ 3827075 w 5252311"/>
              <a:gd name="connsiteY8984" fmla="*/ 3888162 h 5873374"/>
              <a:gd name="connsiteX8985" fmla="*/ 3802546 w 5252311"/>
              <a:gd name="connsiteY8985" fmla="*/ 3916135 h 5873374"/>
              <a:gd name="connsiteX8986" fmla="*/ 3800195 w 5252311"/>
              <a:gd name="connsiteY8986" fmla="*/ 3905010 h 5873374"/>
              <a:gd name="connsiteX8987" fmla="*/ 3801911 w 5252311"/>
              <a:gd name="connsiteY8987" fmla="*/ 3896109 h 5873374"/>
              <a:gd name="connsiteX8988" fmla="*/ 3804643 w 5252311"/>
              <a:gd name="connsiteY8988" fmla="*/ 3889179 h 5873374"/>
              <a:gd name="connsiteX8989" fmla="*/ 3826503 w 5252311"/>
              <a:gd name="connsiteY8989" fmla="*/ 3867119 h 5873374"/>
              <a:gd name="connsiteX8990" fmla="*/ 3807312 w 5252311"/>
              <a:gd name="connsiteY8990" fmla="*/ 3864640 h 5873374"/>
              <a:gd name="connsiteX8991" fmla="*/ 3800831 w 5252311"/>
              <a:gd name="connsiteY8991" fmla="*/ 3867946 h 5873374"/>
              <a:gd name="connsiteX8992" fmla="*/ 3807376 w 5252311"/>
              <a:gd name="connsiteY8992" fmla="*/ 3861143 h 5873374"/>
              <a:gd name="connsiteX8993" fmla="*/ 3818623 w 5252311"/>
              <a:gd name="connsiteY8993" fmla="*/ 3851862 h 5873374"/>
              <a:gd name="connsiteX8994" fmla="*/ 3823453 w 5252311"/>
              <a:gd name="connsiteY8994" fmla="*/ 3839401 h 5873374"/>
              <a:gd name="connsiteX8995" fmla="*/ 3837941 w 5252311"/>
              <a:gd name="connsiteY8995" fmla="*/ 3832217 h 5873374"/>
              <a:gd name="connsiteX8996" fmla="*/ 3850459 w 5252311"/>
              <a:gd name="connsiteY8996" fmla="*/ 3831264 h 5873374"/>
              <a:gd name="connsiteX8997" fmla="*/ 3856877 w 5252311"/>
              <a:gd name="connsiteY8997" fmla="*/ 3827831 h 5873374"/>
              <a:gd name="connsiteX8998" fmla="*/ 3877846 w 5252311"/>
              <a:gd name="connsiteY8998" fmla="*/ 3825733 h 5873374"/>
              <a:gd name="connsiteX8999" fmla="*/ 3865010 w 5252311"/>
              <a:gd name="connsiteY8999" fmla="*/ 3838575 h 5873374"/>
              <a:gd name="connsiteX9000" fmla="*/ 3869649 w 5252311"/>
              <a:gd name="connsiteY9000" fmla="*/ 3826877 h 5873374"/>
              <a:gd name="connsiteX9001" fmla="*/ 3877846 w 5252311"/>
              <a:gd name="connsiteY9001" fmla="*/ 3825733 h 5873374"/>
              <a:gd name="connsiteX9002" fmla="*/ 2523464 w 5252311"/>
              <a:gd name="connsiteY9002" fmla="*/ 3822363 h 5873374"/>
              <a:gd name="connsiteX9003" fmla="*/ 2519397 w 5252311"/>
              <a:gd name="connsiteY9003" fmla="*/ 3827831 h 5873374"/>
              <a:gd name="connsiteX9004" fmla="*/ 2514440 w 5252311"/>
              <a:gd name="connsiteY9004" fmla="*/ 3828721 h 5873374"/>
              <a:gd name="connsiteX9005" fmla="*/ 2523464 w 5252311"/>
              <a:gd name="connsiteY9005" fmla="*/ 3822363 h 5873374"/>
              <a:gd name="connsiteX9006" fmla="*/ 4454893 w 5252311"/>
              <a:gd name="connsiteY9006" fmla="*/ 3821982 h 5873374"/>
              <a:gd name="connsiteX9007" fmla="*/ 4451143 w 5252311"/>
              <a:gd name="connsiteY9007" fmla="*/ 3828021 h 5873374"/>
              <a:gd name="connsiteX9008" fmla="*/ 4445869 w 5252311"/>
              <a:gd name="connsiteY9008" fmla="*/ 3828657 h 5873374"/>
              <a:gd name="connsiteX9009" fmla="*/ 4454893 w 5252311"/>
              <a:gd name="connsiteY9009" fmla="*/ 3821982 h 5873374"/>
              <a:gd name="connsiteX9010" fmla="*/ 2371268 w 5252311"/>
              <a:gd name="connsiteY9010" fmla="*/ 3820424 h 5873374"/>
              <a:gd name="connsiteX9011" fmla="*/ 2373182 w 5252311"/>
              <a:gd name="connsiteY9011" fmla="*/ 3827830 h 5873374"/>
              <a:gd name="connsiteX9012" fmla="*/ 2356406 w 5252311"/>
              <a:gd name="connsiteY9012" fmla="*/ 3839973 h 5873374"/>
              <a:gd name="connsiteX9013" fmla="*/ 2360346 w 5252311"/>
              <a:gd name="connsiteY9013" fmla="*/ 3830183 h 5873374"/>
              <a:gd name="connsiteX9014" fmla="*/ 2371268 w 5252311"/>
              <a:gd name="connsiteY9014" fmla="*/ 3820424 h 5873374"/>
              <a:gd name="connsiteX9015" fmla="*/ 4035309 w 5252311"/>
              <a:gd name="connsiteY9015" fmla="*/ 3820266 h 5873374"/>
              <a:gd name="connsiteX9016" fmla="*/ 4029145 w 5252311"/>
              <a:gd name="connsiteY9016" fmla="*/ 3830565 h 5873374"/>
              <a:gd name="connsiteX9017" fmla="*/ 4021774 w 5252311"/>
              <a:gd name="connsiteY9017" fmla="*/ 3844678 h 5873374"/>
              <a:gd name="connsiteX9018" fmla="*/ 4016500 w 5252311"/>
              <a:gd name="connsiteY9018" fmla="*/ 3853324 h 5873374"/>
              <a:gd name="connsiteX9019" fmla="*/ 4033085 w 5252311"/>
              <a:gd name="connsiteY9019" fmla="*/ 3842008 h 5873374"/>
              <a:gd name="connsiteX9020" fmla="*/ 4037342 w 5252311"/>
              <a:gd name="connsiteY9020" fmla="*/ 3826496 h 5873374"/>
              <a:gd name="connsiteX9021" fmla="*/ 4035309 w 5252311"/>
              <a:gd name="connsiteY9021" fmla="*/ 3820266 h 5873374"/>
              <a:gd name="connsiteX9022" fmla="*/ 3496517 w 5252311"/>
              <a:gd name="connsiteY9022" fmla="*/ 3818295 h 5873374"/>
              <a:gd name="connsiteX9023" fmla="*/ 3501473 w 5252311"/>
              <a:gd name="connsiteY9023" fmla="*/ 3821982 h 5873374"/>
              <a:gd name="connsiteX9024" fmla="*/ 3494166 w 5252311"/>
              <a:gd name="connsiteY9024" fmla="*/ 3825224 h 5873374"/>
              <a:gd name="connsiteX9025" fmla="*/ 3489209 w 5252311"/>
              <a:gd name="connsiteY9025" fmla="*/ 3821537 h 5873374"/>
              <a:gd name="connsiteX9026" fmla="*/ 3496517 w 5252311"/>
              <a:gd name="connsiteY9026" fmla="*/ 3818295 h 5873374"/>
              <a:gd name="connsiteX9027" fmla="*/ 2351894 w 5252311"/>
              <a:gd name="connsiteY9027" fmla="*/ 3815497 h 5873374"/>
              <a:gd name="connsiteX9028" fmla="*/ 2355071 w 5252311"/>
              <a:gd name="connsiteY9028" fmla="*/ 3819121 h 5873374"/>
              <a:gd name="connsiteX9029" fmla="*/ 2349479 w 5252311"/>
              <a:gd name="connsiteY9029" fmla="*/ 3822426 h 5873374"/>
              <a:gd name="connsiteX9030" fmla="*/ 2346302 w 5252311"/>
              <a:gd name="connsiteY9030" fmla="*/ 3818803 h 5873374"/>
              <a:gd name="connsiteX9031" fmla="*/ 2351894 w 5252311"/>
              <a:gd name="connsiteY9031" fmla="*/ 3815497 h 5873374"/>
              <a:gd name="connsiteX9032" fmla="*/ 3593359 w 5252311"/>
              <a:gd name="connsiteY9032" fmla="*/ 3814734 h 5873374"/>
              <a:gd name="connsiteX9033" fmla="*/ 3594630 w 5252311"/>
              <a:gd name="connsiteY9033" fmla="*/ 3818294 h 5873374"/>
              <a:gd name="connsiteX9034" fmla="*/ 3588911 w 5252311"/>
              <a:gd name="connsiteY9034" fmla="*/ 3821600 h 5873374"/>
              <a:gd name="connsiteX9035" fmla="*/ 3587640 w 5252311"/>
              <a:gd name="connsiteY9035" fmla="*/ 3818040 h 5873374"/>
              <a:gd name="connsiteX9036" fmla="*/ 3593359 w 5252311"/>
              <a:gd name="connsiteY9036" fmla="*/ 3814734 h 5873374"/>
              <a:gd name="connsiteX9037" fmla="*/ 3798694 w 5252311"/>
              <a:gd name="connsiteY9037" fmla="*/ 3813535 h 5873374"/>
              <a:gd name="connsiteX9038" fmla="*/ 3789711 w 5252311"/>
              <a:gd name="connsiteY9038" fmla="*/ 3823317 h 5873374"/>
              <a:gd name="connsiteX9039" fmla="*/ 3780179 w 5252311"/>
              <a:gd name="connsiteY9039" fmla="*/ 3824271 h 5873374"/>
              <a:gd name="connsiteX9040" fmla="*/ 3789329 w 5252311"/>
              <a:gd name="connsiteY9040" fmla="*/ 3814099 h 5873374"/>
              <a:gd name="connsiteX9041" fmla="*/ 3798694 w 5252311"/>
              <a:gd name="connsiteY9041" fmla="*/ 3813535 h 5873374"/>
              <a:gd name="connsiteX9042" fmla="*/ 3533437 w 5252311"/>
              <a:gd name="connsiteY9042" fmla="*/ 3812572 h 5873374"/>
              <a:gd name="connsiteX9043" fmla="*/ 3536805 w 5252311"/>
              <a:gd name="connsiteY9043" fmla="*/ 3816196 h 5873374"/>
              <a:gd name="connsiteX9044" fmla="*/ 3533183 w 5252311"/>
              <a:gd name="connsiteY9044" fmla="*/ 3819566 h 5873374"/>
              <a:gd name="connsiteX9045" fmla="*/ 3529815 w 5252311"/>
              <a:gd name="connsiteY9045" fmla="*/ 3815942 h 5873374"/>
              <a:gd name="connsiteX9046" fmla="*/ 3533437 w 5252311"/>
              <a:gd name="connsiteY9046" fmla="*/ 3812572 h 5873374"/>
              <a:gd name="connsiteX9047" fmla="*/ 3547480 w 5252311"/>
              <a:gd name="connsiteY9047" fmla="*/ 3811301 h 5873374"/>
              <a:gd name="connsiteX9048" fmla="*/ 3550911 w 5252311"/>
              <a:gd name="connsiteY9048" fmla="*/ 3813017 h 5873374"/>
              <a:gd name="connsiteX9049" fmla="*/ 3547289 w 5252311"/>
              <a:gd name="connsiteY9049" fmla="*/ 3816577 h 5873374"/>
              <a:gd name="connsiteX9050" fmla="*/ 3543858 w 5252311"/>
              <a:gd name="connsiteY9050" fmla="*/ 3814861 h 5873374"/>
              <a:gd name="connsiteX9051" fmla="*/ 3547480 w 5252311"/>
              <a:gd name="connsiteY9051" fmla="*/ 3811301 h 5873374"/>
              <a:gd name="connsiteX9052" fmla="*/ 2575189 w 5252311"/>
              <a:gd name="connsiteY9052" fmla="*/ 3809521 h 5873374"/>
              <a:gd name="connsiteX9053" fmla="*/ 2573155 w 5252311"/>
              <a:gd name="connsiteY9053" fmla="*/ 3817595 h 5873374"/>
              <a:gd name="connsiteX9054" fmla="*/ 2569914 w 5252311"/>
              <a:gd name="connsiteY9054" fmla="*/ 3814417 h 5873374"/>
              <a:gd name="connsiteX9055" fmla="*/ 2575189 w 5252311"/>
              <a:gd name="connsiteY9055" fmla="*/ 3809521 h 5873374"/>
              <a:gd name="connsiteX9056" fmla="*/ 4294236 w 5252311"/>
              <a:gd name="connsiteY9056" fmla="*/ 3809442 h 5873374"/>
              <a:gd name="connsiteX9057" fmla="*/ 4289613 w 5252311"/>
              <a:gd name="connsiteY9057" fmla="*/ 3817977 h 5873374"/>
              <a:gd name="connsiteX9058" fmla="*/ 4277603 w 5252311"/>
              <a:gd name="connsiteY9058" fmla="*/ 3828975 h 5873374"/>
              <a:gd name="connsiteX9059" fmla="*/ 4265276 w 5252311"/>
              <a:gd name="connsiteY9059" fmla="*/ 3830628 h 5873374"/>
              <a:gd name="connsiteX9060" fmla="*/ 4259493 w 5252311"/>
              <a:gd name="connsiteY9060" fmla="*/ 3840037 h 5873374"/>
              <a:gd name="connsiteX9061" fmla="*/ 4263052 w 5252311"/>
              <a:gd name="connsiteY9061" fmla="*/ 3839656 h 5873374"/>
              <a:gd name="connsiteX9062" fmla="*/ 4270106 w 5252311"/>
              <a:gd name="connsiteY9062" fmla="*/ 3833934 h 5873374"/>
              <a:gd name="connsiteX9063" fmla="*/ 4271122 w 5252311"/>
              <a:gd name="connsiteY9063" fmla="*/ 3839783 h 5873374"/>
              <a:gd name="connsiteX9064" fmla="*/ 4273474 w 5252311"/>
              <a:gd name="connsiteY9064" fmla="*/ 3847094 h 5873374"/>
              <a:gd name="connsiteX9065" fmla="*/ 4273791 w 5252311"/>
              <a:gd name="connsiteY9065" fmla="*/ 3852370 h 5873374"/>
              <a:gd name="connsiteX9066" fmla="*/ 4269215 w 5252311"/>
              <a:gd name="connsiteY9066" fmla="*/ 3857647 h 5873374"/>
              <a:gd name="connsiteX9067" fmla="*/ 4271630 w 5252311"/>
              <a:gd name="connsiteY9067" fmla="*/ 3858982 h 5873374"/>
              <a:gd name="connsiteX9068" fmla="*/ 4278239 w 5252311"/>
              <a:gd name="connsiteY9068" fmla="*/ 3864831 h 5873374"/>
              <a:gd name="connsiteX9069" fmla="*/ 4282750 w 5252311"/>
              <a:gd name="connsiteY9069" fmla="*/ 3866929 h 5873374"/>
              <a:gd name="connsiteX9070" fmla="*/ 4289995 w 5252311"/>
              <a:gd name="connsiteY9070" fmla="*/ 3855422 h 5873374"/>
              <a:gd name="connsiteX9071" fmla="*/ 4295206 w 5252311"/>
              <a:gd name="connsiteY9071" fmla="*/ 3842962 h 5873374"/>
              <a:gd name="connsiteX9072" fmla="*/ 4298574 w 5252311"/>
              <a:gd name="connsiteY9072" fmla="*/ 3832535 h 5873374"/>
              <a:gd name="connsiteX9073" fmla="*/ 4299272 w 5252311"/>
              <a:gd name="connsiteY9073" fmla="*/ 3827322 h 5873374"/>
              <a:gd name="connsiteX9074" fmla="*/ 4294951 w 5252311"/>
              <a:gd name="connsiteY9074" fmla="*/ 3816070 h 5873374"/>
              <a:gd name="connsiteX9075" fmla="*/ 4294236 w 5252311"/>
              <a:gd name="connsiteY9075" fmla="*/ 3809442 h 5873374"/>
              <a:gd name="connsiteX9076" fmla="*/ 3498297 w 5252311"/>
              <a:gd name="connsiteY9076" fmla="*/ 3799667 h 5873374"/>
              <a:gd name="connsiteX9077" fmla="*/ 3517360 w 5252311"/>
              <a:gd name="connsiteY9077" fmla="*/ 3801066 h 5873374"/>
              <a:gd name="connsiteX9078" fmla="*/ 3500330 w 5252311"/>
              <a:gd name="connsiteY9078" fmla="*/ 3805135 h 5873374"/>
              <a:gd name="connsiteX9079" fmla="*/ 3482919 w 5252311"/>
              <a:gd name="connsiteY9079" fmla="*/ 3802274 h 5873374"/>
              <a:gd name="connsiteX9080" fmla="*/ 3337466 w 5252311"/>
              <a:gd name="connsiteY9080" fmla="*/ 3798460 h 5873374"/>
              <a:gd name="connsiteX9081" fmla="*/ 3342422 w 5252311"/>
              <a:gd name="connsiteY9081" fmla="*/ 3802147 h 5873374"/>
              <a:gd name="connsiteX9082" fmla="*/ 3335115 w 5252311"/>
              <a:gd name="connsiteY9082" fmla="*/ 3805389 h 5873374"/>
              <a:gd name="connsiteX9083" fmla="*/ 3330158 w 5252311"/>
              <a:gd name="connsiteY9083" fmla="*/ 3801702 h 5873374"/>
              <a:gd name="connsiteX9084" fmla="*/ 3337466 w 5252311"/>
              <a:gd name="connsiteY9084" fmla="*/ 3798460 h 5873374"/>
              <a:gd name="connsiteX9085" fmla="*/ 2452675 w 5252311"/>
              <a:gd name="connsiteY9085" fmla="*/ 3798014 h 5873374"/>
              <a:gd name="connsiteX9086" fmla="*/ 2455662 w 5252311"/>
              <a:gd name="connsiteY9086" fmla="*/ 3803418 h 5873374"/>
              <a:gd name="connsiteX9087" fmla="*/ 2450388 w 5252311"/>
              <a:gd name="connsiteY9087" fmla="*/ 3808504 h 5873374"/>
              <a:gd name="connsiteX9088" fmla="*/ 2447401 w 5252311"/>
              <a:gd name="connsiteY9088" fmla="*/ 3803100 h 5873374"/>
              <a:gd name="connsiteX9089" fmla="*/ 2452675 w 5252311"/>
              <a:gd name="connsiteY9089" fmla="*/ 3798014 h 5873374"/>
              <a:gd name="connsiteX9090" fmla="*/ 2385954 w 5252311"/>
              <a:gd name="connsiteY9090" fmla="*/ 3797315 h 5873374"/>
              <a:gd name="connsiteX9091" fmla="*/ 2393643 w 5252311"/>
              <a:gd name="connsiteY9091" fmla="*/ 3799095 h 5873374"/>
              <a:gd name="connsiteX9092" fmla="*/ 2384810 w 5252311"/>
              <a:gd name="connsiteY9092" fmla="*/ 3811110 h 5873374"/>
              <a:gd name="connsiteX9093" fmla="*/ 2385954 w 5252311"/>
              <a:gd name="connsiteY9093" fmla="*/ 3797315 h 5873374"/>
              <a:gd name="connsiteX9094" fmla="*/ 2605182 w 5252311"/>
              <a:gd name="connsiteY9094" fmla="*/ 3797188 h 5873374"/>
              <a:gd name="connsiteX9095" fmla="*/ 2601432 w 5252311"/>
              <a:gd name="connsiteY9095" fmla="*/ 3803227 h 5873374"/>
              <a:gd name="connsiteX9096" fmla="*/ 2596158 w 5252311"/>
              <a:gd name="connsiteY9096" fmla="*/ 3803863 h 5873374"/>
              <a:gd name="connsiteX9097" fmla="*/ 2605182 w 5252311"/>
              <a:gd name="connsiteY9097" fmla="*/ 3797188 h 5873374"/>
              <a:gd name="connsiteX9098" fmla="*/ 3295972 w 5252311"/>
              <a:gd name="connsiteY9098" fmla="*/ 3794454 h 5873374"/>
              <a:gd name="connsiteX9099" fmla="*/ 3293811 w 5252311"/>
              <a:gd name="connsiteY9099" fmla="*/ 3796488 h 5873374"/>
              <a:gd name="connsiteX9100" fmla="*/ 3289300 w 5252311"/>
              <a:gd name="connsiteY9100" fmla="*/ 3794581 h 5873374"/>
              <a:gd name="connsiteX9101" fmla="*/ 3295972 w 5252311"/>
              <a:gd name="connsiteY9101" fmla="*/ 3794454 h 5873374"/>
              <a:gd name="connsiteX9102" fmla="*/ 4039757 w 5252311"/>
              <a:gd name="connsiteY9102" fmla="*/ 3794010 h 5873374"/>
              <a:gd name="connsiteX9103" fmla="*/ 4036008 w 5252311"/>
              <a:gd name="connsiteY9103" fmla="*/ 3801257 h 5873374"/>
              <a:gd name="connsiteX9104" fmla="*/ 4039376 w 5252311"/>
              <a:gd name="connsiteY9104" fmla="*/ 3804563 h 5873374"/>
              <a:gd name="connsiteX9105" fmla="*/ 4043125 w 5252311"/>
              <a:gd name="connsiteY9105" fmla="*/ 3797316 h 5873374"/>
              <a:gd name="connsiteX9106" fmla="*/ 4039757 w 5252311"/>
              <a:gd name="connsiteY9106" fmla="*/ 3794010 h 5873374"/>
              <a:gd name="connsiteX9107" fmla="*/ 3934401 w 5252311"/>
              <a:gd name="connsiteY9107" fmla="*/ 3793692 h 5873374"/>
              <a:gd name="connsiteX9108" fmla="*/ 3930715 w 5252311"/>
              <a:gd name="connsiteY9108" fmla="*/ 3799032 h 5873374"/>
              <a:gd name="connsiteX9109" fmla="*/ 3934083 w 5252311"/>
              <a:gd name="connsiteY9109" fmla="*/ 3802465 h 5873374"/>
              <a:gd name="connsiteX9110" fmla="*/ 3937769 w 5252311"/>
              <a:gd name="connsiteY9110" fmla="*/ 3797125 h 5873374"/>
              <a:gd name="connsiteX9111" fmla="*/ 3934401 w 5252311"/>
              <a:gd name="connsiteY9111" fmla="*/ 3793692 h 5873374"/>
              <a:gd name="connsiteX9112" fmla="*/ 2590185 w 5252311"/>
              <a:gd name="connsiteY9112" fmla="*/ 3793501 h 5873374"/>
              <a:gd name="connsiteX9113" fmla="*/ 2588025 w 5252311"/>
              <a:gd name="connsiteY9113" fmla="*/ 3795535 h 5873374"/>
              <a:gd name="connsiteX9114" fmla="*/ 2583513 w 5252311"/>
              <a:gd name="connsiteY9114" fmla="*/ 3793628 h 5873374"/>
              <a:gd name="connsiteX9115" fmla="*/ 2590185 w 5252311"/>
              <a:gd name="connsiteY9115" fmla="*/ 3793501 h 5873374"/>
              <a:gd name="connsiteX9116" fmla="*/ 4299717 w 5252311"/>
              <a:gd name="connsiteY9116" fmla="*/ 3791149 h 5873374"/>
              <a:gd name="connsiteX9117" fmla="*/ 4296031 w 5252311"/>
              <a:gd name="connsiteY9117" fmla="*/ 3796489 h 5873374"/>
              <a:gd name="connsiteX9118" fmla="*/ 4299399 w 5252311"/>
              <a:gd name="connsiteY9118" fmla="*/ 3799922 h 5873374"/>
              <a:gd name="connsiteX9119" fmla="*/ 4303085 w 5252311"/>
              <a:gd name="connsiteY9119" fmla="*/ 3794582 h 5873374"/>
              <a:gd name="connsiteX9120" fmla="*/ 4299717 w 5252311"/>
              <a:gd name="connsiteY9120" fmla="*/ 3791149 h 5873374"/>
              <a:gd name="connsiteX9121" fmla="*/ 4366502 w 5252311"/>
              <a:gd name="connsiteY9121" fmla="*/ 3790004 h 5873374"/>
              <a:gd name="connsiteX9122" fmla="*/ 4369935 w 5252311"/>
              <a:gd name="connsiteY9122" fmla="*/ 3791721 h 5873374"/>
              <a:gd name="connsiteX9123" fmla="*/ 4366313 w 5252311"/>
              <a:gd name="connsiteY9123" fmla="*/ 3795281 h 5873374"/>
              <a:gd name="connsiteX9124" fmla="*/ 4362880 w 5252311"/>
              <a:gd name="connsiteY9124" fmla="*/ 3793564 h 5873374"/>
              <a:gd name="connsiteX9125" fmla="*/ 4366502 w 5252311"/>
              <a:gd name="connsiteY9125" fmla="*/ 3790004 h 5873374"/>
              <a:gd name="connsiteX9126" fmla="*/ 3896036 w 5252311"/>
              <a:gd name="connsiteY9126" fmla="*/ 3785594 h 5873374"/>
              <a:gd name="connsiteX9127" fmla="*/ 3901104 w 5252311"/>
              <a:gd name="connsiteY9127" fmla="*/ 3786889 h 5873374"/>
              <a:gd name="connsiteX9128" fmla="*/ 3897609 w 5252311"/>
              <a:gd name="connsiteY9128" fmla="*/ 3791848 h 5873374"/>
              <a:gd name="connsiteX9129" fmla="*/ 3892398 w 5252311"/>
              <a:gd name="connsiteY9129" fmla="*/ 3790449 h 5873374"/>
              <a:gd name="connsiteX9130" fmla="*/ 3896036 w 5252311"/>
              <a:gd name="connsiteY9130" fmla="*/ 3785594 h 5873374"/>
              <a:gd name="connsiteX9131" fmla="*/ 3447016 w 5252311"/>
              <a:gd name="connsiteY9131" fmla="*/ 3784918 h 5873374"/>
              <a:gd name="connsiteX9132" fmla="*/ 3451782 w 5252311"/>
              <a:gd name="connsiteY9132" fmla="*/ 3788415 h 5873374"/>
              <a:gd name="connsiteX9133" fmla="*/ 3444728 w 5252311"/>
              <a:gd name="connsiteY9133" fmla="*/ 3789559 h 5873374"/>
              <a:gd name="connsiteX9134" fmla="*/ 3447016 w 5252311"/>
              <a:gd name="connsiteY9134" fmla="*/ 3784918 h 5873374"/>
              <a:gd name="connsiteX9135" fmla="*/ 3818521 w 5252311"/>
              <a:gd name="connsiteY9135" fmla="*/ 3782996 h 5873374"/>
              <a:gd name="connsiteX9136" fmla="*/ 3824216 w 5252311"/>
              <a:gd name="connsiteY9136" fmla="*/ 3784791 h 5873374"/>
              <a:gd name="connsiteX9137" fmla="*/ 3820657 w 5252311"/>
              <a:gd name="connsiteY9137" fmla="*/ 3794137 h 5873374"/>
              <a:gd name="connsiteX9138" fmla="*/ 3815065 w 5252311"/>
              <a:gd name="connsiteY9138" fmla="*/ 3792166 h 5873374"/>
              <a:gd name="connsiteX9139" fmla="*/ 3818521 w 5252311"/>
              <a:gd name="connsiteY9139" fmla="*/ 3782996 h 5873374"/>
              <a:gd name="connsiteX9140" fmla="*/ 4045921 w 5252311"/>
              <a:gd name="connsiteY9140" fmla="*/ 3779451 h 5873374"/>
              <a:gd name="connsiteX9141" fmla="*/ 4044014 w 5252311"/>
              <a:gd name="connsiteY9141" fmla="*/ 3783965 h 5873374"/>
              <a:gd name="connsiteX9142" fmla="*/ 4046048 w 5252311"/>
              <a:gd name="connsiteY9142" fmla="*/ 3786126 h 5873374"/>
              <a:gd name="connsiteX9143" fmla="*/ 4045921 w 5252311"/>
              <a:gd name="connsiteY9143" fmla="*/ 3779451 h 5873374"/>
              <a:gd name="connsiteX9144" fmla="*/ 2611092 w 5252311"/>
              <a:gd name="connsiteY9144" fmla="*/ 3779196 h 5873374"/>
              <a:gd name="connsiteX9145" fmla="*/ 2607470 w 5252311"/>
              <a:gd name="connsiteY9145" fmla="*/ 3782757 h 5873374"/>
              <a:gd name="connsiteX9146" fmla="*/ 2610901 w 5252311"/>
              <a:gd name="connsiteY9146" fmla="*/ 3784473 h 5873374"/>
              <a:gd name="connsiteX9147" fmla="*/ 2614523 w 5252311"/>
              <a:gd name="connsiteY9147" fmla="*/ 3780913 h 5873374"/>
              <a:gd name="connsiteX9148" fmla="*/ 2611092 w 5252311"/>
              <a:gd name="connsiteY9148" fmla="*/ 3779196 h 5873374"/>
              <a:gd name="connsiteX9149" fmla="*/ 4260574 w 5252311"/>
              <a:gd name="connsiteY9149" fmla="*/ 3777035 h 5873374"/>
              <a:gd name="connsiteX9150" fmla="*/ 4250408 w 5252311"/>
              <a:gd name="connsiteY9150" fmla="*/ 3786508 h 5873374"/>
              <a:gd name="connsiteX9151" fmla="*/ 4258286 w 5252311"/>
              <a:gd name="connsiteY9151" fmla="*/ 3793819 h 5873374"/>
              <a:gd name="connsiteX9152" fmla="*/ 4260574 w 5252311"/>
              <a:gd name="connsiteY9152" fmla="*/ 3777035 h 5873374"/>
              <a:gd name="connsiteX9153" fmla="*/ 2491755 w 5252311"/>
              <a:gd name="connsiteY9153" fmla="*/ 3776590 h 5873374"/>
              <a:gd name="connsiteX9154" fmla="*/ 2495059 w 5252311"/>
              <a:gd name="connsiteY9154" fmla="*/ 3782184 h 5873374"/>
              <a:gd name="connsiteX9155" fmla="*/ 2491437 w 5252311"/>
              <a:gd name="connsiteY9155" fmla="*/ 3785363 h 5873374"/>
              <a:gd name="connsiteX9156" fmla="*/ 2488133 w 5252311"/>
              <a:gd name="connsiteY9156" fmla="*/ 3779769 h 5873374"/>
              <a:gd name="connsiteX9157" fmla="*/ 2491755 w 5252311"/>
              <a:gd name="connsiteY9157" fmla="*/ 3776590 h 5873374"/>
              <a:gd name="connsiteX9158" fmla="*/ 3222979 w 5252311"/>
              <a:gd name="connsiteY9158" fmla="*/ 3774640 h 5873374"/>
              <a:gd name="connsiteX9159" fmla="*/ 3269982 w 5252311"/>
              <a:gd name="connsiteY9159" fmla="*/ 3782820 h 5873374"/>
              <a:gd name="connsiteX9160" fmla="*/ 3267186 w 5252311"/>
              <a:gd name="connsiteY9160" fmla="*/ 3792420 h 5873374"/>
              <a:gd name="connsiteX9161" fmla="*/ 3260323 w 5252311"/>
              <a:gd name="connsiteY9161" fmla="*/ 3788287 h 5873374"/>
              <a:gd name="connsiteX9162" fmla="*/ 3255430 w 5252311"/>
              <a:gd name="connsiteY9162" fmla="*/ 3788287 h 5873374"/>
              <a:gd name="connsiteX9163" fmla="*/ 3245327 w 5252311"/>
              <a:gd name="connsiteY9163" fmla="*/ 3786698 h 5873374"/>
              <a:gd name="connsiteX9164" fmla="*/ 3218511 w 5252311"/>
              <a:gd name="connsiteY9164" fmla="*/ 3780086 h 5873374"/>
              <a:gd name="connsiteX9165" fmla="*/ 3211457 w 5252311"/>
              <a:gd name="connsiteY9165" fmla="*/ 3781612 h 5873374"/>
              <a:gd name="connsiteX9166" fmla="*/ 3212283 w 5252311"/>
              <a:gd name="connsiteY9166" fmla="*/ 3775700 h 5873374"/>
              <a:gd name="connsiteX9167" fmla="*/ 3222979 w 5252311"/>
              <a:gd name="connsiteY9167" fmla="*/ 3774640 h 5873374"/>
              <a:gd name="connsiteX9168" fmla="*/ 4307406 w 5252311"/>
              <a:gd name="connsiteY9168" fmla="*/ 3773857 h 5873374"/>
              <a:gd name="connsiteX9169" fmla="*/ 4303720 w 5252311"/>
              <a:gd name="connsiteY9169" fmla="*/ 3779197 h 5873374"/>
              <a:gd name="connsiteX9170" fmla="*/ 4307088 w 5252311"/>
              <a:gd name="connsiteY9170" fmla="*/ 3782630 h 5873374"/>
              <a:gd name="connsiteX9171" fmla="*/ 4310774 w 5252311"/>
              <a:gd name="connsiteY9171" fmla="*/ 3777290 h 5873374"/>
              <a:gd name="connsiteX9172" fmla="*/ 4307406 w 5252311"/>
              <a:gd name="connsiteY9172" fmla="*/ 3773857 h 5873374"/>
              <a:gd name="connsiteX9173" fmla="*/ 2444645 w 5252311"/>
              <a:gd name="connsiteY9173" fmla="*/ 3773411 h 5873374"/>
              <a:gd name="connsiteX9174" fmla="*/ 2451023 w 5252311"/>
              <a:gd name="connsiteY9174" fmla="*/ 3779006 h 5873374"/>
              <a:gd name="connsiteX9175" fmla="*/ 2445495 w 5252311"/>
              <a:gd name="connsiteY9175" fmla="*/ 3794263 h 5873374"/>
              <a:gd name="connsiteX9176" fmla="*/ 2442953 w 5252311"/>
              <a:gd name="connsiteY9176" fmla="*/ 3787334 h 5873374"/>
              <a:gd name="connsiteX9177" fmla="*/ 2444542 w 5252311"/>
              <a:gd name="connsiteY9177" fmla="*/ 3777734 h 5873374"/>
              <a:gd name="connsiteX9178" fmla="*/ 2439903 w 5252311"/>
              <a:gd name="connsiteY9178" fmla="*/ 3779132 h 5873374"/>
              <a:gd name="connsiteX9179" fmla="*/ 2434628 w 5252311"/>
              <a:gd name="connsiteY9179" fmla="*/ 3783329 h 5873374"/>
              <a:gd name="connsiteX9180" fmla="*/ 2435645 w 5252311"/>
              <a:gd name="connsiteY9180" fmla="*/ 3778115 h 5873374"/>
              <a:gd name="connsiteX9181" fmla="*/ 2444645 w 5252311"/>
              <a:gd name="connsiteY9181" fmla="*/ 3773411 h 5873374"/>
              <a:gd name="connsiteX9182" fmla="*/ 4223147 w 5252311"/>
              <a:gd name="connsiteY9182" fmla="*/ 3772649 h 5873374"/>
              <a:gd name="connsiteX9183" fmla="*/ 4224354 w 5252311"/>
              <a:gd name="connsiteY9183" fmla="*/ 3787589 h 5873374"/>
              <a:gd name="connsiteX9184" fmla="*/ 4236935 w 5252311"/>
              <a:gd name="connsiteY9184" fmla="*/ 3785046 h 5873374"/>
              <a:gd name="connsiteX9185" fmla="*/ 4233758 w 5252311"/>
              <a:gd name="connsiteY9185" fmla="*/ 3779833 h 5873374"/>
              <a:gd name="connsiteX9186" fmla="*/ 4226515 w 5252311"/>
              <a:gd name="connsiteY9186" fmla="*/ 3776209 h 5873374"/>
              <a:gd name="connsiteX9187" fmla="*/ 4223147 w 5252311"/>
              <a:gd name="connsiteY9187" fmla="*/ 3772649 h 5873374"/>
              <a:gd name="connsiteX9188" fmla="*/ 2418171 w 5252311"/>
              <a:gd name="connsiteY9188" fmla="*/ 3772204 h 5873374"/>
              <a:gd name="connsiteX9189" fmla="*/ 2411690 w 5252311"/>
              <a:gd name="connsiteY9189" fmla="*/ 3786063 h 5873374"/>
              <a:gd name="connsiteX9190" fmla="*/ 2402285 w 5252311"/>
              <a:gd name="connsiteY9190" fmla="*/ 3794454 h 5873374"/>
              <a:gd name="connsiteX9191" fmla="*/ 2408639 w 5252311"/>
              <a:gd name="connsiteY9191" fmla="*/ 3783265 h 5873374"/>
              <a:gd name="connsiteX9192" fmla="*/ 2418171 w 5252311"/>
              <a:gd name="connsiteY9192" fmla="*/ 3772204 h 5873374"/>
              <a:gd name="connsiteX9193" fmla="*/ 3497026 w 5252311"/>
              <a:gd name="connsiteY9193" fmla="*/ 3770106 h 5873374"/>
              <a:gd name="connsiteX9194" fmla="*/ 3494865 w 5252311"/>
              <a:gd name="connsiteY9194" fmla="*/ 3772140 h 5873374"/>
              <a:gd name="connsiteX9195" fmla="*/ 3490353 w 5252311"/>
              <a:gd name="connsiteY9195" fmla="*/ 3770233 h 5873374"/>
              <a:gd name="connsiteX9196" fmla="*/ 3497026 w 5252311"/>
              <a:gd name="connsiteY9196" fmla="*/ 3770106 h 5873374"/>
              <a:gd name="connsiteX9197" fmla="*/ 3287584 w 5252311"/>
              <a:gd name="connsiteY9197" fmla="*/ 3768516 h 5873374"/>
              <a:gd name="connsiteX9198" fmla="*/ 3292541 w 5252311"/>
              <a:gd name="connsiteY9198" fmla="*/ 3772203 h 5873374"/>
              <a:gd name="connsiteX9199" fmla="*/ 3285233 w 5252311"/>
              <a:gd name="connsiteY9199" fmla="*/ 3775445 h 5873374"/>
              <a:gd name="connsiteX9200" fmla="*/ 3280276 w 5252311"/>
              <a:gd name="connsiteY9200" fmla="*/ 3771758 h 5873374"/>
              <a:gd name="connsiteX9201" fmla="*/ 3287584 w 5252311"/>
              <a:gd name="connsiteY9201" fmla="*/ 3768516 h 5873374"/>
              <a:gd name="connsiteX9202" fmla="*/ 3475674 w 5252311"/>
              <a:gd name="connsiteY9202" fmla="*/ 3768325 h 5873374"/>
              <a:gd name="connsiteX9203" fmla="*/ 3487113 w 5252311"/>
              <a:gd name="connsiteY9203" fmla="*/ 3781993 h 5873374"/>
              <a:gd name="connsiteX9204" fmla="*/ 3482792 w 5252311"/>
              <a:gd name="connsiteY9204" fmla="*/ 3780022 h 5873374"/>
              <a:gd name="connsiteX9205" fmla="*/ 3476437 w 5252311"/>
              <a:gd name="connsiteY9205" fmla="*/ 3775382 h 5873374"/>
              <a:gd name="connsiteX9206" fmla="*/ 3471671 w 5252311"/>
              <a:gd name="connsiteY9206" fmla="*/ 3771694 h 5873374"/>
              <a:gd name="connsiteX9207" fmla="*/ 3475674 w 5252311"/>
              <a:gd name="connsiteY9207" fmla="*/ 3768325 h 5873374"/>
              <a:gd name="connsiteX9208" fmla="*/ 3564708 w 5252311"/>
              <a:gd name="connsiteY9208" fmla="*/ 3768190 h 5873374"/>
              <a:gd name="connsiteX9209" fmla="*/ 3576964 w 5252311"/>
              <a:gd name="connsiteY9209" fmla="*/ 3773792 h 5873374"/>
              <a:gd name="connsiteX9210" fmla="*/ 3558346 w 5252311"/>
              <a:gd name="connsiteY9210" fmla="*/ 3778369 h 5873374"/>
              <a:gd name="connsiteX9211" fmla="*/ 3525811 w 5252311"/>
              <a:gd name="connsiteY9211" fmla="*/ 3779323 h 5873374"/>
              <a:gd name="connsiteX9212" fmla="*/ 3534199 w 5252311"/>
              <a:gd name="connsiteY9212" fmla="*/ 3771694 h 5873374"/>
              <a:gd name="connsiteX9213" fmla="*/ 3564708 w 5252311"/>
              <a:gd name="connsiteY9213" fmla="*/ 3768190 h 5873374"/>
              <a:gd name="connsiteX9214" fmla="*/ 2383198 w 5252311"/>
              <a:gd name="connsiteY9214" fmla="*/ 3768047 h 5873374"/>
              <a:gd name="connsiteX9215" fmla="*/ 2387289 w 5252311"/>
              <a:gd name="connsiteY9215" fmla="*/ 3771249 h 5873374"/>
              <a:gd name="connsiteX9216" fmla="*/ 2388115 w 5252311"/>
              <a:gd name="connsiteY9216" fmla="*/ 3786761 h 5873374"/>
              <a:gd name="connsiteX9217" fmla="*/ 2379282 w 5252311"/>
              <a:gd name="connsiteY9217" fmla="*/ 3798141 h 5873374"/>
              <a:gd name="connsiteX9218" fmla="*/ 2383222 w 5252311"/>
              <a:gd name="connsiteY9218" fmla="*/ 3782883 h 5873374"/>
              <a:gd name="connsiteX9219" fmla="*/ 2384111 w 5252311"/>
              <a:gd name="connsiteY9219" fmla="*/ 3772521 h 5873374"/>
              <a:gd name="connsiteX9220" fmla="*/ 2383198 w 5252311"/>
              <a:gd name="connsiteY9220" fmla="*/ 3768047 h 5873374"/>
              <a:gd name="connsiteX9221" fmla="*/ 3661478 w 5252311"/>
              <a:gd name="connsiteY9221" fmla="*/ 3768008 h 5873374"/>
              <a:gd name="connsiteX9222" fmla="*/ 3657856 w 5252311"/>
              <a:gd name="connsiteY9222" fmla="*/ 3771377 h 5873374"/>
              <a:gd name="connsiteX9223" fmla="*/ 3661224 w 5252311"/>
              <a:gd name="connsiteY9223" fmla="*/ 3775001 h 5873374"/>
              <a:gd name="connsiteX9224" fmla="*/ 3664846 w 5252311"/>
              <a:gd name="connsiteY9224" fmla="*/ 3771631 h 5873374"/>
              <a:gd name="connsiteX9225" fmla="*/ 3661478 w 5252311"/>
              <a:gd name="connsiteY9225" fmla="*/ 3768008 h 5873374"/>
              <a:gd name="connsiteX9226" fmla="*/ 3361232 w 5252311"/>
              <a:gd name="connsiteY9226" fmla="*/ 3767689 h 5873374"/>
              <a:gd name="connsiteX9227" fmla="*/ 3366379 w 5252311"/>
              <a:gd name="connsiteY9227" fmla="*/ 3771377 h 5873374"/>
              <a:gd name="connsiteX9228" fmla="*/ 3360977 w 5252311"/>
              <a:gd name="connsiteY9228" fmla="*/ 3774682 h 5873374"/>
              <a:gd name="connsiteX9229" fmla="*/ 3355830 w 5252311"/>
              <a:gd name="connsiteY9229" fmla="*/ 3770995 h 5873374"/>
              <a:gd name="connsiteX9230" fmla="*/ 3361232 w 5252311"/>
              <a:gd name="connsiteY9230" fmla="*/ 3767689 h 5873374"/>
              <a:gd name="connsiteX9231" fmla="*/ 3995785 w 5252311"/>
              <a:gd name="connsiteY9231" fmla="*/ 3767372 h 5873374"/>
              <a:gd name="connsiteX9232" fmla="*/ 3990065 w 5252311"/>
              <a:gd name="connsiteY9232" fmla="*/ 3776399 h 5873374"/>
              <a:gd name="connsiteX9233" fmla="*/ 4000233 w 5252311"/>
              <a:gd name="connsiteY9233" fmla="*/ 3776399 h 5873374"/>
              <a:gd name="connsiteX9234" fmla="*/ 3995785 w 5252311"/>
              <a:gd name="connsiteY9234" fmla="*/ 3767372 h 5873374"/>
              <a:gd name="connsiteX9235" fmla="*/ 2365747 w 5252311"/>
              <a:gd name="connsiteY9235" fmla="*/ 3766799 h 5873374"/>
              <a:gd name="connsiteX9236" fmla="*/ 2367526 w 5252311"/>
              <a:gd name="connsiteY9236" fmla="*/ 3770232 h 5873374"/>
              <a:gd name="connsiteX9237" fmla="*/ 2371656 w 5252311"/>
              <a:gd name="connsiteY9237" fmla="*/ 3777352 h 5873374"/>
              <a:gd name="connsiteX9238" fmla="*/ 2367399 w 5252311"/>
              <a:gd name="connsiteY9238" fmla="*/ 3778751 h 5873374"/>
              <a:gd name="connsiteX9239" fmla="*/ 2365747 w 5252311"/>
              <a:gd name="connsiteY9239" fmla="*/ 3766799 h 5873374"/>
              <a:gd name="connsiteX9240" fmla="*/ 2499126 w 5252311"/>
              <a:gd name="connsiteY9240" fmla="*/ 3766355 h 5873374"/>
              <a:gd name="connsiteX9241" fmla="*/ 2502557 w 5252311"/>
              <a:gd name="connsiteY9241" fmla="*/ 3768071 h 5873374"/>
              <a:gd name="connsiteX9242" fmla="*/ 2498935 w 5252311"/>
              <a:gd name="connsiteY9242" fmla="*/ 3771631 h 5873374"/>
              <a:gd name="connsiteX9243" fmla="*/ 2495504 w 5252311"/>
              <a:gd name="connsiteY9243" fmla="*/ 3769915 h 5873374"/>
              <a:gd name="connsiteX9244" fmla="*/ 2499126 w 5252311"/>
              <a:gd name="connsiteY9244" fmla="*/ 3766355 h 5873374"/>
              <a:gd name="connsiteX9245" fmla="*/ 3403425 w 5252311"/>
              <a:gd name="connsiteY9245" fmla="*/ 3765655 h 5873374"/>
              <a:gd name="connsiteX9246" fmla="*/ 3412004 w 5252311"/>
              <a:gd name="connsiteY9246" fmla="*/ 3771249 h 5873374"/>
              <a:gd name="connsiteX9247" fmla="*/ 3401392 w 5252311"/>
              <a:gd name="connsiteY9247" fmla="*/ 3772584 h 5873374"/>
              <a:gd name="connsiteX9248" fmla="*/ 3403425 w 5252311"/>
              <a:gd name="connsiteY9248" fmla="*/ 3765655 h 5873374"/>
              <a:gd name="connsiteX9249" fmla="*/ 2395994 w 5252311"/>
              <a:gd name="connsiteY9249" fmla="*/ 3764383 h 5873374"/>
              <a:gd name="connsiteX9250" fmla="*/ 2399044 w 5252311"/>
              <a:gd name="connsiteY9250" fmla="*/ 3768007 h 5873374"/>
              <a:gd name="connsiteX9251" fmla="*/ 2393706 w 5252311"/>
              <a:gd name="connsiteY9251" fmla="*/ 3769406 h 5873374"/>
              <a:gd name="connsiteX9252" fmla="*/ 2395994 w 5252311"/>
              <a:gd name="connsiteY9252" fmla="*/ 3764383 h 5873374"/>
              <a:gd name="connsiteX9253" fmla="*/ 3641589 w 5252311"/>
              <a:gd name="connsiteY9253" fmla="*/ 3762922 h 5873374"/>
              <a:gd name="connsiteX9254" fmla="*/ 3641589 w 5252311"/>
              <a:gd name="connsiteY9254" fmla="*/ 3781231 h 5873374"/>
              <a:gd name="connsiteX9255" fmla="*/ 3652264 w 5252311"/>
              <a:gd name="connsiteY9255" fmla="*/ 3778116 h 5873374"/>
              <a:gd name="connsiteX9256" fmla="*/ 3650485 w 5252311"/>
              <a:gd name="connsiteY9256" fmla="*/ 3774556 h 5873374"/>
              <a:gd name="connsiteX9257" fmla="*/ 3648261 w 5252311"/>
              <a:gd name="connsiteY9257" fmla="*/ 3768008 h 5873374"/>
              <a:gd name="connsiteX9258" fmla="*/ 3641589 w 5252311"/>
              <a:gd name="connsiteY9258" fmla="*/ 3762922 h 5873374"/>
              <a:gd name="connsiteX9259" fmla="*/ 4237634 w 5252311"/>
              <a:gd name="connsiteY9259" fmla="*/ 3760761 h 5873374"/>
              <a:gd name="connsiteX9260" fmla="*/ 4237444 w 5252311"/>
              <a:gd name="connsiteY9260" fmla="*/ 3767817 h 5873374"/>
              <a:gd name="connsiteX9261" fmla="*/ 4240940 w 5252311"/>
              <a:gd name="connsiteY9261" fmla="*/ 3767054 h 5873374"/>
              <a:gd name="connsiteX9262" fmla="*/ 4237634 w 5252311"/>
              <a:gd name="connsiteY9262" fmla="*/ 3760761 h 5873374"/>
              <a:gd name="connsiteX9263" fmla="*/ 3238718 w 5252311"/>
              <a:gd name="connsiteY9263" fmla="*/ 3756246 h 5873374"/>
              <a:gd name="connsiteX9264" fmla="*/ 3243865 w 5252311"/>
              <a:gd name="connsiteY9264" fmla="*/ 3759742 h 5873374"/>
              <a:gd name="connsiteX9265" fmla="*/ 3238527 w 5252311"/>
              <a:gd name="connsiteY9265" fmla="*/ 3760950 h 5873374"/>
              <a:gd name="connsiteX9266" fmla="*/ 3233380 w 5252311"/>
              <a:gd name="connsiteY9266" fmla="*/ 3757454 h 5873374"/>
              <a:gd name="connsiteX9267" fmla="*/ 3238718 w 5252311"/>
              <a:gd name="connsiteY9267" fmla="*/ 3756246 h 5873374"/>
              <a:gd name="connsiteX9268" fmla="*/ 4370291 w 5252311"/>
              <a:gd name="connsiteY9268" fmla="*/ 3755325 h 5873374"/>
              <a:gd name="connsiteX9269" fmla="*/ 4366248 w 5252311"/>
              <a:gd name="connsiteY9269" fmla="*/ 3759234 h 5873374"/>
              <a:gd name="connsiteX9270" fmla="*/ 4357416 w 5252311"/>
              <a:gd name="connsiteY9270" fmla="*/ 3765084 h 5873374"/>
              <a:gd name="connsiteX9271" fmla="*/ 4353349 w 5252311"/>
              <a:gd name="connsiteY9271" fmla="*/ 3768707 h 5873374"/>
              <a:gd name="connsiteX9272" fmla="*/ 4358878 w 5252311"/>
              <a:gd name="connsiteY9272" fmla="*/ 3770678 h 5873374"/>
              <a:gd name="connsiteX9273" fmla="*/ 4367709 w 5252311"/>
              <a:gd name="connsiteY9273" fmla="*/ 3768898 h 5873374"/>
              <a:gd name="connsiteX9274" fmla="*/ 4370950 w 5252311"/>
              <a:gd name="connsiteY9274" fmla="*/ 3761142 h 5873374"/>
              <a:gd name="connsiteX9275" fmla="*/ 4370291 w 5252311"/>
              <a:gd name="connsiteY9275" fmla="*/ 3755325 h 5873374"/>
              <a:gd name="connsiteX9276" fmla="*/ 2634206 w 5252311"/>
              <a:gd name="connsiteY9276" fmla="*/ 3751312 h 5873374"/>
              <a:gd name="connsiteX9277" fmla="*/ 2637844 w 5252311"/>
              <a:gd name="connsiteY9277" fmla="*/ 3753831 h 5873374"/>
              <a:gd name="connsiteX9278" fmla="*/ 2632887 w 5252311"/>
              <a:gd name="connsiteY9278" fmla="*/ 3758916 h 5873374"/>
              <a:gd name="connsiteX9279" fmla="*/ 2627295 w 5252311"/>
              <a:gd name="connsiteY9279" fmla="*/ 3768516 h 5873374"/>
              <a:gd name="connsiteX9280" fmla="*/ 2627168 w 5252311"/>
              <a:gd name="connsiteY9280" fmla="*/ 3776081 h 5873374"/>
              <a:gd name="connsiteX9281" fmla="*/ 2621386 w 5252311"/>
              <a:gd name="connsiteY9281" fmla="*/ 3784855 h 5873374"/>
              <a:gd name="connsiteX9282" fmla="*/ 2604674 w 5252311"/>
              <a:gd name="connsiteY9282" fmla="*/ 3790386 h 5873374"/>
              <a:gd name="connsiteX9283" fmla="*/ 2600353 w 5252311"/>
              <a:gd name="connsiteY9283" fmla="*/ 3786253 h 5873374"/>
              <a:gd name="connsiteX9284" fmla="*/ 2624563 w 5252311"/>
              <a:gd name="connsiteY9284" fmla="*/ 3757518 h 5873374"/>
              <a:gd name="connsiteX9285" fmla="*/ 2634206 w 5252311"/>
              <a:gd name="connsiteY9285" fmla="*/ 3751312 h 5873374"/>
              <a:gd name="connsiteX9286" fmla="*/ 3674377 w 5252311"/>
              <a:gd name="connsiteY9286" fmla="*/ 3750906 h 5873374"/>
              <a:gd name="connsiteX9287" fmla="*/ 3668976 w 5252311"/>
              <a:gd name="connsiteY9287" fmla="*/ 3754022 h 5873374"/>
              <a:gd name="connsiteX9288" fmla="*/ 3674187 w 5252311"/>
              <a:gd name="connsiteY9288" fmla="*/ 3755611 h 5873374"/>
              <a:gd name="connsiteX9289" fmla="*/ 3679588 w 5252311"/>
              <a:gd name="connsiteY9289" fmla="*/ 3752496 h 5873374"/>
              <a:gd name="connsiteX9290" fmla="*/ 3674377 w 5252311"/>
              <a:gd name="connsiteY9290" fmla="*/ 3750906 h 5873374"/>
              <a:gd name="connsiteX9291" fmla="*/ 4006015 w 5252311"/>
              <a:gd name="connsiteY9291" fmla="*/ 3746711 h 5873374"/>
              <a:gd name="connsiteX9292" fmla="*/ 3998898 w 5252311"/>
              <a:gd name="connsiteY9292" fmla="*/ 3748935 h 5873374"/>
              <a:gd name="connsiteX9293" fmla="*/ 3998390 w 5252311"/>
              <a:gd name="connsiteY9293" fmla="*/ 3762668 h 5873374"/>
              <a:gd name="connsiteX9294" fmla="*/ 4006015 w 5252311"/>
              <a:gd name="connsiteY9294" fmla="*/ 3746711 h 5873374"/>
              <a:gd name="connsiteX9295" fmla="*/ 2473407 w 5252311"/>
              <a:gd name="connsiteY9295" fmla="*/ 3746528 h 5873374"/>
              <a:gd name="connsiteX9296" fmla="*/ 2476568 w 5252311"/>
              <a:gd name="connsiteY9296" fmla="*/ 3751796 h 5873374"/>
              <a:gd name="connsiteX9297" fmla="*/ 2474979 w 5252311"/>
              <a:gd name="connsiteY9297" fmla="*/ 3754911 h 5873374"/>
              <a:gd name="connsiteX9298" fmla="*/ 2471675 w 5252311"/>
              <a:gd name="connsiteY9298" fmla="*/ 3749508 h 5873374"/>
              <a:gd name="connsiteX9299" fmla="*/ 2473407 w 5252311"/>
              <a:gd name="connsiteY9299" fmla="*/ 3746528 h 5873374"/>
              <a:gd name="connsiteX9300" fmla="*/ 3452047 w 5252311"/>
              <a:gd name="connsiteY9300" fmla="*/ 3745788 h 5873374"/>
              <a:gd name="connsiteX9301" fmla="*/ 3516216 w 5252311"/>
              <a:gd name="connsiteY9301" fmla="*/ 3752877 h 5873374"/>
              <a:gd name="connsiteX9302" fmla="*/ 3499822 w 5252311"/>
              <a:gd name="connsiteY9302" fmla="*/ 3759934 h 5873374"/>
              <a:gd name="connsiteX9303" fmla="*/ 3487939 w 5252311"/>
              <a:gd name="connsiteY9303" fmla="*/ 3761459 h 5873374"/>
              <a:gd name="connsiteX9304" fmla="*/ 3472116 w 5252311"/>
              <a:gd name="connsiteY9304" fmla="*/ 3759806 h 5873374"/>
              <a:gd name="connsiteX9305" fmla="*/ 3452290 w 5252311"/>
              <a:gd name="connsiteY9305" fmla="*/ 3755356 h 5873374"/>
              <a:gd name="connsiteX9306" fmla="*/ 3454197 w 5252311"/>
              <a:gd name="connsiteY9306" fmla="*/ 3760379 h 5873374"/>
              <a:gd name="connsiteX9307" fmla="*/ 3434943 w 5252311"/>
              <a:gd name="connsiteY9307" fmla="*/ 3768452 h 5873374"/>
              <a:gd name="connsiteX9308" fmla="*/ 3418866 w 5252311"/>
              <a:gd name="connsiteY9308" fmla="*/ 3766799 h 5873374"/>
              <a:gd name="connsiteX9309" fmla="*/ 3427890 w 5252311"/>
              <a:gd name="connsiteY9309" fmla="*/ 3765210 h 5873374"/>
              <a:gd name="connsiteX9310" fmla="*/ 3438883 w 5252311"/>
              <a:gd name="connsiteY9310" fmla="*/ 3761905 h 5873374"/>
              <a:gd name="connsiteX9311" fmla="*/ 3432655 w 5252311"/>
              <a:gd name="connsiteY9311" fmla="*/ 3758662 h 5873374"/>
              <a:gd name="connsiteX9312" fmla="*/ 3413973 w 5252311"/>
              <a:gd name="connsiteY9312" fmla="*/ 3755420 h 5873374"/>
              <a:gd name="connsiteX9313" fmla="*/ 3428906 w 5252311"/>
              <a:gd name="connsiteY9313" fmla="*/ 3749889 h 5873374"/>
              <a:gd name="connsiteX9314" fmla="*/ 3440916 w 5252311"/>
              <a:gd name="connsiteY9314" fmla="*/ 3747791 h 5873374"/>
              <a:gd name="connsiteX9315" fmla="*/ 3452047 w 5252311"/>
              <a:gd name="connsiteY9315" fmla="*/ 3745788 h 5873374"/>
              <a:gd name="connsiteX9316" fmla="*/ 2601179 w 5252311"/>
              <a:gd name="connsiteY9316" fmla="*/ 3741561 h 5873374"/>
              <a:gd name="connsiteX9317" fmla="*/ 2583894 w 5252311"/>
              <a:gd name="connsiteY9317" fmla="*/ 3763303 h 5873374"/>
              <a:gd name="connsiteX9318" fmla="*/ 2584276 w 5252311"/>
              <a:gd name="connsiteY9318" fmla="*/ 3756755 h 5873374"/>
              <a:gd name="connsiteX9319" fmla="*/ 2601179 w 5252311"/>
              <a:gd name="connsiteY9319" fmla="*/ 3741561 h 5873374"/>
              <a:gd name="connsiteX9320" fmla="*/ 4273791 w 5252311"/>
              <a:gd name="connsiteY9320" fmla="*/ 3740989 h 5873374"/>
              <a:gd name="connsiteX9321" fmla="*/ 4264513 w 5252311"/>
              <a:gd name="connsiteY9321" fmla="*/ 3749508 h 5873374"/>
              <a:gd name="connsiteX9322" fmla="*/ 4263942 w 5252311"/>
              <a:gd name="connsiteY9322" fmla="*/ 3760442 h 5873374"/>
              <a:gd name="connsiteX9323" fmla="*/ 4274363 w 5252311"/>
              <a:gd name="connsiteY9323" fmla="*/ 3750525 h 5873374"/>
              <a:gd name="connsiteX9324" fmla="*/ 4273791 w 5252311"/>
              <a:gd name="connsiteY9324" fmla="*/ 3740989 h 5873374"/>
              <a:gd name="connsiteX9325" fmla="*/ 4315603 w 5252311"/>
              <a:gd name="connsiteY9325" fmla="*/ 3740671 h 5873374"/>
              <a:gd name="connsiteX9326" fmla="*/ 4311854 w 5252311"/>
              <a:gd name="connsiteY9326" fmla="*/ 3748681 h 5873374"/>
              <a:gd name="connsiteX9327" fmla="*/ 4315222 w 5252311"/>
              <a:gd name="connsiteY9327" fmla="*/ 3749508 h 5873374"/>
              <a:gd name="connsiteX9328" fmla="*/ 4315603 w 5252311"/>
              <a:gd name="connsiteY9328" fmla="*/ 3740671 h 5873374"/>
              <a:gd name="connsiteX9329" fmla="*/ 4454131 w 5252311"/>
              <a:gd name="connsiteY9329" fmla="*/ 3740544 h 5873374"/>
              <a:gd name="connsiteX9330" fmla="*/ 4457688 w 5252311"/>
              <a:gd name="connsiteY9330" fmla="*/ 3744167 h 5873374"/>
              <a:gd name="connsiteX9331" fmla="*/ 4455972 w 5252311"/>
              <a:gd name="connsiteY9331" fmla="*/ 3747601 h 5873374"/>
              <a:gd name="connsiteX9332" fmla="*/ 4452414 w 5252311"/>
              <a:gd name="connsiteY9332" fmla="*/ 3743977 h 5873374"/>
              <a:gd name="connsiteX9333" fmla="*/ 4454131 w 5252311"/>
              <a:gd name="connsiteY9333" fmla="*/ 3740544 h 5873374"/>
              <a:gd name="connsiteX9334" fmla="*/ 3346425 w 5252311"/>
              <a:gd name="connsiteY9334" fmla="*/ 3739209 h 5873374"/>
              <a:gd name="connsiteX9335" fmla="*/ 3332255 w 5252311"/>
              <a:gd name="connsiteY9335" fmla="*/ 3742006 h 5873374"/>
              <a:gd name="connsiteX9336" fmla="*/ 3347887 w 5252311"/>
              <a:gd name="connsiteY9336" fmla="*/ 3745884 h 5873374"/>
              <a:gd name="connsiteX9337" fmla="*/ 3362058 w 5252311"/>
              <a:gd name="connsiteY9337" fmla="*/ 3743087 h 5873374"/>
              <a:gd name="connsiteX9338" fmla="*/ 3346425 w 5252311"/>
              <a:gd name="connsiteY9338" fmla="*/ 3739209 h 5873374"/>
              <a:gd name="connsiteX9339" fmla="*/ 2540621 w 5252311"/>
              <a:gd name="connsiteY9339" fmla="*/ 3736793 h 5873374"/>
              <a:gd name="connsiteX9340" fmla="*/ 2545768 w 5252311"/>
              <a:gd name="connsiteY9340" fmla="*/ 3740289 h 5873374"/>
              <a:gd name="connsiteX9341" fmla="*/ 2540430 w 5252311"/>
              <a:gd name="connsiteY9341" fmla="*/ 3741497 h 5873374"/>
              <a:gd name="connsiteX9342" fmla="*/ 2535283 w 5252311"/>
              <a:gd name="connsiteY9342" fmla="*/ 3738000 h 5873374"/>
              <a:gd name="connsiteX9343" fmla="*/ 2540621 w 5252311"/>
              <a:gd name="connsiteY9343" fmla="*/ 3736793 h 5873374"/>
              <a:gd name="connsiteX9344" fmla="*/ 3231347 w 5252311"/>
              <a:gd name="connsiteY9344" fmla="*/ 3735903 h 5873374"/>
              <a:gd name="connsiteX9345" fmla="*/ 3229187 w 5252311"/>
              <a:gd name="connsiteY9345" fmla="*/ 3737937 h 5873374"/>
              <a:gd name="connsiteX9346" fmla="*/ 3224675 w 5252311"/>
              <a:gd name="connsiteY9346" fmla="*/ 3736030 h 5873374"/>
              <a:gd name="connsiteX9347" fmla="*/ 3231347 w 5252311"/>
              <a:gd name="connsiteY9347" fmla="*/ 3735903 h 5873374"/>
              <a:gd name="connsiteX9348" fmla="*/ 3431956 w 5252311"/>
              <a:gd name="connsiteY9348" fmla="*/ 3735331 h 5873374"/>
              <a:gd name="connsiteX9349" fmla="*/ 3436722 w 5252311"/>
              <a:gd name="connsiteY9349" fmla="*/ 3739336 h 5873374"/>
              <a:gd name="connsiteX9350" fmla="*/ 3425411 w 5252311"/>
              <a:gd name="connsiteY9350" fmla="*/ 3740735 h 5873374"/>
              <a:gd name="connsiteX9351" fmla="*/ 3431956 w 5252311"/>
              <a:gd name="connsiteY9351" fmla="*/ 3735331 h 5873374"/>
              <a:gd name="connsiteX9352" fmla="*/ 3454515 w 5252311"/>
              <a:gd name="connsiteY9352" fmla="*/ 3732597 h 5873374"/>
              <a:gd name="connsiteX9353" fmla="*/ 3458073 w 5252311"/>
              <a:gd name="connsiteY9353" fmla="*/ 3736411 h 5873374"/>
              <a:gd name="connsiteX9354" fmla="*/ 3448351 w 5252311"/>
              <a:gd name="connsiteY9354" fmla="*/ 3737492 h 5873374"/>
              <a:gd name="connsiteX9355" fmla="*/ 3454515 w 5252311"/>
              <a:gd name="connsiteY9355" fmla="*/ 3732597 h 5873374"/>
              <a:gd name="connsiteX9356" fmla="*/ 3619086 w 5252311"/>
              <a:gd name="connsiteY9356" fmla="*/ 3728370 h 5873374"/>
              <a:gd name="connsiteX9357" fmla="*/ 3606512 w 5252311"/>
              <a:gd name="connsiteY9357" fmla="*/ 3732851 h 5873374"/>
              <a:gd name="connsiteX9358" fmla="*/ 3595583 w 5252311"/>
              <a:gd name="connsiteY9358" fmla="*/ 3744549 h 5873374"/>
              <a:gd name="connsiteX9359" fmla="*/ 3621953 w 5252311"/>
              <a:gd name="connsiteY9359" fmla="*/ 3742769 h 5873374"/>
              <a:gd name="connsiteX9360" fmla="*/ 3627609 w 5252311"/>
              <a:gd name="connsiteY9360" fmla="*/ 3731707 h 5873374"/>
              <a:gd name="connsiteX9361" fmla="*/ 3619086 w 5252311"/>
              <a:gd name="connsiteY9361" fmla="*/ 3728370 h 5873374"/>
              <a:gd name="connsiteX9362" fmla="*/ 3902057 w 5252311"/>
              <a:gd name="connsiteY9362" fmla="*/ 3727511 h 5873374"/>
              <a:gd name="connsiteX9363" fmla="*/ 3896910 w 5252311"/>
              <a:gd name="connsiteY9363" fmla="*/ 3734123 h 5873374"/>
              <a:gd name="connsiteX9364" fmla="*/ 3899896 w 5252311"/>
              <a:gd name="connsiteY9364" fmla="*/ 3739209 h 5873374"/>
              <a:gd name="connsiteX9365" fmla="*/ 3902057 w 5252311"/>
              <a:gd name="connsiteY9365" fmla="*/ 3727511 h 5873374"/>
              <a:gd name="connsiteX9366" fmla="*/ 4386074 w 5252311"/>
              <a:gd name="connsiteY9366" fmla="*/ 3724523 h 5873374"/>
              <a:gd name="connsiteX9367" fmla="*/ 4379719 w 5252311"/>
              <a:gd name="connsiteY9367" fmla="*/ 3730436 h 5873374"/>
              <a:gd name="connsiteX9368" fmla="*/ 4382770 w 5252311"/>
              <a:gd name="connsiteY9368" fmla="*/ 3733678 h 5873374"/>
              <a:gd name="connsiteX9369" fmla="*/ 4389124 w 5252311"/>
              <a:gd name="connsiteY9369" fmla="*/ 3727766 h 5873374"/>
              <a:gd name="connsiteX9370" fmla="*/ 4386074 w 5252311"/>
              <a:gd name="connsiteY9370" fmla="*/ 3724523 h 5873374"/>
              <a:gd name="connsiteX9371" fmla="*/ 2460301 w 5252311"/>
              <a:gd name="connsiteY9371" fmla="*/ 3724522 h 5873374"/>
              <a:gd name="connsiteX9372" fmla="*/ 2465511 w 5252311"/>
              <a:gd name="connsiteY9372" fmla="*/ 3725794 h 5873374"/>
              <a:gd name="connsiteX9373" fmla="*/ 2459919 w 5252311"/>
              <a:gd name="connsiteY9373" fmla="*/ 3735076 h 5873374"/>
              <a:gd name="connsiteX9374" fmla="*/ 2454709 w 5252311"/>
              <a:gd name="connsiteY9374" fmla="*/ 3733804 h 5873374"/>
              <a:gd name="connsiteX9375" fmla="*/ 2460301 w 5252311"/>
              <a:gd name="connsiteY9375" fmla="*/ 3724522 h 5873374"/>
              <a:gd name="connsiteX9376" fmla="*/ 3381184 w 5252311"/>
              <a:gd name="connsiteY9376" fmla="*/ 3723760 h 5873374"/>
              <a:gd name="connsiteX9377" fmla="*/ 3387284 w 5252311"/>
              <a:gd name="connsiteY9377" fmla="*/ 3725731 h 5873374"/>
              <a:gd name="connsiteX9378" fmla="*/ 3391733 w 5252311"/>
              <a:gd name="connsiteY9378" fmla="*/ 3724142 h 5873374"/>
              <a:gd name="connsiteX9379" fmla="*/ 3381184 w 5252311"/>
              <a:gd name="connsiteY9379" fmla="*/ 3723760 h 5873374"/>
              <a:gd name="connsiteX9380" fmla="*/ 3667642 w 5252311"/>
              <a:gd name="connsiteY9380" fmla="*/ 3722679 h 5873374"/>
              <a:gd name="connsiteX9381" fmla="*/ 3644130 w 5252311"/>
              <a:gd name="connsiteY9381" fmla="*/ 3742769 h 5873374"/>
              <a:gd name="connsiteX9382" fmla="*/ 3648451 w 5252311"/>
              <a:gd name="connsiteY9382" fmla="*/ 3739336 h 5873374"/>
              <a:gd name="connsiteX9383" fmla="*/ 3652010 w 5252311"/>
              <a:gd name="connsiteY9383" fmla="*/ 3737937 h 5873374"/>
              <a:gd name="connsiteX9384" fmla="*/ 3669929 w 5252311"/>
              <a:gd name="connsiteY9384" fmla="*/ 3727956 h 5873374"/>
              <a:gd name="connsiteX9385" fmla="*/ 3667642 w 5252311"/>
              <a:gd name="connsiteY9385" fmla="*/ 3722679 h 5873374"/>
              <a:gd name="connsiteX9386" fmla="*/ 3220671 w 5252311"/>
              <a:gd name="connsiteY9386" fmla="*/ 3722361 h 5873374"/>
              <a:gd name="connsiteX9387" fmla="*/ 3225882 w 5252311"/>
              <a:gd name="connsiteY9387" fmla="*/ 3724142 h 5873374"/>
              <a:gd name="connsiteX9388" fmla="*/ 3222578 w 5252311"/>
              <a:gd name="connsiteY9388" fmla="*/ 3727511 h 5873374"/>
              <a:gd name="connsiteX9389" fmla="*/ 3220671 w 5252311"/>
              <a:gd name="connsiteY9389" fmla="*/ 3722361 h 5873374"/>
              <a:gd name="connsiteX9390" fmla="*/ 2611727 w 5252311"/>
              <a:gd name="connsiteY9390" fmla="*/ 3720199 h 5873374"/>
              <a:gd name="connsiteX9391" fmla="*/ 2616429 w 5252311"/>
              <a:gd name="connsiteY9391" fmla="*/ 3726684 h 5873374"/>
              <a:gd name="connsiteX9392" fmla="*/ 2608804 w 5252311"/>
              <a:gd name="connsiteY9392" fmla="*/ 3733423 h 5873374"/>
              <a:gd name="connsiteX9393" fmla="*/ 2607343 w 5252311"/>
              <a:gd name="connsiteY9393" fmla="*/ 3730181 h 5873374"/>
              <a:gd name="connsiteX9394" fmla="*/ 2595778 w 5252311"/>
              <a:gd name="connsiteY9394" fmla="*/ 3731198 h 5873374"/>
              <a:gd name="connsiteX9395" fmla="*/ 2584403 w 5252311"/>
              <a:gd name="connsiteY9395" fmla="*/ 3739589 h 5873374"/>
              <a:gd name="connsiteX9396" fmla="*/ 2611727 w 5252311"/>
              <a:gd name="connsiteY9396" fmla="*/ 3720199 h 5873374"/>
              <a:gd name="connsiteX9397" fmla="*/ 3245312 w 5252311"/>
              <a:gd name="connsiteY9397" fmla="*/ 3719977 h 5873374"/>
              <a:gd name="connsiteX9398" fmla="*/ 3252317 w 5252311"/>
              <a:gd name="connsiteY9398" fmla="*/ 3720708 h 5873374"/>
              <a:gd name="connsiteX9399" fmla="*/ 3257782 w 5252311"/>
              <a:gd name="connsiteY9399" fmla="*/ 3724459 h 5873374"/>
              <a:gd name="connsiteX9400" fmla="*/ 3250410 w 5252311"/>
              <a:gd name="connsiteY9400" fmla="*/ 3723632 h 5873374"/>
              <a:gd name="connsiteX9401" fmla="*/ 3245312 w 5252311"/>
              <a:gd name="connsiteY9401" fmla="*/ 3719977 h 5873374"/>
              <a:gd name="connsiteX9402" fmla="*/ 2665231 w 5252311"/>
              <a:gd name="connsiteY9402" fmla="*/ 3719691 h 5873374"/>
              <a:gd name="connsiteX9403" fmla="*/ 2659067 w 5252311"/>
              <a:gd name="connsiteY9403" fmla="*/ 3729291 h 5873374"/>
              <a:gd name="connsiteX9404" fmla="*/ 2651124 w 5252311"/>
              <a:gd name="connsiteY9404" fmla="*/ 3740416 h 5873374"/>
              <a:gd name="connsiteX9405" fmla="*/ 2654492 w 5252311"/>
              <a:gd name="connsiteY9405" fmla="*/ 3738763 h 5873374"/>
              <a:gd name="connsiteX9406" fmla="*/ 2660402 w 5252311"/>
              <a:gd name="connsiteY9406" fmla="*/ 3736347 h 5873374"/>
              <a:gd name="connsiteX9407" fmla="*/ 2647820 w 5252311"/>
              <a:gd name="connsiteY9407" fmla="*/ 3743722 h 5873374"/>
              <a:gd name="connsiteX9408" fmla="*/ 2636954 w 5252311"/>
              <a:gd name="connsiteY9408" fmla="*/ 3744676 h 5873374"/>
              <a:gd name="connsiteX9409" fmla="*/ 2650235 w 5252311"/>
              <a:gd name="connsiteY9409" fmla="*/ 3731262 h 5873374"/>
              <a:gd name="connsiteX9410" fmla="*/ 2665231 w 5252311"/>
              <a:gd name="connsiteY9410" fmla="*/ 3719691 h 5873374"/>
              <a:gd name="connsiteX9411" fmla="*/ 3979326 w 5252311"/>
              <a:gd name="connsiteY9411" fmla="*/ 3718038 h 5873374"/>
              <a:gd name="connsiteX9412" fmla="*/ 3982694 w 5252311"/>
              <a:gd name="connsiteY9412" fmla="*/ 3721472 h 5873374"/>
              <a:gd name="connsiteX9413" fmla="*/ 3979009 w 5252311"/>
              <a:gd name="connsiteY9413" fmla="*/ 3726812 h 5873374"/>
              <a:gd name="connsiteX9414" fmla="*/ 3975641 w 5252311"/>
              <a:gd name="connsiteY9414" fmla="*/ 3723379 h 5873374"/>
              <a:gd name="connsiteX9415" fmla="*/ 3979326 w 5252311"/>
              <a:gd name="connsiteY9415" fmla="*/ 3718038 h 5873374"/>
              <a:gd name="connsiteX9416" fmla="*/ 4306088 w 5252311"/>
              <a:gd name="connsiteY9416" fmla="*/ 3717085 h 5873374"/>
              <a:gd name="connsiteX9417" fmla="*/ 4299209 w 5252311"/>
              <a:gd name="connsiteY9417" fmla="*/ 3728910 h 5873374"/>
              <a:gd name="connsiteX9418" fmla="*/ 4292727 w 5252311"/>
              <a:gd name="connsiteY9418" fmla="*/ 3753322 h 5873374"/>
              <a:gd name="connsiteX9419" fmla="*/ 4299018 w 5252311"/>
              <a:gd name="connsiteY9419" fmla="*/ 3750716 h 5873374"/>
              <a:gd name="connsiteX9420" fmla="*/ 4303339 w 5252311"/>
              <a:gd name="connsiteY9420" fmla="*/ 3736666 h 5873374"/>
              <a:gd name="connsiteX9421" fmla="*/ 4308486 w 5252311"/>
              <a:gd name="connsiteY9421" fmla="*/ 3720137 h 5873374"/>
              <a:gd name="connsiteX9422" fmla="*/ 4306088 w 5252311"/>
              <a:gd name="connsiteY9422" fmla="*/ 3717085 h 5873374"/>
              <a:gd name="connsiteX9423" fmla="*/ 3424585 w 5252311"/>
              <a:gd name="connsiteY9423" fmla="*/ 3715496 h 5873374"/>
              <a:gd name="connsiteX9424" fmla="*/ 3420963 w 5252311"/>
              <a:gd name="connsiteY9424" fmla="*/ 3719056 h 5873374"/>
              <a:gd name="connsiteX9425" fmla="*/ 3424394 w 5252311"/>
              <a:gd name="connsiteY9425" fmla="*/ 3720772 h 5873374"/>
              <a:gd name="connsiteX9426" fmla="*/ 3428016 w 5252311"/>
              <a:gd name="connsiteY9426" fmla="*/ 3717212 h 5873374"/>
              <a:gd name="connsiteX9427" fmla="*/ 3424585 w 5252311"/>
              <a:gd name="connsiteY9427" fmla="*/ 3715496 h 5873374"/>
              <a:gd name="connsiteX9428" fmla="*/ 2437806 w 5252311"/>
              <a:gd name="connsiteY9428" fmla="*/ 3714860 h 5873374"/>
              <a:gd name="connsiteX9429" fmla="*/ 2437425 w 5252311"/>
              <a:gd name="connsiteY9429" fmla="*/ 3723697 h 5873374"/>
              <a:gd name="connsiteX9430" fmla="*/ 2433993 w 5252311"/>
              <a:gd name="connsiteY9430" fmla="*/ 3722870 h 5873374"/>
              <a:gd name="connsiteX9431" fmla="*/ 2437806 w 5252311"/>
              <a:gd name="connsiteY9431" fmla="*/ 3714860 h 5873374"/>
              <a:gd name="connsiteX9432" fmla="*/ 3943297 w 5252311"/>
              <a:gd name="connsiteY9432" fmla="*/ 3714351 h 5873374"/>
              <a:gd name="connsiteX9433" fmla="*/ 3941009 w 5252311"/>
              <a:gd name="connsiteY9433" fmla="*/ 3717403 h 5873374"/>
              <a:gd name="connsiteX9434" fmla="*/ 3936815 w 5252311"/>
              <a:gd name="connsiteY9434" fmla="*/ 3727130 h 5873374"/>
              <a:gd name="connsiteX9435" fmla="*/ 3936498 w 5252311"/>
              <a:gd name="connsiteY9435" fmla="*/ 3735903 h 5873374"/>
              <a:gd name="connsiteX9436" fmla="*/ 3943297 w 5252311"/>
              <a:gd name="connsiteY9436" fmla="*/ 3714351 h 5873374"/>
              <a:gd name="connsiteX9437" fmla="*/ 2381443 w 5252311"/>
              <a:gd name="connsiteY9437" fmla="*/ 3711809 h 5873374"/>
              <a:gd name="connsiteX9438" fmla="*/ 2387543 w 5252311"/>
              <a:gd name="connsiteY9438" fmla="*/ 3717022 h 5873374"/>
              <a:gd name="connsiteX9439" fmla="*/ 2381061 w 5252311"/>
              <a:gd name="connsiteY9439" fmla="*/ 3716068 h 5873374"/>
              <a:gd name="connsiteX9440" fmla="*/ 2381443 w 5252311"/>
              <a:gd name="connsiteY9440" fmla="*/ 3711809 h 5873374"/>
              <a:gd name="connsiteX9441" fmla="*/ 3238591 w 5252311"/>
              <a:gd name="connsiteY9441" fmla="*/ 3710600 h 5873374"/>
              <a:gd name="connsiteX9442" fmla="*/ 3241959 w 5252311"/>
              <a:gd name="connsiteY9442" fmla="*/ 3714224 h 5873374"/>
              <a:gd name="connsiteX9443" fmla="*/ 3238337 w 5252311"/>
              <a:gd name="connsiteY9443" fmla="*/ 3717593 h 5873374"/>
              <a:gd name="connsiteX9444" fmla="*/ 3234969 w 5252311"/>
              <a:gd name="connsiteY9444" fmla="*/ 3713969 h 5873374"/>
              <a:gd name="connsiteX9445" fmla="*/ 3238591 w 5252311"/>
              <a:gd name="connsiteY9445" fmla="*/ 3710600 h 5873374"/>
              <a:gd name="connsiteX9446" fmla="*/ 2687305 w 5252311"/>
              <a:gd name="connsiteY9446" fmla="*/ 3710314 h 5873374"/>
              <a:gd name="connsiteX9447" fmla="*/ 2694334 w 5252311"/>
              <a:gd name="connsiteY9447" fmla="*/ 3711045 h 5873374"/>
              <a:gd name="connsiteX9448" fmla="*/ 2699799 w 5252311"/>
              <a:gd name="connsiteY9448" fmla="*/ 3714796 h 5873374"/>
              <a:gd name="connsiteX9449" fmla="*/ 2692428 w 5252311"/>
              <a:gd name="connsiteY9449" fmla="*/ 3713969 h 5873374"/>
              <a:gd name="connsiteX9450" fmla="*/ 2687305 w 5252311"/>
              <a:gd name="connsiteY9450" fmla="*/ 3710314 h 5873374"/>
              <a:gd name="connsiteX9451" fmla="*/ 2497792 w 5252311"/>
              <a:gd name="connsiteY9451" fmla="*/ 3706532 h 5873374"/>
              <a:gd name="connsiteX9452" fmla="*/ 2501160 w 5252311"/>
              <a:gd name="connsiteY9452" fmla="*/ 3709964 h 5873374"/>
              <a:gd name="connsiteX9453" fmla="*/ 2497474 w 5252311"/>
              <a:gd name="connsiteY9453" fmla="*/ 3715305 h 5873374"/>
              <a:gd name="connsiteX9454" fmla="*/ 2494106 w 5252311"/>
              <a:gd name="connsiteY9454" fmla="*/ 3711872 h 5873374"/>
              <a:gd name="connsiteX9455" fmla="*/ 2497792 w 5252311"/>
              <a:gd name="connsiteY9455" fmla="*/ 3706532 h 5873374"/>
              <a:gd name="connsiteX9456" fmla="*/ 2579764 w 5252311"/>
              <a:gd name="connsiteY9456" fmla="*/ 3704307 h 5873374"/>
              <a:gd name="connsiteX9457" fmla="*/ 2576269 w 5252311"/>
              <a:gd name="connsiteY9457" fmla="*/ 3712762 h 5873374"/>
              <a:gd name="connsiteX9458" fmla="*/ 2571312 w 5252311"/>
              <a:gd name="connsiteY9458" fmla="*/ 3716322 h 5873374"/>
              <a:gd name="connsiteX9459" fmla="*/ 2579764 w 5252311"/>
              <a:gd name="connsiteY9459" fmla="*/ 3704307 h 5873374"/>
              <a:gd name="connsiteX9460" fmla="*/ 2188839 w 5252311"/>
              <a:gd name="connsiteY9460" fmla="*/ 3704179 h 5873374"/>
              <a:gd name="connsiteX9461" fmla="*/ 2192207 w 5252311"/>
              <a:gd name="connsiteY9461" fmla="*/ 3707803 h 5873374"/>
              <a:gd name="connsiteX9462" fmla="*/ 2188585 w 5252311"/>
              <a:gd name="connsiteY9462" fmla="*/ 3711172 h 5873374"/>
              <a:gd name="connsiteX9463" fmla="*/ 2185217 w 5252311"/>
              <a:gd name="connsiteY9463" fmla="*/ 3707549 h 5873374"/>
              <a:gd name="connsiteX9464" fmla="*/ 2188839 w 5252311"/>
              <a:gd name="connsiteY9464" fmla="*/ 3704179 h 5873374"/>
              <a:gd name="connsiteX9465" fmla="*/ 4327486 w 5252311"/>
              <a:gd name="connsiteY9465" fmla="*/ 3702527 h 5873374"/>
              <a:gd name="connsiteX9466" fmla="*/ 4323801 w 5252311"/>
              <a:gd name="connsiteY9466" fmla="*/ 3707867 h 5873374"/>
              <a:gd name="connsiteX9467" fmla="*/ 4327169 w 5252311"/>
              <a:gd name="connsiteY9467" fmla="*/ 3711300 h 5873374"/>
              <a:gd name="connsiteX9468" fmla="*/ 4330854 w 5252311"/>
              <a:gd name="connsiteY9468" fmla="*/ 3705960 h 5873374"/>
              <a:gd name="connsiteX9469" fmla="*/ 4327486 w 5252311"/>
              <a:gd name="connsiteY9469" fmla="*/ 3702527 h 5873374"/>
              <a:gd name="connsiteX9470" fmla="*/ 3702528 w 5252311"/>
              <a:gd name="connsiteY9470" fmla="*/ 3701827 h 5873374"/>
              <a:gd name="connsiteX9471" fmla="*/ 3696745 w 5252311"/>
              <a:gd name="connsiteY9471" fmla="*/ 3705515 h 5873374"/>
              <a:gd name="connsiteX9472" fmla="*/ 3683210 w 5252311"/>
              <a:gd name="connsiteY9472" fmla="*/ 3715750 h 5873374"/>
              <a:gd name="connsiteX9473" fmla="*/ 3675585 w 5252311"/>
              <a:gd name="connsiteY9473" fmla="*/ 3718293 h 5873374"/>
              <a:gd name="connsiteX9474" fmla="*/ 3683210 w 5252311"/>
              <a:gd name="connsiteY9474" fmla="*/ 3721027 h 5873374"/>
              <a:gd name="connsiteX9475" fmla="*/ 3697254 w 5252311"/>
              <a:gd name="connsiteY9475" fmla="*/ 3714860 h 5873374"/>
              <a:gd name="connsiteX9476" fmla="*/ 3698969 w 5252311"/>
              <a:gd name="connsiteY9476" fmla="*/ 3707867 h 5873374"/>
              <a:gd name="connsiteX9477" fmla="*/ 3702528 w 5252311"/>
              <a:gd name="connsiteY9477" fmla="*/ 3701827 h 5873374"/>
              <a:gd name="connsiteX9478" fmla="*/ 3524095 w 5252311"/>
              <a:gd name="connsiteY9478" fmla="*/ 3700874 h 5873374"/>
              <a:gd name="connsiteX9479" fmla="*/ 3517423 w 5252311"/>
              <a:gd name="connsiteY9479" fmla="*/ 3701001 h 5873374"/>
              <a:gd name="connsiteX9480" fmla="*/ 3521935 w 5252311"/>
              <a:gd name="connsiteY9480" fmla="*/ 3702908 h 5873374"/>
              <a:gd name="connsiteX9481" fmla="*/ 3524095 w 5252311"/>
              <a:gd name="connsiteY9481" fmla="*/ 3700874 h 5873374"/>
              <a:gd name="connsiteX9482" fmla="*/ 2623801 w 5252311"/>
              <a:gd name="connsiteY9482" fmla="*/ 3697249 h 5873374"/>
              <a:gd name="connsiteX9483" fmla="*/ 2621831 w 5252311"/>
              <a:gd name="connsiteY9483" fmla="*/ 3703861 h 5873374"/>
              <a:gd name="connsiteX9484" fmla="*/ 2610583 w 5252311"/>
              <a:gd name="connsiteY9484" fmla="*/ 3713969 h 5873374"/>
              <a:gd name="connsiteX9485" fmla="*/ 2612553 w 5252311"/>
              <a:gd name="connsiteY9485" fmla="*/ 3707358 h 5873374"/>
              <a:gd name="connsiteX9486" fmla="*/ 2623801 w 5252311"/>
              <a:gd name="connsiteY9486" fmla="*/ 3697249 h 5873374"/>
              <a:gd name="connsiteX9487" fmla="*/ 3585733 w 5252311"/>
              <a:gd name="connsiteY9487" fmla="*/ 3696424 h 5873374"/>
              <a:gd name="connsiteX9488" fmla="*/ 3572135 w 5252311"/>
              <a:gd name="connsiteY9488" fmla="*/ 3699284 h 5873374"/>
              <a:gd name="connsiteX9489" fmla="*/ 3564382 w 5252311"/>
              <a:gd name="connsiteY9489" fmla="*/ 3704434 h 5873374"/>
              <a:gd name="connsiteX9490" fmla="*/ 3585733 w 5252311"/>
              <a:gd name="connsiteY9490" fmla="*/ 3696424 h 5873374"/>
              <a:gd name="connsiteX9491" fmla="*/ 2711237 w 5252311"/>
              <a:gd name="connsiteY9491" fmla="*/ 3694070 h 5873374"/>
              <a:gd name="connsiteX9492" fmla="*/ 2714732 w 5252311"/>
              <a:gd name="connsiteY9492" fmla="*/ 3698584 h 5873374"/>
              <a:gd name="connsiteX9493" fmla="*/ 2715685 w 5252311"/>
              <a:gd name="connsiteY9493" fmla="*/ 3702144 h 5873374"/>
              <a:gd name="connsiteX9494" fmla="*/ 2705709 w 5252311"/>
              <a:gd name="connsiteY9494" fmla="*/ 3705323 h 5873374"/>
              <a:gd name="connsiteX9495" fmla="*/ 2707869 w 5252311"/>
              <a:gd name="connsiteY9495" fmla="*/ 3694325 h 5873374"/>
              <a:gd name="connsiteX9496" fmla="*/ 2711237 w 5252311"/>
              <a:gd name="connsiteY9496" fmla="*/ 3694070 h 5873374"/>
              <a:gd name="connsiteX9497" fmla="*/ 4473877 w 5252311"/>
              <a:gd name="connsiteY9497" fmla="*/ 3692530 h 5873374"/>
              <a:gd name="connsiteX9498" fmla="*/ 4473956 w 5252311"/>
              <a:gd name="connsiteY9498" fmla="*/ 3697377 h 5873374"/>
              <a:gd name="connsiteX9499" fmla="*/ 4478849 w 5252311"/>
              <a:gd name="connsiteY9499" fmla="*/ 3702844 h 5873374"/>
              <a:gd name="connsiteX9500" fmla="*/ 4475417 w 5252311"/>
              <a:gd name="connsiteY9500" fmla="*/ 3710410 h 5873374"/>
              <a:gd name="connsiteX9501" fmla="*/ 4466521 w 5252311"/>
              <a:gd name="connsiteY9501" fmla="*/ 3719056 h 5873374"/>
              <a:gd name="connsiteX9502" fmla="*/ 4463599 w 5252311"/>
              <a:gd name="connsiteY9502" fmla="*/ 3726875 h 5873374"/>
              <a:gd name="connsiteX9503" fmla="*/ 4460421 w 5252311"/>
              <a:gd name="connsiteY9503" fmla="*/ 3717975 h 5873374"/>
              <a:gd name="connsiteX9504" fmla="*/ 4451716 w 5252311"/>
              <a:gd name="connsiteY9504" fmla="*/ 3712380 h 5873374"/>
              <a:gd name="connsiteX9505" fmla="*/ 4445107 w 5252311"/>
              <a:gd name="connsiteY9505" fmla="*/ 3713525 h 5873374"/>
              <a:gd name="connsiteX9506" fmla="*/ 4439959 w 5252311"/>
              <a:gd name="connsiteY9506" fmla="*/ 3730308 h 5873374"/>
              <a:gd name="connsiteX9507" fmla="*/ 4439324 w 5252311"/>
              <a:gd name="connsiteY9507" fmla="*/ 3732979 h 5873374"/>
              <a:gd name="connsiteX9508" fmla="*/ 4436338 w 5252311"/>
              <a:gd name="connsiteY9508" fmla="*/ 3737937 h 5873374"/>
              <a:gd name="connsiteX9509" fmla="*/ 4433033 w 5252311"/>
              <a:gd name="connsiteY9509" fmla="*/ 3746965 h 5873374"/>
              <a:gd name="connsiteX9510" fmla="*/ 4435067 w 5252311"/>
              <a:gd name="connsiteY9510" fmla="*/ 3758980 h 5873374"/>
              <a:gd name="connsiteX9511" fmla="*/ 4439896 w 5252311"/>
              <a:gd name="connsiteY9511" fmla="*/ 3760697 h 5873374"/>
              <a:gd name="connsiteX9512" fmla="*/ 4430618 w 5252311"/>
              <a:gd name="connsiteY9512" fmla="*/ 3764257 h 5873374"/>
              <a:gd name="connsiteX9513" fmla="*/ 4418037 w 5252311"/>
              <a:gd name="connsiteY9513" fmla="*/ 3774365 h 5873374"/>
              <a:gd name="connsiteX9514" fmla="*/ 4420960 w 5252311"/>
              <a:gd name="connsiteY9514" fmla="*/ 3788542 h 5873374"/>
              <a:gd name="connsiteX9515" fmla="*/ 4432144 w 5252311"/>
              <a:gd name="connsiteY9515" fmla="*/ 3780341 h 5873374"/>
              <a:gd name="connsiteX9516" fmla="*/ 4438372 w 5252311"/>
              <a:gd name="connsiteY9516" fmla="*/ 3772649 h 5873374"/>
              <a:gd name="connsiteX9517" fmla="*/ 4446188 w 5252311"/>
              <a:gd name="connsiteY9517" fmla="*/ 3765719 h 5873374"/>
              <a:gd name="connsiteX9518" fmla="*/ 4454320 w 5252311"/>
              <a:gd name="connsiteY9518" fmla="*/ 3759679 h 5873374"/>
              <a:gd name="connsiteX9519" fmla="*/ 4469444 w 5252311"/>
              <a:gd name="connsiteY9519" fmla="*/ 3758662 h 5873374"/>
              <a:gd name="connsiteX9520" fmla="*/ 4455528 w 5252311"/>
              <a:gd name="connsiteY9520" fmla="*/ 3784156 h 5873374"/>
              <a:gd name="connsiteX9521" fmla="*/ 4427250 w 5252311"/>
              <a:gd name="connsiteY9521" fmla="*/ 3794709 h 5873374"/>
              <a:gd name="connsiteX9522" fmla="*/ 4406535 w 5252311"/>
              <a:gd name="connsiteY9522" fmla="*/ 3799731 h 5873374"/>
              <a:gd name="connsiteX9523" fmla="*/ 4395478 w 5252311"/>
              <a:gd name="connsiteY9523" fmla="*/ 3804753 h 5873374"/>
              <a:gd name="connsiteX9524" fmla="*/ 4393318 w 5252311"/>
              <a:gd name="connsiteY9524" fmla="*/ 3802592 h 5873374"/>
              <a:gd name="connsiteX9525" fmla="*/ 4397956 w 5252311"/>
              <a:gd name="connsiteY9525" fmla="*/ 3796425 h 5873374"/>
              <a:gd name="connsiteX9526" fmla="*/ 4401134 w 5252311"/>
              <a:gd name="connsiteY9526" fmla="*/ 3790767 h 5873374"/>
              <a:gd name="connsiteX9527" fmla="*/ 4406980 w 5252311"/>
              <a:gd name="connsiteY9527" fmla="*/ 3774810 h 5873374"/>
              <a:gd name="connsiteX9528" fmla="*/ 4400880 w 5252311"/>
              <a:gd name="connsiteY9528" fmla="*/ 3763176 h 5873374"/>
              <a:gd name="connsiteX9529" fmla="*/ 4392111 w 5252311"/>
              <a:gd name="connsiteY9529" fmla="*/ 3763939 h 5873374"/>
              <a:gd name="connsiteX9530" fmla="*/ 4410285 w 5252311"/>
              <a:gd name="connsiteY9530" fmla="*/ 3745057 h 5873374"/>
              <a:gd name="connsiteX9531" fmla="*/ 4407552 w 5252311"/>
              <a:gd name="connsiteY9531" fmla="*/ 3742769 h 5873374"/>
              <a:gd name="connsiteX9532" fmla="*/ 4412381 w 5252311"/>
              <a:gd name="connsiteY9532" fmla="*/ 3735521 h 5873374"/>
              <a:gd name="connsiteX9533" fmla="*/ 4425026 w 5252311"/>
              <a:gd name="connsiteY9533" fmla="*/ 3725413 h 5873374"/>
              <a:gd name="connsiteX9534" fmla="*/ 4429093 w 5252311"/>
              <a:gd name="connsiteY9534" fmla="*/ 3715051 h 5873374"/>
              <a:gd name="connsiteX9535" fmla="*/ 4430746 w 5252311"/>
              <a:gd name="connsiteY9535" fmla="*/ 3707549 h 5873374"/>
              <a:gd name="connsiteX9536" fmla="*/ 4436528 w 5252311"/>
              <a:gd name="connsiteY9536" fmla="*/ 3702336 h 5873374"/>
              <a:gd name="connsiteX9537" fmla="*/ 4458641 w 5252311"/>
              <a:gd name="connsiteY9537" fmla="*/ 3698458 h 5873374"/>
              <a:gd name="connsiteX9538" fmla="*/ 4473877 w 5252311"/>
              <a:gd name="connsiteY9538" fmla="*/ 3692530 h 5873374"/>
              <a:gd name="connsiteX9539" fmla="*/ 3727461 w 5252311"/>
              <a:gd name="connsiteY9539" fmla="*/ 3691235 h 5873374"/>
              <a:gd name="connsiteX9540" fmla="*/ 3718795 w 5252311"/>
              <a:gd name="connsiteY9540" fmla="*/ 3696742 h 5873374"/>
              <a:gd name="connsiteX9541" fmla="*/ 3728327 w 5252311"/>
              <a:gd name="connsiteY9541" fmla="*/ 3705324 h 5873374"/>
              <a:gd name="connsiteX9542" fmla="*/ 3731695 w 5252311"/>
              <a:gd name="connsiteY9542" fmla="*/ 3694834 h 5873374"/>
              <a:gd name="connsiteX9543" fmla="*/ 3727461 w 5252311"/>
              <a:gd name="connsiteY9543" fmla="*/ 3691235 h 5873374"/>
              <a:gd name="connsiteX9544" fmla="*/ 3351890 w 5252311"/>
              <a:gd name="connsiteY9544" fmla="*/ 3690574 h 5873374"/>
              <a:gd name="connsiteX9545" fmla="*/ 3359706 w 5252311"/>
              <a:gd name="connsiteY9545" fmla="*/ 3693498 h 5873374"/>
              <a:gd name="connsiteX9546" fmla="*/ 3357991 w 5252311"/>
              <a:gd name="connsiteY9546" fmla="*/ 3697313 h 5873374"/>
              <a:gd name="connsiteX9547" fmla="*/ 3350175 w 5252311"/>
              <a:gd name="connsiteY9547" fmla="*/ 3694388 h 5873374"/>
              <a:gd name="connsiteX9548" fmla="*/ 3351890 w 5252311"/>
              <a:gd name="connsiteY9548" fmla="*/ 3690574 h 5873374"/>
              <a:gd name="connsiteX9549" fmla="*/ 3636314 w 5252311"/>
              <a:gd name="connsiteY9549" fmla="*/ 3690321 h 5873374"/>
              <a:gd name="connsiteX9550" fmla="*/ 3632438 w 5252311"/>
              <a:gd name="connsiteY9550" fmla="*/ 3694898 h 5873374"/>
              <a:gd name="connsiteX9551" fmla="*/ 3635933 w 5252311"/>
              <a:gd name="connsiteY9551" fmla="*/ 3699602 h 5873374"/>
              <a:gd name="connsiteX9552" fmla="*/ 3639809 w 5252311"/>
              <a:gd name="connsiteY9552" fmla="*/ 3695025 h 5873374"/>
              <a:gd name="connsiteX9553" fmla="*/ 3636314 w 5252311"/>
              <a:gd name="connsiteY9553" fmla="*/ 3690321 h 5873374"/>
              <a:gd name="connsiteX9554" fmla="*/ 3116077 w 5252311"/>
              <a:gd name="connsiteY9554" fmla="*/ 3690193 h 5873374"/>
              <a:gd name="connsiteX9555" fmla="*/ 3104576 w 5252311"/>
              <a:gd name="connsiteY9555" fmla="*/ 3691846 h 5873374"/>
              <a:gd name="connsiteX9556" fmla="*/ 3106609 w 5252311"/>
              <a:gd name="connsiteY9556" fmla="*/ 3694198 h 5873374"/>
              <a:gd name="connsiteX9557" fmla="*/ 3112710 w 5252311"/>
              <a:gd name="connsiteY9557" fmla="*/ 3695661 h 5873374"/>
              <a:gd name="connsiteX9558" fmla="*/ 3117857 w 5252311"/>
              <a:gd name="connsiteY9558" fmla="*/ 3699157 h 5873374"/>
              <a:gd name="connsiteX9559" fmla="*/ 3116077 w 5252311"/>
              <a:gd name="connsiteY9559" fmla="*/ 3690193 h 5873374"/>
              <a:gd name="connsiteX9560" fmla="*/ 2610774 w 5252311"/>
              <a:gd name="connsiteY9560" fmla="*/ 3689557 h 5873374"/>
              <a:gd name="connsiteX9561" fmla="*/ 2614142 w 5252311"/>
              <a:gd name="connsiteY9561" fmla="*/ 3692990 h 5873374"/>
              <a:gd name="connsiteX9562" fmla="*/ 2610456 w 5252311"/>
              <a:gd name="connsiteY9562" fmla="*/ 3698331 h 5873374"/>
              <a:gd name="connsiteX9563" fmla="*/ 2607088 w 5252311"/>
              <a:gd name="connsiteY9563" fmla="*/ 3694897 h 5873374"/>
              <a:gd name="connsiteX9564" fmla="*/ 2610774 w 5252311"/>
              <a:gd name="connsiteY9564" fmla="*/ 3689557 h 5873374"/>
              <a:gd name="connsiteX9565" fmla="*/ 4034991 w 5252311"/>
              <a:gd name="connsiteY9565" fmla="*/ 3687539 h 5873374"/>
              <a:gd name="connsiteX9566" fmla="*/ 4029018 w 5252311"/>
              <a:gd name="connsiteY9566" fmla="*/ 3705070 h 5873374"/>
              <a:gd name="connsiteX9567" fmla="*/ 4022155 w 5252311"/>
              <a:gd name="connsiteY9567" fmla="*/ 3731198 h 5873374"/>
              <a:gd name="connsiteX9568" fmla="*/ 4034483 w 5252311"/>
              <a:gd name="connsiteY9568" fmla="*/ 3736157 h 5873374"/>
              <a:gd name="connsiteX9569" fmla="*/ 4037216 w 5252311"/>
              <a:gd name="connsiteY9569" fmla="*/ 3723124 h 5873374"/>
              <a:gd name="connsiteX9570" fmla="*/ 4035817 w 5252311"/>
              <a:gd name="connsiteY9570" fmla="*/ 3700047 h 5873374"/>
              <a:gd name="connsiteX9571" fmla="*/ 4034991 w 5252311"/>
              <a:gd name="connsiteY9571" fmla="*/ 3687539 h 5873374"/>
              <a:gd name="connsiteX9572" fmla="*/ 3482220 w 5252311"/>
              <a:gd name="connsiteY9572" fmla="*/ 3684217 h 5873374"/>
              <a:gd name="connsiteX9573" fmla="*/ 3471099 w 5252311"/>
              <a:gd name="connsiteY9573" fmla="*/ 3689113 h 5873374"/>
              <a:gd name="connsiteX9574" fmla="*/ 3471989 w 5252311"/>
              <a:gd name="connsiteY9574" fmla="*/ 3694389 h 5873374"/>
              <a:gd name="connsiteX9575" fmla="*/ 3488764 w 5252311"/>
              <a:gd name="connsiteY9575" fmla="*/ 3687587 h 5873374"/>
              <a:gd name="connsiteX9576" fmla="*/ 3482220 w 5252311"/>
              <a:gd name="connsiteY9576" fmla="*/ 3684217 h 5873374"/>
              <a:gd name="connsiteX9577" fmla="*/ 3915909 w 5252311"/>
              <a:gd name="connsiteY9577" fmla="*/ 3684090 h 5873374"/>
              <a:gd name="connsiteX9578" fmla="*/ 3914956 w 5252311"/>
              <a:gd name="connsiteY9578" fmla="*/ 3691338 h 5873374"/>
              <a:gd name="connsiteX9579" fmla="*/ 3923662 w 5252311"/>
              <a:gd name="connsiteY9579" fmla="*/ 3684726 h 5873374"/>
              <a:gd name="connsiteX9580" fmla="*/ 3915909 w 5252311"/>
              <a:gd name="connsiteY9580" fmla="*/ 3684090 h 5873374"/>
              <a:gd name="connsiteX9581" fmla="*/ 3433156 w 5252311"/>
              <a:gd name="connsiteY9581" fmla="*/ 3683399 h 5873374"/>
              <a:gd name="connsiteX9582" fmla="*/ 3429287 w 5252311"/>
              <a:gd name="connsiteY9582" fmla="*/ 3684726 h 5873374"/>
              <a:gd name="connsiteX9583" fmla="*/ 3439264 w 5252311"/>
              <a:gd name="connsiteY9583" fmla="*/ 3697759 h 5873374"/>
              <a:gd name="connsiteX9584" fmla="*/ 3453752 w 5252311"/>
              <a:gd name="connsiteY9584" fmla="*/ 3694071 h 5873374"/>
              <a:gd name="connsiteX9585" fmla="*/ 3458200 w 5252311"/>
              <a:gd name="connsiteY9585" fmla="*/ 3697123 h 5873374"/>
              <a:gd name="connsiteX9586" fmla="*/ 3442504 w 5252311"/>
              <a:gd name="connsiteY9586" fmla="*/ 3684599 h 5873374"/>
              <a:gd name="connsiteX9587" fmla="*/ 3433156 w 5252311"/>
              <a:gd name="connsiteY9587" fmla="*/ 3683399 h 5873374"/>
              <a:gd name="connsiteX9588" fmla="*/ 2672475 w 5252311"/>
              <a:gd name="connsiteY9588" fmla="*/ 3683009 h 5873374"/>
              <a:gd name="connsiteX9589" fmla="*/ 2665485 w 5252311"/>
              <a:gd name="connsiteY9589" fmla="*/ 3705578 h 5873374"/>
              <a:gd name="connsiteX9590" fmla="*/ 2659194 w 5252311"/>
              <a:gd name="connsiteY9590" fmla="*/ 3709964 h 5873374"/>
              <a:gd name="connsiteX9591" fmla="*/ 2672475 w 5252311"/>
              <a:gd name="connsiteY9591" fmla="*/ 3683009 h 5873374"/>
              <a:gd name="connsiteX9592" fmla="*/ 3543222 w 5252311"/>
              <a:gd name="connsiteY9592" fmla="*/ 3682946 h 5873374"/>
              <a:gd name="connsiteX9593" fmla="*/ 3537948 w 5252311"/>
              <a:gd name="connsiteY9593" fmla="*/ 3688032 h 5873374"/>
              <a:gd name="connsiteX9594" fmla="*/ 3540934 w 5252311"/>
              <a:gd name="connsiteY9594" fmla="*/ 3693436 h 5873374"/>
              <a:gd name="connsiteX9595" fmla="*/ 3546209 w 5252311"/>
              <a:gd name="connsiteY9595" fmla="*/ 3688350 h 5873374"/>
              <a:gd name="connsiteX9596" fmla="*/ 3543222 w 5252311"/>
              <a:gd name="connsiteY9596" fmla="*/ 3682946 h 5873374"/>
              <a:gd name="connsiteX9597" fmla="*/ 2965796 w 5252311"/>
              <a:gd name="connsiteY9597" fmla="*/ 3680211 h 5873374"/>
              <a:gd name="connsiteX9598" fmla="*/ 2975391 w 5252311"/>
              <a:gd name="connsiteY9598" fmla="*/ 3682691 h 5873374"/>
              <a:gd name="connsiteX9599" fmla="*/ 2998648 w 5252311"/>
              <a:gd name="connsiteY9599" fmla="*/ 3694579 h 5873374"/>
              <a:gd name="connsiteX9600" fmla="*/ 3021905 w 5252311"/>
              <a:gd name="connsiteY9600" fmla="*/ 3702653 h 5873374"/>
              <a:gd name="connsiteX9601" fmla="*/ 3032835 w 5252311"/>
              <a:gd name="connsiteY9601" fmla="*/ 3701827 h 5873374"/>
              <a:gd name="connsiteX9602" fmla="*/ 3043320 w 5252311"/>
              <a:gd name="connsiteY9602" fmla="*/ 3703480 h 5873374"/>
              <a:gd name="connsiteX9603" fmla="*/ 3044210 w 5252311"/>
              <a:gd name="connsiteY9603" fmla="*/ 3718038 h 5873374"/>
              <a:gd name="connsiteX9604" fmla="*/ 3032517 w 5252311"/>
              <a:gd name="connsiteY9604" fmla="*/ 3715177 h 5873374"/>
              <a:gd name="connsiteX9605" fmla="*/ 3025146 w 5252311"/>
              <a:gd name="connsiteY9605" fmla="*/ 3709773 h 5873374"/>
              <a:gd name="connsiteX9606" fmla="*/ 2973167 w 5252311"/>
              <a:gd name="connsiteY9606" fmla="*/ 3690002 h 5873374"/>
              <a:gd name="connsiteX9607" fmla="*/ 2965796 w 5252311"/>
              <a:gd name="connsiteY9607" fmla="*/ 3680211 h 5873374"/>
              <a:gd name="connsiteX9608" fmla="*/ 2396947 w 5252311"/>
              <a:gd name="connsiteY9608" fmla="*/ 3680085 h 5873374"/>
              <a:gd name="connsiteX9609" fmla="*/ 2400378 w 5252311"/>
              <a:gd name="connsiteY9609" fmla="*/ 3681801 h 5873374"/>
              <a:gd name="connsiteX9610" fmla="*/ 2396756 w 5252311"/>
              <a:gd name="connsiteY9610" fmla="*/ 3685361 h 5873374"/>
              <a:gd name="connsiteX9611" fmla="*/ 2393325 w 5252311"/>
              <a:gd name="connsiteY9611" fmla="*/ 3683645 h 5873374"/>
              <a:gd name="connsiteX9612" fmla="*/ 2396947 w 5252311"/>
              <a:gd name="connsiteY9612" fmla="*/ 3680085 h 5873374"/>
              <a:gd name="connsiteX9613" fmla="*/ 3982186 w 5252311"/>
              <a:gd name="connsiteY9613" fmla="*/ 3677733 h 5873374"/>
              <a:gd name="connsiteX9614" fmla="*/ 3980597 w 5252311"/>
              <a:gd name="connsiteY9614" fmla="*/ 3683137 h 5873374"/>
              <a:gd name="connsiteX9615" fmla="*/ 3983965 w 5252311"/>
              <a:gd name="connsiteY9615" fmla="*/ 3686506 h 5873374"/>
              <a:gd name="connsiteX9616" fmla="*/ 3982186 w 5252311"/>
              <a:gd name="connsiteY9616" fmla="*/ 3677733 h 5873374"/>
              <a:gd name="connsiteX9617" fmla="*/ 2604928 w 5252311"/>
              <a:gd name="connsiteY9617" fmla="*/ 3677096 h 5873374"/>
              <a:gd name="connsiteX9618" fmla="*/ 2604038 w 5252311"/>
              <a:gd name="connsiteY9618" fmla="*/ 3682309 h 5873374"/>
              <a:gd name="connsiteX9619" fmla="*/ 2598383 w 5252311"/>
              <a:gd name="connsiteY9619" fmla="*/ 3687395 h 5873374"/>
              <a:gd name="connsiteX9620" fmla="*/ 2599272 w 5252311"/>
              <a:gd name="connsiteY9620" fmla="*/ 3682182 h 5873374"/>
              <a:gd name="connsiteX9621" fmla="*/ 2604928 w 5252311"/>
              <a:gd name="connsiteY9621" fmla="*/ 3677096 h 5873374"/>
              <a:gd name="connsiteX9622" fmla="*/ 3531657 w 5252311"/>
              <a:gd name="connsiteY9622" fmla="*/ 3676207 h 5873374"/>
              <a:gd name="connsiteX9623" fmla="*/ 3523333 w 5252311"/>
              <a:gd name="connsiteY9623" fmla="*/ 3678178 h 5873374"/>
              <a:gd name="connsiteX9624" fmla="*/ 3527844 w 5252311"/>
              <a:gd name="connsiteY9624" fmla="*/ 3679767 h 5873374"/>
              <a:gd name="connsiteX9625" fmla="*/ 3531657 w 5252311"/>
              <a:gd name="connsiteY9625" fmla="*/ 3676207 h 5873374"/>
              <a:gd name="connsiteX9626" fmla="*/ 2957027 w 5252311"/>
              <a:gd name="connsiteY9626" fmla="*/ 3675825 h 5873374"/>
              <a:gd name="connsiteX9627" fmla="*/ 2960585 w 5252311"/>
              <a:gd name="connsiteY9627" fmla="*/ 3679449 h 5873374"/>
              <a:gd name="connsiteX9628" fmla="*/ 2958869 w 5252311"/>
              <a:gd name="connsiteY9628" fmla="*/ 3682882 h 5873374"/>
              <a:gd name="connsiteX9629" fmla="*/ 2955311 w 5252311"/>
              <a:gd name="connsiteY9629" fmla="*/ 3679258 h 5873374"/>
              <a:gd name="connsiteX9630" fmla="*/ 2957027 w 5252311"/>
              <a:gd name="connsiteY9630" fmla="*/ 3675825 h 5873374"/>
              <a:gd name="connsiteX9631" fmla="*/ 4114294 w 5252311"/>
              <a:gd name="connsiteY9631" fmla="*/ 3675508 h 5873374"/>
              <a:gd name="connsiteX9632" fmla="*/ 4110292 w 5252311"/>
              <a:gd name="connsiteY9632" fmla="*/ 3679767 h 5873374"/>
              <a:gd name="connsiteX9633" fmla="*/ 4108004 w 5252311"/>
              <a:gd name="connsiteY9633" fmla="*/ 3694580 h 5873374"/>
              <a:gd name="connsiteX9634" fmla="*/ 4111626 w 5252311"/>
              <a:gd name="connsiteY9634" fmla="*/ 3698585 h 5873374"/>
              <a:gd name="connsiteX9635" fmla="*/ 4114294 w 5252311"/>
              <a:gd name="connsiteY9635" fmla="*/ 3675508 h 5873374"/>
              <a:gd name="connsiteX9636" fmla="*/ 3285296 w 5252311"/>
              <a:gd name="connsiteY9636" fmla="*/ 3674998 h 5873374"/>
              <a:gd name="connsiteX9637" fmla="*/ 3323932 w 5252311"/>
              <a:gd name="connsiteY9637" fmla="*/ 3683708 h 5873374"/>
              <a:gd name="connsiteX9638" fmla="*/ 3336005 w 5252311"/>
              <a:gd name="connsiteY9638" fmla="*/ 3692990 h 5873374"/>
              <a:gd name="connsiteX9639" fmla="*/ 3341660 w 5252311"/>
              <a:gd name="connsiteY9639" fmla="*/ 3702144 h 5873374"/>
              <a:gd name="connsiteX9640" fmla="*/ 3324884 w 5252311"/>
              <a:gd name="connsiteY9640" fmla="*/ 3705069 h 5873374"/>
              <a:gd name="connsiteX9641" fmla="*/ 3296417 w 5252311"/>
              <a:gd name="connsiteY9641" fmla="*/ 3696105 h 5873374"/>
              <a:gd name="connsiteX9642" fmla="*/ 3287076 w 5252311"/>
              <a:gd name="connsiteY9642" fmla="*/ 3692227 h 5873374"/>
              <a:gd name="connsiteX9643" fmla="*/ 3280657 w 5252311"/>
              <a:gd name="connsiteY9643" fmla="*/ 3688158 h 5873374"/>
              <a:gd name="connsiteX9644" fmla="*/ 3285296 w 5252311"/>
              <a:gd name="connsiteY9644" fmla="*/ 3674998 h 5873374"/>
              <a:gd name="connsiteX9645" fmla="*/ 4038867 w 5252311"/>
              <a:gd name="connsiteY9645" fmla="*/ 3672774 h 5873374"/>
              <a:gd name="connsiteX9646" fmla="*/ 4035436 w 5252311"/>
              <a:gd name="connsiteY9646" fmla="*/ 3680721 h 5873374"/>
              <a:gd name="connsiteX9647" fmla="*/ 4043951 w 5252311"/>
              <a:gd name="connsiteY9647" fmla="*/ 3678241 h 5873374"/>
              <a:gd name="connsiteX9648" fmla="*/ 4038867 w 5252311"/>
              <a:gd name="connsiteY9648" fmla="*/ 3672774 h 5873374"/>
              <a:gd name="connsiteX9649" fmla="*/ 3650231 w 5252311"/>
              <a:gd name="connsiteY9649" fmla="*/ 3672774 h 5873374"/>
              <a:gd name="connsiteX9650" fmla="*/ 3639746 w 5252311"/>
              <a:gd name="connsiteY9650" fmla="*/ 3673791 h 5873374"/>
              <a:gd name="connsiteX9651" fmla="*/ 3616806 w 5252311"/>
              <a:gd name="connsiteY9651" fmla="*/ 3682120 h 5873374"/>
              <a:gd name="connsiteX9652" fmla="*/ 3606893 w 5252311"/>
              <a:gd name="connsiteY9652" fmla="*/ 3692291 h 5873374"/>
              <a:gd name="connsiteX9653" fmla="*/ 3622525 w 5252311"/>
              <a:gd name="connsiteY9653" fmla="*/ 3687205 h 5873374"/>
              <a:gd name="connsiteX9654" fmla="*/ 3635298 w 5252311"/>
              <a:gd name="connsiteY9654" fmla="*/ 3683709 h 5873374"/>
              <a:gd name="connsiteX9655" fmla="*/ 3650231 w 5252311"/>
              <a:gd name="connsiteY9655" fmla="*/ 3672774 h 5873374"/>
              <a:gd name="connsiteX9656" fmla="*/ 3436849 w 5252311"/>
              <a:gd name="connsiteY9656" fmla="*/ 3672075 h 5873374"/>
              <a:gd name="connsiteX9657" fmla="*/ 3426046 w 5252311"/>
              <a:gd name="connsiteY9657" fmla="*/ 3675190 h 5873374"/>
              <a:gd name="connsiteX9658" fmla="*/ 3434498 w 5252311"/>
              <a:gd name="connsiteY9658" fmla="*/ 3679004 h 5873374"/>
              <a:gd name="connsiteX9659" fmla="*/ 3445300 w 5252311"/>
              <a:gd name="connsiteY9659" fmla="*/ 3675889 h 5873374"/>
              <a:gd name="connsiteX9660" fmla="*/ 3436849 w 5252311"/>
              <a:gd name="connsiteY9660" fmla="*/ 3672075 h 5873374"/>
              <a:gd name="connsiteX9661" fmla="*/ 2349797 w 5252311"/>
              <a:gd name="connsiteY9661" fmla="*/ 3671248 h 5873374"/>
              <a:gd name="connsiteX9662" fmla="*/ 2352911 w 5252311"/>
              <a:gd name="connsiteY9662" fmla="*/ 3672710 h 5873374"/>
              <a:gd name="connsiteX9663" fmla="*/ 2347446 w 5252311"/>
              <a:gd name="connsiteY9663" fmla="*/ 3678304 h 5873374"/>
              <a:gd name="connsiteX9664" fmla="*/ 2349797 w 5252311"/>
              <a:gd name="connsiteY9664" fmla="*/ 3671248 h 5873374"/>
              <a:gd name="connsiteX9665" fmla="*/ 2650107 w 5252311"/>
              <a:gd name="connsiteY9665" fmla="*/ 3670612 h 5873374"/>
              <a:gd name="connsiteX9666" fmla="*/ 2631044 w 5252311"/>
              <a:gd name="connsiteY9666" fmla="*/ 3692037 h 5873374"/>
              <a:gd name="connsiteX9667" fmla="*/ 2643753 w 5252311"/>
              <a:gd name="connsiteY9667" fmla="*/ 3673537 h 5873374"/>
              <a:gd name="connsiteX9668" fmla="*/ 2650107 w 5252311"/>
              <a:gd name="connsiteY9668" fmla="*/ 3670612 h 5873374"/>
              <a:gd name="connsiteX9669" fmla="*/ 2747012 w 5252311"/>
              <a:gd name="connsiteY9669" fmla="*/ 3670294 h 5873374"/>
              <a:gd name="connsiteX9670" fmla="*/ 2751143 w 5252311"/>
              <a:gd name="connsiteY9670" fmla="*/ 3672519 h 5873374"/>
              <a:gd name="connsiteX9671" fmla="*/ 2745360 w 5252311"/>
              <a:gd name="connsiteY9671" fmla="*/ 3677923 h 5873374"/>
              <a:gd name="connsiteX9672" fmla="*/ 2747012 w 5252311"/>
              <a:gd name="connsiteY9672" fmla="*/ 3670294 h 5873374"/>
              <a:gd name="connsiteX9673" fmla="*/ 2511264 w 5252311"/>
              <a:gd name="connsiteY9673" fmla="*/ 3670167 h 5873374"/>
              <a:gd name="connsiteX9674" fmla="*/ 2514822 w 5252311"/>
              <a:gd name="connsiteY9674" fmla="*/ 3673791 h 5873374"/>
              <a:gd name="connsiteX9675" fmla="*/ 2513106 w 5252311"/>
              <a:gd name="connsiteY9675" fmla="*/ 3677224 h 5873374"/>
              <a:gd name="connsiteX9676" fmla="*/ 2509548 w 5252311"/>
              <a:gd name="connsiteY9676" fmla="*/ 3673600 h 5873374"/>
              <a:gd name="connsiteX9677" fmla="*/ 2511264 w 5252311"/>
              <a:gd name="connsiteY9677" fmla="*/ 3670167 h 5873374"/>
              <a:gd name="connsiteX9678" fmla="*/ 3754189 w 5252311"/>
              <a:gd name="connsiteY9678" fmla="*/ 3669468 h 5873374"/>
              <a:gd name="connsiteX9679" fmla="*/ 3742878 w 5252311"/>
              <a:gd name="connsiteY9679" fmla="*/ 3676080 h 5873374"/>
              <a:gd name="connsiteX9680" fmla="*/ 3740336 w 5252311"/>
              <a:gd name="connsiteY9680" fmla="*/ 3683009 h 5873374"/>
              <a:gd name="connsiteX9681" fmla="*/ 3751648 w 5252311"/>
              <a:gd name="connsiteY9681" fmla="*/ 3676398 h 5873374"/>
              <a:gd name="connsiteX9682" fmla="*/ 3754189 w 5252311"/>
              <a:gd name="connsiteY9682" fmla="*/ 3669468 h 5873374"/>
              <a:gd name="connsiteX9683" fmla="*/ 4022894 w 5252311"/>
              <a:gd name="connsiteY9683" fmla="*/ 3667116 h 5873374"/>
              <a:gd name="connsiteX9684" fmla="*/ 4019423 w 5252311"/>
              <a:gd name="connsiteY9684" fmla="*/ 3675571 h 5873374"/>
              <a:gd name="connsiteX9685" fmla="*/ 4009446 w 5252311"/>
              <a:gd name="connsiteY9685" fmla="*/ 3707549 h 5873374"/>
              <a:gd name="connsiteX9686" fmla="*/ 4006714 w 5252311"/>
              <a:gd name="connsiteY9686" fmla="*/ 3738319 h 5873374"/>
              <a:gd name="connsiteX9687" fmla="*/ 4013958 w 5252311"/>
              <a:gd name="connsiteY9687" fmla="*/ 3731580 h 5873374"/>
              <a:gd name="connsiteX9688" fmla="*/ 4009828 w 5252311"/>
              <a:gd name="connsiteY9688" fmla="*/ 3724396 h 5873374"/>
              <a:gd name="connsiteX9689" fmla="*/ 4010082 w 5252311"/>
              <a:gd name="connsiteY9689" fmla="*/ 3721472 h 5873374"/>
              <a:gd name="connsiteX9690" fmla="*/ 4027557 w 5252311"/>
              <a:gd name="connsiteY9690" fmla="*/ 3669532 h 5873374"/>
              <a:gd name="connsiteX9691" fmla="*/ 4022894 w 5252311"/>
              <a:gd name="connsiteY9691" fmla="*/ 3667116 h 5873374"/>
              <a:gd name="connsiteX9692" fmla="*/ 3381756 w 5252311"/>
              <a:gd name="connsiteY9692" fmla="*/ 3665463 h 5873374"/>
              <a:gd name="connsiteX9693" fmla="*/ 3376990 w 5252311"/>
              <a:gd name="connsiteY9693" fmla="*/ 3669913 h 5873374"/>
              <a:gd name="connsiteX9694" fmla="*/ 3396117 w 5252311"/>
              <a:gd name="connsiteY9694" fmla="*/ 3675381 h 5873374"/>
              <a:gd name="connsiteX9695" fmla="*/ 3394274 w 5252311"/>
              <a:gd name="connsiteY9695" fmla="*/ 3668578 h 5873374"/>
              <a:gd name="connsiteX9696" fmla="*/ 3381756 w 5252311"/>
              <a:gd name="connsiteY9696" fmla="*/ 3665463 h 5873374"/>
              <a:gd name="connsiteX9697" fmla="*/ 2524798 w 5252311"/>
              <a:gd name="connsiteY9697" fmla="*/ 3660123 h 5873374"/>
              <a:gd name="connsiteX9698" fmla="*/ 2522129 w 5252311"/>
              <a:gd name="connsiteY9698" fmla="*/ 3665590 h 5873374"/>
              <a:gd name="connsiteX9699" fmla="*/ 2516982 w 5252311"/>
              <a:gd name="connsiteY9699" fmla="*/ 3662984 h 5873374"/>
              <a:gd name="connsiteX9700" fmla="*/ 2524798 w 5252311"/>
              <a:gd name="connsiteY9700" fmla="*/ 3660123 h 5873374"/>
              <a:gd name="connsiteX9701" fmla="*/ 3697317 w 5252311"/>
              <a:gd name="connsiteY9701" fmla="*/ 3659360 h 5873374"/>
              <a:gd name="connsiteX9702" fmla="*/ 3686133 w 5252311"/>
              <a:gd name="connsiteY9702" fmla="*/ 3671248 h 5873374"/>
              <a:gd name="connsiteX9703" fmla="*/ 3687340 w 5252311"/>
              <a:gd name="connsiteY9703" fmla="*/ 3682374 h 5873374"/>
              <a:gd name="connsiteX9704" fmla="*/ 3692805 w 5252311"/>
              <a:gd name="connsiteY9704" fmla="*/ 3676080 h 5873374"/>
              <a:gd name="connsiteX9705" fmla="*/ 3698397 w 5252311"/>
              <a:gd name="connsiteY9705" fmla="*/ 3667434 h 5873374"/>
              <a:gd name="connsiteX9706" fmla="*/ 3697317 w 5252311"/>
              <a:gd name="connsiteY9706" fmla="*/ 3659360 h 5873374"/>
              <a:gd name="connsiteX9707" fmla="*/ 4489651 w 5252311"/>
              <a:gd name="connsiteY9707" fmla="*/ 3656880 h 5873374"/>
              <a:gd name="connsiteX9708" fmla="*/ 4485585 w 5252311"/>
              <a:gd name="connsiteY9708" fmla="*/ 3662284 h 5873374"/>
              <a:gd name="connsiteX9709" fmla="*/ 4470462 w 5252311"/>
              <a:gd name="connsiteY9709" fmla="*/ 3676461 h 5873374"/>
              <a:gd name="connsiteX9710" fmla="*/ 4457434 w 5252311"/>
              <a:gd name="connsiteY9710" fmla="*/ 3681611 h 5873374"/>
              <a:gd name="connsiteX9711" fmla="*/ 4460992 w 5252311"/>
              <a:gd name="connsiteY9711" fmla="*/ 3672965 h 5873374"/>
              <a:gd name="connsiteX9712" fmla="*/ 4465822 w 5252311"/>
              <a:gd name="connsiteY9712" fmla="*/ 3665781 h 5873374"/>
              <a:gd name="connsiteX9713" fmla="*/ 4489651 w 5252311"/>
              <a:gd name="connsiteY9713" fmla="*/ 3656880 h 5873374"/>
              <a:gd name="connsiteX9714" fmla="*/ 2574045 w 5252311"/>
              <a:gd name="connsiteY9714" fmla="*/ 3655927 h 5873374"/>
              <a:gd name="connsiteX9715" fmla="*/ 2571885 w 5252311"/>
              <a:gd name="connsiteY9715" fmla="*/ 3657961 h 5873374"/>
              <a:gd name="connsiteX9716" fmla="*/ 2567373 w 5252311"/>
              <a:gd name="connsiteY9716" fmla="*/ 3656054 h 5873374"/>
              <a:gd name="connsiteX9717" fmla="*/ 2574045 w 5252311"/>
              <a:gd name="connsiteY9717" fmla="*/ 3655927 h 5873374"/>
              <a:gd name="connsiteX9718" fmla="*/ 3500076 w 5252311"/>
              <a:gd name="connsiteY9718" fmla="*/ 3653257 h 5873374"/>
              <a:gd name="connsiteX9719" fmla="*/ 3485969 w 5252311"/>
              <a:gd name="connsiteY9719" fmla="*/ 3654147 h 5873374"/>
              <a:gd name="connsiteX9720" fmla="*/ 3482982 w 5252311"/>
              <a:gd name="connsiteY9720" fmla="*/ 3657198 h 5873374"/>
              <a:gd name="connsiteX9721" fmla="*/ 3499186 w 5252311"/>
              <a:gd name="connsiteY9721" fmla="*/ 3663047 h 5873374"/>
              <a:gd name="connsiteX9722" fmla="*/ 3516660 w 5252311"/>
              <a:gd name="connsiteY9722" fmla="*/ 3661903 h 5873374"/>
              <a:gd name="connsiteX9723" fmla="*/ 3532038 w 5252311"/>
              <a:gd name="connsiteY9723" fmla="*/ 3658788 h 5873374"/>
              <a:gd name="connsiteX9724" fmla="*/ 3521617 w 5252311"/>
              <a:gd name="connsiteY9724" fmla="*/ 3655101 h 5873374"/>
              <a:gd name="connsiteX9725" fmla="*/ 3511132 w 5252311"/>
              <a:gd name="connsiteY9725" fmla="*/ 3653638 h 5873374"/>
              <a:gd name="connsiteX9726" fmla="*/ 3500076 w 5252311"/>
              <a:gd name="connsiteY9726" fmla="*/ 3653257 h 5873374"/>
              <a:gd name="connsiteX9727" fmla="*/ 3017775 w 5252311"/>
              <a:gd name="connsiteY9727" fmla="*/ 3651985 h 5873374"/>
              <a:gd name="connsiteX9728" fmla="*/ 3021588 w 5252311"/>
              <a:gd name="connsiteY9728" fmla="*/ 3652812 h 5873374"/>
              <a:gd name="connsiteX9729" fmla="*/ 3030039 w 5252311"/>
              <a:gd name="connsiteY9729" fmla="*/ 3662221 h 5873374"/>
              <a:gd name="connsiteX9730" fmla="*/ 3024575 w 5252311"/>
              <a:gd name="connsiteY9730" fmla="*/ 3667307 h 5873374"/>
              <a:gd name="connsiteX9731" fmla="*/ 3017775 w 5252311"/>
              <a:gd name="connsiteY9731" fmla="*/ 3651985 h 5873374"/>
              <a:gd name="connsiteX9732" fmla="*/ 3328355 w 5252311"/>
              <a:gd name="connsiteY9732" fmla="*/ 3645454 h 5873374"/>
              <a:gd name="connsiteX9733" fmla="*/ 3303406 w 5252311"/>
              <a:gd name="connsiteY9733" fmla="*/ 3647599 h 5873374"/>
              <a:gd name="connsiteX9734" fmla="*/ 3315416 w 5252311"/>
              <a:gd name="connsiteY9734" fmla="*/ 3654719 h 5873374"/>
              <a:gd name="connsiteX9735" fmla="*/ 3344964 w 5252311"/>
              <a:gd name="connsiteY9735" fmla="*/ 3648362 h 5873374"/>
              <a:gd name="connsiteX9736" fmla="*/ 3328355 w 5252311"/>
              <a:gd name="connsiteY9736" fmla="*/ 3645454 h 5873374"/>
              <a:gd name="connsiteX9737" fmla="*/ 3655759 w 5252311"/>
              <a:gd name="connsiteY9737" fmla="*/ 3643276 h 5873374"/>
              <a:gd name="connsiteX9738" fmla="*/ 3650548 w 5252311"/>
              <a:gd name="connsiteY9738" fmla="*/ 3646327 h 5873374"/>
              <a:gd name="connsiteX9739" fmla="*/ 3651565 w 5252311"/>
              <a:gd name="connsiteY9739" fmla="*/ 3651667 h 5873374"/>
              <a:gd name="connsiteX9740" fmla="*/ 3655759 w 5252311"/>
              <a:gd name="connsiteY9740" fmla="*/ 3643276 h 5873374"/>
              <a:gd name="connsiteX9741" fmla="*/ 2742501 w 5252311"/>
              <a:gd name="connsiteY9741" fmla="*/ 3639906 h 5873374"/>
              <a:gd name="connsiteX9742" fmla="*/ 2745869 w 5252311"/>
              <a:gd name="connsiteY9742" fmla="*/ 3643530 h 5873374"/>
              <a:gd name="connsiteX9743" fmla="*/ 2742247 w 5252311"/>
              <a:gd name="connsiteY9743" fmla="*/ 3646899 h 5873374"/>
              <a:gd name="connsiteX9744" fmla="*/ 2738879 w 5252311"/>
              <a:gd name="connsiteY9744" fmla="*/ 3643275 h 5873374"/>
              <a:gd name="connsiteX9745" fmla="*/ 2742501 w 5252311"/>
              <a:gd name="connsiteY9745" fmla="*/ 3639906 h 5873374"/>
              <a:gd name="connsiteX9746" fmla="*/ 4127575 w 5252311"/>
              <a:gd name="connsiteY9746" fmla="*/ 3637681 h 5873374"/>
              <a:gd name="connsiteX9747" fmla="*/ 4120967 w 5252311"/>
              <a:gd name="connsiteY9747" fmla="*/ 3650078 h 5873374"/>
              <a:gd name="connsiteX9748" fmla="*/ 4116900 w 5252311"/>
              <a:gd name="connsiteY9748" fmla="*/ 3664319 h 5873374"/>
              <a:gd name="connsiteX9749" fmla="*/ 4117599 w 5252311"/>
              <a:gd name="connsiteY9749" fmla="*/ 3670168 h 5873374"/>
              <a:gd name="connsiteX9750" fmla="*/ 4127575 w 5252311"/>
              <a:gd name="connsiteY9750" fmla="*/ 3637681 h 5873374"/>
              <a:gd name="connsiteX9751" fmla="*/ 3585797 w 5252311"/>
              <a:gd name="connsiteY9751" fmla="*/ 3635901 h 5873374"/>
              <a:gd name="connsiteX9752" fmla="*/ 3572135 w 5252311"/>
              <a:gd name="connsiteY9752" fmla="*/ 3641114 h 5873374"/>
              <a:gd name="connsiteX9753" fmla="*/ 3580268 w 5252311"/>
              <a:gd name="connsiteY9753" fmla="*/ 3643657 h 5873374"/>
              <a:gd name="connsiteX9754" fmla="*/ 3585797 w 5252311"/>
              <a:gd name="connsiteY9754" fmla="*/ 3635901 h 5873374"/>
              <a:gd name="connsiteX9755" fmla="*/ 4409696 w 5252311"/>
              <a:gd name="connsiteY9755" fmla="*/ 3635719 h 5873374"/>
              <a:gd name="connsiteX9756" fmla="*/ 4395224 w 5252311"/>
              <a:gd name="connsiteY9756" fmla="*/ 3647027 h 5873374"/>
              <a:gd name="connsiteX9757" fmla="*/ 4372157 w 5252311"/>
              <a:gd name="connsiteY9757" fmla="*/ 3660568 h 5873374"/>
              <a:gd name="connsiteX9758" fmla="*/ 4366502 w 5252311"/>
              <a:gd name="connsiteY9758" fmla="*/ 3662284 h 5873374"/>
              <a:gd name="connsiteX9759" fmla="*/ 4368535 w 5252311"/>
              <a:gd name="connsiteY9759" fmla="*/ 3669023 h 5873374"/>
              <a:gd name="connsiteX9760" fmla="*/ 4363007 w 5252311"/>
              <a:gd name="connsiteY9760" fmla="*/ 3671630 h 5873374"/>
              <a:gd name="connsiteX9761" fmla="*/ 4356271 w 5252311"/>
              <a:gd name="connsiteY9761" fmla="*/ 3674046 h 5873374"/>
              <a:gd name="connsiteX9762" fmla="*/ 4352776 w 5252311"/>
              <a:gd name="connsiteY9762" fmla="*/ 3681611 h 5873374"/>
              <a:gd name="connsiteX9763" fmla="*/ 4365866 w 5252311"/>
              <a:gd name="connsiteY9763" fmla="*/ 3680657 h 5873374"/>
              <a:gd name="connsiteX9764" fmla="*/ 4379402 w 5252311"/>
              <a:gd name="connsiteY9764" fmla="*/ 3680467 h 5873374"/>
              <a:gd name="connsiteX9765" fmla="*/ 4382770 w 5252311"/>
              <a:gd name="connsiteY9765" fmla="*/ 3689748 h 5873374"/>
              <a:gd name="connsiteX9766" fmla="*/ 4378512 w 5252311"/>
              <a:gd name="connsiteY9766" fmla="*/ 3695597 h 5873374"/>
              <a:gd name="connsiteX9767" fmla="*/ 4376605 w 5252311"/>
              <a:gd name="connsiteY9767" fmla="*/ 3704307 h 5873374"/>
              <a:gd name="connsiteX9768" fmla="*/ 4381563 w 5252311"/>
              <a:gd name="connsiteY9768" fmla="*/ 3713271 h 5873374"/>
              <a:gd name="connsiteX9769" fmla="*/ 4391285 w 5252311"/>
              <a:gd name="connsiteY9769" fmla="*/ 3698839 h 5873374"/>
              <a:gd name="connsiteX9770" fmla="*/ 4399164 w 5252311"/>
              <a:gd name="connsiteY9770" fmla="*/ 3681229 h 5873374"/>
              <a:gd name="connsiteX9771" fmla="*/ 4411682 w 5252311"/>
              <a:gd name="connsiteY9771" fmla="*/ 3646582 h 5873374"/>
              <a:gd name="connsiteX9772" fmla="*/ 4409696 w 5252311"/>
              <a:gd name="connsiteY9772" fmla="*/ 3635719 h 5873374"/>
              <a:gd name="connsiteX9773" fmla="*/ 2994843 w 5252311"/>
              <a:gd name="connsiteY9773" fmla="*/ 3635170 h 5873374"/>
              <a:gd name="connsiteX9774" fmla="*/ 3001698 w 5252311"/>
              <a:gd name="connsiteY9774" fmla="*/ 3639398 h 5873374"/>
              <a:gd name="connsiteX9775" fmla="*/ 2998648 w 5252311"/>
              <a:gd name="connsiteY9775" fmla="*/ 3646709 h 5873374"/>
              <a:gd name="connsiteX9776" fmla="*/ 2991849 w 5252311"/>
              <a:gd name="connsiteY9776" fmla="*/ 3639715 h 5873374"/>
              <a:gd name="connsiteX9777" fmla="*/ 2994843 w 5252311"/>
              <a:gd name="connsiteY9777" fmla="*/ 3635170 h 5873374"/>
              <a:gd name="connsiteX9778" fmla="*/ 3152679 w 5252311"/>
              <a:gd name="connsiteY9778" fmla="*/ 3634693 h 5873374"/>
              <a:gd name="connsiteX9779" fmla="*/ 3158779 w 5252311"/>
              <a:gd name="connsiteY9779" fmla="*/ 3636664 h 5873374"/>
              <a:gd name="connsiteX9780" fmla="*/ 3163227 w 5252311"/>
              <a:gd name="connsiteY9780" fmla="*/ 3635075 h 5873374"/>
              <a:gd name="connsiteX9781" fmla="*/ 3152679 w 5252311"/>
              <a:gd name="connsiteY9781" fmla="*/ 3634693 h 5873374"/>
              <a:gd name="connsiteX9782" fmla="*/ 3353034 w 5252311"/>
              <a:gd name="connsiteY9782" fmla="*/ 3634058 h 5873374"/>
              <a:gd name="connsiteX9783" fmla="*/ 3337847 w 5252311"/>
              <a:gd name="connsiteY9783" fmla="*/ 3636855 h 5873374"/>
              <a:gd name="connsiteX9784" fmla="*/ 3343693 w 5252311"/>
              <a:gd name="connsiteY9784" fmla="*/ 3640415 h 5873374"/>
              <a:gd name="connsiteX9785" fmla="*/ 3358880 w 5252311"/>
              <a:gd name="connsiteY9785" fmla="*/ 3637618 h 5873374"/>
              <a:gd name="connsiteX9786" fmla="*/ 3353034 w 5252311"/>
              <a:gd name="connsiteY9786" fmla="*/ 3634058 h 5873374"/>
              <a:gd name="connsiteX9787" fmla="*/ 3080620 w 5252311"/>
              <a:gd name="connsiteY9787" fmla="*/ 3632087 h 5873374"/>
              <a:gd name="connsiteX9788" fmla="*/ 3073948 w 5252311"/>
              <a:gd name="connsiteY9788" fmla="*/ 3632214 h 5873374"/>
              <a:gd name="connsiteX9789" fmla="*/ 3078459 w 5252311"/>
              <a:gd name="connsiteY9789" fmla="*/ 3634121 h 5873374"/>
              <a:gd name="connsiteX9790" fmla="*/ 3080620 w 5252311"/>
              <a:gd name="connsiteY9790" fmla="*/ 3632087 h 5873374"/>
              <a:gd name="connsiteX9791" fmla="*/ 3217939 w 5252311"/>
              <a:gd name="connsiteY9791" fmla="*/ 3631324 h 5873374"/>
              <a:gd name="connsiteX9792" fmla="*/ 3217367 w 5252311"/>
              <a:gd name="connsiteY9792" fmla="*/ 3637808 h 5873374"/>
              <a:gd name="connsiteX9793" fmla="*/ 3228805 w 5252311"/>
              <a:gd name="connsiteY9793" fmla="*/ 3636537 h 5873374"/>
              <a:gd name="connsiteX9794" fmla="*/ 3228932 w 5252311"/>
              <a:gd name="connsiteY9794" fmla="*/ 3633040 h 5873374"/>
              <a:gd name="connsiteX9795" fmla="*/ 3217939 w 5252311"/>
              <a:gd name="connsiteY9795" fmla="*/ 3631324 h 5873374"/>
              <a:gd name="connsiteX9796" fmla="*/ 3425220 w 5252311"/>
              <a:gd name="connsiteY9796" fmla="*/ 3628526 h 5873374"/>
              <a:gd name="connsiteX9797" fmla="*/ 3429986 w 5252311"/>
              <a:gd name="connsiteY9797" fmla="*/ 3633168 h 5873374"/>
              <a:gd name="connsiteX9798" fmla="*/ 3435006 w 5252311"/>
              <a:gd name="connsiteY9798" fmla="*/ 3630179 h 5873374"/>
              <a:gd name="connsiteX9799" fmla="*/ 3425220 w 5252311"/>
              <a:gd name="connsiteY9799" fmla="*/ 3628526 h 5873374"/>
              <a:gd name="connsiteX9800" fmla="*/ 3060603 w 5252311"/>
              <a:gd name="connsiteY9800" fmla="*/ 3627573 h 5873374"/>
              <a:gd name="connsiteX9801" fmla="*/ 3064797 w 5252311"/>
              <a:gd name="connsiteY9801" fmla="*/ 3632087 h 5873374"/>
              <a:gd name="connsiteX9802" fmla="*/ 3066831 w 5252311"/>
              <a:gd name="connsiteY9802" fmla="*/ 3630053 h 5873374"/>
              <a:gd name="connsiteX9803" fmla="*/ 3060603 w 5252311"/>
              <a:gd name="connsiteY9803" fmla="*/ 3627573 h 5873374"/>
              <a:gd name="connsiteX9804" fmla="*/ 2772629 w 5252311"/>
              <a:gd name="connsiteY9804" fmla="*/ 3626746 h 5873374"/>
              <a:gd name="connsiteX9805" fmla="*/ 2777196 w 5252311"/>
              <a:gd name="connsiteY9805" fmla="*/ 3629861 h 5873374"/>
              <a:gd name="connsiteX9806" fmla="*/ 2772558 w 5252311"/>
              <a:gd name="connsiteY9806" fmla="*/ 3635329 h 5873374"/>
              <a:gd name="connsiteX9807" fmla="*/ 2768110 w 5252311"/>
              <a:gd name="connsiteY9807" fmla="*/ 3632023 h 5873374"/>
              <a:gd name="connsiteX9808" fmla="*/ 2772629 w 5252311"/>
              <a:gd name="connsiteY9808" fmla="*/ 3626746 h 5873374"/>
              <a:gd name="connsiteX9809" fmla="*/ 4012243 w 5252311"/>
              <a:gd name="connsiteY9809" fmla="*/ 3625348 h 5873374"/>
              <a:gd name="connsiteX9810" fmla="*/ 4004681 w 5252311"/>
              <a:gd name="connsiteY9810" fmla="*/ 3633422 h 5873374"/>
              <a:gd name="connsiteX9811" fmla="*/ 3999152 w 5252311"/>
              <a:gd name="connsiteY9811" fmla="*/ 3646137 h 5873374"/>
              <a:gd name="connsiteX9812" fmla="*/ 3995340 w 5252311"/>
              <a:gd name="connsiteY9812" fmla="*/ 3653638 h 5873374"/>
              <a:gd name="connsiteX9813" fmla="*/ 3992353 w 5252311"/>
              <a:gd name="connsiteY9813" fmla="*/ 3648235 h 5873374"/>
              <a:gd name="connsiteX9814" fmla="*/ 3971955 w 5252311"/>
              <a:gd name="connsiteY9814" fmla="*/ 3655228 h 5873374"/>
              <a:gd name="connsiteX9815" fmla="*/ 3968397 w 5252311"/>
              <a:gd name="connsiteY9815" fmla="*/ 3667815 h 5873374"/>
              <a:gd name="connsiteX9816" fmla="*/ 3976022 w 5252311"/>
              <a:gd name="connsiteY9816" fmla="*/ 3663111 h 5873374"/>
              <a:gd name="connsiteX9817" fmla="*/ 3984474 w 5252311"/>
              <a:gd name="connsiteY9817" fmla="*/ 3668324 h 5873374"/>
              <a:gd name="connsiteX9818" fmla="*/ 3991590 w 5252311"/>
              <a:gd name="connsiteY9818" fmla="*/ 3667497 h 5873374"/>
              <a:gd name="connsiteX9819" fmla="*/ 4001821 w 5252311"/>
              <a:gd name="connsiteY9819" fmla="*/ 3663683 h 5873374"/>
              <a:gd name="connsiteX9820" fmla="*/ 4011035 w 5252311"/>
              <a:gd name="connsiteY9820" fmla="*/ 3653130 h 5873374"/>
              <a:gd name="connsiteX9821" fmla="*/ 4009192 w 5252311"/>
              <a:gd name="connsiteY9821" fmla="*/ 3643403 h 5873374"/>
              <a:gd name="connsiteX9822" fmla="*/ 4010400 w 5252311"/>
              <a:gd name="connsiteY9822" fmla="*/ 3639080 h 5873374"/>
              <a:gd name="connsiteX9823" fmla="*/ 4014848 w 5252311"/>
              <a:gd name="connsiteY9823" fmla="*/ 3628526 h 5873374"/>
              <a:gd name="connsiteX9824" fmla="*/ 4012243 w 5252311"/>
              <a:gd name="connsiteY9824" fmla="*/ 3625348 h 5873374"/>
              <a:gd name="connsiteX9825" fmla="*/ 2716575 w 5252311"/>
              <a:gd name="connsiteY9825" fmla="*/ 3624902 h 5873374"/>
              <a:gd name="connsiteX9826" fmla="*/ 2714859 w 5252311"/>
              <a:gd name="connsiteY9826" fmla="*/ 3628335 h 5873374"/>
              <a:gd name="connsiteX9827" fmla="*/ 2718417 w 5252311"/>
              <a:gd name="connsiteY9827" fmla="*/ 3631959 h 5873374"/>
              <a:gd name="connsiteX9828" fmla="*/ 2720133 w 5252311"/>
              <a:gd name="connsiteY9828" fmla="*/ 3628526 h 5873374"/>
              <a:gd name="connsiteX9829" fmla="*/ 2716575 w 5252311"/>
              <a:gd name="connsiteY9829" fmla="*/ 3624902 h 5873374"/>
              <a:gd name="connsiteX9830" fmla="*/ 4447775 w 5252311"/>
              <a:gd name="connsiteY9830" fmla="*/ 3620771 h 5873374"/>
              <a:gd name="connsiteX9831" fmla="*/ 4433541 w 5252311"/>
              <a:gd name="connsiteY9831" fmla="*/ 3626047 h 5873374"/>
              <a:gd name="connsiteX9832" fmla="*/ 4422357 w 5252311"/>
              <a:gd name="connsiteY9832" fmla="*/ 3642386 h 5873374"/>
              <a:gd name="connsiteX9833" fmla="*/ 4429347 w 5252311"/>
              <a:gd name="connsiteY9833" fmla="*/ 3644293 h 5873374"/>
              <a:gd name="connsiteX9834" fmla="*/ 4442120 w 5252311"/>
              <a:gd name="connsiteY9834" fmla="*/ 3639843 h 5873374"/>
              <a:gd name="connsiteX9835" fmla="*/ 4447648 w 5252311"/>
              <a:gd name="connsiteY9835" fmla="*/ 3633485 h 5873374"/>
              <a:gd name="connsiteX9836" fmla="*/ 4447775 w 5252311"/>
              <a:gd name="connsiteY9836" fmla="*/ 3620771 h 5873374"/>
              <a:gd name="connsiteX9837" fmla="*/ 4053038 w 5252311"/>
              <a:gd name="connsiteY9837" fmla="*/ 3620580 h 5873374"/>
              <a:gd name="connsiteX9838" fmla="*/ 4045858 w 5252311"/>
              <a:gd name="connsiteY9838" fmla="*/ 3625411 h 5873374"/>
              <a:gd name="connsiteX9839" fmla="*/ 4037724 w 5252311"/>
              <a:gd name="connsiteY9839" fmla="*/ 3631515 h 5873374"/>
              <a:gd name="connsiteX9840" fmla="*/ 4039757 w 5252311"/>
              <a:gd name="connsiteY9840" fmla="*/ 3633549 h 5873374"/>
              <a:gd name="connsiteX9841" fmla="*/ 4047255 w 5252311"/>
              <a:gd name="connsiteY9841" fmla="*/ 3644039 h 5873374"/>
              <a:gd name="connsiteX9842" fmla="*/ 4044777 w 5252311"/>
              <a:gd name="connsiteY9842" fmla="*/ 3653638 h 5873374"/>
              <a:gd name="connsiteX9843" fmla="*/ 4052276 w 5252311"/>
              <a:gd name="connsiteY9843" fmla="*/ 3645501 h 5873374"/>
              <a:gd name="connsiteX9844" fmla="*/ 4053038 w 5252311"/>
              <a:gd name="connsiteY9844" fmla="*/ 3620580 h 5873374"/>
              <a:gd name="connsiteX9845" fmla="*/ 3470527 w 5252311"/>
              <a:gd name="connsiteY9845" fmla="*/ 3619054 h 5873374"/>
              <a:gd name="connsiteX9846" fmla="*/ 3463029 w 5252311"/>
              <a:gd name="connsiteY9846" fmla="*/ 3622106 h 5873374"/>
              <a:gd name="connsiteX9847" fmla="*/ 3463919 w 5252311"/>
              <a:gd name="connsiteY9847" fmla="*/ 3627382 h 5873374"/>
              <a:gd name="connsiteX9848" fmla="*/ 3470527 w 5252311"/>
              <a:gd name="connsiteY9848" fmla="*/ 3619054 h 5873374"/>
              <a:gd name="connsiteX9849" fmla="*/ 3631803 w 5252311"/>
              <a:gd name="connsiteY9849" fmla="*/ 3616193 h 5873374"/>
              <a:gd name="connsiteX9850" fmla="*/ 3621572 w 5252311"/>
              <a:gd name="connsiteY9850" fmla="*/ 3617083 h 5873374"/>
              <a:gd name="connsiteX9851" fmla="*/ 3615409 w 5252311"/>
              <a:gd name="connsiteY9851" fmla="*/ 3623250 h 5873374"/>
              <a:gd name="connsiteX9852" fmla="*/ 3617188 w 5252311"/>
              <a:gd name="connsiteY9852" fmla="*/ 3632850 h 5873374"/>
              <a:gd name="connsiteX9853" fmla="*/ 3624432 w 5252311"/>
              <a:gd name="connsiteY9853" fmla="*/ 3626111 h 5873374"/>
              <a:gd name="connsiteX9854" fmla="*/ 3632565 w 5252311"/>
              <a:gd name="connsiteY9854" fmla="*/ 3619054 h 5873374"/>
              <a:gd name="connsiteX9855" fmla="*/ 3631803 w 5252311"/>
              <a:gd name="connsiteY9855" fmla="*/ 3616193 h 5873374"/>
              <a:gd name="connsiteX9856" fmla="*/ 2944953 w 5252311"/>
              <a:gd name="connsiteY9856" fmla="*/ 3616129 h 5873374"/>
              <a:gd name="connsiteX9857" fmla="*/ 2952006 w 5252311"/>
              <a:gd name="connsiteY9857" fmla="*/ 3622868 h 5873374"/>
              <a:gd name="connsiteX9858" fmla="*/ 2944190 w 5252311"/>
              <a:gd name="connsiteY9858" fmla="*/ 3621914 h 5873374"/>
              <a:gd name="connsiteX9859" fmla="*/ 2944953 w 5252311"/>
              <a:gd name="connsiteY9859" fmla="*/ 3616129 h 5873374"/>
              <a:gd name="connsiteX9860" fmla="*/ 2700482 w 5252311"/>
              <a:gd name="connsiteY9860" fmla="*/ 3615557 h 5873374"/>
              <a:gd name="connsiteX9861" fmla="*/ 2699608 w 5252311"/>
              <a:gd name="connsiteY9861" fmla="*/ 3620452 h 5873374"/>
              <a:gd name="connsiteX9862" fmla="*/ 2693508 w 5252311"/>
              <a:gd name="connsiteY9862" fmla="*/ 3621787 h 5873374"/>
              <a:gd name="connsiteX9863" fmla="*/ 2694588 w 5252311"/>
              <a:gd name="connsiteY9863" fmla="*/ 3616765 h 5873374"/>
              <a:gd name="connsiteX9864" fmla="*/ 2700482 w 5252311"/>
              <a:gd name="connsiteY9864" fmla="*/ 3615557 h 5873374"/>
              <a:gd name="connsiteX9865" fmla="*/ 4131483 w 5252311"/>
              <a:gd name="connsiteY9865" fmla="*/ 3613968 h 5873374"/>
              <a:gd name="connsiteX9866" fmla="*/ 4130435 w 5252311"/>
              <a:gd name="connsiteY9866" fmla="*/ 3621470 h 5873374"/>
              <a:gd name="connsiteX9867" fmla="*/ 4133866 w 5252311"/>
              <a:gd name="connsiteY9867" fmla="*/ 3628082 h 5873374"/>
              <a:gd name="connsiteX9868" fmla="*/ 4134438 w 5252311"/>
              <a:gd name="connsiteY9868" fmla="*/ 3617719 h 5873374"/>
              <a:gd name="connsiteX9869" fmla="*/ 4131483 w 5252311"/>
              <a:gd name="connsiteY9869" fmla="*/ 3613968 h 5873374"/>
              <a:gd name="connsiteX9870" fmla="*/ 3427119 w 5252311"/>
              <a:gd name="connsiteY9870" fmla="*/ 3613507 h 5873374"/>
              <a:gd name="connsiteX9871" fmla="*/ 3412893 w 5252311"/>
              <a:gd name="connsiteY9871" fmla="*/ 3616384 h 5873374"/>
              <a:gd name="connsiteX9872" fmla="*/ 3379341 w 5252311"/>
              <a:gd name="connsiteY9872" fmla="*/ 3620771 h 5873374"/>
              <a:gd name="connsiteX9873" fmla="*/ 3362947 w 5252311"/>
              <a:gd name="connsiteY9873" fmla="*/ 3623758 h 5873374"/>
              <a:gd name="connsiteX9874" fmla="*/ 3370509 w 5252311"/>
              <a:gd name="connsiteY9874" fmla="*/ 3627700 h 5873374"/>
              <a:gd name="connsiteX9875" fmla="*/ 3373495 w 5252311"/>
              <a:gd name="connsiteY9875" fmla="*/ 3633040 h 5873374"/>
              <a:gd name="connsiteX9876" fmla="*/ 3385378 w 5252311"/>
              <a:gd name="connsiteY9876" fmla="*/ 3644738 h 5873374"/>
              <a:gd name="connsiteX9877" fmla="*/ 3397706 w 5252311"/>
              <a:gd name="connsiteY9877" fmla="*/ 3643085 h 5873374"/>
              <a:gd name="connsiteX9878" fmla="*/ 3390652 w 5252311"/>
              <a:gd name="connsiteY9878" fmla="*/ 3638762 h 5873374"/>
              <a:gd name="connsiteX9879" fmla="*/ 3384298 w 5252311"/>
              <a:gd name="connsiteY9879" fmla="*/ 3633613 h 5873374"/>
              <a:gd name="connsiteX9880" fmla="*/ 3412130 w 5252311"/>
              <a:gd name="connsiteY9880" fmla="*/ 3623695 h 5873374"/>
              <a:gd name="connsiteX9881" fmla="*/ 3434244 w 5252311"/>
              <a:gd name="connsiteY9881" fmla="*/ 3613587 h 5873374"/>
              <a:gd name="connsiteX9882" fmla="*/ 3427119 w 5252311"/>
              <a:gd name="connsiteY9882" fmla="*/ 3613507 h 5873374"/>
              <a:gd name="connsiteX9883" fmla="*/ 2878423 w 5252311"/>
              <a:gd name="connsiteY9883" fmla="*/ 3610344 h 5873374"/>
              <a:gd name="connsiteX9884" fmla="*/ 2886493 w 5252311"/>
              <a:gd name="connsiteY9884" fmla="*/ 3614858 h 5873374"/>
              <a:gd name="connsiteX9885" fmla="*/ 2884332 w 5252311"/>
              <a:gd name="connsiteY9885" fmla="*/ 3616892 h 5873374"/>
              <a:gd name="connsiteX9886" fmla="*/ 2878423 w 5252311"/>
              <a:gd name="connsiteY9886" fmla="*/ 3610344 h 5873374"/>
              <a:gd name="connsiteX9887" fmla="*/ 3174538 w 5252311"/>
              <a:gd name="connsiteY9887" fmla="*/ 3608246 h 5873374"/>
              <a:gd name="connsiteX9888" fmla="*/ 3168311 w 5252311"/>
              <a:gd name="connsiteY9888" fmla="*/ 3615176 h 5873374"/>
              <a:gd name="connsiteX9889" fmla="*/ 3184197 w 5252311"/>
              <a:gd name="connsiteY9889" fmla="*/ 3616829 h 5873374"/>
              <a:gd name="connsiteX9890" fmla="*/ 3174538 w 5252311"/>
              <a:gd name="connsiteY9890" fmla="*/ 3608246 h 5873374"/>
              <a:gd name="connsiteX9891" fmla="*/ 3527972 w 5252311"/>
              <a:gd name="connsiteY9891" fmla="*/ 3607865 h 5873374"/>
              <a:gd name="connsiteX9892" fmla="*/ 3507574 w 5252311"/>
              <a:gd name="connsiteY9892" fmla="*/ 3613650 h 5873374"/>
              <a:gd name="connsiteX9893" fmla="*/ 3492132 w 5252311"/>
              <a:gd name="connsiteY9893" fmla="*/ 3620643 h 5873374"/>
              <a:gd name="connsiteX9894" fmla="*/ 3504524 w 5252311"/>
              <a:gd name="connsiteY9894" fmla="*/ 3620643 h 5873374"/>
              <a:gd name="connsiteX9895" fmla="*/ 3527908 w 5252311"/>
              <a:gd name="connsiteY9895" fmla="*/ 3614222 h 5873374"/>
              <a:gd name="connsiteX9896" fmla="*/ 3538138 w 5252311"/>
              <a:gd name="connsiteY9896" fmla="*/ 3608437 h 5873374"/>
              <a:gd name="connsiteX9897" fmla="*/ 3527972 w 5252311"/>
              <a:gd name="connsiteY9897" fmla="*/ 3607865 h 5873374"/>
              <a:gd name="connsiteX9898" fmla="*/ 2812019 w 5252311"/>
              <a:gd name="connsiteY9898" fmla="*/ 3607292 h 5873374"/>
              <a:gd name="connsiteX9899" fmla="*/ 2815577 w 5252311"/>
              <a:gd name="connsiteY9899" fmla="*/ 3610916 h 5873374"/>
              <a:gd name="connsiteX9900" fmla="*/ 2813861 w 5252311"/>
              <a:gd name="connsiteY9900" fmla="*/ 3614349 h 5873374"/>
              <a:gd name="connsiteX9901" fmla="*/ 2810303 w 5252311"/>
              <a:gd name="connsiteY9901" fmla="*/ 3610725 h 5873374"/>
              <a:gd name="connsiteX9902" fmla="*/ 2812019 w 5252311"/>
              <a:gd name="connsiteY9902" fmla="*/ 3607292 h 5873374"/>
              <a:gd name="connsiteX9903" fmla="*/ 2566801 w 5252311"/>
              <a:gd name="connsiteY9903" fmla="*/ 3601889 h 5873374"/>
              <a:gd name="connsiteX9904" fmla="*/ 2569978 w 5252311"/>
              <a:gd name="connsiteY9904" fmla="*/ 3605513 h 5873374"/>
              <a:gd name="connsiteX9905" fmla="*/ 2564386 w 5252311"/>
              <a:gd name="connsiteY9905" fmla="*/ 3608819 h 5873374"/>
              <a:gd name="connsiteX9906" fmla="*/ 2561209 w 5252311"/>
              <a:gd name="connsiteY9906" fmla="*/ 3605195 h 5873374"/>
              <a:gd name="connsiteX9907" fmla="*/ 2566801 w 5252311"/>
              <a:gd name="connsiteY9907" fmla="*/ 3601889 h 5873374"/>
              <a:gd name="connsiteX9908" fmla="*/ 4017548 w 5252311"/>
              <a:gd name="connsiteY9908" fmla="*/ 3600038 h 5873374"/>
              <a:gd name="connsiteX9909" fmla="*/ 4009828 w 5252311"/>
              <a:gd name="connsiteY9909" fmla="*/ 3602016 h 5873374"/>
              <a:gd name="connsiteX9910" fmla="*/ 4004871 w 5252311"/>
              <a:gd name="connsiteY9910" fmla="*/ 3614541 h 5873374"/>
              <a:gd name="connsiteX9911" fmla="*/ 4023363 w 5252311"/>
              <a:gd name="connsiteY9911" fmla="*/ 3614159 h 5873374"/>
              <a:gd name="connsiteX9912" fmla="*/ 4020503 w 5252311"/>
              <a:gd name="connsiteY9912" fmla="*/ 3603542 h 5873374"/>
              <a:gd name="connsiteX9913" fmla="*/ 4017548 w 5252311"/>
              <a:gd name="connsiteY9913" fmla="*/ 3600038 h 5873374"/>
              <a:gd name="connsiteX9914" fmla="*/ 3508026 w 5252311"/>
              <a:gd name="connsiteY9914" fmla="*/ 3598925 h 5873374"/>
              <a:gd name="connsiteX9915" fmla="*/ 3488383 w 5252311"/>
              <a:gd name="connsiteY9915" fmla="*/ 3601826 h 5873374"/>
              <a:gd name="connsiteX9916" fmla="*/ 3452100 w 5252311"/>
              <a:gd name="connsiteY9916" fmla="*/ 3614159 h 5873374"/>
              <a:gd name="connsiteX9917" fmla="*/ 3479296 w 5252311"/>
              <a:gd name="connsiteY9917" fmla="*/ 3610408 h 5873374"/>
              <a:gd name="connsiteX9918" fmla="*/ 3498169 w 5252311"/>
              <a:gd name="connsiteY9918" fmla="*/ 3603796 h 5873374"/>
              <a:gd name="connsiteX9919" fmla="*/ 3508026 w 5252311"/>
              <a:gd name="connsiteY9919" fmla="*/ 3598925 h 5873374"/>
              <a:gd name="connsiteX9920" fmla="*/ 2700816 w 5252311"/>
              <a:gd name="connsiteY9920" fmla="*/ 3598328 h 5873374"/>
              <a:gd name="connsiteX9921" fmla="*/ 2710855 w 5252311"/>
              <a:gd name="connsiteY9921" fmla="*/ 3602715 h 5873374"/>
              <a:gd name="connsiteX9922" fmla="*/ 2719752 w 5252311"/>
              <a:gd name="connsiteY9922" fmla="*/ 3604813 h 5873374"/>
              <a:gd name="connsiteX9923" fmla="*/ 2727123 w 5252311"/>
              <a:gd name="connsiteY9923" fmla="*/ 3600681 h 5873374"/>
              <a:gd name="connsiteX9924" fmla="*/ 2723882 w 5252311"/>
              <a:gd name="connsiteY9924" fmla="*/ 3612632 h 5873374"/>
              <a:gd name="connsiteX9925" fmla="*/ 2725344 w 5252311"/>
              <a:gd name="connsiteY9925" fmla="*/ 3620579 h 5873374"/>
              <a:gd name="connsiteX9926" fmla="*/ 2725407 w 5252311"/>
              <a:gd name="connsiteY9926" fmla="*/ 3636472 h 5873374"/>
              <a:gd name="connsiteX9927" fmla="*/ 2720514 w 5252311"/>
              <a:gd name="connsiteY9927" fmla="*/ 3647725 h 5873374"/>
              <a:gd name="connsiteX9928" fmla="*/ 2717655 w 5252311"/>
              <a:gd name="connsiteY9928" fmla="*/ 3648997 h 5873374"/>
              <a:gd name="connsiteX9929" fmla="*/ 2711936 w 5252311"/>
              <a:gd name="connsiteY9929" fmla="*/ 3661584 h 5873374"/>
              <a:gd name="connsiteX9930" fmla="*/ 2693381 w 5252311"/>
              <a:gd name="connsiteY9930" fmla="*/ 3688603 h 5873374"/>
              <a:gd name="connsiteX9931" fmla="*/ 2694779 w 5252311"/>
              <a:gd name="connsiteY9931" fmla="*/ 3683454 h 5873374"/>
              <a:gd name="connsiteX9932" fmla="*/ 2702531 w 5252311"/>
              <a:gd name="connsiteY9932" fmla="*/ 3677732 h 5873374"/>
              <a:gd name="connsiteX9933" fmla="*/ 2686454 w 5252311"/>
              <a:gd name="connsiteY9933" fmla="*/ 3680339 h 5873374"/>
              <a:gd name="connsiteX9934" fmla="*/ 2681244 w 5252311"/>
              <a:gd name="connsiteY9934" fmla="*/ 3683327 h 5873374"/>
              <a:gd name="connsiteX9935" fmla="*/ 2687154 w 5252311"/>
              <a:gd name="connsiteY9935" fmla="*/ 3670930 h 5873374"/>
              <a:gd name="connsiteX9936" fmla="*/ 2694397 w 5252311"/>
              <a:gd name="connsiteY9936" fmla="*/ 3655354 h 5873374"/>
              <a:gd name="connsiteX9937" fmla="*/ 2697511 w 5252311"/>
              <a:gd name="connsiteY9937" fmla="*/ 3652303 h 5873374"/>
              <a:gd name="connsiteX9938" fmla="*/ 2705708 w 5252311"/>
              <a:gd name="connsiteY9938" fmla="*/ 3639270 h 5873374"/>
              <a:gd name="connsiteX9939" fmla="*/ 2698591 w 5252311"/>
              <a:gd name="connsiteY9939" fmla="*/ 3641622 h 5873374"/>
              <a:gd name="connsiteX9940" fmla="*/ 2693317 w 5252311"/>
              <a:gd name="connsiteY9940" fmla="*/ 3641940 h 5873374"/>
              <a:gd name="connsiteX9941" fmla="*/ 2696939 w 5252311"/>
              <a:gd name="connsiteY9941" fmla="*/ 3638189 h 5873374"/>
              <a:gd name="connsiteX9942" fmla="*/ 2705836 w 5252311"/>
              <a:gd name="connsiteY9942" fmla="*/ 3611488 h 5873374"/>
              <a:gd name="connsiteX9943" fmla="*/ 2699481 w 5252311"/>
              <a:gd name="connsiteY9943" fmla="*/ 3606720 h 5873374"/>
              <a:gd name="connsiteX9944" fmla="*/ 2700816 w 5252311"/>
              <a:gd name="connsiteY9944" fmla="*/ 3598328 h 5873374"/>
              <a:gd name="connsiteX9945" fmla="*/ 3230139 w 5252311"/>
              <a:gd name="connsiteY9945" fmla="*/ 3596295 h 5873374"/>
              <a:gd name="connsiteX9946" fmla="*/ 3202434 w 5252311"/>
              <a:gd name="connsiteY9946" fmla="*/ 3604877 h 5873374"/>
              <a:gd name="connsiteX9947" fmla="*/ 3217875 w 5252311"/>
              <a:gd name="connsiteY9947" fmla="*/ 3607865 h 5873374"/>
              <a:gd name="connsiteX9948" fmla="*/ 3235032 w 5252311"/>
              <a:gd name="connsiteY9948" fmla="*/ 3613778 h 5873374"/>
              <a:gd name="connsiteX9949" fmla="*/ 3227280 w 5252311"/>
              <a:gd name="connsiteY9949" fmla="*/ 3618927 h 5873374"/>
              <a:gd name="connsiteX9950" fmla="*/ 3221561 w 5252311"/>
              <a:gd name="connsiteY9950" fmla="*/ 3622424 h 5873374"/>
              <a:gd name="connsiteX9951" fmla="*/ 3234651 w 5252311"/>
              <a:gd name="connsiteY9951" fmla="*/ 3624331 h 5873374"/>
              <a:gd name="connsiteX9952" fmla="*/ 3241641 w 5252311"/>
              <a:gd name="connsiteY9952" fmla="*/ 3625984 h 5873374"/>
              <a:gd name="connsiteX9953" fmla="*/ 3247614 w 5252311"/>
              <a:gd name="connsiteY9953" fmla="*/ 3631324 h 5873374"/>
              <a:gd name="connsiteX9954" fmla="*/ 3244056 w 5252311"/>
              <a:gd name="connsiteY9954" fmla="*/ 3633104 h 5873374"/>
              <a:gd name="connsiteX9955" fmla="*/ 3234270 w 5252311"/>
              <a:gd name="connsiteY9955" fmla="*/ 3636283 h 5873374"/>
              <a:gd name="connsiteX9956" fmla="*/ 3250219 w 5252311"/>
              <a:gd name="connsiteY9956" fmla="*/ 3641941 h 5873374"/>
              <a:gd name="connsiteX9957" fmla="*/ 3253651 w 5252311"/>
              <a:gd name="connsiteY9957" fmla="*/ 3643848 h 5873374"/>
              <a:gd name="connsiteX9958" fmla="*/ 3257718 w 5252311"/>
              <a:gd name="connsiteY9958" fmla="*/ 3648044 h 5873374"/>
              <a:gd name="connsiteX9959" fmla="*/ 3275383 w 5252311"/>
              <a:gd name="connsiteY9959" fmla="*/ 3650777 h 5873374"/>
              <a:gd name="connsiteX9960" fmla="*/ 3286503 w 5252311"/>
              <a:gd name="connsiteY9960" fmla="*/ 3649443 h 5873374"/>
              <a:gd name="connsiteX9961" fmla="*/ 3282754 w 5252311"/>
              <a:gd name="connsiteY9961" fmla="*/ 3645437 h 5873374"/>
              <a:gd name="connsiteX9962" fmla="*/ 3270236 w 5252311"/>
              <a:gd name="connsiteY9962" fmla="*/ 3637936 h 5873374"/>
              <a:gd name="connsiteX9963" fmla="*/ 3268901 w 5252311"/>
              <a:gd name="connsiteY9963" fmla="*/ 3630879 h 5873374"/>
              <a:gd name="connsiteX9964" fmla="*/ 3278497 w 5252311"/>
              <a:gd name="connsiteY9964" fmla="*/ 3627700 h 5873374"/>
              <a:gd name="connsiteX9965" fmla="*/ 3312239 w 5252311"/>
              <a:gd name="connsiteY9965" fmla="*/ 3627319 h 5873374"/>
              <a:gd name="connsiteX9966" fmla="*/ 3345027 w 5252311"/>
              <a:gd name="connsiteY9966" fmla="*/ 3620262 h 5873374"/>
              <a:gd name="connsiteX9967" fmla="*/ 3328697 w 5252311"/>
              <a:gd name="connsiteY9967" fmla="*/ 3618291 h 5873374"/>
              <a:gd name="connsiteX9968" fmla="*/ 3310586 w 5252311"/>
              <a:gd name="connsiteY9968" fmla="*/ 3614795 h 5873374"/>
              <a:gd name="connsiteX9969" fmla="*/ 3287901 w 5252311"/>
              <a:gd name="connsiteY9969" fmla="*/ 3606975 h 5873374"/>
              <a:gd name="connsiteX9970" fmla="*/ 3262992 w 5252311"/>
              <a:gd name="connsiteY9970" fmla="*/ 3601126 h 5873374"/>
              <a:gd name="connsiteX9971" fmla="*/ 3230139 w 5252311"/>
              <a:gd name="connsiteY9971" fmla="*/ 3596295 h 5873374"/>
              <a:gd name="connsiteX9972" fmla="*/ 4419919 w 5252311"/>
              <a:gd name="connsiteY9972" fmla="*/ 3595635 h 5873374"/>
              <a:gd name="connsiteX9973" fmla="*/ 4417782 w 5252311"/>
              <a:gd name="connsiteY9973" fmla="*/ 3598647 h 5873374"/>
              <a:gd name="connsiteX9974" fmla="*/ 4412826 w 5252311"/>
              <a:gd name="connsiteY9974" fmla="*/ 3626619 h 5873374"/>
              <a:gd name="connsiteX9975" fmla="*/ 4415812 w 5252311"/>
              <a:gd name="connsiteY9975" fmla="*/ 3620961 h 5873374"/>
              <a:gd name="connsiteX9976" fmla="*/ 4420197 w 5252311"/>
              <a:gd name="connsiteY9976" fmla="*/ 3610726 h 5873374"/>
              <a:gd name="connsiteX9977" fmla="*/ 4423056 w 5252311"/>
              <a:gd name="connsiteY9977" fmla="*/ 3599918 h 5873374"/>
              <a:gd name="connsiteX9978" fmla="*/ 4419919 w 5252311"/>
              <a:gd name="connsiteY9978" fmla="*/ 3595635 h 5873374"/>
              <a:gd name="connsiteX9979" fmla="*/ 2955120 w 5252311"/>
              <a:gd name="connsiteY9979" fmla="*/ 3593306 h 5873374"/>
              <a:gd name="connsiteX9980" fmla="*/ 2956327 w 5252311"/>
              <a:gd name="connsiteY9980" fmla="*/ 3598647 h 5873374"/>
              <a:gd name="connsiteX9981" fmla="*/ 2950989 w 5252311"/>
              <a:gd name="connsiteY9981" fmla="*/ 3599855 h 5873374"/>
              <a:gd name="connsiteX9982" fmla="*/ 2949782 w 5252311"/>
              <a:gd name="connsiteY9982" fmla="*/ 3594514 h 5873374"/>
              <a:gd name="connsiteX9983" fmla="*/ 2955120 w 5252311"/>
              <a:gd name="connsiteY9983" fmla="*/ 3593306 h 5873374"/>
              <a:gd name="connsiteX9984" fmla="*/ 3664465 w 5252311"/>
              <a:gd name="connsiteY9984" fmla="*/ 3592480 h 5873374"/>
              <a:gd name="connsiteX9985" fmla="*/ 3660016 w 5252311"/>
              <a:gd name="connsiteY9985" fmla="*/ 3598456 h 5873374"/>
              <a:gd name="connsiteX9986" fmla="*/ 3658745 w 5252311"/>
              <a:gd name="connsiteY9986" fmla="*/ 3609454 h 5873374"/>
              <a:gd name="connsiteX9987" fmla="*/ 3645846 w 5252311"/>
              <a:gd name="connsiteY9987" fmla="*/ 3622233 h 5873374"/>
              <a:gd name="connsiteX9988" fmla="*/ 3633455 w 5252311"/>
              <a:gd name="connsiteY9988" fmla="*/ 3630053 h 5873374"/>
              <a:gd name="connsiteX9989" fmla="*/ 3642923 w 5252311"/>
              <a:gd name="connsiteY9989" fmla="*/ 3630370 h 5873374"/>
              <a:gd name="connsiteX9990" fmla="*/ 3652518 w 5252311"/>
              <a:gd name="connsiteY9990" fmla="*/ 3627192 h 5873374"/>
              <a:gd name="connsiteX9991" fmla="*/ 3661160 w 5252311"/>
              <a:gd name="connsiteY9991" fmla="*/ 3620771 h 5873374"/>
              <a:gd name="connsiteX9992" fmla="*/ 3668913 w 5252311"/>
              <a:gd name="connsiteY9992" fmla="*/ 3600872 h 5873374"/>
              <a:gd name="connsiteX9993" fmla="*/ 3666117 w 5252311"/>
              <a:gd name="connsiteY9993" fmla="*/ 3595722 h 5873374"/>
              <a:gd name="connsiteX9994" fmla="*/ 3664465 w 5252311"/>
              <a:gd name="connsiteY9994" fmla="*/ 3592480 h 5873374"/>
              <a:gd name="connsiteX9995" fmla="*/ 2840550 w 5252311"/>
              <a:gd name="connsiteY9995" fmla="*/ 3591844 h 5873374"/>
              <a:gd name="connsiteX9996" fmla="*/ 2859677 w 5252311"/>
              <a:gd name="connsiteY9996" fmla="*/ 3606212 h 5873374"/>
              <a:gd name="connsiteX9997" fmla="*/ 2847540 w 5252311"/>
              <a:gd name="connsiteY9997" fmla="*/ 3601062 h 5873374"/>
              <a:gd name="connsiteX9998" fmla="*/ 2840550 w 5252311"/>
              <a:gd name="connsiteY9998" fmla="*/ 3591844 h 5873374"/>
              <a:gd name="connsiteX9999" fmla="*/ 3027687 w 5252311"/>
              <a:gd name="connsiteY9999" fmla="*/ 3591336 h 5873374"/>
              <a:gd name="connsiteX10000" fmla="*/ 3041858 w 5252311"/>
              <a:gd name="connsiteY10000" fmla="*/ 3597884 h 5873374"/>
              <a:gd name="connsiteX10001" fmla="*/ 3039506 w 5252311"/>
              <a:gd name="connsiteY10001" fmla="*/ 3594070 h 5873374"/>
              <a:gd name="connsiteX10002" fmla="*/ 3027687 w 5252311"/>
              <a:gd name="connsiteY10002" fmla="*/ 3591336 h 5873374"/>
              <a:gd name="connsiteX10003" fmla="*/ 4471375 w 5252311"/>
              <a:gd name="connsiteY10003" fmla="*/ 3590954 h 5873374"/>
              <a:gd name="connsiteX10004" fmla="*/ 4471859 w 5252311"/>
              <a:gd name="connsiteY10004" fmla="*/ 3596230 h 5873374"/>
              <a:gd name="connsiteX10005" fmla="*/ 4468047 w 5252311"/>
              <a:gd name="connsiteY10005" fmla="*/ 3603986 h 5873374"/>
              <a:gd name="connsiteX10006" fmla="*/ 4468555 w 5252311"/>
              <a:gd name="connsiteY10006" fmla="*/ 3593497 h 5873374"/>
              <a:gd name="connsiteX10007" fmla="*/ 4471375 w 5252311"/>
              <a:gd name="connsiteY10007" fmla="*/ 3590954 h 5873374"/>
              <a:gd name="connsiteX10008" fmla="*/ 4458006 w 5252311"/>
              <a:gd name="connsiteY10008" fmla="*/ 3589619 h 5873374"/>
              <a:gd name="connsiteX10009" fmla="*/ 4461374 w 5252311"/>
              <a:gd name="connsiteY10009" fmla="*/ 3593243 h 5873374"/>
              <a:gd name="connsiteX10010" fmla="*/ 4457752 w 5252311"/>
              <a:gd name="connsiteY10010" fmla="*/ 3596613 h 5873374"/>
              <a:gd name="connsiteX10011" fmla="*/ 4454384 w 5252311"/>
              <a:gd name="connsiteY10011" fmla="*/ 3592989 h 5873374"/>
              <a:gd name="connsiteX10012" fmla="*/ 4458006 w 5252311"/>
              <a:gd name="connsiteY10012" fmla="*/ 3589619 h 5873374"/>
              <a:gd name="connsiteX10013" fmla="*/ 2625007 w 5252311"/>
              <a:gd name="connsiteY10013" fmla="*/ 3588284 h 5873374"/>
              <a:gd name="connsiteX10014" fmla="*/ 2626278 w 5252311"/>
              <a:gd name="connsiteY10014" fmla="*/ 3591589 h 5873374"/>
              <a:gd name="connsiteX10015" fmla="*/ 2622593 w 5252311"/>
              <a:gd name="connsiteY10015" fmla="*/ 3596930 h 5873374"/>
              <a:gd name="connsiteX10016" fmla="*/ 2625007 w 5252311"/>
              <a:gd name="connsiteY10016" fmla="*/ 3588284 h 5873374"/>
              <a:gd name="connsiteX10017" fmla="*/ 4076613 w 5252311"/>
              <a:gd name="connsiteY10017" fmla="*/ 3586314 h 5873374"/>
              <a:gd name="connsiteX10018" fmla="*/ 4064794 w 5252311"/>
              <a:gd name="connsiteY10018" fmla="*/ 3599028 h 5873374"/>
              <a:gd name="connsiteX10019" fmla="*/ 4063141 w 5252311"/>
              <a:gd name="connsiteY10019" fmla="*/ 3606021 h 5873374"/>
              <a:gd name="connsiteX10020" fmla="*/ 4072546 w 5252311"/>
              <a:gd name="connsiteY10020" fmla="*/ 3602525 h 5873374"/>
              <a:gd name="connsiteX10021" fmla="*/ 4074897 w 5252311"/>
              <a:gd name="connsiteY10021" fmla="*/ 3601190 h 5873374"/>
              <a:gd name="connsiteX10022" fmla="*/ 4077312 w 5252311"/>
              <a:gd name="connsiteY10022" fmla="*/ 3591971 h 5873374"/>
              <a:gd name="connsiteX10023" fmla="*/ 4076613 w 5252311"/>
              <a:gd name="connsiteY10023" fmla="*/ 3586314 h 5873374"/>
              <a:gd name="connsiteX10024" fmla="*/ 2593617 w 5252311"/>
              <a:gd name="connsiteY10024" fmla="*/ 3585359 h 5873374"/>
              <a:gd name="connsiteX10025" fmla="*/ 2594506 w 5252311"/>
              <a:gd name="connsiteY10025" fmla="*/ 3590636 h 5873374"/>
              <a:gd name="connsiteX10026" fmla="*/ 2589423 w 5252311"/>
              <a:gd name="connsiteY10026" fmla="*/ 3595722 h 5873374"/>
              <a:gd name="connsiteX10027" fmla="*/ 2588533 w 5252311"/>
              <a:gd name="connsiteY10027" fmla="*/ 3590445 h 5873374"/>
              <a:gd name="connsiteX10028" fmla="*/ 2593617 w 5252311"/>
              <a:gd name="connsiteY10028" fmla="*/ 3585359 h 5873374"/>
              <a:gd name="connsiteX10029" fmla="*/ 3404505 w 5252311"/>
              <a:gd name="connsiteY10029" fmla="*/ 3579702 h 5873374"/>
              <a:gd name="connsiteX10030" fmla="*/ 3381502 w 5252311"/>
              <a:gd name="connsiteY10030" fmla="*/ 3580083 h 5873374"/>
              <a:gd name="connsiteX10031" fmla="*/ 3368285 w 5252311"/>
              <a:gd name="connsiteY10031" fmla="*/ 3580973 h 5873374"/>
              <a:gd name="connsiteX10032" fmla="*/ 3409589 w 5252311"/>
              <a:gd name="connsiteY10032" fmla="*/ 3584597 h 5873374"/>
              <a:gd name="connsiteX10033" fmla="*/ 3421725 w 5252311"/>
              <a:gd name="connsiteY10033" fmla="*/ 3579956 h 5873374"/>
              <a:gd name="connsiteX10034" fmla="*/ 3404505 w 5252311"/>
              <a:gd name="connsiteY10034" fmla="*/ 3579702 h 5873374"/>
              <a:gd name="connsiteX10035" fmla="*/ 3436722 w 5252311"/>
              <a:gd name="connsiteY10035" fmla="*/ 3573663 h 5873374"/>
              <a:gd name="connsiteX10036" fmla="*/ 3433163 w 5252311"/>
              <a:gd name="connsiteY10036" fmla="*/ 3575125 h 5873374"/>
              <a:gd name="connsiteX10037" fmla="*/ 3436531 w 5252311"/>
              <a:gd name="connsiteY10037" fmla="*/ 3578939 h 5873374"/>
              <a:gd name="connsiteX10038" fmla="*/ 3440090 w 5252311"/>
              <a:gd name="connsiteY10038" fmla="*/ 3577477 h 5873374"/>
              <a:gd name="connsiteX10039" fmla="*/ 3436722 w 5252311"/>
              <a:gd name="connsiteY10039" fmla="*/ 3573663 h 5873374"/>
              <a:gd name="connsiteX10040" fmla="*/ 3614773 w 5252311"/>
              <a:gd name="connsiteY10040" fmla="*/ 3573090 h 5873374"/>
              <a:gd name="connsiteX10041" fmla="*/ 3600412 w 5252311"/>
              <a:gd name="connsiteY10041" fmla="*/ 3577350 h 5873374"/>
              <a:gd name="connsiteX10042" fmla="*/ 3591897 w 5252311"/>
              <a:gd name="connsiteY10042" fmla="*/ 3583834 h 5873374"/>
              <a:gd name="connsiteX10043" fmla="*/ 3613439 w 5252311"/>
              <a:gd name="connsiteY10043" fmla="*/ 3577986 h 5873374"/>
              <a:gd name="connsiteX10044" fmla="*/ 3614773 w 5252311"/>
              <a:gd name="connsiteY10044" fmla="*/ 3573090 h 5873374"/>
              <a:gd name="connsiteX10045" fmla="*/ 3099875 w 5252311"/>
              <a:gd name="connsiteY10045" fmla="*/ 3569641 h 5873374"/>
              <a:gd name="connsiteX10046" fmla="*/ 3093074 w 5252311"/>
              <a:gd name="connsiteY10046" fmla="*/ 3569657 h 5873374"/>
              <a:gd name="connsiteX10047" fmla="*/ 3100509 w 5252311"/>
              <a:gd name="connsiteY10047" fmla="*/ 3577032 h 5873374"/>
              <a:gd name="connsiteX10048" fmla="*/ 3117793 w 5252311"/>
              <a:gd name="connsiteY10048" fmla="*/ 3580528 h 5873374"/>
              <a:gd name="connsiteX10049" fmla="*/ 3123957 w 5252311"/>
              <a:gd name="connsiteY10049" fmla="*/ 3580592 h 5873374"/>
              <a:gd name="connsiteX10050" fmla="*/ 3099875 w 5252311"/>
              <a:gd name="connsiteY10050" fmla="*/ 3569641 h 5873374"/>
              <a:gd name="connsiteX10051" fmla="*/ 3077061 w 5252311"/>
              <a:gd name="connsiteY10051" fmla="*/ 3568004 h 5873374"/>
              <a:gd name="connsiteX10052" fmla="*/ 3083416 w 5252311"/>
              <a:gd name="connsiteY10052" fmla="*/ 3574934 h 5873374"/>
              <a:gd name="connsiteX10053" fmla="*/ 3082844 w 5252311"/>
              <a:gd name="connsiteY10053" fmla="*/ 3570674 h 5873374"/>
              <a:gd name="connsiteX10054" fmla="*/ 3077061 w 5252311"/>
              <a:gd name="connsiteY10054" fmla="*/ 3568004 h 5873374"/>
              <a:gd name="connsiteX10055" fmla="*/ 4397385 w 5252311"/>
              <a:gd name="connsiteY10055" fmla="*/ 3567051 h 5873374"/>
              <a:gd name="connsiteX10056" fmla="*/ 4395542 w 5252311"/>
              <a:gd name="connsiteY10056" fmla="*/ 3569276 h 5873374"/>
              <a:gd name="connsiteX10057" fmla="*/ 4390140 w 5252311"/>
              <a:gd name="connsiteY10057" fmla="*/ 3573090 h 5873374"/>
              <a:gd name="connsiteX10058" fmla="*/ 4384612 w 5252311"/>
              <a:gd name="connsiteY10058" fmla="*/ 3579956 h 5873374"/>
              <a:gd name="connsiteX10059" fmla="*/ 4386836 w 5252311"/>
              <a:gd name="connsiteY10059" fmla="*/ 3587013 h 5873374"/>
              <a:gd name="connsiteX10060" fmla="*/ 4397385 w 5252311"/>
              <a:gd name="connsiteY10060" fmla="*/ 3567051 h 5873374"/>
              <a:gd name="connsiteX10061" fmla="*/ 4510112 w 5252311"/>
              <a:gd name="connsiteY10061" fmla="*/ 3566923 h 5873374"/>
              <a:gd name="connsiteX10062" fmla="*/ 4510685 w 5252311"/>
              <a:gd name="connsiteY10062" fmla="*/ 3575696 h 5873374"/>
              <a:gd name="connsiteX10063" fmla="*/ 4503885 w 5252311"/>
              <a:gd name="connsiteY10063" fmla="*/ 3584215 h 5873374"/>
              <a:gd name="connsiteX10064" fmla="*/ 4503313 w 5252311"/>
              <a:gd name="connsiteY10064" fmla="*/ 3575442 h 5873374"/>
              <a:gd name="connsiteX10065" fmla="*/ 4510112 w 5252311"/>
              <a:gd name="connsiteY10065" fmla="*/ 3566923 h 5873374"/>
              <a:gd name="connsiteX10066" fmla="*/ 3481997 w 5252311"/>
              <a:gd name="connsiteY10066" fmla="*/ 3565485 h 5873374"/>
              <a:gd name="connsiteX10067" fmla="*/ 3473832 w 5252311"/>
              <a:gd name="connsiteY10067" fmla="*/ 3566351 h 5873374"/>
              <a:gd name="connsiteX10068" fmla="*/ 3463347 w 5252311"/>
              <a:gd name="connsiteY10068" fmla="*/ 3574680 h 5873374"/>
              <a:gd name="connsiteX10069" fmla="*/ 3477390 w 5252311"/>
              <a:gd name="connsiteY10069" fmla="*/ 3569721 h 5873374"/>
              <a:gd name="connsiteX10070" fmla="*/ 3481997 w 5252311"/>
              <a:gd name="connsiteY10070" fmla="*/ 3565485 h 5873374"/>
              <a:gd name="connsiteX10071" fmla="*/ 2819334 w 5252311"/>
              <a:gd name="connsiteY10071" fmla="*/ 3563228 h 5873374"/>
              <a:gd name="connsiteX10072" fmla="*/ 2823774 w 5252311"/>
              <a:gd name="connsiteY10072" fmla="*/ 3570802 h 5873374"/>
              <a:gd name="connsiteX10073" fmla="*/ 2829111 w 5252311"/>
              <a:gd name="connsiteY10073" fmla="*/ 3572200 h 5873374"/>
              <a:gd name="connsiteX10074" fmla="*/ 2824282 w 5252311"/>
              <a:gd name="connsiteY10074" fmla="*/ 3564190 h 5873374"/>
              <a:gd name="connsiteX10075" fmla="*/ 2819334 w 5252311"/>
              <a:gd name="connsiteY10075" fmla="*/ 3563228 h 5873374"/>
              <a:gd name="connsiteX10076" fmla="*/ 3208598 w 5252311"/>
              <a:gd name="connsiteY10076" fmla="*/ 3559231 h 5873374"/>
              <a:gd name="connsiteX10077" fmla="*/ 3217176 w 5252311"/>
              <a:gd name="connsiteY10077" fmla="*/ 3565525 h 5873374"/>
              <a:gd name="connsiteX10078" fmla="*/ 3218384 w 5252311"/>
              <a:gd name="connsiteY10078" fmla="*/ 3561901 h 5873374"/>
              <a:gd name="connsiteX10079" fmla="*/ 3208598 w 5252311"/>
              <a:gd name="connsiteY10079" fmla="*/ 3559231 h 5873374"/>
              <a:gd name="connsiteX10080" fmla="*/ 2621195 w 5252311"/>
              <a:gd name="connsiteY10080" fmla="*/ 3559230 h 5873374"/>
              <a:gd name="connsiteX10081" fmla="*/ 2613697 w 5252311"/>
              <a:gd name="connsiteY10081" fmla="*/ 3570928 h 5873374"/>
              <a:gd name="connsiteX10082" fmla="*/ 2604483 w 5252311"/>
              <a:gd name="connsiteY10082" fmla="*/ 3576904 h 5873374"/>
              <a:gd name="connsiteX10083" fmla="*/ 2621195 w 5252311"/>
              <a:gd name="connsiteY10083" fmla="*/ 3559230 h 5873374"/>
              <a:gd name="connsiteX10084" fmla="*/ 4465822 w 5252311"/>
              <a:gd name="connsiteY10084" fmla="*/ 3558214 h 5873374"/>
              <a:gd name="connsiteX10085" fmla="*/ 4464679 w 5252311"/>
              <a:gd name="connsiteY10085" fmla="*/ 3569848 h 5873374"/>
              <a:gd name="connsiteX10086" fmla="*/ 4469571 w 5252311"/>
              <a:gd name="connsiteY10086" fmla="*/ 3570357 h 5873374"/>
              <a:gd name="connsiteX10087" fmla="*/ 4465822 w 5252311"/>
              <a:gd name="connsiteY10087" fmla="*/ 3558214 h 5873374"/>
              <a:gd name="connsiteX10088" fmla="*/ 2973865 w 5252311"/>
              <a:gd name="connsiteY10088" fmla="*/ 3555480 h 5873374"/>
              <a:gd name="connsiteX10089" fmla="*/ 3000999 w 5252311"/>
              <a:gd name="connsiteY10089" fmla="*/ 3571946 h 5873374"/>
              <a:gd name="connsiteX10090" fmla="*/ 2986701 w 5252311"/>
              <a:gd name="connsiteY10090" fmla="*/ 3559549 h 5873374"/>
              <a:gd name="connsiteX10091" fmla="*/ 2973865 w 5252311"/>
              <a:gd name="connsiteY10091" fmla="*/ 3555480 h 5873374"/>
              <a:gd name="connsiteX10092" fmla="*/ 2924682 w 5252311"/>
              <a:gd name="connsiteY10092" fmla="*/ 3555162 h 5873374"/>
              <a:gd name="connsiteX10093" fmla="*/ 2928050 w 5252311"/>
              <a:gd name="connsiteY10093" fmla="*/ 3558786 h 5873374"/>
              <a:gd name="connsiteX10094" fmla="*/ 2924428 w 5252311"/>
              <a:gd name="connsiteY10094" fmla="*/ 3562155 h 5873374"/>
              <a:gd name="connsiteX10095" fmla="*/ 2921060 w 5252311"/>
              <a:gd name="connsiteY10095" fmla="*/ 3558532 h 5873374"/>
              <a:gd name="connsiteX10096" fmla="*/ 2924682 w 5252311"/>
              <a:gd name="connsiteY10096" fmla="*/ 3555162 h 5873374"/>
              <a:gd name="connsiteX10097" fmla="*/ 3038617 w 5252311"/>
              <a:gd name="connsiteY10097" fmla="*/ 3552874 h 5873374"/>
              <a:gd name="connsiteX10098" fmla="*/ 3047132 w 5252311"/>
              <a:gd name="connsiteY10098" fmla="*/ 3559358 h 5873374"/>
              <a:gd name="connsiteX10099" fmla="*/ 3046369 w 5252311"/>
              <a:gd name="connsiteY10099" fmla="*/ 3555480 h 5873374"/>
              <a:gd name="connsiteX10100" fmla="*/ 3038617 w 5252311"/>
              <a:gd name="connsiteY10100" fmla="*/ 3552874 h 5873374"/>
              <a:gd name="connsiteX10101" fmla="*/ 2599860 w 5252311"/>
              <a:gd name="connsiteY10101" fmla="*/ 3550847 h 5873374"/>
              <a:gd name="connsiteX10102" fmla="*/ 2603021 w 5252311"/>
              <a:gd name="connsiteY10102" fmla="*/ 3556115 h 5873374"/>
              <a:gd name="connsiteX10103" fmla="*/ 2601432 w 5252311"/>
              <a:gd name="connsiteY10103" fmla="*/ 3559230 h 5873374"/>
              <a:gd name="connsiteX10104" fmla="*/ 2598128 w 5252311"/>
              <a:gd name="connsiteY10104" fmla="*/ 3553826 h 5873374"/>
              <a:gd name="connsiteX10105" fmla="*/ 2599860 w 5252311"/>
              <a:gd name="connsiteY10105" fmla="*/ 3550847 h 5873374"/>
              <a:gd name="connsiteX10106" fmla="*/ 4449313 w 5252311"/>
              <a:gd name="connsiteY10106" fmla="*/ 3549999 h 5873374"/>
              <a:gd name="connsiteX10107" fmla="*/ 4444980 w 5252311"/>
              <a:gd name="connsiteY10107" fmla="*/ 3556052 h 5873374"/>
              <a:gd name="connsiteX10108" fmla="*/ 4434305 w 5252311"/>
              <a:gd name="connsiteY10108" fmla="*/ 3565843 h 5873374"/>
              <a:gd name="connsiteX10109" fmla="*/ 4427759 w 5252311"/>
              <a:gd name="connsiteY10109" fmla="*/ 3571755 h 5873374"/>
              <a:gd name="connsiteX10110" fmla="*/ 4430173 w 5252311"/>
              <a:gd name="connsiteY10110" fmla="*/ 3577986 h 5873374"/>
              <a:gd name="connsiteX10111" fmla="*/ 4433986 w 5252311"/>
              <a:gd name="connsiteY10111" fmla="*/ 3574807 h 5873374"/>
              <a:gd name="connsiteX10112" fmla="*/ 4438434 w 5252311"/>
              <a:gd name="connsiteY10112" fmla="*/ 3573217 h 5873374"/>
              <a:gd name="connsiteX10113" fmla="*/ 4447775 w 5252311"/>
              <a:gd name="connsiteY10113" fmla="*/ 3564571 h 5873374"/>
              <a:gd name="connsiteX10114" fmla="*/ 4449313 w 5252311"/>
              <a:gd name="connsiteY10114" fmla="*/ 3549999 h 5873374"/>
              <a:gd name="connsiteX10115" fmla="*/ 3469257 w 5252311"/>
              <a:gd name="connsiteY10115" fmla="*/ 3546770 h 5873374"/>
              <a:gd name="connsiteX10116" fmla="*/ 3465635 w 5252311"/>
              <a:gd name="connsiteY10116" fmla="*/ 3550140 h 5873374"/>
              <a:gd name="connsiteX10117" fmla="*/ 3469002 w 5252311"/>
              <a:gd name="connsiteY10117" fmla="*/ 3553764 h 5873374"/>
              <a:gd name="connsiteX10118" fmla="*/ 3472624 w 5252311"/>
              <a:gd name="connsiteY10118" fmla="*/ 3550394 h 5873374"/>
              <a:gd name="connsiteX10119" fmla="*/ 3469257 w 5252311"/>
              <a:gd name="connsiteY10119" fmla="*/ 3546770 h 5873374"/>
              <a:gd name="connsiteX10120" fmla="*/ 2912482 w 5252311"/>
              <a:gd name="connsiteY10120" fmla="*/ 3543020 h 5873374"/>
              <a:gd name="connsiteX10121" fmla="*/ 2919217 w 5252311"/>
              <a:gd name="connsiteY10121" fmla="*/ 3546199 h 5873374"/>
              <a:gd name="connsiteX10122" fmla="*/ 2910703 w 5252311"/>
              <a:gd name="connsiteY10122" fmla="*/ 3553001 h 5873374"/>
              <a:gd name="connsiteX10123" fmla="*/ 2912482 w 5252311"/>
              <a:gd name="connsiteY10123" fmla="*/ 3543020 h 5873374"/>
              <a:gd name="connsiteX10124" fmla="*/ 2774845 w 5252311"/>
              <a:gd name="connsiteY10124" fmla="*/ 3542701 h 5873374"/>
              <a:gd name="connsiteX10125" fmla="*/ 2778848 w 5252311"/>
              <a:gd name="connsiteY10125" fmla="*/ 3548932 h 5873374"/>
              <a:gd name="connsiteX10126" fmla="*/ 2782851 w 5252311"/>
              <a:gd name="connsiteY10126" fmla="*/ 3560121 h 5873374"/>
              <a:gd name="connsiteX10127" fmla="*/ 2781835 w 5252311"/>
              <a:gd name="connsiteY10127" fmla="*/ 3563236 h 5873374"/>
              <a:gd name="connsiteX10128" fmla="*/ 2771604 w 5252311"/>
              <a:gd name="connsiteY10128" fmla="*/ 3563935 h 5873374"/>
              <a:gd name="connsiteX10129" fmla="*/ 2772303 w 5252311"/>
              <a:gd name="connsiteY10129" fmla="*/ 3569085 h 5873374"/>
              <a:gd name="connsiteX10130" fmla="*/ 2779547 w 5252311"/>
              <a:gd name="connsiteY10130" fmla="*/ 3575506 h 5873374"/>
              <a:gd name="connsiteX10131" fmla="*/ 2786600 w 5252311"/>
              <a:gd name="connsiteY10131" fmla="*/ 3587013 h 5873374"/>
              <a:gd name="connsiteX10132" fmla="*/ 2785075 w 5252311"/>
              <a:gd name="connsiteY10132" fmla="*/ 3603478 h 5873374"/>
              <a:gd name="connsiteX10133" fmla="*/ 2767029 w 5252311"/>
              <a:gd name="connsiteY10133" fmla="*/ 3608437 h 5873374"/>
              <a:gd name="connsiteX10134" fmla="*/ 2763597 w 5252311"/>
              <a:gd name="connsiteY10134" fmla="*/ 3596167 h 5873374"/>
              <a:gd name="connsiteX10135" fmla="*/ 2760675 w 5252311"/>
              <a:gd name="connsiteY10135" fmla="*/ 3589238 h 5873374"/>
              <a:gd name="connsiteX10136" fmla="*/ 2757179 w 5252311"/>
              <a:gd name="connsiteY10136" fmla="*/ 3584215 h 5873374"/>
              <a:gd name="connsiteX10137" fmla="*/ 2756036 w 5252311"/>
              <a:gd name="connsiteY10137" fmla="*/ 3577159 h 5873374"/>
              <a:gd name="connsiteX10138" fmla="*/ 2756417 w 5252311"/>
              <a:gd name="connsiteY10138" fmla="*/ 3565906 h 5873374"/>
              <a:gd name="connsiteX10139" fmla="*/ 2755654 w 5252311"/>
              <a:gd name="connsiteY10139" fmla="*/ 3557578 h 5873374"/>
              <a:gd name="connsiteX10140" fmla="*/ 2763153 w 5252311"/>
              <a:gd name="connsiteY10140" fmla="*/ 3554527 h 5873374"/>
              <a:gd name="connsiteX10141" fmla="*/ 2764424 w 5252311"/>
              <a:gd name="connsiteY10141" fmla="*/ 3549250 h 5873374"/>
              <a:gd name="connsiteX10142" fmla="*/ 2774845 w 5252311"/>
              <a:gd name="connsiteY10142" fmla="*/ 3542701 h 5873374"/>
              <a:gd name="connsiteX10143" fmla="*/ 3582556 w 5252311"/>
              <a:gd name="connsiteY10143" fmla="*/ 3541367 h 5873374"/>
              <a:gd name="connsiteX10144" fmla="*/ 3575884 w 5252311"/>
              <a:gd name="connsiteY10144" fmla="*/ 3541494 h 5873374"/>
              <a:gd name="connsiteX10145" fmla="*/ 3580396 w 5252311"/>
              <a:gd name="connsiteY10145" fmla="*/ 3543401 h 5873374"/>
              <a:gd name="connsiteX10146" fmla="*/ 3582556 w 5252311"/>
              <a:gd name="connsiteY10146" fmla="*/ 3541367 h 5873374"/>
              <a:gd name="connsiteX10147" fmla="*/ 2672475 w 5252311"/>
              <a:gd name="connsiteY10147" fmla="*/ 3537234 h 5873374"/>
              <a:gd name="connsiteX10148" fmla="*/ 2675906 w 5252311"/>
              <a:gd name="connsiteY10148" fmla="*/ 3538759 h 5873374"/>
              <a:gd name="connsiteX10149" fmla="*/ 2672221 w 5252311"/>
              <a:gd name="connsiteY10149" fmla="*/ 3544227 h 5873374"/>
              <a:gd name="connsiteX10150" fmla="*/ 2668789 w 5252311"/>
              <a:gd name="connsiteY10150" fmla="*/ 3542701 h 5873374"/>
              <a:gd name="connsiteX10151" fmla="*/ 2672475 w 5252311"/>
              <a:gd name="connsiteY10151" fmla="*/ 3537234 h 5873374"/>
              <a:gd name="connsiteX10152" fmla="*/ 3228106 w 5252311"/>
              <a:gd name="connsiteY10152" fmla="*/ 3534501 h 5873374"/>
              <a:gd name="connsiteX10153" fmla="*/ 3221243 w 5252311"/>
              <a:gd name="connsiteY10153" fmla="*/ 3539523 h 5873374"/>
              <a:gd name="connsiteX10154" fmla="*/ 3222451 w 5252311"/>
              <a:gd name="connsiteY10154" fmla="*/ 3544863 h 5873374"/>
              <a:gd name="connsiteX10155" fmla="*/ 3229313 w 5252311"/>
              <a:gd name="connsiteY10155" fmla="*/ 3539841 h 5873374"/>
              <a:gd name="connsiteX10156" fmla="*/ 3228106 w 5252311"/>
              <a:gd name="connsiteY10156" fmla="*/ 3534501 h 5873374"/>
              <a:gd name="connsiteX10157" fmla="*/ 3331278 w 5252311"/>
              <a:gd name="connsiteY10157" fmla="*/ 3534001 h 5873374"/>
              <a:gd name="connsiteX10158" fmla="*/ 3328061 w 5252311"/>
              <a:gd name="connsiteY10158" fmla="*/ 3539269 h 5873374"/>
              <a:gd name="connsiteX10159" fmla="*/ 3364218 w 5252311"/>
              <a:gd name="connsiteY10159" fmla="*/ 3539396 h 5873374"/>
              <a:gd name="connsiteX10160" fmla="*/ 3349984 w 5252311"/>
              <a:gd name="connsiteY10160" fmla="*/ 3534119 h 5873374"/>
              <a:gd name="connsiteX10161" fmla="*/ 3331278 w 5252311"/>
              <a:gd name="connsiteY10161" fmla="*/ 3534001 h 5873374"/>
              <a:gd name="connsiteX10162" fmla="*/ 3009387 w 5252311"/>
              <a:gd name="connsiteY10162" fmla="*/ 3533611 h 5873374"/>
              <a:gd name="connsiteX10163" fmla="*/ 3010848 w 5252311"/>
              <a:gd name="connsiteY10163" fmla="*/ 3541876 h 5873374"/>
              <a:gd name="connsiteX10164" fmla="*/ 3014279 w 5252311"/>
              <a:gd name="connsiteY10164" fmla="*/ 3538887 h 5873374"/>
              <a:gd name="connsiteX10165" fmla="*/ 3009387 w 5252311"/>
              <a:gd name="connsiteY10165" fmla="*/ 3533611 h 5873374"/>
              <a:gd name="connsiteX10166" fmla="*/ 2622918 w 5252311"/>
              <a:gd name="connsiteY10166" fmla="*/ 3527833 h 5873374"/>
              <a:gd name="connsiteX10167" fmla="*/ 2630662 w 5252311"/>
              <a:gd name="connsiteY10167" fmla="*/ 3530432 h 5873374"/>
              <a:gd name="connsiteX10168" fmla="*/ 2627358 w 5252311"/>
              <a:gd name="connsiteY10168" fmla="*/ 3533801 h 5873374"/>
              <a:gd name="connsiteX10169" fmla="*/ 2617954 w 5252311"/>
              <a:gd name="connsiteY10169" fmla="*/ 3535772 h 5873374"/>
              <a:gd name="connsiteX10170" fmla="*/ 2613506 w 5252311"/>
              <a:gd name="connsiteY10170" fmla="*/ 3533293 h 5873374"/>
              <a:gd name="connsiteX10171" fmla="*/ 2622918 w 5252311"/>
              <a:gd name="connsiteY10171" fmla="*/ 3527833 h 5873374"/>
              <a:gd name="connsiteX10172" fmla="*/ 2727250 w 5252311"/>
              <a:gd name="connsiteY10172" fmla="*/ 3527380 h 5873374"/>
              <a:gd name="connsiteX10173" fmla="*/ 2733160 w 5252311"/>
              <a:gd name="connsiteY10173" fmla="*/ 3529859 h 5873374"/>
              <a:gd name="connsiteX10174" fmla="*/ 2733541 w 5252311"/>
              <a:gd name="connsiteY10174" fmla="*/ 3534119 h 5873374"/>
              <a:gd name="connsiteX10175" fmla="*/ 2727631 w 5252311"/>
              <a:gd name="connsiteY10175" fmla="*/ 3531639 h 5873374"/>
              <a:gd name="connsiteX10176" fmla="*/ 2727250 w 5252311"/>
              <a:gd name="connsiteY10176" fmla="*/ 3527380 h 5873374"/>
              <a:gd name="connsiteX10177" fmla="*/ 2601560 w 5252311"/>
              <a:gd name="connsiteY10177" fmla="*/ 3517399 h 5873374"/>
              <a:gd name="connsiteX10178" fmla="*/ 2604673 w 5252311"/>
              <a:gd name="connsiteY10178" fmla="*/ 3518988 h 5873374"/>
              <a:gd name="connsiteX10179" fmla="*/ 2599272 w 5252311"/>
              <a:gd name="connsiteY10179" fmla="*/ 3522294 h 5873374"/>
              <a:gd name="connsiteX10180" fmla="*/ 2601560 w 5252311"/>
              <a:gd name="connsiteY10180" fmla="*/ 3517399 h 5873374"/>
              <a:gd name="connsiteX10181" fmla="*/ 4169642 w 5252311"/>
              <a:gd name="connsiteY10181" fmla="*/ 3514093 h 5873374"/>
              <a:gd name="connsiteX10182" fmla="*/ 4160618 w 5252311"/>
              <a:gd name="connsiteY10182" fmla="*/ 3523948 h 5873374"/>
              <a:gd name="connsiteX10183" fmla="*/ 4144732 w 5252311"/>
              <a:gd name="connsiteY10183" fmla="*/ 3565906 h 5873374"/>
              <a:gd name="connsiteX10184" fmla="*/ 4142635 w 5252311"/>
              <a:gd name="connsiteY10184" fmla="*/ 3576396 h 5873374"/>
              <a:gd name="connsiteX10185" fmla="*/ 4140157 w 5252311"/>
              <a:gd name="connsiteY10185" fmla="*/ 3584661 h 5873374"/>
              <a:gd name="connsiteX10186" fmla="*/ 4143716 w 5252311"/>
              <a:gd name="connsiteY10186" fmla="*/ 3588856 h 5873374"/>
              <a:gd name="connsiteX10187" fmla="*/ 4149371 w 5252311"/>
              <a:gd name="connsiteY10187" fmla="*/ 3578685 h 5873374"/>
              <a:gd name="connsiteX10188" fmla="*/ 4157505 w 5252311"/>
              <a:gd name="connsiteY10188" fmla="*/ 3557578 h 5873374"/>
              <a:gd name="connsiteX10189" fmla="*/ 4167545 w 5252311"/>
              <a:gd name="connsiteY10189" fmla="*/ 3528271 h 5873374"/>
              <a:gd name="connsiteX10190" fmla="*/ 4457307 w 5252311"/>
              <a:gd name="connsiteY10190" fmla="*/ 3512249 h 5873374"/>
              <a:gd name="connsiteX10191" fmla="*/ 4460674 w 5252311"/>
              <a:gd name="connsiteY10191" fmla="*/ 3515682 h 5873374"/>
              <a:gd name="connsiteX10192" fmla="*/ 4456990 w 5252311"/>
              <a:gd name="connsiteY10192" fmla="*/ 3521023 h 5873374"/>
              <a:gd name="connsiteX10193" fmla="*/ 4453622 w 5252311"/>
              <a:gd name="connsiteY10193" fmla="*/ 3517590 h 5873374"/>
              <a:gd name="connsiteX10194" fmla="*/ 4457307 w 5252311"/>
              <a:gd name="connsiteY10194" fmla="*/ 3512249 h 5873374"/>
              <a:gd name="connsiteX10195" fmla="*/ 3466795 w 5252311"/>
              <a:gd name="connsiteY10195" fmla="*/ 3511615 h 5873374"/>
              <a:gd name="connsiteX10196" fmla="*/ 3455340 w 5252311"/>
              <a:gd name="connsiteY10196" fmla="*/ 3513267 h 5873374"/>
              <a:gd name="connsiteX10197" fmla="*/ 3466842 w 5252311"/>
              <a:gd name="connsiteY10197" fmla="*/ 3525600 h 5873374"/>
              <a:gd name="connsiteX10198" fmla="*/ 3473323 w 5252311"/>
              <a:gd name="connsiteY10198" fmla="*/ 3531449 h 5873374"/>
              <a:gd name="connsiteX10199" fmla="*/ 3464935 w 5252311"/>
              <a:gd name="connsiteY10199" fmla="*/ 3534692 h 5873374"/>
              <a:gd name="connsiteX10200" fmla="*/ 3451718 w 5252311"/>
              <a:gd name="connsiteY10200" fmla="*/ 3536472 h 5873374"/>
              <a:gd name="connsiteX10201" fmla="*/ 3439645 w 5252311"/>
              <a:gd name="connsiteY10201" fmla="*/ 3548360 h 5873374"/>
              <a:gd name="connsiteX10202" fmla="*/ 3441806 w 5252311"/>
              <a:gd name="connsiteY10202" fmla="*/ 3556370 h 5873374"/>
              <a:gd name="connsiteX10203" fmla="*/ 3450511 w 5252311"/>
              <a:gd name="connsiteY10203" fmla="*/ 3548741 h 5873374"/>
              <a:gd name="connsiteX10204" fmla="*/ 3465889 w 5252311"/>
              <a:gd name="connsiteY10204" fmla="*/ 3540668 h 5873374"/>
              <a:gd name="connsiteX10205" fmla="*/ 3477962 w 5252311"/>
              <a:gd name="connsiteY10205" fmla="*/ 3547470 h 5873374"/>
              <a:gd name="connsiteX10206" fmla="*/ 3480695 w 5252311"/>
              <a:gd name="connsiteY10206" fmla="*/ 3548996 h 5873374"/>
              <a:gd name="connsiteX10207" fmla="*/ 3483046 w 5252311"/>
              <a:gd name="connsiteY10207" fmla="*/ 3537807 h 5873374"/>
              <a:gd name="connsiteX10208" fmla="*/ 3483808 w 5252311"/>
              <a:gd name="connsiteY10208" fmla="*/ 3526618 h 5873374"/>
              <a:gd name="connsiteX10209" fmla="*/ 3481203 w 5252311"/>
              <a:gd name="connsiteY10209" fmla="*/ 3515874 h 5873374"/>
              <a:gd name="connsiteX10210" fmla="*/ 3466795 w 5252311"/>
              <a:gd name="connsiteY10210" fmla="*/ 3511615 h 5873374"/>
              <a:gd name="connsiteX10211" fmla="*/ 3432973 w 5252311"/>
              <a:gd name="connsiteY10211" fmla="*/ 3511423 h 5873374"/>
              <a:gd name="connsiteX10212" fmla="*/ 3420073 w 5252311"/>
              <a:gd name="connsiteY10212" fmla="*/ 3521023 h 5873374"/>
              <a:gd name="connsiteX10213" fmla="*/ 3428842 w 5252311"/>
              <a:gd name="connsiteY10213" fmla="*/ 3527317 h 5873374"/>
              <a:gd name="connsiteX10214" fmla="*/ 3430494 w 5252311"/>
              <a:gd name="connsiteY10214" fmla="*/ 3525473 h 5873374"/>
              <a:gd name="connsiteX10215" fmla="*/ 3424585 w 5252311"/>
              <a:gd name="connsiteY10215" fmla="*/ 3518607 h 5873374"/>
              <a:gd name="connsiteX10216" fmla="*/ 3430939 w 5252311"/>
              <a:gd name="connsiteY10216" fmla="*/ 3513394 h 5873374"/>
              <a:gd name="connsiteX10217" fmla="*/ 3432973 w 5252311"/>
              <a:gd name="connsiteY10217" fmla="*/ 3511423 h 5873374"/>
              <a:gd name="connsiteX10218" fmla="*/ 2564640 w 5252311"/>
              <a:gd name="connsiteY10218" fmla="*/ 3508943 h 5873374"/>
              <a:gd name="connsiteX10219" fmla="*/ 2569851 w 5252311"/>
              <a:gd name="connsiteY10219" fmla="*/ 3510724 h 5873374"/>
              <a:gd name="connsiteX10220" fmla="*/ 2566547 w 5252311"/>
              <a:gd name="connsiteY10220" fmla="*/ 3514093 h 5873374"/>
              <a:gd name="connsiteX10221" fmla="*/ 2564640 w 5252311"/>
              <a:gd name="connsiteY10221" fmla="*/ 3508943 h 5873374"/>
              <a:gd name="connsiteX10222" fmla="*/ 2714351 w 5252311"/>
              <a:gd name="connsiteY10222" fmla="*/ 3505320 h 5873374"/>
              <a:gd name="connsiteX10223" fmla="*/ 2715559 w 5252311"/>
              <a:gd name="connsiteY10223" fmla="*/ 3510660 h 5873374"/>
              <a:gd name="connsiteX10224" fmla="*/ 2712064 w 5252311"/>
              <a:gd name="connsiteY10224" fmla="*/ 3515809 h 5873374"/>
              <a:gd name="connsiteX10225" fmla="*/ 2710856 w 5252311"/>
              <a:gd name="connsiteY10225" fmla="*/ 3510469 h 5873374"/>
              <a:gd name="connsiteX10226" fmla="*/ 2714351 w 5252311"/>
              <a:gd name="connsiteY10226" fmla="*/ 3505320 h 5873374"/>
              <a:gd name="connsiteX10227" fmla="*/ 2501605 w 5252311"/>
              <a:gd name="connsiteY10227" fmla="*/ 3504684 h 5873374"/>
              <a:gd name="connsiteX10228" fmla="*/ 2504972 w 5252311"/>
              <a:gd name="connsiteY10228" fmla="*/ 3508498 h 5873374"/>
              <a:gd name="connsiteX10229" fmla="*/ 2501414 w 5252311"/>
              <a:gd name="connsiteY10229" fmla="*/ 3509961 h 5873374"/>
              <a:gd name="connsiteX10230" fmla="*/ 2498046 w 5252311"/>
              <a:gd name="connsiteY10230" fmla="*/ 3506146 h 5873374"/>
              <a:gd name="connsiteX10231" fmla="*/ 2501605 w 5252311"/>
              <a:gd name="connsiteY10231" fmla="*/ 3504684 h 5873374"/>
              <a:gd name="connsiteX10232" fmla="*/ 3351445 w 5252311"/>
              <a:gd name="connsiteY10232" fmla="*/ 3503794 h 5873374"/>
              <a:gd name="connsiteX10233" fmla="*/ 3354877 w 5252311"/>
              <a:gd name="connsiteY10233" fmla="*/ 3505511 h 5873374"/>
              <a:gd name="connsiteX10234" fmla="*/ 3351255 w 5252311"/>
              <a:gd name="connsiteY10234" fmla="*/ 3509071 h 5873374"/>
              <a:gd name="connsiteX10235" fmla="*/ 3347823 w 5252311"/>
              <a:gd name="connsiteY10235" fmla="*/ 3507354 h 5873374"/>
              <a:gd name="connsiteX10236" fmla="*/ 3351445 w 5252311"/>
              <a:gd name="connsiteY10236" fmla="*/ 3503794 h 5873374"/>
              <a:gd name="connsiteX10237" fmla="*/ 2828476 w 5252311"/>
              <a:gd name="connsiteY10237" fmla="*/ 3497183 h 5873374"/>
              <a:gd name="connsiteX10238" fmla="*/ 2824917 w 5252311"/>
              <a:gd name="connsiteY10238" fmla="*/ 3498454 h 5873374"/>
              <a:gd name="connsiteX10239" fmla="*/ 2828222 w 5252311"/>
              <a:gd name="connsiteY10239" fmla="*/ 3504176 h 5873374"/>
              <a:gd name="connsiteX10240" fmla="*/ 2831780 w 5252311"/>
              <a:gd name="connsiteY10240" fmla="*/ 3502905 h 5873374"/>
              <a:gd name="connsiteX10241" fmla="*/ 2828476 w 5252311"/>
              <a:gd name="connsiteY10241" fmla="*/ 3497183 h 5873374"/>
              <a:gd name="connsiteX10242" fmla="*/ 4431890 w 5252311"/>
              <a:gd name="connsiteY10242" fmla="*/ 3495847 h 5873374"/>
              <a:gd name="connsiteX10243" fmla="*/ 4435003 w 5252311"/>
              <a:gd name="connsiteY10243" fmla="*/ 3497373 h 5873374"/>
              <a:gd name="connsiteX10244" fmla="*/ 4429602 w 5252311"/>
              <a:gd name="connsiteY10244" fmla="*/ 3500679 h 5873374"/>
              <a:gd name="connsiteX10245" fmla="*/ 4431890 w 5252311"/>
              <a:gd name="connsiteY10245" fmla="*/ 3495847 h 5873374"/>
              <a:gd name="connsiteX10246" fmla="*/ 3411686 w 5252311"/>
              <a:gd name="connsiteY10246" fmla="*/ 3488473 h 5873374"/>
              <a:gd name="connsiteX10247" fmla="*/ 3408064 w 5252311"/>
              <a:gd name="connsiteY10247" fmla="*/ 3491843 h 5873374"/>
              <a:gd name="connsiteX10248" fmla="*/ 3411431 w 5252311"/>
              <a:gd name="connsiteY10248" fmla="*/ 3495466 h 5873374"/>
              <a:gd name="connsiteX10249" fmla="*/ 3415053 w 5252311"/>
              <a:gd name="connsiteY10249" fmla="*/ 3492097 h 5873374"/>
              <a:gd name="connsiteX10250" fmla="*/ 3411686 w 5252311"/>
              <a:gd name="connsiteY10250" fmla="*/ 3488473 h 5873374"/>
              <a:gd name="connsiteX10251" fmla="*/ 3224738 w 5252311"/>
              <a:gd name="connsiteY10251" fmla="*/ 3486248 h 5873374"/>
              <a:gd name="connsiteX10252" fmla="*/ 3230838 w 5252311"/>
              <a:gd name="connsiteY10252" fmla="*/ 3488219 h 5873374"/>
              <a:gd name="connsiteX10253" fmla="*/ 3235286 w 5252311"/>
              <a:gd name="connsiteY10253" fmla="*/ 3486630 h 5873374"/>
              <a:gd name="connsiteX10254" fmla="*/ 3224738 w 5252311"/>
              <a:gd name="connsiteY10254" fmla="*/ 3486248 h 5873374"/>
              <a:gd name="connsiteX10255" fmla="*/ 3270808 w 5252311"/>
              <a:gd name="connsiteY10255" fmla="*/ 3480590 h 5873374"/>
              <a:gd name="connsiteX10256" fmla="*/ 3266233 w 5252311"/>
              <a:gd name="connsiteY10256" fmla="*/ 3491271 h 5873374"/>
              <a:gd name="connsiteX10257" fmla="*/ 3274811 w 5252311"/>
              <a:gd name="connsiteY10257" fmla="*/ 3486693 h 5873374"/>
              <a:gd name="connsiteX10258" fmla="*/ 3270808 w 5252311"/>
              <a:gd name="connsiteY10258" fmla="*/ 3480590 h 5873374"/>
              <a:gd name="connsiteX10259" fmla="*/ 3358118 w 5252311"/>
              <a:gd name="connsiteY10259" fmla="*/ 3475948 h 5873374"/>
              <a:gd name="connsiteX10260" fmla="*/ 3362820 w 5252311"/>
              <a:gd name="connsiteY10260" fmla="*/ 3481416 h 5873374"/>
              <a:gd name="connsiteX10261" fmla="*/ 3351128 w 5252311"/>
              <a:gd name="connsiteY10261" fmla="*/ 3484150 h 5873374"/>
              <a:gd name="connsiteX10262" fmla="*/ 3358118 w 5252311"/>
              <a:gd name="connsiteY10262" fmla="*/ 3475948 h 5873374"/>
              <a:gd name="connsiteX10263" fmla="*/ 3429065 w 5252311"/>
              <a:gd name="connsiteY10263" fmla="*/ 3475107 h 5873374"/>
              <a:gd name="connsiteX10264" fmla="*/ 3421280 w 5252311"/>
              <a:gd name="connsiteY10264" fmla="*/ 3477221 h 5873374"/>
              <a:gd name="connsiteX10265" fmla="*/ 3406729 w 5252311"/>
              <a:gd name="connsiteY10265" fmla="*/ 3480781 h 5873374"/>
              <a:gd name="connsiteX10266" fmla="*/ 3411431 w 5252311"/>
              <a:gd name="connsiteY10266" fmla="*/ 3487456 h 5873374"/>
              <a:gd name="connsiteX10267" fmla="*/ 3420137 w 5252311"/>
              <a:gd name="connsiteY10267" fmla="*/ 3484595 h 5873374"/>
              <a:gd name="connsiteX10268" fmla="*/ 3424394 w 5252311"/>
              <a:gd name="connsiteY10268" fmla="*/ 3482625 h 5873374"/>
              <a:gd name="connsiteX10269" fmla="*/ 3432274 w 5252311"/>
              <a:gd name="connsiteY10269" fmla="*/ 3479382 h 5873374"/>
              <a:gd name="connsiteX10270" fmla="*/ 3429065 w 5252311"/>
              <a:gd name="connsiteY10270" fmla="*/ 3475107 h 5873374"/>
              <a:gd name="connsiteX10271" fmla="*/ 3527185 w 5252311"/>
              <a:gd name="connsiteY10271" fmla="*/ 3471698 h 5873374"/>
              <a:gd name="connsiteX10272" fmla="*/ 3504587 w 5252311"/>
              <a:gd name="connsiteY10272" fmla="*/ 3472834 h 5873374"/>
              <a:gd name="connsiteX10273" fmla="*/ 3496326 w 5252311"/>
              <a:gd name="connsiteY10273" fmla="*/ 3479636 h 5873374"/>
              <a:gd name="connsiteX10274" fmla="*/ 3505477 w 5252311"/>
              <a:gd name="connsiteY10274" fmla="*/ 3479064 h 5873374"/>
              <a:gd name="connsiteX10275" fmla="*/ 3517233 w 5252311"/>
              <a:gd name="connsiteY10275" fmla="*/ 3477920 h 5873374"/>
              <a:gd name="connsiteX10276" fmla="*/ 3537630 w 5252311"/>
              <a:gd name="connsiteY10276" fmla="*/ 3476521 h 5873374"/>
              <a:gd name="connsiteX10277" fmla="*/ 3527185 w 5252311"/>
              <a:gd name="connsiteY10277" fmla="*/ 3471698 h 5873374"/>
              <a:gd name="connsiteX10278" fmla="*/ 2695931 w 5252311"/>
              <a:gd name="connsiteY10278" fmla="*/ 3466127 h 5873374"/>
              <a:gd name="connsiteX10279" fmla="*/ 2686709 w 5252311"/>
              <a:gd name="connsiteY10279" fmla="*/ 3480526 h 5873374"/>
              <a:gd name="connsiteX10280" fmla="*/ 2681181 w 5252311"/>
              <a:gd name="connsiteY10280" fmla="*/ 3500678 h 5873374"/>
              <a:gd name="connsiteX10281" fmla="*/ 2683405 w 5252311"/>
              <a:gd name="connsiteY10281" fmla="*/ 3502840 h 5873374"/>
              <a:gd name="connsiteX10282" fmla="*/ 2674127 w 5252311"/>
              <a:gd name="connsiteY10282" fmla="*/ 3502331 h 5873374"/>
              <a:gd name="connsiteX10283" fmla="*/ 2667201 w 5252311"/>
              <a:gd name="connsiteY10283" fmla="*/ 3488218 h 5873374"/>
              <a:gd name="connsiteX10284" fmla="*/ 2679401 w 5252311"/>
              <a:gd name="connsiteY10284" fmla="*/ 3471117 h 5873374"/>
              <a:gd name="connsiteX10285" fmla="*/ 2688996 w 5252311"/>
              <a:gd name="connsiteY10285" fmla="*/ 3467557 h 5873374"/>
              <a:gd name="connsiteX10286" fmla="*/ 2695931 w 5252311"/>
              <a:gd name="connsiteY10286" fmla="*/ 3466127 h 5873374"/>
              <a:gd name="connsiteX10287" fmla="*/ 3570038 w 5252311"/>
              <a:gd name="connsiteY10287" fmla="*/ 3460819 h 5873374"/>
              <a:gd name="connsiteX10288" fmla="*/ 3558409 w 5252311"/>
              <a:gd name="connsiteY10288" fmla="*/ 3461709 h 5873374"/>
              <a:gd name="connsiteX10289" fmla="*/ 3554152 w 5252311"/>
              <a:gd name="connsiteY10289" fmla="*/ 3472580 h 5873374"/>
              <a:gd name="connsiteX10290" fmla="*/ 3563111 w 5252311"/>
              <a:gd name="connsiteY10290" fmla="*/ 3485167 h 5873374"/>
              <a:gd name="connsiteX10291" fmla="*/ 3566733 w 5252311"/>
              <a:gd name="connsiteY10291" fmla="*/ 3484659 h 5873374"/>
              <a:gd name="connsiteX10292" fmla="*/ 3570038 w 5252311"/>
              <a:gd name="connsiteY10292" fmla="*/ 3460819 h 5873374"/>
              <a:gd name="connsiteX10293" fmla="*/ 4073563 w 5252311"/>
              <a:gd name="connsiteY10293" fmla="*/ 3460755 h 5873374"/>
              <a:gd name="connsiteX10294" fmla="*/ 4066891 w 5252311"/>
              <a:gd name="connsiteY10294" fmla="*/ 3460882 h 5873374"/>
              <a:gd name="connsiteX10295" fmla="*/ 4071402 w 5252311"/>
              <a:gd name="connsiteY10295" fmla="*/ 3462790 h 5873374"/>
              <a:gd name="connsiteX10296" fmla="*/ 4073563 w 5252311"/>
              <a:gd name="connsiteY10296" fmla="*/ 3460755 h 5873374"/>
              <a:gd name="connsiteX10297" fmla="*/ 4439896 w 5252311"/>
              <a:gd name="connsiteY10297" fmla="*/ 3459420 h 5873374"/>
              <a:gd name="connsiteX10298" fmla="*/ 4445806 w 5252311"/>
              <a:gd name="connsiteY10298" fmla="*/ 3461899 h 5873374"/>
              <a:gd name="connsiteX10299" fmla="*/ 4446188 w 5252311"/>
              <a:gd name="connsiteY10299" fmla="*/ 3466159 h 5873374"/>
              <a:gd name="connsiteX10300" fmla="*/ 4440277 w 5252311"/>
              <a:gd name="connsiteY10300" fmla="*/ 3463679 h 5873374"/>
              <a:gd name="connsiteX10301" fmla="*/ 4439896 w 5252311"/>
              <a:gd name="connsiteY10301" fmla="*/ 3459420 h 5873374"/>
              <a:gd name="connsiteX10302" fmla="*/ 4059392 w 5252311"/>
              <a:gd name="connsiteY10302" fmla="*/ 3459229 h 5873374"/>
              <a:gd name="connsiteX10303" fmla="*/ 4051894 w 5252311"/>
              <a:gd name="connsiteY10303" fmla="*/ 3468130 h 5873374"/>
              <a:gd name="connsiteX10304" fmla="*/ 4053228 w 5252311"/>
              <a:gd name="connsiteY10304" fmla="*/ 3475186 h 5873374"/>
              <a:gd name="connsiteX10305" fmla="*/ 4060473 w 5252311"/>
              <a:gd name="connsiteY10305" fmla="*/ 3473343 h 5873374"/>
              <a:gd name="connsiteX10306" fmla="*/ 4062125 w 5252311"/>
              <a:gd name="connsiteY10306" fmla="*/ 3466350 h 5873374"/>
              <a:gd name="connsiteX10307" fmla="*/ 4059392 w 5252311"/>
              <a:gd name="connsiteY10307" fmla="*/ 3459229 h 5873374"/>
              <a:gd name="connsiteX10308" fmla="*/ 2726106 w 5252311"/>
              <a:gd name="connsiteY10308" fmla="*/ 3456559 h 5873374"/>
              <a:gd name="connsiteX10309" fmla="*/ 2729093 w 5252311"/>
              <a:gd name="connsiteY10309" fmla="*/ 3461963 h 5873374"/>
              <a:gd name="connsiteX10310" fmla="*/ 2723819 w 5252311"/>
              <a:gd name="connsiteY10310" fmla="*/ 3467049 h 5873374"/>
              <a:gd name="connsiteX10311" fmla="*/ 2720832 w 5252311"/>
              <a:gd name="connsiteY10311" fmla="*/ 3461645 h 5873374"/>
              <a:gd name="connsiteX10312" fmla="*/ 2726106 w 5252311"/>
              <a:gd name="connsiteY10312" fmla="*/ 3456559 h 5873374"/>
              <a:gd name="connsiteX10313" fmla="*/ 2796577 w 5252311"/>
              <a:gd name="connsiteY10313" fmla="*/ 3452172 h 5873374"/>
              <a:gd name="connsiteX10314" fmla="*/ 2800136 w 5252311"/>
              <a:gd name="connsiteY10314" fmla="*/ 3455796 h 5873374"/>
              <a:gd name="connsiteX10315" fmla="*/ 2798420 w 5252311"/>
              <a:gd name="connsiteY10315" fmla="*/ 3459229 h 5873374"/>
              <a:gd name="connsiteX10316" fmla="*/ 2794861 w 5252311"/>
              <a:gd name="connsiteY10316" fmla="*/ 3455605 h 5873374"/>
              <a:gd name="connsiteX10317" fmla="*/ 2796577 w 5252311"/>
              <a:gd name="connsiteY10317" fmla="*/ 3452172 h 5873374"/>
              <a:gd name="connsiteX10318" fmla="*/ 4535466 w 5252311"/>
              <a:gd name="connsiteY10318" fmla="*/ 3444798 h 5873374"/>
              <a:gd name="connsiteX10319" fmla="*/ 4538643 w 5252311"/>
              <a:gd name="connsiteY10319" fmla="*/ 3448422 h 5873374"/>
              <a:gd name="connsiteX10320" fmla="*/ 4533051 w 5252311"/>
              <a:gd name="connsiteY10320" fmla="*/ 3451727 h 5873374"/>
              <a:gd name="connsiteX10321" fmla="*/ 4529874 w 5252311"/>
              <a:gd name="connsiteY10321" fmla="*/ 3448104 h 5873374"/>
              <a:gd name="connsiteX10322" fmla="*/ 4535466 w 5252311"/>
              <a:gd name="connsiteY10322" fmla="*/ 3444798 h 5873374"/>
              <a:gd name="connsiteX10323" fmla="*/ 2677448 w 5252311"/>
              <a:gd name="connsiteY10323" fmla="*/ 3444742 h 5873374"/>
              <a:gd name="connsiteX10324" fmla="*/ 2680609 w 5252311"/>
              <a:gd name="connsiteY10324" fmla="*/ 3450010 h 5873374"/>
              <a:gd name="connsiteX10325" fmla="*/ 2679021 w 5252311"/>
              <a:gd name="connsiteY10325" fmla="*/ 3453125 h 5873374"/>
              <a:gd name="connsiteX10326" fmla="*/ 2675716 w 5252311"/>
              <a:gd name="connsiteY10326" fmla="*/ 3447721 h 5873374"/>
              <a:gd name="connsiteX10327" fmla="*/ 2677448 w 5252311"/>
              <a:gd name="connsiteY10327" fmla="*/ 3444742 h 5873374"/>
              <a:gd name="connsiteX10328" fmla="*/ 3090977 w 5252311"/>
              <a:gd name="connsiteY10328" fmla="*/ 3443463 h 5873374"/>
              <a:gd name="connsiteX10329" fmla="*/ 3093201 w 5252311"/>
              <a:gd name="connsiteY10329" fmla="*/ 3445307 h 5873374"/>
              <a:gd name="connsiteX10330" fmla="*/ 3096188 w 5252311"/>
              <a:gd name="connsiteY10330" fmla="*/ 3449630 h 5873374"/>
              <a:gd name="connsiteX10331" fmla="*/ 3101399 w 5252311"/>
              <a:gd name="connsiteY10331" fmla="*/ 3455415 h 5873374"/>
              <a:gd name="connsiteX10332" fmla="*/ 3098285 w 5252311"/>
              <a:gd name="connsiteY10332" fmla="*/ 3444099 h 5873374"/>
              <a:gd name="connsiteX10333" fmla="*/ 3090977 w 5252311"/>
              <a:gd name="connsiteY10333" fmla="*/ 3443463 h 5873374"/>
              <a:gd name="connsiteX10334" fmla="*/ 4453494 w 5252311"/>
              <a:gd name="connsiteY10334" fmla="*/ 3442891 h 5873374"/>
              <a:gd name="connsiteX10335" fmla="*/ 4446822 w 5252311"/>
              <a:gd name="connsiteY10335" fmla="*/ 3443018 h 5873374"/>
              <a:gd name="connsiteX10336" fmla="*/ 4451334 w 5252311"/>
              <a:gd name="connsiteY10336" fmla="*/ 3444925 h 5873374"/>
              <a:gd name="connsiteX10337" fmla="*/ 4453494 w 5252311"/>
              <a:gd name="connsiteY10337" fmla="*/ 3442891 h 5873374"/>
              <a:gd name="connsiteX10338" fmla="*/ 4142127 w 5252311"/>
              <a:gd name="connsiteY10338" fmla="*/ 3438949 h 5873374"/>
              <a:gd name="connsiteX10339" fmla="*/ 4132278 w 5252311"/>
              <a:gd name="connsiteY10339" fmla="*/ 3440030 h 5873374"/>
              <a:gd name="connsiteX10340" fmla="*/ 4128529 w 5252311"/>
              <a:gd name="connsiteY10340" fmla="*/ 3446070 h 5873374"/>
              <a:gd name="connsiteX10341" fmla="*/ 4128465 w 5252311"/>
              <a:gd name="connsiteY10341" fmla="*/ 3453063 h 5873374"/>
              <a:gd name="connsiteX10342" fmla="*/ 4122047 w 5252311"/>
              <a:gd name="connsiteY10342" fmla="*/ 3459992 h 5873374"/>
              <a:gd name="connsiteX10343" fmla="*/ 4135074 w 5252311"/>
              <a:gd name="connsiteY10343" fmla="*/ 3452046 h 5873374"/>
              <a:gd name="connsiteX10344" fmla="*/ 4466839 w 5252311"/>
              <a:gd name="connsiteY10344" fmla="*/ 3438886 h 5873374"/>
              <a:gd name="connsiteX10345" fmla="*/ 4463026 w 5252311"/>
              <a:gd name="connsiteY10345" fmla="*/ 3447023 h 5873374"/>
              <a:gd name="connsiteX10346" fmla="*/ 4452223 w 5252311"/>
              <a:gd name="connsiteY10346" fmla="*/ 3454906 h 5873374"/>
              <a:gd name="connsiteX10347" fmla="*/ 4432524 w 5252311"/>
              <a:gd name="connsiteY10347" fmla="*/ 3469274 h 5873374"/>
              <a:gd name="connsiteX10348" fmla="*/ 4434367 w 5252311"/>
              <a:gd name="connsiteY10348" fmla="*/ 3473788 h 5873374"/>
              <a:gd name="connsiteX10349" fmla="*/ 4440722 w 5252311"/>
              <a:gd name="connsiteY10349" fmla="*/ 3476966 h 5873374"/>
              <a:gd name="connsiteX10350" fmla="*/ 4434812 w 5252311"/>
              <a:gd name="connsiteY10350" fmla="*/ 3482370 h 5873374"/>
              <a:gd name="connsiteX10351" fmla="*/ 4420007 w 5252311"/>
              <a:gd name="connsiteY10351" fmla="*/ 3497628 h 5873374"/>
              <a:gd name="connsiteX10352" fmla="*/ 4427314 w 5252311"/>
              <a:gd name="connsiteY10352" fmla="*/ 3504303 h 5873374"/>
              <a:gd name="connsiteX10353" fmla="*/ 4424963 w 5252311"/>
              <a:gd name="connsiteY10353" fmla="*/ 3521214 h 5873374"/>
              <a:gd name="connsiteX10354" fmla="*/ 4411174 w 5252311"/>
              <a:gd name="connsiteY10354" fmla="*/ 3524647 h 5873374"/>
              <a:gd name="connsiteX10355" fmla="*/ 4401769 w 5252311"/>
              <a:gd name="connsiteY10355" fmla="*/ 3537298 h 5873374"/>
              <a:gd name="connsiteX10356" fmla="*/ 4394271 w 5252311"/>
              <a:gd name="connsiteY10356" fmla="*/ 3551984 h 5873374"/>
              <a:gd name="connsiteX10357" fmla="*/ 4394207 w 5252311"/>
              <a:gd name="connsiteY10357" fmla="*/ 3559167 h 5873374"/>
              <a:gd name="connsiteX10358" fmla="*/ 4410538 w 5252311"/>
              <a:gd name="connsiteY10358" fmla="*/ 3554844 h 5873374"/>
              <a:gd name="connsiteX10359" fmla="*/ 4418036 w 5252311"/>
              <a:gd name="connsiteY10359" fmla="*/ 3555989 h 5873374"/>
              <a:gd name="connsiteX10360" fmla="*/ 4421595 w 5252311"/>
              <a:gd name="connsiteY10360" fmla="*/ 3554908 h 5873374"/>
              <a:gd name="connsiteX10361" fmla="*/ 4431317 w 5252311"/>
              <a:gd name="connsiteY10361" fmla="*/ 3543846 h 5873374"/>
              <a:gd name="connsiteX10362" fmla="*/ 4434812 w 5252311"/>
              <a:gd name="connsiteY10362" fmla="*/ 3535200 h 5873374"/>
              <a:gd name="connsiteX10363" fmla="*/ 4442374 w 5252311"/>
              <a:gd name="connsiteY10363" fmla="*/ 3514221 h 5873374"/>
              <a:gd name="connsiteX10364" fmla="*/ 4447330 w 5252311"/>
              <a:gd name="connsiteY10364" fmla="*/ 3490889 h 5873374"/>
              <a:gd name="connsiteX10365" fmla="*/ 4443962 w 5252311"/>
              <a:gd name="connsiteY10365" fmla="*/ 3486884 h 5873374"/>
              <a:gd name="connsiteX10366" fmla="*/ 4449109 w 5252311"/>
              <a:gd name="connsiteY10366" fmla="*/ 3485167 h 5873374"/>
              <a:gd name="connsiteX10367" fmla="*/ 4456481 w 5252311"/>
              <a:gd name="connsiteY10367" fmla="*/ 3480527 h 5873374"/>
              <a:gd name="connsiteX10368" fmla="*/ 4462327 w 5252311"/>
              <a:gd name="connsiteY10368" fmla="*/ 3473915 h 5873374"/>
              <a:gd name="connsiteX10369" fmla="*/ 4463726 w 5252311"/>
              <a:gd name="connsiteY10369" fmla="*/ 3470100 h 5873374"/>
              <a:gd name="connsiteX10370" fmla="*/ 4469634 w 5252311"/>
              <a:gd name="connsiteY10370" fmla="*/ 3470990 h 5873374"/>
              <a:gd name="connsiteX10371" fmla="*/ 4471542 w 5252311"/>
              <a:gd name="connsiteY10371" fmla="*/ 3476839 h 5873374"/>
              <a:gd name="connsiteX10372" fmla="*/ 4465250 w 5252311"/>
              <a:gd name="connsiteY10372" fmla="*/ 3481353 h 5873374"/>
              <a:gd name="connsiteX10373" fmla="*/ 4481771 w 5252311"/>
              <a:gd name="connsiteY10373" fmla="*/ 3473851 h 5873374"/>
              <a:gd name="connsiteX10374" fmla="*/ 4486029 w 5252311"/>
              <a:gd name="connsiteY10374" fmla="*/ 3456241 h 5873374"/>
              <a:gd name="connsiteX10375" fmla="*/ 4487745 w 5252311"/>
              <a:gd name="connsiteY10375" fmla="*/ 3442446 h 5873374"/>
              <a:gd name="connsiteX10376" fmla="*/ 4478785 w 5252311"/>
              <a:gd name="connsiteY10376" fmla="*/ 3447722 h 5873374"/>
              <a:gd name="connsiteX10377" fmla="*/ 4470080 w 5252311"/>
              <a:gd name="connsiteY10377" fmla="*/ 3446006 h 5873374"/>
              <a:gd name="connsiteX10378" fmla="*/ 4466839 w 5252311"/>
              <a:gd name="connsiteY10378" fmla="*/ 3438886 h 5873374"/>
              <a:gd name="connsiteX10379" fmla="*/ 3438565 w 5252311"/>
              <a:gd name="connsiteY10379" fmla="*/ 3429667 h 5873374"/>
              <a:gd name="connsiteX10380" fmla="*/ 3427572 w 5252311"/>
              <a:gd name="connsiteY10380" fmla="*/ 3436660 h 5873374"/>
              <a:gd name="connsiteX10381" fmla="*/ 3424776 w 5252311"/>
              <a:gd name="connsiteY10381" fmla="*/ 3442001 h 5873374"/>
              <a:gd name="connsiteX10382" fmla="*/ 3430876 w 5252311"/>
              <a:gd name="connsiteY10382" fmla="*/ 3443081 h 5873374"/>
              <a:gd name="connsiteX10383" fmla="*/ 3412956 w 5252311"/>
              <a:gd name="connsiteY10383" fmla="*/ 3452236 h 5873374"/>
              <a:gd name="connsiteX10384" fmla="*/ 3404251 w 5252311"/>
              <a:gd name="connsiteY10384" fmla="*/ 3455478 h 5873374"/>
              <a:gd name="connsiteX10385" fmla="*/ 3413592 w 5252311"/>
              <a:gd name="connsiteY10385" fmla="*/ 3463679 h 5873374"/>
              <a:gd name="connsiteX10386" fmla="*/ 3439645 w 5252311"/>
              <a:gd name="connsiteY10386" fmla="*/ 3444480 h 5873374"/>
              <a:gd name="connsiteX10387" fmla="*/ 3438565 w 5252311"/>
              <a:gd name="connsiteY10387" fmla="*/ 3429667 h 5873374"/>
              <a:gd name="connsiteX10388" fmla="*/ 2514822 w 5252311"/>
              <a:gd name="connsiteY10388" fmla="*/ 3429604 h 5873374"/>
              <a:gd name="connsiteX10389" fmla="*/ 2518253 w 5252311"/>
              <a:gd name="connsiteY10389" fmla="*/ 3431320 h 5873374"/>
              <a:gd name="connsiteX10390" fmla="*/ 2514631 w 5252311"/>
              <a:gd name="connsiteY10390" fmla="*/ 3434880 h 5873374"/>
              <a:gd name="connsiteX10391" fmla="*/ 2511200 w 5252311"/>
              <a:gd name="connsiteY10391" fmla="*/ 3433164 h 5873374"/>
              <a:gd name="connsiteX10392" fmla="*/ 2514822 w 5252311"/>
              <a:gd name="connsiteY10392" fmla="*/ 3429604 h 5873374"/>
              <a:gd name="connsiteX10393" fmla="*/ 3336592 w 5252311"/>
              <a:gd name="connsiteY10393" fmla="*/ 3427602 h 5873374"/>
              <a:gd name="connsiteX10394" fmla="*/ 3332128 w 5252311"/>
              <a:gd name="connsiteY10394" fmla="*/ 3431003 h 5873374"/>
              <a:gd name="connsiteX10395" fmla="*/ 3320881 w 5252311"/>
              <a:gd name="connsiteY10395" fmla="*/ 3436025 h 5873374"/>
              <a:gd name="connsiteX10396" fmla="*/ 3311857 w 5252311"/>
              <a:gd name="connsiteY10396" fmla="*/ 3445179 h 5873374"/>
              <a:gd name="connsiteX10397" fmla="*/ 3301944 w 5252311"/>
              <a:gd name="connsiteY10397" fmla="*/ 3449375 h 5873374"/>
              <a:gd name="connsiteX10398" fmla="*/ 3283707 w 5252311"/>
              <a:gd name="connsiteY10398" fmla="*/ 3455733 h 5873374"/>
              <a:gd name="connsiteX10399" fmla="*/ 3285931 w 5252311"/>
              <a:gd name="connsiteY10399" fmla="*/ 3462853 h 5873374"/>
              <a:gd name="connsiteX10400" fmla="*/ 3300928 w 5252311"/>
              <a:gd name="connsiteY10400" fmla="*/ 3460437 h 5873374"/>
              <a:gd name="connsiteX10401" fmla="*/ 3314971 w 5252311"/>
              <a:gd name="connsiteY10401" fmla="*/ 3460056 h 5873374"/>
              <a:gd name="connsiteX10402" fmla="*/ 3294891 w 5252311"/>
              <a:gd name="connsiteY10402" fmla="*/ 3471499 h 5873374"/>
              <a:gd name="connsiteX10403" fmla="*/ 3290189 w 5252311"/>
              <a:gd name="connsiteY10403" fmla="*/ 3475695 h 5873374"/>
              <a:gd name="connsiteX10404" fmla="*/ 3332192 w 5252311"/>
              <a:gd name="connsiteY10404" fmla="*/ 3469592 h 5873374"/>
              <a:gd name="connsiteX10405" fmla="*/ 3338419 w 5252311"/>
              <a:gd name="connsiteY10405" fmla="*/ 3471499 h 5873374"/>
              <a:gd name="connsiteX10406" fmla="*/ 3331175 w 5252311"/>
              <a:gd name="connsiteY10406" fmla="*/ 3476839 h 5873374"/>
              <a:gd name="connsiteX10407" fmla="*/ 3324375 w 5252311"/>
              <a:gd name="connsiteY10407" fmla="*/ 3484659 h 5873374"/>
              <a:gd name="connsiteX10408" fmla="*/ 3313954 w 5252311"/>
              <a:gd name="connsiteY10408" fmla="*/ 3507609 h 5873374"/>
              <a:gd name="connsiteX10409" fmla="*/ 3306138 w 5252311"/>
              <a:gd name="connsiteY10409" fmla="*/ 3515619 h 5873374"/>
              <a:gd name="connsiteX10410" fmla="*/ 3312302 w 5252311"/>
              <a:gd name="connsiteY10410" fmla="*/ 3520578 h 5873374"/>
              <a:gd name="connsiteX10411" fmla="*/ 3336195 w 5252311"/>
              <a:gd name="connsiteY10411" fmla="*/ 3520769 h 5873374"/>
              <a:gd name="connsiteX10412" fmla="*/ 3352780 w 5252311"/>
              <a:gd name="connsiteY10412" fmla="*/ 3518226 h 5873374"/>
              <a:gd name="connsiteX10413" fmla="*/ 3354305 w 5252311"/>
              <a:gd name="connsiteY10413" fmla="*/ 3514602 h 5873374"/>
              <a:gd name="connsiteX10414" fmla="*/ 3357863 w 5252311"/>
              <a:gd name="connsiteY10414" fmla="*/ 3518226 h 5873374"/>
              <a:gd name="connsiteX10415" fmla="*/ 3362820 w 5252311"/>
              <a:gd name="connsiteY10415" fmla="*/ 3521913 h 5873374"/>
              <a:gd name="connsiteX10416" fmla="*/ 3366188 w 5252311"/>
              <a:gd name="connsiteY10416" fmla="*/ 3516764 h 5873374"/>
              <a:gd name="connsiteX10417" fmla="*/ 3370064 w 5252311"/>
              <a:gd name="connsiteY10417" fmla="*/ 3511614 h 5873374"/>
              <a:gd name="connsiteX10418" fmla="*/ 3375465 w 5252311"/>
              <a:gd name="connsiteY10418" fmla="*/ 3516891 h 5873374"/>
              <a:gd name="connsiteX10419" fmla="*/ 3381947 w 5252311"/>
              <a:gd name="connsiteY10419" fmla="*/ 3521722 h 5873374"/>
              <a:gd name="connsiteX10420" fmla="*/ 3387221 w 5252311"/>
              <a:gd name="connsiteY10420" fmla="*/ 3517145 h 5873374"/>
              <a:gd name="connsiteX10421" fmla="*/ 3405903 w 5252311"/>
              <a:gd name="connsiteY10421" fmla="*/ 3511360 h 5873374"/>
              <a:gd name="connsiteX10422" fmla="*/ 3407364 w 5252311"/>
              <a:gd name="connsiteY10422" fmla="*/ 3509770 h 5873374"/>
              <a:gd name="connsiteX10423" fmla="*/ 3396308 w 5252311"/>
              <a:gd name="connsiteY10423" fmla="*/ 3505511 h 5873374"/>
              <a:gd name="connsiteX10424" fmla="*/ 3384616 w 5252311"/>
              <a:gd name="connsiteY10424" fmla="*/ 3486439 h 5873374"/>
              <a:gd name="connsiteX10425" fmla="*/ 3372097 w 5252311"/>
              <a:gd name="connsiteY10425" fmla="*/ 3465968 h 5873374"/>
              <a:gd name="connsiteX10426" fmla="*/ 3363519 w 5252311"/>
              <a:gd name="connsiteY10426" fmla="*/ 3460183 h 5873374"/>
              <a:gd name="connsiteX10427" fmla="*/ 3369937 w 5252311"/>
              <a:gd name="connsiteY10427" fmla="*/ 3458339 h 5873374"/>
              <a:gd name="connsiteX10428" fmla="*/ 3395418 w 5252311"/>
              <a:gd name="connsiteY10428" fmla="*/ 3452745 h 5873374"/>
              <a:gd name="connsiteX10429" fmla="*/ 3399930 w 5252311"/>
              <a:gd name="connsiteY10429" fmla="*/ 3445179 h 5873374"/>
              <a:gd name="connsiteX10430" fmla="*/ 3382836 w 5252311"/>
              <a:gd name="connsiteY10430" fmla="*/ 3437551 h 5873374"/>
              <a:gd name="connsiteX10431" fmla="*/ 3359770 w 5252311"/>
              <a:gd name="connsiteY10431" fmla="*/ 3435135 h 5873374"/>
              <a:gd name="connsiteX10432" fmla="*/ 3346680 w 5252311"/>
              <a:gd name="connsiteY10432" fmla="*/ 3432401 h 5873374"/>
              <a:gd name="connsiteX10433" fmla="*/ 3336592 w 5252311"/>
              <a:gd name="connsiteY10433" fmla="*/ 3427602 h 5873374"/>
              <a:gd name="connsiteX10434" fmla="*/ 3475190 w 5252311"/>
              <a:gd name="connsiteY10434" fmla="*/ 3426362 h 5873374"/>
              <a:gd name="connsiteX10435" fmla="*/ 3464872 w 5252311"/>
              <a:gd name="connsiteY10435" fmla="*/ 3427315 h 5873374"/>
              <a:gd name="connsiteX10436" fmla="*/ 3459471 w 5252311"/>
              <a:gd name="connsiteY10436" fmla="*/ 3430303 h 5873374"/>
              <a:gd name="connsiteX10437" fmla="*/ 3480313 w 5252311"/>
              <a:gd name="connsiteY10437" fmla="*/ 3426552 h 5873374"/>
              <a:gd name="connsiteX10438" fmla="*/ 3475190 w 5252311"/>
              <a:gd name="connsiteY10438" fmla="*/ 3426362 h 5873374"/>
              <a:gd name="connsiteX10439" fmla="*/ 2925889 w 5252311"/>
              <a:gd name="connsiteY10439" fmla="*/ 3424836 h 5873374"/>
              <a:gd name="connsiteX10440" fmla="*/ 2949528 w 5252311"/>
              <a:gd name="connsiteY10440" fmla="*/ 3441492 h 5873374"/>
              <a:gd name="connsiteX10441" fmla="*/ 2931862 w 5252311"/>
              <a:gd name="connsiteY10441" fmla="*/ 3424836 h 5873374"/>
              <a:gd name="connsiteX10442" fmla="*/ 2925889 w 5252311"/>
              <a:gd name="connsiteY10442" fmla="*/ 3424836 h 5873374"/>
              <a:gd name="connsiteX10443" fmla="*/ 2664182 w 5252311"/>
              <a:gd name="connsiteY10443" fmla="*/ 3421061 h 5873374"/>
              <a:gd name="connsiteX10444" fmla="*/ 2663515 w 5252311"/>
              <a:gd name="connsiteY10444" fmla="*/ 3426107 h 5873374"/>
              <a:gd name="connsiteX10445" fmla="*/ 2658368 w 5252311"/>
              <a:gd name="connsiteY10445" fmla="*/ 3433100 h 5873374"/>
              <a:gd name="connsiteX10446" fmla="*/ 2660465 w 5252311"/>
              <a:gd name="connsiteY10446" fmla="*/ 3422928 h 5873374"/>
              <a:gd name="connsiteX10447" fmla="*/ 2664182 w 5252311"/>
              <a:gd name="connsiteY10447" fmla="*/ 3421061 h 5873374"/>
              <a:gd name="connsiteX10448" fmla="*/ 3173585 w 5252311"/>
              <a:gd name="connsiteY10448" fmla="*/ 3416571 h 5873374"/>
              <a:gd name="connsiteX10449" fmla="*/ 3171869 w 5252311"/>
              <a:gd name="connsiteY10449" fmla="*/ 3420004 h 5873374"/>
              <a:gd name="connsiteX10450" fmla="*/ 3175428 w 5252311"/>
              <a:gd name="connsiteY10450" fmla="*/ 3423628 h 5873374"/>
              <a:gd name="connsiteX10451" fmla="*/ 3177143 w 5252311"/>
              <a:gd name="connsiteY10451" fmla="*/ 3420195 h 5873374"/>
              <a:gd name="connsiteX10452" fmla="*/ 3173585 w 5252311"/>
              <a:gd name="connsiteY10452" fmla="*/ 3416571 h 5873374"/>
              <a:gd name="connsiteX10453" fmla="*/ 2624181 w 5252311"/>
              <a:gd name="connsiteY10453" fmla="*/ 3416062 h 5873374"/>
              <a:gd name="connsiteX10454" fmla="*/ 2625452 w 5252311"/>
              <a:gd name="connsiteY10454" fmla="*/ 3419368 h 5873374"/>
              <a:gd name="connsiteX10455" fmla="*/ 2621766 w 5252311"/>
              <a:gd name="connsiteY10455" fmla="*/ 3424708 h 5873374"/>
              <a:gd name="connsiteX10456" fmla="*/ 2624181 w 5252311"/>
              <a:gd name="connsiteY10456" fmla="*/ 3416062 h 5873374"/>
              <a:gd name="connsiteX10457" fmla="*/ 2526641 w 5252311"/>
              <a:gd name="connsiteY10457" fmla="*/ 3414282 h 5873374"/>
              <a:gd name="connsiteX10458" fmla="*/ 2522765 w 5252311"/>
              <a:gd name="connsiteY10458" fmla="*/ 3423945 h 5873374"/>
              <a:gd name="connsiteX10459" fmla="*/ 2520795 w 5252311"/>
              <a:gd name="connsiteY10459" fmla="*/ 3419686 h 5873374"/>
              <a:gd name="connsiteX10460" fmla="*/ 2526641 w 5252311"/>
              <a:gd name="connsiteY10460" fmla="*/ 3414282 h 5873374"/>
              <a:gd name="connsiteX10461" fmla="*/ 2718997 w 5252311"/>
              <a:gd name="connsiteY10461" fmla="*/ 3411445 h 5873374"/>
              <a:gd name="connsiteX10462" fmla="*/ 2728457 w 5252311"/>
              <a:gd name="connsiteY10462" fmla="*/ 3423246 h 5873374"/>
              <a:gd name="connsiteX10463" fmla="*/ 2726615 w 5252311"/>
              <a:gd name="connsiteY10463" fmla="*/ 3448040 h 5873374"/>
              <a:gd name="connsiteX10464" fmla="*/ 2708822 w 5252311"/>
              <a:gd name="connsiteY10464" fmla="*/ 3436978 h 5873374"/>
              <a:gd name="connsiteX10465" fmla="*/ 2705899 w 5252311"/>
              <a:gd name="connsiteY10465" fmla="*/ 3428459 h 5873374"/>
              <a:gd name="connsiteX10466" fmla="*/ 2706280 w 5252311"/>
              <a:gd name="connsiteY10466" fmla="*/ 3416888 h 5873374"/>
              <a:gd name="connsiteX10467" fmla="*/ 2713207 w 5252311"/>
              <a:gd name="connsiteY10467" fmla="*/ 3415998 h 5873374"/>
              <a:gd name="connsiteX10468" fmla="*/ 2718997 w 5252311"/>
              <a:gd name="connsiteY10468" fmla="*/ 3411445 h 5873374"/>
              <a:gd name="connsiteX10469" fmla="*/ 3656712 w 5252311"/>
              <a:gd name="connsiteY10469" fmla="*/ 3409515 h 5873374"/>
              <a:gd name="connsiteX10470" fmla="*/ 3653281 w 5252311"/>
              <a:gd name="connsiteY10470" fmla="*/ 3412884 h 5873374"/>
              <a:gd name="connsiteX10471" fmla="*/ 3658619 w 5252311"/>
              <a:gd name="connsiteY10471" fmla="*/ 3416571 h 5873374"/>
              <a:gd name="connsiteX10472" fmla="*/ 3662050 w 5252311"/>
              <a:gd name="connsiteY10472" fmla="*/ 3413202 h 5873374"/>
              <a:gd name="connsiteX10473" fmla="*/ 3656712 w 5252311"/>
              <a:gd name="connsiteY10473" fmla="*/ 3409515 h 5873374"/>
              <a:gd name="connsiteX10474" fmla="*/ 3633137 w 5252311"/>
              <a:gd name="connsiteY10474" fmla="*/ 3405509 h 5873374"/>
              <a:gd name="connsiteX10475" fmla="*/ 3625258 w 5252311"/>
              <a:gd name="connsiteY10475" fmla="*/ 3410214 h 5873374"/>
              <a:gd name="connsiteX10476" fmla="*/ 3627100 w 5252311"/>
              <a:gd name="connsiteY10476" fmla="*/ 3417588 h 5873374"/>
              <a:gd name="connsiteX10477" fmla="*/ 3632375 w 5252311"/>
              <a:gd name="connsiteY10477" fmla="*/ 3422674 h 5873374"/>
              <a:gd name="connsiteX10478" fmla="*/ 3638030 w 5252311"/>
              <a:gd name="connsiteY10478" fmla="*/ 3415999 h 5873374"/>
              <a:gd name="connsiteX10479" fmla="*/ 3640635 w 5252311"/>
              <a:gd name="connsiteY10479" fmla="*/ 3407671 h 5873374"/>
              <a:gd name="connsiteX10480" fmla="*/ 3633137 w 5252311"/>
              <a:gd name="connsiteY10480" fmla="*/ 3405509 h 5873374"/>
              <a:gd name="connsiteX10481" fmla="*/ 2675207 w 5252311"/>
              <a:gd name="connsiteY10481" fmla="*/ 3404365 h 5873374"/>
              <a:gd name="connsiteX10482" fmla="*/ 2681752 w 5252311"/>
              <a:gd name="connsiteY10482" fmla="*/ 3409704 h 5873374"/>
              <a:gd name="connsiteX10483" fmla="*/ 2675525 w 5252311"/>
              <a:gd name="connsiteY10483" fmla="*/ 3414027 h 5873374"/>
              <a:gd name="connsiteX10484" fmla="*/ 2675207 w 5252311"/>
              <a:gd name="connsiteY10484" fmla="*/ 3404365 h 5873374"/>
              <a:gd name="connsiteX10485" fmla="*/ 3540053 w 5252311"/>
              <a:gd name="connsiteY10485" fmla="*/ 3402633 h 5873374"/>
              <a:gd name="connsiteX10486" fmla="*/ 3533436 w 5252311"/>
              <a:gd name="connsiteY10486" fmla="*/ 3403284 h 5873374"/>
              <a:gd name="connsiteX10487" fmla="*/ 3498741 w 5252311"/>
              <a:gd name="connsiteY10487" fmla="*/ 3419178 h 5873374"/>
              <a:gd name="connsiteX10488" fmla="*/ 3508146 w 5252311"/>
              <a:gd name="connsiteY10488" fmla="*/ 3422865 h 5873374"/>
              <a:gd name="connsiteX10489" fmla="*/ 3521172 w 5252311"/>
              <a:gd name="connsiteY10489" fmla="*/ 3422484 h 5873374"/>
              <a:gd name="connsiteX10490" fmla="*/ 3507891 w 5252311"/>
              <a:gd name="connsiteY10490" fmla="*/ 3426044 h 5873374"/>
              <a:gd name="connsiteX10491" fmla="*/ 3494547 w 5252311"/>
              <a:gd name="connsiteY10491" fmla="*/ 3432020 h 5873374"/>
              <a:gd name="connsiteX10492" fmla="*/ 3518567 w 5252311"/>
              <a:gd name="connsiteY10492" fmla="*/ 3437868 h 5873374"/>
              <a:gd name="connsiteX10493" fmla="*/ 3527273 w 5252311"/>
              <a:gd name="connsiteY10493" fmla="*/ 3429350 h 5873374"/>
              <a:gd name="connsiteX10494" fmla="*/ 3537884 w 5252311"/>
              <a:gd name="connsiteY10494" fmla="*/ 3427697 h 5873374"/>
              <a:gd name="connsiteX10495" fmla="*/ 3552309 w 5252311"/>
              <a:gd name="connsiteY10495" fmla="*/ 3426361 h 5873374"/>
              <a:gd name="connsiteX10496" fmla="*/ 3555994 w 5252311"/>
              <a:gd name="connsiteY10496" fmla="*/ 3411294 h 5873374"/>
              <a:gd name="connsiteX10497" fmla="*/ 3546780 w 5252311"/>
              <a:gd name="connsiteY10497" fmla="*/ 3414219 h 5873374"/>
              <a:gd name="connsiteX10498" fmla="*/ 3539473 w 5252311"/>
              <a:gd name="connsiteY10498" fmla="*/ 3407989 h 5873374"/>
              <a:gd name="connsiteX10499" fmla="*/ 3540053 w 5252311"/>
              <a:gd name="connsiteY10499" fmla="*/ 3402633 h 5873374"/>
              <a:gd name="connsiteX10500" fmla="*/ 3582492 w 5252311"/>
              <a:gd name="connsiteY10500" fmla="*/ 3401186 h 5873374"/>
              <a:gd name="connsiteX10501" fmla="*/ 3566479 w 5252311"/>
              <a:gd name="connsiteY10501" fmla="*/ 3402712 h 5873374"/>
              <a:gd name="connsiteX10502" fmla="*/ 3560633 w 5252311"/>
              <a:gd name="connsiteY10502" fmla="*/ 3410595 h 5873374"/>
              <a:gd name="connsiteX10503" fmla="*/ 3578362 w 5252311"/>
              <a:gd name="connsiteY10503" fmla="*/ 3408052 h 5873374"/>
              <a:gd name="connsiteX10504" fmla="*/ 3585288 w 5252311"/>
              <a:gd name="connsiteY10504" fmla="*/ 3407099 h 5873374"/>
              <a:gd name="connsiteX10505" fmla="*/ 3590245 w 5252311"/>
              <a:gd name="connsiteY10505" fmla="*/ 3405319 h 5873374"/>
              <a:gd name="connsiteX10506" fmla="*/ 3582492 w 5252311"/>
              <a:gd name="connsiteY10506" fmla="*/ 3401186 h 5873374"/>
              <a:gd name="connsiteX10507" fmla="*/ 3378054 w 5252311"/>
              <a:gd name="connsiteY10507" fmla="*/ 3400702 h 5873374"/>
              <a:gd name="connsiteX10508" fmla="*/ 3378261 w 5252311"/>
              <a:gd name="connsiteY10508" fmla="*/ 3403920 h 5873374"/>
              <a:gd name="connsiteX10509" fmla="*/ 3389763 w 5252311"/>
              <a:gd name="connsiteY10509" fmla="*/ 3406463 h 5873374"/>
              <a:gd name="connsiteX10510" fmla="*/ 3388809 w 5252311"/>
              <a:gd name="connsiteY10510" fmla="*/ 3403157 h 5873374"/>
              <a:gd name="connsiteX10511" fmla="*/ 3378054 w 5252311"/>
              <a:gd name="connsiteY10511" fmla="*/ 3400702 h 5873374"/>
              <a:gd name="connsiteX10512" fmla="*/ 3636887 w 5252311"/>
              <a:gd name="connsiteY10512" fmla="*/ 3399279 h 5873374"/>
              <a:gd name="connsiteX10513" fmla="*/ 3630214 w 5252311"/>
              <a:gd name="connsiteY10513" fmla="*/ 3399406 h 5873374"/>
              <a:gd name="connsiteX10514" fmla="*/ 3634726 w 5252311"/>
              <a:gd name="connsiteY10514" fmla="*/ 3401313 h 5873374"/>
              <a:gd name="connsiteX10515" fmla="*/ 3636887 w 5252311"/>
              <a:gd name="connsiteY10515" fmla="*/ 3399279 h 5873374"/>
              <a:gd name="connsiteX10516" fmla="*/ 3454641 w 5252311"/>
              <a:gd name="connsiteY10516" fmla="*/ 3398834 h 5873374"/>
              <a:gd name="connsiteX10517" fmla="*/ 3444728 w 5252311"/>
              <a:gd name="connsiteY10517" fmla="*/ 3401822 h 5873374"/>
              <a:gd name="connsiteX10518" fmla="*/ 3445300 w 5252311"/>
              <a:gd name="connsiteY10518" fmla="*/ 3405192 h 5873374"/>
              <a:gd name="connsiteX10519" fmla="*/ 3455213 w 5252311"/>
              <a:gd name="connsiteY10519" fmla="*/ 3402203 h 5873374"/>
              <a:gd name="connsiteX10520" fmla="*/ 3454641 w 5252311"/>
              <a:gd name="connsiteY10520" fmla="*/ 3398834 h 5873374"/>
              <a:gd name="connsiteX10521" fmla="*/ 4221049 w 5252311"/>
              <a:gd name="connsiteY10521" fmla="*/ 3398326 h 5873374"/>
              <a:gd name="connsiteX10522" fmla="*/ 4213741 w 5252311"/>
              <a:gd name="connsiteY10522" fmla="*/ 3401568 h 5873374"/>
              <a:gd name="connsiteX10523" fmla="*/ 4218699 w 5252311"/>
              <a:gd name="connsiteY10523" fmla="*/ 3405255 h 5873374"/>
              <a:gd name="connsiteX10524" fmla="*/ 4226005 w 5252311"/>
              <a:gd name="connsiteY10524" fmla="*/ 3402013 h 5873374"/>
              <a:gd name="connsiteX10525" fmla="*/ 4221049 w 5252311"/>
              <a:gd name="connsiteY10525" fmla="*/ 3398326 h 5873374"/>
              <a:gd name="connsiteX10526" fmla="*/ 4492828 w 5252311"/>
              <a:gd name="connsiteY10526" fmla="*/ 3394637 h 5873374"/>
              <a:gd name="connsiteX10527" fmla="*/ 4495879 w 5252311"/>
              <a:gd name="connsiteY10527" fmla="*/ 3397880 h 5873374"/>
              <a:gd name="connsiteX10528" fmla="*/ 4489524 w 5252311"/>
              <a:gd name="connsiteY10528" fmla="*/ 3403792 h 5873374"/>
              <a:gd name="connsiteX10529" fmla="*/ 4486474 w 5252311"/>
              <a:gd name="connsiteY10529" fmla="*/ 3400550 h 5873374"/>
              <a:gd name="connsiteX10530" fmla="*/ 4492828 w 5252311"/>
              <a:gd name="connsiteY10530" fmla="*/ 3394637 h 5873374"/>
              <a:gd name="connsiteX10531" fmla="*/ 4526889 w 5252311"/>
              <a:gd name="connsiteY10531" fmla="*/ 3393875 h 5873374"/>
              <a:gd name="connsiteX10532" fmla="*/ 4524601 w 5252311"/>
              <a:gd name="connsiteY10532" fmla="*/ 3398771 h 5873374"/>
              <a:gd name="connsiteX10533" fmla="*/ 4530002 w 5252311"/>
              <a:gd name="connsiteY10533" fmla="*/ 3395465 h 5873374"/>
              <a:gd name="connsiteX10534" fmla="*/ 4526889 w 5252311"/>
              <a:gd name="connsiteY10534" fmla="*/ 3393875 h 5873374"/>
              <a:gd name="connsiteX10535" fmla="*/ 2775480 w 5252311"/>
              <a:gd name="connsiteY10535" fmla="*/ 3392858 h 5873374"/>
              <a:gd name="connsiteX10536" fmla="*/ 2779166 w 5252311"/>
              <a:gd name="connsiteY10536" fmla="*/ 3402140 h 5873374"/>
              <a:gd name="connsiteX10537" fmla="*/ 2786791 w 5252311"/>
              <a:gd name="connsiteY10537" fmla="*/ 3410150 h 5873374"/>
              <a:gd name="connsiteX10538" fmla="*/ 2795243 w 5252311"/>
              <a:gd name="connsiteY10538" fmla="*/ 3424518 h 5873374"/>
              <a:gd name="connsiteX10539" fmla="*/ 2785266 w 5252311"/>
              <a:gd name="connsiteY10539" fmla="*/ 3432210 h 5873374"/>
              <a:gd name="connsiteX10540" fmla="*/ 2777832 w 5252311"/>
              <a:gd name="connsiteY10540" fmla="*/ 3426679 h 5873374"/>
              <a:gd name="connsiteX10541" fmla="*/ 2779929 w 5252311"/>
              <a:gd name="connsiteY10541" fmla="*/ 3432401 h 5873374"/>
              <a:gd name="connsiteX10542" fmla="*/ 2782979 w 5252311"/>
              <a:gd name="connsiteY10542" fmla="*/ 3444480 h 5873374"/>
              <a:gd name="connsiteX10543" fmla="*/ 2776307 w 5252311"/>
              <a:gd name="connsiteY10543" fmla="*/ 3438822 h 5873374"/>
              <a:gd name="connsiteX10544" fmla="*/ 2770842 w 5252311"/>
              <a:gd name="connsiteY10544" fmla="*/ 3438822 h 5873374"/>
              <a:gd name="connsiteX10545" fmla="*/ 2756798 w 5252311"/>
              <a:gd name="connsiteY10545" fmla="*/ 3434817 h 5873374"/>
              <a:gd name="connsiteX10546" fmla="*/ 2749872 w 5252311"/>
              <a:gd name="connsiteY10546" fmla="*/ 3425789 h 5873374"/>
              <a:gd name="connsiteX10547" fmla="*/ 2748093 w 5252311"/>
              <a:gd name="connsiteY10547" fmla="*/ 3431892 h 5873374"/>
              <a:gd name="connsiteX10548" fmla="*/ 2738307 w 5252311"/>
              <a:gd name="connsiteY10548" fmla="*/ 3425726 h 5873374"/>
              <a:gd name="connsiteX10549" fmla="*/ 2734749 w 5252311"/>
              <a:gd name="connsiteY10549" fmla="*/ 3397372 h 5873374"/>
              <a:gd name="connsiteX10550" fmla="*/ 2736083 w 5252311"/>
              <a:gd name="connsiteY10550" fmla="*/ 3399470 h 5873374"/>
              <a:gd name="connsiteX10551" fmla="*/ 2734939 w 5252311"/>
              <a:gd name="connsiteY10551" fmla="*/ 3411040 h 5873374"/>
              <a:gd name="connsiteX10552" fmla="*/ 2740213 w 5252311"/>
              <a:gd name="connsiteY10552" fmla="*/ 3411676 h 5873374"/>
              <a:gd name="connsiteX10553" fmla="*/ 2750571 w 5252311"/>
              <a:gd name="connsiteY10553" fmla="*/ 3416953 h 5873374"/>
              <a:gd name="connsiteX10554" fmla="*/ 2763026 w 5252311"/>
              <a:gd name="connsiteY10554" fmla="*/ 3419496 h 5873374"/>
              <a:gd name="connsiteX10555" fmla="*/ 2766330 w 5252311"/>
              <a:gd name="connsiteY10555" fmla="*/ 3413265 h 5873374"/>
              <a:gd name="connsiteX10556" fmla="*/ 2769190 w 5252311"/>
              <a:gd name="connsiteY10556" fmla="*/ 3416889 h 5873374"/>
              <a:gd name="connsiteX10557" fmla="*/ 2770905 w 5252311"/>
              <a:gd name="connsiteY10557" fmla="*/ 3418161 h 5873374"/>
              <a:gd name="connsiteX10558" fmla="*/ 2773193 w 5252311"/>
              <a:gd name="connsiteY10558" fmla="*/ 3403157 h 5873374"/>
              <a:gd name="connsiteX10559" fmla="*/ 2775480 w 5252311"/>
              <a:gd name="connsiteY10559" fmla="*/ 3392858 h 5873374"/>
              <a:gd name="connsiteX10560" fmla="*/ 4158998 w 5252311"/>
              <a:gd name="connsiteY10560" fmla="*/ 3389648 h 5873374"/>
              <a:gd name="connsiteX10561" fmla="*/ 4154010 w 5252311"/>
              <a:gd name="connsiteY10561" fmla="*/ 3399343 h 5873374"/>
              <a:gd name="connsiteX10562" fmla="*/ 4146575 w 5252311"/>
              <a:gd name="connsiteY10562" fmla="*/ 3409641 h 5873374"/>
              <a:gd name="connsiteX10563" fmla="*/ 4139458 w 5252311"/>
              <a:gd name="connsiteY10563" fmla="*/ 3412820 h 5873374"/>
              <a:gd name="connsiteX10564" fmla="*/ 4143906 w 5252311"/>
              <a:gd name="connsiteY10564" fmla="*/ 3416508 h 5873374"/>
              <a:gd name="connsiteX10565" fmla="*/ 4148418 w 5252311"/>
              <a:gd name="connsiteY10565" fmla="*/ 3428078 h 5873374"/>
              <a:gd name="connsiteX10566" fmla="*/ 4152421 w 5252311"/>
              <a:gd name="connsiteY10566" fmla="*/ 3434563 h 5873374"/>
              <a:gd name="connsiteX10567" fmla="*/ 4156933 w 5252311"/>
              <a:gd name="connsiteY10567" fmla="*/ 3421911 h 5873374"/>
              <a:gd name="connsiteX10568" fmla="*/ 4160745 w 5252311"/>
              <a:gd name="connsiteY10568" fmla="*/ 3404492 h 5873374"/>
              <a:gd name="connsiteX10569" fmla="*/ 4164558 w 5252311"/>
              <a:gd name="connsiteY10569" fmla="*/ 3391968 h 5873374"/>
              <a:gd name="connsiteX10570" fmla="*/ 4158998 w 5252311"/>
              <a:gd name="connsiteY10570" fmla="*/ 3389648 h 5873374"/>
              <a:gd name="connsiteX10571" fmla="*/ 2730554 w 5252311"/>
              <a:gd name="connsiteY10571" fmla="*/ 3388217 h 5873374"/>
              <a:gd name="connsiteX10572" fmla="*/ 2733986 w 5252311"/>
              <a:gd name="connsiteY10572" fmla="*/ 3389933 h 5873374"/>
              <a:gd name="connsiteX10573" fmla="*/ 2730364 w 5252311"/>
              <a:gd name="connsiteY10573" fmla="*/ 3393493 h 5873374"/>
              <a:gd name="connsiteX10574" fmla="*/ 2726932 w 5252311"/>
              <a:gd name="connsiteY10574" fmla="*/ 3391777 h 5873374"/>
              <a:gd name="connsiteX10575" fmla="*/ 2730554 w 5252311"/>
              <a:gd name="connsiteY10575" fmla="*/ 3388217 h 5873374"/>
              <a:gd name="connsiteX10576" fmla="*/ 2776648 w 5252311"/>
              <a:gd name="connsiteY10576" fmla="*/ 3382885 h 5873374"/>
              <a:gd name="connsiteX10577" fmla="*/ 2785075 w 5252311"/>
              <a:gd name="connsiteY10577" fmla="*/ 3389488 h 5873374"/>
              <a:gd name="connsiteX10578" fmla="*/ 2791493 w 5252311"/>
              <a:gd name="connsiteY10578" fmla="*/ 3402203 h 5873374"/>
              <a:gd name="connsiteX10579" fmla="*/ 2782851 w 5252311"/>
              <a:gd name="connsiteY10579" fmla="*/ 3395401 h 5873374"/>
              <a:gd name="connsiteX10580" fmla="*/ 2776648 w 5252311"/>
              <a:gd name="connsiteY10580" fmla="*/ 3382885 h 5873374"/>
              <a:gd name="connsiteX10581" fmla="*/ 2739697 w 5252311"/>
              <a:gd name="connsiteY10581" fmla="*/ 3377385 h 5873374"/>
              <a:gd name="connsiteX10582" fmla="*/ 2745106 w 5252311"/>
              <a:gd name="connsiteY10582" fmla="*/ 3383131 h 5873374"/>
              <a:gd name="connsiteX10583" fmla="*/ 2742755 w 5252311"/>
              <a:gd name="connsiteY10583" fmla="*/ 3390569 h 5873374"/>
              <a:gd name="connsiteX10584" fmla="*/ 2738052 w 5252311"/>
              <a:gd name="connsiteY10584" fmla="*/ 3380270 h 5873374"/>
              <a:gd name="connsiteX10585" fmla="*/ 2739697 w 5252311"/>
              <a:gd name="connsiteY10585" fmla="*/ 3377385 h 5873374"/>
              <a:gd name="connsiteX10586" fmla="*/ 4212852 w 5252311"/>
              <a:gd name="connsiteY10586" fmla="*/ 3376901 h 5873374"/>
              <a:gd name="connsiteX10587" fmla="*/ 4210945 w 5252311"/>
              <a:gd name="connsiteY10587" fmla="*/ 3389806 h 5873374"/>
              <a:gd name="connsiteX10588" fmla="*/ 4221113 w 5252311"/>
              <a:gd name="connsiteY10588" fmla="*/ 3380016 h 5873374"/>
              <a:gd name="connsiteX10589" fmla="*/ 4212852 w 5252311"/>
              <a:gd name="connsiteY10589" fmla="*/ 3376901 h 5873374"/>
              <a:gd name="connsiteX10590" fmla="*/ 4075787 w 5252311"/>
              <a:gd name="connsiteY10590" fmla="*/ 3375502 h 5873374"/>
              <a:gd name="connsiteX10591" fmla="*/ 4072355 w 5252311"/>
              <a:gd name="connsiteY10591" fmla="*/ 3378872 h 5873374"/>
              <a:gd name="connsiteX10592" fmla="*/ 4077693 w 5252311"/>
              <a:gd name="connsiteY10592" fmla="*/ 3382559 h 5873374"/>
              <a:gd name="connsiteX10593" fmla="*/ 4081125 w 5252311"/>
              <a:gd name="connsiteY10593" fmla="*/ 3379190 h 5873374"/>
              <a:gd name="connsiteX10594" fmla="*/ 4075787 w 5252311"/>
              <a:gd name="connsiteY10594" fmla="*/ 3375502 h 5873374"/>
              <a:gd name="connsiteX10595" fmla="*/ 2629392 w 5252311"/>
              <a:gd name="connsiteY10595" fmla="*/ 3368763 h 5873374"/>
              <a:gd name="connsiteX10596" fmla="*/ 2632823 w 5252311"/>
              <a:gd name="connsiteY10596" fmla="*/ 3370480 h 5873374"/>
              <a:gd name="connsiteX10597" fmla="*/ 2629201 w 5252311"/>
              <a:gd name="connsiteY10597" fmla="*/ 3374040 h 5873374"/>
              <a:gd name="connsiteX10598" fmla="*/ 2625770 w 5252311"/>
              <a:gd name="connsiteY10598" fmla="*/ 3372323 h 5873374"/>
              <a:gd name="connsiteX10599" fmla="*/ 2629392 w 5252311"/>
              <a:gd name="connsiteY10599" fmla="*/ 3368763 h 5873374"/>
              <a:gd name="connsiteX10600" fmla="*/ 2813607 w 5252311"/>
              <a:gd name="connsiteY10600" fmla="*/ 3368446 h 5873374"/>
              <a:gd name="connsiteX10601" fmla="*/ 2811891 w 5252311"/>
              <a:gd name="connsiteY10601" fmla="*/ 3371879 h 5873374"/>
              <a:gd name="connsiteX10602" fmla="*/ 2815449 w 5252311"/>
              <a:gd name="connsiteY10602" fmla="*/ 3375502 h 5873374"/>
              <a:gd name="connsiteX10603" fmla="*/ 2817165 w 5252311"/>
              <a:gd name="connsiteY10603" fmla="*/ 3372069 h 5873374"/>
              <a:gd name="connsiteX10604" fmla="*/ 2813607 w 5252311"/>
              <a:gd name="connsiteY10604" fmla="*/ 3368446 h 5873374"/>
              <a:gd name="connsiteX10605" fmla="*/ 4557326 w 5252311"/>
              <a:gd name="connsiteY10605" fmla="*/ 3368318 h 5873374"/>
              <a:gd name="connsiteX10606" fmla="*/ 4560693 w 5252311"/>
              <a:gd name="connsiteY10606" fmla="*/ 3372132 h 5873374"/>
              <a:gd name="connsiteX10607" fmla="*/ 4557135 w 5252311"/>
              <a:gd name="connsiteY10607" fmla="*/ 3373595 h 5873374"/>
              <a:gd name="connsiteX10608" fmla="*/ 4553767 w 5252311"/>
              <a:gd name="connsiteY10608" fmla="*/ 3369780 h 5873374"/>
              <a:gd name="connsiteX10609" fmla="*/ 4557326 w 5252311"/>
              <a:gd name="connsiteY10609" fmla="*/ 3368318 h 5873374"/>
              <a:gd name="connsiteX10610" fmla="*/ 4487300 w 5252311"/>
              <a:gd name="connsiteY10610" fmla="*/ 3362279 h 5873374"/>
              <a:gd name="connsiteX10611" fmla="*/ 4483677 w 5252311"/>
              <a:gd name="connsiteY10611" fmla="*/ 3365839 h 5873374"/>
              <a:gd name="connsiteX10612" fmla="*/ 4487109 w 5252311"/>
              <a:gd name="connsiteY10612" fmla="*/ 3367556 h 5873374"/>
              <a:gd name="connsiteX10613" fmla="*/ 4490732 w 5252311"/>
              <a:gd name="connsiteY10613" fmla="*/ 3363995 h 5873374"/>
              <a:gd name="connsiteX10614" fmla="*/ 4487300 w 5252311"/>
              <a:gd name="connsiteY10614" fmla="*/ 3362279 h 5873374"/>
              <a:gd name="connsiteX10615" fmla="*/ 3295209 w 5252311"/>
              <a:gd name="connsiteY10615" fmla="*/ 3361389 h 5873374"/>
              <a:gd name="connsiteX10616" fmla="*/ 3300546 w 5252311"/>
              <a:gd name="connsiteY10616" fmla="*/ 3365076 h 5873374"/>
              <a:gd name="connsiteX10617" fmla="*/ 3305948 w 5252311"/>
              <a:gd name="connsiteY10617" fmla="*/ 3370544 h 5873374"/>
              <a:gd name="connsiteX10618" fmla="*/ 3311476 w 5252311"/>
              <a:gd name="connsiteY10618" fmla="*/ 3377600 h 5873374"/>
              <a:gd name="connsiteX10619" fmla="*/ 3345917 w 5252311"/>
              <a:gd name="connsiteY10619" fmla="*/ 3386183 h 5873374"/>
              <a:gd name="connsiteX10620" fmla="*/ 3361549 w 5252311"/>
              <a:gd name="connsiteY10620" fmla="*/ 3378173 h 5873374"/>
              <a:gd name="connsiteX10621" fmla="*/ 3349730 w 5252311"/>
              <a:gd name="connsiteY10621" fmla="*/ 3373849 h 5873374"/>
              <a:gd name="connsiteX10622" fmla="*/ 3336703 w 5252311"/>
              <a:gd name="connsiteY10622" fmla="*/ 3369844 h 5873374"/>
              <a:gd name="connsiteX10623" fmla="*/ 3321961 w 5252311"/>
              <a:gd name="connsiteY10623" fmla="*/ 3369145 h 5873374"/>
              <a:gd name="connsiteX10624" fmla="*/ 3310714 w 5252311"/>
              <a:gd name="connsiteY10624" fmla="*/ 3368891 h 5873374"/>
              <a:gd name="connsiteX10625" fmla="*/ 3304105 w 5252311"/>
              <a:gd name="connsiteY10625" fmla="*/ 3361771 h 5873374"/>
              <a:gd name="connsiteX10626" fmla="*/ 3295209 w 5252311"/>
              <a:gd name="connsiteY10626" fmla="*/ 3361389 h 5873374"/>
              <a:gd name="connsiteX10627" fmla="*/ 2742310 w 5252311"/>
              <a:gd name="connsiteY10627" fmla="*/ 3359354 h 5873374"/>
              <a:gd name="connsiteX10628" fmla="*/ 2750126 w 5252311"/>
              <a:gd name="connsiteY10628" fmla="*/ 3362278 h 5873374"/>
              <a:gd name="connsiteX10629" fmla="*/ 2748410 w 5252311"/>
              <a:gd name="connsiteY10629" fmla="*/ 3366093 h 5873374"/>
              <a:gd name="connsiteX10630" fmla="*/ 2740595 w 5252311"/>
              <a:gd name="connsiteY10630" fmla="*/ 3363168 h 5873374"/>
              <a:gd name="connsiteX10631" fmla="*/ 2742310 w 5252311"/>
              <a:gd name="connsiteY10631" fmla="*/ 3359354 h 5873374"/>
              <a:gd name="connsiteX10632" fmla="*/ 3242610 w 5252311"/>
              <a:gd name="connsiteY10632" fmla="*/ 3356995 h 5873374"/>
              <a:gd name="connsiteX10633" fmla="*/ 3241069 w 5252311"/>
              <a:gd name="connsiteY10633" fmla="*/ 3361071 h 5873374"/>
              <a:gd name="connsiteX10634" fmla="*/ 3269155 w 5252311"/>
              <a:gd name="connsiteY10634" fmla="*/ 3380398 h 5873374"/>
              <a:gd name="connsiteX10635" fmla="*/ 3291968 w 5252311"/>
              <a:gd name="connsiteY10635" fmla="*/ 3370289 h 5873374"/>
              <a:gd name="connsiteX10636" fmla="*/ 3270109 w 5252311"/>
              <a:gd name="connsiteY10636" fmla="*/ 3367365 h 5873374"/>
              <a:gd name="connsiteX10637" fmla="*/ 3264326 w 5252311"/>
              <a:gd name="connsiteY10637" fmla="*/ 3372578 h 5873374"/>
              <a:gd name="connsiteX10638" fmla="*/ 3249012 w 5252311"/>
              <a:gd name="connsiteY10638" fmla="*/ 3364313 h 5873374"/>
              <a:gd name="connsiteX10639" fmla="*/ 3242610 w 5252311"/>
              <a:gd name="connsiteY10639" fmla="*/ 3356995 h 5873374"/>
              <a:gd name="connsiteX10640" fmla="*/ 2902759 w 5252311"/>
              <a:gd name="connsiteY10640" fmla="*/ 3355032 h 5873374"/>
              <a:gd name="connsiteX10641" fmla="*/ 2900599 w 5252311"/>
              <a:gd name="connsiteY10641" fmla="*/ 3367365 h 5873374"/>
              <a:gd name="connsiteX10642" fmla="*/ 2917374 w 5252311"/>
              <a:gd name="connsiteY10642" fmla="*/ 3369018 h 5873374"/>
              <a:gd name="connsiteX10643" fmla="*/ 2902759 w 5252311"/>
              <a:gd name="connsiteY10643" fmla="*/ 3355032 h 5873374"/>
              <a:gd name="connsiteX10644" fmla="*/ 3442957 w 5252311"/>
              <a:gd name="connsiteY10644" fmla="*/ 3353554 h 5873374"/>
              <a:gd name="connsiteX10645" fmla="*/ 3430939 w 5252311"/>
              <a:gd name="connsiteY10645" fmla="*/ 3353697 h 5873374"/>
              <a:gd name="connsiteX10646" fmla="*/ 3430685 w 5252311"/>
              <a:gd name="connsiteY10646" fmla="*/ 3361262 h 5873374"/>
              <a:gd name="connsiteX10647" fmla="*/ 3443775 w 5252311"/>
              <a:gd name="connsiteY10647" fmla="*/ 3357893 h 5873374"/>
              <a:gd name="connsiteX10648" fmla="*/ 3442957 w 5252311"/>
              <a:gd name="connsiteY10648" fmla="*/ 3353554 h 5873374"/>
              <a:gd name="connsiteX10649" fmla="*/ 2675652 w 5252311"/>
              <a:gd name="connsiteY10649" fmla="*/ 3352869 h 5873374"/>
              <a:gd name="connsiteX10650" fmla="*/ 2678957 w 5252311"/>
              <a:gd name="connsiteY10650" fmla="*/ 3358464 h 5873374"/>
              <a:gd name="connsiteX10651" fmla="*/ 2675335 w 5252311"/>
              <a:gd name="connsiteY10651" fmla="*/ 3361643 h 5873374"/>
              <a:gd name="connsiteX10652" fmla="*/ 2672030 w 5252311"/>
              <a:gd name="connsiteY10652" fmla="*/ 3356048 h 5873374"/>
              <a:gd name="connsiteX10653" fmla="*/ 2675652 w 5252311"/>
              <a:gd name="connsiteY10653" fmla="*/ 3352869 h 5873374"/>
              <a:gd name="connsiteX10654" fmla="*/ 3216795 w 5252311"/>
              <a:gd name="connsiteY10654" fmla="*/ 3347911 h 5873374"/>
              <a:gd name="connsiteX10655" fmla="*/ 3210250 w 5252311"/>
              <a:gd name="connsiteY10655" fmla="*/ 3354714 h 5873374"/>
              <a:gd name="connsiteX10656" fmla="*/ 3210885 w 5252311"/>
              <a:gd name="connsiteY10656" fmla="*/ 3361771 h 5873374"/>
              <a:gd name="connsiteX10657" fmla="*/ 3216287 w 5252311"/>
              <a:gd name="connsiteY10657" fmla="*/ 3358083 h 5873374"/>
              <a:gd name="connsiteX10658" fmla="*/ 3224230 w 5252311"/>
              <a:gd name="connsiteY10658" fmla="*/ 3356430 h 5873374"/>
              <a:gd name="connsiteX10659" fmla="*/ 3225373 w 5252311"/>
              <a:gd name="connsiteY10659" fmla="*/ 3353315 h 5873374"/>
              <a:gd name="connsiteX10660" fmla="*/ 3216795 w 5252311"/>
              <a:gd name="connsiteY10660" fmla="*/ 3347911 h 5873374"/>
              <a:gd name="connsiteX10661" fmla="*/ 3539219 w 5252311"/>
              <a:gd name="connsiteY10661" fmla="*/ 3341300 h 5873374"/>
              <a:gd name="connsiteX10662" fmla="*/ 3543286 w 5252311"/>
              <a:gd name="connsiteY10662" fmla="*/ 3345686 h 5873374"/>
              <a:gd name="connsiteX10663" fmla="*/ 3547670 w 5252311"/>
              <a:gd name="connsiteY10663" fmla="*/ 3341618 h 5873374"/>
              <a:gd name="connsiteX10664" fmla="*/ 3539219 w 5252311"/>
              <a:gd name="connsiteY10664" fmla="*/ 3341300 h 5873374"/>
              <a:gd name="connsiteX10665" fmla="*/ 3436976 w 5252311"/>
              <a:gd name="connsiteY10665" fmla="*/ 3338121 h 5873374"/>
              <a:gd name="connsiteX10666" fmla="*/ 3445237 w 5252311"/>
              <a:gd name="connsiteY10666" fmla="*/ 3341935 h 5873374"/>
              <a:gd name="connsiteX10667" fmla="*/ 3449049 w 5252311"/>
              <a:gd name="connsiteY10667" fmla="*/ 3338375 h 5873374"/>
              <a:gd name="connsiteX10668" fmla="*/ 3436976 w 5252311"/>
              <a:gd name="connsiteY10668" fmla="*/ 3338121 h 5873374"/>
              <a:gd name="connsiteX10669" fmla="*/ 4495370 w 5252311"/>
              <a:gd name="connsiteY10669" fmla="*/ 3337993 h 5873374"/>
              <a:gd name="connsiteX10670" fmla="*/ 4500326 w 5252311"/>
              <a:gd name="connsiteY10670" fmla="*/ 3341680 h 5873374"/>
              <a:gd name="connsiteX10671" fmla="*/ 4493020 w 5252311"/>
              <a:gd name="connsiteY10671" fmla="*/ 3344923 h 5873374"/>
              <a:gd name="connsiteX10672" fmla="*/ 4488062 w 5252311"/>
              <a:gd name="connsiteY10672" fmla="*/ 3341235 h 5873374"/>
              <a:gd name="connsiteX10673" fmla="*/ 4495370 w 5252311"/>
              <a:gd name="connsiteY10673" fmla="*/ 3337993 h 5873374"/>
              <a:gd name="connsiteX10674" fmla="*/ 2722945 w 5252311"/>
              <a:gd name="connsiteY10674" fmla="*/ 3337366 h 5873374"/>
              <a:gd name="connsiteX10675" fmla="*/ 2724835 w 5252311"/>
              <a:gd name="connsiteY10675" fmla="*/ 3344859 h 5873374"/>
              <a:gd name="connsiteX10676" fmla="*/ 2727504 w 5252311"/>
              <a:gd name="connsiteY10676" fmla="*/ 3363232 h 5873374"/>
              <a:gd name="connsiteX10677" fmla="*/ 2704374 w 5252311"/>
              <a:gd name="connsiteY10677" fmla="*/ 3383131 h 5873374"/>
              <a:gd name="connsiteX10678" fmla="*/ 2689505 w 5252311"/>
              <a:gd name="connsiteY10678" fmla="*/ 3381859 h 5873374"/>
              <a:gd name="connsiteX10679" fmla="*/ 2690394 w 5252311"/>
              <a:gd name="connsiteY10679" fmla="*/ 3376011 h 5873374"/>
              <a:gd name="connsiteX10680" fmla="*/ 2691093 w 5252311"/>
              <a:gd name="connsiteY10680" fmla="*/ 3370925 h 5873374"/>
              <a:gd name="connsiteX10681" fmla="*/ 2688615 w 5252311"/>
              <a:gd name="connsiteY10681" fmla="*/ 3366284 h 5873374"/>
              <a:gd name="connsiteX10682" fmla="*/ 2689378 w 5252311"/>
              <a:gd name="connsiteY10682" fmla="*/ 3356494 h 5873374"/>
              <a:gd name="connsiteX10683" fmla="*/ 2694334 w 5252311"/>
              <a:gd name="connsiteY10683" fmla="*/ 3348992 h 5873374"/>
              <a:gd name="connsiteX10684" fmla="*/ 2710729 w 5252311"/>
              <a:gd name="connsiteY10684" fmla="*/ 3370989 h 5873374"/>
              <a:gd name="connsiteX10685" fmla="*/ 2708314 w 5252311"/>
              <a:gd name="connsiteY10685" fmla="*/ 3375312 h 5873374"/>
              <a:gd name="connsiteX10686" fmla="*/ 2715494 w 5252311"/>
              <a:gd name="connsiteY10686" fmla="*/ 3376583 h 5873374"/>
              <a:gd name="connsiteX10687" fmla="*/ 2715939 w 5252311"/>
              <a:gd name="connsiteY10687" fmla="*/ 3354332 h 5873374"/>
              <a:gd name="connsiteX10688" fmla="*/ 2715621 w 5252311"/>
              <a:gd name="connsiteY10688" fmla="*/ 3343461 h 5873374"/>
              <a:gd name="connsiteX10689" fmla="*/ 2722945 w 5252311"/>
              <a:gd name="connsiteY10689" fmla="*/ 3337366 h 5873374"/>
              <a:gd name="connsiteX10690" fmla="*/ 3343249 w 5252311"/>
              <a:gd name="connsiteY10690" fmla="*/ 3331382 h 5873374"/>
              <a:gd name="connsiteX10691" fmla="*/ 3348142 w 5252311"/>
              <a:gd name="connsiteY10691" fmla="*/ 3336658 h 5873374"/>
              <a:gd name="connsiteX10692" fmla="*/ 3341215 w 5252311"/>
              <a:gd name="connsiteY10692" fmla="*/ 3339583 h 5873374"/>
              <a:gd name="connsiteX10693" fmla="*/ 3343249 w 5252311"/>
              <a:gd name="connsiteY10693" fmla="*/ 3331382 h 5873374"/>
              <a:gd name="connsiteX10694" fmla="*/ 4105653 w 5252311"/>
              <a:gd name="connsiteY10694" fmla="*/ 3330874 h 5873374"/>
              <a:gd name="connsiteX10695" fmla="*/ 4102094 w 5252311"/>
              <a:gd name="connsiteY10695" fmla="*/ 3332336 h 5873374"/>
              <a:gd name="connsiteX10696" fmla="*/ 4105462 w 5252311"/>
              <a:gd name="connsiteY10696" fmla="*/ 3336150 h 5873374"/>
              <a:gd name="connsiteX10697" fmla="*/ 4109021 w 5252311"/>
              <a:gd name="connsiteY10697" fmla="*/ 3334688 h 5873374"/>
              <a:gd name="connsiteX10698" fmla="*/ 4105653 w 5252311"/>
              <a:gd name="connsiteY10698" fmla="*/ 3330874 h 5873374"/>
              <a:gd name="connsiteX10699" fmla="*/ 3066259 w 5252311"/>
              <a:gd name="connsiteY10699" fmla="*/ 3330301 h 5873374"/>
              <a:gd name="connsiteX10700" fmla="*/ 3068165 w 5252311"/>
              <a:gd name="connsiteY10700" fmla="*/ 3335451 h 5873374"/>
              <a:gd name="connsiteX10701" fmla="*/ 3071469 w 5252311"/>
              <a:gd name="connsiteY10701" fmla="*/ 3332082 h 5873374"/>
              <a:gd name="connsiteX10702" fmla="*/ 3066259 w 5252311"/>
              <a:gd name="connsiteY10702" fmla="*/ 3330301 h 5873374"/>
              <a:gd name="connsiteX10703" fmla="*/ 4240940 w 5252311"/>
              <a:gd name="connsiteY10703" fmla="*/ 3328776 h 5873374"/>
              <a:gd name="connsiteX10704" fmla="*/ 4237444 w 5252311"/>
              <a:gd name="connsiteY10704" fmla="*/ 3337422 h 5873374"/>
              <a:gd name="connsiteX10705" fmla="*/ 4233631 w 5252311"/>
              <a:gd name="connsiteY10705" fmla="*/ 3346068 h 5873374"/>
              <a:gd name="connsiteX10706" fmla="*/ 4227785 w 5252311"/>
              <a:gd name="connsiteY10706" fmla="*/ 3352870 h 5873374"/>
              <a:gd name="connsiteX10707" fmla="*/ 4220350 w 5252311"/>
              <a:gd name="connsiteY10707" fmla="*/ 3359609 h 5873374"/>
              <a:gd name="connsiteX10708" fmla="*/ 4215458 w 5252311"/>
              <a:gd name="connsiteY10708" fmla="*/ 3363296 h 5873374"/>
              <a:gd name="connsiteX10709" fmla="*/ 4212788 w 5252311"/>
              <a:gd name="connsiteY10709" fmla="*/ 3370226 h 5873374"/>
              <a:gd name="connsiteX10710" fmla="*/ 4214758 w 5252311"/>
              <a:gd name="connsiteY10710" fmla="*/ 3373786 h 5873374"/>
              <a:gd name="connsiteX10711" fmla="*/ 4226133 w 5252311"/>
              <a:gd name="connsiteY10711" fmla="*/ 3374040 h 5873374"/>
              <a:gd name="connsiteX10712" fmla="*/ 4228230 w 5252311"/>
              <a:gd name="connsiteY10712" fmla="*/ 3379062 h 5873374"/>
              <a:gd name="connsiteX10713" fmla="*/ 4229818 w 5252311"/>
              <a:gd name="connsiteY10713" fmla="*/ 3384593 h 5873374"/>
              <a:gd name="connsiteX10714" fmla="*/ 4233885 w 5252311"/>
              <a:gd name="connsiteY10714" fmla="*/ 3379317 h 5873374"/>
              <a:gd name="connsiteX10715" fmla="*/ 4239985 w 5252311"/>
              <a:gd name="connsiteY10715" fmla="*/ 3365458 h 5873374"/>
              <a:gd name="connsiteX10716" fmla="*/ 4242209 w 5252311"/>
              <a:gd name="connsiteY10716" fmla="*/ 3356939 h 5873374"/>
              <a:gd name="connsiteX10717" fmla="*/ 4242146 w 5252311"/>
              <a:gd name="connsiteY10717" fmla="*/ 3345686 h 5873374"/>
              <a:gd name="connsiteX10718" fmla="*/ 4240940 w 5252311"/>
              <a:gd name="connsiteY10718" fmla="*/ 3328776 h 5873374"/>
              <a:gd name="connsiteX10719" fmla="*/ 3234715 w 5252311"/>
              <a:gd name="connsiteY10719" fmla="*/ 3327440 h 5873374"/>
              <a:gd name="connsiteX10720" fmla="*/ 3231283 w 5252311"/>
              <a:gd name="connsiteY10720" fmla="*/ 3330810 h 5873374"/>
              <a:gd name="connsiteX10721" fmla="*/ 3236621 w 5252311"/>
              <a:gd name="connsiteY10721" fmla="*/ 3334497 h 5873374"/>
              <a:gd name="connsiteX10722" fmla="*/ 3240052 w 5252311"/>
              <a:gd name="connsiteY10722" fmla="*/ 3331128 h 5873374"/>
              <a:gd name="connsiteX10723" fmla="*/ 3234715 w 5252311"/>
              <a:gd name="connsiteY10723" fmla="*/ 3327440 h 5873374"/>
              <a:gd name="connsiteX10724" fmla="*/ 3535216 w 5252311"/>
              <a:gd name="connsiteY10724" fmla="*/ 3326233 h 5873374"/>
              <a:gd name="connsiteX10725" fmla="*/ 3541951 w 5252311"/>
              <a:gd name="connsiteY10725" fmla="*/ 3334561 h 5873374"/>
              <a:gd name="connsiteX10726" fmla="*/ 3554597 w 5252311"/>
              <a:gd name="connsiteY10726" fmla="*/ 3329729 h 5873374"/>
              <a:gd name="connsiteX10727" fmla="*/ 3535216 w 5252311"/>
              <a:gd name="connsiteY10727" fmla="*/ 3326233 h 5873374"/>
              <a:gd name="connsiteX10728" fmla="*/ 2746949 w 5252311"/>
              <a:gd name="connsiteY10728" fmla="*/ 3323816 h 5873374"/>
              <a:gd name="connsiteX10729" fmla="*/ 2750316 w 5252311"/>
              <a:gd name="connsiteY10729" fmla="*/ 3327630 h 5873374"/>
              <a:gd name="connsiteX10730" fmla="*/ 2746758 w 5252311"/>
              <a:gd name="connsiteY10730" fmla="*/ 3329093 h 5873374"/>
              <a:gd name="connsiteX10731" fmla="*/ 2743390 w 5252311"/>
              <a:gd name="connsiteY10731" fmla="*/ 3325278 h 5873374"/>
              <a:gd name="connsiteX10732" fmla="*/ 2746949 w 5252311"/>
              <a:gd name="connsiteY10732" fmla="*/ 3323816 h 5873374"/>
              <a:gd name="connsiteX10733" fmla="*/ 3558155 w 5252311"/>
              <a:gd name="connsiteY10733" fmla="*/ 3323372 h 5873374"/>
              <a:gd name="connsiteX10734" fmla="*/ 3554533 w 5252311"/>
              <a:gd name="connsiteY10734" fmla="*/ 3326932 h 5873374"/>
              <a:gd name="connsiteX10735" fmla="*/ 3557964 w 5252311"/>
              <a:gd name="connsiteY10735" fmla="*/ 3328648 h 5873374"/>
              <a:gd name="connsiteX10736" fmla="*/ 3561586 w 5252311"/>
              <a:gd name="connsiteY10736" fmla="*/ 3325088 h 5873374"/>
              <a:gd name="connsiteX10737" fmla="*/ 3558155 w 5252311"/>
              <a:gd name="connsiteY10737" fmla="*/ 3323372 h 5873374"/>
              <a:gd name="connsiteX10738" fmla="*/ 3326600 w 5252311"/>
              <a:gd name="connsiteY10738" fmla="*/ 3316759 h 5873374"/>
              <a:gd name="connsiteX10739" fmla="*/ 3329968 w 5252311"/>
              <a:gd name="connsiteY10739" fmla="*/ 3320383 h 5873374"/>
              <a:gd name="connsiteX10740" fmla="*/ 3326346 w 5252311"/>
              <a:gd name="connsiteY10740" fmla="*/ 3323752 h 5873374"/>
              <a:gd name="connsiteX10741" fmla="*/ 3322978 w 5252311"/>
              <a:gd name="connsiteY10741" fmla="*/ 3320129 h 5873374"/>
              <a:gd name="connsiteX10742" fmla="*/ 3326600 w 5252311"/>
              <a:gd name="connsiteY10742" fmla="*/ 3316759 h 5873374"/>
              <a:gd name="connsiteX10743" fmla="*/ 3403933 w 5252311"/>
              <a:gd name="connsiteY10743" fmla="*/ 3314217 h 5873374"/>
              <a:gd name="connsiteX10744" fmla="*/ 3407364 w 5252311"/>
              <a:gd name="connsiteY10744" fmla="*/ 3315933 h 5873374"/>
              <a:gd name="connsiteX10745" fmla="*/ 3403743 w 5252311"/>
              <a:gd name="connsiteY10745" fmla="*/ 3319493 h 5873374"/>
              <a:gd name="connsiteX10746" fmla="*/ 3400311 w 5252311"/>
              <a:gd name="connsiteY10746" fmla="*/ 3317777 h 5873374"/>
              <a:gd name="connsiteX10747" fmla="*/ 3403933 w 5252311"/>
              <a:gd name="connsiteY10747" fmla="*/ 3314217 h 5873374"/>
              <a:gd name="connsiteX10748" fmla="*/ 4541925 w 5252311"/>
              <a:gd name="connsiteY10748" fmla="*/ 3313486 h 5873374"/>
              <a:gd name="connsiteX10749" fmla="*/ 4545062 w 5252311"/>
              <a:gd name="connsiteY10749" fmla="*/ 3318286 h 5873374"/>
              <a:gd name="connsiteX10750" fmla="*/ 4554784 w 5252311"/>
              <a:gd name="connsiteY10750" fmla="*/ 3321782 h 5873374"/>
              <a:gd name="connsiteX10751" fmla="*/ 4559423 w 5252311"/>
              <a:gd name="connsiteY10751" fmla="*/ 3333925 h 5873374"/>
              <a:gd name="connsiteX10752" fmla="*/ 4547477 w 5252311"/>
              <a:gd name="connsiteY10752" fmla="*/ 3343842 h 5873374"/>
              <a:gd name="connsiteX10753" fmla="*/ 4541314 w 5252311"/>
              <a:gd name="connsiteY10753" fmla="*/ 3344859 h 5873374"/>
              <a:gd name="connsiteX10754" fmla="*/ 4538200 w 5252311"/>
              <a:gd name="connsiteY10754" fmla="*/ 3352488 h 5873374"/>
              <a:gd name="connsiteX10755" fmla="*/ 4536611 w 5252311"/>
              <a:gd name="connsiteY10755" fmla="*/ 3367555 h 5873374"/>
              <a:gd name="connsiteX10756" fmla="*/ 4545443 w 5252311"/>
              <a:gd name="connsiteY10756" fmla="*/ 3361897 h 5873374"/>
              <a:gd name="connsiteX10757" fmla="*/ 4548112 w 5252311"/>
              <a:gd name="connsiteY10757" fmla="*/ 3371116 h 5873374"/>
              <a:gd name="connsiteX10758" fmla="*/ 4531465 w 5252311"/>
              <a:gd name="connsiteY10758" fmla="*/ 3379635 h 5873374"/>
              <a:gd name="connsiteX10759" fmla="*/ 4517230 w 5252311"/>
              <a:gd name="connsiteY10759" fmla="*/ 3374930 h 5873374"/>
              <a:gd name="connsiteX10760" fmla="*/ 4521360 w 5252311"/>
              <a:gd name="connsiteY10760" fmla="*/ 3365902 h 5873374"/>
              <a:gd name="connsiteX10761" fmla="*/ 4536547 w 5252311"/>
              <a:gd name="connsiteY10761" fmla="*/ 3326423 h 5873374"/>
              <a:gd name="connsiteX10762" fmla="*/ 4541925 w 5252311"/>
              <a:gd name="connsiteY10762" fmla="*/ 3313486 h 5873374"/>
              <a:gd name="connsiteX10763" fmla="*/ 2958043 w 5252311"/>
              <a:gd name="connsiteY10763" fmla="*/ 3311086 h 5873374"/>
              <a:gd name="connsiteX10764" fmla="*/ 2952324 w 5252311"/>
              <a:gd name="connsiteY10764" fmla="*/ 3314408 h 5873374"/>
              <a:gd name="connsiteX10765" fmla="*/ 2954294 w 5252311"/>
              <a:gd name="connsiteY10765" fmla="*/ 3327504 h 5873374"/>
              <a:gd name="connsiteX10766" fmla="*/ 2964906 w 5252311"/>
              <a:gd name="connsiteY10766" fmla="*/ 3335260 h 5873374"/>
              <a:gd name="connsiteX10767" fmla="*/ 2963190 w 5252311"/>
              <a:gd name="connsiteY10767" fmla="*/ 3316251 h 5873374"/>
              <a:gd name="connsiteX10768" fmla="*/ 2958043 w 5252311"/>
              <a:gd name="connsiteY10768" fmla="*/ 3311086 h 5873374"/>
              <a:gd name="connsiteX10769" fmla="*/ 3175468 w 5252311"/>
              <a:gd name="connsiteY10769" fmla="*/ 3307915 h 5873374"/>
              <a:gd name="connsiteX10770" fmla="*/ 3184388 w 5252311"/>
              <a:gd name="connsiteY10770" fmla="*/ 3311229 h 5873374"/>
              <a:gd name="connsiteX10771" fmla="*/ 3178415 w 5252311"/>
              <a:gd name="connsiteY10771" fmla="*/ 3325406 h 5873374"/>
              <a:gd name="connsiteX10772" fmla="*/ 3177144 w 5252311"/>
              <a:gd name="connsiteY10772" fmla="*/ 3321846 h 5873374"/>
              <a:gd name="connsiteX10773" fmla="*/ 3173966 w 5252311"/>
              <a:gd name="connsiteY10773" fmla="*/ 3318222 h 5873374"/>
              <a:gd name="connsiteX10774" fmla="*/ 3168692 w 5252311"/>
              <a:gd name="connsiteY10774" fmla="*/ 3312755 h 5873374"/>
              <a:gd name="connsiteX10775" fmla="*/ 3175468 w 5252311"/>
              <a:gd name="connsiteY10775" fmla="*/ 3307915 h 5873374"/>
              <a:gd name="connsiteX10776" fmla="*/ 3439010 w 5252311"/>
              <a:gd name="connsiteY10776" fmla="*/ 3305062 h 5873374"/>
              <a:gd name="connsiteX10777" fmla="*/ 3444919 w 5252311"/>
              <a:gd name="connsiteY10777" fmla="*/ 3306524 h 5873374"/>
              <a:gd name="connsiteX10778" fmla="*/ 3450829 w 5252311"/>
              <a:gd name="connsiteY10778" fmla="*/ 3307414 h 5873374"/>
              <a:gd name="connsiteX10779" fmla="*/ 3452926 w 5252311"/>
              <a:gd name="connsiteY10779" fmla="*/ 3316887 h 5873374"/>
              <a:gd name="connsiteX10780" fmla="*/ 3438755 w 5252311"/>
              <a:gd name="connsiteY10780" fmla="*/ 3320574 h 5873374"/>
              <a:gd name="connsiteX10781" fmla="*/ 3431893 w 5252311"/>
              <a:gd name="connsiteY10781" fmla="*/ 3317014 h 5873374"/>
              <a:gd name="connsiteX10782" fmla="*/ 3425030 w 5252311"/>
              <a:gd name="connsiteY10782" fmla="*/ 3313263 h 5873374"/>
              <a:gd name="connsiteX10783" fmla="*/ 3421662 w 5252311"/>
              <a:gd name="connsiteY10783" fmla="*/ 3309639 h 5873374"/>
              <a:gd name="connsiteX10784" fmla="*/ 3418866 w 5252311"/>
              <a:gd name="connsiteY10784" fmla="*/ 3313390 h 5873374"/>
              <a:gd name="connsiteX10785" fmla="*/ 3415181 w 5252311"/>
              <a:gd name="connsiteY10785" fmla="*/ 3318858 h 5873374"/>
              <a:gd name="connsiteX10786" fmla="*/ 3410860 w 5252311"/>
              <a:gd name="connsiteY10786" fmla="*/ 3317522 h 5873374"/>
              <a:gd name="connsiteX10787" fmla="*/ 3423505 w 5252311"/>
              <a:gd name="connsiteY10787" fmla="*/ 3306715 h 5873374"/>
              <a:gd name="connsiteX10788" fmla="*/ 3439010 w 5252311"/>
              <a:gd name="connsiteY10788" fmla="*/ 3305062 h 5873374"/>
              <a:gd name="connsiteX10789" fmla="*/ 3195636 w 5252311"/>
              <a:gd name="connsiteY10789" fmla="*/ 3304999 h 5873374"/>
              <a:gd name="connsiteX10790" fmla="*/ 3199194 w 5252311"/>
              <a:gd name="connsiteY10790" fmla="*/ 3313263 h 5873374"/>
              <a:gd name="connsiteX10791" fmla="*/ 3200719 w 5252311"/>
              <a:gd name="connsiteY10791" fmla="*/ 3315361 h 5873374"/>
              <a:gd name="connsiteX10792" fmla="*/ 3208217 w 5252311"/>
              <a:gd name="connsiteY10792" fmla="*/ 3323689 h 5873374"/>
              <a:gd name="connsiteX10793" fmla="*/ 3198686 w 5252311"/>
              <a:gd name="connsiteY10793" fmla="*/ 3328712 h 5873374"/>
              <a:gd name="connsiteX10794" fmla="*/ 3190362 w 5252311"/>
              <a:gd name="connsiteY10794" fmla="*/ 3314471 h 5873374"/>
              <a:gd name="connsiteX10795" fmla="*/ 3195636 w 5252311"/>
              <a:gd name="connsiteY10795" fmla="*/ 3304999 h 5873374"/>
              <a:gd name="connsiteX10796" fmla="*/ 2622402 w 5252311"/>
              <a:gd name="connsiteY10796" fmla="*/ 3301883 h 5873374"/>
              <a:gd name="connsiteX10797" fmla="*/ 2618780 w 5252311"/>
              <a:gd name="connsiteY10797" fmla="*/ 3323943 h 5873374"/>
              <a:gd name="connsiteX10798" fmla="*/ 2612680 w 5252311"/>
              <a:gd name="connsiteY10798" fmla="*/ 3321781 h 5873374"/>
              <a:gd name="connsiteX10799" fmla="*/ 2622402 w 5252311"/>
              <a:gd name="connsiteY10799" fmla="*/ 3301883 h 5873374"/>
              <a:gd name="connsiteX10800" fmla="*/ 2936644 w 5252311"/>
              <a:gd name="connsiteY10800" fmla="*/ 3295789 h 5873374"/>
              <a:gd name="connsiteX10801" fmla="*/ 2921886 w 5252311"/>
              <a:gd name="connsiteY10801" fmla="*/ 3302392 h 5873374"/>
              <a:gd name="connsiteX10802" fmla="*/ 2914769 w 5252311"/>
              <a:gd name="connsiteY10802" fmla="*/ 3314281 h 5873374"/>
              <a:gd name="connsiteX10803" fmla="*/ 2909431 w 5252311"/>
              <a:gd name="connsiteY10803" fmla="*/ 3316887 h 5873374"/>
              <a:gd name="connsiteX10804" fmla="*/ 2900281 w 5252311"/>
              <a:gd name="connsiteY10804" fmla="*/ 3317714 h 5873374"/>
              <a:gd name="connsiteX10805" fmla="*/ 2915214 w 5252311"/>
              <a:gd name="connsiteY10805" fmla="*/ 3328140 h 5873374"/>
              <a:gd name="connsiteX10806" fmla="*/ 2918645 w 5252311"/>
              <a:gd name="connsiteY10806" fmla="*/ 3330874 h 5873374"/>
              <a:gd name="connsiteX10807" fmla="*/ 2932244 w 5252311"/>
              <a:gd name="connsiteY10807" fmla="*/ 3343652 h 5873374"/>
              <a:gd name="connsiteX10808" fmla="*/ 2946223 w 5252311"/>
              <a:gd name="connsiteY10808" fmla="*/ 3345051 h 5873374"/>
              <a:gd name="connsiteX10809" fmla="*/ 2939551 w 5252311"/>
              <a:gd name="connsiteY10809" fmla="*/ 3336023 h 5873374"/>
              <a:gd name="connsiteX10810" fmla="*/ 2932879 w 5252311"/>
              <a:gd name="connsiteY10810" fmla="*/ 3326995 h 5873374"/>
              <a:gd name="connsiteX10811" fmla="*/ 2929702 w 5252311"/>
              <a:gd name="connsiteY10811" fmla="*/ 3318032 h 5873374"/>
              <a:gd name="connsiteX10812" fmla="*/ 2940568 w 5252311"/>
              <a:gd name="connsiteY10812" fmla="*/ 3309703 h 5873374"/>
              <a:gd name="connsiteX10813" fmla="*/ 2954738 w 5252311"/>
              <a:gd name="connsiteY10813" fmla="*/ 3306715 h 5873374"/>
              <a:gd name="connsiteX10814" fmla="*/ 2949591 w 5252311"/>
              <a:gd name="connsiteY10814" fmla="*/ 3303028 h 5873374"/>
              <a:gd name="connsiteX10815" fmla="*/ 2944444 w 5252311"/>
              <a:gd name="connsiteY10815" fmla="*/ 3299341 h 5873374"/>
              <a:gd name="connsiteX10816" fmla="*/ 2936644 w 5252311"/>
              <a:gd name="connsiteY10816" fmla="*/ 3295789 h 5873374"/>
              <a:gd name="connsiteX10817" fmla="*/ 3141241 w 5252311"/>
              <a:gd name="connsiteY10817" fmla="*/ 3295781 h 5873374"/>
              <a:gd name="connsiteX10818" fmla="*/ 3142003 w 5252311"/>
              <a:gd name="connsiteY10818" fmla="*/ 3299659 h 5873374"/>
              <a:gd name="connsiteX10819" fmla="*/ 3151217 w 5252311"/>
              <a:gd name="connsiteY10819" fmla="*/ 3301757 h 5873374"/>
              <a:gd name="connsiteX10820" fmla="*/ 3148930 w 5252311"/>
              <a:gd name="connsiteY10820" fmla="*/ 3296416 h 5873374"/>
              <a:gd name="connsiteX10821" fmla="*/ 3141241 w 5252311"/>
              <a:gd name="connsiteY10821" fmla="*/ 3295781 h 5873374"/>
              <a:gd name="connsiteX10822" fmla="*/ 2719879 w 5252311"/>
              <a:gd name="connsiteY10822" fmla="*/ 3294763 h 5873374"/>
              <a:gd name="connsiteX10823" fmla="*/ 2723247 w 5252311"/>
              <a:gd name="connsiteY10823" fmla="*/ 3298387 h 5873374"/>
              <a:gd name="connsiteX10824" fmla="*/ 2719625 w 5252311"/>
              <a:gd name="connsiteY10824" fmla="*/ 3301757 h 5873374"/>
              <a:gd name="connsiteX10825" fmla="*/ 2716257 w 5252311"/>
              <a:gd name="connsiteY10825" fmla="*/ 3298133 h 5873374"/>
              <a:gd name="connsiteX10826" fmla="*/ 2719879 w 5252311"/>
              <a:gd name="connsiteY10826" fmla="*/ 3294763 h 5873374"/>
              <a:gd name="connsiteX10827" fmla="*/ 3187303 w 5252311"/>
              <a:gd name="connsiteY10827" fmla="*/ 3294255 h 5873374"/>
              <a:gd name="connsiteX10828" fmla="*/ 3179812 w 5252311"/>
              <a:gd name="connsiteY10828" fmla="*/ 3297370 h 5873374"/>
              <a:gd name="connsiteX10829" fmla="*/ 3170916 w 5252311"/>
              <a:gd name="connsiteY10829" fmla="*/ 3300549 h 5873374"/>
              <a:gd name="connsiteX10830" fmla="*/ 3161956 w 5252311"/>
              <a:gd name="connsiteY10830" fmla="*/ 3305507 h 5873374"/>
              <a:gd name="connsiteX10831" fmla="*/ 3156873 w 5252311"/>
              <a:gd name="connsiteY10831" fmla="*/ 3310594 h 5873374"/>
              <a:gd name="connsiteX10832" fmla="*/ 3149629 w 5252311"/>
              <a:gd name="connsiteY10832" fmla="*/ 3315934 h 5873374"/>
              <a:gd name="connsiteX10833" fmla="*/ 3147278 w 5252311"/>
              <a:gd name="connsiteY10833" fmla="*/ 3321973 h 5873374"/>
              <a:gd name="connsiteX10834" fmla="*/ 3154140 w 5252311"/>
              <a:gd name="connsiteY10834" fmla="*/ 3327123 h 5873374"/>
              <a:gd name="connsiteX10835" fmla="*/ 3160368 w 5252311"/>
              <a:gd name="connsiteY10835" fmla="*/ 3325597 h 5873374"/>
              <a:gd name="connsiteX10836" fmla="*/ 3163227 w 5252311"/>
              <a:gd name="connsiteY10836" fmla="*/ 3319557 h 5873374"/>
              <a:gd name="connsiteX10837" fmla="*/ 3166023 w 5252311"/>
              <a:gd name="connsiteY10837" fmla="*/ 3324071 h 5873374"/>
              <a:gd name="connsiteX10838" fmla="*/ 3168819 w 5252311"/>
              <a:gd name="connsiteY10838" fmla="*/ 3328585 h 5873374"/>
              <a:gd name="connsiteX10839" fmla="*/ 3170090 w 5252311"/>
              <a:gd name="connsiteY10839" fmla="*/ 3333925 h 5873374"/>
              <a:gd name="connsiteX10840" fmla="*/ 3190361 w 5252311"/>
              <a:gd name="connsiteY10840" fmla="*/ 3354014 h 5873374"/>
              <a:gd name="connsiteX10841" fmla="*/ 3194936 w 5252311"/>
              <a:gd name="connsiteY10841" fmla="*/ 3343906 h 5873374"/>
              <a:gd name="connsiteX10842" fmla="*/ 3193411 w 5252311"/>
              <a:gd name="connsiteY10842" fmla="*/ 3338312 h 5873374"/>
              <a:gd name="connsiteX10843" fmla="*/ 3209932 w 5252311"/>
              <a:gd name="connsiteY10843" fmla="*/ 3338439 h 5873374"/>
              <a:gd name="connsiteX10844" fmla="*/ 3224293 w 5252311"/>
              <a:gd name="connsiteY10844" fmla="*/ 3327123 h 5873374"/>
              <a:gd name="connsiteX10845" fmla="*/ 3223467 w 5252311"/>
              <a:gd name="connsiteY10845" fmla="*/ 3318985 h 5873374"/>
              <a:gd name="connsiteX10846" fmla="*/ 3205039 w 5252311"/>
              <a:gd name="connsiteY10846" fmla="*/ 3299722 h 5873374"/>
              <a:gd name="connsiteX10847" fmla="*/ 3187303 w 5252311"/>
              <a:gd name="connsiteY10847" fmla="*/ 3294255 h 5873374"/>
              <a:gd name="connsiteX10848" fmla="*/ 4128274 w 5252311"/>
              <a:gd name="connsiteY10848" fmla="*/ 3293047 h 5873374"/>
              <a:gd name="connsiteX10849" fmla="*/ 4123000 w 5252311"/>
              <a:gd name="connsiteY10849" fmla="*/ 3298451 h 5873374"/>
              <a:gd name="connsiteX10850" fmla="*/ 4126368 w 5252311"/>
              <a:gd name="connsiteY10850" fmla="*/ 3302075 h 5873374"/>
              <a:gd name="connsiteX10851" fmla="*/ 4133612 w 5252311"/>
              <a:gd name="connsiteY10851" fmla="*/ 3300231 h 5873374"/>
              <a:gd name="connsiteX10852" fmla="*/ 4133231 w 5252311"/>
              <a:gd name="connsiteY10852" fmla="*/ 3296734 h 5873374"/>
              <a:gd name="connsiteX10853" fmla="*/ 4128274 w 5252311"/>
              <a:gd name="connsiteY10853" fmla="*/ 3293047 h 5873374"/>
              <a:gd name="connsiteX10854" fmla="*/ 3541697 w 5252311"/>
              <a:gd name="connsiteY10854" fmla="*/ 3292920 h 5873374"/>
              <a:gd name="connsiteX10855" fmla="*/ 3538075 w 5252311"/>
              <a:gd name="connsiteY10855" fmla="*/ 3296289 h 5873374"/>
              <a:gd name="connsiteX10856" fmla="*/ 3541443 w 5252311"/>
              <a:gd name="connsiteY10856" fmla="*/ 3299913 h 5873374"/>
              <a:gd name="connsiteX10857" fmla="*/ 3545065 w 5252311"/>
              <a:gd name="connsiteY10857" fmla="*/ 3296544 h 5873374"/>
              <a:gd name="connsiteX10858" fmla="*/ 3541697 w 5252311"/>
              <a:gd name="connsiteY10858" fmla="*/ 3292920 h 5873374"/>
              <a:gd name="connsiteX10859" fmla="*/ 3064098 w 5252311"/>
              <a:gd name="connsiteY10859" fmla="*/ 3292093 h 5873374"/>
              <a:gd name="connsiteX10860" fmla="*/ 3070834 w 5252311"/>
              <a:gd name="connsiteY10860" fmla="*/ 3299531 h 5873374"/>
              <a:gd name="connsiteX10861" fmla="*/ 3077824 w 5252311"/>
              <a:gd name="connsiteY10861" fmla="*/ 3300867 h 5873374"/>
              <a:gd name="connsiteX10862" fmla="*/ 3071088 w 5252311"/>
              <a:gd name="connsiteY10862" fmla="*/ 3293429 h 5873374"/>
              <a:gd name="connsiteX10863" fmla="*/ 3064098 w 5252311"/>
              <a:gd name="connsiteY10863" fmla="*/ 3292093 h 5873374"/>
              <a:gd name="connsiteX10864" fmla="*/ 4531972 w 5252311"/>
              <a:gd name="connsiteY10864" fmla="*/ 3291903 h 5873374"/>
              <a:gd name="connsiteX10865" fmla="*/ 4535403 w 5252311"/>
              <a:gd name="connsiteY10865" fmla="*/ 3293428 h 5873374"/>
              <a:gd name="connsiteX10866" fmla="*/ 4531717 w 5252311"/>
              <a:gd name="connsiteY10866" fmla="*/ 3298896 h 5873374"/>
              <a:gd name="connsiteX10867" fmla="*/ 4528286 w 5252311"/>
              <a:gd name="connsiteY10867" fmla="*/ 3297370 h 5873374"/>
              <a:gd name="connsiteX10868" fmla="*/ 4531972 w 5252311"/>
              <a:gd name="connsiteY10868" fmla="*/ 3291903 h 5873374"/>
              <a:gd name="connsiteX10869" fmla="*/ 4260192 w 5252311"/>
              <a:gd name="connsiteY10869" fmla="*/ 3291839 h 5873374"/>
              <a:gd name="connsiteX10870" fmla="*/ 4258286 w 5252311"/>
              <a:gd name="connsiteY10870" fmla="*/ 3296353 h 5873374"/>
              <a:gd name="connsiteX10871" fmla="*/ 4260320 w 5252311"/>
              <a:gd name="connsiteY10871" fmla="*/ 3298514 h 5873374"/>
              <a:gd name="connsiteX10872" fmla="*/ 4260192 w 5252311"/>
              <a:gd name="connsiteY10872" fmla="*/ 3291839 h 5873374"/>
              <a:gd name="connsiteX10873" fmla="*/ 3238082 w 5252311"/>
              <a:gd name="connsiteY10873" fmla="*/ 3288915 h 5873374"/>
              <a:gd name="connsiteX10874" fmla="*/ 3233126 w 5252311"/>
              <a:gd name="connsiteY10874" fmla="*/ 3289805 h 5873374"/>
              <a:gd name="connsiteX10875" fmla="*/ 3243166 w 5252311"/>
              <a:gd name="connsiteY10875" fmla="*/ 3294382 h 5873374"/>
              <a:gd name="connsiteX10876" fmla="*/ 3238082 w 5252311"/>
              <a:gd name="connsiteY10876" fmla="*/ 3288915 h 5873374"/>
              <a:gd name="connsiteX10877" fmla="*/ 4555102 w 5252311"/>
              <a:gd name="connsiteY10877" fmla="*/ 3284527 h 5873374"/>
              <a:gd name="connsiteX10878" fmla="*/ 4546206 w 5252311"/>
              <a:gd name="connsiteY10878" fmla="*/ 3307223 h 5873374"/>
              <a:gd name="connsiteX10879" fmla="*/ 4545952 w 5252311"/>
              <a:gd name="connsiteY10879" fmla="*/ 3297242 h 5873374"/>
              <a:gd name="connsiteX10880" fmla="*/ 4555102 w 5252311"/>
              <a:gd name="connsiteY10880" fmla="*/ 3284527 h 5873374"/>
              <a:gd name="connsiteX10881" fmla="*/ 3418842 w 5252311"/>
              <a:gd name="connsiteY10881" fmla="*/ 3276462 h 5873374"/>
              <a:gd name="connsiteX10882" fmla="*/ 3406602 w 5252311"/>
              <a:gd name="connsiteY10882" fmla="*/ 3278107 h 5873374"/>
              <a:gd name="connsiteX10883" fmla="*/ 3409398 w 5252311"/>
              <a:gd name="connsiteY10883" fmla="*/ 3281222 h 5873374"/>
              <a:gd name="connsiteX10884" fmla="*/ 3405585 w 5252311"/>
              <a:gd name="connsiteY10884" fmla="*/ 3284592 h 5873374"/>
              <a:gd name="connsiteX10885" fmla="*/ 3394465 w 5252311"/>
              <a:gd name="connsiteY10885" fmla="*/ 3285800 h 5873374"/>
              <a:gd name="connsiteX10886" fmla="*/ 3387538 w 5252311"/>
              <a:gd name="connsiteY10886" fmla="*/ 3288724 h 5873374"/>
              <a:gd name="connsiteX10887" fmla="*/ 3386903 w 5252311"/>
              <a:gd name="connsiteY10887" fmla="*/ 3295908 h 5873374"/>
              <a:gd name="connsiteX10888" fmla="*/ 3390398 w 5252311"/>
              <a:gd name="connsiteY10888" fmla="*/ 3301502 h 5873374"/>
              <a:gd name="connsiteX10889" fmla="*/ 3369619 w 5252311"/>
              <a:gd name="connsiteY10889" fmla="*/ 3304935 h 5873374"/>
              <a:gd name="connsiteX10890" fmla="*/ 3353796 w 5252311"/>
              <a:gd name="connsiteY10890" fmla="*/ 3309958 h 5873374"/>
              <a:gd name="connsiteX10891" fmla="*/ 3363010 w 5252311"/>
              <a:gd name="connsiteY10891" fmla="*/ 3313264 h 5873374"/>
              <a:gd name="connsiteX10892" fmla="*/ 3378579 w 5252311"/>
              <a:gd name="connsiteY10892" fmla="*/ 3319303 h 5873374"/>
              <a:gd name="connsiteX10893" fmla="*/ 3404632 w 5252311"/>
              <a:gd name="connsiteY10893" fmla="*/ 3327123 h 5873374"/>
              <a:gd name="connsiteX10894" fmla="*/ 3411114 w 5252311"/>
              <a:gd name="connsiteY10894" fmla="*/ 3331573 h 5873374"/>
              <a:gd name="connsiteX10895" fmla="*/ 3405268 w 5252311"/>
              <a:gd name="connsiteY10895" fmla="*/ 3338121 h 5873374"/>
              <a:gd name="connsiteX10896" fmla="*/ 3423505 w 5252311"/>
              <a:gd name="connsiteY10896" fmla="*/ 3334307 h 5873374"/>
              <a:gd name="connsiteX10897" fmla="*/ 3454451 w 5252311"/>
              <a:gd name="connsiteY10897" fmla="*/ 3329411 h 5873374"/>
              <a:gd name="connsiteX10898" fmla="*/ 3484443 w 5252311"/>
              <a:gd name="connsiteY10898" fmla="*/ 3320320 h 5873374"/>
              <a:gd name="connsiteX10899" fmla="*/ 3484253 w 5252311"/>
              <a:gd name="connsiteY10899" fmla="*/ 3311166 h 5873374"/>
              <a:gd name="connsiteX10900" fmla="*/ 3477454 w 5252311"/>
              <a:gd name="connsiteY10900" fmla="*/ 3294763 h 5873374"/>
              <a:gd name="connsiteX10901" fmla="*/ 3462140 w 5252311"/>
              <a:gd name="connsiteY10901" fmla="*/ 3295272 h 5873374"/>
              <a:gd name="connsiteX10902" fmla="*/ 3454006 w 5252311"/>
              <a:gd name="connsiteY10902" fmla="*/ 3293555 h 5873374"/>
              <a:gd name="connsiteX10903" fmla="*/ 3455086 w 5252311"/>
              <a:gd name="connsiteY10903" fmla="*/ 3284783 h 5873374"/>
              <a:gd name="connsiteX10904" fmla="*/ 3451083 w 5252311"/>
              <a:gd name="connsiteY10904" fmla="*/ 3284083 h 5873374"/>
              <a:gd name="connsiteX10905" fmla="*/ 3435705 w 5252311"/>
              <a:gd name="connsiteY10905" fmla="*/ 3281349 h 5873374"/>
              <a:gd name="connsiteX10906" fmla="*/ 3418842 w 5252311"/>
              <a:gd name="connsiteY10906" fmla="*/ 3276462 h 5873374"/>
              <a:gd name="connsiteX10907" fmla="*/ 3036583 w 5252311"/>
              <a:gd name="connsiteY10907" fmla="*/ 3276391 h 5873374"/>
              <a:gd name="connsiteX10908" fmla="*/ 3032834 w 5252311"/>
              <a:gd name="connsiteY10908" fmla="*/ 3283447 h 5873374"/>
              <a:gd name="connsiteX10909" fmla="*/ 3036139 w 5252311"/>
              <a:gd name="connsiteY10909" fmla="*/ 3288661 h 5873374"/>
              <a:gd name="connsiteX10910" fmla="*/ 3039888 w 5252311"/>
              <a:gd name="connsiteY10910" fmla="*/ 3281604 h 5873374"/>
              <a:gd name="connsiteX10911" fmla="*/ 3036583 w 5252311"/>
              <a:gd name="connsiteY10911" fmla="*/ 3276391 h 5873374"/>
              <a:gd name="connsiteX10912" fmla="*/ 3173649 w 5252311"/>
              <a:gd name="connsiteY10912" fmla="*/ 3274293 h 5873374"/>
              <a:gd name="connsiteX10913" fmla="*/ 3177081 w 5252311"/>
              <a:gd name="connsiteY10913" fmla="*/ 3276009 h 5873374"/>
              <a:gd name="connsiteX10914" fmla="*/ 3173459 w 5252311"/>
              <a:gd name="connsiteY10914" fmla="*/ 3279569 h 5873374"/>
              <a:gd name="connsiteX10915" fmla="*/ 3170027 w 5252311"/>
              <a:gd name="connsiteY10915" fmla="*/ 3277853 h 5873374"/>
              <a:gd name="connsiteX10916" fmla="*/ 3173649 w 5252311"/>
              <a:gd name="connsiteY10916" fmla="*/ 3274293 h 5873374"/>
              <a:gd name="connsiteX10917" fmla="*/ 2749808 w 5252311"/>
              <a:gd name="connsiteY10917" fmla="*/ 3273784 h 5873374"/>
              <a:gd name="connsiteX10918" fmla="*/ 2747393 w 5252311"/>
              <a:gd name="connsiteY10918" fmla="*/ 3282748 h 5873374"/>
              <a:gd name="connsiteX10919" fmla="*/ 2761500 w 5252311"/>
              <a:gd name="connsiteY10919" fmla="*/ 3281159 h 5873374"/>
              <a:gd name="connsiteX10920" fmla="*/ 2757052 w 5252311"/>
              <a:gd name="connsiteY10920" fmla="*/ 3276772 h 5873374"/>
              <a:gd name="connsiteX10921" fmla="*/ 2749808 w 5252311"/>
              <a:gd name="connsiteY10921" fmla="*/ 3273784 h 5873374"/>
              <a:gd name="connsiteX10922" fmla="*/ 3648451 w 5252311"/>
              <a:gd name="connsiteY10922" fmla="*/ 3273212 h 5873374"/>
              <a:gd name="connsiteX10923" fmla="*/ 3641779 w 5252311"/>
              <a:gd name="connsiteY10923" fmla="*/ 3273339 h 5873374"/>
              <a:gd name="connsiteX10924" fmla="*/ 3646291 w 5252311"/>
              <a:gd name="connsiteY10924" fmla="*/ 3275247 h 5873374"/>
              <a:gd name="connsiteX10925" fmla="*/ 3648451 w 5252311"/>
              <a:gd name="connsiteY10925" fmla="*/ 3273212 h 5873374"/>
              <a:gd name="connsiteX10926" fmla="*/ 3485969 w 5252311"/>
              <a:gd name="connsiteY10926" fmla="*/ 3269906 h 5873374"/>
              <a:gd name="connsiteX10927" fmla="*/ 3480821 w 5252311"/>
              <a:gd name="connsiteY10927" fmla="*/ 3276772 h 5873374"/>
              <a:gd name="connsiteX10928" fmla="*/ 3479106 w 5252311"/>
              <a:gd name="connsiteY10928" fmla="*/ 3280078 h 5873374"/>
              <a:gd name="connsiteX10929" fmla="*/ 3475357 w 5252311"/>
              <a:gd name="connsiteY10929" fmla="*/ 3283257 h 5873374"/>
              <a:gd name="connsiteX10930" fmla="*/ 3494865 w 5252311"/>
              <a:gd name="connsiteY10930" fmla="*/ 3283638 h 5873374"/>
              <a:gd name="connsiteX10931" fmla="*/ 3493467 w 5252311"/>
              <a:gd name="connsiteY10931" fmla="*/ 3281858 h 5873374"/>
              <a:gd name="connsiteX10932" fmla="*/ 3489527 w 5252311"/>
              <a:gd name="connsiteY10932" fmla="*/ 3278743 h 5873374"/>
              <a:gd name="connsiteX10933" fmla="*/ 3493403 w 5252311"/>
              <a:gd name="connsiteY10933" fmla="*/ 3273466 h 5873374"/>
              <a:gd name="connsiteX10934" fmla="*/ 3495119 w 5252311"/>
              <a:gd name="connsiteY10934" fmla="*/ 3270033 h 5873374"/>
              <a:gd name="connsiteX10935" fmla="*/ 3485969 w 5252311"/>
              <a:gd name="connsiteY10935" fmla="*/ 3269906 h 5873374"/>
              <a:gd name="connsiteX10936" fmla="*/ 3386268 w 5252311"/>
              <a:gd name="connsiteY10936" fmla="*/ 3269715 h 5873374"/>
              <a:gd name="connsiteX10937" fmla="*/ 3385378 w 5252311"/>
              <a:gd name="connsiteY10937" fmla="*/ 3275373 h 5873374"/>
              <a:gd name="connsiteX10938" fmla="*/ 3404060 w 5252311"/>
              <a:gd name="connsiteY10938" fmla="*/ 3272958 h 5873374"/>
              <a:gd name="connsiteX10939" fmla="*/ 3386268 w 5252311"/>
              <a:gd name="connsiteY10939" fmla="*/ 3269715 h 5873374"/>
              <a:gd name="connsiteX10940" fmla="*/ 4014848 w 5252311"/>
              <a:gd name="connsiteY10940" fmla="*/ 3264375 h 5873374"/>
              <a:gd name="connsiteX10941" fmla="*/ 4013132 w 5252311"/>
              <a:gd name="connsiteY10941" fmla="*/ 3267808 h 5873374"/>
              <a:gd name="connsiteX10942" fmla="*/ 4016691 w 5252311"/>
              <a:gd name="connsiteY10942" fmla="*/ 3271432 h 5873374"/>
              <a:gd name="connsiteX10943" fmla="*/ 4018406 w 5252311"/>
              <a:gd name="connsiteY10943" fmla="*/ 3267999 h 5873374"/>
              <a:gd name="connsiteX10944" fmla="*/ 4014848 w 5252311"/>
              <a:gd name="connsiteY10944" fmla="*/ 3264375 h 5873374"/>
              <a:gd name="connsiteX10945" fmla="*/ 2626215 w 5252311"/>
              <a:gd name="connsiteY10945" fmla="*/ 3263231 h 5873374"/>
              <a:gd name="connsiteX10946" fmla="*/ 2629582 w 5252311"/>
              <a:gd name="connsiteY10946" fmla="*/ 3267045 h 5873374"/>
              <a:gd name="connsiteX10947" fmla="*/ 2626024 w 5252311"/>
              <a:gd name="connsiteY10947" fmla="*/ 3268508 h 5873374"/>
              <a:gd name="connsiteX10948" fmla="*/ 2622656 w 5252311"/>
              <a:gd name="connsiteY10948" fmla="*/ 3264693 h 5873374"/>
              <a:gd name="connsiteX10949" fmla="*/ 2626215 w 5252311"/>
              <a:gd name="connsiteY10949" fmla="*/ 3263231 h 5873374"/>
              <a:gd name="connsiteX10950" fmla="*/ 2987972 w 5252311"/>
              <a:gd name="connsiteY10950" fmla="*/ 3262341 h 5873374"/>
              <a:gd name="connsiteX10951" fmla="*/ 2984350 w 5252311"/>
              <a:gd name="connsiteY10951" fmla="*/ 3265710 h 5873374"/>
              <a:gd name="connsiteX10952" fmla="*/ 2987718 w 5252311"/>
              <a:gd name="connsiteY10952" fmla="*/ 3269334 h 5873374"/>
              <a:gd name="connsiteX10953" fmla="*/ 2991340 w 5252311"/>
              <a:gd name="connsiteY10953" fmla="*/ 3265965 h 5873374"/>
              <a:gd name="connsiteX10954" fmla="*/ 2987972 w 5252311"/>
              <a:gd name="connsiteY10954" fmla="*/ 3262341 h 5873374"/>
              <a:gd name="connsiteX10955" fmla="*/ 2759022 w 5252311"/>
              <a:gd name="connsiteY10955" fmla="*/ 3261768 h 5873374"/>
              <a:gd name="connsiteX10956" fmla="*/ 2753239 w 5252311"/>
              <a:gd name="connsiteY10956" fmla="*/ 3267173 h 5873374"/>
              <a:gd name="connsiteX10957" fmla="*/ 2757370 w 5252311"/>
              <a:gd name="connsiteY10957" fmla="*/ 3269397 h 5873374"/>
              <a:gd name="connsiteX10958" fmla="*/ 2759022 w 5252311"/>
              <a:gd name="connsiteY10958" fmla="*/ 3261768 h 5873374"/>
              <a:gd name="connsiteX10959" fmla="*/ 4268358 w 5252311"/>
              <a:gd name="connsiteY10959" fmla="*/ 3260815 h 5873374"/>
              <a:gd name="connsiteX10960" fmla="*/ 4259875 w 5252311"/>
              <a:gd name="connsiteY10960" fmla="*/ 3269397 h 5873374"/>
              <a:gd name="connsiteX10961" fmla="*/ 4245386 w 5252311"/>
              <a:gd name="connsiteY10961" fmla="*/ 3279760 h 5873374"/>
              <a:gd name="connsiteX10962" fmla="*/ 4237190 w 5252311"/>
              <a:gd name="connsiteY10962" fmla="*/ 3287198 h 5873374"/>
              <a:gd name="connsiteX10963" fmla="*/ 4241893 w 5252311"/>
              <a:gd name="connsiteY10963" fmla="*/ 3288597 h 5873374"/>
              <a:gd name="connsiteX10964" fmla="*/ 4254157 w 5252311"/>
              <a:gd name="connsiteY10964" fmla="*/ 3284464 h 5873374"/>
              <a:gd name="connsiteX10965" fmla="*/ 4265975 w 5252311"/>
              <a:gd name="connsiteY10965" fmla="*/ 3274547 h 5873374"/>
              <a:gd name="connsiteX10966" fmla="*/ 4268358 w 5252311"/>
              <a:gd name="connsiteY10966" fmla="*/ 3260815 h 5873374"/>
              <a:gd name="connsiteX10967" fmla="*/ 2936056 w 5252311"/>
              <a:gd name="connsiteY10967" fmla="*/ 3260815 h 5873374"/>
              <a:gd name="connsiteX10968" fmla="*/ 2934150 w 5252311"/>
              <a:gd name="connsiteY10968" fmla="*/ 3269016 h 5873374"/>
              <a:gd name="connsiteX10969" fmla="*/ 2938535 w 5252311"/>
              <a:gd name="connsiteY10969" fmla="*/ 3279061 h 5873374"/>
              <a:gd name="connsiteX10970" fmla="*/ 2942093 w 5252311"/>
              <a:gd name="connsiteY10970" fmla="*/ 3268762 h 5873374"/>
              <a:gd name="connsiteX10971" fmla="*/ 2700053 w 5252311"/>
              <a:gd name="connsiteY10971" fmla="*/ 3260688 h 5873374"/>
              <a:gd name="connsiteX10972" fmla="*/ 2696431 w 5252311"/>
              <a:gd name="connsiteY10972" fmla="*/ 3263867 h 5873374"/>
              <a:gd name="connsiteX10973" fmla="*/ 2699735 w 5252311"/>
              <a:gd name="connsiteY10973" fmla="*/ 3269461 h 5873374"/>
              <a:gd name="connsiteX10974" fmla="*/ 2703357 w 5252311"/>
              <a:gd name="connsiteY10974" fmla="*/ 3266282 h 5873374"/>
              <a:gd name="connsiteX10975" fmla="*/ 2700053 w 5252311"/>
              <a:gd name="connsiteY10975" fmla="*/ 3260688 h 5873374"/>
              <a:gd name="connsiteX10976" fmla="*/ 4211327 w 5252311"/>
              <a:gd name="connsiteY10976" fmla="*/ 3260179 h 5873374"/>
              <a:gd name="connsiteX10977" fmla="*/ 4206116 w 5252311"/>
              <a:gd name="connsiteY10977" fmla="*/ 3261069 h 5873374"/>
              <a:gd name="connsiteX10978" fmla="*/ 4208086 w 5252311"/>
              <a:gd name="connsiteY10978" fmla="*/ 3267872 h 5873374"/>
              <a:gd name="connsiteX10979" fmla="*/ 4211327 w 5252311"/>
              <a:gd name="connsiteY10979" fmla="*/ 3260179 h 5873374"/>
              <a:gd name="connsiteX10980" fmla="*/ 3418040 w 5252311"/>
              <a:gd name="connsiteY10980" fmla="*/ 3259989 h 5873374"/>
              <a:gd name="connsiteX10981" fmla="*/ 3414736 w 5252311"/>
              <a:gd name="connsiteY10981" fmla="*/ 3263740 h 5873374"/>
              <a:gd name="connsiteX10982" fmla="*/ 3409144 w 5252311"/>
              <a:gd name="connsiteY10982" fmla="*/ 3266727 h 5873374"/>
              <a:gd name="connsiteX10983" fmla="*/ 3421280 w 5252311"/>
              <a:gd name="connsiteY10983" fmla="*/ 3270351 h 5873374"/>
              <a:gd name="connsiteX10984" fmla="*/ 3433608 w 5252311"/>
              <a:gd name="connsiteY10984" fmla="*/ 3269715 h 5873374"/>
              <a:gd name="connsiteX10985" fmla="*/ 3424776 w 5252311"/>
              <a:gd name="connsiteY10985" fmla="*/ 3262341 h 5873374"/>
              <a:gd name="connsiteX10986" fmla="*/ 3418040 w 5252311"/>
              <a:gd name="connsiteY10986" fmla="*/ 3259989 h 5873374"/>
              <a:gd name="connsiteX10987" fmla="*/ 4146385 w 5252311"/>
              <a:gd name="connsiteY10987" fmla="*/ 3259480 h 5873374"/>
              <a:gd name="connsiteX10988" fmla="*/ 4140157 w 5252311"/>
              <a:gd name="connsiteY10988" fmla="*/ 3266982 h 5873374"/>
              <a:gd name="connsiteX10989" fmla="*/ 4143525 w 5252311"/>
              <a:gd name="connsiteY10989" fmla="*/ 3271686 h 5873374"/>
              <a:gd name="connsiteX10990" fmla="*/ 4149752 w 5252311"/>
              <a:gd name="connsiteY10990" fmla="*/ 3264184 h 5873374"/>
              <a:gd name="connsiteX10991" fmla="*/ 4146385 w 5252311"/>
              <a:gd name="connsiteY10991" fmla="*/ 3259480 h 5873374"/>
              <a:gd name="connsiteX10992" fmla="*/ 3990328 w 5252311"/>
              <a:gd name="connsiteY10992" fmla="*/ 3258750 h 5873374"/>
              <a:gd name="connsiteX10993" fmla="*/ 3986062 w 5252311"/>
              <a:gd name="connsiteY10993" fmla="*/ 3263167 h 5873374"/>
              <a:gd name="connsiteX10994" fmla="*/ 3986317 w 5252311"/>
              <a:gd name="connsiteY10994" fmla="*/ 3271432 h 5873374"/>
              <a:gd name="connsiteX10995" fmla="*/ 3994450 w 5252311"/>
              <a:gd name="connsiteY10995" fmla="*/ 3262913 h 5873374"/>
              <a:gd name="connsiteX10996" fmla="*/ 3990328 w 5252311"/>
              <a:gd name="connsiteY10996" fmla="*/ 3258750 h 5873374"/>
              <a:gd name="connsiteX10997" fmla="*/ 4572704 w 5252311"/>
              <a:gd name="connsiteY10997" fmla="*/ 3258335 h 5873374"/>
              <a:gd name="connsiteX10998" fmla="*/ 4578804 w 5252311"/>
              <a:gd name="connsiteY10998" fmla="*/ 3259797 h 5873374"/>
              <a:gd name="connsiteX10999" fmla="*/ 4584650 w 5252311"/>
              <a:gd name="connsiteY10999" fmla="*/ 3264120 h 5873374"/>
              <a:gd name="connsiteX11000" fmla="*/ 4554466 w 5252311"/>
              <a:gd name="connsiteY11000" fmla="*/ 3273211 h 5873374"/>
              <a:gd name="connsiteX11001" fmla="*/ 4554022 w 5252311"/>
              <a:gd name="connsiteY11001" fmla="*/ 3266472 h 5873374"/>
              <a:gd name="connsiteX11002" fmla="*/ 4560376 w 5252311"/>
              <a:gd name="connsiteY11002" fmla="*/ 3260178 h 5873374"/>
              <a:gd name="connsiteX11003" fmla="*/ 4572704 w 5252311"/>
              <a:gd name="connsiteY11003" fmla="*/ 3258335 h 5873374"/>
              <a:gd name="connsiteX11004" fmla="*/ 3232300 w 5252311"/>
              <a:gd name="connsiteY11004" fmla="*/ 3257446 h 5873374"/>
              <a:gd name="connsiteX11005" fmla="*/ 3238654 w 5252311"/>
              <a:gd name="connsiteY11005" fmla="*/ 3264375 h 5873374"/>
              <a:gd name="connsiteX11006" fmla="*/ 3238082 w 5252311"/>
              <a:gd name="connsiteY11006" fmla="*/ 3260116 h 5873374"/>
              <a:gd name="connsiteX11007" fmla="*/ 3232300 w 5252311"/>
              <a:gd name="connsiteY11007" fmla="*/ 3257446 h 5873374"/>
              <a:gd name="connsiteX11008" fmla="*/ 4247865 w 5252311"/>
              <a:gd name="connsiteY11008" fmla="*/ 3254442 h 5873374"/>
              <a:gd name="connsiteX11009" fmla="*/ 4246594 w 5252311"/>
              <a:gd name="connsiteY11009" fmla="*/ 3255856 h 5873374"/>
              <a:gd name="connsiteX11010" fmla="*/ 4237062 w 5252311"/>
              <a:gd name="connsiteY11010" fmla="*/ 3262595 h 5873374"/>
              <a:gd name="connsiteX11011" fmla="*/ 4235537 w 5252311"/>
              <a:gd name="connsiteY11011" fmla="*/ 3266219 h 5873374"/>
              <a:gd name="connsiteX11012" fmla="*/ 4248374 w 5252311"/>
              <a:gd name="connsiteY11012" fmla="*/ 3259798 h 5873374"/>
              <a:gd name="connsiteX11013" fmla="*/ 4247865 w 5252311"/>
              <a:gd name="connsiteY11013" fmla="*/ 3254442 h 5873374"/>
              <a:gd name="connsiteX11014" fmla="*/ 2637208 w 5252311"/>
              <a:gd name="connsiteY11014" fmla="*/ 3251342 h 5873374"/>
              <a:gd name="connsiteX11015" fmla="*/ 2640449 w 5252311"/>
              <a:gd name="connsiteY11015" fmla="*/ 3258844 h 5873374"/>
              <a:gd name="connsiteX11016" fmla="*/ 2636827 w 5252311"/>
              <a:gd name="connsiteY11016" fmla="*/ 3261895 h 5873374"/>
              <a:gd name="connsiteX11017" fmla="*/ 2633586 w 5252311"/>
              <a:gd name="connsiteY11017" fmla="*/ 3254394 h 5873374"/>
              <a:gd name="connsiteX11018" fmla="*/ 2637208 w 5252311"/>
              <a:gd name="connsiteY11018" fmla="*/ 3251342 h 5873374"/>
              <a:gd name="connsiteX11019" fmla="*/ 3331524 w 5252311"/>
              <a:gd name="connsiteY11019" fmla="*/ 3250802 h 5873374"/>
              <a:gd name="connsiteX11020" fmla="*/ 3328951 w 5252311"/>
              <a:gd name="connsiteY11020" fmla="*/ 3256619 h 5873374"/>
              <a:gd name="connsiteX11021" fmla="*/ 3321325 w 5252311"/>
              <a:gd name="connsiteY11021" fmla="*/ 3263866 h 5873374"/>
              <a:gd name="connsiteX11022" fmla="*/ 3318212 w 5252311"/>
              <a:gd name="connsiteY11022" fmla="*/ 3258526 h 5873374"/>
              <a:gd name="connsiteX11023" fmla="*/ 3319800 w 5252311"/>
              <a:gd name="connsiteY11023" fmla="*/ 3253313 h 5873374"/>
              <a:gd name="connsiteX11024" fmla="*/ 3327235 w 5252311"/>
              <a:gd name="connsiteY11024" fmla="*/ 3251279 h 5873374"/>
              <a:gd name="connsiteX11025" fmla="*/ 3331524 w 5252311"/>
              <a:gd name="connsiteY11025" fmla="*/ 3250802 h 5873374"/>
              <a:gd name="connsiteX11026" fmla="*/ 3515834 w 5252311"/>
              <a:gd name="connsiteY11026" fmla="*/ 3250453 h 5873374"/>
              <a:gd name="connsiteX11027" fmla="*/ 3518630 w 5252311"/>
              <a:gd name="connsiteY11027" fmla="*/ 3259861 h 5873374"/>
              <a:gd name="connsiteX11028" fmla="*/ 3528988 w 5252311"/>
              <a:gd name="connsiteY11028" fmla="*/ 3255538 h 5873374"/>
              <a:gd name="connsiteX11029" fmla="*/ 3515834 w 5252311"/>
              <a:gd name="connsiteY11029" fmla="*/ 3250453 h 5873374"/>
              <a:gd name="connsiteX11030" fmla="*/ 2682960 w 5252311"/>
              <a:gd name="connsiteY11030" fmla="*/ 3247783 h 5873374"/>
              <a:gd name="connsiteX11031" fmla="*/ 2679401 w 5252311"/>
              <a:gd name="connsiteY11031" fmla="*/ 3249245 h 5873374"/>
              <a:gd name="connsiteX11032" fmla="*/ 2682769 w 5252311"/>
              <a:gd name="connsiteY11032" fmla="*/ 3253059 h 5873374"/>
              <a:gd name="connsiteX11033" fmla="*/ 2686327 w 5252311"/>
              <a:gd name="connsiteY11033" fmla="*/ 3251597 h 5873374"/>
              <a:gd name="connsiteX11034" fmla="*/ 2682960 w 5252311"/>
              <a:gd name="connsiteY11034" fmla="*/ 3247783 h 5873374"/>
              <a:gd name="connsiteX11035" fmla="*/ 2926715 w 5252311"/>
              <a:gd name="connsiteY11035" fmla="*/ 3246066 h 5873374"/>
              <a:gd name="connsiteX11036" fmla="*/ 2930973 w 5252311"/>
              <a:gd name="connsiteY11036" fmla="*/ 3253568 h 5873374"/>
              <a:gd name="connsiteX11037" fmla="*/ 2932625 w 5252311"/>
              <a:gd name="connsiteY11037" fmla="*/ 3252423 h 5873374"/>
              <a:gd name="connsiteX11038" fmla="*/ 2926715 w 5252311"/>
              <a:gd name="connsiteY11038" fmla="*/ 3246066 h 5873374"/>
              <a:gd name="connsiteX11039" fmla="*/ 3236494 w 5252311"/>
              <a:gd name="connsiteY11039" fmla="*/ 3243904 h 5873374"/>
              <a:gd name="connsiteX11040" fmla="*/ 3230521 w 5252311"/>
              <a:gd name="connsiteY11040" fmla="*/ 3245430 h 5873374"/>
              <a:gd name="connsiteX11041" fmla="*/ 3229949 w 5252311"/>
              <a:gd name="connsiteY11041" fmla="*/ 3251470 h 5873374"/>
              <a:gd name="connsiteX11042" fmla="*/ 3236494 w 5252311"/>
              <a:gd name="connsiteY11042" fmla="*/ 3243904 h 5873374"/>
              <a:gd name="connsiteX11043" fmla="*/ 3250029 w 5252311"/>
              <a:gd name="connsiteY11043" fmla="*/ 3243714 h 5873374"/>
              <a:gd name="connsiteX11044" fmla="*/ 3248313 w 5252311"/>
              <a:gd name="connsiteY11044" fmla="*/ 3247147 h 5873374"/>
              <a:gd name="connsiteX11045" fmla="*/ 3251872 w 5252311"/>
              <a:gd name="connsiteY11045" fmla="*/ 3250770 h 5873374"/>
              <a:gd name="connsiteX11046" fmla="*/ 3253587 w 5252311"/>
              <a:gd name="connsiteY11046" fmla="*/ 3247337 h 5873374"/>
              <a:gd name="connsiteX11047" fmla="*/ 3250029 w 5252311"/>
              <a:gd name="connsiteY11047" fmla="*/ 3243714 h 5873374"/>
              <a:gd name="connsiteX11048" fmla="*/ 4093166 w 5252311"/>
              <a:gd name="connsiteY11048" fmla="*/ 3243642 h 5873374"/>
              <a:gd name="connsiteX11049" fmla="*/ 4086335 w 5252311"/>
              <a:gd name="connsiteY11049" fmla="*/ 3244413 h 5873374"/>
              <a:gd name="connsiteX11050" fmla="*/ 4080552 w 5252311"/>
              <a:gd name="connsiteY11050" fmla="*/ 3249562 h 5873374"/>
              <a:gd name="connsiteX11051" fmla="*/ 4087606 w 5252311"/>
              <a:gd name="connsiteY11051" fmla="*/ 3248545 h 5873374"/>
              <a:gd name="connsiteX11052" fmla="*/ 4093166 w 5252311"/>
              <a:gd name="connsiteY11052" fmla="*/ 3243642 h 5873374"/>
              <a:gd name="connsiteX11053" fmla="*/ 4208936 w 5252311"/>
              <a:gd name="connsiteY11053" fmla="*/ 3243539 h 5873374"/>
              <a:gd name="connsiteX11054" fmla="*/ 4202049 w 5252311"/>
              <a:gd name="connsiteY11054" fmla="*/ 3248291 h 5873374"/>
              <a:gd name="connsiteX11055" fmla="*/ 4199380 w 5252311"/>
              <a:gd name="connsiteY11055" fmla="*/ 3262277 h 5873374"/>
              <a:gd name="connsiteX11056" fmla="*/ 4201160 w 5252311"/>
              <a:gd name="connsiteY11056" fmla="*/ 3256874 h 5873374"/>
              <a:gd name="connsiteX11057" fmla="*/ 4204783 w 5252311"/>
              <a:gd name="connsiteY11057" fmla="*/ 3253695 h 5873374"/>
              <a:gd name="connsiteX11058" fmla="*/ 4210437 w 5252311"/>
              <a:gd name="connsiteY11058" fmla="*/ 3248609 h 5873374"/>
              <a:gd name="connsiteX11059" fmla="*/ 4208936 w 5252311"/>
              <a:gd name="connsiteY11059" fmla="*/ 3243539 h 5873374"/>
              <a:gd name="connsiteX11060" fmla="*/ 3628872 w 5252311"/>
              <a:gd name="connsiteY11060" fmla="*/ 3241274 h 5873374"/>
              <a:gd name="connsiteX11061" fmla="*/ 3625703 w 5252311"/>
              <a:gd name="connsiteY11061" fmla="*/ 3253059 h 5873374"/>
              <a:gd name="connsiteX11062" fmla="*/ 3621826 w 5252311"/>
              <a:gd name="connsiteY11062" fmla="*/ 3271178 h 5873374"/>
              <a:gd name="connsiteX11063" fmla="*/ 3624495 w 5252311"/>
              <a:gd name="connsiteY11063" fmla="*/ 3274611 h 5873374"/>
              <a:gd name="connsiteX11064" fmla="*/ 3631612 w 5252311"/>
              <a:gd name="connsiteY11064" fmla="*/ 3245557 h 5873374"/>
              <a:gd name="connsiteX11065" fmla="*/ 3628872 w 5252311"/>
              <a:gd name="connsiteY11065" fmla="*/ 3241274 h 5873374"/>
              <a:gd name="connsiteX11066" fmla="*/ 3599777 w 5252311"/>
              <a:gd name="connsiteY11066" fmla="*/ 3240598 h 5873374"/>
              <a:gd name="connsiteX11067" fmla="*/ 3603208 w 5252311"/>
              <a:gd name="connsiteY11067" fmla="*/ 3242123 h 5873374"/>
              <a:gd name="connsiteX11068" fmla="*/ 3599523 w 5252311"/>
              <a:gd name="connsiteY11068" fmla="*/ 3247591 h 5873374"/>
              <a:gd name="connsiteX11069" fmla="*/ 3596091 w 5252311"/>
              <a:gd name="connsiteY11069" fmla="*/ 3246065 h 5873374"/>
              <a:gd name="connsiteX11070" fmla="*/ 3599777 w 5252311"/>
              <a:gd name="connsiteY11070" fmla="*/ 3240598 h 5873374"/>
              <a:gd name="connsiteX11071" fmla="*/ 3357165 w 5252311"/>
              <a:gd name="connsiteY11071" fmla="*/ 3239009 h 5873374"/>
              <a:gd name="connsiteX11072" fmla="*/ 3362121 w 5252311"/>
              <a:gd name="connsiteY11072" fmla="*/ 3242506 h 5873374"/>
              <a:gd name="connsiteX11073" fmla="*/ 3358944 w 5252311"/>
              <a:gd name="connsiteY11073" fmla="*/ 3247655 h 5873374"/>
              <a:gd name="connsiteX11074" fmla="*/ 3357165 w 5252311"/>
              <a:gd name="connsiteY11074" fmla="*/ 3239009 h 5873374"/>
              <a:gd name="connsiteX11075" fmla="*/ 2978337 w 5252311"/>
              <a:gd name="connsiteY11075" fmla="*/ 3237984 h 5873374"/>
              <a:gd name="connsiteX11076" fmla="*/ 2982888 w 5252311"/>
              <a:gd name="connsiteY11076" fmla="*/ 3246638 h 5873374"/>
              <a:gd name="connsiteX11077" fmla="*/ 2989179 w 5252311"/>
              <a:gd name="connsiteY11077" fmla="*/ 3251788 h 5873374"/>
              <a:gd name="connsiteX11078" fmla="*/ 2984604 w 5252311"/>
              <a:gd name="connsiteY11078" fmla="*/ 3243205 h 5873374"/>
              <a:gd name="connsiteX11079" fmla="*/ 2978337 w 5252311"/>
              <a:gd name="connsiteY11079" fmla="*/ 3237984 h 5873374"/>
              <a:gd name="connsiteX11080" fmla="*/ 3199639 w 5252311"/>
              <a:gd name="connsiteY11080" fmla="*/ 3234813 h 5873374"/>
              <a:gd name="connsiteX11081" fmla="*/ 3203006 w 5252311"/>
              <a:gd name="connsiteY11081" fmla="*/ 3238627 h 5873374"/>
              <a:gd name="connsiteX11082" fmla="*/ 3199448 w 5252311"/>
              <a:gd name="connsiteY11082" fmla="*/ 3240089 h 5873374"/>
              <a:gd name="connsiteX11083" fmla="*/ 3196080 w 5252311"/>
              <a:gd name="connsiteY11083" fmla="*/ 3236275 h 5873374"/>
              <a:gd name="connsiteX11084" fmla="*/ 3199639 w 5252311"/>
              <a:gd name="connsiteY11084" fmla="*/ 3234813 h 5873374"/>
              <a:gd name="connsiteX11085" fmla="*/ 4235411 w 5252311"/>
              <a:gd name="connsiteY11085" fmla="*/ 3233669 h 5873374"/>
              <a:gd name="connsiteX11086" fmla="*/ 4231916 w 5252311"/>
              <a:gd name="connsiteY11086" fmla="*/ 3238818 h 5873374"/>
              <a:gd name="connsiteX11087" fmla="*/ 4233123 w 5252311"/>
              <a:gd name="connsiteY11087" fmla="*/ 3244159 h 5873374"/>
              <a:gd name="connsiteX11088" fmla="*/ 4236617 w 5252311"/>
              <a:gd name="connsiteY11088" fmla="*/ 3239009 h 5873374"/>
              <a:gd name="connsiteX11089" fmla="*/ 4235411 w 5252311"/>
              <a:gd name="connsiteY11089" fmla="*/ 3233669 h 5873374"/>
              <a:gd name="connsiteX11090" fmla="*/ 3438882 w 5252311"/>
              <a:gd name="connsiteY11090" fmla="*/ 3232461 h 5873374"/>
              <a:gd name="connsiteX11091" fmla="*/ 3424776 w 5252311"/>
              <a:gd name="connsiteY11091" fmla="*/ 3234305 h 5873374"/>
              <a:gd name="connsiteX11092" fmla="*/ 3420010 w 5252311"/>
              <a:gd name="connsiteY11092" fmla="*/ 3241234 h 5873374"/>
              <a:gd name="connsiteX11093" fmla="*/ 3441170 w 5252311"/>
              <a:gd name="connsiteY11093" fmla="*/ 3237293 h 5873374"/>
              <a:gd name="connsiteX11094" fmla="*/ 3438882 w 5252311"/>
              <a:gd name="connsiteY11094" fmla="*/ 3232461 h 5873374"/>
              <a:gd name="connsiteX11095" fmla="*/ 3288791 w 5252311"/>
              <a:gd name="connsiteY11095" fmla="*/ 3226485 h 5873374"/>
              <a:gd name="connsiteX11096" fmla="*/ 3272015 w 5252311"/>
              <a:gd name="connsiteY11096" fmla="*/ 3227057 h 5873374"/>
              <a:gd name="connsiteX11097" fmla="*/ 3272396 w 5252311"/>
              <a:gd name="connsiteY11097" fmla="*/ 3230236 h 5873374"/>
              <a:gd name="connsiteX11098" fmla="*/ 3277607 w 5252311"/>
              <a:gd name="connsiteY11098" fmla="*/ 3241171 h 5873374"/>
              <a:gd name="connsiteX11099" fmla="*/ 3286186 w 5252311"/>
              <a:gd name="connsiteY11099" fmla="*/ 3252042 h 5873374"/>
              <a:gd name="connsiteX11100" fmla="*/ 3296797 w 5252311"/>
              <a:gd name="connsiteY11100" fmla="*/ 3254903 h 5873374"/>
              <a:gd name="connsiteX11101" fmla="*/ 3303787 w 5252311"/>
              <a:gd name="connsiteY11101" fmla="*/ 3266727 h 5873374"/>
              <a:gd name="connsiteX11102" fmla="*/ 3306901 w 5252311"/>
              <a:gd name="connsiteY11102" fmla="*/ 3259098 h 5873374"/>
              <a:gd name="connsiteX11103" fmla="*/ 3307028 w 5252311"/>
              <a:gd name="connsiteY11103" fmla="*/ 3255093 h 5873374"/>
              <a:gd name="connsiteX11104" fmla="*/ 3313319 w 5252311"/>
              <a:gd name="connsiteY11104" fmla="*/ 3259035 h 5873374"/>
              <a:gd name="connsiteX11105" fmla="*/ 3336576 w 5252311"/>
              <a:gd name="connsiteY11105" fmla="*/ 3283384 h 5873374"/>
              <a:gd name="connsiteX11106" fmla="*/ 3343185 w 5252311"/>
              <a:gd name="connsiteY11106" fmla="*/ 3285227 h 5873374"/>
              <a:gd name="connsiteX11107" fmla="*/ 3339817 w 5252311"/>
              <a:gd name="connsiteY11107" fmla="*/ 3290377 h 5873374"/>
              <a:gd name="connsiteX11108" fmla="*/ 3334288 w 5252311"/>
              <a:gd name="connsiteY11108" fmla="*/ 3297752 h 5873374"/>
              <a:gd name="connsiteX11109" fmla="*/ 3310586 w 5252311"/>
              <a:gd name="connsiteY11109" fmla="*/ 3303282 h 5873374"/>
              <a:gd name="connsiteX11110" fmla="*/ 3298259 w 5252311"/>
              <a:gd name="connsiteY11110" fmla="*/ 3298896 h 5873374"/>
              <a:gd name="connsiteX11111" fmla="*/ 3300292 w 5252311"/>
              <a:gd name="connsiteY11111" fmla="*/ 3290568 h 5873374"/>
              <a:gd name="connsiteX11112" fmla="*/ 3294891 w 5252311"/>
              <a:gd name="connsiteY11112" fmla="*/ 3284719 h 5873374"/>
              <a:gd name="connsiteX11113" fmla="*/ 3290443 w 5252311"/>
              <a:gd name="connsiteY11113" fmla="*/ 3290504 h 5873374"/>
              <a:gd name="connsiteX11114" fmla="*/ 3288600 w 5252311"/>
              <a:gd name="connsiteY11114" fmla="*/ 3297815 h 5873374"/>
              <a:gd name="connsiteX11115" fmla="*/ 3295272 w 5252311"/>
              <a:gd name="connsiteY11115" fmla="*/ 3307478 h 5873374"/>
              <a:gd name="connsiteX11116" fmla="*/ 3307536 w 5252311"/>
              <a:gd name="connsiteY11116" fmla="*/ 3313073 h 5873374"/>
              <a:gd name="connsiteX11117" fmla="*/ 3312429 w 5252311"/>
              <a:gd name="connsiteY11117" fmla="*/ 3314472 h 5873374"/>
              <a:gd name="connsiteX11118" fmla="*/ 3316750 w 5252311"/>
              <a:gd name="connsiteY11118" fmla="*/ 3321655 h 5873374"/>
              <a:gd name="connsiteX11119" fmla="*/ 3311730 w 5252311"/>
              <a:gd name="connsiteY11119" fmla="*/ 3330238 h 5873374"/>
              <a:gd name="connsiteX11120" fmla="*/ 3315479 w 5252311"/>
              <a:gd name="connsiteY11120" fmla="*/ 3343715 h 5873374"/>
              <a:gd name="connsiteX11121" fmla="*/ 3327045 w 5252311"/>
              <a:gd name="connsiteY11121" fmla="*/ 3345114 h 5873374"/>
              <a:gd name="connsiteX11122" fmla="*/ 3352526 w 5252311"/>
              <a:gd name="connsiteY11122" fmla="*/ 3350009 h 5873374"/>
              <a:gd name="connsiteX11123" fmla="*/ 3402472 w 5252311"/>
              <a:gd name="connsiteY11123" fmla="*/ 3357002 h 5873374"/>
              <a:gd name="connsiteX11124" fmla="*/ 3367649 w 5252311"/>
              <a:gd name="connsiteY11124" fmla="*/ 3339202 h 5873374"/>
              <a:gd name="connsiteX11125" fmla="*/ 3357673 w 5252311"/>
              <a:gd name="connsiteY11125" fmla="*/ 3325851 h 5873374"/>
              <a:gd name="connsiteX11126" fmla="*/ 3347950 w 5252311"/>
              <a:gd name="connsiteY11126" fmla="*/ 3320956 h 5873374"/>
              <a:gd name="connsiteX11127" fmla="*/ 3341660 w 5252311"/>
              <a:gd name="connsiteY11127" fmla="*/ 3310911 h 5873374"/>
              <a:gd name="connsiteX11128" fmla="*/ 3341787 w 5252311"/>
              <a:gd name="connsiteY11128" fmla="*/ 3306715 h 5873374"/>
              <a:gd name="connsiteX11129" fmla="*/ 3343630 w 5252311"/>
              <a:gd name="connsiteY11129" fmla="*/ 3293810 h 5873374"/>
              <a:gd name="connsiteX11130" fmla="*/ 3358626 w 5252311"/>
              <a:gd name="connsiteY11130" fmla="*/ 3291839 h 5873374"/>
              <a:gd name="connsiteX11131" fmla="*/ 3367077 w 5252311"/>
              <a:gd name="connsiteY11131" fmla="*/ 3281286 h 5873374"/>
              <a:gd name="connsiteX11132" fmla="*/ 3347378 w 5252311"/>
              <a:gd name="connsiteY11132" fmla="*/ 3257764 h 5873374"/>
              <a:gd name="connsiteX11133" fmla="*/ 3339435 w 5252311"/>
              <a:gd name="connsiteY11133" fmla="*/ 3254648 h 5873374"/>
              <a:gd name="connsiteX11134" fmla="*/ 3312493 w 5252311"/>
              <a:gd name="connsiteY11134" fmla="*/ 3242252 h 5873374"/>
              <a:gd name="connsiteX11135" fmla="*/ 3295908 w 5252311"/>
              <a:gd name="connsiteY11135" fmla="*/ 3232016 h 5873374"/>
              <a:gd name="connsiteX11136" fmla="*/ 3288791 w 5252311"/>
              <a:gd name="connsiteY11136" fmla="*/ 3226485 h 5873374"/>
              <a:gd name="connsiteX11137" fmla="*/ 4575499 w 5252311"/>
              <a:gd name="connsiteY11137" fmla="*/ 3225793 h 5873374"/>
              <a:gd name="connsiteX11138" fmla="*/ 4574736 w 5252311"/>
              <a:gd name="connsiteY11138" fmla="*/ 3232969 h 5873374"/>
              <a:gd name="connsiteX11139" fmla="*/ 4550272 w 5252311"/>
              <a:gd name="connsiteY11139" fmla="*/ 3253058 h 5873374"/>
              <a:gd name="connsiteX11140" fmla="*/ 4544108 w 5252311"/>
              <a:gd name="connsiteY11140" fmla="*/ 3249753 h 5873374"/>
              <a:gd name="connsiteX11141" fmla="*/ 4561838 w 5252311"/>
              <a:gd name="connsiteY11141" fmla="*/ 3234940 h 5873374"/>
              <a:gd name="connsiteX11142" fmla="*/ 4571687 w 5252311"/>
              <a:gd name="connsiteY11142" fmla="*/ 3229155 h 5873374"/>
              <a:gd name="connsiteX11143" fmla="*/ 4575499 w 5252311"/>
              <a:gd name="connsiteY11143" fmla="*/ 3225793 h 5873374"/>
              <a:gd name="connsiteX11144" fmla="*/ 3172759 w 5252311"/>
              <a:gd name="connsiteY11144" fmla="*/ 3224705 h 5873374"/>
              <a:gd name="connsiteX11145" fmla="*/ 3161385 w 5252311"/>
              <a:gd name="connsiteY11145" fmla="*/ 3225404 h 5873374"/>
              <a:gd name="connsiteX11146" fmla="*/ 3180384 w 5252311"/>
              <a:gd name="connsiteY11146" fmla="*/ 3241425 h 5873374"/>
              <a:gd name="connsiteX11147" fmla="*/ 3184260 w 5252311"/>
              <a:gd name="connsiteY11147" fmla="*/ 3246257 h 5873374"/>
              <a:gd name="connsiteX11148" fmla="*/ 3177842 w 5252311"/>
              <a:gd name="connsiteY11148" fmla="*/ 3254267 h 5873374"/>
              <a:gd name="connsiteX11149" fmla="*/ 3169963 w 5252311"/>
              <a:gd name="connsiteY11149" fmla="*/ 3262595 h 5873374"/>
              <a:gd name="connsiteX11150" fmla="*/ 3166150 w 5252311"/>
              <a:gd name="connsiteY11150" fmla="*/ 3275119 h 5873374"/>
              <a:gd name="connsiteX11151" fmla="*/ 3177271 w 5252311"/>
              <a:gd name="connsiteY11151" fmla="*/ 3283257 h 5873374"/>
              <a:gd name="connsiteX11152" fmla="*/ 3183180 w 5252311"/>
              <a:gd name="connsiteY11152" fmla="*/ 3274674 h 5873374"/>
              <a:gd name="connsiteX11153" fmla="*/ 3186675 w 5252311"/>
              <a:gd name="connsiteY11153" fmla="*/ 3266028 h 5873374"/>
              <a:gd name="connsiteX11154" fmla="*/ 3191250 w 5252311"/>
              <a:gd name="connsiteY11154" fmla="*/ 3271114 h 5873374"/>
              <a:gd name="connsiteX11155" fmla="*/ 3196588 w 5252311"/>
              <a:gd name="connsiteY11155" fmla="*/ 3278298 h 5873374"/>
              <a:gd name="connsiteX11156" fmla="*/ 3201799 w 5252311"/>
              <a:gd name="connsiteY11156" fmla="*/ 3273911 h 5873374"/>
              <a:gd name="connsiteX11157" fmla="*/ 3204086 w 5252311"/>
              <a:gd name="connsiteY11157" fmla="*/ 3265138 h 5873374"/>
              <a:gd name="connsiteX11158" fmla="*/ 3209932 w 5252311"/>
              <a:gd name="connsiteY11158" fmla="*/ 3269970 h 5873374"/>
              <a:gd name="connsiteX11159" fmla="*/ 3212029 w 5252311"/>
              <a:gd name="connsiteY11159" fmla="*/ 3279251 h 5873374"/>
              <a:gd name="connsiteX11160" fmla="*/ 3215016 w 5252311"/>
              <a:gd name="connsiteY11160" fmla="*/ 3266282 h 5873374"/>
              <a:gd name="connsiteX11161" fmla="*/ 3207581 w 5252311"/>
              <a:gd name="connsiteY11161" fmla="*/ 3241743 h 5873374"/>
              <a:gd name="connsiteX11162" fmla="*/ 3194936 w 5252311"/>
              <a:gd name="connsiteY11162" fmla="*/ 3227248 h 5873374"/>
              <a:gd name="connsiteX11163" fmla="*/ 3172759 w 5252311"/>
              <a:gd name="connsiteY11163" fmla="*/ 3224705 h 5873374"/>
              <a:gd name="connsiteX11164" fmla="*/ 3363329 w 5252311"/>
              <a:gd name="connsiteY11164" fmla="*/ 3223688 h 5873374"/>
              <a:gd name="connsiteX11165" fmla="*/ 3369238 w 5252311"/>
              <a:gd name="connsiteY11165" fmla="*/ 3226167 h 5873374"/>
              <a:gd name="connsiteX11166" fmla="*/ 3369620 w 5252311"/>
              <a:gd name="connsiteY11166" fmla="*/ 3230427 h 5873374"/>
              <a:gd name="connsiteX11167" fmla="*/ 3363710 w 5252311"/>
              <a:gd name="connsiteY11167" fmla="*/ 3227947 h 5873374"/>
              <a:gd name="connsiteX11168" fmla="*/ 3363329 w 5252311"/>
              <a:gd name="connsiteY11168" fmla="*/ 3223688 h 5873374"/>
              <a:gd name="connsiteX11169" fmla="*/ 3455340 w 5252311"/>
              <a:gd name="connsiteY11169" fmla="*/ 3223052 h 5873374"/>
              <a:gd name="connsiteX11170" fmla="*/ 3452926 w 5252311"/>
              <a:gd name="connsiteY11170" fmla="*/ 3234813 h 5873374"/>
              <a:gd name="connsiteX11171" fmla="*/ 3458963 w 5252311"/>
              <a:gd name="connsiteY11171" fmla="*/ 3248037 h 5873374"/>
              <a:gd name="connsiteX11172" fmla="*/ 3473323 w 5252311"/>
              <a:gd name="connsiteY11172" fmla="*/ 3253313 h 5873374"/>
              <a:gd name="connsiteX11173" fmla="*/ 3494102 w 5252311"/>
              <a:gd name="connsiteY11173" fmla="*/ 3247210 h 5873374"/>
              <a:gd name="connsiteX11174" fmla="*/ 3507637 w 5252311"/>
              <a:gd name="connsiteY11174" fmla="*/ 3242442 h 5873374"/>
              <a:gd name="connsiteX11175" fmla="*/ 3517042 w 5252311"/>
              <a:gd name="connsiteY11175" fmla="*/ 3239645 h 5873374"/>
              <a:gd name="connsiteX11176" fmla="*/ 3498360 w 5252311"/>
              <a:gd name="connsiteY11176" fmla="*/ 3237165 h 5873374"/>
              <a:gd name="connsiteX11177" fmla="*/ 3473514 w 5252311"/>
              <a:gd name="connsiteY11177" fmla="*/ 3234241 h 5873374"/>
              <a:gd name="connsiteX11178" fmla="*/ 3482410 w 5252311"/>
              <a:gd name="connsiteY11178" fmla="*/ 3231063 h 5873374"/>
              <a:gd name="connsiteX11179" fmla="*/ 3491306 w 5252311"/>
              <a:gd name="connsiteY11179" fmla="*/ 3228202 h 5873374"/>
              <a:gd name="connsiteX11180" fmla="*/ 3463538 w 5252311"/>
              <a:gd name="connsiteY11180" fmla="*/ 3231063 h 5873374"/>
              <a:gd name="connsiteX11181" fmla="*/ 3459344 w 5252311"/>
              <a:gd name="connsiteY11181" fmla="*/ 3233733 h 5873374"/>
              <a:gd name="connsiteX11182" fmla="*/ 3458454 w 5252311"/>
              <a:gd name="connsiteY11182" fmla="*/ 3228456 h 5873374"/>
              <a:gd name="connsiteX11183" fmla="*/ 3455340 w 5252311"/>
              <a:gd name="connsiteY11183" fmla="*/ 3223052 h 5873374"/>
              <a:gd name="connsiteX11184" fmla="*/ 3226581 w 5252311"/>
              <a:gd name="connsiteY11184" fmla="*/ 3222480 h 5873374"/>
              <a:gd name="connsiteX11185" fmla="*/ 3220226 w 5252311"/>
              <a:gd name="connsiteY11185" fmla="*/ 3224514 h 5873374"/>
              <a:gd name="connsiteX11186" fmla="*/ 3222069 w 5252311"/>
              <a:gd name="connsiteY11186" fmla="*/ 3226676 h 5873374"/>
              <a:gd name="connsiteX11187" fmla="*/ 3226581 w 5252311"/>
              <a:gd name="connsiteY11187" fmla="*/ 3222480 h 5873374"/>
              <a:gd name="connsiteX11188" fmla="*/ 2992929 w 5252311"/>
              <a:gd name="connsiteY11188" fmla="*/ 3222099 h 5873374"/>
              <a:gd name="connsiteX11189" fmla="*/ 2989243 w 5252311"/>
              <a:gd name="connsiteY11189" fmla="*/ 3226803 h 5873374"/>
              <a:gd name="connsiteX11190" fmla="*/ 2992420 w 5252311"/>
              <a:gd name="connsiteY11190" fmla="*/ 3236085 h 5873374"/>
              <a:gd name="connsiteX11191" fmla="*/ 2996106 w 5252311"/>
              <a:gd name="connsiteY11191" fmla="*/ 3231317 h 5873374"/>
              <a:gd name="connsiteX11192" fmla="*/ 2992929 w 5252311"/>
              <a:gd name="connsiteY11192" fmla="*/ 3222099 h 5873374"/>
              <a:gd name="connsiteX11193" fmla="*/ 3133361 w 5252311"/>
              <a:gd name="connsiteY11193" fmla="*/ 3221908 h 5873374"/>
              <a:gd name="connsiteX11194" fmla="*/ 3129803 w 5252311"/>
              <a:gd name="connsiteY11194" fmla="*/ 3223370 h 5873374"/>
              <a:gd name="connsiteX11195" fmla="*/ 3133171 w 5252311"/>
              <a:gd name="connsiteY11195" fmla="*/ 3227184 h 5873374"/>
              <a:gd name="connsiteX11196" fmla="*/ 3136729 w 5252311"/>
              <a:gd name="connsiteY11196" fmla="*/ 3225722 h 5873374"/>
              <a:gd name="connsiteX11197" fmla="*/ 3133361 w 5252311"/>
              <a:gd name="connsiteY11197" fmla="*/ 3221908 h 5873374"/>
              <a:gd name="connsiteX11198" fmla="*/ 2913752 w 5252311"/>
              <a:gd name="connsiteY11198" fmla="*/ 3221717 h 5873374"/>
              <a:gd name="connsiteX11199" fmla="*/ 2917946 w 5252311"/>
              <a:gd name="connsiteY11199" fmla="*/ 3226231 h 5873374"/>
              <a:gd name="connsiteX11200" fmla="*/ 2919980 w 5252311"/>
              <a:gd name="connsiteY11200" fmla="*/ 3224196 h 5873374"/>
              <a:gd name="connsiteX11201" fmla="*/ 2913752 w 5252311"/>
              <a:gd name="connsiteY11201" fmla="*/ 3221717 h 5873374"/>
              <a:gd name="connsiteX11202" fmla="*/ 3649659 w 5252311"/>
              <a:gd name="connsiteY11202" fmla="*/ 3219492 h 5873374"/>
              <a:gd name="connsiteX11203" fmla="*/ 3653091 w 5252311"/>
              <a:gd name="connsiteY11203" fmla="*/ 3221208 h 5873374"/>
              <a:gd name="connsiteX11204" fmla="*/ 3649469 w 5252311"/>
              <a:gd name="connsiteY11204" fmla="*/ 3224768 h 5873374"/>
              <a:gd name="connsiteX11205" fmla="*/ 3646037 w 5252311"/>
              <a:gd name="connsiteY11205" fmla="*/ 3223052 h 5873374"/>
              <a:gd name="connsiteX11206" fmla="*/ 3649659 w 5252311"/>
              <a:gd name="connsiteY11206" fmla="*/ 3219492 h 5873374"/>
              <a:gd name="connsiteX11207" fmla="*/ 2745487 w 5252311"/>
              <a:gd name="connsiteY11207" fmla="*/ 3218411 h 5873374"/>
              <a:gd name="connsiteX11208" fmla="*/ 2743644 w 5252311"/>
              <a:gd name="connsiteY11208" fmla="*/ 3221781 h 5873374"/>
              <a:gd name="connsiteX11209" fmla="*/ 2746821 w 5252311"/>
              <a:gd name="connsiteY11209" fmla="*/ 3225404 h 5873374"/>
              <a:gd name="connsiteX11210" fmla="*/ 2755400 w 5252311"/>
              <a:gd name="connsiteY11210" fmla="*/ 3231190 h 5873374"/>
              <a:gd name="connsiteX11211" fmla="*/ 2760738 w 5252311"/>
              <a:gd name="connsiteY11211" fmla="*/ 3234050 h 5873374"/>
              <a:gd name="connsiteX11212" fmla="*/ 2745487 w 5252311"/>
              <a:gd name="connsiteY11212" fmla="*/ 3218411 h 5873374"/>
              <a:gd name="connsiteX11213" fmla="*/ 4584460 w 5252311"/>
              <a:gd name="connsiteY11213" fmla="*/ 3218220 h 5873374"/>
              <a:gd name="connsiteX11214" fmla="*/ 4588208 w 5252311"/>
              <a:gd name="connsiteY11214" fmla="*/ 3222225 h 5873374"/>
              <a:gd name="connsiteX11215" fmla="*/ 4580457 w 5252311"/>
              <a:gd name="connsiteY11215" fmla="*/ 3223433 h 5873374"/>
              <a:gd name="connsiteX11216" fmla="*/ 4584460 w 5252311"/>
              <a:gd name="connsiteY11216" fmla="*/ 3218220 h 5873374"/>
              <a:gd name="connsiteX11217" fmla="*/ 4095168 w 5252311"/>
              <a:gd name="connsiteY11217" fmla="*/ 3213516 h 5873374"/>
              <a:gd name="connsiteX11218" fmla="*/ 4101649 w 5252311"/>
              <a:gd name="connsiteY11218" fmla="*/ 3219047 h 5873374"/>
              <a:gd name="connsiteX11219" fmla="*/ 4104445 w 5252311"/>
              <a:gd name="connsiteY11219" fmla="*/ 3214915 h 5873374"/>
              <a:gd name="connsiteX11220" fmla="*/ 4095168 w 5252311"/>
              <a:gd name="connsiteY11220" fmla="*/ 3213516 h 5873374"/>
              <a:gd name="connsiteX11221" fmla="*/ 4226403 w 5252311"/>
              <a:gd name="connsiteY11221" fmla="*/ 3213445 h 5873374"/>
              <a:gd name="connsiteX11222" fmla="*/ 4222765 w 5252311"/>
              <a:gd name="connsiteY11222" fmla="*/ 3219683 h 5873374"/>
              <a:gd name="connsiteX11223" fmla="*/ 4213932 w 5252311"/>
              <a:gd name="connsiteY11223" fmla="*/ 3230427 h 5873374"/>
              <a:gd name="connsiteX11224" fmla="*/ 4214885 w 5252311"/>
              <a:gd name="connsiteY11224" fmla="*/ 3232588 h 5873374"/>
              <a:gd name="connsiteX11225" fmla="*/ 4228230 w 5252311"/>
              <a:gd name="connsiteY11225" fmla="*/ 3216886 h 5873374"/>
              <a:gd name="connsiteX11226" fmla="*/ 4226403 w 5252311"/>
              <a:gd name="connsiteY11226" fmla="*/ 3213445 h 5873374"/>
              <a:gd name="connsiteX11227" fmla="*/ 4047414 w 5252311"/>
              <a:gd name="connsiteY11227" fmla="*/ 3209511 h 5873374"/>
              <a:gd name="connsiteX11228" fmla="*/ 4043252 w 5252311"/>
              <a:gd name="connsiteY11228" fmla="*/ 3212626 h 5873374"/>
              <a:gd name="connsiteX11229" fmla="*/ 4047510 w 5252311"/>
              <a:gd name="connsiteY11229" fmla="*/ 3216313 h 5873374"/>
              <a:gd name="connsiteX11230" fmla="*/ 4046493 w 5252311"/>
              <a:gd name="connsiteY11230" fmla="*/ 3219810 h 5873374"/>
              <a:gd name="connsiteX11231" fmla="*/ 4046048 w 5252311"/>
              <a:gd name="connsiteY11231" fmla="*/ 3226676 h 5873374"/>
              <a:gd name="connsiteX11232" fmla="*/ 4044269 w 5252311"/>
              <a:gd name="connsiteY11232" fmla="*/ 3236975 h 5873374"/>
              <a:gd name="connsiteX11233" fmla="*/ 4030988 w 5252311"/>
              <a:gd name="connsiteY11233" fmla="*/ 3245621 h 5873374"/>
              <a:gd name="connsiteX11234" fmla="*/ 4024316 w 5252311"/>
              <a:gd name="connsiteY11234" fmla="*/ 3250961 h 5873374"/>
              <a:gd name="connsiteX11235" fmla="*/ 4028637 w 5252311"/>
              <a:gd name="connsiteY11235" fmla="*/ 3251978 h 5873374"/>
              <a:gd name="connsiteX11236" fmla="*/ 4043633 w 5252311"/>
              <a:gd name="connsiteY11236" fmla="*/ 3249690 h 5873374"/>
              <a:gd name="connsiteX11237" fmla="*/ 4053673 w 5252311"/>
              <a:gd name="connsiteY11237" fmla="*/ 3238628 h 5873374"/>
              <a:gd name="connsiteX11238" fmla="*/ 4059392 w 5252311"/>
              <a:gd name="connsiteY11238" fmla="*/ 3226040 h 5873374"/>
              <a:gd name="connsiteX11239" fmla="*/ 4059837 w 5252311"/>
              <a:gd name="connsiteY11239" fmla="*/ 3224133 h 5873374"/>
              <a:gd name="connsiteX11240" fmla="*/ 4052530 w 5252311"/>
              <a:gd name="connsiteY11240" fmla="*/ 3216504 h 5873374"/>
              <a:gd name="connsiteX11241" fmla="*/ 4047414 w 5252311"/>
              <a:gd name="connsiteY11241" fmla="*/ 3209511 h 5873374"/>
              <a:gd name="connsiteX11242" fmla="*/ 2705812 w 5252311"/>
              <a:gd name="connsiteY11242" fmla="*/ 3208986 h 5873374"/>
              <a:gd name="connsiteX11243" fmla="*/ 2710538 w 5252311"/>
              <a:gd name="connsiteY11243" fmla="*/ 3218920 h 5873374"/>
              <a:gd name="connsiteX11244" fmla="*/ 2715558 w 5252311"/>
              <a:gd name="connsiteY11244" fmla="*/ 3220128 h 5873374"/>
              <a:gd name="connsiteX11245" fmla="*/ 2710665 w 5252311"/>
              <a:gd name="connsiteY11245" fmla="*/ 3210019 h 5873374"/>
              <a:gd name="connsiteX11246" fmla="*/ 2705812 w 5252311"/>
              <a:gd name="connsiteY11246" fmla="*/ 3208986 h 5873374"/>
              <a:gd name="connsiteX11247" fmla="*/ 3267885 w 5252311"/>
              <a:gd name="connsiteY11247" fmla="*/ 3207794 h 5873374"/>
              <a:gd name="connsiteX11248" fmla="*/ 3264771 w 5252311"/>
              <a:gd name="connsiteY11248" fmla="*/ 3211227 h 5873374"/>
              <a:gd name="connsiteX11249" fmla="*/ 3267504 w 5252311"/>
              <a:gd name="connsiteY11249" fmla="*/ 3218348 h 5873374"/>
              <a:gd name="connsiteX11250" fmla="*/ 3270617 w 5252311"/>
              <a:gd name="connsiteY11250" fmla="*/ 3214915 h 5873374"/>
              <a:gd name="connsiteX11251" fmla="*/ 3267885 w 5252311"/>
              <a:gd name="connsiteY11251" fmla="*/ 3207794 h 5873374"/>
              <a:gd name="connsiteX11252" fmla="*/ 3659890 w 5252311"/>
              <a:gd name="connsiteY11252" fmla="*/ 3203408 h 5873374"/>
              <a:gd name="connsiteX11253" fmla="*/ 3668659 w 5252311"/>
              <a:gd name="connsiteY11253" fmla="*/ 3203725 h 5873374"/>
              <a:gd name="connsiteX11254" fmla="*/ 3664210 w 5252311"/>
              <a:gd name="connsiteY11254" fmla="*/ 3205315 h 5873374"/>
              <a:gd name="connsiteX11255" fmla="*/ 3659890 w 5252311"/>
              <a:gd name="connsiteY11255" fmla="*/ 3203408 h 5873374"/>
              <a:gd name="connsiteX11256" fmla="*/ 3432211 w 5252311"/>
              <a:gd name="connsiteY11256" fmla="*/ 3202898 h 5873374"/>
              <a:gd name="connsiteX11257" fmla="*/ 3420011 w 5252311"/>
              <a:gd name="connsiteY11257" fmla="*/ 3210909 h 5873374"/>
              <a:gd name="connsiteX11258" fmla="*/ 3423505 w 5252311"/>
              <a:gd name="connsiteY11258" fmla="*/ 3205950 h 5873374"/>
              <a:gd name="connsiteX11259" fmla="*/ 3432211 w 5252311"/>
              <a:gd name="connsiteY11259" fmla="*/ 3202898 h 5873374"/>
              <a:gd name="connsiteX11260" fmla="*/ 4246912 w 5252311"/>
              <a:gd name="connsiteY11260" fmla="*/ 3199657 h 5873374"/>
              <a:gd name="connsiteX11261" fmla="*/ 4245514 w 5252311"/>
              <a:gd name="connsiteY11261" fmla="*/ 3221272 h 5873374"/>
              <a:gd name="connsiteX11262" fmla="*/ 4256507 w 5252311"/>
              <a:gd name="connsiteY11262" fmla="*/ 3217585 h 5873374"/>
              <a:gd name="connsiteX11263" fmla="*/ 4246912 w 5252311"/>
              <a:gd name="connsiteY11263" fmla="*/ 3199657 h 5873374"/>
              <a:gd name="connsiteX11264" fmla="*/ 3123258 w 5252311"/>
              <a:gd name="connsiteY11264" fmla="*/ 3197623 h 5873374"/>
              <a:gd name="connsiteX11265" fmla="*/ 3123258 w 5252311"/>
              <a:gd name="connsiteY11265" fmla="*/ 3201882 h 5873374"/>
              <a:gd name="connsiteX11266" fmla="*/ 3129676 w 5252311"/>
              <a:gd name="connsiteY11266" fmla="*/ 3198576 h 5873374"/>
              <a:gd name="connsiteX11267" fmla="*/ 3123258 w 5252311"/>
              <a:gd name="connsiteY11267" fmla="*/ 3197623 h 5873374"/>
              <a:gd name="connsiteX11268" fmla="*/ 3027814 w 5252311"/>
              <a:gd name="connsiteY11268" fmla="*/ 3192727 h 5873374"/>
              <a:gd name="connsiteX11269" fmla="*/ 3029085 w 5252311"/>
              <a:gd name="connsiteY11269" fmla="*/ 3196987 h 5873374"/>
              <a:gd name="connsiteX11270" fmla="*/ 3030610 w 5252311"/>
              <a:gd name="connsiteY11270" fmla="*/ 3209002 h 5873374"/>
              <a:gd name="connsiteX11271" fmla="*/ 3033978 w 5252311"/>
              <a:gd name="connsiteY11271" fmla="*/ 3223370 h 5873374"/>
              <a:gd name="connsiteX11272" fmla="*/ 3039888 w 5252311"/>
              <a:gd name="connsiteY11272" fmla="*/ 3214279 h 5873374"/>
              <a:gd name="connsiteX11273" fmla="*/ 3033470 w 5252311"/>
              <a:gd name="connsiteY11273" fmla="*/ 3197368 h 5873374"/>
              <a:gd name="connsiteX11274" fmla="*/ 3027814 w 5252311"/>
              <a:gd name="connsiteY11274" fmla="*/ 3192727 h 5873374"/>
              <a:gd name="connsiteX11275" fmla="*/ 4233631 w 5252311"/>
              <a:gd name="connsiteY11275" fmla="*/ 3191456 h 5873374"/>
              <a:gd name="connsiteX11276" fmla="*/ 4230010 w 5252311"/>
              <a:gd name="connsiteY11276" fmla="*/ 3194825 h 5873374"/>
              <a:gd name="connsiteX11277" fmla="*/ 4233378 w 5252311"/>
              <a:gd name="connsiteY11277" fmla="*/ 3198449 h 5873374"/>
              <a:gd name="connsiteX11278" fmla="*/ 4236998 w 5252311"/>
              <a:gd name="connsiteY11278" fmla="*/ 3195080 h 5873374"/>
              <a:gd name="connsiteX11279" fmla="*/ 4233631 w 5252311"/>
              <a:gd name="connsiteY11279" fmla="*/ 3191456 h 5873374"/>
              <a:gd name="connsiteX11280" fmla="*/ 2626913 w 5252311"/>
              <a:gd name="connsiteY11280" fmla="*/ 3189500 h 5873374"/>
              <a:gd name="connsiteX11281" fmla="*/ 2633776 w 5252311"/>
              <a:gd name="connsiteY11281" fmla="*/ 3192918 h 5873374"/>
              <a:gd name="connsiteX11282" fmla="*/ 2626469 w 5252311"/>
              <a:gd name="connsiteY11282" fmla="*/ 3197686 h 5873374"/>
              <a:gd name="connsiteX11283" fmla="*/ 2621766 w 5252311"/>
              <a:gd name="connsiteY11283" fmla="*/ 3192473 h 5873374"/>
              <a:gd name="connsiteX11284" fmla="*/ 2626913 w 5252311"/>
              <a:gd name="connsiteY11284" fmla="*/ 3189500 h 5873374"/>
              <a:gd name="connsiteX11285" fmla="*/ 3192140 w 5252311"/>
              <a:gd name="connsiteY11285" fmla="*/ 3189167 h 5873374"/>
              <a:gd name="connsiteX11286" fmla="*/ 3202116 w 5252311"/>
              <a:gd name="connsiteY11286" fmla="*/ 3215932 h 5873374"/>
              <a:gd name="connsiteX11287" fmla="*/ 3205484 w 5252311"/>
              <a:gd name="connsiteY11287" fmla="*/ 3204171 h 5873374"/>
              <a:gd name="connsiteX11288" fmla="*/ 3192140 w 5252311"/>
              <a:gd name="connsiteY11288" fmla="*/ 3189167 h 5873374"/>
              <a:gd name="connsiteX11289" fmla="*/ 2706153 w 5252311"/>
              <a:gd name="connsiteY11289" fmla="*/ 3188849 h 5873374"/>
              <a:gd name="connsiteX11290" fmla="*/ 2702468 w 5252311"/>
              <a:gd name="connsiteY11290" fmla="*/ 3193808 h 5873374"/>
              <a:gd name="connsiteX11291" fmla="*/ 2705708 w 5252311"/>
              <a:gd name="connsiteY11291" fmla="*/ 3201119 h 5873374"/>
              <a:gd name="connsiteX11292" fmla="*/ 2709394 w 5252311"/>
              <a:gd name="connsiteY11292" fmla="*/ 3196160 h 5873374"/>
              <a:gd name="connsiteX11293" fmla="*/ 2706153 w 5252311"/>
              <a:gd name="connsiteY11293" fmla="*/ 3188849 h 5873374"/>
              <a:gd name="connsiteX11294" fmla="*/ 3448097 w 5252311"/>
              <a:gd name="connsiteY11294" fmla="*/ 3187951 h 5873374"/>
              <a:gd name="connsiteX11295" fmla="*/ 3448033 w 5252311"/>
              <a:gd name="connsiteY11295" fmla="*/ 3194634 h 5873374"/>
              <a:gd name="connsiteX11296" fmla="*/ 3441043 w 5252311"/>
              <a:gd name="connsiteY11296" fmla="*/ 3197367 h 5873374"/>
              <a:gd name="connsiteX11297" fmla="*/ 3440725 w 5252311"/>
              <a:gd name="connsiteY11297" fmla="*/ 3190374 h 5873374"/>
              <a:gd name="connsiteX11298" fmla="*/ 3448097 w 5252311"/>
              <a:gd name="connsiteY11298" fmla="*/ 3187951 h 5873374"/>
              <a:gd name="connsiteX11299" fmla="*/ 2978973 w 5252311"/>
              <a:gd name="connsiteY11299" fmla="*/ 3185957 h 5873374"/>
              <a:gd name="connsiteX11300" fmla="*/ 2979012 w 5252311"/>
              <a:gd name="connsiteY11300" fmla="*/ 3197305 h 5873374"/>
              <a:gd name="connsiteX11301" fmla="*/ 2989116 w 5252311"/>
              <a:gd name="connsiteY11301" fmla="*/ 3200865 h 5873374"/>
              <a:gd name="connsiteX11302" fmla="*/ 2984032 w 5252311"/>
              <a:gd name="connsiteY11302" fmla="*/ 3186624 h 5873374"/>
              <a:gd name="connsiteX11303" fmla="*/ 2978973 w 5252311"/>
              <a:gd name="connsiteY11303" fmla="*/ 3185957 h 5873374"/>
              <a:gd name="connsiteX11304" fmla="*/ 4292663 w 5252311"/>
              <a:gd name="connsiteY11304" fmla="*/ 3185861 h 5873374"/>
              <a:gd name="connsiteX11305" fmla="*/ 4286946 w 5252311"/>
              <a:gd name="connsiteY11305" fmla="*/ 3188849 h 5873374"/>
              <a:gd name="connsiteX11306" fmla="*/ 4286055 w 5252311"/>
              <a:gd name="connsiteY11306" fmla="*/ 3198640 h 5873374"/>
              <a:gd name="connsiteX11307" fmla="*/ 4292663 w 5252311"/>
              <a:gd name="connsiteY11307" fmla="*/ 3185861 h 5873374"/>
              <a:gd name="connsiteX11308" fmla="*/ 3629833 w 5252311"/>
              <a:gd name="connsiteY11308" fmla="*/ 3185416 h 5873374"/>
              <a:gd name="connsiteX11309" fmla="*/ 3633202 w 5252311"/>
              <a:gd name="connsiteY11309" fmla="*/ 3188849 h 5873374"/>
              <a:gd name="connsiteX11310" fmla="*/ 3629516 w 5252311"/>
              <a:gd name="connsiteY11310" fmla="*/ 3194190 h 5873374"/>
              <a:gd name="connsiteX11311" fmla="*/ 3626148 w 5252311"/>
              <a:gd name="connsiteY11311" fmla="*/ 3190757 h 5873374"/>
              <a:gd name="connsiteX11312" fmla="*/ 3629833 w 5252311"/>
              <a:gd name="connsiteY11312" fmla="*/ 3185416 h 5873374"/>
              <a:gd name="connsiteX11313" fmla="*/ 4140221 w 5252311"/>
              <a:gd name="connsiteY11313" fmla="*/ 3181093 h 5873374"/>
              <a:gd name="connsiteX11314" fmla="*/ 4130054 w 5252311"/>
              <a:gd name="connsiteY11314" fmla="*/ 3185798 h 5873374"/>
              <a:gd name="connsiteX11315" fmla="*/ 4128783 w 5252311"/>
              <a:gd name="connsiteY11315" fmla="*/ 3191011 h 5873374"/>
              <a:gd name="connsiteX11316" fmla="*/ 4138950 w 5252311"/>
              <a:gd name="connsiteY11316" fmla="*/ 3186306 h 5873374"/>
              <a:gd name="connsiteX11317" fmla="*/ 4140221 w 5252311"/>
              <a:gd name="connsiteY11317" fmla="*/ 3181093 h 5873374"/>
              <a:gd name="connsiteX11318" fmla="*/ 3012921 w 5252311"/>
              <a:gd name="connsiteY11318" fmla="*/ 3180426 h 5873374"/>
              <a:gd name="connsiteX11319" fmla="*/ 3011865 w 5252311"/>
              <a:gd name="connsiteY11319" fmla="*/ 3183764 h 5873374"/>
              <a:gd name="connsiteX11320" fmla="*/ 3021079 w 5252311"/>
              <a:gd name="connsiteY11320" fmla="*/ 3191837 h 5873374"/>
              <a:gd name="connsiteX11321" fmla="*/ 3017457 w 5252311"/>
              <a:gd name="connsiteY11321" fmla="*/ 3184336 h 5873374"/>
              <a:gd name="connsiteX11322" fmla="*/ 3012921 w 5252311"/>
              <a:gd name="connsiteY11322" fmla="*/ 3180426 h 5873374"/>
              <a:gd name="connsiteX11323" fmla="*/ 3574042 w 5252311"/>
              <a:gd name="connsiteY11323" fmla="*/ 3174736 h 5873374"/>
              <a:gd name="connsiteX11324" fmla="*/ 3584590 w 5252311"/>
              <a:gd name="connsiteY11324" fmla="*/ 3174990 h 5873374"/>
              <a:gd name="connsiteX11325" fmla="*/ 3576583 w 5252311"/>
              <a:gd name="connsiteY11325" fmla="*/ 3178232 h 5873374"/>
              <a:gd name="connsiteX11326" fmla="*/ 3574042 w 5252311"/>
              <a:gd name="connsiteY11326" fmla="*/ 3174736 h 5873374"/>
              <a:gd name="connsiteX11327" fmla="*/ 3423060 w 5252311"/>
              <a:gd name="connsiteY11327" fmla="*/ 3174418 h 5873374"/>
              <a:gd name="connsiteX11328" fmla="*/ 3426491 w 5252311"/>
              <a:gd name="connsiteY11328" fmla="*/ 3176134 h 5873374"/>
              <a:gd name="connsiteX11329" fmla="*/ 3422869 w 5252311"/>
              <a:gd name="connsiteY11329" fmla="*/ 3179694 h 5873374"/>
              <a:gd name="connsiteX11330" fmla="*/ 3419438 w 5252311"/>
              <a:gd name="connsiteY11330" fmla="*/ 3177978 h 5873374"/>
              <a:gd name="connsiteX11331" fmla="*/ 3423060 w 5252311"/>
              <a:gd name="connsiteY11331" fmla="*/ 3174418 h 5873374"/>
              <a:gd name="connsiteX11332" fmla="*/ 4243607 w 5252311"/>
              <a:gd name="connsiteY11332" fmla="*/ 3167234 h 5873374"/>
              <a:gd name="connsiteX11333" fmla="*/ 4237825 w 5252311"/>
              <a:gd name="connsiteY11333" fmla="*/ 3172638 h 5873374"/>
              <a:gd name="connsiteX11334" fmla="*/ 4247674 w 5252311"/>
              <a:gd name="connsiteY11334" fmla="*/ 3171621 h 5873374"/>
              <a:gd name="connsiteX11335" fmla="*/ 4243607 w 5252311"/>
              <a:gd name="connsiteY11335" fmla="*/ 3167234 h 5873374"/>
              <a:gd name="connsiteX11336" fmla="*/ 3355385 w 5252311"/>
              <a:gd name="connsiteY11336" fmla="*/ 3166726 h 5873374"/>
              <a:gd name="connsiteX11337" fmla="*/ 3351890 w 5252311"/>
              <a:gd name="connsiteY11337" fmla="*/ 3171112 h 5873374"/>
              <a:gd name="connsiteX11338" fmla="*/ 3381883 w 5252311"/>
              <a:gd name="connsiteY11338" fmla="*/ 3186243 h 5873374"/>
              <a:gd name="connsiteX11339" fmla="*/ 3381121 w 5252311"/>
              <a:gd name="connsiteY11339" fmla="*/ 3177406 h 5873374"/>
              <a:gd name="connsiteX11340" fmla="*/ 3365171 w 5252311"/>
              <a:gd name="connsiteY11340" fmla="*/ 3172511 h 5873374"/>
              <a:gd name="connsiteX11341" fmla="*/ 3355385 w 5252311"/>
              <a:gd name="connsiteY11341" fmla="*/ 3166726 h 5873374"/>
              <a:gd name="connsiteX11342" fmla="*/ 3786264 w 5252311"/>
              <a:gd name="connsiteY11342" fmla="*/ 3165056 h 5873374"/>
              <a:gd name="connsiteX11343" fmla="*/ 3795748 w 5252311"/>
              <a:gd name="connsiteY11343" fmla="*/ 3172447 h 5873374"/>
              <a:gd name="connsiteX11344" fmla="*/ 3796891 w 5252311"/>
              <a:gd name="connsiteY11344" fmla="*/ 3184780 h 5873374"/>
              <a:gd name="connsiteX11345" fmla="*/ 3790029 w 5252311"/>
              <a:gd name="connsiteY11345" fmla="*/ 3185225 h 5873374"/>
              <a:gd name="connsiteX11346" fmla="*/ 3787169 w 5252311"/>
              <a:gd name="connsiteY11346" fmla="*/ 3175307 h 5873374"/>
              <a:gd name="connsiteX11347" fmla="*/ 3786264 w 5252311"/>
              <a:gd name="connsiteY11347" fmla="*/ 3165056 h 5873374"/>
              <a:gd name="connsiteX11348" fmla="*/ 2949655 w 5252311"/>
              <a:gd name="connsiteY11348" fmla="*/ 3164818 h 5873374"/>
              <a:gd name="connsiteX11349" fmla="*/ 2942665 w 5252311"/>
              <a:gd name="connsiteY11349" fmla="*/ 3175308 h 5873374"/>
              <a:gd name="connsiteX11350" fmla="*/ 2956009 w 5252311"/>
              <a:gd name="connsiteY11350" fmla="*/ 3183509 h 5873374"/>
              <a:gd name="connsiteX11351" fmla="*/ 2951752 w 5252311"/>
              <a:gd name="connsiteY11351" fmla="*/ 3180203 h 5873374"/>
              <a:gd name="connsiteX11352" fmla="*/ 2950163 w 5252311"/>
              <a:gd name="connsiteY11352" fmla="*/ 3179250 h 5873374"/>
              <a:gd name="connsiteX11353" fmla="*/ 2954802 w 5252311"/>
              <a:gd name="connsiteY11353" fmla="*/ 3168188 h 5873374"/>
              <a:gd name="connsiteX11354" fmla="*/ 2949655 w 5252311"/>
              <a:gd name="connsiteY11354" fmla="*/ 3164818 h 5873374"/>
              <a:gd name="connsiteX11355" fmla="*/ 2892147 w 5252311"/>
              <a:gd name="connsiteY11355" fmla="*/ 3163992 h 5873374"/>
              <a:gd name="connsiteX11356" fmla="*/ 2887127 w 5252311"/>
              <a:gd name="connsiteY11356" fmla="*/ 3176071 h 5873374"/>
              <a:gd name="connsiteX11357" fmla="*/ 2890686 w 5252311"/>
              <a:gd name="connsiteY11357" fmla="*/ 3188468 h 5873374"/>
              <a:gd name="connsiteX11358" fmla="*/ 2898438 w 5252311"/>
              <a:gd name="connsiteY11358" fmla="*/ 3197559 h 5873374"/>
              <a:gd name="connsiteX11359" fmla="*/ 2907779 w 5252311"/>
              <a:gd name="connsiteY11359" fmla="*/ 3206650 h 5873374"/>
              <a:gd name="connsiteX11360" fmla="*/ 2911465 w 5252311"/>
              <a:gd name="connsiteY11360" fmla="*/ 3202391 h 5873374"/>
              <a:gd name="connsiteX11361" fmla="*/ 2907652 w 5252311"/>
              <a:gd name="connsiteY11361" fmla="*/ 3191710 h 5873374"/>
              <a:gd name="connsiteX11362" fmla="*/ 2902950 w 5252311"/>
              <a:gd name="connsiteY11362" fmla="*/ 3185416 h 5873374"/>
              <a:gd name="connsiteX11363" fmla="*/ 2898438 w 5252311"/>
              <a:gd name="connsiteY11363" fmla="*/ 3174736 h 5873374"/>
              <a:gd name="connsiteX11364" fmla="*/ 2892147 w 5252311"/>
              <a:gd name="connsiteY11364" fmla="*/ 3163992 h 5873374"/>
              <a:gd name="connsiteX11365" fmla="*/ 4073245 w 5252311"/>
              <a:gd name="connsiteY11365" fmla="*/ 3159160 h 5873374"/>
              <a:gd name="connsiteX11366" fmla="*/ 4069369 w 5252311"/>
              <a:gd name="connsiteY11366" fmla="*/ 3169586 h 5873374"/>
              <a:gd name="connsiteX11367" fmla="*/ 4065492 w 5252311"/>
              <a:gd name="connsiteY11367" fmla="*/ 3180013 h 5873374"/>
              <a:gd name="connsiteX11368" fmla="*/ 4063713 w 5252311"/>
              <a:gd name="connsiteY11368" fmla="*/ 3185416 h 5873374"/>
              <a:gd name="connsiteX11369" fmla="*/ 4062188 w 5252311"/>
              <a:gd name="connsiteY11369" fmla="*/ 3188722 h 5873374"/>
              <a:gd name="connsiteX11370" fmla="*/ 4057613 w 5252311"/>
              <a:gd name="connsiteY11370" fmla="*/ 3184717 h 5873374"/>
              <a:gd name="connsiteX11371" fmla="*/ 4049988 w 5252311"/>
              <a:gd name="connsiteY11371" fmla="*/ 3181665 h 5873374"/>
              <a:gd name="connsiteX11372" fmla="*/ 4050051 w 5252311"/>
              <a:gd name="connsiteY11372" fmla="*/ 3188976 h 5873374"/>
              <a:gd name="connsiteX11373" fmla="*/ 4074325 w 5252311"/>
              <a:gd name="connsiteY11373" fmla="*/ 3187260 h 5873374"/>
              <a:gd name="connsiteX11374" fmla="*/ 4081697 w 5252311"/>
              <a:gd name="connsiteY11374" fmla="*/ 3168251 h 5873374"/>
              <a:gd name="connsiteX11375" fmla="*/ 4076613 w 5252311"/>
              <a:gd name="connsiteY11375" fmla="*/ 3162593 h 5873374"/>
              <a:gd name="connsiteX11376" fmla="*/ 4073245 w 5252311"/>
              <a:gd name="connsiteY11376" fmla="*/ 3159160 h 5873374"/>
              <a:gd name="connsiteX11377" fmla="*/ 3654083 w 5252311"/>
              <a:gd name="connsiteY11377" fmla="*/ 3157936 h 5873374"/>
              <a:gd name="connsiteX11378" fmla="*/ 3650167 w 5252311"/>
              <a:gd name="connsiteY11378" fmla="*/ 3164373 h 5873374"/>
              <a:gd name="connsiteX11379" fmla="*/ 3644321 w 5252311"/>
              <a:gd name="connsiteY11379" fmla="*/ 3173655 h 5873374"/>
              <a:gd name="connsiteX11380" fmla="*/ 3641081 w 5252311"/>
              <a:gd name="connsiteY11380" fmla="*/ 3175499 h 5873374"/>
              <a:gd name="connsiteX11381" fmla="*/ 3647371 w 5252311"/>
              <a:gd name="connsiteY11381" fmla="*/ 3158079 h 5873374"/>
              <a:gd name="connsiteX11382" fmla="*/ 3654083 w 5252311"/>
              <a:gd name="connsiteY11382" fmla="*/ 3157936 h 5873374"/>
              <a:gd name="connsiteX11383" fmla="*/ 3185786 w 5252311"/>
              <a:gd name="connsiteY11383" fmla="*/ 3156681 h 5873374"/>
              <a:gd name="connsiteX11384" fmla="*/ 3177906 w 5252311"/>
              <a:gd name="connsiteY11384" fmla="*/ 3157062 h 5873374"/>
              <a:gd name="connsiteX11385" fmla="*/ 3183816 w 5252311"/>
              <a:gd name="connsiteY11385" fmla="*/ 3163102 h 5873374"/>
              <a:gd name="connsiteX11386" fmla="*/ 3192521 w 5252311"/>
              <a:gd name="connsiteY11386" fmla="*/ 3169396 h 5873374"/>
              <a:gd name="connsiteX11387" fmla="*/ 3194364 w 5252311"/>
              <a:gd name="connsiteY11387" fmla="*/ 3166471 h 5873374"/>
              <a:gd name="connsiteX11388" fmla="*/ 3185786 w 5252311"/>
              <a:gd name="connsiteY11388" fmla="*/ 3156681 h 5873374"/>
              <a:gd name="connsiteX11389" fmla="*/ 3968016 w 5252311"/>
              <a:gd name="connsiteY11389" fmla="*/ 3155537 h 5873374"/>
              <a:gd name="connsiteX11390" fmla="*/ 3971384 w 5252311"/>
              <a:gd name="connsiteY11390" fmla="*/ 3158969 h 5873374"/>
              <a:gd name="connsiteX11391" fmla="*/ 3967698 w 5252311"/>
              <a:gd name="connsiteY11391" fmla="*/ 3164310 h 5873374"/>
              <a:gd name="connsiteX11392" fmla="*/ 3964330 w 5252311"/>
              <a:gd name="connsiteY11392" fmla="*/ 3160877 h 5873374"/>
              <a:gd name="connsiteX11393" fmla="*/ 3968016 w 5252311"/>
              <a:gd name="connsiteY11393" fmla="*/ 3155537 h 5873374"/>
              <a:gd name="connsiteX11394" fmla="*/ 4258159 w 5252311"/>
              <a:gd name="connsiteY11394" fmla="*/ 3153693 h 5873374"/>
              <a:gd name="connsiteX11395" fmla="*/ 4254664 w 5252311"/>
              <a:gd name="connsiteY11395" fmla="*/ 3158842 h 5873374"/>
              <a:gd name="connsiteX11396" fmla="*/ 4255871 w 5252311"/>
              <a:gd name="connsiteY11396" fmla="*/ 3164183 h 5873374"/>
              <a:gd name="connsiteX11397" fmla="*/ 4259366 w 5252311"/>
              <a:gd name="connsiteY11397" fmla="*/ 3159033 h 5873374"/>
              <a:gd name="connsiteX11398" fmla="*/ 4258159 w 5252311"/>
              <a:gd name="connsiteY11398" fmla="*/ 3153693 h 5873374"/>
              <a:gd name="connsiteX11399" fmla="*/ 3089834 w 5252311"/>
              <a:gd name="connsiteY11399" fmla="*/ 3153566 h 5873374"/>
              <a:gd name="connsiteX11400" fmla="*/ 3086212 w 5252311"/>
              <a:gd name="connsiteY11400" fmla="*/ 3168951 h 5873374"/>
              <a:gd name="connsiteX11401" fmla="*/ 3086720 w 5252311"/>
              <a:gd name="connsiteY11401" fmla="*/ 3187578 h 5873374"/>
              <a:gd name="connsiteX11402" fmla="*/ 3091867 w 5252311"/>
              <a:gd name="connsiteY11402" fmla="*/ 3195843 h 5873374"/>
              <a:gd name="connsiteX11403" fmla="*/ 3097078 w 5252311"/>
              <a:gd name="connsiteY11403" fmla="*/ 3187578 h 5873374"/>
              <a:gd name="connsiteX11404" fmla="*/ 3094028 w 5252311"/>
              <a:gd name="connsiteY11404" fmla="*/ 3169523 h 5873374"/>
              <a:gd name="connsiteX11405" fmla="*/ 3089834 w 5252311"/>
              <a:gd name="connsiteY11405" fmla="*/ 3153566 h 5873374"/>
              <a:gd name="connsiteX11406" fmla="*/ 3410860 w 5252311"/>
              <a:gd name="connsiteY11406" fmla="*/ 3151976 h 5873374"/>
              <a:gd name="connsiteX11407" fmla="*/ 3422615 w 5252311"/>
              <a:gd name="connsiteY11407" fmla="*/ 3157189 h 5873374"/>
              <a:gd name="connsiteX11408" fmla="*/ 3410732 w 5252311"/>
              <a:gd name="connsiteY11408" fmla="*/ 3156045 h 5873374"/>
              <a:gd name="connsiteX11409" fmla="*/ 3401010 w 5252311"/>
              <a:gd name="connsiteY11409" fmla="*/ 3152930 h 5873374"/>
              <a:gd name="connsiteX11410" fmla="*/ 3126205 w 5252311"/>
              <a:gd name="connsiteY11410" fmla="*/ 3149203 h 5873374"/>
              <a:gd name="connsiteX11411" fmla="*/ 3131582 w 5252311"/>
              <a:gd name="connsiteY11411" fmla="*/ 3156109 h 5873374"/>
              <a:gd name="connsiteX11412" fmla="*/ 3144100 w 5252311"/>
              <a:gd name="connsiteY11412" fmla="*/ 3159415 h 5873374"/>
              <a:gd name="connsiteX11413" fmla="*/ 3135268 w 5252311"/>
              <a:gd name="connsiteY11413" fmla="*/ 3150451 h 5873374"/>
              <a:gd name="connsiteX11414" fmla="*/ 3126205 w 5252311"/>
              <a:gd name="connsiteY11414" fmla="*/ 3149203 h 5873374"/>
              <a:gd name="connsiteX11415" fmla="*/ 2651442 w 5252311"/>
              <a:gd name="connsiteY11415" fmla="*/ 3148225 h 5873374"/>
              <a:gd name="connsiteX11416" fmla="*/ 2654809 w 5252311"/>
              <a:gd name="connsiteY11416" fmla="*/ 3152039 h 5873374"/>
              <a:gd name="connsiteX11417" fmla="*/ 2651251 w 5252311"/>
              <a:gd name="connsiteY11417" fmla="*/ 3153502 h 5873374"/>
              <a:gd name="connsiteX11418" fmla="*/ 2647883 w 5252311"/>
              <a:gd name="connsiteY11418" fmla="*/ 3149687 h 5873374"/>
              <a:gd name="connsiteX11419" fmla="*/ 2651442 w 5252311"/>
              <a:gd name="connsiteY11419" fmla="*/ 3148225 h 5873374"/>
              <a:gd name="connsiteX11420" fmla="*/ 2835466 w 5252311"/>
              <a:gd name="connsiteY11420" fmla="*/ 3147908 h 5873374"/>
              <a:gd name="connsiteX11421" fmla="*/ 2830446 w 5252311"/>
              <a:gd name="connsiteY11421" fmla="*/ 3153693 h 5873374"/>
              <a:gd name="connsiteX11422" fmla="*/ 2842329 w 5252311"/>
              <a:gd name="connsiteY11422" fmla="*/ 3171684 h 5873374"/>
              <a:gd name="connsiteX11423" fmla="*/ 2835466 w 5252311"/>
              <a:gd name="connsiteY11423" fmla="*/ 3147908 h 5873374"/>
              <a:gd name="connsiteX11424" fmla="*/ 4093897 w 5252311"/>
              <a:gd name="connsiteY11424" fmla="*/ 3147781 h 5873374"/>
              <a:gd name="connsiteX11425" fmla="*/ 4084874 w 5252311"/>
              <a:gd name="connsiteY11425" fmla="*/ 3154456 h 5873374"/>
              <a:gd name="connsiteX11426" fmla="*/ 4083730 w 5252311"/>
              <a:gd name="connsiteY11426" fmla="*/ 3161449 h 5873374"/>
              <a:gd name="connsiteX11427" fmla="*/ 4087352 w 5252311"/>
              <a:gd name="connsiteY11427" fmla="*/ 3158080 h 5873374"/>
              <a:gd name="connsiteX11428" fmla="*/ 4092753 w 5252311"/>
              <a:gd name="connsiteY11428" fmla="*/ 3154774 h 5873374"/>
              <a:gd name="connsiteX11429" fmla="*/ 4098154 w 5252311"/>
              <a:gd name="connsiteY11429" fmla="*/ 3151468 h 5873374"/>
              <a:gd name="connsiteX11430" fmla="*/ 4093897 w 5252311"/>
              <a:gd name="connsiteY11430" fmla="*/ 3147781 h 5873374"/>
              <a:gd name="connsiteX11431" fmla="*/ 4058439 w 5252311"/>
              <a:gd name="connsiteY11431" fmla="*/ 3147336 h 5873374"/>
              <a:gd name="connsiteX11432" fmla="*/ 4051894 w 5252311"/>
              <a:gd name="connsiteY11432" fmla="*/ 3157825 h 5873374"/>
              <a:gd name="connsiteX11433" fmla="*/ 4055580 w 5252311"/>
              <a:gd name="connsiteY11433" fmla="*/ 3167425 h 5873374"/>
              <a:gd name="connsiteX11434" fmla="*/ 4062125 w 5252311"/>
              <a:gd name="connsiteY11434" fmla="*/ 3156935 h 5873374"/>
              <a:gd name="connsiteX11435" fmla="*/ 4058439 w 5252311"/>
              <a:gd name="connsiteY11435" fmla="*/ 3147336 h 5873374"/>
              <a:gd name="connsiteX11436" fmla="*/ 3664909 w 5252311"/>
              <a:gd name="connsiteY11436" fmla="*/ 3147335 h 5873374"/>
              <a:gd name="connsiteX11437" fmla="*/ 3665037 w 5252311"/>
              <a:gd name="connsiteY11437" fmla="*/ 3154011 h 5873374"/>
              <a:gd name="connsiteX11438" fmla="*/ 3663003 w 5252311"/>
              <a:gd name="connsiteY11438" fmla="*/ 3151849 h 5873374"/>
              <a:gd name="connsiteX11439" fmla="*/ 3664909 w 5252311"/>
              <a:gd name="connsiteY11439" fmla="*/ 3147335 h 5873374"/>
              <a:gd name="connsiteX11440" fmla="*/ 2948193 w 5252311"/>
              <a:gd name="connsiteY11440" fmla="*/ 3147209 h 5873374"/>
              <a:gd name="connsiteX11441" fmla="*/ 2942729 w 5252311"/>
              <a:gd name="connsiteY11441" fmla="*/ 3152294 h 5873374"/>
              <a:gd name="connsiteX11442" fmla="*/ 2945842 w 5252311"/>
              <a:gd name="connsiteY11442" fmla="*/ 3153820 h 5873374"/>
              <a:gd name="connsiteX11443" fmla="*/ 2950672 w 5252311"/>
              <a:gd name="connsiteY11443" fmla="*/ 3156427 h 5873374"/>
              <a:gd name="connsiteX11444" fmla="*/ 2952896 w 5252311"/>
              <a:gd name="connsiteY11444" fmla="*/ 3153185 h 5873374"/>
              <a:gd name="connsiteX11445" fmla="*/ 2948193 w 5252311"/>
              <a:gd name="connsiteY11445" fmla="*/ 3147209 h 5873374"/>
              <a:gd name="connsiteX11446" fmla="*/ 2887120 w 5252311"/>
              <a:gd name="connsiteY11446" fmla="*/ 3147033 h 5873374"/>
              <a:gd name="connsiteX11447" fmla="*/ 2890050 w 5252311"/>
              <a:gd name="connsiteY11447" fmla="*/ 3155155 h 5873374"/>
              <a:gd name="connsiteX11448" fmla="*/ 2893291 w 5252311"/>
              <a:gd name="connsiteY11448" fmla="*/ 3156300 h 5873374"/>
              <a:gd name="connsiteX11449" fmla="*/ 2890241 w 5252311"/>
              <a:gd name="connsiteY11449" fmla="*/ 3148162 h 5873374"/>
              <a:gd name="connsiteX11450" fmla="*/ 2887120 w 5252311"/>
              <a:gd name="connsiteY11450" fmla="*/ 3147033 h 5873374"/>
              <a:gd name="connsiteX11451" fmla="*/ 3254477 w 5252311"/>
              <a:gd name="connsiteY11451" fmla="*/ 3145556 h 5873374"/>
              <a:gd name="connsiteX11452" fmla="*/ 3251872 w 5252311"/>
              <a:gd name="connsiteY11452" fmla="*/ 3151023 h 5873374"/>
              <a:gd name="connsiteX11453" fmla="*/ 3257336 w 5252311"/>
              <a:gd name="connsiteY11453" fmla="*/ 3154710 h 5873374"/>
              <a:gd name="connsiteX11454" fmla="*/ 3265470 w 5252311"/>
              <a:gd name="connsiteY11454" fmla="*/ 3152867 h 5873374"/>
              <a:gd name="connsiteX11455" fmla="*/ 3254477 w 5252311"/>
              <a:gd name="connsiteY11455" fmla="*/ 3145556 h 5873374"/>
              <a:gd name="connsiteX11456" fmla="*/ 3789329 w 5252311"/>
              <a:gd name="connsiteY11456" fmla="*/ 3145555 h 5873374"/>
              <a:gd name="connsiteX11457" fmla="*/ 3790600 w 5252311"/>
              <a:gd name="connsiteY11457" fmla="*/ 3148860 h 5873374"/>
              <a:gd name="connsiteX11458" fmla="*/ 3786915 w 5252311"/>
              <a:gd name="connsiteY11458" fmla="*/ 3154201 h 5873374"/>
              <a:gd name="connsiteX11459" fmla="*/ 3789329 w 5252311"/>
              <a:gd name="connsiteY11459" fmla="*/ 3145555 h 5873374"/>
              <a:gd name="connsiteX11460" fmla="*/ 3441678 w 5252311"/>
              <a:gd name="connsiteY11460" fmla="*/ 3145237 h 5873374"/>
              <a:gd name="connsiteX11461" fmla="*/ 3445110 w 5252311"/>
              <a:gd name="connsiteY11461" fmla="*/ 3146953 h 5873374"/>
              <a:gd name="connsiteX11462" fmla="*/ 3441488 w 5252311"/>
              <a:gd name="connsiteY11462" fmla="*/ 3150513 h 5873374"/>
              <a:gd name="connsiteX11463" fmla="*/ 3438056 w 5252311"/>
              <a:gd name="connsiteY11463" fmla="*/ 3148797 h 5873374"/>
              <a:gd name="connsiteX11464" fmla="*/ 3441678 w 5252311"/>
              <a:gd name="connsiteY11464" fmla="*/ 3145237 h 5873374"/>
              <a:gd name="connsiteX11465" fmla="*/ 3925124 w 5252311"/>
              <a:gd name="connsiteY11465" fmla="*/ 3142361 h 5873374"/>
              <a:gd name="connsiteX11466" fmla="*/ 3925759 w 5252311"/>
              <a:gd name="connsiteY11466" fmla="*/ 3153248 h 5873374"/>
              <a:gd name="connsiteX11467" fmla="*/ 3922645 w 5252311"/>
              <a:gd name="connsiteY11467" fmla="*/ 3157380 h 5873374"/>
              <a:gd name="connsiteX11468" fmla="*/ 3921819 w 5252311"/>
              <a:gd name="connsiteY11468" fmla="*/ 3146064 h 5873374"/>
              <a:gd name="connsiteX11469" fmla="*/ 3925124 w 5252311"/>
              <a:gd name="connsiteY11469" fmla="*/ 3142361 h 5873374"/>
              <a:gd name="connsiteX11470" fmla="*/ 3347760 w 5252311"/>
              <a:gd name="connsiteY11470" fmla="*/ 3139389 h 5873374"/>
              <a:gd name="connsiteX11471" fmla="*/ 3345600 w 5252311"/>
              <a:gd name="connsiteY11471" fmla="*/ 3141423 h 5873374"/>
              <a:gd name="connsiteX11472" fmla="*/ 3341088 w 5252311"/>
              <a:gd name="connsiteY11472" fmla="*/ 3139516 h 5873374"/>
              <a:gd name="connsiteX11473" fmla="*/ 3347760 w 5252311"/>
              <a:gd name="connsiteY11473" fmla="*/ 3139389 h 5873374"/>
              <a:gd name="connsiteX11474" fmla="*/ 2786672 w 5252311"/>
              <a:gd name="connsiteY11474" fmla="*/ 3132976 h 5873374"/>
              <a:gd name="connsiteX11475" fmla="*/ 2784440 w 5252311"/>
              <a:gd name="connsiteY11475" fmla="*/ 3135829 h 5873374"/>
              <a:gd name="connsiteX11476" fmla="*/ 2786727 w 5252311"/>
              <a:gd name="connsiteY11476" fmla="*/ 3149815 h 5873374"/>
              <a:gd name="connsiteX11477" fmla="*/ 2791430 w 5252311"/>
              <a:gd name="connsiteY11477" fmla="*/ 3151595 h 5873374"/>
              <a:gd name="connsiteX11478" fmla="*/ 2789142 w 5252311"/>
              <a:gd name="connsiteY11478" fmla="*/ 3137609 h 5873374"/>
              <a:gd name="connsiteX11479" fmla="*/ 2786672 w 5252311"/>
              <a:gd name="connsiteY11479" fmla="*/ 3132976 h 5873374"/>
              <a:gd name="connsiteX11480" fmla="*/ 3660033 w 5252311"/>
              <a:gd name="connsiteY11480" fmla="*/ 3131068 h 5873374"/>
              <a:gd name="connsiteX11481" fmla="*/ 3666816 w 5252311"/>
              <a:gd name="connsiteY11481" fmla="*/ 3132650 h 5873374"/>
              <a:gd name="connsiteX11482" fmla="*/ 3661287 w 5252311"/>
              <a:gd name="connsiteY11482" fmla="*/ 3135638 h 5873374"/>
              <a:gd name="connsiteX11483" fmla="*/ 3657856 w 5252311"/>
              <a:gd name="connsiteY11483" fmla="*/ 3139007 h 5873374"/>
              <a:gd name="connsiteX11484" fmla="*/ 3657220 w 5252311"/>
              <a:gd name="connsiteY11484" fmla="*/ 3146700 h 5873374"/>
              <a:gd name="connsiteX11485" fmla="*/ 3652391 w 5252311"/>
              <a:gd name="connsiteY11485" fmla="*/ 3143902 h 5873374"/>
              <a:gd name="connsiteX11486" fmla="*/ 3651438 w 5252311"/>
              <a:gd name="connsiteY11486" fmla="*/ 3134875 h 5873374"/>
              <a:gd name="connsiteX11487" fmla="*/ 3660033 w 5252311"/>
              <a:gd name="connsiteY11487" fmla="*/ 3131068 h 5873374"/>
              <a:gd name="connsiteX11488" fmla="*/ 3682829 w 5252311"/>
              <a:gd name="connsiteY11488" fmla="*/ 3129407 h 5873374"/>
              <a:gd name="connsiteX11489" fmla="*/ 3680923 w 5252311"/>
              <a:gd name="connsiteY11489" fmla="*/ 3132840 h 5873374"/>
              <a:gd name="connsiteX11490" fmla="*/ 3672026 w 5252311"/>
              <a:gd name="connsiteY11490" fmla="*/ 3136019 h 5873374"/>
              <a:gd name="connsiteX11491" fmla="*/ 3673933 w 5252311"/>
              <a:gd name="connsiteY11491" fmla="*/ 3132586 h 5873374"/>
              <a:gd name="connsiteX11492" fmla="*/ 3682829 w 5252311"/>
              <a:gd name="connsiteY11492" fmla="*/ 3129407 h 5873374"/>
              <a:gd name="connsiteX11493" fmla="*/ 3755651 w 5252311"/>
              <a:gd name="connsiteY11493" fmla="*/ 3129344 h 5873374"/>
              <a:gd name="connsiteX11494" fmla="*/ 3758447 w 5252311"/>
              <a:gd name="connsiteY11494" fmla="*/ 3139134 h 5873374"/>
              <a:gd name="connsiteX11495" fmla="*/ 3760671 w 5252311"/>
              <a:gd name="connsiteY11495" fmla="*/ 3149624 h 5873374"/>
              <a:gd name="connsiteX11496" fmla="*/ 3753554 w 5252311"/>
              <a:gd name="connsiteY11496" fmla="*/ 3162657 h 5873374"/>
              <a:gd name="connsiteX11497" fmla="*/ 3748343 w 5252311"/>
              <a:gd name="connsiteY11497" fmla="*/ 3155282 h 5873374"/>
              <a:gd name="connsiteX11498" fmla="*/ 3750758 w 5252311"/>
              <a:gd name="connsiteY11498" fmla="*/ 3137609 h 5873374"/>
              <a:gd name="connsiteX11499" fmla="*/ 3755651 w 5252311"/>
              <a:gd name="connsiteY11499" fmla="*/ 3129344 h 5873374"/>
              <a:gd name="connsiteX11500" fmla="*/ 4032259 w 5252311"/>
              <a:gd name="connsiteY11500" fmla="*/ 3127946 h 5873374"/>
              <a:gd name="connsiteX11501" fmla="*/ 4028700 w 5252311"/>
              <a:gd name="connsiteY11501" fmla="*/ 3129408 h 5873374"/>
              <a:gd name="connsiteX11502" fmla="*/ 4032068 w 5252311"/>
              <a:gd name="connsiteY11502" fmla="*/ 3133222 h 5873374"/>
              <a:gd name="connsiteX11503" fmla="*/ 4035627 w 5252311"/>
              <a:gd name="connsiteY11503" fmla="*/ 3131760 h 5873374"/>
              <a:gd name="connsiteX11504" fmla="*/ 4032259 w 5252311"/>
              <a:gd name="connsiteY11504" fmla="*/ 3127946 h 5873374"/>
              <a:gd name="connsiteX11505" fmla="*/ 2926144 w 5252311"/>
              <a:gd name="connsiteY11505" fmla="*/ 3126610 h 5873374"/>
              <a:gd name="connsiteX11506" fmla="*/ 2929512 w 5252311"/>
              <a:gd name="connsiteY11506" fmla="*/ 3130234 h 5873374"/>
              <a:gd name="connsiteX11507" fmla="*/ 2925890 w 5252311"/>
              <a:gd name="connsiteY11507" fmla="*/ 3133603 h 5873374"/>
              <a:gd name="connsiteX11508" fmla="*/ 2922522 w 5252311"/>
              <a:gd name="connsiteY11508" fmla="*/ 3129980 h 5873374"/>
              <a:gd name="connsiteX11509" fmla="*/ 2926144 w 5252311"/>
              <a:gd name="connsiteY11509" fmla="*/ 3126610 h 5873374"/>
              <a:gd name="connsiteX11510" fmla="*/ 2679513 w 5252311"/>
              <a:gd name="connsiteY11510" fmla="*/ 3126395 h 5873374"/>
              <a:gd name="connsiteX11511" fmla="*/ 2678639 w 5252311"/>
              <a:gd name="connsiteY11511" fmla="*/ 3131314 h 5873374"/>
              <a:gd name="connsiteX11512" fmla="*/ 2672539 w 5252311"/>
              <a:gd name="connsiteY11512" fmla="*/ 3132649 h 5873374"/>
              <a:gd name="connsiteX11513" fmla="*/ 2673619 w 5252311"/>
              <a:gd name="connsiteY11513" fmla="*/ 3127627 h 5873374"/>
              <a:gd name="connsiteX11514" fmla="*/ 2679513 w 5252311"/>
              <a:gd name="connsiteY11514" fmla="*/ 3126395 h 5873374"/>
              <a:gd name="connsiteX11515" fmla="*/ 4168085 w 5252311"/>
              <a:gd name="connsiteY11515" fmla="*/ 3125728 h 5873374"/>
              <a:gd name="connsiteX11516" fmla="*/ 4158013 w 5252311"/>
              <a:gd name="connsiteY11516" fmla="*/ 3136719 h 5873374"/>
              <a:gd name="connsiteX11517" fmla="*/ 4151468 w 5252311"/>
              <a:gd name="connsiteY11517" fmla="*/ 3151086 h 5873374"/>
              <a:gd name="connsiteX11518" fmla="*/ 4157378 w 5252311"/>
              <a:gd name="connsiteY11518" fmla="*/ 3151977 h 5873374"/>
              <a:gd name="connsiteX11519" fmla="*/ 4164558 w 5252311"/>
              <a:gd name="connsiteY11519" fmla="*/ 3158016 h 5873374"/>
              <a:gd name="connsiteX11520" fmla="*/ 4167989 w 5252311"/>
              <a:gd name="connsiteY11520" fmla="*/ 3160940 h 5873374"/>
              <a:gd name="connsiteX11521" fmla="*/ 4172247 w 5252311"/>
              <a:gd name="connsiteY11521" fmla="*/ 3140724 h 5873374"/>
              <a:gd name="connsiteX11522" fmla="*/ 4168085 w 5252311"/>
              <a:gd name="connsiteY11522" fmla="*/ 3125728 h 5873374"/>
              <a:gd name="connsiteX11523" fmla="*/ 3707437 w 5252311"/>
              <a:gd name="connsiteY11523" fmla="*/ 3125665 h 5873374"/>
              <a:gd name="connsiteX11524" fmla="*/ 3709010 w 5252311"/>
              <a:gd name="connsiteY11524" fmla="*/ 3128772 h 5873374"/>
              <a:gd name="connsiteX11525" fmla="*/ 3718541 w 5252311"/>
              <a:gd name="connsiteY11525" fmla="*/ 3132078 h 5873374"/>
              <a:gd name="connsiteX11526" fmla="*/ 3728772 w 5252311"/>
              <a:gd name="connsiteY11526" fmla="*/ 3146128 h 5873374"/>
              <a:gd name="connsiteX11527" fmla="*/ 3723688 w 5252311"/>
              <a:gd name="connsiteY11527" fmla="*/ 3165772 h 5873374"/>
              <a:gd name="connsiteX11528" fmla="*/ 3713140 w 5252311"/>
              <a:gd name="connsiteY11528" fmla="*/ 3156935 h 5873374"/>
              <a:gd name="connsiteX11529" fmla="*/ 3702528 w 5252311"/>
              <a:gd name="connsiteY11529" fmla="*/ 3149370 h 5873374"/>
              <a:gd name="connsiteX11530" fmla="*/ 3703227 w 5252311"/>
              <a:gd name="connsiteY11530" fmla="*/ 3159923 h 5873374"/>
              <a:gd name="connsiteX11531" fmla="*/ 3704117 w 5252311"/>
              <a:gd name="connsiteY11531" fmla="*/ 3165073 h 5873374"/>
              <a:gd name="connsiteX11532" fmla="*/ 3694649 w 5252311"/>
              <a:gd name="connsiteY11532" fmla="*/ 3160686 h 5873374"/>
              <a:gd name="connsiteX11533" fmla="*/ 3694077 w 5252311"/>
              <a:gd name="connsiteY11533" fmla="*/ 3152994 h 5873374"/>
              <a:gd name="connsiteX11534" fmla="*/ 3695157 w 5252311"/>
              <a:gd name="connsiteY11534" fmla="*/ 3132841 h 5873374"/>
              <a:gd name="connsiteX11535" fmla="*/ 3700431 w 5252311"/>
              <a:gd name="connsiteY11535" fmla="*/ 3127755 h 5873374"/>
              <a:gd name="connsiteX11536" fmla="*/ 3707437 w 5252311"/>
              <a:gd name="connsiteY11536" fmla="*/ 3125665 h 5873374"/>
              <a:gd name="connsiteX11537" fmla="*/ 4021838 w 5252311"/>
              <a:gd name="connsiteY11537" fmla="*/ 3124068 h 5873374"/>
              <a:gd name="connsiteX11538" fmla="*/ 4018216 w 5252311"/>
              <a:gd name="connsiteY11538" fmla="*/ 3127437 h 5873374"/>
              <a:gd name="connsiteX11539" fmla="*/ 4021584 w 5252311"/>
              <a:gd name="connsiteY11539" fmla="*/ 3131061 h 5873374"/>
              <a:gd name="connsiteX11540" fmla="*/ 4025206 w 5252311"/>
              <a:gd name="connsiteY11540" fmla="*/ 3127691 h 5873374"/>
              <a:gd name="connsiteX11541" fmla="*/ 4021838 w 5252311"/>
              <a:gd name="connsiteY11541" fmla="*/ 3124068 h 5873374"/>
              <a:gd name="connsiteX11542" fmla="*/ 2990514 w 5252311"/>
              <a:gd name="connsiteY11542" fmla="*/ 3123877 h 5873374"/>
              <a:gd name="connsiteX11543" fmla="*/ 2985049 w 5252311"/>
              <a:gd name="connsiteY11543" fmla="*/ 3140978 h 5873374"/>
              <a:gd name="connsiteX11544" fmla="*/ 2994263 w 5252311"/>
              <a:gd name="connsiteY11544" fmla="*/ 3143775 h 5873374"/>
              <a:gd name="connsiteX11545" fmla="*/ 2997504 w 5252311"/>
              <a:gd name="connsiteY11545" fmla="*/ 3133349 h 5873374"/>
              <a:gd name="connsiteX11546" fmla="*/ 2990514 w 5252311"/>
              <a:gd name="connsiteY11546" fmla="*/ 3123877 h 5873374"/>
              <a:gd name="connsiteX11547" fmla="*/ 2887064 w 5252311"/>
              <a:gd name="connsiteY11547" fmla="*/ 3118981 h 5873374"/>
              <a:gd name="connsiteX11548" fmla="*/ 2884268 w 5252311"/>
              <a:gd name="connsiteY11548" fmla="*/ 3121525 h 5873374"/>
              <a:gd name="connsiteX11549" fmla="*/ 2883760 w 5252311"/>
              <a:gd name="connsiteY11549" fmla="*/ 3132014 h 5873374"/>
              <a:gd name="connsiteX11550" fmla="*/ 2887572 w 5252311"/>
              <a:gd name="connsiteY11550" fmla="*/ 3124258 h 5873374"/>
              <a:gd name="connsiteX11551" fmla="*/ 2887064 w 5252311"/>
              <a:gd name="connsiteY11551" fmla="*/ 3118981 h 5873374"/>
              <a:gd name="connsiteX11552" fmla="*/ 4265530 w 5252311"/>
              <a:gd name="connsiteY11552" fmla="*/ 3115358 h 5873374"/>
              <a:gd name="connsiteX11553" fmla="*/ 4257206 w 5252311"/>
              <a:gd name="connsiteY11553" fmla="*/ 3126483 h 5873374"/>
              <a:gd name="connsiteX11554" fmla="*/ 4250470 w 5252311"/>
              <a:gd name="connsiteY11554" fmla="*/ 3140279 h 5873374"/>
              <a:gd name="connsiteX11555" fmla="*/ 4254030 w 5252311"/>
              <a:gd name="connsiteY11555" fmla="*/ 3143013 h 5873374"/>
              <a:gd name="connsiteX11556" fmla="*/ 4261146 w 5252311"/>
              <a:gd name="connsiteY11556" fmla="*/ 3135384 h 5873374"/>
              <a:gd name="connsiteX11557" fmla="*/ 4265848 w 5252311"/>
              <a:gd name="connsiteY11557" fmla="*/ 3121525 h 5873374"/>
              <a:gd name="connsiteX11558" fmla="*/ 4265530 w 5252311"/>
              <a:gd name="connsiteY11558" fmla="*/ 3115358 h 5873374"/>
              <a:gd name="connsiteX11559" fmla="*/ 3330540 w 5252311"/>
              <a:gd name="connsiteY11559" fmla="*/ 3111353 h 5873374"/>
              <a:gd name="connsiteX11560" fmla="*/ 3333907 w 5252311"/>
              <a:gd name="connsiteY11560" fmla="*/ 3114786 h 5873374"/>
              <a:gd name="connsiteX11561" fmla="*/ 3330222 w 5252311"/>
              <a:gd name="connsiteY11561" fmla="*/ 3120126 h 5873374"/>
              <a:gd name="connsiteX11562" fmla="*/ 3326854 w 5252311"/>
              <a:gd name="connsiteY11562" fmla="*/ 3116693 h 5873374"/>
              <a:gd name="connsiteX11563" fmla="*/ 3330540 w 5252311"/>
              <a:gd name="connsiteY11563" fmla="*/ 3111353 h 5873374"/>
              <a:gd name="connsiteX11564" fmla="*/ 3398509 w 5252311"/>
              <a:gd name="connsiteY11564" fmla="*/ 3110327 h 5873374"/>
              <a:gd name="connsiteX11565" fmla="*/ 3402663 w 5252311"/>
              <a:gd name="connsiteY11565" fmla="*/ 3114658 h 5873374"/>
              <a:gd name="connsiteX11566" fmla="*/ 3403171 w 5252311"/>
              <a:gd name="connsiteY11566" fmla="*/ 3131696 h 5873374"/>
              <a:gd name="connsiteX11567" fmla="*/ 3401392 w 5252311"/>
              <a:gd name="connsiteY11567" fmla="*/ 3128326 h 5873374"/>
              <a:gd name="connsiteX11568" fmla="*/ 3398850 w 5252311"/>
              <a:gd name="connsiteY11568" fmla="*/ 3120316 h 5873374"/>
              <a:gd name="connsiteX11569" fmla="*/ 3395927 w 5252311"/>
              <a:gd name="connsiteY11569" fmla="*/ 3113196 h 5873374"/>
              <a:gd name="connsiteX11570" fmla="*/ 3398509 w 5252311"/>
              <a:gd name="connsiteY11570" fmla="*/ 3110327 h 5873374"/>
              <a:gd name="connsiteX11571" fmla="*/ 3315544 w 5252311"/>
              <a:gd name="connsiteY11571" fmla="*/ 3109063 h 5873374"/>
              <a:gd name="connsiteX11572" fmla="*/ 3307791 w 5252311"/>
              <a:gd name="connsiteY11572" fmla="*/ 3127754 h 5873374"/>
              <a:gd name="connsiteX11573" fmla="*/ 3289871 w 5252311"/>
              <a:gd name="connsiteY11573" fmla="*/ 3137799 h 5873374"/>
              <a:gd name="connsiteX11574" fmla="*/ 3284089 w 5252311"/>
              <a:gd name="connsiteY11574" fmla="*/ 3133603 h 5873374"/>
              <a:gd name="connsiteX11575" fmla="*/ 3315544 w 5252311"/>
              <a:gd name="connsiteY11575" fmla="*/ 3109063 h 5873374"/>
              <a:gd name="connsiteX11576" fmla="*/ 4091927 w 5252311"/>
              <a:gd name="connsiteY11576" fmla="*/ 3108365 h 5873374"/>
              <a:gd name="connsiteX11577" fmla="*/ 4095994 w 5252311"/>
              <a:gd name="connsiteY11577" fmla="*/ 3112751 h 5873374"/>
              <a:gd name="connsiteX11578" fmla="*/ 4100378 w 5252311"/>
              <a:gd name="connsiteY11578" fmla="*/ 3108683 h 5873374"/>
              <a:gd name="connsiteX11579" fmla="*/ 4091927 w 5252311"/>
              <a:gd name="connsiteY11579" fmla="*/ 3108365 h 5873374"/>
              <a:gd name="connsiteX11580" fmla="*/ 2733350 w 5252311"/>
              <a:gd name="connsiteY11580" fmla="*/ 3107157 h 5873374"/>
              <a:gd name="connsiteX11581" fmla="*/ 2729982 w 5252311"/>
              <a:gd name="connsiteY11581" fmla="*/ 3111734 h 5873374"/>
              <a:gd name="connsiteX11582" fmla="*/ 2736972 w 5252311"/>
              <a:gd name="connsiteY11582" fmla="*/ 3123241 h 5873374"/>
              <a:gd name="connsiteX11583" fmla="*/ 2733350 w 5252311"/>
              <a:gd name="connsiteY11583" fmla="*/ 3107157 h 5873374"/>
              <a:gd name="connsiteX11584" fmla="*/ 3994387 w 5252311"/>
              <a:gd name="connsiteY11584" fmla="*/ 3105948 h 5873374"/>
              <a:gd name="connsiteX11585" fmla="*/ 4004936 w 5252311"/>
              <a:gd name="connsiteY11585" fmla="*/ 3105948 h 5873374"/>
              <a:gd name="connsiteX11586" fmla="*/ 3999471 w 5252311"/>
              <a:gd name="connsiteY11586" fmla="*/ 3111606 h 5873374"/>
              <a:gd name="connsiteX11587" fmla="*/ 3994387 w 5252311"/>
              <a:gd name="connsiteY11587" fmla="*/ 3105948 h 5873374"/>
              <a:gd name="connsiteX11588" fmla="*/ 4074897 w 5252311"/>
              <a:gd name="connsiteY11588" fmla="*/ 3104932 h 5873374"/>
              <a:gd name="connsiteX11589" fmla="*/ 4071402 w 5252311"/>
              <a:gd name="connsiteY11589" fmla="*/ 3112751 h 5873374"/>
              <a:gd name="connsiteX11590" fmla="*/ 4074834 w 5252311"/>
              <a:gd name="connsiteY11590" fmla="*/ 3115485 h 5873374"/>
              <a:gd name="connsiteX11591" fmla="*/ 4078265 w 5252311"/>
              <a:gd name="connsiteY11591" fmla="*/ 3117011 h 5873374"/>
              <a:gd name="connsiteX11592" fmla="*/ 4080235 w 5252311"/>
              <a:gd name="connsiteY11592" fmla="*/ 3121652 h 5873374"/>
              <a:gd name="connsiteX11593" fmla="*/ 4074897 w 5252311"/>
              <a:gd name="connsiteY11593" fmla="*/ 3104932 h 5873374"/>
              <a:gd name="connsiteX11594" fmla="*/ 3371756 w 5252311"/>
              <a:gd name="connsiteY11594" fmla="*/ 3104247 h 5873374"/>
              <a:gd name="connsiteX11595" fmla="*/ 3374894 w 5252311"/>
              <a:gd name="connsiteY11595" fmla="*/ 3110144 h 5873374"/>
              <a:gd name="connsiteX11596" fmla="*/ 3376165 w 5252311"/>
              <a:gd name="connsiteY11596" fmla="*/ 3121778 h 5873374"/>
              <a:gd name="connsiteX11597" fmla="*/ 3369620 w 5252311"/>
              <a:gd name="connsiteY11597" fmla="*/ 3128008 h 5873374"/>
              <a:gd name="connsiteX11598" fmla="*/ 3365426 w 5252311"/>
              <a:gd name="connsiteY11598" fmla="*/ 3112941 h 5873374"/>
              <a:gd name="connsiteX11599" fmla="*/ 3371756 w 5252311"/>
              <a:gd name="connsiteY11599" fmla="*/ 3104247 h 5873374"/>
              <a:gd name="connsiteX11600" fmla="*/ 3265851 w 5252311"/>
              <a:gd name="connsiteY11600" fmla="*/ 3103724 h 5873374"/>
              <a:gd name="connsiteX11601" fmla="*/ 3259052 w 5252311"/>
              <a:gd name="connsiteY11601" fmla="*/ 3108047 h 5873374"/>
              <a:gd name="connsiteX11602" fmla="*/ 3274493 w 5252311"/>
              <a:gd name="connsiteY11602" fmla="*/ 3107538 h 5873374"/>
              <a:gd name="connsiteX11603" fmla="*/ 3265851 w 5252311"/>
              <a:gd name="connsiteY11603" fmla="*/ 3103724 h 5873374"/>
              <a:gd name="connsiteX11604" fmla="*/ 2588533 w 5252311"/>
              <a:gd name="connsiteY11604" fmla="*/ 3101371 h 5873374"/>
              <a:gd name="connsiteX11605" fmla="*/ 2588661 w 5252311"/>
              <a:gd name="connsiteY11605" fmla="*/ 3108047 h 5873374"/>
              <a:gd name="connsiteX11606" fmla="*/ 2586627 w 5252311"/>
              <a:gd name="connsiteY11606" fmla="*/ 3105885 h 5873374"/>
              <a:gd name="connsiteX11607" fmla="*/ 2588533 w 5252311"/>
              <a:gd name="connsiteY11607" fmla="*/ 3101371 h 5873374"/>
              <a:gd name="connsiteX11608" fmla="*/ 3773198 w 5252311"/>
              <a:gd name="connsiteY11608" fmla="*/ 3096221 h 5873374"/>
              <a:gd name="connsiteX11609" fmla="*/ 3778019 w 5252311"/>
              <a:gd name="connsiteY11609" fmla="*/ 3109954 h 5873374"/>
              <a:gd name="connsiteX11610" fmla="*/ 3775032 w 5252311"/>
              <a:gd name="connsiteY11610" fmla="*/ 3113387 h 5873374"/>
              <a:gd name="connsiteX11611" fmla="*/ 3770139 w 5252311"/>
              <a:gd name="connsiteY11611" fmla="*/ 3099464 h 5873374"/>
              <a:gd name="connsiteX11612" fmla="*/ 3773198 w 5252311"/>
              <a:gd name="connsiteY11612" fmla="*/ 3096221 h 5873374"/>
              <a:gd name="connsiteX11613" fmla="*/ 4203002 w 5252311"/>
              <a:gd name="connsiteY11613" fmla="*/ 3096159 h 5873374"/>
              <a:gd name="connsiteX11614" fmla="*/ 4194424 w 5252311"/>
              <a:gd name="connsiteY11614" fmla="*/ 3105885 h 5873374"/>
              <a:gd name="connsiteX11615" fmla="*/ 4198301 w 5252311"/>
              <a:gd name="connsiteY11615" fmla="*/ 3114659 h 5873374"/>
              <a:gd name="connsiteX11616" fmla="*/ 4208785 w 5252311"/>
              <a:gd name="connsiteY11616" fmla="*/ 3110844 h 5873374"/>
              <a:gd name="connsiteX11617" fmla="*/ 4203002 w 5252311"/>
              <a:gd name="connsiteY11617" fmla="*/ 3096159 h 5873374"/>
              <a:gd name="connsiteX11618" fmla="*/ 3827202 w 5252311"/>
              <a:gd name="connsiteY11618" fmla="*/ 3093933 h 5873374"/>
              <a:gd name="connsiteX11619" fmla="*/ 3830061 w 5252311"/>
              <a:gd name="connsiteY11619" fmla="*/ 3098256 h 5873374"/>
              <a:gd name="connsiteX11620" fmla="*/ 3830570 w 5252311"/>
              <a:gd name="connsiteY11620" fmla="*/ 3108810 h 5873374"/>
              <a:gd name="connsiteX11621" fmla="*/ 3835336 w 5252311"/>
              <a:gd name="connsiteY11621" fmla="*/ 3118473 h 5873374"/>
              <a:gd name="connsiteX11622" fmla="*/ 3841309 w 5252311"/>
              <a:gd name="connsiteY11622" fmla="*/ 3138562 h 5873374"/>
              <a:gd name="connsiteX11623" fmla="*/ 3845884 w 5252311"/>
              <a:gd name="connsiteY11623" fmla="*/ 3152930 h 5873374"/>
              <a:gd name="connsiteX11624" fmla="*/ 3847727 w 5252311"/>
              <a:gd name="connsiteY11624" fmla="*/ 3160877 h 5873374"/>
              <a:gd name="connsiteX11625" fmla="*/ 3857830 w 5252311"/>
              <a:gd name="connsiteY11625" fmla="*/ 3172511 h 5873374"/>
              <a:gd name="connsiteX11626" fmla="*/ 3859483 w 5252311"/>
              <a:gd name="connsiteY11626" fmla="*/ 3184463 h 5873374"/>
              <a:gd name="connsiteX11627" fmla="*/ 3844613 w 5252311"/>
              <a:gd name="connsiteY11627" fmla="*/ 3192536 h 5873374"/>
              <a:gd name="connsiteX11628" fmla="*/ 3831586 w 5252311"/>
              <a:gd name="connsiteY11628" fmla="*/ 3194316 h 5873374"/>
              <a:gd name="connsiteX11629" fmla="*/ 3822055 w 5252311"/>
              <a:gd name="connsiteY11629" fmla="*/ 3174799 h 5873374"/>
              <a:gd name="connsiteX11630" fmla="*/ 3827202 w 5252311"/>
              <a:gd name="connsiteY11630" fmla="*/ 3093933 h 5873374"/>
              <a:gd name="connsiteX11631" fmla="*/ 3749670 w 5252311"/>
              <a:gd name="connsiteY11631" fmla="*/ 3093122 h 5873374"/>
              <a:gd name="connsiteX11632" fmla="*/ 3752346 w 5252311"/>
              <a:gd name="connsiteY11632" fmla="*/ 3097493 h 5873374"/>
              <a:gd name="connsiteX11633" fmla="*/ 3755396 w 5252311"/>
              <a:gd name="connsiteY11633" fmla="*/ 3097429 h 5873374"/>
              <a:gd name="connsiteX11634" fmla="*/ 3760226 w 5252311"/>
              <a:gd name="connsiteY11634" fmla="*/ 3100226 h 5873374"/>
              <a:gd name="connsiteX11635" fmla="*/ 3753617 w 5252311"/>
              <a:gd name="connsiteY11635" fmla="*/ 3107347 h 5873374"/>
              <a:gd name="connsiteX11636" fmla="*/ 3746182 w 5252311"/>
              <a:gd name="connsiteY11636" fmla="*/ 3100099 h 5873374"/>
              <a:gd name="connsiteX11637" fmla="*/ 3749670 w 5252311"/>
              <a:gd name="connsiteY11637" fmla="*/ 3093122 h 5873374"/>
              <a:gd name="connsiteX11638" fmla="*/ 2632061 w 5252311"/>
              <a:gd name="connsiteY11638" fmla="*/ 3091327 h 5873374"/>
              <a:gd name="connsiteX11639" fmla="*/ 2638606 w 5252311"/>
              <a:gd name="connsiteY11639" fmla="*/ 3111925 h 5873374"/>
              <a:gd name="connsiteX11640" fmla="*/ 2630981 w 5252311"/>
              <a:gd name="connsiteY11640" fmla="*/ 3109890 h 5873374"/>
              <a:gd name="connsiteX11641" fmla="*/ 2632061 w 5252311"/>
              <a:gd name="connsiteY11641" fmla="*/ 3091327 h 5873374"/>
              <a:gd name="connsiteX11642" fmla="*/ 3725332 w 5252311"/>
              <a:gd name="connsiteY11642" fmla="*/ 3087655 h 5873374"/>
              <a:gd name="connsiteX11643" fmla="*/ 3729915 w 5252311"/>
              <a:gd name="connsiteY11643" fmla="*/ 3087703 h 5873374"/>
              <a:gd name="connsiteX11644" fmla="*/ 3734935 w 5252311"/>
              <a:gd name="connsiteY11644" fmla="*/ 3094760 h 5873374"/>
              <a:gd name="connsiteX11645" fmla="*/ 3726802 w 5252311"/>
              <a:gd name="connsiteY11645" fmla="*/ 3095141 h 5873374"/>
              <a:gd name="connsiteX11646" fmla="*/ 3725332 w 5252311"/>
              <a:gd name="connsiteY11646" fmla="*/ 3087655 h 5873374"/>
              <a:gd name="connsiteX11647" fmla="*/ 3778972 w 5252311"/>
              <a:gd name="connsiteY11647" fmla="*/ 3087194 h 5873374"/>
              <a:gd name="connsiteX11648" fmla="*/ 3782530 w 5252311"/>
              <a:gd name="connsiteY11648" fmla="*/ 3090818 h 5873374"/>
              <a:gd name="connsiteX11649" fmla="*/ 3780814 w 5252311"/>
              <a:gd name="connsiteY11649" fmla="*/ 3094251 h 5873374"/>
              <a:gd name="connsiteX11650" fmla="*/ 3777256 w 5252311"/>
              <a:gd name="connsiteY11650" fmla="*/ 3090627 h 5873374"/>
              <a:gd name="connsiteX11651" fmla="*/ 3778972 w 5252311"/>
              <a:gd name="connsiteY11651" fmla="*/ 3087194 h 5873374"/>
              <a:gd name="connsiteX11652" fmla="*/ 3378834 w 5252311"/>
              <a:gd name="connsiteY11652" fmla="*/ 3086749 h 5873374"/>
              <a:gd name="connsiteX11653" fmla="*/ 3383981 w 5252311"/>
              <a:gd name="connsiteY11653" fmla="*/ 3090245 h 5873374"/>
              <a:gd name="connsiteX11654" fmla="*/ 3378643 w 5252311"/>
              <a:gd name="connsiteY11654" fmla="*/ 3091453 h 5873374"/>
              <a:gd name="connsiteX11655" fmla="*/ 3373496 w 5252311"/>
              <a:gd name="connsiteY11655" fmla="*/ 3087957 h 5873374"/>
              <a:gd name="connsiteX11656" fmla="*/ 3378834 w 5252311"/>
              <a:gd name="connsiteY11656" fmla="*/ 3086749 h 5873374"/>
              <a:gd name="connsiteX11657" fmla="*/ 4565079 w 5252311"/>
              <a:gd name="connsiteY11657" fmla="*/ 3086622 h 5873374"/>
              <a:gd name="connsiteX11658" fmla="*/ 4574357 w 5252311"/>
              <a:gd name="connsiteY11658" fmla="*/ 3087703 h 5873374"/>
              <a:gd name="connsiteX11659" fmla="*/ 4572577 w 5252311"/>
              <a:gd name="connsiteY11659" fmla="*/ 3092535 h 5873374"/>
              <a:gd name="connsiteX11660" fmla="*/ 4563363 w 5252311"/>
              <a:gd name="connsiteY11660" fmla="*/ 3094506 h 5873374"/>
              <a:gd name="connsiteX11661" fmla="*/ 4565079 w 5252311"/>
              <a:gd name="connsiteY11661" fmla="*/ 3086622 h 5873374"/>
              <a:gd name="connsiteX11662" fmla="*/ 2579954 w 5252311"/>
              <a:gd name="connsiteY11662" fmla="*/ 3085986 h 5873374"/>
              <a:gd name="connsiteX11663" fmla="*/ 2583322 w 5252311"/>
              <a:gd name="connsiteY11663" fmla="*/ 3089610 h 5873374"/>
              <a:gd name="connsiteX11664" fmla="*/ 2579700 w 5252311"/>
              <a:gd name="connsiteY11664" fmla="*/ 3092979 h 5873374"/>
              <a:gd name="connsiteX11665" fmla="*/ 2576332 w 5252311"/>
              <a:gd name="connsiteY11665" fmla="*/ 3089356 h 5873374"/>
              <a:gd name="connsiteX11666" fmla="*/ 2579954 w 5252311"/>
              <a:gd name="connsiteY11666" fmla="*/ 3085986 h 5873374"/>
              <a:gd name="connsiteX11667" fmla="*/ 3470846 w 5252311"/>
              <a:gd name="connsiteY11667" fmla="*/ 3085668 h 5873374"/>
              <a:gd name="connsiteX11668" fmla="*/ 3470528 w 5252311"/>
              <a:gd name="connsiteY11668" fmla="*/ 3094441 h 5873374"/>
              <a:gd name="connsiteX11669" fmla="*/ 3468939 w 5252311"/>
              <a:gd name="connsiteY11669" fmla="*/ 3089991 h 5873374"/>
              <a:gd name="connsiteX11670" fmla="*/ 3470846 w 5252311"/>
              <a:gd name="connsiteY11670" fmla="*/ 3085668 h 5873374"/>
              <a:gd name="connsiteX11671" fmla="*/ 3201799 w 5252311"/>
              <a:gd name="connsiteY11671" fmla="*/ 3082299 h 5873374"/>
              <a:gd name="connsiteX11672" fmla="*/ 3197986 w 5252311"/>
              <a:gd name="connsiteY11672" fmla="*/ 3085351 h 5873374"/>
              <a:gd name="connsiteX11673" fmla="*/ 3194110 w 5252311"/>
              <a:gd name="connsiteY11673" fmla="*/ 3090628 h 5873374"/>
              <a:gd name="connsiteX11674" fmla="*/ 3192394 w 5252311"/>
              <a:gd name="connsiteY11674" fmla="*/ 3094061 h 5873374"/>
              <a:gd name="connsiteX11675" fmla="*/ 3189662 w 5252311"/>
              <a:gd name="connsiteY11675" fmla="*/ 3097494 h 5873374"/>
              <a:gd name="connsiteX11676" fmla="*/ 3178732 w 5252311"/>
              <a:gd name="connsiteY11676" fmla="*/ 3104105 h 5873374"/>
              <a:gd name="connsiteX11677" fmla="*/ 3170090 w 5252311"/>
              <a:gd name="connsiteY11677" fmla="*/ 3119681 h 5873374"/>
              <a:gd name="connsiteX11678" fmla="*/ 3183561 w 5252311"/>
              <a:gd name="connsiteY11678" fmla="*/ 3119109 h 5873374"/>
              <a:gd name="connsiteX11679" fmla="*/ 3187755 w 5252311"/>
              <a:gd name="connsiteY11679" fmla="*/ 3109763 h 5873374"/>
              <a:gd name="connsiteX11680" fmla="*/ 3190043 w 5252311"/>
              <a:gd name="connsiteY11680" fmla="*/ 3118600 h 5873374"/>
              <a:gd name="connsiteX11681" fmla="*/ 3192267 w 5252311"/>
              <a:gd name="connsiteY11681" fmla="*/ 3139389 h 5873374"/>
              <a:gd name="connsiteX11682" fmla="*/ 3194364 w 5252311"/>
              <a:gd name="connsiteY11682" fmla="*/ 3149306 h 5873374"/>
              <a:gd name="connsiteX11683" fmla="*/ 3205866 w 5252311"/>
              <a:gd name="connsiteY11683" fmla="*/ 3160940 h 5873374"/>
              <a:gd name="connsiteX11684" fmla="*/ 3209233 w 5252311"/>
              <a:gd name="connsiteY11684" fmla="*/ 3164946 h 5873374"/>
              <a:gd name="connsiteX11685" fmla="*/ 3212982 w 5252311"/>
              <a:gd name="connsiteY11685" fmla="*/ 3157889 h 5873374"/>
              <a:gd name="connsiteX11686" fmla="*/ 3218320 w 5252311"/>
              <a:gd name="connsiteY11686" fmla="*/ 3156172 h 5873374"/>
              <a:gd name="connsiteX11687" fmla="*/ 3216922 w 5252311"/>
              <a:gd name="connsiteY11687" fmla="*/ 3173337 h 5873374"/>
              <a:gd name="connsiteX11688" fmla="*/ 3214889 w 5252311"/>
              <a:gd name="connsiteY11688" fmla="*/ 3177851 h 5873374"/>
              <a:gd name="connsiteX11689" fmla="*/ 3224865 w 5252311"/>
              <a:gd name="connsiteY11689" fmla="*/ 3178932 h 5873374"/>
              <a:gd name="connsiteX11690" fmla="*/ 3224293 w 5252311"/>
              <a:gd name="connsiteY11690" fmla="*/ 3184336 h 5873374"/>
              <a:gd name="connsiteX11691" fmla="*/ 3215143 w 5252311"/>
              <a:gd name="connsiteY11691" fmla="*/ 3184336 h 5873374"/>
              <a:gd name="connsiteX11692" fmla="*/ 3213809 w 5252311"/>
              <a:gd name="connsiteY11692" fmla="*/ 3187451 h 5873374"/>
              <a:gd name="connsiteX11693" fmla="*/ 3221561 w 5252311"/>
              <a:gd name="connsiteY11693" fmla="*/ 3191265 h 5873374"/>
              <a:gd name="connsiteX11694" fmla="*/ 3230775 w 5252311"/>
              <a:gd name="connsiteY11694" fmla="*/ 3198068 h 5873374"/>
              <a:gd name="connsiteX11695" fmla="*/ 3240815 w 5252311"/>
              <a:gd name="connsiteY11695" fmla="*/ 3207731 h 5873374"/>
              <a:gd name="connsiteX11696" fmla="*/ 3243738 w 5252311"/>
              <a:gd name="connsiteY11696" fmla="*/ 3204171 h 5873374"/>
              <a:gd name="connsiteX11697" fmla="*/ 3238019 w 5252311"/>
              <a:gd name="connsiteY11697" fmla="*/ 3183382 h 5873374"/>
              <a:gd name="connsiteX11698" fmla="*/ 3232363 w 5252311"/>
              <a:gd name="connsiteY11698" fmla="*/ 3164882 h 5873374"/>
              <a:gd name="connsiteX11699" fmla="*/ 3233444 w 5252311"/>
              <a:gd name="connsiteY11699" fmla="*/ 3159288 h 5873374"/>
              <a:gd name="connsiteX11700" fmla="*/ 3237828 w 5252311"/>
              <a:gd name="connsiteY11700" fmla="*/ 3149815 h 5873374"/>
              <a:gd name="connsiteX11701" fmla="*/ 3238146 w 5252311"/>
              <a:gd name="connsiteY11701" fmla="*/ 3140533 h 5873374"/>
              <a:gd name="connsiteX11702" fmla="*/ 3239544 w 5252311"/>
              <a:gd name="connsiteY11702" fmla="*/ 3135320 h 5873374"/>
              <a:gd name="connsiteX11703" fmla="*/ 3243357 w 5252311"/>
              <a:gd name="connsiteY11703" fmla="*/ 3128263 h 5873374"/>
              <a:gd name="connsiteX11704" fmla="*/ 3226073 w 5252311"/>
              <a:gd name="connsiteY11704" fmla="*/ 3116312 h 5873374"/>
              <a:gd name="connsiteX11705" fmla="*/ 3202370 w 5252311"/>
              <a:gd name="connsiteY11705" fmla="*/ 3129980 h 5873374"/>
              <a:gd name="connsiteX11706" fmla="*/ 3211521 w 5252311"/>
              <a:gd name="connsiteY11706" fmla="*/ 3134875 h 5873374"/>
              <a:gd name="connsiteX11707" fmla="*/ 3221561 w 5252311"/>
              <a:gd name="connsiteY11707" fmla="*/ 3129281 h 5873374"/>
              <a:gd name="connsiteX11708" fmla="*/ 3234905 w 5252311"/>
              <a:gd name="connsiteY11708" fmla="*/ 3134684 h 5873374"/>
              <a:gd name="connsiteX11709" fmla="*/ 3229567 w 5252311"/>
              <a:gd name="connsiteY11709" fmla="*/ 3136401 h 5873374"/>
              <a:gd name="connsiteX11710" fmla="*/ 3224230 w 5252311"/>
              <a:gd name="connsiteY11710" fmla="*/ 3137609 h 5873374"/>
              <a:gd name="connsiteX11711" fmla="*/ 3221497 w 5252311"/>
              <a:gd name="connsiteY11711" fmla="*/ 3140152 h 5873374"/>
              <a:gd name="connsiteX11712" fmla="*/ 3210822 w 5252311"/>
              <a:gd name="connsiteY11712" fmla="*/ 3143458 h 5873374"/>
              <a:gd name="connsiteX11713" fmla="*/ 3199829 w 5252311"/>
              <a:gd name="connsiteY11713" fmla="*/ 3145683 h 5873374"/>
              <a:gd name="connsiteX11714" fmla="*/ 3195381 w 5252311"/>
              <a:gd name="connsiteY11714" fmla="*/ 3122351 h 5873374"/>
              <a:gd name="connsiteX11715" fmla="*/ 3199638 w 5252311"/>
              <a:gd name="connsiteY11715" fmla="*/ 3092789 h 5873374"/>
              <a:gd name="connsiteX11716" fmla="*/ 3201799 w 5252311"/>
              <a:gd name="connsiteY11716" fmla="*/ 3082299 h 5873374"/>
              <a:gd name="connsiteX11717" fmla="*/ 4272711 w 5252311"/>
              <a:gd name="connsiteY11717" fmla="*/ 3082236 h 5873374"/>
              <a:gd name="connsiteX11718" fmla="*/ 4269026 w 5252311"/>
              <a:gd name="connsiteY11718" fmla="*/ 3087703 h 5873374"/>
              <a:gd name="connsiteX11719" fmla="*/ 4272456 w 5252311"/>
              <a:gd name="connsiteY11719" fmla="*/ 3089229 h 5873374"/>
              <a:gd name="connsiteX11720" fmla="*/ 4276142 w 5252311"/>
              <a:gd name="connsiteY11720" fmla="*/ 3083762 h 5873374"/>
              <a:gd name="connsiteX11721" fmla="*/ 4272711 w 5252311"/>
              <a:gd name="connsiteY11721" fmla="*/ 3082236 h 5873374"/>
              <a:gd name="connsiteX11722" fmla="*/ 4167068 w 5252311"/>
              <a:gd name="connsiteY11722" fmla="*/ 3080281 h 5873374"/>
              <a:gd name="connsiteX11723" fmla="*/ 4160237 w 5252311"/>
              <a:gd name="connsiteY11723" fmla="*/ 3084843 h 5873374"/>
              <a:gd name="connsiteX11724" fmla="*/ 4165384 w 5252311"/>
              <a:gd name="connsiteY11724" fmla="*/ 3088339 h 5873374"/>
              <a:gd name="connsiteX11725" fmla="*/ 4170595 w 5252311"/>
              <a:gd name="connsiteY11725" fmla="*/ 3090437 h 5873374"/>
              <a:gd name="connsiteX11726" fmla="*/ 4165194 w 5252311"/>
              <a:gd name="connsiteY11726" fmla="*/ 3094124 h 5873374"/>
              <a:gd name="connsiteX11727" fmla="*/ 4159792 w 5252311"/>
              <a:gd name="connsiteY11727" fmla="*/ 3097112 h 5873374"/>
              <a:gd name="connsiteX11728" fmla="*/ 4157378 w 5252311"/>
              <a:gd name="connsiteY11728" fmla="*/ 3105822 h 5873374"/>
              <a:gd name="connsiteX11729" fmla="*/ 4162461 w 5252311"/>
              <a:gd name="connsiteY11729" fmla="*/ 3111607 h 5873374"/>
              <a:gd name="connsiteX11730" fmla="*/ 4165575 w 5252311"/>
              <a:gd name="connsiteY11730" fmla="*/ 3103597 h 5873374"/>
              <a:gd name="connsiteX11731" fmla="*/ 4167037 w 5252311"/>
              <a:gd name="connsiteY11731" fmla="*/ 3101626 h 5873374"/>
              <a:gd name="connsiteX11732" fmla="*/ 4175424 w 5252311"/>
              <a:gd name="connsiteY11732" fmla="*/ 3085732 h 5873374"/>
              <a:gd name="connsiteX11733" fmla="*/ 4167068 w 5252311"/>
              <a:gd name="connsiteY11733" fmla="*/ 3080281 h 5873374"/>
              <a:gd name="connsiteX11734" fmla="*/ 4035755 w 5252311"/>
              <a:gd name="connsiteY11734" fmla="*/ 3079565 h 5873374"/>
              <a:gd name="connsiteX11735" fmla="*/ 4032006 w 5252311"/>
              <a:gd name="connsiteY11735" fmla="*/ 3085604 h 5873374"/>
              <a:gd name="connsiteX11736" fmla="*/ 4026731 w 5252311"/>
              <a:gd name="connsiteY11736" fmla="*/ 3086240 h 5873374"/>
              <a:gd name="connsiteX11737" fmla="*/ 4035755 w 5252311"/>
              <a:gd name="connsiteY11737" fmla="*/ 3079565 h 5873374"/>
              <a:gd name="connsiteX11738" fmla="*/ 3697000 w 5252311"/>
              <a:gd name="connsiteY11738" fmla="*/ 3077150 h 5873374"/>
              <a:gd name="connsiteX11739" fmla="*/ 3700431 w 5252311"/>
              <a:gd name="connsiteY11739" fmla="*/ 3078867 h 5873374"/>
              <a:gd name="connsiteX11740" fmla="*/ 3696809 w 5252311"/>
              <a:gd name="connsiteY11740" fmla="*/ 3082427 h 5873374"/>
              <a:gd name="connsiteX11741" fmla="*/ 3693378 w 5252311"/>
              <a:gd name="connsiteY11741" fmla="*/ 3080710 h 5873374"/>
              <a:gd name="connsiteX11742" fmla="*/ 3697000 w 5252311"/>
              <a:gd name="connsiteY11742" fmla="*/ 3077150 h 5873374"/>
              <a:gd name="connsiteX11743" fmla="*/ 3742688 w 5252311"/>
              <a:gd name="connsiteY11743" fmla="*/ 3075306 h 5873374"/>
              <a:gd name="connsiteX11744" fmla="*/ 3745992 w 5252311"/>
              <a:gd name="connsiteY11744" fmla="*/ 3080710 h 5873374"/>
              <a:gd name="connsiteX11745" fmla="*/ 3742307 w 5252311"/>
              <a:gd name="connsiteY11745" fmla="*/ 3085859 h 5873374"/>
              <a:gd name="connsiteX11746" fmla="*/ 3739002 w 5252311"/>
              <a:gd name="connsiteY11746" fmla="*/ 3080456 h 5873374"/>
              <a:gd name="connsiteX11747" fmla="*/ 3742688 w 5252311"/>
              <a:gd name="connsiteY11747" fmla="*/ 3075306 h 5873374"/>
              <a:gd name="connsiteX11748" fmla="*/ 3820340 w 5252311"/>
              <a:gd name="connsiteY11748" fmla="*/ 3074988 h 5873374"/>
              <a:gd name="connsiteX11749" fmla="*/ 3818242 w 5252311"/>
              <a:gd name="connsiteY11749" fmla="*/ 3082934 h 5873374"/>
              <a:gd name="connsiteX11750" fmla="*/ 3815319 w 5252311"/>
              <a:gd name="connsiteY11750" fmla="*/ 3075496 h 5873374"/>
              <a:gd name="connsiteX11751" fmla="*/ 3820340 w 5252311"/>
              <a:gd name="connsiteY11751" fmla="*/ 3074988 h 5873374"/>
              <a:gd name="connsiteX11752" fmla="*/ 3248249 w 5252311"/>
              <a:gd name="connsiteY11752" fmla="*/ 3074988 h 5873374"/>
              <a:gd name="connsiteX11753" fmla="*/ 3244246 w 5252311"/>
              <a:gd name="connsiteY11753" fmla="*/ 3080202 h 5873374"/>
              <a:gd name="connsiteX11754" fmla="*/ 3251999 w 5252311"/>
              <a:gd name="connsiteY11754" fmla="*/ 3078994 h 5873374"/>
              <a:gd name="connsiteX11755" fmla="*/ 3248249 w 5252311"/>
              <a:gd name="connsiteY11755" fmla="*/ 3074988 h 5873374"/>
              <a:gd name="connsiteX11756" fmla="*/ 2683595 w 5252311"/>
              <a:gd name="connsiteY11756" fmla="*/ 3074289 h 5873374"/>
              <a:gd name="connsiteX11757" fmla="*/ 2687344 w 5252311"/>
              <a:gd name="connsiteY11757" fmla="*/ 3086304 h 5873374"/>
              <a:gd name="connsiteX11758" fmla="*/ 2680862 w 5252311"/>
              <a:gd name="connsiteY11758" fmla="*/ 3081854 h 5873374"/>
              <a:gd name="connsiteX11759" fmla="*/ 2683595 w 5252311"/>
              <a:gd name="connsiteY11759" fmla="*/ 3074289 h 5873374"/>
              <a:gd name="connsiteX11760" fmla="*/ 4231216 w 5252311"/>
              <a:gd name="connsiteY11760" fmla="*/ 3073272 h 5873374"/>
              <a:gd name="connsiteX11761" fmla="*/ 4231789 w 5252311"/>
              <a:gd name="connsiteY11761" fmla="*/ 3096476 h 5873374"/>
              <a:gd name="connsiteX11762" fmla="*/ 4233504 w 5252311"/>
              <a:gd name="connsiteY11762" fmla="*/ 3087513 h 5873374"/>
              <a:gd name="connsiteX11763" fmla="*/ 4232614 w 5252311"/>
              <a:gd name="connsiteY11763" fmla="*/ 3078104 h 5873374"/>
              <a:gd name="connsiteX11764" fmla="*/ 4231216 w 5252311"/>
              <a:gd name="connsiteY11764" fmla="*/ 3073272 h 5873374"/>
              <a:gd name="connsiteX11765" fmla="*/ 3835383 w 5252311"/>
              <a:gd name="connsiteY11765" fmla="*/ 3072246 h 5873374"/>
              <a:gd name="connsiteX11766" fmla="*/ 3839338 w 5252311"/>
              <a:gd name="connsiteY11766" fmla="*/ 3076768 h 5873374"/>
              <a:gd name="connsiteX11767" fmla="*/ 3838894 w 5252311"/>
              <a:gd name="connsiteY11767" fmla="*/ 3085986 h 5873374"/>
              <a:gd name="connsiteX11768" fmla="*/ 3834191 w 5252311"/>
              <a:gd name="connsiteY11768" fmla="*/ 3075687 h 5873374"/>
              <a:gd name="connsiteX11769" fmla="*/ 3835383 w 5252311"/>
              <a:gd name="connsiteY11769" fmla="*/ 3072246 h 5873374"/>
              <a:gd name="connsiteX11770" fmla="*/ 2884713 w 5252311"/>
              <a:gd name="connsiteY11770" fmla="*/ 3070904 h 5873374"/>
              <a:gd name="connsiteX11771" fmla="*/ 2880328 w 5252311"/>
              <a:gd name="connsiteY11771" fmla="*/ 3073971 h 5873374"/>
              <a:gd name="connsiteX11772" fmla="*/ 2878866 w 5252311"/>
              <a:gd name="connsiteY11772" fmla="*/ 3092535 h 5873374"/>
              <a:gd name="connsiteX11773" fmla="*/ 2886238 w 5252311"/>
              <a:gd name="connsiteY11773" fmla="*/ 3082236 h 5873374"/>
              <a:gd name="connsiteX11774" fmla="*/ 2884713 w 5252311"/>
              <a:gd name="connsiteY11774" fmla="*/ 3070904 h 5873374"/>
              <a:gd name="connsiteX11775" fmla="*/ 2756099 w 5252311"/>
              <a:gd name="connsiteY11775" fmla="*/ 3069521 h 5873374"/>
              <a:gd name="connsiteX11776" fmla="*/ 2757370 w 5252311"/>
              <a:gd name="connsiteY11776" fmla="*/ 3072826 h 5873374"/>
              <a:gd name="connsiteX11777" fmla="*/ 2753684 w 5252311"/>
              <a:gd name="connsiteY11777" fmla="*/ 3078167 h 5873374"/>
              <a:gd name="connsiteX11778" fmla="*/ 2756099 w 5252311"/>
              <a:gd name="connsiteY11778" fmla="*/ 3069521 h 5873374"/>
              <a:gd name="connsiteX11779" fmla="*/ 4078646 w 5252311"/>
              <a:gd name="connsiteY11779" fmla="*/ 3068504 h 5873374"/>
              <a:gd name="connsiteX11780" fmla="*/ 4072038 w 5252311"/>
              <a:gd name="connsiteY11780" fmla="*/ 3085478 h 5873374"/>
              <a:gd name="connsiteX11781" fmla="*/ 4073880 w 5252311"/>
              <a:gd name="connsiteY11781" fmla="*/ 3093616 h 5873374"/>
              <a:gd name="connsiteX11782" fmla="*/ 4096439 w 5252311"/>
              <a:gd name="connsiteY11782" fmla="*/ 3091391 h 5873374"/>
              <a:gd name="connsiteX11783" fmla="*/ 4100061 w 5252311"/>
              <a:gd name="connsiteY11783" fmla="*/ 3083190 h 5873374"/>
              <a:gd name="connsiteX11784" fmla="*/ 4090402 w 5252311"/>
              <a:gd name="connsiteY11784" fmla="*/ 3088657 h 5873374"/>
              <a:gd name="connsiteX11785" fmla="*/ 4085128 w 5252311"/>
              <a:gd name="connsiteY11785" fmla="*/ 3082490 h 5873374"/>
              <a:gd name="connsiteX11786" fmla="*/ 4078646 w 5252311"/>
              <a:gd name="connsiteY11786" fmla="*/ 3068504 h 5873374"/>
              <a:gd name="connsiteX11787" fmla="*/ 3303469 w 5252311"/>
              <a:gd name="connsiteY11787" fmla="*/ 3063227 h 5873374"/>
              <a:gd name="connsiteX11788" fmla="*/ 3307473 w 5252311"/>
              <a:gd name="connsiteY11788" fmla="*/ 3079757 h 5873374"/>
              <a:gd name="connsiteX11789" fmla="*/ 3321135 w 5252311"/>
              <a:gd name="connsiteY11789" fmla="*/ 3075497 h 5873374"/>
              <a:gd name="connsiteX11790" fmla="*/ 3320436 w 5252311"/>
              <a:gd name="connsiteY11790" fmla="*/ 3070284 h 5873374"/>
              <a:gd name="connsiteX11791" fmla="*/ 3303469 w 5252311"/>
              <a:gd name="connsiteY11791" fmla="*/ 3063227 h 5873374"/>
              <a:gd name="connsiteX11792" fmla="*/ 4602887 w 5252311"/>
              <a:gd name="connsiteY11792" fmla="*/ 3058841 h 5873374"/>
              <a:gd name="connsiteX11793" fmla="*/ 4600410 w 5252311"/>
              <a:gd name="connsiteY11793" fmla="*/ 3065071 h 5873374"/>
              <a:gd name="connsiteX11794" fmla="*/ 4598377 w 5252311"/>
              <a:gd name="connsiteY11794" fmla="*/ 3063037 h 5873374"/>
              <a:gd name="connsiteX11795" fmla="*/ 4602887 w 5252311"/>
              <a:gd name="connsiteY11795" fmla="*/ 3058841 h 5873374"/>
              <a:gd name="connsiteX11796" fmla="*/ 4386836 w 5252311"/>
              <a:gd name="connsiteY11796" fmla="*/ 3053691 h 5873374"/>
              <a:gd name="connsiteX11797" fmla="*/ 4382325 w 5252311"/>
              <a:gd name="connsiteY11797" fmla="*/ 3078104 h 5873374"/>
              <a:gd name="connsiteX11798" fmla="*/ 4381435 w 5252311"/>
              <a:gd name="connsiteY11798" fmla="*/ 3086178 h 5873374"/>
              <a:gd name="connsiteX11799" fmla="*/ 4384931 w 5252311"/>
              <a:gd name="connsiteY11799" fmla="*/ 3096286 h 5873374"/>
              <a:gd name="connsiteX11800" fmla="*/ 4391221 w 5252311"/>
              <a:gd name="connsiteY11800" fmla="*/ 3082999 h 5873374"/>
              <a:gd name="connsiteX11801" fmla="*/ 4394080 w 5252311"/>
              <a:gd name="connsiteY11801" fmla="*/ 3066343 h 5873374"/>
              <a:gd name="connsiteX11802" fmla="*/ 4386836 w 5252311"/>
              <a:gd name="connsiteY11802" fmla="*/ 3053691 h 5873374"/>
              <a:gd name="connsiteX11803" fmla="*/ 4564498 w 5252311"/>
              <a:gd name="connsiteY11803" fmla="*/ 3049964 h 5873374"/>
              <a:gd name="connsiteX11804" fmla="*/ 4561774 w 5252311"/>
              <a:gd name="connsiteY11804" fmla="*/ 3054009 h 5873374"/>
              <a:gd name="connsiteX11805" fmla="*/ 4561202 w 5252311"/>
              <a:gd name="connsiteY11805" fmla="*/ 3066279 h 5873374"/>
              <a:gd name="connsiteX11806" fmla="*/ 4564887 w 5252311"/>
              <a:gd name="connsiteY11806" fmla="*/ 3056743 h 5873374"/>
              <a:gd name="connsiteX11807" fmla="*/ 4564498 w 5252311"/>
              <a:gd name="connsiteY11807" fmla="*/ 3049964 h 5873374"/>
              <a:gd name="connsiteX11808" fmla="*/ 4270734 w 5252311"/>
              <a:gd name="connsiteY11808" fmla="*/ 3049559 h 5873374"/>
              <a:gd name="connsiteX11809" fmla="*/ 4273664 w 5252311"/>
              <a:gd name="connsiteY11809" fmla="*/ 3057633 h 5873374"/>
              <a:gd name="connsiteX11810" fmla="*/ 4276904 w 5252311"/>
              <a:gd name="connsiteY11810" fmla="*/ 3058777 h 5873374"/>
              <a:gd name="connsiteX11811" fmla="*/ 4273854 w 5252311"/>
              <a:gd name="connsiteY11811" fmla="*/ 3050640 h 5873374"/>
              <a:gd name="connsiteX11812" fmla="*/ 4270734 w 5252311"/>
              <a:gd name="connsiteY11812" fmla="*/ 3049559 h 5873374"/>
              <a:gd name="connsiteX11813" fmla="*/ 2719720 w 5252311"/>
              <a:gd name="connsiteY11813" fmla="*/ 3047945 h 5873374"/>
              <a:gd name="connsiteX11814" fmla="*/ 2716892 w 5252311"/>
              <a:gd name="connsiteY11814" fmla="*/ 3052738 h 5873374"/>
              <a:gd name="connsiteX11815" fmla="*/ 2714605 w 5252311"/>
              <a:gd name="connsiteY11815" fmla="*/ 3062655 h 5873374"/>
              <a:gd name="connsiteX11816" fmla="*/ 2729029 w 5252311"/>
              <a:gd name="connsiteY11816" fmla="*/ 3101499 h 5873374"/>
              <a:gd name="connsiteX11817" fmla="*/ 2723691 w 5252311"/>
              <a:gd name="connsiteY11817" fmla="*/ 3058459 h 5873374"/>
              <a:gd name="connsiteX11818" fmla="*/ 2719720 w 5252311"/>
              <a:gd name="connsiteY11818" fmla="*/ 3047945 h 5873374"/>
              <a:gd name="connsiteX11819" fmla="*/ 4235347 w 5252311"/>
              <a:gd name="connsiteY11819" fmla="*/ 3047461 h 5873374"/>
              <a:gd name="connsiteX11820" fmla="*/ 4238779 w 5252311"/>
              <a:gd name="connsiteY11820" fmla="*/ 3049177 h 5873374"/>
              <a:gd name="connsiteX11821" fmla="*/ 4235157 w 5252311"/>
              <a:gd name="connsiteY11821" fmla="*/ 3052737 h 5873374"/>
              <a:gd name="connsiteX11822" fmla="*/ 4231725 w 5252311"/>
              <a:gd name="connsiteY11822" fmla="*/ 3051021 h 5873374"/>
              <a:gd name="connsiteX11823" fmla="*/ 4235347 w 5252311"/>
              <a:gd name="connsiteY11823" fmla="*/ 3047461 h 5873374"/>
              <a:gd name="connsiteX11824" fmla="*/ 2610948 w 5252311"/>
              <a:gd name="connsiteY11824" fmla="*/ 3045203 h 5873374"/>
              <a:gd name="connsiteX11825" fmla="*/ 2614522 w 5252311"/>
              <a:gd name="connsiteY11825" fmla="*/ 3048541 h 5873374"/>
              <a:gd name="connsiteX11826" fmla="*/ 2612743 w 5252311"/>
              <a:gd name="connsiteY11826" fmla="*/ 3053754 h 5873374"/>
              <a:gd name="connsiteX11827" fmla="*/ 2609375 w 5252311"/>
              <a:gd name="connsiteY11827" fmla="*/ 3050448 h 5873374"/>
              <a:gd name="connsiteX11828" fmla="*/ 2610948 w 5252311"/>
              <a:gd name="connsiteY11828" fmla="*/ 3045203 h 5873374"/>
              <a:gd name="connsiteX11829" fmla="*/ 4388615 w 5252311"/>
              <a:gd name="connsiteY11829" fmla="*/ 3042502 h 5873374"/>
              <a:gd name="connsiteX11830" fmla="*/ 4386391 w 5252311"/>
              <a:gd name="connsiteY11830" fmla="*/ 3046952 h 5873374"/>
              <a:gd name="connsiteX11831" fmla="*/ 4395351 w 5252311"/>
              <a:gd name="connsiteY11831" fmla="*/ 3045935 h 5873374"/>
              <a:gd name="connsiteX11832" fmla="*/ 4388615 w 5252311"/>
              <a:gd name="connsiteY11832" fmla="*/ 3042502 h 5873374"/>
              <a:gd name="connsiteX11833" fmla="*/ 3183117 w 5252311"/>
              <a:gd name="connsiteY11833" fmla="*/ 3041803 h 5873374"/>
              <a:gd name="connsiteX11834" fmla="*/ 3178859 w 5252311"/>
              <a:gd name="connsiteY11834" fmla="*/ 3044727 h 5873374"/>
              <a:gd name="connsiteX11835" fmla="*/ 3185214 w 5252311"/>
              <a:gd name="connsiteY11835" fmla="*/ 3062147 h 5873374"/>
              <a:gd name="connsiteX11836" fmla="*/ 3183117 w 5252311"/>
              <a:gd name="connsiteY11836" fmla="*/ 3041803 h 5873374"/>
              <a:gd name="connsiteX11837" fmla="*/ 3091930 w 5252311"/>
              <a:gd name="connsiteY11837" fmla="*/ 3038243 h 5873374"/>
              <a:gd name="connsiteX11838" fmla="*/ 3068991 w 5252311"/>
              <a:gd name="connsiteY11838" fmla="*/ 3060112 h 5873374"/>
              <a:gd name="connsiteX11839" fmla="*/ 3064988 w 5252311"/>
              <a:gd name="connsiteY11839" fmla="*/ 3073653 h 5873374"/>
              <a:gd name="connsiteX11840" fmla="*/ 3061302 w 5252311"/>
              <a:gd name="connsiteY11840" fmla="*/ 3080774 h 5873374"/>
              <a:gd name="connsiteX11841" fmla="*/ 3080302 w 5252311"/>
              <a:gd name="connsiteY11841" fmla="*/ 3089356 h 5873374"/>
              <a:gd name="connsiteX11842" fmla="*/ 3087228 w 5252311"/>
              <a:gd name="connsiteY11842" fmla="*/ 3086813 h 5873374"/>
              <a:gd name="connsiteX11843" fmla="*/ 3082589 w 5252311"/>
              <a:gd name="connsiteY11843" fmla="*/ 3093552 h 5873374"/>
              <a:gd name="connsiteX11844" fmla="*/ 3074011 w 5252311"/>
              <a:gd name="connsiteY11844" fmla="*/ 3129408 h 5873374"/>
              <a:gd name="connsiteX11845" fmla="*/ 3089834 w 5252311"/>
              <a:gd name="connsiteY11845" fmla="*/ 3134939 h 5873374"/>
              <a:gd name="connsiteX11846" fmla="*/ 3086720 w 5252311"/>
              <a:gd name="connsiteY11846" fmla="*/ 3123622 h 5873374"/>
              <a:gd name="connsiteX11847" fmla="*/ 3084750 w 5252311"/>
              <a:gd name="connsiteY11847" fmla="*/ 3119490 h 5873374"/>
              <a:gd name="connsiteX11848" fmla="*/ 3095997 w 5252311"/>
              <a:gd name="connsiteY11848" fmla="*/ 3090373 h 5873374"/>
              <a:gd name="connsiteX11849" fmla="*/ 3094218 w 5252311"/>
              <a:gd name="connsiteY11849" fmla="*/ 3081155 h 5873374"/>
              <a:gd name="connsiteX11850" fmla="*/ 3093773 w 5252311"/>
              <a:gd name="connsiteY11850" fmla="*/ 3064117 h 5873374"/>
              <a:gd name="connsiteX11851" fmla="*/ 3090532 w 5252311"/>
              <a:gd name="connsiteY11851" fmla="*/ 3058014 h 5873374"/>
              <a:gd name="connsiteX11852" fmla="*/ 3083289 w 5252311"/>
              <a:gd name="connsiteY11852" fmla="*/ 3052865 h 5873374"/>
              <a:gd name="connsiteX11853" fmla="*/ 3088753 w 5252311"/>
              <a:gd name="connsiteY11853" fmla="*/ 3048160 h 5873374"/>
              <a:gd name="connsiteX11854" fmla="*/ 3094218 w 5252311"/>
              <a:gd name="connsiteY11854" fmla="*/ 3042756 h 5873374"/>
              <a:gd name="connsiteX11855" fmla="*/ 3091930 w 5252311"/>
              <a:gd name="connsiteY11855" fmla="*/ 3038243 h 5873374"/>
              <a:gd name="connsiteX11856" fmla="*/ 2562734 w 5252311"/>
              <a:gd name="connsiteY11856" fmla="*/ 3037162 h 5873374"/>
              <a:gd name="connsiteX11857" fmla="*/ 2562862 w 5252311"/>
              <a:gd name="connsiteY11857" fmla="*/ 3043837 h 5873374"/>
              <a:gd name="connsiteX11858" fmla="*/ 2560828 w 5252311"/>
              <a:gd name="connsiteY11858" fmla="*/ 3041675 h 5873374"/>
              <a:gd name="connsiteX11859" fmla="*/ 2562734 w 5252311"/>
              <a:gd name="connsiteY11859" fmla="*/ 3037162 h 5873374"/>
              <a:gd name="connsiteX11860" fmla="*/ 3421725 w 5252311"/>
              <a:gd name="connsiteY11860" fmla="*/ 3036653 h 5873374"/>
              <a:gd name="connsiteX11861" fmla="*/ 3419565 w 5252311"/>
              <a:gd name="connsiteY11861" fmla="*/ 3038687 h 5873374"/>
              <a:gd name="connsiteX11862" fmla="*/ 3415053 w 5252311"/>
              <a:gd name="connsiteY11862" fmla="*/ 3036780 h 5873374"/>
              <a:gd name="connsiteX11863" fmla="*/ 3421725 w 5252311"/>
              <a:gd name="connsiteY11863" fmla="*/ 3036653 h 5873374"/>
              <a:gd name="connsiteX11864" fmla="*/ 3246153 w 5252311"/>
              <a:gd name="connsiteY11864" fmla="*/ 3036272 h 5873374"/>
              <a:gd name="connsiteX11865" fmla="*/ 3242022 w 5252311"/>
              <a:gd name="connsiteY11865" fmla="*/ 3052293 h 5873374"/>
              <a:gd name="connsiteX11866" fmla="*/ 3242721 w 5252311"/>
              <a:gd name="connsiteY11866" fmla="*/ 3057188 h 5873374"/>
              <a:gd name="connsiteX11867" fmla="*/ 3252825 w 5252311"/>
              <a:gd name="connsiteY11867" fmla="*/ 3055471 h 5873374"/>
              <a:gd name="connsiteX11868" fmla="*/ 3255748 w 5252311"/>
              <a:gd name="connsiteY11868" fmla="*/ 3047143 h 5873374"/>
              <a:gd name="connsiteX11869" fmla="*/ 3252253 w 5252311"/>
              <a:gd name="connsiteY11869" fmla="*/ 3041739 h 5873374"/>
              <a:gd name="connsiteX11870" fmla="*/ 3246153 w 5252311"/>
              <a:gd name="connsiteY11870" fmla="*/ 3036272 h 5873374"/>
              <a:gd name="connsiteX11871" fmla="*/ 4283513 w 5252311"/>
              <a:gd name="connsiteY11871" fmla="*/ 3035191 h 5873374"/>
              <a:gd name="connsiteX11872" fmla="*/ 4273155 w 5252311"/>
              <a:gd name="connsiteY11872" fmla="*/ 3039387 h 5873374"/>
              <a:gd name="connsiteX11873" fmla="*/ 4281479 w 5252311"/>
              <a:gd name="connsiteY11873" fmla="*/ 3042756 h 5873374"/>
              <a:gd name="connsiteX11874" fmla="*/ 4283513 w 5252311"/>
              <a:gd name="connsiteY11874" fmla="*/ 3035191 h 5873374"/>
              <a:gd name="connsiteX11875" fmla="*/ 4202495 w 5252311"/>
              <a:gd name="connsiteY11875" fmla="*/ 3032267 h 5873374"/>
              <a:gd name="connsiteX11876" fmla="*/ 4197156 w 5252311"/>
              <a:gd name="connsiteY11876" fmla="*/ 3033475 h 5873374"/>
              <a:gd name="connsiteX11877" fmla="*/ 4202304 w 5252311"/>
              <a:gd name="connsiteY11877" fmla="*/ 3036971 h 5873374"/>
              <a:gd name="connsiteX11878" fmla="*/ 4207641 w 5252311"/>
              <a:gd name="connsiteY11878" fmla="*/ 3035763 h 5873374"/>
              <a:gd name="connsiteX11879" fmla="*/ 4202495 w 5252311"/>
              <a:gd name="connsiteY11879" fmla="*/ 3032267 h 5873374"/>
              <a:gd name="connsiteX11880" fmla="*/ 4162144 w 5252311"/>
              <a:gd name="connsiteY11880" fmla="*/ 3031312 h 5873374"/>
              <a:gd name="connsiteX11881" fmla="*/ 4165702 w 5252311"/>
              <a:gd name="connsiteY11881" fmla="*/ 3035318 h 5873374"/>
              <a:gd name="connsiteX11882" fmla="*/ 4165067 w 5252311"/>
              <a:gd name="connsiteY11882" fmla="*/ 3044091 h 5873374"/>
              <a:gd name="connsiteX11883" fmla="*/ 4161826 w 5252311"/>
              <a:gd name="connsiteY11883" fmla="*/ 3043074 h 5873374"/>
              <a:gd name="connsiteX11884" fmla="*/ 4162144 w 5252311"/>
              <a:gd name="connsiteY11884" fmla="*/ 3031312 h 5873374"/>
              <a:gd name="connsiteX11885" fmla="*/ 3733092 w 5252311"/>
              <a:gd name="connsiteY11885" fmla="*/ 3029914 h 5873374"/>
              <a:gd name="connsiteX11886" fmla="*/ 3754189 w 5252311"/>
              <a:gd name="connsiteY11886" fmla="*/ 3049114 h 5873374"/>
              <a:gd name="connsiteX11887" fmla="*/ 3746183 w 5252311"/>
              <a:gd name="connsiteY11887" fmla="*/ 3047016 h 5873374"/>
              <a:gd name="connsiteX11888" fmla="*/ 3733601 w 5252311"/>
              <a:gd name="connsiteY11888" fmla="*/ 3036017 h 5873374"/>
              <a:gd name="connsiteX11889" fmla="*/ 3724959 w 5252311"/>
              <a:gd name="connsiteY11889" fmla="*/ 3030804 h 5873374"/>
              <a:gd name="connsiteX11890" fmla="*/ 3099874 w 5252311"/>
              <a:gd name="connsiteY11890" fmla="*/ 3027435 h 5873374"/>
              <a:gd name="connsiteX11891" fmla="*/ 3098158 w 5252311"/>
              <a:gd name="connsiteY11891" fmla="*/ 3030868 h 5873374"/>
              <a:gd name="connsiteX11892" fmla="*/ 3101716 w 5252311"/>
              <a:gd name="connsiteY11892" fmla="*/ 3034492 h 5873374"/>
              <a:gd name="connsiteX11893" fmla="*/ 3103432 w 5252311"/>
              <a:gd name="connsiteY11893" fmla="*/ 3031059 h 5873374"/>
              <a:gd name="connsiteX11894" fmla="*/ 3099874 w 5252311"/>
              <a:gd name="connsiteY11894" fmla="*/ 3027435 h 5873374"/>
              <a:gd name="connsiteX11895" fmla="*/ 4256365 w 5252311"/>
              <a:gd name="connsiteY11895" fmla="*/ 3024471 h 5873374"/>
              <a:gd name="connsiteX11896" fmla="*/ 4250534 w 5252311"/>
              <a:gd name="connsiteY11896" fmla="*/ 3025147 h 5873374"/>
              <a:gd name="connsiteX11897" fmla="*/ 4228484 w 5252311"/>
              <a:gd name="connsiteY11897" fmla="*/ 3042312 h 5873374"/>
              <a:gd name="connsiteX11898" fmla="*/ 4220223 w 5252311"/>
              <a:gd name="connsiteY11898" fmla="*/ 3051148 h 5873374"/>
              <a:gd name="connsiteX11899" fmla="*/ 4218126 w 5252311"/>
              <a:gd name="connsiteY11899" fmla="*/ 3056171 h 5873374"/>
              <a:gd name="connsiteX11900" fmla="*/ 4226005 w 5252311"/>
              <a:gd name="connsiteY11900" fmla="*/ 3057696 h 5873374"/>
              <a:gd name="connsiteX11901" fmla="*/ 4248374 w 5252311"/>
              <a:gd name="connsiteY11901" fmla="*/ 3055344 h 5873374"/>
              <a:gd name="connsiteX11902" fmla="*/ 4245768 w 5252311"/>
              <a:gd name="connsiteY11902" fmla="*/ 3045744 h 5873374"/>
              <a:gd name="connsiteX11903" fmla="*/ 4259431 w 5252311"/>
              <a:gd name="connsiteY11903" fmla="*/ 3040404 h 5873374"/>
              <a:gd name="connsiteX11904" fmla="*/ 4263752 w 5252311"/>
              <a:gd name="connsiteY11904" fmla="*/ 3037607 h 5873374"/>
              <a:gd name="connsiteX11905" fmla="*/ 4258795 w 5252311"/>
              <a:gd name="connsiteY11905" fmla="*/ 3034238 h 5873374"/>
              <a:gd name="connsiteX11906" fmla="*/ 4255999 w 5252311"/>
              <a:gd name="connsiteY11906" fmla="*/ 3028516 h 5873374"/>
              <a:gd name="connsiteX11907" fmla="*/ 4256365 w 5252311"/>
              <a:gd name="connsiteY11907" fmla="*/ 3024471 h 5873374"/>
              <a:gd name="connsiteX11908" fmla="*/ 4492574 w 5252311"/>
              <a:gd name="connsiteY11908" fmla="*/ 3023430 h 5873374"/>
              <a:gd name="connsiteX11909" fmla="*/ 4495878 w 5252311"/>
              <a:gd name="connsiteY11909" fmla="*/ 3029151 h 5873374"/>
              <a:gd name="connsiteX11910" fmla="*/ 4492321 w 5252311"/>
              <a:gd name="connsiteY11910" fmla="*/ 3030423 h 5873374"/>
              <a:gd name="connsiteX11911" fmla="*/ 4489015 w 5252311"/>
              <a:gd name="connsiteY11911" fmla="*/ 3024701 h 5873374"/>
              <a:gd name="connsiteX11912" fmla="*/ 4492574 w 5252311"/>
              <a:gd name="connsiteY11912" fmla="*/ 3023430 h 5873374"/>
              <a:gd name="connsiteX11913" fmla="*/ 3403934 w 5252311"/>
              <a:gd name="connsiteY11913" fmla="*/ 3023366 h 5873374"/>
              <a:gd name="connsiteX11914" fmla="*/ 3396054 w 5252311"/>
              <a:gd name="connsiteY11914" fmla="*/ 3038179 h 5873374"/>
              <a:gd name="connsiteX11915" fmla="*/ 3398787 w 5252311"/>
              <a:gd name="connsiteY11915" fmla="*/ 3025973 h 5873374"/>
              <a:gd name="connsiteX11916" fmla="*/ 3403934 w 5252311"/>
              <a:gd name="connsiteY11916" fmla="*/ 3023366 h 5873374"/>
              <a:gd name="connsiteX11917" fmla="*/ 4604984 w 5252311"/>
              <a:gd name="connsiteY11917" fmla="*/ 3021140 h 5873374"/>
              <a:gd name="connsiteX11918" fmla="*/ 4604793 w 5252311"/>
              <a:gd name="connsiteY11918" fmla="*/ 3030804 h 5873374"/>
              <a:gd name="connsiteX11919" fmla="*/ 4596216 w 5252311"/>
              <a:gd name="connsiteY11919" fmla="*/ 3035763 h 5873374"/>
              <a:gd name="connsiteX11920" fmla="*/ 4597930 w 5252311"/>
              <a:gd name="connsiteY11920" fmla="*/ 3031439 h 5873374"/>
              <a:gd name="connsiteX11921" fmla="*/ 4602124 w 5252311"/>
              <a:gd name="connsiteY11921" fmla="*/ 3022094 h 5873374"/>
              <a:gd name="connsiteX11922" fmla="*/ 4604984 w 5252311"/>
              <a:gd name="connsiteY11922" fmla="*/ 3021140 h 5873374"/>
              <a:gd name="connsiteX11923" fmla="*/ 4528667 w 5252311"/>
              <a:gd name="connsiteY11923" fmla="*/ 3014212 h 5873374"/>
              <a:gd name="connsiteX11924" fmla="*/ 4524410 w 5252311"/>
              <a:gd name="connsiteY11924" fmla="*/ 3041485 h 5873374"/>
              <a:gd name="connsiteX11925" fmla="*/ 4522249 w 5252311"/>
              <a:gd name="connsiteY11925" fmla="*/ 3066724 h 5873374"/>
              <a:gd name="connsiteX11926" fmla="*/ 4528603 w 5252311"/>
              <a:gd name="connsiteY11926" fmla="*/ 3055535 h 5873374"/>
              <a:gd name="connsiteX11927" fmla="*/ 4549065 w 5252311"/>
              <a:gd name="connsiteY11927" fmla="*/ 3031122 h 5873374"/>
              <a:gd name="connsiteX11928" fmla="*/ 4552116 w 5252311"/>
              <a:gd name="connsiteY11928" fmla="*/ 3017899 h 5873374"/>
              <a:gd name="connsiteX11929" fmla="*/ 4538072 w 5252311"/>
              <a:gd name="connsiteY11929" fmla="*/ 3017009 h 5873374"/>
              <a:gd name="connsiteX11930" fmla="*/ 4528667 w 5252311"/>
              <a:gd name="connsiteY11930" fmla="*/ 3014212 h 5873374"/>
              <a:gd name="connsiteX11931" fmla="*/ 4222511 w 5252311"/>
              <a:gd name="connsiteY11931" fmla="*/ 3013640 h 5873374"/>
              <a:gd name="connsiteX11932" fmla="*/ 4225942 w 5252311"/>
              <a:gd name="connsiteY11932" fmla="*/ 3015356 h 5873374"/>
              <a:gd name="connsiteX11933" fmla="*/ 4222321 w 5252311"/>
              <a:gd name="connsiteY11933" fmla="*/ 3018916 h 5873374"/>
              <a:gd name="connsiteX11934" fmla="*/ 4218889 w 5252311"/>
              <a:gd name="connsiteY11934" fmla="*/ 3017200 h 5873374"/>
              <a:gd name="connsiteX11935" fmla="*/ 4222511 w 5252311"/>
              <a:gd name="connsiteY11935" fmla="*/ 3013640 h 5873374"/>
              <a:gd name="connsiteX11936" fmla="*/ 4212026 w 5252311"/>
              <a:gd name="connsiteY11936" fmla="*/ 3011541 h 5873374"/>
              <a:gd name="connsiteX11937" fmla="*/ 4215394 w 5252311"/>
              <a:gd name="connsiteY11937" fmla="*/ 3015165 h 5873374"/>
              <a:gd name="connsiteX11938" fmla="*/ 4211772 w 5252311"/>
              <a:gd name="connsiteY11938" fmla="*/ 3018534 h 5873374"/>
              <a:gd name="connsiteX11939" fmla="*/ 4208404 w 5252311"/>
              <a:gd name="connsiteY11939" fmla="*/ 3014911 h 5873374"/>
              <a:gd name="connsiteX11940" fmla="*/ 4212026 w 5252311"/>
              <a:gd name="connsiteY11940" fmla="*/ 3011541 h 5873374"/>
              <a:gd name="connsiteX11941" fmla="*/ 4296031 w 5252311"/>
              <a:gd name="connsiteY11941" fmla="*/ 3009126 h 5873374"/>
              <a:gd name="connsiteX11942" fmla="*/ 4292663 w 5252311"/>
              <a:gd name="connsiteY11942" fmla="*/ 3015865 h 5873374"/>
              <a:gd name="connsiteX11943" fmla="*/ 4297048 w 5252311"/>
              <a:gd name="connsiteY11943" fmla="*/ 3018153 h 5873374"/>
              <a:gd name="connsiteX11944" fmla="*/ 4296031 w 5252311"/>
              <a:gd name="connsiteY11944" fmla="*/ 3009126 h 5873374"/>
              <a:gd name="connsiteX11945" fmla="*/ 2874546 w 5252311"/>
              <a:gd name="connsiteY11945" fmla="*/ 3008745 h 5873374"/>
              <a:gd name="connsiteX11946" fmla="*/ 2869907 w 5252311"/>
              <a:gd name="connsiteY11946" fmla="*/ 3034937 h 5873374"/>
              <a:gd name="connsiteX11947" fmla="*/ 2875054 w 5252311"/>
              <a:gd name="connsiteY11947" fmla="*/ 3052674 h 5873374"/>
              <a:gd name="connsiteX11948" fmla="*/ 2878168 w 5252311"/>
              <a:gd name="connsiteY11948" fmla="*/ 3038052 h 5873374"/>
              <a:gd name="connsiteX11949" fmla="*/ 2874546 w 5252311"/>
              <a:gd name="connsiteY11949" fmla="*/ 3008745 h 5873374"/>
              <a:gd name="connsiteX11950" fmla="*/ 3361168 w 5252311"/>
              <a:gd name="connsiteY11950" fmla="*/ 3007421 h 5873374"/>
              <a:gd name="connsiteX11951" fmla="*/ 3355195 w 5252311"/>
              <a:gd name="connsiteY11951" fmla="*/ 3012432 h 5873374"/>
              <a:gd name="connsiteX11952" fmla="*/ 3362375 w 5252311"/>
              <a:gd name="connsiteY11952" fmla="*/ 3010588 h 5873374"/>
              <a:gd name="connsiteX11953" fmla="*/ 3361168 w 5252311"/>
              <a:gd name="connsiteY11953" fmla="*/ 3007421 h 5873374"/>
              <a:gd name="connsiteX11954" fmla="*/ 3889285 w 5252311"/>
              <a:gd name="connsiteY11954" fmla="*/ 3003364 h 5873374"/>
              <a:gd name="connsiteX11955" fmla="*/ 3888776 w 5252311"/>
              <a:gd name="connsiteY11955" fmla="*/ 3013893 h 5873374"/>
              <a:gd name="connsiteX11956" fmla="*/ 3885472 w 5252311"/>
              <a:gd name="connsiteY11956" fmla="*/ 3011096 h 5873374"/>
              <a:gd name="connsiteX11957" fmla="*/ 3889285 w 5252311"/>
              <a:gd name="connsiteY11957" fmla="*/ 3003364 h 5873374"/>
              <a:gd name="connsiteX11958" fmla="*/ 4034356 w 5252311"/>
              <a:gd name="connsiteY11958" fmla="*/ 3002281 h 5873374"/>
              <a:gd name="connsiteX11959" fmla="*/ 4038613 w 5252311"/>
              <a:gd name="connsiteY11959" fmla="*/ 3010016 h 5873374"/>
              <a:gd name="connsiteX11960" fmla="*/ 4035119 w 5252311"/>
              <a:gd name="connsiteY11960" fmla="*/ 3018471 h 5873374"/>
              <a:gd name="connsiteX11961" fmla="*/ 4025777 w 5252311"/>
              <a:gd name="connsiteY11961" fmla="*/ 3021650 h 5873374"/>
              <a:gd name="connsiteX11962" fmla="*/ 4034356 w 5252311"/>
              <a:gd name="connsiteY11962" fmla="*/ 3002281 h 5873374"/>
              <a:gd name="connsiteX11963" fmla="*/ 18658 w 5252311"/>
              <a:gd name="connsiteY11963" fmla="*/ 3001673 h 5873374"/>
              <a:gd name="connsiteX11964" fmla="*/ 16966 w 5252311"/>
              <a:gd name="connsiteY11964" fmla="*/ 3007549 h 5873374"/>
              <a:gd name="connsiteX11965" fmla="*/ 8705 w 5252311"/>
              <a:gd name="connsiteY11965" fmla="*/ 3008489 h 5873374"/>
              <a:gd name="connsiteX11966" fmla="*/ 10485 w 5252311"/>
              <a:gd name="connsiteY11966" fmla="*/ 3002600 h 5873374"/>
              <a:gd name="connsiteX11967" fmla="*/ 18658 w 5252311"/>
              <a:gd name="connsiteY11967" fmla="*/ 3001673 h 5873374"/>
              <a:gd name="connsiteX11968" fmla="*/ 4376105 w 5252311"/>
              <a:gd name="connsiteY11968" fmla="*/ 2999263 h 5873374"/>
              <a:gd name="connsiteX11969" fmla="*/ 4375336 w 5252311"/>
              <a:gd name="connsiteY11969" fmla="*/ 3006542 h 5873374"/>
              <a:gd name="connsiteX11970" fmla="*/ 4372794 w 5252311"/>
              <a:gd name="connsiteY11970" fmla="*/ 3011160 h 5873374"/>
              <a:gd name="connsiteX11971" fmla="*/ 4372666 w 5252311"/>
              <a:gd name="connsiteY11971" fmla="*/ 3015165 h 5873374"/>
              <a:gd name="connsiteX11972" fmla="*/ 4374572 w 5252311"/>
              <a:gd name="connsiteY11972" fmla="*/ 3021396 h 5873374"/>
              <a:gd name="connsiteX11973" fmla="*/ 4386011 w 5252311"/>
              <a:gd name="connsiteY11973" fmla="*/ 3024829 h 5873374"/>
              <a:gd name="connsiteX11974" fmla="*/ 4387980 w 5252311"/>
              <a:gd name="connsiteY11974" fmla="*/ 3019552 h 5873374"/>
              <a:gd name="connsiteX11975" fmla="*/ 4394144 w 5252311"/>
              <a:gd name="connsiteY11975" fmla="*/ 3014657 h 5873374"/>
              <a:gd name="connsiteX11976" fmla="*/ 4401578 w 5252311"/>
              <a:gd name="connsiteY11976" fmla="*/ 3004002 h 5873374"/>
              <a:gd name="connsiteX11977" fmla="*/ 4389823 w 5252311"/>
              <a:gd name="connsiteY11977" fmla="*/ 3004638 h 5873374"/>
              <a:gd name="connsiteX11978" fmla="*/ 4385121 w 5252311"/>
              <a:gd name="connsiteY11978" fmla="*/ 3002476 h 5873374"/>
              <a:gd name="connsiteX11979" fmla="*/ 4376105 w 5252311"/>
              <a:gd name="connsiteY11979" fmla="*/ 2999263 h 5873374"/>
              <a:gd name="connsiteX11980" fmla="*/ 4189119 w 5252311"/>
              <a:gd name="connsiteY11980" fmla="*/ 2998660 h 5873374"/>
              <a:gd name="connsiteX11981" fmla="*/ 4194489 w 5252311"/>
              <a:gd name="connsiteY11981" fmla="*/ 3001006 h 5873374"/>
              <a:gd name="connsiteX11982" fmla="*/ 4192391 w 5252311"/>
              <a:gd name="connsiteY11982" fmla="*/ 3010778 h 5873374"/>
              <a:gd name="connsiteX11983" fmla="*/ 4187752 w 5252311"/>
              <a:gd name="connsiteY11983" fmla="*/ 3003612 h 5873374"/>
              <a:gd name="connsiteX11984" fmla="*/ 4189119 w 5252311"/>
              <a:gd name="connsiteY11984" fmla="*/ 2998660 h 5873374"/>
              <a:gd name="connsiteX11985" fmla="*/ 3759528 w 5252311"/>
              <a:gd name="connsiteY11985" fmla="*/ 2998656 h 5873374"/>
              <a:gd name="connsiteX11986" fmla="*/ 3762895 w 5252311"/>
              <a:gd name="connsiteY11986" fmla="*/ 3002091 h 5873374"/>
              <a:gd name="connsiteX11987" fmla="*/ 3759210 w 5252311"/>
              <a:gd name="connsiteY11987" fmla="*/ 3007421 h 5873374"/>
              <a:gd name="connsiteX11988" fmla="*/ 3755842 w 5252311"/>
              <a:gd name="connsiteY11988" fmla="*/ 3003999 h 5873374"/>
              <a:gd name="connsiteX11989" fmla="*/ 3759528 w 5252311"/>
              <a:gd name="connsiteY11989" fmla="*/ 2998656 h 5873374"/>
              <a:gd name="connsiteX11990" fmla="*/ 3800807 w 5252311"/>
              <a:gd name="connsiteY11990" fmla="*/ 2997707 h 5873374"/>
              <a:gd name="connsiteX11991" fmla="*/ 3805152 w 5252311"/>
              <a:gd name="connsiteY11991" fmla="*/ 3007918 h 5873374"/>
              <a:gd name="connsiteX11992" fmla="*/ 3804135 w 5252311"/>
              <a:gd name="connsiteY11992" fmla="*/ 3030550 h 5873374"/>
              <a:gd name="connsiteX11993" fmla="*/ 3806613 w 5252311"/>
              <a:gd name="connsiteY11993" fmla="*/ 3043901 h 5873374"/>
              <a:gd name="connsiteX11994" fmla="*/ 3801276 w 5252311"/>
              <a:gd name="connsiteY11994" fmla="*/ 3056298 h 5873374"/>
              <a:gd name="connsiteX11995" fmla="*/ 3792824 w 5252311"/>
              <a:gd name="connsiteY11995" fmla="*/ 3048987 h 5873374"/>
              <a:gd name="connsiteX11996" fmla="*/ 3783039 w 5252311"/>
              <a:gd name="connsiteY11996" fmla="*/ 3064435 h 5873374"/>
              <a:gd name="connsiteX11997" fmla="*/ 3759908 w 5252311"/>
              <a:gd name="connsiteY11997" fmla="*/ 3084143 h 5873374"/>
              <a:gd name="connsiteX11998" fmla="*/ 3763212 w 5252311"/>
              <a:gd name="connsiteY11998" fmla="*/ 3070093 h 5873374"/>
              <a:gd name="connsiteX11999" fmla="*/ 3774841 w 5252311"/>
              <a:gd name="connsiteY11999" fmla="*/ 3058841 h 5873374"/>
              <a:gd name="connsiteX12000" fmla="*/ 3783737 w 5252311"/>
              <a:gd name="connsiteY12000" fmla="*/ 3036336 h 5873374"/>
              <a:gd name="connsiteX12001" fmla="*/ 3793269 w 5252311"/>
              <a:gd name="connsiteY12001" fmla="*/ 3012432 h 5873374"/>
              <a:gd name="connsiteX12002" fmla="*/ 3800807 w 5252311"/>
              <a:gd name="connsiteY12002" fmla="*/ 2997707 h 5873374"/>
              <a:gd name="connsiteX12003" fmla="*/ 3107626 w 5252311"/>
              <a:gd name="connsiteY12003" fmla="*/ 2996624 h 5873374"/>
              <a:gd name="connsiteX12004" fmla="*/ 3105402 w 5252311"/>
              <a:gd name="connsiteY12004" fmla="*/ 3000568 h 5873374"/>
              <a:gd name="connsiteX12005" fmla="*/ 3107245 w 5252311"/>
              <a:gd name="connsiteY12005" fmla="*/ 3007664 h 5873374"/>
              <a:gd name="connsiteX12006" fmla="*/ 3111502 w 5252311"/>
              <a:gd name="connsiteY12006" fmla="*/ 3005909 h 5873374"/>
              <a:gd name="connsiteX12007" fmla="*/ 3116204 w 5252311"/>
              <a:gd name="connsiteY12007" fmla="*/ 2997835 h 5873374"/>
              <a:gd name="connsiteX12008" fmla="*/ 3107626 w 5252311"/>
              <a:gd name="connsiteY12008" fmla="*/ 2996624 h 5873374"/>
              <a:gd name="connsiteX12009" fmla="*/ 3399676 w 5252311"/>
              <a:gd name="connsiteY12009" fmla="*/ 2996180 h 5873374"/>
              <a:gd name="connsiteX12010" fmla="*/ 3404887 w 5252311"/>
              <a:gd name="connsiteY12010" fmla="*/ 2997768 h 5873374"/>
              <a:gd name="connsiteX12011" fmla="*/ 3399421 w 5252311"/>
              <a:gd name="connsiteY12011" fmla="*/ 3003175 h 5873374"/>
              <a:gd name="connsiteX12012" fmla="*/ 3394211 w 5252311"/>
              <a:gd name="connsiteY12012" fmla="*/ 3001585 h 5873374"/>
              <a:gd name="connsiteX12013" fmla="*/ 3399676 w 5252311"/>
              <a:gd name="connsiteY12013" fmla="*/ 2996180 h 5873374"/>
              <a:gd name="connsiteX12014" fmla="*/ 4223083 w 5252311"/>
              <a:gd name="connsiteY12014" fmla="*/ 2996046 h 5873374"/>
              <a:gd name="connsiteX12015" fmla="*/ 4222701 w 5252311"/>
              <a:gd name="connsiteY12015" fmla="*/ 3004881 h 5873374"/>
              <a:gd name="connsiteX12016" fmla="*/ 4219270 w 5252311"/>
              <a:gd name="connsiteY12016" fmla="*/ 3004057 h 5873374"/>
              <a:gd name="connsiteX12017" fmla="*/ 4223083 w 5252311"/>
              <a:gd name="connsiteY12017" fmla="*/ 2996046 h 5873374"/>
              <a:gd name="connsiteX12018" fmla="*/ 2736019 w 5252311"/>
              <a:gd name="connsiteY12018" fmla="*/ 2993955 h 5873374"/>
              <a:gd name="connsiteX12019" fmla="*/ 2732016 w 5252311"/>
              <a:gd name="connsiteY12019" fmla="*/ 2997390 h 5873374"/>
              <a:gd name="connsiteX12020" fmla="*/ 2740531 w 5252311"/>
              <a:gd name="connsiteY12020" fmla="*/ 3046126 h 5873374"/>
              <a:gd name="connsiteX12021" fmla="*/ 2749363 w 5252311"/>
              <a:gd name="connsiteY12021" fmla="*/ 3079820 h 5873374"/>
              <a:gd name="connsiteX12022" fmla="*/ 2764932 w 5252311"/>
              <a:gd name="connsiteY12022" fmla="*/ 3138372 h 5873374"/>
              <a:gd name="connsiteX12023" fmla="*/ 2763089 w 5252311"/>
              <a:gd name="connsiteY12023" fmla="*/ 3119363 h 5873374"/>
              <a:gd name="connsiteX12024" fmla="*/ 2774273 w 5252311"/>
              <a:gd name="connsiteY12024" fmla="*/ 3093298 h 5873374"/>
              <a:gd name="connsiteX12025" fmla="*/ 2775544 w 5252311"/>
              <a:gd name="connsiteY12025" fmla="*/ 3096922 h 5873374"/>
              <a:gd name="connsiteX12026" fmla="*/ 2780246 w 5252311"/>
              <a:gd name="connsiteY12026" fmla="*/ 3112815 h 5873374"/>
              <a:gd name="connsiteX12027" fmla="*/ 2784122 w 5252311"/>
              <a:gd name="connsiteY12027" fmla="*/ 3095904 h 5873374"/>
              <a:gd name="connsiteX12028" fmla="*/ 2787172 w 5252311"/>
              <a:gd name="connsiteY12028" fmla="*/ 3090755 h 5873374"/>
              <a:gd name="connsiteX12029" fmla="*/ 2795052 w 5252311"/>
              <a:gd name="connsiteY12029" fmla="*/ 3076260 h 5873374"/>
              <a:gd name="connsiteX12030" fmla="*/ 2791175 w 5252311"/>
              <a:gd name="connsiteY12030" fmla="*/ 3043011 h 5873374"/>
              <a:gd name="connsiteX12031" fmla="*/ 2771540 w 5252311"/>
              <a:gd name="connsiteY12031" fmla="*/ 3014593 h 5873374"/>
              <a:gd name="connsiteX12032" fmla="*/ 2763343 w 5252311"/>
              <a:gd name="connsiteY12032" fmla="*/ 3010588 h 5873374"/>
              <a:gd name="connsiteX12033" fmla="*/ 2761564 w 5252311"/>
              <a:gd name="connsiteY12033" fmla="*/ 3015420 h 5873374"/>
              <a:gd name="connsiteX12034" fmla="*/ 2762898 w 5252311"/>
              <a:gd name="connsiteY12034" fmla="*/ 3038879 h 5873374"/>
              <a:gd name="connsiteX12035" fmla="*/ 2741992 w 5252311"/>
              <a:gd name="connsiteY12035" fmla="*/ 3012813 h 5873374"/>
              <a:gd name="connsiteX12036" fmla="*/ 2741547 w 5252311"/>
              <a:gd name="connsiteY12036" fmla="*/ 3005973 h 5873374"/>
              <a:gd name="connsiteX12037" fmla="*/ 2739323 w 5252311"/>
              <a:gd name="connsiteY12037" fmla="*/ 2999362 h 5873374"/>
              <a:gd name="connsiteX12038" fmla="*/ 2736019 w 5252311"/>
              <a:gd name="connsiteY12038" fmla="*/ 2993955 h 5873374"/>
              <a:gd name="connsiteX12039" fmla="*/ 3330985 w 5252311"/>
              <a:gd name="connsiteY12039" fmla="*/ 2993703 h 5873374"/>
              <a:gd name="connsiteX12040" fmla="*/ 3328443 w 5252311"/>
              <a:gd name="connsiteY12040" fmla="*/ 3005589 h 5873374"/>
              <a:gd name="connsiteX12041" fmla="*/ 3323613 w 5252311"/>
              <a:gd name="connsiteY12041" fmla="*/ 3012368 h 5873374"/>
              <a:gd name="connsiteX12042" fmla="*/ 3311540 w 5252311"/>
              <a:gd name="connsiteY12042" fmla="*/ 3015483 h 5873374"/>
              <a:gd name="connsiteX12043" fmla="*/ 3306266 w 5252311"/>
              <a:gd name="connsiteY12043" fmla="*/ 3008362 h 5873374"/>
              <a:gd name="connsiteX12044" fmla="*/ 3311794 w 5252311"/>
              <a:gd name="connsiteY12044" fmla="*/ 3005973 h 5873374"/>
              <a:gd name="connsiteX12045" fmla="*/ 3322660 w 5252311"/>
              <a:gd name="connsiteY12045" fmla="*/ 3000947 h 5873374"/>
              <a:gd name="connsiteX12046" fmla="*/ 3330985 w 5252311"/>
              <a:gd name="connsiteY12046" fmla="*/ 2993703 h 5873374"/>
              <a:gd name="connsiteX12047" fmla="*/ 4012942 w 5252311"/>
              <a:gd name="connsiteY12047" fmla="*/ 2993698 h 5873374"/>
              <a:gd name="connsiteX12048" fmla="*/ 4013323 w 5252311"/>
              <a:gd name="connsiteY12048" fmla="*/ 2997954 h 5873374"/>
              <a:gd name="connsiteX12049" fmla="*/ 4007795 w 5252311"/>
              <a:gd name="connsiteY12049" fmla="*/ 3037416 h 5873374"/>
              <a:gd name="connsiteX12050" fmla="*/ 4010718 w 5252311"/>
              <a:gd name="connsiteY12050" fmla="*/ 3040340 h 5873374"/>
              <a:gd name="connsiteX12051" fmla="*/ 4026413 w 5252311"/>
              <a:gd name="connsiteY12051" fmla="*/ 3043391 h 5873374"/>
              <a:gd name="connsiteX12052" fmla="*/ 4025524 w 5252311"/>
              <a:gd name="connsiteY12052" fmla="*/ 3061828 h 5873374"/>
              <a:gd name="connsiteX12053" fmla="*/ 4022600 w 5252311"/>
              <a:gd name="connsiteY12053" fmla="*/ 3082617 h 5873374"/>
              <a:gd name="connsiteX12054" fmla="*/ 4014149 w 5252311"/>
              <a:gd name="connsiteY12054" fmla="*/ 3083380 h 5873374"/>
              <a:gd name="connsiteX12055" fmla="*/ 3999471 w 5252311"/>
              <a:gd name="connsiteY12055" fmla="*/ 3074098 h 5873374"/>
              <a:gd name="connsiteX12056" fmla="*/ 3996738 w 5252311"/>
              <a:gd name="connsiteY12056" fmla="*/ 3067295 h 5873374"/>
              <a:gd name="connsiteX12057" fmla="*/ 3991019 w 5252311"/>
              <a:gd name="connsiteY12057" fmla="*/ 3059730 h 5873374"/>
              <a:gd name="connsiteX12058" fmla="*/ 3984537 w 5252311"/>
              <a:gd name="connsiteY12058" fmla="*/ 3046189 h 5873374"/>
              <a:gd name="connsiteX12059" fmla="*/ 3988858 w 5252311"/>
              <a:gd name="connsiteY12059" fmla="*/ 3026163 h 5873374"/>
              <a:gd name="connsiteX12060" fmla="*/ 4012942 w 5252311"/>
              <a:gd name="connsiteY12060" fmla="*/ 2993698 h 5873374"/>
              <a:gd name="connsiteX12061" fmla="*/ 4495625 w 5252311"/>
              <a:gd name="connsiteY12061" fmla="*/ 2990891 h 5873374"/>
              <a:gd name="connsiteX12062" fmla="*/ 4491114 w 5252311"/>
              <a:gd name="connsiteY12062" fmla="*/ 2995086 h 5873374"/>
              <a:gd name="connsiteX12063" fmla="*/ 4489208 w 5252311"/>
              <a:gd name="connsiteY12063" fmla="*/ 2992924 h 5873374"/>
              <a:gd name="connsiteX12064" fmla="*/ 4495625 w 5252311"/>
              <a:gd name="connsiteY12064" fmla="*/ 2990891 h 5873374"/>
              <a:gd name="connsiteX12065" fmla="*/ 3199575 w 5252311"/>
              <a:gd name="connsiteY12065" fmla="*/ 2989125 h 5873374"/>
              <a:gd name="connsiteX12066" fmla="*/ 3186739 w 5252311"/>
              <a:gd name="connsiteY12066" fmla="*/ 2993066 h 5873374"/>
              <a:gd name="connsiteX12067" fmla="*/ 3179876 w 5252311"/>
              <a:gd name="connsiteY12067" fmla="*/ 3008236 h 5873374"/>
              <a:gd name="connsiteX12068" fmla="*/ 3193665 w 5252311"/>
              <a:gd name="connsiteY12068" fmla="*/ 3011542 h 5873374"/>
              <a:gd name="connsiteX12069" fmla="*/ 3198304 w 5252311"/>
              <a:gd name="connsiteY12069" fmla="*/ 2999425 h 5873374"/>
              <a:gd name="connsiteX12070" fmla="*/ 3199575 w 5252311"/>
              <a:gd name="connsiteY12070" fmla="*/ 2989125 h 5873374"/>
              <a:gd name="connsiteX12071" fmla="*/ 4078583 w 5252311"/>
              <a:gd name="connsiteY12071" fmla="*/ 2987275 h 5873374"/>
              <a:gd name="connsiteX12072" fmla="*/ 4076295 w 5252311"/>
              <a:gd name="connsiteY12072" fmla="*/ 2991594 h 5873374"/>
              <a:gd name="connsiteX12073" fmla="*/ 4075469 w 5252311"/>
              <a:gd name="connsiteY12073" fmla="*/ 2995794 h 5873374"/>
              <a:gd name="connsiteX12074" fmla="*/ 4076931 w 5252311"/>
              <a:gd name="connsiteY12074" fmla="*/ 3004122 h 5873374"/>
              <a:gd name="connsiteX12075" fmla="*/ 4058439 w 5252311"/>
              <a:gd name="connsiteY12075" fmla="*/ 3006157 h 5873374"/>
              <a:gd name="connsiteX12076" fmla="*/ 4057931 w 5252311"/>
              <a:gd name="connsiteY12076" fmla="*/ 2998849 h 5873374"/>
              <a:gd name="connsiteX12077" fmla="*/ 4078583 w 5252311"/>
              <a:gd name="connsiteY12077" fmla="*/ 2987275 h 5873374"/>
              <a:gd name="connsiteX12078" fmla="*/ 3086918 w 5252311"/>
              <a:gd name="connsiteY12078" fmla="*/ 2986575 h 5873374"/>
              <a:gd name="connsiteX12079" fmla="*/ 3084623 w 5252311"/>
              <a:gd name="connsiteY12079" fmla="*/ 2991161 h 5873374"/>
              <a:gd name="connsiteX12080" fmla="*/ 3085830 w 5252311"/>
              <a:gd name="connsiteY12080" fmla="*/ 3001711 h 5873374"/>
              <a:gd name="connsiteX12081" fmla="*/ 3091168 w 5252311"/>
              <a:gd name="connsiteY12081" fmla="*/ 3020824 h 5873374"/>
              <a:gd name="connsiteX12082" fmla="*/ 3094536 w 5252311"/>
              <a:gd name="connsiteY12082" fmla="*/ 3023748 h 5873374"/>
              <a:gd name="connsiteX12083" fmla="*/ 3089452 w 5252311"/>
              <a:gd name="connsiteY12083" fmla="*/ 2989190 h 5873374"/>
              <a:gd name="connsiteX12084" fmla="*/ 3086918 w 5252311"/>
              <a:gd name="connsiteY12084" fmla="*/ 2986575 h 5873374"/>
              <a:gd name="connsiteX12085" fmla="*/ 2760119 w 5252311"/>
              <a:gd name="connsiteY12085" fmla="*/ 2985263 h 5873374"/>
              <a:gd name="connsiteX12086" fmla="*/ 2758958 w 5252311"/>
              <a:gd name="connsiteY12086" fmla="*/ 2991986 h 5873374"/>
              <a:gd name="connsiteX12087" fmla="*/ 2767092 w 5252311"/>
              <a:gd name="connsiteY12087" fmla="*/ 2996115 h 5873374"/>
              <a:gd name="connsiteX12088" fmla="*/ 2764233 w 5252311"/>
              <a:gd name="connsiteY12088" fmla="*/ 2987027 h 5873374"/>
              <a:gd name="connsiteX12089" fmla="*/ 2760119 w 5252311"/>
              <a:gd name="connsiteY12089" fmla="*/ 2985263 h 5873374"/>
              <a:gd name="connsiteX12090" fmla="*/ 3854526 w 5252311"/>
              <a:gd name="connsiteY12090" fmla="*/ 2984545 h 5873374"/>
              <a:gd name="connsiteX12091" fmla="*/ 3866663 w 5252311"/>
              <a:gd name="connsiteY12091" fmla="*/ 2998338 h 5873374"/>
              <a:gd name="connsiteX12092" fmla="*/ 3858402 w 5252311"/>
              <a:gd name="connsiteY12092" fmla="*/ 2993257 h 5873374"/>
              <a:gd name="connsiteX12093" fmla="*/ 3854526 w 5252311"/>
              <a:gd name="connsiteY12093" fmla="*/ 2984545 h 5873374"/>
              <a:gd name="connsiteX12094" fmla="*/ 4320496 w 5252311"/>
              <a:gd name="connsiteY12094" fmla="*/ 2983846 h 5873374"/>
              <a:gd name="connsiteX12095" fmla="*/ 4317001 w 5252311"/>
              <a:gd name="connsiteY12095" fmla="*/ 2988998 h 5873374"/>
              <a:gd name="connsiteX12096" fmla="*/ 4318208 w 5252311"/>
              <a:gd name="connsiteY12096" fmla="*/ 2994339 h 5873374"/>
              <a:gd name="connsiteX12097" fmla="*/ 4321703 w 5252311"/>
              <a:gd name="connsiteY12097" fmla="*/ 2989190 h 5873374"/>
              <a:gd name="connsiteX12098" fmla="*/ 4320496 w 5252311"/>
              <a:gd name="connsiteY12098" fmla="*/ 2983846 h 5873374"/>
              <a:gd name="connsiteX12099" fmla="*/ 3250855 w 5252311"/>
              <a:gd name="connsiteY12099" fmla="*/ 2983788 h 5873374"/>
              <a:gd name="connsiteX12100" fmla="*/ 3247233 w 5252311"/>
              <a:gd name="connsiteY12100" fmla="*/ 2987157 h 5873374"/>
              <a:gd name="connsiteX12101" fmla="*/ 3250601 w 5252311"/>
              <a:gd name="connsiteY12101" fmla="*/ 2990781 h 5873374"/>
              <a:gd name="connsiteX12102" fmla="*/ 3254223 w 5252311"/>
              <a:gd name="connsiteY12102" fmla="*/ 2987411 h 5873374"/>
              <a:gd name="connsiteX12103" fmla="*/ 3250855 w 5252311"/>
              <a:gd name="connsiteY12103" fmla="*/ 2983788 h 5873374"/>
              <a:gd name="connsiteX12104" fmla="*/ 3206691 w 5252311"/>
              <a:gd name="connsiteY12104" fmla="*/ 2982198 h 5873374"/>
              <a:gd name="connsiteX12105" fmla="*/ 3205103 w 5252311"/>
              <a:gd name="connsiteY12105" fmla="*/ 2987603 h 5873374"/>
              <a:gd name="connsiteX12106" fmla="*/ 3208471 w 5252311"/>
              <a:gd name="connsiteY12106" fmla="*/ 2990969 h 5873374"/>
              <a:gd name="connsiteX12107" fmla="*/ 3206691 w 5252311"/>
              <a:gd name="connsiteY12107" fmla="*/ 2982198 h 5873374"/>
              <a:gd name="connsiteX12108" fmla="*/ 3005130 w 5252311"/>
              <a:gd name="connsiteY12108" fmla="*/ 2981857 h 5873374"/>
              <a:gd name="connsiteX12109" fmla="*/ 3008561 w 5252311"/>
              <a:gd name="connsiteY12109" fmla="*/ 2983576 h 5873374"/>
              <a:gd name="connsiteX12110" fmla="*/ 3004939 w 5252311"/>
              <a:gd name="connsiteY12110" fmla="*/ 2987135 h 5873374"/>
              <a:gd name="connsiteX12111" fmla="*/ 3001508 w 5252311"/>
              <a:gd name="connsiteY12111" fmla="*/ 2985419 h 5873374"/>
              <a:gd name="connsiteX12112" fmla="*/ 3005130 w 5252311"/>
              <a:gd name="connsiteY12112" fmla="*/ 2981857 h 5873374"/>
              <a:gd name="connsiteX12113" fmla="*/ 4049463 w 5252311"/>
              <a:gd name="connsiteY12113" fmla="*/ 2981331 h 5873374"/>
              <a:gd name="connsiteX12114" fmla="*/ 4053038 w 5252311"/>
              <a:gd name="connsiteY12114" fmla="*/ 2984672 h 5873374"/>
              <a:gd name="connsiteX12115" fmla="*/ 4051259 w 5252311"/>
              <a:gd name="connsiteY12115" fmla="*/ 2989882 h 5873374"/>
              <a:gd name="connsiteX12116" fmla="*/ 4047891 w 5252311"/>
              <a:gd name="connsiteY12116" fmla="*/ 2986578 h 5873374"/>
              <a:gd name="connsiteX12117" fmla="*/ 4049463 w 5252311"/>
              <a:gd name="connsiteY12117" fmla="*/ 2981331 h 5873374"/>
              <a:gd name="connsiteX12118" fmla="*/ 2548627 w 5252311"/>
              <a:gd name="connsiteY12118" fmla="*/ 2981176 h 5873374"/>
              <a:gd name="connsiteX12119" fmla="*/ 2552058 w 5252311"/>
              <a:gd name="connsiteY12119" fmla="*/ 2982893 h 5873374"/>
              <a:gd name="connsiteX12120" fmla="*/ 2548436 w 5252311"/>
              <a:gd name="connsiteY12120" fmla="*/ 2986452 h 5873374"/>
              <a:gd name="connsiteX12121" fmla="*/ 2545005 w 5252311"/>
              <a:gd name="connsiteY12121" fmla="*/ 2984741 h 5873374"/>
              <a:gd name="connsiteX12122" fmla="*/ 2548627 w 5252311"/>
              <a:gd name="connsiteY12122" fmla="*/ 2981176 h 5873374"/>
              <a:gd name="connsiteX12123" fmla="*/ 3329523 w 5252311"/>
              <a:gd name="connsiteY12123" fmla="*/ 2980157 h 5873374"/>
              <a:gd name="connsiteX12124" fmla="*/ 3343249 w 5252311"/>
              <a:gd name="connsiteY12124" fmla="*/ 2983278 h 5873374"/>
              <a:gd name="connsiteX12125" fmla="*/ 3325647 w 5252311"/>
              <a:gd name="connsiteY12125" fmla="*/ 2983782 h 5873374"/>
              <a:gd name="connsiteX12126" fmla="*/ 3329523 w 5252311"/>
              <a:gd name="connsiteY12126" fmla="*/ 2980157 h 5873374"/>
              <a:gd name="connsiteX12127" fmla="*/ 27450 w 5252311"/>
              <a:gd name="connsiteY12127" fmla="*/ 2979526 h 5873374"/>
              <a:gd name="connsiteX12128" fmla="*/ 30818 w 5252311"/>
              <a:gd name="connsiteY12128" fmla="*/ 2983149 h 5873374"/>
              <a:gd name="connsiteX12129" fmla="*/ 27196 w 5252311"/>
              <a:gd name="connsiteY12129" fmla="*/ 2986521 h 5873374"/>
              <a:gd name="connsiteX12130" fmla="*/ 23829 w 5252311"/>
              <a:gd name="connsiteY12130" fmla="*/ 2982893 h 5873374"/>
              <a:gd name="connsiteX12131" fmla="*/ 27450 w 5252311"/>
              <a:gd name="connsiteY12131" fmla="*/ 2979526 h 5873374"/>
              <a:gd name="connsiteX12132" fmla="*/ 3275637 w 5252311"/>
              <a:gd name="connsiteY12132" fmla="*/ 2977620 h 5873374"/>
              <a:gd name="connsiteX12133" fmla="*/ 3272015 w 5252311"/>
              <a:gd name="connsiteY12133" fmla="*/ 2980987 h 5873374"/>
              <a:gd name="connsiteX12134" fmla="*/ 3275383 w 5252311"/>
              <a:gd name="connsiteY12134" fmla="*/ 2984609 h 5873374"/>
              <a:gd name="connsiteX12135" fmla="*/ 3279005 w 5252311"/>
              <a:gd name="connsiteY12135" fmla="*/ 2981243 h 5873374"/>
              <a:gd name="connsiteX12136" fmla="*/ 3275637 w 5252311"/>
              <a:gd name="connsiteY12136" fmla="*/ 2977620 h 5873374"/>
              <a:gd name="connsiteX12137" fmla="*/ 3798861 w 5252311"/>
              <a:gd name="connsiteY12137" fmla="*/ 2977174 h 5873374"/>
              <a:gd name="connsiteX12138" fmla="*/ 3798480 w 5252311"/>
              <a:gd name="connsiteY12138" fmla="*/ 2986011 h 5873374"/>
              <a:gd name="connsiteX12139" fmla="*/ 3795049 w 5252311"/>
              <a:gd name="connsiteY12139" fmla="*/ 2985186 h 5873374"/>
              <a:gd name="connsiteX12140" fmla="*/ 3798861 w 5252311"/>
              <a:gd name="connsiteY12140" fmla="*/ 2977174 h 5873374"/>
              <a:gd name="connsiteX12141" fmla="*/ 3223086 w 5252311"/>
              <a:gd name="connsiteY12141" fmla="*/ 2975715 h 5873374"/>
              <a:gd name="connsiteX12142" fmla="*/ 3219464 w 5252311"/>
              <a:gd name="connsiteY12142" fmla="*/ 2979272 h 5873374"/>
              <a:gd name="connsiteX12143" fmla="*/ 3222895 w 5252311"/>
              <a:gd name="connsiteY12143" fmla="*/ 2980987 h 5873374"/>
              <a:gd name="connsiteX12144" fmla="*/ 3226517 w 5252311"/>
              <a:gd name="connsiteY12144" fmla="*/ 2977424 h 5873374"/>
              <a:gd name="connsiteX12145" fmla="*/ 3223086 w 5252311"/>
              <a:gd name="connsiteY12145" fmla="*/ 2975715 h 5873374"/>
              <a:gd name="connsiteX12146" fmla="*/ 2952451 w 5252311"/>
              <a:gd name="connsiteY12146" fmla="*/ 2972151 h 5873374"/>
              <a:gd name="connsiteX12147" fmla="*/ 2933769 w 5252311"/>
              <a:gd name="connsiteY12147" fmla="*/ 2984929 h 5873374"/>
              <a:gd name="connsiteX12148" fmla="*/ 2929639 w 5252311"/>
              <a:gd name="connsiteY12148" fmla="*/ 2999362 h 5873374"/>
              <a:gd name="connsiteX12149" fmla="*/ 2931799 w 5252311"/>
              <a:gd name="connsiteY12149" fmla="*/ 3008045 h 5873374"/>
              <a:gd name="connsiteX12150" fmla="*/ 2927796 w 5252311"/>
              <a:gd name="connsiteY12150" fmla="*/ 3022349 h 5873374"/>
              <a:gd name="connsiteX12151" fmla="*/ 2922585 w 5252311"/>
              <a:gd name="connsiteY12151" fmla="*/ 3029597 h 5873374"/>
              <a:gd name="connsiteX12152" fmla="*/ 2926398 w 5252311"/>
              <a:gd name="connsiteY12152" fmla="*/ 3036590 h 5873374"/>
              <a:gd name="connsiteX12153" fmla="*/ 2927478 w 5252311"/>
              <a:gd name="connsiteY12153" fmla="*/ 3040849 h 5873374"/>
              <a:gd name="connsiteX12154" fmla="*/ 2923475 w 5252311"/>
              <a:gd name="connsiteY12154" fmla="*/ 3096222 h 5873374"/>
              <a:gd name="connsiteX12155" fmla="*/ 2916104 w 5252311"/>
              <a:gd name="connsiteY12155" fmla="*/ 3122669 h 5873374"/>
              <a:gd name="connsiteX12156" fmla="*/ 2913625 w 5252311"/>
              <a:gd name="connsiteY12156" fmla="*/ 3160877 h 5873374"/>
              <a:gd name="connsiteX12157" fmla="*/ 2916104 w 5252311"/>
              <a:gd name="connsiteY12157" fmla="*/ 3178868 h 5873374"/>
              <a:gd name="connsiteX12158" fmla="*/ 2935802 w 5252311"/>
              <a:gd name="connsiteY12158" fmla="*/ 3220891 h 5873374"/>
              <a:gd name="connsiteX12159" fmla="*/ 2931291 w 5252311"/>
              <a:gd name="connsiteY12159" fmla="*/ 3193427 h 5873374"/>
              <a:gd name="connsiteX12160" fmla="*/ 2941521 w 5252311"/>
              <a:gd name="connsiteY12160" fmla="*/ 3132014 h 5873374"/>
              <a:gd name="connsiteX12161" fmla="*/ 2952832 w 5252311"/>
              <a:gd name="connsiteY12161" fmla="*/ 3109890 h 5873374"/>
              <a:gd name="connsiteX12162" fmla="*/ 2951244 w 5252311"/>
              <a:gd name="connsiteY12162" fmla="*/ 3105059 h 5873374"/>
              <a:gd name="connsiteX12163" fmla="*/ 2951180 w 5252311"/>
              <a:gd name="connsiteY12163" fmla="*/ 3081664 h 5873374"/>
              <a:gd name="connsiteX12164" fmla="*/ 2944825 w 5252311"/>
              <a:gd name="connsiteY12164" fmla="*/ 3070538 h 5873374"/>
              <a:gd name="connsiteX12165" fmla="*/ 2937391 w 5252311"/>
              <a:gd name="connsiteY12165" fmla="*/ 3057633 h 5873374"/>
              <a:gd name="connsiteX12166" fmla="*/ 2935739 w 5252311"/>
              <a:gd name="connsiteY12166" fmla="*/ 3032775 h 5873374"/>
              <a:gd name="connsiteX12167" fmla="*/ 2935548 w 5252311"/>
              <a:gd name="connsiteY12167" fmla="*/ 3028389 h 5873374"/>
              <a:gd name="connsiteX12168" fmla="*/ 2943300 w 5252311"/>
              <a:gd name="connsiteY12168" fmla="*/ 3036590 h 5873374"/>
              <a:gd name="connsiteX12169" fmla="*/ 2948130 w 5252311"/>
              <a:gd name="connsiteY12169" fmla="*/ 3044664 h 5873374"/>
              <a:gd name="connsiteX12170" fmla="*/ 2950544 w 5252311"/>
              <a:gd name="connsiteY12170" fmla="*/ 3035954 h 5873374"/>
              <a:gd name="connsiteX12171" fmla="*/ 2958551 w 5252311"/>
              <a:gd name="connsiteY12171" fmla="*/ 3028325 h 5873374"/>
              <a:gd name="connsiteX12172" fmla="*/ 2966939 w 5252311"/>
              <a:gd name="connsiteY12172" fmla="*/ 3018980 h 5873374"/>
              <a:gd name="connsiteX12173" fmla="*/ 2972912 w 5252311"/>
              <a:gd name="connsiteY12173" fmla="*/ 3008681 h 5873374"/>
              <a:gd name="connsiteX12174" fmla="*/ 2976216 w 5252311"/>
              <a:gd name="connsiteY12174" fmla="*/ 3005335 h 5873374"/>
              <a:gd name="connsiteX12175" fmla="*/ 2971069 w 5252311"/>
              <a:gd name="connsiteY12175" fmla="*/ 3001646 h 5873374"/>
              <a:gd name="connsiteX12176" fmla="*/ 2965922 w 5252311"/>
              <a:gd name="connsiteY12176" fmla="*/ 2997963 h 5873374"/>
              <a:gd name="connsiteX12177" fmla="*/ 2970942 w 5252311"/>
              <a:gd name="connsiteY12177" fmla="*/ 2994656 h 5873374"/>
              <a:gd name="connsiteX12178" fmla="*/ 2976661 w 5252311"/>
              <a:gd name="connsiteY12178" fmla="*/ 2982198 h 5873374"/>
              <a:gd name="connsiteX12179" fmla="*/ 2969544 w 5252311"/>
              <a:gd name="connsiteY12179" fmla="*/ 2984420 h 5873374"/>
              <a:gd name="connsiteX12180" fmla="*/ 2964397 w 5252311"/>
              <a:gd name="connsiteY12180" fmla="*/ 2981624 h 5873374"/>
              <a:gd name="connsiteX12181" fmla="*/ 2952451 w 5252311"/>
              <a:gd name="connsiteY12181" fmla="*/ 2972151 h 5873374"/>
              <a:gd name="connsiteX12182" fmla="*/ 3429232 w 5252311"/>
              <a:gd name="connsiteY12182" fmla="*/ 2970697 h 5873374"/>
              <a:gd name="connsiteX12183" fmla="*/ 3423569 w 5252311"/>
              <a:gd name="connsiteY12183" fmla="*/ 2980542 h 5873374"/>
              <a:gd name="connsiteX12184" fmla="*/ 3417468 w 5252311"/>
              <a:gd name="connsiteY12184" fmla="*/ 2998915 h 5873374"/>
              <a:gd name="connsiteX12185" fmla="*/ 3410288 w 5252311"/>
              <a:gd name="connsiteY12185" fmla="*/ 2995478 h 5873374"/>
              <a:gd name="connsiteX12186" fmla="*/ 3418358 w 5252311"/>
              <a:gd name="connsiteY12186" fmla="*/ 2974439 h 5873374"/>
              <a:gd name="connsiteX12187" fmla="*/ 3429232 w 5252311"/>
              <a:gd name="connsiteY12187" fmla="*/ 2970697 h 5873374"/>
              <a:gd name="connsiteX12188" fmla="*/ 2877341 w 5252311"/>
              <a:gd name="connsiteY12188" fmla="*/ 2970375 h 5873374"/>
              <a:gd name="connsiteX12189" fmla="*/ 2875435 w 5252311"/>
              <a:gd name="connsiteY12189" fmla="*/ 2993514 h 5873374"/>
              <a:gd name="connsiteX12190" fmla="*/ 2877786 w 5252311"/>
              <a:gd name="connsiteY12190" fmla="*/ 2986650 h 5873374"/>
              <a:gd name="connsiteX12191" fmla="*/ 2879375 w 5252311"/>
              <a:gd name="connsiteY12191" fmla="*/ 2977362 h 5873374"/>
              <a:gd name="connsiteX12192" fmla="*/ 2882552 w 5252311"/>
              <a:gd name="connsiteY12192" fmla="*/ 2971833 h 5873374"/>
              <a:gd name="connsiteX12193" fmla="*/ 2877341 w 5252311"/>
              <a:gd name="connsiteY12193" fmla="*/ 2970375 h 5873374"/>
              <a:gd name="connsiteX12194" fmla="*/ 4371141 w 5252311"/>
              <a:gd name="connsiteY12194" fmla="*/ 2968781 h 5873374"/>
              <a:gd name="connsiteX12195" fmla="*/ 4371141 w 5252311"/>
              <a:gd name="connsiteY12195" fmla="*/ 2973042 h 5873374"/>
              <a:gd name="connsiteX12196" fmla="*/ 4377559 w 5252311"/>
              <a:gd name="connsiteY12196" fmla="*/ 2969736 h 5873374"/>
              <a:gd name="connsiteX12197" fmla="*/ 4371141 w 5252311"/>
              <a:gd name="connsiteY12197" fmla="*/ 2968781 h 5873374"/>
              <a:gd name="connsiteX12198" fmla="*/ 4047375 w 5252311"/>
              <a:gd name="connsiteY12198" fmla="*/ 2967966 h 5873374"/>
              <a:gd name="connsiteX12199" fmla="*/ 4055199 w 5252311"/>
              <a:gd name="connsiteY12199" fmla="*/ 2970555 h 5873374"/>
              <a:gd name="connsiteX12200" fmla="*/ 4062189 w 5252311"/>
              <a:gd name="connsiteY12200" fmla="*/ 2980791 h 5873374"/>
              <a:gd name="connsiteX12201" fmla="*/ 4053992 w 5252311"/>
              <a:gd name="connsiteY12201" fmla="*/ 2977676 h 5873374"/>
              <a:gd name="connsiteX12202" fmla="*/ 4047375 w 5252311"/>
              <a:gd name="connsiteY12202" fmla="*/ 2967966 h 5873374"/>
              <a:gd name="connsiteX12203" fmla="*/ 3054503 w 5252311"/>
              <a:gd name="connsiteY12203" fmla="*/ 2965859 h 5873374"/>
              <a:gd name="connsiteX12204" fmla="*/ 3039761 w 5252311"/>
              <a:gd name="connsiteY12204" fmla="*/ 2975962 h 5873374"/>
              <a:gd name="connsiteX12205" fmla="*/ 3039443 w 5252311"/>
              <a:gd name="connsiteY12205" fmla="*/ 3004384 h 5873374"/>
              <a:gd name="connsiteX12206" fmla="*/ 3033406 w 5252311"/>
              <a:gd name="connsiteY12206" fmla="*/ 3035255 h 5873374"/>
              <a:gd name="connsiteX12207" fmla="*/ 3036965 w 5252311"/>
              <a:gd name="connsiteY12207" fmla="*/ 3038751 h 5873374"/>
              <a:gd name="connsiteX12208" fmla="*/ 3043637 w 5252311"/>
              <a:gd name="connsiteY12208" fmla="*/ 3034238 h 5873374"/>
              <a:gd name="connsiteX12209" fmla="*/ 3045988 w 5252311"/>
              <a:gd name="connsiteY12209" fmla="*/ 3027308 h 5873374"/>
              <a:gd name="connsiteX12210" fmla="*/ 3049547 w 5252311"/>
              <a:gd name="connsiteY12210" fmla="*/ 3006350 h 5873374"/>
              <a:gd name="connsiteX12211" fmla="*/ 3055075 w 5252311"/>
              <a:gd name="connsiteY12211" fmla="*/ 2978953 h 5873374"/>
              <a:gd name="connsiteX12212" fmla="*/ 3054503 w 5252311"/>
              <a:gd name="connsiteY12212" fmla="*/ 2965859 h 5873374"/>
              <a:gd name="connsiteX12213" fmla="*/ 4321894 w 5252311"/>
              <a:gd name="connsiteY12213" fmla="*/ 2964394 h 5873374"/>
              <a:gd name="connsiteX12214" fmla="*/ 4317382 w 5252311"/>
              <a:gd name="connsiteY12214" fmla="*/ 2968595 h 5873374"/>
              <a:gd name="connsiteX12215" fmla="*/ 4319416 w 5252311"/>
              <a:gd name="connsiteY12215" fmla="*/ 2970624 h 5873374"/>
              <a:gd name="connsiteX12216" fmla="*/ 4321894 w 5252311"/>
              <a:gd name="connsiteY12216" fmla="*/ 2964394 h 5873374"/>
              <a:gd name="connsiteX12217" fmla="*/ 4340894 w 5252311"/>
              <a:gd name="connsiteY12217" fmla="*/ 2964203 h 5873374"/>
              <a:gd name="connsiteX12218" fmla="*/ 4336509 w 5252311"/>
              <a:gd name="connsiteY12218" fmla="*/ 2968210 h 5873374"/>
              <a:gd name="connsiteX12219" fmla="*/ 4341910 w 5252311"/>
              <a:gd name="connsiteY12219" fmla="*/ 2974057 h 5873374"/>
              <a:gd name="connsiteX12220" fmla="*/ 4340894 w 5252311"/>
              <a:gd name="connsiteY12220" fmla="*/ 2964203 h 5873374"/>
              <a:gd name="connsiteX12221" fmla="*/ 2552758 w 5252311"/>
              <a:gd name="connsiteY12221" fmla="*/ 2963754 h 5873374"/>
              <a:gd name="connsiteX12222" fmla="*/ 2556126 w 5252311"/>
              <a:gd name="connsiteY12222" fmla="*/ 2967193 h 5873374"/>
              <a:gd name="connsiteX12223" fmla="*/ 2552440 w 5252311"/>
              <a:gd name="connsiteY12223" fmla="*/ 2972535 h 5873374"/>
              <a:gd name="connsiteX12224" fmla="*/ 2549072 w 5252311"/>
              <a:gd name="connsiteY12224" fmla="*/ 2969101 h 5873374"/>
              <a:gd name="connsiteX12225" fmla="*/ 2552758 w 5252311"/>
              <a:gd name="connsiteY12225" fmla="*/ 2963754 h 5873374"/>
              <a:gd name="connsiteX12226" fmla="*/ 13854 w 5252311"/>
              <a:gd name="connsiteY12226" fmla="*/ 2961153 h 5873374"/>
              <a:gd name="connsiteX12227" fmla="*/ 13218 w 5252311"/>
              <a:gd name="connsiteY12227" fmla="*/ 2969546 h 5873374"/>
              <a:gd name="connsiteX12228" fmla="*/ 3861 w 5252311"/>
              <a:gd name="connsiteY12228" fmla="*/ 2973972 h 5873374"/>
              <a:gd name="connsiteX12229" fmla="*/ 3861 w 5252311"/>
              <a:gd name="connsiteY12229" fmla="*/ 2968448 h 5873374"/>
              <a:gd name="connsiteX12230" fmla="*/ 4259 w 5252311"/>
              <a:gd name="connsiteY12230" fmla="*/ 2969226 h 5873374"/>
              <a:gd name="connsiteX12231" fmla="*/ 10232 w 5252311"/>
              <a:gd name="connsiteY12231" fmla="*/ 2964203 h 5873374"/>
              <a:gd name="connsiteX12232" fmla="*/ 13854 w 5252311"/>
              <a:gd name="connsiteY12232" fmla="*/ 2961153 h 5873374"/>
              <a:gd name="connsiteX12233" fmla="*/ 3290824 w 5252311"/>
              <a:gd name="connsiteY12233" fmla="*/ 2957086 h 5873374"/>
              <a:gd name="connsiteX12234" fmla="*/ 3285105 w 5252311"/>
              <a:gd name="connsiteY12234" fmla="*/ 2960392 h 5873374"/>
              <a:gd name="connsiteX12235" fmla="*/ 3286376 w 5252311"/>
              <a:gd name="connsiteY12235" fmla="*/ 2963951 h 5873374"/>
              <a:gd name="connsiteX12236" fmla="*/ 3292095 w 5252311"/>
              <a:gd name="connsiteY12236" fmla="*/ 2960640 h 5873374"/>
              <a:gd name="connsiteX12237" fmla="*/ 3290824 w 5252311"/>
              <a:gd name="connsiteY12237" fmla="*/ 2957086 h 5873374"/>
              <a:gd name="connsiteX12238" fmla="*/ 3808837 w 5252311"/>
              <a:gd name="connsiteY12238" fmla="*/ 2954732 h 5873374"/>
              <a:gd name="connsiteX12239" fmla="*/ 3810045 w 5252311"/>
              <a:gd name="connsiteY12239" fmla="*/ 2960071 h 5873374"/>
              <a:gd name="connsiteX12240" fmla="*/ 3806550 w 5252311"/>
              <a:gd name="connsiteY12240" fmla="*/ 2965222 h 5873374"/>
              <a:gd name="connsiteX12241" fmla="*/ 3805342 w 5252311"/>
              <a:gd name="connsiteY12241" fmla="*/ 2959879 h 5873374"/>
              <a:gd name="connsiteX12242" fmla="*/ 3808837 w 5252311"/>
              <a:gd name="connsiteY12242" fmla="*/ 2954732 h 5873374"/>
              <a:gd name="connsiteX12243" fmla="*/ 4609241 w 5252311"/>
              <a:gd name="connsiteY12243" fmla="*/ 2953126 h 5873374"/>
              <a:gd name="connsiteX12244" fmla="*/ 4611592 w 5252311"/>
              <a:gd name="connsiteY12244" fmla="*/ 2960057 h 5873374"/>
              <a:gd name="connsiteX12245" fmla="*/ 4614198 w 5252311"/>
              <a:gd name="connsiteY12245" fmla="*/ 2970165 h 5873374"/>
              <a:gd name="connsiteX12246" fmla="*/ 4615087 w 5252311"/>
              <a:gd name="connsiteY12246" fmla="*/ 2984278 h 5873374"/>
              <a:gd name="connsiteX12247" fmla="*/ 4608288 w 5252311"/>
              <a:gd name="connsiteY12247" fmla="*/ 2990001 h 5873374"/>
              <a:gd name="connsiteX12248" fmla="*/ 4609241 w 5252311"/>
              <a:gd name="connsiteY12248" fmla="*/ 2953126 h 5873374"/>
              <a:gd name="connsiteX12249" fmla="*/ 4127067 w 5252311"/>
              <a:gd name="connsiteY12249" fmla="*/ 2952882 h 5873374"/>
              <a:gd name="connsiteX12250" fmla="*/ 4132405 w 5252311"/>
              <a:gd name="connsiteY12250" fmla="*/ 2970047 h 5873374"/>
              <a:gd name="connsiteX12251" fmla="*/ 4135709 w 5252311"/>
              <a:gd name="connsiteY12251" fmla="*/ 2957141 h 5873374"/>
              <a:gd name="connsiteX12252" fmla="*/ 4127067 w 5252311"/>
              <a:gd name="connsiteY12252" fmla="*/ 2952882 h 5873374"/>
              <a:gd name="connsiteX12253" fmla="*/ 3000872 w 5252311"/>
              <a:gd name="connsiteY12253" fmla="*/ 2952382 h 5873374"/>
              <a:gd name="connsiteX12254" fmla="*/ 2993056 w 5252311"/>
              <a:gd name="connsiteY12254" fmla="*/ 2971005 h 5873374"/>
              <a:gd name="connsiteX12255" fmla="*/ 2990514 w 5252311"/>
              <a:gd name="connsiteY12255" fmla="*/ 2986704 h 5873374"/>
              <a:gd name="connsiteX12256" fmla="*/ 2991785 w 5252311"/>
              <a:gd name="connsiteY12256" fmla="*/ 3009571 h 5873374"/>
              <a:gd name="connsiteX12257" fmla="*/ 2994263 w 5252311"/>
              <a:gd name="connsiteY12257" fmla="*/ 3032521 h 5873374"/>
              <a:gd name="connsiteX12258" fmla="*/ 2996995 w 5252311"/>
              <a:gd name="connsiteY12258" fmla="*/ 3044409 h 5873374"/>
              <a:gd name="connsiteX12259" fmla="*/ 2994835 w 5252311"/>
              <a:gd name="connsiteY12259" fmla="*/ 3055726 h 5873374"/>
              <a:gd name="connsiteX12260" fmla="*/ 2994771 w 5252311"/>
              <a:gd name="connsiteY12260" fmla="*/ 3062019 h 5873374"/>
              <a:gd name="connsiteX12261" fmla="*/ 2997631 w 5252311"/>
              <a:gd name="connsiteY12261" fmla="*/ 3090564 h 5873374"/>
              <a:gd name="connsiteX12262" fmla="*/ 2990260 w 5252311"/>
              <a:gd name="connsiteY12262" fmla="*/ 3080964 h 5873374"/>
              <a:gd name="connsiteX12263" fmla="*/ 2982571 w 5252311"/>
              <a:gd name="connsiteY12263" fmla="*/ 3070983 h 5873374"/>
              <a:gd name="connsiteX12264" fmla="*/ 2979965 w 5252311"/>
              <a:gd name="connsiteY12264" fmla="*/ 3106394 h 5873374"/>
              <a:gd name="connsiteX12265" fmla="*/ 2996106 w 5252311"/>
              <a:gd name="connsiteY12265" fmla="*/ 3118727 h 5873374"/>
              <a:gd name="connsiteX12266" fmla="*/ 3005637 w 5252311"/>
              <a:gd name="connsiteY12266" fmla="*/ 3143203 h 5873374"/>
              <a:gd name="connsiteX12267" fmla="*/ 3014597 w 5252311"/>
              <a:gd name="connsiteY12267" fmla="*/ 3150387 h 5873374"/>
              <a:gd name="connsiteX12268" fmla="*/ 3022604 w 5252311"/>
              <a:gd name="connsiteY12268" fmla="*/ 3142440 h 5873374"/>
              <a:gd name="connsiteX12269" fmla="*/ 3013898 w 5252311"/>
              <a:gd name="connsiteY12269" fmla="*/ 3125275 h 5873374"/>
              <a:gd name="connsiteX12270" fmla="*/ 3007480 w 5252311"/>
              <a:gd name="connsiteY12270" fmla="*/ 3113069 h 5873374"/>
              <a:gd name="connsiteX12271" fmla="*/ 3003413 w 5252311"/>
              <a:gd name="connsiteY12271" fmla="*/ 3108365 h 5873374"/>
              <a:gd name="connsiteX12272" fmla="*/ 3003540 w 5252311"/>
              <a:gd name="connsiteY12272" fmla="*/ 3104169 h 5873374"/>
              <a:gd name="connsiteX12273" fmla="*/ 3012246 w 5252311"/>
              <a:gd name="connsiteY12273" fmla="*/ 3106585 h 5873374"/>
              <a:gd name="connsiteX12274" fmla="*/ 3016821 w 5252311"/>
              <a:gd name="connsiteY12274" fmla="*/ 3100799 h 5873374"/>
              <a:gd name="connsiteX12275" fmla="*/ 3014534 w 5252311"/>
              <a:gd name="connsiteY12275" fmla="*/ 3085796 h 5873374"/>
              <a:gd name="connsiteX12276" fmla="*/ 3011801 w 5252311"/>
              <a:gd name="connsiteY12276" fmla="*/ 3088848 h 5873374"/>
              <a:gd name="connsiteX12277" fmla="*/ 3008433 w 5252311"/>
              <a:gd name="connsiteY12277" fmla="*/ 3094506 h 5873374"/>
              <a:gd name="connsiteX12278" fmla="*/ 3011611 w 5252311"/>
              <a:gd name="connsiteY12278" fmla="*/ 3074607 h 5873374"/>
              <a:gd name="connsiteX12279" fmla="*/ 3013263 w 5252311"/>
              <a:gd name="connsiteY12279" fmla="*/ 3066597 h 5873374"/>
              <a:gd name="connsiteX12280" fmla="*/ 3011293 w 5252311"/>
              <a:gd name="connsiteY12280" fmla="*/ 3053373 h 5873374"/>
              <a:gd name="connsiteX12281" fmla="*/ 3009259 w 5252311"/>
              <a:gd name="connsiteY12281" fmla="*/ 3031313 h 5873374"/>
              <a:gd name="connsiteX12282" fmla="*/ 3006908 w 5252311"/>
              <a:gd name="connsiteY12282" fmla="*/ 3014212 h 5873374"/>
              <a:gd name="connsiteX12283" fmla="*/ 3002397 w 5252311"/>
              <a:gd name="connsiteY12283" fmla="*/ 3007727 h 5873374"/>
              <a:gd name="connsiteX12284" fmla="*/ 2997250 w 5252311"/>
              <a:gd name="connsiteY12284" fmla="*/ 3004765 h 5873374"/>
              <a:gd name="connsiteX12285" fmla="*/ 3006273 w 5252311"/>
              <a:gd name="connsiteY12285" fmla="*/ 2998152 h 5873374"/>
              <a:gd name="connsiteX12286" fmla="*/ 3021396 w 5252311"/>
              <a:gd name="connsiteY12286" fmla="*/ 2972788 h 5873374"/>
              <a:gd name="connsiteX12287" fmla="*/ 3013009 w 5252311"/>
              <a:gd name="connsiteY12287" fmla="*/ 2961214 h 5873374"/>
              <a:gd name="connsiteX12288" fmla="*/ 3003985 w 5252311"/>
              <a:gd name="connsiteY12288" fmla="*/ 2957719 h 5873374"/>
              <a:gd name="connsiteX12289" fmla="*/ 3000872 w 5252311"/>
              <a:gd name="connsiteY12289" fmla="*/ 2952382 h 5873374"/>
              <a:gd name="connsiteX12290" fmla="*/ 2549707 w 5252311"/>
              <a:gd name="connsiteY12290" fmla="*/ 2951361 h 5873374"/>
              <a:gd name="connsiteX12291" fmla="*/ 2553075 w 5252311"/>
              <a:gd name="connsiteY12291" fmla="*/ 2954986 h 5873374"/>
              <a:gd name="connsiteX12292" fmla="*/ 2549453 w 5252311"/>
              <a:gd name="connsiteY12292" fmla="*/ 2958356 h 5873374"/>
              <a:gd name="connsiteX12293" fmla="*/ 2546085 w 5252311"/>
              <a:gd name="connsiteY12293" fmla="*/ 2954732 h 5873374"/>
              <a:gd name="connsiteX12294" fmla="*/ 2549707 w 5252311"/>
              <a:gd name="connsiteY12294" fmla="*/ 2951361 h 5873374"/>
              <a:gd name="connsiteX12295" fmla="*/ 3219019 w 5252311"/>
              <a:gd name="connsiteY12295" fmla="*/ 2950985 h 5873374"/>
              <a:gd name="connsiteX12296" fmla="*/ 3214253 w 5252311"/>
              <a:gd name="connsiteY12296" fmla="*/ 2956067 h 5873374"/>
              <a:gd name="connsiteX12297" fmla="*/ 3216668 w 5252311"/>
              <a:gd name="connsiteY12297" fmla="*/ 2961408 h 5873374"/>
              <a:gd name="connsiteX12298" fmla="*/ 3221434 w 5252311"/>
              <a:gd name="connsiteY12298" fmla="*/ 2956320 h 5873374"/>
              <a:gd name="connsiteX12299" fmla="*/ 3219019 w 5252311"/>
              <a:gd name="connsiteY12299" fmla="*/ 2950985 h 5873374"/>
              <a:gd name="connsiteX12300" fmla="*/ 3270315 w 5252311"/>
              <a:gd name="connsiteY12300" fmla="*/ 2950656 h 5873374"/>
              <a:gd name="connsiteX12301" fmla="*/ 3269346 w 5252311"/>
              <a:gd name="connsiteY12301" fmla="*/ 2957086 h 5873374"/>
              <a:gd name="connsiteX12302" fmla="*/ 3272460 w 5252311"/>
              <a:gd name="connsiteY12302" fmla="*/ 2968844 h 5873374"/>
              <a:gd name="connsiteX12303" fmla="*/ 3272905 w 5252311"/>
              <a:gd name="connsiteY12303" fmla="*/ 2952951 h 5873374"/>
              <a:gd name="connsiteX12304" fmla="*/ 3270315 w 5252311"/>
              <a:gd name="connsiteY12304" fmla="*/ 2950656 h 5873374"/>
              <a:gd name="connsiteX12305" fmla="*/ 3780942 w 5252311"/>
              <a:gd name="connsiteY12305" fmla="*/ 2950280 h 5873374"/>
              <a:gd name="connsiteX12306" fmla="*/ 3774588 w 5252311"/>
              <a:gd name="connsiteY12306" fmla="*/ 2964077 h 5873374"/>
              <a:gd name="connsiteX12307" fmla="*/ 3767153 w 5252311"/>
              <a:gd name="connsiteY12307" fmla="*/ 2972593 h 5873374"/>
              <a:gd name="connsiteX12308" fmla="*/ 3773189 w 5252311"/>
              <a:gd name="connsiteY12308" fmla="*/ 2961406 h 5873374"/>
              <a:gd name="connsiteX12309" fmla="*/ 3780942 w 5252311"/>
              <a:gd name="connsiteY12309" fmla="*/ 2950280 h 5873374"/>
              <a:gd name="connsiteX12310" fmla="*/ 3234715 w 5252311"/>
              <a:gd name="connsiteY12310" fmla="*/ 2944557 h 5873374"/>
              <a:gd name="connsiteX12311" fmla="*/ 3231156 w 5252311"/>
              <a:gd name="connsiteY12311" fmla="*/ 2946020 h 5873374"/>
              <a:gd name="connsiteX12312" fmla="*/ 3234524 w 5252311"/>
              <a:gd name="connsiteY12312" fmla="*/ 2949839 h 5873374"/>
              <a:gd name="connsiteX12313" fmla="*/ 3238082 w 5252311"/>
              <a:gd name="connsiteY12313" fmla="*/ 2948375 h 5873374"/>
              <a:gd name="connsiteX12314" fmla="*/ 3234715 w 5252311"/>
              <a:gd name="connsiteY12314" fmla="*/ 2944557 h 5873374"/>
              <a:gd name="connsiteX12315" fmla="*/ 4070195 w 5252311"/>
              <a:gd name="connsiteY12315" fmla="*/ 2943156 h 5873374"/>
              <a:gd name="connsiteX12316" fmla="*/ 4080934 w 5252311"/>
              <a:gd name="connsiteY12316" fmla="*/ 2961464 h 5873374"/>
              <a:gd name="connsiteX12317" fmla="*/ 4065874 w 5252311"/>
              <a:gd name="connsiteY12317" fmla="*/ 2960893 h 5873374"/>
              <a:gd name="connsiteX12318" fmla="*/ 4070195 w 5252311"/>
              <a:gd name="connsiteY12318" fmla="*/ 2943156 h 5873374"/>
              <a:gd name="connsiteX12319" fmla="*/ 3486541 w 5252311"/>
              <a:gd name="connsiteY12319" fmla="*/ 2943095 h 5873374"/>
              <a:gd name="connsiteX12320" fmla="*/ 3490989 w 5252311"/>
              <a:gd name="connsiteY12320" fmla="*/ 2953078 h 5873374"/>
              <a:gd name="connsiteX12321" fmla="*/ 3482792 w 5252311"/>
              <a:gd name="connsiteY12321" fmla="*/ 2973676 h 5873374"/>
              <a:gd name="connsiteX12322" fmla="*/ 3475421 w 5252311"/>
              <a:gd name="connsiteY12322" fmla="*/ 2988360 h 5873374"/>
              <a:gd name="connsiteX12323" fmla="*/ 3482856 w 5252311"/>
              <a:gd name="connsiteY12323" fmla="*/ 2957339 h 5873374"/>
              <a:gd name="connsiteX12324" fmla="*/ 3483618 w 5252311"/>
              <a:gd name="connsiteY12324" fmla="*/ 2946148 h 5873374"/>
              <a:gd name="connsiteX12325" fmla="*/ 3486541 w 5252311"/>
              <a:gd name="connsiteY12325" fmla="*/ 2943095 h 5873374"/>
              <a:gd name="connsiteX12326" fmla="*/ 3259751 w 5252311"/>
              <a:gd name="connsiteY12326" fmla="*/ 2941951 h 5873374"/>
              <a:gd name="connsiteX12327" fmla="*/ 3248186 w 5252311"/>
              <a:gd name="connsiteY12327" fmla="*/ 2959118 h 5873374"/>
              <a:gd name="connsiteX12328" fmla="*/ 3256764 w 5252311"/>
              <a:gd name="connsiteY12328" fmla="*/ 2957658 h 5873374"/>
              <a:gd name="connsiteX12329" fmla="*/ 3259751 w 5252311"/>
              <a:gd name="connsiteY12329" fmla="*/ 2941951 h 5873374"/>
              <a:gd name="connsiteX12330" fmla="*/ 2935675 w 5252311"/>
              <a:gd name="connsiteY12330" fmla="*/ 2940743 h 5873374"/>
              <a:gd name="connsiteX12331" fmla="*/ 2933006 w 5252311"/>
              <a:gd name="connsiteY12331" fmla="*/ 2952951 h 5873374"/>
              <a:gd name="connsiteX12332" fmla="*/ 2940886 w 5252311"/>
              <a:gd name="connsiteY12332" fmla="*/ 2962043 h 5873374"/>
              <a:gd name="connsiteX12333" fmla="*/ 2935675 w 5252311"/>
              <a:gd name="connsiteY12333" fmla="*/ 2940743 h 5873374"/>
              <a:gd name="connsiteX12334" fmla="*/ 4462462 w 5252311"/>
              <a:gd name="connsiteY12334" fmla="*/ 2937804 h 5873374"/>
              <a:gd name="connsiteX12335" fmla="*/ 4454702 w 5252311"/>
              <a:gd name="connsiteY12335" fmla="*/ 2943285 h 5873374"/>
              <a:gd name="connsiteX12336" fmla="*/ 4452669 w 5252311"/>
              <a:gd name="connsiteY12336" fmla="*/ 2960580 h 5873374"/>
              <a:gd name="connsiteX12337" fmla="*/ 4465695 w 5252311"/>
              <a:gd name="connsiteY12337" fmla="*/ 2940999 h 5873374"/>
              <a:gd name="connsiteX12338" fmla="*/ 4462462 w 5252311"/>
              <a:gd name="connsiteY12338" fmla="*/ 2937804 h 5873374"/>
              <a:gd name="connsiteX12339" fmla="*/ 2568342 w 5252311"/>
              <a:gd name="connsiteY12339" fmla="*/ 2935419 h 5873374"/>
              <a:gd name="connsiteX12340" fmla="*/ 2570487 w 5252311"/>
              <a:gd name="connsiteY12340" fmla="*/ 2953840 h 5873374"/>
              <a:gd name="connsiteX12341" fmla="*/ 2562798 w 5252311"/>
              <a:gd name="connsiteY12341" fmla="*/ 2951805 h 5873374"/>
              <a:gd name="connsiteX12342" fmla="*/ 2561082 w 5252311"/>
              <a:gd name="connsiteY12342" fmla="*/ 2942399 h 5873374"/>
              <a:gd name="connsiteX12343" fmla="*/ 2563052 w 5252311"/>
              <a:gd name="connsiteY12343" fmla="*/ 2935979 h 5873374"/>
              <a:gd name="connsiteX12344" fmla="*/ 2568342 w 5252311"/>
              <a:gd name="connsiteY12344" fmla="*/ 2935419 h 5873374"/>
              <a:gd name="connsiteX12345" fmla="*/ 2735542 w 5252311"/>
              <a:gd name="connsiteY12345" fmla="*/ 2934905 h 5873374"/>
              <a:gd name="connsiteX12346" fmla="*/ 2732842 w 5252311"/>
              <a:gd name="connsiteY12346" fmla="*/ 2938648 h 5873374"/>
              <a:gd name="connsiteX12347" fmla="*/ 2731507 w 5252311"/>
              <a:gd name="connsiteY12347" fmla="*/ 2969546 h 5873374"/>
              <a:gd name="connsiteX12348" fmla="*/ 2740531 w 5252311"/>
              <a:gd name="connsiteY12348" fmla="*/ 2974439 h 5873374"/>
              <a:gd name="connsiteX12349" fmla="*/ 2739641 w 5252311"/>
              <a:gd name="connsiteY12349" fmla="*/ 2957339 h 5873374"/>
              <a:gd name="connsiteX12350" fmla="*/ 2735955 w 5252311"/>
              <a:gd name="connsiteY12350" fmla="*/ 2942460 h 5873374"/>
              <a:gd name="connsiteX12351" fmla="*/ 2735542 w 5252311"/>
              <a:gd name="connsiteY12351" fmla="*/ 2934905 h 5873374"/>
              <a:gd name="connsiteX12352" fmla="*/ 3951176 w 5252311"/>
              <a:gd name="connsiteY12352" fmla="*/ 2932476 h 5873374"/>
              <a:gd name="connsiteX12353" fmla="*/ 3957340 w 5252311"/>
              <a:gd name="connsiteY12353" fmla="*/ 2937691 h 5873374"/>
              <a:gd name="connsiteX12354" fmla="*/ 3950859 w 5252311"/>
              <a:gd name="connsiteY12354" fmla="*/ 2936737 h 5873374"/>
              <a:gd name="connsiteX12355" fmla="*/ 3951176 w 5252311"/>
              <a:gd name="connsiteY12355" fmla="*/ 2932476 h 5873374"/>
              <a:gd name="connsiteX12356" fmla="*/ 3502173 w 5252311"/>
              <a:gd name="connsiteY12356" fmla="*/ 2929619 h 5873374"/>
              <a:gd name="connsiteX12357" fmla="*/ 3505604 w 5252311"/>
              <a:gd name="connsiteY12357" fmla="*/ 2931334 h 5873374"/>
              <a:gd name="connsiteX12358" fmla="*/ 3501982 w 5252311"/>
              <a:gd name="connsiteY12358" fmla="*/ 2934896 h 5873374"/>
              <a:gd name="connsiteX12359" fmla="*/ 3498551 w 5252311"/>
              <a:gd name="connsiteY12359" fmla="*/ 2933181 h 5873374"/>
              <a:gd name="connsiteX12360" fmla="*/ 3502173 w 5252311"/>
              <a:gd name="connsiteY12360" fmla="*/ 2929619 h 5873374"/>
              <a:gd name="connsiteX12361" fmla="*/ 2950926 w 5252311"/>
              <a:gd name="connsiteY12361" fmla="*/ 2927202 h 5873374"/>
              <a:gd name="connsiteX12362" fmla="*/ 2947113 w 5252311"/>
              <a:gd name="connsiteY12362" fmla="*/ 2935848 h 5873374"/>
              <a:gd name="connsiteX12363" fmla="*/ 2952387 w 5252311"/>
              <a:gd name="connsiteY12363" fmla="*/ 2944813 h 5873374"/>
              <a:gd name="connsiteX12364" fmla="*/ 2956073 w 5252311"/>
              <a:gd name="connsiteY12364" fmla="*/ 2939345 h 5873374"/>
              <a:gd name="connsiteX12365" fmla="*/ 2954294 w 5252311"/>
              <a:gd name="connsiteY12365" fmla="*/ 2930508 h 5873374"/>
              <a:gd name="connsiteX12366" fmla="*/ 2950926 w 5252311"/>
              <a:gd name="connsiteY12366" fmla="*/ 2927202 h 5873374"/>
              <a:gd name="connsiteX12367" fmla="*/ 73583 w 5252311"/>
              <a:gd name="connsiteY12367" fmla="*/ 2924978 h 5873374"/>
              <a:gd name="connsiteX12368" fmla="*/ 76760 w 5252311"/>
              <a:gd name="connsiteY12368" fmla="*/ 2928603 h 5873374"/>
              <a:gd name="connsiteX12369" fmla="*/ 71168 w 5252311"/>
              <a:gd name="connsiteY12369" fmla="*/ 2931907 h 5873374"/>
              <a:gd name="connsiteX12370" fmla="*/ 67991 w 5252311"/>
              <a:gd name="connsiteY12370" fmla="*/ 2928283 h 5873374"/>
              <a:gd name="connsiteX12371" fmla="*/ 73583 w 5252311"/>
              <a:gd name="connsiteY12371" fmla="*/ 2924978 h 5873374"/>
              <a:gd name="connsiteX12372" fmla="*/ 2585737 w 5252311"/>
              <a:gd name="connsiteY12372" fmla="*/ 2924600 h 5873374"/>
              <a:gd name="connsiteX12373" fmla="*/ 2588978 w 5252311"/>
              <a:gd name="connsiteY12373" fmla="*/ 2931715 h 5873374"/>
              <a:gd name="connsiteX12374" fmla="*/ 2591901 w 5252311"/>
              <a:gd name="connsiteY12374" fmla="*/ 2938835 h 5873374"/>
              <a:gd name="connsiteX12375" fmla="*/ 2598764 w 5252311"/>
              <a:gd name="connsiteY12375" fmla="*/ 2957526 h 5873374"/>
              <a:gd name="connsiteX12376" fmla="*/ 2607025 w 5252311"/>
              <a:gd name="connsiteY12376" fmla="*/ 2986135 h 5873374"/>
              <a:gd name="connsiteX12377" fmla="*/ 2612616 w 5252311"/>
              <a:gd name="connsiteY12377" fmla="*/ 3036080 h 5873374"/>
              <a:gd name="connsiteX12378" fmla="*/ 2607215 w 5252311"/>
              <a:gd name="connsiteY12378" fmla="*/ 3035127 h 5873374"/>
              <a:gd name="connsiteX12379" fmla="*/ 2600543 w 5252311"/>
              <a:gd name="connsiteY12379" fmla="*/ 3030486 h 5873374"/>
              <a:gd name="connsiteX12380" fmla="*/ 2598128 w 5252311"/>
              <a:gd name="connsiteY12380" fmla="*/ 3024447 h 5873374"/>
              <a:gd name="connsiteX12381" fmla="*/ 2592536 w 5252311"/>
              <a:gd name="connsiteY12381" fmla="*/ 2970183 h 5873374"/>
              <a:gd name="connsiteX12382" fmla="*/ 2590567 w 5252311"/>
              <a:gd name="connsiteY12382" fmla="*/ 2961852 h 5873374"/>
              <a:gd name="connsiteX12383" fmla="*/ 2587453 w 5252311"/>
              <a:gd name="connsiteY12383" fmla="*/ 2955749 h 5873374"/>
              <a:gd name="connsiteX12384" fmla="*/ 2585737 w 5252311"/>
              <a:gd name="connsiteY12384" fmla="*/ 2924600 h 5873374"/>
              <a:gd name="connsiteX12385" fmla="*/ 4093992 w 5252311"/>
              <a:gd name="connsiteY12385" fmla="*/ 2923709 h 5873374"/>
              <a:gd name="connsiteX12386" fmla="*/ 4101713 w 5252311"/>
              <a:gd name="connsiteY12386" fmla="*/ 2926244 h 5873374"/>
              <a:gd name="connsiteX12387" fmla="*/ 4102285 w 5252311"/>
              <a:gd name="connsiteY12387" fmla="*/ 2930060 h 5873374"/>
              <a:gd name="connsiteX12388" fmla="*/ 4094278 w 5252311"/>
              <a:gd name="connsiteY12388" fmla="*/ 2927517 h 5873374"/>
              <a:gd name="connsiteX12389" fmla="*/ 4093992 w 5252311"/>
              <a:gd name="connsiteY12389" fmla="*/ 2923709 h 5873374"/>
              <a:gd name="connsiteX12390" fmla="*/ 3330285 w 5252311"/>
              <a:gd name="connsiteY12390" fmla="*/ 2923394 h 5873374"/>
              <a:gd name="connsiteX12391" fmla="*/ 3330095 w 5252311"/>
              <a:gd name="connsiteY12391" fmla="*/ 2930449 h 5873374"/>
              <a:gd name="connsiteX12392" fmla="*/ 3333589 w 5252311"/>
              <a:gd name="connsiteY12392" fmla="*/ 2929683 h 5873374"/>
              <a:gd name="connsiteX12393" fmla="*/ 3330285 w 5252311"/>
              <a:gd name="connsiteY12393" fmla="*/ 2923394 h 5873374"/>
              <a:gd name="connsiteX12394" fmla="*/ 2631426 w 5252311"/>
              <a:gd name="connsiteY12394" fmla="*/ 2922690 h 5873374"/>
              <a:gd name="connsiteX12395" fmla="*/ 2634285 w 5252311"/>
              <a:gd name="connsiteY12395" fmla="*/ 2925425 h 5873374"/>
              <a:gd name="connsiteX12396" fmla="*/ 2635810 w 5252311"/>
              <a:gd name="connsiteY12396" fmla="*/ 2941319 h 5873374"/>
              <a:gd name="connsiteX12397" fmla="*/ 2633586 w 5252311"/>
              <a:gd name="connsiteY12397" fmla="*/ 2959686 h 5873374"/>
              <a:gd name="connsiteX12398" fmla="*/ 2635175 w 5252311"/>
              <a:gd name="connsiteY12398" fmla="*/ 2965033 h 5873374"/>
              <a:gd name="connsiteX12399" fmla="*/ 2642610 w 5252311"/>
              <a:gd name="connsiteY12399" fmla="*/ 2972340 h 5873374"/>
              <a:gd name="connsiteX12400" fmla="*/ 2648329 w 5252311"/>
              <a:gd name="connsiteY12400" fmla="*/ 2979591 h 5873374"/>
              <a:gd name="connsiteX12401" fmla="*/ 2652459 w 5252311"/>
              <a:gd name="connsiteY12401" fmla="*/ 2962170 h 5873374"/>
              <a:gd name="connsiteX12402" fmla="*/ 2655191 w 5252311"/>
              <a:gd name="connsiteY12402" fmla="*/ 2944687 h 5873374"/>
              <a:gd name="connsiteX12403" fmla="*/ 2664024 w 5252311"/>
              <a:gd name="connsiteY12403" fmla="*/ 2992432 h 5873374"/>
              <a:gd name="connsiteX12404" fmla="*/ 2660148 w 5252311"/>
              <a:gd name="connsiteY12404" fmla="*/ 2993191 h 5873374"/>
              <a:gd name="connsiteX12405" fmla="*/ 2651633 w 5252311"/>
              <a:gd name="connsiteY12405" fmla="*/ 2986704 h 5873374"/>
              <a:gd name="connsiteX12406" fmla="*/ 2649663 w 5252311"/>
              <a:gd name="connsiteY12406" fmla="*/ 3007367 h 5873374"/>
              <a:gd name="connsiteX12407" fmla="*/ 2648964 w 5252311"/>
              <a:gd name="connsiteY12407" fmla="*/ 3037352 h 5873374"/>
              <a:gd name="connsiteX12408" fmla="*/ 2648265 w 5252311"/>
              <a:gd name="connsiteY12408" fmla="*/ 3051720 h 5873374"/>
              <a:gd name="connsiteX12409" fmla="*/ 2645723 w 5252311"/>
              <a:gd name="connsiteY12409" fmla="*/ 3063735 h 5873374"/>
              <a:gd name="connsiteX12410" fmla="*/ 2627867 w 5252311"/>
              <a:gd name="connsiteY12410" fmla="*/ 3022666 h 5873374"/>
              <a:gd name="connsiteX12411" fmla="*/ 2624754 w 5252311"/>
              <a:gd name="connsiteY12411" fmla="*/ 3011986 h 5873374"/>
              <a:gd name="connsiteX12412" fmla="*/ 2614968 w 5252311"/>
              <a:gd name="connsiteY12412" fmla="*/ 2970940 h 5873374"/>
              <a:gd name="connsiteX12413" fmla="*/ 2612235 w 5252311"/>
              <a:gd name="connsiteY12413" fmla="*/ 2960640 h 5873374"/>
              <a:gd name="connsiteX12414" fmla="*/ 2613888 w 5252311"/>
              <a:gd name="connsiteY12414" fmla="*/ 2945956 h 5873374"/>
              <a:gd name="connsiteX12415" fmla="*/ 2622974 w 5252311"/>
              <a:gd name="connsiteY12415" fmla="*/ 2939087 h 5873374"/>
              <a:gd name="connsiteX12416" fmla="*/ 2627613 w 5252311"/>
              <a:gd name="connsiteY12416" fmla="*/ 2931715 h 5873374"/>
              <a:gd name="connsiteX12417" fmla="*/ 2631426 w 5252311"/>
              <a:gd name="connsiteY12417" fmla="*/ 2922690 h 5873374"/>
              <a:gd name="connsiteX12418" fmla="*/ 3318974 w 5252311"/>
              <a:gd name="connsiteY12418" fmla="*/ 2921930 h 5873374"/>
              <a:gd name="connsiteX12419" fmla="*/ 3308363 w 5252311"/>
              <a:gd name="connsiteY12419" fmla="*/ 2923329 h 5873374"/>
              <a:gd name="connsiteX12420" fmla="*/ 3302135 w 5252311"/>
              <a:gd name="connsiteY12420" fmla="*/ 2927527 h 5873374"/>
              <a:gd name="connsiteX12421" fmla="*/ 3306838 w 5252311"/>
              <a:gd name="connsiteY12421" fmla="*/ 2933117 h 5873374"/>
              <a:gd name="connsiteX12422" fmla="*/ 3323295 w 5252311"/>
              <a:gd name="connsiteY12422" fmla="*/ 2924214 h 5873374"/>
              <a:gd name="connsiteX12423" fmla="*/ 3318974 w 5252311"/>
              <a:gd name="connsiteY12423" fmla="*/ 2921930 h 5873374"/>
              <a:gd name="connsiteX12424" fmla="*/ 2996805 w 5252311"/>
              <a:gd name="connsiteY12424" fmla="*/ 2921148 h 5873374"/>
              <a:gd name="connsiteX12425" fmla="*/ 2991340 w 5252311"/>
              <a:gd name="connsiteY12425" fmla="*/ 2926423 h 5873374"/>
              <a:gd name="connsiteX12426" fmla="*/ 2986066 w 5252311"/>
              <a:gd name="connsiteY12426" fmla="*/ 2926932 h 5873374"/>
              <a:gd name="connsiteX12427" fmla="*/ 2991531 w 5252311"/>
              <a:gd name="connsiteY12427" fmla="*/ 2921656 h 5873374"/>
              <a:gd name="connsiteX12428" fmla="*/ 2996805 w 5252311"/>
              <a:gd name="connsiteY12428" fmla="*/ 2921148 h 5873374"/>
              <a:gd name="connsiteX12429" fmla="*/ 57696 w 5252311"/>
              <a:gd name="connsiteY12429" fmla="*/ 2920850 h 5873374"/>
              <a:gd name="connsiteX12430" fmla="*/ 61127 w 5252311"/>
              <a:gd name="connsiteY12430" fmla="*/ 2922563 h 5873374"/>
              <a:gd name="connsiteX12431" fmla="*/ 57505 w 5252311"/>
              <a:gd name="connsiteY12431" fmla="*/ 2926125 h 5873374"/>
              <a:gd name="connsiteX12432" fmla="*/ 54075 w 5252311"/>
              <a:gd name="connsiteY12432" fmla="*/ 2924407 h 5873374"/>
              <a:gd name="connsiteX12433" fmla="*/ 57696 w 5252311"/>
              <a:gd name="connsiteY12433" fmla="*/ 2920850 h 5873374"/>
              <a:gd name="connsiteX12434" fmla="*/ 4605111 w 5252311"/>
              <a:gd name="connsiteY12434" fmla="*/ 2920387 h 5873374"/>
              <a:gd name="connsiteX12435" fmla="*/ 4608479 w 5252311"/>
              <a:gd name="connsiteY12435" fmla="*/ 2924013 h 5873374"/>
              <a:gd name="connsiteX12436" fmla="*/ 4604858 w 5252311"/>
              <a:gd name="connsiteY12436" fmla="*/ 2927379 h 5873374"/>
              <a:gd name="connsiteX12437" fmla="*/ 4601490 w 5252311"/>
              <a:gd name="connsiteY12437" fmla="*/ 2923757 h 5873374"/>
              <a:gd name="connsiteX12438" fmla="*/ 4605111 w 5252311"/>
              <a:gd name="connsiteY12438" fmla="*/ 2920387 h 5873374"/>
              <a:gd name="connsiteX12439" fmla="*/ 2698337 w 5252311"/>
              <a:gd name="connsiteY12439" fmla="*/ 2919830 h 5873374"/>
              <a:gd name="connsiteX12440" fmla="*/ 2694588 w 5252311"/>
              <a:gd name="connsiteY12440" fmla="*/ 2926377 h 5873374"/>
              <a:gd name="connsiteX12441" fmla="*/ 2697702 w 5252311"/>
              <a:gd name="connsiteY12441" fmla="*/ 2937375 h 5873374"/>
              <a:gd name="connsiteX12442" fmla="*/ 2701451 w 5252311"/>
              <a:gd name="connsiteY12442" fmla="*/ 2930828 h 5873374"/>
              <a:gd name="connsiteX12443" fmla="*/ 2698337 w 5252311"/>
              <a:gd name="connsiteY12443" fmla="*/ 2919830 h 5873374"/>
              <a:gd name="connsiteX12444" fmla="*/ 3066576 w 5252311"/>
              <a:gd name="connsiteY12444" fmla="*/ 2919447 h 5873374"/>
              <a:gd name="connsiteX12445" fmla="*/ 3055964 w 5252311"/>
              <a:gd name="connsiteY12445" fmla="*/ 2934896 h 5873374"/>
              <a:gd name="connsiteX12446" fmla="*/ 3047513 w 5252311"/>
              <a:gd name="connsiteY12446" fmla="*/ 2942334 h 5873374"/>
              <a:gd name="connsiteX12447" fmla="*/ 3045416 w 5252311"/>
              <a:gd name="connsiteY12447" fmla="*/ 2943416 h 5873374"/>
              <a:gd name="connsiteX12448" fmla="*/ 3051771 w 5252311"/>
              <a:gd name="connsiteY12448" fmla="*/ 2952951 h 5873374"/>
              <a:gd name="connsiteX12449" fmla="*/ 3058888 w 5252311"/>
              <a:gd name="connsiteY12449" fmla="*/ 2950219 h 5873374"/>
              <a:gd name="connsiteX12450" fmla="*/ 3066831 w 5252311"/>
              <a:gd name="connsiteY12450" fmla="*/ 2944687 h 5873374"/>
              <a:gd name="connsiteX12451" fmla="*/ 3068737 w 5252311"/>
              <a:gd name="connsiteY12451" fmla="*/ 2931462 h 5873374"/>
              <a:gd name="connsiteX12452" fmla="*/ 3064479 w 5252311"/>
              <a:gd name="connsiteY12452" fmla="*/ 2923329 h 5873374"/>
              <a:gd name="connsiteX12453" fmla="*/ 3066576 w 5252311"/>
              <a:gd name="connsiteY12453" fmla="*/ 2919447 h 5873374"/>
              <a:gd name="connsiteX12454" fmla="*/ 4082395 w 5252311"/>
              <a:gd name="connsiteY12454" fmla="*/ 2915438 h 5873374"/>
              <a:gd name="connsiteX12455" fmla="*/ 4079853 w 5252311"/>
              <a:gd name="connsiteY12455" fmla="*/ 2927073 h 5873374"/>
              <a:gd name="connsiteX12456" fmla="*/ 4074325 w 5252311"/>
              <a:gd name="connsiteY12456" fmla="*/ 2934318 h 5873374"/>
              <a:gd name="connsiteX12457" fmla="*/ 4070639 w 5252311"/>
              <a:gd name="connsiteY12457" fmla="*/ 2939658 h 5873374"/>
              <a:gd name="connsiteX12458" fmla="*/ 4067272 w 5252311"/>
              <a:gd name="connsiteY12458" fmla="*/ 2934891 h 5873374"/>
              <a:gd name="connsiteX12459" fmla="*/ 4082395 w 5252311"/>
              <a:gd name="connsiteY12459" fmla="*/ 2915438 h 5873374"/>
              <a:gd name="connsiteX12460" fmla="*/ 3361748 w 5252311"/>
              <a:gd name="connsiteY12460" fmla="*/ 2914556 h 5873374"/>
              <a:gd name="connsiteX12461" fmla="*/ 3357228 w 5252311"/>
              <a:gd name="connsiteY12461" fmla="*/ 2917095 h 5873374"/>
              <a:gd name="connsiteX12462" fmla="*/ 3355449 w 5252311"/>
              <a:gd name="connsiteY12462" fmla="*/ 2926890 h 5873374"/>
              <a:gd name="connsiteX12463" fmla="*/ 3361549 w 5252311"/>
              <a:gd name="connsiteY12463" fmla="*/ 2919067 h 5873374"/>
              <a:gd name="connsiteX12464" fmla="*/ 3361748 w 5252311"/>
              <a:gd name="connsiteY12464" fmla="*/ 2914556 h 5873374"/>
              <a:gd name="connsiteX12465" fmla="*/ 4419244 w 5252311"/>
              <a:gd name="connsiteY12465" fmla="*/ 2913665 h 5873374"/>
              <a:gd name="connsiteX12466" fmla="*/ 4415622 w 5252311"/>
              <a:gd name="connsiteY12466" fmla="*/ 2917034 h 5873374"/>
              <a:gd name="connsiteX12467" fmla="*/ 4418989 w 5252311"/>
              <a:gd name="connsiteY12467" fmla="*/ 2920656 h 5873374"/>
              <a:gd name="connsiteX12468" fmla="*/ 4422611 w 5252311"/>
              <a:gd name="connsiteY12468" fmla="*/ 2917290 h 5873374"/>
              <a:gd name="connsiteX12469" fmla="*/ 4419244 w 5252311"/>
              <a:gd name="connsiteY12469" fmla="*/ 2913665 h 5873374"/>
              <a:gd name="connsiteX12470" fmla="*/ 3242848 w 5252311"/>
              <a:gd name="connsiteY12470" fmla="*/ 2913218 h 5873374"/>
              <a:gd name="connsiteX12471" fmla="*/ 3239226 w 5252311"/>
              <a:gd name="connsiteY12471" fmla="*/ 2916589 h 5873374"/>
              <a:gd name="connsiteX12472" fmla="*/ 3242594 w 5252311"/>
              <a:gd name="connsiteY12472" fmla="*/ 2920213 h 5873374"/>
              <a:gd name="connsiteX12473" fmla="*/ 3246216 w 5252311"/>
              <a:gd name="connsiteY12473" fmla="*/ 2916843 h 5873374"/>
              <a:gd name="connsiteX12474" fmla="*/ 3242848 w 5252311"/>
              <a:gd name="connsiteY12474" fmla="*/ 2913218 h 5873374"/>
              <a:gd name="connsiteX12475" fmla="*/ 2951498 w 5252311"/>
              <a:gd name="connsiteY12475" fmla="*/ 2911440 h 5873374"/>
              <a:gd name="connsiteX12476" fmla="*/ 2947748 w 5252311"/>
              <a:gd name="connsiteY12476" fmla="*/ 2918494 h 5873374"/>
              <a:gd name="connsiteX12477" fmla="*/ 2951053 w 5252311"/>
              <a:gd name="connsiteY12477" fmla="*/ 2923709 h 5873374"/>
              <a:gd name="connsiteX12478" fmla="*/ 2954802 w 5252311"/>
              <a:gd name="connsiteY12478" fmla="*/ 2916654 h 5873374"/>
              <a:gd name="connsiteX12479" fmla="*/ 2951498 w 5252311"/>
              <a:gd name="connsiteY12479" fmla="*/ 2911440 h 5873374"/>
              <a:gd name="connsiteX12480" fmla="*/ 4171802 w 5252311"/>
              <a:gd name="connsiteY12480" fmla="*/ 2910415 h 5873374"/>
              <a:gd name="connsiteX12481" fmla="*/ 4165384 w 5252311"/>
              <a:gd name="connsiteY12481" fmla="*/ 2910798 h 5873374"/>
              <a:gd name="connsiteX12482" fmla="*/ 4174280 w 5252311"/>
              <a:gd name="connsiteY12482" fmla="*/ 2919887 h 5873374"/>
              <a:gd name="connsiteX12483" fmla="*/ 4171802 w 5252311"/>
              <a:gd name="connsiteY12483" fmla="*/ 2910415 h 5873374"/>
              <a:gd name="connsiteX12484" fmla="*/ 4094851 w 5252311"/>
              <a:gd name="connsiteY12484" fmla="*/ 2908955 h 5873374"/>
              <a:gd name="connsiteX12485" fmla="*/ 4098028 w 5252311"/>
              <a:gd name="connsiteY12485" fmla="*/ 2912578 h 5873374"/>
              <a:gd name="connsiteX12486" fmla="*/ 4092436 w 5252311"/>
              <a:gd name="connsiteY12486" fmla="*/ 2915884 h 5873374"/>
              <a:gd name="connsiteX12487" fmla="*/ 4089259 w 5252311"/>
              <a:gd name="connsiteY12487" fmla="*/ 2912259 h 5873374"/>
              <a:gd name="connsiteX12488" fmla="*/ 4094851 w 5252311"/>
              <a:gd name="connsiteY12488" fmla="*/ 2908955 h 5873374"/>
              <a:gd name="connsiteX12489" fmla="*/ 3278179 w 5252311"/>
              <a:gd name="connsiteY12489" fmla="*/ 2907416 h 5873374"/>
              <a:gd name="connsiteX12490" fmla="*/ 3281547 w 5252311"/>
              <a:gd name="connsiteY12490" fmla="*/ 2911229 h 5873374"/>
              <a:gd name="connsiteX12491" fmla="*/ 3277989 w 5252311"/>
              <a:gd name="connsiteY12491" fmla="*/ 2912689 h 5873374"/>
              <a:gd name="connsiteX12492" fmla="*/ 3274621 w 5252311"/>
              <a:gd name="connsiteY12492" fmla="*/ 2908877 h 5873374"/>
              <a:gd name="connsiteX12493" fmla="*/ 3278179 w 5252311"/>
              <a:gd name="connsiteY12493" fmla="*/ 2907416 h 5873374"/>
              <a:gd name="connsiteX12494" fmla="*/ 2561844 w 5252311"/>
              <a:gd name="connsiteY12494" fmla="*/ 2906166 h 5873374"/>
              <a:gd name="connsiteX12495" fmla="*/ 2565212 w 5252311"/>
              <a:gd name="connsiteY12495" fmla="*/ 2909786 h 5873374"/>
              <a:gd name="connsiteX12496" fmla="*/ 2561590 w 5252311"/>
              <a:gd name="connsiteY12496" fmla="*/ 2913155 h 5873374"/>
              <a:gd name="connsiteX12497" fmla="*/ 2558222 w 5252311"/>
              <a:gd name="connsiteY12497" fmla="*/ 2909529 h 5873374"/>
              <a:gd name="connsiteX12498" fmla="*/ 2561844 w 5252311"/>
              <a:gd name="connsiteY12498" fmla="*/ 2906166 h 5873374"/>
              <a:gd name="connsiteX12499" fmla="*/ 3474086 w 5252311"/>
              <a:gd name="connsiteY12499" fmla="*/ 2906092 h 5873374"/>
              <a:gd name="connsiteX12500" fmla="*/ 3480885 w 5252311"/>
              <a:gd name="connsiteY12500" fmla="*/ 2907940 h 5873374"/>
              <a:gd name="connsiteX12501" fmla="*/ 3492768 w 5252311"/>
              <a:gd name="connsiteY12501" fmla="*/ 2909786 h 5873374"/>
              <a:gd name="connsiteX12502" fmla="*/ 3495882 w 5252311"/>
              <a:gd name="connsiteY12502" fmla="*/ 2911504 h 5873374"/>
              <a:gd name="connsiteX12503" fmla="*/ 3485905 w 5252311"/>
              <a:gd name="connsiteY12503" fmla="*/ 2919957 h 5873374"/>
              <a:gd name="connsiteX12504" fmla="*/ 3478852 w 5252311"/>
              <a:gd name="connsiteY12504" fmla="*/ 2925108 h 5873374"/>
              <a:gd name="connsiteX12505" fmla="*/ 3468494 w 5252311"/>
              <a:gd name="connsiteY12505" fmla="*/ 2938966 h 5873374"/>
              <a:gd name="connsiteX12506" fmla="*/ 3459280 w 5252311"/>
              <a:gd name="connsiteY12506" fmla="*/ 2946020 h 5873374"/>
              <a:gd name="connsiteX12507" fmla="*/ 3453307 w 5252311"/>
              <a:gd name="connsiteY12507" fmla="*/ 2951236 h 5873374"/>
              <a:gd name="connsiteX12508" fmla="*/ 3444474 w 5252311"/>
              <a:gd name="connsiteY12508" fmla="*/ 2956703 h 5873374"/>
              <a:gd name="connsiteX12509" fmla="*/ 3437421 w 5252311"/>
              <a:gd name="connsiteY12509" fmla="*/ 2964077 h 5873374"/>
              <a:gd name="connsiteX12510" fmla="*/ 3440026 w 5252311"/>
              <a:gd name="connsiteY12510" fmla="*/ 2955939 h 5873374"/>
              <a:gd name="connsiteX12511" fmla="*/ 3458772 w 5252311"/>
              <a:gd name="connsiteY12511" fmla="*/ 2932040 h 5873374"/>
              <a:gd name="connsiteX12512" fmla="*/ 3473578 w 5252311"/>
              <a:gd name="connsiteY12512" fmla="*/ 2910298 h 5873374"/>
              <a:gd name="connsiteX12513" fmla="*/ 3474086 w 5252311"/>
              <a:gd name="connsiteY12513" fmla="*/ 2906092 h 5873374"/>
              <a:gd name="connsiteX12514" fmla="*/ 3979136 w 5252311"/>
              <a:gd name="connsiteY12514" fmla="*/ 2905775 h 5873374"/>
              <a:gd name="connsiteX12515" fmla="*/ 3979263 w 5252311"/>
              <a:gd name="connsiteY12515" fmla="*/ 2912450 h 5873374"/>
              <a:gd name="connsiteX12516" fmla="*/ 3977230 w 5252311"/>
              <a:gd name="connsiteY12516" fmla="*/ 2910294 h 5873374"/>
              <a:gd name="connsiteX12517" fmla="*/ 3979136 w 5252311"/>
              <a:gd name="connsiteY12517" fmla="*/ 2905775 h 5873374"/>
              <a:gd name="connsiteX12518" fmla="*/ 3196143 w 5252311"/>
              <a:gd name="connsiteY12518" fmla="*/ 2905658 h 5873374"/>
              <a:gd name="connsiteX12519" fmla="*/ 3190869 w 5252311"/>
              <a:gd name="connsiteY12519" fmla="*/ 2916080 h 5873374"/>
              <a:gd name="connsiteX12520" fmla="*/ 3186294 w 5252311"/>
              <a:gd name="connsiteY12520" fmla="*/ 2925231 h 5873374"/>
              <a:gd name="connsiteX12521" fmla="*/ 3186357 w 5252311"/>
              <a:gd name="connsiteY12521" fmla="*/ 2942080 h 5873374"/>
              <a:gd name="connsiteX12522" fmla="*/ 3183434 w 5252311"/>
              <a:gd name="connsiteY12522" fmla="*/ 2950918 h 5873374"/>
              <a:gd name="connsiteX12523" fmla="*/ 3184705 w 5252311"/>
              <a:gd name="connsiteY12523" fmla="*/ 2960074 h 5873374"/>
              <a:gd name="connsiteX12524" fmla="*/ 3189217 w 5252311"/>
              <a:gd name="connsiteY12524" fmla="*/ 2966941 h 5873374"/>
              <a:gd name="connsiteX12525" fmla="*/ 3182926 w 5252311"/>
              <a:gd name="connsiteY12525" fmla="*/ 2981308 h 5873374"/>
              <a:gd name="connsiteX12526" fmla="*/ 3180194 w 5252311"/>
              <a:gd name="connsiteY12526" fmla="*/ 2993514 h 5873374"/>
              <a:gd name="connsiteX12527" fmla="*/ 3193347 w 5252311"/>
              <a:gd name="connsiteY12527" fmla="*/ 2979903 h 5873374"/>
              <a:gd name="connsiteX12528" fmla="*/ 3204849 w 5252311"/>
              <a:gd name="connsiteY12528" fmla="*/ 2953967 h 5873374"/>
              <a:gd name="connsiteX12529" fmla="*/ 3203387 w 5252311"/>
              <a:gd name="connsiteY12529" fmla="*/ 2936867 h 5873374"/>
              <a:gd name="connsiteX12530" fmla="*/ 3198240 w 5252311"/>
              <a:gd name="connsiteY12530" fmla="*/ 2933942 h 5873374"/>
              <a:gd name="connsiteX12531" fmla="*/ 3197795 w 5252311"/>
              <a:gd name="connsiteY12531" fmla="*/ 2927459 h 5873374"/>
              <a:gd name="connsiteX12532" fmla="*/ 3196143 w 5252311"/>
              <a:gd name="connsiteY12532" fmla="*/ 2905658 h 5873374"/>
              <a:gd name="connsiteX12533" fmla="*/ 3415307 w 5252311"/>
              <a:gd name="connsiteY12533" fmla="*/ 2903685 h 5873374"/>
              <a:gd name="connsiteX12534" fmla="*/ 3418739 w 5252311"/>
              <a:gd name="connsiteY12534" fmla="*/ 2905208 h 5873374"/>
              <a:gd name="connsiteX12535" fmla="*/ 3415053 w 5252311"/>
              <a:gd name="connsiteY12535" fmla="*/ 2910679 h 5873374"/>
              <a:gd name="connsiteX12536" fmla="*/ 3411622 w 5252311"/>
              <a:gd name="connsiteY12536" fmla="*/ 2909152 h 5873374"/>
              <a:gd name="connsiteX12537" fmla="*/ 3415307 w 5252311"/>
              <a:gd name="connsiteY12537" fmla="*/ 2903685 h 5873374"/>
              <a:gd name="connsiteX12538" fmla="*/ 3950780 w 5252311"/>
              <a:gd name="connsiteY12538" fmla="*/ 2900612 h 5873374"/>
              <a:gd name="connsiteX12539" fmla="*/ 3953655 w 5252311"/>
              <a:gd name="connsiteY12539" fmla="*/ 2905204 h 5873374"/>
              <a:gd name="connsiteX12540" fmla="*/ 3950795 w 5252311"/>
              <a:gd name="connsiteY12540" fmla="*/ 2914041 h 5873374"/>
              <a:gd name="connsiteX12541" fmla="*/ 3947999 w 5252311"/>
              <a:gd name="connsiteY12541" fmla="*/ 2908893 h 5873374"/>
              <a:gd name="connsiteX12542" fmla="*/ 3950780 w 5252311"/>
              <a:gd name="connsiteY12542" fmla="*/ 2900612 h 5873374"/>
              <a:gd name="connsiteX12543" fmla="*/ 4570989 w 5252311"/>
              <a:gd name="connsiteY12543" fmla="*/ 2899981 h 5873374"/>
              <a:gd name="connsiteX12544" fmla="*/ 4572195 w 5252311"/>
              <a:gd name="connsiteY12544" fmla="*/ 2905319 h 5873374"/>
              <a:gd name="connsiteX12545" fmla="*/ 4566857 w 5252311"/>
              <a:gd name="connsiteY12545" fmla="*/ 2906527 h 5873374"/>
              <a:gd name="connsiteX12546" fmla="*/ 4565650 w 5252311"/>
              <a:gd name="connsiteY12546" fmla="*/ 2901189 h 5873374"/>
              <a:gd name="connsiteX12547" fmla="*/ 4570989 w 5252311"/>
              <a:gd name="connsiteY12547" fmla="*/ 2899981 h 5873374"/>
              <a:gd name="connsiteX12548" fmla="*/ 2650616 w 5252311"/>
              <a:gd name="connsiteY12548" fmla="*/ 2899549 h 5873374"/>
              <a:gd name="connsiteX12549" fmla="*/ 2656843 w 5252311"/>
              <a:gd name="connsiteY12549" fmla="*/ 2924659 h 5873374"/>
              <a:gd name="connsiteX12550" fmla="*/ 2648202 w 5252311"/>
              <a:gd name="connsiteY12550" fmla="*/ 2918753 h 5873374"/>
              <a:gd name="connsiteX12551" fmla="*/ 2646804 w 5252311"/>
              <a:gd name="connsiteY12551" fmla="*/ 2902730 h 5873374"/>
              <a:gd name="connsiteX12552" fmla="*/ 2650616 w 5252311"/>
              <a:gd name="connsiteY12552" fmla="*/ 2899549 h 5873374"/>
              <a:gd name="connsiteX12553" fmla="*/ 2861861 w 5252311"/>
              <a:gd name="connsiteY12553" fmla="*/ 2898371 h 5873374"/>
              <a:gd name="connsiteX12554" fmla="*/ 2863108 w 5252311"/>
              <a:gd name="connsiteY12554" fmla="*/ 2898513 h 5873374"/>
              <a:gd name="connsiteX12555" fmla="*/ 2862727 w 5252311"/>
              <a:gd name="connsiteY12555" fmla="*/ 2909067 h 5873374"/>
              <a:gd name="connsiteX12556" fmla="*/ 2861138 w 5252311"/>
              <a:gd name="connsiteY12556" fmla="*/ 2904617 h 5873374"/>
              <a:gd name="connsiteX12557" fmla="*/ 2861861 w 5252311"/>
              <a:gd name="connsiteY12557" fmla="*/ 2898371 h 5873374"/>
              <a:gd name="connsiteX12558" fmla="*/ 2670513 w 5252311"/>
              <a:gd name="connsiteY12558" fmla="*/ 2898058 h 5873374"/>
              <a:gd name="connsiteX12559" fmla="*/ 2674699 w 5252311"/>
              <a:gd name="connsiteY12559" fmla="*/ 2901837 h 5873374"/>
              <a:gd name="connsiteX12560" fmla="*/ 2673936 w 5252311"/>
              <a:gd name="connsiteY12560" fmla="*/ 2913728 h 5873374"/>
              <a:gd name="connsiteX12561" fmla="*/ 2669615 w 5252311"/>
              <a:gd name="connsiteY12561" fmla="*/ 2907241 h 5873374"/>
              <a:gd name="connsiteX12562" fmla="*/ 2670513 w 5252311"/>
              <a:gd name="connsiteY12562" fmla="*/ 2898058 h 5873374"/>
              <a:gd name="connsiteX12563" fmla="*/ 4258351 w 5252311"/>
              <a:gd name="connsiteY12563" fmla="*/ 2895534 h 5873374"/>
              <a:gd name="connsiteX12564" fmla="*/ 4261719 w 5252311"/>
              <a:gd name="connsiteY12564" fmla="*/ 2899157 h 5873374"/>
              <a:gd name="connsiteX12565" fmla="*/ 4258097 w 5252311"/>
              <a:gd name="connsiteY12565" fmla="*/ 2902525 h 5873374"/>
              <a:gd name="connsiteX12566" fmla="*/ 4254728 w 5252311"/>
              <a:gd name="connsiteY12566" fmla="*/ 2898903 h 5873374"/>
              <a:gd name="connsiteX12567" fmla="*/ 4258351 w 5252311"/>
              <a:gd name="connsiteY12567" fmla="*/ 2895534 h 5873374"/>
              <a:gd name="connsiteX12568" fmla="*/ 4013578 w 5252311"/>
              <a:gd name="connsiteY12568" fmla="*/ 2895481 h 5873374"/>
              <a:gd name="connsiteX12569" fmla="*/ 4006143 w 5252311"/>
              <a:gd name="connsiteY12569" fmla="*/ 2917031 h 5873374"/>
              <a:gd name="connsiteX12570" fmla="*/ 3997374 w 5252311"/>
              <a:gd name="connsiteY12570" fmla="*/ 2927010 h 5873374"/>
              <a:gd name="connsiteX12571" fmla="*/ 3989939 w 5252311"/>
              <a:gd name="connsiteY12571" fmla="*/ 2939216 h 5873374"/>
              <a:gd name="connsiteX12572" fmla="*/ 3982441 w 5252311"/>
              <a:gd name="connsiteY12572" fmla="*/ 2953015 h 5873374"/>
              <a:gd name="connsiteX12573" fmla="*/ 3966618 w 5252311"/>
              <a:gd name="connsiteY12573" fmla="*/ 2952758 h 5873374"/>
              <a:gd name="connsiteX12574" fmla="*/ 3962043 w 5252311"/>
              <a:gd name="connsiteY12574" fmla="*/ 2935401 h 5873374"/>
              <a:gd name="connsiteX12575" fmla="*/ 3962996 w 5252311"/>
              <a:gd name="connsiteY12575" fmla="*/ 2923325 h 5873374"/>
              <a:gd name="connsiteX12576" fmla="*/ 3965983 w 5252311"/>
              <a:gd name="connsiteY12576" fmla="*/ 2922560 h 5873374"/>
              <a:gd name="connsiteX12577" fmla="*/ 3971892 w 5252311"/>
              <a:gd name="connsiteY12577" fmla="*/ 2934006 h 5873374"/>
              <a:gd name="connsiteX12578" fmla="*/ 3972591 w 5252311"/>
              <a:gd name="connsiteY12578" fmla="*/ 2943539 h 5873374"/>
              <a:gd name="connsiteX12579" fmla="*/ 3981615 w 5252311"/>
              <a:gd name="connsiteY12579" fmla="*/ 2931205 h 5873374"/>
              <a:gd name="connsiteX12580" fmla="*/ 3990829 w 5252311"/>
              <a:gd name="connsiteY12580" fmla="*/ 2916458 h 5873374"/>
              <a:gd name="connsiteX12581" fmla="*/ 4013578 w 5252311"/>
              <a:gd name="connsiteY12581" fmla="*/ 2895481 h 5873374"/>
              <a:gd name="connsiteX12582" fmla="*/ 4449603 w 5252311"/>
              <a:gd name="connsiteY12582" fmla="*/ 2890415 h 5873374"/>
              <a:gd name="connsiteX12583" fmla="*/ 4453176 w 5252311"/>
              <a:gd name="connsiteY12583" fmla="*/ 2893751 h 5873374"/>
              <a:gd name="connsiteX12584" fmla="*/ 4451397 w 5252311"/>
              <a:gd name="connsiteY12584" fmla="*/ 2898961 h 5873374"/>
              <a:gd name="connsiteX12585" fmla="*/ 4448029 w 5252311"/>
              <a:gd name="connsiteY12585" fmla="*/ 2895658 h 5873374"/>
              <a:gd name="connsiteX12586" fmla="*/ 4449603 w 5252311"/>
              <a:gd name="connsiteY12586" fmla="*/ 2890415 h 5873374"/>
              <a:gd name="connsiteX12587" fmla="*/ 2738370 w 5252311"/>
              <a:gd name="connsiteY12587" fmla="*/ 2889887 h 5873374"/>
              <a:gd name="connsiteX12588" fmla="*/ 2731889 w 5252311"/>
              <a:gd name="connsiteY12588" fmla="*/ 2891924 h 5873374"/>
              <a:gd name="connsiteX12589" fmla="*/ 2730808 w 5252311"/>
              <a:gd name="connsiteY12589" fmla="*/ 2919258 h 5873374"/>
              <a:gd name="connsiteX12590" fmla="*/ 2735574 w 5252311"/>
              <a:gd name="connsiteY12590" fmla="*/ 2923839 h 5873374"/>
              <a:gd name="connsiteX12591" fmla="*/ 2737480 w 5252311"/>
              <a:gd name="connsiteY12591" fmla="*/ 2914046 h 5873374"/>
              <a:gd name="connsiteX12592" fmla="*/ 2738370 w 5252311"/>
              <a:gd name="connsiteY12592" fmla="*/ 2889887 h 5873374"/>
              <a:gd name="connsiteX12593" fmla="*/ 3405205 w 5252311"/>
              <a:gd name="connsiteY12593" fmla="*/ 2889823 h 5873374"/>
              <a:gd name="connsiteX12594" fmla="*/ 3408382 w 5252311"/>
              <a:gd name="connsiteY12594" fmla="*/ 2899802 h 5873374"/>
              <a:gd name="connsiteX12595" fmla="*/ 3404569 w 5252311"/>
              <a:gd name="connsiteY12595" fmla="*/ 2908707 h 5873374"/>
              <a:gd name="connsiteX12596" fmla="*/ 3400439 w 5252311"/>
              <a:gd name="connsiteY12596" fmla="*/ 2915379 h 5873374"/>
              <a:gd name="connsiteX12597" fmla="*/ 3374195 w 5252311"/>
              <a:gd name="connsiteY12597" fmla="*/ 2942201 h 5873374"/>
              <a:gd name="connsiteX12598" fmla="*/ 3367777 w 5252311"/>
              <a:gd name="connsiteY12598" fmla="*/ 2968656 h 5873374"/>
              <a:gd name="connsiteX12599" fmla="*/ 3364091 w 5252311"/>
              <a:gd name="connsiteY12599" fmla="*/ 2970622 h 5873374"/>
              <a:gd name="connsiteX12600" fmla="*/ 3372479 w 5252311"/>
              <a:gd name="connsiteY12600" fmla="*/ 2932673 h 5873374"/>
              <a:gd name="connsiteX12601" fmla="*/ 3383155 w 5252311"/>
              <a:gd name="connsiteY12601" fmla="*/ 2917221 h 5873374"/>
              <a:gd name="connsiteX12602" fmla="*/ 3390590 w 5252311"/>
              <a:gd name="connsiteY12602" fmla="*/ 2906224 h 5873374"/>
              <a:gd name="connsiteX12603" fmla="*/ 3397961 w 5252311"/>
              <a:gd name="connsiteY12603" fmla="*/ 2895801 h 5873374"/>
              <a:gd name="connsiteX12604" fmla="*/ 3405205 w 5252311"/>
              <a:gd name="connsiteY12604" fmla="*/ 2889823 h 5873374"/>
              <a:gd name="connsiteX12605" fmla="*/ 3337148 w 5252311"/>
              <a:gd name="connsiteY12605" fmla="*/ 2889254 h 5873374"/>
              <a:gd name="connsiteX12606" fmla="*/ 3330539 w 5252311"/>
              <a:gd name="connsiteY12606" fmla="*/ 2892499 h 5873374"/>
              <a:gd name="connsiteX12607" fmla="*/ 3319292 w 5252311"/>
              <a:gd name="connsiteY12607" fmla="*/ 2901204 h 5873374"/>
              <a:gd name="connsiteX12608" fmla="*/ 3319928 w 5252311"/>
              <a:gd name="connsiteY12608" fmla="*/ 2907052 h 5873374"/>
              <a:gd name="connsiteX12609" fmla="*/ 3327235 w 5252311"/>
              <a:gd name="connsiteY12609" fmla="*/ 2912967 h 5873374"/>
              <a:gd name="connsiteX12610" fmla="*/ 3330603 w 5252311"/>
              <a:gd name="connsiteY12610" fmla="*/ 2916399 h 5873374"/>
              <a:gd name="connsiteX12611" fmla="*/ 3337148 w 5252311"/>
              <a:gd name="connsiteY12611" fmla="*/ 2889254 h 5873374"/>
              <a:gd name="connsiteX12612" fmla="*/ 3483395 w 5252311"/>
              <a:gd name="connsiteY12612" fmla="*/ 2887626 h 5873374"/>
              <a:gd name="connsiteX12613" fmla="*/ 3485079 w 5252311"/>
              <a:gd name="connsiteY12613" fmla="*/ 2891222 h 5873374"/>
              <a:gd name="connsiteX12614" fmla="*/ 3489400 w 5252311"/>
              <a:gd name="connsiteY12614" fmla="*/ 2897515 h 5873374"/>
              <a:gd name="connsiteX12615" fmla="*/ 3492577 w 5252311"/>
              <a:gd name="connsiteY12615" fmla="*/ 2901520 h 5873374"/>
              <a:gd name="connsiteX12616" fmla="*/ 3487494 w 5252311"/>
              <a:gd name="connsiteY12616" fmla="*/ 2901015 h 5873374"/>
              <a:gd name="connsiteX12617" fmla="*/ 3478470 w 5252311"/>
              <a:gd name="connsiteY12617" fmla="*/ 2898919 h 5873374"/>
              <a:gd name="connsiteX12618" fmla="*/ 3479233 w 5252311"/>
              <a:gd name="connsiteY12618" fmla="*/ 2893131 h 5873374"/>
              <a:gd name="connsiteX12619" fmla="*/ 3483395 w 5252311"/>
              <a:gd name="connsiteY12619" fmla="*/ 2887626 h 5873374"/>
              <a:gd name="connsiteX12620" fmla="*/ 3040460 w 5252311"/>
              <a:gd name="connsiteY12620" fmla="*/ 2887285 h 5873374"/>
              <a:gd name="connsiteX12621" fmla="*/ 3028069 w 5252311"/>
              <a:gd name="connsiteY12621" fmla="*/ 2889125 h 5873374"/>
              <a:gd name="connsiteX12622" fmla="*/ 3018410 w 5252311"/>
              <a:gd name="connsiteY12622" fmla="*/ 2893890 h 5873374"/>
              <a:gd name="connsiteX12623" fmla="*/ 3028196 w 5252311"/>
              <a:gd name="connsiteY12623" fmla="*/ 2896057 h 5873374"/>
              <a:gd name="connsiteX12624" fmla="*/ 3040460 w 5252311"/>
              <a:gd name="connsiteY12624" fmla="*/ 2887285 h 5873374"/>
              <a:gd name="connsiteX12625" fmla="*/ 57569 w 5252311"/>
              <a:gd name="connsiteY12625" fmla="*/ 2884230 h 5873374"/>
              <a:gd name="connsiteX12626" fmla="*/ 60683 w 5252311"/>
              <a:gd name="connsiteY12626" fmla="*/ 2885819 h 5873374"/>
              <a:gd name="connsiteX12627" fmla="*/ 55282 w 5252311"/>
              <a:gd name="connsiteY12627" fmla="*/ 2889125 h 5873374"/>
              <a:gd name="connsiteX12628" fmla="*/ 57569 w 5252311"/>
              <a:gd name="connsiteY12628" fmla="*/ 2884230 h 5873374"/>
              <a:gd name="connsiteX12629" fmla="*/ 3970200 w 5252311"/>
              <a:gd name="connsiteY12629" fmla="*/ 2884226 h 5873374"/>
              <a:gd name="connsiteX12630" fmla="*/ 3970685 w 5252311"/>
              <a:gd name="connsiteY12630" fmla="*/ 2889502 h 5873374"/>
              <a:gd name="connsiteX12631" fmla="*/ 3966872 w 5252311"/>
              <a:gd name="connsiteY12631" fmla="*/ 2897255 h 5873374"/>
              <a:gd name="connsiteX12632" fmla="*/ 3967381 w 5252311"/>
              <a:gd name="connsiteY12632" fmla="*/ 2886772 h 5873374"/>
              <a:gd name="connsiteX12633" fmla="*/ 3970200 w 5252311"/>
              <a:gd name="connsiteY12633" fmla="*/ 2884226 h 5873374"/>
              <a:gd name="connsiteX12634" fmla="*/ 3995657 w 5252311"/>
              <a:gd name="connsiteY12634" fmla="*/ 2882638 h 5873374"/>
              <a:gd name="connsiteX12635" fmla="*/ 3996865 w 5252311"/>
              <a:gd name="connsiteY12635" fmla="*/ 2887977 h 5873374"/>
              <a:gd name="connsiteX12636" fmla="*/ 3991527 w 5252311"/>
              <a:gd name="connsiteY12636" fmla="*/ 2889186 h 5873374"/>
              <a:gd name="connsiteX12637" fmla="*/ 3990320 w 5252311"/>
              <a:gd name="connsiteY12637" fmla="*/ 2883845 h 5873374"/>
              <a:gd name="connsiteX12638" fmla="*/ 3995657 w 5252311"/>
              <a:gd name="connsiteY12638" fmla="*/ 2882638 h 5873374"/>
              <a:gd name="connsiteX12639" fmla="*/ 3146896 w 5252311"/>
              <a:gd name="connsiteY12639" fmla="*/ 2881438 h 5873374"/>
              <a:gd name="connsiteX12640" fmla="*/ 3138826 w 5252311"/>
              <a:gd name="connsiteY12640" fmla="*/ 2884487 h 5873374"/>
              <a:gd name="connsiteX12641" fmla="*/ 3145371 w 5252311"/>
              <a:gd name="connsiteY12641" fmla="*/ 2888807 h 5873374"/>
              <a:gd name="connsiteX12642" fmla="*/ 3146896 w 5252311"/>
              <a:gd name="connsiteY12642" fmla="*/ 2881438 h 5873374"/>
              <a:gd name="connsiteX12643" fmla="*/ 2561868 w 5252311"/>
              <a:gd name="connsiteY12643" fmla="*/ 2880422 h 5873374"/>
              <a:gd name="connsiteX12644" fmla="*/ 2562289 w 5252311"/>
              <a:gd name="connsiteY12644" fmla="*/ 2889635 h 5873374"/>
              <a:gd name="connsiteX12645" fmla="*/ 2558540 w 5252311"/>
              <a:gd name="connsiteY12645" fmla="*/ 2900760 h 5873374"/>
              <a:gd name="connsiteX12646" fmla="*/ 2559302 w 5252311"/>
              <a:gd name="connsiteY12646" fmla="*/ 2883214 h 5873374"/>
              <a:gd name="connsiteX12647" fmla="*/ 2561868 w 5252311"/>
              <a:gd name="connsiteY12647" fmla="*/ 2880422 h 5873374"/>
              <a:gd name="connsiteX12648" fmla="*/ 3250156 w 5252311"/>
              <a:gd name="connsiteY12648" fmla="*/ 2878319 h 5873374"/>
              <a:gd name="connsiteX12649" fmla="*/ 3242531 w 5252311"/>
              <a:gd name="connsiteY12649" fmla="*/ 2883659 h 5873374"/>
              <a:gd name="connsiteX12650" fmla="*/ 3245263 w 5252311"/>
              <a:gd name="connsiteY12650" fmla="*/ 2895738 h 5873374"/>
              <a:gd name="connsiteX12651" fmla="*/ 3250664 w 5252311"/>
              <a:gd name="connsiteY12651" fmla="*/ 2892752 h 5873374"/>
              <a:gd name="connsiteX12652" fmla="*/ 3253079 w 5252311"/>
              <a:gd name="connsiteY12652" fmla="*/ 2884047 h 5873374"/>
              <a:gd name="connsiteX12653" fmla="*/ 3250156 w 5252311"/>
              <a:gd name="connsiteY12653" fmla="*/ 2878319 h 5873374"/>
              <a:gd name="connsiteX12654" fmla="*/ 4393898 w 5252311"/>
              <a:gd name="connsiteY12654" fmla="*/ 2877763 h 5873374"/>
              <a:gd name="connsiteX12655" fmla="*/ 4386772 w 5252311"/>
              <a:gd name="connsiteY12655" fmla="*/ 2887154 h 5873374"/>
              <a:gd name="connsiteX12656" fmla="*/ 4379846 w 5252311"/>
              <a:gd name="connsiteY12656" fmla="*/ 2901332 h 5873374"/>
              <a:gd name="connsiteX12657" fmla="*/ 4375398 w 5252311"/>
              <a:gd name="connsiteY12657" fmla="*/ 2911694 h 5873374"/>
              <a:gd name="connsiteX12658" fmla="*/ 4345024 w 5252311"/>
              <a:gd name="connsiteY12658" fmla="*/ 2917797 h 5873374"/>
              <a:gd name="connsiteX12659" fmla="*/ 4332760 w 5252311"/>
              <a:gd name="connsiteY12659" fmla="*/ 2917797 h 5873374"/>
              <a:gd name="connsiteX12660" fmla="*/ 4327105 w 5252311"/>
              <a:gd name="connsiteY12660" fmla="*/ 2908260 h 5873374"/>
              <a:gd name="connsiteX12661" fmla="*/ 4317320 w 5252311"/>
              <a:gd name="connsiteY12661" fmla="*/ 2906483 h 5873374"/>
              <a:gd name="connsiteX12662" fmla="*/ 4319860 w 5252311"/>
              <a:gd name="connsiteY12662" fmla="*/ 2923456 h 5873374"/>
              <a:gd name="connsiteX12663" fmla="*/ 4329202 w 5252311"/>
              <a:gd name="connsiteY12663" fmla="*/ 2927202 h 5873374"/>
              <a:gd name="connsiteX12664" fmla="*/ 4319607 w 5252311"/>
              <a:gd name="connsiteY12664" fmla="*/ 2930637 h 5873374"/>
              <a:gd name="connsiteX12665" fmla="*/ 4312171 w 5252311"/>
              <a:gd name="connsiteY12665" fmla="*/ 2941254 h 5873374"/>
              <a:gd name="connsiteX12666" fmla="*/ 4317954 w 5252311"/>
              <a:gd name="connsiteY12666" fmla="*/ 2950408 h 5873374"/>
              <a:gd name="connsiteX12667" fmla="*/ 4320941 w 5252311"/>
              <a:gd name="connsiteY12667" fmla="*/ 2959499 h 5873374"/>
              <a:gd name="connsiteX12668" fmla="*/ 4332633 w 5252311"/>
              <a:gd name="connsiteY12668" fmla="*/ 2951867 h 5873374"/>
              <a:gd name="connsiteX12669" fmla="*/ 4342547 w 5252311"/>
              <a:gd name="connsiteY12669" fmla="*/ 2934517 h 5873374"/>
              <a:gd name="connsiteX12670" fmla="*/ 4351316 w 5252311"/>
              <a:gd name="connsiteY12670" fmla="*/ 2925171 h 5873374"/>
              <a:gd name="connsiteX12671" fmla="*/ 4361355 w 5252311"/>
              <a:gd name="connsiteY12671" fmla="*/ 2939028 h 5873374"/>
              <a:gd name="connsiteX12672" fmla="*/ 4355637 w 5252311"/>
              <a:gd name="connsiteY12672" fmla="*/ 2960454 h 5873374"/>
              <a:gd name="connsiteX12673" fmla="*/ 4376034 w 5252311"/>
              <a:gd name="connsiteY12673" fmla="*/ 2940809 h 5873374"/>
              <a:gd name="connsiteX12674" fmla="*/ 4384866 w 5252311"/>
              <a:gd name="connsiteY12674" fmla="*/ 2934837 h 5873374"/>
              <a:gd name="connsiteX12675" fmla="*/ 4391794 w 5252311"/>
              <a:gd name="connsiteY12675" fmla="*/ 2928413 h 5873374"/>
              <a:gd name="connsiteX12676" fmla="*/ 4398338 w 5252311"/>
              <a:gd name="connsiteY12676" fmla="*/ 2922884 h 5873374"/>
              <a:gd name="connsiteX12677" fmla="*/ 4405899 w 5252311"/>
              <a:gd name="connsiteY12677" fmla="*/ 2913155 h 5873374"/>
              <a:gd name="connsiteX12678" fmla="*/ 4400054 w 5252311"/>
              <a:gd name="connsiteY12678" fmla="*/ 2900123 h 5873374"/>
              <a:gd name="connsiteX12679" fmla="*/ 4395733 w 5252311"/>
              <a:gd name="connsiteY12679" fmla="*/ 2891350 h 5873374"/>
              <a:gd name="connsiteX12680" fmla="*/ 4393898 w 5252311"/>
              <a:gd name="connsiteY12680" fmla="*/ 2877763 h 5873374"/>
              <a:gd name="connsiteX12681" fmla="*/ 4202812 w 5252311"/>
              <a:gd name="connsiteY12681" fmla="*/ 2877736 h 5873374"/>
              <a:gd name="connsiteX12682" fmla="*/ 4206180 w 5252311"/>
              <a:gd name="connsiteY12682" fmla="*/ 2881358 h 5873374"/>
              <a:gd name="connsiteX12683" fmla="*/ 4202558 w 5252311"/>
              <a:gd name="connsiteY12683" fmla="*/ 2884730 h 5873374"/>
              <a:gd name="connsiteX12684" fmla="*/ 4199190 w 5252311"/>
              <a:gd name="connsiteY12684" fmla="*/ 2881105 h 5873374"/>
              <a:gd name="connsiteX12685" fmla="*/ 4202812 w 5252311"/>
              <a:gd name="connsiteY12685" fmla="*/ 2877736 h 5873374"/>
              <a:gd name="connsiteX12686" fmla="*/ 3068610 w 5252311"/>
              <a:gd name="connsiteY12686" fmla="*/ 2877050 h 5873374"/>
              <a:gd name="connsiteX12687" fmla="*/ 3064924 w 5252311"/>
              <a:gd name="connsiteY12687" fmla="*/ 2882201 h 5873374"/>
              <a:gd name="connsiteX12688" fmla="*/ 3068229 w 5252311"/>
              <a:gd name="connsiteY12688" fmla="*/ 2887598 h 5873374"/>
              <a:gd name="connsiteX12689" fmla="*/ 3071914 w 5252311"/>
              <a:gd name="connsiteY12689" fmla="*/ 2882453 h 5873374"/>
              <a:gd name="connsiteX12690" fmla="*/ 3068610 w 5252311"/>
              <a:gd name="connsiteY12690" fmla="*/ 2877050 h 5873374"/>
              <a:gd name="connsiteX12691" fmla="*/ 3131836 w 5252311"/>
              <a:gd name="connsiteY12691" fmla="*/ 2875840 h 5873374"/>
              <a:gd name="connsiteX12692" fmla="*/ 3128214 w 5252311"/>
              <a:gd name="connsiteY12692" fmla="*/ 2879216 h 5873374"/>
              <a:gd name="connsiteX12693" fmla="*/ 3131582 w 5252311"/>
              <a:gd name="connsiteY12693" fmla="*/ 2882833 h 5873374"/>
              <a:gd name="connsiteX12694" fmla="*/ 3135204 w 5252311"/>
              <a:gd name="connsiteY12694" fmla="*/ 2879469 h 5873374"/>
              <a:gd name="connsiteX12695" fmla="*/ 3131836 w 5252311"/>
              <a:gd name="connsiteY12695" fmla="*/ 2875840 h 5873374"/>
              <a:gd name="connsiteX12696" fmla="*/ 2759716 w 5252311"/>
              <a:gd name="connsiteY12696" fmla="*/ 2874000 h 5873374"/>
              <a:gd name="connsiteX12697" fmla="*/ 2757179 w 5252311"/>
              <a:gd name="connsiteY12697" fmla="*/ 2907940 h 5873374"/>
              <a:gd name="connsiteX12698" fmla="*/ 2758005 w 5252311"/>
              <a:gd name="connsiteY12698" fmla="*/ 2939601 h 5873374"/>
              <a:gd name="connsiteX12699" fmla="*/ 2754701 w 5252311"/>
              <a:gd name="connsiteY12699" fmla="*/ 2953141 h 5873374"/>
              <a:gd name="connsiteX12700" fmla="*/ 2756862 w 5252311"/>
              <a:gd name="connsiteY12700" fmla="*/ 2961788 h 5873374"/>
              <a:gd name="connsiteX12701" fmla="*/ 2763851 w 5252311"/>
              <a:gd name="connsiteY12701" fmla="*/ 2889571 h 5873374"/>
              <a:gd name="connsiteX12702" fmla="*/ 2761638 w 5252311"/>
              <a:gd name="connsiteY12702" fmla="*/ 2875104 h 5873374"/>
              <a:gd name="connsiteX12703" fmla="*/ 2759716 w 5252311"/>
              <a:gd name="connsiteY12703" fmla="*/ 2874000 h 5873374"/>
              <a:gd name="connsiteX12704" fmla="*/ 2876953 w 5252311"/>
              <a:gd name="connsiteY12704" fmla="*/ 2872282 h 5873374"/>
              <a:gd name="connsiteX12705" fmla="*/ 2880201 w 5252311"/>
              <a:gd name="connsiteY12705" fmla="*/ 2877218 h 5873374"/>
              <a:gd name="connsiteX12706" fmla="*/ 2878549 w 5252311"/>
              <a:gd name="connsiteY12706" fmla="*/ 2884212 h 5873374"/>
              <a:gd name="connsiteX12707" fmla="*/ 2875372 w 5252311"/>
              <a:gd name="connsiteY12707" fmla="*/ 2879124 h 5873374"/>
              <a:gd name="connsiteX12708" fmla="*/ 2876953 w 5252311"/>
              <a:gd name="connsiteY12708" fmla="*/ 2872282 h 5873374"/>
              <a:gd name="connsiteX12709" fmla="*/ 3943170 w 5252311"/>
              <a:gd name="connsiteY12709" fmla="*/ 2871835 h 5873374"/>
              <a:gd name="connsiteX12710" fmla="*/ 3946602 w 5252311"/>
              <a:gd name="connsiteY12710" fmla="*/ 2873549 h 5873374"/>
              <a:gd name="connsiteX12711" fmla="*/ 3942980 w 5252311"/>
              <a:gd name="connsiteY12711" fmla="*/ 2877109 h 5873374"/>
              <a:gd name="connsiteX12712" fmla="*/ 3939548 w 5252311"/>
              <a:gd name="connsiteY12712" fmla="*/ 2875394 h 5873374"/>
              <a:gd name="connsiteX12713" fmla="*/ 3943170 w 5252311"/>
              <a:gd name="connsiteY12713" fmla="*/ 2871835 h 5873374"/>
              <a:gd name="connsiteX12714" fmla="*/ 3483562 w 5252311"/>
              <a:gd name="connsiteY12714" fmla="*/ 2870110 h 5873374"/>
              <a:gd name="connsiteX12715" fmla="*/ 3486668 w 5252311"/>
              <a:gd name="connsiteY12715" fmla="*/ 2871074 h 5873374"/>
              <a:gd name="connsiteX12716" fmla="*/ 3489972 w 5252311"/>
              <a:gd name="connsiteY12716" fmla="*/ 2877557 h 5873374"/>
              <a:gd name="connsiteX12717" fmla="*/ 3486604 w 5252311"/>
              <a:gd name="connsiteY12717" fmla="*/ 2876351 h 5873374"/>
              <a:gd name="connsiteX12718" fmla="*/ 3483562 w 5252311"/>
              <a:gd name="connsiteY12718" fmla="*/ 2870110 h 5873374"/>
              <a:gd name="connsiteX12719" fmla="*/ 4217491 w 5252311"/>
              <a:gd name="connsiteY12719" fmla="*/ 2867690 h 5873374"/>
              <a:gd name="connsiteX12720" fmla="*/ 4220668 w 5252311"/>
              <a:gd name="connsiteY12720" fmla="*/ 2871317 h 5873374"/>
              <a:gd name="connsiteX12721" fmla="*/ 4215076 w 5252311"/>
              <a:gd name="connsiteY12721" fmla="*/ 2874622 h 5873374"/>
              <a:gd name="connsiteX12722" fmla="*/ 4211899 w 5252311"/>
              <a:gd name="connsiteY12722" fmla="*/ 2871001 h 5873374"/>
              <a:gd name="connsiteX12723" fmla="*/ 4217491 w 5252311"/>
              <a:gd name="connsiteY12723" fmla="*/ 2867690 h 5873374"/>
              <a:gd name="connsiteX12724" fmla="*/ 3112483 w 5252311"/>
              <a:gd name="connsiteY12724" fmla="*/ 2866357 h 5873374"/>
              <a:gd name="connsiteX12725" fmla="*/ 3099937 w 5252311"/>
              <a:gd name="connsiteY12725" fmla="*/ 2884872 h 5873374"/>
              <a:gd name="connsiteX12726" fmla="*/ 3097459 w 5252311"/>
              <a:gd name="connsiteY12726" fmla="*/ 2894913 h 5873374"/>
              <a:gd name="connsiteX12727" fmla="*/ 3094917 w 5252311"/>
              <a:gd name="connsiteY12727" fmla="*/ 2931018 h 5873374"/>
              <a:gd name="connsiteX12728" fmla="*/ 3095616 w 5252311"/>
              <a:gd name="connsiteY12728" fmla="*/ 2935979 h 5873374"/>
              <a:gd name="connsiteX12729" fmla="*/ 3086148 w 5252311"/>
              <a:gd name="connsiteY12729" fmla="*/ 2955749 h 5873374"/>
              <a:gd name="connsiteX12730" fmla="*/ 3093773 w 5252311"/>
              <a:gd name="connsiteY12730" fmla="*/ 2960580 h 5873374"/>
              <a:gd name="connsiteX12731" fmla="*/ 3097395 w 5252311"/>
              <a:gd name="connsiteY12731" fmla="*/ 2957210 h 5873374"/>
              <a:gd name="connsiteX12732" fmla="*/ 3100255 w 5252311"/>
              <a:gd name="connsiteY12732" fmla="*/ 2974885 h 5873374"/>
              <a:gd name="connsiteX12733" fmla="*/ 3105974 w 5252311"/>
              <a:gd name="connsiteY12733" fmla="*/ 2986521 h 5873374"/>
              <a:gd name="connsiteX12734" fmla="*/ 3112201 w 5252311"/>
              <a:gd name="connsiteY12734" fmla="*/ 2970058 h 5873374"/>
              <a:gd name="connsiteX12735" fmla="*/ 3112201 w 5252311"/>
              <a:gd name="connsiteY12735" fmla="*/ 2947229 h 5873374"/>
              <a:gd name="connsiteX12736" fmla="*/ 3104195 w 5252311"/>
              <a:gd name="connsiteY12736" fmla="*/ 2947614 h 5873374"/>
              <a:gd name="connsiteX12737" fmla="*/ 3097586 w 5252311"/>
              <a:gd name="connsiteY12737" fmla="*/ 2950155 h 5873374"/>
              <a:gd name="connsiteX12738" fmla="*/ 3096951 w 5252311"/>
              <a:gd name="connsiteY12738" fmla="*/ 2942587 h 5873374"/>
              <a:gd name="connsiteX12739" fmla="*/ 3101843 w 5252311"/>
              <a:gd name="connsiteY12739" fmla="*/ 2928351 h 5873374"/>
              <a:gd name="connsiteX12740" fmla="*/ 3107181 w 5252311"/>
              <a:gd name="connsiteY12740" fmla="*/ 2916779 h 5873374"/>
              <a:gd name="connsiteX12741" fmla="*/ 3107626 w 5252311"/>
              <a:gd name="connsiteY12741" fmla="*/ 2905525 h 5873374"/>
              <a:gd name="connsiteX12742" fmla="*/ 3107499 w 5252311"/>
              <a:gd name="connsiteY12742" fmla="*/ 2890079 h 5873374"/>
              <a:gd name="connsiteX12743" fmla="*/ 3114362 w 5252311"/>
              <a:gd name="connsiteY12743" fmla="*/ 2894531 h 5873374"/>
              <a:gd name="connsiteX12744" fmla="*/ 3112328 w 5252311"/>
              <a:gd name="connsiteY12744" fmla="*/ 2882518 h 5873374"/>
              <a:gd name="connsiteX12745" fmla="*/ 3112265 w 5252311"/>
              <a:gd name="connsiteY12745" fmla="*/ 2874761 h 5873374"/>
              <a:gd name="connsiteX12746" fmla="*/ 3116014 w 5252311"/>
              <a:gd name="connsiteY12746" fmla="*/ 2868214 h 5873374"/>
              <a:gd name="connsiteX12747" fmla="*/ 3112483 w 5252311"/>
              <a:gd name="connsiteY12747" fmla="*/ 2866357 h 5873374"/>
              <a:gd name="connsiteX12748" fmla="*/ 2962237 w 5252311"/>
              <a:gd name="connsiteY12748" fmla="*/ 2865478 h 5873374"/>
              <a:gd name="connsiteX12749" fmla="*/ 2960330 w 5252311"/>
              <a:gd name="connsiteY12749" fmla="*/ 2869992 h 5873374"/>
              <a:gd name="connsiteX12750" fmla="*/ 2962364 w 5252311"/>
              <a:gd name="connsiteY12750" fmla="*/ 2872156 h 5873374"/>
              <a:gd name="connsiteX12751" fmla="*/ 2962237 w 5252311"/>
              <a:gd name="connsiteY12751" fmla="*/ 2865478 h 5873374"/>
              <a:gd name="connsiteX12752" fmla="*/ 3188502 w 5252311"/>
              <a:gd name="connsiteY12752" fmla="*/ 2865459 h 5873374"/>
              <a:gd name="connsiteX12753" fmla="*/ 3183053 w 5252311"/>
              <a:gd name="connsiteY12753" fmla="*/ 2868725 h 5873374"/>
              <a:gd name="connsiteX12754" fmla="*/ 3174411 w 5252311"/>
              <a:gd name="connsiteY12754" fmla="*/ 2874572 h 5873374"/>
              <a:gd name="connsiteX12755" fmla="*/ 3176635 w 5252311"/>
              <a:gd name="connsiteY12755" fmla="*/ 2875715 h 5873374"/>
              <a:gd name="connsiteX12756" fmla="*/ 3185277 w 5252311"/>
              <a:gd name="connsiteY12756" fmla="*/ 2869867 h 5873374"/>
              <a:gd name="connsiteX12757" fmla="*/ 3188502 w 5252311"/>
              <a:gd name="connsiteY12757" fmla="*/ 2865459 h 5873374"/>
              <a:gd name="connsiteX12758" fmla="*/ 2699927 w 5252311"/>
              <a:gd name="connsiteY12758" fmla="*/ 2865417 h 5873374"/>
              <a:gd name="connsiteX12759" fmla="*/ 2706408 w 5252311"/>
              <a:gd name="connsiteY12759" fmla="*/ 2890589 h 5873374"/>
              <a:gd name="connsiteX12760" fmla="*/ 2697830 w 5252311"/>
              <a:gd name="connsiteY12760" fmla="*/ 2899421 h 5873374"/>
              <a:gd name="connsiteX12761" fmla="*/ 2699927 w 5252311"/>
              <a:gd name="connsiteY12761" fmla="*/ 2865417 h 5873374"/>
              <a:gd name="connsiteX12762" fmla="*/ 4254791 w 5252311"/>
              <a:gd name="connsiteY12762" fmla="*/ 2863376 h 5873374"/>
              <a:gd name="connsiteX12763" fmla="*/ 4262607 w 5252311"/>
              <a:gd name="connsiteY12763" fmla="*/ 2865916 h 5873374"/>
              <a:gd name="connsiteX12764" fmla="*/ 4252249 w 5252311"/>
              <a:gd name="connsiteY12764" fmla="*/ 2884923 h 5873374"/>
              <a:gd name="connsiteX12765" fmla="*/ 4244053 w 5252311"/>
              <a:gd name="connsiteY12765" fmla="*/ 2874373 h 5873374"/>
              <a:gd name="connsiteX12766" fmla="*/ 4241320 w 5252311"/>
              <a:gd name="connsiteY12766" fmla="*/ 2872719 h 5873374"/>
              <a:gd name="connsiteX12767" fmla="*/ 4234077 w 5252311"/>
              <a:gd name="connsiteY12767" fmla="*/ 2879139 h 5873374"/>
              <a:gd name="connsiteX12768" fmla="*/ 4225370 w 5252311"/>
              <a:gd name="connsiteY12768" fmla="*/ 2895669 h 5873374"/>
              <a:gd name="connsiteX12769" fmla="*/ 4222701 w 5252311"/>
              <a:gd name="connsiteY12769" fmla="*/ 2911877 h 5873374"/>
              <a:gd name="connsiteX12770" fmla="*/ 4220288 w 5252311"/>
              <a:gd name="connsiteY12770" fmla="*/ 2919697 h 5873374"/>
              <a:gd name="connsiteX12771" fmla="*/ 4212534 w 5252311"/>
              <a:gd name="connsiteY12771" fmla="*/ 2943470 h 5873374"/>
              <a:gd name="connsiteX12772" fmla="*/ 4205736 w 5252311"/>
              <a:gd name="connsiteY12772" fmla="*/ 2967058 h 5873374"/>
              <a:gd name="connsiteX12773" fmla="*/ 4204019 w 5252311"/>
              <a:gd name="connsiteY12773" fmla="*/ 2970553 h 5873374"/>
              <a:gd name="connsiteX12774" fmla="*/ 4200778 w 5252311"/>
              <a:gd name="connsiteY12774" fmla="*/ 2978372 h 5873374"/>
              <a:gd name="connsiteX12775" fmla="*/ 4195059 w 5252311"/>
              <a:gd name="connsiteY12775" fmla="*/ 2971636 h 5873374"/>
              <a:gd name="connsiteX12776" fmla="*/ 4191882 w 5252311"/>
              <a:gd name="connsiteY12776" fmla="*/ 2961844 h 5873374"/>
              <a:gd name="connsiteX12777" fmla="*/ 4190866 w 5252311"/>
              <a:gd name="connsiteY12777" fmla="*/ 2947032 h 5873374"/>
              <a:gd name="connsiteX12778" fmla="*/ 4194932 w 5252311"/>
              <a:gd name="connsiteY12778" fmla="*/ 2932219 h 5873374"/>
              <a:gd name="connsiteX12779" fmla="*/ 4186608 w 5252311"/>
              <a:gd name="connsiteY12779" fmla="*/ 2932984 h 5873374"/>
              <a:gd name="connsiteX12780" fmla="*/ 4178856 w 5252311"/>
              <a:gd name="connsiteY12780" fmla="*/ 2944236 h 5873374"/>
              <a:gd name="connsiteX12781" fmla="*/ 4168180 w 5252311"/>
              <a:gd name="connsiteY12781" fmla="*/ 2964960 h 5873374"/>
              <a:gd name="connsiteX12782" fmla="*/ 4158839 w 5252311"/>
              <a:gd name="connsiteY12782" fmla="*/ 2969032 h 5873374"/>
              <a:gd name="connsiteX12783" fmla="*/ 4151087 w 5252311"/>
              <a:gd name="connsiteY12783" fmla="*/ 2975261 h 5873374"/>
              <a:gd name="connsiteX12784" fmla="*/ 4144669 w 5252311"/>
              <a:gd name="connsiteY12784" fmla="*/ 2993313 h 5873374"/>
              <a:gd name="connsiteX12785" fmla="*/ 4135201 w 5252311"/>
              <a:gd name="connsiteY12785" fmla="*/ 2998402 h 5873374"/>
              <a:gd name="connsiteX12786" fmla="*/ 4129100 w 5252311"/>
              <a:gd name="connsiteY12786" fmla="*/ 2988162 h 5873374"/>
              <a:gd name="connsiteX12787" fmla="*/ 4126749 w 5252311"/>
              <a:gd name="connsiteY12787" fmla="*/ 2995474 h 5873374"/>
              <a:gd name="connsiteX12788" fmla="*/ 4124779 w 5252311"/>
              <a:gd name="connsiteY12788" fmla="*/ 3006596 h 5873374"/>
              <a:gd name="connsiteX12789" fmla="*/ 4111117 w 5252311"/>
              <a:gd name="connsiteY12789" fmla="*/ 2990006 h 5873374"/>
              <a:gd name="connsiteX12790" fmla="*/ 4106034 w 5252311"/>
              <a:gd name="connsiteY12790" fmla="*/ 2981808 h 5873374"/>
              <a:gd name="connsiteX12791" fmla="*/ 4110545 w 5252311"/>
              <a:gd name="connsiteY12791" fmla="*/ 2951673 h 5873374"/>
              <a:gd name="connsiteX12792" fmla="*/ 4125033 w 5252311"/>
              <a:gd name="connsiteY12792" fmla="*/ 2934255 h 5873374"/>
              <a:gd name="connsiteX12793" fmla="*/ 4122047 w 5252311"/>
              <a:gd name="connsiteY12793" fmla="*/ 2920075 h 5873374"/>
              <a:gd name="connsiteX12794" fmla="*/ 4128147 w 5252311"/>
              <a:gd name="connsiteY12794" fmla="*/ 2911115 h 5873374"/>
              <a:gd name="connsiteX12795" fmla="*/ 4130562 w 5252311"/>
              <a:gd name="connsiteY12795" fmla="*/ 2926369 h 5873374"/>
              <a:gd name="connsiteX12796" fmla="*/ 4139585 w 5252311"/>
              <a:gd name="connsiteY12796" fmla="*/ 2925291 h 5873374"/>
              <a:gd name="connsiteX12797" fmla="*/ 4147719 w 5252311"/>
              <a:gd name="connsiteY12797" fmla="*/ 2917855 h 5873374"/>
              <a:gd name="connsiteX12798" fmla="*/ 4152358 w 5252311"/>
              <a:gd name="connsiteY12798" fmla="*/ 2910988 h 5873374"/>
              <a:gd name="connsiteX12799" fmla="*/ 4156107 w 5252311"/>
              <a:gd name="connsiteY12799" fmla="*/ 2904121 h 5873374"/>
              <a:gd name="connsiteX12800" fmla="*/ 4159919 w 5252311"/>
              <a:gd name="connsiteY12800" fmla="*/ 2896367 h 5873374"/>
              <a:gd name="connsiteX12801" fmla="*/ 4163351 w 5252311"/>
              <a:gd name="connsiteY12801" fmla="*/ 2893696 h 5873374"/>
              <a:gd name="connsiteX12802" fmla="*/ 4173454 w 5252311"/>
              <a:gd name="connsiteY12802" fmla="*/ 2891409 h 5873374"/>
              <a:gd name="connsiteX12803" fmla="*/ 4184765 w 5252311"/>
              <a:gd name="connsiteY12803" fmla="*/ 2889374 h 5873374"/>
              <a:gd name="connsiteX12804" fmla="*/ 4189658 w 5252311"/>
              <a:gd name="connsiteY12804" fmla="*/ 2894839 h 5873374"/>
              <a:gd name="connsiteX12805" fmla="*/ 4197029 w 5252311"/>
              <a:gd name="connsiteY12805" fmla="*/ 2899162 h 5873374"/>
              <a:gd name="connsiteX12806" fmla="*/ 4193280 w 5252311"/>
              <a:gd name="connsiteY12806" fmla="*/ 2900815 h 5873374"/>
              <a:gd name="connsiteX12807" fmla="*/ 4180190 w 5252311"/>
              <a:gd name="connsiteY12807" fmla="*/ 2902979 h 5873374"/>
              <a:gd name="connsiteX12808" fmla="*/ 4185019 w 5252311"/>
              <a:gd name="connsiteY12808" fmla="*/ 2909396 h 5873374"/>
              <a:gd name="connsiteX12809" fmla="*/ 4205290 w 5252311"/>
              <a:gd name="connsiteY12809" fmla="*/ 2902467 h 5873374"/>
              <a:gd name="connsiteX12810" fmla="*/ 4216283 w 5252311"/>
              <a:gd name="connsiteY12810" fmla="*/ 2890071 h 5873374"/>
              <a:gd name="connsiteX12811" fmla="*/ 4227149 w 5252311"/>
              <a:gd name="connsiteY12811" fmla="*/ 2880093 h 5873374"/>
              <a:gd name="connsiteX12812" fmla="*/ 4254791 w 5252311"/>
              <a:gd name="connsiteY12812" fmla="*/ 2863376 h 5873374"/>
              <a:gd name="connsiteX12813" fmla="*/ 2932307 w 5252311"/>
              <a:gd name="connsiteY12813" fmla="*/ 2863317 h 5873374"/>
              <a:gd name="connsiteX12814" fmla="*/ 2927224 w 5252311"/>
              <a:gd name="connsiteY12814" fmla="*/ 2868406 h 5873374"/>
              <a:gd name="connsiteX12815" fmla="*/ 2928113 w 5252311"/>
              <a:gd name="connsiteY12815" fmla="*/ 2873682 h 5873374"/>
              <a:gd name="connsiteX12816" fmla="*/ 2933197 w 5252311"/>
              <a:gd name="connsiteY12816" fmla="*/ 2868595 h 5873374"/>
              <a:gd name="connsiteX12817" fmla="*/ 2932307 w 5252311"/>
              <a:gd name="connsiteY12817" fmla="*/ 2863317 h 5873374"/>
              <a:gd name="connsiteX12818" fmla="*/ 4404629 w 5252311"/>
              <a:gd name="connsiteY12818" fmla="*/ 2862369 h 5873374"/>
              <a:gd name="connsiteX12819" fmla="*/ 4393381 w 5252311"/>
              <a:gd name="connsiteY12819" fmla="*/ 2865037 h 5873374"/>
              <a:gd name="connsiteX12820" fmla="*/ 4393508 w 5252311"/>
              <a:gd name="connsiteY12820" fmla="*/ 2870504 h 5873374"/>
              <a:gd name="connsiteX12821" fmla="*/ 4404629 w 5252311"/>
              <a:gd name="connsiteY12821" fmla="*/ 2873045 h 5873374"/>
              <a:gd name="connsiteX12822" fmla="*/ 4410347 w 5252311"/>
              <a:gd name="connsiteY12822" fmla="*/ 2870117 h 5873374"/>
              <a:gd name="connsiteX12823" fmla="*/ 4404629 w 5252311"/>
              <a:gd name="connsiteY12823" fmla="*/ 2862369 h 5873374"/>
              <a:gd name="connsiteX12824" fmla="*/ 3487113 w 5252311"/>
              <a:gd name="connsiteY12824" fmla="*/ 2860585 h 5873374"/>
              <a:gd name="connsiteX12825" fmla="*/ 3490545 w 5252311"/>
              <a:gd name="connsiteY12825" fmla="*/ 2862300 h 5873374"/>
              <a:gd name="connsiteX12826" fmla="*/ 3486922 w 5252311"/>
              <a:gd name="connsiteY12826" fmla="*/ 2865865 h 5873374"/>
              <a:gd name="connsiteX12827" fmla="*/ 3483491 w 5252311"/>
              <a:gd name="connsiteY12827" fmla="*/ 2864146 h 5873374"/>
              <a:gd name="connsiteX12828" fmla="*/ 3487113 w 5252311"/>
              <a:gd name="connsiteY12828" fmla="*/ 2860585 h 5873374"/>
              <a:gd name="connsiteX12829" fmla="*/ 3325298 w 5252311"/>
              <a:gd name="connsiteY12829" fmla="*/ 2860339 h 5873374"/>
              <a:gd name="connsiteX12830" fmla="*/ 3328824 w 5252311"/>
              <a:gd name="connsiteY12830" fmla="*/ 2867110 h 5873374"/>
              <a:gd name="connsiteX12831" fmla="*/ 3315417 w 5252311"/>
              <a:gd name="connsiteY12831" fmla="*/ 2869461 h 5873374"/>
              <a:gd name="connsiteX12832" fmla="*/ 3315671 w 5252311"/>
              <a:gd name="connsiteY12832" fmla="*/ 2862533 h 5873374"/>
              <a:gd name="connsiteX12833" fmla="*/ 3325298 w 5252311"/>
              <a:gd name="connsiteY12833" fmla="*/ 2860339 h 5873374"/>
              <a:gd name="connsiteX12834" fmla="*/ 3569601 w 5252311"/>
              <a:gd name="connsiteY12834" fmla="*/ 2858826 h 5873374"/>
              <a:gd name="connsiteX12835" fmla="*/ 3568703 w 5252311"/>
              <a:gd name="connsiteY12835" fmla="*/ 2865288 h 5873374"/>
              <a:gd name="connsiteX12836" fmla="*/ 3559426 w 5252311"/>
              <a:gd name="connsiteY12836" fmla="*/ 2869548 h 5873374"/>
              <a:gd name="connsiteX12837" fmla="*/ 3562921 w 5252311"/>
              <a:gd name="connsiteY12837" fmla="*/ 2860140 h 5873374"/>
              <a:gd name="connsiteX12838" fmla="*/ 3569601 w 5252311"/>
              <a:gd name="connsiteY12838" fmla="*/ 2858826 h 5873374"/>
              <a:gd name="connsiteX12839" fmla="*/ 3542142 w 5252311"/>
              <a:gd name="connsiteY12839" fmla="*/ 2858296 h 5873374"/>
              <a:gd name="connsiteX12840" fmla="*/ 3537694 w 5252311"/>
              <a:gd name="connsiteY12840" fmla="*/ 2869044 h 5873374"/>
              <a:gd name="connsiteX12841" fmla="*/ 3536678 w 5252311"/>
              <a:gd name="connsiteY12841" fmla="*/ 2878130 h 5873374"/>
              <a:gd name="connsiteX12842" fmla="*/ 3546527 w 5252311"/>
              <a:gd name="connsiteY12842" fmla="*/ 2873232 h 5873374"/>
              <a:gd name="connsiteX12843" fmla="*/ 3555741 w 5252311"/>
              <a:gd name="connsiteY12843" fmla="*/ 2875333 h 5873374"/>
              <a:gd name="connsiteX12844" fmla="*/ 3547671 w 5252311"/>
              <a:gd name="connsiteY12844" fmla="*/ 2894342 h 5873374"/>
              <a:gd name="connsiteX12845" fmla="*/ 3528608 w 5252311"/>
              <a:gd name="connsiteY12845" fmla="*/ 2901712 h 5873374"/>
              <a:gd name="connsiteX12846" fmla="*/ 3544112 w 5252311"/>
              <a:gd name="connsiteY12846" fmla="*/ 2885883 h 5873374"/>
              <a:gd name="connsiteX12847" fmla="*/ 3545955 w 5252311"/>
              <a:gd name="connsiteY12847" fmla="*/ 2883024 h 5873374"/>
              <a:gd name="connsiteX12848" fmla="*/ 3534453 w 5252311"/>
              <a:gd name="connsiteY12848" fmla="*/ 2880862 h 5873374"/>
              <a:gd name="connsiteX12849" fmla="*/ 3523397 w 5252311"/>
              <a:gd name="connsiteY12849" fmla="*/ 2881183 h 5873374"/>
              <a:gd name="connsiteX12850" fmla="*/ 3520601 w 5252311"/>
              <a:gd name="connsiteY12850" fmla="*/ 2877750 h 5873374"/>
              <a:gd name="connsiteX12851" fmla="*/ 3526638 w 5252311"/>
              <a:gd name="connsiteY12851" fmla="*/ 2870753 h 5873374"/>
              <a:gd name="connsiteX12852" fmla="*/ 3535470 w 5252311"/>
              <a:gd name="connsiteY12852" fmla="*/ 2863702 h 5873374"/>
              <a:gd name="connsiteX12853" fmla="*/ 3542142 w 5252311"/>
              <a:gd name="connsiteY12853" fmla="*/ 2858296 h 5873374"/>
              <a:gd name="connsiteX12854" fmla="*/ 3948953 w 5252311"/>
              <a:gd name="connsiteY12854" fmla="*/ 2857977 h 5873374"/>
              <a:gd name="connsiteX12855" fmla="*/ 3954163 w 5252311"/>
              <a:gd name="connsiteY12855" fmla="*/ 2859563 h 5873374"/>
              <a:gd name="connsiteX12856" fmla="*/ 3948762 w 5252311"/>
              <a:gd name="connsiteY12856" fmla="*/ 2862680 h 5873374"/>
              <a:gd name="connsiteX12857" fmla="*/ 3943551 w 5252311"/>
              <a:gd name="connsiteY12857" fmla="*/ 2861093 h 5873374"/>
              <a:gd name="connsiteX12858" fmla="*/ 3948953 w 5252311"/>
              <a:gd name="connsiteY12858" fmla="*/ 2857977 h 5873374"/>
              <a:gd name="connsiteX12859" fmla="*/ 3202752 w 5252311"/>
              <a:gd name="connsiteY12859" fmla="*/ 2857220 h 5873374"/>
              <a:gd name="connsiteX12860" fmla="*/ 3198812 w 5252311"/>
              <a:gd name="connsiteY12860" fmla="*/ 2869801 h 5873374"/>
              <a:gd name="connsiteX12861" fmla="*/ 3193093 w 5252311"/>
              <a:gd name="connsiteY12861" fmla="*/ 2882135 h 5873374"/>
              <a:gd name="connsiteX12862" fmla="*/ 3189725 w 5252311"/>
              <a:gd name="connsiteY12862" fmla="*/ 2891222 h 5873374"/>
              <a:gd name="connsiteX12863" fmla="*/ 3198494 w 5252311"/>
              <a:gd name="connsiteY12863" fmla="*/ 2888300 h 5873374"/>
              <a:gd name="connsiteX12864" fmla="*/ 3202752 w 5252311"/>
              <a:gd name="connsiteY12864" fmla="*/ 2857220 h 5873374"/>
              <a:gd name="connsiteX12865" fmla="*/ 3136411 w 5252311"/>
              <a:gd name="connsiteY12865" fmla="*/ 2856644 h 5873374"/>
              <a:gd name="connsiteX12866" fmla="*/ 3133107 w 5252311"/>
              <a:gd name="connsiteY12866" fmla="*/ 2870251 h 5873374"/>
              <a:gd name="connsiteX12867" fmla="*/ 3147278 w 5252311"/>
              <a:gd name="connsiteY12867" fmla="*/ 2869356 h 5873374"/>
              <a:gd name="connsiteX12868" fmla="*/ 3144418 w 5252311"/>
              <a:gd name="connsiteY12868" fmla="*/ 2863955 h 5873374"/>
              <a:gd name="connsiteX12869" fmla="*/ 3139462 w 5252311"/>
              <a:gd name="connsiteY12869" fmla="*/ 2860268 h 5873374"/>
              <a:gd name="connsiteX12870" fmla="*/ 3136411 w 5252311"/>
              <a:gd name="connsiteY12870" fmla="*/ 2856644 h 5873374"/>
              <a:gd name="connsiteX12871" fmla="*/ 2701006 w 5252311"/>
              <a:gd name="connsiteY12871" fmla="*/ 2852002 h 5873374"/>
              <a:gd name="connsiteX12872" fmla="*/ 2704501 w 5252311"/>
              <a:gd name="connsiteY12872" fmla="*/ 2856708 h 5873374"/>
              <a:gd name="connsiteX12873" fmla="*/ 2700625 w 5252311"/>
              <a:gd name="connsiteY12873" fmla="*/ 2861286 h 5873374"/>
              <a:gd name="connsiteX12874" fmla="*/ 2697130 w 5252311"/>
              <a:gd name="connsiteY12874" fmla="*/ 2856579 h 5873374"/>
              <a:gd name="connsiteX12875" fmla="*/ 2701006 w 5252311"/>
              <a:gd name="connsiteY12875" fmla="*/ 2852002 h 5873374"/>
              <a:gd name="connsiteX12876" fmla="*/ 4451207 w 5252311"/>
              <a:gd name="connsiteY12876" fmla="*/ 2851603 h 5873374"/>
              <a:gd name="connsiteX12877" fmla="*/ 4454765 w 5252311"/>
              <a:gd name="connsiteY12877" fmla="*/ 2855228 h 5873374"/>
              <a:gd name="connsiteX12878" fmla="*/ 4453049 w 5252311"/>
              <a:gd name="connsiteY12878" fmla="*/ 2858660 h 5873374"/>
              <a:gd name="connsiteX12879" fmla="*/ 4449491 w 5252311"/>
              <a:gd name="connsiteY12879" fmla="*/ 2855036 h 5873374"/>
              <a:gd name="connsiteX12880" fmla="*/ 4451207 w 5252311"/>
              <a:gd name="connsiteY12880" fmla="*/ 2851603 h 5873374"/>
              <a:gd name="connsiteX12881" fmla="*/ 2647399 w 5252311"/>
              <a:gd name="connsiteY12881" fmla="*/ 2850809 h 5873374"/>
              <a:gd name="connsiteX12882" fmla="*/ 2650616 w 5252311"/>
              <a:gd name="connsiteY12882" fmla="*/ 2864591 h 5873374"/>
              <a:gd name="connsiteX12883" fmla="*/ 2651950 w 5252311"/>
              <a:gd name="connsiteY12883" fmla="*/ 2888363 h 5873374"/>
              <a:gd name="connsiteX12884" fmla="*/ 2643308 w 5252311"/>
              <a:gd name="connsiteY12884" fmla="*/ 2886264 h 5873374"/>
              <a:gd name="connsiteX12885" fmla="*/ 2626596 w 5252311"/>
              <a:gd name="connsiteY12885" fmla="*/ 2880037 h 5873374"/>
              <a:gd name="connsiteX12886" fmla="*/ 2620432 w 5252311"/>
              <a:gd name="connsiteY12886" fmla="*/ 2883659 h 5873374"/>
              <a:gd name="connsiteX12887" fmla="*/ 2619733 w 5252311"/>
              <a:gd name="connsiteY12887" fmla="*/ 2873109 h 5873374"/>
              <a:gd name="connsiteX12888" fmla="*/ 2630091 w 5252311"/>
              <a:gd name="connsiteY12888" fmla="*/ 2864336 h 5873374"/>
              <a:gd name="connsiteX12889" fmla="*/ 2645278 w 5252311"/>
              <a:gd name="connsiteY12889" fmla="*/ 2852956 h 5873374"/>
              <a:gd name="connsiteX12890" fmla="*/ 2647399 w 5252311"/>
              <a:gd name="connsiteY12890" fmla="*/ 2850809 h 5873374"/>
              <a:gd name="connsiteX12891" fmla="*/ 4530129 w 5252311"/>
              <a:gd name="connsiteY12891" fmla="*/ 2849186 h 5873374"/>
              <a:gd name="connsiteX12892" fmla="*/ 4537309 w 5252311"/>
              <a:gd name="connsiteY12892" fmla="*/ 2854462 h 5873374"/>
              <a:gd name="connsiteX12893" fmla="*/ 4535975 w 5252311"/>
              <a:gd name="connsiteY12893" fmla="*/ 2861648 h 5873374"/>
              <a:gd name="connsiteX12894" fmla="*/ 4528668 w 5252311"/>
              <a:gd name="connsiteY12894" fmla="*/ 2858913 h 5873374"/>
              <a:gd name="connsiteX12895" fmla="*/ 4530129 w 5252311"/>
              <a:gd name="connsiteY12895" fmla="*/ 2849186 h 5873374"/>
              <a:gd name="connsiteX12896" fmla="*/ 4078965 w 5252311"/>
              <a:gd name="connsiteY12896" fmla="*/ 2845130 h 5873374"/>
              <a:gd name="connsiteX12897" fmla="*/ 4070768 w 5252311"/>
              <a:gd name="connsiteY12897" fmla="*/ 2858862 h 5873374"/>
              <a:gd name="connsiteX12898" fmla="*/ 4053420 w 5252311"/>
              <a:gd name="connsiteY12898" fmla="*/ 2872275 h 5873374"/>
              <a:gd name="connsiteX12899" fmla="*/ 4065875 w 5252311"/>
              <a:gd name="connsiteY12899" fmla="*/ 2850979 h 5873374"/>
              <a:gd name="connsiteX12900" fmla="*/ 4078965 w 5252311"/>
              <a:gd name="connsiteY12900" fmla="*/ 2845130 h 5873374"/>
              <a:gd name="connsiteX12901" fmla="*/ 4093770 w 5252311"/>
              <a:gd name="connsiteY12901" fmla="*/ 2845128 h 5873374"/>
              <a:gd name="connsiteX12902" fmla="*/ 4100760 w 5252311"/>
              <a:gd name="connsiteY12902" fmla="*/ 2846084 h 5873374"/>
              <a:gd name="connsiteX12903" fmla="*/ 4103302 w 5252311"/>
              <a:gd name="connsiteY12903" fmla="*/ 2853519 h 5873374"/>
              <a:gd name="connsiteX12904" fmla="*/ 4096312 w 5252311"/>
              <a:gd name="connsiteY12904" fmla="*/ 2852566 h 5873374"/>
              <a:gd name="connsiteX12905" fmla="*/ 4093770 w 5252311"/>
              <a:gd name="connsiteY12905" fmla="*/ 2845128 h 5873374"/>
              <a:gd name="connsiteX12906" fmla="*/ 3301500 w 5252311"/>
              <a:gd name="connsiteY12906" fmla="*/ 2845048 h 5873374"/>
              <a:gd name="connsiteX12907" fmla="*/ 3304931 w 5252311"/>
              <a:gd name="connsiteY12907" fmla="*/ 2846765 h 5873374"/>
              <a:gd name="connsiteX12908" fmla="*/ 3301309 w 5252311"/>
              <a:gd name="connsiteY12908" fmla="*/ 2850324 h 5873374"/>
              <a:gd name="connsiteX12909" fmla="*/ 3297878 w 5252311"/>
              <a:gd name="connsiteY12909" fmla="*/ 2848609 h 5873374"/>
              <a:gd name="connsiteX12910" fmla="*/ 3301500 w 5252311"/>
              <a:gd name="connsiteY12910" fmla="*/ 2845048 h 5873374"/>
              <a:gd name="connsiteX12911" fmla="*/ 3540299 w 5252311"/>
              <a:gd name="connsiteY12911" fmla="*/ 2844949 h 5873374"/>
              <a:gd name="connsiteX12912" fmla="*/ 3536486 w 5252311"/>
              <a:gd name="connsiteY12912" fmla="*/ 2853591 h 5873374"/>
              <a:gd name="connsiteX12913" fmla="*/ 3532928 w 5252311"/>
              <a:gd name="connsiteY12913" fmla="*/ 2855244 h 5873374"/>
              <a:gd name="connsiteX12914" fmla="*/ 3536741 w 5252311"/>
              <a:gd name="connsiteY12914" fmla="*/ 2846596 h 5873374"/>
              <a:gd name="connsiteX12915" fmla="*/ 3540299 w 5252311"/>
              <a:gd name="connsiteY12915" fmla="*/ 2844949 h 5873374"/>
              <a:gd name="connsiteX12916" fmla="*/ 2676160 w 5252311"/>
              <a:gd name="connsiteY12916" fmla="*/ 2843536 h 5873374"/>
              <a:gd name="connsiteX12917" fmla="*/ 2683087 w 5252311"/>
              <a:gd name="connsiteY12917" fmla="*/ 2854288 h 5873374"/>
              <a:gd name="connsiteX12918" fmla="*/ 2677431 w 5252311"/>
              <a:gd name="connsiteY12918" fmla="*/ 2864656 h 5873374"/>
              <a:gd name="connsiteX12919" fmla="*/ 2673936 w 5252311"/>
              <a:gd name="connsiteY12919" fmla="*/ 2874378 h 5873374"/>
              <a:gd name="connsiteX12920" fmla="*/ 2670632 w 5252311"/>
              <a:gd name="connsiteY12920" fmla="*/ 2888110 h 5873374"/>
              <a:gd name="connsiteX12921" fmla="*/ 2665104 w 5252311"/>
              <a:gd name="connsiteY12921" fmla="*/ 2880862 h 5873374"/>
              <a:gd name="connsiteX12922" fmla="*/ 2663134 w 5252311"/>
              <a:gd name="connsiteY12922" fmla="*/ 2867957 h 5873374"/>
              <a:gd name="connsiteX12923" fmla="*/ 2664087 w 5252311"/>
              <a:gd name="connsiteY12923" fmla="*/ 2858871 h 5873374"/>
              <a:gd name="connsiteX12924" fmla="*/ 2676160 w 5252311"/>
              <a:gd name="connsiteY12924" fmla="*/ 2843536 h 5873374"/>
              <a:gd name="connsiteX12925" fmla="*/ 3586432 w 5252311"/>
              <a:gd name="connsiteY12925" fmla="*/ 2841321 h 5873374"/>
              <a:gd name="connsiteX12926" fmla="*/ 3587703 w 5252311"/>
              <a:gd name="connsiteY12926" fmla="*/ 2844885 h 5873374"/>
              <a:gd name="connsiteX12927" fmla="*/ 3581984 w 5252311"/>
              <a:gd name="connsiteY12927" fmla="*/ 2848188 h 5873374"/>
              <a:gd name="connsiteX12928" fmla="*/ 3580713 w 5252311"/>
              <a:gd name="connsiteY12928" fmla="*/ 2844626 h 5873374"/>
              <a:gd name="connsiteX12929" fmla="*/ 3586432 w 5252311"/>
              <a:gd name="connsiteY12929" fmla="*/ 2841321 h 5873374"/>
              <a:gd name="connsiteX12930" fmla="*/ 3993497 w 5252311"/>
              <a:gd name="connsiteY12930" fmla="*/ 2840234 h 5873374"/>
              <a:gd name="connsiteX12931" fmla="*/ 3996928 w 5252311"/>
              <a:gd name="connsiteY12931" fmla="*/ 2841954 h 5873374"/>
              <a:gd name="connsiteX12932" fmla="*/ 3993306 w 5252311"/>
              <a:gd name="connsiteY12932" fmla="*/ 2845512 h 5873374"/>
              <a:gd name="connsiteX12933" fmla="*/ 3989875 w 5252311"/>
              <a:gd name="connsiteY12933" fmla="*/ 2843795 h 5873374"/>
              <a:gd name="connsiteX12934" fmla="*/ 3993497 w 5252311"/>
              <a:gd name="connsiteY12934" fmla="*/ 2840234 h 5873374"/>
              <a:gd name="connsiteX12935" fmla="*/ 3551038 w 5252311"/>
              <a:gd name="connsiteY12935" fmla="*/ 2840050 h 5873374"/>
              <a:gd name="connsiteX12936" fmla="*/ 3554342 w 5252311"/>
              <a:gd name="connsiteY12936" fmla="*/ 2845455 h 5873374"/>
              <a:gd name="connsiteX12937" fmla="*/ 3550657 w 5252311"/>
              <a:gd name="connsiteY12937" fmla="*/ 2850604 h 5873374"/>
              <a:gd name="connsiteX12938" fmla="*/ 3547352 w 5252311"/>
              <a:gd name="connsiteY12938" fmla="*/ 2845200 h 5873374"/>
              <a:gd name="connsiteX12939" fmla="*/ 3551038 w 5252311"/>
              <a:gd name="connsiteY12939" fmla="*/ 2840050 h 5873374"/>
              <a:gd name="connsiteX12940" fmla="*/ 2895071 w 5252311"/>
              <a:gd name="connsiteY12940" fmla="*/ 2837460 h 5873374"/>
              <a:gd name="connsiteX12941" fmla="*/ 2895897 w 5252311"/>
              <a:gd name="connsiteY12941" fmla="*/ 2842635 h 5873374"/>
              <a:gd name="connsiteX12942" fmla="*/ 2887001 w 5252311"/>
              <a:gd name="connsiteY12942" fmla="*/ 2854969 h 5873374"/>
              <a:gd name="connsiteX12943" fmla="*/ 2888526 w 5252311"/>
              <a:gd name="connsiteY12943" fmla="*/ 2843396 h 5873374"/>
              <a:gd name="connsiteX12944" fmla="*/ 2895071 w 5252311"/>
              <a:gd name="connsiteY12944" fmla="*/ 2837460 h 5873374"/>
              <a:gd name="connsiteX12945" fmla="*/ 3410669 w 5252311"/>
              <a:gd name="connsiteY12945" fmla="*/ 2836741 h 5873374"/>
              <a:gd name="connsiteX12946" fmla="*/ 3414037 w 5252311"/>
              <a:gd name="connsiteY12946" fmla="*/ 2840368 h 5873374"/>
              <a:gd name="connsiteX12947" fmla="*/ 3410415 w 5252311"/>
              <a:gd name="connsiteY12947" fmla="*/ 2843738 h 5873374"/>
              <a:gd name="connsiteX12948" fmla="*/ 3407047 w 5252311"/>
              <a:gd name="connsiteY12948" fmla="*/ 2840113 h 5873374"/>
              <a:gd name="connsiteX12949" fmla="*/ 3410669 w 5252311"/>
              <a:gd name="connsiteY12949" fmla="*/ 2836741 h 5873374"/>
              <a:gd name="connsiteX12950" fmla="*/ 2660783 w 5252311"/>
              <a:gd name="connsiteY12950" fmla="*/ 2835982 h 5873374"/>
              <a:gd name="connsiteX12951" fmla="*/ 2664341 w 5252311"/>
              <a:gd name="connsiteY12951" fmla="*/ 2839606 h 5873374"/>
              <a:gd name="connsiteX12952" fmla="*/ 2662625 w 5252311"/>
              <a:gd name="connsiteY12952" fmla="*/ 2843039 h 5873374"/>
              <a:gd name="connsiteX12953" fmla="*/ 2659067 w 5252311"/>
              <a:gd name="connsiteY12953" fmla="*/ 2839414 h 5873374"/>
              <a:gd name="connsiteX12954" fmla="*/ 2660783 w 5252311"/>
              <a:gd name="connsiteY12954" fmla="*/ 2835982 h 5873374"/>
              <a:gd name="connsiteX12955" fmla="*/ 4290607 w 5252311"/>
              <a:gd name="connsiteY12955" fmla="*/ 2834370 h 5873374"/>
              <a:gd name="connsiteX12956" fmla="*/ 4295588 w 5252311"/>
              <a:gd name="connsiteY12956" fmla="*/ 2838893 h 5873374"/>
              <a:gd name="connsiteX12957" fmla="*/ 4284149 w 5252311"/>
              <a:gd name="connsiteY12957" fmla="*/ 2839212 h 5873374"/>
              <a:gd name="connsiteX12958" fmla="*/ 4279956 w 5252311"/>
              <a:gd name="connsiteY12958" fmla="*/ 2834760 h 5873374"/>
              <a:gd name="connsiteX12959" fmla="*/ 4290607 w 5252311"/>
              <a:gd name="connsiteY12959" fmla="*/ 2834370 h 5873374"/>
              <a:gd name="connsiteX12960" fmla="*/ 2575062 w 5252311"/>
              <a:gd name="connsiteY12960" fmla="*/ 2832797 h 5873374"/>
              <a:gd name="connsiteX12961" fmla="*/ 2576714 w 5252311"/>
              <a:gd name="connsiteY12961" fmla="*/ 2836361 h 5873374"/>
              <a:gd name="connsiteX12962" fmla="*/ 2579573 w 5252311"/>
              <a:gd name="connsiteY12962" fmla="*/ 2847744 h 5873374"/>
              <a:gd name="connsiteX12963" fmla="*/ 2580082 w 5252311"/>
              <a:gd name="connsiteY12963" fmla="*/ 2887344 h 5873374"/>
              <a:gd name="connsiteX12964" fmla="*/ 2576459 w 5252311"/>
              <a:gd name="connsiteY12964" fmla="*/ 2884867 h 5873374"/>
              <a:gd name="connsiteX12965" fmla="*/ 2572647 w 5252311"/>
              <a:gd name="connsiteY12965" fmla="*/ 2850728 h 5873374"/>
              <a:gd name="connsiteX12966" fmla="*/ 2575062 w 5252311"/>
              <a:gd name="connsiteY12966" fmla="*/ 2832797 h 5873374"/>
              <a:gd name="connsiteX12967" fmla="*/ 3488130 w 5252311"/>
              <a:gd name="connsiteY12967" fmla="*/ 2832481 h 5873374"/>
              <a:gd name="connsiteX12968" fmla="*/ 3484508 w 5252311"/>
              <a:gd name="connsiteY12968" fmla="*/ 2836044 h 5873374"/>
              <a:gd name="connsiteX12969" fmla="*/ 3487939 w 5252311"/>
              <a:gd name="connsiteY12969" fmla="*/ 2837760 h 5873374"/>
              <a:gd name="connsiteX12970" fmla="*/ 3491561 w 5252311"/>
              <a:gd name="connsiteY12970" fmla="*/ 2834202 h 5873374"/>
              <a:gd name="connsiteX12971" fmla="*/ 3488130 w 5252311"/>
              <a:gd name="connsiteY12971" fmla="*/ 2832481 h 5873374"/>
              <a:gd name="connsiteX12972" fmla="*/ 2740213 w 5252311"/>
              <a:gd name="connsiteY12972" fmla="*/ 2830070 h 5873374"/>
              <a:gd name="connsiteX12973" fmla="*/ 2739514 w 5252311"/>
              <a:gd name="connsiteY12973" fmla="*/ 2844057 h 5873374"/>
              <a:gd name="connsiteX12974" fmla="*/ 2744725 w 5252311"/>
              <a:gd name="connsiteY12974" fmla="*/ 2843546 h 5873374"/>
              <a:gd name="connsiteX12975" fmla="*/ 2740213 w 5252311"/>
              <a:gd name="connsiteY12975" fmla="*/ 2830070 h 5873374"/>
              <a:gd name="connsiteX12976" fmla="*/ 2937439 w 5252311"/>
              <a:gd name="connsiteY12976" fmla="*/ 2829610 h 5873374"/>
              <a:gd name="connsiteX12977" fmla="*/ 2930274 w 5252311"/>
              <a:gd name="connsiteY12977" fmla="*/ 2836935 h 5873374"/>
              <a:gd name="connsiteX12978" fmla="*/ 2936946 w 5252311"/>
              <a:gd name="connsiteY12978" fmla="*/ 2856835 h 5873374"/>
              <a:gd name="connsiteX12979" fmla="*/ 2938407 w 5252311"/>
              <a:gd name="connsiteY12979" fmla="*/ 2848886 h 5873374"/>
              <a:gd name="connsiteX12980" fmla="*/ 2938662 w 5252311"/>
              <a:gd name="connsiteY12980" fmla="*/ 2839030 h 5873374"/>
              <a:gd name="connsiteX12981" fmla="*/ 2942983 w 5252311"/>
              <a:gd name="connsiteY12981" fmla="*/ 2834967 h 5873374"/>
              <a:gd name="connsiteX12982" fmla="*/ 2937439 w 5252311"/>
              <a:gd name="connsiteY12982" fmla="*/ 2829610 h 5873374"/>
              <a:gd name="connsiteX12983" fmla="*/ 4168499 w 5252311"/>
              <a:gd name="connsiteY12983" fmla="*/ 2828406 h 5873374"/>
              <a:gd name="connsiteX12984" fmla="*/ 4158903 w 5252311"/>
              <a:gd name="connsiteY12984" fmla="*/ 2842775 h 5873374"/>
              <a:gd name="connsiteX12985" fmla="*/ 4155281 w 5252311"/>
              <a:gd name="connsiteY12985" fmla="*/ 2862676 h 5873374"/>
              <a:gd name="connsiteX12986" fmla="*/ 4161128 w 5252311"/>
              <a:gd name="connsiteY12986" fmla="*/ 2865660 h 5873374"/>
              <a:gd name="connsiteX12987" fmla="*/ 4143081 w 5252311"/>
              <a:gd name="connsiteY12987" fmla="*/ 2869030 h 5873374"/>
              <a:gd name="connsiteX12988" fmla="*/ 4131770 w 5252311"/>
              <a:gd name="connsiteY12988" fmla="*/ 2866678 h 5873374"/>
              <a:gd name="connsiteX12989" fmla="*/ 4119379 w 5252311"/>
              <a:gd name="connsiteY12989" fmla="*/ 2864325 h 5873374"/>
              <a:gd name="connsiteX12990" fmla="*/ 4112389 w 5252311"/>
              <a:gd name="connsiteY12990" fmla="*/ 2855554 h 5873374"/>
              <a:gd name="connsiteX12991" fmla="*/ 4131516 w 5252311"/>
              <a:gd name="connsiteY12991" fmla="*/ 2850595 h 5873374"/>
              <a:gd name="connsiteX12992" fmla="*/ 4144352 w 5252311"/>
              <a:gd name="connsiteY12992" fmla="*/ 2848242 h 5873374"/>
              <a:gd name="connsiteX12993" fmla="*/ 4168499 w 5252311"/>
              <a:gd name="connsiteY12993" fmla="*/ 2828406 h 5873374"/>
              <a:gd name="connsiteX12994" fmla="*/ 4495560 w 5252311"/>
              <a:gd name="connsiteY12994" fmla="*/ 2827761 h 5873374"/>
              <a:gd name="connsiteX12995" fmla="*/ 4503822 w 5252311"/>
              <a:gd name="connsiteY12995" fmla="*/ 2828206 h 5873374"/>
              <a:gd name="connsiteX12996" fmla="*/ 4497276 w 5252311"/>
              <a:gd name="connsiteY12996" fmla="*/ 2834118 h 5873374"/>
              <a:gd name="connsiteX12997" fmla="*/ 4495560 w 5252311"/>
              <a:gd name="connsiteY12997" fmla="*/ 2827761 h 5873374"/>
              <a:gd name="connsiteX12998" fmla="*/ 4188253 w 5252311"/>
              <a:gd name="connsiteY12998" fmla="*/ 2827388 h 5873374"/>
              <a:gd name="connsiteX12999" fmla="*/ 4190485 w 5252311"/>
              <a:gd name="connsiteY12999" fmla="*/ 2829488 h 5873374"/>
              <a:gd name="connsiteX13000" fmla="*/ 4183113 w 5252311"/>
              <a:gd name="connsiteY13000" fmla="*/ 2839212 h 5873374"/>
              <a:gd name="connsiteX13001" fmla="*/ 4175615 w 5252311"/>
              <a:gd name="connsiteY13001" fmla="*/ 2853199 h 5873374"/>
              <a:gd name="connsiteX13002" fmla="*/ 4167291 w 5252311"/>
              <a:gd name="connsiteY13002" fmla="*/ 2860256 h 5873374"/>
              <a:gd name="connsiteX13003" fmla="*/ 4180254 w 5252311"/>
              <a:gd name="connsiteY13003" fmla="*/ 2833678 h 5873374"/>
              <a:gd name="connsiteX13004" fmla="*/ 4188253 w 5252311"/>
              <a:gd name="connsiteY13004" fmla="*/ 2827388 h 5873374"/>
              <a:gd name="connsiteX13005" fmla="*/ 3560364 w 5252311"/>
              <a:gd name="connsiteY13005" fmla="*/ 2824817 h 5873374"/>
              <a:gd name="connsiteX13006" fmla="*/ 3568195 w 5252311"/>
              <a:gd name="connsiteY13006" fmla="*/ 2831212 h 5873374"/>
              <a:gd name="connsiteX13007" fmla="*/ 3565400 w 5252311"/>
              <a:gd name="connsiteY13007" fmla="*/ 2837062 h 5873374"/>
              <a:gd name="connsiteX13008" fmla="*/ 3561841 w 5252311"/>
              <a:gd name="connsiteY13008" fmla="*/ 2833056 h 5873374"/>
              <a:gd name="connsiteX13009" fmla="*/ 3556186 w 5252311"/>
              <a:gd name="connsiteY13009" fmla="*/ 2833568 h 5873374"/>
              <a:gd name="connsiteX13010" fmla="*/ 3552055 w 5252311"/>
              <a:gd name="connsiteY13010" fmla="*/ 2830961 h 5873374"/>
              <a:gd name="connsiteX13011" fmla="*/ 3560364 w 5252311"/>
              <a:gd name="connsiteY13011" fmla="*/ 2824817 h 5873374"/>
              <a:gd name="connsiteX13012" fmla="*/ 2609058 w 5252311"/>
              <a:gd name="connsiteY13012" fmla="*/ 2824601 h 5873374"/>
              <a:gd name="connsiteX13013" fmla="*/ 2607152 w 5252311"/>
              <a:gd name="connsiteY13013" fmla="*/ 2829119 h 5873374"/>
              <a:gd name="connsiteX13014" fmla="*/ 2609185 w 5252311"/>
              <a:gd name="connsiteY13014" fmla="*/ 2831280 h 5873374"/>
              <a:gd name="connsiteX13015" fmla="*/ 2609058 w 5252311"/>
              <a:gd name="connsiteY13015" fmla="*/ 2824601 h 5873374"/>
              <a:gd name="connsiteX13016" fmla="*/ 3477962 w 5252311"/>
              <a:gd name="connsiteY13016" fmla="*/ 2821675 h 5873374"/>
              <a:gd name="connsiteX13017" fmla="*/ 3479233 w 5252311"/>
              <a:gd name="connsiteY13017" fmla="*/ 2824982 h 5873374"/>
              <a:gd name="connsiteX13018" fmla="*/ 3475547 w 5252311"/>
              <a:gd name="connsiteY13018" fmla="*/ 2830323 h 5873374"/>
              <a:gd name="connsiteX13019" fmla="*/ 3477962 w 5252311"/>
              <a:gd name="connsiteY13019" fmla="*/ 2821675 h 5873374"/>
              <a:gd name="connsiteX13020" fmla="*/ 2548763 w 5252311"/>
              <a:gd name="connsiteY13020" fmla="*/ 2816823 h 5873374"/>
              <a:gd name="connsiteX13021" fmla="*/ 2548183 w 5252311"/>
              <a:gd name="connsiteY13021" fmla="*/ 2823075 h 5873374"/>
              <a:gd name="connsiteX13022" fmla="*/ 2543226 w 5252311"/>
              <a:gd name="connsiteY13022" fmla="*/ 2829690 h 5873374"/>
              <a:gd name="connsiteX13023" fmla="*/ 2545387 w 5252311"/>
              <a:gd name="connsiteY13023" fmla="*/ 2818052 h 5873374"/>
              <a:gd name="connsiteX13024" fmla="*/ 2548763 w 5252311"/>
              <a:gd name="connsiteY13024" fmla="*/ 2816823 h 5873374"/>
              <a:gd name="connsiteX13025" fmla="*/ 86037 w 5252311"/>
              <a:gd name="connsiteY13025" fmla="*/ 2815954 h 5873374"/>
              <a:gd name="connsiteX13026" fmla="*/ 78985 w 5252311"/>
              <a:gd name="connsiteY13026" fmla="*/ 2817100 h 5873374"/>
              <a:gd name="connsiteX13027" fmla="*/ 71614 w 5252311"/>
              <a:gd name="connsiteY13027" fmla="*/ 2826129 h 5873374"/>
              <a:gd name="connsiteX13028" fmla="*/ 78667 w 5252311"/>
              <a:gd name="connsiteY13028" fmla="*/ 2824982 h 5873374"/>
              <a:gd name="connsiteX13029" fmla="*/ 86037 w 5252311"/>
              <a:gd name="connsiteY13029" fmla="*/ 2815954 h 5873374"/>
              <a:gd name="connsiteX13030" fmla="*/ 4415814 w 5252311"/>
              <a:gd name="connsiteY13030" fmla="*/ 2815111 h 5873374"/>
              <a:gd name="connsiteX13031" fmla="*/ 4412254 w 5252311"/>
              <a:gd name="connsiteY13031" fmla="*/ 2816574 h 5873374"/>
              <a:gd name="connsiteX13032" fmla="*/ 4415622 w 5252311"/>
              <a:gd name="connsiteY13032" fmla="*/ 2820387 h 5873374"/>
              <a:gd name="connsiteX13033" fmla="*/ 4419182 w 5252311"/>
              <a:gd name="connsiteY13033" fmla="*/ 2818926 h 5873374"/>
              <a:gd name="connsiteX13034" fmla="*/ 4415814 w 5252311"/>
              <a:gd name="connsiteY13034" fmla="*/ 2815111 h 5873374"/>
              <a:gd name="connsiteX13035" fmla="*/ 3385696 w 5252311"/>
              <a:gd name="connsiteY13035" fmla="*/ 2814046 h 5873374"/>
              <a:gd name="connsiteX13036" fmla="*/ 3379659 w 5252311"/>
              <a:gd name="connsiteY13036" fmla="*/ 2816654 h 5873374"/>
              <a:gd name="connsiteX13037" fmla="*/ 3382137 w 5252311"/>
              <a:gd name="connsiteY13037" fmla="*/ 2822378 h 5873374"/>
              <a:gd name="connsiteX13038" fmla="*/ 3385696 w 5252311"/>
              <a:gd name="connsiteY13038" fmla="*/ 2814046 h 5873374"/>
              <a:gd name="connsiteX13039" fmla="*/ 2764805 w 5252311"/>
              <a:gd name="connsiteY13039" fmla="*/ 2809472 h 5873374"/>
              <a:gd name="connsiteX13040" fmla="*/ 2761373 w 5252311"/>
              <a:gd name="connsiteY13040" fmla="*/ 2825875 h 5873374"/>
              <a:gd name="connsiteX13041" fmla="*/ 2762898 w 5252311"/>
              <a:gd name="connsiteY13041" fmla="*/ 2842150 h 5873374"/>
              <a:gd name="connsiteX13042" fmla="*/ 2764805 w 5252311"/>
              <a:gd name="connsiteY13042" fmla="*/ 2809472 h 5873374"/>
              <a:gd name="connsiteX13043" fmla="*/ 3149756 w 5252311"/>
              <a:gd name="connsiteY13043" fmla="*/ 2807815 h 5873374"/>
              <a:gd name="connsiteX13044" fmla="*/ 3143656 w 5252311"/>
              <a:gd name="connsiteY13044" fmla="*/ 2813097 h 5873374"/>
              <a:gd name="connsiteX13045" fmla="*/ 3148930 w 5252311"/>
              <a:gd name="connsiteY13045" fmla="*/ 2817864 h 5873374"/>
              <a:gd name="connsiteX13046" fmla="*/ 3155221 w 5252311"/>
              <a:gd name="connsiteY13046" fmla="*/ 2829309 h 5873374"/>
              <a:gd name="connsiteX13047" fmla="*/ 3158017 w 5252311"/>
              <a:gd name="connsiteY13047" fmla="*/ 2839923 h 5873374"/>
              <a:gd name="connsiteX13048" fmla="*/ 3161956 w 5252311"/>
              <a:gd name="connsiteY13048" fmla="*/ 2827080 h 5873374"/>
              <a:gd name="connsiteX13049" fmla="*/ 3165197 w 5252311"/>
              <a:gd name="connsiteY13049" fmla="*/ 2822631 h 5873374"/>
              <a:gd name="connsiteX13050" fmla="*/ 3169137 w 5252311"/>
              <a:gd name="connsiteY13050" fmla="*/ 2815384 h 5873374"/>
              <a:gd name="connsiteX13051" fmla="*/ 3161639 w 5252311"/>
              <a:gd name="connsiteY13051" fmla="*/ 2809662 h 5873374"/>
              <a:gd name="connsiteX13052" fmla="*/ 3149756 w 5252311"/>
              <a:gd name="connsiteY13052" fmla="*/ 2807815 h 5873374"/>
              <a:gd name="connsiteX13053" fmla="*/ 3080255 w 5252311"/>
              <a:gd name="connsiteY13053" fmla="*/ 2806912 h 5873374"/>
              <a:gd name="connsiteX13054" fmla="*/ 3079159 w 5252311"/>
              <a:gd name="connsiteY13054" fmla="*/ 2817714 h 5873374"/>
              <a:gd name="connsiteX13055" fmla="*/ 3073758 w 5252311"/>
              <a:gd name="connsiteY13055" fmla="*/ 2822416 h 5873374"/>
              <a:gd name="connsiteX13056" fmla="*/ 3074965 w 5252311"/>
              <a:gd name="connsiteY13056" fmla="*/ 2811227 h 5873374"/>
              <a:gd name="connsiteX13057" fmla="*/ 3080255 w 5252311"/>
              <a:gd name="connsiteY13057" fmla="*/ 2806912 h 5873374"/>
              <a:gd name="connsiteX13058" fmla="*/ 3460742 w 5252311"/>
              <a:gd name="connsiteY13058" fmla="*/ 2801645 h 5873374"/>
              <a:gd name="connsiteX13059" fmla="*/ 3465762 w 5252311"/>
              <a:gd name="connsiteY13059" fmla="*/ 2807630 h 5873374"/>
              <a:gd name="connsiteX13060" fmla="*/ 3462585 w 5252311"/>
              <a:gd name="connsiteY13060" fmla="*/ 2808833 h 5873374"/>
              <a:gd name="connsiteX13061" fmla="*/ 3460742 w 5252311"/>
              <a:gd name="connsiteY13061" fmla="*/ 2801645 h 5873374"/>
              <a:gd name="connsiteX13062" fmla="*/ 4321131 w 5252311"/>
              <a:gd name="connsiteY13062" fmla="*/ 2801188 h 5873374"/>
              <a:gd name="connsiteX13063" fmla="*/ 4345723 w 5252311"/>
              <a:gd name="connsiteY13063" fmla="*/ 2832978 h 5873374"/>
              <a:gd name="connsiteX13064" fmla="*/ 4346613 w 5252311"/>
              <a:gd name="connsiteY13064" fmla="*/ 2844167 h 5873374"/>
              <a:gd name="connsiteX13065" fmla="*/ 4329457 w 5252311"/>
              <a:gd name="connsiteY13065" fmla="*/ 2825033 h 5873374"/>
              <a:gd name="connsiteX13066" fmla="*/ 4321195 w 5252311"/>
              <a:gd name="connsiteY13066" fmla="*/ 2809902 h 5873374"/>
              <a:gd name="connsiteX13067" fmla="*/ 4321131 w 5252311"/>
              <a:gd name="connsiteY13067" fmla="*/ 2801188 h 5873374"/>
              <a:gd name="connsiteX13068" fmla="*/ 3336195 w 5252311"/>
              <a:gd name="connsiteY13068" fmla="*/ 2798321 h 5873374"/>
              <a:gd name="connsiteX13069" fmla="*/ 3342550 w 5252311"/>
              <a:gd name="connsiteY13069" fmla="*/ 2807921 h 5873374"/>
              <a:gd name="connsiteX13070" fmla="*/ 3334861 w 5252311"/>
              <a:gd name="connsiteY13070" fmla="*/ 2814660 h 5873374"/>
              <a:gd name="connsiteX13071" fmla="*/ 3321453 w 5252311"/>
              <a:gd name="connsiteY13071" fmla="*/ 2828200 h 5873374"/>
              <a:gd name="connsiteX13072" fmla="*/ 3323740 w 5252311"/>
              <a:gd name="connsiteY13072" fmla="*/ 2812501 h 5873374"/>
              <a:gd name="connsiteX13073" fmla="*/ 3325075 w 5252311"/>
              <a:gd name="connsiteY13073" fmla="*/ 2803981 h 5873374"/>
              <a:gd name="connsiteX13074" fmla="*/ 3336195 w 5252311"/>
              <a:gd name="connsiteY13074" fmla="*/ 2798321 h 5873374"/>
              <a:gd name="connsiteX13075" fmla="*/ 3169772 w 5252311"/>
              <a:gd name="connsiteY13075" fmla="*/ 2798149 h 5873374"/>
              <a:gd name="connsiteX13076" fmla="*/ 3166214 w 5252311"/>
              <a:gd name="connsiteY13076" fmla="*/ 2799612 h 5873374"/>
              <a:gd name="connsiteX13077" fmla="*/ 3169582 w 5252311"/>
              <a:gd name="connsiteY13077" fmla="*/ 2803429 h 5873374"/>
              <a:gd name="connsiteX13078" fmla="*/ 3173140 w 5252311"/>
              <a:gd name="connsiteY13078" fmla="*/ 2801971 h 5873374"/>
              <a:gd name="connsiteX13079" fmla="*/ 3169772 w 5252311"/>
              <a:gd name="connsiteY13079" fmla="*/ 2798149 h 5873374"/>
              <a:gd name="connsiteX13080" fmla="*/ 4281290 w 5252311"/>
              <a:gd name="connsiteY13080" fmla="*/ 2796230 h 5873374"/>
              <a:gd name="connsiteX13081" fmla="*/ 4286437 w 5252311"/>
              <a:gd name="connsiteY13081" fmla="*/ 2799602 h 5873374"/>
              <a:gd name="connsiteX13082" fmla="*/ 4277858 w 5252311"/>
              <a:gd name="connsiteY13082" fmla="*/ 2804182 h 5873374"/>
              <a:gd name="connsiteX13083" fmla="*/ 4281290 w 5252311"/>
              <a:gd name="connsiteY13083" fmla="*/ 2796230 h 5873374"/>
              <a:gd name="connsiteX13084" fmla="*/ 2706289 w 5252311"/>
              <a:gd name="connsiteY13084" fmla="*/ 2795757 h 5873374"/>
              <a:gd name="connsiteX13085" fmla="*/ 2709712 w 5252311"/>
              <a:gd name="connsiteY13085" fmla="*/ 2800436 h 5873374"/>
              <a:gd name="connsiteX13086" fmla="*/ 2699990 w 5252311"/>
              <a:gd name="connsiteY13086" fmla="*/ 2816273 h 5873374"/>
              <a:gd name="connsiteX13087" fmla="*/ 2699482 w 5252311"/>
              <a:gd name="connsiteY13087" fmla="*/ 2805722 h 5873374"/>
              <a:gd name="connsiteX13088" fmla="*/ 2706289 w 5252311"/>
              <a:gd name="connsiteY13088" fmla="*/ 2795757 h 5873374"/>
              <a:gd name="connsiteX13089" fmla="*/ 3556567 w 5252311"/>
              <a:gd name="connsiteY13089" fmla="*/ 2794523 h 5873374"/>
              <a:gd name="connsiteX13090" fmla="*/ 3544367 w 5252311"/>
              <a:gd name="connsiteY13090" fmla="*/ 2811565 h 5873374"/>
              <a:gd name="connsiteX13091" fmla="*/ 3547481 w 5252311"/>
              <a:gd name="connsiteY13091" fmla="*/ 2802985 h 5873374"/>
              <a:gd name="connsiteX13092" fmla="*/ 3556567 w 5252311"/>
              <a:gd name="connsiteY13092" fmla="*/ 2794523 h 5873374"/>
              <a:gd name="connsiteX13093" fmla="*/ 4420611 w 5252311"/>
              <a:gd name="connsiteY13093" fmla="*/ 2794284 h 5873374"/>
              <a:gd name="connsiteX13094" fmla="*/ 4437227 w 5252311"/>
              <a:gd name="connsiteY13094" fmla="*/ 2799725 h 5873374"/>
              <a:gd name="connsiteX13095" fmla="*/ 4427124 w 5252311"/>
              <a:gd name="connsiteY13095" fmla="*/ 2804369 h 5873374"/>
              <a:gd name="connsiteX13096" fmla="*/ 4420262 w 5252311"/>
              <a:gd name="connsiteY13096" fmla="*/ 2809772 h 5873374"/>
              <a:gd name="connsiteX13097" fmla="*/ 4424645 w 5252311"/>
              <a:gd name="connsiteY13097" fmla="*/ 2843592 h 5873374"/>
              <a:gd name="connsiteX13098" fmla="*/ 4421977 w 5252311"/>
              <a:gd name="connsiteY13098" fmla="*/ 2839968 h 5873374"/>
              <a:gd name="connsiteX13099" fmla="*/ 4418418 w 5252311"/>
              <a:gd name="connsiteY13099" fmla="*/ 2836344 h 5873374"/>
              <a:gd name="connsiteX13100" fmla="*/ 4415177 w 5252311"/>
              <a:gd name="connsiteY13100" fmla="*/ 2840413 h 5873374"/>
              <a:gd name="connsiteX13101" fmla="*/ 4403866 w 5252311"/>
              <a:gd name="connsiteY13101" fmla="*/ 2844800 h 5873374"/>
              <a:gd name="connsiteX13102" fmla="*/ 4386455 w 5252311"/>
              <a:gd name="connsiteY13102" fmla="*/ 2835202 h 5873374"/>
              <a:gd name="connsiteX13103" fmla="*/ 4372539 w 5252311"/>
              <a:gd name="connsiteY13103" fmla="*/ 2830814 h 5873374"/>
              <a:gd name="connsiteX13104" fmla="*/ 4371968 w 5252311"/>
              <a:gd name="connsiteY13104" fmla="*/ 2820262 h 5873374"/>
              <a:gd name="connsiteX13105" fmla="*/ 4384804 w 5252311"/>
              <a:gd name="connsiteY13105" fmla="*/ 2814032 h 5873374"/>
              <a:gd name="connsiteX13106" fmla="*/ 4401134 w 5252311"/>
              <a:gd name="connsiteY13106" fmla="*/ 2804049 h 5873374"/>
              <a:gd name="connsiteX13107" fmla="*/ 4420611 w 5252311"/>
              <a:gd name="connsiteY13107" fmla="*/ 2794284 h 5873374"/>
              <a:gd name="connsiteX13108" fmla="*/ 3489528 w 5252311"/>
              <a:gd name="connsiteY13108" fmla="*/ 2794083 h 5873374"/>
              <a:gd name="connsiteX13109" fmla="*/ 3498805 w 5252311"/>
              <a:gd name="connsiteY13109" fmla="*/ 2794402 h 5873374"/>
              <a:gd name="connsiteX13110" fmla="*/ 3501283 w 5252311"/>
              <a:gd name="connsiteY13110" fmla="*/ 2803306 h 5873374"/>
              <a:gd name="connsiteX13111" fmla="*/ 3506176 w 5252311"/>
              <a:gd name="connsiteY13111" fmla="*/ 2813158 h 5873374"/>
              <a:gd name="connsiteX13112" fmla="*/ 3513484 w 5252311"/>
              <a:gd name="connsiteY13112" fmla="*/ 2819387 h 5873374"/>
              <a:gd name="connsiteX13113" fmla="*/ 3502999 w 5252311"/>
              <a:gd name="connsiteY13113" fmla="*/ 2837634 h 5873374"/>
              <a:gd name="connsiteX13114" fmla="*/ 3485588 w 5252311"/>
              <a:gd name="connsiteY13114" fmla="*/ 2853399 h 5873374"/>
              <a:gd name="connsiteX13115" fmla="*/ 3460361 w 5252311"/>
              <a:gd name="connsiteY13115" fmla="*/ 2852002 h 5873374"/>
              <a:gd name="connsiteX13116" fmla="*/ 3435515 w 5252311"/>
              <a:gd name="connsiteY13116" fmla="*/ 2868211 h 5873374"/>
              <a:gd name="connsiteX13117" fmla="*/ 3441425 w 5252311"/>
              <a:gd name="connsiteY13117" fmla="*/ 2875077 h 5873374"/>
              <a:gd name="connsiteX13118" fmla="*/ 3450067 w 5252311"/>
              <a:gd name="connsiteY13118" fmla="*/ 2868725 h 5873374"/>
              <a:gd name="connsiteX13119" fmla="*/ 3440599 w 5252311"/>
              <a:gd name="connsiteY13119" fmla="*/ 2883468 h 5873374"/>
              <a:gd name="connsiteX13120" fmla="*/ 3429860 w 5252311"/>
              <a:gd name="connsiteY13120" fmla="*/ 2889065 h 5873374"/>
              <a:gd name="connsiteX13121" fmla="*/ 3421345 w 5252311"/>
              <a:gd name="connsiteY13121" fmla="*/ 2884548 h 5873374"/>
              <a:gd name="connsiteX13122" fmla="*/ 3415435 w 5252311"/>
              <a:gd name="connsiteY13122" fmla="*/ 2885567 h 5873374"/>
              <a:gd name="connsiteX13123" fmla="*/ 3414863 w 5252311"/>
              <a:gd name="connsiteY13123" fmla="*/ 2881183 h 5873374"/>
              <a:gd name="connsiteX13124" fmla="*/ 3432719 w 5252311"/>
              <a:gd name="connsiteY13124" fmla="*/ 2857915 h 5873374"/>
              <a:gd name="connsiteX13125" fmla="*/ 3451909 w 5252311"/>
              <a:gd name="connsiteY13125" fmla="*/ 2836678 h 5873374"/>
              <a:gd name="connsiteX13126" fmla="*/ 3456485 w 5252311"/>
              <a:gd name="connsiteY13126" fmla="*/ 2831403 h 5873374"/>
              <a:gd name="connsiteX13127" fmla="*/ 3460552 w 5252311"/>
              <a:gd name="connsiteY13127" fmla="*/ 2826255 h 5873374"/>
              <a:gd name="connsiteX13128" fmla="*/ 3462521 w 5252311"/>
              <a:gd name="connsiteY13128" fmla="*/ 2830703 h 5873374"/>
              <a:gd name="connsiteX13129" fmla="*/ 3458010 w 5252311"/>
              <a:gd name="connsiteY13129" fmla="*/ 2840876 h 5873374"/>
              <a:gd name="connsiteX13130" fmla="*/ 3469956 w 5252311"/>
              <a:gd name="connsiteY13130" fmla="*/ 2842722 h 5873374"/>
              <a:gd name="connsiteX13131" fmla="*/ 3469765 w 5252311"/>
              <a:gd name="connsiteY13131" fmla="*/ 2835660 h 5873374"/>
              <a:gd name="connsiteX13132" fmla="*/ 3472244 w 5252311"/>
              <a:gd name="connsiteY13132" fmla="*/ 2835217 h 5873374"/>
              <a:gd name="connsiteX13133" fmla="*/ 3487304 w 5252311"/>
              <a:gd name="connsiteY13133" fmla="*/ 2826448 h 5873374"/>
              <a:gd name="connsiteX13134" fmla="*/ 3490290 w 5252311"/>
              <a:gd name="connsiteY13134" fmla="*/ 2807440 h 5873374"/>
              <a:gd name="connsiteX13135" fmla="*/ 3489528 w 5252311"/>
              <a:gd name="connsiteY13135" fmla="*/ 2794083 h 5873374"/>
              <a:gd name="connsiteX13136" fmla="*/ 2609074 w 5252311"/>
              <a:gd name="connsiteY13136" fmla="*/ 2793612 h 5873374"/>
              <a:gd name="connsiteX13137" fmla="*/ 2611536 w 5252311"/>
              <a:gd name="connsiteY13137" fmla="*/ 2799734 h 5873374"/>
              <a:gd name="connsiteX13138" fmla="*/ 2616048 w 5252311"/>
              <a:gd name="connsiteY13138" fmla="*/ 2803429 h 5873374"/>
              <a:gd name="connsiteX13139" fmla="*/ 2623355 w 5252311"/>
              <a:gd name="connsiteY13139" fmla="*/ 2828989 h 5873374"/>
              <a:gd name="connsiteX13140" fmla="*/ 2616493 w 5252311"/>
              <a:gd name="connsiteY13140" fmla="*/ 2856134 h 5873374"/>
              <a:gd name="connsiteX13141" fmla="*/ 2611409 w 5252311"/>
              <a:gd name="connsiteY13141" fmla="*/ 2880734 h 5873374"/>
              <a:gd name="connsiteX13142" fmla="*/ 2608613 w 5252311"/>
              <a:gd name="connsiteY13142" fmla="*/ 2904322 h 5873374"/>
              <a:gd name="connsiteX13143" fmla="*/ 2596286 w 5252311"/>
              <a:gd name="connsiteY13143" fmla="*/ 2844119 h 5873374"/>
              <a:gd name="connsiteX13144" fmla="*/ 2603085 w 5252311"/>
              <a:gd name="connsiteY13144" fmla="*/ 2796303 h 5873374"/>
              <a:gd name="connsiteX13145" fmla="*/ 2609074 w 5252311"/>
              <a:gd name="connsiteY13145" fmla="*/ 2793612 h 5873374"/>
              <a:gd name="connsiteX13146" fmla="*/ 3526066 w 5252311"/>
              <a:gd name="connsiteY13146" fmla="*/ 2792429 h 5873374"/>
              <a:gd name="connsiteX13147" fmla="*/ 3515136 w 5252311"/>
              <a:gd name="connsiteY13147" fmla="*/ 2803623 h 5873374"/>
              <a:gd name="connsiteX13148" fmla="*/ 3510306 w 5252311"/>
              <a:gd name="connsiteY13148" fmla="*/ 2800628 h 5873374"/>
              <a:gd name="connsiteX13149" fmla="*/ 3526066 w 5252311"/>
              <a:gd name="connsiteY13149" fmla="*/ 2792429 h 5873374"/>
              <a:gd name="connsiteX13150" fmla="*/ 2571043 w 5252311"/>
              <a:gd name="connsiteY13150" fmla="*/ 2791144 h 5873374"/>
              <a:gd name="connsiteX13151" fmla="*/ 2577349 w 5252311"/>
              <a:gd name="connsiteY13151" fmla="*/ 2803750 h 5873374"/>
              <a:gd name="connsiteX13152" fmla="*/ 2570614 w 5252311"/>
              <a:gd name="connsiteY13152" fmla="*/ 2822123 h 5873374"/>
              <a:gd name="connsiteX13153" fmla="*/ 2568072 w 5252311"/>
              <a:gd name="connsiteY13153" fmla="*/ 2808006 h 5873374"/>
              <a:gd name="connsiteX13154" fmla="*/ 2571043 w 5252311"/>
              <a:gd name="connsiteY13154" fmla="*/ 2791144 h 5873374"/>
              <a:gd name="connsiteX13155" fmla="*/ 4238652 w 5252311"/>
              <a:gd name="connsiteY13155" fmla="*/ 2790065 h 5873374"/>
              <a:gd name="connsiteX13156" fmla="*/ 4256507 w 5252311"/>
              <a:gd name="connsiteY13156" fmla="*/ 2798836 h 5873374"/>
              <a:gd name="connsiteX13157" fmla="*/ 4267690 w 5252311"/>
              <a:gd name="connsiteY13157" fmla="*/ 2803036 h 5873374"/>
              <a:gd name="connsiteX13158" fmla="*/ 4262226 w 5252311"/>
              <a:gd name="connsiteY13158" fmla="*/ 2818102 h 5873374"/>
              <a:gd name="connsiteX13159" fmla="*/ 4252948 w 5252311"/>
              <a:gd name="connsiteY13159" fmla="*/ 2817341 h 5873374"/>
              <a:gd name="connsiteX13160" fmla="*/ 4238779 w 5252311"/>
              <a:gd name="connsiteY13160" fmla="*/ 2815431 h 5873374"/>
              <a:gd name="connsiteX13161" fmla="*/ 4226005 w 5252311"/>
              <a:gd name="connsiteY13161" fmla="*/ 2811428 h 5873374"/>
              <a:gd name="connsiteX13162" fmla="*/ 4238652 w 5252311"/>
              <a:gd name="connsiteY13162" fmla="*/ 2790065 h 5873374"/>
              <a:gd name="connsiteX13163" fmla="*/ 3305074 w 5252311"/>
              <a:gd name="connsiteY13163" fmla="*/ 2789103 h 5873374"/>
              <a:gd name="connsiteX13164" fmla="*/ 3308871 w 5252311"/>
              <a:gd name="connsiteY13164" fmla="*/ 2796096 h 5873374"/>
              <a:gd name="connsiteX13165" fmla="*/ 3302326 w 5252311"/>
              <a:gd name="connsiteY13165" fmla="*/ 2802898 h 5873374"/>
              <a:gd name="connsiteX13166" fmla="*/ 3298513 w 5252311"/>
              <a:gd name="connsiteY13166" fmla="*/ 2794317 h 5873374"/>
              <a:gd name="connsiteX13167" fmla="*/ 3305074 w 5252311"/>
              <a:gd name="connsiteY13167" fmla="*/ 2789103 h 5873374"/>
              <a:gd name="connsiteX13168" fmla="*/ 3078841 w 5252311"/>
              <a:gd name="connsiteY13168" fmla="*/ 2787768 h 5873374"/>
              <a:gd name="connsiteX13169" fmla="*/ 3082145 w 5252311"/>
              <a:gd name="connsiteY13169" fmla="*/ 2793172 h 5873374"/>
              <a:gd name="connsiteX13170" fmla="*/ 3078459 w 5252311"/>
              <a:gd name="connsiteY13170" fmla="*/ 2798323 h 5873374"/>
              <a:gd name="connsiteX13171" fmla="*/ 3075155 w 5252311"/>
              <a:gd name="connsiteY13171" fmla="*/ 2792918 h 5873374"/>
              <a:gd name="connsiteX13172" fmla="*/ 3078841 w 5252311"/>
              <a:gd name="connsiteY13172" fmla="*/ 2787768 h 5873374"/>
              <a:gd name="connsiteX13173" fmla="*/ 3405458 w 5252311"/>
              <a:gd name="connsiteY13173" fmla="*/ 2787346 h 5873374"/>
              <a:gd name="connsiteX13174" fmla="*/ 3401836 w 5252311"/>
              <a:gd name="connsiteY13174" fmla="*/ 2790905 h 5873374"/>
              <a:gd name="connsiteX13175" fmla="*/ 3405268 w 5252311"/>
              <a:gd name="connsiteY13175" fmla="*/ 2792621 h 5873374"/>
              <a:gd name="connsiteX13176" fmla="*/ 3408890 w 5252311"/>
              <a:gd name="connsiteY13176" fmla="*/ 2789062 h 5873374"/>
              <a:gd name="connsiteX13177" fmla="*/ 3405458 w 5252311"/>
              <a:gd name="connsiteY13177" fmla="*/ 2787346 h 5873374"/>
              <a:gd name="connsiteX13178" fmla="*/ 2560574 w 5252311"/>
              <a:gd name="connsiteY13178" fmla="*/ 2786644 h 5873374"/>
              <a:gd name="connsiteX13179" fmla="*/ 2561654 w 5252311"/>
              <a:gd name="connsiteY13179" fmla="*/ 2806167 h 5873374"/>
              <a:gd name="connsiteX13180" fmla="*/ 2558794 w 5252311"/>
              <a:gd name="connsiteY13180" fmla="*/ 2797321 h 5873374"/>
              <a:gd name="connsiteX13181" fmla="*/ 2560574 w 5252311"/>
              <a:gd name="connsiteY13181" fmla="*/ 2786644 h 5873374"/>
              <a:gd name="connsiteX13182" fmla="*/ 2548437 w 5252311"/>
              <a:gd name="connsiteY13182" fmla="*/ 2786132 h 5873374"/>
              <a:gd name="connsiteX13183" fmla="*/ 2549644 w 5252311"/>
              <a:gd name="connsiteY13183" fmla="*/ 2791475 h 5873374"/>
              <a:gd name="connsiteX13184" fmla="*/ 2546149 w 5252311"/>
              <a:gd name="connsiteY13184" fmla="*/ 2796624 h 5873374"/>
              <a:gd name="connsiteX13185" fmla="*/ 2544942 w 5252311"/>
              <a:gd name="connsiteY13185" fmla="*/ 2791286 h 5873374"/>
              <a:gd name="connsiteX13186" fmla="*/ 2548437 w 5252311"/>
              <a:gd name="connsiteY13186" fmla="*/ 2786132 h 5873374"/>
              <a:gd name="connsiteX13187" fmla="*/ 2885857 w 5252311"/>
              <a:gd name="connsiteY13187" fmla="*/ 2784336 h 5873374"/>
              <a:gd name="connsiteX13188" fmla="*/ 2889225 w 5252311"/>
              <a:gd name="connsiteY13188" fmla="*/ 2787960 h 5873374"/>
              <a:gd name="connsiteX13189" fmla="*/ 2885603 w 5252311"/>
              <a:gd name="connsiteY13189" fmla="*/ 2791328 h 5873374"/>
              <a:gd name="connsiteX13190" fmla="*/ 2882235 w 5252311"/>
              <a:gd name="connsiteY13190" fmla="*/ 2787708 h 5873374"/>
              <a:gd name="connsiteX13191" fmla="*/ 2885857 w 5252311"/>
              <a:gd name="connsiteY13191" fmla="*/ 2784336 h 5873374"/>
              <a:gd name="connsiteX13192" fmla="*/ 2973611 w 5252311"/>
              <a:gd name="connsiteY13192" fmla="*/ 2784039 h 5873374"/>
              <a:gd name="connsiteX13193" fmla="*/ 2972277 w 5252311"/>
              <a:gd name="connsiteY13193" fmla="*/ 2792048 h 5873374"/>
              <a:gd name="connsiteX13194" fmla="*/ 2970879 w 5252311"/>
              <a:gd name="connsiteY13194" fmla="*/ 2797450 h 5873374"/>
              <a:gd name="connsiteX13195" fmla="*/ 2961474 w 5252311"/>
              <a:gd name="connsiteY13195" fmla="*/ 2813792 h 5873374"/>
              <a:gd name="connsiteX13196" fmla="*/ 2959695 w 5252311"/>
              <a:gd name="connsiteY13196" fmla="*/ 2834137 h 5873374"/>
              <a:gd name="connsiteX13197" fmla="*/ 2976089 w 5252311"/>
              <a:gd name="connsiteY13197" fmla="*/ 2800312 h 5873374"/>
              <a:gd name="connsiteX13198" fmla="*/ 2973611 w 5252311"/>
              <a:gd name="connsiteY13198" fmla="*/ 2784039 h 5873374"/>
              <a:gd name="connsiteX13199" fmla="*/ 2653793 w 5252311"/>
              <a:gd name="connsiteY13199" fmla="*/ 2781430 h 5873374"/>
              <a:gd name="connsiteX13200" fmla="*/ 2658368 w 5252311"/>
              <a:gd name="connsiteY13200" fmla="*/ 2802155 h 5873374"/>
              <a:gd name="connsiteX13201" fmla="*/ 2659893 w 5252311"/>
              <a:gd name="connsiteY13201" fmla="*/ 2807815 h 5873374"/>
              <a:gd name="connsiteX13202" fmla="*/ 2663642 w 5252311"/>
              <a:gd name="connsiteY13202" fmla="*/ 2811629 h 5873374"/>
              <a:gd name="connsiteX13203" fmla="*/ 2660084 w 5252311"/>
              <a:gd name="connsiteY13203" fmla="*/ 2813028 h 5873374"/>
              <a:gd name="connsiteX13204" fmla="*/ 2660465 w 5252311"/>
              <a:gd name="connsiteY13204" fmla="*/ 2821169 h 5873374"/>
              <a:gd name="connsiteX13205" fmla="*/ 2654238 w 5252311"/>
              <a:gd name="connsiteY13205" fmla="*/ 2827461 h 5873374"/>
              <a:gd name="connsiteX13206" fmla="*/ 2649789 w 5252311"/>
              <a:gd name="connsiteY13206" fmla="*/ 2804324 h 5873374"/>
              <a:gd name="connsiteX13207" fmla="*/ 2653793 w 5252311"/>
              <a:gd name="connsiteY13207" fmla="*/ 2781430 h 5873374"/>
              <a:gd name="connsiteX13208" fmla="*/ 3384298 w 5252311"/>
              <a:gd name="connsiteY13208" fmla="*/ 2781307 h 5873374"/>
              <a:gd name="connsiteX13209" fmla="*/ 3382328 w 5252311"/>
              <a:gd name="connsiteY13209" fmla="*/ 2786708 h 5873374"/>
              <a:gd name="connsiteX13210" fmla="*/ 3378897 w 5252311"/>
              <a:gd name="connsiteY13210" fmla="*/ 2794015 h 5873374"/>
              <a:gd name="connsiteX13211" fmla="*/ 3376545 w 5252311"/>
              <a:gd name="connsiteY13211" fmla="*/ 2802095 h 5873374"/>
              <a:gd name="connsiteX13212" fmla="*/ 3388047 w 5252311"/>
              <a:gd name="connsiteY13212" fmla="*/ 2785310 h 5873374"/>
              <a:gd name="connsiteX13213" fmla="*/ 3384298 w 5252311"/>
              <a:gd name="connsiteY13213" fmla="*/ 2781307 h 5873374"/>
              <a:gd name="connsiteX13214" fmla="*/ 3154403 w 5252311"/>
              <a:gd name="connsiteY13214" fmla="*/ 2781233 h 5873374"/>
              <a:gd name="connsiteX13215" fmla="*/ 3139080 w 5252311"/>
              <a:gd name="connsiteY13215" fmla="*/ 2781307 h 5873374"/>
              <a:gd name="connsiteX13216" fmla="*/ 3124402 w 5252311"/>
              <a:gd name="connsiteY13216" fmla="*/ 2789694 h 5873374"/>
              <a:gd name="connsiteX13217" fmla="*/ 3120589 w 5252311"/>
              <a:gd name="connsiteY13217" fmla="*/ 2798149 h 5873374"/>
              <a:gd name="connsiteX13218" fmla="*/ 3116522 w 5252311"/>
              <a:gd name="connsiteY13218" fmla="*/ 2812079 h 5873374"/>
              <a:gd name="connsiteX13219" fmla="*/ 3136094 w 5252311"/>
              <a:gd name="connsiteY13219" fmla="*/ 2807181 h 5873374"/>
              <a:gd name="connsiteX13220" fmla="*/ 3132408 w 5252311"/>
              <a:gd name="connsiteY13220" fmla="*/ 2795607 h 5873374"/>
              <a:gd name="connsiteX13221" fmla="*/ 3136983 w 5252311"/>
              <a:gd name="connsiteY13221" fmla="*/ 2794717 h 5873374"/>
              <a:gd name="connsiteX13222" fmla="*/ 3152425 w 5252311"/>
              <a:gd name="connsiteY13222" fmla="*/ 2789506 h 5873374"/>
              <a:gd name="connsiteX13223" fmla="*/ 3154403 w 5252311"/>
              <a:gd name="connsiteY13223" fmla="*/ 2781233 h 5873374"/>
              <a:gd name="connsiteX13224" fmla="*/ 3173903 w 5252311"/>
              <a:gd name="connsiteY13224" fmla="*/ 2780732 h 5873374"/>
              <a:gd name="connsiteX13225" fmla="*/ 3170281 w 5252311"/>
              <a:gd name="connsiteY13225" fmla="*/ 2784289 h 5873374"/>
              <a:gd name="connsiteX13226" fmla="*/ 3173712 w 5252311"/>
              <a:gd name="connsiteY13226" fmla="*/ 2786011 h 5873374"/>
              <a:gd name="connsiteX13227" fmla="*/ 3177334 w 5252311"/>
              <a:gd name="connsiteY13227" fmla="*/ 2782448 h 5873374"/>
              <a:gd name="connsiteX13228" fmla="*/ 3173903 w 5252311"/>
              <a:gd name="connsiteY13228" fmla="*/ 2780732 h 5873374"/>
              <a:gd name="connsiteX13229" fmla="*/ 3275192 w 5252311"/>
              <a:gd name="connsiteY13229" fmla="*/ 2776661 h 5873374"/>
              <a:gd name="connsiteX13230" fmla="*/ 3279259 w 5252311"/>
              <a:gd name="connsiteY13230" fmla="*/ 2781048 h 5873374"/>
              <a:gd name="connsiteX13231" fmla="*/ 3283644 w 5252311"/>
              <a:gd name="connsiteY13231" fmla="*/ 2776981 h 5873374"/>
              <a:gd name="connsiteX13232" fmla="*/ 3275192 w 5252311"/>
              <a:gd name="connsiteY13232" fmla="*/ 2776661 h 5873374"/>
              <a:gd name="connsiteX13233" fmla="*/ 3481775 w 5252311"/>
              <a:gd name="connsiteY13233" fmla="*/ 2767354 h 5873374"/>
              <a:gd name="connsiteX13234" fmla="*/ 3486795 w 5252311"/>
              <a:gd name="connsiteY13234" fmla="*/ 2770308 h 5873374"/>
              <a:gd name="connsiteX13235" fmla="*/ 3479678 w 5252311"/>
              <a:gd name="connsiteY13235" fmla="*/ 2773353 h 5873374"/>
              <a:gd name="connsiteX13236" fmla="*/ 3474658 w 5252311"/>
              <a:gd name="connsiteY13236" fmla="*/ 2770561 h 5873374"/>
              <a:gd name="connsiteX13237" fmla="*/ 3481775 w 5252311"/>
              <a:gd name="connsiteY13237" fmla="*/ 2767354 h 5873374"/>
              <a:gd name="connsiteX13238" fmla="*/ 105417 w 5252311"/>
              <a:gd name="connsiteY13238" fmla="*/ 2766234 h 5873374"/>
              <a:gd name="connsiteX13239" fmla="*/ 105099 w 5252311"/>
              <a:gd name="connsiteY13239" fmla="*/ 2775010 h 5873374"/>
              <a:gd name="connsiteX13240" fmla="*/ 108721 w 5252311"/>
              <a:gd name="connsiteY13240" fmla="*/ 2772338 h 5873374"/>
              <a:gd name="connsiteX13241" fmla="*/ 105417 w 5252311"/>
              <a:gd name="connsiteY13241" fmla="*/ 2766234 h 5873374"/>
              <a:gd name="connsiteX13242" fmla="*/ 3242515 w 5252311"/>
              <a:gd name="connsiteY13242" fmla="*/ 2765879 h 5873374"/>
              <a:gd name="connsiteX13243" fmla="*/ 3230139 w 5252311"/>
              <a:gd name="connsiteY13243" fmla="*/ 2770561 h 5873374"/>
              <a:gd name="connsiteX13244" fmla="*/ 3231855 w 5252311"/>
              <a:gd name="connsiteY13244" fmla="*/ 2781366 h 5873374"/>
              <a:gd name="connsiteX13245" fmla="*/ 3244500 w 5252311"/>
              <a:gd name="connsiteY13245" fmla="*/ 2771639 h 5873374"/>
              <a:gd name="connsiteX13246" fmla="*/ 3242515 w 5252311"/>
              <a:gd name="connsiteY13246" fmla="*/ 2765879 h 5873374"/>
              <a:gd name="connsiteX13247" fmla="*/ 3155856 w 5252311"/>
              <a:gd name="connsiteY13247" fmla="*/ 2765155 h 5873374"/>
              <a:gd name="connsiteX13248" fmla="*/ 3153950 w 5252311"/>
              <a:gd name="connsiteY13248" fmla="*/ 2769479 h 5873374"/>
              <a:gd name="connsiteX13249" fmla="*/ 3155538 w 5252311"/>
              <a:gd name="connsiteY13249" fmla="*/ 2773932 h 5873374"/>
              <a:gd name="connsiteX13250" fmla="*/ 3155856 w 5252311"/>
              <a:gd name="connsiteY13250" fmla="*/ 2765155 h 5873374"/>
              <a:gd name="connsiteX13251" fmla="*/ 2786854 w 5252311"/>
              <a:gd name="connsiteY13251" fmla="*/ 2764266 h 5873374"/>
              <a:gd name="connsiteX13252" fmla="*/ 2784948 w 5252311"/>
              <a:gd name="connsiteY13252" fmla="*/ 2768779 h 5873374"/>
              <a:gd name="connsiteX13253" fmla="*/ 2786981 w 5252311"/>
              <a:gd name="connsiteY13253" fmla="*/ 2770939 h 5873374"/>
              <a:gd name="connsiteX13254" fmla="*/ 2786854 w 5252311"/>
              <a:gd name="connsiteY13254" fmla="*/ 2764266 h 5873374"/>
              <a:gd name="connsiteX13255" fmla="*/ 3173140 w 5252311"/>
              <a:gd name="connsiteY13255" fmla="*/ 2764204 h 5873374"/>
              <a:gd name="connsiteX13256" fmla="*/ 3171234 w 5252311"/>
              <a:gd name="connsiteY13256" fmla="*/ 2768716 h 5873374"/>
              <a:gd name="connsiteX13257" fmla="*/ 3173267 w 5252311"/>
              <a:gd name="connsiteY13257" fmla="*/ 2770876 h 5873374"/>
              <a:gd name="connsiteX13258" fmla="*/ 3173140 w 5252311"/>
              <a:gd name="connsiteY13258" fmla="*/ 2764204 h 5873374"/>
              <a:gd name="connsiteX13259" fmla="*/ 3204023 w 5252311"/>
              <a:gd name="connsiteY13259" fmla="*/ 2763977 h 5873374"/>
              <a:gd name="connsiteX13260" fmla="*/ 3200909 w 5252311"/>
              <a:gd name="connsiteY13260" fmla="*/ 2772912 h 5873374"/>
              <a:gd name="connsiteX13261" fmla="*/ 3198558 w 5252311"/>
              <a:gd name="connsiteY13261" fmla="*/ 2793695 h 5873374"/>
              <a:gd name="connsiteX13262" fmla="*/ 3194745 w 5252311"/>
              <a:gd name="connsiteY13262" fmla="*/ 2803939 h 5873374"/>
              <a:gd name="connsiteX13263" fmla="*/ 3186802 w 5252311"/>
              <a:gd name="connsiteY13263" fmla="*/ 2830197 h 5873374"/>
              <a:gd name="connsiteX13264" fmla="*/ 3218257 w 5252311"/>
              <a:gd name="connsiteY13264" fmla="*/ 2818816 h 5873374"/>
              <a:gd name="connsiteX13265" fmla="*/ 3224611 w 5252311"/>
              <a:gd name="connsiteY13265" fmla="*/ 2814748 h 5873374"/>
              <a:gd name="connsiteX13266" fmla="*/ 3225818 w 5252311"/>
              <a:gd name="connsiteY13266" fmla="*/ 2801013 h 5873374"/>
              <a:gd name="connsiteX13267" fmla="*/ 3220481 w 5252311"/>
              <a:gd name="connsiteY13267" fmla="*/ 2794149 h 5873374"/>
              <a:gd name="connsiteX13268" fmla="*/ 3219083 w 5252311"/>
              <a:gd name="connsiteY13268" fmla="*/ 2789378 h 5873374"/>
              <a:gd name="connsiteX13269" fmla="*/ 3215588 w 5252311"/>
              <a:gd name="connsiteY13269" fmla="*/ 2794523 h 5873374"/>
              <a:gd name="connsiteX13270" fmla="*/ 3211521 w 5252311"/>
              <a:gd name="connsiteY13270" fmla="*/ 2799676 h 5873374"/>
              <a:gd name="connsiteX13271" fmla="*/ 3209805 w 5252311"/>
              <a:gd name="connsiteY13271" fmla="*/ 2794523 h 5873374"/>
              <a:gd name="connsiteX13272" fmla="*/ 3207009 w 5252311"/>
              <a:gd name="connsiteY13272" fmla="*/ 2784227 h 5873374"/>
              <a:gd name="connsiteX13273" fmla="*/ 3204086 w 5252311"/>
              <a:gd name="connsiteY13273" fmla="*/ 2767254 h 5873374"/>
              <a:gd name="connsiteX13274" fmla="*/ 3204023 w 5252311"/>
              <a:gd name="connsiteY13274" fmla="*/ 2763977 h 5873374"/>
              <a:gd name="connsiteX13275" fmla="*/ 4119251 w 5252311"/>
              <a:gd name="connsiteY13275" fmla="*/ 2762222 h 5873374"/>
              <a:gd name="connsiteX13276" fmla="*/ 4122556 w 5252311"/>
              <a:gd name="connsiteY13276" fmla="*/ 2767437 h 5873374"/>
              <a:gd name="connsiteX13277" fmla="*/ 4118807 w 5252311"/>
              <a:gd name="connsiteY13277" fmla="*/ 2774495 h 5873374"/>
              <a:gd name="connsiteX13278" fmla="*/ 4115502 w 5252311"/>
              <a:gd name="connsiteY13278" fmla="*/ 2769280 h 5873374"/>
              <a:gd name="connsiteX13279" fmla="*/ 4119251 w 5252311"/>
              <a:gd name="connsiteY13279" fmla="*/ 2762222 h 5873374"/>
              <a:gd name="connsiteX13280" fmla="*/ 3669104 w 5252311"/>
              <a:gd name="connsiteY13280" fmla="*/ 2758796 h 5873374"/>
              <a:gd name="connsiteX13281" fmla="*/ 3676411 w 5252311"/>
              <a:gd name="connsiteY13281" fmla="*/ 2760957 h 5873374"/>
              <a:gd name="connsiteX13282" fmla="*/ 3668341 w 5252311"/>
              <a:gd name="connsiteY13282" fmla="*/ 2771193 h 5873374"/>
              <a:gd name="connsiteX13283" fmla="*/ 3652264 w 5252311"/>
              <a:gd name="connsiteY13283" fmla="*/ 2784289 h 5873374"/>
              <a:gd name="connsiteX13284" fmla="*/ 3644004 w 5252311"/>
              <a:gd name="connsiteY13284" fmla="*/ 2793510 h 5873374"/>
              <a:gd name="connsiteX13285" fmla="*/ 3632184 w 5252311"/>
              <a:gd name="connsiteY13285" fmla="*/ 2809790 h 5873374"/>
              <a:gd name="connsiteX13286" fmla="*/ 3625385 w 5252311"/>
              <a:gd name="connsiteY13286" fmla="*/ 2813922 h 5873374"/>
              <a:gd name="connsiteX13287" fmla="*/ 3627991 w 5252311"/>
              <a:gd name="connsiteY13287" fmla="*/ 2804388 h 5873374"/>
              <a:gd name="connsiteX13288" fmla="*/ 3634409 w 5252311"/>
              <a:gd name="connsiteY13288" fmla="*/ 2786708 h 5873374"/>
              <a:gd name="connsiteX13289" fmla="*/ 3650994 w 5252311"/>
              <a:gd name="connsiteY13289" fmla="*/ 2775202 h 5873374"/>
              <a:gd name="connsiteX13290" fmla="*/ 3657094 w 5252311"/>
              <a:gd name="connsiteY13290" fmla="*/ 2769097 h 5873374"/>
              <a:gd name="connsiteX13291" fmla="*/ 3669104 w 5252311"/>
              <a:gd name="connsiteY13291" fmla="*/ 2758796 h 5873374"/>
              <a:gd name="connsiteX13292" fmla="*/ 2705630 w 5252311"/>
              <a:gd name="connsiteY13292" fmla="*/ 2757050 h 5873374"/>
              <a:gd name="connsiteX13293" fmla="*/ 2709204 w 5252311"/>
              <a:gd name="connsiteY13293" fmla="*/ 2760387 h 5873374"/>
              <a:gd name="connsiteX13294" fmla="*/ 2707425 w 5252311"/>
              <a:gd name="connsiteY13294" fmla="*/ 2765602 h 5873374"/>
              <a:gd name="connsiteX13295" fmla="*/ 2704057 w 5252311"/>
              <a:gd name="connsiteY13295" fmla="*/ 2762296 h 5873374"/>
              <a:gd name="connsiteX13296" fmla="*/ 2705630 w 5252311"/>
              <a:gd name="connsiteY13296" fmla="*/ 2757050 h 5873374"/>
              <a:gd name="connsiteX13297" fmla="*/ 3529180 w 5252311"/>
              <a:gd name="connsiteY13297" fmla="*/ 2754984 h 5873374"/>
              <a:gd name="connsiteX13298" fmla="*/ 3525557 w 5252311"/>
              <a:gd name="connsiteY13298" fmla="*/ 2767125 h 5873374"/>
              <a:gd name="connsiteX13299" fmla="*/ 3522317 w 5252311"/>
              <a:gd name="connsiteY13299" fmla="*/ 2768779 h 5873374"/>
              <a:gd name="connsiteX13300" fmla="*/ 3525939 w 5252311"/>
              <a:gd name="connsiteY13300" fmla="*/ 2756638 h 5873374"/>
              <a:gd name="connsiteX13301" fmla="*/ 3529180 w 5252311"/>
              <a:gd name="connsiteY13301" fmla="*/ 2754984 h 5873374"/>
              <a:gd name="connsiteX13302" fmla="*/ 2771032 w 5252311"/>
              <a:gd name="connsiteY13302" fmla="*/ 2753840 h 5873374"/>
              <a:gd name="connsiteX13303" fmla="*/ 2767346 w 5252311"/>
              <a:gd name="connsiteY13303" fmla="*/ 2759180 h 5873374"/>
              <a:gd name="connsiteX13304" fmla="*/ 2770714 w 5252311"/>
              <a:gd name="connsiteY13304" fmla="*/ 2762613 h 5873374"/>
              <a:gd name="connsiteX13305" fmla="*/ 2774400 w 5252311"/>
              <a:gd name="connsiteY13305" fmla="*/ 2757275 h 5873374"/>
              <a:gd name="connsiteX13306" fmla="*/ 2771032 w 5252311"/>
              <a:gd name="connsiteY13306" fmla="*/ 2753840 h 5873374"/>
              <a:gd name="connsiteX13307" fmla="*/ 3476692 w 5252311"/>
              <a:gd name="connsiteY13307" fmla="*/ 2751420 h 5873374"/>
              <a:gd name="connsiteX13308" fmla="*/ 3477899 w 5252311"/>
              <a:gd name="connsiteY13308" fmla="*/ 2756572 h 5873374"/>
              <a:gd name="connsiteX13309" fmla="*/ 3474467 w 5252311"/>
              <a:gd name="connsiteY13309" fmla="*/ 2763499 h 5873374"/>
              <a:gd name="connsiteX13310" fmla="*/ 3476692 w 5252311"/>
              <a:gd name="connsiteY13310" fmla="*/ 2751420 h 5873374"/>
              <a:gd name="connsiteX13311" fmla="*/ 3599833 w 5252311"/>
              <a:gd name="connsiteY13311" fmla="*/ 2750930 h 5873374"/>
              <a:gd name="connsiteX13312" fmla="*/ 3596219 w 5252311"/>
              <a:gd name="connsiteY13312" fmla="*/ 2755936 h 5873374"/>
              <a:gd name="connsiteX13313" fmla="*/ 3579888 w 5252311"/>
              <a:gd name="connsiteY13313" fmla="*/ 2770814 h 5873374"/>
              <a:gd name="connsiteX13314" fmla="*/ 3593868 w 5252311"/>
              <a:gd name="connsiteY13314" fmla="*/ 2753267 h 5873374"/>
              <a:gd name="connsiteX13315" fmla="*/ 3599833 w 5252311"/>
              <a:gd name="connsiteY13315" fmla="*/ 2750930 h 5873374"/>
              <a:gd name="connsiteX13316" fmla="*/ 99126 w 5252311"/>
              <a:gd name="connsiteY13316" fmla="*/ 2750214 h 5873374"/>
              <a:gd name="connsiteX13317" fmla="*/ 91820 w 5252311"/>
              <a:gd name="connsiteY13317" fmla="*/ 2753456 h 5873374"/>
              <a:gd name="connsiteX13318" fmla="*/ 96775 w 5252311"/>
              <a:gd name="connsiteY13318" fmla="*/ 2757146 h 5873374"/>
              <a:gd name="connsiteX13319" fmla="*/ 104083 w 5252311"/>
              <a:gd name="connsiteY13319" fmla="*/ 2753904 h 5873374"/>
              <a:gd name="connsiteX13320" fmla="*/ 99126 w 5252311"/>
              <a:gd name="connsiteY13320" fmla="*/ 2750214 h 5873374"/>
              <a:gd name="connsiteX13321" fmla="*/ 3449621 w 5252311"/>
              <a:gd name="connsiteY13321" fmla="*/ 2748564 h 5873374"/>
              <a:gd name="connsiteX13322" fmla="*/ 3441806 w 5252311"/>
              <a:gd name="connsiteY13322" fmla="*/ 2756701 h 5873374"/>
              <a:gd name="connsiteX13323" fmla="*/ 3430939 w 5252311"/>
              <a:gd name="connsiteY13323" fmla="*/ 2766299 h 5873374"/>
              <a:gd name="connsiteX13324" fmla="*/ 3422488 w 5252311"/>
              <a:gd name="connsiteY13324" fmla="*/ 2775325 h 5873374"/>
              <a:gd name="connsiteX13325" fmla="*/ 3425347 w 5252311"/>
              <a:gd name="connsiteY13325" fmla="*/ 2779077 h 5873374"/>
              <a:gd name="connsiteX13326" fmla="*/ 3449621 w 5252311"/>
              <a:gd name="connsiteY13326" fmla="*/ 2748564 h 5873374"/>
              <a:gd name="connsiteX13327" fmla="*/ 3496263 w 5252311"/>
              <a:gd name="connsiteY13327" fmla="*/ 2746720 h 5873374"/>
              <a:gd name="connsiteX13328" fmla="*/ 3499250 w 5252311"/>
              <a:gd name="connsiteY13328" fmla="*/ 2752122 h 5873374"/>
              <a:gd name="connsiteX13329" fmla="*/ 3493975 w 5252311"/>
              <a:gd name="connsiteY13329" fmla="*/ 2757208 h 5873374"/>
              <a:gd name="connsiteX13330" fmla="*/ 3490989 w 5252311"/>
              <a:gd name="connsiteY13330" fmla="*/ 2751806 h 5873374"/>
              <a:gd name="connsiteX13331" fmla="*/ 3496263 w 5252311"/>
              <a:gd name="connsiteY13331" fmla="*/ 2746720 h 5873374"/>
              <a:gd name="connsiteX13332" fmla="*/ 3630341 w 5252311"/>
              <a:gd name="connsiteY13332" fmla="*/ 2745639 h 5873374"/>
              <a:gd name="connsiteX13333" fmla="*/ 3594121 w 5252311"/>
              <a:gd name="connsiteY13333" fmla="*/ 2794207 h 5873374"/>
              <a:gd name="connsiteX13334" fmla="*/ 3595773 w 5252311"/>
              <a:gd name="connsiteY13334" fmla="*/ 2781307 h 5873374"/>
              <a:gd name="connsiteX13335" fmla="*/ 3630341 w 5252311"/>
              <a:gd name="connsiteY13335" fmla="*/ 2745639 h 5873374"/>
              <a:gd name="connsiteX13336" fmla="*/ 3686197 w 5252311"/>
              <a:gd name="connsiteY13336" fmla="*/ 2743796 h 5873374"/>
              <a:gd name="connsiteX13337" fmla="*/ 3682130 w 5252311"/>
              <a:gd name="connsiteY13337" fmla="*/ 2749261 h 5873374"/>
              <a:gd name="connsiteX13338" fmla="*/ 3677173 w 5252311"/>
              <a:gd name="connsiteY13338" fmla="*/ 2750154 h 5873374"/>
              <a:gd name="connsiteX13339" fmla="*/ 3686197 w 5252311"/>
              <a:gd name="connsiteY13339" fmla="*/ 2743796 h 5873374"/>
              <a:gd name="connsiteX13340" fmla="*/ 136424 w 5252311"/>
              <a:gd name="connsiteY13340" fmla="*/ 2743285 h 5873374"/>
              <a:gd name="connsiteX13341" fmla="*/ 137886 w 5252311"/>
              <a:gd name="connsiteY13341" fmla="*/ 2746336 h 5873374"/>
              <a:gd name="connsiteX13342" fmla="*/ 131913 w 5252311"/>
              <a:gd name="connsiteY13342" fmla="*/ 2751420 h 5873374"/>
              <a:gd name="connsiteX13343" fmla="*/ 136424 w 5252311"/>
              <a:gd name="connsiteY13343" fmla="*/ 2743285 h 5873374"/>
              <a:gd name="connsiteX13344" fmla="*/ 3136539 w 5252311"/>
              <a:gd name="connsiteY13344" fmla="*/ 2740742 h 5873374"/>
              <a:gd name="connsiteX13345" fmla="*/ 3129422 w 5252311"/>
              <a:gd name="connsiteY13345" fmla="*/ 2748564 h 5873374"/>
              <a:gd name="connsiteX13346" fmla="*/ 3124783 w 5252311"/>
              <a:gd name="connsiteY13346" fmla="*/ 2760706 h 5873374"/>
              <a:gd name="connsiteX13347" fmla="*/ 3124974 w 5252311"/>
              <a:gd name="connsiteY13347" fmla="*/ 2764899 h 5873374"/>
              <a:gd name="connsiteX13348" fmla="*/ 3125291 w 5252311"/>
              <a:gd name="connsiteY13348" fmla="*/ 2769862 h 5873374"/>
              <a:gd name="connsiteX13349" fmla="*/ 3126626 w 5252311"/>
              <a:gd name="connsiteY13349" fmla="*/ 2776853 h 5873374"/>
              <a:gd name="connsiteX13350" fmla="*/ 3141876 w 5252311"/>
              <a:gd name="connsiteY13350" fmla="*/ 2772978 h 5873374"/>
              <a:gd name="connsiteX13351" fmla="*/ 3144037 w 5252311"/>
              <a:gd name="connsiteY13351" fmla="*/ 2751548 h 5873374"/>
              <a:gd name="connsiteX13352" fmla="*/ 3141241 w 5252311"/>
              <a:gd name="connsiteY13352" fmla="*/ 2746211 h 5873374"/>
              <a:gd name="connsiteX13353" fmla="*/ 3136539 w 5252311"/>
              <a:gd name="connsiteY13353" fmla="*/ 2740742 h 5873374"/>
              <a:gd name="connsiteX13354" fmla="*/ 2775099 w 5252311"/>
              <a:gd name="connsiteY13354" fmla="*/ 2739918 h 5873374"/>
              <a:gd name="connsiteX13355" fmla="*/ 2771477 w 5252311"/>
              <a:gd name="connsiteY13355" fmla="*/ 2743478 h 5873374"/>
              <a:gd name="connsiteX13356" fmla="*/ 2774908 w 5252311"/>
              <a:gd name="connsiteY13356" fmla="*/ 2745192 h 5873374"/>
              <a:gd name="connsiteX13357" fmla="*/ 2778530 w 5252311"/>
              <a:gd name="connsiteY13357" fmla="*/ 2741632 h 5873374"/>
              <a:gd name="connsiteX13358" fmla="*/ 2775099 w 5252311"/>
              <a:gd name="connsiteY13358" fmla="*/ 2739918 h 5873374"/>
              <a:gd name="connsiteX13359" fmla="*/ 2567754 w 5252311"/>
              <a:gd name="connsiteY13359" fmla="*/ 2736672 h 5873374"/>
              <a:gd name="connsiteX13360" fmla="*/ 2572711 w 5252311"/>
              <a:gd name="connsiteY13360" fmla="*/ 2753709 h 5873374"/>
              <a:gd name="connsiteX13361" fmla="*/ 2564005 w 5252311"/>
              <a:gd name="connsiteY13361" fmla="*/ 2778699 h 5873374"/>
              <a:gd name="connsiteX13362" fmla="*/ 2567754 w 5252311"/>
              <a:gd name="connsiteY13362" fmla="*/ 2736672 h 5873374"/>
              <a:gd name="connsiteX13363" fmla="*/ 3224738 w 5252311"/>
              <a:gd name="connsiteY13363" fmla="*/ 2735146 h 5873374"/>
              <a:gd name="connsiteX13364" fmla="*/ 3221053 w 5252311"/>
              <a:gd name="connsiteY13364" fmla="*/ 2740613 h 5873374"/>
              <a:gd name="connsiteX13365" fmla="*/ 3224484 w 5252311"/>
              <a:gd name="connsiteY13365" fmla="*/ 2742137 h 5873374"/>
              <a:gd name="connsiteX13366" fmla="*/ 3228169 w 5252311"/>
              <a:gd name="connsiteY13366" fmla="*/ 2736672 h 5873374"/>
              <a:gd name="connsiteX13367" fmla="*/ 3224738 w 5252311"/>
              <a:gd name="connsiteY13367" fmla="*/ 2735146 h 5873374"/>
              <a:gd name="connsiteX13368" fmla="*/ 3639111 w 5252311"/>
              <a:gd name="connsiteY13368" fmla="*/ 2734321 h 5873374"/>
              <a:gd name="connsiteX13369" fmla="*/ 3642542 w 5252311"/>
              <a:gd name="connsiteY13369" fmla="*/ 2736036 h 5873374"/>
              <a:gd name="connsiteX13370" fmla="*/ 3638920 w 5252311"/>
              <a:gd name="connsiteY13370" fmla="*/ 2739597 h 5873374"/>
              <a:gd name="connsiteX13371" fmla="*/ 3635489 w 5252311"/>
              <a:gd name="connsiteY13371" fmla="*/ 2737879 h 5873374"/>
              <a:gd name="connsiteX13372" fmla="*/ 3639111 w 5252311"/>
              <a:gd name="connsiteY13372" fmla="*/ 2734321 h 5873374"/>
              <a:gd name="connsiteX13373" fmla="*/ 3432147 w 5252311"/>
              <a:gd name="connsiteY13373" fmla="*/ 2728537 h 5873374"/>
              <a:gd name="connsiteX13374" fmla="*/ 3430368 w 5252311"/>
              <a:gd name="connsiteY13374" fmla="*/ 2734001 h 5873374"/>
              <a:gd name="connsiteX13375" fmla="*/ 3426936 w 5252311"/>
              <a:gd name="connsiteY13375" fmla="*/ 2737245 h 5873374"/>
              <a:gd name="connsiteX13376" fmla="*/ 3396625 w 5252311"/>
              <a:gd name="connsiteY13376" fmla="*/ 2765283 h 5873374"/>
              <a:gd name="connsiteX13377" fmla="*/ 3394465 w 5252311"/>
              <a:gd name="connsiteY13377" fmla="*/ 2778191 h 5873374"/>
              <a:gd name="connsiteX13378" fmla="*/ 3416705 w 5252311"/>
              <a:gd name="connsiteY13378" fmla="*/ 2765983 h 5873374"/>
              <a:gd name="connsiteX13379" fmla="*/ 3426110 w 5252311"/>
              <a:gd name="connsiteY13379" fmla="*/ 2749136 h 5873374"/>
              <a:gd name="connsiteX13380" fmla="*/ 3432147 w 5252311"/>
              <a:gd name="connsiteY13380" fmla="*/ 2728537 h 5873374"/>
              <a:gd name="connsiteX13381" fmla="*/ 3039062 w 5252311"/>
              <a:gd name="connsiteY13381" fmla="*/ 2726242 h 5873374"/>
              <a:gd name="connsiteX13382" fmla="*/ 3028895 w 5252311"/>
              <a:gd name="connsiteY13382" fmla="*/ 2730252 h 5873374"/>
              <a:gd name="connsiteX13383" fmla="*/ 3022667 w 5252311"/>
              <a:gd name="connsiteY13383" fmla="*/ 2733177 h 5873374"/>
              <a:gd name="connsiteX13384" fmla="*/ 3022032 w 5252311"/>
              <a:gd name="connsiteY13384" fmla="*/ 2740487 h 5873374"/>
              <a:gd name="connsiteX13385" fmla="*/ 3028323 w 5252311"/>
              <a:gd name="connsiteY13385" fmla="*/ 2740932 h 5873374"/>
              <a:gd name="connsiteX13386" fmla="*/ 3029911 w 5252311"/>
              <a:gd name="connsiteY13386" fmla="*/ 2754665 h 5873374"/>
              <a:gd name="connsiteX13387" fmla="*/ 3022731 w 5252311"/>
              <a:gd name="connsiteY13387" fmla="*/ 2768271 h 5873374"/>
              <a:gd name="connsiteX13388" fmla="*/ 2994072 w 5252311"/>
              <a:gd name="connsiteY13388" fmla="*/ 2825939 h 5873374"/>
              <a:gd name="connsiteX13389" fmla="*/ 2992547 w 5252311"/>
              <a:gd name="connsiteY13389" fmla="*/ 2835603 h 5873374"/>
              <a:gd name="connsiteX13390" fmla="*/ 2980919 w 5252311"/>
              <a:gd name="connsiteY13390" fmla="*/ 2874949 h 5873374"/>
              <a:gd name="connsiteX13391" fmla="*/ 2976534 w 5252311"/>
              <a:gd name="connsiteY13391" fmla="*/ 2896562 h 5873374"/>
              <a:gd name="connsiteX13392" fmla="*/ 2972022 w 5252311"/>
              <a:gd name="connsiteY13392" fmla="*/ 2936992 h 5873374"/>
              <a:gd name="connsiteX13393" fmla="*/ 2975073 w 5252311"/>
              <a:gd name="connsiteY13393" fmla="*/ 2950280 h 5873374"/>
              <a:gd name="connsiteX13394" fmla="*/ 2976915 w 5252311"/>
              <a:gd name="connsiteY13394" fmla="*/ 2957210 h 5873374"/>
              <a:gd name="connsiteX13395" fmla="*/ 2982888 w 5252311"/>
              <a:gd name="connsiteY13395" fmla="*/ 2953015 h 5873374"/>
              <a:gd name="connsiteX13396" fmla="*/ 2995915 w 5252311"/>
              <a:gd name="connsiteY13396" fmla="*/ 2943095 h 5873374"/>
              <a:gd name="connsiteX13397" fmla="*/ 3007607 w 5252311"/>
              <a:gd name="connsiteY13397" fmla="*/ 2934896 h 5873374"/>
              <a:gd name="connsiteX13398" fmla="*/ 3008306 w 5252311"/>
              <a:gd name="connsiteY13398" fmla="*/ 2940039 h 5873374"/>
              <a:gd name="connsiteX13399" fmla="*/ 3010276 w 5252311"/>
              <a:gd name="connsiteY13399" fmla="*/ 2943480 h 5873374"/>
              <a:gd name="connsiteX13400" fmla="*/ 3012500 w 5252311"/>
              <a:gd name="connsiteY13400" fmla="*/ 2938264 h 5873374"/>
              <a:gd name="connsiteX13401" fmla="*/ 3020126 w 5252311"/>
              <a:gd name="connsiteY13401" fmla="*/ 2938902 h 5873374"/>
              <a:gd name="connsiteX13402" fmla="*/ 3031436 w 5252311"/>
              <a:gd name="connsiteY13402" fmla="*/ 2935090 h 5873374"/>
              <a:gd name="connsiteX13403" fmla="*/ 3015169 w 5252311"/>
              <a:gd name="connsiteY13403" fmla="*/ 2929367 h 5873374"/>
              <a:gd name="connsiteX13404" fmla="*/ 3019554 w 5252311"/>
              <a:gd name="connsiteY13404" fmla="*/ 2914302 h 5873374"/>
              <a:gd name="connsiteX13405" fmla="*/ 3033851 w 5252311"/>
              <a:gd name="connsiteY13405" fmla="*/ 2908833 h 5873374"/>
              <a:gd name="connsiteX13406" fmla="*/ 3039506 w 5252311"/>
              <a:gd name="connsiteY13406" fmla="*/ 2907627 h 5873374"/>
              <a:gd name="connsiteX13407" fmla="*/ 3027369 w 5252311"/>
              <a:gd name="connsiteY13407" fmla="*/ 2903493 h 5873374"/>
              <a:gd name="connsiteX13408" fmla="*/ 3015296 w 5252311"/>
              <a:gd name="connsiteY13408" fmla="*/ 2897451 h 5873374"/>
              <a:gd name="connsiteX13409" fmla="*/ 3011229 w 5252311"/>
              <a:gd name="connsiteY13409" fmla="*/ 2893642 h 5873374"/>
              <a:gd name="connsiteX13410" fmla="*/ 3000236 w 5252311"/>
              <a:gd name="connsiteY13410" fmla="*/ 2897451 h 5873374"/>
              <a:gd name="connsiteX13411" fmla="*/ 3007353 w 5252311"/>
              <a:gd name="connsiteY13411" fmla="*/ 2874889 h 5873374"/>
              <a:gd name="connsiteX13412" fmla="*/ 3018982 w 5252311"/>
              <a:gd name="connsiteY13412" fmla="*/ 2845389 h 5873374"/>
              <a:gd name="connsiteX13413" fmla="*/ 3011928 w 5252311"/>
              <a:gd name="connsiteY13413" fmla="*/ 2856580 h 5873374"/>
              <a:gd name="connsiteX13414" fmla="*/ 3006591 w 5252311"/>
              <a:gd name="connsiteY13414" fmla="*/ 2867831 h 5873374"/>
              <a:gd name="connsiteX13415" fmla="*/ 3006718 w 5252311"/>
              <a:gd name="connsiteY13415" fmla="*/ 2854865 h 5873374"/>
              <a:gd name="connsiteX13416" fmla="*/ 3014152 w 5252311"/>
              <a:gd name="connsiteY13416" fmla="*/ 2838269 h 5873374"/>
              <a:gd name="connsiteX13417" fmla="*/ 3019681 w 5252311"/>
              <a:gd name="connsiteY13417" fmla="*/ 2831470 h 5873374"/>
              <a:gd name="connsiteX13418" fmla="*/ 3021460 w 5252311"/>
              <a:gd name="connsiteY13418" fmla="*/ 2826255 h 5873374"/>
              <a:gd name="connsiteX13419" fmla="*/ 3025527 w 5252311"/>
              <a:gd name="connsiteY13419" fmla="*/ 2810424 h 5873374"/>
              <a:gd name="connsiteX13420" fmla="*/ 3032135 w 5252311"/>
              <a:gd name="connsiteY13420" fmla="*/ 2796817 h 5873374"/>
              <a:gd name="connsiteX13421" fmla="*/ 3033279 w 5252311"/>
              <a:gd name="connsiteY13421" fmla="*/ 2793510 h 5873374"/>
              <a:gd name="connsiteX13422" fmla="*/ 3034550 w 5252311"/>
              <a:gd name="connsiteY13422" fmla="*/ 2787790 h 5873374"/>
              <a:gd name="connsiteX13423" fmla="*/ 3040460 w 5252311"/>
              <a:gd name="connsiteY13423" fmla="*/ 2774628 h 5873374"/>
              <a:gd name="connsiteX13424" fmla="*/ 3043192 w 5252311"/>
              <a:gd name="connsiteY13424" fmla="*/ 2757335 h 5873374"/>
              <a:gd name="connsiteX13425" fmla="*/ 3047068 w 5252311"/>
              <a:gd name="connsiteY13425" fmla="*/ 2738139 h 5873374"/>
              <a:gd name="connsiteX13426" fmla="*/ 3039062 w 5252311"/>
              <a:gd name="connsiteY13426" fmla="*/ 2726242 h 5873374"/>
              <a:gd name="connsiteX13427" fmla="*/ 3115251 w 5252311"/>
              <a:gd name="connsiteY13427" fmla="*/ 2713598 h 5873374"/>
              <a:gd name="connsiteX13428" fmla="*/ 3106736 w 5252311"/>
              <a:gd name="connsiteY13428" fmla="*/ 2733177 h 5873374"/>
              <a:gd name="connsiteX13429" fmla="*/ 3107626 w 5252311"/>
              <a:gd name="connsiteY13429" fmla="*/ 2743224 h 5873374"/>
              <a:gd name="connsiteX13430" fmla="*/ 3117285 w 5252311"/>
              <a:gd name="connsiteY13430" fmla="*/ 2728790 h 5873374"/>
              <a:gd name="connsiteX13431" fmla="*/ 3115251 w 5252311"/>
              <a:gd name="connsiteY13431" fmla="*/ 2713598 h 5873374"/>
              <a:gd name="connsiteX13432" fmla="*/ 3361446 w 5252311"/>
              <a:gd name="connsiteY13432" fmla="*/ 2713067 h 5873374"/>
              <a:gd name="connsiteX13433" fmla="*/ 3365679 w 5252311"/>
              <a:gd name="connsiteY13433" fmla="*/ 2720823 h 5873374"/>
              <a:gd name="connsiteX13434" fmla="*/ 3355957 w 5252311"/>
              <a:gd name="connsiteY13434" fmla="*/ 2738052 h 5873374"/>
              <a:gd name="connsiteX13435" fmla="*/ 3350874 w 5252311"/>
              <a:gd name="connsiteY13435" fmla="*/ 2743519 h 5873374"/>
              <a:gd name="connsiteX13436" fmla="*/ 3333081 w 5252311"/>
              <a:gd name="connsiteY13436" fmla="*/ 2768886 h 5873374"/>
              <a:gd name="connsiteX13437" fmla="*/ 3332573 w 5252311"/>
              <a:gd name="connsiteY13437" fmla="*/ 2763545 h 5873374"/>
              <a:gd name="connsiteX13438" fmla="*/ 3335305 w 5252311"/>
              <a:gd name="connsiteY13438" fmla="*/ 2750641 h 5873374"/>
              <a:gd name="connsiteX13439" fmla="*/ 3347061 w 5252311"/>
              <a:gd name="connsiteY13439" fmla="*/ 2726482 h 5873374"/>
              <a:gd name="connsiteX13440" fmla="*/ 3361446 w 5252311"/>
              <a:gd name="connsiteY13440" fmla="*/ 2713067 h 5873374"/>
              <a:gd name="connsiteX13441" fmla="*/ 3577854 w 5252311"/>
              <a:gd name="connsiteY13441" fmla="*/ 2711114 h 5873374"/>
              <a:gd name="connsiteX13442" fmla="*/ 3566861 w 5252311"/>
              <a:gd name="connsiteY13442" fmla="*/ 2731777 h 5873374"/>
              <a:gd name="connsiteX13443" fmla="*/ 3570102 w 5252311"/>
              <a:gd name="connsiteY13443" fmla="*/ 2740613 h 5873374"/>
              <a:gd name="connsiteX13444" fmla="*/ 3569721 w 5252311"/>
              <a:gd name="connsiteY13444" fmla="*/ 2753648 h 5873374"/>
              <a:gd name="connsiteX13445" fmla="*/ 3558727 w 5252311"/>
              <a:gd name="connsiteY13445" fmla="*/ 2777870 h 5873374"/>
              <a:gd name="connsiteX13446" fmla="*/ 3555359 w 5252311"/>
              <a:gd name="connsiteY13446" fmla="*/ 2783021 h 5873374"/>
              <a:gd name="connsiteX13447" fmla="*/ 3551928 w 5252311"/>
              <a:gd name="connsiteY13447" fmla="*/ 2786392 h 5873374"/>
              <a:gd name="connsiteX13448" fmla="*/ 3547289 w 5252311"/>
              <a:gd name="connsiteY13448" fmla="*/ 2789189 h 5873374"/>
              <a:gd name="connsiteX13449" fmla="*/ 3535470 w 5252311"/>
              <a:gd name="connsiteY13449" fmla="*/ 2785057 h 5873374"/>
              <a:gd name="connsiteX13450" fmla="*/ 3529179 w 5252311"/>
              <a:gd name="connsiteY13450" fmla="*/ 2783402 h 5873374"/>
              <a:gd name="connsiteX13451" fmla="*/ 3541126 w 5252311"/>
              <a:gd name="connsiteY13451" fmla="*/ 2766363 h 5873374"/>
              <a:gd name="connsiteX13452" fmla="*/ 3542714 w 5252311"/>
              <a:gd name="connsiteY13452" fmla="*/ 2760196 h 5873374"/>
              <a:gd name="connsiteX13453" fmla="*/ 3542396 w 5252311"/>
              <a:gd name="connsiteY13453" fmla="*/ 2747097 h 5873374"/>
              <a:gd name="connsiteX13454" fmla="*/ 3577854 w 5252311"/>
              <a:gd name="connsiteY13454" fmla="*/ 2711114 h 5873374"/>
              <a:gd name="connsiteX13455" fmla="*/ 3448605 w 5252311"/>
              <a:gd name="connsiteY13455" fmla="*/ 2710990 h 5873374"/>
              <a:gd name="connsiteX13456" fmla="*/ 3443140 w 5252311"/>
              <a:gd name="connsiteY13456" fmla="*/ 2716712 h 5873374"/>
              <a:gd name="connsiteX13457" fmla="*/ 3450511 w 5252311"/>
              <a:gd name="connsiteY13457" fmla="*/ 2716837 h 5873374"/>
              <a:gd name="connsiteX13458" fmla="*/ 3448605 w 5252311"/>
              <a:gd name="connsiteY13458" fmla="*/ 2710990 h 5873374"/>
              <a:gd name="connsiteX13459" fmla="*/ 2964000 w 5252311"/>
              <a:gd name="connsiteY13459" fmla="*/ 2708042 h 5873374"/>
              <a:gd name="connsiteX13460" fmla="*/ 2952387 w 5252311"/>
              <a:gd name="connsiteY13460" fmla="*/ 2710733 h 5873374"/>
              <a:gd name="connsiteX13461" fmla="*/ 2952070 w 5252311"/>
              <a:gd name="connsiteY13461" fmla="*/ 2741059 h 5873374"/>
              <a:gd name="connsiteX13462" fmla="*/ 2961538 w 5252311"/>
              <a:gd name="connsiteY13462" fmla="*/ 2735975 h 5873374"/>
              <a:gd name="connsiteX13463" fmla="*/ 2959631 w 5252311"/>
              <a:gd name="connsiteY13463" fmla="*/ 2725482 h 5873374"/>
              <a:gd name="connsiteX13464" fmla="*/ 2962999 w 5252311"/>
              <a:gd name="connsiteY13464" fmla="*/ 2719062 h 5873374"/>
              <a:gd name="connsiteX13465" fmla="*/ 2968464 w 5252311"/>
              <a:gd name="connsiteY13465" fmla="*/ 2713212 h 5873374"/>
              <a:gd name="connsiteX13466" fmla="*/ 2964000 w 5252311"/>
              <a:gd name="connsiteY13466" fmla="*/ 2708042 h 5873374"/>
              <a:gd name="connsiteX13467" fmla="*/ 3228655 w 5252311"/>
              <a:gd name="connsiteY13467" fmla="*/ 2706109 h 5873374"/>
              <a:gd name="connsiteX13468" fmla="*/ 3229123 w 5252311"/>
              <a:gd name="connsiteY13468" fmla="*/ 2711346 h 5873374"/>
              <a:gd name="connsiteX13469" fmla="*/ 3225247 w 5252311"/>
              <a:gd name="connsiteY13469" fmla="*/ 2721073 h 5873374"/>
              <a:gd name="connsiteX13470" fmla="*/ 3225755 w 5252311"/>
              <a:gd name="connsiteY13470" fmla="*/ 2708740 h 5873374"/>
              <a:gd name="connsiteX13471" fmla="*/ 3228655 w 5252311"/>
              <a:gd name="connsiteY13471" fmla="*/ 2706109 h 5873374"/>
              <a:gd name="connsiteX13472" fmla="*/ 3558696 w 5252311"/>
              <a:gd name="connsiteY13472" fmla="*/ 2701693 h 5873374"/>
              <a:gd name="connsiteX13473" fmla="*/ 3554788 w 5252311"/>
              <a:gd name="connsiteY13473" fmla="*/ 2709526 h 5873374"/>
              <a:gd name="connsiteX13474" fmla="*/ 3550403 w 5252311"/>
              <a:gd name="connsiteY13474" fmla="*/ 2722748 h 5873374"/>
              <a:gd name="connsiteX13475" fmla="*/ 3548942 w 5252311"/>
              <a:gd name="connsiteY13475" fmla="*/ 2724273 h 5873374"/>
              <a:gd name="connsiteX13476" fmla="*/ 3535724 w 5252311"/>
              <a:gd name="connsiteY13476" fmla="*/ 2729933 h 5873374"/>
              <a:gd name="connsiteX13477" fmla="*/ 3522698 w 5252311"/>
              <a:gd name="connsiteY13477" fmla="*/ 2740680 h 5873374"/>
              <a:gd name="connsiteX13478" fmla="*/ 3532547 w 5252311"/>
              <a:gd name="connsiteY13478" fmla="*/ 2721350 h 5873374"/>
              <a:gd name="connsiteX13479" fmla="*/ 3542969 w 5252311"/>
              <a:gd name="connsiteY13479" fmla="*/ 2706091 h 5873374"/>
              <a:gd name="connsiteX13480" fmla="*/ 3548688 w 5252311"/>
              <a:gd name="connsiteY13480" fmla="*/ 2702725 h 5873374"/>
              <a:gd name="connsiteX13481" fmla="*/ 3558696 w 5252311"/>
              <a:gd name="connsiteY13481" fmla="*/ 2701693 h 5873374"/>
              <a:gd name="connsiteX13482" fmla="*/ 3033089 w 5252311"/>
              <a:gd name="connsiteY13482" fmla="*/ 2693057 h 5873374"/>
              <a:gd name="connsiteX13483" fmla="*/ 3032771 w 5252311"/>
              <a:gd name="connsiteY13483" fmla="*/ 2701834 h 5873374"/>
              <a:gd name="connsiteX13484" fmla="*/ 3036393 w 5252311"/>
              <a:gd name="connsiteY13484" fmla="*/ 2699163 h 5873374"/>
              <a:gd name="connsiteX13485" fmla="*/ 3033089 w 5252311"/>
              <a:gd name="connsiteY13485" fmla="*/ 2693057 h 5873374"/>
              <a:gd name="connsiteX13486" fmla="*/ 3608252 w 5252311"/>
              <a:gd name="connsiteY13486" fmla="*/ 2688913 h 5873374"/>
              <a:gd name="connsiteX13487" fmla="*/ 3603843 w 5252311"/>
              <a:gd name="connsiteY13487" fmla="*/ 2690896 h 5873374"/>
              <a:gd name="connsiteX13488" fmla="*/ 3598315 w 5252311"/>
              <a:gd name="connsiteY13488" fmla="*/ 2698084 h 5873374"/>
              <a:gd name="connsiteX13489" fmla="*/ 3603462 w 5252311"/>
              <a:gd name="connsiteY13489" fmla="*/ 2701450 h 5873374"/>
              <a:gd name="connsiteX13490" fmla="*/ 3608991 w 5252311"/>
              <a:gd name="connsiteY13490" fmla="*/ 2694269 h 5873374"/>
              <a:gd name="connsiteX13491" fmla="*/ 3608252 w 5252311"/>
              <a:gd name="connsiteY13491" fmla="*/ 2688913 h 5873374"/>
              <a:gd name="connsiteX13492" fmla="*/ 125940 w 5252311"/>
              <a:gd name="connsiteY13492" fmla="*/ 2687975 h 5873374"/>
              <a:gd name="connsiteX13493" fmla="*/ 126829 w 5252311"/>
              <a:gd name="connsiteY13493" fmla="*/ 2693251 h 5873374"/>
              <a:gd name="connsiteX13494" fmla="*/ 121747 w 5252311"/>
              <a:gd name="connsiteY13494" fmla="*/ 2698336 h 5873374"/>
              <a:gd name="connsiteX13495" fmla="*/ 120856 w 5252311"/>
              <a:gd name="connsiteY13495" fmla="*/ 2693057 h 5873374"/>
              <a:gd name="connsiteX13496" fmla="*/ 125940 w 5252311"/>
              <a:gd name="connsiteY13496" fmla="*/ 2687975 h 5873374"/>
              <a:gd name="connsiteX13497" fmla="*/ 3085140 w 5252311"/>
              <a:gd name="connsiteY13497" fmla="*/ 2687849 h 5873374"/>
              <a:gd name="connsiteX13498" fmla="*/ 3079857 w 5252311"/>
              <a:gd name="connsiteY13498" fmla="*/ 2696938 h 5873374"/>
              <a:gd name="connsiteX13499" fmla="*/ 3072994 w 5252311"/>
              <a:gd name="connsiteY13499" fmla="*/ 2726182 h 5873374"/>
              <a:gd name="connsiteX13500" fmla="*/ 3066386 w 5252311"/>
              <a:gd name="connsiteY13500" fmla="*/ 2749453 h 5873374"/>
              <a:gd name="connsiteX13501" fmla="*/ 3059459 w 5252311"/>
              <a:gd name="connsiteY13501" fmla="*/ 2761469 h 5873374"/>
              <a:gd name="connsiteX13502" fmla="*/ 3055647 w 5252311"/>
              <a:gd name="connsiteY13502" fmla="*/ 2803939 h 5873374"/>
              <a:gd name="connsiteX13503" fmla="*/ 3058633 w 5252311"/>
              <a:gd name="connsiteY13503" fmla="*/ 2838269 h 5873374"/>
              <a:gd name="connsiteX13504" fmla="*/ 3061493 w 5252311"/>
              <a:gd name="connsiteY13504" fmla="*/ 2842214 h 5873374"/>
              <a:gd name="connsiteX13505" fmla="*/ 3064416 w 5252311"/>
              <a:gd name="connsiteY13505" fmla="*/ 2843738 h 5873374"/>
              <a:gd name="connsiteX13506" fmla="*/ 3073058 w 5252311"/>
              <a:gd name="connsiteY13506" fmla="*/ 2841833 h 5873374"/>
              <a:gd name="connsiteX13507" fmla="*/ 3068991 w 5252311"/>
              <a:gd name="connsiteY13507" fmla="*/ 2857790 h 5873374"/>
              <a:gd name="connsiteX13508" fmla="*/ 3065687 w 5252311"/>
              <a:gd name="connsiteY13508" fmla="*/ 2861350 h 5873374"/>
              <a:gd name="connsiteX13509" fmla="*/ 3069118 w 5252311"/>
              <a:gd name="connsiteY13509" fmla="*/ 2863066 h 5873374"/>
              <a:gd name="connsiteX13510" fmla="*/ 3072550 w 5252311"/>
              <a:gd name="connsiteY13510" fmla="*/ 2864973 h 5873374"/>
              <a:gd name="connsiteX13511" fmla="*/ 3083352 w 5252311"/>
              <a:gd name="connsiteY13511" fmla="*/ 2861478 h 5873374"/>
              <a:gd name="connsiteX13512" fmla="*/ 3089389 w 5252311"/>
              <a:gd name="connsiteY13512" fmla="*/ 2841640 h 5873374"/>
              <a:gd name="connsiteX13513" fmla="*/ 3095298 w 5252311"/>
              <a:gd name="connsiteY13513" fmla="*/ 2816590 h 5873374"/>
              <a:gd name="connsiteX13514" fmla="*/ 3094345 w 5252311"/>
              <a:gd name="connsiteY13514" fmla="*/ 2797705 h 5873374"/>
              <a:gd name="connsiteX13515" fmla="*/ 3096760 w 5252311"/>
              <a:gd name="connsiteY13515" fmla="*/ 2788420 h 5873374"/>
              <a:gd name="connsiteX13516" fmla="*/ 3103623 w 5252311"/>
              <a:gd name="connsiteY13516" fmla="*/ 2773672 h 5873374"/>
              <a:gd name="connsiteX13517" fmla="*/ 3106546 w 5252311"/>
              <a:gd name="connsiteY13517" fmla="*/ 2755492 h 5873374"/>
              <a:gd name="connsiteX13518" fmla="*/ 3104385 w 5252311"/>
              <a:gd name="connsiteY13518" fmla="*/ 2752759 h 5873374"/>
              <a:gd name="connsiteX13519" fmla="*/ 3095235 w 5252311"/>
              <a:gd name="connsiteY13519" fmla="*/ 2752947 h 5873374"/>
              <a:gd name="connsiteX13520" fmla="*/ 3088753 w 5252311"/>
              <a:gd name="connsiteY13520" fmla="*/ 2759751 h 5873374"/>
              <a:gd name="connsiteX13521" fmla="*/ 3081954 w 5252311"/>
              <a:gd name="connsiteY13521" fmla="*/ 2754603 h 5873374"/>
              <a:gd name="connsiteX13522" fmla="*/ 3080302 w 5252311"/>
              <a:gd name="connsiteY13522" fmla="*/ 2738708 h 5873374"/>
              <a:gd name="connsiteX13523" fmla="*/ 3082780 w 5252311"/>
              <a:gd name="connsiteY13523" fmla="*/ 2733686 h 5873374"/>
              <a:gd name="connsiteX13524" fmla="*/ 3085449 w 5252311"/>
              <a:gd name="connsiteY13524" fmla="*/ 2728537 h 5873374"/>
              <a:gd name="connsiteX13525" fmla="*/ 3081191 w 5252311"/>
              <a:gd name="connsiteY13525" fmla="*/ 2724340 h 5873374"/>
              <a:gd name="connsiteX13526" fmla="*/ 3086339 w 5252311"/>
              <a:gd name="connsiteY13526" fmla="*/ 2722623 h 5873374"/>
              <a:gd name="connsiteX13527" fmla="*/ 3093583 w 5252311"/>
              <a:gd name="connsiteY13527" fmla="*/ 2721478 h 5873374"/>
              <a:gd name="connsiteX13528" fmla="*/ 3090532 w 5252311"/>
              <a:gd name="connsiteY13528" fmla="*/ 2718046 h 5873374"/>
              <a:gd name="connsiteX13529" fmla="*/ 3089071 w 5252311"/>
              <a:gd name="connsiteY13529" fmla="*/ 2707111 h 5873374"/>
              <a:gd name="connsiteX13530" fmla="*/ 3089135 w 5252311"/>
              <a:gd name="connsiteY13530" fmla="*/ 2692871 h 5873374"/>
              <a:gd name="connsiteX13531" fmla="*/ 3085140 w 5252311"/>
              <a:gd name="connsiteY13531" fmla="*/ 2687849 h 5873374"/>
              <a:gd name="connsiteX13532" fmla="*/ 3122225 w 5252311"/>
              <a:gd name="connsiteY13532" fmla="*/ 2685912 h 5873374"/>
              <a:gd name="connsiteX13533" fmla="*/ 3118238 w 5252311"/>
              <a:gd name="connsiteY13533" fmla="*/ 2692041 h 5873374"/>
              <a:gd name="connsiteX13534" fmla="*/ 3119064 w 5252311"/>
              <a:gd name="connsiteY13534" fmla="*/ 2703869 h 5873374"/>
              <a:gd name="connsiteX13535" fmla="*/ 3127897 w 5252311"/>
              <a:gd name="connsiteY13535" fmla="*/ 2701389 h 5873374"/>
              <a:gd name="connsiteX13536" fmla="*/ 3128278 w 5252311"/>
              <a:gd name="connsiteY13536" fmla="*/ 2692803 h 5873374"/>
              <a:gd name="connsiteX13537" fmla="*/ 3124020 w 5252311"/>
              <a:gd name="connsiteY13537" fmla="*/ 2688610 h 5873374"/>
              <a:gd name="connsiteX13538" fmla="*/ 3122225 w 5252311"/>
              <a:gd name="connsiteY13538" fmla="*/ 2685912 h 5873374"/>
              <a:gd name="connsiteX13539" fmla="*/ 3348078 w 5252311"/>
              <a:gd name="connsiteY13539" fmla="*/ 2685159 h 5873374"/>
              <a:gd name="connsiteX13540" fmla="*/ 3349158 w 5252311"/>
              <a:gd name="connsiteY13540" fmla="*/ 2693996 h 5873374"/>
              <a:gd name="connsiteX13541" fmla="*/ 3345854 w 5252311"/>
              <a:gd name="connsiteY13541" fmla="*/ 2702642 h 5873374"/>
              <a:gd name="connsiteX13542" fmla="*/ 3344774 w 5252311"/>
              <a:gd name="connsiteY13542" fmla="*/ 2693806 h 5873374"/>
              <a:gd name="connsiteX13543" fmla="*/ 3348078 w 5252311"/>
              <a:gd name="connsiteY13543" fmla="*/ 2685159 h 5873374"/>
              <a:gd name="connsiteX13544" fmla="*/ 2911211 w 5252311"/>
              <a:gd name="connsiteY13544" fmla="*/ 2684398 h 5873374"/>
              <a:gd name="connsiteX13545" fmla="*/ 2909051 w 5252311"/>
              <a:gd name="connsiteY13545" fmla="*/ 2686430 h 5873374"/>
              <a:gd name="connsiteX13546" fmla="*/ 2904539 w 5252311"/>
              <a:gd name="connsiteY13546" fmla="*/ 2684523 h 5873374"/>
              <a:gd name="connsiteX13547" fmla="*/ 2911211 w 5252311"/>
              <a:gd name="connsiteY13547" fmla="*/ 2684398 h 5873374"/>
              <a:gd name="connsiteX13548" fmla="*/ 3357983 w 5252311"/>
              <a:gd name="connsiteY13548" fmla="*/ 2684245 h 5873374"/>
              <a:gd name="connsiteX13549" fmla="*/ 3364917 w 5252311"/>
              <a:gd name="connsiteY13549" fmla="*/ 2685031 h 5873374"/>
              <a:gd name="connsiteX13550" fmla="*/ 3359580 w 5252311"/>
              <a:gd name="connsiteY13550" fmla="*/ 2691835 h 5873374"/>
              <a:gd name="connsiteX13551" fmla="*/ 3352717 w 5252311"/>
              <a:gd name="connsiteY13551" fmla="*/ 2690944 h 5873374"/>
              <a:gd name="connsiteX13552" fmla="*/ 3357983 w 5252311"/>
              <a:gd name="connsiteY13552" fmla="*/ 2684245 h 5873374"/>
              <a:gd name="connsiteX13553" fmla="*/ 3642796 w 5252311"/>
              <a:gd name="connsiteY13553" fmla="*/ 2681743 h 5873374"/>
              <a:gd name="connsiteX13554" fmla="*/ 3636696 w 5252311"/>
              <a:gd name="connsiteY13554" fmla="*/ 2695219 h 5873374"/>
              <a:gd name="connsiteX13555" fmla="*/ 3638475 w 5252311"/>
              <a:gd name="connsiteY13555" fmla="*/ 2703359 h 5873374"/>
              <a:gd name="connsiteX13556" fmla="*/ 3645084 w 5252311"/>
              <a:gd name="connsiteY13556" fmla="*/ 2696557 h 5873374"/>
              <a:gd name="connsiteX13557" fmla="*/ 3642796 w 5252311"/>
              <a:gd name="connsiteY13557" fmla="*/ 2681743 h 5873374"/>
              <a:gd name="connsiteX13558" fmla="*/ 3475992 w 5252311"/>
              <a:gd name="connsiteY13558" fmla="*/ 2681681 h 5873374"/>
              <a:gd name="connsiteX13559" fmla="*/ 3468875 w 5252311"/>
              <a:gd name="connsiteY13559" fmla="*/ 2684226 h 5873374"/>
              <a:gd name="connsiteX13560" fmla="*/ 3461504 w 5252311"/>
              <a:gd name="connsiteY13560" fmla="*/ 2693821 h 5873374"/>
              <a:gd name="connsiteX13561" fmla="*/ 3468621 w 5252311"/>
              <a:gd name="connsiteY13561" fmla="*/ 2691279 h 5873374"/>
              <a:gd name="connsiteX13562" fmla="*/ 3475992 w 5252311"/>
              <a:gd name="connsiteY13562" fmla="*/ 2681681 h 5873374"/>
              <a:gd name="connsiteX13563" fmla="*/ 3237257 w 5252311"/>
              <a:gd name="connsiteY13563" fmla="*/ 2679432 h 5873374"/>
              <a:gd name="connsiteX13564" fmla="*/ 3231919 w 5252311"/>
              <a:gd name="connsiteY13564" fmla="*/ 2700921 h 5873374"/>
              <a:gd name="connsiteX13565" fmla="*/ 3231093 w 5252311"/>
              <a:gd name="connsiteY13565" fmla="*/ 2694563 h 5873374"/>
              <a:gd name="connsiteX13566" fmla="*/ 3234334 w 5252311"/>
              <a:gd name="connsiteY13566" fmla="*/ 2682039 h 5873374"/>
              <a:gd name="connsiteX13567" fmla="*/ 3237257 w 5252311"/>
              <a:gd name="connsiteY13567" fmla="*/ 2679432 h 5873374"/>
              <a:gd name="connsiteX13568" fmla="*/ 3174093 w 5252311"/>
              <a:gd name="connsiteY13568" fmla="*/ 2678818 h 5873374"/>
              <a:gd name="connsiteX13569" fmla="*/ 3165134 w 5252311"/>
              <a:gd name="connsiteY13569" fmla="*/ 2683399 h 5873374"/>
              <a:gd name="connsiteX13570" fmla="*/ 3165070 w 5252311"/>
              <a:gd name="connsiteY13570" fmla="*/ 2694460 h 5873374"/>
              <a:gd name="connsiteX13571" fmla="*/ 3155920 w 5252311"/>
              <a:gd name="connsiteY13571" fmla="*/ 2695730 h 5873374"/>
              <a:gd name="connsiteX13572" fmla="*/ 3149311 w 5252311"/>
              <a:gd name="connsiteY13572" fmla="*/ 2693379 h 5873374"/>
              <a:gd name="connsiteX13573" fmla="*/ 3144926 w 5252311"/>
              <a:gd name="connsiteY13573" fmla="*/ 2708124 h 5873374"/>
              <a:gd name="connsiteX13574" fmla="*/ 3150455 w 5252311"/>
              <a:gd name="connsiteY13574" fmla="*/ 2716074 h 5873374"/>
              <a:gd name="connsiteX13575" fmla="*/ 3157699 w 5252311"/>
              <a:gd name="connsiteY13575" fmla="*/ 2715819 h 5873374"/>
              <a:gd name="connsiteX13576" fmla="*/ 3165960 w 5252311"/>
              <a:gd name="connsiteY13576" fmla="*/ 2709782 h 5873374"/>
              <a:gd name="connsiteX13577" fmla="*/ 3177906 w 5252311"/>
              <a:gd name="connsiteY13577" fmla="*/ 2689312 h 5873374"/>
              <a:gd name="connsiteX13578" fmla="*/ 3189535 w 5252311"/>
              <a:gd name="connsiteY13578" fmla="*/ 2679389 h 5873374"/>
              <a:gd name="connsiteX13579" fmla="*/ 140237 w 5252311"/>
              <a:gd name="connsiteY13579" fmla="*/ 2676150 h 5873374"/>
              <a:gd name="connsiteX13580" fmla="*/ 143540 w 5252311"/>
              <a:gd name="connsiteY13580" fmla="*/ 2681364 h 5873374"/>
              <a:gd name="connsiteX13581" fmla="*/ 139791 w 5252311"/>
              <a:gd name="connsiteY13581" fmla="*/ 2688415 h 5873374"/>
              <a:gd name="connsiteX13582" fmla="*/ 136488 w 5252311"/>
              <a:gd name="connsiteY13582" fmla="*/ 2683206 h 5873374"/>
              <a:gd name="connsiteX13583" fmla="*/ 140237 w 5252311"/>
              <a:gd name="connsiteY13583" fmla="*/ 2676150 h 5873374"/>
              <a:gd name="connsiteX13584" fmla="*/ 3369302 w 5252311"/>
              <a:gd name="connsiteY13584" fmla="*/ 2670920 h 5873374"/>
              <a:gd name="connsiteX13585" fmla="*/ 3378008 w 5252311"/>
              <a:gd name="connsiteY13585" fmla="*/ 2672316 h 5873374"/>
              <a:gd name="connsiteX13586" fmla="*/ 3369112 w 5252311"/>
              <a:gd name="connsiteY13586" fmla="*/ 2676195 h 5873374"/>
              <a:gd name="connsiteX13587" fmla="*/ 3360406 w 5252311"/>
              <a:gd name="connsiteY13587" fmla="*/ 2674796 h 5873374"/>
              <a:gd name="connsiteX13588" fmla="*/ 3369302 w 5252311"/>
              <a:gd name="connsiteY13588" fmla="*/ 2670920 h 5873374"/>
              <a:gd name="connsiteX13589" fmla="*/ 2959377 w 5252311"/>
              <a:gd name="connsiteY13589" fmla="*/ 2669155 h 5873374"/>
              <a:gd name="connsiteX13590" fmla="*/ 2955628 w 5252311"/>
              <a:gd name="connsiteY13590" fmla="*/ 2675896 h 5873374"/>
              <a:gd name="connsiteX13591" fmla="*/ 2958233 w 5252311"/>
              <a:gd name="connsiteY13591" fmla="*/ 2686512 h 5873374"/>
              <a:gd name="connsiteX13592" fmla="*/ 2961983 w 5252311"/>
              <a:gd name="connsiteY13592" fmla="*/ 2679773 h 5873374"/>
              <a:gd name="connsiteX13593" fmla="*/ 2959377 w 5252311"/>
              <a:gd name="connsiteY13593" fmla="*/ 2669155 h 5873374"/>
              <a:gd name="connsiteX13594" fmla="*/ 3090151 w 5252311"/>
              <a:gd name="connsiteY13594" fmla="*/ 2668772 h 5873374"/>
              <a:gd name="connsiteX13595" fmla="*/ 3086529 w 5252311"/>
              <a:gd name="connsiteY13595" fmla="*/ 2672145 h 5873374"/>
              <a:gd name="connsiteX13596" fmla="*/ 3089897 w 5252311"/>
              <a:gd name="connsiteY13596" fmla="*/ 2675770 h 5873374"/>
              <a:gd name="connsiteX13597" fmla="*/ 3093519 w 5252311"/>
              <a:gd name="connsiteY13597" fmla="*/ 2672397 h 5873374"/>
              <a:gd name="connsiteX13598" fmla="*/ 3090151 w 5252311"/>
              <a:gd name="connsiteY13598" fmla="*/ 2668772 h 5873374"/>
              <a:gd name="connsiteX13599" fmla="*/ 3218701 w 5252311"/>
              <a:gd name="connsiteY13599" fmla="*/ 2664134 h 5873374"/>
              <a:gd name="connsiteX13600" fmla="*/ 3215270 w 5252311"/>
              <a:gd name="connsiteY13600" fmla="*/ 2666291 h 5873374"/>
              <a:gd name="connsiteX13601" fmla="*/ 3212665 w 5252311"/>
              <a:gd name="connsiteY13601" fmla="*/ 2680217 h 5873374"/>
              <a:gd name="connsiteX13602" fmla="*/ 3216350 w 5252311"/>
              <a:gd name="connsiteY13602" fmla="*/ 2675453 h 5873374"/>
              <a:gd name="connsiteX13603" fmla="*/ 3218701 w 5252311"/>
              <a:gd name="connsiteY13603" fmla="*/ 2664134 h 5873374"/>
              <a:gd name="connsiteX13604" fmla="*/ 2823973 w 5252311"/>
              <a:gd name="connsiteY13604" fmla="*/ 2663941 h 5873374"/>
              <a:gd name="connsiteX13605" fmla="*/ 2824727 w 5252311"/>
              <a:gd name="connsiteY13605" fmla="*/ 2673608 h 5873374"/>
              <a:gd name="connsiteX13606" fmla="*/ 2821042 w 5252311"/>
              <a:gd name="connsiteY13606" fmla="*/ 2692105 h 5873374"/>
              <a:gd name="connsiteX13607" fmla="*/ 2816212 w 5252311"/>
              <a:gd name="connsiteY13607" fmla="*/ 2699989 h 5873374"/>
              <a:gd name="connsiteX13608" fmla="*/ 2816022 w 5252311"/>
              <a:gd name="connsiteY13608" fmla="*/ 2679261 h 5873374"/>
              <a:gd name="connsiteX13609" fmla="*/ 2823973 w 5252311"/>
              <a:gd name="connsiteY13609" fmla="*/ 2663941 h 5873374"/>
              <a:gd name="connsiteX13610" fmla="*/ 3732775 w 5252311"/>
              <a:gd name="connsiteY13610" fmla="*/ 2662559 h 5873374"/>
              <a:gd name="connsiteX13611" fmla="*/ 3741417 w 5252311"/>
              <a:gd name="connsiteY13611" fmla="*/ 2665469 h 5873374"/>
              <a:gd name="connsiteX13612" fmla="*/ 3726612 w 5252311"/>
              <a:gd name="connsiteY13612" fmla="*/ 2695665 h 5873374"/>
              <a:gd name="connsiteX13613" fmla="*/ 3702464 w 5252311"/>
              <a:gd name="connsiteY13613" fmla="*/ 2722054 h 5873374"/>
              <a:gd name="connsiteX13614" fmla="*/ 3699097 w 5252311"/>
              <a:gd name="connsiteY13614" fmla="*/ 2727708 h 5873374"/>
              <a:gd name="connsiteX13615" fmla="*/ 3693505 w 5252311"/>
              <a:gd name="connsiteY13615" fmla="*/ 2736291 h 5873374"/>
              <a:gd name="connsiteX13616" fmla="*/ 3688358 w 5252311"/>
              <a:gd name="connsiteY13616" fmla="*/ 2735021 h 5873374"/>
              <a:gd name="connsiteX13617" fmla="*/ 3693950 w 5252311"/>
              <a:gd name="connsiteY13617" fmla="*/ 2725738 h 5873374"/>
              <a:gd name="connsiteX13618" fmla="*/ 3699478 w 5252311"/>
              <a:gd name="connsiteY13618" fmla="*/ 2718555 h 5873374"/>
              <a:gd name="connsiteX13619" fmla="*/ 3709391 w 5252311"/>
              <a:gd name="connsiteY13619" fmla="*/ 2701707 h 5873374"/>
              <a:gd name="connsiteX13620" fmla="*/ 3710471 w 5252311"/>
              <a:gd name="connsiteY13620" fmla="*/ 2687019 h 5873374"/>
              <a:gd name="connsiteX13621" fmla="*/ 3700622 w 5252311"/>
              <a:gd name="connsiteY13621" fmla="*/ 2687335 h 5873374"/>
              <a:gd name="connsiteX13622" fmla="*/ 3717016 w 5252311"/>
              <a:gd name="connsiteY13622" fmla="*/ 2670365 h 5873374"/>
              <a:gd name="connsiteX13623" fmla="*/ 3718605 w 5252311"/>
              <a:gd name="connsiteY13623" fmla="*/ 2675511 h 5873374"/>
              <a:gd name="connsiteX13624" fmla="*/ 3723752 w 5252311"/>
              <a:gd name="connsiteY13624" fmla="*/ 2678884 h 5873374"/>
              <a:gd name="connsiteX13625" fmla="*/ 3729280 w 5252311"/>
              <a:gd name="connsiteY13625" fmla="*/ 2670809 h 5873374"/>
              <a:gd name="connsiteX13626" fmla="*/ 3732775 w 5252311"/>
              <a:gd name="connsiteY13626" fmla="*/ 2662559 h 5873374"/>
              <a:gd name="connsiteX13627" fmla="*/ 3055329 w 5252311"/>
              <a:gd name="connsiteY13627" fmla="*/ 2662480 h 5873374"/>
              <a:gd name="connsiteX13628" fmla="*/ 3051326 w 5252311"/>
              <a:gd name="connsiteY13628" fmla="*/ 2672970 h 5873374"/>
              <a:gd name="connsiteX13629" fmla="*/ 3045480 w 5252311"/>
              <a:gd name="connsiteY13629" fmla="*/ 2693696 h 5873374"/>
              <a:gd name="connsiteX13630" fmla="*/ 3042430 w 5252311"/>
              <a:gd name="connsiteY13630" fmla="*/ 2706030 h 5873374"/>
              <a:gd name="connsiteX13631" fmla="*/ 3036393 w 5252311"/>
              <a:gd name="connsiteY13631" fmla="*/ 2708509 h 5873374"/>
              <a:gd name="connsiteX13632" fmla="*/ 3034550 w 5252311"/>
              <a:gd name="connsiteY13632" fmla="*/ 2717534 h 5873374"/>
              <a:gd name="connsiteX13633" fmla="*/ 3047259 w 5252311"/>
              <a:gd name="connsiteY13633" fmla="*/ 2716516 h 5873374"/>
              <a:gd name="connsiteX13634" fmla="*/ 3048212 w 5252311"/>
              <a:gd name="connsiteY13634" fmla="*/ 2709334 h 5873374"/>
              <a:gd name="connsiteX13635" fmla="*/ 3050055 w 5252311"/>
              <a:gd name="connsiteY13635" fmla="*/ 2702404 h 5873374"/>
              <a:gd name="connsiteX13636" fmla="*/ 3053995 w 5252311"/>
              <a:gd name="connsiteY13636" fmla="*/ 2695157 h 5873374"/>
              <a:gd name="connsiteX13637" fmla="*/ 3061620 w 5252311"/>
              <a:gd name="connsiteY13637" fmla="*/ 2678248 h 5873374"/>
              <a:gd name="connsiteX13638" fmla="*/ 3063907 w 5252311"/>
              <a:gd name="connsiteY13638" fmla="*/ 2664196 h 5873374"/>
              <a:gd name="connsiteX13639" fmla="*/ 3055329 w 5252311"/>
              <a:gd name="connsiteY13639" fmla="*/ 2662480 h 5873374"/>
              <a:gd name="connsiteX13640" fmla="*/ 3634789 w 5252311"/>
              <a:gd name="connsiteY13640" fmla="*/ 2660446 h 5873374"/>
              <a:gd name="connsiteX13641" fmla="*/ 3628562 w 5252311"/>
              <a:gd name="connsiteY13641" fmla="*/ 2667055 h 5873374"/>
              <a:gd name="connsiteX13642" fmla="*/ 3621572 w 5252311"/>
              <a:gd name="connsiteY13642" fmla="*/ 2675515 h 5873374"/>
              <a:gd name="connsiteX13643" fmla="*/ 3625194 w 5252311"/>
              <a:gd name="connsiteY13643" fmla="*/ 2682125 h 5873374"/>
              <a:gd name="connsiteX13644" fmla="*/ 3634217 w 5252311"/>
              <a:gd name="connsiteY13644" fmla="*/ 2676210 h 5873374"/>
              <a:gd name="connsiteX13645" fmla="*/ 3636696 w 5252311"/>
              <a:gd name="connsiteY13645" fmla="*/ 2666104 h 5873374"/>
              <a:gd name="connsiteX13646" fmla="*/ 3634789 w 5252311"/>
              <a:gd name="connsiteY13646" fmla="*/ 2660446 h 5873374"/>
              <a:gd name="connsiteX13647" fmla="*/ 3522443 w 5252311"/>
              <a:gd name="connsiteY13647" fmla="*/ 2659808 h 5873374"/>
              <a:gd name="connsiteX13648" fmla="*/ 3518758 w 5252311"/>
              <a:gd name="connsiteY13648" fmla="*/ 2664451 h 5873374"/>
              <a:gd name="connsiteX13649" fmla="*/ 3511323 w 5252311"/>
              <a:gd name="connsiteY13649" fmla="*/ 2675263 h 5873374"/>
              <a:gd name="connsiteX13650" fmla="*/ 3504015 w 5252311"/>
              <a:gd name="connsiteY13650" fmla="*/ 2684985 h 5873374"/>
              <a:gd name="connsiteX13651" fmla="*/ 3514754 w 5252311"/>
              <a:gd name="connsiteY13651" fmla="*/ 2678884 h 5873374"/>
              <a:gd name="connsiteX13652" fmla="*/ 3522443 w 5252311"/>
              <a:gd name="connsiteY13652" fmla="*/ 2659808 h 5873374"/>
              <a:gd name="connsiteX13653" fmla="*/ 2679910 w 5252311"/>
              <a:gd name="connsiteY13653" fmla="*/ 2657458 h 5873374"/>
              <a:gd name="connsiteX13654" fmla="*/ 2680926 w 5252311"/>
              <a:gd name="connsiteY13654" fmla="*/ 2676851 h 5873374"/>
              <a:gd name="connsiteX13655" fmla="*/ 2666565 w 5252311"/>
              <a:gd name="connsiteY13655" fmla="*/ 2716010 h 5873374"/>
              <a:gd name="connsiteX13656" fmla="*/ 2669870 w 5252311"/>
              <a:gd name="connsiteY13656" fmla="*/ 2690449 h 5873374"/>
              <a:gd name="connsiteX13657" fmla="*/ 2675779 w 5252311"/>
              <a:gd name="connsiteY13657" fmla="*/ 2669600 h 5873374"/>
              <a:gd name="connsiteX13658" fmla="*/ 2679910 w 5252311"/>
              <a:gd name="connsiteY13658" fmla="*/ 2657458 h 5873374"/>
              <a:gd name="connsiteX13659" fmla="*/ 3304804 w 5252311"/>
              <a:gd name="connsiteY13659" fmla="*/ 2657188 h 5873374"/>
              <a:gd name="connsiteX13660" fmla="*/ 3308235 w 5252311"/>
              <a:gd name="connsiteY13660" fmla="*/ 2658905 h 5873374"/>
              <a:gd name="connsiteX13661" fmla="*/ 3304613 w 5252311"/>
              <a:gd name="connsiteY13661" fmla="*/ 2662463 h 5873374"/>
              <a:gd name="connsiteX13662" fmla="*/ 3301182 w 5252311"/>
              <a:gd name="connsiteY13662" fmla="*/ 2660747 h 5873374"/>
              <a:gd name="connsiteX13663" fmla="*/ 3304804 w 5252311"/>
              <a:gd name="connsiteY13663" fmla="*/ 2657188 h 5873374"/>
              <a:gd name="connsiteX13664" fmla="*/ 2563814 w 5252311"/>
              <a:gd name="connsiteY13664" fmla="*/ 2656694 h 5873374"/>
              <a:gd name="connsiteX13665" fmla="*/ 2562988 w 5252311"/>
              <a:gd name="connsiteY13665" fmla="*/ 2679453 h 5873374"/>
              <a:gd name="connsiteX13666" fmla="*/ 2559747 w 5252311"/>
              <a:gd name="connsiteY13666" fmla="*/ 2672716 h 5873374"/>
              <a:gd name="connsiteX13667" fmla="*/ 2551804 w 5252311"/>
              <a:gd name="connsiteY13667" fmla="*/ 2667881 h 5873374"/>
              <a:gd name="connsiteX13668" fmla="*/ 2549771 w 5252311"/>
              <a:gd name="connsiteY13668" fmla="*/ 2666357 h 5873374"/>
              <a:gd name="connsiteX13669" fmla="*/ 2563814 w 5252311"/>
              <a:gd name="connsiteY13669" fmla="*/ 2656694 h 5873374"/>
              <a:gd name="connsiteX13670" fmla="*/ 3459329 w 5252311"/>
              <a:gd name="connsiteY13670" fmla="*/ 2654467 h 5873374"/>
              <a:gd name="connsiteX13671" fmla="*/ 3457120 w 5252311"/>
              <a:gd name="connsiteY13671" fmla="*/ 2663796 h 5873374"/>
              <a:gd name="connsiteX13672" fmla="*/ 3447906 w 5252311"/>
              <a:gd name="connsiteY13672" fmla="*/ 2671172 h 5873374"/>
              <a:gd name="connsiteX13673" fmla="*/ 3450385 w 5252311"/>
              <a:gd name="connsiteY13673" fmla="*/ 2659347 h 5873374"/>
              <a:gd name="connsiteX13674" fmla="*/ 3459329 w 5252311"/>
              <a:gd name="connsiteY13674" fmla="*/ 2654467 h 5873374"/>
              <a:gd name="connsiteX13675" fmla="*/ 3538647 w 5252311"/>
              <a:gd name="connsiteY13675" fmla="*/ 2654087 h 5873374"/>
              <a:gd name="connsiteX13676" fmla="*/ 3532293 w 5252311"/>
              <a:gd name="connsiteY13676" fmla="*/ 2656185 h 5873374"/>
              <a:gd name="connsiteX13677" fmla="*/ 3534135 w 5252311"/>
              <a:gd name="connsiteY13677" fmla="*/ 2658347 h 5873374"/>
              <a:gd name="connsiteX13678" fmla="*/ 3538647 w 5252311"/>
              <a:gd name="connsiteY13678" fmla="*/ 2654087 h 5873374"/>
              <a:gd name="connsiteX13679" fmla="*/ 3047894 w 5252311"/>
              <a:gd name="connsiteY13679" fmla="*/ 2654085 h 5873374"/>
              <a:gd name="connsiteX13680" fmla="*/ 3045098 w 5252311"/>
              <a:gd name="connsiteY13680" fmla="*/ 2656628 h 5873374"/>
              <a:gd name="connsiteX13681" fmla="*/ 3044590 w 5252311"/>
              <a:gd name="connsiteY13681" fmla="*/ 2667120 h 5873374"/>
              <a:gd name="connsiteX13682" fmla="*/ 3048403 w 5252311"/>
              <a:gd name="connsiteY13682" fmla="*/ 2659366 h 5873374"/>
              <a:gd name="connsiteX13683" fmla="*/ 3047894 w 5252311"/>
              <a:gd name="connsiteY13683" fmla="*/ 2654085 h 5873374"/>
              <a:gd name="connsiteX13684" fmla="*/ 3747390 w 5252311"/>
              <a:gd name="connsiteY13684" fmla="*/ 2653896 h 5873374"/>
              <a:gd name="connsiteX13685" fmla="*/ 3750695 w 5252311"/>
              <a:gd name="connsiteY13685" fmla="*/ 2659301 h 5873374"/>
              <a:gd name="connsiteX13686" fmla="*/ 3747009 w 5252311"/>
              <a:gd name="connsiteY13686" fmla="*/ 2664451 h 5873374"/>
              <a:gd name="connsiteX13687" fmla="*/ 3743705 w 5252311"/>
              <a:gd name="connsiteY13687" fmla="*/ 2659050 h 5873374"/>
              <a:gd name="connsiteX13688" fmla="*/ 3747390 w 5252311"/>
              <a:gd name="connsiteY13688" fmla="*/ 2653896 h 5873374"/>
              <a:gd name="connsiteX13689" fmla="*/ 2973897 w 5252311"/>
              <a:gd name="connsiteY13689" fmla="*/ 2652338 h 5873374"/>
              <a:gd name="connsiteX13690" fmla="*/ 2971514 w 5252311"/>
              <a:gd name="connsiteY13690" fmla="*/ 2653960 h 5873374"/>
              <a:gd name="connsiteX13691" fmla="*/ 2967447 w 5252311"/>
              <a:gd name="connsiteY13691" fmla="*/ 2665788 h 5873374"/>
              <a:gd name="connsiteX13692" fmla="*/ 2972658 w 5252311"/>
              <a:gd name="connsiteY13692" fmla="*/ 2659301 h 5873374"/>
              <a:gd name="connsiteX13693" fmla="*/ 2973897 w 5252311"/>
              <a:gd name="connsiteY13693" fmla="*/ 2652338 h 5873374"/>
              <a:gd name="connsiteX13694" fmla="*/ 2870288 w 5252311"/>
              <a:gd name="connsiteY13694" fmla="*/ 2650209 h 5873374"/>
              <a:gd name="connsiteX13695" fmla="*/ 2854148 w 5252311"/>
              <a:gd name="connsiteY13695" fmla="*/ 2688294 h 5873374"/>
              <a:gd name="connsiteX13696" fmla="*/ 2848111 w 5252311"/>
              <a:gd name="connsiteY13696" fmla="*/ 2705138 h 5873374"/>
              <a:gd name="connsiteX13697" fmla="*/ 2843917 w 5252311"/>
              <a:gd name="connsiteY13697" fmla="*/ 2719062 h 5873374"/>
              <a:gd name="connsiteX13698" fmla="*/ 2839787 w 5252311"/>
              <a:gd name="connsiteY13698" fmla="*/ 2740869 h 5873374"/>
              <a:gd name="connsiteX13699" fmla="*/ 2837499 w 5252311"/>
              <a:gd name="connsiteY13699" fmla="*/ 2759751 h 5873374"/>
              <a:gd name="connsiteX13700" fmla="*/ 2841248 w 5252311"/>
              <a:gd name="connsiteY13700" fmla="*/ 2753587 h 5873374"/>
              <a:gd name="connsiteX13701" fmla="*/ 2852623 w 5252311"/>
              <a:gd name="connsiteY13701" fmla="*/ 2725169 h 5873374"/>
              <a:gd name="connsiteX13702" fmla="*/ 2866412 w 5252311"/>
              <a:gd name="connsiteY13702" fmla="*/ 2684354 h 5873374"/>
              <a:gd name="connsiteX13703" fmla="*/ 2871368 w 5252311"/>
              <a:gd name="connsiteY13703" fmla="*/ 2659050 h 5873374"/>
              <a:gd name="connsiteX13704" fmla="*/ 2870288 w 5252311"/>
              <a:gd name="connsiteY13704" fmla="*/ 2650209 h 5873374"/>
              <a:gd name="connsiteX13705" fmla="*/ 2788952 w 5252311"/>
              <a:gd name="connsiteY13705" fmla="*/ 2647349 h 5873374"/>
              <a:gd name="connsiteX13706" fmla="*/ 2789524 w 5252311"/>
              <a:gd name="connsiteY13706" fmla="*/ 2667371 h 5873374"/>
              <a:gd name="connsiteX13707" fmla="*/ 2773193 w 5252311"/>
              <a:gd name="connsiteY13707" fmla="*/ 2676148 h 5873374"/>
              <a:gd name="connsiteX13708" fmla="*/ 2776878 w 5252311"/>
              <a:gd name="connsiteY13708" fmla="*/ 2650846 h 5873374"/>
              <a:gd name="connsiteX13709" fmla="*/ 2781835 w 5252311"/>
              <a:gd name="connsiteY13709" fmla="*/ 2654341 h 5873374"/>
              <a:gd name="connsiteX13710" fmla="*/ 2785203 w 5252311"/>
              <a:gd name="connsiteY13710" fmla="*/ 2653388 h 5873374"/>
              <a:gd name="connsiteX13711" fmla="*/ 2788952 w 5252311"/>
              <a:gd name="connsiteY13711" fmla="*/ 2647349 h 5873374"/>
              <a:gd name="connsiteX13712" fmla="*/ 3063399 w 5252311"/>
              <a:gd name="connsiteY13712" fmla="*/ 2646714 h 5873374"/>
              <a:gd name="connsiteX13713" fmla="*/ 3060222 w 5252311"/>
              <a:gd name="connsiteY13713" fmla="*/ 2651861 h 5873374"/>
              <a:gd name="connsiteX13714" fmla="*/ 3063018 w 5252311"/>
              <a:gd name="connsiteY13714" fmla="*/ 2657202 h 5873374"/>
              <a:gd name="connsiteX13715" fmla="*/ 3066195 w 5252311"/>
              <a:gd name="connsiteY13715" fmla="*/ 2652053 h 5873374"/>
              <a:gd name="connsiteX13716" fmla="*/ 3063399 w 5252311"/>
              <a:gd name="connsiteY13716" fmla="*/ 2646714 h 5873374"/>
              <a:gd name="connsiteX13717" fmla="*/ 3710915 w 5252311"/>
              <a:gd name="connsiteY13717" fmla="*/ 2646545 h 5873374"/>
              <a:gd name="connsiteX13718" fmla="*/ 3705832 w 5252311"/>
              <a:gd name="connsiteY13718" fmla="*/ 2646841 h 5873374"/>
              <a:gd name="connsiteX13719" fmla="*/ 3701765 w 5252311"/>
              <a:gd name="connsiteY13719" fmla="*/ 2652816 h 5873374"/>
              <a:gd name="connsiteX13720" fmla="*/ 3707039 w 5252311"/>
              <a:gd name="connsiteY13720" fmla="*/ 2652307 h 5873374"/>
              <a:gd name="connsiteX13721" fmla="*/ 3710915 w 5252311"/>
              <a:gd name="connsiteY13721" fmla="*/ 2646545 h 5873374"/>
              <a:gd name="connsiteX13722" fmla="*/ 2624308 w 5252311"/>
              <a:gd name="connsiteY13722" fmla="*/ 2646457 h 5873374"/>
              <a:gd name="connsiteX13723" fmla="*/ 2627040 w 5252311"/>
              <a:gd name="connsiteY13723" fmla="*/ 2658726 h 5873374"/>
              <a:gd name="connsiteX13724" fmla="*/ 2618843 w 5252311"/>
              <a:gd name="connsiteY13724" fmla="*/ 2666486 h 5873374"/>
              <a:gd name="connsiteX13725" fmla="*/ 2624308 w 5252311"/>
              <a:gd name="connsiteY13725" fmla="*/ 2646457 h 5873374"/>
              <a:gd name="connsiteX13726" fmla="*/ 3336481 w 5252311"/>
              <a:gd name="connsiteY13726" fmla="*/ 2638431 h 5873374"/>
              <a:gd name="connsiteX13727" fmla="*/ 3344011 w 5252311"/>
              <a:gd name="connsiteY13727" fmla="*/ 2641485 h 5873374"/>
              <a:gd name="connsiteX13728" fmla="*/ 3338546 w 5252311"/>
              <a:gd name="connsiteY13728" fmla="*/ 2646187 h 5873374"/>
              <a:gd name="connsiteX13729" fmla="*/ 3333081 w 5252311"/>
              <a:gd name="connsiteY13729" fmla="*/ 2652482 h 5873374"/>
              <a:gd name="connsiteX13730" fmla="*/ 3325329 w 5252311"/>
              <a:gd name="connsiteY13730" fmla="*/ 2667995 h 5873374"/>
              <a:gd name="connsiteX13731" fmla="*/ 3319673 w 5252311"/>
              <a:gd name="connsiteY13731" fmla="*/ 2680263 h 5873374"/>
              <a:gd name="connsiteX13732" fmla="*/ 3307664 w 5252311"/>
              <a:gd name="connsiteY13732" fmla="*/ 2685730 h 5873374"/>
              <a:gd name="connsiteX13733" fmla="*/ 3310778 w 5252311"/>
              <a:gd name="connsiteY13733" fmla="*/ 2666977 h 5873374"/>
              <a:gd name="connsiteX13734" fmla="*/ 3315162 w 5252311"/>
              <a:gd name="connsiteY13734" fmla="*/ 2662208 h 5873374"/>
              <a:gd name="connsiteX13735" fmla="*/ 3322660 w 5252311"/>
              <a:gd name="connsiteY13735" fmla="*/ 2649112 h 5873374"/>
              <a:gd name="connsiteX13736" fmla="*/ 3336481 w 5252311"/>
              <a:gd name="connsiteY13736" fmla="*/ 2638431 h 5873374"/>
              <a:gd name="connsiteX13737" fmla="*/ 3591389 w 5252311"/>
              <a:gd name="connsiteY13737" fmla="*/ 2636602 h 5873374"/>
              <a:gd name="connsiteX13738" fmla="*/ 3594630 w 5252311"/>
              <a:gd name="connsiteY13738" fmla="*/ 2639780 h 5873374"/>
              <a:gd name="connsiteX13739" fmla="*/ 3589356 w 5252311"/>
              <a:gd name="connsiteY13739" fmla="*/ 2644675 h 5873374"/>
              <a:gd name="connsiteX13740" fmla="*/ 3591389 w 5252311"/>
              <a:gd name="connsiteY13740" fmla="*/ 2636602 h 5873374"/>
              <a:gd name="connsiteX13741" fmla="*/ 3449558 w 5252311"/>
              <a:gd name="connsiteY13741" fmla="*/ 2636077 h 5873374"/>
              <a:gd name="connsiteX13742" fmla="*/ 3452926 w 5252311"/>
              <a:gd name="connsiteY13742" fmla="*/ 2639892 h 5873374"/>
              <a:gd name="connsiteX13743" fmla="*/ 3449367 w 5252311"/>
              <a:gd name="connsiteY13743" fmla="*/ 2641357 h 5873374"/>
              <a:gd name="connsiteX13744" fmla="*/ 3445999 w 5252311"/>
              <a:gd name="connsiteY13744" fmla="*/ 2637540 h 5873374"/>
              <a:gd name="connsiteX13745" fmla="*/ 3449558 w 5252311"/>
              <a:gd name="connsiteY13745" fmla="*/ 2636077 h 5873374"/>
              <a:gd name="connsiteX13746" fmla="*/ 2680228 w 5252311"/>
              <a:gd name="connsiteY13746" fmla="*/ 2632916 h 5873374"/>
              <a:gd name="connsiteX13747" fmla="*/ 2684867 w 5252311"/>
              <a:gd name="connsiteY13747" fmla="*/ 2640101 h 5873374"/>
              <a:gd name="connsiteX13748" fmla="*/ 2678766 w 5252311"/>
              <a:gd name="connsiteY13748" fmla="*/ 2644421 h 5873374"/>
              <a:gd name="connsiteX13749" fmla="*/ 2680228 w 5252311"/>
              <a:gd name="connsiteY13749" fmla="*/ 2632916 h 5873374"/>
              <a:gd name="connsiteX13750" fmla="*/ 3615154 w 5252311"/>
              <a:gd name="connsiteY13750" fmla="*/ 2629483 h 5873374"/>
              <a:gd name="connsiteX13751" fmla="*/ 3617061 w 5252311"/>
              <a:gd name="connsiteY13751" fmla="*/ 2630692 h 5873374"/>
              <a:gd name="connsiteX13752" fmla="*/ 3618967 w 5252311"/>
              <a:gd name="connsiteY13752" fmla="*/ 2636031 h 5873374"/>
              <a:gd name="connsiteX13753" fmla="*/ 3620365 w 5252311"/>
              <a:gd name="connsiteY13753" fmla="*/ 2640672 h 5873374"/>
              <a:gd name="connsiteX13754" fmla="*/ 3614201 w 5252311"/>
              <a:gd name="connsiteY13754" fmla="*/ 2638191 h 5873374"/>
              <a:gd name="connsiteX13755" fmla="*/ 3615154 w 5252311"/>
              <a:gd name="connsiteY13755" fmla="*/ 2629483 h 5873374"/>
              <a:gd name="connsiteX13756" fmla="*/ 2976089 w 5252311"/>
              <a:gd name="connsiteY13756" fmla="*/ 2629483 h 5873374"/>
              <a:gd name="connsiteX13757" fmla="*/ 2965414 w 5252311"/>
              <a:gd name="connsiteY13757" fmla="*/ 2633997 h 5873374"/>
              <a:gd name="connsiteX13758" fmla="*/ 2969036 w 5252311"/>
              <a:gd name="connsiteY13758" fmla="*/ 2640990 h 5873374"/>
              <a:gd name="connsiteX13759" fmla="*/ 2979521 w 5252311"/>
              <a:gd name="connsiteY13759" fmla="*/ 2639084 h 5873374"/>
              <a:gd name="connsiteX13760" fmla="*/ 2976089 w 5252311"/>
              <a:gd name="connsiteY13760" fmla="*/ 2629483 h 5873374"/>
              <a:gd name="connsiteX13761" fmla="*/ 3660525 w 5252311"/>
              <a:gd name="connsiteY13761" fmla="*/ 2627956 h 5873374"/>
              <a:gd name="connsiteX13762" fmla="*/ 3663956 w 5252311"/>
              <a:gd name="connsiteY13762" fmla="*/ 2629676 h 5873374"/>
              <a:gd name="connsiteX13763" fmla="*/ 3660334 w 5252311"/>
              <a:gd name="connsiteY13763" fmla="*/ 2633232 h 5873374"/>
              <a:gd name="connsiteX13764" fmla="*/ 3656903 w 5252311"/>
              <a:gd name="connsiteY13764" fmla="*/ 2631517 h 5873374"/>
              <a:gd name="connsiteX13765" fmla="*/ 3660525 w 5252311"/>
              <a:gd name="connsiteY13765" fmla="*/ 2627956 h 5873374"/>
              <a:gd name="connsiteX13766" fmla="*/ 2603911 w 5252311"/>
              <a:gd name="connsiteY13766" fmla="*/ 2626555 h 5873374"/>
              <a:gd name="connsiteX13767" fmla="*/ 2603339 w 5252311"/>
              <a:gd name="connsiteY13767" fmla="*/ 2652370 h 5873374"/>
              <a:gd name="connsiteX13768" fmla="*/ 2598764 w 5252311"/>
              <a:gd name="connsiteY13768" fmla="*/ 2652752 h 5873374"/>
              <a:gd name="connsiteX13769" fmla="*/ 2603911 w 5252311"/>
              <a:gd name="connsiteY13769" fmla="*/ 2626555 h 5873374"/>
              <a:gd name="connsiteX13770" fmla="*/ 3108698 w 5252311"/>
              <a:gd name="connsiteY13770" fmla="*/ 2626202 h 5873374"/>
              <a:gd name="connsiteX13771" fmla="*/ 3104322 w 5252311"/>
              <a:gd name="connsiteY13771" fmla="*/ 2626752 h 5873374"/>
              <a:gd name="connsiteX13772" fmla="*/ 3097713 w 5252311"/>
              <a:gd name="connsiteY13772" fmla="*/ 2653704 h 5873374"/>
              <a:gd name="connsiteX13773" fmla="*/ 3100318 w 5252311"/>
              <a:gd name="connsiteY13773" fmla="*/ 2674561 h 5873374"/>
              <a:gd name="connsiteX13774" fmla="*/ 3104131 w 5252311"/>
              <a:gd name="connsiteY13774" fmla="*/ 2666610 h 5873374"/>
              <a:gd name="connsiteX13775" fmla="*/ 3107308 w 5252311"/>
              <a:gd name="connsiteY13775" fmla="*/ 2641436 h 5873374"/>
              <a:gd name="connsiteX13776" fmla="*/ 3108698 w 5252311"/>
              <a:gd name="connsiteY13776" fmla="*/ 2626202 h 5873374"/>
              <a:gd name="connsiteX13777" fmla="*/ 3261911 w 5252311"/>
              <a:gd name="connsiteY13777" fmla="*/ 2625097 h 5873374"/>
              <a:gd name="connsiteX13778" fmla="*/ 3257209 w 5252311"/>
              <a:gd name="connsiteY13778" fmla="*/ 2628783 h 5873374"/>
              <a:gd name="connsiteX13779" fmla="*/ 3261784 w 5252311"/>
              <a:gd name="connsiteY13779" fmla="*/ 2632788 h 5873374"/>
              <a:gd name="connsiteX13780" fmla="*/ 3266487 w 5252311"/>
              <a:gd name="connsiteY13780" fmla="*/ 2629100 h 5873374"/>
              <a:gd name="connsiteX13781" fmla="*/ 3261911 w 5252311"/>
              <a:gd name="connsiteY13781" fmla="*/ 2625097 h 5873374"/>
              <a:gd name="connsiteX13782" fmla="*/ 2577285 w 5252311"/>
              <a:gd name="connsiteY13782" fmla="*/ 2622806 h 5873374"/>
              <a:gd name="connsiteX13783" fmla="*/ 2582242 w 5252311"/>
              <a:gd name="connsiteY13783" fmla="*/ 2650015 h 5873374"/>
              <a:gd name="connsiteX13784" fmla="*/ 2579065 w 5252311"/>
              <a:gd name="connsiteY13784" fmla="*/ 2679773 h 5873374"/>
              <a:gd name="connsiteX13785" fmla="*/ 2574807 w 5252311"/>
              <a:gd name="connsiteY13785" fmla="*/ 2700180 h 5873374"/>
              <a:gd name="connsiteX13786" fmla="*/ 2566991 w 5252311"/>
              <a:gd name="connsiteY13786" fmla="*/ 2716583 h 5873374"/>
              <a:gd name="connsiteX13787" fmla="*/ 2566991 w 5252311"/>
              <a:gd name="connsiteY13787" fmla="*/ 2696557 h 5873374"/>
              <a:gd name="connsiteX13788" fmla="*/ 2572202 w 5252311"/>
              <a:gd name="connsiteY13788" fmla="*/ 2663749 h 5873374"/>
              <a:gd name="connsiteX13789" fmla="*/ 2567309 w 5252311"/>
              <a:gd name="connsiteY13789" fmla="*/ 2643216 h 5873374"/>
              <a:gd name="connsiteX13790" fmla="*/ 2560700 w 5252311"/>
              <a:gd name="connsiteY13790" fmla="*/ 2646841 h 5873374"/>
              <a:gd name="connsiteX13791" fmla="*/ 2557269 w 5252311"/>
              <a:gd name="connsiteY13791" fmla="*/ 2644234 h 5873374"/>
              <a:gd name="connsiteX13792" fmla="*/ 2554092 w 5252311"/>
              <a:gd name="connsiteY13792" fmla="*/ 2638127 h 5873374"/>
              <a:gd name="connsiteX13793" fmla="*/ 2557523 w 5252311"/>
              <a:gd name="connsiteY13793" fmla="*/ 2635265 h 5873374"/>
              <a:gd name="connsiteX13794" fmla="*/ 2565403 w 5252311"/>
              <a:gd name="connsiteY13794" fmla="*/ 2631009 h 5873374"/>
              <a:gd name="connsiteX13795" fmla="*/ 2577285 w 5252311"/>
              <a:gd name="connsiteY13795" fmla="*/ 2622806 h 5873374"/>
              <a:gd name="connsiteX13796" fmla="*/ 3469194 w 5252311"/>
              <a:gd name="connsiteY13796" fmla="*/ 2622791 h 5873374"/>
              <a:gd name="connsiteX13797" fmla="*/ 3472752 w 5252311"/>
              <a:gd name="connsiteY13797" fmla="*/ 2626414 h 5873374"/>
              <a:gd name="connsiteX13798" fmla="*/ 3471036 w 5252311"/>
              <a:gd name="connsiteY13798" fmla="*/ 2629848 h 5873374"/>
              <a:gd name="connsiteX13799" fmla="*/ 3467478 w 5252311"/>
              <a:gd name="connsiteY13799" fmla="*/ 2626224 h 5873374"/>
              <a:gd name="connsiteX13800" fmla="*/ 3469194 w 5252311"/>
              <a:gd name="connsiteY13800" fmla="*/ 2622791 h 5873374"/>
              <a:gd name="connsiteX13801" fmla="*/ 3248146 w 5252311"/>
              <a:gd name="connsiteY13801" fmla="*/ 2621107 h 5873374"/>
              <a:gd name="connsiteX13802" fmla="*/ 3242404 w 5252311"/>
              <a:gd name="connsiteY13802" fmla="*/ 2630180 h 5873374"/>
              <a:gd name="connsiteX13803" fmla="*/ 3235477 w 5252311"/>
              <a:gd name="connsiteY13803" fmla="*/ 2647474 h 5873374"/>
              <a:gd name="connsiteX13804" fmla="*/ 3230775 w 5252311"/>
              <a:gd name="connsiteY13804" fmla="*/ 2661525 h 5873374"/>
              <a:gd name="connsiteX13805" fmla="*/ 3221116 w 5252311"/>
              <a:gd name="connsiteY13805" fmla="*/ 2694586 h 5873374"/>
              <a:gd name="connsiteX13806" fmla="*/ 3215397 w 5252311"/>
              <a:gd name="connsiteY13806" fmla="*/ 2717218 h 5873374"/>
              <a:gd name="connsiteX13807" fmla="*/ 3209170 w 5252311"/>
              <a:gd name="connsiteY13807" fmla="*/ 2733238 h 5873374"/>
              <a:gd name="connsiteX13808" fmla="*/ 3212029 w 5252311"/>
              <a:gd name="connsiteY13808" fmla="*/ 2741059 h 5873374"/>
              <a:gd name="connsiteX13809" fmla="*/ 3217685 w 5252311"/>
              <a:gd name="connsiteY13809" fmla="*/ 2734577 h 5873374"/>
              <a:gd name="connsiteX13810" fmla="*/ 3224929 w 5252311"/>
              <a:gd name="connsiteY13810" fmla="*/ 2728155 h 5873374"/>
              <a:gd name="connsiteX13811" fmla="*/ 3232173 w 5252311"/>
              <a:gd name="connsiteY13811" fmla="*/ 2722241 h 5873374"/>
              <a:gd name="connsiteX13812" fmla="*/ 3239989 w 5252311"/>
              <a:gd name="connsiteY13812" fmla="*/ 2700561 h 5873374"/>
              <a:gd name="connsiteX13813" fmla="*/ 3247868 w 5252311"/>
              <a:gd name="connsiteY13813" fmla="*/ 2681681 h 5873374"/>
              <a:gd name="connsiteX13814" fmla="*/ 3253524 w 5252311"/>
              <a:gd name="connsiteY13814" fmla="*/ 2669791 h 5873374"/>
              <a:gd name="connsiteX13815" fmla="*/ 3250219 w 5252311"/>
              <a:gd name="connsiteY13815" fmla="*/ 2660571 h 5873374"/>
              <a:gd name="connsiteX13816" fmla="*/ 3243611 w 5252311"/>
              <a:gd name="connsiteY13816" fmla="*/ 2644486 h 5873374"/>
              <a:gd name="connsiteX13817" fmla="*/ 3249647 w 5252311"/>
              <a:gd name="connsiteY13817" fmla="*/ 2624140 h 5873374"/>
              <a:gd name="connsiteX13818" fmla="*/ 3248146 w 5252311"/>
              <a:gd name="connsiteY13818" fmla="*/ 2621107 h 5873374"/>
              <a:gd name="connsiteX13819" fmla="*/ 3587195 w 5252311"/>
              <a:gd name="connsiteY13819" fmla="*/ 2616448 h 5873374"/>
              <a:gd name="connsiteX13820" fmla="*/ 3590499 w 5252311"/>
              <a:gd name="connsiteY13820" fmla="*/ 2621850 h 5873374"/>
              <a:gd name="connsiteX13821" fmla="*/ 3586814 w 5252311"/>
              <a:gd name="connsiteY13821" fmla="*/ 2627004 h 5873374"/>
              <a:gd name="connsiteX13822" fmla="*/ 3583509 w 5252311"/>
              <a:gd name="connsiteY13822" fmla="*/ 2621598 h 5873374"/>
              <a:gd name="connsiteX13823" fmla="*/ 3587195 w 5252311"/>
              <a:gd name="connsiteY13823" fmla="*/ 2616448 h 5873374"/>
              <a:gd name="connsiteX13824" fmla="*/ 2974818 w 5252311"/>
              <a:gd name="connsiteY13824" fmla="*/ 2615432 h 5873374"/>
              <a:gd name="connsiteX13825" fmla="*/ 2967320 w 5252311"/>
              <a:gd name="connsiteY13825" fmla="*/ 2618677 h 5873374"/>
              <a:gd name="connsiteX13826" fmla="*/ 2970370 w 5252311"/>
              <a:gd name="connsiteY13826" fmla="*/ 2622299 h 5873374"/>
              <a:gd name="connsiteX13827" fmla="*/ 2977869 w 5252311"/>
              <a:gd name="connsiteY13827" fmla="*/ 2619056 h 5873374"/>
              <a:gd name="connsiteX13828" fmla="*/ 2974818 w 5252311"/>
              <a:gd name="connsiteY13828" fmla="*/ 2615432 h 5873374"/>
              <a:gd name="connsiteX13829" fmla="*/ 3779734 w 5252311"/>
              <a:gd name="connsiteY13829" fmla="*/ 2614350 h 5873374"/>
              <a:gd name="connsiteX13830" fmla="*/ 3765564 w 5252311"/>
              <a:gd name="connsiteY13830" fmla="*/ 2627893 h 5873374"/>
              <a:gd name="connsiteX13831" fmla="*/ 3770266 w 5252311"/>
              <a:gd name="connsiteY13831" fmla="*/ 2619121 h 5873374"/>
              <a:gd name="connsiteX13832" fmla="*/ 3779734 w 5252311"/>
              <a:gd name="connsiteY13832" fmla="*/ 2614350 h 5873374"/>
              <a:gd name="connsiteX13833" fmla="*/ 3710344 w 5252311"/>
              <a:gd name="connsiteY13833" fmla="*/ 2610408 h 5873374"/>
              <a:gd name="connsiteX13834" fmla="*/ 3681368 w 5252311"/>
              <a:gd name="connsiteY13834" fmla="*/ 2634632 h 5873374"/>
              <a:gd name="connsiteX13835" fmla="*/ 3672916 w 5252311"/>
              <a:gd name="connsiteY13835" fmla="*/ 2644357 h 5873374"/>
              <a:gd name="connsiteX13836" fmla="*/ 3667070 w 5252311"/>
              <a:gd name="connsiteY13836" fmla="*/ 2685495 h 5873374"/>
              <a:gd name="connsiteX13837" fmla="*/ 3680986 w 5252311"/>
              <a:gd name="connsiteY13837" fmla="*/ 2684921 h 5873374"/>
              <a:gd name="connsiteX13838" fmla="*/ 3693822 w 5252311"/>
              <a:gd name="connsiteY13838" fmla="*/ 2669917 h 5873374"/>
              <a:gd name="connsiteX13839" fmla="*/ 3698397 w 5252311"/>
              <a:gd name="connsiteY13839" fmla="*/ 2659874 h 5873374"/>
              <a:gd name="connsiteX13840" fmla="*/ 3686896 w 5252311"/>
              <a:gd name="connsiteY13840" fmla="*/ 2667184 h 5873374"/>
              <a:gd name="connsiteX13841" fmla="*/ 3676411 w 5252311"/>
              <a:gd name="connsiteY13841" fmla="*/ 2675960 h 5873374"/>
              <a:gd name="connsiteX13842" fmla="*/ 3687722 w 5252311"/>
              <a:gd name="connsiteY13842" fmla="*/ 2654849 h 5873374"/>
              <a:gd name="connsiteX13843" fmla="*/ 3702337 w 5252311"/>
              <a:gd name="connsiteY13843" fmla="*/ 2638576 h 5873374"/>
              <a:gd name="connsiteX13844" fmla="*/ 3707865 w 5252311"/>
              <a:gd name="connsiteY13844" fmla="*/ 2631262 h 5873374"/>
              <a:gd name="connsiteX13845" fmla="*/ 3710344 w 5252311"/>
              <a:gd name="connsiteY13845" fmla="*/ 2610408 h 5873374"/>
              <a:gd name="connsiteX13846" fmla="*/ 3199193 w 5252311"/>
              <a:gd name="connsiteY13846" fmla="*/ 2608821 h 5873374"/>
              <a:gd name="connsiteX13847" fmla="*/ 3194173 w 5252311"/>
              <a:gd name="connsiteY13847" fmla="*/ 2611298 h 5873374"/>
              <a:gd name="connsiteX13848" fmla="*/ 3182990 w 5252311"/>
              <a:gd name="connsiteY13848" fmla="*/ 2619693 h 5873374"/>
              <a:gd name="connsiteX13849" fmla="*/ 3169073 w 5252311"/>
              <a:gd name="connsiteY13849" fmla="*/ 2632342 h 5873374"/>
              <a:gd name="connsiteX13850" fmla="*/ 3158080 w 5252311"/>
              <a:gd name="connsiteY13850" fmla="*/ 2638955 h 5873374"/>
              <a:gd name="connsiteX13851" fmla="*/ 3154522 w 5252311"/>
              <a:gd name="connsiteY13851" fmla="*/ 2639529 h 5873374"/>
              <a:gd name="connsiteX13852" fmla="*/ 3151154 w 5252311"/>
              <a:gd name="connsiteY13852" fmla="*/ 2635013 h 5873374"/>
              <a:gd name="connsiteX13853" fmla="*/ 3143592 w 5252311"/>
              <a:gd name="connsiteY13853" fmla="*/ 2625414 h 5873374"/>
              <a:gd name="connsiteX13854" fmla="*/ 3139843 w 5252311"/>
              <a:gd name="connsiteY13854" fmla="*/ 2627257 h 5873374"/>
              <a:gd name="connsiteX13855" fmla="*/ 3136920 w 5252311"/>
              <a:gd name="connsiteY13855" fmla="*/ 2639780 h 5873374"/>
              <a:gd name="connsiteX13856" fmla="*/ 3129422 w 5252311"/>
              <a:gd name="connsiteY13856" fmla="*/ 2652114 h 5873374"/>
              <a:gd name="connsiteX13857" fmla="*/ 3125418 w 5252311"/>
              <a:gd name="connsiteY13857" fmla="*/ 2664894 h 5873374"/>
              <a:gd name="connsiteX13858" fmla="*/ 3128024 w 5252311"/>
              <a:gd name="connsiteY13858" fmla="*/ 2681553 h 5873374"/>
              <a:gd name="connsiteX13859" fmla="*/ 3143338 w 5252311"/>
              <a:gd name="connsiteY13859" fmla="*/ 2666677 h 5873374"/>
              <a:gd name="connsiteX13860" fmla="*/ 3154140 w 5252311"/>
              <a:gd name="connsiteY13860" fmla="*/ 2650020 h 5873374"/>
              <a:gd name="connsiteX13861" fmla="*/ 3164625 w 5252311"/>
              <a:gd name="connsiteY13861" fmla="*/ 2660252 h 5873374"/>
              <a:gd name="connsiteX13862" fmla="*/ 3175428 w 5252311"/>
              <a:gd name="connsiteY13862" fmla="*/ 2658029 h 5873374"/>
              <a:gd name="connsiteX13863" fmla="*/ 3190424 w 5252311"/>
              <a:gd name="connsiteY13863" fmla="*/ 2651354 h 5873374"/>
              <a:gd name="connsiteX13864" fmla="*/ 3200274 w 5252311"/>
              <a:gd name="connsiteY13864" fmla="*/ 2636792 h 5873374"/>
              <a:gd name="connsiteX13865" fmla="*/ 3206819 w 5252311"/>
              <a:gd name="connsiteY13865" fmla="*/ 2615432 h 5873374"/>
              <a:gd name="connsiteX13866" fmla="*/ 3205230 w 5252311"/>
              <a:gd name="connsiteY13866" fmla="*/ 2610981 h 5873374"/>
              <a:gd name="connsiteX13867" fmla="*/ 3199193 w 5252311"/>
              <a:gd name="connsiteY13867" fmla="*/ 2608821 h 5873374"/>
              <a:gd name="connsiteX13868" fmla="*/ 3507002 w 5252311"/>
              <a:gd name="connsiteY13868" fmla="*/ 2606594 h 5873374"/>
              <a:gd name="connsiteX13869" fmla="*/ 3501918 w 5252311"/>
              <a:gd name="connsiteY13869" fmla="*/ 2611680 h 5873374"/>
              <a:gd name="connsiteX13870" fmla="*/ 3502808 w 5252311"/>
              <a:gd name="connsiteY13870" fmla="*/ 2616959 h 5873374"/>
              <a:gd name="connsiteX13871" fmla="*/ 3507891 w 5252311"/>
              <a:gd name="connsiteY13871" fmla="*/ 2611869 h 5873374"/>
              <a:gd name="connsiteX13872" fmla="*/ 3507002 w 5252311"/>
              <a:gd name="connsiteY13872" fmla="*/ 2606594 h 5873374"/>
              <a:gd name="connsiteX13873" fmla="*/ 3031754 w 5252311"/>
              <a:gd name="connsiteY13873" fmla="*/ 2604434 h 5873374"/>
              <a:gd name="connsiteX13874" fmla="*/ 3024701 w 5252311"/>
              <a:gd name="connsiteY13874" fmla="*/ 2619310 h 5873374"/>
              <a:gd name="connsiteX13875" fmla="*/ 3007290 w 5252311"/>
              <a:gd name="connsiteY13875" fmla="*/ 2675263 h 5873374"/>
              <a:gd name="connsiteX13876" fmla="*/ 3001316 w 5252311"/>
              <a:gd name="connsiteY13876" fmla="*/ 2694204 h 5873374"/>
              <a:gd name="connsiteX13877" fmla="*/ 2995534 w 5252311"/>
              <a:gd name="connsiteY13877" fmla="*/ 2709082 h 5873374"/>
              <a:gd name="connsiteX13878" fmla="*/ 2989942 w 5252311"/>
              <a:gd name="connsiteY13878" fmla="*/ 2722940 h 5873374"/>
              <a:gd name="connsiteX13879" fmla="*/ 2984032 w 5252311"/>
              <a:gd name="connsiteY13879" fmla="*/ 2743988 h 5873374"/>
              <a:gd name="connsiteX13880" fmla="*/ 2980728 w 5252311"/>
              <a:gd name="connsiteY13880" fmla="*/ 2770178 h 5873374"/>
              <a:gd name="connsiteX13881" fmla="*/ 2996678 w 5252311"/>
              <a:gd name="connsiteY13881" fmla="*/ 2727899 h 5873374"/>
              <a:gd name="connsiteX13882" fmla="*/ 2999982 w 5252311"/>
              <a:gd name="connsiteY13882" fmla="*/ 2719759 h 5873374"/>
              <a:gd name="connsiteX13883" fmla="*/ 3011928 w 5252311"/>
              <a:gd name="connsiteY13883" fmla="*/ 2685939 h 5873374"/>
              <a:gd name="connsiteX13884" fmla="*/ 3028196 w 5252311"/>
              <a:gd name="connsiteY13884" fmla="*/ 2635586 h 5873374"/>
              <a:gd name="connsiteX13885" fmla="*/ 3031754 w 5252311"/>
              <a:gd name="connsiteY13885" fmla="*/ 2604434 h 5873374"/>
              <a:gd name="connsiteX13886" fmla="*/ 3629960 w 5252311"/>
              <a:gd name="connsiteY13886" fmla="*/ 2600491 h 5873374"/>
              <a:gd name="connsiteX13887" fmla="*/ 3626338 w 5252311"/>
              <a:gd name="connsiteY13887" fmla="*/ 2603861 h 5873374"/>
              <a:gd name="connsiteX13888" fmla="*/ 3622589 w 5252311"/>
              <a:gd name="connsiteY13888" fmla="*/ 2610028 h 5873374"/>
              <a:gd name="connsiteX13889" fmla="*/ 3609436 w 5252311"/>
              <a:gd name="connsiteY13889" fmla="*/ 2624332 h 5873374"/>
              <a:gd name="connsiteX13890" fmla="*/ 3609308 w 5252311"/>
              <a:gd name="connsiteY13890" fmla="*/ 2616257 h 5873374"/>
              <a:gd name="connsiteX13891" fmla="*/ 3629960 w 5252311"/>
              <a:gd name="connsiteY13891" fmla="*/ 2600491 h 5873374"/>
              <a:gd name="connsiteX13892" fmla="*/ 2981880 w 5252311"/>
              <a:gd name="connsiteY13892" fmla="*/ 2600404 h 5873374"/>
              <a:gd name="connsiteX13893" fmla="*/ 2976788 w 5252311"/>
              <a:gd name="connsiteY13893" fmla="*/ 2600428 h 5873374"/>
              <a:gd name="connsiteX13894" fmla="*/ 2972594 w 5252311"/>
              <a:gd name="connsiteY13894" fmla="*/ 2609962 h 5873374"/>
              <a:gd name="connsiteX13895" fmla="*/ 2979965 w 5252311"/>
              <a:gd name="connsiteY13895" fmla="*/ 2605577 h 5873374"/>
              <a:gd name="connsiteX13896" fmla="*/ 2981880 w 5252311"/>
              <a:gd name="connsiteY13896" fmla="*/ 2600404 h 5873374"/>
              <a:gd name="connsiteX13897" fmla="*/ 3113790 w 5252311"/>
              <a:gd name="connsiteY13897" fmla="*/ 2599345 h 5873374"/>
              <a:gd name="connsiteX13898" fmla="*/ 3110168 w 5252311"/>
              <a:gd name="connsiteY13898" fmla="*/ 2602911 h 5873374"/>
              <a:gd name="connsiteX13899" fmla="*/ 3113599 w 5252311"/>
              <a:gd name="connsiteY13899" fmla="*/ 2604624 h 5873374"/>
              <a:gd name="connsiteX13900" fmla="*/ 3117221 w 5252311"/>
              <a:gd name="connsiteY13900" fmla="*/ 2601063 h 5873374"/>
              <a:gd name="connsiteX13901" fmla="*/ 3113790 w 5252311"/>
              <a:gd name="connsiteY13901" fmla="*/ 2599345 h 5873374"/>
              <a:gd name="connsiteX13902" fmla="*/ 3155150 w 5252311"/>
              <a:gd name="connsiteY13902" fmla="*/ 2599034 h 5873374"/>
              <a:gd name="connsiteX13903" fmla="*/ 3154268 w 5252311"/>
              <a:gd name="connsiteY13903" fmla="*/ 2603970 h 5873374"/>
              <a:gd name="connsiteX13904" fmla="*/ 3145944 w 5252311"/>
              <a:gd name="connsiteY13904" fmla="*/ 2607530 h 5873374"/>
              <a:gd name="connsiteX13905" fmla="*/ 3147405 w 5252311"/>
              <a:gd name="connsiteY13905" fmla="*/ 2602444 h 5873374"/>
              <a:gd name="connsiteX13906" fmla="*/ 3155150 w 5252311"/>
              <a:gd name="connsiteY13906" fmla="*/ 2599034 h 5873374"/>
              <a:gd name="connsiteX13907" fmla="*/ 3168502 w 5252311"/>
              <a:gd name="connsiteY13907" fmla="*/ 2597803 h 5873374"/>
              <a:gd name="connsiteX13908" fmla="*/ 3171679 w 5252311"/>
              <a:gd name="connsiteY13908" fmla="*/ 2601427 h 5873374"/>
              <a:gd name="connsiteX13909" fmla="*/ 3166087 w 5252311"/>
              <a:gd name="connsiteY13909" fmla="*/ 2604733 h 5873374"/>
              <a:gd name="connsiteX13910" fmla="*/ 3162910 w 5252311"/>
              <a:gd name="connsiteY13910" fmla="*/ 2601109 h 5873374"/>
              <a:gd name="connsiteX13911" fmla="*/ 3168502 w 5252311"/>
              <a:gd name="connsiteY13911" fmla="*/ 2597803 h 5873374"/>
              <a:gd name="connsiteX13912" fmla="*/ 2688139 w 5252311"/>
              <a:gd name="connsiteY13912" fmla="*/ 2596665 h 5873374"/>
              <a:gd name="connsiteX13913" fmla="*/ 2688616 w 5252311"/>
              <a:gd name="connsiteY13913" fmla="*/ 2605071 h 5873374"/>
              <a:gd name="connsiteX13914" fmla="*/ 2684867 w 5252311"/>
              <a:gd name="connsiteY13914" fmla="*/ 2611938 h 5873374"/>
              <a:gd name="connsiteX13915" fmla="*/ 2681626 w 5252311"/>
              <a:gd name="connsiteY13915" fmla="*/ 2604815 h 5873374"/>
              <a:gd name="connsiteX13916" fmla="*/ 2685375 w 5252311"/>
              <a:gd name="connsiteY13916" fmla="*/ 2597949 h 5873374"/>
              <a:gd name="connsiteX13917" fmla="*/ 2688139 w 5252311"/>
              <a:gd name="connsiteY13917" fmla="*/ 2596665 h 5873374"/>
              <a:gd name="connsiteX13918" fmla="*/ 2632887 w 5252311"/>
              <a:gd name="connsiteY13918" fmla="*/ 2592540 h 5873374"/>
              <a:gd name="connsiteX13919" fmla="*/ 2636255 w 5252311"/>
              <a:gd name="connsiteY13919" fmla="*/ 2596167 h 5873374"/>
              <a:gd name="connsiteX13920" fmla="*/ 2632633 w 5252311"/>
              <a:gd name="connsiteY13920" fmla="*/ 2599536 h 5873374"/>
              <a:gd name="connsiteX13921" fmla="*/ 2629265 w 5252311"/>
              <a:gd name="connsiteY13921" fmla="*/ 2595910 h 5873374"/>
              <a:gd name="connsiteX13922" fmla="*/ 2632887 w 5252311"/>
              <a:gd name="connsiteY13922" fmla="*/ 2592540 h 5873374"/>
              <a:gd name="connsiteX13923" fmla="*/ 3774127 w 5252311"/>
              <a:gd name="connsiteY13923" fmla="*/ 2590722 h 5873374"/>
              <a:gd name="connsiteX13924" fmla="*/ 3770584 w 5252311"/>
              <a:gd name="connsiteY13924" fmla="*/ 2603477 h 5873374"/>
              <a:gd name="connsiteX13925" fmla="*/ 3761624 w 5252311"/>
              <a:gd name="connsiteY13925" fmla="*/ 2610281 h 5873374"/>
              <a:gd name="connsiteX13926" fmla="*/ 3761370 w 5252311"/>
              <a:gd name="connsiteY13926" fmla="*/ 2598203 h 5873374"/>
              <a:gd name="connsiteX13927" fmla="*/ 3770521 w 5252311"/>
              <a:gd name="connsiteY13927" fmla="*/ 2592227 h 5873374"/>
              <a:gd name="connsiteX13928" fmla="*/ 3774127 w 5252311"/>
              <a:gd name="connsiteY13928" fmla="*/ 2590722 h 5873374"/>
              <a:gd name="connsiteX13929" fmla="*/ 3754697 w 5252311"/>
              <a:gd name="connsiteY13929" fmla="*/ 2587582 h 5873374"/>
              <a:gd name="connsiteX13930" fmla="*/ 3752791 w 5252311"/>
              <a:gd name="connsiteY13930" fmla="*/ 2591906 h 5873374"/>
              <a:gd name="connsiteX13931" fmla="*/ 3742560 w 5252311"/>
              <a:gd name="connsiteY13931" fmla="*/ 2603669 h 5873374"/>
              <a:gd name="connsiteX13932" fmla="*/ 3734744 w 5252311"/>
              <a:gd name="connsiteY13932" fmla="*/ 2611298 h 5873374"/>
              <a:gd name="connsiteX13933" fmla="*/ 3731440 w 5252311"/>
              <a:gd name="connsiteY13933" fmla="*/ 2608691 h 5873374"/>
              <a:gd name="connsiteX13934" fmla="*/ 3754697 w 5252311"/>
              <a:gd name="connsiteY13934" fmla="*/ 2587582 h 5873374"/>
              <a:gd name="connsiteX13935" fmla="*/ 3825645 w 5252311"/>
              <a:gd name="connsiteY13935" fmla="*/ 2586877 h 5873374"/>
              <a:gd name="connsiteX13936" fmla="*/ 3831205 w 5252311"/>
              <a:gd name="connsiteY13936" fmla="*/ 2589490 h 5873374"/>
              <a:gd name="connsiteX13937" fmla="*/ 3832539 w 5252311"/>
              <a:gd name="connsiteY13937" fmla="*/ 2596227 h 5873374"/>
              <a:gd name="connsiteX13938" fmla="*/ 3826948 w 5252311"/>
              <a:gd name="connsiteY13938" fmla="*/ 2593560 h 5873374"/>
              <a:gd name="connsiteX13939" fmla="*/ 3825645 w 5252311"/>
              <a:gd name="connsiteY13939" fmla="*/ 2586877 h 5873374"/>
              <a:gd name="connsiteX13940" fmla="*/ 3351637 w 5252311"/>
              <a:gd name="connsiteY13940" fmla="*/ 2586872 h 5873374"/>
              <a:gd name="connsiteX13941" fmla="*/ 3349222 w 5252311"/>
              <a:gd name="connsiteY13941" fmla="*/ 2594882 h 5873374"/>
              <a:gd name="connsiteX13942" fmla="*/ 3344647 w 5252311"/>
              <a:gd name="connsiteY13942" fmla="*/ 2591512 h 5873374"/>
              <a:gd name="connsiteX13943" fmla="*/ 3351637 w 5252311"/>
              <a:gd name="connsiteY13943" fmla="*/ 2586872 h 5873374"/>
              <a:gd name="connsiteX13944" fmla="*/ 3518059 w 5252311"/>
              <a:gd name="connsiteY13944" fmla="*/ 2585916 h 5873374"/>
              <a:gd name="connsiteX13945" fmla="*/ 3521427 w 5252311"/>
              <a:gd name="connsiteY13945" fmla="*/ 2589542 h 5873374"/>
              <a:gd name="connsiteX13946" fmla="*/ 3517805 w 5252311"/>
              <a:gd name="connsiteY13946" fmla="*/ 2592910 h 5873374"/>
              <a:gd name="connsiteX13947" fmla="*/ 3514437 w 5252311"/>
              <a:gd name="connsiteY13947" fmla="*/ 2589286 h 5873374"/>
              <a:gd name="connsiteX13948" fmla="*/ 3518059 w 5252311"/>
              <a:gd name="connsiteY13948" fmla="*/ 2585916 h 5873374"/>
              <a:gd name="connsiteX13949" fmla="*/ 3194300 w 5252311"/>
              <a:gd name="connsiteY13949" fmla="*/ 2585406 h 5873374"/>
              <a:gd name="connsiteX13950" fmla="*/ 3196270 w 5252311"/>
              <a:gd name="connsiteY13950" fmla="*/ 2589664 h 5873374"/>
              <a:gd name="connsiteX13951" fmla="*/ 3190488 w 5252311"/>
              <a:gd name="connsiteY13951" fmla="*/ 2595069 h 5873374"/>
              <a:gd name="connsiteX13952" fmla="*/ 3194300 w 5252311"/>
              <a:gd name="connsiteY13952" fmla="*/ 2585406 h 5873374"/>
              <a:gd name="connsiteX13953" fmla="*/ 3115696 w 5252311"/>
              <a:gd name="connsiteY13953" fmla="*/ 2585358 h 5873374"/>
              <a:gd name="connsiteX13954" fmla="*/ 3114108 w 5252311"/>
              <a:gd name="connsiteY13954" fmla="*/ 2590764 h 5873374"/>
              <a:gd name="connsiteX13955" fmla="*/ 3117475 w 5252311"/>
              <a:gd name="connsiteY13955" fmla="*/ 2594131 h 5873374"/>
              <a:gd name="connsiteX13956" fmla="*/ 3115696 w 5252311"/>
              <a:gd name="connsiteY13956" fmla="*/ 2585358 h 5873374"/>
              <a:gd name="connsiteX13957" fmla="*/ 2893101 w 5252311"/>
              <a:gd name="connsiteY13957" fmla="*/ 2582500 h 5873374"/>
              <a:gd name="connsiteX13958" fmla="*/ 2884331 w 5252311"/>
              <a:gd name="connsiteY13958" fmla="*/ 2591716 h 5873374"/>
              <a:gd name="connsiteX13959" fmla="*/ 2880455 w 5252311"/>
              <a:gd name="connsiteY13959" fmla="*/ 2602145 h 5873374"/>
              <a:gd name="connsiteX13960" fmla="*/ 2871940 w 5252311"/>
              <a:gd name="connsiteY13960" fmla="*/ 2627640 h 5873374"/>
              <a:gd name="connsiteX13961" fmla="*/ 2869398 w 5252311"/>
              <a:gd name="connsiteY13961" fmla="*/ 2644931 h 5873374"/>
              <a:gd name="connsiteX13962" fmla="*/ 2876897 w 5252311"/>
              <a:gd name="connsiteY13962" fmla="*/ 2636923 h 5873374"/>
              <a:gd name="connsiteX13963" fmla="*/ 2882425 w 5252311"/>
              <a:gd name="connsiteY13963" fmla="*/ 2625542 h 5873374"/>
              <a:gd name="connsiteX13964" fmla="*/ 2884141 w 5252311"/>
              <a:gd name="connsiteY13964" fmla="*/ 2618039 h 5873374"/>
              <a:gd name="connsiteX13965" fmla="*/ 2893101 w 5252311"/>
              <a:gd name="connsiteY13965" fmla="*/ 2582500 h 5873374"/>
              <a:gd name="connsiteX13966" fmla="*/ 3567496 w 5252311"/>
              <a:gd name="connsiteY13966" fmla="*/ 2580274 h 5873374"/>
              <a:gd name="connsiteX13967" fmla="*/ 3560443 w 5252311"/>
              <a:gd name="connsiteY13967" fmla="*/ 2580401 h 5873374"/>
              <a:gd name="connsiteX13968" fmla="*/ 3553135 w 5252311"/>
              <a:gd name="connsiteY13968" fmla="*/ 2587520 h 5873374"/>
              <a:gd name="connsiteX13969" fmla="*/ 3560189 w 5252311"/>
              <a:gd name="connsiteY13969" fmla="*/ 2587392 h 5873374"/>
              <a:gd name="connsiteX13970" fmla="*/ 3567496 w 5252311"/>
              <a:gd name="connsiteY13970" fmla="*/ 2580274 h 5873374"/>
              <a:gd name="connsiteX13971" fmla="*/ 2568771 w 5252311"/>
              <a:gd name="connsiteY13971" fmla="*/ 2579637 h 5873374"/>
              <a:gd name="connsiteX13972" fmla="*/ 2566992 w 5252311"/>
              <a:gd name="connsiteY13972" fmla="*/ 2589363 h 5873374"/>
              <a:gd name="connsiteX13973" fmla="*/ 2562988 w 5252311"/>
              <a:gd name="connsiteY13973" fmla="*/ 2585039 h 5873374"/>
              <a:gd name="connsiteX13974" fmla="*/ 2568771 w 5252311"/>
              <a:gd name="connsiteY13974" fmla="*/ 2579637 h 5873374"/>
              <a:gd name="connsiteX13975" fmla="*/ 3407595 w 5252311"/>
              <a:gd name="connsiteY13975" fmla="*/ 2579536 h 5873374"/>
              <a:gd name="connsiteX13976" fmla="*/ 3401900 w 5252311"/>
              <a:gd name="connsiteY13976" fmla="*/ 2587952 h 5873374"/>
              <a:gd name="connsiteX13977" fmla="*/ 3397579 w 5252311"/>
              <a:gd name="connsiteY13977" fmla="*/ 2595518 h 5873374"/>
              <a:gd name="connsiteX13978" fmla="*/ 3400375 w 5252311"/>
              <a:gd name="connsiteY13978" fmla="*/ 2605815 h 5873374"/>
              <a:gd name="connsiteX13979" fmla="*/ 3391605 w 5252311"/>
              <a:gd name="connsiteY13979" fmla="*/ 2619358 h 5873374"/>
              <a:gd name="connsiteX13980" fmla="*/ 3385124 w 5252311"/>
              <a:gd name="connsiteY13980" fmla="*/ 2629149 h 5873374"/>
              <a:gd name="connsiteX13981" fmla="*/ 3381820 w 5252311"/>
              <a:gd name="connsiteY13981" fmla="*/ 2628704 h 5873374"/>
              <a:gd name="connsiteX13982" fmla="*/ 3384235 w 5252311"/>
              <a:gd name="connsiteY13982" fmla="*/ 2601046 h 5873374"/>
              <a:gd name="connsiteX13983" fmla="*/ 3391605 w 5252311"/>
              <a:gd name="connsiteY13983" fmla="*/ 2587062 h 5873374"/>
              <a:gd name="connsiteX13984" fmla="*/ 3399231 w 5252311"/>
              <a:gd name="connsiteY13984" fmla="*/ 2579560 h 5873374"/>
              <a:gd name="connsiteX13985" fmla="*/ 3407595 w 5252311"/>
              <a:gd name="connsiteY13985" fmla="*/ 2579536 h 5873374"/>
              <a:gd name="connsiteX13986" fmla="*/ 3451656 w 5252311"/>
              <a:gd name="connsiteY13986" fmla="*/ 2578225 h 5873374"/>
              <a:gd name="connsiteX13987" fmla="*/ 3455087 w 5252311"/>
              <a:gd name="connsiteY13987" fmla="*/ 2579751 h 5873374"/>
              <a:gd name="connsiteX13988" fmla="*/ 3451402 w 5252311"/>
              <a:gd name="connsiteY13988" fmla="*/ 2585218 h 5873374"/>
              <a:gd name="connsiteX13989" fmla="*/ 3447970 w 5252311"/>
              <a:gd name="connsiteY13989" fmla="*/ 2583692 h 5873374"/>
              <a:gd name="connsiteX13990" fmla="*/ 3451656 w 5252311"/>
              <a:gd name="connsiteY13990" fmla="*/ 2578225 h 5873374"/>
              <a:gd name="connsiteX13991" fmla="*/ 3360723 w 5252311"/>
              <a:gd name="connsiteY13991" fmla="*/ 2576699 h 5873374"/>
              <a:gd name="connsiteX13992" fmla="*/ 3361994 w 5252311"/>
              <a:gd name="connsiteY13992" fmla="*/ 2580260 h 5873374"/>
              <a:gd name="connsiteX13993" fmla="*/ 3356275 w 5252311"/>
              <a:gd name="connsiteY13993" fmla="*/ 2583567 h 5873374"/>
              <a:gd name="connsiteX13994" fmla="*/ 3355004 w 5252311"/>
              <a:gd name="connsiteY13994" fmla="*/ 2580006 h 5873374"/>
              <a:gd name="connsiteX13995" fmla="*/ 3360723 w 5252311"/>
              <a:gd name="connsiteY13995" fmla="*/ 2576699 h 5873374"/>
              <a:gd name="connsiteX13996" fmla="*/ 3076044 w 5252311"/>
              <a:gd name="connsiteY13996" fmla="*/ 2573404 h 5873374"/>
              <a:gd name="connsiteX13997" fmla="*/ 3072359 w 5252311"/>
              <a:gd name="connsiteY13997" fmla="*/ 2578745 h 5873374"/>
              <a:gd name="connsiteX13998" fmla="*/ 3075727 w 5252311"/>
              <a:gd name="connsiteY13998" fmla="*/ 2582179 h 5873374"/>
              <a:gd name="connsiteX13999" fmla="*/ 3079412 w 5252311"/>
              <a:gd name="connsiteY13999" fmla="*/ 2576840 h 5873374"/>
              <a:gd name="connsiteX14000" fmla="*/ 3076044 w 5252311"/>
              <a:gd name="connsiteY14000" fmla="*/ 2573404 h 5873374"/>
              <a:gd name="connsiteX14001" fmla="*/ 3461822 w 5252311"/>
              <a:gd name="connsiteY14001" fmla="*/ 2568244 h 5873374"/>
              <a:gd name="connsiteX14002" fmla="*/ 3465317 w 5252311"/>
              <a:gd name="connsiteY14002" fmla="*/ 2569261 h 5873374"/>
              <a:gd name="connsiteX14003" fmla="*/ 3472370 w 5252311"/>
              <a:gd name="connsiteY14003" fmla="*/ 2573711 h 5873374"/>
              <a:gd name="connsiteX14004" fmla="*/ 3473133 w 5252311"/>
              <a:gd name="connsiteY14004" fmla="*/ 2576890 h 5873374"/>
              <a:gd name="connsiteX14005" fmla="*/ 3470400 w 5252311"/>
              <a:gd name="connsiteY14005" fmla="*/ 2583819 h 5873374"/>
              <a:gd name="connsiteX14006" fmla="*/ 3469574 w 5252311"/>
              <a:gd name="connsiteY14006" fmla="*/ 2587633 h 5873374"/>
              <a:gd name="connsiteX14007" fmla="*/ 3463029 w 5252311"/>
              <a:gd name="connsiteY14007" fmla="*/ 2579496 h 5873374"/>
              <a:gd name="connsiteX14008" fmla="*/ 3461822 w 5252311"/>
              <a:gd name="connsiteY14008" fmla="*/ 2568244 h 5873374"/>
              <a:gd name="connsiteX14009" fmla="*/ 3652201 w 5252311"/>
              <a:gd name="connsiteY14009" fmla="*/ 2567878 h 5873374"/>
              <a:gd name="connsiteX14010" fmla="*/ 3655632 w 5252311"/>
              <a:gd name="connsiteY14010" fmla="*/ 2569590 h 5873374"/>
              <a:gd name="connsiteX14011" fmla="*/ 3652010 w 5252311"/>
              <a:gd name="connsiteY14011" fmla="*/ 2573151 h 5873374"/>
              <a:gd name="connsiteX14012" fmla="*/ 3648579 w 5252311"/>
              <a:gd name="connsiteY14012" fmla="*/ 2571435 h 5873374"/>
              <a:gd name="connsiteX14013" fmla="*/ 3652201 w 5252311"/>
              <a:gd name="connsiteY14013" fmla="*/ 2567878 h 5873374"/>
              <a:gd name="connsiteX14014" fmla="*/ 3159860 w 5252311"/>
              <a:gd name="connsiteY14014" fmla="*/ 2567606 h 5873374"/>
              <a:gd name="connsiteX14015" fmla="*/ 3152552 w 5252311"/>
              <a:gd name="connsiteY14015" fmla="*/ 2576125 h 5873374"/>
              <a:gd name="connsiteX14016" fmla="*/ 3153569 w 5252311"/>
              <a:gd name="connsiteY14016" fmla="*/ 2570912 h 5873374"/>
              <a:gd name="connsiteX14017" fmla="*/ 3159860 w 5252311"/>
              <a:gd name="connsiteY14017" fmla="*/ 2567606 h 5873374"/>
              <a:gd name="connsiteX14018" fmla="*/ 2739213 w 5252311"/>
              <a:gd name="connsiteY14018" fmla="*/ 2566468 h 5873374"/>
              <a:gd name="connsiteX14019" fmla="*/ 2742565 w 5252311"/>
              <a:gd name="connsiteY14019" fmla="*/ 2571118 h 5873374"/>
              <a:gd name="connsiteX14020" fmla="*/ 2727632 w 5252311"/>
              <a:gd name="connsiteY14020" fmla="*/ 2615047 h 5873374"/>
              <a:gd name="connsiteX14021" fmla="*/ 2724645 w 5252311"/>
              <a:gd name="connsiteY14021" fmla="*/ 2609837 h 5873374"/>
              <a:gd name="connsiteX14022" fmla="*/ 2723057 w 5252311"/>
              <a:gd name="connsiteY14022" fmla="*/ 2600491 h 5873374"/>
              <a:gd name="connsiteX14023" fmla="*/ 2725026 w 5252311"/>
              <a:gd name="connsiteY14023" fmla="*/ 2595276 h 5873374"/>
              <a:gd name="connsiteX14024" fmla="*/ 2733287 w 5252311"/>
              <a:gd name="connsiteY14024" fmla="*/ 2580274 h 5873374"/>
              <a:gd name="connsiteX14025" fmla="*/ 2739213 w 5252311"/>
              <a:gd name="connsiteY14025" fmla="*/ 2566468 h 5873374"/>
              <a:gd name="connsiteX14026" fmla="*/ 3613693 w 5252311"/>
              <a:gd name="connsiteY14026" fmla="*/ 2564761 h 5873374"/>
              <a:gd name="connsiteX14027" fmla="*/ 3610071 w 5252311"/>
              <a:gd name="connsiteY14027" fmla="*/ 2568319 h 5873374"/>
              <a:gd name="connsiteX14028" fmla="*/ 3613502 w 5252311"/>
              <a:gd name="connsiteY14028" fmla="*/ 2570036 h 5873374"/>
              <a:gd name="connsiteX14029" fmla="*/ 3617124 w 5252311"/>
              <a:gd name="connsiteY14029" fmla="*/ 2566478 h 5873374"/>
              <a:gd name="connsiteX14030" fmla="*/ 3613693 w 5252311"/>
              <a:gd name="connsiteY14030" fmla="*/ 2564761 h 5873374"/>
              <a:gd name="connsiteX14031" fmla="*/ 3090469 w 5252311"/>
              <a:gd name="connsiteY14031" fmla="*/ 2563680 h 5873374"/>
              <a:gd name="connsiteX14032" fmla="*/ 3080747 w 5252311"/>
              <a:gd name="connsiteY14032" fmla="*/ 2589682 h 5873374"/>
              <a:gd name="connsiteX14033" fmla="*/ 3069118 w 5252311"/>
              <a:gd name="connsiteY14033" fmla="*/ 2605451 h 5873374"/>
              <a:gd name="connsiteX14034" fmla="*/ 3062700 w 5252311"/>
              <a:gd name="connsiteY14034" fmla="*/ 2603477 h 5873374"/>
              <a:gd name="connsiteX14035" fmla="*/ 3055710 w 5252311"/>
              <a:gd name="connsiteY14035" fmla="*/ 2619121 h 5873374"/>
              <a:gd name="connsiteX14036" fmla="*/ 3064734 w 5252311"/>
              <a:gd name="connsiteY14036" fmla="*/ 2627067 h 5873374"/>
              <a:gd name="connsiteX14037" fmla="*/ 3085131 w 5252311"/>
              <a:gd name="connsiteY14037" fmla="*/ 2616193 h 5873374"/>
              <a:gd name="connsiteX14038" fmla="*/ 3089262 w 5252311"/>
              <a:gd name="connsiteY14038" fmla="*/ 2608377 h 5873374"/>
              <a:gd name="connsiteX14039" fmla="*/ 3093519 w 5252311"/>
              <a:gd name="connsiteY14039" fmla="*/ 2566604 h 5873374"/>
              <a:gd name="connsiteX14040" fmla="*/ 3090469 w 5252311"/>
              <a:gd name="connsiteY14040" fmla="*/ 2563680 h 5873374"/>
              <a:gd name="connsiteX14041" fmla="*/ 2571122 w 5252311"/>
              <a:gd name="connsiteY14041" fmla="*/ 2562153 h 5873374"/>
              <a:gd name="connsiteX14042" fmla="*/ 2572393 w 5252311"/>
              <a:gd name="connsiteY14042" fmla="*/ 2565710 h 5873374"/>
              <a:gd name="connsiteX14043" fmla="*/ 2566674 w 5252311"/>
              <a:gd name="connsiteY14043" fmla="*/ 2569019 h 5873374"/>
              <a:gd name="connsiteX14044" fmla="*/ 2565403 w 5252311"/>
              <a:gd name="connsiteY14044" fmla="*/ 2565459 h 5873374"/>
              <a:gd name="connsiteX14045" fmla="*/ 2571122 w 5252311"/>
              <a:gd name="connsiteY14045" fmla="*/ 2562153 h 5873374"/>
              <a:gd name="connsiteX14046" fmla="*/ 3752918 w 5252311"/>
              <a:gd name="connsiteY14046" fmla="*/ 2560628 h 5873374"/>
              <a:gd name="connsiteX14047" fmla="*/ 3763531 w 5252311"/>
              <a:gd name="connsiteY14047" fmla="*/ 2563108 h 5873374"/>
              <a:gd name="connsiteX14048" fmla="*/ 3766199 w 5252311"/>
              <a:gd name="connsiteY14048" fmla="*/ 2566924 h 5873374"/>
              <a:gd name="connsiteX14049" fmla="*/ 3767978 w 5252311"/>
              <a:gd name="connsiteY14049" fmla="*/ 2575759 h 5873374"/>
              <a:gd name="connsiteX14050" fmla="*/ 3769821 w 5252311"/>
              <a:gd name="connsiteY14050" fmla="*/ 2583389 h 5873374"/>
              <a:gd name="connsiteX14051" fmla="*/ 3762260 w 5252311"/>
              <a:gd name="connsiteY14051" fmla="*/ 2578745 h 5873374"/>
              <a:gd name="connsiteX14052" fmla="*/ 3754952 w 5252311"/>
              <a:gd name="connsiteY14052" fmla="*/ 2576013 h 5873374"/>
              <a:gd name="connsiteX14053" fmla="*/ 3749805 w 5252311"/>
              <a:gd name="connsiteY14053" fmla="*/ 2578301 h 5873374"/>
              <a:gd name="connsiteX14054" fmla="*/ 3747072 w 5252311"/>
              <a:gd name="connsiteY14054" fmla="*/ 2567242 h 5873374"/>
              <a:gd name="connsiteX14055" fmla="*/ 3752918 w 5252311"/>
              <a:gd name="connsiteY14055" fmla="*/ 2560628 h 5873374"/>
              <a:gd name="connsiteX14056" fmla="*/ 3296099 w 5252311"/>
              <a:gd name="connsiteY14056" fmla="*/ 2557829 h 5873374"/>
              <a:gd name="connsiteX14057" fmla="*/ 3288473 w 5252311"/>
              <a:gd name="connsiteY14057" fmla="*/ 2564951 h 5873374"/>
              <a:gd name="connsiteX14058" fmla="*/ 3278497 w 5252311"/>
              <a:gd name="connsiteY14058" fmla="*/ 2587775 h 5873374"/>
              <a:gd name="connsiteX14059" fmla="*/ 3267821 w 5252311"/>
              <a:gd name="connsiteY14059" fmla="*/ 2608821 h 5873374"/>
              <a:gd name="connsiteX14060" fmla="*/ 3276908 w 5252311"/>
              <a:gd name="connsiteY14060" fmla="*/ 2618610 h 5873374"/>
              <a:gd name="connsiteX14061" fmla="*/ 3290824 w 5252311"/>
              <a:gd name="connsiteY14061" fmla="*/ 2586438 h 5873374"/>
              <a:gd name="connsiteX14062" fmla="*/ 3296670 w 5252311"/>
              <a:gd name="connsiteY14062" fmla="*/ 2571881 h 5873374"/>
              <a:gd name="connsiteX14063" fmla="*/ 3296099 w 5252311"/>
              <a:gd name="connsiteY14063" fmla="*/ 2557829 h 5873374"/>
              <a:gd name="connsiteX14064" fmla="*/ 2641466 w 5252311"/>
              <a:gd name="connsiteY14064" fmla="*/ 2554142 h 5873374"/>
              <a:gd name="connsiteX14065" fmla="*/ 2646422 w 5252311"/>
              <a:gd name="connsiteY14065" fmla="*/ 2557829 h 5873374"/>
              <a:gd name="connsiteX14066" fmla="*/ 2639115 w 5252311"/>
              <a:gd name="connsiteY14066" fmla="*/ 2561073 h 5873374"/>
              <a:gd name="connsiteX14067" fmla="*/ 2634158 w 5252311"/>
              <a:gd name="connsiteY14067" fmla="*/ 2557384 h 5873374"/>
              <a:gd name="connsiteX14068" fmla="*/ 2641466 w 5252311"/>
              <a:gd name="connsiteY14068" fmla="*/ 2554142 h 5873374"/>
              <a:gd name="connsiteX14069" fmla="*/ 3403743 w 5252311"/>
              <a:gd name="connsiteY14069" fmla="*/ 2553623 h 5873374"/>
              <a:gd name="connsiteX14070" fmla="*/ 3401455 w 5252311"/>
              <a:gd name="connsiteY14070" fmla="*/ 2566211 h 5873374"/>
              <a:gd name="connsiteX14071" fmla="*/ 3398468 w 5252311"/>
              <a:gd name="connsiteY14071" fmla="*/ 2563095 h 5873374"/>
              <a:gd name="connsiteX14072" fmla="*/ 3403743 w 5252311"/>
              <a:gd name="connsiteY14072" fmla="*/ 2553623 h 5873374"/>
              <a:gd name="connsiteX14073" fmla="*/ 3772109 w 5252311"/>
              <a:gd name="connsiteY14073" fmla="*/ 2552936 h 5873374"/>
              <a:gd name="connsiteX14074" fmla="*/ 3775540 w 5252311"/>
              <a:gd name="connsiteY14074" fmla="*/ 2554650 h 5873374"/>
              <a:gd name="connsiteX14075" fmla="*/ 3771919 w 5252311"/>
              <a:gd name="connsiteY14075" fmla="*/ 2558211 h 5873374"/>
              <a:gd name="connsiteX14076" fmla="*/ 3768487 w 5252311"/>
              <a:gd name="connsiteY14076" fmla="*/ 2556494 h 5873374"/>
              <a:gd name="connsiteX14077" fmla="*/ 3772109 w 5252311"/>
              <a:gd name="connsiteY14077" fmla="*/ 2552936 h 5873374"/>
              <a:gd name="connsiteX14078" fmla="*/ 3813731 w 5252311"/>
              <a:gd name="connsiteY14078" fmla="*/ 2549185 h 5873374"/>
              <a:gd name="connsiteX14079" fmla="*/ 3803183 w 5252311"/>
              <a:gd name="connsiteY14079" fmla="*/ 2568131 h 5873374"/>
              <a:gd name="connsiteX14080" fmla="*/ 3788504 w 5252311"/>
              <a:gd name="connsiteY14080" fmla="*/ 2585168 h 5873374"/>
              <a:gd name="connsiteX14081" fmla="*/ 3783102 w 5252311"/>
              <a:gd name="connsiteY14081" fmla="*/ 2588472 h 5873374"/>
              <a:gd name="connsiteX14082" fmla="*/ 3784945 w 5252311"/>
              <a:gd name="connsiteY14082" fmla="*/ 2578238 h 5873374"/>
              <a:gd name="connsiteX14083" fmla="*/ 3800259 w 5252311"/>
              <a:gd name="connsiteY14083" fmla="*/ 2562916 h 5873374"/>
              <a:gd name="connsiteX14084" fmla="*/ 3813731 w 5252311"/>
              <a:gd name="connsiteY14084" fmla="*/ 2549185 h 5873374"/>
              <a:gd name="connsiteX14085" fmla="*/ 3357547 w 5252311"/>
              <a:gd name="connsiteY14085" fmla="*/ 2548719 h 5873374"/>
              <a:gd name="connsiteX14086" fmla="*/ 3353352 w 5252311"/>
              <a:gd name="connsiteY14086" fmla="*/ 2553176 h 5873374"/>
              <a:gd name="connsiteX14087" fmla="*/ 3344901 w 5252311"/>
              <a:gd name="connsiteY14087" fmla="*/ 2558518 h 5873374"/>
              <a:gd name="connsiteX14088" fmla="*/ 3352971 w 5252311"/>
              <a:gd name="connsiteY14088" fmla="*/ 2548789 h 5873374"/>
              <a:gd name="connsiteX14089" fmla="*/ 3357547 w 5252311"/>
              <a:gd name="connsiteY14089" fmla="*/ 2548719 h 5873374"/>
              <a:gd name="connsiteX14090" fmla="*/ 3544366 w 5252311"/>
              <a:gd name="connsiteY14090" fmla="*/ 2548154 h 5873374"/>
              <a:gd name="connsiteX14091" fmla="*/ 3545637 w 5252311"/>
              <a:gd name="connsiteY14091" fmla="*/ 2551714 h 5873374"/>
              <a:gd name="connsiteX14092" fmla="*/ 3547797 w 5252311"/>
              <a:gd name="connsiteY14092" fmla="*/ 2555274 h 5873374"/>
              <a:gd name="connsiteX14093" fmla="*/ 3545192 w 5252311"/>
              <a:gd name="connsiteY14093" fmla="*/ 2560106 h 5873374"/>
              <a:gd name="connsiteX14094" fmla="*/ 3535406 w 5252311"/>
              <a:gd name="connsiteY14094" fmla="*/ 2562969 h 5873374"/>
              <a:gd name="connsiteX14095" fmla="*/ 3544366 w 5252311"/>
              <a:gd name="connsiteY14095" fmla="*/ 2548154 h 5873374"/>
              <a:gd name="connsiteX14096" fmla="*/ 2841757 w 5252311"/>
              <a:gd name="connsiteY14096" fmla="*/ 2548041 h 5873374"/>
              <a:gd name="connsiteX14097" fmla="*/ 2833051 w 5252311"/>
              <a:gd name="connsiteY14097" fmla="*/ 2592799 h 5873374"/>
              <a:gd name="connsiteX14098" fmla="*/ 2823329 w 5252311"/>
              <a:gd name="connsiteY14098" fmla="*/ 2624396 h 5873374"/>
              <a:gd name="connsiteX14099" fmla="*/ 2815450 w 5252311"/>
              <a:gd name="connsiteY14099" fmla="*/ 2643404 h 5873374"/>
              <a:gd name="connsiteX14100" fmla="*/ 2806617 w 5252311"/>
              <a:gd name="connsiteY14100" fmla="*/ 2644486 h 5873374"/>
              <a:gd name="connsiteX14101" fmla="*/ 2803376 w 5252311"/>
              <a:gd name="connsiteY14101" fmla="*/ 2638955 h 5873374"/>
              <a:gd name="connsiteX14102" fmla="*/ 2810874 w 5252311"/>
              <a:gd name="connsiteY14102" fmla="*/ 2625349 h 5873374"/>
              <a:gd name="connsiteX14103" fmla="*/ 2818817 w 5252311"/>
              <a:gd name="connsiteY14103" fmla="*/ 2604879 h 5873374"/>
              <a:gd name="connsiteX14104" fmla="*/ 2841757 w 5252311"/>
              <a:gd name="connsiteY14104" fmla="*/ 2548041 h 5873374"/>
              <a:gd name="connsiteX14105" fmla="*/ 3441488 w 5252311"/>
              <a:gd name="connsiteY14105" fmla="*/ 2547964 h 5873374"/>
              <a:gd name="connsiteX14106" fmla="*/ 3445554 w 5252311"/>
              <a:gd name="connsiteY14106" fmla="*/ 2551461 h 5873374"/>
              <a:gd name="connsiteX14107" fmla="*/ 3439962 w 5252311"/>
              <a:gd name="connsiteY14107" fmla="*/ 2557372 h 5873374"/>
              <a:gd name="connsiteX14108" fmla="*/ 3419184 w 5252311"/>
              <a:gd name="connsiteY14108" fmla="*/ 2582295 h 5873374"/>
              <a:gd name="connsiteX14109" fmla="*/ 3421408 w 5252311"/>
              <a:gd name="connsiteY14109" fmla="*/ 2575047 h 5873374"/>
              <a:gd name="connsiteX14110" fmla="*/ 3429351 w 5252311"/>
              <a:gd name="connsiteY14110" fmla="*/ 2564938 h 5873374"/>
              <a:gd name="connsiteX14111" fmla="*/ 3431448 w 5252311"/>
              <a:gd name="connsiteY14111" fmla="*/ 2559727 h 5873374"/>
              <a:gd name="connsiteX14112" fmla="*/ 3433608 w 5252311"/>
              <a:gd name="connsiteY14112" fmla="*/ 2552606 h 5873374"/>
              <a:gd name="connsiteX14113" fmla="*/ 3441488 w 5252311"/>
              <a:gd name="connsiteY14113" fmla="*/ 2547964 h 5873374"/>
              <a:gd name="connsiteX14114" fmla="*/ 2704414 w 5252311"/>
              <a:gd name="connsiteY14114" fmla="*/ 2546115 h 5873374"/>
              <a:gd name="connsiteX14115" fmla="*/ 2704565 w 5252311"/>
              <a:gd name="connsiteY14115" fmla="*/ 2556432 h 5873374"/>
              <a:gd name="connsiteX14116" fmla="*/ 2693318 w 5252311"/>
              <a:gd name="connsiteY14116" fmla="*/ 2573596 h 5873374"/>
              <a:gd name="connsiteX14117" fmla="*/ 2695542 w 5252311"/>
              <a:gd name="connsiteY14117" fmla="*/ 2557829 h 5873374"/>
              <a:gd name="connsiteX14118" fmla="*/ 2704414 w 5252311"/>
              <a:gd name="connsiteY14118" fmla="*/ 2546115 h 5873374"/>
              <a:gd name="connsiteX14119" fmla="*/ 3166262 w 5252311"/>
              <a:gd name="connsiteY14119" fmla="*/ 2545561 h 5873374"/>
              <a:gd name="connsiteX14120" fmla="*/ 3168375 w 5252311"/>
              <a:gd name="connsiteY14120" fmla="*/ 2551839 h 5873374"/>
              <a:gd name="connsiteX14121" fmla="*/ 3159097 w 5252311"/>
              <a:gd name="connsiteY14121" fmla="*/ 2553936 h 5873374"/>
              <a:gd name="connsiteX14122" fmla="*/ 3157000 w 5252311"/>
              <a:gd name="connsiteY14122" fmla="*/ 2547580 h 5873374"/>
              <a:gd name="connsiteX14123" fmla="*/ 3166262 w 5252311"/>
              <a:gd name="connsiteY14123" fmla="*/ 2545561 h 5873374"/>
              <a:gd name="connsiteX14124" fmla="*/ 3866917 w 5252311"/>
              <a:gd name="connsiteY14124" fmla="*/ 2542827 h 5873374"/>
              <a:gd name="connsiteX14125" fmla="*/ 3860562 w 5252311"/>
              <a:gd name="connsiteY14125" fmla="*/ 2548742 h 5873374"/>
              <a:gd name="connsiteX14126" fmla="*/ 3863613 w 5252311"/>
              <a:gd name="connsiteY14126" fmla="*/ 2551982 h 5873374"/>
              <a:gd name="connsiteX14127" fmla="*/ 3869967 w 5252311"/>
              <a:gd name="connsiteY14127" fmla="*/ 2546067 h 5873374"/>
              <a:gd name="connsiteX14128" fmla="*/ 3866917 w 5252311"/>
              <a:gd name="connsiteY14128" fmla="*/ 2542827 h 5873374"/>
              <a:gd name="connsiteX14129" fmla="*/ 3280975 w 5252311"/>
              <a:gd name="connsiteY14129" fmla="*/ 2538628 h 5873374"/>
              <a:gd name="connsiteX14130" fmla="*/ 3277353 w 5252311"/>
              <a:gd name="connsiteY14130" fmla="*/ 2542189 h 5873374"/>
              <a:gd name="connsiteX14131" fmla="*/ 3280784 w 5252311"/>
              <a:gd name="connsiteY14131" fmla="*/ 2543907 h 5873374"/>
              <a:gd name="connsiteX14132" fmla="*/ 3284406 w 5252311"/>
              <a:gd name="connsiteY14132" fmla="*/ 2540347 h 5873374"/>
              <a:gd name="connsiteX14133" fmla="*/ 3280975 w 5252311"/>
              <a:gd name="connsiteY14133" fmla="*/ 2538628 h 5873374"/>
              <a:gd name="connsiteX14134" fmla="*/ 3358309 w 5252311"/>
              <a:gd name="connsiteY14134" fmla="*/ 2537921 h 5873374"/>
              <a:gd name="connsiteX14135" fmla="*/ 3361740 w 5252311"/>
              <a:gd name="connsiteY14135" fmla="*/ 2539636 h 5873374"/>
              <a:gd name="connsiteX14136" fmla="*/ 3358118 w 5252311"/>
              <a:gd name="connsiteY14136" fmla="*/ 2543198 h 5873374"/>
              <a:gd name="connsiteX14137" fmla="*/ 3354687 w 5252311"/>
              <a:gd name="connsiteY14137" fmla="*/ 2541480 h 5873374"/>
              <a:gd name="connsiteX14138" fmla="*/ 3358309 w 5252311"/>
              <a:gd name="connsiteY14138" fmla="*/ 2537921 h 5873374"/>
              <a:gd name="connsiteX14139" fmla="*/ 288553 w 5252311"/>
              <a:gd name="connsiteY14139" fmla="*/ 2536046 h 5873374"/>
              <a:gd name="connsiteX14140" fmla="*/ 285813 w 5252311"/>
              <a:gd name="connsiteY14140" fmla="*/ 2540916 h 5873374"/>
              <a:gd name="connsiteX14141" fmla="*/ 278060 w 5252311"/>
              <a:gd name="connsiteY14141" fmla="*/ 2545877 h 5873374"/>
              <a:gd name="connsiteX14142" fmla="*/ 280856 w 5252311"/>
              <a:gd name="connsiteY14142" fmla="*/ 2537613 h 5873374"/>
              <a:gd name="connsiteX14143" fmla="*/ 288553 w 5252311"/>
              <a:gd name="connsiteY14143" fmla="*/ 2536046 h 5873374"/>
              <a:gd name="connsiteX14144" fmla="*/ 3783293 w 5252311"/>
              <a:gd name="connsiteY14144" fmla="*/ 2535767 h 5873374"/>
              <a:gd name="connsiteX14145" fmla="*/ 3786661 w 5252311"/>
              <a:gd name="connsiteY14145" fmla="*/ 2539394 h 5873374"/>
              <a:gd name="connsiteX14146" fmla="*/ 3783039 w 5252311"/>
              <a:gd name="connsiteY14146" fmla="*/ 2542762 h 5873374"/>
              <a:gd name="connsiteX14147" fmla="*/ 3779671 w 5252311"/>
              <a:gd name="connsiteY14147" fmla="*/ 2539140 h 5873374"/>
              <a:gd name="connsiteX14148" fmla="*/ 3783293 w 5252311"/>
              <a:gd name="connsiteY14148" fmla="*/ 2535767 h 5873374"/>
              <a:gd name="connsiteX14149" fmla="*/ 3368920 w 5252311"/>
              <a:gd name="connsiteY14149" fmla="*/ 2534803 h 5873374"/>
              <a:gd name="connsiteX14150" fmla="*/ 3372352 w 5252311"/>
              <a:gd name="connsiteY14150" fmla="*/ 2536519 h 5873374"/>
              <a:gd name="connsiteX14151" fmla="*/ 3368730 w 5252311"/>
              <a:gd name="connsiteY14151" fmla="*/ 2540080 h 5873374"/>
              <a:gd name="connsiteX14152" fmla="*/ 3365298 w 5252311"/>
              <a:gd name="connsiteY14152" fmla="*/ 2538364 h 5873374"/>
              <a:gd name="connsiteX14153" fmla="*/ 3368920 w 5252311"/>
              <a:gd name="connsiteY14153" fmla="*/ 2534803 h 5873374"/>
              <a:gd name="connsiteX14154" fmla="*/ 3664275 w 5252311"/>
              <a:gd name="connsiteY14154" fmla="*/ 2533160 h 5873374"/>
              <a:gd name="connsiteX14155" fmla="*/ 3669422 w 5252311"/>
              <a:gd name="connsiteY14155" fmla="*/ 2540410 h 5873374"/>
              <a:gd name="connsiteX14156" fmla="*/ 3663575 w 5252311"/>
              <a:gd name="connsiteY14156" fmla="*/ 2543650 h 5873374"/>
              <a:gd name="connsiteX14157" fmla="*/ 3664275 w 5252311"/>
              <a:gd name="connsiteY14157" fmla="*/ 2533160 h 5873374"/>
              <a:gd name="connsiteX14158" fmla="*/ 3833493 w 5252311"/>
              <a:gd name="connsiteY14158" fmla="*/ 2530618 h 5873374"/>
              <a:gd name="connsiteX14159" fmla="*/ 3831459 w 5252311"/>
              <a:gd name="connsiteY14159" fmla="*/ 2537547 h 5873374"/>
              <a:gd name="connsiteX14160" fmla="*/ 3824215 w 5252311"/>
              <a:gd name="connsiteY14160" fmla="*/ 2544287 h 5873374"/>
              <a:gd name="connsiteX14161" fmla="*/ 3826249 w 5252311"/>
              <a:gd name="connsiteY14161" fmla="*/ 2537356 h 5873374"/>
              <a:gd name="connsiteX14162" fmla="*/ 3833493 w 5252311"/>
              <a:gd name="connsiteY14162" fmla="*/ 2530618 h 5873374"/>
              <a:gd name="connsiteX14163" fmla="*/ 238982 w 5252311"/>
              <a:gd name="connsiteY14163" fmla="*/ 2529030 h 5873374"/>
              <a:gd name="connsiteX14164" fmla="*/ 243112 w 5252311"/>
              <a:gd name="connsiteY14164" fmla="*/ 2531255 h 5873374"/>
              <a:gd name="connsiteX14165" fmla="*/ 237330 w 5252311"/>
              <a:gd name="connsiteY14165" fmla="*/ 2536656 h 5873374"/>
              <a:gd name="connsiteX14166" fmla="*/ 238982 w 5252311"/>
              <a:gd name="connsiteY14166" fmla="*/ 2529030 h 5873374"/>
              <a:gd name="connsiteX14167" fmla="*/ 3529243 w 5252311"/>
              <a:gd name="connsiteY14167" fmla="*/ 2526538 h 5873374"/>
              <a:gd name="connsiteX14168" fmla="*/ 3532421 w 5252311"/>
              <a:gd name="connsiteY14168" fmla="*/ 2530164 h 5873374"/>
              <a:gd name="connsiteX14169" fmla="*/ 3526829 w 5252311"/>
              <a:gd name="connsiteY14169" fmla="*/ 2533470 h 5873374"/>
              <a:gd name="connsiteX14170" fmla="*/ 3523651 w 5252311"/>
              <a:gd name="connsiteY14170" fmla="*/ 2529844 h 5873374"/>
              <a:gd name="connsiteX14171" fmla="*/ 3529243 w 5252311"/>
              <a:gd name="connsiteY14171" fmla="*/ 2526538 h 5873374"/>
              <a:gd name="connsiteX14172" fmla="*/ 2723120 w 5252311"/>
              <a:gd name="connsiteY14172" fmla="*/ 2525469 h 5873374"/>
              <a:gd name="connsiteX14173" fmla="*/ 2726551 w 5252311"/>
              <a:gd name="connsiteY14173" fmla="*/ 2527185 h 5873374"/>
              <a:gd name="connsiteX14174" fmla="*/ 2722929 w 5252311"/>
              <a:gd name="connsiteY14174" fmla="*/ 2530746 h 5873374"/>
              <a:gd name="connsiteX14175" fmla="*/ 2719498 w 5252311"/>
              <a:gd name="connsiteY14175" fmla="*/ 2529030 h 5873374"/>
              <a:gd name="connsiteX14176" fmla="*/ 2723120 w 5252311"/>
              <a:gd name="connsiteY14176" fmla="*/ 2525469 h 5873374"/>
              <a:gd name="connsiteX14177" fmla="*/ 2621322 w 5252311"/>
              <a:gd name="connsiteY14177" fmla="*/ 2525342 h 5873374"/>
              <a:gd name="connsiteX14178" fmla="*/ 2624690 w 5252311"/>
              <a:gd name="connsiteY14178" fmla="*/ 2528967 h 5873374"/>
              <a:gd name="connsiteX14179" fmla="*/ 2621068 w 5252311"/>
              <a:gd name="connsiteY14179" fmla="*/ 2532335 h 5873374"/>
              <a:gd name="connsiteX14180" fmla="*/ 2617700 w 5252311"/>
              <a:gd name="connsiteY14180" fmla="*/ 2528711 h 5873374"/>
              <a:gd name="connsiteX14181" fmla="*/ 2621322 w 5252311"/>
              <a:gd name="connsiteY14181" fmla="*/ 2525342 h 5873374"/>
              <a:gd name="connsiteX14182" fmla="*/ 3504787 w 5252311"/>
              <a:gd name="connsiteY14182" fmla="*/ 2522390 h 5873374"/>
              <a:gd name="connsiteX14183" fmla="*/ 3509671 w 5252311"/>
              <a:gd name="connsiteY14183" fmla="*/ 2526538 h 5873374"/>
              <a:gd name="connsiteX14184" fmla="*/ 3489782 w 5252311"/>
              <a:gd name="connsiteY14184" fmla="*/ 2542686 h 5873374"/>
              <a:gd name="connsiteX14185" fmla="*/ 3482665 w 5252311"/>
              <a:gd name="connsiteY14185" fmla="*/ 2535376 h 5873374"/>
              <a:gd name="connsiteX14186" fmla="*/ 3489083 w 5252311"/>
              <a:gd name="connsiteY14186" fmla="*/ 2528573 h 5873374"/>
              <a:gd name="connsiteX14187" fmla="*/ 3497471 w 5252311"/>
              <a:gd name="connsiteY14187" fmla="*/ 2525395 h 5873374"/>
              <a:gd name="connsiteX14188" fmla="*/ 3504787 w 5252311"/>
              <a:gd name="connsiteY14188" fmla="*/ 2522390 h 5873374"/>
              <a:gd name="connsiteX14189" fmla="*/ 3454387 w 5252311"/>
              <a:gd name="connsiteY14189" fmla="*/ 2521390 h 5873374"/>
              <a:gd name="connsiteX14190" fmla="*/ 3452226 w 5252311"/>
              <a:gd name="connsiteY14190" fmla="*/ 2523424 h 5873374"/>
              <a:gd name="connsiteX14191" fmla="*/ 3447715 w 5252311"/>
              <a:gd name="connsiteY14191" fmla="*/ 2521517 h 5873374"/>
              <a:gd name="connsiteX14192" fmla="*/ 3454387 w 5252311"/>
              <a:gd name="connsiteY14192" fmla="*/ 2521390 h 5873374"/>
              <a:gd name="connsiteX14193" fmla="*/ 3311476 w 5252311"/>
              <a:gd name="connsiteY14193" fmla="*/ 2520766 h 5873374"/>
              <a:gd name="connsiteX14194" fmla="*/ 3301182 w 5252311"/>
              <a:gd name="connsiteY14194" fmla="*/ 2533415 h 5873374"/>
              <a:gd name="connsiteX14195" fmla="*/ 3296416 w 5252311"/>
              <a:gd name="connsiteY14195" fmla="*/ 2548423 h 5873374"/>
              <a:gd name="connsiteX14196" fmla="*/ 3312302 w 5252311"/>
              <a:gd name="connsiteY14196" fmla="*/ 2530682 h 5873374"/>
              <a:gd name="connsiteX14197" fmla="*/ 2666160 w 5252311"/>
              <a:gd name="connsiteY14197" fmla="*/ 2520121 h 5873374"/>
              <a:gd name="connsiteX14198" fmla="*/ 2666756 w 5252311"/>
              <a:gd name="connsiteY14198" fmla="*/ 2525789 h 5873374"/>
              <a:gd name="connsiteX14199" fmla="*/ 2661227 w 5252311"/>
              <a:gd name="connsiteY14199" fmla="*/ 2537486 h 5873374"/>
              <a:gd name="connsiteX14200" fmla="*/ 2661608 w 5252311"/>
              <a:gd name="connsiteY14200" fmla="*/ 2524708 h 5873374"/>
              <a:gd name="connsiteX14201" fmla="*/ 2666160 w 5252311"/>
              <a:gd name="connsiteY14201" fmla="*/ 2520121 h 5873374"/>
              <a:gd name="connsiteX14202" fmla="*/ 3801466 w 5252311"/>
              <a:gd name="connsiteY14202" fmla="*/ 2518857 h 5873374"/>
              <a:gd name="connsiteX14203" fmla="*/ 3804834 w 5252311"/>
              <a:gd name="connsiteY14203" fmla="*/ 2522480 h 5873374"/>
              <a:gd name="connsiteX14204" fmla="*/ 3801212 w 5252311"/>
              <a:gd name="connsiteY14204" fmla="*/ 2525849 h 5873374"/>
              <a:gd name="connsiteX14205" fmla="*/ 3797844 w 5252311"/>
              <a:gd name="connsiteY14205" fmla="*/ 2522227 h 5873374"/>
              <a:gd name="connsiteX14206" fmla="*/ 3801466 w 5252311"/>
              <a:gd name="connsiteY14206" fmla="*/ 2518857 h 5873374"/>
              <a:gd name="connsiteX14207" fmla="*/ 3488956 w 5252311"/>
              <a:gd name="connsiteY14207" fmla="*/ 2518083 h 5873374"/>
              <a:gd name="connsiteX14208" fmla="*/ 3492387 w 5252311"/>
              <a:gd name="connsiteY14208" fmla="*/ 2519800 h 5873374"/>
              <a:gd name="connsiteX14209" fmla="*/ 3488765 w 5252311"/>
              <a:gd name="connsiteY14209" fmla="*/ 2523360 h 5873374"/>
              <a:gd name="connsiteX14210" fmla="*/ 3485334 w 5252311"/>
              <a:gd name="connsiteY14210" fmla="*/ 2521643 h 5873374"/>
              <a:gd name="connsiteX14211" fmla="*/ 3488956 w 5252311"/>
              <a:gd name="connsiteY14211" fmla="*/ 2518083 h 5873374"/>
              <a:gd name="connsiteX14212" fmla="*/ 2701260 w 5252311"/>
              <a:gd name="connsiteY14212" fmla="*/ 2517648 h 5873374"/>
              <a:gd name="connsiteX14213" fmla="*/ 2696876 w 5252311"/>
              <a:gd name="connsiteY14213" fmla="*/ 2523052 h 5873374"/>
              <a:gd name="connsiteX14214" fmla="*/ 2693635 w 5252311"/>
              <a:gd name="connsiteY14214" fmla="*/ 2520509 h 5873374"/>
              <a:gd name="connsiteX14215" fmla="*/ 2701260 w 5252311"/>
              <a:gd name="connsiteY14215" fmla="*/ 2517648 h 5873374"/>
              <a:gd name="connsiteX14216" fmla="*/ 211309 w 5252311"/>
              <a:gd name="connsiteY14216" fmla="*/ 2515353 h 5873374"/>
              <a:gd name="connsiteX14217" fmla="*/ 215218 w 5252311"/>
              <a:gd name="connsiteY14217" fmla="*/ 2519682 h 5873374"/>
              <a:gd name="connsiteX14218" fmla="*/ 226464 w 5252311"/>
              <a:gd name="connsiteY14218" fmla="*/ 2523625 h 5873374"/>
              <a:gd name="connsiteX14219" fmla="*/ 235170 w 5252311"/>
              <a:gd name="connsiteY14219" fmla="*/ 2526169 h 5873374"/>
              <a:gd name="connsiteX14220" fmla="*/ 215725 w 5252311"/>
              <a:gd name="connsiteY14220" fmla="*/ 2529921 h 5873374"/>
              <a:gd name="connsiteX14221" fmla="*/ 209054 w 5252311"/>
              <a:gd name="connsiteY14221" fmla="*/ 2525789 h 5873374"/>
              <a:gd name="connsiteX14222" fmla="*/ 204352 w 5252311"/>
              <a:gd name="connsiteY14222" fmla="*/ 2520317 h 5873374"/>
              <a:gd name="connsiteX14223" fmla="*/ 211309 w 5252311"/>
              <a:gd name="connsiteY14223" fmla="*/ 2515353 h 5873374"/>
              <a:gd name="connsiteX14224" fmla="*/ 3734173 w 5252311"/>
              <a:gd name="connsiteY14224" fmla="*/ 2514661 h 5873374"/>
              <a:gd name="connsiteX14225" fmla="*/ 3726865 w 5252311"/>
              <a:gd name="connsiteY14225" fmla="*/ 2523180 h 5873374"/>
              <a:gd name="connsiteX14226" fmla="*/ 3727882 w 5252311"/>
              <a:gd name="connsiteY14226" fmla="*/ 2517965 h 5873374"/>
              <a:gd name="connsiteX14227" fmla="*/ 3734173 w 5252311"/>
              <a:gd name="connsiteY14227" fmla="*/ 2514661 h 5873374"/>
              <a:gd name="connsiteX14228" fmla="*/ 3680732 w 5252311"/>
              <a:gd name="connsiteY14228" fmla="*/ 2511673 h 5873374"/>
              <a:gd name="connsiteX14229" fmla="*/ 3674377 w 5252311"/>
              <a:gd name="connsiteY14229" fmla="*/ 2513705 h 5873374"/>
              <a:gd name="connsiteX14230" fmla="*/ 3676220 w 5252311"/>
              <a:gd name="connsiteY14230" fmla="*/ 2515868 h 5873374"/>
              <a:gd name="connsiteX14231" fmla="*/ 3680732 w 5252311"/>
              <a:gd name="connsiteY14231" fmla="*/ 2511673 h 5873374"/>
              <a:gd name="connsiteX14232" fmla="*/ 2780246 w 5252311"/>
              <a:gd name="connsiteY14232" fmla="*/ 2510022 h 5873374"/>
              <a:gd name="connsiteX14233" fmla="*/ 2774845 w 5252311"/>
              <a:gd name="connsiteY14233" fmla="*/ 2532526 h 5873374"/>
              <a:gd name="connsiteX14234" fmla="*/ 2773510 w 5252311"/>
              <a:gd name="connsiteY14234" fmla="*/ 2527373 h 5873374"/>
              <a:gd name="connsiteX14235" fmla="*/ 2776243 w 5252311"/>
              <a:gd name="connsiteY14235" fmla="*/ 2514277 h 5873374"/>
              <a:gd name="connsiteX14236" fmla="*/ 2780246 w 5252311"/>
              <a:gd name="connsiteY14236" fmla="*/ 2510022 h 5873374"/>
              <a:gd name="connsiteX14237" fmla="*/ 2653555 w 5252311"/>
              <a:gd name="connsiteY14237" fmla="*/ 2509048 h 5873374"/>
              <a:gd name="connsiteX14238" fmla="*/ 2655128 w 5252311"/>
              <a:gd name="connsiteY14238" fmla="*/ 2517012 h 5873374"/>
              <a:gd name="connsiteX14239" fmla="*/ 2651633 w 5252311"/>
              <a:gd name="connsiteY14239" fmla="*/ 2528142 h 5873374"/>
              <a:gd name="connsiteX14240" fmla="*/ 2641529 w 5252311"/>
              <a:gd name="connsiteY14240" fmla="*/ 2538183 h 5873374"/>
              <a:gd name="connsiteX14241" fmla="*/ 2644071 w 5252311"/>
              <a:gd name="connsiteY14241" fmla="*/ 2520830 h 5873374"/>
              <a:gd name="connsiteX14242" fmla="*/ 2653555 w 5252311"/>
              <a:gd name="connsiteY14242" fmla="*/ 2509048 h 5873374"/>
              <a:gd name="connsiteX14243" fmla="*/ 3293112 w 5252311"/>
              <a:gd name="connsiteY14243" fmla="*/ 2505885 h 5873374"/>
              <a:gd name="connsiteX14244" fmla="*/ 3287711 w 5252311"/>
              <a:gd name="connsiteY14244" fmla="*/ 2509385 h 5873374"/>
              <a:gd name="connsiteX14245" fmla="*/ 3288473 w 5252311"/>
              <a:gd name="connsiteY14245" fmla="*/ 2517841 h 5873374"/>
              <a:gd name="connsiteX14246" fmla="*/ 3293112 w 5252311"/>
              <a:gd name="connsiteY14246" fmla="*/ 2505885 h 5873374"/>
              <a:gd name="connsiteX14247" fmla="*/ 3377054 w 5252311"/>
              <a:gd name="connsiteY14247" fmla="*/ 2503589 h 5873374"/>
              <a:gd name="connsiteX14248" fmla="*/ 3386712 w 5252311"/>
              <a:gd name="connsiteY14248" fmla="*/ 2503906 h 5873374"/>
              <a:gd name="connsiteX14249" fmla="*/ 3389191 w 5252311"/>
              <a:gd name="connsiteY14249" fmla="*/ 2508357 h 5873374"/>
              <a:gd name="connsiteX14250" fmla="*/ 3394147 w 5252311"/>
              <a:gd name="connsiteY14250" fmla="*/ 2517130 h 5873374"/>
              <a:gd name="connsiteX14251" fmla="*/ 3395227 w 5252311"/>
              <a:gd name="connsiteY14251" fmla="*/ 2521581 h 5873374"/>
              <a:gd name="connsiteX14252" fmla="*/ 3385505 w 5252311"/>
              <a:gd name="connsiteY14252" fmla="*/ 2523488 h 5873374"/>
              <a:gd name="connsiteX14253" fmla="*/ 3381947 w 5252311"/>
              <a:gd name="connsiteY14253" fmla="*/ 2520371 h 5873374"/>
              <a:gd name="connsiteX14254" fmla="*/ 3376736 w 5252311"/>
              <a:gd name="connsiteY14254" fmla="*/ 2513126 h 5873374"/>
              <a:gd name="connsiteX14255" fmla="*/ 3377054 w 5252311"/>
              <a:gd name="connsiteY14255" fmla="*/ 2503589 h 5873374"/>
              <a:gd name="connsiteX14256" fmla="*/ 3527464 w 5252311"/>
              <a:gd name="connsiteY14256" fmla="*/ 2501872 h 5873374"/>
              <a:gd name="connsiteX14257" fmla="*/ 3521364 w 5252311"/>
              <a:gd name="connsiteY14257" fmla="*/ 2514841 h 5873374"/>
              <a:gd name="connsiteX14258" fmla="*/ 3513675 w 5252311"/>
              <a:gd name="connsiteY14258" fmla="*/ 2514714 h 5873374"/>
              <a:gd name="connsiteX14259" fmla="*/ 3527464 w 5252311"/>
              <a:gd name="connsiteY14259" fmla="*/ 2501872 h 5873374"/>
              <a:gd name="connsiteX14260" fmla="*/ 2605500 w 5252311"/>
              <a:gd name="connsiteY14260" fmla="*/ 2500547 h 5873374"/>
              <a:gd name="connsiteX14261" fmla="*/ 2597239 w 5252311"/>
              <a:gd name="connsiteY14261" fmla="*/ 2520953 h 5873374"/>
              <a:gd name="connsiteX14262" fmla="*/ 2598955 w 5252311"/>
              <a:gd name="connsiteY14262" fmla="*/ 2501690 h 5873374"/>
              <a:gd name="connsiteX14263" fmla="*/ 2605500 w 5252311"/>
              <a:gd name="connsiteY14263" fmla="*/ 2500547 h 5873374"/>
              <a:gd name="connsiteX14264" fmla="*/ 3246288 w 5252311"/>
              <a:gd name="connsiteY14264" fmla="*/ 2499368 h 5873374"/>
              <a:gd name="connsiteX14265" fmla="*/ 3250601 w 5252311"/>
              <a:gd name="connsiteY14265" fmla="*/ 2501680 h 5873374"/>
              <a:gd name="connsiteX14266" fmla="*/ 3241387 w 5252311"/>
              <a:gd name="connsiteY14266" fmla="*/ 2519608 h 5873374"/>
              <a:gd name="connsiteX14267" fmla="*/ 3232491 w 5252311"/>
              <a:gd name="connsiteY14267" fmla="*/ 2527046 h 5873374"/>
              <a:gd name="connsiteX14268" fmla="*/ 3228996 w 5252311"/>
              <a:gd name="connsiteY14268" fmla="*/ 2521006 h 5873374"/>
              <a:gd name="connsiteX14269" fmla="*/ 3234778 w 5252311"/>
              <a:gd name="connsiteY14269" fmla="*/ 2507400 h 5873374"/>
              <a:gd name="connsiteX14270" fmla="*/ 3246288 w 5252311"/>
              <a:gd name="connsiteY14270" fmla="*/ 2499368 h 5873374"/>
              <a:gd name="connsiteX14271" fmla="*/ 3338482 w 5252311"/>
              <a:gd name="connsiteY14271" fmla="*/ 2498576 h 5873374"/>
              <a:gd name="connsiteX14272" fmla="*/ 3334988 w 5252311"/>
              <a:gd name="connsiteY14272" fmla="*/ 2503725 h 5873374"/>
              <a:gd name="connsiteX14273" fmla="*/ 3336195 w 5252311"/>
              <a:gd name="connsiteY14273" fmla="*/ 2509065 h 5873374"/>
              <a:gd name="connsiteX14274" fmla="*/ 3339690 w 5252311"/>
              <a:gd name="connsiteY14274" fmla="*/ 2503917 h 5873374"/>
              <a:gd name="connsiteX14275" fmla="*/ 3338482 w 5252311"/>
              <a:gd name="connsiteY14275" fmla="*/ 2498576 h 5873374"/>
              <a:gd name="connsiteX14276" fmla="*/ 3470464 w 5252311"/>
              <a:gd name="connsiteY14276" fmla="*/ 2496469 h 5873374"/>
              <a:gd name="connsiteX14277" fmla="*/ 3466906 w 5252311"/>
              <a:gd name="connsiteY14277" fmla="*/ 2501808 h 5873374"/>
              <a:gd name="connsiteX14278" fmla="*/ 3461186 w 5252311"/>
              <a:gd name="connsiteY14278" fmla="*/ 2508802 h 5873374"/>
              <a:gd name="connsiteX14279" fmla="*/ 3455912 w 5252311"/>
              <a:gd name="connsiteY14279" fmla="*/ 2508991 h 5873374"/>
              <a:gd name="connsiteX14280" fmla="*/ 3459915 w 5252311"/>
              <a:gd name="connsiteY14280" fmla="*/ 2496596 h 5873374"/>
              <a:gd name="connsiteX14281" fmla="*/ 3470464 w 5252311"/>
              <a:gd name="connsiteY14281" fmla="*/ 2496469 h 5873374"/>
              <a:gd name="connsiteX14282" fmla="*/ 225574 w 5252311"/>
              <a:gd name="connsiteY14282" fmla="*/ 2492283 h 5873374"/>
              <a:gd name="connsiteX14283" fmla="*/ 240507 w 5252311"/>
              <a:gd name="connsiteY14283" fmla="*/ 2505822 h 5873374"/>
              <a:gd name="connsiteX14284" fmla="*/ 230086 w 5252311"/>
              <a:gd name="connsiteY14284" fmla="*/ 2505124 h 5873374"/>
              <a:gd name="connsiteX14285" fmla="*/ 227544 w 5252311"/>
              <a:gd name="connsiteY14285" fmla="*/ 2496606 h 5873374"/>
              <a:gd name="connsiteX14286" fmla="*/ 225574 w 5252311"/>
              <a:gd name="connsiteY14286" fmla="*/ 2492283 h 5873374"/>
              <a:gd name="connsiteX14287" fmla="*/ 3672344 w 5252311"/>
              <a:gd name="connsiteY14287" fmla="*/ 2491648 h 5873374"/>
              <a:gd name="connsiteX14288" fmla="*/ 3663448 w 5252311"/>
              <a:gd name="connsiteY14288" fmla="*/ 2499086 h 5873374"/>
              <a:gd name="connsiteX14289" fmla="*/ 3654170 w 5252311"/>
              <a:gd name="connsiteY14289" fmla="*/ 2512438 h 5873374"/>
              <a:gd name="connsiteX14290" fmla="*/ 3672344 w 5252311"/>
              <a:gd name="connsiteY14290" fmla="*/ 2491648 h 5873374"/>
              <a:gd name="connsiteX14291" fmla="*/ 3428461 w 5252311"/>
              <a:gd name="connsiteY14291" fmla="*/ 2491319 h 5873374"/>
              <a:gd name="connsiteX14292" fmla="*/ 3429859 w 5252311"/>
              <a:gd name="connsiteY14292" fmla="*/ 2500918 h 5873374"/>
              <a:gd name="connsiteX14293" fmla="*/ 3421472 w 5252311"/>
              <a:gd name="connsiteY14293" fmla="*/ 2500537 h 5873374"/>
              <a:gd name="connsiteX14294" fmla="*/ 3428461 w 5252311"/>
              <a:gd name="connsiteY14294" fmla="*/ 2491319 h 5873374"/>
              <a:gd name="connsiteX14295" fmla="*/ 2588533 w 5252311"/>
              <a:gd name="connsiteY14295" fmla="*/ 2489488 h 5873374"/>
              <a:gd name="connsiteX14296" fmla="*/ 2590058 w 5252311"/>
              <a:gd name="connsiteY14296" fmla="*/ 2495716 h 5873374"/>
              <a:gd name="connsiteX14297" fmla="*/ 2582433 w 5252311"/>
              <a:gd name="connsiteY14297" fmla="*/ 2502834 h 5873374"/>
              <a:gd name="connsiteX14298" fmla="*/ 2588533 w 5252311"/>
              <a:gd name="connsiteY14298" fmla="*/ 2489488 h 5873374"/>
              <a:gd name="connsiteX14299" fmla="*/ 3921946 w 5252311"/>
              <a:gd name="connsiteY14299" fmla="*/ 2488085 h 5873374"/>
              <a:gd name="connsiteX14300" fmla="*/ 3924996 w 5252311"/>
              <a:gd name="connsiteY14300" fmla="*/ 2496095 h 5873374"/>
              <a:gd name="connsiteX14301" fmla="*/ 3921629 w 5252311"/>
              <a:gd name="connsiteY14301" fmla="*/ 2496859 h 5873374"/>
              <a:gd name="connsiteX14302" fmla="*/ 3918578 w 5252311"/>
              <a:gd name="connsiteY14302" fmla="*/ 2488850 h 5873374"/>
              <a:gd name="connsiteX14303" fmla="*/ 3921946 w 5252311"/>
              <a:gd name="connsiteY14303" fmla="*/ 2488085 h 5873374"/>
              <a:gd name="connsiteX14304" fmla="*/ 3483300 w 5252311"/>
              <a:gd name="connsiteY14304" fmla="*/ 2486234 h 5873374"/>
              <a:gd name="connsiteX14305" fmla="*/ 3486477 w 5252311"/>
              <a:gd name="connsiteY14305" fmla="*/ 2489857 h 5873374"/>
              <a:gd name="connsiteX14306" fmla="*/ 3480885 w 5252311"/>
              <a:gd name="connsiteY14306" fmla="*/ 2493163 h 5873374"/>
              <a:gd name="connsiteX14307" fmla="*/ 3477708 w 5252311"/>
              <a:gd name="connsiteY14307" fmla="*/ 2489539 h 5873374"/>
              <a:gd name="connsiteX14308" fmla="*/ 3483300 w 5252311"/>
              <a:gd name="connsiteY14308" fmla="*/ 2486234 h 5873374"/>
              <a:gd name="connsiteX14309" fmla="*/ 3825740 w 5252311"/>
              <a:gd name="connsiteY14309" fmla="*/ 2486116 h 5873374"/>
              <a:gd name="connsiteX14310" fmla="*/ 3827837 w 5252311"/>
              <a:gd name="connsiteY14310" fmla="*/ 2490627 h 5873374"/>
              <a:gd name="connsiteX14311" fmla="*/ 3823262 w 5252311"/>
              <a:gd name="connsiteY14311" fmla="*/ 2496415 h 5873374"/>
              <a:gd name="connsiteX14312" fmla="*/ 3817606 w 5252311"/>
              <a:gd name="connsiteY14312" fmla="*/ 2507285 h 5873374"/>
              <a:gd name="connsiteX14313" fmla="*/ 3808837 w 5252311"/>
              <a:gd name="connsiteY14313" fmla="*/ 2508556 h 5873374"/>
              <a:gd name="connsiteX14314" fmla="*/ 3812332 w 5252311"/>
              <a:gd name="connsiteY14314" fmla="*/ 2497242 h 5873374"/>
              <a:gd name="connsiteX14315" fmla="*/ 3814874 w 5252311"/>
              <a:gd name="connsiteY14315" fmla="*/ 2495464 h 5873374"/>
              <a:gd name="connsiteX14316" fmla="*/ 3825740 w 5252311"/>
              <a:gd name="connsiteY14316" fmla="*/ 2486116 h 5873374"/>
              <a:gd name="connsiteX14317" fmla="*/ 3561650 w 5252311"/>
              <a:gd name="connsiteY14317" fmla="*/ 2486098 h 5873374"/>
              <a:gd name="connsiteX14318" fmla="*/ 3567115 w 5252311"/>
              <a:gd name="connsiteY14318" fmla="*/ 2492464 h 5873374"/>
              <a:gd name="connsiteX14319" fmla="*/ 3538583 w 5252311"/>
              <a:gd name="connsiteY14319" fmla="*/ 2524186 h 5873374"/>
              <a:gd name="connsiteX14320" fmla="*/ 3544747 w 5252311"/>
              <a:gd name="connsiteY14320" fmla="*/ 2504286 h 5873374"/>
              <a:gd name="connsiteX14321" fmla="*/ 3561650 w 5252311"/>
              <a:gd name="connsiteY14321" fmla="*/ 2486098 h 5873374"/>
              <a:gd name="connsiteX14322" fmla="*/ 3519632 w 5252311"/>
              <a:gd name="connsiteY14322" fmla="*/ 2484357 h 5873374"/>
              <a:gd name="connsiteX14323" fmla="*/ 3523206 w 5252311"/>
              <a:gd name="connsiteY14323" fmla="*/ 2487695 h 5873374"/>
              <a:gd name="connsiteX14324" fmla="*/ 3521427 w 5252311"/>
              <a:gd name="connsiteY14324" fmla="*/ 2492908 h 5873374"/>
              <a:gd name="connsiteX14325" fmla="*/ 3518059 w 5252311"/>
              <a:gd name="connsiteY14325" fmla="*/ 2489602 h 5873374"/>
              <a:gd name="connsiteX14326" fmla="*/ 3519632 w 5252311"/>
              <a:gd name="connsiteY14326" fmla="*/ 2484357 h 5873374"/>
              <a:gd name="connsiteX14327" fmla="*/ 3272460 w 5252311"/>
              <a:gd name="connsiteY14327" fmla="*/ 2483879 h 5873374"/>
              <a:gd name="connsiteX14328" fmla="*/ 3275891 w 5252311"/>
              <a:gd name="connsiteY14328" fmla="*/ 2485403 h 5873374"/>
              <a:gd name="connsiteX14329" fmla="*/ 3272206 w 5252311"/>
              <a:gd name="connsiteY14329" fmla="*/ 2490873 h 5873374"/>
              <a:gd name="connsiteX14330" fmla="*/ 3268774 w 5252311"/>
              <a:gd name="connsiteY14330" fmla="*/ 2489346 h 5873374"/>
              <a:gd name="connsiteX14331" fmla="*/ 3272460 w 5252311"/>
              <a:gd name="connsiteY14331" fmla="*/ 2483879 h 5873374"/>
              <a:gd name="connsiteX14332" fmla="*/ 2737353 w 5252311"/>
              <a:gd name="connsiteY14332" fmla="*/ 2481413 h 5873374"/>
              <a:gd name="connsiteX14333" fmla="*/ 2737480 w 5252311"/>
              <a:gd name="connsiteY14333" fmla="*/ 2488089 h 5873374"/>
              <a:gd name="connsiteX14334" fmla="*/ 2735447 w 5252311"/>
              <a:gd name="connsiteY14334" fmla="*/ 2485927 h 5873374"/>
              <a:gd name="connsiteX14335" fmla="*/ 2737353 w 5252311"/>
              <a:gd name="connsiteY14335" fmla="*/ 2481413 h 5873374"/>
              <a:gd name="connsiteX14336" fmla="*/ 3347124 w 5252311"/>
              <a:gd name="connsiteY14336" fmla="*/ 2473974 h 5873374"/>
              <a:gd name="connsiteX14337" fmla="*/ 3329078 w 5252311"/>
              <a:gd name="connsiteY14337" fmla="*/ 2477217 h 5873374"/>
              <a:gd name="connsiteX14338" fmla="*/ 3318212 w 5252311"/>
              <a:gd name="connsiteY14338" fmla="*/ 2481537 h 5873374"/>
              <a:gd name="connsiteX14339" fmla="*/ 3309189 w 5252311"/>
              <a:gd name="connsiteY14339" fmla="*/ 2498450 h 5873374"/>
              <a:gd name="connsiteX14340" fmla="*/ 3304042 w 5252311"/>
              <a:gd name="connsiteY14340" fmla="*/ 2514597 h 5873374"/>
              <a:gd name="connsiteX14341" fmla="*/ 3322342 w 5252311"/>
              <a:gd name="connsiteY14341" fmla="*/ 2503662 h 5873374"/>
              <a:gd name="connsiteX14342" fmla="*/ 3348014 w 5252311"/>
              <a:gd name="connsiteY14342" fmla="*/ 2483320 h 5873374"/>
              <a:gd name="connsiteX14343" fmla="*/ 3352970 w 5252311"/>
              <a:gd name="connsiteY14343" fmla="*/ 2476832 h 5873374"/>
              <a:gd name="connsiteX14344" fmla="*/ 3347124 w 5252311"/>
              <a:gd name="connsiteY14344" fmla="*/ 2473974 h 5873374"/>
              <a:gd name="connsiteX14345" fmla="*/ 2848573 w 5252311"/>
              <a:gd name="connsiteY14345" fmla="*/ 2473043 h 5873374"/>
              <a:gd name="connsiteX14346" fmla="*/ 2851225 w 5252311"/>
              <a:gd name="connsiteY14346" fmla="*/ 2474295 h 5873374"/>
              <a:gd name="connsiteX14347" fmla="*/ 2845824 w 5252311"/>
              <a:gd name="connsiteY14347" fmla="*/ 2486562 h 5873374"/>
              <a:gd name="connsiteX14348" fmla="*/ 2842138 w 5252311"/>
              <a:gd name="connsiteY14348" fmla="*/ 2495398 h 5873374"/>
              <a:gd name="connsiteX14349" fmla="*/ 2828222 w 5252311"/>
              <a:gd name="connsiteY14349" fmla="*/ 2522291 h 5873374"/>
              <a:gd name="connsiteX14350" fmla="*/ 2827078 w 5252311"/>
              <a:gd name="connsiteY14350" fmla="*/ 2514342 h 5873374"/>
              <a:gd name="connsiteX14351" fmla="*/ 2831908 w 5252311"/>
              <a:gd name="connsiteY14351" fmla="*/ 2497494 h 5873374"/>
              <a:gd name="connsiteX14352" fmla="*/ 2848573 w 5252311"/>
              <a:gd name="connsiteY14352" fmla="*/ 2473043 h 5873374"/>
              <a:gd name="connsiteX14353" fmla="*/ 3532801 w 5252311"/>
              <a:gd name="connsiteY14353" fmla="*/ 2470466 h 5873374"/>
              <a:gd name="connsiteX14354" fmla="*/ 3536233 w 5252311"/>
              <a:gd name="connsiteY14354" fmla="*/ 2472185 h 5873374"/>
              <a:gd name="connsiteX14355" fmla="*/ 3532611 w 5252311"/>
              <a:gd name="connsiteY14355" fmla="*/ 2475744 h 5873374"/>
              <a:gd name="connsiteX14356" fmla="*/ 3529179 w 5252311"/>
              <a:gd name="connsiteY14356" fmla="*/ 2474029 h 5873374"/>
              <a:gd name="connsiteX14357" fmla="*/ 3532801 w 5252311"/>
              <a:gd name="connsiteY14357" fmla="*/ 2470466 h 5873374"/>
              <a:gd name="connsiteX14358" fmla="*/ 3441615 w 5252311"/>
              <a:gd name="connsiteY14358" fmla="*/ 2467224 h 5873374"/>
              <a:gd name="connsiteX14359" fmla="*/ 3444983 w 5252311"/>
              <a:gd name="connsiteY14359" fmla="*/ 2470847 h 5873374"/>
              <a:gd name="connsiteX14360" fmla="*/ 3441361 w 5252311"/>
              <a:gd name="connsiteY14360" fmla="*/ 2474217 h 5873374"/>
              <a:gd name="connsiteX14361" fmla="*/ 3437993 w 5252311"/>
              <a:gd name="connsiteY14361" fmla="*/ 2470594 h 5873374"/>
              <a:gd name="connsiteX14362" fmla="*/ 3441615 w 5252311"/>
              <a:gd name="connsiteY14362" fmla="*/ 2467224 h 5873374"/>
              <a:gd name="connsiteX14363" fmla="*/ 3141368 w 5252311"/>
              <a:gd name="connsiteY14363" fmla="*/ 2466843 h 5873374"/>
              <a:gd name="connsiteX14364" fmla="*/ 3146515 w 5252311"/>
              <a:gd name="connsiteY14364" fmla="*/ 2470530 h 5873374"/>
              <a:gd name="connsiteX14365" fmla="*/ 3141114 w 5252311"/>
              <a:gd name="connsiteY14365" fmla="*/ 2473837 h 5873374"/>
              <a:gd name="connsiteX14366" fmla="*/ 3135967 w 5252311"/>
              <a:gd name="connsiteY14366" fmla="*/ 2470150 h 5873374"/>
              <a:gd name="connsiteX14367" fmla="*/ 3141368 w 5252311"/>
              <a:gd name="connsiteY14367" fmla="*/ 2466843 h 5873374"/>
              <a:gd name="connsiteX14368" fmla="*/ 3114679 w 5252311"/>
              <a:gd name="connsiteY14368" fmla="*/ 2465834 h 5873374"/>
              <a:gd name="connsiteX14369" fmla="*/ 3102161 w 5252311"/>
              <a:gd name="connsiteY14369" fmla="*/ 2495272 h 5873374"/>
              <a:gd name="connsiteX14370" fmla="*/ 3100827 w 5252311"/>
              <a:gd name="connsiteY14370" fmla="*/ 2500487 h 5873374"/>
              <a:gd name="connsiteX14371" fmla="*/ 3088118 w 5252311"/>
              <a:gd name="connsiteY14371" fmla="*/ 2532017 h 5873374"/>
              <a:gd name="connsiteX14372" fmla="*/ 3082145 w 5252311"/>
              <a:gd name="connsiteY14372" fmla="*/ 2550267 h 5873374"/>
              <a:gd name="connsiteX14373" fmla="*/ 3080810 w 5252311"/>
              <a:gd name="connsiteY14373" fmla="*/ 2558725 h 5873374"/>
              <a:gd name="connsiteX14374" fmla="*/ 3100700 w 5252311"/>
              <a:gd name="connsiteY14374" fmla="*/ 2516313 h 5873374"/>
              <a:gd name="connsiteX14375" fmla="*/ 3114362 w 5252311"/>
              <a:gd name="connsiteY14375" fmla="*/ 2475501 h 5873374"/>
              <a:gd name="connsiteX14376" fmla="*/ 3114679 w 5252311"/>
              <a:gd name="connsiteY14376" fmla="*/ 2465834 h 5873374"/>
              <a:gd name="connsiteX14377" fmla="*/ 3469765 w 5252311"/>
              <a:gd name="connsiteY14377" fmla="*/ 2464679 h 5873374"/>
              <a:gd name="connsiteX14378" fmla="*/ 3473197 w 5252311"/>
              <a:gd name="connsiteY14378" fmla="*/ 2466398 h 5873374"/>
              <a:gd name="connsiteX14379" fmla="*/ 3469575 w 5252311"/>
              <a:gd name="connsiteY14379" fmla="*/ 2469957 h 5873374"/>
              <a:gd name="connsiteX14380" fmla="*/ 3466143 w 5252311"/>
              <a:gd name="connsiteY14380" fmla="*/ 2468242 h 5873374"/>
              <a:gd name="connsiteX14381" fmla="*/ 3469765 w 5252311"/>
              <a:gd name="connsiteY14381" fmla="*/ 2464679 h 5873374"/>
              <a:gd name="connsiteX14382" fmla="*/ 3846328 w 5252311"/>
              <a:gd name="connsiteY14382" fmla="*/ 2460812 h 5873374"/>
              <a:gd name="connsiteX14383" fmla="*/ 3845439 w 5252311"/>
              <a:gd name="connsiteY14383" fmla="*/ 2466023 h 5873374"/>
              <a:gd name="connsiteX14384" fmla="*/ 3837559 w 5252311"/>
              <a:gd name="connsiteY14384" fmla="*/ 2470984 h 5873374"/>
              <a:gd name="connsiteX14385" fmla="*/ 3838449 w 5252311"/>
              <a:gd name="connsiteY14385" fmla="*/ 2465770 h 5873374"/>
              <a:gd name="connsiteX14386" fmla="*/ 3846328 w 5252311"/>
              <a:gd name="connsiteY14386" fmla="*/ 2460812 h 5873374"/>
              <a:gd name="connsiteX14387" fmla="*/ 3396181 w 5252311"/>
              <a:gd name="connsiteY14387" fmla="*/ 2460613 h 5873374"/>
              <a:gd name="connsiteX14388" fmla="*/ 3378515 w 5252311"/>
              <a:gd name="connsiteY14388" fmla="*/ 2483374 h 5873374"/>
              <a:gd name="connsiteX14389" fmla="*/ 3378643 w 5252311"/>
              <a:gd name="connsiteY14389" fmla="*/ 2479812 h 5873374"/>
              <a:gd name="connsiteX14390" fmla="*/ 3383345 w 5252311"/>
              <a:gd name="connsiteY14390" fmla="*/ 2474534 h 5873374"/>
              <a:gd name="connsiteX14391" fmla="*/ 3396181 w 5252311"/>
              <a:gd name="connsiteY14391" fmla="*/ 2460613 h 5873374"/>
              <a:gd name="connsiteX14392" fmla="*/ 3756286 w 5252311"/>
              <a:gd name="connsiteY14392" fmla="*/ 2457506 h 5873374"/>
              <a:gd name="connsiteX14393" fmla="*/ 3744404 w 5252311"/>
              <a:gd name="connsiteY14393" fmla="*/ 2484269 h 5873374"/>
              <a:gd name="connsiteX14394" fmla="*/ 3729915 w 5252311"/>
              <a:gd name="connsiteY14394" fmla="*/ 2501817 h 5873374"/>
              <a:gd name="connsiteX14395" fmla="*/ 3723878 w 5252311"/>
              <a:gd name="connsiteY14395" fmla="*/ 2508431 h 5873374"/>
              <a:gd name="connsiteX14396" fmla="*/ 3715364 w 5252311"/>
              <a:gd name="connsiteY14396" fmla="*/ 2520444 h 5873374"/>
              <a:gd name="connsiteX14397" fmla="*/ 3711678 w 5252311"/>
              <a:gd name="connsiteY14397" fmla="*/ 2529474 h 5873374"/>
              <a:gd name="connsiteX14398" fmla="*/ 3705641 w 5252311"/>
              <a:gd name="connsiteY14398" fmla="*/ 2535767 h 5873374"/>
              <a:gd name="connsiteX14399" fmla="*/ 3689184 w 5252311"/>
              <a:gd name="connsiteY14399" fmla="*/ 2548165 h 5873374"/>
              <a:gd name="connsiteX14400" fmla="*/ 3679970 w 5252311"/>
              <a:gd name="connsiteY14400" fmla="*/ 2555730 h 5873374"/>
              <a:gd name="connsiteX14401" fmla="*/ 3672344 w 5252311"/>
              <a:gd name="connsiteY14401" fmla="*/ 2562980 h 5873374"/>
              <a:gd name="connsiteX14402" fmla="*/ 3669231 w 5252311"/>
              <a:gd name="connsiteY14402" fmla="*/ 2560883 h 5873374"/>
              <a:gd name="connsiteX14403" fmla="*/ 3673869 w 5252311"/>
              <a:gd name="connsiteY14403" fmla="*/ 2554522 h 5873374"/>
              <a:gd name="connsiteX14404" fmla="*/ 3680414 w 5252311"/>
              <a:gd name="connsiteY14404" fmla="*/ 2548105 h 5873374"/>
              <a:gd name="connsiteX14405" fmla="*/ 3691407 w 5252311"/>
              <a:gd name="connsiteY14405" fmla="*/ 2535131 h 5873374"/>
              <a:gd name="connsiteX14406" fmla="*/ 3708755 w 5252311"/>
              <a:gd name="connsiteY14406" fmla="*/ 2510971 h 5873374"/>
              <a:gd name="connsiteX14407" fmla="*/ 3721718 w 5252311"/>
              <a:gd name="connsiteY14407" fmla="*/ 2492980 h 5873374"/>
              <a:gd name="connsiteX14408" fmla="*/ 3724895 w 5252311"/>
              <a:gd name="connsiteY14408" fmla="*/ 2488022 h 5873374"/>
              <a:gd name="connsiteX14409" fmla="*/ 3732076 w 5252311"/>
              <a:gd name="connsiteY14409" fmla="*/ 2479505 h 5873374"/>
              <a:gd name="connsiteX14410" fmla="*/ 3733092 w 5252311"/>
              <a:gd name="connsiteY14410" fmla="*/ 2468950 h 5873374"/>
              <a:gd name="connsiteX14411" fmla="*/ 3729661 w 5252311"/>
              <a:gd name="connsiteY14411" fmla="*/ 2466087 h 5873374"/>
              <a:gd name="connsiteX14412" fmla="*/ 3738176 w 5252311"/>
              <a:gd name="connsiteY14412" fmla="*/ 2463035 h 5873374"/>
              <a:gd name="connsiteX14413" fmla="*/ 3748979 w 5252311"/>
              <a:gd name="connsiteY14413" fmla="*/ 2461130 h 5873374"/>
              <a:gd name="connsiteX14414" fmla="*/ 3756286 w 5252311"/>
              <a:gd name="connsiteY14414" fmla="*/ 2457506 h 5873374"/>
              <a:gd name="connsiteX14415" fmla="*/ 3678826 w 5252311"/>
              <a:gd name="connsiteY14415" fmla="*/ 2452930 h 5873374"/>
              <a:gd name="connsiteX14416" fmla="*/ 3669040 w 5252311"/>
              <a:gd name="connsiteY14416" fmla="*/ 2461132 h 5873374"/>
              <a:gd name="connsiteX14417" fmla="*/ 3663130 w 5252311"/>
              <a:gd name="connsiteY14417" fmla="*/ 2470984 h 5873374"/>
              <a:gd name="connsiteX14418" fmla="*/ 3673106 w 5252311"/>
              <a:gd name="connsiteY14418" fmla="*/ 2461320 h 5873374"/>
              <a:gd name="connsiteX14419" fmla="*/ 2879439 w 5252311"/>
              <a:gd name="connsiteY14419" fmla="*/ 2446825 h 5873374"/>
              <a:gd name="connsiteX14420" fmla="*/ 2870034 w 5252311"/>
              <a:gd name="connsiteY14420" fmla="*/ 2483700 h 5873374"/>
              <a:gd name="connsiteX14421" fmla="*/ 2860566 w 5252311"/>
              <a:gd name="connsiteY14421" fmla="*/ 2511801 h 5873374"/>
              <a:gd name="connsiteX14422" fmla="*/ 2857770 w 5252311"/>
              <a:gd name="connsiteY14422" fmla="*/ 2521208 h 5873374"/>
              <a:gd name="connsiteX14423" fmla="*/ 2854212 w 5252311"/>
              <a:gd name="connsiteY14423" fmla="*/ 2528839 h 5873374"/>
              <a:gd name="connsiteX14424" fmla="*/ 2844998 w 5252311"/>
              <a:gd name="connsiteY14424" fmla="*/ 2543970 h 5873374"/>
              <a:gd name="connsiteX14425" fmla="*/ 2844045 w 5252311"/>
              <a:gd name="connsiteY14425" fmla="*/ 2534240 h 5873374"/>
              <a:gd name="connsiteX14426" fmla="*/ 2848302 w 5252311"/>
              <a:gd name="connsiteY14426" fmla="*/ 2517713 h 5873374"/>
              <a:gd name="connsiteX14427" fmla="*/ 2856372 w 5252311"/>
              <a:gd name="connsiteY14427" fmla="*/ 2493428 h 5873374"/>
              <a:gd name="connsiteX14428" fmla="*/ 2868573 w 5252311"/>
              <a:gd name="connsiteY14428" fmla="*/ 2461385 h 5873374"/>
              <a:gd name="connsiteX14429" fmla="*/ 2879439 w 5252311"/>
              <a:gd name="connsiteY14429" fmla="*/ 2446825 h 5873374"/>
              <a:gd name="connsiteX14430" fmla="*/ 3445872 w 5252311"/>
              <a:gd name="connsiteY14430" fmla="*/ 2446248 h 5873374"/>
              <a:gd name="connsiteX14431" fmla="*/ 3449240 w 5252311"/>
              <a:gd name="connsiteY14431" fmla="*/ 2450060 h 5873374"/>
              <a:gd name="connsiteX14432" fmla="*/ 3445682 w 5252311"/>
              <a:gd name="connsiteY14432" fmla="*/ 2451523 h 5873374"/>
              <a:gd name="connsiteX14433" fmla="*/ 3442314 w 5252311"/>
              <a:gd name="connsiteY14433" fmla="*/ 2447709 h 5873374"/>
              <a:gd name="connsiteX14434" fmla="*/ 3445872 w 5252311"/>
              <a:gd name="connsiteY14434" fmla="*/ 2446248 h 5873374"/>
              <a:gd name="connsiteX14435" fmla="*/ 3045822 w 5252311"/>
              <a:gd name="connsiteY14435" fmla="*/ 2445904 h 5873374"/>
              <a:gd name="connsiteX14436" fmla="*/ 3052470 w 5252311"/>
              <a:gd name="connsiteY14436" fmla="*/ 2449618 h 5873374"/>
              <a:gd name="connsiteX14437" fmla="*/ 3043765 w 5252311"/>
              <a:gd name="connsiteY14437" fmla="*/ 2452094 h 5873374"/>
              <a:gd name="connsiteX14438" fmla="*/ 3037029 w 5252311"/>
              <a:gd name="connsiteY14438" fmla="*/ 2448343 h 5873374"/>
              <a:gd name="connsiteX14439" fmla="*/ 3045822 w 5252311"/>
              <a:gd name="connsiteY14439" fmla="*/ 2445904 h 5873374"/>
              <a:gd name="connsiteX14440" fmla="*/ 3579443 w 5252311"/>
              <a:gd name="connsiteY14440" fmla="*/ 2442303 h 5873374"/>
              <a:gd name="connsiteX14441" fmla="*/ 3582875 w 5252311"/>
              <a:gd name="connsiteY14441" fmla="*/ 2444019 h 5873374"/>
              <a:gd name="connsiteX14442" fmla="*/ 3579253 w 5252311"/>
              <a:gd name="connsiteY14442" fmla="*/ 2447578 h 5873374"/>
              <a:gd name="connsiteX14443" fmla="*/ 3575821 w 5252311"/>
              <a:gd name="connsiteY14443" fmla="*/ 2445863 h 5873374"/>
              <a:gd name="connsiteX14444" fmla="*/ 3579443 w 5252311"/>
              <a:gd name="connsiteY14444" fmla="*/ 2442303 h 5873374"/>
              <a:gd name="connsiteX14445" fmla="*/ 2705137 w 5252311"/>
              <a:gd name="connsiteY14445" fmla="*/ 2440535 h 5873374"/>
              <a:gd name="connsiteX14446" fmla="*/ 2708504 w 5252311"/>
              <a:gd name="connsiteY14446" fmla="*/ 2443966 h 5873374"/>
              <a:gd name="connsiteX14447" fmla="*/ 2704819 w 5252311"/>
              <a:gd name="connsiteY14447" fmla="*/ 2449306 h 5873374"/>
              <a:gd name="connsiteX14448" fmla="*/ 2701451 w 5252311"/>
              <a:gd name="connsiteY14448" fmla="*/ 2445872 h 5873374"/>
              <a:gd name="connsiteX14449" fmla="*/ 2705137 w 5252311"/>
              <a:gd name="connsiteY14449" fmla="*/ 2440535 h 5873374"/>
              <a:gd name="connsiteX14450" fmla="*/ 2694589 w 5252311"/>
              <a:gd name="connsiteY14450" fmla="*/ 2440152 h 5873374"/>
              <a:gd name="connsiteX14451" fmla="*/ 2698020 w 5252311"/>
              <a:gd name="connsiteY14451" fmla="*/ 2441869 h 5873374"/>
              <a:gd name="connsiteX14452" fmla="*/ 2694398 w 5252311"/>
              <a:gd name="connsiteY14452" fmla="*/ 2445428 h 5873374"/>
              <a:gd name="connsiteX14453" fmla="*/ 2690967 w 5252311"/>
              <a:gd name="connsiteY14453" fmla="*/ 2443712 h 5873374"/>
              <a:gd name="connsiteX14454" fmla="*/ 2694589 w 5252311"/>
              <a:gd name="connsiteY14454" fmla="*/ 2440152 h 5873374"/>
              <a:gd name="connsiteX14455" fmla="*/ 3691916 w 5252311"/>
              <a:gd name="connsiteY14455" fmla="*/ 2439328 h 5873374"/>
              <a:gd name="connsiteX14456" fmla="*/ 3688294 w 5252311"/>
              <a:gd name="connsiteY14456" fmla="*/ 2442886 h 5873374"/>
              <a:gd name="connsiteX14457" fmla="*/ 3691725 w 5252311"/>
              <a:gd name="connsiteY14457" fmla="*/ 2444602 h 5873374"/>
              <a:gd name="connsiteX14458" fmla="*/ 3695347 w 5252311"/>
              <a:gd name="connsiteY14458" fmla="*/ 2441040 h 5873374"/>
              <a:gd name="connsiteX14459" fmla="*/ 3691916 w 5252311"/>
              <a:gd name="connsiteY14459" fmla="*/ 2439328 h 5873374"/>
              <a:gd name="connsiteX14460" fmla="*/ 215916 w 5252311"/>
              <a:gd name="connsiteY14460" fmla="*/ 2438246 h 5873374"/>
              <a:gd name="connsiteX14461" fmla="*/ 217186 w 5252311"/>
              <a:gd name="connsiteY14461" fmla="*/ 2441804 h 5873374"/>
              <a:gd name="connsiteX14462" fmla="*/ 211468 w 5252311"/>
              <a:gd name="connsiteY14462" fmla="*/ 2445111 h 5873374"/>
              <a:gd name="connsiteX14463" fmla="*/ 210197 w 5252311"/>
              <a:gd name="connsiteY14463" fmla="*/ 2441551 h 5873374"/>
              <a:gd name="connsiteX14464" fmla="*/ 215916 w 5252311"/>
              <a:gd name="connsiteY14464" fmla="*/ 2438246 h 5873374"/>
              <a:gd name="connsiteX14465" fmla="*/ 3656204 w 5252311"/>
              <a:gd name="connsiteY14465" fmla="*/ 2437024 h 5873374"/>
              <a:gd name="connsiteX14466" fmla="*/ 3658174 w 5252311"/>
              <a:gd name="connsiteY14466" fmla="*/ 2441284 h 5873374"/>
              <a:gd name="connsiteX14467" fmla="*/ 3652328 w 5252311"/>
              <a:gd name="connsiteY14467" fmla="*/ 2446687 h 5873374"/>
              <a:gd name="connsiteX14468" fmla="*/ 3656204 w 5252311"/>
              <a:gd name="connsiteY14468" fmla="*/ 2437024 h 5873374"/>
              <a:gd name="connsiteX14469" fmla="*/ 2673667 w 5252311"/>
              <a:gd name="connsiteY14469" fmla="*/ 2436450 h 5873374"/>
              <a:gd name="connsiteX14470" fmla="*/ 2672666 w 5252311"/>
              <a:gd name="connsiteY14470" fmla="*/ 2447078 h 5873374"/>
              <a:gd name="connsiteX14471" fmla="*/ 2672348 w 5252311"/>
              <a:gd name="connsiteY14471" fmla="*/ 2459730 h 5873374"/>
              <a:gd name="connsiteX14472" fmla="*/ 2668217 w 5252311"/>
              <a:gd name="connsiteY14472" fmla="*/ 2467298 h 5873374"/>
              <a:gd name="connsiteX14473" fmla="*/ 2657669 w 5252311"/>
              <a:gd name="connsiteY14473" fmla="*/ 2471750 h 5873374"/>
              <a:gd name="connsiteX14474" fmla="*/ 2663134 w 5252311"/>
              <a:gd name="connsiteY14474" fmla="*/ 2451278 h 5873374"/>
              <a:gd name="connsiteX14475" fmla="*/ 2673667 w 5252311"/>
              <a:gd name="connsiteY14475" fmla="*/ 2436450 h 5873374"/>
              <a:gd name="connsiteX14476" fmla="*/ 2648455 w 5252311"/>
              <a:gd name="connsiteY14476" fmla="*/ 2434684 h 5873374"/>
              <a:gd name="connsiteX14477" fmla="*/ 2646104 w 5252311"/>
              <a:gd name="connsiteY14477" fmla="*/ 2449686 h 5873374"/>
              <a:gd name="connsiteX14478" fmla="*/ 2628502 w 5252311"/>
              <a:gd name="connsiteY14478" fmla="*/ 2490502 h 5873374"/>
              <a:gd name="connsiteX14479" fmla="*/ 2634920 w 5252311"/>
              <a:gd name="connsiteY14479" fmla="*/ 2463354 h 5873374"/>
              <a:gd name="connsiteX14480" fmla="*/ 2632569 w 5252311"/>
              <a:gd name="connsiteY14480" fmla="*/ 2456681 h 5873374"/>
              <a:gd name="connsiteX14481" fmla="*/ 2619923 w 5252311"/>
              <a:gd name="connsiteY14481" fmla="*/ 2471557 h 5873374"/>
              <a:gd name="connsiteX14482" fmla="*/ 2601686 w 5252311"/>
              <a:gd name="connsiteY14482" fmla="*/ 2484337 h 5873374"/>
              <a:gd name="connsiteX14483" fmla="*/ 2605626 w 5252311"/>
              <a:gd name="connsiteY14483" fmla="*/ 2471113 h 5873374"/>
              <a:gd name="connsiteX14484" fmla="*/ 2613124 w 5252311"/>
              <a:gd name="connsiteY14484" fmla="*/ 2458335 h 5873374"/>
              <a:gd name="connsiteX14485" fmla="*/ 2622338 w 5252311"/>
              <a:gd name="connsiteY14485" fmla="*/ 2451655 h 5873374"/>
              <a:gd name="connsiteX14486" fmla="*/ 2639876 w 5252311"/>
              <a:gd name="connsiteY14486" fmla="*/ 2443331 h 5873374"/>
              <a:gd name="connsiteX14487" fmla="*/ 3264009 w 5252311"/>
              <a:gd name="connsiteY14487" fmla="*/ 2434430 h 5873374"/>
              <a:gd name="connsiteX14488" fmla="*/ 3256129 w 5252311"/>
              <a:gd name="connsiteY14488" fmla="*/ 2443776 h 5873374"/>
              <a:gd name="connsiteX14489" fmla="*/ 3245517 w 5252311"/>
              <a:gd name="connsiteY14489" fmla="*/ 2451344 h 5873374"/>
              <a:gd name="connsiteX14490" fmla="*/ 3245454 w 5252311"/>
              <a:gd name="connsiteY14490" fmla="*/ 2460812 h 5873374"/>
              <a:gd name="connsiteX14491" fmla="*/ 3255176 w 5252311"/>
              <a:gd name="connsiteY14491" fmla="*/ 2459605 h 5873374"/>
              <a:gd name="connsiteX14492" fmla="*/ 3261213 w 5252311"/>
              <a:gd name="connsiteY14492" fmla="*/ 2443139 h 5873374"/>
              <a:gd name="connsiteX14493" fmla="*/ 3249393 w 5252311"/>
              <a:gd name="connsiteY14493" fmla="*/ 2432647 h 5873374"/>
              <a:gd name="connsiteX14494" fmla="*/ 3243039 w 5252311"/>
              <a:gd name="connsiteY14494" fmla="*/ 2438563 h 5873374"/>
              <a:gd name="connsiteX14495" fmla="*/ 3246089 w 5252311"/>
              <a:gd name="connsiteY14495" fmla="*/ 2441805 h 5873374"/>
              <a:gd name="connsiteX14496" fmla="*/ 3252443 w 5252311"/>
              <a:gd name="connsiteY14496" fmla="*/ 2435895 h 5873374"/>
              <a:gd name="connsiteX14497" fmla="*/ 3249393 w 5252311"/>
              <a:gd name="connsiteY14497" fmla="*/ 2432647 h 5873374"/>
              <a:gd name="connsiteX14498" fmla="*/ 3492005 w 5252311"/>
              <a:gd name="connsiteY14498" fmla="*/ 2432068 h 5873374"/>
              <a:gd name="connsiteX14499" fmla="*/ 3491624 w 5252311"/>
              <a:gd name="connsiteY14499" fmla="*/ 2440905 h 5873374"/>
              <a:gd name="connsiteX14500" fmla="*/ 3488193 w 5252311"/>
              <a:gd name="connsiteY14500" fmla="*/ 2440076 h 5873374"/>
              <a:gd name="connsiteX14501" fmla="*/ 3492005 w 5252311"/>
              <a:gd name="connsiteY14501" fmla="*/ 2432068 h 5873374"/>
              <a:gd name="connsiteX14502" fmla="*/ 3815256 w 5252311"/>
              <a:gd name="connsiteY14502" fmla="*/ 2428010 h 5873374"/>
              <a:gd name="connsiteX14503" fmla="*/ 3818624 w 5252311"/>
              <a:gd name="connsiteY14503" fmla="*/ 2431634 h 5873374"/>
              <a:gd name="connsiteX14504" fmla="*/ 3815002 w 5252311"/>
              <a:gd name="connsiteY14504" fmla="*/ 2435002 h 5873374"/>
              <a:gd name="connsiteX14505" fmla="*/ 3811634 w 5252311"/>
              <a:gd name="connsiteY14505" fmla="*/ 2431381 h 5873374"/>
              <a:gd name="connsiteX14506" fmla="*/ 3815256 w 5252311"/>
              <a:gd name="connsiteY14506" fmla="*/ 2428010 h 5873374"/>
              <a:gd name="connsiteX14507" fmla="*/ 3150264 w 5252311"/>
              <a:gd name="connsiteY14507" fmla="*/ 2425022 h 5873374"/>
              <a:gd name="connsiteX14508" fmla="*/ 3144418 w 5252311"/>
              <a:gd name="connsiteY14508" fmla="*/ 2430487 h 5873374"/>
              <a:gd name="connsiteX14509" fmla="*/ 3148485 w 5252311"/>
              <a:gd name="connsiteY14509" fmla="*/ 2434812 h 5873374"/>
              <a:gd name="connsiteX14510" fmla="*/ 3150264 w 5252311"/>
              <a:gd name="connsiteY14510" fmla="*/ 2425022 h 5873374"/>
              <a:gd name="connsiteX14511" fmla="*/ 3958357 w 5252311"/>
              <a:gd name="connsiteY14511" fmla="*/ 2424068 h 5873374"/>
              <a:gd name="connsiteX14512" fmla="*/ 3952384 w 5252311"/>
              <a:gd name="connsiteY14512" fmla="*/ 2437225 h 5873374"/>
              <a:gd name="connsiteX14513" fmla="*/ 3935163 w 5252311"/>
              <a:gd name="connsiteY14513" fmla="*/ 2466467 h 5873374"/>
              <a:gd name="connsiteX14514" fmla="*/ 3926521 w 5252311"/>
              <a:gd name="connsiteY14514" fmla="*/ 2468950 h 5873374"/>
              <a:gd name="connsiteX14515" fmla="*/ 3919659 w 5252311"/>
              <a:gd name="connsiteY14515" fmla="*/ 2468184 h 5873374"/>
              <a:gd name="connsiteX14516" fmla="*/ 3926839 w 5252311"/>
              <a:gd name="connsiteY14516" fmla="*/ 2454900 h 5873374"/>
              <a:gd name="connsiteX14517" fmla="*/ 3936816 w 5252311"/>
              <a:gd name="connsiteY14517" fmla="*/ 2441929 h 5873374"/>
              <a:gd name="connsiteX14518" fmla="*/ 3941455 w 5252311"/>
              <a:gd name="connsiteY14518" fmla="*/ 2435064 h 5873374"/>
              <a:gd name="connsiteX14519" fmla="*/ 3958357 w 5252311"/>
              <a:gd name="connsiteY14519" fmla="*/ 2424068 h 5873374"/>
              <a:gd name="connsiteX14520" fmla="*/ 3132472 w 5252311"/>
              <a:gd name="connsiteY14520" fmla="*/ 2421590 h 5873374"/>
              <a:gd name="connsiteX14521" fmla="*/ 3120970 w 5252311"/>
              <a:gd name="connsiteY14521" fmla="*/ 2448609 h 5873374"/>
              <a:gd name="connsiteX14522" fmla="*/ 3134124 w 5252311"/>
              <a:gd name="connsiteY14522" fmla="*/ 2424133 h 5873374"/>
              <a:gd name="connsiteX14523" fmla="*/ 3132472 w 5252311"/>
              <a:gd name="connsiteY14523" fmla="*/ 2421590 h 5873374"/>
              <a:gd name="connsiteX14524" fmla="*/ 3553263 w 5252311"/>
              <a:gd name="connsiteY14524" fmla="*/ 2419290 h 5873374"/>
              <a:gd name="connsiteX14525" fmla="*/ 3556948 w 5252311"/>
              <a:gd name="connsiteY14525" fmla="*/ 2423739 h 5873374"/>
              <a:gd name="connsiteX14526" fmla="*/ 3549386 w 5252311"/>
              <a:gd name="connsiteY14526" fmla="*/ 2428890 h 5873374"/>
              <a:gd name="connsiteX14527" fmla="*/ 3553263 w 5252311"/>
              <a:gd name="connsiteY14527" fmla="*/ 2419290 h 5873374"/>
              <a:gd name="connsiteX14528" fmla="*/ 3373178 w 5252311"/>
              <a:gd name="connsiteY14528" fmla="*/ 2417268 h 5873374"/>
              <a:gd name="connsiteX14529" fmla="*/ 3369492 w 5252311"/>
              <a:gd name="connsiteY14529" fmla="*/ 2422737 h 5873374"/>
              <a:gd name="connsiteX14530" fmla="*/ 3372923 w 5252311"/>
              <a:gd name="connsiteY14530" fmla="*/ 2424262 h 5873374"/>
              <a:gd name="connsiteX14531" fmla="*/ 3376609 w 5252311"/>
              <a:gd name="connsiteY14531" fmla="*/ 2418794 h 5873374"/>
              <a:gd name="connsiteX14532" fmla="*/ 3373178 w 5252311"/>
              <a:gd name="connsiteY14532" fmla="*/ 2417268 h 5873374"/>
              <a:gd name="connsiteX14533" fmla="*/ 3928110 w 5252311"/>
              <a:gd name="connsiteY14533" fmla="*/ 2414535 h 5873374"/>
              <a:gd name="connsiteX14534" fmla="*/ 3924488 w 5252311"/>
              <a:gd name="connsiteY14534" fmla="*/ 2418094 h 5873374"/>
              <a:gd name="connsiteX14535" fmla="*/ 3927919 w 5252311"/>
              <a:gd name="connsiteY14535" fmla="*/ 2419813 h 5873374"/>
              <a:gd name="connsiteX14536" fmla="*/ 3931541 w 5252311"/>
              <a:gd name="connsiteY14536" fmla="*/ 2416250 h 5873374"/>
              <a:gd name="connsiteX14537" fmla="*/ 3928110 w 5252311"/>
              <a:gd name="connsiteY14537" fmla="*/ 2414535 h 5873374"/>
              <a:gd name="connsiteX14538" fmla="*/ 3691280 w 5252311"/>
              <a:gd name="connsiteY14538" fmla="*/ 2413706 h 5873374"/>
              <a:gd name="connsiteX14539" fmla="*/ 3684926 w 5252311"/>
              <a:gd name="connsiteY14539" fmla="*/ 2415806 h 5873374"/>
              <a:gd name="connsiteX14540" fmla="*/ 3686769 w 5252311"/>
              <a:gd name="connsiteY14540" fmla="*/ 2417970 h 5873374"/>
              <a:gd name="connsiteX14541" fmla="*/ 3691280 w 5252311"/>
              <a:gd name="connsiteY14541" fmla="*/ 2413706 h 5873374"/>
              <a:gd name="connsiteX14542" fmla="*/ 3670438 w 5252311"/>
              <a:gd name="connsiteY14542" fmla="*/ 2412945 h 5873374"/>
              <a:gd name="connsiteX14543" fmla="*/ 3655568 w 5252311"/>
              <a:gd name="connsiteY14543" fmla="*/ 2429601 h 5873374"/>
              <a:gd name="connsiteX14544" fmla="*/ 3650231 w 5252311"/>
              <a:gd name="connsiteY14544" fmla="*/ 2432587 h 5873374"/>
              <a:gd name="connsiteX14545" fmla="*/ 3642859 w 5252311"/>
              <a:gd name="connsiteY14545" fmla="*/ 2437228 h 5873374"/>
              <a:gd name="connsiteX14546" fmla="*/ 3635616 w 5252311"/>
              <a:gd name="connsiteY14546" fmla="*/ 2443652 h 5873374"/>
              <a:gd name="connsiteX14547" fmla="*/ 3628308 w 5252311"/>
              <a:gd name="connsiteY14547" fmla="*/ 2450008 h 5873374"/>
              <a:gd name="connsiteX14548" fmla="*/ 3658491 w 5252311"/>
              <a:gd name="connsiteY14548" fmla="*/ 2451085 h 5873374"/>
              <a:gd name="connsiteX14549" fmla="*/ 3665481 w 5252311"/>
              <a:gd name="connsiteY14549" fmla="*/ 2433096 h 5873374"/>
              <a:gd name="connsiteX14550" fmla="*/ 3666688 w 5252311"/>
              <a:gd name="connsiteY14550" fmla="*/ 2424196 h 5873374"/>
              <a:gd name="connsiteX14551" fmla="*/ 3670438 w 5252311"/>
              <a:gd name="connsiteY14551" fmla="*/ 2412945 h 5873374"/>
              <a:gd name="connsiteX14552" fmla="*/ 2618781 w 5252311"/>
              <a:gd name="connsiteY14552" fmla="*/ 2410910 h 5873374"/>
              <a:gd name="connsiteX14553" fmla="*/ 2621894 w 5252311"/>
              <a:gd name="connsiteY14553" fmla="*/ 2412562 h 5873374"/>
              <a:gd name="connsiteX14554" fmla="*/ 2614332 w 5252311"/>
              <a:gd name="connsiteY14554" fmla="*/ 2426675 h 5873374"/>
              <a:gd name="connsiteX14555" fmla="*/ 2618781 w 5252311"/>
              <a:gd name="connsiteY14555" fmla="*/ 2410910 h 5873374"/>
              <a:gd name="connsiteX14556" fmla="*/ 3308489 w 5252311"/>
              <a:gd name="connsiteY14556" fmla="*/ 2409688 h 5873374"/>
              <a:gd name="connsiteX14557" fmla="*/ 3313636 w 5252311"/>
              <a:gd name="connsiteY14557" fmla="*/ 2413374 h 5873374"/>
              <a:gd name="connsiteX14558" fmla="*/ 3308235 w 5252311"/>
              <a:gd name="connsiteY14558" fmla="*/ 2416681 h 5873374"/>
              <a:gd name="connsiteX14559" fmla="*/ 3303088 w 5252311"/>
              <a:gd name="connsiteY14559" fmla="*/ 2412994 h 5873374"/>
              <a:gd name="connsiteX14560" fmla="*/ 3308489 w 5252311"/>
              <a:gd name="connsiteY14560" fmla="*/ 2409688 h 5873374"/>
              <a:gd name="connsiteX14561" fmla="*/ 3172354 w 5252311"/>
              <a:gd name="connsiteY14561" fmla="*/ 2409564 h 5873374"/>
              <a:gd name="connsiteX14562" fmla="*/ 3173141 w 5252311"/>
              <a:gd name="connsiteY14562" fmla="*/ 2414586 h 5873374"/>
              <a:gd name="connsiteX14563" fmla="*/ 3167549 w 5252311"/>
              <a:gd name="connsiteY14563" fmla="*/ 2423360 h 5873374"/>
              <a:gd name="connsiteX14564" fmla="*/ 3162402 w 5252311"/>
              <a:gd name="connsiteY14564" fmla="*/ 2420371 h 5873374"/>
              <a:gd name="connsiteX14565" fmla="*/ 3167994 w 5252311"/>
              <a:gd name="connsiteY14565" fmla="*/ 2411598 h 5873374"/>
              <a:gd name="connsiteX14566" fmla="*/ 3172354 w 5252311"/>
              <a:gd name="connsiteY14566" fmla="*/ 2409564 h 5873374"/>
              <a:gd name="connsiteX14567" fmla="*/ 3574105 w 5252311"/>
              <a:gd name="connsiteY14567" fmla="*/ 2409563 h 5873374"/>
              <a:gd name="connsiteX14568" fmla="*/ 3580714 w 5252311"/>
              <a:gd name="connsiteY14568" fmla="*/ 2411407 h 5873374"/>
              <a:gd name="connsiteX14569" fmla="*/ 3564510 w 5252311"/>
              <a:gd name="connsiteY14569" fmla="*/ 2442812 h 5873374"/>
              <a:gd name="connsiteX14570" fmla="*/ 3567306 w 5252311"/>
              <a:gd name="connsiteY14570" fmla="*/ 2452538 h 5873374"/>
              <a:gd name="connsiteX14571" fmla="*/ 3568513 w 5252311"/>
              <a:gd name="connsiteY14571" fmla="*/ 2457560 h 5873374"/>
              <a:gd name="connsiteX14572" fmla="*/ 3561333 w 5252311"/>
              <a:gd name="connsiteY14572" fmla="*/ 2466270 h 5873374"/>
              <a:gd name="connsiteX14573" fmla="*/ 3559490 w 5252311"/>
              <a:gd name="connsiteY14573" fmla="*/ 2472690 h 5873374"/>
              <a:gd name="connsiteX14574" fmla="*/ 3551801 w 5252311"/>
              <a:gd name="connsiteY14574" fmla="*/ 2481019 h 5873374"/>
              <a:gd name="connsiteX14575" fmla="*/ 3552564 w 5252311"/>
              <a:gd name="connsiteY14575" fmla="*/ 2469003 h 5873374"/>
              <a:gd name="connsiteX14576" fmla="*/ 3558601 w 5252311"/>
              <a:gd name="connsiteY14576" fmla="*/ 2456671 h 5873374"/>
              <a:gd name="connsiteX14577" fmla="*/ 3549704 w 5252311"/>
              <a:gd name="connsiteY14577" fmla="*/ 2460549 h 5873374"/>
              <a:gd name="connsiteX14578" fmla="*/ 3540363 w 5252311"/>
              <a:gd name="connsiteY14578" fmla="*/ 2465571 h 5873374"/>
              <a:gd name="connsiteX14579" fmla="*/ 3540490 w 5252311"/>
              <a:gd name="connsiteY14579" fmla="*/ 2454955 h 5873374"/>
              <a:gd name="connsiteX14580" fmla="*/ 3542270 w 5252311"/>
              <a:gd name="connsiteY14580" fmla="*/ 2449488 h 5873374"/>
              <a:gd name="connsiteX14581" fmla="*/ 3544112 w 5252311"/>
              <a:gd name="connsiteY14581" fmla="*/ 2446243 h 5873374"/>
              <a:gd name="connsiteX14582" fmla="*/ 3547988 w 5252311"/>
              <a:gd name="connsiteY14582" fmla="*/ 2441095 h 5873374"/>
              <a:gd name="connsiteX14583" fmla="*/ 3552945 w 5252311"/>
              <a:gd name="connsiteY14583" fmla="*/ 2436010 h 5873374"/>
              <a:gd name="connsiteX14584" fmla="*/ 3562540 w 5252311"/>
              <a:gd name="connsiteY14584" fmla="*/ 2423041 h 5873374"/>
              <a:gd name="connsiteX14585" fmla="*/ 3574105 w 5252311"/>
              <a:gd name="connsiteY14585" fmla="*/ 2409563 h 5873374"/>
              <a:gd name="connsiteX14586" fmla="*/ 3458129 w 5252311"/>
              <a:gd name="connsiteY14586" fmla="*/ 2406822 h 5873374"/>
              <a:gd name="connsiteX14587" fmla="*/ 3467288 w 5252311"/>
              <a:gd name="connsiteY14587" fmla="*/ 2407593 h 5873374"/>
              <a:gd name="connsiteX14588" fmla="*/ 3472435 w 5252311"/>
              <a:gd name="connsiteY14588" fmla="*/ 2411217 h 5873374"/>
              <a:gd name="connsiteX14589" fmla="*/ 3462649 w 5252311"/>
              <a:gd name="connsiteY14589" fmla="*/ 2410391 h 5873374"/>
              <a:gd name="connsiteX14590" fmla="*/ 3458129 w 5252311"/>
              <a:gd name="connsiteY14590" fmla="*/ 2406822 h 5873374"/>
              <a:gd name="connsiteX14591" fmla="*/ 3784817 w 5252311"/>
              <a:gd name="connsiteY14591" fmla="*/ 2406523 h 5873374"/>
              <a:gd name="connsiteX14592" fmla="*/ 3781704 w 5252311"/>
              <a:gd name="connsiteY14592" fmla="*/ 2415168 h 5873374"/>
              <a:gd name="connsiteX14593" fmla="*/ 3778399 w 5252311"/>
              <a:gd name="connsiteY14593" fmla="*/ 2428771 h 5873374"/>
              <a:gd name="connsiteX14594" fmla="*/ 3778463 w 5252311"/>
              <a:gd name="connsiteY14594" fmla="*/ 2441424 h 5873374"/>
              <a:gd name="connsiteX14595" fmla="*/ 3771727 w 5252311"/>
              <a:gd name="connsiteY14595" fmla="*/ 2447527 h 5873374"/>
              <a:gd name="connsiteX14596" fmla="*/ 3776302 w 5252311"/>
              <a:gd name="connsiteY14596" fmla="*/ 2408687 h 5873374"/>
              <a:gd name="connsiteX14597" fmla="*/ 3784817 w 5252311"/>
              <a:gd name="connsiteY14597" fmla="*/ 2406523 h 5873374"/>
              <a:gd name="connsiteX14598" fmla="*/ 2677559 w 5252311"/>
              <a:gd name="connsiteY14598" fmla="*/ 2406404 h 5873374"/>
              <a:gd name="connsiteX14599" fmla="*/ 2681626 w 5252311"/>
              <a:gd name="connsiteY14599" fmla="*/ 2409131 h 5873374"/>
              <a:gd name="connsiteX14600" fmla="*/ 2681435 w 5252311"/>
              <a:gd name="connsiteY14600" fmla="*/ 2415104 h 5873374"/>
              <a:gd name="connsiteX14601" fmla="*/ 2676415 w 5252311"/>
              <a:gd name="connsiteY14601" fmla="*/ 2418410 h 5873374"/>
              <a:gd name="connsiteX14602" fmla="*/ 2672539 w 5252311"/>
              <a:gd name="connsiteY14602" fmla="*/ 2412311 h 5873374"/>
              <a:gd name="connsiteX14603" fmla="*/ 2677559 w 5252311"/>
              <a:gd name="connsiteY14603" fmla="*/ 2406404 h 5873374"/>
              <a:gd name="connsiteX14604" fmla="*/ 3499122 w 5252311"/>
              <a:gd name="connsiteY14604" fmla="*/ 2406004 h 5873374"/>
              <a:gd name="connsiteX14605" fmla="*/ 3503380 w 5252311"/>
              <a:gd name="connsiteY14605" fmla="*/ 2409691 h 5873374"/>
              <a:gd name="connsiteX14606" fmla="*/ 3493594 w 5252311"/>
              <a:gd name="connsiteY14606" fmla="*/ 2412869 h 5873374"/>
              <a:gd name="connsiteX14607" fmla="*/ 3489337 w 5252311"/>
              <a:gd name="connsiteY14607" fmla="*/ 2409182 h 5873374"/>
              <a:gd name="connsiteX14608" fmla="*/ 3499122 w 5252311"/>
              <a:gd name="connsiteY14608" fmla="*/ 2406004 h 5873374"/>
              <a:gd name="connsiteX14609" fmla="*/ 2650234 w 5252311"/>
              <a:gd name="connsiteY14609" fmla="*/ 2405123 h 5873374"/>
              <a:gd name="connsiteX14610" fmla="*/ 2653475 w 5252311"/>
              <a:gd name="connsiteY14610" fmla="*/ 2412117 h 5873374"/>
              <a:gd name="connsiteX14611" fmla="*/ 2649663 w 5252311"/>
              <a:gd name="connsiteY14611" fmla="*/ 2420954 h 5873374"/>
              <a:gd name="connsiteX14612" fmla="*/ 2646422 w 5252311"/>
              <a:gd name="connsiteY14612" fmla="*/ 2413962 h 5873374"/>
              <a:gd name="connsiteX14613" fmla="*/ 2650234 w 5252311"/>
              <a:gd name="connsiteY14613" fmla="*/ 2405123 h 5873374"/>
              <a:gd name="connsiteX14614" fmla="*/ 3375719 w 5252311"/>
              <a:gd name="connsiteY14614" fmla="*/ 2405061 h 5873374"/>
              <a:gd name="connsiteX14615" fmla="*/ 3373432 w 5252311"/>
              <a:gd name="connsiteY14615" fmla="*/ 2410085 h 5873374"/>
              <a:gd name="connsiteX14616" fmla="*/ 3378769 w 5252311"/>
              <a:gd name="connsiteY14616" fmla="*/ 2408687 h 5873374"/>
              <a:gd name="connsiteX14617" fmla="*/ 3375719 w 5252311"/>
              <a:gd name="connsiteY14617" fmla="*/ 2405061 h 5873374"/>
              <a:gd name="connsiteX14618" fmla="*/ 3138254 w 5252311"/>
              <a:gd name="connsiteY14618" fmla="*/ 2403471 h 5873374"/>
              <a:gd name="connsiteX14619" fmla="*/ 3134759 w 5252311"/>
              <a:gd name="connsiteY14619" fmla="*/ 2408621 h 5873374"/>
              <a:gd name="connsiteX14620" fmla="*/ 3135967 w 5252311"/>
              <a:gd name="connsiteY14620" fmla="*/ 2413962 h 5873374"/>
              <a:gd name="connsiteX14621" fmla="*/ 3139462 w 5252311"/>
              <a:gd name="connsiteY14621" fmla="*/ 2408811 h 5873374"/>
              <a:gd name="connsiteX14622" fmla="*/ 3138254 w 5252311"/>
              <a:gd name="connsiteY14622" fmla="*/ 2403471 h 5873374"/>
              <a:gd name="connsiteX14623" fmla="*/ 2895261 w 5252311"/>
              <a:gd name="connsiteY14623" fmla="*/ 2395717 h 5873374"/>
              <a:gd name="connsiteX14624" fmla="*/ 2899709 w 5252311"/>
              <a:gd name="connsiteY14624" fmla="*/ 2406841 h 5873374"/>
              <a:gd name="connsiteX14625" fmla="*/ 2894499 w 5252311"/>
              <a:gd name="connsiteY14625" fmla="*/ 2418222 h 5873374"/>
              <a:gd name="connsiteX14626" fmla="*/ 2887000 w 5252311"/>
              <a:gd name="connsiteY14626" fmla="*/ 2430935 h 5873374"/>
              <a:gd name="connsiteX14627" fmla="*/ 2880964 w 5252311"/>
              <a:gd name="connsiteY14627" fmla="*/ 2432206 h 5873374"/>
              <a:gd name="connsiteX14628" fmla="*/ 2895261 w 5252311"/>
              <a:gd name="connsiteY14628" fmla="*/ 2395717 h 5873374"/>
              <a:gd name="connsiteX14629" fmla="*/ 3681622 w 5252311"/>
              <a:gd name="connsiteY14629" fmla="*/ 2395079 h 5873374"/>
              <a:gd name="connsiteX14630" fmla="*/ 3678127 w 5252311"/>
              <a:gd name="connsiteY14630" fmla="*/ 2400233 h 5873374"/>
              <a:gd name="connsiteX14631" fmla="*/ 3679334 w 5252311"/>
              <a:gd name="connsiteY14631" fmla="*/ 2405569 h 5873374"/>
              <a:gd name="connsiteX14632" fmla="*/ 3682829 w 5252311"/>
              <a:gd name="connsiteY14632" fmla="*/ 2400420 h 5873374"/>
              <a:gd name="connsiteX14633" fmla="*/ 3681622 w 5252311"/>
              <a:gd name="connsiteY14633" fmla="*/ 2395079 h 5873374"/>
              <a:gd name="connsiteX14634" fmla="*/ 2727886 w 5252311"/>
              <a:gd name="connsiteY14634" fmla="*/ 2393937 h 5873374"/>
              <a:gd name="connsiteX14635" fmla="*/ 2731317 w 5252311"/>
              <a:gd name="connsiteY14635" fmla="*/ 2395460 h 5873374"/>
              <a:gd name="connsiteX14636" fmla="*/ 2727631 w 5252311"/>
              <a:gd name="connsiteY14636" fmla="*/ 2400931 h 5873374"/>
              <a:gd name="connsiteX14637" fmla="*/ 2724200 w 5252311"/>
              <a:gd name="connsiteY14637" fmla="*/ 2399403 h 5873374"/>
              <a:gd name="connsiteX14638" fmla="*/ 2727886 w 5252311"/>
              <a:gd name="connsiteY14638" fmla="*/ 2393937 h 5873374"/>
              <a:gd name="connsiteX14639" fmla="*/ 3142321 w 5252311"/>
              <a:gd name="connsiteY14639" fmla="*/ 2393110 h 5873374"/>
              <a:gd name="connsiteX14640" fmla="*/ 3138699 w 5252311"/>
              <a:gd name="connsiteY14640" fmla="*/ 2396671 h 5873374"/>
              <a:gd name="connsiteX14641" fmla="*/ 3142131 w 5252311"/>
              <a:gd name="connsiteY14641" fmla="*/ 2398386 h 5873374"/>
              <a:gd name="connsiteX14642" fmla="*/ 3145752 w 5252311"/>
              <a:gd name="connsiteY14642" fmla="*/ 2394827 h 5873374"/>
              <a:gd name="connsiteX14643" fmla="*/ 3142321 w 5252311"/>
              <a:gd name="connsiteY14643" fmla="*/ 2393110 h 5873374"/>
              <a:gd name="connsiteX14644" fmla="*/ 3514564 w 5252311"/>
              <a:gd name="connsiteY14644" fmla="*/ 2391506 h 5873374"/>
              <a:gd name="connsiteX14645" fmla="*/ 3519584 w 5252311"/>
              <a:gd name="connsiteY14645" fmla="*/ 2393033 h 5873374"/>
              <a:gd name="connsiteX14646" fmla="*/ 3512657 w 5252311"/>
              <a:gd name="connsiteY14646" fmla="*/ 2395958 h 5873374"/>
              <a:gd name="connsiteX14647" fmla="*/ 3514564 w 5252311"/>
              <a:gd name="connsiteY14647" fmla="*/ 2391506 h 5873374"/>
              <a:gd name="connsiteX14648" fmla="*/ 3168566 w 5252311"/>
              <a:gd name="connsiteY14648" fmla="*/ 2390555 h 5873374"/>
              <a:gd name="connsiteX14649" fmla="*/ 3172124 w 5252311"/>
              <a:gd name="connsiteY14649" fmla="*/ 2394180 h 5873374"/>
              <a:gd name="connsiteX14650" fmla="*/ 3170408 w 5252311"/>
              <a:gd name="connsiteY14650" fmla="*/ 2397612 h 5873374"/>
              <a:gd name="connsiteX14651" fmla="*/ 3166850 w 5252311"/>
              <a:gd name="connsiteY14651" fmla="*/ 2393989 h 5873374"/>
              <a:gd name="connsiteX14652" fmla="*/ 3168566 w 5252311"/>
              <a:gd name="connsiteY14652" fmla="*/ 2390555 h 5873374"/>
              <a:gd name="connsiteX14653" fmla="*/ 3690200 w 5252311"/>
              <a:gd name="connsiteY14653" fmla="*/ 2390123 h 5873374"/>
              <a:gd name="connsiteX14654" fmla="*/ 3686578 w 5252311"/>
              <a:gd name="connsiteY14654" fmla="*/ 2393681 h 5873374"/>
              <a:gd name="connsiteX14655" fmla="*/ 3690009 w 5252311"/>
              <a:gd name="connsiteY14655" fmla="*/ 2395399 h 5873374"/>
              <a:gd name="connsiteX14656" fmla="*/ 3693632 w 5252311"/>
              <a:gd name="connsiteY14656" fmla="*/ 2391838 h 5873374"/>
              <a:gd name="connsiteX14657" fmla="*/ 3690200 w 5252311"/>
              <a:gd name="connsiteY14657" fmla="*/ 2390123 h 5873374"/>
              <a:gd name="connsiteX14658" fmla="*/ 3388365 w 5252311"/>
              <a:gd name="connsiteY14658" fmla="*/ 2386116 h 5873374"/>
              <a:gd name="connsiteX14659" fmla="*/ 3384616 w 5252311"/>
              <a:gd name="connsiteY14659" fmla="*/ 2394127 h 5873374"/>
              <a:gd name="connsiteX14660" fmla="*/ 3387983 w 5252311"/>
              <a:gd name="connsiteY14660" fmla="*/ 2394952 h 5873374"/>
              <a:gd name="connsiteX14661" fmla="*/ 3388365 w 5252311"/>
              <a:gd name="connsiteY14661" fmla="*/ 2386116 h 5873374"/>
              <a:gd name="connsiteX14662" fmla="*/ 3328697 w 5252311"/>
              <a:gd name="connsiteY14662" fmla="*/ 2385990 h 5873374"/>
              <a:gd name="connsiteX14663" fmla="*/ 3325392 w 5252311"/>
              <a:gd name="connsiteY14663" fmla="*/ 2386054 h 5873374"/>
              <a:gd name="connsiteX14664" fmla="*/ 3306329 w 5252311"/>
              <a:gd name="connsiteY14664" fmla="*/ 2402585 h 5873374"/>
              <a:gd name="connsiteX14665" fmla="*/ 3285105 w 5252311"/>
              <a:gd name="connsiteY14665" fmla="*/ 2426039 h 5873374"/>
              <a:gd name="connsiteX14666" fmla="*/ 3279640 w 5252311"/>
              <a:gd name="connsiteY14666" fmla="*/ 2430935 h 5873374"/>
              <a:gd name="connsiteX14667" fmla="*/ 3276082 w 5252311"/>
              <a:gd name="connsiteY14667" fmla="*/ 2446128 h 5873374"/>
              <a:gd name="connsiteX14668" fmla="*/ 3284406 w 5252311"/>
              <a:gd name="connsiteY14668" fmla="*/ 2446064 h 5873374"/>
              <a:gd name="connsiteX14669" fmla="*/ 3290125 w 5252311"/>
              <a:gd name="connsiteY14669" fmla="*/ 2439262 h 5873374"/>
              <a:gd name="connsiteX14670" fmla="*/ 3294891 w 5252311"/>
              <a:gd name="connsiteY14670" fmla="*/ 2441551 h 5873374"/>
              <a:gd name="connsiteX14671" fmla="*/ 3297687 w 5252311"/>
              <a:gd name="connsiteY14671" fmla="*/ 2457061 h 5873374"/>
              <a:gd name="connsiteX14672" fmla="*/ 3300102 w 5252311"/>
              <a:gd name="connsiteY14672" fmla="*/ 2448036 h 5873374"/>
              <a:gd name="connsiteX14673" fmla="*/ 3303533 w 5252311"/>
              <a:gd name="connsiteY14673" fmla="*/ 2441107 h 5873374"/>
              <a:gd name="connsiteX14674" fmla="*/ 3324947 w 5252311"/>
              <a:gd name="connsiteY14674" fmla="*/ 2410974 h 5873374"/>
              <a:gd name="connsiteX14675" fmla="*/ 3328697 w 5252311"/>
              <a:gd name="connsiteY14675" fmla="*/ 2385990 h 5873374"/>
              <a:gd name="connsiteX14676" fmla="*/ 3121606 w 5252311"/>
              <a:gd name="connsiteY14676" fmla="*/ 2385290 h 5873374"/>
              <a:gd name="connsiteX14677" fmla="*/ 3117984 w 5252311"/>
              <a:gd name="connsiteY14677" fmla="*/ 2389044 h 5873374"/>
              <a:gd name="connsiteX14678" fmla="*/ 3094917 w 5252311"/>
              <a:gd name="connsiteY14678" fmla="*/ 2433734 h 5873374"/>
              <a:gd name="connsiteX14679" fmla="*/ 3089007 w 5252311"/>
              <a:gd name="connsiteY14679" fmla="*/ 2451085 h 5873374"/>
              <a:gd name="connsiteX14680" fmla="*/ 3079539 w 5252311"/>
              <a:gd name="connsiteY14680" fmla="*/ 2475184 h 5873374"/>
              <a:gd name="connsiteX14681" fmla="*/ 3053804 w 5252311"/>
              <a:gd name="connsiteY14681" fmla="*/ 2530109 h 5873374"/>
              <a:gd name="connsiteX14682" fmla="*/ 3048466 w 5252311"/>
              <a:gd name="connsiteY14682" fmla="*/ 2546579 h 5873374"/>
              <a:gd name="connsiteX14683" fmla="*/ 3042366 w 5252311"/>
              <a:gd name="connsiteY14683" fmla="*/ 2559166 h 5873374"/>
              <a:gd name="connsiteX14684" fmla="*/ 3036583 w 5252311"/>
              <a:gd name="connsiteY14684" fmla="*/ 2568955 h 5873374"/>
              <a:gd name="connsiteX14685" fmla="*/ 3036329 w 5252311"/>
              <a:gd name="connsiteY14685" fmla="*/ 2575823 h 5873374"/>
              <a:gd name="connsiteX14686" fmla="*/ 3036965 w 5252311"/>
              <a:gd name="connsiteY14686" fmla="*/ 2586379 h 5873374"/>
              <a:gd name="connsiteX14687" fmla="*/ 3036456 w 5252311"/>
              <a:gd name="connsiteY14687" fmla="*/ 2594705 h 5873374"/>
              <a:gd name="connsiteX14688" fmla="*/ 3057235 w 5252311"/>
              <a:gd name="connsiteY14688" fmla="*/ 2553380 h 5873374"/>
              <a:gd name="connsiteX14689" fmla="*/ 3077125 w 5252311"/>
              <a:gd name="connsiteY14689" fmla="*/ 2502647 h 5873374"/>
              <a:gd name="connsiteX14690" fmla="*/ 3086593 w 5252311"/>
              <a:gd name="connsiteY14690" fmla="*/ 2479441 h 5873374"/>
              <a:gd name="connsiteX14691" fmla="*/ 3105910 w 5252311"/>
              <a:gd name="connsiteY14691" fmla="*/ 2431825 h 5873374"/>
              <a:gd name="connsiteX14692" fmla="*/ 3121606 w 5252311"/>
              <a:gd name="connsiteY14692" fmla="*/ 2385290 h 5873374"/>
              <a:gd name="connsiteX14693" fmla="*/ 3470306 w 5252311"/>
              <a:gd name="connsiteY14693" fmla="*/ 2384006 h 5873374"/>
              <a:gd name="connsiteX14694" fmla="*/ 3470909 w 5252311"/>
              <a:gd name="connsiteY14694" fmla="*/ 2387374 h 5873374"/>
              <a:gd name="connsiteX14695" fmla="*/ 3462649 w 5252311"/>
              <a:gd name="connsiteY14695" fmla="*/ 2390617 h 5873374"/>
              <a:gd name="connsiteX14696" fmla="*/ 3462077 w 5252311"/>
              <a:gd name="connsiteY14696" fmla="*/ 2387122 h 5873374"/>
              <a:gd name="connsiteX14697" fmla="*/ 3470306 w 5252311"/>
              <a:gd name="connsiteY14697" fmla="*/ 2384006 h 5873374"/>
              <a:gd name="connsiteX14698" fmla="*/ 4029082 w 5252311"/>
              <a:gd name="connsiteY14698" fmla="*/ 2381284 h 5873374"/>
              <a:gd name="connsiteX14699" fmla="*/ 4020758 w 5252311"/>
              <a:gd name="connsiteY14699" fmla="*/ 2392404 h 5873374"/>
              <a:gd name="connsiteX14700" fmla="*/ 4011036 w 5252311"/>
              <a:gd name="connsiteY14700" fmla="*/ 2403469 h 5873374"/>
              <a:gd name="connsiteX14701" fmla="*/ 4019297 w 5252311"/>
              <a:gd name="connsiteY14701" fmla="*/ 2389482 h 5873374"/>
              <a:gd name="connsiteX14702" fmla="*/ 3447016 w 5252311"/>
              <a:gd name="connsiteY14702" fmla="*/ 2375997 h 5873374"/>
              <a:gd name="connsiteX14703" fmla="*/ 3448224 w 5252311"/>
              <a:gd name="connsiteY14703" fmla="*/ 2381336 h 5873374"/>
              <a:gd name="connsiteX14704" fmla="*/ 3444729 w 5252311"/>
              <a:gd name="connsiteY14704" fmla="*/ 2386486 h 5873374"/>
              <a:gd name="connsiteX14705" fmla="*/ 3443521 w 5252311"/>
              <a:gd name="connsiteY14705" fmla="*/ 2381146 h 5873374"/>
              <a:gd name="connsiteX14706" fmla="*/ 3447016 w 5252311"/>
              <a:gd name="connsiteY14706" fmla="*/ 2375997 h 5873374"/>
              <a:gd name="connsiteX14707" fmla="*/ 3395800 w 5252311"/>
              <a:gd name="connsiteY14707" fmla="*/ 2374167 h 5873374"/>
              <a:gd name="connsiteX14708" fmla="*/ 3392177 w 5252311"/>
              <a:gd name="connsiteY14708" fmla="*/ 2377724 h 5873374"/>
              <a:gd name="connsiteX14709" fmla="*/ 3395609 w 5252311"/>
              <a:gd name="connsiteY14709" fmla="*/ 2379443 h 5873374"/>
              <a:gd name="connsiteX14710" fmla="*/ 3399231 w 5252311"/>
              <a:gd name="connsiteY14710" fmla="*/ 2375879 h 5873374"/>
              <a:gd name="connsiteX14711" fmla="*/ 3395800 w 5252311"/>
              <a:gd name="connsiteY14711" fmla="*/ 2374167 h 5873374"/>
              <a:gd name="connsiteX14712" fmla="*/ 231928 w 5252311"/>
              <a:gd name="connsiteY14712" fmla="*/ 2373719 h 5873374"/>
              <a:gd name="connsiteX14713" fmla="*/ 235169 w 5252311"/>
              <a:gd name="connsiteY14713" fmla="*/ 2381092 h 5873374"/>
              <a:gd name="connsiteX14714" fmla="*/ 238156 w 5252311"/>
              <a:gd name="connsiteY14714" fmla="*/ 2386309 h 5873374"/>
              <a:gd name="connsiteX14715" fmla="*/ 239109 w 5252311"/>
              <a:gd name="connsiteY14715" fmla="*/ 2393746 h 5873374"/>
              <a:gd name="connsiteX14716" fmla="*/ 232564 w 5252311"/>
              <a:gd name="connsiteY14716" fmla="*/ 2392473 h 5873374"/>
              <a:gd name="connsiteX14717" fmla="*/ 231928 w 5252311"/>
              <a:gd name="connsiteY14717" fmla="*/ 2373719 h 5873374"/>
              <a:gd name="connsiteX14718" fmla="*/ 3845376 w 5252311"/>
              <a:gd name="connsiteY14718" fmla="*/ 2372322 h 5873374"/>
              <a:gd name="connsiteX14719" fmla="*/ 3852175 w 5252311"/>
              <a:gd name="connsiteY14719" fmla="*/ 2383127 h 5873374"/>
              <a:gd name="connsiteX14720" fmla="*/ 3859102 w 5252311"/>
              <a:gd name="connsiteY14720" fmla="*/ 2390248 h 5873374"/>
              <a:gd name="connsiteX14721" fmla="*/ 3849379 w 5252311"/>
              <a:gd name="connsiteY14721" fmla="*/ 2397368 h 5873374"/>
              <a:gd name="connsiteX14722" fmla="*/ 3842199 w 5252311"/>
              <a:gd name="connsiteY14722" fmla="*/ 2394571 h 5873374"/>
              <a:gd name="connsiteX14723" fmla="*/ 3828537 w 5252311"/>
              <a:gd name="connsiteY14723" fmla="*/ 2391585 h 5873374"/>
              <a:gd name="connsiteX14724" fmla="*/ 3808901 w 5252311"/>
              <a:gd name="connsiteY14724" fmla="*/ 2399659 h 5873374"/>
              <a:gd name="connsiteX14725" fmla="*/ 3806042 w 5252311"/>
              <a:gd name="connsiteY14725" fmla="*/ 2390821 h 5873374"/>
              <a:gd name="connsiteX14726" fmla="*/ 3809537 w 5252311"/>
              <a:gd name="connsiteY14726" fmla="*/ 2392090 h 5873374"/>
              <a:gd name="connsiteX14727" fmla="*/ 3821865 w 5252311"/>
              <a:gd name="connsiteY14727" fmla="*/ 2390248 h 5873374"/>
              <a:gd name="connsiteX14728" fmla="*/ 3834510 w 5252311"/>
              <a:gd name="connsiteY14728" fmla="*/ 2380840 h 5873374"/>
              <a:gd name="connsiteX14729" fmla="*/ 3840102 w 5252311"/>
              <a:gd name="connsiteY14729" fmla="*/ 2372637 h 5873374"/>
              <a:gd name="connsiteX14730" fmla="*/ 3845376 w 5252311"/>
              <a:gd name="connsiteY14730" fmla="*/ 2372322 h 5873374"/>
              <a:gd name="connsiteX14731" fmla="*/ 2689060 w 5252311"/>
              <a:gd name="connsiteY14731" fmla="*/ 2370351 h 5873374"/>
              <a:gd name="connsiteX14732" fmla="*/ 2686264 w 5252311"/>
              <a:gd name="connsiteY14732" fmla="*/ 2380139 h 5873374"/>
              <a:gd name="connsiteX14733" fmla="*/ 2683849 w 5252311"/>
              <a:gd name="connsiteY14733" fmla="*/ 2373209 h 5873374"/>
              <a:gd name="connsiteX14734" fmla="*/ 2689060 w 5252311"/>
              <a:gd name="connsiteY14734" fmla="*/ 2370351 h 5873374"/>
              <a:gd name="connsiteX14735" fmla="*/ 3690772 w 5252311"/>
              <a:gd name="connsiteY14735" fmla="*/ 2369397 h 5873374"/>
              <a:gd name="connsiteX14736" fmla="*/ 3670438 w 5252311"/>
              <a:gd name="connsiteY14736" fmla="*/ 2383385 h 5873374"/>
              <a:gd name="connsiteX14737" fmla="*/ 3639428 w 5252311"/>
              <a:gd name="connsiteY14737" fmla="*/ 2425152 h 5873374"/>
              <a:gd name="connsiteX14738" fmla="*/ 3679969 w 5252311"/>
              <a:gd name="connsiteY14738" fmla="*/ 2381664 h 5873374"/>
              <a:gd name="connsiteX14739" fmla="*/ 3686387 w 5252311"/>
              <a:gd name="connsiteY14739" fmla="*/ 2374672 h 5873374"/>
              <a:gd name="connsiteX14740" fmla="*/ 3690772 w 5252311"/>
              <a:gd name="connsiteY14740" fmla="*/ 2369397 h 5873374"/>
              <a:gd name="connsiteX14741" fmla="*/ 3708032 w 5252311"/>
              <a:gd name="connsiteY14741" fmla="*/ 2368132 h 5873374"/>
              <a:gd name="connsiteX14742" fmla="*/ 3703735 w 5252311"/>
              <a:gd name="connsiteY14742" fmla="*/ 2370736 h 5873374"/>
              <a:gd name="connsiteX14743" fmla="*/ 3697698 w 5252311"/>
              <a:gd name="connsiteY14743" fmla="*/ 2378424 h 5873374"/>
              <a:gd name="connsiteX14744" fmla="*/ 3705324 w 5252311"/>
              <a:gd name="connsiteY14744" fmla="*/ 2373783 h 5873374"/>
              <a:gd name="connsiteX14745" fmla="*/ 3708032 w 5252311"/>
              <a:gd name="connsiteY14745" fmla="*/ 2368132 h 5873374"/>
              <a:gd name="connsiteX14746" fmla="*/ 4041029 w 5252311"/>
              <a:gd name="connsiteY14746" fmla="*/ 2366916 h 5873374"/>
              <a:gd name="connsiteX14747" fmla="*/ 4037470 w 5252311"/>
              <a:gd name="connsiteY14747" fmla="*/ 2375243 h 5873374"/>
              <a:gd name="connsiteX14748" fmla="*/ 4034992 w 5252311"/>
              <a:gd name="connsiteY14748" fmla="*/ 2369523 h 5873374"/>
              <a:gd name="connsiteX14749" fmla="*/ 4041029 w 5252311"/>
              <a:gd name="connsiteY14749" fmla="*/ 2366916 h 5873374"/>
              <a:gd name="connsiteX14750" fmla="*/ 3816780 w 5252311"/>
              <a:gd name="connsiteY14750" fmla="*/ 2366409 h 5873374"/>
              <a:gd name="connsiteX14751" fmla="*/ 3812269 w 5252311"/>
              <a:gd name="connsiteY14751" fmla="*/ 2370603 h 5873374"/>
              <a:gd name="connsiteX14752" fmla="*/ 3814302 w 5252311"/>
              <a:gd name="connsiteY14752" fmla="*/ 2372639 h 5873374"/>
              <a:gd name="connsiteX14753" fmla="*/ 3816780 w 5252311"/>
              <a:gd name="connsiteY14753" fmla="*/ 2366409 h 5873374"/>
              <a:gd name="connsiteX14754" fmla="*/ 3941836 w 5252311"/>
              <a:gd name="connsiteY14754" fmla="*/ 2366219 h 5873374"/>
              <a:gd name="connsiteX14755" fmla="*/ 3929063 w 5252311"/>
              <a:gd name="connsiteY14755" fmla="*/ 2378742 h 5873374"/>
              <a:gd name="connsiteX14756" fmla="*/ 3908157 w 5252311"/>
              <a:gd name="connsiteY14756" fmla="*/ 2402200 h 5873374"/>
              <a:gd name="connsiteX14757" fmla="*/ 3910699 w 5252311"/>
              <a:gd name="connsiteY14757" fmla="*/ 2408621 h 5873374"/>
              <a:gd name="connsiteX14758" fmla="*/ 3926521 w 5252311"/>
              <a:gd name="connsiteY14758" fmla="*/ 2403726 h 5873374"/>
              <a:gd name="connsiteX14759" fmla="*/ 3935100 w 5252311"/>
              <a:gd name="connsiteY14759" fmla="*/ 2400167 h 5873374"/>
              <a:gd name="connsiteX14760" fmla="*/ 3936943 w 5252311"/>
              <a:gd name="connsiteY14760" fmla="*/ 2387581 h 5873374"/>
              <a:gd name="connsiteX14761" fmla="*/ 3939040 w 5252311"/>
              <a:gd name="connsiteY14761" fmla="*/ 2383256 h 5873374"/>
              <a:gd name="connsiteX14762" fmla="*/ 3943996 w 5252311"/>
              <a:gd name="connsiteY14762" fmla="*/ 2387834 h 5873374"/>
              <a:gd name="connsiteX14763" fmla="*/ 3948317 w 5252311"/>
              <a:gd name="connsiteY14763" fmla="*/ 2389929 h 5873374"/>
              <a:gd name="connsiteX14764" fmla="*/ 3946538 w 5252311"/>
              <a:gd name="connsiteY14764" fmla="*/ 2376901 h 5873374"/>
              <a:gd name="connsiteX14765" fmla="*/ 3201862 w 5252311"/>
              <a:gd name="connsiteY14765" fmla="*/ 2358641 h 5873374"/>
              <a:gd name="connsiteX14766" fmla="*/ 3204976 w 5252311"/>
              <a:gd name="connsiteY14766" fmla="*/ 2360229 h 5873374"/>
              <a:gd name="connsiteX14767" fmla="*/ 3199575 w 5252311"/>
              <a:gd name="connsiteY14767" fmla="*/ 2363536 h 5873374"/>
              <a:gd name="connsiteX14768" fmla="*/ 3201862 w 5252311"/>
              <a:gd name="connsiteY14768" fmla="*/ 2358641 h 5873374"/>
              <a:gd name="connsiteX14769" fmla="*/ 227290 w 5252311"/>
              <a:gd name="connsiteY14769" fmla="*/ 2357826 h 5873374"/>
              <a:gd name="connsiteX14770" fmla="*/ 228180 w 5252311"/>
              <a:gd name="connsiteY14770" fmla="*/ 2366663 h 5873374"/>
              <a:gd name="connsiteX14771" fmla="*/ 220491 w 5252311"/>
              <a:gd name="connsiteY14771" fmla="*/ 2375181 h 5873374"/>
              <a:gd name="connsiteX14772" fmla="*/ 219474 w 5252311"/>
              <a:gd name="connsiteY14772" fmla="*/ 2369524 h 5873374"/>
              <a:gd name="connsiteX14773" fmla="*/ 221889 w 5252311"/>
              <a:gd name="connsiteY14773" fmla="*/ 2360814 h 5873374"/>
              <a:gd name="connsiteX14774" fmla="*/ 227290 w 5252311"/>
              <a:gd name="connsiteY14774" fmla="*/ 2357826 h 5873374"/>
              <a:gd name="connsiteX14775" fmla="*/ 3740654 w 5252311"/>
              <a:gd name="connsiteY14775" fmla="*/ 2355077 h 5873374"/>
              <a:gd name="connsiteX14776" fmla="*/ 3744022 w 5252311"/>
              <a:gd name="connsiteY14776" fmla="*/ 2358701 h 5873374"/>
              <a:gd name="connsiteX14777" fmla="*/ 3740400 w 5252311"/>
              <a:gd name="connsiteY14777" fmla="*/ 2362070 h 5873374"/>
              <a:gd name="connsiteX14778" fmla="*/ 3737032 w 5252311"/>
              <a:gd name="connsiteY14778" fmla="*/ 2358448 h 5873374"/>
              <a:gd name="connsiteX14779" fmla="*/ 3740654 w 5252311"/>
              <a:gd name="connsiteY14779" fmla="*/ 2355077 h 5873374"/>
              <a:gd name="connsiteX14780" fmla="*/ 3188264 w 5252311"/>
              <a:gd name="connsiteY14780" fmla="*/ 2354064 h 5873374"/>
              <a:gd name="connsiteX14781" fmla="*/ 3177271 w 5252311"/>
              <a:gd name="connsiteY14781" fmla="*/ 2376822 h 5873374"/>
              <a:gd name="connsiteX14782" fmla="*/ 3180449 w 5252311"/>
              <a:gd name="connsiteY14782" fmla="*/ 2362202 h 5873374"/>
              <a:gd name="connsiteX14783" fmla="*/ 3188264 w 5252311"/>
              <a:gd name="connsiteY14783" fmla="*/ 2354064 h 5873374"/>
              <a:gd name="connsiteX14784" fmla="*/ 2707996 w 5252311"/>
              <a:gd name="connsiteY14784" fmla="*/ 2352805 h 5873374"/>
              <a:gd name="connsiteX14785" fmla="*/ 2712635 w 5252311"/>
              <a:gd name="connsiteY14785" fmla="*/ 2359986 h 5873374"/>
              <a:gd name="connsiteX14786" fmla="*/ 2709204 w 5252311"/>
              <a:gd name="connsiteY14786" fmla="*/ 2366916 h 5873374"/>
              <a:gd name="connsiteX14787" fmla="*/ 2704565 w 5252311"/>
              <a:gd name="connsiteY14787" fmla="*/ 2359733 h 5873374"/>
              <a:gd name="connsiteX14788" fmla="*/ 2707996 w 5252311"/>
              <a:gd name="connsiteY14788" fmla="*/ 2352805 h 5873374"/>
              <a:gd name="connsiteX14789" fmla="*/ 3617823 w 5252311"/>
              <a:gd name="connsiteY14789" fmla="*/ 2352346 h 5873374"/>
              <a:gd name="connsiteX14790" fmla="*/ 3621254 w 5252311"/>
              <a:gd name="connsiteY14790" fmla="*/ 2354062 h 5873374"/>
              <a:gd name="connsiteX14791" fmla="*/ 3617632 w 5252311"/>
              <a:gd name="connsiteY14791" fmla="*/ 2357622 h 5873374"/>
              <a:gd name="connsiteX14792" fmla="*/ 3614201 w 5252311"/>
              <a:gd name="connsiteY14792" fmla="*/ 2355907 h 5873374"/>
              <a:gd name="connsiteX14793" fmla="*/ 3617823 w 5252311"/>
              <a:gd name="connsiteY14793" fmla="*/ 2352346 h 5873374"/>
              <a:gd name="connsiteX14794" fmla="*/ 3704942 w 5252311"/>
              <a:gd name="connsiteY14794" fmla="*/ 2351657 h 5873374"/>
              <a:gd name="connsiteX14795" fmla="*/ 3698397 w 5252311"/>
              <a:gd name="connsiteY14795" fmla="*/ 2357572 h 5873374"/>
              <a:gd name="connsiteX14796" fmla="*/ 3700431 w 5252311"/>
              <a:gd name="connsiteY14796" fmla="*/ 2359733 h 5873374"/>
              <a:gd name="connsiteX14797" fmla="*/ 3704942 w 5252311"/>
              <a:gd name="connsiteY14797" fmla="*/ 2351657 h 5873374"/>
              <a:gd name="connsiteX14798" fmla="*/ 3645974 w 5252311"/>
              <a:gd name="connsiteY14798" fmla="*/ 2351647 h 5873374"/>
              <a:gd name="connsiteX14799" fmla="*/ 3649342 w 5252311"/>
              <a:gd name="connsiteY14799" fmla="*/ 2355270 h 5873374"/>
              <a:gd name="connsiteX14800" fmla="*/ 3645720 w 5252311"/>
              <a:gd name="connsiteY14800" fmla="*/ 2358639 h 5873374"/>
              <a:gd name="connsiteX14801" fmla="*/ 3642352 w 5252311"/>
              <a:gd name="connsiteY14801" fmla="*/ 2355017 h 5873374"/>
              <a:gd name="connsiteX14802" fmla="*/ 3645974 w 5252311"/>
              <a:gd name="connsiteY14802" fmla="*/ 2351647 h 5873374"/>
              <a:gd name="connsiteX14803" fmla="*/ 3935560 w 5252311"/>
              <a:gd name="connsiteY14803" fmla="*/ 2349237 h 5873374"/>
              <a:gd name="connsiteX14804" fmla="*/ 3940437 w 5252311"/>
              <a:gd name="connsiteY14804" fmla="*/ 2355093 h 5873374"/>
              <a:gd name="connsiteX14805" fmla="*/ 3947809 w 5252311"/>
              <a:gd name="connsiteY14805" fmla="*/ 2355475 h 5873374"/>
              <a:gd name="connsiteX14806" fmla="*/ 3942788 w 5252311"/>
              <a:gd name="connsiteY14806" fmla="*/ 2349434 h 5873374"/>
              <a:gd name="connsiteX14807" fmla="*/ 3935560 w 5252311"/>
              <a:gd name="connsiteY14807" fmla="*/ 2349237 h 5873374"/>
              <a:gd name="connsiteX14808" fmla="*/ 2766012 w 5252311"/>
              <a:gd name="connsiteY14808" fmla="*/ 2348991 h 5873374"/>
              <a:gd name="connsiteX14809" fmla="*/ 2767664 w 5252311"/>
              <a:gd name="connsiteY14809" fmla="*/ 2362022 h 5873374"/>
              <a:gd name="connsiteX14810" fmla="*/ 2763915 w 5252311"/>
              <a:gd name="connsiteY14810" fmla="*/ 2368189 h 5873374"/>
              <a:gd name="connsiteX14811" fmla="*/ 2758005 w 5252311"/>
              <a:gd name="connsiteY14811" fmla="*/ 2381156 h 5873374"/>
              <a:gd name="connsiteX14812" fmla="*/ 2755273 w 5252311"/>
              <a:gd name="connsiteY14812" fmla="*/ 2368567 h 5873374"/>
              <a:gd name="connsiteX14813" fmla="*/ 2766012 w 5252311"/>
              <a:gd name="connsiteY14813" fmla="*/ 2348991 h 5873374"/>
              <a:gd name="connsiteX14814" fmla="*/ 3638507 w 5252311"/>
              <a:gd name="connsiteY14814" fmla="*/ 2348046 h 5873374"/>
              <a:gd name="connsiteX14815" fmla="*/ 3635679 w 5252311"/>
              <a:gd name="connsiteY14815" fmla="*/ 2353871 h 5873374"/>
              <a:gd name="connsiteX14816" fmla="*/ 3627673 w 5252311"/>
              <a:gd name="connsiteY14816" fmla="*/ 2361500 h 5873374"/>
              <a:gd name="connsiteX14817" fmla="*/ 3632184 w 5252311"/>
              <a:gd name="connsiteY14817" fmla="*/ 2352663 h 5873374"/>
              <a:gd name="connsiteX14818" fmla="*/ 3638507 w 5252311"/>
              <a:gd name="connsiteY14818" fmla="*/ 2348046 h 5873374"/>
              <a:gd name="connsiteX14819" fmla="*/ 3083162 w 5252311"/>
              <a:gd name="connsiteY14819" fmla="*/ 2347898 h 5873374"/>
              <a:gd name="connsiteX14820" fmla="*/ 3082844 w 5252311"/>
              <a:gd name="connsiteY14820" fmla="*/ 2356670 h 5873374"/>
              <a:gd name="connsiteX14821" fmla="*/ 3081255 w 5252311"/>
              <a:gd name="connsiteY14821" fmla="*/ 2352220 h 5873374"/>
              <a:gd name="connsiteX14822" fmla="*/ 3083162 w 5252311"/>
              <a:gd name="connsiteY14822" fmla="*/ 2347898 h 5873374"/>
              <a:gd name="connsiteX14823" fmla="*/ 2747139 w 5252311"/>
              <a:gd name="connsiteY14823" fmla="*/ 2347210 h 5873374"/>
              <a:gd name="connsiteX14824" fmla="*/ 2750507 w 5252311"/>
              <a:gd name="connsiteY14824" fmla="*/ 2350831 h 5873374"/>
              <a:gd name="connsiteX14825" fmla="*/ 2746885 w 5252311"/>
              <a:gd name="connsiteY14825" fmla="*/ 2354204 h 5873374"/>
              <a:gd name="connsiteX14826" fmla="*/ 2743517 w 5252311"/>
              <a:gd name="connsiteY14826" fmla="*/ 2350579 h 5873374"/>
              <a:gd name="connsiteX14827" fmla="*/ 2747139 w 5252311"/>
              <a:gd name="connsiteY14827" fmla="*/ 2347210 h 5873374"/>
              <a:gd name="connsiteX14828" fmla="*/ 2831970 w 5252311"/>
              <a:gd name="connsiteY14828" fmla="*/ 2345284 h 5873374"/>
              <a:gd name="connsiteX14829" fmla="*/ 2835339 w 5252311"/>
              <a:gd name="connsiteY14829" fmla="*/ 2350324 h 5873374"/>
              <a:gd name="connsiteX14830" fmla="*/ 2832479 w 5252311"/>
              <a:gd name="connsiteY14830" fmla="*/ 2366409 h 5873374"/>
              <a:gd name="connsiteX14831" fmla="*/ 2826506 w 5252311"/>
              <a:gd name="connsiteY14831" fmla="*/ 2380585 h 5873374"/>
              <a:gd name="connsiteX14832" fmla="*/ 2820406 w 5252311"/>
              <a:gd name="connsiteY14832" fmla="*/ 2393746 h 5873374"/>
              <a:gd name="connsiteX14833" fmla="*/ 2817038 w 5252311"/>
              <a:gd name="connsiteY14833" fmla="*/ 2390057 h 5873374"/>
              <a:gd name="connsiteX14834" fmla="*/ 2831970 w 5252311"/>
              <a:gd name="connsiteY14834" fmla="*/ 2345284 h 5873374"/>
              <a:gd name="connsiteX14835" fmla="*/ 4029399 w 5252311"/>
              <a:gd name="connsiteY14835" fmla="*/ 2344857 h 5873374"/>
              <a:gd name="connsiteX14836" fmla="*/ 4032259 w 5252311"/>
              <a:gd name="connsiteY14836" fmla="*/ 2352548 h 5873374"/>
              <a:gd name="connsiteX14837" fmla="*/ 3991527 w 5252311"/>
              <a:gd name="connsiteY14837" fmla="*/ 2400609 h 5873374"/>
              <a:gd name="connsiteX14838" fmla="*/ 3986189 w 5252311"/>
              <a:gd name="connsiteY14838" fmla="*/ 2407284 h 5873374"/>
              <a:gd name="connsiteX14839" fmla="*/ 3976975 w 5252311"/>
              <a:gd name="connsiteY14839" fmla="*/ 2413834 h 5873374"/>
              <a:gd name="connsiteX14840" fmla="*/ 3970685 w 5252311"/>
              <a:gd name="connsiteY14840" fmla="*/ 2407983 h 5873374"/>
              <a:gd name="connsiteX14841" fmla="*/ 3984855 w 5252311"/>
              <a:gd name="connsiteY14841" fmla="*/ 2391962 h 5873374"/>
              <a:gd name="connsiteX14842" fmla="*/ 3988858 w 5252311"/>
              <a:gd name="connsiteY14842" fmla="*/ 2388213 h 5873374"/>
              <a:gd name="connsiteX14843" fmla="*/ 4029399 w 5252311"/>
              <a:gd name="connsiteY14843" fmla="*/ 2344857 h 5873374"/>
              <a:gd name="connsiteX14844" fmla="*/ 3113488 w 5252311"/>
              <a:gd name="connsiteY14844" fmla="*/ 2339662 h 5873374"/>
              <a:gd name="connsiteX14845" fmla="*/ 3112455 w 5252311"/>
              <a:gd name="connsiteY14845" fmla="*/ 2343523 h 5873374"/>
              <a:gd name="connsiteX14846" fmla="*/ 3121987 w 5252311"/>
              <a:gd name="connsiteY14846" fmla="*/ 2352232 h 5873374"/>
              <a:gd name="connsiteX14847" fmla="*/ 3118429 w 5252311"/>
              <a:gd name="connsiteY14847" fmla="*/ 2344096 h 5873374"/>
              <a:gd name="connsiteX14848" fmla="*/ 3113488 w 5252311"/>
              <a:gd name="connsiteY14848" fmla="*/ 2339662 h 5873374"/>
              <a:gd name="connsiteX14849" fmla="*/ 3267504 w 5252311"/>
              <a:gd name="connsiteY14849" fmla="*/ 2337929 h 5873374"/>
              <a:gd name="connsiteX14850" fmla="*/ 3255684 w 5252311"/>
              <a:gd name="connsiteY14850" fmla="*/ 2354204 h 5873374"/>
              <a:gd name="connsiteX14851" fmla="*/ 3244564 w 5252311"/>
              <a:gd name="connsiteY14851" fmla="*/ 2375754 h 5873374"/>
              <a:gd name="connsiteX14852" fmla="*/ 3237447 w 5252311"/>
              <a:gd name="connsiteY14852" fmla="*/ 2388339 h 5873374"/>
              <a:gd name="connsiteX14853" fmla="*/ 3229885 w 5252311"/>
              <a:gd name="connsiteY14853" fmla="*/ 2398002 h 5873374"/>
              <a:gd name="connsiteX14854" fmla="*/ 3216732 w 5252311"/>
              <a:gd name="connsiteY14854" fmla="*/ 2427822 h 5873374"/>
              <a:gd name="connsiteX14855" fmla="*/ 3213046 w 5252311"/>
              <a:gd name="connsiteY14855" fmla="*/ 2432968 h 5873374"/>
              <a:gd name="connsiteX14856" fmla="*/ 3207327 w 5252311"/>
              <a:gd name="connsiteY14856" fmla="*/ 2440662 h 5873374"/>
              <a:gd name="connsiteX14857" fmla="*/ 3201481 w 5252311"/>
              <a:gd name="connsiteY14857" fmla="*/ 2456238 h 5873374"/>
              <a:gd name="connsiteX14858" fmla="*/ 3195698 w 5252311"/>
              <a:gd name="connsiteY14858" fmla="*/ 2470984 h 5873374"/>
              <a:gd name="connsiteX14859" fmla="*/ 3179685 w 5252311"/>
              <a:gd name="connsiteY14859" fmla="*/ 2495398 h 5873374"/>
              <a:gd name="connsiteX14860" fmla="*/ 3176762 w 5252311"/>
              <a:gd name="connsiteY14860" fmla="*/ 2488026 h 5873374"/>
              <a:gd name="connsiteX14861" fmla="*/ 3174856 w 5252311"/>
              <a:gd name="connsiteY14861" fmla="*/ 2482173 h 5873374"/>
              <a:gd name="connsiteX14862" fmla="*/ 3154585 w 5252311"/>
              <a:gd name="connsiteY14862" fmla="*/ 2537998 h 5873374"/>
              <a:gd name="connsiteX14863" fmla="*/ 3150391 w 5252311"/>
              <a:gd name="connsiteY14863" fmla="*/ 2546959 h 5873374"/>
              <a:gd name="connsiteX14864" fmla="*/ 3133552 w 5252311"/>
              <a:gd name="connsiteY14864" fmla="*/ 2593052 h 5873374"/>
              <a:gd name="connsiteX14865" fmla="*/ 3125927 w 5252311"/>
              <a:gd name="connsiteY14865" fmla="*/ 2611938 h 5873374"/>
              <a:gd name="connsiteX14866" fmla="*/ 3121542 w 5252311"/>
              <a:gd name="connsiteY14866" fmla="*/ 2627067 h 5873374"/>
              <a:gd name="connsiteX14867" fmla="*/ 3119255 w 5252311"/>
              <a:gd name="connsiteY14867" fmla="*/ 2633046 h 5873374"/>
              <a:gd name="connsiteX14868" fmla="*/ 3119191 w 5252311"/>
              <a:gd name="connsiteY14868" fmla="*/ 2639908 h 5873374"/>
              <a:gd name="connsiteX14869" fmla="*/ 3130438 w 5252311"/>
              <a:gd name="connsiteY14869" fmla="*/ 2621026 h 5873374"/>
              <a:gd name="connsiteX14870" fmla="*/ 3174602 w 5252311"/>
              <a:gd name="connsiteY14870" fmla="*/ 2612765 h 5873374"/>
              <a:gd name="connsiteX14871" fmla="*/ 3190678 w 5252311"/>
              <a:gd name="connsiteY14871" fmla="*/ 2606026 h 5873374"/>
              <a:gd name="connsiteX14872" fmla="*/ 3196842 w 5252311"/>
              <a:gd name="connsiteY14872" fmla="*/ 2600109 h 5873374"/>
              <a:gd name="connsiteX14873" fmla="*/ 3205230 w 5252311"/>
              <a:gd name="connsiteY14873" fmla="*/ 2592161 h 5873374"/>
              <a:gd name="connsiteX14874" fmla="*/ 3215016 w 5252311"/>
              <a:gd name="connsiteY14874" fmla="*/ 2584406 h 5873374"/>
              <a:gd name="connsiteX14875" fmla="*/ 3224293 w 5252311"/>
              <a:gd name="connsiteY14875" fmla="*/ 2579444 h 5873374"/>
              <a:gd name="connsiteX14876" fmla="*/ 3229123 w 5252311"/>
              <a:gd name="connsiteY14876" fmla="*/ 2567178 h 5873374"/>
              <a:gd name="connsiteX14877" fmla="*/ 3224357 w 5252311"/>
              <a:gd name="connsiteY14877" fmla="*/ 2562790 h 5873374"/>
              <a:gd name="connsiteX14878" fmla="*/ 3221116 w 5252311"/>
              <a:gd name="connsiteY14878" fmla="*/ 2556180 h 5873374"/>
              <a:gd name="connsiteX14879" fmla="*/ 3246025 w 5252311"/>
              <a:gd name="connsiteY14879" fmla="*/ 2532653 h 5873374"/>
              <a:gd name="connsiteX14880" fmla="*/ 3265407 w 5252311"/>
              <a:gd name="connsiteY14880" fmla="*/ 2506652 h 5873374"/>
              <a:gd name="connsiteX14881" fmla="*/ 3270300 w 5252311"/>
              <a:gd name="connsiteY14881" fmla="*/ 2496797 h 5873374"/>
              <a:gd name="connsiteX14882" fmla="*/ 3279386 w 5252311"/>
              <a:gd name="connsiteY14882" fmla="*/ 2488722 h 5873374"/>
              <a:gd name="connsiteX14883" fmla="*/ 3272269 w 5252311"/>
              <a:gd name="connsiteY14883" fmla="*/ 2476768 h 5873374"/>
              <a:gd name="connsiteX14884" fmla="*/ 3255494 w 5252311"/>
              <a:gd name="connsiteY14884" fmla="*/ 2484402 h 5873374"/>
              <a:gd name="connsiteX14885" fmla="*/ 3251045 w 5252311"/>
              <a:gd name="connsiteY14885" fmla="*/ 2490184 h 5873374"/>
              <a:gd name="connsiteX14886" fmla="*/ 3247233 w 5252311"/>
              <a:gd name="connsiteY14886" fmla="*/ 2479505 h 5873374"/>
              <a:gd name="connsiteX14887" fmla="*/ 3248694 w 5252311"/>
              <a:gd name="connsiteY14887" fmla="*/ 2469012 h 5873374"/>
              <a:gd name="connsiteX14888" fmla="*/ 3232872 w 5252311"/>
              <a:gd name="connsiteY14888" fmla="*/ 2489547 h 5873374"/>
              <a:gd name="connsiteX14889" fmla="*/ 3235286 w 5252311"/>
              <a:gd name="connsiteY14889" fmla="*/ 2478042 h 5873374"/>
              <a:gd name="connsiteX14890" fmla="*/ 3230584 w 5252311"/>
              <a:gd name="connsiteY14890" fmla="*/ 2474355 h 5873374"/>
              <a:gd name="connsiteX14891" fmla="*/ 3223594 w 5252311"/>
              <a:gd name="connsiteY14891" fmla="*/ 2487453 h 5873374"/>
              <a:gd name="connsiteX14892" fmla="*/ 3201735 w 5252311"/>
              <a:gd name="connsiteY14892" fmla="*/ 2541112 h 5873374"/>
              <a:gd name="connsiteX14893" fmla="*/ 3192394 w 5252311"/>
              <a:gd name="connsiteY14893" fmla="*/ 2568195 h 5873374"/>
              <a:gd name="connsiteX14894" fmla="*/ 3168692 w 5252311"/>
              <a:gd name="connsiteY14894" fmla="*/ 2586755 h 5873374"/>
              <a:gd name="connsiteX14895" fmla="*/ 3182227 w 5252311"/>
              <a:gd name="connsiteY14895" fmla="*/ 2544287 h 5873374"/>
              <a:gd name="connsiteX14896" fmla="*/ 3192076 w 5252311"/>
              <a:gd name="connsiteY14896" fmla="*/ 2522163 h 5873374"/>
              <a:gd name="connsiteX14897" fmla="*/ 3208725 w 5252311"/>
              <a:gd name="connsiteY14897" fmla="*/ 2484462 h 5873374"/>
              <a:gd name="connsiteX14898" fmla="*/ 3222260 w 5252311"/>
              <a:gd name="connsiteY14898" fmla="*/ 2454709 h 5873374"/>
              <a:gd name="connsiteX14899" fmla="*/ 3235668 w 5252311"/>
              <a:gd name="connsiteY14899" fmla="*/ 2423561 h 5873374"/>
              <a:gd name="connsiteX14900" fmla="*/ 3249203 w 5252311"/>
              <a:gd name="connsiteY14900" fmla="*/ 2393490 h 5873374"/>
              <a:gd name="connsiteX14901" fmla="*/ 3258988 w 5252311"/>
              <a:gd name="connsiteY14901" fmla="*/ 2370988 h 5873374"/>
              <a:gd name="connsiteX14902" fmla="*/ 3267504 w 5252311"/>
              <a:gd name="connsiteY14902" fmla="*/ 2337929 h 5873374"/>
              <a:gd name="connsiteX14903" fmla="*/ 2735369 w 5252311"/>
              <a:gd name="connsiteY14903" fmla="*/ 2337913 h 5873374"/>
              <a:gd name="connsiteX14904" fmla="*/ 2740341 w 5252311"/>
              <a:gd name="connsiteY14904" fmla="*/ 2340217 h 5873374"/>
              <a:gd name="connsiteX14905" fmla="*/ 2734812 w 5252311"/>
              <a:gd name="connsiteY14905" fmla="*/ 2343206 h 5873374"/>
              <a:gd name="connsiteX14906" fmla="*/ 2727251 w 5252311"/>
              <a:gd name="connsiteY14906" fmla="*/ 2348227 h 5873374"/>
              <a:gd name="connsiteX14907" fmla="*/ 2722675 w 5252311"/>
              <a:gd name="connsiteY14907" fmla="*/ 2353312 h 5873374"/>
              <a:gd name="connsiteX14908" fmla="*/ 2722104 w 5252311"/>
              <a:gd name="connsiteY14908" fmla="*/ 2338754 h 5873374"/>
              <a:gd name="connsiteX14909" fmla="*/ 2735369 w 5252311"/>
              <a:gd name="connsiteY14909" fmla="*/ 2337913 h 5873374"/>
              <a:gd name="connsiteX14910" fmla="*/ 3342741 w 5252311"/>
              <a:gd name="connsiteY14910" fmla="*/ 2337790 h 5873374"/>
              <a:gd name="connsiteX14911" fmla="*/ 3338992 w 5252311"/>
              <a:gd name="connsiteY14911" fmla="*/ 2343827 h 5873374"/>
              <a:gd name="connsiteX14912" fmla="*/ 3333717 w 5252311"/>
              <a:gd name="connsiteY14912" fmla="*/ 2344463 h 5873374"/>
              <a:gd name="connsiteX14913" fmla="*/ 3342741 w 5252311"/>
              <a:gd name="connsiteY14913" fmla="*/ 2337790 h 5873374"/>
              <a:gd name="connsiteX14914" fmla="*/ 2641776 w 5252311"/>
              <a:gd name="connsiteY14914" fmla="*/ 2329402 h 5873374"/>
              <a:gd name="connsiteX14915" fmla="*/ 2644770 w 5252311"/>
              <a:gd name="connsiteY14915" fmla="*/ 2338884 h 5873374"/>
              <a:gd name="connsiteX14916" fmla="*/ 2630727 w 5252311"/>
              <a:gd name="connsiteY14916" fmla="*/ 2352357 h 5873374"/>
              <a:gd name="connsiteX14917" fmla="*/ 2629265 w 5252311"/>
              <a:gd name="connsiteY14917" fmla="*/ 2342887 h 5873374"/>
              <a:gd name="connsiteX14918" fmla="*/ 2636255 w 5252311"/>
              <a:gd name="connsiteY14918" fmla="*/ 2336086 h 5873374"/>
              <a:gd name="connsiteX14919" fmla="*/ 2641776 w 5252311"/>
              <a:gd name="connsiteY14919" fmla="*/ 2329402 h 5873374"/>
              <a:gd name="connsiteX14920" fmla="*/ 3453688 w 5252311"/>
              <a:gd name="connsiteY14920" fmla="*/ 2327045 h 5873374"/>
              <a:gd name="connsiteX14921" fmla="*/ 3460551 w 5252311"/>
              <a:gd name="connsiteY14921" fmla="*/ 2328060 h 5873374"/>
              <a:gd name="connsiteX14922" fmla="*/ 3448160 w 5252311"/>
              <a:gd name="connsiteY14922" fmla="*/ 2344463 h 5873374"/>
              <a:gd name="connsiteX14923" fmla="*/ 3453688 w 5252311"/>
              <a:gd name="connsiteY14923" fmla="*/ 2327045 h 5873374"/>
              <a:gd name="connsiteX14924" fmla="*/ 2779230 w 5252311"/>
              <a:gd name="connsiteY14924" fmla="*/ 2326423 h 5873374"/>
              <a:gd name="connsiteX14925" fmla="*/ 2773956 w 5252311"/>
              <a:gd name="connsiteY14925" fmla="*/ 2336212 h 5873374"/>
              <a:gd name="connsiteX14926" fmla="*/ 2768745 w 5252311"/>
              <a:gd name="connsiteY14926" fmla="*/ 2336850 h 5873374"/>
              <a:gd name="connsiteX14927" fmla="*/ 2774210 w 5252311"/>
              <a:gd name="connsiteY14927" fmla="*/ 2326933 h 5873374"/>
              <a:gd name="connsiteX14928" fmla="*/ 2779230 w 5252311"/>
              <a:gd name="connsiteY14928" fmla="*/ 2326423 h 5873374"/>
              <a:gd name="connsiteX14929" fmla="*/ 3087229 w 5252311"/>
              <a:gd name="connsiteY14929" fmla="*/ 2324376 h 5873374"/>
              <a:gd name="connsiteX14930" fmla="*/ 3085449 w 5252311"/>
              <a:gd name="connsiteY14930" fmla="*/ 2334103 h 5873374"/>
              <a:gd name="connsiteX14931" fmla="*/ 3081382 w 5252311"/>
              <a:gd name="connsiteY14931" fmla="*/ 2329780 h 5873374"/>
              <a:gd name="connsiteX14932" fmla="*/ 3087229 w 5252311"/>
              <a:gd name="connsiteY14932" fmla="*/ 2324376 h 5873374"/>
              <a:gd name="connsiteX14933" fmla="*/ 3351239 w 5252311"/>
              <a:gd name="connsiteY14933" fmla="*/ 2324241 h 5873374"/>
              <a:gd name="connsiteX14934" fmla="*/ 3355385 w 5252311"/>
              <a:gd name="connsiteY14934" fmla="*/ 2326346 h 5873374"/>
              <a:gd name="connsiteX14935" fmla="*/ 3349603 w 5252311"/>
              <a:gd name="connsiteY14935" fmla="*/ 2331750 h 5873374"/>
              <a:gd name="connsiteX14936" fmla="*/ 3345472 w 5252311"/>
              <a:gd name="connsiteY14936" fmla="*/ 2329525 h 5873374"/>
              <a:gd name="connsiteX14937" fmla="*/ 3351239 w 5252311"/>
              <a:gd name="connsiteY14937" fmla="*/ 2324241 h 5873374"/>
              <a:gd name="connsiteX14938" fmla="*/ 3947364 w 5252311"/>
              <a:gd name="connsiteY14938" fmla="*/ 2323565 h 5873374"/>
              <a:gd name="connsiteX14939" fmla="*/ 3957722 w 5252311"/>
              <a:gd name="connsiteY14939" fmla="*/ 2333797 h 5873374"/>
              <a:gd name="connsiteX14940" fmla="*/ 3954671 w 5252311"/>
              <a:gd name="connsiteY14940" fmla="*/ 2326107 h 5873374"/>
              <a:gd name="connsiteX14941" fmla="*/ 3947364 w 5252311"/>
              <a:gd name="connsiteY14941" fmla="*/ 2323565 h 5873374"/>
              <a:gd name="connsiteX14942" fmla="*/ 212739 w 5252311"/>
              <a:gd name="connsiteY14942" fmla="*/ 2322225 h 5873374"/>
              <a:gd name="connsiteX14943" fmla="*/ 216107 w 5252311"/>
              <a:gd name="connsiteY14943" fmla="*/ 2325851 h 5873374"/>
              <a:gd name="connsiteX14944" fmla="*/ 212485 w 5252311"/>
              <a:gd name="connsiteY14944" fmla="*/ 2329220 h 5873374"/>
              <a:gd name="connsiteX14945" fmla="*/ 209116 w 5252311"/>
              <a:gd name="connsiteY14945" fmla="*/ 2325599 h 5873374"/>
              <a:gd name="connsiteX14946" fmla="*/ 212739 w 5252311"/>
              <a:gd name="connsiteY14946" fmla="*/ 2322225 h 5873374"/>
              <a:gd name="connsiteX14947" fmla="*/ 2832352 w 5252311"/>
              <a:gd name="connsiteY14947" fmla="*/ 2322164 h 5873374"/>
              <a:gd name="connsiteX14948" fmla="*/ 2835720 w 5252311"/>
              <a:gd name="connsiteY14948" fmla="*/ 2325787 h 5873374"/>
              <a:gd name="connsiteX14949" fmla="*/ 2832098 w 5252311"/>
              <a:gd name="connsiteY14949" fmla="*/ 2329156 h 5873374"/>
              <a:gd name="connsiteX14950" fmla="*/ 2828730 w 5252311"/>
              <a:gd name="connsiteY14950" fmla="*/ 2325534 h 5873374"/>
              <a:gd name="connsiteX14951" fmla="*/ 2832352 w 5252311"/>
              <a:gd name="connsiteY14951" fmla="*/ 2322164 h 5873374"/>
              <a:gd name="connsiteX14952" fmla="*/ 2983524 w 5252311"/>
              <a:gd name="connsiteY14952" fmla="*/ 2321339 h 5873374"/>
              <a:gd name="connsiteX14953" fmla="*/ 2996233 w 5252311"/>
              <a:gd name="connsiteY14953" fmla="*/ 2328458 h 5873374"/>
              <a:gd name="connsiteX14954" fmla="*/ 2992421 w 5252311"/>
              <a:gd name="connsiteY14954" fmla="*/ 2331828 h 5873374"/>
              <a:gd name="connsiteX14955" fmla="*/ 2977170 w 5252311"/>
              <a:gd name="connsiteY14955" fmla="*/ 2332334 h 5873374"/>
              <a:gd name="connsiteX14956" fmla="*/ 2973929 w 5252311"/>
              <a:gd name="connsiteY14956" fmla="*/ 2339074 h 5873374"/>
              <a:gd name="connsiteX14957" fmla="*/ 2969989 w 5252311"/>
              <a:gd name="connsiteY14957" fmla="*/ 2331384 h 5873374"/>
              <a:gd name="connsiteX14958" fmla="*/ 2983524 w 5252311"/>
              <a:gd name="connsiteY14958" fmla="*/ 2321339 h 5873374"/>
              <a:gd name="connsiteX14959" fmla="*/ 3431479 w 5252311"/>
              <a:gd name="connsiteY14959" fmla="*/ 2320250 h 5873374"/>
              <a:gd name="connsiteX14960" fmla="*/ 3422679 w 5252311"/>
              <a:gd name="connsiteY14960" fmla="*/ 2320448 h 5873374"/>
              <a:gd name="connsiteX14961" fmla="*/ 3415117 w 5252311"/>
              <a:gd name="connsiteY14961" fmla="*/ 2325662 h 5873374"/>
              <a:gd name="connsiteX14962" fmla="*/ 3431130 w 5252311"/>
              <a:gd name="connsiteY14962" fmla="*/ 2325917 h 5873374"/>
              <a:gd name="connsiteX14963" fmla="*/ 3431479 w 5252311"/>
              <a:gd name="connsiteY14963" fmla="*/ 2320250 h 5873374"/>
              <a:gd name="connsiteX14964" fmla="*/ 2712699 w 5252311"/>
              <a:gd name="connsiteY14964" fmla="*/ 2318795 h 5873374"/>
              <a:gd name="connsiteX14965" fmla="*/ 2719752 w 5252311"/>
              <a:gd name="connsiteY14965" fmla="*/ 2326869 h 5873374"/>
              <a:gd name="connsiteX14966" fmla="*/ 2715876 w 5252311"/>
              <a:gd name="connsiteY14966" fmla="*/ 2337294 h 5873374"/>
              <a:gd name="connsiteX14967" fmla="*/ 2712572 w 5252311"/>
              <a:gd name="connsiteY14967" fmla="*/ 2331698 h 5873374"/>
              <a:gd name="connsiteX14968" fmla="*/ 2707425 w 5252311"/>
              <a:gd name="connsiteY14968" fmla="*/ 2328203 h 5873374"/>
              <a:gd name="connsiteX14969" fmla="*/ 2701769 w 5252311"/>
              <a:gd name="connsiteY14969" fmla="*/ 2338690 h 5873374"/>
              <a:gd name="connsiteX14970" fmla="*/ 2697766 w 5252311"/>
              <a:gd name="connsiteY14970" fmla="*/ 2347338 h 5873374"/>
              <a:gd name="connsiteX14971" fmla="*/ 2696749 w 5252311"/>
              <a:gd name="connsiteY14971" fmla="*/ 2339772 h 5873374"/>
              <a:gd name="connsiteX14972" fmla="*/ 2712699 w 5252311"/>
              <a:gd name="connsiteY14972" fmla="*/ 2318795 h 5873374"/>
              <a:gd name="connsiteX14973" fmla="*/ 3731568 w 5252311"/>
              <a:gd name="connsiteY14973" fmla="*/ 2314263 h 5873374"/>
              <a:gd name="connsiteX14974" fmla="*/ 3734999 w 5252311"/>
              <a:gd name="connsiteY14974" fmla="*/ 2315979 h 5873374"/>
              <a:gd name="connsiteX14975" fmla="*/ 3731378 w 5252311"/>
              <a:gd name="connsiteY14975" fmla="*/ 2319540 h 5873374"/>
              <a:gd name="connsiteX14976" fmla="*/ 3727946 w 5252311"/>
              <a:gd name="connsiteY14976" fmla="*/ 2317823 h 5873374"/>
              <a:gd name="connsiteX14977" fmla="*/ 3731568 w 5252311"/>
              <a:gd name="connsiteY14977" fmla="*/ 2314263 h 5873374"/>
              <a:gd name="connsiteX14978" fmla="*/ 3845415 w 5252311"/>
              <a:gd name="connsiteY14978" fmla="*/ 2310348 h 5873374"/>
              <a:gd name="connsiteX14979" fmla="*/ 3838322 w 5252311"/>
              <a:gd name="connsiteY14979" fmla="*/ 2314663 h 5873374"/>
              <a:gd name="connsiteX14980" fmla="*/ 3833111 w 5252311"/>
              <a:gd name="connsiteY14980" fmla="*/ 2323944 h 5873374"/>
              <a:gd name="connsiteX14981" fmla="*/ 3845502 w 5252311"/>
              <a:gd name="connsiteY14981" fmla="*/ 2317714 h 5873374"/>
              <a:gd name="connsiteX14982" fmla="*/ 3845415 w 5252311"/>
              <a:gd name="connsiteY14982" fmla="*/ 2310348 h 5873374"/>
              <a:gd name="connsiteX14983" fmla="*/ 2980601 w 5252311"/>
              <a:gd name="connsiteY14983" fmla="*/ 2309958 h 5873374"/>
              <a:gd name="connsiteX14984" fmla="*/ 2981872 w 5252311"/>
              <a:gd name="connsiteY14984" fmla="*/ 2313518 h 5873374"/>
              <a:gd name="connsiteX14985" fmla="*/ 2976153 w 5252311"/>
              <a:gd name="connsiteY14985" fmla="*/ 2316825 h 5873374"/>
              <a:gd name="connsiteX14986" fmla="*/ 2974882 w 5252311"/>
              <a:gd name="connsiteY14986" fmla="*/ 2313265 h 5873374"/>
              <a:gd name="connsiteX14987" fmla="*/ 2980601 w 5252311"/>
              <a:gd name="connsiteY14987" fmla="*/ 2309958 h 5873374"/>
              <a:gd name="connsiteX14988" fmla="*/ 2933070 w 5252311"/>
              <a:gd name="connsiteY14988" fmla="*/ 2308240 h 5873374"/>
              <a:gd name="connsiteX14989" fmla="*/ 2934023 w 5252311"/>
              <a:gd name="connsiteY14989" fmla="*/ 2316191 h 5873374"/>
              <a:gd name="connsiteX14990" fmla="*/ 2928241 w 5252311"/>
              <a:gd name="connsiteY14990" fmla="*/ 2325279 h 5873374"/>
              <a:gd name="connsiteX14991" fmla="*/ 2927287 w 5252311"/>
              <a:gd name="connsiteY14991" fmla="*/ 2317332 h 5873374"/>
              <a:gd name="connsiteX14992" fmla="*/ 2933070 w 5252311"/>
              <a:gd name="connsiteY14992" fmla="*/ 2308240 h 5873374"/>
              <a:gd name="connsiteX14993" fmla="*/ 2710157 w 5252311"/>
              <a:gd name="connsiteY14993" fmla="*/ 2301948 h 5873374"/>
              <a:gd name="connsiteX14994" fmla="*/ 2713525 w 5252311"/>
              <a:gd name="connsiteY14994" fmla="*/ 2305380 h 5873374"/>
              <a:gd name="connsiteX14995" fmla="*/ 2709839 w 5252311"/>
              <a:gd name="connsiteY14995" fmla="*/ 2310720 h 5873374"/>
              <a:gd name="connsiteX14996" fmla="*/ 2706471 w 5252311"/>
              <a:gd name="connsiteY14996" fmla="*/ 2307290 h 5873374"/>
              <a:gd name="connsiteX14997" fmla="*/ 2710157 w 5252311"/>
              <a:gd name="connsiteY14997" fmla="*/ 2301948 h 5873374"/>
              <a:gd name="connsiteX14998" fmla="*/ 2732366 w 5252311"/>
              <a:gd name="connsiteY14998" fmla="*/ 2301123 h 5873374"/>
              <a:gd name="connsiteX14999" fmla="*/ 2732969 w 5252311"/>
              <a:gd name="connsiteY14999" fmla="*/ 2304491 h 5873374"/>
              <a:gd name="connsiteX15000" fmla="*/ 2724709 w 5252311"/>
              <a:gd name="connsiteY15000" fmla="*/ 2307733 h 5873374"/>
              <a:gd name="connsiteX15001" fmla="*/ 2724137 w 5252311"/>
              <a:gd name="connsiteY15001" fmla="*/ 2304237 h 5873374"/>
              <a:gd name="connsiteX15002" fmla="*/ 2732366 w 5252311"/>
              <a:gd name="connsiteY15002" fmla="*/ 2301123 h 5873374"/>
              <a:gd name="connsiteX15003" fmla="*/ 2643563 w 5252311"/>
              <a:gd name="connsiteY15003" fmla="*/ 2299598 h 5873374"/>
              <a:gd name="connsiteX15004" fmla="*/ 2632188 w 5252311"/>
              <a:gd name="connsiteY15004" fmla="*/ 2321972 h 5873374"/>
              <a:gd name="connsiteX15005" fmla="*/ 2632252 w 5252311"/>
              <a:gd name="connsiteY15005" fmla="*/ 2315806 h 5873374"/>
              <a:gd name="connsiteX15006" fmla="*/ 2637971 w 5252311"/>
              <a:gd name="connsiteY15006" fmla="*/ 2303536 h 5873374"/>
              <a:gd name="connsiteX15007" fmla="*/ 2643563 w 5252311"/>
              <a:gd name="connsiteY15007" fmla="*/ 2299598 h 5873374"/>
              <a:gd name="connsiteX15008" fmla="*/ 3365489 w 5252311"/>
              <a:gd name="connsiteY15008" fmla="*/ 2299264 h 5873374"/>
              <a:gd name="connsiteX15009" fmla="*/ 3366569 w 5252311"/>
              <a:gd name="connsiteY15009" fmla="*/ 2308101 h 5873374"/>
              <a:gd name="connsiteX15010" fmla="*/ 3359262 w 5252311"/>
              <a:gd name="connsiteY15010" fmla="*/ 2316620 h 5873374"/>
              <a:gd name="connsiteX15011" fmla="*/ 3358181 w 5252311"/>
              <a:gd name="connsiteY15011" fmla="*/ 2307783 h 5873374"/>
              <a:gd name="connsiteX15012" fmla="*/ 3365489 w 5252311"/>
              <a:gd name="connsiteY15012" fmla="*/ 2299264 h 5873374"/>
              <a:gd name="connsiteX15013" fmla="*/ 242032 w 5252311"/>
              <a:gd name="connsiteY15013" fmla="*/ 2298644 h 5873374"/>
              <a:gd name="connsiteX15014" fmla="*/ 243303 w 5252311"/>
              <a:gd name="connsiteY15014" fmla="*/ 2302203 h 5873374"/>
              <a:gd name="connsiteX15015" fmla="*/ 237584 w 5252311"/>
              <a:gd name="connsiteY15015" fmla="*/ 2305506 h 5873374"/>
              <a:gd name="connsiteX15016" fmla="*/ 236313 w 5252311"/>
              <a:gd name="connsiteY15016" fmla="*/ 2301948 h 5873374"/>
              <a:gd name="connsiteX15017" fmla="*/ 242032 w 5252311"/>
              <a:gd name="connsiteY15017" fmla="*/ 2298644 h 5873374"/>
              <a:gd name="connsiteX15018" fmla="*/ 3232936 w 5252311"/>
              <a:gd name="connsiteY15018" fmla="*/ 2298374 h 5873374"/>
              <a:gd name="connsiteX15019" fmla="*/ 3220100 w 5252311"/>
              <a:gd name="connsiteY15019" fmla="*/ 2309119 h 5873374"/>
              <a:gd name="connsiteX15020" fmla="*/ 3223341 w 5252311"/>
              <a:gd name="connsiteY15020" fmla="*/ 2300853 h 5873374"/>
              <a:gd name="connsiteX15021" fmla="*/ 3232936 w 5252311"/>
              <a:gd name="connsiteY15021" fmla="*/ 2298374 h 5873374"/>
              <a:gd name="connsiteX15022" fmla="*/ 2654238 w 5252311"/>
              <a:gd name="connsiteY15022" fmla="*/ 2294638 h 5873374"/>
              <a:gd name="connsiteX15023" fmla="*/ 2657606 w 5252311"/>
              <a:gd name="connsiteY15023" fmla="*/ 2298262 h 5873374"/>
              <a:gd name="connsiteX15024" fmla="*/ 2653984 w 5252311"/>
              <a:gd name="connsiteY15024" fmla="*/ 2301629 h 5873374"/>
              <a:gd name="connsiteX15025" fmla="*/ 2650616 w 5252311"/>
              <a:gd name="connsiteY15025" fmla="*/ 2298007 h 5873374"/>
              <a:gd name="connsiteX15026" fmla="*/ 2654238 w 5252311"/>
              <a:gd name="connsiteY15026" fmla="*/ 2294638 h 5873374"/>
              <a:gd name="connsiteX15027" fmla="*/ 4115121 w 5252311"/>
              <a:gd name="connsiteY15027" fmla="*/ 2294059 h 5873374"/>
              <a:gd name="connsiteX15028" fmla="*/ 4109656 w 5252311"/>
              <a:gd name="connsiteY15028" fmla="*/ 2299337 h 5873374"/>
              <a:gd name="connsiteX15029" fmla="*/ 4104382 w 5252311"/>
              <a:gd name="connsiteY15029" fmla="*/ 2299844 h 5873374"/>
              <a:gd name="connsiteX15030" fmla="*/ 4109847 w 5252311"/>
              <a:gd name="connsiteY15030" fmla="*/ 2294569 h 5873374"/>
              <a:gd name="connsiteX15031" fmla="*/ 4115121 w 5252311"/>
              <a:gd name="connsiteY15031" fmla="*/ 2294059 h 5873374"/>
              <a:gd name="connsiteX15032" fmla="*/ 3011738 w 5252311"/>
              <a:gd name="connsiteY15032" fmla="*/ 2293811 h 5873374"/>
              <a:gd name="connsiteX15033" fmla="*/ 3011865 w 5252311"/>
              <a:gd name="connsiteY15033" fmla="*/ 2295785 h 5873374"/>
              <a:gd name="connsiteX15034" fmla="*/ 3007163 w 5252311"/>
              <a:gd name="connsiteY15034" fmla="*/ 2304936 h 5873374"/>
              <a:gd name="connsiteX15035" fmla="*/ 3005384 w 5252311"/>
              <a:gd name="connsiteY15035" fmla="*/ 2305573 h 5873374"/>
              <a:gd name="connsiteX15036" fmla="*/ 3011738 w 5252311"/>
              <a:gd name="connsiteY15036" fmla="*/ 2293811 h 5873374"/>
              <a:gd name="connsiteX15037" fmla="*/ 3187739 w 5252311"/>
              <a:gd name="connsiteY15037" fmla="*/ 2293691 h 5873374"/>
              <a:gd name="connsiteX15038" fmla="*/ 3182672 w 5252311"/>
              <a:gd name="connsiteY15038" fmla="*/ 2296100 h 5873374"/>
              <a:gd name="connsiteX15039" fmla="*/ 3180194 w 5252311"/>
              <a:gd name="connsiteY15039" fmla="*/ 2306652 h 5873374"/>
              <a:gd name="connsiteX15040" fmla="*/ 3185658 w 5252311"/>
              <a:gd name="connsiteY15040" fmla="*/ 2301249 h 5873374"/>
              <a:gd name="connsiteX15041" fmla="*/ 3187739 w 5252311"/>
              <a:gd name="connsiteY15041" fmla="*/ 2293691 h 5873374"/>
              <a:gd name="connsiteX15042" fmla="*/ 3412766 w 5252311"/>
              <a:gd name="connsiteY15042" fmla="*/ 2293033 h 5873374"/>
              <a:gd name="connsiteX15043" fmla="*/ 3418676 w 5252311"/>
              <a:gd name="connsiteY15043" fmla="*/ 2295385 h 5873374"/>
              <a:gd name="connsiteX15044" fmla="*/ 3409017 w 5252311"/>
              <a:gd name="connsiteY15044" fmla="*/ 2300282 h 5873374"/>
              <a:gd name="connsiteX15045" fmla="*/ 3412766 w 5252311"/>
              <a:gd name="connsiteY15045" fmla="*/ 2293033 h 5873374"/>
              <a:gd name="connsiteX15046" fmla="*/ 3695855 w 5252311"/>
              <a:gd name="connsiteY15046" fmla="*/ 2290887 h 5873374"/>
              <a:gd name="connsiteX15047" fmla="*/ 3686451 w 5252311"/>
              <a:gd name="connsiteY15047" fmla="*/ 2296865 h 5873374"/>
              <a:gd name="connsiteX15048" fmla="*/ 3681812 w 5252311"/>
              <a:gd name="connsiteY15048" fmla="*/ 2310530 h 5873374"/>
              <a:gd name="connsiteX15049" fmla="*/ 3695855 w 5252311"/>
              <a:gd name="connsiteY15049" fmla="*/ 2290887 h 5873374"/>
              <a:gd name="connsiteX15050" fmla="*/ 3790727 w 5252311"/>
              <a:gd name="connsiteY15050" fmla="*/ 2290059 h 5873374"/>
              <a:gd name="connsiteX15051" fmla="*/ 3768105 w 5252311"/>
              <a:gd name="connsiteY15051" fmla="*/ 2316632 h 5873374"/>
              <a:gd name="connsiteX15052" fmla="*/ 3766389 w 5252311"/>
              <a:gd name="connsiteY15052" fmla="*/ 2332209 h 5873374"/>
              <a:gd name="connsiteX15053" fmla="*/ 3762450 w 5252311"/>
              <a:gd name="connsiteY15053" fmla="*/ 2334687 h 5873374"/>
              <a:gd name="connsiteX15054" fmla="*/ 3763912 w 5252311"/>
              <a:gd name="connsiteY15054" fmla="*/ 2314343 h 5873374"/>
              <a:gd name="connsiteX15055" fmla="*/ 3764420 w 5252311"/>
              <a:gd name="connsiteY15055" fmla="*/ 2310151 h 5873374"/>
              <a:gd name="connsiteX15056" fmla="*/ 3720383 w 5252311"/>
              <a:gd name="connsiteY15056" fmla="*/ 2362085 h 5873374"/>
              <a:gd name="connsiteX15057" fmla="*/ 3715808 w 5252311"/>
              <a:gd name="connsiteY15057" fmla="*/ 2371304 h 5873374"/>
              <a:gd name="connsiteX15058" fmla="*/ 3711742 w 5252311"/>
              <a:gd name="connsiteY15058" fmla="*/ 2382045 h 5873374"/>
              <a:gd name="connsiteX15059" fmla="*/ 3713267 w 5252311"/>
              <a:gd name="connsiteY15059" fmla="*/ 2388979 h 5873374"/>
              <a:gd name="connsiteX15060" fmla="*/ 3714538 w 5252311"/>
              <a:gd name="connsiteY15060" fmla="*/ 2398132 h 5873374"/>
              <a:gd name="connsiteX15061" fmla="*/ 3715427 w 5252311"/>
              <a:gd name="connsiteY15061" fmla="*/ 2403282 h 5873374"/>
              <a:gd name="connsiteX15062" fmla="*/ 3705832 w 5252311"/>
              <a:gd name="connsiteY15062" fmla="*/ 2415425 h 5873374"/>
              <a:gd name="connsiteX15063" fmla="*/ 3699287 w 5252311"/>
              <a:gd name="connsiteY15063" fmla="*/ 2431188 h 5873374"/>
              <a:gd name="connsiteX15064" fmla="*/ 3710153 w 5252311"/>
              <a:gd name="connsiteY15064" fmla="*/ 2429474 h 5873374"/>
              <a:gd name="connsiteX15065" fmla="*/ 3711424 w 5252311"/>
              <a:gd name="connsiteY15065" fmla="*/ 2421590 h 5873374"/>
              <a:gd name="connsiteX15066" fmla="*/ 3729470 w 5252311"/>
              <a:gd name="connsiteY15066" fmla="*/ 2397812 h 5873374"/>
              <a:gd name="connsiteX15067" fmla="*/ 3754316 w 5252311"/>
              <a:gd name="connsiteY15067" fmla="*/ 2360941 h 5873374"/>
              <a:gd name="connsiteX15068" fmla="*/ 3765055 w 5252311"/>
              <a:gd name="connsiteY15068" fmla="*/ 2345367 h 5873374"/>
              <a:gd name="connsiteX15069" fmla="*/ 3776684 w 5252311"/>
              <a:gd name="connsiteY15069" fmla="*/ 2329097 h 5873374"/>
              <a:gd name="connsiteX15070" fmla="*/ 3792062 w 5252311"/>
              <a:gd name="connsiteY15070" fmla="*/ 2303474 h 5873374"/>
              <a:gd name="connsiteX15071" fmla="*/ 3790727 w 5252311"/>
              <a:gd name="connsiteY15071" fmla="*/ 2290059 h 5873374"/>
              <a:gd name="connsiteX15072" fmla="*/ 4080490 w 5252311"/>
              <a:gd name="connsiteY15072" fmla="*/ 2289992 h 5873374"/>
              <a:gd name="connsiteX15073" fmla="*/ 4074326 w 5252311"/>
              <a:gd name="connsiteY15073" fmla="*/ 2304360 h 5873374"/>
              <a:gd name="connsiteX15074" fmla="*/ 4060791 w 5252311"/>
              <a:gd name="connsiteY15074" fmla="*/ 2324643 h 5873374"/>
              <a:gd name="connsiteX15075" fmla="*/ 4048209 w 5252311"/>
              <a:gd name="connsiteY15075" fmla="*/ 2338052 h 5873374"/>
              <a:gd name="connsiteX15076" fmla="*/ 4046494 w 5252311"/>
              <a:gd name="connsiteY15076" fmla="*/ 2324256 h 5873374"/>
              <a:gd name="connsiteX15077" fmla="*/ 4080490 w 5252311"/>
              <a:gd name="connsiteY15077" fmla="*/ 2289992 h 5873374"/>
              <a:gd name="connsiteX15078" fmla="*/ 158911 w 5252311"/>
              <a:gd name="connsiteY15078" fmla="*/ 2283331 h 5873374"/>
              <a:gd name="connsiteX15079" fmla="*/ 153836 w 5252311"/>
              <a:gd name="connsiteY15079" fmla="*/ 2285612 h 5873374"/>
              <a:gd name="connsiteX15080" fmla="*/ 154154 w 5252311"/>
              <a:gd name="connsiteY15080" fmla="*/ 2309894 h 5873374"/>
              <a:gd name="connsiteX15081" fmla="*/ 170674 w 5252311"/>
              <a:gd name="connsiteY15081" fmla="*/ 2300616 h 5873374"/>
              <a:gd name="connsiteX15082" fmla="*/ 182684 w 5252311"/>
              <a:gd name="connsiteY15082" fmla="*/ 2289807 h 5873374"/>
              <a:gd name="connsiteX15083" fmla="*/ 169658 w 5252311"/>
              <a:gd name="connsiteY15083" fmla="*/ 2285673 h 5873374"/>
              <a:gd name="connsiteX15084" fmla="*/ 158911 w 5252311"/>
              <a:gd name="connsiteY15084" fmla="*/ 2283331 h 5873374"/>
              <a:gd name="connsiteX15085" fmla="*/ 2965542 w 5252311"/>
              <a:gd name="connsiteY15085" fmla="*/ 2281349 h 5873374"/>
              <a:gd name="connsiteX15086" fmla="*/ 2959569 w 5252311"/>
              <a:gd name="connsiteY15086" fmla="*/ 2300488 h 5873374"/>
              <a:gd name="connsiteX15087" fmla="*/ 2951562 w 5252311"/>
              <a:gd name="connsiteY15087" fmla="*/ 2323055 h 5873374"/>
              <a:gd name="connsiteX15088" fmla="*/ 2941458 w 5252311"/>
              <a:gd name="connsiteY15088" fmla="*/ 2349562 h 5873374"/>
              <a:gd name="connsiteX15089" fmla="*/ 2936248 w 5252311"/>
              <a:gd name="connsiteY15089" fmla="*/ 2362913 h 5873374"/>
              <a:gd name="connsiteX15090" fmla="*/ 2917502 w 5252311"/>
              <a:gd name="connsiteY15090" fmla="*/ 2395590 h 5873374"/>
              <a:gd name="connsiteX15091" fmla="*/ 2927415 w 5252311"/>
              <a:gd name="connsiteY15091" fmla="*/ 2360113 h 5873374"/>
              <a:gd name="connsiteX15092" fmla="*/ 2925001 w 5252311"/>
              <a:gd name="connsiteY15092" fmla="*/ 2353693 h 5873374"/>
              <a:gd name="connsiteX15093" fmla="*/ 2914833 w 5252311"/>
              <a:gd name="connsiteY15093" fmla="*/ 2366663 h 5873374"/>
              <a:gd name="connsiteX15094" fmla="*/ 2899900 w 5252311"/>
              <a:gd name="connsiteY15094" fmla="*/ 2385990 h 5873374"/>
              <a:gd name="connsiteX15095" fmla="*/ 2900981 w 5252311"/>
              <a:gd name="connsiteY15095" fmla="*/ 2368698 h 5873374"/>
              <a:gd name="connsiteX15096" fmla="*/ 2904730 w 5252311"/>
              <a:gd name="connsiteY15096" fmla="*/ 2361703 h 5873374"/>
              <a:gd name="connsiteX15097" fmla="*/ 2914007 w 5252311"/>
              <a:gd name="connsiteY15097" fmla="*/ 2347659 h 5873374"/>
              <a:gd name="connsiteX15098" fmla="*/ 2922904 w 5252311"/>
              <a:gd name="connsiteY15098" fmla="*/ 2344096 h 5873374"/>
              <a:gd name="connsiteX15099" fmla="*/ 2946351 w 5252311"/>
              <a:gd name="connsiteY15099" fmla="*/ 2317906 h 5873374"/>
              <a:gd name="connsiteX15100" fmla="*/ 2965542 w 5252311"/>
              <a:gd name="connsiteY15100" fmla="*/ 2281349 h 5873374"/>
              <a:gd name="connsiteX15101" fmla="*/ 231928 w 5252311"/>
              <a:gd name="connsiteY15101" fmla="*/ 2277219 h 5873374"/>
              <a:gd name="connsiteX15102" fmla="*/ 235296 w 5252311"/>
              <a:gd name="connsiteY15102" fmla="*/ 2281033 h 5873374"/>
              <a:gd name="connsiteX15103" fmla="*/ 231738 w 5252311"/>
              <a:gd name="connsiteY15103" fmla="*/ 2282495 h 5873374"/>
              <a:gd name="connsiteX15104" fmla="*/ 228370 w 5252311"/>
              <a:gd name="connsiteY15104" fmla="*/ 2278680 h 5873374"/>
              <a:gd name="connsiteX15105" fmla="*/ 231928 w 5252311"/>
              <a:gd name="connsiteY15105" fmla="*/ 2277219 h 5873374"/>
              <a:gd name="connsiteX15106" fmla="*/ 2946351 w 5252311"/>
              <a:gd name="connsiteY15106" fmla="*/ 2277091 h 5873374"/>
              <a:gd name="connsiteX15107" fmla="*/ 2949719 w 5252311"/>
              <a:gd name="connsiteY15107" fmla="*/ 2280525 h 5873374"/>
              <a:gd name="connsiteX15108" fmla="*/ 2946034 w 5252311"/>
              <a:gd name="connsiteY15108" fmla="*/ 2285863 h 5873374"/>
              <a:gd name="connsiteX15109" fmla="*/ 2942666 w 5252311"/>
              <a:gd name="connsiteY15109" fmla="*/ 2282431 h 5873374"/>
              <a:gd name="connsiteX15110" fmla="*/ 2946351 w 5252311"/>
              <a:gd name="connsiteY15110" fmla="*/ 2277091 h 5873374"/>
              <a:gd name="connsiteX15111" fmla="*/ 3124783 w 5252311"/>
              <a:gd name="connsiteY15111" fmla="*/ 2275883 h 5873374"/>
              <a:gd name="connsiteX15112" fmla="*/ 3117729 w 5252311"/>
              <a:gd name="connsiteY15112" fmla="*/ 2286501 h 5873374"/>
              <a:gd name="connsiteX15113" fmla="*/ 3116204 w 5252311"/>
              <a:gd name="connsiteY15113" fmla="*/ 2300231 h 5873374"/>
              <a:gd name="connsiteX15114" fmla="*/ 3123512 w 5252311"/>
              <a:gd name="connsiteY15114" fmla="*/ 2287583 h 5873374"/>
              <a:gd name="connsiteX15115" fmla="*/ 4023871 w 5252311"/>
              <a:gd name="connsiteY15115" fmla="*/ 2272200 h 5873374"/>
              <a:gd name="connsiteX15116" fmla="*/ 4017644 w 5252311"/>
              <a:gd name="connsiteY15116" fmla="*/ 2275502 h 5873374"/>
              <a:gd name="connsiteX15117" fmla="*/ 4016564 w 5252311"/>
              <a:gd name="connsiteY15117" fmla="*/ 2280716 h 5873374"/>
              <a:gd name="connsiteX15118" fmla="*/ 4023871 w 5252311"/>
              <a:gd name="connsiteY15118" fmla="*/ 2272200 h 5873374"/>
              <a:gd name="connsiteX15119" fmla="*/ 3382392 w 5252311"/>
              <a:gd name="connsiteY15119" fmla="*/ 2270147 h 5873374"/>
              <a:gd name="connsiteX15120" fmla="*/ 3373877 w 5252311"/>
              <a:gd name="connsiteY15120" fmla="*/ 2282036 h 5873374"/>
              <a:gd name="connsiteX15121" fmla="*/ 3374830 w 5252311"/>
              <a:gd name="connsiteY15121" fmla="*/ 2274915 h 5873374"/>
              <a:gd name="connsiteX15122" fmla="*/ 3382392 w 5252311"/>
              <a:gd name="connsiteY15122" fmla="*/ 2270147 h 5873374"/>
              <a:gd name="connsiteX15123" fmla="*/ 3428549 w 5252311"/>
              <a:gd name="connsiteY15123" fmla="*/ 2269893 h 5873374"/>
              <a:gd name="connsiteX15124" fmla="*/ 3437485 w 5252311"/>
              <a:gd name="connsiteY15124" fmla="*/ 2273135 h 5873374"/>
              <a:gd name="connsiteX15125" fmla="*/ 3438311 w 5252311"/>
              <a:gd name="connsiteY15125" fmla="*/ 2278730 h 5873374"/>
              <a:gd name="connsiteX15126" fmla="*/ 3434499 w 5252311"/>
              <a:gd name="connsiteY15126" fmla="*/ 2277013 h 5873374"/>
              <a:gd name="connsiteX15127" fmla="*/ 3429288 w 5252311"/>
              <a:gd name="connsiteY15127" fmla="*/ 2274722 h 5873374"/>
              <a:gd name="connsiteX15128" fmla="*/ 3424141 w 5252311"/>
              <a:gd name="connsiteY15128" fmla="*/ 2272943 h 5873374"/>
              <a:gd name="connsiteX15129" fmla="*/ 3428549 w 5252311"/>
              <a:gd name="connsiteY15129" fmla="*/ 2269893 h 5873374"/>
              <a:gd name="connsiteX15130" fmla="*/ 3912287 w 5252311"/>
              <a:gd name="connsiteY15130" fmla="*/ 2269209 h 5873374"/>
              <a:gd name="connsiteX15131" fmla="*/ 3907013 w 5252311"/>
              <a:gd name="connsiteY15131" fmla="*/ 2269719 h 5873374"/>
              <a:gd name="connsiteX15132" fmla="*/ 3901548 w 5252311"/>
              <a:gd name="connsiteY15132" fmla="*/ 2274993 h 5873374"/>
              <a:gd name="connsiteX15133" fmla="*/ 3906823 w 5252311"/>
              <a:gd name="connsiteY15133" fmla="*/ 2274488 h 5873374"/>
              <a:gd name="connsiteX15134" fmla="*/ 3912287 w 5252311"/>
              <a:gd name="connsiteY15134" fmla="*/ 2269209 h 5873374"/>
              <a:gd name="connsiteX15135" fmla="*/ 3921629 w 5252311"/>
              <a:gd name="connsiteY15135" fmla="*/ 2268830 h 5873374"/>
              <a:gd name="connsiteX15136" fmla="*/ 3915655 w 5252311"/>
              <a:gd name="connsiteY15136" fmla="*/ 2273849 h 5873374"/>
              <a:gd name="connsiteX15137" fmla="*/ 3922836 w 5252311"/>
              <a:gd name="connsiteY15137" fmla="*/ 2272004 h 5873374"/>
              <a:gd name="connsiteX15138" fmla="*/ 3921629 w 5252311"/>
              <a:gd name="connsiteY15138" fmla="*/ 2268830 h 5873374"/>
              <a:gd name="connsiteX15139" fmla="*/ 241079 w 5252311"/>
              <a:gd name="connsiteY15139" fmla="*/ 2267748 h 5873374"/>
              <a:gd name="connsiteX15140" fmla="*/ 249594 w 5252311"/>
              <a:gd name="connsiteY15140" fmla="*/ 2275057 h 5873374"/>
              <a:gd name="connsiteX15141" fmla="*/ 244383 w 5252311"/>
              <a:gd name="connsiteY15141" fmla="*/ 2273979 h 5873374"/>
              <a:gd name="connsiteX15142" fmla="*/ 241079 w 5252311"/>
              <a:gd name="connsiteY15142" fmla="*/ 2267748 h 5873374"/>
              <a:gd name="connsiteX15143" fmla="*/ 3364535 w 5252311"/>
              <a:gd name="connsiteY15143" fmla="*/ 2267604 h 5873374"/>
              <a:gd name="connsiteX15144" fmla="*/ 3367903 w 5252311"/>
              <a:gd name="connsiteY15144" fmla="*/ 2271417 h 5873374"/>
              <a:gd name="connsiteX15145" fmla="*/ 3364345 w 5252311"/>
              <a:gd name="connsiteY15145" fmla="*/ 2272882 h 5873374"/>
              <a:gd name="connsiteX15146" fmla="*/ 3360977 w 5252311"/>
              <a:gd name="connsiteY15146" fmla="*/ 2269067 h 5873374"/>
              <a:gd name="connsiteX15147" fmla="*/ 3364535 w 5252311"/>
              <a:gd name="connsiteY15147" fmla="*/ 2267604 h 5873374"/>
              <a:gd name="connsiteX15148" fmla="*/ 3202132 w 5252311"/>
              <a:gd name="connsiteY15148" fmla="*/ 2265730 h 5873374"/>
              <a:gd name="connsiteX15149" fmla="*/ 3197859 w 5252311"/>
              <a:gd name="connsiteY15149" fmla="*/ 2270226 h 5873374"/>
              <a:gd name="connsiteX15150" fmla="*/ 3192076 w 5252311"/>
              <a:gd name="connsiteY15150" fmla="*/ 2280399 h 5873374"/>
              <a:gd name="connsiteX15151" fmla="*/ 3199066 w 5252311"/>
              <a:gd name="connsiteY15151" fmla="*/ 2272200 h 5873374"/>
              <a:gd name="connsiteX15152" fmla="*/ 3202132 w 5252311"/>
              <a:gd name="connsiteY15152" fmla="*/ 2265730 h 5873374"/>
              <a:gd name="connsiteX15153" fmla="*/ 3812586 w 5252311"/>
              <a:gd name="connsiteY15153" fmla="*/ 2259291 h 5873374"/>
              <a:gd name="connsiteX15154" fmla="*/ 3809345 w 5252311"/>
              <a:gd name="connsiteY15154" fmla="*/ 2268639 h 5873374"/>
              <a:gd name="connsiteX15155" fmla="*/ 3817670 w 5252311"/>
              <a:gd name="connsiteY15155" fmla="*/ 2264378 h 5873374"/>
              <a:gd name="connsiteX15156" fmla="*/ 3812586 w 5252311"/>
              <a:gd name="connsiteY15156" fmla="*/ 2259291 h 5873374"/>
              <a:gd name="connsiteX15157" fmla="*/ 3346934 w 5252311"/>
              <a:gd name="connsiteY15157" fmla="*/ 2258785 h 5873374"/>
              <a:gd name="connsiteX15158" fmla="*/ 3338673 w 5252311"/>
              <a:gd name="connsiteY15158" fmla="*/ 2259676 h 5873374"/>
              <a:gd name="connsiteX15159" fmla="*/ 3336195 w 5252311"/>
              <a:gd name="connsiteY15159" fmla="*/ 2264887 h 5873374"/>
              <a:gd name="connsiteX15160" fmla="*/ 3346934 w 5252311"/>
              <a:gd name="connsiteY15160" fmla="*/ 2258785 h 5873374"/>
              <a:gd name="connsiteX15161" fmla="*/ 3452736 w 5252311"/>
              <a:gd name="connsiteY15161" fmla="*/ 2256795 h 5873374"/>
              <a:gd name="connsiteX15162" fmla="*/ 3456104 w 5252311"/>
              <a:gd name="connsiteY15162" fmla="*/ 2260611 h 5873374"/>
              <a:gd name="connsiteX15163" fmla="*/ 3452545 w 5252311"/>
              <a:gd name="connsiteY15163" fmla="*/ 2262072 h 5873374"/>
              <a:gd name="connsiteX15164" fmla="*/ 3449177 w 5252311"/>
              <a:gd name="connsiteY15164" fmla="*/ 2258259 h 5873374"/>
              <a:gd name="connsiteX15165" fmla="*/ 3452736 w 5252311"/>
              <a:gd name="connsiteY15165" fmla="*/ 2256795 h 5873374"/>
              <a:gd name="connsiteX15166" fmla="*/ 4086915 w 5252311"/>
              <a:gd name="connsiteY15166" fmla="*/ 2256404 h 5873374"/>
              <a:gd name="connsiteX15167" fmla="*/ 4088241 w 5252311"/>
              <a:gd name="connsiteY15167" fmla="*/ 2259671 h 5873374"/>
              <a:gd name="connsiteX15168" fmla="*/ 4068034 w 5252311"/>
              <a:gd name="connsiteY15168" fmla="*/ 2284907 h 5873374"/>
              <a:gd name="connsiteX15169" fmla="*/ 4047954 w 5252311"/>
              <a:gd name="connsiteY15169" fmla="*/ 2305759 h 5873374"/>
              <a:gd name="connsiteX15170" fmla="*/ 4035945 w 5252311"/>
              <a:gd name="connsiteY15170" fmla="*/ 2316566 h 5873374"/>
              <a:gd name="connsiteX15171" fmla="*/ 4038296 w 5252311"/>
              <a:gd name="connsiteY15171" fmla="*/ 2304616 h 5873374"/>
              <a:gd name="connsiteX15172" fmla="*/ 4045921 w 5252311"/>
              <a:gd name="connsiteY15172" fmla="*/ 2293490 h 5873374"/>
              <a:gd name="connsiteX15173" fmla="*/ 4045603 w 5252311"/>
              <a:gd name="connsiteY15173" fmla="*/ 2283000 h 5873374"/>
              <a:gd name="connsiteX15174" fmla="*/ 4052212 w 5252311"/>
              <a:gd name="connsiteY15174" fmla="*/ 2275052 h 5873374"/>
              <a:gd name="connsiteX15175" fmla="*/ 4069178 w 5252311"/>
              <a:gd name="connsiteY15175" fmla="*/ 2271303 h 5873374"/>
              <a:gd name="connsiteX15176" fmla="*/ 4080298 w 5252311"/>
              <a:gd name="connsiteY15176" fmla="*/ 2260622 h 5873374"/>
              <a:gd name="connsiteX15177" fmla="*/ 4086915 w 5252311"/>
              <a:gd name="connsiteY15177" fmla="*/ 2256404 h 5873374"/>
              <a:gd name="connsiteX15178" fmla="*/ 3414163 w 5252311"/>
              <a:gd name="connsiteY15178" fmla="*/ 2255398 h 5873374"/>
              <a:gd name="connsiteX15179" fmla="*/ 3417595 w 5252311"/>
              <a:gd name="connsiteY15179" fmla="*/ 2257114 h 5873374"/>
              <a:gd name="connsiteX15180" fmla="*/ 3413973 w 5252311"/>
              <a:gd name="connsiteY15180" fmla="*/ 2260673 h 5873374"/>
              <a:gd name="connsiteX15181" fmla="*/ 3410541 w 5252311"/>
              <a:gd name="connsiteY15181" fmla="*/ 2258957 h 5873374"/>
              <a:gd name="connsiteX15182" fmla="*/ 3414163 w 5252311"/>
              <a:gd name="connsiteY15182" fmla="*/ 2255398 h 5873374"/>
              <a:gd name="connsiteX15183" fmla="*/ 2799691 w 5252311"/>
              <a:gd name="connsiteY15183" fmla="*/ 2252873 h 5873374"/>
              <a:gd name="connsiteX15184" fmla="*/ 2799436 w 5252311"/>
              <a:gd name="connsiteY15184" fmla="*/ 2260565 h 5873374"/>
              <a:gd name="connsiteX15185" fmla="*/ 2786918 w 5252311"/>
              <a:gd name="connsiteY15185" fmla="*/ 2285421 h 5873374"/>
              <a:gd name="connsiteX15186" fmla="*/ 2794480 w 5252311"/>
              <a:gd name="connsiteY15186" fmla="*/ 2259736 h 5873374"/>
              <a:gd name="connsiteX15187" fmla="*/ 3031405 w 5252311"/>
              <a:gd name="connsiteY15187" fmla="*/ 2252546 h 5873374"/>
              <a:gd name="connsiteX15188" fmla="*/ 3026607 w 5252311"/>
              <a:gd name="connsiteY15188" fmla="*/ 2269463 h 5873374"/>
              <a:gd name="connsiteX15189" fmla="*/ 3014089 w 5252311"/>
              <a:gd name="connsiteY15189" fmla="*/ 2286565 h 5873374"/>
              <a:gd name="connsiteX15190" fmla="*/ 3019045 w 5252311"/>
              <a:gd name="connsiteY15190" fmla="*/ 2267812 h 5873374"/>
              <a:gd name="connsiteX15191" fmla="*/ 3031405 w 5252311"/>
              <a:gd name="connsiteY15191" fmla="*/ 2252546 h 5873374"/>
              <a:gd name="connsiteX15192" fmla="*/ 3239417 w 5252311"/>
              <a:gd name="connsiteY15192" fmla="*/ 2252172 h 5873374"/>
              <a:gd name="connsiteX15193" fmla="*/ 3235414 w 5252311"/>
              <a:gd name="connsiteY15193" fmla="*/ 2255925 h 5873374"/>
              <a:gd name="connsiteX15194" fmla="*/ 3238146 w 5252311"/>
              <a:gd name="connsiteY15194" fmla="*/ 2258911 h 5873374"/>
              <a:gd name="connsiteX15195" fmla="*/ 3239417 w 5252311"/>
              <a:gd name="connsiteY15195" fmla="*/ 2252172 h 5873374"/>
              <a:gd name="connsiteX15196" fmla="*/ 3397007 w 5252311"/>
              <a:gd name="connsiteY15196" fmla="*/ 2251266 h 5873374"/>
              <a:gd name="connsiteX15197" fmla="*/ 3400184 w 5252311"/>
              <a:gd name="connsiteY15197" fmla="*/ 2254889 h 5873374"/>
              <a:gd name="connsiteX15198" fmla="*/ 3394592 w 5252311"/>
              <a:gd name="connsiteY15198" fmla="*/ 2258195 h 5873374"/>
              <a:gd name="connsiteX15199" fmla="*/ 3391415 w 5252311"/>
              <a:gd name="connsiteY15199" fmla="*/ 2254572 h 5873374"/>
              <a:gd name="connsiteX15200" fmla="*/ 3397007 w 5252311"/>
              <a:gd name="connsiteY15200" fmla="*/ 2251266 h 5873374"/>
              <a:gd name="connsiteX15201" fmla="*/ 3379214 w 5252311"/>
              <a:gd name="connsiteY15201" fmla="*/ 2250630 h 5873374"/>
              <a:gd name="connsiteX15202" fmla="*/ 3382582 w 5252311"/>
              <a:gd name="connsiteY15202" fmla="*/ 2254063 h 5873374"/>
              <a:gd name="connsiteX15203" fmla="*/ 3378897 w 5252311"/>
              <a:gd name="connsiteY15203" fmla="*/ 2259403 h 5873374"/>
              <a:gd name="connsiteX15204" fmla="*/ 3375529 w 5252311"/>
              <a:gd name="connsiteY15204" fmla="*/ 2255970 h 5873374"/>
              <a:gd name="connsiteX15205" fmla="*/ 3379214 w 5252311"/>
              <a:gd name="connsiteY15205" fmla="*/ 2250630 h 5873374"/>
              <a:gd name="connsiteX15206" fmla="*/ 252770 w 5252311"/>
              <a:gd name="connsiteY15206" fmla="*/ 2250138 h 5873374"/>
              <a:gd name="connsiteX15207" fmla="*/ 253216 w 5252311"/>
              <a:gd name="connsiteY15207" fmla="*/ 2257196 h 5873374"/>
              <a:gd name="connsiteX15208" fmla="*/ 246162 w 5252311"/>
              <a:gd name="connsiteY15208" fmla="*/ 2258022 h 5873374"/>
              <a:gd name="connsiteX15209" fmla="*/ 245717 w 5252311"/>
              <a:gd name="connsiteY15209" fmla="*/ 2250964 h 5873374"/>
              <a:gd name="connsiteX15210" fmla="*/ 252770 w 5252311"/>
              <a:gd name="connsiteY15210" fmla="*/ 2250138 h 5873374"/>
              <a:gd name="connsiteX15211" fmla="*/ 2961919 w 5252311"/>
              <a:gd name="connsiteY15211" fmla="*/ 2239013 h 5873374"/>
              <a:gd name="connsiteX15212" fmla="*/ 2955438 w 5252311"/>
              <a:gd name="connsiteY15212" fmla="*/ 2261263 h 5873374"/>
              <a:gd name="connsiteX15213" fmla="*/ 2950608 w 5252311"/>
              <a:gd name="connsiteY15213" fmla="*/ 2262852 h 5873374"/>
              <a:gd name="connsiteX15214" fmla="*/ 2961919 w 5252311"/>
              <a:gd name="connsiteY15214" fmla="*/ 2239013 h 5873374"/>
              <a:gd name="connsiteX15215" fmla="*/ 3782466 w 5252311"/>
              <a:gd name="connsiteY15215" fmla="*/ 2238569 h 5873374"/>
              <a:gd name="connsiteX15216" fmla="*/ 3752537 w 5252311"/>
              <a:gd name="connsiteY15216" fmla="*/ 2264187 h 5873374"/>
              <a:gd name="connsiteX15217" fmla="*/ 3738748 w 5252311"/>
              <a:gd name="connsiteY15217" fmla="*/ 2281227 h 5873374"/>
              <a:gd name="connsiteX15218" fmla="*/ 3731567 w 5252311"/>
              <a:gd name="connsiteY15218" fmla="*/ 2295021 h 5873374"/>
              <a:gd name="connsiteX15219" fmla="*/ 3730424 w 5252311"/>
              <a:gd name="connsiteY15219" fmla="*/ 2297628 h 5873374"/>
              <a:gd name="connsiteX15220" fmla="*/ 3720129 w 5252311"/>
              <a:gd name="connsiteY15220" fmla="*/ 2307225 h 5873374"/>
              <a:gd name="connsiteX15221" fmla="*/ 3717651 w 5252311"/>
              <a:gd name="connsiteY15221" fmla="*/ 2312057 h 5873374"/>
              <a:gd name="connsiteX15222" fmla="*/ 3695728 w 5252311"/>
              <a:gd name="connsiteY15222" fmla="*/ 2334814 h 5873374"/>
              <a:gd name="connsiteX15223" fmla="*/ 3688421 w 5252311"/>
              <a:gd name="connsiteY15223" fmla="*/ 2343712 h 5873374"/>
              <a:gd name="connsiteX15224" fmla="*/ 3683401 w 5252311"/>
              <a:gd name="connsiteY15224" fmla="*/ 2350708 h 5873374"/>
              <a:gd name="connsiteX15225" fmla="*/ 3702972 w 5252311"/>
              <a:gd name="connsiteY15225" fmla="*/ 2337929 h 5873374"/>
              <a:gd name="connsiteX15226" fmla="*/ 3724069 w 5252311"/>
              <a:gd name="connsiteY15226" fmla="*/ 2329853 h 5873374"/>
              <a:gd name="connsiteX15227" fmla="*/ 3741798 w 5252311"/>
              <a:gd name="connsiteY15227" fmla="*/ 2319239 h 5873374"/>
              <a:gd name="connsiteX15228" fmla="*/ 3751330 w 5252311"/>
              <a:gd name="connsiteY15228" fmla="*/ 2302711 h 5873374"/>
              <a:gd name="connsiteX15229" fmla="*/ 3758383 w 5252311"/>
              <a:gd name="connsiteY15229" fmla="*/ 2280143 h 5873374"/>
              <a:gd name="connsiteX15230" fmla="*/ 3760734 w 5252311"/>
              <a:gd name="connsiteY15230" fmla="*/ 2271118 h 5873374"/>
              <a:gd name="connsiteX15231" fmla="*/ 3764483 w 5252311"/>
              <a:gd name="connsiteY15231" fmla="*/ 2264761 h 5873374"/>
              <a:gd name="connsiteX15232" fmla="*/ 3772363 w 5252311"/>
              <a:gd name="connsiteY15232" fmla="*/ 2256114 h 5873374"/>
              <a:gd name="connsiteX15233" fmla="*/ 3778336 w 5252311"/>
              <a:gd name="connsiteY15233" fmla="*/ 2245813 h 5873374"/>
              <a:gd name="connsiteX15234" fmla="*/ 3782466 w 5252311"/>
              <a:gd name="connsiteY15234" fmla="*/ 2238569 h 5873374"/>
              <a:gd name="connsiteX15235" fmla="*/ 3393767 w 5252311"/>
              <a:gd name="connsiteY15235" fmla="*/ 2237089 h 5873374"/>
              <a:gd name="connsiteX15236" fmla="*/ 3397198 w 5252311"/>
              <a:gd name="connsiteY15236" fmla="*/ 2238806 h 5873374"/>
              <a:gd name="connsiteX15237" fmla="*/ 3393576 w 5252311"/>
              <a:gd name="connsiteY15237" fmla="*/ 2242365 h 5873374"/>
              <a:gd name="connsiteX15238" fmla="*/ 3390145 w 5252311"/>
              <a:gd name="connsiteY15238" fmla="*/ 2240650 h 5873374"/>
              <a:gd name="connsiteX15239" fmla="*/ 3393767 w 5252311"/>
              <a:gd name="connsiteY15239" fmla="*/ 2237089 h 5873374"/>
              <a:gd name="connsiteX15240" fmla="*/ 3444737 w 5252311"/>
              <a:gd name="connsiteY15240" fmla="*/ 2236699 h 5873374"/>
              <a:gd name="connsiteX15241" fmla="*/ 3446318 w 5252311"/>
              <a:gd name="connsiteY15241" fmla="*/ 2240012 h 5873374"/>
              <a:gd name="connsiteX15242" fmla="*/ 3433291 w 5252311"/>
              <a:gd name="connsiteY15242" fmla="*/ 2259593 h 5873374"/>
              <a:gd name="connsiteX15243" fmla="*/ 3437485 w 5252311"/>
              <a:gd name="connsiteY15243" fmla="*/ 2242873 h 5873374"/>
              <a:gd name="connsiteX15244" fmla="*/ 3444737 w 5252311"/>
              <a:gd name="connsiteY15244" fmla="*/ 2236699 h 5873374"/>
              <a:gd name="connsiteX15245" fmla="*/ 3660652 w 5252311"/>
              <a:gd name="connsiteY15245" fmla="*/ 2235688 h 5873374"/>
              <a:gd name="connsiteX15246" fmla="*/ 3657030 w 5252311"/>
              <a:gd name="connsiteY15246" fmla="*/ 2239565 h 5873374"/>
              <a:gd name="connsiteX15247" fmla="*/ 3653345 w 5252311"/>
              <a:gd name="connsiteY15247" fmla="*/ 2244714 h 5873374"/>
              <a:gd name="connsiteX15248" fmla="*/ 3649659 w 5252311"/>
              <a:gd name="connsiteY15248" fmla="*/ 2249864 h 5873374"/>
              <a:gd name="connsiteX15249" fmla="*/ 3653536 w 5252311"/>
              <a:gd name="connsiteY15249" fmla="*/ 2237722 h 5873374"/>
              <a:gd name="connsiteX15250" fmla="*/ 3660652 w 5252311"/>
              <a:gd name="connsiteY15250" fmla="*/ 2235688 h 5873374"/>
              <a:gd name="connsiteX15251" fmla="*/ 3178288 w 5252311"/>
              <a:gd name="connsiteY15251" fmla="*/ 2232253 h 5873374"/>
              <a:gd name="connsiteX15252" fmla="*/ 3184261 w 5252311"/>
              <a:gd name="connsiteY15252" fmla="*/ 2232635 h 5873374"/>
              <a:gd name="connsiteX15253" fmla="*/ 3179813 w 5252311"/>
              <a:gd name="connsiteY15253" fmla="*/ 2238357 h 5873374"/>
              <a:gd name="connsiteX15254" fmla="*/ 3178288 w 5252311"/>
              <a:gd name="connsiteY15254" fmla="*/ 2232253 h 5873374"/>
              <a:gd name="connsiteX15255" fmla="*/ 3981988 w 5252311"/>
              <a:gd name="connsiteY15255" fmla="*/ 2231252 h 5873374"/>
              <a:gd name="connsiteX15256" fmla="*/ 3975323 w 5252311"/>
              <a:gd name="connsiteY15256" fmla="*/ 2231257 h 5873374"/>
              <a:gd name="connsiteX15257" fmla="*/ 3962233 w 5252311"/>
              <a:gd name="connsiteY15257" fmla="*/ 2249057 h 5873374"/>
              <a:gd name="connsiteX15258" fmla="*/ 3957213 w 5252311"/>
              <a:gd name="connsiteY15258" fmla="*/ 2267113 h 5873374"/>
              <a:gd name="connsiteX15259" fmla="*/ 3961344 w 5252311"/>
              <a:gd name="connsiteY15259" fmla="*/ 2273407 h 5873374"/>
              <a:gd name="connsiteX15260" fmla="*/ 3965156 w 5252311"/>
              <a:gd name="connsiteY15260" fmla="*/ 2279510 h 5873374"/>
              <a:gd name="connsiteX15261" fmla="*/ 3955180 w 5252311"/>
              <a:gd name="connsiteY15261" fmla="*/ 2296036 h 5873374"/>
              <a:gd name="connsiteX15262" fmla="*/ 3944059 w 5252311"/>
              <a:gd name="connsiteY15262" fmla="*/ 2314855 h 5873374"/>
              <a:gd name="connsiteX15263" fmla="*/ 3955434 w 5252311"/>
              <a:gd name="connsiteY15263" fmla="*/ 2311421 h 5873374"/>
              <a:gd name="connsiteX15264" fmla="*/ 3958421 w 5252311"/>
              <a:gd name="connsiteY15264" fmla="*/ 2315744 h 5873374"/>
              <a:gd name="connsiteX15265" fmla="*/ 3971129 w 5252311"/>
              <a:gd name="connsiteY15265" fmla="*/ 2314090 h 5873374"/>
              <a:gd name="connsiteX15266" fmla="*/ 3976912 w 5252311"/>
              <a:gd name="connsiteY15266" fmla="*/ 2310087 h 5873374"/>
              <a:gd name="connsiteX15267" fmla="*/ 3987651 w 5252311"/>
              <a:gd name="connsiteY15267" fmla="*/ 2294320 h 5873374"/>
              <a:gd name="connsiteX15268" fmla="*/ 3999788 w 5252311"/>
              <a:gd name="connsiteY15268" fmla="*/ 2279318 h 5873374"/>
              <a:gd name="connsiteX15269" fmla="*/ 4005125 w 5252311"/>
              <a:gd name="connsiteY15269" fmla="*/ 2277919 h 5873374"/>
              <a:gd name="connsiteX15270" fmla="*/ 4010591 w 5252311"/>
              <a:gd name="connsiteY15270" fmla="*/ 2271627 h 5873374"/>
              <a:gd name="connsiteX15271" fmla="*/ 4007286 w 5252311"/>
              <a:gd name="connsiteY15271" fmla="*/ 2260820 h 5873374"/>
              <a:gd name="connsiteX15272" fmla="*/ 4005125 w 5252311"/>
              <a:gd name="connsiteY15272" fmla="*/ 2247594 h 5873374"/>
              <a:gd name="connsiteX15273" fmla="*/ 3992798 w 5252311"/>
              <a:gd name="connsiteY15273" fmla="*/ 2233291 h 5873374"/>
              <a:gd name="connsiteX15274" fmla="*/ 3981988 w 5252311"/>
              <a:gd name="connsiteY15274" fmla="*/ 2231252 h 5873374"/>
              <a:gd name="connsiteX15275" fmla="*/ 3818877 w 5252311"/>
              <a:gd name="connsiteY15275" fmla="*/ 2227985 h 5873374"/>
              <a:gd name="connsiteX15276" fmla="*/ 3814302 w 5252311"/>
              <a:gd name="connsiteY15276" fmla="*/ 2230878 h 5873374"/>
              <a:gd name="connsiteX15277" fmla="*/ 3809473 w 5252311"/>
              <a:gd name="connsiteY15277" fmla="*/ 2238061 h 5873374"/>
              <a:gd name="connsiteX15278" fmla="*/ 3815827 w 5252311"/>
              <a:gd name="connsiteY15278" fmla="*/ 2232152 h 5873374"/>
              <a:gd name="connsiteX15279" fmla="*/ 3818877 w 5252311"/>
              <a:gd name="connsiteY15279" fmla="*/ 2227985 h 5873374"/>
              <a:gd name="connsiteX15280" fmla="*/ 3664743 w 5252311"/>
              <a:gd name="connsiteY15280" fmla="*/ 2224419 h 5873374"/>
              <a:gd name="connsiteX15281" fmla="*/ 3669866 w 5252311"/>
              <a:gd name="connsiteY15281" fmla="*/ 2225898 h 5873374"/>
              <a:gd name="connsiteX15282" fmla="*/ 3672535 w 5252311"/>
              <a:gd name="connsiteY15282" fmla="*/ 2233780 h 5873374"/>
              <a:gd name="connsiteX15283" fmla="*/ 3667388 w 5252311"/>
              <a:gd name="connsiteY15283" fmla="*/ 2232573 h 5873374"/>
              <a:gd name="connsiteX15284" fmla="*/ 3664743 w 5252311"/>
              <a:gd name="connsiteY15284" fmla="*/ 2224419 h 5873374"/>
              <a:gd name="connsiteX15285" fmla="*/ 2950544 w 5252311"/>
              <a:gd name="connsiteY15285" fmla="*/ 2221023 h 5873374"/>
              <a:gd name="connsiteX15286" fmla="*/ 2950036 w 5252311"/>
              <a:gd name="connsiteY15286" fmla="*/ 2225727 h 5873374"/>
              <a:gd name="connsiteX15287" fmla="*/ 2945652 w 5252311"/>
              <a:gd name="connsiteY15287" fmla="*/ 2234179 h 5873374"/>
              <a:gd name="connsiteX15288" fmla="*/ 2914896 w 5252311"/>
              <a:gd name="connsiteY15288" fmla="*/ 2312438 h 5873374"/>
              <a:gd name="connsiteX15289" fmla="*/ 2907144 w 5252311"/>
              <a:gd name="connsiteY15289" fmla="*/ 2333924 h 5873374"/>
              <a:gd name="connsiteX15290" fmla="*/ 2901234 w 5252311"/>
              <a:gd name="connsiteY15290" fmla="*/ 2347591 h 5873374"/>
              <a:gd name="connsiteX15291" fmla="*/ 2897676 w 5252311"/>
              <a:gd name="connsiteY15291" fmla="*/ 2358907 h 5873374"/>
              <a:gd name="connsiteX15292" fmla="*/ 2891957 w 5252311"/>
              <a:gd name="connsiteY15292" fmla="*/ 2376963 h 5873374"/>
              <a:gd name="connsiteX15293" fmla="*/ 2884077 w 5252311"/>
              <a:gd name="connsiteY15293" fmla="*/ 2390757 h 5873374"/>
              <a:gd name="connsiteX15294" fmla="*/ 2876325 w 5252311"/>
              <a:gd name="connsiteY15294" fmla="*/ 2406841 h 5873374"/>
              <a:gd name="connsiteX15295" fmla="*/ 2870796 w 5252311"/>
              <a:gd name="connsiteY15295" fmla="*/ 2422987 h 5873374"/>
              <a:gd name="connsiteX15296" fmla="*/ 2865204 w 5252311"/>
              <a:gd name="connsiteY15296" fmla="*/ 2432270 h 5873374"/>
              <a:gd name="connsiteX15297" fmla="*/ 2859930 w 5252311"/>
              <a:gd name="connsiteY15297" fmla="*/ 2430871 h 5873374"/>
              <a:gd name="connsiteX15298" fmla="*/ 2863679 w 5252311"/>
              <a:gd name="connsiteY15298" fmla="*/ 2423437 h 5873374"/>
              <a:gd name="connsiteX15299" fmla="*/ 2867619 w 5252311"/>
              <a:gd name="connsiteY15299" fmla="*/ 2411483 h 5873374"/>
              <a:gd name="connsiteX15300" fmla="*/ 2873592 w 5252311"/>
              <a:gd name="connsiteY15300" fmla="*/ 2397304 h 5873374"/>
              <a:gd name="connsiteX15301" fmla="*/ 2878168 w 5252311"/>
              <a:gd name="connsiteY15301" fmla="*/ 2387453 h 5873374"/>
              <a:gd name="connsiteX15302" fmla="*/ 2889733 w 5252311"/>
              <a:gd name="connsiteY15302" fmla="*/ 2349371 h 5873374"/>
              <a:gd name="connsiteX15303" fmla="*/ 2902060 w 5252311"/>
              <a:gd name="connsiteY15303" fmla="*/ 2314663 h 5873374"/>
              <a:gd name="connsiteX15304" fmla="*/ 2908415 w 5252311"/>
              <a:gd name="connsiteY15304" fmla="*/ 2298581 h 5873374"/>
              <a:gd name="connsiteX15305" fmla="*/ 2927414 w 5252311"/>
              <a:gd name="connsiteY15305" fmla="*/ 2258848 h 5873374"/>
              <a:gd name="connsiteX15306" fmla="*/ 2942093 w 5252311"/>
              <a:gd name="connsiteY15306" fmla="*/ 2226869 h 5873374"/>
              <a:gd name="connsiteX15307" fmla="*/ 2950544 w 5252311"/>
              <a:gd name="connsiteY15307" fmla="*/ 2221023 h 5873374"/>
              <a:gd name="connsiteX15308" fmla="*/ 215503 w 5252311"/>
              <a:gd name="connsiteY15308" fmla="*/ 2220561 h 5873374"/>
              <a:gd name="connsiteX15309" fmla="*/ 219221 w 5252311"/>
              <a:gd name="connsiteY15309" fmla="*/ 2230370 h 5873374"/>
              <a:gd name="connsiteX15310" fmla="*/ 217186 w 5252311"/>
              <a:gd name="connsiteY15310" fmla="*/ 2233611 h 5873374"/>
              <a:gd name="connsiteX15311" fmla="*/ 210579 w 5252311"/>
              <a:gd name="connsiteY15311" fmla="*/ 2227254 h 5873374"/>
              <a:gd name="connsiteX15312" fmla="*/ 207592 w 5252311"/>
              <a:gd name="connsiteY15312" fmla="*/ 2223626 h 5873374"/>
              <a:gd name="connsiteX15313" fmla="*/ 215503 w 5252311"/>
              <a:gd name="connsiteY15313" fmla="*/ 2220561 h 5873374"/>
              <a:gd name="connsiteX15314" fmla="*/ 3110104 w 5252311"/>
              <a:gd name="connsiteY15314" fmla="*/ 2214538 h 5873374"/>
              <a:gd name="connsiteX15315" fmla="*/ 3106482 w 5252311"/>
              <a:gd name="connsiteY15315" fmla="*/ 2218100 h 5873374"/>
              <a:gd name="connsiteX15316" fmla="*/ 3109914 w 5252311"/>
              <a:gd name="connsiteY15316" fmla="*/ 2219813 h 5873374"/>
              <a:gd name="connsiteX15317" fmla="*/ 3113536 w 5252311"/>
              <a:gd name="connsiteY15317" fmla="*/ 2216254 h 5873374"/>
              <a:gd name="connsiteX15318" fmla="*/ 3110104 w 5252311"/>
              <a:gd name="connsiteY15318" fmla="*/ 2214538 h 5873374"/>
              <a:gd name="connsiteX15319" fmla="*/ 3850713 w 5252311"/>
              <a:gd name="connsiteY15319" fmla="*/ 2213585 h 5873374"/>
              <a:gd name="connsiteX15320" fmla="*/ 3839084 w 5252311"/>
              <a:gd name="connsiteY15320" fmla="*/ 2224583 h 5873374"/>
              <a:gd name="connsiteX15321" fmla="*/ 3832603 w 5252311"/>
              <a:gd name="connsiteY15321" fmla="*/ 2239077 h 5873374"/>
              <a:gd name="connsiteX15322" fmla="*/ 3831459 w 5252311"/>
              <a:gd name="connsiteY15322" fmla="*/ 2242385 h 5873374"/>
              <a:gd name="connsiteX15323" fmla="*/ 3827265 w 5252311"/>
              <a:gd name="connsiteY15323" fmla="*/ 2245943 h 5873374"/>
              <a:gd name="connsiteX15324" fmla="*/ 3825041 w 5252311"/>
              <a:gd name="connsiteY15324" fmla="*/ 2254653 h 5873374"/>
              <a:gd name="connsiteX15325" fmla="*/ 3824151 w 5252311"/>
              <a:gd name="connsiteY15325" fmla="*/ 2259740 h 5873374"/>
              <a:gd name="connsiteX15326" fmla="*/ 3846773 w 5252311"/>
              <a:gd name="connsiteY15326" fmla="*/ 2238760 h 5873374"/>
              <a:gd name="connsiteX15327" fmla="*/ 3848934 w 5252311"/>
              <a:gd name="connsiteY15327" fmla="*/ 2223884 h 5873374"/>
              <a:gd name="connsiteX15328" fmla="*/ 3572072 w 5252311"/>
              <a:gd name="connsiteY15328" fmla="*/ 2210702 h 5873374"/>
              <a:gd name="connsiteX15329" fmla="*/ 3577219 w 5252311"/>
              <a:gd name="connsiteY15329" fmla="*/ 2213818 h 5873374"/>
              <a:gd name="connsiteX15330" fmla="*/ 3568767 w 5252311"/>
              <a:gd name="connsiteY15330" fmla="*/ 2219859 h 5873374"/>
              <a:gd name="connsiteX15331" fmla="*/ 3572072 w 5252311"/>
              <a:gd name="connsiteY15331" fmla="*/ 2210702 h 5873374"/>
              <a:gd name="connsiteX15332" fmla="*/ 2952324 w 5252311"/>
              <a:gd name="connsiteY15332" fmla="*/ 2208817 h 5873374"/>
              <a:gd name="connsiteX15333" fmla="*/ 2955692 w 5252311"/>
              <a:gd name="connsiteY15333" fmla="*/ 2212439 h 5873374"/>
              <a:gd name="connsiteX15334" fmla="*/ 2952070 w 5252311"/>
              <a:gd name="connsiteY15334" fmla="*/ 2215810 h 5873374"/>
              <a:gd name="connsiteX15335" fmla="*/ 2948702 w 5252311"/>
              <a:gd name="connsiteY15335" fmla="*/ 2212186 h 5873374"/>
              <a:gd name="connsiteX15336" fmla="*/ 2952324 w 5252311"/>
              <a:gd name="connsiteY15336" fmla="*/ 2208817 h 5873374"/>
              <a:gd name="connsiteX15337" fmla="*/ 4040964 w 5252311"/>
              <a:gd name="connsiteY15337" fmla="*/ 2207801 h 5873374"/>
              <a:gd name="connsiteX15338" fmla="*/ 4033911 w 5252311"/>
              <a:gd name="connsiteY15338" fmla="*/ 2214603 h 5873374"/>
              <a:gd name="connsiteX15339" fmla="*/ 4034928 w 5252311"/>
              <a:gd name="connsiteY15339" fmla="*/ 2219749 h 5873374"/>
              <a:gd name="connsiteX15340" fmla="*/ 4040964 w 5252311"/>
              <a:gd name="connsiteY15340" fmla="*/ 2207801 h 5873374"/>
              <a:gd name="connsiteX15341" fmla="*/ 3661796 w 5252311"/>
              <a:gd name="connsiteY15341" fmla="*/ 2203964 h 5873374"/>
              <a:gd name="connsiteX15342" fmla="*/ 3656267 w 5252311"/>
              <a:gd name="connsiteY15342" fmla="*/ 2211466 h 5873374"/>
              <a:gd name="connsiteX15343" fmla="*/ 3650993 w 5252311"/>
              <a:gd name="connsiteY15343" fmla="*/ 2211975 h 5873374"/>
              <a:gd name="connsiteX15344" fmla="*/ 3656522 w 5252311"/>
              <a:gd name="connsiteY15344" fmla="*/ 2204473 h 5873374"/>
              <a:gd name="connsiteX15345" fmla="*/ 3661796 w 5252311"/>
              <a:gd name="connsiteY15345" fmla="*/ 2203964 h 5873374"/>
              <a:gd name="connsiteX15346" fmla="*/ 3228058 w 5252311"/>
              <a:gd name="connsiteY15346" fmla="*/ 2203755 h 5873374"/>
              <a:gd name="connsiteX15347" fmla="*/ 3217303 w 5252311"/>
              <a:gd name="connsiteY15347" fmla="*/ 2221595 h 5873374"/>
              <a:gd name="connsiteX15348" fmla="*/ 3210504 w 5252311"/>
              <a:gd name="connsiteY15348" fmla="*/ 2244546 h 5873374"/>
              <a:gd name="connsiteX15349" fmla="*/ 3227661 w 5252311"/>
              <a:gd name="connsiteY15349" fmla="*/ 2213522 h 5873374"/>
              <a:gd name="connsiteX15350" fmla="*/ 3228058 w 5252311"/>
              <a:gd name="connsiteY15350" fmla="*/ 2203755 h 5873374"/>
              <a:gd name="connsiteX15351" fmla="*/ 3963568 w 5252311"/>
              <a:gd name="connsiteY15351" fmla="*/ 2203219 h 5873374"/>
              <a:gd name="connsiteX15352" fmla="*/ 3958293 w 5252311"/>
              <a:gd name="connsiteY15352" fmla="*/ 2208498 h 5873374"/>
              <a:gd name="connsiteX15353" fmla="*/ 3949143 w 5252311"/>
              <a:gd name="connsiteY15353" fmla="*/ 2213267 h 5873374"/>
              <a:gd name="connsiteX15354" fmla="*/ 3933448 w 5252311"/>
              <a:gd name="connsiteY15354" fmla="*/ 2219369 h 5873374"/>
              <a:gd name="connsiteX15355" fmla="*/ 3924297 w 5252311"/>
              <a:gd name="connsiteY15355" fmla="*/ 2231005 h 5873374"/>
              <a:gd name="connsiteX15356" fmla="*/ 3936244 w 5252311"/>
              <a:gd name="connsiteY15356" fmla="*/ 2236024 h 5873374"/>
              <a:gd name="connsiteX15357" fmla="*/ 3934464 w 5252311"/>
              <a:gd name="connsiteY15357" fmla="*/ 2231388 h 5873374"/>
              <a:gd name="connsiteX15358" fmla="*/ 3936434 w 5252311"/>
              <a:gd name="connsiteY15358" fmla="*/ 2225472 h 5873374"/>
              <a:gd name="connsiteX15359" fmla="*/ 3942026 w 5252311"/>
              <a:gd name="connsiteY15359" fmla="*/ 2226742 h 5873374"/>
              <a:gd name="connsiteX15360" fmla="*/ 3948825 w 5252311"/>
              <a:gd name="connsiteY15360" fmla="*/ 2232593 h 5873374"/>
              <a:gd name="connsiteX15361" fmla="*/ 3956006 w 5252311"/>
              <a:gd name="connsiteY15361" fmla="*/ 2227572 h 5873374"/>
              <a:gd name="connsiteX15362" fmla="*/ 3959374 w 5252311"/>
              <a:gd name="connsiteY15362" fmla="*/ 2222422 h 5873374"/>
              <a:gd name="connsiteX15363" fmla="*/ 3963568 w 5252311"/>
              <a:gd name="connsiteY15363" fmla="*/ 2203219 h 5873374"/>
              <a:gd name="connsiteX15364" fmla="*/ 2833115 w 5252311"/>
              <a:gd name="connsiteY15364" fmla="*/ 2202777 h 5873374"/>
              <a:gd name="connsiteX15365" fmla="*/ 2836483 w 5252311"/>
              <a:gd name="connsiteY15365" fmla="*/ 2206400 h 5873374"/>
              <a:gd name="connsiteX15366" fmla="*/ 2832861 w 5252311"/>
              <a:gd name="connsiteY15366" fmla="*/ 2209770 h 5873374"/>
              <a:gd name="connsiteX15367" fmla="*/ 2829493 w 5252311"/>
              <a:gd name="connsiteY15367" fmla="*/ 2206148 h 5873374"/>
              <a:gd name="connsiteX15368" fmla="*/ 2833115 w 5252311"/>
              <a:gd name="connsiteY15368" fmla="*/ 2202777 h 5873374"/>
              <a:gd name="connsiteX15369" fmla="*/ 3757875 w 5252311"/>
              <a:gd name="connsiteY15369" fmla="*/ 2199386 h 5873374"/>
              <a:gd name="connsiteX15370" fmla="*/ 3751393 w 5252311"/>
              <a:gd name="connsiteY15370" fmla="*/ 2208796 h 5873374"/>
              <a:gd name="connsiteX15371" fmla="*/ 3743514 w 5252311"/>
              <a:gd name="connsiteY15371" fmla="*/ 2218139 h 5873374"/>
              <a:gd name="connsiteX15372" fmla="*/ 3750249 w 5252311"/>
              <a:gd name="connsiteY15372" fmla="*/ 2205680 h 5873374"/>
              <a:gd name="connsiteX15373" fmla="*/ 3156364 w 5252311"/>
              <a:gd name="connsiteY15373" fmla="*/ 2198643 h 5873374"/>
              <a:gd name="connsiteX15374" fmla="*/ 3152615 w 5252311"/>
              <a:gd name="connsiteY15374" fmla="*/ 2205894 h 5873374"/>
              <a:gd name="connsiteX15375" fmla="*/ 3155983 w 5252311"/>
              <a:gd name="connsiteY15375" fmla="*/ 2209195 h 5873374"/>
              <a:gd name="connsiteX15376" fmla="*/ 3159732 w 5252311"/>
              <a:gd name="connsiteY15376" fmla="*/ 2201952 h 5873374"/>
              <a:gd name="connsiteX15377" fmla="*/ 3156364 w 5252311"/>
              <a:gd name="connsiteY15377" fmla="*/ 2198643 h 5873374"/>
              <a:gd name="connsiteX15378" fmla="*/ 3867552 w 5252311"/>
              <a:gd name="connsiteY15378" fmla="*/ 2196801 h 5873374"/>
              <a:gd name="connsiteX15379" fmla="*/ 3869522 w 5252311"/>
              <a:gd name="connsiteY15379" fmla="*/ 2201635 h 5873374"/>
              <a:gd name="connsiteX15380" fmla="*/ 3874542 w 5252311"/>
              <a:gd name="connsiteY15380" fmla="*/ 2198454 h 5873374"/>
              <a:gd name="connsiteX15381" fmla="*/ 3867552 w 5252311"/>
              <a:gd name="connsiteY15381" fmla="*/ 2196801 h 5873374"/>
              <a:gd name="connsiteX15382" fmla="*/ 3467414 w 5252311"/>
              <a:gd name="connsiteY15382" fmla="*/ 2191125 h 5873374"/>
              <a:gd name="connsiteX15383" fmla="*/ 3455786 w 5252311"/>
              <a:gd name="connsiteY15383" fmla="*/ 2211150 h 5873374"/>
              <a:gd name="connsiteX15384" fmla="*/ 3453689 w 5252311"/>
              <a:gd name="connsiteY15384" fmla="*/ 2204094 h 5873374"/>
              <a:gd name="connsiteX15385" fmla="*/ 3467414 w 5252311"/>
              <a:gd name="connsiteY15385" fmla="*/ 2191125 h 5873374"/>
              <a:gd name="connsiteX15386" fmla="*/ 3426563 w 5252311"/>
              <a:gd name="connsiteY15386" fmla="*/ 2189662 h 5873374"/>
              <a:gd name="connsiteX15387" fmla="*/ 3422043 w 5252311"/>
              <a:gd name="connsiteY15387" fmla="*/ 2192207 h 5873374"/>
              <a:gd name="connsiteX15388" fmla="*/ 3420264 w 5252311"/>
              <a:gd name="connsiteY15388" fmla="*/ 2201997 h 5873374"/>
              <a:gd name="connsiteX15389" fmla="*/ 3426364 w 5252311"/>
              <a:gd name="connsiteY15389" fmla="*/ 2194178 h 5873374"/>
              <a:gd name="connsiteX15390" fmla="*/ 3426563 w 5252311"/>
              <a:gd name="connsiteY15390" fmla="*/ 2189662 h 5873374"/>
              <a:gd name="connsiteX15391" fmla="*/ 3845883 w 5252311"/>
              <a:gd name="connsiteY15391" fmla="*/ 2183896 h 5873374"/>
              <a:gd name="connsiteX15392" fmla="*/ 3840991 w 5252311"/>
              <a:gd name="connsiteY15392" fmla="*/ 2187968 h 5873374"/>
              <a:gd name="connsiteX15393" fmla="*/ 3839021 w 5252311"/>
              <a:gd name="connsiteY15393" fmla="*/ 2193179 h 5873374"/>
              <a:gd name="connsiteX15394" fmla="*/ 3830506 w 5252311"/>
              <a:gd name="connsiteY15394" fmla="*/ 2205513 h 5873374"/>
              <a:gd name="connsiteX15395" fmla="*/ 3823579 w 5252311"/>
              <a:gd name="connsiteY15395" fmla="*/ 2218479 h 5873374"/>
              <a:gd name="connsiteX15396" fmla="*/ 3825931 w 5252311"/>
              <a:gd name="connsiteY15396" fmla="*/ 2221212 h 5873374"/>
              <a:gd name="connsiteX15397" fmla="*/ 3829871 w 5252311"/>
              <a:gd name="connsiteY15397" fmla="*/ 2218543 h 5873374"/>
              <a:gd name="connsiteX15398" fmla="*/ 3841054 w 5252311"/>
              <a:gd name="connsiteY15398" fmla="*/ 2204175 h 5873374"/>
              <a:gd name="connsiteX15399" fmla="*/ 3845883 w 5252311"/>
              <a:gd name="connsiteY15399" fmla="*/ 2183896 h 5873374"/>
              <a:gd name="connsiteX15400" fmla="*/ 3690836 w 5252311"/>
              <a:gd name="connsiteY15400" fmla="*/ 2179297 h 5873374"/>
              <a:gd name="connsiteX15401" fmla="*/ 3694203 w 5252311"/>
              <a:gd name="connsiteY15401" fmla="*/ 2182731 h 5873374"/>
              <a:gd name="connsiteX15402" fmla="*/ 3690518 w 5252311"/>
              <a:gd name="connsiteY15402" fmla="*/ 2188068 h 5873374"/>
              <a:gd name="connsiteX15403" fmla="*/ 3687150 w 5252311"/>
              <a:gd name="connsiteY15403" fmla="*/ 2184638 h 5873374"/>
              <a:gd name="connsiteX15404" fmla="*/ 3690836 w 5252311"/>
              <a:gd name="connsiteY15404" fmla="*/ 2179297 h 5873374"/>
              <a:gd name="connsiteX15405" fmla="*/ 3708438 w 5252311"/>
              <a:gd name="connsiteY15405" fmla="*/ 2178216 h 5873374"/>
              <a:gd name="connsiteX15406" fmla="*/ 3711869 w 5252311"/>
              <a:gd name="connsiteY15406" fmla="*/ 2179932 h 5873374"/>
              <a:gd name="connsiteX15407" fmla="*/ 3708247 w 5252311"/>
              <a:gd name="connsiteY15407" fmla="*/ 2183492 h 5873374"/>
              <a:gd name="connsiteX15408" fmla="*/ 3704816 w 5252311"/>
              <a:gd name="connsiteY15408" fmla="*/ 2181777 h 5873374"/>
              <a:gd name="connsiteX15409" fmla="*/ 3708438 w 5252311"/>
              <a:gd name="connsiteY15409" fmla="*/ 2178216 h 5873374"/>
              <a:gd name="connsiteX15410" fmla="*/ 249426 w 5252311"/>
              <a:gd name="connsiteY15410" fmla="*/ 2177999 h 5873374"/>
              <a:gd name="connsiteX15411" fmla="*/ 243811 w 5252311"/>
              <a:gd name="connsiteY15411" fmla="*/ 2186631 h 5873374"/>
              <a:gd name="connsiteX15412" fmla="*/ 230530 w 5252311"/>
              <a:gd name="connsiteY15412" fmla="*/ 2189999 h 5873374"/>
              <a:gd name="connsiteX15413" fmla="*/ 229958 w 5252311"/>
              <a:gd name="connsiteY15413" fmla="*/ 2186438 h 5873374"/>
              <a:gd name="connsiteX15414" fmla="*/ 243557 w 5252311"/>
              <a:gd name="connsiteY15414" fmla="*/ 2179954 h 5873374"/>
              <a:gd name="connsiteX15415" fmla="*/ 249426 w 5252311"/>
              <a:gd name="connsiteY15415" fmla="*/ 2177999 h 5873374"/>
              <a:gd name="connsiteX15416" fmla="*/ 4061172 w 5252311"/>
              <a:gd name="connsiteY15416" fmla="*/ 2176879 h 5873374"/>
              <a:gd name="connsiteX15417" fmla="*/ 4064159 w 5252311"/>
              <a:gd name="connsiteY15417" fmla="*/ 2182283 h 5873374"/>
              <a:gd name="connsiteX15418" fmla="*/ 4058885 w 5252311"/>
              <a:gd name="connsiteY15418" fmla="*/ 2187368 h 5873374"/>
              <a:gd name="connsiteX15419" fmla="*/ 4055898 w 5252311"/>
              <a:gd name="connsiteY15419" fmla="*/ 2181965 h 5873374"/>
              <a:gd name="connsiteX15420" fmla="*/ 4061172 w 5252311"/>
              <a:gd name="connsiteY15420" fmla="*/ 2176879 h 5873374"/>
              <a:gd name="connsiteX15421" fmla="*/ 3986380 w 5252311"/>
              <a:gd name="connsiteY15421" fmla="*/ 2172708 h 5873374"/>
              <a:gd name="connsiteX15422" fmla="*/ 3981169 w 5252311"/>
              <a:gd name="connsiteY15422" fmla="*/ 2175824 h 5873374"/>
              <a:gd name="connsiteX15423" fmla="*/ 3982186 w 5252311"/>
              <a:gd name="connsiteY15423" fmla="*/ 2181100 h 5873374"/>
              <a:gd name="connsiteX15424" fmla="*/ 3986380 w 5252311"/>
              <a:gd name="connsiteY15424" fmla="*/ 2172708 h 5873374"/>
              <a:gd name="connsiteX15425" fmla="*/ 2929067 w 5252311"/>
              <a:gd name="connsiteY15425" fmla="*/ 2171055 h 5873374"/>
              <a:gd name="connsiteX15426" fmla="*/ 2932434 w 5252311"/>
              <a:gd name="connsiteY15426" fmla="*/ 2174869 h 5873374"/>
              <a:gd name="connsiteX15427" fmla="*/ 2928876 w 5252311"/>
              <a:gd name="connsiteY15427" fmla="*/ 2176332 h 5873374"/>
              <a:gd name="connsiteX15428" fmla="*/ 2925508 w 5252311"/>
              <a:gd name="connsiteY15428" fmla="*/ 2172513 h 5873374"/>
              <a:gd name="connsiteX15429" fmla="*/ 2929067 w 5252311"/>
              <a:gd name="connsiteY15429" fmla="*/ 2171055 h 5873374"/>
              <a:gd name="connsiteX15430" fmla="*/ 3376990 w 5252311"/>
              <a:gd name="connsiteY15430" fmla="*/ 2166222 h 5873374"/>
              <a:gd name="connsiteX15431" fmla="*/ 3374067 w 5252311"/>
              <a:gd name="connsiteY15431" fmla="*/ 2174869 h 5873374"/>
              <a:gd name="connsiteX15432" fmla="*/ 3376355 w 5252311"/>
              <a:gd name="connsiteY15432" fmla="*/ 2183708 h 5873374"/>
              <a:gd name="connsiteX15433" fmla="*/ 3379278 w 5252311"/>
              <a:gd name="connsiteY15433" fmla="*/ 2175058 h 5873374"/>
              <a:gd name="connsiteX15434" fmla="*/ 3376990 w 5252311"/>
              <a:gd name="connsiteY15434" fmla="*/ 2166222 h 5873374"/>
              <a:gd name="connsiteX15435" fmla="*/ 3276908 w 5252311"/>
              <a:gd name="connsiteY15435" fmla="*/ 2166074 h 5873374"/>
              <a:gd name="connsiteX15436" fmla="*/ 3280276 w 5252311"/>
              <a:gd name="connsiteY15436" fmla="*/ 2169887 h 5873374"/>
              <a:gd name="connsiteX15437" fmla="*/ 3276718 w 5252311"/>
              <a:gd name="connsiteY15437" fmla="*/ 2171350 h 5873374"/>
              <a:gd name="connsiteX15438" fmla="*/ 3273350 w 5252311"/>
              <a:gd name="connsiteY15438" fmla="*/ 2167535 h 5873374"/>
              <a:gd name="connsiteX15439" fmla="*/ 3276908 w 5252311"/>
              <a:gd name="connsiteY15439" fmla="*/ 2166074 h 5873374"/>
              <a:gd name="connsiteX15440" fmla="*/ 3025908 w 5252311"/>
              <a:gd name="connsiteY15440" fmla="*/ 2163937 h 5873374"/>
              <a:gd name="connsiteX15441" fmla="*/ 3029022 w 5252311"/>
              <a:gd name="connsiteY15441" fmla="*/ 2165395 h 5873374"/>
              <a:gd name="connsiteX15442" fmla="*/ 3023557 w 5252311"/>
              <a:gd name="connsiteY15442" fmla="*/ 2170991 h 5873374"/>
              <a:gd name="connsiteX15443" fmla="*/ 3025908 w 5252311"/>
              <a:gd name="connsiteY15443" fmla="*/ 2163937 h 5873374"/>
              <a:gd name="connsiteX15444" fmla="*/ 3499607 w 5252311"/>
              <a:gd name="connsiteY15444" fmla="*/ 2161238 h 5873374"/>
              <a:gd name="connsiteX15445" fmla="*/ 3503888 w 5252311"/>
              <a:gd name="connsiteY15445" fmla="*/ 2161500 h 5873374"/>
              <a:gd name="connsiteX15446" fmla="*/ 3513610 w 5252311"/>
              <a:gd name="connsiteY15446" fmla="*/ 2164296 h 5873374"/>
              <a:gd name="connsiteX15447" fmla="*/ 3511895 w 5252311"/>
              <a:gd name="connsiteY15447" fmla="*/ 2168620 h 5873374"/>
              <a:gd name="connsiteX15448" fmla="*/ 3503062 w 5252311"/>
              <a:gd name="connsiteY15448" fmla="*/ 2183942 h 5873374"/>
              <a:gd name="connsiteX15449" fmla="*/ 3492069 w 5252311"/>
              <a:gd name="connsiteY15449" fmla="*/ 2201105 h 5873374"/>
              <a:gd name="connsiteX15450" fmla="*/ 3476119 w 5252311"/>
              <a:gd name="connsiteY15450" fmla="*/ 2217571 h 5873374"/>
              <a:gd name="connsiteX15451" fmla="*/ 3441297 w 5252311"/>
              <a:gd name="connsiteY15451" fmla="*/ 2225454 h 5873374"/>
              <a:gd name="connsiteX15452" fmla="*/ 3435006 w 5252311"/>
              <a:gd name="connsiteY15452" fmla="*/ 2223993 h 5873374"/>
              <a:gd name="connsiteX15453" fmla="*/ 3429223 w 5252311"/>
              <a:gd name="connsiteY15453" fmla="*/ 2227806 h 5873374"/>
              <a:gd name="connsiteX15454" fmla="*/ 3430368 w 5252311"/>
              <a:gd name="connsiteY15454" fmla="*/ 2219351 h 5873374"/>
              <a:gd name="connsiteX15455" fmla="*/ 3454197 w 5252311"/>
              <a:gd name="connsiteY15455" fmla="*/ 2219923 h 5873374"/>
              <a:gd name="connsiteX15456" fmla="*/ 3465062 w 5252311"/>
              <a:gd name="connsiteY15456" fmla="*/ 2217509 h 5873374"/>
              <a:gd name="connsiteX15457" fmla="*/ 3472307 w 5252311"/>
              <a:gd name="connsiteY15457" fmla="*/ 2200216 h 5873374"/>
              <a:gd name="connsiteX15458" fmla="*/ 3477009 w 5252311"/>
              <a:gd name="connsiteY15458" fmla="*/ 2191062 h 5873374"/>
              <a:gd name="connsiteX15459" fmla="*/ 3495310 w 5252311"/>
              <a:gd name="connsiteY15459" fmla="*/ 2182414 h 5873374"/>
              <a:gd name="connsiteX15460" fmla="*/ 3497852 w 5252311"/>
              <a:gd name="connsiteY15460" fmla="*/ 2177583 h 5873374"/>
              <a:gd name="connsiteX15461" fmla="*/ 3500139 w 5252311"/>
              <a:gd name="connsiteY15461" fmla="*/ 2168366 h 5873374"/>
              <a:gd name="connsiteX15462" fmla="*/ 3499607 w 5252311"/>
              <a:gd name="connsiteY15462" fmla="*/ 2161238 h 5873374"/>
              <a:gd name="connsiteX15463" fmla="*/ 232691 w 5252311"/>
              <a:gd name="connsiteY15463" fmla="*/ 2159548 h 5873374"/>
              <a:gd name="connsiteX15464" fmla="*/ 236122 w 5252311"/>
              <a:gd name="connsiteY15464" fmla="*/ 2161266 h 5873374"/>
              <a:gd name="connsiteX15465" fmla="*/ 232500 w 5252311"/>
              <a:gd name="connsiteY15465" fmla="*/ 2164824 h 5873374"/>
              <a:gd name="connsiteX15466" fmla="*/ 229069 w 5252311"/>
              <a:gd name="connsiteY15466" fmla="*/ 2163109 h 5873374"/>
              <a:gd name="connsiteX15467" fmla="*/ 232691 w 5252311"/>
              <a:gd name="connsiteY15467" fmla="*/ 2159548 h 5873374"/>
              <a:gd name="connsiteX15468" fmla="*/ 2780437 w 5252311"/>
              <a:gd name="connsiteY15468" fmla="*/ 2159422 h 5873374"/>
              <a:gd name="connsiteX15469" fmla="*/ 2775925 w 5252311"/>
              <a:gd name="connsiteY15469" fmla="*/ 2163616 h 5873374"/>
              <a:gd name="connsiteX15470" fmla="*/ 2774019 w 5252311"/>
              <a:gd name="connsiteY15470" fmla="*/ 2161456 h 5873374"/>
              <a:gd name="connsiteX15471" fmla="*/ 2780437 w 5252311"/>
              <a:gd name="connsiteY15471" fmla="*/ 2159422 h 5873374"/>
              <a:gd name="connsiteX15472" fmla="*/ 185225 w 5252311"/>
              <a:gd name="connsiteY15472" fmla="*/ 2156114 h 5873374"/>
              <a:gd name="connsiteX15473" fmla="*/ 188783 w 5252311"/>
              <a:gd name="connsiteY15473" fmla="*/ 2159739 h 5873374"/>
              <a:gd name="connsiteX15474" fmla="*/ 187067 w 5252311"/>
              <a:gd name="connsiteY15474" fmla="*/ 2163172 h 5873374"/>
              <a:gd name="connsiteX15475" fmla="*/ 183509 w 5252311"/>
              <a:gd name="connsiteY15475" fmla="*/ 2159548 h 5873374"/>
              <a:gd name="connsiteX15476" fmla="*/ 185225 w 5252311"/>
              <a:gd name="connsiteY15476" fmla="*/ 2156114 h 5873374"/>
              <a:gd name="connsiteX15477" fmla="*/ 176646 w 5252311"/>
              <a:gd name="connsiteY15477" fmla="*/ 2155797 h 5873374"/>
              <a:gd name="connsiteX15478" fmla="*/ 180014 w 5252311"/>
              <a:gd name="connsiteY15478" fmla="*/ 2159422 h 5873374"/>
              <a:gd name="connsiteX15479" fmla="*/ 176392 w 5252311"/>
              <a:gd name="connsiteY15479" fmla="*/ 2162789 h 5873374"/>
              <a:gd name="connsiteX15480" fmla="*/ 173025 w 5252311"/>
              <a:gd name="connsiteY15480" fmla="*/ 2159164 h 5873374"/>
              <a:gd name="connsiteX15481" fmla="*/ 176646 w 5252311"/>
              <a:gd name="connsiteY15481" fmla="*/ 2155797 h 5873374"/>
              <a:gd name="connsiteX15482" fmla="*/ 3911398 w 5252311"/>
              <a:gd name="connsiteY15482" fmla="*/ 2153954 h 5873374"/>
              <a:gd name="connsiteX15483" fmla="*/ 3904535 w 5252311"/>
              <a:gd name="connsiteY15483" fmla="*/ 2158978 h 5873374"/>
              <a:gd name="connsiteX15484" fmla="*/ 3907140 w 5252311"/>
              <a:gd name="connsiteY15484" fmla="*/ 2164313 h 5873374"/>
              <a:gd name="connsiteX15485" fmla="*/ 3914003 w 5252311"/>
              <a:gd name="connsiteY15485" fmla="*/ 2159296 h 5873374"/>
              <a:gd name="connsiteX15486" fmla="*/ 3911398 w 5252311"/>
              <a:gd name="connsiteY15486" fmla="*/ 2153954 h 5873374"/>
              <a:gd name="connsiteX15487" fmla="*/ 2842011 w 5252311"/>
              <a:gd name="connsiteY15487" fmla="*/ 2152114 h 5873374"/>
              <a:gd name="connsiteX15488" fmla="*/ 2845443 w 5252311"/>
              <a:gd name="connsiteY15488" fmla="*/ 2153825 h 5873374"/>
              <a:gd name="connsiteX15489" fmla="*/ 2841821 w 5252311"/>
              <a:gd name="connsiteY15489" fmla="*/ 2157387 h 5873374"/>
              <a:gd name="connsiteX15490" fmla="*/ 2838389 w 5252311"/>
              <a:gd name="connsiteY15490" fmla="*/ 2155669 h 5873374"/>
              <a:gd name="connsiteX15491" fmla="*/ 2842011 w 5252311"/>
              <a:gd name="connsiteY15491" fmla="*/ 2152114 h 5873374"/>
              <a:gd name="connsiteX15492" fmla="*/ 3954116 w 5252311"/>
              <a:gd name="connsiteY15492" fmla="*/ 2150158 h 5873374"/>
              <a:gd name="connsiteX15493" fmla="*/ 3949779 w 5252311"/>
              <a:gd name="connsiteY15493" fmla="*/ 2153638 h 5873374"/>
              <a:gd name="connsiteX15494" fmla="*/ 3940056 w 5252311"/>
              <a:gd name="connsiteY15494" fmla="*/ 2165395 h 5873374"/>
              <a:gd name="connsiteX15495" fmla="*/ 3939675 w 5252311"/>
              <a:gd name="connsiteY15495" fmla="*/ 2171878 h 5873374"/>
              <a:gd name="connsiteX15496" fmla="*/ 3943742 w 5252311"/>
              <a:gd name="connsiteY15496" fmla="*/ 2176587 h 5873374"/>
              <a:gd name="connsiteX15497" fmla="*/ 3940882 w 5252311"/>
              <a:gd name="connsiteY15497" fmla="*/ 2178746 h 5873374"/>
              <a:gd name="connsiteX15498" fmla="*/ 3924106 w 5252311"/>
              <a:gd name="connsiteY15498" fmla="*/ 2194512 h 5873374"/>
              <a:gd name="connsiteX15499" fmla="*/ 3922200 w 5252311"/>
              <a:gd name="connsiteY15499" fmla="*/ 2200045 h 5873374"/>
              <a:gd name="connsiteX15500" fmla="*/ 3918070 w 5252311"/>
              <a:gd name="connsiteY15500" fmla="*/ 2206909 h 5873374"/>
              <a:gd name="connsiteX15501" fmla="*/ 3912541 w 5252311"/>
              <a:gd name="connsiteY15501" fmla="*/ 2213713 h 5873374"/>
              <a:gd name="connsiteX15502" fmla="*/ 3903455 w 5252311"/>
              <a:gd name="connsiteY15502" fmla="*/ 2222549 h 5873374"/>
              <a:gd name="connsiteX15503" fmla="*/ 3902756 w 5252311"/>
              <a:gd name="connsiteY15503" fmla="*/ 2237933 h 5873374"/>
              <a:gd name="connsiteX15504" fmla="*/ 3910635 w 5252311"/>
              <a:gd name="connsiteY15504" fmla="*/ 2229415 h 5873374"/>
              <a:gd name="connsiteX15505" fmla="*/ 3917625 w 5252311"/>
              <a:gd name="connsiteY15505" fmla="*/ 2220895 h 5873374"/>
              <a:gd name="connsiteX15506" fmla="*/ 3922454 w 5252311"/>
              <a:gd name="connsiteY15506" fmla="*/ 2213713 h 5873374"/>
              <a:gd name="connsiteX15507" fmla="*/ 3927919 w 5252311"/>
              <a:gd name="connsiteY15507" fmla="*/ 2208624 h 5873374"/>
              <a:gd name="connsiteX15508" fmla="*/ 3942662 w 5252311"/>
              <a:gd name="connsiteY15508" fmla="*/ 2194257 h 5873374"/>
              <a:gd name="connsiteX15509" fmla="*/ 3954544 w 5252311"/>
              <a:gd name="connsiteY15509" fmla="*/ 2162217 h 5873374"/>
              <a:gd name="connsiteX15510" fmla="*/ 3954116 w 5252311"/>
              <a:gd name="connsiteY15510" fmla="*/ 2150158 h 5873374"/>
              <a:gd name="connsiteX15511" fmla="*/ 4103111 w 5252311"/>
              <a:gd name="connsiteY15511" fmla="*/ 2148805 h 5873374"/>
              <a:gd name="connsiteX15512" fmla="*/ 4092372 w 5252311"/>
              <a:gd name="connsiteY15512" fmla="*/ 2158722 h 5873374"/>
              <a:gd name="connsiteX15513" fmla="*/ 4089322 w 5252311"/>
              <a:gd name="connsiteY15513" fmla="*/ 2170929 h 5873374"/>
              <a:gd name="connsiteX15514" fmla="*/ 4103111 w 5252311"/>
              <a:gd name="connsiteY15514" fmla="*/ 2148805 h 5873374"/>
              <a:gd name="connsiteX15515" fmla="*/ 3286758 w 5252311"/>
              <a:gd name="connsiteY15515" fmla="*/ 2147446 h 5873374"/>
              <a:gd name="connsiteX15516" fmla="*/ 3289872 w 5252311"/>
              <a:gd name="connsiteY15516" fmla="*/ 2149035 h 5873374"/>
              <a:gd name="connsiteX15517" fmla="*/ 3284471 w 5252311"/>
              <a:gd name="connsiteY15517" fmla="*/ 2152341 h 5873374"/>
              <a:gd name="connsiteX15518" fmla="*/ 3286758 w 5252311"/>
              <a:gd name="connsiteY15518" fmla="*/ 2147446 h 5873374"/>
              <a:gd name="connsiteX15519" fmla="*/ 3895011 w 5252311"/>
              <a:gd name="connsiteY15519" fmla="*/ 2144417 h 5873374"/>
              <a:gd name="connsiteX15520" fmla="*/ 3885408 w 5252311"/>
              <a:gd name="connsiteY15520" fmla="*/ 2148298 h 5873374"/>
              <a:gd name="connsiteX15521" fmla="*/ 3871365 w 5252311"/>
              <a:gd name="connsiteY15521" fmla="*/ 2160247 h 5873374"/>
              <a:gd name="connsiteX15522" fmla="*/ 3860689 w 5252311"/>
              <a:gd name="connsiteY15522" fmla="*/ 2161965 h 5873374"/>
              <a:gd name="connsiteX15523" fmla="*/ 3856432 w 5252311"/>
              <a:gd name="connsiteY15523" fmla="*/ 2161708 h 5873374"/>
              <a:gd name="connsiteX15524" fmla="*/ 3859736 w 5252311"/>
              <a:gd name="connsiteY15524" fmla="*/ 2168003 h 5873374"/>
              <a:gd name="connsiteX15525" fmla="*/ 3861134 w 5252311"/>
              <a:gd name="connsiteY15525" fmla="*/ 2173471 h 5873374"/>
              <a:gd name="connsiteX15526" fmla="*/ 3862214 w 5252311"/>
              <a:gd name="connsiteY15526" fmla="*/ 2176835 h 5873374"/>
              <a:gd name="connsiteX15527" fmla="*/ 3881150 w 5252311"/>
              <a:gd name="connsiteY15527" fmla="*/ 2158529 h 5873374"/>
              <a:gd name="connsiteX15528" fmla="*/ 3889412 w 5252311"/>
              <a:gd name="connsiteY15528" fmla="*/ 2149313 h 5873374"/>
              <a:gd name="connsiteX15529" fmla="*/ 3895011 w 5252311"/>
              <a:gd name="connsiteY15529" fmla="*/ 2144417 h 5873374"/>
              <a:gd name="connsiteX15530" fmla="*/ 3185086 w 5252311"/>
              <a:gd name="connsiteY15530" fmla="*/ 2142763 h 5873374"/>
              <a:gd name="connsiteX15531" fmla="*/ 3183180 w 5252311"/>
              <a:gd name="connsiteY15531" fmla="*/ 2147277 h 5873374"/>
              <a:gd name="connsiteX15532" fmla="*/ 3185214 w 5252311"/>
              <a:gd name="connsiteY15532" fmla="*/ 2149441 h 5873374"/>
              <a:gd name="connsiteX15533" fmla="*/ 3185086 w 5252311"/>
              <a:gd name="connsiteY15533" fmla="*/ 2142763 h 5873374"/>
              <a:gd name="connsiteX15534" fmla="*/ 4211899 w 5252311"/>
              <a:gd name="connsiteY15534" fmla="*/ 2141994 h 5873374"/>
              <a:gd name="connsiteX15535" fmla="*/ 4215330 w 5252311"/>
              <a:gd name="connsiteY15535" fmla="*/ 2143710 h 5873374"/>
              <a:gd name="connsiteX15536" fmla="*/ 4211708 w 5252311"/>
              <a:gd name="connsiteY15536" fmla="*/ 2147269 h 5873374"/>
              <a:gd name="connsiteX15537" fmla="*/ 4208277 w 5252311"/>
              <a:gd name="connsiteY15537" fmla="*/ 2145554 h 5873374"/>
              <a:gd name="connsiteX15538" fmla="*/ 4211899 w 5252311"/>
              <a:gd name="connsiteY15538" fmla="*/ 2141994 h 5873374"/>
              <a:gd name="connsiteX15539" fmla="*/ 2986384 w 5252311"/>
              <a:gd name="connsiteY15539" fmla="*/ 2140857 h 5873374"/>
              <a:gd name="connsiteX15540" fmla="*/ 2980093 w 5252311"/>
              <a:gd name="connsiteY15540" fmla="*/ 2158911 h 5873374"/>
              <a:gd name="connsiteX15541" fmla="*/ 2965033 w 5252311"/>
              <a:gd name="connsiteY15541" fmla="*/ 2172388 h 5873374"/>
              <a:gd name="connsiteX15542" fmla="*/ 2958869 w 5252311"/>
              <a:gd name="connsiteY15542" fmla="*/ 2169528 h 5873374"/>
              <a:gd name="connsiteX15543" fmla="*/ 2965287 w 5252311"/>
              <a:gd name="connsiteY15543" fmla="*/ 2167110 h 5873374"/>
              <a:gd name="connsiteX15544" fmla="*/ 2973166 w 5252311"/>
              <a:gd name="connsiteY15544" fmla="*/ 2156177 h 5873374"/>
              <a:gd name="connsiteX15545" fmla="*/ 2986384 w 5252311"/>
              <a:gd name="connsiteY15545" fmla="*/ 2140857 h 5873374"/>
              <a:gd name="connsiteX15546" fmla="*/ 3232300 w 5252311"/>
              <a:gd name="connsiteY15546" fmla="*/ 2138445 h 5873374"/>
              <a:gd name="connsiteX15547" fmla="*/ 3227089 w 5252311"/>
              <a:gd name="connsiteY15547" fmla="*/ 2141621 h 5873374"/>
              <a:gd name="connsiteX15548" fmla="*/ 3221624 w 5252311"/>
              <a:gd name="connsiteY15548" fmla="*/ 2151793 h 5873374"/>
              <a:gd name="connsiteX15549" fmla="*/ 3226835 w 5252311"/>
              <a:gd name="connsiteY15549" fmla="*/ 2148617 h 5873374"/>
              <a:gd name="connsiteX15550" fmla="*/ 3232300 w 5252311"/>
              <a:gd name="connsiteY15550" fmla="*/ 2138445 h 5873374"/>
              <a:gd name="connsiteX15551" fmla="*/ 3516534 w 5252311"/>
              <a:gd name="connsiteY15551" fmla="*/ 2138422 h 5873374"/>
              <a:gd name="connsiteX15552" fmla="*/ 3509417 w 5252311"/>
              <a:gd name="connsiteY15552" fmla="*/ 2150437 h 5873374"/>
              <a:gd name="connsiteX15553" fmla="*/ 3502237 w 5252311"/>
              <a:gd name="connsiteY15553" fmla="*/ 2154380 h 5873374"/>
              <a:gd name="connsiteX15554" fmla="*/ 3509354 w 5252311"/>
              <a:gd name="connsiteY15554" fmla="*/ 2142362 h 5873374"/>
              <a:gd name="connsiteX15555" fmla="*/ 3516534 w 5252311"/>
              <a:gd name="connsiteY15555" fmla="*/ 2138422 h 5873374"/>
              <a:gd name="connsiteX15556" fmla="*/ 2772518 w 5252311"/>
              <a:gd name="connsiteY15556" fmla="*/ 2134309 h 5873374"/>
              <a:gd name="connsiteX15557" fmla="*/ 2775734 w 5252311"/>
              <a:gd name="connsiteY15557" fmla="*/ 2138884 h 5873374"/>
              <a:gd name="connsiteX15558" fmla="*/ 2762009 w 5252311"/>
              <a:gd name="connsiteY15558" fmla="*/ 2168575 h 5873374"/>
              <a:gd name="connsiteX15559" fmla="*/ 2762326 w 5252311"/>
              <a:gd name="connsiteY15559" fmla="*/ 2160695 h 5873374"/>
              <a:gd name="connsiteX15560" fmla="*/ 2767156 w 5252311"/>
              <a:gd name="connsiteY15560" fmla="*/ 2143463 h 5873374"/>
              <a:gd name="connsiteX15561" fmla="*/ 2772518 w 5252311"/>
              <a:gd name="connsiteY15561" fmla="*/ 2134309 h 5873374"/>
              <a:gd name="connsiteX15562" fmla="*/ 182429 w 5252311"/>
              <a:gd name="connsiteY15562" fmla="*/ 2132832 h 5873374"/>
              <a:gd name="connsiteX15563" fmla="*/ 188783 w 5252311"/>
              <a:gd name="connsiteY15563" fmla="*/ 2135708 h 5873374"/>
              <a:gd name="connsiteX15564" fmla="*/ 190308 w 5252311"/>
              <a:gd name="connsiteY15564" fmla="*/ 2141364 h 5873374"/>
              <a:gd name="connsiteX15565" fmla="*/ 184017 w 5252311"/>
              <a:gd name="connsiteY15565" fmla="*/ 2145691 h 5873374"/>
              <a:gd name="connsiteX15566" fmla="*/ 174803 w 5252311"/>
              <a:gd name="connsiteY15566" fmla="*/ 2148672 h 5873374"/>
              <a:gd name="connsiteX15567" fmla="*/ 167370 w 5252311"/>
              <a:gd name="connsiteY15567" fmla="*/ 2144096 h 5873374"/>
              <a:gd name="connsiteX15568" fmla="*/ 174868 w 5252311"/>
              <a:gd name="connsiteY15568" fmla="*/ 2140475 h 5873374"/>
              <a:gd name="connsiteX15569" fmla="*/ 180840 w 5252311"/>
              <a:gd name="connsiteY15569" fmla="*/ 2136153 h 5873374"/>
              <a:gd name="connsiteX15570" fmla="*/ 182429 w 5252311"/>
              <a:gd name="connsiteY15570" fmla="*/ 2132832 h 5873374"/>
              <a:gd name="connsiteX15571" fmla="*/ 2755655 w 5252311"/>
              <a:gd name="connsiteY15571" fmla="*/ 2131448 h 5873374"/>
              <a:gd name="connsiteX15572" fmla="*/ 2750317 w 5252311"/>
              <a:gd name="connsiteY15572" fmla="*/ 2143529 h 5873374"/>
              <a:gd name="connsiteX15573" fmla="*/ 2738942 w 5252311"/>
              <a:gd name="connsiteY15573" fmla="*/ 2156558 h 5873374"/>
              <a:gd name="connsiteX15574" fmla="*/ 2744407 w 5252311"/>
              <a:gd name="connsiteY15574" fmla="*/ 2141428 h 5873374"/>
              <a:gd name="connsiteX15575" fmla="*/ 4118361 w 5252311"/>
              <a:gd name="connsiteY15575" fmla="*/ 2129990 h 5873374"/>
              <a:gd name="connsiteX15576" fmla="*/ 4109211 w 5252311"/>
              <a:gd name="connsiteY15576" fmla="*/ 2134564 h 5873374"/>
              <a:gd name="connsiteX15577" fmla="*/ 4107368 w 5252311"/>
              <a:gd name="connsiteY15577" fmla="*/ 2140985 h 5873374"/>
              <a:gd name="connsiteX15578" fmla="*/ 4116519 w 5252311"/>
              <a:gd name="connsiteY15578" fmla="*/ 2136408 h 5873374"/>
              <a:gd name="connsiteX15579" fmla="*/ 4118361 w 5252311"/>
              <a:gd name="connsiteY15579" fmla="*/ 2129990 h 5873374"/>
              <a:gd name="connsiteX15580" fmla="*/ 3888013 w 5252311"/>
              <a:gd name="connsiteY15580" fmla="*/ 2126045 h 5873374"/>
              <a:gd name="connsiteX15581" fmla="*/ 3886107 w 5252311"/>
              <a:gd name="connsiteY15581" fmla="*/ 2130558 h 5873374"/>
              <a:gd name="connsiteX15582" fmla="*/ 3888141 w 5252311"/>
              <a:gd name="connsiteY15582" fmla="*/ 2132719 h 5873374"/>
              <a:gd name="connsiteX15583" fmla="*/ 3888013 w 5252311"/>
              <a:gd name="connsiteY15583" fmla="*/ 2126045 h 5873374"/>
              <a:gd name="connsiteX15584" fmla="*/ 213629 w 5252311"/>
              <a:gd name="connsiteY15584" fmla="*/ 2122993 h 5873374"/>
              <a:gd name="connsiteX15585" fmla="*/ 211468 w 5252311"/>
              <a:gd name="connsiteY15585" fmla="*/ 2125027 h 5873374"/>
              <a:gd name="connsiteX15586" fmla="*/ 206957 w 5252311"/>
              <a:gd name="connsiteY15586" fmla="*/ 2123122 h 5873374"/>
              <a:gd name="connsiteX15587" fmla="*/ 213629 w 5252311"/>
              <a:gd name="connsiteY15587" fmla="*/ 2122993 h 5873374"/>
              <a:gd name="connsiteX15588" fmla="*/ 3496272 w 5252311"/>
              <a:gd name="connsiteY15588" fmla="*/ 2120446 h 5873374"/>
              <a:gd name="connsiteX15589" fmla="*/ 3508909 w 5252311"/>
              <a:gd name="connsiteY15589" fmla="*/ 2120684 h 5873374"/>
              <a:gd name="connsiteX15590" fmla="*/ 3502999 w 5252311"/>
              <a:gd name="connsiteY15590" fmla="*/ 2128632 h 5873374"/>
              <a:gd name="connsiteX15591" fmla="*/ 3495882 w 5252311"/>
              <a:gd name="connsiteY15591" fmla="*/ 2131173 h 5873374"/>
              <a:gd name="connsiteX15592" fmla="*/ 3490290 w 5252311"/>
              <a:gd name="connsiteY15592" fmla="*/ 2140646 h 5873374"/>
              <a:gd name="connsiteX15593" fmla="*/ 3488066 w 5252311"/>
              <a:gd name="connsiteY15593" fmla="*/ 2138613 h 5873374"/>
              <a:gd name="connsiteX15594" fmla="*/ 3490163 w 5252311"/>
              <a:gd name="connsiteY15594" fmla="*/ 2126024 h 5873374"/>
              <a:gd name="connsiteX15595" fmla="*/ 3496272 w 5252311"/>
              <a:gd name="connsiteY15595" fmla="*/ 2120446 h 5873374"/>
              <a:gd name="connsiteX15596" fmla="*/ 3477899 w 5252311"/>
              <a:gd name="connsiteY15596" fmla="*/ 2117253 h 5873374"/>
              <a:gd name="connsiteX15597" fmla="*/ 3476691 w 5252311"/>
              <a:gd name="connsiteY15597" fmla="*/ 2125517 h 5873374"/>
              <a:gd name="connsiteX15598" fmla="*/ 3469575 w 5252311"/>
              <a:gd name="connsiteY15598" fmla="*/ 2143191 h 5873374"/>
              <a:gd name="connsiteX15599" fmla="*/ 3463156 w 5252311"/>
              <a:gd name="connsiteY15599" fmla="*/ 2155586 h 5873374"/>
              <a:gd name="connsiteX15600" fmla="*/ 3466016 w 5252311"/>
              <a:gd name="connsiteY15600" fmla="*/ 2158831 h 5873374"/>
              <a:gd name="connsiteX15601" fmla="*/ 3473768 w 5252311"/>
              <a:gd name="connsiteY15601" fmla="*/ 2162644 h 5873374"/>
              <a:gd name="connsiteX15602" fmla="*/ 3468558 w 5252311"/>
              <a:gd name="connsiteY15602" fmla="*/ 2165949 h 5873374"/>
              <a:gd name="connsiteX15603" fmla="*/ 3460869 w 5252311"/>
              <a:gd name="connsiteY15603" fmla="*/ 2169701 h 5873374"/>
              <a:gd name="connsiteX15604" fmla="*/ 3462902 w 5252311"/>
              <a:gd name="connsiteY15604" fmla="*/ 2171036 h 5873374"/>
              <a:gd name="connsiteX15605" fmla="*/ 3465635 w 5252311"/>
              <a:gd name="connsiteY15605" fmla="*/ 2173261 h 5873374"/>
              <a:gd name="connsiteX15606" fmla="*/ 3460551 w 5252311"/>
              <a:gd name="connsiteY15606" fmla="*/ 2178095 h 5873374"/>
              <a:gd name="connsiteX15607" fmla="*/ 3448160 w 5252311"/>
              <a:gd name="connsiteY15607" fmla="*/ 2190235 h 5873374"/>
              <a:gd name="connsiteX15608" fmla="*/ 3442314 w 5252311"/>
              <a:gd name="connsiteY15608" fmla="*/ 2196720 h 5873374"/>
              <a:gd name="connsiteX15609" fmla="*/ 3432338 w 5252311"/>
              <a:gd name="connsiteY15609" fmla="*/ 2206893 h 5873374"/>
              <a:gd name="connsiteX15610" fmla="*/ 3422806 w 5252311"/>
              <a:gd name="connsiteY15610" fmla="*/ 2211786 h 5873374"/>
              <a:gd name="connsiteX15611" fmla="*/ 3407809 w 5252311"/>
              <a:gd name="connsiteY15611" fmla="*/ 2214392 h 5873374"/>
              <a:gd name="connsiteX15612" fmla="*/ 3401328 w 5252311"/>
              <a:gd name="connsiteY15612" fmla="*/ 2212739 h 5873374"/>
              <a:gd name="connsiteX15613" fmla="*/ 3395736 w 5252311"/>
              <a:gd name="connsiteY15613" fmla="*/ 2211659 h 5873374"/>
              <a:gd name="connsiteX15614" fmla="*/ 3390653 w 5252311"/>
              <a:gd name="connsiteY15614" fmla="*/ 2215856 h 5873374"/>
              <a:gd name="connsiteX15615" fmla="*/ 3394910 w 5252311"/>
              <a:gd name="connsiteY15615" fmla="*/ 2197102 h 5873374"/>
              <a:gd name="connsiteX15616" fmla="*/ 3411495 w 5252311"/>
              <a:gd name="connsiteY15616" fmla="*/ 2182924 h 5873374"/>
              <a:gd name="connsiteX15617" fmla="*/ 3427381 w 5252311"/>
              <a:gd name="connsiteY15617" fmla="*/ 2185594 h 5873374"/>
              <a:gd name="connsiteX15618" fmla="*/ 3437548 w 5252311"/>
              <a:gd name="connsiteY15618" fmla="*/ 2180319 h 5873374"/>
              <a:gd name="connsiteX15619" fmla="*/ 3442123 w 5252311"/>
              <a:gd name="connsiteY15619" fmla="*/ 2164870 h 5873374"/>
              <a:gd name="connsiteX15620" fmla="*/ 3445872 w 5252311"/>
              <a:gd name="connsiteY15620" fmla="*/ 2158131 h 5873374"/>
              <a:gd name="connsiteX15621" fmla="*/ 3461314 w 5252311"/>
              <a:gd name="connsiteY15621" fmla="*/ 2129524 h 5873374"/>
              <a:gd name="connsiteX15622" fmla="*/ 3477899 w 5252311"/>
              <a:gd name="connsiteY15622" fmla="*/ 2117253 h 5873374"/>
              <a:gd name="connsiteX15623" fmla="*/ 4250988 w 5252311"/>
              <a:gd name="connsiteY15623" fmla="*/ 2116872 h 5873374"/>
              <a:gd name="connsiteX15624" fmla="*/ 4251551 w 5252311"/>
              <a:gd name="connsiteY15624" fmla="*/ 2121968 h 5873374"/>
              <a:gd name="connsiteX15625" fmla="*/ 4249136 w 5252311"/>
              <a:gd name="connsiteY15625" fmla="*/ 2128006 h 5873374"/>
              <a:gd name="connsiteX15626" fmla="*/ 4243608 w 5252311"/>
              <a:gd name="connsiteY15626" fmla="*/ 2129912 h 5873374"/>
              <a:gd name="connsiteX15627" fmla="*/ 4241511 w 5252311"/>
              <a:gd name="connsiteY15627" fmla="*/ 2120887 h 5873374"/>
              <a:gd name="connsiteX15628" fmla="*/ 4250988 w 5252311"/>
              <a:gd name="connsiteY15628" fmla="*/ 2116872 h 5873374"/>
              <a:gd name="connsiteX15629" fmla="*/ 3536360 w 5252311"/>
              <a:gd name="connsiteY15629" fmla="*/ 2114326 h 5873374"/>
              <a:gd name="connsiteX15630" fmla="*/ 3537694 w 5252311"/>
              <a:gd name="connsiteY15630" fmla="*/ 2115788 h 5873374"/>
              <a:gd name="connsiteX15631" fmla="*/ 3529243 w 5252311"/>
              <a:gd name="connsiteY15631" fmla="*/ 2121638 h 5873374"/>
              <a:gd name="connsiteX15632" fmla="*/ 3527909 w 5252311"/>
              <a:gd name="connsiteY15632" fmla="*/ 2120175 h 5873374"/>
              <a:gd name="connsiteX15633" fmla="*/ 3536360 w 5252311"/>
              <a:gd name="connsiteY15633" fmla="*/ 2114326 h 5873374"/>
              <a:gd name="connsiteX15634" fmla="*/ 4125161 w 5252311"/>
              <a:gd name="connsiteY15634" fmla="*/ 2113393 h 5873374"/>
              <a:gd name="connsiteX15635" fmla="*/ 4121030 w 5252311"/>
              <a:gd name="connsiteY15635" fmla="*/ 2118671 h 5873374"/>
              <a:gd name="connsiteX15636" fmla="*/ 4127766 w 5252311"/>
              <a:gd name="connsiteY15636" fmla="*/ 2118735 h 5873374"/>
              <a:gd name="connsiteX15637" fmla="*/ 4125161 w 5252311"/>
              <a:gd name="connsiteY15637" fmla="*/ 2113393 h 5873374"/>
              <a:gd name="connsiteX15638" fmla="*/ 173786 w 5252311"/>
              <a:gd name="connsiteY15638" fmla="*/ 2108562 h 5873374"/>
              <a:gd name="connsiteX15639" fmla="*/ 175503 w 5252311"/>
              <a:gd name="connsiteY15639" fmla="*/ 2115301 h 5873374"/>
              <a:gd name="connsiteX15640" fmla="*/ 164764 w 5252311"/>
              <a:gd name="connsiteY15640" fmla="*/ 2115746 h 5873374"/>
              <a:gd name="connsiteX15641" fmla="*/ 173786 w 5252311"/>
              <a:gd name="connsiteY15641" fmla="*/ 2108562 h 5873374"/>
              <a:gd name="connsiteX15642" fmla="*/ 2766202 w 5252311"/>
              <a:gd name="connsiteY15642" fmla="*/ 2104431 h 5873374"/>
              <a:gd name="connsiteX15643" fmla="*/ 2758513 w 5252311"/>
              <a:gd name="connsiteY15643" fmla="*/ 2119238 h 5873374"/>
              <a:gd name="connsiteX15644" fmla="*/ 2760992 w 5252311"/>
              <a:gd name="connsiteY15644" fmla="*/ 2106720 h 5873374"/>
              <a:gd name="connsiteX15645" fmla="*/ 2766202 w 5252311"/>
              <a:gd name="connsiteY15645" fmla="*/ 2104431 h 5873374"/>
              <a:gd name="connsiteX15646" fmla="*/ 3450781 w 5252311"/>
              <a:gd name="connsiteY15646" fmla="*/ 2101105 h 5873374"/>
              <a:gd name="connsiteX15647" fmla="*/ 3459026 w 5252311"/>
              <a:gd name="connsiteY15647" fmla="*/ 2102821 h 5873374"/>
              <a:gd name="connsiteX15648" fmla="*/ 3454070 w 5252311"/>
              <a:gd name="connsiteY15648" fmla="*/ 2112801 h 5873374"/>
              <a:gd name="connsiteX15649" fmla="*/ 3447588 w 5252311"/>
              <a:gd name="connsiteY15649" fmla="*/ 2107969 h 5873374"/>
              <a:gd name="connsiteX15650" fmla="*/ 3450781 w 5252311"/>
              <a:gd name="connsiteY15650" fmla="*/ 2101105 h 5873374"/>
              <a:gd name="connsiteX15651" fmla="*/ 3206564 w 5252311"/>
              <a:gd name="connsiteY15651" fmla="*/ 2100297 h 5873374"/>
              <a:gd name="connsiteX15652" fmla="*/ 3199003 w 5252311"/>
              <a:gd name="connsiteY15652" fmla="*/ 2109514 h 5873374"/>
              <a:gd name="connsiteX15653" fmla="*/ 3195381 w 5252311"/>
              <a:gd name="connsiteY15653" fmla="*/ 2124138 h 5873374"/>
              <a:gd name="connsiteX15654" fmla="*/ 3206564 w 5252311"/>
              <a:gd name="connsiteY15654" fmla="*/ 2100297 h 5873374"/>
              <a:gd name="connsiteX15655" fmla="*/ 3958548 w 5252311"/>
              <a:gd name="connsiteY15655" fmla="*/ 2099890 h 5873374"/>
              <a:gd name="connsiteX15656" fmla="*/ 3949779 w 5252311"/>
              <a:gd name="connsiteY15656" fmla="*/ 2105956 h 5873374"/>
              <a:gd name="connsiteX15657" fmla="*/ 3938785 w 5252311"/>
              <a:gd name="connsiteY15657" fmla="*/ 2108884 h 5873374"/>
              <a:gd name="connsiteX15658" fmla="*/ 3933893 w 5252311"/>
              <a:gd name="connsiteY15658" fmla="*/ 2108884 h 5873374"/>
              <a:gd name="connsiteX15659" fmla="*/ 3926648 w 5252311"/>
              <a:gd name="connsiteY15659" fmla="*/ 2110915 h 5873374"/>
              <a:gd name="connsiteX15660" fmla="*/ 3919849 w 5252311"/>
              <a:gd name="connsiteY15660" fmla="*/ 2111995 h 5873374"/>
              <a:gd name="connsiteX15661" fmla="*/ 3929190 w 5252311"/>
              <a:gd name="connsiteY15661" fmla="*/ 2116571 h 5873374"/>
              <a:gd name="connsiteX15662" fmla="*/ 3940565 w 5252311"/>
              <a:gd name="connsiteY15662" fmla="*/ 2118035 h 5873374"/>
              <a:gd name="connsiteX15663" fmla="*/ 3932939 w 5252311"/>
              <a:gd name="connsiteY15663" fmla="*/ 2124709 h 5873374"/>
              <a:gd name="connsiteX15664" fmla="*/ 3923344 w 5252311"/>
              <a:gd name="connsiteY15664" fmla="*/ 2147277 h 5873374"/>
              <a:gd name="connsiteX15665" fmla="*/ 3960454 w 5252311"/>
              <a:gd name="connsiteY15665" fmla="*/ 2102266 h 5873374"/>
              <a:gd name="connsiteX15666" fmla="*/ 3958548 w 5252311"/>
              <a:gd name="connsiteY15666" fmla="*/ 2099890 h 5873374"/>
              <a:gd name="connsiteX15667" fmla="*/ 4113596 w 5252311"/>
              <a:gd name="connsiteY15667" fmla="*/ 2098773 h 5873374"/>
              <a:gd name="connsiteX15668" fmla="*/ 4106796 w 5252311"/>
              <a:gd name="connsiteY15668" fmla="*/ 2102904 h 5873374"/>
              <a:gd name="connsiteX15669" fmla="*/ 4099425 w 5252311"/>
              <a:gd name="connsiteY15669" fmla="*/ 2104938 h 5873374"/>
              <a:gd name="connsiteX15670" fmla="*/ 4074516 w 5252311"/>
              <a:gd name="connsiteY15670" fmla="*/ 2117717 h 5873374"/>
              <a:gd name="connsiteX15671" fmla="*/ 4059265 w 5252311"/>
              <a:gd name="connsiteY15671" fmla="*/ 2134757 h 5873374"/>
              <a:gd name="connsiteX15672" fmla="*/ 4053927 w 5252311"/>
              <a:gd name="connsiteY15672" fmla="*/ 2141557 h 5873374"/>
              <a:gd name="connsiteX15673" fmla="*/ 4049797 w 5252311"/>
              <a:gd name="connsiteY15673" fmla="*/ 2148423 h 5873374"/>
              <a:gd name="connsiteX15674" fmla="*/ 4018788 w 5252311"/>
              <a:gd name="connsiteY15674" fmla="*/ 2183132 h 5873374"/>
              <a:gd name="connsiteX15675" fmla="*/ 4013005 w 5252311"/>
              <a:gd name="connsiteY15675" fmla="*/ 2194766 h 5873374"/>
              <a:gd name="connsiteX15676" fmla="*/ 4013386 w 5252311"/>
              <a:gd name="connsiteY15676" fmla="*/ 2203285 h 5873374"/>
              <a:gd name="connsiteX15677" fmla="*/ 4024507 w 5252311"/>
              <a:gd name="connsiteY15677" fmla="*/ 2196737 h 5873374"/>
              <a:gd name="connsiteX15678" fmla="*/ 4027493 w 5252311"/>
              <a:gd name="connsiteY15678" fmla="*/ 2203095 h 5873374"/>
              <a:gd name="connsiteX15679" fmla="*/ 4035563 w 5252311"/>
              <a:gd name="connsiteY15679" fmla="*/ 2202329 h 5873374"/>
              <a:gd name="connsiteX15680" fmla="*/ 4056660 w 5252311"/>
              <a:gd name="connsiteY15680" fmla="*/ 2190254 h 5873374"/>
              <a:gd name="connsiteX15681" fmla="*/ 4064158 w 5252311"/>
              <a:gd name="connsiteY15681" fmla="*/ 2191208 h 5873374"/>
              <a:gd name="connsiteX15682" fmla="*/ 4069687 w 5252311"/>
              <a:gd name="connsiteY15682" fmla="*/ 2189616 h 5873374"/>
              <a:gd name="connsiteX15683" fmla="*/ 4072165 w 5252311"/>
              <a:gd name="connsiteY15683" fmla="*/ 2163233 h 5873374"/>
              <a:gd name="connsiteX15684" fmla="*/ 4090593 w 5252311"/>
              <a:gd name="connsiteY15684" fmla="*/ 2135899 h 5873374"/>
              <a:gd name="connsiteX15685" fmla="*/ 4101840 w 5252311"/>
              <a:gd name="connsiteY15685" fmla="*/ 2121849 h 5873374"/>
              <a:gd name="connsiteX15686" fmla="*/ 4109084 w 5252311"/>
              <a:gd name="connsiteY15686" fmla="*/ 2106848 h 5873374"/>
              <a:gd name="connsiteX15687" fmla="*/ 4113596 w 5252311"/>
              <a:gd name="connsiteY15687" fmla="*/ 2098773 h 5873374"/>
              <a:gd name="connsiteX15688" fmla="*/ 3934337 w 5252311"/>
              <a:gd name="connsiteY15688" fmla="*/ 2097310 h 5873374"/>
              <a:gd name="connsiteX15689" fmla="*/ 3936307 w 5252311"/>
              <a:gd name="connsiteY15689" fmla="*/ 2102140 h 5873374"/>
              <a:gd name="connsiteX15690" fmla="*/ 3941327 w 5252311"/>
              <a:gd name="connsiteY15690" fmla="*/ 2098963 h 5873374"/>
              <a:gd name="connsiteX15691" fmla="*/ 3934337 w 5252311"/>
              <a:gd name="connsiteY15691" fmla="*/ 2097310 h 5873374"/>
              <a:gd name="connsiteX15692" fmla="*/ 2947556 w 5252311"/>
              <a:gd name="connsiteY15692" fmla="*/ 2097127 h 5873374"/>
              <a:gd name="connsiteX15693" fmla="*/ 2941648 w 5252311"/>
              <a:gd name="connsiteY15693" fmla="*/ 2116064 h 5873374"/>
              <a:gd name="connsiteX15694" fmla="*/ 2934404 w 5252311"/>
              <a:gd name="connsiteY15694" fmla="*/ 2120386 h 5873374"/>
              <a:gd name="connsiteX15695" fmla="*/ 2942030 w 5252311"/>
              <a:gd name="connsiteY15695" fmla="*/ 2103095 h 5873374"/>
              <a:gd name="connsiteX15696" fmla="*/ 2947556 w 5252311"/>
              <a:gd name="connsiteY15696" fmla="*/ 2097127 h 5873374"/>
              <a:gd name="connsiteX15697" fmla="*/ 3490481 w 5252311"/>
              <a:gd name="connsiteY15697" fmla="*/ 2096462 h 5873374"/>
              <a:gd name="connsiteX15698" fmla="*/ 3491751 w 5252311"/>
              <a:gd name="connsiteY15698" fmla="*/ 2100023 h 5873374"/>
              <a:gd name="connsiteX15699" fmla="*/ 3501092 w 5252311"/>
              <a:gd name="connsiteY15699" fmla="*/ 2104409 h 5873374"/>
              <a:gd name="connsiteX15700" fmla="*/ 3516153 w 5252311"/>
              <a:gd name="connsiteY15700" fmla="*/ 2106379 h 5873374"/>
              <a:gd name="connsiteX15701" fmla="*/ 3523079 w 5252311"/>
              <a:gd name="connsiteY15701" fmla="*/ 2108224 h 5873374"/>
              <a:gd name="connsiteX15702" fmla="*/ 3516089 w 5252311"/>
              <a:gd name="connsiteY15702" fmla="*/ 2111656 h 5873374"/>
              <a:gd name="connsiteX15703" fmla="*/ 3494293 w 5252311"/>
              <a:gd name="connsiteY15703" fmla="*/ 2108350 h 5873374"/>
              <a:gd name="connsiteX15704" fmla="*/ 3490481 w 5252311"/>
              <a:gd name="connsiteY15704" fmla="*/ 2096462 h 5873374"/>
              <a:gd name="connsiteX15705" fmla="*/ 3181989 w 5252311"/>
              <a:gd name="connsiteY15705" fmla="*/ 2093527 h 5873374"/>
              <a:gd name="connsiteX15706" fmla="*/ 3176254 w 5252311"/>
              <a:gd name="connsiteY15706" fmla="*/ 2101316 h 5873374"/>
              <a:gd name="connsiteX15707" fmla="*/ 3173458 w 5252311"/>
              <a:gd name="connsiteY15707" fmla="*/ 2135011 h 5873374"/>
              <a:gd name="connsiteX15708" fmla="*/ 3191187 w 5252311"/>
              <a:gd name="connsiteY15708" fmla="*/ 2098773 h 5873374"/>
              <a:gd name="connsiteX15709" fmla="*/ 3182862 w 5252311"/>
              <a:gd name="connsiteY15709" fmla="*/ 2094893 h 5873374"/>
              <a:gd name="connsiteX15710" fmla="*/ 3181989 w 5252311"/>
              <a:gd name="connsiteY15710" fmla="*/ 2093527 h 5873374"/>
              <a:gd name="connsiteX15711" fmla="*/ 3534898 w 5252311"/>
              <a:gd name="connsiteY15711" fmla="*/ 2092203 h 5873374"/>
              <a:gd name="connsiteX15712" fmla="*/ 3529052 w 5252311"/>
              <a:gd name="connsiteY15712" fmla="*/ 2097733 h 5873374"/>
              <a:gd name="connsiteX15713" fmla="*/ 3521681 w 5252311"/>
              <a:gd name="connsiteY15713" fmla="*/ 2097669 h 5873374"/>
              <a:gd name="connsiteX15714" fmla="*/ 3534898 w 5252311"/>
              <a:gd name="connsiteY15714" fmla="*/ 2092203 h 5873374"/>
              <a:gd name="connsiteX15715" fmla="*/ 235169 w 5252311"/>
              <a:gd name="connsiteY15715" fmla="*/ 2091082 h 5873374"/>
              <a:gd name="connsiteX15716" fmla="*/ 238473 w 5252311"/>
              <a:gd name="connsiteY15716" fmla="*/ 2097374 h 5873374"/>
              <a:gd name="connsiteX15717" fmla="*/ 234978 w 5252311"/>
              <a:gd name="connsiteY15717" fmla="*/ 2098136 h 5873374"/>
              <a:gd name="connsiteX15718" fmla="*/ 235169 w 5252311"/>
              <a:gd name="connsiteY15718" fmla="*/ 2091082 h 5873374"/>
              <a:gd name="connsiteX15719" fmla="*/ 3967889 w 5252311"/>
              <a:gd name="connsiteY15719" fmla="*/ 2091018 h 5873374"/>
              <a:gd name="connsiteX15720" fmla="*/ 3964266 w 5252311"/>
              <a:gd name="connsiteY15720" fmla="*/ 2094576 h 5873374"/>
              <a:gd name="connsiteX15721" fmla="*/ 3967698 w 5252311"/>
              <a:gd name="connsiteY15721" fmla="*/ 2096293 h 5873374"/>
              <a:gd name="connsiteX15722" fmla="*/ 3971320 w 5252311"/>
              <a:gd name="connsiteY15722" fmla="*/ 2092735 h 5873374"/>
              <a:gd name="connsiteX15723" fmla="*/ 3967889 w 5252311"/>
              <a:gd name="connsiteY15723" fmla="*/ 2091018 h 5873374"/>
              <a:gd name="connsiteX15724" fmla="*/ 2791557 w 5252311"/>
              <a:gd name="connsiteY15724" fmla="*/ 2090573 h 5873374"/>
              <a:gd name="connsiteX15725" fmla="*/ 2794925 w 5252311"/>
              <a:gd name="connsiteY15725" fmla="*/ 2093880 h 5873374"/>
              <a:gd name="connsiteX15726" fmla="*/ 2791176 w 5252311"/>
              <a:gd name="connsiteY15726" fmla="*/ 2101125 h 5873374"/>
              <a:gd name="connsiteX15727" fmla="*/ 2787808 w 5252311"/>
              <a:gd name="connsiteY15727" fmla="*/ 2097820 h 5873374"/>
              <a:gd name="connsiteX15728" fmla="*/ 2791557 w 5252311"/>
              <a:gd name="connsiteY15728" fmla="*/ 2090573 h 5873374"/>
              <a:gd name="connsiteX15729" fmla="*/ 3051389 w 5252311"/>
              <a:gd name="connsiteY15729" fmla="*/ 2087714 h 5873374"/>
              <a:gd name="connsiteX15730" fmla="*/ 3049165 w 5252311"/>
              <a:gd name="connsiteY15730" fmla="*/ 2102016 h 5873374"/>
              <a:gd name="connsiteX15731" fmla="*/ 3035948 w 5252311"/>
              <a:gd name="connsiteY15731" fmla="*/ 2120325 h 5873374"/>
              <a:gd name="connsiteX15732" fmla="*/ 3036647 w 5252311"/>
              <a:gd name="connsiteY15732" fmla="*/ 2112504 h 5873374"/>
              <a:gd name="connsiteX15733" fmla="*/ 3044209 w 5252311"/>
              <a:gd name="connsiteY15733" fmla="*/ 2097118 h 5873374"/>
              <a:gd name="connsiteX15734" fmla="*/ 3051389 w 5252311"/>
              <a:gd name="connsiteY15734" fmla="*/ 2087714 h 5873374"/>
              <a:gd name="connsiteX15735" fmla="*/ 4155090 w 5252311"/>
              <a:gd name="connsiteY15735" fmla="*/ 2074932 h 5873374"/>
              <a:gd name="connsiteX15736" fmla="*/ 4142191 w 5252311"/>
              <a:gd name="connsiteY15736" fmla="*/ 2086059 h 5873374"/>
              <a:gd name="connsiteX15737" fmla="*/ 4136027 w 5252311"/>
              <a:gd name="connsiteY15737" fmla="*/ 2102393 h 5873374"/>
              <a:gd name="connsiteX15738" fmla="*/ 4139649 w 5252311"/>
              <a:gd name="connsiteY15738" fmla="*/ 2099343 h 5873374"/>
              <a:gd name="connsiteX15739" fmla="*/ 4149244 w 5252311"/>
              <a:gd name="connsiteY15739" fmla="*/ 2085612 h 5873374"/>
              <a:gd name="connsiteX15740" fmla="*/ 4155090 w 5252311"/>
              <a:gd name="connsiteY15740" fmla="*/ 2074932 h 5873374"/>
              <a:gd name="connsiteX15741" fmla="*/ 2876388 w 5252311"/>
              <a:gd name="connsiteY15741" fmla="*/ 2074361 h 5873374"/>
              <a:gd name="connsiteX15742" fmla="*/ 2863362 w 5252311"/>
              <a:gd name="connsiteY15742" fmla="*/ 2104750 h 5873374"/>
              <a:gd name="connsiteX15743" fmla="*/ 2857897 w 5252311"/>
              <a:gd name="connsiteY15743" fmla="*/ 2099660 h 5873374"/>
              <a:gd name="connsiteX15744" fmla="*/ 2876388 w 5252311"/>
              <a:gd name="connsiteY15744" fmla="*/ 2074361 h 5873374"/>
              <a:gd name="connsiteX15745" fmla="*/ 4071911 w 5252311"/>
              <a:gd name="connsiteY15745" fmla="*/ 2071944 h 5873374"/>
              <a:gd name="connsiteX15746" fmla="*/ 4045285 w 5252311"/>
              <a:gd name="connsiteY15746" fmla="*/ 2088915 h 5873374"/>
              <a:gd name="connsiteX15747" fmla="*/ 4015738 w 5252311"/>
              <a:gd name="connsiteY15747" fmla="*/ 2128586 h 5873374"/>
              <a:gd name="connsiteX15748" fmla="*/ 4016436 w 5252311"/>
              <a:gd name="connsiteY15748" fmla="*/ 2137679 h 5873374"/>
              <a:gd name="connsiteX15749" fmla="*/ 4033212 w 5252311"/>
              <a:gd name="connsiteY15749" fmla="*/ 2129544 h 5873374"/>
              <a:gd name="connsiteX15750" fmla="*/ 4040393 w 5252311"/>
              <a:gd name="connsiteY15750" fmla="*/ 2116126 h 5873374"/>
              <a:gd name="connsiteX15751" fmla="*/ 4043506 w 5252311"/>
              <a:gd name="connsiteY15751" fmla="*/ 2113076 h 5873374"/>
              <a:gd name="connsiteX15752" fmla="*/ 4054055 w 5252311"/>
              <a:gd name="connsiteY15752" fmla="*/ 2103792 h 5873374"/>
              <a:gd name="connsiteX15753" fmla="*/ 4065302 w 5252311"/>
              <a:gd name="connsiteY15753" fmla="*/ 2086121 h 5873374"/>
              <a:gd name="connsiteX15754" fmla="*/ 4071911 w 5252311"/>
              <a:gd name="connsiteY15754" fmla="*/ 2071944 h 5873374"/>
              <a:gd name="connsiteX15755" fmla="*/ 3437231 w 5252311"/>
              <a:gd name="connsiteY15755" fmla="*/ 2070016 h 5873374"/>
              <a:gd name="connsiteX15756" fmla="*/ 3438184 w 5252311"/>
              <a:gd name="connsiteY15756" fmla="*/ 2077072 h 5873374"/>
              <a:gd name="connsiteX15757" fmla="*/ 3436024 w 5252311"/>
              <a:gd name="connsiteY15757" fmla="*/ 2087562 h 5873374"/>
              <a:gd name="connsiteX15758" fmla="*/ 3432401 w 5252311"/>
              <a:gd name="connsiteY15758" fmla="*/ 2090932 h 5873374"/>
              <a:gd name="connsiteX15759" fmla="*/ 3429796 w 5252311"/>
              <a:gd name="connsiteY15759" fmla="*/ 2077454 h 5873374"/>
              <a:gd name="connsiteX15760" fmla="*/ 3437231 w 5252311"/>
              <a:gd name="connsiteY15760" fmla="*/ 2070016 h 5873374"/>
              <a:gd name="connsiteX15761" fmla="*/ 3220798 w 5252311"/>
              <a:gd name="connsiteY15761" fmla="*/ 2067494 h 5873374"/>
              <a:gd name="connsiteX15762" fmla="*/ 3217113 w 5252311"/>
              <a:gd name="connsiteY15762" fmla="*/ 2072959 h 5873374"/>
              <a:gd name="connsiteX15763" fmla="*/ 3220544 w 5252311"/>
              <a:gd name="connsiteY15763" fmla="*/ 2074484 h 5873374"/>
              <a:gd name="connsiteX15764" fmla="*/ 3224230 w 5252311"/>
              <a:gd name="connsiteY15764" fmla="*/ 2069021 h 5873374"/>
              <a:gd name="connsiteX15765" fmla="*/ 3220798 w 5252311"/>
              <a:gd name="connsiteY15765" fmla="*/ 2067494 h 5873374"/>
              <a:gd name="connsiteX15766" fmla="*/ 3317386 w 5252311"/>
              <a:gd name="connsiteY15766" fmla="*/ 2065715 h 5873374"/>
              <a:gd name="connsiteX15767" fmla="*/ 3304296 w 5252311"/>
              <a:gd name="connsiteY15767" fmla="*/ 2088092 h 5873374"/>
              <a:gd name="connsiteX15768" fmla="*/ 3300610 w 5252311"/>
              <a:gd name="connsiteY15768" fmla="*/ 2093238 h 5873374"/>
              <a:gd name="connsiteX15769" fmla="*/ 3296988 w 5252311"/>
              <a:gd name="connsiteY15769" fmla="*/ 2096993 h 5873374"/>
              <a:gd name="connsiteX15770" fmla="*/ 3283199 w 5252311"/>
              <a:gd name="connsiteY15770" fmla="*/ 2127061 h 5873374"/>
              <a:gd name="connsiteX15771" fmla="*/ 3253015 w 5252311"/>
              <a:gd name="connsiteY15771" fmla="*/ 2196229 h 5873374"/>
              <a:gd name="connsiteX15772" fmla="*/ 3247868 w 5252311"/>
              <a:gd name="connsiteY15772" fmla="*/ 2202521 h 5873374"/>
              <a:gd name="connsiteX15773" fmla="*/ 3237002 w 5252311"/>
              <a:gd name="connsiteY15773" fmla="*/ 2221788 h 5873374"/>
              <a:gd name="connsiteX15774" fmla="*/ 3230457 w 5252311"/>
              <a:gd name="connsiteY15774" fmla="*/ 2242129 h 5873374"/>
              <a:gd name="connsiteX15775" fmla="*/ 3238527 w 5252311"/>
              <a:gd name="connsiteY15775" fmla="*/ 2246452 h 5873374"/>
              <a:gd name="connsiteX15776" fmla="*/ 3262992 w 5252311"/>
              <a:gd name="connsiteY15776" fmla="*/ 2206716 h 5873374"/>
              <a:gd name="connsiteX15777" fmla="*/ 3269664 w 5252311"/>
              <a:gd name="connsiteY15777" fmla="*/ 2191272 h 5873374"/>
              <a:gd name="connsiteX15778" fmla="*/ 3313319 w 5252311"/>
              <a:gd name="connsiteY15778" fmla="*/ 2118607 h 5873374"/>
              <a:gd name="connsiteX15779" fmla="*/ 3313891 w 5252311"/>
              <a:gd name="connsiteY15779" fmla="*/ 2114793 h 5873374"/>
              <a:gd name="connsiteX15780" fmla="*/ 3315924 w 5252311"/>
              <a:gd name="connsiteY15780" fmla="*/ 2106595 h 5873374"/>
              <a:gd name="connsiteX15781" fmla="*/ 3323549 w 5252311"/>
              <a:gd name="connsiteY15781" fmla="*/ 2088092 h 5873374"/>
              <a:gd name="connsiteX15782" fmla="*/ 3317386 w 5252311"/>
              <a:gd name="connsiteY15782" fmla="*/ 2065715 h 5873374"/>
              <a:gd name="connsiteX15783" fmla="*/ 2924381 w 5252311"/>
              <a:gd name="connsiteY15783" fmla="*/ 2062948 h 5873374"/>
              <a:gd name="connsiteX15784" fmla="*/ 2924237 w 5252311"/>
              <a:gd name="connsiteY15784" fmla="*/ 2068701 h 5873374"/>
              <a:gd name="connsiteX15785" fmla="*/ 2918137 w 5252311"/>
              <a:gd name="connsiteY15785" fmla="*/ 2070227 h 5873374"/>
              <a:gd name="connsiteX15786" fmla="*/ 2918518 w 5252311"/>
              <a:gd name="connsiteY15786" fmla="*/ 2064252 h 5873374"/>
              <a:gd name="connsiteX15787" fmla="*/ 2924381 w 5252311"/>
              <a:gd name="connsiteY15787" fmla="*/ 2062948 h 5873374"/>
              <a:gd name="connsiteX15788" fmla="*/ 3094091 w 5252311"/>
              <a:gd name="connsiteY15788" fmla="*/ 2061136 h 5873374"/>
              <a:gd name="connsiteX15789" fmla="*/ 3094409 w 5252311"/>
              <a:gd name="connsiteY15789" fmla="*/ 2066412 h 5873374"/>
              <a:gd name="connsiteX15790" fmla="*/ 3094218 w 5252311"/>
              <a:gd name="connsiteY15790" fmla="*/ 2071687 h 5873374"/>
              <a:gd name="connsiteX15791" fmla="*/ 3094028 w 5252311"/>
              <a:gd name="connsiteY15791" fmla="*/ 2076775 h 5873374"/>
              <a:gd name="connsiteX15792" fmla="*/ 3091804 w 5252311"/>
              <a:gd name="connsiteY15792" fmla="*/ 2085484 h 5873374"/>
              <a:gd name="connsiteX15793" fmla="*/ 3088499 w 5252311"/>
              <a:gd name="connsiteY15793" fmla="*/ 2089044 h 5873374"/>
              <a:gd name="connsiteX15794" fmla="*/ 3082780 w 5252311"/>
              <a:gd name="connsiteY15794" fmla="*/ 2097118 h 5873374"/>
              <a:gd name="connsiteX15795" fmla="*/ 3079794 w 5252311"/>
              <a:gd name="connsiteY15795" fmla="*/ 2107735 h 5873374"/>
              <a:gd name="connsiteX15796" fmla="*/ 3076553 w 5252311"/>
              <a:gd name="connsiteY15796" fmla="*/ 2114285 h 5873374"/>
              <a:gd name="connsiteX15797" fmla="*/ 3075346 w 5252311"/>
              <a:gd name="connsiteY15797" fmla="*/ 2124070 h 5873374"/>
              <a:gd name="connsiteX15798" fmla="*/ 3065433 w 5252311"/>
              <a:gd name="connsiteY15798" fmla="*/ 2139521 h 5873374"/>
              <a:gd name="connsiteX15799" fmla="*/ 3059587 w 5252311"/>
              <a:gd name="connsiteY15799" fmla="*/ 2156622 h 5873374"/>
              <a:gd name="connsiteX15800" fmla="*/ 3041349 w 5252311"/>
              <a:gd name="connsiteY15800" fmla="*/ 2193812 h 5873374"/>
              <a:gd name="connsiteX15801" fmla="*/ 3040777 w 5252311"/>
              <a:gd name="connsiteY15801" fmla="*/ 2199917 h 5873374"/>
              <a:gd name="connsiteX15802" fmla="*/ 3038553 w 5252311"/>
              <a:gd name="connsiteY15802" fmla="*/ 2203159 h 5873374"/>
              <a:gd name="connsiteX15803" fmla="*/ 3041222 w 5252311"/>
              <a:gd name="connsiteY15803" fmla="*/ 2206589 h 5873374"/>
              <a:gd name="connsiteX15804" fmla="*/ 3048784 w 5252311"/>
              <a:gd name="connsiteY15804" fmla="*/ 2210533 h 5873374"/>
              <a:gd name="connsiteX15805" fmla="*/ 3038045 w 5252311"/>
              <a:gd name="connsiteY15805" fmla="*/ 2211550 h 5873374"/>
              <a:gd name="connsiteX15806" fmla="*/ 3029340 w 5252311"/>
              <a:gd name="connsiteY15806" fmla="*/ 2214730 h 5873374"/>
              <a:gd name="connsiteX15807" fmla="*/ 3036139 w 5252311"/>
              <a:gd name="connsiteY15807" fmla="*/ 2220578 h 5873374"/>
              <a:gd name="connsiteX15808" fmla="*/ 3039189 w 5252311"/>
              <a:gd name="connsiteY15808" fmla="*/ 2232977 h 5873374"/>
              <a:gd name="connsiteX15809" fmla="*/ 3035757 w 5252311"/>
              <a:gd name="connsiteY15809" fmla="*/ 2231321 h 5873374"/>
              <a:gd name="connsiteX15810" fmla="*/ 3032390 w 5252311"/>
              <a:gd name="connsiteY15810" fmla="*/ 2227504 h 5873374"/>
              <a:gd name="connsiteX15811" fmla="*/ 3028641 w 5252311"/>
              <a:gd name="connsiteY15811" fmla="*/ 2233548 h 5873374"/>
              <a:gd name="connsiteX15812" fmla="*/ 3021269 w 5252311"/>
              <a:gd name="connsiteY15812" fmla="*/ 2243843 h 5873374"/>
              <a:gd name="connsiteX15813" fmla="*/ 3013644 w 5252311"/>
              <a:gd name="connsiteY15813" fmla="*/ 2260246 h 5873374"/>
              <a:gd name="connsiteX15814" fmla="*/ 3009005 w 5252311"/>
              <a:gd name="connsiteY15814" fmla="*/ 2272389 h 5873374"/>
              <a:gd name="connsiteX15815" fmla="*/ 2997059 w 5252311"/>
              <a:gd name="connsiteY15815" fmla="*/ 2294448 h 5873374"/>
              <a:gd name="connsiteX15816" fmla="*/ 2976852 w 5252311"/>
              <a:gd name="connsiteY15816" fmla="*/ 2306336 h 5873374"/>
              <a:gd name="connsiteX15817" fmla="*/ 2982444 w 5252311"/>
              <a:gd name="connsiteY15817" fmla="*/ 2290697 h 5873374"/>
              <a:gd name="connsiteX15818" fmla="*/ 2991594 w 5252311"/>
              <a:gd name="connsiteY15818" fmla="*/ 2266984 h 5873374"/>
              <a:gd name="connsiteX15819" fmla="*/ 2999919 w 5252311"/>
              <a:gd name="connsiteY15819" fmla="*/ 2240411 h 5873374"/>
              <a:gd name="connsiteX15820" fmla="*/ 3005066 w 5252311"/>
              <a:gd name="connsiteY15820" fmla="*/ 2215998 h 5873374"/>
              <a:gd name="connsiteX15821" fmla="*/ 3016821 w 5252311"/>
              <a:gd name="connsiteY15821" fmla="*/ 2192476 h 5873374"/>
              <a:gd name="connsiteX15822" fmla="*/ 3057172 w 5252311"/>
              <a:gd name="connsiteY15822" fmla="*/ 2125856 h 5873374"/>
              <a:gd name="connsiteX15823" fmla="*/ 3072931 w 5252311"/>
              <a:gd name="connsiteY15823" fmla="*/ 2091964 h 5873374"/>
              <a:gd name="connsiteX15824" fmla="*/ 3082907 w 5252311"/>
              <a:gd name="connsiteY15824" fmla="*/ 2073915 h 5873374"/>
              <a:gd name="connsiteX15825" fmla="*/ 3094091 w 5252311"/>
              <a:gd name="connsiteY15825" fmla="*/ 2061136 h 5873374"/>
              <a:gd name="connsiteX15826" fmla="*/ 4081125 w 5252311"/>
              <a:gd name="connsiteY15826" fmla="*/ 2058719 h 5873374"/>
              <a:gd name="connsiteX15827" fmla="*/ 4074770 w 5252311"/>
              <a:gd name="connsiteY15827" fmla="*/ 2064567 h 5873374"/>
              <a:gd name="connsiteX15828" fmla="*/ 4077820 w 5252311"/>
              <a:gd name="connsiteY15828" fmla="*/ 2067874 h 5873374"/>
              <a:gd name="connsiteX15829" fmla="*/ 4084175 w 5252311"/>
              <a:gd name="connsiteY15829" fmla="*/ 2061961 h 5873374"/>
              <a:gd name="connsiteX15830" fmla="*/ 4081125 w 5252311"/>
              <a:gd name="connsiteY15830" fmla="*/ 2058719 h 5873374"/>
              <a:gd name="connsiteX15831" fmla="*/ 3126308 w 5252311"/>
              <a:gd name="connsiteY15831" fmla="*/ 2057703 h 5873374"/>
              <a:gd name="connsiteX15832" fmla="*/ 3123639 w 5252311"/>
              <a:gd name="connsiteY15832" fmla="*/ 2068002 h 5873374"/>
              <a:gd name="connsiteX15833" fmla="*/ 3127833 w 5252311"/>
              <a:gd name="connsiteY15833" fmla="*/ 2068509 h 5873374"/>
              <a:gd name="connsiteX15834" fmla="*/ 3130502 w 5252311"/>
              <a:gd name="connsiteY15834" fmla="*/ 2058213 h 5873374"/>
              <a:gd name="connsiteX15835" fmla="*/ 3126308 w 5252311"/>
              <a:gd name="connsiteY15835" fmla="*/ 2057703 h 5873374"/>
              <a:gd name="connsiteX15836" fmla="*/ 3544303 w 5252311"/>
              <a:gd name="connsiteY15836" fmla="*/ 2055583 h 5873374"/>
              <a:gd name="connsiteX15837" fmla="*/ 3538838 w 5252311"/>
              <a:gd name="connsiteY15837" fmla="*/ 2060861 h 5873374"/>
              <a:gd name="connsiteX15838" fmla="*/ 3533564 w 5252311"/>
              <a:gd name="connsiteY15838" fmla="*/ 2061370 h 5873374"/>
              <a:gd name="connsiteX15839" fmla="*/ 3539029 w 5252311"/>
              <a:gd name="connsiteY15839" fmla="*/ 2056093 h 5873374"/>
              <a:gd name="connsiteX15840" fmla="*/ 3544303 w 5252311"/>
              <a:gd name="connsiteY15840" fmla="*/ 2055583 h 5873374"/>
              <a:gd name="connsiteX15841" fmla="*/ 3993815 w 5252311"/>
              <a:gd name="connsiteY15841" fmla="*/ 2055028 h 5873374"/>
              <a:gd name="connsiteX15842" fmla="*/ 3986507 w 5252311"/>
              <a:gd name="connsiteY15842" fmla="*/ 2063550 h 5873374"/>
              <a:gd name="connsiteX15843" fmla="*/ 3996738 w 5252311"/>
              <a:gd name="connsiteY15843" fmla="*/ 2066031 h 5873374"/>
              <a:gd name="connsiteX15844" fmla="*/ 3993815 w 5252311"/>
              <a:gd name="connsiteY15844" fmla="*/ 2055028 h 5873374"/>
              <a:gd name="connsiteX15845" fmla="*/ 2829430 w 5252311"/>
              <a:gd name="connsiteY15845" fmla="*/ 2054776 h 5873374"/>
              <a:gd name="connsiteX15846" fmla="*/ 2826316 w 5252311"/>
              <a:gd name="connsiteY15846" fmla="*/ 2070102 h 5873374"/>
              <a:gd name="connsiteX15847" fmla="*/ 2815895 w 5252311"/>
              <a:gd name="connsiteY15847" fmla="*/ 2107481 h 5873374"/>
              <a:gd name="connsiteX15848" fmla="*/ 2812209 w 5252311"/>
              <a:gd name="connsiteY15848" fmla="*/ 2111550 h 5873374"/>
              <a:gd name="connsiteX15849" fmla="*/ 2804520 w 5252311"/>
              <a:gd name="connsiteY15849" fmla="*/ 2119879 h 5873374"/>
              <a:gd name="connsiteX15850" fmla="*/ 2782280 w 5252311"/>
              <a:gd name="connsiteY15850" fmla="*/ 2151729 h 5873374"/>
              <a:gd name="connsiteX15851" fmla="*/ 2792129 w 5252311"/>
              <a:gd name="connsiteY15851" fmla="*/ 2122993 h 5873374"/>
              <a:gd name="connsiteX15852" fmla="*/ 2805600 w 5252311"/>
              <a:gd name="connsiteY15852" fmla="*/ 2092922 h 5873374"/>
              <a:gd name="connsiteX15853" fmla="*/ 2829430 w 5252311"/>
              <a:gd name="connsiteY15853" fmla="*/ 2054776 h 5873374"/>
              <a:gd name="connsiteX15854" fmla="*/ 3026417 w 5252311"/>
              <a:gd name="connsiteY15854" fmla="*/ 2052364 h 5873374"/>
              <a:gd name="connsiteX15855" fmla="*/ 3030802 w 5252311"/>
              <a:gd name="connsiteY15855" fmla="*/ 2057766 h 5873374"/>
              <a:gd name="connsiteX15856" fmla="*/ 3024956 w 5252311"/>
              <a:gd name="connsiteY15856" fmla="*/ 2058465 h 5873374"/>
              <a:gd name="connsiteX15857" fmla="*/ 3016631 w 5252311"/>
              <a:gd name="connsiteY15857" fmla="*/ 2065713 h 5873374"/>
              <a:gd name="connsiteX15858" fmla="*/ 3009705 w 5252311"/>
              <a:gd name="connsiteY15858" fmla="*/ 2077411 h 5873374"/>
              <a:gd name="connsiteX15859" fmla="*/ 3012247 w 5252311"/>
              <a:gd name="connsiteY15859" fmla="*/ 2066982 h 5873374"/>
              <a:gd name="connsiteX15860" fmla="*/ 3026417 w 5252311"/>
              <a:gd name="connsiteY15860" fmla="*/ 2052364 h 5873374"/>
              <a:gd name="connsiteX15861" fmla="*/ 4060536 w 5252311"/>
              <a:gd name="connsiteY15861" fmla="*/ 2051476 h 5873374"/>
              <a:gd name="connsiteX15862" fmla="*/ 4051703 w 5252311"/>
              <a:gd name="connsiteY15862" fmla="*/ 2055733 h 5873374"/>
              <a:gd name="connsiteX15863" fmla="*/ 4044523 w 5252311"/>
              <a:gd name="connsiteY15863" fmla="*/ 2070924 h 5873374"/>
              <a:gd name="connsiteX15864" fmla="*/ 4060536 w 5252311"/>
              <a:gd name="connsiteY15864" fmla="*/ 2051476 h 5873374"/>
              <a:gd name="connsiteX15865" fmla="*/ 4209897 w 5252311"/>
              <a:gd name="connsiteY15865" fmla="*/ 2048923 h 5873374"/>
              <a:gd name="connsiteX15866" fmla="*/ 4198936 w 5252311"/>
              <a:gd name="connsiteY15866" fmla="*/ 2057577 h 5873374"/>
              <a:gd name="connsiteX15867" fmla="*/ 4194805 w 5252311"/>
              <a:gd name="connsiteY15867" fmla="*/ 2069340 h 5873374"/>
              <a:gd name="connsiteX15868" fmla="*/ 4197538 w 5252311"/>
              <a:gd name="connsiteY15868" fmla="*/ 2075568 h 5873374"/>
              <a:gd name="connsiteX15869" fmla="*/ 4201350 w 5252311"/>
              <a:gd name="connsiteY15869" fmla="*/ 2076967 h 5873374"/>
              <a:gd name="connsiteX15870" fmla="*/ 4204273 w 5252311"/>
              <a:gd name="connsiteY15870" fmla="*/ 2068638 h 5873374"/>
              <a:gd name="connsiteX15871" fmla="*/ 4206752 w 5252311"/>
              <a:gd name="connsiteY15871" fmla="*/ 2056812 h 5873374"/>
              <a:gd name="connsiteX15872" fmla="*/ 4209897 w 5252311"/>
              <a:gd name="connsiteY15872" fmla="*/ 2048923 h 5873374"/>
              <a:gd name="connsiteX15873" fmla="*/ 3263627 w 5252311"/>
              <a:gd name="connsiteY15873" fmla="*/ 2048297 h 5873374"/>
              <a:gd name="connsiteX15874" fmla="*/ 3252507 w 5252311"/>
              <a:gd name="connsiteY15874" fmla="*/ 2061581 h 5873374"/>
              <a:gd name="connsiteX15875" fmla="*/ 3248377 w 5252311"/>
              <a:gd name="connsiteY15875" fmla="*/ 2080783 h 5873374"/>
              <a:gd name="connsiteX15876" fmla="*/ 3252062 w 5252311"/>
              <a:gd name="connsiteY15876" fmla="*/ 2075632 h 5873374"/>
              <a:gd name="connsiteX15877" fmla="*/ 3255748 w 5252311"/>
              <a:gd name="connsiteY15877" fmla="*/ 2070479 h 5873374"/>
              <a:gd name="connsiteX15878" fmla="*/ 3243484 w 5252311"/>
              <a:gd name="connsiteY15878" fmla="*/ 2088915 h 5873374"/>
              <a:gd name="connsiteX15879" fmla="*/ 3220354 w 5252311"/>
              <a:gd name="connsiteY15879" fmla="*/ 2121911 h 5873374"/>
              <a:gd name="connsiteX15880" fmla="*/ 3195571 w 5252311"/>
              <a:gd name="connsiteY15880" fmla="*/ 2171944 h 5873374"/>
              <a:gd name="connsiteX15881" fmla="*/ 3188137 w 5252311"/>
              <a:gd name="connsiteY15881" fmla="*/ 2192033 h 5873374"/>
              <a:gd name="connsiteX15882" fmla="*/ 3184388 w 5252311"/>
              <a:gd name="connsiteY15882" fmla="*/ 2197882 h 5873374"/>
              <a:gd name="connsiteX15883" fmla="*/ 3180511 w 5252311"/>
              <a:gd name="connsiteY15883" fmla="*/ 2203923 h 5873374"/>
              <a:gd name="connsiteX15884" fmla="*/ 3174792 w 5252311"/>
              <a:gd name="connsiteY15884" fmla="*/ 2216699 h 5873374"/>
              <a:gd name="connsiteX15885" fmla="*/ 3171170 w 5252311"/>
              <a:gd name="connsiteY15885" fmla="*/ 2229735 h 5873374"/>
              <a:gd name="connsiteX15886" fmla="*/ 3169899 w 5252311"/>
              <a:gd name="connsiteY15886" fmla="*/ 2236024 h 5873374"/>
              <a:gd name="connsiteX15887" fmla="*/ 3165896 w 5252311"/>
              <a:gd name="connsiteY15887" fmla="*/ 2244988 h 5873374"/>
              <a:gd name="connsiteX15888" fmla="*/ 3170281 w 5252311"/>
              <a:gd name="connsiteY15888" fmla="*/ 2249946 h 5873374"/>
              <a:gd name="connsiteX15889" fmla="*/ 3175936 w 5252311"/>
              <a:gd name="connsiteY15889" fmla="*/ 2257641 h 5873374"/>
              <a:gd name="connsiteX15890" fmla="*/ 3175047 w 5252311"/>
              <a:gd name="connsiteY15890" fmla="*/ 2264250 h 5873374"/>
              <a:gd name="connsiteX15891" fmla="*/ 3168438 w 5252311"/>
              <a:gd name="connsiteY15891" fmla="*/ 2274932 h 5873374"/>
              <a:gd name="connsiteX15892" fmla="*/ 3160495 w 5252311"/>
              <a:gd name="connsiteY15892" fmla="*/ 2271118 h 5873374"/>
              <a:gd name="connsiteX15893" fmla="*/ 3153378 w 5252311"/>
              <a:gd name="connsiteY15893" fmla="*/ 2265267 h 5873374"/>
              <a:gd name="connsiteX15894" fmla="*/ 3144799 w 5252311"/>
              <a:gd name="connsiteY15894" fmla="*/ 2274805 h 5873374"/>
              <a:gd name="connsiteX15895" fmla="*/ 3136221 w 5252311"/>
              <a:gd name="connsiteY15895" fmla="*/ 2299025 h 5873374"/>
              <a:gd name="connsiteX15896" fmla="*/ 3130566 w 5252311"/>
              <a:gd name="connsiteY15896" fmla="*/ 2309322 h 5873374"/>
              <a:gd name="connsiteX15897" fmla="*/ 3125418 w 5252311"/>
              <a:gd name="connsiteY15897" fmla="*/ 2334179 h 5873374"/>
              <a:gd name="connsiteX15898" fmla="*/ 3140987 w 5252311"/>
              <a:gd name="connsiteY15898" fmla="*/ 2316571 h 5873374"/>
              <a:gd name="connsiteX15899" fmla="*/ 3160622 w 5252311"/>
              <a:gd name="connsiteY15899" fmla="*/ 2297753 h 5873374"/>
              <a:gd name="connsiteX15900" fmla="*/ 3174538 w 5252311"/>
              <a:gd name="connsiteY15900" fmla="*/ 2285994 h 5873374"/>
              <a:gd name="connsiteX15901" fmla="*/ 3180067 w 5252311"/>
              <a:gd name="connsiteY15901" fmla="*/ 2267939 h 5873374"/>
              <a:gd name="connsiteX15902" fmla="*/ 3204213 w 5252311"/>
              <a:gd name="connsiteY15902" fmla="*/ 2233675 h 5873374"/>
              <a:gd name="connsiteX15903" fmla="*/ 3206501 w 5252311"/>
              <a:gd name="connsiteY15903" fmla="*/ 2228142 h 5873374"/>
              <a:gd name="connsiteX15904" fmla="*/ 3206946 w 5252311"/>
              <a:gd name="connsiteY15904" fmla="*/ 2195852 h 5873374"/>
              <a:gd name="connsiteX15905" fmla="*/ 3207835 w 5252311"/>
              <a:gd name="connsiteY15905" fmla="*/ 2182371 h 5873374"/>
              <a:gd name="connsiteX15906" fmla="*/ 3202688 w 5252311"/>
              <a:gd name="connsiteY15906" fmla="*/ 2179003 h 5873374"/>
              <a:gd name="connsiteX15907" fmla="*/ 3209869 w 5252311"/>
              <a:gd name="connsiteY15907" fmla="*/ 2174170 h 5873374"/>
              <a:gd name="connsiteX15908" fmla="*/ 3219337 w 5252311"/>
              <a:gd name="connsiteY15908" fmla="*/ 2153446 h 5873374"/>
              <a:gd name="connsiteX15909" fmla="*/ 3236684 w 5252311"/>
              <a:gd name="connsiteY15909" fmla="*/ 2122486 h 5873374"/>
              <a:gd name="connsiteX15910" fmla="*/ 3247678 w 5252311"/>
              <a:gd name="connsiteY15910" fmla="*/ 2114095 h 5873374"/>
              <a:gd name="connsiteX15911" fmla="*/ 3255176 w 5252311"/>
              <a:gd name="connsiteY15911" fmla="*/ 2125600 h 5873374"/>
              <a:gd name="connsiteX15912" fmla="*/ 3242213 w 5252311"/>
              <a:gd name="connsiteY15912" fmla="*/ 2164824 h 5873374"/>
              <a:gd name="connsiteX15913" fmla="*/ 3233317 w 5252311"/>
              <a:gd name="connsiteY15913" fmla="*/ 2196103 h 5873374"/>
              <a:gd name="connsiteX15914" fmla="*/ 3250855 w 5252311"/>
              <a:gd name="connsiteY15914" fmla="*/ 2162472 h 5873374"/>
              <a:gd name="connsiteX15915" fmla="*/ 3268393 w 5252311"/>
              <a:gd name="connsiteY15915" fmla="*/ 2124967 h 5873374"/>
              <a:gd name="connsiteX15916" fmla="*/ 3279259 w 5252311"/>
              <a:gd name="connsiteY15916" fmla="*/ 2101127 h 5873374"/>
              <a:gd name="connsiteX15917" fmla="*/ 3291205 w 5252311"/>
              <a:gd name="connsiteY15917" fmla="*/ 2076458 h 5873374"/>
              <a:gd name="connsiteX15918" fmla="*/ 3293366 w 5252311"/>
              <a:gd name="connsiteY15918" fmla="*/ 2069657 h 5873374"/>
              <a:gd name="connsiteX15919" fmla="*/ 3282881 w 5252311"/>
              <a:gd name="connsiteY15919" fmla="*/ 2083324 h 5873374"/>
              <a:gd name="connsiteX15920" fmla="*/ 3261911 w 5252311"/>
              <a:gd name="connsiteY15920" fmla="*/ 2100808 h 5873374"/>
              <a:gd name="connsiteX15921" fmla="*/ 3244818 w 5252311"/>
              <a:gd name="connsiteY15921" fmla="*/ 2107927 h 5873374"/>
              <a:gd name="connsiteX15922" fmla="*/ 3238019 w 5252311"/>
              <a:gd name="connsiteY15922" fmla="*/ 2110849 h 5873374"/>
              <a:gd name="connsiteX15923" fmla="*/ 3240052 w 5252311"/>
              <a:gd name="connsiteY15923" fmla="*/ 2103731 h 5873374"/>
              <a:gd name="connsiteX15924" fmla="*/ 3242086 w 5252311"/>
              <a:gd name="connsiteY15924" fmla="*/ 2096802 h 5873374"/>
              <a:gd name="connsiteX15925" fmla="*/ 3247233 w 5252311"/>
              <a:gd name="connsiteY15925" fmla="*/ 2094705 h 5873374"/>
              <a:gd name="connsiteX15926" fmla="*/ 3266741 w 5252311"/>
              <a:gd name="connsiteY15926" fmla="*/ 2069780 h 5873374"/>
              <a:gd name="connsiteX15927" fmla="*/ 3265915 w 5252311"/>
              <a:gd name="connsiteY15927" fmla="*/ 2063109 h 5873374"/>
              <a:gd name="connsiteX15928" fmla="*/ 3259497 w 5252311"/>
              <a:gd name="connsiteY15928" fmla="*/ 2061836 h 5873374"/>
              <a:gd name="connsiteX15929" fmla="*/ 3268965 w 5252311"/>
              <a:gd name="connsiteY15929" fmla="*/ 2056878 h 5873374"/>
              <a:gd name="connsiteX15930" fmla="*/ 3273985 w 5252311"/>
              <a:gd name="connsiteY15930" fmla="*/ 2053570 h 5873374"/>
              <a:gd name="connsiteX15931" fmla="*/ 3263627 w 5252311"/>
              <a:gd name="connsiteY15931" fmla="*/ 2048297 h 5873374"/>
              <a:gd name="connsiteX15932" fmla="*/ 3474467 w 5252311"/>
              <a:gd name="connsiteY15932" fmla="*/ 2045221 h 5873374"/>
              <a:gd name="connsiteX15933" fmla="*/ 3479678 w 5252311"/>
              <a:gd name="connsiteY15933" fmla="*/ 2047003 h 5873374"/>
              <a:gd name="connsiteX15934" fmla="*/ 3476374 w 5252311"/>
              <a:gd name="connsiteY15934" fmla="*/ 2050372 h 5873374"/>
              <a:gd name="connsiteX15935" fmla="*/ 3474467 w 5252311"/>
              <a:gd name="connsiteY15935" fmla="*/ 2045221 h 5873374"/>
              <a:gd name="connsiteX15936" fmla="*/ 3221815 w 5252311"/>
              <a:gd name="connsiteY15936" fmla="*/ 2043462 h 5873374"/>
              <a:gd name="connsiteX15937" fmla="*/ 3218130 w 5252311"/>
              <a:gd name="connsiteY15937" fmla="*/ 2043653 h 5873374"/>
              <a:gd name="connsiteX15938" fmla="*/ 3205929 w 5252311"/>
              <a:gd name="connsiteY15938" fmla="*/ 2058909 h 5873374"/>
              <a:gd name="connsiteX15939" fmla="*/ 3197541 w 5252311"/>
              <a:gd name="connsiteY15939" fmla="*/ 2077921 h 5873374"/>
              <a:gd name="connsiteX15940" fmla="*/ 3213237 w 5252311"/>
              <a:gd name="connsiteY15940" fmla="*/ 2066539 h 5873374"/>
              <a:gd name="connsiteX15941" fmla="*/ 3221815 w 5252311"/>
              <a:gd name="connsiteY15941" fmla="*/ 2043462 h 5873374"/>
              <a:gd name="connsiteX15942" fmla="*/ 4047637 w 5252311"/>
              <a:gd name="connsiteY15942" fmla="*/ 2042953 h 5873374"/>
              <a:gd name="connsiteX15943" fmla="*/ 4041791 w 5252311"/>
              <a:gd name="connsiteY15943" fmla="*/ 2048358 h 5873374"/>
              <a:gd name="connsiteX15944" fmla="*/ 4043760 w 5252311"/>
              <a:gd name="connsiteY15944" fmla="*/ 2052615 h 5873374"/>
              <a:gd name="connsiteX15945" fmla="*/ 4047637 w 5252311"/>
              <a:gd name="connsiteY15945" fmla="*/ 2042953 h 5873374"/>
              <a:gd name="connsiteX15946" fmla="*/ 3307790 w 5252311"/>
              <a:gd name="connsiteY15946" fmla="*/ 2040727 h 5873374"/>
              <a:gd name="connsiteX15947" fmla="*/ 3298513 w 5252311"/>
              <a:gd name="connsiteY15947" fmla="*/ 2050899 h 5873374"/>
              <a:gd name="connsiteX15948" fmla="*/ 3300801 w 5252311"/>
              <a:gd name="connsiteY15948" fmla="*/ 2057322 h 5873374"/>
              <a:gd name="connsiteX15949" fmla="*/ 3307790 w 5252311"/>
              <a:gd name="connsiteY15949" fmla="*/ 2040727 h 5873374"/>
              <a:gd name="connsiteX15950" fmla="*/ 3035757 w 5252311"/>
              <a:gd name="connsiteY15950" fmla="*/ 2037931 h 5873374"/>
              <a:gd name="connsiteX15951" fmla="*/ 3039189 w 5252311"/>
              <a:gd name="connsiteY15951" fmla="*/ 2039650 h 5873374"/>
              <a:gd name="connsiteX15952" fmla="*/ 3035567 w 5252311"/>
              <a:gd name="connsiteY15952" fmla="*/ 2043207 h 5873374"/>
              <a:gd name="connsiteX15953" fmla="*/ 3032135 w 5252311"/>
              <a:gd name="connsiteY15953" fmla="*/ 2041489 h 5873374"/>
              <a:gd name="connsiteX15954" fmla="*/ 3035757 w 5252311"/>
              <a:gd name="connsiteY15954" fmla="*/ 2037931 h 5873374"/>
              <a:gd name="connsiteX15955" fmla="*/ 3005765 w 5252311"/>
              <a:gd name="connsiteY15955" fmla="*/ 2036909 h 5873374"/>
              <a:gd name="connsiteX15956" fmla="*/ 3005003 w 5252311"/>
              <a:gd name="connsiteY15956" fmla="*/ 2043905 h 5873374"/>
              <a:gd name="connsiteX15957" fmla="*/ 2999665 w 5252311"/>
              <a:gd name="connsiteY15957" fmla="*/ 2050706 h 5873374"/>
              <a:gd name="connsiteX15958" fmla="*/ 3000428 w 5252311"/>
              <a:gd name="connsiteY15958" fmla="*/ 2043714 h 5873374"/>
              <a:gd name="connsiteX15959" fmla="*/ 3005765 w 5252311"/>
              <a:gd name="connsiteY15959" fmla="*/ 2036909 h 5873374"/>
              <a:gd name="connsiteX15960" fmla="*/ 4229945 w 5252311"/>
              <a:gd name="connsiteY15960" fmla="*/ 2031254 h 5873374"/>
              <a:gd name="connsiteX15961" fmla="*/ 4224671 w 5252311"/>
              <a:gd name="connsiteY15961" fmla="*/ 2031762 h 5873374"/>
              <a:gd name="connsiteX15962" fmla="*/ 4219206 w 5252311"/>
              <a:gd name="connsiteY15962" fmla="*/ 2037038 h 5873374"/>
              <a:gd name="connsiteX15963" fmla="*/ 4224481 w 5252311"/>
              <a:gd name="connsiteY15963" fmla="*/ 2036533 h 5873374"/>
              <a:gd name="connsiteX15964" fmla="*/ 4229945 w 5252311"/>
              <a:gd name="connsiteY15964" fmla="*/ 2031254 h 5873374"/>
              <a:gd name="connsiteX15965" fmla="*/ 3417675 w 5252311"/>
              <a:gd name="connsiteY15965" fmla="*/ 2030817 h 5873374"/>
              <a:gd name="connsiteX15966" fmla="*/ 3418358 w 5252311"/>
              <a:gd name="connsiteY15966" fmla="*/ 2034861 h 5873374"/>
              <a:gd name="connsiteX15967" fmla="*/ 3406412 w 5252311"/>
              <a:gd name="connsiteY15967" fmla="*/ 2042172 h 5873374"/>
              <a:gd name="connsiteX15968" fmla="*/ 3405458 w 5252311"/>
              <a:gd name="connsiteY15968" fmla="*/ 2038230 h 5873374"/>
              <a:gd name="connsiteX15969" fmla="*/ 3414037 w 5252311"/>
              <a:gd name="connsiteY15969" fmla="*/ 2034351 h 5873374"/>
              <a:gd name="connsiteX15970" fmla="*/ 3417675 w 5252311"/>
              <a:gd name="connsiteY15970" fmla="*/ 2030817 h 5873374"/>
              <a:gd name="connsiteX15971" fmla="*/ 3274112 w 5252311"/>
              <a:gd name="connsiteY15971" fmla="*/ 2030554 h 5873374"/>
              <a:gd name="connsiteX15972" fmla="*/ 3269600 w 5252311"/>
              <a:gd name="connsiteY15972" fmla="*/ 2034751 h 5873374"/>
              <a:gd name="connsiteX15973" fmla="*/ 3271634 w 5252311"/>
              <a:gd name="connsiteY15973" fmla="*/ 2036786 h 5873374"/>
              <a:gd name="connsiteX15974" fmla="*/ 3274112 w 5252311"/>
              <a:gd name="connsiteY15974" fmla="*/ 2030554 h 5873374"/>
              <a:gd name="connsiteX15975" fmla="*/ 2843472 w 5252311"/>
              <a:gd name="connsiteY15975" fmla="*/ 2024644 h 5873374"/>
              <a:gd name="connsiteX15976" fmla="*/ 2828921 w 5252311"/>
              <a:gd name="connsiteY15976" fmla="*/ 2048042 h 5873374"/>
              <a:gd name="connsiteX15977" fmla="*/ 2827078 w 5252311"/>
              <a:gd name="connsiteY15977" fmla="*/ 2043592 h 5873374"/>
              <a:gd name="connsiteX15978" fmla="*/ 2830764 w 5252311"/>
              <a:gd name="connsiteY15978" fmla="*/ 2034751 h 5873374"/>
              <a:gd name="connsiteX15979" fmla="*/ 2836228 w 5252311"/>
              <a:gd name="connsiteY15979" fmla="*/ 2025090 h 5873374"/>
              <a:gd name="connsiteX15980" fmla="*/ 2843472 w 5252311"/>
              <a:gd name="connsiteY15980" fmla="*/ 2024644 h 5873374"/>
              <a:gd name="connsiteX15981" fmla="*/ 3847854 w 5252311"/>
              <a:gd name="connsiteY15981" fmla="*/ 2021697 h 5873374"/>
              <a:gd name="connsiteX15982" fmla="*/ 3843343 w 5252311"/>
              <a:gd name="connsiteY15982" fmla="*/ 2035556 h 5873374"/>
              <a:gd name="connsiteX15983" fmla="*/ 3836162 w 5252311"/>
              <a:gd name="connsiteY15983" fmla="*/ 2041659 h 5873374"/>
              <a:gd name="connsiteX15984" fmla="*/ 3847854 w 5252311"/>
              <a:gd name="connsiteY15984" fmla="*/ 2021697 h 5873374"/>
              <a:gd name="connsiteX15985" fmla="*/ 2858978 w 5252311"/>
              <a:gd name="connsiteY15985" fmla="*/ 2021656 h 5873374"/>
              <a:gd name="connsiteX15986" fmla="*/ 2852878 w 5252311"/>
              <a:gd name="connsiteY15986" fmla="*/ 2034813 h 5873374"/>
              <a:gd name="connsiteX15987" fmla="*/ 2853386 w 5252311"/>
              <a:gd name="connsiteY15987" fmla="*/ 2024644 h 5873374"/>
              <a:gd name="connsiteX15988" fmla="*/ 2858978 w 5252311"/>
              <a:gd name="connsiteY15988" fmla="*/ 2021656 h 5873374"/>
              <a:gd name="connsiteX15989" fmla="*/ 3516789 w 5252311"/>
              <a:gd name="connsiteY15989" fmla="*/ 2019982 h 5873374"/>
              <a:gd name="connsiteX15990" fmla="*/ 3522825 w 5252311"/>
              <a:gd name="connsiteY15990" fmla="*/ 2027231 h 5873374"/>
              <a:gd name="connsiteX15991" fmla="*/ 3515835 w 5252311"/>
              <a:gd name="connsiteY15991" fmla="*/ 2026468 h 5873374"/>
              <a:gd name="connsiteX15992" fmla="*/ 3511641 w 5252311"/>
              <a:gd name="connsiteY15992" fmla="*/ 2026149 h 5873374"/>
              <a:gd name="connsiteX15993" fmla="*/ 3505859 w 5252311"/>
              <a:gd name="connsiteY15993" fmla="*/ 2030346 h 5873374"/>
              <a:gd name="connsiteX15994" fmla="*/ 3516789 w 5252311"/>
              <a:gd name="connsiteY15994" fmla="*/ 2019982 h 5873374"/>
              <a:gd name="connsiteX15995" fmla="*/ 3353416 w 5252311"/>
              <a:gd name="connsiteY15995" fmla="*/ 2019916 h 5873374"/>
              <a:gd name="connsiteX15996" fmla="*/ 3344583 w 5252311"/>
              <a:gd name="connsiteY15996" fmla="*/ 2033139 h 5873374"/>
              <a:gd name="connsiteX15997" fmla="*/ 3341596 w 5252311"/>
              <a:gd name="connsiteY15997" fmla="*/ 2028244 h 5873374"/>
              <a:gd name="connsiteX15998" fmla="*/ 3353416 w 5252311"/>
              <a:gd name="connsiteY15998" fmla="*/ 2019916 h 5873374"/>
              <a:gd name="connsiteX15999" fmla="*/ 3462076 w 5252311"/>
              <a:gd name="connsiteY15999" fmla="*/ 2018224 h 5873374"/>
              <a:gd name="connsiteX16000" fmla="*/ 3456421 w 5252311"/>
              <a:gd name="connsiteY16000" fmla="*/ 2023307 h 5873374"/>
              <a:gd name="connsiteX16001" fmla="*/ 3455531 w 5252311"/>
              <a:gd name="connsiteY16001" fmla="*/ 2028522 h 5873374"/>
              <a:gd name="connsiteX16002" fmla="*/ 3461186 w 5252311"/>
              <a:gd name="connsiteY16002" fmla="*/ 2023434 h 5873374"/>
              <a:gd name="connsiteX16003" fmla="*/ 3462076 w 5252311"/>
              <a:gd name="connsiteY16003" fmla="*/ 2018224 h 5873374"/>
              <a:gd name="connsiteX16004" fmla="*/ 4251615 w 5252311"/>
              <a:gd name="connsiteY16004" fmla="*/ 2015226 h 5873374"/>
              <a:gd name="connsiteX16005" fmla="*/ 4254983 w 5252311"/>
              <a:gd name="connsiteY16005" fmla="*/ 2018847 h 5873374"/>
              <a:gd name="connsiteX16006" fmla="*/ 4251360 w 5252311"/>
              <a:gd name="connsiteY16006" fmla="*/ 2022216 h 5873374"/>
              <a:gd name="connsiteX16007" fmla="*/ 4247992 w 5252311"/>
              <a:gd name="connsiteY16007" fmla="*/ 2018596 h 5873374"/>
              <a:gd name="connsiteX16008" fmla="*/ 4251615 w 5252311"/>
              <a:gd name="connsiteY16008" fmla="*/ 2015226 h 5873374"/>
              <a:gd name="connsiteX16009" fmla="*/ 2908319 w 5252311"/>
              <a:gd name="connsiteY16009" fmla="*/ 2008757 h 5873374"/>
              <a:gd name="connsiteX16010" fmla="*/ 2912863 w 5252311"/>
              <a:gd name="connsiteY16010" fmla="*/ 2015615 h 5873374"/>
              <a:gd name="connsiteX16011" fmla="*/ 2906953 w 5252311"/>
              <a:gd name="connsiteY16011" fmla="*/ 2025915 h 5873374"/>
              <a:gd name="connsiteX16012" fmla="*/ 2902632 w 5252311"/>
              <a:gd name="connsiteY16012" fmla="*/ 2018731 h 5873374"/>
              <a:gd name="connsiteX16013" fmla="*/ 2908319 w 5252311"/>
              <a:gd name="connsiteY16013" fmla="*/ 2008757 h 5873374"/>
              <a:gd name="connsiteX16014" fmla="*/ 4085255 w 5252311"/>
              <a:gd name="connsiteY16014" fmla="*/ 2006676 h 5873374"/>
              <a:gd name="connsiteX16015" fmla="*/ 4080171 w 5252311"/>
              <a:gd name="connsiteY16015" fmla="*/ 2006975 h 5873374"/>
              <a:gd name="connsiteX16016" fmla="*/ 4076105 w 5252311"/>
              <a:gd name="connsiteY16016" fmla="*/ 2012946 h 5873374"/>
              <a:gd name="connsiteX16017" fmla="*/ 4081379 w 5252311"/>
              <a:gd name="connsiteY16017" fmla="*/ 2012438 h 5873374"/>
              <a:gd name="connsiteX16018" fmla="*/ 4085255 w 5252311"/>
              <a:gd name="connsiteY16018" fmla="*/ 2006676 h 5873374"/>
              <a:gd name="connsiteX16019" fmla="*/ 2959306 w 5252311"/>
              <a:gd name="connsiteY16019" fmla="*/ 2003697 h 5873374"/>
              <a:gd name="connsiteX16020" fmla="*/ 2963063 w 5252311"/>
              <a:gd name="connsiteY16020" fmla="*/ 2008241 h 5873374"/>
              <a:gd name="connsiteX16021" fmla="*/ 2938535 w 5252311"/>
              <a:gd name="connsiteY16021" fmla="*/ 2055477 h 5873374"/>
              <a:gd name="connsiteX16022" fmla="*/ 2940886 w 5252311"/>
              <a:gd name="connsiteY16022" fmla="*/ 2039837 h 5873374"/>
              <a:gd name="connsiteX16023" fmla="*/ 2944698 w 5252311"/>
              <a:gd name="connsiteY16023" fmla="*/ 2030938 h 5873374"/>
              <a:gd name="connsiteX16024" fmla="*/ 2947939 w 5252311"/>
              <a:gd name="connsiteY16024" fmla="*/ 2024194 h 5873374"/>
              <a:gd name="connsiteX16025" fmla="*/ 2953404 w 5252311"/>
              <a:gd name="connsiteY16025" fmla="*/ 2013835 h 5873374"/>
              <a:gd name="connsiteX16026" fmla="*/ 2959306 w 5252311"/>
              <a:gd name="connsiteY16026" fmla="*/ 2003697 h 5873374"/>
              <a:gd name="connsiteX16027" fmla="*/ 4123826 w 5252311"/>
              <a:gd name="connsiteY16027" fmla="*/ 2003477 h 5873374"/>
              <a:gd name="connsiteX16028" fmla="*/ 4116201 w 5252311"/>
              <a:gd name="connsiteY16028" fmla="*/ 2015489 h 5873374"/>
              <a:gd name="connsiteX16029" fmla="*/ 4107496 w 5252311"/>
              <a:gd name="connsiteY16029" fmla="*/ 2027503 h 5873374"/>
              <a:gd name="connsiteX16030" fmla="*/ 4102348 w 5252311"/>
              <a:gd name="connsiteY16030" fmla="*/ 2034371 h 5873374"/>
              <a:gd name="connsiteX16031" fmla="*/ 4094787 w 5252311"/>
              <a:gd name="connsiteY16031" fmla="*/ 2039009 h 5873374"/>
              <a:gd name="connsiteX16032" fmla="*/ 4088877 w 5252311"/>
              <a:gd name="connsiteY16032" fmla="*/ 2048418 h 5873374"/>
              <a:gd name="connsiteX16033" fmla="*/ 4088432 w 5252311"/>
              <a:gd name="connsiteY16033" fmla="*/ 2060182 h 5873374"/>
              <a:gd name="connsiteX16034" fmla="*/ 4108957 w 5252311"/>
              <a:gd name="connsiteY16034" fmla="*/ 2040727 h 5873374"/>
              <a:gd name="connsiteX16035" fmla="*/ 4125288 w 5252311"/>
              <a:gd name="connsiteY16035" fmla="*/ 2016000 h 5873374"/>
              <a:gd name="connsiteX16036" fmla="*/ 4123508 w 5252311"/>
              <a:gd name="connsiteY16036" fmla="*/ 2007164 h 5873374"/>
              <a:gd name="connsiteX16037" fmla="*/ 4123826 w 5252311"/>
              <a:gd name="connsiteY16037" fmla="*/ 2003477 h 5873374"/>
              <a:gd name="connsiteX16038" fmla="*/ 3578871 w 5252311"/>
              <a:gd name="connsiteY16038" fmla="*/ 2002308 h 5873374"/>
              <a:gd name="connsiteX16039" fmla="*/ 3587131 w 5252311"/>
              <a:gd name="connsiteY16039" fmla="*/ 2007267 h 5873374"/>
              <a:gd name="connsiteX16040" fmla="*/ 3578743 w 5252311"/>
              <a:gd name="connsiteY16040" fmla="*/ 2006441 h 5873374"/>
              <a:gd name="connsiteX16041" fmla="*/ 3578871 w 5252311"/>
              <a:gd name="connsiteY16041" fmla="*/ 2002308 h 5873374"/>
              <a:gd name="connsiteX16042" fmla="*/ 3019491 w 5252311"/>
              <a:gd name="connsiteY16042" fmla="*/ 2002207 h 5873374"/>
              <a:gd name="connsiteX16043" fmla="*/ 3022986 w 5252311"/>
              <a:gd name="connsiteY16043" fmla="*/ 2002329 h 5873374"/>
              <a:gd name="connsiteX16044" fmla="*/ 3019109 w 5252311"/>
              <a:gd name="connsiteY16044" fmla="*/ 2012754 h 5873374"/>
              <a:gd name="connsiteX16045" fmla="*/ 3015614 w 5252311"/>
              <a:gd name="connsiteY16045" fmla="*/ 2012631 h 5873374"/>
              <a:gd name="connsiteX16046" fmla="*/ 3019491 w 5252311"/>
              <a:gd name="connsiteY16046" fmla="*/ 2002207 h 5873374"/>
              <a:gd name="connsiteX16047" fmla="*/ 4321259 w 5252311"/>
              <a:gd name="connsiteY16047" fmla="*/ 2001559 h 5873374"/>
              <a:gd name="connsiteX16048" fmla="*/ 4319098 w 5252311"/>
              <a:gd name="connsiteY16048" fmla="*/ 2008358 h 5873374"/>
              <a:gd name="connsiteX16049" fmla="*/ 4316048 w 5252311"/>
              <a:gd name="connsiteY16049" fmla="*/ 2014399 h 5873374"/>
              <a:gd name="connsiteX16050" fmla="*/ 4319289 w 5252311"/>
              <a:gd name="connsiteY16050" fmla="*/ 2026095 h 5873374"/>
              <a:gd name="connsiteX16051" fmla="*/ 4315985 w 5252311"/>
              <a:gd name="connsiteY16051" fmla="*/ 2034042 h 5873374"/>
              <a:gd name="connsiteX16052" fmla="*/ 4310520 w 5252311"/>
              <a:gd name="connsiteY16052" fmla="*/ 2035251 h 5873374"/>
              <a:gd name="connsiteX16053" fmla="*/ 4300099 w 5252311"/>
              <a:gd name="connsiteY16053" fmla="*/ 2032898 h 5873374"/>
              <a:gd name="connsiteX16054" fmla="*/ 4298764 w 5252311"/>
              <a:gd name="connsiteY16054" fmla="*/ 2020437 h 5873374"/>
              <a:gd name="connsiteX16055" fmla="*/ 4307787 w 5252311"/>
              <a:gd name="connsiteY16055" fmla="*/ 2014081 h 5873374"/>
              <a:gd name="connsiteX16056" fmla="*/ 4321259 w 5252311"/>
              <a:gd name="connsiteY16056" fmla="*/ 2001559 h 5873374"/>
              <a:gd name="connsiteX16057" fmla="*/ 3068674 w 5252311"/>
              <a:gd name="connsiteY16057" fmla="*/ 2000488 h 5873374"/>
              <a:gd name="connsiteX16058" fmla="*/ 3071978 w 5252311"/>
              <a:gd name="connsiteY16058" fmla="*/ 2005508 h 5873374"/>
              <a:gd name="connsiteX16059" fmla="*/ 3056537 w 5252311"/>
              <a:gd name="connsiteY16059" fmla="*/ 2042892 h 5873374"/>
              <a:gd name="connsiteX16060" fmla="*/ 3050500 w 5252311"/>
              <a:gd name="connsiteY16060" fmla="*/ 2060755 h 5873374"/>
              <a:gd name="connsiteX16061" fmla="*/ 3042684 w 5252311"/>
              <a:gd name="connsiteY16061" fmla="*/ 2076967 h 5873374"/>
              <a:gd name="connsiteX16062" fmla="*/ 3037474 w 5252311"/>
              <a:gd name="connsiteY16062" fmla="*/ 2085933 h 5873374"/>
              <a:gd name="connsiteX16063" fmla="*/ 3027815 w 5252311"/>
              <a:gd name="connsiteY16063" fmla="*/ 2110023 h 5873374"/>
              <a:gd name="connsiteX16064" fmla="*/ 3018220 w 5252311"/>
              <a:gd name="connsiteY16064" fmla="*/ 2132337 h 5873374"/>
              <a:gd name="connsiteX16065" fmla="*/ 3014598 w 5252311"/>
              <a:gd name="connsiteY16065" fmla="*/ 2135518 h 5873374"/>
              <a:gd name="connsiteX16066" fmla="*/ 3010912 w 5252311"/>
              <a:gd name="connsiteY16066" fmla="*/ 2140155 h 5873374"/>
              <a:gd name="connsiteX16067" fmla="*/ 3003223 w 5252311"/>
              <a:gd name="connsiteY16067" fmla="*/ 2153954 h 5873374"/>
              <a:gd name="connsiteX16068" fmla="*/ 2997504 w 5252311"/>
              <a:gd name="connsiteY16068" fmla="*/ 2166221 h 5873374"/>
              <a:gd name="connsiteX16069" fmla="*/ 2994454 w 5252311"/>
              <a:gd name="connsiteY16069" fmla="*/ 2173152 h 5873374"/>
              <a:gd name="connsiteX16070" fmla="*/ 2984541 w 5252311"/>
              <a:gd name="connsiteY16070" fmla="*/ 2190696 h 5873374"/>
              <a:gd name="connsiteX16071" fmla="*/ 2974946 w 5252311"/>
              <a:gd name="connsiteY16071" fmla="*/ 2204426 h 5873374"/>
              <a:gd name="connsiteX16072" fmla="*/ 2972913 w 5252311"/>
              <a:gd name="connsiteY16072" fmla="*/ 2198198 h 5873374"/>
              <a:gd name="connsiteX16073" fmla="*/ 2966050 w 5252311"/>
              <a:gd name="connsiteY16073" fmla="*/ 2197754 h 5873374"/>
              <a:gd name="connsiteX16074" fmla="*/ 2954676 w 5252311"/>
              <a:gd name="connsiteY16074" fmla="*/ 2201186 h 5873374"/>
              <a:gd name="connsiteX16075" fmla="*/ 2962491 w 5252311"/>
              <a:gd name="connsiteY16075" fmla="*/ 2184531 h 5873374"/>
              <a:gd name="connsiteX16076" fmla="*/ 2969672 w 5252311"/>
              <a:gd name="connsiteY16076" fmla="*/ 2180080 h 5873374"/>
              <a:gd name="connsiteX16077" fmla="*/ 2972404 w 5252311"/>
              <a:gd name="connsiteY16077" fmla="*/ 2187899 h 5873374"/>
              <a:gd name="connsiteX16078" fmla="*/ 2985177 w 5252311"/>
              <a:gd name="connsiteY16078" fmla="*/ 2172072 h 5873374"/>
              <a:gd name="connsiteX16079" fmla="*/ 2993310 w 5252311"/>
              <a:gd name="connsiteY16079" fmla="*/ 2159356 h 5873374"/>
              <a:gd name="connsiteX16080" fmla="*/ 2994835 w 5252311"/>
              <a:gd name="connsiteY16080" fmla="*/ 2152744 h 5873374"/>
              <a:gd name="connsiteX16081" fmla="*/ 3031246 w 5252311"/>
              <a:gd name="connsiteY16081" fmla="*/ 2067618 h 5873374"/>
              <a:gd name="connsiteX16082" fmla="*/ 3057808 w 5252311"/>
              <a:gd name="connsiteY16082" fmla="*/ 2020638 h 5873374"/>
              <a:gd name="connsiteX16083" fmla="*/ 3064988 w 5252311"/>
              <a:gd name="connsiteY16083" fmla="*/ 2005956 h 5873374"/>
              <a:gd name="connsiteX16084" fmla="*/ 3068674 w 5252311"/>
              <a:gd name="connsiteY16084" fmla="*/ 2000488 h 5873374"/>
              <a:gd name="connsiteX16085" fmla="*/ 2980284 w 5252311"/>
              <a:gd name="connsiteY16085" fmla="*/ 2000042 h 5873374"/>
              <a:gd name="connsiteX16086" fmla="*/ 2988671 w 5252311"/>
              <a:gd name="connsiteY16086" fmla="*/ 2000360 h 5873374"/>
              <a:gd name="connsiteX16087" fmla="*/ 2984287 w 5252311"/>
              <a:gd name="connsiteY16087" fmla="*/ 2004428 h 5873374"/>
              <a:gd name="connsiteX16088" fmla="*/ 2980284 w 5252311"/>
              <a:gd name="connsiteY16088" fmla="*/ 2000042 h 5873374"/>
              <a:gd name="connsiteX16089" fmla="*/ 3565654 w 5252311"/>
              <a:gd name="connsiteY16089" fmla="*/ 1999703 h 5873374"/>
              <a:gd name="connsiteX16090" fmla="*/ 3570864 w 5252311"/>
              <a:gd name="connsiteY16090" fmla="*/ 2001293 h 5873374"/>
              <a:gd name="connsiteX16091" fmla="*/ 3565463 w 5252311"/>
              <a:gd name="connsiteY16091" fmla="*/ 2004406 h 5873374"/>
              <a:gd name="connsiteX16092" fmla="*/ 3560252 w 5252311"/>
              <a:gd name="connsiteY16092" fmla="*/ 2002817 h 5873374"/>
              <a:gd name="connsiteX16093" fmla="*/ 3565654 w 5252311"/>
              <a:gd name="connsiteY16093" fmla="*/ 1999703 h 5873374"/>
              <a:gd name="connsiteX16094" fmla="*/ 3000300 w 5252311"/>
              <a:gd name="connsiteY16094" fmla="*/ 1998005 h 5873374"/>
              <a:gd name="connsiteX16095" fmla="*/ 3005511 w 5252311"/>
              <a:gd name="connsiteY16095" fmla="*/ 2000106 h 5873374"/>
              <a:gd name="connsiteX16096" fmla="*/ 2999983 w 5252311"/>
              <a:gd name="connsiteY16096" fmla="*/ 2007097 h 5873374"/>
              <a:gd name="connsiteX16097" fmla="*/ 2994772 w 5252311"/>
              <a:gd name="connsiteY16097" fmla="*/ 2005000 h 5873374"/>
              <a:gd name="connsiteX16098" fmla="*/ 3000300 w 5252311"/>
              <a:gd name="connsiteY16098" fmla="*/ 1998005 h 5873374"/>
              <a:gd name="connsiteX16099" fmla="*/ 3541634 w 5252311"/>
              <a:gd name="connsiteY16099" fmla="*/ 1996461 h 5873374"/>
              <a:gd name="connsiteX16100" fmla="*/ 3536868 w 5252311"/>
              <a:gd name="connsiteY16100" fmla="*/ 2007714 h 5873374"/>
              <a:gd name="connsiteX16101" fmla="*/ 3531404 w 5252311"/>
              <a:gd name="connsiteY16101" fmla="*/ 2013690 h 5873374"/>
              <a:gd name="connsiteX16102" fmla="*/ 3536487 w 5252311"/>
              <a:gd name="connsiteY16102" fmla="*/ 1997606 h 5873374"/>
              <a:gd name="connsiteX16103" fmla="*/ 3541634 w 5252311"/>
              <a:gd name="connsiteY16103" fmla="*/ 1996461 h 5873374"/>
              <a:gd name="connsiteX16104" fmla="*/ 3142639 w 5252311"/>
              <a:gd name="connsiteY16104" fmla="*/ 1996103 h 5873374"/>
              <a:gd name="connsiteX16105" fmla="*/ 3146007 w 5252311"/>
              <a:gd name="connsiteY16105" fmla="*/ 1999724 h 5873374"/>
              <a:gd name="connsiteX16106" fmla="*/ 3141114 w 5252311"/>
              <a:gd name="connsiteY16106" fmla="*/ 2003092 h 5873374"/>
              <a:gd name="connsiteX16107" fmla="*/ 3128405 w 5252311"/>
              <a:gd name="connsiteY16107" fmla="*/ 2020192 h 5873374"/>
              <a:gd name="connsiteX16108" fmla="*/ 3116713 w 5252311"/>
              <a:gd name="connsiteY16108" fmla="*/ 2037354 h 5873374"/>
              <a:gd name="connsiteX16109" fmla="*/ 3116331 w 5252311"/>
              <a:gd name="connsiteY16109" fmla="*/ 2029411 h 5873374"/>
              <a:gd name="connsiteX16110" fmla="*/ 3118047 w 5252311"/>
              <a:gd name="connsiteY16110" fmla="*/ 2016633 h 5873374"/>
              <a:gd name="connsiteX16111" fmla="*/ 3120398 w 5252311"/>
              <a:gd name="connsiteY16111" fmla="*/ 2014280 h 5873374"/>
              <a:gd name="connsiteX16112" fmla="*/ 3124465 w 5252311"/>
              <a:gd name="connsiteY16112" fmla="*/ 2013708 h 5873374"/>
              <a:gd name="connsiteX16113" fmla="*/ 3142639 w 5252311"/>
              <a:gd name="connsiteY16113" fmla="*/ 1996103 h 5873374"/>
              <a:gd name="connsiteX16114" fmla="*/ 3897466 w 5252311"/>
              <a:gd name="connsiteY16114" fmla="*/ 1994503 h 5873374"/>
              <a:gd name="connsiteX16115" fmla="*/ 3898435 w 5252311"/>
              <a:gd name="connsiteY16115" fmla="*/ 2014386 h 5873374"/>
              <a:gd name="connsiteX16116" fmla="*/ 3903328 w 5252311"/>
              <a:gd name="connsiteY16116" fmla="*/ 2022968 h 5873374"/>
              <a:gd name="connsiteX16117" fmla="*/ 3905870 w 5252311"/>
              <a:gd name="connsiteY16117" fmla="*/ 2020808 h 5873374"/>
              <a:gd name="connsiteX16118" fmla="*/ 3908729 w 5252311"/>
              <a:gd name="connsiteY16118" fmla="*/ 2018963 h 5873374"/>
              <a:gd name="connsiteX16119" fmla="*/ 3911779 w 5252311"/>
              <a:gd name="connsiteY16119" fmla="*/ 2026083 h 5873374"/>
              <a:gd name="connsiteX16120" fmla="*/ 3926649 w 5252311"/>
              <a:gd name="connsiteY16120" fmla="*/ 2027165 h 5873374"/>
              <a:gd name="connsiteX16121" fmla="*/ 3937197 w 5252311"/>
              <a:gd name="connsiteY16121" fmla="*/ 2017882 h 5873374"/>
              <a:gd name="connsiteX16122" fmla="*/ 3945140 w 5252311"/>
              <a:gd name="connsiteY16122" fmla="*/ 2011843 h 5873374"/>
              <a:gd name="connsiteX16123" fmla="*/ 3941455 w 5252311"/>
              <a:gd name="connsiteY16123" fmla="*/ 2025576 h 5873374"/>
              <a:gd name="connsiteX16124" fmla="*/ 3931796 w 5252311"/>
              <a:gd name="connsiteY16124" fmla="*/ 2039499 h 5873374"/>
              <a:gd name="connsiteX16125" fmla="*/ 3917498 w 5252311"/>
              <a:gd name="connsiteY16125" fmla="*/ 2051449 h 5873374"/>
              <a:gd name="connsiteX16126" fmla="*/ 3904408 w 5252311"/>
              <a:gd name="connsiteY16126" fmla="*/ 2052530 h 5873374"/>
              <a:gd name="connsiteX16127" fmla="*/ 3900087 w 5252311"/>
              <a:gd name="connsiteY16127" fmla="*/ 2034285 h 5873374"/>
              <a:gd name="connsiteX16128" fmla="*/ 3891127 w 5252311"/>
              <a:gd name="connsiteY16128" fmla="*/ 2025512 h 5873374"/>
              <a:gd name="connsiteX16129" fmla="*/ 3888459 w 5252311"/>
              <a:gd name="connsiteY16129" fmla="*/ 2016865 h 5873374"/>
              <a:gd name="connsiteX16130" fmla="*/ 3892398 w 5252311"/>
              <a:gd name="connsiteY16130" fmla="*/ 1995315 h 5873374"/>
              <a:gd name="connsiteX16131" fmla="*/ 3897466 w 5252311"/>
              <a:gd name="connsiteY16131" fmla="*/ 1994503 h 5873374"/>
              <a:gd name="connsiteX16132" fmla="*/ 4292981 w 5252311"/>
              <a:gd name="connsiteY16132" fmla="*/ 1992792 h 5873374"/>
              <a:gd name="connsiteX16133" fmla="*/ 4286627 w 5252311"/>
              <a:gd name="connsiteY16133" fmla="*/ 1994829 h 5873374"/>
              <a:gd name="connsiteX16134" fmla="*/ 4288470 w 5252311"/>
              <a:gd name="connsiteY16134" fmla="*/ 1996988 h 5873374"/>
              <a:gd name="connsiteX16135" fmla="*/ 4292981 w 5252311"/>
              <a:gd name="connsiteY16135" fmla="*/ 1992792 h 5873374"/>
              <a:gd name="connsiteX16136" fmla="*/ 4308678 w 5252311"/>
              <a:gd name="connsiteY16136" fmla="*/ 1990876 h 5873374"/>
              <a:gd name="connsiteX16137" fmla="*/ 4311982 w 5252311"/>
              <a:gd name="connsiteY16137" fmla="*/ 1996469 h 5873374"/>
              <a:gd name="connsiteX16138" fmla="*/ 4308359 w 5252311"/>
              <a:gd name="connsiteY16138" fmla="*/ 1999649 h 5873374"/>
              <a:gd name="connsiteX16139" fmla="*/ 4305056 w 5252311"/>
              <a:gd name="connsiteY16139" fmla="*/ 1994057 h 5873374"/>
              <a:gd name="connsiteX16140" fmla="*/ 4308678 w 5252311"/>
              <a:gd name="connsiteY16140" fmla="*/ 1990876 h 5873374"/>
              <a:gd name="connsiteX16141" fmla="*/ 3929191 w 5252311"/>
              <a:gd name="connsiteY16141" fmla="*/ 1985905 h 5873374"/>
              <a:gd name="connsiteX16142" fmla="*/ 3930589 w 5252311"/>
              <a:gd name="connsiteY16142" fmla="*/ 1991246 h 5873374"/>
              <a:gd name="connsiteX16143" fmla="*/ 3934147 w 5252311"/>
              <a:gd name="connsiteY16143" fmla="*/ 1994552 h 5873374"/>
              <a:gd name="connsiteX16144" fmla="*/ 3939675 w 5252311"/>
              <a:gd name="connsiteY16144" fmla="*/ 1996522 h 5873374"/>
              <a:gd name="connsiteX16145" fmla="*/ 3927729 w 5252311"/>
              <a:gd name="connsiteY16145" fmla="*/ 1997476 h 5873374"/>
              <a:gd name="connsiteX16146" fmla="*/ 3929191 w 5252311"/>
              <a:gd name="connsiteY16146" fmla="*/ 1985905 h 5873374"/>
              <a:gd name="connsiteX16147" fmla="*/ 3140098 w 5252311"/>
              <a:gd name="connsiteY16147" fmla="*/ 1982685 h 5873374"/>
              <a:gd name="connsiteX16148" fmla="*/ 3136666 w 5252311"/>
              <a:gd name="connsiteY16148" fmla="*/ 1985928 h 5873374"/>
              <a:gd name="connsiteX16149" fmla="*/ 3128469 w 5252311"/>
              <a:gd name="connsiteY16149" fmla="*/ 1984212 h 5873374"/>
              <a:gd name="connsiteX16150" fmla="*/ 3140098 w 5252311"/>
              <a:gd name="connsiteY16150" fmla="*/ 1982685 h 5873374"/>
              <a:gd name="connsiteX16151" fmla="*/ 3404568 w 5252311"/>
              <a:gd name="connsiteY16151" fmla="*/ 1980651 h 5873374"/>
              <a:gd name="connsiteX16152" fmla="*/ 3397388 w 5252311"/>
              <a:gd name="connsiteY16152" fmla="*/ 1980971 h 5873374"/>
              <a:gd name="connsiteX16153" fmla="*/ 3399548 w 5252311"/>
              <a:gd name="connsiteY16153" fmla="*/ 1987707 h 5873374"/>
              <a:gd name="connsiteX16154" fmla="*/ 3404568 w 5252311"/>
              <a:gd name="connsiteY16154" fmla="*/ 1980651 h 5873374"/>
              <a:gd name="connsiteX16155" fmla="*/ 4067844 w 5252311"/>
              <a:gd name="connsiteY16155" fmla="*/ 1978999 h 5873374"/>
              <a:gd name="connsiteX16156" fmla="*/ 4056660 w 5252311"/>
              <a:gd name="connsiteY16156" fmla="*/ 1986438 h 5873374"/>
              <a:gd name="connsiteX16157" fmla="*/ 4027239 w 5252311"/>
              <a:gd name="connsiteY16157" fmla="*/ 2023242 h 5873374"/>
              <a:gd name="connsiteX16158" fmla="*/ 4060663 w 5252311"/>
              <a:gd name="connsiteY16158" fmla="*/ 1990315 h 5873374"/>
              <a:gd name="connsiteX16159" fmla="*/ 4251797 w 5252311"/>
              <a:gd name="connsiteY16159" fmla="*/ 1977950 h 5873374"/>
              <a:gd name="connsiteX16160" fmla="*/ 4245133 w 5252311"/>
              <a:gd name="connsiteY16160" fmla="*/ 1981796 h 5873374"/>
              <a:gd name="connsiteX16161" fmla="*/ 4228930 w 5252311"/>
              <a:gd name="connsiteY16161" fmla="*/ 1997688 h 5873374"/>
              <a:gd name="connsiteX16162" fmla="*/ 4217681 w 5252311"/>
              <a:gd name="connsiteY16162" fmla="*/ 2006975 h 5873374"/>
              <a:gd name="connsiteX16163" fmla="*/ 4213170 w 5252311"/>
              <a:gd name="connsiteY16163" fmla="*/ 2010342 h 5873374"/>
              <a:gd name="connsiteX16164" fmla="*/ 4243735 w 5252311"/>
              <a:gd name="connsiteY16164" fmla="*/ 1988599 h 5873374"/>
              <a:gd name="connsiteX16165" fmla="*/ 4251797 w 5252311"/>
              <a:gd name="connsiteY16165" fmla="*/ 1977950 h 5873374"/>
              <a:gd name="connsiteX16166" fmla="*/ 3212673 w 5252311"/>
              <a:gd name="connsiteY16166" fmla="*/ 1974102 h 5873374"/>
              <a:gd name="connsiteX16167" fmla="*/ 3208979 w 5252311"/>
              <a:gd name="connsiteY16167" fmla="*/ 1978302 h 5873374"/>
              <a:gd name="connsiteX16168" fmla="*/ 3187946 w 5252311"/>
              <a:gd name="connsiteY16168" fmla="*/ 1997246 h 5873374"/>
              <a:gd name="connsiteX16169" fmla="*/ 3178732 w 5252311"/>
              <a:gd name="connsiteY16169" fmla="*/ 2004619 h 5873374"/>
              <a:gd name="connsiteX16170" fmla="*/ 3171742 w 5252311"/>
              <a:gd name="connsiteY16170" fmla="*/ 2018098 h 5873374"/>
              <a:gd name="connsiteX16171" fmla="*/ 3167993 w 5252311"/>
              <a:gd name="connsiteY16171" fmla="*/ 2024832 h 5873374"/>
              <a:gd name="connsiteX16172" fmla="*/ 3168628 w 5252311"/>
              <a:gd name="connsiteY16172" fmla="*/ 2031384 h 5873374"/>
              <a:gd name="connsiteX16173" fmla="*/ 3166277 w 5252311"/>
              <a:gd name="connsiteY16173" fmla="*/ 2038503 h 5873374"/>
              <a:gd name="connsiteX16174" fmla="*/ 3154712 w 5252311"/>
              <a:gd name="connsiteY16174" fmla="*/ 2057958 h 5873374"/>
              <a:gd name="connsiteX16175" fmla="*/ 3141559 w 5252311"/>
              <a:gd name="connsiteY16175" fmla="*/ 2086630 h 5873374"/>
              <a:gd name="connsiteX16176" fmla="*/ 3138254 w 5252311"/>
              <a:gd name="connsiteY16176" fmla="*/ 2104621 h 5873374"/>
              <a:gd name="connsiteX16177" fmla="*/ 3134569 w 5252311"/>
              <a:gd name="connsiteY16177" fmla="*/ 2108685 h 5873374"/>
              <a:gd name="connsiteX16178" fmla="*/ 3125863 w 5252311"/>
              <a:gd name="connsiteY16178" fmla="*/ 2116635 h 5873374"/>
              <a:gd name="connsiteX16179" fmla="*/ 3120208 w 5252311"/>
              <a:gd name="connsiteY16179" fmla="*/ 2127511 h 5873374"/>
              <a:gd name="connsiteX16180" fmla="*/ 3113917 w 5252311"/>
              <a:gd name="connsiteY16180" fmla="*/ 2141874 h 5873374"/>
              <a:gd name="connsiteX16181" fmla="*/ 3103369 w 5252311"/>
              <a:gd name="connsiteY16181" fmla="*/ 2162217 h 5873374"/>
              <a:gd name="connsiteX16182" fmla="*/ 3097268 w 5252311"/>
              <a:gd name="connsiteY16182" fmla="*/ 2179003 h 5873374"/>
              <a:gd name="connsiteX16183" fmla="*/ 3092757 w 5252311"/>
              <a:gd name="connsiteY16183" fmla="*/ 2192923 h 5873374"/>
              <a:gd name="connsiteX16184" fmla="*/ 3087038 w 5252311"/>
              <a:gd name="connsiteY16184" fmla="*/ 2213649 h 5873374"/>
              <a:gd name="connsiteX16185" fmla="*/ 3077951 w 5252311"/>
              <a:gd name="connsiteY16185" fmla="*/ 2232653 h 5873374"/>
              <a:gd name="connsiteX16186" fmla="*/ 3071025 w 5252311"/>
              <a:gd name="connsiteY16186" fmla="*/ 2239776 h 5873374"/>
              <a:gd name="connsiteX16187" fmla="*/ 3069754 w 5252311"/>
              <a:gd name="connsiteY16187" fmla="*/ 2254653 h 5873374"/>
              <a:gd name="connsiteX16188" fmla="*/ 3060031 w 5252311"/>
              <a:gd name="connsiteY16188" fmla="*/ 2280969 h 5873374"/>
              <a:gd name="connsiteX16189" fmla="*/ 3046941 w 5252311"/>
              <a:gd name="connsiteY16189" fmla="*/ 2308625 h 5873374"/>
              <a:gd name="connsiteX16190" fmla="*/ 3035503 w 5252311"/>
              <a:gd name="connsiteY16190" fmla="*/ 2333669 h 5873374"/>
              <a:gd name="connsiteX16191" fmla="*/ 3025908 w 5252311"/>
              <a:gd name="connsiteY16191" fmla="*/ 2357064 h 5873374"/>
              <a:gd name="connsiteX16192" fmla="*/ 3017584 w 5252311"/>
              <a:gd name="connsiteY16192" fmla="*/ 2378361 h 5873374"/>
              <a:gd name="connsiteX16193" fmla="*/ 3006908 w 5252311"/>
              <a:gd name="connsiteY16193" fmla="*/ 2406462 h 5873374"/>
              <a:gd name="connsiteX16194" fmla="*/ 3003731 w 5252311"/>
              <a:gd name="connsiteY16194" fmla="*/ 2416187 h 5873374"/>
              <a:gd name="connsiteX16195" fmla="*/ 2959314 w 5252311"/>
              <a:gd name="connsiteY16195" fmla="*/ 2520000 h 5873374"/>
              <a:gd name="connsiteX16196" fmla="*/ 2950799 w 5252311"/>
              <a:gd name="connsiteY16196" fmla="*/ 2540792 h 5873374"/>
              <a:gd name="connsiteX16197" fmla="*/ 2936882 w 5252311"/>
              <a:gd name="connsiteY16197" fmla="*/ 2574490 h 5873374"/>
              <a:gd name="connsiteX16198" fmla="*/ 2934913 w 5252311"/>
              <a:gd name="connsiteY16198" fmla="*/ 2581163 h 5873374"/>
              <a:gd name="connsiteX16199" fmla="*/ 2933324 w 5252311"/>
              <a:gd name="connsiteY16199" fmla="*/ 2585868 h 5873374"/>
              <a:gd name="connsiteX16200" fmla="*/ 2931354 w 5252311"/>
              <a:gd name="connsiteY16200" fmla="*/ 2591083 h 5873374"/>
              <a:gd name="connsiteX16201" fmla="*/ 2931672 w 5252311"/>
              <a:gd name="connsiteY16201" fmla="*/ 2596547 h 5873374"/>
              <a:gd name="connsiteX16202" fmla="*/ 2930083 w 5252311"/>
              <a:gd name="connsiteY16202" fmla="*/ 2601255 h 5873374"/>
              <a:gd name="connsiteX16203" fmla="*/ 2923475 w 5252311"/>
              <a:gd name="connsiteY16203" fmla="*/ 2614731 h 5873374"/>
              <a:gd name="connsiteX16204" fmla="*/ 2919217 w 5252311"/>
              <a:gd name="connsiteY16204" fmla="*/ 2625986 h 5873374"/>
              <a:gd name="connsiteX16205" fmla="*/ 2916866 w 5252311"/>
              <a:gd name="connsiteY16205" fmla="*/ 2638383 h 5873374"/>
              <a:gd name="connsiteX16206" fmla="*/ 2914769 w 5252311"/>
              <a:gd name="connsiteY16206" fmla="*/ 2648492 h 5873374"/>
              <a:gd name="connsiteX16207" fmla="*/ 2912291 w 5252311"/>
              <a:gd name="connsiteY16207" fmla="*/ 2659108 h 5873374"/>
              <a:gd name="connsiteX16208" fmla="*/ 2907398 w 5252311"/>
              <a:gd name="connsiteY16208" fmla="*/ 2673859 h 5873374"/>
              <a:gd name="connsiteX16209" fmla="*/ 2898756 w 5252311"/>
              <a:gd name="connsiteY16209" fmla="*/ 2684985 h 5873374"/>
              <a:gd name="connsiteX16210" fmla="*/ 2905746 w 5252311"/>
              <a:gd name="connsiteY16210" fmla="*/ 2696305 h 5873374"/>
              <a:gd name="connsiteX16211" fmla="*/ 2907716 w 5252311"/>
              <a:gd name="connsiteY16211" fmla="*/ 2700561 h 5873374"/>
              <a:gd name="connsiteX16212" fmla="*/ 2896722 w 5252311"/>
              <a:gd name="connsiteY16212" fmla="*/ 2704761 h 5873374"/>
              <a:gd name="connsiteX16213" fmla="*/ 2891639 w 5252311"/>
              <a:gd name="connsiteY16213" fmla="*/ 2731969 h 5873374"/>
              <a:gd name="connsiteX16214" fmla="*/ 2892020 w 5252311"/>
              <a:gd name="connsiteY16214" fmla="*/ 2754094 h 5873374"/>
              <a:gd name="connsiteX16215" fmla="*/ 2882997 w 5252311"/>
              <a:gd name="connsiteY16215" fmla="*/ 2772022 h 5873374"/>
              <a:gd name="connsiteX16216" fmla="*/ 2881472 w 5252311"/>
              <a:gd name="connsiteY16216" fmla="*/ 2761403 h 5873374"/>
              <a:gd name="connsiteX16217" fmla="*/ 2870860 w 5252311"/>
              <a:gd name="connsiteY16217" fmla="*/ 2778572 h 5873374"/>
              <a:gd name="connsiteX16218" fmla="*/ 2861201 w 5252311"/>
              <a:gd name="connsiteY16218" fmla="*/ 2807055 h 5873374"/>
              <a:gd name="connsiteX16219" fmla="*/ 2854910 w 5252311"/>
              <a:gd name="connsiteY16219" fmla="*/ 2821548 h 5873374"/>
              <a:gd name="connsiteX16220" fmla="*/ 2853894 w 5252311"/>
              <a:gd name="connsiteY16220" fmla="*/ 2825240 h 5873374"/>
              <a:gd name="connsiteX16221" fmla="*/ 2856054 w 5252311"/>
              <a:gd name="connsiteY16221" fmla="*/ 2834329 h 5873374"/>
              <a:gd name="connsiteX16222" fmla="*/ 2852686 w 5252311"/>
              <a:gd name="connsiteY16222" fmla="*/ 2844182 h 5873374"/>
              <a:gd name="connsiteX16223" fmla="*/ 2848810 w 5252311"/>
              <a:gd name="connsiteY16223" fmla="*/ 2859312 h 5873374"/>
              <a:gd name="connsiteX16224" fmla="*/ 2849001 w 5252311"/>
              <a:gd name="connsiteY16224" fmla="*/ 2872346 h 5873374"/>
              <a:gd name="connsiteX16225" fmla="*/ 2853322 w 5252311"/>
              <a:gd name="connsiteY16225" fmla="*/ 2879654 h 5873374"/>
              <a:gd name="connsiteX16226" fmla="*/ 2850018 w 5252311"/>
              <a:gd name="connsiteY16226" fmla="*/ 2888495 h 5873374"/>
              <a:gd name="connsiteX16227" fmla="*/ 2846840 w 5252311"/>
              <a:gd name="connsiteY16227" fmla="*/ 2892939 h 5873374"/>
              <a:gd name="connsiteX16228" fmla="*/ 2840168 w 5252311"/>
              <a:gd name="connsiteY16228" fmla="*/ 2902730 h 5873374"/>
              <a:gd name="connsiteX16229" fmla="*/ 2834576 w 5252311"/>
              <a:gd name="connsiteY16229" fmla="*/ 2920781 h 5873374"/>
              <a:gd name="connsiteX16230" fmla="*/ 2838325 w 5252311"/>
              <a:gd name="connsiteY16230" fmla="*/ 2933755 h 5873374"/>
              <a:gd name="connsiteX16231" fmla="*/ 2830065 w 5252311"/>
              <a:gd name="connsiteY16231" fmla="*/ 2959437 h 5873374"/>
              <a:gd name="connsiteX16232" fmla="*/ 2829874 w 5252311"/>
              <a:gd name="connsiteY16232" fmla="*/ 2968210 h 5873374"/>
              <a:gd name="connsiteX16233" fmla="*/ 2827014 w 5252311"/>
              <a:gd name="connsiteY16233" fmla="*/ 3012877 h 5873374"/>
              <a:gd name="connsiteX16234" fmla="*/ 2823964 w 5252311"/>
              <a:gd name="connsiteY16234" fmla="*/ 3055281 h 5873374"/>
              <a:gd name="connsiteX16235" fmla="*/ 2825934 w 5252311"/>
              <a:gd name="connsiteY16235" fmla="*/ 3071365 h 5873374"/>
              <a:gd name="connsiteX16236" fmla="*/ 2831272 w 5252311"/>
              <a:gd name="connsiteY16236" fmla="*/ 3079439 h 5873374"/>
              <a:gd name="connsiteX16237" fmla="*/ 2834004 w 5252311"/>
              <a:gd name="connsiteY16237" fmla="*/ 3081664 h 5873374"/>
              <a:gd name="connsiteX16238" fmla="*/ 2832606 w 5252311"/>
              <a:gd name="connsiteY16238" fmla="*/ 3133604 h 5873374"/>
              <a:gd name="connsiteX16239" fmla="*/ 2838834 w 5252311"/>
              <a:gd name="connsiteY16239" fmla="*/ 3096922 h 5873374"/>
              <a:gd name="connsiteX16240" fmla="*/ 2836991 w 5252311"/>
              <a:gd name="connsiteY16240" fmla="*/ 3059985 h 5873374"/>
              <a:gd name="connsiteX16241" fmla="*/ 2850780 w 5252311"/>
              <a:gd name="connsiteY16241" fmla="*/ 3038497 h 5873374"/>
              <a:gd name="connsiteX16242" fmla="*/ 2852496 w 5252311"/>
              <a:gd name="connsiteY16242" fmla="*/ 3025909 h 5873374"/>
              <a:gd name="connsiteX16243" fmla="*/ 2852305 w 5252311"/>
              <a:gd name="connsiteY16243" fmla="*/ 2996941 h 5873374"/>
              <a:gd name="connsiteX16244" fmla="*/ 2855800 w 5252311"/>
              <a:gd name="connsiteY16244" fmla="*/ 2967574 h 5873374"/>
              <a:gd name="connsiteX16245" fmla="*/ 2876770 w 5252311"/>
              <a:gd name="connsiteY16245" fmla="*/ 2942779 h 5873374"/>
              <a:gd name="connsiteX16246" fmla="*/ 2892592 w 5252311"/>
              <a:gd name="connsiteY16246" fmla="*/ 2927142 h 5873374"/>
              <a:gd name="connsiteX16247" fmla="*/ 2896087 w 5252311"/>
              <a:gd name="connsiteY16247" fmla="*/ 2908452 h 5873374"/>
              <a:gd name="connsiteX16248" fmla="*/ 2891893 w 5252311"/>
              <a:gd name="connsiteY16248" fmla="*/ 2903364 h 5873374"/>
              <a:gd name="connsiteX16249" fmla="*/ 2895452 w 5252311"/>
              <a:gd name="connsiteY16249" fmla="*/ 2902288 h 5873374"/>
              <a:gd name="connsiteX16250" fmla="*/ 2899328 w 5252311"/>
              <a:gd name="connsiteY16250" fmla="*/ 2892430 h 5873374"/>
              <a:gd name="connsiteX16251" fmla="*/ 2893736 w 5252311"/>
              <a:gd name="connsiteY16251" fmla="*/ 2877814 h 5873374"/>
              <a:gd name="connsiteX16252" fmla="*/ 2893926 w 5252311"/>
              <a:gd name="connsiteY16252" fmla="*/ 2872027 h 5873374"/>
              <a:gd name="connsiteX16253" fmla="*/ 2900599 w 5252311"/>
              <a:gd name="connsiteY16253" fmla="*/ 2853973 h 5873374"/>
              <a:gd name="connsiteX16254" fmla="*/ 2906635 w 5252311"/>
              <a:gd name="connsiteY16254" fmla="*/ 2814496 h 5873374"/>
              <a:gd name="connsiteX16255" fmla="*/ 2908478 w 5252311"/>
              <a:gd name="connsiteY16255" fmla="*/ 2787850 h 5873374"/>
              <a:gd name="connsiteX16256" fmla="*/ 2910448 w 5252311"/>
              <a:gd name="connsiteY16256" fmla="*/ 2774947 h 5873374"/>
              <a:gd name="connsiteX16257" fmla="*/ 2911211 w 5252311"/>
              <a:gd name="connsiteY16257" fmla="*/ 2767570 h 5873374"/>
              <a:gd name="connsiteX16258" fmla="*/ 2903395 w 5252311"/>
              <a:gd name="connsiteY16258" fmla="*/ 2781366 h 5873374"/>
              <a:gd name="connsiteX16259" fmla="*/ 2896341 w 5252311"/>
              <a:gd name="connsiteY16259" fmla="*/ 2781114 h 5873374"/>
              <a:gd name="connsiteX16260" fmla="*/ 2904793 w 5252311"/>
              <a:gd name="connsiteY16260" fmla="*/ 2760513 h 5873374"/>
              <a:gd name="connsiteX16261" fmla="*/ 2910257 w 5252311"/>
              <a:gd name="connsiteY16261" fmla="*/ 2751040 h 5873374"/>
              <a:gd name="connsiteX16262" fmla="*/ 2904221 w 5252311"/>
              <a:gd name="connsiteY16262" fmla="*/ 2753456 h 5873374"/>
              <a:gd name="connsiteX16263" fmla="*/ 2901107 w 5252311"/>
              <a:gd name="connsiteY16263" fmla="*/ 2747927 h 5873374"/>
              <a:gd name="connsiteX16264" fmla="*/ 2908288 w 5252311"/>
              <a:gd name="connsiteY16264" fmla="*/ 2733432 h 5873374"/>
              <a:gd name="connsiteX16265" fmla="*/ 2919598 w 5252311"/>
              <a:gd name="connsiteY16265" fmla="*/ 2716263 h 5873374"/>
              <a:gd name="connsiteX16266" fmla="*/ 2927414 w 5252311"/>
              <a:gd name="connsiteY16266" fmla="*/ 2696175 h 5873374"/>
              <a:gd name="connsiteX16267" fmla="*/ 2941966 w 5252311"/>
              <a:gd name="connsiteY16267" fmla="*/ 2631709 h 5873374"/>
              <a:gd name="connsiteX16268" fmla="*/ 2981554 w 5252311"/>
              <a:gd name="connsiteY16268" fmla="*/ 2524199 h 5873374"/>
              <a:gd name="connsiteX16269" fmla="*/ 2997250 w 5252311"/>
              <a:gd name="connsiteY16269" fmla="*/ 2487897 h 5873374"/>
              <a:gd name="connsiteX16270" fmla="*/ 3008243 w 5252311"/>
              <a:gd name="connsiteY16270" fmla="*/ 2464945 h 5873374"/>
              <a:gd name="connsiteX16271" fmla="*/ 3013771 w 5252311"/>
              <a:gd name="connsiteY16271" fmla="*/ 2448484 h 5873374"/>
              <a:gd name="connsiteX16272" fmla="*/ 3017711 w 5252311"/>
              <a:gd name="connsiteY16272" fmla="*/ 2441232 h 5873374"/>
              <a:gd name="connsiteX16273" fmla="*/ 3030102 w 5252311"/>
              <a:gd name="connsiteY16273" fmla="*/ 2423243 h 5873374"/>
              <a:gd name="connsiteX16274" fmla="*/ 3033406 w 5252311"/>
              <a:gd name="connsiteY16274" fmla="*/ 2400673 h 5873374"/>
              <a:gd name="connsiteX16275" fmla="*/ 3032008 w 5252311"/>
              <a:gd name="connsiteY16275" fmla="*/ 2396223 h 5873374"/>
              <a:gd name="connsiteX16276" fmla="*/ 3038045 w 5252311"/>
              <a:gd name="connsiteY16276" fmla="*/ 2390123 h 5873374"/>
              <a:gd name="connsiteX16277" fmla="*/ 3049864 w 5252311"/>
              <a:gd name="connsiteY16277" fmla="*/ 2359989 h 5873374"/>
              <a:gd name="connsiteX16278" fmla="*/ 3058188 w 5252311"/>
              <a:gd name="connsiteY16278" fmla="*/ 2334307 h 5873374"/>
              <a:gd name="connsiteX16279" fmla="*/ 3056536 w 5252311"/>
              <a:gd name="connsiteY16279" fmla="*/ 2336721 h 5873374"/>
              <a:gd name="connsiteX16280" fmla="*/ 3052914 w 5252311"/>
              <a:gd name="connsiteY16280" fmla="*/ 2340602 h 5873374"/>
              <a:gd name="connsiteX16281" fmla="*/ 3058570 w 5252311"/>
              <a:gd name="connsiteY16281" fmla="*/ 2330110 h 5873374"/>
              <a:gd name="connsiteX16282" fmla="*/ 3067657 w 5252311"/>
              <a:gd name="connsiteY16282" fmla="*/ 2321782 h 5873374"/>
              <a:gd name="connsiteX16283" fmla="*/ 3071215 w 5252311"/>
              <a:gd name="connsiteY16283" fmla="*/ 2310468 h 5873374"/>
              <a:gd name="connsiteX16284" fmla="*/ 3081255 w 5252311"/>
              <a:gd name="connsiteY16284" fmla="*/ 2290632 h 5873374"/>
              <a:gd name="connsiteX16285" fmla="*/ 3095235 w 5252311"/>
              <a:gd name="connsiteY16285" fmla="*/ 2268321 h 5873374"/>
              <a:gd name="connsiteX16286" fmla="*/ 3102542 w 5252311"/>
              <a:gd name="connsiteY16286" fmla="*/ 2259800 h 5873374"/>
              <a:gd name="connsiteX16287" fmla="*/ 3099746 w 5252311"/>
              <a:gd name="connsiteY16287" fmla="*/ 2273723 h 5873374"/>
              <a:gd name="connsiteX16288" fmla="*/ 3093392 w 5252311"/>
              <a:gd name="connsiteY16288" fmla="*/ 2288791 h 5873374"/>
              <a:gd name="connsiteX16289" fmla="*/ 3089643 w 5252311"/>
              <a:gd name="connsiteY16289" fmla="*/ 2295338 h 5873374"/>
              <a:gd name="connsiteX16290" fmla="*/ 3084305 w 5252311"/>
              <a:gd name="connsiteY16290" fmla="*/ 2306208 h 5873374"/>
              <a:gd name="connsiteX16291" fmla="*/ 3069118 w 5252311"/>
              <a:gd name="connsiteY16291" fmla="*/ 2337422 h 5873374"/>
              <a:gd name="connsiteX16292" fmla="*/ 3053296 w 5252311"/>
              <a:gd name="connsiteY16292" fmla="*/ 2371304 h 5873374"/>
              <a:gd name="connsiteX16293" fmla="*/ 3049356 w 5252311"/>
              <a:gd name="connsiteY16293" fmla="*/ 2382559 h 5873374"/>
              <a:gd name="connsiteX16294" fmla="*/ 3047958 w 5252311"/>
              <a:gd name="connsiteY16294" fmla="*/ 2387581 h 5873374"/>
              <a:gd name="connsiteX16295" fmla="*/ 3044272 w 5252311"/>
              <a:gd name="connsiteY16295" fmla="*/ 2402200 h 5873374"/>
              <a:gd name="connsiteX16296" fmla="*/ 3040587 w 5252311"/>
              <a:gd name="connsiteY16296" fmla="*/ 2417012 h 5873374"/>
              <a:gd name="connsiteX16297" fmla="*/ 3030547 w 5252311"/>
              <a:gd name="connsiteY16297" fmla="*/ 2460812 h 5873374"/>
              <a:gd name="connsiteX16298" fmla="*/ 3026035 w 5252311"/>
              <a:gd name="connsiteY16298" fmla="*/ 2481098 h 5873374"/>
              <a:gd name="connsiteX16299" fmla="*/ 3000935 w 5252311"/>
              <a:gd name="connsiteY16299" fmla="*/ 2540603 h 5873374"/>
              <a:gd name="connsiteX16300" fmla="*/ 2991912 w 5252311"/>
              <a:gd name="connsiteY16300" fmla="*/ 2556116 h 5873374"/>
              <a:gd name="connsiteX16301" fmla="*/ 2990323 w 5252311"/>
              <a:gd name="connsiteY16301" fmla="*/ 2593945 h 5873374"/>
              <a:gd name="connsiteX16302" fmla="*/ 3007607 w 5252311"/>
              <a:gd name="connsiteY16302" fmla="*/ 2565459 h 5873374"/>
              <a:gd name="connsiteX16303" fmla="*/ 3010340 w 5252311"/>
              <a:gd name="connsiteY16303" fmla="*/ 2558530 h 5873374"/>
              <a:gd name="connsiteX16304" fmla="*/ 3015550 w 5252311"/>
              <a:gd name="connsiteY16304" fmla="*/ 2541173 h 5873374"/>
              <a:gd name="connsiteX16305" fmla="*/ 3025209 w 5252311"/>
              <a:gd name="connsiteY16305" fmla="*/ 2520449 h 5873374"/>
              <a:gd name="connsiteX16306" fmla="*/ 3080683 w 5252311"/>
              <a:gd name="connsiteY16306" fmla="*/ 2397752 h 5873374"/>
              <a:gd name="connsiteX16307" fmla="*/ 3096951 w 5252311"/>
              <a:gd name="connsiteY16307" fmla="*/ 2359672 h 5873374"/>
              <a:gd name="connsiteX16308" fmla="*/ 3106800 w 5252311"/>
              <a:gd name="connsiteY16308" fmla="*/ 2335448 h 5873374"/>
              <a:gd name="connsiteX16309" fmla="*/ 3109596 w 5252311"/>
              <a:gd name="connsiteY16309" fmla="*/ 2326742 h 5873374"/>
              <a:gd name="connsiteX16310" fmla="*/ 3114806 w 5252311"/>
              <a:gd name="connsiteY16310" fmla="*/ 2313898 h 5873374"/>
              <a:gd name="connsiteX16311" fmla="*/ 3104004 w 5252311"/>
              <a:gd name="connsiteY16311" fmla="*/ 2310720 h 5873374"/>
              <a:gd name="connsiteX16312" fmla="*/ 3095870 w 5252311"/>
              <a:gd name="connsiteY16312" fmla="*/ 2317460 h 5873374"/>
              <a:gd name="connsiteX16313" fmla="*/ 3099683 w 5252311"/>
              <a:gd name="connsiteY16313" fmla="*/ 2295464 h 5873374"/>
              <a:gd name="connsiteX16314" fmla="*/ 3102606 w 5252311"/>
              <a:gd name="connsiteY16314" fmla="*/ 2286627 h 5873374"/>
              <a:gd name="connsiteX16315" fmla="*/ 3108325 w 5252311"/>
              <a:gd name="connsiteY16315" fmla="*/ 2274168 h 5873374"/>
              <a:gd name="connsiteX16316" fmla="*/ 3114298 w 5252311"/>
              <a:gd name="connsiteY16316" fmla="*/ 2260310 h 5873374"/>
              <a:gd name="connsiteX16317" fmla="*/ 3118429 w 5252311"/>
              <a:gd name="connsiteY16317" fmla="*/ 2253445 h 5873374"/>
              <a:gd name="connsiteX16318" fmla="*/ 3119827 w 5252311"/>
              <a:gd name="connsiteY16318" fmla="*/ 2248233 h 5873374"/>
              <a:gd name="connsiteX16319" fmla="*/ 3120716 w 5252311"/>
              <a:gd name="connsiteY16319" fmla="*/ 2242192 h 5873374"/>
              <a:gd name="connsiteX16320" fmla="*/ 3138254 w 5252311"/>
              <a:gd name="connsiteY16320" fmla="*/ 2213901 h 5873374"/>
              <a:gd name="connsiteX16321" fmla="*/ 3142766 w 5252311"/>
              <a:gd name="connsiteY16321" fmla="*/ 2200742 h 5873374"/>
              <a:gd name="connsiteX16322" fmla="*/ 3147786 w 5252311"/>
              <a:gd name="connsiteY16322" fmla="*/ 2187582 h 5873374"/>
              <a:gd name="connsiteX16323" fmla="*/ 3158461 w 5252311"/>
              <a:gd name="connsiteY16323" fmla="*/ 2165143 h 5873374"/>
              <a:gd name="connsiteX16324" fmla="*/ 3162973 w 5252311"/>
              <a:gd name="connsiteY16324" fmla="*/ 2142825 h 5873374"/>
              <a:gd name="connsiteX16325" fmla="*/ 3140669 w 5252311"/>
              <a:gd name="connsiteY16325" fmla="*/ 2177155 h 5873374"/>
              <a:gd name="connsiteX16326" fmla="*/ 3126308 w 5252311"/>
              <a:gd name="connsiteY16326" fmla="*/ 2195339 h 5873374"/>
              <a:gd name="connsiteX16327" fmla="*/ 3120907 w 5252311"/>
              <a:gd name="connsiteY16327" fmla="*/ 2209454 h 5873374"/>
              <a:gd name="connsiteX16328" fmla="*/ 3125863 w 5252311"/>
              <a:gd name="connsiteY16328" fmla="*/ 2213331 h 5873374"/>
              <a:gd name="connsiteX16329" fmla="*/ 3127452 w 5252311"/>
              <a:gd name="connsiteY16329" fmla="*/ 2222168 h 5873374"/>
              <a:gd name="connsiteX16330" fmla="*/ 3125863 w 5252311"/>
              <a:gd name="connsiteY16330" fmla="*/ 2227192 h 5873374"/>
              <a:gd name="connsiteX16331" fmla="*/ 3111947 w 5252311"/>
              <a:gd name="connsiteY16331" fmla="*/ 2242510 h 5873374"/>
              <a:gd name="connsiteX16332" fmla="*/ 3100509 w 5252311"/>
              <a:gd name="connsiteY16332" fmla="*/ 2257895 h 5873374"/>
              <a:gd name="connsiteX16333" fmla="*/ 3106292 w 5252311"/>
              <a:gd name="connsiteY16333" fmla="*/ 2238760 h 5873374"/>
              <a:gd name="connsiteX16334" fmla="*/ 3109596 w 5252311"/>
              <a:gd name="connsiteY16334" fmla="*/ 2229415 h 5873374"/>
              <a:gd name="connsiteX16335" fmla="*/ 3102987 w 5252311"/>
              <a:gd name="connsiteY16335" fmla="*/ 2226999 h 5873374"/>
              <a:gd name="connsiteX16336" fmla="*/ 3100255 w 5252311"/>
              <a:gd name="connsiteY16336" fmla="*/ 2212568 h 5873374"/>
              <a:gd name="connsiteX16337" fmla="*/ 3107435 w 5252311"/>
              <a:gd name="connsiteY16337" fmla="*/ 2177665 h 5873374"/>
              <a:gd name="connsiteX16338" fmla="*/ 3114425 w 5252311"/>
              <a:gd name="connsiteY16338" fmla="*/ 2168959 h 5873374"/>
              <a:gd name="connsiteX16339" fmla="*/ 3122559 w 5252311"/>
              <a:gd name="connsiteY16339" fmla="*/ 2162408 h 5873374"/>
              <a:gd name="connsiteX16340" fmla="*/ 3138000 w 5252311"/>
              <a:gd name="connsiteY16340" fmla="*/ 2129605 h 5873374"/>
              <a:gd name="connsiteX16341" fmla="*/ 3160050 w 5252311"/>
              <a:gd name="connsiteY16341" fmla="*/ 2077031 h 5873374"/>
              <a:gd name="connsiteX16342" fmla="*/ 3163608 w 5252311"/>
              <a:gd name="connsiteY16342" fmla="*/ 2070991 h 5873374"/>
              <a:gd name="connsiteX16343" fmla="*/ 3182163 w 5252311"/>
              <a:gd name="connsiteY16343" fmla="*/ 2047597 h 5873374"/>
              <a:gd name="connsiteX16344" fmla="*/ 3198621 w 5252311"/>
              <a:gd name="connsiteY16344" fmla="*/ 2028712 h 5873374"/>
              <a:gd name="connsiteX16345" fmla="*/ 3206183 w 5252311"/>
              <a:gd name="connsiteY16345" fmla="*/ 2024258 h 5873374"/>
              <a:gd name="connsiteX16346" fmla="*/ 3203133 w 5252311"/>
              <a:gd name="connsiteY16346" fmla="*/ 2020445 h 5873374"/>
              <a:gd name="connsiteX16347" fmla="*/ 3198113 w 5252311"/>
              <a:gd name="connsiteY16347" fmla="*/ 2013584 h 5873374"/>
              <a:gd name="connsiteX16348" fmla="*/ 3201227 w 5252311"/>
              <a:gd name="connsiteY16348" fmla="*/ 2005066 h 5873374"/>
              <a:gd name="connsiteX16349" fmla="*/ 3213173 w 5252311"/>
              <a:gd name="connsiteY16349" fmla="*/ 1979829 h 5873374"/>
              <a:gd name="connsiteX16350" fmla="*/ 3212673 w 5252311"/>
              <a:gd name="connsiteY16350" fmla="*/ 1974102 h 5873374"/>
              <a:gd name="connsiteX16351" fmla="*/ 3020507 w 5252311"/>
              <a:gd name="connsiteY16351" fmla="*/ 1974102 h 5873374"/>
              <a:gd name="connsiteX16352" fmla="*/ 3023811 w 5252311"/>
              <a:gd name="connsiteY16352" fmla="*/ 1979507 h 5873374"/>
              <a:gd name="connsiteX16353" fmla="*/ 3020126 w 5252311"/>
              <a:gd name="connsiteY16353" fmla="*/ 1984654 h 5873374"/>
              <a:gd name="connsiteX16354" fmla="*/ 3016821 w 5252311"/>
              <a:gd name="connsiteY16354" fmla="*/ 1979256 h 5873374"/>
              <a:gd name="connsiteX16355" fmla="*/ 3020507 w 5252311"/>
              <a:gd name="connsiteY16355" fmla="*/ 1974102 h 5873374"/>
              <a:gd name="connsiteX16356" fmla="*/ 4276588 w 5252311"/>
              <a:gd name="connsiteY16356" fmla="*/ 1973213 h 5873374"/>
              <a:gd name="connsiteX16357" fmla="*/ 4269788 w 5252311"/>
              <a:gd name="connsiteY16357" fmla="*/ 1981415 h 5873374"/>
              <a:gd name="connsiteX16358" fmla="*/ 4267754 w 5252311"/>
              <a:gd name="connsiteY16358" fmla="*/ 1994639 h 5873374"/>
              <a:gd name="connsiteX16359" fmla="*/ 4274617 w 5252311"/>
              <a:gd name="connsiteY16359" fmla="*/ 1984020 h 5873374"/>
              <a:gd name="connsiteX16360" fmla="*/ 3139907 w 5252311"/>
              <a:gd name="connsiteY16360" fmla="*/ 1973213 h 5873374"/>
              <a:gd name="connsiteX16361" fmla="*/ 3143338 w 5252311"/>
              <a:gd name="connsiteY16361" fmla="*/ 1974932 h 5873374"/>
              <a:gd name="connsiteX16362" fmla="*/ 3139717 w 5252311"/>
              <a:gd name="connsiteY16362" fmla="*/ 1978490 h 5873374"/>
              <a:gd name="connsiteX16363" fmla="*/ 3136285 w 5252311"/>
              <a:gd name="connsiteY16363" fmla="*/ 1976774 h 5873374"/>
              <a:gd name="connsiteX16364" fmla="*/ 3139907 w 5252311"/>
              <a:gd name="connsiteY16364" fmla="*/ 1973213 h 5873374"/>
              <a:gd name="connsiteX16365" fmla="*/ 3039888 w 5252311"/>
              <a:gd name="connsiteY16365" fmla="*/ 1972008 h 5873374"/>
              <a:gd name="connsiteX16366" fmla="*/ 3034169 w 5252311"/>
              <a:gd name="connsiteY16366" fmla="*/ 1979192 h 5873374"/>
              <a:gd name="connsiteX16367" fmla="*/ 3027243 w 5252311"/>
              <a:gd name="connsiteY16367" fmla="*/ 1981736 h 5873374"/>
              <a:gd name="connsiteX16368" fmla="*/ 3039888 w 5252311"/>
              <a:gd name="connsiteY16368" fmla="*/ 1972008 h 5873374"/>
              <a:gd name="connsiteX16369" fmla="*/ 4325643 w 5252311"/>
              <a:gd name="connsiteY16369" fmla="*/ 1969452 h 5873374"/>
              <a:gd name="connsiteX16370" fmla="*/ 4319988 w 5252311"/>
              <a:gd name="connsiteY16370" fmla="*/ 1979368 h 5873374"/>
              <a:gd name="connsiteX16371" fmla="*/ 4312680 w 5252311"/>
              <a:gd name="connsiteY16371" fmla="*/ 1982993 h 5873374"/>
              <a:gd name="connsiteX16372" fmla="*/ 4325643 w 5252311"/>
              <a:gd name="connsiteY16372" fmla="*/ 1969452 h 5873374"/>
              <a:gd name="connsiteX16373" fmla="*/ 3901930 w 5252311"/>
              <a:gd name="connsiteY16373" fmla="*/ 1969185 h 5873374"/>
              <a:gd name="connsiteX16374" fmla="*/ 3891001 w 5252311"/>
              <a:gd name="connsiteY16374" fmla="*/ 1984570 h 5873374"/>
              <a:gd name="connsiteX16375" fmla="*/ 3880135 w 5252311"/>
              <a:gd name="connsiteY16375" fmla="*/ 1992962 h 5873374"/>
              <a:gd name="connsiteX16376" fmla="*/ 3901930 w 5252311"/>
              <a:gd name="connsiteY16376" fmla="*/ 1969185 h 5873374"/>
              <a:gd name="connsiteX16377" fmla="*/ 3378960 w 5252311"/>
              <a:gd name="connsiteY16377" fmla="*/ 1966005 h 5873374"/>
              <a:gd name="connsiteX16378" fmla="*/ 3382391 w 5252311"/>
              <a:gd name="connsiteY16378" fmla="*/ 1967723 h 5873374"/>
              <a:gd name="connsiteX16379" fmla="*/ 3378769 w 5252311"/>
              <a:gd name="connsiteY16379" fmla="*/ 1971283 h 5873374"/>
              <a:gd name="connsiteX16380" fmla="*/ 3375338 w 5252311"/>
              <a:gd name="connsiteY16380" fmla="*/ 1969566 h 5873374"/>
              <a:gd name="connsiteX16381" fmla="*/ 3378960 w 5252311"/>
              <a:gd name="connsiteY16381" fmla="*/ 1966005 h 5873374"/>
              <a:gd name="connsiteX16382" fmla="*/ 4375780 w 5252311"/>
              <a:gd name="connsiteY16382" fmla="*/ 1963818 h 5873374"/>
              <a:gd name="connsiteX16383" fmla="*/ 4372984 w 5252311"/>
              <a:gd name="connsiteY16383" fmla="*/ 1969514 h 5873374"/>
              <a:gd name="connsiteX16384" fmla="*/ 4366757 w 5252311"/>
              <a:gd name="connsiteY16384" fmla="*/ 1977207 h 5873374"/>
              <a:gd name="connsiteX16385" fmla="*/ 4371714 w 5252311"/>
              <a:gd name="connsiteY16385" fmla="*/ 1966271 h 5873374"/>
              <a:gd name="connsiteX16386" fmla="*/ 4375780 w 5252311"/>
              <a:gd name="connsiteY16386" fmla="*/ 1963818 h 5873374"/>
              <a:gd name="connsiteX16387" fmla="*/ 4204337 w 5252311"/>
              <a:gd name="connsiteY16387" fmla="*/ 1962537 h 5873374"/>
              <a:gd name="connsiteX16388" fmla="*/ 4200651 w 5252311"/>
              <a:gd name="connsiteY16388" fmla="*/ 1968003 h 5873374"/>
              <a:gd name="connsiteX16389" fmla="*/ 4204083 w 5252311"/>
              <a:gd name="connsiteY16389" fmla="*/ 1969528 h 5873374"/>
              <a:gd name="connsiteX16390" fmla="*/ 4207769 w 5252311"/>
              <a:gd name="connsiteY16390" fmla="*/ 1964057 h 5873374"/>
              <a:gd name="connsiteX16391" fmla="*/ 4204337 w 5252311"/>
              <a:gd name="connsiteY16391" fmla="*/ 1962537 h 5873374"/>
              <a:gd name="connsiteX16392" fmla="*/ 3549767 w 5252311"/>
              <a:gd name="connsiteY16392" fmla="*/ 1961685 h 5873374"/>
              <a:gd name="connsiteX16393" fmla="*/ 3552817 w 5252311"/>
              <a:gd name="connsiteY16393" fmla="*/ 1965309 h 5873374"/>
              <a:gd name="connsiteX16394" fmla="*/ 3547480 w 5252311"/>
              <a:gd name="connsiteY16394" fmla="*/ 1966708 h 5873374"/>
              <a:gd name="connsiteX16395" fmla="*/ 3549767 w 5252311"/>
              <a:gd name="connsiteY16395" fmla="*/ 1961685 h 5873374"/>
              <a:gd name="connsiteX16396" fmla="*/ 3036711 w 5252311"/>
              <a:gd name="connsiteY16396" fmla="*/ 1957195 h 5873374"/>
              <a:gd name="connsiteX16397" fmla="*/ 3040269 w 5252311"/>
              <a:gd name="connsiteY16397" fmla="*/ 1960817 h 5873374"/>
              <a:gd name="connsiteX16398" fmla="*/ 3038553 w 5252311"/>
              <a:gd name="connsiteY16398" fmla="*/ 1964250 h 5873374"/>
              <a:gd name="connsiteX16399" fmla="*/ 3034995 w 5252311"/>
              <a:gd name="connsiteY16399" fmla="*/ 1960625 h 5873374"/>
              <a:gd name="connsiteX16400" fmla="*/ 3036711 w 5252311"/>
              <a:gd name="connsiteY16400" fmla="*/ 1957195 h 5873374"/>
              <a:gd name="connsiteX16401" fmla="*/ 3463601 w 5252311"/>
              <a:gd name="connsiteY16401" fmla="*/ 1956792 h 5873374"/>
              <a:gd name="connsiteX16402" fmla="*/ 3467032 w 5252311"/>
              <a:gd name="connsiteY16402" fmla="*/ 1958508 h 5873374"/>
              <a:gd name="connsiteX16403" fmla="*/ 3463410 w 5252311"/>
              <a:gd name="connsiteY16403" fmla="*/ 1962068 h 5873374"/>
              <a:gd name="connsiteX16404" fmla="*/ 3459979 w 5252311"/>
              <a:gd name="connsiteY16404" fmla="*/ 1960352 h 5873374"/>
              <a:gd name="connsiteX16405" fmla="*/ 3463601 w 5252311"/>
              <a:gd name="connsiteY16405" fmla="*/ 1956792 h 5873374"/>
              <a:gd name="connsiteX16406" fmla="*/ 3563207 w 5252311"/>
              <a:gd name="connsiteY16406" fmla="*/ 1951767 h 5873374"/>
              <a:gd name="connsiteX16407" fmla="*/ 3563811 w 5252311"/>
              <a:gd name="connsiteY16407" fmla="*/ 1955137 h 5873374"/>
              <a:gd name="connsiteX16408" fmla="*/ 3555550 w 5252311"/>
              <a:gd name="connsiteY16408" fmla="*/ 1958379 h 5873374"/>
              <a:gd name="connsiteX16409" fmla="*/ 3554978 w 5252311"/>
              <a:gd name="connsiteY16409" fmla="*/ 1954883 h 5873374"/>
              <a:gd name="connsiteX16410" fmla="*/ 3563207 w 5252311"/>
              <a:gd name="connsiteY16410" fmla="*/ 1951767 h 5873374"/>
              <a:gd name="connsiteX16411" fmla="*/ 3509480 w 5252311"/>
              <a:gd name="connsiteY16411" fmla="*/ 1949670 h 5873374"/>
              <a:gd name="connsiteX16412" fmla="*/ 3512912 w 5252311"/>
              <a:gd name="connsiteY16412" fmla="*/ 1951387 h 5873374"/>
              <a:gd name="connsiteX16413" fmla="*/ 3509290 w 5252311"/>
              <a:gd name="connsiteY16413" fmla="*/ 1954948 h 5873374"/>
              <a:gd name="connsiteX16414" fmla="*/ 3505858 w 5252311"/>
              <a:gd name="connsiteY16414" fmla="*/ 1953230 h 5873374"/>
              <a:gd name="connsiteX16415" fmla="*/ 3509480 w 5252311"/>
              <a:gd name="connsiteY16415" fmla="*/ 1949670 h 5873374"/>
              <a:gd name="connsiteX16416" fmla="*/ 3105180 w 5252311"/>
              <a:gd name="connsiteY16416" fmla="*/ 1949332 h 5873374"/>
              <a:gd name="connsiteX16417" fmla="*/ 3098857 w 5252311"/>
              <a:gd name="connsiteY16417" fmla="*/ 1953953 h 5873374"/>
              <a:gd name="connsiteX16418" fmla="*/ 3094345 w 5252311"/>
              <a:gd name="connsiteY16418" fmla="*/ 1962789 h 5873374"/>
              <a:gd name="connsiteX16419" fmla="*/ 3102352 w 5252311"/>
              <a:gd name="connsiteY16419" fmla="*/ 1955159 h 5873374"/>
              <a:gd name="connsiteX16420" fmla="*/ 3105180 w 5252311"/>
              <a:gd name="connsiteY16420" fmla="*/ 1949332 h 5873374"/>
              <a:gd name="connsiteX16421" fmla="*/ 3497526 w 5252311"/>
              <a:gd name="connsiteY16421" fmla="*/ 1946118 h 5873374"/>
              <a:gd name="connsiteX16422" fmla="*/ 3502554 w 5252311"/>
              <a:gd name="connsiteY16422" fmla="*/ 1948017 h 5873374"/>
              <a:gd name="connsiteX16423" fmla="*/ 3488447 w 5252311"/>
              <a:gd name="connsiteY16423" fmla="*/ 1959461 h 5873374"/>
              <a:gd name="connsiteX16424" fmla="*/ 3489209 w 5252311"/>
              <a:gd name="connsiteY16424" fmla="*/ 1952468 h 5873374"/>
              <a:gd name="connsiteX16425" fmla="*/ 3497526 w 5252311"/>
              <a:gd name="connsiteY16425" fmla="*/ 1946118 h 5873374"/>
              <a:gd name="connsiteX16426" fmla="*/ 4412127 w 5252311"/>
              <a:gd name="connsiteY16426" fmla="*/ 1945421 h 5873374"/>
              <a:gd name="connsiteX16427" fmla="*/ 4415559 w 5252311"/>
              <a:gd name="connsiteY16427" fmla="*/ 1947135 h 5873374"/>
              <a:gd name="connsiteX16428" fmla="*/ 4411936 w 5252311"/>
              <a:gd name="connsiteY16428" fmla="*/ 1950693 h 5873374"/>
              <a:gd name="connsiteX16429" fmla="*/ 4408505 w 5252311"/>
              <a:gd name="connsiteY16429" fmla="*/ 1948979 h 5873374"/>
              <a:gd name="connsiteX16430" fmla="*/ 4412127 w 5252311"/>
              <a:gd name="connsiteY16430" fmla="*/ 1945421 h 5873374"/>
              <a:gd name="connsiteX16431" fmla="*/ 4173439 w 5252311"/>
              <a:gd name="connsiteY16431" fmla="*/ 1944032 h 5873374"/>
              <a:gd name="connsiteX16432" fmla="*/ 4162334 w 5252311"/>
              <a:gd name="connsiteY16432" fmla="*/ 1957512 h 5873374"/>
              <a:gd name="connsiteX16433" fmla="*/ 4146956 w 5252311"/>
              <a:gd name="connsiteY16433" fmla="*/ 1975757 h 5873374"/>
              <a:gd name="connsiteX16434" fmla="*/ 4138759 w 5252311"/>
              <a:gd name="connsiteY16434" fmla="*/ 1986120 h 5873374"/>
              <a:gd name="connsiteX16435" fmla="*/ 4143652 w 5252311"/>
              <a:gd name="connsiteY16435" fmla="*/ 1996480 h 5873374"/>
              <a:gd name="connsiteX16436" fmla="*/ 4153946 w 5252311"/>
              <a:gd name="connsiteY16436" fmla="*/ 1993875 h 5873374"/>
              <a:gd name="connsiteX16437" fmla="*/ 4162271 w 5252311"/>
              <a:gd name="connsiteY16437" fmla="*/ 1982433 h 5873374"/>
              <a:gd name="connsiteX16438" fmla="*/ 4182223 w 5252311"/>
              <a:gd name="connsiteY16438" fmla="*/ 1950455 h 5873374"/>
              <a:gd name="connsiteX16439" fmla="*/ 4179682 w 5252311"/>
              <a:gd name="connsiteY16439" fmla="*/ 1953188 h 5873374"/>
              <a:gd name="connsiteX16440" fmla="*/ 4177013 w 5252311"/>
              <a:gd name="connsiteY16440" fmla="*/ 1949245 h 5873374"/>
              <a:gd name="connsiteX16441" fmla="*/ 4173439 w 5252311"/>
              <a:gd name="connsiteY16441" fmla="*/ 1944032 h 5873374"/>
              <a:gd name="connsiteX16442" fmla="*/ 3044654 w 5252311"/>
              <a:gd name="connsiteY16442" fmla="*/ 1943397 h 5873374"/>
              <a:gd name="connsiteX16443" fmla="*/ 3047831 w 5252311"/>
              <a:gd name="connsiteY16443" fmla="*/ 1947021 h 5873374"/>
              <a:gd name="connsiteX16444" fmla="*/ 3042240 w 5252311"/>
              <a:gd name="connsiteY16444" fmla="*/ 1950327 h 5873374"/>
              <a:gd name="connsiteX16445" fmla="*/ 3039062 w 5252311"/>
              <a:gd name="connsiteY16445" fmla="*/ 1946702 h 5873374"/>
              <a:gd name="connsiteX16446" fmla="*/ 3044654 w 5252311"/>
              <a:gd name="connsiteY16446" fmla="*/ 1943397 h 5873374"/>
              <a:gd name="connsiteX16447" fmla="*/ 3936752 w 5252311"/>
              <a:gd name="connsiteY16447" fmla="*/ 1941595 h 5873374"/>
              <a:gd name="connsiteX16448" fmla="*/ 3936880 w 5252311"/>
              <a:gd name="connsiteY16448" fmla="*/ 1948271 h 5873374"/>
              <a:gd name="connsiteX16449" fmla="*/ 3934846 w 5252311"/>
              <a:gd name="connsiteY16449" fmla="*/ 1946108 h 5873374"/>
              <a:gd name="connsiteX16450" fmla="*/ 3936752 w 5252311"/>
              <a:gd name="connsiteY16450" fmla="*/ 1941595 h 5873374"/>
              <a:gd name="connsiteX16451" fmla="*/ 3180488 w 5252311"/>
              <a:gd name="connsiteY16451" fmla="*/ 1938419 h 5873374"/>
              <a:gd name="connsiteX16452" fmla="*/ 3185023 w 5252311"/>
              <a:gd name="connsiteY16452" fmla="*/ 1941361 h 5873374"/>
              <a:gd name="connsiteX16453" fmla="*/ 3187692 w 5252311"/>
              <a:gd name="connsiteY16453" fmla="*/ 1949627 h 5873374"/>
              <a:gd name="connsiteX16454" fmla="*/ 3182863 w 5252311"/>
              <a:gd name="connsiteY16454" fmla="*/ 1946639 h 5873374"/>
              <a:gd name="connsiteX16455" fmla="*/ 3180488 w 5252311"/>
              <a:gd name="connsiteY16455" fmla="*/ 1938419 h 5873374"/>
              <a:gd name="connsiteX16456" fmla="*/ 3400756 w 5252311"/>
              <a:gd name="connsiteY16456" fmla="*/ 1935641 h 5873374"/>
              <a:gd name="connsiteX16457" fmla="*/ 3399167 w 5252311"/>
              <a:gd name="connsiteY16457" fmla="*/ 1944920 h 5873374"/>
              <a:gd name="connsiteX16458" fmla="*/ 3383408 w 5252311"/>
              <a:gd name="connsiteY16458" fmla="*/ 1957446 h 5873374"/>
              <a:gd name="connsiteX16459" fmla="*/ 3363646 w 5252311"/>
              <a:gd name="connsiteY16459" fmla="*/ 1980587 h 5873374"/>
              <a:gd name="connsiteX16460" fmla="*/ 3359897 w 5252311"/>
              <a:gd name="connsiteY16460" fmla="*/ 1986946 h 5873374"/>
              <a:gd name="connsiteX16461" fmla="*/ 3361168 w 5252311"/>
              <a:gd name="connsiteY16461" fmla="*/ 1989995 h 5873374"/>
              <a:gd name="connsiteX16462" fmla="*/ 3369365 w 5252311"/>
              <a:gd name="connsiteY16462" fmla="*/ 1986753 h 5873374"/>
              <a:gd name="connsiteX16463" fmla="*/ 3374957 w 5252311"/>
              <a:gd name="connsiteY16463" fmla="*/ 1983451 h 5873374"/>
              <a:gd name="connsiteX16464" fmla="*/ 3370636 w 5252311"/>
              <a:gd name="connsiteY16464" fmla="*/ 1991715 h 5873374"/>
              <a:gd name="connsiteX16465" fmla="*/ 3358626 w 5252311"/>
              <a:gd name="connsiteY16465" fmla="*/ 1998136 h 5873374"/>
              <a:gd name="connsiteX16466" fmla="*/ 3349730 w 5252311"/>
              <a:gd name="connsiteY16466" fmla="*/ 2001697 h 5873374"/>
              <a:gd name="connsiteX16467" fmla="*/ 3351636 w 5252311"/>
              <a:gd name="connsiteY16467" fmla="*/ 2007354 h 5873374"/>
              <a:gd name="connsiteX16468" fmla="*/ 3348777 w 5252311"/>
              <a:gd name="connsiteY16468" fmla="*/ 2013075 h 5873374"/>
              <a:gd name="connsiteX16469" fmla="*/ 3329396 w 5252311"/>
              <a:gd name="connsiteY16469" fmla="*/ 2036974 h 5873374"/>
              <a:gd name="connsiteX16470" fmla="*/ 3324566 w 5252311"/>
              <a:gd name="connsiteY16470" fmla="*/ 2062281 h 5873374"/>
              <a:gd name="connsiteX16471" fmla="*/ 3329713 w 5252311"/>
              <a:gd name="connsiteY16471" fmla="*/ 2066346 h 5873374"/>
              <a:gd name="connsiteX16472" fmla="*/ 3333335 w 5252311"/>
              <a:gd name="connsiteY16472" fmla="*/ 2068955 h 5873374"/>
              <a:gd name="connsiteX16473" fmla="*/ 3336449 w 5252311"/>
              <a:gd name="connsiteY16473" fmla="*/ 2066093 h 5873374"/>
              <a:gd name="connsiteX16474" fmla="*/ 3340516 w 5252311"/>
              <a:gd name="connsiteY16474" fmla="*/ 2056239 h 5873374"/>
              <a:gd name="connsiteX16475" fmla="*/ 3341088 w 5252311"/>
              <a:gd name="connsiteY16475" fmla="*/ 2045304 h 5873374"/>
              <a:gd name="connsiteX16476" fmla="*/ 3350111 w 5252311"/>
              <a:gd name="connsiteY16476" fmla="*/ 2037802 h 5873374"/>
              <a:gd name="connsiteX16477" fmla="*/ 3359071 w 5252311"/>
              <a:gd name="connsiteY16477" fmla="*/ 2032399 h 5873374"/>
              <a:gd name="connsiteX16478" fmla="*/ 3366696 w 5252311"/>
              <a:gd name="connsiteY16478" fmla="*/ 2025280 h 5873374"/>
              <a:gd name="connsiteX16479" fmla="*/ 3372161 w 5252311"/>
              <a:gd name="connsiteY16479" fmla="*/ 2020000 h 5873374"/>
              <a:gd name="connsiteX16480" fmla="*/ 3375592 w 5252311"/>
              <a:gd name="connsiteY16480" fmla="*/ 2012758 h 5873374"/>
              <a:gd name="connsiteX16481" fmla="*/ 3381121 w 5252311"/>
              <a:gd name="connsiteY16481" fmla="*/ 2004683 h 5873374"/>
              <a:gd name="connsiteX16482" fmla="*/ 3398850 w 5252311"/>
              <a:gd name="connsiteY16482" fmla="*/ 1971306 h 5873374"/>
              <a:gd name="connsiteX16483" fmla="*/ 3411241 w 5252311"/>
              <a:gd name="connsiteY16483" fmla="*/ 1963104 h 5873374"/>
              <a:gd name="connsiteX16484" fmla="*/ 3412511 w 5252311"/>
              <a:gd name="connsiteY16484" fmla="*/ 1956622 h 5873374"/>
              <a:gd name="connsiteX16485" fmla="*/ 3409207 w 5252311"/>
              <a:gd name="connsiteY16485" fmla="*/ 1950007 h 5873374"/>
              <a:gd name="connsiteX16486" fmla="*/ 3406284 w 5252311"/>
              <a:gd name="connsiteY16486" fmla="*/ 1939009 h 5873374"/>
              <a:gd name="connsiteX16487" fmla="*/ 3400756 w 5252311"/>
              <a:gd name="connsiteY16487" fmla="*/ 1935641 h 5873374"/>
              <a:gd name="connsiteX16488" fmla="*/ 3538139 w 5252311"/>
              <a:gd name="connsiteY16488" fmla="*/ 1934859 h 5873374"/>
              <a:gd name="connsiteX16489" fmla="*/ 3541571 w 5252311"/>
              <a:gd name="connsiteY16489" fmla="*/ 1936574 h 5873374"/>
              <a:gd name="connsiteX16490" fmla="*/ 3537949 w 5252311"/>
              <a:gd name="connsiteY16490" fmla="*/ 1940134 h 5873374"/>
              <a:gd name="connsiteX16491" fmla="*/ 3534517 w 5252311"/>
              <a:gd name="connsiteY16491" fmla="*/ 1938417 h 5873374"/>
              <a:gd name="connsiteX16492" fmla="*/ 3538139 w 5252311"/>
              <a:gd name="connsiteY16492" fmla="*/ 1934859 h 5873374"/>
              <a:gd name="connsiteX16493" fmla="*/ 3112583 w 5252311"/>
              <a:gd name="connsiteY16493" fmla="*/ 1933350 h 5873374"/>
              <a:gd name="connsiteX16494" fmla="*/ 3108071 w 5252311"/>
              <a:gd name="connsiteY16494" fmla="*/ 1937543 h 5873374"/>
              <a:gd name="connsiteX16495" fmla="*/ 3110104 w 5252311"/>
              <a:gd name="connsiteY16495" fmla="*/ 1939579 h 5873374"/>
              <a:gd name="connsiteX16496" fmla="*/ 3112583 w 5252311"/>
              <a:gd name="connsiteY16496" fmla="*/ 1933350 h 5873374"/>
              <a:gd name="connsiteX16497" fmla="*/ 4290503 w 5252311"/>
              <a:gd name="connsiteY16497" fmla="*/ 1932794 h 5873374"/>
              <a:gd name="connsiteX16498" fmla="*/ 4283831 w 5252311"/>
              <a:gd name="connsiteY16498" fmla="*/ 1938375 h 5873374"/>
              <a:gd name="connsiteX16499" fmla="*/ 4283513 w 5252311"/>
              <a:gd name="connsiteY16499" fmla="*/ 1947654 h 5873374"/>
              <a:gd name="connsiteX16500" fmla="*/ 4290503 w 5252311"/>
              <a:gd name="connsiteY16500" fmla="*/ 1939327 h 5873374"/>
              <a:gd name="connsiteX16501" fmla="*/ 4290503 w 5252311"/>
              <a:gd name="connsiteY16501" fmla="*/ 1932794 h 5873374"/>
              <a:gd name="connsiteX16502" fmla="*/ 3039571 w 5252311"/>
              <a:gd name="connsiteY16502" fmla="*/ 1932653 h 5873374"/>
              <a:gd name="connsiteX16503" fmla="*/ 3043002 w 5252311"/>
              <a:gd name="connsiteY16503" fmla="*/ 1934368 h 5873374"/>
              <a:gd name="connsiteX16504" fmla="*/ 3039380 w 5252311"/>
              <a:gd name="connsiteY16504" fmla="*/ 1937931 h 5873374"/>
              <a:gd name="connsiteX16505" fmla="*/ 3035949 w 5252311"/>
              <a:gd name="connsiteY16505" fmla="*/ 1936208 h 5873374"/>
              <a:gd name="connsiteX16506" fmla="*/ 3039571 w 5252311"/>
              <a:gd name="connsiteY16506" fmla="*/ 1932653 h 5873374"/>
              <a:gd name="connsiteX16507" fmla="*/ 4317827 w 5252311"/>
              <a:gd name="connsiteY16507" fmla="*/ 1932204 h 5873374"/>
              <a:gd name="connsiteX16508" fmla="*/ 4308740 w 5252311"/>
              <a:gd name="connsiteY16508" fmla="*/ 1940091 h 5873374"/>
              <a:gd name="connsiteX16509" fmla="*/ 4303784 w 5252311"/>
              <a:gd name="connsiteY16509" fmla="*/ 1952106 h 5873374"/>
              <a:gd name="connsiteX16510" fmla="*/ 4313126 w 5252311"/>
              <a:gd name="connsiteY16510" fmla="*/ 1941361 h 5873374"/>
              <a:gd name="connsiteX16511" fmla="*/ 3299339 w 5252311"/>
              <a:gd name="connsiteY16511" fmla="*/ 1930297 h 5873374"/>
              <a:gd name="connsiteX16512" fmla="*/ 3290824 w 5252311"/>
              <a:gd name="connsiteY16512" fmla="*/ 1937738 h 5873374"/>
              <a:gd name="connsiteX16513" fmla="*/ 3283834 w 5252311"/>
              <a:gd name="connsiteY16513" fmla="*/ 1946764 h 5873374"/>
              <a:gd name="connsiteX16514" fmla="*/ 3292349 w 5252311"/>
              <a:gd name="connsiteY16514" fmla="*/ 1939327 h 5873374"/>
              <a:gd name="connsiteX16515" fmla="*/ 3299339 w 5252311"/>
              <a:gd name="connsiteY16515" fmla="*/ 1930297 h 5873374"/>
              <a:gd name="connsiteX16516" fmla="*/ 3064671 w 5252311"/>
              <a:gd name="connsiteY16516" fmla="*/ 1926548 h 5873374"/>
              <a:gd name="connsiteX16517" fmla="*/ 3062383 w 5252311"/>
              <a:gd name="connsiteY16517" fmla="*/ 1941614 h 5873374"/>
              <a:gd name="connsiteX16518" fmla="*/ 3059651 w 5252311"/>
              <a:gd name="connsiteY16518" fmla="*/ 1934812 h 5873374"/>
              <a:gd name="connsiteX16519" fmla="*/ 3064671 w 5252311"/>
              <a:gd name="connsiteY16519" fmla="*/ 1926548 h 5873374"/>
              <a:gd name="connsiteX16520" fmla="*/ 4118235 w 5252311"/>
              <a:gd name="connsiteY16520" fmla="*/ 1926038 h 5873374"/>
              <a:gd name="connsiteX16521" fmla="*/ 4112515 w 5252311"/>
              <a:gd name="connsiteY16521" fmla="*/ 1929347 h 5873374"/>
              <a:gd name="connsiteX16522" fmla="*/ 4113786 w 5252311"/>
              <a:gd name="connsiteY16522" fmla="*/ 1932906 h 5873374"/>
              <a:gd name="connsiteX16523" fmla="*/ 4119505 w 5252311"/>
              <a:gd name="connsiteY16523" fmla="*/ 1929598 h 5873374"/>
              <a:gd name="connsiteX16524" fmla="*/ 4118235 w 5252311"/>
              <a:gd name="connsiteY16524" fmla="*/ 1926038 h 5873374"/>
              <a:gd name="connsiteX16525" fmla="*/ 3503380 w 5252311"/>
              <a:gd name="connsiteY16525" fmla="*/ 1924876 h 5873374"/>
              <a:gd name="connsiteX16526" fmla="*/ 3506748 w 5252311"/>
              <a:gd name="connsiteY16526" fmla="*/ 1928500 h 5873374"/>
              <a:gd name="connsiteX16527" fmla="*/ 3503126 w 5252311"/>
              <a:gd name="connsiteY16527" fmla="*/ 1931868 h 5873374"/>
              <a:gd name="connsiteX16528" fmla="*/ 3499758 w 5252311"/>
              <a:gd name="connsiteY16528" fmla="*/ 1928246 h 5873374"/>
              <a:gd name="connsiteX16529" fmla="*/ 3503380 w 5252311"/>
              <a:gd name="connsiteY16529" fmla="*/ 1924876 h 5873374"/>
              <a:gd name="connsiteX16530" fmla="*/ 3938785 w 5252311"/>
              <a:gd name="connsiteY16530" fmla="*/ 1924811 h 5873374"/>
              <a:gd name="connsiteX16531" fmla="*/ 3942154 w 5252311"/>
              <a:gd name="connsiteY16531" fmla="*/ 1928242 h 5873374"/>
              <a:gd name="connsiteX16532" fmla="*/ 3938468 w 5252311"/>
              <a:gd name="connsiteY16532" fmla="*/ 1933583 h 5873374"/>
              <a:gd name="connsiteX16533" fmla="*/ 3935100 w 5252311"/>
              <a:gd name="connsiteY16533" fmla="*/ 1930152 h 5873374"/>
              <a:gd name="connsiteX16534" fmla="*/ 3938785 w 5252311"/>
              <a:gd name="connsiteY16534" fmla="*/ 1924811 h 5873374"/>
              <a:gd name="connsiteX16535" fmla="*/ 3626275 w 5252311"/>
              <a:gd name="connsiteY16535" fmla="*/ 1924049 h 5873374"/>
              <a:gd name="connsiteX16536" fmla="*/ 3629707 w 5252311"/>
              <a:gd name="connsiteY16536" fmla="*/ 1925765 h 5873374"/>
              <a:gd name="connsiteX16537" fmla="*/ 3626085 w 5252311"/>
              <a:gd name="connsiteY16537" fmla="*/ 1929325 h 5873374"/>
              <a:gd name="connsiteX16538" fmla="*/ 3622653 w 5252311"/>
              <a:gd name="connsiteY16538" fmla="*/ 1927609 h 5873374"/>
              <a:gd name="connsiteX16539" fmla="*/ 3626275 w 5252311"/>
              <a:gd name="connsiteY16539" fmla="*/ 1924049 h 5873374"/>
              <a:gd name="connsiteX16540" fmla="*/ 3861 w 5252311"/>
              <a:gd name="connsiteY16540" fmla="*/ 1919969 h 5873374"/>
              <a:gd name="connsiteX16541" fmla="*/ 11820 w 5252311"/>
              <a:gd name="connsiteY16541" fmla="*/ 1922985 h 5873374"/>
              <a:gd name="connsiteX16542" fmla="*/ 24973 w 5252311"/>
              <a:gd name="connsiteY16542" fmla="*/ 1928708 h 5873374"/>
              <a:gd name="connsiteX16543" fmla="*/ 33806 w 5252311"/>
              <a:gd name="connsiteY16543" fmla="*/ 1932204 h 5873374"/>
              <a:gd name="connsiteX16544" fmla="*/ 101096 w 5252311"/>
              <a:gd name="connsiteY16544" fmla="*/ 1955794 h 5873374"/>
              <a:gd name="connsiteX16545" fmla="*/ 123590 w 5252311"/>
              <a:gd name="connsiteY16545" fmla="*/ 1965144 h 5873374"/>
              <a:gd name="connsiteX16546" fmla="*/ 191644 w 5252311"/>
              <a:gd name="connsiteY16546" fmla="*/ 2005956 h 5873374"/>
              <a:gd name="connsiteX16547" fmla="*/ 186242 w 5252311"/>
              <a:gd name="connsiteY16547" fmla="*/ 2054015 h 5873374"/>
              <a:gd name="connsiteX16548" fmla="*/ 176012 w 5252311"/>
              <a:gd name="connsiteY16548" fmla="*/ 2069780 h 5873374"/>
              <a:gd name="connsiteX16549" fmla="*/ 169849 w 5252311"/>
              <a:gd name="connsiteY16549" fmla="*/ 2084339 h 5873374"/>
              <a:gd name="connsiteX16550" fmla="*/ 165846 w 5252311"/>
              <a:gd name="connsiteY16550" fmla="*/ 2097564 h 5873374"/>
              <a:gd name="connsiteX16551" fmla="*/ 162097 w 5252311"/>
              <a:gd name="connsiteY16551" fmla="*/ 2103603 h 5873374"/>
              <a:gd name="connsiteX16552" fmla="*/ 155488 w 5252311"/>
              <a:gd name="connsiteY16552" fmla="*/ 2116891 h 5873374"/>
              <a:gd name="connsiteX16553" fmla="*/ 150087 w 5252311"/>
              <a:gd name="connsiteY16553" fmla="*/ 2126173 h 5873374"/>
              <a:gd name="connsiteX16554" fmla="*/ 152057 w 5252311"/>
              <a:gd name="connsiteY16554" fmla="*/ 2139646 h 5873374"/>
              <a:gd name="connsiteX16555" fmla="*/ 157458 w 5252311"/>
              <a:gd name="connsiteY16555" fmla="*/ 2165143 h 5873374"/>
              <a:gd name="connsiteX16556" fmla="*/ 155361 w 5252311"/>
              <a:gd name="connsiteY16556" fmla="*/ 2186120 h 5873374"/>
              <a:gd name="connsiteX16557" fmla="*/ 157966 w 5252311"/>
              <a:gd name="connsiteY16557" fmla="*/ 2200296 h 5873374"/>
              <a:gd name="connsiteX16558" fmla="*/ 168896 w 5252311"/>
              <a:gd name="connsiteY16558" fmla="*/ 2209452 h 5873374"/>
              <a:gd name="connsiteX16559" fmla="*/ 180142 w 5252311"/>
              <a:gd name="connsiteY16559" fmla="*/ 2203729 h 5873374"/>
              <a:gd name="connsiteX16560" fmla="*/ 174931 w 5252311"/>
              <a:gd name="connsiteY16560" fmla="*/ 2197372 h 5873374"/>
              <a:gd name="connsiteX16561" fmla="*/ 166798 w 5252311"/>
              <a:gd name="connsiteY16561" fmla="*/ 2191779 h 5873374"/>
              <a:gd name="connsiteX16562" fmla="*/ 188848 w 5252311"/>
              <a:gd name="connsiteY16562" fmla="*/ 2182497 h 5873374"/>
              <a:gd name="connsiteX16563" fmla="*/ 202510 w 5252311"/>
              <a:gd name="connsiteY16563" fmla="*/ 2183258 h 5873374"/>
              <a:gd name="connsiteX16564" fmla="*/ 206005 w 5252311"/>
              <a:gd name="connsiteY16564" fmla="*/ 2193112 h 5873374"/>
              <a:gd name="connsiteX16565" fmla="*/ 196219 w 5252311"/>
              <a:gd name="connsiteY16565" fmla="*/ 2200931 h 5873374"/>
              <a:gd name="connsiteX16566" fmla="*/ 206259 w 5252311"/>
              <a:gd name="connsiteY16566" fmla="*/ 2205513 h 5873374"/>
              <a:gd name="connsiteX16567" fmla="*/ 202446 w 5252311"/>
              <a:gd name="connsiteY16567" fmla="*/ 2213773 h 5873374"/>
              <a:gd name="connsiteX16568" fmla="*/ 186369 w 5252311"/>
              <a:gd name="connsiteY16568" fmla="*/ 2215682 h 5873374"/>
              <a:gd name="connsiteX16569" fmla="*/ 188657 w 5252311"/>
              <a:gd name="connsiteY16569" fmla="*/ 2225091 h 5873374"/>
              <a:gd name="connsiteX16570" fmla="*/ 186115 w 5252311"/>
              <a:gd name="connsiteY16570" fmla="*/ 2227504 h 5873374"/>
              <a:gd name="connsiteX16571" fmla="*/ 156378 w 5252311"/>
              <a:gd name="connsiteY16571" fmla="*/ 2238121 h 5873374"/>
              <a:gd name="connsiteX16572" fmla="*/ 166290 w 5252311"/>
              <a:gd name="connsiteY16572" fmla="*/ 2242697 h 5873374"/>
              <a:gd name="connsiteX16573" fmla="*/ 203209 w 5252311"/>
              <a:gd name="connsiteY16573" fmla="*/ 2242252 h 5873374"/>
              <a:gd name="connsiteX16574" fmla="*/ 206449 w 5252311"/>
              <a:gd name="connsiteY16574" fmla="*/ 2253252 h 5873374"/>
              <a:gd name="connsiteX16575" fmla="*/ 229197 w 5252311"/>
              <a:gd name="connsiteY16575" fmla="*/ 2251602 h 5873374"/>
              <a:gd name="connsiteX16576" fmla="*/ 234408 w 5252311"/>
              <a:gd name="connsiteY16576" fmla="*/ 2253572 h 5873374"/>
              <a:gd name="connsiteX16577" fmla="*/ 220746 w 5252311"/>
              <a:gd name="connsiteY16577" fmla="*/ 2262216 h 5873374"/>
              <a:gd name="connsiteX16578" fmla="*/ 193486 w 5252311"/>
              <a:gd name="connsiteY16578" fmla="*/ 2268257 h 5873374"/>
              <a:gd name="connsiteX16579" fmla="*/ 189610 w 5252311"/>
              <a:gd name="connsiteY16579" fmla="*/ 2278680 h 5873374"/>
              <a:gd name="connsiteX16580" fmla="*/ 189547 w 5252311"/>
              <a:gd name="connsiteY16580" fmla="*/ 2285549 h 5873374"/>
              <a:gd name="connsiteX16581" fmla="*/ 190055 w 5252311"/>
              <a:gd name="connsiteY16581" fmla="*/ 2291206 h 5873374"/>
              <a:gd name="connsiteX16582" fmla="*/ 186814 w 5252311"/>
              <a:gd name="connsiteY16582" fmla="*/ 2302711 h 5873374"/>
              <a:gd name="connsiteX16583" fmla="*/ 183129 w 5252311"/>
              <a:gd name="connsiteY16583" fmla="*/ 2313008 h 5873374"/>
              <a:gd name="connsiteX16584" fmla="*/ 180968 w 5252311"/>
              <a:gd name="connsiteY16584" fmla="*/ 2324070 h 5873374"/>
              <a:gd name="connsiteX16585" fmla="*/ 174106 w 5252311"/>
              <a:gd name="connsiteY16585" fmla="*/ 2319938 h 5873374"/>
              <a:gd name="connsiteX16586" fmla="*/ 168832 w 5252311"/>
              <a:gd name="connsiteY16586" fmla="*/ 2320130 h 5873374"/>
              <a:gd name="connsiteX16587" fmla="*/ 156441 w 5252311"/>
              <a:gd name="connsiteY16587" fmla="*/ 2322164 h 5873374"/>
              <a:gd name="connsiteX16588" fmla="*/ 150341 w 5252311"/>
              <a:gd name="connsiteY16588" fmla="*/ 2326869 h 5873374"/>
              <a:gd name="connsiteX16589" fmla="*/ 164511 w 5252311"/>
              <a:gd name="connsiteY16589" fmla="*/ 2332270 h 5873374"/>
              <a:gd name="connsiteX16590" fmla="*/ 178617 w 5252311"/>
              <a:gd name="connsiteY16590" fmla="*/ 2334940 h 5873374"/>
              <a:gd name="connsiteX16591" fmla="*/ 185861 w 5252311"/>
              <a:gd name="connsiteY16591" fmla="*/ 2338373 h 5873374"/>
              <a:gd name="connsiteX16592" fmla="*/ 191262 w 5252311"/>
              <a:gd name="connsiteY16592" fmla="*/ 2343142 h 5873374"/>
              <a:gd name="connsiteX16593" fmla="*/ 203971 w 5252311"/>
              <a:gd name="connsiteY16593" fmla="*/ 2347591 h 5873374"/>
              <a:gd name="connsiteX16594" fmla="*/ 229134 w 5252311"/>
              <a:gd name="connsiteY16594" fmla="*/ 2350831 h 5873374"/>
              <a:gd name="connsiteX16595" fmla="*/ 224114 w 5252311"/>
              <a:gd name="connsiteY16595" fmla="*/ 2353823 h 5873374"/>
              <a:gd name="connsiteX16596" fmla="*/ 193359 w 5252311"/>
              <a:gd name="connsiteY16596" fmla="*/ 2373081 h 5873374"/>
              <a:gd name="connsiteX16597" fmla="*/ 198189 w 5252311"/>
              <a:gd name="connsiteY16597" fmla="*/ 2376263 h 5873374"/>
              <a:gd name="connsiteX16598" fmla="*/ 201048 w 5252311"/>
              <a:gd name="connsiteY16598" fmla="*/ 2380079 h 5873374"/>
              <a:gd name="connsiteX16599" fmla="*/ 209117 w 5252311"/>
              <a:gd name="connsiteY16599" fmla="*/ 2384402 h 5873374"/>
              <a:gd name="connsiteX16600" fmla="*/ 225321 w 5252311"/>
              <a:gd name="connsiteY16600" fmla="*/ 2391458 h 5873374"/>
              <a:gd name="connsiteX16601" fmla="*/ 223351 w 5252311"/>
              <a:gd name="connsiteY16601" fmla="*/ 2394887 h 5873374"/>
              <a:gd name="connsiteX16602" fmla="*/ 202764 w 5252311"/>
              <a:gd name="connsiteY16602" fmla="*/ 2400486 h 5873374"/>
              <a:gd name="connsiteX16603" fmla="*/ 199078 w 5252311"/>
              <a:gd name="connsiteY16603" fmla="*/ 2405635 h 5873374"/>
              <a:gd name="connsiteX16604" fmla="*/ 200286 w 5252311"/>
              <a:gd name="connsiteY16604" fmla="*/ 2421082 h 5873374"/>
              <a:gd name="connsiteX16605" fmla="*/ 214455 w 5252311"/>
              <a:gd name="connsiteY16605" fmla="*/ 2420574 h 5873374"/>
              <a:gd name="connsiteX16606" fmla="*/ 225067 w 5252311"/>
              <a:gd name="connsiteY16606" fmla="*/ 2414849 h 5873374"/>
              <a:gd name="connsiteX16607" fmla="*/ 225385 w 5252311"/>
              <a:gd name="connsiteY16607" fmla="*/ 2425532 h 5873374"/>
              <a:gd name="connsiteX16608" fmla="*/ 207276 w 5252311"/>
              <a:gd name="connsiteY16608" fmla="*/ 2435957 h 5873374"/>
              <a:gd name="connsiteX16609" fmla="*/ 195520 w 5252311"/>
              <a:gd name="connsiteY16609" fmla="*/ 2445363 h 5873374"/>
              <a:gd name="connsiteX16610" fmla="*/ 197426 w 5252311"/>
              <a:gd name="connsiteY16610" fmla="*/ 2459986 h 5873374"/>
              <a:gd name="connsiteX16611" fmla="*/ 199523 w 5252311"/>
              <a:gd name="connsiteY16611" fmla="*/ 2462529 h 5873374"/>
              <a:gd name="connsiteX16612" fmla="*/ 213947 w 5252311"/>
              <a:gd name="connsiteY16612" fmla="*/ 2479184 h 5873374"/>
              <a:gd name="connsiteX16613" fmla="*/ 218142 w 5252311"/>
              <a:gd name="connsiteY16613" fmla="*/ 2484780 h 5873374"/>
              <a:gd name="connsiteX16614" fmla="*/ 215790 w 5252311"/>
              <a:gd name="connsiteY16614" fmla="*/ 2490694 h 5873374"/>
              <a:gd name="connsiteX16615" fmla="*/ 213756 w 5252311"/>
              <a:gd name="connsiteY16615" fmla="*/ 2497814 h 5873374"/>
              <a:gd name="connsiteX16616" fmla="*/ 210326 w 5252311"/>
              <a:gd name="connsiteY16616" fmla="*/ 2500864 h 5873374"/>
              <a:gd name="connsiteX16617" fmla="*/ 204480 w 5252311"/>
              <a:gd name="connsiteY16617" fmla="*/ 2497113 h 5873374"/>
              <a:gd name="connsiteX16618" fmla="*/ 202700 w 5252311"/>
              <a:gd name="connsiteY16618" fmla="*/ 2493553 h 5873374"/>
              <a:gd name="connsiteX16619" fmla="*/ 200413 w 5252311"/>
              <a:gd name="connsiteY16619" fmla="*/ 2498770 h 5873374"/>
              <a:gd name="connsiteX16620" fmla="*/ 195011 w 5252311"/>
              <a:gd name="connsiteY16620" fmla="*/ 2507604 h 5873374"/>
              <a:gd name="connsiteX16621" fmla="*/ 198189 w 5252311"/>
              <a:gd name="connsiteY16621" fmla="*/ 2526041 h 5873374"/>
              <a:gd name="connsiteX16622" fmla="*/ 206386 w 5252311"/>
              <a:gd name="connsiteY16622" fmla="*/ 2536596 h 5873374"/>
              <a:gd name="connsiteX16623" fmla="*/ 210389 w 5252311"/>
              <a:gd name="connsiteY16623" fmla="*/ 2543081 h 5873374"/>
              <a:gd name="connsiteX16624" fmla="*/ 212168 w 5252311"/>
              <a:gd name="connsiteY16624" fmla="*/ 2547341 h 5873374"/>
              <a:gd name="connsiteX16625" fmla="*/ 207403 w 5252311"/>
              <a:gd name="connsiteY16625" fmla="*/ 2560502 h 5873374"/>
              <a:gd name="connsiteX16626" fmla="*/ 189420 w 5252311"/>
              <a:gd name="connsiteY16626" fmla="*/ 2584469 h 5873374"/>
              <a:gd name="connsiteX16627" fmla="*/ 187323 w 5252311"/>
              <a:gd name="connsiteY16627" fmla="*/ 2588282 h 5873374"/>
              <a:gd name="connsiteX16628" fmla="*/ 181540 w 5252311"/>
              <a:gd name="connsiteY16628" fmla="*/ 2597183 h 5873374"/>
              <a:gd name="connsiteX16629" fmla="*/ 175122 w 5252311"/>
              <a:gd name="connsiteY16629" fmla="*/ 2608880 h 5873374"/>
              <a:gd name="connsiteX16630" fmla="*/ 171755 w 5252311"/>
              <a:gd name="connsiteY16630" fmla="*/ 2615432 h 5873374"/>
              <a:gd name="connsiteX16631" fmla="*/ 170040 w 5252311"/>
              <a:gd name="connsiteY16631" fmla="*/ 2624519 h 5873374"/>
              <a:gd name="connsiteX16632" fmla="*/ 162923 w 5252311"/>
              <a:gd name="connsiteY16632" fmla="*/ 2632535 h 5873374"/>
              <a:gd name="connsiteX16633" fmla="*/ 151929 w 5252311"/>
              <a:gd name="connsiteY16633" fmla="*/ 2640545 h 5873374"/>
              <a:gd name="connsiteX16634" fmla="*/ 144622 w 5252311"/>
              <a:gd name="connsiteY16634" fmla="*/ 2648683 h 5873374"/>
              <a:gd name="connsiteX16635" fmla="*/ 137188 w 5252311"/>
              <a:gd name="connsiteY16635" fmla="*/ 2659488 h 5873374"/>
              <a:gd name="connsiteX16636" fmla="*/ 131533 w 5252311"/>
              <a:gd name="connsiteY16636" fmla="*/ 2670171 h 5873374"/>
              <a:gd name="connsiteX16637" fmla="*/ 126004 w 5252311"/>
              <a:gd name="connsiteY16637" fmla="*/ 2677865 h 5873374"/>
              <a:gd name="connsiteX16638" fmla="*/ 119841 w 5252311"/>
              <a:gd name="connsiteY16638" fmla="*/ 2687849 h 5873374"/>
              <a:gd name="connsiteX16639" fmla="*/ 113423 w 5252311"/>
              <a:gd name="connsiteY16639" fmla="*/ 2704628 h 5873374"/>
              <a:gd name="connsiteX16640" fmla="*/ 108848 w 5252311"/>
              <a:gd name="connsiteY16640" fmla="*/ 2714992 h 5873374"/>
              <a:gd name="connsiteX16641" fmla="*/ 100461 w 5252311"/>
              <a:gd name="connsiteY16641" fmla="*/ 2734701 h 5873374"/>
              <a:gd name="connsiteX16642" fmla="*/ 108976 w 5252311"/>
              <a:gd name="connsiteY16642" fmla="*/ 2726754 h 5873374"/>
              <a:gd name="connsiteX16643" fmla="*/ 120285 w 5252311"/>
              <a:gd name="connsiteY16643" fmla="*/ 2714359 h 5873374"/>
              <a:gd name="connsiteX16644" fmla="*/ 124988 w 5252311"/>
              <a:gd name="connsiteY16644" fmla="*/ 2706474 h 5873374"/>
              <a:gd name="connsiteX16645" fmla="*/ 128800 w 5252311"/>
              <a:gd name="connsiteY16645" fmla="*/ 2703613 h 5873374"/>
              <a:gd name="connsiteX16646" fmla="*/ 130071 w 5252311"/>
              <a:gd name="connsiteY16646" fmla="*/ 2711562 h 5873374"/>
              <a:gd name="connsiteX16647" fmla="*/ 143097 w 5252311"/>
              <a:gd name="connsiteY16647" fmla="*/ 2730378 h 5873374"/>
              <a:gd name="connsiteX16648" fmla="*/ 141826 w 5252311"/>
              <a:gd name="connsiteY16648" fmla="*/ 2726881 h 5873374"/>
              <a:gd name="connsiteX16649" fmla="*/ 155107 w 5252311"/>
              <a:gd name="connsiteY16649" fmla="*/ 2718298 h 5873374"/>
              <a:gd name="connsiteX16650" fmla="*/ 152946 w 5252311"/>
              <a:gd name="connsiteY16650" fmla="*/ 2729106 h 5873374"/>
              <a:gd name="connsiteX16651" fmla="*/ 135600 w 5252311"/>
              <a:gd name="connsiteY16651" fmla="*/ 2732732 h 5873374"/>
              <a:gd name="connsiteX16652" fmla="*/ 127847 w 5252311"/>
              <a:gd name="connsiteY16652" fmla="*/ 2723643 h 5873374"/>
              <a:gd name="connsiteX16653" fmla="*/ 122637 w 5252311"/>
              <a:gd name="connsiteY16653" fmla="*/ 2722688 h 5873374"/>
              <a:gd name="connsiteX16654" fmla="*/ 120857 w 5252311"/>
              <a:gd name="connsiteY16654" fmla="*/ 2742270 h 5873374"/>
              <a:gd name="connsiteX16655" fmla="*/ 118697 w 5252311"/>
              <a:gd name="connsiteY16655" fmla="*/ 2747798 h 5873374"/>
              <a:gd name="connsiteX16656" fmla="*/ 114059 w 5252311"/>
              <a:gd name="connsiteY16656" fmla="*/ 2760260 h 5873374"/>
              <a:gd name="connsiteX16657" fmla="*/ 110246 w 5252311"/>
              <a:gd name="connsiteY16657" fmla="*/ 2783149 h 5873374"/>
              <a:gd name="connsiteX16658" fmla="*/ 103511 w 5252311"/>
              <a:gd name="connsiteY16658" fmla="*/ 2789057 h 5873374"/>
              <a:gd name="connsiteX16659" fmla="*/ 93979 w 5252311"/>
              <a:gd name="connsiteY16659" fmla="*/ 2786259 h 5873374"/>
              <a:gd name="connsiteX16660" fmla="*/ 87499 w 5252311"/>
              <a:gd name="connsiteY16660" fmla="*/ 2794782 h 5873374"/>
              <a:gd name="connsiteX16661" fmla="*/ 84194 w 5252311"/>
              <a:gd name="connsiteY16661" fmla="*/ 2798339 h 5873374"/>
              <a:gd name="connsiteX16662" fmla="*/ 82224 w 5252311"/>
              <a:gd name="connsiteY16662" fmla="*/ 2804452 h 5873374"/>
              <a:gd name="connsiteX16663" fmla="*/ 83686 w 5252311"/>
              <a:gd name="connsiteY16663" fmla="*/ 2808073 h 5873374"/>
              <a:gd name="connsiteX16664" fmla="*/ 97601 w 5252311"/>
              <a:gd name="connsiteY16664" fmla="*/ 2821483 h 5873374"/>
              <a:gd name="connsiteX16665" fmla="*/ 92454 w 5252311"/>
              <a:gd name="connsiteY16665" fmla="*/ 2826890 h 5873374"/>
              <a:gd name="connsiteX16666" fmla="*/ 66403 w 5252311"/>
              <a:gd name="connsiteY16666" fmla="*/ 2867770 h 5873374"/>
              <a:gd name="connsiteX16667" fmla="*/ 55030 w 5252311"/>
              <a:gd name="connsiteY16667" fmla="*/ 2881438 h 5873374"/>
              <a:gd name="connsiteX16668" fmla="*/ 45371 w 5252311"/>
              <a:gd name="connsiteY16668" fmla="*/ 2896562 h 5873374"/>
              <a:gd name="connsiteX16669" fmla="*/ 40160 w 5252311"/>
              <a:gd name="connsiteY16669" fmla="*/ 2905142 h 5873374"/>
              <a:gd name="connsiteX16670" fmla="*/ 33107 w 5252311"/>
              <a:gd name="connsiteY16670" fmla="*/ 2915635 h 5873374"/>
              <a:gd name="connsiteX16671" fmla="*/ 30311 w 5252311"/>
              <a:gd name="connsiteY16671" fmla="*/ 2924472 h 5873374"/>
              <a:gd name="connsiteX16672" fmla="*/ 30374 w 5252311"/>
              <a:gd name="connsiteY16672" fmla="*/ 2941885 h 5873374"/>
              <a:gd name="connsiteX16673" fmla="*/ 27515 w 5252311"/>
              <a:gd name="connsiteY16673" fmla="*/ 2942650 h 5873374"/>
              <a:gd name="connsiteX16674" fmla="*/ 19191 w 5252311"/>
              <a:gd name="connsiteY16674" fmla="*/ 2945515 h 5873374"/>
              <a:gd name="connsiteX16675" fmla="*/ 13727 w 5252311"/>
              <a:gd name="connsiteY16675" fmla="*/ 2950600 h 5873374"/>
              <a:gd name="connsiteX16676" fmla="*/ 12647 w 5252311"/>
              <a:gd name="connsiteY16676" fmla="*/ 2947040 h 5873374"/>
              <a:gd name="connsiteX16677" fmla="*/ 11185 w 5252311"/>
              <a:gd name="connsiteY16677" fmla="*/ 2943480 h 5873374"/>
              <a:gd name="connsiteX16678" fmla="*/ 7309 w 5252311"/>
              <a:gd name="connsiteY16678" fmla="*/ 2948246 h 5873374"/>
              <a:gd name="connsiteX16679" fmla="*/ 3861 w 5252311"/>
              <a:gd name="connsiteY16679" fmla="*/ 2953351 h 5873374"/>
              <a:gd name="connsiteX16680" fmla="*/ 3534263 w 5252311"/>
              <a:gd name="connsiteY16680" fmla="*/ 1915403 h 5873374"/>
              <a:gd name="connsiteX16681" fmla="*/ 3530831 w 5252311"/>
              <a:gd name="connsiteY16681" fmla="*/ 1923540 h 5873374"/>
              <a:gd name="connsiteX16682" fmla="*/ 3519711 w 5252311"/>
              <a:gd name="connsiteY16682" fmla="*/ 1929835 h 5873374"/>
              <a:gd name="connsiteX16683" fmla="*/ 3534263 w 5252311"/>
              <a:gd name="connsiteY16683" fmla="*/ 1915403 h 5873374"/>
              <a:gd name="connsiteX16684" fmla="*/ 3159606 w 5252311"/>
              <a:gd name="connsiteY16684" fmla="*/ 1914151 h 5873374"/>
              <a:gd name="connsiteX16685" fmla="*/ 3163037 w 5252311"/>
              <a:gd name="connsiteY16685" fmla="*/ 1915866 h 5873374"/>
              <a:gd name="connsiteX16686" fmla="*/ 3159416 w 5252311"/>
              <a:gd name="connsiteY16686" fmla="*/ 1919424 h 5873374"/>
              <a:gd name="connsiteX16687" fmla="*/ 3155984 w 5252311"/>
              <a:gd name="connsiteY16687" fmla="*/ 1917706 h 5873374"/>
              <a:gd name="connsiteX16688" fmla="*/ 3159606 w 5252311"/>
              <a:gd name="connsiteY16688" fmla="*/ 1914151 h 5873374"/>
              <a:gd name="connsiteX16689" fmla="*/ 3568768 w 5252311"/>
              <a:gd name="connsiteY16689" fmla="*/ 1913813 h 5873374"/>
              <a:gd name="connsiteX16690" fmla="*/ 3565018 w 5252311"/>
              <a:gd name="connsiteY16690" fmla="*/ 1919852 h 5873374"/>
              <a:gd name="connsiteX16691" fmla="*/ 3559744 w 5252311"/>
              <a:gd name="connsiteY16691" fmla="*/ 1920487 h 5873374"/>
              <a:gd name="connsiteX16692" fmla="*/ 3568768 w 5252311"/>
              <a:gd name="connsiteY16692" fmla="*/ 1913813 h 5873374"/>
              <a:gd name="connsiteX16693" fmla="*/ 3594336 w 5252311"/>
              <a:gd name="connsiteY16693" fmla="*/ 1913511 h 5873374"/>
              <a:gd name="connsiteX16694" fmla="*/ 3606004 w 5252311"/>
              <a:gd name="connsiteY16694" fmla="*/ 1914386 h 5873374"/>
              <a:gd name="connsiteX16695" fmla="*/ 3609881 w 5252311"/>
              <a:gd name="connsiteY16695" fmla="*/ 1918391 h 5873374"/>
              <a:gd name="connsiteX16696" fmla="*/ 3601048 w 5252311"/>
              <a:gd name="connsiteY16696" fmla="*/ 1919282 h 5873374"/>
              <a:gd name="connsiteX16697" fmla="*/ 3593867 w 5252311"/>
              <a:gd name="connsiteY16697" fmla="*/ 1918264 h 5873374"/>
              <a:gd name="connsiteX16698" fmla="*/ 3594336 w 5252311"/>
              <a:gd name="connsiteY16698" fmla="*/ 1913511 h 5873374"/>
              <a:gd name="connsiteX16699" fmla="*/ 4445043 w 5252311"/>
              <a:gd name="connsiteY16699" fmla="*/ 1909818 h 5873374"/>
              <a:gd name="connsiteX16700" fmla="*/ 4448411 w 5252311"/>
              <a:gd name="connsiteY16700" fmla="*/ 1913439 h 5873374"/>
              <a:gd name="connsiteX16701" fmla="*/ 4444789 w 5252311"/>
              <a:gd name="connsiteY16701" fmla="*/ 1916806 h 5873374"/>
              <a:gd name="connsiteX16702" fmla="*/ 4441421 w 5252311"/>
              <a:gd name="connsiteY16702" fmla="*/ 1913184 h 5873374"/>
              <a:gd name="connsiteX16703" fmla="*/ 4445043 w 5252311"/>
              <a:gd name="connsiteY16703" fmla="*/ 1909818 h 5873374"/>
              <a:gd name="connsiteX16704" fmla="*/ 3553453 w 5252311"/>
              <a:gd name="connsiteY16704" fmla="*/ 1909110 h 5873374"/>
              <a:gd name="connsiteX16705" fmla="*/ 3554724 w 5252311"/>
              <a:gd name="connsiteY16705" fmla="*/ 1912669 h 5873374"/>
              <a:gd name="connsiteX16706" fmla="*/ 3549005 w 5252311"/>
              <a:gd name="connsiteY16706" fmla="*/ 1915974 h 5873374"/>
              <a:gd name="connsiteX16707" fmla="*/ 3547734 w 5252311"/>
              <a:gd name="connsiteY16707" fmla="*/ 1912415 h 5873374"/>
              <a:gd name="connsiteX16708" fmla="*/ 3553453 w 5252311"/>
              <a:gd name="connsiteY16708" fmla="*/ 1909110 h 5873374"/>
              <a:gd name="connsiteX16709" fmla="*/ 3128111 w 5252311"/>
              <a:gd name="connsiteY16709" fmla="*/ 1906769 h 5873374"/>
              <a:gd name="connsiteX16710" fmla="*/ 3123004 w 5252311"/>
              <a:gd name="connsiteY16710" fmla="*/ 1907725 h 5873374"/>
              <a:gd name="connsiteX16711" fmla="*/ 3120462 w 5252311"/>
              <a:gd name="connsiteY16711" fmla="*/ 1919551 h 5873374"/>
              <a:gd name="connsiteX16712" fmla="*/ 3125927 w 5252311"/>
              <a:gd name="connsiteY16712" fmla="*/ 1916121 h 5873374"/>
              <a:gd name="connsiteX16713" fmla="*/ 3128111 w 5252311"/>
              <a:gd name="connsiteY16713" fmla="*/ 1906769 h 5873374"/>
              <a:gd name="connsiteX16714" fmla="*/ 3523206 w 5252311"/>
              <a:gd name="connsiteY16714" fmla="*/ 1904531 h 5873374"/>
              <a:gd name="connsiteX16715" fmla="*/ 3526065 w 5252311"/>
              <a:gd name="connsiteY16715" fmla="*/ 1907773 h 5873374"/>
              <a:gd name="connsiteX16716" fmla="*/ 3504397 w 5252311"/>
              <a:gd name="connsiteY16716" fmla="*/ 1915147 h 5873374"/>
              <a:gd name="connsiteX16717" fmla="*/ 3508591 w 5252311"/>
              <a:gd name="connsiteY16717" fmla="*/ 1910509 h 5873374"/>
              <a:gd name="connsiteX16718" fmla="*/ 3523206 w 5252311"/>
              <a:gd name="connsiteY16718" fmla="*/ 1904531 h 5873374"/>
              <a:gd name="connsiteX16719" fmla="*/ 4403103 w 5252311"/>
              <a:gd name="connsiteY16719" fmla="*/ 1904039 h 5873374"/>
              <a:gd name="connsiteX16720" fmla="*/ 4397829 w 5252311"/>
              <a:gd name="connsiteY16720" fmla="*/ 1904547 h 5873374"/>
              <a:gd name="connsiteX16721" fmla="*/ 4392301 w 5252311"/>
              <a:gd name="connsiteY16721" fmla="*/ 1912051 h 5873374"/>
              <a:gd name="connsiteX16722" fmla="*/ 4397575 w 5252311"/>
              <a:gd name="connsiteY16722" fmla="*/ 1911543 h 5873374"/>
              <a:gd name="connsiteX16723" fmla="*/ 4403103 w 5252311"/>
              <a:gd name="connsiteY16723" fmla="*/ 1904039 h 5873374"/>
              <a:gd name="connsiteX16724" fmla="*/ 4372270 w 5252311"/>
              <a:gd name="connsiteY16724" fmla="*/ 1900528 h 5873374"/>
              <a:gd name="connsiteX16725" fmla="*/ 4360592 w 5252311"/>
              <a:gd name="connsiteY16725" fmla="*/ 1907794 h 5873374"/>
              <a:gd name="connsiteX16726" fmla="*/ 4353412 w 5252311"/>
              <a:gd name="connsiteY16726" fmla="*/ 1922224 h 5873374"/>
              <a:gd name="connsiteX16727" fmla="*/ 4360402 w 5252311"/>
              <a:gd name="connsiteY16727" fmla="*/ 1918093 h 5873374"/>
              <a:gd name="connsiteX16728" fmla="*/ 4373111 w 5252311"/>
              <a:gd name="connsiteY16728" fmla="*/ 1907154 h 5873374"/>
              <a:gd name="connsiteX16729" fmla="*/ 4378512 w 5252311"/>
              <a:gd name="connsiteY16729" fmla="*/ 1903848 h 5873374"/>
              <a:gd name="connsiteX16730" fmla="*/ 4372270 w 5252311"/>
              <a:gd name="connsiteY16730" fmla="*/ 1900528 h 5873374"/>
              <a:gd name="connsiteX16731" fmla="*/ 3387920 w 5252311"/>
              <a:gd name="connsiteY16731" fmla="*/ 1893927 h 5873374"/>
              <a:gd name="connsiteX16732" fmla="*/ 3376927 w 5252311"/>
              <a:gd name="connsiteY16732" fmla="*/ 1896535 h 5873374"/>
              <a:gd name="connsiteX16733" fmla="*/ 3367840 w 5252311"/>
              <a:gd name="connsiteY16733" fmla="*/ 1909379 h 5873374"/>
              <a:gd name="connsiteX16734" fmla="*/ 3356656 w 5252311"/>
              <a:gd name="connsiteY16734" fmla="*/ 1922858 h 5873374"/>
              <a:gd name="connsiteX16735" fmla="*/ 3352081 w 5252311"/>
              <a:gd name="connsiteY16735" fmla="*/ 1931571 h 5873374"/>
              <a:gd name="connsiteX16736" fmla="*/ 3353542 w 5252311"/>
              <a:gd name="connsiteY16736" fmla="*/ 1945750 h 5873374"/>
              <a:gd name="connsiteX16737" fmla="*/ 3351191 w 5252311"/>
              <a:gd name="connsiteY16737" fmla="*/ 1957195 h 5873374"/>
              <a:gd name="connsiteX16738" fmla="*/ 3387920 w 5252311"/>
              <a:gd name="connsiteY16738" fmla="*/ 1893927 h 5873374"/>
              <a:gd name="connsiteX16739" fmla="*/ 3684966 w 5252311"/>
              <a:gd name="connsiteY16739" fmla="*/ 1892952 h 5873374"/>
              <a:gd name="connsiteX16740" fmla="*/ 3683465 w 5252311"/>
              <a:gd name="connsiteY16740" fmla="*/ 1898046 h 5873374"/>
              <a:gd name="connsiteX16741" fmla="*/ 3675585 w 5252311"/>
              <a:gd name="connsiteY16741" fmla="*/ 1900715 h 5873374"/>
              <a:gd name="connsiteX16742" fmla="*/ 3676793 w 5252311"/>
              <a:gd name="connsiteY16742" fmla="*/ 1895630 h 5873374"/>
              <a:gd name="connsiteX16743" fmla="*/ 3684966 w 5252311"/>
              <a:gd name="connsiteY16743" fmla="*/ 1892952 h 5873374"/>
              <a:gd name="connsiteX16744" fmla="*/ 4449173 w 5252311"/>
              <a:gd name="connsiteY16744" fmla="*/ 1891692 h 5873374"/>
              <a:gd name="connsiteX16745" fmla="*/ 4443645 w 5252311"/>
              <a:gd name="connsiteY16745" fmla="*/ 1899198 h 5873374"/>
              <a:gd name="connsiteX16746" fmla="*/ 4438371 w 5252311"/>
              <a:gd name="connsiteY16746" fmla="*/ 1899708 h 5873374"/>
              <a:gd name="connsiteX16747" fmla="*/ 4443900 w 5252311"/>
              <a:gd name="connsiteY16747" fmla="*/ 1892203 h 5873374"/>
              <a:gd name="connsiteX16748" fmla="*/ 4449173 w 5252311"/>
              <a:gd name="connsiteY16748" fmla="*/ 1891692 h 5873374"/>
              <a:gd name="connsiteX16749" fmla="*/ 4378957 w 5252311"/>
              <a:gd name="connsiteY16749" fmla="*/ 1891574 h 5873374"/>
              <a:gd name="connsiteX16750" fmla="*/ 4375336 w 5252311"/>
              <a:gd name="connsiteY16750" fmla="*/ 1895138 h 5873374"/>
              <a:gd name="connsiteX16751" fmla="*/ 4378766 w 5252311"/>
              <a:gd name="connsiteY16751" fmla="*/ 1896854 h 5873374"/>
              <a:gd name="connsiteX16752" fmla="*/ 4382388 w 5252311"/>
              <a:gd name="connsiteY16752" fmla="*/ 1893295 h 5873374"/>
              <a:gd name="connsiteX16753" fmla="*/ 4378957 w 5252311"/>
              <a:gd name="connsiteY16753" fmla="*/ 1891574 h 5873374"/>
              <a:gd name="connsiteX16754" fmla="*/ 3027116 w 5252311"/>
              <a:gd name="connsiteY16754" fmla="*/ 1888265 h 5873374"/>
              <a:gd name="connsiteX16755" fmla="*/ 3030547 w 5252311"/>
              <a:gd name="connsiteY16755" fmla="*/ 1889987 h 5873374"/>
              <a:gd name="connsiteX16756" fmla="*/ 3026926 w 5252311"/>
              <a:gd name="connsiteY16756" fmla="*/ 1893550 h 5873374"/>
              <a:gd name="connsiteX16757" fmla="*/ 3023494 w 5252311"/>
              <a:gd name="connsiteY16757" fmla="*/ 1891827 h 5873374"/>
              <a:gd name="connsiteX16758" fmla="*/ 3027116 w 5252311"/>
              <a:gd name="connsiteY16758" fmla="*/ 1888265 h 5873374"/>
              <a:gd name="connsiteX16759" fmla="*/ 3350874 w 5252311"/>
              <a:gd name="connsiteY16759" fmla="*/ 1888144 h 5873374"/>
              <a:gd name="connsiteX16760" fmla="*/ 3328315 w 5252311"/>
              <a:gd name="connsiteY16760" fmla="*/ 1910142 h 5873374"/>
              <a:gd name="connsiteX16761" fmla="*/ 3334225 w 5252311"/>
              <a:gd name="connsiteY16761" fmla="*/ 1916500 h 5873374"/>
              <a:gd name="connsiteX16762" fmla="*/ 3335051 w 5252311"/>
              <a:gd name="connsiteY16762" fmla="*/ 1918473 h 5873374"/>
              <a:gd name="connsiteX16763" fmla="*/ 3324630 w 5252311"/>
              <a:gd name="connsiteY16763" fmla="*/ 1930044 h 5873374"/>
              <a:gd name="connsiteX16764" fmla="*/ 3310015 w 5252311"/>
              <a:gd name="connsiteY16764" fmla="*/ 1950581 h 5873374"/>
              <a:gd name="connsiteX16765" fmla="*/ 3306519 w 5252311"/>
              <a:gd name="connsiteY16765" fmla="*/ 1960625 h 5873374"/>
              <a:gd name="connsiteX16766" fmla="*/ 3300165 w 5252311"/>
              <a:gd name="connsiteY16766" fmla="*/ 1975503 h 5873374"/>
              <a:gd name="connsiteX16767" fmla="*/ 3296225 w 5252311"/>
              <a:gd name="connsiteY16767" fmla="*/ 1981672 h 5873374"/>
              <a:gd name="connsiteX16768" fmla="*/ 3284851 w 5252311"/>
              <a:gd name="connsiteY16768" fmla="*/ 2007225 h 5873374"/>
              <a:gd name="connsiteX16769" fmla="*/ 3284660 w 5252311"/>
              <a:gd name="connsiteY16769" fmla="*/ 2021782 h 5873374"/>
              <a:gd name="connsiteX16770" fmla="*/ 3295336 w 5252311"/>
              <a:gd name="connsiteY16770" fmla="*/ 2012632 h 5873374"/>
              <a:gd name="connsiteX16771" fmla="*/ 3305567 w 5252311"/>
              <a:gd name="connsiteY16771" fmla="*/ 2001377 h 5873374"/>
              <a:gd name="connsiteX16772" fmla="*/ 3311349 w 5252311"/>
              <a:gd name="connsiteY16772" fmla="*/ 1991584 h 5873374"/>
              <a:gd name="connsiteX16773" fmla="*/ 3315289 w 5252311"/>
              <a:gd name="connsiteY16773" fmla="*/ 1984846 h 5873374"/>
              <a:gd name="connsiteX16774" fmla="*/ 3316369 w 5252311"/>
              <a:gd name="connsiteY16774" fmla="*/ 1988916 h 5873374"/>
              <a:gd name="connsiteX16775" fmla="*/ 3319928 w 5252311"/>
              <a:gd name="connsiteY16775" fmla="*/ 1997820 h 5873374"/>
              <a:gd name="connsiteX16776" fmla="*/ 3320372 w 5252311"/>
              <a:gd name="connsiteY16776" fmla="*/ 2008878 h 5873374"/>
              <a:gd name="connsiteX16777" fmla="*/ 3312302 w 5252311"/>
              <a:gd name="connsiteY16777" fmla="*/ 2033862 h 5873374"/>
              <a:gd name="connsiteX16778" fmla="*/ 3318847 w 5252311"/>
              <a:gd name="connsiteY16778" fmla="*/ 2027057 h 5873374"/>
              <a:gd name="connsiteX16779" fmla="*/ 3350937 w 5252311"/>
              <a:gd name="connsiteY16779" fmla="*/ 1964311 h 5873374"/>
              <a:gd name="connsiteX16780" fmla="*/ 3342231 w 5252311"/>
              <a:gd name="connsiteY16780" fmla="*/ 1962596 h 5873374"/>
              <a:gd name="connsiteX16781" fmla="*/ 3333526 w 5252311"/>
              <a:gd name="connsiteY16781" fmla="*/ 1960499 h 5873374"/>
              <a:gd name="connsiteX16782" fmla="*/ 3328252 w 5252311"/>
              <a:gd name="connsiteY16782" fmla="*/ 1960693 h 5873374"/>
              <a:gd name="connsiteX16783" fmla="*/ 3322660 w 5252311"/>
              <a:gd name="connsiteY16783" fmla="*/ 1969592 h 5873374"/>
              <a:gd name="connsiteX16784" fmla="*/ 3318593 w 5252311"/>
              <a:gd name="connsiteY16784" fmla="*/ 1974356 h 5873374"/>
              <a:gd name="connsiteX16785" fmla="*/ 3316560 w 5252311"/>
              <a:gd name="connsiteY16785" fmla="*/ 1970098 h 5873374"/>
              <a:gd name="connsiteX16786" fmla="*/ 3340706 w 5252311"/>
              <a:gd name="connsiteY16786" fmla="*/ 1923177 h 5873374"/>
              <a:gd name="connsiteX16787" fmla="*/ 3349920 w 5252311"/>
              <a:gd name="connsiteY16787" fmla="*/ 1894568 h 5873374"/>
              <a:gd name="connsiteX16788" fmla="*/ 3350619 w 5252311"/>
              <a:gd name="connsiteY16788" fmla="*/ 1890176 h 5873374"/>
              <a:gd name="connsiteX16789" fmla="*/ 3350874 w 5252311"/>
              <a:gd name="connsiteY16789" fmla="*/ 1888144 h 5873374"/>
              <a:gd name="connsiteX16790" fmla="*/ 3617204 w 5252311"/>
              <a:gd name="connsiteY16790" fmla="*/ 1883783 h 5873374"/>
              <a:gd name="connsiteX16791" fmla="*/ 3620683 w 5252311"/>
              <a:gd name="connsiteY16791" fmla="*/ 1885205 h 5873374"/>
              <a:gd name="connsiteX16792" fmla="*/ 3608419 w 5252311"/>
              <a:gd name="connsiteY16792" fmla="*/ 1904085 h 5873374"/>
              <a:gd name="connsiteX16793" fmla="*/ 3607529 w 5252311"/>
              <a:gd name="connsiteY16793" fmla="*/ 1899636 h 5873374"/>
              <a:gd name="connsiteX16794" fmla="*/ 3612105 w 5252311"/>
              <a:gd name="connsiteY16794" fmla="*/ 1889464 h 5873374"/>
              <a:gd name="connsiteX16795" fmla="*/ 3617204 w 5252311"/>
              <a:gd name="connsiteY16795" fmla="*/ 1883783 h 5873374"/>
              <a:gd name="connsiteX16796" fmla="*/ 3652836 w 5252311"/>
              <a:gd name="connsiteY16796" fmla="*/ 1881072 h 5873374"/>
              <a:gd name="connsiteX16797" fmla="*/ 3657602 w 5252311"/>
              <a:gd name="connsiteY16797" fmla="*/ 1884758 h 5873374"/>
              <a:gd name="connsiteX16798" fmla="*/ 3648325 w 5252311"/>
              <a:gd name="connsiteY16798" fmla="*/ 1887939 h 5873374"/>
              <a:gd name="connsiteX16799" fmla="*/ 3643559 w 5252311"/>
              <a:gd name="connsiteY16799" fmla="*/ 1884251 h 5873374"/>
              <a:gd name="connsiteX16800" fmla="*/ 3652836 w 5252311"/>
              <a:gd name="connsiteY16800" fmla="*/ 1881072 h 5873374"/>
              <a:gd name="connsiteX16801" fmla="*/ 4230898 w 5252311"/>
              <a:gd name="connsiteY16801" fmla="*/ 1879628 h 5873374"/>
              <a:gd name="connsiteX16802" fmla="*/ 4218634 w 5252311"/>
              <a:gd name="connsiteY16802" fmla="*/ 1892150 h 5873374"/>
              <a:gd name="connsiteX16803" fmla="*/ 4206180 w 5252311"/>
              <a:gd name="connsiteY16803" fmla="*/ 1911348 h 5873374"/>
              <a:gd name="connsiteX16804" fmla="*/ 4198872 w 5252311"/>
              <a:gd name="connsiteY16804" fmla="*/ 1919551 h 5873374"/>
              <a:gd name="connsiteX16805" fmla="*/ 4197093 w 5252311"/>
              <a:gd name="connsiteY16805" fmla="*/ 1929029 h 5873374"/>
              <a:gd name="connsiteX16806" fmla="*/ 4198174 w 5252311"/>
              <a:gd name="connsiteY16806" fmla="*/ 1934368 h 5873374"/>
              <a:gd name="connsiteX16807" fmla="*/ 4208340 w 5252311"/>
              <a:gd name="connsiteY16807" fmla="*/ 1937546 h 5873374"/>
              <a:gd name="connsiteX16808" fmla="*/ 4230326 w 5252311"/>
              <a:gd name="connsiteY16808" fmla="*/ 1895078 h 5873374"/>
              <a:gd name="connsiteX16809" fmla="*/ 3409334 w 5252311"/>
              <a:gd name="connsiteY16809" fmla="*/ 1879308 h 5873374"/>
              <a:gd name="connsiteX16810" fmla="*/ 3406602 w 5252311"/>
              <a:gd name="connsiteY16810" fmla="*/ 1882741 h 5873374"/>
              <a:gd name="connsiteX16811" fmla="*/ 3414354 w 5252311"/>
              <a:gd name="connsiteY16811" fmla="*/ 1886553 h 5873374"/>
              <a:gd name="connsiteX16812" fmla="*/ 3417087 w 5252311"/>
              <a:gd name="connsiteY16812" fmla="*/ 1883118 h 5873374"/>
              <a:gd name="connsiteX16813" fmla="*/ 3409334 w 5252311"/>
              <a:gd name="connsiteY16813" fmla="*/ 1879308 h 5873374"/>
              <a:gd name="connsiteX16814" fmla="*/ 3355830 w 5252311"/>
              <a:gd name="connsiteY16814" fmla="*/ 1877337 h 5873374"/>
              <a:gd name="connsiteX16815" fmla="*/ 3346934 w 5252311"/>
              <a:gd name="connsiteY16815" fmla="*/ 1879813 h 5873374"/>
              <a:gd name="connsiteX16816" fmla="*/ 3362058 w 5252311"/>
              <a:gd name="connsiteY16816" fmla="*/ 1889162 h 5873374"/>
              <a:gd name="connsiteX16817" fmla="*/ 3355830 w 5252311"/>
              <a:gd name="connsiteY16817" fmla="*/ 1877337 h 5873374"/>
              <a:gd name="connsiteX16818" fmla="*/ 3550141 w 5252311"/>
              <a:gd name="connsiteY16818" fmla="*/ 1876409 h 5873374"/>
              <a:gd name="connsiteX16819" fmla="*/ 3555424 w 5252311"/>
              <a:gd name="connsiteY16819" fmla="*/ 1881770 h 5873374"/>
              <a:gd name="connsiteX16820" fmla="*/ 3548624 w 5252311"/>
              <a:gd name="connsiteY16820" fmla="*/ 1882916 h 5873374"/>
              <a:gd name="connsiteX16821" fmla="*/ 3536805 w 5252311"/>
              <a:gd name="connsiteY16821" fmla="*/ 1889336 h 5873374"/>
              <a:gd name="connsiteX16822" fmla="*/ 3527528 w 5252311"/>
              <a:gd name="connsiteY16822" fmla="*/ 1897601 h 5873374"/>
              <a:gd name="connsiteX16823" fmla="*/ 3525558 w 5252311"/>
              <a:gd name="connsiteY16823" fmla="*/ 1894104 h 5873374"/>
              <a:gd name="connsiteX16824" fmla="*/ 3529180 w 5252311"/>
              <a:gd name="connsiteY16824" fmla="*/ 1890735 h 5873374"/>
              <a:gd name="connsiteX16825" fmla="*/ 3528544 w 5252311"/>
              <a:gd name="connsiteY16825" fmla="*/ 1879739 h 5873374"/>
              <a:gd name="connsiteX16826" fmla="*/ 3533946 w 5252311"/>
              <a:gd name="connsiteY16826" fmla="*/ 1876814 h 5873374"/>
              <a:gd name="connsiteX16827" fmla="*/ 3550141 w 5252311"/>
              <a:gd name="connsiteY16827" fmla="*/ 1876409 h 5873374"/>
              <a:gd name="connsiteX16828" fmla="*/ 4002503 w 5252311"/>
              <a:gd name="connsiteY16828" fmla="*/ 1874253 h 5873374"/>
              <a:gd name="connsiteX16829" fmla="*/ 3971639 w 5252311"/>
              <a:gd name="connsiteY16829" fmla="*/ 1916165 h 5873374"/>
              <a:gd name="connsiteX16830" fmla="*/ 3961726 w 5252311"/>
              <a:gd name="connsiteY16830" fmla="*/ 1918198 h 5873374"/>
              <a:gd name="connsiteX16831" fmla="*/ 3963060 w 5252311"/>
              <a:gd name="connsiteY16831" fmla="*/ 1905739 h 5873374"/>
              <a:gd name="connsiteX16832" fmla="*/ 3967762 w 5252311"/>
              <a:gd name="connsiteY16832" fmla="*/ 1901796 h 5873374"/>
              <a:gd name="connsiteX16833" fmla="*/ 3992926 w 5252311"/>
              <a:gd name="connsiteY16833" fmla="*/ 1881452 h 5873374"/>
              <a:gd name="connsiteX16834" fmla="*/ 4002503 w 5252311"/>
              <a:gd name="connsiteY16834" fmla="*/ 1874253 h 5873374"/>
              <a:gd name="connsiteX16835" fmla="*/ 2933515 w 5252311"/>
              <a:gd name="connsiteY16835" fmla="*/ 1873651 h 5873374"/>
              <a:gd name="connsiteX16836" fmla="*/ 2931355 w 5252311"/>
              <a:gd name="connsiteY16836" fmla="*/ 1875685 h 5873374"/>
              <a:gd name="connsiteX16837" fmla="*/ 2926843 w 5252311"/>
              <a:gd name="connsiteY16837" fmla="*/ 1873781 h 5873374"/>
              <a:gd name="connsiteX16838" fmla="*/ 2933515 w 5252311"/>
              <a:gd name="connsiteY16838" fmla="*/ 1873651 h 5873374"/>
              <a:gd name="connsiteX16839" fmla="*/ 3151472 w 5252311"/>
              <a:gd name="connsiteY16839" fmla="*/ 1872254 h 5873374"/>
              <a:gd name="connsiteX16840" fmla="*/ 3139652 w 5252311"/>
              <a:gd name="connsiteY16840" fmla="*/ 1883629 h 5873374"/>
              <a:gd name="connsiteX16841" fmla="*/ 3131773 w 5252311"/>
              <a:gd name="connsiteY16841" fmla="*/ 1897744 h 5873374"/>
              <a:gd name="connsiteX16842" fmla="*/ 3139081 w 5252311"/>
              <a:gd name="connsiteY16842" fmla="*/ 1894119 h 5873374"/>
              <a:gd name="connsiteX16843" fmla="*/ 3146642 w 5252311"/>
              <a:gd name="connsiteY16843" fmla="*/ 1884008 h 5873374"/>
              <a:gd name="connsiteX16844" fmla="*/ 3151154 w 5252311"/>
              <a:gd name="connsiteY16844" fmla="*/ 1876256 h 5873374"/>
              <a:gd name="connsiteX16845" fmla="*/ 3151472 w 5252311"/>
              <a:gd name="connsiteY16845" fmla="*/ 1872254 h 5873374"/>
              <a:gd name="connsiteX16846" fmla="*/ 3034741 w 5252311"/>
              <a:gd name="connsiteY16846" fmla="*/ 1870473 h 5873374"/>
              <a:gd name="connsiteX16847" fmla="*/ 3039952 w 5252311"/>
              <a:gd name="connsiteY16847" fmla="*/ 1871872 h 5873374"/>
              <a:gd name="connsiteX16848" fmla="*/ 3026608 w 5252311"/>
              <a:gd name="connsiteY16848" fmla="*/ 1877211 h 5873374"/>
              <a:gd name="connsiteX16849" fmla="*/ 3017013 w 5252311"/>
              <a:gd name="connsiteY16849" fmla="*/ 1875618 h 5873374"/>
              <a:gd name="connsiteX16850" fmla="*/ 3021524 w 5252311"/>
              <a:gd name="connsiteY16850" fmla="*/ 1872254 h 5873374"/>
              <a:gd name="connsiteX16851" fmla="*/ 3034741 w 5252311"/>
              <a:gd name="connsiteY16851" fmla="*/ 1870473 h 5873374"/>
              <a:gd name="connsiteX16852" fmla="*/ 2968083 w 5252311"/>
              <a:gd name="connsiteY16852" fmla="*/ 1870411 h 5873374"/>
              <a:gd name="connsiteX16853" fmla="*/ 2971451 w 5252311"/>
              <a:gd name="connsiteY16853" fmla="*/ 1874031 h 5873374"/>
              <a:gd name="connsiteX16854" fmla="*/ 2967829 w 5252311"/>
              <a:gd name="connsiteY16854" fmla="*/ 1877401 h 5873374"/>
              <a:gd name="connsiteX16855" fmla="*/ 2964461 w 5252311"/>
              <a:gd name="connsiteY16855" fmla="*/ 1873781 h 5873374"/>
              <a:gd name="connsiteX16856" fmla="*/ 2968083 w 5252311"/>
              <a:gd name="connsiteY16856" fmla="*/ 1870411 h 5873374"/>
              <a:gd name="connsiteX16857" fmla="*/ 3003223 w 5252311"/>
              <a:gd name="connsiteY16857" fmla="*/ 1869843 h 5873374"/>
              <a:gd name="connsiteX16858" fmla="*/ 3006591 w 5252311"/>
              <a:gd name="connsiteY16858" fmla="*/ 1873143 h 5873374"/>
              <a:gd name="connsiteX16859" fmla="*/ 3002842 w 5252311"/>
              <a:gd name="connsiteY16859" fmla="*/ 1880389 h 5873374"/>
              <a:gd name="connsiteX16860" fmla="*/ 2999474 w 5252311"/>
              <a:gd name="connsiteY16860" fmla="*/ 1877085 h 5873374"/>
              <a:gd name="connsiteX16861" fmla="*/ 3003223 w 5252311"/>
              <a:gd name="connsiteY16861" fmla="*/ 1869843 h 5873374"/>
              <a:gd name="connsiteX16862" fmla="*/ 4177585 w 5252311"/>
              <a:gd name="connsiteY16862" fmla="*/ 1867293 h 5873374"/>
              <a:gd name="connsiteX16863" fmla="*/ 4172501 w 5252311"/>
              <a:gd name="connsiteY16863" fmla="*/ 1872190 h 5873374"/>
              <a:gd name="connsiteX16864" fmla="*/ 4163669 w 5252311"/>
              <a:gd name="connsiteY16864" fmla="*/ 1878355 h 5873374"/>
              <a:gd name="connsiteX16865" fmla="*/ 4143652 w 5252311"/>
              <a:gd name="connsiteY16865" fmla="*/ 1895708 h 5873374"/>
              <a:gd name="connsiteX16866" fmla="*/ 4139204 w 5252311"/>
              <a:gd name="connsiteY16866" fmla="*/ 1919936 h 5873374"/>
              <a:gd name="connsiteX16867" fmla="*/ 4153438 w 5252311"/>
              <a:gd name="connsiteY16867" fmla="*/ 1915102 h 5873374"/>
              <a:gd name="connsiteX16868" fmla="*/ 4158903 w 5252311"/>
              <a:gd name="connsiteY16868" fmla="*/ 1908809 h 5873374"/>
              <a:gd name="connsiteX16869" fmla="*/ 4164622 w 5252311"/>
              <a:gd name="connsiteY16869" fmla="*/ 1896345 h 5873374"/>
              <a:gd name="connsiteX16870" fmla="*/ 4167608 w 5252311"/>
              <a:gd name="connsiteY16870" fmla="*/ 1885727 h 5873374"/>
              <a:gd name="connsiteX16871" fmla="*/ 4176377 w 5252311"/>
              <a:gd name="connsiteY16871" fmla="*/ 1875685 h 5873374"/>
              <a:gd name="connsiteX16872" fmla="*/ 4177585 w 5252311"/>
              <a:gd name="connsiteY16872" fmla="*/ 1867293 h 5873374"/>
              <a:gd name="connsiteX16873" fmla="*/ 2978695 w 5252311"/>
              <a:gd name="connsiteY16873" fmla="*/ 1867230 h 5873374"/>
              <a:gd name="connsiteX16874" fmla="*/ 2982126 w 5252311"/>
              <a:gd name="connsiteY16874" fmla="*/ 1868948 h 5873374"/>
              <a:gd name="connsiteX16875" fmla="*/ 2978504 w 5252311"/>
              <a:gd name="connsiteY16875" fmla="*/ 1872507 h 5873374"/>
              <a:gd name="connsiteX16876" fmla="*/ 2975073 w 5252311"/>
              <a:gd name="connsiteY16876" fmla="*/ 1870792 h 5873374"/>
              <a:gd name="connsiteX16877" fmla="*/ 2978695 w 5252311"/>
              <a:gd name="connsiteY16877" fmla="*/ 1867230 h 5873374"/>
              <a:gd name="connsiteX16878" fmla="*/ 3315035 w 5252311"/>
              <a:gd name="connsiteY16878" fmla="*/ 1866215 h 5873374"/>
              <a:gd name="connsiteX16879" fmla="*/ 3319292 w 5252311"/>
              <a:gd name="connsiteY16879" fmla="*/ 1869013 h 5873374"/>
              <a:gd name="connsiteX16880" fmla="*/ 3307791 w 5252311"/>
              <a:gd name="connsiteY16880" fmla="*/ 1886177 h 5873374"/>
              <a:gd name="connsiteX16881" fmla="*/ 3308172 w 5252311"/>
              <a:gd name="connsiteY16881" fmla="*/ 1881278 h 5873374"/>
              <a:gd name="connsiteX16882" fmla="*/ 3311476 w 5252311"/>
              <a:gd name="connsiteY16882" fmla="*/ 1872063 h 5873374"/>
              <a:gd name="connsiteX16883" fmla="*/ 3315035 w 5252311"/>
              <a:gd name="connsiteY16883" fmla="*/ 1866215 h 5873374"/>
              <a:gd name="connsiteX16884" fmla="*/ 3189344 w 5252311"/>
              <a:gd name="connsiteY16884" fmla="*/ 1866087 h 5873374"/>
              <a:gd name="connsiteX16885" fmla="*/ 3183688 w 5252311"/>
              <a:gd name="connsiteY16885" fmla="*/ 1887060 h 5873374"/>
              <a:gd name="connsiteX16886" fmla="*/ 3179558 w 5252311"/>
              <a:gd name="connsiteY16886" fmla="*/ 1895196 h 5873374"/>
              <a:gd name="connsiteX16887" fmla="*/ 3174792 w 5252311"/>
              <a:gd name="connsiteY16887" fmla="*/ 1901558 h 5873374"/>
              <a:gd name="connsiteX16888" fmla="*/ 3172949 w 5252311"/>
              <a:gd name="connsiteY16888" fmla="*/ 1893035 h 5873374"/>
              <a:gd name="connsiteX16889" fmla="*/ 3179240 w 5252311"/>
              <a:gd name="connsiteY16889" fmla="*/ 1878863 h 5873374"/>
              <a:gd name="connsiteX16890" fmla="*/ 3180257 w 5252311"/>
              <a:gd name="connsiteY16890" fmla="*/ 1874542 h 5873374"/>
              <a:gd name="connsiteX16891" fmla="*/ 3182227 w 5252311"/>
              <a:gd name="connsiteY16891" fmla="*/ 1869329 h 5873374"/>
              <a:gd name="connsiteX16892" fmla="*/ 3189344 w 5252311"/>
              <a:gd name="connsiteY16892" fmla="*/ 1866087 h 5873374"/>
              <a:gd name="connsiteX16893" fmla="*/ 3656522 w 5252311"/>
              <a:gd name="connsiteY16893" fmla="*/ 1865371 h 5873374"/>
              <a:gd name="connsiteX16894" fmla="*/ 3659953 w 5252311"/>
              <a:gd name="connsiteY16894" fmla="*/ 1867087 h 5873374"/>
              <a:gd name="connsiteX16895" fmla="*/ 3656332 w 5252311"/>
              <a:gd name="connsiteY16895" fmla="*/ 1870648 h 5873374"/>
              <a:gd name="connsiteX16896" fmla="*/ 3652900 w 5252311"/>
              <a:gd name="connsiteY16896" fmla="*/ 1868930 h 5873374"/>
              <a:gd name="connsiteX16897" fmla="*/ 3656522 w 5252311"/>
              <a:gd name="connsiteY16897" fmla="*/ 1865371 h 5873374"/>
              <a:gd name="connsiteX16898" fmla="*/ 4412381 w 5252311"/>
              <a:gd name="connsiteY16898" fmla="*/ 1862209 h 5873374"/>
              <a:gd name="connsiteX16899" fmla="*/ 4403231 w 5252311"/>
              <a:gd name="connsiteY16899" fmla="*/ 1862400 h 5873374"/>
              <a:gd name="connsiteX16900" fmla="*/ 4403929 w 5252311"/>
              <a:gd name="connsiteY16900" fmla="*/ 1873143 h 5873374"/>
              <a:gd name="connsiteX16901" fmla="*/ 4412381 w 5252311"/>
              <a:gd name="connsiteY16901" fmla="*/ 1862209 h 5873374"/>
              <a:gd name="connsiteX16902" fmla="*/ 4464361 w 5252311"/>
              <a:gd name="connsiteY16902" fmla="*/ 1861247 h 5873374"/>
              <a:gd name="connsiteX16903" fmla="*/ 4467729 w 5252311"/>
              <a:gd name="connsiteY16903" fmla="*/ 1864678 h 5873374"/>
              <a:gd name="connsiteX16904" fmla="*/ 4464043 w 5252311"/>
              <a:gd name="connsiteY16904" fmla="*/ 1870017 h 5873374"/>
              <a:gd name="connsiteX16905" fmla="*/ 4460675 w 5252311"/>
              <a:gd name="connsiteY16905" fmla="*/ 1866585 h 5873374"/>
              <a:gd name="connsiteX16906" fmla="*/ 4464361 w 5252311"/>
              <a:gd name="connsiteY16906" fmla="*/ 1861247 h 5873374"/>
              <a:gd name="connsiteX16907" fmla="*/ 3228742 w 5252311"/>
              <a:gd name="connsiteY16907" fmla="*/ 1856935 h 5873374"/>
              <a:gd name="connsiteX16908" fmla="*/ 3223023 w 5252311"/>
              <a:gd name="connsiteY16908" fmla="*/ 1869902 h 5873374"/>
              <a:gd name="connsiteX16909" fmla="*/ 3219020 w 5252311"/>
              <a:gd name="connsiteY16909" fmla="*/ 1882929 h 5873374"/>
              <a:gd name="connsiteX16910" fmla="*/ 3213746 w 5252311"/>
              <a:gd name="connsiteY16910" fmla="*/ 1892404 h 5873374"/>
              <a:gd name="connsiteX16911" fmla="*/ 3198050 w 5252311"/>
              <a:gd name="connsiteY16911" fmla="*/ 1918024 h 5873374"/>
              <a:gd name="connsiteX16912" fmla="*/ 3183753 w 5252311"/>
              <a:gd name="connsiteY16912" fmla="*/ 1925595 h 5873374"/>
              <a:gd name="connsiteX16913" fmla="*/ 3178733 w 5252311"/>
              <a:gd name="connsiteY16913" fmla="*/ 1918980 h 5873374"/>
              <a:gd name="connsiteX16914" fmla="*/ 3178606 w 5252311"/>
              <a:gd name="connsiteY16914" fmla="*/ 1908872 h 5873374"/>
              <a:gd name="connsiteX16915" fmla="*/ 3189281 w 5252311"/>
              <a:gd name="connsiteY16915" fmla="*/ 1905059 h 5873374"/>
              <a:gd name="connsiteX16916" fmla="*/ 3197669 w 5252311"/>
              <a:gd name="connsiteY16916" fmla="*/ 1900983 h 5873374"/>
              <a:gd name="connsiteX16917" fmla="*/ 3206946 w 5252311"/>
              <a:gd name="connsiteY16917" fmla="*/ 1887949 h 5873374"/>
              <a:gd name="connsiteX16918" fmla="*/ 3213619 w 5252311"/>
              <a:gd name="connsiteY16918" fmla="*/ 1877656 h 5873374"/>
              <a:gd name="connsiteX16919" fmla="*/ 3221244 w 5252311"/>
              <a:gd name="connsiteY16919" fmla="*/ 1865454 h 5873374"/>
              <a:gd name="connsiteX16920" fmla="*/ 3589292 w 5252311"/>
              <a:gd name="connsiteY16920" fmla="*/ 1852147 h 5873374"/>
              <a:gd name="connsiteX16921" fmla="*/ 3576202 w 5252311"/>
              <a:gd name="connsiteY16921" fmla="*/ 1864735 h 5873374"/>
              <a:gd name="connsiteX16922" fmla="*/ 3574740 w 5252311"/>
              <a:gd name="connsiteY16922" fmla="*/ 1866578 h 5873374"/>
              <a:gd name="connsiteX16923" fmla="*/ 3576393 w 5252311"/>
              <a:gd name="connsiteY16923" fmla="*/ 1874207 h 5873374"/>
              <a:gd name="connsiteX16924" fmla="*/ 3580904 w 5252311"/>
              <a:gd name="connsiteY16924" fmla="*/ 1875224 h 5873374"/>
              <a:gd name="connsiteX16925" fmla="*/ 3585162 w 5252311"/>
              <a:gd name="connsiteY16925" fmla="*/ 1873253 h 5873374"/>
              <a:gd name="connsiteX16926" fmla="*/ 3588212 w 5252311"/>
              <a:gd name="connsiteY16926" fmla="*/ 1880563 h 5873374"/>
              <a:gd name="connsiteX16927" fmla="*/ 3585352 w 5252311"/>
              <a:gd name="connsiteY16927" fmla="*/ 1887303 h 5873374"/>
              <a:gd name="connsiteX16928" fmla="*/ 3570801 w 5252311"/>
              <a:gd name="connsiteY16928" fmla="*/ 1896585 h 5873374"/>
              <a:gd name="connsiteX16929" fmla="*/ 3561142 w 5252311"/>
              <a:gd name="connsiteY16929" fmla="*/ 1901035 h 5873374"/>
              <a:gd name="connsiteX16930" fmla="*/ 3563556 w 5252311"/>
              <a:gd name="connsiteY16930" fmla="*/ 1882154 h 5873374"/>
              <a:gd name="connsiteX16931" fmla="*/ 3570229 w 5252311"/>
              <a:gd name="connsiteY16931" fmla="*/ 1864990 h 5873374"/>
              <a:gd name="connsiteX16932" fmla="*/ 3573533 w 5252311"/>
              <a:gd name="connsiteY16932" fmla="*/ 1860920 h 5873374"/>
              <a:gd name="connsiteX16933" fmla="*/ 3581984 w 5252311"/>
              <a:gd name="connsiteY16933" fmla="*/ 1855773 h 5873374"/>
              <a:gd name="connsiteX16934" fmla="*/ 3589292 w 5252311"/>
              <a:gd name="connsiteY16934" fmla="*/ 1852147 h 5873374"/>
              <a:gd name="connsiteX16935" fmla="*/ 3406856 w 5252311"/>
              <a:gd name="connsiteY16935" fmla="*/ 1851469 h 5873374"/>
              <a:gd name="connsiteX16936" fmla="*/ 3397451 w 5252311"/>
              <a:gd name="connsiteY16936" fmla="*/ 1868312 h 5873374"/>
              <a:gd name="connsiteX16937" fmla="*/ 3394211 w 5252311"/>
              <a:gd name="connsiteY16937" fmla="*/ 1885919 h 5873374"/>
              <a:gd name="connsiteX16938" fmla="*/ 3399802 w 5252311"/>
              <a:gd name="connsiteY16938" fmla="*/ 1876704 h 5873374"/>
              <a:gd name="connsiteX16939" fmla="*/ 3406094 w 5252311"/>
              <a:gd name="connsiteY16939" fmla="*/ 1863038 h 5873374"/>
              <a:gd name="connsiteX16940" fmla="*/ 3409970 w 5252311"/>
              <a:gd name="connsiteY16940" fmla="*/ 1852294 h 5873374"/>
              <a:gd name="connsiteX16941" fmla="*/ 3406856 w 5252311"/>
              <a:gd name="connsiteY16941" fmla="*/ 1851469 h 5873374"/>
              <a:gd name="connsiteX16942" fmla="*/ 3445618 w 5252311"/>
              <a:gd name="connsiteY16942" fmla="*/ 1850387 h 5873374"/>
              <a:gd name="connsiteX16943" fmla="*/ 3437294 w 5252311"/>
              <a:gd name="connsiteY16943" fmla="*/ 1853821 h 5873374"/>
              <a:gd name="connsiteX16944" fmla="*/ 3436214 w 5252311"/>
              <a:gd name="connsiteY16944" fmla="*/ 1859035 h 5873374"/>
              <a:gd name="connsiteX16945" fmla="*/ 3445618 w 5252311"/>
              <a:gd name="connsiteY16945" fmla="*/ 1850387 h 5873374"/>
              <a:gd name="connsiteX16946" fmla="*/ 4073944 w 5252311"/>
              <a:gd name="connsiteY16946" fmla="*/ 1849751 h 5873374"/>
              <a:gd name="connsiteX16947" fmla="*/ 4064794 w 5252311"/>
              <a:gd name="connsiteY16947" fmla="*/ 1859285 h 5873374"/>
              <a:gd name="connsiteX16948" fmla="*/ 4049162 w 5252311"/>
              <a:gd name="connsiteY16948" fmla="*/ 1885599 h 5873374"/>
              <a:gd name="connsiteX16949" fmla="*/ 4037724 w 5252311"/>
              <a:gd name="connsiteY16949" fmla="*/ 1908937 h 5873374"/>
              <a:gd name="connsiteX16950" fmla="*/ 4041346 w 5252311"/>
              <a:gd name="connsiteY16950" fmla="*/ 1905756 h 5873374"/>
              <a:gd name="connsiteX16951" fmla="*/ 4050560 w 5252311"/>
              <a:gd name="connsiteY16951" fmla="*/ 1893295 h 5873374"/>
              <a:gd name="connsiteX16952" fmla="*/ 4081951 w 5252311"/>
              <a:gd name="connsiteY16952" fmla="*/ 1850897 h 5873374"/>
              <a:gd name="connsiteX16953" fmla="*/ 4073944 w 5252311"/>
              <a:gd name="connsiteY16953" fmla="*/ 1849751 h 5873374"/>
              <a:gd name="connsiteX16954" fmla="*/ 4142064 w 5252311"/>
              <a:gd name="connsiteY16954" fmla="*/ 1849623 h 5873374"/>
              <a:gd name="connsiteX16955" fmla="*/ 4137997 w 5252311"/>
              <a:gd name="connsiteY16955" fmla="*/ 1854392 h 5873374"/>
              <a:gd name="connsiteX16956" fmla="*/ 4132405 w 5252311"/>
              <a:gd name="connsiteY16956" fmla="*/ 1863482 h 5873374"/>
              <a:gd name="connsiteX16957" fmla="*/ 4136345 w 5252311"/>
              <a:gd name="connsiteY16957" fmla="*/ 1871300 h 5873374"/>
              <a:gd name="connsiteX16958" fmla="*/ 4142064 w 5252311"/>
              <a:gd name="connsiteY16958" fmla="*/ 1849623 h 5873374"/>
              <a:gd name="connsiteX16959" fmla="*/ 4333778 w 5252311"/>
              <a:gd name="connsiteY16959" fmla="*/ 1849050 h 5873374"/>
              <a:gd name="connsiteX16960" fmla="*/ 4325770 w 5252311"/>
              <a:gd name="connsiteY16960" fmla="*/ 1856171 h 5873374"/>
              <a:gd name="connsiteX16961" fmla="*/ 4312745 w 5252311"/>
              <a:gd name="connsiteY16961" fmla="*/ 1861130 h 5873374"/>
              <a:gd name="connsiteX16962" fmla="*/ 4293744 w 5252311"/>
              <a:gd name="connsiteY16962" fmla="*/ 1872382 h 5873374"/>
              <a:gd name="connsiteX16963" fmla="*/ 4283958 w 5252311"/>
              <a:gd name="connsiteY16963" fmla="*/ 1891194 h 5873374"/>
              <a:gd name="connsiteX16964" fmla="*/ 4285357 w 5252311"/>
              <a:gd name="connsiteY16964" fmla="*/ 1900732 h 5873374"/>
              <a:gd name="connsiteX16965" fmla="*/ 4278239 w 5252311"/>
              <a:gd name="connsiteY16965" fmla="*/ 1898571 h 5873374"/>
              <a:gd name="connsiteX16966" fmla="*/ 4266356 w 5252311"/>
              <a:gd name="connsiteY16966" fmla="*/ 1897172 h 5873374"/>
              <a:gd name="connsiteX16967" fmla="*/ 4246975 w 5252311"/>
              <a:gd name="connsiteY16967" fmla="*/ 1928585 h 5873374"/>
              <a:gd name="connsiteX16968" fmla="*/ 4258731 w 5252311"/>
              <a:gd name="connsiteY16968" fmla="*/ 1923683 h 5873374"/>
              <a:gd name="connsiteX16969" fmla="*/ 4269915 w 5252311"/>
              <a:gd name="connsiteY16969" fmla="*/ 1922352 h 5873374"/>
              <a:gd name="connsiteX16970" fmla="*/ 4238015 w 5252311"/>
              <a:gd name="connsiteY16970" fmla="*/ 1943081 h 5873374"/>
              <a:gd name="connsiteX16971" fmla="*/ 4236872 w 5252311"/>
              <a:gd name="connsiteY16971" fmla="*/ 1935575 h 5873374"/>
              <a:gd name="connsiteX16972" fmla="*/ 4237761 w 5252311"/>
              <a:gd name="connsiteY16972" fmla="*/ 1930364 h 5873374"/>
              <a:gd name="connsiteX16973" fmla="*/ 4213995 w 5252311"/>
              <a:gd name="connsiteY16973" fmla="*/ 1966413 h 5873374"/>
              <a:gd name="connsiteX16974" fmla="*/ 4204845 w 5252311"/>
              <a:gd name="connsiteY16974" fmla="*/ 1985546 h 5873374"/>
              <a:gd name="connsiteX16975" fmla="*/ 4195886 w 5252311"/>
              <a:gd name="connsiteY16975" fmla="*/ 1999979 h 5873374"/>
              <a:gd name="connsiteX16976" fmla="*/ 4190103 w 5252311"/>
              <a:gd name="connsiteY16976" fmla="*/ 2004492 h 5873374"/>
              <a:gd name="connsiteX16977" fmla="*/ 4182605 w 5252311"/>
              <a:gd name="connsiteY16977" fmla="*/ 2008813 h 5873374"/>
              <a:gd name="connsiteX16978" fmla="*/ 4172501 w 5252311"/>
              <a:gd name="connsiteY16978" fmla="*/ 2017207 h 5873374"/>
              <a:gd name="connsiteX16979" fmla="*/ 4160936 w 5252311"/>
              <a:gd name="connsiteY16979" fmla="*/ 2035451 h 5873374"/>
              <a:gd name="connsiteX16980" fmla="*/ 4139140 w 5252311"/>
              <a:gd name="connsiteY16980" fmla="*/ 2046257 h 5873374"/>
              <a:gd name="connsiteX16981" fmla="*/ 4136027 w 5252311"/>
              <a:gd name="connsiteY16981" fmla="*/ 2049499 h 5873374"/>
              <a:gd name="connsiteX16982" fmla="*/ 4134247 w 5252311"/>
              <a:gd name="connsiteY16982" fmla="*/ 2054900 h 5873374"/>
              <a:gd name="connsiteX16983" fmla="*/ 4130435 w 5252311"/>
              <a:gd name="connsiteY16983" fmla="*/ 2064062 h 5873374"/>
              <a:gd name="connsiteX16984" fmla="*/ 4121157 w 5252311"/>
              <a:gd name="connsiteY16984" fmla="*/ 2077855 h 5873374"/>
              <a:gd name="connsiteX16985" fmla="*/ 4116900 w 5252311"/>
              <a:gd name="connsiteY16985" fmla="*/ 2094640 h 5873374"/>
              <a:gd name="connsiteX16986" fmla="*/ 4124398 w 5252311"/>
              <a:gd name="connsiteY16986" fmla="*/ 2087010 h 5873374"/>
              <a:gd name="connsiteX16987" fmla="*/ 4142191 w 5252311"/>
              <a:gd name="connsiteY16987" fmla="*/ 2065459 h 5873374"/>
              <a:gd name="connsiteX16988" fmla="*/ 4200270 w 5252311"/>
              <a:gd name="connsiteY16988" fmla="*/ 2005254 h 5873374"/>
              <a:gd name="connsiteX16989" fmla="*/ 4216283 w 5252311"/>
              <a:gd name="connsiteY16989" fmla="*/ 1992860 h 5873374"/>
              <a:gd name="connsiteX16990" fmla="*/ 4219524 w 5252311"/>
              <a:gd name="connsiteY16990" fmla="*/ 1990702 h 5873374"/>
              <a:gd name="connsiteX16991" fmla="*/ 4233758 w 5252311"/>
              <a:gd name="connsiteY16991" fmla="*/ 1970483 h 5873374"/>
              <a:gd name="connsiteX16992" fmla="*/ 4250280 w 5252311"/>
              <a:gd name="connsiteY16992" fmla="*/ 1951025 h 5873374"/>
              <a:gd name="connsiteX16993" fmla="*/ 4281290 w 5252311"/>
              <a:gd name="connsiteY16993" fmla="*/ 1919809 h 5873374"/>
              <a:gd name="connsiteX16994" fmla="*/ 4311727 w 5252311"/>
              <a:gd name="connsiteY16994" fmla="*/ 1885919 h 5873374"/>
              <a:gd name="connsiteX16995" fmla="*/ 4325262 w 5252311"/>
              <a:gd name="connsiteY16995" fmla="*/ 1870217 h 5873374"/>
              <a:gd name="connsiteX16996" fmla="*/ 4333713 w 5252311"/>
              <a:gd name="connsiteY16996" fmla="*/ 1859796 h 5873374"/>
              <a:gd name="connsiteX16997" fmla="*/ 4425940 w 5252311"/>
              <a:gd name="connsiteY16997" fmla="*/ 1844912 h 5873374"/>
              <a:gd name="connsiteX16998" fmla="*/ 4421023 w 5252311"/>
              <a:gd name="connsiteY16998" fmla="*/ 1845619 h 5873374"/>
              <a:gd name="connsiteX16999" fmla="*/ 4415432 w 5252311"/>
              <a:gd name="connsiteY16999" fmla="*/ 1855345 h 5873374"/>
              <a:gd name="connsiteX17000" fmla="*/ 4420514 w 5252311"/>
              <a:gd name="connsiteY17000" fmla="*/ 1854456 h 5873374"/>
              <a:gd name="connsiteX17001" fmla="*/ 4425940 w 5252311"/>
              <a:gd name="connsiteY17001" fmla="*/ 1844912 h 5873374"/>
              <a:gd name="connsiteX17002" fmla="*/ 3204674 w 5252311"/>
              <a:gd name="connsiteY17002" fmla="*/ 1844046 h 5873374"/>
              <a:gd name="connsiteX17003" fmla="*/ 3205294 w 5252311"/>
              <a:gd name="connsiteY17003" fmla="*/ 1849050 h 5873374"/>
              <a:gd name="connsiteX17004" fmla="*/ 3196525 w 5252311"/>
              <a:gd name="connsiteY17004" fmla="*/ 1854007 h 5873374"/>
              <a:gd name="connsiteX17005" fmla="*/ 3195381 w 5252311"/>
              <a:gd name="connsiteY17005" fmla="*/ 1845619 h 5873374"/>
              <a:gd name="connsiteX17006" fmla="*/ 3204674 w 5252311"/>
              <a:gd name="connsiteY17006" fmla="*/ 1844046 h 5873374"/>
              <a:gd name="connsiteX17007" fmla="*/ 3235922 w 5252311"/>
              <a:gd name="connsiteY17007" fmla="*/ 1843138 h 5873374"/>
              <a:gd name="connsiteX17008" fmla="*/ 3239354 w 5252311"/>
              <a:gd name="connsiteY17008" fmla="*/ 1844856 h 5873374"/>
              <a:gd name="connsiteX17009" fmla="*/ 3235732 w 5252311"/>
              <a:gd name="connsiteY17009" fmla="*/ 1848417 h 5873374"/>
              <a:gd name="connsiteX17010" fmla="*/ 3232300 w 5252311"/>
              <a:gd name="connsiteY17010" fmla="*/ 1846700 h 5873374"/>
              <a:gd name="connsiteX17011" fmla="*/ 3235922 w 5252311"/>
              <a:gd name="connsiteY17011" fmla="*/ 1843138 h 5873374"/>
              <a:gd name="connsiteX17012" fmla="*/ 3639873 w 5252311"/>
              <a:gd name="connsiteY17012" fmla="*/ 1840258 h 5873374"/>
              <a:gd name="connsiteX17013" fmla="*/ 3647244 w 5252311"/>
              <a:gd name="connsiteY17013" fmla="*/ 1840767 h 5873374"/>
              <a:gd name="connsiteX17014" fmla="*/ 3638856 w 5252311"/>
              <a:gd name="connsiteY17014" fmla="*/ 1849031 h 5873374"/>
              <a:gd name="connsiteX17015" fmla="*/ 3639873 w 5252311"/>
              <a:gd name="connsiteY17015" fmla="*/ 1840258 h 5873374"/>
              <a:gd name="connsiteX17016" fmla="*/ 4033213 w 5252311"/>
              <a:gd name="connsiteY17016" fmla="*/ 1838921 h 5873374"/>
              <a:gd name="connsiteX17017" fmla="*/ 4040075 w 5252311"/>
              <a:gd name="connsiteY17017" fmla="*/ 1842419 h 5873374"/>
              <a:gd name="connsiteX17018" fmla="*/ 4032958 w 5252311"/>
              <a:gd name="connsiteY17018" fmla="*/ 1845661 h 5873374"/>
              <a:gd name="connsiteX17019" fmla="*/ 4025778 w 5252311"/>
              <a:gd name="connsiteY17019" fmla="*/ 1850492 h 5873374"/>
              <a:gd name="connsiteX17020" fmla="*/ 4022029 w 5252311"/>
              <a:gd name="connsiteY17020" fmla="*/ 1857612 h 5873374"/>
              <a:gd name="connsiteX17021" fmla="*/ 4023109 w 5252311"/>
              <a:gd name="connsiteY17021" fmla="*/ 1847060 h 5873374"/>
              <a:gd name="connsiteX17022" fmla="*/ 4033213 w 5252311"/>
              <a:gd name="connsiteY17022" fmla="*/ 1838921 h 5873374"/>
              <a:gd name="connsiteX17023" fmla="*/ 3620683 w 5252311"/>
              <a:gd name="connsiteY17023" fmla="*/ 1837714 h 5873374"/>
              <a:gd name="connsiteX17024" fmla="*/ 3624496 w 5252311"/>
              <a:gd name="connsiteY17024" fmla="*/ 1848014 h 5873374"/>
              <a:gd name="connsiteX17025" fmla="*/ 3615726 w 5252311"/>
              <a:gd name="connsiteY17025" fmla="*/ 1847378 h 5873374"/>
              <a:gd name="connsiteX17026" fmla="*/ 3620683 w 5252311"/>
              <a:gd name="connsiteY17026" fmla="*/ 1837714 h 5873374"/>
              <a:gd name="connsiteX17027" fmla="*/ 4477515 w 5252311"/>
              <a:gd name="connsiteY17027" fmla="*/ 1837149 h 5873374"/>
              <a:gd name="connsiteX17028" fmla="*/ 4477525 w 5252311"/>
              <a:gd name="connsiteY17028" fmla="*/ 1837151 h 5873374"/>
              <a:gd name="connsiteX17029" fmla="*/ 4477514 w 5252311"/>
              <a:gd name="connsiteY17029" fmla="*/ 1837161 h 5873374"/>
              <a:gd name="connsiteX17030" fmla="*/ 3174284 w 5252311"/>
              <a:gd name="connsiteY17030" fmla="*/ 1835003 h 5873374"/>
              <a:gd name="connsiteX17031" fmla="*/ 3163736 w 5252311"/>
              <a:gd name="connsiteY17031" fmla="*/ 1839517 h 5873374"/>
              <a:gd name="connsiteX17032" fmla="*/ 3158716 w 5252311"/>
              <a:gd name="connsiteY17032" fmla="*/ 1862594 h 5873374"/>
              <a:gd name="connsiteX17033" fmla="*/ 3174284 w 5252311"/>
              <a:gd name="connsiteY17033" fmla="*/ 1835003 h 5873374"/>
              <a:gd name="connsiteX17034" fmla="*/ 4175742 w 5252311"/>
              <a:gd name="connsiteY17034" fmla="*/ 1819932 h 5873374"/>
              <a:gd name="connsiteX17035" fmla="*/ 4163605 w 5252311"/>
              <a:gd name="connsiteY17035" fmla="*/ 1827562 h 5873374"/>
              <a:gd name="connsiteX17036" fmla="*/ 4154455 w 5252311"/>
              <a:gd name="connsiteY17036" fmla="*/ 1837418 h 5873374"/>
              <a:gd name="connsiteX17037" fmla="*/ 4145685 w 5252311"/>
              <a:gd name="connsiteY17037" fmla="*/ 1845174 h 5873374"/>
              <a:gd name="connsiteX17038" fmla="*/ 4159030 w 5252311"/>
              <a:gd name="connsiteY17038" fmla="*/ 1857253 h 5873374"/>
              <a:gd name="connsiteX17039" fmla="*/ 4179745 w 5252311"/>
              <a:gd name="connsiteY17039" fmla="*/ 1828137 h 5873374"/>
              <a:gd name="connsiteX17040" fmla="*/ 4175742 w 5252311"/>
              <a:gd name="connsiteY17040" fmla="*/ 1819932 h 5873374"/>
              <a:gd name="connsiteX17041" fmla="*/ 4313825 w 5252311"/>
              <a:gd name="connsiteY17041" fmla="*/ 1818085 h 5873374"/>
              <a:gd name="connsiteX17042" fmla="*/ 4306517 w 5252311"/>
              <a:gd name="connsiteY17042" fmla="*/ 1827499 h 5873374"/>
              <a:gd name="connsiteX17043" fmla="*/ 4304103 w 5252311"/>
              <a:gd name="connsiteY17043" fmla="*/ 1835131 h 5873374"/>
              <a:gd name="connsiteX17044" fmla="*/ 4312807 w 5252311"/>
              <a:gd name="connsiteY17044" fmla="*/ 1827499 h 5873374"/>
              <a:gd name="connsiteX17045" fmla="*/ 4313825 w 5252311"/>
              <a:gd name="connsiteY17045" fmla="*/ 1818085 h 5873374"/>
              <a:gd name="connsiteX17046" fmla="*/ 3377436 w 5252311"/>
              <a:gd name="connsiteY17046" fmla="*/ 1814976 h 5873374"/>
              <a:gd name="connsiteX17047" fmla="*/ 3384299 w 5252311"/>
              <a:gd name="connsiteY17047" fmla="*/ 1818722 h 5873374"/>
              <a:gd name="connsiteX17048" fmla="*/ 3382773 w 5252311"/>
              <a:gd name="connsiteY17048" fmla="*/ 1822156 h 5873374"/>
              <a:gd name="connsiteX17049" fmla="*/ 3375656 w 5252311"/>
              <a:gd name="connsiteY17049" fmla="*/ 1824001 h 5873374"/>
              <a:gd name="connsiteX17050" fmla="*/ 3370192 w 5252311"/>
              <a:gd name="connsiteY17050" fmla="*/ 1820313 h 5873374"/>
              <a:gd name="connsiteX17051" fmla="*/ 3377436 w 5252311"/>
              <a:gd name="connsiteY17051" fmla="*/ 1814976 h 5873374"/>
              <a:gd name="connsiteX17052" fmla="*/ 4452033 w 5252311"/>
              <a:gd name="connsiteY17052" fmla="*/ 1813385 h 5873374"/>
              <a:gd name="connsiteX17053" fmla="*/ 4448410 w 5252311"/>
              <a:gd name="connsiteY17053" fmla="*/ 1816944 h 5873374"/>
              <a:gd name="connsiteX17054" fmla="*/ 4451843 w 5252311"/>
              <a:gd name="connsiteY17054" fmla="*/ 1818663 h 5873374"/>
              <a:gd name="connsiteX17055" fmla="*/ 4455464 w 5252311"/>
              <a:gd name="connsiteY17055" fmla="*/ 1815102 h 5873374"/>
              <a:gd name="connsiteX17056" fmla="*/ 4452033 w 5252311"/>
              <a:gd name="connsiteY17056" fmla="*/ 1813385 h 5873374"/>
              <a:gd name="connsiteX17057" fmla="*/ 2940505 w 5252311"/>
              <a:gd name="connsiteY17057" fmla="*/ 1813130 h 5873374"/>
              <a:gd name="connsiteX17058" fmla="*/ 2943682 w 5252311"/>
              <a:gd name="connsiteY17058" fmla="*/ 1816754 h 5873374"/>
              <a:gd name="connsiteX17059" fmla="*/ 2938091 w 5252311"/>
              <a:gd name="connsiteY17059" fmla="*/ 1820060 h 5873374"/>
              <a:gd name="connsiteX17060" fmla="*/ 2934913 w 5252311"/>
              <a:gd name="connsiteY17060" fmla="*/ 1816438 h 5873374"/>
              <a:gd name="connsiteX17061" fmla="*/ 2940505 w 5252311"/>
              <a:gd name="connsiteY17061" fmla="*/ 1813130 h 5873374"/>
              <a:gd name="connsiteX17062" fmla="*/ 3190742 w 5252311"/>
              <a:gd name="connsiteY17062" fmla="*/ 1811353 h 5873374"/>
              <a:gd name="connsiteX17063" fmla="*/ 3183307 w 5252311"/>
              <a:gd name="connsiteY17063" fmla="*/ 1812814 h 5873374"/>
              <a:gd name="connsiteX17064" fmla="*/ 3180003 w 5252311"/>
              <a:gd name="connsiteY17064" fmla="*/ 1825335 h 5873374"/>
              <a:gd name="connsiteX17065" fmla="*/ 3190742 w 5252311"/>
              <a:gd name="connsiteY17065" fmla="*/ 1811353 h 5873374"/>
              <a:gd name="connsiteX17066" fmla="*/ 3510497 w 5252311"/>
              <a:gd name="connsiteY17066" fmla="*/ 1810967 h 5873374"/>
              <a:gd name="connsiteX17067" fmla="*/ 3502173 w 5252311"/>
              <a:gd name="connsiteY17067" fmla="*/ 1818405 h 5873374"/>
              <a:gd name="connsiteX17068" fmla="*/ 3495691 w 5252311"/>
              <a:gd name="connsiteY17068" fmla="*/ 1828004 h 5873374"/>
              <a:gd name="connsiteX17069" fmla="*/ 3504015 w 5252311"/>
              <a:gd name="connsiteY17069" fmla="*/ 1820569 h 5873374"/>
              <a:gd name="connsiteX17070" fmla="*/ 3510497 w 5252311"/>
              <a:gd name="connsiteY17070" fmla="*/ 1810967 h 5873374"/>
              <a:gd name="connsiteX17071" fmla="*/ 3674695 w 5252311"/>
              <a:gd name="connsiteY17071" fmla="*/ 1809171 h 5873374"/>
              <a:gd name="connsiteX17072" fmla="*/ 3674823 w 5252311"/>
              <a:gd name="connsiteY17072" fmla="*/ 1815846 h 5873374"/>
              <a:gd name="connsiteX17073" fmla="*/ 3672789 w 5252311"/>
              <a:gd name="connsiteY17073" fmla="*/ 1813683 h 5873374"/>
              <a:gd name="connsiteX17074" fmla="*/ 3674695 w 5252311"/>
              <a:gd name="connsiteY17074" fmla="*/ 1809171 h 5873374"/>
              <a:gd name="connsiteX17075" fmla="*/ 3293025 w 5252311"/>
              <a:gd name="connsiteY17075" fmla="*/ 1806036 h 5873374"/>
              <a:gd name="connsiteX17076" fmla="*/ 3283072 w 5252311"/>
              <a:gd name="connsiteY17076" fmla="*/ 1810967 h 5873374"/>
              <a:gd name="connsiteX17077" fmla="*/ 3271125 w 5252311"/>
              <a:gd name="connsiteY17077" fmla="*/ 1839200 h 5873374"/>
              <a:gd name="connsiteX17078" fmla="*/ 3274747 w 5252311"/>
              <a:gd name="connsiteY17078" fmla="*/ 1835639 h 5873374"/>
              <a:gd name="connsiteX17079" fmla="*/ 3284152 w 5252311"/>
              <a:gd name="connsiteY17079" fmla="*/ 1820698 h 5873374"/>
              <a:gd name="connsiteX17080" fmla="*/ 3293025 w 5252311"/>
              <a:gd name="connsiteY17080" fmla="*/ 1806036 h 5873374"/>
              <a:gd name="connsiteX17081" fmla="*/ 4077439 w 5252311"/>
              <a:gd name="connsiteY17081" fmla="*/ 1805927 h 5873374"/>
              <a:gd name="connsiteX17082" fmla="*/ 4079854 w 5252311"/>
              <a:gd name="connsiteY17082" fmla="*/ 1811839 h 5873374"/>
              <a:gd name="connsiteX17083" fmla="*/ 4070703 w 5252311"/>
              <a:gd name="connsiteY17083" fmla="*/ 1815019 h 5873374"/>
              <a:gd name="connsiteX17084" fmla="*/ 4064095 w 5252311"/>
              <a:gd name="connsiteY17084" fmla="*/ 1814955 h 5873374"/>
              <a:gd name="connsiteX17085" fmla="*/ 4057359 w 5252311"/>
              <a:gd name="connsiteY17085" fmla="*/ 1816098 h 5873374"/>
              <a:gd name="connsiteX17086" fmla="*/ 4050306 w 5252311"/>
              <a:gd name="connsiteY17086" fmla="*/ 1817625 h 5873374"/>
              <a:gd name="connsiteX17087" fmla="*/ 4043062 w 5252311"/>
              <a:gd name="connsiteY17087" fmla="*/ 1818960 h 5873374"/>
              <a:gd name="connsiteX17088" fmla="*/ 4063205 w 5252311"/>
              <a:gd name="connsiteY17088" fmla="*/ 1806308 h 5873374"/>
              <a:gd name="connsiteX17089" fmla="*/ 4077439 w 5252311"/>
              <a:gd name="connsiteY17089" fmla="*/ 1805927 h 5873374"/>
              <a:gd name="connsiteX17090" fmla="*/ 4201804 w 5252311"/>
              <a:gd name="connsiteY17090" fmla="*/ 1804725 h 5873374"/>
              <a:gd name="connsiteX17091" fmla="*/ 4185019 w 5252311"/>
              <a:gd name="connsiteY17091" fmla="*/ 1807538 h 5873374"/>
              <a:gd name="connsiteX17092" fmla="*/ 4183749 w 5252311"/>
              <a:gd name="connsiteY17092" fmla="*/ 1822348 h 5873374"/>
              <a:gd name="connsiteX17093" fmla="*/ 4190992 w 5252311"/>
              <a:gd name="connsiteY17093" fmla="*/ 1822609 h 5873374"/>
              <a:gd name="connsiteX17094" fmla="*/ 4197983 w 5252311"/>
              <a:gd name="connsiteY17094" fmla="*/ 1822665 h 5873374"/>
              <a:gd name="connsiteX17095" fmla="*/ 4202622 w 5252311"/>
              <a:gd name="connsiteY17095" fmla="*/ 1825276 h 5873374"/>
              <a:gd name="connsiteX17096" fmla="*/ 4200842 w 5252311"/>
              <a:gd name="connsiteY17096" fmla="*/ 1816627 h 5873374"/>
              <a:gd name="connsiteX17097" fmla="*/ 4195695 w 5252311"/>
              <a:gd name="connsiteY17097" fmla="*/ 1812941 h 5873374"/>
              <a:gd name="connsiteX17098" fmla="*/ 4206497 w 5252311"/>
              <a:gd name="connsiteY17098" fmla="*/ 1809827 h 5873374"/>
              <a:gd name="connsiteX17099" fmla="*/ 4215394 w 5252311"/>
              <a:gd name="connsiteY17099" fmla="*/ 1806965 h 5873374"/>
              <a:gd name="connsiteX17100" fmla="*/ 4201804 w 5252311"/>
              <a:gd name="connsiteY17100" fmla="*/ 1804725 h 5873374"/>
              <a:gd name="connsiteX17101" fmla="*/ 4152485 w 5252311"/>
              <a:gd name="connsiteY17101" fmla="*/ 1803279 h 5873374"/>
              <a:gd name="connsiteX17102" fmla="*/ 4153120 w 5252311"/>
              <a:gd name="connsiteY17102" fmla="*/ 1814848 h 5873374"/>
              <a:gd name="connsiteX17103" fmla="*/ 4160491 w 5252311"/>
              <a:gd name="connsiteY17103" fmla="*/ 1810206 h 5873374"/>
              <a:gd name="connsiteX17104" fmla="*/ 4159665 w 5252311"/>
              <a:gd name="connsiteY17104" fmla="*/ 1803343 h 5873374"/>
              <a:gd name="connsiteX17105" fmla="*/ 4152485 w 5252311"/>
              <a:gd name="connsiteY17105" fmla="*/ 1803279 h 5873374"/>
              <a:gd name="connsiteX17106" fmla="*/ 4119696 w 5252311"/>
              <a:gd name="connsiteY17106" fmla="*/ 1803152 h 5873374"/>
              <a:gd name="connsiteX17107" fmla="*/ 4112833 w 5252311"/>
              <a:gd name="connsiteY17107" fmla="*/ 1811670 h 5873374"/>
              <a:gd name="connsiteX17108" fmla="*/ 4119886 w 5252311"/>
              <a:gd name="connsiteY17108" fmla="*/ 1811922 h 5873374"/>
              <a:gd name="connsiteX17109" fmla="*/ 4119696 w 5252311"/>
              <a:gd name="connsiteY17109" fmla="*/ 1803152 h 5873374"/>
              <a:gd name="connsiteX17110" fmla="*/ 4371713 w 5252311"/>
              <a:gd name="connsiteY17110" fmla="*/ 1800035 h 5873374"/>
              <a:gd name="connsiteX17111" fmla="*/ 4366375 w 5252311"/>
              <a:gd name="connsiteY17111" fmla="*/ 1801371 h 5873374"/>
              <a:gd name="connsiteX17112" fmla="*/ 4358623 w 5252311"/>
              <a:gd name="connsiteY17112" fmla="*/ 1802326 h 5873374"/>
              <a:gd name="connsiteX17113" fmla="*/ 4355000 w 5252311"/>
              <a:gd name="connsiteY17113" fmla="*/ 1805883 h 5873374"/>
              <a:gd name="connsiteX17114" fmla="*/ 4352015 w 5252311"/>
              <a:gd name="connsiteY17114" fmla="*/ 1811538 h 5873374"/>
              <a:gd name="connsiteX17115" fmla="*/ 4356907 w 5252311"/>
              <a:gd name="connsiteY17115" fmla="*/ 1821523 h 5873374"/>
              <a:gd name="connsiteX17116" fmla="*/ 4371268 w 5252311"/>
              <a:gd name="connsiteY17116" fmla="*/ 1823494 h 5873374"/>
              <a:gd name="connsiteX17117" fmla="*/ 4371713 w 5252311"/>
              <a:gd name="connsiteY17117" fmla="*/ 1800035 h 5873374"/>
              <a:gd name="connsiteX17118" fmla="*/ 3705226 w 5252311"/>
              <a:gd name="connsiteY17118" fmla="*/ 1797288 h 5873374"/>
              <a:gd name="connsiteX17119" fmla="*/ 3709836 w 5252311"/>
              <a:gd name="connsiteY17119" fmla="*/ 1798872 h 5873374"/>
              <a:gd name="connsiteX17120" fmla="*/ 3696810 w 5252311"/>
              <a:gd name="connsiteY17120" fmla="*/ 1819470 h 5873374"/>
              <a:gd name="connsiteX17121" fmla="*/ 3693124 w 5252311"/>
              <a:gd name="connsiteY17121" fmla="*/ 1824937 h 5873374"/>
              <a:gd name="connsiteX17122" fmla="*/ 3662686 w 5252311"/>
              <a:gd name="connsiteY17122" fmla="*/ 1859903 h 5873374"/>
              <a:gd name="connsiteX17123" fmla="*/ 3669866 w 5252311"/>
              <a:gd name="connsiteY17123" fmla="*/ 1844518 h 5873374"/>
              <a:gd name="connsiteX17124" fmla="*/ 3705226 w 5252311"/>
              <a:gd name="connsiteY17124" fmla="*/ 1797288 h 5873374"/>
              <a:gd name="connsiteX17125" fmla="*/ 3687531 w 5252311"/>
              <a:gd name="connsiteY17125" fmla="*/ 1794485 h 5873374"/>
              <a:gd name="connsiteX17126" fmla="*/ 3688802 w 5252311"/>
              <a:gd name="connsiteY17126" fmla="*/ 1798045 h 5873374"/>
              <a:gd name="connsiteX17127" fmla="*/ 3683083 w 5252311"/>
              <a:gd name="connsiteY17127" fmla="*/ 1801351 h 5873374"/>
              <a:gd name="connsiteX17128" fmla="*/ 3681812 w 5252311"/>
              <a:gd name="connsiteY17128" fmla="*/ 1797791 h 5873374"/>
              <a:gd name="connsiteX17129" fmla="*/ 3687531 w 5252311"/>
              <a:gd name="connsiteY17129" fmla="*/ 1794485 h 5873374"/>
              <a:gd name="connsiteX17130" fmla="*/ 4329646 w 5252311"/>
              <a:gd name="connsiteY17130" fmla="*/ 1789671 h 5873374"/>
              <a:gd name="connsiteX17131" fmla="*/ 4314777 w 5252311"/>
              <a:gd name="connsiteY17131" fmla="*/ 1801054 h 5873374"/>
              <a:gd name="connsiteX17132" fmla="*/ 4309820 w 5252311"/>
              <a:gd name="connsiteY17132" fmla="*/ 1813705 h 5873374"/>
              <a:gd name="connsiteX17133" fmla="*/ 4320242 w 5252311"/>
              <a:gd name="connsiteY17133" fmla="*/ 1811670 h 5873374"/>
              <a:gd name="connsiteX17134" fmla="*/ 4323547 w 5252311"/>
              <a:gd name="connsiteY17134" fmla="*/ 1808425 h 5873374"/>
              <a:gd name="connsiteX17135" fmla="*/ 4328185 w 5252311"/>
              <a:gd name="connsiteY17135" fmla="*/ 1796477 h 5873374"/>
              <a:gd name="connsiteX17136" fmla="*/ 4329646 w 5252311"/>
              <a:gd name="connsiteY17136" fmla="*/ 1789671 h 5873374"/>
              <a:gd name="connsiteX17137" fmla="*/ 3221815 w 5252311"/>
              <a:gd name="connsiteY17137" fmla="*/ 1782275 h 5873374"/>
              <a:gd name="connsiteX17138" fmla="*/ 3213300 w 5252311"/>
              <a:gd name="connsiteY17138" fmla="*/ 1801181 h 5873374"/>
              <a:gd name="connsiteX17139" fmla="*/ 3204023 w 5252311"/>
              <a:gd name="connsiteY17139" fmla="*/ 1820188 h 5873374"/>
              <a:gd name="connsiteX17140" fmla="*/ 3191314 w 5252311"/>
              <a:gd name="connsiteY17140" fmla="*/ 1840088 h 5873374"/>
              <a:gd name="connsiteX17141" fmla="*/ 3158970 w 5252311"/>
              <a:gd name="connsiteY17141" fmla="*/ 1891259 h 5873374"/>
              <a:gd name="connsiteX17142" fmla="*/ 3156047 w 5252311"/>
              <a:gd name="connsiteY17142" fmla="*/ 1899079 h 5873374"/>
              <a:gd name="connsiteX17143" fmla="*/ 3151027 w 5252311"/>
              <a:gd name="connsiteY17143" fmla="*/ 1908552 h 5873374"/>
              <a:gd name="connsiteX17144" fmla="*/ 3141622 w 5252311"/>
              <a:gd name="connsiteY17144" fmla="*/ 1925787 h 5873374"/>
              <a:gd name="connsiteX17145" fmla="*/ 3133552 w 5252311"/>
              <a:gd name="connsiteY17145" fmla="*/ 1935129 h 5873374"/>
              <a:gd name="connsiteX17146" fmla="*/ 3120653 w 5252311"/>
              <a:gd name="connsiteY17146" fmla="*/ 1947849 h 5873374"/>
              <a:gd name="connsiteX17147" fmla="*/ 3113727 w 5252311"/>
              <a:gd name="connsiteY17147" fmla="*/ 1954651 h 5873374"/>
              <a:gd name="connsiteX17148" fmla="*/ 3109024 w 5252311"/>
              <a:gd name="connsiteY17148" fmla="*/ 1963234 h 5873374"/>
              <a:gd name="connsiteX17149" fmla="*/ 3097967 w 5252311"/>
              <a:gd name="connsiteY17149" fmla="*/ 1977600 h 5873374"/>
              <a:gd name="connsiteX17150" fmla="*/ 3090279 w 5252311"/>
              <a:gd name="connsiteY17150" fmla="*/ 1985419 h 5873374"/>
              <a:gd name="connsiteX17151" fmla="*/ 3079730 w 5252311"/>
              <a:gd name="connsiteY17151" fmla="*/ 1991013 h 5873374"/>
              <a:gd name="connsiteX17152" fmla="*/ 3071533 w 5252311"/>
              <a:gd name="connsiteY17152" fmla="*/ 1998136 h 5873374"/>
              <a:gd name="connsiteX17153" fmla="*/ 3074393 w 5252311"/>
              <a:gd name="connsiteY17153" fmla="*/ 1986309 h 5873374"/>
              <a:gd name="connsiteX17154" fmla="*/ 3083861 w 5252311"/>
              <a:gd name="connsiteY17154" fmla="*/ 1962408 h 5873374"/>
              <a:gd name="connsiteX17155" fmla="*/ 3094473 w 5252311"/>
              <a:gd name="connsiteY17155" fmla="*/ 1941679 h 5873374"/>
              <a:gd name="connsiteX17156" fmla="*/ 3170662 w 5252311"/>
              <a:gd name="connsiteY17156" fmla="*/ 1822156 h 5873374"/>
              <a:gd name="connsiteX17157" fmla="*/ 3171679 w 5252311"/>
              <a:gd name="connsiteY17157" fmla="*/ 1817452 h 5873374"/>
              <a:gd name="connsiteX17158" fmla="*/ 3178160 w 5252311"/>
              <a:gd name="connsiteY17158" fmla="*/ 1803786 h 5873374"/>
              <a:gd name="connsiteX17159" fmla="*/ 3188836 w 5252311"/>
              <a:gd name="connsiteY17159" fmla="*/ 1799402 h 5873374"/>
              <a:gd name="connsiteX17160" fmla="*/ 3194237 w 5252311"/>
              <a:gd name="connsiteY17160" fmla="*/ 1796285 h 5873374"/>
              <a:gd name="connsiteX17161" fmla="*/ 3192839 w 5252311"/>
              <a:gd name="connsiteY17161" fmla="*/ 1795524 h 5873374"/>
              <a:gd name="connsiteX17162" fmla="*/ 3188518 w 5252311"/>
              <a:gd name="connsiteY17162" fmla="*/ 1793933 h 5873374"/>
              <a:gd name="connsiteX17163" fmla="*/ 3197859 w 5252311"/>
              <a:gd name="connsiteY17163" fmla="*/ 1796030 h 5873374"/>
              <a:gd name="connsiteX17164" fmla="*/ 3209932 w 5252311"/>
              <a:gd name="connsiteY17164" fmla="*/ 1790499 h 5873374"/>
              <a:gd name="connsiteX17165" fmla="*/ 3221815 w 5252311"/>
              <a:gd name="connsiteY17165" fmla="*/ 1782275 h 5873374"/>
              <a:gd name="connsiteX17166" fmla="*/ 3669866 w 5252311"/>
              <a:gd name="connsiteY17166" fmla="*/ 1780507 h 5873374"/>
              <a:gd name="connsiteX17167" fmla="*/ 3673551 w 5252311"/>
              <a:gd name="connsiteY17167" fmla="*/ 1782787 h 5873374"/>
              <a:gd name="connsiteX17168" fmla="*/ 3649850 w 5252311"/>
              <a:gd name="connsiteY17168" fmla="*/ 1807200 h 5873374"/>
              <a:gd name="connsiteX17169" fmla="*/ 3658555 w 5252311"/>
              <a:gd name="connsiteY17169" fmla="*/ 1790671 h 5873374"/>
              <a:gd name="connsiteX17170" fmla="*/ 3669866 w 5252311"/>
              <a:gd name="connsiteY17170" fmla="*/ 1780507 h 5873374"/>
              <a:gd name="connsiteX17171" fmla="*/ 4341656 w 5252311"/>
              <a:gd name="connsiteY17171" fmla="*/ 1777087 h 5873374"/>
              <a:gd name="connsiteX17172" fmla="*/ 4334984 w 5252311"/>
              <a:gd name="connsiteY17172" fmla="*/ 1777212 h 5873374"/>
              <a:gd name="connsiteX17173" fmla="*/ 4339495 w 5252311"/>
              <a:gd name="connsiteY17173" fmla="*/ 1779119 h 5873374"/>
              <a:gd name="connsiteX17174" fmla="*/ 4341656 w 5252311"/>
              <a:gd name="connsiteY17174" fmla="*/ 1777087 h 5873374"/>
              <a:gd name="connsiteX17175" fmla="*/ 4138060 w 5252311"/>
              <a:gd name="connsiteY17175" fmla="*/ 1775691 h 5873374"/>
              <a:gd name="connsiteX17176" fmla="*/ 4132405 w 5252311"/>
              <a:gd name="connsiteY17176" fmla="*/ 1780776 h 5873374"/>
              <a:gd name="connsiteX17177" fmla="*/ 4131515 w 5252311"/>
              <a:gd name="connsiteY17177" fmla="*/ 1785987 h 5873374"/>
              <a:gd name="connsiteX17178" fmla="*/ 4137171 w 5252311"/>
              <a:gd name="connsiteY17178" fmla="*/ 1780902 h 5873374"/>
              <a:gd name="connsiteX17179" fmla="*/ 4138060 w 5252311"/>
              <a:gd name="connsiteY17179" fmla="*/ 1775691 h 5873374"/>
              <a:gd name="connsiteX17180" fmla="*/ 3725634 w 5252311"/>
              <a:gd name="connsiteY17180" fmla="*/ 1773093 h 5873374"/>
              <a:gd name="connsiteX17181" fmla="*/ 3721020 w 5252311"/>
              <a:gd name="connsiteY17181" fmla="*/ 1781706 h 5873374"/>
              <a:gd name="connsiteX17182" fmla="*/ 3710344 w 5252311"/>
              <a:gd name="connsiteY17182" fmla="*/ 1784821 h 5873374"/>
              <a:gd name="connsiteX17183" fmla="*/ 3708056 w 5252311"/>
              <a:gd name="connsiteY17183" fmla="*/ 1781198 h 5873374"/>
              <a:gd name="connsiteX17184" fmla="*/ 3713903 w 5252311"/>
              <a:gd name="connsiteY17184" fmla="*/ 1776113 h 5873374"/>
              <a:gd name="connsiteX17185" fmla="*/ 3725634 w 5252311"/>
              <a:gd name="connsiteY17185" fmla="*/ 1773093 h 5873374"/>
              <a:gd name="connsiteX17186" fmla="*/ 3502363 w 5252311"/>
              <a:gd name="connsiteY17186" fmla="*/ 1768735 h 5873374"/>
              <a:gd name="connsiteX17187" fmla="*/ 3498170 w 5252311"/>
              <a:gd name="connsiteY17187" fmla="*/ 1777126 h 5873374"/>
              <a:gd name="connsiteX17188" fmla="*/ 3497153 w 5252311"/>
              <a:gd name="connsiteY17188" fmla="*/ 1771850 h 5873374"/>
              <a:gd name="connsiteX17189" fmla="*/ 3502363 w 5252311"/>
              <a:gd name="connsiteY17189" fmla="*/ 1768735 h 5873374"/>
              <a:gd name="connsiteX17190" fmla="*/ 3696357 w 5252311"/>
              <a:gd name="connsiteY17190" fmla="*/ 1763334 h 5873374"/>
              <a:gd name="connsiteX17191" fmla="*/ 3698716 w 5252311"/>
              <a:gd name="connsiteY17191" fmla="*/ 1767148 h 5873374"/>
              <a:gd name="connsiteX17192" fmla="*/ 3679843 w 5252311"/>
              <a:gd name="connsiteY17192" fmla="*/ 1783679 h 5873374"/>
              <a:gd name="connsiteX17193" fmla="*/ 3687087 w 5252311"/>
              <a:gd name="connsiteY17193" fmla="*/ 1768865 h 5873374"/>
              <a:gd name="connsiteX17194" fmla="*/ 3696357 w 5252311"/>
              <a:gd name="connsiteY17194" fmla="*/ 1763334 h 5873374"/>
              <a:gd name="connsiteX17195" fmla="*/ 3468176 w 5252311"/>
              <a:gd name="connsiteY17195" fmla="*/ 1762533 h 5873374"/>
              <a:gd name="connsiteX17196" fmla="*/ 3456167 w 5252311"/>
              <a:gd name="connsiteY17196" fmla="*/ 1774354 h 5873374"/>
              <a:gd name="connsiteX17197" fmla="*/ 3444665 w 5252311"/>
              <a:gd name="connsiteY17197" fmla="*/ 1791328 h 5873374"/>
              <a:gd name="connsiteX17198" fmla="*/ 3436849 w 5252311"/>
              <a:gd name="connsiteY17198" fmla="*/ 1811986 h 5873374"/>
              <a:gd name="connsiteX17199" fmla="*/ 3440979 w 5252311"/>
              <a:gd name="connsiteY17199" fmla="*/ 1804676 h 5873374"/>
              <a:gd name="connsiteX17200" fmla="*/ 3444157 w 5252311"/>
              <a:gd name="connsiteY17200" fmla="*/ 1799719 h 5873374"/>
              <a:gd name="connsiteX17201" fmla="*/ 3457692 w 5252311"/>
              <a:gd name="connsiteY17201" fmla="*/ 1785475 h 5873374"/>
              <a:gd name="connsiteX17202" fmla="*/ 3468176 w 5252311"/>
              <a:gd name="connsiteY17202" fmla="*/ 1762533 h 5873374"/>
              <a:gd name="connsiteX17203" fmla="*/ 3210648 w 5252311"/>
              <a:gd name="connsiteY17203" fmla="*/ 1760482 h 5873374"/>
              <a:gd name="connsiteX17204" fmla="*/ 3214254 w 5252311"/>
              <a:gd name="connsiteY17204" fmla="*/ 1763357 h 5873374"/>
              <a:gd name="connsiteX17205" fmla="*/ 3210632 w 5252311"/>
              <a:gd name="connsiteY17205" fmla="*/ 1766725 h 5873374"/>
              <a:gd name="connsiteX17206" fmla="*/ 3206946 w 5252311"/>
              <a:gd name="connsiteY17206" fmla="*/ 1771496 h 5873374"/>
              <a:gd name="connsiteX17207" fmla="*/ 3201164 w 5252311"/>
              <a:gd name="connsiteY17207" fmla="*/ 1780773 h 5873374"/>
              <a:gd name="connsiteX17208" fmla="*/ 3202181 w 5252311"/>
              <a:gd name="connsiteY17208" fmla="*/ 1772385 h 5873374"/>
              <a:gd name="connsiteX17209" fmla="*/ 3210648 w 5252311"/>
              <a:gd name="connsiteY17209" fmla="*/ 1760482 h 5873374"/>
              <a:gd name="connsiteX17210" fmla="*/ 3734872 w 5252311"/>
              <a:gd name="connsiteY17210" fmla="*/ 1757547 h 5873374"/>
              <a:gd name="connsiteX17211" fmla="*/ 3737477 w 5252311"/>
              <a:gd name="connsiteY17211" fmla="*/ 1762889 h 5873374"/>
              <a:gd name="connsiteX17212" fmla="*/ 3728327 w 5252311"/>
              <a:gd name="connsiteY17212" fmla="*/ 1767846 h 5873374"/>
              <a:gd name="connsiteX17213" fmla="*/ 3725722 w 5252311"/>
              <a:gd name="connsiteY17213" fmla="*/ 1762506 h 5873374"/>
              <a:gd name="connsiteX17214" fmla="*/ 3734872 w 5252311"/>
              <a:gd name="connsiteY17214" fmla="*/ 1757547 h 5873374"/>
              <a:gd name="connsiteX17215" fmla="*/ 4505664 w 5252311"/>
              <a:gd name="connsiteY17215" fmla="*/ 1757380 h 5873374"/>
              <a:gd name="connsiteX17216" fmla="*/ 4488888 w 5252311"/>
              <a:gd name="connsiteY17216" fmla="*/ 1767998 h 5873374"/>
              <a:gd name="connsiteX17217" fmla="*/ 4465567 w 5252311"/>
              <a:gd name="connsiteY17217" fmla="*/ 1797557 h 5873374"/>
              <a:gd name="connsiteX17218" fmla="*/ 4468047 w 5252311"/>
              <a:gd name="connsiteY17218" fmla="*/ 1807600 h 5873374"/>
              <a:gd name="connsiteX17219" fmla="*/ 4477069 w 5252311"/>
              <a:gd name="connsiteY17219" fmla="*/ 1800035 h 5873374"/>
              <a:gd name="connsiteX17220" fmla="*/ 4488189 w 5252311"/>
              <a:gd name="connsiteY17220" fmla="*/ 1783570 h 5873374"/>
              <a:gd name="connsiteX17221" fmla="*/ 4499182 w 5252311"/>
              <a:gd name="connsiteY17221" fmla="*/ 1771496 h 5873374"/>
              <a:gd name="connsiteX17222" fmla="*/ 4507190 w 5252311"/>
              <a:gd name="connsiteY17222" fmla="*/ 1762850 h 5873374"/>
              <a:gd name="connsiteX17223" fmla="*/ 4515133 w 5252311"/>
              <a:gd name="connsiteY17223" fmla="*/ 1757698 h 5873374"/>
              <a:gd name="connsiteX17224" fmla="*/ 3232046 w 5252311"/>
              <a:gd name="connsiteY17224" fmla="*/ 1756937 h 5873374"/>
              <a:gd name="connsiteX17225" fmla="*/ 3235477 w 5252311"/>
              <a:gd name="connsiteY17225" fmla="*/ 1758653 h 5873374"/>
              <a:gd name="connsiteX17226" fmla="*/ 3231855 w 5252311"/>
              <a:gd name="connsiteY17226" fmla="*/ 1762213 h 5873374"/>
              <a:gd name="connsiteX17227" fmla="*/ 3228424 w 5252311"/>
              <a:gd name="connsiteY17227" fmla="*/ 1760499 h 5873374"/>
              <a:gd name="connsiteX17228" fmla="*/ 3232046 w 5252311"/>
              <a:gd name="connsiteY17228" fmla="*/ 1756937 h 5873374"/>
              <a:gd name="connsiteX17229" fmla="*/ 4237475 w 5252311"/>
              <a:gd name="connsiteY17229" fmla="*/ 1750150 h 5873374"/>
              <a:gd name="connsiteX17230" fmla="*/ 4229373 w 5252311"/>
              <a:gd name="connsiteY17230" fmla="*/ 1756176 h 5873374"/>
              <a:gd name="connsiteX17231" fmla="*/ 4218380 w 5252311"/>
              <a:gd name="connsiteY17231" fmla="*/ 1768759 h 5873374"/>
              <a:gd name="connsiteX17232" fmla="*/ 4207578 w 5252311"/>
              <a:gd name="connsiteY17232" fmla="*/ 1781285 h 5873374"/>
              <a:gd name="connsiteX17233" fmla="*/ 4200905 w 5252311"/>
              <a:gd name="connsiteY17233" fmla="*/ 1795268 h 5873374"/>
              <a:gd name="connsiteX17234" fmla="*/ 4217364 w 5252311"/>
              <a:gd name="connsiteY17234" fmla="*/ 1795840 h 5873374"/>
              <a:gd name="connsiteX17235" fmla="*/ 4222892 w 5252311"/>
              <a:gd name="connsiteY17235" fmla="*/ 1794249 h 5873374"/>
              <a:gd name="connsiteX17236" fmla="*/ 4226133 w 5252311"/>
              <a:gd name="connsiteY17236" fmla="*/ 1792788 h 5873374"/>
              <a:gd name="connsiteX17237" fmla="*/ 4219206 w 5252311"/>
              <a:gd name="connsiteY17237" fmla="*/ 1790627 h 5873374"/>
              <a:gd name="connsiteX17238" fmla="*/ 4212407 w 5252311"/>
              <a:gd name="connsiteY17238" fmla="*/ 1788784 h 5873374"/>
              <a:gd name="connsiteX17239" fmla="*/ 4214250 w 5252311"/>
              <a:gd name="connsiteY17239" fmla="*/ 1785543 h 5873374"/>
              <a:gd name="connsiteX17240" fmla="*/ 4216474 w 5252311"/>
              <a:gd name="connsiteY17240" fmla="*/ 1782618 h 5873374"/>
              <a:gd name="connsiteX17241" fmla="*/ 4227340 w 5252311"/>
              <a:gd name="connsiteY17241" fmla="*/ 1768253 h 5873374"/>
              <a:gd name="connsiteX17242" fmla="*/ 4240049 w 5252311"/>
              <a:gd name="connsiteY17242" fmla="*/ 1751659 h 5873374"/>
              <a:gd name="connsiteX17243" fmla="*/ 4237475 w 5252311"/>
              <a:gd name="connsiteY17243" fmla="*/ 1750150 h 5873374"/>
              <a:gd name="connsiteX17244" fmla="*/ 3478470 w 5252311"/>
              <a:gd name="connsiteY17244" fmla="*/ 1748292 h 5873374"/>
              <a:gd name="connsiteX17245" fmla="*/ 3470464 w 5252311"/>
              <a:gd name="connsiteY17245" fmla="*/ 1756556 h 5873374"/>
              <a:gd name="connsiteX17246" fmla="*/ 3485016 w 5252311"/>
              <a:gd name="connsiteY17246" fmla="*/ 1751659 h 5873374"/>
              <a:gd name="connsiteX17247" fmla="*/ 3478470 w 5252311"/>
              <a:gd name="connsiteY17247" fmla="*/ 1748292 h 5873374"/>
              <a:gd name="connsiteX17248" fmla="*/ 4513988 w 5252311"/>
              <a:gd name="connsiteY17248" fmla="*/ 1742062 h 5873374"/>
              <a:gd name="connsiteX17249" fmla="*/ 4510558 w 5252311"/>
              <a:gd name="connsiteY17249" fmla="*/ 1749372 h 5873374"/>
              <a:gd name="connsiteX17250" fmla="*/ 4515768 w 5252311"/>
              <a:gd name="connsiteY17250" fmla="*/ 1750644 h 5873374"/>
              <a:gd name="connsiteX17251" fmla="*/ 4513988 w 5252311"/>
              <a:gd name="connsiteY17251" fmla="*/ 1742062 h 5873374"/>
              <a:gd name="connsiteX17252" fmla="*/ 3694839 w 5252311"/>
              <a:gd name="connsiteY17252" fmla="*/ 1738540 h 5873374"/>
              <a:gd name="connsiteX17253" fmla="*/ 3692424 w 5252311"/>
              <a:gd name="connsiteY17253" fmla="*/ 1746550 h 5873374"/>
              <a:gd name="connsiteX17254" fmla="*/ 3687849 w 5252311"/>
              <a:gd name="connsiteY17254" fmla="*/ 1743181 h 5873374"/>
              <a:gd name="connsiteX17255" fmla="*/ 3694839 w 5252311"/>
              <a:gd name="connsiteY17255" fmla="*/ 1738540 h 5873374"/>
              <a:gd name="connsiteX17256" fmla="*/ 4117599 w 5252311"/>
              <a:gd name="connsiteY17256" fmla="*/ 1738093 h 5873374"/>
              <a:gd name="connsiteX17257" fmla="*/ 4119951 w 5252311"/>
              <a:gd name="connsiteY17257" fmla="*/ 1740954 h 5873374"/>
              <a:gd name="connsiteX17258" fmla="*/ 4120078 w 5252311"/>
              <a:gd name="connsiteY17258" fmla="*/ 1748011 h 5873374"/>
              <a:gd name="connsiteX17259" fmla="*/ 4118298 w 5252311"/>
              <a:gd name="connsiteY17259" fmla="*/ 1748266 h 5873374"/>
              <a:gd name="connsiteX17260" fmla="*/ 4108259 w 5252311"/>
              <a:gd name="connsiteY17260" fmla="*/ 1761997 h 5873374"/>
              <a:gd name="connsiteX17261" fmla="*/ 4099108 w 5252311"/>
              <a:gd name="connsiteY17261" fmla="*/ 1779735 h 5873374"/>
              <a:gd name="connsiteX17262" fmla="*/ 4091102 w 5252311"/>
              <a:gd name="connsiteY17262" fmla="*/ 1792957 h 5873374"/>
              <a:gd name="connsiteX17263" fmla="*/ 4087607 w 5252311"/>
              <a:gd name="connsiteY17263" fmla="*/ 1801795 h 5873374"/>
              <a:gd name="connsiteX17264" fmla="*/ 4079473 w 5252311"/>
              <a:gd name="connsiteY17264" fmla="*/ 1802558 h 5873374"/>
              <a:gd name="connsiteX17265" fmla="*/ 4079664 w 5252311"/>
              <a:gd name="connsiteY17265" fmla="*/ 1775793 h 5873374"/>
              <a:gd name="connsiteX17266" fmla="*/ 4084493 w 5252311"/>
              <a:gd name="connsiteY17266" fmla="*/ 1777954 h 5873374"/>
              <a:gd name="connsiteX17267" fmla="*/ 4086907 w 5252311"/>
              <a:gd name="connsiteY17267" fmla="*/ 1779417 h 5873374"/>
              <a:gd name="connsiteX17268" fmla="*/ 4089894 w 5252311"/>
              <a:gd name="connsiteY17268" fmla="*/ 1770770 h 5873374"/>
              <a:gd name="connsiteX17269" fmla="*/ 4117599 w 5252311"/>
              <a:gd name="connsiteY17269" fmla="*/ 1738093 h 5873374"/>
              <a:gd name="connsiteX17270" fmla="*/ 4476243 w 5252311"/>
              <a:gd name="connsiteY17270" fmla="*/ 1736784 h 5873374"/>
              <a:gd name="connsiteX17271" fmla="*/ 4472113 w 5252311"/>
              <a:gd name="connsiteY17271" fmla="*/ 1744794 h 5873374"/>
              <a:gd name="connsiteX17272" fmla="*/ 4478086 w 5252311"/>
              <a:gd name="connsiteY17272" fmla="*/ 1744921 h 5873374"/>
              <a:gd name="connsiteX17273" fmla="*/ 4476243 w 5252311"/>
              <a:gd name="connsiteY17273" fmla="*/ 1736784 h 5873374"/>
              <a:gd name="connsiteX17274" fmla="*/ 3764039 w 5252311"/>
              <a:gd name="connsiteY17274" fmla="*/ 1726970 h 5873374"/>
              <a:gd name="connsiteX17275" fmla="*/ 3758828 w 5252311"/>
              <a:gd name="connsiteY17275" fmla="*/ 1735552 h 5873374"/>
              <a:gd name="connsiteX17276" fmla="*/ 3745675 w 5252311"/>
              <a:gd name="connsiteY17276" fmla="*/ 1749664 h 5873374"/>
              <a:gd name="connsiteX17277" fmla="*/ 3737859 w 5252311"/>
              <a:gd name="connsiteY17277" fmla="*/ 1752398 h 5873374"/>
              <a:gd name="connsiteX17278" fmla="*/ 3739257 w 5252311"/>
              <a:gd name="connsiteY17278" fmla="*/ 1746486 h 5873374"/>
              <a:gd name="connsiteX17279" fmla="*/ 3745357 w 5252311"/>
              <a:gd name="connsiteY17279" fmla="*/ 1738604 h 5873374"/>
              <a:gd name="connsiteX17280" fmla="*/ 3764039 w 5252311"/>
              <a:gd name="connsiteY17280" fmla="*/ 1726970 h 5873374"/>
              <a:gd name="connsiteX17281" fmla="*/ 3249950 w 5252311"/>
              <a:gd name="connsiteY17281" fmla="*/ 1726580 h 5873374"/>
              <a:gd name="connsiteX17282" fmla="*/ 3254033 w 5252311"/>
              <a:gd name="connsiteY17282" fmla="*/ 1731761 h 5873374"/>
              <a:gd name="connsiteX17283" fmla="*/ 3237066 w 5252311"/>
              <a:gd name="connsiteY17283" fmla="*/ 1753633 h 5873374"/>
              <a:gd name="connsiteX17284" fmla="*/ 3239672 w 5252311"/>
              <a:gd name="connsiteY17284" fmla="*/ 1737229 h 5873374"/>
              <a:gd name="connsiteX17285" fmla="*/ 3249950 w 5252311"/>
              <a:gd name="connsiteY17285" fmla="*/ 1726580 h 5873374"/>
              <a:gd name="connsiteX17286" fmla="*/ 4360465 w 5252311"/>
              <a:gd name="connsiteY17286" fmla="*/ 1724004 h 5873374"/>
              <a:gd name="connsiteX17287" fmla="*/ 4356843 w 5252311"/>
              <a:gd name="connsiteY17287" fmla="*/ 1727566 h 5873374"/>
              <a:gd name="connsiteX17288" fmla="*/ 4360275 w 5252311"/>
              <a:gd name="connsiteY17288" fmla="*/ 1729282 h 5873374"/>
              <a:gd name="connsiteX17289" fmla="*/ 4363897 w 5252311"/>
              <a:gd name="connsiteY17289" fmla="*/ 1725726 h 5873374"/>
              <a:gd name="connsiteX17290" fmla="*/ 4360465 w 5252311"/>
              <a:gd name="connsiteY17290" fmla="*/ 1724004 h 5873374"/>
              <a:gd name="connsiteX17291" fmla="*/ 4393508 w 5252311"/>
              <a:gd name="connsiteY17291" fmla="*/ 1723941 h 5873374"/>
              <a:gd name="connsiteX17292" fmla="*/ 4366756 w 5252311"/>
              <a:gd name="connsiteY17292" fmla="*/ 1744984 h 5873374"/>
              <a:gd name="connsiteX17293" fmla="*/ 4357606 w 5252311"/>
              <a:gd name="connsiteY17293" fmla="*/ 1755029 h 5873374"/>
              <a:gd name="connsiteX17294" fmla="*/ 4352015 w 5252311"/>
              <a:gd name="connsiteY17294" fmla="*/ 1772889 h 5873374"/>
              <a:gd name="connsiteX17295" fmla="*/ 4349408 w 5252311"/>
              <a:gd name="connsiteY17295" fmla="*/ 1782555 h 5873374"/>
              <a:gd name="connsiteX17296" fmla="*/ 4342927 w 5252311"/>
              <a:gd name="connsiteY17296" fmla="*/ 1791962 h 5873374"/>
              <a:gd name="connsiteX17297" fmla="*/ 4351251 w 5252311"/>
              <a:gd name="connsiteY17297" fmla="*/ 1785222 h 5873374"/>
              <a:gd name="connsiteX17298" fmla="*/ 4374445 w 5252311"/>
              <a:gd name="connsiteY17298" fmla="*/ 1759735 h 5873374"/>
              <a:gd name="connsiteX17299" fmla="*/ 4394080 w 5252311"/>
              <a:gd name="connsiteY17299" fmla="*/ 1736531 h 5873374"/>
              <a:gd name="connsiteX17300" fmla="*/ 4393508 w 5252311"/>
              <a:gd name="connsiteY17300" fmla="*/ 1723941 h 5873374"/>
              <a:gd name="connsiteX17301" fmla="*/ 4346422 w 5252311"/>
              <a:gd name="connsiteY17301" fmla="*/ 1723498 h 5873374"/>
              <a:gd name="connsiteX17302" fmla="*/ 4342800 w 5252311"/>
              <a:gd name="connsiteY17302" fmla="*/ 1727059 h 5873374"/>
              <a:gd name="connsiteX17303" fmla="*/ 4346231 w 5252311"/>
              <a:gd name="connsiteY17303" fmla="*/ 1728773 h 5873374"/>
              <a:gd name="connsiteX17304" fmla="*/ 4349854 w 5252311"/>
              <a:gd name="connsiteY17304" fmla="*/ 1725218 h 5873374"/>
              <a:gd name="connsiteX17305" fmla="*/ 4346422 w 5252311"/>
              <a:gd name="connsiteY17305" fmla="*/ 1723498 h 5873374"/>
              <a:gd name="connsiteX17306" fmla="*/ 3665482 w 5252311"/>
              <a:gd name="connsiteY17306" fmla="*/ 1723474 h 5873374"/>
              <a:gd name="connsiteX17307" fmla="*/ 3666181 w 5252311"/>
              <a:gd name="connsiteY17307" fmla="*/ 1728749 h 5873374"/>
              <a:gd name="connsiteX17308" fmla="*/ 3669740 w 5252311"/>
              <a:gd name="connsiteY17308" fmla="*/ 1732055 h 5873374"/>
              <a:gd name="connsiteX17309" fmla="*/ 3675331 w 5252311"/>
              <a:gd name="connsiteY17309" fmla="*/ 1733645 h 5873374"/>
              <a:gd name="connsiteX17310" fmla="*/ 3663576 w 5252311"/>
              <a:gd name="connsiteY17310" fmla="*/ 1747949 h 5873374"/>
              <a:gd name="connsiteX17311" fmla="*/ 3660907 w 5252311"/>
              <a:gd name="connsiteY17311" fmla="*/ 1742609 h 5873374"/>
              <a:gd name="connsiteX17312" fmla="*/ 3661733 w 5252311"/>
              <a:gd name="connsiteY17312" fmla="*/ 1732817 h 5873374"/>
              <a:gd name="connsiteX17313" fmla="*/ 3665482 w 5252311"/>
              <a:gd name="connsiteY17313" fmla="*/ 1723474 h 5873374"/>
              <a:gd name="connsiteX17314" fmla="*/ 4435765 w 5252311"/>
              <a:gd name="connsiteY17314" fmla="*/ 1719748 h 5873374"/>
              <a:gd name="connsiteX17315" fmla="*/ 4393190 w 5252311"/>
              <a:gd name="connsiteY17315" fmla="*/ 1766667 h 5873374"/>
              <a:gd name="connsiteX17316" fmla="*/ 4386582 w 5252311"/>
              <a:gd name="connsiteY17316" fmla="*/ 1779759 h 5873374"/>
              <a:gd name="connsiteX17317" fmla="*/ 4397766 w 5252311"/>
              <a:gd name="connsiteY17317" fmla="*/ 1788214 h 5873374"/>
              <a:gd name="connsiteX17318" fmla="*/ 4405264 w 5252311"/>
              <a:gd name="connsiteY17318" fmla="*/ 1768317 h 5873374"/>
              <a:gd name="connsiteX17319" fmla="*/ 4419753 w 5252311"/>
              <a:gd name="connsiteY17319" fmla="*/ 1747591 h 5873374"/>
              <a:gd name="connsiteX17320" fmla="*/ 4435765 w 5252311"/>
              <a:gd name="connsiteY17320" fmla="*/ 1719748 h 5873374"/>
              <a:gd name="connsiteX17321" fmla="*/ 3711106 w 5252311"/>
              <a:gd name="connsiteY17321" fmla="*/ 1716480 h 5873374"/>
              <a:gd name="connsiteX17322" fmla="*/ 3716317 w 5252311"/>
              <a:gd name="connsiteY17322" fmla="*/ 1718259 h 5873374"/>
              <a:gd name="connsiteX17323" fmla="*/ 3713013 w 5252311"/>
              <a:gd name="connsiteY17323" fmla="*/ 1721628 h 5873374"/>
              <a:gd name="connsiteX17324" fmla="*/ 3711106 w 5252311"/>
              <a:gd name="connsiteY17324" fmla="*/ 1716480 h 5873374"/>
              <a:gd name="connsiteX17325" fmla="*/ 4445297 w 5252311"/>
              <a:gd name="connsiteY17325" fmla="*/ 1707796 h 5873374"/>
              <a:gd name="connsiteX17326" fmla="*/ 4441675 w 5252311"/>
              <a:gd name="connsiteY17326" fmla="*/ 1711351 h 5873374"/>
              <a:gd name="connsiteX17327" fmla="*/ 4445107 w 5252311"/>
              <a:gd name="connsiteY17327" fmla="*/ 1713070 h 5873374"/>
              <a:gd name="connsiteX17328" fmla="*/ 4448728 w 5252311"/>
              <a:gd name="connsiteY17328" fmla="*/ 1709511 h 5873374"/>
              <a:gd name="connsiteX17329" fmla="*/ 4445297 w 5252311"/>
              <a:gd name="connsiteY17329" fmla="*/ 1707796 h 5873374"/>
              <a:gd name="connsiteX17330" fmla="*/ 3460306 w 5252311"/>
              <a:gd name="connsiteY17330" fmla="*/ 1705224 h 5873374"/>
              <a:gd name="connsiteX17331" fmla="*/ 3440281 w 5252311"/>
              <a:gd name="connsiteY17331" fmla="*/ 1727946 h 5873374"/>
              <a:gd name="connsiteX17332" fmla="*/ 3432719 w 5252311"/>
              <a:gd name="connsiteY17332" fmla="*/ 1742188 h 5873374"/>
              <a:gd name="connsiteX17333" fmla="*/ 3432274 w 5252311"/>
              <a:gd name="connsiteY17333" fmla="*/ 1753633 h 5873374"/>
              <a:gd name="connsiteX17334" fmla="*/ 3441297 w 5252311"/>
              <a:gd name="connsiteY17334" fmla="*/ 1747081 h 5873374"/>
              <a:gd name="connsiteX17335" fmla="*/ 3453752 w 5252311"/>
              <a:gd name="connsiteY17335" fmla="*/ 1732462 h 5873374"/>
              <a:gd name="connsiteX17336" fmla="*/ 3465825 w 5252311"/>
              <a:gd name="connsiteY17336" fmla="*/ 1706014 h 5873374"/>
              <a:gd name="connsiteX17337" fmla="*/ 3460306 w 5252311"/>
              <a:gd name="connsiteY17337" fmla="*/ 1705224 h 5873374"/>
              <a:gd name="connsiteX17338" fmla="*/ 3344964 w 5252311"/>
              <a:gd name="connsiteY17338" fmla="*/ 1702840 h 5873374"/>
              <a:gd name="connsiteX17339" fmla="*/ 3343248 w 5252311"/>
              <a:gd name="connsiteY17339" fmla="*/ 1711991 h 5873374"/>
              <a:gd name="connsiteX17340" fmla="*/ 3327045 w 5252311"/>
              <a:gd name="connsiteY17340" fmla="*/ 1723181 h 5873374"/>
              <a:gd name="connsiteX17341" fmla="*/ 3323613 w 5252311"/>
              <a:gd name="connsiteY17341" fmla="*/ 1725150 h 5873374"/>
              <a:gd name="connsiteX17342" fmla="*/ 3316623 w 5252311"/>
              <a:gd name="connsiteY17342" fmla="*/ 1729088 h 5873374"/>
              <a:gd name="connsiteX17343" fmla="*/ 3310968 w 5252311"/>
              <a:gd name="connsiteY17343" fmla="*/ 1730427 h 5873374"/>
              <a:gd name="connsiteX17344" fmla="*/ 3314081 w 5252311"/>
              <a:gd name="connsiteY17344" fmla="*/ 1721334 h 5873374"/>
              <a:gd name="connsiteX17345" fmla="*/ 3321262 w 5252311"/>
              <a:gd name="connsiteY17345" fmla="*/ 1716694 h 5873374"/>
              <a:gd name="connsiteX17346" fmla="*/ 3344964 w 5252311"/>
              <a:gd name="connsiteY17346" fmla="*/ 1702840 h 5873374"/>
              <a:gd name="connsiteX17347" fmla="*/ 3310270 w 5252311"/>
              <a:gd name="connsiteY17347" fmla="*/ 1700108 h 5873374"/>
              <a:gd name="connsiteX17348" fmla="*/ 3318213 w 5252311"/>
              <a:gd name="connsiteY17348" fmla="*/ 1704238 h 5873374"/>
              <a:gd name="connsiteX17349" fmla="*/ 3292859 w 5252311"/>
              <a:gd name="connsiteY17349" fmla="*/ 1725849 h 5873374"/>
              <a:gd name="connsiteX17350" fmla="*/ 3290571 w 5252311"/>
              <a:gd name="connsiteY17350" fmla="*/ 1721146 h 5873374"/>
              <a:gd name="connsiteX17351" fmla="*/ 3310270 w 5252311"/>
              <a:gd name="connsiteY17351" fmla="*/ 1700108 h 5873374"/>
              <a:gd name="connsiteX17352" fmla="*/ 4416829 w 5252311"/>
              <a:gd name="connsiteY17352" fmla="*/ 1699724 h 5873374"/>
              <a:gd name="connsiteX17353" fmla="*/ 4410602 w 5252311"/>
              <a:gd name="connsiteY17353" fmla="*/ 1703027 h 5873374"/>
              <a:gd name="connsiteX17354" fmla="*/ 4409521 w 5252311"/>
              <a:gd name="connsiteY17354" fmla="*/ 1708241 h 5873374"/>
              <a:gd name="connsiteX17355" fmla="*/ 4416829 w 5252311"/>
              <a:gd name="connsiteY17355" fmla="*/ 1699724 h 5873374"/>
              <a:gd name="connsiteX17356" fmla="*/ 3744087 w 5252311"/>
              <a:gd name="connsiteY17356" fmla="*/ 1698171 h 5873374"/>
              <a:gd name="connsiteX17357" fmla="*/ 3743197 w 5252311"/>
              <a:gd name="connsiteY17357" fmla="*/ 1703383 h 5873374"/>
              <a:gd name="connsiteX17358" fmla="*/ 3737541 w 5252311"/>
              <a:gd name="connsiteY17358" fmla="*/ 1708469 h 5873374"/>
              <a:gd name="connsiteX17359" fmla="*/ 3738431 w 5252311"/>
              <a:gd name="connsiteY17359" fmla="*/ 1703256 h 5873374"/>
              <a:gd name="connsiteX17360" fmla="*/ 3744087 w 5252311"/>
              <a:gd name="connsiteY17360" fmla="*/ 1698171 h 5873374"/>
              <a:gd name="connsiteX17361" fmla="*/ 3277099 w 5252311"/>
              <a:gd name="connsiteY17361" fmla="*/ 1695335 h 5873374"/>
              <a:gd name="connsiteX17362" fmla="*/ 3276209 w 5252311"/>
              <a:gd name="connsiteY17362" fmla="*/ 1700549 h 5873374"/>
              <a:gd name="connsiteX17363" fmla="*/ 3270554 w 5252311"/>
              <a:gd name="connsiteY17363" fmla="*/ 1705636 h 5873374"/>
              <a:gd name="connsiteX17364" fmla="*/ 3271444 w 5252311"/>
              <a:gd name="connsiteY17364" fmla="*/ 1700424 h 5873374"/>
              <a:gd name="connsiteX17365" fmla="*/ 3277099 w 5252311"/>
              <a:gd name="connsiteY17365" fmla="*/ 1695335 h 5873374"/>
              <a:gd name="connsiteX17366" fmla="*/ 4189404 w 5252311"/>
              <a:gd name="connsiteY17366" fmla="*/ 1695020 h 5873374"/>
              <a:gd name="connsiteX17367" fmla="*/ 4185655 w 5252311"/>
              <a:gd name="connsiteY17367" fmla="*/ 1702267 h 5873374"/>
              <a:gd name="connsiteX17368" fmla="*/ 4189023 w 5252311"/>
              <a:gd name="connsiteY17368" fmla="*/ 1705571 h 5873374"/>
              <a:gd name="connsiteX17369" fmla="*/ 4192772 w 5252311"/>
              <a:gd name="connsiteY17369" fmla="*/ 1698324 h 5873374"/>
              <a:gd name="connsiteX17370" fmla="*/ 4189404 w 5252311"/>
              <a:gd name="connsiteY17370" fmla="*/ 1695020 h 5873374"/>
              <a:gd name="connsiteX17371" fmla="*/ 3419375 w 5252311"/>
              <a:gd name="connsiteY17371" fmla="*/ 1694643 h 5873374"/>
              <a:gd name="connsiteX17372" fmla="*/ 3409653 w 5252311"/>
              <a:gd name="connsiteY17372" fmla="*/ 1701121 h 5873374"/>
              <a:gd name="connsiteX17373" fmla="*/ 3398215 w 5252311"/>
              <a:gd name="connsiteY17373" fmla="*/ 1706397 h 5873374"/>
              <a:gd name="connsiteX17374" fmla="*/ 3388111 w 5252311"/>
              <a:gd name="connsiteY17374" fmla="*/ 1713260 h 5873374"/>
              <a:gd name="connsiteX17375" fmla="*/ 3389192 w 5252311"/>
              <a:gd name="connsiteY17375" fmla="*/ 1709574 h 5873374"/>
              <a:gd name="connsiteX17376" fmla="*/ 3395610 w 5252311"/>
              <a:gd name="connsiteY17376" fmla="*/ 1701374 h 5873374"/>
              <a:gd name="connsiteX17377" fmla="*/ 3419375 w 5252311"/>
              <a:gd name="connsiteY17377" fmla="*/ 1694643 h 5873374"/>
              <a:gd name="connsiteX17378" fmla="*/ 3071788 w 5252311"/>
              <a:gd name="connsiteY17378" fmla="*/ 1691459 h 5873374"/>
              <a:gd name="connsiteX17379" fmla="*/ 3074901 w 5252311"/>
              <a:gd name="connsiteY17379" fmla="*/ 1697688 h 5873374"/>
              <a:gd name="connsiteX17380" fmla="*/ 3065433 w 5252311"/>
              <a:gd name="connsiteY17380" fmla="*/ 1698197 h 5873374"/>
              <a:gd name="connsiteX17381" fmla="*/ 3071788 w 5252311"/>
              <a:gd name="connsiteY17381" fmla="*/ 1691459 h 5873374"/>
              <a:gd name="connsiteX17382" fmla="*/ 3812968 w 5252311"/>
              <a:gd name="connsiteY17382" fmla="*/ 1691177 h 5873374"/>
              <a:gd name="connsiteX17383" fmla="*/ 3821737 w 5252311"/>
              <a:gd name="connsiteY17383" fmla="*/ 1691494 h 5873374"/>
              <a:gd name="connsiteX17384" fmla="*/ 3817289 w 5252311"/>
              <a:gd name="connsiteY17384" fmla="*/ 1693085 h 5873374"/>
              <a:gd name="connsiteX17385" fmla="*/ 3812968 w 5252311"/>
              <a:gd name="connsiteY17385" fmla="*/ 1691177 h 5873374"/>
              <a:gd name="connsiteX17386" fmla="*/ 3727310 w 5252311"/>
              <a:gd name="connsiteY17386" fmla="*/ 1689142 h 5873374"/>
              <a:gd name="connsiteX17387" fmla="*/ 3728644 w 5252311"/>
              <a:gd name="connsiteY17387" fmla="*/ 1690604 h 5873374"/>
              <a:gd name="connsiteX17388" fmla="*/ 3720193 w 5252311"/>
              <a:gd name="connsiteY17388" fmla="*/ 1696454 h 5873374"/>
              <a:gd name="connsiteX17389" fmla="*/ 3718858 w 5252311"/>
              <a:gd name="connsiteY17389" fmla="*/ 1694993 h 5873374"/>
              <a:gd name="connsiteX17390" fmla="*/ 3727310 w 5252311"/>
              <a:gd name="connsiteY17390" fmla="*/ 1689142 h 5873374"/>
              <a:gd name="connsiteX17391" fmla="*/ 3575002 w 5252311"/>
              <a:gd name="connsiteY17391" fmla="*/ 1688845 h 5873374"/>
              <a:gd name="connsiteX17392" fmla="*/ 3571626 w 5252311"/>
              <a:gd name="connsiteY17392" fmla="*/ 1692349 h 5873374"/>
              <a:gd name="connsiteX17393" fmla="*/ 3549132 w 5252311"/>
              <a:gd name="connsiteY17393" fmla="*/ 1722862 h 5873374"/>
              <a:gd name="connsiteX17394" fmla="*/ 3542078 w 5252311"/>
              <a:gd name="connsiteY17394" fmla="*/ 1742570 h 5873374"/>
              <a:gd name="connsiteX17395" fmla="*/ 3536296 w 5252311"/>
              <a:gd name="connsiteY17395" fmla="*/ 1757189 h 5873374"/>
              <a:gd name="connsiteX17396" fmla="*/ 3524286 w 5252311"/>
              <a:gd name="connsiteY17396" fmla="*/ 1758972 h 5873374"/>
              <a:gd name="connsiteX17397" fmla="*/ 3517741 w 5252311"/>
              <a:gd name="connsiteY17397" fmla="*/ 1769650 h 5873374"/>
              <a:gd name="connsiteX17398" fmla="*/ 3513674 w 5252311"/>
              <a:gd name="connsiteY17398" fmla="*/ 1780013 h 5873374"/>
              <a:gd name="connsiteX17399" fmla="*/ 3508400 w 5252311"/>
              <a:gd name="connsiteY17399" fmla="*/ 1773021 h 5873374"/>
              <a:gd name="connsiteX17400" fmla="*/ 3511069 w 5252311"/>
              <a:gd name="connsiteY17400" fmla="*/ 1759037 h 5873374"/>
              <a:gd name="connsiteX17401" fmla="*/ 3514945 w 5252311"/>
              <a:gd name="connsiteY17401" fmla="*/ 1749688 h 5873374"/>
              <a:gd name="connsiteX17402" fmla="*/ 3522634 w 5252311"/>
              <a:gd name="connsiteY17402" fmla="*/ 1745939 h 5873374"/>
              <a:gd name="connsiteX17403" fmla="*/ 3520918 w 5252311"/>
              <a:gd name="connsiteY17403" fmla="*/ 1744413 h 5873374"/>
              <a:gd name="connsiteX17404" fmla="*/ 3522570 w 5252311"/>
              <a:gd name="connsiteY17404" fmla="*/ 1733861 h 5873374"/>
              <a:gd name="connsiteX17405" fmla="*/ 3521363 w 5252311"/>
              <a:gd name="connsiteY17405" fmla="*/ 1721782 h 5873374"/>
              <a:gd name="connsiteX17406" fmla="*/ 3514564 w 5252311"/>
              <a:gd name="connsiteY17406" fmla="*/ 1729663 h 5873374"/>
              <a:gd name="connsiteX17407" fmla="*/ 3499059 w 5252311"/>
              <a:gd name="connsiteY17407" fmla="*/ 1756176 h 5873374"/>
              <a:gd name="connsiteX17408" fmla="*/ 3493149 w 5252311"/>
              <a:gd name="connsiteY17408" fmla="*/ 1763866 h 5873374"/>
              <a:gd name="connsiteX17409" fmla="*/ 3484634 w 5252311"/>
              <a:gd name="connsiteY17409" fmla="*/ 1775691 h 5873374"/>
              <a:gd name="connsiteX17410" fmla="*/ 3490099 w 5252311"/>
              <a:gd name="connsiteY17410" fmla="*/ 1780264 h 5873374"/>
              <a:gd name="connsiteX17411" fmla="*/ 3493975 w 5252311"/>
              <a:gd name="connsiteY17411" fmla="*/ 1789482 h 5873374"/>
              <a:gd name="connsiteX17412" fmla="*/ 3483872 w 5252311"/>
              <a:gd name="connsiteY17412" fmla="*/ 1787005 h 5873374"/>
              <a:gd name="connsiteX17413" fmla="*/ 3475039 w 5252311"/>
              <a:gd name="connsiteY17413" fmla="*/ 1788088 h 5873374"/>
              <a:gd name="connsiteX17414" fmla="*/ 3470146 w 5252311"/>
              <a:gd name="connsiteY17414" fmla="*/ 1797937 h 5873374"/>
              <a:gd name="connsiteX17415" fmla="*/ 3463919 w 5252311"/>
              <a:gd name="connsiteY17415" fmla="*/ 1809125 h 5873374"/>
              <a:gd name="connsiteX17416" fmla="*/ 3456484 w 5252311"/>
              <a:gd name="connsiteY17416" fmla="*/ 1816054 h 5873374"/>
              <a:gd name="connsiteX17417" fmla="*/ 3466906 w 5252311"/>
              <a:gd name="connsiteY17417" fmla="*/ 1818663 h 5873374"/>
              <a:gd name="connsiteX17418" fmla="*/ 3459788 w 5252311"/>
              <a:gd name="connsiteY17418" fmla="*/ 1821459 h 5873374"/>
              <a:gd name="connsiteX17419" fmla="*/ 3449304 w 5252311"/>
              <a:gd name="connsiteY17419" fmla="*/ 1820377 h 5873374"/>
              <a:gd name="connsiteX17420" fmla="*/ 3465635 w 5252311"/>
              <a:gd name="connsiteY17420" fmla="*/ 1834686 h 5873374"/>
              <a:gd name="connsiteX17421" fmla="*/ 3457183 w 5252311"/>
              <a:gd name="connsiteY17421" fmla="*/ 1850703 h 5873374"/>
              <a:gd name="connsiteX17422" fmla="*/ 3438247 w 5252311"/>
              <a:gd name="connsiteY17422" fmla="*/ 1873717 h 5873374"/>
              <a:gd name="connsiteX17423" fmla="*/ 3429478 w 5252311"/>
              <a:gd name="connsiteY17423" fmla="*/ 1883566 h 5873374"/>
              <a:gd name="connsiteX17424" fmla="*/ 3409589 w 5252311"/>
              <a:gd name="connsiteY17424" fmla="*/ 1898379 h 5873374"/>
              <a:gd name="connsiteX17425" fmla="*/ 3396244 w 5252311"/>
              <a:gd name="connsiteY17425" fmla="*/ 1902387 h 5873374"/>
              <a:gd name="connsiteX17426" fmla="*/ 3405966 w 5252311"/>
              <a:gd name="connsiteY17426" fmla="*/ 1904993 h 5873374"/>
              <a:gd name="connsiteX17427" fmla="*/ 3415307 w 5252311"/>
              <a:gd name="connsiteY17427" fmla="*/ 1908491 h 5873374"/>
              <a:gd name="connsiteX17428" fmla="*/ 3403425 w 5252311"/>
              <a:gd name="connsiteY17428" fmla="*/ 1911415 h 5873374"/>
              <a:gd name="connsiteX17429" fmla="*/ 3388809 w 5252311"/>
              <a:gd name="connsiteY17429" fmla="*/ 1916944 h 5873374"/>
              <a:gd name="connsiteX17430" fmla="*/ 3389508 w 5252311"/>
              <a:gd name="connsiteY17430" fmla="*/ 1922097 h 5873374"/>
              <a:gd name="connsiteX17431" fmla="*/ 3394655 w 5252311"/>
              <a:gd name="connsiteY17431" fmla="*/ 1925470 h 5873374"/>
              <a:gd name="connsiteX17432" fmla="*/ 3408762 w 5252311"/>
              <a:gd name="connsiteY17432" fmla="*/ 1933350 h 5873374"/>
              <a:gd name="connsiteX17433" fmla="*/ 3427826 w 5252311"/>
              <a:gd name="connsiteY17433" fmla="*/ 1920823 h 5873374"/>
              <a:gd name="connsiteX17434" fmla="*/ 3435578 w 5252311"/>
              <a:gd name="connsiteY17434" fmla="*/ 1906329 h 5873374"/>
              <a:gd name="connsiteX17435" fmla="*/ 3442568 w 5252311"/>
              <a:gd name="connsiteY17435" fmla="*/ 1897298 h 5873374"/>
              <a:gd name="connsiteX17436" fmla="*/ 3445364 w 5252311"/>
              <a:gd name="connsiteY17436" fmla="*/ 1893165 h 5873374"/>
              <a:gd name="connsiteX17437" fmla="*/ 3448668 w 5252311"/>
              <a:gd name="connsiteY17437" fmla="*/ 1889923 h 5873374"/>
              <a:gd name="connsiteX17438" fmla="*/ 3459217 w 5252311"/>
              <a:gd name="connsiteY17438" fmla="*/ 1879754 h 5873374"/>
              <a:gd name="connsiteX17439" fmla="*/ 3481393 w 5252311"/>
              <a:gd name="connsiteY17439" fmla="*/ 1853883 h 5873374"/>
              <a:gd name="connsiteX17440" fmla="*/ 3471099 w 5252311"/>
              <a:gd name="connsiteY17440" fmla="*/ 1859855 h 5873374"/>
              <a:gd name="connsiteX17441" fmla="*/ 3456611 w 5252311"/>
              <a:gd name="connsiteY17441" fmla="*/ 1866344 h 5873374"/>
              <a:gd name="connsiteX17442" fmla="*/ 3474721 w 5252311"/>
              <a:gd name="connsiteY17442" fmla="*/ 1837863 h 5873374"/>
              <a:gd name="connsiteX17443" fmla="*/ 3481393 w 5252311"/>
              <a:gd name="connsiteY17443" fmla="*/ 1827562 h 5873374"/>
              <a:gd name="connsiteX17444" fmla="*/ 3487049 w 5252311"/>
              <a:gd name="connsiteY17444" fmla="*/ 1812814 h 5873374"/>
              <a:gd name="connsiteX17445" fmla="*/ 3487049 w 5252311"/>
              <a:gd name="connsiteY17445" fmla="*/ 1808425 h 5873374"/>
              <a:gd name="connsiteX17446" fmla="*/ 3483046 w 5252311"/>
              <a:gd name="connsiteY17446" fmla="*/ 1811797 h 5873374"/>
              <a:gd name="connsiteX17447" fmla="*/ 3477644 w 5252311"/>
              <a:gd name="connsiteY17447" fmla="*/ 1815102 h 5873374"/>
              <a:gd name="connsiteX17448" fmla="*/ 3472497 w 5252311"/>
              <a:gd name="connsiteY17448" fmla="*/ 1811729 h 5873374"/>
              <a:gd name="connsiteX17449" fmla="*/ 3497597 w 5252311"/>
              <a:gd name="connsiteY17449" fmla="*/ 1798254 h 5873374"/>
              <a:gd name="connsiteX17450" fmla="*/ 3511069 w 5252311"/>
              <a:gd name="connsiteY17450" fmla="*/ 1794505 h 5873374"/>
              <a:gd name="connsiteX17451" fmla="*/ 3515263 w 5252311"/>
              <a:gd name="connsiteY17451" fmla="*/ 1794635 h 5873374"/>
              <a:gd name="connsiteX17452" fmla="*/ 3532483 w 5252311"/>
              <a:gd name="connsiteY17452" fmla="*/ 1784397 h 5873374"/>
              <a:gd name="connsiteX17453" fmla="*/ 3540871 w 5252311"/>
              <a:gd name="connsiteY17453" fmla="*/ 1766984 h 5873374"/>
              <a:gd name="connsiteX17454" fmla="*/ 3553834 w 5252311"/>
              <a:gd name="connsiteY17454" fmla="*/ 1747591 h 5873374"/>
              <a:gd name="connsiteX17455" fmla="*/ 3566924 w 5252311"/>
              <a:gd name="connsiteY17455" fmla="*/ 1725409 h 5873374"/>
              <a:gd name="connsiteX17456" fmla="*/ 3571817 w 5252311"/>
              <a:gd name="connsiteY17456" fmla="*/ 1715930 h 5873374"/>
              <a:gd name="connsiteX17457" fmla="*/ 3579760 w 5252311"/>
              <a:gd name="connsiteY17457" fmla="*/ 1694067 h 5873374"/>
              <a:gd name="connsiteX17458" fmla="*/ 3575002 w 5252311"/>
              <a:gd name="connsiteY17458" fmla="*/ 1688845 h 5873374"/>
              <a:gd name="connsiteX17459" fmla="*/ 4172939 w 5252311"/>
              <a:gd name="connsiteY17459" fmla="*/ 1688219 h 5873374"/>
              <a:gd name="connsiteX17460" fmla="*/ 4168816 w 5252311"/>
              <a:gd name="connsiteY17460" fmla="*/ 1697916 h 5873374"/>
              <a:gd name="connsiteX17461" fmla="*/ 4156298 w 5252311"/>
              <a:gd name="connsiteY17461" fmla="*/ 1709613 h 5873374"/>
              <a:gd name="connsiteX17462" fmla="*/ 4151723 w 5252311"/>
              <a:gd name="connsiteY17462" fmla="*/ 1704335 h 5873374"/>
              <a:gd name="connsiteX17463" fmla="*/ 4147783 w 5252311"/>
              <a:gd name="connsiteY17463" fmla="*/ 1701221 h 5873374"/>
              <a:gd name="connsiteX17464" fmla="*/ 4148927 w 5252311"/>
              <a:gd name="connsiteY17464" fmla="*/ 1695818 h 5873374"/>
              <a:gd name="connsiteX17465" fmla="*/ 4159666 w 5252311"/>
              <a:gd name="connsiteY17465" fmla="*/ 1689905 h 5873374"/>
              <a:gd name="connsiteX17466" fmla="*/ 4169007 w 5252311"/>
              <a:gd name="connsiteY17466" fmla="*/ 1688632 h 5873374"/>
              <a:gd name="connsiteX17467" fmla="*/ 4172939 w 5252311"/>
              <a:gd name="connsiteY17467" fmla="*/ 1688219 h 5873374"/>
              <a:gd name="connsiteX17468" fmla="*/ 3543222 w 5252311"/>
              <a:gd name="connsiteY17468" fmla="*/ 1687390 h 5873374"/>
              <a:gd name="connsiteX17469" fmla="*/ 3539854 w 5252311"/>
              <a:gd name="connsiteY17469" fmla="*/ 1692539 h 5873374"/>
              <a:gd name="connsiteX17470" fmla="*/ 3544747 w 5252311"/>
              <a:gd name="connsiteY17470" fmla="*/ 1698007 h 5873374"/>
              <a:gd name="connsiteX17471" fmla="*/ 3548115 w 5252311"/>
              <a:gd name="connsiteY17471" fmla="*/ 1692857 h 5873374"/>
              <a:gd name="connsiteX17472" fmla="*/ 3543222 w 5252311"/>
              <a:gd name="connsiteY17472" fmla="*/ 1687390 h 5873374"/>
              <a:gd name="connsiteX17473" fmla="*/ 3317068 w 5252311"/>
              <a:gd name="connsiteY17473" fmla="*/ 1686754 h 5873374"/>
              <a:gd name="connsiteX17474" fmla="*/ 3322977 w 5252311"/>
              <a:gd name="connsiteY17474" fmla="*/ 1689233 h 5873374"/>
              <a:gd name="connsiteX17475" fmla="*/ 3323359 w 5252311"/>
              <a:gd name="connsiteY17475" fmla="*/ 1693493 h 5873374"/>
              <a:gd name="connsiteX17476" fmla="*/ 3317449 w 5252311"/>
              <a:gd name="connsiteY17476" fmla="*/ 1691012 h 5873374"/>
              <a:gd name="connsiteX17477" fmla="*/ 3317068 w 5252311"/>
              <a:gd name="connsiteY17477" fmla="*/ 1686754 h 5873374"/>
              <a:gd name="connsiteX17478" fmla="*/ 3475166 w 5252311"/>
              <a:gd name="connsiteY17478" fmla="*/ 1684971 h 5873374"/>
              <a:gd name="connsiteX17479" fmla="*/ 3462648 w 5252311"/>
              <a:gd name="connsiteY17479" fmla="*/ 1691585 h 5873374"/>
              <a:gd name="connsiteX17480" fmla="*/ 3474849 w 5252311"/>
              <a:gd name="connsiteY17480" fmla="*/ 1695529 h 5873374"/>
              <a:gd name="connsiteX17481" fmla="*/ 3482220 w 5252311"/>
              <a:gd name="connsiteY17481" fmla="*/ 1693682 h 5873374"/>
              <a:gd name="connsiteX17482" fmla="*/ 3487239 w 5252311"/>
              <a:gd name="connsiteY17482" fmla="*/ 1690506 h 5873374"/>
              <a:gd name="connsiteX17483" fmla="*/ 3475166 w 5252311"/>
              <a:gd name="connsiteY17483" fmla="*/ 1684971 h 5873374"/>
              <a:gd name="connsiteX17484" fmla="*/ 4241510 w 5252311"/>
              <a:gd name="connsiteY17484" fmla="*/ 1683133 h 5873374"/>
              <a:gd name="connsiteX17485" fmla="*/ 4234902 w 5252311"/>
              <a:gd name="connsiteY17485" fmla="*/ 1690824 h 5873374"/>
              <a:gd name="connsiteX17486" fmla="*/ 4229883 w 5252311"/>
              <a:gd name="connsiteY17486" fmla="*/ 1703094 h 5873374"/>
              <a:gd name="connsiteX17487" fmla="*/ 4225751 w 5252311"/>
              <a:gd name="connsiteY17487" fmla="*/ 1709702 h 5873374"/>
              <a:gd name="connsiteX17488" fmla="*/ 4222892 w 5252311"/>
              <a:gd name="connsiteY17488" fmla="*/ 1722479 h 5873374"/>
              <a:gd name="connsiteX17489" fmla="*/ 4241129 w 5252311"/>
              <a:gd name="connsiteY17489" fmla="*/ 1693303 h 5873374"/>
              <a:gd name="connsiteX17490" fmla="*/ 3745356 w 5252311"/>
              <a:gd name="connsiteY17490" fmla="*/ 1681705 h 5873374"/>
              <a:gd name="connsiteX17491" fmla="*/ 3753045 w 5252311"/>
              <a:gd name="connsiteY17491" fmla="*/ 1682342 h 5873374"/>
              <a:gd name="connsiteX17492" fmla="*/ 3757112 w 5252311"/>
              <a:gd name="connsiteY17492" fmla="*/ 1686346 h 5873374"/>
              <a:gd name="connsiteX17493" fmla="*/ 3749423 w 5252311"/>
              <a:gd name="connsiteY17493" fmla="*/ 1685710 h 5873374"/>
              <a:gd name="connsiteX17494" fmla="*/ 3745356 w 5252311"/>
              <a:gd name="connsiteY17494" fmla="*/ 1681705 h 5873374"/>
              <a:gd name="connsiteX17495" fmla="*/ 4172565 w 5252311"/>
              <a:gd name="connsiteY17495" fmla="*/ 1675092 h 5873374"/>
              <a:gd name="connsiteX17496" fmla="*/ 4175933 w 5252311"/>
              <a:gd name="connsiteY17496" fmla="*/ 1678716 h 5873374"/>
              <a:gd name="connsiteX17497" fmla="*/ 4172311 w 5252311"/>
              <a:gd name="connsiteY17497" fmla="*/ 1682085 h 5873374"/>
              <a:gd name="connsiteX17498" fmla="*/ 4168943 w 5252311"/>
              <a:gd name="connsiteY17498" fmla="*/ 1678462 h 5873374"/>
              <a:gd name="connsiteX17499" fmla="*/ 4172565 w 5252311"/>
              <a:gd name="connsiteY17499" fmla="*/ 1675092 h 5873374"/>
              <a:gd name="connsiteX17500" fmla="*/ 3707548 w 5252311"/>
              <a:gd name="connsiteY17500" fmla="*/ 1672996 h 5873374"/>
              <a:gd name="connsiteX17501" fmla="*/ 3703036 w 5252311"/>
              <a:gd name="connsiteY17501" fmla="*/ 1677191 h 5873374"/>
              <a:gd name="connsiteX17502" fmla="*/ 3701130 w 5252311"/>
              <a:gd name="connsiteY17502" fmla="*/ 1675030 h 5873374"/>
              <a:gd name="connsiteX17503" fmla="*/ 3707548 w 5252311"/>
              <a:gd name="connsiteY17503" fmla="*/ 1672996 h 5873374"/>
              <a:gd name="connsiteX17504" fmla="*/ 4656773 w 5252311"/>
              <a:gd name="connsiteY17504" fmla="*/ 1668045 h 5873374"/>
              <a:gd name="connsiteX17505" fmla="*/ 4654358 w 5252311"/>
              <a:gd name="connsiteY17505" fmla="*/ 1671542 h 5873374"/>
              <a:gd name="connsiteX17506" fmla="*/ 4647496 w 5252311"/>
              <a:gd name="connsiteY17506" fmla="*/ 1681333 h 5873374"/>
              <a:gd name="connsiteX17507" fmla="*/ 4642284 w 5252311"/>
              <a:gd name="connsiteY17507" fmla="*/ 1689596 h 5873374"/>
              <a:gd name="connsiteX17508" fmla="*/ 4635676 w 5252311"/>
              <a:gd name="connsiteY17508" fmla="*/ 1688265 h 5873374"/>
              <a:gd name="connsiteX17509" fmla="*/ 4656773 w 5252311"/>
              <a:gd name="connsiteY17509" fmla="*/ 1668045 h 5873374"/>
              <a:gd name="connsiteX17510" fmla="*/ 3756938 w 5252311"/>
              <a:gd name="connsiteY17510" fmla="*/ 1666981 h 5873374"/>
              <a:gd name="connsiteX17511" fmla="*/ 3761942 w 5252311"/>
              <a:gd name="connsiteY17511" fmla="*/ 1670325 h 5873374"/>
              <a:gd name="connsiteX17512" fmla="*/ 3777955 w 5252311"/>
              <a:gd name="connsiteY17512" fmla="*/ 1669309 h 5873374"/>
              <a:gd name="connsiteX17513" fmla="*/ 3791872 w 5252311"/>
              <a:gd name="connsiteY17513" fmla="*/ 1668418 h 5873374"/>
              <a:gd name="connsiteX17514" fmla="*/ 3793142 w 5252311"/>
              <a:gd name="connsiteY17514" fmla="*/ 1671788 h 5873374"/>
              <a:gd name="connsiteX17515" fmla="*/ 3798862 w 5252311"/>
              <a:gd name="connsiteY17515" fmla="*/ 1668482 h 5873374"/>
              <a:gd name="connsiteX17516" fmla="*/ 3804517 w 5252311"/>
              <a:gd name="connsiteY17516" fmla="*/ 1667338 h 5873374"/>
              <a:gd name="connsiteX17517" fmla="*/ 3780052 w 5252311"/>
              <a:gd name="connsiteY17517" fmla="*/ 1683358 h 5873374"/>
              <a:gd name="connsiteX17518" fmla="*/ 3758066 w 5252311"/>
              <a:gd name="connsiteY17518" fmla="*/ 1679352 h 5873374"/>
              <a:gd name="connsiteX17519" fmla="*/ 3749742 w 5252311"/>
              <a:gd name="connsiteY17519" fmla="*/ 1669880 h 5873374"/>
              <a:gd name="connsiteX17520" fmla="*/ 3756938 w 5252311"/>
              <a:gd name="connsiteY17520" fmla="*/ 1666981 h 5873374"/>
              <a:gd name="connsiteX17521" fmla="*/ 3738979 w 5252311"/>
              <a:gd name="connsiteY17521" fmla="*/ 1666631 h 5873374"/>
              <a:gd name="connsiteX17522" fmla="*/ 3744404 w 5252311"/>
              <a:gd name="connsiteY17522" fmla="*/ 1669371 h 5873374"/>
              <a:gd name="connsiteX17523" fmla="*/ 3724006 w 5252311"/>
              <a:gd name="connsiteY17523" fmla="*/ 1679861 h 5873374"/>
              <a:gd name="connsiteX17524" fmla="*/ 3728454 w 5252311"/>
              <a:gd name="connsiteY17524" fmla="*/ 1672994 h 5873374"/>
              <a:gd name="connsiteX17525" fmla="*/ 3738979 w 5252311"/>
              <a:gd name="connsiteY17525" fmla="*/ 1666631 h 5873374"/>
              <a:gd name="connsiteX17526" fmla="*/ 4259366 w 5252311"/>
              <a:gd name="connsiteY17526" fmla="*/ 1665202 h 5873374"/>
              <a:gd name="connsiteX17527" fmla="*/ 4250470 w 5252311"/>
              <a:gd name="connsiteY17527" fmla="*/ 1668062 h 5873374"/>
              <a:gd name="connsiteX17528" fmla="*/ 4246213 w 5252311"/>
              <a:gd name="connsiteY17528" fmla="*/ 1679508 h 5873374"/>
              <a:gd name="connsiteX17529" fmla="*/ 4259366 w 5252311"/>
              <a:gd name="connsiteY17529" fmla="*/ 1665202 h 5873374"/>
              <a:gd name="connsiteX17530" fmla="*/ 3144101 w 5252311"/>
              <a:gd name="connsiteY17530" fmla="*/ 1664183 h 5873374"/>
              <a:gd name="connsiteX17531" fmla="*/ 3147533 w 5252311"/>
              <a:gd name="connsiteY17531" fmla="*/ 1665900 h 5873374"/>
              <a:gd name="connsiteX17532" fmla="*/ 3143911 w 5252311"/>
              <a:gd name="connsiteY17532" fmla="*/ 1669463 h 5873374"/>
              <a:gd name="connsiteX17533" fmla="*/ 3140479 w 5252311"/>
              <a:gd name="connsiteY17533" fmla="*/ 1667745 h 5873374"/>
              <a:gd name="connsiteX17534" fmla="*/ 3144101 w 5252311"/>
              <a:gd name="connsiteY17534" fmla="*/ 1664183 h 5873374"/>
              <a:gd name="connsiteX17535" fmla="*/ 4452287 w 5252311"/>
              <a:gd name="connsiteY17535" fmla="*/ 1661133 h 5873374"/>
              <a:gd name="connsiteX17536" fmla="*/ 4424074 w 5252311"/>
              <a:gd name="connsiteY17536" fmla="*/ 1694700 h 5873374"/>
              <a:gd name="connsiteX17537" fmla="*/ 4442947 w 5252311"/>
              <a:gd name="connsiteY17537" fmla="*/ 1677472 h 5873374"/>
              <a:gd name="connsiteX17538" fmla="*/ 4452287 w 5252311"/>
              <a:gd name="connsiteY17538" fmla="*/ 1661133 h 5873374"/>
              <a:gd name="connsiteX17539" fmla="*/ 3400629 w 5252311"/>
              <a:gd name="connsiteY17539" fmla="*/ 1657638 h 5873374"/>
              <a:gd name="connsiteX17540" fmla="*/ 3407619 w 5252311"/>
              <a:gd name="connsiteY17540" fmla="*/ 1659097 h 5873374"/>
              <a:gd name="connsiteX17541" fmla="*/ 3400312 w 5252311"/>
              <a:gd name="connsiteY17541" fmla="*/ 1666410 h 5873374"/>
              <a:gd name="connsiteX17542" fmla="*/ 3393322 w 5252311"/>
              <a:gd name="connsiteY17542" fmla="*/ 1664944 h 5873374"/>
              <a:gd name="connsiteX17543" fmla="*/ 3400629 w 5252311"/>
              <a:gd name="connsiteY17543" fmla="*/ 1657638 h 5873374"/>
              <a:gd name="connsiteX17544" fmla="*/ 4601076 w 5252311"/>
              <a:gd name="connsiteY17544" fmla="*/ 1655658 h 5873374"/>
              <a:gd name="connsiteX17545" fmla="*/ 4587065 w 5252311"/>
              <a:gd name="connsiteY17545" fmla="*/ 1666219 h 5873374"/>
              <a:gd name="connsiteX17546" fmla="*/ 4567493 w 5252311"/>
              <a:gd name="connsiteY17546" fmla="*/ 1680145 h 5873374"/>
              <a:gd name="connsiteX17547" fmla="*/ 4563680 w 5252311"/>
              <a:gd name="connsiteY17547" fmla="*/ 1689174 h 5873374"/>
              <a:gd name="connsiteX17548" fmla="*/ 4568891 w 5252311"/>
              <a:gd name="connsiteY17548" fmla="*/ 1690188 h 5873374"/>
              <a:gd name="connsiteX17549" fmla="*/ 4578041 w 5252311"/>
              <a:gd name="connsiteY17549" fmla="*/ 1684721 h 5873374"/>
              <a:gd name="connsiteX17550" fmla="*/ 4594308 w 5252311"/>
              <a:gd name="connsiteY17550" fmla="*/ 1671751 h 5873374"/>
              <a:gd name="connsiteX17551" fmla="*/ 4601076 w 5252311"/>
              <a:gd name="connsiteY17551" fmla="*/ 1655658 h 5873374"/>
              <a:gd name="connsiteX17552" fmla="*/ 3185396 w 5252311"/>
              <a:gd name="connsiteY17552" fmla="*/ 1654966 h 5873374"/>
              <a:gd name="connsiteX17553" fmla="*/ 3182354 w 5252311"/>
              <a:gd name="connsiteY17553" fmla="*/ 1664439 h 5873374"/>
              <a:gd name="connsiteX17554" fmla="*/ 3185468 w 5252311"/>
              <a:gd name="connsiteY17554" fmla="*/ 1666153 h 5873374"/>
              <a:gd name="connsiteX17555" fmla="*/ 3199321 w 5252311"/>
              <a:gd name="connsiteY17555" fmla="*/ 1661576 h 5873374"/>
              <a:gd name="connsiteX17556" fmla="*/ 3190488 w 5252311"/>
              <a:gd name="connsiteY17556" fmla="*/ 1677220 h 5873374"/>
              <a:gd name="connsiteX17557" fmla="*/ 3172886 w 5252311"/>
              <a:gd name="connsiteY17557" fmla="*/ 1698388 h 5873374"/>
              <a:gd name="connsiteX17558" fmla="*/ 3164879 w 5252311"/>
              <a:gd name="connsiteY17558" fmla="*/ 1705314 h 5873374"/>
              <a:gd name="connsiteX17559" fmla="*/ 3165960 w 5252311"/>
              <a:gd name="connsiteY17559" fmla="*/ 1695845 h 5873374"/>
              <a:gd name="connsiteX17560" fmla="*/ 3168629 w 5252311"/>
              <a:gd name="connsiteY17560" fmla="*/ 1685098 h 5873374"/>
              <a:gd name="connsiteX17561" fmla="*/ 3176953 w 5252311"/>
              <a:gd name="connsiteY17561" fmla="*/ 1662465 h 5873374"/>
              <a:gd name="connsiteX17562" fmla="*/ 3185396 w 5252311"/>
              <a:gd name="connsiteY17562" fmla="*/ 1654966 h 5873374"/>
              <a:gd name="connsiteX17563" fmla="*/ 3239672 w 5252311"/>
              <a:gd name="connsiteY17563" fmla="*/ 1651851 h 5873374"/>
              <a:gd name="connsiteX17564" fmla="*/ 3223976 w 5252311"/>
              <a:gd name="connsiteY17564" fmla="*/ 1677792 h 5873374"/>
              <a:gd name="connsiteX17565" fmla="*/ 3228615 w 5252311"/>
              <a:gd name="connsiteY17565" fmla="*/ 1665710 h 5873374"/>
              <a:gd name="connsiteX17566" fmla="*/ 3239672 w 5252311"/>
              <a:gd name="connsiteY17566" fmla="*/ 1651851 h 5873374"/>
              <a:gd name="connsiteX17567" fmla="*/ 4493020 w 5252311"/>
              <a:gd name="connsiteY17567" fmla="*/ 1651535 h 5873374"/>
              <a:gd name="connsiteX17568" fmla="*/ 4489397 w 5252311"/>
              <a:gd name="connsiteY17568" fmla="*/ 1654901 h 5873374"/>
              <a:gd name="connsiteX17569" fmla="*/ 4492764 w 5252311"/>
              <a:gd name="connsiteY17569" fmla="*/ 1658526 h 5873374"/>
              <a:gd name="connsiteX17570" fmla="*/ 4496387 w 5252311"/>
              <a:gd name="connsiteY17570" fmla="*/ 1655154 h 5873374"/>
              <a:gd name="connsiteX17571" fmla="*/ 4493020 w 5252311"/>
              <a:gd name="connsiteY17571" fmla="*/ 1651535 h 5873374"/>
              <a:gd name="connsiteX17572" fmla="*/ 3789648 w 5252311"/>
              <a:gd name="connsiteY17572" fmla="*/ 1650870 h 5873374"/>
              <a:gd name="connsiteX17573" fmla="*/ 3793206 w 5252311"/>
              <a:gd name="connsiteY17573" fmla="*/ 1654624 h 5873374"/>
              <a:gd name="connsiteX17574" fmla="*/ 3783484 w 5252311"/>
              <a:gd name="connsiteY17574" fmla="*/ 1655703 h 5873374"/>
              <a:gd name="connsiteX17575" fmla="*/ 3789648 w 5252311"/>
              <a:gd name="connsiteY17575" fmla="*/ 1650870 h 5873374"/>
              <a:gd name="connsiteX17576" fmla="*/ 4229691 w 5252311"/>
              <a:gd name="connsiteY17576" fmla="*/ 1649054 h 5873374"/>
              <a:gd name="connsiteX17577" fmla="*/ 4226069 w 5252311"/>
              <a:gd name="connsiteY17577" fmla="*/ 1652424 h 5873374"/>
              <a:gd name="connsiteX17578" fmla="*/ 4229437 w 5252311"/>
              <a:gd name="connsiteY17578" fmla="*/ 1656052 h 5873374"/>
              <a:gd name="connsiteX17579" fmla="*/ 4233059 w 5252311"/>
              <a:gd name="connsiteY17579" fmla="*/ 1652675 h 5873374"/>
              <a:gd name="connsiteX17580" fmla="*/ 4229691 w 5252311"/>
              <a:gd name="connsiteY17580" fmla="*/ 1649054 h 5873374"/>
              <a:gd name="connsiteX17581" fmla="*/ 3612017 w 5252311"/>
              <a:gd name="connsiteY17581" fmla="*/ 1648487 h 5873374"/>
              <a:gd name="connsiteX17582" fmla="*/ 3600920 w 5252311"/>
              <a:gd name="connsiteY17582" fmla="*/ 1653249 h 5873374"/>
              <a:gd name="connsiteX17583" fmla="*/ 3588783 w 5252311"/>
              <a:gd name="connsiteY17583" fmla="*/ 1670416 h 5873374"/>
              <a:gd name="connsiteX17584" fmla="*/ 3584653 w 5252311"/>
              <a:gd name="connsiteY17584" fmla="*/ 1676963 h 5873374"/>
              <a:gd name="connsiteX17585" fmla="*/ 3578871 w 5252311"/>
              <a:gd name="connsiteY17585" fmla="*/ 1683895 h 5873374"/>
              <a:gd name="connsiteX17586" fmla="*/ 3582238 w 5252311"/>
              <a:gd name="connsiteY17586" fmla="*/ 1687011 h 5873374"/>
              <a:gd name="connsiteX17587" fmla="*/ 3583318 w 5252311"/>
              <a:gd name="connsiteY17587" fmla="*/ 1690760 h 5873374"/>
              <a:gd name="connsiteX17588" fmla="*/ 3587513 w 5252311"/>
              <a:gd name="connsiteY17588" fmla="*/ 1695460 h 5873374"/>
              <a:gd name="connsiteX17589" fmla="*/ 3594757 w 5252311"/>
              <a:gd name="connsiteY17589" fmla="*/ 1683958 h 5873374"/>
              <a:gd name="connsiteX17590" fmla="*/ 3600920 w 5252311"/>
              <a:gd name="connsiteY17590" fmla="*/ 1673658 h 5873374"/>
              <a:gd name="connsiteX17591" fmla="*/ 3613439 w 5252311"/>
              <a:gd name="connsiteY17591" fmla="*/ 1658275 h 5873374"/>
              <a:gd name="connsiteX17592" fmla="*/ 3612017 w 5252311"/>
              <a:gd name="connsiteY17592" fmla="*/ 1648487 h 5873374"/>
              <a:gd name="connsiteX17593" fmla="*/ 3351192 w 5252311"/>
              <a:gd name="connsiteY17593" fmla="*/ 1647157 h 5873374"/>
              <a:gd name="connsiteX17594" fmla="*/ 3368349 w 5252311"/>
              <a:gd name="connsiteY17594" fmla="*/ 1647593 h 5873374"/>
              <a:gd name="connsiteX17595" fmla="*/ 3372415 w 5252311"/>
              <a:gd name="connsiteY17595" fmla="*/ 1655154 h 5873374"/>
              <a:gd name="connsiteX17596" fmla="*/ 3358626 w 5252311"/>
              <a:gd name="connsiteY17596" fmla="*/ 1654329 h 5873374"/>
              <a:gd name="connsiteX17597" fmla="*/ 3344520 w 5252311"/>
              <a:gd name="connsiteY17597" fmla="*/ 1661895 h 5873374"/>
              <a:gd name="connsiteX17598" fmla="*/ 3331366 w 5252311"/>
              <a:gd name="connsiteY17598" fmla="*/ 1679508 h 5873374"/>
              <a:gd name="connsiteX17599" fmla="*/ 3336704 w 5252311"/>
              <a:gd name="connsiteY17599" fmla="*/ 1660562 h 5873374"/>
              <a:gd name="connsiteX17600" fmla="*/ 3351192 w 5252311"/>
              <a:gd name="connsiteY17600" fmla="*/ 1647157 h 5873374"/>
              <a:gd name="connsiteX17601" fmla="*/ 4468047 w 5252311"/>
              <a:gd name="connsiteY17601" fmla="*/ 1641803 h 5873374"/>
              <a:gd name="connsiteX17602" fmla="*/ 4462263 w 5252311"/>
              <a:gd name="connsiteY17602" fmla="*/ 1645491 h 5873374"/>
              <a:gd name="connsiteX17603" fmla="*/ 4461056 w 5252311"/>
              <a:gd name="connsiteY17603" fmla="*/ 1650388 h 5873374"/>
              <a:gd name="connsiteX17604" fmla="*/ 4468047 w 5252311"/>
              <a:gd name="connsiteY17604" fmla="*/ 1641803 h 5873374"/>
              <a:gd name="connsiteX17605" fmla="*/ 3130883 w 5252311"/>
              <a:gd name="connsiteY17605" fmla="*/ 1640848 h 5873374"/>
              <a:gd name="connsiteX17606" fmla="*/ 3134315 w 5252311"/>
              <a:gd name="connsiteY17606" fmla="*/ 1642566 h 5873374"/>
              <a:gd name="connsiteX17607" fmla="*/ 3130693 w 5252311"/>
              <a:gd name="connsiteY17607" fmla="*/ 1646127 h 5873374"/>
              <a:gd name="connsiteX17608" fmla="*/ 3127261 w 5252311"/>
              <a:gd name="connsiteY17608" fmla="*/ 1644412 h 5873374"/>
              <a:gd name="connsiteX17609" fmla="*/ 3130883 w 5252311"/>
              <a:gd name="connsiteY17609" fmla="*/ 1640848 h 5873374"/>
              <a:gd name="connsiteX17610" fmla="*/ 3550029 w 5252311"/>
              <a:gd name="connsiteY17610" fmla="*/ 1639206 h 5873374"/>
              <a:gd name="connsiteX17611" fmla="*/ 3538138 w 5252311"/>
              <a:gd name="connsiteY17611" fmla="*/ 1641420 h 5873374"/>
              <a:gd name="connsiteX17612" fmla="*/ 3527209 w 5252311"/>
              <a:gd name="connsiteY17612" fmla="*/ 1652039 h 5873374"/>
              <a:gd name="connsiteX17613" fmla="*/ 3517868 w 5252311"/>
              <a:gd name="connsiteY17613" fmla="*/ 1658400 h 5873374"/>
              <a:gd name="connsiteX17614" fmla="*/ 3512467 w 5252311"/>
              <a:gd name="connsiteY17614" fmla="*/ 1662913 h 5873374"/>
              <a:gd name="connsiteX17615" fmla="*/ 3510942 w 5252311"/>
              <a:gd name="connsiteY17615" fmla="*/ 1671820 h 5873374"/>
              <a:gd name="connsiteX17616" fmla="*/ 3507320 w 5252311"/>
              <a:gd name="connsiteY17616" fmla="*/ 1680269 h 5873374"/>
              <a:gd name="connsiteX17617" fmla="*/ 3499631 w 5252311"/>
              <a:gd name="connsiteY17617" fmla="*/ 1688598 h 5873374"/>
              <a:gd name="connsiteX17618" fmla="*/ 3492514 w 5252311"/>
              <a:gd name="connsiteY17618" fmla="*/ 1700483 h 5873374"/>
              <a:gd name="connsiteX17619" fmla="*/ 3494356 w 5252311"/>
              <a:gd name="connsiteY17619" fmla="*/ 1711991 h 5873374"/>
              <a:gd name="connsiteX17620" fmla="*/ 3491116 w 5252311"/>
              <a:gd name="connsiteY17620" fmla="*/ 1721718 h 5873374"/>
              <a:gd name="connsiteX17621" fmla="*/ 3504587 w 5252311"/>
              <a:gd name="connsiteY17621" fmla="*/ 1711287 h 5873374"/>
              <a:gd name="connsiteX17622" fmla="*/ 3516978 w 5252311"/>
              <a:gd name="connsiteY17622" fmla="*/ 1686439 h 5873374"/>
              <a:gd name="connsiteX17623" fmla="*/ 3522888 w 5252311"/>
              <a:gd name="connsiteY17623" fmla="*/ 1678743 h 5873374"/>
              <a:gd name="connsiteX17624" fmla="*/ 3534834 w 5252311"/>
              <a:gd name="connsiteY17624" fmla="*/ 1668634 h 5873374"/>
              <a:gd name="connsiteX17625" fmla="*/ 3546717 w 5252311"/>
              <a:gd name="connsiteY17625" fmla="*/ 1648863 h 5873374"/>
              <a:gd name="connsiteX17626" fmla="*/ 3550029 w 5252311"/>
              <a:gd name="connsiteY17626" fmla="*/ 1639206 h 5873374"/>
              <a:gd name="connsiteX17627" fmla="*/ 4507507 w 5252311"/>
              <a:gd name="connsiteY17627" fmla="*/ 1637994 h 5873374"/>
              <a:gd name="connsiteX17628" fmla="*/ 4503884 w 5252311"/>
              <a:gd name="connsiteY17628" fmla="*/ 1641552 h 5873374"/>
              <a:gd name="connsiteX17629" fmla="*/ 4507317 w 5252311"/>
              <a:gd name="connsiteY17629" fmla="*/ 1643268 h 5873374"/>
              <a:gd name="connsiteX17630" fmla="*/ 4510938 w 5252311"/>
              <a:gd name="connsiteY17630" fmla="*/ 1639702 h 5873374"/>
              <a:gd name="connsiteX17631" fmla="*/ 4507507 w 5252311"/>
              <a:gd name="connsiteY17631" fmla="*/ 1637994 h 5873374"/>
              <a:gd name="connsiteX17632" fmla="*/ 3257400 w 5252311"/>
              <a:gd name="connsiteY17632" fmla="*/ 1637865 h 5873374"/>
              <a:gd name="connsiteX17633" fmla="*/ 3250219 w 5252311"/>
              <a:gd name="connsiteY17633" fmla="*/ 1642695 h 5873374"/>
              <a:gd name="connsiteX17634" fmla="*/ 3243166 w 5252311"/>
              <a:gd name="connsiteY17634" fmla="*/ 1642951 h 5873374"/>
              <a:gd name="connsiteX17635" fmla="*/ 3250347 w 5252311"/>
              <a:gd name="connsiteY17635" fmla="*/ 1638113 h 5873374"/>
              <a:gd name="connsiteX17636" fmla="*/ 3257400 w 5252311"/>
              <a:gd name="connsiteY17636" fmla="*/ 1637865 h 5873374"/>
              <a:gd name="connsiteX17637" fmla="*/ 3798988 w 5252311"/>
              <a:gd name="connsiteY17637" fmla="*/ 1636948 h 5873374"/>
              <a:gd name="connsiteX17638" fmla="*/ 3803182 w 5252311"/>
              <a:gd name="connsiteY17638" fmla="*/ 1642163 h 5873374"/>
              <a:gd name="connsiteX17639" fmla="*/ 3791744 w 5252311"/>
              <a:gd name="connsiteY17639" fmla="*/ 1646996 h 5873374"/>
              <a:gd name="connsiteX17640" fmla="*/ 3787550 w 5252311"/>
              <a:gd name="connsiteY17640" fmla="*/ 1641782 h 5873374"/>
              <a:gd name="connsiteX17641" fmla="*/ 3798988 w 5252311"/>
              <a:gd name="connsiteY17641" fmla="*/ 1636948 h 5873374"/>
              <a:gd name="connsiteX17642" fmla="*/ 3359516 w 5252311"/>
              <a:gd name="connsiteY17642" fmla="*/ 1635132 h 5873374"/>
              <a:gd name="connsiteX17643" fmla="*/ 3364472 w 5252311"/>
              <a:gd name="connsiteY17643" fmla="*/ 1638814 h 5873374"/>
              <a:gd name="connsiteX17644" fmla="*/ 3357165 w 5252311"/>
              <a:gd name="connsiteY17644" fmla="*/ 1642062 h 5873374"/>
              <a:gd name="connsiteX17645" fmla="*/ 3352208 w 5252311"/>
              <a:gd name="connsiteY17645" fmla="*/ 1638370 h 5873374"/>
              <a:gd name="connsiteX17646" fmla="*/ 3359516 w 5252311"/>
              <a:gd name="connsiteY17646" fmla="*/ 1635132 h 5873374"/>
              <a:gd name="connsiteX17647" fmla="*/ 4379910 w 5252311"/>
              <a:gd name="connsiteY17647" fmla="*/ 1633412 h 5873374"/>
              <a:gd name="connsiteX17648" fmla="*/ 4374128 w 5252311"/>
              <a:gd name="connsiteY17648" fmla="*/ 1638814 h 5873374"/>
              <a:gd name="connsiteX17649" fmla="*/ 4383977 w 5252311"/>
              <a:gd name="connsiteY17649" fmla="*/ 1637796 h 5873374"/>
              <a:gd name="connsiteX17650" fmla="*/ 4379910 w 5252311"/>
              <a:gd name="connsiteY17650" fmla="*/ 1633412 h 5873374"/>
              <a:gd name="connsiteX17651" fmla="*/ 3615917 w 5252311"/>
              <a:gd name="connsiteY17651" fmla="*/ 1628576 h 5873374"/>
              <a:gd name="connsiteX17652" fmla="*/ 3612295 w 5252311"/>
              <a:gd name="connsiteY17652" fmla="*/ 1632138 h 5873374"/>
              <a:gd name="connsiteX17653" fmla="*/ 3615726 w 5252311"/>
              <a:gd name="connsiteY17653" fmla="*/ 1633853 h 5873374"/>
              <a:gd name="connsiteX17654" fmla="*/ 3619348 w 5252311"/>
              <a:gd name="connsiteY17654" fmla="*/ 1630294 h 5873374"/>
              <a:gd name="connsiteX17655" fmla="*/ 3615917 w 5252311"/>
              <a:gd name="connsiteY17655" fmla="*/ 1628576 h 5873374"/>
              <a:gd name="connsiteX17656" fmla="*/ 3320118 w 5252311"/>
              <a:gd name="connsiteY17656" fmla="*/ 1623560 h 5873374"/>
              <a:gd name="connsiteX17657" fmla="*/ 3315099 w 5252311"/>
              <a:gd name="connsiteY17657" fmla="*/ 1635256 h 5873374"/>
              <a:gd name="connsiteX17658" fmla="*/ 3306520 w 5252311"/>
              <a:gd name="connsiteY17658" fmla="*/ 1639896 h 5873374"/>
              <a:gd name="connsiteX17659" fmla="*/ 3320118 w 5252311"/>
              <a:gd name="connsiteY17659" fmla="*/ 1623560 h 5873374"/>
              <a:gd name="connsiteX17660" fmla="*/ 4484440 w 5252311"/>
              <a:gd name="connsiteY17660" fmla="*/ 1620635 h 5873374"/>
              <a:gd name="connsiteX17661" fmla="*/ 4473383 w 5252311"/>
              <a:gd name="connsiteY17661" fmla="*/ 1628643 h 5873374"/>
              <a:gd name="connsiteX17662" fmla="*/ 4487681 w 5252311"/>
              <a:gd name="connsiteY17662" fmla="*/ 1628455 h 5873374"/>
              <a:gd name="connsiteX17663" fmla="*/ 4484440 w 5252311"/>
              <a:gd name="connsiteY17663" fmla="*/ 1620635 h 5873374"/>
              <a:gd name="connsiteX17664" fmla="*/ 4208087 w 5252311"/>
              <a:gd name="connsiteY17664" fmla="*/ 1618806 h 5873374"/>
              <a:gd name="connsiteX17665" fmla="*/ 4213170 w 5252311"/>
              <a:gd name="connsiteY17665" fmla="*/ 1619591 h 5873374"/>
              <a:gd name="connsiteX17666" fmla="*/ 4201923 w 5252311"/>
              <a:gd name="connsiteY17666" fmla="*/ 1630400 h 5873374"/>
              <a:gd name="connsiteX17667" fmla="*/ 4201097 w 5252311"/>
              <a:gd name="connsiteY17667" fmla="*/ 1625505 h 5873374"/>
              <a:gd name="connsiteX17668" fmla="*/ 4208087 w 5252311"/>
              <a:gd name="connsiteY17668" fmla="*/ 1618806 h 5873374"/>
              <a:gd name="connsiteX17669" fmla="*/ 3809458 w 5252311"/>
              <a:gd name="connsiteY17669" fmla="*/ 1617019 h 5873374"/>
              <a:gd name="connsiteX17670" fmla="*/ 3818878 w 5252311"/>
              <a:gd name="connsiteY17670" fmla="*/ 1619595 h 5873374"/>
              <a:gd name="connsiteX17671" fmla="*/ 3817670 w 5252311"/>
              <a:gd name="connsiteY17671" fmla="*/ 1623344 h 5873374"/>
              <a:gd name="connsiteX17672" fmla="*/ 3807948 w 5252311"/>
              <a:gd name="connsiteY17672" fmla="*/ 1620737 h 5873374"/>
              <a:gd name="connsiteX17673" fmla="*/ 3809458 w 5252311"/>
              <a:gd name="connsiteY17673" fmla="*/ 1617019 h 5873374"/>
              <a:gd name="connsiteX17674" fmla="*/ 3518257 w 5252311"/>
              <a:gd name="connsiteY17674" fmla="*/ 1611478 h 5873374"/>
              <a:gd name="connsiteX17675" fmla="*/ 3506557 w 5252311"/>
              <a:gd name="connsiteY17675" fmla="*/ 1627374 h 5873374"/>
              <a:gd name="connsiteX17676" fmla="*/ 3486159 w 5252311"/>
              <a:gd name="connsiteY17676" fmla="*/ 1656877 h 5873374"/>
              <a:gd name="connsiteX17677" fmla="*/ 3479170 w 5252311"/>
              <a:gd name="connsiteY17677" fmla="*/ 1678041 h 5873374"/>
              <a:gd name="connsiteX17678" fmla="*/ 3503634 w 5252311"/>
              <a:gd name="connsiteY17678" fmla="*/ 1657125 h 5873374"/>
              <a:gd name="connsiteX17679" fmla="*/ 3509607 w 5252311"/>
              <a:gd name="connsiteY17679" fmla="*/ 1637994 h 5873374"/>
              <a:gd name="connsiteX17680" fmla="*/ 3510815 w 5252311"/>
              <a:gd name="connsiteY17680" fmla="*/ 1634171 h 5873374"/>
              <a:gd name="connsiteX17681" fmla="*/ 3524540 w 5252311"/>
              <a:gd name="connsiteY17681" fmla="*/ 1628010 h 5873374"/>
              <a:gd name="connsiteX17682" fmla="*/ 3527527 w 5252311"/>
              <a:gd name="connsiteY17682" fmla="*/ 1614084 h 5873374"/>
              <a:gd name="connsiteX17683" fmla="*/ 3518257 w 5252311"/>
              <a:gd name="connsiteY17683" fmla="*/ 1611478 h 5873374"/>
              <a:gd name="connsiteX17684" fmla="*/ 3594185 w 5252311"/>
              <a:gd name="connsiteY17684" fmla="*/ 1608490 h 5873374"/>
              <a:gd name="connsiteX17685" fmla="*/ 3566543 w 5252311"/>
              <a:gd name="connsiteY17685" fmla="*/ 1634171 h 5873374"/>
              <a:gd name="connsiteX17686" fmla="*/ 3561840 w 5252311"/>
              <a:gd name="connsiteY17686" fmla="*/ 1643140 h 5873374"/>
              <a:gd name="connsiteX17687" fmla="*/ 3550784 w 5252311"/>
              <a:gd name="connsiteY17687" fmla="*/ 1657001 h 5873374"/>
              <a:gd name="connsiteX17688" fmla="*/ 3551483 w 5252311"/>
              <a:gd name="connsiteY17688" fmla="*/ 1666660 h 5873374"/>
              <a:gd name="connsiteX17689" fmla="*/ 3556439 w 5252311"/>
              <a:gd name="connsiteY17689" fmla="*/ 1670352 h 5873374"/>
              <a:gd name="connsiteX17690" fmla="*/ 3557901 w 5252311"/>
              <a:gd name="connsiteY17690" fmla="*/ 1673911 h 5873374"/>
              <a:gd name="connsiteX17691" fmla="*/ 3561777 w 5252311"/>
              <a:gd name="connsiteY17691" fmla="*/ 1669144 h 5873374"/>
              <a:gd name="connsiteX17692" fmla="*/ 3572262 w 5252311"/>
              <a:gd name="connsiteY17692" fmla="*/ 1663547 h 5873374"/>
              <a:gd name="connsiteX17693" fmla="*/ 3581539 w 5252311"/>
              <a:gd name="connsiteY17693" fmla="*/ 1662275 h 5873374"/>
              <a:gd name="connsiteX17694" fmla="*/ 3580777 w 5252311"/>
              <a:gd name="connsiteY17694" fmla="*/ 1658911 h 5873374"/>
              <a:gd name="connsiteX17695" fmla="*/ 3578616 w 5252311"/>
              <a:gd name="connsiteY17695" fmla="*/ 1649881 h 5873374"/>
              <a:gd name="connsiteX17696" fmla="*/ 3601556 w 5252311"/>
              <a:gd name="connsiteY17696" fmla="*/ 1627882 h 5873374"/>
              <a:gd name="connsiteX17697" fmla="*/ 3594883 w 5252311"/>
              <a:gd name="connsiteY17697" fmla="*/ 1627818 h 5873374"/>
              <a:gd name="connsiteX17698" fmla="*/ 3593803 w 5252311"/>
              <a:gd name="connsiteY17698" fmla="*/ 1619167 h 5873374"/>
              <a:gd name="connsiteX17699" fmla="*/ 3594185 w 5252311"/>
              <a:gd name="connsiteY17699" fmla="*/ 1608490 h 5873374"/>
              <a:gd name="connsiteX17700" fmla="*/ 4534537 w 5252311"/>
              <a:gd name="connsiteY17700" fmla="*/ 1606552 h 5873374"/>
              <a:gd name="connsiteX17701" fmla="*/ 4529176 w 5252311"/>
              <a:gd name="connsiteY17701" fmla="*/ 1607472 h 5873374"/>
              <a:gd name="connsiteX17702" fmla="*/ 4522440 w 5252311"/>
              <a:gd name="connsiteY17702" fmla="*/ 1614084 h 5873374"/>
              <a:gd name="connsiteX17703" fmla="*/ 4513480 w 5252311"/>
              <a:gd name="connsiteY17703" fmla="*/ 1619235 h 5873374"/>
              <a:gd name="connsiteX17704" fmla="*/ 4504584 w 5252311"/>
              <a:gd name="connsiteY17704" fmla="*/ 1623811 h 5873374"/>
              <a:gd name="connsiteX17705" fmla="*/ 4523393 w 5252311"/>
              <a:gd name="connsiteY17705" fmla="*/ 1627689 h 5873374"/>
              <a:gd name="connsiteX17706" fmla="*/ 4535466 w 5252311"/>
              <a:gd name="connsiteY17706" fmla="*/ 1614020 h 5873374"/>
              <a:gd name="connsiteX17707" fmla="*/ 4534537 w 5252311"/>
              <a:gd name="connsiteY17707" fmla="*/ 1606552 h 5873374"/>
              <a:gd name="connsiteX17708" fmla="*/ 3486517 w 5252311"/>
              <a:gd name="connsiteY17708" fmla="*/ 1602927 h 5873374"/>
              <a:gd name="connsiteX17709" fmla="*/ 3479996 w 5252311"/>
              <a:gd name="connsiteY17709" fmla="*/ 1606773 h 5873374"/>
              <a:gd name="connsiteX17710" fmla="*/ 3470464 w 5252311"/>
              <a:gd name="connsiteY17710" fmla="*/ 1621907 h 5873374"/>
              <a:gd name="connsiteX17711" fmla="*/ 3477263 w 5252311"/>
              <a:gd name="connsiteY17711" fmla="*/ 1617580 h 5873374"/>
              <a:gd name="connsiteX17712" fmla="*/ 3486517 w 5252311"/>
              <a:gd name="connsiteY17712" fmla="*/ 1602927 h 5873374"/>
              <a:gd name="connsiteX17713" fmla="*/ 3823008 w 5252311"/>
              <a:gd name="connsiteY17713" fmla="*/ 1602682 h 5873374"/>
              <a:gd name="connsiteX17714" fmla="*/ 3828664 w 5252311"/>
              <a:gd name="connsiteY17714" fmla="*/ 1606561 h 5873374"/>
              <a:gd name="connsiteX17715" fmla="*/ 3819323 w 5252311"/>
              <a:gd name="connsiteY17715" fmla="*/ 1607706 h 5873374"/>
              <a:gd name="connsiteX17716" fmla="*/ 3823008 w 5252311"/>
              <a:gd name="connsiteY17716" fmla="*/ 1602682 h 5873374"/>
              <a:gd name="connsiteX17717" fmla="*/ 4462660 w 5252311"/>
              <a:gd name="connsiteY17717" fmla="*/ 1597933 h 5873374"/>
              <a:gd name="connsiteX17718" fmla="*/ 4458260 w 5252311"/>
              <a:gd name="connsiteY17718" fmla="*/ 1601943 h 5873374"/>
              <a:gd name="connsiteX17719" fmla="*/ 4449999 w 5252311"/>
              <a:gd name="connsiteY17719" fmla="*/ 1607784 h 5873374"/>
              <a:gd name="connsiteX17720" fmla="*/ 4442056 w 5252311"/>
              <a:gd name="connsiteY17720" fmla="*/ 1616629 h 5873374"/>
              <a:gd name="connsiteX17721" fmla="*/ 4448348 w 5252311"/>
              <a:gd name="connsiteY17721" fmla="*/ 1624317 h 5873374"/>
              <a:gd name="connsiteX17722" fmla="*/ 4459150 w 5252311"/>
              <a:gd name="connsiteY17722" fmla="*/ 1616564 h 5873374"/>
              <a:gd name="connsiteX17723" fmla="*/ 4463534 w 5252311"/>
              <a:gd name="connsiteY17723" fmla="*/ 1611098 h 5873374"/>
              <a:gd name="connsiteX17724" fmla="*/ 4465440 w 5252311"/>
              <a:gd name="connsiteY17724" fmla="*/ 1602895 h 5873374"/>
              <a:gd name="connsiteX17725" fmla="*/ 4462660 w 5252311"/>
              <a:gd name="connsiteY17725" fmla="*/ 1597933 h 5873374"/>
              <a:gd name="connsiteX17726" fmla="*/ 3236900 w 5252311"/>
              <a:gd name="connsiteY17726" fmla="*/ 1594206 h 5873374"/>
              <a:gd name="connsiteX17727" fmla="*/ 3244882 w 5252311"/>
              <a:gd name="connsiteY17727" fmla="*/ 1595388 h 5873374"/>
              <a:gd name="connsiteX17728" fmla="*/ 3241578 w 5252311"/>
              <a:gd name="connsiteY17728" fmla="*/ 1599144 h 5873374"/>
              <a:gd name="connsiteX17729" fmla="*/ 3222896 w 5252311"/>
              <a:gd name="connsiteY17729" fmla="*/ 1621330 h 5873374"/>
              <a:gd name="connsiteX17730" fmla="*/ 3204532 w 5252311"/>
              <a:gd name="connsiteY17730" fmla="*/ 1643520 h 5873374"/>
              <a:gd name="connsiteX17731" fmla="*/ 3196017 w 5252311"/>
              <a:gd name="connsiteY17731" fmla="*/ 1645304 h 5873374"/>
              <a:gd name="connsiteX17732" fmla="*/ 3193729 w 5252311"/>
              <a:gd name="connsiteY17732" fmla="*/ 1636778 h 5873374"/>
              <a:gd name="connsiteX17733" fmla="*/ 3201164 w 5252311"/>
              <a:gd name="connsiteY17733" fmla="*/ 1633536 h 5873374"/>
              <a:gd name="connsiteX17734" fmla="*/ 3219338 w 5252311"/>
              <a:gd name="connsiteY17734" fmla="*/ 1614148 h 5873374"/>
              <a:gd name="connsiteX17735" fmla="*/ 3236900 w 5252311"/>
              <a:gd name="connsiteY17735" fmla="*/ 1594206 h 5873374"/>
              <a:gd name="connsiteX17736" fmla="*/ 4677870 w 5252311"/>
              <a:gd name="connsiteY17736" fmla="*/ 1589711 h 5873374"/>
              <a:gd name="connsiteX17737" fmla="*/ 4681301 w 5252311"/>
              <a:gd name="connsiteY17737" fmla="*/ 1591236 h 5873374"/>
              <a:gd name="connsiteX17738" fmla="*/ 4677615 w 5252311"/>
              <a:gd name="connsiteY17738" fmla="*/ 1596704 h 5873374"/>
              <a:gd name="connsiteX17739" fmla="*/ 4674184 w 5252311"/>
              <a:gd name="connsiteY17739" fmla="*/ 1595178 h 5873374"/>
              <a:gd name="connsiteX17740" fmla="*/ 4677870 w 5252311"/>
              <a:gd name="connsiteY17740" fmla="*/ 1589711 h 5873374"/>
              <a:gd name="connsiteX17741" fmla="*/ 3441806 w 5252311"/>
              <a:gd name="connsiteY17741" fmla="*/ 1587827 h 5873374"/>
              <a:gd name="connsiteX17742" fmla="*/ 3448732 w 5252311"/>
              <a:gd name="connsiteY17742" fmla="*/ 1591258 h 5873374"/>
              <a:gd name="connsiteX17743" fmla="*/ 3441678 w 5252311"/>
              <a:gd name="connsiteY17743" fmla="*/ 1592404 h 5873374"/>
              <a:gd name="connsiteX17744" fmla="*/ 3434752 w 5252311"/>
              <a:gd name="connsiteY17744" fmla="*/ 1588971 h 5873374"/>
              <a:gd name="connsiteX17745" fmla="*/ 3441806 w 5252311"/>
              <a:gd name="connsiteY17745" fmla="*/ 1587827 h 5873374"/>
              <a:gd name="connsiteX17746" fmla="*/ 3701003 w 5252311"/>
              <a:gd name="connsiteY17746" fmla="*/ 1587703 h 5873374"/>
              <a:gd name="connsiteX17747" fmla="*/ 3697571 w 5252311"/>
              <a:gd name="connsiteY17747" fmla="*/ 1590561 h 5873374"/>
              <a:gd name="connsiteX17748" fmla="*/ 3698079 w 5252311"/>
              <a:gd name="connsiteY17748" fmla="*/ 1596218 h 5873374"/>
              <a:gd name="connsiteX17749" fmla="*/ 3691916 w 5252311"/>
              <a:gd name="connsiteY17749" fmla="*/ 1596599 h 5873374"/>
              <a:gd name="connsiteX17750" fmla="*/ 3662241 w 5252311"/>
              <a:gd name="connsiteY17750" fmla="*/ 1627052 h 5873374"/>
              <a:gd name="connsiteX17751" fmla="*/ 3650294 w 5252311"/>
              <a:gd name="connsiteY17751" fmla="*/ 1648735 h 5873374"/>
              <a:gd name="connsiteX17752" fmla="*/ 3668976 w 5252311"/>
              <a:gd name="connsiteY17752" fmla="*/ 1646254 h 5873374"/>
              <a:gd name="connsiteX17753" fmla="*/ 3671709 w 5252311"/>
              <a:gd name="connsiteY17753" fmla="*/ 1639323 h 5873374"/>
              <a:gd name="connsiteX17754" fmla="*/ 3668341 w 5252311"/>
              <a:gd name="connsiteY17754" fmla="*/ 1635508 h 5873374"/>
              <a:gd name="connsiteX17755" fmla="*/ 3675394 w 5252311"/>
              <a:gd name="connsiteY17755" fmla="*/ 1634171 h 5873374"/>
              <a:gd name="connsiteX17756" fmla="*/ 3682829 w 5252311"/>
              <a:gd name="connsiteY17756" fmla="*/ 1632844 h 5873374"/>
              <a:gd name="connsiteX17757" fmla="*/ 3683909 w 5252311"/>
              <a:gd name="connsiteY17757" fmla="*/ 1626545 h 5873374"/>
              <a:gd name="connsiteX17758" fmla="*/ 3692297 w 5252311"/>
              <a:gd name="connsiteY17758" fmla="*/ 1613709 h 5873374"/>
              <a:gd name="connsiteX17759" fmla="*/ 3704561 w 5252311"/>
              <a:gd name="connsiteY17759" fmla="*/ 1595710 h 5873374"/>
              <a:gd name="connsiteX17760" fmla="*/ 3701003 w 5252311"/>
              <a:gd name="connsiteY17760" fmla="*/ 1587703 h 5873374"/>
              <a:gd name="connsiteX17761" fmla="*/ 3500457 w 5252311"/>
              <a:gd name="connsiteY17761" fmla="*/ 1576959 h 5873374"/>
              <a:gd name="connsiteX17762" fmla="*/ 3493213 w 5252311"/>
              <a:gd name="connsiteY17762" fmla="*/ 1582296 h 5873374"/>
              <a:gd name="connsiteX17763" fmla="*/ 3501029 w 5252311"/>
              <a:gd name="connsiteY17763" fmla="*/ 1585794 h 5873374"/>
              <a:gd name="connsiteX17764" fmla="*/ 3500457 w 5252311"/>
              <a:gd name="connsiteY17764" fmla="*/ 1576959 h 5873374"/>
              <a:gd name="connsiteX17765" fmla="*/ 3449240 w 5252311"/>
              <a:gd name="connsiteY17765" fmla="*/ 1576826 h 5873374"/>
              <a:gd name="connsiteX17766" fmla="*/ 3452671 w 5252311"/>
              <a:gd name="connsiteY17766" fmla="*/ 1578546 h 5873374"/>
              <a:gd name="connsiteX17767" fmla="*/ 3449049 w 5252311"/>
              <a:gd name="connsiteY17767" fmla="*/ 1582108 h 5873374"/>
              <a:gd name="connsiteX17768" fmla="*/ 3445618 w 5252311"/>
              <a:gd name="connsiteY17768" fmla="*/ 1580388 h 5873374"/>
              <a:gd name="connsiteX17769" fmla="*/ 3449240 w 5252311"/>
              <a:gd name="connsiteY17769" fmla="*/ 1576826 h 5873374"/>
              <a:gd name="connsiteX17770" fmla="*/ 3839275 w 5252311"/>
              <a:gd name="connsiteY17770" fmla="*/ 1575154 h 5873374"/>
              <a:gd name="connsiteX17771" fmla="*/ 3844231 w 5252311"/>
              <a:gd name="connsiteY17771" fmla="*/ 1578842 h 5873374"/>
              <a:gd name="connsiteX17772" fmla="*/ 3836924 w 5252311"/>
              <a:gd name="connsiteY17772" fmla="*/ 1582084 h 5873374"/>
              <a:gd name="connsiteX17773" fmla="*/ 3831967 w 5252311"/>
              <a:gd name="connsiteY17773" fmla="*/ 1578397 h 5873374"/>
              <a:gd name="connsiteX17774" fmla="*/ 3839275 w 5252311"/>
              <a:gd name="connsiteY17774" fmla="*/ 1575154 h 5873374"/>
              <a:gd name="connsiteX17775" fmla="*/ 4492256 w 5252311"/>
              <a:gd name="connsiteY17775" fmla="*/ 1574226 h 5873374"/>
              <a:gd name="connsiteX17776" fmla="*/ 4488634 w 5252311"/>
              <a:gd name="connsiteY17776" fmla="*/ 1577785 h 5873374"/>
              <a:gd name="connsiteX17777" fmla="*/ 4492066 w 5252311"/>
              <a:gd name="connsiteY17777" fmla="*/ 1579499 h 5873374"/>
              <a:gd name="connsiteX17778" fmla="*/ 4495687 w 5252311"/>
              <a:gd name="connsiteY17778" fmla="*/ 1575941 h 5873374"/>
              <a:gd name="connsiteX17779" fmla="*/ 4492256 w 5252311"/>
              <a:gd name="connsiteY17779" fmla="*/ 1574226 h 5873374"/>
              <a:gd name="connsiteX17780" fmla="*/ 4680158 w 5252311"/>
              <a:gd name="connsiteY17780" fmla="*/ 1573946 h 5873374"/>
              <a:gd name="connsiteX17781" fmla="*/ 4685304 w 5252311"/>
              <a:gd name="connsiteY17781" fmla="*/ 1577314 h 5873374"/>
              <a:gd name="connsiteX17782" fmla="*/ 4676725 w 5252311"/>
              <a:gd name="connsiteY17782" fmla="*/ 1581891 h 5873374"/>
              <a:gd name="connsiteX17783" fmla="*/ 4680158 w 5252311"/>
              <a:gd name="connsiteY17783" fmla="*/ 1573946 h 5873374"/>
              <a:gd name="connsiteX17784" fmla="*/ 4306136 w 5252311"/>
              <a:gd name="connsiteY17784" fmla="*/ 1572761 h 5873374"/>
              <a:gd name="connsiteX17785" fmla="*/ 4295460 w 5252311"/>
              <a:gd name="connsiteY17785" fmla="*/ 1579312 h 5873374"/>
              <a:gd name="connsiteX17786" fmla="*/ 4286437 w 5252311"/>
              <a:gd name="connsiteY17786" fmla="*/ 1594885 h 5873374"/>
              <a:gd name="connsiteX17787" fmla="*/ 4306136 w 5252311"/>
              <a:gd name="connsiteY17787" fmla="*/ 1572761 h 5873374"/>
              <a:gd name="connsiteX17788" fmla="*/ 3456612 w 5252311"/>
              <a:gd name="connsiteY17788" fmla="*/ 1566595 h 5873374"/>
              <a:gd name="connsiteX17789" fmla="*/ 3460043 w 5252311"/>
              <a:gd name="connsiteY17789" fmla="*/ 1568309 h 5873374"/>
              <a:gd name="connsiteX17790" fmla="*/ 3456421 w 5252311"/>
              <a:gd name="connsiteY17790" fmla="*/ 1571868 h 5873374"/>
              <a:gd name="connsiteX17791" fmla="*/ 3452990 w 5252311"/>
              <a:gd name="connsiteY17791" fmla="*/ 1570153 h 5873374"/>
              <a:gd name="connsiteX17792" fmla="*/ 3456612 w 5252311"/>
              <a:gd name="connsiteY17792" fmla="*/ 1566595 h 5873374"/>
              <a:gd name="connsiteX17793" fmla="*/ 3767915 w 5252311"/>
              <a:gd name="connsiteY17793" fmla="*/ 1562017 h 5873374"/>
              <a:gd name="connsiteX17794" fmla="*/ 3764420 w 5252311"/>
              <a:gd name="connsiteY17794" fmla="*/ 1567166 h 5873374"/>
              <a:gd name="connsiteX17795" fmla="*/ 3765627 w 5252311"/>
              <a:gd name="connsiteY17795" fmla="*/ 1572507 h 5873374"/>
              <a:gd name="connsiteX17796" fmla="*/ 3769122 w 5252311"/>
              <a:gd name="connsiteY17796" fmla="*/ 1567352 h 5873374"/>
              <a:gd name="connsiteX17797" fmla="*/ 3767915 w 5252311"/>
              <a:gd name="connsiteY17797" fmla="*/ 1562017 h 5873374"/>
              <a:gd name="connsiteX17798" fmla="*/ 4540757 w 5252311"/>
              <a:gd name="connsiteY17798" fmla="*/ 1560425 h 5873374"/>
              <a:gd name="connsiteX17799" fmla="*/ 4536165 w 5252311"/>
              <a:gd name="connsiteY17799" fmla="*/ 1564306 h 5873374"/>
              <a:gd name="connsiteX17800" fmla="*/ 4527714 w 5252311"/>
              <a:gd name="connsiteY17800" fmla="*/ 1564875 h 5873374"/>
              <a:gd name="connsiteX17801" fmla="*/ 4520724 w 5252311"/>
              <a:gd name="connsiteY17801" fmla="*/ 1564623 h 5873374"/>
              <a:gd name="connsiteX17802" fmla="*/ 4522122 w 5252311"/>
              <a:gd name="connsiteY17802" fmla="*/ 1575239 h 5873374"/>
              <a:gd name="connsiteX17803" fmla="*/ 4527270 w 5252311"/>
              <a:gd name="connsiteY17803" fmla="*/ 1578610 h 5873374"/>
              <a:gd name="connsiteX17804" fmla="*/ 4521742 w 5252311"/>
              <a:gd name="connsiteY17804" fmla="*/ 1585794 h 5873374"/>
              <a:gd name="connsiteX17805" fmla="*/ 4510558 w 5252311"/>
              <a:gd name="connsiteY17805" fmla="*/ 1584841 h 5873374"/>
              <a:gd name="connsiteX17806" fmla="*/ 4507062 w 5252311"/>
              <a:gd name="connsiteY17806" fmla="*/ 1584207 h 5873374"/>
              <a:gd name="connsiteX17807" fmla="*/ 4500263 w 5252311"/>
              <a:gd name="connsiteY17807" fmla="*/ 1596979 h 5873374"/>
              <a:gd name="connsiteX17808" fmla="*/ 4494290 w 5252311"/>
              <a:gd name="connsiteY17808" fmla="*/ 1614528 h 5873374"/>
              <a:gd name="connsiteX17809" fmla="*/ 4530764 w 5252311"/>
              <a:gd name="connsiteY17809" fmla="*/ 1583187 h 5873374"/>
              <a:gd name="connsiteX17810" fmla="*/ 4540677 w 5252311"/>
              <a:gd name="connsiteY17810" fmla="*/ 1575306 h 5873374"/>
              <a:gd name="connsiteX17811" fmla="*/ 4542964 w 5252311"/>
              <a:gd name="connsiteY17811" fmla="*/ 1566274 h 5873374"/>
              <a:gd name="connsiteX17812" fmla="*/ 4540757 w 5252311"/>
              <a:gd name="connsiteY17812" fmla="*/ 1560425 h 5873374"/>
              <a:gd name="connsiteX17813" fmla="*/ 4685432 w 5252311"/>
              <a:gd name="connsiteY17813" fmla="*/ 1558408 h 5873374"/>
              <a:gd name="connsiteX17814" fmla="*/ 4675964 w 5252311"/>
              <a:gd name="connsiteY17814" fmla="*/ 1562269 h 5873374"/>
              <a:gd name="connsiteX17815" fmla="*/ 4666558 w 5252311"/>
              <a:gd name="connsiteY17815" fmla="*/ 1570541 h 5873374"/>
              <a:gd name="connsiteX17816" fmla="*/ 4660459 w 5252311"/>
              <a:gd name="connsiteY17816" fmla="*/ 1579624 h 5873374"/>
              <a:gd name="connsiteX17817" fmla="*/ 4658551 w 5252311"/>
              <a:gd name="connsiteY17817" fmla="*/ 1588402 h 5873374"/>
              <a:gd name="connsiteX17818" fmla="*/ 4656899 w 5252311"/>
              <a:gd name="connsiteY17818" fmla="*/ 1615294 h 5873374"/>
              <a:gd name="connsiteX17819" fmla="*/ 4651053 w 5252311"/>
              <a:gd name="connsiteY17819" fmla="*/ 1632651 h 5873374"/>
              <a:gd name="connsiteX17820" fmla="*/ 4645970 w 5252311"/>
              <a:gd name="connsiteY17820" fmla="*/ 1640530 h 5873374"/>
              <a:gd name="connsiteX17821" fmla="*/ 4640568 w 5252311"/>
              <a:gd name="connsiteY17821" fmla="*/ 1647143 h 5873374"/>
              <a:gd name="connsiteX17822" fmla="*/ 4669163 w 5252311"/>
              <a:gd name="connsiteY17822" fmla="*/ 1625337 h 5873374"/>
              <a:gd name="connsiteX17823" fmla="*/ 4683271 w 5252311"/>
              <a:gd name="connsiteY17823" fmla="*/ 1606515 h 5873374"/>
              <a:gd name="connsiteX17824" fmla="*/ 4699602 w 5252311"/>
              <a:gd name="connsiteY17824" fmla="*/ 1579248 h 5873374"/>
              <a:gd name="connsiteX17825" fmla="*/ 4695089 w 5252311"/>
              <a:gd name="connsiteY17825" fmla="*/ 1577407 h 5873374"/>
              <a:gd name="connsiteX17826" fmla="*/ 4694708 w 5252311"/>
              <a:gd name="connsiteY17826" fmla="*/ 1568814 h 5873374"/>
              <a:gd name="connsiteX17827" fmla="*/ 4688227 w 5252311"/>
              <a:gd name="connsiteY17827" fmla="*/ 1563601 h 5873374"/>
              <a:gd name="connsiteX17828" fmla="*/ 4685432 w 5252311"/>
              <a:gd name="connsiteY17828" fmla="*/ 1558408 h 5873374"/>
              <a:gd name="connsiteX17829" fmla="*/ 3731949 w 5252311"/>
              <a:gd name="connsiteY17829" fmla="*/ 1556101 h 5873374"/>
              <a:gd name="connsiteX17830" fmla="*/ 3722735 w 5252311"/>
              <a:gd name="connsiteY17830" fmla="*/ 1562524 h 5873374"/>
              <a:gd name="connsiteX17831" fmla="*/ 3711106 w 5252311"/>
              <a:gd name="connsiteY17831" fmla="*/ 1569134 h 5873374"/>
              <a:gd name="connsiteX17832" fmla="*/ 3700749 w 5252311"/>
              <a:gd name="connsiteY17832" fmla="*/ 1573332 h 5873374"/>
              <a:gd name="connsiteX17833" fmla="*/ 3704371 w 5252311"/>
              <a:gd name="connsiteY17833" fmla="*/ 1580263 h 5873374"/>
              <a:gd name="connsiteX17834" fmla="*/ 3731949 w 5252311"/>
              <a:gd name="connsiteY17834" fmla="*/ 1556101 h 5873374"/>
              <a:gd name="connsiteX17835" fmla="*/ 4506998 w 5252311"/>
              <a:gd name="connsiteY17835" fmla="*/ 1555409 h 5873374"/>
              <a:gd name="connsiteX17836" fmla="*/ 4503313 w 5252311"/>
              <a:gd name="connsiteY17836" fmla="*/ 1560556 h 5873374"/>
              <a:gd name="connsiteX17837" fmla="*/ 4508333 w 5252311"/>
              <a:gd name="connsiteY17837" fmla="*/ 1558646 h 5873374"/>
              <a:gd name="connsiteX17838" fmla="*/ 4506998 w 5252311"/>
              <a:gd name="connsiteY17838" fmla="*/ 1555409 h 5873374"/>
              <a:gd name="connsiteX17839" fmla="*/ 3635234 w 5252311"/>
              <a:gd name="connsiteY17839" fmla="*/ 1555139 h 5873374"/>
              <a:gd name="connsiteX17840" fmla="*/ 3627609 w 5252311"/>
              <a:gd name="connsiteY17840" fmla="*/ 1557247 h 5873374"/>
              <a:gd name="connsiteX17841" fmla="*/ 3620047 w 5252311"/>
              <a:gd name="connsiteY17841" fmla="*/ 1562971 h 5873374"/>
              <a:gd name="connsiteX17842" fmla="*/ 3607211 w 5252311"/>
              <a:gd name="connsiteY17842" fmla="*/ 1587827 h 5873374"/>
              <a:gd name="connsiteX17843" fmla="*/ 3600158 w 5252311"/>
              <a:gd name="connsiteY17843" fmla="*/ 1595265 h 5873374"/>
              <a:gd name="connsiteX17844" fmla="*/ 3615409 w 5252311"/>
              <a:gd name="connsiteY17844" fmla="*/ 1595325 h 5873374"/>
              <a:gd name="connsiteX17845" fmla="*/ 3625385 w 5252311"/>
              <a:gd name="connsiteY17845" fmla="*/ 1581980 h 5873374"/>
              <a:gd name="connsiteX17846" fmla="*/ 3628117 w 5252311"/>
              <a:gd name="connsiteY17846" fmla="*/ 1574542 h 5873374"/>
              <a:gd name="connsiteX17847" fmla="*/ 3629706 w 5252311"/>
              <a:gd name="connsiteY17847" fmla="*/ 1579374 h 5873374"/>
              <a:gd name="connsiteX17848" fmla="*/ 3632820 w 5252311"/>
              <a:gd name="connsiteY17848" fmla="*/ 1586299 h 5873374"/>
              <a:gd name="connsiteX17849" fmla="*/ 3640000 w 5252311"/>
              <a:gd name="connsiteY17849" fmla="*/ 1581472 h 5873374"/>
              <a:gd name="connsiteX17850" fmla="*/ 3645592 w 5252311"/>
              <a:gd name="connsiteY17850" fmla="*/ 1576769 h 5873374"/>
              <a:gd name="connsiteX17851" fmla="*/ 3646672 w 5252311"/>
              <a:gd name="connsiteY17851" fmla="*/ 1585028 h 5873374"/>
              <a:gd name="connsiteX17852" fmla="*/ 3652518 w 5252311"/>
              <a:gd name="connsiteY17852" fmla="*/ 1583635 h 5873374"/>
              <a:gd name="connsiteX17853" fmla="*/ 3658619 w 5252311"/>
              <a:gd name="connsiteY17853" fmla="*/ 1568949 h 5873374"/>
              <a:gd name="connsiteX17854" fmla="*/ 3649786 w 5252311"/>
              <a:gd name="connsiteY17854" fmla="*/ 1566530 h 5873374"/>
              <a:gd name="connsiteX17855" fmla="*/ 3640826 w 5252311"/>
              <a:gd name="connsiteY17855" fmla="*/ 1571487 h 5873374"/>
              <a:gd name="connsiteX17856" fmla="*/ 3634472 w 5252311"/>
              <a:gd name="connsiteY17856" fmla="*/ 1562269 h 5873374"/>
              <a:gd name="connsiteX17857" fmla="*/ 3635234 w 5252311"/>
              <a:gd name="connsiteY17857" fmla="*/ 1555139 h 5873374"/>
              <a:gd name="connsiteX17858" fmla="*/ 3561015 w 5252311"/>
              <a:gd name="connsiteY17858" fmla="*/ 1554581 h 5873374"/>
              <a:gd name="connsiteX17859" fmla="*/ 3553516 w 5252311"/>
              <a:gd name="connsiteY17859" fmla="*/ 1557825 h 5873374"/>
              <a:gd name="connsiteX17860" fmla="*/ 3556566 w 5252311"/>
              <a:gd name="connsiteY17860" fmla="*/ 1561439 h 5873374"/>
              <a:gd name="connsiteX17861" fmla="*/ 3564065 w 5252311"/>
              <a:gd name="connsiteY17861" fmla="*/ 1558202 h 5873374"/>
              <a:gd name="connsiteX17862" fmla="*/ 3561015 w 5252311"/>
              <a:gd name="connsiteY17862" fmla="*/ 1554581 h 5873374"/>
              <a:gd name="connsiteX17863" fmla="*/ 3674822 w 5252311"/>
              <a:gd name="connsiteY17863" fmla="*/ 1554137 h 5873374"/>
              <a:gd name="connsiteX17864" fmla="*/ 3667769 w 5252311"/>
              <a:gd name="connsiteY17864" fmla="*/ 1554833 h 5873374"/>
              <a:gd name="connsiteX17865" fmla="*/ 3663194 w 5252311"/>
              <a:gd name="connsiteY17865" fmla="*/ 1565323 h 5873374"/>
              <a:gd name="connsiteX17866" fmla="*/ 3674822 w 5252311"/>
              <a:gd name="connsiteY17866" fmla="*/ 1554137 h 5873374"/>
              <a:gd name="connsiteX17867" fmla="*/ 4551479 w 5252311"/>
              <a:gd name="connsiteY17867" fmla="*/ 1553881 h 5873374"/>
              <a:gd name="connsiteX17868" fmla="*/ 4545507 w 5252311"/>
              <a:gd name="connsiteY17868" fmla="*/ 1558903 h 5873374"/>
              <a:gd name="connsiteX17869" fmla="*/ 4552687 w 5252311"/>
              <a:gd name="connsiteY17869" fmla="*/ 1557055 h 5873374"/>
              <a:gd name="connsiteX17870" fmla="*/ 4551479 w 5252311"/>
              <a:gd name="connsiteY17870" fmla="*/ 1553881 h 5873374"/>
              <a:gd name="connsiteX17871" fmla="*/ 3291977 w 5252311"/>
              <a:gd name="connsiteY17871" fmla="*/ 1553788 h 5873374"/>
              <a:gd name="connsiteX17872" fmla="*/ 3297179 w 5252311"/>
              <a:gd name="connsiteY17872" fmla="*/ 1555530 h 5873374"/>
              <a:gd name="connsiteX17873" fmla="*/ 3291333 w 5252311"/>
              <a:gd name="connsiteY17873" fmla="*/ 1563925 h 5873374"/>
              <a:gd name="connsiteX17874" fmla="*/ 3288346 w 5252311"/>
              <a:gd name="connsiteY17874" fmla="*/ 1558713 h 5873374"/>
              <a:gd name="connsiteX17875" fmla="*/ 3291977 w 5252311"/>
              <a:gd name="connsiteY17875" fmla="*/ 1553788 h 5873374"/>
              <a:gd name="connsiteX17876" fmla="*/ 3370898 w 5252311"/>
              <a:gd name="connsiteY17876" fmla="*/ 1552650 h 5873374"/>
              <a:gd name="connsiteX17877" fmla="*/ 3366442 w 5252311"/>
              <a:gd name="connsiteY17877" fmla="*/ 1565448 h 5873374"/>
              <a:gd name="connsiteX17878" fmla="*/ 3324567 w 5252311"/>
              <a:gd name="connsiteY17878" fmla="*/ 1605696 h 5873374"/>
              <a:gd name="connsiteX17879" fmla="*/ 3330858 w 5252311"/>
              <a:gd name="connsiteY17879" fmla="*/ 1585983 h 5873374"/>
              <a:gd name="connsiteX17880" fmla="*/ 3343185 w 5252311"/>
              <a:gd name="connsiteY17880" fmla="*/ 1566018 h 5873374"/>
              <a:gd name="connsiteX17881" fmla="*/ 3358436 w 5252311"/>
              <a:gd name="connsiteY17881" fmla="*/ 1552861 h 5873374"/>
              <a:gd name="connsiteX17882" fmla="*/ 3370898 w 5252311"/>
              <a:gd name="connsiteY17882" fmla="*/ 1552650 h 5873374"/>
              <a:gd name="connsiteX17883" fmla="*/ 3249966 w 5252311"/>
              <a:gd name="connsiteY17883" fmla="*/ 1552102 h 5873374"/>
              <a:gd name="connsiteX17884" fmla="*/ 3253397 w 5252311"/>
              <a:gd name="connsiteY17884" fmla="*/ 1553624 h 5873374"/>
              <a:gd name="connsiteX17885" fmla="*/ 3249711 w 5252311"/>
              <a:gd name="connsiteY17885" fmla="*/ 1559093 h 5873374"/>
              <a:gd name="connsiteX17886" fmla="*/ 3246280 w 5252311"/>
              <a:gd name="connsiteY17886" fmla="*/ 1557564 h 5873374"/>
              <a:gd name="connsiteX17887" fmla="*/ 3249966 w 5252311"/>
              <a:gd name="connsiteY17887" fmla="*/ 1552102 h 5873374"/>
              <a:gd name="connsiteX17888" fmla="*/ 3812968 w 5252311"/>
              <a:gd name="connsiteY17888" fmla="*/ 1551907 h 5873374"/>
              <a:gd name="connsiteX17889" fmla="*/ 3805914 w 5252311"/>
              <a:gd name="connsiteY17889" fmla="*/ 1553241 h 5873374"/>
              <a:gd name="connsiteX17890" fmla="*/ 3801212 w 5252311"/>
              <a:gd name="connsiteY17890" fmla="*/ 1553058 h 5873374"/>
              <a:gd name="connsiteX17891" fmla="*/ 3792316 w 5252311"/>
              <a:gd name="connsiteY17891" fmla="*/ 1556614 h 5873374"/>
              <a:gd name="connsiteX17892" fmla="*/ 3783102 w 5252311"/>
              <a:gd name="connsiteY17892" fmla="*/ 1568568 h 5873374"/>
              <a:gd name="connsiteX17893" fmla="*/ 3762005 w 5252311"/>
              <a:gd name="connsiteY17893" fmla="*/ 1579374 h 5873374"/>
              <a:gd name="connsiteX17894" fmla="*/ 3752664 w 5252311"/>
              <a:gd name="connsiteY17894" fmla="*/ 1582613 h 5873374"/>
              <a:gd name="connsiteX17895" fmla="*/ 3755841 w 5252311"/>
              <a:gd name="connsiteY17895" fmla="*/ 1586235 h 5873374"/>
              <a:gd name="connsiteX17896" fmla="*/ 3760988 w 5252311"/>
              <a:gd name="connsiteY17896" fmla="*/ 1595200 h 5873374"/>
              <a:gd name="connsiteX17897" fmla="*/ 3763848 w 5252311"/>
              <a:gd name="connsiteY17897" fmla="*/ 1604101 h 5873374"/>
              <a:gd name="connsiteX17898" fmla="*/ 3784245 w 5252311"/>
              <a:gd name="connsiteY17898" fmla="*/ 1584461 h 5873374"/>
              <a:gd name="connsiteX17899" fmla="*/ 3799750 w 5252311"/>
              <a:gd name="connsiteY17899" fmla="*/ 1567609 h 5873374"/>
              <a:gd name="connsiteX17900" fmla="*/ 3812968 w 5252311"/>
              <a:gd name="connsiteY17900" fmla="*/ 1551907 h 5873374"/>
              <a:gd name="connsiteX17901" fmla="*/ 4739062 w 5252311"/>
              <a:gd name="connsiteY17901" fmla="*/ 1547952 h 5873374"/>
              <a:gd name="connsiteX17902" fmla="*/ 4742495 w 5252311"/>
              <a:gd name="connsiteY17902" fmla="*/ 1549667 h 5873374"/>
              <a:gd name="connsiteX17903" fmla="*/ 4738872 w 5252311"/>
              <a:gd name="connsiteY17903" fmla="*/ 1553229 h 5873374"/>
              <a:gd name="connsiteX17904" fmla="*/ 4735440 w 5252311"/>
              <a:gd name="connsiteY17904" fmla="*/ 1551512 h 5873374"/>
              <a:gd name="connsiteX17905" fmla="*/ 4739062 w 5252311"/>
              <a:gd name="connsiteY17905" fmla="*/ 1547952 h 5873374"/>
              <a:gd name="connsiteX17906" fmla="*/ 3833175 w 5252311"/>
              <a:gd name="connsiteY17906" fmla="*/ 1545108 h 5873374"/>
              <a:gd name="connsiteX17907" fmla="*/ 3829489 w 5252311"/>
              <a:gd name="connsiteY17907" fmla="*/ 1550575 h 5873374"/>
              <a:gd name="connsiteX17908" fmla="*/ 3832921 w 5252311"/>
              <a:gd name="connsiteY17908" fmla="*/ 1552102 h 5873374"/>
              <a:gd name="connsiteX17909" fmla="*/ 3836606 w 5252311"/>
              <a:gd name="connsiteY17909" fmla="*/ 1546633 h 5873374"/>
              <a:gd name="connsiteX17910" fmla="*/ 3833175 w 5252311"/>
              <a:gd name="connsiteY17910" fmla="*/ 1545108 h 5873374"/>
              <a:gd name="connsiteX17911" fmla="*/ 4528540 w 5252311"/>
              <a:gd name="connsiteY17911" fmla="*/ 1542818 h 5873374"/>
              <a:gd name="connsiteX17912" fmla="*/ 4521423 w 5252311"/>
              <a:gd name="connsiteY17912" fmla="*/ 1545741 h 5873374"/>
              <a:gd name="connsiteX17913" fmla="*/ 4528413 w 5252311"/>
              <a:gd name="connsiteY17913" fmla="*/ 1547394 h 5873374"/>
              <a:gd name="connsiteX17914" fmla="*/ 4535530 w 5252311"/>
              <a:gd name="connsiteY17914" fmla="*/ 1544474 h 5873374"/>
              <a:gd name="connsiteX17915" fmla="*/ 4528540 w 5252311"/>
              <a:gd name="connsiteY17915" fmla="*/ 1542818 h 5873374"/>
              <a:gd name="connsiteX17916" fmla="*/ 3531275 w 5252311"/>
              <a:gd name="connsiteY17916" fmla="*/ 1542731 h 5873374"/>
              <a:gd name="connsiteX17917" fmla="*/ 3534707 w 5252311"/>
              <a:gd name="connsiteY17917" fmla="*/ 1544764 h 5873374"/>
              <a:gd name="connsiteX17918" fmla="*/ 3538075 w 5252311"/>
              <a:gd name="connsiteY17918" fmla="*/ 1548198 h 5873374"/>
              <a:gd name="connsiteX17919" fmla="*/ 3529115 w 5252311"/>
              <a:gd name="connsiteY17919" fmla="*/ 1553348 h 5873374"/>
              <a:gd name="connsiteX17920" fmla="*/ 3526002 w 5252311"/>
              <a:gd name="connsiteY17920" fmla="*/ 1542857 h 5873374"/>
              <a:gd name="connsiteX17921" fmla="*/ 3531275 w 5252311"/>
              <a:gd name="connsiteY17921" fmla="*/ 1542731 h 5873374"/>
              <a:gd name="connsiteX17922" fmla="*/ 3904726 w 5252311"/>
              <a:gd name="connsiteY17922" fmla="*/ 1536692 h 5873374"/>
              <a:gd name="connsiteX17923" fmla="*/ 3914003 w 5252311"/>
              <a:gd name="connsiteY17923" fmla="*/ 1542985 h 5873374"/>
              <a:gd name="connsiteX17924" fmla="*/ 3910190 w 5252311"/>
              <a:gd name="connsiteY17924" fmla="*/ 1546037 h 5873374"/>
              <a:gd name="connsiteX17925" fmla="*/ 3908729 w 5252311"/>
              <a:gd name="connsiteY17925" fmla="*/ 1542477 h 5873374"/>
              <a:gd name="connsiteX17926" fmla="*/ 3906759 w 5252311"/>
              <a:gd name="connsiteY17926" fmla="*/ 1538918 h 5873374"/>
              <a:gd name="connsiteX17927" fmla="*/ 3904726 w 5252311"/>
              <a:gd name="connsiteY17927" fmla="*/ 1536692 h 5873374"/>
              <a:gd name="connsiteX17928" fmla="*/ 3923471 w 5252311"/>
              <a:gd name="connsiteY17928" fmla="*/ 1532495 h 5873374"/>
              <a:gd name="connsiteX17929" fmla="*/ 3926521 w 5252311"/>
              <a:gd name="connsiteY17929" fmla="*/ 1536118 h 5873374"/>
              <a:gd name="connsiteX17930" fmla="*/ 3921184 w 5252311"/>
              <a:gd name="connsiteY17930" fmla="*/ 1537520 h 5873374"/>
              <a:gd name="connsiteX17931" fmla="*/ 3923471 w 5252311"/>
              <a:gd name="connsiteY17931" fmla="*/ 1532495 h 5873374"/>
              <a:gd name="connsiteX17932" fmla="*/ 4535975 w 5252311"/>
              <a:gd name="connsiteY17932" fmla="*/ 1532008 h 5873374"/>
              <a:gd name="connsiteX17933" fmla="*/ 4537881 w 5252311"/>
              <a:gd name="connsiteY17933" fmla="*/ 1537160 h 5873374"/>
              <a:gd name="connsiteX17934" fmla="*/ 4541186 w 5252311"/>
              <a:gd name="connsiteY17934" fmla="*/ 1533793 h 5873374"/>
              <a:gd name="connsiteX17935" fmla="*/ 4535975 w 5252311"/>
              <a:gd name="connsiteY17935" fmla="*/ 1532008 h 5873374"/>
              <a:gd name="connsiteX17936" fmla="*/ 3267258 w 5252311"/>
              <a:gd name="connsiteY17936" fmla="*/ 1530291 h 5873374"/>
              <a:gd name="connsiteX17937" fmla="*/ 3264390 w 5252311"/>
              <a:gd name="connsiteY17937" fmla="*/ 1536458 h 5873374"/>
              <a:gd name="connsiteX17938" fmla="*/ 3269283 w 5252311"/>
              <a:gd name="connsiteY17938" fmla="*/ 1542752 h 5873374"/>
              <a:gd name="connsiteX17939" fmla="*/ 3278306 w 5252311"/>
              <a:gd name="connsiteY17939" fmla="*/ 1545741 h 5873374"/>
              <a:gd name="connsiteX17940" fmla="*/ 3248821 w 5252311"/>
              <a:gd name="connsiteY17940" fmla="*/ 1583635 h 5873374"/>
              <a:gd name="connsiteX17941" fmla="*/ 3240497 w 5252311"/>
              <a:gd name="connsiteY17941" fmla="*/ 1590371 h 5873374"/>
              <a:gd name="connsiteX17942" fmla="*/ 3243420 w 5252311"/>
              <a:gd name="connsiteY17942" fmla="*/ 1581723 h 5873374"/>
              <a:gd name="connsiteX17943" fmla="*/ 3250601 w 5252311"/>
              <a:gd name="connsiteY17943" fmla="*/ 1567924 h 5873374"/>
              <a:gd name="connsiteX17944" fmla="*/ 3258925 w 5252311"/>
              <a:gd name="connsiteY17944" fmla="*/ 1546507 h 5873374"/>
              <a:gd name="connsiteX17945" fmla="*/ 3261403 w 5252311"/>
              <a:gd name="connsiteY17945" fmla="*/ 1536711 h 5873374"/>
              <a:gd name="connsiteX17946" fmla="*/ 3267258 w 5252311"/>
              <a:gd name="connsiteY17946" fmla="*/ 1530291 h 5873374"/>
              <a:gd name="connsiteX17947" fmla="*/ 3288124 w 5252311"/>
              <a:gd name="connsiteY17947" fmla="*/ 1527537 h 5873374"/>
              <a:gd name="connsiteX17948" fmla="*/ 3287203 w 5252311"/>
              <a:gd name="connsiteY17948" fmla="*/ 1532326 h 5873374"/>
              <a:gd name="connsiteX17949" fmla="*/ 3280022 w 5252311"/>
              <a:gd name="connsiteY17949" fmla="*/ 1537350 h 5873374"/>
              <a:gd name="connsiteX17950" fmla="*/ 3281039 w 5252311"/>
              <a:gd name="connsiteY17950" fmla="*/ 1529089 h 5873374"/>
              <a:gd name="connsiteX17951" fmla="*/ 3288124 w 5252311"/>
              <a:gd name="connsiteY17951" fmla="*/ 1527537 h 5873374"/>
              <a:gd name="connsiteX17952" fmla="*/ 3857703 w 5252311"/>
              <a:gd name="connsiteY17952" fmla="*/ 1521202 h 5873374"/>
              <a:gd name="connsiteX17953" fmla="*/ 3849887 w 5252311"/>
              <a:gd name="connsiteY17953" fmla="*/ 1524062 h 5873374"/>
              <a:gd name="connsiteX17954" fmla="*/ 3844104 w 5252311"/>
              <a:gd name="connsiteY17954" fmla="*/ 1533659 h 5873374"/>
              <a:gd name="connsiteX17955" fmla="*/ 3851920 w 5252311"/>
              <a:gd name="connsiteY17955" fmla="*/ 1530799 h 5873374"/>
              <a:gd name="connsiteX17956" fmla="*/ 3857703 w 5252311"/>
              <a:gd name="connsiteY17956" fmla="*/ 1521202 h 5873374"/>
              <a:gd name="connsiteX17957" fmla="*/ 3535470 w 5252311"/>
              <a:gd name="connsiteY17957" fmla="*/ 1521142 h 5873374"/>
              <a:gd name="connsiteX17958" fmla="*/ 3526510 w 5252311"/>
              <a:gd name="connsiteY17958" fmla="*/ 1526608 h 5873374"/>
              <a:gd name="connsiteX17959" fmla="*/ 3517169 w 5252311"/>
              <a:gd name="connsiteY17959" fmla="*/ 1542248 h 5873374"/>
              <a:gd name="connsiteX17960" fmla="*/ 3513420 w 5252311"/>
              <a:gd name="connsiteY17960" fmla="*/ 1549303 h 5873374"/>
              <a:gd name="connsiteX17961" fmla="*/ 3509861 w 5252311"/>
              <a:gd name="connsiteY17961" fmla="*/ 1552738 h 5873374"/>
              <a:gd name="connsiteX17962" fmla="*/ 3513038 w 5252311"/>
              <a:gd name="connsiteY17962" fmla="*/ 1556359 h 5873374"/>
              <a:gd name="connsiteX17963" fmla="*/ 3514055 w 5252311"/>
              <a:gd name="connsiteY17963" fmla="*/ 1562524 h 5873374"/>
              <a:gd name="connsiteX17964" fmla="*/ 3519520 w 5252311"/>
              <a:gd name="connsiteY17964" fmla="*/ 1562207 h 5873374"/>
              <a:gd name="connsiteX17965" fmla="*/ 3530323 w 5252311"/>
              <a:gd name="connsiteY17965" fmla="*/ 1564367 h 5873374"/>
              <a:gd name="connsiteX17966" fmla="*/ 3533945 w 5252311"/>
              <a:gd name="connsiteY17966" fmla="*/ 1570285 h 5873374"/>
              <a:gd name="connsiteX17967" fmla="*/ 3535216 w 5252311"/>
              <a:gd name="connsiteY17967" fmla="*/ 1565256 h 5873374"/>
              <a:gd name="connsiteX17968" fmla="*/ 3548623 w 5252311"/>
              <a:gd name="connsiteY17968" fmla="*/ 1547138 h 5873374"/>
              <a:gd name="connsiteX17969" fmla="*/ 3555804 w 5252311"/>
              <a:gd name="connsiteY17969" fmla="*/ 1541927 h 5873374"/>
              <a:gd name="connsiteX17970" fmla="*/ 3548877 w 5252311"/>
              <a:gd name="connsiteY17970" fmla="*/ 1538432 h 5873374"/>
              <a:gd name="connsiteX17971" fmla="*/ 3531339 w 5252311"/>
              <a:gd name="connsiteY17971" fmla="*/ 1527810 h 5873374"/>
              <a:gd name="connsiteX17972" fmla="*/ 3535470 w 5252311"/>
              <a:gd name="connsiteY17972" fmla="*/ 1521142 h 5873374"/>
              <a:gd name="connsiteX17973" fmla="*/ 3630723 w 5252311"/>
              <a:gd name="connsiteY17973" fmla="*/ 1519806 h 5873374"/>
              <a:gd name="connsiteX17974" fmla="*/ 3593867 w 5252311"/>
              <a:gd name="connsiteY17974" fmla="*/ 1557825 h 5873374"/>
              <a:gd name="connsiteX17975" fmla="*/ 3581094 w 5252311"/>
              <a:gd name="connsiteY17975" fmla="*/ 1570850 h 5873374"/>
              <a:gd name="connsiteX17976" fmla="*/ 3568258 w 5252311"/>
              <a:gd name="connsiteY17976" fmla="*/ 1586047 h 5873374"/>
              <a:gd name="connsiteX17977" fmla="*/ 3552881 w 5252311"/>
              <a:gd name="connsiteY17977" fmla="*/ 1613957 h 5873374"/>
              <a:gd name="connsiteX17978" fmla="*/ 3549576 w 5252311"/>
              <a:gd name="connsiteY17978" fmla="*/ 1617899 h 5873374"/>
              <a:gd name="connsiteX17979" fmla="*/ 3543286 w 5252311"/>
              <a:gd name="connsiteY17979" fmla="*/ 1628074 h 5873374"/>
              <a:gd name="connsiteX17980" fmla="*/ 3543921 w 5252311"/>
              <a:gd name="connsiteY17980" fmla="*/ 1634619 h 5873374"/>
              <a:gd name="connsiteX17981" fmla="*/ 3566924 w 5252311"/>
              <a:gd name="connsiteY17981" fmla="*/ 1619616 h 5873374"/>
              <a:gd name="connsiteX17982" fmla="*/ 3577917 w 5252311"/>
              <a:gd name="connsiteY17982" fmla="*/ 1607220 h 5873374"/>
              <a:gd name="connsiteX17983" fmla="*/ 3588910 w 5252311"/>
              <a:gd name="connsiteY17983" fmla="*/ 1595325 h 5873374"/>
              <a:gd name="connsiteX17984" fmla="*/ 3595710 w 5252311"/>
              <a:gd name="connsiteY17984" fmla="*/ 1587703 h 5873374"/>
              <a:gd name="connsiteX17985" fmla="*/ 3600920 w 5252311"/>
              <a:gd name="connsiteY17985" fmla="*/ 1575239 h 5873374"/>
              <a:gd name="connsiteX17986" fmla="*/ 3605241 w 5252311"/>
              <a:gd name="connsiteY17986" fmla="*/ 1562144 h 5873374"/>
              <a:gd name="connsiteX17987" fmla="*/ 3615345 w 5252311"/>
              <a:gd name="connsiteY17987" fmla="*/ 1538173 h 5873374"/>
              <a:gd name="connsiteX17988" fmla="*/ 3620619 w 5252311"/>
              <a:gd name="connsiteY17988" fmla="*/ 1535571 h 5873374"/>
              <a:gd name="connsiteX17989" fmla="*/ 3631295 w 5252311"/>
              <a:gd name="connsiteY17989" fmla="*/ 1527689 h 5873374"/>
              <a:gd name="connsiteX17990" fmla="*/ 3630723 w 5252311"/>
              <a:gd name="connsiteY17990" fmla="*/ 1519806 h 5873374"/>
              <a:gd name="connsiteX17991" fmla="*/ 3741035 w 5252311"/>
              <a:gd name="connsiteY17991" fmla="*/ 1518919 h 5873374"/>
              <a:gd name="connsiteX17992" fmla="*/ 3730932 w 5252311"/>
              <a:gd name="connsiteY17992" fmla="*/ 1526480 h 5873374"/>
              <a:gd name="connsiteX17993" fmla="*/ 3722481 w 5252311"/>
              <a:gd name="connsiteY17993" fmla="*/ 1546312 h 5873374"/>
              <a:gd name="connsiteX17994" fmla="*/ 3741035 w 5252311"/>
              <a:gd name="connsiteY17994" fmla="*/ 1518919 h 5873374"/>
              <a:gd name="connsiteX17995" fmla="*/ 4311434 w 5252311"/>
              <a:gd name="connsiteY17995" fmla="*/ 1518407 h 5873374"/>
              <a:gd name="connsiteX17996" fmla="*/ 4309758 w 5252311"/>
              <a:gd name="connsiteY17996" fmla="*/ 1523659 h 5873374"/>
              <a:gd name="connsiteX17997" fmla="*/ 4306199 w 5252311"/>
              <a:gd name="connsiteY17997" fmla="*/ 1536882 h 5873374"/>
              <a:gd name="connsiteX17998" fmla="*/ 4298956 w 5252311"/>
              <a:gd name="connsiteY17998" fmla="*/ 1540126 h 5873374"/>
              <a:gd name="connsiteX17999" fmla="*/ 4304865 w 5252311"/>
              <a:gd name="connsiteY17999" fmla="*/ 1523214 h 5873374"/>
              <a:gd name="connsiteX18000" fmla="*/ 4311434 w 5252311"/>
              <a:gd name="connsiteY18000" fmla="*/ 1518407 h 5873374"/>
              <a:gd name="connsiteX18001" fmla="*/ 3918388 w 5252311"/>
              <a:gd name="connsiteY18001" fmla="*/ 1518320 h 5873374"/>
              <a:gd name="connsiteX18002" fmla="*/ 3921756 w 5252311"/>
              <a:gd name="connsiteY18002" fmla="*/ 1521943 h 5873374"/>
              <a:gd name="connsiteX18003" fmla="*/ 3918134 w 5252311"/>
              <a:gd name="connsiteY18003" fmla="*/ 1525313 h 5873374"/>
              <a:gd name="connsiteX18004" fmla="*/ 3914766 w 5252311"/>
              <a:gd name="connsiteY18004" fmla="*/ 1521689 h 5873374"/>
              <a:gd name="connsiteX18005" fmla="*/ 3918388 w 5252311"/>
              <a:gd name="connsiteY18005" fmla="*/ 1518320 h 5873374"/>
              <a:gd name="connsiteX18006" fmla="*/ 3773697 w 5252311"/>
              <a:gd name="connsiteY18006" fmla="*/ 1518212 h 5873374"/>
              <a:gd name="connsiteX18007" fmla="*/ 3760544 w 5252311"/>
              <a:gd name="connsiteY18007" fmla="*/ 1521839 h 5873374"/>
              <a:gd name="connsiteX18008" fmla="*/ 3752728 w 5252311"/>
              <a:gd name="connsiteY18008" fmla="*/ 1533342 h 5873374"/>
              <a:gd name="connsiteX18009" fmla="*/ 3761814 w 5252311"/>
              <a:gd name="connsiteY18009" fmla="*/ 1535251 h 5873374"/>
              <a:gd name="connsiteX18010" fmla="*/ 3773697 w 5252311"/>
              <a:gd name="connsiteY18010" fmla="*/ 1518212 h 5873374"/>
              <a:gd name="connsiteX18011" fmla="*/ 3405713 w 5252311"/>
              <a:gd name="connsiteY18011" fmla="*/ 1517326 h 5873374"/>
              <a:gd name="connsiteX18012" fmla="*/ 3409081 w 5252311"/>
              <a:gd name="connsiteY18012" fmla="*/ 1520946 h 5873374"/>
              <a:gd name="connsiteX18013" fmla="*/ 3405459 w 5252311"/>
              <a:gd name="connsiteY18013" fmla="*/ 1524315 h 5873374"/>
              <a:gd name="connsiteX18014" fmla="*/ 3402091 w 5252311"/>
              <a:gd name="connsiteY18014" fmla="*/ 1520694 h 5873374"/>
              <a:gd name="connsiteX18015" fmla="*/ 3405713 w 5252311"/>
              <a:gd name="connsiteY18015" fmla="*/ 1517326 h 5873374"/>
              <a:gd name="connsiteX18016" fmla="*/ 3277608 w 5252311"/>
              <a:gd name="connsiteY18016" fmla="*/ 1516882 h 5873374"/>
              <a:gd name="connsiteX18017" fmla="*/ 3273859 w 5252311"/>
              <a:gd name="connsiteY18017" fmla="*/ 1522922 h 5873374"/>
              <a:gd name="connsiteX18018" fmla="*/ 3268584 w 5252311"/>
              <a:gd name="connsiteY18018" fmla="*/ 1523558 h 5873374"/>
              <a:gd name="connsiteX18019" fmla="*/ 3277608 w 5252311"/>
              <a:gd name="connsiteY18019" fmla="*/ 1516882 h 5873374"/>
              <a:gd name="connsiteX18020" fmla="*/ 4548810 w 5252311"/>
              <a:gd name="connsiteY18020" fmla="*/ 1516433 h 5873374"/>
              <a:gd name="connsiteX18021" fmla="*/ 4546460 w 5252311"/>
              <a:gd name="connsiteY18021" fmla="*/ 1523494 h 5873374"/>
              <a:gd name="connsiteX18022" fmla="*/ 4551924 w 5252311"/>
              <a:gd name="connsiteY18022" fmla="*/ 1517896 h 5873374"/>
              <a:gd name="connsiteX18023" fmla="*/ 4548810 w 5252311"/>
              <a:gd name="connsiteY18023" fmla="*/ 1516433 h 5873374"/>
              <a:gd name="connsiteX18024" fmla="*/ 3818369 w 5252311"/>
              <a:gd name="connsiteY18024" fmla="*/ 1514145 h 5873374"/>
              <a:gd name="connsiteX18025" fmla="*/ 3809345 w 5252311"/>
              <a:gd name="connsiteY18025" fmla="*/ 1521395 h 5873374"/>
              <a:gd name="connsiteX18026" fmla="*/ 3804326 w 5252311"/>
              <a:gd name="connsiteY18026" fmla="*/ 1525396 h 5873374"/>
              <a:gd name="connsiteX18027" fmla="*/ 3786660 w 5252311"/>
              <a:gd name="connsiteY18027" fmla="*/ 1526162 h 5873374"/>
              <a:gd name="connsiteX18028" fmla="*/ 3787867 w 5252311"/>
              <a:gd name="connsiteY18028" fmla="*/ 1532581 h 5873374"/>
              <a:gd name="connsiteX18029" fmla="*/ 3808710 w 5252311"/>
              <a:gd name="connsiteY18029" fmla="*/ 1536838 h 5873374"/>
              <a:gd name="connsiteX18030" fmla="*/ 3815001 w 5252311"/>
              <a:gd name="connsiteY18030" fmla="*/ 1533408 h 5873374"/>
              <a:gd name="connsiteX18031" fmla="*/ 3825676 w 5252311"/>
              <a:gd name="connsiteY18031" fmla="*/ 1524952 h 5873374"/>
              <a:gd name="connsiteX18032" fmla="*/ 3818369 w 5252311"/>
              <a:gd name="connsiteY18032" fmla="*/ 1514145 h 5873374"/>
              <a:gd name="connsiteX18033" fmla="*/ 3296345 w 5252311"/>
              <a:gd name="connsiteY18033" fmla="*/ 1511563 h 5873374"/>
              <a:gd name="connsiteX18034" fmla="*/ 3295463 w 5252311"/>
              <a:gd name="connsiteY18034" fmla="*/ 1516500 h 5873374"/>
              <a:gd name="connsiteX18035" fmla="*/ 3287139 w 5252311"/>
              <a:gd name="connsiteY18035" fmla="*/ 1520061 h 5873374"/>
              <a:gd name="connsiteX18036" fmla="*/ 3288600 w 5252311"/>
              <a:gd name="connsiteY18036" fmla="*/ 1514970 h 5873374"/>
              <a:gd name="connsiteX18037" fmla="*/ 3296345 w 5252311"/>
              <a:gd name="connsiteY18037" fmla="*/ 1511563 h 5873374"/>
              <a:gd name="connsiteX18038" fmla="*/ 3581667 w 5252311"/>
              <a:gd name="connsiteY18038" fmla="*/ 1507915 h 5873374"/>
              <a:gd name="connsiteX18039" fmla="*/ 3586686 w 5252311"/>
              <a:gd name="connsiteY18039" fmla="*/ 1515864 h 5873374"/>
              <a:gd name="connsiteX18040" fmla="*/ 3597298 w 5252311"/>
              <a:gd name="connsiteY18040" fmla="*/ 1513002 h 5873374"/>
              <a:gd name="connsiteX18041" fmla="*/ 3581667 w 5252311"/>
              <a:gd name="connsiteY18041" fmla="*/ 1507915 h 5873374"/>
              <a:gd name="connsiteX18042" fmla="*/ 3701575 w 5252311"/>
              <a:gd name="connsiteY18042" fmla="*/ 1503405 h 5873374"/>
              <a:gd name="connsiteX18043" fmla="*/ 3697508 w 5252311"/>
              <a:gd name="connsiteY18043" fmla="*/ 1508168 h 5873374"/>
              <a:gd name="connsiteX18044" fmla="*/ 3671645 w 5252311"/>
              <a:gd name="connsiteY18044" fmla="*/ 1524893 h 5873374"/>
              <a:gd name="connsiteX18045" fmla="*/ 3661415 w 5252311"/>
              <a:gd name="connsiteY18045" fmla="*/ 1527246 h 5873374"/>
              <a:gd name="connsiteX18046" fmla="*/ 3671137 w 5252311"/>
              <a:gd name="connsiteY18046" fmla="*/ 1538998 h 5873374"/>
              <a:gd name="connsiteX18047" fmla="*/ 3693314 w 5252311"/>
              <a:gd name="connsiteY18047" fmla="*/ 1527689 h 5873374"/>
              <a:gd name="connsiteX18048" fmla="*/ 3696745 w 5252311"/>
              <a:gd name="connsiteY18048" fmla="*/ 1520252 h 5873374"/>
              <a:gd name="connsiteX18049" fmla="*/ 3701575 w 5252311"/>
              <a:gd name="connsiteY18049" fmla="*/ 1503405 h 5873374"/>
              <a:gd name="connsiteX18050" fmla="*/ 4493654 w 5252311"/>
              <a:gd name="connsiteY18050" fmla="*/ 1497682 h 5873374"/>
              <a:gd name="connsiteX18051" fmla="*/ 4485266 w 5252311"/>
              <a:gd name="connsiteY18051" fmla="*/ 1501627 h 5873374"/>
              <a:gd name="connsiteX18052" fmla="*/ 4487300 w 5252311"/>
              <a:gd name="connsiteY18052" fmla="*/ 1503784 h 5873374"/>
              <a:gd name="connsiteX18053" fmla="*/ 4493654 w 5252311"/>
              <a:gd name="connsiteY18053" fmla="*/ 1497682 h 5873374"/>
              <a:gd name="connsiteX18054" fmla="*/ 3550148 w 5252311"/>
              <a:gd name="connsiteY18054" fmla="*/ 1494949 h 5873374"/>
              <a:gd name="connsiteX18055" fmla="*/ 3543794 w 5252311"/>
              <a:gd name="connsiteY18055" fmla="*/ 1500858 h 5873374"/>
              <a:gd name="connsiteX18056" fmla="*/ 3546844 w 5252311"/>
              <a:gd name="connsiteY18056" fmla="*/ 1504102 h 5873374"/>
              <a:gd name="connsiteX18057" fmla="*/ 3553198 w 5252311"/>
              <a:gd name="connsiteY18057" fmla="*/ 1498189 h 5873374"/>
              <a:gd name="connsiteX18058" fmla="*/ 3550148 w 5252311"/>
              <a:gd name="connsiteY18058" fmla="*/ 1494949 h 5873374"/>
              <a:gd name="connsiteX18059" fmla="*/ 4779350 w 5252311"/>
              <a:gd name="connsiteY18059" fmla="*/ 1491755 h 5873374"/>
              <a:gd name="connsiteX18060" fmla="*/ 4784116 w 5252311"/>
              <a:gd name="connsiteY18060" fmla="*/ 1502176 h 5873374"/>
              <a:gd name="connsiteX18061" fmla="*/ 4778905 w 5252311"/>
              <a:gd name="connsiteY18061" fmla="*/ 1503387 h 5873374"/>
              <a:gd name="connsiteX18062" fmla="*/ 4779350 w 5252311"/>
              <a:gd name="connsiteY18062" fmla="*/ 1491755 h 5873374"/>
              <a:gd name="connsiteX18063" fmla="*/ 4802924 w 5252311"/>
              <a:gd name="connsiteY18063" fmla="*/ 1484248 h 5873374"/>
              <a:gd name="connsiteX18064" fmla="*/ 4798412 w 5252311"/>
              <a:gd name="connsiteY18064" fmla="*/ 1488508 h 5873374"/>
              <a:gd name="connsiteX18065" fmla="*/ 4796506 w 5252311"/>
              <a:gd name="connsiteY18065" fmla="*/ 1486281 h 5873374"/>
              <a:gd name="connsiteX18066" fmla="*/ 4802924 w 5252311"/>
              <a:gd name="connsiteY18066" fmla="*/ 1484248 h 5873374"/>
              <a:gd name="connsiteX18067" fmla="*/ 3874161 w 5252311"/>
              <a:gd name="connsiteY18067" fmla="*/ 1479114 h 5873374"/>
              <a:gd name="connsiteX18068" fmla="*/ 3867044 w 5252311"/>
              <a:gd name="connsiteY18068" fmla="*/ 1481342 h 5873374"/>
              <a:gd name="connsiteX18069" fmla="*/ 3859736 w 5252311"/>
              <a:gd name="connsiteY18069" fmla="*/ 1488779 h 5873374"/>
              <a:gd name="connsiteX18070" fmla="*/ 3866853 w 5252311"/>
              <a:gd name="connsiteY18070" fmla="*/ 1486554 h 5873374"/>
              <a:gd name="connsiteX18071" fmla="*/ 3874161 w 5252311"/>
              <a:gd name="connsiteY18071" fmla="*/ 1479114 h 5873374"/>
              <a:gd name="connsiteX18072" fmla="*/ 3149629 w 5252311"/>
              <a:gd name="connsiteY18072" fmla="*/ 1477081 h 5873374"/>
              <a:gd name="connsiteX18073" fmla="*/ 3143910 w 5252311"/>
              <a:gd name="connsiteY18073" fmla="*/ 1484267 h 5873374"/>
              <a:gd name="connsiteX18074" fmla="*/ 3129867 w 5252311"/>
              <a:gd name="connsiteY18074" fmla="*/ 1489733 h 5873374"/>
              <a:gd name="connsiteX18075" fmla="*/ 3135586 w 5252311"/>
              <a:gd name="connsiteY18075" fmla="*/ 1482551 h 5873374"/>
              <a:gd name="connsiteX18076" fmla="*/ 3149629 w 5252311"/>
              <a:gd name="connsiteY18076" fmla="*/ 1477081 h 5873374"/>
              <a:gd name="connsiteX18077" fmla="*/ 3771203 w 5252311"/>
              <a:gd name="connsiteY18077" fmla="*/ 1476813 h 5873374"/>
              <a:gd name="connsiteX18078" fmla="*/ 3754952 w 5252311"/>
              <a:gd name="connsiteY18078" fmla="*/ 1493037 h 5873374"/>
              <a:gd name="connsiteX18079" fmla="*/ 3739447 w 5252311"/>
              <a:gd name="connsiteY18079" fmla="*/ 1513955 h 5873374"/>
              <a:gd name="connsiteX18080" fmla="*/ 3746818 w 5252311"/>
              <a:gd name="connsiteY18080" fmla="*/ 1513701 h 5873374"/>
              <a:gd name="connsiteX18081" fmla="*/ 3768677 w 5252311"/>
              <a:gd name="connsiteY18081" fmla="*/ 1510839 h 5873374"/>
              <a:gd name="connsiteX18082" fmla="*/ 3796510 w 5252311"/>
              <a:gd name="connsiteY18082" fmla="*/ 1490369 h 5873374"/>
              <a:gd name="connsiteX18083" fmla="*/ 3783102 w 5252311"/>
              <a:gd name="connsiteY18083" fmla="*/ 1490561 h 5873374"/>
              <a:gd name="connsiteX18084" fmla="*/ 3770901 w 5252311"/>
              <a:gd name="connsiteY18084" fmla="*/ 1498886 h 5873374"/>
              <a:gd name="connsiteX18085" fmla="*/ 3761116 w 5252311"/>
              <a:gd name="connsiteY18085" fmla="*/ 1502955 h 5873374"/>
              <a:gd name="connsiteX18086" fmla="*/ 3764864 w 5252311"/>
              <a:gd name="connsiteY18086" fmla="*/ 1492720 h 5873374"/>
              <a:gd name="connsiteX18087" fmla="*/ 3771203 w 5252311"/>
              <a:gd name="connsiteY18087" fmla="*/ 1476813 h 5873374"/>
              <a:gd name="connsiteX18088" fmla="*/ 3902375 w 5252311"/>
              <a:gd name="connsiteY18088" fmla="*/ 1472157 h 5873374"/>
              <a:gd name="connsiteX18089" fmla="*/ 3895512 w 5252311"/>
              <a:gd name="connsiteY18089" fmla="*/ 1475492 h 5873374"/>
              <a:gd name="connsiteX18090" fmla="*/ 3880960 w 5252311"/>
              <a:gd name="connsiteY18090" fmla="*/ 1489037 h 5873374"/>
              <a:gd name="connsiteX18091" fmla="*/ 3884010 w 5252311"/>
              <a:gd name="connsiteY18091" fmla="*/ 1492282 h 5873374"/>
              <a:gd name="connsiteX18092" fmla="*/ 3898562 w 5252311"/>
              <a:gd name="connsiteY18092" fmla="*/ 1478740 h 5873374"/>
              <a:gd name="connsiteX18093" fmla="*/ 3902375 w 5252311"/>
              <a:gd name="connsiteY18093" fmla="*/ 1472157 h 5873374"/>
              <a:gd name="connsiteX18094" fmla="*/ 3804326 w 5252311"/>
              <a:gd name="connsiteY18094" fmla="*/ 1468500 h 5873374"/>
              <a:gd name="connsiteX18095" fmla="*/ 3800767 w 5252311"/>
              <a:gd name="connsiteY18095" fmla="*/ 1469962 h 5873374"/>
              <a:gd name="connsiteX18096" fmla="*/ 3804135 w 5252311"/>
              <a:gd name="connsiteY18096" fmla="*/ 1473777 h 5873374"/>
              <a:gd name="connsiteX18097" fmla="*/ 3807693 w 5252311"/>
              <a:gd name="connsiteY18097" fmla="*/ 1472316 h 5873374"/>
              <a:gd name="connsiteX18098" fmla="*/ 3804326 w 5252311"/>
              <a:gd name="connsiteY18098" fmla="*/ 1468500 h 5873374"/>
              <a:gd name="connsiteX18099" fmla="*/ 3861254 w 5252311"/>
              <a:gd name="connsiteY18099" fmla="*/ 1464211 h 5873374"/>
              <a:gd name="connsiteX18100" fmla="*/ 3840736 w 5252311"/>
              <a:gd name="connsiteY18100" fmla="*/ 1485978 h 5873374"/>
              <a:gd name="connsiteX18101" fmla="*/ 3830951 w 5252311"/>
              <a:gd name="connsiteY18101" fmla="*/ 1499401 h 5873374"/>
              <a:gd name="connsiteX18102" fmla="*/ 3827075 w 5252311"/>
              <a:gd name="connsiteY18102" fmla="*/ 1511472 h 5873374"/>
              <a:gd name="connsiteX18103" fmla="*/ 3864121 w 5252311"/>
              <a:gd name="connsiteY18103" fmla="*/ 1467485 h 5873374"/>
              <a:gd name="connsiteX18104" fmla="*/ 3861254 w 5252311"/>
              <a:gd name="connsiteY18104" fmla="*/ 1464211 h 5873374"/>
              <a:gd name="connsiteX18105" fmla="*/ 3435769 w 5252311"/>
              <a:gd name="connsiteY18105" fmla="*/ 1463603 h 5873374"/>
              <a:gd name="connsiteX18106" fmla="*/ 3422425 w 5252311"/>
              <a:gd name="connsiteY18106" fmla="*/ 1483693 h 5873374"/>
              <a:gd name="connsiteX18107" fmla="*/ 3419057 w 5252311"/>
              <a:gd name="connsiteY18107" fmla="*/ 1489476 h 5873374"/>
              <a:gd name="connsiteX18108" fmla="*/ 3409843 w 5252311"/>
              <a:gd name="connsiteY18108" fmla="*/ 1501112 h 5873374"/>
              <a:gd name="connsiteX18109" fmla="*/ 3398850 w 5252311"/>
              <a:gd name="connsiteY18109" fmla="*/ 1513002 h 5873374"/>
              <a:gd name="connsiteX18110" fmla="*/ 3393067 w 5252311"/>
              <a:gd name="connsiteY18110" fmla="*/ 1518212 h 5873374"/>
              <a:gd name="connsiteX18111" fmla="*/ 3388619 w 5252311"/>
              <a:gd name="connsiteY18111" fmla="*/ 1524383 h 5873374"/>
              <a:gd name="connsiteX18112" fmla="*/ 3371907 w 5252311"/>
              <a:gd name="connsiteY18112" fmla="*/ 1540658 h 5873374"/>
              <a:gd name="connsiteX18113" fmla="*/ 3382709 w 5252311"/>
              <a:gd name="connsiteY18113" fmla="*/ 1520376 h 5873374"/>
              <a:gd name="connsiteX18114" fmla="*/ 3395672 w 5252311"/>
              <a:gd name="connsiteY18114" fmla="*/ 1502767 h 5873374"/>
              <a:gd name="connsiteX18115" fmla="*/ 3415816 w 5252311"/>
              <a:gd name="connsiteY18115" fmla="*/ 1480641 h 5873374"/>
              <a:gd name="connsiteX18116" fmla="*/ 3435769 w 5252311"/>
              <a:gd name="connsiteY18116" fmla="*/ 1463603 h 5873374"/>
              <a:gd name="connsiteX18117" fmla="*/ 3426173 w 5252311"/>
              <a:gd name="connsiteY18117" fmla="*/ 1458326 h 5873374"/>
              <a:gd name="connsiteX18118" fmla="*/ 3425284 w 5252311"/>
              <a:gd name="connsiteY18118" fmla="*/ 1463541 h 5873374"/>
              <a:gd name="connsiteX18119" fmla="*/ 3419629 w 5252311"/>
              <a:gd name="connsiteY18119" fmla="*/ 1468619 h 5873374"/>
              <a:gd name="connsiteX18120" fmla="*/ 3420518 w 5252311"/>
              <a:gd name="connsiteY18120" fmla="*/ 1463411 h 5873374"/>
              <a:gd name="connsiteX18121" fmla="*/ 3426173 w 5252311"/>
              <a:gd name="connsiteY18121" fmla="*/ 1458326 h 5873374"/>
              <a:gd name="connsiteX18122" fmla="*/ 3757366 w 5252311"/>
              <a:gd name="connsiteY18122" fmla="*/ 1456231 h 5873374"/>
              <a:gd name="connsiteX18123" fmla="*/ 3751965 w 5252311"/>
              <a:gd name="connsiteY18123" fmla="*/ 1459541 h 5873374"/>
              <a:gd name="connsiteX18124" fmla="*/ 3757112 w 5252311"/>
              <a:gd name="connsiteY18124" fmla="*/ 1463221 h 5873374"/>
              <a:gd name="connsiteX18125" fmla="*/ 3762513 w 5252311"/>
              <a:gd name="connsiteY18125" fmla="*/ 1459915 h 5873374"/>
              <a:gd name="connsiteX18126" fmla="*/ 3757366 w 5252311"/>
              <a:gd name="connsiteY18126" fmla="*/ 1456231 h 5873374"/>
              <a:gd name="connsiteX18127" fmla="*/ 3787232 w 5252311"/>
              <a:gd name="connsiteY18127" fmla="*/ 1455591 h 5873374"/>
              <a:gd name="connsiteX18128" fmla="*/ 3783610 w 5252311"/>
              <a:gd name="connsiteY18128" fmla="*/ 1459156 h 5873374"/>
              <a:gd name="connsiteX18129" fmla="*/ 3787041 w 5252311"/>
              <a:gd name="connsiteY18129" fmla="*/ 1460872 h 5873374"/>
              <a:gd name="connsiteX18130" fmla="*/ 3790663 w 5252311"/>
              <a:gd name="connsiteY18130" fmla="*/ 1457306 h 5873374"/>
              <a:gd name="connsiteX18131" fmla="*/ 3787232 w 5252311"/>
              <a:gd name="connsiteY18131" fmla="*/ 1455591 h 5873374"/>
              <a:gd name="connsiteX18132" fmla="*/ 3719557 w 5252311"/>
              <a:gd name="connsiteY18132" fmla="*/ 1453302 h 5873374"/>
              <a:gd name="connsiteX18133" fmla="*/ 3710407 w 5252311"/>
              <a:gd name="connsiteY18133" fmla="*/ 1463163 h 5873374"/>
              <a:gd name="connsiteX18134" fmla="*/ 3711424 w 5252311"/>
              <a:gd name="connsiteY18134" fmla="*/ 1473582 h 5873374"/>
              <a:gd name="connsiteX18135" fmla="*/ 3714792 w 5252311"/>
              <a:gd name="connsiteY18135" fmla="*/ 1472632 h 5873374"/>
              <a:gd name="connsiteX18136" fmla="*/ 3718414 w 5252311"/>
              <a:gd name="connsiteY18136" fmla="*/ 1465197 h 5873374"/>
              <a:gd name="connsiteX18137" fmla="*/ 3719557 w 5252311"/>
              <a:gd name="connsiteY18137" fmla="*/ 1453302 h 5873374"/>
              <a:gd name="connsiteX18138" fmla="*/ 3919341 w 5252311"/>
              <a:gd name="connsiteY18138" fmla="*/ 1452671 h 5873374"/>
              <a:gd name="connsiteX18139" fmla="*/ 3910890 w 5252311"/>
              <a:gd name="connsiteY18139" fmla="*/ 1453621 h 5873374"/>
              <a:gd name="connsiteX18140" fmla="*/ 3905424 w 5252311"/>
              <a:gd name="connsiteY18140" fmla="*/ 1468688 h 5873374"/>
              <a:gd name="connsiteX18141" fmla="*/ 3919341 w 5252311"/>
              <a:gd name="connsiteY18141" fmla="*/ 1452671 h 5873374"/>
              <a:gd name="connsiteX18142" fmla="*/ 3676729 w 5252311"/>
              <a:gd name="connsiteY18142" fmla="*/ 1452098 h 5873374"/>
              <a:gd name="connsiteX18143" fmla="*/ 3649468 w 5252311"/>
              <a:gd name="connsiteY18143" fmla="*/ 1477272 h 5873374"/>
              <a:gd name="connsiteX18144" fmla="*/ 3639937 w 5252311"/>
              <a:gd name="connsiteY18144" fmla="*/ 1494309 h 5873374"/>
              <a:gd name="connsiteX18145" fmla="*/ 3630659 w 5252311"/>
              <a:gd name="connsiteY18145" fmla="*/ 1503273 h 5873374"/>
              <a:gd name="connsiteX18146" fmla="*/ 3638284 w 5252311"/>
              <a:gd name="connsiteY18146" fmla="*/ 1505628 h 5873374"/>
              <a:gd name="connsiteX18147" fmla="*/ 3659381 w 5252311"/>
              <a:gd name="connsiteY18147" fmla="*/ 1494821 h 5873374"/>
              <a:gd name="connsiteX18148" fmla="*/ 3664401 w 5252311"/>
              <a:gd name="connsiteY18148" fmla="*/ 1482551 h 5873374"/>
              <a:gd name="connsiteX18149" fmla="*/ 3668976 w 5252311"/>
              <a:gd name="connsiteY18149" fmla="*/ 1467991 h 5873374"/>
              <a:gd name="connsiteX18150" fmla="*/ 3673297 w 5252311"/>
              <a:gd name="connsiteY18150" fmla="*/ 1460234 h 5873374"/>
              <a:gd name="connsiteX18151" fmla="*/ 3676729 w 5252311"/>
              <a:gd name="connsiteY18151" fmla="*/ 1452098 h 5873374"/>
              <a:gd name="connsiteX18152" fmla="*/ 3737541 w 5252311"/>
              <a:gd name="connsiteY18152" fmla="*/ 1452030 h 5873374"/>
              <a:gd name="connsiteX18153" fmla="*/ 3723561 w 5252311"/>
              <a:gd name="connsiteY18153" fmla="*/ 1471932 h 5873374"/>
              <a:gd name="connsiteX18154" fmla="*/ 3712504 w 5252311"/>
              <a:gd name="connsiteY18154" fmla="*/ 1483312 h 5873374"/>
              <a:gd name="connsiteX18155" fmla="*/ 3704053 w 5252311"/>
              <a:gd name="connsiteY18155" fmla="*/ 1494245 h 5873374"/>
              <a:gd name="connsiteX18156" fmla="*/ 3729534 w 5252311"/>
              <a:gd name="connsiteY18156" fmla="*/ 1476318 h 5873374"/>
              <a:gd name="connsiteX18157" fmla="*/ 3737541 w 5252311"/>
              <a:gd name="connsiteY18157" fmla="*/ 1452030 h 5873374"/>
              <a:gd name="connsiteX18158" fmla="*/ 3821745 w 5252311"/>
              <a:gd name="connsiteY18158" fmla="*/ 1448425 h 5873374"/>
              <a:gd name="connsiteX18159" fmla="*/ 3815764 w 5252311"/>
              <a:gd name="connsiteY18159" fmla="*/ 1452730 h 5873374"/>
              <a:gd name="connsiteX18160" fmla="*/ 3810744 w 5252311"/>
              <a:gd name="connsiteY18160" fmla="*/ 1465197 h 5873374"/>
              <a:gd name="connsiteX18161" fmla="*/ 3818623 w 5252311"/>
              <a:gd name="connsiteY18161" fmla="*/ 1455849 h 5873374"/>
              <a:gd name="connsiteX18162" fmla="*/ 3821745 w 5252311"/>
              <a:gd name="connsiteY18162" fmla="*/ 1448425 h 5873374"/>
              <a:gd name="connsiteX18163" fmla="*/ 3639301 w 5252311"/>
              <a:gd name="connsiteY18163" fmla="*/ 1447647 h 5873374"/>
              <a:gd name="connsiteX18164" fmla="*/ 3615091 w 5252311"/>
              <a:gd name="connsiteY18164" fmla="*/ 1457053 h 5873374"/>
              <a:gd name="connsiteX18165" fmla="*/ 3604097 w 5252311"/>
              <a:gd name="connsiteY18165" fmla="*/ 1470531 h 5873374"/>
              <a:gd name="connsiteX18166" fmla="*/ 3593041 w 5252311"/>
              <a:gd name="connsiteY18166" fmla="*/ 1485089 h 5873374"/>
              <a:gd name="connsiteX18167" fmla="*/ 3588783 w 5252311"/>
              <a:gd name="connsiteY18167" fmla="*/ 1494757 h 5873374"/>
              <a:gd name="connsiteX18168" fmla="*/ 3598823 w 5252311"/>
              <a:gd name="connsiteY18168" fmla="*/ 1498573 h 5873374"/>
              <a:gd name="connsiteX18169" fmla="*/ 3636696 w 5252311"/>
              <a:gd name="connsiteY18169" fmla="*/ 1462395 h 5873374"/>
              <a:gd name="connsiteX18170" fmla="*/ 3646926 w 5252311"/>
              <a:gd name="connsiteY18170" fmla="*/ 1450824 h 5873374"/>
              <a:gd name="connsiteX18171" fmla="*/ 4790709 w 5252311"/>
              <a:gd name="connsiteY18171" fmla="*/ 1447431 h 5873374"/>
              <a:gd name="connsiteX18172" fmla="*/ 4780685 w 5252311"/>
              <a:gd name="connsiteY18172" fmla="*/ 1454577 h 5873374"/>
              <a:gd name="connsiteX18173" fmla="*/ 4775473 w 5252311"/>
              <a:gd name="connsiteY18173" fmla="*/ 1462972 h 5873374"/>
              <a:gd name="connsiteX18174" fmla="*/ 4787101 w 5252311"/>
              <a:gd name="connsiteY18174" fmla="*/ 1457566 h 5873374"/>
              <a:gd name="connsiteX18175" fmla="*/ 4796697 w 5252311"/>
              <a:gd name="connsiteY18175" fmla="*/ 1458771 h 5873374"/>
              <a:gd name="connsiteX18176" fmla="*/ 4807245 w 5252311"/>
              <a:gd name="connsiteY18176" fmla="*/ 1459092 h 5873374"/>
              <a:gd name="connsiteX18177" fmla="*/ 4805403 w 5252311"/>
              <a:gd name="connsiteY18177" fmla="*/ 1451204 h 5873374"/>
              <a:gd name="connsiteX18178" fmla="*/ 4795489 w 5252311"/>
              <a:gd name="connsiteY18178" fmla="*/ 1448344 h 5873374"/>
              <a:gd name="connsiteX18179" fmla="*/ 4790709 w 5252311"/>
              <a:gd name="connsiteY18179" fmla="*/ 1447431 h 5873374"/>
              <a:gd name="connsiteX18180" fmla="*/ 3459598 w 5252311"/>
              <a:gd name="connsiteY18180" fmla="*/ 1444214 h 5873374"/>
              <a:gd name="connsiteX18181" fmla="*/ 3457564 w 5252311"/>
              <a:gd name="connsiteY18181" fmla="*/ 1452418 h 5873374"/>
              <a:gd name="connsiteX18182" fmla="*/ 3452671 w 5252311"/>
              <a:gd name="connsiteY18182" fmla="*/ 1447138 h 5873374"/>
              <a:gd name="connsiteX18183" fmla="*/ 3459598 w 5252311"/>
              <a:gd name="connsiteY18183" fmla="*/ 1444214 h 5873374"/>
              <a:gd name="connsiteX18184" fmla="*/ 3850840 w 5252311"/>
              <a:gd name="connsiteY18184" fmla="*/ 1443829 h 5873374"/>
              <a:gd name="connsiteX18185" fmla="*/ 3847218 w 5252311"/>
              <a:gd name="connsiteY18185" fmla="*/ 1447393 h 5873374"/>
              <a:gd name="connsiteX18186" fmla="*/ 3850649 w 5252311"/>
              <a:gd name="connsiteY18186" fmla="*/ 1449110 h 5873374"/>
              <a:gd name="connsiteX18187" fmla="*/ 3854271 w 5252311"/>
              <a:gd name="connsiteY18187" fmla="*/ 1445546 h 5873374"/>
              <a:gd name="connsiteX18188" fmla="*/ 3850840 w 5252311"/>
              <a:gd name="connsiteY18188" fmla="*/ 1443829 h 5873374"/>
              <a:gd name="connsiteX18189" fmla="*/ 3971193 w 5252311"/>
              <a:gd name="connsiteY18189" fmla="*/ 1436944 h 5873374"/>
              <a:gd name="connsiteX18190" fmla="*/ 3969033 w 5252311"/>
              <a:gd name="connsiteY18190" fmla="*/ 1438981 h 5873374"/>
              <a:gd name="connsiteX18191" fmla="*/ 3964521 w 5252311"/>
              <a:gd name="connsiteY18191" fmla="*/ 1437072 h 5873374"/>
              <a:gd name="connsiteX18192" fmla="*/ 3971193 w 5252311"/>
              <a:gd name="connsiteY18192" fmla="*/ 1436944 h 5873374"/>
              <a:gd name="connsiteX18193" fmla="*/ 3802673 w 5252311"/>
              <a:gd name="connsiteY18193" fmla="*/ 1436837 h 5873374"/>
              <a:gd name="connsiteX18194" fmla="*/ 3797018 w 5252311"/>
              <a:gd name="connsiteY18194" fmla="*/ 1441923 h 5873374"/>
              <a:gd name="connsiteX18195" fmla="*/ 3796129 w 5252311"/>
              <a:gd name="connsiteY18195" fmla="*/ 1447138 h 5873374"/>
              <a:gd name="connsiteX18196" fmla="*/ 3801784 w 5252311"/>
              <a:gd name="connsiteY18196" fmla="*/ 1442050 h 5873374"/>
              <a:gd name="connsiteX18197" fmla="*/ 3802673 w 5252311"/>
              <a:gd name="connsiteY18197" fmla="*/ 1436837 h 5873374"/>
              <a:gd name="connsiteX18198" fmla="*/ 3903836 w 5252311"/>
              <a:gd name="connsiteY18198" fmla="*/ 1435186 h 5873374"/>
              <a:gd name="connsiteX18199" fmla="*/ 3900151 w 5252311"/>
              <a:gd name="connsiteY18199" fmla="*/ 1440650 h 5873374"/>
              <a:gd name="connsiteX18200" fmla="*/ 3903582 w 5252311"/>
              <a:gd name="connsiteY18200" fmla="*/ 1442177 h 5873374"/>
              <a:gd name="connsiteX18201" fmla="*/ 3907267 w 5252311"/>
              <a:gd name="connsiteY18201" fmla="*/ 1436713 h 5873374"/>
              <a:gd name="connsiteX18202" fmla="*/ 3903836 w 5252311"/>
              <a:gd name="connsiteY18202" fmla="*/ 1435186 h 5873374"/>
              <a:gd name="connsiteX18203" fmla="*/ 3538647 w 5252311"/>
              <a:gd name="connsiteY18203" fmla="*/ 1434294 h 5873374"/>
              <a:gd name="connsiteX18204" fmla="*/ 3535025 w 5252311"/>
              <a:gd name="connsiteY18204" fmla="*/ 1437859 h 5873374"/>
              <a:gd name="connsiteX18205" fmla="*/ 3538456 w 5252311"/>
              <a:gd name="connsiteY18205" fmla="*/ 1439570 h 5873374"/>
              <a:gd name="connsiteX18206" fmla="*/ 3542078 w 5252311"/>
              <a:gd name="connsiteY18206" fmla="*/ 1436014 h 5873374"/>
              <a:gd name="connsiteX18207" fmla="*/ 3538647 w 5252311"/>
              <a:gd name="connsiteY18207" fmla="*/ 1434294 h 5873374"/>
              <a:gd name="connsiteX18208" fmla="*/ 3999582 w 5252311"/>
              <a:gd name="connsiteY18208" fmla="*/ 1428235 h 5873374"/>
              <a:gd name="connsiteX18209" fmla="*/ 4008748 w 5252311"/>
              <a:gd name="connsiteY18209" fmla="*/ 1429062 h 5873374"/>
              <a:gd name="connsiteX18210" fmla="*/ 4010336 w 5252311"/>
              <a:gd name="connsiteY18210" fmla="*/ 1438027 h 5873374"/>
              <a:gd name="connsiteX18211" fmla="*/ 3982631 w 5252311"/>
              <a:gd name="connsiteY18211" fmla="*/ 1441139 h 5873374"/>
              <a:gd name="connsiteX18212" fmla="*/ 3991909 w 5252311"/>
              <a:gd name="connsiteY18212" fmla="*/ 1438089 h 5873374"/>
              <a:gd name="connsiteX18213" fmla="*/ 4002139 w 5252311"/>
              <a:gd name="connsiteY18213" fmla="*/ 1435227 h 5873374"/>
              <a:gd name="connsiteX18214" fmla="*/ 3999582 w 5252311"/>
              <a:gd name="connsiteY18214" fmla="*/ 1428235 h 5873374"/>
              <a:gd name="connsiteX18215" fmla="*/ 3976023 w 5252311"/>
              <a:gd name="connsiteY18215" fmla="*/ 1425566 h 5873374"/>
              <a:gd name="connsiteX18216" fmla="*/ 3979581 w 5252311"/>
              <a:gd name="connsiteY18216" fmla="*/ 1429190 h 5873374"/>
              <a:gd name="connsiteX18217" fmla="*/ 3977865 w 5252311"/>
              <a:gd name="connsiteY18217" fmla="*/ 1432622 h 5873374"/>
              <a:gd name="connsiteX18218" fmla="*/ 3974307 w 5252311"/>
              <a:gd name="connsiteY18218" fmla="*/ 1428997 h 5873374"/>
              <a:gd name="connsiteX18219" fmla="*/ 3976023 w 5252311"/>
              <a:gd name="connsiteY18219" fmla="*/ 1425566 h 5873374"/>
              <a:gd name="connsiteX18220" fmla="*/ 4622840 w 5252311"/>
              <a:gd name="connsiteY18220" fmla="*/ 1425399 h 5873374"/>
              <a:gd name="connsiteX18221" fmla="*/ 4616803 w 5252311"/>
              <a:gd name="connsiteY18221" fmla="*/ 1428000 h 5873374"/>
              <a:gd name="connsiteX18222" fmla="*/ 4619281 w 5252311"/>
              <a:gd name="connsiteY18222" fmla="*/ 1433721 h 5873374"/>
              <a:gd name="connsiteX18223" fmla="*/ 4622840 w 5252311"/>
              <a:gd name="connsiteY18223" fmla="*/ 1425399 h 5873374"/>
              <a:gd name="connsiteX18224" fmla="*/ 3918451 w 5252311"/>
              <a:gd name="connsiteY18224" fmla="*/ 1419927 h 5873374"/>
              <a:gd name="connsiteX18225" fmla="*/ 3914829 w 5252311"/>
              <a:gd name="connsiteY18225" fmla="*/ 1423488 h 5873374"/>
              <a:gd name="connsiteX18226" fmla="*/ 3918260 w 5252311"/>
              <a:gd name="connsiteY18226" fmla="*/ 1425205 h 5873374"/>
              <a:gd name="connsiteX18227" fmla="*/ 3921883 w 5252311"/>
              <a:gd name="connsiteY18227" fmla="*/ 1421645 h 5873374"/>
              <a:gd name="connsiteX18228" fmla="*/ 3918451 w 5252311"/>
              <a:gd name="connsiteY18228" fmla="*/ 1419927 h 5873374"/>
              <a:gd name="connsiteX18229" fmla="*/ 3879642 w 5252311"/>
              <a:gd name="connsiteY18229" fmla="*/ 1417198 h 5873374"/>
              <a:gd name="connsiteX18230" fmla="*/ 3871111 w 5252311"/>
              <a:gd name="connsiteY18230" fmla="*/ 1418782 h 5873374"/>
              <a:gd name="connsiteX18231" fmla="*/ 3862087 w 5252311"/>
              <a:gd name="connsiteY18231" fmla="*/ 1425080 h 5873374"/>
              <a:gd name="connsiteX18232" fmla="*/ 3859673 w 5252311"/>
              <a:gd name="connsiteY18232" fmla="*/ 1433212 h 5873374"/>
              <a:gd name="connsiteX18233" fmla="*/ 3872064 w 5252311"/>
              <a:gd name="connsiteY18233" fmla="*/ 1428766 h 5873374"/>
              <a:gd name="connsiteX18234" fmla="*/ 3879642 w 5252311"/>
              <a:gd name="connsiteY18234" fmla="*/ 1417198 h 5873374"/>
              <a:gd name="connsiteX18235" fmla="*/ 3848298 w 5252311"/>
              <a:gd name="connsiteY18235" fmla="*/ 1417068 h 5873374"/>
              <a:gd name="connsiteX18236" fmla="*/ 3836225 w 5252311"/>
              <a:gd name="connsiteY18236" fmla="*/ 1421454 h 5873374"/>
              <a:gd name="connsiteX18237" fmla="*/ 3827901 w 5252311"/>
              <a:gd name="connsiteY18237" fmla="*/ 1437728 h 5873374"/>
              <a:gd name="connsiteX18238" fmla="*/ 3848298 w 5252311"/>
              <a:gd name="connsiteY18238" fmla="*/ 1417068 h 5873374"/>
              <a:gd name="connsiteX18239" fmla="*/ 3763149 w 5252311"/>
              <a:gd name="connsiteY18239" fmla="*/ 1412871 h 5873374"/>
              <a:gd name="connsiteX18240" fmla="*/ 3753617 w 5252311"/>
              <a:gd name="connsiteY18240" fmla="*/ 1425584 h 5873374"/>
              <a:gd name="connsiteX18241" fmla="*/ 3762895 w 5252311"/>
              <a:gd name="connsiteY18241" fmla="*/ 1428894 h 5873374"/>
              <a:gd name="connsiteX18242" fmla="*/ 3773125 w 5252311"/>
              <a:gd name="connsiteY18242" fmla="*/ 1427680 h 5873374"/>
              <a:gd name="connsiteX18243" fmla="*/ 3781577 w 5252311"/>
              <a:gd name="connsiteY18243" fmla="*/ 1421645 h 5873374"/>
              <a:gd name="connsiteX18244" fmla="*/ 3778463 w 5252311"/>
              <a:gd name="connsiteY18244" fmla="*/ 1415734 h 5873374"/>
              <a:gd name="connsiteX18245" fmla="*/ 3771155 w 5252311"/>
              <a:gd name="connsiteY18245" fmla="*/ 1414079 h 5873374"/>
              <a:gd name="connsiteX18246" fmla="*/ 3763149 w 5252311"/>
              <a:gd name="connsiteY18246" fmla="*/ 1412871 h 5873374"/>
              <a:gd name="connsiteX18247" fmla="*/ 3693377 w 5252311"/>
              <a:gd name="connsiteY18247" fmla="*/ 1410833 h 5873374"/>
              <a:gd name="connsiteX18248" fmla="*/ 3685498 w 5252311"/>
              <a:gd name="connsiteY18248" fmla="*/ 1416749 h 5873374"/>
              <a:gd name="connsiteX18249" fmla="*/ 3683083 w 5252311"/>
              <a:gd name="connsiteY18249" fmla="*/ 1423681 h 5873374"/>
              <a:gd name="connsiteX18250" fmla="*/ 3680986 w 5252311"/>
              <a:gd name="connsiteY18250" fmla="*/ 1432769 h 5873374"/>
              <a:gd name="connsiteX18251" fmla="*/ 3679143 w 5252311"/>
              <a:gd name="connsiteY18251" fmla="*/ 1439385 h 5873374"/>
              <a:gd name="connsiteX18252" fmla="*/ 3675331 w 5252311"/>
              <a:gd name="connsiteY18252" fmla="*/ 1444528 h 5873374"/>
              <a:gd name="connsiteX18253" fmla="*/ 3686006 w 5252311"/>
              <a:gd name="connsiteY18253" fmla="*/ 1442811 h 5873374"/>
              <a:gd name="connsiteX18254" fmla="*/ 3699732 w 5252311"/>
              <a:gd name="connsiteY18254" fmla="*/ 1425015 h 5873374"/>
              <a:gd name="connsiteX18255" fmla="*/ 3705641 w 5252311"/>
              <a:gd name="connsiteY18255" fmla="*/ 1411921 h 5873374"/>
              <a:gd name="connsiteX18256" fmla="*/ 3693377 w 5252311"/>
              <a:gd name="connsiteY18256" fmla="*/ 1410833 h 5873374"/>
              <a:gd name="connsiteX18257" fmla="*/ 3989685 w 5252311"/>
              <a:gd name="connsiteY18257" fmla="*/ 1409990 h 5873374"/>
              <a:gd name="connsiteX18258" fmla="*/ 3994959 w 5252311"/>
              <a:gd name="connsiteY18258" fmla="*/ 1415267 h 5873374"/>
              <a:gd name="connsiteX18259" fmla="*/ 3987906 w 5252311"/>
              <a:gd name="connsiteY18259" fmla="*/ 1420987 h 5873374"/>
              <a:gd name="connsiteX18260" fmla="*/ 3989685 w 5252311"/>
              <a:gd name="connsiteY18260" fmla="*/ 1409990 h 5873374"/>
              <a:gd name="connsiteX18261" fmla="*/ 3932431 w 5252311"/>
              <a:gd name="connsiteY18261" fmla="*/ 1407787 h 5873374"/>
              <a:gd name="connsiteX18262" fmla="*/ 3923154 w 5252311"/>
              <a:gd name="connsiteY18262" fmla="*/ 1412362 h 5873374"/>
              <a:gd name="connsiteX18263" fmla="*/ 3935735 w 5252311"/>
              <a:gd name="connsiteY18263" fmla="*/ 1412490 h 5873374"/>
              <a:gd name="connsiteX18264" fmla="*/ 3932431 w 5252311"/>
              <a:gd name="connsiteY18264" fmla="*/ 1407787 h 5873374"/>
              <a:gd name="connsiteX18265" fmla="*/ 3777891 w 5252311"/>
              <a:gd name="connsiteY18265" fmla="*/ 1402570 h 5873374"/>
              <a:gd name="connsiteX18266" fmla="*/ 3771855 w 5252311"/>
              <a:gd name="connsiteY18266" fmla="*/ 1403783 h 5873374"/>
              <a:gd name="connsiteX18267" fmla="*/ 3770647 w 5252311"/>
              <a:gd name="connsiteY18267" fmla="*/ 1408739 h 5873374"/>
              <a:gd name="connsiteX18268" fmla="*/ 3777891 w 5252311"/>
              <a:gd name="connsiteY18268" fmla="*/ 1402570 h 5873374"/>
              <a:gd name="connsiteX18269" fmla="*/ 3580952 w 5252311"/>
              <a:gd name="connsiteY18269" fmla="*/ 1398688 h 5873374"/>
              <a:gd name="connsiteX18270" fmla="*/ 3580395 w 5252311"/>
              <a:gd name="connsiteY18270" fmla="*/ 1403843 h 5873374"/>
              <a:gd name="connsiteX18271" fmla="*/ 3571944 w 5252311"/>
              <a:gd name="connsiteY18271" fmla="*/ 1407213 h 5873374"/>
              <a:gd name="connsiteX18272" fmla="*/ 3572834 w 5252311"/>
              <a:gd name="connsiteY18272" fmla="*/ 1402065 h 5873374"/>
              <a:gd name="connsiteX18273" fmla="*/ 3580952 w 5252311"/>
              <a:gd name="connsiteY18273" fmla="*/ 1398688 h 5873374"/>
              <a:gd name="connsiteX18274" fmla="*/ 3710089 w 5252311"/>
              <a:gd name="connsiteY18274" fmla="*/ 1398313 h 5873374"/>
              <a:gd name="connsiteX18275" fmla="*/ 3708374 w 5252311"/>
              <a:gd name="connsiteY18275" fmla="*/ 1401748 h 5873374"/>
              <a:gd name="connsiteX18276" fmla="*/ 3711932 w 5252311"/>
              <a:gd name="connsiteY18276" fmla="*/ 1405372 h 5873374"/>
              <a:gd name="connsiteX18277" fmla="*/ 3713648 w 5252311"/>
              <a:gd name="connsiteY18277" fmla="*/ 1401935 h 5873374"/>
              <a:gd name="connsiteX18278" fmla="*/ 3710089 w 5252311"/>
              <a:gd name="connsiteY18278" fmla="*/ 1398313 h 5873374"/>
              <a:gd name="connsiteX18279" fmla="*/ 4445805 w 5252311"/>
              <a:gd name="connsiteY18279" fmla="*/ 1397364 h 5873374"/>
              <a:gd name="connsiteX18280" fmla="*/ 4435385 w 5252311"/>
              <a:gd name="connsiteY18280" fmla="*/ 1403843 h 5873374"/>
              <a:gd name="connsiteX18281" fmla="*/ 4423248 w 5252311"/>
              <a:gd name="connsiteY18281" fmla="*/ 1418021 h 5873374"/>
              <a:gd name="connsiteX18282" fmla="*/ 4420769 w 5252311"/>
              <a:gd name="connsiteY18282" fmla="*/ 1424058 h 5873374"/>
              <a:gd name="connsiteX18283" fmla="*/ 4437546 w 5252311"/>
              <a:gd name="connsiteY18283" fmla="*/ 1411658 h 5873374"/>
              <a:gd name="connsiteX18284" fmla="*/ 4445805 w 5252311"/>
              <a:gd name="connsiteY18284" fmla="*/ 1397364 h 5873374"/>
              <a:gd name="connsiteX18285" fmla="*/ 4005190 w 5252311"/>
              <a:gd name="connsiteY18285" fmla="*/ 1394985 h 5873374"/>
              <a:gd name="connsiteX18286" fmla="*/ 4008748 w 5252311"/>
              <a:gd name="connsiteY18286" fmla="*/ 1398608 h 5873374"/>
              <a:gd name="connsiteX18287" fmla="*/ 4007033 w 5252311"/>
              <a:gd name="connsiteY18287" fmla="*/ 1402042 h 5873374"/>
              <a:gd name="connsiteX18288" fmla="*/ 4003474 w 5252311"/>
              <a:gd name="connsiteY18288" fmla="*/ 1398419 h 5873374"/>
              <a:gd name="connsiteX18289" fmla="*/ 4005190 w 5252311"/>
              <a:gd name="connsiteY18289" fmla="*/ 1394985 h 5873374"/>
              <a:gd name="connsiteX18290" fmla="*/ 3900277 w 5252311"/>
              <a:gd name="connsiteY18290" fmla="*/ 1391833 h 5873374"/>
              <a:gd name="connsiteX18291" fmla="*/ 3891318 w 5252311"/>
              <a:gd name="connsiteY18291" fmla="*/ 1396787 h 5873374"/>
              <a:gd name="connsiteX18292" fmla="*/ 3892652 w 5252311"/>
              <a:gd name="connsiteY18292" fmla="*/ 1402827 h 5873374"/>
              <a:gd name="connsiteX18293" fmla="*/ 3900277 w 5252311"/>
              <a:gd name="connsiteY18293" fmla="*/ 1391833 h 5873374"/>
              <a:gd name="connsiteX18294" fmla="*/ 3673980 w 5252311"/>
              <a:gd name="connsiteY18294" fmla="*/ 1390439 h 5873374"/>
              <a:gd name="connsiteX18295" fmla="*/ 3659445 w 5252311"/>
              <a:gd name="connsiteY18295" fmla="*/ 1402129 h 5873374"/>
              <a:gd name="connsiteX18296" fmla="*/ 3648261 w 5252311"/>
              <a:gd name="connsiteY18296" fmla="*/ 1414776 h 5873374"/>
              <a:gd name="connsiteX18297" fmla="*/ 3655060 w 5252311"/>
              <a:gd name="connsiteY18297" fmla="*/ 1420119 h 5873374"/>
              <a:gd name="connsiteX18298" fmla="*/ 3662113 w 5252311"/>
              <a:gd name="connsiteY18298" fmla="*/ 1418975 h 5873374"/>
              <a:gd name="connsiteX18299" fmla="*/ 3670120 w 5252311"/>
              <a:gd name="connsiteY18299" fmla="*/ 1401494 h 5873374"/>
              <a:gd name="connsiteX18300" fmla="*/ 3673980 w 5252311"/>
              <a:gd name="connsiteY18300" fmla="*/ 1390439 h 5873374"/>
              <a:gd name="connsiteX18301" fmla="*/ 3721527 w 5252311"/>
              <a:gd name="connsiteY18301" fmla="*/ 1388207 h 5873374"/>
              <a:gd name="connsiteX18302" fmla="*/ 3719240 w 5252311"/>
              <a:gd name="connsiteY18302" fmla="*/ 1393231 h 5873374"/>
              <a:gd name="connsiteX18303" fmla="*/ 3724578 w 5252311"/>
              <a:gd name="connsiteY18303" fmla="*/ 1391833 h 5873374"/>
              <a:gd name="connsiteX18304" fmla="*/ 3721527 w 5252311"/>
              <a:gd name="connsiteY18304" fmla="*/ 1388207 h 5873374"/>
              <a:gd name="connsiteX18305" fmla="*/ 4319988 w 5252311"/>
              <a:gd name="connsiteY18305" fmla="*/ 1386976 h 5873374"/>
              <a:gd name="connsiteX18306" fmla="*/ 4323420 w 5252311"/>
              <a:gd name="connsiteY18306" fmla="*/ 1388692 h 5873374"/>
              <a:gd name="connsiteX18307" fmla="*/ 4319797 w 5252311"/>
              <a:gd name="connsiteY18307" fmla="*/ 1392251 h 5873374"/>
              <a:gd name="connsiteX18308" fmla="*/ 4316367 w 5252311"/>
              <a:gd name="connsiteY18308" fmla="*/ 1390536 h 5873374"/>
              <a:gd name="connsiteX18309" fmla="*/ 4319988 w 5252311"/>
              <a:gd name="connsiteY18309" fmla="*/ 1386976 h 5873374"/>
              <a:gd name="connsiteX18310" fmla="*/ 3836797 w 5252311"/>
              <a:gd name="connsiteY18310" fmla="*/ 1385407 h 5873374"/>
              <a:gd name="connsiteX18311" fmla="*/ 3817098 w 5252311"/>
              <a:gd name="connsiteY18311" fmla="*/ 1405752 h 5873374"/>
              <a:gd name="connsiteX18312" fmla="*/ 3810744 w 5252311"/>
              <a:gd name="connsiteY18312" fmla="*/ 1412236 h 5873374"/>
              <a:gd name="connsiteX18313" fmla="*/ 3809028 w 5252311"/>
              <a:gd name="connsiteY18313" fmla="*/ 1415858 h 5873374"/>
              <a:gd name="connsiteX18314" fmla="*/ 3817924 w 5252311"/>
              <a:gd name="connsiteY18314" fmla="*/ 1411791 h 5873374"/>
              <a:gd name="connsiteX18315" fmla="*/ 3836797 w 5252311"/>
              <a:gd name="connsiteY18315" fmla="*/ 1385407 h 5873374"/>
              <a:gd name="connsiteX18316" fmla="*/ 3586242 w 5252311"/>
              <a:gd name="connsiteY18316" fmla="*/ 1381721 h 5873374"/>
              <a:gd name="connsiteX18317" fmla="*/ 3591452 w 5252311"/>
              <a:gd name="connsiteY18317" fmla="*/ 1383499 h 5873374"/>
              <a:gd name="connsiteX18318" fmla="*/ 3588148 w 5252311"/>
              <a:gd name="connsiteY18318" fmla="*/ 1386871 h 5873374"/>
              <a:gd name="connsiteX18319" fmla="*/ 3586242 w 5252311"/>
              <a:gd name="connsiteY18319" fmla="*/ 1381721 h 5873374"/>
              <a:gd name="connsiteX18320" fmla="*/ 3558219 w 5252311"/>
              <a:gd name="connsiteY18320" fmla="*/ 1378794 h 5873374"/>
              <a:gd name="connsiteX18321" fmla="*/ 3561587 w 5252311"/>
              <a:gd name="connsiteY18321" fmla="*/ 1382415 h 5873374"/>
              <a:gd name="connsiteX18322" fmla="*/ 3557965 w 5252311"/>
              <a:gd name="connsiteY18322" fmla="*/ 1385788 h 5873374"/>
              <a:gd name="connsiteX18323" fmla="*/ 3554597 w 5252311"/>
              <a:gd name="connsiteY18323" fmla="*/ 1382164 h 5873374"/>
              <a:gd name="connsiteX18324" fmla="*/ 3558219 w 5252311"/>
              <a:gd name="connsiteY18324" fmla="*/ 1378794 h 5873374"/>
              <a:gd name="connsiteX18325" fmla="*/ 4332888 w 5252311"/>
              <a:gd name="connsiteY18325" fmla="*/ 1373942 h 5873374"/>
              <a:gd name="connsiteX18326" fmla="*/ 4333778 w 5252311"/>
              <a:gd name="connsiteY18326" fmla="*/ 1379220 h 5873374"/>
              <a:gd name="connsiteX18327" fmla="*/ 4322594 w 5252311"/>
              <a:gd name="connsiteY18327" fmla="*/ 1381826 h 5873374"/>
              <a:gd name="connsiteX18328" fmla="*/ 4318527 w 5252311"/>
              <a:gd name="connsiteY18328" fmla="*/ 1378393 h 5873374"/>
              <a:gd name="connsiteX18329" fmla="*/ 4326279 w 5252311"/>
              <a:gd name="connsiteY18329" fmla="*/ 1377440 h 5873374"/>
              <a:gd name="connsiteX18330" fmla="*/ 4329520 w 5252311"/>
              <a:gd name="connsiteY18330" fmla="*/ 1375596 h 5873374"/>
              <a:gd name="connsiteX18331" fmla="*/ 4332888 w 5252311"/>
              <a:gd name="connsiteY18331" fmla="*/ 1373942 h 5873374"/>
              <a:gd name="connsiteX18332" fmla="*/ 3825295 w 5252311"/>
              <a:gd name="connsiteY18332" fmla="*/ 1372631 h 5873374"/>
              <a:gd name="connsiteX18333" fmla="*/ 3807249 w 5252311"/>
              <a:gd name="connsiteY18333" fmla="*/ 1386996 h 5873374"/>
              <a:gd name="connsiteX18334" fmla="*/ 3794095 w 5252311"/>
              <a:gd name="connsiteY18334" fmla="*/ 1409506 h 5873374"/>
              <a:gd name="connsiteX18335" fmla="*/ 3812269 w 5252311"/>
              <a:gd name="connsiteY18335" fmla="*/ 1393035 h 5873374"/>
              <a:gd name="connsiteX18336" fmla="*/ 3825295 w 5252311"/>
              <a:gd name="connsiteY18336" fmla="*/ 1372631 h 5873374"/>
              <a:gd name="connsiteX18337" fmla="*/ 3985744 w 5252311"/>
              <a:gd name="connsiteY18337" fmla="*/ 1359651 h 5873374"/>
              <a:gd name="connsiteX18338" fmla="*/ 3977484 w 5252311"/>
              <a:gd name="connsiteY18338" fmla="*/ 1365125 h 5873374"/>
              <a:gd name="connsiteX18339" fmla="*/ 3987397 w 5252311"/>
              <a:gd name="connsiteY18339" fmla="*/ 1364109 h 5873374"/>
              <a:gd name="connsiteX18340" fmla="*/ 3985744 w 5252311"/>
              <a:gd name="connsiteY18340" fmla="*/ 1359651 h 5873374"/>
              <a:gd name="connsiteX18341" fmla="*/ 3865264 w 5252311"/>
              <a:gd name="connsiteY18341" fmla="*/ 1351265 h 5873374"/>
              <a:gd name="connsiteX18342" fmla="*/ 3849823 w 5252311"/>
              <a:gd name="connsiteY18342" fmla="*/ 1365253 h 5873374"/>
              <a:gd name="connsiteX18343" fmla="*/ 3841944 w 5252311"/>
              <a:gd name="connsiteY18343" fmla="*/ 1379557 h 5873374"/>
              <a:gd name="connsiteX18344" fmla="*/ 3850268 w 5252311"/>
              <a:gd name="connsiteY18344" fmla="*/ 1377588 h 5873374"/>
              <a:gd name="connsiteX18345" fmla="*/ 3861071 w 5252311"/>
              <a:gd name="connsiteY18345" fmla="*/ 1375679 h 5873374"/>
              <a:gd name="connsiteX18346" fmla="*/ 3861770 w 5252311"/>
              <a:gd name="connsiteY18346" fmla="*/ 1370275 h 5873374"/>
              <a:gd name="connsiteX18347" fmla="*/ 3866409 w 5252311"/>
              <a:gd name="connsiteY18347" fmla="*/ 1358126 h 5873374"/>
              <a:gd name="connsiteX18348" fmla="*/ 3865264 w 5252311"/>
              <a:gd name="connsiteY18348" fmla="*/ 1351265 h 5873374"/>
              <a:gd name="connsiteX18349" fmla="*/ 3754356 w 5252311"/>
              <a:gd name="connsiteY18349" fmla="*/ 1351171 h 5873374"/>
              <a:gd name="connsiteX18350" fmla="*/ 3741861 w 5252311"/>
              <a:gd name="connsiteY18350" fmla="*/ 1360421 h 5873374"/>
              <a:gd name="connsiteX18351" fmla="*/ 3733601 w 5252311"/>
              <a:gd name="connsiteY18351" fmla="*/ 1374533 h 5873374"/>
              <a:gd name="connsiteX18352" fmla="*/ 3746500 w 5252311"/>
              <a:gd name="connsiteY18352" fmla="*/ 1362705 h 5873374"/>
              <a:gd name="connsiteX18353" fmla="*/ 3754356 w 5252311"/>
              <a:gd name="connsiteY18353" fmla="*/ 1351171 h 5873374"/>
              <a:gd name="connsiteX18354" fmla="*/ 3762895 w 5252311"/>
              <a:gd name="connsiteY18354" fmla="*/ 1351071 h 5873374"/>
              <a:gd name="connsiteX18355" fmla="*/ 3759273 w 5252311"/>
              <a:gd name="connsiteY18355" fmla="*/ 1354441 h 5873374"/>
              <a:gd name="connsiteX18356" fmla="*/ 3762641 w 5252311"/>
              <a:gd name="connsiteY18356" fmla="*/ 1358065 h 5873374"/>
              <a:gd name="connsiteX18357" fmla="*/ 3766263 w 5252311"/>
              <a:gd name="connsiteY18357" fmla="*/ 1354695 h 5873374"/>
              <a:gd name="connsiteX18358" fmla="*/ 3762895 w 5252311"/>
              <a:gd name="connsiteY18358" fmla="*/ 1351071 h 5873374"/>
              <a:gd name="connsiteX18359" fmla="*/ 4381181 w 5252311"/>
              <a:gd name="connsiteY18359" fmla="*/ 1345334 h 5873374"/>
              <a:gd name="connsiteX18360" fmla="*/ 4384549 w 5252311"/>
              <a:gd name="connsiteY18360" fmla="*/ 1349148 h 5873374"/>
              <a:gd name="connsiteX18361" fmla="*/ 4380990 w 5252311"/>
              <a:gd name="connsiteY18361" fmla="*/ 1350611 h 5873374"/>
              <a:gd name="connsiteX18362" fmla="*/ 4377622 w 5252311"/>
              <a:gd name="connsiteY18362" fmla="*/ 1346797 h 5873374"/>
              <a:gd name="connsiteX18363" fmla="*/ 4381181 w 5252311"/>
              <a:gd name="connsiteY18363" fmla="*/ 1345334 h 5873374"/>
              <a:gd name="connsiteX18364" fmla="*/ 3530640 w 5252311"/>
              <a:gd name="connsiteY18364" fmla="*/ 1344397 h 5873374"/>
              <a:gd name="connsiteX18365" fmla="*/ 3523332 w 5252311"/>
              <a:gd name="connsiteY18365" fmla="*/ 1352917 h 5873374"/>
              <a:gd name="connsiteX18366" fmla="*/ 3524349 w 5252311"/>
              <a:gd name="connsiteY18366" fmla="*/ 1347702 h 5873374"/>
              <a:gd name="connsiteX18367" fmla="*/ 3530640 w 5252311"/>
              <a:gd name="connsiteY18367" fmla="*/ 1344397 h 5873374"/>
              <a:gd name="connsiteX18368" fmla="*/ 3474277 w 5252311"/>
              <a:gd name="connsiteY18368" fmla="*/ 1342043 h 5873374"/>
              <a:gd name="connsiteX18369" fmla="*/ 3467477 w 5252311"/>
              <a:gd name="connsiteY18369" fmla="*/ 1354441 h 5873374"/>
              <a:gd name="connsiteX18370" fmla="*/ 3468812 w 5252311"/>
              <a:gd name="connsiteY18370" fmla="*/ 1347639 h 5873374"/>
              <a:gd name="connsiteX18371" fmla="*/ 3474277 w 5252311"/>
              <a:gd name="connsiteY18371" fmla="*/ 1342043 h 5873374"/>
              <a:gd name="connsiteX18372" fmla="*/ 4454957 w 5252311"/>
              <a:gd name="connsiteY18372" fmla="*/ 1341083 h 5873374"/>
              <a:gd name="connsiteX18373" fmla="*/ 4451906 w 5252311"/>
              <a:gd name="connsiteY18373" fmla="*/ 1345270 h 5873374"/>
              <a:gd name="connsiteX18374" fmla="*/ 4445551 w 5252311"/>
              <a:gd name="connsiteY18374" fmla="*/ 1351184 h 5873374"/>
              <a:gd name="connsiteX18375" fmla="*/ 4450381 w 5252311"/>
              <a:gd name="connsiteY18375" fmla="*/ 1343999 h 5873374"/>
              <a:gd name="connsiteX18376" fmla="*/ 4454957 w 5252311"/>
              <a:gd name="connsiteY18376" fmla="*/ 1341083 h 5873374"/>
              <a:gd name="connsiteX18377" fmla="*/ 3714387 w 5252311"/>
              <a:gd name="connsiteY18377" fmla="*/ 1336496 h 5873374"/>
              <a:gd name="connsiteX18378" fmla="*/ 3692805 w 5252311"/>
              <a:gd name="connsiteY18378" fmla="*/ 1357619 h 5873374"/>
              <a:gd name="connsiteX18379" fmla="*/ 3683019 w 5252311"/>
              <a:gd name="connsiteY18379" fmla="*/ 1385407 h 5873374"/>
              <a:gd name="connsiteX18380" fmla="*/ 3690136 w 5252311"/>
              <a:gd name="connsiteY18380" fmla="*/ 1383502 h 5873374"/>
              <a:gd name="connsiteX18381" fmla="*/ 3691725 w 5252311"/>
              <a:gd name="connsiteY18381" fmla="*/ 1378285 h 5873374"/>
              <a:gd name="connsiteX18382" fmla="*/ 3695792 w 5252311"/>
              <a:gd name="connsiteY18382" fmla="*/ 1373139 h 5873374"/>
              <a:gd name="connsiteX18383" fmla="*/ 3697889 w 5252311"/>
              <a:gd name="connsiteY18383" fmla="*/ 1367921 h 5873374"/>
              <a:gd name="connsiteX18384" fmla="*/ 3699795 w 5252311"/>
              <a:gd name="connsiteY18384" fmla="*/ 1363598 h 5873374"/>
              <a:gd name="connsiteX18385" fmla="*/ 3706277 w 5252311"/>
              <a:gd name="connsiteY18385" fmla="*/ 1359466 h 5873374"/>
              <a:gd name="connsiteX18386" fmla="*/ 3713330 w 5252311"/>
              <a:gd name="connsiteY18386" fmla="*/ 1346750 h 5873374"/>
              <a:gd name="connsiteX18387" fmla="*/ 3714387 w 5252311"/>
              <a:gd name="connsiteY18387" fmla="*/ 1336496 h 5873374"/>
              <a:gd name="connsiteX18388" fmla="*/ 3633519 w 5252311"/>
              <a:gd name="connsiteY18388" fmla="*/ 1335813 h 5873374"/>
              <a:gd name="connsiteX18389" fmla="*/ 3636950 w 5252311"/>
              <a:gd name="connsiteY18389" fmla="*/ 1337533 h 5873374"/>
              <a:gd name="connsiteX18390" fmla="*/ 3633328 w 5252311"/>
              <a:gd name="connsiteY18390" fmla="*/ 1341090 h 5873374"/>
              <a:gd name="connsiteX18391" fmla="*/ 3629897 w 5252311"/>
              <a:gd name="connsiteY18391" fmla="*/ 1339371 h 5873374"/>
              <a:gd name="connsiteX18392" fmla="*/ 3633519 w 5252311"/>
              <a:gd name="connsiteY18392" fmla="*/ 1335813 h 5873374"/>
              <a:gd name="connsiteX18393" fmla="*/ 3795112 w 5252311"/>
              <a:gd name="connsiteY18393" fmla="*/ 1334670 h 5873374"/>
              <a:gd name="connsiteX18394" fmla="*/ 3791490 w 5252311"/>
              <a:gd name="connsiteY18394" fmla="*/ 1338229 h 5873374"/>
              <a:gd name="connsiteX18395" fmla="*/ 3794921 w 5252311"/>
              <a:gd name="connsiteY18395" fmla="*/ 1339947 h 5873374"/>
              <a:gd name="connsiteX18396" fmla="*/ 3798543 w 5252311"/>
              <a:gd name="connsiteY18396" fmla="*/ 1336385 h 5873374"/>
              <a:gd name="connsiteX18397" fmla="*/ 3795112 w 5252311"/>
              <a:gd name="connsiteY18397" fmla="*/ 1334670 h 5873374"/>
              <a:gd name="connsiteX18398" fmla="*/ 3765564 w 5252311"/>
              <a:gd name="connsiteY18398" fmla="*/ 1334288 h 5873374"/>
              <a:gd name="connsiteX18399" fmla="*/ 3757430 w 5252311"/>
              <a:gd name="connsiteY18399" fmla="*/ 1337848 h 5873374"/>
              <a:gd name="connsiteX18400" fmla="*/ 3756858 w 5252311"/>
              <a:gd name="connsiteY18400" fmla="*/ 1343827 h 5873374"/>
              <a:gd name="connsiteX18401" fmla="*/ 3765564 w 5252311"/>
              <a:gd name="connsiteY18401" fmla="*/ 1334288 h 5873374"/>
              <a:gd name="connsiteX18402" fmla="*/ 4399483 w 5252311"/>
              <a:gd name="connsiteY18402" fmla="*/ 1328423 h 5873374"/>
              <a:gd name="connsiteX18403" fmla="*/ 4400371 w 5252311"/>
              <a:gd name="connsiteY18403" fmla="*/ 1333700 h 5873374"/>
              <a:gd name="connsiteX18404" fmla="*/ 4395288 w 5252311"/>
              <a:gd name="connsiteY18404" fmla="*/ 1338785 h 5873374"/>
              <a:gd name="connsiteX18405" fmla="*/ 4394398 w 5252311"/>
              <a:gd name="connsiteY18405" fmla="*/ 1333510 h 5873374"/>
              <a:gd name="connsiteX18406" fmla="*/ 4399483 w 5252311"/>
              <a:gd name="connsiteY18406" fmla="*/ 1328423 h 5873374"/>
              <a:gd name="connsiteX18407" fmla="*/ 3775985 w 5252311"/>
              <a:gd name="connsiteY18407" fmla="*/ 1317440 h 5873374"/>
              <a:gd name="connsiteX18408" fmla="*/ 3776366 w 5252311"/>
              <a:gd name="connsiteY18408" fmla="*/ 1330474 h 5873374"/>
              <a:gd name="connsiteX18409" fmla="*/ 3782720 w 5252311"/>
              <a:gd name="connsiteY18409" fmla="*/ 1327868 h 5873374"/>
              <a:gd name="connsiteX18410" fmla="*/ 3775985 w 5252311"/>
              <a:gd name="connsiteY18410" fmla="*/ 1317440 h 5873374"/>
              <a:gd name="connsiteX18411" fmla="*/ 4900210 w 5252311"/>
              <a:gd name="connsiteY18411" fmla="*/ 1314951 h 5873374"/>
              <a:gd name="connsiteX18412" fmla="*/ 4905359 w 5252311"/>
              <a:gd name="connsiteY18412" fmla="*/ 1318640 h 5873374"/>
              <a:gd name="connsiteX18413" fmla="*/ 4899956 w 5252311"/>
              <a:gd name="connsiteY18413" fmla="*/ 1321943 h 5873374"/>
              <a:gd name="connsiteX18414" fmla="*/ 4894809 w 5252311"/>
              <a:gd name="connsiteY18414" fmla="*/ 1318260 h 5873374"/>
              <a:gd name="connsiteX18415" fmla="*/ 4900210 w 5252311"/>
              <a:gd name="connsiteY18415" fmla="*/ 1314951 h 5873374"/>
              <a:gd name="connsiteX18416" fmla="*/ 3920524 w 5252311"/>
              <a:gd name="connsiteY18416" fmla="*/ 1311149 h 5873374"/>
              <a:gd name="connsiteX18417" fmla="*/ 3907331 w 5252311"/>
              <a:gd name="connsiteY18417" fmla="*/ 1319727 h 5873374"/>
              <a:gd name="connsiteX18418" fmla="*/ 3888776 w 5252311"/>
              <a:gd name="connsiteY18418" fmla="*/ 1342618 h 5873374"/>
              <a:gd name="connsiteX18419" fmla="*/ 3901548 w 5252311"/>
              <a:gd name="connsiteY18419" fmla="*/ 1349042 h 5873374"/>
              <a:gd name="connsiteX18420" fmla="*/ 3915719 w 5252311"/>
              <a:gd name="connsiteY18420" fmla="*/ 1340777 h 5873374"/>
              <a:gd name="connsiteX18421" fmla="*/ 3923026 w 5252311"/>
              <a:gd name="connsiteY18421" fmla="*/ 1332253 h 5873374"/>
              <a:gd name="connsiteX18422" fmla="*/ 3927284 w 5252311"/>
              <a:gd name="connsiteY18422" fmla="*/ 1312103 h 5873374"/>
              <a:gd name="connsiteX18423" fmla="*/ 3920524 w 5252311"/>
              <a:gd name="connsiteY18423" fmla="*/ 1311149 h 5873374"/>
              <a:gd name="connsiteX18424" fmla="*/ 3998644 w 5252311"/>
              <a:gd name="connsiteY18424" fmla="*/ 1309430 h 5873374"/>
              <a:gd name="connsiteX18425" fmla="*/ 3974878 w 5252311"/>
              <a:gd name="connsiteY18425" fmla="*/ 1327744 h 5873374"/>
              <a:gd name="connsiteX18426" fmla="*/ 3983775 w 5252311"/>
              <a:gd name="connsiteY18426" fmla="*/ 1327744 h 5873374"/>
              <a:gd name="connsiteX18427" fmla="*/ 3994069 w 5252311"/>
              <a:gd name="connsiteY18427" fmla="*/ 1320748 h 5873374"/>
              <a:gd name="connsiteX18428" fmla="*/ 3990383 w 5252311"/>
              <a:gd name="connsiteY18428" fmla="*/ 1329585 h 5873374"/>
              <a:gd name="connsiteX18429" fmla="*/ 3977293 w 5252311"/>
              <a:gd name="connsiteY18429" fmla="*/ 1337468 h 5873374"/>
              <a:gd name="connsiteX18430" fmla="*/ 3956387 w 5252311"/>
              <a:gd name="connsiteY18430" fmla="*/ 1343255 h 5873374"/>
              <a:gd name="connsiteX18431" fmla="*/ 3946665 w 5252311"/>
              <a:gd name="connsiteY18431" fmla="*/ 1349989 h 5873374"/>
              <a:gd name="connsiteX18432" fmla="*/ 3934528 w 5252311"/>
              <a:gd name="connsiteY18432" fmla="*/ 1362517 h 5873374"/>
              <a:gd name="connsiteX18433" fmla="*/ 3923217 w 5252311"/>
              <a:gd name="connsiteY18433" fmla="*/ 1380892 h 5873374"/>
              <a:gd name="connsiteX18434" fmla="*/ 3908729 w 5252311"/>
              <a:gd name="connsiteY18434" fmla="*/ 1398313 h 5873374"/>
              <a:gd name="connsiteX18435" fmla="*/ 3892843 w 5252311"/>
              <a:gd name="connsiteY18435" fmla="*/ 1419548 h 5873374"/>
              <a:gd name="connsiteX18436" fmla="*/ 3868378 w 5252311"/>
              <a:gd name="connsiteY18436" fmla="*/ 1449237 h 5873374"/>
              <a:gd name="connsiteX18437" fmla="*/ 3866853 w 5252311"/>
              <a:gd name="connsiteY18437" fmla="*/ 1457249 h 5873374"/>
              <a:gd name="connsiteX18438" fmla="*/ 3884455 w 5252311"/>
              <a:gd name="connsiteY18438" fmla="*/ 1440845 h 5873374"/>
              <a:gd name="connsiteX18439" fmla="*/ 3897609 w 5252311"/>
              <a:gd name="connsiteY18439" fmla="*/ 1426920 h 5873374"/>
              <a:gd name="connsiteX18440" fmla="*/ 3910190 w 5252311"/>
              <a:gd name="connsiteY18440" fmla="*/ 1413822 h 5873374"/>
              <a:gd name="connsiteX18441" fmla="*/ 3915337 w 5252311"/>
              <a:gd name="connsiteY18441" fmla="*/ 1398378 h 5873374"/>
              <a:gd name="connsiteX18442" fmla="*/ 3918769 w 5252311"/>
              <a:gd name="connsiteY18442" fmla="*/ 1395328 h 5873374"/>
              <a:gd name="connsiteX18443" fmla="*/ 3928999 w 5252311"/>
              <a:gd name="connsiteY18443" fmla="*/ 1388646 h 5873374"/>
              <a:gd name="connsiteX18444" fmla="*/ 3934845 w 5252311"/>
              <a:gd name="connsiteY18444" fmla="*/ 1381658 h 5873374"/>
              <a:gd name="connsiteX18445" fmla="*/ 3968143 w 5252311"/>
              <a:gd name="connsiteY18445" fmla="*/ 1353871 h 5873374"/>
              <a:gd name="connsiteX18446" fmla="*/ 4001503 w 5252311"/>
              <a:gd name="connsiteY18446" fmla="*/ 1336830 h 5873374"/>
              <a:gd name="connsiteX18447" fmla="*/ 3998199 w 5252311"/>
              <a:gd name="connsiteY18447" fmla="*/ 1344586 h 5873374"/>
              <a:gd name="connsiteX18448" fmla="*/ 4003029 w 5252311"/>
              <a:gd name="connsiteY18448" fmla="*/ 1342489 h 5873374"/>
              <a:gd name="connsiteX18449" fmla="*/ 4007731 w 5252311"/>
              <a:gd name="connsiteY18449" fmla="*/ 1329649 h 5873374"/>
              <a:gd name="connsiteX18450" fmla="*/ 4006333 w 5252311"/>
              <a:gd name="connsiteY18450" fmla="*/ 1319475 h 5873374"/>
              <a:gd name="connsiteX18451" fmla="*/ 3998644 w 5252311"/>
              <a:gd name="connsiteY18451" fmla="*/ 1309430 h 5873374"/>
              <a:gd name="connsiteX18452" fmla="*/ 4093453 w 5252311"/>
              <a:gd name="connsiteY18452" fmla="*/ 1309417 h 5873374"/>
              <a:gd name="connsiteX18453" fmla="*/ 4093135 w 5252311"/>
              <a:gd name="connsiteY18453" fmla="*/ 1318189 h 5873374"/>
              <a:gd name="connsiteX18454" fmla="*/ 4091546 w 5252311"/>
              <a:gd name="connsiteY18454" fmla="*/ 1313737 h 5873374"/>
              <a:gd name="connsiteX18455" fmla="*/ 4093453 w 5252311"/>
              <a:gd name="connsiteY18455" fmla="*/ 1309417 h 5873374"/>
              <a:gd name="connsiteX18456" fmla="*/ 3796065 w 5252311"/>
              <a:gd name="connsiteY18456" fmla="*/ 1308352 h 5873374"/>
              <a:gd name="connsiteX18457" fmla="*/ 3792443 w 5252311"/>
              <a:gd name="connsiteY18457" fmla="*/ 1311911 h 5873374"/>
              <a:gd name="connsiteX18458" fmla="*/ 3795874 w 5252311"/>
              <a:gd name="connsiteY18458" fmla="*/ 1313628 h 5873374"/>
              <a:gd name="connsiteX18459" fmla="*/ 3799496 w 5252311"/>
              <a:gd name="connsiteY18459" fmla="*/ 1310067 h 5873374"/>
              <a:gd name="connsiteX18460" fmla="*/ 3796065 w 5252311"/>
              <a:gd name="connsiteY18460" fmla="*/ 1308352 h 5873374"/>
              <a:gd name="connsiteX18461" fmla="*/ 3966745 w 5252311"/>
              <a:gd name="connsiteY18461" fmla="*/ 1298690 h 5873374"/>
              <a:gd name="connsiteX18462" fmla="*/ 3957848 w 5252311"/>
              <a:gd name="connsiteY18462" fmla="*/ 1301868 h 5873374"/>
              <a:gd name="connsiteX18463" fmla="*/ 3955942 w 5252311"/>
              <a:gd name="connsiteY18463" fmla="*/ 1305299 h 5873374"/>
              <a:gd name="connsiteX18464" fmla="*/ 3964839 w 5252311"/>
              <a:gd name="connsiteY18464" fmla="*/ 1302121 h 5873374"/>
              <a:gd name="connsiteX18465" fmla="*/ 3966745 w 5252311"/>
              <a:gd name="connsiteY18465" fmla="*/ 1298690 h 5873374"/>
              <a:gd name="connsiteX18466" fmla="*/ 4471732 w 5252311"/>
              <a:gd name="connsiteY18466" fmla="*/ 1297718 h 5873374"/>
              <a:gd name="connsiteX18467" fmla="*/ 4465250 w 5252311"/>
              <a:gd name="connsiteY18467" fmla="*/ 1307125 h 5873374"/>
              <a:gd name="connsiteX18468" fmla="*/ 4455528 w 5252311"/>
              <a:gd name="connsiteY18468" fmla="*/ 1314309 h 5873374"/>
              <a:gd name="connsiteX18469" fmla="*/ 4453368 w 5252311"/>
              <a:gd name="connsiteY18469" fmla="*/ 1311640 h 5873374"/>
              <a:gd name="connsiteX18470" fmla="*/ 4463090 w 5252311"/>
              <a:gd name="connsiteY18470" fmla="*/ 1304455 h 5873374"/>
              <a:gd name="connsiteX18471" fmla="*/ 3547099 w 5252311"/>
              <a:gd name="connsiteY18471" fmla="*/ 1297544 h 5873374"/>
              <a:gd name="connsiteX18472" fmla="*/ 3550530 w 5252311"/>
              <a:gd name="connsiteY18472" fmla="*/ 1299259 h 5873374"/>
              <a:gd name="connsiteX18473" fmla="*/ 3546908 w 5252311"/>
              <a:gd name="connsiteY18473" fmla="*/ 1302822 h 5873374"/>
              <a:gd name="connsiteX18474" fmla="*/ 3543477 w 5252311"/>
              <a:gd name="connsiteY18474" fmla="*/ 1301102 h 5873374"/>
              <a:gd name="connsiteX18475" fmla="*/ 3547099 w 5252311"/>
              <a:gd name="connsiteY18475" fmla="*/ 1297544 h 5873374"/>
              <a:gd name="connsiteX18476" fmla="*/ 3995276 w 5252311"/>
              <a:gd name="connsiteY18476" fmla="*/ 1296210 h 5873374"/>
              <a:gd name="connsiteX18477" fmla="*/ 3987778 w 5252311"/>
              <a:gd name="connsiteY18477" fmla="*/ 1299451 h 5873374"/>
              <a:gd name="connsiteX18478" fmla="*/ 3990828 w 5252311"/>
              <a:gd name="connsiteY18478" fmla="*/ 1303078 h 5873374"/>
              <a:gd name="connsiteX18479" fmla="*/ 3998326 w 5252311"/>
              <a:gd name="connsiteY18479" fmla="*/ 1299832 h 5873374"/>
              <a:gd name="connsiteX18480" fmla="*/ 3995276 w 5252311"/>
              <a:gd name="connsiteY18480" fmla="*/ 1296210 h 5873374"/>
              <a:gd name="connsiteX18481" fmla="*/ 4451120 w 5252311"/>
              <a:gd name="connsiteY18481" fmla="*/ 1292321 h 5873374"/>
              <a:gd name="connsiteX18482" fmla="*/ 4456671 w 5252311"/>
              <a:gd name="connsiteY18482" fmla="*/ 1295238 h 5873374"/>
              <a:gd name="connsiteX18483" fmla="*/ 4456481 w 5252311"/>
              <a:gd name="connsiteY18483" fmla="*/ 1301403 h 5873374"/>
              <a:gd name="connsiteX18484" fmla="*/ 4451969 w 5252311"/>
              <a:gd name="connsiteY18484" fmla="*/ 1304074 h 5873374"/>
              <a:gd name="connsiteX18485" fmla="*/ 4438116 w 5252311"/>
              <a:gd name="connsiteY18485" fmla="*/ 1312910 h 5873374"/>
              <a:gd name="connsiteX18486" fmla="*/ 4418608 w 5252311"/>
              <a:gd name="connsiteY18486" fmla="*/ 1319077 h 5873374"/>
              <a:gd name="connsiteX18487" fmla="*/ 4408505 w 5252311"/>
              <a:gd name="connsiteY18487" fmla="*/ 1316344 h 5873374"/>
              <a:gd name="connsiteX18488" fmla="*/ 4419054 w 5252311"/>
              <a:gd name="connsiteY18488" fmla="*/ 1315645 h 5873374"/>
              <a:gd name="connsiteX18489" fmla="*/ 4438753 w 5252311"/>
              <a:gd name="connsiteY18489" fmla="*/ 1303375 h 5873374"/>
              <a:gd name="connsiteX18490" fmla="*/ 4451120 w 5252311"/>
              <a:gd name="connsiteY18490" fmla="*/ 1292321 h 5873374"/>
              <a:gd name="connsiteX18491" fmla="*/ 3533652 w 5252311"/>
              <a:gd name="connsiteY18491" fmla="*/ 1290354 h 5873374"/>
              <a:gd name="connsiteX18492" fmla="*/ 3536614 w 5252311"/>
              <a:gd name="connsiteY18492" fmla="*/ 1295447 h 5873374"/>
              <a:gd name="connsiteX18493" fmla="*/ 3531276 w 5252311"/>
              <a:gd name="connsiteY18493" fmla="*/ 1298241 h 5873374"/>
              <a:gd name="connsiteX18494" fmla="*/ 3528163 w 5252311"/>
              <a:gd name="connsiteY18494" fmla="*/ 1293030 h 5873374"/>
              <a:gd name="connsiteX18495" fmla="*/ 3533652 w 5252311"/>
              <a:gd name="connsiteY18495" fmla="*/ 1290354 h 5873374"/>
              <a:gd name="connsiteX18496" fmla="*/ 3970557 w 5252311"/>
              <a:gd name="connsiteY18496" fmla="*/ 1281972 h 5873374"/>
              <a:gd name="connsiteX18497" fmla="*/ 3979072 w 5252311"/>
              <a:gd name="connsiteY18497" fmla="*/ 1288456 h 5873374"/>
              <a:gd name="connsiteX18498" fmla="*/ 3978310 w 5252311"/>
              <a:gd name="connsiteY18498" fmla="*/ 1284574 h 5873374"/>
              <a:gd name="connsiteX18499" fmla="*/ 3970557 w 5252311"/>
              <a:gd name="connsiteY18499" fmla="*/ 1281972 h 5873374"/>
              <a:gd name="connsiteX18500" fmla="*/ 3840228 w 5252311"/>
              <a:gd name="connsiteY18500" fmla="*/ 1276564 h 5873374"/>
              <a:gd name="connsiteX18501" fmla="*/ 3832222 w 5252311"/>
              <a:gd name="connsiteY18501" fmla="*/ 1279810 h 5873374"/>
              <a:gd name="connsiteX18502" fmla="*/ 3834700 w 5252311"/>
              <a:gd name="connsiteY18502" fmla="*/ 1283433 h 5873374"/>
              <a:gd name="connsiteX18503" fmla="*/ 3842706 w 5252311"/>
              <a:gd name="connsiteY18503" fmla="*/ 1280192 h 5873374"/>
              <a:gd name="connsiteX18504" fmla="*/ 3840228 w 5252311"/>
              <a:gd name="connsiteY18504" fmla="*/ 1276564 h 5873374"/>
              <a:gd name="connsiteX18505" fmla="*/ 4021965 w 5252311"/>
              <a:gd name="connsiteY18505" fmla="*/ 1276123 h 5873374"/>
              <a:gd name="connsiteX18506" fmla="*/ 4014721 w 5252311"/>
              <a:gd name="connsiteY18506" fmla="*/ 1282733 h 5873374"/>
              <a:gd name="connsiteX18507" fmla="*/ 4019423 w 5252311"/>
              <a:gd name="connsiteY18507" fmla="*/ 1287879 h 5873374"/>
              <a:gd name="connsiteX18508" fmla="*/ 4021965 w 5252311"/>
              <a:gd name="connsiteY18508" fmla="*/ 1276123 h 5873374"/>
              <a:gd name="connsiteX18509" fmla="*/ 3954671 w 5252311"/>
              <a:gd name="connsiteY18509" fmla="*/ 1275105 h 5873374"/>
              <a:gd name="connsiteX18510" fmla="*/ 3944886 w 5252311"/>
              <a:gd name="connsiteY18510" fmla="*/ 1280890 h 5873374"/>
              <a:gd name="connsiteX18511" fmla="*/ 3938722 w 5252311"/>
              <a:gd name="connsiteY18511" fmla="*/ 1295508 h 5873374"/>
              <a:gd name="connsiteX18512" fmla="*/ 3949397 w 5252311"/>
              <a:gd name="connsiteY18512" fmla="*/ 1286863 h 5873374"/>
              <a:gd name="connsiteX18513" fmla="*/ 3954671 w 5252311"/>
              <a:gd name="connsiteY18513" fmla="*/ 1275105 h 5873374"/>
              <a:gd name="connsiteX18514" fmla="*/ 3667705 w 5252311"/>
              <a:gd name="connsiteY18514" fmla="*/ 1270333 h 5873374"/>
              <a:gd name="connsiteX18515" fmla="*/ 3675267 w 5252311"/>
              <a:gd name="connsiteY18515" fmla="*/ 1270593 h 5873374"/>
              <a:gd name="connsiteX18516" fmla="*/ 3666625 w 5252311"/>
              <a:gd name="connsiteY18516" fmla="*/ 1281017 h 5873374"/>
              <a:gd name="connsiteX18517" fmla="*/ 3646164 w 5252311"/>
              <a:gd name="connsiteY18517" fmla="*/ 1303964 h 5873374"/>
              <a:gd name="connsiteX18518" fmla="*/ 3649150 w 5252311"/>
              <a:gd name="connsiteY18518" fmla="*/ 1292519 h 5873374"/>
              <a:gd name="connsiteX18519" fmla="*/ 3661796 w 5252311"/>
              <a:gd name="connsiteY18519" fmla="*/ 1272937 h 5873374"/>
              <a:gd name="connsiteX18520" fmla="*/ 3667705 w 5252311"/>
              <a:gd name="connsiteY18520" fmla="*/ 1270333 h 5873374"/>
              <a:gd name="connsiteX18521" fmla="*/ 3713521 w 5252311"/>
              <a:gd name="connsiteY18521" fmla="*/ 1269128 h 5873374"/>
              <a:gd name="connsiteX18522" fmla="*/ 3704180 w 5252311"/>
              <a:gd name="connsiteY18522" fmla="*/ 1285718 h 5873374"/>
              <a:gd name="connsiteX18523" fmla="*/ 3720193 w 5252311"/>
              <a:gd name="connsiteY18523" fmla="*/ 1269763 h 5873374"/>
              <a:gd name="connsiteX18524" fmla="*/ 3713521 w 5252311"/>
              <a:gd name="connsiteY18524" fmla="*/ 1269128 h 5873374"/>
              <a:gd name="connsiteX18525" fmla="*/ 3580586 w 5252311"/>
              <a:gd name="connsiteY18525" fmla="*/ 1264679 h 5873374"/>
              <a:gd name="connsiteX18526" fmla="*/ 3578426 w 5252311"/>
              <a:gd name="connsiteY18526" fmla="*/ 1266709 h 5873374"/>
              <a:gd name="connsiteX18527" fmla="*/ 3573914 w 5252311"/>
              <a:gd name="connsiteY18527" fmla="*/ 1264807 h 5873374"/>
              <a:gd name="connsiteX18528" fmla="*/ 3580586 w 5252311"/>
              <a:gd name="connsiteY18528" fmla="*/ 1264679 h 5873374"/>
              <a:gd name="connsiteX18529" fmla="*/ 3595710 w 5252311"/>
              <a:gd name="connsiteY18529" fmla="*/ 1264234 h 5873374"/>
              <a:gd name="connsiteX18530" fmla="*/ 3600857 w 5252311"/>
              <a:gd name="connsiteY18530" fmla="*/ 1267919 h 5873374"/>
              <a:gd name="connsiteX18531" fmla="*/ 3595456 w 5252311"/>
              <a:gd name="connsiteY18531" fmla="*/ 1271228 h 5873374"/>
              <a:gd name="connsiteX18532" fmla="*/ 3590309 w 5252311"/>
              <a:gd name="connsiteY18532" fmla="*/ 1267539 h 5873374"/>
              <a:gd name="connsiteX18533" fmla="*/ 3595710 w 5252311"/>
              <a:gd name="connsiteY18533" fmla="*/ 1264234 h 5873374"/>
              <a:gd name="connsiteX18534" fmla="*/ 3941073 w 5252311"/>
              <a:gd name="connsiteY18534" fmla="*/ 1260863 h 5873374"/>
              <a:gd name="connsiteX18535" fmla="*/ 3934845 w 5252311"/>
              <a:gd name="connsiteY18535" fmla="*/ 1264172 h 5873374"/>
              <a:gd name="connsiteX18536" fmla="*/ 3933765 w 5252311"/>
              <a:gd name="connsiteY18536" fmla="*/ 1269382 h 5873374"/>
              <a:gd name="connsiteX18537" fmla="*/ 3941073 w 5252311"/>
              <a:gd name="connsiteY18537" fmla="*/ 1260863 h 5873374"/>
              <a:gd name="connsiteX18538" fmla="*/ 4003219 w 5252311"/>
              <a:gd name="connsiteY18538" fmla="*/ 1260037 h 5873374"/>
              <a:gd name="connsiteX18539" fmla="*/ 4008176 w 5252311"/>
              <a:gd name="connsiteY18539" fmla="*/ 1268621 h 5873374"/>
              <a:gd name="connsiteX18540" fmla="*/ 4013958 w 5252311"/>
              <a:gd name="connsiteY18540" fmla="*/ 1263532 h 5873374"/>
              <a:gd name="connsiteX18541" fmla="*/ 4003219 w 5252311"/>
              <a:gd name="connsiteY18541" fmla="*/ 1260037 h 5873374"/>
              <a:gd name="connsiteX18542" fmla="*/ 3459725 w 5252311"/>
              <a:gd name="connsiteY18542" fmla="*/ 1258255 h 5873374"/>
              <a:gd name="connsiteX18543" fmla="*/ 3433735 w 5252311"/>
              <a:gd name="connsiteY18543" fmla="*/ 1296907 h 5873374"/>
              <a:gd name="connsiteX18544" fmla="*/ 3446190 w 5252311"/>
              <a:gd name="connsiteY18544" fmla="*/ 1273199 h 5873374"/>
              <a:gd name="connsiteX18545" fmla="*/ 3459725 w 5252311"/>
              <a:gd name="connsiteY18545" fmla="*/ 1258255 h 5873374"/>
              <a:gd name="connsiteX18546" fmla="*/ 3974688 w 5252311"/>
              <a:gd name="connsiteY18546" fmla="*/ 1253298 h 5873374"/>
              <a:gd name="connsiteX18547" fmla="*/ 3964521 w 5252311"/>
              <a:gd name="connsiteY18547" fmla="*/ 1258382 h 5873374"/>
              <a:gd name="connsiteX18548" fmla="*/ 3965919 w 5252311"/>
              <a:gd name="connsiteY18548" fmla="*/ 1262901 h 5873374"/>
              <a:gd name="connsiteX18549" fmla="*/ 3974688 w 5252311"/>
              <a:gd name="connsiteY18549" fmla="*/ 1253298 h 5873374"/>
              <a:gd name="connsiteX18550" fmla="*/ 4053229 w 5252311"/>
              <a:gd name="connsiteY18550" fmla="*/ 1251292 h 5873374"/>
              <a:gd name="connsiteX18551" fmla="*/ 4062125 w 5252311"/>
              <a:gd name="connsiteY18551" fmla="*/ 1252263 h 5873374"/>
              <a:gd name="connsiteX18552" fmla="*/ 4056088 w 5252311"/>
              <a:gd name="connsiteY18552" fmla="*/ 1259254 h 5873374"/>
              <a:gd name="connsiteX18553" fmla="*/ 4047192 w 5252311"/>
              <a:gd name="connsiteY18553" fmla="*/ 1258049 h 5873374"/>
              <a:gd name="connsiteX18554" fmla="*/ 4053229 w 5252311"/>
              <a:gd name="connsiteY18554" fmla="*/ 1251292 h 5873374"/>
              <a:gd name="connsiteX18555" fmla="*/ 3587957 w 5252311"/>
              <a:gd name="connsiteY18555" fmla="*/ 1246371 h 5873374"/>
              <a:gd name="connsiteX18556" fmla="*/ 3589228 w 5252311"/>
              <a:gd name="connsiteY18556" fmla="*/ 1249929 h 5873374"/>
              <a:gd name="connsiteX18557" fmla="*/ 3583509 w 5252311"/>
              <a:gd name="connsiteY18557" fmla="*/ 1253234 h 5873374"/>
              <a:gd name="connsiteX18558" fmla="*/ 3582238 w 5252311"/>
              <a:gd name="connsiteY18558" fmla="*/ 1249676 h 5873374"/>
              <a:gd name="connsiteX18559" fmla="*/ 3587957 w 5252311"/>
              <a:gd name="connsiteY18559" fmla="*/ 1246371 h 5873374"/>
              <a:gd name="connsiteX18560" fmla="*/ 4517483 w 5252311"/>
              <a:gd name="connsiteY18560" fmla="*/ 1245714 h 5873374"/>
              <a:gd name="connsiteX18561" fmla="*/ 4515704 w 5252311"/>
              <a:gd name="connsiteY18561" fmla="*/ 1257410 h 5873374"/>
              <a:gd name="connsiteX18562" fmla="*/ 4511511 w 5252311"/>
              <a:gd name="connsiteY18562" fmla="*/ 1255504 h 5873374"/>
              <a:gd name="connsiteX18563" fmla="*/ 4517483 w 5252311"/>
              <a:gd name="connsiteY18563" fmla="*/ 1245714 h 5873374"/>
              <a:gd name="connsiteX18564" fmla="*/ 3599967 w 5252311"/>
              <a:gd name="connsiteY18564" fmla="*/ 1243715 h 5873374"/>
              <a:gd name="connsiteX18565" fmla="*/ 3601619 w 5252311"/>
              <a:gd name="connsiteY18565" fmla="*/ 1248277 h 5873374"/>
              <a:gd name="connsiteX18566" fmla="*/ 3596091 w 5252311"/>
              <a:gd name="connsiteY18566" fmla="*/ 1255075 h 5873374"/>
              <a:gd name="connsiteX18567" fmla="*/ 3594693 w 5252311"/>
              <a:gd name="connsiteY18567" fmla="*/ 1250120 h 5873374"/>
              <a:gd name="connsiteX18568" fmla="*/ 3599967 w 5252311"/>
              <a:gd name="connsiteY18568" fmla="*/ 1243715 h 5873374"/>
              <a:gd name="connsiteX18569" fmla="*/ 4147147 w 5252311"/>
              <a:gd name="connsiteY18569" fmla="*/ 1232491 h 5873374"/>
              <a:gd name="connsiteX18570" fmla="*/ 4144987 w 5252311"/>
              <a:gd name="connsiteY18570" fmla="*/ 1234525 h 5873374"/>
              <a:gd name="connsiteX18571" fmla="*/ 4140475 w 5252311"/>
              <a:gd name="connsiteY18571" fmla="*/ 1232618 h 5873374"/>
              <a:gd name="connsiteX18572" fmla="*/ 4147147 w 5252311"/>
              <a:gd name="connsiteY18572" fmla="*/ 1232491 h 5873374"/>
              <a:gd name="connsiteX18573" fmla="*/ 3854152 w 5252311"/>
              <a:gd name="connsiteY18573" fmla="*/ 1232489 h 5873374"/>
              <a:gd name="connsiteX18574" fmla="*/ 3843342 w 5252311"/>
              <a:gd name="connsiteY18574" fmla="*/ 1236707 h 5873374"/>
              <a:gd name="connsiteX18575" fmla="*/ 3829871 w 5252311"/>
              <a:gd name="connsiteY18575" fmla="*/ 1244970 h 5873374"/>
              <a:gd name="connsiteX18576" fmla="*/ 3822372 w 5252311"/>
              <a:gd name="connsiteY18576" fmla="*/ 1249104 h 5873374"/>
              <a:gd name="connsiteX18577" fmla="*/ 3817098 w 5252311"/>
              <a:gd name="connsiteY18577" fmla="*/ 1254506 h 5873374"/>
              <a:gd name="connsiteX18578" fmla="*/ 3814747 w 5252311"/>
              <a:gd name="connsiteY18578" fmla="*/ 1257239 h 5873374"/>
              <a:gd name="connsiteX18579" fmla="*/ 3810934 w 5252311"/>
              <a:gd name="connsiteY18579" fmla="*/ 1260800 h 5873374"/>
              <a:gd name="connsiteX18580" fmla="*/ 3808583 w 5252311"/>
              <a:gd name="connsiteY18580" fmla="*/ 1263345 h 5873374"/>
              <a:gd name="connsiteX18581" fmla="*/ 3799941 w 5252311"/>
              <a:gd name="connsiteY18581" fmla="*/ 1269003 h 5873374"/>
              <a:gd name="connsiteX18582" fmla="*/ 3786724 w 5252311"/>
              <a:gd name="connsiteY18582" fmla="*/ 1284831 h 5873374"/>
              <a:gd name="connsiteX18583" fmla="*/ 3778908 w 5252311"/>
              <a:gd name="connsiteY18583" fmla="*/ 1295765 h 5873374"/>
              <a:gd name="connsiteX18584" fmla="*/ 3789011 w 5252311"/>
              <a:gd name="connsiteY18584" fmla="*/ 1293353 h 5873374"/>
              <a:gd name="connsiteX18585" fmla="*/ 3801530 w 5252311"/>
              <a:gd name="connsiteY18585" fmla="*/ 1292014 h 5873374"/>
              <a:gd name="connsiteX18586" fmla="*/ 3809600 w 5252311"/>
              <a:gd name="connsiteY18586" fmla="*/ 1291634 h 5873374"/>
              <a:gd name="connsiteX18587" fmla="*/ 3816336 w 5252311"/>
              <a:gd name="connsiteY18587" fmla="*/ 1280695 h 5873374"/>
              <a:gd name="connsiteX18588" fmla="*/ 3829044 w 5252311"/>
              <a:gd name="connsiteY18588" fmla="*/ 1268875 h 5873374"/>
              <a:gd name="connsiteX18589" fmla="*/ 3836479 w 5252311"/>
              <a:gd name="connsiteY18589" fmla="*/ 1257175 h 5873374"/>
              <a:gd name="connsiteX18590" fmla="*/ 3843850 w 5252311"/>
              <a:gd name="connsiteY18590" fmla="*/ 1247579 h 5873374"/>
              <a:gd name="connsiteX18591" fmla="*/ 3850332 w 5252311"/>
              <a:gd name="connsiteY18591" fmla="*/ 1237470 h 5873374"/>
              <a:gd name="connsiteX18592" fmla="*/ 3854152 w 5252311"/>
              <a:gd name="connsiteY18592" fmla="*/ 1232489 h 5873374"/>
              <a:gd name="connsiteX18593" fmla="*/ 3967253 w 5252311"/>
              <a:gd name="connsiteY18593" fmla="*/ 1232076 h 5873374"/>
              <a:gd name="connsiteX18594" fmla="*/ 3962869 w 5252311"/>
              <a:gd name="connsiteY18594" fmla="*/ 1234800 h 5873374"/>
              <a:gd name="connsiteX18595" fmla="*/ 3956451 w 5252311"/>
              <a:gd name="connsiteY18595" fmla="*/ 1240778 h 5873374"/>
              <a:gd name="connsiteX18596" fmla="*/ 3964012 w 5252311"/>
              <a:gd name="connsiteY18596" fmla="*/ 1236456 h 5873374"/>
              <a:gd name="connsiteX18597" fmla="*/ 3967253 w 5252311"/>
              <a:gd name="connsiteY18597" fmla="*/ 1232076 h 5873374"/>
              <a:gd name="connsiteX18598" fmla="*/ 3997627 w 5252311"/>
              <a:gd name="connsiteY18598" fmla="*/ 1226732 h 5873374"/>
              <a:gd name="connsiteX18599" fmla="*/ 3991273 w 5252311"/>
              <a:gd name="connsiteY18599" fmla="*/ 1228825 h 5873374"/>
              <a:gd name="connsiteX18600" fmla="*/ 3993116 w 5252311"/>
              <a:gd name="connsiteY18600" fmla="*/ 1230987 h 5873374"/>
              <a:gd name="connsiteX18601" fmla="*/ 3997627 w 5252311"/>
              <a:gd name="connsiteY18601" fmla="*/ 1226732 h 5873374"/>
              <a:gd name="connsiteX18602" fmla="*/ 3625385 w 5252311"/>
              <a:gd name="connsiteY18602" fmla="*/ 1222403 h 5873374"/>
              <a:gd name="connsiteX18603" fmla="*/ 3616616 w 5252311"/>
              <a:gd name="connsiteY18603" fmla="*/ 1231242 h 5873374"/>
              <a:gd name="connsiteX18604" fmla="*/ 3605051 w 5252311"/>
              <a:gd name="connsiteY18604" fmla="*/ 1239945 h 5873374"/>
              <a:gd name="connsiteX18605" fmla="*/ 3616934 w 5252311"/>
              <a:gd name="connsiteY18605" fmla="*/ 1223293 h 5873374"/>
              <a:gd name="connsiteX18606" fmla="*/ 3588752 w 5252311"/>
              <a:gd name="connsiteY18606" fmla="*/ 1222312 h 5873374"/>
              <a:gd name="connsiteX18607" fmla="*/ 3582747 w 5252311"/>
              <a:gd name="connsiteY18607" fmla="*/ 1234928 h 5873374"/>
              <a:gd name="connsiteX18608" fmla="*/ 3574995 w 5252311"/>
              <a:gd name="connsiteY18608" fmla="*/ 1245862 h 5873374"/>
              <a:gd name="connsiteX18609" fmla="*/ 3570801 w 5252311"/>
              <a:gd name="connsiteY18609" fmla="*/ 1252409 h 5873374"/>
              <a:gd name="connsiteX18610" fmla="*/ 3555105 w 5252311"/>
              <a:gd name="connsiteY18610" fmla="*/ 1271864 h 5873374"/>
              <a:gd name="connsiteX18611" fmla="*/ 3538394 w 5252311"/>
              <a:gd name="connsiteY18611" fmla="*/ 1286739 h 5873374"/>
              <a:gd name="connsiteX18612" fmla="*/ 3578363 w 5252311"/>
              <a:gd name="connsiteY18612" fmla="*/ 1227048 h 5873374"/>
              <a:gd name="connsiteX18613" fmla="*/ 3588752 w 5252311"/>
              <a:gd name="connsiteY18613" fmla="*/ 1222312 h 5873374"/>
              <a:gd name="connsiteX18614" fmla="*/ 3855479 w 5252311"/>
              <a:gd name="connsiteY18614" fmla="*/ 1219164 h 5873374"/>
              <a:gd name="connsiteX18615" fmla="*/ 3851793 w 5252311"/>
              <a:gd name="connsiteY18615" fmla="*/ 1224631 h 5873374"/>
              <a:gd name="connsiteX18616" fmla="*/ 3855225 w 5252311"/>
              <a:gd name="connsiteY18616" fmla="*/ 1226154 h 5873374"/>
              <a:gd name="connsiteX18617" fmla="*/ 3858910 w 5252311"/>
              <a:gd name="connsiteY18617" fmla="*/ 1220687 h 5873374"/>
              <a:gd name="connsiteX18618" fmla="*/ 3855479 w 5252311"/>
              <a:gd name="connsiteY18618" fmla="*/ 1219164 h 5873374"/>
              <a:gd name="connsiteX18619" fmla="*/ 3476374 w 5252311"/>
              <a:gd name="connsiteY18619" fmla="*/ 1214204 h 5873374"/>
              <a:gd name="connsiteX18620" fmla="*/ 3479742 w 5252311"/>
              <a:gd name="connsiteY18620" fmla="*/ 1217831 h 5873374"/>
              <a:gd name="connsiteX18621" fmla="*/ 3476120 w 5252311"/>
              <a:gd name="connsiteY18621" fmla="*/ 1221195 h 5873374"/>
              <a:gd name="connsiteX18622" fmla="*/ 3472752 w 5252311"/>
              <a:gd name="connsiteY18622" fmla="*/ 1217573 h 5873374"/>
              <a:gd name="connsiteX18623" fmla="*/ 3476374 w 5252311"/>
              <a:gd name="connsiteY18623" fmla="*/ 1214204 h 5873374"/>
              <a:gd name="connsiteX18624" fmla="*/ 3392686 w 5252311"/>
              <a:gd name="connsiteY18624" fmla="*/ 1207654 h 5873374"/>
              <a:gd name="connsiteX18625" fmla="*/ 3393957 w 5252311"/>
              <a:gd name="connsiteY18625" fmla="*/ 1211217 h 5873374"/>
              <a:gd name="connsiteX18626" fmla="*/ 3388238 w 5252311"/>
              <a:gd name="connsiteY18626" fmla="*/ 1214520 h 5873374"/>
              <a:gd name="connsiteX18627" fmla="*/ 3386967 w 5252311"/>
              <a:gd name="connsiteY18627" fmla="*/ 1210964 h 5873374"/>
              <a:gd name="connsiteX18628" fmla="*/ 3392686 w 5252311"/>
              <a:gd name="connsiteY18628" fmla="*/ 1207654 h 5873374"/>
              <a:gd name="connsiteX18629" fmla="*/ 3612930 w 5252311"/>
              <a:gd name="connsiteY18629" fmla="*/ 1206513 h 5873374"/>
              <a:gd name="connsiteX18630" fmla="*/ 3608419 w 5252311"/>
              <a:gd name="connsiteY18630" fmla="*/ 1214584 h 5873374"/>
              <a:gd name="connsiteX18631" fmla="*/ 3606385 w 5252311"/>
              <a:gd name="connsiteY18631" fmla="*/ 1212424 h 5873374"/>
              <a:gd name="connsiteX18632" fmla="*/ 3612930 w 5252311"/>
              <a:gd name="connsiteY18632" fmla="*/ 1206513 h 5873374"/>
              <a:gd name="connsiteX18633" fmla="*/ 3365521 w 5252311"/>
              <a:gd name="connsiteY18633" fmla="*/ 1203332 h 5873374"/>
              <a:gd name="connsiteX18634" fmla="*/ 3366124 w 5252311"/>
              <a:gd name="connsiteY18634" fmla="*/ 1206704 h 5873374"/>
              <a:gd name="connsiteX18635" fmla="*/ 3357864 w 5252311"/>
              <a:gd name="connsiteY18635" fmla="*/ 1209943 h 5873374"/>
              <a:gd name="connsiteX18636" fmla="*/ 3357292 w 5252311"/>
              <a:gd name="connsiteY18636" fmla="*/ 1206448 h 5873374"/>
              <a:gd name="connsiteX18637" fmla="*/ 3365521 w 5252311"/>
              <a:gd name="connsiteY18637" fmla="*/ 1203332 h 5873374"/>
              <a:gd name="connsiteX18638" fmla="*/ 3736779 w 5252311"/>
              <a:gd name="connsiteY18638" fmla="*/ 1202573 h 5873374"/>
              <a:gd name="connsiteX18639" fmla="*/ 3737668 w 5252311"/>
              <a:gd name="connsiteY18639" fmla="*/ 1207847 h 5873374"/>
              <a:gd name="connsiteX18640" fmla="*/ 3732585 w 5252311"/>
              <a:gd name="connsiteY18640" fmla="*/ 1212932 h 5873374"/>
              <a:gd name="connsiteX18641" fmla="*/ 3731695 w 5252311"/>
              <a:gd name="connsiteY18641" fmla="*/ 1207654 h 5873374"/>
              <a:gd name="connsiteX18642" fmla="*/ 3736779 w 5252311"/>
              <a:gd name="connsiteY18642" fmla="*/ 1202573 h 5873374"/>
              <a:gd name="connsiteX18643" fmla="*/ 4066827 w 5252311"/>
              <a:gd name="connsiteY18643" fmla="*/ 1201106 h 5873374"/>
              <a:gd name="connsiteX18644" fmla="*/ 4056152 w 5252311"/>
              <a:gd name="connsiteY18644" fmla="*/ 1205816 h 5873374"/>
              <a:gd name="connsiteX18645" fmla="*/ 4049988 w 5252311"/>
              <a:gd name="connsiteY18645" fmla="*/ 1220879 h 5873374"/>
              <a:gd name="connsiteX18646" fmla="*/ 4066827 w 5252311"/>
              <a:gd name="connsiteY18646" fmla="*/ 1201106 h 5873374"/>
              <a:gd name="connsiteX18647" fmla="*/ 3719176 w 5252311"/>
              <a:gd name="connsiteY18647" fmla="*/ 1200156 h 5873374"/>
              <a:gd name="connsiteX18648" fmla="*/ 3722608 w 5252311"/>
              <a:gd name="connsiteY18648" fmla="*/ 1201867 h 5873374"/>
              <a:gd name="connsiteX18649" fmla="*/ 3718986 w 5252311"/>
              <a:gd name="connsiteY18649" fmla="*/ 1205432 h 5873374"/>
              <a:gd name="connsiteX18650" fmla="*/ 3715554 w 5252311"/>
              <a:gd name="connsiteY18650" fmla="*/ 1203717 h 5873374"/>
              <a:gd name="connsiteX18651" fmla="*/ 3719176 w 5252311"/>
              <a:gd name="connsiteY18651" fmla="*/ 1200156 h 5873374"/>
              <a:gd name="connsiteX18652" fmla="*/ 3333335 w 5252311"/>
              <a:gd name="connsiteY18652" fmla="*/ 1198501 h 5873374"/>
              <a:gd name="connsiteX18653" fmla="*/ 3334606 w 5252311"/>
              <a:gd name="connsiteY18653" fmla="*/ 1202064 h 5873374"/>
              <a:gd name="connsiteX18654" fmla="*/ 3328887 w 5252311"/>
              <a:gd name="connsiteY18654" fmla="*/ 1205365 h 5873374"/>
              <a:gd name="connsiteX18655" fmla="*/ 3327616 w 5252311"/>
              <a:gd name="connsiteY18655" fmla="*/ 1201808 h 5873374"/>
              <a:gd name="connsiteX18656" fmla="*/ 3333335 w 5252311"/>
              <a:gd name="connsiteY18656" fmla="*/ 1198501 h 5873374"/>
              <a:gd name="connsiteX18657" fmla="*/ 3888141 w 5252311"/>
              <a:gd name="connsiteY18657" fmla="*/ 1189791 h 5873374"/>
              <a:gd name="connsiteX18658" fmla="*/ 3882866 w 5252311"/>
              <a:gd name="connsiteY18658" fmla="*/ 1190302 h 5873374"/>
              <a:gd name="connsiteX18659" fmla="*/ 3877338 w 5252311"/>
              <a:gd name="connsiteY18659" fmla="*/ 1197802 h 5873374"/>
              <a:gd name="connsiteX18660" fmla="*/ 3882612 w 5252311"/>
              <a:gd name="connsiteY18660" fmla="*/ 1197294 h 5873374"/>
              <a:gd name="connsiteX18661" fmla="*/ 3888141 w 5252311"/>
              <a:gd name="connsiteY18661" fmla="*/ 1189791 h 5873374"/>
              <a:gd name="connsiteX18662" fmla="*/ 3760353 w 5252311"/>
              <a:gd name="connsiteY18662" fmla="*/ 1189349 h 5873374"/>
              <a:gd name="connsiteX18663" fmla="*/ 3763403 w 5252311"/>
              <a:gd name="connsiteY18663" fmla="*/ 1192971 h 5873374"/>
              <a:gd name="connsiteX18664" fmla="*/ 3758065 w 5252311"/>
              <a:gd name="connsiteY18664" fmla="*/ 1194369 h 5873374"/>
              <a:gd name="connsiteX18665" fmla="*/ 3760353 w 5252311"/>
              <a:gd name="connsiteY18665" fmla="*/ 1189349 h 5873374"/>
              <a:gd name="connsiteX18666" fmla="*/ 4037176 w 5252311"/>
              <a:gd name="connsiteY18666" fmla="*/ 1189072 h 5873374"/>
              <a:gd name="connsiteX18667" fmla="*/ 4031687 w 5252311"/>
              <a:gd name="connsiteY18667" fmla="*/ 1191132 h 5873374"/>
              <a:gd name="connsiteX18668" fmla="*/ 4018406 w 5252311"/>
              <a:gd name="connsiteY18668" fmla="*/ 1198630 h 5873374"/>
              <a:gd name="connsiteX18669" fmla="*/ 4014022 w 5252311"/>
              <a:gd name="connsiteY18669" fmla="*/ 1203587 h 5873374"/>
              <a:gd name="connsiteX18670" fmla="*/ 4006714 w 5252311"/>
              <a:gd name="connsiteY18670" fmla="*/ 1212232 h 5873374"/>
              <a:gd name="connsiteX18671" fmla="*/ 4004617 w 5252311"/>
              <a:gd name="connsiteY18671" fmla="*/ 1222722 h 5873374"/>
              <a:gd name="connsiteX18672" fmla="*/ 4021838 w 5252311"/>
              <a:gd name="connsiteY18672" fmla="*/ 1208613 h 5873374"/>
              <a:gd name="connsiteX18673" fmla="*/ 4037176 w 5252311"/>
              <a:gd name="connsiteY18673" fmla="*/ 1189072 h 5873374"/>
              <a:gd name="connsiteX18674" fmla="*/ 4138314 w 5252311"/>
              <a:gd name="connsiteY18674" fmla="*/ 1185470 h 5873374"/>
              <a:gd name="connsiteX18675" fmla="*/ 4132659 w 5252311"/>
              <a:gd name="connsiteY18675" fmla="*/ 1190556 h 5873374"/>
              <a:gd name="connsiteX18676" fmla="*/ 4131769 w 5252311"/>
              <a:gd name="connsiteY18676" fmla="*/ 1195768 h 5873374"/>
              <a:gd name="connsiteX18677" fmla="*/ 4137425 w 5252311"/>
              <a:gd name="connsiteY18677" fmla="*/ 1190682 h 5873374"/>
              <a:gd name="connsiteX18678" fmla="*/ 4138314 w 5252311"/>
              <a:gd name="connsiteY18678" fmla="*/ 1185470 h 5873374"/>
              <a:gd name="connsiteX18679" fmla="*/ 4106264 w 5252311"/>
              <a:gd name="connsiteY18679" fmla="*/ 1181393 h 5873374"/>
              <a:gd name="connsiteX18680" fmla="*/ 4095295 w 5252311"/>
              <a:gd name="connsiteY18680" fmla="*/ 1191634 h 5873374"/>
              <a:gd name="connsiteX18681" fmla="*/ 4090783 w 5252311"/>
              <a:gd name="connsiteY18681" fmla="*/ 1208356 h 5873374"/>
              <a:gd name="connsiteX18682" fmla="*/ 4114803 w 5252311"/>
              <a:gd name="connsiteY18682" fmla="*/ 1184645 h 5873374"/>
              <a:gd name="connsiteX18683" fmla="*/ 4106264 w 5252311"/>
              <a:gd name="connsiteY18683" fmla="*/ 1181393 h 5873374"/>
              <a:gd name="connsiteX18684" fmla="*/ 4197300 w 5252311"/>
              <a:gd name="connsiteY18684" fmla="*/ 1180613 h 5873374"/>
              <a:gd name="connsiteX18685" fmla="*/ 4192074 w 5252311"/>
              <a:gd name="connsiteY18685" fmla="*/ 1185065 h 5873374"/>
              <a:gd name="connsiteX18686" fmla="*/ 4182034 w 5252311"/>
              <a:gd name="connsiteY18686" fmla="*/ 1190277 h 5873374"/>
              <a:gd name="connsiteX18687" fmla="*/ 4190803 w 5252311"/>
              <a:gd name="connsiteY18687" fmla="*/ 1180741 h 5873374"/>
              <a:gd name="connsiteX18688" fmla="*/ 4197300 w 5252311"/>
              <a:gd name="connsiteY18688" fmla="*/ 1180613 h 5873374"/>
              <a:gd name="connsiteX18689" fmla="*/ 4473321 w 5252311"/>
              <a:gd name="connsiteY18689" fmla="*/ 1176544 h 5873374"/>
              <a:gd name="connsiteX18690" fmla="*/ 4478531 w 5252311"/>
              <a:gd name="connsiteY18690" fmla="*/ 1178134 h 5873374"/>
              <a:gd name="connsiteX18691" fmla="*/ 4473130 w 5252311"/>
              <a:gd name="connsiteY18691" fmla="*/ 1181250 h 5873374"/>
              <a:gd name="connsiteX18692" fmla="*/ 4467920 w 5252311"/>
              <a:gd name="connsiteY18692" fmla="*/ 1179661 h 5873374"/>
              <a:gd name="connsiteX18693" fmla="*/ 4473321 w 5252311"/>
              <a:gd name="connsiteY18693" fmla="*/ 1176544 h 5873374"/>
              <a:gd name="connsiteX18694" fmla="*/ 4203321 w 5252311"/>
              <a:gd name="connsiteY18694" fmla="*/ 1166753 h 5873374"/>
              <a:gd name="connsiteX18695" fmla="*/ 4201416 w 5252311"/>
              <a:gd name="connsiteY18695" fmla="*/ 1170188 h 5873374"/>
              <a:gd name="connsiteX18696" fmla="*/ 4192518 w 5252311"/>
              <a:gd name="connsiteY18696" fmla="*/ 1173366 h 5873374"/>
              <a:gd name="connsiteX18697" fmla="*/ 4194425 w 5252311"/>
              <a:gd name="connsiteY18697" fmla="*/ 1169933 h 5873374"/>
              <a:gd name="connsiteX18698" fmla="*/ 4203321 w 5252311"/>
              <a:gd name="connsiteY18698" fmla="*/ 1166753 h 5873374"/>
              <a:gd name="connsiteX18699" fmla="*/ 3741664 w 5252311"/>
              <a:gd name="connsiteY18699" fmla="*/ 1159905 h 5873374"/>
              <a:gd name="connsiteX18700" fmla="*/ 3752537 w 5252311"/>
              <a:gd name="connsiteY18700" fmla="*/ 1161440 h 5873374"/>
              <a:gd name="connsiteX18701" fmla="*/ 3755588 w 5252311"/>
              <a:gd name="connsiteY18701" fmla="*/ 1164807 h 5873374"/>
              <a:gd name="connsiteX18702" fmla="*/ 3744150 w 5252311"/>
              <a:gd name="connsiteY18702" fmla="*/ 1165959 h 5873374"/>
              <a:gd name="connsiteX18703" fmla="*/ 3734555 w 5252311"/>
              <a:gd name="connsiteY18703" fmla="*/ 1164239 h 5873374"/>
              <a:gd name="connsiteX18704" fmla="*/ 3741664 w 5252311"/>
              <a:gd name="connsiteY18704" fmla="*/ 1159905 h 5873374"/>
              <a:gd name="connsiteX18705" fmla="*/ 4387980 w 5252311"/>
              <a:gd name="connsiteY18705" fmla="*/ 1155883 h 5873374"/>
              <a:gd name="connsiteX18706" fmla="*/ 4395352 w 5252311"/>
              <a:gd name="connsiteY18706" fmla="*/ 1156265 h 5873374"/>
              <a:gd name="connsiteX18707" fmla="*/ 4393064 w 5252311"/>
              <a:gd name="connsiteY18707" fmla="*/ 1161923 h 5873374"/>
              <a:gd name="connsiteX18708" fmla="*/ 4387980 w 5252311"/>
              <a:gd name="connsiteY18708" fmla="*/ 1155883 h 5873374"/>
              <a:gd name="connsiteX18709" fmla="*/ 4077248 w 5252311"/>
              <a:gd name="connsiteY18709" fmla="*/ 1151839 h 5873374"/>
              <a:gd name="connsiteX18710" fmla="*/ 4065683 w 5252311"/>
              <a:gd name="connsiteY18710" fmla="*/ 1155458 h 5873374"/>
              <a:gd name="connsiteX18711" fmla="*/ 4075787 w 5252311"/>
              <a:gd name="connsiteY18711" fmla="*/ 1158963 h 5873374"/>
              <a:gd name="connsiteX18712" fmla="*/ 4077248 w 5252311"/>
              <a:gd name="connsiteY18712" fmla="*/ 1151839 h 5873374"/>
              <a:gd name="connsiteX18713" fmla="*/ 4115375 w 5252311"/>
              <a:gd name="connsiteY18713" fmla="*/ 1149488 h 5873374"/>
              <a:gd name="connsiteX18714" fmla="*/ 4107178 w 5252311"/>
              <a:gd name="connsiteY18714" fmla="*/ 1152732 h 5873374"/>
              <a:gd name="connsiteX18715" fmla="*/ 4107750 w 5252311"/>
              <a:gd name="connsiteY18715" fmla="*/ 1156290 h 5873374"/>
              <a:gd name="connsiteX18716" fmla="*/ 4115947 w 5252311"/>
              <a:gd name="connsiteY18716" fmla="*/ 1153046 h 5873374"/>
              <a:gd name="connsiteX18717" fmla="*/ 4115375 w 5252311"/>
              <a:gd name="connsiteY18717" fmla="*/ 1149488 h 5873374"/>
              <a:gd name="connsiteX18718" fmla="*/ 3408572 w 5252311"/>
              <a:gd name="connsiteY18718" fmla="*/ 1146756 h 5873374"/>
              <a:gd name="connsiteX18719" fmla="*/ 3412003 w 5252311"/>
              <a:gd name="connsiteY18719" fmla="*/ 1148474 h 5873374"/>
              <a:gd name="connsiteX18720" fmla="*/ 3408381 w 5252311"/>
              <a:gd name="connsiteY18720" fmla="*/ 1152029 h 5873374"/>
              <a:gd name="connsiteX18721" fmla="*/ 3404950 w 5252311"/>
              <a:gd name="connsiteY18721" fmla="*/ 1150315 h 5873374"/>
              <a:gd name="connsiteX18722" fmla="*/ 3408572 w 5252311"/>
              <a:gd name="connsiteY18722" fmla="*/ 1146756 h 5873374"/>
              <a:gd name="connsiteX18723" fmla="*/ 4086716 w 5252311"/>
              <a:gd name="connsiteY18723" fmla="*/ 1141475 h 5873374"/>
              <a:gd name="connsiteX18724" fmla="*/ 4079409 w 5252311"/>
              <a:gd name="connsiteY18724" fmla="*/ 1144717 h 5873374"/>
              <a:gd name="connsiteX18725" fmla="*/ 4084365 w 5252311"/>
              <a:gd name="connsiteY18725" fmla="*/ 1148410 h 5873374"/>
              <a:gd name="connsiteX18726" fmla="*/ 4091673 w 5252311"/>
              <a:gd name="connsiteY18726" fmla="*/ 1145161 h 5873374"/>
              <a:gd name="connsiteX18727" fmla="*/ 4086716 w 5252311"/>
              <a:gd name="connsiteY18727" fmla="*/ 1141475 h 5873374"/>
              <a:gd name="connsiteX18728" fmla="*/ 4961213 w 5252311"/>
              <a:gd name="connsiteY18728" fmla="*/ 1134488 h 5873374"/>
              <a:gd name="connsiteX18729" fmla="*/ 4957337 w 5252311"/>
              <a:gd name="connsiteY18729" fmla="*/ 1144911 h 5873374"/>
              <a:gd name="connsiteX18730" fmla="*/ 4960450 w 5252311"/>
              <a:gd name="connsiteY18730" fmla="*/ 1155593 h 5873374"/>
              <a:gd name="connsiteX18731" fmla="*/ 4964328 w 5252311"/>
              <a:gd name="connsiteY18731" fmla="*/ 1145161 h 5873374"/>
              <a:gd name="connsiteX18732" fmla="*/ 4961213 w 5252311"/>
              <a:gd name="connsiteY18732" fmla="*/ 1134488 h 5873374"/>
              <a:gd name="connsiteX18733" fmla="*/ 4054881 w 5252311"/>
              <a:gd name="connsiteY18733" fmla="*/ 1133790 h 5873374"/>
              <a:gd name="connsiteX18734" fmla="*/ 4048526 w 5252311"/>
              <a:gd name="connsiteY18734" fmla="*/ 1139697 h 5873374"/>
              <a:gd name="connsiteX18735" fmla="*/ 4051576 w 5252311"/>
              <a:gd name="connsiteY18735" fmla="*/ 1142940 h 5873374"/>
              <a:gd name="connsiteX18736" fmla="*/ 4057931 w 5252311"/>
              <a:gd name="connsiteY18736" fmla="*/ 1137027 h 5873374"/>
              <a:gd name="connsiteX18737" fmla="*/ 4054881 w 5252311"/>
              <a:gd name="connsiteY18737" fmla="*/ 1133790 h 5873374"/>
              <a:gd name="connsiteX18738" fmla="*/ 3423314 w 5252311"/>
              <a:gd name="connsiteY18738" fmla="*/ 1128003 h 5873374"/>
              <a:gd name="connsiteX18739" fmla="*/ 3426682 w 5252311"/>
              <a:gd name="connsiteY18739" fmla="*/ 1131626 h 5873374"/>
              <a:gd name="connsiteX18740" fmla="*/ 3423060 w 5252311"/>
              <a:gd name="connsiteY18740" fmla="*/ 1134995 h 5873374"/>
              <a:gd name="connsiteX18741" fmla="*/ 3419692 w 5252311"/>
              <a:gd name="connsiteY18741" fmla="*/ 1131373 h 5873374"/>
              <a:gd name="connsiteX18742" fmla="*/ 3423314 w 5252311"/>
              <a:gd name="connsiteY18742" fmla="*/ 1128003 h 5873374"/>
              <a:gd name="connsiteX18743" fmla="*/ 3432131 w 5252311"/>
              <a:gd name="connsiteY18743" fmla="*/ 1118054 h 5873374"/>
              <a:gd name="connsiteX18744" fmla="*/ 3435705 w 5252311"/>
              <a:gd name="connsiteY18744" fmla="*/ 1121392 h 5873374"/>
              <a:gd name="connsiteX18745" fmla="*/ 3433926 w 5252311"/>
              <a:gd name="connsiteY18745" fmla="*/ 1126601 h 5873374"/>
              <a:gd name="connsiteX18746" fmla="*/ 3430558 w 5252311"/>
              <a:gd name="connsiteY18746" fmla="*/ 1123297 h 5873374"/>
              <a:gd name="connsiteX18747" fmla="*/ 3432131 w 5252311"/>
              <a:gd name="connsiteY18747" fmla="*/ 1118054 h 5873374"/>
              <a:gd name="connsiteX18748" fmla="*/ 4156488 w 5252311"/>
              <a:gd name="connsiteY18748" fmla="*/ 1109651 h 5873374"/>
              <a:gd name="connsiteX18749" fmla="*/ 4148354 w 5252311"/>
              <a:gd name="connsiteY18749" fmla="*/ 1113130 h 5873374"/>
              <a:gd name="connsiteX18750" fmla="*/ 4147782 w 5252311"/>
              <a:gd name="connsiteY18750" fmla="*/ 1119104 h 5873374"/>
              <a:gd name="connsiteX18751" fmla="*/ 4156488 w 5252311"/>
              <a:gd name="connsiteY18751" fmla="*/ 1109651 h 5873374"/>
              <a:gd name="connsiteX18752" fmla="*/ 4083762 w 5252311"/>
              <a:gd name="connsiteY18752" fmla="*/ 1106497 h 5873374"/>
              <a:gd name="connsiteX18753" fmla="*/ 4077439 w 5252311"/>
              <a:gd name="connsiteY18753" fmla="*/ 1111112 h 5873374"/>
              <a:gd name="connsiteX18754" fmla="*/ 4072927 w 5252311"/>
              <a:gd name="connsiteY18754" fmla="*/ 1119865 h 5873374"/>
              <a:gd name="connsiteX18755" fmla="*/ 4080934 w 5252311"/>
              <a:gd name="connsiteY18755" fmla="*/ 1112322 h 5873374"/>
              <a:gd name="connsiteX18756" fmla="*/ 4083762 w 5252311"/>
              <a:gd name="connsiteY18756" fmla="*/ 1106497 h 5873374"/>
              <a:gd name="connsiteX18757" fmla="*/ 3690646 w 5252311"/>
              <a:gd name="connsiteY18757" fmla="*/ 1105612 h 5873374"/>
              <a:gd name="connsiteX18758" fmla="*/ 3700876 w 5252311"/>
              <a:gd name="connsiteY18758" fmla="*/ 1109109 h 5873374"/>
              <a:gd name="connsiteX18759" fmla="*/ 3692107 w 5252311"/>
              <a:gd name="connsiteY18759" fmla="*/ 1113130 h 5873374"/>
              <a:gd name="connsiteX18760" fmla="*/ 3687023 w 5252311"/>
              <a:gd name="connsiteY18760" fmla="*/ 1117832 h 5873374"/>
              <a:gd name="connsiteX18761" fmla="*/ 3681305 w 5252311"/>
              <a:gd name="connsiteY18761" fmla="*/ 1124635 h 5873374"/>
              <a:gd name="connsiteX18762" fmla="*/ 3677619 w 5252311"/>
              <a:gd name="connsiteY18762" fmla="*/ 1129778 h 5873374"/>
              <a:gd name="connsiteX18763" fmla="*/ 3672662 w 5252311"/>
              <a:gd name="connsiteY18763" fmla="*/ 1130988 h 5873374"/>
              <a:gd name="connsiteX18764" fmla="*/ 3652646 w 5252311"/>
              <a:gd name="connsiteY18764" fmla="*/ 1146246 h 5873374"/>
              <a:gd name="connsiteX18765" fmla="*/ 3636697 w 5252311"/>
              <a:gd name="connsiteY18765" fmla="*/ 1164493 h 5873374"/>
              <a:gd name="connsiteX18766" fmla="*/ 3623734 w 5252311"/>
              <a:gd name="connsiteY18766" fmla="*/ 1178220 h 5873374"/>
              <a:gd name="connsiteX18767" fmla="*/ 3608546 w 5252311"/>
              <a:gd name="connsiteY18767" fmla="*/ 1190876 h 5873374"/>
              <a:gd name="connsiteX18768" fmla="*/ 3603717 w 5252311"/>
              <a:gd name="connsiteY18768" fmla="*/ 1189349 h 5873374"/>
              <a:gd name="connsiteX18769" fmla="*/ 3649151 w 5252311"/>
              <a:gd name="connsiteY18769" fmla="*/ 1135822 h 5873374"/>
              <a:gd name="connsiteX18770" fmla="*/ 3656459 w 5252311"/>
              <a:gd name="connsiteY18770" fmla="*/ 1125015 h 5873374"/>
              <a:gd name="connsiteX18771" fmla="*/ 3663830 w 5252311"/>
              <a:gd name="connsiteY18771" fmla="*/ 1124570 h 5873374"/>
              <a:gd name="connsiteX18772" fmla="*/ 3670883 w 5252311"/>
              <a:gd name="connsiteY18772" fmla="*/ 1122538 h 5873374"/>
              <a:gd name="connsiteX18773" fmla="*/ 3690646 w 5252311"/>
              <a:gd name="connsiteY18773" fmla="*/ 1105612 h 5873374"/>
              <a:gd name="connsiteX18774" fmla="*/ 3618396 w 5252311"/>
              <a:gd name="connsiteY18774" fmla="*/ 1103516 h 5873374"/>
              <a:gd name="connsiteX18775" fmla="*/ 3613122 w 5252311"/>
              <a:gd name="connsiteY18775" fmla="*/ 1113260 h 5873374"/>
              <a:gd name="connsiteX18776" fmla="*/ 3606259 w 5252311"/>
              <a:gd name="connsiteY18776" fmla="*/ 1118148 h 5873374"/>
              <a:gd name="connsiteX18777" fmla="*/ 3618396 w 5252311"/>
              <a:gd name="connsiteY18777" fmla="*/ 1103516 h 5873374"/>
              <a:gd name="connsiteX18778" fmla="*/ 4209906 w 5252311"/>
              <a:gd name="connsiteY18778" fmla="*/ 1098076 h 5873374"/>
              <a:gd name="connsiteX18779" fmla="*/ 4202177 w 5252311"/>
              <a:gd name="connsiteY18779" fmla="*/ 1099752 h 5873374"/>
              <a:gd name="connsiteX18780" fmla="*/ 4196521 w 5252311"/>
              <a:gd name="connsiteY18780" fmla="*/ 1109542 h 5873374"/>
              <a:gd name="connsiteX18781" fmla="*/ 4204338 w 5252311"/>
              <a:gd name="connsiteY18781" fmla="*/ 1107699 h 5873374"/>
              <a:gd name="connsiteX18782" fmla="*/ 4209906 w 5252311"/>
              <a:gd name="connsiteY18782" fmla="*/ 1098076 h 5873374"/>
              <a:gd name="connsiteX18783" fmla="*/ 3798670 w 5252311"/>
              <a:gd name="connsiteY18783" fmla="*/ 1096096 h 5873374"/>
              <a:gd name="connsiteX18784" fmla="*/ 3805342 w 5252311"/>
              <a:gd name="connsiteY18784" fmla="*/ 1101091 h 5873374"/>
              <a:gd name="connsiteX18785" fmla="*/ 3801402 w 5252311"/>
              <a:gd name="connsiteY18785" fmla="*/ 1107448 h 5873374"/>
              <a:gd name="connsiteX18786" fmla="*/ 3792824 w 5252311"/>
              <a:gd name="connsiteY18786" fmla="*/ 1105731 h 5873374"/>
              <a:gd name="connsiteX18787" fmla="*/ 3796637 w 5252311"/>
              <a:gd name="connsiteY18787" fmla="*/ 1102870 h 5873374"/>
              <a:gd name="connsiteX18788" fmla="*/ 3798289 w 5252311"/>
              <a:gd name="connsiteY18788" fmla="*/ 1099440 h 5873374"/>
              <a:gd name="connsiteX18789" fmla="*/ 3798670 w 5252311"/>
              <a:gd name="connsiteY18789" fmla="*/ 1096096 h 5873374"/>
              <a:gd name="connsiteX18790" fmla="*/ 3549800 w 5252311"/>
              <a:gd name="connsiteY18790" fmla="*/ 1094381 h 5873374"/>
              <a:gd name="connsiteX18791" fmla="*/ 3550658 w 5252311"/>
              <a:gd name="connsiteY18791" fmla="*/ 1098562 h 5873374"/>
              <a:gd name="connsiteX18792" fmla="*/ 3537821 w 5252311"/>
              <a:gd name="connsiteY18792" fmla="*/ 1118086 h 5873374"/>
              <a:gd name="connsiteX18793" fmla="*/ 3545129 w 5252311"/>
              <a:gd name="connsiteY18793" fmla="*/ 1099069 h 5873374"/>
              <a:gd name="connsiteX18794" fmla="*/ 3549800 w 5252311"/>
              <a:gd name="connsiteY18794" fmla="*/ 1094381 h 5873374"/>
              <a:gd name="connsiteX18795" fmla="*/ 4254473 w 5252311"/>
              <a:gd name="connsiteY18795" fmla="*/ 1094285 h 5873374"/>
              <a:gd name="connsiteX18796" fmla="*/ 4264832 w 5252311"/>
              <a:gd name="connsiteY18796" fmla="*/ 1094858 h 5873374"/>
              <a:gd name="connsiteX18797" fmla="*/ 4258223 w 5252311"/>
              <a:gd name="connsiteY18797" fmla="*/ 1098290 h 5873374"/>
              <a:gd name="connsiteX18798" fmla="*/ 4254473 w 5252311"/>
              <a:gd name="connsiteY18798" fmla="*/ 1094285 h 5873374"/>
              <a:gd name="connsiteX18799" fmla="*/ 4133549 w 5252311"/>
              <a:gd name="connsiteY18799" fmla="*/ 1094266 h 5873374"/>
              <a:gd name="connsiteX18800" fmla="*/ 4121094 w 5252311"/>
              <a:gd name="connsiteY18800" fmla="*/ 1107678 h 5873374"/>
              <a:gd name="connsiteX18801" fmla="*/ 4114485 w 5252311"/>
              <a:gd name="connsiteY18801" fmla="*/ 1110987 h 5873374"/>
              <a:gd name="connsiteX18802" fmla="*/ 4103047 w 5252311"/>
              <a:gd name="connsiteY18802" fmla="*/ 1121011 h 5873374"/>
              <a:gd name="connsiteX18803" fmla="*/ 4097074 w 5252311"/>
              <a:gd name="connsiteY18803" fmla="*/ 1131305 h 5873374"/>
              <a:gd name="connsiteX18804" fmla="*/ 4093833 w 5252311"/>
              <a:gd name="connsiteY18804" fmla="*/ 1134678 h 5873374"/>
              <a:gd name="connsiteX18805" fmla="*/ 4105526 w 5252311"/>
              <a:gd name="connsiteY18805" fmla="*/ 1129847 h 5873374"/>
              <a:gd name="connsiteX18806" fmla="*/ 4110228 w 5252311"/>
              <a:gd name="connsiteY18806" fmla="*/ 1117707 h 5873374"/>
              <a:gd name="connsiteX18807" fmla="*/ 4115629 w 5252311"/>
              <a:gd name="connsiteY18807" fmla="*/ 1114406 h 5873374"/>
              <a:gd name="connsiteX18808" fmla="*/ 4125478 w 5252311"/>
              <a:gd name="connsiteY18808" fmla="*/ 1108696 h 5873374"/>
              <a:gd name="connsiteX18809" fmla="*/ 4133549 w 5252311"/>
              <a:gd name="connsiteY18809" fmla="*/ 1098651 h 5873374"/>
              <a:gd name="connsiteX18810" fmla="*/ 4133549 w 5252311"/>
              <a:gd name="connsiteY18810" fmla="*/ 1094266 h 5873374"/>
              <a:gd name="connsiteX18811" fmla="*/ 4171040 w 5252311"/>
              <a:gd name="connsiteY18811" fmla="*/ 1092424 h 5873374"/>
              <a:gd name="connsiteX18812" fmla="*/ 4162779 w 5252311"/>
              <a:gd name="connsiteY18812" fmla="*/ 1097889 h 5873374"/>
              <a:gd name="connsiteX18813" fmla="*/ 4172692 w 5252311"/>
              <a:gd name="connsiteY18813" fmla="*/ 1096872 h 5873374"/>
              <a:gd name="connsiteX18814" fmla="*/ 4171040 w 5252311"/>
              <a:gd name="connsiteY18814" fmla="*/ 1092424 h 5873374"/>
              <a:gd name="connsiteX18815" fmla="*/ 4203750 w 5252311"/>
              <a:gd name="connsiteY18815" fmla="*/ 1092234 h 5873374"/>
              <a:gd name="connsiteX18816" fmla="*/ 4213742 w 5252311"/>
              <a:gd name="connsiteY18816" fmla="*/ 1092951 h 5873374"/>
              <a:gd name="connsiteX18817" fmla="*/ 4216347 w 5252311"/>
              <a:gd name="connsiteY18817" fmla="*/ 1107445 h 5873374"/>
              <a:gd name="connsiteX18818" fmla="*/ 4206498 w 5252311"/>
              <a:gd name="connsiteY18818" fmla="*/ 1113035 h 5873374"/>
              <a:gd name="connsiteX18819" fmla="*/ 4208659 w 5252311"/>
              <a:gd name="connsiteY18819" fmla="*/ 1116277 h 5873374"/>
              <a:gd name="connsiteX18820" fmla="*/ 4227658 w 5252311"/>
              <a:gd name="connsiteY18820" fmla="*/ 1110814 h 5873374"/>
              <a:gd name="connsiteX18821" fmla="*/ 4237762 w 5252311"/>
              <a:gd name="connsiteY18821" fmla="*/ 1103121 h 5873374"/>
              <a:gd name="connsiteX18822" fmla="*/ 4241511 w 5252311"/>
              <a:gd name="connsiteY18822" fmla="*/ 1096383 h 5873374"/>
              <a:gd name="connsiteX18823" fmla="*/ 4244879 w 5252311"/>
              <a:gd name="connsiteY18823" fmla="*/ 1099688 h 5873374"/>
              <a:gd name="connsiteX18824" fmla="*/ 4247676 w 5252311"/>
              <a:gd name="connsiteY18824" fmla="*/ 1105029 h 5873374"/>
              <a:gd name="connsiteX18825" fmla="*/ 4254411 w 5252311"/>
              <a:gd name="connsiteY18825" fmla="*/ 1108462 h 5873374"/>
              <a:gd name="connsiteX18826" fmla="*/ 4252059 w 5252311"/>
              <a:gd name="connsiteY18826" fmla="*/ 1111195 h 5873374"/>
              <a:gd name="connsiteX18827" fmla="*/ 4215840 w 5252311"/>
              <a:gd name="connsiteY18827" fmla="*/ 1123588 h 5873374"/>
              <a:gd name="connsiteX18828" fmla="*/ 4218762 w 5252311"/>
              <a:gd name="connsiteY18828" fmla="*/ 1127402 h 5873374"/>
              <a:gd name="connsiteX18829" fmla="*/ 4223973 w 5252311"/>
              <a:gd name="connsiteY18829" fmla="*/ 1129183 h 5873374"/>
              <a:gd name="connsiteX18830" fmla="*/ 4194996 w 5252311"/>
              <a:gd name="connsiteY18830" fmla="*/ 1124224 h 5873374"/>
              <a:gd name="connsiteX18831" fmla="*/ 4174344 w 5252311"/>
              <a:gd name="connsiteY18831" fmla="*/ 1122317 h 5873374"/>
              <a:gd name="connsiteX18832" fmla="*/ 4167990 w 5252311"/>
              <a:gd name="connsiteY18832" fmla="*/ 1124859 h 5873374"/>
              <a:gd name="connsiteX18833" fmla="*/ 4186799 w 5252311"/>
              <a:gd name="connsiteY18833" fmla="*/ 1105347 h 5873374"/>
              <a:gd name="connsiteX18834" fmla="*/ 4203750 w 5252311"/>
              <a:gd name="connsiteY18834" fmla="*/ 1092234 h 5873374"/>
              <a:gd name="connsiteX18835" fmla="*/ 4106034 w 5252311"/>
              <a:gd name="connsiteY18835" fmla="*/ 1086098 h 5873374"/>
              <a:gd name="connsiteX18836" fmla="*/ 4101459 w 5252311"/>
              <a:gd name="connsiteY18836" fmla="*/ 1088993 h 5873374"/>
              <a:gd name="connsiteX18837" fmla="*/ 4096629 w 5252311"/>
              <a:gd name="connsiteY18837" fmla="*/ 1096173 h 5873374"/>
              <a:gd name="connsiteX18838" fmla="*/ 4102984 w 5252311"/>
              <a:gd name="connsiteY18838" fmla="*/ 1090263 h 5873374"/>
              <a:gd name="connsiteX18839" fmla="*/ 4106034 w 5252311"/>
              <a:gd name="connsiteY18839" fmla="*/ 1086098 h 5873374"/>
              <a:gd name="connsiteX18840" fmla="*/ 3558283 w 5252311"/>
              <a:gd name="connsiteY18840" fmla="*/ 1085464 h 5873374"/>
              <a:gd name="connsiteX18841" fmla="*/ 3561714 w 5252311"/>
              <a:gd name="connsiteY18841" fmla="*/ 1087179 h 5873374"/>
              <a:gd name="connsiteX18842" fmla="*/ 3558092 w 5252311"/>
              <a:gd name="connsiteY18842" fmla="*/ 1090739 h 5873374"/>
              <a:gd name="connsiteX18843" fmla="*/ 3554661 w 5252311"/>
              <a:gd name="connsiteY18843" fmla="*/ 1089023 h 5873374"/>
              <a:gd name="connsiteX18844" fmla="*/ 3558283 w 5252311"/>
              <a:gd name="connsiteY18844" fmla="*/ 1085464 h 5873374"/>
              <a:gd name="connsiteX18845" fmla="*/ 5050747 w 5252311"/>
              <a:gd name="connsiteY18845" fmla="*/ 1085021 h 5873374"/>
              <a:gd name="connsiteX18846" fmla="*/ 5054115 w 5252311"/>
              <a:gd name="connsiteY18846" fmla="*/ 1088454 h 5873374"/>
              <a:gd name="connsiteX18847" fmla="*/ 5050430 w 5252311"/>
              <a:gd name="connsiteY18847" fmla="*/ 1093795 h 5873374"/>
              <a:gd name="connsiteX18848" fmla="*/ 5047062 w 5252311"/>
              <a:gd name="connsiteY18848" fmla="*/ 1090361 h 5873374"/>
              <a:gd name="connsiteX18849" fmla="*/ 5050747 w 5252311"/>
              <a:gd name="connsiteY18849" fmla="*/ 1085021 h 5873374"/>
              <a:gd name="connsiteX18850" fmla="*/ 5028048 w 5252311"/>
              <a:gd name="connsiteY18850" fmla="*/ 1081217 h 5873374"/>
              <a:gd name="connsiteX18851" fmla="*/ 5040263 w 5252311"/>
              <a:gd name="connsiteY18851" fmla="*/ 1084514 h 5873374"/>
              <a:gd name="connsiteX18852" fmla="*/ 5041216 w 5252311"/>
              <a:gd name="connsiteY18852" fmla="*/ 1091887 h 5873374"/>
              <a:gd name="connsiteX18853" fmla="*/ 5031939 w 5252311"/>
              <a:gd name="connsiteY18853" fmla="*/ 1090933 h 5873374"/>
              <a:gd name="connsiteX18854" fmla="*/ 5028048 w 5252311"/>
              <a:gd name="connsiteY18854" fmla="*/ 1081217 h 5873374"/>
              <a:gd name="connsiteX18855" fmla="*/ 4148481 w 5252311"/>
              <a:gd name="connsiteY18855" fmla="*/ 1078756 h 5873374"/>
              <a:gd name="connsiteX18856" fmla="*/ 4144859 w 5252311"/>
              <a:gd name="connsiteY18856" fmla="*/ 1082316 h 5873374"/>
              <a:gd name="connsiteX18857" fmla="*/ 4148291 w 5252311"/>
              <a:gd name="connsiteY18857" fmla="*/ 1084035 h 5873374"/>
              <a:gd name="connsiteX18858" fmla="*/ 4151913 w 5252311"/>
              <a:gd name="connsiteY18858" fmla="*/ 1080476 h 5873374"/>
              <a:gd name="connsiteX18859" fmla="*/ 4148481 w 5252311"/>
              <a:gd name="connsiteY18859" fmla="*/ 1078756 h 5873374"/>
              <a:gd name="connsiteX18860" fmla="*/ 3509417 w 5252311"/>
              <a:gd name="connsiteY18860" fmla="*/ 1078410 h 5873374"/>
              <a:gd name="connsiteX18861" fmla="*/ 3512785 w 5252311"/>
              <a:gd name="connsiteY18861" fmla="*/ 1082225 h 5873374"/>
              <a:gd name="connsiteX18862" fmla="*/ 3509226 w 5252311"/>
              <a:gd name="connsiteY18862" fmla="*/ 1083689 h 5873374"/>
              <a:gd name="connsiteX18863" fmla="*/ 3505858 w 5252311"/>
              <a:gd name="connsiteY18863" fmla="*/ 1079873 h 5873374"/>
              <a:gd name="connsiteX18864" fmla="*/ 3509417 w 5252311"/>
              <a:gd name="connsiteY18864" fmla="*/ 1078410 h 5873374"/>
              <a:gd name="connsiteX18865" fmla="*/ 3744371 w 5252311"/>
              <a:gd name="connsiteY18865" fmla="*/ 1078378 h 5873374"/>
              <a:gd name="connsiteX18866" fmla="*/ 3748152 w 5252311"/>
              <a:gd name="connsiteY18866" fmla="*/ 1080246 h 5873374"/>
              <a:gd name="connsiteX18867" fmla="*/ 3733283 w 5252311"/>
              <a:gd name="connsiteY18867" fmla="*/ 1083040 h 5873374"/>
              <a:gd name="connsiteX18868" fmla="*/ 3735253 w 5252311"/>
              <a:gd name="connsiteY18868" fmla="*/ 1078463 h 5873374"/>
              <a:gd name="connsiteX18869" fmla="*/ 3744371 w 5252311"/>
              <a:gd name="connsiteY18869" fmla="*/ 1078378 h 5873374"/>
              <a:gd name="connsiteX18870" fmla="*/ 4185782 w 5252311"/>
              <a:gd name="connsiteY18870" fmla="*/ 1077105 h 5873374"/>
              <a:gd name="connsiteX18871" fmla="*/ 4179046 w 5252311"/>
              <a:gd name="connsiteY18871" fmla="*/ 1088735 h 5873374"/>
              <a:gd name="connsiteX18872" fmla="*/ 4190675 w 5252311"/>
              <a:gd name="connsiteY18872" fmla="*/ 1078250 h 5873374"/>
              <a:gd name="connsiteX18873" fmla="*/ 4185782 w 5252311"/>
              <a:gd name="connsiteY18873" fmla="*/ 1077105 h 5873374"/>
              <a:gd name="connsiteX18874" fmla="*/ 3474468 w 5252311"/>
              <a:gd name="connsiteY18874" fmla="*/ 1073706 h 5873374"/>
              <a:gd name="connsiteX18875" fmla="*/ 3477836 w 5252311"/>
              <a:gd name="connsiteY18875" fmla="*/ 1077334 h 5873374"/>
              <a:gd name="connsiteX18876" fmla="*/ 3474214 w 5252311"/>
              <a:gd name="connsiteY18876" fmla="*/ 1080700 h 5873374"/>
              <a:gd name="connsiteX18877" fmla="*/ 3470846 w 5252311"/>
              <a:gd name="connsiteY18877" fmla="*/ 1077081 h 5873374"/>
              <a:gd name="connsiteX18878" fmla="*/ 3474468 w 5252311"/>
              <a:gd name="connsiteY18878" fmla="*/ 1073706 h 5873374"/>
              <a:gd name="connsiteX18879" fmla="*/ 3602581 w 5252311"/>
              <a:gd name="connsiteY18879" fmla="*/ 1066526 h 5873374"/>
              <a:gd name="connsiteX18880" fmla="*/ 3609499 w 5252311"/>
              <a:gd name="connsiteY18880" fmla="*/ 1066961 h 5873374"/>
              <a:gd name="connsiteX18881" fmla="*/ 3604352 w 5252311"/>
              <a:gd name="connsiteY18881" fmla="*/ 1073957 h 5873374"/>
              <a:gd name="connsiteX18882" fmla="*/ 3597426 w 5252311"/>
              <a:gd name="connsiteY18882" fmla="*/ 1070716 h 5873374"/>
              <a:gd name="connsiteX18883" fmla="*/ 3602581 w 5252311"/>
              <a:gd name="connsiteY18883" fmla="*/ 1066526 h 5873374"/>
              <a:gd name="connsiteX18884" fmla="*/ 4312489 w 5252311"/>
              <a:gd name="connsiteY18884" fmla="*/ 1065296 h 5873374"/>
              <a:gd name="connsiteX18885" fmla="*/ 4315666 w 5252311"/>
              <a:gd name="connsiteY18885" fmla="*/ 1068919 h 5873374"/>
              <a:gd name="connsiteX18886" fmla="*/ 4310074 w 5252311"/>
              <a:gd name="connsiteY18886" fmla="*/ 1072225 h 5873374"/>
              <a:gd name="connsiteX18887" fmla="*/ 4306897 w 5252311"/>
              <a:gd name="connsiteY18887" fmla="*/ 1068602 h 5873374"/>
              <a:gd name="connsiteX18888" fmla="*/ 4312489 w 5252311"/>
              <a:gd name="connsiteY18888" fmla="*/ 1065296 h 5873374"/>
              <a:gd name="connsiteX18889" fmla="*/ 3478979 w 5252311"/>
              <a:gd name="connsiteY18889" fmla="*/ 1064364 h 5873374"/>
              <a:gd name="connsiteX18890" fmla="*/ 3476819 w 5252311"/>
              <a:gd name="connsiteY18890" fmla="*/ 1066397 h 5873374"/>
              <a:gd name="connsiteX18891" fmla="*/ 3472307 w 5252311"/>
              <a:gd name="connsiteY18891" fmla="*/ 1064490 h 5873374"/>
              <a:gd name="connsiteX18892" fmla="*/ 3478979 w 5252311"/>
              <a:gd name="connsiteY18892" fmla="*/ 1064364 h 5873374"/>
              <a:gd name="connsiteX18893" fmla="*/ 4235442 w 5252311"/>
              <a:gd name="connsiteY18893" fmla="*/ 1063674 h 5873374"/>
              <a:gd name="connsiteX18894" fmla="*/ 4227340 w 5252311"/>
              <a:gd name="connsiteY18894" fmla="*/ 1064326 h 5873374"/>
              <a:gd name="connsiteX18895" fmla="*/ 4221303 w 5252311"/>
              <a:gd name="connsiteY18895" fmla="*/ 1075897 h 5873374"/>
              <a:gd name="connsiteX18896" fmla="*/ 4230963 w 5252311"/>
              <a:gd name="connsiteY18896" fmla="*/ 1071127 h 5873374"/>
              <a:gd name="connsiteX18897" fmla="*/ 4235442 w 5252311"/>
              <a:gd name="connsiteY18897" fmla="*/ 1063674 h 5873374"/>
              <a:gd name="connsiteX18898" fmla="*/ 4169451 w 5252311"/>
              <a:gd name="connsiteY18898" fmla="*/ 1061783 h 5873374"/>
              <a:gd name="connsiteX18899" fmla="*/ 4161635 w 5252311"/>
              <a:gd name="connsiteY18899" fmla="*/ 1065215 h 5873374"/>
              <a:gd name="connsiteX18900" fmla="*/ 4163541 w 5252311"/>
              <a:gd name="connsiteY18900" fmla="*/ 1070684 h 5873374"/>
              <a:gd name="connsiteX18901" fmla="*/ 4169451 w 5252311"/>
              <a:gd name="connsiteY18901" fmla="*/ 1061783 h 5873374"/>
              <a:gd name="connsiteX18902" fmla="*/ 5047317 w 5252311"/>
              <a:gd name="connsiteY18902" fmla="*/ 1060992 h 5873374"/>
              <a:gd name="connsiteX18903" fmla="*/ 5055068 w 5252311"/>
              <a:gd name="connsiteY18903" fmla="*/ 1064425 h 5873374"/>
              <a:gd name="connsiteX18904" fmla="*/ 5039690 w 5252311"/>
              <a:gd name="connsiteY18904" fmla="*/ 1081080 h 5873374"/>
              <a:gd name="connsiteX18905" fmla="*/ 5037975 w 5252311"/>
              <a:gd name="connsiteY18905" fmla="*/ 1071354 h 5873374"/>
              <a:gd name="connsiteX18906" fmla="*/ 5047317 w 5252311"/>
              <a:gd name="connsiteY18906" fmla="*/ 1060992 h 5873374"/>
              <a:gd name="connsiteX18907" fmla="*/ 4252933 w 5252311"/>
              <a:gd name="connsiteY18907" fmla="*/ 1050405 h 5873374"/>
              <a:gd name="connsiteX18908" fmla="*/ 4245133 w 5252311"/>
              <a:gd name="connsiteY18908" fmla="*/ 1050660 h 5873374"/>
              <a:gd name="connsiteX18909" fmla="*/ 4246276 w 5252311"/>
              <a:gd name="connsiteY18909" fmla="*/ 1054919 h 5873374"/>
              <a:gd name="connsiteX18910" fmla="*/ 4243290 w 5252311"/>
              <a:gd name="connsiteY18910" fmla="*/ 1069920 h 5873374"/>
              <a:gd name="connsiteX18911" fmla="*/ 4240049 w 5252311"/>
              <a:gd name="connsiteY18911" fmla="*/ 1074371 h 5873374"/>
              <a:gd name="connsiteX18912" fmla="*/ 4258159 w 5252311"/>
              <a:gd name="connsiteY18912" fmla="*/ 1056060 h 5873374"/>
              <a:gd name="connsiteX18913" fmla="*/ 4252933 w 5252311"/>
              <a:gd name="connsiteY18913" fmla="*/ 1050405 h 5873374"/>
              <a:gd name="connsiteX18914" fmla="*/ 4306136 w 5252311"/>
              <a:gd name="connsiteY18914" fmla="*/ 1044634 h 5873374"/>
              <a:gd name="connsiteX18915" fmla="*/ 4301623 w 5252311"/>
              <a:gd name="connsiteY18915" fmla="*/ 1048893 h 5873374"/>
              <a:gd name="connsiteX18916" fmla="*/ 4299717 w 5252311"/>
              <a:gd name="connsiteY18916" fmla="*/ 1046668 h 5873374"/>
              <a:gd name="connsiteX18917" fmla="*/ 4306136 w 5252311"/>
              <a:gd name="connsiteY18917" fmla="*/ 1044634 h 5873374"/>
              <a:gd name="connsiteX18918" fmla="*/ 3867172 w 5252311"/>
              <a:gd name="connsiteY18918" fmla="*/ 1042223 h 5873374"/>
              <a:gd name="connsiteX18919" fmla="*/ 3872319 w 5252311"/>
              <a:gd name="connsiteY18919" fmla="*/ 1045909 h 5873374"/>
              <a:gd name="connsiteX18920" fmla="*/ 3866917 w 5252311"/>
              <a:gd name="connsiteY18920" fmla="*/ 1049213 h 5873374"/>
              <a:gd name="connsiteX18921" fmla="*/ 3861770 w 5252311"/>
              <a:gd name="connsiteY18921" fmla="*/ 1045529 h 5873374"/>
              <a:gd name="connsiteX18922" fmla="*/ 3867172 w 5252311"/>
              <a:gd name="connsiteY18922" fmla="*/ 1042223 h 5873374"/>
              <a:gd name="connsiteX18923" fmla="*/ 4417847 w 5252311"/>
              <a:gd name="connsiteY18923" fmla="*/ 1042091 h 5873374"/>
              <a:gd name="connsiteX18924" fmla="*/ 4437608 w 5252311"/>
              <a:gd name="connsiteY18924" fmla="*/ 1048765 h 5873374"/>
              <a:gd name="connsiteX18925" fmla="*/ 4422866 w 5252311"/>
              <a:gd name="connsiteY18925" fmla="*/ 1047749 h 5873374"/>
              <a:gd name="connsiteX18926" fmla="*/ 4417847 w 5252311"/>
              <a:gd name="connsiteY18926" fmla="*/ 1042091 h 5873374"/>
              <a:gd name="connsiteX18927" fmla="*/ 3893859 w 5252311"/>
              <a:gd name="connsiteY18927" fmla="*/ 1032622 h 5873374"/>
              <a:gd name="connsiteX18928" fmla="*/ 3897291 w 5252311"/>
              <a:gd name="connsiteY18928" fmla="*/ 1034338 h 5873374"/>
              <a:gd name="connsiteX18929" fmla="*/ 3893669 w 5252311"/>
              <a:gd name="connsiteY18929" fmla="*/ 1037898 h 5873374"/>
              <a:gd name="connsiteX18930" fmla="*/ 3890238 w 5252311"/>
              <a:gd name="connsiteY18930" fmla="*/ 1036182 h 5873374"/>
              <a:gd name="connsiteX18931" fmla="*/ 3893859 w 5252311"/>
              <a:gd name="connsiteY18931" fmla="*/ 1032622 h 5873374"/>
              <a:gd name="connsiteX18932" fmla="*/ 4417529 w 5252311"/>
              <a:gd name="connsiteY18932" fmla="*/ 1028804 h 5873374"/>
              <a:gd name="connsiteX18933" fmla="*/ 4413335 w 5252311"/>
              <a:gd name="connsiteY18933" fmla="*/ 1038339 h 5873374"/>
              <a:gd name="connsiteX18934" fmla="*/ 4410158 w 5252311"/>
              <a:gd name="connsiteY18934" fmla="*/ 1033189 h 5873374"/>
              <a:gd name="connsiteX18935" fmla="*/ 4417529 w 5252311"/>
              <a:gd name="connsiteY18935" fmla="*/ 1028804 h 5873374"/>
              <a:gd name="connsiteX18936" fmla="*/ 3776684 w 5252311"/>
              <a:gd name="connsiteY18936" fmla="*/ 1028372 h 5873374"/>
              <a:gd name="connsiteX18937" fmla="*/ 3756985 w 5252311"/>
              <a:gd name="connsiteY18937" fmla="*/ 1048713 h 5873374"/>
              <a:gd name="connsiteX18938" fmla="*/ 3760226 w 5252311"/>
              <a:gd name="connsiteY18938" fmla="*/ 1037778 h 5873374"/>
              <a:gd name="connsiteX18939" fmla="*/ 3770965 w 5252311"/>
              <a:gd name="connsiteY18939" fmla="*/ 1031296 h 5873374"/>
              <a:gd name="connsiteX18940" fmla="*/ 3776684 w 5252311"/>
              <a:gd name="connsiteY18940" fmla="*/ 1028372 h 5873374"/>
              <a:gd name="connsiteX18941" fmla="*/ 4244433 w 5252311"/>
              <a:gd name="connsiteY18941" fmla="*/ 1028154 h 5873374"/>
              <a:gd name="connsiteX18942" fmla="*/ 4236046 w 5252311"/>
              <a:gd name="connsiteY18942" fmla="*/ 1031206 h 5873374"/>
              <a:gd name="connsiteX18943" fmla="*/ 4225116 w 5252311"/>
              <a:gd name="connsiteY18943" fmla="*/ 1037820 h 5873374"/>
              <a:gd name="connsiteX18944" fmla="*/ 4216474 w 5252311"/>
              <a:gd name="connsiteY18944" fmla="*/ 1044365 h 5873374"/>
              <a:gd name="connsiteX18945" fmla="*/ 4231851 w 5252311"/>
              <a:gd name="connsiteY18945" fmla="*/ 1039980 h 5873374"/>
              <a:gd name="connsiteX18946" fmla="*/ 4245069 w 5252311"/>
              <a:gd name="connsiteY18946" fmla="*/ 1030444 h 5873374"/>
              <a:gd name="connsiteX18947" fmla="*/ 4244433 w 5252311"/>
              <a:gd name="connsiteY18947" fmla="*/ 1028154 h 5873374"/>
              <a:gd name="connsiteX18948" fmla="*/ 4396177 w 5252311"/>
              <a:gd name="connsiteY18948" fmla="*/ 1026643 h 5873374"/>
              <a:gd name="connsiteX18949" fmla="*/ 4395160 w 5252311"/>
              <a:gd name="connsiteY18949" fmla="*/ 1031029 h 5873374"/>
              <a:gd name="connsiteX18950" fmla="*/ 4391030 w 5252311"/>
              <a:gd name="connsiteY18950" fmla="*/ 1037703 h 5873374"/>
              <a:gd name="connsiteX18951" fmla="*/ 4387281 w 5252311"/>
              <a:gd name="connsiteY18951" fmla="*/ 1039866 h 5873374"/>
              <a:gd name="connsiteX18952" fmla="*/ 4383532 w 5252311"/>
              <a:gd name="connsiteY18952" fmla="*/ 1036241 h 5873374"/>
              <a:gd name="connsiteX18953" fmla="*/ 4381244 w 5252311"/>
              <a:gd name="connsiteY18953" fmla="*/ 1032427 h 5873374"/>
              <a:gd name="connsiteX18954" fmla="*/ 4396177 w 5252311"/>
              <a:gd name="connsiteY18954" fmla="*/ 1026643 h 5873374"/>
              <a:gd name="connsiteX18955" fmla="*/ 4262799 w 5252311"/>
              <a:gd name="connsiteY18955" fmla="*/ 1024979 h 5873374"/>
              <a:gd name="connsiteX18956" fmla="*/ 4259177 w 5252311"/>
              <a:gd name="connsiteY18956" fmla="*/ 1028537 h 5873374"/>
              <a:gd name="connsiteX18957" fmla="*/ 4262607 w 5252311"/>
              <a:gd name="connsiteY18957" fmla="*/ 1030255 h 5873374"/>
              <a:gd name="connsiteX18958" fmla="*/ 4266229 w 5252311"/>
              <a:gd name="connsiteY18958" fmla="*/ 1026695 h 5873374"/>
              <a:gd name="connsiteX18959" fmla="*/ 4262799 w 5252311"/>
              <a:gd name="connsiteY18959" fmla="*/ 1024979 h 5873374"/>
              <a:gd name="connsiteX18960" fmla="*/ 3544175 w 5252311"/>
              <a:gd name="connsiteY18960" fmla="*/ 1019993 h 5873374"/>
              <a:gd name="connsiteX18961" fmla="*/ 3541125 w 5252311"/>
              <a:gd name="connsiteY18961" fmla="*/ 1026920 h 5873374"/>
              <a:gd name="connsiteX18962" fmla="*/ 3531022 w 5252311"/>
              <a:gd name="connsiteY18962" fmla="*/ 1033596 h 5873374"/>
              <a:gd name="connsiteX18963" fmla="*/ 3534072 w 5252311"/>
              <a:gd name="connsiteY18963" fmla="*/ 1026665 h 5873374"/>
              <a:gd name="connsiteX18964" fmla="*/ 3544175 w 5252311"/>
              <a:gd name="connsiteY18964" fmla="*/ 1019993 h 5873374"/>
              <a:gd name="connsiteX18965" fmla="*/ 3561142 w 5252311"/>
              <a:gd name="connsiteY18965" fmla="*/ 1017067 h 5873374"/>
              <a:gd name="connsiteX18966" fmla="*/ 3562413 w 5252311"/>
              <a:gd name="connsiteY18966" fmla="*/ 1020624 h 5873374"/>
              <a:gd name="connsiteX18967" fmla="*/ 3556694 w 5252311"/>
              <a:gd name="connsiteY18967" fmla="*/ 1023930 h 5873374"/>
              <a:gd name="connsiteX18968" fmla="*/ 3555423 w 5252311"/>
              <a:gd name="connsiteY18968" fmla="*/ 1020371 h 5873374"/>
              <a:gd name="connsiteX18969" fmla="*/ 3561142 w 5252311"/>
              <a:gd name="connsiteY18969" fmla="*/ 1017067 h 5873374"/>
              <a:gd name="connsiteX18970" fmla="*/ 3602191 w 5252311"/>
              <a:gd name="connsiteY18970" fmla="*/ 1012425 h 5873374"/>
              <a:gd name="connsiteX18971" fmla="*/ 3596853 w 5252311"/>
              <a:gd name="connsiteY18971" fmla="*/ 1019162 h 5873374"/>
              <a:gd name="connsiteX18972" fmla="*/ 3590626 w 5252311"/>
              <a:gd name="connsiteY18972" fmla="*/ 1016046 h 5873374"/>
              <a:gd name="connsiteX18973" fmla="*/ 3602191 w 5252311"/>
              <a:gd name="connsiteY18973" fmla="*/ 1012425 h 5873374"/>
              <a:gd name="connsiteX18974" fmla="*/ 3516344 w 5252311"/>
              <a:gd name="connsiteY18974" fmla="*/ 1011982 h 5873374"/>
              <a:gd name="connsiteX18975" fmla="*/ 3511133 w 5252311"/>
              <a:gd name="connsiteY18975" fmla="*/ 1020755 h 5873374"/>
              <a:gd name="connsiteX18976" fmla="*/ 3508337 w 5252311"/>
              <a:gd name="connsiteY18976" fmla="*/ 1019611 h 5873374"/>
              <a:gd name="connsiteX18977" fmla="*/ 3516344 w 5252311"/>
              <a:gd name="connsiteY18977" fmla="*/ 1011982 h 5873374"/>
              <a:gd name="connsiteX18978" fmla="*/ 4336318 w 5252311"/>
              <a:gd name="connsiteY18978" fmla="*/ 1011819 h 5873374"/>
              <a:gd name="connsiteX18979" fmla="*/ 4328312 w 5252311"/>
              <a:gd name="connsiteY18979" fmla="*/ 1015379 h 5873374"/>
              <a:gd name="connsiteX18980" fmla="*/ 4326915 w 5252311"/>
              <a:gd name="connsiteY18980" fmla="*/ 1020274 h 5873374"/>
              <a:gd name="connsiteX18981" fmla="*/ 4336318 w 5252311"/>
              <a:gd name="connsiteY18981" fmla="*/ 1011819 h 5873374"/>
              <a:gd name="connsiteX18982" fmla="*/ 4264895 w 5252311"/>
              <a:gd name="connsiteY18982" fmla="*/ 1011501 h 5873374"/>
              <a:gd name="connsiteX18983" fmla="*/ 4256951 w 5252311"/>
              <a:gd name="connsiteY18983" fmla="*/ 1017159 h 5873374"/>
              <a:gd name="connsiteX18984" fmla="*/ 4261400 w 5252311"/>
              <a:gd name="connsiteY18984" fmla="*/ 1020846 h 5873374"/>
              <a:gd name="connsiteX18985" fmla="*/ 4269343 w 5252311"/>
              <a:gd name="connsiteY18985" fmla="*/ 1015189 h 5873374"/>
              <a:gd name="connsiteX18986" fmla="*/ 4264895 w 5252311"/>
              <a:gd name="connsiteY18986" fmla="*/ 1011501 h 5873374"/>
              <a:gd name="connsiteX18987" fmla="*/ 4279573 w 5252311"/>
              <a:gd name="connsiteY18987" fmla="*/ 1008004 h 5873374"/>
              <a:gd name="connsiteX18988" fmla="*/ 4273791 w 5252311"/>
              <a:gd name="connsiteY18988" fmla="*/ 1013409 h 5873374"/>
              <a:gd name="connsiteX18989" fmla="*/ 4283640 w 5252311"/>
              <a:gd name="connsiteY18989" fmla="*/ 1012391 h 5873374"/>
              <a:gd name="connsiteX18990" fmla="*/ 4279573 w 5252311"/>
              <a:gd name="connsiteY18990" fmla="*/ 1008004 h 5873374"/>
              <a:gd name="connsiteX18991" fmla="*/ 3762641 w 5252311"/>
              <a:gd name="connsiteY18991" fmla="*/ 1007203 h 5873374"/>
              <a:gd name="connsiteX18992" fmla="*/ 3738303 w 5252311"/>
              <a:gd name="connsiteY18992" fmla="*/ 1030151 h 5873374"/>
              <a:gd name="connsiteX18993" fmla="*/ 3738367 w 5252311"/>
              <a:gd name="connsiteY18993" fmla="*/ 1028181 h 5873374"/>
              <a:gd name="connsiteX18994" fmla="*/ 3735253 w 5252311"/>
              <a:gd name="connsiteY18994" fmla="*/ 1018011 h 5873374"/>
              <a:gd name="connsiteX18995" fmla="*/ 3739955 w 5252311"/>
              <a:gd name="connsiteY18995" fmla="*/ 1013942 h 5873374"/>
              <a:gd name="connsiteX18996" fmla="*/ 3756795 w 5252311"/>
              <a:gd name="connsiteY18996" fmla="*/ 1009302 h 5873374"/>
              <a:gd name="connsiteX18997" fmla="*/ 3762641 w 5252311"/>
              <a:gd name="connsiteY18997" fmla="*/ 1007203 h 5873374"/>
              <a:gd name="connsiteX18998" fmla="*/ 4485338 w 5252311"/>
              <a:gd name="connsiteY18998" fmla="*/ 1003500 h 5873374"/>
              <a:gd name="connsiteX18999" fmla="*/ 4463661 w 5252311"/>
              <a:gd name="connsiteY18999" fmla="*/ 1005398 h 5873374"/>
              <a:gd name="connsiteX19000" fmla="*/ 4445170 w 5252311"/>
              <a:gd name="connsiteY19000" fmla="*/ 1011753 h 5873374"/>
              <a:gd name="connsiteX19001" fmla="*/ 4456226 w 5252311"/>
              <a:gd name="connsiteY19001" fmla="*/ 1012709 h 5873374"/>
              <a:gd name="connsiteX19002" fmla="*/ 4466076 w 5252311"/>
              <a:gd name="connsiteY19002" fmla="*/ 1016907 h 5873374"/>
              <a:gd name="connsiteX19003" fmla="*/ 4480818 w 5252311"/>
              <a:gd name="connsiteY19003" fmla="*/ 1017604 h 5873374"/>
              <a:gd name="connsiteX19004" fmla="*/ 4506998 w 5252311"/>
              <a:gd name="connsiteY19004" fmla="*/ 1012391 h 5873374"/>
              <a:gd name="connsiteX19005" fmla="*/ 4521360 w 5252311"/>
              <a:gd name="connsiteY19005" fmla="*/ 1012582 h 5873374"/>
              <a:gd name="connsiteX19006" fmla="*/ 4503822 w 5252311"/>
              <a:gd name="connsiteY19006" fmla="*/ 1007179 h 5873374"/>
              <a:gd name="connsiteX19007" fmla="*/ 4485338 w 5252311"/>
              <a:gd name="connsiteY19007" fmla="*/ 1003500 h 5873374"/>
              <a:gd name="connsiteX19008" fmla="*/ 4376987 w 5252311"/>
              <a:gd name="connsiteY19008" fmla="*/ 1000311 h 5873374"/>
              <a:gd name="connsiteX19009" fmla="*/ 4360719 w 5252311"/>
              <a:gd name="connsiteY19009" fmla="*/ 1008449 h 5873374"/>
              <a:gd name="connsiteX19010" fmla="*/ 4356843 w 5252311"/>
              <a:gd name="connsiteY19010" fmla="*/ 1013345 h 5873374"/>
              <a:gd name="connsiteX19011" fmla="*/ 4351505 w 5252311"/>
              <a:gd name="connsiteY19011" fmla="*/ 1020592 h 5873374"/>
              <a:gd name="connsiteX19012" fmla="*/ 4348265 w 5252311"/>
              <a:gd name="connsiteY19012" fmla="*/ 1023261 h 5873374"/>
              <a:gd name="connsiteX19013" fmla="*/ 4333459 w 5252311"/>
              <a:gd name="connsiteY19013" fmla="*/ 1030128 h 5873374"/>
              <a:gd name="connsiteX19014" fmla="*/ 4310838 w 5252311"/>
              <a:gd name="connsiteY19014" fmla="*/ 1039469 h 5873374"/>
              <a:gd name="connsiteX19015" fmla="*/ 4289359 w 5252311"/>
              <a:gd name="connsiteY19015" fmla="*/ 1041697 h 5873374"/>
              <a:gd name="connsiteX19016" fmla="*/ 4285484 w 5252311"/>
              <a:gd name="connsiteY19016" fmla="*/ 1038581 h 5873374"/>
              <a:gd name="connsiteX19017" fmla="*/ 4278239 w 5252311"/>
              <a:gd name="connsiteY19017" fmla="*/ 1035849 h 5873374"/>
              <a:gd name="connsiteX19018" fmla="*/ 4266038 w 5252311"/>
              <a:gd name="connsiteY19018" fmla="*/ 1036995 h 5873374"/>
              <a:gd name="connsiteX19019" fmla="*/ 4254092 w 5252311"/>
              <a:gd name="connsiteY19019" fmla="*/ 1037820 h 5873374"/>
              <a:gd name="connsiteX19020" fmla="*/ 4267182 w 5252311"/>
              <a:gd name="connsiteY19020" fmla="*/ 1048498 h 5873374"/>
              <a:gd name="connsiteX19021" fmla="*/ 4285165 w 5252311"/>
              <a:gd name="connsiteY19021" fmla="*/ 1060384 h 5873374"/>
              <a:gd name="connsiteX19022" fmla="*/ 4290185 w 5252311"/>
              <a:gd name="connsiteY19022" fmla="*/ 1071827 h 5873374"/>
              <a:gd name="connsiteX19023" fmla="*/ 4280210 w 5252311"/>
              <a:gd name="connsiteY19023" fmla="*/ 1065343 h 5873374"/>
              <a:gd name="connsiteX19024" fmla="*/ 4272075 w 5252311"/>
              <a:gd name="connsiteY19024" fmla="*/ 1062612 h 5873374"/>
              <a:gd name="connsiteX19025" fmla="*/ 4278684 w 5252311"/>
              <a:gd name="connsiteY19025" fmla="*/ 1078503 h 5873374"/>
              <a:gd name="connsiteX19026" fmla="*/ 4282624 w 5252311"/>
              <a:gd name="connsiteY19026" fmla="*/ 1095221 h 5873374"/>
              <a:gd name="connsiteX19027" fmla="*/ 4273981 w 5252311"/>
              <a:gd name="connsiteY19027" fmla="*/ 1094457 h 5873374"/>
              <a:gd name="connsiteX19028" fmla="*/ 4258795 w 5252311"/>
              <a:gd name="connsiteY19028" fmla="*/ 1083778 h 5873374"/>
              <a:gd name="connsiteX19029" fmla="*/ 4239286 w 5252311"/>
              <a:gd name="connsiteY19029" fmla="*/ 1089371 h 5873374"/>
              <a:gd name="connsiteX19030" fmla="*/ 4233440 w 5252311"/>
              <a:gd name="connsiteY19030" fmla="*/ 1095857 h 5873374"/>
              <a:gd name="connsiteX19031" fmla="*/ 4228230 w 5252311"/>
              <a:gd name="connsiteY19031" fmla="*/ 1092868 h 5873374"/>
              <a:gd name="connsiteX19032" fmla="*/ 4222194 w 5252311"/>
              <a:gd name="connsiteY19032" fmla="*/ 1086829 h 5873374"/>
              <a:gd name="connsiteX19033" fmla="*/ 4212090 w 5252311"/>
              <a:gd name="connsiteY19033" fmla="*/ 1084414 h 5873374"/>
              <a:gd name="connsiteX19034" fmla="*/ 4190166 w 5252311"/>
              <a:gd name="connsiteY19034" fmla="*/ 1095729 h 5873374"/>
              <a:gd name="connsiteX19035" fmla="*/ 4153311 w 5252311"/>
              <a:gd name="connsiteY19035" fmla="*/ 1135758 h 5873374"/>
              <a:gd name="connsiteX19036" fmla="*/ 4143843 w 5252311"/>
              <a:gd name="connsiteY19036" fmla="*/ 1145608 h 5873374"/>
              <a:gd name="connsiteX19037" fmla="*/ 4138886 w 5252311"/>
              <a:gd name="connsiteY19037" fmla="*/ 1156165 h 5873374"/>
              <a:gd name="connsiteX19038" fmla="*/ 4144923 w 5252311"/>
              <a:gd name="connsiteY19038" fmla="*/ 1155144 h 5873374"/>
              <a:gd name="connsiteX19039" fmla="*/ 4151595 w 5252311"/>
              <a:gd name="connsiteY19039" fmla="*/ 1151143 h 5873374"/>
              <a:gd name="connsiteX19040" fmla="*/ 4164939 w 5252311"/>
              <a:gd name="connsiteY19040" fmla="*/ 1146307 h 5873374"/>
              <a:gd name="connsiteX19041" fmla="*/ 4212661 w 5252311"/>
              <a:gd name="connsiteY19041" fmla="*/ 1146628 h 5873374"/>
              <a:gd name="connsiteX19042" fmla="*/ 4194805 w 5252311"/>
              <a:gd name="connsiteY19042" fmla="*/ 1148474 h 5873374"/>
              <a:gd name="connsiteX19043" fmla="*/ 4187180 w 5252311"/>
              <a:gd name="connsiteY19043" fmla="*/ 1148219 h 5873374"/>
              <a:gd name="connsiteX19044" fmla="*/ 4176568 w 5252311"/>
              <a:gd name="connsiteY19044" fmla="*/ 1150125 h 5873374"/>
              <a:gd name="connsiteX19045" fmla="*/ 4165511 w 5252311"/>
              <a:gd name="connsiteY19045" fmla="*/ 1155527 h 5873374"/>
              <a:gd name="connsiteX19046" fmla="*/ 4167163 w 5252311"/>
              <a:gd name="connsiteY19046" fmla="*/ 1163536 h 5873374"/>
              <a:gd name="connsiteX19047" fmla="*/ 4176187 w 5252311"/>
              <a:gd name="connsiteY19047" fmla="*/ 1160998 h 5873374"/>
              <a:gd name="connsiteX19048" fmla="*/ 4184066 w 5252311"/>
              <a:gd name="connsiteY19048" fmla="*/ 1162332 h 5873374"/>
              <a:gd name="connsiteX19049" fmla="*/ 4187434 w 5252311"/>
              <a:gd name="connsiteY19049" fmla="*/ 1166843 h 5873374"/>
              <a:gd name="connsiteX19050" fmla="*/ 4181906 w 5252311"/>
              <a:gd name="connsiteY19050" fmla="*/ 1168370 h 5873374"/>
              <a:gd name="connsiteX19051" fmla="*/ 4159475 w 5252311"/>
              <a:gd name="connsiteY19051" fmla="*/ 1182292 h 5873374"/>
              <a:gd name="connsiteX19052" fmla="*/ 4125478 w 5252311"/>
              <a:gd name="connsiteY19052" fmla="*/ 1218720 h 5873374"/>
              <a:gd name="connsiteX19053" fmla="*/ 4127766 w 5252311"/>
              <a:gd name="connsiteY19053" fmla="*/ 1220119 h 5873374"/>
              <a:gd name="connsiteX19054" fmla="*/ 4110990 w 5252311"/>
              <a:gd name="connsiteY19054" fmla="*/ 1219481 h 5873374"/>
              <a:gd name="connsiteX19055" fmla="*/ 4104826 w 5252311"/>
              <a:gd name="connsiteY19055" fmla="*/ 1221197 h 5873374"/>
              <a:gd name="connsiteX19056" fmla="*/ 4103047 w 5252311"/>
              <a:gd name="connsiteY19056" fmla="*/ 1226347 h 5873374"/>
              <a:gd name="connsiteX19057" fmla="*/ 4109719 w 5252311"/>
              <a:gd name="connsiteY19057" fmla="*/ 1233849 h 5873374"/>
              <a:gd name="connsiteX19058" fmla="*/ 4098536 w 5252311"/>
              <a:gd name="connsiteY19058" fmla="*/ 1235181 h 5873374"/>
              <a:gd name="connsiteX19059" fmla="*/ 4081252 w 5252311"/>
              <a:gd name="connsiteY19059" fmla="*/ 1238739 h 5873374"/>
              <a:gd name="connsiteX19060" fmla="*/ 4063713 w 5252311"/>
              <a:gd name="connsiteY19060" fmla="*/ 1243003 h 5873374"/>
              <a:gd name="connsiteX19061" fmla="*/ 4074452 w 5252311"/>
              <a:gd name="connsiteY19061" fmla="*/ 1226732 h 5873374"/>
              <a:gd name="connsiteX19062" fmla="*/ 4085191 w 5252311"/>
              <a:gd name="connsiteY19062" fmla="*/ 1211855 h 5873374"/>
              <a:gd name="connsiteX19063" fmla="*/ 4077121 w 5252311"/>
              <a:gd name="connsiteY19063" fmla="*/ 1217192 h 5873374"/>
              <a:gd name="connsiteX19064" fmla="*/ 4063269 w 5252311"/>
              <a:gd name="connsiteY19064" fmla="*/ 1226536 h 5873374"/>
              <a:gd name="connsiteX19065" fmla="*/ 4057359 w 5252311"/>
              <a:gd name="connsiteY19065" fmla="*/ 1233849 h 5873374"/>
              <a:gd name="connsiteX19066" fmla="*/ 4053864 w 5252311"/>
              <a:gd name="connsiteY19066" fmla="*/ 1238808 h 5873374"/>
              <a:gd name="connsiteX19067" fmla="*/ 4042299 w 5252311"/>
              <a:gd name="connsiteY19067" fmla="*/ 1247513 h 5873374"/>
              <a:gd name="connsiteX19068" fmla="*/ 4037152 w 5252311"/>
              <a:gd name="connsiteY19068" fmla="*/ 1245224 h 5873374"/>
              <a:gd name="connsiteX19069" fmla="*/ 4025142 w 5252311"/>
              <a:gd name="connsiteY19069" fmla="*/ 1237914 h 5873374"/>
              <a:gd name="connsiteX19070" fmla="*/ 4022155 w 5252311"/>
              <a:gd name="connsiteY19070" fmla="*/ 1251904 h 5873374"/>
              <a:gd name="connsiteX19071" fmla="*/ 4021075 w 5252311"/>
              <a:gd name="connsiteY19071" fmla="*/ 1257049 h 5873374"/>
              <a:gd name="connsiteX19072" fmla="*/ 4021393 w 5252311"/>
              <a:gd name="connsiteY19072" fmla="*/ 1262137 h 5873374"/>
              <a:gd name="connsiteX19073" fmla="*/ 4029908 w 5252311"/>
              <a:gd name="connsiteY19073" fmla="*/ 1265440 h 5873374"/>
              <a:gd name="connsiteX19074" fmla="*/ 4040266 w 5252311"/>
              <a:gd name="connsiteY19074" fmla="*/ 1271099 h 5873374"/>
              <a:gd name="connsiteX19075" fmla="*/ 4068606 w 5252311"/>
              <a:gd name="connsiteY19075" fmla="*/ 1258641 h 5873374"/>
              <a:gd name="connsiteX19076" fmla="*/ 4096757 w 5252311"/>
              <a:gd name="connsiteY19076" fmla="*/ 1247320 h 5873374"/>
              <a:gd name="connsiteX19077" fmla="*/ 4090402 w 5252311"/>
              <a:gd name="connsiteY19077" fmla="*/ 1253745 h 5873374"/>
              <a:gd name="connsiteX19078" fmla="*/ 4089385 w 5252311"/>
              <a:gd name="connsiteY19078" fmla="*/ 1257367 h 5873374"/>
              <a:gd name="connsiteX19079" fmla="*/ 4089640 w 5252311"/>
              <a:gd name="connsiteY19079" fmla="*/ 1260673 h 5873374"/>
              <a:gd name="connsiteX19080" fmla="*/ 4104255 w 5252311"/>
              <a:gd name="connsiteY19080" fmla="*/ 1265184 h 5873374"/>
              <a:gd name="connsiteX19081" fmla="*/ 4119124 w 5252311"/>
              <a:gd name="connsiteY19081" fmla="*/ 1266013 h 5873374"/>
              <a:gd name="connsiteX19082" fmla="*/ 4127703 w 5252311"/>
              <a:gd name="connsiteY19082" fmla="*/ 1265949 h 5873374"/>
              <a:gd name="connsiteX19083" fmla="*/ 4141746 w 5252311"/>
              <a:gd name="connsiteY19083" fmla="*/ 1266458 h 5873374"/>
              <a:gd name="connsiteX19084" fmla="*/ 4136535 w 5252311"/>
              <a:gd name="connsiteY19084" fmla="*/ 1269763 h 5873374"/>
              <a:gd name="connsiteX19085" fmla="*/ 4123445 w 5252311"/>
              <a:gd name="connsiteY19085" fmla="*/ 1277202 h 5873374"/>
              <a:gd name="connsiteX19086" fmla="*/ 4117726 w 5252311"/>
              <a:gd name="connsiteY19086" fmla="*/ 1281017 h 5873374"/>
              <a:gd name="connsiteX19087" fmla="*/ 4108067 w 5252311"/>
              <a:gd name="connsiteY19087" fmla="*/ 1272245 h 5873374"/>
              <a:gd name="connsiteX19088" fmla="*/ 4094342 w 5252311"/>
              <a:gd name="connsiteY19088" fmla="*/ 1274721 h 5873374"/>
              <a:gd name="connsiteX19089" fmla="*/ 4079218 w 5252311"/>
              <a:gd name="connsiteY19089" fmla="*/ 1275742 h 5873374"/>
              <a:gd name="connsiteX19090" fmla="*/ 4074008 w 5252311"/>
              <a:gd name="connsiteY19090" fmla="*/ 1274152 h 5873374"/>
              <a:gd name="connsiteX19091" fmla="*/ 4068352 w 5252311"/>
              <a:gd name="connsiteY19091" fmla="*/ 1275166 h 5873374"/>
              <a:gd name="connsiteX19092" fmla="*/ 4072609 w 5252311"/>
              <a:gd name="connsiteY19092" fmla="*/ 1284450 h 5873374"/>
              <a:gd name="connsiteX19093" fmla="*/ 4103746 w 5252311"/>
              <a:gd name="connsiteY19093" fmla="*/ 1297860 h 5873374"/>
              <a:gd name="connsiteX19094" fmla="*/ 4097709 w 5252311"/>
              <a:gd name="connsiteY19094" fmla="*/ 1299580 h 5873374"/>
              <a:gd name="connsiteX19095" fmla="*/ 4076422 w 5252311"/>
              <a:gd name="connsiteY19095" fmla="*/ 1310197 h 5873374"/>
              <a:gd name="connsiteX19096" fmla="*/ 4068162 w 5252311"/>
              <a:gd name="connsiteY19096" fmla="*/ 1320942 h 5873374"/>
              <a:gd name="connsiteX19097" fmla="*/ 4077693 w 5252311"/>
              <a:gd name="connsiteY19097" fmla="*/ 1318906 h 5873374"/>
              <a:gd name="connsiteX19098" fmla="*/ 4080997 w 5252311"/>
              <a:gd name="connsiteY19098" fmla="*/ 1325325 h 5873374"/>
              <a:gd name="connsiteX19099" fmla="*/ 4055326 w 5252311"/>
              <a:gd name="connsiteY19099" fmla="*/ 1326084 h 5873374"/>
              <a:gd name="connsiteX19100" fmla="*/ 4060727 w 5252311"/>
              <a:gd name="connsiteY19100" fmla="*/ 1323103 h 5873374"/>
              <a:gd name="connsiteX19101" fmla="*/ 4064158 w 5252311"/>
              <a:gd name="connsiteY19101" fmla="*/ 1315150 h 5873374"/>
              <a:gd name="connsiteX19102" fmla="*/ 4050750 w 5252311"/>
              <a:gd name="connsiteY19102" fmla="*/ 1323799 h 5873374"/>
              <a:gd name="connsiteX19103" fmla="*/ 4047319 w 5252311"/>
              <a:gd name="connsiteY19103" fmla="*/ 1323162 h 5873374"/>
              <a:gd name="connsiteX19104" fmla="*/ 4034546 w 5252311"/>
              <a:gd name="connsiteY19104" fmla="*/ 1326214 h 5873374"/>
              <a:gd name="connsiteX19105" fmla="*/ 4031560 w 5252311"/>
              <a:gd name="connsiteY19105" fmla="*/ 1336133 h 5873374"/>
              <a:gd name="connsiteX19106" fmla="*/ 4021139 w 5252311"/>
              <a:gd name="connsiteY19106" fmla="*/ 1351581 h 5873374"/>
              <a:gd name="connsiteX19107" fmla="*/ 4009065 w 5252311"/>
              <a:gd name="connsiteY19107" fmla="*/ 1359400 h 5873374"/>
              <a:gd name="connsiteX19108" fmla="*/ 4002584 w 5252311"/>
              <a:gd name="connsiteY19108" fmla="*/ 1353362 h 5873374"/>
              <a:gd name="connsiteX19109" fmla="*/ 3997564 w 5252311"/>
              <a:gd name="connsiteY19109" fmla="*/ 1355583 h 5873374"/>
              <a:gd name="connsiteX19110" fmla="*/ 3993433 w 5252311"/>
              <a:gd name="connsiteY19110" fmla="*/ 1373389 h 5873374"/>
              <a:gd name="connsiteX19111" fmla="*/ 3981169 w 5252311"/>
              <a:gd name="connsiteY19111" fmla="*/ 1381526 h 5873374"/>
              <a:gd name="connsiteX19112" fmla="*/ 3977230 w 5252311"/>
              <a:gd name="connsiteY19112" fmla="*/ 1398950 h 5873374"/>
              <a:gd name="connsiteX19113" fmla="*/ 3979009 w 5252311"/>
              <a:gd name="connsiteY19113" fmla="*/ 1407978 h 5873374"/>
              <a:gd name="connsiteX19114" fmla="*/ 3973290 w 5252311"/>
              <a:gd name="connsiteY19114" fmla="*/ 1404228 h 5873374"/>
              <a:gd name="connsiteX19115" fmla="*/ 3948952 w 5252311"/>
              <a:gd name="connsiteY19115" fmla="*/ 1415986 h 5873374"/>
              <a:gd name="connsiteX19116" fmla="*/ 3960581 w 5252311"/>
              <a:gd name="connsiteY19116" fmla="*/ 1417828 h 5873374"/>
              <a:gd name="connsiteX19117" fmla="*/ 3968270 w 5252311"/>
              <a:gd name="connsiteY19117" fmla="*/ 1414588 h 5873374"/>
              <a:gd name="connsiteX19118" fmla="*/ 3969032 w 5252311"/>
              <a:gd name="connsiteY19118" fmla="*/ 1421837 h 5873374"/>
              <a:gd name="connsiteX19119" fmla="*/ 3947300 w 5252311"/>
              <a:gd name="connsiteY19119" fmla="*/ 1425969 h 5873374"/>
              <a:gd name="connsiteX19120" fmla="*/ 3932177 w 5252311"/>
              <a:gd name="connsiteY19120" fmla="*/ 1427176 h 5873374"/>
              <a:gd name="connsiteX19121" fmla="*/ 3939738 w 5252311"/>
              <a:gd name="connsiteY19121" fmla="*/ 1430928 h 5873374"/>
              <a:gd name="connsiteX19122" fmla="*/ 3956387 w 5252311"/>
              <a:gd name="connsiteY19122" fmla="*/ 1436649 h 5873374"/>
              <a:gd name="connsiteX19123" fmla="*/ 3964902 w 5252311"/>
              <a:gd name="connsiteY19123" fmla="*/ 1443959 h 5873374"/>
              <a:gd name="connsiteX19124" fmla="*/ 3973417 w 5252311"/>
              <a:gd name="connsiteY19124" fmla="*/ 1451457 h 5873374"/>
              <a:gd name="connsiteX19125" fmla="*/ 3979326 w 5252311"/>
              <a:gd name="connsiteY19125" fmla="*/ 1458326 h 5873374"/>
              <a:gd name="connsiteX19126" fmla="*/ 3966999 w 5252311"/>
              <a:gd name="connsiteY19126" fmla="*/ 1459092 h 5873374"/>
              <a:gd name="connsiteX19127" fmla="*/ 3948698 w 5252311"/>
              <a:gd name="connsiteY19127" fmla="*/ 1455088 h 5873374"/>
              <a:gd name="connsiteX19128" fmla="*/ 3944695 w 5252311"/>
              <a:gd name="connsiteY19128" fmla="*/ 1454384 h 5873374"/>
              <a:gd name="connsiteX19129" fmla="*/ 3933193 w 5252311"/>
              <a:gd name="connsiteY19129" fmla="*/ 1456799 h 5873374"/>
              <a:gd name="connsiteX19130" fmla="*/ 3926394 w 5252311"/>
              <a:gd name="connsiteY19130" fmla="*/ 1465700 h 5873374"/>
              <a:gd name="connsiteX19131" fmla="*/ 3924106 w 5252311"/>
              <a:gd name="connsiteY19131" fmla="*/ 1469835 h 5873374"/>
              <a:gd name="connsiteX19132" fmla="*/ 3917625 w 5252311"/>
              <a:gd name="connsiteY19132" fmla="*/ 1469580 h 5873374"/>
              <a:gd name="connsiteX19133" fmla="*/ 3911906 w 5252311"/>
              <a:gd name="connsiteY19133" fmla="*/ 1481406 h 5873374"/>
              <a:gd name="connsiteX19134" fmla="*/ 3907903 w 5252311"/>
              <a:gd name="connsiteY19134" fmla="*/ 1496662 h 5873374"/>
              <a:gd name="connsiteX19135" fmla="*/ 3893478 w 5252311"/>
              <a:gd name="connsiteY19135" fmla="*/ 1504676 h 5873374"/>
              <a:gd name="connsiteX19136" fmla="*/ 3886552 w 5252311"/>
              <a:gd name="connsiteY19136" fmla="*/ 1518721 h 5873374"/>
              <a:gd name="connsiteX19137" fmla="*/ 3886806 w 5252311"/>
              <a:gd name="connsiteY19137" fmla="*/ 1523999 h 5873374"/>
              <a:gd name="connsiteX19138" fmla="*/ 3883692 w 5252311"/>
              <a:gd name="connsiteY19138" fmla="*/ 1527943 h 5873374"/>
              <a:gd name="connsiteX19139" fmla="*/ 3879435 w 5252311"/>
              <a:gd name="connsiteY19139" fmla="*/ 1533597 h 5873374"/>
              <a:gd name="connsiteX19140" fmla="*/ 3876575 w 5252311"/>
              <a:gd name="connsiteY19140" fmla="*/ 1529786 h 5873374"/>
              <a:gd name="connsiteX19141" fmla="*/ 3868315 w 5252311"/>
              <a:gd name="connsiteY19141" fmla="*/ 1529211 h 5873374"/>
              <a:gd name="connsiteX19142" fmla="*/ 3853191 w 5252311"/>
              <a:gd name="connsiteY19142" fmla="*/ 1548477 h 5873374"/>
              <a:gd name="connsiteX19143" fmla="*/ 3851603 w 5252311"/>
              <a:gd name="connsiteY19143" fmla="*/ 1548796 h 5873374"/>
              <a:gd name="connsiteX19144" fmla="*/ 3839211 w 5252311"/>
              <a:gd name="connsiteY19144" fmla="*/ 1555916 h 5873374"/>
              <a:gd name="connsiteX19145" fmla="*/ 3828981 w 5252311"/>
              <a:gd name="connsiteY19145" fmla="*/ 1560994 h 5873374"/>
              <a:gd name="connsiteX19146" fmla="*/ 3809409 w 5252311"/>
              <a:gd name="connsiteY19146" fmla="*/ 1575434 h 5873374"/>
              <a:gd name="connsiteX19147" fmla="*/ 3811125 w 5252311"/>
              <a:gd name="connsiteY19147" fmla="*/ 1585345 h 5873374"/>
              <a:gd name="connsiteX19148" fmla="*/ 3839656 w 5252311"/>
              <a:gd name="connsiteY19148" fmla="*/ 1593039 h 5873374"/>
              <a:gd name="connsiteX19149" fmla="*/ 3834954 w 5252311"/>
              <a:gd name="connsiteY19149" fmla="*/ 1595013 h 5873374"/>
              <a:gd name="connsiteX19150" fmla="*/ 3795620 w 5252311"/>
              <a:gd name="connsiteY19150" fmla="*/ 1604101 h 5873374"/>
              <a:gd name="connsiteX19151" fmla="*/ 3792824 w 5252311"/>
              <a:gd name="connsiteY19151" fmla="*/ 1608550 h 5873374"/>
              <a:gd name="connsiteX19152" fmla="*/ 3780433 w 5252311"/>
              <a:gd name="connsiteY19152" fmla="*/ 1616883 h 5873374"/>
              <a:gd name="connsiteX19153" fmla="*/ 3766072 w 5252311"/>
              <a:gd name="connsiteY19153" fmla="*/ 1626036 h 5873374"/>
              <a:gd name="connsiteX19154" fmla="*/ 3758574 w 5252311"/>
              <a:gd name="connsiteY19154" fmla="*/ 1630170 h 5873374"/>
              <a:gd name="connsiteX19155" fmla="*/ 3758256 w 5252311"/>
              <a:gd name="connsiteY19155" fmla="*/ 1620315 h 5873374"/>
              <a:gd name="connsiteX19156" fmla="*/ 3749550 w 5252311"/>
              <a:gd name="connsiteY19156" fmla="*/ 1614400 h 5873374"/>
              <a:gd name="connsiteX19157" fmla="*/ 3741925 w 5252311"/>
              <a:gd name="connsiteY19157" fmla="*/ 1615863 h 5873374"/>
              <a:gd name="connsiteX19158" fmla="*/ 3719367 w 5252311"/>
              <a:gd name="connsiteY19158" fmla="*/ 1626677 h 5873374"/>
              <a:gd name="connsiteX19159" fmla="*/ 3708247 w 5252311"/>
              <a:gd name="connsiteY19159" fmla="*/ 1641741 h 5873374"/>
              <a:gd name="connsiteX19160" fmla="*/ 3693250 w 5252311"/>
              <a:gd name="connsiteY19160" fmla="*/ 1663357 h 5873374"/>
              <a:gd name="connsiteX19161" fmla="*/ 3655441 w 5252311"/>
              <a:gd name="connsiteY19161" fmla="*/ 1694643 h 5873374"/>
              <a:gd name="connsiteX19162" fmla="*/ 3648388 w 5252311"/>
              <a:gd name="connsiteY19162" fmla="*/ 1694764 h 5873374"/>
              <a:gd name="connsiteX19163" fmla="*/ 3641398 w 5252311"/>
              <a:gd name="connsiteY19163" fmla="*/ 1694314 h 5873374"/>
              <a:gd name="connsiteX19164" fmla="*/ 3632184 w 5252311"/>
              <a:gd name="connsiteY19164" fmla="*/ 1695845 h 5873374"/>
              <a:gd name="connsiteX19165" fmla="*/ 3622398 w 5252311"/>
              <a:gd name="connsiteY19165" fmla="*/ 1692410 h 5873374"/>
              <a:gd name="connsiteX19166" fmla="*/ 3641589 w 5252311"/>
              <a:gd name="connsiteY19166" fmla="*/ 1687519 h 5873374"/>
              <a:gd name="connsiteX19167" fmla="*/ 3662812 w 5252311"/>
              <a:gd name="connsiteY19167" fmla="*/ 1683005 h 5873374"/>
              <a:gd name="connsiteX19168" fmla="*/ 3663511 w 5252311"/>
              <a:gd name="connsiteY19168" fmla="*/ 1677728 h 5873374"/>
              <a:gd name="connsiteX19169" fmla="*/ 3657538 w 5252311"/>
              <a:gd name="connsiteY19169" fmla="*/ 1681031 h 5873374"/>
              <a:gd name="connsiteX19170" fmla="*/ 3653980 w 5252311"/>
              <a:gd name="connsiteY19170" fmla="*/ 1674548 h 5873374"/>
              <a:gd name="connsiteX19171" fmla="*/ 3650485 w 5252311"/>
              <a:gd name="connsiteY19171" fmla="*/ 1659988 h 5873374"/>
              <a:gd name="connsiteX19172" fmla="*/ 3636569 w 5252311"/>
              <a:gd name="connsiteY19172" fmla="*/ 1661387 h 5873374"/>
              <a:gd name="connsiteX19173" fmla="*/ 3631549 w 5252311"/>
              <a:gd name="connsiteY19173" fmla="*/ 1673342 h 5873374"/>
              <a:gd name="connsiteX19174" fmla="*/ 3626020 w 5252311"/>
              <a:gd name="connsiteY19174" fmla="*/ 1681031 h 5873374"/>
              <a:gd name="connsiteX19175" fmla="*/ 3620492 w 5252311"/>
              <a:gd name="connsiteY19175" fmla="*/ 1687519 h 5873374"/>
              <a:gd name="connsiteX19176" fmla="*/ 3607783 w 5252311"/>
              <a:gd name="connsiteY19176" fmla="*/ 1703600 h 5873374"/>
              <a:gd name="connsiteX19177" fmla="*/ 3596917 w 5252311"/>
              <a:gd name="connsiteY19177" fmla="*/ 1717968 h 5873374"/>
              <a:gd name="connsiteX19178" fmla="*/ 3593041 w 5252311"/>
              <a:gd name="connsiteY19178" fmla="*/ 1722925 h 5873374"/>
              <a:gd name="connsiteX19179" fmla="*/ 3589165 w 5252311"/>
              <a:gd name="connsiteY19179" fmla="*/ 1727690 h 5873374"/>
              <a:gd name="connsiteX19180" fmla="*/ 3580904 w 5252311"/>
              <a:gd name="connsiteY19180" fmla="*/ 1737418 h 5873374"/>
              <a:gd name="connsiteX19181" fmla="*/ 3575375 w 5252311"/>
              <a:gd name="connsiteY19181" fmla="*/ 1744602 h 5873374"/>
              <a:gd name="connsiteX19182" fmla="*/ 3579569 w 5252311"/>
              <a:gd name="connsiteY19182" fmla="*/ 1750582 h 5873374"/>
              <a:gd name="connsiteX19183" fmla="*/ 3583827 w 5252311"/>
              <a:gd name="connsiteY19183" fmla="*/ 1754775 h 5873374"/>
              <a:gd name="connsiteX19184" fmla="*/ 3594312 w 5252311"/>
              <a:gd name="connsiteY19184" fmla="*/ 1756746 h 5873374"/>
              <a:gd name="connsiteX19185" fmla="*/ 3600475 w 5252311"/>
              <a:gd name="connsiteY19185" fmla="*/ 1756811 h 5873374"/>
              <a:gd name="connsiteX19186" fmla="*/ 3596282 w 5252311"/>
              <a:gd name="connsiteY19186" fmla="*/ 1751723 h 5873374"/>
              <a:gd name="connsiteX19187" fmla="*/ 3598315 w 5252311"/>
              <a:gd name="connsiteY19187" fmla="*/ 1744219 h 5873374"/>
              <a:gd name="connsiteX19188" fmla="*/ 3608101 w 5252311"/>
              <a:gd name="connsiteY19188" fmla="*/ 1740727 h 5873374"/>
              <a:gd name="connsiteX19189" fmla="*/ 3613820 w 5252311"/>
              <a:gd name="connsiteY19189" fmla="*/ 1737611 h 5873374"/>
              <a:gd name="connsiteX19190" fmla="*/ 3623669 w 5252311"/>
              <a:gd name="connsiteY19190" fmla="*/ 1732333 h 5873374"/>
              <a:gd name="connsiteX19191" fmla="*/ 3625067 w 5252311"/>
              <a:gd name="connsiteY19191" fmla="*/ 1728517 h 5873374"/>
              <a:gd name="connsiteX19192" fmla="*/ 3614201 w 5252311"/>
              <a:gd name="connsiteY19192" fmla="*/ 1728202 h 5873374"/>
              <a:gd name="connsiteX19193" fmla="*/ 3613375 w 5252311"/>
              <a:gd name="connsiteY19193" fmla="*/ 1712181 h 5873374"/>
              <a:gd name="connsiteX19194" fmla="*/ 3617569 w 5252311"/>
              <a:gd name="connsiteY19194" fmla="*/ 1712625 h 5873374"/>
              <a:gd name="connsiteX19195" fmla="*/ 3622589 w 5252311"/>
              <a:gd name="connsiteY19195" fmla="*/ 1714401 h 5873374"/>
              <a:gd name="connsiteX19196" fmla="*/ 3630405 w 5252311"/>
              <a:gd name="connsiteY19196" fmla="*/ 1707284 h 5873374"/>
              <a:gd name="connsiteX19197" fmla="*/ 3637141 w 5252311"/>
              <a:gd name="connsiteY19197" fmla="*/ 1704871 h 5873374"/>
              <a:gd name="connsiteX19198" fmla="*/ 3641779 w 5252311"/>
              <a:gd name="connsiteY19198" fmla="*/ 1712053 h 5873374"/>
              <a:gd name="connsiteX19199" fmla="*/ 3645465 w 5252311"/>
              <a:gd name="connsiteY19199" fmla="*/ 1717079 h 5873374"/>
              <a:gd name="connsiteX19200" fmla="*/ 3646799 w 5252311"/>
              <a:gd name="connsiteY19200" fmla="*/ 1728135 h 5873374"/>
              <a:gd name="connsiteX19201" fmla="*/ 3647498 w 5252311"/>
              <a:gd name="connsiteY19201" fmla="*/ 1733733 h 5873374"/>
              <a:gd name="connsiteX19202" fmla="*/ 3647880 w 5252311"/>
              <a:gd name="connsiteY19202" fmla="*/ 1736911 h 5873374"/>
              <a:gd name="connsiteX19203" fmla="*/ 3632629 w 5252311"/>
              <a:gd name="connsiteY19203" fmla="*/ 1746191 h 5873374"/>
              <a:gd name="connsiteX19204" fmla="*/ 3625830 w 5252311"/>
              <a:gd name="connsiteY19204" fmla="*/ 1760180 h 5873374"/>
              <a:gd name="connsiteX19205" fmla="*/ 3624305 w 5252311"/>
              <a:gd name="connsiteY19205" fmla="*/ 1768759 h 5873374"/>
              <a:gd name="connsiteX19206" fmla="*/ 3619730 w 5252311"/>
              <a:gd name="connsiteY19206" fmla="*/ 1776643 h 5873374"/>
              <a:gd name="connsiteX19207" fmla="*/ 3606957 w 5252311"/>
              <a:gd name="connsiteY19207" fmla="*/ 1782999 h 5873374"/>
              <a:gd name="connsiteX19208" fmla="*/ 3600094 w 5252311"/>
              <a:gd name="connsiteY19208" fmla="*/ 1788088 h 5873374"/>
              <a:gd name="connsiteX19209" fmla="*/ 3602827 w 5252311"/>
              <a:gd name="connsiteY19209" fmla="*/ 1790627 h 5873374"/>
              <a:gd name="connsiteX19210" fmla="*/ 3607084 w 5252311"/>
              <a:gd name="connsiteY19210" fmla="*/ 1798699 h 5873374"/>
              <a:gd name="connsiteX19211" fmla="*/ 3601174 w 5252311"/>
              <a:gd name="connsiteY19211" fmla="*/ 1806898 h 5873374"/>
              <a:gd name="connsiteX19212" fmla="*/ 3597616 w 5252311"/>
              <a:gd name="connsiteY19212" fmla="*/ 1808872 h 5873374"/>
              <a:gd name="connsiteX19213" fmla="*/ 3592278 w 5252311"/>
              <a:gd name="connsiteY19213" fmla="*/ 1815673 h 5873374"/>
              <a:gd name="connsiteX19214" fmla="*/ 3614519 w 5252311"/>
              <a:gd name="connsiteY19214" fmla="*/ 1807411 h 5873374"/>
              <a:gd name="connsiteX19215" fmla="*/ 3630087 w 5252311"/>
              <a:gd name="connsiteY19215" fmla="*/ 1785413 h 5873374"/>
              <a:gd name="connsiteX19216" fmla="*/ 3631549 w 5252311"/>
              <a:gd name="connsiteY19216" fmla="*/ 1779503 h 5873374"/>
              <a:gd name="connsiteX19217" fmla="*/ 3639682 w 5252311"/>
              <a:gd name="connsiteY19217" fmla="*/ 1773846 h 5873374"/>
              <a:gd name="connsiteX19218" fmla="*/ 3656077 w 5252311"/>
              <a:gd name="connsiteY19218" fmla="*/ 1776198 h 5873374"/>
              <a:gd name="connsiteX19219" fmla="*/ 3650548 w 5252311"/>
              <a:gd name="connsiteY19219" fmla="*/ 1777726 h 5873374"/>
              <a:gd name="connsiteX19220" fmla="*/ 3639682 w 5252311"/>
              <a:gd name="connsiteY19220" fmla="*/ 1787324 h 5873374"/>
              <a:gd name="connsiteX19221" fmla="*/ 3635742 w 5252311"/>
              <a:gd name="connsiteY19221" fmla="*/ 1803851 h 5873374"/>
              <a:gd name="connsiteX19222" fmla="*/ 3629515 w 5252311"/>
              <a:gd name="connsiteY19222" fmla="*/ 1811729 h 5873374"/>
              <a:gd name="connsiteX19223" fmla="*/ 3625893 w 5252311"/>
              <a:gd name="connsiteY19223" fmla="*/ 1823877 h 5873374"/>
              <a:gd name="connsiteX19224" fmla="*/ 3633137 w 5252311"/>
              <a:gd name="connsiteY19224" fmla="*/ 1828004 h 5873374"/>
              <a:gd name="connsiteX19225" fmla="*/ 3621509 w 5252311"/>
              <a:gd name="connsiteY19225" fmla="*/ 1829338 h 5873374"/>
              <a:gd name="connsiteX19226" fmla="*/ 3603653 w 5252311"/>
              <a:gd name="connsiteY19226" fmla="*/ 1836974 h 5873374"/>
              <a:gd name="connsiteX19227" fmla="*/ 3589610 w 5252311"/>
              <a:gd name="connsiteY19227" fmla="*/ 1846378 h 5873374"/>
              <a:gd name="connsiteX19228" fmla="*/ 3562031 w 5252311"/>
              <a:gd name="connsiteY19228" fmla="*/ 1851469 h 5873374"/>
              <a:gd name="connsiteX19229" fmla="*/ 3549767 w 5252311"/>
              <a:gd name="connsiteY19229" fmla="*/ 1852802 h 5873374"/>
              <a:gd name="connsiteX19230" fmla="*/ 3543603 w 5252311"/>
              <a:gd name="connsiteY19230" fmla="*/ 1859988 h 5873374"/>
              <a:gd name="connsiteX19231" fmla="*/ 3541379 w 5252311"/>
              <a:gd name="connsiteY19231" fmla="*/ 1868948 h 5873374"/>
              <a:gd name="connsiteX19232" fmla="*/ 3537821 w 5252311"/>
              <a:gd name="connsiteY19232" fmla="*/ 1850512 h 5873374"/>
              <a:gd name="connsiteX19233" fmla="*/ 3541252 w 5252311"/>
              <a:gd name="connsiteY19233" fmla="*/ 1842186 h 5873374"/>
              <a:gd name="connsiteX19234" fmla="*/ 3546844 w 5252311"/>
              <a:gd name="connsiteY19234" fmla="*/ 1833985 h 5873374"/>
              <a:gd name="connsiteX19235" fmla="*/ 3552436 w 5252311"/>
              <a:gd name="connsiteY19235" fmla="*/ 1825399 h 5873374"/>
              <a:gd name="connsiteX19236" fmla="*/ 3558028 w 5252311"/>
              <a:gd name="connsiteY19236" fmla="*/ 1816816 h 5873374"/>
              <a:gd name="connsiteX19237" fmla="*/ 3563556 w 5252311"/>
              <a:gd name="connsiteY19237" fmla="*/ 1809827 h 5873374"/>
              <a:gd name="connsiteX19238" fmla="*/ 3579442 w 5252311"/>
              <a:gd name="connsiteY19238" fmla="*/ 1788594 h 5873374"/>
              <a:gd name="connsiteX19239" fmla="*/ 3589991 w 5252311"/>
              <a:gd name="connsiteY19239" fmla="*/ 1768253 h 5873374"/>
              <a:gd name="connsiteX19240" fmla="*/ 3582429 w 5252311"/>
              <a:gd name="connsiteY19240" fmla="*/ 1763741 h 5873374"/>
              <a:gd name="connsiteX19241" fmla="*/ 3564764 w 5252311"/>
              <a:gd name="connsiteY19241" fmla="*/ 1776769 h 5873374"/>
              <a:gd name="connsiteX19242" fmla="*/ 3560697 w 5252311"/>
              <a:gd name="connsiteY19242" fmla="*/ 1782935 h 5873374"/>
              <a:gd name="connsiteX19243" fmla="*/ 3558600 w 5252311"/>
              <a:gd name="connsiteY19243" fmla="*/ 1787768 h 5873374"/>
              <a:gd name="connsiteX19244" fmla="*/ 3554851 w 5252311"/>
              <a:gd name="connsiteY19244" fmla="*/ 1794635 h 5873374"/>
              <a:gd name="connsiteX19245" fmla="*/ 3551102 w 5252311"/>
              <a:gd name="connsiteY19245" fmla="*/ 1801880 h 5873374"/>
              <a:gd name="connsiteX19246" fmla="*/ 3546209 w 5252311"/>
              <a:gd name="connsiteY19246" fmla="*/ 1810333 h 5873374"/>
              <a:gd name="connsiteX19247" fmla="*/ 3536868 w 5252311"/>
              <a:gd name="connsiteY19247" fmla="*/ 1826165 h 5873374"/>
              <a:gd name="connsiteX19248" fmla="*/ 3527018 w 5252311"/>
              <a:gd name="connsiteY19248" fmla="*/ 1840599 h 5873374"/>
              <a:gd name="connsiteX19249" fmla="*/ 3521554 w 5252311"/>
              <a:gd name="connsiteY19249" fmla="*/ 1846886 h 5873374"/>
              <a:gd name="connsiteX19250" fmla="*/ 3516915 w 5252311"/>
              <a:gd name="connsiteY19250" fmla="*/ 1853246 h 5873374"/>
              <a:gd name="connsiteX19251" fmla="*/ 3498678 w 5252311"/>
              <a:gd name="connsiteY19251" fmla="*/ 1877337 h 5873374"/>
              <a:gd name="connsiteX19252" fmla="*/ 3481393 w 5252311"/>
              <a:gd name="connsiteY19252" fmla="*/ 1899526 h 5873374"/>
              <a:gd name="connsiteX19253" fmla="*/ 3477899 w 5252311"/>
              <a:gd name="connsiteY19253" fmla="*/ 1908171 h 5873374"/>
              <a:gd name="connsiteX19254" fmla="*/ 3474086 w 5252311"/>
              <a:gd name="connsiteY19254" fmla="*/ 1916821 h 5873374"/>
              <a:gd name="connsiteX19255" fmla="*/ 3468367 w 5252311"/>
              <a:gd name="connsiteY19255" fmla="*/ 1920317 h 5873374"/>
              <a:gd name="connsiteX19256" fmla="*/ 3455722 w 5252311"/>
              <a:gd name="connsiteY19256" fmla="*/ 1930743 h 5873374"/>
              <a:gd name="connsiteX19257" fmla="*/ 3447906 w 5252311"/>
              <a:gd name="connsiteY19257" fmla="*/ 1952426 h 5873374"/>
              <a:gd name="connsiteX19258" fmla="*/ 3440217 w 5252311"/>
              <a:gd name="connsiteY19258" fmla="*/ 1960817 h 5873374"/>
              <a:gd name="connsiteX19259" fmla="*/ 3420836 w 5252311"/>
              <a:gd name="connsiteY19259" fmla="*/ 1972196 h 5873374"/>
              <a:gd name="connsiteX19260" fmla="*/ 3431893 w 5252311"/>
              <a:gd name="connsiteY19260" fmla="*/ 1972260 h 5873374"/>
              <a:gd name="connsiteX19261" fmla="*/ 3441233 w 5252311"/>
              <a:gd name="connsiteY19261" fmla="*/ 1966980 h 5873374"/>
              <a:gd name="connsiteX19262" fmla="*/ 3448986 w 5252311"/>
              <a:gd name="connsiteY19262" fmla="*/ 1971811 h 5873374"/>
              <a:gd name="connsiteX19263" fmla="*/ 3427826 w 5252311"/>
              <a:gd name="connsiteY19263" fmla="*/ 1984020 h 5873374"/>
              <a:gd name="connsiteX19264" fmla="*/ 3413782 w 5252311"/>
              <a:gd name="connsiteY19264" fmla="*/ 1988282 h 5873374"/>
              <a:gd name="connsiteX19265" fmla="*/ 3407301 w 5252311"/>
              <a:gd name="connsiteY19265" fmla="*/ 1996800 h 5873374"/>
              <a:gd name="connsiteX19266" fmla="*/ 3402090 w 5252311"/>
              <a:gd name="connsiteY19266" fmla="*/ 2005572 h 5873374"/>
              <a:gd name="connsiteX19267" fmla="*/ 3415371 w 5252311"/>
              <a:gd name="connsiteY19267" fmla="*/ 2003604 h 5873374"/>
              <a:gd name="connsiteX19268" fmla="*/ 3426809 w 5252311"/>
              <a:gd name="connsiteY19268" fmla="*/ 2000869 h 5873374"/>
              <a:gd name="connsiteX19269" fmla="*/ 3418993 w 5252311"/>
              <a:gd name="connsiteY19269" fmla="*/ 2013772 h 5873374"/>
              <a:gd name="connsiteX19270" fmla="*/ 3414164 w 5252311"/>
              <a:gd name="connsiteY19270" fmla="*/ 2016954 h 5873374"/>
              <a:gd name="connsiteX19271" fmla="*/ 3410605 w 5252311"/>
              <a:gd name="connsiteY19271" fmla="*/ 2014220 h 5873374"/>
              <a:gd name="connsiteX19272" fmla="*/ 3399866 w 5252311"/>
              <a:gd name="connsiteY19272" fmla="*/ 2009957 h 5873374"/>
              <a:gd name="connsiteX19273" fmla="*/ 3390017 w 5252311"/>
              <a:gd name="connsiteY19273" fmla="*/ 2010471 h 5873374"/>
              <a:gd name="connsiteX19274" fmla="*/ 3387602 w 5252311"/>
              <a:gd name="connsiteY19274" fmla="*/ 2018542 h 5873374"/>
              <a:gd name="connsiteX19275" fmla="*/ 3379469 w 5252311"/>
              <a:gd name="connsiteY19275" fmla="*/ 2030684 h 5873374"/>
              <a:gd name="connsiteX19276" fmla="*/ 3371907 w 5252311"/>
              <a:gd name="connsiteY19276" fmla="*/ 2036533 h 5873374"/>
              <a:gd name="connsiteX19277" fmla="*/ 3373686 w 5252311"/>
              <a:gd name="connsiteY19277" fmla="*/ 2045368 h 5873374"/>
              <a:gd name="connsiteX19278" fmla="*/ 3375592 w 5252311"/>
              <a:gd name="connsiteY19278" fmla="*/ 2050328 h 5873374"/>
              <a:gd name="connsiteX19279" fmla="*/ 3379341 w 5252311"/>
              <a:gd name="connsiteY19279" fmla="*/ 2053951 h 5873374"/>
              <a:gd name="connsiteX19280" fmla="*/ 3372923 w 5252311"/>
              <a:gd name="connsiteY19280" fmla="*/ 2057258 h 5873374"/>
              <a:gd name="connsiteX19281" fmla="*/ 3358181 w 5252311"/>
              <a:gd name="connsiteY19281" fmla="*/ 2085933 h 5873374"/>
              <a:gd name="connsiteX19282" fmla="*/ 3357037 w 5252311"/>
              <a:gd name="connsiteY19282" fmla="*/ 2087899 h 5873374"/>
              <a:gd name="connsiteX19283" fmla="*/ 3319800 w 5252311"/>
              <a:gd name="connsiteY19283" fmla="*/ 2147023 h 5873374"/>
              <a:gd name="connsiteX19284" fmla="*/ 3310459 w 5252311"/>
              <a:gd name="connsiteY19284" fmla="*/ 2161773 h 5873374"/>
              <a:gd name="connsiteX19285" fmla="*/ 3301182 w 5252311"/>
              <a:gd name="connsiteY19285" fmla="*/ 2175824 h 5873374"/>
              <a:gd name="connsiteX19286" fmla="*/ 3270045 w 5252311"/>
              <a:gd name="connsiteY19286" fmla="*/ 2235454 h 5873374"/>
              <a:gd name="connsiteX19287" fmla="*/ 3265089 w 5252311"/>
              <a:gd name="connsiteY19287" fmla="*/ 2247594 h 5873374"/>
              <a:gd name="connsiteX19288" fmla="*/ 3237002 w 5252311"/>
              <a:gd name="connsiteY19288" fmla="*/ 2280652 h 5873374"/>
              <a:gd name="connsiteX19289" fmla="*/ 3237193 w 5252311"/>
              <a:gd name="connsiteY19289" fmla="*/ 2271879 h 5873374"/>
              <a:gd name="connsiteX19290" fmla="*/ 3228678 w 5252311"/>
              <a:gd name="connsiteY19290" fmla="*/ 2269083 h 5873374"/>
              <a:gd name="connsiteX19291" fmla="*/ 3221053 w 5252311"/>
              <a:gd name="connsiteY19291" fmla="*/ 2270226 h 5873374"/>
              <a:gd name="connsiteX19292" fmla="*/ 3212411 w 5252311"/>
              <a:gd name="connsiteY19292" fmla="*/ 2276966 h 5873374"/>
              <a:gd name="connsiteX19293" fmla="*/ 3206374 w 5252311"/>
              <a:gd name="connsiteY19293" fmla="*/ 2302139 h 5873374"/>
              <a:gd name="connsiteX19294" fmla="*/ 3213046 w 5252311"/>
              <a:gd name="connsiteY19294" fmla="*/ 2307734 h 5873374"/>
              <a:gd name="connsiteX19295" fmla="*/ 3209805 w 5252311"/>
              <a:gd name="connsiteY19295" fmla="*/ 2314791 h 5873374"/>
              <a:gd name="connsiteX19296" fmla="*/ 3204531 w 5252311"/>
              <a:gd name="connsiteY19296" fmla="*/ 2318983 h 5873374"/>
              <a:gd name="connsiteX19297" fmla="*/ 3201672 w 5252311"/>
              <a:gd name="connsiteY19297" fmla="*/ 2316255 h 5873374"/>
              <a:gd name="connsiteX19298" fmla="*/ 3194618 w 5252311"/>
              <a:gd name="connsiteY19298" fmla="*/ 2317080 h 5873374"/>
              <a:gd name="connsiteX19299" fmla="*/ 3188264 w 5252311"/>
              <a:gd name="connsiteY19299" fmla="*/ 2332463 h 5873374"/>
              <a:gd name="connsiteX19300" fmla="*/ 3183371 w 5252311"/>
              <a:gd name="connsiteY19300" fmla="*/ 2341744 h 5873374"/>
              <a:gd name="connsiteX19301" fmla="*/ 3174983 w 5252311"/>
              <a:gd name="connsiteY19301" fmla="*/ 2360052 h 5873374"/>
              <a:gd name="connsiteX19302" fmla="*/ 3166849 w 5252311"/>
              <a:gd name="connsiteY19302" fmla="*/ 2376456 h 5873374"/>
              <a:gd name="connsiteX19303" fmla="*/ 3163736 w 5252311"/>
              <a:gd name="connsiteY19303" fmla="*/ 2384969 h 5873374"/>
              <a:gd name="connsiteX19304" fmla="*/ 3159669 w 5252311"/>
              <a:gd name="connsiteY19304" fmla="*/ 2395717 h 5873374"/>
              <a:gd name="connsiteX19305" fmla="*/ 3159923 w 5252311"/>
              <a:gd name="connsiteY19305" fmla="*/ 2402902 h 5873374"/>
              <a:gd name="connsiteX19306" fmla="*/ 3157381 w 5252311"/>
              <a:gd name="connsiteY19306" fmla="*/ 2414728 h 5873374"/>
              <a:gd name="connsiteX19307" fmla="*/ 3155030 w 5252311"/>
              <a:gd name="connsiteY19307" fmla="*/ 2421654 h 5873374"/>
              <a:gd name="connsiteX19308" fmla="*/ 3154013 w 5252311"/>
              <a:gd name="connsiteY19308" fmla="*/ 2439452 h 5873374"/>
              <a:gd name="connsiteX19309" fmla="*/ 3145880 w 5252311"/>
              <a:gd name="connsiteY19309" fmla="*/ 2440470 h 5873374"/>
              <a:gd name="connsiteX19310" fmla="*/ 3138636 w 5252311"/>
              <a:gd name="connsiteY19310" fmla="*/ 2441615 h 5873374"/>
              <a:gd name="connsiteX19311" fmla="*/ 3134124 w 5252311"/>
              <a:gd name="connsiteY19311" fmla="*/ 2453947 h 5873374"/>
              <a:gd name="connsiteX19312" fmla="*/ 3127198 w 5252311"/>
              <a:gd name="connsiteY19312" fmla="*/ 2474419 h 5873374"/>
              <a:gd name="connsiteX19313" fmla="*/ 3115188 w 5252311"/>
              <a:gd name="connsiteY19313" fmla="*/ 2509830 h 5873374"/>
              <a:gd name="connsiteX19314" fmla="*/ 3112900 w 5252311"/>
              <a:gd name="connsiteY19314" fmla="*/ 2521338 h 5873374"/>
              <a:gd name="connsiteX19315" fmla="*/ 3109532 w 5252311"/>
              <a:gd name="connsiteY19315" fmla="*/ 2535261 h 5873374"/>
              <a:gd name="connsiteX19316" fmla="*/ 3101716 w 5252311"/>
              <a:gd name="connsiteY19316" fmla="*/ 2548674 h 5873374"/>
              <a:gd name="connsiteX19317" fmla="*/ 3100382 w 5252311"/>
              <a:gd name="connsiteY19317" fmla="*/ 2557957 h 5873374"/>
              <a:gd name="connsiteX19318" fmla="*/ 3113917 w 5252311"/>
              <a:gd name="connsiteY19318" fmla="*/ 2544165 h 5873374"/>
              <a:gd name="connsiteX19319" fmla="*/ 3116077 w 5252311"/>
              <a:gd name="connsiteY19319" fmla="*/ 2536340 h 5873374"/>
              <a:gd name="connsiteX19320" fmla="*/ 3121987 w 5252311"/>
              <a:gd name="connsiteY19320" fmla="*/ 2518094 h 5873374"/>
              <a:gd name="connsiteX19321" fmla="*/ 3144418 w 5252311"/>
              <a:gd name="connsiteY19321" fmla="*/ 2486434 h 5873374"/>
              <a:gd name="connsiteX19322" fmla="*/ 3157572 w 5252311"/>
              <a:gd name="connsiteY19322" fmla="*/ 2471237 h 5873374"/>
              <a:gd name="connsiteX19323" fmla="*/ 3180892 w 5252311"/>
              <a:gd name="connsiteY19323" fmla="*/ 2410594 h 5873374"/>
              <a:gd name="connsiteX19324" fmla="*/ 3183053 w 5252311"/>
              <a:gd name="connsiteY19324" fmla="*/ 2408939 h 5873374"/>
              <a:gd name="connsiteX19325" fmla="*/ 3203578 w 5252311"/>
              <a:gd name="connsiteY19325" fmla="*/ 2372068 h 5873374"/>
              <a:gd name="connsiteX19326" fmla="*/ 3217875 w 5252311"/>
              <a:gd name="connsiteY19326" fmla="*/ 2354332 h 5873374"/>
              <a:gd name="connsiteX19327" fmla="*/ 3232046 w 5252311"/>
              <a:gd name="connsiteY19327" fmla="*/ 2336594 h 5873374"/>
              <a:gd name="connsiteX19328" fmla="*/ 3238908 w 5252311"/>
              <a:gd name="connsiteY19328" fmla="*/ 2331954 h 5873374"/>
              <a:gd name="connsiteX19329" fmla="*/ 3247423 w 5252311"/>
              <a:gd name="connsiteY19329" fmla="*/ 2310087 h 5873374"/>
              <a:gd name="connsiteX19330" fmla="*/ 3250156 w 5252311"/>
              <a:gd name="connsiteY19330" fmla="*/ 2302331 h 5873374"/>
              <a:gd name="connsiteX19331" fmla="*/ 3274747 w 5252311"/>
              <a:gd name="connsiteY19331" fmla="*/ 2246072 h 5873374"/>
              <a:gd name="connsiteX19332" fmla="*/ 3279513 w 5252311"/>
              <a:gd name="connsiteY19332" fmla="*/ 2233226 h 5873374"/>
              <a:gd name="connsiteX19333" fmla="*/ 3281165 w 5252311"/>
              <a:gd name="connsiteY19333" fmla="*/ 2240285 h 5873374"/>
              <a:gd name="connsiteX19334" fmla="*/ 3280403 w 5252311"/>
              <a:gd name="connsiteY19334" fmla="*/ 2247280 h 5873374"/>
              <a:gd name="connsiteX19335" fmla="*/ 3288410 w 5252311"/>
              <a:gd name="connsiteY19335" fmla="*/ 2234373 h 5873374"/>
              <a:gd name="connsiteX19336" fmla="*/ 3297560 w 5252311"/>
              <a:gd name="connsiteY19336" fmla="*/ 2214475 h 5873374"/>
              <a:gd name="connsiteX19337" fmla="*/ 3310840 w 5252311"/>
              <a:gd name="connsiteY19337" fmla="*/ 2186822 h 5873374"/>
              <a:gd name="connsiteX19338" fmla="*/ 3326536 w 5252311"/>
              <a:gd name="connsiteY19338" fmla="*/ 2160502 h 5873374"/>
              <a:gd name="connsiteX19339" fmla="*/ 3333526 w 5252311"/>
              <a:gd name="connsiteY19339" fmla="*/ 2150899 h 5873374"/>
              <a:gd name="connsiteX19340" fmla="*/ 3338228 w 5252311"/>
              <a:gd name="connsiteY19340" fmla="*/ 2142131 h 5873374"/>
              <a:gd name="connsiteX19341" fmla="*/ 3355957 w 5252311"/>
              <a:gd name="connsiteY19341" fmla="*/ 2116447 h 5873374"/>
              <a:gd name="connsiteX19342" fmla="*/ 3356084 w 5252311"/>
              <a:gd name="connsiteY19342" fmla="*/ 2105892 h 5873374"/>
              <a:gd name="connsiteX19343" fmla="*/ 3352907 w 5252311"/>
              <a:gd name="connsiteY19343" fmla="*/ 2102077 h 5873374"/>
              <a:gd name="connsiteX19344" fmla="*/ 3359643 w 5252311"/>
              <a:gd name="connsiteY19344" fmla="*/ 2100744 h 5873374"/>
              <a:gd name="connsiteX19345" fmla="*/ 3370318 w 5252311"/>
              <a:gd name="connsiteY19345" fmla="*/ 2092541 h 5873374"/>
              <a:gd name="connsiteX19346" fmla="*/ 3377689 w 5252311"/>
              <a:gd name="connsiteY19346" fmla="*/ 2082117 h 5873374"/>
              <a:gd name="connsiteX19347" fmla="*/ 3389445 w 5252311"/>
              <a:gd name="connsiteY19347" fmla="*/ 2063232 h 5873374"/>
              <a:gd name="connsiteX19348" fmla="*/ 3402789 w 5252311"/>
              <a:gd name="connsiteY19348" fmla="*/ 2044415 h 5873374"/>
              <a:gd name="connsiteX19349" fmla="*/ 3398023 w 5252311"/>
              <a:gd name="connsiteY19349" fmla="*/ 2060755 h 5873374"/>
              <a:gd name="connsiteX19350" fmla="*/ 3390589 w 5252311"/>
              <a:gd name="connsiteY19350" fmla="*/ 2075248 h 5873374"/>
              <a:gd name="connsiteX19351" fmla="*/ 3387983 w 5252311"/>
              <a:gd name="connsiteY19351" fmla="*/ 2080079 h 5873374"/>
              <a:gd name="connsiteX19352" fmla="*/ 3388682 w 5252311"/>
              <a:gd name="connsiteY19352" fmla="*/ 2085739 h 5873374"/>
              <a:gd name="connsiteX19353" fmla="*/ 3388555 w 5252311"/>
              <a:gd name="connsiteY19353" fmla="*/ 2089747 h 5873374"/>
              <a:gd name="connsiteX19354" fmla="*/ 3338482 w 5252311"/>
              <a:gd name="connsiteY19354" fmla="*/ 2175951 h 5873374"/>
              <a:gd name="connsiteX19355" fmla="*/ 3328379 w 5252311"/>
              <a:gd name="connsiteY19355" fmla="*/ 2199156 h 5873374"/>
              <a:gd name="connsiteX19356" fmla="*/ 3293874 w 5252311"/>
              <a:gd name="connsiteY19356" fmla="*/ 2266413 h 5873374"/>
              <a:gd name="connsiteX19357" fmla="*/ 3290443 w 5252311"/>
              <a:gd name="connsiteY19357" fmla="*/ 2277538 h 5873374"/>
              <a:gd name="connsiteX19358" fmla="*/ 3286948 w 5252311"/>
              <a:gd name="connsiteY19358" fmla="*/ 2282688 h 5873374"/>
              <a:gd name="connsiteX19359" fmla="*/ 3280657 w 5252311"/>
              <a:gd name="connsiteY19359" fmla="*/ 2295658 h 5873374"/>
              <a:gd name="connsiteX19360" fmla="*/ 3270808 w 5252311"/>
              <a:gd name="connsiteY19360" fmla="*/ 2314855 h 5873374"/>
              <a:gd name="connsiteX19361" fmla="*/ 3271888 w 5252311"/>
              <a:gd name="connsiteY19361" fmla="*/ 2334116 h 5873374"/>
              <a:gd name="connsiteX19362" fmla="*/ 3278052 w 5252311"/>
              <a:gd name="connsiteY19362" fmla="*/ 2328266 h 5873374"/>
              <a:gd name="connsiteX19363" fmla="*/ 3281801 w 5252311"/>
              <a:gd name="connsiteY19363" fmla="*/ 2321210 h 5873374"/>
              <a:gd name="connsiteX19364" fmla="*/ 3285614 w 5252311"/>
              <a:gd name="connsiteY19364" fmla="*/ 2312756 h 5873374"/>
              <a:gd name="connsiteX19365" fmla="*/ 3291650 w 5252311"/>
              <a:gd name="connsiteY19365" fmla="*/ 2301190 h 5873374"/>
              <a:gd name="connsiteX19366" fmla="*/ 3322787 w 5252311"/>
              <a:gd name="connsiteY19366" fmla="*/ 2256687 h 5873374"/>
              <a:gd name="connsiteX19367" fmla="*/ 3332636 w 5252311"/>
              <a:gd name="connsiteY19367" fmla="*/ 2249313 h 5873374"/>
              <a:gd name="connsiteX19368" fmla="*/ 3334479 w 5252311"/>
              <a:gd name="connsiteY19368" fmla="*/ 2246576 h 5873374"/>
              <a:gd name="connsiteX19369" fmla="*/ 3341850 w 5252311"/>
              <a:gd name="connsiteY19369" fmla="*/ 2212568 h 5873374"/>
              <a:gd name="connsiteX19370" fmla="*/ 3357164 w 5252311"/>
              <a:gd name="connsiteY19370" fmla="*/ 2175693 h 5873374"/>
              <a:gd name="connsiteX19371" fmla="*/ 3355131 w 5252311"/>
              <a:gd name="connsiteY19371" fmla="*/ 2165588 h 5873374"/>
              <a:gd name="connsiteX19372" fmla="*/ 3357037 w 5252311"/>
              <a:gd name="connsiteY19372" fmla="*/ 2162284 h 5873374"/>
              <a:gd name="connsiteX19373" fmla="*/ 3387284 w 5252311"/>
              <a:gd name="connsiteY19373" fmla="*/ 2121657 h 5873374"/>
              <a:gd name="connsiteX19374" fmla="*/ 3394910 w 5252311"/>
              <a:gd name="connsiteY19374" fmla="*/ 2104872 h 5873374"/>
              <a:gd name="connsiteX19375" fmla="*/ 3400438 w 5252311"/>
              <a:gd name="connsiteY19375" fmla="*/ 2088409 h 5873374"/>
              <a:gd name="connsiteX19376" fmla="*/ 3403615 w 5252311"/>
              <a:gd name="connsiteY19376" fmla="*/ 2083259 h 5873374"/>
              <a:gd name="connsiteX19377" fmla="*/ 3419374 w 5252311"/>
              <a:gd name="connsiteY19377" fmla="*/ 2060118 h 5873374"/>
              <a:gd name="connsiteX19378" fmla="*/ 3436340 w 5252311"/>
              <a:gd name="connsiteY19378" fmla="*/ 2029983 h 5873374"/>
              <a:gd name="connsiteX19379" fmla="*/ 3469828 w 5252311"/>
              <a:gd name="connsiteY19379" fmla="*/ 1975311 h 5873374"/>
              <a:gd name="connsiteX19380" fmla="*/ 3463792 w 5252311"/>
              <a:gd name="connsiteY19380" fmla="*/ 1971754 h 5873374"/>
              <a:gd name="connsiteX19381" fmla="*/ 3466651 w 5252311"/>
              <a:gd name="connsiteY19381" fmla="*/ 1969911 h 5873374"/>
              <a:gd name="connsiteX19382" fmla="*/ 3479424 w 5252311"/>
              <a:gd name="connsiteY19382" fmla="*/ 1966349 h 5873374"/>
              <a:gd name="connsiteX19383" fmla="*/ 3492387 w 5252311"/>
              <a:gd name="connsiteY19383" fmla="*/ 1968063 h 5873374"/>
              <a:gd name="connsiteX19384" fmla="*/ 3496962 w 5252311"/>
              <a:gd name="connsiteY19384" fmla="*/ 1976838 h 5873374"/>
              <a:gd name="connsiteX19385" fmla="*/ 3485587 w 5252311"/>
              <a:gd name="connsiteY19385" fmla="*/ 1981351 h 5873374"/>
              <a:gd name="connsiteX19386" fmla="*/ 3474213 w 5252311"/>
              <a:gd name="connsiteY19386" fmla="*/ 1990441 h 5873374"/>
              <a:gd name="connsiteX19387" fmla="*/ 3465698 w 5252311"/>
              <a:gd name="connsiteY19387" fmla="*/ 2002267 h 5873374"/>
              <a:gd name="connsiteX19388" fmla="*/ 3468431 w 5252311"/>
              <a:gd name="connsiteY19388" fmla="*/ 2014346 h 5873374"/>
              <a:gd name="connsiteX19389" fmla="*/ 3475357 w 5252311"/>
              <a:gd name="connsiteY19389" fmla="*/ 2016826 h 5873374"/>
              <a:gd name="connsiteX19390" fmla="*/ 3478915 w 5252311"/>
              <a:gd name="connsiteY19390" fmla="*/ 2015742 h 5873374"/>
              <a:gd name="connsiteX19391" fmla="*/ 3482410 w 5252311"/>
              <a:gd name="connsiteY19391" fmla="*/ 2015873 h 5873374"/>
              <a:gd name="connsiteX19392" fmla="*/ 3485016 w 5252311"/>
              <a:gd name="connsiteY19392" fmla="*/ 2017523 h 5873374"/>
              <a:gd name="connsiteX19393" fmla="*/ 3493975 w 5252311"/>
              <a:gd name="connsiteY19393" fmla="*/ 2011865 h 5873374"/>
              <a:gd name="connsiteX19394" fmla="*/ 3500393 w 5252311"/>
              <a:gd name="connsiteY19394" fmla="*/ 2004555 h 5873374"/>
              <a:gd name="connsiteX19395" fmla="*/ 3505604 w 5252311"/>
              <a:gd name="connsiteY19395" fmla="*/ 1996675 h 5873374"/>
              <a:gd name="connsiteX19396" fmla="*/ 3512022 w 5252311"/>
              <a:gd name="connsiteY19396" fmla="*/ 1988849 h 5873374"/>
              <a:gd name="connsiteX19397" fmla="*/ 3524032 w 5252311"/>
              <a:gd name="connsiteY19397" fmla="*/ 1981736 h 5873374"/>
              <a:gd name="connsiteX19398" fmla="*/ 3542587 w 5252311"/>
              <a:gd name="connsiteY19398" fmla="*/ 1977665 h 5873374"/>
              <a:gd name="connsiteX19399" fmla="*/ 3550402 w 5252311"/>
              <a:gd name="connsiteY19399" fmla="*/ 1979192 h 5873374"/>
              <a:gd name="connsiteX19400" fmla="*/ 3538647 w 5252311"/>
              <a:gd name="connsiteY19400" fmla="*/ 1984657 h 5873374"/>
              <a:gd name="connsiteX19401" fmla="*/ 3521617 w 5252311"/>
              <a:gd name="connsiteY19401" fmla="*/ 1999789 h 5873374"/>
              <a:gd name="connsiteX19402" fmla="*/ 3513229 w 5252311"/>
              <a:gd name="connsiteY19402" fmla="*/ 2007861 h 5873374"/>
              <a:gd name="connsiteX19403" fmla="*/ 3495882 w 5252311"/>
              <a:gd name="connsiteY19403" fmla="*/ 2024515 h 5873374"/>
              <a:gd name="connsiteX19404" fmla="*/ 3484634 w 5252311"/>
              <a:gd name="connsiteY19404" fmla="*/ 2030110 h 5873374"/>
              <a:gd name="connsiteX19405" fmla="*/ 3478979 w 5252311"/>
              <a:gd name="connsiteY19405" fmla="*/ 2022861 h 5873374"/>
              <a:gd name="connsiteX19406" fmla="*/ 3461885 w 5252311"/>
              <a:gd name="connsiteY19406" fmla="*/ 2043653 h 5873374"/>
              <a:gd name="connsiteX19407" fmla="*/ 3439073 w 5252311"/>
              <a:gd name="connsiteY19407" fmla="*/ 2060755 h 5873374"/>
              <a:gd name="connsiteX19408" fmla="*/ 3430876 w 5252311"/>
              <a:gd name="connsiteY19408" fmla="*/ 2062532 h 5873374"/>
              <a:gd name="connsiteX19409" fmla="*/ 3412702 w 5252311"/>
              <a:gd name="connsiteY19409" fmla="*/ 2096993 h 5873374"/>
              <a:gd name="connsiteX19410" fmla="*/ 3401518 w 5252311"/>
              <a:gd name="connsiteY19410" fmla="*/ 2116254 h 5873374"/>
              <a:gd name="connsiteX19411" fmla="*/ 3390398 w 5252311"/>
              <a:gd name="connsiteY19411" fmla="*/ 2149248 h 5873374"/>
              <a:gd name="connsiteX19412" fmla="*/ 3417277 w 5252311"/>
              <a:gd name="connsiteY19412" fmla="*/ 2100678 h 5873374"/>
              <a:gd name="connsiteX19413" fmla="*/ 3428207 w 5252311"/>
              <a:gd name="connsiteY19413" fmla="*/ 2095466 h 5873374"/>
              <a:gd name="connsiteX19414" fmla="*/ 3430050 w 5252311"/>
              <a:gd name="connsiteY19414" fmla="*/ 2102777 h 5873374"/>
              <a:gd name="connsiteX19415" fmla="*/ 3421789 w 5252311"/>
              <a:gd name="connsiteY19415" fmla="*/ 2118417 h 5873374"/>
              <a:gd name="connsiteX19416" fmla="*/ 3422043 w 5252311"/>
              <a:gd name="connsiteY19416" fmla="*/ 2126681 h 5873374"/>
              <a:gd name="connsiteX19417" fmla="*/ 3415053 w 5252311"/>
              <a:gd name="connsiteY19417" fmla="*/ 2131323 h 5873374"/>
              <a:gd name="connsiteX19418" fmla="*/ 3401073 w 5252311"/>
              <a:gd name="connsiteY19418" fmla="*/ 2148232 h 5873374"/>
              <a:gd name="connsiteX19419" fmla="*/ 3421344 w 5252311"/>
              <a:gd name="connsiteY19419" fmla="*/ 2147218 h 5873374"/>
              <a:gd name="connsiteX19420" fmla="*/ 3429542 w 5252311"/>
              <a:gd name="connsiteY19420" fmla="*/ 2131706 h 5873374"/>
              <a:gd name="connsiteX19421" fmla="*/ 3450320 w 5252311"/>
              <a:gd name="connsiteY19421" fmla="*/ 2126489 h 5873374"/>
              <a:gd name="connsiteX19422" fmla="*/ 3451972 w 5252311"/>
              <a:gd name="connsiteY19422" fmla="*/ 2139201 h 5873374"/>
              <a:gd name="connsiteX19423" fmla="*/ 3448287 w 5252311"/>
              <a:gd name="connsiteY19423" fmla="*/ 2144675 h 5873374"/>
              <a:gd name="connsiteX19424" fmla="*/ 3442377 w 5252311"/>
              <a:gd name="connsiteY19424" fmla="*/ 2150456 h 5873374"/>
              <a:gd name="connsiteX19425" fmla="*/ 3428461 w 5252311"/>
              <a:gd name="connsiteY19425" fmla="*/ 2168575 h 5873374"/>
              <a:gd name="connsiteX19426" fmla="*/ 3426491 w 5252311"/>
              <a:gd name="connsiteY19426" fmla="*/ 2174297 h 5873374"/>
              <a:gd name="connsiteX19427" fmla="*/ 3412321 w 5252311"/>
              <a:gd name="connsiteY19427" fmla="*/ 2177731 h 5873374"/>
              <a:gd name="connsiteX19428" fmla="*/ 3388428 w 5252311"/>
              <a:gd name="connsiteY19428" fmla="*/ 2187520 h 5873374"/>
              <a:gd name="connsiteX19429" fmla="*/ 3362248 w 5252311"/>
              <a:gd name="connsiteY19429" fmla="*/ 2211804 h 5873374"/>
              <a:gd name="connsiteX19430" fmla="*/ 3359198 w 5252311"/>
              <a:gd name="connsiteY19430" fmla="*/ 2218799 h 5873374"/>
              <a:gd name="connsiteX19431" fmla="*/ 3354051 w 5252311"/>
              <a:gd name="connsiteY19431" fmla="*/ 2225661 h 5873374"/>
              <a:gd name="connsiteX19432" fmla="*/ 3344201 w 5252311"/>
              <a:gd name="connsiteY19432" fmla="*/ 2231257 h 5873374"/>
              <a:gd name="connsiteX19433" fmla="*/ 3343566 w 5252311"/>
              <a:gd name="connsiteY19433" fmla="*/ 2234692 h 5873374"/>
              <a:gd name="connsiteX19434" fmla="*/ 3351255 w 5252311"/>
              <a:gd name="connsiteY19434" fmla="*/ 2241367 h 5873374"/>
              <a:gd name="connsiteX19435" fmla="*/ 3354496 w 5252311"/>
              <a:gd name="connsiteY19435" fmla="*/ 2251790 h 5873374"/>
              <a:gd name="connsiteX19436" fmla="*/ 3345155 w 5252311"/>
              <a:gd name="connsiteY19436" fmla="*/ 2276966 h 5873374"/>
              <a:gd name="connsiteX19437" fmla="*/ 3340706 w 5252311"/>
              <a:gd name="connsiteY19437" fmla="*/ 2288406 h 5873374"/>
              <a:gd name="connsiteX19438" fmla="*/ 3334543 w 5252311"/>
              <a:gd name="connsiteY19438" fmla="*/ 2303094 h 5873374"/>
              <a:gd name="connsiteX19439" fmla="*/ 3324439 w 5252311"/>
              <a:gd name="connsiteY19439" fmla="*/ 2311357 h 5873374"/>
              <a:gd name="connsiteX19440" fmla="*/ 3315098 w 5252311"/>
              <a:gd name="connsiteY19440" fmla="*/ 2312947 h 5873374"/>
              <a:gd name="connsiteX19441" fmla="*/ 3308871 w 5252311"/>
              <a:gd name="connsiteY19441" fmla="*/ 2325024 h 5873374"/>
              <a:gd name="connsiteX19442" fmla="*/ 3302834 w 5252311"/>
              <a:gd name="connsiteY19442" fmla="*/ 2332525 h 5873374"/>
              <a:gd name="connsiteX19443" fmla="*/ 3297242 w 5252311"/>
              <a:gd name="connsiteY19443" fmla="*/ 2346384 h 5873374"/>
              <a:gd name="connsiteX19444" fmla="*/ 3289363 w 5252311"/>
              <a:gd name="connsiteY19444" fmla="*/ 2364884 h 5873374"/>
              <a:gd name="connsiteX19445" fmla="*/ 3279577 w 5252311"/>
              <a:gd name="connsiteY19445" fmla="*/ 2382430 h 5873374"/>
              <a:gd name="connsiteX19446" fmla="*/ 3273604 w 5252311"/>
              <a:gd name="connsiteY19446" fmla="*/ 2399784 h 5873374"/>
              <a:gd name="connsiteX19447" fmla="*/ 3267504 w 5252311"/>
              <a:gd name="connsiteY19447" fmla="*/ 2424387 h 5873374"/>
              <a:gd name="connsiteX19448" fmla="*/ 3273413 w 5252311"/>
              <a:gd name="connsiteY19448" fmla="*/ 2418414 h 5873374"/>
              <a:gd name="connsiteX19449" fmla="*/ 3304868 w 5252311"/>
              <a:gd name="connsiteY19449" fmla="*/ 2360878 h 5873374"/>
              <a:gd name="connsiteX19450" fmla="*/ 3312938 w 5252311"/>
              <a:gd name="connsiteY19450" fmla="*/ 2352357 h 5873374"/>
              <a:gd name="connsiteX19451" fmla="*/ 3309888 w 5252311"/>
              <a:gd name="connsiteY19451" fmla="*/ 2364566 h 5873374"/>
              <a:gd name="connsiteX19452" fmla="*/ 3301436 w 5252311"/>
              <a:gd name="connsiteY19452" fmla="*/ 2384466 h 5873374"/>
              <a:gd name="connsiteX19453" fmla="*/ 3303406 w 5252311"/>
              <a:gd name="connsiteY19453" fmla="*/ 2392409 h 5873374"/>
              <a:gd name="connsiteX19454" fmla="*/ 3317258 w 5252311"/>
              <a:gd name="connsiteY19454" fmla="*/ 2373907 h 5873374"/>
              <a:gd name="connsiteX19455" fmla="*/ 3322850 w 5252311"/>
              <a:gd name="connsiteY19455" fmla="*/ 2369397 h 5873374"/>
              <a:gd name="connsiteX19456" fmla="*/ 3327553 w 5252311"/>
              <a:gd name="connsiteY19456" fmla="*/ 2374480 h 5873374"/>
              <a:gd name="connsiteX19457" fmla="*/ 3330412 w 5252311"/>
              <a:gd name="connsiteY19457" fmla="*/ 2378105 h 5873374"/>
              <a:gd name="connsiteX19458" fmla="*/ 3333399 w 5252311"/>
              <a:gd name="connsiteY19458" fmla="*/ 2382242 h 5873374"/>
              <a:gd name="connsiteX19459" fmla="*/ 3338927 w 5252311"/>
              <a:gd name="connsiteY19459" fmla="*/ 2379634 h 5873374"/>
              <a:gd name="connsiteX19460" fmla="*/ 3346680 w 5252311"/>
              <a:gd name="connsiteY19460" fmla="*/ 2368698 h 5873374"/>
              <a:gd name="connsiteX19461" fmla="*/ 3351763 w 5252311"/>
              <a:gd name="connsiteY19461" fmla="*/ 2368381 h 5873374"/>
              <a:gd name="connsiteX19462" fmla="*/ 3362756 w 5252311"/>
              <a:gd name="connsiteY19462" fmla="*/ 2359799 h 5873374"/>
              <a:gd name="connsiteX19463" fmla="*/ 3365934 w 5252311"/>
              <a:gd name="connsiteY19463" fmla="*/ 2348991 h 5873374"/>
              <a:gd name="connsiteX19464" fmla="*/ 3376355 w 5252311"/>
              <a:gd name="connsiteY19464" fmla="*/ 2342443 h 5873374"/>
              <a:gd name="connsiteX19465" fmla="*/ 3380549 w 5252311"/>
              <a:gd name="connsiteY19465" fmla="*/ 2348672 h 5873374"/>
              <a:gd name="connsiteX19466" fmla="*/ 3394529 w 5252311"/>
              <a:gd name="connsiteY19466" fmla="*/ 2355348 h 5873374"/>
              <a:gd name="connsiteX19467" fmla="*/ 3412448 w 5252311"/>
              <a:gd name="connsiteY19467" fmla="*/ 2345811 h 5873374"/>
              <a:gd name="connsiteX19468" fmla="*/ 3416705 w 5252311"/>
              <a:gd name="connsiteY19468" fmla="*/ 2334179 h 5873374"/>
              <a:gd name="connsiteX19469" fmla="*/ 3411241 w 5252311"/>
              <a:gd name="connsiteY19469" fmla="*/ 2339581 h 5873374"/>
              <a:gd name="connsiteX19470" fmla="*/ 3394211 w 5252311"/>
              <a:gd name="connsiteY19470" fmla="*/ 2344222 h 5873374"/>
              <a:gd name="connsiteX19471" fmla="*/ 3377054 w 5252311"/>
              <a:gd name="connsiteY19471" fmla="*/ 2333288 h 5873374"/>
              <a:gd name="connsiteX19472" fmla="*/ 3384552 w 5252311"/>
              <a:gd name="connsiteY19472" fmla="*/ 2335515 h 5873374"/>
              <a:gd name="connsiteX19473" fmla="*/ 3399421 w 5252311"/>
              <a:gd name="connsiteY19473" fmla="*/ 2331320 h 5873374"/>
              <a:gd name="connsiteX19474" fmla="*/ 3402916 w 5252311"/>
              <a:gd name="connsiteY19474" fmla="*/ 2317393 h 5873374"/>
              <a:gd name="connsiteX19475" fmla="*/ 3389953 w 5252311"/>
              <a:gd name="connsiteY19475" fmla="*/ 2315996 h 5873374"/>
              <a:gd name="connsiteX19476" fmla="*/ 3389572 w 5252311"/>
              <a:gd name="connsiteY19476" fmla="*/ 2305320 h 5873374"/>
              <a:gd name="connsiteX19477" fmla="*/ 3397007 w 5252311"/>
              <a:gd name="connsiteY19477" fmla="*/ 2302077 h 5873374"/>
              <a:gd name="connsiteX19478" fmla="*/ 3430939 w 5252311"/>
              <a:gd name="connsiteY19478" fmla="*/ 2309894 h 5873374"/>
              <a:gd name="connsiteX19479" fmla="*/ 3441424 w 5252311"/>
              <a:gd name="connsiteY19479" fmla="*/ 2315996 h 5873374"/>
              <a:gd name="connsiteX19480" fmla="*/ 3438183 w 5252311"/>
              <a:gd name="connsiteY19480" fmla="*/ 2328011 h 5873374"/>
              <a:gd name="connsiteX19481" fmla="*/ 3435006 w 5252311"/>
              <a:gd name="connsiteY19481" fmla="*/ 2334050 h 5873374"/>
              <a:gd name="connsiteX19482" fmla="*/ 3418675 w 5252311"/>
              <a:gd name="connsiteY19482" fmla="*/ 2373847 h 5873374"/>
              <a:gd name="connsiteX19483" fmla="*/ 3430622 w 5252311"/>
              <a:gd name="connsiteY19483" fmla="*/ 2374613 h 5873374"/>
              <a:gd name="connsiteX19484" fmla="*/ 3438501 w 5252311"/>
              <a:gd name="connsiteY19484" fmla="*/ 2363871 h 5873374"/>
              <a:gd name="connsiteX19485" fmla="*/ 3432846 w 5252311"/>
              <a:gd name="connsiteY19485" fmla="*/ 2392984 h 5873374"/>
              <a:gd name="connsiteX19486" fmla="*/ 3430939 w 5252311"/>
              <a:gd name="connsiteY19486" fmla="*/ 2402391 h 5873374"/>
              <a:gd name="connsiteX19487" fmla="*/ 3427762 w 5252311"/>
              <a:gd name="connsiteY19487" fmla="*/ 2407541 h 5873374"/>
              <a:gd name="connsiteX19488" fmla="*/ 3420328 w 5252311"/>
              <a:gd name="connsiteY19488" fmla="*/ 2414467 h 5873374"/>
              <a:gd name="connsiteX19489" fmla="*/ 3413655 w 5252311"/>
              <a:gd name="connsiteY19489" fmla="*/ 2420001 h 5873374"/>
              <a:gd name="connsiteX19490" fmla="*/ 3413973 w 5252311"/>
              <a:gd name="connsiteY19490" fmla="*/ 2402264 h 5873374"/>
              <a:gd name="connsiteX19491" fmla="*/ 3418040 w 5252311"/>
              <a:gd name="connsiteY19491" fmla="*/ 2386752 h 5873374"/>
              <a:gd name="connsiteX19492" fmla="*/ 3412575 w 5252311"/>
              <a:gd name="connsiteY19492" fmla="*/ 2377408 h 5873374"/>
              <a:gd name="connsiteX19493" fmla="*/ 3410732 w 5252311"/>
              <a:gd name="connsiteY19493" fmla="*/ 2384335 h 5873374"/>
              <a:gd name="connsiteX19494" fmla="*/ 3408953 w 5252311"/>
              <a:gd name="connsiteY19494" fmla="*/ 2389171 h 5873374"/>
              <a:gd name="connsiteX19495" fmla="*/ 3405458 w 5252311"/>
              <a:gd name="connsiteY19495" fmla="*/ 2394315 h 5873374"/>
              <a:gd name="connsiteX19496" fmla="*/ 3401773 w 5252311"/>
              <a:gd name="connsiteY19496" fmla="*/ 2399468 h 5873374"/>
              <a:gd name="connsiteX19497" fmla="*/ 3398087 w 5252311"/>
              <a:gd name="connsiteY19497" fmla="*/ 2403918 h 5873374"/>
              <a:gd name="connsiteX19498" fmla="*/ 3390716 w 5252311"/>
              <a:gd name="connsiteY19498" fmla="*/ 2414214 h 5873374"/>
              <a:gd name="connsiteX19499" fmla="*/ 3383154 w 5252311"/>
              <a:gd name="connsiteY19499" fmla="*/ 2428327 h 5873374"/>
              <a:gd name="connsiteX19500" fmla="*/ 3377626 w 5252311"/>
              <a:gd name="connsiteY19500" fmla="*/ 2440597 h 5873374"/>
              <a:gd name="connsiteX19501" fmla="*/ 3374131 w 5252311"/>
              <a:gd name="connsiteY19501" fmla="*/ 2449626 h 5873374"/>
              <a:gd name="connsiteX19502" fmla="*/ 3370255 w 5252311"/>
              <a:gd name="connsiteY19502" fmla="*/ 2454583 h 5873374"/>
              <a:gd name="connsiteX19503" fmla="*/ 3368793 w 5252311"/>
              <a:gd name="connsiteY19503" fmla="*/ 2441869 h 5873374"/>
              <a:gd name="connsiteX19504" fmla="*/ 3364154 w 5252311"/>
              <a:gd name="connsiteY19504" fmla="*/ 2423625 h 5873374"/>
              <a:gd name="connsiteX19505" fmla="*/ 3357991 w 5252311"/>
              <a:gd name="connsiteY19505" fmla="*/ 2406334 h 5873374"/>
              <a:gd name="connsiteX19506" fmla="*/ 3350429 w 5252311"/>
              <a:gd name="connsiteY19506" fmla="*/ 2405698 h 5873374"/>
              <a:gd name="connsiteX19507" fmla="*/ 3342486 w 5252311"/>
              <a:gd name="connsiteY19507" fmla="*/ 2418919 h 5873374"/>
              <a:gd name="connsiteX19508" fmla="*/ 3344456 w 5252311"/>
              <a:gd name="connsiteY19508" fmla="*/ 2427184 h 5873374"/>
              <a:gd name="connsiteX19509" fmla="*/ 3341660 w 5252311"/>
              <a:gd name="connsiteY19509" fmla="*/ 2436593 h 5873374"/>
              <a:gd name="connsiteX19510" fmla="*/ 3328951 w 5252311"/>
              <a:gd name="connsiteY19510" fmla="*/ 2447779 h 5873374"/>
              <a:gd name="connsiteX19511" fmla="*/ 3329396 w 5252311"/>
              <a:gd name="connsiteY19511" fmla="*/ 2459541 h 5873374"/>
              <a:gd name="connsiteX19512" fmla="*/ 3328824 w 5252311"/>
              <a:gd name="connsiteY19512" fmla="*/ 2465646 h 5873374"/>
              <a:gd name="connsiteX19513" fmla="*/ 3330222 w 5252311"/>
              <a:gd name="connsiteY19513" fmla="*/ 2470608 h 5873374"/>
              <a:gd name="connsiteX19514" fmla="*/ 3336004 w 5252311"/>
              <a:gd name="connsiteY19514" fmla="*/ 2465516 h 5873374"/>
              <a:gd name="connsiteX19515" fmla="*/ 3344964 w 5252311"/>
              <a:gd name="connsiteY19515" fmla="*/ 2460557 h 5873374"/>
              <a:gd name="connsiteX19516" fmla="*/ 3353606 w 5252311"/>
              <a:gd name="connsiteY19516" fmla="*/ 2464565 h 5873374"/>
              <a:gd name="connsiteX19517" fmla="*/ 3360469 w 5252311"/>
              <a:gd name="connsiteY19517" fmla="*/ 2464816 h 5873374"/>
              <a:gd name="connsiteX19518" fmla="*/ 3368856 w 5252311"/>
              <a:gd name="connsiteY19518" fmla="*/ 2461449 h 5873374"/>
              <a:gd name="connsiteX19519" fmla="*/ 3365108 w 5252311"/>
              <a:gd name="connsiteY19519" fmla="*/ 2478867 h 5873374"/>
              <a:gd name="connsiteX19520" fmla="*/ 3357736 w 5252311"/>
              <a:gd name="connsiteY19520" fmla="*/ 2496162 h 5873374"/>
              <a:gd name="connsiteX19521" fmla="*/ 3350683 w 5252311"/>
              <a:gd name="connsiteY19521" fmla="*/ 2511737 h 5873374"/>
              <a:gd name="connsiteX19522" fmla="*/ 3339880 w 5252311"/>
              <a:gd name="connsiteY19522" fmla="*/ 2523497 h 5873374"/>
              <a:gd name="connsiteX19523" fmla="*/ 3333844 w 5252311"/>
              <a:gd name="connsiteY19523" fmla="*/ 2525914 h 5873374"/>
              <a:gd name="connsiteX19524" fmla="*/ 3330539 w 5252311"/>
              <a:gd name="connsiteY19524" fmla="*/ 2519810 h 5873374"/>
              <a:gd name="connsiteX19525" fmla="*/ 3326854 w 5252311"/>
              <a:gd name="connsiteY19525" fmla="*/ 2524578 h 5873374"/>
              <a:gd name="connsiteX19526" fmla="*/ 3321071 w 5252311"/>
              <a:gd name="connsiteY19526" fmla="*/ 2533861 h 5873374"/>
              <a:gd name="connsiteX19527" fmla="*/ 3316687 w 5252311"/>
              <a:gd name="connsiteY19527" fmla="*/ 2544101 h 5873374"/>
              <a:gd name="connsiteX19528" fmla="*/ 3312874 w 5252311"/>
              <a:gd name="connsiteY19528" fmla="*/ 2558211 h 5873374"/>
              <a:gd name="connsiteX19529" fmla="*/ 3312874 w 5252311"/>
              <a:gd name="connsiteY19529" fmla="*/ 2571946 h 5873374"/>
              <a:gd name="connsiteX19530" fmla="*/ 3322660 w 5252311"/>
              <a:gd name="connsiteY19530" fmla="*/ 2556498 h 5873374"/>
              <a:gd name="connsiteX19531" fmla="*/ 3333145 w 5252311"/>
              <a:gd name="connsiteY19531" fmla="*/ 2546003 h 5873374"/>
              <a:gd name="connsiteX19532" fmla="*/ 3337275 w 5252311"/>
              <a:gd name="connsiteY19532" fmla="*/ 2553000 h 5873374"/>
              <a:gd name="connsiteX19533" fmla="*/ 3333463 w 5252311"/>
              <a:gd name="connsiteY19533" fmla="*/ 2557256 h 5873374"/>
              <a:gd name="connsiteX19534" fmla="*/ 3330285 w 5252311"/>
              <a:gd name="connsiteY19534" fmla="*/ 2567494 h 5873374"/>
              <a:gd name="connsiteX19535" fmla="*/ 3330031 w 5252311"/>
              <a:gd name="connsiteY19535" fmla="*/ 2579637 h 5873374"/>
              <a:gd name="connsiteX19536" fmla="*/ 3324630 w 5252311"/>
              <a:gd name="connsiteY19536" fmla="*/ 2588219 h 5873374"/>
              <a:gd name="connsiteX19537" fmla="*/ 3319165 w 5252311"/>
              <a:gd name="connsiteY19537" fmla="*/ 2594516 h 5873374"/>
              <a:gd name="connsiteX19538" fmla="*/ 3313573 w 5252311"/>
              <a:gd name="connsiteY19538" fmla="*/ 2603292 h 5873374"/>
              <a:gd name="connsiteX19539" fmla="*/ 3305376 w 5252311"/>
              <a:gd name="connsiteY19539" fmla="*/ 2611043 h 5873374"/>
              <a:gd name="connsiteX19540" fmla="*/ 3296797 w 5252311"/>
              <a:gd name="connsiteY19540" fmla="*/ 2619693 h 5873374"/>
              <a:gd name="connsiteX19541" fmla="*/ 3302707 w 5252311"/>
              <a:gd name="connsiteY19541" fmla="*/ 2625858 h 5873374"/>
              <a:gd name="connsiteX19542" fmla="*/ 3309125 w 5252311"/>
              <a:gd name="connsiteY19542" fmla="*/ 2628019 h 5873374"/>
              <a:gd name="connsiteX19543" fmla="*/ 3305567 w 5252311"/>
              <a:gd name="connsiteY19543" fmla="*/ 2629676 h 5873374"/>
              <a:gd name="connsiteX19544" fmla="*/ 3302008 w 5252311"/>
              <a:gd name="connsiteY19544" fmla="*/ 2630944 h 5873374"/>
              <a:gd name="connsiteX19545" fmla="*/ 3307536 w 5252311"/>
              <a:gd name="connsiteY19545" fmla="*/ 2637810 h 5873374"/>
              <a:gd name="connsiteX19546" fmla="*/ 3309252 w 5252311"/>
              <a:gd name="connsiteY19546" fmla="*/ 2643342 h 5873374"/>
              <a:gd name="connsiteX19547" fmla="*/ 3303088 w 5252311"/>
              <a:gd name="connsiteY19547" fmla="*/ 2641564 h 5873374"/>
              <a:gd name="connsiteX19548" fmla="*/ 3279577 w 5252311"/>
              <a:gd name="connsiteY19548" fmla="*/ 2667439 h 5873374"/>
              <a:gd name="connsiteX19549" fmla="*/ 3273794 w 5252311"/>
              <a:gd name="connsiteY19549" fmla="*/ 2677423 h 5873374"/>
              <a:gd name="connsiteX19550" fmla="*/ 3270109 w 5252311"/>
              <a:gd name="connsiteY19550" fmla="*/ 2686258 h 5873374"/>
              <a:gd name="connsiteX19551" fmla="*/ 3264771 w 5252311"/>
              <a:gd name="connsiteY19551" fmla="*/ 2706286 h 5873374"/>
              <a:gd name="connsiteX19552" fmla="*/ 3255811 w 5252311"/>
              <a:gd name="connsiteY19552" fmla="*/ 2742137 h 5873374"/>
              <a:gd name="connsiteX19553" fmla="*/ 3256065 w 5252311"/>
              <a:gd name="connsiteY19553" fmla="*/ 2746720 h 5873374"/>
              <a:gd name="connsiteX19554" fmla="*/ 3260895 w 5252311"/>
              <a:gd name="connsiteY19554" fmla="*/ 2756382 h 5873374"/>
              <a:gd name="connsiteX19555" fmla="*/ 3267821 w 5252311"/>
              <a:gd name="connsiteY19555" fmla="*/ 2746087 h 5873374"/>
              <a:gd name="connsiteX19556" fmla="*/ 3276972 w 5252311"/>
              <a:gd name="connsiteY19556" fmla="*/ 2739406 h 5873374"/>
              <a:gd name="connsiteX19557" fmla="*/ 3280339 w 5252311"/>
              <a:gd name="connsiteY19557" fmla="*/ 2743034 h 5873374"/>
              <a:gd name="connsiteX19558" fmla="*/ 3277226 w 5252311"/>
              <a:gd name="connsiteY19558" fmla="*/ 2731396 h 5873374"/>
              <a:gd name="connsiteX19559" fmla="*/ 3278369 w 5252311"/>
              <a:gd name="connsiteY19559" fmla="*/ 2719826 h 5873374"/>
              <a:gd name="connsiteX19560" fmla="*/ 3281420 w 5252311"/>
              <a:gd name="connsiteY19560" fmla="*/ 2713598 h 5873374"/>
              <a:gd name="connsiteX19561" fmla="*/ 3284152 w 5252311"/>
              <a:gd name="connsiteY19561" fmla="*/ 2696175 h 5873374"/>
              <a:gd name="connsiteX19562" fmla="*/ 3287011 w 5252311"/>
              <a:gd name="connsiteY19562" fmla="*/ 2704951 h 5873374"/>
              <a:gd name="connsiteX19563" fmla="*/ 3288028 w 5252311"/>
              <a:gd name="connsiteY19563" fmla="*/ 2711689 h 5873374"/>
              <a:gd name="connsiteX19564" fmla="*/ 3293366 w 5252311"/>
              <a:gd name="connsiteY19564" fmla="*/ 2704882 h 5873374"/>
              <a:gd name="connsiteX19565" fmla="*/ 3292222 w 5252311"/>
              <a:gd name="connsiteY19565" fmla="*/ 2697827 h 5873374"/>
              <a:gd name="connsiteX19566" fmla="*/ 3295209 w 5252311"/>
              <a:gd name="connsiteY19566" fmla="*/ 2681743 h 5873374"/>
              <a:gd name="connsiteX19567" fmla="*/ 3298322 w 5252311"/>
              <a:gd name="connsiteY19567" fmla="*/ 2685180 h 5873374"/>
              <a:gd name="connsiteX19568" fmla="*/ 3303660 w 5252311"/>
              <a:gd name="connsiteY19568" fmla="*/ 2692930 h 5873374"/>
              <a:gd name="connsiteX19569" fmla="*/ 3308617 w 5252311"/>
              <a:gd name="connsiteY19569" fmla="*/ 2700691 h 5873374"/>
              <a:gd name="connsiteX19570" fmla="*/ 3305567 w 5252311"/>
              <a:gd name="connsiteY19570" fmla="*/ 2716712 h 5873374"/>
              <a:gd name="connsiteX19571" fmla="*/ 3295971 w 5252311"/>
              <a:gd name="connsiteY19571" fmla="*/ 2720589 h 5873374"/>
              <a:gd name="connsiteX19572" fmla="*/ 3286567 w 5252311"/>
              <a:gd name="connsiteY19572" fmla="*/ 2718298 h 5873374"/>
              <a:gd name="connsiteX19573" fmla="*/ 3295145 w 5252311"/>
              <a:gd name="connsiteY19573" fmla="*/ 2723132 h 5873374"/>
              <a:gd name="connsiteX19574" fmla="*/ 3301563 w 5252311"/>
              <a:gd name="connsiteY19574" fmla="*/ 2740236 h 5873374"/>
              <a:gd name="connsiteX19575" fmla="*/ 3299657 w 5252311"/>
              <a:gd name="connsiteY19575" fmla="*/ 2743666 h 5873374"/>
              <a:gd name="connsiteX19576" fmla="*/ 3296225 w 5252311"/>
              <a:gd name="connsiteY19576" fmla="*/ 2747037 h 5873374"/>
              <a:gd name="connsiteX19577" fmla="*/ 3290570 w 5252311"/>
              <a:gd name="connsiteY19577" fmla="*/ 2752439 h 5873374"/>
              <a:gd name="connsiteX19578" fmla="*/ 3297433 w 5252311"/>
              <a:gd name="connsiteY19578" fmla="*/ 2756572 h 5873374"/>
              <a:gd name="connsiteX19579" fmla="*/ 3304423 w 5252311"/>
              <a:gd name="connsiteY19579" fmla="*/ 2758226 h 5873374"/>
              <a:gd name="connsiteX19580" fmla="*/ 3297496 w 5252311"/>
              <a:gd name="connsiteY19580" fmla="*/ 2761149 h 5873374"/>
              <a:gd name="connsiteX19581" fmla="*/ 3288410 w 5252311"/>
              <a:gd name="connsiteY19581" fmla="*/ 2764328 h 5873374"/>
              <a:gd name="connsiteX19582" fmla="*/ 3289363 w 5252311"/>
              <a:gd name="connsiteY19582" fmla="*/ 2767891 h 5873374"/>
              <a:gd name="connsiteX19583" fmla="*/ 3292159 w 5252311"/>
              <a:gd name="connsiteY19583" fmla="*/ 2778508 h 5873374"/>
              <a:gd name="connsiteX19584" fmla="*/ 3288791 w 5252311"/>
              <a:gd name="connsiteY19584" fmla="*/ 2788937 h 5873374"/>
              <a:gd name="connsiteX19585" fmla="*/ 3285550 w 5252311"/>
              <a:gd name="connsiteY19585" fmla="*/ 2795859 h 5873374"/>
              <a:gd name="connsiteX19586" fmla="*/ 3271697 w 5252311"/>
              <a:gd name="connsiteY19586" fmla="*/ 2794335 h 5873374"/>
              <a:gd name="connsiteX19587" fmla="*/ 3266233 w 5252311"/>
              <a:gd name="connsiteY19587" fmla="*/ 2796051 h 5873374"/>
              <a:gd name="connsiteX19588" fmla="*/ 3258162 w 5252311"/>
              <a:gd name="connsiteY19588" fmla="*/ 2805406 h 5873374"/>
              <a:gd name="connsiteX19589" fmla="*/ 3256955 w 5252311"/>
              <a:gd name="connsiteY19589" fmla="*/ 2810424 h 5873374"/>
              <a:gd name="connsiteX19590" fmla="*/ 3254096 w 5252311"/>
              <a:gd name="connsiteY19590" fmla="*/ 2826129 h 5873374"/>
              <a:gd name="connsiteX19591" fmla="*/ 3243420 w 5252311"/>
              <a:gd name="connsiteY19591" fmla="*/ 2835035 h 5873374"/>
              <a:gd name="connsiteX19592" fmla="*/ 3234587 w 5252311"/>
              <a:gd name="connsiteY19592" fmla="*/ 2836490 h 5873374"/>
              <a:gd name="connsiteX19593" fmla="*/ 3234270 w 5252311"/>
              <a:gd name="connsiteY19593" fmla="*/ 2839668 h 5873374"/>
              <a:gd name="connsiteX19594" fmla="*/ 3236875 w 5252311"/>
              <a:gd name="connsiteY19594" fmla="*/ 2845010 h 5873374"/>
              <a:gd name="connsiteX19595" fmla="*/ 3238082 w 5252311"/>
              <a:gd name="connsiteY19595" fmla="*/ 2850351 h 5873374"/>
              <a:gd name="connsiteX19596" fmla="*/ 3241577 w 5252311"/>
              <a:gd name="connsiteY19596" fmla="*/ 2846596 h 5873374"/>
              <a:gd name="connsiteX19597" fmla="*/ 3250728 w 5252311"/>
              <a:gd name="connsiteY19597" fmla="*/ 2845325 h 5873374"/>
              <a:gd name="connsiteX19598" fmla="*/ 3257781 w 5252311"/>
              <a:gd name="connsiteY19598" fmla="*/ 2844502 h 5873374"/>
              <a:gd name="connsiteX19599" fmla="*/ 3261340 w 5252311"/>
              <a:gd name="connsiteY19599" fmla="*/ 2839158 h 5873374"/>
              <a:gd name="connsiteX19600" fmla="*/ 3265216 w 5252311"/>
              <a:gd name="connsiteY19600" fmla="*/ 2834394 h 5873374"/>
              <a:gd name="connsiteX19601" fmla="*/ 3270998 w 5252311"/>
              <a:gd name="connsiteY19601" fmla="*/ 2820212 h 5873374"/>
              <a:gd name="connsiteX19602" fmla="*/ 3283390 w 5252311"/>
              <a:gd name="connsiteY19602" fmla="*/ 2813289 h 5873374"/>
              <a:gd name="connsiteX19603" fmla="*/ 3288155 w 5252311"/>
              <a:gd name="connsiteY19603" fmla="*/ 2822244 h 5873374"/>
              <a:gd name="connsiteX19604" fmla="*/ 3297560 w 5252311"/>
              <a:gd name="connsiteY19604" fmla="*/ 2829626 h 5873374"/>
              <a:gd name="connsiteX19605" fmla="*/ 3307092 w 5252311"/>
              <a:gd name="connsiteY19605" fmla="*/ 2832422 h 5873374"/>
              <a:gd name="connsiteX19606" fmla="*/ 3298894 w 5252311"/>
              <a:gd name="connsiteY19606" fmla="*/ 2835790 h 5873374"/>
              <a:gd name="connsiteX19607" fmla="*/ 3292286 w 5252311"/>
              <a:gd name="connsiteY19607" fmla="*/ 2843802 h 5873374"/>
              <a:gd name="connsiteX19608" fmla="*/ 3270172 w 5252311"/>
              <a:gd name="connsiteY19608" fmla="*/ 2863125 h 5873374"/>
              <a:gd name="connsiteX19609" fmla="*/ 3258798 w 5252311"/>
              <a:gd name="connsiteY19609" fmla="*/ 2857663 h 5873374"/>
              <a:gd name="connsiteX19610" fmla="*/ 3246851 w 5252311"/>
              <a:gd name="connsiteY19610" fmla="*/ 2855815 h 5873374"/>
              <a:gd name="connsiteX19611" fmla="*/ 3235414 w 5252311"/>
              <a:gd name="connsiteY19611" fmla="*/ 2858361 h 5873374"/>
              <a:gd name="connsiteX19612" fmla="*/ 3228297 w 5252311"/>
              <a:gd name="connsiteY19612" fmla="*/ 2865288 h 5873374"/>
              <a:gd name="connsiteX19613" fmla="*/ 3224611 w 5252311"/>
              <a:gd name="connsiteY19613" fmla="*/ 2880293 h 5873374"/>
              <a:gd name="connsiteX19614" fmla="*/ 3220735 w 5252311"/>
              <a:gd name="connsiteY19614" fmla="*/ 2891031 h 5873374"/>
              <a:gd name="connsiteX19615" fmla="*/ 3218002 w 5252311"/>
              <a:gd name="connsiteY19615" fmla="*/ 2899168 h 5873374"/>
              <a:gd name="connsiteX19616" fmla="*/ 3217939 w 5252311"/>
              <a:gd name="connsiteY19616" fmla="*/ 2905142 h 5873374"/>
              <a:gd name="connsiteX19617" fmla="*/ 3218638 w 5252311"/>
              <a:gd name="connsiteY19617" fmla="*/ 2910615 h 5873374"/>
              <a:gd name="connsiteX19618" fmla="*/ 3214444 w 5252311"/>
              <a:gd name="connsiteY19618" fmla="*/ 2920656 h 5873374"/>
              <a:gd name="connsiteX19619" fmla="*/ 3220163 w 5252311"/>
              <a:gd name="connsiteY19619" fmla="*/ 2918051 h 5873374"/>
              <a:gd name="connsiteX19620" fmla="*/ 3231029 w 5252311"/>
              <a:gd name="connsiteY19620" fmla="*/ 2888938 h 5873374"/>
              <a:gd name="connsiteX19621" fmla="*/ 3235922 w 5252311"/>
              <a:gd name="connsiteY19621" fmla="*/ 2870117 h 5873374"/>
              <a:gd name="connsiteX19622" fmla="*/ 3266804 w 5252311"/>
              <a:gd name="connsiteY19622" fmla="*/ 2870186 h 5873374"/>
              <a:gd name="connsiteX19623" fmla="*/ 3291333 w 5252311"/>
              <a:gd name="connsiteY19623" fmla="*/ 2876861 h 5873374"/>
              <a:gd name="connsiteX19624" fmla="*/ 3278560 w 5252311"/>
              <a:gd name="connsiteY19624" fmla="*/ 2881308 h 5873374"/>
              <a:gd name="connsiteX19625" fmla="*/ 3272015 w 5252311"/>
              <a:gd name="connsiteY19625" fmla="*/ 2882833 h 5873374"/>
              <a:gd name="connsiteX19626" fmla="*/ 3279958 w 5252311"/>
              <a:gd name="connsiteY19626" fmla="*/ 2886837 h 5873374"/>
              <a:gd name="connsiteX19627" fmla="*/ 3288219 w 5252311"/>
              <a:gd name="connsiteY19627" fmla="*/ 2894147 h 5873374"/>
              <a:gd name="connsiteX19628" fmla="*/ 3275891 w 5252311"/>
              <a:gd name="connsiteY19628" fmla="*/ 2898597 h 5873374"/>
              <a:gd name="connsiteX19629" fmla="*/ 3269410 w 5252311"/>
              <a:gd name="connsiteY19629" fmla="*/ 2907496 h 5873374"/>
              <a:gd name="connsiteX19630" fmla="*/ 3263182 w 5252311"/>
              <a:gd name="connsiteY19630" fmla="*/ 2912011 h 5873374"/>
              <a:gd name="connsiteX19631" fmla="*/ 3259179 w 5252311"/>
              <a:gd name="connsiteY19631" fmla="*/ 2916271 h 5873374"/>
              <a:gd name="connsiteX19632" fmla="*/ 3263881 w 5252311"/>
              <a:gd name="connsiteY19632" fmla="*/ 2921355 h 5873374"/>
              <a:gd name="connsiteX19633" fmla="*/ 3266868 w 5252311"/>
              <a:gd name="connsiteY19633" fmla="*/ 2926758 h 5873374"/>
              <a:gd name="connsiteX19634" fmla="*/ 3271570 w 5252311"/>
              <a:gd name="connsiteY19634" fmla="*/ 2932223 h 5873374"/>
              <a:gd name="connsiteX19635" fmla="*/ 3315098 w 5252311"/>
              <a:gd name="connsiteY19635" fmla="*/ 2889507 h 5873374"/>
              <a:gd name="connsiteX19636" fmla="*/ 3319673 w 5252311"/>
              <a:gd name="connsiteY19636" fmla="*/ 2884230 h 5873374"/>
              <a:gd name="connsiteX19637" fmla="*/ 3329014 w 5252311"/>
              <a:gd name="connsiteY19637" fmla="*/ 2883725 h 5873374"/>
              <a:gd name="connsiteX19638" fmla="*/ 3333335 w 5252311"/>
              <a:gd name="connsiteY19638" fmla="*/ 2875460 h 5873374"/>
              <a:gd name="connsiteX19639" fmla="*/ 3337974 w 5252311"/>
              <a:gd name="connsiteY19639" fmla="*/ 2869294 h 5873374"/>
              <a:gd name="connsiteX19640" fmla="*/ 3342803 w 5252311"/>
              <a:gd name="connsiteY19640" fmla="*/ 2866116 h 5873374"/>
              <a:gd name="connsiteX19641" fmla="*/ 3347696 w 5252311"/>
              <a:gd name="connsiteY19641" fmla="*/ 2861218 h 5873374"/>
              <a:gd name="connsiteX19642" fmla="*/ 3364218 w 5252311"/>
              <a:gd name="connsiteY19642" fmla="*/ 2846024 h 5873374"/>
              <a:gd name="connsiteX19643" fmla="*/ 3370382 w 5252311"/>
              <a:gd name="connsiteY19643" fmla="*/ 2830455 h 5873374"/>
              <a:gd name="connsiteX19644" fmla="*/ 3362566 w 5252311"/>
              <a:gd name="connsiteY19644" fmla="*/ 2835406 h 5873374"/>
              <a:gd name="connsiteX19645" fmla="*/ 3350810 w 5252311"/>
              <a:gd name="connsiteY19645" fmla="*/ 2836361 h 5873374"/>
              <a:gd name="connsiteX19646" fmla="*/ 3361867 w 5252311"/>
              <a:gd name="connsiteY19646" fmla="*/ 2822441 h 5873374"/>
              <a:gd name="connsiteX19647" fmla="*/ 3362058 w 5252311"/>
              <a:gd name="connsiteY19647" fmla="*/ 2807245 h 5873374"/>
              <a:gd name="connsiteX19648" fmla="*/ 3356466 w 5252311"/>
              <a:gd name="connsiteY19648" fmla="*/ 2801013 h 5873374"/>
              <a:gd name="connsiteX19649" fmla="*/ 3347950 w 5252311"/>
              <a:gd name="connsiteY19649" fmla="*/ 2793317 h 5873374"/>
              <a:gd name="connsiteX19650" fmla="*/ 3338419 w 5252311"/>
              <a:gd name="connsiteY19650" fmla="*/ 2790711 h 5873374"/>
              <a:gd name="connsiteX19651" fmla="*/ 3331429 w 5252311"/>
              <a:gd name="connsiteY19651" fmla="*/ 2789250 h 5873374"/>
              <a:gd name="connsiteX19652" fmla="*/ 3324503 w 5252311"/>
              <a:gd name="connsiteY19652" fmla="*/ 2786897 h 5873374"/>
              <a:gd name="connsiteX19653" fmla="*/ 3353415 w 5252311"/>
              <a:gd name="connsiteY19653" fmla="*/ 2783656 h 5873374"/>
              <a:gd name="connsiteX19654" fmla="*/ 3356402 w 5252311"/>
              <a:gd name="connsiteY19654" fmla="*/ 2778572 h 5873374"/>
              <a:gd name="connsiteX19655" fmla="*/ 3360787 w 5252311"/>
              <a:gd name="connsiteY19655" fmla="*/ 2774502 h 5873374"/>
              <a:gd name="connsiteX19656" fmla="*/ 3375402 w 5252311"/>
              <a:gd name="connsiteY19656" fmla="*/ 2759563 h 5873374"/>
              <a:gd name="connsiteX19657" fmla="*/ 3381438 w 5252311"/>
              <a:gd name="connsiteY19657" fmla="*/ 2751168 h 5873374"/>
              <a:gd name="connsiteX19658" fmla="*/ 3389318 w 5252311"/>
              <a:gd name="connsiteY19658" fmla="*/ 2742842 h 5873374"/>
              <a:gd name="connsiteX19659" fmla="*/ 3393067 w 5252311"/>
              <a:gd name="connsiteY19659" fmla="*/ 2736294 h 5873374"/>
              <a:gd name="connsiteX19660" fmla="*/ 3390144 w 5252311"/>
              <a:gd name="connsiteY19660" fmla="*/ 2730000 h 5873374"/>
              <a:gd name="connsiteX19661" fmla="*/ 3381375 w 5252311"/>
              <a:gd name="connsiteY19661" fmla="*/ 2734258 h 5873374"/>
              <a:gd name="connsiteX19662" fmla="*/ 3375211 w 5252311"/>
              <a:gd name="connsiteY19662" fmla="*/ 2739153 h 5873374"/>
              <a:gd name="connsiteX19663" fmla="*/ 3374003 w 5252311"/>
              <a:gd name="connsiteY19663" fmla="*/ 2732985 h 5873374"/>
              <a:gd name="connsiteX19664" fmla="*/ 3378070 w 5252311"/>
              <a:gd name="connsiteY19664" fmla="*/ 2712067 h 5873374"/>
              <a:gd name="connsiteX19665" fmla="*/ 3392813 w 5252311"/>
              <a:gd name="connsiteY19665" fmla="*/ 2683588 h 5873374"/>
              <a:gd name="connsiteX19666" fmla="*/ 3398595 w 5252311"/>
              <a:gd name="connsiteY19666" fmla="*/ 2658986 h 5873374"/>
              <a:gd name="connsiteX19667" fmla="*/ 3400502 w 5252311"/>
              <a:gd name="connsiteY19667" fmla="*/ 2655425 h 5873374"/>
              <a:gd name="connsiteX19668" fmla="*/ 3404950 w 5252311"/>
              <a:gd name="connsiteY19668" fmla="*/ 2644675 h 5873374"/>
              <a:gd name="connsiteX19669" fmla="*/ 3406729 w 5252311"/>
              <a:gd name="connsiteY19669" fmla="*/ 2639849 h 5873374"/>
              <a:gd name="connsiteX19670" fmla="*/ 3410351 w 5252311"/>
              <a:gd name="connsiteY19670" fmla="*/ 2646646 h 5873374"/>
              <a:gd name="connsiteX19671" fmla="*/ 3413337 w 5252311"/>
              <a:gd name="connsiteY19671" fmla="*/ 2656057 h 5873374"/>
              <a:gd name="connsiteX19672" fmla="*/ 3425538 w 5252311"/>
              <a:gd name="connsiteY19672" fmla="*/ 2653388 h 5873374"/>
              <a:gd name="connsiteX19673" fmla="*/ 3431956 w 5252311"/>
              <a:gd name="connsiteY19673" fmla="*/ 2657968 h 5873374"/>
              <a:gd name="connsiteX19674" fmla="*/ 3427953 w 5252311"/>
              <a:gd name="connsiteY19674" fmla="*/ 2673097 h 5873374"/>
              <a:gd name="connsiteX19675" fmla="*/ 3433862 w 5252311"/>
              <a:gd name="connsiteY19675" fmla="*/ 2684096 h 5873374"/>
              <a:gd name="connsiteX19676" fmla="*/ 3418040 w 5252311"/>
              <a:gd name="connsiteY19676" fmla="*/ 2680282 h 5873374"/>
              <a:gd name="connsiteX19677" fmla="*/ 3413719 w 5252311"/>
              <a:gd name="connsiteY19677" fmla="*/ 2677292 h 5873374"/>
              <a:gd name="connsiteX19678" fmla="*/ 3407809 w 5252311"/>
              <a:gd name="connsiteY19678" fmla="*/ 2684604 h 5873374"/>
              <a:gd name="connsiteX19679" fmla="*/ 3412511 w 5252311"/>
              <a:gd name="connsiteY19679" fmla="*/ 2689626 h 5873374"/>
              <a:gd name="connsiteX19680" fmla="*/ 3425602 w 5252311"/>
              <a:gd name="connsiteY19680" fmla="*/ 2703359 h 5873374"/>
              <a:gd name="connsiteX19681" fmla="*/ 3420010 w 5252311"/>
              <a:gd name="connsiteY19681" fmla="*/ 2704184 h 5873374"/>
              <a:gd name="connsiteX19682" fmla="*/ 3406665 w 5252311"/>
              <a:gd name="connsiteY19682" fmla="*/ 2708634 h 5873374"/>
              <a:gd name="connsiteX19683" fmla="*/ 3392241 w 5252311"/>
              <a:gd name="connsiteY19683" fmla="*/ 2719700 h 5873374"/>
              <a:gd name="connsiteX19684" fmla="*/ 3395609 w 5252311"/>
              <a:gd name="connsiteY19684" fmla="*/ 2724215 h 5873374"/>
              <a:gd name="connsiteX19685" fmla="*/ 3404505 w 5252311"/>
              <a:gd name="connsiteY19685" fmla="*/ 2730126 h 5873374"/>
              <a:gd name="connsiteX19686" fmla="*/ 3410478 w 5252311"/>
              <a:gd name="connsiteY19686" fmla="*/ 2734384 h 5873374"/>
              <a:gd name="connsiteX19687" fmla="*/ 3416070 w 5252311"/>
              <a:gd name="connsiteY19687" fmla="*/ 2730185 h 5873374"/>
              <a:gd name="connsiteX19688" fmla="*/ 3431067 w 5252311"/>
              <a:gd name="connsiteY19688" fmla="*/ 2709147 h 5873374"/>
              <a:gd name="connsiteX19689" fmla="*/ 3451909 w 5252311"/>
              <a:gd name="connsiteY19689" fmla="*/ 2685687 h 5873374"/>
              <a:gd name="connsiteX19690" fmla="*/ 3467859 w 5252311"/>
              <a:gd name="connsiteY19690" fmla="*/ 2666738 h 5873374"/>
              <a:gd name="connsiteX19691" fmla="*/ 3476500 w 5252311"/>
              <a:gd name="connsiteY19691" fmla="*/ 2647031 h 5873374"/>
              <a:gd name="connsiteX19692" fmla="*/ 3481457 w 5252311"/>
              <a:gd name="connsiteY19692" fmla="*/ 2635967 h 5873374"/>
              <a:gd name="connsiteX19693" fmla="*/ 3482728 w 5252311"/>
              <a:gd name="connsiteY19693" fmla="*/ 2625478 h 5873374"/>
              <a:gd name="connsiteX19694" fmla="*/ 3480186 w 5252311"/>
              <a:gd name="connsiteY19694" fmla="*/ 2613967 h 5873374"/>
              <a:gd name="connsiteX19695" fmla="*/ 3487939 w 5252311"/>
              <a:gd name="connsiteY19695" fmla="*/ 2607927 h 5873374"/>
              <a:gd name="connsiteX19696" fmla="*/ 3494738 w 5252311"/>
              <a:gd name="connsiteY19696" fmla="*/ 2605007 h 5873374"/>
              <a:gd name="connsiteX19697" fmla="*/ 3493340 w 5252311"/>
              <a:gd name="connsiteY19697" fmla="*/ 2604242 h 5873374"/>
              <a:gd name="connsiteX19698" fmla="*/ 3489082 w 5252311"/>
              <a:gd name="connsiteY19698" fmla="*/ 2601125 h 5873374"/>
              <a:gd name="connsiteX19699" fmla="*/ 3485397 w 5252311"/>
              <a:gd name="connsiteY19699" fmla="*/ 2595533 h 5873374"/>
              <a:gd name="connsiteX19700" fmla="*/ 3485778 w 5252311"/>
              <a:gd name="connsiteY19700" fmla="*/ 2590636 h 5873374"/>
              <a:gd name="connsiteX19701" fmla="*/ 3489527 w 5252311"/>
              <a:gd name="connsiteY19701" fmla="*/ 2582688 h 5873374"/>
              <a:gd name="connsiteX19702" fmla="*/ 3495818 w 5252311"/>
              <a:gd name="connsiteY19702" fmla="*/ 2571309 h 5873374"/>
              <a:gd name="connsiteX19703" fmla="*/ 3495373 w 5252311"/>
              <a:gd name="connsiteY19703" fmla="*/ 2563936 h 5873374"/>
              <a:gd name="connsiteX19704" fmla="*/ 3489909 w 5252311"/>
              <a:gd name="connsiteY19704" fmla="*/ 2554967 h 5873374"/>
              <a:gd name="connsiteX19705" fmla="*/ 3485524 w 5252311"/>
              <a:gd name="connsiteY19705" fmla="*/ 2553380 h 5873374"/>
              <a:gd name="connsiteX19706" fmla="*/ 3481584 w 5252311"/>
              <a:gd name="connsiteY19706" fmla="*/ 2559928 h 5873374"/>
              <a:gd name="connsiteX19707" fmla="*/ 3474467 w 5252311"/>
              <a:gd name="connsiteY19707" fmla="*/ 2562852 h 5873374"/>
              <a:gd name="connsiteX19708" fmla="*/ 3466016 w 5252311"/>
              <a:gd name="connsiteY19708" fmla="*/ 2558338 h 5873374"/>
              <a:gd name="connsiteX19709" fmla="*/ 3488193 w 5252311"/>
              <a:gd name="connsiteY19709" fmla="*/ 2547596 h 5873374"/>
              <a:gd name="connsiteX19710" fmla="*/ 3506557 w 5252311"/>
              <a:gd name="connsiteY19710" fmla="*/ 2545304 h 5873374"/>
              <a:gd name="connsiteX19711" fmla="*/ 3525176 w 5252311"/>
              <a:gd name="connsiteY19711" fmla="*/ 2545370 h 5873374"/>
              <a:gd name="connsiteX19712" fmla="*/ 3516406 w 5252311"/>
              <a:gd name="connsiteY19712" fmla="*/ 2550329 h 5873374"/>
              <a:gd name="connsiteX19713" fmla="*/ 3506811 w 5252311"/>
              <a:gd name="connsiteY19713" fmla="*/ 2556686 h 5873374"/>
              <a:gd name="connsiteX19714" fmla="*/ 3514754 w 5252311"/>
              <a:gd name="connsiteY19714" fmla="*/ 2561897 h 5873374"/>
              <a:gd name="connsiteX19715" fmla="*/ 3519584 w 5252311"/>
              <a:gd name="connsiteY19715" fmla="*/ 2564315 h 5873374"/>
              <a:gd name="connsiteX19716" fmla="*/ 3510433 w 5252311"/>
              <a:gd name="connsiteY19716" fmla="*/ 2574676 h 5873374"/>
              <a:gd name="connsiteX19717" fmla="*/ 3505795 w 5252311"/>
              <a:gd name="connsiteY19717" fmla="*/ 2582436 h 5873374"/>
              <a:gd name="connsiteX19718" fmla="*/ 3503952 w 5252311"/>
              <a:gd name="connsiteY19718" fmla="*/ 2585677 h 5873374"/>
              <a:gd name="connsiteX19719" fmla="*/ 3500012 w 5252311"/>
              <a:gd name="connsiteY19719" fmla="*/ 2592227 h 5873374"/>
              <a:gd name="connsiteX19720" fmla="*/ 3512467 w 5252311"/>
              <a:gd name="connsiteY19720" fmla="*/ 2598203 h 5873374"/>
              <a:gd name="connsiteX19721" fmla="*/ 3539155 w 5252311"/>
              <a:gd name="connsiteY19721" fmla="*/ 2578174 h 5873374"/>
              <a:gd name="connsiteX19722" fmla="*/ 3546526 w 5252311"/>
              <a:gd name="connsiteY19722" fmla="*/ 2569656 h 5873374"/>
              <a:gd name="connsiteX19723" fmla="*/ 3560951 w 5252311"/>
              <a:gd name="connsiteY19723" fmla="*/ 2559612 h 5873374"/>
              <a:gd name="connsiteX19724" fmla="*/ 3573405 w 5252311"/>
              <a:gd name="connsiteY19724" fmla="*/ 2549502 h 5873374"/>
              <a:gd name="connsiteX19725" fmla="*/ 3587258 w 5252311"/>
              <a:gd name="connsiteY19725" fmla="*/ 2535959 h 5873374"/>
              <a:gd name="connsiteX19726" fmla="*/ 3592151 w 5252311"/>
              <a:gd name="connsiteY19726" fmla="*/ 2522099 h 5873374"/>
              <a:gd name="connsiteX19727" fmla="*/ 3589355 w 5252311"/>
              <a:gd name="connsiteY19727" fmla="*/ 2516758 h 5873374"/>
              <a:gd name="connsiteX19728" fmla="*/ 3597235 w 5252311"/>
              <a:gd name="connsiteY19728" fmla="*/ 2512627 h 5873374"/>
              <a:gd name="connsiteX19729" fmla="*/ 3605622 w 5252311"/>
              <a:gd name="connsiteY19729" fmla="*/ 2499786 h 5873374"/>
              <a:gd name="connsiteX19730" fmla="*/ 3608546 w 5252311"/>
              <a:gd name="connsiteY19730" fmla="*/ 2492154 h 5873374"/>
              <a:gd name="connsiteX19731" fmla="*/ 3615980 w 5252311"/>
              <a:gd name="connsiteY19731" fmla="*/ 2495206 h 5873374"/>
              <a:gd name="connsiteX19732" fmla="*/ 3631549 w 5252311"/>
              <a:gd name="connsiteY19732" fmla="*/ 2478235 h 5873374"/>
              <a:gd name="connsiteX19733" fmla="*/ 3641017 w 5252311"/>
              <a:gd name="connsiteY19733" fmla="*/ 2464372 h 5873374"/>
              <a:gd name="connsiteX19734" fmla="*/ 3630977 w 5252311"/>
              <a:gd name="connsiteY19734" fmla="*/ 2470856 h 5873374"/>
              <a:gd name="connsiteX19735" fmla="*/ 3623860 w 5252311"/>
              <a:gd name="connsiteY19735" fmla="*/ 2477597 h 5873374"/>
              <a:gd name="connsiteX19736" fmla="*/ 3622970 w 5252311"/>
              <a:gd name="connsiteY19736" fmla="*/ 2470544 h 5873374"/>
              <a:gd name="connsiteX19737" fmla="*/ 3604542 w 5252311"/>
              <a:gd name="connsiteY19737" fmla="*/ 2474804 h 5873374"/>
              <a:gd name="connsiteX19738" fmla="*/ 3595011 w 5252311"/>
              <a:gd name="connsiteY19738" fmla="*/ 2491648 h 5873374"/>
              <a:gd name="connsiteX19739" fmla="*/ 3587513 w 5252311"/>
              <a:gd name="connsiteY19739" fmla="*/ 2499275 h 5873374"/>
              <a:gd name="connsiteX19740" fmla="*/ 3573978 w 5252311"/>
              <a:gd name="connsiteY19740" fmla="*/ 2510210 h 5873374"/>
              <a:gd name="connsiteX19741" fmla="*/ 3541951 w 5252311"/>
              <a:gd name="connsiteY19741" fmla="*/ 2541364 h 5873374"/>
              <a:gd name="connsiteX19742" fmla="*/ 3562095 w 5252311"/>
              <a:gd name="connsiteY19742" fmla="*/ 2515042 h 5873374"/>
              <a:gd name="connsiteX19743" fmla="*/ 3586623 w 5252311"/>
              <a:gd name="connsiteY19743" fmla="*/ 2486248 h 5873374"/>
              <a:gd name="connsiteX19744" fmla="*/ 3597997 w 5252311"/>
              <a:gd name="connsiteY19744" fmla="*/ 2472259 h 5873374"/>
              <a:gd name="connsiteX19745" fmla="*/ 3606576 w 5252311"/>
              <a:gd name="connsiteY19745" fmla="*/ 2462721 h 5873374"/>
              <a:gd name="connsiteX19746" fmla="*/ 3618459 w 5252311"/>
              <a:gd name="connsiteY19746" fmla="*/ 2449626 h 5873374"/>
              <a:gd name="connsiteX19747" fmla="*/ 3628181 w 5252311"/>
              <a:gd name="connsiteY19747" fmla="*/ 2437674 h 5873374"/>
              <a:gd name="connsiteX19748" fmla="*/ 3597743 w 5252311"/>
              <a:gd name="connsiteY19748" fmla="*/ 2462909 h 5873374"/>
              <a:gd name="connsiteX19749" fmla="*/ 3590690 w 5252311"/>
              <a:gd name="connsiteY19749" fmla="*/ 2469330 h 5873374"/>
              <a:gd name="connsiteX19750" fmla="*/ 3584399 w 5252311"/>
              <a:gd name="connsiteY19750" fmla="*/ 2473149 h 5873374"/>
              <a:gd name="connsiteX19751" fmla="*/ 3578680 w 5252311"/>
              <a:gd name="connsiteY19751" fmla="*/ 2475565 h 5873374"/>
              <a:gd name="connsiteX19752" fmla="*/ 3593041 w 5252311"/>
              <a:gd name="connsiteY19752" fmla="*/ 2452868 h 5873374"/>
              <a:gd name="connsiteX19753" fmla="*/ 3608037 w 5252311"/>
              <a:gd name="connsiteY19753" fmla="*/ 2424581 h 5873374"/>
              <a:gd name="connsiteX19754" fmla="*/ 3612104 w 5252311"/>
              <a:gd name="connsiteY19754" fmla="*/ 2406778 h 5873374"/>
              <a:gd name="connsiteX19755" fmla="*/ 3627291 w 5252311"/>
              <a:gd name="connsiteY19755" fmla="*/ 2389929 h 5873374"/>
              <a:gd name="connsiteX19756" fmla="*/ 3643876 w 5252311"/>
              <a:gd name="connsiteY19756" fmla="*/ 2372958 h 5873374"/>
              <a:gd name="connsiteX19757" fmla="*/ 3652899 w 5252311"/>
              <a:gd name="connsiteY19757" fmla="*/ 2360814 h 5873374"/>
              <a:gd name="connsiteX19758" fmla="*/ 3662113 w 5252311"/>
              <a:gd name="connsiteY19758" fmla="*/ 2348863 h 5873374"/>
              <a:gd name="connsiteX19759" fmla="*/ 3669230 w 5252311"/>
              <a:gd name="connsiteY19759" fmla="*/ 2341427 h 5873374"/>
              <a:gd name="connsiteX19760" fmla="*/ 3680478 w 5252311"/>
              <a:gd name="connsiteY19760" fmla="*/ 2327439 h 5873374"/>
              <a:gd name="connsiteX19761" fmla="*/ 3693250 w 5252311"/>
              <a:gd name="connsiteY19761" fmla="*/ 2313646 h 5873374"/>
              <a:gd name="connsiteX19762" fmla="*/ 3685943 w 5252311"/>
              <a:gd name="connsiteY19762" fmla="*/ 2316379 h 5873374"/>
              <a:gd name="connsiteX19763" fmla="*/ 3671518 w 5252311"/>
              <a:gd name="connsiteY19763" fmla="*/ 2321463 h 5873374"/>
              <a:gd name="connsiteX19764" fmla="*/ 3663257 w 5252311"/>
              <a:gd name="connsiteY19764" fmla="*/ 2326233 h 5873374"/>
              <a:gd name="connsiteX19765" fmla="*/ 3653853 w 5252311"/>
              <a:gd name="connsiteY19765" fmla="*/ 2328203 h 5873374"/>
              <a:gd name="connsiteX19766" fmla="*/ 3653598 w 5252311"/>
              <a:gd name="connsiteY19766" fmla="*/ 2320448 h 5873374"/>
              <a:gd name="connsiteX19767" fmla="*/ 3657411 w 5252311"/>
              <a:gd name="connsiteY19767" fmla="*/ 2316885 h 5873374"/>
              <a:gd name="connsiteX19768" fmla="*/ 3653090 w 5252311"/>
              <a:gd name="connsiteY19768" fmla="*/ 2315680 h 5873374"/>
              <a:gd name="connsiteX19769" fmla="*/ 3653535 w 5252311"/>
              <a:gd name="connsiteY19769" fmla="*/ 2312374 h 5873374"/>
              <a:gd name="connsiteX19770" fmla="*/ 3663766 w 5252311"/>
              <a:gd name="connsiteY19770" fmla="*/ 2306780 h 5873374"/>
              <a:gd name="connsiteX19771" fmla="*/ 3693886 w 5252311"/>
              <a:gd name="connsiteY19771" fmla="*/ 2280463 h 5873374"/>
              <a:gd name="connsiteX19772" fmla="*/ 3701701 w 5252311"/>
              <a:gd name="connsiteY19772" fmla="*/ 2273532 h 5873374"/>
              <a:gd name="connsiteX19773" fmla="*/ 3707230 w 5252311"/>
              <a:gd name="connsiteY19773" fmla="*/ 2276392 h 5873374"/>
              <a:gd name="connsiteX19774" fmla="*/ 3711805 w 5252311"/>
              <a:gd name="connsiteY19774" fmla="*/ 2280399 h 5873374"/>
              <a:gd name="connsiteX19775" fmla="*/ 3716253 w 5252311"/>
              <a:gd name="connsiteY19775" fmla="*/ 2283193 h 5873374"/>
              <a:gd name="connsiteX19776" fmla="*/ 3728708 w 5252311"/>
              <a:gd name="connsiteY19776" fmla="*/ 2273979 h 5873374"/>
              <a:gd name="connsiteX19777" fmla="*/ 3743895 w 5252311"/>
              <a:gd name="connsiteY19777" fmla="*/ 2252427 h 5873374"/>
              <a:gd name="connsiteX19778" fmla="*/ 3747707 w 5252311"/>
              <a:gd name="connsiteY19778" fmla="*/ 2248420 h 5873374"/>
              <a:gd name="connsiteX19779" fmla="*/ 3776747 w 5252311"/>
              <a:gd name="connsiteY19779" fmla="*/ 2220578 h 5873374"/>
              <a:gd name="connsiteX19780" fmla="*/ 3782276 w 5252311"/>
              <a:gd name="connsiteY19780" fmla="*/ 2214984 h 5873374"/>
              <a:gd name="connsiteX19781" fmla="*/ 3787804 w 5252311"/>
              <a:gd name="connsiteY19781" fmla="*/ 2208182 h 5873374"/>
              <a:gd name="connsiteX19782" fmla="*/ 3795747 w 5252311"/>
              <a:gd name="connsiteY19782" fmla="*/ 2201440 h 5873374"/>
              <a:gd name="connsiteX19783" fmla="*/ 3801148 w 5252311"/>
              <a:gd name="connsiteY19783" fmla="*/ 2197249 h 5873374"/>
              <a:gd name="connsiteX19784" fmla="*/ 3774968 w 5252311"/>
              <a:gd name="connsiteY19784" fmla="*/ 2208943 h 5873374"/>
              <a:gd name="connsiteX19785" fmla="*/ 3764674 w 5252311"/>
              <a:gd name="connsiteY19785" fmla="*/ 2206084 h 5873374"/>
              <a:gd name="connsiteX19786" fmla="*/ 3779670 w 5252311"/>
              <a:gd name="connsiteY19786" fmla="*/ 2189745 h 5873374"/>
              <a:gd name="connsiteX19787" fmla="*/ 3787741 w 5252311"/>
              <a:gd name="connsiteY19787" fmla="*/ 2170737 h 5873374"/>
              <a:gd name="connsiteX19788" fmla="*/ 3794730 w 5252311"/>
              <a:gd name="connsiteY19788" fmla="*/ 2155160 h 5873374"/>
              <a:gd name="connsiteX19789" fmla="*/ 3894559 w 5252311"/>
              <a:gd name="connsiteY19789" fmla="*/ 2062156 h 5873374"/>
              <a:gd name="connsiteX19790" fmla="*/ 3888013 w 5252311"/>
              <a:gd name="connsiteY19790" fmla="*/ 2081225 h 5873374"/>
              <a:gd name="connsiteX19791" fmla="*/ 3861579 w 5252311"/>
              <a:gd name="connsiteY19791" fmla="*/ 2111867 h 5873374"/>
              <a:gd name="connsiteX19792" fmla="*/ 3863930 w 5252311"/>
              <a:gd name="connsiteY19792" fmla="*/ 2112376 h 5873374"/>
              <a:gd name="connsiteX19793" fmla="*/ 3870094 w 5252311"/>
              <a:gd name="connsiteY19793" fmla="*/ 2117400 h 5873374"/>
              <a:gd name="connsiteX19794" fmla="*/ 3857067 w 5252311"/>
              <a:gd name="connsiteY19794" fmla="*/ 2122042 h 5873374"/>
              <a:gd name="connsiteX19795" fmla="*/ 3850522 w 5252311"/>
              <a:gd name="connsiteY19795" fmla="*/ 2123759 h 5873374"/>
              <a:gd name="connsiteX19796" fmla="*/ 3854843 w 5252311"/>
              <a:gd name="connsiteY19796" fmla="*/ 2125343 h 5873374"/>
              <a:gd name="connsiteX19797" fmla="*/ 3852365 w 5252311"/>
              <a:gd name="connsiteY19797" fmla="*/ 2130370 h 5873374"/>
              <a:gd name="connsiteX19798" fmla="*/ 3842706 w 5252311"/>
              <a:gd name="connsiteY19798" fmla="*/ 2135836 h 5873374"/>
              <a:gd name="connsiteX19799" fmla="*/ 3816971 w 5252311"/>
              <a:gd name="connsiteY19799" fmla="*/ 2161202 h 5873374"/>
              <a:gd name="connsiteX19800" fmla="*/ 3812396 w 5252311"/>
              <a:gd name="connsiteY19800" fmla="*/ 2177539 h 5873374"/>
              <a:gd name="connsiteX19801" fmla="*/ 3843532 w 5252311"/>
              <a:gd name="connsiteY19801" fmla="*/ 2155096 h 5873374"/>
              <a:gd name="connsiteX19802" fmla="*/ 3875114 w 5252311"/>
              <a:gd name="connsiteY19802" fmla="*/ 2128142 h 5873374"/>
              <a:gd name="connsiteX19803" fmla="*/ 3878609 w 5252311"/>
              <a:gd name="connsiteY19803" fmla="*/ 2124203 h 5873374"/>
              <a:gd name="connsiteX19804" fmla="*/ 3884582 w 5252311"/>
              <a:gd name="connsiteY19804" fmla="*/ 2114030 h 5873374"/>
              <a:gd name="connsiteX19805" fmla="*/ 3891381 w 5252311"/>
              <a:gd name="connsiteY19805" fmla="*/ 2097435 h 5873374"/>
              <a:gd name="connsiteX19806" fmla="*/ 3913940 w 5252311"/>
              <a:gd name="connsiteY19806" fmla="*/ 2069780 h 5873374"/>
              <a:gd name="connsiteX19807" fmla="*/ 3925695 w 5252311"/>
              <a:gd name="connsiteY19807" fmla="*/ 2062156 h 5873374"/>
              <a:gd name="connsiteX19808" fmla="*/ 3950033 w 5252311"/>
              <a:gd name="connsiteY19808" fmla="*/ 2023686 h 5873374"/>
              <a:gd name="connsiteX19809" fmla="*/ 3968016 w 5252311"/>
              <a:gd name="connsiteY19809" fmla="*/ 1982559 h 5873374"/>
              <a:gd name="connsiteX19810" fmla="*/ 3956641 w 5252311"/>
              <a:gd name="connsiteY19810" fmla="*/ 1981288 h 5873374"/>
              <a:gd name="connsiteX19811" fmla="*/ 3946601 w 5252311"/>
              <a:gd name="connsiteY19811" fmla="*/ 1972641 h 5873374"/>
              <a:gd name="connsiteX19812" fmla="*/ 3947999 w 5252311"/>
              <a:gd name="connsiteY19812" fmla="*/ 1963930 h 5873374"/>
              <a:gd name="connsiteX19813" fmla="*/ 3938150 w 5252311"/>
              <a:gd name="connsiteY19813" fmla="*/ 1974102 h 5873374"/>
              <a:gd name="connsiteX19814" fmla="*/ 3926902 w 5252311"/>
              <a:gd name="connsiteY19814" fmla="*/ 1979829 h 5873374"/>
              <a:gd name="connsiteX19815" fmla="*/ 3920421 w 5252311"/>
              <a:gd name="connsiteY19815" fmla="*/ 1969779 h 5873374"/>
              <a:gd name="connsiteX19816" fmla="*/ 3919913 w 5252311"/>
              <a:gd name="connsiteY19816" fmla="*/ 1959039 h 5873374"/>
              <a:gd name="connsiteX19817" fmla="*/ 3928301 w 5252311"/>
              <a:gd name="connsiteY19817" fmla="*/ 1961771 h 5873374"/>
              <a:gd name="connsiteX19818" fmla="*/ 3931668 w 5252311"/>
              <a:gd name="connsiteY19818" fmla="*/ 1965077 h 5873374"/>
              <a:gd name="connsiteX19819" fmla="*/ 3937260 w 5252311"/>
              <a:gd name="connsiteY19819" fmla="*/ 1961069 h 5873374"/>
              <a:gd name="connsiteX19820" fmla="*/ 3980534 w 5252311"/>
              <a:gd name="connsiteY19820" fmla="*/ 1920063 h 5873374"/>
              <a:gd name="connsiteX19821" fmla="*/ 3989239 w 5252311"/>
              <a:gd name="connsiteY19821" fmla="*/ 1912686 h 5873374"/>
              <a:gd name="connsiteX19822" fmla="*/ 3982059 w 5252311"/>
              <a:gd name="connsiteY19822" fmla="*/ 1924706 h 5873374"/>
              <a:gd name="connsiteX19823" fmla="*/ 3964648 w 5252311"/>
              <a:gd name="connsiteY19823" fmla="*/ 1942700 h 5873374"/>
              <a:gd name="connsiteX19824" fmla="*/ 3962487 w 5252311"/>
              <a:gd name="connsiteY19824" fmla="*/ 1944733 h 5873374"/>
              <a:gd name="connsiteX19825" fmla="*/ 3977801 w 5252311"/>
              <a:gd name="connsiteY19825" fmla="*/ 1939648 h 5873374"/>
              <a:gd name="connsiteX19826" fmla="*/ 3984537 w 5252311"/>
              <a:gd name="connsiteY19826" fmla="*/ 1937418 h 5873374"/>
              <a:gd name="connsiteX19827" fmla="*/ 3975387 w 5252311"/>
              <a:gd name="connsiteY19827" fmla="*/ 1948482 h 5873374"/>
              <a:gd name="connsiteX19828" fmla="*/ 3971574 w 5252311"/>
              <a:gd name="connsiteY19828" fmla="*/ 1961327 h 5873374"/>
              <a:gd name="connsiteX19829" fmla="*/ 3979899 w 5252311"/>
              <a:gd name="connsiteY19829" fmla="*/ 1964442 h 5873374"/>
              <a:gd name="connsiteX19830" fmla="*/ 3984474 w 5252311"/>
              <a:gd name="connsiteY19830" fmla="*/ 1964442 h 5873374"/>
              <a:gd name="connsiteX19831" fmla="*/ 3985109 w 5252311"/>
              <a:gd name="connsiteY19831" fmla="*/ 1970417 h 5873374"/>
              <a:gd name="connsiteX19832" fmla="*/ 4004427 w 5252311"/>
              <a:gd name="connsiteY19832" fmla="*/ 1950773 h 5873374"/>
              <a:gd name="connsiteX19833" fmla="*/ 4010845 w 5252311"/>
              <a:gd name="connsiteY19833" fmla="*/ 1943463 h 5873374"/>
              <a:gd name="connsiteX19834" fmla="*/ 4012306 w 5252311"/>
              <a:gd name="connsiteY19834" fmla="*/ 1936655 h 5873374"/>
              <a:gd name="connsiteX19835" fmla="*/ 4001821 w 5252311"/>
              <a:gd name="connsiteY19835" fmla="*/ 1935067 h 5873374"/>
              <a:gd name="connsiteX19836" fmla="*/ 4004363 w 5252311"/>
              <a:gd name="connsiteY19836" fmla="*/ 1928453 h 5873374"/>
              <a:gd name="connsiteX19837" fmla="*/ 4012751 w 5252311"/>
              <a:gd name="connsiteY19837" fmla="*/ 1915041 h 5873374"/>
              <a:gd name="connsiteX19838" fmla="*/ 4020122 w 5252311"/>
              <a:gd name="connsiteY19838" fmla="*/ 1899843 h 5873374"/>
              <a:gd name="connsiteX19839" fmla="*/ 4025714 w 5252311"/>
              <a:gd name="connsiteY19839" fmla="*/ 1881595 h 5873374"/>
              <a:gd name="connsiteX19840" fmla="*/ 4027938 w 5252311"/>
              <a:gd name="connsiteY19840" fmla="*/ 1873079 h 5873374"/>
              <a:gd name="connsiteX19841" fmla="*/ 4034483 w 5252311"/>
              <a:gd name="connsiteY19841" fmla="*/ 1872448 h 5873374"/>
              <a:gd name="connsiteX19842" fmla="*/ 4049162 w 5252311"/>
              <a:gd name="connsiteY19842" fmla="*/ 1864371 h 5873374"/>
              <a:gd name="connsiteX19843" fmla="*/ 4059392 w 5252311"/>
              <a:gd name="connsiteY19843" fmla="*/ 1848036 h 5873374"/>
              <a:gd name="connsiteX19844" fmla="*/ 4061426 w 5252311"/>
              <a:gd name="connsiteY19844" fmla="*/ 1839709 h 5873374"/>
              <a:gd name="connsiteX19845" fmla="*/ 4085445 w 5252311"/>
              <a:gd name="connsiteY19845" fmla="*/ 1814214 h 5873374"/>
              <a:gd name="connsiteX19846" fmla="*/ 4120903 w 5252311"/>
              <a:gd name="connsiteY19846" fmla="*/ 1778421 h 5873374"/>
              <a:gd name="connsiteX19847" fmla="*/ 4149562 w 5252311"/>
              <a:gd name="connsiteY19847" fmla="*/ 1743462 h 5873374"/>
              <a:gd name="connsiteX19848" fmla="*/ 4163541 w 5252311"/>
              <a:gd name="connsiteY19848" fmla="*/ 1722035 h 5873374"/>
              <a:gd name="connsiteX19849" fmla="*/ 4178538 w 5252311"/>
              <a:gd name="connsiteY19849" fmla="*/ 1700296 h 5873374"/>
              <a:gd name="connsiteX19850" fmla="*/ 4185845 w 5252311"/>
              <a:gd name="connsiteY19850" fmla="*/ 1692162 h 5873374"/>
              <a:gd name="connsiteX19851" fmla="*/ 4195568 w 5252311"/>
              <a:gd name="connsiteY19851" fmla="*/ 1676518 h 5873374"/>
              <a:gd name="connsiteX19852" fmla="*/ 4200715 w 5252311"/>
              <a:gd name="connsiteY19852" fmla="*/ 1665647 h 5873374"/>
              <a:gd name="connsiteX19853" fmla="*/ 4214949 w 5252311"/>
              <a:gd name="connsiteY19853" fmla="*/ 1655289 h 5873374"/>
              <a:gd name="connsiteX19854" fmla="*/ 4231407 w 5252311"/>
              <a:gd name="connsiteY19854" fmla="*/ 1646893 h 5873374"/>
              <a:gd name="connsiteX19855" fmla="*/ 4238270 w 5252311"/>
              <a:gd name="connsiteY19855" fmla="*/ 1646063 h 5873374"/>
              <a:gd name="connsiteX19856" fmla="*/ 4235092 w 5252311"/>
              <a:gd name="connsiteY19856" fmla="*/ 1641043 h 5873374"/>
              <a:gd name="connsiteX19857" fmla="*/ 4232233 w 5252311"/>
              <a:gd name="connsiteY19857" fmla="*/ 1633536 h 5873374"/>
              <a:gd name="connsiteX19858" fmla="*/ 4230517 w 5252311"/>
              <a:gd name="connsiteY19858" fmla="*/ 1628010 h 5873374"/>
              <a:gd name="connsiteX19859" fmla="*/ 4224290 w 5252311"/>
              <a:gd name="connsiteY19859" fmla="*/ 1633031 h 5873374"/>
              <a:gd name="connsiteX19860" fmla="*/ 4216920 w 5252311"/>
              <a:gd name="connsiteY19860" fmla="*/ 1628197 h 5873374"/>
              <a:gd name="connsiteX19861" fmla="*/ 4225370 w 5252311"/>
              <a:gd name="connsiteY19861" fmla="*/ 1619873 h 5873374"/>
              <a:gd name="connsiteX19862" fmla="*/ 4224609 w 5252311"/>
              <a:gd name="connsiteY19862" fmla="*/ 1616693 h 5873374"/>
              <a:gd name="connsiteX19863" fmla="*/ 4216920 w 5252311"/>
              <a:gd name="connsiteY19863" fmla="*/ 1610268 h 5873374"/>
              <a:gd name="connsiteX19864" fmla="*/ 4233504 w 5252311"/>
              <a:gd name="connsiteY19864" fmla="*/ 1592978 h 5873374"/>
              <a:gd name="connsiteX19865" fmla="*/ 4244306 w 5252311"/>
              <a:gd name="connsiteY19865" fmla="*/ 1588082 h 5873374"/>
              <a:gd name="connsiteX19866" fmla="*/ 4254346 w 5252311"/>
              <a:gd name="connsiteY19866" fmla="*/ 1588082 h 5873374"/>
              <a:gd name="connsiteX19867" fmla="*/ 4261337 w 5252311"/>
              <a:gd name="connsiteY19867" fmla="*/ 1589736 h 5873374"/>
              <a:gd name="connsiteX19868" fmla="*/ 4266928 w 5252311"/>
              <a:gd name="connsiteY19868" fmla="*/ 1593101 h 5873374"/>
              <a:gd name="connsiteX19869" fmla="*/ 4280018 w 5252311"/>
              <a:gd name="connsiteY19869" fmla="*/ 1578802 h 5873374"/>
              <a:gd name="connsiteX19870" fmla="*/ 4283324 w 5252311"/>
              <a:gd name="connsiteY19870" fmla="*/ 1570153 h 5873374"/>
              <a:gd name="connsiteX19871" fmla="*/ 4286754 w 5252311"/>
              <a:gd name="connsiteY19871" fmla="*/ 1566782 h 5873374"/>
              <a:gd name="connsiteX19872" fmla="*/ 4292347 w 5252311"/>
              <a:gd name="connsiteY19872" fmla="*/ 1563480 h 5873374"/>
              <a:gd name="connsiteX19873" fmla="*/ 4296857 w 5252311"/>
              <a:gd name="connsiteY19873" fmla="*/ 1560107 h 5873374"/>
              <a:gd name="connsiteX19874" fmla="*/ 4305881 w 5252311"/>
              <a:gd name="connsiteY19874" fmla="*/ 1553430 h 5873374"/>
              <a:gd name="connsiteX19875" fmla="*/ 4320813 w 5252311"/>
              <a:gd name="connsiteY19875" fmla="*/ 1552544 h 5873374"/>
              <a:gd name="connsiteX19876" fmla="*/ 4336954 w 5252311"/>
              <a:gd name="connsiteY19876" fmla="*/ 1542566 h 5873374"/>
              <a:gd name="connsiteX19877" fmla="*/ 4353412 w 5252311"/>
              <a:gd name="connsiteY19877" fmla="*/ 1523683 h 5873374"/>
              <a:gd name="connsiteX19878" fmla="*/ 4356335 w 5252311"/>
              <a:gd name="connsiteY19878" fmla="*/ 1520124 h 5873374"/>
              <a:gd name="connsiteX19879" fmla="*/ 4364469 w 5252311"/>
              <a:gd name="connsiteY19879" fmla="*/ 1503722 h 5873374"/>
              <a:gd name="connsiteX19880" fmla="*/ 4377242 w 5252311"/>
              <a:gd name="connsiteY19880" fmla="*/ 1474158 h 5873374"/>
              <a:gd name="connsiteX19881" fmla="*/ 4370124 w 5252311"/>
              <a:gd name="connsiteY19881" fmla="*/ 1468308 h 5873374"/>
              <a:gd name="connsiteX19882" fmla="*/ 4360529 w 5252311"/>
              <a:gd name="connsiteY19882" fmla="*/ 1467606 h 5873374"/>
              <a:gd name="connsiteX19883" fmla="*/ 4368535 w 5252311"/>
              <a:gd name="connsiteY19883" fmla="*/ 1453876 h 5873374"/>
              <a:gd name="connsiteX19884" fmla="*/ 4380799 w 5252311"/>
              <a:gd name="connsiteY19884" fmla="*/ 1436775 h 5873374"/>
              <a:gd name="connsiteX19885" fmla="*/ 4402087 w 5252311"/>
              <a:gd name="connsiteY19885" fmla="*/ 1405944 h 5873374"/>
              <a:gd name="connsiteX19886" fmla="*/ 4411301 w 5252311"/>
              <a:gd name="connsiteY19886" fmla="*/ 1392716 h 5873374"/>
              <a:gd name="connsiteX19887" fmla="*/ 4416448 w 5252311"/>
              <a:gd name="connsiteY19887" fmla="*/ 1381846 h 5873374"/>
              <a:gd name="connsiteX19888" fmla="*/ 4423310 w 5252311"/>
              <a:gd name="connsiteY19888" fmla="*/ 1377203 h 5873374"/>
              <a:gd name="connsiteX19889" fmla="*/ 4452096 w 5252311"/>
              <a:gd name="connsiteY19889" fmla="*/ 1353807 h 5873374"/>
              <a:gd name="connsiteX19890" fmla="*/ 4485076 w 5252311"/>
              <a:gd name="connsiteY19890" fmla="*/ 1326022 h 5873374"/>
              <a:gd name="connsiteX19891" fmla="*/ 4498102 w 5252311"/>
              <a:gd name="connsiteY19891" fmla="*/ 1310130 h 5873374"/>
              <a:gd name="connsiteX19892" fmla="*/ 4508206 w 5252311"/>
              <a:gd name="connsiteY19892" fmla="*/ 1296972 h 5873374"/>
              <a:gd name="connsiteX19893" fmla="*/ 4517992 w 5252311"/>
              <a:gd name="connsiteY19893" fmla="*/ 1293476 h 5873374"/>
              <a:gd name="connsiteX19894" fmla="*/ 4501152 w 5252311"/>
              <a:gd name="connsiteY19894" fmla="*/ 1283750 h 5873374"/>
              <a:gd name="connsiteX19895" fmla="*/ 4512082 w 5252311"/>
              <a:gd name="connsiteY19895" fmla="*/ 1281843 h 5873374"/>
              <a:gd name="connsiteX19896" fmla="*/ 4526761 w 5252311"/>
              <a:gd name="connsiteY19896" fmla="*/ 1246434 h 5873374"/>
              <a:gd name="connsiteX19897" fmla="*/ 4514623 w 5252311"/>
              <a:gd name="connsiteY19897" fmla="*/ 1241096 h 5873374"/>
              <a:gd name="connsiteX19898" fmla="*/ 4507444 w 5252311"/>
              <a:gd name="connsiteY19898" fmla="*/ 1245733 h 5873374"/>
              <a:gd name="connsiteX19899" fmla="*/ 4500199 w 5252311"/>
              <a:gd name="connsiteY19899" fmla="*/ 1252157 h 5873374"/>
              <a:gd name="connsiteX19900" fmla="*/ 4488699 w 5252311"/>
              <a:gd name="connsiteY19900" fmla="*/ 1264931 h 5873374"/>
              <a:gd name="connsiteX19901" fmla="*/ 4483042 w 5252311"/>
              <a:gd name="connsiteY19901" fmla="*/ 1276123 h 5873374"/>
              <a:gd name="connsiteX19902" fmla="*/ 4492828 w 5252311"/>
              <a:gd name="connsiteY19902" fmla="*/ 1277202 h 5873374"/>
              <a:gd name="connsiteX19903" fmla="*/ 4495116 w 5252311"/>
              <a:gd name="connsiteY19903" fmla="*/ 1279743 h 5873374"/>
              <a:gd name="connsiteX19904" fmla="*/ 4460548 w 5252311"/>
              <a:gd name="connsiteY19904" fmla="*/ 1280948 h 5873374"/>
              <a:gd name="connsiteX19905" fmla="*/ 4454702 w 5252311"/>
              <a:gd name="connsiteY19905" fmla="*/ 1281972 h 5873374"/>
              <a:gd name="connsiteX19906" fmla="*/ 4450952 w 5252311"/>
              <a:gd name="connsiteY19906" fmla="*/ 1278663 h 5873374"/>
              <a:gd name="connsiteX19907" fmla="*/ 4450254 w 5252311"/>
              <a:gd name="connsiteY19907" fmla="*/ 1268811 h 5873374"/>
              <a:gd name="connsiteX19908" fmla="*/ 4449428 w 5252311"/>
              <a:gd name="connsiteY19908" fmla="*/ 1261941 h 5873374"/>
              <a:gd name="connsiteX19909" fmla="*/ 4457370 w 5252311"/>
              <a:gd name="connsiteY19909" fmla="*/ 1261183 h 5873374"/>
              <a:gd name="connsiteX19910" fmla="*/ 4472812 w 5252311"/>
              <a:gd name="connsiteY19910" fmla="*/ 1256285 h 5873374"/>
              <a:gd name="connsiteX19911" fmla="*/ 4485965 w 5252311"/>
              <a:gd name="connsiteY19911" fmla="*/ 1247448 h 5873374"/>
              <a:gd name="connsiteX19912" fmla="*/ 4483106 w 5252311"/>
              <a:gd name="connsiteY19912" fmla="*/ 1229463 h 5873374"/>
              <a:gd name="connsiteX19913" fmla="*/ 4475671 w 5252311"/>
              <a:gd name="connsiteY19913" fmla="*/ 1221453 h 5873374"/>
              <a:gd name="connsiteX19914" fmla="*/ 4483487 w 5252311"/>
              <a:gd name="connsiteY19914" fmla="*/ 1218720 h 5873374"/>
              <a:gd name="connsiteX19915" fmla="*/ 4487681 w 5252311"/>
              <a:gd name="connsiteY19915" fmla="*/ 1208865 h 5873374"/>
              <a:gd name="connsiteX19916" fmla="*/ 4479166 w 5252311"/>
              <a:gd name="connsiteY19916" fmla="*/ 1201551 h 5873374"/>
              <a:gd name="connsiteX19917" fmla="*/ 4475036 w 5252311"/>
              <a:gd name="connsiteY19917" fmla="*/ 1194371 h 5873374"/>
              <a:gd name="connsiteX19918" fmla="*/ 4480373 w 5252311"/>
              <a:gd name="connsiteY19918" fmla="*/ 1187568 h 5873374"/>
              <a:gd name="connsiteX19919" fmla="*/ 4455019 w 5252311"/>
              <a:gd name="connsiteY19919" fmla="*/ 1160363 h 5873374"/>
              <a:gd name="connsiteX19920" fmla="*/ 4437671 w 5252311"/>
              <a:gd name="connsiteY19920" fmla="*/ 1154703 h 5873374"/>
              <a:gd name="connsiteX19921" fmla="*/ 4427314 w 5252311"/>
              <a:gd name="connsiteY19921" fmla="*/ 1149741 h 5873374"/>
              <a:gd name="connsiteX19922" fmla="*/ 4422802 w 5252311"/>
              <a:gd name="connsiteY19922" fmla="*/ 1139064 h 5873374"/>
              <a:gd name="connsiteX19923" fmla="*/ 4439196 w 5252311"/>
              <a:gd name="connsiteY19923" fmla="*/ 1131626 h 5873374"/>
              <a:gd name="connsiteX19924" fmla="*/ 4462263 w 5252311"/>
              <a:gd name="connsiteY19924" fmla="*/ 1134556 h 5873374"/>
              <a:gd name="connsiteX19925" fmla="*/ 4456862 w 5252311"/>
              <a:gd name="connsiteY19925" fmla="*/ 1129083 h 5873374"/>
              <a:gd name="connsiteX19926" fmla="*/ 4453749 w 5252311"/>
              <a:gd name="connsiteY19926" fmla="*/ 1118405 h 5873374"/>
              <a:gd name="connsiteX19927" fmla="*/ 4450636 w 5252311"/>
              <a:gd name="connsiteY19927" fmla="*/ 1107808 h 5873374"/>
              <a:gd name="connsiteX19928" fmla="*/ 4447330 w 5252311"/>
              <a:gd name="connsiteY19928" fmla="*/ 1100304 h 5873374"/>
              <a:gd name="connsiteX19929" fmla="*/ 4437735 w 5252311"/>
              <a:gd name="connsiteY19929" fmla="*/ 1099225 h 5873374"/>
              <a:gd name="connsiteX19930" fmla="*/ 4436465 w 5252311"/>
              <a:gd name="connsiteY19930" fmla="*/ 1098143 h 5873374"/>
              <a:gd name="connsiteX19931" fmla="*/ 4427569 w 5252311"/>
              <a:gd name="connsiteY19931" fmla="*/ 1076724 h 5873374"/>
              <a:gd name="connsiteX19932" fmla="*/ 4411046 w 5252311"/>
              <a:gd name="connsiteY19932" fmla="*/ 1058222 h 5873374"/>
              <a:gd name="connsiteX19933" fmla="*/ 4423375 w 5252311"/>
              <a:gd name="connsiteY19933" fmla="*/ 1057969 h 5873374"/>
              <a:gd name="connsiteX19934" fmla="*/ 4440912 w 5252311"/>
              <a:gd name="connsiteY19934" fmla="*/ 1054410 h 5873374"/>
              <a:gd name="connsiteX19935" fmla="*/ 4453431 w 5252311"/>
              <a:gd name="connsiteY19935" fmla="*/ 1053266 h 5873374"/>
              <a:gd name="connsiteX19936" fmla="*/ 4457943 w 5252311"/>
              <a:gd name="connsiteY19936" fmla="*/ 1049579 h 5873374"/>
              <a:gd name="connsiteX19937" fmla="*/ 4445742 w 5252311"/>
              <a:gd name="connsiteY19937" fmla="*/ 1037183 h 5873374"/>
              <a:gd name="connsiteX19938" fmla="*/ 4434558 w 5252311"/>
              <a:gd name="connsiteY19938" fmla="*/ 1030635 h 5873374"/>
              <a:gd name="connsiteX19939" fmla="*/ 4449618 w 5252311"/>
              <a:gd name="connsiteY19939" fmla="*/ 1032161 h 5873374"/>
              <a:gd name="connsiteX19940" fmla="*/ 4448855 w 5252311"/>
              <a:gd name="connsiteY19940" fmla="*/ 1027266 h 5873374"/>
              <a:gd name="connsiteX19941" fmla="*/ 4409649 w 5252311"/>
              <a:gd name="connsiteY19941" fmla="*/ 1019894 h 5873374"/>
              <a:gd name="connsiteX19942" fmla="*/ 4399990 w 5252311"/>
              <a:gd name="connsiteY19942" fmla="*/ 1014236 h 5873374"/>
              <a:gd name="connsiteX19943" fmla="*/ 4376987 w 5252311"/>
              <a:gd name="connsiteY19943" fmla="*/ 1000311 h 5873374"/>
              <a:gd name="connsiteX19944" fmla="*/ 3672090 w 5252311"/>
              <a:gd name="connsiteY19944" fmla="*/ 997165 h 5873374"/>
              <a:gd name="connsiteX19945" fmla="*/ 3627228 w 5252311"/>
              <a:gd name="connsiteY19945" fmla="*/ 1051070 h 5873374"/>
              <a:gd name="connsiteX19946" fmla="*/ 3635171 w 5252311"/>
              <a:gd name="connsiteY19946" fmla="*/ 1033080 h 5873374"/>
              <a:gd name="connsiteX19947" fmla="*/ 3672090 w 5252311"/>
              <a:gd name="connsiteY19947" fmla="*/ 997165 h 5873374"/>
              <a:gd name="connsiteX19948" fmla="*/ 3580348 w 5252311"/>
              <a:gd name="connsiteY19948" fmla="*/ 997128 h 5873374"/>
              <a:gd name="connsiteX19949" fmla="*/ 3580777 w 5252311"/>
              <a:gd name="connsiteY19949" fmla="*/ 1002697 h 5873374"/>
              <a:gd name="connsiteX19950" fmla="*/ 3575249 w 5252311"/>
              <a:gd name="connsiteY19950" fmla="*/ 1009882 h 5873374"/>
              <a:gd name="connsiteX19951" fmla="*/ 3575058 w 5252311"/>
              <a:gd name="connsiteY19951" fmla="*/ 1003905 h 5873374"/>
              <a:gd name="connsiteX19952" fmla="*/ 3580348 w 5252311"/>
              <a:gd name="connsiteY19952" fmla="*/ 997128 h 5873374"/>
              <a:gd name="connsiteX19953" fmla="*/ 3535216 w 5252311"/>
              <a:gd name="connsiteY19953" fmla="*/ 995770 h 5873374"/>
              <a:gd name="connsiteX19954" fmla="*/ 3521427 w 5252311"/>
              <a:gd name="connsiteY19954" fmla="*/ 1008613 h 5873374"/>
              <a:gd name="connsiteX19955" fmla="*/ 3525366 w 5252311"/>
              <a:gd name="connsiteY19955" fmla="*/ 1001046 h 5873374"/>
              <a:gd name="connsiteX19956" fmla="*/ 3535216 w 5252311"/>
              <a:gd name="connsiteY19956" fmla="*/ 995770 h 5873374"/>
              <a:gd name="connsiteX19957" fmla="*/ 3488575 w 5252311"/>
              <a:gd name="connsiteY19957" fmla="*/ 993420 h 5873374"/>
              <a:gd name="connsiteX19958" fmla="*/ 3481839 w 5252311"/>
              <a:gd name="connsiteY19958" fmla="*/ 1004991 h 5873374"/>
              <a:gd name="connsiteX19959" fmla="*/ 3481458 w 5252311"/>
              <a:gd name="connsiteY19959" fmla="*/ 1000031 h 5873374"/>
              <a:gd name="connsiteX19960" fmla="*/ 3488575 w 5252311"/>
              <a:gd name="connsiteY19960" fmla="*/ 993420 h 5873374"/>
              <a:gd name="connsiteX19961" fmla="*/ 3821483 w 5252311"/>
              <a:gd name="connsiteY19961" fmla="*/ 993195 h 5873374"/>
              <a:gd name="connsiteX19962" fmla="*/ 3817797 w 5252311"/>
              <a:gd name="connsiteY19962" fmla="*/ 998280 h 5873374"/>
              <a:gd name="connsiteX19963" fmla="*/ 3822817 w 5252311"/>
              <a:gd name="connsiteY19963" fmla="*/ 996371 h 5873374"/>
              <a:gd name="connsiteX19964" fmla="*/ 3821483 w 5252311"/>
              <a:gd name="connsiteY19964" fmla="*/ 993195 h 5873374"/>
              <a:gd name="connsiteX19965" fmla="*/ 3952701 w 5252311"/>
              <a:gd name="connsiteY19965" fmla="*/ 987916 h 5873374"/>
              <a:gd name="connsiteX19966" fmla="*/ 3944949 w 5252311"/>
              <a:gd name="connsiteY19966" fmla="*/ 988485 h 5873374"/>
              <a:gd name="connsiteX19967" fmla="*/ 3944377 w 5252311"/>
              <a:gd name="connsiteY19967" fmla="*/ 993893 h 5873374"/>
              <a:gd name="connsiteX19968" fmla="*/ 3952130 w 5252311"/>
              <a:gd name="connsiteY19968" fmla="*/ 993321 h 5873374"/>
              <a:gd name="connsiteX19969" fmla="*/ 3952701 w 5252311"/>
              <a:gd name="connsiteY19969" fmla="*/ 987916 h 5873374"/>
              <a:gd name="connsiteX19970" fmla="*/ 3930477 w 5252311"/>
              <a:gd name="connsiteY19970" fmla="*/ 984865 h 5873374"/>
              <a:gd name="connsiteX19971" fmla="*/ 3927030 w 5252311"/>
              <a:gd name="connsiteY19971" fmla="*/ 988234 h 5873374"/>
              <a:gd name="connsiteX19972" fmla="*/ 3923217 w 5252311"/>
              <a:gd name="connsiteY19972" fmla="*/ 991604 h 5873374"/>
              <a:gd name="connsiteX19973" fmla="*/ 3914257 w 5252311"/>
              <a:gd name="connsiteY19973" fmla="*/ 996371 h 5873374"/>
              <a:gd name="connsiteX19974" fmla="*/ 3908983 w 5252311"/>
              <a:gd name="connsiteY19974" fmla="*/ 1003047 h 5873374"/>
              <a:gd name="connsiteX19975" fmla="*/ 3925759 w 5252311"/>
              <a:gd name="connsiteY19975" fmla="*/ 1005525 h 5873374"/>
              <a:gd name="connsiteX19976" fmla="*/ 3925631 w 5252311"/>
              <a:gd name="connsiteY19976" fmla="*/ 1003492 h 5873374"/>
              <a:gd name="connsiteX19977" fmla="*/ 3919531 w 5252311"/>
              <a:gd name="connsiteY19977" fmla="*/ 1002027 h 5873374"/>
              <a:gd name="connsiteX19978" fmla="*/ 3935227 w 5252311"/>
              <a:gd name="connsiteY19978" fmla="*/ 994528 h 5873374"/>
              <a:gd name="connsiteX19979" fmla="*/ 3935545 w 5252311"/>
              <a:gd name="connsiteY19979" fmla="*/ 991031 h 5873374"/>
              <a:gd name="connsiteX19980" fmla="*/ 3930477 w 5252311"/>
              <a:gd name="connsiteY19980" fmla="*/ 984865 h 5873374"/>
              <a:gd name="connsiteX19981" fmla="*/ 4333373 w 5252311"/>
              <a:gd name="connsiteY19981" fmla="*/ 980210 h 5873374"/>
              <a:gd name="connsiteX19982" fmla="*/ 4321258 w 5252311"/>
              <a:gd name="connsiteY19982" fmla="*/ 982134 h 5873374"/>
              <a:gd name="connsiteX19983" fmla="*/ 4309758 w 5252311"/>
              <a:gd name="connsiteY19983" fmla="*/ 988742 h 5873374"/>
              <a:gd name="connsiteX19984" fmla="*/ 4332379 w 5252311"/>
              <a:gd name="connsiteY19984" fmla="*/ 985058 h 5873374"/>
              <a:gd name="connsiteX19985" fmla="*/ 4333373 w 5252311"/>
              <a:gd name="connsiteY19985" fmla="*/ 980210 h 5873374"/>
              <a:gd name="connsiteX19986" fmla="*/ 3764722 w 5252311"/>
              <a:gd name="connsiteY19986" fmla="*/ 975261 h 5873374"/>
              <a:gd name="connsiteX19987" fmla="*/ 3768360 w 5252311"/>
              <a:gd name="connsiteY19987" fmla="*/ 979615 h 5873374"/>
              <a:gd name="connsiteX19988" fmla="*/ 3760861 w 5252311"/>
              <a:gd name="connsiteY19988" fmla="*/ 984956 h 5873374"/>
              <a:gd name="connsiteX19989" fmla="*/ 3757367 w 5252311"/>
              <a:gd name="connsiteY19989" fmla="*/ 980250 h 5873374"/>
              <a:gd name="connsiteX19990" fmla="*/ 3764722 w 5252311"/>
              <a:gd name="connsiteY19990" fmla="*/ 975261 h 5873374"/>
              <a:gd name="connsiteX19991" fmla="*/ 3677492 w 5252311"/>
              <a:gd name="connsiteY19991" fmla="*/ 973707 h 5873374"/>
              <a:gd name="connsiteX19992" fmla="*/ 3675014 w 5252311"/>
              <a:gd name="connsiteY19992" fmla="*/ 979937 h 5873374"/>
              <a:gd name="connsiteX19993" fmla="*/ 3672980 w 5252311"/>
              <a:gd name="connsiteY19993" fmla="*/ 977901 h 5873374"/>
              <a:gd name="connsiteX19994" fmla="*/ 3677492 w 5252311"/>
              <a:gd name="connsiteY19994" fmla="*/ 973707 h 5873374"/>
              <a:gd name="connsiteX19995" fmla="*/ 3780115 w 5252311"/>
              <a:gd name="connsiteY19995" fmla="*/ 972367 h 5873374"/>
              <a:gd name="connsiteX19996" fmla="*/ 3783483 w 5252311"/>
              <a:gd name="connsiteY19996" fmla="*/ 975991 h 5873374"/>
              <a:gd name="connsiteX19997" fmla="*/ 3779861 w 5252311"/>
              <a:gd name="connsiteY19997" fmla="*/ 979359 h 5873374"/>
              <a:gd name="connsiteX19998" fmla="*/ 3776493 w 5252311"/>
              <a:gd name="connsiteY19998" fmla="*/ 975738 h 5873374"/>
              <a:gd name="connsiteX19999" fmla="*/ 3780115 w 5252311"/>
              <a:gd name="connsiteY19999" fmla="*/ 972367 h 5873374"/>
              <a:gd name="connsiteX20000" fmla="*/ 5036689 w 5252311"/>
              <a:gd name="connsiteY20000" fmla="*/ 969336 h 5873374"/>
              <a:gd name="connsiteX20001" fmla="*/ 5049095 w 5252311"/>
              <a:gd name="connsiteY20001" fmla="*/ 978476 h 5873374"/>
              <a:gd name="connsiteX20002" fmla="*/ 5058436 w 5252311"/>
              <a:gd name="connsiteY20002" fmla="*/ 988073 h 5873374"/>
              <a:gd name="connsiteX20003" fmla="*/ 5060914 w 5252311"/>
              <a:gd name="connsiteY20003" fmla="*/ 1001043 h 5873374"/>
              <a:gd name="connsiteX20004" fmla="*/ 5045599 w 5252311"/>
              <a:gd name="connsiteY20004" fmla="*/ 999262 h 5873374"/>
              <a:gd name="connsiteX20005" fmla="*/ 5030158 w 5252311"/>
              <a:gd name="connsiteY20005" fmla="*/ 994304 h 5873374"/>
              <a:gd name="connsiteX20006" fmla="*/ 5016751 w 5252311"/>
              <a:gd name="connsiteY20006" fmla="*/ 991888 h 5873374"/>
              <a:gd name="connsiteX20007" fmla="*/ 5013891 w 5252311"/>
              <a:gd name="connsiteY20007" fmla="*/ 986166 h 5873374"/>
              <a:gd name="connsiteX20008" fmla="*/ 5021898 w 5252311"/>
              <a:gd name="connsiteY20008" fmla="*/ 978538 h 5873374"/>
              <a:gd name="connsiteX20009" fmla="*/ 5021326 w 5252311"/>
              <a:gd name="connsiteY20009" fmla="*/ 972881 h 5873374"/>
              <a:gd name="connsiteX20010" fmla="*/ 5036689 w 5252311"/>
              <a:gd name="connsiteY20010" fmla="*/ 969336 h 5873374"/>
              <a:gd name="connsiteX20011" fmla="*/ 4382515 w 5252311"/>
              <a:gd name="connsiteY20011" fmla="*/ 968975 h 5873374"/>
              <a:gd name="connsiteX20012" fmla="*/ 4402913 w 5252311"/>
              <a:gd name="connsiteY20012" fmla="*/ 987028 h 5873374"/>
              <a:gd name="connsiteX20013" fmla="*/ 4420451 w 5252311"/>
              <a:gd name="connsiteY20013" fmla="*/ 987852 h 5873374"/>
              <a:gd name="connsiteX20014" fmla="*/ 4410093 w 5252311"/>
              <a:gd name="connsiteY20014" fmla="*/ 982196 h 5873374"/>
              <a:gd name="connsiteX20015" fmla="*/ 4395605 w 5252311"/>
              <a:gd name="connsiteY20015" fmla="*/ 970945 h 5873374"/>
              <a:gd name="connsiteX20016" fmla="*/ 4382515 w 5252311"/>
              <a:gd name="connsiteY20016" fmla="*/ 968975 h 5873374"/>
              <a:gd name="connsiteX20017" fmla="*/ 4494607 w 5252311"/>
              <a:gd name="connsiteY20017" fmla="*/ 966749 h 5873374"/>
              <a:gd name="connsiteX20018" fmla="*/ 4480755 w 5252311"/>
              <a:gd name="connsiteY20018" fmla="*/ 969992 h 5873374"/>
              <a:gd name="connsiteX20019" fmla="*/ 4470016 w 5252311"/>
              <a:gd name="connsiteY20019" fmla="*/ 976284 h 5873374"/>
              <a:gd name="connsiteX20020" fmla="*/ 4481264 w 5252311"/>
              <a:gd name="connsiteY20020" fmla="*/ 976664 h 5873374"/>
              <a:gd name="connsiteX20021" fmla="*/ 4494607 w 5252311"/>
              <a:gd name="connsiteY20021" fmla="*/ 966749 h 5873374"/>
              <a:gd name="connsiteX20022" fmla="*/ 3566353 w 5252311"/>
              <a:gd name="connsiteY20022" fmla="*/ 961573 h 5873374"/>
              <a:gd name="connsiteX20023" fmla="*/ 3540300 w 5252311"/>
              <a:gd name="connsiteY20023" fmla="*/ 991766 h 5873374"/>
              <a:gd name="connsiteX20024" fmla="*/ 3552945 w 5252311"/>
              <a:gd name="connsiteY20024" fmla="*/ 971172 h 5873374"/>
              <a:gd name="connsiteX20025" fmla="*/ 3566353 w 5252311"/>
              <a:gd name="connsiteY20025" fmla="*/ 961573 h 5873374"/>
              <a:gd name="connsiteX20026" fmla="*/ 4407424 w 5252311"/>
              <a:gd name="connsiteY20026" fmla="*/ 959948 h 5873374"/>
              <a:gd name="connsiteX20027" fmla="*/ 4406535 w 5252311"/>
              <a:gd name="connsiteY20027" fmla="*/ 965160 h 5873374"/>
              <a:gd name="connsiteX20028" fmla="*/ 4413653 w 5252311"/>
              <a:gd name="connsiteY20028" fmla="*/ 972978 h 5873374"/>
              <a:gd name="connsiteX20029" fmla="*/ 4423056 w 5252311"/>
              <a:gd name="connsiteY20029" fmla="*/ 979145 h 5873374"/>
              <a:gd name="connsiteX20030" fmla="*/ 4431381 w 5252311"/>
              <a:gd name="connsiteY20030" fmla="*/ 974885 h 5873374"/>
              <a:gd name="connsiteX20031" fmla="*/ 4407424 w 5252311"/>
              <a:gd name="connsiteY20031" fmla="*/ 959948 h 5873374"/>
              <a:gd name="connsiteX20032" fmla="*/ 5136938 w 5252311"/>
              <a:gd name="connsiteY20032" fmla="*/ 956796 h 5873374"/>
              <a:gd name="connsiteX20033" fmla="*/ 5146636 w 5252311"/>
              <a:gd name="connsiteY20033" fmla="*/ 957749 h 5873374"/>
              <a:gd name="connsiteX20034" fmla="*/ 5156929 w 5252311"/>
              <a:gd name="connsiteY20034" fmla="*/ 964487 h 5873374"/>
              <a:gd name="connsiteX20035" fmla="*/ 5142251 w 5252311"/>
              <a:gd name="connsiteY20035" fmla="*/ 963089 h 5873374"/>
              <a:gd name="connsiteX20036" fmla="*/ 5136938 w 5252311"/>
              <a:gd name="connsiteY20036" fmla="*/ 956796 h 5873374"/>
              <a:gd name="connsiteX20037" fmla="*/ 4505664 w 5252311"/>
              <a:gd name="connsiteY20037" fmla="*/ 956452 h 5873374"/>
              <a:gd name="connsiteX20038" fmla="*/ 4500453 w 5252311"/>
              <a:gd name="connsiteY20038" fmla="*/ 959758 h 5873374"/>
              <a:gd name="connsiteX20039" fmla="*/ 4507507 w 5252311"/>
              <a:gd name="connsiteY20039" fmla="*/ 963507 h 5873374"/>
              <a:gd name="connsiteX20040" fmla="*/ 4512718 w 5252311"/>
              <a:gd name="connsiteY20040" fmla="*/ 960203 h 5873374"/>
              <a:gd name="connsiteX20041" fmla="*/ 4505664 w 5252311"/>
              <a:gd name="connsiteY20041" fmla="*/ 956452 h 5873374"/>
              <a:gd name="connsiteX20042" fmla="*/ 4536101 w 5252311"/>
              <a:gd name="connsiteY20042" fmla="*/ 945772 h 5873374"/>
              <a:gd name="connsiteX20043" fmla="*/ 4532225 w 5252311"/>
              <a:gd name="connsiteY20043" fmla="*/ 945837 h 5873374"/>
              <a:gd name="connsiteX20044" fmla="*/ 4523393 w 5252311"/>
              <a:gd name="connsiteY20044" fmla="*/ 947615 h 5873374"/>
              <a:gd name="connsiteX20045" fmla="*/ 4518374 w 5252311"/>
              <a:gd name="connsiteY20045" fmla="*/ 949714 h 5873374"/>
              <a:gd name="connsiteX20046" fmla="*/ 4523456 w 5252311"/>
              <a:gd name="connsiteY20046" fmla="*/ 955563 h 5873374"/>
              <a:gd name="connsiteX20047" fmla="*/ 4535403 w 5252311"/>
              <a:gd name="connsiteY20047" fmla="*/ 964653 h 5873374"/>
              <a:gd name="connsiteX20048" fmla="*/ 4536928 w 5252311"/>
              <a:gd name="connsiteY20048" fmla="*/ 970372 h 5873374"/>
              <a:gd name="connsiteX20049" fmla="*/ 4545061 w 5252311"/>
              <a:gd name="connsiteY20049" fmla="*/ 969101 h 5873374"/>
              <a:gd name="connsiteX20050" fmla="*/ 4553640 w 5252311"/>
              <a:gd name="connsiteY20050" fmla="*/ 965223 h 5873374"/>
              <a:gd name="connsiteX20051" fmla="*/ 4558724 w 5252311"/>
              <a:gd name="connsiteY20051" fmla="*/ 959758 h 5873374"/>
              <a:gd name="connsiteX20052" fmla="*/ 4556944 w 5252311"/>
              <a:gd name="connsiteY20052" fmla="*/ 950541 h 5873374"/>
              <a:gd name="connsiteX20053" fmla="*/ 4546523 w 5252311"/>
              <a:gd name="connsiteY20053" fmla="*/ 948252 h 5873374"/>
              <a:gd name="connsiteX20054" fmla="*/ 4536101 w 5252311"/>
              <a:gd name="connsiteY20054" fmla="*/ 945772 h 5873374"/>
              <a:gd name="connsiteX20055" fmla="*/ 3586687 w 5252311"/>
              <a:gd name="connsiteY20055" fmla="*/ 942882 h 5873374"/>
              <a:gd name="connsiteX20056" fmla="*/ 3590817 w 5252311"/>
              <a:gd name="connsiteY20056" fmla="*/ 945107 h 5873374"/>
              <a:gd name="connsiteX20057" fmla="*/ 3584971 w 5252311"/>
              <a:gd name="connsiteY20057" fmla="*/ 950510 h 5873374"/>
              <a:gd name="connsiteX20058" fmla="*/ 3586687 w 5252311"/>
              <a:gd name="connsiteY20058" fmla="*/ 942882 h 5873374"/>
              <a:gd name="connsiteX20059" fmla="*/ 4437926 w 5252311"/>
              <a:gd name="connsiteY20059" fmla="*/ 942722 h 5873374"/>
              <a:gd name="connsiteX20060" fmla="*/ 4434749 w 5252311"/>
              <a:gd name="connsiteY20060" fmla="*/ 942976 h 5873374"/>
              <a:gd name="connsiteX20061" fmla="*/ 4425852 w 5252311"/>
              <a:gd name="connsiteY20061" fmla="*/ 945455 h 5873374"/>
              <a:gd name="connsiteX20062" fmla="*/ 4425661 w 5252311"/>
              <a:gd name="connsiteY20062" fmla="*/ 951556 h 5873374"/>
              <a:gd name="connsiteX20063" fmla="*/ 4430237 w 5252311"/>
              <a:gd name="connsiteY20063" fmla="*/ 958995 h 5873374"/>
              <a:gd name="connsiteX20064" fmla="*/ 4442374 w 5252311"/>
              <a:gd name="connsiteY20064" fmla="*/ 965733 h 5873374"/>
              <a:gd name="connsiteX20065" fmla="*/ 4453303 w 5252311"/>
              <a:gd name="connsiteY20065" fmla="*/ 954165 h 5873374"/>
              <a:gd name="connsiteX20066" fmla="*/ 4445678 w 5252311"/>
              <a:gd name="connsiteY20066" fmla="*/ 946535 h 5873374"/>
              <a:gd name="connsiteX20067" fmla="*/ 4437926 w 5252311"/>
              <a:gd name="connsiteY20067" fmla="*/ 942722 h 5873374"/>
              <a:gd name="connsiteX20068" fmla="*/ 4559423 w 5252311"/>
              <a:gd name="connsiteY20068" fmla="*/ 931025 h 5873374"/>
              <a:gd name="connsiteX20069" fmla="*/ 4562727 w 5252311"/>
              <a:gd name="connsiteY20069" fmla="*/ 937447 h 5873374"/>
              <a:gd name="connsiteX20070" fmla="*/ 4569654 w 5252311"/>
              <a:gd name="connsiteY20070" fmla="*/ 940498 h 5873374"/>
              <a:gd name="connsiteX20071" fmla="*/ 4566349 w 5252311"/>
              <a:gd name="connsiteY20071" fmla="*/ 934075 h 5873374"/>
              <a:gd name="connsiteX20072" fmla="*/ 4559423 w 5252311"/>
              <a:gd name="connsiteY20072" fmla="*/ 931025 h 5873374"/>
              <a:gd name="connsiteX20073" fmla="*/ 4467982 w 5252311"/>
              <a:gd name="connsiteY20073" fmla="*/ 925815 h 5873374"/>
              <a:gd name="connsiteX20074" fmla="*/ 4462899 w 5252311"/>
              <a:gd name="connsiteY20074" fmla="*/ 930645 h 5873374"/>
              <a:gd name="connsiteX20075" fmla="*/ 4474908 w 5252311"/>
              <a:gd name="connsiteY20075" fmla="*/ 931088 h 5873374"/>
              <a:gd name="connsiteX20076" fmla="*/ 4467982 w 5252311"/>
              <a:gd name="connsiteY20076" fmla="*/ 925815 h 5873374"/>
              <a:gd name="connsiteX20077" fmla="*/ 3810616 w 5252311"/>
              <a:gd name="connsiteY20077" fmla="*/ 925266 h 5873374"/>
              <a:gd name="connsiteX20078" fmla="*/ 3808456 w 5252311"/>
              <a:gd name="connsiteY20078" fmla="*/ 927297 h 5873374"/>
              <a:gd name="connsiteX20079" fmla="*/ 3803944 w 5252311"/>
              <a:gd name="connsiteY20079" fmla="*/ 925393 h 5873374"/>
              <a:gd name="connsiteX20080" fmla="*/ 3810616 w 5252311"/>
              <a:gd name="connsiteY20080" fmla="*/ 925266 h 5873374"/>
              <a:gd name="connsiteX20081" fmla="*/ 3596917 w 5252311"/>
              <a:gd name="connsiteY20081" fmla="*/ 922158 h 5873374"/>
              <a:gd name="connsiteX20082" fmla="*/ 3588275 w 5252311"/>
              <a:gd name="connsiteY20082" fmla="*/ 937289 h 5873374"/>
              <a:gd name="connsiteX20083" fmla="*/ 3584971 w 5252311"/>
              <a:gd name="connsiteY20083" fmla="*/ 932266 h 5873374"/>
              <a:gd name="connsiteX20084" fmla="*/ 3596917 w 5252311"/>
              <a:gd name="connsiteY20084" fmla="*/ 922158 h 5873374"/>
              <a:gd name="connsiteX20085" fmla="*/ 3771219 w 5252311"/>
              <a:gd name="connsiteY20085" fmla="*/ 917576 h 5873374"/>
              <a:gd name="connsiteX20086" fmla="*/ 3759019 w 5252311"/>
              <a:gd name="connsiteY20086" fmla="*/ 925586 h 5873374"/>
              <a:gd name="connsiteX20087" fmla="*/ 3762513 w 5252311"/>
              <a:gd name="connsiteY20087" fmla="*/ 920627 h 5873374"/>
              <a:gd name="connsiteX20088" fmla="*/ 3771219 w 5252311"/>
              <a:gd name="connsiteY20088" fmla="*/ 917576 h 5873374"/>
              <a:gd name="connsiteX20089" fmla="*/ 3890301 w 5252311"/>
              <a:gd name="connsiteY20089" fmla="*/ 917358 h 5873374"/>
              <a:gd name="connsiteX20090" fmla="*/ 3886425 w 5252311"/>
              <a:gd name="connsiteY20090" fmla="*/ 927020 h 5873374"/>
              <a:gd name="connsiteX20091" fmla="*/ 3892271 w 5252311"/>
              <a:gd name="connsiteY20091" fmla="*/ 921617 h 5873374"/>
              <a:gd name="connsiteX20092" fmla="*/ 3890301 w 5252311"/>
              <a:gd name="connsiteY20092" fmla="*/ 917358 h 5873374"/>
              <a:gd name="connsiteX20093" fmla="*/ 5007155 w 5252311"/>
              <a:gd name="connsiteY20093" fmla="*/ 912145 h 5873374"/>
              <a:gd name="connsiteX20094" fmla="*/ 5008109 w 5252311"/>
              <a:gd name="connsiteY20094" fmla="*/ 925496 h 5873374"/>
              <a:gd name="connsiteX20095" fmla="*/ 5014655 w 5252311"/>
              <a:gd name="connsiteY20095" fmla="*/ 918501 h 5873374"/>
              <a:gd name="connsiteX20096" fmla="*/ 5007155 w 5252311"/>
              <a:gd name="connsiteY20096" fmla="*/ 912145 h 5873374"/>
              <a:gd name="connsiteX20097" fmla="*/ 3905615 w 5252311"/>
              <a:gd name="connsiteY20097" fmla="*/ 901336 h 5873374"/>
              <a:gd name="connsiteX20098" fmla="*/ 3901930 w 5252311"/>
              <a:gd name="connsiteY20098" fmla="*/ 906803 h 5873374"/>
              <a:gd name="connsiteX20099" fmla="*/ 3905361 w 5252311"/>
              <a:gd name="connsiteY20099" fmla="*/ 908332 h 5873374"/>
              <a:gd name="connsiteX20100" fmla="*/ 3909046 w 5252311"/>
              <a:gd name="connsiteY20100" fmla="*/ 902861 h 5873374"/>
              <a:gd name="connsiteX20101" fmla="*/ 3905615 w 5252311"/>
              <a:gd name="connsiteY20101" fmla="*/ 901336 h 5873374"/>
              <a:gd name="connsiteX20102" fmla="*/ 3790474 w 5252311"/>
              <a:gd name="connsiteY20102" fmla="*/ 899960 h 5873374"/>
              <a:gd name="connsiteX20103" fmla="*/ 3788313 w 5252311"/>
              <a:gd name="connsiteY20103" fmla="*/ 901994 h 5873374"/>
              <a:gd name="connsiteX20104" fmla="*/ 3783801 w 5252311"/>
              <a:gd name="connsiteY20104" fmla="*/ 900090 h 5873374"/>
              <a:gd name="connsiteX20105" fmla="*/ 3790474 w 5252311"/>
              <a:gd name="connsiteY20105" fmla="*/ 899960 h 5873374"/>
              <a:gd name="connsiteX20106" fmla="*/ 3825422 w 5252311"/>
              <a:gd name="connsiteY20106" fmla="*/ 893857 h 5873374"/>
              <a:gd name="connsiteX20107" fmla="*/ 3821610 w 5252311"/>
              <a:gd name="connsiteY20107" fmla="*/ 897417 h 5873374"/>
              <a:gd name="connsiteX20108" fmla="*/ 3817098 w 5252311"/>
              <a:gd name="connsiteY20108" fmla="*/ 895829 h 5873374"/>
              <a:gd name="connsiteX20109" fmla="*/ 3825422 w 5252311"/>
              <a:gd name="connsiteY20109" fmla="*/ 893857 h 5873374"/>
              <a:gd name="connsiteX20110" fmla="*/ 5071082 w 5252311"/>
              <a:gd name="connsiteY20110" fmla="*/ 882066 h 5873374"/>
              <a:gd name="connsiteX20111" fmla="*/ 5066633 w 5252311"/>
              <a:gd name="connsiteY20111" fmla="*/ 887856 h 5873374"/>
              <a:gd name="connsiteX20112" fmla="*/ 5076355 w 5252311"/>
              <a:gd name="connsiteY20112" fmla="*/ 886330 h 5873374"/>
              <a:gd name="connsiteX20113" fmla="*/ 5071082 w 5252311"/>
              <a:gd name="connsiteY20113" fmla="*/ 882066 h 5873374"/>
              <a:gd name="connsiteX20114" fmla="*/ 3806740 w 5252311"/>
              <a:gd name="connsiteY20114" fmla="*/ 875992 h 5873374"/>
              <a:gd name="connsiteX20115" fmla="*/ 3806868 w 5252311"/>
              <a:gd name="connsiteY20115" fmla="*/ 882668 h 5873374"/>
              <a:gd name="connsiteX20116" fmla="*/ 3804834 w 5252311"/>
              <a:gd name="connsiteY20116" fmla="*/ 880506 h 5873374"/>
              <a:gd name="connsiteX20117" fmla="*/ 3806740 w 5252311"/>
              <a:gd name="connsiteY20117" fmla="*/ 875992 h 5873374"/>
              <a:gd name="connsiteX20118" fmla="*/ 3688921 w 5252311"/>
              <a:gd name="connsiteY20118" fmla="*/ 871022 h 5873374"/>
              <a:gd name="connsiteX20119" fmla="*/ 3683846 w 5252311"/>
              <a:gd name="connsiteY20119" fmla="*/ 876950 h 5873374"/>
              <a:gd name="connsiteX20120" fmla="*/ 3673742 w 5252311"/>
              <a:gd name="connsiteY20120" fmla="*/ 884136 h 5873374"/>
              <a:gd name="connsiteX20121" fmla="*/ 3682893 w 5252311"/>
              <a:gd name="connsiteY20121" fmla="*/ 873390 h 5873374"/>
              <a:gd name="connsiteX20122" fmla="*/ 3688921 w 5252311"/>
              <a:gd name="connsiteY20122" fmla="*/ 871022 h 5873374"/>
              <a:gd name="connsiteX20123" fmla="*/ 5120963 w 5252311"/>
              <a:gd name="connsiteY20123" fmla="*/ 867384 h 5873374"/>
              <a:gd name="connsiteX20124" fmla="*/ 5127064 w 5252311"/>
              <a:gd name="connsiteY20124" fmla="*/ 869353 h 5873374"/>
              <a:gd name="connsiteX20125" fmla="*/ 5131513 w 5252311"/>
              <a:gd name="connsiteY20125" fmla="*/ 867764 h 5873374"/>
              <a:gd name="connsiteX20126" fmla="*/ 5120963 w 5252311"/>
              <a:gd name="connsiteY20126" fmla="*/ 867384 h 5873374"/>
              <a:gd name="connsiteX20127" fmla="*/ 3851984 w 5252311"/>
              <a:gd name="connsiteY20127" fmla="*/ 866795 h 5873374"/>
              <a:gd name="connsiteX20128" fmla="*/ 3846583 w 5252311"/>
              <a:gd name="connsiteY20128" fmla="*/ 872173 h 5873374"/>
              <a:gd name="connsiteX20129" fmla="*/ 3839910 w 5252311"/>
              <a:gd name="connsiteY20129" fmla="*/ 872429 h 5873374"/>
              <a:gd name="connsiteX20130" fmla="*/ 3845375 w 5252311"/>
              <a:gd name="connsiteY20130" fmla="*/ 866898 h 5873374"/>
              <a:gd name="connsiteX20131" fmla="*/ 3851984 w 5252311"/>
              <a:gd name="connsiteY20131" fmla="*/ 866795 h 5873374"/>
              <a:gd name="connsiteX20132" fmla="*/ 3797344 w 5252311"/>
              <a:gd name="connsiteY20132" fmla="*/ 864381 h 5873374"/>
              <a:gd name="connsiteX20133" fmla="*/ 3794603 w 5252311"/>
              <a:gd name="connsiteY20133" fmla="*/ 869255 h 5873374"/>
              <a:gd name="connsiteX20134" fmla="*/ 3786851 w 5252311"/>
              <a:gd name="connsiteY20134" fmla="*/ 874211 h 5873374"/>
              <a:gd name="connsiteX20135" fmla="*/ 3789647 w 5252311"/>
              <a:gd name="connsiteY20135" fmla="*/ 865947 h 5873374"/>
              <a:gd name="connsiteX20136" fmla="*/ 3797344 w 5252311"/>
              <a:gd name="connsiteY20136" fmla="*/ 864381 h 5873374"/>
              <a:gd name="connsiteX20137" fmla="*/ 3631867 w 5252311"/>
              <a:gd name="connsiteY20137" fmla="*/ 856671 h 5873374"/>
              <a:gd name="connsiteX20138" fmla="*/ 3635998 w 5252311"/>
              <a:gd name="connsiteY20138" fmla="*/ 858893 h 5873374"/>
              <a:gd name="connsiteX20139" fmla="*/ 3630215 w 5252311"/>
              <a:gd name="connsiteY20139" fmla="*/ 864298 h 5873374"/>
              <a:gd name="connsiteX20140" fmla="*/ 3631867 w 5252311"/>
              <a:gd name="connsiteY20140" fmla="*/ 856671 h 5873374"/>
              <a:gd name="connsiteX20141" fmla="*/ 5079532 w 5252311"/>
              <a:gd name="connsiteY20141" fmla="*/ 848311 h 5873374"/>
              <a:gd name="connsiteX20142" fmla="*/ 5085634 w 5252311"/>
              <a:gd name="connsiteY20142" fmla="*/ 850280 h 5873374"/>
              <a:gd name="connsiteX20143" fmla="*/ 5090082 w 5252311"/>
              <a:gd name="connsiteY20143" fmla="*/ 848692 h 5873374"/>
              <a:gd name="connsiteX20144" fmla="*/ 5079532 w 5252311"/>
              <a:gd name="connsiteY20144" fmla="*/ 848311 h 5873374"/>
              <a:gd name="connsiteX20145" fmla="*/ 5061360 w 5252311"/>
              <a:gd name="connsiteY20145" fmla="*/ 846592 h 5873374"/>
              <a:gd name="connsiteX20146" fmla="*/ 5048840 w 5252311"/>
              <a:gd name="connsiteY20146" fmla="*/ 847546 h 5873374"/>
              <a:gd name="connsiteX20147" fmla="*/ 5071971 w 5252311"/>
              <a:gd name="connsiteY20147" fmla="*/ 849773 h 5873374"/>
              <a:gd name="connsiteX20148" fmla="*/ 5061360 w 5252311"/>
              <a:gd name="connsiteY20148" fmla="*/ 846592 h 5873374"/>
              <a:gd name="connsiteX20149" fmla="*/ 3750727 w 5252311"/>
              <a:gd name="connsiteY20149" fmla="*/ 844906 h 5873374"/>
              <a:gd name="connsiteX20150" fmla="*/ 3751330 w 5252311"/>
              <a:gd name="connsiteY20150" fmla="*/ 848274 h 5873374"/>
              <a:gd name="connsiteX20151" fmla="*/ 3743070 w 5252311"/>
              <a:gd name="connsiteY20151" fmla="*/ 851518 h 5873374"/>
              <a:gd name="connsiteX20152" fmla="*/ 3742498 w 5252311"/>
              <a:gd name="connsiteY20152" fmla="*/ 848020 h 5873374"/>
              <a:gd name="connsiteX20153" fmla="*/ 3750727 w 5252311"/>
              <a:gd name="connsiteY20153" fmla="*/ 844906 h 5873374"/>
              <a:gd name="connsiteX20154" fmla="*/ 5024123 w 5252311"/>
              <a:gd name="connsiteY20154" fmla="*/ 841698 h 5873374"/>
              <a:gd name="connsiteX20155" fmla="*/ 5020755 w 5252311"/>
              <a:gd name="connsiteY20155" fmla="*/ 846850 h 5873374"/>
              <a:gd name="connsiteX20156" fmla="*/ 5033717 w 5252311"/>
              <a:gd name="connsiteY20156" fmla="*/ 852567 h 5873374"/>
              <a:gd name="connsiteX20157" fmla="*/ 5046871 w 5252311"/>
              <a:gd name="connsiteY20157" fmla="*/ 853016 h 5873374"/>
              <a:gd name="connsiteX20158" fmla="*/ 5037085 w 5252311"/>
              <a:gd name="connsiteY20158" fmla="*/ 847419 h 5873374"/>
              <a:gd name="connsiteX20159" fmla="*/ 5024123 w 5252311"/>
              <a:gd name="connsiteY20159" fmla="*/ 841698 h 5873374"/>
              <a:gd name="connsiteX20160" fmla="*/ 3682004 w 5252311"/>
              <a:gd name="connsiteY20160" fmla="*/ 828253 h 5873374"/>
              <a:gd name="connsiteX20161" fmla="*/ 3685181 w 5252311"/>
              <a:gd name="connsiteY20161" fmla="*/ 831873 h 5873374"/>
              <a:gd name="connsiteX20162" fmla="*/ 3679589 w 5252311"/>
              <a:gd name="connsiteY20162" fmla="*/ 835178 h 5873374"/>
              <a:gd name="connsiteX20163" fmla="*/ 3676412 w 5252311"/>
              <a:gd name="connsiteY20163" fmla="*/ 831556 h 5873374"/>
              <a:gd name="connsiteX20164" fmla="*/ 3682004 w 5252311"/>
              <a:gd name="connsiteY20164" fmla="*/ 828253 h 5873374"/>
              <a:gd name="connsiteX20165" fmla="*/ 5176312 w 5252311"/>
              <a:gd name="connsiteY20165" fmla="*/ 819030 h 5873374"/>
              <a:gd name="connsiteX20166" fmla="*/ 5183110 w 5252311"/>
              <a:gd name="connsiteY20166" fmla="*/ 824561 h 5873374"/>
              <a:gd name="connsiteX20167" fmla="*/ 5171418 w 5252311"/>
              <a:gd name="connsiteY20167" fmla="*/ 824815 h 5873374"/>
              <a:gd name="connsiteX20168" fmla="*/ 5169639 w 5252311"/>
              <a:gd name="connsiteY20168" fmla="*/ 819666 h 5873374"/>
              <a:gd name="connsiteX20169" fmla="*/ 5176312 w 5252311"/>
              <a:gd name="connsiteY20169" fmla="*/ 819030 h 5873374"/>
              <a:gd name="connsiteX20170" fmla="*/ 5022915 w 5252311"/>
              <a:gd name="connsiteY20170" fmla="*/ 807623 h 5873374"/>
              <a:gd name="connsiteX20171" fmla="*/ 5016242 w 5252311"/>
              <a:gd name="connsiteY20171" fmla="*/ 807750 h 5873374"/>
              <a:gd name="connsiteX20172" fmla="*/ 5020755 w 5252311"/>
              <a:gd name="connsiteY20172" fmla="*/ 809657 h 5873374"/>
              <a:gd name="connsiteX20173" fmla="*/ 5022915 w 5252311"/>
              <a:gd name="connsiteY20173" fmla="*/ 807623 h 5873374"/>
              <a:gd name="connsiteX20174" fmla="*/ 3861135 w 5252311"/>
              <a:gd name="connsiteY20174" fmla="*/ 806506 h 5873374"/>
              <a:gd name="connsiteX20175" fmla="*/ 3870158 w 5252311"/>
              <a:gd name="connsiteY20175" fmla="*/ 810192 h 5873374"/>
              <a:gd name="connsiteX20176" fmla="*/ 3876131 w 5252311"/>
              <a:gd name="connsiteY20176" fmla="*/ 815152 h 5873374"/>
              <a:gd name="connsiteX20177" fmla="*/ 3873335 w 5252311"/>
              <a:gd name="connsiteY20177" fmla="*/ 815403 h 5873374"/>
              <a:gd name="connsiteX20178" fmla="*/ 3859991 w 5252311"/>
              <a:gd name="connsiteY20178" fmla="*/ 820746 h 5873374"/>
              <a:gd name="connsiteX20179" fmla="*/ 3861516 w 5252311"/>
              <a:gd name="connsiteY20179" fmla="*/ 827676 h 5873374"/>
              <a:gd name="connsiteX20180" fmla="*/ 3848616 w 5252311"/>
              <a:gd name="connsiteY20180" fmla="*/ 844776 h 5873374"/>
              <a:gd name="connsiteX20181" fmla="*/ 3826249 w 5252311"/>
              <a:gd name="connsiteY20181" fmla="*/ 861559 h 5873374"/>
              <a:gd name="connsiteX20182" fmla="*/ 3826439 w 5252311"/>
              <a:gd name="connsiteY20182" fmla="*/ 852786 h 5873374"/>
              <a:gd name="connsiteX20183" fmla="*/ 3830252 w 5252311"/>
              <a:gd name="connsiteY20183" fmla="*/ 845285 h 5873374"/>
              <a:gd name="connsiteX20184" fmla="*/ 3842961 w 5252311"/>
              <a:gd name="connsiteY20184" fmla="*/ 828184 h 5873374"/>
              <a:gd name="connsiteX20185" fmla="*/ 3853763 w 5252311"/>
              <a:gd name="connsiteY20185" fmla="*/ 811338 h 5873374"/>
              <a:gd name="connsiteX20186" fmla="*/ 3861135 w 5252311"/>
              <a:gd name="connsiteY20186" fmla="*/ 806506 h 5873374"/>
              <a:gd name="connsiteX20187" fmla="*/ 5086014 w 5252311"/>
              <a:gd name="connsiteY20187" fmla="*/ 791284 h 5873374"/>
              <a:gd name="connsiteX20188" fmla="*/ 5078898 w 5252311"/>
              <a:gd name="connsiteY20188" fmla="*/ 794527 h 5873374"/>
              <a:gd name="connsiteX20189" fmla="*/ 5085760 w 5252311"/>
              <a:gd name="connsiteY20189" fmla="*/ 798279 h 5873374"/>
              <a:gd name="connsiteX20190" fmla="*/ 5092877 w 5252311"/>
              <a:gd name="connsiteY20190" fmla="*/ 795035 h 5873374"/>
              <a:gd name="connsiteX20191" fmla="*/ 5086014 w 5252311"/>
              <a:gd name="connsiteY20191" fmla="*/ 791284 h 5873374"/>
              <a:gd name="connsiteX20192" fmla="*/ 5097826 w 5252311"/>
              <a:gd name="connsiteY20192" fmla="*/ 780606 h 5873374"/>
              <a:gd name="connsiteX20193" fmla="*/ 5090589 w 5252311"/>
              <a:gd name="connsiteY20193" fmla="*/ 783720 h 5873374"/>
              <a:gd name="connsiteX20194" fmla="*/ 5096943 w 5252311"/>
              <a:gd name="connsiteY20194" fmla="*/ 787788 h 5873374"/>
              <a:gd name="connsiteX20195" fmla="*/ 5122806 w 5252311"/>
              <a:gd name="connsiteY20195" fmla="*/ 792302 h 5873374"/>
              <a:gd name="connsiteX20196" fmla="*/ 5136849 w 5252311"/>
              <a:gd name="connsiteY20196" fmla="*/ 802346 h 5873374"/>
              <a:gd name="connsiteX20197" fmla="*/ 5140789 w 5252311"/>
              <a:gd name="connsiteY20197" fmla="*/ 795225 h 5873374"/>
              <a:gd name="connsiteX20198" fmla="*/ 5143331 w 5252311"/>
              <a:gd name="connsiteY20198" fmla="*/ 788743 h 5873374"/>
              <a:gd name="connsiteX20199" fmla="*/ 5117977 w 5252311"/>
              <a:gd name="connsiteY20199" fmla="*/ 780925 h 5873374"/>
              <a:gd name="connsiteX20200" fmla="*/ 5097826 w 5252311"/>
              <a:gd name="connsiteY20200" fmla="*/ 780606 h 5873374"/>
              <a:gd name="connsiteX20201" fmla="*/ 5042804 w 5252311"/>
              <a:gd name="connsiteY20201" fmla="*/ 770435 h 5873374"/>
              <a:gd name="connsiteX20202" fmla="*/ 5039690 w 5252311"/>
              <a:gd name="connsiteY20202" fmla="*/ 774693 h 5873374"/>
              <a:gd name="connsiteX20203" fmla="*/ 5036894 w 5252311"/>
              <a:gd name="connsiteY20203" fmla="*/ 778951 h 5873374"/>
              <a:gd name="connsiteX20204" fmla="*/ 5033590 w 5252311"/>
              <a:gd name="connsiteY20204" fmla="*/ 782384 h 5873374"/>
              <a:gd name="connsiteX20205" fmla="*/ 5041851 w 5252311"/>
              <a:gd name="connsiteY20205" fmla="*/ 786199 h 5873374"/>
              <a:gd name="connsiteX20206" fmla="*/ 5051511 w 5252311"/>
              <a:gd name="connsiteY20206" fmla="*/ 790777 h 5873374"/>
              <a:gd name="connsiteX20207" fmla="*/ 5057992 w 5252311"/>
              <a:gd name="connsiteY20207" fmla="*/ 791923 h 5873374"/>
              <a:gd name="connsiteX20208" fmla="*/ 5070192 w 5252311"/>
              <a:gd name="connsiteY20208" fmla="*/ 789887 h 5873374"/>
              <a:gd name="connsiteX20209" fmla="*/ 5068603 w 5252311"/>
              <a:gd name="connsiteY20209" fmla="*/ 785626 h 5873374"/>
              <a:gd name="connsiteX20210" fmla="*/ 5052463 w 5252311"/>
              <a:gd name="connsiteY20210" fmla="*/ 779780 h 5873374"/>
              <a:gd name="connsiteX20211" fmla="*/ 5045600 w 5252311"/>
              <a:gd name="connsiteY20211" fmla="*/ 774947 h 5873374"/>
              <a:gd name="connsiteX20212" fmla="*/ 5042804 w 5252311"/>
              <a:gd name="connsiteY20212" fmla="*/ 770435 h 5873374"/>
              <a:gd name="connsiteX20213" fmla="*/ 5068158 w 5252311"/>
              <a:gd name="connsiteY20213" fmla="*/ 755494 h 5873374"/>
              <a:gd name="connsiteX20214" fmla="*/ 5060850 w 5252311"/>
              <a:gd name="connsiteY20214" fmla="*/ 758735 h 5873374"/>
              <a:gd name="connsiteX20215" fmla="*/ 5065808 w 5252311"/>
              <a:gd name="connsiteY20215" fmla="*/ 762424 h 5873374"/>
              <a:gd name="connsiteX20216" fmla="*/ 5073115 w 5252311"/>
              <a:gd name="connsiteY20216" fmla="*/ 759180 h 5873374"/>
              <a:gd name="connsiteX20217" fmla="*/ 5068158 w 5252311"/>
              <a:gd name="connsiteY20217" fmla="*/ 755494 h 5873374"/>
              <a:gd name="connsiteX20218" fmla="*/ 5114291 w 5252311"/>
              <a:gd name="connsiteY20218" fmla="*/ 745892 h 5873374"/>
              <a:gd name="connsiteX20219" fmla="*/ 5093766 w 5252311"/>
              <a:gd name="connsiteY20219" fmla="*/ 748181 h 5873374"/>
              <a:gd name="connsiteX20220" fmla="*/ 5085696 w 5252311"/>
              <a:gd name="connsiteY20220" fmla="*/ 752248 h 5873374"/>
              <a:gd name="connsiteX20221" fmla="*/ 5093576 w 5252311"/>
              <a:gd name="connsiteY20221" fmla="*/ 752695 h 5873374"/>
              <a:gd name="connsiteX20222" fmla="*/ 5101583 w 5252311"/>
              <a:gd name="connsiteY20222" fmla="*/ 749643 h 5873374"/>
              <a:gd name="connsiteX20223" fmla="*/ 5110479 w 5252311"/>
              <a:gd name="connsiteY20223" fmla="*/ 750471 h 5873374"/>
              <a:gd name="connsiteX20224" fmla="*/ 5123060 w 5252311"/>
              <a:gd name="connsiteY20224" fmla="*/ 751297 h 5873374"/>
              <a:gd name="connsiteX20225" fmla="*/ 5114291 w 5252311"/>
              <a:gd name="connsiteY20225" fmla="*/ 745892 h 5873374"/>
              <a:gd name="connsiteX20226" fmla="*/ 5071017 w 5252311"/>
              <a:gd name="connsiteY20226" fmla="*/ 739088 h 5873374"/>
              <a:gd name="connsiteX20227" fmla="*/ 5064345 w 5252311"/>
              <a:gd name="connsiteY20227" fmla="*/ 739219 h 5873374"/>
              <a:gd name="connsiteX20228" fmla="*/ 5068857 w 5252311"/>
              <a:gd name="connsiteY20228" fmla="*/ 741124 h 5873374"/>
              <a:gd name="connsiteX20229" fmla="*/ 5071017 w 5252311"/>
              <a:gd name="connsiteY20229" fmla="*/ 739088 h 5873374"/>
              <a:gd name="connsiteX20230" fmla="*/ 3799687 w 5252311"/>
              <a:gd name="connsiteY20230" fmla="*/ 723605 h 5873374"/>
              <a:gd name="connsiteX20231" fmla="*/ 3803055 w 5252311"/>
              <a:gd name="connsiteY20231" fmla="*/ 727228 h 5873374"/>
              <a:gd name="connsiteX20232" fmla="*/ 3799433 w 5252311"/>
              <a:gd name="connsiteY20232" fmla="*/ 730597 h 5873374"/>
              <a:gd name="connsiteX20233" fmla="*/ 3796065 w 5252311"/>
              <a:gd name="connsiteY20233" fmla="*/ 726972 h 5873374"/>
              <a:gd name="connsiteX20234" fmla="*/ 3799687 w 5252311"/>
              <a:gd name="connsiteY20234" fmla="*/ 723605 h 5873374"/>
              <a:gd name="connsiteX20235" fmla="*/ 5074639 w 5252311"/>
              <a:gd name="connsiteY20235" fmla="*/ 717090 h 5873374"/>
              <a:gd name="connsiteX20236" fmla="*/ 5071017 w 5252311"/>
              <a:gd name="connsiteY20236" fmla="*/ 720460 h 5873374"/>
              <a:gd name="connsiteX20237" fmla="*/ 5074385 w 5252311"/>
              <a:gd name="connsiteY20237" fmla="*/ 724085 h 5873374"/>
              <a:gd name="connsiteX20238" fmla="*/ 5078007 w 5252311"/>
              <a:gd name="connsiteY20238" fmla="*/ 720715 h 5873374"/>
              <a:gd name="connsiteX20239" fmla="*/ 5074639 w 5252311"/>
              <a:gd name="connsiteY20239" fmla="*/ 717090 h 5873374"/>
              <a:gd name="connsiteX20240" fmla="*/ 5114180 w 5252311"/>
              <a:gd name="connsiteY20240" fmla="*/ 709755 h 5873374"/>
              <a:gd name="connsiteX20241" fmla="*/ 5118994 w 5252311"/>
              <a:gd name="connsiteY20241" fmla="*/ 715248 h 5873374"/>
              <a:gd name="connsiteX20242" fmla="*/ 5127699 w 5252311"/>
              <a:gd name="connsiteY20242" fmla="*/ 716518 h 5873374"/>
              <a:gd name="connsiteX20243" fmla="*/ 5122617 w 5252311"/>
              <a:gd name="connsiteY20243" fmla="*/ 710989 h 5873374"/>
              <a:gd name="connsiteX20244" fmla="*/ 5114180 w 5252311"/>
              <a:gd name="connsiteY20244" fmla="*/ 709755 h 5873374"/>
              <a:gd name="connsiteX20245" fmla="*/ 3876003 w 5252311"/>
              <a:gd name="connsiteY20245" fmla="*/ 694735 h 5873374"/>
              <a:gd name="connsiteX20246" fmla="*/ 3879562 w 5252311"/>
              <a:gd name="connsiteY20246" fmla="*/ 698361 h 5873374"/>
              <a:gd name="connsiteX20247" fmla="*/ 3877846 w 5252311"/>
              <a:gd name="connsiteY20247" fmla="*/ 701793 h 5873374"/>
              <a:gd name="connsiteX20248" fmla="*/ 3874288 w 5252311"/>
              <a:gd name="connsiteY20248" fmla="*/ 698169 h 5873374"/>
              <a:gd name="connsiteX20249" fmla="*/ 3876003 w 5252311"/>
              <a:gd name="connsiteY20249" fmla="*/ 694735 h 5873374"/>
              <a:gd name="connsiteX20250" fmla="*/ 5086714 w 5252311"/>
              <a:gd name="connsiteY20250" fmla="*/ 693949 h 5873374"/>
              <a:gd name="connsiteX20251" fmla="*/ 5080041 w 5252311"/>
              <a:gd name="connsiteY20251" fmla="*/ 694076 h 5873374"/>
              <a:gd name="connsiteX20252" fmla="*/ 5084552 w 5252311"/>
              <a:gd name="connsiteY20252" fmla="*/ 695983 h 5873374"/>
              <a:gd name="connsiteX20253" fmla="*/ 5086714 w 5252311"/>
              <a:gd name="connsiteY20253" fmla="*/ 693949 h 5873374"/>
              <a:gd name="connsiteX20254" fmla="*/ 3803183 w 5252311"/>
              <a:gd name="connsiteY20254" fmla="*/ 675222 h 5873374"/>
              <a:gd name="connsiteX20255" fmla="*/ 3799433 w 5252311"/>
              <a:gd name="connsiteY20255" fmla="*/ 681264 h 5873374"/>
              <a:gd name="connsiteX20256" fmla="*/ 3794159 w 5252311"/>
              <a:gd name="connsiteY20256" fmla="*/ 681898 h 5873374"/>
              <a:gd name="connsiteX20257" fmla="*/ 3803183 w 5252311"/>
              <a:gd name="connsiteY20257" fmla="*/ 675222 h 5873374"/>
              <a:gd name="connsiteX20258" fmla="*/ 3956792 w 5252311"/>
              <a:gd name="connsiteY20258" fmla="*/ 673755 h 5873374"/>
              <a:gd name="connsiteX20259" fmla="*/ 3945902 w 5252311"/>
              <a:gd name="connsiteY20259" fmla="*/ 679580 h 5873374"/>
              <a:gd name="connsiteX20260" fmla="*/ 3939866 w 5252311"/>
              <a:gd name="connsiteY20260" fmla="*/ 691087 h 5873374"/>
              <a:gd name="connsiteX20261" fmla="*/ 3953909 w 5252311"/>
              <a:gd name="connsiteY20261" fmla="*/ 683524 h 5873374"/>
              <a:gd name="connsiteX20262" fmla="*/ 3956792 w 5252311"/>
              <a:gd name="connsiteY20262" fmla="*/ 673755 h 5873374"/>
              <a:gd name="connsiteX20263" fmla="*/ 3852429 w 5252311"/>
              <a:gd name="connsiteY20263" fmla="*/ 672806 h 5873374"/>
              <a:gd name="connsiteX20264" fmla="*/ 3857576 w 5252311"/>
              <a:gd name="connsiteY20264" fmla="*/ 676494 h 5873374"/>
              <a:gd name="connsiteX20265" fmla="*/ 3852174 w 5252311"/>
              <a:gd name="connsiteY20265" fmla="*/ 679797 h 5873374"/>
              <a:gd name="connsiteX20266" fmla="*/ 3847027 w 5252311"/>
              <a:gd name="connsiteY20266" fmla="*/ 676110 h 5873374"/>
              <a:gd name="connsiteX20267" fmla="*/ 3852429 w 5252311"/>
              <a:gd name="connsiteY20267" fmla="*/ 672806 h 5873374"/>
              <a:gd name="connsiteX20268" fmla="*/ 5153816 w 5252311"/>
              <a:gd name="connsiteY20268" fmla="*/ 672365 h 5873374"/>
              <a:gd name="connsiteX20269" fmla="*/ 5174277 w 5252311"/>
              <a:gd name="connsiteY20269" fmla="*/ 678722 h 5873374"/>
              <a:gd name="connsiteX20270" fmla="*/ 5159599 w 5252311"/>
              <a:gd name="connsiteY20270" fmla="*/ 677388 h 5873374"/>
              <a:gd name="connsiteX20271" fmla="*/ 5153816 w 5252311"/>
              <a:gd name="connsiteY20271" fmla="*/ 672365 h 5873374"/>
              <a:gd name="connsiteX20272" fmla="*/ 3921057 w 5252311"/>
              <a:gd name="connsiteY20272" fmla="*/ 668287 h 5873374"/>
              <a:gd name="connsiteX20273" fmla="*/ 3924425 w 5252311"/>
              <a:gd name="connsiteY20273" fmla="*/ 671912 h 5873374"/>
              <a:gd name="connsiteX20274" fmla="*/ 3920803 w 5252311"/>
              <a:gd name="connsiteY20274" fmla="*/ 675278 h 5873374"/>
              <a:gd name="connsiteX20275" fmla="*/ 3917435 w 5252311"/>
              <a:gd name="connsiteY20275" fmla="*/ 671656 h 5873374"/>
              <a:gd name="connsiteX20276" fmla="*/ 3921057 w 5252311"/>
              <a:gd name="connsiteY20276" fmla="*/ 668287 h 5873374"/>
              <a:gd name="connsiteX20277" fmla="*/ 5116062 w 5252311"/>
              <a:gd name="connsiteY20277" fmla="*/ 667884 h 5873374"/>
              <a:gd name="connsiteX20278" fmla="*/ 5131829 w 5252311"/>
              <a:gd name="connsiteY20278" fmla="*/ 670714 h 5873374"/>
              <a:gd name="connsiteX20279" fmla="*/ 5121853 w 5252311"/>
              <a:gd name="connsiteY20279" fmla="*/ 678978 h 5873374"/>
              <a:gd name="connsiteX20280" fmla="*/ 5102726 w 5252311"/>
              <a:gd name="connsiteY20280" fmla="*/ 678660 h 5873374"/>
              <a:gd name="connsiteX20281" fmla="*/ 5100438 w 5252311"/>
              <a:gd name="connsiteY20281" fmla="*/ 671541 h 5873374"/>
              <a:gd name="connsiteX20282" fmla="*/ 5116062 w 5252311"/>
              <a:gd name="connsiteY20282" fmla="*/ 667884 h 5873374"/>
              <a:gd name="connsiteX20283" fmla="*/ 3972845 w 5252311"/>
              <a:gd name="connsiteY20283" fmla="*/ 667692 h 5873374"/>
              <a:gd name="connsiteX20284" fmla="*/ 3977166 w 5252311"/>
              <a:gd name="connsiteY20284" fmla="*/ 669599 h 5873374"/>
              <a:gd name="connsiteX20285" fmla="*/ 3981614 w 5252311"/>
              <a:gd name="connsiteY20285" fmla="*/ 668009 h 5873374"/>
              <a:gd name="connsiteX20286" fmla="*/ 3972845 w 5252311"/>
              <a:gd name="connsiteY20286" fmla="*/ 667692 h 5873374"/>
              <a:gd name="connsiteX20287" fmla="*/ 3926522 w 5252311"/>
              <a:gd name="connsiteY20287" fmla="*/ 654429 h 5873374"/>
              <a:gd name="connsiteX20288" fmla="*/ 3918579 w 5252311"/>
              <a:gd name="connsiteY20288" fmla="*/ 665046 h 5873374"/>
              <a:gd name="connsiteX20289" fmla="*/ 3908412 w 5252311"/>
              <a:gd name="connsiteY20289" fmla="*/ 678713 h 5873374"/>
              <a:gd name="connsiteX20290" fmla="*/ 3894368 w 5252311"/>
              <a:gd name="connsiteY20290" fmla="*/ 688314 h 5873374"/>
              <a:gd name="connsiteX20291" fmla="*/ 3897228 w 5252311"/>
              <a:gd name="connsiteY20291" fmla="*/ 682020 h 5873374"/>
              <a:gd name="connsiteX20292" fmla="*/ 3903392 w 5252311"/>
              <a:gd name="connsiteY20292" fmla="*/ 671848 h 5873374"/>
              <a:gd name="connsiteX20293" fmla="*/ 3926522 w 5252311"/>
              <a:gd name="connsiteY20293" fmla="*/ 654429 h 5873374"/>
              <a:gd name="connsiteX20294" fmla="*/ 3855415 w 5252311"/>
              <a:gd name="connsiteY20294" fmla="*/ 637774 h 5873374"/>
              <a:gd name="connsiteX20295" fmla="*/ 3858847 w 5252311"/>
              <a:gd name="connsiteY20295" fmla="*/ 639489 h 5873374"/>
              <a:gd name="connsiteX20296" fmla="*/ 3855225 w 5252311"/>
              <a:gd name="connsiteY20296" fmla="*/ 643052 h 5873374"/>
              <a:gd name="connsiteX20297" fmla="*/ 3851793 w 5252311"/>
              <a:gd name="connsiteY20297" fmla="*/ 641333 h 5873374"/>
              <a:gd name="connsiteX20298" fmla="*/ 3855415 w 5252311"/>
              <a:gd name="connsiteY20298" fmla="*/ 637774 h 5873374"/>
              <a:gd name="connsiteX20299" fmla="*/ 5164110 w 5252311"/>
              <a:gd name="connsiteY20299" fmla="*/ 625385 h 5873374"/>
              <a:gd name="connsiteX20300" fmla="*/ 5169067 w 5252311"/>
              <a:gd name="connsiteY20300" fmla="*/ 629072 h 5873374"/>
              <a:gd name="connsiteX20301" fmla="*/ 5161760 w 5252311"/>
              <a:gd name="connsiteY20301" fmla="*/ 632314 h 5873374"/>
              <a:gd name="connsiteX20302" fmla="*/ 5156802 w 5252311"/>
              <a:gd name="connsiteY20302" fmla="*/ 628627 h 5873374"/>
              <a:gd name="connsiteX20303" fmla="*/ 5164110 w 5252311"/>
              <a:gd name="connsiteY20303" fmla="*/ 625385 h 5873374"/>
              <a:gd name="connsiteX20304" fmla="*/ 3928111 w 5252311"/>
              <a:gd name="connsiteY20304" fmla="*/ 619334 h 5873374"/>
              <a:gd name="connsiteX20305" fmla="*/ 3933194 w 5252311"/>
              <a:gd name="connsiteY20305" fmla="*/ 625118 h 5873374"/>
              <a:gd name="connsiteX20306" fmla="*/ 3927856 w 5252311"/>
              <a:gd name="connsiteY20306" fmla="*/ 626326 h 5873374"/>
              <a:gd name="connsiteX20307" fmla="*/ 3922773 w 5252311"/>
              <a:gd name="connsiteY20307" fmla="*/ 620540 h 5873374"/>
              <a:gd name="connsiteX20308" fmla="*/ 3928111 w 5252311"/>
              <a:gd name="connsiteY20308" fmla="*/ 619334 h 5873374"/>
              <a:gd name="connsiteX20309" fmla="*/ 5185588 w 5252311"/>
              <a:gd name="connsiteY20309" fmla="*/ 601606 h 5873374"/>
              <a:gd name="connsiteX20310" fmla="*/ 5197789 w 5252311"/>
              <a:gd name="connsiteY20310" fmla="*/ 612921 h 5873374"/>
              <a:gd name="connsiteX20311" fmla="*/ 5185842 w 5252311"/>
              <a:gd name="connsiteY20311" fmla="*/ 614574 h 5873374"/>
              <a:gd name="connsiteX20312" fmla="*/ 5185588 w 5252311"/>
              <a:gd name="connsiteY20312" fmla="*/ 601606 h 5873374"/>
              <a:gd name="connsiteX20313" fmla="*/ 3962106 w 5252311"/>
              <a:gd name="connsiteY20313" fmla="*/ 601401 h 5873374"/>
              <a:gd name="connsiteX20314" fmla="*/ 3967317 w 5252311"/>
              <a:gd name="connsiteY20314" fmla="*/ 603185 h 5873374"/>
              <a:gd name="connsiteX20315" fmla="*/ 3964013 w 5252311"/>
              <a:gd name="connsiteY20315" fmla="*/ 606553 h 5873374"/>
              <a:gd name="connsiteX20316" fmla="*/ 3962106 w 5252311"/>
              <a:gd name="connsiteY20316" fmla="*/ 601401 h 5873374"/>
              <a:gd name="connsiteX20317" fmla="*/ 5128018 w 5252311"/>
              <a:gd name="connsiteY20317" fmla="*/ 599537 h 5873374"/>
              <a:gd name="connsiteX20318" fmla="*/ 5124395 w 5252311"/>
              <a:gd name="connsiteY20318" fmla="*/ 603098 h 5873374"/>
              <a:gd name="connsiteX20319" fmla="*/ 5127826 w 5252311"/>
              <a:gd name="connsiteY20319" fmla="*/ 604815 h 5873374"/>
              <a:gd name="connsiteX20320" fmla="*/ 5131448 w 5252311"/>
              <a:gd name="connsiteY20320" fmla="*/ 601253 h 5873374"/>
              <a:gd name="connsiteX20321" fmla="*/ 5128018 w 5252311"/>
              <a:gd name="connsiteY20321" fmla="*/ 599537 h 5873374"/>
              <a:gd name="connsiteX20322" fmla="*/ 3948469 w 5252311"/>
              <a:gd name="connsiteY20322" fmla="*/ 591782 h 5873374"/>
              <a:gd name="connsiteX20323" fmla="*/ 3945267 w 5252311"/>
              <a:gd name="connsiteY20323" fmla="*/ 596194 h 5873374"/>
              <a:gd name="connsiteX20324" fmla="*/ 3936625 w 5252311"/>
              <a:gd name="connsiteY20324" fmla="*/ 602041 h 5873374"/>
              <a:gd name="connsiteX20325" fmla="*/ 3934401 w 5252311"/>
              <a:gd name="connsiteY20325" fmla="*/ 600895 h 5873374"/>
              <a:gd name="connsiteX20326" fmla="*/ 3943043 w 5252311"/>
              <a:gd name="connsiteY20326" fmla="*/ 595046 h 5873374"/>
              <a:gd name="connsiteX20327" fmla="*/ 3948469 w 5252311"/>
              <a:gd name="connsiteY20327" fmla="*/ 591782 h 5873374"/>
              <a:gd name="connsiteX20328" fmla="*/ 5160361 w 5252311"/>
              <a:gd name="connsiteY20328" fmla="*/ 579546 h 5873374"/>
              <a:gd name="connsiteX20329" fmla="*/ 5163665 w 5252311"/>
              <a:gd name="connsiteY20329" fmla="*/ 584950 h 5873374"/>
              <a:gd name="connsiteX20330" fmla="*/ 5159979 w 5252311"/>
              <a:gd name="connsiteY20330" fmla="*/ 590100 h 5873374"/>
              <a:gd name="connsiteX20331" fmla="*/ 5156675 w 5252311"/>
              <a:gd name="connsiteY20331" fmla="*/ 584696 h 5873374"/>
              <a:gd name="connsiteX20332" fmla="*/ 5160361 w 5252311"/>
              <a:gd name="connsiteY20332" fmla="*/ 579546 h 5873374"/>
              <a:gd name="connsiteX20333" fmla="*/ 3960137 w 5252311"/>
              <a:gd name="connsiteY20333" fmla="*/ 578327 h 5873374"/>
              <a:gd name="connsiteX20334" fmla="*/ 3959247 w 5252311"/>
              <a:gd name="connsiteY20334" fmla="*/ 583540 h 5873374"/>
              <a:gd name="connsiteX20335" fmla="*/ 3953592 w 5252311"/>
              <a:gd name="connsiteY20335" fmla="*/ 588627 h 5873374"/>
              <a:gd name="connsiteX20336" fmla="*/ 3954481 w 5252311"/>
              <a:gd name="connsiteY20336" fmla="*/ 583413 h 5873374"/>
              <a:gd name="connsiteX20337" fmla="*/ 3960137 w 5252311"/>
              <a:gd name="connsiteY20337" fmla="*/ 578327 h 5873374"/>
              <a:gd name="connsiteX20338" fmla="*/ 5248942 w 5252311"/>
              <a:gd name="connsiteY20338" fmla="*/ 558120 h 5873374"/>
              <a:gd name="connsiteX20339" fmla="*/ 5252310 w 5252311"/>
              <a:gd name="connsiteY20339" fmla="*/ 561934 h 5873374"/>
              <a:gd name="connsiteX20340" fmla="*/ 5248751 w 5252311"/>
              <a:gd name="connsiteY20340" fmla="*/ 563397 h 5873374"/>
              <a:gd name="connsiteX20341" fmla="*/ 5245383 w 5252311"/>
              <a:gd name="connsiteY20341" fmla="*/ 559582 h 5873374"/>
              <a:gd name="connsiteX20342" fmla="*/ 5248942 w 5252311"/>
              <a:gd name="connsiteY20342" fmla="*/ 558120 h 5873374"/>
              <a:gd name="connsiteX20343" fmla="*/ 3966173 w 5252311"/>
              <a:gd name="connsiteY20343" fmla="*/ 555566 h 5873374"/>
              <a:gd name="connsiteX20344" fmla="*/ 3977357 w 5252311"/>
              <a:gd name="connsiteY20344" fmla="*/ 569806 h 5873374"/>
              <a:gd name="connsiteX20345" fmla="*/ 3967888 w 5252311"/>
              <a:gd name="connsiteY20345" fmla="*/ 571207 h 5873374"/>
              <a:gd name="connsiteX20346" fmla="*/ 3965347 w 5252311"/>
              <a:gd name="connsiteY20346" fmla="*/ 564085 h 5873374"/>
              <a:gd name="connsiteX20347" fmla="*/ 3961979 w 5252311"/>
              <a:gd name="connsiteY20347" fmla="*/ 560776 h 5873374"/>
              <a:gd name="connsiteX20348" fmla="*/ 3956641 w 5252311"/>
              <a:gd name="connsiteY20348" fmla="*/ 556774 h 5873374"/>
              <a:gd name="connsiteX20349" fmla="*/ 3966173 w 5252311"/>
              <a:gd name="connsiteY20349" fmla="*/ 555566 h 5873374"/>
              <a:gd name="connsiteX20350" fmla="*/ 3937228 w 5252311"/>
              <a:gd name="connsiteY20350" fmla="*/ 553953 h 5873374"/>
              <a:gd name="connsiteX20351" fmla="*/ 3944059 w 5252311"/>
              <a:gd name="connsiteY20351" fmla="*/ 555567 h 5873374"/>
              <a:gd name="connsiteX20352" fmla="*/ 3921882 w 5252311"/>
              <a:gd name="connsiteY20352" fmla="*/ 576931 h 5873374"/>
              <a:gd name="connsiteX20353" fmla="*/ 3917180 w 5252311"/>
              <a:gd name="connsiteY20353" fmla="*/ 580620 h 5873374"/>
              <a:gd name="connsiteX20354" fmla="*/ 3912732 w 5252311"/>
              <a:gd name="connsiteY20354" fmla="*/ 582589 h 5873374"/>
              <a:gd name="connsiteX20355" fmla="*/ 3909618 w 5252311"/>
              <a:gd name="connsiteY20355" fmla="*/ 576485 h 5873374"/>
              <a:gd name="connsiteX20356" fmla="*/ 3905297 w 5252311"/>
              <a:gd name="connsiteY20356" fmla="*/ 574070 h 5873374"/>
              <a:gd name="connsiteX20357" fmla="*/ 3899960 w 5252311"/>
              <a:gd name="connsiteY20357" fmla="*/ 570510 h 5873374"/>
              <a:gd name="connsiteX20358" fmla="*/ 3910127 w 5252311"/>
              <a:gd name="connsiteY20358" fmla="*/ 570510 h 5873374"/>
              <a:gd name="connsiteX20359" fmla="*/ 3925060 w 5252311"/>
              <a:gd name="connsiteY20359" fmla="*/ 564024 h 5873374"/>
              <a:gd name="connsiteX20360" fmla="*/ 3937228 w 5252311"/>
              <a:gd name="connsiteY20360" fmla="*/ 553953 h 5873374"/>
              <a:gd name="connsiteX20361" fmla="*/ 5148097 w 5252311"/>
              <a:gd name="connsiteY20361" fmla="*/ 551184 h 5873374"/>
              <a:gd name="connsiteX20362" fmla="*/ 5157057 w 5252311"/>
              <a:gd name="connsiteY20362" fmla="*/ 557295 h 5873374"/>
              <a:gd name="connsiteX20363" fmla="*/ 5156294 w 5252311"/>
              <a:gd name="connsiteY20363" fmla="*/ 560791 h 5873374"/>
              <a:gd name="connsiteX20364" fmla="*/ 5146764 w 5252311"/>
              <a:gd name="connsiteY20364" fmla="*/ 557995 h 5873374"/>
              <a:gd name="connsiteX20365" fmla="*/ 5143712 w 5252311"/>
              <a:gd name="connsiteY20365" fmla="*/ 554370 h 5873374"/>
              <a:gd name="connsiteX20366" fmla="*/ 5148097 w 5252311"/>
              <a:gd name="connsiteY20366" fmla="*/ 551184 h 5873374"/>
              <a:gd name="connsiteX20367" fmla="*/ 5144412 w 5252311"/>
              <a:gd name="connsiteY20367" fmla="*/ 535107 h 5873374"/>
              <a:gd name="connsiteX20368" fmla="*/ 5147717 w 5252311"/>
              <a:gd name="connsiteY20368" fmla="*/ 540828 h 5873374"/>
              <a:gd name="connsiteX20369" fmla="*/ 5144157 w 5252311"/>
              <a:gd name="connsiteY20369" fmla="*/ 542100 h 5873374"/>
              <a:gd name="connsiteX20370" fmla="*/ 5140853 w 5252311"/>
              <a:gd name="connsiteY20370" fmla="*/ 536379 h 5873374"/>
              <a:gd name="connsiteX20371" fmla="*/ 5144412 w 5252311"/>
              <a:gd name="connsiteY20371" fmla="*/ 535107 h 5873374"/>
              <a:gd name="connsiteX20372" fmla="*/ 5128843 w 5252311"/>
              <a:gd name="connsiteY20372" fmla="*/ 529259 h 5873374"/>
              <a:gd name="connsiteX20373" fmla="*/ 5133990 w 5252311"/>
              <a:gd name="connsiteY20373" fmla="*/ 532945 h 5873374"/>
              <a:gd name="connsiteX20374" fmla="*/ 5128589 w 5252311"/>
              <a:gd name="connsiteY20374" fmla="*/ 536252 h 5873374"/>
              <a:gd name="connsiteX20375" fmla="*/ 5123442 w 5252311"/>
              <a:gd name="connsiteY20375" fmla="*/ 532564 h 5873374"/>
              <a:gd name="connsiteX20376" fmla="*/ 5128843 w 5252311"/>
              <a:gd name="connsiteY20376" fmla="*/ 529259 h 5873374"/>
              <a:gd name="connsiteX20377" fmla="*/ 5098977 w 5252311"/>
              <a:gd name="connsiteY20377" fmla="*/ 528203 h 5873374"/>
              <a:gd name="connsiteX20378" fmla="*/ 5095164 w 5252311"/>
              <a:gd name="connsiteY20378" fmla="*/ 537041 h 5873374"/>
              <a:gd name="connsiteX20379" fmla="*/ 5098405 w 5252311"/>
              <a:gd name="connsiteY20379" fmla="*/ 544034 h 5873374"/>
              <a:gd name="connsiteX20380" fmla="*/ 5102218 w 5252311"/>
              <a:gd name="connsiteY20380" fmla="*/ 535199 h 5873374"/>
              <a:gd name="connsiteX20381" fmla="*/ 5098977 w 5252311"/>
              <a:gd name="connsiteY20381" fmla="*/ 528203 h 5873374"/>
              <a:gd name="connsiteX20382" fmla="*/ 3970431 w 5252311"/>
              <a:gd name="connsiteY20382" fmla="*/ 523142 h 5873374"/>
              <a:gd name="connsiteX20383" fmla="*/ 3957468 w 5252311"/>
              <a:gd name="connsiteY20383" fmla="*/ 536050 h 5873374"/>
              <a:gd name="connsiteX20384" fmla="*/ 3954863 w 5252311"/>
              <a:gd name="connsiteY20384" fmla="*/ 531726 h 5873374"/>
              <a:gd name="connsiteX20385" fmla="*/ 3970431 w 5252311"/>
              <a:gd name="connsiteY20385" fmla="*/ 523142 h 5873374"/>
              <a:gd name="connsiteX20386" fmla="*/ 5097500 w 5252311"/>
              <a:gd name="connsiteY20386" fmla="*/ 506127 h 5873374"/>
              <a:gd name="connsiteX20387" fmla="*/ 5096753 w 5252311"/>
              <a:gd name="connsiteY20387" fmla="*/ 512373 h 5873374"/>
              <a:gd name="connsiteX20388" fmla="*/ 5098342 w 5252311"/>
              <a:gd name="connsiteY20388" fmla="*/ 516825 h 5873374"/>
              <a:gd name="connsiteX20389" fmla="*/ 5098724 w 5252311"/>
              <a:gd name="connsiteY20389" fmla="*/ 506272 h 5873374"/>
              <a:gd name="connsiteX20390" fmla="*/ 5097500 w 5252311"/>
              <a:gd name="connsiteY20390" fmla="*/ 506127 h 5873374"/>
              <a:gd name="connsiteX20391" fmla="*/ 5133227 w 5252311"/>
              <a:gd name="connsiteY20391" fmla="*/ 504873 h 5873374"/>
              <a:gd name="connsiteX20392" fmla="*/ 5127953 w 5252311"/>
              <a:gd name="connsiteY20392" fmla="*/ 505760 h 5873374"/>
              <a:gd name="connsiteX20393" fmla="*/ 5132973 w 5252311"/>
              <a:gd name="connsiteY20393" fmla="*/ 513137 h 5873374"/>
              <a:gd name="connsiteX20394" fmla="*/ 5138247 w 5252311"/>
              <a:gd name="connsiteY20394" fmla="*/ 512248 h 5873374"/>
              <a:gd name="connsiteX20395" fmla="*/ 5133227 w 5252311"/>
              <a:gd name="connsiteY20395" fmla="*/ 504873 h 5873374"/>
              <a:gd name="connsiteX20396" fmla="*/ 4146511 w 5252311"/>
              <a:gd name="connsiteY20396" fmla="*/ 492603 h 5873374"/>
              <a:gd name="connsiteX20397" fmla="*/ 4144478 w 5252311"/>
              <a:gd name="connsiteY20397" fmla="*/ 500675 h 5873374"/>
              <a:gd name="connsiteX20398" fmla="*/ 4149752 w 5252311"/>
              <a:gd name="connsiteY20398" fmla="*/ 495782 h 5873374"/>
              <a:gd name="connsiteX20399" fmla="*/ 4146511 w 5252311"/>
              <a:gd name="connsiteY20399" fmla="*/ 492603 h 5873374"/>
              <a:gd name="connsiteX20400" fmla="*/ 4022219 w 5252311"/>
              <a:gd name="connsiteY20400" fmla="*/ 485757 h 5873374"/>
              <a:gd name="connsiteX20401" fmla="*/ 4027557 w 5252311"/>
              <a:gd name="connsiteY20401" fmla="*/ 489446 h 5873374"/>
              <a:gd name="connsiteX20402" fmla="*/ 4024126 w 5252311"/>
              <a:gd name="connsiteY20402" fmla="*/ 492815 h 5873374"/>
              <a:gd name="connsiteX20403" fmla="*/ 4018788 w 5252311"/>
              <a:gd name="connsiteY20403" fmla="*/ 489127 h 5873374"/>
              <a:gd name="connsiteX20404" fmla="*/ 4022219 w 5252311"/>
              <a:gd name="connsiteY20404" fmla="*/ 485757 h 5873374"/>
              <a:gd name="connsiteX20405" fmla="*/ 5175167 w 5252311"/>
              <a:gd name="connsiteY20405" fmla="*/ 472931 h 5873374"/>
              <a:gd name="connsiteX20406" fmla="*/ 5178789 w 5252311"/>
              <a:gd name="connsiteY20406" fmla="*/ 481132 h 5873374"/>
              <a:gd name="connsiteX20407" fmla="*/ 5168050 w 5252311"/>
              <a:gd name="connsiteY20407" fmla="*/ 493720 h 5873374"/>
              <a:gd name="connsiteX20408" fmla="*/ 5168050 w 5252311"/>
              <a:gd name="connsiteY20408" fmla="*/ 489524 h 5873374"/>
              <a:gd name="connsiteX20409" fmla="*/ 5174722 w 5252311"/>
              <a:gd name="connsiteY20409" fmla="*/ 480623 h 5873374"/>
              <a:gd name="connsiteX20410" fmla="*/ 5206431 w 5252311"/>
              <a:gd name="connsiteY20410" fmla="*/ 470516 h 5873374"/>
              <a:gd name="connsiteX20411" fmla="*/ 5209862 w 5252311"/>
              <a:gd name="connsiteY20411" fmla="*/ 472232 h 5873374"/>
              <a:gd name="connsiteX20412" fmla="*/ 5206240 w 5252311"/>
              <a:gd name="connsiteY20412" fmla="*/ 475791 h 5873374"/>
              <a:gd name="connsiteX20413" fmla="*/ 5202809 w 5252311"/>
              <a:gd name="connsiteY20413" fmla="*/ 474076 h 5873374"/>
              <a:gd name="connsiteX20414" fmla="*/ 5206431 w 5252311"/>
              <a:gd name="connsiteY20414" fmla="*/ 470516 h 5873374"/>
              <a:gd name="connsiteX20415" fmla="*/ 4016183 w 5252311"/>
              <a:gd name="connsiteY20415" fmla="*/ 466114 h 5873374"/>
              <a:gd name="connsiteX20416" fmla="*/ 4019615 w 5252311"/>
              <a:gd name="connsiteY20416" fmla="*/ 467831 h 5873374"/>
              <a:gd name="connsiteX20417" fmla="*/ 4015992 w 5252311"/>
              <a:gd name="connsiteY20417" fmla="*/ 471391 h 5873374"/>
              <a:gd name="connsiteX20418" fmla="*/ 4012561 w 5252311"/>
              <a:gd name="connsiteY20418" fmla="*/ 469675 h 5873374"/>
              <a:gd name="connsiteX20419" fmla="*/ 4016183 w 5252311"/>
              <a:gd name="connsiteY20419" fmla="*/ 466114 h 5873374"/>
              <a:gd name="connsiteX20420" fmla="*/ 5154452 w 5252311"/>
              <a:gd name="connsiteY20420" fmla="*/ 451215 h 5873374"/>
              <a:gd name="connsiteX20421" fmla="*/ 5150830 w 5252311"/>
              <a:gd name="connsiteY20421" fmla="*/ 454394 h 5873374"/>
              <a:gd name="connsiteX20422" fmla="*/ 5154133 w 5252311"/>
              <a:gd name="connsiteY20422" fmla="*/ 459990 h 5873374"/>
              <a:gd name="connsiteX20423" fmla="*/ 5157755 w 5252311"/>
              <a:gd name="connsiteY20423" fmla="*/ 456808 h 5873374"/>
              <a:gd name="connsiteX20424" fmla="*/ 5154452 w 5252311"/>
              <a:gd name="connsiteY20424" fmla="*/ 451215 h 5873374"/>
              <a:gd name="connsiteX20425" fmla="*/ 5163729 w 5252311"/>
              <a:gd name="connsiteY20425" fmla="*/ 422733 h 5873374"/>
              <a:gd name="connsiteX20426" fmla="*/ 5161187 w 5252311"/>
              <a:gd name="connsiteY20426" fmla="*/ 424767 h 5873374"/>
              <a:gd name="connsiteX20427" fmla="*/ 5171609 w 5252311"/>
              <a:gd name="connsiteY20427" fmla="*/ 427755 h 5873374"/>
              <a:gd name="connsiteX20428" fmla="*/ 5174151 w 5252311"/>
              <a:gd name="connsiteY20428" fmla="*/ 425721 h 5873374"/>
              <a:gd name="connsiteX20429" fmla="*/ 5163729 w 5252311"/>
              <a:gd name="connsiteY20429" fmla="*/ 422733 h 5873374"/>
              <a:gd name="connsiteX20430" fmla="*/ 5206748 w 5252311"/>
              <a:gd name="connsiteY20430" fmla="*/ 414825 h 5873374"/>
              <a:gd name="connsiteX20431" fmla="*/ 5211832 w 5252311"/>
              <a:gd name="connsiteY20431" fmla="*/ 420165 h 5873374"/>
              <a:gd name="connsiteX20432" fmla="*/ 5203699 w 5252311"/>
              <a:gd name="connsiteY20432" fmla="*/ 420928 h 5873374"/>
              <a:gd name="connsiteX20433" fmla="*/ 5206748 w 5252311"/>
              <a:gd name="connsiteY20433" fmla="*/ 414825 h 5873374"/>
              <a:gd name="connsiteX20434" fmla="*/ 5059262 w 5252311"/>
              <a:gd name="connsiteY20434" fmla="*/ 383826 h 5873374"/>
              <a:gd name="connsiteX20435" fmla="*/ 5052591 w 5252311"/>
              <a:gd name="connsiteY20435" fmla="*/ 383953 h 5873374"/>
              <a:gd name="connsiteX20436" fmla="*/ 5057101 w 5252311"/>
              <a:gd name="connsiteY20436" fmla="*/ 385860 h 5873374"/>
              <a:gd name="connsiteX20437" fmla="*/ 5059262 w 5252311"/>
              <a:gd name="connsiteY20437" fmla="*/ 383826 h 5873374"/>
              <a:gd name="connsiteX20438" fmla="*/ 5150638 w 5252311"/>
              <a:gd name="connsiteY20438" fmla="*/ 382555 h 5873374"/>
              <a:gd name="connsiteX20439" fmla="*/ 5146636 w 5252311"/>
              <a:gd name="connsiteY20439" fmla="*/ 387768 h 5873374"/>
              <a:gd name="connsiteX20440" fmla="*/ 5154388 w 5252311"/>
              <a:gd name="connsiteY20440" fmla="*/ 386559 h 5873374"/>
              <a:gd name="connsiteX20441" fmla="*/ 5150638 w 5252311"/>
              <a:gd name="connsiteY20441" fmla="*/ 382555 h 5873374"/>
              <a:gd name="connsiteX20442" fmla="*/ 4858589 w 5252311"/>
              <a:gd name="connsiteY20442" fmla="*/ 378993 h 5873374"/>
              <a:gd name="connsiteX20443" fmla="*/ 4854967 w 5252311"/>
              <a:gd name="connsiteY20443" fmla="*/ 382362 h 5873374"/>
              <a:gd name="connsiteX20444" fmla="*/ 4858335 w 5252311"/>
              <a:gd name="connsiteY20444" fmla="*/ 385987 h 5873374"/>
              <a:gd name="connsiteX20445" fmla="*/ 4861957 w 5252311"/>
              <a:gd name="connsiteY20445" fmla="*/ 382617 h 5873374"/>
              <a:gd name="connsiteX20446" fmla="*/ 4858589 w 5252311"/>
              <a:gd name="connsiteY20446" fmla="*/ 378993 h 5873374"/>
              <a:gd name="connsiteX20447" fmla="*/ 5197534 w 5252311"/>
              <a:gd name="connsiteY20447" fmla="*/ 377212 h 5873374"/>
              <a:gd name="connsiteX20448" fmla="*/ 5188638 w 5252311"/>
              <a:gd name="connsiteY20448" fmla="*/ 379886 h 5873374"/>
              <a:gd name="connsiteX20449" fmla="*/ 5197280 w 5252311"/>
              <a:gd name="connsiteY20449" fmla="*/ 383191 h 5873374"/>
              <a:gd name="connsiteX20450" fmla="*/ 5206176 w 5252311"/>
              <a:gd name="connsiteY20450" fmla="*/ 380518 h 5873374"/>
              <a:gd name="connsiteX20451" fmla="*/ 5197534 w 5252311"/>
              <a:gd name="connsiteY20451" fmla="*/ 377212 h 5873374"/>
              <a:gd name="connsiteX20452" fmla="*/ 5176374 w 5252311"/>
              <a:gd name="connsiteY20452" fmla="*/ 369392 h 5873374"/>
              <a:gd name="connsiteX20453" fmla="*/ 5174658 w 5252311"/>
              <a:gd name="connsiteY20453" fmla="*/ 378105 h 5873374"/>
              <a:gd name="connsiteX20454" fmla="*/ 5177327 w 5252311"/>
              <a:gd name="connsiteY20454" fmla="*/ 387004 h 5873374"/>
              <a:gd name="connsiteX20455" fmla="*/ 5179043 w 5252311"/>
              <a:gd name="connsiteY20455" fmla="*/ 378294 h 5873374"/>
              <a:gd name="connsiteX20456" fmla="*/ 5176374 w 5252311"/>
              <a:gd name="connsiteY20456" fmla="*/ 369392 h 5873374"/>
              <a:gd name="connsiteX20457" fmla="*/ 4903705 w 5252311"/>
              <a:gd name="connsiteY20457" fmla="*/ 354960 h 5873374"/>
              <a:gd name="connsiteX20458" fmla="*/ 4886294 w 5252311"/>
              <a:gd name="connsiteY20458" fmla="*/ 359983 h 5873374"/>
              <a:gd name="connsiteX20459" fmla="*/ 4921625 w 5252311"/>
              <a:gd name="connsiteY20459" fmla="*/ 358394 h 5873374"/>
              <a:gd name="connsiteX20460" fmla="*/ 4903705 w 5252311"/>
              <a:gd name="connsiteY20460" fmla="*/ 354960 h 5873374"/>
              <a:gd name="connsiteX20461" fmla="*/ 5231277 w 5252311"/>
              <a:gd name="connsiteY20461" fmla="*/ 343559 h 5873374"/>
              <a:gd name="connsiteX20462" fmla="*/ 5235534 w 5252311"/>
              <a:gd name="connsiteY20462" fmla="*/ 346865 h 5873374"/>
              <a:gd name="connsiteX20463" fmla="*/ 5222254 w 5252311"/>
              <a:gd name="connsiteY20463" fmla="*/ 349533 h 5873374"/>
              <a:gd name="connsiteX20464" fmla="*/ 5217997 w 5252311"/>
              <a:gd name="connsiteY20464" fmla="*/ 346227 h 5873374"/>
              <a:gd name="connsiteX20465" fmla="*/ 5231277 w 5252311"/>
              <a:gd name="connsiteY20465" fmla="*/ 343559 h 5873374"/>
              <a:gd name="connsiteX20466" fmla="*/ 4986933 w 5252311"/>
              <a:gd name="connsiteY20466" fmla="*/ 331118 h 5873374"/>
              <a:gd name="connsiteX20467" fmla="*/ 4974684 w 5252311"/>
              <a:gd name="connsiteY20467" fmla="*/ 336140 h 5873374"/>
              <a:gd name="connsiteX20468" fmla="*/ 4951365 w 5252311"/>
              <a:gd name="connsiteY20468" fmla="*/ 338431 h 5873374"/>
              <a:gd name="connsiteX20469" fmla="*/ 4930394 w 5252311"/>
              <a:gd name="connsiteY20469" fmla="*/ 339004 h 5873374"/>
              <a:gd name="connsiteX20470" fmla="*/ 4933063 w 5252311"/>
              <a:gd name="connsiteY20470" fmla="*/ 342944 h 5873374"/>
              <a:gd name="connsiteX20471" fmla="*/ 4962040 w 5252311"/>
              <a:gd name="connsiteY20471" fmla="*/ 366277 h 5873374"/>
              <a:gd name="connsiteX20472" fmla="*/ 4992286 w 5252311"/>
              <a:gd name="connsiteY20472" fmla="*/ 373908 h 5873374"/>
              <a:gd name="connsiteX20473" fmla="*/ 4980975 w 5252311"/>
              <a:gd name="connsiteY20473" fmla="*/ 370855 h 5873374"/>
              <a:gd name="connsiteX20474" fmla="*/ 4970872 w 5252311"/>
              <a:gd name="connsiteY20474" fmla="*/ 364179 h 5873374"/>
              <a:gd name="connsiteX20475" fmla="*/ 4967885 w 5252311"/>
              <a:gd name="connsiteY20475" fmla="*/ 360239 h 5873374"/>
              <a:gd name="connsiteX20476" fmla="*/ 4966169 w 5252311"/>
              <a:gd name="connsiteY20476" fmla="*/ 358776 h 5873374"/>
              <a:gd name="connsiteX20477" fmla="*/ 4975956 w 5252311"/>
              <a:gd name="connsiteY20477" fmla="*/ 355088 h 5873374"/>
              <a:gd name="connsiteX20478" fmla="*/ 4981230 w 5252311"/>
              <a:gd name="connsiteY20478" fmla="*/ 349682 h 5873374"/>
              <a:gd name="connsiteX20479" fmla="*/ 4984852 w 5252311"/>
              <a:gd name="connsiteY20479" fmla="*/ 346315 h 5873374"/>
              <a:gd name="connsiteX20480" fmla="*/ 4991969 w 5252311"/>
              <a:gd name="connsiteY20480" fmla="*/ 348668 h 5873374"/>
              <a:gd name="connsiteX20481" fmla="*/ 4991269 w 5252311"/>
              <a:gd name="connsiteY20481" fmla="*/ 352163 h 5873374"/>
              <a:gd name="connsiteX20482" fmla="*/ 4999403 w 5252311"/>
              <a:gd name="connsiteY20482" fmla="*/ 351782 h 5873374"/>
              <a:gd name="connsiteX20483" fmla="*/ 4996036 w 5252311"/>
              <a:gd name="connsiteY20483" fmla="*/ 343074 h 5873374"/>
              <a:gd name="connsiteX20484" fmla="*/ 4992668 w 5252311"/>
              <a:gd name="connsiteY20484" fmla="*/ 338367 h 5873374"/>
              <a:gd name="connsiteX20485" fmla="*/ 4997179 w 5252311"/>
              <a:gd name="connsiteY20485" fmla="*/ 334872 h 5873374"/>
              <a:gd name="connsiteX20486" fmla="*/ 4986933 w 5252311"/>
              <a:gd name="connsiteY20486" fmla="*/ 331118 h 5873374"/>
              <a:gd name="connsiteX20487" fmla="*/ 5057927 w 5252311"/>
              <a:gd name="connsiteY20487" fmla="*/ 309441 h 5873374"/>
              <a:gd name="connsiteX20488" fmla="*/ 5054051 w 5252311"/>
              <a:gd name="connsiteY20488" fmla="*/ 314018 h 5873374"/>
              <a:gd name="connsiteX20489" fmla="*/ 5057546 w 5252311"/>
              <a:gd name="connsiteY20489" fmla="*/ 318724 h 5873374"/>
              <a:gd name="connsiteX20490" fmla="*/ 5061422 w 5252311"/>
              <a:gd name="connsiteY20490" fmla="*/ 314143 h 5873374"/>
              <a:gd name="connsiteX20491" fmla="*/ 5057927 w 5252311"/>
              <a:gd name="connsiteY20491" fmla="*/ 309441 h 5873374"/>
              <a:gd name="connsiteX20492" fmla="*/ 4859923 w 5252311"/>
              <a:gd name="connsiteY20492" fmla="*/ 293678 h 5873374"/>
              <a:gd name="connsiteX20493" fmla="*/ 4830121 w 5252311"/>
              <a:gd name="connsiteY20493" fmla="*/ 298759 h 5873374"/>
              <a:gd name="connsiteX20494" fmla="*/ 4837874 w 5252311"/>
              <a:gd name="connsiteY20494" fmla="*/ 302004 h 5873374"/>
              <a:gd name="connsiteX20495" fmla="*/ 4850773 w 5252311"/>
              <a:gd name="connsiteY20495" fmla="*/ 303845 h 5873374"/>
              <a:gd name="connsiteX20496" fmla="*/ 4887693 w 5252311"/>
              <a:gd name="connsiteY20496" fmla="*/ 302131 h 5873374"/>
              <a:gd name="connsiteX20497" fmla="*/ 4898177 w 5252311"/>
              <a:gd name="connsiteY20497" fmla="*/ 299267 h 5873374"/>
              <a:gd name="connsiteX20498" fmla="*/ 4894936 w 5252311"/>
              <a:gd name="connsiteY20498" fmla="*/ 296346 h 5873374"/>
              <a:gd name="connsiteX20499" fmla="*/ 4859923 w 5252311"/>
              <a:gd name="connsiteY20499" fmla="*/ 293678 h 5873374"/>
              <a:gd name="connsiteX20500" fmla="*/ 4960617 w 5252311"/>
              <a:gd name="connsiteY20500" fmla="*/ 292363 h 5873374"/>
              <a:gd name="connsiteX20501" fmla="*/ 4952952 w 5252311"/>
              <a:gd name="connsiteY20501" fmla="*/ 294565 h 5873374"/>
              <a:gd name="connsiteX20502" fmla="*/ 4945835 w 5252311"/>
              <a:gd name="connsiteY20502" fmla="*/ 297806 h 5873374"/>
              <a:gd name="connsiteX20503" fmla="*/ 4944629 w 5252311"/>
              <a:gd name="connsiteY20503" fmla="*/ 311159 h 5873374"/>
              <a:gd name="connsiteX20504" fmla="*/ 4950283 w 5252311"/>
              <a:gd name="connsiteY20504" fmla="*/ 319103 h 5873374"/>
              <a:gd name="connsiteX20505" fmla="*/ 4962103 w 5252311"/>
              <a:gd name="connsiteY20505" fmla="*/ 312491 h 5873374"/>
              <a:gd name="connsiteX20506" fmla="*/ 4972142 w 5252311"/>
              <a:gd name="connsiteY20506" fmla="*/ 302639 h 5873374"/>
              <a:gd name="connsiteX20507" fmla="*/ 4985042 w 5252311"/>
              <a:gd name="connsiteY20507" fmla="*/ 300730 h 5873374"/>
              <a:gd name="connsiteX20508" fmla="*/ 5009062 w 5252311"/>
              <a:gd name="connsiteY20508" fmla="*/ 296596 h 5873374"/>
              <a:gd name="connsiteX20509" fmla="*/ 4981102 w 5252311"/>
              <a:gd name="connsiteY20509" fmla="*/ 292401 h 5873374"/>
              <a:gd name="connsiteX20510" fmla="*/ 4960617 w 5252311"/>
              <a:gd name="connsiteY20510" fmla="*/ 292363 h 5873374"/>
              <a:gd name="connsiteX20511" fmla="*/ 5142823 w 5252311"/>
              <a:gd name="connsiteY20511" fmla="*/ 287360 h 5873374"/>
              <a:gd name="connsiteX20512" fmla="*/ 5146191 w 5252311"/>
              <a:gd name="connsiteY20512" fmla="*/ 290984 h 5873374"/>
              <a:gd name="connsiteX20513" fmla="*/ 5142570 w 5252311"/>
              <a:gd name="connsiteY20513" fmla="*/ 294353 h 5873374"/>
              <a:gd name="connsiteX20514" fmla="*/ 5139202 w 5252311"/>
              <a:gd name="connsiteY20514" fmla="*/ 290727 h 5873374"/>
              <a:gd name="connsiteX20515" fmla="*/ 5142823 w 5252311"/>
              <a:gd name="connsiteY20515" fmla="*/ 287360 h 5873374"/>
              <a:gd name="connsiteX20516" fmla="*/ 4866595 w 5252311"/>
              <a:gd name="connsiteY20516" fmla="*/ 274918 h 5873374"/>
              <a:gd name="connsiteX20517" fmla="*/ 4859923 w 5252311"/>
              <a:gd name="connsiteY20517" fmla="*/ 275047 h 5873374"/>
              <a:gd name="connsiteX20518" fmla="*/ 4864435 w 5252311"/>
              <a:gd name="connsiteY20518" fmla="*/ 276956 h 5873374"/>
              <a:gd name="connsiteX20519" fmla="*/ 4866595 w 5252311"/>
              <a:gd name="connsiteY20519" fmla="*/ 274918 h 5873374"/>
              <a:gd name="connsiteX20520" fmla="*/ 4825229 w 5252311"/>
              <a:gd name="connsiteY20520" fmla="*/ 272505 h 5873374"/>
              <a:gd name="connsiteX20521" fmla="*/ 4809787 w 5252311"/>
              <a:gd name="connsiteY20521" fmla="*/ 273394 h 5873374"/>
              <a:gd name="connsiteX20522" fmla="*/ 4797332 w 5252311"/>
              <a:gd name="connsiteY20522" fmla="*/ 277336 h 5873374"/>
              <a:gd name="connsiteX20523" fmla="*/ 4809533 w 5252311"/>
              <a:gd name="connsiteY20523" fmla="*/ 279691 h 5873374"/>
              <a:gd name="connsiteX20524" fmla="*/ 4825229 w 5252311"/>
              <a:gd name="connsiteY20524" fmla="*/ 272505 h 5873374"/>
              <a:gd name="connsiteX20525" fmla="*/ 4929886 w 5252311"/>
              <a:gd name="connsiteY20525" fmla="*/ 262842 h 5873374"/>
              <a:gd name="connsiteX20526" fmla="*/ 4921562 w 5252311"/>
              <a:gd name="connsiteY20526" fmla="*/ 264813 h 5873374"/>
              <a:gd name="connsiteX20527" fmla="*/ 4926073 w 5252311"/>
              <a:gd name="connsiteY20527" fmla="*/ 266403 h 5873374"/>
              <a:gd name="connsiteX20528" fmla="*/ 4929886 w 5252311"/>
              <a:gd name="connsiteY20528" fmla="*/ 262842 h 5873374"/>
              <a:gd name="connsiteX20529" fmla="*/ 5006092 w 5252311"/>
              <a:gd name="connsiteY20529" fmla="*/ 252929 h 5873374"/>
              <a:gd name="connsiteX20530" fmla="*/ 5015481 w 5252311"/>
              <a:gd name="connsiteY20530" fmla="*/ 254558 h 5873374"/>
              <a:gd name="connsiteX20531" fmla="*/ 5025203 w 5252311"/>
              <a:gd name="connsiteY20531" fmla="*/ 258436 h 5873374"/>
              <a:gd name="connsiteX20532" fmla="*/ 5031366 w 5252311"/>
              <a:gd name="connsiteY20532" fmla="*/ 262187 h 5873374"/>
              <a:gd name="connsiteX20533" fmla="*/ 5015481 w 5252311"/>
              <a:gd name="connsiteY20533" fmla="*/ 265111 h 5873374"/>
              <a:gd name="connsiteX20534" fmla="*/ 4999849 w 5252311"/>
              <a:gd name="connsiteY20534" fmla="*/ 259643 h 5873374"/>
              <a:gd name="connsiteX20535" fmla="*/ 5006092 w 5252311"/>
              <a:gd name="connsiteY20535" fmla="*/ 252929 h 5873374"/>
              <a:gd name="connsiteX20536" fmla="*/ 4899257 w 5252311"/>
              <a:gd name="connsiteY20536" fmla="*/ 244388 h 5873374"/>
              <a:gd name="connsiteX20537" fmla="*/ 4897096 w 5252311"/>
              <a:gd name="connsiteY20537" fmla="*/ 246422 h 5873374"/>
              <a:gd name="connsiteX20538" fmla="*/ 4892585 w 5252311"/>
              <a:gd name="connsiteY20538" fmla="*/ 244515 h 5873374"/>
              <a:gd name="connsiteX20539" fmla="*/ 4899257 w 5252311"/>
              <a:gd name="connsiteY20539" fmla="*/ 244388 h 5873374"/>
              <a:gd name="connsiteX20540" fmla="*/ 4865476 w 5252311"/>
              <a:gd name="connsiteY20540" fmla="*/ 231635 h 5873374"/>
              <a:gd name="connsiteX20541" fmla="*/ 4877844 w 5252311"/>
              <a:gd name="connsiteY20541" fmla="*/ 235553 h 5873374"/>
              <a:gd name="connsiteX20542" fmla="*/ 4867868 w 5252311"/>
              <a:gd name="connsiteY20542" fmla="*/ 238731 h 5873374"/>
              <a:gd name="connsiteX20543" fmla="*/ 4850138 w 5252311"/>
              <a:gd name="connsiteY20543" fmla="*/ 243499 h 5873374"/>
              <a:gd name="connsiteX20544" fmla="*/ 4848296 w 5252311"/>
              <a:gd name="connsiteY20544" fmla="*/ 236251 h 5873374"/>
              <a:gd name="connsiteX20545" fmla="*/ 4865476 w 5252311"/>
              <a:gd name="connsiteY20545" fmla="*/ 231635 h 5873374"/>
              <a:gd name="connsiteX20546" fmla="*/ 4435574 w 5252311"/>
              <a:gd name="connsiteY20546" fmla="*/ 230165 h 5873374"/>
              <a:gd name="connsiteX20547" fmla="*/ 4431890 w 5252311"/>
              <a:gd name="connsiteY20547" fmla="*/ 235315 h 5873374"/>
              <a:gd name="connsiteX20548" fmla="*/ 4435193 w 5252311"/>
              <a:gd name="connsiteY20548" fmla="*/ 240719 h 5873374"/>
              <a:gd name="connsiteX20549" fmla="*/ 4438879 w 5252311"/>
              <a:gd name="connsiteY20549" fmla="*/ 235567 h 5873374"/>
              <a:gd name="connsiteX20550" fmla="*/ 4435574 w 5252311"/>
              <a:gd name="connsiteY20550" fmla="*/ 230165 h 5873374"/>
              <a:gd name="connsiteX20551" fmla="*/ 4776045 w 5252311"/>
              <a:gd name="connsiteY20551" fmla="*/ 228766 h 5873374"/>
              <a:gd name="connsiteX20552" fmla="*/ 4760033 w 5252311"/>
              <a:gd name="connsiteY20552" fmla="*/ 238429 h 5873374"/>
              <a:gd name="connsiteX20553" fmla="*/ 4755458 w 5252311"/>
              <a:gd name="connsiteY20553" fmla="*/ 248793 h 5873374"/>
              <a:gd name="connsiteX20554" fmla="*/ 4765052 w 5252311"/>
              <a:gd name="connsiteY20554" fmla="*/ 240719 h 5873374"/>
              <a:gd name="connsiteX20555" fmla="*/ 4775092 w 5252311"/>
              <a:gd name="connsiteY20555" fmla="*/ 230866 h 5873374"/>
              <a:gd name="connsiteX20556" fmla="*/ 4776045 w 5252311"/>
              <a:gd name="connsiteY20556" fmla="*/ 228766 h 5873374"/>
              <a:gd name="connsiteX20557" fmla="*/ 4835649 w 5252311"/>
              <a:gd name="connsiteY20557" fmla="*/ 201939 h 5873374"/>
              <a:gd name="connsiteX20558" fmla="*/ 4821479 w 5252311"/>
              <a:gd name="connsiteY20558" fmla="*/ 206007 h 5873374"/>
              <a:gd name="connsiteX20559" fmla="*/ 4818048 w 5252311"/>
              <a:gd name="connsiteY20559" fmla="*/ 213256 h 5873374"/>
              <a:gd name="connsiteX20560" fmla="*/ 4834823 w 5252311"/>
              <a:gd name="connsiteY20560" fmla="*/ 219484 h 5873374"/>
              <a:gd name="connsiteX20561" fmla="*/ 4836984 w 5252311"/>
              <a:gd name="connsiteY20561" fmla="*/ 217513 h 5873374"/>
              <a:gd name="connsiteX20562" fmla="*/ 4836984 w 5252311"/>
              <a:gd name="connsiteY20562" fmla="*/ 208358 h 5873374"/>
              <a:gd name="connsiteX20563" fmla="*/ 4842131 w 5252311"/>
              <a:gd name="connsiteY20563" fmla="*/ 202700 h 5873374"/>
              <a:gd name="connsiteX20564" fmla="*/ 4835649 w 5252311"/>
              <a:gd name="connsiteY20564" fmla="*/ 201939 h 5873374"/>
              <a:gd name="connsiteX20565" fmla="*/ 4643936 w 5252311"/>
              <a:gd name="connsiteY20565" fmla="*/ 148599 h 5873374"/>
              <a:gd name="connsiteX20566" fmla="*/ 4636883 w 5252311"/>
              <a:gd name="connsiteY20566" fmla="*/ 149805 h 5873374"/>
              <a:gd name="connsiteX20567" fmla="*/ 4641649 w 5252311"/>
              <a:gd name="connsiteY20567" fmla="*/ 153304 h 5873374"/>
              <a:gd name="connsiteX20568" fmla="*/ 4643936 w 5252311"/>
              <a:gd name="connsiteY20568" fmla="*/ 148599 h 5873374"/>
              <a:gd name="connsiteX20569" fmla="*/ 4199818 w 5252311"/>
              <a:gd name="connsiteY20569" fmla="*/ 139047 h 5873374"/>
              <a:gd name="connsiteX20570" fmla="*/ 4196267 w 5252311"/>
              <a:gd name="connsiteY20570" fmla="*/ 149061 h 5873374"/>
              <a:gd name="connsiteX20571" fmla="*/ 4189213 w 5252311"/>
              <a:gd name="connsiteY20571" fmla="*/ 157963 h 5873374"/>
              <a:gd name="connsiteX20572" fmla="*/ 4195123 w 5252311"/>
              <a:gd name="connsiteY20572" fmla="*/ 139143 h 5873374"/>
              <a:gd name="connsiteX20573" fmla="*/ 4199818 w 5252311"/>
              <a:gd name="connsiteY20573" fmla="*/ 139047 h 5873374"/>
              <a:gd name="connsiteX20574" fmla="*/ 4200651 w 5252311"/>
              <a:gd name="connsiteY20574" fmla="*/ 123247 h 5873374"/>
              <a:gd name="connsiteX20575" fmla="*/ 4204019 w 5252311"/>
              <a:gd name="connsiteY20575" fmla="*/ 126871 h 5873374"/>
              <a:gd name="connsiteX20576" fmla="*/ 4200397 w 5252311"/>
              <a:gd name="connsiteY20576" fmla="*/ 130241 h 5873374"/>
              <a:gd name="connsiteX20577" fmla="*/ 4197029 w 5252311"/>
              <a:gd name="connsiteY20577" fmla="*/ 126619 h 5873374"/>
              <a:gd name="connsiteX20578" fmla="*/ 4200651 w 5252311"/>
              <a:gd name="connsiteY20578" fmla="*/ 123247 h 5873374"/>
              <a:gd name="connsiteX20579" fmla="*/ 4279828 w 5252311"/>
              <a:gd name="connsiteY20579" fmla="*/ 108620 h 5873374"/>
              <a:gd name="connsiteX20580" fmla="*/ 4285866 w 5252311"/>
              <a:gd name="connsiteY20580" fmla="*/ 122160 h 5873374"/>
              <a:gd name="connsiteX20581" fmla="*/ 4279320 w 5252311"/>
              <a:gd name="connsiteY20581" fmla="*/ 122350 h 5873374"/>
              <a:gd name="connsiteX20582" fmla="*/ 4279828 w 5252311"/>
              <a:gd name="connsiteY20582" fmla="*/ 108620 h 5873374"/>
              <a:gd name="connsiteX20583" fmla="*/ 4247865 w 5252311"/>
              <a:gd name="connsiteY20583" fmla="*/ 101058 h 5873374"/>
              <a:gd name="connsiteX20584" fmla="*/ 4250978 w 5252311"/>
              <a:gd name="connsiteY20584" fmla="*/ 103093 h 5873374"/>
              <a:gd name="connsiteX20585" fmla="*/ 4259304 w 5252311"/>
              <a:gd name="connsiteY20585" fmla="*/ 111292 h 5873374"/>
              <a:gd name="connsiteX20586" fmla="*/ 4265276 w 5252311"/>
              <a:gd name="connsiteY20586" fmla="*/ 129094 h 5873374"/>
              <a:gd name="connsiteX20587" fmla="*/ 4256697 w 5252311"/>
              <a:gd name="connsiteY20587" fmla="*/ 125279 h 5873374"/>
              <a:gd name="connsiteX20588" fmla="*/ 4245577 w 5252311"/>
              <a:gd name="connsiteY20588" fmla="*/ 117649 h 5873374"/>
              <a:gd name="connsiteX20589" fmla="*/ 4241320 w 5252311"/>
              <a:gd name="connsiteY20589" fmla="*/ 112056 h 5873374"/>
              <a:gd name="connsiteX20590" fmla="*/ 4247865 w 5252311"/>
              <a:gd name="connsiteY20590" fmla="*/ 101058 h 5873374"/>
              <a:gd name="connsiteX20591" fmla="*/ 4222884 w 5252311"/>
              <a:gd name="connsiteY20591" fmla="*/ 99560 h 5873374"/>
              <a:gd name="connsiteX20592" fmla="*/ 4218253 w 5252311"/>
              <a:gd name="connsiteY20592" fmla="*/ 108053 h 5873374"/>
              <a:gd name="connsiteX20593" fmla="*/ 4206816 w 5252311"/>
              <a:gd name="connsiteY20593" fmla="*/ 116444 h 5873374"/>
              <a:gd name="connsiteX20594" fmla="*/ 4211835 w 5252311"/>
              <a:gd name="connsiteY20594" fmla="*/ 104940 h 5873374"/>
              <a:gd name="connsiteX20595" fmla="*/ 4222884 w 5252311"/>
              <a:gd name="connsiteY20595" fmla="*/ 99560 h 5873374"/>
              <a:gd name="connsiteX20596" fmla="*/ 4270550 w 5252311"/>
              <a:gd name="connsiteY20596" fmla="*/ 83638 h 5873374"/>
              <a:gd name="connsiteX20597" fmla="*/ 4275697 w 5252311"/>
              <a:gd name="connsiteY20597" fmla="*/ 87324 h 5873374"/>
              <a:gd name="connsiteX20598" fmla="*/ 4270296 w 5252311"/>
              <a:gd name="connsiteY20598" fmla="*/ 90630 h 5873374"/>
              <a:gd name="connsiteX20599" fmla="*/ 4265149 w 5252311"/>
              <a:gd name="connsiteY20599" fmla="*/ 86943 h 5873374"/>
              <a:gd name="connsiteX20600" fmla="*/ 4270550 w 5252311"/>
              <a:gd name="connsiteY20600" fmla="*/ 83638 h 5873374"/>
              <a:gd name="connsiteX20601" fmla="*/ 4380292 w 5252311"/>
              <a:gd name="connsiteY20601" fmla="*/ 69515 h 5873374"/>
              <a:gd name="connsiteX20602" fmla="*/ 4386266 w 5252311"/>
              <a:gd name="connsiteY20602" fmla="*/ 69895 h 5873374"/>
              <a:gd name="connsiteX20603" fmla="*/ 4381818 w 5252311"/>
              <a:gd name="connsiteY20603" fmla="*/ 75617 h 5873374"/>
              <a:gd name="connsiteX20604" fmla="*/ 4380292 w 5252311"/>
              <a:gd name="connsiteY20604" fmla="*/ 69515 h 5873374"/>
              <a:gd name="connsiteX20605" fmla="*/ 4417036 w 5252311"/>
              <a:gd name="connsiteY20605" fmla="*/ 44303 h 5873374"/>
              <a:gd name="connsiteX20606" fmla="*/ 4426362 w 5252311"/>
              <a:gd name="connsiteY20606" fmla="*/ 48459 h 5873374"/>
              <a:gd name="connsiteX20607" fmla="*/ 4421404 w 5252311"/>
              <a:gd name="connsiteY20607" fmla="*/ 53736 h 5873374"/>
              <a:gd name="connsiteX20608" fmla="*/ 4411238 w 5252311"/>
              <a:gd name="connsiteY20608" fmla="*/ 49349 h 5873374"/>
              <a:gd name="connsiteX20609" fmla="*/ 4417036 w 5252311"/>
              <a:gd name="connsiteY20609" fmla="*/ 44303 h 5873374"/>
              <a:gd name="connsiteX20610" fmla="*/ 4602443 w 5252311"/>
              <a:gd name="connsiteY20610" fmla="*/ 839 h 5873374"/>
              <a:gd name="connsiteX20611" fmla="*/ 4621759 w 5252311"/>
              <a:gd name="connsiteY20611" fmla="*/ 6112 h 5873374"/>
              <a:gd name="connsiteX20612" fmla="*/ 4632118 w 5252311"/>
              <a:gd name="connsiteY20612" fmla="*/ 11071 h 5873374"/>
              <a:gd name="connsiteX20613" fmla="*/ 4641522 w 5252311"/>
              <a:gd name="connsiteY20613" fmla="*/ 22196 h 5873374"/>
              <a:gd name="connsiteX20614" fmla="*/ 4682508 w 5252311"/>
              <a:gd name="connsiteY20614" fmla="*/ 83184 h 5873374"/>
              <a:gd name="connsiteX20615" fmla="*/ 4676917 w 5252311"/>
              <a:gd name="connsiteY20615" fmla="*/ 92846 h 5873374"/>
              <a:gd name="connsiteX20616" fmla="*/ 4671578 w 5252311"/>
              <a:gd name="connsiteY20616" fmla="*/ 94054 h 5873374"/>
              <a:gd name="connsiteX20617" fmla="*/ 4669163 w 5252311"/>
              <a:gd name="connsiteY20617" fmla="*/ 101872 h 5873374"/>
              <a:gd name="connsiteX20618" fmla="*/ 4672341 w 5252311"/>
              <a:gd name="connsiteY20618" fmla="*/ 102189 h 5873374"/>
              <a:gd name="connsiteX20619" fmla="*/ 4694772 w 5252311"/>
              <a:gd name="connsiteY20619" fmla="*/ 97740 h 5873374"/>
              <a:gd name="connsiteX20620" fmla="*/ 4711357 w 5252311"/>
              <a:gd name="connsiteY20620" fmla="*/ 109942 h 5873374"/>
              <a:gd name="connsiteX20621" fmla="*/ 4719046 w 5252311"/>
              <a:gd name="connsiteY20621" fmla="*/ 119865 h 5873374"/>
              <a:gd name="connsiteX20622" fmla="*/ 4733851 w 5252311"/>
              <a:gd name="connsiteY20622" fmla="*/ 123233 h 5873374"/>
              <a:gd name="connsiteX20623" fmla="*/ 4736013 w 5252311"/>
              <a:gd name="connsiteY20623" fmla="*/ 131753 h 5873374"/>
              <a:gd name="connsiteX20624" fmla="*/ 4728895 w 5252311"/>
              <a:gd name="connsiteY20624" fmla="*/ 134675 h 5873374"/>
              <a:gd name="connsiteX20625" fmla="*/ 4726226 w 5252311"/>
              <a:gd name="connsiteY20625" fmla="*/ 136138 h 5873374"/>
              <a:gd name="connsiteX20626" fmla="*/ 4743575 w 5252311"/>
              <a:gd name="connsiteY20626" fmla="*/ 142368 h 5873374"/>
              <a:gd name="connsiteX20627" fmla="*/ 4759968 w 5252311"/>
              <a:gd name="connsiteY20627" fmla="*/ 149489 h 5873374"/>
              <a:gd name="connsiteX20628" fmla="*/ 4765942 w 5252311"/>
              <a:gd name="connsiteY20628" fmla="*/ 154955 h 5873374"/>
              <a:gd name="connsiteX20629" fmla="*/ 4787546 w 5252311"/>
              <a:gd name="connsiteY20629" fmla="*/ 163794 h 5873374"/>
              <a:gd name="connsiteX20630" fmla="*/ 4805720 w 5252311"/>
              <a:gd name="connsiteY20630" fmla="*/ 171295 h 5873374"/>
              <a:gd name="connsiteX20631" fmla="*/ 4802924 w 5252311"/>
              <a:gd name="connsiteY20631" fmla="*/ 181212 h 5873374"/>
              <a:gd name="connsiteX20632" fmla="*/ 4812139 w 5252311"/>
              <a:gd name="connsiteY20632" fmla="*/ 189477 h 5873374"/>
              <a:gd name="connsiteX20633" fmla="*/ 4844546 w 5252311"/>
              <a:gd name="connsiteY20633" fmla="*/ 196789 h 5873374"/>
              <a:gd name="connsiteX20634" fmla="*/ 4848612 w 5252311"/>
              <a:gd name="connsiteY20634" fmla="*/ 200921 h 5873374"/>
              <a:gd name="connsiteX20635" fmla="*/ 4850265 w 5252311"/>
              <a:gd name="connsiteY20635" fmla="*/ 204481 h 5873374"/>
              <a:gd name="connsiteX20636" fmla="*/ 4850773 w 5252311"/>
              <a:gd name="connsiteY20636" fmla="*/ 210647 h 5873374"/>
              <a:gd name="connsiteX20637" fmla="*/ 4848803 w 5252311"/>
              <a:gd name="connsiteY20637" fmla="*/ 221136 h 5873374"/>
              <a:gd name="connsiteX20638" fmla="*/ 4847216 w 5252311"/>
              <a:gd name="connsiteY20638" fmla="*/ 225651 h 5873374"/>
              <a:gd name="connsiteX20639" fmla="*/ 4837048 w 5252311"/>
              <a:gd name="connsiteY20639" fmla="*/ 230738 h 5873374"/>
              <a:gd name="connsiteX20640" fmla="*/ 4834633 w 5252311"/>
              <a:gd name="connsiteY20640" fmla="*/ 238938 h 5873374"/>
              <a:gd name="connsiteX20641" fmla="*/ 4819891 w 5252311"/>
              <a:gd name="connsiteY20641" fmla="*/ 249109 h 5873374"/>
              <a:gd name="connsiteX20642" fmla="*/ 4807118 w 5252311"/>
              <a:gd name="connsiteY20642" fmla="*/ 252861 h 5873374"/>
              <a:gd name="connsiteX20643" fmla="*/ 4842512 w 5252311"/>
              <a:gd name="connsiteY20643" fmla="*/ 255341 h 5873374"/>
              <a:gd name="connsiteX20644" fmla="*/ 4853570 w 5252311"/>
              <a:gd name="connsiteY20644" fmla="*/ 253496 h 5873374"/>
              <a:gd name="connsiteX20645" fmla="*/ 4862656 w 5252311"/>
              <a:gd name="connsiteY20645" fmla="*/ 252414 h 5873374"/>
              <a:gd name="connsiteX20646" fmla="*/ 4871425 w 5252311"/>
              <a:gd name="connsiteY20646" fmla="*/ 250953 h 5873374"/>
              <a:gd name="connsiteX20647" fmla="*/ 4882926 w 5252311"/>
              <a:gd name="connsiteY20647" fmla="*/ 255212 h 5873374"/>
              <a:gd name="connsiteX20648" fmla="*/ 4878161 w 5252311"/>
              <a:gd name="connsiteY20648" fmla="*/ 260047 h 5873374"/>
              <a:gd name="connsiteX20649" fmla="*/ 4891759 w 5252311"/>
              <a:gd name="connsiteY20649" fmla="*/ 262081 h 5873374"/>
              <a:gd name="connsiteX20650" fmla="*/ 4922832 w 5252311"/>
              <a:gd name="connsiteY20650" fmla="*/ 252987 h 5873374"/>
              <a:gd name="connsiteX20651" fmla="*/ 4933445 w 5252311"/>
              <a:gd name="connsiteY20651" fmla="*/ 246886 h 5873374"/>
              <a:gd name="connsiteX20652" fmla="*/ 4924421 w 5252311"/>
              <a:gd name="connsiteY20652" fmla="*/ 244341 h 5873374"/>
              <a:gd name="connsiteX20653" fmla="*/ 4928551 w 5252311"/>
              <a:gd name="connsiteY20653" fmla="*/ 236585 h 5873374"/>
              <a:gd name="connsiteX20654" fmla="*/ 4939354 w 5252311"/>
              <a:gd name="connsiteY20654" fmla="*/ 245040 h 5873374"/>
              <a:gd name="connsiteX20655" fmla="*/ 4952571 w 5252311"/>
              <a:gd name="connsiteY20655" fmla="*/ 263478 h 5873374"/>
              <a:gd name="connsiteX20656" fmla="*/ 4956320 w 5252311"/>
              <a:gd name="connsiteY20656" fmla="*/ 260935 h 5873374"/>
              <a:gd name="connsiteX20657" fmla="*/ 4950601 w 5252311"/>
              <a:gd name="connsiteY20657" fmla="*/ 248793 h 5873374"/>
              <a:gd name="connsiteX20658" fmla="*/ 4969347 w 5252311"/>
              <a:gd name="connsiteY20658" fmla="*/ 239636 h 5873374"/>
              <a:gd name="connsiteX20659" fmla="*/ 4994383 w 5252311"/>
              <a:gd name="connsiteY20659" fmla="*/ 236139 h 5873374"/>
              <a:gd name="connsiteX20660" fmla="*/ 4996671 w 5252311"/>
              <a:gd name="connsiteY20660" fmla="*/ 240973 h 5873374"/>
              <a:gd name="connsiteX20661" fmla="*/ 4982881 w 5252311"/>
              <a:gd name="connsiteY20661" fmla="*/ 248158 h 5873374"/>
              <a:gd name="connsiteX20662" fmla="*/ 4965661 w 5252311"/>
              <a:gd name="connsiteY20662" fmla="*/ 260047 h 5873374"/>
              <a:gd name="connsiteX20663" fmla="*/ 4972017 w 5252311"/>
              <a:gd name="connsiteY20663" fmla="*/ 262207 h 5873374"/>
              <a:gd name="connsiteX20664" fmla="*/ 4981485 w 5252311"/>
              <a:gd name="connsiteY20664" fmla="*/ 258518 h 5873374"/>
              <a:gd name="connsiteX20665" fmla="*/ 4978942 w 5252311"/>
              <a:gd name="connsiteY20665" fmla="*/ 265450 h 5873374"/>
              <a:gd name="connsiteX20666" fmla="*/ 4963056 w 5252311"/>
              <a:gd name="connsiteY20666" fmla="*/ 271869 h 5873374"/>
              <a:gd name="connsiteX20667" fmla="*/ 4949584 w 5252311"/>
              <a:gd name="connsiteY20667" fmla="*/ 275047 h 5873374"/>
              <a:gd name="connsiteX20668" fmla="*/ 4955875 w 5252311"/>
              <a:gd name="connsiteY20668" fmla="*/ 276702 h 5873374"/>
              <a:gd name="connsiteX20669" fmla="*/ 4973159 w 5252311"/>
              <a:gd name="connsiteY20669" fmla="*/ 279816 h 5873374"/>
              <a:gd name="connsiteX20670" fmla="*/ 4976210 w 5252311"/>
              <a:gd name="connsiteY20670" fmla="*/ 280133 h 5873374"/>
              <a:gd name="connsiteX20671" fmla="*/ 5008046 w 5252311"/>
              <a:gd name="connsiteY20671" fmla="*/ 282420 h 5873374"/>
              <a:gd name="connsiteX20672" fmla="*/ 5023931 w 5252311"/>
              <a:gd name="connsiteY20672" fmla="*/ 285028 h 5873374"/>
              <a:gd name="connsiteX20673" fmla="*/ 5037467 w 5252311"/>
              <a:gd name="connsiteY20673" fmla="*/ 285409 h 5873374"/>
              <a:gd name="connsiteX20674" fmla="*/ 5045854 w 5252311"/>
              <a:gd name="connsiteY20674" fmla="*/ 281595 h 5873374"/>
              <a:gd name="connsiteX20675" fmla="*/ 5049477 w 5252311"/>
              <a:gd name="connsiteY20675" fmla="*/ 278544 h 5873374"/>
              <a:gd name="connsiteX20676" fmla="*/ 5054814 w 5252311"/>
              <a:gd name="connsiteY20676" fmla="*/ 282233 h 5873374"/>
              <a:gd name="connsiteX20677" fmla="*/ 5060850 w 5252311"/>
              <a:gd name="connsiteY20677" fmla="*/ 285981 h 5873374"/>
              <a:gd name="connsiteX20678" fmla="*/ 5061614 w 5252311"/>
              <a:gd name="connsiteY20678" fmla="*/ 289541 h 5873374"/>
              <a:gd name="connsiteX20679" fmla="*/ 5046744 w 5252311"/>
              <a:gd name="connsiteY20679" fmla="*/ 292592 h 5873374"/>
              <a:gd name="connsiteX20680" fmla="*/ 5046109 w 5252311"/>
              <a:gd name="connsiteY20680" fmla="*/ 300031 h 5873374"/>
              <a:gd name="connsiteX20681" fmla="*/ 5073686 w 5252311"/>
              <a:gd name="connsiteY20681" fmla="*/ 305055 h 5873374"/>
              <a:gd name="connsiteX20682" fmla="*/ 5089509 w 5252311"/>
              <a:gd name="connsiteY20682" fmla="*/ 304801 h 5873374"/>
              <a:gd name="connsiteX20683" fmla="*/ 5084743 w 5252311"/>
              <a:gd name="connsiteY20683" fmla="*/ 301115 h 5873374"/>
              <a:gd name="connsiteX20684" fmla="*/ 5086903 w 5252311"/>
              <a:gd name="connsiteY20684" fmla="*/ 290495 h 5873374"/>
              <a:gd name="connsiteX20685" fmla="*/ 5108509 w 5252311"/>
              <a:gd name="connsiteY20685" fmla="*/ 285476 h 5873374"/>
              <a:gd name="connsiteX20686" fmla="*/ 5106413 w 5252311"/>
              <a:gd name="connsiteY20686" fmla="*/ 294626 h 5873374"/>
              <a:gd name="connsiteX20687" fmla="*/ 5098087 w 5252311"/>
              <a:gd name="connsiteY20687" fmla="*/ 301051 h 5873374"/>
              <a:gd name="connsiteX20688" fmla="*/ 5106031 w 5252311"/>
              <a:gd name="connsiteY20688" fmla="*/ 309441 h 5873374"/>
              <a:gd name="connsiteX20689" fmla="*/ 5115881 w 5252311"/>
              <a:gd name="connsiteY20689" fmla="*/ 313509 h 5873374"/>
              <a:gd name="connsiteX20690" fmla="*/ 5124458 w 5252311"/>
              <a:gd name="connsiteY20690" fmla="*/ 309441 h 5873374"/>
              <a:gd name="connsiteX20691" fmla="*/ 5131259 w 5252311"/>
              <a:gd name="connsiteY20691" fmla="*/ 306325 h 5873374"/>
              <a:gd name="connsiteX20692" fmla="*/ 5139202 w 5252311"/>
              <a:gd name="connsiteY20692" fmla="*/ 301051 h 5873374"/>
              <a:gd name="connsiteX20693" fmla="*/ 5157374 w 5252311"/>
              <a:gd name="connsiteY20693" fmla="*/ 301496 h 5873374"/>
              <a:gd name="connsiteX20694" fmla="*/ 5168241 w 5252311"/>
              <a:gd name="connsiteY20694" fmla="*/ 304354 h 5873374"/>
              <a:gd name="connsiteX20695" fmla="*/ 5189337 w 5252311"/>
              <a:gd name="connsiteY20695" fmla="*/ 304037 h 5873374"/>
              <a:gd name="connsiteX20696" fmla="*/ 5209989 w 5252311"/>
              <a:gd name="connsiteY20696" fmla="*/ 315163 h 5873374"/>
              <a:gd name="connsiteX20697" fmla="*/ 5225494 w 5252311"/>
              <a:gd name="connsiteY20697" fmla="*/ 323618 h 5873374"/>
              <a:gd name="connsiteX20698" fmla="*/ 5221681 w 5252311"/>
              <a:gd name="connsiteY20698" fmla="*/ 331118 h 5873374"/>
              <a:gd name="connsiteX20699" fmla="*/ 5213674 w 5252311"/>
              <a:gd name="connsiteY20699" fmla="*/ 338177 h 5873374"/>
              <a:gd name="connsiteX20700" fmla="*/ 5211007 w 5252311"/>
              <a:gd name="connsiteY20700" fmla="*/ 344217 h 5873374"/>
              <a:gd name="connsiteX20701" fmla="*/ 5220410 w 5252311"/>
              <a:gd name="connsiteY20701" fmla="*/ 365513 h 5873374"/>
              <a:gd name="connsiteX20702" fmla="*/ 5224858 w 5252311"/>
              <a:gd name="connsiteY20702" fmla="*/ 388783 h 5873374"/>
              <a:gd name="connsiteX20703" fmla="*/ 5205223 w 5252311"/>
              <a:gd name="connsiteY20703" fmla="*/ 397049 h 5873374"/>
              <a:gd name="connsiteX20704" fmla="*/ 5204969 w 5252311"/>
              <a:gd name="connsiteY20704" fmla="*/ 404042 h 5873374"/>
              <a:gd name="connsiteX20705" fmla="*/ 5196263 w 5252311"/>
              <a:gd name="connsiteY20705" fmla="*/ 396730 h 5873374"/>
              <a:gd name="connsiteX20706" fmla="*/ 5182983 w 5252311"/>
              <a:gd name="connsiteY20706" fmla="*/ 390946 h 5873374"/>
              <a:gd name="connsiteX20707" fmla="*/ 5178789 w 5252311"/>
              <a:gd name="connsiteY20707" fmla="*/ 409001 h 5873374"/>
              <a:gd name="connsiteX20708" fmla="*/ 5185334 w 5252311"/>
              <a:gd name="connsiteY20708" fmla="*/ 450580 h 5873374"/>
              <a:gd name="connsiteX20709" fmla="*/ 5178599 w 5252311"/>
              <a:gd name="connsiteY20709" fmla="*/ 442442 h 5873374"/>
              <a:gd name="connsiteX20710" fmla="*/ 5171163 w 5252311"/>
              <a:gd name="connsiteY20710" fmla="*/ 440090 h 5873374"/>
              <a:gd name="connsiteX20711" fmla="*/ 5172816 w 5252311"/>
              <a:gd name="connsiteY20711" fmla="*/ 453505 h 5873374"/>
              <a:gd name="connsiteX20712" fmla="*/ 5177899 w 5252311"/>
              <a:gd name="connsiteY20712" fmla="*/ 463549 h 5873374"/>
              <a:gd name="connsiteX20713" fmla="*/ 5175865 w 5252311"/>
              <a:gd name="connsiteY20713" fmla="*/ 463486 h 5873374"/>
              <a:gd name="connsiteX20714" fmla="*/ 5167605 w 5252311"/>
              <a:gd name="connsiteY20714" fmla="*/ 466029 h 5873374"/>
              <a:gd name="connsiteX20715" fmla="*/ 5160742 w 5252311"/>
              <a:gd name="connsiteY20715" fmla="*/ 471432 h 5873374"/>
              <a:gd name="connsiteX20716" fmla="*/ 5152863 w 5252311"/>
              <a:gd name="connsiteY20716" fmla="*/ 495401 h 5873374"/>
              <a:gd name="connsiteX20717" fmla="*/ 5155087 w 5252311"/>
              <a:gd name="connsiteY20717" fmla="*/ 521466 h 5873374"/>
              <a:gd name="connsiteX20718" fmla="*/ 5158836 w 5252311"/>
              <a:gd name="connsiteY20718" fmla="*/ 514599 h 5873374"/>
              <a:gd name="connsiteX20719" fmla="*/ 5162585 w 5252311"/>
              <a:gd name="connsiteY20719" fmla="*/ 507733 h 5873374"/>
              <a:gd name="connsiteX20720" fmla="*/ 5165826 w 5252311"/>
              <a:gd name="connsiteY20720" fmla="*/ 514856 h 5873374"/>
              <a:gd name="connsiteX20721" fmla="*/ 5162076 w 5252311"/>
              <a:gd name="connsiteY20721" fmla="*/ 521720 h 5873374"/>
              <a:gd name="connsiteX20722" fmla="*/ 5158327 w 5252311"/>
              <a:gd name="connsiteY20722" fmla="*/ 528585 h 5873374"/>
              <a:gd name="connsiteX20723" fmla="*/ 5145429 w 5252311"/>
              <a:gd name="connsiteY20723" fmla="*/ 525979 h 5873374"/>
              <a:gd name="connsiteX20724" fmla="*/ 5133673 w 5252311"/>
              <a:gd name="connsiteY20724" fmla="*/ 520959 h 5873374"/>
              <a:gd name="connsiteX20725" fmla="*/ 5124967 w 5252311"/>
              <a:gd name="connsiteY20725" fmla="*/ 518540 h 5873374"/>
              <a:gd name="connsiteX20726" fmla="*/ 5120201 w 5252311"/>
              <a:gd name="connsiteY20726" fmla="*/ 518351 h 5873374"/>
              <a:gd name="connsiteX20727" fmla="*/ 5118676 w 5252311"/>
              <a:gd name="connsiteY20727" fmla="*/ 530621 h 5873374"/>
              <a:gd name="connsiteX20728" fmla="*/ 5121980 w 5252311"/>
              <a:gd name="connsiteY20728" fmla="*/ 549373 h 5873374"/>
              <a:gd name="connsiteX20729" fmla="*/ 5129415 w 5252311"/>
              <a:gd name="connsiteY20729" fmla="*/ 558783 h 5873374"/>
              <a:gd name="connsiteX20730" fmla="*/ 5112640 w 5252311"/>
              <a:gd name="connsiteY20730" fmla="*/ 559927 h 5873374"/>
              <a:gd name="connsiteX20731" fmla="*/ 5107873 w 5252311"/>
              <a:gd name="connsiteY20731" fmla="*/ 558529 h 5873374"/>
              <a:gd name="connsiteX20732" fmla="*/ 5101328 w 5252311"/>
              <a:gd name="connsiteY20732" fmla="*/ 560244 h 5873374"/>
              <a:gd name="connsiteX20733" fmla="*/ 5099422 w 5252311"/>
              <a:gd name="connsiteY20733" fmla="*/ 554524 h 5873374"/>
              <a:gd name="connsiteX20734" fmla="*/ 5098214 w 5252311"/>
              <a:gd name="connsiteY20734" fmla="*/ 549373 h 5873374"/>
              <a:gd name="connsiteX20735" fmla="*/ 5095164 w 5252311"/>
              <a:gd name="connsiteY20735" fmla="*/ 569465 h 5873374"/>
              <a:gd name="connsiteX20736" fmla="*/ 5097833 w 5252311"/>
              <a:gd name="connsiteY20736" fmla="*/ 584344 h 5873374"/>
              <a:gd name="connsiteX20737" fmla="*/ 5100312 w 5252311"/>
              <a:gd name="connsiteY20737" fmla="*/ 588984 h 5873374"/>
              <a:gd name="connsiteX20738" fmla="*/ 5104951 w 5252311"/>
              <a:gd name="connsiteY20738" fmla="*/ 578242 h 5873374"/>
              <a:gd name="connsiteX20739" fmla="*/ 5122234 w 5252311"/>
              <a:gd name="connsiteY20739" fmla="*/ 575251 h 5873374"/>
              <a:gd name="connsiteX20740" fmla="*/ 5128589 w 5252311"/>
              <a:gd name="connsiteY20740" fmla="*/ 574680 h 5873374"/>
              <a:gd name="connsiteX20741" fmla="*/ 5132910 w 5252311"/>
              <a:gd name="connsiteY20741" fmla="*/ 572581 h 5873374"/>
              <a:gd name="connsiteX20742" fmla="*/ 5142823 w 5252311"/>
              <a:gd name="connsiteY20742" fmla="*/ 570100 h 5873374"/>
              <a:gd name="connsiteX20743" fmla="*/ 5147971 w 5252311"/>
              <a:gd name="connsiteY20743" fmla="*/ 563234 h 5873374"/>
              <a:gd name="connsiteX20744" fmla="*/ 5151846 w 5252311"/>
              <a:gd name="connsiteY20744" fmla="*/ 572455 h 5873374"/>
              <a:gd name="connsiteX20745" fmla="*/ 5146000 w 5252311"/>
              <a:gd name="connsiteY20745" fmla="*/ 579448 h 5873374"/>
              <a:gd name="connsiteX20746" fmla="*/ 5142061 w 5252311"/>
              <a:gd name="connsiteY20746" fmla="*/ 582117 h 5873374"/>
              <a:gd name="connsiteX20747" fmla="*/ 5142061 w 5252311"/>
              <a:gd name="connsiteY20747" fmla="*/ 587395 h 5873374"/>
              <a:gd name="connsiteX20748" fmla="*/ 5149431 w 5252311"/>
              <a:gd name="connsiteY20748" fmla="*/ 593051 h 5873374"/>
              <a:gd name="connsiteX20749" fmla="*/ 5160869 w 5252311"/>
              <a:gd name="connsiteY20749" fmla="*/ 602653 h 5873374"/>
              <a:gd name="connsiteX20750" fmla="*/ 5151719 w 5252311"/>
              <a:gd name="connsiteY20750" fmla="*/ 601635 h 5873374"/>
              <a:gd name="connsiteX20751" fmla="*/ 5140853 w 5252311"/>
              <a:gd name="connsiteY20751" fmla="*/ 601062 h 5873374"/>
              <a:gd name="connsiteX20752" fmla="*/ 5145301 w 5252311"/>
              <a:gd name="connsiteY20752" fmla="*/ 608626 h 5873374"/>
              <a:gd name="connsiteX20753" fmla="*/ 5142251 w 5252311"/>
              <a:gd name="connsiteY20753" fmla="*/ 610090 h 5873374"/>
              <a:gd name="connsiteX20754" fmla="*/ 5130749 w 5252311"/>
              <a:gd name="connsiteY20754" fmla="*/ 613015 h 5873374"/>
              <a:gd name="connsiteX20755" fmla="*/ 5133990 w 5252311"/>
              <a:gd name="connsiteY20755" fmla="*/ 620774 h 5873374"/>
              <a:gd name="connsiteX20756" fmla="*/ 5131385 w 5252311"/>
              <a:gd name="connsiteY20756" fmla="*/ 634505 h 5873374"/>
              <a:gd name="connsiteX20757" fmla="*/ 5122871 w 5252311"/>
              <a:gd name="connsiteY20757" fmla="*/ 632279 h 5873374"/>
              <a:gd name="connsiteX20758" fmla="*/ 5108573 w 5252311"/>
              <a:gd name="connsiteY20758" fmla="*/ 629800 h 5873374"/>
              <a:gd name="connsiteX20759" fmla="*/ 5085569 w 5252311"/>
              <a:gd name="connsiteY20759" fmla="*/ 624204 h 5873374"/>
              <a:gd name="connsiteX20760" fmla="*/ 5074195 w 5252311"/>
              <a:gd name="connsiteY20760" fmla="*/ 623442 h 5873374"/>
              <a:gd name="connsiteX20761" fmla="*/ 5100438 w 5252311"/>
              <a:gd name="connsiteY20761" fmla="*/ 635268 h 5873374"/>
              <a:gd name="connsiteX20762" fmla="*/ 5115753 w 5252311"/>
              <a:gd name="connsiteY20762" fmla="*/ 639144 h 5873374"/>
              <a:gd name="connsiteX20763" fmla="*/ 5120709 w 5252311"/>
              <a:gd name="connsiteY20763" fmla="*/ 647857 h 5873374"/>
              <a:gd name="connsiteX20764" fmla="*/ 5100566 w 5252311"/>
              <a:gd name="connsiteY20764" fmla="*/ 660951 h 5873374"/>
              <a:gd name="connsiteX20765" fmla="*/ 5081375 w 5252311"/>
              <a:gd name="connsiteY20765" fmla="*/ 662543 h 5873374"/>
              <a:gd name="connsiteX20766" fmla="*/ 5079151 w 5252311"/>
              <a:gd name="connsiteY20766" fmla="*/ 666166 h 5873374"/>
              <a:gd name="connsiteX20767" fmla="*/ 5088238 w 5252311"/>
              <a:gd name="connsiteY20767" fmla="*/ 676847 h 5873374"/>
              <a:gd name="connsiteX20768" fmla="*/ 5101583 w 5252311"/>
              <a:gd name="connsiteY20768" fmla="*/ 692231 h 5873374"/>
              <a:gd name="connsiteX20769" fmla="*/ 5117977 w 5252311"/>
              <a:gd name="connsiteY20769" fmla="*/ 699354 h 5873374"/>
              <a:gd name="connsiteX20770" fmla="*/ 5134689 w 5252311"/>
              <a:gd name="connsiteY20770" fmla="*/ 699100 h 5873374"/>
              <a:gd name="connsiteX20771" fmla="*/ 5147080 w 5252311"/>
              <a:gd name="connsiteY20771" fmla="*/ 696745 h 5873374"/>
              <a:gd name="connsiteX20772" fmla="*/ 5159154 w 5252311"/>
              <a:gd name="connsiteY20772" fmla="*/ 702467 h 5873374"/>
              <a:gd name="connsiteX20773" fmla="*/ 5151274 w 5252311"/>
              <a:gd name="connsiteY20773" fmla="*/ 707427 h 5873374"/>
              <a:gd name="connsiteX20774" fmla="*/ 5147589 w 5252311"/>
              <a:gd name="connsiteY20774" fmla="*/ 711497 h 5873374"/>
              <a:gd name="connsiteX20775" fmla="*/ 5148351 w 5252311"/>
              <a:gd name="connsiteY20775" fmla="*/ 719826 h 5873374"/>
              <a:gd name="connsiteX20776" fmla="*/ 5138311 w 5252311"/>
              <a:gd name="connsiteY20776" fmla="*/ 725737 h 5873374"/>
              <a:gd name="connsiteX20777" fmla="*/ 5120201 w 5252311"/>
              <a:gd name="connsiteY20777" fmla="*/ 731780 h 5873374"/>
              <a:gd name="connsiteX20778" fmla="*/ 5108890 w 5252311"/>
              <a:gd name="connsiteY20778" fmla="*/ 733620 h 5873374"/>
              <a:gd name="connsiteX20779" fmla="*/ 5128018 w 5252311"/>
              <a:gd name="connsiteY20779" fmla="*/ 738517 h 5873374"/>
              <a:gd name="connsiteX20780" fmla="*/ 5164427 w 5252311"/>
              <a:gd name="connsiteY20780" fmla="*/ 763758 h 5873374"/>
              <a:gd name="connsiteX20781" fmla="*/ 5177581 w 5252311"/>
              <a:gd name="connsiteY20781" fmla="*/ 775137 h 5873374"/>
              <a:gd name="connsiteX20782" fmla="*/ 5180949 w 5252311"/>
              <a:gd name="connsiteY20782" fmla="*/ 778762 h 5873374"/>
              <a:gd name="connsiteX20783" fmla="*/ 5166779 w 5252311"/>
              <a:gd name="connsiteY20783" fmla="*/ 781940 h 5873374"/>
              <a:gd name="connsiteX20784" fmla="*/ 5158009 w 5252311"/>
              <a:gd name="connsiteY20784" fmla="*/ 781812 h 5873374"/>
              <a:gd name="connsiteX20785" fmla="*/ 5165509 w 5252311"/>
              <a:gd name="connsiteY20785" fmla="*/ 788488 h 5873374"/>
              <a:gd name="connsiteX20786" fmla="*/ 5159090 w 5252311"/>
              <a:gd name="connsiteY20786" fmla="*/ 809723 h 5873374"/>
              <a:gd name="connsiteX20787" fmla="*/ 5142823 w 5252311"/>
              <a:gd name="connsiteY20787" fmla="*/ 812518 h 5873374"/>
              <a:gd name="connsiteX20788" fmla="*/ 5144793 w 5252311"/>
              <a:gd name="connsiteY20788" fmla="*/ 815889 h 5873374"/>
              <a:gd name="connsiteX20789" fmla="*/ 5159280 w 5252311"/>
              <a:gd name="connsiteY20789" fmla="*/ 831399 h 5873374"/>
              <a:gd name="connsiteX20790" fmla="*/ 5174850 w 5252311"/>
              <a:gd name="connsiteY20790" fmla="*/ 849516 h 5873374"/>
              <a:gd name="connsiteX20791" fmla="*/ 5166080 w 5252311"/>
              <a:gd name="connsiteY20791" fmla="*/ 859055 h 5873374"/>
              <a:gd name="connsiteX20792" fmla="*/ 5158200 w 5252311"/>
              <a:gd name="connsiteY20792" fmla="*/ 868402 h 5873374"/>
              <a:gd name="connsiteX20793" fmla="*/ 5152736 w 5252311"/>
              <a:gd name="connsiteY20793" fmla="*/ 877876 h 5873374"/>
              <a:gd name="connsiteX20794" fmla="*/ 5143269 w 5252311"/>
              <a:gd name="connsiteY20794" fmla="*/ 882639 h 5873374"/>
              <a:gd name="connsiteX20795" fmla="*/ 5131003 w 5252311"/>
              <a:gd name="connsiteY20795" fmla="*/ 881815 h 5873374"/>
              <a:gd name="connsiteX20796" fmla="*/ 5108826 w 5252311"/>
              <a:gd name="connsiteY20796" fmla="*/ 873614 h 5873374"/>
              <a:gd name="connsiteX20797" fmla="*/ 5090462 w 5252311"/>
              <a:gd name="connsiteY20797" fmla="*/ 879465 h 5873374"/>
              <a:gd name="connsiteX20798" fmla="*/ 5104823 w 5252311"/>
              <a:gd name="connsiteY20798" fmla="*/ 891100 h 5873374"/>
              <a:gd name="connsiteX20799" fmla="*/ 5115498 w 5252311"/>
              <a:gd name="connsiteY20799" fmla="*/ 892878 h 5873374"/>
              <a:gd name="connsiteX20800" fmla="*/ 5110987 w 5252311"/>
              <a:gd name="connsiteY20800" fmla="*/ 895676 h 5873374"/>
              <a:gd name="connsiteX20801" fmla="*/ 5099677 w 5252311"/>
              <a:gd name="connsiteY20801" fmla="*/ 898412 h 5873374"/>
              <a:gd name="connsiteX20802" fmla="*/ 5100757 w 5252311"/>
              <a:gd name="connsiteY20802" fmla="*/ 907947 h 5873374"/>
              <a:gd name="connsiteX20803" fmla="*/ 5102599 w 5252311"/>
              <a:gd name="connsiteY20803" fmla="*/ 915770 h 5873374"/>
              <a:gd name="connsiteX20804" fmla="*/ 5106031 w 5252311"/>
              <a:gd name="connsiteY20804" fmla="*/ 926894 h 5873374"/>
              <a:gd name="connsiteX20805" fmla="*/ 5101583 w 5252311"/>
              <a:gd name="connsiteY20805" fmla="*/ 933250 h 5873374"/>
              <a:gd name="connsiteX20806" fmla="*/ 5094592 w 5252311"/>
              <a:gd name="connsiteY20806" fmla="*/ 936874 h 5873374"/>
              <a:gd name="connsiteX20807" fmla="*/ 5108192 w 5252311"/>
              <a:gd name="connsiteY20807" fmla="*/ 943677 h 5873374"/>
              <a:gd name="connsiteX20808" fmla="*/ 5116388 w 5252311"/>
              <a:gd name="connsiteY20808" fmla="*/ 949969 h 5873374"/>
              <a:gd name="connsiteX20809" fmla="*/ 5104125 w 5252311"/>
              <a:gd name="connsiteY20809" fmla="*/ 953718 h 5873374"/>
              <a:gd name="connsiteX20810" fmla="*/ 5097642 w 5252311"/>
              <a:gd name="connsiteY20810" fmla="*/ 958041 h 5873374"/>
              <a:gd name="connsiteX20811" fmla="*/ 5111368 w 5252311"/>
              <a:gd name="connsiteY20811" fmla="*/ 966243 h 5873374"/>
              <a:gd name="connsiteX20812" fmla="*/ 5119311 w 5252311"/>
              <a:gd name="connsiteY20812" fmla="*/ 973932 h 5873374"/>
              <a:gd name="connsiteX20813" fmla="*/ 5110987 w 5252311"/>
              <a:gd name="connsiteY20813" fmla="*/ 971771 h 5873374"/>
              <a:gd name="connsiteX20814" fmla="*/ 5091606 w 5252311"/>
              <a:gd name="connsiteY20814" fmla="*/ 979906 h 5873374"/>
              <a:gd name="connsiteX20815" fmla="*/ 5088683 w 5252311"/>
              <a:gd name="connsiteY20815" fmla="*/ 986455 h 5873374"/>
              <a:gd name="connsiteX20816" fmla="*/ 5089636 w 5252311"/>
              <a:gd name="connsiteY20816" fmla="*/ 989696 h 5873374"/>
              <a:gd name="connsiteX20817" fmla="*/ 5098913 w 5252311"/>
              <a:gd name="connsiteY20817" fmla="*/ 1005653 h 5873374"/>
              <a:gd name="connsiteX20818" fmla="*/ 5068349 w 5252311"/>
              <a:gd name="connsiteY20818" fmla="*/ 983913 h 5873374"/>
              <a:gd name="connsiteX20819" fmla="*/ 5070700 w 5252311"/>
              <a:gd name="connsiteY20819" fmla="*/ 978700 h 5873374"/>
              <a:gd name="connsiteX20820" fmla="*/ 5078389 w 5252311"/>
              <a:gd name="connsiteY20820" fmla="*/ 980480 h 5873374"/>
              <a:gd name="connsiteX20821" fmla="*/ 5079215 w 5252311"/>
              <a:gd name="connsiteY20821" fmla="*/ 968084 h 5873374"/>
              <a:gd name="connsiteX20822" fmla="*/ 5077563 w 5252311"/>
              <a:gd name="connsiteY20822" fmla="*/ 964524 h 5873374"/>
              <a:gd name="connsiteX20823" fmla="*/ 5070383 w 5252311"/>
              <a:gd name="connsiteY20823" fmla="*/ 964269 h 5873374"/>
              <a:gd name="connsiteX20824" fmla="*/ 5057356 w 5252311"/>
              <a:gd name="connsiteY20824" fmla="*/ 965033 h 5873374"/>
              <a:gd name="connsiteX20825" fmla="*/ 5039563 w 5252311"/>
              <a:gd name="connsiteY20825" fmla="*/ 962619 h 5873374"/>
              <a:gd name="connsiteX20826" fmla="*/ 5023170 w 5252311"/>
              <a:gd name="connsiteY20826" fmla="*/ 958867 h 5873374"/>
              <a:gd name="connsiteX20827" fmla="*/ 5011476 w 5252311"/>
              <a:gd name="connsiteY20827" fmla="*/ 957025 h 5873374"/>
              <a:gd name="connsiteX20828" fmla="*/ 5003788 w 5252311"/>
              <a:gd name="connsiteY20828" fmla="*/ 965733 h 5873374"/>
              <a:gd name="connsiteX20829" fmla="*/ 5001945 w 5252311"/>
              <a:gd name="connsiteY20829" fmla="*/ 972342 h 5873374"/>
              <a:gd name="connsiteX20830" fmla="*/ 4997942 w 5252311"/>
              <a:gd name="connsiteY20830" fmla="*/ 981177 h 5873374"/>
              <a:gd name="connsiteX20831" fmla="*/ 5001183 w 5252311"/>
              <a:gd name="connsiteY20831" fmla="*/ 988169 h 5873374"/>
              <a:gd name="connsiteX20832" fmla="*/ 5004487 w 5252311"/>
              <a:gd name="connsiteY20832" fmla="*/ 994085 h 5873374"/>
              <a:gd name="connsiteX20833" fmla="*/ 4999340 w 5252311"/>
              <a:gd name="connsiteY20833" fmla="*/ 994973 h 5873374"/>
              <a:gd name="connsiteX20834" fmla="*/ 4990508 w 5252311"/>
              <a:gd name="connsiteY20834" fmla="*/ 991665 h 5873374"/>
              <a:gd name="connsiteX20835" fmla="*/ 4992541 w 5252311"/>
              <a:gd name="connsiteY20835" fmla="*/ 1003492 h 5873374"/>
              <a:gd name="connsiteX20836" fmla="*/ 4998577 w 5252311"/>
              <a:gd name="connsiteY20836" fmla="*/ 1011628 h 5873374"/>
              <a:gd name="connsiteX20837" fmla="*/ 5005504 w 5252311"/>
              <a:gd name="connsiteY20837" fmla="*/ 1004510 h 5873374"/>
              <a:gd name="connsiteX20838" fmla="*/ 5023868 w 5252311"/>
              <a:gd name="connsiteY20838" fmla="*/ 1003047 h 5873374"/>
              <a:gd name="connsiteX20839" fmla="*/ 5042486 w 5252311"/>
              <a:gd name="connsiteY20839" fmla="*/ 1021607 h 5873374"/>
              <a:gd name="connsiteX20840" fmla="*/ 5058881 w 5252311"/>
              <a:gd name="connsiteY20840" fmla="*/ 1043283 h 5873374"/>
              <a:gd name="connsiteX20841" fmla="*/ 5053671 w 5252311"/>
              <a:gd name="connsiteY20841" fmla="*/ 1051549 h 5873374"/>
              <a:gd name="connsiteX20842" fmla="*/ 5050937 w 5252311"/>
              <a:gd name="connsiteY20842" fmla="*/ 1043920 h 5873374"/>
              <a:gd name="connsiteX20843" fmla="*/ 5048143 w 5252311"/>
              <a:gd name="connsiteY20843" fmla="*/ 1038009 h 5873374"/>
              <a:gd name="connsiteX20844" fmla="*/ 5039817 w 5252311"/>
              <a:gd name="connsiteY20844" fmla="*/ 1034704 h 5873374"/>
              <a:gd name="connsiteX20845" fmla="*/ 5018149 w 5252311"/>
              <a:gd name="connsiteY20845" fmla="*/ 1026885 h 5873374"/>
              <a:gd name="connsiteX20846" fmla="*/ 4999848 w 5252311"/>
              <a:gd name="connsiteY20846" fmla="*/ 1023961 h 5873374"/>
              <a:gd name="connsiteX20847" fmla="*/ 4999277 w 5252311"/>
              <a:gd name="connsiteY20847" fmla="*/ 1040425 h 5873374"/>
              <a:gd name="connsiteX20848" fmla="*/ 5006584 w 5252311"/>
              <a:gd name="connsiteY20848" fmla="*/ 1056128 h 5873374"/>
              <a:gd name="connsiteX20849" fmla="*/ 5014273 w 5252311"/>
              <a:gd name="connsiteY20849" fmla="*/ 1042206 h 5873374"/>
              <a:gd name="connsiteX20850" fmla="*/ 5019102 w 5252311"/>
              <a:gd name="connsiteY20850" fmla="*/ 1029235 h 5873374"/>
              <a:gd name="connsiteX20851" fmla="*/ 5024058 w 5252311"/>
              <a:gd name="connsiteY20851" fmla="*/ 1032922 h 5873374"/>
              <a:gd name="connsiteX20852" fmla="*/ 5019547 w 5252311"/>
              <a:gd name="connsiteY20852" fmla="*/ 1036294 h 5873374"/>
              <a:gd name="connsiteX20853" fmla="*/ 5019929 w 5252311"/>
              <a:gd name="connsiteY20853" fmla="*/ 1039469 h 5873374"/>
              <a:gd name="connsiteX20854" fmla="*/ 5024694 w 5252311"/>
              <a:gd name="connsiteY20854" fmla="*/ 1053904 h 5873374"/>
              <a:gd name="connsiteX20855" fmla="*/ 5016623 w 5252311"/>
              <a:gd name="connsiteY20855" fmla="*/ 1063119 h 5873374"/>
              <a:gd name="connsiteX20856" fmla="*/ 4999594 w 5252311"/>
              <a:gd name="connsiteY20856" fmla="*/ 1087592 h 5873374"/>
              <a:gd name="connsiteX20857" fmla="*/ 5010587 w 5252311"/>
              <a:gd name="connsiteY20857" fmla="*/ 1113196 h 5873374"/>
              <a:gd name="connsiteX20858" fmla="*/ 5013193 w 5252311"/>
              <a:gd name="connsiteY20858" fmla="*/ 1119421 h 5873374"/>
              <a:gd name="connsiteX20859" fmla="*/ 5000674 w 5252311"/>
              <a:gd name="connsiteY20859" fmla="*/ 1125334 h 5873374"/>
              <a:gd name="connsiteX20860" fmla="*/ 4993494 w 5252311"/>
              <a:gd name="connsiteY20860" fmla="*/ 1130163 h 5873374"/>
              <a:gd name="connsiteX20861" fmla="*/ 4999212 w 5252311"/>
              <a:gd name="connsiteY20861" fmla="*/ 1142687 h 5873374"/>
              <a:gd name="connsiteX20862" fmla="*/ 4992223 w 5252311"/>
              <a:gd name="connsiteY20862" fmla="*/ 1141223 h 5873374"/>
              <a:gd name="connsiteX20863" fmla="*/ 4981230 w 5252311"/>
              <a:gd name="connsiteY20863" fmla="*/ 1138746 h 5873374"/>
              <a:gd name="connsiteX20864" fmla="*/ 4977671 w 5252311"/>
              <a:gd name="connsiteY20864" fmla="*/ 1148980 h 5873374"/>
              <a:gd name="connsiteX20865" fmla="*/ 4969092 w 5252311"/>
              <a:gd name="connsiteY20865" fmla="*/ 1182292 h 5873374"/>
              <a:gd name="connsiteX20866" fmla="*/ 4965408 w 5252311"/>
              <a:gd name="connsiteY20866" fmla="*/ 1192145 h 5873374"/>
              <a:gd name="connsiteX20867" fmla="*/ 4965534 w 5252311"/>
              <a:gd name="connsiteY20867" fmla="*/ 1201616 h 5873374"/>
              <a:gd name="connsiteX20868" fmla="*/ 4961149 w 5252311"/>
              <a:gd name="connsiteY20868" fmla="*/ 1227429 h 5873374"/>
              <a:gd name="connsiteX20869" fmla="*/ 4963310 w 5252311"/>
              <a:gd name="connsiteY20869" fmla="*/ 1235437 h 5873374"/>
              <a:gd name="connsiteX20870" fmla="*/ 4954986 w 5252311"/>
              <a:gd name="connsiteY20870" fmla="*/ 1243064 h 5873374"/>
              <a:gd name="connsiteX20871" fmla="*/ 4946662 w 5252311"/>
              <a:gd name="connsiteY20871" fmla="*/ 1250690 h 5873374"/>
              <a:gd name="connsiteX20872" fmla="*/ 4936367 w 5252311"/>
              <a:gd name="connsiteY20872" fmla="*/ 1258197 h 5873374"/>
              <a:gd name="connsiteX20873" fmla="*/ 4930712 w 5252311"/>
              <a:gd name="connsiteY20873" fmla="*/ 1262201 h 5873374"/>
              <a:gd name="connsiteX20874" fmla="*/ 4926391 w 5252311"/>
              <a:gd name="connsiteY20874" fmla="*/ 1285912 h 5873374"/>
              <a:gd name="connsiteX20875" fmla="*/ 4924357 w 5252311"/>
              <a:gd name="connsiteY20875" fmla="*/ 1292839 h 5873374"/>
              <a:gd name="connsiteX20876" fmla="*/ 4921308 w 5252311"/>
              <a:gd name="connsiteY20876" fmla="*/ 1299768 h 5873374"/>
              <a:gd name="connsiteX20877" fmla="*/ 4917050 w 5252311"/>
              <a:gd name="connsiteY20877" fmla="*/ 1305743 h 5873374"/>
              <a:gd name="connsiteX20878" fmla="*/ 4908979 w 5252311"/>
              <a:gd name="connsiteY20878" fmla="*/ 1310704 h 5873374"/>
              <a:gd name="connsiteX20879" fmla="*/ 4904468 w 5252311"/>
              <a:gd name="connsiteY20879" fmla="*/ 1296335 h 5873374"/>
              <a:gd name="connsiteX20880" fmla="*/ 4904786 w 5252311"/>
              <a:gd name="connsiteY20880" fmla="*/ 1271037 h 5873374"/>
              <a:gd name="connsiteX20881" fmla="*/ 4897224 w 5252311"/>
              <a:gd name="connsiteY20881" fmla="*/ 1282353 h 5873374"/>
              <a:gd name="connsiteX20882" fmla="*/ 4891505 w 5252311"/>
              <a:gd name="connsiteY20882" fmla="*/ 1301488 h 5873374"/>
              <a:gd name="connsiteX20883" fmla="*/ 4890869 w 5252311"/>
              <a:gd name="connsiteY20883" fmla="*/ 1306764 h 5873374"/>
              <a:gd name="connsiteX20884" fmla="*/ 4887184 w 5252311"/>
              <a:gd name="connsiteY20884" fmla="*/ 1316487 h 5873374"/>
              <a:gd name="connsiteX20885" fmla="*/ 4886930 w 5252311"/>
              <a:gd name="connsiteY20885" fmla="*/ 1328249 h 5873374"/>
              <a:gd name="connsiteX20886" fmla="*/ 4882990 w 5252311"/>
              <a:gd name="connsiteY20886" fmla="*/ 1344778 h 5873374"/>
              <a:gd name="connsiteX20887" fmla="*/ 4879368 w 5252311"/>
              <a:gd name="connsiteY20887" fmla="*/ 1362902 h 5873374"/>
              <a:gd name="connsiteX20888" fmla="*/ 4881401 w 5252311"/>
              <a:gd name="connsiteY20888" fmla="*/ 1365505 h 5873374"/>
              <a:gd name="connsiteX20889" fmla="*/ 4874920 w 5252311"/>
              <a:gd name="connsiteY20889" fmla="*/ 1370211 h 5873374"/>
              <a:gd name="connsiteX20890" fmla="*/ 4854395 w 5252311"/>
              <a:gd name="connsiteY20890" fmla="*/ 1405690 h 5873374"/>
              <a:gd name="connsiteX20891" fmla="*/ 4840924 w 5252311"/>
              <a:gd name="connsiteY20891" fmla="*/ 1437541 h 5873374"/>
              <a:gd name="connsiteX20892" fmla="*/ 4826626 w 5252311"/>
              <a:gd name="connsiteY20892" fmla="*/ 1452863 h 5873374"/>
              <a:gd name="connsiteX20893" fmla="*/ 4797459 w 5252311"/>
              <a:gd name="connsiteY20893" fmla="*/ 1474539 h 5873374"/>
              <a:gd name="connsiteX20894" fmla="*/ 4789135 w 5252311"/>
              <a:gd name="connsiteY20894" fmla="*/ 1476126 h 5873374"/>
              <a:gd name="connsiteX20895" fmla="*/ 4781383 w 5252311"/>
              <a:gd name="connsiteY20895" fmla="*/ 1481157 h 5873374"/>
              <a:gd name="connsiteX20896" fmla="*/ 4777570 w 5252311"/>
              <a:gd name="connsiteY20896" fmla="*/ 1484009 h 5873374"/>
              <a:gd name="connsiteX20897" fmla="*/ 4769373 w 5252311"/>
              <a:gd name="connsiteY20897" fmla="*/ 1496917 h 5873374"/>
              <a:gd name="connsiteX20898" fmla="*/ 4759333 w 5252311"/>
              <a:gd name="connsiteY20898" fmla="*/ 1506773 h 5873374"/>
              <a:gd name="connsiteX20899" fmla="*/ 4757998 w 5252311"/>
              <a:gd name="connsiteY20899" fmla="*/ 1494757 h 5873374"/>
              <a:gd name="connsiteX20900" fmla="*/ 4752661 w 5252311"/>
              <a:gd name="connsiteY20900" fmla="*/ 1487506 h 5873374"/>
              <a:gd name="connsiteX20901" fmla="*/ 4749103 w 5252311"/>
              <a:gd name="connsiteY20901" fmla="*/ 1506967 h 5873374"/>
              <a:gd name="connsiteX20902" fmla="*/ 4752661 w 5252311"/>
              <a:gd name="connsiteY20902" fmla="*/ 1515797 h 5873374"/>
              <a:gd name="connsiteX20903" fmla="*/ 4753741 w 5252311"/>
              <a:gd name="connsiteY20903" fmla="*/ 1524315 h 5873374"/>
              <a:gd name="connsiteX20904" fmla="*/ 4747831 w 5252311"/>
              <a:gd name="connsiteY20904" fmla="*/ 1532647 h 5873374"/>
              <a:gd name="connsiteX20905" fmla="*/ 4728387 w 5252311"/>
              <a:gd name="connsiteY20905" fmla="*/ 1555852 h 5873374"/>
              <a:gd name="connsiteX20906" fmla="*/ 4723494 w 5252311"/>
              <a:gd name="connsiteY20906" fmla="*/ 1564875 h 5873374"/>
              <a:gd name="connsiteX20907" fmla="*/ 4714026 w 5252311"/>
              <a:gd name="connsiteY20907" fmla="*/ 1564623 h 5873374"/>
              <a:gd name="connsiteX20908" fmla="*/ 4714280 w 5252311"/>
              <a:gd name="connsiteY20908" fmla="*/ 1571679 h 5873374"/>
              <a:gd name="connsiteX20909" fmla="*/ 4714280 w 5252311"/>
              <a:gd name="connsiteY20909" fmla="*/ 1585538 h 5873374"/>
              <a:gd name="connsiteX20910" fmla="*/ 4704812 w 5252311"/>
              <a:gd name="connsiteY20910" fmla="*/ 1594311 h 5873374"/>
              <a:gd name="connsiteX20911" fmla="*/ 4677615 w 5252311"/>
              <a:gd name="connsiteY20911" fmla="*/ 1628135 h 5873374"/>
              <a:gd name="connsiteX20912" fmla="*/ 4672087 w 5252311"/>
              <a:gd name="connsiteY20912" fmla="*/ 1635260 h 5873374"/>
              <a:gd name="connsiteX20913" fmla="*/ 4629194 w 5252311"/>
              <a:gd name="connsiteY20913" fmla="*/ 1682941 h 5873374"/>
              <a:gd name="connsiteX20914" fmla="*/ 4624429 w 5252311"/>
              <a:gd name="connsiteY20914" fmla="*/ 1680332 h 5873374"/>
              <a:gd name="connsiteX20915" fmla="*/ 4628368 w 5252311"/>
              <a:gd name="connsiteY20915" fmla="*/ 1669211 h 5873374"/>
              <a:gd name="connsiteX20916" fmla="*/ 4633071 w 5252311"/>
              <a:gd name="connsiteY20916" fmla="*/ 1654966 h 5873374"/>
              <a:gd name="connsiteX20917" fmla="*/ 4625890 w 5252311"/>
              <a:gd name="connsiteY20917" fmla="*/ 1663674 h 5873374"/>
              <a:gd name="connsiteX20918" fmla="*/ 4614007 w 5252311"/>
              <a:gd name="connsiteY20918" fmla="*/ 1671177 h 5873374"/>
              <a:gd name="connsiteX20919" fmla="*/ 4604603 w 5252311"/>
              <a:gd name="connsiteY20919" fmla="*/ 1674675 h 5873374"/>
              <a:gd name="connsiteX20920" fmla="*/ 4606764 w 5252311"/>
              <a:gd name="connsiteY20920" fmla="*/ 1677220 h 5873374"/>
              <a:gd name="connsiteX20921" fmla="*/ 4610766 w 5252311"/>
              <a:gd name="connsiteY20921" fmla="*/ 1678427 h 5873374"/>
              <a:gd name="connsiteX20922" fmla="*/ 4599392 w 5252311"/>
              <a:gd name="connsiteY20922" fmla="*/ 1687329 h 5873374"/>
              <a:gd name="connsiteX20923" fmla="*/ 4592910 w 5252311"/>
              <a:gd name="connsiteY20923" fmla="*/ 1695845 h 5873374"/>
              <a:gd name="connsiteX20924" fmla="*/ 4592529 w 5252311"/>
              <a:gd name="connsiteY20924" fmla="*/ 1706907 h 5873374"/>
              <a:gd name="connsiteX20925" fmla="*/ 4594181 w 5252311"/>
              <a:gd name="connsiteY20925" fmla="*/ 1709764 h 5873374"/>
              <a:gd name="connsiteX20926" fmla="*/ 4610005 w 5252311"/>
              <a:gd name="connsiteY20926" fmla="*/ 1695401 h 5873374"/>
              <a:gd name="connsiteX20927" fmla="*/ 4624175 w 5252311"/>
              <a:gd name="connsiteY20927" fmla="*/ 1686241 h 5873374"/>
              <a:gd name="connsiteX20928" fmla="*/ 4616040 w 5252311"/>
              <a:gd name="connsiteY20928" fmla="*/ 1697879 h 5873374"/>
              <a:gd name="connsiteX20929" fmla="*/ 4607589 w 5252311"/>
              <a:gd name="connsiteY20929" fmla="*/ 1717265 h 5873374"/>
              <a:gd name="connsiteX20930" fmla="*/ 4605429 w 5252311"/>
              <a:gd name="connsiteY20930" fmla="*/ 1730555 h 5873374"/>
              <a:gd name="connsiteX20931" fmla="*/ 4592974 w 5252311"/>
              <a:gd name="connsiteY20931" fmla="*/ 1734307 h 5873374"/>
              <a:gd name="connsiteX20932" fmla="*/ 4587699 w 5252311"/>
              <a:gd name="connsiteY20932" fmla="*/ 1733794 h 5873374"/>
              <a:gd name="connsiteX20933" fmla="*/ 4582807 w 5252311"/>
              <a:gd name="connsiteY20933" fmla="*/ 1737486 h 5873374"/>
              <a:gd name="connsiteX20934" fmla="*/ 4579756 w 5252311"/>
              <a:gd name="connsiteY20934" fmla="*/ 1723309 h 5873374"/>
              <a:gd name="connsiteX20935" fmla="*/ 4570670 w 5252311"/>
              <a:gd name="connsiteY20935" fmla="*/ 1715930 h 5873374"/>
              <a:gd name="connsiteX20936" fmla="*/ 4570225 w 5252311"/>
              <a:gd name="connsiteY20936" fmla="*/ 1729983 h 5873374"/>
              <a:gd name="connsiteX20937" fmla="*/ 4570162 w 5252311"/>
              <a:gd name="connsiteY20937" fmla="*/ 1736975 h 5873374"/>
              <a:gd name="connsiteX20938" fmla="*/ 4566666 w 5252311"/>
              <a:gd name="connsiteY20938" fmla="*/ 1731385 h 5873374"/>
              <a:gd name="connsiteX20939" fmla="*/ 4559740 w 5252311"/>
              <a:gd name="connsiteY20939" fmla="*/ 1729474 h 5873374"/>
              <a:gd name="connsiteX20940" fmla="*/ 4555611 w 5252311"/>
              <a:gd name="connsiteY20940" fmla="*/ 1746953 h 5873374"/>
              <a:gd name="connsiteX20941" fmla="*/ 4558914 w 5252311"/>
              <a:gd name="connsiteY20941" fmla="*/ 1752548 h 5873374"/>
              <a:gd name="connsiteX20942" fmla="*/ 4562663 w 5252311"/>
              <a:gd name="connsiteY20942" fmla="*/ 1755665 h 5873374"/>
              <a:gd name="connsiteX20943" fmla="*/ 4563743 w 5252311"/>
              <a:gd name="connsiteY20943" fmla="*/ 1761705 h 5873374"/>
              <a:gd name="connsiteX20944" fmla="*/ 4553450 w 5252311"/>
              <a:gd name="connsiteY20944" fmla="*/ 1767297 h 5873374"/>
              <a:gd name="connsiteX20945" fmla="*/ 4547603 w 5252311"/>
              <a:gd name="connsiteY20945" fmla="*/ 1749880 h 5873374"/>
              <a:gd name="connsiteX20946" fmla="*/ 4546777 w 5252311"/>
              <a:gd name="connsiteY20946" fmla="*/ 1737931 h 5873374"/>
              <a:gd name="connsiteX20947" fmla="*/ 4541821 w 5252311"/>
              <a:gd name="connsiteY20947" fmla="*/ 1749180 h 5873374"/>
              <a:gd name="connsiteX20948" fmla="*/ 4534132 w 5252311"/>
              <a:gd name="connsiteY20948" fmla="*/ 1758591 h 5873374"/>
              <a:gd name="connsiteX20949" fmla="*/ 4508587 w 5252311"/>
              <a:gd name="connsiteY20949" fmla="*/ 1785413 h 5873374"/>
              <a:gd name="connsiteX20950" fmla="*/ 4523456 w 5252311"/>
              <a:gd name="connsiteY20950" fmla="*/ 1775753 h 5873374"/>
              <a:gd name="connsiteX20951" fmla="*/ 4538008 w 5252311"/>
              <a:gd name="connsiteY20951" fmla="*/ 1763994 h 5873374"/>
              <a:gd name="connsiteX20952" fmla="*/ 4541122 w 5252311"/>
              <a:gd name="connsiteY20952" fmla="*/ 1770603 h 5873374"/>
              <a:gd name="connsiteX20953" fmla="*/ 4541439 w 5252311"/>
              <a:gd name="connsiteY20953" fmla="*/ 1781473 h 5873374"/>
              <a:gd name="connsiteX20954" fmla="*/ 4538008 w 5252311"/>
              <a:gd name="connsiteY20954" fmla="*/ 1783444 h 5873374"/>
              <a:gd name="connsiteX20955" fmla="*/ 4524918 w 5252311"/>
              <a:gd name="connsiteY20955" fmla="*/ 1791389 h 5873374"/>
              <a:gd name="connsiteX20956" fmla="*/ 4522376 w 5252311"/>
              <a:gd name="connsiteY20956" fmla="*/ 1803979 h 5873374"/>
              <a:gd name="connsiteX20957" fmla="*/ 4513734 w 5252311"/>
              <a:gd name="connsiteY20957" fmla="*/ 1810333 h 5873374"/>
              <a:gd name="connsiteX20958" fmla="*/ 4499373 w 5252311"/>
              <a:gd name="connsiteY20958" fmla="*/ 1818534 h 5873374"/>
              <a:gd name="connsiteX20959" fmla="*/ 4495815 w 5252311"/>
              <a:gd name="connsiteY20959" fmla="*/ 1829151 h 5873374"/>
              <a:gd name="connsiteX20960" fmla="*/ 4497848 w 5252311"/>
              <a:gd name="connsiteY20960" fmla="*/ 1836974 h 5873374"/>
              <a:gd name="connsiteX20961" fmla="*/ 4491494 w 5252311"/>
              <a:gd name="connsiteY20961" fmla="*/ 1843076 h 5873374"/>
              <a:gd name="connsiteX20962" fmla="*/ 4477525 w 5252311"/>
              <a:gd name="connsiteY20962" fmla="*/ 1837151 h 5873374"/>
              <a:gd name="connsiteX20963" fmla="*/ 4481352 w 5252311"/>
              <a:gd name="connsiteY20963" fmla="*/ 1833101 h 5873374"/>
              <a:gd name="connsiteX20964" fmla="*/ 4497848 w 5252311"/>
              <a:gd name="connsiteY20964" fmla="*/ 1808744 h 5873374"/>
              <a:gd name="connsiteX20965" fmla="*/ 4485838 w 5252311"/>
              <a:gd name="connsiteY20965" fmla="*/ 1811221 h 5873374"/>
              <a:gd name="connsiteX20966" fmla="*/ 4477896 w 5252311"/>
              <a:gd name="connsiteY20966" fmla="*/ 1826610 h 5873374"/>
              <a:gd name="connsiteX20967" fmla="*/ 4477515 w 5252311"/>
              <a:gd name="connsiteY20967" fmla="*/ 1837149 h 5873374"/>
              <a:gd name="connsiteX20968" fmla="*/ 4476052 w 5252311"/>
              <a:gd name="connsiteY20968" fmla="*/ 1836530 h 5873374"/>
              <a:gd name="connsiteX20969" fmla="*/ 4464424 w 5252311"/>
              <a:gd name="connsiteY20969" fmla="*/ 1842438 h 5873374"/>
              <a:gd name="connsiteX20970" fmla="*/ 4467728 w 5252311"/>
              <a:gd name="connsiteY20970" fmla="*/ 1847463 h 5873374"/>
              <a:gd name="connsiteX20971" fmla="*/ 4471160 w 5252311"/>
              <a:gd name="connsiteY20971" fmla="*/ 1848989 h 5873374"/>
              <a:gd name="connsiteX20972" fmla="*/ 4476370 w 5252311"/>
              <a:gd name="connsiteY20972" fmla="*/ 1850767 h 5873374"/>
              <a:gd name="connsiteX20973" fmla="*/ 4481517 w 5252311"/>
              <a:gd name="connsiteY20973" fmla="*/ 1854644 h 5873374"/>
              <a:gd name="connsiteX20974" fmla="*/ 4464233 w 5252311"/>
              <a:gd name="connsiteY20974" fmla="*/ 1856364 h 5873374"/>
              <a:gd name="connsiteX20975" fmla="*/ 4445234 w 5252311"/>
              <a:gd name="connsiteY20975" fmla="*/ 1866723 h 5873374"/>
              <a:gd name="connsiteX20976" fmla="*/ 4431253 w 5252311"/>
              <a:gd name="connsiteY20976" fmla="*/ 1883949 h 5873374"/>
              <a:gd name="connsiteX20977" fmla="*/ 4420769 w 5252311"/>
              <a:gd name="connsiteY20977" fmla="*/ 1898000 h 5873374"/>
              <a:gd name="connsiteX20978" fmla="*/ 4397321 w 5252311"/>
              <a:gd name="connsiteY20978" fmla="*/ 1922288 h 5873374"/>
              <a:gd name="connsiteX20979" fmla="*/ 4383659 w 5252311"/>
              <a:gd name="connsiteY20979" fmla="*/ 1923177 h 5873374"/>
              <a:gd name="connsiteX20980" fmla="*/ 4372475 w 5252311"/>
              <a:gd name="connsiteY20980" fmla="*/ 1927499 h 5873374"/>
              <a:gd name="connsiteX20981" fmla="*/ 4358559 w 5252311"/>
              <a:gd name="connsiteY20981" fmla="*/ 1952426 h 5873374"/>
              <a:gd name="connsiteX20982" fmla="*/ 4362181 w 5252311"/>
              <a:gd name="connsiteY20982" fmla="*/ 1949435 h 5873374"/>
              <a:gd name="connsiteX20983" fmla="*/ 4370950 w 5252311"/>
              <a:gd name="connsiteY20983" fmla="*/ 1943779 h 5873374"/>
              <a:gd name="connsiteX20984" fmla="*/ 4363643 w 5252311"/>
              <a:gd name="connsiteY20984" fmla="*/ 1957195 h 5873374"/>
              <a:gd name="connsiteX20985" fmla="*/ 4354365 w 5252311"/>
              <a:gd name="connsiteY20985" fmla="*/ 1970926 h 5873374"/>
              <a:gd name="connsiteX20986" fmla="*/ 4349154 w 5252311"/>
              <a:gd name="connsiteY20986" fmla="*/ 1978302 h 5873374"/>
              <a:gd name="connsiteX20987" fmla="*/ 4341402 w 5252311"/>
              <a:gd name="connsiteY20987" fmla="*/ 1994000 h 5873374"/>
              <a:gd name="connsiteX20988" fmla="*/ 4333523 w 5252311"/>
              <a:gd name="connsiteY20988" fmla="*/ 2003540 h 5873374"/>
              <a:gd name="connsiteX20989" fmla="*/ 4330283 w 5252311"/>
              <a:gd name="connsiteY20989" fmla="*/ 1996735 h 5873374"/>
              <a:gd name="connsiteX20990" fmla="*/ 4328948 w 5252311"/>
              <a:gd name="connsiteY20990" fmla="*/ 1989995 h 5873374"/>
              <a:gd name="connsiteX20991" fmla="*/ 4328884 w 5252311"/>
              <a:gd name="connsiteY20991" fmla="*/ 1981921 h 5873374"/>
              <a:gd name="connsiteX20992" fmla="*/ 4330663 w 5252311"/>
              <a:gd name="connsiteY20992" fmla="*/ 1971242 h 5873374"/>
              <a:gd name="connsiteX20993" fmla="*/ 4333967 w 5252311"/>
              <a:gd name="connsiteY20993" fmla="*/ 1953444 h 5873374"/>
              <a:gd name="connsiteX20994" fmla="*/ 4337335 w 5252311"/>
              <a:gd name="connsiteY20994" fmla="*/ 1933735 h 5873374"/>
              <a:gd name="connsiteX20995" fmla="*/ 4331807 w 5252311"/>
              <a:gd name="connsiteY20995" fmla="*/ 1936148 h 5873374"/>
              <a:gd name="connsiteX20996" fmla="*/ 4314840 w 5252311"/>
              <a:gd name="connsiteY20996" fmla="*/ 1954333 h 5873374"/>
              <a:gd name="connsiteX20997" fmla="*/ 4301815 w 5252311"/>
              <a:gd name="connsiteY20997" fmla="*/ 1969843 h 5873374"/>
              <a:gd name="connsiteX20998" fmla="*/ 4298192 w 5252311"/>
              <a:gd name="connsiteY20998" fmla="*/ 1978302 h 5873374"/>
              <a:gd name="connsiteX20999" fmla="*/ 4297429 w 5252311"/>
              <a:gd name="connsiteY20999" fmla="*/ 1988088 h 5873374"/>
              <a:gd name="connsiteX21000" fmla="*/ 4270995 w 5252311"/>
              <a:gd name="connsiteY21000" fmla="*/ 2034940 h 5873374"/>
              <a:gd name="connsiteX21001" fmla="*/ 4255045 w 5252311"/>
              <a:gd name="connsiteY21001" fmla="*/ 2055604 h 5873374"/>
              <a:gd name="connsiteX21002" fmla="*/ 4249200 w 5252311"/>
              <a:gd name="connsiteY21002" fmla="*/ 2062599 h 5873374"/>
              <a:gd name="connsiteX21003" fmla="*/ 4245704 w 5252311"/>
              <a:gd name="connsiteY21003" fmla="*/ 2066156 h 5873374"/>
              <a:gd name="connsiteX21004" fmla="*/ 4253520 w 5252311"/>
              <a:gd name="connsiteY21004" fmla="*/ 2068192 h 5873374"/>
              <a:gd name="connsiteX21005" fmla="*/ 4257016 w 5252311"/>
              <a:gd name="connsiteY21005" fmla="*/ 2068509 h 5873374"/>
              <a:gd name="connsiteX21006" fmla="*/ 4252440 w 5252311"/>
              <a:gd name="connsiteY21006" fmla="*/ 2073787 h 5873374"/>
              <a:gd name="connsiteX21007" fmla="*/ 4259493 w 5252311"/>
              <a:gd name="connsiteY21007" fmla="*/ 2073530 h 5873374"/>
              <a:gd name="connsiteX21008" fmla="*/ 4266483 w 5252311"/>
              <a:gd name="connsiteY21008" fmla="*/ 2075186 h 5873374"/>
              <a:gd name="connsiteX21009" fmla="*/ 4262734 w 5252311"/>
              <a:gd name="connsiteY21009" fmla="*/ 2082436 h 5873374"/>
              <a:gd name="connsiteX21010" fmla="*/ 4258858 w 5252311"/>
              <a:gd name="connsiteY21010" fmla="*/ 2092161 h 5873374"/>
              <a:gd name="connsiteX21011" fmla="*/ 4273028 w 5252311"/>
              <a:gd name="connsiteY21011" fmla="*/ 2084600 h 5873374"/>
              <a:gd name="connsiteX21012" fmla="*/ 4287453 w 5252311"/>
              <a:gd name="connsiteY21012" fmla="*/ 2073723 h 5873374"/>
              <a:gd name="connsiteX21013" fmla="*/ 4280210 w 5252311"/>
              <a:gd name="connsiteY21013" fmla="*/ 2084851 h 5873374"/>
              <a:gd name="connsiteX21014" fmla="*/ 4272711 w 5252311"/>
              <a:gd name="connsiteY21014" fmla="*/ 2098644 h 5873374"/>
              <a:gd name="connsiteX21015" fmla="*/ 4256761 w 5252311"/>
              <a:gd name="connsiteY21015" fmla="*/ 2101569 h 5873374"/>
              <a:gd name="connsiteX21016" fmla="*/ 4249898 w 5252311"/>
              <a:gd name="connsiteY21016" fmla="*/ 2099218 h 5873374"/>
              <a:gd name="connsiteX21017" fmla="*/ 4237318 w 5252311"/>
              <a:gd name="connsiteY21017" fmla="*/ 2093306 h 5873374"/>
              <a:gd name="connsiteX21018" fmla="*/ 4229310 w 5252311"/>
              <a:gd name="connsiteY21018" fmla="*/ 2085800 h 5873374"/>
              <a:gd name="connsiteX21019" fmla="*/ 4237699 w 5252311"/>
              <a:gd name="connsiteY21019" fmla="*/ 2087329 h 5873374"/>
              <a:gd name="connsiteX21020" fmla="*/ 4247801 w 5252311"/>
              <a:gd name="connsiteY21020" fmla="*/ 2084533 h 5873374"/>
              <a:gd name="connsiteX21021" fmla="*/ 4243861 w 5252311"/>
              <a:gd name="connsiteY21021" fmla="*/ 2082117 h 5873374"/>
              <a:gd name="connsiteX21022" fmla="*/ 4240875 w 5252311"/>
              <a:gd name="connsiteY21022" fmla="*/ 2077603 h 5873374"/>
              <a:gd name="connsiteX21023" fmla="*/ 4236744 w 5252311"/>
              <a:gd name="connsiteY21023" fmla="*/ 2076078 h 5873374"/>
              <a:gd name="connsiteX21024" fmla="*/ 4216728 w 5252311"/>
              <a:gd name="connsiteY21024" fmla="*/ 2096928 h 5873374"/>
              <a:gd name="connsiteX21025" fmla="*/ 4226260 w 5252311"/>
              <a:gd name="connsiteY21025" fmla="*/ 2097820 h 5873374"/>
              <a:gd name="connsiteX21026" fmla="*/ 4228738 w 5252311"/>
              <a:gd name="connsiteY21026" fmla="*/ 2101755 h 5873374"/>
              <a:gd name="connsiteX21027" fmla="*/ 4225370 w 5252311"/>
              <a:gd name="connsiteY21027" fmla="*/ 2107228 h 5873374"/>
              <a:gd name="connsiteX21028" fmla="*/ 4224290 w 5252311"/>
              <a:gd name="connsiteY21028" fmla="*/ 2117969 h 5873374"/>
              <a:gd name="connsiteX21029" fmla="*/ 4218000 w 5252311"/>
              <a:gd name="connsiteY21029" fmla="*/ 2124773 h 5873374"/>
              <a:gd name="connsiteX21030" fmla="*/ 4207641 w 5252311"/>
              <a:gd name="connsiteY21030" fmla="*/ 2122993 h 5873374"/>
              <a:gd name="connsiteX21031" fmla="*/ 4186799 w 5252311"/>
              <a:gd name="connsiteY21031" fmla="*/ 2121532 h 5873374"/>
              <a:gd name="connsiteX21032" fmla="*/ 4176060 w 5252311"/>
              <a:gd name="connsiteY21032" fmla="*/ 2136282 h 5873374"/>
              <a:gd name="connsiteX21033" fmla="*/ 4174852 w 5252311"/>
              <a:gd name="connsiteY21033" fmla="*/ 2144861 h 5873374"/>
              <a:gd name="connsiteX21034" fmla="*/ 4163033 w 5252311"/>
              <a:gd name="connsiteY21034" fmla="*/ 2160438 h 5873374"/>
              <a:gd name="connsiteX21035" fmla="*/ 4145495 w 5252311"/>
              <a:gd name="connsiteY21035" fmla="*/ 2169276 h 5873374"/>
              <a:gd name="connsiteX21036" fmla="*/ 4141555 w 5252311"/>
              <a:gd name="connsiteY21036" fmla="*/ 2170545 h 5873374"/>
              <a:gd name="connsiteX21037" fmla="*/ 4136027 w 5252311"/>
              <a:gd name="connsiteY21037" fmla="*/ 2181802 h 5873374"/>
              <a:gd name="connsiteX21038" fmla="*/ 4132468 w 5252311"/>
              <a:gd name="connsiteY21038" fmla="*/ 2192033 h 5873374"/>
              <a:gd name="connsiteX21039" fmla="*/ 4125606 w 5252311"/>
              <a:gd name="connsiteY21039" fmla="*/ 2207801 h 5873374"/>
              <a:gd name="connsiteX21040" fmla="*/ 4116201 w 5252311"/>
              <a:gd name="connsiteY21040" fmla="*/ 2225916 h 5873374"/>
              <a:gd name="connsiteX21041" fmla="*/ 4125796 w 5252311"/>
              <a:gd name="connsiteY21041" fmla="*/ 2222929 h 5873374"/>
              <a:gd name="connsiteX21042" fmla="*/ 4137298 w 5252311"/>
              <a:gd name="connsiteY21042" fmla="*/ 2215938 h 5873374"/>
              <a:gd name="connsiteX21043" fmla="*/ 4143271 w 5252311"/>
              <a:gd name="connsiteY21043" fmla="*/ 2211044 h 5873374"/>
              <a:gd name="connsiteX21044" fmla="*/ 4159538 w 5252311"/>
              <a:gd name="connsiteY21044" fmla="*/ 2188537 h 5873374"/>
              <a:gd name="connsiteX21045" fmla="*/ 4164431 w 5252311"/>
              <a:gd name="connsiteY21045" fmla="*/ 2178938 h 5873374"/>
              <a:gd name="connsiteX21046" fmla="*/ 4172692 w 5252311"/>
              <a:gd name="connsiteY21046" fmla="*/ 2168894 h 5873374"/>
              <a:gd name="connsiteX21047" fmla="*/ 4186799 w 5252311"/>
              <a:gd name="connsiteY21047" fmla="*/ 2161646 h 5873374"/>
              <a:gd name="connsiteX21048" fmla="*/ 4190866 w 5252311"/>
              <a:gd name="connsiteY21048" fmla="*/ 2169914 h 5873374"/>
              <a:gd name="connsiteX21049" fmla="*/ 4188260 w 5252311"/>
              <a:gd name="connsiteY21049" fmla="*/ 2175058 h 5873374"/>
              <a:gd name="connsiteX21050" fmla="*/ 4192581 w 5252311"/>
              <a:gd name="connsiteY21050" fmla="*/ 2176651 h 5873374"/>
              <a:gd name="connsiteX21051" fmla="*/ 4180889 w 5252311"/>
              <a:gd name="connsiteY21051" fmla="*/ 2180211 h 5873374"/>
              <a:gd name="connsiteX21052" fmla="*/ 4179936 w 5252311"/>
              <a:gd name="connsiteY21052" fmla="*/ 2183007 h 5873374"/>
              <a:gd name="connsiteX21053" fmla="*/ 4172628 w 5252311"/>
              <a:gd name="connsiteY21053" fmla="*/ 2194896 h 5873374"/>
              <a:gd name="connsiteX21054" fmla="*/ 4163351 w 5252311"/>
              <a:gd name="connsiteY21054" fmla="*/ 2208817 h 5873374"/>
              <a:gd name="connsiteX21055" fmla="*/ 4154455 w 5252311"/>
              <a:gd name="connsiteY21055" fmla="*/ 2216062 h 5873374"/>
              <a:gd name="connsiteX21056" fmla="*/ 4147528 w 5252311"/>
              <a:gd name="connsiteY21056" fmla="*/ 2222675 h 5873374"/>
              <a:gd name="connsiteX21057" fmla="*/ 4138060 w 5252311"/>
              <a:gd name="connsiteY21057" fmla="*/ 2237614 h 5873374"/>
              <a:gd name="connsiteX21058" fmla="*/ 4126686 w 5252311"/>
              <a:gd name="connsiteY21058" fmla="*/ 2250708 h 5873374"/>
              <a:gd name="connsiteX21059" fmla="*/ 4120204 w 5252311"/>
              <a:gd name="connsiteY21059" fmla="*/ 2260501 h 5873374"/>
              <a:gd name="connsiteX21060" fmla="*/ 4109910 w 5252311"/>
              <a:gd name="connsiteY21060" fmla="*/ 2273849 h 5873374"/>
              <a:gd name="connsiteX21061" fmla="*/ 4101713 w 5252311"/>
              <a:gd name="connsiteY21061" fmla="*/ 2281606 h 5873374"/>
              <a:gd name="connsiteX21062" fmla="*/ 4103429 w 5252311"/>
              <a:gd name="connsiteY21062" fmla="*/ 2264823 h 5873374"/>
              <a:gd name="connsiteX21063" fmla="*/ 4110101 w 5252311"/>
              <a:gd name="connsiteY21063" fmla="*/ 2233421 h 5873374"/>
              <a:gd name="connsiteX21064" fmla="*/ 4104826 w 5252311"/>
              <a:gd name="connsiteY21064" fmla="*/ 2238505 h 5873374"/>
              <a:gd name="connsiteX21065" fmla="*/ 4099171 w 5252311"/>
              <a:gd name="connsiteY21065" fmla="*/ 2243591 h 5873374"/>
              <a:gd name="connsiteX21066" fmla="*/ 4097964 w 5252311"/>
              <a:gd name="connsiteY21066" fmla="*/ 2238121 h 5873374"/>
              <a:gd name="connsiteX21067" fmla="*/ 4092817 w 5252311"/>
              <a:gd name="connsiteY21067" fmla="*/ 2230560 h 5873374"/>
              <a:gd name="connsiteX21068" fmla="*/ 4085445 w 5252311"/>
              <a:gd name="connsiteY21068" fmla="*/ 2226237 h 5873374"/>
              <a:gd name="connsiteX21069" fmla="*/ 4100124 w 5252311"/>
              <a:gd name="connsiteY21069" fmla="*/ 2207988 h 5873374"/>
              <a:gd name="connsiteX21070" fmla="*/ 4114930 w 5252311"/>
              <a:gd name="connsiteY21070" fmla="*/ 2186758 h 5873374"/>
              <a:gd name="connsiteX21071" fmla="*/ 4120967 w 5252311"/>
              <a:gd name="connsiteY21071" fmla="*/ 2179762 h 5873374"/>
              <a:gd name="connsiteX21072" fmla="*/ 4124779 w 5252311"/>
              <a:gd name="connsiteY21072" fmla="*/ 2175693 h 5873374"/>
              <a:gd name="connsiteX21073" fmla="*/ 4140729 w 5252311"/>
              <a:gd name="connsiteY21073" fmla="*/ 2157643 h 5873374"/>
              <a:gd name="connsiteX21074" fmla="*/ 4158839 w 5252311"/>
              <a:gd name="connsiteY21074" fmla="*/ 2138250 h 5873374"/>
              <a:gd name="connsiteX21075" fmla="*/ 4186417 w 5252311"/>
              <a:gd name="connsiteY21075" fmla="*/ 2113904 h 5873374"/>
              <a:gd name="connsiteX21076" fmla="*/ 4196394 w 5252311"/>
              <a:gd name="connsiteY21076" fmla="*/ 2100614 h 5873374"/>
              <a:gd name="connsiteX21077" fmla="*/ 4224925 w 5252311"/>
              <a:gd name="connsiteY21077" fmla="*/ 2068955 h 5873374"/>
              <a:gd name="connsiteX21078" fmla="*/ 4228230 w 5252311"/>
              <a:gd name="connsiteY21078" fmla="*/ 2065715 h 5873374"/>
              <a:gd name="connsiteX21079" fmla="*/ 4252376 w 5252311"/>
              <a:gd name="connsiteY21079" fmla="*/ 2039328 h 5873374"/>
              <a:gd name="connsiteX21080" fmla="*/ 4271314 w 5252311"/>
              <a:gd name="connsiteY21080" fmla="*/ 2015045 h 5873374"/>
              <a:gd name="connsiteX21081" fmla="*/ 4262544 w 5252311"/>
              <a:gd name="connsiteY21081" fmla="*/ 2004873 h 5873374"/>
              <a:gd name="connsiteX21082" fmla="*/ 4252376 w 5252311"/>
              <a:gd name="connsiteY21082" fmla="*/ 1999150 h 5873374"/>
              <a:gd name="connsiteX21083" fmla="*/ 4235855 w 5252311"/>
              <a:gd name="connsiteY21083" fmla="*/ 2019239 h 5873374"/>
              <a:gd name="connsiteX21084" fmla="*/ 4231661 w 5252311"/>
              <a:gd name="connsiteY21084" fmla="*/ 2038564 h 5873374"/>
              <a:gd name="connsiteX21085" fmla="*/ 4223147 w 5252311"/>
              <a:gd name="connsiteY21085" fmla="*/ 2054776 h 5873374"/>
              <a:gd name="connsiteX21086" fmla="*/ 4217364 w 5252311"/>
              <a:gd name="connsiteY21086" fmla="*/ 2059293 h 5873374"/>
              <a:gd name="connsiteX21087" fmla="*/ 4213298 w 5252311"/>
              <a:gd name="connsiteY21087" fmla="*/ 2063550 h 5873374"/>
              <a:gd name="connsiteX21088" fmla="*/ 4177648 w 5252311"/>
              <a:gd name="connsiteY21088" fmla="*/ 2094004 h 5873374"/>
              <a:gd name="connsiteX21089" fmla="*/ 4163796 w 5252311"/>
              <a:gd name="connsiteY21089" fmla="*/ 2109194 h 5873374"/>
              <a:gd name="connsiteX21090" fmla="*/ 4166210 w 5252311"/>
              <a:gd name="connsiteY21090" fmla="*/ 2119496 h 5873374"/>
              <a:gd name="connsiteX21091" fmla="*/ 4164050 w 5252311"/>
              <a:gd name="connsiteY21091" fmla="*/ 2120325 h 5873374"/>
              <a:gd name="connsiteX21092" fmla="*/ 4159093 w 5252311"/>
              <a:gd name="connsiteY21092" fmla="*/ 2115746 h 5873374"/>
              <a:gd name="connsiteX21093" fmla="*/ 4156170 w 5252311"/>
              <a:gd name="connsiteY21093" fmla="*/ 2119879 h 5873374"/>
              <a:gd name="connsiteX21094" fmla="*/ 4134946 w 5252311"/>
              <a:gd name="connsiteY21094" fmla="*/ 2154271 h 5873374"/>
              <a:gd name="connsiteX21095" fmla="*/ 4110736 w 5252311"/>
              <a:gd name="connsiteY21095" fmla="*/ 2185039 h 5873374"/>
              <a:gd name="connsiteX21096" fmla="*/ 4103238 w 5252311"/>
              <a:gd name="connsiteY21096" fmla="*/ 2193560 h 5873374"/>
              <a:gd name="connsiteX21097" fmla="*/ 4091800 w 5252311"/>
              <a:gd name="connsiteY21097" fmla="*/ 2203667 h 5873374"/>
              <a:gd name="connsiteX21098" fmla="*/ 4078265 w 5252311"/>
              <a:gd name="connsiteY21098" fmla="*/ 2214603 h 5873374"/>
              <a:gd name="connsiteX21099" fmla="*/ 4067526 w 5252311"/>
              <a:gd name="connsiteY21099" fmla="*/ 2220387 h 5873374"/>
              <a:gd name="connsiteX21100" fmla="*/ 4067081 w 5252311"/>
              <a:gd name="connsiteY21100" fmla="*/ 2223695 h 5873374"/>
              <a:gd name="connsiteX21101" fmla="*/ 4071466 w 5252311"/>
              <a:gd name="connsiteY21101" fmla="*/ 2224390 h 5873374"/>
              <a:gd name="connsiteX21102" fmla="*/ 4062442 w 5252311"/>
              <a:gd name="connsiteY21102" fmla="*/ 2231766 h 5873374"/>
              <a:gd name="connsiteX21103" fmla="*/ 4057168 w 5252311"/>
              <a:gd name="connsiteY21103" fmla="*/ 2240856 h 5873374"/>
              <a:gd name="connsiteX21104" fmla="*/ 4065937 w 5252311"/>
              <a:gd name="connsiteY21104" fmla="*/ 2245943 h 5873374"/>
              <a:gd name="connsiteX21105" fmla="*/ 4064285 w 5252311"/>
              <a:gd name="connsiteY21105" fmla="*/ 2254653 h 5873374"/>
              <a:gd name="connsiteX21106" fmla="*/ 4056024 w 5252311"/>
              <a:gd name="connsiteY21106" fmla="*/ 2256434 h 5873374"/>
              <a:gd name="connsiteX21107" fmla="*/ 4052784 w 5252311"/>
              <a:gd name="connsiteY21107" fmla="*/ 2245435 h 5873374"/>
              <a:gd name="connsiteX21108" fmla="*/ 4047637 w 5252311"/>
              <a:gd name="connsiteY21108" fmla="*/ 2252299 h 5873374"/>
              <a:gd name="connsiteX21109" fmla="*/ 4040202 w 5252311"/>
              <a:gd name="connsiteY21109" fmla="*/ 2259039 h 5873374"/>
              <a:gd name="connsiteX21110" fmla="*/ 4034546 w 5252311"/>
              <a:gd name="connsiteY21110" fmla="*/ 2274613 h 5873374"/>
              <a:gd name="connsiteX21111" fmla="*/ 4030098 w 5252311"/>
              <a:gd name="connsiteY21111" fmla="*/ 2290251 h 5873374"/>
              <a:gd name="connsiteX21112" fmla="*/ 4028764 w 5252311"/>
              <a:gd name="connsiteY21112" fmla="*/ 2284215 h 5873374"/>
              <a:gd name="connsiteX21113" fmla="*/ 4023807 w 5252311"/>
              <a:gd name="connsiteY21113" fmla="*/ 2284531 h 5873374"/>
              <a:gd name="connsiteX21114" fmla="*/ 4016246 w 5252311"/>
              <a:gd name="connsiteY21114" fmla="*/ 2287583 h 5873374"/>
              <a:gd name="connsiteX21115" fmla="*/ 4009192 w 5252311"/>
              <a:gd name="connsiteY21115" fmla="*/ 2302458 h 5873374"/>
              <a:gd name="connsiteX21116" fmla="*/ 4015038 w 5252311"/>
              <a:gd name="connsiteY21116" fmla="*/ 2304747 h 5873374"/>
              <a:gd name="connsiteX21117" fmla="*/ 4014848 w 5252311"/>
              <a:gd name="connsiteY21117" fmla="*/ 2309638 h 5873374"/>
              <a:gd name="connsiteX21118" fmla="*/ 4008303 w 5252311"/>
              <a:gd name="connsiteY21118" fmla="*/ 2320448 h 5873374"/>
              <a:gd name="connsiteX21119" fmla="*/ 4004617 w 5252311"/>
              <a:gd name="connsiteY21119" fmla="*/ 2324326 h 5873374"/>
              <a:gd name="connsiteX21120" fmla="*/ 4000932 w 5252311"/>
              <a:gd name="connsiteY21120" fmla="*/ 2329281 h 5873374"/>
              <a:gd name="connsiteX21121" fmla="*/ 3991718 w 5252311"/>
              <a:gd name="connsiteY21121" fmla="*/ 2340918 h 5873374"/>
              <a:gd name="connsiteX21122" fmla="*/ 3982567 w 5252311"/>
              <a:gd name="connsiteY21122" fmla="*/ 2351657 h 5873374"/>
              <a:gd name="connsiteX21123" fmla="*/ 3977293 w 5252311"/>
              <a:gd name="connsiteY21123" fmla="*/ 2351277 h 5873374"/>
              <a:gd name="connsiteX21124" fmla="*/ 3974434 w 5252311"/>
              <a:gd name="connsiteY21124" fmla="*/ 2340089 h 5873374"/>
              <a:gd name="connsiteX21125" fmla="*/ 3962233 w 5252311"/>
              <a:gd name="connsiteY21125" fmla="*/ 2339836 h 5873374"/>
              <a:gd name="connsiteX21126" fmla="*/ 3963758 w 5252311"/>
              <a:gd name="connsiteY21126" fmla="*/ 2355668 h 5873374"/>
              <a:gd name="connsiteX21127" fmla="*/ 3963695 w 5252311"/>
              <a:gd name="connsiteY21127" fmla="*/ 2360432 h 5873374"/>
              <a:gd name="connsiteX21128" fmla="*/ 3960899 w 5252311"/>
              <a:gd name="connsiteY21128" fmla="*/ 2377408 h 5873374"/>
              <a:gd name="connsiteX21129" fmla="*/ 3984792 w 5252311"/>
              <a:gd name="connsiteY21129" fmla="*/ 2357701 h 5873374"/>
              <a:gd name="connsiteX21130" fmla="*/ 3993560 w 5252311"/>
              <a:gd name="connsiteY21130" fmla="*/ 2348544 h 5873374"/>
              <a:gd name="connsiteX21131" fmla="*/ 3991590 w 5252311"/>
              <a:gd name="connsiteY21131" fmla="*/ 2365012 h 5873374"/>
              <a:gd name="connsiteX21132" fmla="*/ 3936752 w 5252311"/>
              <a:gd name="connsiteY21132" fmla="*/ 2424893 h 5873374"/>
              <a:gd name="connsiteX21133" fmla="*/ 3927411 w 5252311"/>
              <a:gd name="connsiteY21133" fmla="*/ 2435957 h 5873374"/>
              <a:gd name="connsiteX21134" fmla="*/ 3915846 w 5252311"/>
              <a:gd name="connsiteY21134" fmla="*/ 2449242 h 5873374"/>
              <a:gd name="connsiteX21135" fmla="*/ 3904789 w 5252311"/>
              <a:gd name="connsiteY21135" fmla="*/ 2463290 h 5873374"/>
              <a:gd name="connsiteX21136" fmla="*/ 3874161 w 5252311"/>
              <a:gd name="connsiteY21136" fmla="*/ 2503471 h 5873374"/>
              <a:gd name="connsiteX21137" fmla="*/ 3894559 w 5252311"/>
              <a:gd name="connsiteY21137" fmla="*/ 2488850 h 5873374"/>
              <a:gd name="connsiteX21138" fmla="*/ 3914257 w 5252311"/>
              <a:gd name="connsiteY21138" fmla="*/ 2473593 h 5873374"/>
              <a:gd name="connsiteX21139" fmla="*/ 3900341 w 5252311"/>
              <a:gd name="connsiteY21139" fmla="*/ 2499718 h 5873374"/>
              <a:gd name="connsiteX21140" fmla="*/ 3874161 w 5252311"/>
              <a:gd name="connsiteY21140" fmla="*/ 2533607 h 5873374"/>
              <a:gd name="connsiteX21141" fmla="*/ 3882803 w 5252311"/>
              <a:gd name="connsiteY21141" fmla="*/ 2537806 h 5873374"/>
              <a:gd name="connsiteX21142" fmla="*/ 3882167 w 5252311"/>
              <a:gd name="connsiteY21142" fmla="*/ 2546385 h 5873374"/>
              <a:gd name="connsiteX21143" fmla="*/ 3876575 w 5252311"/>
              <a:gd name="connsiteY21143" fmla="*/ 2553063 h 5873374"/>
              <a:gd name="connsiteX21144" fmla="*/ 3866218 w 5252311"/>
              <a:gd name="connsiteY21144" fmla="*/ 2578683 h 5873374"/>
              <a:gd name="connsiteX21145" fmla="*/ 3858974 w 5252311"/>
              <a:gd name="connsiteY21145" fmla="*/ 2565589 h 5873374"/>
              <a:gd name="connsiteX21146" fmla="*/ 3855288 w 5252311"/>
              <a:gd name="connsiteY21146" fmla="*/ 2550201 h 5873374"/>
              <a:gd name="connsiteX21147" fmla="*/ 3857195 w 5252311"/>
              <a:gd name="connsiteY21147" fmla="*/ 2540410 h 5873374"/>
              <a:gd name="connsiteX21148" fmla="*/ 3859736 w 5252311"/>
              <a:gd name="connsiteY21148" fmla="*/ 2527505 h 5873374"/>
              <a:gd name="connsiteX21149" fmla="*/ 3861452 w 5252311"/>
              <a:gd name="connsiteY21149" fmla="*/ 2522992 h 5873374"/>
              <a:gd name="connsiteX21150" fmla="*/ 3869014 w 5252311"/>
              <a:gd name="connsiteY21150" fmla="*/ 2517648 h 5873374"/>
              <a:gd name="connsiteX21151" fmla="*/ 3858465 w 5252311"/>
              <a:gd name="connsiteY21151" fmla="*/ 2516887 h 5873374"/>
              <a:gd name="connsiteX21152" fmla="*/ 3842706 w 5252311"/>
              <a:gd name="connsiteY21152" fmla="*/ 2524770 h 5873374"/>
              <a:gd name="connsiteX21153" fmla="*/ 3862342 w 5252311"/>
              <a:gd name="connsiteY21153" fmla="*/ 2490372 h 5873374"/>
              <a:gd name="connsiteX21154" fmla="*/ 3866090 w 5252311"/>
              <a:gd name="connsiteY21154" fmla="*/ 2475056 h 5873374"/>
              <a:gd name="connsiteX21155" fmla="*/ 3868251 w 5252311"/>
              <a:gd name="connsiteY21155" fmla="*/ 2464055 h 5873374"/>
              <a:gd name="connsiteX21156" fmla="*/ 3871746 w 5252311"/>
              <a:gd name="connsiteY21156" fmla="*/ 2454200 h 5873374"/>
              <a:gd name="connsiteX21157" fmla="*/ 3873271 w 5252311"/>
              <a:gd name="connsiteY21157" fmla="*/ 2451466 h 5873374"/>
              <a:gd name="connsiteX21158" fmla="*/ 3880833 w 5252311"/>
              <a:gd name="connsiteY21158" fmla="*/ 2446128 h 5873374"/>
              <a:gd name="connsiteX21159" fmla="*/ 3879816 w 5252311"/>
              <a:gd name="connsiteY21159" fmla="*/ 2440407 h 5873374"/>
              <a:gd name="connsiteX21160" fmla="*/ 3885916 w 5252311"/>
              <a:gd name="connsiteY21160" fmla="*/ 2409448 h 5873374"/>
              <a:gd name="connsiteX21161" fmla="*/ 3887568 w 5252311"/>
              <a:gd name="connsiteY21161" fmla="*/ 2399912 h 5873374"/>
              <a:gd name="connsiteX21162" fmla="*/ 3864565 w 5252311"/>
              <a:gd name="connsiteY21162" fmla="*/ 2414980 h 5873374"/>
              <a:gd name="connsiteX21163" fmla="*/ 3865646 w 5252311"/>
              <a:gd name="connsiteY21163" fmla="*/ 2419049 h 5873374"/>
              <a:gd name="connsiteX21164" fmla="*/ 3865582 w 5252311"/>
              <a:gd name="connsiteY21164" fmla="*/ 2425913 h 5873374"/>
              <a:gd name="connsiteX21165" fmla="*/ 3861325 w 5252311"/>
              <a:gd name="connsiteY21165" fmla="*/ 2438438 h 5873374"/>
              <a:gd name="connsiteX21166" fmla="*/ 3851221 w 5252311"/>
              <a:gd name="connsiteY21166" fmla="*/ 2453883 h 5873374"/>
              <a:gd name="connsiteX21167" fmla="*/ 3852874 w 5252311"/>
              <a:gd name="connsiteY21167" fmla="*/ 2446761 h 5873374"/>
              <a:gd name="connsiteX21168" fmla="*/ 3851285 w 5252311"/>
              <a:gd name="connsiteY21168" fmla="*/ 2441933 h 5873374"/>
              <a:gd name="connsiteX21169" fmla="*/ 3845566 w 5252311"/>
              <a:gd name="connsiteY21169" fmla="*/ 2445239 h 5873374"/>
              <a:gd name="connsiteX21170" fmla="*/ 3840165 w 5252311"/>
              <a:gd name="connsiteY21170" fmla="*/ 2448545 h 5873374"/>
              <a:gd name="connsiteX21171" fmla="*/ 3831078 w 5252311"/>
              <a:gd name="connsiteY21171" fmla="*/ 2457001 h 5873374"/>
              <a:gd name="connsiteX21172" fmla="*/ 3823770 w 5252311"/>
              <a:gd name="connsiteY21172" fmla="*/ 2465516 h 5873374"/>
              <a:gd name="connsiteX21173" fmla="*/ 3820084 w 5252311"/>
              <a:gd name="connsiteY21173" fmla="*/ 2469585 h 5873374"/>
              <a:gd name="connsiteX21174" fmla="*/ 3806486 w 5252311"/>
              <a:gd name="connsiteY21174" fmla="*/ 2485668 h 5873374"/>
              <a:gd name="connsiteX21175" fmla="*/ 3770520 w 5252311"/>
              <a:gd name="connsiteY21175" fmla="*/ 2533097 h 5873374"/>
              <a:gd name="connsiteX21176" fmla="*/ 3768550 w 5252311"/>
              <a:gd name="connsiteY21176" fmla="*/ 2545304 h 5873374"/>
              <a:gd name="connsiteX21177" fmla="*/ 3761306 w 5252311"/>
              <a:gd name="connsiteY21177" fmla="*/ 2545750 h 5873374"/>
              <a:gd name="connsiteX21178" fmla="*/ 3744721 w 5252311"/>
              <a:gd name="connsiteY21178" fmla="*/ 2556944 h 5873374"/>
              <a:gd name="connsiteX21179" fmla="*/ 3729915 w 5252311"/>
              <a:gd name="connsiteY21179" fmla="*/ 2572199 h 5873374"/>
              <a:gd name="connsiteX21180" fmla="*/ 3724768 w 5252311"/>
              <a:gd name="connsiteY21180" fmla="*/ 2579063 h 5873374"/>
              <a:gd name="connsiteX21181" fmla="*/ 3714538 w 5252311"/>
              <a:gd name="connsiteY21181" fmla="*/ 2595213 h 5873374"/>
              <a:gd name="connsiteX21182" fmla="*/ 3704497 w 5252311"/>
              <a:gd name="connsiteY21182" fmla="*/ 2606278 h 5873374"/>
              <a:gd name="connsiteX21183" fmla="*/ 3713902 w 5252311"/>
              <a:gd name="connsiteY21183" fmla="*/ 2604306 h 5873374"/>
              <a:gd name="connsiteX21184" fmla="*/ 3721083 w 5252311"/>
              <a:gd name="connsiteY21184" fmla="*/ 2609837 h 5873374"/>
              <a:gd name="connsiteX21185" fmla="*/ 3723370 w 5252311"/>
              <a:gd name="connsiteY21185" fmla="*/ 2614859 h 5873374"/>
              <a:gd name="connsiteX21186" fmla="*/ 3726293 w 5252311"/>
              <a:gd name="connsiteY21186" fmla="*/ 2620582 h 5873374"/>
              <a:gd name="connsiteX21187" fmla="*/ 3732966 w 5252311"/>
              <a:gd name="connsiteY21187" fmla="*/ 2630312 h 5873374"/>
              <a:gd name="connsiteX21188" fmla="*/ 3738875 w 5252311"/>
              <a:gd name="connsiteY21188" fmla="*/ 2637049 h 5873374"/>
              <a:gd name="connsiteX21189" fmla="*/ 3736460 w 5252311"/>
              <a:gd name="connsiteY21189" fmla="*/ 2645757 h 5873374"/>
              <a:gd name="connsiteX21190" fmla="*/ 3731504 w 5252311"/>
              <a:gd name="connsiteY21190" fmla="*/ 2647349 h 5873374"/>
              <a:gd name="connsiteX21191" fmla="*/ 3716190 w 5252311"/>
              <a:gd name="connsiteY21191" fmla="*/ 2657712 h 5873374"/>
              <a:gd name="connsiteX21192" fmla="*/ 3700113 w 5252311"/>
              <a:gd name="connsiteY21192" fmla="*/ 2675386 h 5873374"/>
              <a:gd name="connsiteX21193" fmla="*/ 3685815 w 5252311"/>
              <a:gd name="connsiteY21193" fmla="*/ 2696746 h 5873374"/>
              <a:gd name="connsiteX21194" fmla="*/ 3694712 w 5252311"/>
              <a:gd name="connsiteY21194" fmla="*/ 2692803 h 5873374"/>
              <a:gd name="connsiteX21195" fmla="*/ 3686260 w 5252311"/>
              <a:gd name="connsiteY21195" fmla="*/ 2712264 h 5873374"/>
              <a:gd name="connsiteX21196" fmla="*/ 3677491 w 5252311"/>
              <a:gd name="connsiteY21196" fmla="*/ 2720967 h 5873374"/>
              <a:gd name="connsiteX21197" fmla="*/ 3653154 w 5252311"/>
              <a:gd name="connsiteY21197" fmla="*/ 2742585 h 5873374"/>
              <a:gd name="connsiteX21198" fmla="*/ 3659254 w 5252311"/>
              <a:gd name="connsiteY21198" fmla="*/ 2730503 h 5873374"/>
              <a:gd name="connsiteX21199" fmla="*/ 3660080 w 5252311"/>
              <a:gd name="connsiteY21199" fmla="*/ 2716135 h 5873374"/>
              <a:gd name="connsiteX21200" fmla="*/ 3658619 w 5252311"/>
              <a:gd name="connsiteY21200" fmla="*/ 2704502 h 5873374"/>
              <a:gd name="connsiteX21201" fmla="*/ 3655378 w 5252311"/>
              <a:gd name="connsiteY21201" fmla="*/ 2696109 h 5873374"/>
              <a:gd name="connsiteX21202" fmla="*/ 3646609 w 5252311"/>
              <a:gd name="connsiteY21202" fmla="*/ 2700181 h 5873374"/>
              <a:gd name="connsiteX21203" fmla="*/ 3642923 w 5252311"/>
              <a:gd name="connsiteY21203" fmla="*/ 2704951 h 5873374"/>
              <a:gd name="connsiteX21204" fmla="*/ 3639174 w 5252311"/>
              <a:gd name="connsiteY21204" fmla="*/ 2711689 h 5873374"/>
              <a:gd name="connsiteX21205" fmla="*/ 3630913 w 5252311"/>
              <a:gd name="connsiteY21205" fmla="*/ 2722435 h 5873374"/>
              <a:gd name="connsiteX21206" fmla="*/ 3612676 w 5252311"/>
              <a:gd name="connsiteY21206" fmla="*/ 2736866 h 5873374"/>
              <a:gd name="connsiteX21207" fmla="*/ 3606830 w 5252311"/>
              <a:gd name="connsiteY21207" fmla="*/ 2738768 h 5873374"/>
              <a:gd name="connsiteX21208" fmla="*/ 3618459 w 5252311"/>
              <a:gd name="connsiteY21208" fmla="*/ 2722688 h 5873374"/>
              <a:gd name="connsiteX21209" fmla="*/ 3620746 w 5252311"/>
              <a:gd name="connsiteY21209" fmla="*/ 2707683 h 5873374"/>
              <a:gd name="connsiteX21210" fmla="*/ 3615726 w 5252311"/>
              <a:gd name="connsiteY21210" fmla="*/ 2700117 h 5873374"/>
              <a:gd name="connsiteX21211" fmla="*/ 3607974 w 5252311"/>
              <a:gd name="connsiteY21211" fmla="*/ 2710223 h 5873374"/>
              <a:gd name="connsiteX21212" fmla="*/ 3591389 w 5252311"/>
              <a:gd name="connsiteY21212" fmla="*/ 2721543 h 5873374"/>
              <a:gd name="connsiteX21213" fmla="*/ 3587131 w 5252311"/>
              <a:gd name="connsiteY21213" fmla="*/ 2717345 h 5873374"/>
              <a:gd name="connsiteX21214" fmla="*/ 3595328 w 5252311"/>
              <a:gd name="connsiteY21214" fmla="*/ 2709018 h 5873374"/>
              <a:gd name="connsiteX21215" fmla="*/ 3594820 w 5252311"/>
              <a:gd name="connsiteY21215" fmla="*/ 2704247 h 5873374"/>
              <a:gd name="connsiteX21216" fmla="*/ 3613883 w 5252311"/>
              <a:gd name="connsiteY21216" fmla="*/ 2667690 h 5873374"/>
              <a:gd name="connsiteX21217" fmla="*/ 3646736 w 5252311"/>
              <a:gd name="connsiteY21217" fmla="*/ 2648873 h 5873374"/>
              <a:gd name="connsiteX21218" fmla="*/ 3659063 w 5252311"/>
              <a:gd name="connsiteY21218" fmla="*/ 2647538 h 5873374"/>
              <a:gd name="connsiteX21219" fmla="*/ 3662749 w 5252311"/>
              <a:gd name="connsiteY21219" fmla="*/ 2642387 h 5873374"/>
              <a:gd name="connsiteX21220" fmla="*/ 3666434 w 5252311"/>
              <a:gd name="connsiteY21220" fmla="*/ 2637240 h 5873374"/>
              <a:gd name="connsiteX21221" fmla="*/ 3669929 w 5252311"/>
              <a:gd name="connsiteY21221" fmla="*/ 2632091 h 5873374"/>
              <a:gd name="connsiteX21222" fmla="*/ 3687849 w 5252311"/>
              <a:gd name="connsiteY21222" fmla="*/ 2612378 h 5873374"/>
              <a:gd name="connsiteX21223" fmla="*/ 3699668 w 5252311"/>
              <a:gd name="connsiteY21223" fmla="*/ 2587011 h 5873374"/>
              <a:gd name="connsiteX21224" fmla="*/ 3705959 w 5252311"/>
              <a:gd name="connsiteY21224" fmla="*/ 2574170 h 5873374"/>
              <a:gd name="connsiteX21225" fmla="*/ 3715681 w 5252311"/>
              <a:gd name="connsiteY21225" fmla="*/ 2573404 h 5873374"/>
              <a:gd name="connsiteX21226" fmla="*/ 3724641 w 5252311"/>
              <a:gd name="connsiteY21226" fmla="*/ 2567434 h 5873374"/>
              <a:gd name="connsiteX21227" fmla="*/ 3736143 w 5252311"/>
              <a:gd name="connsiteY21227" fmla="*/ 2549565 h 5873374"/>
              <a:gd name="connsiteX21228" fmla="*/ 3740273 w 5252311"/>
              <a:gd name="connsiteY21228" fmla="*/ 2541489 h 5873374"/>
              <a:gd name="connsiteX21229" fmla="*/ 3742942 w 5252311"/>
              <a:gd name="connsiteY21229" fmla="*/ 2535641 h 5873374"/>
              <a:gd name="connsiteX21230" fmla="*/ 3754570 w 5252311"/>
              <a:gd name="connsiteY21230" fmla="*/ 2519872 h 5873374"/>
              <a:gd name="connsiteX21231" fmla="*/ 3768169 w 5252311"/>
              <a:gd name="connsiteY21231" fmla="*/ 2503662 h 5873374"/>
              <a:gd name="connsiteX21232" fmla="*/ 3796637 w 5252311"/>
              <a:gd name="connsiteY21232" fmla="*/ 2473272 h 5873374"/>
              <a:gd name="connsiteX21233" fmla="*/ 3835399 w 5252311"/>
              <a:gd name="connsiteY21233" fmla="*/ 2431316 h 5873374"/>
              <a:gd name="connsiteX21234" fmla="*/ 3853826 w 5252311"/>
              <a:gd name="connsiteY21234" fmla="*/ 2407541 h 5873374"/>
              <a:gd name="connsiteX21235" fmla="*/ 3861261 w 5252311"/>
              <a:gd name="connsiteY21235" fmla="*/ 2395717 h 5873374"/>
              <a:gd name="connsiteX21236" fmla="*/ 3879943 w 5252311"/>
              <a:gd name="connsiteY21236" fmla="*/ 2383511 h 5873374"/>
              <a:gd name="connsiteX21237" fmla="*/ 3883883 w 5252311"/>
              <a:gd name="connsiteY21237" fmla="*/ 2388470 h 5873374"/>
              <a:gd name="connsiteX21238" fmla="*/ 3901040 w 5252311"/>
              <a:gd name="connsiteY21238" fmla="*/ 2392281 h 5873374"/>
              <a:gd name="connsiteX21239" fmla="*/ 3913812 w 5252311"/>
              <a:gd name="connsiteY21239" fmla="*/ 2378681 h 5873374"/>
              <a:gd name="connsiteX21240" fmla="*/ 3920294 w 5252311"/>
              <a:gd name="connsiteY21240" fmla="*/ 2363482 h 5873374"/>
              <a:gd name="connsiteX21241" fmla="*/ 3935989 w 5252311"/>
              <a:gd name="connsiteY21241" fmla="*/ 2339900 h 5873374"/>
              <a:gd name="connsiteX21242" fmla="*/ 3940692 w 5252311"/>
              <a:gd name="connsiteY21242" fmla="*/ 2336784 h 5873374"/>
              <a:gd name="connsiteX21243" fmla="*/ 3928872 w 5252311"/>
              <a:gd name="connsiteY21243" fmla="*/ 2334243 h 5873374"/>
              <a:gd name="connsiteX21244" fmla="*/ 3915274 w 5252311"/>
              <a:gd name="connsiteY21244" fmla="*/ 2327758 h 5873374"/>
              <a:gd name="connsiteX21245" fmla="*/ 3928110 w 5252311"/>
              <a:gd name="connsiteY21245" fmla="*/ 2307036 h 5873374"/>
              <a:gd name="connsiteX21246" fmla="*/ 3932876 w 5252311"/>
              <a:gd name="connsiteY21246" fmla="*/ 2292097 h 5873374"/>
              <a:gd name="connsiteX21247" fmla="*/ 3936943 w 5252311"/>
              <a:gd name="connsiteY21247" fmla="*/ 2285740 h 5873374"/>
              <a:gd name="connsiteX21248" fmla="*/ 3938785 w 5252311"/>
              <a:gd name="connsiteY21248" fmla="*/ 2273723 h 5873374"/>
              <a:gd name="connsiteX21249" fmla="*/ 3927284 w 5252311"/>
              <a:gd name="connsiteY21249" fmla="*/ 2281414 h 5873374"/>
              <a:gd name="connsiteX21250" fmla="*/ 3918833 w 5252311"/>
              <a:gd name="connsiteY21250" fmla="*/ 2291651 h 5873374"/>
              <a:gd name="connsiteX21251" fmla="*/ 3907013 w 5252311"/>
              <a:gd name="connsiteY21251" fmla="*/ 2312311 h 5873374"/>
              <a:gd name="connsiteX21252" fmla="*/ 3889920 w 5252311"/>
              <a:gd name="connsiteY21252" fmla="*/ 2329281 h 5873374"/>
              <a:gd name="connsiteX21253" fmla="*/ 3879943 w 5252311"/>
              <a:gd name="connsiteY21253" fmla="*/ 2318034 h 5873374"/>
              <a:gd name="connsiteX21254" fmla="*/ 3885535 w 5252311"/>
              <a:gd name="connsiteY21254" fmla="*/ 2308941 h 5873374"/>
              <a:gd name="connsiteX21255" fmla="*/ 3893605 w 5252311"/>
              <a:gd name="connsiteY21255" fmla="*/ 2303794 h 5873374"/>
              <a:gd name="connsiteX21256" fmla="*/ 3884773 w 5252311"/>
              <a:gd name="connsiteY21256" fmla="*/ 2292032 h 5873374"/>
              <a:gd name="connsiteX21257" fmla="*/ 3883883 w 5252311"/>
              <a:gd name="connsiteY21257" fmla="*/ 2288221 h 5873374"/>
              <a:gd name="connsiteX21258" fmla="*/ 3885408 w 5252311"/>
              <a:gd name="connsiteY21258" fmla="*/ 2275883 h 5873374"/>
              <a:gd name="connsiteX21259" fmla="*/ 3874034 w 5252311"/>
              <a:gd name="connsiteY21259" fmla="*/ 2260945 h 5873374"/>
              <a:gd name="connsiteX21260" fmla="*/ 3884709 w 5252311"/>
              <a:gd name="connsiteY21260" fmla="*/ 2257131 h 5873374"/>
              <a:gd name="connsiteX21261" fmla="*/ 3892334 w 5252311"/>
              <a:gd name="connsiteY21261" fmla="*/ 2233866 h 5873374"/>
              <a:gd name="connsiteX21262" fmla="*/ 3888585 w 5252311"/>
              <a:gd name="connsiteY21262" fmla="*/ 2231766 h 5873374"/>
              <a:gd name="connsiteX21263" fmla="*/ 3882803 w 5252311"/>
              <a:gd name="connsiteY21263" fmla="*/ 2235963 h 5873374"/>
              <a:gd name="connsiteX21264" fmla="*/ 3872191 w 5252311"/>
              <a:gd name="connsiteY21264" fmla="*/ 2247025 h 5873374"/>
              <a:gd name="connsiteX21265" fmla="*/ 3859418 w 5252311"/>
              <a:gd name="connsiteY21265" fmla="*/ 2264631 h 5873374"/>
              <a:gd name="connsiteX21266" fmla="*/ 3854970 w 5252311"/>
              <a:gd name="connsiteY21266" fmla="*/ 2280652 h 5873374"/>
              <a:gd name="connsiteX21267" fmla="*/ 3860372 w 5252311"/>
              <a:gd name="connsiteY21267" fmla="*/ 2277346 h 5873374"/>
              <a:gd name="connsiteX21268" fmla="*/ 3867489 w 5252311"/>
              <a:gd name="connsiteY21268" fmla="*/ 2274104 h 5873374"/>
              <a:gd name="connsiteX21269" fmla="*/ 3861071 w 5252311"/>
              <a:gd name="connsiteY21269" fmla="*/ 2305506 h 5873374"/>
              <a:gd name="connsiteX21270" fmla="*/ 3862596 w 5252311"/>
              <a:gd name="connsiteY21270" fmla="*/ 2323120 h 5873374"/>
              <a:gd name="connsiteX21271" fmla="*/ 3858402 w 5252311"/>
              <a:gd name="connsiteY21271" fmla="*/ 2337358 h 5873374"/>
              <a:gd name="connsiteX21272" fmla="*/ 3848044 w 5252311"/>
              <a:gd name="connsiteY21272" fmla="*/ 2341744 h 5873374"/>
              <a:gd name="connsiteX21273" fmla="*/ 3848425 w 5252311"/>
              <a:gd name="connsiteY21273" fmla="*/ 2330490 h 5873374"/>
              <a:gd name="connsiteX21274" fmla="*/ 3839275 w 5252311"/>
              <a:gd name="connsiteY21274" fmla="*/ 2336148 h 5873374"/>
              <a:gd name="connsiteX21275" fmla="*/ 3833111 w 5252311"/>
              <a:gd name="connsiteY21275" fmla="*/ 2350957 h 5873374"/>
              <a:gd name="connsiteX21276" fmla="*/ 3833365 w 5252311"/>
              <a:gd name="connsiteY21276" fmla="*/ 2365966 h 5873374"/>
              <a:gd name="connsiteX21277" fmla="*/ 3822309 w 5252311"/>
              <a:gd name="connsiteY21277" fmla="*/ 2377852 h 5873374"/>
              <a:gd name="connsiteX21278" fmla="*/ 3811125 w 5252311"/>
              <a:gd name="connsiteY21278" fmla="*/ 2381156 h 5873374"/>
              <a:gd name="connsiteX21279" fmla="*/ 3803944 w 5252311"/>
              <a:gd name="connsiteY21279" fmla="*/ 2380904 h 5873374"/>
              <a:gd name="connsiteX21280" fmla="*/ 3791236 w 5252311"/>
              <a:gd name="connsiteY21280" fmla="*/ 2382366 h 5873374"/>
              <a:gd name="connsiteX21281" fmla="*/ 3780878 w 5252311"/>
              <a:gd name="connsiteY21281" fmla="*/ 2386879 h 5873374"/>
              <a:gd name="connsiteX21282" fmla="*/ 3775159 w 5252311"/>
              <a:gd name="connsiteY21282" fmla="*/ 2393681 h 5873374"/>
              <a:gd name="connsiteX21283" fmla="*/ 3771727 w 5252311"/>
              <a:gd name="connsiteY21283" fmla="*/ 2397051 h 5873374"/>
              <a:gd name="connsiteX21284" fmla="*/ 3768042 w 5252311"/>
              <a:gd name="connsiteY21284" fmla="*/ 2402705 h 5873374"/>
              <a:gd name="connsiteX21285" fmla="*/ 3763975 w 5252311"/>
              <a:gd name="connsiteY21285" fmla="*/ 2409256 h 5873374"/>
              <a:gd name="connsiteX21286" fmla="*/ 3750821 w 5252311"/>
              <a:gd name="connsiteY21286" fmla="*/ 2428074 h 5873374"/>
              <a:gd name="connsiteX21287" fmla="*/ 3741544 w 5252311"/>
              <a:gd name="connsiteY21287" fmla="*/ 2446825 h 5873374"/>
              <a:gd name="connsiteX21288" fmla="*/ 3739574 w 5252311"/>
              <a:gd name="connsiteY21288" fmla="*/ 2453628 h 5873374"/>
              <a:gd name="connsiteX21289" fmla="*/ 3723179 w 5252311"/>
              <a:gd name="connsiteY21289" fmla="*/ 2459922 h 5873374"/>
              <a:gd name="connsiteX21290" fmla="*/ 3710725 w 5252311"/>
              <a:gd name="connsiteY21290" fmla="*/ 2468632 h 5873374"/>
              <a:gd name="connsiteX21291" fmla="*/ 3707548 w 5252311"/>
              <a:gd name="connsiteY21291" fmla="*/ 2474295 h 5873374"/>
              <a:gd name="connsiteX21292" fmla="*/ 3713839 w 5252311"/>
              <a:gd name="connsiteY21292" fmla="*/ 2474607 h 5873374"/>
              <a:gd name="connsiteX21293" fmla="*/ 3728581 w 5252311"/>
              <a:gd name="connsiteY21293" fmla="*/ 2474487 h 5873374"/>
              <a:gd name="connsiteX21294" fmla="*/ 3723116 w 5252311"/>
              <a:gd name="connsiteY21294" fmla="*/ 2479569 h 5873374"/>
              <a:gd name="connsiteX21295" fmla="*/ 3714029 w 5252311"/>
              <a:gd name="connsiteY21295" fmla="*/ 2488026 h 5873374"/>
              <a:gd name="connsiteX21296" fmla="*/ 3706531 w 5252311"/>
              <a:gd name="connsiteY21296" fmla="*/ 2496543 h 5873374"/>
              <a:gd name="connsiteX21297" fmla="*/ 3700304 w 5252311"/>
              <a:gd name="connsiteY21297" fmla="*/ 2502647 h 5873374"/>
              <a:gd name="connsiteX21298" fmla="*/ 3670629 w 5252311"/>
              <a:gd name="connsiteY21298" fmla="*/ 2522992 h 5873374"/>
              <a:gd name="connsiteX21299" fmla="*/ 3665354 w 5252311"/>
              <a:gd name="connsiteY21299" fmla="*/ 2523309 h 5873374"/>
              <a:gd name="connsiteX21300" fmla="*/ 3653662 w 5252311"/>
              <a:gd name="connsiteY21300" fmla="*/ 2521338 h 5873374"/>
              <a:gd name="connsiteX21301" fmla="*/ 3642605 w 5252311"/>
              <a:gd name="connsiteY21301" fmla="*/ 2520572 h 5873374"/>
              <a:gd name="connsiteX21302" fmla="*/ 3645465 w 5252311"/>
              <a:gd name="connsiteY21302" fmla="*/ 2528267 h 5873374"/>
              <a:gd name="connsiteX21303" fmla="*/ 3646799 w 5252311"/>
              <a:gd name="connsiteY21303" fmla="*/ 2542827 h 5873374"/>
              <a:gd name="connsiteX21304" fmla="*/ 3646863 w 5252311"/>
              <a:gd name="connsiteY21304" fmla="*/ 2548423 h 5873374"/>
              <a:gd name="connsiteX21305" fmla="*/ 3635425 w 5252311"/>
              <a:gd name="connsiteY21305" fmla="*/ 2573724 h 5873374"/>
              <a:gd name="connsiteX21306" fmla="*/ 3618967 w 5252311"/>
              <a:gd name="connsiteY21306" fmla="*/ 2591589 h 5873374"/>
              <a:gd name="connsiteX21307" fmla="*/ 3603589 w 5252311"/>
              <a:gd name="connsiteY21307" fmla="*/ 2603477 h 5873374"/>
              <a:gd name="connsiteX21308" fmla="*/ 3594121 w 5252311"/>
              <a:gd name="connsiteY21308" fmla="*/ 2606278 h 5873374"/>
              <a:gd name="connsiteX21309" fmla="*/ 3600793 w 5252311"/>
              <a:gd name="connsiteY21309" fmla="*/ 2587520 h 5873374"/>
              <a:gd name="connsiteX21310" fmla="*/ 3599459 w 5252311"/>
              <a:gd name="connsiteY21310" fmla="*/ 2584850 h 5873374"/>
              <a:gd name="connsiteX21311" fmla="*/ 3607592 w 5252311"/>
              <a:gd name="connsiteY21311" fmla="*/ 2582436 h 5873374"/>
              <a:gd name="connsiteX21312" fmla="*/ 3609689 w 5252311"/>
              <a:gd name="connsiteY21312" fmla="*/ 2572135 h 5873374"/>
              <a:gd name="connsiteX21313" fmla="*/ 3574041 w 5252311"/>
              <a:gd name="connsiteY21313" fmla="*/ 2589363 h 5873374"/>
              <a:gd name="connsiteX21314" fmla="*/ 3564764 w 5252311"/>
              <a:gd name="connsiteY21314" fmla="*/ 2600619 h 5873374"/>
              <a:gd name="connsiteX21315" fmla="*/ 3560824 w 5252311"/>
              <a:gd name="connsiteY21315" fmla="*/ 2608377 h 5873374"/>
              <a:gd name="connsiteX21316" fmla="*/ 3551737 w 5252311"/>
              <a:gd name="connsiteY21316" fmla="*/ 2622617 h 5873374"/>
              <a:gd name="connsiteX21317" fmla="*/ 3543603 w 5252311"/>
              <a:gd name="connsiteY21317" fmla="*/ 2633360 h 5873374"/>
              <a:gd name="connsiteX21318" fmla="*/ 3537249 w 5252311"/>
              <a:gd name="connsiteY21318" fmla="*/ 2639972 h 5873374"/>
              <a:gd name="connsiteX21319" fmla="*/ 3541507 w 5252311"/>
              <a:gd name="connsiteY21319" fmla="*/ 2643468 h 5873374"/>
              <a:gd name="connsiteX21320" fmla="*/ 3551610 w 5252311"/>
              <a:gd name="connsiteY21320" fmla="*/ 2635586 h 5873374"/>
              <a:gd name="connsiteX21321" fmla="*/ 3556566 w 5252311"/>
              <a:gd name="connsiteY21321" fmla="*/ 2624332 h 5873374"/>
              <a:gd name="connsiteX21322" fmla="*/ 3561332 w 5252311"/>
              <a:gd name="connsiteY21322" fmla="*/ 2643660 h 5873374"/>
              <a:gd name="connsiteX21323" fmla="*/ 3561840 w 5252311"/>
              <a:gd name="connsiteY21323" fmla="*/ 2663368 h 5873374"/>
              <a:gd name="connsiteX21324" fmla="*/ 3561523 w 5252311"/>
              <a:gd name="connsiteY21324" fmla="*/ 2673925 h 5873374"/>
              <a:gd name="connsiteX21325" fmla="*/ 3547225 w 5252311"/>
              <a:gd name="connsiteY21325" fmla="*/ 2680406 h 5873374"/>
              <a:gd name="connsiteX21326" fmla="*/ 3548877 w 5252311"/>
              <a:gd name="connsiteY21326" fmla="*/ 2676973 h 5873374"/>
              <a:gd name="connsiteX21327" fmla="*/ 3552754 w 5252311"/>
              <a:gd name="connsiteY21327" fmla="*/ 2671823 h 5873374"/>
              <a:gd name="connsiteX21328" fmla="*/ 3551165 w 5252311"/>
              <a:gd name="connsiteY21328" fmla="*/ 2666486 h 5873374"/>
              <a:gd name="connsiteX21329" fmla="*/ 3524159 w 5252311"/>
              <a:gd name="connsiteY21329" fmla="*/ 2679200 h 5873374"/>
              <a:gd name="connsiteX21330" fmla="*/ 3504841 w 5252311"/>
              <a:gd name="connsiteY21330" fmla="*/ 2703995 h 5873374"/>
              <a:gd name="connsiteX21331" fmla="*/ 3497788 w 5252311"/>
              <a:gd name="connsiteY21331" fmla="*/ 2709147 h 5873374"/>
              <a:gd name="connsiteX21332" fmla="*/ 3490290 w 5252311"/>
              <a:gd name="connsiteY21332" fmla="*/ 2721543 h 5873374"/>
              <a:gd name="connsiteX21333" fmla="*/ 3469320 w 5252311"/>
              <a:gd name="connsiteY21333" fmla="*/ 2744305 h 5873374"/>
              <a:gd name="connsiteX21334" fmla="*/ 3432210 w 5252311"/>
              <a:gd name="connsiteY21334" fmla="*/ 2779398 h 5873374"/>
              <a:gd name="connsiteX21335" fmla="*/ 3430177 w 5252311"/>
              <a:gd name="connsiteY21335" fmla="*/ 2782259 h 5873374"/>
              <a:gd name="connsiteX21336" fmla="*/ 3413020 w 5252311"/>
              <a:gd name="connsiteY21336" fmla="*/ 2804516 h 5873374"/>
              <a:gd name="connsiteX21337" fmla="*/ 3406411 w 5252311"/>
              <a:gd name="connsiteY21337" fmla="*/ 2822884 h 5873374"/>
              <a:gd name="connsiteX21338" fmla="*/ 3410160 w 5252311"/>
              <a:gd name="connsiteY21338" fmla="*/ 2826700 h 5873374"/>
              <a:gd name="connsiteX21339" fmla="*/ 3403107 w 5252311"/>
              <a:gd name="connsiteY21339" fmla="*/ 2827970 h 5873374"/>
              <a:gd name="connsiteX21340" fmla="*/ 3373432 w 5252311"/>
              <a:gd name="connsiteY21340" fmla="*/ 2852638 h 5873374"/>
              <a:gd name="connsiteX21341" fmla="*/ 3367268 w 5252311"/>
              <a:gd name="connsiteY21341" fmla="*/ 2859122 h 5873374"/>
              <a:gd name="connsiteX21342" fmla="*/ 3363010 w 5252311"/>
              <a:gd name="connsiteY21342" fmla="*/ 2870504 h 5873374"/>
              <a:gd name="connsiteX21343" fmla="*/ 3371716 w 5252311"/>
              <a:gd name="connsiteY21343" fmla="*/ 2867641 h 5873374"/>
              <a:gd name="connsiteX21344" fmla="*/ 3387729 w 5252311"/>
              <a:gd name="connsiteY21344" fmla="*/ 2866814 h 5873374"/>
              <a:gd name="connsiteX21345" fmla="*/ 3382074 w 5252311"/>
              <a:gd name="connsiteY21345" fmla="*/ 2872728 h 5873374"/>
              <a:gd name="connsiteX21346" fmla="*/ 3362693 w 5252311"/>
              <a:gd name="connsiteY21346" fmla="*/ 2875209 h 5873374"/>
              <a:gd name="connsiteX21347" fmla="*/ 3348713 w 5252311"/>
              <a:gd name="connsiteY21347" fmla="*/ 2877875 h 5873374"/>
              <a:gd name="connsiteX21348" fmla="*/ 3344456 w 5252311"/>
              <a:gd name="connsiteY21348" fmla="*/ 2884548 h 5873374"/>
              <a:gd name="connsiteX21349" fmla="*/ 3344011 w 5252311"/>
              <a:gd name="connsiteY21349" fmla="*/ 2892816 h 5873374"/>
              <a:gd name="connsiteX21350" fmla="*/ 3348014 w 5252311"/>
              <a:gd name="connsiteY21350" fmla="*/ 2893642 h 5873374"/>
              <a:gd name="connsiteX21351" fmla="*/ 3352081 w 5252311"/>
              <a:gd name="connsiteY21351" fmla="*/ 2887666 h 5873374"/>
              <a:gd name="connsiteX21352" fmla="*/ 3353796 w 5252311"/>
              <a:gd name="connsiteY21352" fmla="*/ 2884230 h 5873374"/>
              <a:gd name="connsiteX21353" fmla="*/ 3355830 w 5252311"/>
              <a:gd name="connsiteY21353" fmla="*/ 2880802 h 5873374"/>
              <a:gd name="connsiteX21354" fmla="*/ 3357228 w 5252311"/>
              <a:gd name="connsiteY21354" fmla="*/ 2892816 h 5873374"/>
              <a:gd name="connsiteX21355" fmla="*/ 3364218 w 5252311"/>
              <a:gd name="connsiteY21355" fmla="*/ 2907815 h 5873374"/>
              <a:gd name="connsiteX21356" fmla="*/ 3362629 w 5252311"/>
              <a:gd name="connsiteY21356" fmla="*/ 2902662 h 5873374"/>
              <a:gd name="connsiteX21357" fmla="*/ 3378134 w 5252311"/>
              <a:gd name="connsiteY21357" fmla="*/ 2890908 h 5873374"/>
              <a:gd name="connsiteX21358" fmla="*/ 3379532 w 5252311"/>
              <a:gd name="connsiteY21358" fmla="*/ 2895861 h 5873374"/>
              <a:gd name="connsiteX21359" fmla="*/ 3373178 w 5252311"/>
              <a:gd name="connsiteY21359" fmla="*/ 2911822 h 5873374"/>
              <a:gd name="connsiteX21360" fmla="*/ 3368730 w 5252311"/>
              <a:gd name="connsiteY21360" fmla="*/ 2927330 h 5873374"/>
              <a:gd name="connsiteX21361" fmla="*/ 3346870 w 5252311"/>
              <a:gd name="connsiteY21361" fmla="*/ 2929619 h 5873374"/>
              <a:gd name="connsiteX21362" fmla="*/ 3343502 w 5252311"/>
              <a:gd name="connsiteY21362" fmla="*/ 2926000 h 5873374"/>
              <a:gd name="connsiteX21363" fmla="*/ 3342740 w 5252311"/>
              <a:gd name="connsiteY21363" fmla="*/ 2956129 h 5873374"/>
              <a:gd name="connsiteX21364" fmla="*/ 3351954 w 5252311"/>
              <a:gd name="connsiteY21364" fmla="*/ 2953907 h 5873374"/>
              <a:gd name="connsiteX21365" fmla="*/ 3353352 w 5252311"/>
              <a:gd name="connsiteY21365" fmla="*/ 2956956 h 5873374"/>
              <a:gd name="connsiteX21366" fmla="*/ 3331683 w 5252311"/>
              <a:gd name="connsiteY21366" fmla="*/ 2952317 h 5873374"/>
              <a:gd name="connsiteX21367" fmla="*/ 3329904 w 5252311"/>
              <a:gd name="connsiteY21367" fmla="*/ 2947486 h 5873374"/>
              <a:gd name="connsiteX21368" fmla="*/ 3323168 w 5252311"/>
              <a:gd name="connsiteY21368" fmla="*/ 2953391 h 5873374"/>
              <a:gd name="connsiteX21369" fmla="*/ 3321707 w 5252311"/>
              <a:gd name="connsiteY21369" fmla="*/ 2964839 h 5873374"/>
              <a:gd name="connsiteX21370" fmla="*/ 3321135 w 5252311"/>
              <a:gd name="connsiteY21370" fmla="*/ 2970183 h 5873374"/>
              <a:gd name="connsiteX21371" fmla="*/ 3314971 w 5252311"/>
              <a:gd name="connsiteY21371" fmla="*/ 2981563 h 5873374"/>
              <a:gd name="connsiteX21372" fmla="*/ 3310396 w 5252311"/>
              <a:gd name="connsiteY21372" fmla="*/ 2983149 h 5873374"/>
              <a:gd name="connsiteX21373" fmla="*/ 3297179 w 5252311"/>
              <a:gd name="connsiteY21373" fmla="*/ 2978822 h 5873374"/>
              <a:gd name="connsiteX21374" fmla="*/ 3297687 w 5252311"/>
              <a:gd name="connsiteY21374" fmla="*/ 2987603 h 5873374"/>
              <a:gd name="connsiteX21375" fmla="*/ 3302389 w 5252311"/>
              <a:gd name="connsiteY21375" fmla="*/ 2993386 h 5873374"/>
              <a:gd name="connsiteX21376" fmla="*/ 3291205 w 5252311"/>
              <a:gd name="connsiteY21376" fmla="*/ 2996115 h 5873374"/>
              <a:gd name="connsiteX21377" fmla="*/ 3282690 w 5252311"/>
              <a:gd name="connsiteY21377" fmla="*/ 2997578 h 5873374"/>
              <a:gd name="connsiteX21378" fmla="*/ 3270109 w 5252311"/>
              <a:gd name="connsiteY21378" fmla="*/ 3001900 h 5873374"/>
              <a:gd name="connsiteX21379" fmla="*/ 3262483 w 5252311"/>
              <a:gd name="connsiteY21379" fmla="*/ 3003686 h 5873374"/>
              <a:gd name="connsiteX21380" fmla="*/ 3254668 w 5252311"/>
              <a:gd name="connsiteY21380" fmla="*/ 3010588 h 5873374"/>
              <a:gd name="connsiteX21381" fmla="*/ 3255303 w 5252311"/>
              <a:gd name="connsiteY21381" fmla="*/ 3002476 h 5873374"/>
              <a:gd name="connsiteX21382" fmla="*/ 3251872 w 5252311"/>
              <a:gd name="connsiteY21382" fmla="*/ 3000311 h 5873374"/>
              <a:gd name="connsiteX21383" fmla="*/ 3244056 w 5252311"/>
              <a:gd name="connsiteY21383" fmla="*/ 3007421 h 5873374"/>
              <a:gd name="connsiteX21384" fmla="*/ 3237955 w 5252311"/>
              <a:gd name="connsiteY21384" fmla="*/ 3026354 h 5873374"/>
              <a:gd name="connsiteX21385" fmla="*/ 3235858 w 5252311"/>
              <a:gd name="connsiteY21385" fmla="*/ 3030995 h 5873374"/>
              <a:gd name="connsiteX21386" fmla="*/ 3250918 w 5252311"/>
              <a:gd name="connsiteY21386" fmla="*/ 3021904 h 5873374"/>
              <a:gd name="connsiteX21387" fmla="*/ 3266169 w 5252311"/>
              <a:gd name="connsiteY21387" fmla="*/ 3017200 h 5873374"/>
              <a:gd name="connsiteX21388" fmla="*/ 3275701 w 5252311"/>
              <a:gd name="connsiteY21388" fmla="*/ 3016310 h 5873374"/>
              <a:gd name="connsiteX21389" fmla="*/ 3281165 w 5252311"/>
              <a:gd name="connsiteY21389" fmla="*/ 3016501 h 5873374"/>
              <a:gd name="connsiteX21390" fmla="*/ 3304931 w 5252311"/>
              <a:gd name="connsiteY21390" fmla="*/ 3019488 h 5873374"/>
              <a:gd name="connsiteX21391" fmla="*/ 3307854 w 5252311"/>
              <a:gd name="connsiteY21391" fmla="*/ 3016056 h 5873374"/>
              <a:gd name="connsiteX21392" fmla="*/ 3307028 w 5252311"/>
              <a:gd name="connsiteY21392" fmla="*/ 3032903 h 5873374"/>
              <a:gd name="connsiteX21393" fmla="*/ 3300864 w 5252311"/>
              <a:gd name="connsiteY21393" fmla="*/ 3035191 h 5873374"/>
              <a:gd name="connsiteX21394" fmla="*/ 3296416 w 5252311"/>
              <a:gd name="connsiteY21394" fmla="*/ 3051848 h 5873374"/>
              <a:gd name="connsiteX21395" fmla="*/ 3305630 w 5252311"/>
              <a:gd name="connsiteY21395" fmla="*/ 3049177 h 5873374"/>
              <a:gd name="connsiteX21396" fmla="*/ 3320690 w 5252311"/>
              <a:gd name="connsiteY21396" fmla="*/ 3054263 h 5873374"/>
              <a:gd name="connsiteX21397" fmla="*/ 3330285 w 5252311"/>
              <a:gd name="connsiteY21397" fmla="*/ 3066025 h 5873374"/>
              <a:gd name="connsiteX21398" fmla="*/ 3337211 w 5252311"/>
              <a:gd name="connsiteY21398" fmla="*/ 3058904 h 5873374"/>
              <a:gd name="connsiteX21399" fmla="*/ 3334733 w 5252311"/>
              <a:gd name="connsiteY21399" fmla="*/ 3044409 h 5873374"/>
              <a:gd name="connsiteX21400" fmla="*/ 3327362 w 5252311"/>
              <a:gd name="connsiteY21400" fmla="*/ 3033983 h 5873374"/>
              <a:gd name="connsiteX21401" fmla="*/ 3324058 w 5252311"/>
              <a:gd name="connsiteY21401" fmla="*/ 3032839 h 5873374"/>
              <a:gd name="connsiteX21402" fmla="*/ 3321071 w 5252311"/>
              <a:gd name="connsiteY21402" fmla="*/ 3027308 h 5873374"/>
              <a:gd name="connsiteX21403" fmla="*/ 3327171 w 5252311"/>
              <a:gd name="connsiteY21403" fmla="*/ 3023812 h 5873374"/>
              <a:gd name="connsiteX21404" fmla="*/ 3346807 w 5252311"/>
              <a:gd name="connsiteY21404" fmla="*/ 3024511 h 5873374"/>
              <a:gd name="connsiteX21405" fmla="*/ 3340071 w 5252311"/>
              <a:gd name="connsiteY21405" fmla="*/ 3016373 h 5873374"/>
              <a:gd name="connsiteX21406" fmla="*/ 3338991 w 5252311"/>
              <a:gd name="connsiteY21406" fmla="*/ 3006670 h 5873374"/>
              <a:gd name="connsiteX21407" fmla="*/ 3342931 w 5252311"/>
              <a:gd name="connsiteY21407" fmla="*/ 3001900 h 5873374"/>
              <a:gd name="connsiteX21408" fmla="*/ 3364027 w 5252311"/>
              <a:gd name="connsiteY21408" fmla="*/ 2993514 h 5873374"/>
              <a:gd name="connsiteX21409" fmla="*/ 3373749 w 5252311"/>
              <a:gd name="connsiteY21409" fmla="*/ 3004384 h 5873374"/>
              <a:gd name="connsiteX21410" fmla="*/ 3383091 w 5252311"/>
              <a:gd name="connsiteY21410" fmla="*/ 3009380 h 5873374"/>
              <a:gd name="connsiteX21411" fmla="*/ 3389445 w 5252311"/>
              <a:gd name="connsiteY21411" fmla="*/ 3013385 h 5873374"/>
              <a:gd name="connsiteX21412" fmla="*/ 3386268 w 5252311"/>
              <a:gd name="connsiteY21412" fmla="*/ 3023112 h 5873374"/>
              <a:gd name="connsiteX21413" fmla="*/ 3382900 w 5252311"/>
              <a:gd name="connsiteY21413" fmla="*/ 3033030 h 5873374"/>
              <a:gd name="connsiteX21414" fmla="*/ 3382519 w 5252311"/>
              <a:gd name="connsiteY21414" fmla="*/ 3047779 h 5873374"/>
              <a:gd name="connsiteX21415" fmla="*/ 3382137 w 5252311"/>
              <a:gd name="connsiteY21415" fmla="*/ 3058841 h 5873374"/>
              <a:gd name="connsiteX21416" fmla="*/ 3376291 w 5252311"/>
              <a:gd name="connsiteY21416" fmla="*/ 3056870 h 5873374"/>
              <a:gd name="connsiteX21417" fmla="*/ 3354750 w 5252311"/>
              <a:gd name="connsiteY21417" fmla="*/ 3063482 h 5873374"/>
              <a:gd name="connsiteX21418" fmla="*/ 3359198 w 5252311"/>
              <a:gd name="connsiteY21418" fmla="*/ 3066343 h 5873374"/>
              <a:gd name="connsiteX21419" fmla="*/ 3366251 w 5252311"/>
              <a:gd name="connsiteY21419" fmla="*/ 3075116 h 5873374"/>
              <a:gd name="connsiteX21420" fmla="*/ 3365679 w 5252311"/>
              <a:gd name="connsiteY21420" fmla="*/ 3085097 h 5873374"/>
              <a:gd name="connsiteX21421" fmla="*/ 3367395 w 5252311"/>
              <a:gd name="connsiteY21421" fmla="*/ 3091645 h 5873374"/>
              <a:gd name="connsiteX21422" fmla="*/ 3361358 w 5252311"/>
              <a:gd name="connsiteY21422" fmla="*/ 3093171 h 5873374"/>
              <a:gd name="connsiteX21423" fmla="*/ 3353161 w 5252311"/>
              <a:gd name="connsiteY21423" fmla="*/ 3096922 h 5873374"/>
              <a:gd name="connsiteX21424" fmla="*/ 3330095 w 5252311"/>
              <a:gd name="connsiteY21424" fmla="*/ 3103978 h 5873374"/>
              <a:gd name="connsiteX21425" fmla="*/ 3311794 w 5252311"/>
              <a:gd name="connsiteY21425" fmla="*/ 3105059 h 5873374"/>
              <a:gd name="connsiteX21426" fmla="*/ 3314399 w 5252311"/>
              <a:gd name="connsiteY21426" fmla="*/ 3095841 h 5873374"/>
              <a:gd name="connsiteX21427" fmla="*/ 3313001 w 5252311"/>
              <a:gd name="connsiteY21427" fmla="*/ 3086495 h 5873374"/>
              <a:gd name="connsiteX21428" fmla="*/ 3309379 w 5252311"/>
              <a:gd name="connsiteY21428" fmla="*/ 3090564 h 5873374"/>
              <a:gd name="connsiteX21429" fmla="*/ 3301627 w 5252311"/>
              <a:gd name="connsiteY21429" fmla="*/ 3103660 h 5873374"/>
              <a:gd name="connsiteX21430" fmla="*/ 3298386 w 5252311"/>
              <a:gd name="connsiteY21430" fmla="*/ 3096540 h 5873374"/>
              <a:gd name="connsiteX21431" fmla="*/ 3298450 w 5252311"/>
              <a:gd name="connsiteY21431" fmla="*/ 3089547 h 5873374"/>
              <a:gd name="connsiteX21432" fmla="*/ 3296543 w 5252311"/>
              <a:gd name="connsiteY21432" fmla="*/ 3084588 h 5873374"/>
              <a:gd name="connsiteX21433" fmla="*/ 3293811 w 5252311"/>
              <a:gd name="connsiteY21433" fmla="*/ 3077659 h 5873374"/>
              <a:gd name="connsiteX21434" fmla="*/ 3287774 w 5252311"/>
              <a:gd name="connsiteY21434" fmla="*/ 3078867 h 5873374"/>
              <a:gd name="connsiteX21435" fmla="*/ 3282119 w 5252311"/>
              <a:gd name="connsiteY21435" fmla="*/ 3074416 h 5873374"/>
              <a:gd name="connsiteX21436" fmla="*/ 3283199 w 5252311"/>
              <a:gd name="connsiteY21436" fmla="*/ 3069076 h 5873374"/>
              <a:gd name="connsiteX21437" fmla="*/ 3285995 w 5252311"/>
              <a:gd name="connsiteY21437" fmla="*/ 3057887 h 5873374"/>
              <a:gd name="connsiteX21438" fmla="*/ 3275637 w 5252311"/>
              <a:gd name="connsiteY21438" fmla="*/ 3073335 h 5873374"/>
              <a:gd name="connsiteX21439" fmla="*/ 3271825 w 5252311"/>
              <a:gd name="connsiteY21439" fmla="*/ 3088657 h 5873374"/>
              <a:gd name="connsiteX21440" fmla="*/ 3268965 w 5252311"/>
              <a:gd name="connsiteY21440" fmla="*/ 3085033 h 5873374"/>
              <a:gd name="connsiteX21441" fmla="*/ 3267504 w 5252311"/>
              <a:gd name="connsiteY21441" fmla="*/ 3081473 h 5873374"/>
              <a:gd name="connsiteX21442" fmla="*/ 3263754 w 5252311"/>
              <a:gd name="connsiteY21442" fmla="*/ 3082744 h 5873374"/>
              <a:gd name="connsiteX21443" fmla="*/ 3261594 w 5252311"/>
              <a:gd name="connsiteY21443" fmla="*/ 3089166 h 5873374"/>
              <a:gd name="connsiteX21444" fmla="*/ 3266614 w 5252311"/>
              <a:gd name="connsiteY21444" fmla="*/ 3096349 h 5873374"/>
              <a:gd name="connsiteX21445" fmla="*/ 3273858 w 5252311"/>
              <a:gd name="connsiteY21445" fmla="*/ 3095586 h 5873374"/>
              <a:gd name="connsiteX21446" fmla="*/ 3279132 w 5252311"/>
              <a:gd name="connsiteY21446" fmla="*/ 3094696 h 5873374"/>
              <a:gd name="connsiteX21447" fmla="*/ 3284533 w 5252311"/>
              <a:gd name="connsiteY21447" fmla="*/ 3091200 h 5873374"/>
              <a:gd name="connsiteX21448" fmla="*/ 3288410 w 5252311"/>
              <a:gd name="connsiteY21448" fmla="*/ 3085732 h 5873374"/>
              <a:gd name="connsiteX21449" fmla="*/ 3286122 w 5252311"/>
              <a:gd name="connsiteY21449" fmla="*/ 3096159 h 5873374"/>
              <a:gd name="connsiteX21450" fmla="*/ 3288219 w 5252311"/>
              <a:gd name="connsiteY21450" fmla="*/ 3106775 h 5873374"/>
              <a:gd name="connsiteX21451" fmla="*/ 3291968 w 5252311"/>
              <a:gd name="connsiteY21451" fmla="*/ 3109700 h 5873374"/>
              <a:gd name="connsiteX21452" fmla="*/ 3282119 w 5252311"/>
              <a:gd name="connsiteY21452" fmla="*/ 3124068 h 5873374"/>
              <a:gd name="connsiteX21453" fmla="*/ 3285360 w 5252311"/>
              <a:gd name="connsiteY21453" fmla="*/ 3140724 h 5873374"/>
              <a:gd name="connsiteX21454" fmla="*/ 3299276 w 5252311"/>
              <a:gd name="connsiteY21454" fmla="*/ 3138753 h 5873374"/>
              <a:gd name="connsiteX21455" fmla="*/ 3319737 w 5252311"/>
              <a:gd name="connsiteY21455" fmla="*/ 3135956 h 5873374"/>
              <a:gd name="connsiteX21456" fmla="*/ 3306329 w 5252311"/>
              <a:gd name="connsiteY21456" fmla="*/ 3147653 h 5873374"/>
              <a:gd name="connsiteX21457" fmla="*/ 3299911 w 5252311"/>
              <a:gd name="connsiteY21457" fmla="*/ 3150578 h 5873374"/>
              <a:gd name="connsiteX21458" fmla="*/ 3311476 w 5252311"/>
              <a:gd name="connsiteY21458" fmla="*/ 3160114 h 5873374"/>
              <a:gd name="connsiteX21459" fmla="*/ 3321198 w 5252311"/>
              <a:gd name="connsiteY21459" fmla="*/ 3171557 h 5873374"/>
              <a:gd name="connsiteX21460" fmla="*/ 3299784 w 5252311"/>
              <a:gd name="connsiteY21460" fmla="*/ 3173210 h 5873374"/>
              <a:gd name="connsiteX21461" fmla="*/ 3295590 w 5252311"/>
              <a:gd name="connsiteY21461" fmla="*/ 3172384 h 5873374"/>
              <a:gd name="connsiteX21462" fmla="*/ 3306265 w 5252311"/>
              <a:gd name="connsiteY21462" fmla="*/ 3182810 h 5873374"/>
              <a:gd name="connsiteX21463" fmla="*/ 3311031 w 5252311"/>
              <a:gd name="connsiteY21463" fmla="*/ 3192664 h 5873374"/>
              <a:gd name="connsiteX21464" fmla="*/ 3294891 w 5252311"/>
              <a:gd name="connsiteY21464" fmla="*/ 3193045 h 5873374"/>
              <a:gd name="connsiteX21465" fmla="*/ 3284406 w 5252311"/>
              <a:gd name="connsiteY21465" fmla="*/ 3201946 h 5873374"/>
              <a:gd name="connsiteX21466" fmla="*/ 3284279 w 5252311"/>
              <a:gd name="connsiteY21466" fmla="*/ 3205061 h 5873374"/>
              <a:gd name="connsiteX21467" fmla="*/ 3299021 w 5252311"/>
              <a:gd name="connsiteY21467" fmla="*/ 3214406 h 5873374"/>
              <a:gd name="connsiteX21468" fmla="*/ 3310904 w 5252311"/>
              <a:gd name="connsiteY21468" fmla="*/ 3206523 h 5873374"/>
              <a:gd name="connsiteX21469" fmla="*/ 3317894 w 5252311"/>
              <a:gd name="connsiteY21469" fmla="*/ 3197114 h 5873374"/>
              <a:gd name="connsiteX21470" fmla="*/ 3333653 w 5252311"/>
              <a:gd name="connsiteY21470" fmla="*/ 3188913 h 5873374"/>
              <a:gd name="connsiteX21471" fmla="*/ 3326600 w 5252311"/>
              <a:gd name="connsiteY21471" fmla="*/ 3188976 h 5873374"/>
              <a:gd name="connsiteX21472" fmla="*/ 3324566 w 5252311"/>
              <a:gd name="connsiteY21472" fmla="*/ 3181220 h 5873374"/>
              <a:gd name="connsiteX21473" fmla="*/ 3334733 w 5252311"/>
              <a:gd name="connsiteY21473" fmla="*/ 3177215 h 5873374"/>
              <a:gd name="connsiteX21474" fmla="*/ 3338673 w 5252311"/>
              <a:gd name="connsiteY21474" fmla="*/ 3170349 h 5873374"/>
              <a:gd name="connsiteX21475" fmla="*/ 3342676 w 5252311"/>
              <a:gd name="connsiteY21475" fmla="*/ 3161513 h 5873374"/>
              <a:gd name="connsiteX21476" fmla="*/ 3352144 w 5252311"/>
              <a:gd name="connsiteY21476" fmla="*/ 3156935 h 5873374"/>
              <a:gd name="connsiteX21477" fmla="*/ 3363328 w 5252311"/>
              <a:gd name="connsiteY21477" fmla="*/ 3154329 h 5873374"/>
              <a:gd name="connsiteX21478" fmla="*/ 3366633 w 5252311"/>
              <a:gd name="connsiteY21478" fmla="*/ 3159923 h 5873374"/>
              <a:gd name="connsiteX21479" fmla="*/ 3378897 w 5252311"/>
              <a:gd name="connsiteY21479" fmla="*/ 3170667 h 5873374"/>
              <a:gd name="connsiteX21480" fmla="*/ 3383345 w 5252311"/>
              <a:gd name="connsiteY21480" fmla="*/ 3164437 h 5873374"/>
              <a:gd name="connsiteX21481" fmla="*/ 3382646 w 5252311"/>
              <a:gd name="connsiteY21481" fmla="*/ 3159478 h 5873374"/>
              <a:gd name="connsiteX21482" fmla="*/ 3380485 w 5252311"/>
              <a:gd name="connsiteY21482" fmla="*/ 3155918 h 5873374"/>
              <a:gd name="connsiteX21483" fmla="*/ 3380612 w 5252311"/>
              <a:gd name="connsiteY21483" fmla="*/ 3152040 h 5873374"/>
              <a:gd name="connsiteX21484" fmla="*/ 3375783 w 5252311"/>
              <a:gd name="connsiteY21484" fmla="*/ 3149243 h 5873374"/>
              <a:gd name="connsiteX21485" fmla="*/ 3370699 w 5252311"/>
              <a:gd name="connsiteY21485" fmla="*/ 3134557 h 5873374"/>
              <a:gd name="connsiteX21486" fmla="*/ 3390398 w 5252311"/>
              <a:gd name="connsiteY21486" fmla="*/ 3152739 h 5873374"/>
              <a:gd name="connsiteX21487" fmla="*/ 3399485 w 5252311"/>
              <a:gd name="connsiteY21487" fmla="*/ 3163992 h 5873374"/>
              <a:gd name="connsiteX21488" fmla="*/ 3402789 w 5252311"/>
              <a:gd name="connsiteY21488" fmla="*/ 3169205 h 5873374"/>
              <a:gd name="connsiteX21489" fmla="*/ 3406094 w 5252311"/>
              <a:gd name="connsiteY21489" fmla="*/ 3174800 h 5873374"/>
              <a:gd name="connsiteX21490" fmla="*/ 3407745 w 5252311"/>
              <a:gd name="connsiteY21490" fmla="*/ 3177660 h 5873374"/>
              <a:gd name="connsiteX21491" fmla="*/ 3406220 w 5252311"/>
              <a:gd name="connsiteY21491" fmla="*/ 3201056 h 5873374"/>
              <a:gd name="connsiteX21492" fmla="*/ 3387856 w 5252311"/>
              <a:gd name="connsiteY21492" fmla="*/ 3213262 h 5873374"/>
              <a:gd name="connsiteX21493" fmla="*/ 3362820 w 5252311"/>
              <a:gd name="connsiteY21493" fmla="*/ 3202391 h 5873374"/>
              <a:gd name="connsiteX21494" fmla="*/ 3344583 w 5252311"/>
              <a:gd name="connsiteY21494" fmla="*/ 3196542 h 5873374"/>
              <a:gd name="connsiteX21495" fmla="*/ 3325392 w 5252311"/>
              <a:gd name="connsiteY21495" fmla="*/ 3215105 h 5873374"/>
              <a:gd name="connsiteX21496" fmla="*/ 3326600 w 5252311"/>
              <a:gd name="connsiteY21496" fmla="*/ 3221971 h 5873374"/>
              <a:gd name="connsiteX21497" fmla="*/ 3330222 w 5252311"/>
              <a:gd name="connsiteY21497" fmla="*/ 3224387 h 5873374"/>
              <a:gd name="connsiteX21498" fmla="*/ 3333844 w 5252311"/>
              <a:gd name="connsiteY21498" fmla="*/ 3231571 h 5873374"/>
              <a:gd name="connsiteX21499" fmla="*/ 3335877 w 5252311"/>
              <a:gd name="connsiteY21499" fmla="*/ 3238692 h 5873374"/>
              <a:gd name="connsiteX21500" fmla="*/ 3347061 w 5252311"/>
              <a:gd name="connsiteY21500" fmla="*/ 3245684 h 5873374"/>
              <a:gd name="connsiteX21501" fmla="*/ 3385569 w 5252311"/>
              <a:gd name="connsiteY21501" fmla="*/ 3258081 h 5873374"/>
              <a:gd name="connsiteX21502" fmla="*/ 3412003 w 5252311"/>
              <a:gd name="connsiteY21502" fmla="*/ 3254839 h 5873374"/>
              <a:gd name="connsiteX21503" fmla="*/ 3425856 w 5252311"/>
              <a:gd name="connsiteY21503" fmla="*/ 3251152 h 5873374"/>
              <a:gd name="connsiteX21504" fmla="*/ 3412003 w 5252311"/>
              <a:gd name="connsiteY21504" fmla="*/ 3240662 h 5873374"/>
              <a:gd name="connsiteX21505" fmla="*/ 3403869 w 5252311"/>
              <a:gd name="connsiteY21505" fmla="*/ 3237738 h 5873374"/>
              <a:gd name="connsiteX21506" fmla="*/ 3396752 w 5252311"/>
              <a:gd name="connsiteY21506" fmla="*/ 3235004 h 5873374"/>
              <a:gd name="connsiteX21507" fmla="*/ 3392050 w 5252311"/>
              <a:gd name="connsiteY21507" fmla="*/ 3231317 h 5873374"/>
              <a:gd name="connsiteX21508" fmla="*/ 3378070 w 5252311"/>
              <a:gd name="connsiteY21508" fmla="*/ 3222734 h 5873374"/>
              <a:gd name="connsiteX21509" fmla="*/ 3393258 w 5252311"/>
              <a:gd name="connsiteY21509" fmla="*/ 3219746 h 5873374"/>
              <a:gd name="connsiteX21510" fmla="*/ 3456484 w 5252311"/>
              <a:gd name="connsiteY21510" fmla="*/ 3208812 h 5873374"/>
              <a:gd name="connsiteX21511" fmla="*/ 3481902 w 5252311"/>
              <a:gd name="connsiteY21511" fmla="*/ 3210846 h 5873374"/>
              <a:gd name="connsiteX21512" fmla="*/ 3498932 w 5252311"/>
              <a:gd name="connsiteY21512" fmla="*/ 3220763 h 5873374"/>
              <a:gd name="connsiteX21513" fmla="*/ 3502617 w 5252311"/>
              <a:gd name="connsiteY21513" fmla="*/ 3221590 h 5873374"/>
              <a:gd name="connsiteX21514" fmla="*/ 3506494 w 5252311"/>
              <a:gd name="connsiteY21514" fmla="*/ 3216822 h 5873374"/>
              <a:gd name="connsiteX21515" fmla="*/ 3523777 w 5252311"/>
              <a:gd name="connsiteY21515" fmla="*/ 3213961 h 5873374"/>
              <a:gd name="connsiteX21516" fmla="*/ 3534326 w 5252311"/>
              <a:gd name="connsiteY21516" fmla="*/ 3218221 h 5873374"/>
              <a:gd name="connsiteX21517" fmla="*/ 3537249 w 5252311"/>
              <a:gd name="connsiteY21517" fmla="*/ 3220255 h 5873374"/>
              <a:gd name="connsiteX21518" fmla="*/ 3534707 w 5252311"/>
              <a:gd name="connsiteY21518" fmla="*/ 3226867 h 5873374"/>
              <a:gd name="connsiteX21519" fmla="*/ 3531530 w 5252311"/>
              <a:gd name="connsiteY21519" fmla="*/ 3232207 h 5873374"/>
              <a:gd name="connsiteX21520" fmla="*/ 3561141 w 5252311"/>
              <a:gd name="connsiteY21520" fmla="*/ 3239581 h 5873374"/>
              <a:gd name="connsiteX21521" fmla="*/ 3577472 w 5252311"/>
              <a:gd name="connsiteY21521" fmla="*/ 3244031 h 5873374"/>
              <a:gd name="connsiteX21522" fmla="*/ 3545764 w 5252311"/>
              <a:gd name="connsiteY21522" fmla="*/ 3247274 h 5873374"/>
              <a:gd name="connsiteX21523" fmla="*/ 3534898 w 5252311"/>
              <a:gd name="connsiteY21523" fmla="*/ 3257636 h 5873374"/>
              <a:gd name="connsiteX21524" fmla="*/ 3546399 w 5252311"/>
              <a:gd name="connsiteY21524" fmla="*/ 3256301 h 5873374"/>
              <a:gd name="connsiteX21525" fmla="*/ 3548560 w 5252311"/>
              <a:gd name="connsiteY21525" fmla="*/ 3257064 h 5873374"/>
              <a:gd name="connsiteX21526" fmla="*/ 3527273 w 5252311"/>
              <a:gd name="connsiteY21526" fmla="*/ 3273848 h 5873374"/>
              <a:gd name="connsiteX21527" fmla="*/ 3520092 w 5252311"/>
              <a:gd name="connsiteY21527" fmla="*/ 3278870 h 5873374"/>
              <a:gd name="connsiteX21528" fmla="*/ 3544620 w 5252311"/>
              <a:gd name="connsiteY21528" fmla="*/ 3280396 h 5873374"/>
              <a:gd name="connsiteX21529" fmla="*/ 3557011 w 5252311"/>
              <a:gd name="connsiteY21529" fmla="*/ 3277726 h 5873374"/>
              <a:gd name="connsiteX21530" fmla="*/ 3562921 w 5252311"/>
              <a:gd name="connsiteY21530" fmla="*/ 3273720 h 5873374"/>
              <a:gd name="connsiteX21531" fmla="*/ 3567178 w 5252311"/>
              <a:gd name="connsiteY21531" fmla="*/ 3267808 h 5873374"/>
              <a:gd name="connsiteX21532" fmla="*/ 3581730 w 5252311"/>
              <a:gd name="connsiteY21532" fmla="*/ 3272640 h 5873374"/>
              <a:gd name="connsiteX21533" fmla="*/ 3583001 w 5252311"/>
              <a:gd name="connsiteY21533" fmla="*/ 3277471 h 5873374"/>
              <a:gd name="connsiteX21534" fmla="*/ 3578553 w 5252311"/>
              <a:gd name="connsiteY21534" fmla="*/ 3293301 h 5873374"/>
              <a:gd name="connsiteX21535" fmla="*/ 3577472 w 5252311"/>
              <a:gd name="connsiteY21535" fmla="*/ 3296798 h 5873374"/>
              <a:gd name="connsiteX21536" fmla="*/ 3590181 w 5252311"/>
              <a:gd name="connsiteY21536" fmla="*/ 3289551 h 5873374"/>
              <a:gd name="connsiteX21537" fmla="*/ 3594502 w 5252311"/>
              <a:gd name="connsiteY21537" fmla="*/ 3285164 h 5873374"/>
              <a:gd name="connsiteX21538" fmla="*/ 3601302 w 5252311"/>
              <a:gd name="connsiteY21538" fmla="*/ 3282049 h 5873374"/>
              <a:gd name="connsiteX21539" fmla="*/ 3600539 w 5252311"/>
              <a:gd name="connsiteY21539" fmla="*/ 3269207 h 5873374"/>
              <a:gd name="connsiteX21540" fmla="*/ 3602763 w 5252311"/>
              <a:gd name="connsiteY21540" fmla="*/ 3261006 h 5873374"/>
              <a:gd name="connsiteX21541" fmla="*/ 3608609 w 5252311"/>
              <a:gd name="connsiteY21541" fmla="*/ 3259098 h 5873374"/>
              <a:gd name="connsiteX21542" fmla="*/ 3611977 w 5252311"/>
              <a:gd name="connsiteY21542" fmla="*/ 3262913 h 5873374"/>
              <a:gd name="connsiteX21543" fmla="*/ 3616044 w 5252311"/>
              <a:gd name="connsiteY21543" fmla="*/ 3247783 h 5873374"/>
              <a:gd name="connsiteX21544" fmla="*/ 3616616 w 5252311"/>
              <a:gd name="connsiteY21544" fmla="*/ 3232525 h 5873374"/>
              <a:gd name="connsiteX21545" fmla="*/ 3629896 w 5252311"/>
              <a:gd name="connsiteY21545" fmla="*/ 3233796 h 5873374"/>
              <a:gd name="connsiteX21546" fmla="*/ 3645528 w 5252311"/>
              <a:gd name="connsiteY21546" fmla="*/ 3238882 h 5873374"/>
              <a:gd name="connsiteX21547" fmla="*/ 3642542 w 5252311"/>
              <a:gd name="connsiteY21547" fmla="*/ 3252805 h 5873374"/>
              <a:gd name="connsiteX21548" fmla="*/ 3656839 w 5252311"/>
              <a:gd name="connsiteY21548" fmla="*/ 3264566 h 5873374"/>
              <a:gd name="connsiteX21549" fmla="*/ 3674505 w 5252311"/>
              <a:gd name="connsiteY21549" fmla="*/ 3249753 h 5873374"/>
              <a:gd name="connsiteX21550" fmla="*/ 3672154 w 5252311"/>
              <a:gd name="connsiteY21550" fmla="*/ 3240535 h 5873374"/>
              <a:gd name="connsiteX21551" fmla="*/ 3677618 w 5252311"/>
              <a:gd name="connsiteY21551" fmla="*/ 3235258 h 5873374"/>
              <a:gd name="connsiteX21552" fmla="*/ 3675776 w 5252311"/>
              <a:gd name="connsiteY21552" fmla="*/ 3232207 h 5873374"/>
              <a:gd name="connsiteX21553" fmla="*/ 3674759 w 5252311"/>
              <a:gd name="connsiteY21553" fmla="*/ 3227947 h 5873374"/>
              <a:gd name="connsiteX21554" fmla="*/ 3676030 w 5252311"/>
              <a:gd name="connsiteY21554" fmla="*/ 3183382 h 5873374"/>
              <a:gd name="connsiteX21555" fmla="*/ 3679906 w 5252311"/>
              <a:gd name="connsiteY21555" fmla="*/ 3177533 h 5873374"/>
              <a:gd name="connsiteX21556" fmla="*/ 3685561 w 5252311"/>
              <a:gd name="connsiteY21556" fmla="*/ 3172447 h 5873374"/>
              <a:gd name="connsiteX21557" fmla="*/ 3693123 w 5252311"/>
              <a:gd name="connsiteY21557" fmla="*/ 3167425 h 5873374"/>
              <a:gd name="connsiteX21558" fmla="*/ 3696110 w 5252311"/>
              <a:gd name="connsiteY21558" fmla="*/ 3172829 h 5873374"/>
              <a:gd name="connsiteX21559" fmla="*/ 3694140 w 5252311"/>
              <a:gd name="connsiteY21559" fmla="*/ 3178042 h 5873374"/>
              <a:gd name="connsiteX21560" fmla="*/ 3692361 w 5252311"/>
              <a:gd name="connsiteY21560" fmla="*/ 3182873 h 5873374"/>
              <a:gd name="connsiteX21561" fmla="*/ 3699414 w 5252311"/>
              <a:gd name="connsiteY21561" fmla="*/ 3206332 h 5873374"/>
              <a:gd name="connsiteX21562" fmla="*/ 3706785 w 5252311"/>
              <a:gd name="connsiteY21562" fmla="*/ 3196033 h 5873374"/>
              <a:gd name="connsiteX21563" fmla="*/ 3713330 w 5252311"/>
              <a:gd name="connsiteY21563" fmla="*/ 3185734 h 5873374"/>
              <a:gd name="connsiteX21564" fmla="*/ 3715236 w 5252311"/>
              <a:gd name="connsiteY21564" fmla="*/ 3190884 h 5873374"/>
              <a:gd name="connsiteX21565" fmla="*/ 3718096 w 5252311"/>
              <a:gd name="connsiteY21565" fmla="*/ 3194190 h 5873374"/>
              <a:gd name="connsiteX21566" fmla="*/ 3726738 w 5252311"/>
              <a:gd name="connsiteY21566" fmla="*/ 3213262 h 5873374"/>
              <a:gd name="connsiteX21567" fmla="*/ 3731122 w 5252311"/>
              <a:gd name="connsiteY21567" fmla="*/ 3217966 h 5873374"/>
              <a:gd name="connsiteX21568" fmla="*/ 3736397 w 5252311"/>
              <a:gd name="connsiteY21568" fmla="*/ 3223434 h 5873374"/>
              <a:gd name="connsiteX21569" fmla="*/ 3739383 w 5252311"/>
              <a:gd name="connsiteY21569" fmla="*/ 3228837 h 5873374"/>
              <a:gd name="connsiteX21570" fmla="*/ 3746945 w 5252311"/>
              <a:gd name="connsiteY21570" fmla="*/ 3223815 h 5873374"/>
              <a:gd name="connsiteX21571" fmla="*/ 3746627 w 5252311"/>
              <a:gd name="connsiteY21571" fmla="*/ 3218157 h 5873374"/>
              <a:gd name="connsiteX21572" fmla="*/ 3746182 w 5252311"/>
              <a:gd name="connsiteY21572" fmla="*/ 3216186 h 5873374"/>
              <a:gd name="connsiteX21573" fmla="*/ 3745420 w 5252311"/>
              <a:gd name="connsiteY21573" fmla="*/ 3199148 h 5873374"/>
              <a:gd name="connsiteX21574" fmla="*/ 3745738 w 5252311"/>
              <a:gd name="connsiteY21574" fmla="*/ 3189867 h 5873374"/>
              <a:gd name="connsiteX21575" fmla="*/ 3752029 w 5252311"/>
              <a:gd name="connsiteY21575" fmla="*/ 3181665 h 5873374"/>
              <a:gd name="connsiteX21576" fmla="*/ 3753617 w 5252311"/>
              <a:gd name="connsiteY21576" fmla="*/ 3176643 h 5873374"/>
              <a:gd name="connsiteX21577" fmla="*/ 3760734 w 5252311"/>
              <a:gd name="connsiteY21577" fmla="*/ 3174800 h 5873374"/>
              <a:gd name="connsiteX21578" fmla="*/ 3766135 w 5252311"/>
              <a:gd name="connsiteY21578" fmla="*/ 3180648 h 5873374"/>
              <a:gd name="connsiteX21579" fmla="*/ 3785390 w 5252311"/>
              <a:gd name="connsiteY21579" fmla="*/ 3202263 h 5873374"/>
              <a:gd name="connsiteX21580" fmla="*/ 3786152 w 5252311"/>
              <a:gd name="connsiteY21580" fmla="*/ 3218602 h 5873374"/>
              <a:gd name="connsiteX21581" fmla="*/ 3795175 w 5252311"/>
              <a:gd name="connsiteY21581" fmla="*/ 3251978 h 5873374"/>
              <a:gd name="connsiteX21582" fmla="*/ 3796129 w 5252311"/>
              <a:gd name="connsiteY21582" fmla="*/ 3244477 h 5873374"/>
              <a:gd name="connsiteX21583" fmla="*/ 3790854 w 5252311"/>
              <a:gd name="connsiteY21583" fmla="*/ 3235513 h 5873374"/>
              <a:gd name="connsiteX21584" fmla="*/ 3795747 w 5252311"/>
              <a:gd name="connsiteY21584" fmla="*/ 3225849 h 5873374"/>
              <a:gd name="connsiteX21585" fmla="*/ 3799687 w 5252311"/>
              <a:gd name="connsiteY21585" fmla="*/ 3206841 h 5873374"/>
              <a:gd name="connsiteX21586" fmla="*/ 3808647 w 5252311"/>
              <a:gd name="connsiteY21586" fmla="*/ 3191138 h 5873374"/>
              <a:gd name="connsiteX21587" fmla="*/ 3813603 w 5252311"/>
              <a:gd name="connsiteY21587" fmla="*/ 3189740 h 5873374"/>
              <a:gd name="connsiteX21588" fmla="*/ 3815128 w 5252311"/>
              <a:gd name="connsiteY21588" fmla="*/ 3185925 h 5873374"/>
              <a:gd name="connsiteX21589" fmla="*/ 3813857 w 5252311"/>
              <a:gd name="connsiteY21589" fmla="*/ 3202136 h 5873374"/>
              <a:gd name="connsiteX21590" fmla="*/ 3818178 w 5252311"/>
              <a:gd name="connsiteY21590" fmla="*/ 3209066 h 5873374"/>
              <a:gd name="connsiteX21591" fmla="*/ 3825613 w 5252311"/>
              <a:gd name="connsiteY21591" fmla="*/ 3216695 h 5873374"/>
              <a:gd name="connsiteX21592" fmla="*/ 3826375 w 5252311"/>
              <a:gd name="connsiteY21592" fmla="*/ 3227057 h 5873374"/>
              <a:gd name="connsiteX21593" fmla="*/ 3847599 w 5252311"/>
              <a:gd name="connsiteY21593" fmla="*/ 3232715 h 5873374"/>
              <a:gd name="connsiteX21594" fmla="*/ 3870412 w 5252311"/>
              <a:gd name="connsiteY21594" fmla="*/ 3221399 h 5873374"/>
              <a:gd name="connsiteX21595" fmla="*/ 3873335 w 5252311"/>
              <a:gd name="connsiteY21595" fmla="*/ 3228392 h 5873374"/>
              <a:gd name="connsiteX21596" fmla="*/ 3878291 w 5252311"/>
              <a:gd name="connsiteY21596" fmla="*/ 3231571 h 5873374"/>
              <a:gd name="connsiteX21597" fmla="*/ 3883184 w 5252311"/>
              <a:gd name="connsiteY21597" fmla="*/ 3227502 h 5873374"/>
              <a:gd name="connsiteX21598" fmla="*/ 3885408 w 5252311"/>
              <a:gd name="connsiteY21598" fmla="*/ 3219174 h 5873374"/>
              <a:gd name="connsiteX21599" fmla="*/ 3889856 w 5252311"/>
              <a:gd name="connsiteY21599" fmla="*/ 3207540 h 5873374"/>
              <a:gd name="connsiteX21600" fmla="*/ 3896973 w 5252311"/>
              <a:gd name="connsiteY21600" fmla="*/ 3204171 h 5873374"/>
              <a:gd name="connsiteX21601" fmla="*/ 3923154 w 5252311"/>
              <a:gd name="connsiteY21601" fmla="*/ 3188023 h 5873374"/>
              <a:gd name="connsiteX21602" fmla="*/ 3930397 w 5252311"/>
              <a:gd name="connsiteY21602" fmla="*/ 3161958 h 5873374"/>
              <a:gd name="connsiteX21603" fmla="*/ 3949079 w 5252311"/>
              <a:gd name="connsiteY21603" fmla="*/ 3132078 h 5873374"/>
              <a:gd name="connsiteX21604" fmla="*/ 3951558 w 5252311"/>
              <a:gd name="connsiteY21604" fmla="*/ 3147971 h 5873374"/>
              <a:gd name="connsiteX21605" fmla="*/ 3962360 w 5252311"/>
              <a:gd name="connsiteY21605" fmla="*/ 3181284 h 5873374"/>
              <a:gd name="connsiteX21606" fmla="*/ 3998771 w 5252311"/>
              <a:gd name="connsiteY21606" fmla="*/ 3155282 h 5873374"/>
              <a:gd name="connsiteX21607" fmla="*/ 4005316 w 5252311"/>
              <a:gd name="connsiteY21607" fmla="*/ 3129535 h 5873374"/>
              <a:gd name="connsiteX21608" fmla="*/ 4009002 w 5252311"/>
              <a:gd name="connsiteY21608" fmla="*/ 3123877 h 5873374"/>
              <a:gd name="connsiteX21609" fmla="*/ 4010591 w 5252311"/>
              <a:gd name="connsiteY21609" fmla="*/ 3114086 h 5873374"/>
              <a:gd name="connsiteX21610" fmla="*/ 4005443 w 5252311"/>
              <a:gd name="connsiteY21610" fmla="*/ 3096858 h 5873374"/>
              <a:gd name="connsiteX21611" fmla="*/ 3999533 w 5252311"/>
              <a:gd name="connsiteY21611" fmla="*/ 3081028 h 5873374"/>
              <a:gd name="connsiteX21612" fmla="*/ 4005316 w 5252311"/>
              <a:gd name="connsiteY21612" fmla="*/ 3084588 h 5873374"/>
              <a:gd name="connsiteX21613" fmla="*/ 4025587 w 5252311"/>
              <a:gd name="connsiteY21613" fmla="*/ 3102198 h 5873374"/>
              <a:gd name="connsiteX21614" fmla="*/ 4032386 w 5252311"/>
              <a:gd name="connsiteY21614" fmla="*/ 3098956 h 5873374"/>
              <a:gd name="connsiteX21615" fmla="*/ 4036516 w 5252311"/>
              <a:gd name="connsiteY21615" fmla="*/ 3095586 h 5873374"/>
              <a:gd name="connsiteX21616" fmla="*/ 4033975 w 5252311"/>
              <a:gd name="connsiteY21616" fmla="*/ 3102516 h 5873374"/>
              <a:gd name="connsiteX21617" fmla="*/ 4035500 w 5252311"/>
              <a:gd name="connsiteY21617" fmla="*/ 3118727 h 5873374"/>
              <a:gd name="connsiteX21618" fmla="*/ 4046493 w 5252311"/>
              <a:gd name="connsiteY21618" fmla="*/ 3119999 h 5873374"/>
              <a:gd name="connsiteX21619" fmla="*/ 4052276 w 5252311"/>
              <a:gd name="connsiteY21619" fmla="*/ 3129535 h 5873374"/>
              <a:gd name="connsiteX21620" fmla="*/ 4058948 w 5252311"/>
              <a:gd name="connsiteY21620" fmla="*/ 3138562 h 5873374"/>
              <a:gd name="connsiteX21621" fmla="*/ 4065683 w 5252311"/>
              <a:gd name="connsiteY21621" fmla="*/ 3145683 h 5873374"/>
              <a:gd name="connsiteX21622" fmla="*/ 4071148 w 5252311"/>
              <a:gd name="connsiteY21622" fmla="*/ 3150641 h 5873374"/>
              <a:gd name="connsiteX21623" fmla="*/ 4073054 w 5252311"/>
              <a:gd name="connsiteY21623" fmla="*/ 3146255 h 5873374"/>
              <a:gd name="connsiteX21624" fmla="*/ 4078265 w 5252311"/>
              <a:gd name="connsiteY21624" fmla="*/ 3127882 h 5873374"/>
              <a:gd name="connsiteX21625" fmla="*/ 4074706 w 5252311"/>
              <a:gd name="connsiteY21625" fmla="*/ 3125085 h 5873374"/>
              <a:gd name="connsiteX21626" fmla="*/ 4065811 w 5252311"/>
              <a:gd name="connsiteY21626" fmla="*/ 3128263 h 5873374"/>
              <a:gd name="connsiteX21627" fmla="*/ 4058884 w 5252311"/>
              <a:gd name="connsiteY21627" fmla="*/ 3121016 h 5873374"/>
              <a:gd name="connsiteX21628" fmla="*/ 4057486 w 5252311"/>
              <a:gd name="connsiteY21628" fmla="*/ 3111289 h 5873374"/>
              <a:gd name="connsiteX21629" fmla="*/ 4062760 w 5252311"/>
              <a:gd name="connsiteY21629" fmla="*/ 3090628 h 5873374"/>
              <a:gd name="connsiteX21630" fmla="*/ 4053610 w 5252311"/>
              <a:gd name="connsiteY21630" fmla="*/ 3091009 h 5873374"/>
              <a:gd name="connsiteX21631" fmla="*/ 4041600 w 5252311"/>
              <a:gd name="connsiteY21631" fmla="*/ 3092789 h 5873374"/>
              <a:gd name="connsiteX21632" fmla="*/ 4045603 w 5252311"/>
              <a:gd name="connsiteY21632" fmla="*/ 3058968 h 5873374"/>
              <a:gd name="connsiteX21633" fmla="*/ 4051513 w 5252311"/>
              <a:gd name="connsiteY21633" fmla="*/ 3051212 h 5873374"/>
              <a:gd name="connsiteX21634" fmla="*/ 4056152 w 5252311"/>
              <a:gd name="connsiteY21634" fmla="*/ 3044727 h 5873374"/>
              <a:gd name="connsiteX21635" fmla="*/ 4060981 w 5252311"/>
              <a:gd name="connsiteY21635" fmla="*/ 3033284 h 5873374"/>
              <a:gd name="connsiteX21636" fmla="*/ 4070576 w 5252311"/>
              <a:gd name="connsiteY21636" fmla="*/ 3025528 h 5873374"/>
              <a:gd name="connsiteX21637" fmla="*/ 4084238 w 5252311"/>
              <a:gd name="connsiteY21637" fmla="*/ 3017073 h 5873374"/>
              <a:gd name="connsiteX21638" fmla="*/ 4095422 w 5252311"/>
              <a:gd name="connsiteY21638" fmla="*/ 3003619 h 5873374"/>
              <a:gd name="connsiteX21639" fmla="*/ 4106351 w 5252311"/>
              <a:gd name="connsiteY21639" fmla="*/ 3007664 h 5873374"/>
              <a:gd name="connsiteX21640" fmla="*/ 4110418 w 5252311"/>
              <a:gd name="connsiteY21640" fmla="*/ 3040341 h 5873374"/>
              <a:gd name="connsiteX21641" fmla="*/ 4110990 w 5252311"/>
              <a:gd name="connsiteY21641" fmla="*/ 3086050 h 5873374"/>
              <a:gd name="connsiteX21642" fmla="*/ 4101840 w 5252311"/>
              <a:gd name="connsiteY21642" fmla="*/ 3117265 h 5873374"/>
              <a:gd name="connsiteX21643" fmla="*/ 4094850 w 5252311"/>
              <a:gd name="connsiteY21643" fmla="*/ 3122033 h 5873374"/>
              <a:gd name="connsiteX21644" fmla="*/ 4094151 w 5252311"/>
              <a:gd name="connsiteY21644" fmla="*/ 3136401 h 5873374"/>
              <a:gd name="connsiteX21645" fmla="*/ 4097900 w 5252311"/>
              <a:gd name="connsiteY21645" fmla="*/ 3129535 h 5873374"/>
              <a:gd name="connsiteX21646" fmla="*/ 4101649 w 5252311"/>
              <a:gd name="connsiteY21646" fmla="*/ 3122669 h 5873374"/>
              <a:gd name="connsiteX21647" fmla="*/ 4105017 w 5252311"/>
              <a:gd name="connsiteY21647" fmla="*/ 3126293 h 5873374"/>
              <a:gd name="connsiteX21648" fmla="*/ 4116519 w 5252311"/>
              <a:gd name="connsiteY21648" fmla="*/ 3126038 h 5873374"/>
              <a:gd name="connsiteX21649" fmla="*/ 4122174 w 5252311"/>
              <a:gd name="connsiteY21649" fmla="*/ 3126928 h 5873374"/>
              <a:gd name="connsiteX21650" fmla="*/ 4136472 w 5252311"/>
              <a:gd name="connsiteY21650" fmla="*/ 3120444 h 5873374"/>
              <a:gd name="connsiteX21651" fmla="*/ 4146829 w 5252311"/>
              <a:gd name="connsiteY21651" fmla="*/ 3106775 h 5873374"/>
              <a:gd name="connsiteX21652" fmla="*/ 4149435 w 5252311"/>
              <a:gd name="connsiteY21652" fmla="*/ 3097366 h 5873374"/>
              <a:gd name="connsiteX21653" fmla="*/ 4132850 w 5252311"/>
              <a:gd name="connsiteY21653" fmla="*/ 3074607 h 5873374"/>
              <a:gd name="connsiteX21654" fmla="*/ 4123191 w 5252311"/>
              <a:gd name="connsiteY21654" fmla="*/ 3060049 h 5873374"/>
              <a:gd name="connsiteX21655" fmla="*/ 4127766 w 5252311"/>
              <a:gd name="connsiteY21655" fmla="*/ 3041040 h 5873374"/>
              <a:gd name="connsiteX21656" fmla="*/ 4139140 w 5252311"/>
              <a:gd name="connsiteY21656" fmla="*/ 3057633 h 5873374"/>
              <a:gd name="connsiteX21657" fmla="*/ 4145813 w 5252311"/>
              <a:gd name="connsiteY21657" fmla="*/ 3065579 h 5873374"/>
              <a:gd name="connsiteX21658" fmla="*/ 4150896 w 5252311"/>
              <a:gd name="connsiteY21658" fmla="*/ 3059413 h 5873374"/>
              <a:gd name="connsiteX21659" fmla="*/ 4167672 w 5252311"/>
              <a:gd name="connsiteY21659" fmla="*/ 3053056 h 5873374"/>
              <a:gd name="connsiteX21660" fmla="*/ 4169451 w 5252311"/>
              <a:gd name="connsiteY21660" fmla="*/ 3062147 h 5873374"/>
              <a:gd name="connsiteX21661" fmla="*/ 4177013 w 5252311"/>
              <a:gd name="connsiteY21661" fmla="*/ 3062083 h 5873374"/>
              <a:gd name="connsiteX21662" fmla="*/ 4186481 w 5252311"/>
              <a:gd name="connsiteY21662" fmla="*/ 3051911 h 5873374"/>
              <a:gd name="connsiteX21663" fmla="*/ 4191946 w 5252311"/>
              <a:gd name="connsiteY21663" fmla="*/ 3050703 h 5873374"/>
              <a:gd name="connsiteX21664" fmla="*/ 4194488 w 5252311"/>
              <a:gd name="connsiteY21664" fmla="*/ 3043265 h 5873374"/>
              <a:gd name="connsiteX21665" fmla="*/ 4192835 w 5252311"/>
              <a:gd name="connsiteY21665" fmla="*/ 3039514 h 5873374"/>
              <a:gd name="connsiteX21666" fmla="*/ 4189023 w 5252311"/>
              <a:gd name="connsiteY21666" fmla="*/ 3033220 h 5873374"/>
              <a:gd name="connsiteX21667" fmla="*/ 4200270 w 5252311"/>
              <a:gd name="connsiteY21667" fmla="*/ 3022921 h 5873374"/>
              <a:gd name="connsiteX21668" fmla="*/ 4214313 w 5252311"/>
              <a:gd name="connsiteY21668" fmla="*/ 3023303 h 5873374"/>
              <a:gd name="connsiteX21669" fmla="*/ 4242846 w 5252311"/>
              <a:gd name="connsiteY21669" fmla="*/ 3004829 h 5873374"/>
              <a:gd name="connsiteX21670" fmla="*/ 4264895 w 5252311"/>
              <a:gd name="connsiteY21670" fmla="*/ 2984356 h 5873374"/>
              <a:gd name="connsiteX21671" fmla="*/ 4275380 w 5252311"/>
              <a:gd name="connsiteY21671" fmla="*/ 2975774 h 5873374"/>
              <a:gd name="connsiteX21672" fmla="*/ 4263115 w 5252311"/>
              <a:gd name="connsiteY21672" fmla="*/ 2973931 h 5873374"/>
              <a:gd name="connsiteX21673" fmla="*/ 4250978 w 5252311"/>
              <a:gd name="connsiteY21673" fmla="*/ 2966494 h 5873374"/>
              <a:gd name="connsiteX21674" fmla="*/ 4244180 w 5252311"/>
              <a:gd name="connsiteY21674" fmla="*/ 2953907 h 5873374"/>
              <a:gd name="connsiteX21675" fmla="*/ 4229564 w 5252311"/>
              <a:gd name="connsiteY21675" fmla="*/ 2979400 h 5873374"/>
              <a:gd name="connsiteX21676" fmla="*/ 4225751 w 5252311"/>
              <a:gd name="connsiteY21676" fmla="*/ 2988426 h 5873374"/>
              <a:gd name="connsiteX21677" fmla="*/ 4219906 w 5252311"/>
              <a:gd name="connsiteY21677" fmla="*/ 2970560 h 5873374"/>
              <a:gd name="connsiteX21678" fmla="*/ 4223209 w 5252311"/>
              <a:gd name="connsiteY21678" fmla="*/ 2961214 h 5873374"/>
              <a:gd name="connsiteX21679" fmla="*/ 4230454 w 5252311"/>
              <a:gd name="connsiteY21679" fmla="*/ 2955173 h 5873374"/>
              <a:gd name="connsiteX21680" fmla="*/ 4246530 w 5252311"/>
              <a:gd name="connsiteY21680" fmla="*/ 2942201 h 5873374"/>
              <a:gd name="connsiteX21681" fmla="*/ 4264640 w 5252311"/>
              <a:gd name="connsiteY21681" fmla="*/ 2931018 h 5873374"/>
              <a:gd name="connsiteX21682" fmla="*/ 4276269 w 5252311"/>
              <a:gd name="connsiteY21682" fmla="*/ 2952951 h 5873374"/>
              <a:gd name="connsiteX21683" fmla="*/ 4287961 w 5252311"/>
              <a:gd name="connsiteY21683" fmla="*/ 2964839 h 5873374"/>
              <a:gd name="connsiteX21684" fmla="*/ 4303975 w 5252311"/>
              <a:gd name="connsiteY21684" fmla="*/ 2958672 h 5873374"/>
              <a:gd name="connsiteX21685" fmla="*/ 4305245 w 5252311"/>
              <a:gd name="connsiteY21685" fmla="*/ 2948500 h 5873374"/>
              <a:gd name="connsiteX21686" fmla="*/ 4298192 w 5252311"/>
              <a:gd name="connsiteY21686" fmla="*/ 2945323 h 5873374"/>
              <a:gd name="connsiteX21687" fmla="*/ 4284021 w 5252311"/>
              <a:gd name="connsiteY21687" fmla="*/ 2931715 h 5873374"/>
              <a:gd name="connsiteX21688" fmla="*/ 4291139 w 5252311"/>
              <a:gd name="connsiteY21688" fmla="*/ 2927267 h 5873374"/>
              <a:gd name="connsiteX21689" fmla="*/ 4292282 w 5252311"/>
              <a:gd name="connsiteY21689" fmla="*/ 2915317 h 5873374"/>
              <a:gd name="connsiteX21690" fmla="*/ 4286627 w 5252311"/>
              <a:gd name="connsiteY21690" fmla="*/ 2905400 h 5873374"/>
              <a:gd name="connsiteX21691" fmla="*/ 4273282 w 5252311"/>
              <a:gd name="connsiteY21691" fmla="*/ 2902797 h 5873374"/>
              <a:gd name="connsiteX21692" fmla="*/ 4271376 w 5252311"/>
              <a:gd name="connsiteY21692" fmla="*/ 2901520 h 5873374"/>
              <a:gd name="connsiteX21693" fmla="*/ 4267120 w 5252311"/>
              <a:gd name="connsiteY21693" fmla="*/ 2892430 h 5873374"/>
              <a:gd name="connsiteX21694" fmla="*/ 4270106 w 5252311"/>
              <a:gd name="connsiteY21694" fmla="*/ 2882201 h 5873374"/>
              <a:gd name="connsiteX21695" fmla="*/ 4281607 w 5252311"/>
              <a:gd name="connsiteY21695" fmla="*/ 2875209 h 5873374"/>
              <a:gd name="connsiteX21696" fmla="*/ 4286055 w 5252311"/>
              <a:gd name="connsiteY21696" fmla="*/ 2873431 h 5873374"/>
              <a:gd name="connsiteX21697" fmla="*/ 4314967 w 5252311"/>
              <a:gd name="connsiteY21697" fmla="*/ 2859696 h 5873374"/>
              <a:gd name="connsiteX21698" fmla="*/ 4331807 w 5252311"/>
              <a:gd name="connsiteY21698" fmla="*/ 2869103 h 5873374"/>
              <a:gd name="connsiteX21699" fmla="*/ 4315476 w 5252311"/>
              <a:gd name="connsiteY21699" fmla="*/ 2873555 h 5873374"/>
              <a:gd name="connsiteX21700" fmla="*/ 4310329 w 5252311"/>
              <a:gd name="connsiteY21700" fmla="*/ 2879528 h 5873374"/>
              <a:gd name="connsiteX21701" fmla="*/ 4314015 w 5252311"/>
              <a:gd name="connsiteY21701" fmla="*/ 2894082 h 5873374"/>
              <a:gd name="connsiteX21702" fmla="*/ 4334412 w 5252311"/>
              <a:gd name="connsiteY21702" fmla="*/ 2893769 h 5873374"/>
              <a:gd name="connsiteX21703" fmla="*/ 4341974 w 5252311"/>
              <a:gd name="connsiteY21703" fmla="*/ 2884047 h 5873374"/>
              <a:gd name="connsiteX21704" fmla="*/ 4348646 w 5252311"/>
              <a:gd name="connsiteY21704" fmla="*/ 2874446 h 5873374"/>
              <a:gd name="connsiteX21705" fmla="*/ 4351062 w 5252311"/>
              <a:gd name="connsiteY21705" fmla="*/ 2861539 h 5873374"/>
              <a:gd name="connsiteX21706" fmla="*/ 4362181 w 5252311"/>
              <a:gd name="connsiteY21706" fmla="*/ 2855815 h 5873374"/>
              <a:gd name="connsiteX21707" fmla="*/ 4384739 w 5252311"/>
              <a:gd name="connsiteY21707" fmla="*/ 2853658 h 5873374"/>
              <a:gd name="connsiteX21708" fmla="*/ 4410158 w 5252311"/>
              <a:gd name="connsiteY21708" fmla="*/ 2859696 h 5873374"/>
              <a:gd name="connsiteX21709" fmla="*/ 4426043 w 5252311"/>
              <a:gd name="connsiteY21709" fmla="*/ 2866431 h 5873374"/>
              <a:gd name="connsiteX21710" fmla="*/ 4442820 w 5252311"/>
              <a:gd name="connsiteY21710" fmla="*/ 2869484 h 5873374"/>
              <a:gd name="connsiteX21711" fmla="*/ 4449935 w 5252311"/>
              <a:gd name="connsiteY21711" fmla="*/ 2885631 h 5873374"/>
              <a:gd name="connsiteX21712" fmla="*/ 4438371 w 5252311"/>
              <a:gd name="connsiteY21712" fmla="*/ 2885120 h 5873374"/>
              <a:gd name="connsiteX21713" fmla="*/ 4437546 w 5252311"/>
              <a:gd name="connsiteY21713" fmla="*/ 2889125 h 5873374"/>
              <a:gd name="connsiteX21714" fmla="*/ 4441166 w 5252311"/>
              <a:gd name="connsiteY21714" fmla="*/ 2900123 h 5873374"/>
              <a:gd name="connsiteX21715" fmla="*/ 4442565 w 5252311"/>
              <a:gd name="connsiteY21715" fmla="*/ 2905083 h 5873374"/>
              <a:gd name="connsiteX21716" fmla="*/ 4456481 w 5252311"/>
              <a:gd name="connsiteY21716" fmla="*/ 2918558 h 5873374"/>
              <a:gd name="connsiteX21717" fmla="*/ 4463915 w 5252311"/>
              <a:gd name="connsiteY21717" fmla="*/ 2917417 h 5873374"/>
              <a:gd name="connsiteX21718" fmla="*/ 4469000 w 5252311"/>
              <a:gd name="connsiteY21718" fmla="*/ 2917095 h 5873374"/>
              <a:gd name="connsiteX21719" fmla="*/ 4471858 w 5252311"/>
              <a:gd name="connsiteY21719" fmla="*/ 2925108 h 5873374"/>
              <a:gd name="connsiteX21720" fmla="*/ 4477577 w 5252311"/>
              <a:gd name="connsiteY21720" fmla="*/ 2916905 h 5873374"/>
              <a:gd name="connsiteX21721" fmla="*/ 4490604 w 5252311"/>
              <a:gd name="connsiteY21721" fmla="*/ 2906166 h 5873374"/>
              <a:gd name="connsiteX21722" fmla="*/ 4497595 w 5252311"/>
              <a:gd name="connsiteY21722" fmla="*/ 2899041 h 5873374"/>
              <a:gd name="connsiteX21723" fmla="*/ 4489906 w 5252311"/>
              <a:gd name="connsiteY21723" fmla="*/ 2884165 h 5873374"/>
              <a:gd name="connsiteX21724" fmla="*/ 4483360 w 5252311"/>
              <a:gd name="connsiteY21724" fmla="*/ 2885691 h 5873374"/>
              <a:gd name="connsiteX21725" fmla="*/ 4480373 w 5252311"/>
              <a:gd name="connsiteY21725" fmla="*/ 2894720 h 5873374"/>
              <a:gd name="connsiteX21726" fmla="*/ 4471223 w 5252311"/>
              <a:gd name="connsiteY21726" fmla="*/ 2894913 h 5873374"/>
              <a:gd name="connsiteX21727" fmla="*/ 4471922 w 5252311"/>
              <a:gd name="connsiteY21727" fmla="*/ 2886140 h 5873374"/>
              <a:gd name="connsiteX21728" fmla="*/ 4469317 w 5252311"/>
              <a:gd name="connsiteY21728" fmla="*/ 2876099 h 5873374"/>
              <a:gd name="connsiteX21729" fmla="*/ 4467537 w 5252311"/>
              <a:gd name="connsiteY21729" fmla="*/ 2858169 h 5873374"/>
              <a:gd name="connsiteX21730" fmla="*/ 4469000 w 5252311"/>
              <a:gd name="connsiteY21730" fmla="*/ 2847617 h 5873374"/>
              <a:gd name="connsiteX21731" fmla="*/ 4460103 w 5252311"/>
              <a:gd name="connsiteY21731" fmla="*/ 2832359 h 5873374"/>
              <a:gd name="connsiteX21732" fmla="*/ 4480311 w 5252311"/>
              <a:gd name="connsiteY21732" fmla="*/ 2826572 h 5873374"/>
              <a:gd name="connsiteX21733" fmla="*/ 4481137 w 5252311"/>
              <a:gd name="connsiteY21733" fmla="*/ 2832102 h 5873374"/>
              <a:gd name="connsiteX21734" fmla="*/ 4476878 w 5252311"/>
              <a:gd name="connsiteY21734" fmla="*/ 2842848 h 5873374"/>
              <a:gd name="connsiteX21735" fmla="*/ 4490794 w 5252311"/>
              <a:gd name="connsiteY21735" fmla="*/ 2855628 h 5873374"/>
              <a:gd name="connsiteX21736" fmla="*/ 4510176 w 5252311"/>
              <a:gd name="connsiteY21736" fmla="*/ 2858232 h 5873374"/>
              <a:gd name="connsiteX21737" fmla="*/ 4517039 w 5252311"/>
              <a:gd name="connsiteY21737" fmla="*/ 2861791 h 5873374"/>
              <a:gd name="connsiteX21738" fmla="*/ 4525426 w 5252311"/>
              <a:gd name="connsiteY21738" fmla="*/ 2867386 h 5873374"/>
              <a:gd name="connsiteX21739" fmla="*/ 4524536 w 5252311"/>
              <a:gd name="connsiteY21739" fmla="*/ 2885631 h 5873374"/>
              <a:gd name="connsiteX21740" fmla="*/ 4523837 w 5252311"/>
              <a:gd name="connsiteY21740" fmla="*/ 2902475 h 5873374"/>
              <a:gd name="connsiteX21741" fmla="*/ 4530700 w 5252311"/>
              <a:gd name="connsiteY21741" fmla="*/ 2906229 h 5873374"/>
              <a:gd name="connsiteX21742" fmla="*/ 4542202 w 5252311"/>
              <a:gd name="connsiteY21742" fmla="*/ 2903108 h 5873374"/>
              <a:gd name="connsiteX21743" fmla="*/ 4556691 w 5252311"/>
              <a:gd name="connsiteY21743" fmla="*/ 2896627 h 5873374"/>
              <a:gd name="connsiteX21744" fmla="*/ 4550971 w 5252311"/>
              <a:gd name="connsiteY21744" fmla="*/ 2918621 h 5873374"/>
              <a:gd name="connsiteX21745" fmla="*/ 4541376 w 5252311"/>
              <a:gd name="connsiteY21745" fmla="*/ 2934704 h 5873374"/>
              <a:gd name="connsiteX21746" fmla="*/ 4531337 w 5252311"/>
              <a:gd name="connsiteY21746" fmla="*/ 2941380 h 5873374"/>
              <a:gd name="connsiteX21747" fmla="*/ 4533115 w 5252311"/>
              <a:gd name="connsiteY21747" fmla="*/ 2936106 h 5873374"/>
              <a:gd name="connsiteX21748" fmla="*/ 4531464 w 5252311"/>
              <a:gd name="connsiteY21748" fmla="*/ 2923774 h 5873374"/>
              <a:gd name="connsiteX21749" fmla="*/ 4526125 w 5252311"/>
              <a:gd name="connsiteY21749" fmla="*/ 2938329 h 5873374"/>
              <a:gd name="connsiteX21750" fmla="*/ 4517801 w 5252311"/>
              <a:gd name="connsiteY21750" fmla="*/ 2961914 h 5873374"/>
              <a:gd name="connsiteX21751" fmla="*/ 4508650 w 5252311"/>
              <a:gd name="connsiteY21751" fmla="*/ 2966876 h 5873374"/>
              <a:gd name="connsiteX21752" fmla="*/ 4498865 w 5252311"/>
              <a:gd name="connsiteY21752" fmla="*/ 2960580 h 5873374"/>
              <a:gd name="connsiteX21753" fmla="*/ 4496831 w 5252311"/>
              <a:gd name="connsiteY21753" fmla="*/ 2949264 h 5873374"/>
              <a:gd name="connsiteX21754" fmla="*/ 4491239 w 5252311"/>
              <a:gd name="connsiteY21754" fmla="*/ 2958928 h 5873374"/>
              <a:gd name="connsiteX21755" fmla="*/ 4476052 w 5252311"/>
              <a:gd name="connsiteY21755" fmla="*/ 2966304 h 5873374"/>
              <a:gd name="connsiteX21756" fmla="*/ 4456226 w 5252311"/>
              <a:gd name="connsiteY21756" fmla="*/ 2966620 h 5873374"/>
              <a:gd name="connsiteX21757" fmla="*/ 4451969 w 5252311"/>
              <a:gd name="connsiteY21757" fmla="*/ 2971899 h 5873374"/>
              <a:gd name="connsiteX21758" fmla="*/ 4468617 w 5252311"/>
              <a:gd name="connsiteY21758" fmla="*/ 2973359 h 5873374"/>
              <a:gd name="connsiteX21759" fmla="*/ 4479103 w 5252311"/>
              <a:gd name="connsiteY21759" fmla="*/ 2975329 h 5873374"/>
              <a:gd name="connsiteX21760" fmla="*/ 4491113 w 5252311"/>
              <a:gd name="connsiteY21760" fmla="*/ 2978063 h 5873374"/>
              <a:gd name="connsiteX21761" fmla="*/ 4505600 w 5252311"/>
              <a:gd name="connsiteY21761" fmla="*/ 2980157 h 5873374"/>
              <a:gd name="connsiteX21762" fmla="*/ 4495180 w 5252311"/>
              <a:gd name="connsiteY21762" fmla="*/ 2982258 h 5873374"/>
              <a:gd name="connsiteX21763" fmla="*/ 4482090 w 5252311"/>
              <a:gd name="connsiteY21763" fmla="*/ 2989891 h 5873374"/>
              <a:gd name="connsiteX21764" fmla="*/ 4477005 w 5252311"/>
              <a:gd name="connsiteY21764" fmla="*/ 3004130 h 5873374"/>
              <a:gd name="connsiteX21765" fmla="*/ 4466141 w 5252311"/>
              <a:gd name="connsiteY21765" fmla="*/ 3003750 h 5873374"/>
              <a:gd name="connsiteX21766" fmla="*/ 4452542 w 5252311"/>
              <a:gd name="connsiteY21766" fmla="*/ 3018344 h 5873374"/>
              <a:gd name="connsiteX21767" fmla="*/ 4458260 w 5252311"/>
              <a:gd name="connsiteY21767" fmla="*/ 3030868 h 5873374"/>
              <a:gd name="connsiteX21768" fmla="*/ 4465123 w 5252311"/>
              <a:gd name="connsiteY21768" fmla="*/ 3023366 h 5873374"/>
              <a:gd name="connsiteX21769" fmla="*/ 4471668 w 5252311"/>
              <a:gd name="connsiteY21769" fmla="*/ 3016564 h 5873374"/>
              <a:gd name="connsiteX21770" fmla="*/ 4479611 w 5252311"/>
              <a:gd name="connsiteY21770" fmla="*/ 3009825 h 5873374"/>
              <a:gd name="connsiteX21771" fmla="*/ 4480627 w 5252311"/>
              <a:gd name="connsiteY21771" fmla="*/ 3015865 h 5873374"/>
              <a:gd name="connsiteX21772" fmla="*/ 4480184 w 5252311"/>
              <a:gd name="connsiteY21772" fmla="*/ 3019171 h 5873374"/>
              <a:gd name="connsiteX21773" fmla="*/ 4484440 w 5252311"/>
              <a:gd name="connsiteY21773" fmla="*/ 3022159 h 5873374"/>
              <a:gd name="connsiteX21774" fmla="*/ 4477260 w 5252311"/>
              <a:gd name="connsiteY21774" fmla="*/ 3027372 h 5873374"/>
              <a:gd name="connsiteX21775" fmla="*/ 4470080 w 5252311"/>
              <a:gd name="connsiteY21775" fmla="*/ 3030995 h 5873374"/>
              <a:gd name="connsiteX21776" fmla="*/ 4478404 w 5252311"/>
              <a:gd name="connsiteY21776" fmla="*/ 3033602 h 5873374"/>
              <a:gd name="connsiteX21777" fmla="*/ 4484948 w 5252311"/>
              <a:gd name="connsiteY21777" fmla="*/ 3036971 h 5873374"/>
              <a:gd name="connsiteX21778" fmla="*/ 4474591 w 5252311"/>
              <a:gd name="connsiteY21778" fmla="*/ 3041358 h 5873374"/>
              <a:gd name="connsiteX21779" fmla="*/ 4465949 w 5252311"/>
              <a:gd name="connsiteY21779" fmla="*/ 3048097 h 5873374"/>
              <a:gd name="connsiteX21780" fmla="*/ 4470080 w 5252311"/>
              <a:gd name="connsiteY21780" fmla="*/ 3055281 h 5873374"/>
              <a:gd name="connsiteX21781" fmla="*/ 4478149 w 5252311"/>
              <a:gd name="connsiteY21781" fmla="*/ 3064372 h 5873374"/>
              <a:gd name="connsiteX21782" fmla="*/ 4474337 w 5252311"/>
              <a:gd name="connsiteY21782" fmla="*/ 3078294 h 5873374"/>
              <a:gd name="connsiteX21783" fmla="*/ 4466775 w 5252311"/>
              <a:gd name="connsiteY21783" fmla="*/ 3083317 h 5873374"/>
              <a:gd name="connsiteX21784" fmla="*/ 4474337 w 5252311"/>
              <a:gd name="connsiteY21784" fmla="*/ 3083571 h 5873374"/>
              <a:gd name="connsiteX21785" fmla="*/ 4484250 w 5252311"/>
              <a:gd name="connsiteY21785" fmla="*/ 3076896 h 5873374"/>
              <a:gd name="connsiteX21786" fmla="*/ 4490095 w 5252311"/>
              <a:gd name="connsiteY21786" fmla="*/ 3070093 h 5873374"/>
              <a:gd name="connsiteX21787" fmla="*/ 4491557 w 5252311"/>
              <a:gd name="connsiteY21787" fmla="*/ 3062973 h 5873374"/>
              <a:gd name="connsiteX21788" fmla="*/ 4495751 w 5252311"/>
              <a:gd name="connsiteY21788" fmla="*/ 3049241 h 5873374"/>
              <a:gd name="connsiteX21789" fmla="*/ 4499945 w 5252311"/>
              <a:gd name="connsiteY21789" fmla="*/ 3031822 h 5873374"/>
              <a:gd name="connsiteX21790" fmla="*/ 4511446 w 5252311"/>
              <a:gd name="connsiteY21790" fmla="*/ 3004194 h 5873374"/>
              <a:gd name="connsiteX21791" fmla="*/ 4518119 w 5252311"/>
              <a:gd name="connsiteY21791" fmla="*/ 2998788 h 5873374"/>
              <a:gd name="connsiteX21792" fmla="*/ 4521995 w 5252311"/>
              <a:gd name="connsiteY21792" fmla="*/ 2994022 h 5873374"/>
              <a:gd name="connsiteX21793" fmla="*/ 4527396 w 5252311"/>
              <a:gd name="connsiteY21793" fmla="*/ 2999485 h 5873374"/>
              <a:gd name="connsiteX21794" fmla="*/ 4543028 w 5252311"/>
              <a:gd name="connsiteY21794" fmla="*/ 2997578 h 5873374"/>
              <a:gd name="connsiteX21795" fmla="*/ 4549891 w 5252311"/>
              <a:gd name="connsiteY21795" fmla="*/ 2990079 h 5873374"/>
              <a:gd name="connsiteX21796" fmla="*/ 4557771 w 5252311"/>
              <a:gd name="connsiteY21796" fmla="*/ 2999993 h 5873374"/>
              <a:gd name="connsiteX21797" fmla="*/ 4569272 w 5252311"/>
              <a:gd name="connsiteY21797" fmla="*/ 3007918 h 5873374"/>
              <a:gd name="connsiteX21798" fmla="*/ 4573783 w 5252311"/>
              <a:gd name="connsiteY21798" fmla="*/ 2979651 h 5873374"/>
              <a:gd name="connsiteX21799" fmla="*/ 4570797 w 5252311"/>
              <a:gd name="connsiteY21799" fmla="*/ 2955492 h 5873374"/>
              <a:gd name="connsiteX21800" fmla="*/ 4568509 w 5252311"/>
              <a:gd name="connsiteY21800" fmla="*/ 2965412 h 5873374"/>
              <a:gd name="connsiteX21801" fmla="*/ 4560059 w 5252311"/>
              <a:gd name="connsiteY21801" fmla="*/ 2979781 h 5873374"/>
              <a:gd name="connsiteX21802" fmla="*/ 4556118 w 5252311"/>
              <a:gd name="connsiteY21802" fmla="*/ 2982702 h 5873374"/>
              <a:gd name="connsiteX21803" fmla="*/ 4549828 w 5252311"/>
              <a:gd name="connsiteY21803" fmla="*/ 2987603 h 5873374"/>
              <a:gd name="connsiteX21804" fmla="*/ 4547603 w 5252311"/>
              <a:gd name="connsiteY21804" fmla="*/ 2985566 h 5873374"/>
              <a:gd name="connsiteX21805" fmla="*/ 4549382 w 5252311"/>
              <a:gd name="connsiteY21805" fmla="*/ 2969991 h 5873374"/>
              <a:gd name="connsiteX21806" fmla="*/ 4558024 w 5252311"/>
              <a:gd name="connsiteY21806" fmla="*/ 2945007 h 5873374"/>
              <a:gd name="connsiteX21807" fmla="*/ 4563362 w 5252311"/>
              <a:gd name="connsiteY21807" fmla="*/ 2932925 h 5873374"/>
              <a:gd name="connsiteX21808" fmla="*/ 4558215 w 5252311"/>
              <a:gd name="connsiteY21808" fmla="*/ 2924850 h 5873374"/>
              <a:gd name="connsiteX21809" fmla="*/ 4567048 w 5252311"/>
              <a:gd name="connsiteY21809" fmla="*/ 2918303 h 5873374"/>
              <a:gd name="connsiteX21810" fmla="*/ 4577596 w 5252311"/>
              <a:gd name="connsiteY21810" fmla="*/ 2922056 h 5873374"/>
              <a:gd name="connsiteX21811" fmla="*/ 4584205 w 5252311"/>
              <a:gd name="connsiteY21811" fmla="*/ 2923897 h 5873374"/>
              <a:gd name="connsiteX21812" fmla="*/ 4588081 w 5252311"/>
              <a:gd name="connsiteY21812" fmla="*/ 2933879 h 5873374"/>
              <a:gd name="connsiteX21813" fmla="*/ 4584079 w 5252311"/>
              <a:gd name="connsiteY21813" fmla="*/ 2947614 h 5873374"/>
              <a:gd name="connsiteX21814" fmla="*/ 4584459 w 5252311"/>
              <a:gd name="connsiteY21814" fmla="*/ 2961153 h 5873374"/>
              <a:gd name="connsiteX21815" fmla="*/ 4585858 w 5252311"/>
              <a:gd name="connsiteY21815" fmla="*/ 2975774 h 5873374"/>
              <a:gd name="connsiteX21816" fmla="*/ 4581599 w 5252311"/>
              <a:gd name="connsiteY21816" fmla="*/ 2995478 h 5873374"/>
              <a:gd name="connsiteX21817" fmla="*/ 4567748 w 5252311"/>
              <a:gd name="connsiteY21817" fmla="*/ 3038751 h 5873374"/>
              <a:gd name="connsiteX21818" fmla="*/ 4569145 w 5252311"/>
              <a:gd name="connsiteY21818" fmla="*/ 3043011 h 5873374"/>
              <a:gd name="connsiteX21819" fmla="*/ 4573022 w 5252311"/>
              <a:gd name="connsiteY21819" fmla="*/ 3051911 h 5873374"/>
              <a:gd name="connsiteX21820" fmla="*/ 4576136 w 5252311"/>
              <a:gd name="connsiteY21820" fmla="*/ 3053628 h 5873374"/>
              <a:gd name="connsiteX21821" fmla="*/ 4581472 w 5252311"/>
              <a:gd name="connsiteY21821" fmla="*/ 3056997 h 5873374"/>
              <a:gd name="connsiteX21822" fmla="*/ 4569527 w 5252311"/>
              <a:gd name="connsiteY21822" fmla="*/ 3067487 h 5873374"/>
              <a:gd name="connsiteX21823" fmla="*/ 4566984 w 5252311"/>
              <a:gd name="connsiteY21823" fmla="*/ 3068949 h 5873374"/>
              <a:gd name="connsiteX21824" fmla="*/ 4560185 w 5252311"/>
              <a:gd name="connsiteY21824" fmla="*/ 3072763 h 5873374"/>
              <a:gd name="connsiteX21825" fmla="*/ 4549446 w 5252311"/>
              <a:gd name="connsiteY21825" fmla="*/ 3082935 h 5873374"/>
              <a:gd name="connsiteX21826" fmla="*/ 4539724 w 5252311"/>
              <a:gd name="connsiteY21826" fmla="*/ 3095269 h 5873374"/>
              <a:gd name="connsiteX21827" fmla="*/ 4541122 w 5252311"/>
              <a:gd name="connsiteY21827" fmla="*/ 3105377 h 5873374"/>
              <a:gd name="connsiteX21828" fmla="*/ 4546014 w 5252311"/>
              <a:gd name="connsiteY21828" fmla="*/ 3111098 h 5873374"/>
              <a:gd name="connsiteX21829" fmla="*/ 4549255 w 5252311"/>
              <a:gd name="connsiteY21829" fmla="*/ 3114531 h 5873374"/>
              <a:gd name="connsiteX21830" fmla="*/ 4557071 w 5252311"/>
              <a:gd name="connsiteY21830" fmla="*/ 3107284 h 5873374"/>
              <a:gd name="connsiteX21831" fmla="*/ 4562282 w 5252311"/>
              <a:gd name="connsiteY21831" fmla="*/ 3104487 h 5873374"/>
              <a:gd name="connsiteX21832" fmla="*/ 4562600 w 5252311"/>
              <a:gd name="connsiteY21832" fmla="*/ 3114659 h 5873374"/>
              <a:gd name="connsiteX21833" fmla="*/ 4569971 w 5252311"/>
              <a:gd name="connsiteY21833" fmla="*/ 3114404 h 5873374"/>
              <a:gd name="connsiteX21834" fmla="*/ 4579947 w 5252311"/>
              <a:gd name="connsiteY21834" fmla="*/ 3109700 h 5873374"/>
              <a:gd name="connsiteX21835" fmla="*/ 4577151 w 5252311"/>
              <a:gd name="connsiteY21835" fmla="*/ 3121207 h 5873374"/>
              <a:gd name="connsiteX21836" fmla="*/ 4574419 w 5252311"/>
              <a:gd name="connsiteY21836" fmla="*/ 3128772 h 5873374"/>
              <a:gd name="connsiteX21837" fmla="*/ 4577723 w 5252311"/>
              <a:gd name="connsiteY21837" fmla="*/ 3135257 h 5873374"/>
              <a:gd name="connsiteX21838" fmla="*/ 4572322 w 5252311"/>
              <a:gd name="connsiteY21838" fmla="*/ 3133667 h 5873374"/>
              <a:gd name="connsiteX21839" fmla="*/ 4562600 w 5252311"/>
              <a:gd name="connsiteY21839" fmla="*/ 3136846 h 5873374"/>
              <a:gd name="connsiteX21840" fmla="*/ 4555419 w 5252311"/>
              <a:gd name="connsiteY21840" fmla="*/ 3163611 h 5873374"/>
              <a:gd name="connsiteX21841" fmla="*/ 4556817 w 5252311"/>
              <a:gd name="connsiteY21841" fmla="*/ 3179123 h 5873374"/>
              <a:gd name="connsiteX21842" fmla="*/ 4540804 w 5252311"/>
              <a:gd name="connsiteY21842" fmla="*/ 3203853 h 5873374"/>
              <a:gd name="connsiteX21843" fmla="*/ 4533306 w 5252311"/>
              <a:gd name="connsiteY21843" fmla="*/ 3226422 h 5873374"/>
              <a:gd name="connsiteX21844" fmla="*/ 4533115 w 5252311"/>
              <a:gd name="connsiteY21844" fmla="*/ 3236403 h 5873374"/>
              <a:gd name="connsiteX21845" fmla="*/ 4525808 w 5252311"/>
              <a:gd name="connsiteY21845" fmla="*/ 3243714 h 5873374"/>
              <a:gd name="connsiteX21846" fmla="*/ 4517674 w 5252311"/>
              <a:gd name="connsiteY21846" fmla="*/ 3259226 h 5873374"/>
              <a:gd name="connsiteX21847" fmla="*/ 4509413 w 5252311"/>
              <a:gd name="connsiteY21847" fmla="*/ 3274738 h 5873374"/>
              <a:gd name="connsiteX21848" fmla="*/ 4509794 w 5252311"/>
              <a:gd name="connsiteY21848" fmla="*/ 3279315 h 5873374"/>
              <a:gd name="connsiteX21849" fmla="*/ 4506110 w 5252311"/>
              <a:gd name="connsiteY21849" fmla="*/ 3289741 h 5873374"/>
              <a:gd name="connsiteX21850" fmla="*/ 4502487 w 5252311"/>
              <a:gd name="connsiteY21850" fmla="*/ 3302583 h 5873374"/>
              <a:gd name="connsiteX21851" fmla="*/ 4497784 w 5252311"/>
              <a:gd name="connsiteY21851" fmla="*/ 3316760 h 5873374"/>
              <a:gd name="connsiteX21852" fmla="*/ 4493908 w 5252311"/>
              <a:gd name="connsiteY21852" fmla="*/ 3322482 h 5873374"/>
              <a:gd name="connsiteX21853" fmla="*/ 4490286 w 5252311"/>
              <a:gd name="connsiteY21853" fmla="*/ 3330238 h 5873374"/>
              <a:gd name="connsiteX21854" fmla="*/ 4487427 w 5252311"/>
              <a:gd name="connsiteY21854" fmla="*/ 3351726 h 5873374"/>
              <a:gd name="connsiteX21855" fmla="*/ 4504457 w 5252311"/>
              <a:gd name="connsiteY21855" fmla="*/ 3346576 h 5873374"/>
              <a:gd name="connsiteX21856" fmla="*/ 4509921 w 5252311"/>
              <a:gd name="connsiteY21856" fmla="*/ 3341490 h 5873374"/>
              <a:gd name="connsiteX21857" fmla="*/ 4520534 w 5252311"/>
              <a:gd name="connsiteY21857" fmla="*/ 3330429 h 5873374"/>
              <a:gd name="connsiteX21858" fmla="*/ 4525871 w 5252311"/>
              <a:gd name="connsiteY21858" fmla="*/ 3328521 h 5873374"/>
              <a:gd name="connsiteX21859" fmla="*/ 4520724 w 5252311"/>
              <a:gd name="connsiteY21859" fmla="*/ 3349437 h 5873374"/>
              <a:gd name="connsiteX21860" fmla="*/ 4513035 w 5252311"/>
              <a:gd name="connsiteY21860" fmla="*/ 3367238 h 5873374"/>
              <a:gd name="connsiteX21861" fmla="*/ 4506935 w 5252311"/>
              <a:gd name="connsiteY21861" fmla="*/ 3371052 h 5873374"/>
              <a:gd name="connsiteX21862" fmla="*/ 4507380 w 5252311"/>
              <a:gd name="connsiteY21862" fmla="*/ 3364186 h 5873374"/>
              <a:gd name="connsiteX21863" fmla="*/ 4506554 w 5252311"/>
              <a:gd name="connsiteY21863" fmla="*/ 3357765 h 5873374"/>
              <a:gd name="connsiteX21864" fmla="*/ 4493209 w 5252311"/>
              <a:gd name="connsiteY21864" fmla="*/ 3367873 h 5873374"/>
              <a:gd name="connsiteX21865" fmla="*/ 4477577 w 5252311"/>
              <a:gd name="connsiteY21865" fmla="*/ 3373341 h 5873374"/>
              <a:gd name="connsiteX21866" fmla="*/ 4463979 w 5252311"/>
              <a:gd name="connsiteY21866" fmla="*/ 3384593 h 5873374"/>
              <a:gd name="connsiteX21867" fmla="*/ 4457052 w 5252311"/>
              <a:gd name="connsiteY21867" fmla="*/ 3395782 h 5873374"/>
              <a:gd name="connsiteX21868" fmla="*/ 4469698 w 5252311"/>
              <a:gd name="connsiteY21868" fmla="*/ 3396227 h 5873374"/>
              <a:gd name="connsiteX21869" fmla="*/ 4467601 w 5252311"/>
              <a:gd name="connsiteY21869" fmla="*/ 3405255 h 5873374"/>
              <a:gd name="connsiteX21870" fmla="*/ 4456164 w 5252311"/>
              <a:gd name="connsiteY21870" fmla="*/ 3415046 h 5873374"/>
              <a:gd name="connsiteX21871" fmla="*/ 4451589 w 5252311"/>
              <a:gd name="connsiteY21871" fmla="*/ 3420576 h 5873374"/>
              <a:gd name="connsiteX21872" fmla="*/ 4450381 w 5252311"/>
              <a:gd name="connsiteY21872" fmla="*/ 3434881 h 5873374"/>
              <a:gd name="connsiteX21873" fmla="*/ 4468363 w 5252311"/>
              <a:gd name="connsiteY21873" fmla="*/ 3433609 h 5873374"/>
              <a:gd name="connsiteX21874" fmla="*/ 4488826 w 5252311"/>
              <a:gd name="connsiteY21874" fmla="*/ 3421721 h 5873374"/>
              <a:gd name="connsiteX21875" fmla="*/ 4498675 w 5252311"/>
              <a:gd name="connsiteY21875" fmla="*/ 3407480 h 5873374"/>
              <a:gd name="connsiteX21876" fmla="*/ 4512718 w 5252311"/>
              <a:gd name="connsiteY21876" fmla="*/ 3392858 h 5873374"/>
              <a:gd name="connsiteX21877" fmla="*/ 4521105 w 5252311"/>
              <a:gd name="connsiteY21877" fmla="*/ 3383704 h 5873374"/>
              <a:gd name="connsiteX21878" fmla="*/ 4534832 w 5252311"/>
              <a:gd name="connsiteY21878" fmla="*/ 3392095 h 5873374"/>
              <a:gd name="connsiteX21879" fmla="*/ 4542710 w 5252311"/>
              <a:gd name="connsiteY21879" fmla="*/ 3402394 h 5873374"/>
              <a:gd name="connsiteX21880" fmla="*/ 4531908 w 5252311"/>
              <a:gd name="connsiteY21880" fmla="*/ 3414473 h 5873374"/>
              <a:gd name="connsiteX21881" fmla="*/ 4526824 w 5252311"/>
              <a:gd name="connsiteY21881" fmla="*/ 3420449 h 5873374"/>
              <a:gd name="connsiteX21882" fmla="*/ 4510812 w 5252311"/>
              <a:gd name="connsiteY21882" fmla="*/ 3427252 h 5873374"/>
              <a:gd name="connsiteX21883" fmla="*/ 4504520 w 5252311"/>
              <a:gd name="connsiteY21883" fmla="*/ 3442509 h 5873374"/>
              <a:gd name="connsiteX21884" fmla="*/ 4500517 w 5252311"/>
              <a:gd name="connsiteY21884" fmla="*/ 3447150 h 5873374"/>
              <a:gd name="connsiteX21885" fmla="*/ 4490732 w 5252311"/>
              <a:gd name="connsiteY21885" fmla="*/ 3475504 h 5873374"/>
              <a:gd name="connsiteX21886" fmla="*/ 4490732 w 5252311"/>
              <a:gd name="connsiteY21886" fmla="*/ 3480082 h 5873374"/>
              <a:gd name="connsiteX21887" fmla="*/ 4484440 w 5252311"/>
              <a:gd name="connsiteY21887" fmla="*/ 3488982 h 5873374"/>
              <a:gd name="connsiteX21888" fmla="*/ 4478276 w 5252311"/>
              <a:gd name="connsiteY21888" fmla="*/ 3494894 h 5873374"/>
              <a:gd name="connsiteX21889" fmla="*/ 4474845 w 5252311"/>
              <a:gd name="connsiteY21889" fmla="*/ 3488601 h 5873374"/>
              <a:gd name="connsiteX21890" fmla="*/ 4466457 w 5252311"/>
              <a:gd name="connsiteY21890" fmla="*/ 3491779 h 5873374"/>
              <a:gd name="connsiteX21891" fmla="*/ 4454384 w 5252311"/>
              <a:gd name="connsiteY21891" fmla="*/ 3500997 h 5873374"/>
              <a:gd name="connsiteX21892" fmla="*/ 4449237 w 5252311"/>
              <a:gd name="connsiteY21892" fmla="*/ 3523312 h 5873374"/>
              <a:gd name="connsiteX21893" fmla="*/ 4448029 w 5252311"/>
              <a:gd name="connsiteY21893" fmla="*/ 3531449 h 5873374"/>
              <a:gd name="connsiteX21894" fmla="*/ 4442820 w 5252311"/>
              <a:gd name="connsiteY21894" fmla="*/ 3533992 h 5873374"/>
              <a:gd name="connsiteX21895" fmla="*/ 4450063 w 5252311"/>
              <a:gd name="connsiteY21895" fmla="*/ 3538315 h 5873374"/>
              <a:gd name="connsiteX21896" fmla="*/ 4462708 w 5252311"/>
              <a:gd name="connsiteY21896" fmla="*/ 3528779 h 5873374"/>
              <a:gd name="connsiteX21897" fmla="*/ 4465313 w 5252311"/>
              <a:gd name="connsiteY21897" fmla="*/ 3515874 h 5873374"/>
              <a:gd name="connsiteX21898" fmla="*/ 4480311 w 5252311"/>
              <a:gd name="connsiteY21898" fmla="*/ 3503794 h 5873374"/>
              <a:gd name="connsiteX21899" fmla="*/ 4498039 w 5252311"/>
              <a:gd name="connsiteY21899" fmla="*/ 3489490 h 5873374"/>
              <a:gd name="connsiteX21900" fmla="*/ 4512209 w 5252311"/>
              <a:gd name="connsiteY21900" fmla="*/ 3468384 h 5873374"/>
              <a:gd name="connsiteX21901" fmla="*/ 4531971 w 5252311"/>
              <a:gd name="connsiteY21901" fmla="*/ 3463807 h 5873374"/>
              <a:gd name="connsiteX21902" fmla="*/ 4537946 w 5252311"/>
              <a:gd name="connsiteY21902" fmla="*/ 3469147 h 5873374"/>
              <a:gd name="connsiteX21903" fmla="*/ 4536229 w 5252311"/>
              <a:gd name="connsiteY21903" fmla="*/ 3472453 h 5873374"/>
              <a:gd name="connsiteX21904" fmla="*/ 4524473 w 5252311"/>
              <a:gd name="connsiteY21904" fmla="*/ 3482243 h 5873374"/>
              <a:gd name="connsiteX21905" fmla="*/ 4526379 w 5252311"/>
              <a:gd name="connsiteY21905" fmla="*/ 3492669 h 5873374"/>
              <a:gd name="connsiteX21906" fmla="*/ 4516213 w 5252311"/>
              <a:gd name="connsiteY21906" fmla="*/ 3501570 h 5873374"/>
              <a:gd name="connsiteX21907" fmla="*/ 4512973 w 5252311"/>
              <a:gd name="connsiteY21907" fmla="*/ 3513076 h 5873374"/>
              <a:gd name="connsiteX21908" fmla="*/ 4521232 w 5252311"/>
              <a:gd name="connsiteY21908" fmla="*/ 3517908 h 5873374"/>
              <a:gd name="connsiteX21909" fmla="*/ 4511129 w 5252311"/>
              <a:gd name="connsiteY21909" fmla="*/ 3516509 h 5873374"/>
              <a:gd name="connsiteX21910" fmla="*/ 4498039 w 5252311"/>
              <a:gd name="connsiteY21910" fmla="*/ 3524647 h 5873374"/>
              <a:gd name="connsiteX21911" fmla="*/ 4498675 w 5252311"/>
              <a:gd name="connsiteY21911" fmla="*/ 3532149 h 5873374"/>
              <a:gd name="connsiteX21912" fmla="*/ 4507951 w 5252311"/>
              <a:gd name="connsiteY21912" fmla="*/ 3544546 h 5873374"/>
              <a:gd name="connsiteX21913" fmla="*/ 4500136 w 5252311"/>
              <a:gd name="connsiteY21913" fmla="*/ 3560757 h 5873374"/>
              <a:gd name="connsiteX21914" fmla="*/ 4494290 w 5252311"/>
              <a:gd name="connsiteY21914" fmla="*/ 3566669 h 5873374"/>
              <a:gd name="connsiteX21915" fmla="*/ 4498356 w 5252311"/>
              <a:gd name="connsiteY21915" fmla="*/ 3551856 h 5873374"/>
              <a:gd name="connsiteX21916" fmla="*/ 4499119 w 5252311"/>
              <a:gd name="connsiteY21916" fmla="*/ 3541367 h 5873374"/>
              <a:gd name="connsiteX21917" fmla="*/ 4476497 w 5252311"/>
              <a:gd name="connsiteY21917" fmla="*/ 3576015 h 5873374"/>
              <a:gd name="connsiteX21918" fmla="*/ 4473955 w 5252311"/>
              <a:gd name="connsiteY21918" fmla="*/ 3583135 h 5873374"/>
              <a:gd name="connsiteX21919" fmla="*/ 4466394 w 5252311"/>
              <a:gd name="connsiteY21919" fmla="*/ 3584279 h 5873374"/>
              <a:gd name="connsiteX21920" fmla="*/ 4456735 w 5252311"/>
              <a:gd name="connsiteY21920" fmla="*/ 3585169 h 5873374"/>
              <a:gd name="connsiteX21921" fmla="*/ 4450317 w 5252311"/>
              <a:gd name="connsiteY21921" fmla="*/ 3592162 h 5873374"/>
              <a:gd name="connsiteX21922" fmla="*/ 4446504 w 5252311"/>
              <a:gd name="connsiteY21922" fmla="*/ 3600999 h 5873374"/>
              <a:gd name="connsiteX21923" fmla="*/ 4442755 w 5252311"/>
              <a:gd name="connsiteY21923" fmla="*/ 3608437 h 5873374"/>
              <a:gd name="connsiteX21924" fmla="*/ 4461056 w 5252311"/>
              <a:gd name="connsiteY21924" fmla="*/ 3612442 h 5873374"/>
              <a:gd name="connsiteX21925" fmla="*/ 4480627 w 5252311"/>
              <a:gd name="connsiteY21925" fmla="*/ 3611044 h 5873374"/>
              <a:gd name="connsiteX21926" fmla="*/ 4479420 w 5252311"/>
              <a:gd name="connsiteY21926" fmla="*/ 3607166 h 5873374"/>
              <a:gd name="connsiteX21927" fmla="*/ 4496831 w 5252311"/>
              <a:gd name="connsiteY21927" fmla="*/ 3590573 h 5873374"/>
              <a:gd name="connsiteX21928" fmla="*/ 4498229 w 5252311"/>
              <a:gd name="connsiteY21928" fmla="*/ 3600173 h 5873374"/>
              <a:gd name="connsiteX21929" fmla="*/ 4492764 w 5252311"/>
              <a:gd name="connsiteY21929" fmla="*/ 3616066 h 5873374"/>
              <a:gd name="connsiteX21930" fmla="*/ 4477069 w 5252311"/>
              <a:gd name="connsiteY21930" fmla="*/ 3623059 h 5873374"/>
              <a:gd name="connsiteX21931" fmla="*/ 4457307 w 5252311"/>
              <a:gd name="connsiteY21931" fmla="*/ 3648552 h 5873374"/>
              <a:gd name="connsiteX21932" fmla="*/ 4449301 w 5252311"/>
              <a:gd name="connsiteY21932" fmla="*/ 3671948 h 5873374"/>
              <a:gd name="connsiteX21933" fmla="*/ 4449109 w 5252311"/>
              <a:gd name="connsiteY21933" fmla="*/ 3677924 h 5873374"/>
              <a:gd name="connsiteX21934" fmla="*/ 4452096 w 5252311"/>
              <a:gd name="connsiteY21934" fmla="*/ 3681738 h 5873374"/>
              <a:gd name="connsiteX21935" fmla="*/ 4436655 w 5252311"/>
              <a:gd name="connsiteY21935" fmla="*/ 3683264 h 5873374"/>
              <a:gd name="connsiteX21936" fmla="*/ 4431508 w 5252311"/>
              <a:gd name="connsiteY21936" fmla="*/ 3679577 h 5873374"/>
              <a:gd name="connsiteX21937" fmla="*/ 4426106 w 5252311"/>
              <a:gd name="connsiteY21937" fmla="*/ 3682882 h 5873374"/>
              <a:gd name="connsiteX21938" fmla="*/ 4422802 w 5252311"/>
              <a:gd name="connsiteY21938" fmla="*/ 3686252 h 5873374"/>
              <a:gd name="connsiteX21939" fmla="*/ 4421659 w 5252311"/>
              <a:gd name="connsiteY21939" fmla="*/ 3679386 h 5873374"/>
              <a:gd name="connsiteX21940" fmla="*/ 4427822 w 5252311"/>
              <a:gd name="connsiteY21940" fmla="*/ 3674363 h 5873374"/>
              <a:gd name="connsiteX21941" fmla="*/ 4439006 w 5252311"/>
              <a:gd name="connsiteY21941" fmla="*/ 3671248 h 5873374"/>
              <a:gd name="connsiteX21942" fmla="*/ 4440976 w 5252311"/>
              <a:gd name="connsiteY21942" fmla="*/ 3666035 h 5873374"/>
              <a:gd name="connsiteX21943" fmla="*/ 4441675 w 5252311"/>
              <a:gd name="connsiteY21943" fmla="*/ 3661458 h 5873374"/>
              <a:gd name="connsiteX21944" fmla="*/ 4449428 w 5252311"/>
              <a:gd name="connsiteY21944" fmla="*/ 3641559 h 5873374"/>
              <a:gd name="connsiteX21945" fmla="*/ 4443772 w 5252311"/>
              <a:gd name="connsiteY21945" fmla="*/ 3646645 h 5873374"/>
              <a:gd name="connsiteX21946" fmla="*/ 4432334 w 5252311"/>
              <a:gd name="connsiteY21946" fmla="*/ 3651477 h 5873374"/>
              <a:gd name="connsiteX21947" fmla="*/ 4424518 w 5252311"/>
              <a:gd name="connsiteY21947" fmla="*/ 3658216 h 5873374"/>
              <a:gd name="connsiteX21948" fmla="*/ 4421468 w 5252311"/>
              <a:gd name="connsiteY21948" fmla="*/ 3665145 h 5873374"/>
              <a:gd name="connsiteX21949" fmla="*/ 4406853 w 5252311"/>
              <a:gd name="connsiteY21949" fmla="*/ 3699729 h 5873374"/>
              <a:gd name="connsiteX21950" fmla="*/ 4403549 w 5252311"/>
              <a:gd name="connsiteY21950" fmla="*/ 3705769 h 5873374"/>
              <a:gd name="connsiteX21951" fmla="*/ 4402342 w 5252311"/>
              <a:gd name="connsiteY21951" fmla="*/ 3710092 h 5873374"/>
              <a:gd name="connsiteX21952" fmla="*/ 4400371 w 5252311"/>
              <a:gd name="connsiteY21952" fmla="*/ 3715305 h 5873374"/>
              <a:gd name="connsiteX21953" fmla="*/ 4397702 w 5252311"/>
              <a:gd name="connsiteY21953" fmla="*/ 3725604 h 5873374"/>
              <a:gd name="connsiteX21954" fmla="*/ 4395860 w 5252311"/>
              <a:gd name="connsiteY21954" fmla="*/ 3732851 h 5873374"/>
              <a:gd name="connsiteX21955" fmla="*/ 4381117 w 5252311"/>
              <a:gd name="connsiteY21955" fmla="*/ 3761015 h 5873374"/>
              <a:gd name="connsiteX21956" fmla="*/ 4385185 w 5252311"/>
              <a:gd name="connsiteY21956" fmla="*/ 3760125 h 5873374"/>
              <a:gd name="connsiteX21957" fmla="*/ 4382325 w 5252311"/>
              <a:gd name="connsiteY21957" fmla="*/ 3766673 h 5873374"/>
              <a:gd name="connsiteX21958" fmla="*/ 4367455 w 5252311"/>
              <a:gd name="connsiteY21958" fmla="*/ 3775446 h 5873374"/>
              <a:gd name="connsiteX21959" fmla="*/ 4359385 w 5252311"/>
              <a:gd name="connsiteY21959" fmla="*/ 3780596 h 5873374"/>
              <a:gd name="connsiteX21960" fmla="*/ 4352904 w 5252311"/>
              <a:gd name="connsiteY21960" fmla="*/ 3785618 h 5873374"/>
              <a:gd name="connsiteX21961" fmla="*/ 4345788 w 5252311"/>
              <a:gd name="connsiteY21961" fmla="*/ 3792357 h 5873374"/>
              <a:gd name="connsiteX21962" fmla="*/ 4349282 w 5252311"/>
              <a:gd name="connsiteY21962" fmla="*/ 3797252 h 5873374"/>
              <a:gd name="connsiteX21963" fmla="*/ 4343054 w 5252311"/>
              <a:gd name="connsiteY21963" fmla="*/ 3804372 h 5873374"/>
              <a:gd name="connsiteX21964" fmla="*/ 4326915 w 5252311"/>
              <a:gd name="connsiteY21964" fmla="*/ 3814480 h 5873374"/>
              <a:gd name="connsiteX21965" fmla="*/ 4322021 w 5252311"/>
              <a:gd name="connsiteY21965" fmla="*/ 3819248 h 5873374"/>
              <a:gd name="connsiteX21966" fmla="*/ 4319797 w 5252311"/>
              <a:gd name="connsiteY21966" fmla="*/ 3822999 h 5873374"/>
              <a:gd name="connsiteX21967" fmla="*/ 4312426 w 5252311"/>
              <a:gd name="connsiteY21967" fmla="*/ 3831900 h 5873374"/>
              <a:gd name="connsiteX21968" fmla="*/ 4315032 w 5252311"/>
              <a:gd name="connsiteY21968" fmla="*/ 3842898 h 5873374"/>
              <a:gd name="connsiteX21969" fmla="*/ 4321894 w 5252311"/>
              <a:gd name="connsiteY21969" fmla="*/ 3848047 h 5873374"/>
              <a:gd name="connsiteX21970" fmla="*/ 4340195 w 5252311"/>
              <a:gd name="connsiteY21970" fmla="*/ 3852243 h 5873374"/>
              <a:gd name="connsiteX21971" fmla="*/ 4353285 w 5252311"/>
              <a:gd name="connsiteY21971" fmla="*/ 3855040 h 5873374"/>
              <a:gd name="connsiteX21972" fmla="*/ 4329837 w 5252311"/>
              <a:gd name="connsiteY21972" fmla="*/ 3872587 h 5873374"/>
              <a:gd name="connsiteX21973" fmla="*/ 4305563 w 5252311"/>
              <a:gd name="connsiteY21973" fmla="*/ 3883204 h 5873374"/>
              <a:gd name="connsiteX21974" fmla="*/ 4296031 w 5252311"/>
              <a:gd name="connsiteY21974" fmla="*/ 3884539 h 5873374"/>
              <a:gd name="connsiteX21975" fmla="*/ 4305245 w 5252311"/>
              <a:gd name="connsiteY21975" fmla="*/ 3891214 h 5873374"/>
              <a:gd name="connsiteX21976" fmla="*/ 4300480 w 5252311"/>
              <a:gd name="connsiteY21976" fmla="*/ 3901068 h 5873374"/>
              <a:gd name="connsiteX21977" fmla="*/ 4291838 w 5252311"/>
              <a:gd name="connsiteY21977" fmla="*/ 3902848 h 5873374"/>
              <a:gd name="connsiteX21978" fmla="*/ 4288470 w 5252311"/>
              <a:gd name="connsiteY21978" fmla="*/ 3899224 h 5873374"/>
              <a:gd name="connsiteX21979" fmla="*/ 4284720 w 5252311"/>
              <a:gd name="connsiteY21979" fmla="*/ 3905963 h 5873374"/>
              <a:gd name="connsiteX21980" fmla="*/ 4280018 w 5252311"/>
              <a:gd name="connsiteY21980" fmla="*/ 3915309 h 5873374"/>
              <a:gd name="connsiteX21981" fmla="*/ 4284212 w 5252311"/>
              <a:gd name="connsiteY21981" fmla="*/ 3920585 h 5873374"/>
              <a:gd name="connsiteX21982" fmla="*/ 4292918 w 5252311"/>
              <a:gd name="connsiteY21982" fmla="*/ 3923382 h 5873374"/>
              <a:gd name="connsiteX21983" fmla="*/ 4283259 w 5252311"/>
              <a:gd name="connsiteY21983" fmla="*/ 3923382 h 5873374"/>
              <a:gd name="connsiteX21984" fmla="*/ 4273282 w 5252311"/>
              <a:gd name="connsiteY21984" fmla="*/ 3932156 h 5873374"/>
              <a:gd name="connsiteX21985" fmla="*/ 4281798 w 5252311"/>
              <a:gd name="connsiteY21985" fmla="*/ 3937750 h 5873374"/>
              <a:gd name="connsiteX21986" fmla="*/ 4294443 w 5252311"/>
              <a:gd name="connsiteY21986" fmla="*/ 3934699 h 5873374"/>
              <a:gd name="connsiteX21987" fmla="*/ 4304991 w 5252311"/>
              <a:gd name="connsiteY21987" fmla="*/ 3929994 h 5873374"/>
              <a:gd name="connsiteX21988" fmla="*/ 4299844 w 5252311"/>
              <a:gd name="connsiteY21988" fmla="*/ 3926688 h 5873374"/>
              <a:gd name="connsiteX21989" fmla="*/ 4299209 w 5252311"/>
              <a:gd name="connsiteY21989" fmla="*/ 3916962 h 5873374"/>
              <a:gd name="connsiteX21990" fmla="*/ 4313252 w 5252311"/>
              <a:gd name="connsiteY21990" fmla="*/ 3904120 h 5873374"/>
              <a:gd name="connsiteX21991" fmla="*/ 4312235 w 5252311"/>
              <a:gd name="connsiteY21991" fmla="*/ 3912893 h 5873374"/>
              <a:gd name="connsiteX21992" fmla="*/ 4318527 w 5252311"/>
              <a:gd name="connsiteY21992" fmla="*/ 3925226 h 5873374"/>
              <a:gd name="connsiteX21993" fmla="*/ 4318018 w 5252311"/>
              <a:gd name="connsiteY21993" fmla="*/ 3930121 h 5873374"/>
              <a:gd name="connsiteX21994" fmla="*/ 4316367 w 5252311"/>
              <a:gd name="connsiteY21994" fmla="*/ 3937814 h 5873374"/>
              <a:gd name="connsiteX21995" fmla="*/ 4315858 w 5252311"/>
              <a:gd name="connsiteY21995" fmla="*/ 3952563 h 5873374"/>
              <a:gd name="connsiteX21996" fmla="*/ 4303593 w 5252311"/>
              <a:gd name="connsiteY21996" fmla="*/ 3965659 h 5873374"/>
              <a:gd name="connsiteX21997" fmla="*/ 4296541 w 5252311"/>
              <a:gd name="connsiteY21997" fmla="*/ 3970681 h 5873374"/>
              <a:gd name="connsiteX21998" fmla="*/ 4301750 w 5252311"/>
              <a:gd name="connsiteY21998" fmla="*/ 3972462 h 5873374"/>
              <a:gd name="connsiteX21999" fmla="*/ 4306897 w 5252311"/>
              <a:gd name="connsiteY21999" fmla="*/ 3975958 h 5873374"/>
              <a:gd name="connsiteX22000" fmla="*/ 4301369 w 5252311"/>
              <a:gd name="connsiteY22000" fmla="*/ 3983015 h 5873374"/>
              <a:gd name="connsiteX22001" fmla="*/ 4292600 w 5252311"/>
              <a:gd name="connsiteY22001" fmla="*/ 4012513 h 5873374"/>
              <a:gd name="connsiteX22002" fmla="*/ 4288406 w 5252311"/>
              <a:gd name="connsiteY22002" fmla="*/ 4020778 h 5873374"/>
              <a:gd name="connsiteX22003" fmla="*/ 4280654 w 5252311"/>
              <a:gd name="connsiteY22003" fmla="*/ 4035590 h 5873374"/>
              <a:gd name="connsiteX22004" fmla="*/ 4266420 w 5252311"/>
              <a:gd name="connsiteY22004" fmla="*/ 4059876 h 5873374"/>
              <a:gd name="connsiteX22005" fmla="*/ 4253012 w 5252311"/>
              <a:gd name="connsiteY22005" fmla="*/ 4080982 h 5873374"/>
              <a:gd name="connsiteX22006" fmla="*/ 4250408 w 5252311"/>
              <a:gd name="connsiteY22006" fmla="*/ 4089311 h 5873374"/>
              <a:gd name="connsiteX22007" fmla="*/ 4246213 w 5252311"/>
              <a:gd name="connsiteY22007" fmla="*/ 4098274 h 5873374"/>
              <a:gd name="connsiteX22008" fmla="*/ 4242082 w 5252311"/>
              <a:gd name="connsiteY22008" fmla="*/ 4104949 h 5873374"/>
              <a:gd name="connsiteX22009" fmla="*/ 4239732 w 5252311"/>
              <a:gd name="connsiteY22009" fmla="*/ 4111688 h 5873374"/>
              <a:gd name="connsiteX22010" fmla="*/ 4237318 w 5252311"/>
              <a:gd name="connsiteY22010" fmla="*/ 4119699 h 5873374"/>
              <a:gd name="connsiteX22011" fmla="*/ 4235219 w 5252311"/>
              <a:gd name="connsiteY22011" fmla="*/ 4126120 h 5873374"/>
              <a:gd name="connsiteX22012" fmla="*/ 4262734 w 5252311"/>
              <a:gd name="connsiteY22012" fmla="*/ 4135338 h 5873374"/>
              <a:gd name="connsiteX22013" fmla="*/ 4265912 w 5252311"/>
              <a:gd name="connsiteY22013" fmla="*/ 4135274 h 5873374"/>
              <a:gd name="connsiteX22014" fmla="*/ 4231979 w 5252311"/>
              <a:gd name="connsiteY22014" fmla="*/ 4150214 h 5873374"/>
              <a:gd name="connsiteX22015" fmla="*/ 4224481 w 5252311"/>
              <a:gd name="connsiteY22015" fmla="*/ 4153838 h 5873374"/>
              <a:gd name="connsiteX22016" fmla="*/ 4230390 w 5252311"/>
              <a:gd name="connsiteY22016" fmla="*/ 4155300 h 5873374"/>
              <a:gd name="connsiteX22017" fmla="*/ 4232170 w 5252311"/>
              <a:gd name="connsiteY22017" fmla="*/ 4160132 h 5873374"/>
              <a:gd name="connsiteX22018" fmla="*/ 4227404 w 5252311"/>
              <a:gd name="connsiteY22018" fmla="*/ 4170876 h 5873374"/>
              <a:gd name="connsiteX22019" fmla="*/ 4223083 w 5252311"/>
              <a:gd name="connsiteY22019" fmla="*/ 4177933 h 5873374"/>
              <a:gd name="connsiteX22020" fmla="*/ 4224798 w 5252311"/>
              <a:gd name="connsiteY22020" fmla="*/ 4183909 h 5873374"/>
              <a:gd name="connsiteX22021" fmla="*/ 4225562 w 5252311"/>
              <a:gd name="connsiteY22021" fmla="*/ 4192237 h 5873374"/>
              <a:gd name="connsiteX22022" fmla="*/ 4214250 w 5252311"/>
              <a:gd name="connsiteY22022" fmla="*/ 4193572 h 5873374"/>
              <a:gd name="connsiteX22023" fmla="*/ 4212979 w 5252311"/>
              <a:gd name="connsiteY22023" fmla="*/ 4168905 h 5873374"/>
              <a:gd name="connsiteX22024" fmla="*/ 4218444 w 5252311"/>
              <a:gd name="connsiteY22024" fmla="*/ 4148879 h 5873374"/>
              <a:gd name="connsiteX22025" fmla="*/ 4225942 w 5252311"/>
              <a:gd name="connsiteY22025" fmla="*/ 4117029 h 5873374"/>
              <a:gd name="connsiteX22026" fmla="*/ 4232360 w 5252311"/>
              <a:gd name="connsiteY22026" fmla="*/ 4089311 h 5873374"/>
              <a:gd name="connsiteX22027" fmla="*/ 4236237 w 5252311"/>
              <a:gd name="connsiteY22027" fmla="*/ 4078376 h 5873374"/>
              <a:gd name="connsiteX22028" fmla="*/ 4238015 w 5252311"/>
              <a:gd name="connsiteY22028" fmla="*/ 4073162 h 5873374"/>
              <a:gd name="connsiteX22029" fmla="*/ 4245768 w 5252311"/>
              <a:gd name="connsiteY22029" fmla="*/ 4052692 h 5873374"/>
              <a:gd name="connsiteX22030" fmla="*/ 4249008 w 5252311"/>
              <a:gd name="connsiteY22030" fmla="*/ 4031713 h 5873374"/>
              <a:gd name="connsiteX22031" fmla="*/ 4238460 w 5252311"/>
              <a:gd name="connsiteY22031" fmla="*/ 4031839 h 5873374"/>
              <a:gd name="connsiteX22032" fmla="*/ 4234457 w 5252311"/>
              <a:gd name="connsiteY22032" fmla="*/ 4031140 h 5873374"/>
              <a:gd name="connsiteX22033" fmla="*/ 4229310 w 5252311"/>
              <a:gd name="connsiteY22033" fmla="*/ 4028343 h 5873374"/>
              <a:gd name="connsiteX22034" fmla="*/ 4224227 w 5252311"/>
              <a:gd name="connsiteY22034" fmla="*/ 4023257 h 5873374"/>
              <a:gd name="connsiteX22035" fmla="*/ 4231979 w 5252311"/>
              <a:gd name="connsiteY22035" fmla="*/ 4017535 h 5873374"/>
              <a:gd name="connsiteX22036" fmla="*/ 4241256 w 5252311"/>
              <a:gd name="connsiteY22036" fmla="*/ 4009080 h 5873374"/>
              <a:gd name="connsiteX22037" fmla="*/ 4239350 w 5252311"/>
              <a:gd name="connsiteY22037" fmla="*/ 3999353 h 5873374"/>
              <a:gd name="connsiteX22038" fmla="*/ 4235473 w 5252311"/>
              <a:gd name="connsiteY22038" fmla="*/ 4004503 h 5873374"/>
              <a:gd name="connsiteX22039" fmla="*/ 4231979 w 5252311"/>
              <a:gd name="connsiteY22039" fmla="*/ 4009652 h 5873374"/>
              <a:gd name="connsiteX22040" fmla="*/ 4230836 w 5252311"/>
              <a:gd name="connsiteY22040" fmla="*/ 4004312 h 5873374"/>
              <a:gd name="connsiteX22041" fmla="*/ 4209231 w 5252311"/>
              <a:gd name="connsiteY22041" fmla="*/ 4003231 h 5873374"/>
              <a:gd name="connsiteX22042" fmla="*/ 4206752 w 5252311"/>
              <a:gd name="connsiteY22042" fmla="*/ 4013657 h 5873374"/>
              <a:gd name="connsiteX22043" fmla="*/ 4208151 w 5252311"/>
              <a:gd name="connsiteY22043" fmla="*/ 4028979 h 5873374"/>
              <a:gd name="connsiteX22044" fmla="*/ 4205863 w 5252311"/>
              <a:gd name="connsiteY22044" fmla="*/ 4043855 h 5873374"/>
              <a:gd name="connsiteX22045" fmla="*/ 4196775 w 5252311"/>
              <a:gd name="connsiteY22045" fmla="*/ 4085687 h 5873374"/>
              <a:gd name="connsiteX22046" fmla="*/ 4195313 w 5252311"/>
              <a:gd name="connsiteY22046" fmla="*/ 4078439 h 5873374"/>
              <a:gd name="connsiteX22047" fmla="*/ 4193217 w 5252311"/>
              <a:gd name="connsiteY22047" fmla="*/ 4072591 h 5873374"/>
              <a:gd name="connsiteX22048" fmla="*/ 4189976 w 5252311"/>
              <a:gd name="connsiteY22048" fmla="*/ 4079520 h 5873374"/>
              <a:gd name="connsiteX22049" fmla="*/ 4178093 w 5252311"/>
              <a:gd name="connsiteY22049" fmla="*/ 4087022 h 5873374"/>
              <a:gd name="connsiteX22050" fmla="*/ 4163541 w 5252311"/>
              <a:gd name="connsiteY22050" fmla="*/ 4086831 h 5873374"/>
              <a:gd name="connsiteX22051" fmla="*/ 4153120 w 5252311"/>
              <a:gd name="connsiteY22051" fmla="*/ 4087721 h 5873374"/>
              <a:gd name="connsiteX22052" fmla="*/ 4144986 w 5252311"/>
              <a:gd name="connsiteY22052" fmla="*/ 4075070 h 5873374"/>
              <a:gd name="connsiteX22053" fmla="*/ 4147719 w 5252311"/>
              <a:gd name="connsiteY22053" fmla="*/ 4061274 h 5873374"/>
              <a:gd name="connsiteX22054" fmla="*/ 4150197 w 5252311"/>
              <a:gd name="connsiteY22054" fmla="*/ 4050276 h 5873374"/>
              <a:gd name="connsiteX22055" fmla="*/ 4147910 w 5252311"/>
              <a:gd name="connsiteY22055" fmla="*/ 4045254 h 5873374"/>
              <a:gd name="connsiteX22056" fmla="*/ 4124335 w 5252311"/>
              <a:gd name="connsiteY22056" fmla="*/ 4065852 h 5873374"/>
              <a:gd name="connsiteX22057" fmla="*/ 4120395 w 5252311"/>
              <a:gd name="connsiteY22057" fmla="*/ 4077676 h 5873374"/>
              <a:gd name="connsiteX22058" fmla="*/ 4116455 w 5252311"/>
              <a:gd name="connsiteY22058" fmla="*/ 4089819 h 5873374"/>
              <a:gd name="connsiteX22059" fmla="*/ 4112515 w 5252311"/>
              <a:gd name="connsiteY22059" fmla="*/ 4102025 h 5873374"/>
              <a:gd name="connsiteX22060" fmla="*/ 4121666 w 5252311"/>
              <a:gd name="connsiteY22060" fmla="*/ 4111053 h 5873374"/>
              <a:gd name="connsiteX22061" fmla="*/ 4128338 w 5252311"/>
              <a:gd name="connsiteY22061" fmla="*/ 4116584 h 5873374"/>
              <a:gd name="connsiteX22062" fmla="*/ 4129228 w 5252311"/>
              <a:gd name="connsiteY22062" fmla="*/ 4121860 h 5873374"/>
              <a:gd name="connsiteX22063" fmla="*/ 4137742 w 5252311"/>
              <a:gd name="connsiteY22063" fmla="*/ 4124276 h 5873374"/>
              <a:gd name="connsiteX22064" fmla="*/ 4147655 w 5252311"/>
              <a:gd name="connsiteY22064" fmla="*/ 4117601 h 5873374"/>
              <a:gd name="connsiteX22065" fmla="*/ 4164431 w 5252311"/>
              <a:gd name="connsiteY22065" fmla="*/ 4117156 h 5873374"/>
              <a:gd name="connsiteX22066" fmla="*/ 4173836 w 5252311"/>
              <a:gd name="connsiteY22066" fmla="*/ 4126247 h 5873374"/>
              <a:gd name="connsiteX22067" fmla="*/ 4190675 w 5252311"/>
              <a:gd name="connsiteY22067" fmla="*/ 4136610 h 5873374"/>
              <a:gd name="connsiteX22068" fmla="*/ 4179555 w 5252311"/>
              <a:gd name="connsiteY22068" fmla="*/ 4133812 h 5873374"/>
              <a:gd name="connsiteX22069" fmla="*/ 4171294 w 5252311"/>
              <a:gd name="connsiteY22069" fmla="*/ 4133494 h 5873374"/>
              <a:gd name="connsiteX22070" fmla="*/ 4154582 w 5252311"/>
              <a:gd name="connsiteY22070" fmla="*/ 4139216 h 5873374"/>
              <a:gd name="connsiteX22071" fmla="*/ 4133803 w 5252311"/>
              <a:gd name="connsiteY22071" fmla="*/ 4151295 h 5873374"/>
              <a:gd name="connsiteX22072" fmla="*/ 4125478 w 5252311"/>
              <a:gd name="connsiteY22072" fmla="*/ 4157335 h 5873374"/>
              <a:gd name="connsiteX22073" fmla="*/ 4121094 w 5252311"/>
              <a:gd name="connsiteY22073" fmla="*/ 4156826 h 5873374"/>
              <a:gd name="connsiteX22074" fmla="*/ 4114168 w 5252311"/>
              <a:gd name="connsiteY22074" fmla="*/ 4158352 h 5873374"/>
              <a:gd name="connsiteX22075" fmla="*/ 4114422 w 5252311"/>
              <a:gd name="connsiteY22075" fmla="*/ 4150786 h 5873374"/>
              <a:gd name="connsiteX22076" fmla="*/ 4115629 w 5252311"/>
              <a:gd name="connsiteY22076" fmla="*/ 4145891 h 5873374"/>
              <a:gd name="connsiteX22077" fmla="*/ 4120967 w 5252311"/>
              <a:gd name="connsiteY22077" fmla="*/ 4139788 h 5873374"/>
              <a:gd name="connsiteX22078" fmla="*/ 4129291 w 5252311"/>
              <a:gd name="connsiteY22078" fmla="*/ 4133749 h 5873374"/>
              <a:gd name="connsiteX22079" fmla="*/ 4122428 w 5252311"/>
              <a:gd name="connsiteY22079" fmla="*/ 4125230 h 5873374"/>
              <a:gd name="connsiteX22080" fmla="*/ 4112897 w 5252311"/>
              <a:gd name="connsiteY22080" fmla="*/ 4123322 h 5873374"/>
              <a:gd name="connsiteX22081" fmla="*/ 4093897 w 5252311"/>
              <a:gd name="connsiteY22081" fmla="*/ 4141632 h 5873374"/>
              <a:gd name="connsiteX22082" fmla="*/ 4093325 w 5252311"/>
              <a:gd name="connsiteY22082" fmla="*/ 4138453 h 5873374"/>
              <a:gd name="connsiteX22083" fmla="*/ 4096184 w 5252311"/>
              <a:gd name="connsiteY22083" fmla="*/ 4131905 h 5873374"/>
              <a:gd name="connsiteX22084" fmla="*/ 4102030 w 5252311"/>
              <a:gd name="connsiteY22084" fmla="*/ 4126501 h 5873374"/>
              <a:gd name="connsiteX22085" fmla="*/ 4104890 w 5252311"/>
              <a:gd name="connsiteY22085" fmla="*/ 4120271 h 5873374"/>
              <a:gd name="connsiteX22086" fmla="*/ 4105716 w 5252311"/>
              <a:gd name="connsiteY22086" fmla="*/ 4069030 h 5873374"/>
              <a:gd name="connsiteX22087" fmla="*/ 4110673 w 5252311"/>
              <a:gd name="connsiteY22087" fmla="*/ 4056761 h 5873374"/>
              <a:gd name="connsiteX22088" fmla="*/ 4114930 w 5252311"/>
              <a:gd name="connsiteY22088" fmla="*/ 4045127 h 5873374"/>
              <a:gd name="connsiteX22089" fmla="*/ 4126368 w 5252311"/>
              <a:gd name="connsiteY22089" fmla="*/ 4000561 h 5873374"/>
              <a:gd name="connsiteX22090" fmla="*/ 4112071 w 5252311"/>
              <a:gd name="connsiteY22090" fmla="*/ 4017663 h 5873374"/>
              <a:gd name="connsiteX22091" fmla="*/ 4106669 w 5252311"/>
              <a:gd name="connsiteY22091" fmla="*/ 4030314 h 5873374"/>
              <a:gd name="connsiteX22092" fmla="*/ 4098472 w 5252311"/>
              <a:gd name="connsiteY22092" fmla="*/ 4053709 h 5873374"/>
              <a:gd name="connsiteX22093" fmla="*/ 4088369 w 5252311"/>
              <a:gd name="connsiteY22093" fmla="*/ 4071637 h 5873374"/>
              <a:gd name="connsiteX22094" fmla="*/ 4082967 w 5252311"/>
              <a:gd name="connsiteY22094" fmla="*/ 4080029 h 5873374"/>
              <a:gd name="connsiteX22095" fmla="*/ 4081125 w 5252311"/>
              <a:gd name="connsiteY22095" fmla="*/ 4086958 h 5873374"/>
              <a:gd name="connsiteX22096" fmla="*/ 4079345 w 5252311"/>
              <a:gd name="connsiteY22096" fmla="*/ 4096749 h 5873374"/>
              <a:gd name="connsiteX22097" fmla="*/ 4077693 w 5252311"/>
              <a:gd name="connsiteY22097" fmla="*/ 4098973 h 5873374"/>
              <a:gd name="connsiteX22098" fmla="*/ 4073690 w 5252311"/>
              <a:gd name="connsiteY22098" fmla="*/ 4097066 h 5873374"/>
              <a:gd name="connsiteX22099" fmla="*/ 4066891 w 5252311"/>
              <a:gd name="connsiteY22099" fmla="*/ 4117919 h 5873374"/>
              <a:gd name="connsiteX22100" fmla="*/ 4066891 w 5252311"/>
              <a:gd name="connsiteY22100" fmla="*/ 4131015 h 5873374"/>
              <a:gd name="connsiteX22101" fmla="*/ 4060155 w 5252311"/>
              <a:gd name="connsiteY22101" fmla="*/ 4152185 h 5873374"/>
              <a:gd name="connsiteX22102" fmla="*/ 4050750 w 5252311"/>
              <a:gd name="connsiteY22102" fmla="*/ 4179204 h 5873374"/>
              <a:gd name="connsiteX22103" fmla="*/ 4035500 w 5252311"/>
              <a:gd name="connsiteY22103" fmla="*/ 4213788 h 5873374"/>
              <a:gd name="connsiteX22104" fmla="*/ 4028700 w 5252311"/>
              <a:gd name="connsiteY22104" fmla="*/ 4234450 h 5873374"/>
              <a:gd name="connsiteX22105" fmla="*/ 4033911 w 5252311"/>
              <a:gd name="connsiteY22105" fmla="*/ 4236230 h 5873374"/>
              <a:gd name="connsiteX22106" fmla="*/ 4040964 w 5252311"/>
              <a:gd name="connsiteY22106" fmla="*/ 4240680 h 5873374"/>
              <a:gd name="connsiteX22107" fmla="*/ 4044014 w 5252311"/>
              <a:gd name="connsiteY22107" fmla="*/ 4243922 h 5873374"/>
              <a:gd name="connsiteX22108" fmla="*/ 4033339 w 5252311"/>
              <a:gd name="connsiteY22108" fmla="*/ 4248436 h 5873374"/>
              <a:gd name="connsiteX22109" fmla="*/ 4024507 w 5252311"/>
              <a:gd name="connsiteY22109" fmla="*/ 4255111 h 5873374"/>
              <a:gd name="connsiteX22110" fmla="*/ 4017072 w 5252311"/>
              <a:gd name="connsiteY22110" fmla="*/ 4261850 h 5873374"/>
              <a:gd name="connsiteX22111" fmla="*/ 4011798 w 5252311"/>
              <a:gd name="connsiteY22111" fmla="*/ 4266745 h 5873374"/>
              <a:gd name="connsiteX22112" fmla="*/ 4016945 w 5252311"/>
              <a:gd name="connsiteY22112" fmla="*/ 4270115 h 5873374"/>
              <a:gd name="connsiteX22113" fmla="*/ 4022092 w 5252311"/>
              <a:gd name="connsiteY22113" fmla="*/ 4273993 h 5873374"/>
              <a:gd name="connsiteX22114" fmla="*/ 4018343 w 5252311"/>
              <a:gd name="connsiteY22114" fmla="*/ 4279841 h 5873374"/>
              <a:gd name="connsiteX22115" fmla="*/ 4011099 w 5252311"/>
              <a:gd name="connsiteY22115" fmla="*/ 4280477 h 5873374"/>
              <a:gd name="connsiteX22116" fmla="*/ 4003855 w 5252311"/>
              <a:gd name="connsiteY22116" fmla="*/ 4286008 h 5873374"/>
              <a:gd name="connsiteX22117" fmla="*/ 4000423 w 5252311"/>
              <a:gd name="connsiteY22117" fmla="*/ 4288678 h 5873374"/>
              <a:gd name="connsiteX22118" fmla="*/ 3989875 w 5252311"/>
              <a:gd name="connsiteY22118" fmla="*/ 4288996 h 5873374"/>
              <a:gd name="connsiteX22119" fmla="*/ 3979326 w 5252311"/>
              <a:gd name="connsiteY22119" fmla="*/ 4288806 h 5873374"/>
              <a:gd name="connsiteX22120" fmla="*/ 3986317 w 5252311"/>
              <a:gd name="connsiteY22120" fmla="*/ 4284292 h 5873374"/>
              <a:gd name="connsiteX22121" fmla="*/ 3992735 w 5252311"/>
              <a:gd name="connsiteY22121" fmla="*/ 4272785 h 5873374"/>
              <a:gd name="connsiteX22122" fmla="*/ 4002520 w 5252311"/>
              <a:gd name="connsiteY22122" fmla="*/ 4250280 h 5873374"/>
              <a:gd name="connsiteX22123" fmla="*/ 4019423 w 5252311"/>
              <a:gd name="connsiteY22123" fmla="*/ 4210483 h 5873374"/>
              <a:gd name="connsiteX22124" fmla="*/ 4031242 w 5252311"/>
              <a:gd name="connsiteY22124" fmla="*/ 4168905 h 5873374"/>
              <a:gd name="connsiteX22125" fmla="*/ 4030798 w 5252311"/>
              <a:gd name="connsiteY22125" fmla="*/ 4139343 h 5873374"/>
              <a:gd name="connsiteX22126" fmla="*/ 4019804 w 5252311"/>
              <a:gd name="connsiteY22126" fmla="*/ 4161022 h 5873374"/>
              <a:gd name="connsiteX22127" fmla="*/ 4018152 w 5252311"/>
              <a:gd name="connsiteY22127" fmla="*/ 4162293 h 5873374"/>
              <a:gd name="connsiteX22128" fmla="*/ 4011925 w 5252311"/>
              <a:gd name="connsiteY22128" fmla="*/ 4165218 h 5873374"/>
              <a:gd name="connsiteX22129" fmla="*/ 4005634 w 5252311"/>
              <a:gd name="connsiteY22129" fmla="*/ 4170113 h 5873374"/>
              <a:gd name="connsiteX22130" fmla="*/ 3998644 w 5252311"/>
              <a:gd name="connsiteY22130" fmla="*/ 4178441 h 5873374"/>
              <a:gd name="connsiteX22131" fmla="*/ 4002774 w 5252311"/>
              <a:gd name="connsiteY22131" fmla="*/ 4185243 h 5873374"/>
              <a:gd name="connsiteX22132" fmla="*/ 4007413 w 5252311"/>
              <a:gd name="connsiteY22132" fmla="*/ 4192936 h 5873374"/>
              <a:gd name="connsiteX22133" fmla="*/ 4000868 w 5252311"/>
              <a:gd name="connsiteY22133" fmla="*/ 4203934 h 5873374"/>
              <a:gd name="connsiteX22134" fmla="*/ 3984855 w 5252311"/>
              <a:gd name="connsiteY22134" fmla="*/ 4219701 h 5873374"/>
              <a:gd name="connsiteX22135" fmla="*/ 3976149 w 5252311"/>
              <a:gd name="connsiteY22135" fmla="*/ 4251678 h 5873374"/>
              <a:gd name="connsiteX22136" fmla="*/ 3971638 w 5252311"/>
              <a:gd name="connsiteY22136" fmla="*/ 4273802 h 5873374"/>
              <a:gd name="connsiteX22137" fmla="*/ 3969223 w 5252311"/>
              <a:gd name="connsiteY22137" fmla="*/ 4287407 h 5873374"/>
              <a:gd name="connsiteX22138" fmla="*/ 3964839 w 5252311"/>
              <a:gd name="connsiteY22138" fmla="*/ 4301838 h 5873374"/>
              <a:gd name="connsiteX22139" fmla="*/ 3961471 w 5252311"/>
              <a:gd name="connsiteY22139" fmla="*/ 4311565 h 5873374"/>
              <a:gd name="connsiteX22140" fmla="*/ 3958166 w 5252311"/>
              <a:gd name="connsiteY22140" fmla="*/ 4315825 h 5873374"/>
              <a:gd name="connsiteX22141" fmla="*/ 3945775 w 5252311"/>
              <a:gd name="connsiteY22141" fmla="*/ 4327649 h 5873374"/>
              <a:gd name="connsiteX22142" fmla="*/ 3935862 w 5252311"/>
              <a:gd name="connsiteY22142" fmla="*/ 4325551 h 5873374"/>
              <a:gd name="connsiteX22143" fmla="*/ 3932939 w 5252311"/>
              <a:gd name="connsiteY22143" fmla="*/ 4309594 h 5873374"/>
              <a:gd name="connsiteX22144" fmla="*/ 3923217 w 5252311"/>
              <a:gd name="connsiteY22144" fmla="*/ 4327204 h 5873374"/>
              <a:gd name="connsiteX22145" fmla="*/ 3919722 w 5252311"/>
              <a:gd name="connsiteY22145" fmla="*/ 4334261 h 5873374"/>
              <a:gd name="connsiteX22146" fmla="*/ 3913812 w 5252311"/>
              <a:gd name="connsiteY22146" fmla="*/ 4350409 h 5873374"/>
              <a:gd name="connsiteX22147" fmla="*/ 3896782 w 5252311"/>
              <a:gd name="connsiteY22147" fmla="*/ 4415127 h 5873374"/>
              <a:gd name="connsiteX22148" fmla="*/ 3897100 w 5252311"/>
              <a:gd name="connsiteY22148" fmla="*/ 4400378 h 5873374"/>
              <a:gd name="connsiteX22149" fmla="*/ 3888776 w 5252311"/>
              <a:gd name="connsiteY22149" fmla="*/ 4404637 h 5873374"/>
              <a:gd name="connsiteX22150" fmla="*/ 3879499 w 5252311"/>
              <a:gd name="connsiteY22150" fmla="*/ 4418369 h 5873374"/>
              <a:gd name="connsiteX22151" fmla="*/ 3880515 w 5252311"/>
              <a:gd name="connsiteY22151" fmla="*/ 4388172 h 5873374"/>
              <a:gd name="connsiteX22152" fmla="*/ 3889030 w 5252311"/>
              <a:gd name="connsiteY22152" fmla="*/ 4362488 h 5873374"/>
              <a:gd name="connsiteX22153" fmla="*/ 3901294 w 5252311"/>
              <a:gd name="connsiteY22153" fmla="*/ 4329556 h 5873374"/>
              <a:gd name="connsiteX22154" fmla="*/ 3908284 w 5252311"/>
              <a:gd name="connsiteY22154" fmla="*/ 4311183 h 5873374"/>
              <a:gd name="connsiteX22155" fmla="*/ 3912351 w 5252311"/>
              <a:gd name="connsiteY22155" fmla="*/ 4296561 h 5873374"/>
              <a:gd name="connsiteX22156" fmla="*/ 3912478 w 5252311"/>
              <a:gd name="connsiteY22156" fmla="*/ 4287598 h 5873374"/>
              <a:gd name="connsiteX22157" fmla="*/ 3913431 w 5252311"/>
              <a:gd name="connsiteY22157" fmla="*/ 4280096 h 5873374"/>
              <a:gd name="connsiteX22158" fmla="*/ 3925377 w 5252311"/>
              <a:gd name="connsiteY22158" fmla="*/ 4226757 h 5873374"/>
              <a:gd name="connsiteX22159" fmla="*/ 3923090 w 5252311"/>
              <a:gd name="connsiteY22159" fmla="*/ 4211754 h 5873374"/>
              <a:gd name="connsiteX22160" fmla="*/ 3935862 w 5252311"/>
              <a:gd name="connsiteY22160" fmla="*/ 4193762 h 5873374"/>
              <a:gd name="connsiteX22161" fmla="*/ 3954544 w 5252311"/>
              <a:gd name="connsiteY22161" fmla="*/ 4182128 h 5873374"/>
              <a:gd name="connsiteX22162" fmla="*/ 3962043 w 5252311"/>
              <a:gd name="connsiteY22162" fmla="*/ 4173610 h 5873374"/>
              <a:gd name="connsiteX22163" fmla="*/ 3961852 w 5252311"/>
              <a:gd name="connsiteY22163" fmla="*/ 4182065 h 5873374"/>
              <a:gd name="connsiteX22164" fmla="*/ 3967698 w 5252311"/>
              <a:gd name="connsiteY22164" fmla="*/ 4177678 h 5873374"/>
              <a:gd name="connsiteX22165" fmla="*/ 3959691 w 5252311"/>
              <a:gd name="connsiteY22165" fmla="*/ 4167189 h 5873374"/>
              <a:gd name="connsiteX22166" fmla="*/ 3946157 w 5252311"/>
              <a:gd name="connsiteY22166" fmla="*/ 4168396 h 5873374"/>
              <a:gd name="connsiteX22167" fmla="*/ 3936688 w 5252311"/>
              <a:gd name="connsiteY22167" fmla="*/ 4163565 h 5873374"/>
              <a:gd name="connsiteX22168" fmla="*/ 3925568 w 5252311"/>
              <a:gd name="connsiteY22168" fmla="*/ 4168778 h 5873374"/>
              <a:gd name="connsiteX22169" fmla="*/ 3920675 w 5252311"/>
              <a:gd name="connsiteY22169" fmla="*/ 4160895 h 5873374"/>
              <a:gd name="connsiteX22170" fmla="*/ 3926458 w 5252311"/>
              <a:gd name="connsiteY22170" fmla="*/ 4137055 h 5873374"/>
              <a:gd name="connsiteX22171" fmla="*/ 3930906 w 5252311"/>
              <a:gd name="connsiteY22171" fmla="*/ 4120716 h 5873374"/>
              <a:gd name="connsiteX22172" fmla="*/ 3929762 w 5252311"/>
              <a:gd name="connsiteY22172" fmla="*/ 4109273 h 5873374"/>
              <a:gd name="connsiteX22173" fmla="*/ 3928745 w 5252311"/>
              <a:gd name="connsiteY22173" fmla="*/ 4103615 h 5873374"/>
              <a:gd name="connsiteX22174" fmla="*/ 3936688 w 5252311"/>
              <a:gd name="connsiteY22174" fmla="*/ 4103042 h 5873374"/>
              <a:gd name="connsiteX22175" fmla="*/ 3943551 w 5252311"/>
              <a:gd name="connsiteY22175" fmla="*/ 4097829 h 5873374"/>
              <a:gd name="connsiteX22176" fmla="*/ 3934337 w 5252311"/>
              <a:gd name="connsiteY22176" fmla="*/ 4094714 h 5873374"/>
              <a:gd name="connsiteX22177" fmla="*/ 3923344 w 5252311"/>
              <a:gd name="connsiteY22177" fmla="*/ 4093061 h 5873374"/>
              <a:gd name="connsiteX22178" fmla="*/ 3933257 w 5252311"/>
              <a:gd name="connsiteY22178" fmla="*/ 4090073 h 5873374"/>
              <a:gd name="connsiteX22179" fmla="*/ 3944377 w 5252311"/>
              <a:gd name="connsiteY22179" fmla="*/ 4080982 h 5873374"/>
              <a:gd name="connsiteX22180" fmla="*/ 3946411 w 5252311"/>
              <a:gd name="connsiteY22180" fmla="*/ 4076468 h 5873374"/>
              <a:gd name="connsiteX22181" fmla="*/ 3952447 w 5252311"/>
              <a:gd name="connsiteY22181" fmla="*/ 4064771 h 5873374"/>
              <a:gd name="connsiteX22182" fmla="*/ 3950287 w 5252311"/>
              <a:gd name="connsiteY22182" fmla="*/ 4051166 h 5873374"/>
              <a:gd name="connsiteX22183" fmla="*/ 3952066 w 5252311"/>
              <a:gd name="connsiteY22183" fmla="*/ 4050721 h 5873374"/>
              <a:gd name="connsiteX22184" fmla="*/ 3956641 w 5252311"/>
              <a:gd name="connsiteY22184" fmla="*/ 4045063 h 5873374"/>
              <a:gd name="connsiteX22185" fmla="*/ 3952511 w 5252311"/>
              <a:gd name="connsiteY22185" fmla="*/ 4038070 h 5873374"/>
              <a:gd name="connsiteX22186" fmla="*/ 3953527 w 5252311"/>
              <a:gd name="connsiteY22186" fmla="*/ 4034573 h 5873374"/>
              <a:gd name="connsiteX22187" fmla="*/ 3951176 w 5252311"/>
              <a:gd name="connsiteY22187" fmla="*/ 4030950 h 5873374"/>
              <a:gd name="connsiteX22188" fmla="*/ 3945775 w 5252311"/>
              <a:gd name="connsiteY22188" fmla="*/ 4024974 h 5873374"/>
              <a:gd name="connsiteX22189" fmla="*/ 3943106 w 5252311"/>
              <a:gd name="connsiteY22189" fmla="*/ 4020841 h 5873374"/>
              <a:gd name="connsiteX22190" fmla="*/ 3934147 w 5252311"/>
              <a:gd name="connsiteY22190" fmla="*/ 4034764 h 5873374"/>
              <a:gd name="connsiteX22191" fmla="*/ 3927474 w 5252311"/>
              <a:gd name="connsiteY22191" fmla="*/ 4049640 h 5873374"/>
              <a:gd name="connsiteX22192" fmla="*/ 3924551 w 5252311"/>
              <a:gd name="connsiteY22192" fmla="*/ 4058477 h 5873374"/>
              <a:gd name="connsiteX22193" fmla="*/ 3912478 w 5252311"/>
              <a:gd name="connsiteY22193" fmla="*/ 4082254 h 5873374"/>
              <a:gd name="connsiteX22194" fmla="*/ 3911525 w 5252311"/>
              <a:gd name="connsiteY22194" fmla="*/ 4078693 h 5873374"/>
              <a:gd name="connsiteX22195" fmla="*/ 3910445 w 5252311"/>
              <a:gd name="connsiteY22195" fmla="*/ 4075133 h 5873374"/>
              <a:gd name="connsiteX22196" fmla="*/ 3904281 w 5252311"/>
              <a:gd name="connsiteY22196" fmla="*/ 4085433 h 5873374"/>
              <a:gd name="connsiteX22197" fmla="*/ 3898244 w 5252311"/>
              <a:gd name="connsiteY22197" fmla="*/ 4097702 h 5873374"/>
              <a:gd name="connsiteX22198" fmla="*/ 3894813 w 5252311"/>
              <a:gd name="connsiteY22198" fmla="*/ 4104949 h 5873374"/>
              <a:gd name="connsiteX22199" fmla="*/ 3900023 w 5252311"/>
              <a:gd name="connsiteY22199" fmla="*/ 4106348 h 5873374"/>
              <a:gd name="connsiteX22200" fmla="*/ 3905234 w 5252311"/>
              <a:gd name="connsiteY22200" fmla="*/ 4107747 h 5873374"/>
              <a:gd name="connsiteX22201" fmla="*/ 3897100 w 5252311"/>
              <a:gd name="connsiteY22201" fmla="*/ 4113977 h 5873374"/>
              <a:gd name="connsiteX22202" fmla="*/ 3887823 w 5252311"/>
              <a:gd name="connsiteY22202" fmla="*/ 4122432 h 5873374"/>
              <a:gd name="connsiteX22203" fmla="*/ 3880070 w 5252311"/>
              <a:gd name="connsiteY22203" fmla="*/ 4123895 h 5873374"/>
              <a:gd name="connsiteX22204" fmla="*/ 3886107 w 5252311"/>
              <a:gd name="connsiteY22204" fmla="*/ 4102343 h 5873374"/>
              <a:gd name="connsiteX22205" fmla="*/ 3891953 w 5252311"/>
              <a:gd name="connsiteY22205" fmla="*/ 4086577 h 5873374"/>
              <a:gd name="connsiteX22206" fmla="*/ 3884010 w 5252311"/>
              <a:gd name="connsiteY22206" fmla="*/ 4087022 h 5873374"/>
              <a:gd name="connsiteX22207" fmla="*/ 3885345 w 5252311"/>
              <a:gd name="connsiteY22207" fmla="*/ 4083335 h 5873374"/>
              <a:gd name="connsiteX22208" fmla="*/ 3889093 w 5252311"/>
              <a:gd name="connsiteY22208" fmla="*/ 4057841 h 5873374"/>
              <a:gd name="connsiteX22209" fmla="*/ 3890428 w 5252311"/>
              <a:gd name="connsiteY22209" fmla="*/ 4049895 h 5873374"/>
              <a:gd name="connsiteX22210" fmla="*/ 3893351 w 5252311"/>
              <a:gd name="connsiteY22210" fmla="*/ 4046589 h 5873374"/>
              <a:gd name="connsiteX22211" fmla="*/ 3893097 w 5252311"/>
              <a:gd name="connsiteY22211" fmla="*/ 4043219 h 5873374"/>
              <a:gd name="connsiteX22212" fmla="*/ 3902628 w 5252311"/>
              <a:gd name="connsiteY22212" fmla="*/ 4042138 h 5873374"/>
              <a:gd name="connsiteX22213" fmla="*/ 3919023 w 5252311"/>
              <a:gd name="connsiteY22213" fmla="*/ 4010733 h 5873374"/>
              <a:gd name="connsiteX22214" fmla="*/ 3930524 w 5252311"/>
              <a:gd name="connsiteY22214" fmla="*/ 3974814 h 5873374"/>
              <a:gd name="connsiteX22215" fmla="*/ 3935036 w 5252311"/>
              <a:gd name="connsiteY22215" fmla="*/ 3962480 h 5873374"/>
              <a:gd name="connsiteX22216" fmla="*/ 3942788 w 5252311"/>
              <a:gd name="connsiteY22216" fmla="*/ 3957522 h 5873374"/>
              <a:gd name="connsiteX22217" fmla="*/ 3945839 w 5252311"/>
              <a:gd name="connsiteY22217" fmla="*/ 3956250 h 5873374"/>
              <a:gd name="connsiteX22218" fmla="*/ 3941009 w 5252311"/>
              <a:gd name="connsiteY22218" fmla="*/ 3949066 h 5873374"/>
              <a:gd name="connsiteX22219" fmla="*/ 3941645 w 5252311"/>
              <a:gd name="connsiteY22219" fmla="*/ 3935716 h 5873374"/>
              <a:gd name="connsiteX22220" fmla="*/ 3950859 w 5252311"/>
              <a:gd name="connsiteY22220" fmla="*/ 3929041 h 5873374"/>
              <a:gd name="connsiteX22221" fmla="*/ 3953146 w 5252311"/>
              <a:gd name="connsiteY22221" fmla="*/ 3924718 h 5873374"/>
              <a:gd name="connsiteX22222" fmla="*/ 3955815 w 5252311"/>
              <a:gd name="connsiteY22222" fmla="*/ 3914800 h 5873374"/>
              <a:gd name="connsiteX22223" fmla="*/ 3955561 w 5252311"/>
              <a:gd name="connsiteY22223" fmla="*/ 3912766 h 5873374"/>
              <a:gd name="connsiteX22224" fmla="*/ 3955497 w 5252311"/>
              <a:gd name="connsiteY22224" fmla="*/ 3887082 h 5873374"/>
              <a:gd name="connsiteX22225" fmla="*/ 3958865 w 5252311"/>
              <a:gd name="connsiteY22225" fmla="*/ 3889688 h 5873374"/>
              <a:gd name="connsiteX22226" fmla="*/ 3971638 w 5252311"/>
              <a:gd name="connsiteY22226" fmla="*/ 3874367 h 5873374"/>
              <a:gd name="connsiteX22227" fmla="*/ 3981932 w 5252311"/>
              <a:gd name="connsiteY22227" fmla="*/ 3842389 h 5873374"/>
              <a:gd name="connsiteX22228" fmla="*/ 3990002 w 5252311"/>
              <a:gd name="connsiteY22228" fmla="*/ 3796680 h 5873374"/>
              <a:gd name="connsiteX22229" fmla="*/ 3977484 w 5252311"/>
              <a:gd name="connsiteY22229" fmla="*/ 3812065 h 5873374"/>
              <a:gd name="connsiteX22230" fmla="*/ 3963250 w 5252311"/>
              <a:gd name="connsiteY22230" fmla="*/ 3837176 h 5873374"/>
              <a:gd name="connsiteX22231" fmla="*/ 3931795 w 5252311"/>
              <a:gd name="connsiteY22231" fmla="*/ 3847348 h 5873374"/>
              <a:gd name="connsiteX22232" fmla="*/ 3933702 w 5252311"/>
              <a:gd name="connsiteY22232" fmla="*/ 3853578 h 5873374"/>
              <a:gd name="connsiteX22233" fmla="*/ 3934591 w 5252311"/>
              <a:gd name="connsiteY22233" fmla="*/ 3862542 h 5873374"/>
              <a:gd name="connsiteX22234" fmla="*/ 3923789 w 5252311"/>
              <a:gd name="connsiteY22234" fmla="*/ 3874621 h 5873374"/>
              <a:gd name="connsiteX22235" fmla="*/ 3916799 w 5252311"/>
              <a:gd name="connsiteY22235" fmla="*/ 3887908 h 5873374"/>
              <a:gd name="connsiteX22236" fmla="*/ 3911080 w 5252311"/>
              <a:gd name="connsiteY22236" fmla="*/ 3899669 h 5873374"/>
              <a:gd name="connsiteX22237" fmla="*/ 3909936 w 5252311"/>
              <a:gd name="connsiteY22237" fmla="*/ 3873286 h 5873374"/>
              <a:gd name="connsiteX22238" fmla="*/ 3908920 w 5252311"/>
              <a:gd name="connsiteY22238" fmla="*/ 3862034 h 5873374"/>
              <a:gd name="connsiteX22239" fmla="*/ 3900087 w 5252311"/>
              <a:gd name="connsiteY22239" fmla="*/ 3867692 h 5873374"/>
              <a:gd name="connsiteX22240" fmla="*/ 3899896 w 5252311"/>
              <a:gd name="connsiteY22240" fmla="*/ 3862797 h 5873374"/>
              <a:gd name="connsiteX22241" fmla="*/ 3903201 w 5252311"/>
              <a:gd name="connsiteY22241" fmla="*/ 3853578 h 5873374"/>
              <a:gd name="connsiteX22242" fmla="*/ 3907267 w 5252311"/>
              <a:gd name="connsiteY22242" fmla="*/ 3847602 h 5873374"/>
              <a:gd name="connsiteX22243" fmla="*/ 3909237 w 5252311"/>
              <a:gd name="connsiteY22243" fmla="*/ 3850845 h 5873374"/>
              <a:gd name="connsiteX22244" fmla="*/ 3914194 w 5252311"/>
              <a:gd name="connsiteY22244" fmla="*/ 3849192 h 5873374"/>
              <a:gd name="connsiteX22245" fmla="*/ 3909428 w 5252311"/>
              <a:gd name="connsiteY22245" fmla="*/ 3835841 h 5873374"/>
              <a:gd name="connsiteX22246" fmla="*/ 3898498 w 5252311"/>
              <a:gd name="connsiteY22246" fmla="*/ 3832090 h 5873374"/>
              <a:gd name="connsiteX22247" fmla="*/ 3921120 w 5252311"/>
              <a:gd name="connsiteY22247" fmla="*/ 3827831 h 5873374"/>
              <a:gd name="connsiteX22248" fmla="*/ 3949842 w 5252311"/>
              <a:gd name="connsiteY22248" fmla="*/ 3824334 h 5873374"/>
              <a:gd name="connsiteX22249" fmla="*/ 3960962 w 5252311"/>
              <a:gd name="connsiteY22249" fmla="*/ 3822427 h 5873374"/>
              <a:gd name="connsiteX22250" fmla="*/ 3966745 w 5252311"/>
              <a:gd name="connsiteY22250" fmla="*/ 3820711 h 5873374"/>
              <a:gd name="connsiteX22251" fmla="*/ 3968651 w 5252311"/>
              <a:gd name="connsiteY22251" fmla="*/ 3772649 h 5873374"/>
              <a:gd name="connsiteX22252" fmla="*/ 3976149 w 5252311"/>
              <a:gd name="connsiteY22252" fmla="*/ 3758535 h 5873374"/>
              <a:gd name="connsiteX22253" fmla="*/ 3978310 w 5252311"/>
              <a:gd name="connsiteY22253" fmla="*/ 3747728 h 5873374"/>
              <a:gd name="connsiteX22254" fmla="*/ 3979263 w 5252311"/>
              <a:gd name="connsiteY22254" fmla="*/ 3740099 h 5873374"/>
              <a:gd name="connsiteX22255" fmla="*/ 3989875 w 5252311"/>
              <a:gd name="connsiteY22255" fmla="*/ 3722870 h 5873374"/>
              <a:gd name="connsiteX22256" fmla="*/ 3995149 w 5252311"/>
              <a:gd name="connsiteY22256" fmla="*/ 3702844 h 5873374"/>
              <a:gd name="connsiteX22257" fmla="*/ 3993688 w 5252311"/>
              <a:gd name="connsiteY22257" fmla="*/ 3699094 h 5873374"/>
              <a:gd name="connsiteX22258" fmla="*/ 3987651 w 5252311"/>
              <a:gd name="connsiteY22258" fmla="*/ 3704116 h 5873374"/>
              <a:gd name="connsiteX22259" fmla="*/ 3979644 w 5252311"/>
              <a:gd name="connsiteY22259" fmla="*/ 3698204 h 5873374"/>
              <a:gd name="connsiteX22260" fmla="*/ 3974497 w 5252311"/>
              <a:gd name="connsiteY22260" fmla="*/ 3694834 h 5873374"/>
              <a:gd name="connsiteX22261" fmla="*/ 3968842 w 5252311"/>
              <a:gd name="connsiteY22261" fmla="*/ 3704815 h 5873374"/>
              <a:gd name="connsiteX22262" fmla="*/ 3964266 w 5252311"/>
              <a:gd name="connsiteY22262" fmla="*/ 3714860 h 5873374"/>
              <a:gd name="connsiteX22263" fmla="*/ 3964140 w 5252311"/>
              <a:gd name="connsiteY22263" fmla="*/ 3719056 h 5873374"/>
              <a:gd name="connsiteX22264" fmla="*/ 3968206 w 5252311"/>
              <a:gd name="connsiteY22264" fmla="*/ 3722870 h 5873374"/>
              <a:gd name="connsiteX22265" fmla="*/ 3961979 w 5252311"/>
              <a:gd name="connsiteY22265" fmla="*/ 3725286 h 5873374"/>
              <a:gd name="connsiteX22266" fmla="*/ 3955688 w 5252311"/>
              <a:gd name="connsiteY22266" fmla="*/ 3729291 h 5873374"/>
              <a:gd name="connsiteX22267" fmla="*/ 3959755 w 5252311"/>
              <a:gd name="connsiteY22267" fmla="*/ 3733868 h 5873374"/>
              <a:gd name="connsiteX22268" fmla="*/ 3953210 w 5252311"/>
              <a:gd name="connsiteY22268" fmla="*/ 3749826 h 5873374"/>
              <a:gd name="connsiteX22269" fmla="*/ 3949270 w 5252311"/>
              <a:gd name="connsiteY22269" fmla="*/ 3761778 h 5873374"/>
              <a:gd name="connsiteX22270" fmla="*/ 3950541 w 5252311"/>
              <a:gd name="connsiteY22270" fmla="*/ 3773729 h 5873374"/>
              <a:gd name="connsiteX22271" fmla="*/ 3952892 w 5252311"/>
              <a:gd name="connsiteY22271" fmla="*/ 3783329 h 5873374"/>
              <a:gd name="connsiteX22272" fmla="*/ 3960708 w 5252311"/>
              <a:gd name="connsiteY22272" fmla="*/ 3785745 h 5873374"/>
              <a:gd name="connsiteX22273" fmla="*/ 3952447 w 5252311"/>
              <a:gd name="connsiteY22273" fmla="*/ 3791085 h 5873374"/>
              <a:gd name="connsiteX22274" fmla="*/ 3945013 w 5252311"/>
              <a:gd name="connsiteY22274" fmla="*/ 3802210 h 5873374"/>
              <a:gd name="connsiteX22275" fmla="*/ 3936752 w 5252311"/>
              <a:gd name="connsiteY22275" fmla="*/ 3806852 h 5873374"/>
              <a:gd name="connsiteX22276" fmla="*/ 3923408 w 5252311"/>
              <a:gd name="connsiteY22276" fmla="*/ 3814290 h 5873374"/>
              <a:gd name="connsiteX22277" fmla="*/ 3913876 w 5252311"/>
              <a:gd name="connsiteY22277" fmla="*/ 3815688 h 5873374"/>
              <a:gd name="connsiteX22278" fmla="*/ 3908983 w 5252311"/>
              <a:gd name="connsiteY22278" fmla="*/ 3808504 h 5873374"/>
              <a:gd name="connsiteX22279" fmla="*/ 3905806 w 5252311"/>
              <a:gd name="connsiteY22279" fmla="*/ 3799286 h 5873374"/>
              <a:gd name="connsiteX22280" fmla="*/ 3913304 w 5252311"/>
              <a:gd name="connsiteY22280" fmla="*/ 3778116 h 5873374"/>
              <a:gd name="connsiteX22281" fmla="*/ 3917625 w 5252311"/>
              <a:gd name="connsiteY22281" fmla="*/ 3773729 h 5873374"/>
              <a:gd name="connsiteX22282" fmla="*/ 3919722 w 5252311"/>
              <a:gd name="connsiteY22282" fmla="*/ 3778180 h 5873374"/>
              <a:gd name="connsiteX22283" fmla="*/ 3920548 w 5252311"/>
              <a:gd name="connsiteY22283" fmla="*/ 3789623 h 5873374"/>
              <a:gd name="connsiteX22284" fmla="*/ 3923598 w 5252311"/>
              <a:gd name="connsiteY22284" fmla="*/ 3787461 h 5873374"/>
              <a:gd name="connsiteX22285" fmla="*/ 3929826 w 5252311"/>
              <a:gd name="connsiteY22285" fmla="*/ 3765910 h 5873374"/>
              <a:gd name="connsiteX22286" fmla="*/ 3935608 w 5252311"/>
              <a:gd name="connsiteY22286" fmla="*/ 3751733 h 5873374"/>
              <a:gd name="connsiteX22287" fmla="*/ 3920230 w 5252311"/>
              <a:gd name="connsiteY22287" fmla="*/ 3749254 h 5873374"/>
              <a:gd name="connsiteX22288" fmla="*/ 3903709 w 5252311"/>
              <a:gd name="connsiteY22288" fmla="*/ 3744994 h 5873374"/>
              <a:gd name="connsiteX22289" fmla="*/ 3896211 w 5252311"/>
              <a:gd name="connsiteY22289" fmla="*/ 3743468 h 5873374"/>
              <a:gd name="connsiteX22290" fmla="*/ 3891572 w 5252311"/>
              <a:gd name="connsiteY22290" fmla="*/ 3750843 h 5873374"/>
              <a:gd name="connsiteX22291" fmla="*/ 3886107 w 5252311"/>
              <a:gd name="connsiteY22291" fmla="*/ 3764511 h 5873374"/>
              <a:gd name="connsiteX22292" fmla="*/ 3887632 w 5252311"/>
              <a:gd name="connsiteY22292" fmla="*/ 3777290 h 5873374"/>
              <a:gd name="connsiteX22293" fmla="*/ 3889030 w 5252311"/>
              <a:gd name="connsiteY22293" fmla="*/ 3782757 h 5873374"/>
              <a:gd name="connsiteX22294" fmla="*/ 3875178 w 5252311"/>
              <a:gd name="connsiteY22294" fmla="*/ 3792039 h 5873374"/>
              <a:gd name="connsiteX22295" fmla="*/ 3842961 w 5252311"/>
              <a:gd name="connsiteY22295" fmla="*/ 3813908 h 5873374"/>
              <a:gd name="connsiteX22296" fmla="*/ 3839275 w 5252311"/>
              <a:gd name="connsiteY22296" fmla="*/ 3819248 h 5873374"/>
              <a:gd name="connsiteX22297" fmla="*/ 3834827 w 5252311"/>
              <a:gd name="connsiteY22297" fmla="*/ 3805199 h 5873374"/>
              <a:gd name="connsiteX22298" fmla="*/ 3843151 w 5252311"/>
              <a:gd name="connsiteY22298" fmla="*/ 3765783 h 5873374"/>
              <a:gd name="connsiteX22299" fmla="*/ 3854017 w 5252311"/>
              <a:gd name="connsiteY22299" fmla="*/ 3751224 h 5873374"/>
              <a:gd name="connsiteX22300" fmla="*/ 3850776 w 5252311"/>
              <a:gd name="connsiteY22300" fmla="*/ 3743023 h 5873374"/>
              <a:gd name="connsiteX22301" fmla="*/ 3850014 w 5252311"/>
              <a:gd name="connsiteY22301" fmla="*/ 3739654 h 5873374"/>
              <a:gd name="connsiteX22302" fmla="*/ 3850840 w 5252311"/>
              <a:gd name="connsiteY22302" fmla="*/ 3736348 h 5873374"/>
              <a:gd name="connsiteX22303" fmla="*/ 3833874 w 5252311"/>
              <a:gd name="connsiteY22303" fmla="*/ 3749254 h 5873374"/>
              <a:gd name="connsiteX22304" fmla="*/ 3829807 w 5252311"/>
              <a:gd name="connsiteY22304" fmla="*/ 3755102 h 5873374"/>
              <a:gd name="connsiteX22305" fmla="*/ 3828409 w 5252311"/>
              <a:gd name="connsiteY22305" fmla="*/ 3750462 h 5873374"/>
              <a:gd name="connsiteX22306" fmla="*/ 3814048 w 5252311"/>
              <a:gd name="connsiteY22306" fmla="*/ 3743913 h 5873374"/>
              <a:gd name="connsiteX22307" fmla="*/ 3793904 w 5252311"/>
              <a:gd name="connsiteY22307" fmla="*/ 3747346 h 5873374"/>
              <a:gd name="connsiteX22308" fmla="*/ 3798162 w 5252311"/>
              <a:gd name="connsiteY22308" fmla="*/ 3774365 h 5873374"/>
              <a:gd name="connsiteX22309" fmla="*/ 3794349 w 5252311"/>
              <a:gd name="connsiteY22309" fmla="*/ 3772712 h 5873374"/>
              <a:gd name="connsiteX22310" fmla="*/ 3773062 w 5252311"/>
              <a:gd name="connsiteY22310" fmla="*/ 3783202 h 5873374"/>
              <a:gd name="connsiteX22311" fmla="*/ 3756159 w 5252311"/>
              <a:gd name="connsiteY22311" fmla="*/ 3795090 h 5873374"/>
              <a:gd name="connsiteX22312" fmla="*/ 3758002 w 5252311"/>
              <a:gd name="connsiteY22312" fmla="*/ 3788288 h 5873374"/>
              <a:gd name="connsiteX22313" fmla="*/ 3762577 w 5252311"/>
              <a:gd name="connsiteY22313" fmla="*/ 3777735 h 5873374"/>
              <a:gd name="connsiteX22314" fmla="*/ 3755714 w 5252311"/>
              <a:gd name="connsiteY22314" fmla="*/ 3773094 h 5873374"/>
              <a:gd name="connsiteX22315" fmla="*/ 3743577 w 5252311"/>
              <a:gd name="connsiteY22315" fmla="*/ 3769534 h 5873374"/>
              <a:gd name="connsiteX22316" fmla="*/ 3711297 w 5252311"/>
              <a:gd name="connsiteY22316" fmla="*/ 3778879 h 5873374"/>
              <a:gd name="connsiteX22317" fmla="*/ 3702146 w 5252311"/>
              <a:gd name="connsiteY22317" fmla="*/ 3790132 h 5873374"/>
              <a:gd name="connsiteX22318" fmla="*/ 3691725 w 5252311"/>
              <a:gd name="connsiteY22318" fmla="*/ 3797506 h 5873374"/>
              <a:gd name="connsiteX22319" fmla="*/ 3692106 w 5252311"/>
              <a:gd name="connsiteY22319" fmla="*/ 3786444 h 5873374"/>
              <a:gd name="connsiteX22320" fmla="*/ 3687086 w 5252311"/>
              <a:gd name="connsiteY22320" fmla="*/ 3779515 h 5873374"/>
              <a:gd name="connsiteX22321" fmla="*/ 3682638 w 5252311"/>
              <a:gd name="connsiteY22321" fmla="*/ 3772585 h 5873374"/>
              <a:gd name="connsiteX22322" fmla="*/ 3700558 w 5252311"/>
              <a:gd name="connsiteY22322" fmla="*/ 3771822 h 5873374"/>
              <a:gd name="connsiteX22323" fmla="*/ 3702274 w 5252311"/>
              <a:gd name="connsiteY22323" fmla="*/ 3766800 h 5873374"/>
              <a:gd name="connsiteX22324" fmla="*/ 3695665 w 5252311"/>
              <a:gd name="connsiteY22324" fmla="*/ 3755166 h 5873374"/>
              <a:gd name="connsiteX22325" fmla="*/ 3670501 w 5252311"/>
              <a:gd name="connsiteY22325" fmla="*/ 3776399 h 5873374"/>
              <a:gd name="connsiteX22326" fmla="*/ 3672090 w 5252311"/>
              <a:gd name="connsiteY22326" fmla="*/ 3785618 h 5873374"/>
              <a:gd name="connsiteX22327" fmla="*/ 3671772 w 5252311"/>
              <a:gd name="connsiteY22327" fmla="*/ 3789496 h 5873374"/>
              <a:gd name="connsiteX22328" fmla="*/ 3665672 w 5252311"/>
              <a:gd name="connsiteY22328" fmla="*/ 3785745 h 5873374"/>
              <a:gd name="connsiteX22329" fmla="*/ 3639619 w 5252311"/>
              <a:gd name="connsiteY22329" fmla="*/ 3789623 h 5873374"/>
              <a:gd name="connsiteX22330" fmla="*/ 3632438 w 5252311"/>
              <a:gd name="connsiteY22330" fmla="*/ 3788415 h 5873374"/>
              <a:gd name="connsiteX22331" fmla="*/ 3620556 w 5252311"/>
              <a:gd name="connsiteY22331" fmla="*/ 3792547 h 5873374"/>
              <a:gd name="connsiteX22332" fmla="*/ 3605496 w 5252311"/>
              <a:gd name="connsiteY22332" fmla="*/ 3801130 h 5873374"/>
              <a:gd name="connsiteX22333" fmla="*/ 3601874 w 5252311"/>
              <a:gd name="connsiteY22333" fmla="*/ 3804499 h 5873374"/>
              <a:gd name="connsiteX22334" fmla="*/ 3598442 w 5252311"/>
              <a:gd name="connsiteY22334" fmla="*/ 3807869 h 5873374"/>
              <a:gd name="connsiteX22335" fmla="*/ 3593295 w 5252311"/>
              <a:gd name="connsiteY22335" fmla="*/ 3800113 h 5873374"/>
              <a:gd name="connsiteX22336" fmla="*/ 3566289 w 5252311"/>
              <a:gd name="connsiteY22336" fmla="*/ 3793692 h 5873374"/>
              <a:gd name="connsiteX22337" fmla="*/ 3539028 w 5252311"/>
              <a:gd name="connsiteY22337" fmla="*/ 3794836 h 5873374"/>
              <a:gd name="connsiteX22338" fmla="*/ 3556757 w 5252311"/>
              <a:gd name="connsiteY22338" fmla="*/ 3790386 h 5873374"/>
              <a:gd name="connsiteX22339" fmla="*/ 3587830 w 5252311"/>
              <a:gd name="connsiteY22339" fmla="*/ 3786444 h 5873374"/>
              <a:gd name="connsiteX22340" fmla="*/ 3603462 w 5252311"/>
              <a:gd name="connsiteY22340" fmla="*/ 3781358 h 5873374"/>
              <a:gd name="connsiteX22341" fmla="*/ 3581793 w 5252311"/>
              <a:gd name="connsiteY22341" fmla="*/ 3758408 h 5873374"/>
              <a:gd name="connsiteX22342" fmla="*/ 3573215 w 5252311"/>
              <a:gd name="connsiteY22342" fmla="*/ 3743405 h 5873374"/>
              <a:gd name="connsiteX22343" fmla="*/ 3589800 w 5252311"/>
              <a:gd name="connsiteY22343" fmla="*/ 3721790 h 5873374"/>
              <a:gd name="connsiteX22344" fmla="*/ 3595646 w 5252311"/>
              <a:gd name="connsiteY22344" fmla="*/ 3716259 h 5873374"/>
              <a:gd name="connsiteX22345" fmla="*/ 3581603 w 5252311"/>
              <a:gd name="connsiteY22345" fmla="*/ 3715750 h 5873374"/>
              <a:gd name="connsiteX22346" fmla="*/ 3557837 w 5252311"/>
              <a:gd name="connsiteY22346" fmla="*/ 3722171 h 5873374"/>
              <a:gd name="connsiteX22347" fmla="*/ 3557075 w 5252311"/>
              <a:gd name="connsiteY22347" fmla="*/ 3733169 h 5873374"/>
              <a:gd name="connsiteX22348" fmla="*/ 3559235 w 5252311"/>
              <a:gd name="connsiteY22348" fmla="*/ 3741370 h 5873374"/>
              <a:gd name="connsiteX22349" fmla="*/ 3546463 w 5252311"/>
              <a:gd name="connsiteY22349" fmla="*/ 3745694 h 5873374"/>
              <a:gd name="connsiteX22350" fmla="*/ 3499694 w 5252311"/>
              <a:gd name="connsiteY22350" fmla="*/ 3738573 h 5873374"/>
              <a:gd name="connsiteX22351" fmla="*/ 3510052 w 5252311"/>
              <a:gd name="connsiteY22351" fmla="*/ 3723570 h 5873374"/>
              <a:gd name="connsiteX22352" fmla="*/ 3528035 w 5252311"/>
              <a:gd name="connsiteY22352" fmla="*/ 3717149 h 5873374"/>
              <a:gd name="connsiteX22353" fmla="*/ 3540045 w 5252311"/>
              <a:gd name="connsiteY22353" fmla="*/ 3714415 h 5873374"/>
              <a:gd name="connsiteX22354" fmla="*/ 3554978 w 5252311"/>
              <a:gd name="connsiteY22354" fmla="*/ 3709139 h 5873374"/>
              <a:gd name="connsiteX22355" fmla="*/ 3551038 w 5252311"/>
              <a:gd name="connsiteY22355" fmla="*/ 3705642 h 5873374"/>
              <a:gd name="connsiteX22356" fmla="*/ 3534072 w 5252311"/>
              <a:gd name="connsiteY22356" fmla="*/ 3708693 h 5873374"/>
              <a:gd name="connsiteX22357" fmla="*/ 3521236 w 5252311"/>
              <a:gd name="connsiteY22357" fmla="*/ 3713334 h 5873374"/>
              <a:gd name="connsiteX22358" fmla="*/ 3508908 w 5252311"/>
              <a:gd name="connsiteY22358" fmla="*/ 3709202 h 5873374"/>
              <a:gd name="connsiteX22359" fmla="*/ 3479805 w 5252311"/>
              <a:gd name="connsiteY22359" fmla="*/ 3702590 h 5873374"/>
              <a:gd name="connsiteX22360" fmla="*/ 3431956 w 5252311"/>
              <a:gd name="connsiteY22360" fmla="*/ 3716068 h 5873374"/>
              <a:gd name="connsiteX22361" fmla="*/ 3449176 w 5252311"/>
              <a:gd name="connsiteY22361" fmla="*/ 3714860 h 5873374"/>
              <a:gd name="connsiteX22362" fmla="*/ 3462711 w 5252311"/>
              <a:gd name="connsiteY22362" fmla="*/ 3718611 h 5873374"/>
              <a:gd name="connsiteX22363" fmla="*/ 3427317 w 5252311"/>
              <a:gd name="connsiteY22363" fmla="*/ 3726303 h 5873374"/>
              <a:gd name="connsiteX22364" fmla="*/ 3398277 w 5252311"/>
              <a:gd name="connsiteY22364" fmla="*/ 3732788 h 5873374"/>
              <a:gd name="connsiteX22365" fmla="*/ 3380422 w 5252311"/>
              <a:gd name="connsiteY22365" fmla="*/ 3740226 h 5873374"/>
              <a:gd name="connsiteX22366" fmla="*/ 3384488 w 5252311"/>
              <a:gd name="connsiteY22366" fmla="*/ 3744041 h 5873374"/>
              <a:gd name="connsiteX22367" fmla="*/ 3392495 w 5252311"/>
              <a:gd name="connsiteY22367" fmla="*/ 3746583 h 5873374"/>
              <a:gd name="connsiteX22368" fmla="*/ 3382201 w 5252311"/>
              <a:gd name="connsiteY22368" fmla="*/ 3754975 h 5873374"/>
              <a:gd name="connsiteX22369" fmla="*/ 3377499 w 5252311"/>
              <a:gd name="connsiteY22369" fmla="*/ 3758853 h 5873374"/>
              <a:gd name="connsiteX22370" fmla="*/ 3369111 w 5252311"/>
              <a:gd name="connsiteY22370" fmla="*/ 3752814 h 5873374"/>
              <a:gd name="connsiteX22371" fmla="*/ 3310205 w 5252311"/>
              <a:gd name="connsiteY22371" fmla="*/ 3759934 h 5873374"/>
              <a:gd name="connsiteX22372" fmla="*/ 3298195 w 5252311"/>
              <a:gd name="connsiteY22372" fmla="*/ 3762477 h 5873374"/>
              <a:gd name="connsiteX22373" fmla="*/ 3296607 w 5252311"/>
              <a:gd name="connsiteY22373" fmla="*/ 3757836 h 5873374"/>
              <a:gd name="connsiteX22374" fmla="*/ 3294637 w 5252311"/>
              <a:gd name="connsiteY22374" fmla="*/ 3754594 h 5873374"/>
              <a:gd name="connsiteX22375" fmla="*/ 3271252 w 5252311"/>
              <a:gd name="connsiteY22375" fmla="*/ 3769915 h 5873374"/>
              <a:gd name="connsiteX22376" fmla="*/ 3263182 w 5252311"/>
              <a:gd name="connsiteY22376" fmla="*/ 3773857 h 5873374"/>
              <a:gd name="connsiteX22377" fmla="*/ 3254731 w 5252311"/>
              <a:gd name="connsiteY22377" fmla="*/ 3760697 h 5873374"/>
              <a:gd name="connsiteX22378" fmla="*/ 3254096 w 5252311"/>
              <a:gd name="connsiteY22378" fmla="*/ 3748935 h 5873374"/>
              <a:gd name="connsiteX22379" fmla="*/ 3228741 w 5252311"/>
              <a:gd name="connsiteY22379" fmla="*/ 3750143 h 5873374"/>
              <a:gd name="connsiteX22380" fmla="*/ 3180765 w 5252311"/>
              <a:gd name="connsiteY22380" fmla="*/ 3746138 h 5873374"/>
              <a:gd name="connsiteX22381" fmla="*/ 3157318 w 5252311"/>
              <a:gd name="connsiteY22381" fmla="*/ 3732788 h 5873374"/>
              <a:gd name="connsiteX22382" fmla="*/ 3137238 w 5252311"/>
              <a:gd name="connsiteY22382" fmla="*/ 3726113 h 5873374"/>
              <a:gd name="connsiteX22383" fmla="*/ 3123067 w 5252311"/>
              <a:gd name="connsiteY22383" fmla="*/ 3729609 h 5873374"/>
              <a:gd name="connsiteX22384" fmla="*/ 3118111 w 5252311"/>
              <a:gd name="connsiteY22384" fmla="*/ 3730308 h 5873374"/>
              <a:gd name="connsiteX22385" fmla="*/ 3140796 w 5252311"/>
              <a:gd name="connsiteY22385" fmla="*/ 3743659 h 5873374"/>
              <a:gd name="connsiteX22386" fmla="*/ 3187247 w 5252311"/>
              <a:gd name="connsiteY22386" fmla="*/ 3760252 h 5873374"/>
              <a:gd name="connsiteX22387" fmla="*/ 3202688 w 5252311"/>
              <a:gd name="connsiteY22387" fmla="*/ 3760125 h 5873374"/>
              <a:gd name="connsiteX22388" fmla="*/ 3210949 w 5252311"/>
              <a:gd name="connsiteY22388" fmla="*/ 3755357 h 5873374"/>
              <a:gd name="connsiteX22389" fmla="*/ 3205611 w 5252311"/>
              <a:gd name="connsiteY22389" fmla="*/ 3761841 h 5873374"/>
              <a:gd name="connsiteX22390" fmla="*/ 3203578 w 5252311"/>
              <a:gd name="connsiteY22390" fmla="*/ 3770169 h 5873374"/>
              <a:gd name="connsiteX22391" fmla="*/ 3193919 w 5252311"/>
              <a:gd name="connsiteY22391" fmla="*/ 3769978 h 5873374"/>
              <a:gd name="connsiteX22392" fmla="*/ 3159287 w 5252311"/>
              <a:gd name="connsiteY22392" fmla="*/ 3756438 h 5873374"/>
              <a:gd name="connsiteX22393" fmla="*/ 3149311 w 5252311"/>
              <a:gd name="connsiteY22393" fmla="*/ 3755039 h 5873374"/>
              <a:gd name="connsiteX22394" fmla="*/ 3128596 w 5252311"/>
              <a:gd name="connsiteY22394" fmla="*/ 3750779 h 5873374"/>
              <a:gd name="connsiteX22395" fmla="*/ 3111057 w 5252311"/>
              <a:gd name="connsiteY22395" fmla="*/ 3744549 h 5873374"/>
              <a:gd name="connsiteX22396" fmla="*/ 3100382 w 5252311"/>
              <a:gd name="connsiteY22396" fmla="*/ 3739273 h 5873374"/>
              <a:gd name="connsiteX22397" fmla="*/ 3081191 w 5252311"/>
              <a:gd name="connsiteY22397" fmla="*/ 3731389 h 5873374"/>
              <a:gd name="connsiteX22398" fmla="*/ 3063717 w 5252311"/>
              <a:gd name="connsiteY22398" fmla="*/ 3719310 h 5873374"/>
              <a:gd name="connsiteX22399" fmla="*/ 3083543 w 5252311"/>
              <a:gd name="connsiteY22399" fmla="*/ 3723697 h 5873374"/>
              <a:gd name="connsiteX22400" fmla="*/ 3098793 w 5252311"/>
              <a:gd name="connsiteY22400" fmla="*/ 3714606 h 5873374"/>
              <a:gd name="connsiteX22401" fmla="*/ 3065178 w 5252311"/>
              <a:gd name="connsiteY22401" fmla="*/ 3697250 h 5873374"/>
              <a:gd name="connsiteX22402" fmla="*/ 3016948 w 5252311"/>
              <a:gd name="connsiteY22402" fmla="*/ 3690956 h 5873374"/>
              <a:gd name="connsiteX22403" fmla="*/ 2986066 w 5252311"/>
              <a:gd name="connsiteY22403" fmla="*/ 3681611 h 5873374"/>
              <a:gd name="connsiteX22404" fmla="*/ 2974628 w 5252311"/>
              <a:gd name="connsiteY22404" fmla="*/ 3672965 h 5873374"/>
              <a:gd name="connsiteX22405" fmla="*/ 2964906 w 5252311"/>
              <a:gd name="connsiteY22405" fmla="*/ 3665590 h 5873374"/>
              <a:gd name="connsiteX22406" fmla="*/ 2961665 w 5252311"/>
              <a:gd name="connsiteY22406" fmla="*/ 3658470 h 5873374"/>
              <a:gd name="connsiteX22407" fmla="*/ 2959885 w 5252311"/>
              <a:gd name="connsiteY22407" fmla="*/ 3654020 h 5873374"/>
              <a:gd name="connsiteX22408" fmla="*/ 2953086 w 5252311"/>
              <a:gd name="connsiteY22408" fmla="*/ 3653448 h 5873374"/>
              <a:gd name="connsiteX22409" fmla="*/ 2943428 w 5252311"/>
              <a:gd name="connsiteY22409" fmla="*/ 3658088 h 5873374"/>
              <a:gd name="connsiteX22410" fmla="*/ 2907080 w 5252311"/>
              <a:gd name="connsiteY22410" fmla="*/ 3643848 h 5873374"/>
              <a:gd name="connsiteX22411" fmla="*/ 2921822 w 5252311"/>
              <a:gd name="connsiteY22411" fmla="*/ 3643403 h 5873374"/>
              <a:gd name="connsiteX22412" fmla="*/ 2952642 w 5252311"/>
              <a:gd name="connsiteY22412" fmla="*/ 3645501 h 5873374"/>
              <a:gd name="connsiteX22413" fmla="*/ 2947939 w 5252311"/>
              <a:gd name="connsiteY22413" fmla="*/ 3640415 h 5873374"/>
              <a:gd name="connsiteX22414" fmla="*/ 2912100 w 5252311"/>
              <a:gd name="connsiteY22414" fmla="*/ 3602207 h 5873374"/>
              <a:gd name="connsiteX22415" fmla="*/ 2905619 w 5252311"/>
              <a:gd name="connsiteY22415" fmla="*/ 3596676 h 5873374"/>
              <a:gd name="connsiteX22416" fmla="*/ 2890876 w 5252311"/>
              <a:gd name="connsiteY22416" fmla="*/ 3583135 h 5873374"/>
              <a:gd name="connsiteX22417" fmla="*/ 2876261 w 5252311"/>
              <a:gd name="connsiteY22417" fmla="*/ 3563999 h 5873374"/>
              <a:gd name="connsiteX22418" fmla="*/ 2872321 w 5252311"/>
              <a:gd name="connsiteY22418" fmla="*/ 3560693 h 5873374"/>
              <a:gd name="connsiteX22419" fmla="*/ 2863743 w 5252311"/>
              <a:gd name="connsiteY22419" fmla="*/ 3546008 h 5873374"/>
              <a:gd name="connsiteX22420" fmla="*/ 2861455 w 5252311"/>
              <a:gd name="connsiteY22420" fmla="*/ 3536980 h 5873374"/>
              <a:gd name="connsiteX22421" fmla="*/ 2869017 w 5252311"/>
              <a:gd name="connsiteY22421" fmla="*/ 3532530 h 5873374"/>
              <a:gd name="connsiteX22422" fmla="*/ 2873211 w 5252311"/>
              <a:gd name="connsiteY22422" fmla="*/ 3523248 h 5873374"/>
              <a:gd name="connsiteX22423" fmla="*/ 2879121 w 5252311"/>
              <a:gd name="connsiteY22423" fmla="*/ 3534628 h 5873374"/>
              <a:gd name="connsiteX22424" fmla="*/ 2889796 w 5252311"/>
              <a:gd name="connsiteY22424" fmla="*/ 3541685 h 5873374"/>
              <a:gd name="connsiteX22425" fmla="*/ 2892338 w 5252311"/>
              <a:gd name="connsiteY22425" fmla="*/ 3549314 h 5873374"/>
              <a:gd name="connsiteX22426" fmla="*/ 2893736 w 5252311"/>
              <a:gd name="connsiteY22426" fmla="*/ 3568259 h 5873374"/>
              <a:gd name="connsiteX22427" fmla="*/ 2909304 w 5252311"/>
              <a:gd name="connsiteY22427" fmla="*/ 3585106 h 5873374"/>
              <a:gd name="connsiteX22428" fmla="*/ 2920361 w 5252311"/>
              <a:gd name="connsiteY22428" fmla="*/ 3595023 h 5873374"/>
              <a:gd name="connsiteX22429" fmla="*/ 2936120 w 5252311"/>
              <a:gd name="connsiteY22429" fmla="*/ 3606149 h 5873374"/>
              <a:gd name="connsiteX22430" fmla="*/ 2932561 w 5252311"/>
              <a:gd name="connsiteY22430" fmla="*/ 3611807 h 5873374"/>
              <a:gd name="connsiteX22431" fmla="*/ 2935421 w 5252311"/>
              <a:gd name="connsiteY22431" fmla="*/ 3620198 h 5873374"/>
              <a:gd name="connsiteX22432" fmla="*/ 2952578 w 5252311"/>
              <a:gd name="connsiteY22432" fmla="*/ 3636600 h 5873374"/>
              <a:gd name="connsiteX22433" fmla="*/ 2962999 w 5252311"/>
              <a:gd name="connsiteY22433" fmla="*/ 3644547 h 5873374"/>
              <a:gd name="connsiteX22434" fmla="*/ 2995597 w 5252311"/>
              <a:gd name="connsiteY22434" fmla="*/ 3665908 h 5873374"/>
              <a:gd name="connsiteX22435" fmla="*/ 3013707 w 5252311"/>
              <a:gd name="connsiteY22435" fmla="*/ 3674491 h 5873374"/>
              <a:gd name="connsiteX22436" fmla="*/ 3028831 w 5252311"/>
              <a:gd name="connsiteY22436" fmla="*/ 3678623 h 5873374"/>
              <a:gd name="connsiteX22437" fmla="*/ 3044590 w 5252311"/>
              <a:gd name="connsiteY22437" fmla="*/ 3675254 h 5873374"/>
              <a:gd name="connsiteX22438" fmla="*/ 3046306 w 5252311"/>
              <a:gd name="connsiteY22438" fmla="*/ 3672138 h 5873374"/>
              <a:gd name="connsiteX22439" fmla="*/ 3051262 w 5252311"/>
              <a:gd name="connsiteY22439" fmla="*/ 3666162 h 5873374"/>
              <a:gd name="connsiteX22440" fmla="*/ 3058951 w 5252311"/>
              <a:gd name="connsiteY22440" fmla="*/ 3667815 h 5873374"/>
              <a:gd name="connsiteX22441" fmla="*/ 3069944 w 5252311"/>
              <a:gd name="connsiteY22441" fmla="*/ 3673982 h 5873374"/>
              <a:gd name="connsiteX22442" fmla="*/ 3076616 w 5252311"/>
              <a:gd name="connsiteY22442" fmla="*/ 3678114 h 5873374"/>
              <a:gd name="connsiteX22443" fmla="*/ 3082081 w 5252311"/>
              <a:gd name="connsiteY22443" fmla="*/ 3681675 h 5873374"/>
              <a:gd name="connsiteX22444" fmla="*/ 3088309 w 5252311"/>
              <a:gd name="connsiteY22444" fmla="*/ 3684154 h 5873374"/>
              <a:gd name="connsiteX22445" fmla="*/ 3094917 w 5252311"/>
              <a:gd name="connsiteY22445" fmla="*/ 3686506 h 5873374"/>
              <a:gd name="connsiteX22446" fmla="*/ 3083479 w 5252311"/>
              <a:gd name="connsiteY22446" fmla="*/ 3673155 h 5873374"/>
              <a:gd name="connsiteX22447" fmla="*/ 3067974 w 5252311"/>
              <a:gd name="connsiteY22447" fmla="*/ 3665463 h 5873374"/>
              <a:gd name="connsiteX22448" fmla="*/ 3097713 w 5252311"/>
              <a:gd name="connsiteY22448" fmla="*/ 3668642 h 5873374"/>
              <a:gd name="connsiteX22449" fmla="*/ 3119509 w 5252311"/>
              <a:gd name="connsiteY22449" fmla="*/ 3678432 h 5873374"/>
              <a:gd name="connsiteX22450" fmla="*/ 3134378 w 5252311"/>
              <a:gd name="connsiteY22450" fmla="*/ 3690193 h 5873374"/>
              <a:gd name="connsiteX22451" fmla="*/ 3144545 w 5252311"/>
              <a:gd name="connsiteY22451" fmla="*/ 3695661 h 5873374"/>
              <a:gd name="connsiteX22452" fmla="*/ 3151090 w 5252311"/>
              <a:gd name="connsiteY22452" fmla="*/ 3699030 h 5873374"/>
              <a:gd name="connsiteX22453" fmla="*/ 3144736 w 5252311"/>
              <a:gd name="connsiteY22453" fmla="*/ 3704052 h 5873374"/>
              <a:gd name="connsiteX22454" fmla="*/ 3150201 w 5252311"/>
              <a:gd name="connsiteY22454" fmla="*/ 3708312 h 5873374"/>
              <a:gd name="connsiteX22455" fmla="*/ 3165070 w 5252311"/>
              <a:gd name="connsiteY22455" fmla="*/ 3707612 h 5873374"/>
              <a:gd name="connsiteX22456" fmla="*/ 3168501 w 5252311"/>
              <a:gd name="connsiteY22456" fmla="*/ 3712635 h 5873374"/>
              <a:gd name="connsiteX22457" fmla="*/ 3171234 w 5252311"/>
              <a:gd name="connsiteY22457" fmla="*/ 3715178 h 5873374"/>
              <a:gd name="connsiteX22458" fmla="*/ 3180829 w 5252311"/>
              <a:gd name="connsiteY22458" fmla="*/ 3717657 h 5873374"/>
              <a:gd name="connsiteX22459" fmla="*/ 3182100 w 5252311"/>
              <a:gd name="connsiteY22459" fmla="*/ 3716068 h 5873374"/>
              <a:gd name="connsiteX22460" fmla="*/ 3190996 w 5252311"/>
              <a:gd name="connsiteY22460" fmla="*/ 3712317 h 5873374"/>
              <a:gd name="connsiteX22461" fmla="*/ 3203387 w 5252311"/>
              <a:gd name="connsiteY22461" fmla="*/ 3714415 h 5873374"/>
              <a:gd name="connsiteX22462" fmla="*/ 3210059 w 5252311"/>
              <a:gd name="connsiteY22462" fmla="*/ 3719946 h 5873374"/>
              <a:gd name="connsiteX22463" fmla="*/ 3208725 w 5252311"/>
              <a:gd name="connsiteY22463" fmla="*/ 3727130 h 5873374"/>
              <a:gd name="connsiteX22464" fmla="*/ 3206501 w 5252311"/>
              <a:gd name="connsiteY22464" fmla="*/ 3739336 h 5873374"/>
              <a:gd name="connsiteX22465" fmla="*/ 3254096 w 5252311"/>
              <a:gd name="connsiteY22465" fmla="*/ 3744486 h 5873374"/>
              <a:gd name="connsiteX22466" fmla="*/ 3259942 w 5252311"/>
              <a:gd name="connsiteY22466" fmla="*/ 3738827 h 5873374"/>
              <a:gd name="connsiteX22467" fmla="*/ 3261721 w 5252311"/>
              <a:gd name="connsiteY22467" fmla="*/ 3737620 h 5873374"/>
              <a:gd name="connsiteX22468" fmla="*/ 3296543 w 5252311"/>
              <a:gd name="connsiteY22468" fmla="*/ 3744930 h 5873374"/>
              <a:gd name="connsiteX22469" fmla="*/ 3312239 w 5252311"/>
              <a:gd name="connsiteY22469" fmla="*/ 3739273 h 5873374"/>
              <a:gd name="connsiteX22470" fmla="*/ 3295336 w 5252311"/>
              <a:gd name="connsiteY22470" fmla="*/ 3734950 h 5873374"/>
              <a:gd name="connsiteX22471" fmla="*/ 3274112 w 5252311"/>
              <a:gd name="connsiteY22471" fmla="*/ 3728719 h 5873374"/>
              <a:gd name="connsiteX22472" fmla="*/ 3267885 w 5252311"/>
              <a:gd name="connsiteY22472" fmla="*/ 3721090 h 5873374"/>
              <a:gd name="connsiteX22473" fmla="*/ 3296734 w 5252311"/>
              <a:gd name="connsiteY22473" fmla="*/ 3724078 h 5873374"/>
              <a:gd name="connsiteX22474" fmla="*/ 3327616 w 5252311"/>
              <a:gd name="connsiteY22474" fmla="*/ 3723951 h 5873374"/>
              <a:gd name="connsiteX22475" fmla="*/ 3339817 w 5252311"/>
              <a:gd name="connsiteY22475" fmla="*/ 3721217 h 5873374"/>
              <a:gd name="connsiteX22476" fmla="*/ 3417087 w 5252311"/>
              <a:gd name="connsiteY22476" fmla="*/ 3711363 h 5873374"/>
              <a:gd name="connsiteX22477" fmla="*/ 3410160 w 5252311"/>
              <a:gd name="connsiteY22477" fmla="*/ 3709456 h 5873374"/>
              <a:gd name="connsiteX22478" fmla="*/ 3365552 w 5252311"/>
              <a:gd name="connsiteY22478" fmla="*/ 3699729 h 5873374"/>
              <a:gd name="connsiteX22479" fmla="*/ 3390906 w 5252311"/>
              <a:gd name="connsiteY22479" fmla="*/ 3698013 h 5873374"/>
              <a:gd name="connsiteX22480" fmla="*/ 3414608 w 5252311"/>
              <a:gd name="connsiteY22480" fmla="*/ 3693436 h 5873374"/>
              <a:gd name="connsiteX22481" fmla="*/ 3407428 w 5252311"/>
              <a:gd name="connsiteY22481" fmla="*/ 3688604 h 5873374"/>
              <a:gd name="connsiteX22482" fmla="*/ 3402217 w 5252311"/>
              <a:gd name="connsiteY22482" fmla="*/ 3683137 h 5873374"/>
              <a:gd name="connsiteX22483" fmla="*/ 3391415 w 5252311"/>
              <a:gd name="connsiteY22483" fmla="*/ 3684217 h 5873374"/>
              <a:gd name="connsiteX22484" fmla="*/ 3363583 w 5252311"/>
              <a:gd name="connsiteY22484" fmla="*/ 3686951 h 5873374"/>
              <a:gd name="connsiteX22485" fmla="*/ 3305185 w 5252311"/>
              <a:gd name="connsiteY22485" fmla="*/ 3670803 h 5873374"/>
              <a:gd name="connsiteX22486" fmla="*/ 3262801 w 5252311"/>
              <a:gd name="connsiteY22486" fmla="*/ 3669278 h 5873374"/>
              <a:gd name="connsiteX22487" fmla="*/ 3267567 w 5252311"/>
              <a:gd name="connsiteY22487" fmla="*/ 3672965 h 5873374"/>
              <a:gd name="connsiteX22488" fmla="*/ 3270045 w 5252311"/>
              <a:gd name="connsiteY22488" fmla="*/ 3682946 h 5873374"/>
              <a:gd name="connsiteX22489" fmla="*/ 3257845 w 5252311"/>
              <a:gd name="connsiteY22489" fmla="*/ 3681039 h 5873374"/>
              <a:gd name="connsiteX22490" fmla="*/ 3244119 w 5252311"/>
              <a:gd name="connsiteY22490" fmla="*/ 3676843 h 5873374"/>
              <a:gd name="connsiteX22491" fmla="*/ 3245644 w 5252311"/>
              <a:gd name="connsiteY22491" fmla="*/ 3678877 h 5873374"/>
              <a:gd name="connsiteX22492" fmla="*/ 3252761 w 5252311"/>
              <a:gd name="connsiteY22492" fmla="*/ 3686697 h 5873374"/>
              <a:gd name="connsiteX22493" fmla="*/ 3254223 w 5252311"/>
              <a:gd name="connsiteY22493" fmla="*/ 3690384 h 5873374"/>
              <a:gd name="connsiteX22494" fmla="*/ 3257972 w 5252311"/>
              <a:gd name="connsiteY22494" fmla="*/ 3697568 h 5873374"/>
              <a:gd name="connsiteX22495" fmla="*/ 3247932 w 5252311"/>
              <a:gd name="connsiteY22495" fmla="*/ 3693690 h 5873374"/>
              <a:gd name="connsiteX22496" fmla="*/ 3240179 w 5252311"/>
              <a:gd name="connsiteY22496" fmla="*/ 3684790 h 5873374"/>
              <a:gd name="connsiteX22497" fmla="*/ 3217621 w 5252311"/>
              <a:gd name="connsiteY22497" fmla="*/ 3676779 h 5873374"/>
              <a:gd name="connsiteX22498" fmla="*/ 3202815 w 5252311"/>
              <a:gd name="connsiteY22498" fmla="*/ 3673982 h 5873374"/>
              <a:gd name="connsiteX22499" fmla="*/ 3215079 w 5252311"/>
              <a:gd name="connsiteY22499" fmla="*/ 3679767 h 5873374"/>
              <a:gd name="connsiteX22500" fmla="*/ 3211712 w 5252311"/>
              <a:gd name="connsiteY22500" fmla="*/ 3686315 h 5873374"/>
              <a:gd name="connsiteX22501" fmla="*/ 3189789 w 5252311"/>
              <a:gd name="connsiteY22501" fmla="*/ 3670613 h 5873374"/>
              <a:gd name="connsiteX22502" fmla="*/ 3194491 w 5252311"/>
              <a:gd name="connsiteY22502" fmla="*/ 3666734 h 5873374"/>
              <a:gd name="connsiteX22503" fmla="*/ 3162973 w 5252311"/>
              <a:gd name="connsiteY22503" fmla="*/ 3664255 h 5873374"/>
              <a:gd name="connsiteX22504" fmla="*/ 3104067 w 5252311"/>
              <a:gd name="connsiteY22504" fmla="*/ 3661013 h 5873374"/>
              <a:gd name="connsiteX22505" fmla="*/ 3090278 w 5252311"/>
              <a:gd name="connsiteY22505" fmla="*/ 3653638 h 5873374"/>
              <a:gd name="connsiteX22506" fmla="*/ 3074075 w 5252311"/>
              <a:gd name="connsiteY22506" fmla="*/ 3644611 h 5873374"/>
              <a:gd name="connsiteX22507" fmla="*/ 3054376 w 5252311"/>
              <a:gd name="connsiteY22507" fmla="*/ 3635265 h 5873374"/>
              <a:gd name="connsiteX22508" fmla="*/ 3037664 w 5252311"/>
              <a:gd name="connsiteY22508" fmla="*/ 3627255 h 5873374"/>
              <a:gd name="connsiteX22509" fmla="*/ 3026416 w 5252311"/>
              <a:gd name="connsiteY22509" fmla="*/ 3621915 h 5873374"/>
              <a:gd name="connsiteX22510" fmla="*/ 2982825 w 5252311"/>
              <a:gd name="connsiteY22510" fmla="*/ 3594705 h 5873374"/>
              <a:gd name="connsiteX22511" fmla="*/ 2990577 w 5252311"/>
              <a:gd name="connsiteY22511" fmla="*/ 3589365 h 5873374"/>
              <a:gd name="connsiteX22512" fmla="*/ 2994644 w 5252311"/>
              <a:gd name="connsiteY22512" fmla="*/ 3584406 h 5873374"/>
              <a:gd name="connsiteX22513" fmla="*/ 2981109 w 5252311"/>
              <a:gd name="connsiteY22513" fmla="*/ 3585360 h 5873374"/>
              <a:gd name="connsiteX22514" fmla="*/ 2940822 w 5252311"/>
              <a:gd name="connsiteY22514" fmla="*/ 3573726 h 5873374"/>
              <a:gd name="connsiteX22515" fmla="*/ 2941140 w 5252311"/>
              <a:gd name="connsiteY22515" fmla="*/ 3564381 h 5873374"/>
              <a:gd name="connsiteX22516" fmla="*/ 2933451 w 5252311"/>
              <a:gd name="connsiteY22516" fmla="*/ 3551793 h 5873374"/>
              <a:gd name="connsiteX22517" fmla="*/ 2893418 w 5252311"/>
              <a:gd name="connsiteY22517" fmla="*/ 3525028 h 5873374"/>
              <a:gd name="connsiteX22518" fmla="*/ 2877214 w 5252311"/>
              <a:gd name="connsiteY22518" fmla="*/ 3507609 h 5873374"/>
              <a:gd name="connsiteX22519" fmla="*/ 2850843 w 5252311"/>
              <a:gd name="connsiteY22519" fmla="*/ 3478874 h 5873374"/>
              <a:gd name="connsiteX22520" fmla="*/ 2838325 w 5252311"/>
              <a:gd name="connsiteY22520" fmla="*/ 3484850 h 5873374"/>
              <a:gd name="connsiteX22521" fmla="*/ 2842583 w 5252311"/>
              <a:gd name="connsiteY22521" fmla="*/ 3494068 h 5873374"/>
              <a:gd name="connsiteX22522" fmla="*/ 2846141 w 5252311"/>
              <a:gd name="connsiteY22522" fmla="*/ 3502968 h 5873374"/>
              <a:gd name="connsiteX22523" fmla="*/ 2841566 w 5252311"/>
              <a:gd name="connsiteY22523" fmla="*/ 3512186 h 5873374"/>
              <a:gd name="connsiteX22524" fmla="*/ 2833814 w 5252311"/>
              <a:gd name="connsiteY22524" fmla="*/ 3512759 h 5873374"/>
              <a:gd name="connsiteX22525" fmla="*/ 2844997 w 5252311"/>
              <a:gd name="connsiteY22525" fmla="*/ 3524011 h 5873374"/>
              <a:gd name="connsiteX22526" fmla="*/ 2850716 w 5252311"/>
              <a:gd name="connsiteY22526" fmla="*/ 3530368 h 5873374"/>
              <a:gd name="connsiteX22527" fmla="*/ 2857452 w 5252311"/>
              <a:gd name="connsiteY22527" fmla="*/ 3542765 h 5873374"/>
              <a:gd name="connsiteX22528" fmla="*/ 2859803 w 5252311"/>
              <a:gd name="connsiteY22528" fmla="*/ 3552683 h 5873374"/>
              <a:gd name="connsiteX22529" fmla="*/ 2849128 w 5252311"/>
              <a:gd name="connsiteY22529" fmla="*/ 3547025 h 5873374"/>
              <a:gd name="connsiteX22530" fmla="*/ 2836419 w 5252311"/>
              <a:gd name="connsiteY22530" fmla="*/ 3550076 h 5873374"/>
              <a:gd name="connsiteX22531" fmla="*/ 2841947 w 5252311"/>
              <a:gd name="connsiteY22531" fmla="*/ 3567178 h 5873374"/>
              <a:gd name="connsiteX22532" fmla="*/ 2842011 w 5252311"/>
              <a:gd name="connsiteY22532" fmla="*/ 3574489 h 5873374"/>
              <a:gd name="connsiteX22533" fmla="*/ 2816657 w 5252311"/>
              <a:gd name="connsiteY22533" fmla="*/ 3577095 h 5873374"/>
              <a:gd name="connsiteX22534" fmla="*/ 2805981 w 5252311"/>
              <a:gd name="connsiteY22534" fmla="*/ 3575315 h 5873374"/>
              <a:gd name="connsiteX22535" fmla="*/ 2802550 w 5252311"/>
              <a:gd name="connsiteY22535" fmla="*/ 3582563 h 5873374"/>
              <a:gd name="connsiteX22536" fmla="*/ 2800326 w 5252311"/>
              <a:gd name="connsiteY22536" fmla="*/ 3585614 h 5873374"/>
              <a:gd name="connsiteX22537" fmla="*/ 2798991 w 5252311"/>
              <a:gd name="connsiteY22537" fmla="*/ 3573281 h 5873374"/>
              <a:gd name="connsiteX22538" fmla="*/ 2798038 w 5252311"/>
              <a:gd name="connsiteY22538" fmla="*/ 3560948 h 5873374"/>
              <a:gd name="connsiteX22539" fmla="*/ 2794480 w 5252311"/>
              <a:gd name="connsiteY22539" fmla="*/ 3556943 h 5873374"/>
              <a:gd name="connsiteX22540" fmla="*/ 2799817 w 5252311"/>
              <a:gd name="connsiteY22540" fmla="*/ 3555226 h 5873374"/>
              <a:gd name="connsiteX22541" fmla="*/ 2805155 w 5252311"/>
              <a:gd name="connsiteY22541" fmla="*/ 3554018 h 5873374"/>
              <a:gd name="connsiteX22542" fmla="*/ 2795624 w 5252311"/>
              <a:gd name="connsiteY22542" fmla="*/ 3550140 h 5873374"/>
              <a:gd name="connsiteX22543" fmla="*/ 2778340 w 5252311"/>
              <a:gd name="connsiteY22543" fmla="*/ 3532848 h 5873374"/>
              <a:gd name="connsiteX22544" fmla="*/ 2773256 w 5252311"/>
              <a:gd name="connsiteY22544" fmla="*/ 3518798 h 5873374"/>
              <a:gd name="connsiteX22545" fmla="*/ 2780691 w 5252311"/>
              <a:gd name="connsiteY22545" fmla="*/ 3517844 h 5873374"/>
              <a:gd name="connsiteX22546" fmla="*/ 2785393 w 5252311"/>
              <a:gd name="connsiteY22546" fmla="*/ 3518035 h 5873374"/>
              <a:gd name="connsiteX22547" fmla="*/ 2802804 w 5252311"/>
              <a:gd name="connsiteY22547" fmla="*/ 3511296 h 5873374"/>
              <a:gd name="connsiteX22548" fmla="*/ 2804837 w 5252311"/>
              <a:gd name="connsiteY22548" fmla="*/ 3495403 h 5873374"/>
              <a:gd name="connsiteX22549" fmla="*/ 2792129 w 5252311"/>
              <a:gd name="connsiteY22549" fmla="*/ 3492669 h 5873374"/>
              <a:gd name="connsiteX22550" fmla="*/ 2787426 w 5252311"/>
              <a:gd name="connsiteY22550" fmla="*/ 3489363 h 5873374"/>
              <a:gd name="connsiteX22551" fmla="*/ 2772684 w 5252311"/>
              <a:gd name="connsiteY22551" fmla="*/ 3463362 h 5873374"/>
              <a:gd name="connsiteX22552" fmla="*/ 2756162 w 5252311"/>
              <a:gd name="connsiteY22552" fmla="*/ 3453825 h 5873374"/>
              <a:gd name="connsiteX22553" fmla="*/ 2769062 w 5252311"/>
              <a:gd name="connsiteY22553" fmla="*/ 3457131 h 5873374"/>
              <a:gd name="connsiteX22554" fmla="*/ 2772303 w 5252311"/>
              <a:gd name="connsiteY22554" fmla="*/ 3457576 h 5873374"/>
              <a:gd name="connsiteX22555" fmla="*/ 2779738 w 5252311"/>
              <a:gd name="connsiteY22555" fmla="*/ 3452363 h 5873374"/>
              <a:gd name="connsiteX22556" fmla="*/ 2781326 w 5252311"/>
              <a:gd name="connsiteY22556" fmla="*/ 3457703 h 5873374"/>
              <a:gd name="connsiteX22557" fmla="*/ 2787109 w 5252311"/>
              <a:gd name="connsiteY22557" fmla="*/ 3462281 h 5873374"/>
              <a:gd name="connsiteX22558" fmla="*/ 2811128 w 5252311"/>
              <a:gd name="connsiteY22558" fmla="*/ 3488092 h 5873374"/>
              <a:gd name="connsiteX22559" fmla="*/ 2817165 w 5252311"/>
              <a:gd name="connsiteY22559" fmla="*/ 3491143 h 5873374"/>
              <a:gd name="connsiteX22560" fmla="*/ 2818817 w 5252311"/>
              <a:gd name="connsiteY22560" fmla="*/ 3489045 h 5873374"/>
              <a:gd name="connsiteX22561" fmla="*/ 2820787 w 5252311"/>
              <a:gd name="connsiteY22561" fmla="*/ 3483133 h 5873374"/>
              <a:gd name="connsiteX22562" fmla="*/ 2816021 w 5252311"/>
              <a:gd name="connsiteY22562" fmla="*/ 3478746 h 5873374"/>
              <a:gd name="connsiteX22563" fmla="*/ 2808459 w 5252311"/>
              <a:gd name="connsiteY22563" fmla="*/ 3464887 h 5873374"/>
              <a:gd name="connsiteX22564" fmla="*/ 2813924 w 5252311"/>
              <a:gd name="connsiteY22564" fmla="*/ 3468575 h 5873374"/>
              <a:gd name="connsiteX22565" fmla="*/ 2823075 w 5252311"/>
              <a:gd name="connsiteY22565" fmla="*/ 3472262 h 5873374"/>
              <a:gd name="connsiteX22566" fmla="*/ 2827777 w 5252311"/>
              <a:gd name="connsiteY22566" fmla="*/ 3474042 h 5873374"/>
              <a:gd name="connsiteX22567" fmla="*/ 2829048 w 5252311"/>
              <a:gd name="connsiteY22567" fmla="*/ 3477983 h 5873374"/>
              <a:gd name="connsiteX22568" fmla="*/ 2826061 w 5252311"/>
              <a:gd name="connsiteY22568" fmla="*/ 3462790 h 5873374"/>
              <a:gd name="connsiteX22569" fmla="*/ 2821677 w 5252311"/>
              <a:gd name="connsiteY22569" fmla="*/ 3452236 h 5873374"/>
              <a:gd name="connsiteX22570" fmla="*/ 2825680 w 5252311"/>
              <a:gd name="connsiteY22570" fmla="*/ 3452554 h 5873374"/>
              <a:gd name="connsiteX22571" fmla="*/ 2832543 w 5252311"/>
              <a:gd name="connsiteY22571" fmla="*/ 3457004 h 5873374"/>
              <a:gd name="connsiteX22572" fmla="*/ 2834068 w 5252311"/>
              <a:gd name="connsiteY22572" fmla="*/ 3452872 h 5873374"/>
              <a:gd name="connsiteX22573" fmla="*/ 2830255 w 5252311"/>
              <a:gd name="connsiteY22573" fmla="*/ 3442191 h 5873374"/>
              <a:gd name="connsiteX22574" fmla="*/ 2822185 w 5252311"/>
              <a:gd name="connsiteY22574" fmla="*/ 3431702 h 5873374"/>
              <a:gd name="connsiteX22575" fmla="*/ 2815958 w 5252311"/>
              <a:gd name="connsiteY22575" fmla="*/ 3422674 h 5873374"/>
              <a:gd name="connsiteX22576" fmla="*/ 2827523 w 5252311"/>
              <a:gd name="connsiteY22576" fmla="*/ 3421339 h 5873374"/>
              <a:gd name="connsiteX22577" fmla="*/ 2834830 w 5252311"/>
              <a:gd name="connsiteY22577" fmla="*/ 3432337 h 5873374"/>
              <a:gd name="connsiteX22578" fmla="*/ 2845442 w 5252311"/>
              <a:gd name="connsiteY22578" fmla="*/ 3434817 h 5873374"/>
              <a:gd name="connsiteX22579" fmla="*/ 2852940 w 5252311"/>
              <a:gd name="connsiteY22579" fmla="*/ 3431575 h 5873374"/>
              <a:gd name="connsiteX22580" fmla="*/ 2858088 w 5252311"/>
              <a:gd name="connsiteY22580" fmla="*/ 3425408 h 5873374"/>
              <a:gd name="connsiteX22581" fmla="*/ 2855355 w 5252311"/>
              <a:gd name="connsiteY22581" fmla="*/ 3422674 h 5873374"/>
              <a:gd name="connsiteX22582" fmla="*/ 2849001 w 5252311"/>
              <a:gd name="connsiteY22582" fmla="*/ 3422992 h 5873374"/>
              <a:gd name="connsiteX22583" fmla="*/ 2843218 w 5252311"/>
              <a:gd name="connsiteY22583" fmla="*/ 3418542 h 5873374"/>
              <a:gd name="connsiteX22584" fmla="*/ 2839723 w 5252311"/>
              <a:gd name="connsiteY22584" fmla="*/ 3413647 h 5873374"/>
              <a:gd name="connsiteX22585" fmla="*/ 2851733 w 5252311"/>
              <a:gd name="connsiteY22585" fmla="*/ 3412693 h 5873374"/>
              <a:gd name="connsiteX22586" fmla="*/ 2858532 w 5252311"/>
              <a:gd name="connsiteY22586" fmla="*/ 3414155 h 5873374"/>
              <a:gd name="connsiteX22587" fmla="*/ 2856944 w 5252311"/>
              <a:gd name="connsiteY22587" fmla="*/ 3409515 h 5873374"/>
              <a:gd name="connsiteX22588" fmla="*/ 2847730 w 5252311"/>
              <a:gd name="connsiteY22588" fmla="*/ 3402712 h 5873374"/>
              <a:gd name="connsiteX22589" fmla="*/ 2839469 w 5252311"/>
              <a:gd name="connsiteY22589" fmla="*/ 3397499 h 5873374"/>
              <a:gd name="connsiteX22590" fmla="*/ 2831526 w 5252311"/>
              <a:gd name="connsiteY22590" fmla="*/ 3389806 h 5873374"/>
              <a:gd name="connsiteX22591" fmla="*/ 2813924 w 5252311"/>
              <a:gd name="connsiteY22591" fmla="*/ 3380906 h 5873374"/>
              <a:gd name="connsiteX22592" fmla="*/ 2805791 w 5252311"/>
              <a:gd name="connsiteY22592" fmla="*/ 3392604 h 5873374"/>
              <a:gd name="connsiteX22593" fmla="*/ 2810747 w 5252311"/>
              <a:gd name="connsiteY22593" fmla="*/ 3402013 h 5873374"/>
              <a:gd name="connsiteX22594" fmla="*/ 2815640 w 5252311"/>
              <a:gd name="connsiteY22594" fmla="*/ 3407099 h 5873374"/>
              <a:gd name="connsiteX22595" fmla="*/ 2818563 w 5252311"/>
              <a:gd name="connsiteY22595" fmla="*/ 3412502 h 5873374"/>
              <a:gd name="connsiteX22596" fmla="*/ 2807824 w 5252311"/>
              <a:gd name="connsiteY22596" fmla="*/ 3411040 h 5873374"/>
              <a:gd name="connsiteX22597" fmla="*/ 2797466 w 5252311"/>
              <a:gd name="connsiteY22597" fmla="*/ 3395020 h 5873374"/>
              <a:gd name="connsiteX22598" fmla="*/ 2789396 w 5252311"/>
              <a:gd name="connsiteY22598" fmla="*/ 3370162 h 5873374"/>
              <a:gd name="connsiteX22599" fmla="*/ 2781199 w 5252311"/>
              <a:gd name="connsiteY22599" fmla="*/ 3353697 h 5873374"/>
              <a:gd name="connsiteX22600" fmla="*/ 2774717 w 5252311"/>
              <a:gd name="connsiteY22600" fmla="*/ 3357702 h 5873374"/>
              <a:gd name="connsiteX22601" fmla="*/ 2770651 w 5252311"/>
              <a:gd name="connsiteY22601" fmla="*/ 3367556 h 5873374"/>
              <a:gd name="connsiteX22602" fmla="*/ 2767283 w 5252311"/>
              <a:gd name="connsiteY22602" fmla="*/ 3368128 h 5873374"/>
              <a:gd name="connsiteX22603" fmla="*/ 2763279 w 5252311"/>
              <a:gd name="connsiteY22603" fmla="*/ 3357765 h 5873374"/>
              <a:gd name="connsiteX22604" fmla="*/ 2760674 w 5252311"/>
              <a:gd name="connsiteY22604" fmla="*/ 3344351 h 5873374"/>
              <a:gd name="connsiteX22605" fmla="*/ 2742564 w 5252311"/>
              <a:gd name="connsiteY22605" fmla="*/ 3300803 h 5873374"/>
              <a:gd name="connsiteX22606" fmla="*/ 2723374 w 5252311"/>
              <a:gd name="connsiteY22606" fmla="*/ 3286245 h 5873374"/>
              <a:gd name="connsiteX22607" fmla="*/ 2717655 w 5252311"/>
              <a:gd name="connsiteY22607" fmla="*/ 3284783 h 5873374"/>
              <a:gd name="connsiteX22608" fmla="*/ 2702722 w 5252311"/>
              <a:gd name="connsiteY22608" fmla="*/ 3279696 h 5873374"/>
              <a:gd name="connsiteX22609" fmla="*/ 2708631 w 5252311"/>
              <a:gd name="connsiteY22609" fmla="*/ 3286944 h 5873374"/>
              <a:gd name="connsiteX22610" fmla="*/ 2710283 w 5252311"/>
              <a:gd name="connsiteY22610" fmla="*/ 3294763 h 5873374"/>
              <a:gd name="connsiteX22611" fmla="*/ 2709902 w 5252311"/>
              <a:gd name="connsiteY22611" fmla="*/ 3305635 h 5873374"/>
              <a:gd name="connsiteX22612" fmla="*/ 2708504 w 5252311"/>
              <a:gd name="connsiteY22612" fmla="*/ 3315425 h 5873374"/>
              <a:gd name="connsiteX22613" fmla="*/ 2707170 w 5252311"/>
              <a:gd name="connsiteY22613" fmla="*/ 3325533 h 5873374"/>
              <a:gd name="connsiteX22614" fmla="*/ 2706026 w 5252311"/>
              <a:gd name="connsiteY22614" fmla="*/ 3336405 h 5873374"/>
              <a:gd name="connsiteX22615" fmla="*/ 2700815 w 5252311"/>
              <a:gd name="connsiteY22615" fmla="*/ 3331637 h 5873374"/>
              <a:gd name="connsiteX22616" fmla="*/ 2682324 w 5252311"/>
              <a:gd name="connsiteY22616" fmla="*/ 3317587 h 5873374"/>
              <a:gd name="connsiteX22617" fmla="*/ 2683404 w 5252311"/>
              <a:gd name="connsiteY22617" fmla="*/ 3330301 h 5873374"/>
              <a:gd name="connsiteX22618" fmla="*/ 2682388 w 5252311"/>
              <a:gd name="connsiteY22618" fmla="*/ 3338375 h 5873374"/>
              <a:gd name="connsiteX22619" fmla="*/ 2674953 w 5252311"/>
              <a:gd name="connsiteY22619" fmla="*/ 3325279 h 5873374"/>
              <a:gd name="connsiteX22620" fmla="*/ 2666565 w 5252311"/>
              <a:gd name="connsiteY22620" fmla="*/ 3309894 h 5873374"/>
              <a:gd name="connsiteX22621" fmla="*/ 2672792 w 5252311"/>
              <a:gd name="connsiteY22621" fmla="*/ 3308368 h 5873374"/>
              <a:gd name="connsiteX22622" fmla="*/ 2679973 w 5252311"/>
              <a:gd name="connsiteY22622" fmla="*/ 3303728 h 5873374"/>
              <a:gd name="connsiteX22623" fmla="*/ 2673237 w 5252311"/>
              <a:gd name="connsiteY22623" fmla="*/ 3296607 h 5873374"/>
              <a:gd name="connsiteX22624" fmla="*/ 2670886 w 5252311"/>
              <a:gd name="connsiteY22624" fmla="*/ 3289487 h 5873374"/>
              <a:gd name="connsiteX22625" fmla="*/ 2660211 w 5252311"/>
              <a:gd name="connsiteY22625" fmla="*/ 3264503 h 5873374"/>
              <a:gd name="connsiteX22626" fmla="*/ 2650171 w 5252311"/>
              <a:gd name="connsiteY22626" fmla="*/ 3256238 h 5873374"/>
              <a:gd name="connsiteX22627" fmla="*/ 2649853 w 5252311"/>
              <a:gd name="connsiteY22627" fmla="*/ 3247464 h 5873374"/>
              <a:gd name="connsiteX22628" fmla="*/ 2653602 w 5252311"/>
              <a:gd name="connsiteY22628" fmla="*/ 3241425 h 5873374"/>
              <a:gd name="connsiteX22629" fmla="*/ 2661227 w 5252311"/>
              <a:gd name="connsiteY22629" fmla="*/ 3240217 h 5873374"/>
              <a:gd name="connsiteX22630" fmla="*/ 2678829 w 5252311"/>
              <a:gd name="connsiteY22630" fmla="*/ 3241107 h 5873374"/>
              <a:gd name="connsiteX22631" fmla="*/ 2683404 w 5252311"/>
              <a:gd name="connsiteY22631" fmla="*/ 3239009 h 5873374"/>
              <a:gd name="connsiteX22632" fmla="*/ 2696240 w 5252311"/>
              <a:gd name="connsiteY22632" fmla="*/ 3233669 h 5873374"/>
              <a:gd name="connsiteX22633" fmla="*/ 2695351 w 5252311"/>
              <a:gd name="connsiteY22633" fmla="*/ 3228901 h 5873374"/>
              <a:gd name="connsiteX22634" fmla="*/ 2686327 w 5252311"/>
              <a:gd name="connsiteY22634" fmla="*/ 3221908 h 5873374"/>
              <a:gd name="connsiteX22635" fmla="*/ 2681562 w 5252311"/>
              <a:gd name="connsiteY22635" fmla="*/ 3212753 h 5873374"/>
              <a:gd name="connsiteX22636" fmla="*/ 2675588 w 5252311"/>
              <a:gd name="connsiteY22636" fmla="*/ 3202518 h 5873374"/>
              <a:gd name="connsiteX22637" fmla="*/ 2680799 w 5252311"/>
              <a:gd name="connsiteY22637" fmla="*/ 3194253 h 5873374"/>
              <a:gd name="connsiteX22638" fmla="*/ 2689314 w 5252311"/>
              <a:gd name="connsiteY22638" fmla="*/ 3191075 h 5873374"/>
              <a:gd name="connsiteX22639" fmla="*/ 2699100 w 5252311"/>
              <a:gd name="connsiteY22639" fmla="*/ 3182111 h 5873374"/>
              <a:gd name="connsiteX22640" fmla="*/ 2703929 w 5252311"/>
              <a:gd name="connsiteY22640" fmla="*/ 3174927 h 5873374"/>
              <a:gd name="connsiteX22641" fmla="*/ 2696113 w 5252311"/>
              <a:gd name="connsiteY22641" fmla="*/ 3173401 h 5873374"/>
              <a:gd name="connsiteX22642" fmla="*/ 2691411 w 5252311"/>
              <a:gd name="connsiteY22642" fmla="*/ 3167934 h 5873374"/>
              <a:gd name="connsiteX22643" fmla="*/ 2683150 w 5252311"/>
              <a:gd name="connsiteY22643" fmla="*/ 3158334 h 5873374"/>
              <a:gd name="connsiteX22644" fmla="*/ 2676669 w 5252311"/>
              <a:gd name="connsiteY22644" fmla="*/ 3152676 h 5873374"/>
              <a:gd name="connsiteX22645" fmla="*/ 2684739 w 5252311"/>
              <a:gd name="connsiteY22645" fmla="*/ 3152739 h 5873374"/>
              <a:gd name="connsiteX22646" fmla="*/ 2702849 w 5252311"/>
              <a:gd name="connsiteY22646" fmla="*/ 3139389 h 5873374"/>
              <a:gd name="connsiteX22647" fmla="*/ 2708377 w 5252311"/>
              <a:gd name="connsiteY22647" fmla="*/ 3130997 h 5873374"/>
              <a:gd name="connsiteX22648" fmla="*/ 2712889 w 5252311"/>
              <a:gd name="connsiteY22648" fmla="*/ 3122224 h 5873374"/>
              <a:gd name="connsiteX22649" fmla="*/ 2705391 w 5252311"/>
              <a:gd name="connsiteY22649" fmla="*/ 3105059 h 5873374"/>
              <a:gd name="connsiteX22650" fmla="*/ 2692936 w 5252311"/>
              <a:gd name="connsiteY22650" fmla="*/ 3036463 h 5873374"/>
              <a:gd name="connsiteX22651" fmla="*/ 2685883 w 5252311"/>
              <a:gd name="connsiteY22651" fmla="*/ 2995799 h 5873374"/>
              <a:gd name="connsiteX22652" fmla="*/ 2680481 w 5252311"/>
              <a:gd name="connsiteY22652" fmla="*/ 2940238 h 5873374"/>
              <a:gd name="connsiteX22653" fmla="*/ 2682960 w 5252311"/>
              <a:gd name="connsiteY22653" fmla="*/ 2930317 h 5873374"/>
              <a:gd name="connsiteX22654" fmla="*/ 2683150 w 5252311"/>
              <a:gd name="connsiteY22654" fmla="*/ 2924728 h 5873374"/>
              <a:gd name="connsiteX22655" fmla="*/ 2691665 w 5252311"/>
              <a:gd name="connsiteY22655" fmla="*/ 2917861 h 5873374"/>
              <a:gd name="connsiteX22656" fmla="*/ 2697003 w 5252311"/>
              <a:gd name="connsiteY22656" fmla="*/ 2911056 h 5873374"/>
              <a:gd name="connsiteX22657" fmla="*/ 2716829 w 5252311"/>
              <a:gd name="connsiteY22657" fmla="*/ 2857471 h 5873374"/>
              <a:gd name="connsiteX22658" fmla="*/ 2724645 w 5252311"/>
              <a:gd name="connsiteY22658" fmla="*/ 2835283 h 5873374"/>
              <a:gd name="connsiteX22659" fmla="*/ 2725661 w 5252311"/>
              <a:gd name="connsiteY22659" fmla="*/ 2811629 h 5873374"/>
              <a:gd name="connsiteX22660" fmla="*/ 2722675 w 5252311"/>
              <a:gd name="connsiteY22660" fmla="*/ 2806802 h 5873374"/>
              <a:gd name="connsiteX22661" fmla="*/ 2727504 w 5252311"/>
              <a:gd name="connsiteY22661" fmla="*/ 2788676 h 5873374"/>
              <a:gd name="connsiteX22662" fmla="*/ 2741738 w 5252311"/>
              <a:gd name="connsiteY22662" fmla="*/ 2740680 h 5873374"/>
              <a:gd name="connsiteX22663" fmla="*/ 2743072 w 5252311"/>
              <a:gd name="connsiteY22663" fmla="*/ 2756508 h 5873374"/>
              <a:gd name="connsiteX22664" fmla="*/ 2744089 w 5252311"/>
              <a:gd name="connsiteY22664" fmla="*/ 2772338 h 5873374"/>
              <a:gd name="connsiteX22665" fmla="*/ 2745360 w 5252311"/>
              <a:gd name="connsiteY22665" fmla="*/ 2789950 h 5873374"/>
              <a:gd name="connsiteX22666" fmla="*/ 2755400 w 5252311"/>
              <a:gd name="connsiteY22666" fmla="*/ 2781558 h 5873374"/>
              <a:gd name="connsiteX22667" fmla="*/ 2756989 w 5252311"/>
              <a:gd name="connsiteY22667" fmla="*/ 2775454 h 5873374"/>
              <a:gd name="connsiteX22668" fmla="*/ 2758768 w 5252311"/>
              <a:gd name="connsiteY22668" fmla="*/ 2769354 h 5873374"/>
              <a:gd name="connsiteX22669" fmla="*/ 2760865 w 5252311"/>
              <a:gd name="connsiteY22669" fmla="*/ 2764899 h 5873374"/>
              <a:gd name="connsiteX22670" fmla="*/ 2761881 w 5252311"/>
              <a:gd name="connsiteY22670" fmla="*/ 2727329 h 5873374"/>
              <a:gd name="connsiteX22671" fmla="*/ 2758831 w 5252311"/>
              <a:gd name="connsiteY22671" fmla="*/ 2723703 h 5873374"/>
              <a:gd name="connsiteX22672" fmla="*/ 2764550 w 5252311"/>
              <a:gd name="connsiteY22672" fmla="*/ 2720395 h 5873374"/>
              <a:gd name="connsiteX22673" fmla="*/ 2768236 w 5252311"/>
              <a:gd name="connsiteY22673" fmla="*/ 2710164 h 5873374"/>
              <a:gd name="connsiteX22674" fmla="*/ 2772620 w 5252311"/>
              <a:gd name="connsiteY22674" fmla="*/ 2690834 h 5873374"/>
              <a:gd name="connsiteX22675" fmla="*/ 2780563 w 5252311"/>
              <a:gd name="connsiteY22675" fmla="*/ 2706919 h 5873374"/>
              <a:gd name="connsiteX22676" fmla="*/ 2779102 w 5252311"/>
              <a:gd name="connsiteY22676" fmla="*/ 2728854 h 5873374"/>
              <a:gd name="connsiteX22677" fmla="*/ 2785012 w 5252311"/>
              <a:gd name="connsiteY22677" fmla="*/ 2727134 h 5873374"/>
              <a:gd name="connsiteX22678" fmla="*/ 2796132 w 5252311"/>
              <a:gd name="connsiteY22678" fmla="*/ 2732480 h 5873374"/>
              <a:gd name="connsiteX22679" fmla="*/ 2792637 w 5252311"/>
              <a:gd name="connsiteY22679" fmla="*/ 2739024 h 5873374"/>
              <a:gd name="connsiteX22680" fmla="*/ 2789523 w 5252311"/>
              <a:gd name="connsiteY22680" fmla="*/ 2746845 h 5873374"/>
              <a:gd name="connsiteX22681" fmla="*/ 2796577 w 5252311"/>
              <a:gd name="connsiteY22681" fmla="*/ 2746211 h 5873374"/>
              <a:gd name="connsiteX22682" fmla="*/ 2804075 w 5252311"/>
              <a:gd name="connsiteY22682" fmla="*/ 2733304 h 5873374"/>
              <a:gd name="connsiteX22683" fmla="*/ 2806871 w 5252311"/>
              <a:gd name="connsiteY22683" fmla="*/ 2728980 h 5873374"/>
              <a:gd name="connsiteX22684" fmla="*/ 2809031 w 5252311"/>
              <a:gd name="connsiteY22684" fmla="*/ 2741376 h 5873374"/>
              <a:gd name="connsiteX22685" fmla="*/ 2805981 w 5252311"/>
              <a:gd name="connsiteY22685" fmla="*/ 2753587 h 5873374"/>
              <a:gd name="connsiteX22686" fmla="*/ 2803122 w 5252311"/>
              <a:gd name="connsiteY22686" fmla="*/ 2763312 h 5873374"/>
              <a:gd name="connsiteX22687" fmla="*/ 2795496 w 5252311"/>
              <a:gd name="connsiteY22687" fmla="*/ 2810108 h 5873374"/>
              <a:gd name="connsiteX22688" fmla="*/ 2790985 w 5252311"/>
              <a:gd name="connsiteY22688" fmla="*/ 2846983 h 5873374"/>
              <a:gd name="connsiteX22689" fmla="*/ 2785774 w 5252311"/>
              <a:gd name="connsiteY22689" fmla="*/ 2894023 h 5873374"/>
              <a:gd name="connsiteX22690" fmla="*/ 2789523 w 5252311"/>
              <a:gd name="connsiteY22690" fmla="*/ 2907496 h 5873374"/>
              <a:gd name="connsiteX22691" fmla="*/ 2791684 w 5252311"/>
              <a:gd name="connsiteY22691" fmla="*/ 2910298 h 5873374"/>
              <a:gd name="connsiteX22692" fmla="*/ 2790286 w 5252311"/>
              <a:gd name="connsiteY22692" fmla="*/ 3023812 h 5873374"/>
              <a:gd name="connsiteX22693" fmla="*/ 2804075 w 5252311"/>
              <a:gd name="connsiteY22693" fmla="*/ 2974819 h 5873374"/>
              <a:gd name="connsiteX22694" fmla="*/ 2811700 w 5252311"/>
              <a:gd name="connsiteY22694" fmla="*/ 2933817 h 5873374"/>
              <a:gd name="connsiteX22695" fmla="*/ 2814369 w 5252311"/>
              <a:gd name="connsiteY22695" fmla="*/ 2908260 h 5873374"/>
              <a:gd name="connsiteX22696" fmla="*/ 2818690 w 5252311"/>
              <a:gd name="connsiteY22696" fmla="*/ 2876986 h 5873374"/>
              <a:gd name="connsiteX22697" fmla="*/ 2824219 w 5252311"/>
              <a:gd name="connsiteY22697" fmla="*/ 2855369 h 5873374"/>
              <a:gd name="connsiteX22698" fmla="*/ 2826951 w 5252311"/>
              <a:gd name="connsiteY22698" fmla="*/ 2832804 h 5873374"/>
              <a:gd name="connsiteX22699" fmla="*/ 2826188 w 5252311"/>
              <a:gd name="connsiteY22699" fmla="*/ 2819576 h 5873374"/>
              <a:gd name="connsiteX22700" fmla="*/ 2820025 w 5252311"/>
              <a:gd name="connsiteY22700" fmla="*/ 2829562 h 5873374"/>
              <a:gd name="connsiteX22701" fmla="*/ 2810811 w 5252311"/>
              <a:gd name="connsiteY22701" fmla="*/ 2836236 h 5873374"/>
              <a:gd name="connsiteX22702" fmla="*/ 2803884 w 5252311"/>
              <a:gd name="connsiteY22702" fmla="*/ 2823329 h 5873374"/>
              <a:gd name="connsiteX22703" fmla="*/ 2800771 w 5252311"/>
              <a:gd name="connsiteY22703" fmla="*/ 2811950 h 5873374"/>
              <a:gd name="connsiteX22704" fmla="*/ 2805282 w 5252311"/>
              <a:gd name="connsiteY22704" fmla="*/ 2794015 h 5873374"/>
              <a:gd name="connsiteX22705" fmla="*/ 2811255 w 5252311"/>
              <a:gd name="connsiteY22705" fmla="*/ 2764014 h 5873374"/>
              <a:gd name="connsiteX22706" fmla="*/ 2814623 w 5252311"/>
              <a:gd name="connsiteY22706" fmla="*/ 2734068 h 5873374"/>
              <a:gd name="connsiteX22707" fmla="*/ 2819516 w 5252311"/>
              <a:gd name="connsiteY22707" fmla="*/ 2720332 h 5873374"/>
              <a:gd name="connsiteX22708" fmla="*/ 2828285 w 5252311"/>
              <a:gd name="connsiteY22708" fmla="*/ 2716454 h 5873374"/>
              <a:gd name="connsiteX22709" fmla="*/ 2822503 w 5252311"/>
              <a:gd name="connsiteY22709" fmla="*/ 2711880 h 5873374"/>
              <a:gd name="connsiteX22710" fmla="*/ 2814941 w 5252311"/>
              <a:gd name="connsiteY22710" fmla="*/ 2711628 h 5873374"/>
              <a:gd name="connsiteX22711" fmla="*/ 2822630 w 5252311"/>
              <a:gd name="connsiteY22711" fmla="*/ 2698717 h 5873374"/>
              <a:gd name="connsiteX22712" fmla="*/ 2834513 w 5252311"/>
              <a:gd name="connsiteY22712" fmla="*/ 2670875 h 5873374"/>
              <a:gd name="connsiteX22713" fmla="*/ 2844807 w 5252311"/>
              <a:gd name="connsiteY22713" fmla="*/ 2653960 h 5873374"/>
              <a:gd name="connsiteX22714" fmla="*/ 2852305 w 5252311"/>
              <a:gd name="connsiteY22714" fmla="*/ 2640037 h 5873374"/>
              <a:gd name="connsiteX22715" fmla="*/ 2847920 w 5252311"/>
              <a:gd name="connsiteY22715" fmla="*/ 2635522 h 5873374"/>
              <a:gd name="connsiteX22716" fmla="*/ 2854211 w 5252311"/>
              <a:gd name="connsiteY22716" fmla="*/ 2631009 h 5873374"/>
              <a:gd name="connsiteX22717" fmla="*/ 2860439 w 5252311"/>
              <a:gd name="connsiteY22717" fmla="*/ 2628594 h 5873374"/>
              <a:gd name="connsiteX22718" fmla="*/ 2855292 w 5252311"/>
              <a:gd name="connsiteY22718" fmla="*/ 2625221 h 5873374"/>
              <a:gd name="connsiteX22719" fmla="*/ 2862980 w 5252311"/>
              <a:gd name="connsiteY22719" fmla="*/ 2606026 h 5873374"/>
              <a:gd name="connsiteX22720" fmla="*/ 2875499 w 5252311"/>
              <a:gd name="connsiteY22720" fmla="*/ 2589556 h 5873374"/>
              <a:gd name="connsiteX22721" fmla="*/ 2871559 w 5252311"/>
              <a:gd name="connsiteY22721" fmla="*/ 2591525 h 5873374"/>
              <a:gd name="connsiteX22722" fmla="*/ 2864887 w 5252311"/>
              <a:gd name="connsiteY22722" fmla="*/ 2600936 h 5873374"/>
              <a:gd name="connsiteX22723" fmla="*/ 2874673 w 5252311"/>
              <a:gd name="connsiteY22723" fmla="*/ 2572579 h 5873374"/>
              <a:gd name="connsiteX22724" fmla="*/ 2873847 w 5252311"/>
              <a:gd name="connsiteY22724" fmla="*/ 2570672 h 5873374"/>
              <a:gd name="connsiteX22725" fmla="*/ 2866031 w 5252311"/>
              <a:gd name="connsiteY22725" fmla="*/ 2568131 h 5873374"/>
              <a:gd name="connsiteX22726" fmla="*/ 2875308 w 5252311"/>
              <a:gd name="connsiteY22726" fmla="*/ 2545814 h 5873374"/>
              <a:gd name="connsiteX22727" fmla="*/ 2874736 w 5252311"/>
              <a:gd name="connsiteY22727" fmla="*/ 2522099 h 5873374"/>
              <a:gd name="connsiteX22728" fmla="*/ 2876643 w 5252311"/>
              <a:gd name="connsiteY22728" fmla="*/ 2502647 h 5873374"/>
              <a:gd name="connsiteX22729" fmla="*/ 2899391 w 5252311"/>
              <a:gd name="connsiteY22729" fmla="*/ 2481665 h 5873374"/>
              <a:gd name="connsiteX22730" fmla="*/ 2909876 w 5252311"/>
              <a:gd name="connsiteY22730" fmla="*/ 2472640 h 5873374"/>
              <a:gd name="connsiteX22731" fmla="*/ 2917438 w 5252311"/>
              <a:gd name="connsiteY22731" fmla="*/ 2463098 h 5873374"/>
              <a:gd name="connsiteX22732" fmla="*/ 2911465 w 5252311"/>
              <a:gd name="connsiteY22732" fmla="*/ 2477978 h 5873374"/>
              <a:gd name="connsiteX22733" fmla="*/ 2903649 w 5252311"/>
              <a:gd name="connsiteY22733" fmla="*/ 2499848 h 5873374"/>
              <a:gd name="connsiteX22734" fmla="*/ 2896214 w 5252311"/>
              <a:gd name="connsiteY22734" fmla="*/ 2516629 h 5873374"/>
              <a:gd name="connsiteX22735" fmla="*/ 2890241 w 5252311"/>
              <a:gd name="connsiteY22735" fmla="*/ 2531889 h 5873374"/>
              <a:gd name="connsiteX22736" fmla="*/ 2888017 w 5252311"/>
              <a:gd name="connsiteY22736" fmla="*/ 2540603 h 5873374"/>
              <a:gd name="connsiteX22737" fmla="*/ 2884395 w 5252311"/>
              <a:gd name="connsiteY22737" fmla="*/ 2548230 h 5873374"/>
              <a:gd name="connsiteX22738" fmla="*/ 2888525 w 5252311"/>
              <a:gd name="connsiteY22738" fmla="*/ 2549948 h 5873374"/>
              <a:gd name="connsiteX22739" fmla="*/ 2895706 w 5252311"/>
              <a:gd name="connsiteY22739" fmla="*/ 2556558 h 5873374"/>
              <a:gd name="connsiteX22740" fmla="*/ 2909050 w 5252311"/>
              <a:gd name="connsiteY22740" fmla="*/ 2548929 h 5873374"/>
              <a:gd name="connsiteX22741" fmla="*/ 2919217 w 5252311"/>
              <a:gd name="connsiteY22741" fmla="*/ 2525789 h 5873374"/>
              <a:gd name="connsiteX22742" fmla="*/ 2924364 w 5252311"/>
              <a:gd name="connsiteY22742" fmla="*/ 2509445 h 5873374"/>
              <a:gd name="connsiteX22743" fmla="*/ 2928558 w 5252311"/>
              <a:gd name="connsiteY22743" fmla="*/ 2499465 h 5873374"/>
              <a:gd name="connsiteX22744" fmla="*/ 2943872 w 5252311"/>
              <a:gd name="connsiteY22744" fmla="*/ 2463992 h 5873374"/>
              <a:gd name="connsiteX22745" fmla="*/ 2940378 w 5252311"/>
              <a:gd name="connsiteY22745" fmla="*/ 2454517 h 5873374"/>
              <a:gd name="connsiteX22746" fmla="*/ 2949719 w 5252311"/>
              <a:gd name="connsiteY22746" fmla="*/ 2444474 h 5873374"/>
              <a:gd name="connsiteX22747" fmla="*/ 2956581 w 5252311"/>
              <a:gd name="connsiteY22747" fmla="*/ 2438943 h 5873374"/>
              <a:gd name="connsiteX22748" fmla="*/ 2949464 w 5252311"/>
              <a:gd name="connsiteY22748" fmla="*/ 2436911 h 5873374"/>
              <a:gd name="connsiteX22749" fmla="*/ 2944635 w 5252311"/>
              <a:gd name="connsiteY22749" fmla="*/ 2435131 h 5873374"/>
              <a:gd name="connsiteX22750" fmla="*/ 2953150 w 5252311"/>
              <a:gd name="connsiteY22750" fmla="*/ 2432077 h 5873374"/>
              <a:gd name="connsiteX22751" fmla="*/ 2971006 w 5252311"/>
              <a:gd name="connsiteY22751" fmla="*/ 2414282 h 5873374"/>
              <a:gd name="connsiteX22752" fmla="*/ 2989434 w 5252311"/>
              <a:gd name="connsiteY22752" fmla="*/ 2370158 h 5873374"/>
              <a:gd name="connsiteX22753" fmla="*/ 3011166 w 5252311"/>
              <a:gd name="connsiteY22753" fmla="*/ 2322291 h 5873374"/>
              <a:gd name="connsiteX22754" fmla="*/ 3024891 w 5252311"/>
              <a:gd name="connsiteY22754" fmla="*/ 2292604 h 5873374"/>
              <a:gd name="connsiteX22755" fmla="*/ 3034042 w 5252311"/>
              <a:gd name="connsiteY22755" fmla="*/ 2274168 h 5873374"/>
              <a:gd name="connsiteX22756" fmla="*/ 3055138 w 5252311"/>
              <a:gd name="connsiteY22756" fmla="*/ 2230304 h 5873374"/>
              <a:gd name="connsiteX22757" fmla="*/ 3058633 w 5252311"/>
              <a:gd name="connsiteY22757" fmla="*/ 2224331 h 5873374"/>
              <a:gd name="connsiteX22758" fmla="*/ 3083289 w 5252311"/>
              <a:gd name="connsiteY22758" fmla="*/ 2173724 h 5873374"/>
              <a:gd name="connsiteX22759" fmla="*/ 3085703 w 5252311"/>
              <a:gd name="connsiteY22759" fmla="*/ 2160117 h 5873374"/>
              <a:gd name="connsiteX22760" fmla="*/ 3083225 w 5252311"/>
              <a:gd name="connsiteY22760" fmla="*/ 2155797 h 5873374"/>
              <a:gd name="connsiteX22761" fmla="*/ 3073121 w 5252311"/>
              <a:gd name="connsiteY22761" fmla="*/ 2167746 h 5873374"/>
              <a:gd name="connsiteX22762" fmla="*/ 3063717 w 5252311"/>
              <a:gd name="connsiteY22762" fmla="*/ 2179700 h 5873374"/>
              <a:gd name="connsiteX22763" fmla="*/ 3067021 w 5252311"/>
              <a:gd name="connsiteY22763" fmla="*/ 2159106 h 5873374"/>
              <a:gd name="connsiteX22764" fmla="*/ 3081573 w 5252311"/>
              <a:gd name="connsiteY22764" fmla="*/ 2146260 h 5873374"/>
              <a:gd name="connsiteX22765" fmla="*/ 3094155 w 5252311"/>
              <a:gd name="connsiteY22765" fmla="*/ 2137936 h 5873374"/>
              <a:gd name="connsiteX22766" fmla="*/ 3098094 w 5252311"/>
              <a:gd name="connsiteY22766" fmla="*/ 2125600 h 5873374"/>
              <a:gd name="connsiteX22767" fmla="*/ 3093773 w 5252311"/>
              <a:gd name="connsiteY22767" fmla="*/ 2129480 h 5873374"/>
              <a:gd name="connsiteX22768" fmla="*/ 3085640 w 5252311"/>
              <a:gd name="connsiteY22768" fmla="*/ 2124267 h 5873374"/>
              <a:gd name="connsiteX22769" fmla="*/ 3089516 w 5252311"/>
              <a:gd name="connsiteY22769" fmla="*/ 2113840 h 5873374"/>
              <a:gd name="connsiteX22770" fmla="*/ 3093201 w 5252311"/>
              <a:gd name="connsiteY22770" fmla="*/ 2108685 h 5873374"/>
              <a:gd name="connsiteX22771" fmla="*/ 3100890 w 5252311"/>
              <a:gd name="connsiteY22771" fmla="*/ 2111802 h 5873374"/>
              <a:gd name="connsiteX22772" fmla="*/ 3101907 w 5252311"/>
              <a:gd name="connsiteY22772" fmla="*/ 2119558 h 5873374"/>
              <a:gd name="connsiteX22773" fmla="*/ 3116904 w 5252311"/>
              <a:gd name="connsiteY22773" fmla="*/ 2092735 h 5873374"/>
              <a:gd name="connsiteX22774" fmla="*/ 3121097 w 5252311"/>
              <a:gd name="connsiteY22774" fmla="*/ 2078810 h 5873374"/>
              <a:gd name="connsiteX22775" fmla="*/ 3115569 w 5252311"/>
              <a:gd name="connsiteY22775" fmla="*/ 2083896 h 5873374"/>
              <a:gd name="connsiteX22776" fmla="*/ 3100890 w 5252311"/>
              <a:gd name="connsiteY22776" fmla="*/ 2088661 h 5873374"/>
              <a:gd name="connsiteX22777" fmla="*/ 3110422 w 5252311"/>
              <a:gd name="connsiteY22777" fmla="*/ 2067558 h 5873374"/>
              <a:gd name="connsiteX22778" fmla="*/ 3117984 w 5252311"/>
              <a:gd name="connsiteY22778" fmla="*/ 2047661 h 5873374"/>
              <a:gd name="connsiteX22779" fmla="*/ 3121606 w 5252311"/>
              <a:gd name="connsiteY22779" fmla="*/ 2044796 h 5873374"/>
              <a:gd name="connsiteX22780" fmla="*/ 3127198 w 5252311"/>
              <a:gd name="connsiteY22780" fmla="*/ 2040406 h 5873374"/>
              <a:gd name="connsiteX22781" fmla="*/ 3134378 w 5252311"/>
              <a:gd name="connsiteY22781" fmla="*/ 2036084 h 5873374"/>
              <a:gd name="connsiteX22782" fmla="*/ 3136729 w 5252311"/>
              <a:gd name="connsiteY22782" fmla="*/ 2048102 h 5873374"/>
              <a:gd name="connsiteX22783" fmla="*/ 3136221 w 5252311"/>
              <a:gd name="connsiteY22783" fmla="*/ 2052297 h 5873374"/>
              <a:gd name="connsiteX22784" fmla="*/ 3163100 w 5252311"/>
              <a:gd name="connsiteY22784" fmla="*/ 2012185 h 5873374"/>
              <a:gd name="connsiteX22785" fmla="*/ 3179113 w 5252311"/>
              <a:gd name="connsiteY22785" fmla="*/ 1987647 h 5873374"/>
              <a:gd name="connsiteX22786" fmla="*/ 3186484 w 5252311"/>
              <a:gd name="connsiteY22786" fmla="*/ 1977345 h 5873374"/>
              <a:gd name="connsiteX22787" fmla="*/ 3190869 w 5252311"/>
              <a:gd name="connsiteY22787" fmla="*/ 1968193 h 5873374"/>
              <a:gd name="connsiteX22788" fmla="*/ 3191949 w 5252311"/>
              <a:gd name="connsiteY22788" fmla="*/ 1977029 h 5873374"/>
              <a:gd name="connsiteX22789" fmla="*/ 3195762 w 5252311"/>
              <a:gd name="connsiteY22789" fmla="*/ 1979125 h 5873374"/>
              <a:gd name="connsiteX22790" fmla="*/ 3210059 w 5252311"/>
              <a:gd name="connsiteY22790" fmla="*/ 1972260 h 5873374"/>
              <a:gd name="connsiteX22791" fmla="*/ 3225183 w 5252311"/>
              <a:gd name="connsiteY22791" fmla="*/ 1966477 h 5873374"/>
              <a:gd name="connsiteX22792" fmla="*/ 3234715 w 5252311"/>
              <a:gd name="connsiteY22792" fmla="*/ 1961007 h 5873374"/>
              <a:gd name="connsiteX22793" fmla="*/ 3236367 w 5252311"/>
              <a:gd name="connsiteY22793" fmla="*/ 1958276 h 5873374"/>
              <a:gd name="connsiteX22794" fmla="*/ 3240497 w 5252311"/>
              <a:gd name="connsiteY22794" fmla="*/ 1940854 h 5873374"/>
              <a:gd name="connsiteX22795" fmla="*/ 3261975 w 5252311"/>
              <a:gd name="connsiteY22795" fmla="*/ 1924768 h 5873374"/>
              <a:gd name="connsiteX22796" fmla="*/ 3271380 w 5252311"/>
              <a:gd name="connsiteY22796" fmla="*/ 1916694 h 5873374"/>
              <a:gd name="connsiteX22797" fmla="*/ 3277734 w 5252311"/>
              <a:gd name="connsiteY22797" fmla="*/ 1891447 h 5873374"/>
              <a:gd name="connsiteX22798" fmla="*/ 3287837 w 5252311"/>
              <a:gd name="connsiteY22798" fmla="*/ 1869137 h 5873374"/>
              <a:gd name="connsiteX22799" fmla="*/ 3317449 w 5252311"/>
              <a:gd name="connsiteY22799" fmla="*/ 1818218 h 5873374"/>
              <a:gd name="connsiteX22800" fmla="*/ 3329841 w 5252311"/>
              <a:gd name="connsiteY22800" fmla="*/ 1795840 h 5873374"/>
              <a:gd name="connsiteX22801" fmla="*/ 3296480 w 5252311"/>
              <a:gd name="connsiteY22801" fmla="*/ 1829087 h 5873374"/>
              <a:gd name="connsiteX22802" fmla="*/ 3275510 w 5252311"/>
              <a:gd name="connsiteY22802" fmla="*/ 1862594 h 5873374"/>
              <a:gd name="connsiteX22803" fmla="*/ 3265025 w 5252311"/>
              <a:gd name="connsiteY22803" fmla="*/ 1881340 h 5873374"/>
              <a:gd name="connsiteX22804" fmla="*/ 3260005 w 5252311"/>
              <a:gd name="connsiteY22804" fmla="*/ 1888906 h 5873374"/>
              <a:gd name="connsiteX22805" fmla="*/ 3248186 w 5252311"/>
              <a:gd name="connsiteY22805" fmla="*/ 1919936 h 5873374"/>
              <a:gd name="connsiteX22806" fmla="*/ 3245263 w 5252311"/>
              <a:gd name="connsiteY22806" fmla="*/ 1922794 h 5873374"/>
              <a:gd name="connsiteX22807" fmla="*/ 3231919 w 5252311"/>
              <a:gd name="connsiteY22807" fmla="*/ 1934242 h 5873374"/>
              <a:gd name="connsiteX22808" fmla="*/ 3228042 w 5252311"/>
              <a:gd name="connsiteY22808" fmla="*/ 1938312 h 5873374"/>
              <a:gd name="connsiteX22809" fmla="*/ 3222006 w 5252311"/>
              <a:gd name="connsiteY22809" fmla="*/ 1945112 h 5873374"/>
              <a:gd name="connsiteX22810" fmla="*/ 3205357 w 5252311"/>
              <a:gd name="connsiteY22810" fmla="*/ 1937864 h 5873374"/>
              <a:gd name="connsiteX22811" fmla="*/ 3211584 w 5252311"/>
              <a:gd name="connsiteY22811" fmla="*/ 1932140 h 5873374"/>
              <a:gd name="connsiteX22812" fmla="*/ 3220036 w 5252311"/>
              <a:gd name="connsiteY22812" fmla="*/ 1922605 h 5873374"/>
              <a:gd name="connsiteX22813" fmla="*/ 3216032 w 5252311"/>
              <a:gd name="connsiteY22813" fmla="*/ 1916121 h 5873374"/>
              <a:gd name="connsiteX22814" fmla="*/ 3211839 w 5252311"/>
              <a:gd name="connsiteY22814" fmla="*/ 1910718 h 5873374"/>
              <a:gd name="connsiteX22815" fmla="*/ 3218956 w 5252311"/>
              <a:gd name="connsiteY22815" fmla="*/ 1907282 h 5873374"/>
              <a:gd name="connsiteX22816" fmla="*/ 3230584 w 5252311"/>
              <a:gd name="connsiteY22816" fmla="*/ 1900477 h 5873374"/>
              <a:gd name="connsiteX22817" fmla="*/ 3237002 w 5252311"/>
              <a:gd name="connsiteY22817" fmla="*/ 1892277 h 5873374"/>
              <a:gd name="connsiteX22818" fmla="*/ 3238908 w 5252311"/>
              <a:gd name="connsiteY22818" fmla="*/ 1887570 h 5873374"/>
              <a:gd name="connsiteX22819" fmla="*/ 3234651 w 5252311"/>
              <a:gd name="connsiteY22819" fmla="*/ 1883566 h 5873374"/>
              <a:gd name="connsiteX22820" fmla="*/ 3240878 w 5252311"/>
              <a:gd name="connsiteY22820" fmla="*/ 1881152 h 5873374"/>
              <a:gd name="connsiteX22821" fmla="*/ 3247741 w 5252311"/>
              <a:gd name="connsiteY22821" fmla="*/ 1875432 h 5873374"/>
              <a:gd name="connsiteX22822" fmla="*/ 3249076 w 5252311"/>
              <a:gd name="connsiteY22822" fmla="*/ 1862657 h 5873374"/>
              <a:gd name="connsiteX22823" fmla="*/ 3256701 w 5252311"/>
              <a:gd name="connsiteY22823" fmla="*/ 1855345 h 5873374"/>
              <a:gd name="connsiteX22824" fmla="*/ 3260895 w 5252311"/>
              <a:gd name="connsiteY22824" fmla="*/ 1846061 h 5873374"/>
              <a:gd name="connsiteX22825" fmla="*/ 3259560 w 5252311"/>
              <a:gd name="connsiteY22825" fmla="*/ 1840726 h 5873374"/>
              <a:gd name="connsiteX22826" fmla="*/ 3242340 w 5252311"/>
              <a:gd name="connsiteY22826" fmla="*/ 1834430 h 5873374"/>
              <a:gd name="connsiteX22827" fmla="*/ 3240052 w 5252311"/>
              <a:gd name="connsiteY22827" fmla="*/ 1828898 h 5873374"/>
              <a:gd name="connsiteX22828" fmla="*/ 3250537 w 5252311"/>
              <a:gd name="connsiteY22828" fmla="*/ 1825592 h 5873374"/>
              <a:gd name="connsiteX22829" fmla="*/ 3263246 w 5252311"/>
              <a:gd name="connsiteY22829" fmla="*/ 1821142 h 5873374"/>
              <a:gd name="connsiteX22830" fmla="*/ 3257463 w 5252311"/>
              <a:gd name="connsiteY22830" fmla="*/ 1813577 h 5873374"/>
              <a:gd name="connsiteX22831" fmla="*/ 3248377 w 5252311"/>
              <a:gd name="connsiteY22831" fmla="*/ 1817452 h 5873374"/>
              <a:gd name="connsiteX22832" fmla="*/ 3254350 w 5252311"/>
              <a:gd name="connsiteY22832" fmla="*/ 1802770 h 5873374"/>
              <a:gd name="connsiteX22833" fmla="*/ 3273667 w 5252311"/>
              <a:gd name="connsiteY22833" fmla="*/ 1772701 h 5873374"/>
              <a:gd name="connsiteX22834" fmla="*/ 3308426 w 5252311"/>
              <a:gd name="connsiteY22834" fmla="*/ 1735322 h 5873374"/>
              <a:gd name="connsiteX22835" fmla="*/ 3316432 w 5252311"/>
              <a:gd name="connsiteY22835" fmla="*/ 1745113 h 5873374"/>
              <a:gd name="connsiteX22836" fmla="*/ 3318148 w 5252311"/>
              <a:gd name="connsiteY22836" fmla="*/ 1749752 h 5873374"/>
              <a:gd name="connsiteX22837" fmla="*/ 3323613 w 5252311"/>
              <a:gd name="connsiteY22837" fmla="*/ 1753314 h 5873374"/>
              <a:gd name="connsiteX22838" fmla="*/ 3305884 w 5252311"/>
              <a:gd name="connsiteY22838" fmla="*/ 1758461 h 5873374"/>
              <a:gd name="connsiteX22839" fmla="*/ 3292095 w 5252311"/>
              <a:gd name="connsiteY22839" fmla="*/ 1765327 h 5873374"/>
              <a:gd name="connsiteX22840" fmla="*/ 3291587 w 5252311"/>
              <a:gd name="connsiteY22840" fmla="*/ 1769143 h 5873374"/>
              <a:gd name="connsiteX22841" fmla="*/ 3282945 w 5252311"/>
              <a:gd name="connsiteY22841" fmla="*/ 1774802 h 5873374"/>
              <a:gd name="connsiteX22842" fmla="*/ 3274493 w 5252311"/>
              <a:gd name="connsiteY22842" fmla="*/ 1785035 h 5873374"/>
              <a:gd name="connsiteX22843" fmla="*/ 3267821 w 5252311"/>
              <a:gd name="connsiteY22843" fmla="*/ 1796030 h 5873374"/>
              <a:gd name="connsiteX22844" fmla="*/ 3279704 w 5252311"/>
              <a:gd name="connsiteY22844" fmla="*/ 1799271 h 5873374"/>
              <a:gd name="connsiteX22845" fmla="*/ 3292603 w 5252311"/>
              <a:gd name="connsiteY22845" fmla="*/ 1796030 h 5873374"/>
              <a:gd name="connsiteX22846" fmla="*/ 3307473 w 5252311"/>
              <a:gd name="connsiteY22846" fmla="*/ 1788658 h 5873374"/>
              <a:gd name="connsiteX22847" fmla="*/ 3315924 w 5252311"/>
              <a:gd name="connsiteY22847" fmla="*/ 1777726 h 5873374"/>
              <a:gd name="connsiteX22848" fmla="*/ 3323041 w 5252311"/>
              <a:gd name="connsiteY22848" fmla="*/ 1764630 h 5873374"/>
              <a:gd name="connsiteX22849" fmla="*/ 3350619 w 5252311"/>
              <a:gd name="connsiteY22849" fmla="*/ 1748036 h 5873374"/>
              <a:gd name="connsiteX22850" fmla="*/ 3346934 w 5252311"/>
              <a:gd name="connsiteY22850" fmla="*/ 1755983 h 5873374"/>
              <a:gd name="connsiteX22851" fmla="*/ 3340834 w 5252311"/>
              <a:gd name="connsiteY22851" fmla="*/ 1763677 h 5873374"/>
              <a:gd name="connsiteX22852" fmla="*/ 3336258 w 5252311"/>
              <a:gd name="connsiteY22852" fmla="*/ 1768953 h 5873374"/>
              <a:gd name="connsiteX22853" fmla="*/ 3325329 w 5252311"/>
              <a:gd name="connsiteY22853" fmla="*/ 1780649 h 5873374"/>
              <a:gd name="connsiteX22854" fmla="*/ 3326854 w 5252311"/>
              <a:gd name="connsiteY22854" fmla="*/ 1791075 h 5873374"/>
              <a:gd name="connsiteX22855" fmla="*/ 3364281 w 5252311"/>
              <a:gd name="connsiteY22855" fmla="*/ 1747781 h 5873374"/>
              <a:gd name="connsiteX22856" fmla="*/ 3384171 w 5252311"/>
              <a:gd name="connsiteY22856" fmla="*/ 1730937 h 5873374"/>
              <a:gd name="connsiteX22857" fmla="*/ 3388111 w 5252311"/>
              <a:gd name="connsiteY22857" fmla="*/ 1727946 h 5873374"/>
              <a:gd name="connsiteX22858" fmla="*/ 3392686 w 5252311"/>
              <a:gd name="connsiteY22858" fmla="*/ 1718220 h 5873374"/>
              <a:gd name="connsiteX22859" fmla="*/ 3403234 w 5252311"/>
              <a:gd name="connsiteY22859" fmla="*/ 1713011 h 5873374"/>
              <a:gd name="connsiteX22860" fmla="*/ 3409271 w 5252311"/>
              <a:gd name="connsiteY22860" fmla="*/ 1715356 h 5873374"/>
              <a:gd name="connsiteX22861" fmla="*/ 3402662 w 5252311"/>
              <a:gd name="connsiteY22861" fmla="*/ 1728837 h 5873374"/>
              <a:gd name="connsiteX22862" fmla="*/ 3395037 w 5252311"/>
              <a:gd name="connsiteY22862" fmla="*/ 1738374 h 5873374"/>
              <a:gd name="connsiteX22863" fmla="*/ 3375402 w 5252311"/>
              <a:gd name="connsiteY22863" fmla="*/ 1759352 h 5873374"/>
              <a:gd name="connsiteX22864" fmla="*/ 3368094 w 5252311"/>
              <a:gd name="connsiteY22864" fmla="*/ 1766725 h 5873374"/>
              <a:gd name="connsiteX22865" fmla="*/ 3365489 w 5252311"/>
              <a:gd name="connsiteY22865" fmla="*/ 1771048 h 5873374"/>
              <a:gd name="connsiteX22866" fmla="*/ 3359452 w 5252311"/>
              <a:gd name="connsiteY22866" fmla="*/ 1772575 h 5873374"/>
              <a:gd name="connsiteX22867" fmla="*/ 3361676 w 5252311"/>
              <a:gd name="connsiteY22867" fmla="*/ 1779695 h 5873374"/>
              <a:gd name="connsiteX22868" fmla="*/ 3358944 w 5252311"/>
              <a:gd name="connsiteY22868" fmla="*/ 1782747 h 5873374"/>
              <a:gd name="connsiteX22869" fmla="*/ 3347188 w 5252311"/>
              <a:gd name="connsiteY22869" fmla="*/ 1791962 h 5873374"/>
              <a:gd name="connsiteX22870" fmla="*/ 3328061 w 5252311"/>
              <a:gd name="connsiteY22870" fmla="*/ 1825526 h 5873374"/>
              <a:gd name="connsiteX22871" fmla="*/ 3312938 w 5252311"/>
              <a:gd name="connsiteY22871" fmla="*/ 1855534 h 5873374"/>
              <a:gd name="connsiteX22872" fmla="*/ 3305948 w 5252311"/>
              <a:gd name="connsiteY22872" fmla="*/ 1864821 h 5873374"/>
              <a:gd name="connsiteX22873" fmla="*/ 3284533 w 5252311"/>
              <a:gd name="connsiteY22873" fmla="*/ 1901180 h 5873374"/>
              <a:gd name="connsiteX22874" fmla="*/ 3281165 w 5252311"/>
              <a:gd name="connsiteY22874" fmla="*/ 1909827 h 5873374"/>
              <a:gd name="connsiteX22875" fmla="*/ 3281165 w 5252311"/>
              <a:gd name="connsiteY22875" fmla="*/ 1919299 h 5873374"/>
              <a:gd name="connsiteX22876" fmla="*/ 3280848 w 5252311"/>
              <a:gd name="connsiteY22876" fmla="*/ 1928072 h 5873374"/>
              <a:gd name="connsiteX22877" fmla="*/ 3276590 w 5252311"/>
              <a:gd name="connsiteY22877" fmla="*/ 1933857 h 5873374"/>
              <a:gd name="connsiteX22878" fmla="*/ 3261848 w 5252311"/>
              <a:gd name="connsiteY22878" fmla="*/ 1947974 h 5873374"/>
              <a:gd name="connsiteX22879" fmla="*/ 3249647 w 5252311"/>
              <a:gd name="connsiteY22879" fmla="*/ 1964886 h 5873374"/>
              <a:gd name="connsiteX22880" fmla="*/ 3242276 w 5252311"/>
              <a:gd name="connsiteY22880" fmla="*/ 1973720 h 5873374"/>
              <a:gd name="connsiteX22881" fmla="*/ 3230902 w 5252311"/>
              <a:gd name="connsiteY22881" fmla="*/ 1987391 h 5873374"/>
              <a:gd name="connsiteX22882" fmla="*/ 3226835 w 5252311"/>
              <a:gd name="connsiteY22882" fmla="*/ 1992160 h 5873374"/>
              <a:gd name="connsiteX22883" fmla="*/ 3225310 w 5252311"/>
              <a:gd name="connsiteY22883" fmla="*/ 1985928 h 5873374"/>
              <a:gd name="connsiteX22884" fmla="*/ 3222133 w 5252311"/>
              <a:gd name="connsiteY22884" fmla="*/ 1986309 h 5873374"/>
              <a:gd name="connsiteX22885" fmla="*/ 3222641 w 5252311"/>
              <a:gd name="connsiteY22885" fmla="*/ 1997374 h 5873374"/>
              <a:gd name="connsiteX22886" fmla="*/ 3231474 w 5252311"/>
              <a:gd name="connsiteY22886" fmla="*/ 2000360 h 5873374"/>
              <a:gd name="connsiteX22887" fmla="*/ 3235985 w 5252311"/>
              <a:gd name="connsiteY22887" fmla="*/ 2009641 h 5873374"/>
              <a:gd name="connsiteX22888" fmla="*/ 3228614 w 5252311"/>
              <a:gd name="connsiteY22888" fmla="*/ 2030812 h 5873374"/>
              <a:gd name="connsiteX22889" fmla="*/ 3237320 w 5252311"/>
              <a:gd name="connsiteY22889" fmla="*/ 2033036 h 5873374"/>
              <a:gd name="connsiteX22890" fmla="*/ 3263564 w 5252311"/>
              <a:gd name="connsiteY22890" fmla="*/ 1996038 h 5873374"/>
              <a:gd name="connsiteX22891" fmla="*/ 3284597 w 5252311"/>
              <a:gd name="connsiteY22891" fmla="*/ 1953567 h 5873374"/>
              <a:gd name="connsiteX22892" fmla="*/ 3280784 w 5252311"/>
              <a:gd name="connsiteY22892" fmla="*/ 1956238 h 5873374"/>
              <a:gd name="connsiteX22893" fmla="*/ 3273604 w 5252311"/>
              <a:gd name="connsiteY22893" fmla="*/ 1960053 h 5873374"/>
              <a:gd name="connsiteX22894" fmla="*/ 3279704 w 5252311"/>
              <a:gd name="connsiteY22894" fmla="*/ 1942190 h 5873374"/>
              <a:gd name="connsiteX22895" fmla="*/ 3289363 w 5252311"/>
              <a:gd name="connsiteY22895" fmla="*/ 1921778 h 5873374"/>
              <a:gd name="connsiteX22896" fmla="*/ 3293366 w 5252311"/>
              <a:gd name="connsiteY22896" fmla="*/ 1917202 h 5873374"/>
              <a:gd name="connsiteX22897" fmla="*/ 3291777 w 5252311"/>
              <a:gd name="connsiteY22897" fmla="*/ 1902511 h 5873374"/>
              <a:gd name="connsiteX22898" fmla="*/ 3300737 w 5252311"/>
              <a:gd name="connsiteY22898" fmla="*/ 1897298 h 5873374"/>
              <a:gd name="connsiteX22899" fmla="*/ 3310968 w 5252311"/>
              <a:gd name="connsiteY22899" fmla="*/ 1902069 h 5873374"/>
              <a:gd name="connsiteX22900" fmla="*/ 3313954 w 5252311"/>
              <a:gd name="connsiteY22900" fmla="*/ 1909570 h 5873374"/>
              <a:gd name="connsiteX22901" fmla="*/ 3322978 w 5252311"/>
              <a:gd name="connsiteY22901" fmla="*/ 1897235 h 5873374"/>
              <a:gd name="connsiteX22902" fmla="*/ 3322787 w 5252311"/>
              <a:gd name="connsiteY22902" fmla="*/ 1882803 h 5873374"/>
              <a:gd name="connsiteX22903" fmla="*/ 3323041 w 5252311"/>
              <a:gd name="connsiteY22903" fmla="*/ 1880834 h 5873374"/>
              <a:gd name="connsiteX22904" fmla="*/ 3344138 w 5252311"/>
              <a:gd name="connsiteY22904" fmla="*/ 1860746 h 5873374"/>
              <a:gd name="connsiteX22905" fmla="*/ 3348205 w 5252311"/>
              <a:gd name="connsiteY22905" fmla="*/ 1855979 h 5873374"/>
              <a:gd name="connsiteX22906" fmla="*/ 3350492 w 5252311"/>
              <a:gd name="connsiteY22906" fmla="*/ 1846378 h 5873374"/>
              <a:gd name="connsiteX22907" fmla="*/ 3358372 w 5252311"/>
              <a:gd name="connsiteY22907" fmla="*/ 1832583 h 5873374"/>
              <a:gd name="connsiteX22908" fmla="*/ 3370636 w 5252311"/>
              <a:gd name="connsiteY22908" fmla="*/ 1828641 h 5873374"/>
              <a:gd name="connsiteX22909" fmla="*/ 3368094 w 5252311"/>
              <a:gd name="connsiteY22909" fmla="*/ 1840469 h 5873374"/>
              <a:gd name="connsiteX22910" fmla="*/ 3360913 w 5252311"/>
              <a:gd name="connsiteY22910" fmla="*/ 1864503 h 5873374"/>
              <a:gd name="connsiteX22911" fmla="*/ 3379469 w 5252311"/>
              <a:gd name="connsiteY22911" fmla="*/ 1855660 h 5873374"/>
              <a:gd name="connsiteX22912" fmla="*/ 3384679 w 5252311"/>
              <a:gd name="connsiteY22912" fmla="*/ 1847652 h 5873374"/>
              <a:gd name="connsiteX22913" fmla="*/ 3406539 w 5252311"/>
              <a:gd name="connsiteY22913" fmla="*/ 1815861 h 5873374"/>
              <a:gd name="connsiteX22914" fmla="*/ 3412067 w 5252311"/>
              <a:gd name="connsiteY22914" fmla="*/ 1808872 h 5873374"/>
              <a:gd name="connsiteX22915" fmla="*/ 3425856 w 5252311"/>
              <a:gd name="connsiteY22915" fmla="*/ 1791836 h 5873374"/>
              <a:gd name="connsiteX22916" fmla="*/ 3426428 w 5252311"/>
              <a:gd name="connsiteY22916" fmla="*/ 1781473 h 5873374"/>
              <a:gd name="connsiteX22917" fmla="*/ 3426428 w 5252311"/>
              <a:gd name="connsiteY22917" fmla="*/ 1770922 h 5873374"/>
              <a:gd name="connsiteX22918" fmla="*/ 3429414 w 5252311"/>
              <a:gd name="connsiteY22918" fmla="*/ 1757000 h 5873374"/>
              <a:gd name="connsiteX22919" fmla="*/ 3399739 w 5252311"/>
              <a:gd name="connsiteY22919" fmla="*/ 1785793 h 5873374"/>
              <a:gd name="connsiteX22920" fmla="*/ 3382900 w 5252311"/>
              <a:gd name="connsiteY22920" fmla="*/ 1800291 h 5873374"/>
              <a:gd name="connsiteX22921" fmla="*/ 3385442 w 5252311"/>
              <a:gd name="connsiteY22921" fmla="*/ 1788784 h 5873374"/>
              <a:gd name="connsiteX22922" fmla="*/ 3384234 w 5252311"/>
              <a:gd name="connsiteY22922" fmla="*/ 1783252 h 5873374"/>
              <a:gd name="connsiteX22923" fmla="*/ 3410415 w 5252311"/>
              <a:gd name="connsiteY22923" fmla="*/ 1739774 h 5873374"/>
              <a:gd name="connsiteX22924" fmla="*/ 3428588 w 5252311"/>
              <a:gd name="connsiteY22924" fmla="*/ 1702708 h 5873374"/>
              <a:gd name="connsiteX22925" fmla="*/ 3430113 w 5252311"/>
              <a:gd name="connsiteY22925" fmla="*/ 1694447 h 5873374"/>
              <a:gd name="connsiteX22926" fmla="*/ 3438628 w 5252311"/>
              <a:gd name="connsiteY22926" fmla="*/ 1691966 h 5873374"/>
              <a:gd name="connsiteX22927" fmla="*/ 3446571 w 5252311"/>
              <a:gd name="connsiteY22927" fmla="*/ 1691143 h 5873374"/>
              <a:gd name="connsiteX22928" fmla="*/ 3447207 w 5252311"/>
              <a:gd name="connsiteY22928" fmla="*/ 1682558 h 5873374"/>
              <a:gd name="connsiteX22929" fmla="*/ 3442123 w 5252311"/>
              <a:gd name="connsiteY22929" fmla="*/ 1677027 h 5873374"/>
              <a:gd name="connsiteX22930" fmla="*/ 3427698 w 5252311"/>
              <a:gd name="connsiteY22930" fmla="*/ 1679696 h 5873374"/>
              <a:gd name="connsiteX22931" fmla="*/ 3416070 w 5252311"/>
              <a:gd name="connsiteY22931" fmla="*/ 1689612 h 5873374"/>
              <a:gd name="connsiteX22932" fmla="*/ 3424204 w 5252311"/>
              <a:gd name="connsiteY22932" fmla="*/ 1658911 h 5873374"/>
              <a:gd name="connsiteX22933" fmla="*/ 3460678 w 5252311"/>
              <a:gd name="connsiteY22933" fmla="*/ 1602895 h 5873374"/>
              <a:gd name="connsiteX22934" fmla="*/ 3466270 w 5252311"/>
              <a:gd name="connsiteY22934" fmla="*/ 1593229 h 5873374"/>
              <a:gd name="connsiteX22935" fmla="*/ 3471671 w 5252311"/>
              <a:gd name="connsiteY22935" fmla="*/ 1584140 h 5873374"/>
              <a:gd name="connsiteX22936" fmla="*/ 3489909 w 5252311"/>
              <a:gd name="connsiteY22936" fmla="*/ 1555789 h 5873374"/>
              <a:gd name="connsiteX22937" fmla="*/ 3513610 w 5252311"/>
              <a:gd name="connsiteY22937" fmla="*/ 1516500 h 5873374"/>
              <a:gd name="connsiteX22938" fmla="*/ 3514754 w 5252311"/>
              <a:gd name="connsiteY22938" fmla="*/ 1514526 h 5873374"/>
              <a:gd name="connsiteX22939" fmla="*/ 3530259 w 5252311"/>
              <a:gd name="connsiteY22939" fmla="*/ 1502452 h 5873374"/>
              <a:gd name="connsiteX22940" fmla="*/ 3544175 w 5252311"/>
              <a:gd name="connsiteY22940" fmla="*/ 1490689 h 5873374"/>
              <a:gd name="connsiteX22941" fmla="*/ 3558409 w 5252311"/>
              <a:gd name="connsiteY22941" fmla="*/ 1480324 h 5873374"/>
              <a:gd name="connsiteX22942" fmla="*/ 3565399 w 5252311"/>
              <a:gd name="connsiteY22942" fmla="*/ 1462653 h 5873374"/>
              <a:gd name="connsiteX22943" fmla="*/ 3580967 w 5252311"/>
              <a:gd name="connsiteY22943" fmla="*/ 1448725 h 5873374"/>
              <a:gd name="connsiteX22944" fmla="*/ 3585606 w 5252311"/>
              <a:gd name="connsiteY22944" fmla="*/ 1446691 h 5873374"/>
              <a:gd name="connsiteX22945" fmla="*/ 3570991 w 5252311"/>
              <a:gd name="connsiteY22945" fmla="*/ 1442625 h 5873374"/>
              <a:gd name="connsiteX22946" fmla="*/ 3561332 w 5252311"/>
              <a:gd name="connsiteY22946" fmla="*/ 1438554 h 5873374"/>
              <a:gd name="connsiteX22947" fmla="*/ 3564192 w 5252311"/>
              <a:gd name="connsiteY22947" fmla="*/ 1437093 h 5873374"/>
              <a:gd name="connsiteX22948" fmla="*/ 3577917 w 5252311"/>
              <a:gd name="connsiteY22948" fmla="*/ 1436014 h 5873374"/>
              <a:gd name="connsiteX22949" fmla="*/ 3590372 w 5252311"/>
              <a:gd name="connsiteY22949" fmla="*/ 1436649 h 5873374"/>
              <a:gd name="connsiteX22950" fmla="*/ 3601556 w 5252311"/>
              <a:gd name="connsiteY22950" fmla="*/ 1433340 h 5873374"/>
              <a:gd name="connsiteX22951" fmla="*/ 3612358 w 5252311"/>
              <a:gd name="connsiteY22951" fmla="*/ 1426347 h 5873374"/>
              <a:gd name="connsiteX22952" fmla="*/ 3615218 w 5252311"/>
              <a:gd name="connsiteY22952" fmla="*/ 1420818 h 5873374"/>
              <a:gd name="connsiteX22953" fmla="*/ 3668659 w 5252311"/>
              <a:gd name="connsiteY22953" fmla="*/ 1354695 h 5873374"/>
              <a:gd name="connsiteX22954" fmla="*/ 3672471 w 5252311"/>
              <a:gd name="connsiteY22954" fmla="*/ 1346939 h 5873374"/>
              <a:gd name="connsiteX22955" fmla="*/ 3641716 w 5252311"/>
              <a:gd name="connsiteY22955" fmla="*/ 1353234 h 5873374"/>
              <a:gd name="connsiteX22956" fmla="*/ 3630659 w 5252311"/>
              <a:gd name="connsiteY22956" fmla="*/ 1368114 h 5873374"/>
              <a:gd name="connsiteX22957" fmla="*/ 3624050 w 5252311"/>
              <a:gd name="connsiteY22957" fmla="*/ 1380192 h 5873374"/>
              <a:gd name="connsiteX22958" fmla="*/ 3628244 w 5252311"/>
              <a:gd name="connsiteY22958" fmla="*/ 1385090 h 5873374"/>
              <a:gd name="connsiteX22959" fmla="*/ 3597553 w 5252311"/>
              <a:gd name="connsiteY22959" fmla="*/ 1381846 h 5873374"/>
              <a:gd name="connsiteX22960" fmla="*/ 3601492 w 5252311"/>
              <a:gd name="connsiteY22960" fmla="*/ 1381460 h 5873374"/>
              <a:gd name="connsiteX22961" fmla="*/ 3606004 w 5252311"/>
              <a:gd name="connsiteY22961" fmla="*/ 1378285 h 5873374"/>
              <a:gd name="connsiteX22962" fmla="*/ 3609117 w 5252311"/>
              <a:gd name="connsiteY22962" fmla="*/ 1374726 h 5873374"/>
              <a:gd name="connsiteX22963" fmla="*/ 3618141 w 5252311"/>
              <a:gd name="connsiteY22963" fmla="*/ 1372245 h 5873374"/>
              <a:gd name="connsiteX22964" fmla="*/ 3615917 w 5252311"/>
              <a:gd name="connsiteY22964" fmla="*/ 1365822 h 5873374"/>
              <a:gd name="connsiteX22965" fmla="*/ 3616743 w 5252311"/>
              <a:gd name="connsiteY22965" fmla="*/ 1361820 h 5873374"/>
              <a:gd name="connsiteX22966" fmla="*/ 3638412 w 5252311"/>
              <a:gd name="connsiteY22966" fmla="*/ 1347131 h 5873374"/>
              <a:gd name="connsiteX22967" fmla="*/ 3647371 w 5252311"/>
              <a:gd name="connsiteY22967" fmla="*/ 1340457 h 5873374"/>
              <a:gd name="connsiteX22968" fmla="*/ 3668722 w 5252311"/>
              <a:gd name="connsiteY22968" fmla="*/ 1332445 h 5873374"/>
              <a:gd name="connsiteX22969" fmla="*/ 3676411 w 5252311"/>
              <a:gd name="connsiteY22969" fmla="*/ 1323928 h 5873374"/>
              <a:gd name="connsiteX22970" fmla="*/ 3682066 w 5252311"/>
              <a:gd name="connsiteY22970" fmla="*/ 1317632 h 5873374"/>
              <a:gd name="connsiteX22971" fmla="*/ 3689819 w 5252311"/>
              <a:gd name="connsiteY22971" fmla="*/ 1307906 h 5873374"/>
              <a:gd name="connsiteX22972" fmla="*/ 3695029 w 5252311"/>
              <a:gd name="connsiteY22972" fmla="*/ 1294365 h 5873374"/>
              <a:gd name="connsiteX22973" fmla="*/ 3675331 w 5252311"/>
              <a:gd name="connsiteY22973" fmla="*/ 1307334 h 5873374"/>
              <a:gd name="connsiteX22974" fmla="*/ 3655060 w 5252311"/>
              <a:gd name="connsiteY22974" fmla="*/ 1322785 h 5873374"/>
              <a:gd name="connsiteX22975" fmla="*/ 3662495 w 5252311"/>
              <a:gd name="connsiteY22975" fmla="*/ 1311976 h 5873374"/>
              <a:gd name="connsiteX22976" fmla="*/ 3665672 w 5252311"/>
              <a:gd name="connsiteY22976" fmla="*/ 1301232 h 5873374"/>
              <a:gd name="connsiteX22977" fmla="*/ 3671137 w 5252311"/>
              <a:gd name="connsiteY22977" fmla="*/ 1295130 h 5873374"/>
              <a:gd name="connsiteX22978" fmla="*/ 3680986 w 5252311"/>
              <a:gd name="connsiteY22978" fmla="*/ 1284767 h 5873374"/>
              <a:gd name="connsiteX22979" fmla="*/ 3686515 w 5252311"/>
              <a:gd name="connsiteY22979" fmla="*/ 1277966 h 5873374"/>
              <a:gd name="connsiteX22980" fmla="*/ 3691852 w 5252311"/>
              <a:gd name="connsiteY22980" fmla="*/ 1275166 h 5873374"/>
              <a:gd name="connsiteX22981" fmla="*/ 3706658 w 5252311"/>
              <a:gd name="connsiteY22981" fmla="*/ 1254951 h 5873374"/>
              <a:gd name="connsiteX22982" fmla="*/ 3721464 w 5252311"/>
              <a:gd name="connsiteY22982" fmla="*/ 1233527 h 5873374"/>
              <a:gd name="connsiteX22983" fmla="*/ 3730296 w 5252311"/>
              <a:gd name="connsiteY22983" fmla="*/ 1231242 h 5873374"/>
              <a:gd name="connsiteX22984" fmla="*/ 3741035 w 5252311"/>
              <a:gd name="connsiteY22984" fmla="*/ 1230223 h 5873374"/>
              <a:gd name="connsiteX22985" fmla="*/ 3739383 w 5252311"/>
              <a:gd name="connsiteY22985" fmla="*/ 1227172 h 5873374"/>
              <a:gd name="connsiteX22986" fmla="*/ 3735825 w 5252311"/>
              <a:gd name="connsiteY22986" fmla="*/ 1223166 h 5873374"/>
              <a:gd name="connsiteX22987" fmla="*/ 3740464 w 5252311"/>
              <a:gd name="connsiteY22987" fmla="*/ 1221197 h 5873374"/>
              <a:gd name="connsiteX22988" fmla="*/ 3750377 w 5252311"/>
              <a:gd name="connsiteY22988" fmla="*/ 1219353 h 5873374"/>
              <a:gd name="connsiteX22989" fmla="*/ 3756604 w 5252311"/>
              <a:gd name="connsiteY22989" fmla="*/ 1203014 h 5873374"/>
              <a:gd name="connsiteX22990" fmla="*/ 3760416 w 5252311"/>
              <a:gd name="connsiteY22990" fmla="*/ 1199775 h 5873374"/>
              <a:gd name="connsiteX22991" fmla="*/ 3768868 w 5252311"/>
              <a:gd name="connsiteY22991" fmla="*/ 1194113 h 5873374"/>
              <a:gd name="connsiteX22992" fmla="*/ 3770584 w 5252311"/>
              <a:gd name="connsiteY22992" fmla="*/ 1185214 h 5873374"/>
              <a:gd name="connsiteX22993" fmla="*/ 3768359 w 5252311"/>
              <a:gd name="connsiteY22993" fmla="*/ 1178987 h 5873374"/>
              <a:gd name="connsiteX22994" fmla="*/ 3769630 w 5252311"/>
              <a:gd name="connsiteY22994" fmla="*/ 1173392 h 5873374"/>
              <a:gd name="connsiteX22995" fmla="*/ 3769440 w 5252311"/>
              <a:gd name="connsiteY22995" fmla="*/ 1164621 h 5873374"/>
              <a:gd name="connsiteX22996" fmla="*/ 3770584 w 5252311"/>
              <a:gd name="connsiteY22996" fmla="*/ 1161502 h 5873374"/>
              <a:gd name="connsiteX22997" fmla="*/ 3788503 w 5252311"/>
              <a:gd name="connsiteY22997" fmla="*/ 1151267 h 5873374"/>
              <a:gd name="connsiteX22998" fmla="*/ 3800322 w 5252311"/>
              <a:gd name="connsiteY22998" fmla="*/ 1140780 h 5873374"/>
              <a:gd name="connsiteX22999" fmla="*/ 3790600 w 5252311"/>
              <a:gd name="connsiteY22999" fmla="*/ 1142559 h 5873374"/>
              <a:gd name="connsiteX23000" fmla="*/ 3781195 w 5252311"/>
              <a:gd name="connsiteY23000" fmla="*/ 1137985 h 5873374"/>
              <a:gd name="connsiteX23001" fmla="*/ 3817861 w 5252311"/>
              <a:gd name="connsiteY23001" fmla="*/ 1121075 h 5873374"/>
              <a:gd name="connsiteX23002" fmla="*/ 3823834 w 5252311"/>
              <a:gd name="connsiteY23002" fmla="*/ 1111368 h 5873374"/>
              <a:gd name="connsiteX23003" fmla="*/ 3825422 w 5252311"/>
              <a:gd name="connsiteY23003" fmla="*/ 1106153 h 5873374"/>
              <a:gd name="connsiteX23004" fmla="*/ 3835272 w 5252311"/>
              <a:gd name="connsiteY23004" fmla="*/ 1096872 h 5873374"/>
              <a:gd name="connsiteX23005" fmla="*/ 3830188 w 5252311"/>
              <a:gd name="connsiteY23005" fmla="*/ 1091343 h 5873374"/>
              <a:gd name="connsiteX23006" fmla="*/ 3829743 w 5252311"/>
              <a:gd name="connsiteY23006" fmla="*/ 1083587 h 5873374"/>
              <a:gd name="connsiteX23007" fmla="*/ 3845566 w 5252311"/>
              <a:gd name="connsiteY23007" fmla="*/ 1083778 h 5873374"/>
              <a:gd name="connsiteX23008" fmla="*/ 3890619 w 5252311"/>
              <a:gd name="connsiteY23008" fmla="*/ 1056060 h 5873374"/>
              <a:gd name="connsiteX23009" fmla="*/ 3915210 w 5252311"/>
              <a:gd name="connsiteY23009" fmla="*/ 1028855 h 5873374"/>
              <a:gd name="connsiteX23010" fmla="*/ 3920421 w 5252311"/>
              <a:gd name="connsiteY23010" fmla="*/ 1020274 h 5873374"/>
              <a:gd name="connsiteX23011" fmla="*/ 3916163 w 5252311"/>
              <a:gd name="connsiteY23011" fmla="*/ 1022052 h 5873374"/>
              <a:gd name="connsiteX23012" fmla="*/ 3907585 w 5252311"/>
              <a:gd name="connsiteY23012" fmla="*/ 1026122 h 5873374"/>
              <a:gd name="connsiteX23013" fmla="*/ 3903264 w 5252311"/>
              <a:gd name="connsiteY23013" fmla="*/ 1022116 h 5873374"/>
              <a:gd name="connsiteX23014" fmla="*/ 3884010 w 5252311"/>
              <a:gd name="connsiteY23014" fmla="*/ 1031270 h 5873374"/>
              <a:gd name="connsiteX23015" fmla="*/ 3872191 w 5252311"/>
              <a:gd name="connsiteY23015" fmla="*/ 1033494 h 5873374"/>
              <a:gd name="connsiteX23016" fmla="*/ 3858465 w 5252311"/>
              <a:gd name="connsiteY23016" fmla="*/ 1038774 h 5873374"/>
              <a:gd name="connsiteX23017" fmla="*/ 3859101 w 5252311"/>
              <a:gd name="connsiteY23017" fmla="*/ 1029999 h 5873374"/>
              <a:gd name="connsiteX23018" fmla="*/ 3871746 w 5252311"/>
              <a:gd name="connsiteY23018" fmla="*/ 1022753 h 5873374"/>
              <a:gd name="connsiteX23019" fmla="*/ 3876703 w 5252311"/>
              <a:gd name="connsiteY23019" fmla="*/ 1021672 h 5873374"/>
              <a:gd name="connsiteX23020" fmla="*/ 3867743 w 5252311"/>
              <a:gd name="connsiteY23020" fmla="*/ 1016141 h 5873374"/>
              <a:gd name="connsiteX23021" fmla="*/ 3851984 w 5252311"/>
              <a:gd name="connsiteY23021" fmla="*/ 1026248 h 5873374"/>
              <a:gd name="connsiteX23022" fmla="*/ 3836606 w 5252311"/>
              <a:gd name="connsiteY23022" fmla="*/ 1037309 h 5873374"/>
              <a:gd name="connsiteX23023" fmla="*/ 3808964 w 5252311"/>
              <a:gd name="connsiteY23023" fmla="*/ 1058289 h 5873374"/>
              <a:gd name="connsiteX23024" fmla="*/ 3802165 w 5252311"/>
              <a:gd name="connsiteY23024" fmla="*/ 1076852 h 5873374"/>
              <a:gd name="connsiteX23025" fmla="*/ 3807630 w 5252311"/>
              <a:gd name="connsiteY23025" fmla="*/ 1086192 h 5873374"/>
              <a:gd name="connsiteX23026" fmla="*/ 3804326 w 5252311"/>
              <a:gd name="connsiteY23026" fmla="*/ 1085875 h 5873374"/>
              <a:gd name="connsiteX23027" fmla="*/ 3792824 w 5252311"/>
              <a:gd name="connsiteY23027" fmla="*/ 1087720 h 5873374"/>
              <a:gd name="connsiteX23028" fmla="*/ 3777764 w 5252311"/>
              <a:gd name="connsiteY23028" fmla="*/ 1095790 h 5873374"/>
              <a:gd name="connsiteX23029" fmla="*/ 3775286 w 5252311"/>
              <a:gd name="connsiteY23029" fmla="*/ 1105709 h 5873374"/>
              <a:gd name="connsiteX23030" fmla="*/ 3780624 w 5252311"/>
              <a:gd name="connsiteY23030" fmla="*/ 1109080 h 5873374"/>
              <a:gd name="connsiteX23031" fmla="*/ 3772172 w 5252311"/>
              <a:gd name="connsiteY23031" fmla="*/ 1110159 h 5873374"/>
              <a:gd name="connsiteX23032" fmla="*/ 3760798 w 5252311"/>
              <a:gd name="connsiteY23032" fmla="*/ 1118976 h 5873374"/>
              <a:gd name="connsiteX23033" fmla="*/ 3751012 w 5252311"/>
              <a:gd name="connsiteY23033" fmla="*/ 1127748 h 5873374"/>
              <a:gd name="connsiteX23034" fmla="*/ 3748152 w 5252311"/>
              <a:gd name="connsiteY23034" fmla="*/ 1129209 h 5873374"/>
              <a:gd name="connsiteX23035" fmla="*/ 3746627 w 5252311"/>
              <a:gd name="connsiteY23035" fmla="*/ 1132644 h 5873374"/>
              <a:gd name="connsiteX23036" fmla="*/ 3740781 w 5252311"/>
              <a:gd name="connsiteY23036" fmla="*/ 1139445 h 5873374"/>
              <a:gd name="connsiteX23037" fmla="*/ 3732457 w 5252311"/>
              <a:gd name="connsiteY23037" fmla="*/ 1146182 h 5873374"/>
              <a:gd name="connsiteX23038" fmla="*/ 3731440 w 5252311"/>
              <a:gd name="connsiteY23038" fmla="*/ 1149488 h 5873374"/>
              <a:gd name="connsiteX23039" fmla="*/ 3730360 w 5252311"/>
              <a:gd name="connsiteY23039" fmla="*/ 1155083 h 5873374"/>
              <a:gd name="connsiteX23040" fmla="*/ 3724133 w 5252311"/>
              <a:gd name="connsiteY23040" fmla="*/ 1161696 h 5873374"/>
              <a:gd name="connsiteX23041" fmla="*/ 3708183 w 5252311"/>
              <a:gd name="connsiteY23041" fmla="*/ 1174982 h 5873374"/>
              <a:gd name="connsiteX23042" fmla="*/ 3690836 w 5252311"/>
              <a:gd name="connsiteY23042" fmla="*/ 1192078 h 5873374"/>
              <a:gd name="connsiteX23043" fmla="*/ 3682130 w 5252311"/>
              <a:gd name="connsiteY23043" fmla="*/ 1205816 h 5873374"/>
              <a:gd name="connsiteX23044" fmla="*/ 3675648 w 5252311"/>
              <a:gd name="connsiteY23044" fmla="*/ 1214332 h 5873374"/>
              <a:gd name="connsiteX23045" fmla="*/ 3656140 w 5252311"/>
              <a:gd name="connsiteY23045" fmla="*/ 1239631 h 5873374"/>
              <a:gd name="connsiteX23046" fmla="*/ 3640381 w 5252311"/>
              <a:gd name="connsiteY23046" fmla="*/ 1262771 h 5873374"/>
              <a:gd name="connsiteX23047" fmla="*/ 3648324 w 5252311"/>
              <a:gd name="connsiteY23047" fmla="*/ 1266013 h 5873374"/>
              <a:gd name="connsiteX23048" fmla="*/ 3646418 w 5252311"/>
              <a:gd name="connsiteY23048" fmla="*/ 1269255 h 5873374"/>
              <a:gd name="connsiteX23049" fmla="*/ 3633201 w 5252311"/>
              <a:gd name="connsiteY23049" fmla="*/ 1270208 h 5873374"/>
              <a:gd name="connsiteX23050" fmla="*/ 3625258 w 5252311"/>
              <a:gd name="connsiteY23050" fmla="*/ 1271864 h 5873374"/>
              <a:gd name="connsiteX23051" fmla="*/ 3617760 w 5252311"/>
              <a:gd name="connsiteY23051" fmla="*/ 1275483 h 5873374"/>
              <a:gd name="connsiteX23052" fmla="*/ 3612295 w 5252311"/>
              <a:gd name="connsiteY23052" fmla="*/ 1281082 h 5873374"/>
              <a:gd name="connsiteX23053" fmla="*/ 3610007 w 5252311"/>
              <a:gd name="connsiteY23053" fmla="*/ 1291505 h 5873374"/>
              <a:gd name="connsiteX23054" fmla="*/ 3612231 w 5252311"/>
              <a:gd name="connsiteY23054" fmla="*/ 1293921 h 5873374"/>
              <a:gd name="connsiteX23055" fmla="*/ 3603462 w 5252311"/>
              <a:gd name="connsiteY23055" fmla="*/ 1302948 h 5873374"/>
              <a:gd name="connsiteX23056" fmla="*/ 3597108 w 5252311"/>
              <a:gd name="connsiteY23056" fmla="*/ 1313308 h 5873374"/>
              <a:gd name="connsiteX23057" fmla="*/ 3587830 w 5252311"/>
              <a:gd name="connsiteY23057" fmla="*/ 1326468 h 5873374"/>
              <a:gd name="connsiteX23058" fmla="*/ 3573533 w 5252311"/>
              <a:gd name="connsiteY23058" fmla="*/ 1343000 h 5873374"/>
              <a:gd name="connsiteX23059" fmla="*/ 3603716 w 5252311"/>
              <a:gd name="connsiteY23059" fmla="*/ 1352663 h 5873374"/>
              <a:gd name="connsiteX23060" fmla="*/ 3608164 w 5252311"/>
              <a:gd name="connsiteY23060" fmla="*/ 1356730 h 5873374"/>
              <a:gd name="connsiteX23061" fmla="*/ 3595138 w 5252311"/>
              <a:gd name="connsiteY23061" fmla="*/ 1358001 h 5873374"/>
              <a:gd name="connsiteX23062" fmla="*/ 3546526 w 5252311"/>
              <a:gd name="connsiteY23062" fmla="*/ 1379939 h 5873374"/>
              <a:gd name="connsiteX23063" fmla="*/ 3536804 w 5252311"/>
              <a:gd name="connsiteY23063" fmla="*/ 1393607 h 5873374"/>
              <a:gd name="connsiteX23064" fmla="*/ 3525493 w 5252311"/>
              <a:gd name="connsiteY23064" fmla="*/ 1409375 h 5873374"/>
              <a:gd name="connsiteX23065" fmla="*/ 3519838 w 5252311"/>
              <a:gd name="connsiteY23065" fmla="*/ 1419356 h 5873374"/>
              <a:gd name="connsiteX23066" fmla="*/ 3514246 w 5252311"/>
              <a:gd name="connsiteY23066" fmla="*/ 1428256 h 5873374"/>
              <a:gd name="connsiteX23067" fmla="*/ 3509671 w 5252311"/>
              <a:gd name="connsiteY23067" fmla="*/ 1433212 h 5873374"/>
              <a:gd name="connsiteX23068" fmla="*/ 3511450 w 5252311"/>
              <a:gd name="connsiteY23068" fmla="*/ 1438174 h 5873374"/>
              <a:gd name="connsiteX23069" fmla="*/ 3511895 w 5252311"/>
              <a:gd name="connsiteY23069" fmla="*/ 1445991 h 5873374"/>
              <a:gd name="connsiteX23070" fmla="*/ 3506430 w 5252311"/>
              <a:gd name="connsiteY23070" fmla="*/ 1451588 h 5873374"/>
              <a:gd name="connsiteX23071" fmla="*/ 3499694 w 5252311"/>
              <a:gd name="connsiteY23071" fmla="*/ 1462522 h 5873374"/>
              <a:gd name="connsiteX23072" fmla="*/ 3476500 w 5252311"/>
              <a:gd name="connsiteY23072" fmla="*/ 1497554 h 5873374"/>
              <a:gd name="connsiteX23073" fmla="*/ 3475992 w 5252311"/>
              <a:gd name="connsiteY23073" fmla="*/ 1506773 h 5873374"/>
              <a:gd name="connsiteX23074" fmla="*/ 3472497 w 5252311"/>
              <a:gd name="connsiteY23074" fmla="*/ 1516052 h 5873374"/>
              <a:gd name="connsiteX23075" fmla="*/ 3474149 w 5252311"/>
              <a:gd name="connsiteY23075" fmla="*/ 1519616 h 5873374"/>
              <a:gd name="connsiteX23076" fmla="*/ 3474721 w 5252311"/>
              <a:gd name="connsiteY23076" fmla="*/ 1523048 h 5873374"/>
              <a:gd name="connsiteX23077" fmla="*/ 3496390 w 5252311"/>
              <a:gd name="connsiteY23077" fmla="*/ 1492282 h 5873374"/>
              <a:gd name="connsiteX23078" fmla="*/ 3502109 w 5252311"/>
              <a:gd name="connsiteY23078" fmla="*/ 1484198 h 5873374"/>
              <a:gd name="connsiteX23079" fmla="*/ 3526065 w 5252311"/>
              <a:gd name="connsiteY23079" fmla="*/ 1448725 h 5873374"/>
              <a:gd name="connsiteX23080" fmla="*/ 3542396 w 5252311"/>
              <a:gd name="connsiteY23080" fmla="*/ 1417578 h 5873374"/>
              <a:gd name="connsiteX23081" fmla="*/ 3549704 w 5252311"/>
              <a:gd name="connsiteY23081" fmla="*/ 1419356 h 5873374"/>
              <a:gd name="connsiteX23082" fmla="*/ 3547035 w 5252311"/>
              <a:gd name="connsiteY23082" fmla="*/ 1430162 h 5873374"/>
              <a:gd name="connsiteX23083" fmla="*/ 3549894 w 5252311"/>
              <a:gd name="connsiteY23083" fmla="*/ 1443446 h 5873374"/>
              <a:gd name="connsiteX23084" fmla="*/ 3553326 w 5252311"/>
              <a:gd name="connsiteY23084" fmla="*/ 1455722 h 5873374"/>
              <a:gd name="connsiteX23085" fmla="*/ 3557075 w 5252311"/>
              <a:gd name="connsiteY23085" fmla="*/ 1459345 h 5873374"/>
              <a:gd name="connsiteX23086" fmla="*/ 3551927 w 5252311"/>
              <a:gd name="connsiteY23086" fmla="*/ 1460935 h 5873374"/>
              <a:gd name="connsiteX23087" fmla="*/ 3540490 w 5252311"/>
              <a:gd name="connsiteY23087" fmla="*/ 1465641 h 5873374"/>
              <a:gd name="connsiteX23088" fmla="*/ 3538456 w 5252311"/>
              <a:gd name="connsiteY23088" fmla="*/ 1472568 h 5873374"/>
              <a:gd name="connsiteX23089" fmla="*/ 3540744 w 5252311"/>
              <a:gd name="connsiteY23089" fmla="*/ 1477719 h 5873374"/>
              <a:gd name="connsiteX23090" fmla="*/ 3528861 w 5252311"/>
              <a:gd name="connsiteY23090" fmla="*/ 1480265 h 5873374"/>
              <a:gd name="connsiteX23091" fmla="*/ 3525430 w 5252311"/>
              <a:gd name="connsiteY23091" fmla="*/ 1483506 h 5873374"/>
              <a:gd name="connsiteX23092" fmla="*/ 3519330 w 5252311"/>
              <a:gd name="connsiteY23092" fmla="*/ 1492852 h 5873374"/>
              <a:gd name="connsiteX23093" fmla="*/ 3510751 w 5252311"/>
              <a:gd name="connsiteY23093" fmla="*/ 1507091 h 5873374"/>
              <a:gd name="connsiteX23094" fmla="*/ 3507765 w 5252311"/>
              <a:gd name="connsiteY23094" fmla="*/ 1511858 h 5873374"/>
              <a:gd name="connsiteX23095" fmla="*/ 3498487 w 5252311"/>
              <a:gd name="connsiteY23095" fmla="*/ 1521014 h 5873374"/>
              <a:gd name="connsiteX23096" fmla="*/ 3486668 w 5252311"/>
              <a:gd name="connsiteY23096" fmla="*/ 1537288 h 5873374"/>
              <a:gd name="connsiteX23097" fmla="*/ 3476628 w 5252311"/>
              <a:gd name="connsiteY23097" fmla="*/ 1551336 h 5873374"/>
              <a:gd name="connsiteX23098" fmla="*/ 3449749 w 5252311"/>
              <a:gd name="connsiteY23098" fmla="*/ 1562842 h 5873374"/>
              <a:gd name="connsiteX23099" fmla="*/ 3444411 w 5252311"/>
              <a:gd name="connsiteY23099" fmla="*/ 1564174 h 5873374"/>
              <a:gd name="connsiteX23100" fmla="*/ 3446381 w 5252311"/>
              <a:gd name="connsiteY23100" fmla="*/ 1567737 h 5873374"/>
              <a:gd name="connsiteX23101" fmla="*/ 3448414 w 5252311"/>
              <a:gd name="connsiteY23101" fmla="*/ 1569900 h 5873374"/>
              <a:gd name="connsiteX23102" fmla="*/ 3434053 w 5252311"/>
              <a:gd name="connsiteY23102" fmla="*/ 1563413 h 5873374"/>
              <a:gd name="connsiteX23103" fmla="*/ 3438882 w 5252311"/>
              <a:gd name="connsiteY23103" fmla="*/ 1562017 h 5873374"/>
              <a:gd name="connsiteX23104" fmla="*/ 3448541 w 5252311"/>
              <a:gd name="connsiteY23104" fmla="*/ 1557628 h 5873374"/>
              <a:gd name="connsiteX23105" fmla="*/ 3459407 w 5252311"/>
              <a:gd name="connsiteY23105" fmla="*/ 1553118 h 5873374"/>
              <a:gd name="connsiteX23106" fmla="*/ 3465825 w 5252311"/>
              <a:gd name="connsiteY23106" fmla="*/ 1551082 h 5873374"/>
              <a:gd name="connsiteX23107" fmla="*/ 3464745 w 5252311"/>
              <a:gd name="connsiteY23107" fmla="*/ 1547333 h 5873374"/>
              <a:gd name="connsiteX23108" fmla="*/ 3463538 w 5252311"/>
              <a:gd name="connsiteY23108" fmla="*/ 1541482 h 5873374"/>
              <a:gd name="connsiteX23109" fmla="*/ 3461568 w 5252311"/>
              <a:gd name="connsiteY23109" fmla="*/ 1538173 h 5873374"/>
              <a:gd name="connsiteX23110" fmla="*/ 3464300 w 5252311"/>
              <a:gd name="connsiteY23110" fmla="*/ 1527246 h 5873374"/>
              <a:gd name="connsiteX23111" fmla="*/ 3466524 w 5252311"/>
              <a:gd name="connsiteY23111" fmla="*/ 1516817 h 5873374"/>
              <a:gd name="connsiteX23112" fmla="*/ 3464491 w 5252311"/>
              <a:gd name="connsiteY23112" fmla="*/ 1510271 h 5873374"/>
              <a:gd name="connsiteX23113" fmla="*/ 3464491 w 5252311"/>
              <a:gd name="connsiteY23113" fmla="*/ 1505182 h 5873374"/>
              <a:gd name="connsiteX23114" fmla="*/ 3453053 w 5252311"/>
              <a:gd name="connsiteY23114" fmla="*/ 1527621 h 5873374"/>
              <a:gd name="connsiteX23115" fmla="*/ 3427508 w 5252311"/>
              <a:gd name="connsiteY23115" fmla="*/ 1557949 h 5873374"/>
              <a:gd name="connsiteX23116" fmla="*/ 3423505 w 5252311"/>
              <a:gd name="connsiteY23116" fmla="*/ 1573460 h 5873374"/>
              <a:gd name="connsiteX23117" fmla="*/ 3423950 w 5252311"/>
              <a:gd name="connsiteY23117" fmla="*/ 1576510 h 5873374"/>
              <a:gd name="connsiteX23118" fmla="*/ 3405204 w 5252311"/>
              <a:gd name="connsiteY23118" fmla="*/ 1591583 h 5873374"/>
              <a:gd name="connsiteX23119" fmla="*/ 3402789 w 5252311"/>
              <a:gd name="connsiteY23119" fmla="*/ 1594311 h 5873374"/>
              <a:gd name="connsiteX23120" fmla="*/ 3399993 w 5252311"/>
              <a:gd name="connsiteY23120" fmla="*/ 1603147 h 5873374"/>
              <a:gd name="connsiteX23121" fmla="*/ 3399548 w 5252311"/>
              <a:gd name="connsiteY23121" fmla="*/ 1610335 h 5873374"/>
              <a:gd name="connsiteX23122" fmla="*/ 3387348 w 5252311"/>
              <a:gd name="connsiteY23122" fmla="*/ 1616693 h 5873374"/>
              <a:gd name="connsiteX23123" fmla="*/ 3359897 w 5252311"/>
              <a:gd name="connsiteY23123" fmla="*/ 1619046 h 5873374"/>
              <a:gd name="connsiteX23124" fmla="*/ 3356402 w 5252311"/>
              <a:gd name="connsiteY23124" fmla="*/ 1613640 h 5873374"/>
              <a:gd name="connsiteX23125" fmla="*/ 3355131 w 5252311"/>
              <a:gd name="connsiteY23125" fmla="*/ 1609695 h 5873374"/>
              <a:gd name="connsiteX23126" fmla="*/ 3360278 w 5252311"/>
              <a:gd name="connsiteY23126" fmla="*/ 1610586 h 5873374"/>
              <a:gd name="connsiteX23127" fmla="*/ 3372478 w 5252311"/>
              <a:gd name="connsiteY23127" fmla="*/ 1601177 h 5873374"/>
              <a:gd name="connsiteX23128" fmla="*/ 3372923 w 5252311"/>
              <a:gd name="connsiteY23128" fmla="*/ 1588462 h 5873374"/>
              <a:gd name="connsiteX23129" fmla="*/ 3375084 w 5252311"/>
              <a:gd name="connsiteY23129" fmla="*/ 1576321 h 5873374"/>
              <a:gd name="connsiteX23130" fmla="*/ 3409843 w 5252311"/>
              <a:gd name="connsiteY23130" fmla="*/ 1538237 h 5873374"/>
              <a:gd name="connsiteX23131" fmla="*/ 3445046 w 5252311"/>
              <a:gd name="connsiteY23131" fmla="*/ 1493867 h 5873374"/>
              <a:gd name="connsiteX23132" fmla="*/ 3459153 w 5252311"/>
              <a:gd name="connsiteY23132" fmla="*/ 1467358 h 5873374"/>
              <a:gd name="connsiteX23133" fmla="*/ 3477771 w 5252311"/>
              <a:gd name="connsiteY23133" fmla="*/ 1442050 h 5873374"/>
              <a:gd name="connsiteX23134" fmla="*/ 3485969 w 5252311"/>
              <a:gd name="connsiteY23134" fmla="*/ 1434420 h 5873374"/>
              <a:gd name="connsiteX23135" fmla="*/ 3481711 w 5252311"/>
              <a:gd name="connsiteY23135" fmla="*/ 1434802 h 5873374"/>
              <a:gd name="connsiteX23136" fmla="*/ 3475230 w 5252311"/>
              <a:gd name="connsiteY23136" fmla="*/ 1433849 h 5873374"/>
              <a:gd name="connsiteX23137" fmla="*/ 3490163 w 5252311"/>
              <a:gd name="connsiteY23137" fmla="*/ 1425080 h 5873374"/>
              <a:gd name="connsiteX23138" fmla="*/ 3499249 w 5252311"/>
              <a:gd name="connsiteY23138" fmla="*/ 1416622 h 5873374"/>
              <a:gd name="connsiteX23139" fmla="*/ 3505286 w 5252311"/>
              <a:gd name="connsiteY23139" fmla="*/ 1410521 h 5873374"/>
              <a:gd name="connsiteX23140" fmla="*/ 3510687 w 5252311"/>
              <a:gd name="connsiteY23140" fmla="*/ 1406322 h 5873374"/>
              <a:gd name="connsiteX23141" fmla="*/ 3564446 w 5252311"/>
              <a:gd name="connsiteY23141" fmla="*/ 1329900 h 5873374"/>
              <a:gd name="connsiteX23142" fmla="*/ 3582048 w 5252311"/>
              <a:gd name="connsiteY23142" fmla="*/ 1304216 h 5873374"/>
              <a:gd name="connsiteX23143" fmla="*/ 3594757 w 5252311"/>
              <a:gd name="connsiteY23143" fmla="*/ 1288007 h 5873374"/>
              <a:gd name="connsiteX23144" fmla="*/ 3605622 w 5252311"/>
              <a:gd name="connsiteY23144" fmla="*/ 1273836 h 5873374"/>
              <a:gd name="connsiteX23145" fmla="*/ 3618649 w 5252311"/>
              <a:gd name="connsiteY23145" fmla="*/ 1257622 h 5873374"/>
              <a:gd name="connsiteX23146" fmla="*/ 3633519 w 5252311"/>
              <a:gd name="connsiteY23146" fmla="*/ 1240074 h 5873374"/>
              <a:gd name="connsiteX23147" fmla="*/ 3655060 w 5252311"/>
              <a:gd name="connsiteY23147" fmla="*/ 1216936 h 5873374"/>
              <a:gd name="connsiteX23148" fmla="*/ 3656204 w 5252311"/>
              <a:gd name="connsiteY23148" fmla="*/ 1214016 h 5873374"/>
              <a:gd name="connsiteX23149" fmla="*/ 3664655 w 5252311"/>
              <a:gd name="connsiteY23149" fmla="*/ 1197991 h 5873374"/>
              <a:gd name="connsiteX23150" fmla="*/ 3677745 w 5252311"/>
              <a:gd name="connsiteY23150" fmla="*/ 1180699 h 5873374"/>
              <a:gd name="connsiteX23151" fmla="*/ 3683337 w 5252311"/>
              <a:gd name="connsiteY23151" fmla="*/ 1172183 h 5873374"/>
              <a:gd name="connsiteX23152" fmla="*/ 3684354 w 5252311"/>
              <a:gd name="connsiteY23152" fmla="*/ 1163983 h 5873374"/>
              <a:gd name="connsiteX23153" fmla="*/ 3693695 w 5252311"/>
              <a:gd name="connsiteY23153" fmla="*/ 1153747 h 5873374"/>
              <a:gd name="connsiteX23154" fmla="*/ 3707421 w 5252311"/>
              <a:gd name="connsiteY23154" fmla="*/ 1137729 h 5873374"/>
              <a:gd name="connsiteX23155" fmla="*/ 3743005 w 5252311"/>
              <a:gd name="connsiteY23155" fmla="*/ 1098017 h 5873374"/>
              <a:gd name="connsiteX23156" fmla="*/ 3755079 w 5252311"/>
              <a:gd name="connsiteY23156" fmla="*/ 1082441 h 5873374"/>
              <a:gd name="connsiteX23157" fmla="*/ 3765818 w 5252311"/>
              <a:gd name="connsiteY23157" fmla="*/ 1071955 h 5873374"/>
              <a:gd name="connsiteX23158" fmla="*/ 3775794 w 5252311"/>
              <a:gd name="connsiteY23158" fmla="*/ 1063182 h 5873374"/>
              <a:gd name="connsiteX23159" fmla="*/ 3784182 w 5252311"/>
              <a:gd name="connsiteY23159" fmla="*/ 1053837 h 5873374"/>
              <a:gd name="connsiteX23160" fmla="*/ 3793205 w 5252311"/>
              <a:gd name="connsiteY23160" fmla="*/ 1046784 h 5873374"/>
              <a:gd name="connsiteX23161" fmla="*/ 3784373 w 5252311"/>
              <a:gd name="connsiteY23161" fmla="*/ 1048371 h 5873374"/>
              <a:gd name="connsiteX23162" fmla="*/ 3780941 w 5252311"/>
              <a:gd name="connsiteY23162" fmla="*/ 1046339 h 5873374"/>
              <a:gd name="connsiteX23163" fmla="*/ 3794603 w 5252311"/>
              <a:gd name="connsiteY23163" fmla="*/ 1042966 h 5873374"/>
              <a:gd name="connsiteX23164" fmla="*/ 3798988 w 5252311"/>
              <a:gd name="connsiteY23164" fmla="*/ 1038201 h 5873374"/>
              <a:gd name="connsiteX23165" fmla="*/ 3804135 w 5252311"/>
              <a:gd name="connsiteY23165" fmla="*/ 1026566 h 5873374"/>
              <a:gd name="connsiteX23166" fmla="*/ 3814048 w 5252311"/>
              <a:gd name="connsiteY23166" fmla="*/ 1004192 h 5873374"/>
              <a:gd name="connsiteX23167" fmla="*/ 3796065 w 5252311"/>
              <a:gd name="connsiteY23167" fmla="*/ 1015949 h 5873374"/>
              <a:gd name="connsiteX23168" fmla="*/ 3791617 w 5252311"/>
              <a:gd name="connsiteY23168" fmla="*/ 1022815 h 5873374"/>
              <a:gd name="connsiteX23169" fmla="*/ 3783483 w 5252311"/>
              <a:gd name="connsiteY23169" fmla="*/ 1024979 h 5873374"/>
              <a:gd name="connsiteX23170" fmla="*/ 3785199 w 5252311"/>
              <a:gd name="connsiteY23170" fmla="*/ 1021546 h 5873374"/>
              <a:gd name="connsiteX23171" fmla="*/ 3789011 w 5252311"/>
              <a:gd name="connsiteY23171" fmla="*/ 1017796 h 5873374"/>
              <a:gd name="connsiteX23172" fmla="*/ 3807503 w 5252311"/>
              <a:gd name="connsiteY23172" fmla="*/ 996498 h 5873374"/>
              <a:gd name="connsiteX23173" fmla="*/ 3828663 w 5252311"/>
              <a:gd name="connsiteY23173" fmla="*/ 984294 h 5873374"/>
              <a:gd name="connsiteX23174" fmla="*/ 3837242 w 5252311"/>
              <a:gd name="connsiteY23174" fmla="*/ 985119 h 5873374"/>
              <a:gd name="connsiteX23175" fmla="*/ 3841181 w 5252311"/>
              <a:gd name="connsiteY23175" fmla="*/ 977683 h 5873374"/>
              <a:gd name="connsiteX23176" fmla="*/ 3846646 w 5252311"/>
              <a:gd name="connsiteY23176" fmla="*/ 967895 h 5873374"/>
              <a:gd name="connsiteX23177" fmla="*/ 3848044 w 5252311"/>
              <a:gd name="connsiteY23177" fmla="*/ 957787 h 5873374"/>
              <a:gd name="connsiteX23178" fmla="*/ 3837940 w 5252311"/>
              <a:gd name="connsiteY23178" fmla="*/ 955688 h 5873374"/>
              <a:gd name="connsiteX23179" fmla="*/ 3828472 w 5252311"/>
              <a:gd name="connsiteY23179" fmla="*/ 962619 h 5873374"/>
              <a:gd name="connsiteX23180" fmla="*/ 3824787 w 5252311"/>
              <a:gd name="connsiteY23180" fmla="*/ 961602 h 5873374"/>
              <a:gd name="connsiteX23181" fmla="*/ 3832793 w 5252311"/>
              <a:gd name="connsiteY23181" fmla="*/ 944311 h 5873374"/>
              <a:gd name="connsiteX23182" fmla="*/ 3848934 w 5252311"/>
              <a:gd name="connsiteY23182" fmla="*/ 935096 h 5873374"/>
              <a:gd name="connsiteX23183" fmla="*/ 3845693 w 5252311"/>
              <a:gd name="connsiteY23183" fmla="*/ 927212 h 5873374"/>
              <a:gd name="connsiteX23184" fmla="*/ 3833556 w 5252311"/>
              <a:gd name="connsiteY23184" fmla="*/ 932045 h 5873374"/>
              <a:gd name="connsiteX23185" fmla="*/ 3824088 w 5252311"/>
              <a:gd name="connsiteY23185" fmla="*/ 937127 h 5873374"/>
              <a:gd name="connsiteX23186" fmla="*/ 3819068 w 5252311"/>
              <a:gd name="connsiteY23186" fmla="*/ 939226 h 5873374"/>
              <a:gd name="connsiteX23187" fmla="*/ 3815128 w 5252311"/>
              <a:gd name="connsiteY23187" fmla="*/ 941515 h 5873374"/>
              <a:gd name="connsiteX23188" fmla="*/ 3824405 w 5252311"/>
              <a:gd name="connsiteY23188" fmla="*/ 928483 h 5873374"/>
              <a:gd name="connsiteX23189" fmla="*/ 3844931 w 5252311"/>
              <a:gd name="connsiteY23189" fmla="*/ 918885 h 5873374"/>
              <a:gd name="connsiteX23190" fmla="*/ 3853064 w 5252311"/>
              <a:gd name="connsiteY23190" fmla="*/ 913226 h 5873374"/>
              <a:gd name="connsiteX23191" fmla="*/ 3848171 w 5252311"/>
              <a:gd name="connsiteY23191" fmla="*/ 903053 h 5873374"/>
              <a:gd name="connsiteX23192" fmla="*/ 3853636 w 5252311"/>
              <a:gd name="connsiteY23192" fmla="*/ 901844 h 5873374"/>
              <a:gd name="connsiteX23193" fmla="*/ 3869077 w 5252311"/>
              <a:gd name="connsiteY23193" fmla="*/ 897647 h 5873374"/>
              <a:gd name="connsiteX23194" fmla="*/ 3857385 w 5252311"/>
              <a:gd name="connsiteY23194" fmla="*/ 885631 h 5873374"/>
              <a:gd name="connsiteX23195" fmla="*/ 3841308 w 5252311"/>
              <a:gd name="connsiteY23195" fmla="*/ 882771 h 5873374"/>
              <a:gd name="connsiteX23196" fmla="*/ 3844168 w 5252311"/>
              <a:gd name="connsiteY23196" fmla="*/ 880671 h 5873374"/>
              <a:gd name="connsiteX23197" fmla="*/ 3866853 w 5252311"/>
              <a:gd name="connsiteY23197" fmla="*/ 869165 h 5873374"/>
              <a:gd name="connsiteX23198" fmla="*/ 3873716 w 5252311"/>
              <a:gd name="connsiteY23198" fmla="*/ 863059 h 5873374"/>
              <a:gd name="connsiteX23199" fmla="*/ 3880198 w 5252311"/>
              <a:gd name="connsiteY23199" fmla="*/ 858038 h 5873374"/>
              <a:gd name="connsiteX23200" fmla="*/ 3882295 w 5252311"/>
              <a:gd name="connsiteY23200" fmla="*/ 852823 h 5873374"/>
              <a:gd name="connsiteX23201" fmla="*/ 3914130 w 5252311"/>
              <a:gd name="connsiteY23201" fmla="*/ 826952 h 5873374"/>
              <a:gd name="connsiteX23202" fmla="*/ 3903391 w 5252311"/>
              <a:gd name="connsiteY23202" fmla="*/ 828855 h 5873374"/>
              <a:gd name="connsiteX23203" fmla="*/ 3893669 w 5252311"/>
              <a:gd name="connsiteY23203" fmla="*/ 839601 h 5873374"/>
              <a:gd name="connsiteX23204" fmla="*/ 3887696 w 5252311"/>
              <a:gd name="connsiteY23204" fmla="*/ 844625 h 5873374"/>
              <a:gd name="connsiteX23205" fmla="*/ 3874733 w 5252311"/>
              <a:gd name="connsiteY23205" fmla="*/ 848182 h 5873374"/>
              <a:gd name="connsiteX23206" fmla="*/ 3866090 w 5252311"/>
              <a:gd name="connsiteY23206" fmla="*/ 849645 h 5873374"/>
              <a:gd name="connsiteX23207" fmla="*/ 3860880 w 5252311"/>
              <a:gd name="connsiteY23207" fmla="*/ 847355 h 5873374"/>
              <a:gd name="connsiteX23208" fmla="*/ 3859927 w 5252311"/>
              <a:gd name="connsiteY23208" fmla="*/ 845385 h 5873374"/>
              <a:gd name="connsiteX23209" fmla="*/ 3867361 w 5252311"/>
              <a:gd name="connsiteY23209" fmla="*/ 843227 h 5873374"/>
              <a:gd name="connsiteX23210" fmla="*/ 3876067 w 5252311"/>
              <a:gd name="connsiteY23210" fmla="*/ 840554 h 5873374"/>
              <a:gd name="connsiteX23211" fmla="*/ 3875622 w 5252311"/>
              <a:gd name="connsiteY23211" fmla="*/ 834198 h 5873374"/>
              <a:gd name="connsiteX23212" fmla="*/ 3886043 w 5252311"/>
              <a:gd name="connsiteY23212" fmla="*/ 826825 h 5873374"/>
              <a:gd name="connsiteX23213" fmla="*/ 3903328 w 5252311"/>
              <a:gd name="connsiteY23213" fmla="*/ 814616 h 5873374"/>
              <a:gd name="connsiteX23214" fmla="*/ 3917625 w 5252311"/>
              <a:gd name="connsiteY23214" fmla="*/ 808450 h 5873374"/>
              <a:gd name="connsiteX23215" fmla="*/ 3932177 w 5252311"/>
              <a:gd name="connsiteY23215" fmla="*/ 804953 h 5873374"/>
              <a:gd name="connsiteX23216" fmla="*/ 3931223 w 5252311"/>
              <a:gd name="connsiteY23216" fmla="*/ 802982 h 5873374"/>
              <a:gd name="connsiteX23217" fmla="*/ 3921184 w 5252311"/>
              <a:gd name="connsiteY23217" fmla="*/ 799803 h 5873374"/>
              <a:gd name="connsiteX23218" fmla="*/ 3921565 w 5252311"/>
              <a:gd name="connsiteY23218" fmla="*/ 783848 h 5873374"/>
              <a:gd name="connsiteX23219" fmla="*/ 3928427 w 5252311"/>
              <a:gd name="connsiteY23219" fmla="*/ 773039 h 5873374"/>
              <a:gd name="connsiteX23220" fmla="*/ 3920103 w 5252311"/>
              <a:gd name="connsiteY23220" fmla="*/ 775392 h 5873374"/>
              <a:gd name="connsiteX23221" fmla="*/ 3910445 w 5252311"/>
              <a:gd name="connsiteY23221" fmla="*/ 780669 h 5873374"/>
              <a:gd name="connsiteX23222" fmla="*/ 3903645 w 5252311"/>
              <a:gd name="connsiteY23222" fmla="*/ 783404 h 5873374"/>
              <a:gd name="connsiteX23223" fmla="*/ 3889856 w 5252311"/>
              <a:gd name="connsiteY23223" fmla="*/ 791666 h 5873374"/>
              <a:gd name="connsiteX23224" fmla="*/ 3874161 w 5252311"/>
              <a:gd name="connsiteY23224" fmla="*/ 797070 h 5873374"/>
              <a:gd name="connsiteX23225" fmla="*/ 3883184 w 5252311"/>
              <a:gd name="connsiteY23225" fmla="*/ 790205 h 5873374"/>
              <a:gd name="connsiteX23226" fmla="*/ 3891318 w 5252311"/>
              <a:gd name="connsiteY23226" fmla="*/ 783275 h 5873374"/>
              <a:gd name="connsiteX23227" fmla="*/ 3920040 w 5252311"/>
              <a:gd name="connsiteY23227" fmla="*/ 752315 h 5873374"/>
              <a:gd name="connsiteX23228" fmla="*/ 3957658 w 5252311"/>
              <a:gd name="connsiteY23228" fmla="*/ 721350 h 5873374"/>
              <a:gd name="connsiteX23229" fmla="*/ 3949842 w 5252311"/>
              <a:gd name="connsiteY23229" fmla="*/ 719126 h 5873374"/>
              <a:gd name="connsiteX23230" fmla="*/ 3942344 w 5252311"/>
              <a:gd name="connsiteY23230" fmla="*/ 708509 h 5873374"/>
              <a:gd name="connsiteX23231" fmla="*/ 3925123 w 5252311"/>
              <a:gd name="connsiteY23231" fmla="*/ 699799 h 5873374"/>
              <a:gd name="connsiteX23232" fmla="*/ 3899515 w 5252311"/>
              <a:gd name="connsiteY23232" fmla="*/ 702406 h 5873374"/>
              <a:gd name="connsiteX23233" fmla="*/ 3898943 w 5252311"/>
              <a:gd name="connsiteY23233" fmla="*/ 695347 h 5873374"/>
              <a:gd name="connsiteX23234" fmla="*/ 3902311 w 5252311"/>
              <a:gd name="connsiteY23234" fmla="*/ 699354 h 5873374"/>
              <a:gd name="connsiteX23235" fmla="*/ 3915337 w 5252311"/>
              <a:gd name="connsiteY23235" fmla="*/ 694204 h 5873374"/>
              <a:gd name="connsiteX23236" fmla="*/ 3916608 w 5252311"/>
              <a:gd name="connsiteY23236" fmla="*/ 682631 h 5873374"/>
              <a:gd name="connsiteX23237" fmla="*/ 3920548 w 5252311"/>
              <a:gd name="connsiteY23237" fmla="*/ 680343 h 5873374"/>
              <a:gd name="connsiteX23238" fmla="*/ 3921565 w 5252311"/>
              <a:gd name="connsiteY23238" fmla="*/ 686385 h 5873374"/>
              <a:gd name="connsiteX23239" fmla="*/ 3924106 w 5252311"/>
              <a:gd name="connsiteY23239" fmla="*/ 688609 h 5873374"/>
              <a:gd name="connsiteX23240" fmla="*/ 3929381 w 5252311"/>
              <a:gd name="connsiteY23240" fmla="*/ 679135 h 5873374"/>
              <a:gd name="connsiteX23241" fmla="*/ 3935926 w 5252311"/>
              <a:gd name="connsiteY23241" fmla="*/ 668137 h 5873374"/>
              <a:gd name="connsiteX23242" fmla="*/ 3942344 w 5252311"/>
              <a:gd name="connsiteY23242" fmla="*/ 659936 h 5873374"/>
              <a:gd name="connsiteX23243" fmla="*/ 3945839 w 5252311"/>
              <a:gd name="connsiteY23243" fmla="*/ 654976 h 5873374"/>
              <a:gd name="connsiteX23244" fmla="*/ 3947618 w 5252311"/>
              <a:gd name="connsiteY23244" fmla="*/ 650144 h 5873374"/>
              <a:gd name="connsiteX23245" fmla="*/ 3939294 w 5252311"/>
              <a:gd name="connsiteY23245" fmla="*/ 646647 h 5873374"/>
              <a:gd name="connsiteX23246" fmla="*/ 3939675 w 5252311"/>
              <a:gd name="connsiteY23246" fmla="*/ 635459 h 5873374"/>
              <a:gd name="connsiteX23247" fmla="*/ 3941772 w 5252311"/>
              <a:gd name="connsiteY23247" fmla="*/ 626748 h 5873374"/>
              <a:gd name="connsiteX23248" fmla="*/ 3936625 w 5252311"/>
              <a:gd name="connsiteY23248" fmla="*/ 623060 h 5873374"/>
              <a:gd name="connsiteX23249" fmla="*/ 3940437 w 5252311"/>
              <a:gd name="connsiteY23249" fmla="*/ 619691 h 5873374"/>
              <a:gd name="connsiteX23250" fmla="*/ 3942471 w 5252311"/>
              <a:gd name="connsiteY23250" fmla="*/ 616955 h 5873374"/>
              <a:gd name="connsiteX23251" fmla="*/ 3947682 w 5252311"/>
              <a:gd name="connsiteY23251" fmla="*/ 613778 h 5873374"/>
              <a:gd name="connsiteX23252" fmla="*/ 3956514 w 5252311"/>
              <a:gd name="connsiteY23252" fmla="*/ 617274 h 5873374"/>
              <a:gd name="connsiteX23253" fmla="*/ 3967190 w 5252311"/>
              <a:gd name="connsiteY23253" fmla="*/ 613334 h 5873374"/>
              <a:gd name="connsiteX23254" fmla="*/ 3971574 w 5252311"/>
              <a:gd name="connsiteY23254" fmla="*/ 599602 h 5873374"/>
              <a:gd name="connsiteX23255" fmla="*/ 3971193 w 5252311"/>
              <a:gd name="connsiteY23255" fmla="*/ 581102 h 5873374"/>
              <a:gd name="connsiteX23256" fmla="*/ 3985999 w 5252311"/>
              <a:gd name="connsiteY23256" fmla="*/ 568640 h 5873374"/>
              <a:gd name="connsiteX23257" fmla="*/ 4027811 w 5252311"/>
              <a:gd name="connsiteY23257" fmla="*/ 529413 h 5873374"/>
              <a:gd name="connsiteX23258" fmla="*/ 4018915 w 5252311"/>
              <a:gd name="connsiteY23258" fmla="*/ 532592 h 5873374"/>
              <a:gd name="connsiteX23259" fmla="*/ 4010146 w 5252311"/>
              <a:gd name="connsiteY23259" fmla="*/ 533165 h 5873374"/>
              <a:gd name="connsiteX23260" fmla="*/ 4017580 w 5252311"/>
              <a:gd name="connsiteY23260" fmla="*/ 522165 h 5873374"/>
              <a:gd name="connsiteX23261" fmla="*/ 4021456 w 5252311"/>
              <a:gd name="connsiteY23261" fmla="*/ 512314 h 5873374"/>
              <a:gd name="connsiteX23262" fmla="*/ 4021711 w 5252311"/>
              <a:gd name="connsiteY23262" fmla="*/ 504873 h 5873374"/>
              <a:gd name="connsiteX23263" fmla="*/ 4025332 w 5252311"/>
              <a:gd name="connsiteY23263" fmla="*/ 501567 h 5873374"/>
              <a:gd name="connsiteX23264" fmla="*/ 4028955 w 5252311"/>
              <a:gd name="connsiteY23264" fmla="*/ 498198 h 5873374"/>
              <a:gd name="connsiteX23265" fmla="*/ 4032132 w 5252311"/>
              <a:gd name="connsiteY23265" fmla="*/ 507288 h 5873374"/>
              <a:gd name="connsiteX23266" fmla="*/ 4040837 w 5252311"/>
              <a:gd name="connsiteY23266" fmla="*/ 514473 h 5873374"/>
              <a:gd name="connsiteX23267" fmla="*/ 4048780 w 5252311"/>
              <a:gd name="connsiteY23267" fmla="*/ 508625 h 5873374"/>
              <a:gd name="connsiteX23268" fmla="*/ 4041791 w 5252311"/>
              <a:gd name="connsiteY23268" fmla="*/ 502711 h 5873374"/>
              <a:gd name="connsiteX23269" fmla="*/ 4040774 w 5252311"/>
              <a:gd name="connsiteY23269" fmla="*/ 489169 h 5873374"/>
              <a:gd name="connsiteX23270" fmla="*/ 4046556 w 5252311"/>
              <a:gd name="connsiteY23270" fmla="*/ 478489 h 5873374"/>
              <a:gd name="connsiteX23271" fmla="*/ 4054753 w 5252311"/>
              <a:gd name="connsiteY23271" fmla="*/ 465774 h 5873374"/>
              <a:gd name="connsiteX23272" fmla="*/ 4069496 w 5252311"/>
              <a:gd name="connsiteY23272" fmla="*/ 445239 h 5873374"/>
              <a:gd name="connsiteX23273" fmla="*/ 4087924 w 5252311"/>
              <a:gd name="connsiteY23273" fmla="*/ 440662 h 5873374"/>
              <a:gd name="connsiteX23274" fmla="*/ 4097646 w 5252311"/>
              <a:gd name="connsiteY23274" fmla="*/ 444859 h 5873374"/>
              <a:gd name="connsiteX23275" fmla="*/ 4102285 w 5252311"/>
              <a:gd name="connsiteY23275" fmla="*/ 438373 h 5873374"/>
              <a:gd name="connsiteX23276" fmla="*/ 4098663 w 5252311"/>
              <a:gd name="connsiteY23276" fmla="*/ 436211 h 5873374"/>
              <a:gd name="connsiteX23277" fmla="*/ 4100569 w 5252311"/>
              <a:gd name="connsiteY23277" fmla="*/ 422479 h 5873374"/>
              <a:gd name="connsiteX23278" fmla="*/ 4110546 w 5252311"/>
              <a:gd name="connsiteY23278" fmla="*/ 433415 h 5873374"/>
              <a:gd name="connsiteX23279" fmla="*/ 4124589 w 5252311"/>
              <a:gd name="connsiteY23279" fmla="*/ 441678 h 5873374"/>
              <a:gd name="connsiteX23280" fmla="*/ 4131388 w 5252311"/>
              <a:gd name="connsiteY23280" fmla="*/ 434178 h 5873374"/>
              <a:gd name="connsiteX23281" fmla="*/ 4148036 w 5252311"/>
              <a:gd name="connsiteY23281" fmla="*/ 407412 h 5873374"/>
              <a:gd name="connsiteX23282" fmla="*/ 4158267 w 5252311"/>
              <a:gd name="connsiteY23282" fmla="*/ 382109 h 5873374"/>
              <a:gd name="connsiteX23283" fmla="*/ 4168180 w 5252311"/>
              <a:gd name="connsiteY23283" fmla="*/ 339957 h 5873374"/>
              <a:gd name="connsiteX23284" fmla="*/ 4171357 w 5252311"/>
              <a:gd name="connsiteY23284" fmla="*/ 319549 h 5873374"/>
              <a:gd name="connsiteX23285" fmla="*/ 4177458 w 5252311"/>
              <a:gd name="connsiteY23285" fmla="*/ 306899 h 5873374"/>
              <a:gd name="connsiteX23286" fmla="*/ 4182414 w 5252311"/>
              <a:gd name="connsiteY23286" fmla="*/ 290365 h 5873374"/>
              <a:gd name="connsiteX23287" fmla="*/ 4175806 w 5252311"/>
              <a:gd name="connsiteY23287" fmla="*/ 284011 h 5873374"/>
              <a:gd name="connsiteX23288" fmla="*/ 4166782 w 5252311"/>
              <a:gd name="connsiteY23288" fmla="*/ 258012 h 5873374"/>
              <a:gd name="connsiteX23289" fmla="*/ 4187180 w 5252311"/>
              <a:gd name="connsiteY23289" fmla="*/ 201493 h 5873374"/>
              <a:gd name="connsiteX23290" fmla="*/ 4193090 w 5252311"/>
              <a:gd name="connsiteY23290" fmla="*/ 180640 h 5873374"/>
              <a:gd name="connsiteX23291" fmla="*/ 4224481 w 5252311"/>
              <a:gd name="connsiteY23291" fmla="*/ 196153 h 5873374"/>
              <a:gd name="connsiteX23292" fmla="*/ 4232741 w 5252311"/>
              <a:gd name="connsiteY23292" fmla="*/ 213636 h 5873374"/>
              <a:gd name="connsiteX23293" fmla="*/ 4239223 w 5252311"/>
              <a:gd name="connsiteY23293" fmla="*/ 219355 h 5873374"/>
              <a:gd name="connsiteX23294" fmla="*/ 4249136 w 5252311"/>
              <a:gd name="connsiteY23294" fmla="*/ 226921 h 5873374"/>
              <a:gd name="connsiteX23295" fmla="*/ 4261972 w 5252311"/>
              <a:gd name="connsiteY23295" fmla="*/ 212619 h 5873374"/>
              <a:gd name="connsiteX23296" fmla="*/ 4261018 w 5252311"/>
              <a:gd name="connsiteY23296" fmla="*/ 185152 h 5873374"/>
              <a:gd name="connsiteX23297" fmla="*/ 4269788 w 5252311"/>
              <a:gd name="connsiteY23297" fmla="*/ 156864 h 5873374"/>
              <a:gd name="connsiteX23298" fmla="*/ 4277032 w 5252311"/>
              <a:gd name="connsiteY23298" fmla="*/ 145735 h 5873374"/>
              <a:gd name="connsiteX23299" fmla="*/ 4300862 w 5252311"/>
              <a:gd name="connsiteY23299" fmla="*/ 146440 h 5873374"/>
              <a:gd name="connsiteX23300" fmla="*/ 4305753 w 5252311"/>
              <a:gd name="connsiteY23300" fmla="*/ 181529 h 5873374"/>
              <a:gd name="connsiteX23301" fmla="*/ 4322275 w 5252311"/>
              <a:gd name="connsiteY23301" fmla="*/ 213063 h 5873374"/>
              <a:gd name="connsiteX23302" fmla="*/ 4340957 w 5252311"/>
              <a:gd name="connsiteY23302" fmla="*/ 188077 h 5873374"/>
              <a:gd name="connsiteX23303" fmla="*/ 4352269 w 5252311"/>
              <a:gd name="connsiteY23303" fmla="*/ 174410 h 5873374"/>
              <a:gd name="connsiteX23304" fmla="*/ 4360529 w 5252311"/>
              <a:gd name="connsiteY23304" fmla="*/ 128000 h 5873374"/>
              <a:gd name="connsiteX23305" fmla="*/ 4360656 w 5252311"/>
              <a:gd name="connsiteY23305" fmla="*/ 105876 h 5873374"/>
              <a:gd name="connsiteX23306" fmla="*/ 4351696 w 5252311"/>
              <a:gd name="connsiteY23306" fmla="*/ 86743 h 5873374"/>
              <a:gd name="connsiteX23307" fmla="*/ 4354175 w 5252311"/>
              <a:gd name="connsiteY23307" fmla="*/ 81847 h 5873374"/>
              <a:gd name="connsiteX23308" fmla="*/ 4357416 w 5252311"/>
              <a:gd name="connsiteY23308" fmla="*/ 61421 h 5873374"/>
              <a:gd name="connsiteX23309" fmla="*/ 4362244 w 5252311"/>
              <a:gd name="connsiteY23309" fmla="*/ 41650 h 5873374"/>
              <a:gd name="connsiteX23310" fmla="*/ 4383786 w 5252311"/>
              <a:gd name="connsiteY23310" fmla="*/ 55000 h 5873374"/>
              <a:gd name="connsiteX23311" fmla="*/ 4378512 w 5252311"/>
              <a:gd name="connsiteY23311" fmla="*/ 63967 h 5873374"/>
              <a:gd name="connsiteX23312" fmla="*/ 4370950 w 5252311"/>
              <a:gd name="connsiteY23312" fmla="*/ 74091 h 5873374"/>
              <a:gd name="connsiteX23313" fmla="*/ 4381371 w 5252311"/>
              <a:gd name="connsiteY23313" fmla="*/ 81466 h 5873374"/>
              <a:gd name="connsiteX23314" fmla="*/ 4401960 w 5252311"/>
              <a:gd name="connsiteY23314" fmla="*/ 90303 h 5873374"/>
              <a:gd name="connsiteX23315" fmla="*/ 4419498 w 5252311"/>
              <a:gd name="connsiteY23315" fmla="*/ 90429 h 5873374"/>
              <a:gd name="connsiteX23316" fmla="*/ 4426678 w 5252311"/>
              <a:gd name="connsiteY23316" fmla="*/ 85789 h 5873374"/>
              <a:gd name="connsiteX23317" fmla="*/ 4435193 w 5252311"/>
              <a:gd name="connsiteY23317" fmla="*/ 63967 h 5873374"/>
              <a:gd name="connsiteX23318" fmla="*/ 4440404 w 5252311"/>
              <a:gd name="connsiteY23318" fmla="*/ 55890 h 5873374"/>
              <a:gd name="connsiteX23319" fmla="*/ 4446949 w 5252311"/>
              <a:gd name="connsiteY23319" fmla="*/ 55064 h 5873374"/>
              <a:gd name="connsiteX23320" fmla="*/ 4452287 w 5252311"/>
              <a:gd name="connsiteY23320" fmla="*/ 62310 h 5873374"/>
              <a:gd name="connsiteX23321" fmla="*/ 4457688 w 5252311"/>
              <a:gd name="connsiteY23321" fmla="*/ 71104 h 5873374"/>
              <a:gd name="connsiteX23322" fmla="*/ 4475163 w 5252311"/>
              <a:gd name="connsiteY23322" fmla="*/ 86108 h 5873374"/>
              <a:gd name="connsiteX23323" fmla="*/ 4488507 w 5252311"/>
              <a:gd name="connsiteY23323" fmla="*/ 83437 h 5873374"/>
              <a:gd name="connsiteX23324" fmla="*/ 4476624 w 5252311"/>
              <a:gd name="connsiteY23324" fmla="*/ 65381 h 5873374"/>
              <a:gd name="connsiteX23325" fmla="*/ 4469698 w 5252311"/>
              <a:gd name="connsiteY23325" fmla="*/ 63074 h 5873374"/>
              <a:gd name="connsiteX23326" fmla="*/ 4474845 w 5252311"/>
              <a:gd name="connsiteY23326" fmla="*/ 57352 h 5873374"/>
              <a:gd name="connsiteX23327" fmla="*/ 4460420 w 5252311"/>
              <a:gd name="connsiteY23327" fmla="*/ 47944 h 5873374"/>
              <a:gd name="connsiteX23328" fmla="*/ 4446060 w 5252311"/>
              <a:gd name="connsiteY23328" fmla="*/ 39488 h 5873374"/>
              <a:gd name="connsiteX23329" fmla="*/ 4469952 w 5252311"/>
              <a:gd name="connsiteY23329" fmla="*/ 37771 h 5873374"/>
              <a:gd name="connsiteX23330" fmla="*/ 4475989 w 5252311"/>
              <a:gd name="connsiteY23330" fmla="*/ 36246 h 5873374"/>
              <a:gd name="connsiteX23331" fmla="*/ 4478722 w 5252311"/>
              <a:gd name="connsiteY23331" fmla="*/ 28045 h 5873374"/>
              <a:gd name="connsiteX23332" fmla="*/ 4489015 w 5252311"/>
              <a:gd name="connsiteY23332" fmla="*/ 24739 h 5873374"/>
              <a:gd name="connsiteX23333" fmla="*/ 4500708 w 5252311"/>
              <a:gd name="connsiteY23333" fmla="*/ 22006 h 5873374"/>
              <a:gd name="connsiteX23334" fmla="*/ 4512400 w 5252311"/>
              <a:gd name="connsiteY23334" fmla="*/ 17683 h 5873374"/>
              <a:gd name="connsiteX23335" fmla="*/ 4541186 w 5252311"/>
              <a:gd name="connsiteY23335" fmla="*/ 9928 h 5873374"/>
              <a:gd name="connsiteX23336" fmla="*/ 4547984 w 5252311"/>
              <a:gd name="connsiteY23336" fmla="*/ 15521 h 5873374"/>
              <a:gd name="connsiteX23337" fmla="*/ 4549764 w 5252311"/>
              <a:gd name="connsiteY23337" fmla="*/ 24994 h 5873374"/>
              <a:gd name="connsiteX23338" fmla="*/ 4542774 w 5252311"/>
              <a:gd name="connsiteY23338" fmla="*/ 29635 h 5873374"/>
              <a:gd name="connsiteX23339" fmla="*/ 4551098 w 5252311"/>
              <a:gd name="connsiteY23339" fmla="*/ 36881 h 5873374"/>
              <a:gd name="connsiteX23340" fmla="*/ 4576897 w 5252311"/>
              <a:gd name="connsiteY23340" fmla="*/ 66717 h 5873374"/>
              <a:gd name="connsiteX23341" fmla="*/ 4581027 w 5252311"/>
              <a:gd name="connsiteY23341" fmla="*/ 77209 h 5873374"/>
              <a:gd name="connsiteX23342" fmla="*/ 4588907 w 5252311"/>
              <a:gd name="connsiteY23342" fmla="*/ 90684 h 5873374"/>
              <a:gd name="connsiteX23343" fmla="*/ 4615469 w 5252311"/>
              <a:gd name="connsiteY23343" fmla="*/ 119865 h 5873374"/>
              <a:gd name="connsiteX23344" fmla="*/ 4625318 w 5252311"/>
              <a:gd name="connsiteY23344" fmla="*/ 109942 h 5873374"/>
              <a:gd name="connsiteX23345" fmla="*/ 4616930 w 5252311"/>
              <a:gd name="connsiteY23345" fmla="*/ 89477 h 5873374"/>
              <a:gd name="connsiteX23346" fmla="*/ 4592148 w 5252311"/>
              <a:gd name="connsiteY23346" fmla="*/ 56717 h 5873374"/>
              <a:gd name="connsiteX23347" fmla="*/ 4588970 w 5252311"/>
              <a:gd name="connsiteY23347" fmla="*/ 47434 h 5873374"/>
              <a:gd name="connsiteX23348" fmla="*/ 4581917 w 5252311"/>
              <a:gd name="connsiteY23348" fmla="*/ 38916 h 5873374"/>
              <a:gd name="connsiteX23349" fmla="*/ 4586683 w 5252311"/>
              <a:gd name="connsiteY23349" fmla="*/ 14313 h 5873374"/>
              <a:gd name="connsiteX23350" fmla="*/ 4602443 w 5252311"/>
              <a:gd name="connsiteY23350" fmla="*/ 839 h 587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  <a:cxn ang="0">
                <a:pos x="connsiteX20342" y="connsiteY20342"/>
              </a:cxn>
              <a:cxn ang="0">
                <a:pos x="connsiteX20343" y="connsiteY20343"/>
              </a:cxn>
              <a:cxn ang="0">
                <a:pos x="connsiteX20344" y="connsiteY20344"/>
              </a:cxn>
              <a:cxn ang="0">
                <a:pos x="connsiteX20345" y="connsiteY20345"/>
              </a:cxn>
              <a:cxn ang="0">
                <a:pos x="connsiteX20346" y="connsiteY20346"/>
              </a:cxn>
              <a:cxn ang="0">
                <a:pos x="connsiteX20347" y="connsiteY20347"/>
              </a:cxn>
              <a:cxn ang="0">
                <a:pos x="connsiteX20348" y="connsiteY20348"/>
              </a:cxn>
              <a:cxn ang="0">
                <a:pos x="connsiteX20349" y="connsiteY20349"/>
              </a:cxn>
              <a:cxn ang="0">
                <a:pos x="connsiteX20350" y="connsiteY20350"/>
              </a:cxn>
              <a:cxn ang="0">
                <a:pos x="connsiteX20351" y="connsiteY20351"/>
              </a:cxn>
              <a:cxn ang="0">
                <a:pos x="connsiteX20352" y="connsiteY20352"/>
              </a:cxn>
              <a:cxn ang="0">
                <a:pos x="connsiteX20353" y="connsiteY20353"/>
              </a:cxn>
              <a:cxn ang="0">
                <a:pos x="connsiteX20354" y="connsiteY20354"/>
              </a:cxn>
              <a:cxn ang="0">
                <a:pos x="connsiteX20355" y="connsiteY20355"/>
              </a:cxn>
              <a:cxn ang="0">
                <a:pos x="connsiteX20356" y="connsiteY20356"/>
              </a:cxn>
              <a:cxn ang="0">
                <a:pos x="connsiteX20357" y="connsiteY20357"/>
              </a:cxn>
              <a:cxn ang="0">
                <a:pos x="connsiteX20358" y="connsiteY20358"/>
              </a:cxn>
              <a:cxn ang="0">
                <a:pos x="connsiteX20359" y="connsiteY20359"/>
              </a:cxn>
              <a:cxn ang="0">
                <a:pos x="connsiteX20360" y="connsiteY20360"/>
              </a:cxn>
              <a:cxn ang="0">
                <a:pos x="connsiteX20361" y="connsiteY20361"/>
              </a:cxn>
              <a:cxn ang="0">
                <a:pos x="connsiteX20362" y="connsiteY20362"/>
              </a:cxn>
              <a:cxn ang="0">
                <a:pos x="connsiteX20363" y="connsiteY20363"/>
              </a:cxn>
              <a:cxn ang="0">
                <a:pos x="connsiteX20364" y="connsiteY20364"/>
              </a:cxn>
              <a:cxn ang="0">
                <a:pos x="connsiteX20365" y="connsiteY20365"/>
              </a:cxn>
              <a:cxn ang="0">
                <a:pos x="connsiteX20366" y="connsiteY20366"/>
              </a:cxn>
              <a:cxn ang="0">
                <a:pos x="connsiteX20367" y="connsiteY20367"/>
              </a:cxn>
              <a:cxn ang="0">
                <a:pos x="connsiteX20368" y="connsiteY20368"/>
              </a:cxn>
              <a:cxn ang="0">
                <a:pos x="connsiteX20369" y="connsiteY20369"/>
              </a:cxn>
              <a:cxn ang="0">
                <a:pos x="connsiteX20370" y="connsiteY20370"/>
              </a:cxn>
              <a:cxn ang="0">
                <a:pos x="connsiteX20371" y="connsiteY20371"/>
              </a:cxn>
              <a:cxn ang="0">
                <a:pos x="connsiteX20372" y="connsiteY20372"/>
              </a:cxn>
              <a:cxn ang="0">
                <a:pos x="connsiteX20373" y="connsiteY20373"/>
              </a:cxn>
              <a:cxn ang="0">
                <a:pos x="connsiteX20374" y="connsiteY20374"/>
              </a:cxn>
              <a:cxn ang="0">
                <a:pos x="connsiteX20375" y="connsiteY20375"/>
              </a:cxn>
              <a:cxn ang="0">
                <a:pos x="connsiteX20376" y="connsiteY20376"/>
              </a:cxn>
              <a:cxn ang="0">
                <a:pos x="connsiteX20377" y="connsiteY20377"/>
              </a:cxn>
              <a:cxn ang="0">
                <a:pos x="connsiteX20378" y="connsiteY20378"/>
              </a:cxn>
              <a:cxn ang="0">
                <a:pos x="connsiteX20379" y="connsiteY20379"/>
              </a:cxn>
              <a:cxn ang="0">
                <a:pos x="connsiteX20380" y="connsiteY20380"/>
              </a:cxn>
              <a:cxn ang="0">
                <a:pos x="connsiteX20381" y="connsiteY20381"/>
              </a:cxn>
              <a:cxn ang="0">
                <a:pos x="connsiteX20382" y="connsiteY20382"/>
              </a:cxn>
              <a:cxn ang="0">
                <a:pos x="connsiteX20383" y="connsiteY20383"/>
              </a:cxn>
              <a:cxn ang="0">
                <a:pos x="connsiteX20384" y="connsiteY20384"/>
              </a:cxn>
              <a:cxn ang="0">
                <a:pos x="connsiteX20385" y="connsiteY20385"/>
              </a:cxn>
              <a:cxn ang="0">
                <a:pos x="connsiteX20386" y="connsiteY20386"/>
              </a:cxn>
              <a:cxn ang="0">
                <a:pos x="connsiteX20387" y="connsiteY20387"/>
              </a:cxn>
              <a:cxn ang="0">
                <a:pos x="connsiteX20388" y="connsiteY20388"/>
              </a:cxn>
              <a:cxn ang="0">
                <a:pos x="connsiteX20389" y="connsiteY20389"/>
              </a:cxn>
              <a:cxn ang="0">
                <a:pos x="connsiteX20390" y="connsiteY20390"/>
              </a:cxn>
              <a:cxn ang="0">
                <a:pos x="connsiteX20391" y="connsiteY20391"/>
              </a:cxn>
              <a:cxn ang="0">
                <a:pos x="connsiteX20392" y="connsiteY20392"/>
              </a:cxn>
              <a:cxn ang="0">
                <a:pos x="connsiteX20393" y="connsiteY20393"/>
              </a:cxn>
              <a:cxn ang="0">
                <a:pos x="connsiteX20394" y="connsiteY20394"/>
              </a:cxn>
              <a:cxn ang="0">
                <a:pos x="connsiteX20395" y="connsiteY20395"/>
              </a:cxn>
              <a:cxn ang="0">
                <a:pos x="connsiteX20396" y="connsiteY20396"/>
              </a:cxn>
              <a:cxn ang="0">
                <a:pos x="connsiteX20397" y="connsiteY20397"/>
              </a:cxn>
              <a:cxn ang="0">
                <a:pos x="connsiteX20398" y="connsiteY20398"/>
              </a:cxn>
              <a:cxn ang="0">
                <a:pos x="connsiteX20399" y="connsiteY20399"/>
              </a:cxn>
              <a:cxn ang="0">
                <a:pos x="connsiteX20400" y="connsiteY20400"/>
              </a:cxn>
              <a:cxn ang="0">
                <a:pos x="connsiteX20401" y="connsiteY20401"/>
              </a:cxn>
              <a:cxn ang="0">
                <a:pos x="connsiteX20402" y="connsiteY20402"/>
              </a:cxn>
              <a:cxn ang="0">
                <a:pos x="connsiteX20403" y="connsiteY20403"/>
              </a:cxn>
              <a:cxn ang="0">
                <a:pos x="connsiteX20404" y="connsiteY20404"/>
              </a:cxn>
              <a:cxn ang="0">
                <a:pos x="connsiteX20405" y="connsiteY20405"/>
              </a:cxn>
              <a:cxn ang="0">
                <a:pos x="connsiteX20406" y="connsiteY20406"/>
              </a:cxn>
              <a:cxn ang="0">
                <a:pos x="connsiteX20407" y="connsiteY20407"/>
              </a:cxn>
              <a:cxn ang="0">
                <a:pos x="connsiteX20408" y="connsiteY20408"/>
              </a:cxn>
              <a:cxn ang="0">
                <a:pos x="connsiteX20409" y="connsiteY20409"/>
              </a:cxn>
              <a:cxn ang="0">
                <a:pos x="connsiteX20410" y="connsiteY20410"/>
              </a:cxn>
              <a:cxn ang="0">
                <a:pos x="connsiteX20411" y="connsiteY20411"/>
              </a:cxn>
              <a:cxn ang="0">
                <a:pos x="connsiteX20412" y="connsiteY20412"/>
              </a:cxn>
              <a:cxn ang="0">
                <a:pos x="connsiteX20413" y="connsiteY20413"/>
              </a:cxn>
              <a:cxn ang="0">
                <a:pos x="connsiteX20414" y="connsiteY20414"/>
              </a:cxn>
              <a:cxn ang="0">
                <a:pos x="connsiteX20415" y="connsiteY20415"/>
              </a:cxn>
              <a:cxn ang="0">
                <a:pos x="connsiteX20416" y="connsiteY20416"/>
              </a:cxn>
              <a:cxn ang="0">
                <a:pos x="connsiteX20417" y="connsiteY20417"/>
              </a:cxn>
              <a:cxn ang="0">
                <a:pos x="connsiteX20418" y="connsiteY20418"/>
              </a:cxn>
              <a:cxn ang="0">
                <a:pos x="connsiteX20419" y="connsiteY20419"/>
              </a:cxn>
              <a:cxn ang="0">
                <a:pos x="connsiteX20420" y="connsiteY20420"/>
              </a:cxn>
              <a:cxn ang="0">
                <a:pos x="connsiteX20421" y="connsiteY20421"/>
              </a:cxn>
              <a:cxn ang="0">
                <a:pos x="connsiteX20422" y="connsiteY20422"/>
              </a:cxn>
              <a:cxn ang="0">
                <a:pos x="connsiteX20423" y="connsiteY20423"/>
              </a:cxn>
              <a:cxn ang="0">
                <a:pos x="connsiteX20424" y="connsiteY20424"/>
              </a:cxn>
              <a:cxn ang="0">
                <a:pos x="connsiteX20425" y="connsiteY20425"/>
              </a:cxn>
              <a:cxn ang="0">
                <a:pos x="connsiteX20426" y="connsiteY20426"/>
              </a:cxn>
              <a:cxn ang="0">
                <a:pos x="connsiteX20427" y="connsiteY20427"/>
              </a:cxn>
              <a:cxn ang="0">
                <a:pos x="connsiteX20428" y="connsiteY20428"/>
              </a:cxn>
              <a:cxn ang="0">
                <a:pos x="connsiteX20429" y="connsiteY20429"/>
              </a:cxn>
              <a:cxn ang="0">
                <a:pos x="connsiteX20430" y="connsiteY20430"/>
              </a:cxn>
              <a:cxn ang="0">
                <a:pos x="connsiteX20431" y="connsiteY20431"/>
              </a:cxn>
              <a:cxn ang="0">
                <a:pos x="connsiteX20432" y="connsiteY20432"/>
              </a:cxn>
              <a:cxn ang="0">
                <a:pos x="connsiteX20433" y="connsiteY20433"/>
              </a:cxn>
              <a:cxn ang="0">
                <a:pos x="connsiteX20434" y="connsiteY20434"/>
              </a:cxn>
              <a:cxn ang="0">
                <a:pos x="connsiteX20435" y="connsiteY20435"/>
              </a:cxn>
              <a:cxn ang="0">
                <a:pos x="connsiteX20436" y="connsiteY20436"/>
              </a:cxn>
              <a:cxn ang="0">
                <a:pos x="connsiteX20437" y="connsiteY20437"/>
              </a:cxn>
              <a:cxn ang="0">
                <a:pos x="connsiteX20438" y="connsiteY20438"/>
              </a:cxn>
              <a:cxn ang="0">
                <a:pos x="connsiteX20439" y="connsiteY20439"/>
              </a:cxn>
              <a:cxn ang="0">
                <a:pos x="connsiteX20440" y="connsiteY20440"/>
              </a:cxn>
              <a:cxn ang="0">
                <a:pos x="connsiteX20441" y="connsiteY20441"/>
              </a:cxn>
              <a:cxn ang="0">
                <a:pos x="connsiteX20442" y="connsiteY20442"/>
              </a:cxn>
              <a:cxn ang="0">
                <a:pos x="connsiteX20443" y="connsiteY20443"/>
              </a:cxn>
              <a:cxn ang="0">
                <a:pos x="connsiteX20444" y="connsiteY20444"/>
              </a:cxn>
              <a:cxn ang="0">
                <a:pos x="connsiteX20445" y="connsiteY20445"/>
              </a:cxn>
              <a:cxn ang="0">
                <a:pos x="connsiteX20446" y="connsiteY20446"/>
              </a:cxn>
              <a:cxn ang="0">
                <a:pos x="connsiteX20447" y="connsiteY20447"/>
              </a:cxn>
              <a:cxn ang="0">
                <a:pos x="connsiteX20448" y="connsiteY20448"/>
              </a:cxn>
              <a:cxn ang="0">
                <a:pos x="connsiteX20449" y="connsiteY20449"/>
              </a:cxn>
              <a:cxn ang="0">
                <a:pos x="connsiteX20450" y="connsiteY20450"/>
              </a:cxn>
              <a:cxn ang="0">
                <a:pos x="connsiteX20451" y="connsiteY20451"/>
              </a:cxn>
              <a:cxn ang="0">
                <a:pos x="connsiteX20452" y="connsiteY20452"/>
              </a:cxn>
              <a:cxn ang="0">
                <a:pos x="connsiteX20453" y="connsiteY20453"/>
              </a:cxn>
              <a:cxn ang="0">
                <a:pos x="connsiteX20454" y="connsiteY20454"/>
              </a:cxn>
              <a:cxn ang="0">
                <a:pos x="connsiteX20455" y="connsiteY20455"/>
              </a:cxn>
              <a:cxn ang="0">
                <a:pos x="connsiteX20456" y="connsiteY20456"/>
              </a:cxn>
              <a:cxn ang="0">
                <a:pos x="connsiteX20457" y="connsiteY20457"/>
              </a:cxn>
              <a:cxn ang="0">
                <a:pos x="connsiteX20458" y="connsiteY20458"/>
              </a:cxn>
              <a:cxn ang="0">
                <a:pos x="connsiteX20459" y="connsiteY20459"/>
              </a:cxn>
              <a:cxn ang="0">
                <a:pos x="connsiteX20460" y="connsiteY20460"/>
              </a:cxn>
              <a:cxn ang="0">
                <a:pos x="connsiteX20461" y="connsiteY20461"/>
              </a:cxn>
              <a:cxn ang="0">
                <a:pos x="connsiteX20462" y="connsiteY20462"/>
              </a:cxn>
              <a:cxn ang="0">
                <a:pos x="connsiteX20463" y="connsiteY20463"/>
              </a:cxn>
              <a:cxn ang="0">
                <a:pos x="connsiteX20464" y="connsiteY20464"/>
              </a:cxn>
              <a:cxn ang="0">
                <a:pos x="connsiteX20465" y="connsiteY20465"/>
              </a:cxn>
              <a:cxn ang="0">
                <a:pos x="connsiteX20466" y="connsiteY20466"/>
              </a:cxn>
              <a:cxn ang="0">
                <a:pos x="connsiteX20467" y="connsiteY20467"/>
              </a:cxn>
              <a:cxn ang="0">
                <a:pos x="connsiteX20468" y="connsiteY20468"/>
              </a:cxn>
              <a:cxn ang="0">
                <a:pos x="connsiteX20469" y="connsiteY20469"/>
              </a:cxn>
              <a:cxn ang="0">
                <a:pos x="connsiteX20470" y="connsiteY20470"/>
              </a:cxn>
              <a:cxn ang="0">
                <a:pos x="connsiteX20471" y="connsiteY20471"/>
              </a:cxn>
              <a:cxn ang="0">
                <a:pos x="connsiteX20472" y="connsiteY20472"/>
              </a:cxn>
              <a:cxn ang="0">
                <a:pos x="connsiteX20473" y="connsiteY20473"/>
              </a:cxn>
              <a:cxn ang="0">
                <a:pos x="connsiteX20474" y="connsiteY20474"/>
              </a:cxn>
              <a:cxn ang="0">
                <a:pos x="connsiteX20475" y="connsiteY20475"/>
              </a:cxn>
              <a:cxn ang="0">
                <a:pos x="connsiteX20476" y="connsiteY20476"/>
              </a:cxn>
              <a:cxn ang="0">
                <a:pos x="connsiteX20477" y="connsiteY20477"/>
              </a:cxn>
              <a:cxn ang="0">
                <a:pos x="connsiteX20478" y="connsiteY20478"/>
              </a:cxn>
              <a:cxn ang="0">
                <a:pos x="connsiteX20479" y="connsiteY20479"/>
              </a:cxn>
              <a:cxn ang="0">
                <a:pos x="connsiteX20480" y="connsiteY20480"/>
              </a:cxn>
              <a:cxn ang="0">
                <a:pos x="connsiteX20481" y="connsiteY20481"/>
              </a:cxn>
              <a:cxn ang="0">
                <a:pos x="connsiteX20482" y="connsiteY20482"/>
              </a:cxn>
              <a:cxn ang="0">
                <a:pos x="connsiteX20483" y="connsiteY20483"/>
              </a:cxn>
              <a:cxn ang="0">
                <a:pos x="connsiteX20484" y="connsiteY20484"/>
              </a:cxn>
              <a:cxn ang="0">
                <a:pos x="connsiteX20485" y="connsiteY20485"/>
              </a:cxn>
              <a:cxn ang="0">
                <a:pos x="connsiteX20486" y="connsiteY20486"/>
              </a:cxn>
              <a:cxn ang="0">
                <a:pos x="connsiteX20487" y="connsiteY20487"/>
              </a:cxn>
              <a:cxn ang="0">
                <a:pos x="connsiteX20488" y="connsiteY20488"/>
              </a:cxn>
              <a:cxn ang="0">
                <a:pos x="connsiteX20489" y="connsiteY20489"/>
              </a:cxn>
              <a:cxn ang="0">
                <a:pos x="connsiteX20490" y="connsiteY20490"/>
              </a:cxn>
              <a:cxn ang="0">
                <a:pos x="connsiteX20491" y="connsiteY20491"/>
              </a:cxn>
              <a:cxn ang="0">
                <a:pos x="connsiteX20492" y="connsiteY20492"/>
              </a:cxn>
              <a:cxn ang="0">
                <a:pos x="connsiteX20493" y="connsiteY20493"/>
              </a:cxn>
              <a:cxn ang="0">
                <a:pos x="connsiteX20494" y="connsiteY20494"/>
              </a:cxn>
              <a:cxn ang="0">
                <a:pos x="connsiteX20495" y="connsiteY20495"/>
              </a:cxn>
              <a:cxn ang="0">
                <a:pos x="connsiteX20496" y="connsiteY20496"/>
              </a:cxn>
              <a:cxn ang="0">
                <a:pos x="connsiteX20497" y="connsiteY20497"/>
              </a:cxn>
              <a:cxn ang="0">
                <a:pos x="connsiteX20498" y="connsiteY20498"/>
              </a:cxn>
              <a:cxn ang="0">
                <a:pos x="connsiteX20499" y="connsiteY20499"/>
              </a:cxn>
              <a:cxn ang="0">
                <a:pos x="connsiteX20500" y="connsiteY20500"/>
              </a:cxn>
              <a:cxn ang="0">
                <a:pos x="connsiteX20501" y="connsiteY20501"/>
              </a:cxn>
              <a:cxn ang="0">
                <a:pos x="connsiteX20502" y="connsiteY20502"/>
              </a:cxn>
              <a:cxn ang="0">
                <a:pos x="connsiteX20503" y="connsiteY20503"/>
              </a:cxn>
              <a:cxn ang="0">
                <a:pos x="connsiteX20504" y="connsiteY20504"/>
              </a:cxn>
              <a:cxn ang="0">
                <a:pos x="connsiteX20505" y="connsiteY20505"/>
              </a:cxn>
              <a:cxn ang="0">
                <a:pos x="connsiteX20506" y="connsiteY20506"/>
              </a:cxn>
              <a:cxn ang="0">
                <a:pos x="connsiteX20507" y="connsiteY20507"/>
              </a:cxn>
              <a:cxn ang="0">
                <a:pos x="connsiteX20508" y="connsiteY20508"/>
              </a:cxn>
              <a:cxn ang="0">
                <a:pos x="connsiteX20509" y="connsiteY20509"/>
              </a:cxn>
              <a:cxn ang="0">
                <a:pos x="connsiteX20510" y="connsiteY20510"/>
              </a:cxn>
              <a:cxn ang="0">
                <a:pos x="connsiteX20511" y="connsiteY20511"/>
              </a:cxn>
              <a:cxn ang="0">
                <a:pos x="connsiteX20512" y="connsiteY20512"/>
              </a:cxn>
              <a:cxn ang="0">
                <a:pos x="connsiteX20513" y="connsiteY20513"/>
              </a:cxn>
              <a:cxn ang="0">
                <a:pos x="connsiteX20514" y="connsiteY20514"/>
              </a:cxn>
              <a:cxn ang="0">
                <a:pos x="connsiteX20515" y="connsiteY20515"/>
              </a:cxn>
              <a:cxn ang="0">
                <a:pos x="connsiteX20516" y="connsiteY20516"/>
              </a:cxn>
              <a:cxn ang="0">
                <a:pos x="connsiteX20517" y="connsiteY20517"/>
              </a:cxn>
              <a:cxn ang="0">
                <a:pos x="connsiteX20518" y="connsiteY20518"/>
              </a:cxn>
              <a:cxn ang="0">
                <a:pos x="connsiteX20519" y="connsiteY20519"/>
              </a:cxn>
              <a:cxn ang="0">
                <a:pos x="connsiteX20520" y="connsiteY20520"/>
              </a:cxn>
              <a:cxn ang="0">
                <a:pos x="connsiteX20521" y="connsiteY20521"/>
              </a:cxn>
              <a:cxn ang="0">
                <a:pos x="connsiteX20522" y="connsiteY20522"/>
              </a:cxn>
              <a:cxn ang="0">
                <a:pos x="connsiteX20523" y="connsiteY20523"/>
              </a:cxn>
              <a:cxn ang="0">
                <a:pos x="connsiteX20524" y="connsiteY20524"/>
              </a:cxn>
              <a:cxn ang="0">
                <a:pos x="connsiteX20525" y="connsiteY20525"/>
              </a:cxn>
              <a:cxn ang="0">
                <a:pos x="connsiteX20526" y="connsiteY20526"/>
              </a:cxn>
              <a:cxn ang="0">
                <a:pos x="connsiteX20527" y="connsiteY20527"/>
              </a:cxn>
              <a:cxn ang="0">
                <a:pos x="connsiteX20528" y="connsiteY20528"/>
              </a:cxn>
              <a:cxn ang="0">
                <a:pos x="connsiteX20529" y="connsiteY20529"/>
              </a:cxn>
              <a:cxn ang="0">
                <a:pos x="connsiteX20530" y="connsiteY20530"/>
              </a:cxn>
              <a:cxn ang="0">
                <a:pos x="connsiteX20531" y="connsiteY20531"/>
              </a:cxn>
              <a:cxn ang="0">
                <a:pos x="connsiteX20532" y="connsiteY20532"/>
              </a:cxn>
              <a:cxn ang="0">
                <a:pos x="connsiteX20533" y="connsiteY20533"/>
              </a:cxn>
              <a:cxn ang="0">
                <a:pos x="connsiteX20534" y="connsiteY20534"/>
              </a:cxn>
              <a:cxn ang="0">
                <a:pos x="connsiteX20535" y="connsiteY20535"/>
              </a:cxn>
              <a:cxn ang="0">
                <a:pos x="connsiteX20536" y="connsiteY20536"/>
              </a:cxn>
              <a:cxn ang="0">
                <a:pos x="connsiteX20537" y="connsiteY20537"/>
              </a:cxn>
              <a:cxn ang="0">
                <a:pos x="connsiteX20538" y="connsiteY20538"/>
              </a:cxn>
              <a:cxn ang="0">
                <a:pos x="connsiteX20539" y="connsiteY20539"/>
              </a:cxn>
              <a:cxn ang="0">
                <a:pos x="connsiteX20540" y="connsiteY20540"/>
              </a:cxn>
              <a:cxn ang="0">
                <a:pos x="connsiteX20541" y="connsiteY20541"/>
              </a:cxn>
              <a:cxn ang="0">
                <a:pos x="connsiteX20542" y="connsiteY20542"/>
              </a:cxn>
              <a:cxn ang="0">
                <a:pos x="connsiteX20543" y="connsiteY20543"/>
              </a:cxn>
              <a:cxn ang="0">
                <a:pos x="connsiteX20544" y="connsiteY20544"/>
              </a:cxn>
              <a:cxn ang="0">
                <a:pos x="connsiteX20545" y="connsiteY20545"/>
              </a:cxn>
              <a:cxn ang="0">
                <a:pos x="connsiteX20546" y="connsiteY20546"/>
              </a:cxn>
              <a:cxn ang="0">
                <a:pos x="connsiteX20547" y="connsiteY20547"/>
              </a:cxn>
              <a:cxn ang="0">
                <a:pos x="connsiteX20548" y="connsiteY20548"/>
              </a:cxn>
              <a:cxn ang="0">
                <a:pos x="connsiteX20549" y="connsiteY20549"/>
              </a:cxn>
              <a:cxn ang="0">
                <a:pos x="connsiteX20550" y="connsiteY20550"/>
              </a:cxn>
              <a:cxn ang="0">
                <a:pos x="connsiteX20551" y="connsiteY20551"/>
              </a:cxn>
              <a:cxn ang="0">
                <a:pos x="connsiteX20552" y="connsiteY20552"/>
              </a:cxn>
              <a:cxn ang="0">
                <a:pos x="connsiteX20553" y="connsiteY20553"/>
              </a:cxn>
              <a:cxn ang="0">
                <a:pos x="connsiteX20554" y="connsiteY20554"/>
              </a:cxn>
              <a:cxn ang="0">
                <a:pos x="connsiteX20555" y="connsiteY20555"/>
              </a:cxn>
              <a:cxn ang="0">
                <a:pos x="connsiteX20556" y="connsiteY20556"/>
              </a:cxn>
              <a:cxn ang="0">
                <a:pos x="connsiteX20557" y="connsiteY20557"/>
              </a:cxn>
              <a:cxn ang="0">
                <a:pos x="connsiteX20558" y="connsiteY20558"/>
              </a:cxn>
              <a:cxn ang="0">
                <a:pos x="connsiteX20559" y="connsiteY20559"/>
              </a:cxn>
              <a:cxn ang="0">
                <a:pos x="connsiteX20560" y="connsiteY20560"/>
              </a:cxn>
              <a:cxn ang="0">
                <a:pos x="connsiteX20561" y="connsiteY20561"/>
              </a:cxn>
              <a:cxn ang="0">
                <a:pos x="connsiteX20562" y="connsiteY20562"/>
              </a:cxn>
              <a:cxn ang="0">
                <a:pos x="connsiteX20563" y="connsiteY20563"/>
              </a:cxn>
              <a:cxn ang="0">
                <a:pos x="connsiteX20564" y="connsiteY20564"/>
              </a:cxn>
              <a:cxn ang="0">
                <a:pos x="connsiteX20565" y="connsiteY20565"/>
              </a:cxn>
              <a:cxn ang="0">
                <a:pos x="connsiteX20566" y="connsiteY20566"/>
              </a:cxn>
              <a:cxn ang="0">
                <a:pos x="connsiteX20567" y="connsiteY20567"/>
              </a:cxn>
              <a:cxn ang="0">
                <a:pos x="connsiteX20568" y="connsiteY20568"/>
              </a:cxn>
              <a:cxn ang="0">
                <a:pos x="connsiteX20569" y="connsiteY20569"/>
              </a:cxn>
              <a:cxn ang="0">
                <a:pos x="connsiteX20570" y="connsiteY20570"/>
              </a:cxn>
              <a:cxn ang="0">
                <a:pos x="connsiteX20571" y="connsiteY20571"/>
              </a:cxn>
              <a:cxn ang="0">
                <a:pos x="connsiteX20572" y="connsiteY20572"/>
              </a:cxn>
              <a:cxn ang="0">
                <a:pos x="connsiteX20573" y="connsiteY20573"/>
              </a:cxn>
              <a:cxn ang="0">
                <a:pos x="connsiteX20574" y="connsiteY20574"/>
              </a:cxn>
              <a:cxn ang="0">
                <a:pos x="connsiteX20575" y="connsiteY20575"/>
              </a:cxn>
              <a:cxn ang="0">
                <a:pos x="connsiteX20576" y="connsiteY20576"/>
              </a:cxn>
              <a:cxn ang="0">
                <a:pos x="connsiteX20577" y="connsiteY20577"/>
              </a:cxn>
              <a:cxn ang="0">
                <a:pos x="connsiteX20578" y="connsiteY20578"/>
              </a:cxn>
              <a:cxn ang="0">
                <a:pos x="connsiteX20579" y="connsiteY20579"/>
              </a:cxn>
              <a:cxn ang="0">
                <a:pos x="connsiteX20580" y="connsiteY20580"/>
              </a:cxn>
              <a:cxn ang="0">
                <a:pos x="connsiteX20581" y="connsiteY20581"/>
              </a:cxn>
              <a:cxn ang="0">
                <a:pos x="connsiteX20582" y="connsiteY20582"/>
              </a:cxn>
              <a:cxn ang="0">
                <a:pos x="connsiteX20583" y="connsiteY20583"/>
              </a:cxn>
              <a:cxn ang="0">
                <a:pos x="connsiteX20584" y="connsiteY20584"/>
              </a:cxn>
              <a:cxn ang="0">
                <a:pos x="connsiteX20585" y="connsiteY20585"/>
              </a:cxn>
              <a:cxn ang="0">
                <a:pos x="connsiteX20586" y="connsiteY20586"/>
              </a:cxn>
              <a:cxn ang="0">
                <a:pos x="connsiteX20587" y="connsiteY20587"/>
              </a:cxn>
              <a:cxn ang="0">
                <a:pos x="connsiteX20588" y="connsiteY20588"/>
              </a:cxn>
              <a:cxn ang="0">
                <a:pos x="connsiteX20589" y="connsiteY20589"/>
              </a:cxn>
              <a:cxn ang="0">
                <a:pos x="connsiteX20590" y="connsiteY20590"/>
              </a:cxn>
              <a:cxn ang="0">
                <a:pos x="connsiteX20591" y="connsiteY20591"/>
              </a:cxn>
              <a:cxn ang="0">
                <a:pos x="connsiteX20592" y="connsiteY20592"/>
              </a:cxn>
              <a:cxn ang="0">
                <a:pos x="connsiteX20593" y="connsiteY20593"/>
              </a:cxn>
              <a:cxn ang="0">
                <a:pos x="connsiteX20594" y="connsiteY20594"/>
              </a:cxn>
              <a:cxn ang="0">
                <a:pos x="connsiteX20595" y="connsiteY20595"/>
              </a:cxn>
              <a:cxn ang="0">
                <a:pos x="connsiteX20596" y="connsiteY20596"/>
              </a:cxn>
              <a:cxn ang="0">
                <a:pos x="connsiteX20597" y="connsiteY20597"/>
              </a:cxn>
              <a:cxn ang="0">
                <a:pos x="connsiteX20598" y="connsiteY20598"/>
              </a:cxn>
              <a:cxn ang="0">
                <a:pos x="connsiteX20599" y="connsiteY20599"/>
              </a:cxn>
              <a:cxn ang="0">
                <a:pos x="connsiteX20600" y="connsiteY20600"/>
              </a:cxn>
              <a:cxn ang="0">
                <a:pos x="connsiteX20601" y="connsiteY20601"/>
              </a:cxn>
              <a:cxn ang="0">
                <a:pos x="connsiteX20602" y="connsiteY20602"/>
              </a:cxn>
              <a:cxn ang="0">
                <a:pos x="connsiteX20603" y="connsiteY20603"/>
              </a:cxn>
              <a:cxn ang="0">
                <a:pos x="connsiteX20604" y="connsiteY20604"/>
              </a:cxn>
              <a:cxn ang="0">
                <a:pos x="connsiteX20605" y="connsiteY20605"/>
              </a:cxn>
              <a:cxn ang="0">
                <a:pos x="connsiteX20606" y="connsiteY20606"/>
              </a:cxn>
              <a:cxn ang="0">
                <a:pos x="connsiteX20607" y="connsiteY20607"/>
              </a:cxn>
              <a:cxn ang="0">
                <a:pos x="connsiteX20608" y="connsiteY20608"/>
              </a:cxn>
              <a:cxn ang="0">
                <a:pos x="connsiteX20609" y="connsiteY20609"/>
              </a:cxn>
              <a:cxn ang="0">
                <a:pos x="connsiteX20610" y="connsiteY20610"/>
              </a:cxn>
              <a:cxn ang="0">
                <a:pos x="connsiteX20611" y="connsiteY20611"/>
              </a:cxn>
              <a:cxn ang="0">
                <a:pos x="connsiteX20612" y="connsiteY20612"/>
              </a:cxn>
              <a:cxn ang="0">
                <a:pos x="connsiteX20613" y="connsiteY20613"/>
              </a:cxn>
              <a:cxn ang="0">
                <a:pos x="connsiteX20614" y="connsiteY20614"/>
              </a:cxn>
              <a:cxn ang="0">
                <a:pos x="connsiteX20615" y="connsiteY20615"/>
              </a:cxn>
              <a:cxn ang="0">
                <a:pos x="connsiteX20616" y="connsiteY20616"/>
              </a:cxn>
              <a:cxn ang="0">
                <a:pos x="connsiteX20617" y="connsiteY20617"/>
              </a:cxn>
              <a:cxn ang="0">
                <a:pos x="connsiteX20618" y="connsiteY20618"/>
              </a:cxn>
              <a:cxn ang="0">
                <a:pos x="connsiteX20619" y="connsiteY20619"/>
              </a:cxn>
              <a:cxn ang="0">
                <a:pos x="connsiteX20620" y="connsiteY20620"/>
              </a:cxn>
              <a:cxn ang="0">
                <a:pos x="connsiteX20621" y="connsiteY20621"/>
              </a:cxn>
              <a:cxn ang="0">
                <a:pos x="connsiteX20622" y="connsiteY20622"/>
              </a:cxn>
              <a:cxn ang="0">
                <a:pos x="connsiteX20623" y="connsiteY20623"/>
              </a:cxn>
              <a:cxn ang="0">
                <a:pos x="connsiteX20624" y="connsiteY20624"/>
              </a:cxn>
              <a:cxn ang="0">
                <a:pos x="connsiteX20625" y="connsiteY20625"/>
              </a:cxn>
              <a:cxn ang="0">
                <a:pos x="connsiteX20626" y="connsiteY20626"/>
              </a:cxn>
              <a:cxn ang="0">
                <a:pos x="connsiteX20627" y="connsiteY20627"/>
              </a:cxn>
              <a:cxn ang="0">
                <a:pos x="connsiteX20628" y="connsiteY20628"/>
              </a:cxn>
              <a:cxn ang="0">
                <a:pos x="connsiteX20629" y="connsiteY20629"/>
              </a:cxn>
              <a:cxn ang="0">
                <a:pos x="connsiteX20630" y="connsiteY20630"/>
              </a:cxn>
              <a:cxn ang="0">
                <a:pos x="connsiteX20631" y="connsiteY20631"/>
              </a:cxn>
              <a:cxn ang="0">
                <a:pos x="connsiteX20632" y="connsiteY20632"/>
              </a:cxn>
              <a:cxn ang="0">
                <a:pos x="connsiteX20633" y="connsiteY20633"/>
              </a:cxn>
              <a:cxn ang="0">
                <a:pos x="connsiteX20634" y="connsiteY20634"/>
              </a:cxn>
              <a:cxn ang="0">
                <a:pos x="connsiteX20635" y="connsiteY20635"/>
              </a:cxn>
              <a:cxn ang="0">
                <a:pos x="connsiteX20636" y="connsiteY20636"/>
              </a:cxn>
              <a:cxn ang="0">
                <a:pos x="connsiteX20637" y="connsiteY20637"/>
              </a:cxn>
              <a:cxn ang="0">
                <a:pos x="connsiteX20638" y="connsiteY20638"/>
              </a:cxn>
              <a:cxn ang="0">
                <a:pos x="connsiteX20639" y="connsiteY20639"/>
              </a:cxn>
              <a:cxn ang="0">
                <a:pos x="connsiteX20640" y="connsiteY20640"/>
              </a:cxn>
              <a:cxn ang="0">
                <a:pos x="connsiteX20641" y="connsiteY20641"/>
              </a:cxn>
              <a:cxn ang="0">
                <a:pos x="connsiteX20642" y="connsiteY20642"/>
              </a:cxn>
              <a:cxn ang="0">
                <a:pos x="connsiteX20643" y="connsiteY20643"/>
              </a:cxn>
              <a:cxn ang="0">
                <a:pos x="connsiteX20644" y="connsiteY20644"/>
              </a:cxn>
              <a:cxn ang="0">
                <a:pos x="connsiteX20645" y="connsiteY20645"/>
              </a:cxn>
              <a:cxn ang="0">
                <a:pos x="connsiteX20646" y="connsiteY20646"/>
              </a:cxn>
              <a:cxn ang="0">
                <a:pos x="connsiteX20647" y="connsiteY20647"/>
              </a:cxn>
              <a:cxn ang="0">
                <a:pos x="connsiteX20648" y="connsiteY20648"/>
              </a:cxn>
              <a:cxn ang="0">
                <a:pos x="connsiteX20649" y="connsiteY20649"/>
              </a:cxn>
              <a:cxn ang="0">
                <a:pos x="connsiteX20650" y="connsiteY20650"/>
              </a:cxn>
              <a:cxn ang="0">
                <a:pos x="connsiteX20651" y="connsiteY20651"/>
              </a:cxn>
              <a:cxn ang="0">
                <a:pos x="connsiteX20652" y="connsiteY20652"/>
              </a:cxn>
              <a:cxn ang="0">
                <a:pos x="connsiteX20653" y="connsiteY20653"/>
              </a:cxn>
              <a:cxn ang="0">
                <a:pos x="connsiteX20654" y="connsiteY20654"/>
              </a:cxn>
              <a:cxn ang="0">
                <a:pos x="connsiteX20655" y="connsiteY20655"/>
              </a:cxn>
              <a:cxn ang="0">
                <a:pos x="connsiteX20656" y="connsiteY20656"/>
              </a:cxn>
              <a:cxn ang="0">
                <a:pos x="connsiteX20657" y="connsiteY20657"/>
              </a:cxn>
              <a:cxn ang="0">
                <a:pos x="connsiteX20658" y="connsiteY20658"/>
              </a:cxn>
              <a:cxn ang="0">
                <a:pos x="connsiteX20659" y="connsiteY20659"/>
              </a:cxn>
              <a:cxn ang="0">
                <a:pos x="connsiteX20660" y="connsiteY20660"/>
              </a:cxn>
              <a:cxn ang="0">
                <a:pos x="connsiteX20661" y="connsiteY20661"/>
              </a:cxn>
              <a:cxn ang="0">
                <a:pos x="connsiteX20662" y="connsiteY20662"/>
              </a:cxn>
              <a:cxn ang="0">
                <a:pos x="connsiteX20663" y="connsiteY20663"/>
              </a:cxn>
              <a:cxn ang="0">
                <a:pos x="connsiteX20664" y="connsiteY20664"/>
              </a:cxn>
              <a:cxn ang="0">
                <a:pos x="connsiteX20665" y="connsiteY20665"/>
              </a:cxn>
              <a:cxn ang="0">
                <a:pos x="connsiteX20666" y="connsiteY20666"/>
              </a:cxn>
              <a:cxn ang="0">
                <a:pos x="connsiteX20667" y="connsiteY20667"/>
              </a:cxn>
              <a:cxn ang="0">
                <a:pos x="connsiteX20668" y="connsiteY20668"/>
              </a:cxn>
              <a:cxn ang="0">
                <a:pos x="connsiteX20669" y="connsiteY20669"/>
              </a:cxn>
              <a:cxn ang="0">
                <a:pos x="connsiteX20670" y="connsiteY20670"/>
              </a:cxn>
              <a:cxn ang="0">
                <a:pos x="connsiteX20671" y="connsiteY20671"/>
              </a:cxn>
              <a:cxn ang="0">
                <a:pos x="connsiteX20672" y="connsiteY20672"/>
              </a:cxn>
              <a:cxn ang="0">
                <a:pos x="connsiteX20673" y="connsiteY20673"/>
              </a:cxn>
              <a:cxn ang="0">
                <a:pos x="connsiteX20674" y="connsiteY20674"/>
              </a:cxn>
              <a:cxn ang="0">
                <a:pos x="connsiteX20675" y="connsiteY20675"/>
              </a:cxn>
              <a:cxn ang="0">
                <a:pos x="connsiteX20676" y="connsiteY20676"/>
              </a:cxn>
              <a:cxn ang="0">
                <a:pos x="connsiteX20677" y="connsiteY20677"/>
              </a:cxn>
              <a:cxn ang="0">
                <a:pos x="connsiteX20678" y="connsiteY20678"/>
              </a:cxn>
              <a:cxn ang="0">
                <a:pos x="connsiteX20679" y="connsiteY20679"/>
              </a:cxn>
              <a:cxn ang="0">
                <a:pos x="connsiteX20680" y="connsiteY20680"/>
              </a:cxn>
              <a:cxn ang="0">
                <a:pos x="connsiteX20681" y="connsiteY20681"/>
              </a:cxn>
              <a:cxn ang="0">
                <a:pos x="connsiteX20682" y="connsiteY20682"/>
              </a:cxn>
              <a:cxn ang="0">
                <a:pos x="connsiteX20683" y="connsiteY20683"/>
              </a:cxn>
              <a:cxn ang="0">
                <a:pos x="connsiteX20684" y="connsiteY20684"/>
              </a:cxn>
              <a:cxn ang="0">
                <a:pos x="connsiteX20685" y="connsiteY20685"/>
              </a:cxn>
              <a:cxn ang="0">
                <a:pos x="connsiteX20686" y="connsiteY20686"/>
              </a:cxn>
              <a:cxn ang="0">
                <a:pos x="connsiteX20687" y="connsiteY20687"/>
              </a:cxn>
              <a:cxn ang="0">
                <a:pos x="connsiteX20688" y="connsiteY20688"/>
              </a:cxn>
              <a:cxn ang="0">
                <a:pos x="connsiteX20689" y="connsiteY20689"/>
              </a:cxn>
              <a:cxn ang="0">
                <a:pos x="connsiteX20690" y="connsiteY20690"/>
              </a:cxn>
              <a:cxn ang="0">
                <a:pos x="connsiteX20691" y="connsiteY20691"/>
              </a:cxn>
              <a:cxn ang="0">
                <a:pos x="connsiteX20692" y="connsiteY20692"/>
              </a:cxn>
              <a:cxn ang="0">
                <a:pos x="connsiteX20693" y="connsiteY20693"/>
              </a:cxn>
              <a:cxn ang="0">
                <a:pos x="connsiteX20694" y="connsiteY20694"/>
              </a:cxn>
              <a:cxn ang="0">
                <a:pos x="connsiteX20695" y="connsiteY20695"/>
              </a:cxn>
              <a:cxn ang="0">
                <a:pos x="connsiteX20696" y="connsiteY20696"/>
              </a:cxn>
              <a:cxn ang="0">
                <a:pos x="connsiteX20697" y="connsiteY20697"/>
              </a:cxn>
              <a:cxn ang="0">
                <a:pos x="connsiteX20698" y="connsiteY20698"/>
              </a:cxn>
              <a:cxn ang="0">
                <a:pos x="connsiteX20699" y="connsiteY20699"/>
              </a:cxn>
              <a:cxn ang="0">
                <a:pos x="connsiteX20700" y="connsiteY20700"/>
              </a:cxn>
              <a:cxn ang="0">
                <a:pos x="connsiteX20701" y="connsiteY20701"/>
              </a:cxn>
              <a:cxn ang="0">
                <a:pos x="connsiteX20702" y="connsiteY20702"/>
              </a:cxn>
              <a:cxn ang="0">
                <a:pos x="connsiteX20703" y="connsiteY20703"/>
              </a:cxn>
              <a:cxn ang="0">
                <a:pos x="connsiteX20704" y="connsiteY20704"/>
              </a:cxn>
              <a:cxn ang="0">
                <a:pos x="connsiteX20705" y="connsiteY20705"/>
              </a:cxn>
              <a:cxn ang="0">
                <a:pos x="connsiteX20706" y="connsiteY20706"/>
              </a:cxn>
              <a:cxn ang="0">
                <a:pos x="connsiteX20707" y="connsiteY20707"/>
              </a:cxn>
              <a:cxn ang="0">
                <a:pos x="connsiteX20708" y="connsiteY20708"/>
              </a:cxn>
              <a:cxn ang="0">
                <a:pos x="connsiteX20709" y="connsiteY20709"/>
              </a:cxn>
              <a:cxn ang="0">
                <a:pos x="connsiteX20710" y="connsiteY20710"/>
              </a:cxn>
              <a:cxn ang="0">
                <a:pos x="connsiteX20711" y="connsiteY20711"/>
              </a:cxn>
              <a:cxn ang="0">
                <a:pos x="connsiteX20712" y="connsiteY20712"/>
              </a:cxn>
              <a:cxn ang="0">
                <a:pos x="connsiteX20713" y="connsiteY20713"/>
              </a:cxn>
              <a:cxn ang="0">
                <a:pos x="connsiteX20714" y="connsiteY20714"/>
              </a:cxn>
              <a:cxn ang="0">
                <a:pos x="connsiteX20715" y="connsiteY20715"/>
              </a:cxn>
              <a:cxn ang="0">
                <a:pos x="connsiteX20716" y="connsiteY20716"/>
              </a:cxn>
              <a:cxn ang="0">
                <a:pos x="connsiteX20717" y="connsiteY20717"/>
              </a:cxn>
              <a:cxn ang="0">
                <a:pos x="connsiteX20718" y="connsiteY20718"/>
              </a:cxn>
              <a:cxn ang="0">
                <a:pos x="connsiteX20719" y="connsiteY20719"/>
              </a:cxn>
              <a:cxn ang="0">
                <a:pos x="connsiteX20720" y="connsiteY20720"/>
              </a:cxn>
              <a:cxn ang="0">
                <a:pos x="connsiteX20721" y="connsiteY20721"/>
              </a:cxn>
              <a:cxn ang="0">
                <a:pos x="connsiteX20722" y="connsiteY20722"/>
              </a:cxn>
              <a:cxn ang="0">
                <a:pos x="connsiteX20723" y="connsiteY20723"/>
              </a:cxn>
              <a:cxn ang="0">
                <a:pos x="connsiteX20724" y="connsiteY20724"/>
              </a:cxn>
              <a:cxn ang="0">
                <a:pos x="connsiteX20725" y="connsiteY20725"/>
              </a:cxn>
              <a:cxn ang="0">
                <a:pos x="connsiteX20726" y="connsiteY20726"/>
              </a:cxn>
              <a:cxn ang="0">
                <a:pos x="connsiteX20727" y="connsiteY20727"/>
              </a:cxn>
              <a:cxn ang="0">
                <a:pos x="connsiteX20728" y="connsiteY20728"/>
              </a:cxn>
              <a:cxn ang="0">
                <a:pos x="connsiteX20729" y="connsiteY20729"/>
              </a:cxn>
              <a:cxn ang="0">
                <a:pos x="connsiteX20730" y="connsiteY20730"/>
              </a:cxn>
              <a:cxn ang="0">
                <a:pos x="connsiteX20731" y="connsiteY20731"/>
              </a:cxn>
              <a:cxn ang="0">
                <a:pos x="connsiteX20732" y="connsiteY20732"/>
              </a:cxn>
              <a:cxn ang="0">
                <a:pos x="connsiteX20733" y="connsiteY20733"/>
              </a:cxn>
              <a:cxn ang="0">
                <a:pos x="connsiteX20734" y="connsiteY20734"/>
              </a:cxn>
              <a:cxn ang="0">
                <a:pos x="connsiteX20735" y="connsiteY20735"/>
              </a:cxn>
              <a:cxn ang="0">
                <a:pos x="connsiteX20736" y="connsiteY20736"/>
              </a:cxn>
              <a:cxn ang="0">
                <a:pos x="connsiteX20737" y="connsiteY20737"/>
              </a:cxn>
              <a:cxn ang="0">
                <a:pos x="connsiteX20738" y="connsiteY20738"/>
              </a:cxn>
              <a:cxn ang="0">
                <a:pos x="connsiteX20739" y="connsiteY20739"/>
              </a:cxn>
              <a:cxn ang="0">
                <a:pos x="connsiteX20740" y="connsiteY20740"/>
              </a:cxn>
              <a:cxn ang="0">
                <a:pos x="connsiteX20741" y="connsiteY20741"/>
              </a:cxn>
              <a:cxn ang="0">
                <a:pos x="connsiteX20742" y="connsiteY20742"/>
              </a:cxn>
              <a:cxn ang="0">
                <a:pos x="connsiteX20743" y="connsiteY20743"/>
              </a:cxn>
              <a:cxn ang="0">
                <a:pos x="connsiteX20744" y="connsiteY20744"/>
              </a:cxn>
              <a:cxn ang="0">
                <a:pos x="connsiteX20745" y="connsiteY20745"/>
              </a:cxn>
              <a:cxn ang="0">
                <a:pos x="connsiteX20746" y="connsiteY20746"/>
              </a:cxn>
              <a:cxn ang="0">
                <a:pos x="connsiteX20747" y="connsiteY20747"/>
              </a:cxn>
              <a:cxn ang="0">
                <a:pos x="connsiteX20748" y="connsiteY20748"/>
              </a:cxn>
              <a:cxn ang="0">
                <a:pos x="connsiteX20749" y="connsiteY20749"/>
              </a:cxn>
              <a:cxn ang="0">
                <a:pos x="connsiteX20750" y="connsiteY20750"/>
              </a:cxn>
              <a:cxn ang="0">
                <a:pos x="connsiteX20751" y="connsiteY20751"/>
              </a:cxn>
              <a:cxn ang="0">
                <a:pos x="connsiteX20752" y="connsiteY20752"/>
              </a:cxn>
              <a:cxn ang="0">
                <a:pos x="connsiteX20753" y="connsiteY20753"/>
              </a:cxn>
              <a:cxn ang="0">
                <a:pos x="connsiteX20754" y="connsiteY20754"/>
              </a:cxn>
              <a:cxn ang="0">
                <a:pos x="connsiteX20755" y="connsiteY20755"/>
              </a:cxn>
              <a:cxn ang="0">
                <a:pos x="connsiteX20756" y="connsiteY20756"/>
              </a:cxn>
              <a:cxn ang="0">
                <a:pos x="connsiteX20757" y="connsiteY20757"/>
              </a:cxn>
              <a:cxn ang="0">
                <a:pos x="connsiteX20758" y="connsiteY20758"/>
              </a:cxn>
              <a:cxn ang="0">
                <a:pos x="connsiteX20759" y="connsiteY20759"/>
              </a:cxn>
              <a:cxn ang="0">
                <a:pos x="connsiteX20760" y="connsiteY20760"/>
              </a:cxn>
              <a:cxn ang="0">
                <a:pos x="connsiteX20761" y="connsiteY20761"/>
              </a:cxn>
              <a:cxn ang="0">
                <a:pos x="connsiteX20762" y="connsiteY20762"/>
              </a:cxn>
              <a:cxn ang="0">
                <a:pos x="connsiteX20763" y="connsiteY20763"/>
              </a:cxn>
              <a:cxn ang="0">
                <a:pos x="connsiteX20764" y="connsiteY20764"/>
              </a:cxn>
              <a:cxn ang="0">
                <a:pos x="connsiteX20765" y="connsiteY20765"/>
              </a:cxn>
              <a:cxn ang="0">
                <a:pos x="connsiteX20766" y="connsiteY20766"/>
              </a:cxn>
              <a:cxn ang="0">
                <a:pos x="connsiteX20767" y="connsiteY20767"/>
              </a:cxn>
              <a:cxn ang="0">
                <a:pos x="connsiteX20768" y="connsiteY20768"/>
              </a:cxn>
              <a:cxn ang="0">
                <a:pos x="connsiteX20769" y="connsiteY20769"/>
              </a:cxn>
              <a:cxn ang="0">
                <a:pos x="connsiteX20770" y="connsiteY20770"/>
              </a:cxn>
              <a:cxn ang="0">
                <a:pos x="connsiteX20771" y="connsiteY20771"/>
              </a:cxn>
              <a:cxn ang="0">
                <a:pos x="connsiteX20772" y="connsiteY20772"/>
              </a:cxn>
              <a:cxn ang="0">
                <a:pos x="connsiteX20773" y="connsiteY20773"/>
              </a:cxn>
              <a:cxn ang="0">
                <a:pos x="connsiteX20774" y="connsiteY20774"/>
              </a:cxn>
              <a:cxn ang="0">
                <a:pos x="connsiteX20775" y="connsiteY20775"/>
              </a:cxn>
              <a:cxn ang="0">
                <a:pos x="connsiteX20776" y="connsiteY20776"/>
              </a:cxn>
              <a:cxn ang="0">
                <a:pos x="connsiteX20777" y="connsiteY20777"/>
              </a:cxn>
              <a:cxn ang="0">
                <a:pos x="connsiteX20778" y="connsiteY20778"/>
              </a:cxn>
              <a:cxn ang="0">
                <a:pos x="connsiteX20779" y="connsiteY20779"/>
              </a:cxn>
              <a:cxn ang="0">
                <a:pos x="connsiteX20780" y="connsiteY20780"/>
              </a:cxn>
              <a:cxn ang="0">
                <a:pos x="connsiteX20781" y="connsiteY20781"/>
              </a:cxn>
              <a:cxn ang="0">
                <a:pos x="connsiteX20782" y="connsiteY20782"/>
              </a:cxn>
              <a:cxn ang="0">
                <a:pos x="connsiteX20783" y="connsiteY20783"/>
              </a:cxn>
              <a:cxn ang="0">
                <a:pos x="connsiteX20784" y="connsiteY20784"/>
              </a:cxn>
              <a:cxn ang="0">
                <a:pos x="connsiteX20785" y="connsiteY20785"/>
              </a:cxn>
              <a:cxn ang="0">
                <a:pos x="connsiteX20786" y="connsiteY20786"/>
              </a:cxn>
              <a:cxn ang="0">
                <a:pos x="connsiteX20787" y="connsiteY20787"/>
              </a:cxn>
              <a:cxn ang="0">
                <a:pos x="connsiteX20788" y="connsiteY20788"/>
              </a:cxn>
              <a:cxn ang="0">
                <a:pos x="connsiteX20789" y="connsiteY20789"/>
              </a:cxn>
              <a:cxn ang="0">
                <a:pos x="connsiteX20790" y="connsiteY20790"/>
              </a:cxn>
              <a:cxn ang="0">
                <a:pos x="connsiteX20791" y="connsiteY20791"/>
              </a:cxn>
              <a:cxn ang="0">
                <a:pos x="connsiteX20792" y="connsiteY20792"/>
              </a:cxn>
              <a:cxn ang="0">
                <a:pos x="connsiteX20793" y="connsiteY20793"/>
              </a:cxn>
              <a:cxn ang="0">
                <a:pos x="connsiteX20794" y="connsiteY20794"/>
              </a:cxn>
              <a:cxn ang="0">
                <a:pos x="connsiteX20795" y="connsiteY20795"/>
              </a:cxn>
              <a:cxn ang="0">
                <a:pos x="connsiteX20796" y="connsiteY20796"/>
              </a:cxn>
              <a:cxn ang="0">
                <a:pos x="connsiteX20797" y="connsiteY20797"/>
              </a:cxn>
              <a:cxn ang="0">
                <a:pos x="connsiteX20798" y="connsiteY20798"/>
              </a:cxn>
              <a:cxn ang="0">
                <a:pos x="connsiteX20799" y="connsiteY20799"/>
              </a:cxn>
              <a:cxn ang="0">
                <a:pos x="connsiteX20800" y="connsiteY20800"/>
              </a:cxn>
              <a:cxn ang="0">
                <a:pos x="connsiteX20801" y="connsiteY20801"/>
              </a:cxn>
              <a:cxn ang="0">
                <a:pos x="connsiteX20802" y="connsiteY20802"/>
              </a:cxn>
              <a:cxn ang="0">
                <a:pos x="connsiteX20803" y="connsiteY20803"/>
              </a:cxn>
              <a:cxn ang="0">
                <a:pos x="connsiteX20804" y="connsiteY20804"/>
              </a:cxn>
              <a:cxn ang="0">
                <a:pos x="connsiteX20805" y="connsiteY20805"/>
              </a:cxn>
              <a:cxn ang="0">
                <a:pos x="connsiteX20806" y="connsiteY20806"/>
              </a:cxn>
              <a:cxn ang="0">
                <a:pos x="connsiteX20807" y="connsiteY20807"/>
              </a:cxn>
              <a:cxn ang="0">
                <a:pos x="connsiteX20808" y="connsiteY20808"/>
              </a:cxn>
              <a:cxn ang="0">
                <a:pos x="connsiteX20809" y="connsiteY20809"/>
              </a:cxn>
              <a:cxn ang="0">
                <a:pos x="connsiteX20810" y="connsiteY20810"/>
              </a:cxn>
              <a:cxn ang="0">
                <a:pos x="connsiteX20811" y="connsiteY20811"/>
              </a:cxn>
              <a:cxn ang="0">
                <a:pos x="connsiteX20812" y="connsiteY20812"/>
              </a:cxn>
              <a:cxn ang="0">
                <a:pos x="connsiteX20813" y="connsiteY20813"/>
              </a:cxn>
              <a:cxn ang="0">
                <a:pos x="connsiteX20814" y="connsiteY20814"/>
              </a:cxn>
              <a:cxn ang="0">
                <a:pos x="connsiteX20815" y="connsiteY20815"/>
              </a:cxn>
              <a:cxn ang="0">
                <a:pos x="connsiteX20816" y="connsiteY20816"/>
              </a:cxn>
              <a:cxn ang="0">
                <a:pos x="connsiteX20817" y="connsiteY20817"/>
              </a:cxn>
              <a:cxn ang="0">
                <a:pos x="connsiteX20818" y="connsiteY20818"/>
              </a:cxn>
              <a:cxn ang="0">
                <a:pos x="connsiteX20819" y="connsiteY20819"/>
              </a:cxn>
              <a:cxn ang="0">
                <a:pos x="connsiteX20820" y="connsiteY20820"/>
              </a:cxn>
              <a:cxn ang="0">
                <a:pos x="connsiteX20821" y="connsiteY20821"/>
              </a:cxn>
              <a:cxn ang="0">
                <a:pos x="connsiteX20822" y="connsiteY20822"/>
              </a:cxn>
              <a:cxn ang="0">
                <a:pos x="connsiteX20823" y="connsiteY20823"/>
              </a:cxn>
              <a:cxn ang="0">
                <a:pos x="connsiteX20824" y="connsiteY20824"/>
              </a:cxn>
              <a:cxn ang="0">
                <a:pos x="connsiteX20825" y="connsiteY20825"/>
              </a:cxn>
              <a:cxn ang="0">
                <a:pos x="connsiteX20826" y="connsiteY20826"/>
              </a:cxn>
              <a:cxn ang="0">
                <a:pos x="connsiteX20827" y="connsiteY20827"/>
              </a:cxn>
              <a:cxn ang="0">
                <a:pos x="connsiteX20828" y="connsiteY20828"/>
              </a:cxn>
              <a:cxn ang="0">
                <a:pos x="connsiteX20829" y="connsiteY20829"/>
              </a:cxn>
              <a:cxn ang="0">
                <a:pos x="connsiteX20830" y="connsiteY20830"/>
              </a:cxn>
              <a:cxn ang="0">
                <a:pos x="connsiteX20831" y="connsiteY20831"/>
              </a:cxn>
              <a:cxn ang="0">
                <a:pos x="connsiteX20832" y="connsiteY20832"/>
              </a:cxn>
              <a:cxn ang="0">
                <a:pos x="connsiteX20833" y="connsiteY20833"/>
              </a:cxn>
              <a:cxn ang="0">
                <a:pos x="connsiteX20834" y="connsiteY20834"/>
              </a:cxn>
              <a:cxn ang="0">
                <a:pos x="connsiteX20835" y="connsiteY20835"/>
              </a:cxn>
              <a:cxn ang="0">
                <a:pos x="connsiteX20836" y="connsiteY20836"/>
              </a:cxn>
              <a:cxn ang="0">
                <a:pos x="connsiteX20837" y="connsiteY20837"/>
              </a:cxn>
              <a:cxn ang="0">
                <a:pos x="connsiteX20838" y="connsiteY20838"/>
              </a:cxn>
              <a:cxn ang="0">
                <a:pos x="connsiteX20839" y="connsiteY20839"/>
              </a:cxn>
              <a:cxn ang="0">
                <a:pos x="connsiteX20840" y="connsiteY20840"/>
              </a:cxn>
              <a:cxn ang="0">
                <a:pos x="connsiteX20841" y="connsiteY20841"/>
              </a:cxn>
              <a:cxn ang="0">
                <a:pos x="connsiteX20842" y="connsiteY20842"/>
              </a:cxn>
              <a:cxn ang="0">
                <a:pos x="connsiteX20843" y="connsiteY20843"/>
              </a:cxn>
              <a:cxn ang="0">
                <a:pos x="connsiteX20844" y="connsiteY20844"/>
              </a:cxn>
              <a:cxn ang="0">
                <a:pos x="connsiteX20845" y="connsiteY20845"/>
              </a:cxn>
              <a:cxn ang="0">
                <a:pos x="connsiteX20846" y="connsiteY20846"/>
              </a:cxn>
              <a:cxn ang="0">
                <a:pos x="connsiteX20847" y="connsiteY20847"/>
              </a:cxn>
              <a:cxn ang="0">
                <a:pos x="connsiteX20848" y="connsiteY20848"/>
              </a:cxn>
              <a:cxn ang="0">
                <a:pos x="connsiteX20849" y="connsiteY20849"/>
              </a:cxn>
              <a:cxn ang="0">
                <a:pos x="connsiteX20850" y="connsiteY20850"/>
              </a:cxn>
              <a:cxn ang="0">
                <a:pos x="connsiteX20851" y="connsiteY20851"/>
              </a:cxn>
              <a:cxn ang="0">
                <a:pos x="connsiteX20852" y="connsiteY20852"/>
              </a:cxn>
              <a:cxn ang="0">
                <a:pos x="connsiteX20853" y="connsiteY20853"/>
              </a:cxn>
              <a:cxn ang="0">
                <a:pos x="connsiteX20854" y="connsiteY20854"/>
              </a:cxn>
              <a:cxn ang="0">
                <a:pos x="connsiteX20855" y="connsiteY20855"/>
              </a:cxn>
              <a:cxn ang="0">
                <a:pos x="connsiteX20856" y="connsiteY20856"/>
              </a:cxn>
              <a:cxn ang="0">
                <a:pos x="connsiteX20857" y="connsiteY20857"/>
              </a:cxn>
              <a:cxn ang="0">
                <a:pos x="connsiteX20858" y="connsiteY20858"/>
              </a:cxn>
              <a:cxn ang="0">
                <a:pos x="connsiteX20859" y="connsiteY20859"/>
              </a:cxn>
              <a:cxn ang="0">
                <a:pos x="connsiteX20860" y="connsiteY20860"/>
              </a:cxn>
              <a:cxn ang="0">
                <a:pos x="connsiteX20861" y="connsiteY20861"/>
              </a:cxn>
              <a:cxn ang="0">
                <a:pos x="connsiteX20862" y="connsiteY20862"/>
              </a:cxn>
              <a:cxn ang="0">
                <a:pos x="connsiteX20863" y="connsiteY20863"/>
              </a:cxn>
              <a:cxn ang="0">
                <a:pos x="connsiteX20864" y="connsiteY20864"/>
              </a:cxn>
              <a:cxn ang="0">
                <a:pos x="connsiteX20865" y="connsiteY20865"/>
              </a:cxn>
              <a:cxn ang="0">
                <a:pos x="connsiteX20866" y="connsiteY20866"/>
              </a:cxn>
              <a:cxn ang="0">
                <a:pos x="connsiteX20867" y="connsiteY20867"/>
              </a:cxn>
              <a:cxn ang="0">
                <a:pos x="connsiteX20868" y="connsiteY20868"/>
              </a:cxn>
              <a:cxn ang="0">
                <a:pos x="connsiteX20869" y="connsiteY20869"/>
              </a:cxn>
              <a:cxn ang="0">
                <a:pos x="connsiteX20870" y="connsiteY20870"/>
              </a:cxn>
              <a:cxn ang="0">
                <a:pos x="connsiteX20871" y="connsiteY20871"/>
              </a:cxn>
              <a:cxn ang="0">
                <a:pos x="connsiteX20872" y="connsiteY20872"/>
              </a:cxn>
              <a:cxn ang="0">
                <a:pos x="connsiteX20873" y="connsiteY20873"/>
              </a:cxn>
              <a:cxn ang="0">
                <a:pos x="connsiteX20874" y="connsiteY20874"/>
              </a:cxn>
              <a:cxn ang="0">
                <a:pos x="connsiteX20875" y="connsiteY20875"/>
              </a:cxn>
              <a:cxn ang="0">
                <a:pos x="connsiteX20876" y="connsiteY20876"/>
              </a:cxn>
              <a:cxn ang="0">
                <a:pos x="connsiteX20877" y="connsiteY20877"/>
              </a:cxn>
              <a:cxn ang="0">
                <a:pos x="connsiteX20878" y="connsiteY20878"/>
              </a:cxn>
              <a:cxn ang="0">
                <a:pos x="connsiteX20879" y="connsiteY20879"/>
              </a:cxn>
              <a:cxn ang="0">
                <a:pos x="connsiteX20880" y="connsiteY20880"/>
              </a:cxn>
              <a:cxn ang="0">
                <a:pos x="connsiteX20881" y="connsiteY20881"/>
              </a:cxn>
              <a:cxn ang="0">
                <a:pos x="connsiteX20882" y="connsiteY20882"/>
              </a:cxn>
              <a:cxn ang="0">
                <a:pos x="connsiteX20883" y="connsiteY20883"/>
              </a:cxn>
              <a:cxn ang="0">
                <a:pos x="connsiteX20884" y="connsiteY20884"/>
              </a:cxn>
              <a:cxn ang="0">
                <a:pos x="connsiteX20885" y="connsiteY20885"/>
              </a:cxn>
              <a:cxn ang="0">
                <a:pos x="connsiteX20886" y="connsiteY20886"/>
              </a:cxn>
              <a:cxn ang="0">
                <a:pos x="connsiteX20887" y="connsiteY20887"/>
              </a:cxn>
              <a:cxn ang="0">
                <a:pos x="connsiteX20888" y="connsiteY20888"/>
              </a:cxn>
              <a:cxn ang="0">
                <a:pos x="connsiteX20889" y="connsiteY20889"/>
              </a:cxn>
              <a:cxn ang="0">
                <a:pos x="connsiteX20890" y="connsiteY20890"/>
              </a:cxn>
              <a:cxn ang="0">
                <a:pos x="connsiteX20891" y="connsiteY20891"/>
              </a:cxn>
              <a:cxn ang="0">
                <a:pos x="connsiteX20892" y="connsiteY20892"/>
              </a:cxn>
              <a:cxn ang="0">
                <a:pos x="connsiteX20893" y="connsiteY20893"/>
              </a:cxn>
              <a:cxn ang="0">
                <a:pos x="connsiteX20894" y="connsiteY20894"/>
              </a:cxn>
              <a:cxn ang="0">
                <a:pos x="connsiteX20895" y="connsiteY20895"/>
              </a:cxn>
              <a:cxn ang="0">
                <a:pos x="connsiteX20896" y="connsiteY20896"/>
              </a:cxn>
              <a:cxn ang="0">
                <a:pos x="connsiteX20897" y="connsiteY20897"/>
              </a:cxn>
              <a:cxn ang="0">
                <a:pos x="connsiteX20898" y="connsiteY20898"/>
              </a:cxn>
              <a:cxn ang="0">
                <a:pos x="connsiteX20899" y="connsiteY20899"/>
              </a:cxn>
              <a:cxn ang="0">
                <a:pos x="connsiteX20900" y="connsiteY20900"/>
              </a:cxn>
              <a:cxn ang="0">
                <a:pos x="connsiteX20901" y="connsiteY20901"/>
              </a:cxn>
              <a:cxn ang="0">
                <a:pos x="connsiteX20902" y="connsiteY20902"/>
              </a:cxn>
              <a:cxn ang="0">
                <a:pos x="connsiteX20903" y="connsiteY20903"/>
              </a:cxn>
              <a:cxn ang="0">
                <a:pos x="connsiteX20904" y="connsiteY20904"/>
              </a:cxn>
              <a:cxn ang="0">
                <a:pos x="connsiteX20905" y="connsiteY20905"/>
              </a:cxn>
              <a:cxn ang="0">
                <a:pos x="connsiteX20906" y="connsiteY20906"/>
              </a:cxn>
              <a:cxn ang="0">
                <a:pos x="connsiteX20907" y="connsiteY20907"/>
              </a:cxn>
              <a:cxn ang="0">
                <a:pos x="connsiteX20908" y="connsiteY20908"/>
              </a:cxn>
              <a:cxn ang="0">
                <a:pos x="connsiteX20909" y="connsiteY20909"/>
              </a:cxn>
              <a:cxn ang="0">
                <a:pos x="connsiteX20910" y="connsiteY20910"/>
              </a:cxn>
              <a:cxn ang="0">
                <a:pos x="connsiteX20911" y="connsiteY20911"/>
              </a:cxn>
              <a:cxn ang="0">
                <a:pos x="connsiteX20912" y="connsiteY20912"/>
              </a:cxn>
              <a:cxn ang="0">
                <a:pos x="connsiteX20913" y="connsiteY20913"/>
              </a:cxn>
              <a:cxn ang="0">
                <a:pos x="connsiteX20914" y="connsiteY20914"/>
              </a:cxn>
              <a:cxn ang="0">
                <a:pos x="connsiteX20915" y="connsiteY20915"/>
              </a:cxn>
              <a:cxn ang="0">
                <a:pos x="connsiteX20916" y="connsiteY20916"/>
              </a:cxn>
              <a:cxn ang="0">
                <a:pos x="connsiteX20917" y="connsiteY20917"/>
              </a:cxn>
              <a:cxn ang="0">
                <a:pos x="connsiteX20918" y="connsiteY20918"/>
              </a:cxn>
              <a:cxn ang="0">
                <a:pos x="connsiteX20919" y="connsiteY20919"/>
              </a:cxn>
              <a:cxn ang="0">
                <a:pos x="connsiteX20920" y="connsiteY20920"/>
              </a:cxn>
              <a:cxn ang="0">
                <a:pos x="connsiteX20921" y="connsiteY20921"/>
              </a:cxn>
              <a:cxn ang="0">
                <a:pos x="connsiteX20922" y="connsiteY20922"/>
              </a:cxn>
              <a:cxn ang="0">
                <a:pos x="connsiteX20923" y="connsiteY20923"/>
              </a:cxn>
              <a:cxn ang="0">
                <a:pos x="connsiteX20924" y="connsiteY20924"/>
              </a:cxn>
              <a:cxn ang="0">
                <a:pos x="connsiteX20925" y="connsiteY20925"/>
              </a:cxn>
              <a:cxn ang="0">
                <a:pos x="connsiteX20926" y="connsiteY20926"/>
              </a:cxn>
              <a:cxn ang="0">
                <a:pos x="connsiteX20927" y="connsiteY20927"/>
              </a:cxn>
              <a:cxn ang="0">
                <a:pos x="connsiteX20928" y="connsiteY20928"/>
              </a:cxn>
              <a:cxn ang="0">
                <a:pos x="connsiteX20929" y="connsiteY20929"/>
              </a:cxn>
              <a:cxn ang="0">
                <a:pos x="connsiteX20930" y="connsiteY20930"/>
              </a:cxn>
              <a:cxn ang="0">
                <a:pos x="connsiteX20931" y="connsiteY20931"/>
              </a:cxn>
              <a:cxn ang="0">
                <a:pos x="connsiteX20932" y="connsiteY20932"/>
              </a:cxn>
              <a:cxn ang="0">
                <a:pos x="connsiteX20933" y="connsiteY20933"/>
              </a:cxn>
              <a:cxn ang="0">
                <a:pos x="connsiteX20934" y="connsiteY20934"/>
              </a:cxn>
              <a:cxn ang="0">
                <a:pos x="connsiteX20935" y="connsiteY20935"/>
              </a:cxn>
              <a:cxn ang="0">
                <a:pos x="connsiteX20936" y="connsiteY20936"/>
              </a:cxn>
              <a:cxn ang="0">
                <a:pos x="connsiteX20937" y="connsiteY20937"/>
              </a:cxn>
              <a:cxn ang="0">
                <a:pos x="connsiteX20938" y="connsiteY20938"/>
              </a:cxn>
              <a:cxn ang="0">
                <a:pos x="connsiteX20939" y="connsiteY20939"/>
              </a:cxn>
              <a:cxn ang="0">
                <a:pos x="connsiteX20940" y="connsiteY20940"/>
              </a:cxn>
              <a:cxn ang="0">
                <a:pos x="connsiteX20941" y="connsiteY20941"/>
              </a:cxn>
              <a:cxn ang="0">
                <a:pos x="connsiteX20942" y="connsiteY20942"/>
              </a:cxn>
              <a:cxn ang="0">
                <a:pos x="connsiteX20943" y="connsiteY20943"/>
              </a:cxn>
              <a:cxn ang="0">
                <a:pos x="connsiteX20944" y="connsiteY20944"/>
              </a:cxn>
              <a:cxn ang="0">
                <a:pos x="connsiteX20945" y="connsiteY20945"/>
              </a:cxn>
              <a:cxn ang="0">
                <a:pos x="connsiteX20946" y="connsiteY20946"/>
              </a:cxn>
              <a:cxn ang="0">
                <a:pos x="connsiteX20947" y="connsiteY20947"/>
              </a:cxn>
              <a:cxn ang="0">
                <a:pos x="connsiteX20948" y="connsiteY20948"/>
              </a:cxn>
              <a:cxn ang="0">
                <a:pos x="connsiteX20949" y="connsiteY20949"/>
              </a:cxn>
              <a:cxn ang="0">
                <a:pos x="connsiteX20950" y="connsiteY20950"/>
              </a:cxn>
              <a:cxn ang="0">
                <a:pos x="connsiteX20951" y="connsiteY20951"/>
              </a:cxn>
              <a:cxn ang="0">
                <a:pos x="connsiteX20952" y="connsiteY20952"/>
              </a:cxn>
              <a:cxn ang="0">
                <a:pos x="connsiteX20953" y="connsiteY20953"/>
              </a:cxn>
              <a:cxn ang="0">
                <a:pos x="connsiteX20954" y="connsiteY20954"/>
              </a:cxn>
              <a:cxn ang="0">
                <a:pos x="connsiteX20955" y="connsiteY20955"/>
              </a:cxn>
              <a:cxn ang="0">
                <a:pos x="connsiteX20956" y="connsiteY20956"/>
              </a:cxn>
              <a:cxn ang="0">
                <a:pos x="connsiteX20957" y="connsiteY20957"/>
              </a:cxn>
              <a:cxn ang="0">
                <a:pos x="connsiteX20958" y="connsiteY20958"/>
              </a:cxn>
              <a:cxn ang="0">
                <a:pos x="connsiteX20959" y="connsiteY20959"/>
              </a:cxn>
              <a:cxn ang="0">
                <a:pos x="connsiteX20960" y="connsiteY20960"/>
              </a:cxn>
              <a:cxn ang="0">
                <a:pos x="connsiteX20961" y="connsiteY20961"/>
              </a:cxn>
              <a:cxn ang="0">
                <a:pos x="connsiteX20962" y="connsiteY20962"/>
              </a:cxn>
              <a:cxn ang="0">
                <a:pos x="connsiteX20963" y="connsiteY20963"/>
              </a:cxn>
              <a:cxn ang="0">
                <a:pos x="connsiteX20964" y="connsiteY20964"/>
              </a:cxn>
              <a:cxn ang="0">
                <a:pos x="connsiteX20965" y="connsiteY20965"/>
              </a:cxn>
              <a:cxn ang="0">
                <a:pos x="connsiteX20966" y="connsiteY20966"/>
              </a:cxn>
              <a:cxn ang="0">
                <a:pos x="connsiteX20967" y="connsiteY20967"/>
              </a:cxn>
              <a:cxn ang="0">
                <a:pos x="connsiteX20968" y="connsiteY20968"/>
              </a:cxn>
              <a:cxn ang="0">
                <a:pos x="connsiteX20969" y="connsiteY20969"/>
              </a:cxn>
              <a:cxn ang="0">
                <a:pos x="connsiteX20970" y="connsiteY20970"/>
              </a:cxn>
              <a:cxn ang="0">
                <a:pos x="connsiteX20971" y="connsiteY20971"/>
              </a:cxn>
              <a:cxn ang="0">
                <a:pos x="connsiteX20972" y="connsiteY20972"/>
              </a:cxn>
              <a:cxn ang="0">
                <a:pos x="connsiteX20973" y="connsiteY20973"/>
              </a:cxn>
              <a:cxn ang="0">
                <a:pos x="connsiteX20974" y="connsiteY20974"/>
              </a:cxn>
              <a:cxn ang="0">
                <a:pos x="connsiteX20975" y="connsiteY20975"/>
              </a:cxn>
              <a:cxn ang="0">
                <a:pos x="connsiteX20976" y="connsiteY20976"/>
              </a:cxn>
              <a:cxn ang="0">
                <a:pos x="connsiteX20977" y="connsiteY20977"/>
              </a:cxn>
              <a:cxn ang="0">
                <a:pos x="connsiteX20978" y="connsiteY20978"/>
              </a:cxn>
              <a:cxn ang="0">
                <a:pos x="connsiteX20979" y="connsiteY20979"/>
              </a:cxn>
              <a:cxn ang="0">
                <a:pos x="connsiteX20980" y="connsiteY20980"/>
              </a:cxn>
              <a:cxn ang="0">
                <a:pos x="connsiteX20981" y="connsiteY20981"/>
              </a:cxn>
              <a:cxn ang="0">
                <a:pos x="connsiteX20982" y="connsiteY20982"/>
              </a:cxn>
              <a:cxn ang="0">
                <a:pos x="connsiteX20983" y="connsiteY20983"/>
              </a:cxn>
              <a:cxn ang="0">
                <a:pos x="connsiteX20984" y="connsiteY20984"/>
              </a:cxn>
              <a:cxn ang="0">
                <a:pos x="connsiteX20985" y="connsiteY20985"/>
              </a:cxn>
              <a:cxn ang="0">
                <a:pos x="connsiteX20986" y="connsiteY20986"/>
              </a:cxn>
              <a:cxn ang="0">
                <a:pos x="connsiteX20987" y="connsiteY20987"/>
              </a:cxn>
              <a:cxn ang="0">
                <a:pos x="connsiteX20988" y="connsiteY20988"/>
              </a:cxn>
              <a:cxn ang="0">
                <a:pos x="connsiteX20989" y="connsiteY20989"/>
              </a:cxn>
              <a:cxn ang="0">
                <a:pos x="connsiteX20990" y="connsiteY20990"/>
              </a:cxn>
              <a:cxn ang="0">
                <a:pos x="connsiteX20991" y="connsiteY20991"/>
              </a:cxn>
              <a:cxn ang="0">
                <a:pos x="connsiteX20992" y="connsiteY20992"/>
              </a:cxn>
              <a:cxn ang="0">
                <a:pos x="connsiteX20993" y="connsiteY20993"/>
              </a:cxn>
              <a:cxn ang="0">
                <a:pos x="connsiteX20994" y="connsiteY20994"/>
              </a:cxn>
              <a:cxn ang="0">
                <a:pos x="connsiteX20995" y="connsiteY20995"/>
              </a:cxn>
              <a:cxn ang="0">
                <a:pos x="connsiteX20996" y="connsiteY20996"/>
              </a:cxn>
              <a:cxn ang="0">
                <a:pos x="connsiteX20997" y="connsiteY20997"/>
              </a:cxn>
              <a:cxn ang="0">
                <a:pos x="connsiteX20998" y="connsiteY20998"/>
              </a:cxn>
              <a:cxn ang="0">
                <a:pos x="connsiteX20999" y="connsiteY20999"/>
              </a:cxn>
              <a:cxn ang="0">
                <a:pos x="connsiteX21000" y="connsiteY21000"/>
              </a:cxn>
              <a:cxn ang="0">
                <a:pos x="connsiteX21001" y="connsiteY21001"/>
              </a:cxn>
              <a:cxn ang="0">
                <a:pos x="connsiteX21002" y="connsiteY21002"/>
              </a:cxn>
              <a:cxn ang="0">
                <a:pos x="connsiteX21003" y="connsiteY21003"/>
              </a:cxn>
              <a:cxn ang="0">
                <a:pos x="connsiteX21004" y="connsiteY21004"/>
              </a:cxn>
              <a:cxn ang="0">
                <a:pos x="connsiteX21005" y="connsiteY21005"/>
              </a:cxn>
              <a:cxn ang="0">
                <a:pos x="connsiteX21006" y="connsiteY21006"/>
              </a:cxn>
              <a:cxn ang="0">
                <a:pos x="connsiteX21007" y="connsiteY21007"/>
              </a:cxn>
              <a:cxn ang="0">
                <a:pos x="connsiteX21008" y="connsiteY21008"/>
              </a:cxn>
              <a:cxn ang="0">
                <a:pos x="connsiteX21009" y="connsiteY21009"/>
              </a:cxn>
              <a:cxn ang="0">
                <a:pos x="connsiteX21010" y="connsiteY21010"/>
              </a:cxn>
              <a:cxn ang="0">
                <a:pos x="connsiteX21011" y="connsiteY21011"/>
              </a:cxn>
              <a:cxn ang="0">
                <a:pos x="connsiteX21012" y="connsiteY21012"/>
              </a:cxn>
              <a:cxn ang="0">
                <a:pos x="connsiteX21013" y="connsiteY21013"/>
              </a:cxn>
              <a:cxn ang="0">
                <a:pos x="connsiteX21014" y="connsiteY21014"/>
              </a:cxn>
              <a:cxn ang="0">
                <a:pos x="connsiteX21015" y="connsiteY21015"/>
              </a:cxn>
              <a:cxn ang="0">
                <a:pos x="connsiteX21016" y="connsiteY21016"/>
              </a:cxn>
              <a:cxn ang="0">
                <a:pos x="connsiteX21017" y="connsiteY21017"/>
              </a:cxn>
              <a:cxn ang="0">
                <a:pos x="connsiteX21018" y="connsiteY21018"/>
              </a:cxn>
              <a:cxn ang="0">
                <a:pos x="connsiteX21019" y="connsiteY21019"/>
              </a:cxn>
              <a:cxn ang="0">
                <a:pos x="connsiteX21020" y="connsiteY21020"/>
              </a:cxn>
              <a:cxn ang="0">
                <a:pos x="connsiteX21021" y="connsiteY21021"/>
              </a:cxn>
              <a:cxn ang="0">
                <a:pos x="connsiteX21022" y="connsiteY21022"/>
              </a:cxn>
              <a:cxn ang="0">
                <a:pos x="connsiteX21023" y="connsiteY21023"/>
              </a:cxn>
              <a:cxn ang="0">
                <a:pos x="connsiteX21024" y="connsiteY21024"/>
              </a:cxn>
              <a:cxn ang="0">
                <a:pos x="connsiteX21025" y="connsiteY21025"/>
              </a:cxn>
              <a:cxn ang="0">
                <a:pos x="connsiteX21026" y="connsiteY21026"/>
              </a:cxn>
              <a:cxn ang="0">
                <a:pos x="connsiteX21027" y="connsiteY21027"/>
              </a:cxn>
              <a:cxn ang="0">
                <a:pos x="connsiteX21028" y="connsiteY21028"/>
              </a:cxn>
              <a:cxn ang="0">
                <a:pos x="connsiteX21029" y="connsiteY21029"/>
              </a:cxn>
              <a:cxn ang="0">
                <a:pos x="connsiteX21030" y="connsiteY21030"/>
              </a:cxn>
              <a:cxn ang="0">
                <a:pos x="connsiteX21031" y="connsiteY21031"/>
              </a:cxn>
              <a:cxn ang="0">
                <a:pos x="connsiteX21032" y="connsiteY21032"/>
              </a:cxn>
              <a:cxn ang="0">
                <a:pos x="connsiteX21033" y="connsiteY21033"/>
              </a:cxn>
              <a:cxn ang="0">
                <a:pos x="connsiteX21034" y="connsiteY21034"/>
              </a:cxn>
              <a:cxn ang="0">
                <a:pos x="connsiteX21035" y="connsiteY21035"/>
              </a:cxn>
              <a:cxn ang="0">
                <a:pos x="connsiteX21036" y="connsiteY21036"/>
              </a:cxn>
              <a:cxn ang="0">
                <a:pos x="connsiteX21037" y="connsiteY21037"/>
              </a:cxn>
              <a:cxn ang="0">
                <a:pos x="connsiteX21038" y="connsiteY21038"/>
              </a:cxn>
              <a:cxn ang="0">
                <a:pos x="connsiteX21039" y="connsiteY21039"/>
              </a:cxn>
              <a:cxn ang="0">
                <a:pos x="connsiteX21040" y="connsiteY21040"/>
              </a:cxn>
              <a:cxn ang="0">
                <a:pos x="connsiteX21041" y="connsiteY21041"/>
              </a:cxn>
              <a:cxn ang="0">
                <a:pos x="connsiteX21042" y="connsiteY21042"/>
              </a:cxn>
              <a:cxn ang="0">
                <a:pos x="connsiteX21043" y="connsiteY21043"/>
              </a:cxn>
              <a:cxn ang="0">
                <a:pos x="connsiteX21044" y="connsiteY21044"/>
              </a:cxn>
              <a:cxn ang="0">
                <a:pos x="connsiteX21045" y="connsiteY21045"/>
              </a:cxn>
              <a:cxn ang="0">
                <a:pos x="connsiteX21046" y="connsiteY21046"/>
              </a:cxn>
              <a:cxn ang="0">
                <a:pos x="connsiteX21047" y="connsiteY21047"/>
              </a:cxn>
              <a:cxn ang="0">
                <a:pos x="connsiteX21048" y="connsiteY21048"/>
              </a:cxn>
              <a:cxn ang="0">
                <a:pos x="connsiteX21049" y="connsiteY21049"/>
              </a:cxn>
              <a:cxn ang="0">
                <a:pos x="connsiteX21050" y="connsiteY21050"/>
              </a:cxn>
              <a:cxn ang="0">
                <a:pos x="connsiteX21051" y="connsiteY21051"/>
              </a:cxn>
              <a:cxn ang="0">
                <a:pos x="connsiteX21052" y="connsiteY21052"/>
              </a:cxn>
              <a:cxn ang="0">
                <a:pos x="connsiteX21053" y="connsiteY21053"/>
              </a:cxn>
              <a:cxn ang="0">
                <a:pos x="connsiteX21054" y="connsiteY21054"/>
              </a:cxn>
              <a:cxn ang="0">
                <a:pos x="connsiteX21055" y="connsiteY21055"/>
              </a:cxn>
              <a:cxn ang="0">
                <a:pos x="connsiteX21056" y="connsiteY21056"/>
              </a:cxn>
              <a:cxn ang="0">
                <a:pos x="connsiteX21057" y="connsiteY21057"/>
              </a:cxn>
              <a:cxn ang="0">
                <a:pos x="connsiteX21058" y="connsiteY21058"/>
              </a:cxn>
              <a:cxn ang="0">
                <a:pos x="connsiteX21059" y="connsiteY21059"/>
              </a:cxn>
              <a:cxn ang="0">
                <a:pos x="connsiteX21060" y="connsiteY21060"/>
              </a:cxn>
              <a:cxn ang="0">
                <a:pos x="connsiteX21061" y="connsiteY21061"/>
              </a:cxn>
              <a:cxn ang="0">
                <a:pos x="connsiteX21062" y="connsiteY21062"/>
              </a:cxn>
              <a:cxn ang="0">
                <a:pos x="connsiteX21063" y="connsiteY21063"/>
              </a:cxn>
              <a:cxn ang="0">
                <a:pos x="connsiteX21064" y="connsiteY21064"/>
              </a:cxn>
              <a:cxn ang="0">
                <a:pos x="connsiteX21065" y="connsiteY21065"/>
              </a:cxn>
              <a:cxn ang="0">
                <a:pos x="connsiteX21066" y="connsiteY21066"/>
              </a:cxn>
              <a:cxn ang="0">
                <a:pos x="connsiteX21067" y="connsiteY21067"/>
              </a:cxn>
              <a:cxn ang="0">
                <a:pos x="connsiteX21068" y="connsiteY21068"/>
              </a:cxn>
              <a:cxn ang="0">
                <a:pos x="connsiteX21069" y="connsiteY21069"/>
              </a:cxn>
              <a:cxn ang="0">
                <a:pos x="connsiteX21070" y="connsiteY21070"/>
              </a:cxn>
              <a:cxn ang="0">
                <a:pos x="connsiteX21071" y="connsiteY21071"/>
              </a:cxn>
              <a:cxn ang="0">
                <a:pos x="connsiteX21072" y="connsiteY21072"/>
              </a:cxn>
              <a:cxn ang="0">
                <a:pos x="connsiteX21073" y="connsiteY21073"/>
              </a:cxn>
              <a:cxn ang="0">
                <a:pos x="connsiteX21074" y="connsiteY21074"/>
              </a:cxn>
              <a:cxn ang="0">
                <a:pos x="connsiteX21075" y="connsiteY21075"/>
              </a:cxn>
              <a:cxn ang="0">
                <a:pos x="connsiteX21076" y="connsiteY21076"/>
              </a:cxn>
              <a:cxn ang="0">
                <a:pos x="connsiteX21077" y="connsiteY21077"/>
              </a:cxn>
              <a:cxn ang="0">
                <a:pos x="connsiteX21078" y="connsiteY21078"/>
              </a:cxn>
              <a:cxn ang="0">
                <a:pos x="connsiteX21079" y="connsiteY21079"/>
              </a:cxn>
              <a:cxn ang="0">
                <a:pos x="connsiteX21080" y="connsiteY21080"/>
              </a:cxn>
              <a:cxn ang="0">
                <a:pos x="connsiteX21081" y="connsiteY21081"/>
              </a:cxn>
              <a:cxn ang="0">
                <a:pos x="connsiteX21082" y="connsiteY21082"/>
              </a:cxn>
              <a:cxn ang="0">
                <a:pos x="connsiteX21083" y="connsiteY21083"/>
              </a:cxn>
              <a:cxn ang="0">
                <a:pos x="connsiteX21084" y="connsiteY21084"/>
              </a:cxn>
              <a:cxn ang="0">
                <a:pos x="connsiteX21085" y="connsiteY21085"/>
              </a:cxn>
              <a:cxn ang="0">
                <a:pos x="connsiteX21086" y="connsiteY21086"/>
              </a:cxn>
              <a:cxn ang="0">
                <a:pos x="connsiteX21087" y="connsiteY21087"/>
              </a:cxn>
              <a:cxn ang="0">
                <a:pos x="connsiteX21088" y="connsiteY21088"/>
              </a:cxn>
              <a:cxn ang="0">
                <a:pos x="connsiteX21089" y="connsiteY21089"/>
              </a:cxn>
              <a:cxn ang="0">
                <a:pos x="connsiteX21090" y="connsiteY21090"/>
              </a:cxn>
              <a:cxn ang="0">
                <a:pos x="connsiteX21091" y="connsiteY21091"/>
              </a:cxn>
              <a:cxn ang="0">
                <a:pos x="connsiteX21092" y="connsiteY21092"/>
              </a:cxn>
              <a:cxn ang="0">
                <a:pos x="connsiteX21093" y="connsiteY21093"/>
              </a:cxn>
              <a:cxn ang="0">
                <a:pos x="connsiteX21094" y="connsiteY21094"/>
              </a:cxn>
              <a:cxn ang="0">
                <a:pos x="connsiteX21095" y="connsiteY21095"/>
              </a:cxn>
              <a:cxn ang="0">
                <a:pos x="connsiteX21096" y="connsiteY21096"/>
              </a:cxn>
              <a:cxn ang="0">
                <a:pos x="connsiteX21097" y="connsiteY21097"/>
              </a:cxn>
              <a:cxn ang="0">
                <a:pos x="connsiteX21098" y="connsiteY21098"/>
              </a:cxn>
              <a:cxn ang="0">
                <a:pos x="connsiteX21099" y="connsiteY21099"/>
              </a:cxn>
              <a:cxn ang="0">
                <a:pos x="connsiteX21100" y="connsiteY21100"/>
              </a:cxn>
              <a:cxn ang="0">
                <a:pos x="connsiteX21101" y="connsiteY21101"/>
              </a:cxn>
              <a:cxn ang="0">
                <a:pos x="connsiteX21102" y="connsiteY21102"/>
              </a:cxn>
              <a:cxn ang="0">
                <a:pos x="connsiteX21103" y="connsiteY21103"/>
              </a:cxn>
              <a:cxn ang="0">
                <a:pos x="connsiteX21104" y="connsiteY21104"/>
              </a:cxn>
              <a:cxn ang="0">
                <a:pos x="connsiteX21105" y="connsiteY21105"/>
              </a:cxn>
              <a:cxn ang="0">
                <a:pos x="connsiteX21106" y="connsiteY21106"/>
              </a:cxn>
              <a:cxn ang="0">
                <a:pos x="connsiteX21107" y="connsiteY21107"/>
              </a:cxn>
              <a:cxn ang="0">
                <a:pos x="connsiteX21108" y="connsiteY21108"/>
              </a:cxn>
              <a:cxn ang="0">
                <a:pos x="connsiteX21109" y="connsiteY21109"/>
              </a:cxn>
              <a:cxn ang="0">
                <a:pos x="connsiteX21110" y="connsiteY21110"/>
              </a:cxn>
              <a:cxn ang="0">
                <a:pos x="connsiteX21111" y="connsiteY21111"/>
              </a:cxn>
              <a:cxn ang="0">
                <a:pos x="connsiteX21112" y="connsiteY21112"/>
              </a:cxn>
              <a:cxn ang="0">
                <a:pos x="connsiteX21113" y="connsiteY21113"/>
              </a:cxn>
              <a:cxn ang="0">
                <a:pos x="connsiteX21114" y="connsiteY21114"/>
              </a:cxn>
              <a:cxn ang="0">
                <a:pos x="connsiteX21115" y="connsiteY21115"/>
              </a:cxn>
              <a:cxn ang="0">
                <a:pos x="connsiteX21116" y="connsiteY21116"/>
              </a:cxn>
              <a:cxn ang="0">
                <a:pos x="connsiteX21117" y="connsiteY21117"/>
              </a:cxn>
              <a:cxn ang="0">
                <a:pos x="connsiteX21118" y="connsiteY21118"/>
              </a:cxn>
              <a:cxn ang="0">
                <a:pos x="connsiteX21119" y="connsiteY21119"/>
              </a:cxn>
              <a:cxn ang="0">
                <a:pos x="connsiteX21120" y="connsiteY21120"/>
              </a:cxn>
              <a:cxn ang="0">
                <a:pos x="connsiteX21121" y="connsiteY21121"/>
              </a:cxn>
              <a:cxn ang="0">
                <a:pos x="connsiteX21122" y="connsiteY21122"/>
              </a:cxn>
              <a:cxn ang="0">
                <a:pos x="connsiteX21123" y="connsiteY21123"/>
              </a:cxn>
              <a:cxn ang="0">
                <a:pos x="connsiteX21124" y="connsiteY21124"/>
              </a:cxn>
              <a:cxn ang="0">
                <a:pos x="connsiteX21125" y="connsiteY21125"/>
              </a:cxn>
              <a:cxn ang="0">
                <a:pos x="connsiteX21126" y="connsiteY21126"/>
              </a:cxn>
              <a:cxn ang="0">
                <a:pos x="connsiteX21127" y="connsiteY21127"/>
              </a:cxn>
              <a:cxn ang="0">
                <a:pos x="connsiteX21128" y="connsiteY21128"/>
              </a:cxn>
              <a:cxn ang="0">
                <a:pos x="connsiteX21129" y="connsiteY21129"/>
              </a:cxn>
              <a:cxn ang="0">
                <a:pos x="connsiteX21130" y="connsiteY21130"/>
              </a:cxn>
              <a:cxn ang="0">
                <a:pos x="connsiteX21131" y="connsiteY21131"/>
              </a:cxn>
              <a:cxn ang="0">
                <a:pos x="connsiteX21132" y="connsiteY21132"/>
              </a:cxn>
              <a:cxn ang="0">
                <a:pos x="connsiteX21133" y="connsiteY21133"/>
              </a:cxn>
              <a:cxn ang="0">
                <a:pos x="connsiteX21134" y="connsiteY21134"/>
              </a:cxn>
              <a:cxn ang="0">
                <a:pos x="connsiteX21135" y="connsiteY21135"/>
              </a:cxn>
              <a:cxn ang="0">
                <a:pos x="connsiteX21136" y="connsiteY21136"/>
              </a:cxn>
              <a:cxn ang="0">
                <a:pos x="connsiteX21137" y="connsiteY21137"/>
              </a:cxn>
              <a:cxn ang="0">
                <a:pos x="connsiteX21138" y="connsiteY21138"/>
              </a:cxn>
              <a:cxn ang="0">
                <a:pos x="connsiteX21139" y="connsiteY21139"/>
              </a:cxn>
              <a:cxn ang="0">
                <a:pos x="connsiteX21140" y="connsiteY21140"/>
              </a:cxn>
              <a:cxn ang="0">
                <a:pos x="connsiteX21141" y="connsiteY21141"/>
              </a:cxn>
              <a:cxn ang="0">
                <a:pos x="connsiteX21142" y="connsiteY21142"/>
              </a:cxn>
              <a:cxn ang="0">
                <a:pos x="connsiteX21143" y="connsiteY21143"/>
              </a:cxn>
              <a:cxn ang="0">
                <a:pos x="connsiteX21144" y="connsiteY21144"/>
              </a:cxn>
              <a:cxn ang="0">
                <a:pos x="connsiteX21145" y="connsiteY21145"/>
              </a:cxn>
              <a:cxn ang="0">
                <a:pos x="connsiteX21146" y="connsiteY21146"/>
              </a:cxn>
              <a:cxn ang="0">
                <a:pos x="connsiteX21147" y="connsiteY21147"/>
              </a:cxn>
              <a:cxn ang="0">
                <a:pos x="connsiteX21148" y="connsiteY21148"/>
              </a:cxn>
              <a:cxn ang="0">
                <a:pos x="connsiteX21149" y="connsiteY21149"/>
              </a:cxn>
              <a:cxn ang="0">
                <a:pos x="connsiteX21150" y="connsiteY21150"/>
              </a:cxn>
              <a:cxn ang="0">
                <a:pos x="connsiteX21151" y="connsiteY21151"/>
              </a:cxn>
              <a:cxn ang="0">
                <a:pos x="connsiteX21152" y="connsiteY21152"/>
              </a:cxn>
              <a:cxn ang="0">
                <a:pos x="connsiteX21153" y="connsiteY21153"/>
              </a:cxn>
              <a:cxn ang="0">
                <a:pos x="connsiteX21154" y="connsiteY21154"/>
              </a:cxn>
              <a:cxn ang="0">
                <a:pos x="connsiteX21155" y="connsiteY21155"/>
              </a:cxn>
              <a:cxn ang="0">
                <a:pos x="connsiteX21156" y="connsiteY21156"/>
              </a:cxn>
              <a:cxn ang="0">
                <a:pos x="connsiteX21157" y="connsiteY21157"/>
              </a:cxn>
              <a:cxn ang="0">
                <a:pos x="connsiteX21158" y="connsiteY21158"/>
              </a:cxn>
              <a:cxn ang="0">
                <a:pos x="connsiteX21159" y="connsiteY21159"/>
              </a:cxn>
              <a:cxn ang="0">
                <a:pos x="connsiteX21160" y="connsiteY21160"/>
              </a:cxn>
              <a:cxn ang="0">
                <a:pos x="connsiteX21161" y="connsiteY21161"/>
              </a:cxn>
              <a:cxn ang="0">
                <a:pos x="connsiteX21162" y="connsiteY21162"/>
              </a:cxn>
              <a:cxn ang="0">
                <a:pos x="connsiteX21163" y="connsiteY21163"/>
              </a:cxn>
              <a:cxn ang="0">
                <a:pos x="connsiteX21164" y="connsiteY21164"/>
              </a:cxn>
              <a:cxn ang="0">
                <a:pos x="connsiteX21165" y="connsiteY21165"/>
              </a:cxn>
              <a:cxn ang="0">
                <a:pos x="connsiteX21166" y="connsiteY21166"/>
              </a:cxn>
              <a:cxn ang="0">
                <a:pos x="connsiteX21167" y="connsiteY21167"/>
              </a:cxn>
              <a:cxn ang="0">
                <a:pos x="connsiteX21168" y="connsiteY21168"/>
              </a:cxn>
              <a:cxn ang="0">
                <a:pos x="connsiteX21169" y="connsiteY21169"/>
              </a:cxn>
              <a:cxn ang="0">
                <a:pos x="connsiteX21170" y="connsiteY21170"/>
              </a:cxn>
              <a:cxn ang="0">
                <a:pos x="connsiteX21171" y="connsiteY21171"/>
              </a:cxn>
              <a:cxn ang="0">
                <a:pos x="connsiteX21172" y="connsiteY21172"/>
              </a:cxn>
              <a:cxn ang="0">
                <a:pos x="connsiteX21173" y="connsiteY21173"/>
              </a:cxn>
              <a:cxn ang="0">
                <a:pos x="connsiteX21174" y="connsiteY21174"/>
              </a:cxn>
              <a:cxn ang="0">
                <a:pos x="connsiteX21175" y="connsiteY21175"/>
              </a:cxn>
              <a:cxn ang="0">
                <a:pos x="connsiteX21176" y="connsiteY21176"/>
              </a:cxn>
              <a:cxn ang="0">
                <a:pos x="connsiteX21177" y="connsiteY21177"/>
              </a:cxn>
              <a:cxn ang="0">
                <a:pos x="connsiteX21178" y="connsiteY21178"/>
              </a:cxn>
              <a:cxn ang="0">
                <a:pos x="connsiteX21179" y="connsiteY21179"/>
              </a:cxn>
              <a:cxn ang="0">
                <a:pos x="connsiteX21180" y="connsiteY21180"/>
              </a:cxn>
              <a:cxn ang="0">
                <a:pos x="connsiteX21181" y="connsiteY21181"/>
              </a:cxn>
              <a:cxn ang="0">
                <a:pos x="connsiteX21182" y="connsiteY21182"/>
              </a:cxn>
              <a:cxn ang="0">
                <a:pos x="connsiteX21183" y="connsiteY21183"/>
              </a:cxn>
              <a:cxn ang="0">
                <a:pos x="connsiteX21184" y="connsiteY21184"/>
              </a:cxn>
              <a:cxn ang="0">
                <a:pos x="connsiteX21185" y="connsiteY21185"/>
              </a:cxn>
              <a:cxn ang="0">
                <a:pos x="connsiteX21186" y="connsiteY21186"/>
              </a:cxn>
              <a:cxn ang="0">
                <a:pos x="connsiteX21187" y="connsiteY21187"/>
              </a:cxn>
              <a:cxn ang="0">
                <a:pos x="connsiteX21188" y="connsiteY21188"/>
              </a:cxn>
              <a:cxn ang="0">
                <a:pos x="connsiteX21189" y="connsiteY21189"/>
              </a:cxn>
              <a:cxn ang="0">
                <a:pos x="connsiteX21190" y="connsiteY21190"/>
              </a:cxn>
              <a:cxn ang="0">
                <a:pos x="connsiteX21191" y="connsiteY21191"/>
              </a:cxn>
              <a:cxn ang="0">
                <a:pos x="connsiteX21192" y="connsiteY21192"/>
              </a:cxn>
              <a:cxn ang="0">
                <a:pos x="connsiteX21193" y="connsiteY21193"/>
              </a:cxn>
              <a:cxn ang="0">
                <a:pos x="connsiteX21194" y="connsiteY21194"/>
              </a:cxn>
              <a:cxn ang="0">
                <a:pos x="connsiteX21195" y="connsiteY21195"/>
              </a:cxn>
              <a:cxn ang="0">
                <a:pos x="connsiteX21196" y="connsiteY21196"/>
              </a:cxn>
              <a:cxn ang="0">
                <a:pos x="connsiteX21197" y="connsiteY21197"/>
              </a:cxn>
              <a:cxn ang="0">
                <a:pos x="connsiteX21198" y="connsiteY21198"/>
              </a:cxn>
              <a:cxn ang="0">
                <a:pos x="connsiteX21199" y="connsiteY21199"/>
              </a:cxn>
              <a:cxn ang="0">
                <a:pos x="connsiteX21200" y="connsiteY21200"/>
              </a:cxn>
              <a:cxn ang="0">
                <a:pos x="connsiteX21201" y="connsiteY21201"/>
              </a:cxn>
              <a:cxn ang="0">
                <a:pos x="connsiteX21202" y="connsiteY21202"/>
              </a:cxn>
              <a:cxn ang="0">
                <a:pos x="connsiteX21203" y="connsiteY21203"/>
              </a:cxn>
              <a:cxn ang="0">
                <a:pos x="connsiteX21204" y="connsiteY21204"/>
              </a:cxn>
              <a:cxn ang="0">
                <a:pos x="connsiteX21205" y="connsiteY21205"/>
              </a:cxn>
              <a:cxn ang="0">
                <a:pos x="connsiteX21206" y="connsiteY21206"/>
              </a:cxn>
              <a:cxn ang="0">
                <a:pos x="connsiteX21207" y="connsiteY21207"/>
              </a:cxn>
              <a:cxn ang="0">
                <a:pos x="connsiteX21208" y="connsiteY21208"/>
              </a:cxn>
              <a:cxn ang="0">
                <a:pos x="connsiteX21209" y="connsiteY21209"/>
              </a:cxn>
              <a:cxn ang="0">
                <a:pos x="connsiteX21210" y="connsiteY21210"/>
              </a:cxn>
              <a:cxn ang="0">
                <a:pos x="connsiteX21211" y="connsiteY21211"/>
              </a:cxn>
              <a:cxn ang="0">
                <a:pos x="connsiteX21212" y="connsiteY21212"/>
              </a:cxn>
              <a:cxn ang="0">
                <a:pos x="connsiteX21213" y="connsiteY21213"/>
              </a:cxn>
              <a:cxn ang="0">
                <a:pos x="connsiteX21214" y="connsiteY21214"/>
              </a:cxn>
              <a:cxn ang="0">
                <a:pos x="connsiteX21215" y="connsiteY21215"/>
              </a:cxn>
              <a:cxn ang="0">
                <a:pos x="connsiteX21216" y="connsiteY21216"/>
              </a:cxn>
              <a:cxn ang="0">
                <a:pos x="connsiteX21217" y="connsiteY21217"/>
              </a:cxn>
              <a:cxn ang="0">
                <a:pos x="connsiteX21218" y="connsiteY21218"/>
              </a:cxn>
              <a:cxn ang="0">
                <a:pos x="connsiteX21219" y="connsiteY21219"/>
              </a:cxn>
              <a:cxn ang="0">
                <a:pos x="connsiteX21220" y="connsiteY21220"/>
              </a:cxn>
              <a:cxn ang="0">
                <a:pos x="connsiteX21221" y="connsiteY21221"/>
              </a:cxn>
              <a:cxn ang="0">
                <a:pos x="connsiteX21222" y="connsiteY21222"/>
              </a:cxn>
              <a:cxn ang="0">
                <a:pos x="connsiteX21223" y="connsiteY21223"/>
              </a:cxn>
              <a:cxn ang="0">
                <a:pos x="connsiteX21224" y="connsiteY21224"/>
              </a:cxn>
              <a:cxn ang="0">
                <a:pos x="connsiteX21225" y="connsiteY21225"/>
              </a:cxn>
              <a:cxn ang="0">
                <a:pos x="connsiteX21226" y="connsiteY21226"/>
              </a:cxn>
              <a:cxn ang="0">
                <a:pos x="connsiteX21227" y="connsiteY21227"/>
              </a:cxn>
              <a:cxn ang="0">
                <a:pos x="connsiteX21228" y="connsiteY21228"/>
              </a:cxn>
              <a:cxn ang="0">
                <a:pos x="connsiteX21229" y="connsiteY21229"/>
              </a:cxn>
              <a:cxn ang="0">
                <a:pos x="connsiteX21230" y="connsiteY21230"/>
              </a:cxn>
              <a:cxn ang="0">
                <a:pos x="connsiteX21231" y="connsiteY21231"/>
              </a:cxn>
              <a:cxn ang="0">
                <a:pos x="connsiteX21232" y="connsiteY21232"/>
              </a:cxn>
              <a:cxn ang="0">
                <a:pos x="connsiteX21233" y="connsiteY21233"/>
              </a:cxn>
              <a:cxn ang="0">
                <a:pos x="connsiteX21234" y="connsiteY21234"/>
              </a:cxn>
              <a:cxn ang="0">
                <a:pos x="connsiteX21235" y="connsiteY21235"/>
              </a:cxn>
              <a:cxn ang="0">
                <a:pos x="connsiteX21236" y="connsiteY21236"/>
              </a:cxn>
              <a:cxn ang="0">
                <a:pos x="connsiteX21237" y="connsiteY21237"/>
              </a:cxn>
              <a:cxn ang="0">
                <a:pos x="connsiteX21238" y="connsiteY21238"/>
              </a:cxn>
              <a:cxn ang="0">
                <a:pos x="connsiteX21239" y="connsiteY21239"/>
              </a:cxn>
              <a:cxn ang="0">
                <a:pos x="connsiteX21240" y="connsiteY21240"/>
              </a:cxn>
              <a:cxn ang="0">
                <a:pos x="connsiteX21241" y="connsiteY21241"/>
              </a:cxn>
              <a:cxn ang="0">
                <a:pos x="connsiteX21242" y="connsiteY21242"/>
              </a:cxn>
              <a:cxn ang="0">
                <a:pos x="connsiteX21243" y="connsiteY21243"/>
              </a:cxn>
              <a:cxn ang="0">
                <a:pos x="connsiteX21244" y="connsiteY21244"/>
              </a:cxn>
              <a:cxn ang="0">
                <a:pos x="connsiteX21245" y="connsiteY21245"/>
              </a:cxn>
              <a:cxn ang="0">
                <a:pos x="connsiteX21246" y="connsiteY21246"/>
              </a:cxn>
              <a:cxn ang="0">
                <a:pos x="connsiteX21247" y="connsiteY21247"/>
              </a:cxn>
              <a:cxn ang="0">
                <a:pos x="connsiteX21248" y="connsiteY21248"/>
              </a:cxn>
              <a:cxn ang="0">
                <a:pos x="connsiteX21249" y="connsiteY21249"/>
              </a:cxn>
              <a:cxn ang="0">
                <a:pos x="connsiteX21250" y="connsiteY21250"/>
              </a:cxn>
              <a:cxn ang="0">
                <a:pos x="connsiteX21251" y="connsiteY21251"/>
              </a:cxn>
              <a:cxn ang="0">
                <a:pos x="connsiteX21252" y="connsiteY21252"/>
              </a:cxn>
              <a:cxn ang="0">
                <a:pos x="connsiteX21253" y="connsiteY21253"/>
              </a:cxn>
              <a:cxn ang="0">
                <a:pos x="connsiteX21254" y="connsiteY21254"/>
              </a:cxn>
              <a:cxn ang="0">
                <a:pos x="connsiteX21255" y="connsiteY21255"/>
              </a:cxn>
              <a:cxn ang="0">
                <a:pos x="connsiteX21256" y="connsiteY21256"/>
              </a:cxn>
              <a:cxn ang="0">
                <a:pos x="connsiteX21257" y="connsiteY21257"/>
              </a:cxn>
              <a:cxn ang="0">
                <a:pos x="connsiteX21258" y="connsiteY21258"/>
              </a:cxn>
              <a:cxn ang="0">
                <a:pos x="connsiteX21259" y="connsiteY21259"/>
              </a:cxn>
              <a:cxn ang="0">
                <a:pos x="connsiteX21260" y="connsiteY21260"/>
              </a:cxn>
              <a:cxn ang="0">
                <a:pos x="connsiteX21261" y="connsiteY21261"/>
              </a:cxn>
              <a:cxn ang="0">
                <a:pos x="connsiteX21262" y="connsiteY21262"/>
              </a:cxn>
              <a:cxn ang="0">
                <a:pos x="connsiteX21263" y="connsiteY21263"/>
              </a:cxn>
              <a:cxn ang="0">
                <a:pos x="connsiteX21264" y="connsiteY21264"/>
              </a:cxn>
              <a:cxn ang="0">
                <a:pos x="connsiteX21265" y="connsiteY21265"/>
              </a:cxn>
              <a:cxn ang="0">
                <a:pos x="connsiteX21266" y="connsiteY21266"/>
              </a:cxn>
              <a:cxn ang="0">
                <a:pos x="connsiteX21267" y="connsiteY21267"/>
              </a:cxn>
              <a:cxn ang="0">
                <a:pos x="connsiteX21268" y="connsiteY21268"/>
              </a:cxn>
              <a:cxn ang="0">
                <a:pos x="connsiteX21269" y="connsiteY21269"/>
              </a:cxn>
              <a:cxn ang="0">
                <a:pos x="connsiteX21270" y="connsiteY21270"/>
              </a:cxn>
              <a:cxn ang="0">
                <a:pos x="connsiteX21271" y="connsiteY21271"/>
              </a:cxn>
              <a:cxn ang="0">
                <a:pos x="connsiteX21272" y="connsiteY21272"/>
              </a:cxn>
              <a:cxn ang="0">
                <a:pos x="connsiteX21273" y="connsiteY21273"/>
              </a:cxn>
              <a:cxn ang="0">
                <a:pos x="connsiteX21274" y="connsiteY21274"/>
              </a:cxn>
              <a:cxn ang="0">
                <a:pos x="connsiteX21275" y="connsiteY21275"/>
              </a:cxn>
              <a:cxn ang="0">
                <a:pos x="connsiteX21276" y="connsiteY21276"/>
              </a:cxn>
              <a:cxn ang="0">
                <a:pos x="connsiteX21277" y="connsiteY21277"/>
              </a:cxn>
              <a:cxn ang="0">
                <a:pos x="connsiteX21278" y="connsiteY21278"/>
              </a:cxn>
              <a:cxn ang="0">
                <a:pos x="connsiteX21279" y="connsiteY21279"/>
              </a:cxn>
              <a:cxn ang="0">
                <a:pos x="connsiteX21280" y="connsiteY21280"/>
              </a:cxn>
              <a:cxn ang="0">
                <a:pos x="connsiteX21281" y="connsiteY21281"/>
              </a:cxn>
              <a:cxn ang="0">
                <a:pos x="connsiteX21282" y="connsiteY21282"/>
              </a:cxn>
              <a:cxn ang="0">
                <a:pos x="connsiteX21283" y="connsiteY21283"/>
              </a:cxn>
              <a:cxn ang="0">
                <a:pos x="connsiteX21284" y="connsiteY21284"/>
              </a:cxn>
              <a:cxn ang="0">
                <a:pos x="connsiteX21285" y="connsiteY21285"/>
              </a:cxn>
              <a:cxn ang="0">
                <a:pos x="connsiteX21286" y="connsiteY21286"/>
              </a:cxn>
              <a:cxn ang="0">
                <a:pos x="connsiteX21287" y="connsiteY21287"/>
              </a:cxn>
              <a:cxn ang="0">
                <a:pos x="connsiteX21288" y="connsiteY21288"/>
              </a:cxn>
              <a:cxn ang="0">
                <a:pos x="connsiteX21289" y="connsiteY21289"/>
              </a:cxn>
              <a:cxn ang="0">
                <a:pos x="connsiteX21290" y="connsiteY21290"/>
              </a:cxn>
              <a:cxn ang="0">
                <a:pos x="connsiteX21291" y="connsiteY21291"/>
              </a:cxn>
              <a:cxn ang="0">
                <a:pos x="connsiteX21292" y="connsiteY21292"/>
              </a:cxn>
              <a:cxn ang="0">
                <a:pos x="connsiteX21293" y="connsiteY21293"/>
              </a:cxn>
              <a:cxn ang="0">
                <a:pos x="connsiteX21294" y="connsiteY21294"/>
              </a:cxn>
              <a:cxn ang="0">
                <a:pos x="connsiteX21295" y="connsiteY21295"/>
              </a:cxn>
              <a:cxn ang="0">
                <a:pos x="connsiteX21296" y="connsiteY21296"/>
              </a:cxn>
              <a:cxn ang="0">
                <a:pos x="connsiteX21297" y="connsiteY21297"/>
              </a:cxn>
              <a:cxn ang="0">
                <a:pos x="connsiteX21298" y="connsiteY21298"/>
              </a:cxn>
              <a:cxn ang="0">
                <a:pos x="connsiteX21299" y="connsiteY21299"/>
              </a:cxn>
              <a:cxn ang="0">
                <a:pos x="connsiteX21300" y="connsiteY21300"/>
              </a:cxn>
              <a:cxn ang="0">
                <a:pos x="connsiteX21301" y="connsiteY21301"/>
              </a:cxn>
              <a:cxn ang="0">
                <a:pos x="connsiteX21302" y="connsiteY21302"/>
              </a:cxn>
              <a:cxn ang="0">
                <a:pos x="connsiteX21303" y="connsiteY21303"/>
              </a:cxn>
              <a:cxn ang="0">
                <a:pos x="connsiteX21304" y="connsiteY21304"/>
              </a:cxn>
              <a:cxn ang="0">
                <a:pos x="connsiteX21305" y="connsiteY21305"/>
              </a:cxn>
              <a:cxn ang="0">
                <a:pos x="connsiteX21306" y="connsiteY21306"/>
              </a:cxn>
              <a:cxn ang="0">
                <a:pos x="connsiteX21307" y="connsiteY21307"/>
              </a:cxn>
              <a:cxn ang="0">
                <a:pos x="connsiteX21308" y="connsiteY21308"/>
              </a:cxn>
              <a:cxn ang="0">
                <a:pos x="connsiteX21309" y="connsiteY21309"/>
              </a:cxn>
              <a:cxn ang="0">
                <a:pos x="connsiteX21310" y="connsiteY21310"/>
              </a:cxn>
              <a:cxn ang="0">
                <a:pos x="connsiteX21311" y="connsiteY21311"/>
              </a:cxn>
              <a:cxn ang="0">
                <a:pos x="connsiteX21312" y="connsiteY21312"/>
              </a:cxn>
              <a:cxn ang="0">
                <a:pos x="connsiteX21313" y="connsiteY21313"/>
              </a:cxn>
              <a:cxn ang="0">
                <a:pos x="connsiteX21314" y="connsiteY21314"/>
              </a:cxn>
              <a:cxn ang="0">
                <a:pos x="connsiteX21315" y="connsiteY21315"/>
              </a:cxn>
              <a:cxn ang="0">
                <a:pos x="connsiteX21316" y="connsiteY21316"/>
              </a:cxn>
              <a:cxn ang="0">
                <a:pos x="connsiteX21317" y="connsiteY21317"/>
              </a:cxn>
              <a:cxn ang="0">
                <a:pos x="connsiteX21318" y="connsiteY21318"/>
              </a:cxn>
              <a:cxn ang="0">
                <a:pos x="connsiteX21319" y="connsiteY21319"/>
              </a:cxn>
              <a:cxn ang="0">
                <a:pos x="connsiteX21320" y="connsiteY21320"/>
              </a:cxn>
              <a:cxn ang="0">
                <a:pos x="connsiteX21321" y="connsiteY21321"/>
              </a:cxn>
              <a:cxn ang="0">
                <a:pos x="connsiteX21322" y="connsiteY21322"/>
              </a:cxn>
              <a:cxn ang="0">
                <a:pos x="connsiteX21323" y="connsiteY21323"/>
              </a:cxn>
              <a:cxn ang="0">
                <a:pos x="connsiteX21324" y="connsiteY21324"/>
              </a:cxn>
              <a:cxn ang="0">
                <a:pos x="connsiteX21325" y="connsiteY21325"/>
              </a:cxn>
              <a:cxn ang="0">
                <a:pos x="connsiteX21326" y="connsiteY21326"/>
              </a:cxn>
              <a:cxn ang="0">
                <a:pos x="connsiteX21327" y="connsiteY21327"/>
              </a:cxn>
              <a:cxn ang="0">
                <a:pos x="connsiteX21328" y="connsiteY21328"/>
              </a:cxn>
              <a:cxn ang="0">
                <a:pos x="connsiteX21329" y="connsiteY21329"/>
              </a:cxn>
              <a:cxn ang="0">
                <a:pos x="connsiteX21330" y="connsiteY21330"/>
              </a:cxn>
              <a:cxn ang="0">
                <a:pos x="connsiteX21331" y="connsiteY21331"/>
              </a:cxn>
              <a:cxn ang="0">
                <a:pos x="connsiteX21332" y="connsiteY21332"/>
              </a:cxn>
              <a:cxn ang="0">
                <a:pos x="connsiteX21333" y="connsiteY21333"/>
              </a:cxn>
              <a:cxn ang="0">
                <a:pos x="connsiteX21334" y="connsiteY21334"/>
              </a:cxn>
              <a:cxn ang="0">
                <a:pos x="connsiteX21335" y="connsiteY21335"/>
              </a:cxn>
              <a:cxn ang="0">
                <a:pos x="connsiteX21336" y="connsiteY21336"/>
              </a:cxn>
              <a:cxn ang="0">
                <a:pos x="connsiteX21337" y="connsiteY21337"/>
              </a:cxn>
              <a:cxn ang="0">
                <a:pos x="connsiteX21338" y="connsiteY21338"/>
              </a:cxn>
              <a:cxn ang="0">
                <a:pos x="connsiteX21339" y="connsiteY21339"/>
              </a:cxn>
              <a:cxn ang="0">
                <a:pos x="connsiteX21340" y="connsiteY21340"/>
              </a:cxn>
              <a:cxn ang="0">
                <a:pos x="connsiteX21341" y="connsiteY21341"/>
              </a:cxn>
              <a:cxn ang="0">
                <a:pos x="connsiteX21342" y="connsiteY21342"/>
              </a:cxn>
              <a:cxn ang="0">
                <a:pos x="connsiteX21343" y="connsiteY21343"/>
              </a:cxn>
              <a:cxn ang="0">
                <a:pos x="connsiteX21344" y="connsiteY21344"/>
              </a:cxn>
              <a:cxn ang="0">
                <a:pos x="connsiteX21345" y="connsiteY21345"/>
              </a:cxn>
              <a:cxn ang="0">
                <a:pos x="connsiteX21346" y="connsiteY21346"/>
              </a:cxn>
              <a:cxn ang="0">
                <a:pos x="connsiteX21347" y="connsiteY21347"/>
              </a:cxn>
              <a:cxn ang="0">
                <a:pos x="connsiteX21348" y="connsiteY21348"/>
              </a:cxn>
              <a:cxn ang="0">
                <a:pos x="connsiteX21349" y="connsiteY21349"/>
              </a:cxn>
              <a:cxn ang="0">
                <a:pos x="connsiteX21350" y="connsiteY21350"/>
              </a:cxn>
              <a:cxn ang="0">
                <a:pos x="connsiteX21351" y="connsiteY21351"/>
              </a:cxn>
              <a:cxn ang="0">
                <a:pos x="connsiteX21352" y="connsiteY21352"/>
              </a:cxn>
              <a:cxn ang="0">
                <a:pos x="connsiteX21353" y="connsiteY21353"/>
              </a:cxn>
              <a:cxn ang="0">
                <a:pos x="connsiteX21354" y="connsiteY21354"/>
              </a:cxn>
              <a:cxn ang="0">
                <a:pos x="connsiteX21355" y="connsiteY21355"/>
              </a:cxn>
              <a:cxn ang="0">
                <a:pos x="connsiteX21356" y="connsiteY21356"/>
              </a:cxn>
              <a:cxn ang="0">
                <a:pos x="connsiteX21357" y="connsiteY21357"/>
              </a:cxn>
              <a:cxn ang="0">
                <a:pos x="connsiteX21358" y="connsiteY21358"/>
              </a:cxn>
              <a:cxn ang="0">
                <a:pos x="connsiteX21359" y="connsiteY21359"/>
              </a:cxn>
              <a:cxn ang="0">
                <a:pos x="connsiteX21360" y="connsiteY21360"/>
              </a:cxn>
              <a:cxn ang="0">
                <a:pos x="connsiteX21361" y="connsiteY21361"/>
              </a:cxn>
              <a:cxn ang="0">
                <a:pos x="connsiteX21362" y="connsiteY21362"/>
              </a:cxn>
              <a:cxn ang="0">
                <a:pos x="connsiteX21363" y="connsiteY21363"/>
              </a:cxn>
              <a:cxn ang="0">
                <a:pos x="connsiteX21364" y="connsiteY21364"/>
              </a:cxn>
              <a:cxn ang="0">
                <a:pos x="connsiteX21365" y="connsiteY21365"/>
              </a:cxn>
              <a:cxn ang="0">
                <a:pos x="connsiteX21366" y="connsiteY21366"/>
              </a:cxn>
              <a:cxn ang="0">
                <a:pos x="connsiteX21367" y="connsiteY21367"/>
              </a:cxn>
              <a:cxn ang="0">
                <a:pos x="connsiteX21368" y="connsiteY21368"/>
              </a:cxn>
              <a:cxn ang="0">
                <a:pos x="connsiteX21369" y="connsiteY21369"/>
              </a:cxn>
              <a:cxn ang="0">
                <a:pos x="connsiteX21370" y="connsiteY21370"/>
              </a:cxn>
              <a:cxn ang="0">
                <a:pos x="connsiteX21371" y="connsiteY21371"/>
              </a:cxn>
              <a:cxn ang="0">
                <a:pos x="connsiteX21372" y="connsiteY21372"/>
              </a:cxn>
              <a:cxn ang="0">
                <a:pos x="connsiteX21373" y="connsiteY21373"/>
              </a:cxn>
              <a:cxn ang="0">
                <a:pos x="connsiteX21374" y="connsiteY21374"/>
              </a:cxn>
              <a:cxn ang="0">
                <a:pos x="connsiteX21375" y="connsiteY21375"/>
              </a:cxn>
              <a:cxn ang="0">
                <a:pos x="connsiteX21376" y="connsiteY21376"/>
              </a:cxn>
              <a:cxn ang="0">
                <a:pos x="connsiteX21377" y="connsiteY21377"/>
              </a:cxn>
              <a:cxn ang="0">
                <a:pos x="connsiteX21378" y="connsiteY21378"/>
              </a:cxn>
              <a:cxn ang="0">
                <a:pos x="connsiteX21379" y="connsiteY21379"/>
              </a:cxn>
              <a:cxn ang="0">
                <a:pos x="connsiteX21380" y="connsiteY21380"/>
              </a:cxn>
              <a:cxn ang="0">
                <a:pos x="connsiteX21381" y="connsiteY21381"/>
              </a:cxn>
              <a:cxn ang="0">
                <a:pos x="connsiteX21382" y="connsiteY21382"/>
              </a:cxn>
              <a:cxn ang="0">
                <a:pos x="connsiteX21383" y="connsiteY21383"/>
              </a:cxn>
              <a:cxn ang="0">
                <a:pos x="connsiteX21384" y="connsiteY21384"/>
              </a:cxn>
              <a:cxn ang="0">
                <a:pos x="connsiteX21385" y="connsiteY21385"/>
              </a:cxn>
              <a:cxn ang="0">
                <a:pos x="connsiteX21386" y="connsiteY21386"/>
              </a:cxn>
              <a:cxn ang="0">
                <a:pos x="connsiteX21387" y="connsiteY21387"/>
              </a:cxn>
              <a:cxn ang="0">
                <a:pos x="connsiteX21388" y="connsiteY21388"/>
              </a:cxn>
              <a:cxn ang="0">
                <a:pos x="connsiteX21389" y="connsiteY21389"/>
              </a:cxn>
              <a:cxn ang="0">
                <a:pos x="connsiteX21390" y="connsiteY21390"/>
              </a:cxn>
              <a:cxn ang="0">
                <a:pos x="connsiteX21391" y="connsiteY21391"/>
              </a:cxn>
              <a:cxn ang="0">
                <a:pos x="connsiteX21392" y="connsiteY21392"/>
              </a:cxn>
              <a:cxn ang="0">
                <a:pos x="connsiteX21393" y="connsiteY21393"/>
              </a:cxn>
              <a:cxn ang="0">
                <a:pos x="connsiteX21394" y="connsiteY21394"/>
              </a:cxn>
              <a:cxn ang="0">
                <a:pos x="connsiteX21395" y="connsiteY21395"/>
              </a:cxn>
              <a:cxn ang="0">
                <a:pos x="connsiteX21396" y="connsiteY21396"/>
              </a:cxn>
              <a:cxn ang="0">
                <a:pos x="connsiteX21397" y="connsiteY21397"/>
              </a:cxn>
              <a:cxn ang="0">
                <a:pos x="connsiteX21398" y="connsiteY21398"/>
              </a:cxn>
              <a:cxn ang="0">
                <a:pos x="connsiteX21399" y="connsiteY21399"/>
              </a:cxn>
              <a:cxn ang="0">
                <a:pos x="connsiteX21400" y="connsiteY21400"/>
              </a:cxn>
              <a:cxn ang="0">
                <a:pos x="connsiteX21401" y="connsiteY21401"/>
              </a:cxn>
              <a:cxn ang="0">
                <a:pos x="connsiteX21402" y="connsiteY21402"/>
              </a:cxn>
              <a:cxn ang="0">
                <a:pos x="connsiteX21403" y="connsiteY21403"/>
              </a:cxn>
              <a:cxn ang="0">
                <a:pos x="connsiteX21404" y="connsiteY21404"/>
              </a:cxn>
              <a:cxn ang="0">
                <a:pos x="connsiteX21405" y="connsiteY21405"/>
              </a:cxn>
              <a:cxn ang="0">
                <a:pos x="connsiteX21406" y="connsiteY21406"/>
              </a:cxn>
              <a:cxn ang="0">
                <a:pos x="connsiteX21407" y="connsiteY21407"/>
              </a:cxn>
              <a:cxn ang="0">
                <a:pos x="connsiteX21408" y="connsiteY21408"/>
              </a:cxn>
              <a:cxn ang="0">
                <a:pos x="connsiteX21409" y="connsiteY21409"/>
              </a:cxn>
              <a:cxn ang="0">
                <a:pos x="connsiteX21410" y="connsiteY21410"/>
              </a:cxn>
              <a:cxn ang="0">
                <a:pos x="connsiteX21411" y="connsiteY21411"/>
              </a:cxn>
              <a:cxn ang="0">
                <a:pos x="connsiteX21412" y="connsiteY21412"/>
              </a:cxn>
              <a:cxn ang="0">
                <a:pos x="connsiteX21413" y="connsiteY21413"/>
              </a:cxn>
              <a:cxn ang="0">
                <a:pos x="connsiteX21414" y="connsiteY21414"/>
              </a:cxn>
              <a:cxn ang="0">
                <a:pos x="connsiteX21415" y="connsiteY21415"/>
              </a:cxn>
              <a:cxn ang="0">
                <a:pos x="connsiteX21416" y="connsiteY21416"/>
              </a:cxn>
              <a:cxn ang="0">
                <a:pos x="connsiteX21417" y="connsiteY21417"/>
              </a:cxn>
              <a:cxn ang="0">
                <a:pos x="connsiteX21418" y="connsiteY21418"/>
              </a:cxn>
              <a:cxn ang="0">
                <a:pos x="connsiteX21419" y="connsiteY21419"/>
              </a:cxn>
              <a:cxn ang="0">
                <a:pos x="connsiteX21420" y="connsiteY21420"/>
              </a:cxn>
              <a:cxn ang="0">
                <a:pos x="connsiteX21421" y="connsiteY21421"/>
              </a:cxn>
              <a:cxn ang="0">
                <a:pos x="connsiteX21422" y="connsiteY21422"/>
              </a:cxn>
              <a:cxn ang="0">
                <a:pos x="connsiteX21423" y="connsiteY21423"/>
              </a:cxn>
              <a:cxn ang="0">
                <a:pos x="connsiteX21424" y="connsiteY21424"/>
              </a:cxn>
              <a:cxn ang="0">
                <a:pos x="connsiteX21425" y="connsiteY21425"/>
              </a:cxn>
              <a:cxn ang="0">
                <a:pos x="connsiteX21426" y="connsiteY21426"/>
              </a:cxn>
              <a:cxn ang="0">
                <a:pos x="connsiteX21427" y="connsiteY21427"/>
              </a:cxn>
              <a:cxn ang="0">
                <a:pos x="connsiteX21428" y="connsiteY21428"/>
              </a:cxn>
              <a:cxn ang="0">
                <a:pos x="connsiteX21429" y="connsiteY21429"/>
              </a:cxn>
              <a:cxn ang="0">
                <a:pos x="connsiteX21430" y="connsiteY21430"/>
              </a:cxn>
              <a:cxn ang="0">
                <a:pos x="connsiteX21431" y="connsiteY21431"/>
              </a:cxn>
              <a:cxn ang="0">
                <a:pos x="connsiteX21432" y="connsiteY21432"/>
              </a:cxn>
              <a:cxn ang="0">
                <a:pos x="connsiteX21433" y="connsiteY21433"/>
              </a:cxn>
              <a:cxn ang="0">
                <a:pos x="connsiteX21434" y="connsiteY21434"/>
              </a:cxn>
              <a:cxn ang="0">
                <a:pos x="connsiteX21435" y="connsiteY21435"/>
              </a:cxn>
              <a:cxn ang="0">
                <a:pos x="connsiteX21436" y="connsiteY21436"/>
              </a:cxn>
              <a:cxn ang="0">
                <a:pos x="connsiteX21437" y="connsiteY21437"/>
              </a:cxn>
              <a:cxn ang="0">
                <a:pos x="connsiteX21438" y="connsiteY21438"/>
              </a:cxn>
              <a:cxn ang="0">
                <a:pos x="connsiteX21439" y="connsiteY21439"/>
              </a:cxn>
              <a:cxn ang="0">
                <a:pos x="connsiteX21440" y="connsiteY21440"/>
              </a:cxn>
              <a:cxn ang="0">
                <a:pos x="connsiteX21441" y="connsiteY21441"/>
              </a:cxn>
              <a:cxn ang="0">
                <a:pos x="connsiteX21442" y="connsiteY21442"/>
              </a:cxn>
              <a:cxn ang="0">
                <a:pos x="connsiteX21443" y="connsiteY21443"/>
              </a:cxn>
              <a:cxn ang="0">
                <a:pos x="connsiteX21444" y="connsiteY21444"/>
              </a:cxn>
              <a:cxn ang="0">
                <a:pos x="connsiteX21445" y="connsiteY21445"/>
              </a:cxn>
              <a:cxn ang="0">
                <a:pos x="connsiteX21446" y="connsiteY21446"/>
              </a:cxn>
              <a:cxn ang="0">
                <a:pos x="connsiteX21447" y="connsiteY21447"/>
              </a:cxn>
              <a:cxn ang="0">
                <a:pos x="connsiteX21448" y="connsiteY21448"/>
              </a:cxn>
              <a:cxn ang="0">
                <a:pos x="connsiteX21449" y="connsiteY21449"/>
              </a:cxn>
              <a:cxn ang="0">
                <a:pos x="connsiteX21450" y="connsiteY21450"/>
              </a:cxn>
              <a:cxn ang="0">
                <a:pos x="connsiteX21451" y="connsiteY21451"/>
              </a:cxn>
              <a:cxn ang="0">
                <a:pos x="connsiteX21452" y="connsiteY21452"/>
              </a:cxn>
              <a:cxn ang="0">
                <a:pos x="connsiteX21453" y="connsiteY21453"/>
              </a:cxn>
              <a:cxn ang="0">
                <a:pos x="connsiteX21454" y="connsiteY21454"/>
              </a:cxn>
              <a:cxn ang="0">
                <a:pos x="connsiteX21455" y="connsiteY21455"/>
              </a:cxn>
              <a:cxn ang="0">
                <a:pos x="connsiteX21456" y="connsiteY21456"/>
              </a:cxn>
              <a:cxn ang="0">
                <a:pos x="connsiteX21457" y="connsiteY21457"/>
              </a:cxn>
              <a:cxn ang="0">
                <a:pos x="connsiteX21458" y="connsiteY21458"/>
              </a:cxn>
              <a:cxn ang="0">
                <a:pos x="connsiteX21459" y="connsiteY21459"/>
              </a:cxn>
              <a:cxn ang="0">
                <a:pos x="connsiteX21460" y="connsiteY21460"/>
              </a:cxn>
              <a:cxn ang="0">
                <a:pos x="connsiteX21461" y="connsiteY21461"/>
              </a:cxn>
              <a:cxn ang="0">
                <a:pos x="connsiteX21462" y="connsiteY21462"/>
              </a:cxn>
              <a:cxn ang="0">
                <a:pos x="connsiteX21463" y="connsiteY21463"/>
              </a:cxn>
              <a:cxn ang="0">
                <a:pos x="connsiteX21464" y="connsiteY21464"/>
              </a:cxn>
              <a:cxn ang="0">
                <a:pos x="connsiteX21465" y="connsiteY21465"/>
              </a:cxn>
              <a:cxn ang="0">
                <a:pos x="connsiteX21466" y="connsiteY21466"/>
              </a:cxn>
              <a:cxn ang="0">
                <a:pos x="connsiteX21467" y="connsiteY21467"/>
              </a:cxn>
              <a:cxn ang="0">
                <a:pos x="connsiteX21468" y="connsiteY21468"/>
              </a:cxn>
              <a:cxn ang="0">
                <a:pos x="connsiteX21469" y="connsiteY21469"/>
              </a:cxn>
              <a:cxn ang="0">
                <a:pos x="connsiteX21470" y="connsiteY21470"/>
              </a:cxn>
              <a:cxn ang="0">
                <a:pos x="connsiteX21471" y="connsiteY21471"/>
              </a:cxn>
              <a:cxn ang="0">
                <a:pos x="connsiteX21472" y="connsiteY21472"/>
              </a:cxn>
              <a:cxn ang="0">
                <a:pos x="connsiteX21473" y="connsiteY21473"/>
              </a:cxn>
              <a:cxn ang="0">
                <a:pos x="connsiteX21474" y="connsiteY21474"/>
              </a:cxn>
              <a:cxn ang="0">
                <a:pos x="connsiteX21475" y="connsiteY21475"/>
              </a:cxn>
              <a:cxn ang="0">
                <a:pos x="connsiteX21476" y="connsiteY21476"/>
              </a:cxn>
              <a:cxn ang="0">
                <a:pos x="connsiteX21477" y="connsiteY21477"/>
              </a:cxn>
              <a:cxn ang="0">
                <a:pos x="connsiteX21478" y="connsiteY21478"/>
              </a:cxn>
              <a:cxn ang="0">
                <a:pos x="connsiteX21479" y="connsiteY21479"/>
              </a:cxn>
              <a:cxn ang="0">
                <a:pos x="connsiteX21480" y="connsiteY21480"/>
              </a:cxn>
              <a:cxn ang="0">
                <a:pos x="connsiteX21481" y="connsiteY21481"/>
              </a:cxn>
              <a:cxn ang="0">
                <a:pos x="connsiteX21482" y="connsiteY21482"/>
              </a:cxn>
              <a:cxn ang="0">
                <a:pos x="connsiteX21483" y="connsiteY21483"/>
              </a:cxn>
              <a:cxn ang="0">
                <a:pos x="connsiteX21484" y="connsiteY21484"/>
              </a:cxn>
              <a:cxn ang="0">
                <a:pos x="connsiteX21485" y="connsiteY21485"/>
              </a:cxn>
              <a:cxn ang="0">
                <a:pos x="connsiteX21486" y="connsiteY21486"/>
              </a:cxn>
              <a:cxn ang="0">
                <a:pos x="connsiteX21487" y="connsiteY21487"/>
              </a:cxn>
              <a:cxn ang="0">
                <a:pos x="connsiteX21488" y="connsiteY21488"/>
              </a:cxn>
              <a:cxn ang="0">
                <a:pos x="connsiteX21489" y="connsiteY21489"/>
              </a:cxn>
              <a:cxn ang="0">
                <a:pos x="connsiteX21490" y="connsiteY21490"/>
              </a:cxn>
              <a:cxn ang="0">
                <a:pos x="connsiteX21491" y="connsiteY21491"/>
              </a:cxn>
              <a:cxn ang="0">
                <a:pos x="connsiteX21492" y="connsiteY21492"/>
              </a:cxn>
              <a:cxn ang="0">
                <a:pos x="connsiteX21493" y="connsiteY21493"/>
              </a:cxn>
              <a:cxn ang="0">
                <a:pos x="connsiteX21494" y="connsiteY21494"/>
              </a:cxn>
              <a:cxn ang="0">
                <a:pos x="connsiteX21495" y="connsiteY21495"/>
              </a:cxn>
              <a:cxn ang="0">
                <a:pos x="connsiteX21496" y="connsiteY21496"/>
              </a:cxn>
              <a:cxn ang="0">
                <a:pos x="connsiteX21497" y="connsiteY21497"/>
              </a:cxn>
              <a:cxn ang="0">
                <a:pos x="connsiteX21498" y="connsiteY21498"/>
              </a:cxn>
              <a:cxn ang="0">
                <a:pos x="connsiteX21499" y="connsiteY21499"/>
              </a:cxn>
              <a:cxn ang="0">
                <a:pos x="connsiteX21500" y="connsiteY21500"/>
              </a:cxn>
              <a:cxn ang="0">
                <a:pos x="connsiteX21501" y="connsiteY21501"/>
              </a:cxn>
              <a:cxn ang="0">
                <a:pos x="connsiteX21502" y="connsiteY21502"/>
              </a:cxn>
              <a:cxn ang="0">
                <a:pos x="connsiteX21503" y="connsiteY21503"/>
              </a:cxn>
              <a:cxn ang="0">
                <a:pos x="connsiteX21504" y="connsiteY21504"/>
              </a:cxn>
              <a:cxn ang="0">
                <a:pos x="connsiteX21505" y="connsiteY21505"/>
              </a:cxn>
              <a:cxn ang="0">
                <a:pos x="connsiteX21506" y="connsiteY21506"/>
              </a:cxn>
              <a:cxn ang="0">
                <a:pos x="connsiteX21507" y="connsiteY21507"/>
              </a:cxn>
              <a:cxn ang="0">
                <a:pos x="connsiteX21508" y="connsiteY21508"/>
              </a:cxn>
              <a:cxn ang="0">
                <a:pos x="connsiteX21509" y="connsiteY21509"/>
              </a:cxn>
              <a:cxn ang="0">
                <a:pos x="connsiteX21510" y="connsiteY21510"/>
              </a:cxn>
              <a:cxn ang="0">
                <a:pos x="connsiteX21511" y="connsiteY21511"/>
              </a:cxn>
              <a:cxn ang="0">
                <a:pos x="connsiteX21512" y="connsiteY21512"/>
              </a:cxn>
              <a:cxn ang="0">
                <a:pos x="connsiteX21513" y="connsiteY21513"/>
              </a:cxn>
              <a:cxn ang="0">
                <a:pos x="connsiteX21514" y="connsiteY21514"/>
              </a:cxn>
              <a:cxn ang="0">
                <a:pos x="connsiteX21515" y="connsiteY21515"/>
              </a:cxn>
              <a:cxn ang="0">
                <a:pos x="connsiteX21516" y="connsiteY21516"/>
              </a:cxn>
              <a:cxn ang="0">
                <a:pos x="connsiteX21517" y="connsiteY21517"/>
              </a:cxn>
              <a:cxn ang="0">
                <a:pos x="connsiteX21518" y="connsiteY21518"/>
              </a:cxn>
              <a:cxn ang="0">
                <a:pos x="connsiteX21519" y="connsiteY21519"/>
              </a:cxn>
              <a:cxn ang="0">
                <a:pos x="connsiteX21520" y="connsiteY21520"/>
              </a:cxn>
              <a:cxn ang="0">
                <a:pos x="connsiteX21521" y="connsiteY21521"/>
              </a:cxn>
              <a:cxn ang="0">
                <a:pos x="connsiteX21522" y="connsiteY21522"/>
              </a:cxn>
              <a:cxn ang="0">
                <a:pos x="connsiteX21523" y="connsiteY21523"/>
              </a:cxn>
              <a:cxn ang="0">
                <a:pos x="connsiteX21524" y="connsiteY21524"/>
              </a:cxn>
              <a:cxn ang="0">
                <a:pos x="connsiteX21525" y="connsiteY21525"/>
              </a:cxn>
              <a:cxn ang="0">
                <a:pos x="connsiteX21526" y="connsiteY21526"/>
              </a:cxn>
              <a:cxn ang="0">
                <a:pos x="connsiteX21527" y="connsiteY21527"/>
              </a:cxn>
              <a:cxn ang="0">
                <a:pos x="connsiteX21528" y="connsiteY21528"/>
              </a:cxn>
              <a:cxn ang="0">
                <a:pos x="connsiteX21529" y="connsiteY21529"/>
              </a:cxn>
              <a:cxn ang="0">
                <a:pos x="connsiteX21530" y="connsiteY21530"/>
              </a:cxn>
              <a:cxn ang="0">
                <a:pos x="connsiteX21531" y="connsiteY21531"/>
              </a:cxn>
              <a:cxn ang="0">
                <a:pos x="connsiteX21532" y="connsiteY21532"/>
              </a:cxn>
              <a:cxn ang="0">
                <a:pos x="connsiteX21533" y="connsiteY21533"/>
              </a:cxn>
              <a:cxn ang="0">
                <a:pos x="connsiteX21534" y="connsiteY21534"/>
              </a:cxn>
              <a:cxn ang="0">
                <a:pos x="connsiteX21535" y="connsiteY21535"/>
              </a:cxn>
              <a:cxn ang="0">
                <a:pos x="connsiteX21536" y="connsiteY21536"/>
              </a:cxn>
              <a:cxn ang="0">
                <a:pos x="connsiteX21537" y="connsiteY21537"/>
              </a:cxn>
              <a:cxn ang="0">
                <a:pos x="connsiteX21538" y="connsiteY21538"/>
              </a:cxn>
              <a:cxn ang="0">
                <a:pos x="connsiteX21539" y="connsiteY21539"/>
              </a:cxn>
              <a:cxn ang="0">
                <a:pos x="connsiteX21540" y="connsiteY21540"/>
              </a:cxn>
              <a:cxn ang="0">
                <a:pos x="connsiteX21541" y="connsiteY21541"/>
              </a:cxn>
              <a:cxn ang="0">
                <a:pos x="connsiteX21542" y="connsiteY21542"/>
              </a:cxn>
              <a:cxn ang="0">
                <a:pos x="connsiteX21543" y="connsiteY21543"/>
              </a:cxn>
              <a:cxn ang="0">
                <a:pos x="connsiteX21544" y="connsiteY21544"/>
              </a:cxn>
              <a:cxn ang="0">
                <a:pos x="connsiteX21545" y="connsiteY21545"/>
              </a:cxn>
              <a:cxn ang="0">
                <a:pos x="connsiteX21546" y="connsiteY21546"/>
              </a:cxn>
              <a:cxn ang="0">
                <a:pos x="connsiteX21547" y="connsiteY21547"/>
              </a:cxn>
              <a:cxn ang="0">
                <a:pos x="connsiteX21548" y="connsiteY21548"/>
              </a:cxn>
              <a:cxn ang="0">
                <a:pos x="connsiteX21549" y="connsiteY21549"/>
              </a:cxn>
              <a:cxn ang="0">
                <a:pos x="connsiteX21550" y="connsiteY21550"/>
              </a:cxn>
              <a:cxn ang="0">
                <a:pos x="connsiteX21551" y="connsiteY21551"/>
              </a:cxn>
              <a:cxn ang="0">
                <a:pos x="connsiteX21552" y="connsiteY21552"/>
              </a:cxn>
              <a:cxn ang="0">
                <a:pos x="connsiteX21553" y="connsiteY21553"/>
              </a:cxn>
              <a:cxn ang="0">
                <a:pos x="connsiteX21554" y="connsiteY21554"/>
              </a:cxn>
              <a:cxn ang="0">
                <a:pos x="connsiteX21555" y="connsiteY21555"/>
              </a:cxn>
              <a:cxn ang="0">
                <a:pos x="connsiteX21556" y="connsiteY21556"/>
              </a:cxn>
              <a:cxn ang="0">
                <a:pos x="connsiteX21557" y="connsiteY21557"/>
              </a:cxn>
              <a:cxn ang="0">
                <a:pos x="connsiteX21558" y="connsiteY21558"/>
              </a:cxn>
              <a:cxn ang="0">
                <a:pos x="connsiteX21559" y="connsiteY21559"/>
              </a:cxn>
              <a:cxn ang="0">
                <a:pos x="connsiteX21560" y="connsiteY21560"/>
              </a:cxn>
              <a:cxn ang="0">
                <a:pos x="connsiteX21561" y="connsiteY21561"/>
              </a:cxn>
              <a:cxn ang="0">
                <a:pos x="connsiteX21562" y="connsiteY21562"/>
              </a:cxn>
              <a:cxn ang="0">
                <a:pos x="connsiteX21563" y="connsiteY21563"/>
              </a:cxn>
              <a:cxn ang="0">
                <a:pos x="connsiteX21564" y="connsiteY21564"/>
              </a:cxn>
              <a:cxn ang="0">
                <a:pos x="connsiteX21565" y="connsiteY21565"/>
              </a:cxn>
              <a:cxn ang="0">
                <a:pos x="connsiteX21566" y="connsiteY21566"/>
              </a:cxn>
              <a:cxn ang="0">
                <a:pos x="connsiteX21567" y="connsiteY21567"/>
              </a:cxn>
              <a:cxn ang="0">
                <a:pos x="connsiteX21568" y="connsiteY21568"/>
              </a:cxn>
              <a:cxn ang="0">
                <a:pos x="connsiteX21569" y="connsiteY21569"/>
              </a:cxn>
              <a:cxn ang="0">
                <a:pos x="connsiteX21570" y="connsiteY21570"/>
              </a:cxn>
              <a:cxn ang="0">
                <a:pos x="connsiteX21571" y="connsiteY21571"/>
              </a:cxn>
              <a:cxn ang="0">
                <a:pos x="connsiteX21572" y="connsiteY21572"/>
              </a:cxn>
              <a:cxn ang="0">
                <a:pos x="connsiteX21573" y="connsiteY21573"/>
              </a:cxn>
              <a:cxn ang="0">
                <a:pos x="connsiteX21574" y="connsiteY21574"/>
              </a:cxn>
              <a:cxn ang="0">
                <a:pos x="connsiteX21575" y="connsiteY21575"/>
              </a:cxn>
              <a:cxn ang="0">
                <a:pos x="connsiteX21576" y="connsiteY21576"/>
              </a:cxn>
              <a:cxn ang="0">
                <a:pos x="connsiteX21577" y="connsiteY21577"/>
              </a:cxn>
              <a:cxn ang="0">
                <a:pos x="connsiteX21578" y="connsiteY21578"/>
              </a:cxn>
              <a:cxn ang="0">
                <a:pos x="connsiteX21579" y="connsiteY21579"/>
              </a:cxn>
              <a:cxn ang="0">
                <a:pos x="connsiteX21580" y="connsiteY21580"/>
              </a:cxn>
              <a:cxn ang="0">
                <a:pos x="connsiteX21581" y="connsiteY21581"/>
              </a:cxn>
              <a:cxn ang="0">
                <a:pos x="connsiteX21582" y="connsiteY21582"/>
              </a:cxn>
              <a:cxn ang="0">
                <a:pos x="connsiteX21583" y="connsiteY21583"/>
              </a:cxn>
              <a:cxn ang="0">
                <a:pos x="connsiteX21584" y="connsiteY21584"/>
              </a:cxn>
              <a:cxn ang="0">
                <a:pos x="connsiteX21585" y="connsiteY21585"/>
              </a:cxn>
              <a:cxn ang="0">
                <a:pos x="connsiteX21586" y="connsiteY21586"/>
              </a:cxn>
              <a:cxn ang="0">
                <a:pos x="connsiteX21587" y="connsiteY21587"/>
              </a:cxn>
              <a:cxn ang="0">
                <a:pos x="connsiteX21588" y="connsiteY21588"/>
              </a:cxn>
              <a:cxn ang="0">
                <a:pos x="connsiteX21589" y="connsiteY21589"/>
              </a:cxn>
              <a:cxn ang="0">
                <a:pos x="connsiteX21590" y="connsiteY21590"/>
              </a:cxn>
              <a:cxn ang="0">
                <a:pos x="connsiteX21591" y="connsiteY21591"/>
              </a:cxn>
              <a:cxn ang="0">
                <a:pos x="connsiteX21592" y="connsiteY21592"/>
              </a:cxn>
              <a:cxn ang="0">
                <a:pos x="connsiteX21593" y="connsiteY21593"/>
              </a:cxn>
              <a:cxn ang="0">
                <a:pos x="connsiteX21594" y="connsiteY21594"/>
              </a:cxn>
              <a:cxn ang="0">
                <a:pos x="connsiteX21595" y="connsiteY21595"/>
              </a:cxn>
              <a:cxn ang="0">
                <a:pos x="connsiteX21596" y="connsiteY21596"/>
              </a:cxn>
              <a:cxn ang="0">
                <a:pos x="connsiteX21597" y="connsiteY21597"/>
              </a:cxn>
              <a:cxn ang="0">
                <a:pos x="connsiteX21598" y="connsiteY21598"/>
              </a:cxn>
              <a:cxn ang="0">
                <a:pos x="connsiteX21599" y="connsiteY21599"/>
              </a:cxn>
              <a:cxn ang="0">
                <a:pos x="connsiteX21600" y="connsiteY21600"/>
              </a:cxn>
              <a:cxn ang="0">
                <a:pos x="connsiteX21601" y="connsiteY21601"/>
              </a:cxn>
              <a:cxn ang="0">
                <a:pos x="connsiteX21602" y="connsiteY21602"/>
              </a:cxn>
              <a:cxn ang="0">
                <a:pos x="connsiteX21603" y="connsiteY21603"/>
              </a:cxn>
              <a:cxn ang="0">
                <a:pos x="connsiteX21604" y="connsiteY21604"/>
              </a:cxn>
              <a:cxn ang="0">
                <a:pos x="connsiteX21605" y="connsiteY21605"/>
              </a:cxn>
              <a:cxn ang="0">
                <a:pos x="connsiteX21606" y="connsiteY21606"/>
              </a:cxn>
              <a:cxn ang="0">
                <a:pos x="connsiteX21607" y="connsiteY21607"/>
              </a:cxn>
              <a:cxn ang="0">
                <a:pos x="connsiteX21608" y="connsiteY21608"/>
              </a:cxn>
              <a:cxn ang="0">
                <a:pos x="connsiteX21609" y="connsiteY21609"/>
              </a:cxn>
              <a:cxn ang="0">
                <a:pos x="connsiteX21610" y="connsiteY21610"/>
              </a:cxn>
              <a:cxn ang="0">
                <a:pos x="connsiteX21611" y="connsiteY21611"/>
              </a:cxn>
              <a:cxn ang="0">
                <a:pos x="connsiteX21612" y="connsiteY21612"/>
              </a:cxn>
              <a:cxn ang="0">
                <a:pos x="connsiteX21613" y="connsiteY21613"/>
              </a:cxn>
              <a:cxn ang="0">
                <a:pos x="connsiteX21614" y="connsiteY21614"/>
              </a:cxn>
              <a:cxn ang="0">
                <a:pos x="connsiteX21615" y="connsiteY21615"/>
              </a:cxn>
              <a:cxn ang="0">
                <a:pos x="connsiteX21616" y="connsiteY21616"/>
              </a:cxn>
              <a:cxn ang="0">
                <a:pos x="connsiteX21617" y="connsiteY21617"/>
              </a:cxn>
              <a:cxn ang="0">
                <a:pos x="connsiteX21618" y="connsiteY21618"/>
              </a:cxn>
              <a:cxn ang="0">
                <a:pos x="connsiteX21619" y="connsiteY21619"/>
              </a:cxn>
              <a:cxn ang="0">
                <a:pos x="connsiteX21620" y="connsiteY21620"/>
              </a:cxn>
              <a:cxn ang="0">
                <a:pos x="connsiteX21621" y="connsiteY21621"/>
              </a:cxn>
              <a:cxn ang="0">
                <a:pos x="connsiteX21622" y="connsiteY21622"/>
              </a:cxn>
              <a:cxn ang="0">
                <a:pos x="connsiteX21623" y="connsiteY21623"/>
              </a:cxn>
              <a:cxn ang="0">
                <a:pos x="connsiteX21624" y="connsiteY21624"/>
              </a:cxn>
              <a:cxn ang="0">
                <a:pos x="connsiteX21625" y="connsiteY21625"/>
              </a:cxn>
              <a:cxn ang="0">
                <a:pos x="connsiteX21626" y="connsiteY21626"/>
              </a:cxn>
              <a:cxn ang="0">
                <a:pos x="connsiteX21627" y="connsiteY21627"/>
              </a:cxn>
              <a:cxn ang="0">
                <a:pos x="connsiteX21628" y="connsiteY21628"/>
              </a:cxn>
              <a:cxn ang="0">
                <a:pos x="connsiteX21629" y="connsiteY21629"/>
              </a:cxn>
              <a:cxn ang="0">
                <a:pos x="connsiteX21630" y="connsiteY21630"/>
              </a:cxn>
              <a:cxn ang="0">
                <a:pos x="connsiteX21631" y="connsiteY21631"/>
              </a:cxn>
              <a:cxn ang="0">
                <a:pos x="connsiteX21632" y="connsiteY21632"/>
              </a:cxn>
              <a:cxn ang="0">
                <a:pos x="connsiteX21633" y="connsiteY21633"/>
              </a:cxn>
              <a:cxn ang="0">
                <a:pos x="connsiteX21634" y="connsiteY21634"/>
              </a:cxn>
              <a:cxn ang="0">
                <a:pos x="connsiteX21635" y="connsiteY21635"/>
              </a:cxn>
              <a:cxn ang="0">
                <a:pos x="connsiteX21636" y="connsiteY21636"/>
              </a:cxn>
              <a:cxn ang="0">
                <a:pos x="connsiteX21637" y="connsiteY21637"/>
              </a:cxn>
              <a:cxn ang="0">
                <a:pos x="connsiteX21638" y="connsiteY21638"/>
              </a:cxn>
              <a:cxn ang="0">
                <a:pos x="connsiteX21639" y="connsiteY21639"/>
              </a:cxn>
              <a:cxn ang="0">
                <a:pos x="connsiteX21640" y="connsiteY21640"/>
              </a:cxn>
              <a:cxn ang="0">
                <a:pos x="connsiteX21641" y="connsiteY21641"/>
              </a:cxn>
              <a:cxn ang="0">
                <a:pos x="connsiteX21642" y="connsiteY21642"/>
              </a:cxn>
              <a:cxn ang="0">
                <a:pos x="connsiteX21643" y="connsiteY21643"/>
              </a:cxn>
              <a:cxn ang="0">
                <a:pos x="connsiteX21644" y="connsiteY21644"/>
              </a:cxn>
              <a:cxn ang="0">
                <a:pos x="connsiteX21645" y="connsiteY21645"/>
              </a:cxn>
              <a:cxn ang="0">
                <a:pos x="connsiteX21646" y="connsiteY21646"/>
              </a:cxn>
              <a:cxn ang="0">
                <a:pos x="connsiteX21647" y="connsiteY21647"/>
              </a:cxn>
              <a:cxn ang="0">
                <a:pos x="connsiteX21648" y="connsiteY21648"/>
              </a:cxn>
              <a:cxn ang="0">
                <a:pos x="connsiteX21649" y="connsiteY21649"/>
              </a:cxn>
              <a:cxn ang="0">
                <a:pos x="connsiteX21650" y="connsiteY21650"/>
              </a:cxn>
              <a:cxn ang="0">
                <a:pos x="connsiteX21651" y="connsiteY21651"/>
              </a:cxn>
              <a:cxn ang="0">
                <a:pos x="connsiteX21652" y="connsiteY21652"/>
              </a:cxn>
              <a:cxn ang="0">
                <a:pos x="connsiteX21653" y="connsiteY21653"/>
              </a:cxn>
              <a:cxn ang="0">
                <a:pos x="connsiteX21654" y="connsiteY21654"/>
              </a:cxn>
              <a:cxn ang="0">
                <a:pos x="connsiteX21655" y="connsiteY21655"/>
              </a:cxn>
              <a:cxn ang="0">
                <a:pos x="connsiteX21656" y="connsiteY21656"/>
              </a:cxn>
              <a:cxn ang="0">
                <a:pos x="connsiteX21657" y="connsiteY21657"/>
              </a:cxn>
              <a:cxn ang="0">
                <a:pos x="connsiteX21658" y="connsiteY21658"/>
              </a:cxn>
              <a:cxn ang="0">
                <a:pos x="connsiteX21659" y="connsiteY21659"/>
              </a:cxn>
              <a:cxn ang="0">
                <a:pos x="connsiteX21660" y="connsiteY21660"/>
              </a:cxn>
              <a:cxn ang="0">
                <a:pos x="connsiteX21661" y="connsiteY21661"/>
              </a:cxn>
              <a:cxn ang="0">
                <a:pos x="connsiteX21662" y="connsiteY21662"/>
              </a:cxn>
              <a:cxn ang="0">
                <a:pos x="connsiteX21663" y="connsiteY21663"/>
              </a:cxn>
              <a:cxn ang="0">
                <a:pos x="connsiteX21664" y="connsiteY21664"/>
              </a:cxn>
              <a:cxn ang="0">
                <a:pos x="connsiteX21665" y="connsiteY21665"/>
              </a:cxn>
              <a:cxn ang="0">
                <a:pos x="connsiteX21666" y="connsiteY21666"/>
              </a:cxn>
              <a:cxn ang="0">
                <a:pos x="connsiteX21667" y="connsiteY21667"/>
              </a:cxn>
              <a:cxn ang="0">
                <a:pos x="connsiteX21668" y="connsiteY21668"/>
              </a:cxn>
              <a:cxn ang="0">
                <a:pos x="connsiteX21669" y="connsiteY21669"/>
              </a:cxn>
              <a:cxn ang="0">
                <a:pos x="connsiteX21670" y="connsiteY21670"/>
              </a:cxn>
              <a:cxn ang="0">
                <a:pos x="connsiteX21671" y="connsiteY21671"/>
              </a:cxn>
              <a:cxn ang="0">
                <a:pos x="connsiteX21672" y="connsiteY21672"/>
              </a:cxn>
              <a:cxn ang="0">
                <a:pos x="connsiteX21673" y="connsiteY21673"/>
              </a:cxn>
              <a:cxn ang="0">
                <a:pos x="connsiteX21674" y="connsiteY21674"/>
              </a:cxn>
              <a:cxn ang="0">
                <a:pos x="connsiteX21675" y="connsiteY21675"/>
              </a:cxn>
              <a:cxn ang="0">
                <a:pos x="connsiteX21676" y="connsiteY21676"/>
              </a:cxn>
              <a:cxn ang="0">
                <a:pos x="connsiteX21677" y="connsiteY21677"/>
              </a:cxn>
              <a:cxn ang="0">
                <a:pos x="connsiteX21678" y="connsiteY21678"/>
              </a:cxn>
              <a:cxn ang="0">
                <a:pos x="connsiteX21679" y="connsiteY21679"/>
              </a:cxn>
              <a:cxn ang="0">
                <a:pos x="connsiteX21680" y="connsiteY21680"/>
              </a:cxn>
              <a:cxn ang="0">
                <a:pos x="connsiteX21681" y="connsiteY21681"/>
              </a:cxn>
              <a:cxn ang="0">
                <a:pos x="connsiteX21682" y="connsiteY21682"/>
              </a:cxn>
              <a:cxn ang="0">
                <a:pos x="connsiteX21683" y="connsiteY21683"/>
              </a:cxn>
              <a:cxn ang="0">
                <a:pos x="connsiteX21684" y="connsiteY21684"/>
              </a:cxn>
              <a:cxn ang="0">
                <a:pos x="connsiteX21685" y="connsiteY21685"/>
              </a:cxn>
              <a:cxn ang="0">
                <a:pos x="connsiteX21686" y="connsiteY21686"/>
              </a:cxn>
              <a:cxn ang="0">
                <a:pos x="connsiteX21687" y="connsiteY21687"/>
              </a:cxn>
              <a:cxn ang="0">
                <a:pos x="connsiteX21688" y="connsiteY21688"/>
              </a:cxn>
              <a:cxn ang="0">
                <a:pos x="connsiteX21689" y="connsiteY21689"/>
              </a:cxn>
              <a:cxn ang="0">
                <a:pos x="connsiteX21690" y="connsiteY21690"/>
              </a:cxn>
              <a:cxn ang="0">
                <a:pos x="connsiteX21691" y="connsiteY21691"/>
              </a:cxn>
              <a:cxn ang="0">
                <a:pos x="connsiteX21692" y="connsiteY21692"/>
              </a:cxn>
              <a:cxn ang="0">
                <a:pos x="connsiteX21693" y="connsiteY21693"/>
              </a:cxn>
              <a:cxn ang="0">
                <a:pos x="connsiteX21694" y="connsiteY21694"/>
              </a:cxn>
              <a:cxn ang="0">
                <a:pos x="connsiteX21695" y="connsiteY21695"/>
              </a:cxn>
              <a:cxn ang="0">
                <a:pos x="connsiteX21696" y="connsiteY21696"/>
              </a:cxn>
              <a:cxn ang="0">
                <a:pos x="connsiteX21697" y="connsiteY21697"/>
              </a:cxn>
              <a:cxn ang="0">
                <a:pos x="connsiteX21698" y="connsiteY21698"/>
              </a:cxn>
              <a:cxn ang="0">
                <a:pos x="connsiteX21699" y="connsiteY21699"/>
              </a:cxn>
              <a:cxn ang="0">
                <a:pos x="connsiteX21700" y="connsiteY21700"/>
              </a:cxn>
              <a:cxn ang="0">
                <a:pos x="connsiteX21701" y="connsiteY21701"/>
              </a:cxn>
              <a:cxn ang="0">
                <a:pos x="connsiteX21702" y="connsiteY21702"/>
              </a:cxn>
              <a:cxn ang="0">
                <a:pos x="connsiteX21703" y="connsiteY21703"/>
              </a:cxn>
              <a:cxn ang="0">
                <a:pos x="connsiteX21704" y="connsiteY21704"/>
              </a:cxn>
              <a:cxn ang="0">
                <a:pos x="connsiteX21705" y="connsiteY21705"/>
              </a:cxn>
              <a:cxn ang="0">
                <a:pos x="connsiteX21706" y="connsiteY21706"/>
              </a:cxn>
              <a:cxn ang="0">
                <a:pos x="connsiteX21707" y="connsiteY21707"/>
              </a:cxn>
              <a:cxn ang="0">
                <a:pos x="connsiteX21708" y="connsiteY21708"/>
              </a:cxn>
              <a:cxn ang="0">
                <a:pos x="connsiteX21709" y="connsiteY21709"/>
              </a:cxn>
              <a:cxn ang="0">
                <a:pos x="connsiteX21710" y="connsiteY21710"/>
              </a:cxn>
              <a:cxn ang="0">
                <a:pos x="connsiteX21711" y="connsiteY21711"/>
              </a:cxn>
              <a:cxn ang="0">
                <a:pos x="connsiteX21712" y="connsiteY21712"/>
              </a:cxn>
              <a:cxn ang="0">
                <a:pos x="connsiteX21713" y="connsiteY21713"/>
              </a:cxn>
              <a:cxn ang="0">
                <a:pos x="connsiteX21714" y="connsiteY21714"/>
              </a:cxn>
              <a:cxn ang="0">
                <a:pos x="connsiteX21715" y="connsiteY21715"/>
              </a:cxn>
              <a:cxn ang="0">
                <a:pos x="connsiteX21716" y="connsiteY21716"/>
              </a:cxn>
              <a:cxn ang="0">
                <a:pos x="connsiteX21717" y="connsiteY21717"/>
              </a:cxn>
              <a:cxn ang="0">
                <a:pos x="connsiteX21718" y="connsiteY21718"/>
              </a:cxn>
              <a:cxn ang="0">
                <a:pos x="connsiteX21719" y="connsiteY21719"/>
              </a:cxn>
              <a:cxn ang="0">
                <a:pos x="connsiteX21720" y="connsiteY21720"/>
              </a:cxn>
              <a:cxn ang="0">
                <a:pos x="connsiteX21721" y="connsiteY21721"/>
              </a:cxn>
              <a:cxn ang="0">
                <a:pos x="connsiteX21722" y="connsiteY21722"/>
              </a:cxn>
              <a:cxn ang="0">
                <a:pos x="connsiteX21723" y="connsiteY21723"/>
              </a:cxn>
              <a:cxn ang="0">
                <a:pos x="connsiteX21724" y="connsiteY21724"/>
              </a:cxn>
              <a:cxn ang="0">
                <a:pos x="connsiteX21725" y="connsiteY21725"/>
              </a:cxn>
              <a:cxn ang="0">
                <a:pos x="connsiteX21726" y="connsiteY21726"/>
              </a:cxn>
              <a:cxn ang="0">
                <a:pos x="connsiteX21727" y="connsiteY21727"/>
              </a:cxn>
              <a:cxn ang="0">
                <a:pos x="connsiteX21728" y="connsiteY21728"/>
              </a:cxn>
              <a:cxn ang="0">
                <a:pos x="connsiteX21729" y="connsiteY21729"/>
              </a:cxn>
              <a:cxn ang="0">
                <a:pos x="connsiteX21730" y="connsiteY21730"/>
              </a:cxn>
              <a:cxn ang="0">
                <a:pos x="connsiteX21731" y="connsiteY21731"/>
              </a:cxn>
              <a:cxn ang="0">
                <a:pos x="connsiteX21732" y="connsiteY21732"/>
              </a:cxn>
              <a:cxn ang="0">
                <a:pos x="connsiteX21733" y="connsiteY21733"/>
              </a:cxn>
              <a:cxn ang="0">
                <a:pos x="connsiteX21734" y="connsiteY21734"/>
              </a:cxn>
              <a:cxn ang="0">
                <a:pos x="connsiteX21735" y="connsiteY21735"/>
              </a:cxn>
              <a:cxn ang="0">
                <a:pos x="connsiteX21736" y="connsiteY21736"/>
              </a:cxn>
              <a:cxn ang="0">
                <a:pos x="connsiteX21737" y="connsiteY21737"/>
              </a:cxn>
              <a:cxn ang="0">
                <a:pos x="connsiteX21738" y="connsiteY21738"/>
              </a:cxn>
              <a:cxn ang="0">
                <a:pos x="connsiteX21739" y="connsiteY21739"/>
              </a:cxn>
              <a:cxn ang="0">
                <a:pos x="connsiteX21740" y="connsiteY21740"/>
              </a:cxn>
              <a:cxn ang="0">
                <a:pos x="connsiteX21741" y="connsiteY21741"/>
              </a:cxn>
              <a:cxn ang="0">
                <a:pos x="connsiteX21742" y="connsiteY21742"/>
              </a:cxn>
              <a:cxn ang="0">
                <a:pos x="connsiteX21743" y="connsiteY21743"/>
              </a:cxn>
              <a:cxn ang="0">
                <a:pos x="connsiteX21744" y="connsiteY21744"/>
              </a:cxn>
              <a:cxn ang="0">
                <a:pos x="connsiteX21745" y="connsiteY21745"/>
              </a:cxn>
              <a:cxn ang="0">
                <a:pos x="connsiteX21746" y="connsiteY21746"/>
              </a:cxn>
              <a:cxn ang="0">
                <a:pos x="connsiteX21747" y="connsiteY21747"/>
              </a:cxn>
              <a:cxn ang="0">
                <a:pos x="connsiteX21748" y="connsiteY21748"/>
              </a:cxn>
              <a:cxn ang="0">
                <a:pos x="connsiteX21749" y="connsiteY21749"/>
              </a:cxn>
              <a:cxn ang="0">
                <a:pos x="connsiteX21750" y="connsiteY21750"/>
              </a:cxn>
              <a:cxn ang="0">
                <a:pos x="connsiteX21751" y="connsiteY21751"/>
              </a:cxn>
              <a:cxn ang="0">
                <a:pos x="connsiteX21752" y="connsiteY21752"/>
              </a:cxn>
              <a:cxn ang="0">
                <a:pos x="connsiteX21753" y="connsiteY21753"/>
              </a:cxn>
              <a:cxn ang="0">
                <a:pos x="connsiteX21754" y="connsiteY21754"/>
              </a:cxn>
              <a:cxn ang="0">
                <a:pos x="connsiteX21755" y="connsiteY21755"/>
              </a:cxn>
              <a:cxn ang="0">
                <a:pos x="connsiteX21756" y="connsiteY21756"/>
              </a:cxn>
              <a:cxn ang="0">
                <a:pos x="connsiteX21757" y="connsiteY21757"/>
              </a:cxn>
              <a:cxn ang="0">
                <a:pos x="connsiteX21758" y="connsiteY21758"/>
              </a:cxn>
              <a:cxn ang="0">
                <a:pos x="connsiteX21759" y="connsiteY21759"/>
              </a:cxn>
              <a:cxn ang="0">
                <a:pos x="connsiteX21760" y="connsiteY21760"/>
              </a:cxn>
              <a:cxn ang="0">
                <a:pos x="connsiteX21761" y="connsiteY21761"/>
              </a:cxn>
              <a:cxn ang="0">
                <a:pos x="connsiteX21762" y="connsiteY21762"/>
              </a:cxn>
              <a:cxn ang="0">
                <a:pos x="connsiteX21763" y="connsiteY21763"/>
              </a:cxn>
              <a:cxn ang="0">
                <a:pos x="connsiteX21764" y="connsiteY21764"/>
              </a:cxn>
              <a:cxn ang="0">
                <a:pos x="connsiteX21765" y="connsiteY21765"/>
              </a:cxn>
              <a:cxn ang="0">
                <a:pos x="connsiteX21766" y="connsiteY21766"/>
              </a:cxn>
              <a:cxn ang="0">
                <a:pos x="connsiteX21767" y="connsiteY21767"/>
              </a:cxn>
              <a:cxn ang="0">
                <a:pos x="connsiteX21768" y="connsiteY21768"/>
              </a:cxn>
              <a:cxn ang="0">
                <a:pos x="connsiteX21769" y="connsiteY21769"/>
              </a:cxn>
              <a:cxn ang="0">
                <a:pos x="connsiteX21770" y="connsiteY21770"/>
              </a:cxn>
              <a:cxn ang="0">
                <a:pos x="connsiteX21771" y="connsiteY21771"/>
              </a:cxn>
              <a:cxn ang="0">
                <a:pos x="connsiteX21772" y="connsiteY21772"/>
              </a:cxn>
              <a:cxn ang="0">
                <a:pos x="connsiteX21773" y="connsiteY21773"/>
              </a:cxn>
              <a:cxn ang="0">
                <a:pos x="connsiteX21774" y="connsiteY21774"/>
              </a:cxn>
              <a:cxn ang="0">
                <a:pos x="connsiteX21775" y="connsiteY21775"/>
              </a:cxn>
              <a:cxn ang="0">
                <a:pos x="connsiteX21776" y="connsiteY21776"/>
              </a:cxn>
              <a:cxn ang="0">
                <a:pos x="connsiteX21777" y="connsiteY21777"/>
              </a:cxn>
              <a:cxn ang="0">
                <a:pos x="connsiteX21778" y="connsiteY21778"/>
              </a:cxn>
              <a:cxn ang="0">
                <a:pos x="connsiteX21779" y="connsiteY21779"/>
              </a:cxn>
              <a:cxn ang="0">
                <a:pos x="connsiteX21780" y="connsiteY21780"/>
              </a:cxn>
              <a:cxn ang="0">
                <a:pos x="connsiteX21781" y="connsiteY21781"/>
              </a:cxn>
              <a:cxn ang="0">
                <a:pos x="connsiteX21782" y="connsiteY21782"/>
              </a:cxn>
              <a:cxn ang="0">
                <a:pos x="connsiteX21783" y="connsiteY21783"/>
              </a:cxn>
              <a:cxn ang="0">
                <a:pos x="connsiteX21784" y="connsiteY21784"/>
              </a:cxn>
              <a:cxn ang="0">
                <a:pos x="connsiteX21785" y="connsiteY21785"/>
              </a:cxn>
              <a:cxn ang="0">
                <a:pos x="connsiteX21786" y="connsiteY21786"/>
              </a:cxn>
              <a:cxn ang="0">
                <a:pos x="connsiteX21787" y="connsiteY21787"/>
              </a:cxn>
              <a:cxn ang="0">
                <a:pos x="connsiteX21788" y="connsiteY21788"/>
              </a:cxn>
              <a:cxn ang="0">
                <a:pos x="connsiteX21789" y="connsiteY21789"/>
              </a:cxn>
              <a:cxn ang="0">
                <a:pos x="connsiteX21790" y="connsiteY21790"/>
              </a:cxn>
              <a:cxn ang="0">
                <a:pos x="connsiteX21791" y="connsiteY21791"/>
              </a:cxn>
              <a:cxn ang="0">
                <a:pos x="connsiteX21792" y="connsiteY21792"/>
              </a:cxn>
              <a:cxn ang="0">
                <a:pos x="connsiteX21793" y="connsiteY21793"/>
              </a:cxn>
              <a:cxn ang="0">
                <a:pos x="connsiteX21794" y="connsiteY21794"/>
              </a:cxn>
              <a:cxn ang="0">
                <a:pos x="connsiteX21795" y="connsiteY21795"/>
              </a:cxn>
              <a:cxn ang="0">
                <a:pos x="connsiteX21796" y="connsiteY21796"/>
              </a:cxn>
              <a:cxn ang="0">
                <a:pos x="connsiteX21797" y="connsiteY21797"/>
              </a:cxn>
              <a:cxn ang="0">
                <a:pos x="connsiteX21798" y="connsiteY21798"/>
              </a:cxn>
              <a:cxn ang="0">
                <a:pos x="connsiteX21799" y="connsiteY21799"/>
              </a:cxn>
              <a:cxn ang="0">
                <a:pos x="connsiteX21800" y="connsiteY21800"/>
              </a:cxn>
              <a:cxn ang="0">
                <a:pos x="connsiteX21801" y="connsiteY21801"/>
              </a:cxn>
              <a:cxn ang="0">
                <a:pos x="connsiteX21802" y="connsiteY21802"/>
              </a:cxn>
              <a:cxn ang="0">
                <a:pos x="connsiteX21803" y="connsiteY21803"/>
              </a:cxn>
              <a:cxn ang="0">
                <a:pos x="connsiteX21804" y="connsiteY21804"/>
              </a:cxn>
              <a:cxn ang="0">
                <a:pos x="connsiteX21805" y="connsiteY21805"/>
              </a:cxn>
              <a:cxn ang="0">
                <a:pos x="connsiteX21806" y="connsiteY21806"/>
              </a:cxn>
              <a:cxn ang="0">
                <a:pos x="connsiteX21807" y="connsiteY21807"/>
              </a:cxn>
              <a:cxn ang="0">
                <a:pos x="connsiteX21808" y="connsiteY21808"/>
              </a:cxn>
              <a:cxn ang="0">
                <a:pos x="connsiteX21809" y="connsiteY21809"/>
              </a:cxn>
              <a:cxn ang="0">
                <a:pos x="connsiteX21810" y="connsiteY21810"/>
              </a:cxn>
              <a:cxn ang="0">
                <a:pos x="connsiteX21811" y="connsiteY21811"/>
              </a:cxn>
              <a:cxn ang="0">
                <a:pos x="connsiteX21812" y="connsiteY21812"/>
              </a:cxn>
              <a:cxn ang="0">
                <a:pos x="connsiteX21813" y="connsiteY21813"/>
              </a:cxn>
              <a:cxn ang="0">
                <a:pos x="connsiteX21814" y="connsiteY21814"/>
              </a:cxn>
              <a:cxn ang="0">
                <a:pos x="connsiteX21815" y="connsiteY21815"/>
              </a:cxn>
              <a:cxn ang="0">
                <a:pos x="connsiteX21816" y="connsiteY21816"/>
              </a:cxn>
              <a:cxn ang="0">
                <a:pos x="connsiteX21817" y="connsiteY21817"/>
              </a:cxn>
              <a:cxn ang="0">
                <a:pos x="connsiteX21818" y="connsiteY21818"/>
              </a:cxn>
              <a:cxn ang="0">
                <a:pos x="connsiteX21819" y="connsiteY21819"/>
              </a:cxn>
              <a:cxn ang="0">
                <a:pos x="connsiteX21820" y="connsiteY21820"/>
              </a:cxn>
              <a:cxn ang="0">
                <a:pos x="connsiteX21821" y="connsiteY21821"/>
              </a:cxn>
              <a:cxn ang="0">
                <a:pos x="connsiteX21822" y="connsiteY21822"/>
              </a:cxn>
              <a:cxn ang="0">
                <a:pos x="connsiteX21823" y="connsiteY21823"/>
              </a:cxn>
              <a:cxn ang="0">
                <a:pos x="connsiteX21824" y="connsiteY21824"/>
              </a:cxn>
              <a:cxn ang="0">
                <a:pos x="connsiteX21825" y="connsiteY21825"/>
              </a:cxn>
              <a:cxn ang="0">
                <a:pos x="connsiteX21826" y="connsiteY21826"/>
              </a:cxn>
              <a:cxn ang="0">
                <a:pos x="connsiteX21827" y="connsiteY21827"/>
              </a:cxn>
              <a:cxn ang="0">
                <a:pos x="connsiteX21828" y="connsiteY21828"/>
              </a:cxn>
              <a:cxn ang="0">
                <a:pos x="connsiteX21829" y="connsiteY21829"/>
              </a:cxn>
              <a:cxn ang="0">
                <a:pos x="connsiteX21830" y="connsiteY21830"/>
              </a:cxn>
              <a:cxn ang="0">
                <a:pos x="connsiteX21831" y="connsiteY21831"/>
              </a:cxn>
              <a:cxn ang="0">
                <a:pos x="connsiteX21832" y="connsiteY21832"/>
              </a:cxn>
              <a:cxn ang="0">
                <a:pos x="connsiteX21833" y="connsiteY21833"/>
              </a:cxn>
              <a:cxn ang="0">
                <a:pos x="connsiteX21834" y="connsiteY21834"/>
              </a:cxn>
              <a:cxn ang="0">
                <a:pos x="connsiteX21835" y="connsiteY21835"/>
              </a:cxn>
              <a:cxn ang="0">
                <a:pos x="connsiteX21836" y="connsiteY21836"/>
              </a:cxn>
              <a:cxn ang="0">
                <a:pos x="connsiteX21837" y="connsiteY21837"/>
              </a:cxn>
              <a:cxn ang="0">
                <a:pos x="connsiteX21838" y="connsiteY21838"/>
              </a:cxn>
              <a:cxn ang="0">
                <a:pos x="connsiteX21839" y="connsiteY21839"/>
              </a:cxn>
              <a:cxn ang="0">
                <a:pos x="connsiteX21840" y="connsiteY21840"/>
              </a:cxn>
              <a:cxn ang="0">
                <a:pos x="connsiteX21841" y="connsiteY21841"/>
              </a:cxn>
              <a:cxn ang="0">
                <a:pos x="connsiteX21842" y="connsiteY21842"/>
              </a:cxn>
              <a:cxn ang="0">
                <a:pos x="connsiteX21843" y="connsiteY21843"/>
              </a:cxn>
              <a:cxn ang="0">
                <a:pos x="connsiteX21844" y="connsiteY21844"/>
              </a:cxn>
              <a:cxn ang="0">
                <a:pos x="connsiteX21845" y="connsiteY21845"/>
              </a:cxn>
              <a:cxn ang="0">
                <a:pos x="connsiteX21846" y="connsiteY21846"/>
              </a:cxn>
              <a:cxn ang="0">
                <a:pos x="connsiteX21847" y="connsiteY21847"/>
              </a:cxn>
              <a:cxn ang="0">
                <a:pos x="connsiteX21848" y="connsiteY21848"/>
              </a:cxn>
              <a:cxn ang="0">
                <a:pos x="connsiteX21849" y="connsiteY21849"/>
              </a:cxn>
              <a:cxn ang="0">
                <a:pos x="connsiteX21850" y="connsiteY21850"/>
              </a:cxn>
              <a:cxn ang="0">
                <a:pos x="connsiteX21851" y="connsiteY21851"/>
              </a:cxn>
              <a:cxn ang="0">
                <a:pos x="connsiteX21852" y="connsiteY21852"/>
              </a:cxn>
              <a:cxn ang="0">
                <a:pos x="connsiteX21853" y="connsiteY21853"/>
              </a:cxn>
              <a:cxn ang="0">
                <a:pos x="connsiteX21854" y="connsiteY21854"/>
              </a:cxn>
              <a:cxn ang="0">
                <a:pos x="connsiteX21855" y="connsiteY21855"/>
              </a:cxn>
              <a:cxn ang="0">
                <a:pos x="connsiteX21856" y="connsiteY21856"/>
              </a:cxn>
              <a:cxn ang="0">
                <a:pos x="connsiteX21857" y="connsiteY21857"/>
              </a:cxn>
              <a:cxn ang="0">
                <a:pos x="connsiteX21858" y="connsiteY21858"/>
              </a:cxn>
              <a:cxn ang="0">
                <a:pos x="connsiteX21859" y="connsiteY21859"/>
              </a:cxn>
              <a:cxn ang="0">
                <a:pos x="connsiteX21860" y="connsiteY21860"/>
              </a:cxn>
              <a:cxn ang="0">
                <a:pos x="connsiteX21861" y="connsiteY21861"/>
              </a:cxn>
              <a:cxn ang="0">
                <a:pos x="connsiteX21862" y="connsiteY21862"/>
              </a:cxn>
              <a:cxn ang="0">
                <a:pos x="connsiteX21863" y="connsiteY21863"/>
              </a:cxn>
              <a:cxn ang="0">
                <a:pos x="connsiteX21864" y="connsiteY21864"/>
              </a:cxn>
              <a:cxn ang="0">
                <a:pos x="connsiteX21865" y="connsiteY21865"/>
              </a:cxn>
              <a:cxn ang="0">
                <a:pos x="connsiteX21866" y="connsiteY21866"/>
              </a:cxn>
              <a:cxn ang="0">
                <a:pos x="connsiteX21867" y="connsiteY21867"/>
              </a:cxn>
              <a:cxn ang="0">
                <a:pos x="connsiteX21868" y="connsiteY21868"/>
              </a:cxn>
              <a:cxn ang="0">
                <a:pos x="connsiteX21869" y="connsiteY21869"/>
              </a:cxn>
              <a:cxn ang="0">
                <a:pos x="connsiteX21870" y="connsiteY21870"/>
              </a:cxn>
              <a:cxn ang="0">
                <a:pos x="connsiteX21871" y="connsiteY21871"/>
              </a:cxn>
              <a:cxn ang="0">
                <a:pos x="connsiteX21872" y="connsiteY21872"/>
              </a:cxn>
              <a:cxn ang="0">
                <a:pos x="connsiteX21873" y="connsiteY21873"/>
              </a:cxn>
              <a:cxn ang="0">
                <a:pos x="connsiteX21874" y="connsiteY21874"/>
              </a:cxn>
              <a:cxn ang="0">
                <a:pos x="connsiteX21875" y="connsiteY21875"/>
              </a:cxn>
              <a:cxn ang="0">
                <a:pos x="connsiteX21876" y="connsiteY21876"/>
              </a:cxn>
              <a:cxn ang="0">
                <a:pos x="connsiteX21877" y="connsiteY21877"/>
              </a:cxn>
              <a:cxn ang="0">
                <a:pos x="connsiteX21878" y="connsiteY21878"/>
              </a:cxn>
              <a:cxn ang="0">
                <a:pos x="connsiteX21879" y="connsiteY21879"/>
              </a:cxn>
              <a:cxn ang="0">
                <a:pos x="connsiteX21880" y="connsiteY21880"/>
              </a:cxn>
              <a:cxn ang="0">
                <a:pos x="connsiteX21881" y="connsiteY21881"/>
              </a:cxn>
              <a:cxn ang="0">
                <a:pos x="connsiteX21882" y="connsiteY21882"/>
              </a:cxn>
              <a:cxn ang="0">
                <a:pos x="connsiteX21883" y="connsiteY21883"/>
              </a:cxn>
              <a:cxn ang="0">
                <a:pos x="connsiteX21884" y="connsiteY21884"/>
              </a:cxn>
              <a:cxn ang="0">
                <a:pos x="connsiteX21885" y="connsiteY21885"/>
              </a:cxn>
              <a:cxn ang="0">
                <a:pos x="connsiteX21886" y="connsiteY21886"/>
              </a:cxn>
              <a:cxn ang="0">
                <a:pos x="connsiteX21887" y="connsiteY21887"/>
              </a:cxn>
              <a:cxn ang="0">
                <a:pos x="connsiteX21888" y="connsiteY21888"/>
              </a:cxn>
              <a:cxn ang="0">
                <a:pos x="connsiteX21889" y="connsiteY21889"/>
              </a:cxn>
              <a:cxn ang="0">
                <a:pos x="connsiteX21890" y="connsiteY21890"/>
              </a:cxn>
              <a:cxn ang="0">
                <a:pos x="connsiteX21891" y="connsiteY21891"/>
              </a:cxn>
              <a:cxn ang="0">
                <a:pos x="connsiteX21892" y="connsiteY21892"/>
              </a:cxn>
              <a:cxn ang="0">
                <a:pos x="connsiteX21893" y="connsiteY21893"/>
              </a:cxn>
              <a:cxn ang="0">
                <a:pos x="connsiteX21894" y="connsiteY21894"/>
              </a:cxn>
              <a:cxn ang="0">
                <a:pos x="connsiteX21895" y="connsiteY21895"/>
              </a:cxn>
              <a:cxn ang="0">
                <a:pos x="connsiteX21896" y="connsiteY21896"/>
              </a:cxn>
              <a:cxn ang="0">
                <a:pos x="connsiteX21897" y="connsiteY21897"/>
              </a:cxn>
              <a:cxn ang="0">
                <a:pos x="connsiteX21898" y="connsiteY21898"/>
              </a:cxn>
              <a:cxn ang="0">
                <a:pos x="connsiteX21899" y="connsiteY21899"/>
              </a:cxn>
              <a:cxn ang="0">
                <a:pos x="connsiteX21900" y="connsiteY21900"/>
              </a:cxn>
              <a:cxn ang="0">
                <a:pos x="connsiteX21901" y="connsiteY21901"/>
              </a:cxn>
              <a:cxn ang="0">
                <a:pos x="connsiteX21902" y="connsiteY21902"/>
              </a:cxn>
              <a:cxn ang="0">
                <a:pos x="connsiteX21903" y="connsiteY21903"/>
              </a:cxn>
              <a:cxn ang="0">
                <a:pos x="connsiteX21904" y="connsiteY21904"/>
              </a:cxn>
              <a:cxn ang="0">
                <a:pos x="connsiteX21905" y="connsiteY21905"/>
              </a:cxn>
              <a:cxn ang="0">
                <a:pos x="connsiteX21906" y="connsiteY21906"/>
              </a:cxn>
              <a:cxn ang="0">
                <a:pos x="connsiteX21907" y="connsiteY21907"/>
              </a:cxn>
              <a:cxn ang="0">
                <a:pos x="connsiteX21908" y="connsiteY21908"/>
              </a:cxn>
              <a:cxn ang="0">
                <a:pos x="connsiteX21909" y="connsiteY21909"/>
              </a:cxn>
              <a:cxn ang="0">
                <a:pos x="connsiteX21910" y="connsiteY21910"/>
              </a:cxn>
              <a:cxn ang="0">
                <a:pos x="connsiteX21911" y="connsiteY21911"/>
              </a:cxn>
              <a:cxn ang="0">
                <a:pos x="connsiteX21912" y="connsiteY21912"/>
              </a:cxn>
              <a:cxn ang="0">
                <a:pos x="connsiteX21913" y="connsiteY21913"/>
              </a:cxn>
              <a:cxn ang="0">
                <a:pos x="connsiteX21914" y="connsiteY21914"/>
              </a:cxn>
              <a:cxn ang="0">
                <a:pos x="connsiteX21915" y="connsiteY21915"/>
              </a:cxn>
              <a:cxn ang="0">
                <a:pos x="connsiteX21916" y="connsiteY21916"/>
              </a:cxn>
              <a:cxn ang="0">
                <a:pos x="connsiteX21917" y="connsiteY21917"/>
              </a:cxn>
              <a:cxn ang="0">
                <a:pos x="connsiteX21918" y="connsiteY21918"/>
              </a:cxn>
              <a:cxn ang="0">
                <a:pos x="connsiteX21919" y="connsiteY21919"/>
              </a:cxn>
              <a:cxn ang="0">
                <a:pos x="connsiteX21920" y="connsiteY21920"/>
              </a:cxn>
              <a:cxn ang="0">
                <a:pos x="connsiteX21921" y="connsiteY21921"/>
              </a:cxn>
              <a:cxn ang="0">
                <a:pos x="connsiteX21922" y="connsiteY21922"/>
              </a:cxn>
              <a:cxn ang="0">
                <a:pos x="connsiteX21923" y="connsiteY21923"/>
              </a:cxn>
              <a:cxn ang="0">
                <a:pos x="connsiteX21924" y="connsiteY21924"/>
              </a:cxn>
              <a:cxn ang="0">
                <a:pos x="connsiteX21925" y="connsiteY21925"/>
              </a:cxn>
              <a:cxn ang="0">
                <a:pos x="connsiteX21926" y="connsiteY21926"/>
              </a:cxn>
              <a:cxn ang="0">
                <a:pos x="connsiteX21927" y="connsiteY21927"/>
              </a:cxn>
              <a:cxn ang="0">
                <a:pos x="connsiteX21928" y="connsiteY21928"/>
              </a:cxn>
              <a:cxn ang="0">
                <a:pos x="connsiteX21929" y="connsiteY21929"/>
              </a:cxn>
              <a:cxn ang="0">
                <a:pos x="connsiteX21930" y="connsiteY21930"/>
              </a:cxn>
              <a:cxn ang="0">
                <a:pos x="connsiteX21931" y="connsiteY21931"/>
              </a:cxn>
              <a:cxn ang="0">
                <a:pos x="connsiteX21932" y="connsiteY21932"/>
              </a:cxn>
              <a:cxn ang="0">
                <a:pos x="connsiteX21933" y="connsiteY21933"/>
              </a:cxn>
              <a:cxn ang="0">
                <a:pos x="connsiteX21934" y="connsiteY21934"/>
              </a:cxn>
              <a:cxn ang="0">
                <a:pos x="connsiteX21935" y="connsiteY21935"/>
              </a:cxn>
              <a:cxn ang="0">
                <a:pos x="connsiteX21936" y="connsiteY21936"/>
              </a:cxn>
              <a:cxn ang="0">
                <a:pos x="connsiteX21937" y="connsiteY21937"/>
              </a:cxn>
              <a:cxn ang="0">
                <a:pos x="connsiteX21938" y="connsiteY21938"/>
              </a:cxn>
              <a:cxn ang="0">
                <a:pos x="connsiteX21939" y="connsiteY21939"/>
              </a:cxn>
              <a:cxn ang="0">
                <a:pos x="connsiteX21940" y="connsiteY21940"/>
              </a:cxn>
              <a:cxn ang="0">
                <a:pos x="connsiteX21941" y="connsiteY21941"/>
              </a:cxn>
              <a:cxn ang="0">
                <a:pos x="connsiteX21942" y="connsiteY21942"/>
              </a:cxn>
              <a:cxn ang="0">
                <a:pos x="connsiteX21943" y="connsiteY21943"/>
              </a:cxn>
              <a:cxn ang="0">
                <a:pos x="connsiteX21944" y="connsiteY21944"/>
              </a:cxn>
              <a:cxn ang="0">
                <a:pos x="connsiteX21945" y="connsiteY21945"/>
              </a:cxn>
              <a:cxn ang="0">
                <a:pos x="connsiteX21946" y="connsiteY21946"/>
              </a:cxn>
              <a:cxn ang="0">
                <a:pos x="connsiteX21947" y="connsiteY21947"/>
              </a:cxn>
              <a:cxn ang="0">
                <a:pos x="connsiteX21948" y="connsiteY21948"/>
              </a:cxn>
              <a:cxn ang="0">
                <a:pos x="connsiteX21949" y="connsiteY21949"/>
              </a:cxn>
              <a:cxn ang="0">
                <a:pos x="connsiteX21950" y="connsiteY21950"/>
              </a:cxn>
              <a:cxn ang="0">
                <a:pos x="connsiteX21951" y="connsiteY21951"/>
              </a:cxn>
              <a:cxn ang="0">
                <a:pos x="connsiteX21952" y="connsiteY21952"/>
              </a:cxn>
              <a:cxn ang="0">
                <a:pos x="connsiteX21953" y="connsiteY21953"/>
              </a:cxn>
              <a:cxn ang="0">
                <a:pos x="connsiteX21954" y="connsiteY21954"/>
              </a:cxn>
              <a:cxn ang="0">
                <a:pos x="connsiteX21955" y="connsiteY21955"/>
              </a:cxn>
              <a:cxn ang="0">
                <a:pos x="connsiteX21956" y="connsiteY21956"/>
              </a:cxn>
              <a:cxn ang="0">
                <a:pos x="connsiteX21957" y="connsiteY21957"/>
              </a:cxn>
              <a:cxn ang="0">
                <a:pos x="connsiteX21958" y="connsiteY21958"/>
              </a:cxn>
              <a:cxn ang="0">
                <a:pos x="connsiteX21959" y="connsiteY21959"/>
              </a:cxn>
              <a:cxn ang="0">
                <a:pos x="connsiteX21960" y="connsiteY21960"/>
              </a:cxn>
              <a:cxn ang="0">
                <a:pos x="connsiteX21961" y="connsiteY21961"/>
              </a:cxn>
              <a:cxn ang="0">
                <a:pos x="connsiteX21962" y="connsiteY21962"/>
              </a:cxn>
              <a:cxn ang="0">
                <a:pos x="connsiteX21963" y="connsiteY21963"/>
              </a:cxn>
              <a:cxn ang="0">
                <a:pos x="connsiteX21964" y="connsiteY21964"/>
              </a:cxn>
              <a:cxn ang="0">
                <a:pos x="connsiteX21965" y="connsiteY21965"/>
              </a:cxn>
              <a:cxn ang="0">
                <a:pos x="connsiteX21966" y="connsiteY21966"/>
              </a:cxn>
              <a:cxn ang="0">
                <a:pos x="connsiteX21967" y="connsiteY21967"/>
              </a:cxn>
              <a:cxn ang="0">
                <a:pos x="connsiteX21968" y="connsiteY21968"/>
              </a:cxn>
              <a:cxn ang="0">
                <a:pos x="connsiteX21969" y="connsiteY21969"/>
              </a:cxn>
              <a:cxn ang="0">
                <a:pos x="connsiteX21970" y="connsiteY21970"/>
              </a:cxn>
              <a:cxn ang="0">
                <a:pos x="connsiteX21971" y="connsiteY21971"/>
              </a:cxn>
              <a:cxn ang="0">
                <a:pos x="connsiteX21972" y="connsiteY21972"/>
              </a:cxn>
              <a:cxn ang="0">
                <a:pos x="connsiteX21973" y="connsiteY21973"/>
              </a:cxn>
              <a:cxn ang="0">
                <a:pos x="connsiteX21974" y="connsiteY21974"/>
              </a:cxn>
              <a:cxn ang="0">
                <a:pos x="connsiteX21975" y="connsiteY21975"/>
              </a:cxn>
              <a:cxn ang="0">
                <a:pos x="connsiteX21976" y="connsiteY21976"/>
              </a:cxn>
              <a:cxn ang="0">
                <a:pos x="connsiteX21977" y="connsiteY21977"/>
              </a:cxn>
              <a:cxn ang="0">
                <a:pos x="connsiteX21978" y="connsiteY21978"/>
              </a:cxn>
              <a:cxn ang="0">
                <a:pos x="connsiteX21979" y="connsiteY21979"/>
              </a:cxn>
              <a:cxn ang="0">
                <a:pos x="connsiteX21980" y="connsiteY21980"/>
              </a:cxn>
              <a:cxn ang="0">
                <a:pos x="connsiteX21981" y="connsiteY21981"/>
              </a:cxn>
              <a:cxn ang="0">
                <a:pos x="connsiteX21982" y="connsiteY21982"/>
              </a:cxn>
              <a:cxn ang="0">
                <a:pos x="connsiteX21983" y="connsiteY21983"/>
              </a:cxn>
              <a:cxn ang="0">
                <a:pos x="connsiteX21984" y="connsiteY21984"/>
              </a:cxn>
              <a:cxn ang="0">
                <a:pos x="connsiteX21985" y="connsiteY21985"/>
              </a:cxn>
              <a:cxn ang="0">
                <a:pos x="connsiteX21986" y="connsiteY21986"/>
              </a:cxn>
              <a:cxn ang="0">
                <a:pos x="connsiteX21987" y="connsiteY21987"/>
              </a:cxn>
              <a:cxn ang="0">
                <a:pos x="connsiteX21988" y="connsiteY21988"/>
              </a:cxn>
              <a:cxn ang="0">
                <a:pos x="connsiteX21989" y="connsiteY21989"/>
              </a:cxn>
              <a:cxn ang="0">
                <a:pos x="connsiteX21990" y="connsiteY21990"/>
              </a:cxn>
              <a:cxn ang="0">
                <a:pos x="connsiteX21991" y="connsiteY21991"/>
              </a:cxn>
              <a:cxn ang="0">
                <a:pos x="connsiteX21992" y="connsiteY21992"/>
              </a:cxn>
              <a:cxn ang="0">
                <a:pos x="connsiteX21993" y="connsiteY21993"/>
              </a:cxn>
              <a:cxn ang="0">
                <a:pos x="connsiteX21994" y="connsiteY21994"/>
              </a:cxn>
              <a:cxn ang="0">
                <a:pos x="connsiteX21995" y="connsiteY21995"/>
              </a:cxn>
              <a:cxn ang="0">
                <a:pos x="connsiteX21996" y="connsiteY21996"/>
              </a:cxn>
              <a:cxn ang="0">
                <a:pos x="connsiteX21997" y="connsiteY21997"/>
              </a:cxn>
              <a:cxn ang="0">
                <a:pos x="connsiteX21998" y="connsiteY21998"/>
              </a:cxn>
              <a:cxn ang="0">
                <a:pos x="connsiteX21999" y="connsiteY21999"/>
              </a:cxn>
              <a:cxn ang="0">
                <a:pos x="connsiteX22000" y="connsiteY22000"/>
              </a:cxn>
              <a:cxn ang="0">
                <a:pos x="connsiteX22001" y="connsiteY22001"/>
              </a:cxn>
              <a:cxn ang="0">
                <a:pos x="connsiteX22002" y="connsiteY22002"/>
              </a:cxn>
              <a:cxn ang="0">
                <a:pos x="connsiteX22003" y="connsiteY22003"/>
              </a:cxn>
              <a:cxn ang="0">
                <a:pos x="connsiteX22004" y="connsiteY22004"/>
              </a:cxn>
              <a:cxn ang="0">
                <a:pos x="connsiteX22005" y="connsiteY22005"/>
              </a:cxn>
              <a:cxn ang="0">
                <a:pos x="connsiteX22006" y="connsiteY22006"/>
              </a:cxn>
              <a:cxn ang="0">
                <a:pos x="connsiteX22007" y="connsiteY22007"/>
              </a:cxn>
              <a:cxn ang="0">
                <a:pos x="connsiteX22008" y="connsiteY22008"/>
              </a:cxn>
              <a:cxn ang="0">
                <a:pos x="connsiteX22009" y="connsiteY22009"/>
              </a:cxn>
              <a:cxn ang="0">
                <a:pos x="connsiteX22010" y="connsiteY22010"/>
              </a:cxn>
              <a:cxn ang="0">
                <a:pos x="connsiteX22011" y="connsiteY22011"/>
              </a:cxn>
              <a:cxn ang="0">
                <a:pos x="connsiteX22012" y="connsiteY22012"/>
              </a:cxn>
              <a:cxn ang="0">
                <a:pos x="connsiteX22013" y="connsiteY22013"/>
              </a:cxn>
              <a:cxn ang="0">
                <a:pos x="connsiteX22014" y="connsiteY22014"/>
              </a:cxn>
              <a:cxn ang="0">
                <a:pos x="connsiteX22015" y="connsiteY22015"/>
              </a:cxn>
              <a:cxn ang="0">
                <a:pos x="connsiteX22016" y="connsiteY22016"/>
              </a:cxn>
              <a:cxn ang="0">
                <a:pos x="connsiteX22017" y="connsiteY22017"/>
              </a:cxn>
              <a:cxn ang="0">
                <a:pos x="connsiteX22018" y="connsiteY22018"/>
              </a:cxn>
              <a:cxn ang="0">
                <a:pos x="connsiteX22019" y="connsiteY22019"/>
              </a:cxn>
              <a:cxn ang="0">
                <a:pos x="connsiteX22020" y="connsiteY22020"/>
              </a:cxn>
              <a:cxn ang="0">
                <a:pos x="connsiteX22021" y="connsiteY22021"/>
              </a:cxn>
              <a:cxn ang="0">
                <a:pos x="connsiteX22022" y="connsiteY22022"/>
              </a:cxn>
              <a:cxn ang="0">
                <a:pos x="connsiteX22023" y="connsiteY22023"/>
              </a:cxn>
              <a:cxn ang="0">
                <a:pos x="connsiteX22024" y="connsiteY22024"/>
              </a:cxn>
              <a:cxn ang="0">
                <a:pos x="connsiteX22025" y="connsiteY22025"/>
              </a:cxn>
              <a:cxn ang="0">
                <a:pos x="connsiteX22026" y="connsiteY22026"/>
              </a:cxn>
              <a:cxn ang="0">
                <a:pos x="connsiteX22027" y="connsiteY22027"/>
              </a:cxn>
              <a:cxn ang="0">
                <a:pos x="connsiteX22028" y="connsiteY22028"/>
              </a:cxn>
              <a:cxn ang="0">
                <a:pos x="connsiteX22029" y="connsiteY22029"/>
              </a:cxn>
              <a:cxn ang="0">
                <a:pos x="connsiteX22030" y="connsiteY22030"/>
              </a:cxn>
              <a:cxn ang="0">
                <a:pos x="connsiteX22031" y="connsiteY22031"/>
              </a:cxn>
              <a:cxn ang="0">
                <a:pos x="connsiteX22032" y="connsiteY22032"/>
              </a:cxn>
              <a:cxn ang="0">
                <a:pos x="connsiteX22033" y="connsiteY22033"/>
              </a:cxn>
              <a:cxn ang="0">
                <a:pos x="connsiteX22034" y="connsiteY22034"/>
              </a:cxn>
              <a:cxn ang="0">
                <a:pos x="connsiteX22035" y="connsiteY22035"/>
              </a:cxn>
              <a:cxn ang="0">
                <a:pos x="connsiteX22036" y="connsiteY22036"/>
              </a:cxn>
              <a:cxn ang="0">
                <a:pos x="connsiteX22037" y="connsiteY22037"/>
              </a:cxn>
              <a:cxn ang="0">
                <a:pos x="connsiteX22038" y="connsiteY22038"/>
              </a:cxn>
              <a:cxn ang="0">
                <a:pos x="connsiteX22039" y="connsiteY22039"/>
              </a:cxn>
              <a:cxn ang="0">
                <a:pos x="connsiteX22040" y="connsiteY22040"/>
              </a:cxn>
              <a:cxn ang="0">
                <a:pos x="connsiteX22041" y="connsiteY22041"/>
              </a:cxn>
              <a:cxn ang="0">
                <a:pos x="connsiteX22042" y="connsiteY22042"/>
              </a:cxn>
              <a:cxn ang="0">
                <a:pos x="connsiteX22043" y="connsiteY22043"/>
              </a:cxn>
              <a:cxn ang="0">
                <a:pos x="connsiteX22044" y="connsiteY22044"/>
              </a:cxn>
              <a:cxn ang="0">
                <a:pos x="connsiteX22045" y="connsiteY22045"/>
              </a:cxn>
              <a:cxn ang="0">
                <a:pos x="connsiteX22046" y="connsiteY22046"/>
              </a:cxn>
              <a:cxn ang="0">
                <a:pos x="connsiteX22047" y="connsiteY22047"/>
              </a:cxn>
              <a:cxn ang="0">
                <a:pos x="connsiteX22048" y="connsiteY22048"/>
              </a:cxn>
              <a:cxn ang="0">
                <a:pos x="connsiteX22049" y="connsiteY22049"/>
              </a:cxn>
              <a:cxn ang="0">
                <a:pos x="connsiteX22050" y="connsiteY22050"/>
              </a:cxn>
              <a:cxn ang="0">
                <a:pos x="connsiteX22051" y="connsiteY22051"/>
              </a:cxn>
              <a:cxn ang="0">
                <a:pos x="connsiteX22052" y="connsiteY22052"/>
              </a:cxn>
              <a:cxn ang="0">
                <a:pos x="connsiteX22053" y="connsiteY22053"/>
              </a:cxn>
              <a:cxn ang="0">
                <a:pos x="connsiteX22054" y="connsiteY22054"/>
              </a:cxn>
              <a:cxn ang="0">
                <a:pos x="connsiteX22055" y="connsiteY22055"/>
              </a:cxn>
              <a:cxn ang="0">
                <a:pos x="connsiteX22056" y="connsiteY22056"/>
              </a:cxn>
              <a:cxn ang="0">
                <a:pos x="connsiteX22057" y="connsiteY22057"/>
              </a:cxn>
              <a:cxn ang="0">
                <a:pos x="connsiteX22058" y="connsiteY22058"/>
              </a:cxn>
              <a:cxn ang="0">
                <a:pos x="connsiteX22059" y="connsiteY22059"/>
              </a:cxn>
              <a:cxn ang="0">
                <a:pos x="connsiteX22060" y="connsiteY22060"/>
              </a:cxn>
              <a:cxn ang="0">
                <a:pos x="connsiteX22061" y="connsiteY22061"/>
              </a:cxn>
              <a:cxn ang="0">
                <a:pos x="connsiteX22062" y="connsiteY22062"/>
              </a:cxn>
              <a:cxn ang="0">
                <a:pos x="connsiteX22063" y="connsiteY22063"/>
              </a:cxn>
              <a:cxn ang="0">
                <a:pos x="connsiteX22064" y="connsiteY22064"/>
              </a:cxn>
              <a:cxn ang="0">
                <a:pos x="connsiteX22065" y="connsiteY22065"/>
              </a:cxn>
              <a:cxn ang="0">
                <a:pos x="connsiteX22066" y="connsiteY22066"/>
              </a:cxn>
              <a:cxn ang="0">
                <a:pos x="connsiteX22067" y="connsiteY22067"/>
              </a:cxn>
              <a:cxn ang="0">
                <a:pos x="connsiteX22068" y="connsiteY22068"/>
              </a:cxn>
              <a:cxn ang="0">
                <a:pos x="connsiteX22069" y="connsiteY22069"/>
              </a:cxn>
              <a:cxn ang="0">
                <a:pos x="connsiteX22070" y="connsiteY22070"/>
              </a:cxn>
              <a:cxn ang="0">
                <a:pos x="connsiteX22071" y="connsiteY22071"/>
              </a:cxn>
              <a:cxn ang="0">
                <a:pos x="connsiteX22072" y="connsiteY22072"/>
              </a:cxn>
              <a:cxn ang="0">
                <a:pos x="connsiteX22073" y="connsiteY22073"/>
              </a:cxn>
              <a:cxn ang="0">
                <a:pos x="connsiteX22074" y="connsiteY22074"/>
              </a:cxn>
              <a:cxn ang="0">
                <a:pos x="connsiteX22075" y="connsiteY22075"/>
              </a:cxn>
              <a:cxn ang="0">
                <a:pos x="connsiteX22076" y="connsiteY22076"/>
              </a:cxn>
              <a:cxn ang="0">
                <a:pos x="connsiteX22077" y="connsiteY22077"/>
              </a:cxn>
              <a:cxn ang="0">
                <a:pos x="connsiteX22078" y="connsiteY22078"/>
              </a:cxn>
              <a:cxn ang="0">
                <a:pos x="connsiteX22079" y="connsiteY22079"/>
              </a:cxn>
              <a:cxn ang="0">
                <a:pos x="connsiteX22080" y="connsiteY22080"/>
              </a:cxn>
              <a:cxn ang="0">
                <a:pos x="connsiteX22081" y="connsiteY22081"/>
              </a:cxn>
              <a:cxn ang="0">
                <a:pos x="connsiteX22082" y="connsiteY22082"/>
              </a:cxn>
              <a:cxn ang="0">
                <a:pos x="connsiteX22083" y="connsiteY22083"/>
              </a:cxn>
              <a:cxn ang="0">
                <a:pos x="connsiteX22084" y="connsiteY22084"/>
              </a:cxn>
              <a:cxn ang="0">
                <a:pos x="connsiteX22085" y="connsiteY22085"/>
              </a:cxn>
              <a:cxn ang="0">
                <a:pos x="connsiteX22086" y="connsiteY22086"/>
              </a:cxn>
              <a:cxn ang="0">
                <a:pos x="connsiteX22087" y="connsiteY22087"/>
              </a:cxn>
              <a:cxn ang="0">
                <a:pos x="connsiteX22088" y="connsiteY22088"/>
              </a:cxn>
              <a:cxn ang="0">
                <a:pos x="connsiteX22089" y="connsiteY22089"/>
              </a:cxn>
              <a:cxn ang="0">
                <a:pos x="connsiteX22090" y="connsiteY22090"/>
              </a:cxn>
              <a:cxn ang="0">
                <a:pos x="connsiteX22091" y="connsiteY22091"/>
              </a:cxn>
              <a:cxn ang="0">
                <a:pos x="connsiteX22092" y="connsiteY22092"/>
              </a:cxn>
              <a:cxn ang="0">
                <a:pos x="connsiteX22093" y="connsiteY22093"/>
              </a:cxn>
              <a:cxn ang="0">
                <a:pos x="connsiteX22094" y="connsiteY22094"/>
              </a:cxn>
              <a:cxn ang="0">
                <a:pos x="connsiteX22095" y="connsiteY22095"/>
              </a:cxn>
              <a:cxn ang="0">
                <a:pos x="connsiteX22096" y="connsiteY22096"/>
              </a:cxn>
              <a:cxn ang="0">
                <a:pos x="connsiteX22097" y="connsiteY22097"/>
              </a:cxn>
              <a:cxn ang="0">
                <a:pos x="connsiteX22098" y="connsiteY22098"/>
              </a:cxn>
              <a:cxn ang="0">
                <a:pos x="connsiteX22099" y="connsiteY22099"/>
              </a:cxn>
              <a:cxn ang="0">
                <a:pos x="connsiteX22100" y="connsiteY22100"/>
              </a:cxn>
              <a:cxn ang="0">
                <a:pos x="connsiteX22101" y="connsiteY22101"/>
              </a:cxn>
              <a:cxn ang="0">
                <a:pos x="connsiteX22102" y="connsiteY22102"/>
              </a:cxn>
              <a:cxn ang="0">
                <a:pos x="connsiteX22103" y="connsiteY22103"/>
              </a:cxn>
              <a:cxn ang="0">
                <a:pos x="connsiteX22104" y="connsiteY22104"/>
              </a:cxn>
              <a:cxn ang="0">
                <a:pos x="connsiteX22105" y="connsiteY22105"/>
              </a:cxn>
              <a:cxn ang="0">
                <a:pos x="connsiteX22106" y="connsiteY22106"/>
              </a:cxn>
              <a:cxn ang="0">
                <a:pos x="connsiteX22107" y="connsiteY22107"/>
              </a:cxn>
              <a:cxn ang="0">
                <a:pos x="connsiteX22108" y="connsiteY22108"/>
              </a:cxn>
              <a:cxn ang="0">
                <a:pos x="connsiteX22109" y="connsiteY22109"/>
              </a:cxn>
              <a:cxn ang="0">
                <a:pos x="connsiteX22110" y="connsiteY22110"/>
              </a:cxn>
              <a:cxn ang="0">
                <a:pos x="connsiteX22111" y="connsiteY22111"/>
              </a:cxn>
              <a:cxn ang="0">
                <a:pos x="connsiteX22112" y="connsiteY22112"/>
              </a:cxn>
              <a:cxn ang="0">
                <a:pos x="connsiteX22113" y="connsiteY22113"/>
              </a:cxn>
              <a:cxn ang="0">
                <a:pos x="connsiteX22114" y="connsiteY22114"/>
              </a:cxn>
              <a:cxn ang="0">
                <a:pos x="connsiteX22115" y="connsiteY22115"/>
              </a:cxn>
              <a:cxn ang="0">
                <a:pos x="connsiteX22116" y="connsiteY22116"/>
              </a:cxn>
              <a:cxn ang="0">
                <a:pos x="connsiteX22117" y="connsiteY22117"/>
              </a:cxn>
              <a:cxn ang="0">
                <a:pos x="connsiteX22118" y="connsiteY22118"/>
              </a:cxn>
              <a:cxn ang="0">
                <a:pos x="connsiteX22119" y="connsiteY22119"/>
              </a:cxn>
              <a:cxn ang="0">
                <a:pos x="connsiteX22120" y="connsiteY22120"/>
              </a:cxn>
              <a:cxn ang="0">
                <a:pos x="connsiteX22121" y="connsiteY22121"/>
              </a:cxn>
              <a:cxn ang="0">
                <a:pos x="connsiteX22122" y="connsiteY22122"/>
              </a:cxn>
              <a:cxn ang="0">
                <a:pos x="connsiteX22123" y="connsiteY22123"/>
              </a:cxn>
              <a:cxn ang="0">
                <a:pos x="connsiteX22124" y="connsiteY22124"/>
              </a:cxn>
              <a:cxn ang="0">
                <a:pos x="connsiteX22125" y="connsiteY22125"/>
              </a:cxn>
              <a:cxn ang="0">
                <a:pos x="connsiteX22126" y="connsiteY22126"/>
              </a:cxn>
              <a:cxn ang="0">
                <a:pos x="connsiteX22127" y="connsiteY22127"/>
              </a:cxn>
              <a:cxn ang="0">
                <a:pos x="connsiteX22128" y="connsiteY22128"/>
              </a:cxn>
              <a:cxn ang="0">
                <a:pos x="connsiteX22129" y="connsiteY22129"/>
              </a:cxn>
              <a:cxn ang="0">
                <a:pos x="connsiteX22130" y="connsiteY22130"/>
              </a:cxn>
              <a:cxn ang="0">
                <a:pos x="connsiteX22131" y="connsiteY22131"/>
              </a:cxn>
              <a:cxn ang="0">
                <a:pos x="connsiteX22132" y="connsiteY22132"/>
              </a:cxn>
              <a:cxn ang="0">
                <a:pos x="connsiteX22133" y="connsiteY22133"/>
              </a:cxn>
              <a:cxn ang="0">
                <a:pos x="connsiteX22134" y="connsiteY22134"/>
              </a:cxn>
              <a:cxn ang="0">
                <a:pos x="connsiteX22135" y="connsiteY22135"/>
              </a:cxn>
              <a:cxn ang="0">
                <a:pos x="connsiteX22136" y="connsiteY22136"/>
              </a:cxn>
              <a:cxn ang="0">
                <a:pos x="connsiteX22137" y="connsiteY22137"/>
              </a:cxn>
              <a:cxn ang="0">
                <a:pos x="connsiteX22138" y="connsiteY22138"/>
              </a:cxn>
              <a:cxn ang="0">
                <a:pos x="connsiteX22139" y="connsiteY22139"/>
              </a:cxn>
              <a:cxn ang="0">
                <a:pos x="connsiteX22140" y="connsiteY22140"/>
              </a:cxn>
              <a:cxn ang="0">
                <a:pos x="connsiteX22141" y="connsiteY22141"/>
              </a:cxn>
              <a:cxn ang="0">
                <a:pos x="connsiteX22142" y="connsiteY22142"/>
              </a:cxn>
              <a:cxn ang="0">
                <a:pos x="connsiteX22143" y="connsiteY22143"/>
              </a:cxn>
              <a:cxn ang="0">
                <a:pos x="connsiteX22144" y="connsiteY22144"/>
              </a:cxn>
              <a:cxn ang="0">
                <a:pos x="connsiteX22145" y="connsiteY22145"/>
              </a:cxn>
              <a:cxn ang="0">
                <a:pos x="connsiteX22146" y="connsiteY22146"/>
              </a:cxn>
              <a:cxn ang="0">
                <a:pos x="connsiteX22147" y="connsiteY22147"/>
              </a:cxn>
              <a:cxn ang="0">
                <a:pos x="connsiteX22148" y="connsiteY22148"/>
              </a:cxn>
              <a:cxn ang="0">
                <a:pos x="connsiteX22149" y="connsiteY22149"/>
              </a:cxn>
              <a:cxn ang="0">
                <a:pos x="connsiteX22150" y="connsiteY22150"/>
              </a:cxn>
              <a:cxn ang="0">
                <a:pos x="connsiteX22151" y="connsiteY22151"/>
              </a:cxn>
              <a:cxn ang="0">
                <a:pos x="connsiteX22152" y="connsiteY22152"/>
              </a:cxn>
              <a:cxn ang="0">
                <a:pos x="connsiteX22153" y="connsiteY22153"/>
              </a:cxn>
              <a:cxn ang="0">
                <a:pos x="connsiteX22154" y="connsiteY22154"/>
              </a:cxn>
              <a:cxn ang="0">
                <a:pos x="connsiteX22155" y="connsiteY22155"/>
              </a:cxn>
              <a:cxn ang="0">
                <a:pos x="connsiteX22156" y="connsiteY22156"/>
              </a:cxn>
              <a:cxn ang="0">
                <a:pos x="connsiteX22157" y="connsiteY22157"/>
              </a:cxn>
              <a:cxn ang="0">
                <a:pos x="connsiteX22158" y="connsiteY22158"/>
              </a:cxn>
              <a:cxn ang="0">
                <a:pos x="connsiteX22159" y="connsiteY22159"/>
              </a:cxn>
              <a:cxn ang="0">
                <a:pos x="connsiteX22160" y="connsiteY22160"/>
              </a:cxn>
              <a:cxn ang="0">
                <a:pos x="connsiteX22161" y="connsiteY22161"/>
              </a:cxn>
              <a:cxn ang="0">
                <a:pos x="connsiteX22162" y="connsiteY22162"/>
              </a:cxn>
              <a:cxn ang="0">
                <a:pos x="connsiteX22163" y="connsiteY22163"/>
              </a:cxn>
              <a:cxn ang="0">
                <a:pos x="connsiteX22164" y="connsiteY22164"/>
              </a:cxn>
              <a:cxn ang="0">
                <a:pos x="connsiteX22165" y="connsiteY22165"/>
              </a:cxn>
              <a:cxn ang="0">
                <a:pos x="connsiteX22166" y="connsiteY22166"/>
              </a:cxn>
              <a:cxn ang="0">
                <a:pos x="connsiteX22167" y="connsiteY22167"/>
              </a:cxn>
              <a:cxn ang="0">
                <a:pos x="connsiteX22168" y="connsiteY22168"/>
              </a:cxn>
              <a:cxn ang="0">
                <a:pos x="connsiteX22169" y="connsiteY22169"/>
              </a:cxn>
              <a:cxn ang="0">
                <a:pos x="connsiteX22170" y="connsiteY22170"/>
              </a:cxn>
              <a:cxn ang="0">
                <a:pos x="connsiteX22171" y="connsiteY22171"/>
              </a:cxn>
              <a:cxn ang="0">
                <a:pos x="connsiteX22172" y="connsiteY22172"/>
              </a:cxn>
              <a:cxn ang="0">
                <a:pos x="connsiteX22173" y="connsiteY22173"/>
              </a:cxn>
              <a:cxn ang="0">
                <a:pos x="connsiteX22174" y="connsiteY22174"/>
              </a:cxn>
              <a:cxn ang="0">
                <a:pos x="connsiteX22175" y="connsiteY22175"/>
              </a:cxn>
              <a:cxn ang="0">
                <a:pos x="connsiteX22176" y="connsiteY22176"/>
              </a:cxn>
              <a:cxn ang="0">
                <a:pos x="connsiteX22177" y="connsiteY22177"/>
              </a:cxn>
              <a:cxn ang="0">
                <a:pos x="connsiteX22178" y="connsiteY22178"/>
              </a:cxn>
              <a:cxn ang="0">
                <a:pos x="connsiteX22179" y="connsiteY22179"/>
              </a:cxn>
              <a:cxn ang="0">
                <a:pos x="connsiteX22180" y="connsiteY22180"/>
              </a:cxn>
              <a:cxn ang="0">
                <a:pos x="connsiteX22181" y="connsiteY22181"/>
              </a:cxn>
              <a:cxn ang="0">
                <a:pos x="connsiteX22182" y="connsiteY22182"/>
              </a:cxn>
              <a:cxn ang="0">
                <a:pos x="connsiteX22183" y="connsiteY22183"/>
              </a:cxn>
              <a:cxn ang="0">
                <a:pos x="connsiteX22184" y="connsiteY22184"/>
              </a:cxn>
              <a:cxn ang="0">
                <a:pos x="connsiteX22185" y="connsiteY22185"/>
              </a:cxn>
              <a:cxn ang="0">
                <a:pos x="connsiteX22186" y="connsiteY22186"/>
              </a:cxn>
              <a:cxn ang="0">
                <a:pos x="connsiteX22187" y="connsiteY22187"/>
              </a:cxn>
              <a:cxn ang="0">
                <a:pos x="connsiteX22188" y="connsiteY22188"/>
              </a:cxn>
              <a:cxn ang="0">
                <a:pos x="connsiteX22189" y="connsiteY22189"/>
              </a:cxn>
              <a:cxn ang="0">
                <a:pos x="connsiteX22190" y="connsiteY22190"/>
              </a:cxn>
              <a:cxn ang="0">
                <a:pos x="connsiteX22191" y="connsiteY22191"/>
              </a:cxn>
              <a:cxn ang="0">
                <a:pos x="connsiteX22192" y="connsiteY22192"/>
              </a:cxn>
              <a:cxn ang="0">
                <a:pos x="connsiteX22193" y="connsiteY22193"/>
              </a:cxn>
              <a:cxn ang="0">
                <a:pos x="connsiteX22194" y="connsiteY22194"/>
              </a:cxn>
              <a:cxn ang="0">
                <a:pos x="connsiteX22195" y="connsiteY22195"/>
              </a:cxn>
              <a:cxn ang="0">
                <a:pos x="connsiteX22196" y="connsiteY22196"/>
              </a:cxn>
              <a:cxn ang="0">
                <a:pos x="connsiteX22197" y="connsiteY22197"/>
              </a:cxn>
              <a:cxn ang="0">
                <a:pos x="connsiteX22198" y="connsiteY22198"/>
              </a:cxn>
              <a:cxn ang="0">
                <a:pos x="connsiteX22199" y="connsiteY22199"/>
              </a:cxn>
              <a:cxn ang="0">
                <a:pos x="connsiteX22200" y="connsiteY22200"/>
              </a:cxn>
              <a:cxn ang="0">
                <a:pos x="connsiteX22201" y="connsiteY22201"/>
              </a:cxn>
              <a:cxn ang="0">
                <a:pos x="connsiteX22202" y="connsiteY22202"/>
              </a:cxn>
              <a:cxn ang="0">
                <a:pos x="connsiteX22203" y="connsiteY22203"/>
              </a:cxn>
              <a:cxn ang="0">
                <a:pos x="connsiteX22204" y="connsiteY22204"/>
              </a:cxn>
              <a:cxn ang="0">
                <a:pos x="connsiteX22205" y="connsiteY22205"/>
              </a:cxn>
              <a:cxn ang="0">
                <a:pos x="connsiteX22206" y="connsiteY22206"/>
              </a:cxn>
              <a:cxn ang="0">
                <a:pos x="connsiteX22207" y="connsiteY22207"/>
              </a:cxn>
              <a:cxn ang="0">
                <a:pos x="connsiteX22208" y="connsiteY22208"/>
              </a:cxn>
              <a:cxn ang="0">
                <a:pos x="connsiteX22209" y="connsiteY22209"/>
              </a:cxn>
              <a:cxn ang="0">
                <a:pos x="connsiteX22210" y="connsiteY22210"/>
              </a:cxn>
              <a:cxn ang="0">
                <a:pos x="connsiteX22211" y="connsiteY22211"/>
              </a:cxn>
              <a:cxn ang="0">
                <a:pos x="connsiteX22212" y="connsiteY22212"/>
              </a:cxn>
              <a:cxn ang="0">
                <a:pos x="connsiteX22213" y="connsiteY22213"/>
              </a:cxn>
              <a:cxn ang="0">
                <a:pos x="connsiteX22214" y="connsiteY22214"/>
              </a:cxn>
              <a:cxn ang="0">
                <a:pos x="connsiteX22215" y="connsiteY22215"/>
              </a:cxn>
              <a:cxn ang="0">
                <a:pos x="connsiteX22216" y="connsiteY22216"/>
              </a:cxn>
              <a:cxn ang="0">
                <a:pos x="connsiteX22217" y="connsiteY22217"/>
              </a:cxn>
              <a:cxn ang="0">
                <a:pos x="connsiteX22218" y="connsiteY22218"/>
              </a:cxn>
              <a:cxn ang="0">
                <a:pos x="connsiteX22219" y="connsiteY22219"/>
              </a:cxn>
              <a:cxn ang="0">
                <a:pos x="connsiteX22220" y="connsiteY22220"/>
              </a:cxn>
              <a:cxn ang="0">
                <a:pos x="connsiteX22221" y="connsiteY22221"/>
              </a:cxn>
              <a:cxn ang="0">
                <a:pos x="connsiteX22222" y="connsiteY22222"/>
              </a:cxn>
              <a:cxn ang="0">
                <a:pos x="connsiteX22223" y="connsiteY22223"/>
              </a:cxn>
              <a:cxn ang="0">
                <a:pos x="connsiteX22224" y="connsiteY22224"/>
              </a:cxn>
              <a:cxn ang="0">
                <a:pos x="connsiteX22225" y="connsiteY22225"/>
              </a:cxn>
              <a:cxn ang="0">
                <a:pos x="connsiteX22226" y="connsiteY22226"/>
              </a:cxn>
              <a:cxn ang="0">
                <a:pos x="connsiteX22227" y="connsiteY22227"/>
              </a:cxn>
              <a:cxn ang="0">
                <a:pos x="connsiteX22228" y="connsiteY22228"/>
              </a:cxn>
              <a:cxn ang="0">
                <a:pos x="connsiteX22229" y="connsiteY22229"/>
              </a:cxn>
              <a:cxn ang="0">
                <a:pos x="connsiteX22230" y="connsiteY22230"/>
              </a:cxn>
              <a:cxn ang="0">
                <a:pos x="connsiteX22231" y="connsiteY22231"/>
              </a:cxn>
              <a:cxn ang="0">
                <a:pos x="connsiteX22232" y="connsiteY22232"/>
              </a:cxn>
              <a:cxn ang="0">
                <a:pos x="connsiteX22233" y="connsiteY22233"/>
              </a:cxn>
              <a:cxn ang="0">
                <a:pos x="connsiteX22234" y="connsiteY22234"/>
              </a:cxn>
              <a:cxn ang="0">
                <a:pos x="connsiteX22235" y="connsiteY22235"/>
              </a:cxn>
              <a:cxn ang="0">
                <a:pos x="connsiteX22236" y="connsiteY22236"/>
              </a:cxn>
              <a:cxn ang="0">
                <a:pos x="connsiteX22237" y="connsiteY22237"/>
              </a:cxn>
              <a:cxn ang="0">
                <a:pos x="connsiteX22238" y="connsiteY22238"/>
              </a:cxn>
              <a:cxn ang="0">
                <a:pos x="connsiteX22239" y="connsiteY22239"/>
              </a:cxn>
              <a:cxn ang="0">
                <a:pos x="connsiteX22240" y="connsiteY22240"/>
              </a:cxn>
              <a:cxn ang="0">
                <a:pos x="connsiteX22241" y="connsiteY22241"/>
              </a:cxn>
              <a:cxn ang="0">
                <a:pos x="connsiteX22242" y="connsiteY22242"/>
              </a:cxn>
              <a:cxn ang="0">
                <a:pos x="connsiteX22243" y="connsiteY22243"/>
              </a:cxn>
              <a:cxn ang="0">
                <a:pos x="connsiteX22244" y="connsiteY22244"/>
              </a:cxn>
              <a:cxn ang="0">
                <a:pos x="connsiteX22245" y="connsiteY22245"/>
              </a:cxn>
              <a:cxn ang="0">
                <a:pos x="connsiteX22246" y="connsiteY22246"/>
              </a:cxn>
              <a:cxn ang="0">
                <a:pos x="connsiteX22247" y="connsiteY22247"/>
              </a:cxn>
              <a:cxn ang="0">
                <a:pos x="connsiteX22248" y="connsiteY22248"/>
              </a:cxn>
              <a:cxn ang="0">
                <a:pos x="connsiteX22249" y="connsiteY22249"/>
              </a:cxn>
              <a:cxn ang="0">
                <a:pos x="connsiteX22250" y="connsiteY22250"/>
              </a:cxn>
              <a:cxn ang="0">
                <a:pos x="connsiteX22251" y="connsiteY22251"/>
              </a:cxn>
              <a:cxn ang="0">
                <a:pos x="connsiteX22252" y="connsiteY22252"/>
              </a:cxn>
              <a:cxn ang="0">
                <a:pos x="connsiteX22253" y="connsiteY22253"/>
              </a:cxn>
              <a:cxn ang="0">
                <a:pos x="connsiteX22254" y="connsiteY22254"/>
              </a:cxn>
              <a:cxn ang="0">
                <a:pos x="connsiteX22255" y="connsiteY22255"/>
              </a:cxn>
              <a:cxn ang="0">
                <a:pos x="connsiteX22256" y="connsiteY22256"/>
              </a:cxn>
              <a:cxn ang="0">
                <a:pos x="connsiteX22257" y="connsiteY22257"/>
              </a:cxn>
              <a:cxn ang="0">
                <a:pos x="connsiteX22258" y="connsiteY22258"/>
              </a:cxn>
              <a:cxn ang="0">
                <a:pos x="connsiteX22259" y="connsiteY22259"/>
              </a:cxn>
              <a:cxn ang="0">
                <a:pos x="connsiteX22260" y="connsiteY22260"/>
              </a:cxn>
              <a:cxn ang="0">
                <a:pos x="connsiteX22261" y="connsiteY22261"/>
              </a:cxn>
              <a:cxn ang="0">
                <a:pos x="connsiteX22262" y="connsiteY22262"/>
              </a:cxn>
              <a:cxn ang="0">
                <a:pos x="connsiteX22263" y="connsiteY22263"/>
              </a:cxn>
              <a:cxn ang="0">
                <a:pos x="connsiteX22264" y="connsiteY22264"/>
              </a:cxn>
              <a:cxn ang="0">
                <a:pos x="connsiteX22265" y="connsiteY22265"/>
              </a:cxn>
              <a:cxn ang="0">
                <a:pos x="connsiteX22266" y="connsiteY22266"/>
              </a:cxn>
              <a:cxn ang="0">
                <a:pos x="connsiteX22267" y="connsiteY22267"/>
              </a:cxn>
              <a:cxn ang="0">
                <a:pos x="connsiteX22268" y="connsiteY22268"/>
              </a:cxn>
              <a:cxn ang="0">
                <a:pos x="connsiteX22269" y="connsiteY22269"/>
              </a:cxn>
              <a:cxn ang="0">
                <a:pos x="connsiteX22270" y="connsiteY22270"/>
              </a:cxn>
              <a:cxn ang="0">
                <a:pos x="connsiteX22271" y="connsiteY22271"/>
              </a:cxn>
              <a:cxn ang="0">
                <a:pos x="connsiteX22272" y="connsiteY22272"/>
              </a:cxn>
              <a:cxn ang="0">
                <a:pos x="connsiteX22273" y="connsiteY22273"/>
              </a:cxn>
              <a:cxn ang="0">
                <a:pos x="connsiteX22274" y="connsiteY22274"/>
              </a:cxn>
              <a:cxn ang="0">
                <a:pos x="connsiteX22275" y="connsiteY22275"/>
              </a:cxn>
              <a:cxn ang="0">
                <a:pos x="connsiteX22276" y="connsiteY22276"/>
              </a:cxn>
              <a:cxn ang="0">
                <a:pos x="connsiteX22277" y="connsiteY22277"/>
              </a:cxn>
              <a:cxn ang="0">
                <a:pos x="connsiteX22278" y="connsiteY22278"/>
              </a:cxn>
              <a:cxn ang="0">
                <a:pos x="connsiteX22279" y="connsiteY22279"/>
              </a:cxn>
              <a:cxn ang="0">
                <a:pos x="connsiteX22280" y="connsiteY22280"/>
              </a:cxn>
              <a:cxn ang="0">
                <a:pos x="connsiteX22281" y="connsiteY22281"/>
              </a:cxn>
              <a:cxn ang="0">
                <a:pos x="connsiteX22282" y="connsiteY22282"/>
              </a:cxn>
              <a:cxn ang="0">
                <a:pos x="connsiteX22283" y="connsiteY22283"/>
              </a:cxn>
              <a:cxn ang="0">
                <a:pos x="connsiteX22284" y="connsiteY22284"/>
              </a:cxn>
              <a:cxn ang="0">
                <a:pos x="connsiteX22285" y="connsiteY22285"/>
              </a:cxn>
              <a:cxn ang="0">
                <a:pos x="connsiteX22286" y="connsiteY22286"/>
              </a:cxn>
              <a:cxn ang="0">
                <a:pos x="connsiteX22287" y="connsiteY22287"/>
              </a:cxn>
              <a:cxn ang="0">
                <a:pos x="connsiteX22288" y="connsiteY22288"/>
              </a:cxn>
              <a:cxn ang="0">
                <a:pos x="connsiteX22289" y="connsiteY22289"/>
              </a:cxn>
              <a:cxn ang="0">
                <a:pos x="connsiteX22290" y="connsiteY22290"/>
              </a:cxn>
              <a:cxn ang="0">
                <a:pos x="connsiteX22291" y="connsiteY22291"/>
              </a:cxn>
              <a:cxn ang="0">
                <a:pos x="connsiteX22292" y="connsiteY22292"/>
              </a:cxn>
              <a:cxn ang="0">
                <a:pos x="connsiteX22293" y="connsiteY22293"/>
              </a:cxn>
              <a:cxn ang="0">
                <a:pos x="connsiteX22294" y="connsiteY22294"/>
              </a:cxn>
              <a:cxn ang="0">
                <a:pos x="connsiteX22295" y="connsiteY22295"/>
              </a:cxn>
              <a:cxn ang="0">
                <a:pos x="connsiteX22296" y="connsiteY22296"/>
              </a:cxn>
              <a:cxn ang="0">
                <a:pos x="connsiteX22297" y="connsiteY22297"/>
              </a:cxn>
              <a:cxn ang="0">
                <a:pos x="connsiteX22298" y="connsiteY22298"/>
              </a:cxn>
              <a:cxn ang="0">
                <a:pos x="connsiteX22299" y="connsiteY22299"/>
              </a:cxn>
              <a:cxn ang="0">
                <a:pos x="connsiteX22300" y="connsiteY22300"/>
              </a:cxn>
              <a:cxn ang="0">
                <a:pos x="connsiteX22301" y="connsiteY22301"/>
              </a:cxn>
              <a:cxn ang="0">
                <a:pos x="connsiteX22302" y="connsiteY22302"/>
              </a:cxn>
              <a:cxn ang="0">
                <a:pos x="connsiteX22303" y="connsiteY22303"/>
              </a:cxn>
              <a:cxn ang="0">
                <a:pos x="connsiteX22304" y="connsiteY22304"/>
              </a:cxn>
              <a:cxn ang="0">
                <a:pos x="connsiteX22305" y="connsiteY22305"/>
              </a:cxn>
              <a:cxn ang="0">
                <a:pos x="connsiteX22306" y="connsiteY22306"/>
              </a:cxn>
              <a:cxn ang="0">
                <a:pos x="connsiteX22307" y="connsiteY22307"/>
              </a:cxn>
              <a:cxn ang="0">
                <a:pos x="connsiteX22308" y="connsiteY22308"/>
              </a:cxn>
              <a:cxn ang="0">
                <a:pos x="connsiteX22309" y="connsiteY22309"/>
              </a:cxn>
              <a:cxn ang="0">
                <a:pos x="connsiteX22310" y="connsiteY22310"/>
              </a:cxn>
              <a:cxn ang="0">
                <a:pos x="connsiteX22311" y="connsiteY22311"/>
              </a:cxn>
              <a:cxn ang="0">
                <a:pos x="connsiteX22312" y="connsiteY22312"/>
              </a:cxn>
              <a:cxn ang="0">
                <a:pos x="connsiteX22313" y="connsiteY22313"/>
              </a:cxn>
              <a:cxn ang="0">
                <a:pos x="connsiteX22314" y="connsiteY22314"/>
              </a:cxn>
              <a:cxn ang="0">
                <a:pos x="connsiteX22315" y="connsiteY22315"/>
              </a:cxn>
              <a:cxn ang="0">
                <a:pos x="connsiteX22316" y="connsiteY22316"/>
              </a:cxn>
              <a:cxn ang="0">
                <a:pos x="connsiteX22317" y="connsiteY22317"/>
              </a:cxn>
              <a:cxn ang="0">
                <a:pos x="connsiteX22318" y="connsiteY22318"/>
              </a:cxn>
              <a:cxn ang="0">
                <a:pos x="connsiteX22319" y="connsiteY22319"/>
              </a:cxn>
              <a:cxn ang="0">
                <a:pos x="connsiteX22320" y="connsiteY22320"/>
              </a:cxn>
              <a:cxn ang="0">
                <a:pos x="connsiteX22321" y="connsiteY22321"/>
              </a:cxn>
              <a:cxn ang="0">
                <a:pos x="connsiteX22322" y="connsiteY22322"/>
              </a:cxn>
              <a:cxn ang="0">
                <a:pos x="connsiteX22323" y="connsiteY22323"/>
              </a:cxn>
              <a:cxn ang="0">
                <a:pos x="connsiteX22324" y="connsiteY22324"/>
              </a:cxn>
              <a:cxn ang="0">
                <a:pos x="connsiteX22325" y="connsiteY22325"/>
              </a:cxn>
              <a:cxn ang="0">
                <a:pos x="connsiteX22326" y="connsiteY22326"/>
              </a:cxn>
              <a:cxn ang="0">
                <a:pos x="connsiteX22327" y="connsiteY22327"/>
              </a:cxn>
              <a:cxn ang="0">
                <a:pos x="connsiteX22328" y="connsiteY22328"/>
              </a:cxn>
              <a:cxn ang="0">
                <a:pos x="connsiteX22329" y="connsiteY22329"/>
              </a:cxn>
              <a:cxn ang="0">
                <a:pos x="connsiteX22330" y="connsiteY22330"/>
              </a:cxn>
              <a:cxn ang="0">
                <a:pos x="connsiteX22331" y="connsiteY22331"/>
              </a:cxn>
              <a:cxn ang="0">
                <a:pos x="connsiteX22332" y="connsiteY22332"/>
              </a:cxn>
              <a:cxn ang="0">
                <a:pos x="connsiteX22333" y="connsiteY22333"/>
              </a:cxn>
              <a:cxn ang="0">
                <a:pos x="connsiteX22334" y="connsiteY22334"/>
              </a:cxn>
              <a:cxn ang="0">
                <a:pos x="connsiteX22335" y="connsiteY22335"/>
              </a:cxn>
              <a:cxn ang="0">
                <a:pos x="connsiteX22336" y="connsiteY22336"/>
              </a:cxn>
              <a:cxn ang="0">
                <a:pos x="connsiteX22337" y="connsiteY22337"/>
              </a:cxn>
              <a:cxn ang="0">
                <a:pos x="connsiteX22338" y="connsiteY22338"/>
              </a:cxn>
              <a:cxn ang="0">
                <a:pos x="connsiteX22339" y="connsiteY22339"/>
              </a:cxn>
              <a:cxn ang="0">
                <a:pos x="connsiteX22340" y="connsiteY22340"/>
              </a:cxn>
              <a:cxn ang="0">
                <a:pos x="connsiteX22341" y="connsiteY22341"/>
              </a:cxn>
              <a:cxn ang="0">
                <a:pos x="connsiteX22342" y="connsiteY22342"/>
              </a:cxn>
              <a:cxn ang="0">
                <a:pos x="connsiteX22343" y="connsiteY22343"/>
              </a:cxn>
              <a:cxn ang="0">
                <a:pos x="connsiteX22344" y="connsiteY22344"/>
              </a:cxn>
              <a:cxn ang="0">
                <a:pos x="connsiteX22345" y="connsiteY22345"/>
              </a:cxn>
              <a:cxn ang="0">
                <a:pos x="connsiteX22346" y="connsiteY22346"/>
              </a:cxn>
              <a:cxn ang="0">
                <a:pos x="connsiteX22347" y="connsiteY22347"/>
              </a:cxn>
              <a:cxn ang="0">
                <a:pos x="connsiteX22348" y="connsiteY22348"/>
              </a:cxn>
              <a:cxn ang="0">
                <a:pos x="connsiteX22349" y="connsiteY22349"/>
              </a:cxn>
              <a:cxn ang="0">
                <a:pos x="connsiteX22350" y="connsiteY22350"/>
              </a:cxn>
              <a:cxn ang="0">
                <a:pos x="connsiteX22351" y="connsiteY22351"/>
              </a:cxn>
              <a:cxn ang="0">
                <a:pos x="connsiteX22352" y="connsiteY22352"/>
              </a:cxn>
              <a:cxn ang="0">
                <a:pos x="connsiteX22353" y="connsiteY22353"/>
              </a:cxn>
              <a:cxn ang="0">
                <a:pos x="connsiteX22354" y="connsiteY22354"/>
              </a:cxn>
              <a:cxn ang="0">
                <a:pos x="connsiteX22355" y="connsiteY22355"/>
              </a:cxn>
              <a:cxn ang="0">
                <a:pos x="connsiteX22356" y="connsiteY22356"/>
              </a:cxn>
              <a:cxn ang="0">
                <a:pos x="connsiteX22357" y="connsiteY22357"/>
              </a:cxn>
              <a:cxn ang="0">
                <a:pos x="connsiteX22358" y="connsiteY22358"/>
              </a:cxn>
              <a:cxn ang="0">
                <a:pos x="connsiteX22359" y="connsiteY22359"/>
              </a:cxn>
              <a:cxn ang="0">
                <a:pos x="connsiteX22360" y="connsiteY22360"/>
              </a:cxn>
              <a:cxn ang="0">
                <a:pos x="connsiteX22361" y="connsiteY22361"/>
              </a:cxn>
              <a:cxn ang="0">
                <a:pos x="connsiteX22362" y="connsiteY22362"/>
              </a:cxn>
              <a:cxn ang="0">
                <a:pos x="connsiteX22363" y="connsiteY22363"/>
              </a:cxn>
              <a:cxn ang="0">
                <a:pos x="connsiteX22364" y="connsiteY22364"/>
              </a:cxn>
              <a:cxn ang="0">
                <a:pos x="connsiteX22365" y="connsiteY22365"/>
              </a:cxn>
              <a:cxn ang="0">
                <a:pos x="connsiteX22366" y="connsiteY22366"/>
              </a:cxn>
              <a:cxn ang="0">
                <a:pos x="connsiteX22367" y="connsiteY22367"/>
              </a:cxn>
              <a:cxn ang="0">
                <a:pos x="connsiteX22368" y="connsiteY22368"/>
              </a:cxn>
              <a:cxn ang="0">
                <a:pos x="connsiteX22369" y="connsiteY22369"/>
              </a:cxn>
              <a:cxn ang="0">
                <a:pos x="connsiteX22370" y="connsiteY22370"/>
              </a:cxn>
              <a:cxn ang="0">
                <a:pos x="connsiteX22371" y="connsiteY22371"/>
              </a:cxn>
              <a:cxn ang="0">
                <a:pos x="connsiteX22372" y="connsiteY22372"/>
              </a:cxn>
              <a:cxn ang="0">
                <a:pos x="connsiteX22373" y="connsiteY22373"/>
              </a:cxn>
              <a:cxn ang="0">
                <a:pos x="connsiteX22374" y="connsiteY22374"/>
              </a:cxn>
              <a:cxn ang="0">
                <a:pos x="connsiteX22375" y="connsiteY22375"/>
              </a:cxn>
              <a:cxn ang="0">
                <a:pos x="connsiteX22376" y="connsiteY22376"/>
              </a:cxn>
              <a:cxn ang="0">
                <a:pos x="connsiteX22377" y="connsiteY22377"/>
              </a:cxn>
              <a:cxn ang="0">
                <a:pos x="connsiteX22378" y="connsiteY22378"/>
              </a:cxn>
              <a:cxn ang="0">
                <a:pos x="connsiteX22379" y="connsiteY22379"/>
              </a:cxn>
              <a:cxn ang="0">
                <a:pos x="connsiteX22380" y="connsiteY22380"/>
              </a:cxn>
              <a:cxn ang="0">
                <a:pos x="connsiteX22381" y="connsiteY22381"/>
              </a:cxn>
              <a:cxn ang="0">
                <a:pos x="connsiteX22382" y="connsiteY22382"/>
              </a:cxn>
              <a:cxn ang="0">
                <a:pos x="connsiteX22383" y="connsiteY22383"/>
              </a:cxn>
              <a:cxn ang="0">
                <a:pos x="connsiteX22384" y="connsiteY22384"/>
              </a:cxn>
              <a:cxn ang="0">
                <a:pos x="connsiteX22385" y="connsiteY22385"/>
              </a:cxn>
              <a:cxn ang="0">
                <a:pos x="connsiteX22386" y="connsiteY22386"/>
              </a:cxn>
              <a:cxn ang="0">
                <a:pos x="connsiteX22387" y="connsiteY22387"/>
              </a:cxn>
              <a:cxn ang="0">
                <a:pos x="connsiteX22388" y="connsiteY22388"/>
              </a:cxn>
              <a:cxn ang="0">
                <a:pos x="connsiteX22389" y="connsiteY22389"/>
              </a:cxn>
              <a:cxn ang="0">
                <a:pos x="connsiteX22390" y="connsiteY22390"/>
              </a:cxn>
              <a:cxn ang="0">
                <a:pos x="connsiteX22391" y="connsiteY22391"/>
              </a:cxn>
              <a:cxn ang="0">
                <a:pos x="connsiteX22392" y="connsiteY22392"/>
              </a:cxn>
              <a:cxn ang="0">
                <a:pos x="connsiteX22393" y="connsiteY22393"/>
              </a:cxn>
              <a:cxn ang="0">
                <a:pos x="connsiteX22394" y="connsiteY22394"/>
              </a:cxn>
              <a:cxn ang="0">
                <a:pos x="connsiteX22395" y="connsiteY22395"/>
              </a:cxn>
              <a:cxn ang="0">
                <a:pos x="connsiteX22396" y="connsiteY22396"/>
              </a:cxn>
              <a:cxn ang="0">
                <a:pos x="connsiteX22397" y="connsiteY22397"/>
              </a:cxn>
              <a:cxn ang="0">
                <a:pos x="connsiteX22398" y="connsiteY22398"/>
              </a:cxn>
              <a:cxn ang="0">
                <a:pos x="connsiteX22399" y="connsiteY22399"/>
              </a:cxn>
              <a:cxn ang="0">
                <a:pos x="connsiteX22400" y="connsiteY22400"/>
              </a:cxn>
              <a:cxn ang="0">
                <a:pos x="connsiteX22401" y="connsiteY22401"/>
              </a:cxn>
              <a:cxn ang="0">
                <a:pos x="connsiteX22402" y="connsiteY22402"/>
              </a:cxn>
              <a:cxn ang="0">
                <a:pos x="connsiteX22403" y="connsiteY22403"/>
              </a:cxn>
              <a:cxn ang="0">
                <a:pos x="connsiteX22404" y="connsiteY22404"/>
              </a:cxn>
              <a:cxn ang="0">
                <a:pos x="connsiteX22405" y="connsiteY22405"/>
              </a:cxn>
              <a:cxn ang="0">
                <a:pos x="connsiteX22406" y="connsiteY22406"/>
              </a:cxn>
              <a:cxn ang="0">
                <a:pos x="connsiteX22407" y="connsiteY22407"/>
              </a:cxn>
              <a:cxn ang="0">
                <a:pos x="connsiteX22408" y="connsiteY22408"/>
              </a:cxn>
              <a:cxn ang="0">
                <a:pos x="connsiteX22409" y="connsiteY22409"/>
              </a:cxn>
              <a:cxn ang="0">
                <a:pos x="connsiteX22410" y="connsiteY22410"/>
              </a:cxn>
              <a:cxn ang="0">
                <a:pos x="connsiteX22411" y="connsiteY22411"/>
              </a:cxn>
              <a:cxn ang="0">
                <a:pos x="connsiteX22412" y="connsiteY22412"/>
              </a:cxn>
              <a:cxn ang="0">
                <a:pos x="connsiteX22413" y="connsiteY22413"/>
              </a:cxn>
              <a:cxn ang="0">
                <a:pos x="connsiteX22414" y="connsiteY22414"/>
              </a:cxn>
              <a:cxn ang="0">
                <a:pos x="connsiteX22415" y="connsiteY22415"/>
              </a:cxn>
              <a:cxn ang="0">
                <a:pos x="connsiteX22416" y="connsiteY22416"/>
              </a:cxn>
              <a:cxn ang="0">
                <a:pos x="connsiteX22417" y="connsiteY22417"/>
              </a:cxn>
              <a:cxn ang="0">
                <a:pos x="connsiteX22418" y="connsiteY22418"/>
              </a:cxn>
              <a:cxn ang="0">
                <a:pos x="connsiteX22419" y="connsiteY22419"/>
              </a:cxn>
              <a:cxn ang="0">
                <a:pos x="connsiteX22420" y="connsiteY22420"/>
              </a:cxn>
              <a:cxn ang="0">
                <a:pos x="connsiteX22421" y="connsiteY22421"/>
              </a:cxn>
              <a:cxn ang="0">
                <a:pos x="connsiteX22422" y="connsiteY22422"/>
              </a:cxn>
              <a:cxn ang="0">
                <a:pos x="connsiteX22423" y="connsiteY22423"/>
              </a:cxn>
              <a:cxn ang="0">
                <a:pos x="connsiteX22424" y="connsiteY22424"/>
              </a:cxn>
              <a:cxn ang="0">
                <a:pos x="connsiteX22425" y="connsiteY22425"/>
              </a:cxn>
              <a:cxn ang="0">
                <a:pos x="connsiteX22426" y="connsiteY22426"/>
              </a:cxn>
              <a:cxn ang="0">
                <a:pos x="connsiteX22427" y="connsiteY22427"/>
              </a:cxn>
              <a:cxn ang="0">
                <a:pos x="connsiteX22428" y="connsiteY22428"/>
              </a:cxn>
              <a:cxn ang="0">
                <a:pos x="connsiteX22429" y="connsiteY22429"/>
              </a:cxn>
              <a:cxn ang="0">
                <a:pos x="connsiteX22430" y="connsiteY22430"/>
              </a:cxn>
              <a:cxn ang="0">
                <a:pos x="connsiteX22431" y="connsiteY22431"/>
              </a:cxn>
              <a:cxn ang="0">
                <a:pos x="connsiteX22432" y="connsiteY22432"/>
              </a:cxn>
              <a:cxn ang="0">
                <a:pos x="connsiteX22433" y="connsiteY22433"/>
              </a:cxn>
              <a:cxn ang="0">
                <a:pos x="connsiteX22434" y="connsiteY22434"/>
              </a:cxn>
              <a:cxn ang="0">
                <a:pos x="connsiteX22435" y="connsiteY22435"/>
              </a:cxn>
              <a:cxn ang="0">
                <a:pos x="connsiteX22436" y="connsiteY22436"/>
              </a:cxn>
              <a:cxn ang="0">
                <a:pos x="connsiteX22437" y="connsiteY22437"/>
              </a:cxn>
              <a:cxn ang="0">
                <a:pos x="connsiteX22438" y="connsiteY22438"/>
              </a:cxn>
              <a:cxn ang="0">
                <a:pos x="connsiteX22439" y="connsiteY22439"/>
              </a:cxn>
              <a:cxn ang="0">
                <a:pos x="connsiteX22440" y="connsiteY22440"/>
              </a:cxn>
              <a:cxn ang="0">
                <a:pos x="connsiteX22441" y="connsiteY22441"/>
              </a:cxn>
              <a:cxn ang="0">
                <a:pos x="connsiteX22442" y="connsiteY22442"/>
              </a:cxn>
              <a:cxn ang="0">
                <a:pos x="connsiteX22443" y="connsiteY22443"/>
              </a:cxn>
              <a:cxn ang="0">
                <a:pos x="connsiteX22444" y="connsiteY22444"/>
              </a:cxn>
              <a:cxn ang="0">
                <a:pos x="connsiteX22445" y="connsiteY22445"/>
              </a:cxn>
              <a:cxn ang="0">
                <a:pos x="connsiteX22446" y="connsiteY22446"/>
              </a:cxn>
              <a:cxn ang="0">
                <a:pos x="connsiteX22447" y="connsiteY22447"/>
              </a:cxn>
              <a:cxn ang="0">
                <a:pos x="connsiteX22448" y="connsiteY22448"/>
              </a:cxn>
              <a:cxn ang="0">
                <a:pos x="connsiteX22449" y="connsiteY22449"/>
              </a:cxn>
              <a:cxn ang="0">
                <a:pos x="connsiteX22450" y="connsiteY22450"/>
              </a:cxn>
              <a:cxn ang="0">
                <a:pos x="connsiteX22451" y="connsiteY22451"/>
              </a:cxn>
              <a:cxn ang="0">
                <a:pos x="connsiteX22452" y="connsiteY22452"/>
              </a:cxn>
              <a:cxn ang="0">
                <a:pos x="connsiteX22453" y="connsiteY22453"/>
              </a:cxn>
              <a:cxn ang="0">
                <a:pos x="connsiteX22454" y="connsiteY22454"/>
              </a:cxn>
              <a:cxn ang="0">
                <a:pos x="connsiteX22455" y="connsiteY22455"/>
              </a:cxn>
              <a:cxn ang="0">
                <a:pos x="connsiteX22456" y="connsiteY22456"/>
              </a:cxn>
              <a:cxn ang="0">
                <a:pos x="connsiteX22457" y="connsiteY22457"/>
              </a:cxn>
              <a:cxn ang="0">
                <a:pos x="connsiteX22458" y="connsiteY22458"/>
              </a:cxn>
              <a:cxn ang="0">
                <a:pos x="connsiteX22459" y="connsiteY22459"/>
              </a:cxn>
              <a:cxn ang="0">
                <a:pos x="connsiteX22460" y="connsiteY22460"/>
              </a:cxn>
              <a:cxn ang="0">
                <a:pos x="connsiteX22461" y="connsiteY22461"/>
              </a:cxn>
              <a:cxn ang="0">
                <a:pos x="connsiteX22462" y="connsiteY22462"/>
              </a:cxn>
              <a:cxn ang="0">
                <a:pos x="connsiteX22463" y="connsiteY22463"/>
              </a:cxn>
              <a:cxn ang="0">
                <a:pos x="connsiteX22464" y="connsiteY22464"/>
              </a:cxn>
              <a:cxn ang="0">
                <a:pos x="connsiteX22465" y="connsiteY22465"/>
              </a:cxn>
              <a:cxn ang="0">
                <a:pos x="connsiteX22466" y="connsiteY22466"/>
              </a:cxn>
              <a:cxn ang="0">
                <a:pos x="connsiteX22467" y="connsiteY22467"/>
              </a:cxn>
              <a:cxn ang="0">
                <a:pos x="connsiteX22468" y="connsiteY22468"/>
              </a:cxn>
              <a:cxn ang="0">
                <a:pos x="connsiteX22469" y="connsiteY22469"/>
              </a:cxn>
              <a:cxn ang="0">
                <a:pos x="connsiteX22470" y="connsiteY22470"/>
              </a:cxn>
              <a:cxn ang="0">
                <a:pos x="connsiteX22471" y="connsiteY22471"/>
              </a:cxn>
              <a:cxn ang="0">
                <a:pos x="connsiteX22472" y="connsiteY22472"/>
              </a:cxn>
              <a:cxn ang="0">
                <a:pos x="connsiteX22473" y="connsiteY22473"/>
              </a:cxn>
              <a:cxn ang="0">
                <a:pos x="connsiteX22474" y="connsiteY22474"/>
              </a:cxn>
              <a:cxn ang="0">
                <a:pos x="connsiteX22475" y="connsiteY22475"/>
              </a:cxn>
              <a:cxn ang="0">
                <a:pos x="connsiteX22476" y="connsiteY22476"/>
              </a:cxn>
              <a:cxn ang="0">
                <a:pos x="connsiteX22477" y="connsiteY22477"/>
              </a:cxn>
              <a:cxn ang="0">
                <a:pos x="connsiteX22478" y="connsiteY22478"/>
              </a:cxn>
              <a:cxn ang="0">
                <a:pos x="connsiteX22479" y="connsiteY22479"/>
              </a:cxn>
              <a:cxn ang="0">
                <a:pos x="connsiteX22480" y="connsiteY22480"/>
              </a:cxn>
              <a:cxn ang="0">
                <a:pos x="connsiteX22481" y="connsiteY22481"/>
              </a:cxn>
              <a:cxn ang="0">
                <a:pos x="connsiteX22482" y="connsiteY22482"/>
              </a:cxn>
              <a:cxn ang="0">
                <a:pos x="connsiteX22483" y="connsiteY22483"/>
              </a:cxn>
              <a:cxn ang="0">
                <a:pos x="connsiteX22484" y="connsiteY22484"/>
              </a:cxn>
              <a:cxn ang="0">
                <a:pos x="connsiteX22485" y="connsiteY22485"/>
              </a:cxn>
              <a:cxn ang="0">
                <a:pos x="connsiteX22486" y="connsiteY22486"/>
              </a:cxn>
              <a:cxn ang="0">
                <a:pos x="connsiteX22487" y="connsiteY22487"/>
              </a:cxn>
              <a:cxn ang="0">
                <a:pos x="connsiteX22488" y="connsiteY22488"/>
              </a:cxn>
              <a:cxn ang="0">
                <a:pos x="connsiteX22489" y="connsiteY22489"/>
              </a:cxn>
              <a:cxn ang="0">
                <a:pos x="connsiteX22490" y="connsiteY22490"/>
              </a:cxn>
              <a:cxn ang="0">
                <a:pos x="connsiteX22491" y="connsiteY22491"/>
              </a:cxn>
              <a:cxn ang="0">
                <a:pos x="connsiteX22492" y="connsiteY22492"/>
              </a:cxn>
              <a:cxn ang="0">
                <a:pos x="connsiteX22493" y="connsiteY22493"/>
              </a:cxn>
              <a:cxn ang="0">
                <a:pos x="connsiteX22494" y="connsiteY22494"/>
              </a:cxn>
              <a:cxn ang="0">
                <a:pos x="connsiteX22495" y="connsiteY22495"/>
              </a:cxn>
              <a:cxn ang="0">
                <a:pos x="connsiteX22496" y="connsiteY22496"/>
              </a:cxn>
              <a:cxn ang="0">
                <a:pos x="connsiteX22497" y="connsiteY22497"/>
              </a:cxn>
              <a:cxn ang="0">
                <a:pos x="connsiteX22498" y="connsiteY22498"/>
              </a:cxn>
              <a:cxn ang="0">
                <a:pos x="connsiteX22499" y="connsiteY22499"/>
              </a:cxn>
              <a:cxn ang="0">
                <a:pos x="connsiteX22500" y="connsiteY22500"/>
              </a:cxn>
              <a:cxn ang="0">
                <a:pos x="connsiteX22501" y="connsiteY22501"/>
              </a:cxn>
              <a:cxn ang="0">
                <a:pos x="connsiteX22502" y="connsiteY22502"/>
              </a:cxn>
              <a:cxn ang="0">
                <a:pos x="connsiteX22503" y="connsiteY22503"/>
              </a:cxn>
              <a:cxn ang="0">
                <a:pos x="connsiteX22504" y="connsiteY22504"/>
              </a:cxn>
              <a:cxn ang="0">
                <a:pos x="connsiteX22505" y="connsiteY22505"/>
              </a:cxn>
              <a:cxn ang="0">
                <a:pos x="connsiteX22506" y="connsiteY22506"/>
              </a:cxn>
              <a:cxn ang="0">
                <a:pos x="connsiteX22507" y="connsiteY22507"/>
              </a:cxn>
              <a:cxn ang="0">
                <a:pos x="connsiteX22508" y="connsiteY22508"/>
              </a:cxn>
              <a:cxn ang="0">
                <a:pos x="connsiteX22509" y="connsiteY22509"/>
              </a:cxn>
              <a:cxn ang="0">
                <a:pos x="connsiteX22510" y="connsiteY22510"/>
              </a:cxn>
              <a:cxn ang="0">
                <a:pos x="connsiteX22511" y="connsiteY22511"/>
              </a:cxn>
              <a:cxn ang="0">
                <a:pos x="connsiteX22512" y="connsiteY22512"/>
              </a:cxn>
              <a:cxn ang="0">
                <a:pos x="connsiteX22513" y="connsiteY22513"/>
              </a:cxn>
              <a:cxn ang="0">
                <a:pos x="connsiteX22514" y="connsiteY22514"/>
              </a:cxn>
              <a:cxn ang="0">
                <a:pos x="connsiteX22515" y="connsiteY22515"/>
              </a:cxn>
              <a:cxn ang="0">
                <a:pos x="connsiteX22516" y="connsiteY22516"/>
              </a:cxn>
              <a:cxn ang="0">
                <a:pos x="connsiteX22517" y="connsiteY22517"/>
              </a:cxn>
              <a:cxn ang="0">
                <a:pos x="connsiteX22518" y="connsiteY22518"/>
              </a:cxn>
              <a:cxn ang="0">
                <a:pos x="connsiteX22519" y="connsiteY22519"/>
              </a:cxn>
              <a:cxn ang="0">
                <a:pos x="connsiteX22520" y="connsiteY22520"/>
              </a:cxn>
              <a:cxn ang="0">
                <a:pos x="connsiteX22521" y="connsiteY22521"/>
              </a:cxn>
              <a:cxn ang="0">
                <a:pos x="connsiteX22522" y="connsiteY22522"/>
              </a:cxn>
              <a:cxn ang="0">
                <a:pos x="connsiteX22523" y="connsiteY22523"/>
              </a:cxn>
              <a:cxn ang="0">
                <a:pos x="connsiteX22524" y="connsiteY22524"/>
              </a:cxn>
              <a:cxn ang="0">
                <a:pos x="connsiteX22525" y="connsiteY22525"/>
              </a:cxn>
              <a:cxn ang="0">
                <a:pos x="connsiteX22526" y="connsiteY22526"/>
              </a:cxn>
              <a:cxn ang="0">
                <a:pos x="connsiteX22527" y="connsiteY22527"/>
              </a:cxn>
              <a:cxn ang="0">
                <a:pos x="connsiteX22528" y="connsiteY22528"/>
              </a:cxn>
              <a:cxn ang="0">
                <a:pos x="connsiteX22529" y="connsiteY22529"/>
              </a:cxn>
              <a:cxn ang="0">
                <a:pos x="connsiteX22530" y="connsiteY22530"/>
              </a:cxn>
              <a:cxn ang="0">
                <a:pos x="connsiteX22531" y="connsiteY22531"/>
              </a:cxn>
              <a:cxn ang="0">
                <a:pos x="connsiteX22532" y="connsiteY22532"/>
              </a:cxn>
              <a:cxn ang="0">
                <a:pos x="connsiteX22533" y="connsiteY22533"/>
              </a:cxn>
              <a:cxn ang="0">
                <a:pos x="connsiteX22534" y="connsiteY22534"/>
              </a:cxn>
              <a:cxn ang="0">
                <a:pos x="connsiteX22535" y="connsiteY22535"/>
              </a:cxn>
              <a:cxn ang="0">
                <a:pos x="connsiteX22536" y="connsiteY22536"/>
              </a:cxn>
              <a:cxn ang="0">
                <a:pos x="connsiteX22537" y="connsiteY22537"/>
              </a:cxn>
              <a:cxn ang="0">
                <a:pos x="connsiteX22538" y="connsiteY22538"/>
              </a:cxn>
              <a:cxn ang="0">
                <a:pos x="connsiteX22539" y="connsiteY22539"/>
              </a:cxn>
              <a:cxn ang="0">
                <a:pos x="connsiteX22540" y="connsiteY22540"/>
              </a:cxn>
              <a:cxn ang="0">
                <a:pos x="connsiteX22541" y="connsiteY22541"/>
              </a:cxn>
              <a:cxn ang="0">
                <a:pos x="connsiteX22542" y="connsiteY22542"/>
              </a:cxn>
              <a:cxn ang="0">
                <a:pos x="connsiteX22543" y="connsiteY22543"/>
              </a:cxn>
              <a:cxn ang="0">
                <a:pos x="connsiteX22544" y="connsiteY22544"/>
              </a:cxn>
              <a:cxn ang="0">
                <a:pos x="connsiteX22545" y="connsiteY22545"/>
              </a:cxn>
              <a:cxn ang="0">
                <a:pos x="connsiteX22546" y="connsiteY22546"/>
              </a:cxn>
              <a:cxn ang="0">
                <a:pos x="connsiteX22547" y="connsiteY22547"/>
              </a:cxn>
              <a:cxn ang="0">
                <a:pos x="connsiteX22548" y="connsiteY22548"/>
              </a:cxn>
              <a:cxn ang="0">
                <a:pos x="connsiteX22549" y="connsiteY22549"/>
              </a:cxn>
              <a:cxn ang="0">
                <a:pos x="connsiteX22550" y="connsiteY22550"/>
              </a:cxn>
              <a:cxn ang="0">
                <a:pos x="connsiteX22551" y="connsiteY22551"/>
              </a:cxn>
              <a:cxn ang="0">
                <a:pos x="connsiteX22552" y="connsiteY22552"/>
              </a:cxn>
              <a:cxn ang="0">
                <a:pos x="connsiteX22553" y="connsiteY22553"/>
              </a:cxn>
              <a:cxn ang="0">
                <a:pos x="connsiteX22554" y="connsiteY22554"/>
              </a:cxn>
              <a:cxn ang="0">
                <a:pos x="connsiteX22555" y="connsiteY22555"/>
              </a:cxn>
              <a:cxn ang="0">
                <a:pos x="connsiteX22556" y="connsiteY22556"/>
              </a:cxn>
              <a:cxn ang="0">
                <a:pos x="connsiteX22557" y="connsiteY22557"/>
              </a:cxn>
              <a:cxn ang="0">
                <a:pos x="connsiteX22558" y="connsiteY22558"/>
              </a:cxn>
              <a:cxn ang="0">
                <a:pos x="connsiteX22559" y="connsiteY22559"/>
              </a:cxn>
              <a:cxn ang="0">
                <a:pos x="connsiteX22560" y="connsiteY22560"/>
              </a:cxn>
              <a:cxn ang="0">
                <a:pos x="connsiteX22561" y="connsiteY22561"/>
              </a:cxn>
              <a:cxn ang="0">
                <a:pos x="connsiteX22562" y="connsiteY22562"/>
              </a:cxn>
              <a:cxn ang="0">
                <a:pos x="connsiteX22563" y="connsiteY22563"/>
              </a:cxn>
              <a:cxn ang="0">
                <a:pos x="connsiteX22564" y="connsiteY22564"/>
              </a:cxn>
              <a:cxn ang="0">
                <a:pos x="connsiteX22565" y="connsiteY22565"/>
              </a:cxn>
              <a:cxn ang="0">
                <a:pos x="connsiteX22566" y="connsiteY22566"/>
              </a:cxn>
              <a:cxn ang="0">
                <a:pos x="connsiteX22567" y="connsiteY22567"/>
              </a:cxn>
              <a:cxn ang="0">
                <a:pos x="connsiteX22568" y="connsiteY22568"/>
              </a:cxn>
              <a:cxn ang="0">
                <a:pos x="connsiteX22569" y="connsiteY22569"/>
              </a:cxn>
              <a:cxn ang="0">
                <a:pos x="connsiteX22570" y="connsiteY22570"/>
              </a:cxn>
              <a:cxn ang="0">
                <a:pos x="connsiteX22571" y="connsiteY22571"/>
              </a:cxn>
              <a:cxn ang="0">
                <a:pos x="connsiteX22572" y="connsiteY22572"/>
              </a:cxn>
              <a:cxn ang="0">
                <a:pos x="connsiteX22573" y="connsiteY22573"/>
              </a:cxn>
              <a:cxn ang="0">
                <a:pos x="connsiteX22574" y="connsiteY22574"/>
              </a:cxn>
              <a:cxn ang="0">
                <a:pos x="connsiteX22575" y="connsiteY22575"/>
              </a:cxn>
              <a:cxn ang="0">
                <a:pos x="connsiteX22576" y="connsiteY22576"/>
              </a:cxn>
              <a:cxn ang="0">
                <a:pos x="connsiteX22577" y="connsiteY22577"/>
              </a:cxn>
              <a:cxn ang="0">
                <a:pos x="connsiteX22578" y="connsiteY22578"/>
              </a:cxn>
              <a:cxn ang="0">
                <a:pos x="connsiteX22579" y="connsiteY22579"/>
              </a:cxn>
              <a:cxn ang="0">
                <a:pos x="connsiteX22580" y="connsiteY22580"/>
              </a:cxn>
              <a:cxn ang="0">
                <a:pos x="connsiteX22581" y="connsiteY22581"/>
              </a:cxn>
              <a:cxn ang="0">
                <a:pos x="connsiteX22582" y="connsiteY22582"/>
              </a:cxn>
              <a:cxn ang="0">
                <a:pos x="connsiteX22583" y="connsiteY22583"/>
              </a:cxn>
              <a:cxn ang="0">
                <a:pos x="connsiteX22584" y="connsiteY22584"/>
              </a:cxn>
              <a:cxn ang="0">
                <a:pos x="connsiteX22585" y="connsiteY22585"/>
              </a:cxn>
              <a:cxn ang="0">
                <a:pos x="connsiteX22586" y="connsiteY22586"/>
              </a:cxn>
              <a:cxn ang="0">
                <a:pos x="connsiteX22587" y="connsiteY22587"/>
              </a:cxn>
              <a:cxn ang="0">
                <a:pos x="connsiteX22588" y="connsiteY22588"/>
              </a:cxn>
              <a:cxn ang="0">
                <a:pos x="connsiteX22589" y="connsiteY22589"/>
              </a:cxn>
              <a:cxn ang="0">
                <a:pos x="connsiteX22590" y="connsiteY22590"/>
              </a:cxn>
              <a:cxn ang="0">
                <a:pos x="connsiteX22591" y="connsiteY22591"/>
              </a:cxn>
              <a:cxn ang="0">
                <a:pos x="connsiteX22592" y="connsiteY22592"/>
              </a:cxn>
              <a:cxn ang="0">
                <a:pos x="connsiteX22593" y="connsiteY22593"/>
              </a:cxn>
              <a:cxn ang="0">
                <a:pos x="connsiteX22594" y="connsiteY22594"/>
              </a:cxn>
              <a:cxn ang="0">
                <a:pos x="connsiteX22595" y="connsiteY22595"/>
              </a:cxn>
              <a:cxn ang="0">
                <a:pos x="connsiteX22596" y="connsiteY22596"/>
              </a:cxn>
              <a:cxn ang="0">
                <a:pos x="connsiteX22597" y="connsiteY22597"/>
              </a:cxn>
              <a:cxn ang="0">
                <a:pos x="connsiteX22598" y="connsiteY22598"/>
              </a:cxn>
              <a:cxn ang="0">
                <a:pos x="connsiteX22599" y="connsiteY22599"/>
              </a:cxn>
              <a:cxn ang="0">
                <a:pos x="connsiteX22600" y="connsiteY22600"/>
              </a:cxn>
              <a:cxn ang="0">
                <a:pos x="connsiteX22601" y="connsiteY22601"/>
              </a:cxn>
              <a:cxn ang="0">
                <a:pos x="connsiteX22602" y="connsiteY22602"/>
              </a:cxn>
              <a:cxn ang="0">
                <a:pos x="connsiteX22603" y="connsiteY22603"/>
              </a:cxn>
              <a:cxn ang="0">
                <a:pos x="connsiteX22604" y="connsiteY22604"/>
              </a:cxn>
              <a:cxn ang="0">
                <a:pos x="connsiteX22605" y="connsiteY22605"/>
              </a:cxn>
              <a:cxn ang="0">
                <a:pos x="connsiteX22606" y="connsiteY22606"/>
              </a:cxn>
              <a:cxn ang="0">
                <a:pos x="connsiteX22607" y="connsiteY22607"/>
              </a:cxn>
              <a:cxn ang="0">
                <a:pos x="connsiteX22608" y="connsiteY22608"/>
              </a:cxn>
              <a:cxn ang="0">
                <a:pos x="connsiteX22609" y="connsiteY22609"/>
              </a:cxn>
              <a:cxn ang="0">
                <a:pos x="connsiteX22610" y="connsiteY22610"/>
              </a:cxn>
              <a:cxn ang="0">
                <a:pos x="connsiteX22611" y="connsiteY22611"/>
              </a:cxn>
              <a:cxn ang="0">
                <a:pos x="connsiteX22612" y="connsiteY22612"/>
              </a:cxn>
              <a:cxn ang="0">
                <a:pos x="connsiteX22613" y="connsiteY22613"/>
              </a:cxn>
              <a:cxn ang="0">
                <a:pos x="connsiteX22614" y="connsiteY22614"/>
              </a:cxn>
              <a:cxn ang="0">
                <a:pos x="connsiteX22615" y="connsiteY22615"/>
              </a:cxn>
              <a:cxn ang="0">
                <a:pos x="connsiteX22616" y="connsiteY22616"/>
              </a:cxn>
              <a:cxn ang="0">
                <a:pos x="connsiteX22617" y="connsiteY22617"/>
              </a:cxn>
              <a:cxn ang="0">
                <a:pos x="connsiteX22618" y="connsiteY22618"/>
              </a:cxn>
              <a:cxn ang="0">
                <a:pos x="connsiteX22619" y="connsiteY22619"/>
              </a:cxn>
              <a:cxn ang="0">
                <a:pos x="connsiteX22620" y="connsiteY22620"/>
              </a:cxn>
              <a:cxn ang="0">
                <a:pos x="connsiteX22621" y="connsiteY22621"/>
              </a:cxn>
              <a:cxn ang="0">
                <a:pos x="connsiteX22622" y="connsiteY22622"/>
              </a:cxn>
              <a:cxn ang="0">
                <a:pos x="connsiteX22623" y="connsiteY22623"/>
              </a:cxn>
              <a:cxn ang="0">
                <a:pos x="connsiteX22624" y="connsiteY22624"/>
              </a:cxn>
              <a:cxn ang="0">
                <a:pos x="connsiteX22625" y="connsiteY22625"/>
              </a:cxn>
              <a:cxn ang="0">
                <a:pos x="connsiteX22626" y="connsiteY22626"/>
              </a:cxn>
              <a:cxn ang="0">
                <a:pos x="connsiteX22627" y="connsiteY22627"/>
              </a:cxn>
              <a:cxn ang="0">
                <a:pos x="connsiteX22628" y="connsiteY22628"/>
              </a:cxn>
              <a:cxn ang="0">
                <a:pos x="connsiteX22629" y="connsiteY22629"/>
              </a:cxn>
              <a:cxn ang="0">
                <a:pos x="connsiteX22630" y="connsiteY22630"/>
              </a:cxn>
              <a:cxn ang="0">
                <a:pos x="connsiteX22631" y="connsiteY22631"/>
              </a:cxn>
              <a:cxn ang="0">
                <a:pos x="connsiteX22632" y="connsiteY22632"/>
              </a:cxn>
              <a:cxn ang="0">
                <a:pos x="connsiteX22633" y="connsiteY22633"/>
              </a:cxn>
              <a:cxn ang="0">
                <a:pos x="connsiteX22634" y="connsiteY22634"/>
              </a:cxn>
              <a:cxn ang="0">
                <a:pos x="connsiteX22635" y="connsiteY22635"/>
              </a:cxn>
              <a:cxn ang="0">
                <a:pos x="connsiteX22636" y="connsiteY22636"/>
              </a:cxn>
              <a:cxn ang="0">
                <a:pos x="connsiteX22637" y="connsiteY22637"/>
              </a:cxn>
              <a:cxn ang="0">
                <a:pos x="connsiteX22638" y="connsiteY22638"/>
              </a:cxn>
              <a:cxn ang="0">
                <a:pos x="connsiteX22639" y="connsiteY22639"/>
              </a:cxn>
              <a:cxn ang="0">
                <a:pos x="connsiteX22640" y="connsiteY22640"/>
              </a:cxn>
              <a:cxn ang="0">
                <a:pos x="connsiteX22641" y="connsiteY22641"/>
              </a:cxn>
              <a:cxn ang="0">
                <a:pos x="connsiteX22642" y="connsiteY22642"/>
              </a:cxn>
              <a:cxn ang="0">
                <a:pos x="connsiteX22643" y="connsiteY22643"/>
              </a:cxn>
              <a:cxn ang="0">
                <a:pos x="connsiteX22644" y="connsiteY22644"/>
              </a:cxn>
              <a:cxn ang="0">
                <a:pos x="connsiteX22645" y="connsiteY22645"/>
              </a:cxn>
              <a:cxn ang="0">
                <a:pos x="connsiteX22646" y="connsiteY22646"/>
              </a:cxn>
              <a:cxn ang="0">
                <a:pos x="connsiteX22647" y="connsiteY22647"/>
              </a:cxn>
              <a:cxn ang="0">
                <a:pos x="connsiteX22648" y="connsiteY22648"/>
              </a:cxn>
              <a:cxn ang="0">
                <a:pos x="connsiteX22649" y="connsiteY22649"/>
              </a:cxn>
              <a:cxn ang="0">
                <a:pos x="connsiteX22650" y="connsiteY22650"/>
              </a:cxn>
              <a:cxn ang="0">
                <a:pos x="connsiteX22651" y="connsiteY22651"/>
              </a:cxn>
              <a:cxn ang="0">
                <a:pos x="connsiteX22652" y="connsiteY22652"/>
              </a:cxn>
              <a:cxn ang="0">
                <a:pos x="connsiteX22653" y="connsiteY22653"/>
              </a:cxn>
              <a:cxn ang="0">
                <a:pos x="connsiteX22654" y="connsiteY22654"/>
              </a:cxn>
              <a:cxn ang="0">
                <a:pos x="connsiteX22655" y="connsiteY22655"/>
              </a:cxn>
              <a:cxn ang="0">
                <a:pos x="connsiteX22656" y="connsiteY22656"/>
              </a:cxn>
              <a:cxn ang="0">
                <a:pos x="connsiteX22657" y="connsiteY22657"/>
              </a:cxn>
              <a:cxn ang="0">
                <a:pos x="connsiteX22658" y="connsiteY22658"/>
              </a:cxn>
              <a:cxn ang="0">
                <a:pos x="connsiteX22659" y="connsiteY22659"/>
              </a:cxn>
              <a:cxn ang="0">
                <a:pos x="connsiteX22660" y="connsiteY22660"/>
              </a:cxn>
              <a:cxn ang="0">
                <a:pos x="connsiteX22661" y="connsiteY22661"/>
              </a:cxn>
              <a:cxn ang="0">
                <a:pos x="connsiteX22662" y="connsiteY22662"/>
              </a:cxn>
              <a:cxn ang="0">
                <a:pos x="connsiteX22663" y="connsiteY22663"/>
              </a:cxn>
              <a:cxn ang="0">
                <a:pos x="connsiteX22664" y="connsiteY22664"/>
              </a:cxn>
              <a:cxn ang="0">
                <a:pos x="connsiteX22665" y="connsiteY22665"/>
              </a:cxn>
              <a:cxn ang="0">
                <a:pos x="connsiteX22666" y="connsiteY22666"/>
              </a:cxn>
              <a:cxn ang="0">
                <a:pos x="connsiteX22667" y="connsiteY22667"/>
              </a:cxn>
              <a:cxn ang="0">
                <a:pos x="connsiteX22668" y="connsiteY22668"/>
              </a:cxn>
              <a:cxn ang="0">
                <a:pos x="connsiteX22669" y="connsiteY22669"/>
              </a:cxn>
              <a:cxn ang="0">
                <a:pos x="connsiteX22670" y="connsiteY22670"/>
              </a:cxn>
              <a:cxn ang="0">
                <a:pos x="connsiteX22671" y="connsiteY22671"/>
              </a:cxn>
              <a:cxn ang="0">
                <a:pos x="connsiteX22672" y="connsiteY22672"/>
              </a:cxn>
              <a:cxn ang="0">
                <a:pos x="connsiteX22673" y="connsiteY22673"/>
              </a:cxn>
              <a:cxn ang="0">
                <a:pos x="connsiteX22674" y="connsiteY22674"/>
              </a:cxn>
              <a:cxn ang="0">
                <a:pos x="connsiteX22675" y="connsiteY22675"/>
              </a:cxn>
              <a:cxn ang="0">
                <a:pos x="connsiteX22676" y="connsiteY22676"/>
              </a:cxn>
              <a:cxn ang="0">
                <a:pos x="connsiteX22677" y="connsiteY22677"/>
              </a:cxn>
              <a:cxn ang="0">
                <a:pos x="connsiteX22678" y="connsiteY22678"/>
              </a:cxn>
              <a:cxn ang="0">
                <a:pos x="connsiteX22679" y="connsiteY22679"/>
              </a:cxn>
              <a:cxn ang="0">
                <a:pos x="connsiteX22680" y="connsiteY22680"/>
              </a:cxn>
              <a:cxn ang="0">
                <a:pos x="connsiteX22681" y="connsiteY22681"/>
              </a:cxn>
              <a:cxn ang="0">
                <a:pos x="connsiteX22682" y="connsiteY22682"/>
              </a:cxn>
              <a:cxn ang="0">
                <a:pos x="connsiteX22683" y="connsiteY22683"/>
              </a:cxn>
              <a:cxn ang="0">
                <a:pos x="connsiteX22684" y="connsiteY22684"/>
              </a:cxn>
              <a:cxn ang="0">
                <a:pos x="connsiteX22685" y="connsiteY22685"/>
              </a:cxn>
              <a:cxn ang="0">
                <a:pos x="connsiteX22686" y="connsiteY22686"/>
              </a:cxn>
              <a:cxn ang="0">
                <a:pos x="connsiteX22687" y="connsiteY22687"/>
              </a:cxn>
              <a:cxn ang="0">
                <a:pos x="connsiteX22688" y="connsiteY22688"/>
              </a:cxn>
              <a:cxn ang="0">
                <a:pos x="connsiteX22689" y="connsiteY22689"/>
              </a:cxn>
              <a:cxn ang="0">
                <a:pos x="connsiteX22690" y="connsiteY22690"/>
              </a:cxn>
              <a:cxn ang="0">
                <a:pos x="connsiteX22691" y="connsiteY22691"/>
              </a:cxn>
              <a:cxn ang="0">
                <a:pos x="connsiteX22692" y="connsiteY22692"/>
              </a:cxn>
              <a:cxn ang="0">
                <a:pos x="connsiteX22693" y="connsiteY22693"/>
              </a:cxn>
              <a:cxn ang="0">
                <a:pos x="connsiteX22694" y="connsiteY22694"/>
              </a:cxn>
              <a:cxn ang="0">
                <a:pos x="connsiteX22695" y="connsiteY22695"/>
              </a:cxn>
              <a:cxn ang="0">
                <a:pos x="connsiteX22696" y="connsiteY22696"/>
              </a:cxn>
              <a:cxn ang="0">
                <a:pos x="connsiteX22697" y="connsiteY22697"/>
              </a:cxn>
              <a:cxn ang="0">
                <a:pos x="connsiteX22698" y="connsiteY22698"/>
              </a:cxn>
              <a:cxn ang="0">
                <a:pos x="connsiteX22699" y="connsiteY22699"/>
              </a:cxn>
              <a:cxn ang="0">
                <a:pos x="connsiteX22700" y="connsiteY22700"/>
              </a:cxn>
              <a:cxn ang="0">
                <a:pos x="connsiteX22701" y="connsiteY22701"/>
              </a:cxn>
              <a:cxn ang="0">
                <a:pos x="connsiteX22702" y="connsiteY22702"/>
              </a:cxn>
              <a:cxn ang="0">
                <a:pos x="connsiteX22703" y="connsiteY22703"/>
              </a:cxn>
              <a:cxn ang="0">
                <a:pos x="connsiteX22704" y="connsiteY22704"/>
              </a:cxn>
              <a:cxn ang="0">
                <a:pos x="connsiteX22705" y="connsiteY22705"/>
              </a:cxn>
              <a:cxn ang="0">
                <a:pos x="connsiteX22706" y="connsiteY22706"/>
              </a:cxn>
              <a:cxn ang="0">
                <a:pos x="connsiteX22707" y="connsiteY22707"/>
              </a:cxn>
              <a:cxn ang="0">
                <a:pos x="connsiteX22708" y="connsiteY22708"/>
              </a:cxn>
              <a:cxn ang="0">
                <a:pos x="connsiteX22709" y="connsiteY22709"/>
              </a:cxn>
              <a:cxn ang="0">
                <a:pos x="connsiteX22710" y="connsiteY22710"/>
              </a:cxn>
              <a:cxn ang="0">
                <a:pos x="connsiteX22711" y="connsiteY22711"/>
              </a:cxn>
              <a:cxn ang="0">
                <a:pos x="connsiteX22712" y="connsiteY22712"/>
              </a:cxn>
              <a:cxn ang="0">
                <a:pos x="connsiteX22713" y="connsiteY22713"/>
              </a:cxn>
              <a:cxn ang="0">
                <a:pos x="connsiteX22714" y="connsiteY22714"/>
              </a:cxn>
              <a:cxn ang="0">
                <a:pos x="connsiteX22715" y="connsiteY22715"/>
              </a:cxn>
              <a:cxn ang="0">
                <a:pos x="connsiteX22716" y="connsiteY22716"/>
              </a:cxn>
              <a:cxn ang="0">
                <a:pos x="connsiteX22717" y="connsiteY22717"/>
              </a:cxn>
              <a:cxn ang="0">
                <a:pos x="connsiteX22718" y="connsiteY22718"/>
              </a:cxn>
              <a:cxn ang="0">
                <a:pos x="connsiteX22719" y="connsiteY22719"/>
              </a:cxn>
              <a:cxn ang="0">
                <a:pos x="connsiteX22720" y="connsiteY22720"/>
              </a:cxn>
              <a:cxn ang="0">
                <a:pos x="connsiteX22721" y="connsiteY22721"/>
              </a:cxn>
              <a:cxn ang="0">
                <a:pos x="connsiteX22722" y="connsiteY22722"/>
              </a:cxn>
              <a:cxn ang="0">
                <a:pos x="connsiteX22723" y="connsiteY22723"/>
              </a:cxn>
              <a:cxn ang="0">
                <a:pos x="connsiteX22724" y="connsiteY22724"/>
              </a:cxn>
              <a:cxn ang="0">
                <a:pos x="connsiteX22725" y="connsiteY22725"/>
              </a:cxn>
              <a:cxn ang="0">
                <a:pos x="connsiteX22726" y="connsiteY22726"/>
              </a:cxn>
              <a:cxn ang="0">
                <a:pos x="connsiteX22727" y="connsiteY22727"/>
              </a:cxn>
              <a:cxn ang="0">
                <a:pos x="connsiteX22728" y="connsiteY22728"/>
              </a:cxn>
              <a:cxn ang="0">
                <a:pos x="connsiteX22729" y="connsiteY22729"/>
              </a:cxn>
              <a:cxn ang="0">
                <a:pos x="connsiteX22730" y="connsiteY22730"/>
              </a:cxn>
              <a:cxn ang="0">
                <a:pos x="connsiteX22731" y="connsiteY22731"/>
              </a:cxn>
              <a:cxn ang="0">
                <a:pos x="connsiteX22732" y="connsiteY22732"/>
              </a:cxn>
              <a:cxn ang="0">
                <a:pos x="connsiteX22733" y="connsiteY22733"/>
              </a:cxn>
              <a:cxn ang="0">
                <a:pos x="connsiteX22734" y="connsiteY22734"/>
              </a:cxn>
              <a:cxn ang="0">
                <a:pos x="connsiteX22735" y="connsiteY22735"/>
              </a:cxn>
              <a:cxn ang="0">
                <a:pos x="connsiteX22736" y="connsiteY22736"/>
              </a:cxn>
              <a:cxn ang="0">
                <a:pos x="connsiteX22737" y="connsiteY22737"/>
              </a:cxn>
              <a:cxn ang="0">
                <a:pos x="connsiteX22738" y="connsiteY22738"/>
              </a:cxn>
              <a:cxn ang="0">
                <a:pos x="connsiteX22739" y="connsiteY22739"/>
              </a:cxn>
              <a:cxn ang="0">
                <a:pos x="connsiteX22740" y="connsiteY22740"/>
              </a:cxn>
              <a:cxn ang="0">
                <a:pos x="connsiteX22741" y="connsiteY22741"/>
              </a:cxn>
              <a:cxn ang="0">
                <a:pos x="connsiteX22742" y="connsiteY22742"/>
              </a:cxn>
              <a:cxn ang="0">
                <a:pos x="connsiteX22743" y="connsiteY22743"/>
              </a:cxn>
              <a:cxn ang="0">
                <a:pos x="connsiteX22744" y="connsiteY22744"/>
              </a:cxn>
              <a:cxn ang="0">
                <a:pos x="connsiteX22745" y="connsiteY22745"/>
              </a:cxn>
              <a:cxn ang="0">
                <a:pos x="connsiteX22746" y="connsiteY22746"/>
              </a:cxn>
              <a:cxn ang="0">
                <a:pos x="connsiteX22747" y="connsiteY22747"/>
              </a:cxn>
              <a:cxn ang="0">
                <a:pos x="connsiteX22748" y="connsiteY22748"/>
              </a:cxn>
              <a:cxn ang="0">
                <a:pos x="connsiteX22749" y="connsiteY22749"/>
              </a:cxn>
              <a:cxn ang="0">
                <a:pos x="connsiteX22750" y="connsiteY22750"/>
              </a:cxn>
              <a:cxn ang="0">
                <a:pos x="connsiteX22751" y="connsiteY22751"/>
              </a:cxn>
              <a:cxn ang="0">
                <a:pos x="connsiteX22752" y="connsiteY22752"/>
              </a:cxn>
              <a:cxn ang="0">
                <a:pos x="connsiteX22753" y="connsiteY22753"/>
              </a:cxn>
              <a:cxn ang="0">
                <a:pos x="connsiteX22754" y="connsiteY22754"/>
              </a:cxn>
              <a:cxn ang="0">
                <a:pos x="connsiteX22755" y="connsiteY22755"/>
              </a:cxn>
              <a:cxn ang="0">
                <a:pos x="connsiteX22756" y="connsiteY22756"/>
              </a:cxn>
              <a:cxn ang="0">
                <a:pos x="connsiteX22757" y="connsiteY22757"/>
              </a:cxn>
              <a:cxn ang="0">
                <a:pos x="connsiteX22758" y="connsiteY22758"/>
              </a:cxn>
              <a:cxn ang="0">
                <a:pos x="connsiteX22759" y="connsiteY22759"/>
              </a:cxn>
              <a:cxn ang="0">
                <a:pos x="connsiteX22760" y="connsiteY22760"/>
              </a:cxn>
              <a:cxn ang="0">
                <a:pos x="connsiteX22761" y="connsiteY22761"/>
              </a:cxn>
              <a:cxn ang="0">
                <a:pos x="connsiteX22762" y="connsiteY22762"/>
              </a:cxn>
              <a:cxn ang="0">
                <a:pos x="connsiteX22763" y="connsiteY22763"/>
              </a:cxn>
              <a:cxn ang="0">
                <a:pos x="connsiteX22764" y="connsiteY22764"/>
              </a:cxn>
              <a:cxn ang="0">
                <a:pos x="connsiteX22765" y="connsiteY22765"/>
              </a:cxn>
              <a:cxn ang="0">
                <a:pos x="connsiteX22766" y="connsiteY22766"/>
              </a:cxn>
              <a:cxn ang="0">
                <a:pos x="connsiteX22767" y="connsiteY22767"/>
              </a:cxn>
              <a:cxn ang="0">
                <a:pos x="connsiteX22768" y="connsiteY22768"/>
              </a:cxn>
              <a:cxn ang="0">
                <a:pos x="connsiteX22769" y="connsiteY22769"/>
              </a:cxn>
              <a:cxn ang="0">
                <a:pos x="connsiteX22770" y="connsiteY22770"/>
              </a:cxn>
              <a:cxn ang="0">
                <a:pos x="connsiteX22771" y="connsiteY22771"/>
              </a:cxn>
              <a:cxn ang="0">
                <a:pos x="connsiteX22772" y="connsiteY22772"/>
              </a:cxn>
              <a:cxn ang="0">
                <a:pos x="connsiteX22773" y="connsiteY22773"/>
              </a:cxn>
              <a:cxn ang="0">
                <a:pos x="connsiteX22774" y="connsiteY22774"/>
              </a:cxn>
              <a:cxn ang="0">
                <a:pos x="connsiteX22775" y="connsiteY22775"/>
              </a:cxn>
              <a:cxn ang="0">
                <a:pos x="connsiteX22776" y="connsiteY22776"/>
              </a:cxn>
              <a:cxn ang="0">
                <a:pos x="connsiteX22777" y="connsiteY22777"/>
              </a:cxn>
              <a:cxn ang="0">
                <a:pos x="connsiteX22778" y="connsiteY22778"/>
              </a:cxn>
              <a:cxn ang="0">
                <a:pos x="connsiteX22779" y="connsiteY22779"/>
              </a:cxn>
              <a:cxn ang="0">
                <a:pos x="connsiteX22780" y="connsiteY22780"/>
              </a:cxn>
              <a:cxn ang="0">
                <a:pos x="connsiteX22781" y="connsiteY22781"/>
              </a:cxn>
              <a:cxn ang="0">
                <a:pos x="connsiteX22782" y="connsiteY22782"/>
              </a:cxn>
              <a:cxn ang="0">
                <a:pos x="connsiteX22783" y="connsiteY22783"/>
              </a:cxn>
              <a:cxn ang="0">
                <a:pos x="connsiteX22784" y="connsiteY22784"/>
              </a:cxn>
              <a:cxn ang="0">
                <a:pos x="connsiteX22785" y="connsiteY22785"/>
              </a:cxn>
              <a:cxn ang="0">
                <a:pos x="connsiteX22786" y="connsiteY22786"/>
              </a:cxn>
              <a:cxn ang="0">
                <a:pos x="connsiteX22787" y="connsiteY22787"/>
              </a:cxn>
              <a:cxn ang="0">
                <a:pos x="connsiteX22788" y="connsiteY22788"/>
              </a:cxn>
              <a:cxn ang="0">
                <a:pos x="connsiteX22789" y="connsiteY22789"/>
              </a:cxn>
              <a:cxn ang="0">
                <a:pos x="connsiteX22790" y="connsiteY22790"/>
              </a:cxn>
              <a:cxn ang="0">
                <a:pos x="connsiteX22791" y="connsiteY22791"/>
              </a:cxn>
              <a:cxn ang="0">
                <a:pos x="connsiteX22792" y="connsiteY22792"/>
              </a:cxn>
              <a:cxn ang="0">
                <a:pos x="connsiteX22793" y="connsiteY22793"/>
              </a:cxn>
              <a:cxn ang="0">
                <a:pos x="connsiteX22794" y="connsiteY22794"/>
              </a:cxn>
              <a:cxn ang="0">
                <a:pos x="connsiteX22795" y="connsiteY22795"/>
              </a:cxn>
              <a:cxn ang="0">
                <a:pos x="connsiteX22796" y="connsiteY22796"/>
              </a:cxn>
              <a:cxn ang="0">
                <a:pos x="connsiteX22797" y="connsiteY22797"/>
              </a:cxn>
              <a:cxn ang="0">
                <a:pos x="connsiteX22798" y="connsiteY22798"/>
              </a:cxn>
              <a:cxn ang="0">
                <a:pos x="connsiteX22799" y="connsiteY22799"/>
              </a:cxn>
              <a:cxn ang="0">
                <a:pos x="connsiteX22800" y="connsiteY22800"/>
              </a:cxn>
              <a:cxn ang="0">
                <a:pos x="connsiteX22801" y="connsiteY22801"/>
              </a:cxn>
              <a:cxn ang="0">
                <a:pos x="connsiteX22802" y="connsiteY22802"/>
              </a:cxn>
              <a:cxn ang="0">
                <a:pos x="connsiteX22803" y="connsiteY22803"/>
              </a:cxn>
              <a:cxn ang="0">
                <a:pos x="connsiteX22804" y="connsiteY22804"/>
              </a:cxn>
              <a:cxn ang="0">
                <a:pos x="connsiteX22805" y="connsiteY22805"/>
              </a:cxn>
              <a:cxn ang="0">
                <a:pos x="connsiteX22806" y="connsiteY22806"/>
              </a:cxn>
              <a:cxn ang="0">
                <a:pos x="connsiteX22807" y="connsiteY22807"/>
              </a:cxn>
              <a:cxn ang="0">
                <a:pos x="connsiteX22808" y="connsiteY22808"/>
              </a:cxn>
              <a:cxn ang="0">
                <a:pos x="connsiteX22809" y="connsiteY22809"/>
              </a:cxn>
              <a:cxn ang="0">
                <a:pos x="connsiteX22810" y="connsiteY22810"/>
              </a:cxn>
              <a:cxn ang="0">
                <a:pos x="connsiteX22811" y="connsiteY22811"/>
              </a:cxn>
              <a:cxn ang="0">
                <a:pos x="connsiteX22812" y="connsiteY22812"/>
              </a:cxn>
              <a:cxn ang="0">
                <a:pos x="connsiteX22813" y="connsiteY22813"/>
              </a:cxn>
              <a:cxn ang="0">
                <a:pos x="connsiteX22814" y="connsiteY22814"/>
              </a:cxn>
              <a:cxn ang="0">
                <a:pos x="connsiteX22815" y="connsiteY22815"/>
              </a:cxn>
              <a:cxn ang="0">
                <a:pos x="connsiteX22816" y="connsiteY22816"/>
              </a:cxn>
              <a:cxn ang="0">
                <a:pos x="connsiteX22817" y="connsiteY22817"/>
              </a:cxn>
              <a:cxn ang="0">
                <a:pos x="connsiteX22818" y="connsiteY22818"/>
              </a:cxn>
              <a:cxn ang="0">
                <a:pos x="connsiteX22819" y="connsiteY22819"/>
              </a:cxn>
              <a:cxn ang="0">
                <a:pos x="connsiteX22820" y="connsiteY22820"/>
              </a:cxn>
              <a:cxn ang="0">
                <a:pos x="connsiteX22821" y="connsiteY22821"/>
              </a:cxn>
              <a:cxn ang="0">
                <a:pos x="connsiteX22822" y="connsiteY22822"/>
              </a:cxn>
              <a:cxn ang="0">
                <a:pos x="connsiteX22823" y="connsiteY22823"/>
              </a:cxn>
              <a:cxn ang="0">
                <a:pos x="connsiteX22824" y="connsiteY22824"/>
              </a:cxn>
              <a:cxn ang="0">
                <a:pos x="connsiteX22825" y="connsiteY22825"/>
              </a:cxn>
              <a:cxn ang="0">
                <a:pos x="connsiteX22826" y="connsiteY22826"/>
              </a:cxn>
              <a:cxn ang="0">
                <a:pos x="connsiteX22827" y="connsiteY22827"/>
              </a:cxn>
              <a:cxn ang="0">
                <a:pos x="connsiteX22828" y="connsiteY22828"/>
              </a:cxn>
              <a:cxn ang="0">
                <a:pos x="connsiteX22829" y="connsiteY22829"/>
              </a:cxn>
              <a:cxn ang="0">
                <a:pos x="connsiteX22830" y="connsiteY22830"/>
              </a:cxn>
              <a:cxn ang="0">
                <a:pos x="connsiteX22831" y="connsiteY22831"/>
              </a:cxn>
              <a:cxn ang="0">
                <a:pos x="connsiteX22832" y="connsiteY22832"/>
              </a:cxn>
              <a:cxn ang="0">
                <a:pos x="connsiteX22833" y="connsiteY22833"/>
              </a:cxn>
              <a:cxn ang="0">
                <a:pos x="connsiteX22834" y="connsiteY22834"/>
              </a:cxn>
              <a:cxn ang="0">
                <a:pos x="connsiteX22835" y="connsiteY22835"/>
              </a:cxn>
              <a:cxn ang="0">
                <a:pos x="connsiteX22836" y="connsiteY22836"/>
              </a:cxn>
              <a:cxn ang="0">
                <a:pos x="connsiteX22837" y="connsiteY22837"/>
              </a:cxn>
              <a:cxn ang="0">
                <a:pos x="connsiteX22838" y="connsiteY22838"/>
              </a:cxn>
              <a:cxn ang="0">
                <a:pos x="connsiteX22839" y="connsiteY22839"/>
              </a:cxn>
              <a:cxn ang="0">
                <a:pos x="connsiteX22840" y="connsiteY22840"/>
              </a:cxn>
              <a:cxn ang="0">
                <a:pos x="connsiteX22841" y="connsiteY22841"/>
              </a:cxn>
              <a:cxn ang="0">
                <a:pos x="connsiteX22842" y="connsiteY22842"/>
              </a:cxn>
              <a:cxn ang="0">
                <a:pos x="connsiteX22843" y="connsiteY22843"/>
              </a:cxn>
              <a:cxn ang="0">
                <a:pos x="connsiteX22844" y="connsiteY22844"/>
              </a:cxn>
              <a:cxn ang="0">
                <a:pos x="connsiteX22845" y="connsiteY22845"/>
              </a:cxn>
              <a:cxn ang="0">
                <a:pos x="connsiteX22846" y="connsiteY22846"/>
              </a:cxn>
              <a:cxn ang="0">
                <a:pos x="connsiteX22847" y="connsiteY22847"/>
              </a:cxn>
              <a:cxn ang="0">
                <a:pos x="connsiteX22848" y="connsiteY22848"/>
              </a:cxn>
              <a:cxn ang="0">
                <a:pos x="connsiteX22849" y="connsiteY22849"/>
              </a:cxn>
              <a:cxn ang="0">
                <a:pos x="connsiteX22850" y="connsiteY22850"/>
              </a:cxn>
              <a:cxn ang="0">
                <a:pos x="connsiteX22851" y="connsiteY22851"/>
              </a:cxn>
              <a:cxn ang="0">
                <a:pos x="connsiteX22852" y="connsiteY22852"/>
              </a:cxn>
              <a:cxn ang="0">
                <a:pos x="connsiteX22853" y="connsiteY22853"/>
              </a:cxn>
              <a:cxn ang="0">
                <a:pos x="connsiteX22854" y="connsiteY22854"/>
              </a:cxn>
              <a:cxn ang="0">
                <a:pos x="connsiteX22855" y="connsiteY22855"/>
              </a:cxn>
              <a:cxn ang="0">
                <a:pos x="connsiteX22856" y="connsiteY22856"/>
              </a:cxn>
              <a:cxn ang="0">
                <a:pos x="connsiteX22857" y="connsiteY22857"/>
              </a:cxn>
              <a:cxn ang="0">
                <a:pos x="connsiteX22858" y="connsiteY22858"/>
              </a:cxn>
              <a:cxn ang="0">
                <a:pos x="connsiteX22859" y="connsiteY22859"/>
              </a:cxn>
              <a:cxn ang="0">
                <a:pos x="connsiteX22860" y="connsiteY22860"/>
              </a:cxn>
              <a:cxn ang="0">
                <a:pos x="connsiteX22861" y="connsiteY22861"/>
              </a:cxn>
              <a:cxn ang="0">
                <a:pos x="connsiteX22862" y="connsiteY22862"/>
              </a:cxn>
              <a:cxn ang="0">
                <a:pos x="connsiteX22863" y="connsiteY22863"/>
              </a:cxn>
              <a:cxn ang="0">
                <a:pos x="connsiteX22864" y="connsiteY22864"/>
              </a:cxn>
              <a:cxn ang="0">
                <a:pos x="connsiteX22865" y="connsiteY22865"/>
              </a:cxn>
              <a:cxn ang="0">
                <a:pos x="connsiteX22866" y="connsiteY22866"/>
              </a:cxn>
              <a:cxn ang="0">
                <a:pos x="connsiteX22867" y="connsiteY22867"/>
              </a:cxn>
              <a:cxn ang="0">
                <a:pos x="connsiteX22868" y="connsiteY22868"/>
              </a:cxn>
              <a:cxn ang="0">
                <a:pos x="connsiteX22869" y="connsiteY22869"/>
              </a:cxn>
              <a:cxn ang="0">
                <a:pos x="connsiteX22870" y="connsiteY22870"/>
              </a:cxn>
              <a:cxn ang="0">
                <a:pos x="connsiteX22871" y="connsiteY22871"/>
              </a:cxn>
              <a:cxn ang="0">
                <a:pos x="connsiteX22872" y="connsiteY22872"/>
              </a:cxn>
              <a:cxn ang="0">
                <a:pos x="connsiteX22873" y="connsiteY22873"/>
              </a:cxn>
              <a:cxn ang="0">
                <a:pos x="connsiteX22874" y="connsiteY22874"/>
              </a:cxn>
              <a:cxn ang="0">
                <a:pos x="connsiteX22875" y="connsiteY22875"/>
              </a:cxn>
              <a:cxn ang="0">
                <a:pos x="connsiteX22876" y="connsiteY22876"/>
              </a:cxn>
              <a:cxn ang="0">
                <a:pos x="connsiteX22877" y="connsiteY22877"/>
              </a:cxn>
              <a:cxn ang="0">
                <a:pos x="connsiteX22878" y="connsiteY22878"/>
              </a:cxn>
              <a:cxn ang="0">
                <a:pos x="connsiteX22879" y="connsiteY22879"/>
              </a:cxn>
              <a:cxn ang="0">
                <a:pos x="connsiteX22880" y="connsiteY22880"/>
              </a:cxn>
              <a:cxn ang="0">
                <a:pos x="connsiteX22881" y="connsiteY22881"/>
              </a:cxn>
              <a:cxn ang="0">
                <a:pos x="connsiteX22882" y="connsiteY22882"/>
              </a:cxn>
              <a:cxn ang="0">
                <a:pos x="connsiteX22883" y="connsiteY22883"/>
              </a:cxn>
              <a:cxn ang="0">
                <a:pos x="connsiteX22884" y="connsiteY22884"/>
              </a:cxn>
              <a:cxn ang="0">
                <a:pos x="connsiteX22885" y="connsiteY22885"/>
              </a:cxn>
              <a:cxn ang="0">
                <a:pos x="connsiteX22886" y="connsiteY22886"/>
              </a:cxn>
              <a:cxn ang="0">
                <a:pos x="connsiteX22887" y="connsiteY22887"/>
              </a:cxn>
              <a:cxn ang="0">
                <a:pos x="connsiteX22888" y="connsiteY22888"/>
              </a:cxn>
              <a:cxn ang="0">
                <a:pos x="connsiteX22889" y="connsiteY22889"/>
              </a:cxn>
              <a:cxn ang="0">
                <a:pos x="connsiteX22890" y="connsiteY22890"/>
              </a:cxn>
              <a:cxn ang="0">
                <a:pos x="connsiteX22891" y="connsiteY22891"/>
              </a:cxn>
              <a:cxn ang="0">
                <a:pos x="connsiteX22892" y="connsiteY22892"/>
              </a:cxn>
              <a:cxn ang="0">
                <a:pos x="connsiteX22893" y="connsiteY22893"/>
              </a:cxn>
              <a:cxn ang="0">
                <a:pos x="connsiteX22894" y="connsiteY22894"/>
              </a:cxn>
              <a:cxn ang="0">
                <a:pos x="connsiteX22895" y="connsiteY22895"/>
              </a:cxn>
              <a:cxn ang="0">
                <a:pos x="connsiteX22896" y="connsiteY22896"/>
              </a:cxn>
              <a:cxn ang="0">
                <a:pos x="connsiteX22897" y="connsiteY22897"/>
              </a:cxn>
              <a:cxn ang="0">
                <a:pos x="connsiteX22898" y="connsiteY22898"/>
              </a:cxn>
              <a:cxn ang="0">
                <a:pos x="connsiteX22899" y="connsiteY22899"/>
              </a:cxn>
              <a:cxn ang="0">
                <a:pos x="connsiteX22900" y="connsiteY22900"/>
              </a:cxn>
              <a:cxn ang="0">
                <a:pos x="connsiteX22901" y="connsiteY22901"/>
              </a:cxn>
              <a:cxn ang="0">
                <a:pos x="connsiteX22902" y="connsiteY22902"/>
              </a:cxn>
              <a:cxn ang="0">
                <a:pos x="connsiteX22903" y="connsiteY22903"/>
              </a:cxn>
              <a:cxn ang="0">
                <a:pos x="connsiteX22904" y="connsiteY22904"/>
              </a:cxn>
              <a:cxn ang="0">
                <a:pos x="connsiteX22905" y="connsiteY22905"/>
              </a:cxn>
              <a:cxn ang="0">
                <a:pos x="connsiteX22906" y="connsiteY22906"/>
              </a:cxn>
              <a:cxn ang="0">
                <a:pos x="connsiteX22907" y="connsiteY22907"/>
              </a:cxn>
              <a:cxn ang="0">
                <a:pos x="connsiteX22908" y="connsiteY22908"/>
              </a:cxn>
              <a:cxn ang="0">
                <a:pos x="connsiteX22909" y="connsiteY22909"/>
              </a:cxn>
              <a:cxn ang="0">
                <a:pos x="connsiteX22910" y="connsiteY22910"/>
              </a:cxn>
              <a:cxn ang="0">
                <a:pos x="connsiteX22911" y="connsiteY22911"/>
              </a:cxn>
              <a:cxn ang="0">
                <a:pos x="connsiteX22912" y="connsiteY22912"/>
              </a:cxn>
              <a:cxn ang="0">
                <a:pos x="connsiteX22913" y="connsiteY22913"/>
              </a:cxn>
              <a:cxn ang="0">
                <a:pos x="connsiteX22914" y="connsiteY22914"/>
              </a:cxn>
              <a:cxn ang="0">
                <a:pos x="connsiteX22915" y="connsiteY22915"/>
              </a:cxn>
              <a:cxn ang="0">
                <a:pos x="connsiteX22916" y="connsiteY22916"/>
              </a:cxn>
              <a:cxn ang="0">
                <a:pos x="connsiteX22917" y="connsiteY22917"/>
              </a:cxn>
              <a:cxn ang="0">
                <a:pos x="connsiteX22918" y="connsiteY22918"/>
              </a:cxn>
              <a:cxn ang="0">
                <a:pos x="connsiteX22919" y="connsiteY22919"/>
              </a:cxn>
              <a:cxn ang="0">
                <a:pos x="connsiteX22920" y="connsiteY22920"/>
              </a:cxn>
              <a:cxn ang="0">
                <a:pos x="connsiteX22921" y="connsiteY22921"/>
              </a:cxn>
              <a:cxn ang="0">
                <a:pos x="connsiteX22922" y="connsiteY22922"/>
              </a:cxn>
              <a:cxn ang="0">
                <a:pos x="connsiteX22923" y="connsiteY22923"/>
              </a:cxn>
              <a:cxn ang="0">
                <a:pos x="connsiteX22924" y="connsiteY22924"/>
              </a:cxn>
              <a:cxn ang="0">
                <a:pos x="connsiteX22925" y="connsiteY22925"/>
              </a:cxn>
              <a:cxn ang="0">
                <a:pos x="connsiteX22926" y="connsiteY22926"/>
              </a:cxn>
              <a:cxn ang="0">
                <a:pos x="connsiteX22927" y="connsiteY22927"/>
              </a:cxn>
              <a:cxn ang="0">
                <a:pos x="connsiteX22928" y="connsiteY22928"/>
              </a:cxn>
              <a:cxn ang="0">
                <a:pos x="connsiteX22929" y="connsiteY22929"/>
              </a:cxn>
              <a:cxn ang="0">
                <a:pos x="connsiteX22930" y="connsiteY22930"/>
              </a:cxn>
              <a:cxn ang="0">
                <a:pos x="connsiteX22931" y="connsiteY22931"/>
              </a:cxn>
              <a:cxn ang="0">
                <a:pos x="connsiteX22932" y="connsiteY22932"/>
              </a:cxn>
              <a:cxn ang="0">
                <a:pos x="connsiteX22933" y="connsiteY22933"/>
              </a:cxn>
              <a:cxn ang="0">
                <a:pos x="connsiteX22934" y="connsiteY22934"/>
              </a:cxn>
              <a:cxn ang="0">
                <a:pos x="connsiteX22935" y="connsiteY22935"/>
              </a:cxn>
              <a:cxn ang="0">
                <a:pos x="connsiteX22936" y="connsiteY22936"/>
              </a:cxn>
              <a:cxn ang="0">
                <a:pos x="connsiteX22937" y="connsiteY22937"/>
              </a:cxn>
              <a:cxn ang="0">
                <a:pos x="connsiteX22938" y="connsiteY22938"/>
              </a:cxn>
              <a:cxn ang="0">
                <a:pos x="connsiteX22939" y="connsiteY22939"/>
              </a:cxn>
              <a:cxn ang="0">
                <a:pos x="connsiteX22940" y="connsiteY22940"/>
              </a:cxn>
              <a:cxn ang="0">
                <a:pos x="connsiteX22941" y="connsiteY22941"/>
              </a:cxn>
              <a:cxn ang="0">
                <a:pos x="connsiteX22942" y="connsiteY22942"/>
              </a:cxn>
              <a:cxn ang="0">
                <a:pos x="connsiteX22943" y="connsiteY22943"/>
              </a:cxn>
              <a:cxn ang="0">
                <a:pos x="connsiteX22944" y="connsiteY22944"/>
              </a:cxn>
              <a:cxn ang="0">
                <a:pos x="connsiteX22945" y="connsiteY22945"/>
              </a:cxn>
              <a:cxn ang="0">
                <a:pos x="connsiteX22946" y="connsiteY22946"/>
              </a:cxn>
              <a:cxn ang="0">
                <a:pos x="connsiteX22947" y="connsiteY22947"/>
              </a:cxn>
              <a:cxn ang="0">
                <a:pos x="connsiteX22948" y="connsiteY22948"/>
              </a:cxn>
              <a:cxn ang="0">
                <a:pos x="connsiteX22949" y="connsiteY22949"/>
              </a:cxn>
              <a:cxn ang="0">
                <a:pos x="connsiteX22950" y="connsiteY22950"/>
              </a:cxn>
              <a:cxn ang="0">
                <a:pos x="connsiteX22951" y="connsiteY22951"/>
              </a:cxn>
              <a:cxn ang="0">
                <a:pos x="connsiteX22952" y="connsiteY22952"/>
              </a:cxn>
              <a:cxn ang="0">
                <a:pos x="connsiteX22953" y="connsiteY22953"/>
              </a:cxn>
              <a:cxn ang="0">
                <a:pos x="connsiteX22954" y="connsiteY22954"/>
              </a:cxn>
              <a:cxn ang="0">
                <a:pos x="connsiteX22955" y="connsiteY22955"/>
              </a:cxn>
              <a:cxn ang="0">
                <a:pos x="connsiteX22956" y="connsiteY22956"/>
              </a:cxn>
              <a:cxn ang="0">
                <a:pos x="connsiteX22957" y="connsiteY22957"/>
              </a:cxn>
              <a:cxn ang="0">
                <a:pos x="connsiteX22958" y="connsiteY22958"/>
              </a:cxn>
              <a:cxn ang="0">
                <a:pos x="connsiteX22959" y="connsiteY22959"/>
              </a:cxn>
              <a:cxn ang="0">
                <a:pos x="connsiteX22960" y="connsiteY22960"/>
              </a:cxn>
              <a:cxn ang="0">
                <a:pos x="connsiteX22961" y="connsiteY22961"/>
              </a:cxn>
              <a:cxn ang="0">
                <a:pos x="connsiteX22962" y="connsiteY22962"/>
              </a:cxn>
              <a:cxn ang="0">
                <a:pos x="connsiteX22963" y="connsiteY22963"/>
              </a:cxn>
              <a:cxn ang="0">
                <a:pos x="connsiteX22964" y="connsiteY22964"/>
              </a:cxn>
              <a:cxn ang="0">
                <a:pos x="connsiteX22965" y="connsiteY22965"/>
              </a:cxn>
              <a:cxn ang="0">
                <a:pos x="connsiteX22966" y="connsiteY22966"/>
              </a:cxn>
              <a:cxn ang="0">
                <a:pos x="connsiteX22967" y="connsiteY22967"/>
              </a:cxn>
              <a:cxn ang="0">
                <a:pos x="connsiteX22968" y="connsiteY22968"/>
              </a:cxn>
              <a:cxn ang="0">
                <a:pos x="connsiteX22969" y="connsiteY22969"/>
              </a:cxn>
              <a:cxn ang="0">
                <a:pos x="connsiteX22970" y="connsiteY22970"/>
              </a:cxn>
              <a:cxn ang="0">
                <a:pos x="connsiteX22971" y="connsiteY22971"/>
              </a:cxn>
              <a:cxn ang="0">
                <a:pos x="connsiteX22972" y="connsiteY22972"/>
              </a:cxn>
              <a:cxn ang="0">
                <a:pos x="connsiteX22973" y="connsiteY22973"/>
              </a:cxn>
              <a:cxn ang="0">
                <a:pos x="connsiteX22974" y="connsiteY22974"/>
              </a:cxn>
              <a:cxn ang="0">
                <a:pos x="connsiteX22975" y="connsiteY22975"/>
              </a:cxn>
              <a:cxn ang="0">
                <a:pos x="connsiteX22976" y="connsiteY22976"/>
              </a:cxn>
              <a:cxn ang="0">
                <a:pos x="connsiteX22977" y="connsiteY22977"/>
              </a:cxn>
              <a:cxn ang="0">
                <a:pos x="connsiteX22978" y="connsiteY22978"/>
              </a:cxn>
              <a:cxn ang="0">
                <a:pos x="connsiteX22979" y="connsiteY22979"/>
              </a:cxn>
              <a:cxn ang="0">
                <a:pos x="connsiteX22980" y="connsiteY22980"/>
              </a:cxn>
              <a:cxn ang="0">
                <a:pos x="connsiteX22981" y="connsiteY22981"/>
              </a:cxn>
              <a:cxn ang="0">
                <a:pos x="connsiteX22982" y="connsiteY22982"/>
              </a:cxn>
              <a:cxn ang="0">
                <a:pos x="connsiteX22983" y="connsiteY22983"/>
              </a:cxn>
              <a:cxn ang="0">
                <a:pos x="connsiteX22984" y="connsiteY22984"/>
              </a:cxn>
              <a:cxn ang="0">
                <a:pos x="connsiteX22985" y="connsiteY22985"/>
              </a:cxn>
              <a:cxn ang="0">
                <a:pos x="connsiteX22986" y="connsiteY22986"/>
              </a:cxn>
              <a:cxn ang="0">
                <a:pos x="connsiteX22987" y="connsiteY22987"/>
              </a:cxn>
              <a:cxn ang="0">
                <a:pos x="connsiteX22988" y="connsiteY22988"/>
              </a:cxn>
              <a:cxn ang="0">
                <a:pos x="connsiteX22989" y="connsiteY22989"/>
              </a:cxn>
              <a:cxn ang="0">
                <a:pos x="connsiteX22990" y="connsiteY22990"/>
              </a:cxn>
              <a:cxn ang="0">
                <a:pos x="connsiteX22991" y="connsiteY22991"/>
              </a:cxn>
              <a:cxn ang="0">
                <a:pos x="connsiteX22992" y="connsiteY22992"/>
              </a:cxn>
              <a:cxn ang="0">
                <a:pos x="connsiteX22993" y="connsiteY22993"/>
              </a:cxn>
              <a:cxn ang="0">
                <a:pos x="connsiteX22994" y="connsiteY22994"/>
              </a:cxn>
              <a:cxn ang="0">
                <a:pos x="connsiteX22995" y="connsiteY22995"/>
              </a:cxn>
              <a:cxn ang="0">
                <a:pos x="connsiteX22996" y="connsiteY22996"/>
              </a:cxn>
              <a:cxn ang="0">
                <a:pos x="connsiteX22997" y="connsiteY22997"/>
              </a:cxn>
              <a:cxn ang="0">
                <a:pos x="connsiteX22998" y="connsiteY22998"/>
              </a:cxn>
              <a:cxn ang="0">
                <a:pos x="connsiteX22999" y="connsiteY22999"/>
              </a:cxn>
              <a:cxn ang="0">
                <a:pos x="connsiteX23000" y="connsiteY23000"/>
              </a:cxn>
              <a:cxn ang="0">
                <a:pos x="connsiteX23001" y="connsiteY23001"/>
              </a:cxn>
              <a:cxn ang="0">
                <a:pos x="connsiteX23002" y="connsiteY23002"/>
              </a:cxn>
              <a:cxn ang="0">
                <a:pos x="connsiteX23003" y="connsiteY23003"/>
              </a:cxn>
              <a:cxn ang="0">
                <a:pos x="connsiteX23004" y="connsiteY23004"/>
              </a:cxn>
              <a:cxn ang="0">
                <a:pos x="connsiteX23005" y="connsiteY23005"/>
              </a:cxn>
              <a:cxn ang="0">
                <a:pos x="connsiteX23006" y="connsiteY23006"/>
              </a:cxn>
              <a:cxn ang="0">
                <a:pos x="connsiteX23007" y="connsiteY23007"/>
              </a:cxn>
              <a:cxn ang="0">
                <a:pos x="connsiteX23008" y="connsiteY23008"/>
              </a:cxn>
              <a:cxn ang="0">
                <a:pos x="connsiteX23009" y="connsiteY23009"/>
              </a:cxn>
              <a:cxn ang="0">
                <a:pos x="connsiteX23010" y="connsiteY23010"/>
              </a:cxn>
              <a:cxn ang="0">
                <a:pos x="connsiteX23011" y="connsiteY23011"/>
              </a:cxn>
              <a:cxn ang="0">
                <a:pos x="connsiteX23012" y="connsiteY23012"/>
              </a:cxn>
              <a:cxn ang="0">
                <a:pos x="connsiteX23013" y="connsiteY23013"/>
              </a:cxn>
              <a:cxn ang="0">
                <a:pos x="connsiteX23014" y="connsiteY23014"/>
              </a:cxn>
              <a:cxn ang="0">
                <a:pos x="connsiteX23015" y="connsiteY23015"/>
              </a:cxn>
              <a:cxn ang="0">
                <a:pos x="connsiteX23016" y="connsiteY23016"/>
              </a:cxn>
              <a:cxn ang="0">
                <a:pos x="connsiteX23017" y="connsiteY23017"/>
              </a:cxn>
              <a:cxn ang="0">
                <a:pos x="connsiteX23018" y="connsiteY23018"/>
              </a:cxn>
              <a:cxn ang="0">
                <a:pos x="connsiteX23019" y="connsiteY23019"/>
              </a:cxn>
              <a:cxn ang="0">
                <a:pos x="connsiteX23020" y="connsiteY23020"/>
              </a:cxn>
              <a:cxn ang="0">
                <a:pos x="connsiteX23021" y="connsiteY23021"/>
              </a:cxn>
              <a:cxn ang="0">
                <a:pos x="connsiteX23022" y="connsiteY23022"/>
              </a:cxn>
              <a:cxn ang="0">
                <a:pos x="connsiteX23023" y="connsiteY23023"/>
              </a:cxn>
              <a:cxn ang="0">
                <a:pos x="connsiteX23024" y="connsiteY23024"/>
              </a:cxn>
              <a:cxn ang="0">
                <a:pos x="connsiteX23025" y="connsiteY23025"/>
              </a:cxn>
              <a:cxn ang="0">
                <a:pos x="connsiteX23026" y="connsiteY23026"/>
              </a:cxn>
              <a:cxn ang="0">
                <a:pos x="connsiteX23027" y="connsiteY23027"/>
              </a:cxn>
              <a:cxn ang="0">
                <a:pos x="connsiteX23028" y="connsiteY23028"/>
              </a:cxn>
              <a:cxn ang="0">
                <a:pos x="connsiteX23029" y="connsiteY23029"/>
              </a:cxn>
              <a:cxn ang="0">
                <a:pos x="connsiteX23030" y="connsiteY23030"/>
              </a:cxn>
              <a:cxn ang="0">
                <a:pos x="connsiteX23031" y="connsiteY23031"/>
              </a:cxn>
              <a:cxn ang="0">
                <a:pos x="connsiteX23032" y="connsiteY23032"/>
              </a:cxn>
              <a:cxn ang="0">
                <a:pos x="connsiteX23033" y="connsiteY23033"/>
              </a:cxn>
              <a:cxn ang="0">
                <a:pos x="connsiteX23034" y="connsiteY23034"/>
              </a:cxn>
              <a:cxn ang="0">
                <a:pos x="connsiteX23035" y="connsiteY23035"/>
              </a:cxn>
              <a:cxn ang="0">
                <a:pos x="connsiteX23036" y="connsiteY23036"/>
              </a:cxn>
              <a:cxn ang="0">
                <a:pos x="connsiteX23037" y="connsiteY23037"/>
              </a:cxn>
              <a:cxn ang="0">
                <a:pos x="connsiteX23038" y="connsiteY23038"/>
              </a:cxn>
              <a:cxn ang="0">
                <a:pos x="connsiteX23039" y="connsiteY23039"/>
              </a:cxn>
              <a:cxn ang="0">
                <a:pos x="connsiteX23040" y="connsiteY23040"/>
              </a:cxn>
              <a:cxn ang="0">
                <a:pos x="connsiteX23041" y="connsiteY23041"/>
              </a:cxn>
              <a:cxn ang="0">
                <a:pos x="connsiteX23042" y="connsiteY23042"/>
              </a:cxn>
              <a:cxn ang="0">
                <a:pos x="connsiteX23043" y="connsiteY23043"/>
              </a:cxn>
              <a:cxn ang="0">
                <a:pos x="connsiteX23044" y="connsiteY23044"/>
              </a:cxn>
              <a:cxn ang="0">
                <a:pos x="connsiteX23045" y="connsiteY23045"/>
              </a:cxn>
              <a:cxn ang="0">
                <a:pos x="connsiteX23046" y="connsiteY23046"/>
              </a:cxn>
              <a:cxn ang="0">
                <a:pos x="connsiteX23047" y="connsiteY23047"/>
              </a:cxn>
              <a:cxn ang="0">
                <a:pos x="connsiteX23048" y="connsiteY23048"/>
              </a:cxn>
              <a:cxn ang="0">
                <a:pos x="connsiteX23049" y="connsiteY23049"/>
              </a:cxn>
              <a:cxn ang="0">
                <a:pos x="connsiteX23050" y="connsiteY23050"/>
              </a:cxn>
              <a:cxn ang="0">
                <a:pos x="connsiteX23051" y="connsiteY23051"/>
              </a:cxn>
              <a:cxn ang="0">
                <a:pos x="connsiteX23052" y="connsiteY23052"/>
              </a:cxn>
              <a:cxn ang="0">
                <a:pos x="connsiteX23053" y="connsiteY23053"/>
              </a:cxn>
              <a:cxn ang="0">
                <a:pos x="connsiteX23054" y="connsiteY23054"/>
              </a:cxn>
              <a:cxn ang="0">
                <a:pos x="connsiteX23055" y="connsiteY23055"/>
              </a:cxn>
              <a:cxn ang="0">
                <a:pos x="connsiteX23056" y="connsiteY23056"/>
              </a:cxn>
              <a:cxn ang="0">
                <a:pos x="connsiteX23057" y="connsiteY23057"/>
              </a:cxn>
              <a:cxn ang="0">
                <a:pos x="connsiteX23058" y="connsiteY23058"/>
              </a:cxn>
              <a:cxn ang="0">
                <a:pos x="connsiteX23059" y="connsiteY23059"/>
              </a:cxn>
              <a:cxn ang="0">
                <a:pos x="connsiteX23060" y="connsiteY23060"/>
              </a:cxn>
              <a:cxn ang="0">
                <a:pos x="connsiteX23061" y="connsiteY23061"/>
              </a:cxn>
              <a:cxn ang="0">
                <a:pos x="connsiteX23062" y="connsiteY23062"/>
              </a:cxn>
              <a:cxn ang="0">
                <a:pos x="connsiteX23063" y="connsiteY23063"/>
              </a:cxn>
              <a:cxn ang="0">
                <a:pos x="connsiteX23064" y="connsiteY23064"/>
              </a:cxn>
              <a:cxn ang="0">
                <a:pos x="connsiteX23065" y="connsiteY23065"/>
              </a:cxn>
              <a:cxn ang="0">
                <a:pos x="connsiteX23066" y="connsiteY23066"/>
              </a:cxn>
              <a:cxn ang="0">
                <a:pos x="connsiteX23067" y="connsiteY23067"/>
              </a:cxn>
              <a:cxn ang="0">
                <a:pos x="connsiteX23068" y="connsiteY23068"/>
              </a:cxn>
              <a:cxn ang="0">
                <a:pos x="connsiteX23069" y="connsiteY23069"/>
              </a:cxn>
              <a:cxn ang="0">
                <a:pos x="connsiteX23070" y="connsiteY23070"/>
              </a:cxn>
              <a:cxn ang="0">
                <a:pos x="connsiteX23071" y="connsiteY23071"/>
              </a:cxn>
              <a:cxn ang="0">
                <a:pos x="connsiteX23072" y="connsiteY23072"/>
              </a:cxn>
              <a:cxn ang="0">
                <a:pos x="connsiteX23073" y="connsiteY23073"/>
              </a:cxn>
              <a:cxn ang="0">
                <a:pos x="connsiteX23074" y="connsiteY23074"/>
              </a:cxn>
              <a:cxn ang="0">
                <a:pos x="connsiteX23075" y="connsiteY23075"/>
              </a:cxn>
              <a:cxn ang="0">
                <a:pos x="connsiteX23076" y="connsiteY23076"/>
              </a:cxn>
              <a:cxn ang="0">
                <a:pos x="connsiteX23077" y="connsiteY23077"/>
              </a:cxn>
              <a:cxn ang="0">
                <a:pos x="connsiteX23078" y="connsiteY23078"/>
              </a:cxn>
              <a:cxn ang="0">
                <a:pos x="connsiteX23079" y="connsiteY23079"/>
              </a:cxn>
              <a:cxn ang="0">
                <a:pos x="connsiteX23080" y="connsiteY23080"/>
              </a:cxn>
              <a:cxn ang="0">
                <a:pos x="connsiteX23081" y="connsiteY23081"/>
              </a:cxn>
              <a:cxn ang="0">
                <a:pos x="connsiteX23082" y="connsiteY23082"/>
              </a:cxn>
              <a:cxn ang="0">
                <a:pos x="connsiteX23083" y="connsiteY23083"/>
              </a:cxn>
              <a:cxn ang="0">
                <a:pos x="connsiteX23084" y="connsiteY23084"/>
              </a:cxn>
              <a:cxn ang="0">
                <a:pos x="connsiteX23085" y="connsiteY23085"/>
              </a:cxn>
              <a:cxn ang="0">
                <a:pos x="connsiteX23086" y="connsiteY23086"/>
              </a:cxn>
              <a:cxn ang="0">
                <a:pos x="connsiteX23087" y="connsiteY23087"/>
              </a:cxn>
              <a:cxn ang="0">
                <a:pos x="connsiteX23088" y="connsiteY23088"/>
              </a:cxn>
              <a:cxn ang="0">
                <a:pos x="connsiteX23089" y="connsiteY23089"/>
              </a:cxn>
              <a:cxn ang="0">
                <a:pos x="connsiteX23090" y="connsiteY23090"/>
              </a:cxn>
              <a:cxn ang="0">
                <a:pos x="connsiteX23091" y="connsiteY23091"/>
              </a:cxn>
              <a:cxn ang="0">
                <a:pos x="connsiteX23092" y="connsiteY23092"/>
              </a:cxn>
              <a:cxn ang="0">
                <a:pos x="connsiteX23093" y="connsiteY23093"/>
              </a:cxn>
              <a:cxn ang="0">
                <a:pos x="connsiteX23094" y="connsiteY23094"/>
              </a:cxn>
              <a:cxn ang="0">
                <a:pos x="connsiteX23095" y="connsiteY23095"/>
              </a:cxn>
              <a:cxn ang="0">
                <a:pos x="connsiteX23096" y="connsiteY23096"/>
              </a:cxn>
              <a:cxn ang="0">
                <a:pos x="connsiteX23097" y="connsiteY23097"/>
              </a:cxn>
              <a:cxn ang="0">
                <a:pos x="connsiteX23098" y="connsiteY23098"/>
              </a:cxn>
              <a:cxn ang="0">
                <a:pos x="connsiteX23099" y="connsiteY23099"/>
              </a:cxn>
              <a:cxn ang="0">
                <a:pos x="connsiteX23100" y="connsiteY23100"/>
              </a:cxn>
              <a:cxn ang="0">
                <a:pos x="connsiteX23101" y="connsiteY23101"/>
              </a:cxn>
              <a:cxn ang="0">
                <a:pos x="connsiteX23102" y="connsiteY23102"/>
              </a:cxn>
              <a:cxn ang="0">
                <a:pos x="connsiteX23103" y="connsiteY23103"/>
              </a:cxn>
              <a:cxn ang="0">
                <a:pos x="connsiteX23104" y="connsiteY23104"/>
              </a:cxn>
              <a:cxn ang="0">
                <a:pos x="connsiteX23105" y="connsiteY23105"/>
              </a:cxn>
              <a:cxn ang="0">
                <a:pos x="connsiteX23106" y="connsiteY23106"/>
              </a:cxn>
              <a:cxn ang="0">
                <a:pos x="connsiteX23107" y="connsiteY23107"/>
              </a:cxn>
              <a:cxn ang="0">
                <a:pos x="connsiteX23108" y="connsiteY23108"/>
              </a:cxn>
              <a:cxn ang="0">
                <a:pos x="connsiteX23109" y="connsiteY23109"/>
              </a:cxn>
              <a:cxn ang="0">
                <a:pos x="connsiteX23110" y="connsiteY23110"/>
              </a:cxn>
              <a:cxn ang="0">
                <a:pos x="connsiteX23111" y="connsiteY23111"/>
              </a:cxn>
              <a:cxn ang="0">
                <a:pos x="connsiteX23112" y="connsiteY23112"/>
              </a:cxn>
              <a:cxn ang="0">
                <a:pos x="connsiteX23113" y="connsiteY23113"/>
              </a:cxn>
              <a:cxn ang="0">
                <a:pos x="connsiteX23114" y="connsiteY23114"/>
              </a:cxn>
              <a:cxn ang="0">
                <a:pos x="connsiteX23115" y="connsiteY23115"/>
              </a:cxn>
              <a:cxn ang="0">
                <a:pos x="connsiteX23116" y="connsiteY23116"/>
              </a:cxn>
              <a:cxn ang="0">
                <a:pos x="connsiteX23117" y="connsiteY23117"/>
              </a:cxn>
              <a:cxn ang="0">
                <a:pos x="connsiteX23118" y="connsiteY23118"/>
              </a:cxn>
              <a:cxn ang="0">
                <a:pos x="connsiteX23119" y="connsiteY23119"/>
              </a:cxn>
              <a:cxn ang="0">
                <a:pos x="connsiteX23120" y="connsiteY23120"/>
              </a:cxn>
              <a:cxn ang="0">
                <a:pos x="connsiteX23121" y="connsiteY23121"/>
              </a:cxn>
              <a:cxn ang="0">
                <a:pos x="connsiteX23122" y="connsiteY23122"/>
              </a:cxn>
              <a:cxn ang="0">
                <a:pos x="connsiteX23123" y="connsiteY23123"/>
              </a:cxn>
              <a:cxn ang="0">
                <a:pos x="connsiteX23124" y="connsiteY23124"/>
              </a:cxn>
              <a:cxn ang="0">
                <a:pos x="connsiteX23125" y="connsiteY23125"/>
              </a:cxn>
              <a:cxn ang="0">
                <a:pos x="connsiteX23126" y="connsiteY23126"/>
              </a:cxn>
              <a:cxn ang="0">
                <a:pos x="connsiteX23127" y="connsiteY23127"/>
              </a:cxn>
              <a:cxn ang="0">
                <a:pos x="connsiteX23128" y="connsiteY23128"/>
              </a:cxn>
              <a:cxn ang="0">
                <a:pos x="connsiteX23129" y="connsiteY23129"/>
              </a:cxn>
              <a:cxn ang="0">
                <a:pos x="connsiteX23130" y="connsiteY23130"/>
              </a:cxn>
              <a:cxn ang="0">
                <a:pos x="connsiteX23131" y="connsiteY23131"/>
              </a:cxn>
              <a:cxn ang="0">
                <a:pos x="connsiteX23132" y="connsiteY23132"/>
              </a:cxn>
              <a:cxn ang="0">
                <a:pos x="connsiteX23133" y="connsiteY23133"/>
              </a:cxn>
              <a:cxn ang="0">
                <a:pos x="connsiteX23134" y="connsiteY23134"/>
              </a:cxn>
              <a:cxn ang="0">
                <a:pos x="connsiteX23135" y="connsiteY23135"/>
              </a:cxn>
              <a:cxn ang="0">
                <a:pos x="connsiteX23136" y="connsiteY23136"/>
              </a:cxn>
              <a:cxn ang="0">
                <a:pos x="connsiteX23137" y="connsiteY23137"/>
              </a:cxn>
              <a:cxn ang="0">
                <a:pos x="connsiteX23138" y="connsiteY23138"/>
              </a:cxn>
              <a:cxn ang="0">
                <a:pos x="connsiteX23139" y="connsiteY23139"/>
              </a:cxn>
              <a:cxn ang="0">
                <a:pos x="connsiteX23140" y="connsiteY23140"/>
              </a:cxn>
              <a:cxn ang="0">
                <a:pos x="connsiteX23141" y="connsiteY23141"/>
              </a:cxn>
              <a:cxn ang="0">
                <a:pos x="connsiteX23142" y="connsiteY23142"/>
              </a:cxn>
              <a:cxn ang="0">
                <a:pos x="connsiteX23143" y="connsiteY23143"/>
              </a:cxn>
              <a:cxn ang="0">
                <a:pos x="connsiteX23144" y="connsiteY23144"/>
              </a:cxn>
              <a:cxn ang="0">
                <a:pos x="connsiteX23145" y="connsiteY23145"/>
              </a:cxn>
              <a:cxn ang="0">
                <a:pos x="connsiteX23146" y="connsiteY23146"/>
              </a:cxn>
              <a:cxn ang="0">
                <a:pos x="connsiteX23147" y="connsiteY23147"/>
              </a:cxn>
              <a:cxn ang="0">
                <a:pos x="connsiteX23148" y="connsiteY23148"/>
              </a:cxn>
              <a:cxn ang="0">
                <a:pos x="connsiteX23149" y="connsiteY23149"/>
              </a:cxn>
              <a:cxn ang="0">
                <a:pos x="connsiteX23150" y="connsiteY23150"/>
              </a:cxn>
              <a:cxn ang="0">
                <a:pos x="connsiteX23151" y="connsiteY23151"/>
              </a:cxn>
              <a:cxn ang="0">
                <a:pos x="connsiteX23152" y="connsiteY23152"/>
              </a:cxn>
              <a:cxn ang="0">
                <a:pos x="connsiteX23153" y="connsiteY23153"/>
              </a:cxn>
              <a:cxn ang="0">
                <a:pos x="connsiteX23154" y="connsiteY23154"/>
              </a:cxn>
              <a:cxn ang="0">
                <a:pos x="connsiteX23155" y="connsiteY23155"/>
              </a:cxn>
              <a:cxn ang="0">
                <a:pos x="connsiteX23156" y="connsiteY23156"/>
              </a:cxn>
              <a:cxn ang="0">
                <a:pos x="connsiteX23157" y="connsiteY23157"/>
              </a:cxn>
              <a:cxn ang="0">
                <a:pos x="connsiteX23158" y="connsiteY23158"/>
              </a:cxn>
              <a:cxn ang="0">
                <a:pos x="connsiteX23159" y="connsiteY23159"/>
              </a:cxn>
              <a:cxn ang="0">
                <a:pos x="connsiteX23160" y="connsiteY23160"/>
              </a:cxn>
              <a:cxn ang="0">
                <a:pos x="connsiteX23161" y="connsiteY23161"/>
              </a:cxn>
              <a:cxn ang="0">
                <a:pos x="connsiteX23162" y="connsiteY23162"/>
              </a:cxn>
              <a:cxn ang="0">
                <a:pos x="connsiteX23163" y="connsiteY23163"/>
              </a:cxn>
              <a:cxn ang="0">
                <a:pos x="connsiteX23164" y="connsiteY23164"/>
              </a:cxn>
              <a:cxn ang="0">
                <a:pos x="connsiteX23165" y="connsiteY23165"/>
              </a:cxn>
              <a:cxn ang="0">
                <a:pos x="connsiteX23166" y="connsiteY23166"/>
              </a:cxn>
              <a:cxn ang="0">
                <a:pos x="connsiteX23167" y="connsiteY23167"/>
              </a:cxn>
              <a:cxn ang="0">
                <a:pos x="connsiteX23168" y="connsiteY23168"/>
              </a:cxn>
              <a:cxn ang="0">
                <a:pos x="connsiteX23169" y="connsiteY23169"/>
              </a:cxn>
              <a:cxn ang="0">
                <a:pos x="connsiteX23170" y="connsiteY23170"/>
              </a:cxn>
              <a:cxn ang="0">
                <a:pos x="connsiteX23171" y="connsiteY23171"/>
              </a:cxn>
              <a:cxn ang="0">
                <a:pos x="connsiteX23172" y="connsiteY23172"/>
              </a:cxn>
              <a:cxn ang="0">
                <a:pos x="connsiteX23173" y="connsiteY23173"/>
              </a:cxn>
              <a:cxn ang="0">
                <a:pos x="connsiteX23174" y="connsiteY23174"/>
              </a:cxn>
              <a:cxn ang="0">
                <a:pos x="connsiteX23175" y="connsiteY23175"/>
              </a:cxn>
              <a:cxn ang="0">
                <a:pos x="connsiteX23176" y="connsiteY23176"/>
              </a:cxn>
              <a:cxn ang="0">
                <a:pos x="connsiteX23177" y="connsiteY23177"/>
              </a:cxn>
              <a:cxn ang="0">
                <a:pos x="connsiteX23178" y="connsiteY23178"/>
              </a:cxn>
              <a:cxn ang="0">
                <a:pos x="connsiteX23179" y="connsiteY23179"/>
              </a:cxn>
              <a:cxn ang="0">
                <a:pos x="connsiteX23180" y="connsiteY23180"/>
              </a:cxn>
              <a:cxn ang="0">
                <a:pos x="connsiteX23181" y="connsiteY23181"/>
              </a:cxn>
              <a:cxn ang="0">
                <a:pos x="connsiteX23182" y="connsiteY23182"/>
              </a:cxn>
              <a:cxn ang="0">
                <a:pos x="connsiteX23183" y="connsiteY23183"/>
              </a:cxn>
              <a:cxn ang="0">
                <a:pos x="connsiteX23184" y="connsiteY23184"/>
              </a:cxn>
              <a:cxn ang="0">
                <a:pos x="connsiteX23185" y="connsiteY23185"/>
              </a:cxn>
              <a:cxn ang="0">
                <a:pos x="connsiteX23186" y="connsiteY23186"/>
              </a:cxn>
              <a:cxn ang="0">
                <a:pos x="connsiteX23187" y="connsiteY23187"/>
              </a:cxn>
              <a:cxn ang="0">
                <a:pos x="connsiteX23188" y="connsiteY23188"/>
              </a:cxn>
              <a:cxn ang="0">
                <a:pos x="connsiteX23189" y="connsiteY23189"/>
              </a:cxn>
              <a:cxn ang="0">
                <a:pos x="connsiteX23190" y="connsiteY23190"/>
              </a:cxn>
              <a:cxn ang="0">
                <a:pos x="connsiteX23191" y="connsiteY23191"/>
              </a:cxn>
              <a:cxn ang="0">
                <a:pos x="connsiteX23192" y="connsiteY23192"/>
              </a:cxn>
              <a:cxn ang="0">
                <a:pos x="connsiteX23193" y="connsiteY23193"/>
              </a:cxn>
              <a:cxn ang="0">
                <a:pos x="connsiteX23194" y="connsiteY23194"/>
              </a:cxn>
              <a:cxn ang="0">
                <a:pos x="connsiteX23195" y="connsiteY23195"/>
              </a:cxn>
              <a:cxn ang="0">
                <a:pos x="connsiteX23196" y="connsiteY23196"/>
              </a:cxn>
              <a:cxn ang="0">
                <a:pos x="connsiteX23197" y="connsiteY23197"/>
              </a:cxn>
              <a:cxn ang="0">
                <a:pos x="connsiteX23198" y="connsiteY23198"/>
              </a:cxn>
              <a:cxn ang="0">
                <a:pos x="connsiteX23199" y="connsiteY23199"/>
              </a:cxn>
              <a:cxn ang="0">
                <a:pos x="connsiteX23200" y="connsiteY23200"/>
              </a:cxn>
              <a:cxn ang="0">
                <a:pos x="connsiteX23201" y="connsiteY23201"/>
              </a:cxn>
              <a:cxn ang="0">
                <a:pos x="connsiteX23202" y="connsiteY23202"/>
              </a:cxn>
              <a:cxn ang="0">
                <a:pos x="connsiteX23203" y="connsiteY23203"/>
              </a:cxn>
              <a:cxn ang="0">
                <a:pos x="connsiteX23204" y="connsiteY23204"/>
              </a:cxn>
              <a:cxn ang="0">
                <a:pos x="connsiteX23205" y="connsiteY23205"/>
              </a:cxn>
              <a:cxn ang="0">
                <a:pos x="connsiteX23206" y="connsiteY23206"/>
              </a:cxn>
              <a:cxn ang="0">
                <a:pos x="connsiteX23207" y="connsiteY23207"/>
              </a:cxn>
              <a:cxn ang="0">
                <a:pos x="connsiteX23208" y="connsiteY23208"/>
              </a:cxn>
              <a:cxn ang="0">
                <a:pos x="connsiteX23209" y="connsiteY23209"/>
              </a:cxn>
              <a:cxn ang="0">
                <a:pos x="connsiteX23210" y="connsiteY23210"/>
              </a:cxn>
              <a:cxn ang="0">
                <a:pos x="connsiteX23211" y="connsiteY23211"/>
              </a:cxn>
              <a:cxn ang="0">
                <a:pos x="connsiteX23212" y="connsiteY23212"/>
              </a:cxn>
              <a:cxn ang="0">
                <a:pos x="connsiteX23213" y="connsiteY23213"/>
              </a:cxn>
              <a:cxn ang="0">
                <a:pos x="connsiteX23214" y="connsiteY23214"/>
              </a:cxn>
              <a:cxn ang="0">
                <a:pos x="connsiteX23215" y="connsiteY23215"/>
              </a:cxn>
              <a:cxn ang="0">
                <a:pos x="connsiteX23216" y="connsiteY23216"/>
              </a:cxn>
              <a:cxn ang="0">
                <a:pos x="connsiteX23217" y="connsiteY23217"/>
              </a:cxn>
              <a:cxn ang="0">
                <a:pos x="connsiteX23218" y="connsiteY23218"/>
              </a:cxn>
              <a:cxn ang="0">
                <a:pos x="connsiteX23219" y="connsiteY23219"/>
              </a:cxn>
              <a:cxn ang="0">
                <a:pos x="connsiteX23220" y="connsiteY23220"/>
              </a:cxn>
              <a:cxn ang="0">
                <a:pos x="connsiteX23221" y="connsiteY23221"/>
              </a:cxn>
              <a:cxn ang="0">
                <a:pos x="connsiteX23222" y="connsiteY23222"/>
              </a:cxn>
              <a:cxn ang="0">
                <a:pos x="connsiteX23223" y="connsiteY23223"/>
              </a:cxn>
              <a:cxn ang="0">
                <a:pos x="connsiteX23224" y="connsiteY23224"/>
              </a:cxn>
              <a:cxn ang="0">
                <a:pos x="connsiteX23225" y="connsiteY23225"/>
              </a:cxn>
              <a:cxn ang="0">
                <a:pos x="connsiteX23226" y="connsiteY23226"/>
              </a:cxn>
              <a:cxn ang="0">
                <a:pos x="connsiteX23227" y="connsiteY23227"/>
              </a:cxn>
              <a:cxn ang="0">
                <a:pos x="connsiteX23228" y="connsiteY23228"/>
              </a:cxn>
              <a:cxn ang="0">
                <a:pos x="connsiteX23229" y="connsiteY23229"/>
              </a:cxn>
              <a:cxn ang="0">
                <a:pos x="connsiteX23230" y="connsiteY23230"/>
              </a:cxn>
              <a:cxn ang="0">
                <a:pos x="connsiteX23231" y="connsiteY23231"/>
              </a:cxn>
              <a:cxn ang="0">
                <a:pos x="connsiteX23232" y="connsiteY23232"/>
              </a:cxn>
              <a:cxn ang="0">
                <a:pos x="connsiteX23233" y="connsiteY23233"/>
              </a:cxn>
              <a:cxn ang="0">
                <a:pos x="connsiteX23234" y="connsiteY23234"/>
              </a:cxn>
              <a:cxn ang="0">
                <a:pos x="connsiteX23235" y="connsiteY23235"/>
              </a:cxn>
              <a:cxn ang="0">
                <a:pos x="connsiteX23236" y="connsiteY23236"/>
              </a:cxn>
              <a:cxn ang="0">
                <a:pos x="connsiteX23237" y="connsiteY23237"/>
              </a:cxn>
              <a:cxn ang="0">
                <a:pos x="connsiteX23238" y="connsiteY23238"/>
              </a:cxn>
              <a:cxn ang="0">
                <a:pos x="connsiteX23239" y="connsiteY23239"/>
              </a:cxn>
              <a:cxn ang="0">
                <a:pos x="connsiteX23240" y="connsiteY23240"/>
              </a:cxn>
              <a:cxn ang="0">
                <a:pos x="connsiteX23241" y="connsiteY23241"/>
              </a:cxn>
              <a:cxn ang="0">
                <a:pos x="connsiteX23242" y="connsiteY23242"/>
              </a:cxn>
              <a:cxn ang="0">
                <a:pos x="connsiteX23243" y="connsiteY23243"/>
              </a:cxn>
              <a:cxn ang="0">
                <a:pos x="connsiteX23244" y="connsiteY23244"/>
              </a:cxn>
              <a:cxn ang="0">
                <a:pos x="connsiteX23245" y="connsiteY23245"/>
              </a:cxn>
              <a:cxn ang="0">
                <a:pos x="connsiteX23246" y="connsiteY23246"/>
              </a:cxn>
              <a:cxn ang="0">
                <a:pos x="connsiteX23247" y="connsiteY23247"/>
              </a:cxn>
              <a:cxn ang="0">
                <a:pos x="connsiteX23248" y="connsiteY23248"/>
              </a:cxn>
              <a:cxn ang="0">
                <a:pos x="connsiteX23249" y="connsiteY23249"/>
              </a:cxn>
              <a:cxn ang="0">
                <a:pos x="connsiteX23250" y="connsiteY23250"/>
              </a:cxn>
              <a:cxn ang="0">
                <a:pos x="connsiteX23251" y="connsiteY23251"/>
              </a:cxn>
              <a:cxn ang="0">
                <a:pos x="connsiteX23252" y="connsiteY23252"/>
              </a:cxn>
              <a:cxn ang="0">
                <a:pos x="connsiteX23253" y="connsiteY23253"/>
              </a:cxn>
              <a:cxn ang="0">
                <a:pos x="connsiteX23254" y="connsiteY23254"/>
              </a:cxn>
              <a:cxn ang="0">
                <a:pos x="connsiteX23255" y="connsiteY23255"/>
              </a:cxn>
              <a:cxn ang="0">
                <a:pos x="connsiteX23256" y="connsiteY23256"/>
              </a:cxn>
              <a:cxn ang="0">
                <a:pos x="connsiteX23257" y="connsiteY23257"/>
              </a:cxn>
              <a:cxn ang="0">
                <a:pos x="connsiteX23258" y="connsiteY23258"/>
              </a:cxn>
              <a:cxn ang="0">
                <a:pos x="connsiteX23259" y="connsiteY23259"/>
              </a:cxn>
              <a:cxn ang="0">
                <a:pos x="connsiteX23260" y="connsiteY23260"/>
              </a:cxn>
              <a:cxn ang="0">
                <a:pos x="connsiteX23261" y="connsiteY23261"/>
              </a:cxn>
              <a:cxn ang="0">
                <a:pos x="connsiteX23262" y="connsiteY23262"/>
              </a:cxn>
              <a:cxn ang="0">
                <a:pos x="connsiteX23263" y="connsiteY23263"/>
              </a:cxn>
              <a:cxn ang="0">
                <a:pos x="connsiteX23264" y="connsiteY23264"/>
              </a:cxn>
              <a:cxn ang="0">
                <a:pos x="connsiteX23265" y="connsiteY23265"/>
              </a:cxn>
              <a:cxn ang="0">
                <a:pos x="connsiteX23266" y="connsiteY23266"/>
              </a:cxn>
              <a:cxn ang="0">
                <a:pos x="connsiteX23267" y="connsiteY23267"/>
              </a:cxn>
              <a:cxn ang="0">
                <a:pos x="connsiteX23268" y="connsiteY23268"/>
              </a:cxn>
              <a:cxn ang="0">
                <a:pos x="connsiteX23269" y="connsiteY23269"/>
              </a:cxn>
              <a:cxn ang="0">
                <a:pos x="connsiteX23270" y="connsiteY23270"/>
              </a:cxn>
              <a:cxn ang="0">
                <a:pos x="connsiteX23271" y="connsiteY23271"/>
              </a:cxn>
              <a:cxn ang="0">
                <a:pos x="connsiteX23272" y="connsiteY23272"/>
              </a:cxn>
              <a:cxn ang="0">
                <a:pos x="connsiteX23273" y="connsiteY23273"/>
              </a:cxn>
              <a:cxn ang="0">
                <a:pos x="connsiteX23274" y="connsiteY23274"/>
              </a:cxn>
              <a:cxn ang="0">
                <a:pos x="connsiteX23275" y="connsiteY23275"/>
              </a:cxn>
              <a:cxn ang="0">
                <a:pos x="connsiteX23276" y="connsiteY23276"/>
              </a:cxn>
              <a:cxn ang="0">
                <a:pos x="connsiteX23277" y="connsiteY23277"/>
              </a:cxn>
              <a:cxn ang="0">
                <a:pos x="connsiteX23278" y="connsiteY23278"/>
              </a:cxn>
              <a:cxn ang="0">
                <a:pos x="connsiteX23279" y="connsiteY23279"/>
              </a:cxn>
              <a:cxn ang="0">
                <a:pos x="connsiteX23280" y="connsiteY23280"/>
              </a:cxn>
              <a:cxn ang="0">
                <a:pos x="connsiteX23281" y="connsiteY23281"/>
              </a:cxn>
              <a:cxn ang="0">
                <a:pos x="connsiteX23282" y="connsiteY23282"/>
              </a:cxn>
              <a:cxn ang="0">
                <a:pos x="connsiteX23283" y="connsiteY23283"/>
              </a:cxn>
              <a:cxn ang="0">
                <a:pos x="connsiteX23284" y="connsiteY23284"/>
              </a:cxn>
              <a:cxn ang="0">
                <a:pos x="connsiteX23285" y="connsiteY23285"/>
              </a:cxn>
              <a:cxn ang="0">
                <a:pos x="connsiteX23286" y="connsiteY23286"/>
              </a:cxn>
              <a:cxn ang="0">
                <a:pos x="connsiteX23287" y="connsiteY23287"/>
              </a:cxn>
              <a:cxn ang="0">
                <a:pos x="connsiteX23288" y="connsiteY23288"/>
              </a:cxn>
              <a:cxn ang="0">
                <a:pos x="connsiteX23289" y="connsiteY23289"/>
              </a:cxn>
              <a:cxn ang="0">
                <a:pos x="connsiteX23290" y="connsiteY23290"/>
              </a:cxn>
              <a:cxn ang="0">
                <a:pos x="connsiteX23291" y="connsiteY23291"/>
              </a:cxn>
              <a:cxn ang="0">
                <a:pos x="connsiteX23292" y="connsiteY23292"/>
              </a:cxn>
              <a:cxn ang="0">
                <a:pos x="connsiteX23293" y="connsiteY23293"/>
              </a:cxn>
              <a:cxn ang="0">
                <a:pos x="connsiteX23294" y="connsiteY23294"/>
              </a:cxn>
              <a:cxn ang="0">
                <a:pos x="connsiteX23295" y="connsiteY23295"/>
              </a:cxn>
              <a:cxn ang="0">
                <a:pos x="connsiteX23296" y="connsiteY23296"/>
              </a:cxn>
              <a:cxn ang="0">
                <a:pos x="connsiteX23297" y="connsiteY23297"/>
              </a:cxn>
              <a:cxn ang="0">
                <a:pos x="connsiteX23298" y="connsiteY23298"/>
              </a:cxn>
              <a:cxn ang="0">
                <a:pos x="connsiteX23299" y="connsiteY23299"/>
              </a:cxn>
              <a:cxn ang="0">
                <a:pos x="connsiteX23300" y="connsiteY23300"/>
              </a:cxn>
              <a:cxn ang="0">
                <a:pos x="connsiteX23301" y="connsiteY23301"/>
              </a:cxn>
              <a:cxn ang="0">
                <a:pos x="connsiteX23302" y="connsiteY23302"/>
              </a:cxn>
              <a:cxn ang="0">
                <a:pos x="connsiteX23303" y="connsiteY23303"/>
              </a:cxn>
              <a:cxn ang="0">
                <a:pos x="connsiteX23304" y="connsiteY23304"/>
              </a:cxn>
              <a:cxn ang="0">
                <a:pos x="connsiteX23305" y="connsiteY23305"/>
              </a:cxn>
              <a:cxn ang="0">
                <a:pos x="connsiteX23306" y="connsiteY23306"/>
              </a:cxn>
              <a:cxn ang="0">
                <a:pos x="connsiteX23307" y="connsiteY23307"/>
              </a:cxn>
              <a:cxn ang="0">
                <a:pos x="connsiteX23308" y="connsiteY23308"/>
              </a:cxn>
              <a:cxn ang="0">
                <a:pos x="connsiteX23309" y="connsiteY23309"/>
              </a:cxn>
              <a:cxn ang="0">
                <a:pos x="connsiteX23310" y="connsiteY23310"/>
              </a:cxn>
              <a:cxn ang="0">
                <a:pos x="connsiteX23311" y="connsiteY23311"/>
              </a:cxn>
              <a:cxn ang="0">
                <a:pos x="connsiteX23312" y="connsiteY23312"/>
              </a:cxn>
              <a:cxn ang="0">
                <a:pos x="connsiteX23313" y="connsiteY23313"/>
              </a:cxn>
              <a:cxn ang="0">
                <a:pos x="connsiteX23314" y="connsiteY23314"/>
              </a:cxn>
              <a:cxn ang="0">
                <a:pos x="connsiteX23315" y="connsiteY23315"/>
              </a:cxn>
              <a:cxn ang="0">
                <a:pos x="connsiteX23316" y="connsiteY23316"/>
              </a:cxn>
              <a:cxn ang="0">
                <a:pos x="connsiteX23317" y="connsiteY23317"/>
              </a:cxn>
              <a:cxn ang="0">
                <a:pos x="connsiteX23318" y="connsiteY23318"/>
              </a:cxn>
              <a:cxn ang="0">
                <a:pos x="connsiteX23319" y="connsiteY23319"/>
              </a:cxn>
              <a:cxn ang="0">
                <a:pos x="connsiteX23320" y="connsiteY23320"/>
              </a:cxn>
              <a:cxn ang="0">
                <a:pos x="connsiteX23321" y="connsiteY23321"/>
              </a:cxn>
              <a:cxn ang="0">
                <a:pos x="connsiteX23322" y="connsiteY23322"/>
              </a:cxn>
              <a:cxn ang="0">
                <a:pos x="connsiteX23323" y="connsiteY23323"/>
              </a:cxn>
              <a:cxn ang="0">
                <a:pos x="connsiteX23324" y="connsiteY23324"/>
              </a:cxn>
              <a:cxn ang="0">
                <a:pos x="connsiteX23325" y="connsiteY23325"/>
              </a:cxn>
              <a:cxn ang="0">
                <a:pos x="connsiteX23326" y="connsiteY23326"/>
              </a:cxn>
              <a:cxn ang="0">
                <a:pos x="connsiteX23327" y="connsiteY23327"/>
              </a:cxn>
              <a:cxn ang="0">
                <a:pos x="connsiteX23328" y="connsiteY23328"/>
              </a:cxn>
              <a:cxn ang="0">
                <a:pos x="connsiteX23329" y="connsiteY23329"/>
              </a:cxn>
              <a:cxn ang="0">
                <a:pos x="connsiteX23330" y="connsiteY23330"/>
              </a:cxn>
              <a:cxn ang="0">
                <a:pos x="connsiteX23331" y="connsiteY23331"/>
              </a:cxn>
              <a:cxn ang="0">
                <a:pos x="connsiteX23332" y="connsiteY23332"/>
              </a:cxn>
              <a:cxn ang="0">
                <a:pos x="connsiteX23333" y="connsiteY23333"/>
              </a:cxn>
              <a:cxn ang="0">
                <a:pos x="connsiteX23334" y="connsiteY23334"/>
              </a:cxn>
              <a:cxn ang="0">
                <a:pos x="connsiteX23335" y="connsiteY23335"/>
              </a:cxn>
              <a:cxn ang="0">
                <a:pos x="connsiteX23336" y="connsiteY23336"/>
              </a:cxn>
              <a:cxn ang="0">
                <a:pos x="connsiteX23337" y="connsiteY23337"/>
              </a:cxn>
              <a:cxn ang="0">
                <a:pos x="connsiteX23338" y="connsiteY23338"/>
              </a:cxn>
              <a:cxn ang="0">
                <a:pos x="connsiteX23339" y="connsiteY23339"/>
              </a:cxn>
              <a:cxn ang="0">
                <a:pos x="connsiteX23340" y="connsiteY23340"/>
              </a:cxn>
              <a:cxn ang="0">
                <a:pos x="connsiteX23341" y="connsiteY23341"/>
              </a:cxn>
              <a:cxn ang="0">
                <a:pos x="connsiteX23342" y="connsiteY23342"/>
              </a:cxn>
              <a:cxn ang="0">
                <a:pos x="connsiteX23343" y="connsiteY23343"/>
              </a:cxn>
              <a:cxn ang="0">
                <a:pos x="connsiteX23344" y="connsiteY23344"/>
              </a:cxn>
              <a:cxn ang="0">
                <a:pos x="connsiteX23345" y="connsiteY23345"/>
              </a:cxn>
              <a:cxn ang="0">
                <a:pos x="connsiteX23346" y="connsiteY23346"/>
              </a:cxn>
              <a:cxn ang="0">
                <a:pos x="connsiteX23347" y="connsiteY23347"/>
              </a:cxn>
              <a:cxn ang="0">
                <a:pos x="connsiteX23348" y="connsiteY23348"/>
              </a:cxn>
              <a:cxn ang="0">
                <a:pos x="connsiteX23349" y="connsiteY23349"/>
              </a:cxn>
              <a:cxn ang="0">
                <a:pos x="connsiteX23350" y="connsiteY23350"/>
              </a:cxn>
            </a:cxnLst>
            <a:rect l="l" t="t" r="r" b="b"/>
            <a:pathLst>
              <a:path w="5252311" h="5873374">
                <a:moveTo>
                  <a:pt x="4015865" y="5857936"/>
                </a:moveTo>
                <a:cubicBezTo>
                  <a:pt x="4017008" y="5856792"/>
                  <a:pt x="4019741" y="5857873"/>
                  <a:pt x="4022092" y="5860416"/>
                </a:cubicBezTo>
                <a:cubicBezTo>
                  <a:pt x="4025333" y="5863976"/>
                  <a:pt x="4024888" y="5864421"/>
                  <a:pt x="4020059" y="5862450"/>
                </a:cubicBezTo>
                <a:cubicBezTo>
                  <a:pt x="4016627" y="5861052"/>
                  <a:pt x="4014721" y="5859017"/>
                  <a:pt x="4015865" y="5857936"/>
                </a:cubicBezTo>
                <a:close/>
                <a:moveTo>
                  <a:pt x="3935735" y="5857746"/>
                </a:moveTo>
                <a:cubicBezTo>
                  <a:pt x="3938087" y="5857873"/>
                  <a:pt x="3939485" y="5860543"/>
                  <a:pt x="3939040" y="5864039"/>
                </a:cubicBezTo>
                <a:cubicBezTo>
                  <a:pt x="3938595" y="5868045"/>
                  <a:pt x="3941137" y="5870651"/>
                  <a:pt x="3946347" y="5871605"/>
                </a:cubicBezTo>
                <a:lnTo>
                  <a:pt x="3949230" y="5873374"/>
                </a:lnTo>
                <a:lnTo>
                  <a:pt x="3931187" y="5873374"/>
                </a:lnTo>
                <a:lnTo>
                  <a:pt x="3930779" y="5868299"/>
                </a:lnTo>
                <a:cubicBezTo>
                  <a:pt x="3931287" y="5862323"/>
                  <a:pt x="3933512" y="5857682"/>
                  <a:pt x="3935735" y="5857746"/>
                </a:cubicBezTo>
                <a:close/>
                <a:moveTo>
                  <a:pt x="4209548" y="5857173"/>
                </a:moveTo>
                <a:cubicBezTo>
                  <a:pt x="4207196" y="5857110"/>
                  <a:pt x="4204910" y="5859271"/>
                  <a:pt x="4204783" y="5861687"/>
                </a:cubicBezTo>
                <a:cubicBezTo>
                  <a:pt x="4204718" y="5864611"/>
                  <a:pt x="4207133" y="5865883"/>
                  <a:pt x="4211010" y="5865057"/>
                </a:cubicBezTo>
                <a:cubicBezTo>
                  <a:pt x="4218062" y="5863530"/>
                  <a:pt x="4216920" y="5857428"/>
                  <a:pt x="4209548" y="5857173"/>
                </a:cubicBezTo>
                <a:close/>
                <a:moveTo>
                  <a:pt x="4183304" y="5855520"/>
                </a:moveTo>
                <a:cubicBezTo>
                  <a:pt x="4175234" y="5853994"/>
                  <a:pt x="4171167" y="5855012"/>
                  <a:pt x="4168752" y="5859207"/>
                </a:cubicBezTo>
                <a:cubicBezTo>
                  <a:pt x="4163796" y="5867790"/>
                  <a:pt x="4175806" y="5870714"/>
                  <a:pt x="4186227" y="5863467"/>
                </a:cubicBezTo>
                <a:lnTo>
                  <a:pt x="4194488" y="5857682"/>
                </a:lnTo>
                <a:close/>
                <a:moveTo>
                  <a:pt x="3919595" y="5853740"/>
                </a:moveTo>
                <a:cubicBezTo>
                  <a:pt x="3921692" y="5853804"/>
                  <a:pt x="3923027" y="5855266"/>
                  <a:pt x="3922963" y="5857364"/>
                </a:cubicBezTo>
                <a:cubicBezTo>
                  <a:pt x="3922899" y="5859462"/>
                  <a:pt x="3921438" y="5860797"/>
                  <a:pt x="3919341" y="5860734"/>
                </a:cubicBezTo>
                <a:cubicBezTo>
                  <a:pt x="3917244" y="5860670"/>
                  <a:pt x="3915910" y="5859207"/>
                  <a:pt x="3915973" y="5857110"/>
                </a:cubicBezTo>
                <a:cubicBezTo>
                  <a:pt x="3916037" y="5855012"/>
                  <a:pt x="3917498" y="5853677"/>
                  <a:pt x="3919595" y="5853740"/>
                </a:cubicBezTo>
                <a:close/>
                <a:moveTo>
                  <a:pt x="4428076" y="5852469"/>
                </a:moveTo>
                <a:cubicBezTo>
                  <a:pt x="4427187" y="5851452"/>
                  <a:pt x="4422484" y="5853677"/>
                  <a:pt x="4417719" y="5857364"/>
                </a:cubicBezTo>
                <a:lnTo>
                  <a:pt x="4409077" y="5864103"/>
                </a:lnTo>
                <a:lnTo>
                  <a:pt x="4417147" y="5864548"/>
                </a:lnTo>
                <a:cubicBezTo>
                  <a:pt x="4424518" y="5864993"/>
                  <a:pt x="4431953" y="5856728"/>
                  <a:pt x="4428076" y="5852469"/>
                </a:cubicBezTo>
                <a:close/>
                <a:moveTo>
                  <a:pt x="4065493" y="5841407"/>
                </a:moveTo>
                <a:cubicBezTo>
                  <a:pt x="4066193" y="5841471"/>
                  <a:pt x="4067654" y="5843950"/>
                  <a:pt x="4068607" y="5846811"/>
                </a:cubicBezTo>
                <a:cubicBezTo>
                  <a:pt x="4069560" y="5849672"/>
                  <a:pt x="4068798" y="5852087"/>
                  <a:pt x="4067018" y="5852024"/>
                </a:cubicBezTo>
                <a:cubicBezTo>
                  <a:pt x="4065239" y="5851960"/>
                  <a:pt x="4063778" y="5849417"/>
                  <a:pt x="4063905" y="5846620"/>
                </a:cubicBezTo>
                <a:cubicBezTo>
                  <a:pt x="4064032" y="5843823"/>
                  <a:pt x="4064731" y="5841407"/>
                  <a:pt x="4065493" y="5841407"/>
                </a:cubicBezTo>
                <a:close/>
                <a:moveTo>
                  <a:pt x="4034165" y="5841026"/>
                </a:moveTo>
                <a:cubicBezTo>
                  <a:pt x="4036580" y="5838737"/>
                  <a:pt x="4042807" y="5844141"/>
                  <a:pt x="4042681" y="5848337"/>
                </a:cubicBezTo>
                <a:cubicBezTo>
                  <a:pt x="4042617" y="5850434"/>
                  <a:pt x="4040520" y="5849990"/>
                  <a:pt x="4037470" y="5847256"/>
                </a:cubicBezTo>
                <a:cubicBezTo>
                  <a:pt x="4034801" y="5844840"/>
                  <a:pt x="4033213" y="5841916"/>
                  <a:pt x="4034165" y="5841026"/>
                </a:cubicBezTo>
                <a:close/>
                <a:moveTo>
                  <a:pt x="4251471" y="5839095"/>
                </a:moveTo>
                <a:cubicBezTo>
                  <a:pt x="4250327" y="5840183"/>
                  <a:pt x="4252535" y="5842393"/>
                  <a:pt x="4258794" y="5845031"/>
                </a:cubicBezTo>
                <a:cubicBezTo>
                  <a:pt x="4264705" y="5847510"/>
                  <a:pt x="4269851" y="5847892"/>
                  <a:pt x="4271948" y="5845921"/>
                </a:cubicBezTo>
                <a:cubicBezTo>
                  <a:pt x="4274108" y="5843950"/>
                  <a:pt x="4271249" y="5841661"/>
                  <a:pt x="4264259" y="5839881"/>
                </a:cubicBezTo>
                <a:cubicBezTo>
                  <a:pt x="4257111" y="5838038"/>
                  <a:pt x="4252615" y="5838006"/>
                  <a:pt x="4251471" y="5839095"/>
                </a:cubicBezTo>
                <a:close/>
                <a:moveTo>
                  <a:pt x="4117027" y="5835558"/>
                </a:moveTo>
                <a:cubicBezTo>
                  <a:pt x="4117218" y="5833015"/>
                  <a:pt x="4118552" y="5834160"/>
                  <a:pt x="4119950" y="5838101"/>
                </a:cubicBezTo>
                <a:cubicBezTo>
                  <a:pt x="4123318" y="5847383"/>
                  <a:pt x="4114994" y="5852596"/>
                  <a:pt x="4107749" y="5845730"/>
                </a:cubicBezTo>
                <a:cubicBezTo>
                  <a:pt x="4100760" y="5839119"/>
                  <a:pt x="4101840" y="5834922"/>
                  <a:pt x="4109719" y="5837720"/>
                </a:cubicBezTo>
                <a:cubicBezTo>
                  <a:pt x="4114231" y="5839246"/>
                  <a:pt x="4116836" y="5838546"/>
                  <a:pt x="4117027" y="5835558"/>
                </a:cubicBezTo>
                <a:close/>
                <a:moveTo>
                  <a:pt x="4288215" y="5832951"/>
                </a:moveTo>
                <a:cubicBezTo>
                  <a:pt x="4285738" y="5833842"/>
                  <a:pt x="4287644" y="5834668"/>
                  <a:pt x="4292536" y="5834859"/>
                </a:cubicBezTo>
                <a:cubicBezTo>
                  <a:pt x="4297429" y="5835049"/>
                  <a:pt x="4299399" y="5834350"/>
                  <a:pt x="4296984" y="5833270"/>
                </a:cubicBezTo>
                <a:cubicBezTo>
                  <a:pt x="4294570" y="5832189"/>
                  <a:pt x="4290693" y="5832062"/>
                  <a:pt x="4288215" y="5832951"/>
                </a:cubicBezTo>
                <a:close/>
                <a:moveTo>
                  <a:pt x="4552496" y="5832697"/>
                </a:moveTo>
                <a:cubicBezTo>
                  <a:pt x="4550336" y="5833905"/>
                  <a:pt x="4548875" y="5835304"/>
                  <a:pt x="4548875" y="5836257"/>
                </a:cubicBezTo>
                <a:cubicBezTo>
                  <a:pt x="4548810" y="5837211"/>
                  <a:pt x="4550208" y="5837910"/>
                  <a:pt x="4552306" y="5837974"/>
                </a:cubicBezTo>
                <a:cubicBezTo>
                  <a:pt x="4554276" y="5838038"/>
                  <a:pt x="4555864" y="5836512"/>
                  <a:pt x="4555927" y="5834414"/>
                </a:cubicBezTo>
                <a:cubicBezTo>
                  <a:pt x="4555991" y="5832316"/>
                  <a:pt x="4554529" y="5831553"/>
                  <a:pt x="4552496" y="5832697"/>
                </a:cubicBezTo>
                <a:close/>
                <a:moveTo>
                  <a:pt x="4204855" y="5831733"/>
                </a:moveTo>
                <a:cubicBezTo>
                  <a:pt x="4194484" y="5831867"/>
                  <a:pt x="4195425" y="5834334"/>
                  <a:pt x="4210628" y="5837338"/>
                </a:cubicBezTo>
                <a:cubicBezTo>
                  <a:pt x="4229501" y="5841089"/>
                  <a:pt x="4239668" y="5841153"/>
                  <a:pt x="4239794" y="5837529"/>
                </a:cubicBezTo>
                <a:cubicBezTo>
                  <a:pt x="4239858" y="5835812"/>
                  <a:pt x="4230454" y="5833524"/>
                  <a:pt x="4218888" y="5832443"/>
                </a:cubicBezTo>
                <a:cubicBezTo>
                  <a:pt x="4213027" y="5831903"/>
                  <a:pt x="4208313" y="5831688"/>
                  <a:pt x="4204855" y="5831733"/>
                </a:cubicBezTo>
                <a:close/>
                <a:moveTo>
                  <a:pt x="4076931" y="5824306"/>
                </a:moveTo>
                <a:cubicBezTo>
                  <a:pt x="4079726" y="5824370"/>
                  <a:pt x="4082141" y="5826150"/>
                  <a:pt x="4082078" y="5827994"/>
                </a:cubicBezTo>
                <a:cubicBezTo>
                  <a:pt x="4082014" y="5829837"/>
                  <a:pt x="4079472" y="5831426"/>
                  <a:pt x="4076676" y="5831299"/>
                </a:cubicBezTo>
                <a:cubicBezTo>
                  <a:pt x="4073880" y="5831172"/>
                  <a:pt x="4071466" y="5829456"/>
                  <a:pt x="4071529" y="5827612"/>
                </a:cubicBezTo>
                <a:cubicBezTo>
                  <a:pt x="4071593" y="5825769"/>
                  <a:pt x="4074135" y="5824179"/>
                  <a:pt x="4076931" y="5824306"/>
                </a:cubicBezTo>
                <a:close/>
                <a:moveTo>
                  <a:pt x="4369536" y="5821087"/>
                </a:moveTo>
                <a:cubicBezTo>
                  <a:pt x="4365215" y="5821588"/>
                  <a:pt x="4359958" y="5823670"/>
                  <a:pt x="4356335" y="5827039"/>
                </a:cubicBezTo>
                <a:cubicBezTo>
                  <a:pt x="4352776" y="5830345"/>
                  <a:pt x="4344516" y="5833079"/>
                  <a:pt x="4338226" y="5833015"/>
                </a:cubicBezTo>
                <a:cubicBezTo>
                  <a:pt x="4324181" y="5832888"/>
                  <a:pt x="4321258" y="5835113"/>
                  <a:pt x="4331298" y="5838101"/>
                </a:cubicBezTo>
                <a:cubicBezTo>
                  <a:pt x="4342101" y="5841343"/>
                  <a:pt x="4358177" y="5838228"/>
                  <a:pt x="4360592" y="5832443"/>
                </a:cubicBezTo>
                <a:cubicBezTo>
                  <a:pt x="4361673" y="5829836"/>
                  <a:pt x="4365930" y="5827739"/>
                  <a:pt x="4369807" y="5827866"/>
                </a:cubicBezTo>
                <a:cubicBezTo>
                  <a:pt x="4373682" y="5827993"/>
                  <a:pt x="4377050" y="5826531"/>
                  <a:pt x="4377115" y="5824623"/>
                </a:cubicBezTo>
                <a:cubicBezTo>
                  <a:pt x="4377242" y="5821667"/>
                  <a:pt x="4373857" y="5820587"/>
                  <a:pt x="4369536" y="5821087"/>
                </a:cubicBezTo>
                <a:close/>
                <a:moveTo>
                  <a:pt x="3943297" y="5820491"/>
                </a:moveTo>
                <a:cubicBezTo>
                  <a:pt x="3946665" y="5817313"/>
                  <a:pt x="3959310" y="5824242"/>
                  <a:pt x="3959120" y="5829137"/>
                </a:cubicBezTo>
                <a:cubicBezTo>
                  <a:pt x="3958866" y="5835749"/>
                  <a:pt x="3953591" y="5835240"/>
                  <a:pt x="3946856" y="5827993"/>
                </a:cubicBezTo>
                <a:cubicBezTo>
                  <a:pt x="3943869" y="5824751"/>
                  <a:pt x="3942281" y="5821445"/>
                  <a:pt x="3943297" y="5820491"/>
                </a:cubicBezTo>
                <a:close/>
                <a:moveTo>
                  <a:pt x="4568954" y="5814007"/>
                </a:moveTo>
                <a:cubicBezTo>
                  <a:pt x="4563362" y="5813752"/>
                  <a:pt x="4561774" y="5819220"/>
                  <a:pt x="4566540" y="5822462"/>
                </a:cubicBezTo>
                <a:cubicBezTo>
                  <a:pt x="4568192" y="5823543"/>
                  <a:pt x="4570607" y="5822144"/>
                  <a:pt x="4571750" y="5819347"/>
                </a:cubicBezTo>
                <a:cubicBezTo>
                  <a:pt x="4573022" y="5816232"/>
                  <a:pt x="4571877" y="5814134"/>
                  <a:pt x="4568954" y="5814007"/>
                </a:cubicBezTo>
                <a:close/>
                <a:moveTo>
                  <a:pt x="4145495" y="5812671"/>
                </a:moveTo>
                <a:cubicBezTo>
                  <a:pt x="4141809" y="5812481"/>
                  <a:pt x="4143017" y="5822907"/>
                  <a:pt x="4146893" y="5824433"/>
                </a:cubicBezTo>
                <a:cubicBezTo>
                  <a:pt x="4155535" y="5827739"/>
                  <a:pt x="4186862" y="5828565"/>
                  <a:pt x="4188896" y="5825513"/>
                </a:cubicBezTo>
                <a:cubicBezTo>
                  <a:pt x="4190166" y="5823606"/>
                  <a:pt x="4188387" y="5822652"/>
                  <a:pt x="4184829" y="5823415"/>
                </a:cubicBezTo>
                <a:cubicBezTo>
                  <a:pt x="4181397" y="5824179"/>
                  <a:pt x="4171357" y="5822017"/>
                  <a:pt x="4163033" y="5818775"/>
                </a:cubicBezTo>
                <a:cubicBezTo>
                  <a:pt x="4154709" y="5815532"/>
                  <a:pt x="4146639" y="5812735"/>
                  <a:pt x="4145495" y="5812671"/>
                </a:cubicBezTo>
                <a:close/>
                <a:moveTo>
                  <a:pt x="4399481" y="5810891"/>
                </a:moveTo>
                <a:cubicBezTo>
                  <a:pt x="4392301" y="5814388"/>
                  <a:pt x="4381817" y="5824751"/>
                  <a:pt x="4385247" y="5824941"/>
                </a:cubicBezTo>
                <a:cubicBezTo>
                  <a:pt x="4391539" y="5825132"/>
                  <a:pt x="4405583" y="5816740"/>
                  <a:pt x="4405710" y="5812671"/>
                </a:cubicBezTo>
                <a:cubicBezTo>
                  <a:pt x="4405837" y="5809111"/>
                  <a:pt x="4404120" y="5808603"/>
                  <a:pt x="4399481" y="5810891"/>
                </a:cubicBezTo>
                <a:close/>
                <a:moveTo>
                  <a:pt x="3832540" y="5805424"/>
                </a:moveTo>
                <a:cubicBezTo>
                  <a:pt x="3835590" y="5804788"/>
                  <a:pt x="3840673" y="5807649"/>
                  <a:pt x="3844423" y="5811972"/>
                </a:cubicBezTo>
                <a:cubicBezTo>
                  <a:pt x="3854082" y="5823225"/>
                  <a:pt x="3870667" y="5831617"/>
                  <a:pt x="3878737" y="5829391"/>
                </a:cubicBezTo>
                <a:cubicBezTo>
                  <a:pt x="3882613" y="5828247"/>
                  <a:pt x="3885409" y="5829010"/>
                  <a:pt x="3885345" y="5831172"/>
                </a:cubicBezTo>
                <a:cubicBezTo>
                  <a:pt x="3885282" y="5833142"/>
                  <a:pt x="3888395" y="5834986"/>
                  <a:pt x="3891890" y="5835113"/>
                </a:cubicBezTo>
                <a:cubicBezTo>
                  <a:pt x="3900278" y="5835367"/>
                  <a:pt x="3909873" y="5846747"/>
                  <a:pt x="3903328" y="5848718"/>
                </a:cubicBezTo>
                <a:cubicBezTo>
                  <a:pt x="3900850" y="5849417"/>
                  <a:pt x="3899516" y="5851579"/>
                  <a:pt x="3900532" y="5853295"/>
                </a:cubicBezTo>
                <a:cubicBezTo>
                  <a:pt x="3904281" y="5859907"/>
                  <a:pt x="3895322" y="5855902"/>
                  <a:pt x="3883058" y="5845412"/>
                </a:cubicBezTo>
                <a:cubicBezTo>
                  <a:pt x="3876258" y="5839627"/>
                  <a:pt x="3866981" y="5833524"/>
                  <a:pt x="3862978" y="5832125"/>
                </a:cubicBezTo>
                <a:cubicBezTo>
                  <a:pt x="3858847" y="5830727"/>
                  <a:pt x="3849189" y="5824433"/>
                  <a:pt x="3841373" y="5818012"/>
                </a:cubicBezTo>
                <a:cubicBezTo>
                  <a:pt x="3831841" y="5810192"/>
                  <a:pt x="3828918" y="5806124"/>
                  <a:pt x="3832540" y="5805424"/>
                </a:cubicBezTo>
                <a:close/>
                <a:moveTo>
                  <a:pt x="4022299" y="5805329"/>
                </a:moveTo>
                <a:cubicBezTo>
                  <a:pt x="4024698" y="5805901"/>
                  <a:pt x="4029178" y="5808476"/>
                  <a:pt x="4037597" y="5813498"/>
                </a:cubicBezTo>
                <a:cubicBezTo>
                  <a:pt x="4045858" y="5818457"/>
                  <a:pt x="4054119" y="5821763"/>
                  <a:pt x="4056279" y="5821063"/>
                </a:cubicBezTo>
                <a:cubicBezTo>
                  <a:pt x="4058376" y="5820364"/>
                  <a:pt x="4062125" y="5822335"/>
                  <a:pt x="4064349" y="5825196"/>
                </a:cubicBezTo>
                <a:cubicBezTo>
                  <a:pt x="4070767" y="5833651"/>
                  <a:pt x="4059075" y="5832189"/>
                  <a:pt x="4037343" y="5821890"/>
                </a:cubicBezTo>
                <a:cubicBezTo>
                  <a:pt x="4027366" y="5817185"/>
                  <a:pt x="4019487" y="5811527"/>
                  <a:pt x="4019487" y="5809175"/>
                </a:cubicBezTo>
                <a:cubicBezTo>
                  <a:pt x="4019583" y="5806187"/>
                  <a:pt x="4019900" y="5804757"/>
                  <a:pt x="4022299" y="5805329"/>
                </a:cubicBezTo>
                <a:close/>
                <a:moveTo>
                  <a:pt x="4020630" y="5798686"/>
                </a:moveTo>
                <a:cubicBezTo>
                  <a:pt x="4023490" y="5799894"/>
                  <a:pt x="4022664" y="5800657"/>
                  <a:pt x="4018470" y="5800720"/>
                </a:cubicBezTo>
                <a:cubicBezTo>
                  <a:pt x="4014912" y="5800784"/>
                  <a:pt x="4012815" y="5799894"/>
                  <a:pt x="4013958" y="5798813"/>
                </a:cubicBezTo>
                <a:cubicBezTo>
                  <a:pt x="4015102" y="5797732"/>
                  <a:pt x="4018216" y="5797669"/>
                  <a:pt x="4020630" y="5798686"/>
                </a:cubicBezTo>
                <a:close/>
                <a:moveTo>
                  <a:pt x="3948826" y="5796969"/>
                </a:moveTo>
                <a:cubicBezTo>
                  <a:pt x="3952130" y="5798558"/>
                  <a:pt x="3958739" y="5799766"/>
                  <a:pt x="3962933" y="5799639"/>
                </a:cubicBezTo>
                <a:cubicBezTo>
                  <a:pt x="3967127" y="5799512"/>
                  <a:pt x="3970749" y="5801038"/>
                  <a:pt x="3970685" y="5802881"/>
                </a:cubicBezTo>
                <a:cubicBezTo>
                  <a:pt x="3970622" y="5804788"/>
                  <a:pt x="3968779" y="5806314"/>
                  <a:pt x="3966682" y="5806251"/>
                </a:cubicBezTo>
                <a:cubicBezTo>
                  <a:pt x="3964204" y="5806187"/>
                  <a:pt x="3964267" y="5808094"/>
                  <a:pt x="3967000" y="5811718"/>
                </a:cubicBezTo>
                <a:cubicBezTo>
                  <a:pt x="3970749" y="5816740"/>
                  <a:pt x="3970113" y="5816995"/>
                  <a:pt x="3961090" y="5814643"/>
                </a:cubicBezTo>
                <a:cubicBezTo>
                  <a:pt x="3955498" y="5813180"/>
                  <a:pt x="3949080" y="5809366"/>
                  <a:pt x="3946729" y="5806187"/>
                </a:cubicBezTo>
                <a:cubicBezTo>
                  <a:pt x="3940819" y="5798240"/>
                  <a:pt x="3941836" y="5793727"/>
                  <a:pt x="3948826" y="5796969"/>
                </a:cubicBezTo>
                <a:close/>
                <a:moveTo>
                  <a:pt x="4243530" y="5789865"/>
                </a:moveTo>
                <a:cubicBezTo>
                  <a:pt x="4246976" y="5789420"/>
                  <a:pt x="4251678" y="5790612"/>
                  <a:pt x="4256825" y="5793536"/>
                </a:cubicBezTo>
                <a:lnTo>
                  <a:pt x="4266102" y="5798812"/>
                </a:lnTo>
                <a:lnTo>
                  <a:pt x="4251870" y="5799703"/>
                </a:lnTo>
                <a:cubicBezTo>
                  <a:pt x="4241638" y="5800338"/>
                  <a:pt x="4237635" y="5799257"/>
                  <a:pt x="4237762" y="5796015"/>
                </a:cubicBezTo>
                <a:cubicBezTo>
                  <a:pt x="4237889" y="5792392"/>
                  <a:pt x="4240082" y="5790310"/>
                  <a:pt x="4243530" y="5789865"/>
                </a:cubicBezTo>
                <a:close/>
                <a:moveTo>
                  <a:pt x="3950033" y="5789594"/>
                </a:moveTo>
                <a:cubicBezTo>
                  <a:pt x="3950033" y="5788958"/>
                  <a:pt x="3952448" y="5789340"/>
                  <a:pt x="3955244" y="5790484"/>
                </a:cubicBezTo>
                <a:cubicBezTo>
                  <a:pt x="3958040" y="5791628"/>
                  <a:pt x="3960391" y="5794299"/>
                  <a:pt x="3960327" y="5796142"/>
                </a:cubicBezTo>
                <a:cubicBezTo>
                  <a:pt x="3960264" y="5798240"/>
                  <a:pt x="3958167" y="5797923"/>
                  <a:pt x="3955116" y="5795252"/>
                </a:cubicBezTo>
                <a:cubicBezTo>
                  <a:pt x="3952384" y="5792900"/>
                  <a:pt x="3950033" y="5790294"/>
                  <a:pt x="3950033" y="5789594"/>
                </a:cubicBezTo>
                <a:close/>
                <a:moveTo>
                  <a:pt x="4139458" y="5787942"/>
                </a:moveTo>
                <a:cubicBezTo>
                  <a:pt x="4141492" y="5788006"/>
                  <a:pt x="4143589" y="5789468"/>
                  <a:pt x="4144796" y="5791629"/>
                </a:cubicBezTo>
                <a:cubicBezTo>
                  <a:pt x="4145940" y="5793664"/>
                  <a:pt x="4144542" y="5795126"/>
                  <a:pt x="4141365" y="5794999"/>
                </a:cubicBezTo>
                <a:cubicBezTo>
                  <a:pt x="4138251" y="5794872"/>
                  <a:pt x="4136027" y="5793346"/>
                  <a:pt x="4136027" y="5791311"/>
                </a:cubicBezTo>
                <a:cubicBezTo>
                  <a:pt x="4136091" y="5789214"/>
                  <a:pt x="4137425" y="5787879"/>
                  <a:pt x="4139458" y="5787942"/>
                </a:cubicBezTo>
                <a:close/>
                <a:moveTo>
                  <a:pt x="4562472" y="5779168"/>
                </a:moveTo>
                <a:cubicBezTo>
                  <a:pt x="4558470" y="5779804"/>
                  <a:pt x="4555546" y="5784000"/>
                  <a:pt x="4554529" y="5790611"/>
                </a:cubicBezTo>
                <a:cubicBezTo>
                  <a:pt x="4552877" y="5801038"/>
                  <a:pt x="4552877" y="5801038"/>
                  <a:pt x="4560503" y="5794680"/>
                </a:cubicBezTo>
                <a:cubicBezTo>
                  <a:pt x="4569907" y="5786797"/>
                  <a:pt x="4571051" y="5777897"/>
                  <a:pt x="4562472" y="5779168"/>
                </a:cubicBezTo>
                <a:close/>
                <a:moveTo>
                  <a:pt x="4250915" y="5777897"/>
                </a:moveTo>
                <a:cubicBezTo>
                  <a:pt x="4254030" y="5778024"/>
                  <a:pt x="4255363" y="5779550"/>
                  <a:pt x="4254092" y="5781521"/>
                </a:cubicBezTo>
                <a:cubicBezTo>
                  <a:pt x="4252695" y="5783555"/>
                  <a:pt x="4250470" y="5784890"/>
                  <a:pt x="4248501" y="5784827"/>
                </a:cubicBezTo>
                <a:cubicBezTo>
                  <a:pt x="4246530" y="5784763"/>
                  <a:pt x="4245261" y="5783301"/>
                  <a:pt x="4245323" y="5781203"/>
                </a:cubicBezTo>
                <a:cubicBezTo>
                  <a:pt x="4245450" y="5779169"/>
                  <a:pt x="4247738" y="5777770"/>
                  <a:pt x="4250915" y="5777897"/>
                </a:cubicBezTo>
                <a:close/>
                <a:moveTo>
                  <a:pt x="3904536" y="5776054"/>
                </a:moveTo>
                <a:cubicBezTo>
                  <a:pt x="3905616" y="5776180"/>
                  <a:pt x="3909365" y="5778469"/>
                  <a:pt x="3912415" y="5780949"/>
                </a:cubicBezTo>
                <a:cubicBezTo>
                  <a:pt x="3919405" y="5786607"/>
                  <a:pt x="3916990" y="5790930"/>
                  <a:pt x="3908666" y="5787624"/>
                </a:cubicBezTo>
                <a:cubicBezTo>
                  <a:pt x="3903773" y="5785653"/>
                  <a:pt x="3903900" y="5786734"/>
                  <a:pt x="3909365" y="5793600"/>
                </a:cubicBezTo>
                <a:cubicBezTo>
                  <a:pt x="3915656" y="5801546"/>
                  <a:pt x="3910636" y="5800275"/>
                  <a:pt x="3902185" y="5791756"/>
                </a:cubicBezTo>
                <a:cubicBezTo>
                  <a:pt x="3898499" y="5788069"/>
                  <a:pt x="3900342" y="5775672"/>
                  <a:pt x="3904536" y="5776054"/>
                </a:cubicBezTo>
                <a:close/>
                <a:moveTo>
                  <a:pt x="3980216" y="5775099"/>
                </a:moveTo>
                <a:cubicBezTo>
                  <a:pt x="3977420" y="5774972"/>
                  <a:pt x="3975069" y="5776498"/>
                  <a:pt x="3975005" y="5778405"/>
                </a:cubicBezTo>
                <a:cubicBezTo>
                  <a:pt x="3974942" y="5780249"/>
                  <a:pt x="3978183" y="5782029"/>
                  <a:pt x="3982059" y="5782156"/>
                </a:cubicBezTo>
                <a:cubicBezTo>
                  <a:pt x="3985935" y="5782283"/>
                  <a:pt x="3988350" y="5780757"/>
                  <a:pt x="3987269" y="5778850"/>
                </a:cubicBezTo>
                <a:cubicBezTo>
                  <a:pt x="3986189" y="5776880"/>
                  <a:pt x="3983012" y="5775227"/>
                  <a:pt x="3980216" y="5775099"/>
                </a:cubicBezTo>
                <a:close/>
                <a:moveTo>
                  <a:pt x="4220987" y="5773320"/>
                </a:moveTo>
                <a:cubicBezTo>
                  <a:pt x="4223083" y="5773383"/>
                  <a:pt x="4224418" y="5774846"/>
                  <a:pt x="4224355" y="5776944"/>
                </a:cubicBezTo>
                <a:cubicBezTo>
                  <a:pt x="4224290" y="5779042"/>
                  <a:pt x="4222829" y="5780377"/>
                  <a:pt x="4220732" y="5780313"/>
                </a:cubicBezTo>
                <a:cubicBezTo>
                  <a:pt x="4218635" y="5780186"/>
                  <a:pt x="4217301" y="5778787"/>
                  <a:pt x="4217364" y="5776689"/>
                </a:cubicBezTo>
                <a:cubicBezTo>
                  <a:pt x="4217428" y="5774591"/>
                  <a:pt x="4218889" y="5773257"/>
                  <a:pt x="4220987" y="5773320"/>
                </a:cubicBezTo>
                <a:close/>
                <a:moveTo>
                  <a:pt x="4345215" y="5767407"/>
                </a:moveTo>
                <a:cubicBezTo>
                  <a:pt x="4343627" y="5767470"/>
                  <a:pt x="4339179" y="5768806"/>
                  <a:pt x="4335302" y="5770395"/>
                </a:cubicBezTo>
                <a:cubicBezTo>
                  <a:pt x="4328502" y="5773192"/>
                  <a:pt x="4328502" y="5773319"/>
                  <a:pt x="4335874" y="5773764"/>
                </a:cubicBezTo>
                <a:cubicBezTo>
                  <a:pt x="4340067" y="5774019"/>
                  <a:pt x="4344580" y="5772620"/>
                  <a:pt x="4345788" y="5770776"/>
                </a:cubicBezTo>
                <a:cubicBezTo>
                  <a:pt x="4347121" y="5768678"/>
                  <a:pt x="4346930" y="5767343"/>
                  <a:pt x="4345215" y="5767407"/>
                </a:cubicBezTo>
                <a:close/>
                <a:moveTo>
                  <a:pt x="4201605" y="5765500"/>
                </a:moveTo>
                <a:cubicBezTo>
                  <a:pt x="4188959" y="5765055"/>
                  <a:pt x="4187116" y="5765945"/>
                  <a:pt x="4188387" y="5771730"/>
                </a:cubicBezTo>
                <a:cubicBezTo>
                  <a:pt x="4189340" y="5775989"/>
                  <a:pt x="4187688" y="5778850"/>
                  <a:pt x="4183812" y="5779295"/>
                </a:cubicBezTo>
                <a:cubicBezTo>
                  <a:pt x="4175234" y="5780694"/>
                  <a:pt x="4181461" y="5785716"/>
                  <a:pt x="4192327" y="5786097"/>
                </a:cubicBezTo>
                <a:cubicBezTo>
                  <a:pt x="4197601" y="5786288"/>
                  <a:pt x="4209231" y="5790675"/>
                  <a:pt x="4218507" y="5796015"/>
                </a:cubicBezTo>
                <a:cubicBezTo>
                  <a:pt x="4227785" y="5801355"/>
                  <a:pt x="4238015" y="5804979"/>
                  <a:pt x="4241574" y="5804216"/>
                </a:cubicBezTo>
                <a:cubicBezTo>
                  <a:pt x="4245133" y="5803517"/>
                  <a:pt x="4248754" y="5804343"/>
                  <a:pt x="4249771" y="5806123"/>
                </a:cubicBezTo>
                <a:cubicBezTo>
                  <a:pt x="4252376" y="5810637"/>
                  <a:pt x="4267754" y="5810955"/>
                  <a:pt x="4270741" y="5806505"/>
                </a:cubicBezTo>
                <a:cubicBezTo>
                  <a:pt x="4272267" y="5804216"/>
                  <a:pt x="4278493" y="5803835"/>
                  <a:pt x="4286500" y="5805424"/>
                </a:cubicBezTo>
                <a:cubicBezTo>
                  <a:pt x="4301496" y="5808476"/>
                  <a:pt x="4306834" y="5804343"/>
                  <a:pt x="4297366" y="5796969"/>
                </a:cubicBezTo>
                <a:cubicBezTo>
                  <a:pt x="4293934" y="5794299"/>
                  <a:pt x="4291965" y="5790294"/>
                  <a:pt x="4292918" y="5788005"/>
                </a:cubicBezTo>
                <a:cubicBezTo>
                  <a:pt x="4294061" y="5785208"/>
                  <a:pt x="4290439" y="5783809"/>
                  <a:pt x="4281290" y="5783745"/>
                </a:cubicBezTo>
                <a:cubicBezTo>
                  <a:pt x="4271821" y="5783682"/>
                  <a:pt x="4267754" y="5781965"/>
                  <a:pt x="4267120" y="5777960"/>
                </a:cubicBezTo>
                <a:cubicBezTo>
                  <a:pt x="4266547" y="5774082"/>
                  <a:pt x="4268707" y="5772683"/>
                  <a:pt x="4274299" y="5773510"/>
                </a:cubicBezTo>
                <a:cubicBezTo>
                  <a:pt x="4278620" y="5774082"/>
                  <a:pt x="4286881" y="5774972"/>
                  <a:pt x="4292155" y="5775353"/>
                </a:cubicBezTo>
                <a:cubicBezTo>
                  <a:pt x="4297748" y="5775735"/>
                  <a:pt x="4300989" y="5777515"/>
                  <a:pt x="4299717" y="5779486"/>
                </a:cubicBezTo>
                <a:cubicBezTo>
                  <a:pt x="4298447" y="5781457"/>
                  <a:pt x="4299081" y="5782982"/>
                  <a:pt x="4301178" y="5783046"/>
                </a:cubicBezTo>
                <a:cubicBezTo>
                  <a:pt x="4303275" y="5783110"/>
                  <a:pt x="4304928" y="5781711"/>
                  <a:pt x="4304991" y="5779677"/>
                </a:cubicBezTo>
                <a:cubicBezTo>
                  <a:pt x="4305055" y="5777769"/>
                  <a:pt x="4310202" y="5776307"/>
                  <a:pt x="4316492" y="5776434"/>
                </a:cubicBezTo>
                <a:cubicBezTo>
                  <a:pt x="4325961" y="5776625"/>
                  <a:pt x="4326723" y="5776116"/>
                  <a:pt x="4320813" y="5773446"/>
                </a:cubicBezTo>
                <a:cubicBezTo>
                  <a:pt x="4316938" y="5771666"/>
                  <a:pt x="4300416" y="5770331"/>
                  <a:pt x="4283894" y="5770522"/>
                </a:cubicBezTo>
                <a:cubicBezTo>
                  <a:pt x="4243544" y="5770967"/>
                  <a:pt x="4237126" y="5771539"/>
                  <a:pt x="4234393" y="5775099"/>
                </a:cubicBezTo>
                <a:cubicBezTo>
                  <a:pt x="4233059" y="5776880"/>
                  <a:pt x="4228611" y="5775544"/>
                  <a:pt x="4224163" y="5772112"/>
                </a:cubicBezTo>
                <a:cubicBezTo>
                  <a:pt x="4219906" y="5768806"/>
                  <a:pt x="4209674" y="5765817"/>
                  <a:pt x="4201605" y="5765500"/>
                </a:cubicBezTo>
                <a:close/>
                <a:moveTo>
                  <a:pt x="4037851" y="5764737"/>
                </a:moveTo>
                <a:cubicBezTo>
                  <a:pt x="4033720" y="5763020"/>
                  <a:pt x="4031750" y="5763847"/>
                  <a:pt x="4031624" y="5767470"/>
                </a:cubicBezTo>
                <a:cubicBezTo>
                  <a:pt x="4031496" y="5770268"/>
                  <a:pt x="4033466" y="5773637"/>
                  <a:pt x="4035754" y="5774654"/>
                </a:cubicBezTo>
                <a:cubicBezTo>
                  <a:pt x="4039058" y="5776116"/>
                  <a:pt x="4038995" y="5776625"/>
                  <a:pt x="4035500" y="5776752"/>
                </a:cubicBezTo>
                <a:cubicBezTo>
                  <a:pt x="4030543" y="5776943"/>
                  <a:pt x="4029463" y="5782601"/>
                  <a:pt x="4033784" y="5785526"/>
                </a:cubicBezTo>
                <a:cubicBezTo>
                  <a:pt x="4035309" y="5786479"/>
                  <a:pt x="4043443" y="5790039"/>
                  <a:pt x="4051767" y="5793281"/>
                </a:cubicBezTo>
                <a:cubicBezTo>
                  <a:pt x="4068352" y="5799830"/>
                  <a:pt x="4080362" y="5801483"/>
                  <a:pt x="4084238" y="5797859"/>
                </a:cubicBezTo>
                <a:cubicBezTo>
                  <a:pt x="4088241" y="5794108"/>
                  <a:pt x="4064476" y="5772175"/>
                  <a:pt x="4053673" y="5769568"/>
                </a:cubicBezTo>
                <a:cubicBezTo>
                  <a:pt x="4048463" y="5768360"/>
                  <a:pt x="4041092" y="5766072"/>
                  <a:pt x="4037851" y="5764737"/>
                </a:cubicBezTo>
                <a:close/>
                <a:moveTo>
                  <a:pt x="4377749" y="5761304"/>
                </a:moveTo>
                <a:cubicBezTo>
                  <a:pt x="4374826" y="5763465"/>
                  <a:pt x="4372348" y="5764101"/>
                  <a:pt x="4372412" y="5762702"/>
                </a:cubicBezTo>
                <a:cubicBezTo>
                  <a:pt x="4372475" y="5761177"/>
                  <a:pt x="4369807" y="5762257"/>
                  <a:pt x="4366185" y="5765118"/>
                </a:cubicBezTo>
                <a:cubicBezTo>
                  <a:pt x="4362689" y="5767915"/>
                  <a:pt x="4354746" y="5771921"/>
                  <a:pt x="4348328" y="5774146"/>
                </a:cubicBezTo>
                <a:cubicBezTo>
                  <a:pt x="4341212" y="5776625"/>
                  <a:pt x="4336637" y="5780630"/>
                  <a:pt x="4336509" y="5784635"/>
                </a:cubicBezTo>
                <a:cubicBezTo>
                  <a:pt x="4336382" y="5788196"/>
                  <a:pt x="4333523" y="5792518"/>
                  <a:pt x="4330410" y="5794044"/>
                </a:cubicBezTo>
                <a:cubicBezTo>
                  <a:pt x="4325452" y="5796460"/>
                  <a:pt x="4325897" y="5797350"/>
                  <a:pt x="4332823" y="5799385"/>
                </a:cubicBezTo>
                <a:cubicBezTo>
                  <a:pt x="4346358" y="5803326"/>
                  <a:pt x="4379846" y="5793409"/>
                  <a:pt x="4374001" y="5787178"/>
                </a:cubicBezTo>
                <a:cubicBezTo>
                  <a:pt x="4372666" y="5785780"/>
                  <a:pt x="4369298" y="5786543"/>
                  <a:pt x="4366375" y="5788831"/>
                </a:cubicBezTo>
                <a:cubicBezTo>
                  <a:pt x="4363452" y="5791184"/>
                  <a:pt x="4357987" y="5791947"/>
                  <a:pt x="4354175" y="5790548"/>
                </a:cubicBezTo>
                <a:cubicBezTo>
                  <a:pt x="4345151" y="5787305"/>
                  <a:pt x="4345024" y="5781203"/>
                  <a:pt x="4354047" y="5783936"/>
                </a:cubicBezTo>
                <a:cubicBezTo>
                  <a:pt x="4359385" y="5785526"/>
                  <a:pt x="4361101" y="5784254"/>
                  <a:pt x="4361291" y="5778659"/>
                </a:cubicBezTo>
                <a:cubicBezTo>
                  <a:pt x="4361482" y="5773764"/>
                  <a:pt x="4363897" y="5771348"/>
                  <a:pt x="4368600" y="5771539"/>
                </a:cubicBezTo>
                <a:cubicBezTo>
                  <a:pt x="4372475" y="5771666"/>
                  <a:pt x="4375144" y="5773701"/>
                  <a:pt x="4374572" y="5776116"/>
                </a:cubicBezTo>
                <a:cubicBezTo>
                  <a:pt x="4373937" y="5778723"/>
                  <a:pt x="4376162" y="5780185"/>
                  <a:pt x="4380037" y="5779677"/>
                </a:cubicBezTo>
                <a:cubicBezTo>
                  <a:pt x="4383913" y="5779232"/>
                  <a:pt x="4385629" y="5780312"/>
                  <a:pt x="4384167" y="5782474"/>
                </a:cubicBezTo>
                <a:cubicBezTo>
                  <a:pt x="4382833" y="5784508"/>
                  <a:pt x="4383150" y="5786097"/>
                  <a:pt x="4384931" y="5786161"/>
                </a:cubicBezTo>
                <a:cubicBezTo>
                  <a:pt x="4390522" y="5786352"/>
                  <a:pt x="4392874" y="5773129"/>
                  <a:pt x="4387598" y="5770904"/>
                </a:cubicBezTo>
                <a:cubicBezTo>
                  <a:pt x="4384931" y="5769823"/>
                  <a:pt x="4382833" y="5766262"/>
                  <a:pt x="4382960" y="5763084"/>
                </a:cubicBezTo>
                <a:cubicBezTo>
                  <a:pt x="4383150" y="5758189"/>
                  <a:pt x="4382325" y="5757871"/>
                  <a:pt x="4377749" y="5761304"/>
                </a:cubicBezTo>
                <a:close/>
                <a:moveTo>
                  <a:pt x="4151151" y="5756726"/>
                </a:moveTo>
                <a:cubicBezTo>
                  <a:pt x="4153184" y="5756790"/>
                  <a:pt x="4155281" y="5758252"/>
                  <a:pt x="4156488" y="5760414"/>
                </a:cubicBezTo>
                <a:cubicBezTo>
                  <a:pt x="4157632" y="5762448"/>
                  <a:pt x="4156234" y="5763910"/>
                  <a:pt x="4153057" y="5763783"/>
                </a:cubicBezTo>
                <a:cubicBezTo>
                  <a:pt x="4149880" y="5763656"/>
                  <a:pt x="4147656" y="5762130"/>
                  <a:pt x="4147719" y="5760096"/>
                </a:cubicBezTo>
                <a:cubicBezTo>
                  <a:pt x="4147783" y="5757998"/>
                  <a:pt x="4149181" y="5756663"/>
                  <a:pt x="4151151" y="5756726"/>
                </a:cubicBezTo>
                <a:close/>
                <a:moveTo>
                  <a:pt x="4588105" y="5751887"/>
                </a:moveTo>
                <a:cubicBezTo>
                  <a:pt x="4587494" y="5751800"/>
                  <a:pt x="4586843" y="5753230"/>
                  <a:pt x="4585666" y="5756091"/>
                </a:cubicBezTo>
                <a:cubicBezTo>
                  <a:pt x="4584204" y="5759524"/>
                  <a:pt x="4581726" y="5761177"/>
                  <a:pt x="4579884" y="5759905"/>
                </a:cubicBezTo>
                <a:cubicBezTo>
                  <a:pt x="4578104" y="5758697"/>
                  <a:pt x="4574673" y="5760986"/>
                  <a:pt x="4572513" y="5764737"/>
                </a:cubicBezTo>
                <a:cubicBezTo>
                  <a:pt x="4568954" y="5770776"/>
                  <a:pt x="4569462" y="5771793"/>
                  <a:pt x="4575753" y="5772048"/>
                </a:cubicBezTo>
                <a:cubicBezTo>
                  <a:pt x="4585920" y="5772429"/>
                  <a:pt x="4592974" y="5765055"/>
                  <a:pt x="4590306" y="5756790"/>
                </a:cubicBezTo>
                <a:cubicBezTo>
                  <a:pt x="4589288" y="5753580"/>
                  <a:pt x="4588716" y="5751975"/>
                  <a:pt x="4588105" y="5751887"/>
                </a:cubicBezTo>
                <a:close/>
                <a:moveTo>
                  <a:pt x="4261464" y="5743122"/>
                </a:moveTo>
                <a:cubicBezTo>
                  <a:pt x="4255110" y="5742867"/>
                  <a:pt x="4250152" y="5744266"/>
                  <a:pt x="4250089" y="5746237"/>
                </a:cubicBezTo>
                <a:cubicBezTo>
                  <a:pt x="4250025" y="5748335"/>
                  <a:pt x="4253838" y="5748971"/>
                  <a:pt x="4259875" y="5747763"/>
                </a:cubicBezTo>
                <a:cubicBezTo>
                  <a:pt x="4273664" y="5745029"/>
                  <a:pt x="4274172" y="5743566"/>
                  <a:pt x="4261464" y="5743122"/>
                </a:cubicBezTo>
                <a:close/>
                <a:moveTo>
                  <a:pt x="4220350" y="5738862"/>
                </a:moveTo>
                <a:cubicBezTo>
                  <a:pt x="4219206" y="5739943"/>
                  <a:pt x="4221113" y="5741977"/>
                  <a:pt x="4224544" y="5743376"/>
                </a:cubicBezTo>
                <a:cubicBezTo>
                  <a:pt x="4229437" y="5745347"/>
                  <a:pt x="4229882" y="5744902"/>
                  <a:pt x="4226577" y="5741342"/>
                </a:cubicBezTo>
                <a:cubicBezTo>
                  <a:pt x="4224227" y="5738798"/>
                  <a:pt x="4221430" y="5737654"/>
                  <a:pt x="4220350" y="5738862"/>
                </a:cubicBezTo>
                <a:close/>
                <a:moveTo>
                  <a:pt x="4026158" y="5724050"/>
                </a:moveTo>
                <a:cubicBezTo>
                  <a:pt x="4028256" y="5724113"/>
                  <a:pt x="4029654" y="5724813"/>
                  <a:pt x="4029590" y="5725766"/>
                </a:cubicBezTo>
                <a:cubicBezTo>
                  <a:pt x="4029590" y="5726720"/>
                  <a:pt x="4028128" y="5728118"/>
                  <a:pt x="4025968" y="5729326"/>
                </a:cubicBezTo>
                <a:cubicBezTo>
                  <a:pt x="4023935" y="5730471"/>
                  <a:pt x="4022410" y="5729708"/>
                  <a:pt x="4022536" y="5727610"/>
                </a:cubicBezTo>
                <a:cubicBezTo>
                  <a:pt x="4022600" y="5725512"/>
                  <a:pt x="4024125" y="5723986"/>
                  <a:pt x="4026158" y="5724050"/>
                </a:cubicBezTo>
                <a:close/>
                <a:moveTo>
                  <a:pt x="4124819" y="5721045"/>
                </a:moveTo>
                <a:cubicBezTo>
                  <a:pt x="4125145" y="5720569"/>
                  <a:pt x="4126750" y="5721697"/>
                  <a:pt x="4129673" y="5724367"/>
                </a:cubicBezTo>
                <a:cubicBezTo>
                  <a:pt x="4132405" y="5726846"/>
                  <a:pt x="4133866" y="5729835"/>
                  <a:pt x="4132786" y="5730852"/>
                </a:cubicBezTo>
                <a:cubicBezTo>
                  <a:pt x="4131706" y="5731869"/>
                  <a:pt x="4129291" y="5730216"/>
                  <a:pt x="4127639" y="5727355"/>
                </a:cubicBezTo>
                <a:cubicBezTo>
                  <a:pt x="4125447" y="5723604"/>
                  <a:pt x="4124494" y="5721522"/>
                  <a:pt x="4124819" y="5721045"/>
                </a:cubicBezTo>
                <a:close/>
                <a:moveTo>
                  <a:pt x="4588400" y="5712797"/>
                </a:moveTo>
                <a:cubicBezTo>
                  <a:pt x="4590496" y="5712861"/>
                  <a:pt x="4591894" y="5713560"/>
                  <a:pt x="4591830" y="5714514"/>
                </a:cubicBezTo>
                <a:cubicBezTo>
                  <a:pt x="4591830" y="5715467"/>
                  <a:pt x="4590369" y="5716866"/>
                  <a:pt x="4588208" y="5718074"/>
                </a:cubicBezTo>
                <a:cubicBezTo>
                  <a:pt x="4586175" y="5719218"/>
                  <a:pt x="4584713" y="5718455"/>
                  <a:pt x="4584777" y="5716357"/>
                </a:cubicBezTo>
                <a:cubicBezTo>
                  <a:pt x="4584841" y="5714259"/>
                  <a:pt x="4586367" y="5712733"/>
                  <a:pt x="4588400" y="5712797"/>
                </a:cubicBezTo>
                <a:close/>
                <a:moveTo>
                  <a:pt x="3877338" y="5712161"/>
                </a:moveTo>
                <a:cubicBezTo>
                  <a:pt x="3878418" y="5711080"/>
                  <a:pt x="3880896" y="5712098"/>
                  <a:pt x="3883247" y="5714640"/>
                </a:cubicBezTo>
                <a:cubicBezTo>
                  <a:pt x="3885599" y="5717247"/>
                  <a:pt x="3885789" y="5718963"/>
                  <a:pt x="3883629" y="5718900"/>
                </a:cubicBezTo>
                <a:cubicBezTo>
                  <a:pt x="3881468" y="5718836"/>
                  <a:pt x="3878990" y="5717755"/>
                  <a:pt x="3877719" y="5716421"/>
                </a:cubicBezTo>
                <a:cubicBezTo>
                  <a:pt x="3876385" y="5714958"/>
                  <a:pt x="3876258" y="5713305"/>
                  <a:pt x="3877338" y="5712161"/>
                </a:cubicBezTo>
                <a:close/>
                <a:moveTo>
                  <a:pt x="3994132" y="5711335"/>
                </a:moveTo>
                <a:cubicBezTo>
                  <a:pt x="3990637" y="5710000"/>
                  <a:pt x="3988032" y="5710381"/>
                  <a:pt x="3988159" y="5712606"/>
                </a:cubicBezTo>
                <a:cubicBezTo>
                  <a:pt x="3988096" y="5714577"/>
                  <a:pt x="3989303" y="5715976"/>
                  <a:pt x="3991209" y="5716039"/>
                </a:cubicBezTo>
                <a:cubicBezTo>
                  <a:pt x="3997500" y="5716293"/>
                  <a:pt x="4013894" y="5735302"/>
                  <a:pt x="4009065" y="5736828"/>
                </a:cubicBezTo>
                <a:cubicBezTo>
                  <a:pt x="4001313" y="5739244"/>
                  <a:pt x="4008049" y="5744774"/>
                  <a:pt x="4019296" y="5745156"/>
                </a:cubicBezTo>
                <a:cubicBezTo>
                  <a:pt x="4025269" y="5745347"/>
                  <a:pt x="4032894" y="5748144"/>
                  <a:pt x="4036262" y="5751386"/>
                </a:cubicBezTo>
                <a:cubicBezTo>
                  <a:pt x="4043824" y="5758633"/>
                  <a:pt x="4065874" y="5767470"/>
                  <a:pt x="4078138" y="5768170"/>
                </a:cubicBezTo>
                <a:cubicBezTo>
                  <a:pt x="4085509" y="5768615"/>
                  <a:pt x="4087161" y="5767470"/>
                  <a:pt x="4085699" y="5763020"/>
                </a:cubicBezTo>
                <a:cubicBezTo>
                  <a:pt x="4084048" y="5758062"/>
                  <a:pt x="4084874" y="5757871"/>
                  <a:pt x="4091736" y="5761812"/>
                </a:cubicBezTo>
                <a:cubicBezTo>
                  <a:pt x="4097900" y="5765309"/>
                  <a:pt x="4098599" y="5766898"/>
                  <a:pt x="4094787" y="5769123"/>
                </a:cubicBezTo>
                <a:cubicBezTo>
                  <a:pt x="4092308" y="5770585"/>
                  <a:pt x="4090783" y="5772620"/>
                  <a:pt x="4091673" y="5773383"/>
                </a:cubicBezTo>
                <a:cubicBezTo>
                  <a:pt x="4098091" y="5778914"/>
                  <a:pt x="4120077" y="5790929"/>
                  <a:pt x="4124017" y="5791056"/>
                </a:cubicBezTo>
                <a:cubicBezTo>
                  <a:pt x="4132405" y="5791374"/>
                  <a:pt x="4134057" y="5799257"/>
                  <a:pt x="4126686" y="5804216"/>
                </a:cubicBezTo>
                <a:cubicBezTo>
                  <a:pt x="4122492" y="5807077"/>
                  <a:pt x="4116201" y="5807840"/>
                  <a:pt x="4110291" y="5806187"/>
                </a:cubicBezTo>
                <a:cubicBezTo>
                  <a:pt x="4104763" y="5804661"/>
                  <a:pt x="4100696" y="5805043"/>
                  <a:pt x="4100633" y="5807077"/>
                </a:cubicBezTo>
                <a:cubicBezTo>
                  <a:pt x="4100378" y="5812608"/>
                  <a:pt x="4103873" y="5814134"/>
                  <a:pt x="4121348" y="5816105"/>
                </a:cubicBezTo>
                <a:cubicBezTo>
                  <a:pt x="4135010" y="5817694"/>
                  <a:pt x="4137171" y="5816995"/>
                  <a:pt x="4137361" y="5810891"/>
                </a:cubicBezTo>
                <a:cubicBezTo>
                  <a:pt x="4137552" y="5805932"/>
                  <a:pt x="4139903" y="5804089"/>
                  <a:pt x="4145495" y="5804534"/>
                </a:cubicBezTo>
                <a:cubicBezTo>
                  <a:pt x="4149689" y="5804852"/>
                  <a:pt x="4153438" y="5803326"/>
                  <a:pt x="4153501" y="5801292"/>
                </a:cubicBezTo>
                <a:cubicBezTo>
                  <a:pt x="4153565" y="5798812"/>
                  <a:pt x="4154518" y="5798749"/>
                  <a:pt x="4156043" y="5801038"/>
                </a:cubicBezTo>
                <a:cubicBezTo>
                  <a:pt x="4159538" y="5806251"/>
                  <a:pt x="4187752" y="5814897"/>
                  <a:pt x="4201415" y="5814960"/>
                </a:cubicBezTo>
                <a:cubicBezTo>
                  <a:pt x="4216855" y="5815087"/>
                  <a:pt x="4228992" y="5819283"/>
                  <a:pt x="4223274" y="5822589"/>
                </a:cubicBezTo>
                <a:cubicBezTo>
                  <a:pt x="4216666" y="5826340"/>
                  <a:pt x="4241892" y="5830536"/>
                  <a:pt x="4253266" y="5827548"/>
                </a:cubicBezTo>
                <a:cubicBezTo>
                  <a:pt x="4262035" y="5825259"/>
                  <a:pt x="4261272" y="5824814"/>
                  <a:pt x="4246530" y="5823988"/>
                </a:cubicBezTo>
                <a:cubicBezTo>
                  <a:pt x="4234266" y="5823288"/>
                  <a:pt x="4229945" y="5821635"/>
                  <a:pt x="4230072" y="5817758"/>
                </a:cubicBezTo>
                <a:cubicBezTo>
                  <a:pt x="4230200" y="5813816"/>
                  <a:pt x="4226196" y="5812354"/>
                  <a:pt x="4214632" y="5811908"/>
                </a:cubicBezTo>
                <a:cubicBezTo>
                  <a:pt x="4202685" y="5811464"/>
                  <a:pt x="4198174" y="5809684"/>
                  <a:pt x="4195568" y="5804343"/>
                </a:cubicBezTo>
                <a:cubicBezTo>
                  <a:pt x="4193153" y="5799385"/>
                  <a:pt x="4187752" y="5796905"/>
                  <a:pt x="4177267" y="5795761"/>
                </a:cubicBezTo>
                <a:cubicBezTo>
                  <a:pt x="4163986" y="5794299"/>
                  <a:pt x="4162525" y="5793345"/>
                  <a:pt x="4163732" y="5786288"/>
                </a:cubicBezTo>
                <a:cubicBezTo>
                  <a:pt x="4164431" y="5782092"/>
                  <a:pt x="4163351" y="5778342"/>
                  <a:pt x="4161381" y="5778278"/>
                </a:cubicBezTo>
                <a:cubicBezTo>
                  <a:pt x="4159284" y="5778151"/>
                  <a:pt x="4157759" y="5776689"/>
                  <a:pt x="4157822" y="5774782"/>
                </a:cubicBezTo>
                <a:cubicBezTo>
                  <a:pt x="4157886" y="5772938"/>
                  <a:pt x="4160046" y="5772302"/>
                  <a:pt x="4162461" y="5773319"/>
                </a:cubicBezTo>
                <a:cubicBezTo>
                  <a:pt x="4168307" y="5775799"/>
                  <a:pt x="4178093" y="5765563"/>
                  <a:pt x="4173772" y="5761431"/>
                </a:cubicBezTo>
                <a:cubicBezTo>
                  <a:pt x="4168815" y="5756726"/>
                  <a:pt x="4135391" y="5745665"/>
                  <a:pt x="4124843" y="5745283"/>
                </a:cubicBezTo>
                <a:cubicBezTo>
                  <a:pt x="4117790" y="5745029"/>
                  <a:pt x="4116328" y="5745919"/>
                  <a:pt x="4119632" y="5748271"/>
                </a:cubicBezTo>
                <a:cubicBezTo>
                  <a:pt x="4122047" y="5749988"/>
                  <a:pt x="4123382" y="5753865"/>
                  <a:pt x="4122492" y="5756281"/>
                </a:cubicBezTo>
                <a:cubicBezTo>
                  <a:pt x="4121348" y="5759333"/>
                  <a:pt x="4119251" y="5757553"/>
                  <a:pt x="4116519" y="5751132"/>
                </a:cubicBezTo>
                <a:cubicBezTo>
                  <a:pt x="4114231" y="5745792"/>
                  <a:pt x="4109783" y="5740960"/>
                  <a:pt x="4106733" y="5740579"/>
                </a:cubicBezTo>
                <a:cubicBezTo>
                  <a:pt x="4103555" y="5740134"/>
                  <a:pt x="4097138" y="5739371"/>
                  <a:pt x="4091863" y="5738798"/>
                </a:cubicBezTo>
                <a:cubicBezTo>
                  <a:pt x="4086653" y="5738163"/>
                  <a:pt x="4080298" y="5736764"/>
                  <a:pt x="4077248" y="5735429"/>
                </a:cubicBezTo>
                <a:cubicBezTo>
                  <a:pt x="4074135" y="5734094"/>
                  <a:pt x="4071148" y="5734857"/>
                  <a:pt x="4070131" y="5737273"/>
                </a:cubicBezTo>
                <a:cubicBezTo>
                  <a:pt x="4069114" y="5739625"/>
                  <a:pt x="4068352" y="5738227"/>
                  <a:pt x="4068288" y="5734030"/>
                </a:cubicBezTo>
                <a:cubicBezTo>
                  <a:pt x="4068225" y="5727292"/>
                  <a:pt x="4065556" y="5726338"/>
                  <a:pt x="4037597" y="5723096"/>
                </a:cubicBezTo>
                <a:cubicBezTo>
                  <a:pt x="4020821" y="5721189"/>
                  <a:pt x="4005443" y="5718201"/>
                  <a:pt x="4003600" y="5716611"/>
                </a:cubicBezTo>
                <a:cubicBezTo>
                  <a:pt x="4001630" y="5714895"/>
                  <a:pt x="3997627" y="5712670"/>
                  <a:pt x="3994132" y="5711335"/>
                </a:cubicBezTo>
                <a:close/>
                <a:moveTo>
                  <a:pt x="4318273" y="5706567"/>
                </a:moveTo>
                <a:cubicBezTo>
                  <a:pt x="4319924" y="5706567"/>
                  <a:pt x="4320433" y="5709046"/>
                  <a:pt x="4319289" y="5711844"/>
                </a:cubicBezTo>
                <a:cubicBezTo>
                  <a:pt x="4318146" y="5714641"/>
                  <a:pt x="4315730" y="5716103"/>
                  <a:pt x="4314079" y="5714959"/>
                </a:cubicBezTo>
                <a:cubicBezTo>
                  <a:pt x="4310584" y="5712607"/>
                  <a:pt x="4313697" y="5706376"/>
                  <a:pt x="4318273" y="5706567"/>
                </a:cubicBezTo>
                <a:close/>
                <a:moveTo>
                  <a:pt x="4282942" y="5701735"/>
                </a:moveTo>
                <a:cubicBezTo>
                  <a:pt x="4286437" y="5701862"/>
                  <a:pt x="4290503" y="5704533"/>
                  <a:pt x="4291456" y="5707330"/>
                </a:cubicBezTo>
                <a:cubicBezTo>
                  <a:pt x="4293300" y="5712670"/>
                  <a:pt x="4282687" y="5714450"/>
                  <a:pt x="4278112" y="5709555"/>
                </a:cubicBezTo>
                <a:cubicBezTo>
                  <a:pt x="4273982" y="5705168"/>
                  <a:pt x="4276270" y="5701481"/>
                  <a:pt x="4282942" y="5701735"/>
                </a:cubicBezTo>
                <a:close/>
                <a:moveTo>
                  <a:pt x="4257524" y="5697285"/>
                </a:moveTo>
                <a:cubicBezTo>
                  <a:pt x="4260129" y="5697413"/>
                  <a:pt x="4262353" y="5699955"/>
                  <a:pt x="4262226" y="5702753"/>
                </a:cubicBezTo>
                <a:cubicBezTo>
                  <a:pt x="4262035" y="5708029"/>
                  <a:pt x="4254537" y="5709746"/>
                  <a:pt x="4250535" y="5705486"/>
                </a:cubicBezTo>
                <a:cubicBezTo>
                  <a:pt x="4247294" y="5702053"/>
                  <a:pt x="4251488" y="5697094"/>
                  <a:pt x="4257524" y="5697285"/>
                </a:cubicBezTo>
                <a:close/>
                <a:moveTo>
                  <a:pt x="4620679" y="5694679"/>
                </a:moveTo>
                <a:cubicBezTo>
                  <a:pt x="4622776" y="5693471"/>
                  <a:pt x="4624175" y="5694107"/>
                  <a:pt x="4624111" y="5696205"/>
                </a:cubicBezTo>
                <a:cubicBezTo>
                  <a:pt x="4624047" y="5698302"/>
                  <a:pt x="4622586" y="5700464"/>
                  <a:pt x="4620425" y="5701672"/>
                </a:cubicBezTo>
                <a:cubicBezTo>
                  <a:pt x="4618265" y="5702816"/>
                  <a:pt x="4616868" y="5702244"/>
                  <a:pt x="4616994" y="5700146"/>
                </a:cubicBezTo>
                <a:cubicBezTo>
                  <a:pt x="4617058" y="5698048"/>
                  <a:pt x="4618519" y="5695887"/>
                  <a:pt x="4620679" y="5694679"/>
                </a:cubicBezTo>
                <a:close/>
                <a:moveTo>
                  <a:pt x="4037597" y="5689339"/>
                </a:moveTo>
                <a:cubicBezTo>
                  <a:pt x="4039313" y="5689402"/>
                  <a:pt x="4042617" y="5692009"/>
                  <a:pt x="4044777" y="5694869"/>
                </a:cubicBezTo>
                <a:cubicBezTo>
                  <a:pt x="4047955" y="5699192"/>
                  <a:pt x="4047764" y="5700210"/>
                  <a:pt x="4043697" y="5700083"/>
                </a:cubicBezTo>
                <a:cubicBezTo>
                  <a:pt x="4040901" y="5699955"/>
                  <a:pt x="4037597" y="5698747"/>
                  <a:pt x="4036263" y="5697349"/>
                </a:cubicBezTo>
                <a:cubicBezTo>
                  <a:pt x="4032958" y="5693852"/>
                  <a:pt x="4033721" y="5689211"/>
                  <a:pt x="4037597" y="5689339"/>
                </a:cubicBezTo>
                <a:close/>
                <a:moveTo>
                  <a:pt x="4068606" y="5686096"/>
                </a:moveTo>
                <a:cubicBezTo>
                  <a:pt x="4069496" y="5688576"/>
                  <a:pt x="4069369" y="5692453"/>
                  <a:pt x="4068289" y="5694869"/>
                </a:cubicBezTo>
                <a:cubicBezTo>
                  <a:pt x="4067209" y="5697285"/>
                  <a:pt x="4066510" y="5695314"/>
                  <a:pt x="4066700" y="5690419"/>
                </a:cubicBezTo>
                <a:cubicBezTo>
                  <a:pt x="4066891" y="5685524"/>
                  <a:pt x="4067717" y="5683617"/>
                  <a:pt x="4068606" y="5686096"/>
                </a:cubicBezTo>
                <a:close/>
                <a:moveTo>
                  <a:pt x="4175234" y="5684316"/>
                </a:moveTo>
                <a:cubicBezTo>
                  <a:pt x="4177395" y="5683744"/>
                  <a:pt x="4181080" y="5685142"/>
                  <a:pt x="4183050" y="5687240"/>
                </a:cubicBezTo>
                <a:cubicBezTo>
                  <a:pt x="4185719" y="5690101"/>
                  <a:pt x="4185211" y="5691182"/>
                  <a:pt x="4181335" y="5691055"/>
                </a:cubicBezTo>
                <a:cubicBezTo>
                  <a:pt x="4178157" y="5690927"/>
                  <a:pt x="4174917" y="5689719"/>
                  <a:pt x="4173518" y="5688130"/>
                </a:cubicBezTo>
                <a:cubicBezTo>
                  <a:pt x="4172311" y="5686668"/>
                  <a:pt x="4173137" y="5684888"/>
                  <a:pt x="4175234" y="5684316"/>
                </a:cubicBezTo>
                <a:close/>
                <a:moveTo>
                  <a:pt x="4312108" y="5681710"/>
                </a:moveTo>
                <a:cubicBezTo>
                  <a:pt x="4314205" y="5681774"/>
                  <a:pt x="4315603" y="5682473"/>
                  <a:pt x="4315540" y="5683427"/>
                </a:cubicBezTo>
                <a:cubicBezTo>
                  <a:pt x="4315540" y="5684380"/>
                  <a:pt x="4314079" y="5685779"/>
                  <a:pt x="4311919" y="5686987"/>
                </a:cubicBezTo>
                <a:cubicBezTo>
                  <a:pt x="4309884" y="5688131"/>
                  <a:pt x="4308424" y="5687368"/>
                  <a:pt x="4308486" y="5685270"/>
                </a:cubicBezTo>
                <a:cubicBezTo>
                  <a:pt x="4308551" y="5683172"/>
                  <a:pt x="4310075" y="5681646"/>
                  <a:pt x="4312108" y="5681710"/>
                </a:cubicBezTo>
                <a:close/>
                <a:moveTo>
                  <a:pt x="4249264" y="5672428"/>
                </a:moveTo>
                <a:cubicBezTo>
                  <a:pt x="4251234" y="5672491"/>
                  <a:pt x="4252696" y="5674144"/>
                  <a:pt x="4252631" y="5676242"/>
                </a:cubicBezTo>
                <a:cubicBezTo>
                  <a:pt x="4252568" y="5678340"/>
                  <a:pt x="4251043" y="5678976"/>
                  <a:pt x="4249073" y="5677704"/>
                </a:cubicBezTo>
                <a:cubicBezTo>
                  <a:pt x="4246976" y="5676306"/>
                  <a:pt x="4245642" y="5674780"/>
                  <a:pt x="4245705" y="5673890"/>
                </a:cubicBezTo>
                <a:cubicBezTo>
                  <a:pt x="4245705" y="5672936"/>
                  <a:pt x="4247167" y="5672365"/>
                  <a:pt x="4249264" y="5672428"/>
                </a:cubicBezTo>
                <a:close/>
                <a:moveTo>
                  <a:pt x="4394970" y="5667151"/>
                </a:moveTo>
                <a:cubicBezTo>
                  <a:pt x="4394016" y="5667087"/>
                  <a:pt x="4393381" y="5668486"/>
                  <a:pt x="4393254" y="5670584"/>
                </a:cubicBezTo>
                <a:cubicBezTo>
                  <a:pt x="4393190" y="5672555"/>
                  <a:pt x="4394715" y="5674144"/>
                  <a:pt x="4396813" y="5674207"/>
                </a:cubicBezTo>
                <a:cubicBezTo>
                  <a:pt x="4398910" y="5674335"/>
                  <a:pt x="4399672" y="5672809"/>
                  <a:pt x="4398528" y="5670775"/>
                </a:cubicBezTo>
                <a:cubicBezTo>
                  <a:pt x="4397321" y="5668613"/>
                  <a:pt x="4395923" y="5667215"/>
                  <a:pt x="4394970" y="5667151"/>
                </a:cubicBezTo>
                <a:close/>
                <a:moveTo>
                  <a:pt x="3806995" y="5666960"/>
                </a:moveTo>
                <a:cubicBezTo>
                  <a:pt x="3809092" y="5667024"/>
                  <a:pt x="3810427" y="5668486"/>
                  <a:pt x="3810363" y="5670584"/>
                </a:cubicBezTo>
                <a:cubicBezTo>
                  <a:pt x="3810299" y="5672682"/>
                  <a:pt x="3808838" y="5674017"/>
                  <a:pt x="3806741" y="5673954"/>
                </a:cubicBezTo>
                <a:cubicBezTo>
                  <a:pt x="3804644" y="5673890"/>
                  <a:pt x="3803246" y="5672427"/>
                  <a:pt x="3803373" y="5670330"/>
                </a:cubicBezTo>
                <a:cubicBezTo>
                  <a:pt x="3803437" y="5668232"/>
                  <a:pt x="3804898" y="5666897"/>
                  <a:pt x="3806995" y="5666960"/>
                </a:cubicBezTo>
                <a:close/>
                <a:moveTo>
                  <a:pt x="4218254" y="5666071"/>
                </a:moveTo>
                <a:cubicBezTo>
                  <a:pt x="4220859" y="5663718"/>
                  <a:pt x="4238842" y="5669249"/>
                  <a:pt x="4238715" y="5672428"/>
                </a:cubicBezTo>
                <a:cubicBezTo>
                  <a:pt x="4238588" y="5676243"/>
                  <a:pt x="4237572" y="5676179"/>
                  <a:pt x="4226133" y="5671347"/>
                </a:cubicBezTo>
                <a:cubicBezTo>
                  <a:pt x="4220923" y="5669122"/>
                  <a:pt x="4217428" y="5666770"/>
                  <a:pt x="4218254" y="5666071"/>
                </a:cubicBezTo>
                <a:close/>
                <a:moveTo>
                  <a:pt x="4275062" y="5663972"/>
                </a:moveTo>
                <a:cubicBezTo>
                  <a:pt x="4271630" y="5664735"/>
                  <a:pt x="4275189" y="5665498"/>
                  <a:pt x="4282878" y="5665688"/>
                </a:cubicBezTo>
                <a:cubicBezTo>
                  <a:pt x="4290567" y="5665879"/>
                  <a:pt x="4293363" y="5665307"/>
                  <a:pt x="4289041" y="5664354"/>
                </a:cubicBezTo>
                <a:cubicBezTo>
                  <a:pt x="4284847" y="5663463"/>
                  <a:pt x="4278302" y="5663336"/>
                  <a:pt x="4275062" y="5663972"/>
                </a:cubicBezTo>
                <a:close/>
                <a:moveTo>
                  <a:pt x="4116805" y="5655677"/>
                </a:moveTo>
                <a:cubicBezTo>
                  <a:pt x="4118982" y="5655470"/>
                  <a:pt x="4121571" y="5657139"/>
                  <a:pt x="4123382" y="5660794"/>
                </a:cubicBezTo>
                <a:cubicBezTo>
                  <a:pt x="4125352" y="5664799"/>
                  <a:pt x="4130689" y="5669058"/>
                  <a:pt x="4135582" y="5670394"/>
                </a:cubicBezTo>
                <a:cubicBezTo>
                  <a:pt x="4140475" y="5671728"/>
                  <a:pt x="4143525" y="5673509"/>
                  <a:pt x="4142635" y="5674335"/>
                </a:cubicBezTo>
                <a:cubicBezTo>
                  <a:pt x="4141682" y="5675225"/>
                  <a:pt x="4134756" y="5673826"/>
                  <a:pt x="4126749" y="5671156"/>
                </a:cubicBezTo>
                <a:cubicBezTo>
                  <a:pt x="4118743" y="5668486"/>
                  <a:pt x="4112579" y="5664418"/>
                  <a:pt x="4112706" y="5661811"/>
                </a:cubicBezTo>
                <a:cubicBezTo>
                  <a:pt x="4112865" y="5657965"/>
                  <a:pt x="4114629" y="5655883"/>
                  <a:pt x="4116805" y="5655677"/>
                </a:cubicBezTo>
                <a:close/>
                <a:moveTo>
                  <a:pt x="4448093" y="5655008"/>
                </a:moveTo>
                <a:cubicBezTo>
                  <a:pt x="4447140" y="5655008"/>
                  <a:pt x="4446504" y="5656343"/>
                  <a:pt x="4446377" y="5658441"/>
                </a:cubicBezTo>
                <a:cubicBezTo>
                  <a:pt x="4446314" y="5660412"/>
                  <a:pt x="4447839" y="5662001"/>
                  <a:pt x="4449935" y="5662065"/>
                </a:cubicBezTo>
                <a:cubicBezTo>
                  <a:pt x="4452032" y="5662128"/>
                  <a:pt x="4452796" y="5660666"/>
                  <a:pt x="4451651" y="5658632"/>
                </a:cubicBezTo>
                <a:cubicBezTo>
                  <a:pt x="4450444" y="5656471"/>
                  <a:pt x="4449046" y="5655072"/>
                  <a:pt x="4448093" y="5655008"/>
                </a:cubicBezTo>
                <a:close/>
                <a:moveTo>
                  <a:pt x="3856813" y="5654690"/>
                </a:moveTo>
                <a:cubicBezTo>
                  <a:pt x="3858783" y="5654754"/>
                  <a:pt x="3860054" y="5656216"/>
                  <a:pt x="3859990" y="5658314"/>
                </a:cubicBezTo>
                <a:cubicBezTo>
                  <a:pt x="3859863" y="5660348"/>
                  <a:pt x="3857576" y="5661747"/>
                  <a:pt x="3854398" y="5661620"/>
                </a:cubicBezTo>
                <a:cubicBezTo>
                  <a:pt x="3851221" y="5661493"/>
                  <a:pt x="3849887" y="5659967"/>
                  <a:pt x="3851221" y="5657996"/>
                </a:cubicBezTo>
                <a:cubicBezTo>
                  <a:pt x="3852619" y="5655962"/>
                  <a:pt x="3854843" y="5654627"/>
                  <a:pt x="3856813" y="5654690"/>
                </a:cubicBezTo>
                <a:close/>
                <a:moveTo>
                  <a:pt x="4590560" y="5653165"/>
                </a:moveTo>
                <a:cubicBezTo>
                  <a:pt x="4588589" y="5653101"/>
                  <a:pt x="4587000" y="5654627"/>
                  <a:pt x="4586938" y="5656725"/>
                </a:cubicBezTo>
                <a:cubicBezTo>
                  <a:pt x="4586874" y="5658823"/>
                  <a:pt x="4588335" y="5659586"/>
                  <a:pt x="4590368" y="5658441"/>
                </a:cubicBezTo>
                <a:cubicBezTo>
                  <a:pt x="4592529" y="5657233"/>
                  <a:pt x="4593928" y="5655835"/>
                  <a:pt x="4593991" y="5654881"/>
                </a:cubicBezTo>
                <a:cubicBezTo>
                  <a:pt x="4594054" y="5653927"/>
                  <a:pt x="4592656" y="5653228"/>
                  <a:pt x="4590560" y="5653165"/>
                </a:cubicBezTo>
                <a:close/>
                <a:moveTo>
                  <a:pt x="4326342" y="5651639"/>
                </a:moveTo>
                <a:cubicBezTo>
                  <a:pt x="4323864" y="5652529"/>
                  <a:pt x="4325770" y="5653355"/>
                  <a:pt x="4330663" y="5653546"/>
                </a:cubicBezTo>
                <a:cubicBezTo>
                  <a:pt x="4335556" y="5653736"/>
                  <a:pt x="4337526" y="5653037"/>
                  <a:pt x="4335111" y="5651957"/>
                </a:cubicBezTo>
                <a:cubicBezTo>
                  <a:pt x="4332697" y="5650940"/>
                  <a:pt x="4328884" y="5650749"/>
                  <a:pt x="4326342" y="5651639"/>
                </a:cubicBezTo>
                <a:close/>
                <a:moveTo>
                  <a:pt x="4432541" y="5650010"/>
                </a:moveTo>
                <a:cubicBezTo>
                  <a:pt x="4429316" y="5648540"/>
                  <a:pt x="4425376" y="5648397"/>
                  <a:pt x="4423692" y="5650940"/>
                </a:cubicBezTo>
                <a:cubicBezTo>
                  <a:pt x="4422548" y="5652719"/>
                  <a:pt x="4417782" y="5653927"/>
                  <a:pt x="4412889" y="5653736"/>
                </a:cubicBezTo>
                <a:cubicBezTo>
                  <a:pt x="4404311" y="5653419"/>
                  <a:pt x="4403929" y="5654118"/>
                  <a:pt x="4406408" y="5664989"/>
                </a:cubicBezTo>
                <a:cubicBezTo>
                  <a:pt x="4408125" y="5672237"/>
                  <a:pt x="4408951" y="5672364"/>
                  <a:pt x="4418290" y="5667024"/>
                </a:cubicBezTo>
                <a:cubicBezTo>
                  <a:pt x="4424391" y="5663527"/>
                  <a:pt x="4425979" y="5663845"/>
                  <a:pt x="4428776" y="5669185"/>
                </a:cubicBezTo>
                <a:cubicBezTo>
                  <a:pt x="4430682" y="5672809"/>
                  <a:pt x="4435258" y="5675606"/>
                  <a:pt x="4439452" y="5675733"/>
                </a:cubicBezTo>
                <a:cubicBezTo>
                  <a:pt x="4446442" y="5675987"/>
                  <a:pt x="4446504" y="5675670"/>
                  <a:pt x="4440912" y="5668931"/>
                </a:cubicBezTo>
                <a:cubicBezTo>
                  <a:pt x="4437608" y="5664989"/>
                  <a:pt x="4435956" y="5659776"/>
                  <a:pt x="4437100" y="5657042"/>
                </a:cubicBezTo>
                <a:cubicBezTo>
                  <a:pt x="4438277" y="5654277"/>
                  <a:pt x="4435766" y="5651480"/>
                  <a:pt x="4432541" y="5650010"/>
                </a:cubicBezTo>
                <a:close/>
                <a:moveTo>
                  <a:pt x="4311091" y="5647443"/>
                </a:moveTo>
                <a:cubicBezTo>
                  <a:pt x="4304737" y="5648714"/>
                  <a:pt x="4304737" y="5648842"/>
                  <a:pt x="4310774" y="5651766"/>
                </a:cubicBezTo>
                <a:cubicBezTo>
                  <a:pt x="4316938" y="5654754"/>
                  <a:pt x="4323228" y="5652274"/>
                  <a:pt x="4319607" y="5648269"/>
                </a:cubicBezTo>
                <a:cubicBezTo>
                  <a:pt x="4318527" y="5647061"/>
                  <a:pt x="4314586" y="5646680"/>
                  <a:pt x="4311091" y="5647443"/>
                </a:cubicBezTo>
                <a:close/>
                <a:moveTo>
                  <a:pt x="4493050" y="5645568"/>
                </a:moveTo>
                <a:cubicBezTo>
                  <a:pt x="4491796" y="5645648"/>
                  <a:pt x="4488095" y="5647253"/>
                  <a:pt x="4481137" y="5650431"/>
                </a:cubicBezTo>
                <a:cubicBezTo>
                  <a:pt x="4472557" y="5654372"/>
                  <a:pt x="4462263" y="5660348"/>
                  <a:pt x="4457815" y="5663972"/>
                </a:cubicBezTo>
                <a:cubicBezTo>
                  <a:pt x="4446758" y="5673000"/>
                  <a:pt x="4447203" y="5675225"/>
                  <a:pt x="4459912" y="5675225"/>
                </a:cubicBezTo>
                <a:cubicBezTo>
                  <a:pt x="4470778" y="5675225"/>
                  <a:pt x="4474273" y="5671919"/>
                  <a:pt x="4466457" y="5668931"/>
                </a:cubicBezTo>
                <a:cubicBezTo>
                  <a:pt x="4460231" y="5666579"/>
                  <a:pt x="4470080" y="5655771"/>
                  <a:pt x="4478149" y="5656089"/>
                </a:cubicBezTo>
                <a:cubicBezTo>
                  <a:pt x="4481264" y="5656216"/>
                  <a:pt x="4487045" y="5653228"/>
                  <a:pt x="4490286" y="5649859"/>
                </a:cubicBezTo>
                <a:cubicBezTo>
                  <a:pt x="4493114" y="5646935"/>
                  <a:pt x="4494305" y="5645489"/>
                  <a:pt x="4493050" y="5645568"/>
                </a:cubicBezTo>
                <a:close/>
                <a:moveTo>
                  <a:pt x="3774063" y="5644995"/>
                </a:moveTo>
                <a:cubicBezTo>
                  <a:pt x="3774969" y="5644661"/>
                  <a:pt x="3776208" y="5645758"/>
                  <a:pt x="3777637" y="5648333"/>
                </a:cubicBezTo>
                <a:cubicBezTo>
                  <a:pt x="3778717" y="5650304"/>
                  <a:pt x="3778018" y="5652338"/>
                  <a:pt x="3775858" y="5653546"/>
                </a:cubicBezTo>
                <a:cubicBezTo>
                  <a:pt x="3773952" y="5654563"/>
                  <a:pt x="3772363" y="5653037"/>
                  <a:pt x="3772490" y="5650240"/>
                </a:cubicBezTo>
                <a:cubicBezTo>
                  <a:pt x="3772586" y="5647093"/>
                  <a:pt x="3773158" y="5645329"/>
                  <a:pt x="3774063" y="5644995"/>
                </a:cubicBezTo>
                <a:close/>
                <a:moveTo>
                  <a:pt x="4134375" y="5643629"/>
                </a:moveTo>
                <a:cubicBezTo>
                  <a:pt x="4136345" y="5643692"/>
                  <a:pt x="4137807" y="5645345"/>
                  <a:pt x="4137743" y="5647443"/>
                </a:cubicBezTo>
                <a:cubicBezTo>
                  <a:pt x="4137680" y="5649541"/>
                  <a:pt x="4136155" y="5650177"/>
                  <a:pt x="4134185" y="5648906"/>
                </a:cubicBezTo>
                <a:cubicBezTo>
                  <a:pt x="4132151" y="5647570"/>
                  <a:pt x="4130817" y="5646045"/>
                  <a:pt x="4130817" y="5645091"/>
                </a:cubicBezTo>
                <a:cubicBezTo>
                  <a:pt x="4130817" y="5644138"/>
                  <a:pt x="4132278" y="5643565"/>
                  <a:pt x="4134375" y="5643629"/>
                </a:cubicBezTo>
                <a:close/>
                <a:moveTo>
                  <a:pt x="4443708" y="5640831"/>
                </a:moveTo>
                <a:cubicBezTo>
                  <a:pt x="4439833" y="5640640"/>
                  <a:pt x="4436465" y="5642166"/>
                  <a:pt x="4436400" y="5644074"/>
                </a:cubicBezTo>
                <a:cubicBezTo>
                  <a:pt x="4436338" y="5645981"/>
                  <a:pt x="4438561" y="5647634"/>
                  <a:pt x="4441357" y="5647761"/>
                </a:cubicBezTo>
                <a:cubicBezTo>
                  <a:pt x="4444154" y="5647888"/>
                  <a:pt x="4447457" y="5646426"/>
                  <a:pt x="4448665" y="5644519"/>
                </a:cubicBezTo>
                <a:cubicBezTo>
                  <a:pt x="4449872" y="5642675"/>
                  <a:pt x="4447584" y="5640958"/>
                  <a:pt x="4443708" y="5640831"/>
                </a:cubicBezTo>
                <a:close/>
                <a:moveTo>
                  <a:pt x="4654294" y="5639624"/>
                </a:moveTo>
                <a:cubicBezTo>
                  <a:pt x="4656328" y="5638479"/>
                  <a:pt x="4657789" y="5639242"/>
                  <a:pt x="4657726" y="5641340"/>
                </a:cubicBezTo>
                <a:cubicBezTo>
                  <a:pt x="4657662" y="5643438"/>
                  <a:pt x="4656138" y="5644964"/>
                  <a:pt x="4654103" y="5644900"/>
                </a:cubicBezTo>
                <a:cubicBezTo>
                  <a:pt x="4651943" y="5644837"/>
                  <a:pt x="4650610" y="5644137"/>
                  <a:pt x="4650672" y="5643184"/>
                </a:cubicBezTo>
                <a:cubicBezTo>
                  <a:pt x="4650672" y="5642230"/>
                  <a:pt x="4652134" y="5640831"/>
                  <a:pt x="4654294" y="5639624"/>
                </a:cubicBezTo>
                <a:close/>
                <a:moveTo>
                  <a:pt x="4019718" y="5637534"/>
                </a:moveTo>
                <a:cubicBezTo>
                  <a:pt x="4020313" y="5636191"/>
                  <a:pt x="4021965" y="5636604"/>
                  <a:pt x="4025015" y="5637970"/>
                </a:cubicBezTo>
                <a:cubicBezTo>
                  <a:pt x="4028129" y="5639369"/>
                  <a:pt x="4032513" y="5641085"/>
                  <a:pt x="4034356" y="5641594"/>
                </a:cubicBezTo>
                <a:cubicBezTo>
                  <a:pt x="4044078" y="5644455"/>
                  <a:pt x="4049797" y="5648905"/>
                  <a:pt x="4051577" y="5655072"/>
                </a:cubicBezTo>
                <a:cubicBezTo>
                  <a:pt x="4052911" y="5659649"/>
                  <a:pt x="4055453" y="5661556"/>
                  <a:pt x="4058948" y="5660412"/>
                </a:cubicBezTo>
                <a:cubicBezTo>
                  <a:pt x="4061871" y="5659458"/>
                  <a:pt x="4073881" y="5664354"/>
                  <a:pt x="4085573" y="5671219"/>
                </a:cubicBezTo>
                <a:cubicBezTo>
                  <a:pt x="4104509" y="5682408"/>
                  <a:pt x="4124335" y="5689656"/>
                  <a:pt x="4134121" y="5689084"/>
                </a:cubicBezTo>
                <a:cubicBezTo>
                  <a:pt x="4137806" y="5688829"/>
                  <a:pt x="4142826" y="5696967"/>
                  <a:pt x="4142699" y="5702943"/>
                </a:cubicBezTo>
                <a:cubicBezTo>
                  <a:pt x="4142636" y="5705295"/>
                  <a:pt x="4138759" y="5707012"/>
                  <a:pt x="4133866" y="5706821"/>
                </a:cubicBezTo>
                <a:cubicBezTo>
                  <a:pt x="4128973" y="5706630"/>
                  <a:pt x="4125161" y="5704978"/>
                  <a:pt x="4125225" y="5703006"/>
                </a:cubicBezTo>
                <a:cubicBezTo>
                  <a:pt x="4125288" y="5701036"/>
                  <a:pt x="4122365" y="5699383"/>
                  <a:pt x="4118489" y="5699256"/>
                </a:cubicBezTo>
                <a:cubicBezTo>
                  <a:pt x="4114613" y="5699128"/>
                  <a:pt x="4110800" y="5697475"/>
                  <a:pt x="4109656" y="5695441"/>
                </a:cubicBezTo>
                <a:cubicBezTo>
                  <a:pt x="4108640" y="5693534"/>
                  <a:pt x="4104001" y="5691690"/>
                  <a:pt x="4099807" y="5691563"/>
                </a:cubicBezTo>
                <a:cubicBezTo>
                  <a:pt x="4095613" y="5691436"/>
                  <a:pt x="4088559" y="5688766"/>
                  <a:pt x="4084747" y="5685842"/>
                </a:cubicBezTo>
                <a:cubicBezTo>
                  <a:pt x="4073817" y="5677514"/>
                  <a:pt x="4030798" y="5653991"/>
                  <a:pt x="4026222" y="5653800"/>
                </a:cubicBezTo>
                <a:cubicBezTo>
                  <a:pt x="4023999" y="5653737"/>
                  <a:pt x="4021393" y="5650812"/>
                  <a:pt x="4020758" y="5647634"/>
                </a:cubicBezTo>
                <a:cubicBezTo>
                  <a:pt x="4019583" y="5641976"/>
                  <a:pt x="4019122" y="5638877"/>
                  <a:pt x="4019718" y="5637534"/>
                </a:cubicBezTo>
                <a:close/>
                <a:moveTo>
                  <a:pt x="4594117" y="5632185"/>
                </a:moveTo>
                <a:cubicBezTo>
                  <a:pt x="4584332" y="5631867"/>
                  <a:pt x="4578359" y="5636762"/>
                  <a:pt x="4584014" y="5640513"/>
                </a:cubicBezTo>
                <a:cubicBezTo>
                  <a:pt x="4585858" y="5641785"/>
                  <a:pt x="4591004" y="5640450"/>
                  <a:pt x="4595325" y="5637652"/>
                </a:cubicBezTo>
                <a:lnTo>
                  <a:pt x="4603268" y="5632503"/>
                </a:lnTo>
                <a:close/>
                <a:moveTo>
                  <a:pt x="4087423" y="5626361"/>
                </a:moveTo>
                <a:cubicBezTo>
                  <a:pt x="4088686" y="5626480"/>
                  <a:pt x="4090879" y="5627831"/>
                  <a:pt x="4094659" y="5630469"/>
                </a:cubicBezTo>
                <a:cubicBezTo>
                  <a:pt x="4103238" y="5636509"/>
                  <a:pt x="4103238" y="5636699"/>
                  <a:pt x="4095867" y="5641467"/>
                </a:cubicBezTo>
                <a:cubicBezTo>
                  <a:pt x="4087098" y="5647125"/>
                  <a:pt x="4089830" y="5653801"/>
                  <a:pt x="4099743" y="5651003"/>
                </a:cubicBezTo>
                <a:cubicBezTo>
                  <a:pt x="4104699" y="5649605"/>
                  <a:pt x="4106224" y="5650431"/>
                  <a:pt x="4104890" y="5653674"/>
                </a:cubicBezTo>
                <a:cubicBezTo>
                  <a:pt x="4103746" y="5656344"/>
                  <a:pt x="4100887" y="5657615"/>
                  <a:pt x="4098091" y="5656662"/>
                </a:cubicBezTo>
                <a:cubicBezTo>
                  <a:pt x="4077947" y="5649795"/>
                  <a:pt x="4071211" y="5646045"/>
                  <a:pt x="4072736" y="5642485"/>
                </a:cubicBezTo>
                <a:cubicBezTo>
                  <a:pt x="4073817" y="5640069"/>
                  <a:pt x="4073181" y="5637399"/>
                  <a:pt x="4071275" y="5636127"/>
                </a:cubicBezTo>
                <a:cubicBezTo>
                  <a:pt x="4069559" y="5634919"/>
                  <a:pt x="4068098" y="5631931"/>
                  <a:pt x="4068225" y="5629897"/>
                </a:cubicBezTo>
                <a:cubicBezTo>
                  <a:pt x="4068352" y="5626845"/>
                  <a:pt x="4069369" y="5626973"/>
                  <a:pt x="4072419" y="5630215"/>
                </a:cubicBezTo>
                <a:cubicBezTo>
                  <a:pt x="4078011" y="5636254"/>
                  <a:pt x="4085509" y="5635936"/>
                  <a:pt x="4085763" y="5629643"/>
                </a:cubicBezTo>
                <a:cubicBezTo>
                  <a:pt x="4085827" y="5627354"/>
                  <a:pt x="4086160" y="5626241"/>
                  <a:pt x="4087423" y="5626361"/>
                </a:cubicBezTo>
                <a:close/>
                <a:moveTo>
                  <a:pt x="4620742" y="5624874"/>
                </a:moveTo>
                <a:cubicBezTo>
                  <a:pt x="4619090" y="5623793"/>
                  <a:pt x="4615533" y="5624111"/>
                  <a:pt x="4612990" y="5625446"/>
                </a:cubicBezTo>
                <a:cubicBezTo>
                  <a:pt x="4610448" y="5626845"/>
                  <a:pt x="4609749" y="5629070"/>
                  <a:pt x="4611402" y="5630278"/>
                </a:cubicBezTo>
                <a:cubicBezTo>
                  <a:pt x="4613054" y="5631486"/>
                  <a:pt x="4616613" y="5631231"/>
                  <a:pt x="4619154" y="5629706"/>
                </a:cubicBezTo>
                <a:cubicBezTo>
                  <a:pt x="4621696" y="5628244"/>
                  <a:pt x="4622396" y="5625955"/>
                  <a:pt x="4620742" y="5624874"/>
                </a:cubicBezTo>
                <a:close/>
                <a:moveTo>
                  <a:pt x="4035119" y="5622458"/>
                </a:moveTo>
                <a:cubicBezTo>
                  <a:pt x="4043698" y="5622776"/>
                  <a:pt x="4043316" y="5628116"/>
                  <a:pt x="4034420" y="5631994"/>
                </a:cubicBezTo>
                <a:cubicBezTo>
                  <a:pt x="4025143" y="5636000"/>
                  <a:pt x="4024889" y="5635872"/>
                  <a:pt x="4028256" y="5627862"/>
                </a:cubicBezTo>
                <a:cubicBezTo>
                  <a:pt x="4029527" y="5624747"/>
                  <a:pt x="4032577" y="5622395"/>
                  <a:pt x="4035119" y="5622458"/>
                </a:cubicBezTo>
                <a:close/>
                <a:moveTo>
                  <a:pt x="3827265" y="5620297"/>
                </a:moveTo>
                <a:cubicBezTo>
                  <a:pt x="3835018" y="5621060"/>
                  <a:pt x="3844422" y="5635428"/>
                  <a:pt x="3840800" y="5640768"/>
                </a:cubicBezTo>
                <a:cubicBezTo>
                  <a:pt x="3837814" y="5645154"/>
                  <a:pt x="3829553" y="5643501"/>
                  <a:pt x="3823834" y="5637335"/>
                </a:cubicBezTo>
                <a:cubicBezTo>
                  <a:pt x="3815891" y="5628816"/>
                  <a:pt x="3817861" y="5619280"/>
                  <a:pt x="3827265" y="5620297"/>
                </a:cubicBezTo>
                <a:close/>
                <a:moveTo>
                  <a:pt x="3843342" y="5612032"/>
                </a:moveTo>
                <a:cubicBezTo>
                  <a:pt x="3846837" y="5612159"/>
                  <a:pt x="3854272" y="5620170"/>
                  <a:pt x="3854145" y="5623666"/>
                </a:cubicBezTo>
                <a:cubicBezTo>
                  <a:pt x="3854145" y="5625192"/>
                  <a:pt x="3850967" y="5624365"/>
                  <a:pt x="3847219" y="5621823"/>
                </a:cubicBezTo>
                <a:cubicBezTo>
                  <a:pt x="3840356" y="5617181"/>
                  <a:pt x="3838259" y="5611841"/>
                  <a:pt x="3843342" y="5612032"/>
                </a:cubicBezTo>
                <a:close/>
                <a:moveTo>
                  <a:pt x="3733410" y="5608091"/>
                </a:moveTo>
                <a:cubicBezTo>
                  <a:pt x="3734364" y="5608091"/>
                  <a:pt x="3735762" y="5609554"/>
                  <a:pt x="3736969" y="5611715"/>
                </a:cubicBezTo>
                <a:cubicBezTo>
                  <a:pt x="3738113" y="5613749"/>
                  <a:pt x="3737350" y="5615211"/>
                  <a:pt x="3735253" y="5615148"/>
                </a:cubicBezTo>
                <a:cubicBezTo>
                  <a:pt x="3733156" y="5615084"/>
                  <a:pt x="3731631" y="5613495"/>
                  <a:pt x="3731695" y="5611524"/>
                </a:cubicBezTo>
                <a:cubicBezTo>
                  <a:pt x="3731759" y="5609426"/>
                  <a:pt x="3732457" y="5608028"/>
                  <a:pt x="3733410" y="5608091"/>
                </a:cubicBezTo>
                <a:close/>
                <a:moveTo>
                  <a:pt x="4262162" y="5606183"/>
                </a:moveTo>
                <a:cubicBezTo>
                  <a:pt x="4264259" y="5606247"/>
                  <a:pt x="4265594" y="5607709"/>
                  <a:pt x="4265530" y="5609807"/>
                </a:cubicBezTo>
                <a:cubicBezTo>
                  <a:pt x="4265467" y="5611905"/>
                  <a:pt x="4264005" y="5613240"/>
                  <a:pt x="4261908" y="5613177"/>
                </a:cubicBezTo>
                <a:cubicBezTo>
                  <a:pt x="4259811" y="5613049"/>
                  <a:pt x="4258478" y="5611587"/>
                  <a:pt x="4258540" y="5609553"/>
                </a:cubicBezTo>
                <a:cubicBezTo>
                  <a:pt x="4258604" y="5607455"/>
                  <a:pt x="4260065" y="5606120"/>
                  <a:pt x="4262162" y="5606183"/>
                </a:cubicBezTo>
                <a:close/>
                <a:moveTo>
                  <a:pt x="4630624" y="5584576"/>
                </a:moveTo>
                <a:cubicBezTo>
                  <a:pt x="4627845" y="5584807"/>
                  <a:pt x="4623158" y="5586952"/>
                  <a:pt x="4617057" y="5590989"/>
                </a:cubicBezTo>
                <a:cubicBezTo>
                  <a:pt x="4611274" y="5594804"/>
                  <a:pt x="4606509" y="5600080"/>
                  <a:pt x="4606445" y="5602750"/>
                </a:cubicBezTo>
                <a:cubicBezTo>
                  <a:pt x="4606191" y="5609934"/>
                  <a:pt x="4610830" y="5609235"/>
                  <a:pt x="4616167" y="5601352"/>
                </a:cubicBezTo>
                <a:cubicBezTo>
                  <a:pt x="4618709" y="5597601"/>
                  <a:pt x="4623030" y="5594549"/>
                  <a:pt x="4625699" y="5594676"/>
                </a:cubicBezTo>
                <a:cubicBezTo>
                  <a:pt x="4628304" y="5594740"/>
                  <a:pt x="4631609" y="5592452"/>
                  <a:pt x="4632752" y="5589654"/>
                </a:cubicBezTo>
                <a:cubicBezTo>
                  <a:pt x="4634277" y="5586031"/>
                  <a:pt x="4633404" y="5584346"/>
                  <a:pt x="4630624" y="5584576"/>
                </a:cubicBezTo>
                <a:close/>
                <a:moveTo>
                  <a:pt x="3685816" y="5584569"/>
                </a:moveTo>
                <a:cubicBezTo>
                  <a:pt x="3687278" y="5582280"/>
                  <a:pt x="3689374" y="5584188"/>
                  <a:pt x="3691090" y="5589146"/>
                </a:cubicBezTo>
                <a:cubicBezTo>
                  <a:pt x="3692679" y="5593787"/>
                  <a:pt x="3695538" y="5600017"/>
                  <a:pt x="3697444" y="5603069"/>
                </a:cubicBezTo>
                <a:cubicBezTo>
                  <a:pt x="3699287" y="5606057"/>
                  <a:pt x="3696872" y="5603959"/>
                  <a:pt x="3692170" y="5598492"/>
                </a:cubicBezTo>
                <a:cubicBezTo>
                  <a:pt x="3687468" y="5593024"/>
                  <a:pt x="3684545" y="5586603"/>
                  <a:pt x="3685816" y="5584569"/>
                </a:cubicBezTo>
                <a:close/>
                <a:moveTo>
                  <a:pt x="4165384" y="5582598"/>
                </a:moveTo>
                <a:cubicBezTo>
                  <a:pt x="4168244" y="5583805"/>
                  <a:pt x="4167418" y="5584569"/>
                  <a:pt x="4163224" y="5584632"/>
                </a:cubicBezTo>
                <a:cubicBezTo>
                  <a:pt x="4159729" y="5584696"/>
                  <a:pt x="4157568" y="5583805"/>
                  <a:pt x="4158712" y="5582725"/>
                </a:cubicBezTo>
                <a:cubicBezTo>
                  <a:pt x="4159856" y="5581580"/>
                  <a:pt x="4162970" y="5581580"/>
                  <a:pt x="4165384" y="5582598"/>
                </a:cubicBezTo>
                <a:close/>
                <a:moveTo>
                  <a:pt x="3960900" y="5582026"/>
                </a:moveTo>
                <a:cubicBezTo>
                  <a:pt x="3965729" y="5581835"/>
                  <a:pt x="3969351" y="5584759"/>
                  <a:pt x="3971320" y="5590481"/>
                </a:cubicBezTo>
                <a:cubicBezTo>
                  <a:pt x="3972909" y="5595122"/>
                  <a:pt x="3975832" y="5599254"/>
                  <a:pt x="3977484" y="5599318"/>
                </a:cubicBezTo>
                <a:cubicBezTo>
                  <a:pt x="3983458" y="5599509"/>
                  <a:pt x="4015484" y="5633648"/>
                  <a:pt x="4013705" y="5637843"/>
                </a:cubicBezTo>
                <a:cubicBezTo>
                  <a:pt x="4012688" y="5640259"/>
                  <a:pt x="4013387" y="5643438"/>
                  <a:pt x="4015230" y="5644710"/>
                </a:cubicBezTo>
                <a:cubicBezTo>
                  <a:pt x="4021902" y="5649287"/>
                  <a:pt x="4017708" y="5654309"/>
                  <a:pt x="4009384" y="5651893"/>
                </a:cubicBezTo>
                <a:cubicBezTo>
                  <a:pt x="4002775" y="5649986"/>
                  <a:pt x="4000615" y="5650686"/>
                  <a:pt x="4000487" y="5654818"/>
                </a:cubicBezTo>
                <a:cubicBezTo>
                  <a:pt x="4000424" y="5657806"/>
                  <a:pt x="4002902" y="5661302"/>
                  <a:pt x="4006016" y="5662574"/>
                </a:cubicBezTo>
                <a:cubicBezTo>
                  <a:pt x="4009066" y="5663782"/>
                  <a:pt x="4014594" y="5667978"/>
                  <a:pt x="4017962" y="5671602"/>
                </a:cubicBezTo>
                <a:cubicBezTo>
                  <a:pt x="4023935" y="5677959"/>
                  <a:pt x="4023872" y="5678467"/>
                  <a:pt x="4017454" y="5681519"/>
                </a:cubicBezTo>
                <a:cubicBezTo>
                  <a:pt x="4007795" y="5686096"/>
                  <a:pt x="4005190" y="5685524"/>
                  <a:pt x="4007795" y="5679485"/>
                </a:cubicBezTo>
                <a:cubicBezTo>
                  <a:pt x="4009193" y="5676179"/>
                  <a:pt x="4004554" y="5668868"/>
                  <a:pt x="3995086" y="5659395"/>
                </a:cubicBezTo>
                <a:cubicBezTo>
                  <a:pt x="3979836" y="5644201"/>
                  <a:pt x="3975515" y="5635301"/>
                  <a:pt x="3985300" y="5639433"/>
                </a:cubicBezTo>
                <a:cubicBezTo>
                  <a:pt x="3989494" y="5641213"/>
                  <a:pt x="3989748" y="5640387"/>
                  <a:pt x="3986508" y="5634983"/>
                </a:cubicBezTo>
                <a:cubicBezTo>
                  <a:pt x="3984347" y="5631359"/>
                  <a:pt x="3980408" y="5629007"/>
                  <a:pt x="3977929" y="5629897"/>
                </a:cubicBezTo>
                <a:cubicBezTo>
                  <a:pt x="3975451" y="5630787"/>
                  <a:pt x="3973418" y="5629579"/>
                  <a:pt x="3973481" y="5627290"/>
                </a:cubicBezTo>
                <a:cubicBezTo>
                  <a:pt x="3973545" y="5624620"/>
                  <a:pt x="3976722" y="5623984"/>
                  <a:pt x="3982314" y="5625574"/>
                </a:cubicBezTo>
                <a:cubicBezTo>
                  <a:pt x="3992862" y="5628562"/>
                  <a:pt x="3993498" y="5624811"/>
                  <a:pt x="3984474" y="5613622"/>
                </a:cubicBezTo>
                <a:cubicBezTo>
                  <a:pt x="3978946" y="5606756"/>
                  <a:pt x="3977739" y="5606375"/>
                  <a:pt x="3977548" y="5611270"/>
                </a:cubicBezTo>
                <a:cubicBezTo>
                  <a:pt x="3977421" y="5615021"/>
                  <a:pt x="3975070" y="5616801"/>
                  <a:pt x="3971257" y="5615974"/>
                </a:cubicBezTo>
                <a:cubicBezTo>
                  <a:pt x="3966936" y="5615084"/>
                  <a:pt x="3965602" y="5611906"/>
                  <a:pt x="3966745" y="5604912"/>
                </a:cubicBezTo>
                <a:cubicBezTo>
                  <a:pt x="3967953" y="5597220"/>
                  <a:pt x="3966745" y="5594677"/>
                  <a:pt x="3961026" y="5592897"/>
                </a:cubicBezTo>
                <a:cubicBezTo>
                  <a:pt x="3951622" y="5590036"/>
                  <a:pt x="3951686" y="5582407"/>
                  <a:pt x="3960900" y="5582026"/>
                </a:cubicBezTo>
                <a:close/>
                <a:moveTo>
                  <a:pt x="4221845" y="5582018"/>
                </a:moveTo>
                <a:cubicBezTo>
                  <a:pt x="4225069" y="5581517"/>
                  <a:pt x="4229977" y="5582216"/>
                  <a:pt x="4237634" y="5583932"/>
                </a:cubicBezTo>
                <a:cubicBezTo>
                  <a:pt x="4238460" y="5584123"/>
                  <a:pt x="4237253" y="5586285"/>
                  <a:pt x="4234838" y="5589018"/>
                </a:cubicBezTo>
                <a:cubicBezTo>
                  <a:pt x="4231407" y="5592897"/>
                  <a:pt x="4232677" y="5594549"/>
                  <a:pt x="4241701" y="5598046"/>
                </a:cubicBezTo>
                <a:cubicBezTo>
                  <a:pt x="4247992" y="5600462"/>
                  <a:pt x="4252185" y="5602877"/>
                  <a:pt x="4251360" y="5603641"/>
                </a:cubicBezTo>
                <a:cubicBezTo>
                  <a:pt x="4247865" y="5606819"/>
                  <a:pt x="4221049" y="5606183"/>
                  <a:pt x="4217681" y="5602814"/>
                </a:cubicBezTo>
                <a:cubicBezTo>
                  <a:pt x="4214758" y="5599890"/>
                  <a:pt x="4214885" y="5598554"/>
                  <a:pt x="4218062" y="5596647"/>
                </a:cubicBezTo>
                <a:cubicBezTo>
                  <a:pt x="4221303" y="5594740"/>
                  <a:pt x="4221367" y="5594168"/>
                  <a:pt x="4218189" y="5594041"/>
                </a:cubicBezTo>
                <a:cubicBezTo>
                  <a:pt x="4215838" y="5593977"/>
                  <a:pt x="4215012" y="5591116"/>
                  <a:pt x="4216156" y="5587302"/>
                </a:cubicBezTo>
                <a:cubicBezTo>
                  <a:pt x="4217078" y="5584219"/>
                  <a:pt x="4218619" y="5582518"/>
                  <a:pt x="4221845" y="5582018"/>
                </a:cubicBezTo>
                <a:close/>
                <a:moveTo>
                  <a:pt x="3982695" y="5574905"/>
                </a:moveTo>
                <a:cubicBezTo>
                  <a:pt x="3984601" y="5574969"/>
                  <a:pt x="3987206" y="5577893"/>
                  <a:pt x="3988287" y="5581072"/>
                </a:cubicBezTo>
                <a:cubicBezTo>
                  <a:pt x="3990702" y="5588192"/>
                  <a:pt x="4002330" y="5599762"/>
                  <a:pt x="4007414" y="5600144"/>
                </a:cubicBezTo>
                <a:cubicBezTo>
                  <a:pt x="4011925" y="5600525"/>
                  <a:pt x="4023109" y="5611651"/>
                  <a:pt x="4022982" y="5615719"/>
                </a:cubicBezTo>
                <a:cubicBezTo>
                  <a:pt x="4022791" y="5622268"/>
                  <a:pt x="4006969" y="5613240"/>
                  <a:pt x="3992735" y="5598427"/>
                </a:cubicBezTo>
                <a:cubicBezTo>
                  <a:pt x="3978882" y="5583996"/>
                  <a:pt x="3974879" y="5574651"/>
                  <a:pt x="3982695" y="5574905"/>
                </a:cubicBezTo>
                <a:close/>
                <a:moveTo>
                  <a:pt x="3904702" y="5572919"/>
                </a:moveTo>
                <a:cubicBezTo>
                  <a:pt x="3906950" y="5573793"/>
                  <a:pt x="3908729" y="5577036"/>
                  <a:pt x="3910699" y="5582916"/>
                </a:cubicBezTo>
                <a:cubicBezTo>
                  <a:pt x="3914766" y="5594995"/>
                  <a:pt x="3913495" y="5596330"/>
                  <a:pt x="3905933" y="5588002"/>
                </a:cubicBezTo>
                <a:cubicBezTo>
                  <a:pt x="3903264" y="5585077"/>
                  <a:pt x="3899261" y="5582471"/>
                  <a:pt x="3897291" y="5582407"/>
                </a:cubicBezTo>
                <a:cubicBezTo>
                  <a:pt x="3895067" y="5582344"/>
                  <a:pt x="3895194" y="5584442"/>
                  <a:pt x="3897609" y="5587684"/>
                </a:cubicBezTo>
                <a:cubicBezTo>
                  <a:pt x="3900850" y="5592071"/>
                  <a:pt x="3900596" y="5593088"/>
                  <a:pt x="3896020" y="5592897"/>
                </a:cubicBezTo>
                <a:cubicBezTo>
                  <a:pt x="3889031" y="5592643"/>
                  <a:pt x="3888967" y="5583552"/>
                  <a:pt x="3895893" y="5577131"/>
                </a:cubicBezTo>
                <a:cubicBezTo>
                  <a:pt x="3899738" y="5573539"/>
                  <a:pt x="3902454" y="5572045"/>
                  <a:pt x="3904702" y="5572919"/>
                </a:cubicBezTo>
                <a:close/>
                <a:moveTo>
                  <a:pt x="3953663" y="5570671"/>
                </a:moveTo>
                <a:cubicBezTo>
                  <a:pt x="3954417" y="5571171"/>
                  <a:pt x="3953433" y="5572744"/>
                  <a:pt x="3950923" y="5575541"/>
                </a:cubicBezTo>
                <a:cubicBezTo>
                  <a:pt x="3948444" y="5578212"/>
                  <a:pt x="3944822" y="5580564"/>
                  <a:pt x="3943170" y="5580500"/>
                </a:cubicBezTo>
                <a:cubicBezTo>
                  <a:pt x="3937896" y="5580310"/>
                  <a:pt x="3939929" y="5574270"/>
                  <a:pt x="3945966" y="5572236"/>
                </a:cubicBezTo>
                <a:cubicBezTo>
                  <a:pt x="3950414" y="5570742"/>
                  <a:pt x="3952908" y="5570170"/>
                  <a:pt x="3953663" y="5570671"/>
                </a:cubicBezTo>
                <a:close/>
                <a:moveTo>
                  <a:pt x="4196839" y="5568612"/>
                </a:moveTo>
                <a:cubicBezTo>
                  <a:pt x="4194679" y="5568548"/>
                  <a:pt x="4193281" y="5569120"/>
                  <a:pt x="4193281" y="5570074"/>
                </a:cubicBezTo>
                <a:cubicBezTo>
                  <a:pt x="4193217" y="5571028"/>
                  <a:pt x="4194615" y="5572553"/>
                  <a:pt x="4196648" y="5573888"/>
                </a:cubicBezTo>
                <a:cubicBezTo>
                  <a:pt x="4198618" y="5575160"/>
                  <a:pt x="4200143" y="5574524"/>
                  <a:pt x="4200208" y="5572426"/>
                </a:cubicBezTo>
                <a:cubicBezTo>
                  <a:pt x="4200271" y="5570328"/>
                  <a:pt x="4198872" y="5568676"/>
                  <a:pt x="4196839" y="5568612"/>
                </a:cubicBezTo>
                <a:close/>
                <a:moveTo>
                  <a:pt x="4265276" y="5568103"/>
                </a:moveTo>
                <a:cubicBezTo>
                  <a:pt x="4266356" y="5567022"/>
                  <a:pt x="4268834" y="5568039"/>
                  <a:pt x="4271186" y="5570582"/>
                </a:cubicBezTo>
                <a:cubicBezTo>
                  <a:pt x="4273537" y="5573125"/>
                  <a:pt x="4273727" y="5574905"/>
                  <a:pt x="4271568" y="5574842"/>
                </a:cubicBezTo>
                <a:cubicBezTo>
                  <a:pt x="4269406" y="5574778"/>
                  <a:pt x="4266928" y="5573697"/>
                  <a:pt x="4265658" y="5572362"/>
                </a:cubicBezTo>
                <a:cubicBezTo>
                  <a:pt x="4264387" y="5570964"/>
                  <a:pt x="4264196" y="5569247"/>
                  <a:pt x="4265276" y="5568103"/>
                </a:cubicBezTo>
                <a:close/>
                <a:moveTo>
                  <a:pt x="3971487" y="5565870"/>
                </a:moveTo>
                <a:cubicBezTo>
                  <a:pt x="3973703" y="5565640"/>
                  <a:pt x="3975673" y="5566768"/>
                  <a:pt x="3975704" y="5569438"/>
                </a:cubicBezTo>
                <a:cubicBezTo>
                  <a:pt x="3975704" y="5571346"/>
                  <a:pt x="3973099" y="5573380"/>
                  <a:pt x="3969922" y="5573952"/>
                </a:cubicBezTo>
                <a:cubicBezTo>
                  <a:pt x="3966427" y="5574588"/>
                  <a:pt x="3964775" y="5573189"/>
                  <a:pt x="3965791" y="5570455"/>
                </a:cubicBezTo>
                <a:cubicBezTo>
                  <a:pt x="3966808" y="5567690"/>
                  <a:pt x="3969271" y="5566101"/>
                  <a:pt x="3971487" y="5565870"/>
                </a:cubicBezTo>
                <a:close/>
                <a:moveTo>
                  <a:pt x="4694311" y="5559735"/>
                </a:moveTo>
                <a:cubicBezTo>
                  <a:pt x="4691182" y="5559854"/>
                  <a:pt x="4687370" y="5560219"/>
                  <a:pt x="4683651" y="5560791"/>
                </a:cubicBezTo>
                <a:cubicBezTo>
                  <a:pt x="4674437" y="5562254"/>
                  <a:pt x="4669036" y="5565369"/>
                  <a:pt x="4666940" y="5570582"/>
                </a:cubicBezTo>
                <a:cubicBezTo>
                  <a:pt x="4662555" y="5581326"/>
                  <a:pt x="4670815" y="5581262"/>
                  <a:pt x="4681872" y="5570391"/>
                </a:cubicBezTo>
                <a:cubicBezTo>
                  <a:pt x="4686701" y="5565623"/>
                  <a:pt x="4693564" y="5561872"/>
                  <a:pt x="4697504" y="5561809"/>
                </a:cubicBezTo>
                <a:cubicBezTo>
                  <a:pt x="4701317" y="5561745"/>
                  <a:pt x="4702843" y="5560982"/>
                  <a:pt x="4700872" y="5560156"/>
                </a:cubicBezTo>
                <a:cubicBezTo>
                  <a:pt x="4699887" y="5559743"/>
                  <a:pt x="4697442" y="5559615"/>
                  <a:pt x="4694311" y="5559735"/>
                </a:cubicBezTo>
                <a:close/>
                <a:moveTo>
                  <a:pt x="4180755" y="5559171"/>
                </a:moveTo>
                <a:cubicBezTo>
                  <a:pt x="4181700" y="5559299"/>
                  <a:pt x="4182892" y="5560761"/>
                  <a:pt x="4184893" y="5563653"/>
                </a:cubicBezTo>
                <a:cubicBezTo>
                  <a:pt x="4187625" y="5567594"/>
                  <a:pt x="4189532" y="5568357"/>
                  <a:pt x="4189722" y="5565560"/>
                </a:cubicBezTo>
                <a:cubicBezTo>
                  <a:pt x="4190167" y="5559521"/>
                  <a:pt x="4199063" y="5560601"/>
                  <a:pt x="4205354" y="5567531"/>
                </a:cubicBezTo>
                <a:cubicBezTo>
                  <a:pt x="4209675" y="5572236"/>
                  <a:pt x="4209930" y="5574270"/>
                  <a:pt x="4206498" y="5576177"/>
                </a:cubicBezTo>
                <a:cubicBezTo>
                  <a:pt x="4203003" y="5578148"/>
                  <a:pt x="4203003" y="5579928"/>
                  <a:pt x="4206561" y="5584632"/>
                </a:cubicBezTo>
                <a:cubicBezTo>
                  <a:pt x="4210628" y="5589973"/>
                  <a:pt x="4209739" y="5590418"/>
                  <a:pt x="4197475" y="5588892"/>
                </a:cubicBezTo>
                <a:cubicBezTo>
                  <a:pt x="4189468" y="5587875"/>
                  <a:pt x="4184257" y="5585459"/>
                  <a:pt x="4184893" y="5582980"/>
                </a:cubicBezTo>
                <a:cubicBezTo>
                  <a:pt x="4185401" y="5580754"/>
                  <a:pt x="4183431" y="5578720"/>
                  <a:pt x="4180635" y="5578593"/>
                </a:cubicBezTo>
                <a:cubicBezTo>
                  <a:pt x="4175170" y="5578402"/>
                  <a:pt x="4174154" y="5572045"/>
                  <a:pt x="4178094" y="5562700"/>
                </a:cubicBezTo>
                <a:cubicBezTo>
                  <a:pt x="4179111" y="5560252"/>
                  <a:pt x="4179810" y="5559044"/>
                  <a:pt x="4180755" y="5559171"/>
                </a:cubicBezTo>
                <a:close/>
                <a:moveTo>
                  <a:pt x="4009065" y="5555897"/>
                </a:moveTo>
                <a:cubicBezTo>
                  <a:pt x="4010019" y="5555007"/>
                  <a:pt x="4013641" y="5555325"/>
                  <a:pt x="4016754" y="5556533"/>
                </a:cubicBezTo>
                <a:cubicBezTo>
                  <a:pt x="4019868" y="5557741"/>
                  <a:pt x="4021774" y="5559648"/>
                  <a:pt x="4020821" y="5560538"/>
                </a:cubicBezTo>
                <a:cubicBezTo>
                  <a:pt x="4019868" y="5561428"/>
                  <a:pt x="4016246" y="5561110"/>
                  <a:pt x="4013132" y="5559902"/>
                </a:cubicBezTo>
                <a:cubicBezTo>
                  <a:pt x="4010019" y="5558631"/>
                  <a:pt x="4008113" y="5556724"/>
                  <a:pt x="4009065" y="5555897"/>
                </a:cubicBezTo>
                <a:close/>
                <a:moveTo>
                  <a:pt x="3888268" y="5555705"/>
                </a:moveTo>
                <a:cubicBezTo>
                  <a:pt x="3890301" y="5554561"/>
                  <a:pt x="3891763" y="5556151"/>
                  <a:pt x="3891636" y="5559329"/>
                </a:cubicBezTo>
                <a:cubicBezTo>
                  <a:pt x="3891509" y="5562444"/>
                  <a:pt x="3889920" y="5563970"/>
                  <a:pt x="3888014" y="5562699"/>
                </a:cubicBezTo>
                <a:cubicBezTo>
                  <a:pt x="3885917" y="5561364"/>
                  <a:pt x="3884583" y="5559902"/>
                  <a:pt x="3884646" y="5559075"/>
                </a:cubicBezTo>
                <a:cubicBezTo>
                  <a:pt x="3884646" y="5558249"/>
                  <a:pt x="3886108" y="5556913"/>
                  <a:pt x="3888268" y="5555705"/>
                </a:cubicBezTo>
                <a:close/>
                <a:moveTo>
                  <a:pt x="4309693" y="5554116"/>
                </a:moveTo>
                <a:cubicBezTo>
                  <a:pt x="4305183" y="5552781"/>
                  <a:pt x="4302703" y="5553798"/>
                  <a:pt x="4302576" y="5557041"/>
                </a:cubicBezTo>
                <a:cubicBezTo>
                  <a:pt x="4302386" y="5562635"/>
                  <a:pt x="4311218" y="5564225"/>
                  <a:pt x="4314586" y="5559202"/>
                </a:cubicBezTo>
                <a:cubicBezTo>
                  <a:pt x="4315730" y="5557486"/>
                  <a:pt x="4313506" y="5555197"/>
                  <a:pt x="4309693" y="5554116"/>
                </a:cubicBezTo>
                <a:close/>
                <a:moveTo>
                  <a:pt x="3693378" y="5543373"/>
                </a:moveTo>
                <a:cubicBezTo>
                  <a:pt x="3696047" y="5543500"/>
                  <a:pt x="3702338" y="5552464"/>
                  <a:pt x="3707231" y="5563208"/>
                </a:cubicBezTo>
                <a:cubicBezTo>
                  <a:pt x="3712124" y="5573952"/>
                  <a:pt x="3719050" y="5585586"/>
                  <a:pt x="3722481" y="5588892"/>
                </a:cubicBezTo>
                <a:cubicBezTo>
                  <a:pt x="3725913" y="5592134"/>
                  <a:pt x="3728709" y="5596520"/>
                  <a:pt x="3728645" y="5598428"/>
                </a:cubicBezTo>
                <a:cubicBezTo>
                  <a:pt x="3728518" y="5603386"/>
                  <a:pt x="3716127" y="5590926"/>
                  <a:pt x="3701257" y="5570709"/>
                </a:cubicBezTo>
                <a:cubicBezTo>
                  <a:pt x="3687977" y="5552655"/>
                  <a:pt x="3685244" y="5543055"/>
                  <a:pt x="3693378" y="5543373"/>
                </a:cubicBezTo>
                <a:close/>
                <a:moveTo>
                  <a:pt x="4659568" y="5542419"/>
                </a:moveTo>
                <a:cubicBezTo>
                  <a:pt x="4646669" y="5544326"/>
                  <a:pt x="4648766" y="5548331"/>
                  <a:pt x="4663127" y="5549285"/>
                </a:cubicBezTo>
                <a:cubicBezTo>
                  <a:pt x="4672596" y="5549921"/>
                  <a:pt x="4674629" y="5549094"/>
                  <a:pt x="4671896" y="5545598"/>
                </a:cubicBezTo>
                <a:cubicBezTo>
                  <a:pt x="4669926" y="5543054"/>
                  <a:pt x="4664525" y="5541656"/>
                  <a:pt x="4659568" y="5542419"/>
                </a:cubicBezTo>
                <a:close/>
                <a:moveTo>
                  <a:pt x="3661566" y="5532477"/>
                </a:moveTo>
                <a:cubicBezTo>
                  <a:pt x="3663767" y="5533359"/>
                  <a:pt x="3666150" y="5535489"/>
                  <a:pt x="3666944" y="5538159"/>
                </a:cubicBezTo>
                <a:cubicBezTo>
                  <a:pt x="3667770" y="5540830"/>
                  <a:pt x="3666118" y="5541592"/>
                  <a:pt x="3662686" y="5540130"/>
                </a:cubicBezTo>
                <a:cubicBezTo>
                  <a:pt x="3659572" y="5538859"/>
                  <a:pt x="3657158" y="5536316"/>
                  <a:pt x="3657285" y="5534281"/>
                </a:cubicBezTo>
                <a:cubicBezTo>
                  <a:pt x="3657349" y="5531961"/>
                  <a:pt x="3659366" y="5531595"/>
                  <a:pt x="3661566" y="5532477"/>
                </a:cubicBezTo>
                <a:close/>
                <a:moveTo>
                  <a:pt x="4288025" y="5522711"/>
                </a:moveTo>
                <a:cubicBezTo>
                  <a:pt x="4283005" y="5522584"/>
                  <a:pt x="4282624" y="5528178"/>
                  <a:pt x="4287262" y="5536061"/>
                </a:cubicBezTo>
                <a:cubicBezTo>
                  <a:pt x="4289613" y="5540130"/>
                  <a:pt x="4287071" y="5540702"/>
                  <a:pt x="4274108" y="5539240"/>
                </a:cubicBezTo>
                <a:cubicBezTo>
                  <a:pt x="4255172" y="5537079"/>
                  <a:pt x="4252948" y="5540956"/>
                  <a:pt x="4268834" y="5548268"/>
                </a:cubicBezTo>
                <a:cubicBezTo>
                  <a:pt x="4288533" y="5557231"/>
                  <a:pt x="4293807" y="5557168"/>
                  <a:pt x="4295460" y="5547950"/>
                </a:cubicBezTo>
                <a:cubicBezTo>
                  <a:pt x="4296286" y="5543436"/>
                  <a:pt x="4299971" y="5539240"/>
                  <a:pt x="4303975" y="5538350"/>
                </a:cubicBezTo>
                <a:cubicBezTo>
                  <a:pt x="4312046" y="5536507"/>
                  <a:pt x="4311028" y="5528496"/>
                  <a:pt x="4302895" y="5529640"/>
                </a:cubicBezTo>
                <a:cubicBezTo>
                  <a:pt x="4299717" y="5530086"/>
                  <a:pt x="4296286" y="5528750"/>
                  <a:pt x="4295078" y="5526652"/>
                </a:cubicBezTo>
                <a:cubicBezTo>
                  <a:pt x="4293871" y="5524491"/>
                  <a:pt x="4290821" y="5522838"/>
                  <a:pt x="4288025" y="5522711"/>
                </a:cubicBezTo>
                <a:close/>
                <a:moveTo>
                  <a:pt x="4251169" y="5521439"/>
                </a:moveTo>
                <a:cubicBezTo>
                  <a:pt x="4249072" y="5521312"/>
                  <a:pt x="4247674" y="5521884"/>
                  <a:pt x="4247611" y="5522902"/>
                </a:cubicBezTo>
                <a:cubicBezTo>
                  <a:pt x="4247547" y="5523855"/>
                  <a:pt x="4248945" y="5525381"/>
                  <a:pt x="4250978" y="5526716"/>
                </a:cubicBezTo>
                <a:cubicBezTo>
                  <a:pt x="4252948" y="5527987"/>
                  <a:pt x="4254473" y="5527352"/>
                  <a:pt x="4254537" y="5525254"/>
                </a:cubicBezTo>
                <a:cubicBezTo>
                  <a:pt x="4254600" y="5523156"/>
                  <a:pt x="4253203" y="5521503"/>
                  <a:pt x="4251169" y="5521439"/>
                </a:cubicBezTo>
                <a:close/>
                <a:moveTo>
                  <a:pt x="3749042" y="5520804"/>
                </a:moveTo>
                <a:cubicBezTo>
                  <a:pt x="3751139" y="5520868"/>
                  <a:pt x="3752474" y="5522330"/>
                  <a:pt x="3752410" y="5524428"/>
                </a:cubicBezTo>
                <a:cubicBezTo>
                  <a:pt x="3752347" y="5526526"/>
                  <a:pt x="3750885" y="5527861"/>
                  <a:pt x="3748788" y="5527797"/>
                </a:cubicBezTo>
                <a:cubicBezTo>
                  <a:pt x="3746691" y="5527734"/>
                  <a:pt x="3745357" y="5526271"/>
                  <a:pt x="3745420" y="5524174"/>
                </a:cubicBezTo>
                <a:cubicBezTo>
                  <a:pt x="3745484" y="5522076"/>
                  <a:pt x="3746945" y="5520741"/>
                  <a:pt x="3749042" y="5520804"/>
                </a:cubicBezTo>
                <a:close/>
                <a:moveTo>
                  <a:pt x="3862556" y="5519230"/>
                </a:moveTo>
                <a:cubicBezTo>
                  <a:pt x="3863533" y="5519453"/>
                  <a:pt x="3864248" y="5521090"/>
                  <a:pt x="3865328" y="5524300"/>
                </a:cubicBezTo>
                <a:cubicBezTo>
                  <a:pt x="3866662" y="5528178"/>
                  <a:pt x="3871111" y="5533964"/>
                  <a:pt x="3875241" y="5537015"/>
                </a:cubicBezTo>
                <a:cubicBezTo>
                  <a:pt x="3883121" y="5542864"/>
                  <a:pt x="3882739" y="5553799"/>
                  <a:pt x="3874542" y="5556278"/>
                </a:cubicBezTo>
                <a:cubicBezTo>
                  <a:pt x="3871746" y="5557168"/>
                  <a:pt x="3870729" y="5556087"/>
                  <a:pt x="3872191" y="5553862"/>
                </a:cubicBezTo>
                <a:cubicBezTo>
                  <a:pt x="3873843" y="5551383"/>
                  <a:pt x="3872318" y="5549794"/>
                  <a:pt x="3868124" y="5549666"/>
                </a:cubicBezTo>
                <a:cubicBezTo>
                  <a:pt x="3862786" y="5549476"/>
                  <a:pt x="3861833" y="5547378"/>
                  <a:pt x="3863422" y="5538986"/>
                </a:cubicBezTo>
                <a:cubicBezTo>
                  <a:pt x="3865010" y="5530594"/>
                  <a:pt x="3864184" y="5528496"/>
                  <a:pt x="3859418" y="5528305"/>
                </a:cubicBezTo>
                <a:cubicBezTo>
                  <a:pt x="3854462" y="5528115"/>
                  <a:pt x="3854271" y="5527161"/>
                  <a:pt x="3858211" y="5522647"/>
                </a:cubicBezTo>
                <a:cubicBezTo>
                  <a:pt x="3860340" y="5520200"/>
                  <a:pt x="3861579" y="5519008"/>
                  <a:pt x="3862556" y="5519230"/>
                </a:cubicBezTo>
                <a:close/>
                <a:moveTo>
                  <a:pt x="3975832" y="5515337"/>
                </a:moveTo>
                <a:cubicBezTo>
                  <a:pt x="3973481" y="5517626"/>
                  <a:pt x="3977611" y="5522076"/>
                  <a:pt x="3982186" y="5522266"/>
                </a:cubicBezTo>
                <a:cubicBezTo>
                  <a:pt x="3984220" y="5522330"/>
                  <a:pt x="3983966" y="5520550"/>
                  <a:pt x="3981615" y="5518007"/>
                </a:cubicBezTo>
                <a:cubicBezTo>
                  <a:pt x="3979263" y="5515464"/>
                  <a:pt x="3976849" y="5514320"/>
                  <a:pt x="3975832" y="5515337"/>
                </a:cubicBezTo>
                <a:close/>
                <a:moveTo>
                  <a:pt x="3782530" y="5507962"/>
                </a:moveTo>
                <a:cubicBezTo>
                  <a:pt x="3778844" y="5507835"/>
                  <a:pt x="3781259" y="5514383"/>
                  <a:pt x="3786660" y="5519278"/>
                </a:cubicBezTo>
                <a:cubicBezTo>
                  <a:pt x="3791489" y="5523601"/>
                  <a:pt x="3791680" y="5523283"/>
                  <a:pt x="3788185" y="5516099"/>
                </a:cubicBezTo>
                <a:cubicBezTo>
                  <a:pt x="3786088" y="5511776"/>
                  <a:pt x="3783483" y="5508025"/>
                  <a:pt x="3782530" y="5507962"/>
                </a:cubicBezTo>
                <a:close/>
                <a:moveTo>
                  <a:pt x="3638920" y="5507009"/>
                </a:moveTo>
                <a:cubicBezTo>
                  <a:pt x="3641334" y="5504720"/>
                  <a:pt x="3647562" y="5510124"/>
                  <a:pt x="3647435" y="5514319"/>
                </a:cubicBezTo>
                <a:cubicBezTo>
                  <a:pt x="3647371" y="5516417"/>
                  <a:pt x="3645274" y="5515972"/>
                  <a:pt x="3642224" y="5513239"/>
                </a:cubicBezTo>
                <a:cubicBezTo>
                  <a:pt x="3639492" y="5510823"/>
                  <a:pt x="3637967" y="5507899"/>
                  <a:pt x="3638920" y="5507009"/>
                </a:cubicBezTo>
                <a:close/>
                <a:moveTo>
                  <a:pt x="3740646" y="5506643"/>
                </a:moveTo>
                <a:cubicBezTo>
                  <a:pt x="3743339" y="5506659"/>
                  <a:pt x="3746310" y="5507740"/>
                  <a:pt x="3747517" y="5509870"/>
                </a:cubicBezTo>
                <a:cubicBezTo>
                  <a:pt x="3749868" y="5514066"/>
                  <a:pt x="3743196" y="5518198"/>
                  <a:pt x="3738748" y="5515210"/>
                </a:cubicBezTo>
                <a:cubicBezTo>
                  <a:pt x="3736651" y="5513811"/>
                  <a:pt x="3735316" y="5511650"/>
                  <a:pt x="3735443" y="5509806"/>
                </a:cubicBezTo>
                <a:cubicBezTo>
                  <a:pt x="3735539" y="5507676"/>
                  <a:pt x="3737953" y="5506627"/>
                  <a:pt x="3740646" y="5506643"/>
                </a:cubicBezTo>
                <a:close/>
                <a:moveTo>
                  <a:pt x="4779643" y="5501517"/>
                </a:moveTo>
                <a:cubicBezTo>
                  <a:pt x="4780572" y="5501875"/>
                  <a:pt x="4779572" y="5503862"/>
                  <a:pt x="4777570" y="5507835"/>
                </a:cubicBezTo>
                <a:cubicBezTo>
                  <a:pt x="4775346" y="5512285"/>
                  <a:pt x="4772359" y="5515718"/>
                  <a:pt x="4770644" y="5515654"/>
                </a:cubicBezTo>
                <a:cubicBezTo>
                  <a:pt x="4768991" y="5515591"/>
                  <a:pt x="4767594" y="5517816"/>
                  <a:pt x="4767467" y="5520613"/>
                </a:cubicBezTo>
                <a:cubicBezTo>
                  <a:pt x="4767340" y="5523410"/>
                  <a:pt x="4765434" y="5526716"/>
                  <a:pt x="4763147" y="5527988"/>
                </a:cubicBezTo>
                <a:cubicBezTo>
                  <a:pt x="4760604" y="5529386"/>
                  <a:pt x="4760033" y="5528751"/>
                  <a:pt x="4761621" y="5526335"/>
                </a:cubicBezTo>
                <a:cubicBezTo>
                  <a:pt x="4763019" y="5524300"/>
                  <a:pt x="4762573" y="5522330"/>
                  <a:pt x="4760732" y="5522266"/>
                </a:cubicBezTo>
                <a:cubicBezTo>
                  <a:pt x="4752724" y="5522012"/>
                  <a:pt x="4759396" y="5509679"/>
                  <a:pt x="4770135" y="5504974"/>
                </a:cubicBezTo>
                <a:cubicBezTo>
                  <a:pt x="4775854" y="5502431"/>
                  <a:pt x="4778714" y="5501160"/>
                  <a:pt x="4779643" y="5501517"/>
                </a:cubicBezTo>
                <a:close/>
                <a:moveTo>
                  <a:pt x="4120142" y="5499824"/>
                </a:moveTo>
                <a:cubicBezTo>
                  <a:pt x="4121285" y="5498680"/>
                  <a:pt x="4124018" y="5499761"/>
                  <a:pt x="4126369" y="5502304"/>
                </a:cubicBezTo>
                <a:cubicBezTo>
                  <a:pt x="4129610" y="5505864"/>
                  <a:pt x="4129165" y="5506309"/>
                  <a:pt x="4124335" y="5504338"/>
                </a:cubicBezTo>
                <a:cubicBezTo>
                  <a:pt x="4120904" y="5502939"/>
                  <a:pt x="4118998" y="5500905"/>
                  <a:pt x="4120142" y="5499824"/>
                </a:cubicBezTo>
                <a:close/>
                <a:moveTo>
                  <a:pt x="4207960" y="5498807"/>
                </a:moveTo>
                <a:cubicBezTo>
                  <a:pt x="4208913" y="5498807"/>
                  <a:pt x="4210312" y="5500270"/>
                  <a:pt x="4211519" y="5502431"/>
                </a:cubicBezTo>
                <a:cubicBezTo>
                  <a:pt x="4212662" y="5504465"/>
                  <a:pt x="4211899" y="5505927"/>
                  <a:pt x="4209802" y="5505864"/>
                </a:cubicBezTo>
                <a:cubicBezTo>
                  <a:pt x="4207705" y="5505800"/>
                  <a:pt x="4206180" y="5504211"/>
                  <a:pt x="4206244" y="5502240"/>
                </a:cubicBezTo>
                <a:cubicBezTo>
                  <a:pt x="4206308" y="5500142"/>
                  <a:pt x="4207006" y="5498744"/>
                  <a:pt x="4207960" y="5498807"/>
                </a:cubicBezTo>
                <a:close/>
                <a:moveTo>
                  <a:pt x="4298574" y="5492577"/>
                </a:moveTo>
                <a:cubicBezTo>
                  <a:pt x="4301433" y="5493785"/>
                  <a:pt x="4300607" y="5494548"/>
                  <a:pt x="4296414" y="5494611"/>
                </a:cubicBezTo>
                <a:cubicBezTo>
                  <a:pt x="4292918" y="5494675"/>
                  <a:pt x="4290758" y="5493721"/>
                  <a:pt x="4291901" y="5492704"/>
                </a:cubicBezTo>
                <a:cubicBezTo>
                  <a:pt x="4293046" y="5491623"/>
                  <a:pt x="4296159" y="5491560"/>
                  <a:pt x="4298574" y="5492577"/>
                </a:cubicBezTo>
                <a:close/>
                <a:moveTo>
                  <a:pt x="4145368" y="5486474"/>
                </a:moveTo>
                <a:cubicBezTo>
                  <a:pt x="4146448" y="5485393"/>
                  <a:pt x="4148926" y="5486411"/>
                  <a:pt x="4151277" y="5488953"/>
                </a:cubicBezTo>
                <a:cubicBezTo>
                  <a:pt x="4153628" y="5491560"/>
                  <a:pt x="4153819" y="5493276"/>
                  <a:pt x="4151659" y="5493213"/>
                </a:cubicBezTo>
                <a:cubicBezTo>
                  <a:pt x="4149498" y="5493149"/>
                  <a:pt x="4147020" y="5492068"/>
                  <a:pt x="4145749" y="5490734"/>
                </a:cubicBezTo>
                <a:cubicBezTo>
                  <a:pt x="4144415" y="5489271"/>
                  <a:pt x="4144288" y="5487618"/>
                  <a:pt x="4145368" y="5486474"/>
                </a:cubicBezTo>
                <a:close/>
                <a:moveTo>
                  <a:pt x="4105018" y="5484440"/>
                </a:moveTo>
                <a:cubicBezTo>
                  <a:pt x="4110737" y="5484630"/>
                  <a:pt x="4112643" y="5491751"/>
                  <a:pt x="4109529" y="5501478"/>
                </a:cubicBezTo>
                <a:lnTo>
                  <a:pt x="4106543" y="5510887"/>
                </a:lnTo>
                <a:lnTo>
                  <a:pt x="4104382" y="5500270"/>
                </a:lnTo>
                <a:cubicBezTo>
                  <a:pt x="4101269" y="5484694"/>
                  <a:pt x="4101269" y="5484376"/>
                  <a:pt x="4105018" y="5484440"/>
                </a:cubicBezTo>
                <a:close/>
                <a:moveTo>
                  <a:pt x="4259748" y="5479545"/>
                </a:moveTo>
                <a:cubicBezTo>
                  <a:pt x="4261717" y="5479608"/>
                  <a:pt x="4263179" y="5481261"/>
                  <a:pt x="4263116" y="5483359"/>
                </a:cubicBezTo>
                <a:cubicBezTo>
                  <a:pt x="4263052" y="5485457"/>
                  <a:pt x="4261527" y="5486093"/>
                  <a:pt x="4259558" y="5484822"/>
                </a:cubicBezTo>
                <a:cubicBezTo>
                  <a:pt x="4257460" y="5483486"/>
                  <a:pt x="4256126" y="5481961"/>
                  <a:pt x="4256190" y="5481007"/>
                </a:cubicBezTo>
                <a:cubicBezTo>
                  <a:pt x="4256190" y="5480054"/>
                  <a:pt x="4257651" y="5479481"/>
                  <a:pt x="4259748" y="5479545"/>
                </a:cubicBezTo>
                <a:close/>
                <a:moveTo>
                  <a:pt x="4222829" y="5479481"/>
                </a:moveTo>
                <a:cubicBezTo>
                  <a:pt x="4233631" y="5479227"/>
                  <a:pt x="4232424" y="5486729"/>
                  <a:pt x="4221494" y="5487937"/>
                </a:cubicBezTo>
                <a:cubicBezTo>
                  <a:pt x="4216920" y="5488445"/>
                  <a:pt x="4213805" y="5486919"/>
                  <a:pt x="4213869" y="5484249"/>
                </a:cubicBezTo>
                <a:cubicBezTo>
                  <a:pt x="4213996" y="5481706"/>
                  <a:pt x="4217935" y="5479609"/>
                  <a:pt x="4222829" y="5479481"/>
                </a:cubicBezTo>
                <a:close/>
                <a:moveTo>
                  <a:pt x="3829616" y="5478018"/>
                </a:moveTo>
                <a:cubicBezTo>
                  <a:pt x="3826820" y="5477955"/>
                  <a:pt x="3824342" y="5478527"/>
                  <a:pt x="3824279" y="5479226"/>
                </a:cubicBezTo>
                <a:cubicBezTo>
                  <a:pt x="3824279" y="5479926"/>
                  <a:pt x="3826630" y="5482659"/>
                  <a:pt x="3829362" y="5485011"/>
                </a:cubicBezTo>
                <a:cubicBezTo>
                  <a:pt x="3833556" y="5488572"/>
                  <a:pt x="3834509" y="5488381"/>
                  <a:pt x="3834700" y="5483804"/>
                </a:cubicBezTo>
                <a:cubicBezTo>
                  <a:pt x="3834763" y="5480688"/>
                  <a:pt x="3832603" y="5478145"/>
                  <a:pt x="3829616" y="5478018"/>
                </a:cubicBezTo>
                <a:close/>
                <a:moveTo>
                  <a:pt x="4695281" y="5476747"/>
                </a:moveTo>
                <a:cubicBezTo>
                  <a:pt x="4687655" y="5474458"/>
                  <a:pt x="4682253" y="5478908"/>
                  <a:pt x="4688036" y="5482723"/>
                </a:cubicBezTo>
                <a:cubicBezTo>
                  <a:pt x="4689815" y="5483931"/>
                  <a:pt x="4691340" y="5488190"/>
                  <a:pt x="4691213" y="5491687"/>
                </a:cubicBezTo>
                <a:cubicBezTo>
                  <a:pt x="4690896" y="5500587"/>
                  <a:pt x="4695026" y="5500587"/>
                  <a:pt x="4701064" y="5491687"/>
                </a:cubicBezTo>
                <a:cubicBezTo>
                  <a:pt x="4706527" y="5483613"/>
                  <a:pt x="4705003" y="5479671"/>
                  <a:pt x="4695281" y="5476747"/>
                </a:cubicBezTo>
                <a:close/>
                <a:moveTo>
                  <a:pt x="4137044" y="5474586"/>
                </a:moveTo>
                <a:cubicBezTo>
                  <a:pt x="4137107" y="5472361"/>
                  <a:pt x="4139205" y="5472742"/>
                  <a:pt x="4142255" y="5475476"/>
                </a:cubicBezTo>
                <a:cubicBezTo>
                  <a:pt x="4147783" y="5480435"/>
                  <a:pt x="4146512" y="5484758"/>
                  <a:pt x="4140666" y="5480816"/>
                </a:cubicBezTo>
                <a:cubicBezTo>
                  <a:pt x="4138569" y="5479418"/>
                  <a:pt x="4136917" y="5476620"/>
                  <a:pt x="4137044" y="5474586"/>
                </a:cubicBezTo>
                <a:close/>
                <a:moveTo>
                  <a:pt x="4809812" y="5472599"/>
                </a:moveTo>
                <a:cubicBezTo>
                  <a:pt x="4810868" y="5474157"/>
                  <a:pt x="4810932" y="5477192"/>
                  <a:pt x="4809406" y="5480816"/>
                </a:cubicBezTo>
                <a:cubicBezTo>
                  <a:pt x="4807373" y="5485711"/>
                  <a:pt x="4806420" y="5485774"/>
                  <a:pt x="4803941" y="5481515"/>
                </a:cubicBezTo>
                <a:cubicBezTo>
                  <a:pt x="4802099" y="5478272"/>
                  <a:pt x="4802226" y="5475157"/>
                  <a:pt x="4804259" y="5473250"/>
                </a:cubicBezTo>
                <a:cubicBezTo>
                  <a:pt x="4806706" y="5470962"/>
                  <a:pt x="4808755" y="5471041"/>
                  <a:pt x="4809812" y="5472599"/>
                </a:cubicBezTo>
                <a:close/>
                <a:moveTo>
                  <a:pt x="3715428" y="5471026"/>
                </a:moveTo>
                <a:cubicBezTo>
                  <a:pt x="3720702" y="5469500"/>
                  <a:pt x="3724959" y="5473187"/>
                  <a:pt x="3721528" y="5476302"/>
                </a:cubicBezTo>
                <a:cubicBezTo>
                  <a:pt x="3720257" y="5477383"/>
                  <a:pt x="3717461" y="5476938"/>
                  <a:pt x="3715046" y="5475285"/>
                </a:cubicBezTo>
                <a:cubicBezTo>
                  <a:pt x="3711742" y="5472996"/>
                  <a:pt x="3711869" y="5472043"/>
                  <a:pt x="3715428" y="5471026"/>
                </a:cubicBezTo>
                <a:close/>
                <a:moveTo>
                  <a:pt x="4207514" y="5467147"/>
                </a:moveTo>
                <a:cubicBezTo>
                  <a:pt x="4209611" y="5467211"/>
                  <a:pt x="4210945" y="5468673"/>
                  <a:pt x="4210882" y="5470771"/>
                </a:cubicBezTo>
                <a:cubicBezTo>
                  <a:pt x="4210818" y="5472869"/>
                  <a:pt x="4209357" y="5474204"/>
                  <a:pt x="4207260" y="5474140"/>
                </a:cubicBezTo>
                <a:cubicBezTo>
                  <a:pt x="4205163" y="5474077"/>
                  <a:pt x="4203765" y="5472614"/>
                  <a:pt x="4203892" y="5470517"/>
                </a:cubicBezTo>
                <a:cubicBezTo>
                  <a:pt x="4203956" y="5468419"/>
                  <a:pt x="4205417" y="5467084"/>
                  <a:pt x="4207514" y="5467147"/>
                </a:cubicBezTo>
                <a:close/>
                <a:moveTo>
                  <a:pt x="3694522" y="5466130"/>
                </a:moveTo>
                <a:cubicBezTo>
                  <a:pt x="3696174" y="5466193"/>
                  <a:pt x="3700241" y="5470580"/>
                  <a:pt x="3703291" y="5475603"/>
                </a:cubicBezTo>
                <a:cubicBezTo>
                  <a:pt x="3707803" y="5483168"/>
                  <a:pt x="3708057" y="5485711"/>
                  <a:pt x="3704371" y="5488826"/>
                </a:cubicBezTo>
                <a:cubicBezTo>
                  <a:pt x="3701829" y="5490987"/>
                  <a:pt x="3700749" y="5491115"/>
                  <a:pt x="3701893" y="5489080"/>
                </a:cubicBezTo>
                <a:cubicBezTo>
                  <a:pt x="3703037" y="5487046"/>
                  <a:pt x="3701194" y="5481451"/>
                  <a:pt x="3697636" y="5476429"/>
                </a:cubicBezTo>
                <a:cubicBezTo>
                  <a:pt x="3690518" y="5466321"/>
                  <a:pt x="3690455" y="5466003"/>
                  <a:pt x="3694522" y="5466130"/>
                </a:cubicBezTo>
                <a:close/>
                <a:moveTo>
                  <a:pt x="3848743" y="5464604"/>
                </a:moveTo>
                <a:cubicBezTo>
                  <a:pt x="3852619" y="5464731"/>
                  <a:pt x="3866472" y="5478845"/>
                  <a:pt x="3866345" y="5482469"/>
                </a:cubicBezTo>
                <a:cubicBezTo>
                  <a:pt x="3866281" y="5484185"/>
                  <a:pt x="3872890" y="5493022"/>
                  <a:pt x="3881405" y="5502494"/>
                </a:cubicBezTo>
                <a:cubicBezTo>
                  <a:pt x="3889919" y="5511967"/>
                  <a:pt x="3896528" y="5520931"/>
                  <a:pt x="3896465" y="5522902"/>
                </a:cubicBezTo>
                <a:cubicBezTo>
                  <a:pt x="3896401" y="5524999"/>
                  <a:pt x="3897672" y="5525699"/>
                  <a:pt x="3899578" y="5524618"/>
                </a:cubicBezTo>
                <a:cubicBezTo>
                  <a:pt x="3904979" y="5521567"/>
                  <a:pt x="3909618" y="5531484"/>
                  <a:pt x="3907458" y="5541211"/>
                </a:cubicBezTo>
                <a:cubicBezTo>
                  <a:pt x="3904979" y="5552400"/>
                  <a:pt x="3900722" y="5553354"/>
                  <a:pt x="3895130" y="5543945"/>
                </a:cubicBezTo>
                <a:cubicBezTo>
                  <a:pt x="3892970" y="5540385"/>
                  <a:pt x="3888967" y="5537905"/>
                  <a:pt x="3886615" y="5538732"/>
                </a:cubicBezTo>
                <a:cubicBezTo>
                  <a:pt x="3883756" y="5539749"/>
                  <a:pt x="3881468" y="5535743"/>
                  <a:pt x="3880325" y="5527606"/>
                </a:cubicBezTo>
                <a:cubicBezTo>
                  <a:pt x="3879117" y="5519278"/>
                  <a:pt x="3874097" y="5510632"/>
                  <a:pt x="3865582" y="5502494"/>
                </a:cubicBezTo>
                <a:cubicBezTo>
                  <a:pt x="3858465" y="5495628"/>
                  <a:pt x="3851221" y="5485520"/>
                  <a:pt x="3849378" y="5479798"/>
                </a:cubicBezTo>
                <a:cubicBezTo>
                  <a:pt x="3845312" y="5467020"/>
                  <a:pt x="3845184" y="5464541"/>
                  <a:pt x="3848743" y="5464604"/>
                </a:cubicBezTo>
                <a:close/>
                <a:moveTo>
                  <a:pt x="4767594" y="5463523"/>
                </a:moveTo>
                <a:cubicBezTo>
                  <a:pt x="4766449" y="5464604"/>
                  <a:pt x="4768356" y="5466638"/>
                  <a:pt x="4771788" y="5468037"/>
                </a:cubicBezTo>
                <a:cubicBezTo>
                  <a:pt x="4776680" y="5470008"/>
                  <a:pt x="4777125" y="5469563"/>
                  <a:pt x="4773822" y="5466003"/>
                </a:cubicBezTo>
                <a:cubicBezTo>
                  <a:pt x="4771406" y="5463460"/>
                  <a:pt x="4768675" y="5462379"/>
                  <a:pt x="4767594" y="5463523"/>
                </a:cubicBezTo>
                <a:close/>
                <a:moveTo>
                  <a:pt x="4729657" y="5463333"/>
                </a:moveTo>
                <a:cubicBezTo>
                  <a:pt x="4724829" y="5460218"/>
                  <a:pt x="4722923" y="5460663"/>
                  <a:pt x="4719745" y="5465812"/>
                </a:cubicBezTo>
                <a:cubicBezTo>
                  <a:pt x="4716821" y="5470580"/>
                  <a:pt x="4715234" y="5471025"/>
                  <a:pt x="4713199" y="5467656"/>
                </a:cubicBezTo>
                <a:cubicBezTo>
                  <a:pt x="4711674" y="5465176"/>
                  <a:pt x="4708815" y="5464159"/>
                  <a:pt x="4706591" y="5465431"/>
                </a:cubicBezTo>
                <a:cubicBezTo>
                  <a:pt x="4700936" y="5468673"/>
                  <a:pt x="4701380" y="5473187"/>
                  <a:pt x="4707608" y="5475857"/>
                </a:cubicBezTo>
                <a:cubicBezTo>
                  <a:pt x="4713517" y="5478400"/>
                  <a:pt x="4723938" y="5475603"/>
                  <a:pt x="4727878" y="5470453"/>
                </a:cubicBezTo>
                <a:cubicBezTo>
                  <a:pt x="4729785" y="5467974"/>
                  <a:pt x="4732009" y="5468482"/>
                  <a:pt x="4734424" y="5472106"/>
                </a:cubicBezTo>
                <a:cubicBezTo>
                  <a:pt x="4737410" y="5476429"/>
                  <a:pt x="4737855" y="5476493"/>
                  <a:pt x="4736902" y="5472360"/>
                </a:cubicBezTo>
                <a:cubicBezTo>
                  <a:pt x="4736203" y="5469436"/>
                  <a:pt x="4733089" y="5465558"/>
                  <a:pt x="4729657" y="5463333"/>
                </a:cubicBezTo>
                <a:close/>
                <a:moveTo>
                  <a:pt x="4840536" y="5458875"/>
                </a:moveTo>
                <a:cubicBezTo>
                  <a:pt x="4842513" y="5458915"/>
                  <a:pt x="4843339" y="5460567"/>
                  <a:pt x="4843212" y="5463841"/>
                </a:cubicBezTo>
                <a:cubicBezTo>
                  <a:pt x="4843085" y="5467147"/>
                  <a:pt x="4839527" y="5468928"/>
                  <a:pt x="4833553" y="5468737"/>
                </a:cubicBezTo>
                <a:cubicBezTo>
                  <a:pt x="4824466" y="5468355"/>
                  <a:pt x="4824339" y="5468165"/>
                  <a:pt x="4830948" y="5463587"/>
                </a:cubicBezTo>
                <a:cubicBezTo>
                  <a:pt x="4835428" y="5460409"/>
                  <a:pt x="4838557" y="5458835"/>
                  <a:pt x="4840536" y="5458875"/>
                </a:cubicBezTo>
                <a:close/>
                <a:moveTo>
                  <a:pt x="4815697" y="5457548"/>
                </a:moveTo>
                <a:cubicBezTo>
                  <a:pt x="4817795" y="5457612"/>
                  <a:pt x="4818303" y="5459074"/>
                  <a:pt x="4816969" y="5461108"/>
                </a:cubicBezTo>
                <a:cubicBezTo>
                  <a:pt x="4815635" y="5463143"/>
                  <a:pt x="4813347" y="5464478"/>
                  <a:pt x="4811249" y="5464414"/>
                </a:cubicBezTo>
                <a:cubicBezTo>
                  <a:pt x="4809153" y="5464287"/>
                  <a:pt x="4808644" y="5462889"/>
                  <a:pt x="4809979" y="5460854"/>
                </a:cubicBezTo>
                <a:cubicBezTo>
                  <a:pt x="4811314" y="5458820"/>
                  <a:pt x="4813601" y="5457485"/>
                  <a:pt x="4815697" y="5457548"/>
                </a:cubicBezTo>
                <a:close/>
                <a:moveTo>
                  <a:pt x="4289613" y="5449919"/>
                </a:moveTo>
                <a:cubicBezTo>
                  <a:pt x="4283513" y="5447566"/>
                  <a:pt x="4284212" y="5454051"/>
                  <a:pt x="4290630" y="5459836"/>
                </a:cubicBezTo>
                <a:cubicBezTo>
                  <a:pt x="4295333" y="5464032"/>
                  <a:pt x="4295968" y="5463841"/>
                  <a:pt x="4295078" y="5458183"/>
                </a:cubicBezTo>
                <a:cubicBezTo>
                  <a:pt x="4294570" y="5454687"/>
                  <a:pt x="4292028" y="5450872"/>
                  <a:pt x="4289613" y="5449919"/>
                </a:cubicBezTo>
                <a:close/>
                <a:moveTo>
                  <a:pt x="4113342" y="5449664"/>
                </a:moveTo>
                <a:cubicBezTo>
                  <a:pt x="4115185" y="5449728"/>
                  <a:pt x="4116710" y="5452271"/>
                  <a:pt x="4116647" y="5455068"/>
                </a:cubicBezTo>
                <a:cubicBezTo>
                  <a:pt x="4116583" y="5457865"/>
                  <a:pt x="4114803" y="5460281"/>
                  <a:pt x="4112961" y="5460218"/>
                </a:cubicBezTo>
                <a:cubicBezTo>
                  <a:pt x="4111055" y="5460154"/>
                  <a:pt x="4109529" y="5457611"/>
                  <a:pt x="4109656" y="5454814"/>
                </a:cubicBezTo>
                <a:cubicBezTo>
                  <a:pt x="4109720" y="5452016"/>
                  <a:pt x="4111499" y="5449601"/>
                  <a:pt x="4113342" y="5449664"/>
                </a:cubicBezTo>
                <a:close/>
                <a:moveTo>
                  <a:pt x="4833489" y="5440701"/>
                </a:moveTo>
                <a:cubicBezTo>
                  <a:pt x="4840352" y="5436632"/>
                  <a:pt x="4844164" y="5436759"/>
                  <a:pt x="4844037" y="5440955"/>
                </a:cubicBezTo>
                <a:cubicBezTo>
                  <a:pt x="4843975" y="5442862"/>
                  <a:pt x="4840225" y="5444325"/>
                  <a:pt x="4836031" y="5444197"/>
                </a:cubicBezTo>
                <a:cubicBezTo>
                  <a:pt x="4829740" y="5444006"/>
                  <a:pt x="4829231" y="5443307"/>
                  <a:pt x="4833489" y="5440701"/>
                </a:cubicBezTo>
                <a:close/>
                <a:moveTo>
                  <a:pt x="4877462" y="5439874"/>
                </a:moveTo>
                <a:cubicBezTo>
                  <a:pt x="4884897" y="5437268"/>
                  <a:pt x="4888964" y="5442227"/>
                  <a:pt x="4882482" y="5446041"/>
                </a:cubicBezTo>
                <a:cubicBezTo>
                  <a:pt x="4879622" y="5447758"/>
                  <a:pt x="4875811" y="5449220"/>
                  <a:pt x="4874285" y="5449156"/>
                </a:cubicBezTo>
                <a:cubicBezTo>
                  <a:pt x="4869329" y="5449029"/>
                  <a:pt x="4871743" y="5441782"/>
                  <a:pt x="4877462" y="5439874"/>
                </a:cubicBezTo>
                <a:close/>
                <a:moveTo>
                  <a:pt x="3520220" y="5439429"/>
                </a:moveTo>
                <a:cubicBezTo>
                  <a:pt x="3522508" y="5438794"/>
                  <a:pt x="3525685" y="5440383"/>
                  <a:pt x="3527146" y="5442862"/>
                </a:cubicBezTo>
                <a:cubicBezTo>
                  <a:pt x="3531086" y="5449665"/>
                  <a:pt x="3527718" y="5451254"/>
                  <a:pt x="3521427" y="5445596"/>
                </a:cubicBezTo>
                <a:cubicBezTo>
                  <a:pt x="3517678" y="5442227"/>
                  <a:pt x="3517297" y="5440320"/>
                  <a:pt x="3520220" y="5439429"/>
                </a:cubicBezTo>
                <a:close/>
                <a:moveTo>
                  <a:pt x="3945902" y="5437650"/>
                </a:moveTo>
                <a:cubicBezTo>
                  <a:pt x="3948762" y="5438858"/>
                  <a:pt x="3947936" y="5439620"/>
                  <a:pt x="3943742" y="5439684"/>
                </a:cubicBezTo>
                <a:cubicBezTo>
                  <a:pt x="3940184" y="5439748"/>
                  <a:pt x="3938087" y="5438794"/>
                  <a:pt x="3939230" y="5437777"/>
                </a:cubicBezTo>
                <a:cubicBezTo>
                  <a:pt x="3940374" y="5436696"/>
                  <a:pt x="3943488" y="5436633"/>
                  <a:pt x="3945902" y="5437650"/>
                </a:cubicBezTo>
                <a:close/>
                <a:moveTo>
                  <a:pt x="4020758" y="5436251"/>
                </a:moveTo>
                <a:cubicBezTo>
                  <a:pt x="4021838" y="5435170"/>
                  <a:pt x="4024316" y="5436187"/>
                  <a:pt x="4026667" y="5438730"/>
                </a:cubicBezTo>
                <a:cubicBezTo>
                  <a:pt x="4029019" y="5441273"/>
                  <a:pt x="4029209" y="5443053"/>
                  <a:pt x="4027049" y="5442990"/>
                </a:cubicBezTo>
                <a:cubicBezTo>
                  <a:pt x="4024888" y="5442926"/>
                  <a:pt x="4022410" y="5441845"/>
                  <a:pt x="4021139" y="5440510"/>
                </a:cubicBezTo>
                <a:cubicBezTo>
                  <a:pt x="4019805" y="5439112"/>
                  <a:pt x="4019678" y="5437395"/>
                  <a:pt x="4020758" y="5436251"/>
                </a:cubicBezTo>
                <a:close/>
                <a:moveTo>
                  <a:pt x="4085763" y="5434598"/>
                </a:moveTo>
                <a:cubicBezTo>
                  <a:pt x="4087733" y="5434661"/>
                  <a:pt x="4089195" y="5436314"/>
                  <a:pt x="4089131" y="5438412"/>
                </a:cubicBezTo>
                <a:cubicBezTo>
                  <a:pt x="4089068" y="5440510"/>
                  <a:pt x="4087543" y="5441146"/>
                  <a:pt x="4085573" y="5439875"/>
                </a:cubicBezTo>
                <a:cubicBezTo>
                  <a:pt x="4083540" y="5438539"/>
                  <a:pt x="4082205" y="5437014"/>
                  <a:pt x="4082205" y="5436060"/>
                </a:cubicBezTo>
                <a:cubicBezTo>
                  <a:pt x="4082205" y="5435107"/>
                  <a:pt x="4083667" y="5434534"/>
                  <a:pt x="4085763" y="5434598"/>
                </a:cubicBezTo>
                <a:close/>
                <a:moveTo>
                  <a:pt x="4099315" y="5434169"/>
                </a:moveTo>
                <a:cubicBezTo>
                  <a:pt x="4101253" y="5433644"/>
                  <a:pt x="4104001" y="5435329"/>
                  <a:pt x="4107432" y="5439238"/>
                </a:cubicBezTo>
                <a:cubicBezTo>
                  <a:pt x="4110610" y="5442862"/>
                  <a:pt x="4111944" y="5446104"/>
                  <a:pt x="4110292" y="5446041"/>
                </a:cubicBezTo>
                <a:cubicBezTo>
                  <a:pt x="4108513" y="5445977"/>
                  <a:pt x="4104636" y="5446740"/>
                  <a:pt x="4101459" y="5447821"/>
                </a:cubicBezTo>
                <a:cubicBezTo>
                  <a:pt x="4097392" y="5449219"/>
                  <a:pt x="4095867" y="5447630"/>
                  <a:pt x="4096058" y="5442353"/>
                </a:cubicBezTo>
                <a:cubicBezTo>
                  <a:pt x="4096249" y="5437427"/>
                  <a:pt x="4097377" y="5434693"/>
                  <a:pt x="4099315" y="5434169"/>
                </a:cubicBezTo>
                <a:close/>
                <a:moveTo>
                  <a:pt x="3676332" y="5434121"/>
                </a:moveTo>
                <a:cubicBezTo>
                  <a:pt x="3677238" y="5433787"/>
                  <a:pt x="3678477" y="5434884"/>
                  <a:pt x="3679906" y="5437459"/>
                </a:cubicBezTo>
                <a:cubicBezTo>
                  <a:pt x="3680986" y="5439430"/>
                  <a:pt x="3680287" y="5441464"/>
                  <a:pt x="3678127" y="5442672"/>
                </a:cubicBezTo>
                <a:cubicBezTo>
                  <a:pt x="3676221" y="5443753"/>
                  <a:pt x="3674632" y="5442227"/>
                  <a:pt x="3674759" y="5439366"/>
                </a:cubicBezTo>
                <a:cubicBezTo>
                  <a:pt x="3674855" y="5436219"/>
                  <a:pt x="3675427" y="5434455"/>
                  <a:pt x="3676332" y="5434121"/>
                </a:cubicBezTo>
                <a:close/>
                <a:moveTo>
                  <a:pt x="3857957" y="5431610"/>
                </a:moveTo>
                <a:cubicBezTo>
                  <a:pt x="3865646" y="5432436"/>
                  <a:pt x="3872064" y="5440320"/>
                  <a:pt x="3868950" y="5445024"/>
                </a:cubicBezTo>
                <a:cubicBezTo>
                  <a:pt x="3866090" y="5449347"/>
                  <a:pt x="3861643" y="5448267"/>
                  <a:pt x="3855669" y="5441718"/>
                </a:cubicBezTo>
                <a:cubicBezTo>
                  <a:pt x="3848489" y="5433899"/>
                  <a:pt x="3849251" y="5430593"/>
                  <a:pt x="3857957" y="5431610"/>
                </a:cubicBezTo>
                <a:close/>
                <a:moveTo>
                  <a:pt x="4158649" y="5430211"/>
                </a:moveTo>
                <a:cubicBezTo>
                  <a:pt x="4155472" y="5430084"/>
                  <a:pt x="4154900" y="5438603"/>
                  <a:pt x="4157823" y="5441718"/>
                </a:cubicBezTo>
                <a:cubicBezTo>
                  <a:pt x="4159094" y="5443053"/>
                  <a:pt x="4162461" y="5444388"/>
                  <a:pt x="4164940" y="5444452"/>
                </a:cubicBezTo>
                <a:cubicBezTo>
                  <a:pt x="4168752" y="5444579"/>
                  <a:pt x="4168879" y="5443180"/>
                  <a:pt x="4165575" y="5437459"/>
                </a:cubicBezTo>
                <a:cubicBezTo>
                  <a:pt x="4163287" y="5433517"/>
                  <a:pt x="4160174" y="5430275"/>
                  <a:pt x="4158649" y="5430211"/>
                </a:cubicBezTo>
                <a:close/>
                <a:moveTo>
                  <a:pt x="4886676" y="5428495"/>
                </a:moveTo>
                <a:cubicBezTo>
                  <a:pt x="4888773" y="5428559"/>
                  <a:pt x="4890171" y="5429258"/>
                  <a:pt x="4890108" y="5430212"/>
                </a:cubicBezTo>
                <a:cubicBezTo>
                  <a:pt x="4890108" y="5431165"/>
                  <a:pt x="4888647" y="5432564"/>
                  <a:pt x="4886486" y="5433772"/>
                </a:cubicBezTo>
                <a:cubicBezTo>
                  <a:pt x="4884388" y="5434852"/>
                  <a:pt x="4882926" y="5434153"/>
                  <a:pt x="4883054" y="5432055"/>
                </a:cubicBezTo>
                <a:cubicBezTo>
                  <a:pt x="4883118" y="5429957"/>
                  <a:pt x="4884642" y="5428432"/>
                  <a:pt x="4886676" y="5428495"/>
                </a:cubicBezTo>
                <a:close/>
                <a:moveTo>
                  <a:pt x="3955943" y="5412284"/>
                </a:moveTo>
                <a:cubicBezTo>
                  <a:pt x="3957531" y="5412347"/>
                  <a:pt x="3961281" y="5417052"/>
                  <a:pt x="3964522" y="5423155"/>
                </a:cubicBezTo>
                <a:cubicBezTo>
                  <a:pt x="3971257" y="5435742"/>
                  <a:pt x="3968207" y="5437014"/>
                  <a:pt x="3959247" y="5425443"/>
                </a:cubicBezTo>
                <a:cubicBezTo>
                  <a:pt x="3952575" y="5416797"/>
                  <a:pt x="3951368" y="5412156"/>
                  <a:pt x="3955943" y="5412284"/>
                </a:cubicBezTo>
                <a:close/>
                <a:moveTo>
                  <a:pt x="4044587" y="5410313"/>
                </a:moveTo>
                <a:cubicBezTo>
                  <a:pt x="4048082" y="5408278"/>
                  <a:pt x="4066574" y="5425443"/>
                  <a:pt x="4066574" y="5430720"/>
                </a:cubicBezTo>
                <a:cubicBezTo>
                  <a:pt x="4066574" y="5433899"/>
                  <a:pt x="4091928" y="5459900"/>
                  <a:pt x="4102222" y="5467275"/>
                </a:cubicBezTo>
                <a:cubicBezTo>
                  <a:pt x="4108386" y="5471725"/>
                  <a:pt x="4109720" y="5474523"/>
                  <a:pt x="4106924" y="5477193"/>
                </a:cubicBezTo>
                <a:cubicBezTo>
                  <a:pt x="4102603" y="5481388"/>
                  <a:pt x="4091292" y="5478400"/>
                  <a:pt x="4091483" y="5473124"/>
                </a:cubicBezTo>
                <a:cubicBezTo>
                  <a:pt x="4091547" y="5471344"/>
                  <a:pt x="4089132" y="5469881"/>
                  <a:pt x="4085955" y="5469754"/>
                </a:cubicBezTo>
                <a:cubicBezTo>
                  <a:pt x="4082460" y="5469627"/>
                  <a:pt x="4081125" y="5467593"/>
                  <a:pt x="4082460" y="5464350"/>
                </a:cubicBezTo>
                <a:cubicBezTo>
                  <a:pt x="4083985" y="5460600"/>
                  <a:pt x="4081951" y="5459074"/>
                  <a:pt x="4075279" y="5458820"/>
                </a:cubicBezTo>
                <a:cubicBezTo>
                  <a:pt x="4068226" y="5458565"/>
                  <a:pt x="4067018" y="5457484"/>
                  <a:pt x="4070323" y="5454433"/>
                </a:cubicBezTo>
                <a:cubicBezTo>
                  <a:pt x="4076487" y="5448648"/>
                  <a:pt x="4064858" y="5440892"/>
                  <a:pt x="4052848" y="5442799"/>
                </a:cubicBezTo>
                <a:cubicBezTo>
                  <a:pt x="4046811" y="5443753"/>
                  <a:pt x="4043380" y="5442862"/>
                  <a:pt x="4043444" y="5440447"/>
                </a:cubicBezTo>
                <a:cubicBezTo>
                  <a:pt x="4043507" y="5438412"/>
                  <a:pt x="4047256" y="5436760"/>
                  <a:pt x="4051450" y="5436886"/>
                </a:cubicBezTo>
                <a:cubicBezTo>
                  <a:pt x="4059075" y="5437204"/>
                  <a:pt x="4059012" y="5436823"/>
                  <a:pt x="4049862" y="5427160"/>
                </a:cubicBezTo>
                <a:cubicBezTo>
                  <a:pt x="4039758" y="5416416"/>
                  <a:pt x="4038805" y="5413619"/>
                  <a:pt x="4044587" y="5410313"/>
                </a:cubicBezTo>
                <a:close/>
                <a:moveTo>
                  <a:pt x="3665291" y="5408851"/>
                </a:moveTo>
                <a:cubicBezTo>
                  <a:pt x="3667388" y="5408914"/>
                  <a:pt x="3668785" y="5409995"/>
                  <a:pt x="3668722" y="5411584"/>
                </a:cubicBezTo>
                <a:cubicBezTo>
                  <a:pt x="3668659" y="5412983"/>
                  <a:pt x="3669484" y="5417942"/>
                  <a:pt x="3670438" y="5422201"/>
                </a:cubicBezTo>
                <a:cubicBezTo>
                  <a:pt x="3671518" y="5426779"/>
                  <a:pt x="3670692" y="5430084"/>
                  <a:pt x="3668595" y="5430021"/>
                </a:cubicBezTo>
                <a:cubicBezTo>
                  <a:pt x="3666625" y="5429957"/>
                  <a:pt x="3664337" y="5426206"/>
                  <a:pt x="3663766" y="5421947"/>
                </a:cubicBezTo>
                <a:cubicBezTo>
                  <a:pt x="3663766" y="5421947"/>
                  <a:pt x="3662495" y="5412792"/>
                  <a:pt x="3662241" y="5411394"/>
                </a:cubicBezTo>
                <a:cubicBezTo>
                  <a:pt x="3661986" y="5409804"/>
                  <a:pt x="3663194" y="5408787"/>
                  <a:pt x="3665291" y="5408851"/>
                </a:cubicBezTo>
                <a:close/>
                <a:moveTo>
                  <a:pt x="4473510" y="5408786"/>
                </a:moveTo>
                <a:cubicBezTo>
                  <a:pt x="4470778" y="5406879"/>
                  <a:pt x="4467474" y="5406943"/>
                  <a:pt x="4465440" y="5408850"/>
                </a:cubicBezTo>
                <a:cubicBezTo>
                  <a:pt x="4463153" y="5410948"/>
                  <a:pt x="4464741" y="5412919"/>
                  <a:pt x="4469952" y="5414571"/>
                </a:cubicBezTo>
                <a:cubicBezTo>
                  <a:pt x="4482152" y="5418386"/>
                  <a:pt x="4490223" y="5418195"/>
                  <a:pt x="4490350" y="5414190"/>
                </a:cubicBezTo>
                <a:cubicBezTo>
                  <a:pt x="4490413" y="5411965"/>
                  <a:pt x="4487873" y="5410694"/>
                  <a:pt x="4484313" y="5411139"/>
                </a:cubicBezTo>
                <a:cubicBezTo>
                  <a:pt x="4480755" y="5411584"/>
                  <a:pt x="4476179" y="5410566"/>
                  <a:pt x="4473510" y="5408786"/>
                </a:cubicBezTo>
                <a:close/>
                <a:moveTo>
                  <a:pt x="3854971" y="5408723"/>
                </a:moveTo>
                <a:cubicBezTo>
                  <a:pt x="3857005" y="5408851"/>
                  <a:pt x="3858403" y="5411139"/>
                  <a:pt x="3858275" y="5414318"/>
                </a:cubicBezTo>
                <a:cubicBezTo>
                  <a:pt x="3858148" y="5417433"/>
                  <a:pt x="3856623" y="5418768"/>
                  <a:pt x="3854653" y="5417497"/>
                </a:cubicBezTo>
                <a:cubicBezTo>
                  <a:pt x="3852556" y="5416098"/>
                  <a:pt x="3851222" y="5413873"/>
                  <a:pt x="3851349" y="5411902"/>
                </a:cubicBezTo>
                <a:cubicBezTo>
                  <a:pt x="3851413" y="5409931"/>
                  <a:pt x="3852874" y="5408660"/>
                  <a:pt x="3854971" y="5408723"/>
                </a:cubicBezTo>
                <a:close/>
                <a:moveTo>
                  <a:pt x="3734872" y="5407833"/>
                </a:moveTo>
                <a:cubicBezTo>
                  <a:pt x="3733219" y="5407769"/>
                  <a:pt x="3732203" y="5408914"/>
                  <a:pt x="3732521" y="5410503"/>
                </a:cubicBezTo>
                <a:cubicBezTo>
                  <a:pt x="3733219" y="5417623"/>
                  <a:pt x="3745738" y="5448520"/>
                  <a:pt x="3753045" y="5461108"/>
                </a:cubicBezTo>
                <a:cubicBezTo>
                  <a:pt x="3757621" y="5468991"/>
                  <a:pt x="3761306" y="5477065"/>
                  <a:pt x="3761242" y="5478972"/>
                </a:cubicBezTo>
                <a:cubicBezTo>
                  <a:pt x="3761115" y="5481070"/>
                  <a:pt x="3762132" y="5482532"/>
                  <a:pt x="3763721" y="5482596"/>
                </a:cubicBezTo>
                <a:cubicBezTo>
                  <a:pt x="3765119" y="5482659"/>
                  <a:pt x="3769059" y="5487872"/>
                  <a:pt x="3772236" y="5493976"/>
                </a:cubicBezTo>
                <a:cubicBezTo>
                  <a:pt x="3775413" y="5500078"/>
                  <a:pt x="3778971" y="5504465"/>
                  <a:pt x="3779924" y="5503575"/>
                </a:cubicBezTo>
                <a:cubicBezTo>
                  <a:pt x="3782339" y="5501286"/>
                  <a:pt x="3771092" y="5475857"/>
                  <a:pt x="3767597" y="5475730"/>
                </a:cubicBezTo>
                <a:cubicBezTo>
                  <a:pt x="3766008" y="5475666"/>
                  <a:pt x="3764864" y="5472106"/>
                  <a:pt x="3765055" y="5467529"/>
                </a:cubicBezTo>
                <a:cubicBezTo>
                  <a:pt x="3765246" y="5463015"/>
                  <a:pt x="3763530" y="5457484"/>
                  <a:pt x="3761115" y="5454941"/>
                </a:cubicBezTo>
                <a:cubicBezTo>
                  <a:pt x="3758701" y="5452398"/>
                  <a:pt x="3756795" y="5448520"/>
                  <a:pt x="3756667" y="5446168"/>
                </a:cubicBezTo>
                <a:cubicBezTo>
                  <a:pt x="3756540" y="5443752"/>
                  <a:pt x="3756350" y="5439302"/>
                  <a:pt x="3756159" y="5435805"/>
                </a:cubicBezTo>
                <a:cubicBezTo>
                  <a:pt x="3755968" y="5432309"/>
                  <a:pt x="3753427" y="5429575"/>
                  <a:pt x="3750249" y="5429448"/>
                </a:cubicBezTo>
                <a:cubicBezTo>
                  <a:pt x="3747072" y="5429321"/>
                  <a:pt x="3743132" y="5424616"/>
                  <a:pt x="3741162" y="5418577"/>
                </a:cubicBezTo>
                <a:cubicBezTo>
                  <a:pt x="3739193" y="5412537"/>
                  <a:pt x="3736460" y="5407896"/>
                  <a:pt x="3734872" y="5407833"/>
                </a:cubicBezTo>
                <a:close/>
                <a:moveTo>
                  <a:pt x="4018661" y="5407579"/>
                </a:moveTo>
                <a:cubicBezTo>
                  <a:pt x="4023554" y="5407706"/>
                  <a:pt x="4027049" y="5409550"/>
                  <a:pt x="4026223" y="5411520"/>
                </a:cubicBezTo>
                <a:cubicBezTo>
                  <a:pt x="4025333" y="5413618"/>
                  <a:pt x="4023617" y="5415017"/>
                  <a:pt x="4022219" y="5414890"/>
                </a:cubicBezTo>
                <a:cubicBezTo>
                  <a:pt x="4020948" y="5414763"/>
                  <a:pt x="4017327" y="5414572"/>
                  <a:pt x="4014531" y="5414445"/>
                </a:cubicBezTo>
                <a:cubicBezTo>
                  <a:pt x="4011735" y="5414381"/>
                  <a:pt x="4009320" y="5412665"/>
                  <a:pt x="4009447" y="5410757"/>
                </a:cubicBezTo>
                <a:cubicBezTo>
                  <a:pt x="4009510" y="5408850"/>
                  <a:pt x="4013768" y="5407388"/>
                  <a:pt x="4018661" y="5407579"/>
                </a:cubicBezTo>
                <a:close/>
                <a:moveTo>
                  <a:pt x="4671396" y="5405346"/>
                </a:moveTo>
                <a:cubicBezTo>
                  <a:pt x="4671038" y="5404654"/>
                  <a:pt x="4668879" y="5404876"/>
                  <a:pt x="4664653" y="5405480"/>
                </a:cubicBezTo>
                <a:cubicBezTo>
                  <a:pt x="4659695" y="5406180"/>
                  <a:pt x="4655565" y="5408977"/>
                  <a:pt x="4655438" y="5411647"/>
                </a:cubicBezTo>
                <a:cubicBezTo>
                  <a:pt x="4655185" y="5418577"/>
                  <a:pt x="4660013" y="5418132"/>
                  <a:pt x="4667321" y="5410694"/>
                </a:cubicBezTo>
                <a:cubicBezTo>
                  <a:pt x="4670309" y="5407643"/>
                  <a:pt x="4671753" y="5406037"/>
                  <a:pt x="4671396" y="5405346"/>
                </a:cubicBezTo>
                <a:close/>
                <a:moveTo>
                  <a:pt x="4250344" y="5399442"/>
                </a:moveTo>
                <a:cubicBezTo>
                  <a:pt x="4253140" y="5399505"/>
                  <a:pt x="4255936" y="5402620"/>
                  <a:pt x="4256762" y="5406499"/>
                </a:cubicBezTo>
                <a:cubicBezTo>
                  <a:pt x="4258224" y="5413110"/>
                  <a:pt x="4257905" y="5413110"/>
                  <a:pt x="4251488" y="5406816"/>
                </a:cubicBezTo>
                <a:cubicBezTo>
                  <a:pt x="4243671" y="5399251"/>
                  <a:pt x="4243671" y="5399251"/>
                  <a:pt x="4250344" y="5399442"/>
                </a:cubicBezTo>
                <a:close/>
                <a:moveTo>
                  <a:pt x="4375208" y="5399441"/>
                </a:moveTo>
                <a:cubicBezTo>
                  <a:pt x="4371331" y="5399250"/>
                  <a:pt x="4367900" y="5400776"/>
                  <a:pt x="4367900" y="5402683"/>
                </a:cubicBezTo>
                <a:cubicBezTo>
                  <a:pt x="4367836" y="5404591"/>
                  <a:pt x="4370060" y="5406243"/>
                  <a:pt x="4372856" y="5406371"/>
                </a:cubicBezTo>
                <a:cubicBezTo>
                  <a:pt x="4375652" y="5406498"/>
                  <a:pt x="4378957" y="5405035"/>
                  <a:pt x="4380164" y="5403128"/>
                </a:cubicBezTo>
                <a:cubicBezTo>
                  <a:pt x="4381371" y="5401285"/>
                  <a:pt x="4379084" y="5399568"/>
                  <a:pt x="4375208" y="5399441"/>
                </a:cubicBezTo>
                <a:close/>
                <a:moveTo>
                  <a:pt x="4225190" y="5399116"/>
                </a:moveTo>
                <a:cubicBezTo>
                  <a:pt x="4226976" y="5398519"/>
                  <a:pt x="4231027" y="5399505"/>
                  <a:pt x="4237254" y="5402111"/>
                </a:cubicBezTo>
                <a:cubicBezTo>
                  <a:pt x="4245261" y="5405417"/>
                  <a:pt x="4248247" y="5409040"/>
                  <a:pt x="4248056" y="5414953"/>
                </a:cubicBezTo>
                <a:cubicBezTo>
                  <a:pt x="4247865" y="5421056"/>
                  <a:pt x="4250535" y="5424298"/>
                  <a:pt x="4258160" y="5427286"/>
                </a:cubicBezTo>
                <a:cubicBezTo>
                  <a:pt x="4270234" y="5432054"/>
                  <a:pt x="4271885" y="5439493"/>
                  <a:pt x="4260257" y="5436822"/>
                </a:cubicBezTo>
                <a:cubicBezTo>
                  <a:pt x="4255745" y="5435805"/>
                  <a:pt x="4250471" y="5436504"/>
                  <a:pt x="4248247" y="5438475"/>
                </a:cubicBezTo>
                <a:cubicBezTo>
                  <a:pt x="4233379" y="5451381"/>
                  <a:pt x="4227023" y="5453924"/>
                  <a:pt x="4230645" y="5445469"/>
                </a:cubicBezTo>
                <a:cubicBezTo>
                  <a:pt x="4231789" y="5442735"/>
                  <a:pt x="4230645" y="5439747"/>
                  <a:pt x="4227850" y="5438539"/>
                </a:cubicBezTo>
                <a:cubicBezTo>
                  <a:pt x="4221622" y="5435805"/>
                  <a:pt x="4206118" y="5440637"/>
                  <a:pt x="4204083" y="5445914"/>
                </a:cubicBezTo>
                <a:cubicBezTo>
                  <a:pt x="4203003" y="5448774"/>
                  <a:pt x="4201161" y="5448266"/>
                  <a:pt x="4198175" y="5444324"/>
                </a:cubicBezTo>
                <a:cubicBezTo>
                  <a:pt x="4195187" y="5440319"/>
                  <a:pt x="4194997" y="5438539"/>
                  <a:pt x="4197666" y="5438666"/>
                </a:cubicBezTo>
                <a:cubicBezTo>
                  <a:pt x="4199762" y="5438730"/>
                  <a:pt x="4201605" y="5437204"/>
                  <a:pt x="4201670" y="5435297"/>
                </a:cubicBezTo>
                <a:cubicBezTo>
                  <a:pt x="4201732" y="5433326"/>
                  <a:pt x="4196013" y="5431419"/>
                  <a:pt x="4188642" y="5430974"/>
                </a:cubicBezTo>
                <a:cubicBezTo>
                  <a:pt x="4181271" y="5430528"/>
                  <a:pt x="4178602" y="5429575"/>
                  <a:pt x="4182605" y="5428749"/>
                </a:cubicBezTo>
                <a:cubicBezTo>
                  <a:pt x="4186482" y="5427986"/>
                  <a:pt x="4192074" y="5426587"/>
                  <a:pt x="4194997" y="5425506"/>
                </a:cubicBezTo>
                <a:cubicBezTo>
                  <a:pt x="4197856" y="5424489"/>
                  <a:pt x="4204211" y="5423281"/>
                  <a:pt x="4208786" y="5422900"/>
                </a:cubicBezTo>
                <a:cubicBezTo>
                  <a:pt x="4221114" y="5421883"/>
                  <a:pt x="4231471" y="5411838"/>
                  <a:pt x="4226705" y="5405608"/>
                </a:cubicBezTo>
                <a:cubicBezTo>
                  <a:pt x="4223879" y="5401889"/>
                  <a:pt x="4223402" y="5399712"/>
                  <a:pt x="4225190" y="5399116"/>
                </a:cubicBezTo>
                <a:close/>
                <a:moveTo>
                  <a:pt x="3764420" y="5396834"/>
                </a:moveTo>
                <a:cubicBezTo>
                  <a:pt x="3762704" y="5395690"/>
                  <a:pt x="3760416" y="5397915"/>
                  <a:pt x="3759336" y="5401730"/>
                </a:cubicBezTo>
                <a:cubicBezTo>
                  <a:pt x="3758065" y="5406243"/>
                  <a:pt x="3759082" y="5408723"/>
                  <a:pt x="3762259" y="5408850"/>
                </a:cubicBezTo>
                <a:cubicBezTo>
                  <a:pt x="3767851" y="5409041"/>
                  <a:pt x="3769440" y="5400204"/>
                  <a:pt x="3764420" y="5396834"/>
                </a:cubicBezTo>
                <a:close/>
                <a:moveTo>
                  <a:pt x="3890492" y="5395945"/>
                </a:moveTo>
                <a:cubicBezTo>
                  <a:pt x="3886489" y="5395754"/>
                  <a:pt x="3886107" y="5399632"/>
                  <a:pt x="3889539" y="5405736"/>
                </a:cubicBezTo>
                <a:cubicBezTo>
                  <a:pt x="3891572" y="5409359"/>
                  <a:pt x="3893161" y="5409677"/>
                  <a:pt x="3895004" y="5407007"/>
                </a:cubicBezTo>
                <a:cubicBezTo>
                  <a:pt x="3898054" y="5402620"/>
                  <a:pt x="3895385" y="5396136"/>
                  <a:pt x="3890492" y="5395945"/>
                </a:cubicBezTo>
                <a:close/>
                <a:moveTo>
                  <a:pt x="4742875" y="5393592"/>
                </a:moveTo>
                <a:cubicBezTo>
                  <a:pt x="4730547" y="5395309"/>
                  <a:pt x="4725527" y="5402048"/>
                  <a:pt x="4732898" y="5407070"/>
                </a:cubicBezTo>
                <a:cubicBezTo>
                  <a:pt x="4737346" y="5410122"/>
                  <a:pt x="4750500" y="5406434"/>
                  <a:pt x="4750627" y="5402175"/>
                </a:cubicBezTo>
                <a:cubicBezTo>
                  <a:pt x="4750691" y="5400522"/>
                  <a:pt x="4753550" y="5399123"/>
                  <a:pt x="4756727" y="5399250"/>
                </a:cubicBezTo>
                <a:cubicBezTo>
                  <a:pt x="4760921" y="5399378"/>
                  <a:pt x="4761620" y="5398297"/>
                  <a:pt x="4759142" y="5395627"/>
                </a:cubicBezTo>
                <a:cubicBezTo>
                  <a:pt x="4756981" y="5393274"/>
                  <a:pt x="4750627" y="5392511"/>
                  <a:pt x="4742875" y="5393592"/>
                </a:cubicBezTo>
                <a:close/>
                <a:moveTo>
                  <a:pt x="3927411" y="5390287"/>
                </a:moveTo>
                <a:cubicBezTo>
                  <a:pt x="3928364" y="5390287"/>
                  <a:pt x="3929762" y="5391749"/>
                  <a:pt x="3930969" y="5393910"/>
                </a:cubicBezTo>
                <a:cubicBezTo>
                  <a:pt x="3932113" y="5395945"/>
                  <a:pt x="3931350" y="5397407"/>
                  <a:pt x="3929253" y="5397344"/>
                </a:cubicBezTo>
                <a:cubicBezTo>
                  <a:pt x="3927157" y="5397280"/>
                  <a:pt x="3925631" y="5395691"/>
                  <a:pt x="3925695" y="5393720"/>
                </a:cubicBezTo>
                <a:cubicBezTo>
                  <a:pt x="3925759" y="5391622"/>
                  <a:pt x="3926457" y="5390223"/>
                  <a:pt x="3927411" y="5390287"/>
                </a:cubicBezTo>
                <a:close/>
                <a:moveTo>
                  <a:pt x="4021076" y="5389485"/>
                </a:moveTo>
                <a:cubicBezTo>
                  <a:pt x="4024714" y="5390685"/>
                  <a:pt x="4027526" y="5393085"/>
                  <a:pt x="4027430" y="5396009"/>
                </a:cubicBezTo>
                <a:cubicBezTo>
                  <a:pt x="4027303" y="5398806"/>
                  <a:pt x="4025778" y="5400840"/>
                  <a:pt x="4023745" y="5400777"/>
                </a:cubicBezTo>
                <a:cubicBezTo>
                  <a:pt x="4021648" y="5400713"/>
                  <a:pt x="4020313" y="5399251"/>
                  <a:pt x="4020377" y="5397153"/>
                </a:cubicBezTo>
                <a:cubicBezTo>
                  <a:pt x="4020441" y="5395246"/>
                  <a:pt x="4016819" y="5393466"/>
                  <a:pt x="4012624" y="5393339"/>
                </a:cubicBezTo>
                <a:cubicBezTo>
                  <a:pt x="4007033" y="5393148"/>
                  <a:pt x="4006207" y="5392195"/>
                  <a:pt x="4009765" y="5390160"/>
                </a:cubicBezTo>
                <a:cubicBezTo>
                  <a:pt x="4012974" y="5388285"/>
                  <a:pt x="4017438" y="5388285"/>
                  <a:pt x="4021076" y="5389485"/>
                </a:cubicBezTo>
                <a:close/>
                <a:moveTo>
                  <a:pt x="4279192" y="5388952"/>
                </a:moveTo>
                <a:cubicBezTo>
                  <a:pt x="4281671" y="5389016"/>
                  <a:pt x="4294189" y="5401603"/>
                  <a:pt x="4294126" y="5403892"/>
                </a:cubicBezTo>
                <a:cubicBezTo>
                  <a:pt x="4293935" y="5408088"/>
                  <a:pt x="4276524" y="5409105"/>
                  <a:pt x="4275316" y="5404973"/>
                </a:cubicBezTo>
                <a:cubicBezTo>
                  <a:pt x="4274045" y="5400649"/>
                  <a:pt x="4276905" y="5388825"/>
                  <a:pt x="4279192" y="5388952"/>
                </a:cubicBezTo>
                <a:close/>
                <a:moveTo>
                  <a:pt x="3725404" y="5388379"/>
                </a:moveTo>
                <a:cubicBezTo>
                  <a:pt x="3723434" y="5389460"/>
                  <a:pt x="3722163" y="5391176"/>
                  <a:pt x="3722099" y="5392639"/>
                </a:cubicBezTo>
                <a:cubicBezTo>
                  <a:pt x="3722036" y="5397216"/>
                  <a:pt x="3728072" y="5405735"/>
                  <a:pt x="3730106" y="5403891"/>
                </a:cubicBezTo>
                <a:cubicBezTo>
                  <a:pt x="3733410" y="5400840"/>
                  <a:pt x="3728962" y="5386345"/>
                  <a:pt x="3725404" y="5388379"/>
                </a:cubicBezTo>
                <a:close/>
                <a:moveTo>
                  <a:pt x="4247356" y="5380751"/>
                </a:moveTo>
                <a:cubicBezTo>
                  <a:pt x="4248310" y="5380751"/>
                  <a:pt x="4249707" y="5382213"/>
                  <a:pt x="4250915" y="5384374"/>
                </a:cubicBezTo>
                <a:cubicBezTo>
                  <a:pt x="4252059" y="5386409"/>
                  <a:pt x="4251296" y="5387871"/>
                  <a:pt x="4249200" y="5387808"/>
                </a:cubicBezTo>
                <a:cubicBezTo>
                  <a:pt x="4247102" y="5387744"/>
                  <a:pt x="4245577" y="5386218"/>
                  <a:pt x="4245641" y="5384184"/>
                </a:cubicBezTo>
                <a:cubicBezTo>
                  <a:pt x="4245705" y="5382086"/>
                  <a:pt x="4246403" y="5380687"/>
                  <a:pt x="4247356" y="5380751"/>
                </a:cubicBezTo>
                <a:close/>
                <a:moveTo>
                  <a:pt x="4050878" y="5380687"/>
                </a:moveTo>
                <a:cubicBezTo>
                  <a:pt x="4057487" y="5381196"/>
                  <a:pt x="4066319" y="5390795"/>
                  <a:pt x="4066065" y="5397344"/>
                </a:cubicBezTo>
                <a:cubicBezTo>
                  <a:pt x="4065938" y="5400713"/>
                  <a:pt x="4070069" y="5408342"/>
                  <a:pt x="4074961" y="5413809"/>
                </a:cubicBezTo>
                <a:cubicBezTo>
                  <a:pt x="4079854" y="5419277"/>
                  <a:pt x="4082079" y="5423917"/>
                  <a:pt x="4079854" y="5423854"/>
                </a:cubicBezTo>
                <a:cubicBezTo>
                  <a:pt x="4072737" y="5423600"/>
                  <a:pt x="4053992" y="5409613"/>
                  <a:pt x="4050179" y="5401730"/>
                </a:cubicBezTo>
                <a:cubicBezTo>
                  <a:pt x="4045667" y="5392385"/>
                  <a:pt x="4046049" y="5380369"/>
                  <a:pt x="4050878" y="5380687"/>
                </a:cubicBezTo>
                <a:close/>
                <a:moveTo>
                  <a:pt x="4578041" y="5378144"/>
                </a:moveTo>
                <a:cubicBezTo>
                  <a:pt x="4576834" y="5380114"/>
                  <a:pt x="4577532" y="5382848"/>
                  <a:pt x="4579566" y="5384247"/>
                </a:cubicBezTo>
                <a:cubicBezTo>
                  <a:pt x="4584713" y="5387680"/>
                  <a:pt x="4588272" y="5383103"/>
                  <a:pt x="4584014" y="5378525"/>
                </a:cubicBezTo>
                <a:cubicBezTo>
                  <a:pt x="4581664" y="5375982"/>
                  <a:pt x="4579439" y="5375855"/>
                  <a:pt x="4578041" y="5378144"/>
                </a:cubicBezTo>
                <a:close/>
                <a:moveTo>
                  <a:pt x="4593547" y="5377444"/>
                </a:moveTo>
                <a:cubicBezTo>
                  <a:pt x="4591386" y="5378652"/>
                  <a:pt x="4589924" y="5380051"/>
                  <a:pt x="4589924" y="5381005"/>
                </a:cubicBezTo>
                <a:cubicBezTo>
                  <a:pt x="4589860" y="5381958"/>
                  <a:pt x="4591259" y="5382658"/>
                  <a:pt x="4593355" y="5382721"/>
                </a:cubicBezTo>
                <a:cubicBezTo>
                  <a:pt x="4595325" y="5382784"/>
                  <a:pt x="4596914" y="5381259"/>
                  <a:pt x="4596977" y="5379161"/>
                </a:cubicBezTo>
                <a:cubicBezTo>
                  <a:pt x="4597042" y="5377063"/>
                  <a:pt x="4595579" y="5376300"/>
                  <a:pt x="4593547" y="5377444"/>
                </a:cubicBezTo>
                <a:close/>
                <a:moveTo>
                  <a:pt x="4330599" y="5373884"/>
                </a:moveTo>
                <a:cubicBezTo>
                  <a:pt x="4319098" y="5372422"/>
                  <a:pt x="4317447" y="5374456"/>
                  <a:pt x="4322974" y="5383420"/>
                </a:cubicBezTo>
                <a:cubicBezTo>
                  <a:pt x="4325136" y="5387044"/>
                  <a:pt x="4326278" y="5387362"/>
                  <a:pt x="4326405" y="5384437"/>
                </a:cubicBezTo>
                <a:cubicBezTo>
                  <a:pt x="4326469" y="5381450"/>
                  <a:pt x="4329519" y="5380877"/>
                  <a:pt x="4335746" y="5382658"/>
                </a:cubicBezTo>
                <a:cubicBezTo>
                  <a:pt x="4342673" y="5384628"/>
                  <a:pt x="4344580" y="5384056"/>
                  <a:pt x="4343373" y="5380305"/>
                </a:cubicBezTo>
                <a:cubicBezTo>
                  <a:pt x="4342482" y="5377508"/>
                  <a:pt x="4336891" y="5374711"/>
                  <a:pt x="4330599" y="5373884"/>
                </a:cubicBezTo>
                <a:close/>
                <a:moveTo>
                  <a:pt x="4353222" y="5370515"/>
                </a:moveTo>
                <a:cubicBezTo>
                  <a:pt x="4350425" y="5370388"/>
                  <a:pt x="4348010" y="5371469"/>
                  <a:pt x="4348074" y="5372867"/>
                </a:cubicBezTo>
                <a:cubicBezTo>
                  <a:pt x="4348519" y="5379860"/>
                  <a:pt x="4352015" y="5384565"/>
                  <a:pt x="4356907" y="5384755"/>
                </a:cubicBezTo>
                <a:cubicBezTo>
                  <a:pt x="4360211" y="5384819"/>
                  <a:pt x="4361482" y="5382784"/>
                  <a:pt x="4360274" y="5379224"/>
                </a:cubicBezTo>
                <a:cubicBezTo>
                  <a:pt x="4359194" y="5375982"/>
                  <a:pt x="4358432" y="5372867"/>
                  <a:pt x="4358432" y="5372104"/>
                </a:cubicBezTo>
                <a:cubicBezTo>
                  <a:pt x="4358432" y="5371341"/>
                  <a:pt x="4356017" y="5370642"/>
                  <a:pt x="4353222" y="5370515"/>
                </a:cubicBezTo>
                <a:close/>
                <a:moveTo>
                  <a:pt x="4245896" y="5370197"/>
                </a:moveTo>
                <a:cubicBezTo>
                  <a:pt x="4247929" y="5370261"/>
                  <a:pt x="4250026" y="5371723"/>
                  <a:pt x="4251233" y="5373885"/>
                </a:cubicBezTo>
                <a:cubicBezTo>
                  <a:pt x="4252377" y="5375919"/>
                  <a:pt x="4250979" y="5377381"/>
                  <a:pt x="4247802" y="5377254"/>
                </a:cubicBezTo>
                <a:cubicBezTo>
                  <a:pt x="4244625" y="5377127"/>
                  <a:pt x="4242401" y="5375601"/>
                  <a:pt x="4242464" y="5373567"/>
                </a:cubicBezTo>
                <a:cubicBezTo>
                  <a:pt x="4242528" y="5371469"/>
                  <a:pt x="4243926" y="5370134"/>
                  <a:pt x="4245896" y="5370197"/>
                </a:cubicBezTo>
                <a:close/>
                <a:moveTo>
                  <a:pt x="4798223" y="5367654"/>
                </a:moveTo>
                <a:cubicBezTo>
                  <a:pt x="4796761" y="5366637"/>
                  <a:pt x="4793329" y="5367018"/>
                  <a:pt x="4790787" y="5368480"/>
                </a:cubicBezTo>
                <a:cubicBezTo>
                  <a:pt x="4787293" y="5370451"/>
                  <a:pt x="4787546" y="5371659"/>
                  <a:pt x="4791677" y="5373439"/>
                </a:cubicBezTo>
                <a:cubicBezTo>
                  <a:pt x="4797205" y="5375791"/>
                  <a:pt x="4802861" y="5370769"/>
                  <a:pt x="4798223" y="5367654"/>
                </a:cubicBezTo>
                <a:close/>
                <a:moveTo>
                  <a:pt x="4968649" y="5356211"/>
                </a:moveTo>
                <a:cubicBezTo>
                  <a:pt x="4971890" y="5355130"/>
                  <a:pt x="4973097" y="5355766"/>
                  <a:pt x="4971762" y="5357800"/>
                </a:cubicBezTo>
                <a:cubicBezTo>
                  <a:pt x="4970427" y="5359834"/>
                  <a:pt x="4968267" y="5361170"/>
                  <a:pt x="4966361" y="5361106"/>
                </a:cubicBezTo>
                <a:cubicBezTo>
                  <a:pt x="4961404" y="5360915"/>
                  <a:pt x="4962611" y="5358372"/>
                  <a:pt x="4968649" y="5356211"/>
                </a:cubicBezTo>
                <a:close/>
                <a:moveTo>
                  <a:pt x="4197475" y="5355067"/>
                </a:moveTo>
                <a:cubicBezTo>
                  <a:pt x="4201732" y="5353796"/>
                  <a:pt x="4201923" y="5354495"/>
                  <a:pt x="4198429" y="5358437"/>
                </a:cubicBezTo>
                <a:cubicBezTo>
                  <a:pt x="4194870" y="5362378"/>
                  <a:pt x="4194997" y="5364794"/>
                  <a:pt x="4198873" y="5370897"/>
                </a:cubicBezTo>
                <a:cubicBezTo>
                  <a:pt x="4203257" y="5377699"/>
                  <a:pt x="4203003" y="5378208"/>
                  <a:pt x="4196585" y="5376237"/>
                </a:cubicBezTo>
                <a:cubicBezTo>
                  <a:pt x="4191438" y="5374712"/>
                  <a:pt x="4189849" y="5371660"/>
                  <a:pt x="4190803" y="5365366"/>
                </a:cubicBezTo>
                <a:cubicBezTo>
                  <a:pt x="4191565" y="5360471"/>
                  <a:pt x="4194488" y="5355957"/>
                  <a:pt x="4197475" y="5355067"/>
                </a:cubicBezTo>
                <a:close/>
                <a:moveTo>
                  <a:pt x="4873466" y="5354789"/>
                </a:moveTo>
                <a:cubicBezTo>
                  <a:pt x="4873284" y="5353764"/>
                  <a:pt x="4871616" y="5353795"/>
                  <a:pt x="4868565" y="5355511"/>
                </a:cubicBezTo>
                <a:cubicBezTo>
                  <a:pt x="4866405" y="5356719"/>
                  <a:pt x="4864562" y="5359389"/>
                  <a:pt x="4864499" y="5361233"/>
                </a:cubicBezTo>
                <a:cubicBezTo>
                  <a:pt x="4864435" y="5363268"/>
                  <a:pt x="4866532" y="5362886"/>
                  <a:pt x="4869455" y="5360407"/>
                </a:cubicBezTo>
                <a:cubicBezTo>
                  <a:pt x="4872346" y="5357896"/>
                  <a:pt x="4873650" y="5355814"/>
                  <a:pt x="4873466" y="5354789"/>
                </a:cubicBezTo>
                <a:close/>
                <a:moveTo>
                  <a:pt x="4222917" y="5354312"/>
                </a:moveTo>
                <a:cubicBezTo>
                  <a:pt x="4227039" y="5354336"/>
                  <a:pt x="4231757" y="5354717"/>
                  <a:pt x="4236110" y="5355448"/>
                </a:cubicBezTo>
                <a:cubicBezTo>
                  <a:pt x="4251488" y="5358055"/>
                  <a:pt x="4251678" y="5358246"/>
                  <a:pt x="4243735" y="5363459"/>
                </a:cubicBezTo>
                <a:cubicBezTo>
                  <a:pt x="4239414" y="5366320"/>
                  <a:pt x="4236681" y="5369880"/>
                  <a:pt x="4237825" y="5371151"/>
                </a:cubicBezTo>
                <a:cubicBezTo>
                  <a:pt x="4239096" y="5372550"/>
                  <a:pt x="4237762" y="5373440"/>
                  <a:pt x="4234586" y="5373313"/>
                </a:cubicBezTo>
                <a:cubicBezTo>
                  <a:pt x="4231598" y="5373186"/>
                  <a:pt x="4228484" y="5369880"/>
                  <a:pt x="4227658" y="5366002"/>
                </a:cubicBezTo>
                <a:cubicBezTo>
                  <a:pt x="4226578" y="5361043"/>
                  <a:pt x="4223147" y="5358754"/>
                  <a:pt x="4216157" y="5358373"/>
                </a:cubicBezTo>
                <a:cubicBezTo>
                  <a:pt x="4207769" y="5357928"/>
                  <a:pt x="4207324" y="5357419"/>
                  <a:pt x="4213298" y="5355322"/>
                </a:cubicBezTo>
                <a:cubicBezTo>
                  <a:pt x="4215267" y="5354623"/>
                  <a:pt x="4218794" y="5354289"/>
                  <a:pt x="4222917" y="5354312"/>
                </a:cubicBezTo>
                <a:close/>
                <a:moveTo>
                  <a:pt x="4265530" y="5350044"/>
                </a:moveTo>
                <a:cubicBezTo>
                  <a:pt x="4267882" y="5350171"/>
                  <a:pt x="4273474" y="5352587"/>
                  <a:pt x="4278303" y="5355511"/>
                </a:cubicBezTo>
                <a:cubicBezTo>
                  <a:pt x="4286500" y="5360533"/>
                  <a:pt x="4286565" y="5360724"/>
                  <a:pt x="4279319" y="5360661"/>
                </a:cubicBezTo>
                <a:cubicBezTo>
                  <a:pt x="4275125" y="5360597"/>
                  <a:pt x="4269343" y="5359516"/>
                  <a:pt x="4266229" y="5358245"/>
                </a:cubicBezTo>
                <a:cubicBezTo>
                  <a:pt x="4259684" y="5355448"/>
                  <a:pt x="4259112" y="5349599"/>
                  <a:pt x="4265530" y="5350044"/>
                </a:cubicBezTo>
                <a:close/>
                <a:moveTo>
                  <a:pt x="3748534" y="5341589"/>
                </a:moveTo>
                <a:cubicBezTo>
                  <a:pt x="3750631" y="5341653"/>
                  <a:pt x="3752030" y="5342352"/>
                  <a:pt x="3751966" y="5343306"/>
                </a:cubicBezTo>
                <a:cubicBezTo>
                  <a:pt x="3751966" y="5344259"/>
                  <a:pt x="3750504" y="5345658"/>
                  <a:pt x="3748344" y="5346866"/>
                </a:cubicBezTo>
                <a:cubicBezTo>
                  <a:pt x="3746247" y="5348010"/>
                  <a:pt x="3744785" y="5347247"/>
                  <a:pt x="3744913" y="5345149"/>
                </a:cubicBezTo>
                <a:cubicBezTo>
                  <a:pt x="3744976" y="5343051"/>
                  <a:pt x="3746501" y="5341525"/>
                  <a:pt x="3748534" y="5341589"/>
                </a:cubicBezTo>
                <a:close/>
                <a:moveTo>
                  <a:pt x="4319162" y="5341144"/>
                </a:moveTo>
                <a:cubicBezTo>
                  <a:pt x="4321958" y="5341271"/>
                  <a:pt x="4324373" y="5343814"/>
                  <a:pt x="4324246" y="5346611"/>
                </a:cubicBezTo>
                <a:cubicBezTo>
                  <a:pt x="4324119" y="5349408"/>
                  <a:pt x="4321577" y="5351824"/>
                  <a:pt x="4318781" y="5351697"/>
                </a:cubicBezTo>
                <a:cubicBezTo>
                  <a:pt x="4315985" y="5351634"/>
                  <a:pt x="4313634" y="5349091"/>
                  <a:pt x="4313697" y="5346230"/>
                </a:cubicBezTo>
                <a:cubicBezTo>
                  <a:pt x="4313825" y="5343432"/>
                  <a:pt x="4316367" y="5341017"/>
                  <a:pt x="4319162" y="5341144"/>
                </a:cubicBezTo>
                <a:close/>
                <a:moveTo>
                  <a:pt x="4508841" y="5339809"/>
                </a:moveTo>
                <a:cubicBezTo>
                  <a:pt x="4506110" y="5338664"/>
                  <a:pt x="4503567" y="5339236"/>
                  <a:pt x="4503503" y="5341017"/>
                </a:cubicBezTo>
                <a:cubicBezTo>
                  <a:pt x="4503440" y="5342797"/>
                  <a:pt x="4505855" y="5344386"/>
                  <a:pt x="4508650" y="5344513"/>
                </a:cubicBezTo>
                <a:cubicBezTo>
                  <a:pt x="4511511" y="5344640"/>
                  <a:pt x="4513988" y="5344068"/>
                  <a:pt x="4513988" y="5343305"/>
                </a:cubicBezTo>
                <a:cubicBezTo>
                  <a:pt x="4513988" y="5342606"/>
                  <a:pt x="4511638" y="5340953"/>
                  <a:pt x="4508841" y="5339809"/>
                </a:cubicBezTo>
                <a:close/>
                <a:moveTo>
                  <a:pt x="4605429" y="5339237"/>
                </a:moveTo>
                <a:cubicBezTo>
                  <a:pt x="4607463" y="5338092"/>
                  <a:pt x="4608925" y="5338855"/>
                  <a:pt x="4608860" y="5340953"/>
                </a:cubicBezTo>
                <a:cubicBezTo>
                  <a:pt x="4608797" y="5343051"/>
                  <a:pt x="4607272" y="5344577"/>
                  <a:pt x="4605238" y="5344513"/>
                </a:cubicBezTo>
                <a:cubicBezTo>
                  <a:pt x="4603142" y="5344450"/>
                  <a:pt x="4601743" y="5343750"/>
                  <a:pt x="4601807" y="5342797"/>
                </a:cubicBezTo>
                <a:cubicBezTo>
                  <a:pt x="4601807" y="5341843"/>
                  <a:pt x="4603268" y="5340444"/>
                  <a:pt x="4605429" y="5339237"/>
                </a:cubicBezTo>
                <a:close/>
                <a:moveTo>
                  <a:pt x="3639555" y="5335931"/>
                </a:moveTo>
                <a:cubicBezTo>
                  <a:pt x="3640000" y="5334024"/>
                  <a:pt x="3641652" y="5335995"/>
                  <a:pt x="3643177" y="5340254"/>
                </a:cubicBezTo>
                <a:cubicBezTo>
                  <a:pt x="3646291" y="5348773"/>
                  <a:pt x="3643559" y="5359899"/>
                  <a:pt x="3639110" y="5356911"/>
                </a:cubicBezTo>
                <a:cubicBezTo>
                  <a:pt x="3636823" y="5355385"/>
                  <a:pt x="3637013" y="5347056"/>
                  <a:pt x="3639555" y="5335931"/>
                </a:cubicBezTo>
                <a:close/>
                <a:moveTo>
                  <a:pt x="3963123" y="5330019"/>
                </a:moveTo>
                <a:cubicBezTo>
                  <a:pt x="3963187" y="5328175"/>
                  <a:pt x="3964775" y="5329066"/>
                  <a:pt x="3966554" y="5331926"/>
                </a:cubicBezTo>
                <a:cubicBezTo>
                  <a:pt x="3968334" y="5334787"/>
                  <a:pt x="3969795" y="5338983"/>
                  <a:pt x="3969731" y="5340827"/>
                </a:cubicBezTo>
                <a:cubicBezTo>
                  <a:pt x="3969668" y="5342670"/>
                  <a:pt x="3968080" y="5341780"/>
                  <a:pt x="3966300" y="5338919"/>
                </a:cubicBezTo>
                <a:cubicBezTo>
                  <a:pt x="3964584" y="5336059"/>
                  <a:pt x="3963059" y="5331926"/>
                  <a:pt x="3963123" y="5330019"/>
                </a:cubicBezTo>
                <a:close/>
                <a:moveTo>
                  <a:pt x="3868315" y="5330019"/>
                </a:moveTo>
                <a:cubicBezTo>
                  <a:pt x="3863295" y="5326650"/>
                  <a:pt x="3864248" y="5337330"/>
                  <a:pt x="3870984" y="5361806"/>
                </a:cubicBezTo>
                <a:cubicBezTo>
                  <a:pt x="3874225" y="5373504"/>
                  <a:pt x="3876767" y="5385773"/>
                  <a:pt x="3876703" y="5389079"/>
                </a:cubicBezTo>
                <a:cubicBezTo>
                  <a:pt x="3876449" y="5398107"/>
                  <a:pt x="3883502" y="5396708"/>
                  <a:pt x="3884328" y="5387617"/>
                </a:cubicBezTo>
                <a:cubicBezTo>
                  <a:pt x="3885535" y="5373885"/>
                  <a:pt x="3884519" y="5368990"/>
                  <a:pt x="3877783" y="5354686"/>
                </a:cubicBezTo>
                <a:cubicBezTo>
                  <a:pt x="3874288" y="5347184"/>
                  <a:pt x="3871492" y="5339110"/>
                  <a:pt x="3871556" y="5336694"/>
                </a:cubicBezTo>
                <a:cubicBezTo>
                  <a:pt x="3871683" y="5334278"/>
                  <a:pt x="3870221" y="5331290"/>
                  <a:pt x="3868315" y="5330019"/>
                </a:cubicBezTo>
                <a:close/>
                <a:moveTo>
                  <a:pt x="3986079" y="5329780"/>
                </a:moveTo>
                <a:cubicBezTo>
                  <a:pt x="3987063" y="5328890"/>
                  <a:pt x="3989462" y="5329255"/>
                  <a:pt x="3993243" y="5330908"/>
                </a:cubicBezTo>
                <a:cubicBezTo>
                  <a:pt x="3997755" y="5332879"/>
                  <a:pt x="3998072" y="5334405"/>
                  <a:pt x="3994768" y="5337520"/>
                </a:cubicBezTo>
                <a:cubicBezTo>
                  <a:pt x="3991337" y="5340762"/>
                  <a:pt x="3989812" y="5340508"/>
                  <a:pt x="3987397" y="5336185"/>
                </a:cubicBezTo>
                <a:cubicBezTo>
                  <a:pt x="3985523" y="5332816"/>
                  <a:pt x="3985094" y="5330670"/>
                  <a:pt x="3986079" y="5329780"/>
                </a:cubicBezTo>
                <a:close/>
                <a:moveTo>
                  <a:pt x="4758634" y="5327730"/>
                </a:moveTo>
                <a:cubicBezTo>
                  <a:pt x="4755774" y="5328683"/>
                  <a:pt x="4753170" y="5331798"/>
                  <a:pt x="4753105" y="5334405"/>
                </a:cubicBezTo>
                <a:cubicBezTo>
                  <a:pt x="4753043" y="5337012"/>
                  <a:pt x="4755393" y="5339364"/>
                  <a:pt x="4758189" y="5339491"/>
                </a:cubicBezTo>
                <a:cubicBezTo>
                  <a:pt x="4761176" y="5339554"/>
                  <a:pt x="4763590" y="5336693"/>
                  <a:pt x="4763717" y="5332815"/>
                </a:cubicBezTo>
                <a:cubicBezTo>
                  <a:pt x="4763908" y="5328302"/>
                  <a:pt x="4762193" y="5326585"/>
                  <a:pt x="4758634" y="5327730"/>
                </a:cubicBezTo>
                <a:close/>
                <a:moveTo>
                  <a:pt x="3917880" y="5326713"/>
                </a:moveTo>
                <a:cubicBezTo>
                  <a:pt x="3927030" y="5327095"/>
                  <a:pt x="3928046" y="5327984"/>
                  <a:pt x="3924361" y="5332244"/>
                </a:cubicBezTo>
                <a:cubicBezTo>
                  <a:pt x="3921819" y="5335232"/>
                  <a:pt x="3920803" y="5339682"/>
                  <a:pt x="3921883" y="5342861"/>
                </a:cubicBezTo>
                <a:cubicBezTo>
                  <a:pt x="3923027" y="5346040"/>
                  <a:pt x="3921883" y="5348074"/>
                  <a:pt x="3919277" y="5347629"/>
                </a:cubicBezTo>
                <a:cubicBezTo>
                  <a:pt x="3909809" y="5346103"/>
                  <a:pt x="3906568" y="5347883"/>
                  <a:pt x="3904917" y="5355385"/>
                </a:cubicBezTo>
                <a:cubicBezTo>
                  <a:pt x="3903264" y="5363014"/>
                  <a:pt x="3903264" y="5363014"/>
                  <a:pt x="3899706" y="5354114"/>
                </a:cubicBezTo>
                <a:cubicBezTo>
                  <a:pt x="3897736" y="5349091"/>
                  <a:pt x="3896020" y="5347184"/>
                  <a:pt x="3895830" y="5349727"/>
                </a:cubicBezTo>
                <a:cubicBezTo>
                  <a:pt x="3895639" y="5352206"/>
                  <a:pt x="3893923" y="5353223"/>
                  <a:pt x="3892081" y="5352016"/>
                </a:cubicBezTo>
                <a:cubicBezTo>
                  <a:pt x="3883947" y="5346548"/>
                  <a:pt x="3890047" y="5341399"/>
                  <a:pt x="3902184" y="5343560"/>
                </a:cubicBezTo>
                <a:cubicBezTo>
                  <a:pt x="3904662" y="5343942"/>
                  <a:pt x="3906505" y="5340572"/>
                  <a:pt x="3906696" y="5335296"/>
                </a:cubicBezTo>
                <a:cubicBezTo>
                  <a:pt x="3906950" y="5327476"/>
                  <a:pt x="3908411" y="5326395"/>
                  <a:pt x="3917880" y="5326713"/>
                </a:cubicBezTo>
                <a:close/>
                <a:moveTo>
                  <a:pt x="4284848" y="5325886"/>
                </a:moveTo>
                <a:cubicBezTo>
                  <a:pt x="4287961" y="5326013"/>
                  <a:pt x="4289296" y="5327539"/>
                  <a:pt x="4288025" y="5329509"/>
                </a:cubicBezTo>
                <a:cubicBezTo>
                  <a:pt x="4286627" y="5331544"/>
                  <a:pt x="4284404" y="5332879"/>
                  <a:pt x="4282433" y="5332815"/>
                </a:cubicBezTo>
                <a:cubicBezTo>
                  <a:pt x="4280399" y="5332752"/>
                  <a:pt x="4279130" y="5331290"/>
                  <a:pt x="4279257" y="5329192"/>
                </a:cubicBezTo>
                <a:cubicBezTo>
                  <a:pt x="4279383" y="5327157"/>
                  <a:pt x="4281670" y="5325759"/>
                  <a:pt x="4284848" y="5325886"/>
                </a:cubicBezTo>
                <a:close/>
                <a:moveTo>
                  <a:pt x="4209992" y="5319783"/>
                </a:moveTo>
                <a:cubicBezTo>
                  <a:pt x="4211581" y="5319783"/>
                  <a:pt x="4214440" y="5323661"/>
                  <a:pt x="4216538" y="5328684"/>
                </a:cubicBezTo>
                <a:cubicBezTo>
                  <a:pt x="4218635" y="5333642"/>
                  <a:pt x="4222638" y="5337647"/>
                  <a:pt x="4225689" y="5337775"/>
                </a:cubicBezTo>
                <a:cubicBezTo>
                  <a:pt x="4229564" y="5337965"/>
                  <a:pt x="4230010" y="5339046"/>
                  <a:pt x="4227149" y="5341716"/>
                </a:cubicBezTo>
                <a:cubicBezTo>
                  <a:pt x="4221114" y="5347311"/>
                  <a:pt x="4203830" y="5341907"/>
                  <a:pt x="4206625" y="5335359"/>
                </a:cubicBezTo>
                <a:cubicBezTo>
                  <a:pt x="4209675" y="5328238"/>
                  <a:pt x="4199635" y="5328810"/>
                  <a:pt x="4194869" y="5335994"/>
                </a:cubicBezTo>
                <a:cubicBezTo>
                  <a:pt x="4191374" y="5341207"/>
                  <a:pt x="4191056" y="5341144"/>
                  <a:pt x="4192073" y="5334850"/>
                </a:cubicBezTo>
                <a:cubicBezTo>
                  <a:pt x="4193153" y="5328365"/>
                  <a:pt x="4203321" y="5319783"/>
                  <a:pt x="4209992" y="5319783"/>
                </a:cubicBezTo>
                <a:close/>
                <a:moveTo>
                  <a:pt x="3701766" y="5318893"/>
                </a:moveTo>
                <a:cubicBezTo>
                  <a:pt x="3702719" y="5318893"/>
                  <a:pt x="3704117" y="5320356"/>
                  <a:pt x="3705324" y="5322517"/>
                </a:cubicBezTo>
                <a:cubicBezTo>
                  <a:pt x="3706468" y="5324551"/>
                  <a:pt x="3705705" y="5326013"/>
                  <a:pt x="3703609" y="5325950"/>
                </a:cubicBezTo>
                <a:cubicBezTo>
                  <a:pt x="3701512" y="5325823"/>
                  <a:pt x="3699987" y="5324297"/>
                  <a:pt x="3700050" y="5322326"/>
                </a:cubicBezTo>
                <a:cubicBezTo>
                  <a:pt x="3700114" y="5320228"/>
                  <a:pt x="3700813" y="5318829"/>
                  <a:pt x="3701766" y="5318893"/>
                </a:cubicBezTo>
                <a:close/>
                <a:moveTo>
                  <a:pt x="4704494" y="5318258"/>
                </a:moveTo>
                <a:cubicBezTo>
                  <a:pt x="4706528" y="5317113"/>
                  <a:pt x="4707989" y="5317876"/>
                  <a:pt x="4707926" y="5319974"/>
                </a:cubicBezTo>
                <a:cubicBezTo>
                  <a:pt x="4707862" y="5322072"/>
                  <a:pt x="4706338" y="5323598"/>
                  <a:pt x="4704305" y="5323534"/>
                </a:cubicBezTo>
                <a:cubicBezTo>
                  <a:pt x="4702207" y="5323407"/>
                  <a:pt x="4700872" y="5322771"/>
                  <a:pt x="4700872" y="5321818"/>
                </a:cubicBezTo>
                <a:cubicBezTo>
                  <a:pt x="4700872" y="5320864"/>
                  <a:pt x="4702334" y="5319465"/>
                  <a:pt x="4704494" y="5318258"/>
                </a:cubicBezTo>
                <a:close/>
                <a:moveTo>
                  <a:pt x="4051195" y="5317431"/>
                </a:moveTo>
                <a:cubicBezTo>
                  <a:pt x="4058884" y="5317749"/>
                  <a:pt x="4065175" y="5319402"/>
                  <a:pt x="4065111" y="5321118"/>
                </a:cubicBezTo>
                <a:cubicBezTo>
                  <a:pt x="4065048" y="5322771"/>
                  <a:pt x="4068162" y="5323598"/>
                  <a:pt x="4071720" y="5322771"/>
                </a:cubicBezTo>
                <a:cubicBezTo>
                  <a:pt x="4075279" y="5321945"/>
                  <a:pt x="4079473" y="5323089"/>
                  <a:pt x="4080616" y="5325187"/>
                </a:cubicBezTo>
                <a:cubicBezTo>
                  <a:pt x="4081760" y="5327285"/>
                  <a:pt x="4080299" y="5329065"/>
                  <a:pt x="4077503" y="5328938"/>
                </a:cubicBezTo>
                <a:cubicBezTo>
                  <a:pt x="4072800" y="5328811"/>
                  <a:pt x="4072038" y="5334024"/>
                  <a:pt x="4074389" y="5349218"/>
                </a:cubicBezTo>
                <a:cubicBezTo>
                  <a:pt x="4074516" y="5349917"/>
                  <a:pt x="4076931" y="5348837"/>
                  <a:pt x="4079473" y="5346929"/>
                </a:cubicBezTo>
                <a:cubicBezTo>
                  <a:pt x="4082014" y="5345022"/>
                  <a:pt x="4085509" y="5344450"/>
                  <a:pt x="4086717" y="5345785"/>
                </a:cubicBezTo>
                <a:cubicBezTo>
                  <a:pt x="4090593" y="5349981"/>
                  <a:pt x="4088877" y="5353922"/>
                  <a:pt x="4083285" y="5353732"/>
                </a:cubicBezTo>
                <a:cubicBezTo>
                  <a:pt x="4080489" y="5353605"/>
                  <a:pt x="4077948" y="5355194"/>
                  <a:pt x="4077884" y="5357037"/>
                </a:cubicBezTo>
                <a:cubicBezTo>
                  <a:pt x="4077820" y="5359008"/>
                  <a:pt x="4083031" y="5360725"/>
                  <a:pt x="4089703" y="5360979"/>
                </a:cubicBezTo>
                <a:cubicBezTo>
                  <a:pt x="4103747" y="5361488"/>
                  <a:pt x="4110101" y="5368227"/>
                  <a:pt x="4098853" y="5370706"/>
                </a:cubicBezTo>
                <a:cubicBezTo>
                  <a:pt x="4088877" y="5372931"/>
                  <a:pt x="4089385" y="5375347"/>
                  <a:pt x="4103174" y="5391685"/>
                </a:cubicBezTo>
                <a:cubicBezTo>
                  <a:pt x="4109656" y="5399314"/>
                  <a:pt x="4114803" y="5406752"/>
                  <a:pt x="4114740" y="5408278"/>
                </a:cubicBezTo>
                <a:cubicBezTo>
                  <a:pt x="4114613" y="5411775"/>
                  <a:pt x="4139014" y="5436378"/>
                  <a:pt x="4142890" y="5436632"/>
                </a:cubicBezTo>
                <a:cubicBezTo>
                  <a:pt x="4144415" y="5436696"/>
                  <a:pt x="4148228" y="5434470"/>
                  <a:pt x="4151151" y="5431737"/>
                </a:cubicBezTo>
                <a:cubicBezTo>
                  <a:pt x="4154073" y="5429003"/>
                  <a:pt x="4160809" y="5426778"/>
                  <a:pt x="4165702" y="5426969"/>
                </a:cubicBezTo>
                <a:cubicBezTo>
                  <a:pt x="4170595" y="5427160"/>
                  <a:pt x="4173836" y="5428304"/>
                  <a:pt x="4172629" y="5429512"/>
                </a:cubicBezTo>
                <a:cubicBezTo>
                  <a:pt x="4171421" y="5430720"/>
                  <a:pt x="4171929" y="5434789"/>
                  <a:pt x="4173709" y="5438349"/>
                </a:cubicBezTo>
                <a:cubicBezTo>
                  <a:pt x="4176187" y="5443371"/>
                  <a:pt x="4175742" y="5445469"/>
                  <a:pt x="4171675" y="5446867"/>
                </a:cubicBezTo>
                <a:cubicBezTo>
                  <a:pt x="4165385" y="5449093"/>
                  <a:pt x="4169261" y="5454814"/>
                  <a:pt x="4182351" y="5462443"/>
                </a:cubicBezTo>
                <a:cubicBezTo>
                  <a:pt x="4186481" y="5464859"/>
                  <a:pt x="4189849" y="5468610"/>
                  <a:pt x="4189785" y="5470708"/>
                </a:cubicBezTo>
                <a:cubicBezTo>
                  <a:pt x="4189722" y="5472933"/>
                  <a:pt x="4192200" y="5476620"/>
                  <a:pt x="4195632" y="5479354"/>
                </a:cubicBezTo>
                <a:cubicBezTo>
                  <a:pt x="4201224" y="5483868"/>
                  <a:pt x="4201096" y="5484185"/>
                  <a:pt x="4193725" y="5484058"/>
                </a:cubicBezTo>
                <a:cubicBezTo>
                  <a:pt x="4189531" y="5483995"/>
                  <a:pt x="4185782" y="5485584"/>
                  <a:pt x="4185719" y="5487428"/>
                </a:cubicBezTo>
                <a:cubicBezTo>
                  <a:pt x="4185655" y="5489271"/>
                  <a:pt x="4188070" y="5490988"/>
                  <a:pt x="4190866" y="5491115"/>
                </a:cubicBezTo>
                <a:cubicBezTo>
                  <a:pt x="4193662" y="5491179"/>
                  <a:pt x="4196077" y="5492959"/>
                  <a:pt x="4196013" y="5494802"/>
                </a:cubicBezTo>
                <a:cubicBezTo>
                  <a:pt x="4195759" y="5502686"/>
                  <a:pt x="4184003" y="5497091"/>
                  <a:pt x="4163224" y="5479099"/>
                </a:cubicBezTo>
                <a:cubicBezTo>
                  <a:pt x="4144478" y="5462888"/>
                  <a:pt x="4135836" y="5450491"/>
                  <a:pt x="4143525" y="5450745"/>
                </a:cubicBezTo>
                <a:cubicBezTo>
                  <a:pt x="4146639" y="5450873"/>
                  <a:pt x="4155090" y="5461044"/>
                  <a:pt x="4154963" y="5464541"/>
                </a:cubicBezTo>
                <a:cubicBezTo>
                  <a:pt x="4154773" y="5468419"/>
                  <a:pt x="4181906" y="5475348"/>
                  <a:pt x="4185210" y="5472297"/>
                </a:cubicBezTo>
                <a:cubicBezTo>
                  <a:pt x="4186418" y="5471216"/>
                  <a:pt x="4183431" y="5468546"/>
                  <a:pt x="4178602" y="5466448"/>
                </a:cubicBezTo>
                <a:cubicBezTo>
                  <a:pt x="4173709" y="5464287"/>
                  <a:pt x="4168816" y="5460917"/>
                  <a:pt x="4167608" y="5458819"/>
                </a:cubicBezTo>
                <a:cubicBezTo>
                  <a:pt x="4166337" y="5456658"/>
                  <a:pt x="4164114" y="5455768"/>
                  <a:pt x="4162398" y="5456721"/>
                </a:cubicBezTo>
                <a:cubicBezTo>
                  <a:pt x="4160682" y="5457611"/>
                  <a:pt x="4158649" y="5455323"/>
                  <a:pt x="4157823" y="5451445"/>
                </a:cubicBezTo>
                <a:cubicBezTo>
                  <a:pt x="4156743" y="5446550"/>
                  <a:pt x="4154201" y="5445024"/>
                  <a:pt x="4148863" y="5446232"/>
                </a:cubicBezTo>
                <a:cubicBezTo>
                  <a:pt x="4143907" y="5447376"/>
                  <a:pt x="4141492" y="5446359"/>
                  <a:pt x="4141619" y="5443180"/>
                </a:cubicBezTo>
                <a:cubicBezTo>
                  <a:pt x="4141746" y="5439366"/>
                  <a:pt x="4141047" y="5439429"/>
                  <a:pt x="4138251" y="5443561"/>
                </a:cubicBezTo>
                <a:cubicBezTo>
                  <a:pt x="4135201" y="5447948"/>
                  <a:pt x="4133739" y="5447630"/>
                  <a:pt x="4128465" y="5441464"/>
                </a:cubicBezTo>
                <a:cubicBezTo>
                  <a:pt x="4125097" y="5437522"/>
                  <a:pt x="4116773" y="5430147"/>
                  <a:pt x="4110292" y="5425316"/>
                </a:cubicBezTo>
                <a:cubicBezTo>
                  <a:pt x="4103619" y="5420357"/>
                  <a:pt x="4092626" y="5406752"/>
                  <a:pt x="4085446" y="5394546"/>
                </a:cubicBezTo>
                <a:cubicBezTo>
                  <a:pt x="4078265" y="5382340"/>
                  <a:pt x="4070577" y="5371342"/>
                  <a:pt x="4068098" y="5369689"/>
                </a:cubicBezTo>
                <a:cubicBezTo>
                  <a:pt x="4065684" y="5368036"/>
                  <a:pt x="4063714" y="5364603"/>
                  <a:pt x="4063777" y="5362123"/>
                </a:cubicBezTo>
                <a:cubicBezTo>
                  <a:pt x="4063841" y="5359644"/>
                  <a:pt x="4060727" y="5354431"/>
                  <a:pt x="4056978" y="5350807"/>
                </a:cubicBezTo>
                <a:cubicBezTo>
                  <a:pt x="4053229" y="5347184"/>
                  <a:pt x="4050750" y="5341462"/>
                  <a:pt x="4051640" y="5338474"/>
                </a:cubicBezTo>
                <a:cubicBezTo>
                  <a:pt x="4053356" y="5332689"/>
                  <a:pt x="4046874" y="5324297"/>
                  <a:pt x="4040583" y="5324043"/>
                </a:cubicBezTo>
                <a:cubicBezTo>
                  <a:pt x="4038486" y="5323979"/>
                  <a:pt x="4037152" y="5322517"/>
                  <a:pt x="4037025" y="5320419"/>
                </a:cubicBezTo>
                <a:cubicBezTo>
                  <a:pt x="4037089" y="5318512"/>
                  <a:pt x="4043507" y="5317177"/>
                  <a:pt x="4051195" y="5317431"/>
                </a:cubicBezTo>
                <a:close/>
                <a:moveTo>
                  <a:pt x="4880639" y="5312345"/>
                </a:moveTo>
                <a:cubicBezTo>
                  <a:pt x="4878542" y="5312218"/>
                  <a:pt x="4876254" y="5313553"/>
                  <a:pt x="4874920" y="5315650"/>
                </a:cubicBezTo>
                <a:cubicBezTo>
                  <a:pt x="4873585" y="5317685"/>
                  <a:pt x="4874094" y="5319147"/>
                  <a:pt x="4876191" y="5319211"/>
                </a:cubicBezTo>
                <a:cubicBezTo>
                  <a:pt x="4878288" y="5319274"/>
                  <a:pt x="4880575" y="5317939"/>
                  <a:pt x="4881910" y="5315905"/>
                </a:cubicBezTo>
                <a:cubicBezTo>
                  <a:pt x="4883245" y="5313871"/>
                  <a:pt x="4882736" y="5312408"/>
                  <a:pt x="4880639" y="5312345"/>
                </a:cubicBezTo>
                <a:close/>
                <a:moveTo>
                  <a:pt x="4418196" y="5312274"/>
                </a:moveTo>
                <a:cubicBezTo>
                  <a:pt x="4414606" y="5312059"/>
                  <a:pt x="4409363" y="5313617"/>
                  <a:pt x="4402913" y="5316986"/>
                </a:cubicBezTo>
                <a:cubicBezTo>
                  <a:pt x="4392174" y="5322644"/>
                  <a:pt x="4389696" y="5322771"/>
                  <a:pt x="4382134" y="5318321"/>
                </a:cubicBezTo>
                <a:cubicBezTo>
                  <a:pt x="4375208" y="5314316"/>
                  <a:pt x="4373175" y="5314188"/>
                  <a:pt x="4371776" y="5317621"/>
                </a:cubicBezTo>
                <a:cubicBezTo>
                  <a:pt x="4370823" y="5320037"/>
                  <a:pt x="4368853" y="5321118"/>
                  <a:pt x="4367328" y="5320101"/>
                </a:cubicBezTo>
                <a:cubicBezTo>
                  <a:pt x="4365803" y="5319020"/>
                  <a:pt x="4363007" y="5320101"/>
                  <a:pt x="4360847" y="5322453"/>
                </a:cubicBezTo>
                <a:cubicBezTo>
                  <a:pt x="4358051" y="5325695"/>
                  <a:pt x="4361418" y="5326776"/>
                  <a:pt x="4375462" y="5326967"/>
                </a:cubicBezTo>
                <a:cubicBezTo>
                  <a:pt x="4402150" y="5327348"/>
                  <a:pt x="4423375" y="5323470"/>
                  <a:pt x="4423565" y="5318194"/>
                </a:cubicBezTo>
                <a:cubicBezTo>
                  <a:pt x="4423725" y="5314475"/>
                  <a:pt x="4421785" y="5312488"/>
                  <a:pt x="4418196" y="5312274"/>
                </a:cubicBezTo>
                <a:close/>
                <a:moveTo>
                  <a:pt x="3964124" y="5311630"/>
                </a:moveTo>
                <a:cubicBezTo>
                  <a:pt x="3964140" y="5310804"/>
                  <a:pt x="3965189" y="5311169"/>
                  <a:pt x="3967254" y="5312536"/>
                </a:cubicBezTo>
                <a:cubicBezTo>
                  <a:pt x="3969287" y="5313871"/>
                  <a:pt x="3970622" y="5316541"/>
                  <a:pt x="3970558" y="5319021"/>
                </a:cubicBezTo>
                <a:cubicBezTo>
                  <a:pt x="3970495" y="5321563"/>
                  <a:pt x="3969097" y="5321119"/>
                  <a:pt x="3967190" y="5317876"/>
                </a:cubicBezTo>
                <a:cubicBezTo>
                  <a:pt x="3965125" y="5314475"/>
                  <a:pt x="3964108" y="5312457"/>
                  <a:pt x="3964124" y="5311630"/>
                </a:cubicBezTo>
                <a:close/>
                <a:moveTo>
                  <a:pt x="3975753" y="5311486"/>
                </a:moveTo>
                <a:cubicBezTo>
                  <a:pt x="3976659" y="5311153"/>
                  <a:pt x="3977898" y="5312249"/>
                  <a:pt x="3979327" y="5314824"/>
                </a:cubicBezTo>
                <a:cubicBezTo>
                  <a:pt x="3980408" y="5316795"/>
                  <a:pt x="3979708" y="5318829"/>
                  <a:pt x="3977548" y="5320037"/>
                </a:cubicBezTo>
                <a:cubicBezTo>
                  <a:pt x="3975642" y="5321054"/>
                  <a:pt x="3974053" y="5319529"/>
                  <a:pt x="3974180" y="5316731"/>
                </a:cubicBezTo>
                <a:cubicBezTo>
                  <a:pt x="3974276" y="5313584"/>
                  <a:pt x="3974848" y="5311820"/>
                  <a:pt x="3975753" y="5311486"/>
                </a:cubicBezTo>
                <a:close/>
                <a:moveTo>
                  <a:pt x="4245704" y="5310374"/>
                </a:moveTo>
                <a:cubicBezTo>
                  <a:pt x="4248882" y="5310501"/>
                  <a:pt x="4249008" y="5311200"/>
                  <a:pt x="4246149" y="5312917"/>
                </a:cubicBezTo>
                <a:cubicBezTo>
                  <a:pt x="4241193" y="5315969"/>
                  <a:pt x="4241955" y="5326077"/>
                  <a:pt x="4247737" y="5333642"/>
                </a:cubicBezTo>
                <a:cubicBezTo>
                  <a:pt x="4251423" y="5338474"/>
                  <a:pt x="4252884" y="5338092"/>
                  <a:pt x="4260701" y="5330273"/>
                </a:cubicBezTo>
                <a:cubicBezTo>
                  <a:pt x="4269470" y="5321436"/>
                  <a:pt x="4276078" y="5319210"/>
                  <a:pt x="4275889" y="5325186"/>
                </a:cubicBezTo>
                <a:cubicBezTo>
                  <a:pt x="4275762" y="5327221"/>
                  <a:pt x="4273028" y="5330082"/>
                  <a:pt x="4269470" y="5331989"/>
                </a:cubicBezTo>
                <a:cubicBezTo>
                  <a:pt x="4263687" y="5335041"/>
                  <a:pt x="4263879" y="5335613"/>
                  <a:pt x="4271821" y="5339109"/>
                </a:cubicBezTo>
                <a:cubicBezTo>
                  <a:pt x="4279383" y="5342479"/>
                  <a:pt x="4279573" y="5342987"/>
                  <a:pt x="4273410" y="5343369"/>
                </a:cubicBezTo>
                <a:cubicBezTo>
                  <a:pt x="4248818" y="5344895"/>
                  <a:pt x="4243544" y="5344322"/>
                  <a:pt x="4240049" y="5339745"/>
                </a:cubicBezTo>
                <a:cubicBezTo>
                  <a:pt x="4237825" y="5336884"/>
                  <a:pt x="4233504" y="5334596"/>
                  <a:pt x="4230010" y="5334468"/>
                </a:cubicBezTo>
                <a:cubicBezTo>
                  <a:pt x="4226515" y="5334341"/>
                  <a:pt x="4223020" y="5333324"/>
                  <a:pt x="4221875" y="5332053"/>
                </a:cubicBezTo>
                <a:cubicBezTo>
                  <a:pt x="4218826" y="5328747"/>
                  <a:pt x="4222511" y="5323597"/>
                  <a:pt x="4227848" y="5323724"/>
                </a:cubicBezTo>
                <a:cubicBezTo>
                  <a:pt x="4230136" y="5323852"/>
                  <a:pt x="4234139" y="5320800"/>
                  <a:pt x="4236681" y="5317049"/>
                </a:cubicBezTo>
                <a:cubicBezTo>
                  <a:pt x="4239223" y="5313298"/>
                  <a:pt x="4243290" y="5310310"/>
                  <a:pt x="4245704" y="5310374"/>
                </a:cubicBezTo>
                <a:close/>
                <a:moveTo>
                  <a:pt x="3904218" y="5308594"/>
                </a:moveTo>
                <a:cubicBezTo>
                  <a:pt x="3908094" y="5308721"/>
                  <a:pt x="3911208" y="5311073"/>
                  <a:pt x="3911081" y="5313743"/>
                </a:cubicBezTo>
                <a:cubicBezTo>
                  <a:pt x="3910827" y="5321118"/>
                  <a:pt x="3903455" y="5324424"/>
                  <a:pt x="3900088" y="5318639"/>
                </a:cubicBezTo>
                <a:cubicBezTo>
                  <a:pt x="3895512" y="5310756"/>
                  <a:pt x="3896529" y="5308340"/>
                  <a:pt x="3904218" y="5308594"/>
                </a:cubicBezTo>
                <a:close/>
                <a:moveTo>
                  <a:pt x="4628114" y="5303953"/>
                </a:moveTo>
                <a:cubicBezTo>
                  <a:pt x="4635614" y="5301093"/>
                  <a:pt x="4638600" y="5301410"/>
                  <a:pt x="4641649" y="5305352"/>
                </a:cubicBezTo>
                <a:cubicBezTo>
                  <a:pt x="4646860" y="5312027"/>
                  <a:pt x="4642348" y="5318893"/>
                  <a:pt x="4635105" y="5315460"/>
                </a:cubicBezTo>
                <a:cubicBezTo>
                  <a:pt x="4631800" y="5313935"/>
                  <a:pt x="4625318" y="5312727"/>
                  <a:pt x="4620425" y="5312854"/>
                </a:cubicBezTo>
                <a:cubicBezTo>
                  <a:pt x="4610703" y="5313044"/>
                  <a:pt x="4613881" y="5309421"/>
                  <a:pt x="4628114" y="5303953"/>
                </a:cubicBezTo>
                <a:close/>
                <a:moveTo>
                  <a:pt x="3700749" y="5302999"/>
                </a:moveTo>
                <a:cubicBezTo>
                  <a:pt x="3702782" y="5301855"/>
                  <a:pt x="3704244" y="5303254"/>
                  <a:pt x="3704117" y="5306433"/>
                </a:cubicBezTo>
                <a:cubicBezTo>
                  <a:pt x="3703990" y="5309611"/>
                  <a:pt x="3702464" y="5311836"/>
                  <a:pt x="3700431" y="5311773"/>
                </a:cubicBezTo>
                <a:cubicBezTo>
                  <a:pt x="3698334" y="5311709"/>
                  <a:pt x="3697000" y="5310310"/>
                  <a:pt x="3697063" y="5308340"/>
                </a:cubicBezTo>
                <a:cubicBezTo>
                  <a:pt x="3697127" y="5306305"/>
                  <a:pt x="3698588" y="5304207"/>
                  <a:pt x="3700749" y="5302999"/>
                </a:cubicBezTo>
                <a:close/>
                <a:moveTo>
                  <a:pt x="4162143" y="5299312"/>
                </a:moveTo>
                <a:cubicBezTo>
                  <a:pt x="4160491" y="5296007"/>
                  <a:pt x="4161063" y="5296007"/>
                  <a:pt x="4164431" y="5299376"/>
                </a:cubicBezTo>
                <a:cubicBezTo>
                  <a:pt x="4169642" y="5304589"/>
                  <a:pt x="4165765" y="5311074"/>
                  <a:pt x="4157695" y="5310565"/>
                </a:cubicBezTo>
                <a:cubicBezTo>
                  <a:pt x="4152230" y="5310184"/>
                  <a:pt x="4152294" y="5309866"/>
                  <a:pt x="4158013" y="5306878"/>
                </a:cubicBezTo>
                <a:cubicBezTo>
                  <a:pt x="4161571" y="5305034"/>
                  <a:pt x="4163351" y="5301792"/>
                  <a:pt x="4162143" y="5299312"/>
                </a:cubicBezTo>
                <a:close/>
                <a:moveTo>
                  <a:pt x="4193979" y="5297977"/>
                </a:moveTo>
                <a:cubicBezTo>
                  <a:pt x="4194742" y="5298041"/>
                  <a:pt x="4195949" y="5301919"/>
                  <a:pt x="4196648" y="5306877"/>
                </a:cubicBezTo>
                <a:cubicBezTo>
                  <a:pt x="4197347" y="5311836"/>
                  <a:pt x="4196585" y="5315650"/>
                  <a:pt x="4194932" y="5315587"/>
                </a:cubicBezTo>
                <a:cubicBezTo>
                  <a:pt x="4193217" y="5315523"/>
                  <a:pt x="4192073" y="5311645"/>
                  <a:pt x="4192264" y="5306687"/>
                </a:cubicBezTo>
                <a:cubicBezTo>
                  <a:pt x="4192454" y="5301791"/>
                  <a:pt x="4193217" y="5297977"/>
                  <a:pt x="4193979" y="5297977"/>
                </a:cubicBezTo>
                <a:close/>
                <a:moveTo>
                  <a:pt x="4326089" y="5295752"/>
                </a:moveTo>
                <a:cubicBezTo>
                  <a:pt x="4328185" y="5295816"/>
                  <a:pt x="4329520" y="5297278"/>
                  <a:pt x="4329457" y="5299376"/>
                </a:cubicBezTo>
                <a:cubicBezTo>
                  <a:pt x="4329392" y="5301474"/>
                  <a:pt x="4327931" y="5302809"/>
                  <a:pt x="4325835" y="5302746"/>
                </a:cubicBezTo>
                <a:cubicBezTo>
                  <a:pt x="4323737" y="5302682"/>
                  <a:pt x="4322339" y="5301220"/>
                  <a:pt x="4322466" y="5299122"/>
                </a:cubicBezTo>
                <a:cubicBezTo>
                  <a:pt x="4322530" y="5297024"/>
                  <a:pt x="4323991" y="5295689"/>
                  <a:pt x="4326089" y="5295752"/>
                </a:cubicBezTo>
                <a:close/>
                <a:moveTo>
                  <a:pt x="4211963" y="5295180"/>
                </a:moveTo>
                <a:cubicBezTo>
                  <a:pt x="4214760" y="5295243"/>
                  <a:pt x="4217173" y="5297659"/>
                  <a:pt x="4217048" y="5300266"/>
                </a:cubicBezTo>
                <a:cubicBezTo>
                  <a:pt x="4216983" y="5302872"/>
                  <a:pt x="4219270" y="5307195"/>
                  <a:pt x="4222003" y="5309548"/>
                </a:cubicBezTo>
                <a:cubicBezTo>
                  <a:pt x="4224735" y="5311900"/>
                  <a:pt x="4227023" y="5315778"/>
                  <a:pt x="4226959" y="5317812"/>
                </a:cubicBezTo>
                <a:cubicBezTo>
                  <a:pt x="4226897" y="5320037"/>
                  <a:pt x="4222449" y="5317177"/>
                  <a:pt x="4216666" y="5311201"/>
                </a:cubicBezTo>
                <a:cubicBezTo>
                  <a:pt x="4205481" y="5299630"/>
                  <a:pt x="4204083" y="5294862"/>
                  <a:pt x="4211963" y="5295180"/>
                </a:cubicBezTo>
                <a:close/>
                <a:moveTo>
                  <a:pt x="4903578" y="5294862"/>
                </a:moveTo>
                <a:cubicBezTo>
                  <a:pt x="4901799" y="5294798"/>
                  <a:pt x="4899638" y="5296515"/>
                  <a:pt x="4898876" y="5298549"/>
                </a:cubicBezTo>
                <a:cubicBezTo>
                  <a:pt x="4898113" y="5300520"/>
                  <a:pt x="4900274" y="5302427"/>
                  <a:pt x="4903451" y="5302554"/>
                </a:cubicBezTo>
                <a:cubicBezTo>
                  <a:pt x="4906628" y="5302681"/>
                  <a:pt x="4908852" y="5300965"/>
                  <a:pt x="4908154" y="5298867"/>
                </a:cubicBezTo>
                <a:cubicBezTo>
                  <a:pt x="4907454" y="5296769"/>
                  <a:pt x="4905421" y="5294926"/>
                  <a:pt x="4903578" y="5294862"/>
                </a:cubicBezTo>
                <a:close/>
                <a:moveTo>
                  <a:pt x="4855435" y="5294322"/>
                </a:moveTo>
                <a:cubicBezTo>
                  <a:pt x="4847898" y="5297675"/>
                  <a:pt x="4838604" y="5305034"/>
                  <a:pt x="4825356" y="5317367"/>
                </a:cubicBezTo>
                <a:cubicBezTo>
                  <a:pt x="4811503" y="5330209"/>
                  <a:pt x="4795871" y="5342352"/>
                  <a:pt x="4790469" y="5344386"/>
                </a:cubicBezTo>
                <a:cubicBezTo>
                  <a:pt x="4785133" y="5346357"/>
                  <a:pt x="4780620" y="5350298"/>
                  <a:pt x="4780558" y="5352905"/>
                </a:cubicBezTo>
                <a:cubicBezTo>
                  <a:pt x="4780366" y="5358563"/>
                  <a:pt x="4789327" y="5360152"/>
                  <a:pt x="4792694" y="5355130"/>
                </a:cubicBezTo>
                <a:cubicBezTo>
                  <a:pt x="4793902" y="5353286"/>
                  <a:pt x="4797396" y="5352714"/>
                  <a:pt x="4800191" y="5353858"/>
                </a:cubicBezTo>
                <a:cubicBezTo>
                  <a:pt x="4806800" y="5356592"/>
                  <a:pt x="4816840" y="5349027"/>
                  <a:pt x="4814681" y="5342924"/>
                </a:cubicBezTo>
                <a:cubicBezTo>
                  <a:pt x="4813790" y="5340444"/>
                  <a:pt x="4814616" y="5337393"/>
                  <a:pt x="4816460" y="5336312"/>
                </a:cubicBezTo>
                <a:cubicBezTo>
                  <a:pt x="4818429" y="5335168"/>
                  <a:pt x="4819763" y="5336058"/>
                  <a:pt x="4819701" y="5338537"/>
                </a:cubicBezTo>
                <a:cubicBezTo>
                  <a:pt x="4819636" y="5341017"/>
                  <a:pt x="4820526" y="5341843"/>
                  <a:pt x="4821924" y="5340572"/>
                </a:cubicBezTo>
                <a:cubicBezTo>
                  <a:pt x="4823195" y="5339364"/>
                  <a:pt x="4825990" y="5339872"/>
                  <a:pt x="4828024" y="5341716"/>
                </a:cubicBezTo>
                <a:cubicBezTo>
                  <a:pt x="4834696" y="5347692"/>
                  <a:pt x="4854395" y="5333133"/>
                  <a:pt x="4859352" y="5318575"/>
                </a:cubicBezTo>
                <a:cubicBezTo>
                  <a:pt x="4862402" y="5309548"/>
                  <a:pt x="4866532" y="5304843"/>
                  <a:pt x="4873141" y="5302745"/>
                </a:cubicBezTo>
                <a:lnTo>
                  <a:pt x="4882545" y="5299757"/>
                </a:lnTo>
                <a:lnTo>
                  <a:pt x="4874983" y="5295307"/>
                </a:lnTo>
                <a:cubicBezTo>
                  <a:pt x="4868756" y="5291620"/>
                  <a:pt x="4862973" y="5290968"/>
                  <a:pt x="4855435" y="5294322"/>
                </a:cubicBezTo>
                <a:close/>
                <a:moveTo>
                  <a:pt x="3703291" y="5290793"/>
                </a:moveTo>
                <a:cubicBezTo>
                  <a:pt x="3706087" y="5290921"/>
                  <a:pt x="3707548" y="5292573"/>
                  <a:pt x="3706341" y="5294417"/>
                </a:cubicBezTo>
                <a:cubicBezTo>
                  <a:pt x="3705007" y="5296452"/>
                  <a:pt x="3702846" y="5297023"/>
                  <a:pt x="3701003" y="5295816"/>
                </a:cubicBezTo>
                <a:cubicBezTo>
                  <a:pt x="3696047" y="5292573"/>
                  <a:pt x="3697000" y="5290539"/>
                  <a:pt x="3703291" y="5290793"/>
                </a:cubicBezTo>
                <a:close/>
                <a:moveTo>
                  <a:pt x="4812901" y="5288823"/>
                </a:moveTo>
                <a:cubicBezTo>
                  <a:pt x="4816015" y="5288950"/>
                  <a:pt x="4817349" y="5290476"/>
                  <a:pt x="4816078" y="5292447"/>
                </a:cubicBezTo>
                <a:cubicBezTo>
                  <a:pt x="4814682" y="5294481"/>
                  <a:pt x="4812457" y="5295816"/>
                  <a:pt x="4810486" y="5295752"/>
                </a:cubicBezTo>
                <a:cubicBezTo>
                  <a:pt x="4808517" y="5295689"/>
                  <a:pt x="4807246" y="5294227"/>
                  <a:pt x="4807309" y="5292129"/>
                </a:cubicBezTo>
                <a:cubicBezTo>
                  <a:pt x="4807436" y="5290095"/>
                  <a:pt x="4809788" y="5288696"/>
                  <a:pt x="4812901" y="5288823"/>
                </a:cubicBezTo>
                <a:close/>
                <a:moveTo>
                  <a:pt x="4424772" y="5285262"/>
                </a:moveTo>
                <a:cubicBezTo>
                  <a:pt x="4422675" y="5285199"/>
                  <a:pt x="4421215" y="5286534"/>
                  <a:pt x="4421150" y="5288631"/>
                </a:cubicBezTo>
                <a:cubicBezTo>
                  <a:pt x="4421087" y="5290730"/>
                  <a:pt x="4422421" y="5292192"/>
                  <a:pt x="4424518" y="5292255"/>
                </a:cubicBezTo>
                <a:cubicBezTo>
                  <a:pt x="4426616" y="5292319"/>
                  <a:pt x="4428076" y="5290984"/>
                  <a:pt x="4428140" y="5288886"/>
                </a:cubicBezTo>
                <a:cubicBezTo>
                  <a:pt x="4428203" y="5286788"/>
                  <a:pt x="4426869" y="5285326"/>
                  <a:pt x="4424772" y="5285262"/>
                </a:cubicBezTo>
                <a:close/>
                <a:moveTo>
                  <a:pt x="4635612" y="5282402"/>
                </a:moveTo>
                <a:cubicBezTo>
                  <a:pt x="4640506" y="5282593"/>
                  <a:pt x="4643174" y="5289077"/>
                  <a:pt x="4640124" y="5293464"/>
                </a:cubicBezTo>
                <a:cubicBezTo>
                  <a:pt x="4638281" y="5296134"/>
                  <a:pt x="4636694" y="5295752"/>
                  <a:pt x="4634659" y="5292192"/>
                </a:cubicBezTo>
                <a:cubicBezTo>
                  <a:pt x="4631164" y="5286089"/>
                  <a:pt x="4631545" y="5282211"/>
                  <a:pt x="4635612" y="5282402"/>
                </a:cubicBezTo>
                <a:close/>
                <a:moveTo>
                  <a:pt x="4592784" y="5282338"/>
                </a:moveTo>
                <a:cubicBezTo>
                  <a:pt x="4593737" y="5283482"/>
                  <a:pt x="4592339" y="5284309"/>
                  <a:pt x="4589543" y="5284182"/>
                </a:cubicBezTo>
                <a:cubicBezTo>
                  <a:pt x="4585349" y="5284055"/>
                  <a:pt x="4585287" y="5284500"/>
                  <a:pt x="4589416" y="5287361"/>
                </a:cubicBezTo>
                <a:cubicBezTo>
                  <a:pt x="4593165" y="5290031"/>
                  <a:pt x="4592021" y="5292446"/>
                  <a:pt x="4583697" y="5299122"/>
                </a:cubicBezTo>
                <a:cubicBezTo>
                  <a:pt x="4577533" y="5304080"/>
                  <a:pt x="4572386" y="5306051"/>
                  <a:pt x="4571179" y="5303953"/>
                </a:cubicBezTo>
                <a:cubicBezTo>
                  <a:pt x="4567494" y="5297341"/>
                  <a:pt x="4573277" y="5286534"/>
                  <a:pt x="4582235" y="5283419"/>
                </a:cubicBezTo>
                <a:cubicBezTo>
                  <a:pt x="4587193" y="5281702"/>
                  <a:pt x="4591830" y="5281194"/>
                  <a:pt x="4592784" y="5282338"/>
                </a:cubicBezTo>
                <a:close/>
                <a:moveTo>
                  <a:pt x="4364214" y="5280176"/>
                </a:moveTo>
                <a:cubicBezTo>
                  <a:pt x="4350935" y="5278460"/>
                  <a:pt x="4348265" y="5282084"/>
                  <a:pt x="4354238" y="5293590"/>
                </a:cubicBezTo>
                <a:cubicBezTo>
                  <a:pt x="4356208" y="5297341"/>
                  <a:pt x="4360784" y="5298867"/>
                  <a:pt x="4367455" y="5298104"/>
                </a:cubicBezTo>
                <a:cubicBezTo>
                  <a:pt x="4375208" y="5297214"/>
                  <a:pt x="4377559" y="5295053"/>
                  <a:pt x="4377242" y="5289331"/>
                </a:cubicBezTo>
                <a:cubicBezTo>
                  <a:pt x="4376859" y="5283228"/>
                  <a:pt x="4374383" y="5281448"/>
                  <a:pt x="4364214" y="5280176"/>
                </a:cubicBezTo>
                <a:close/>
                <a:moveTo>
                  <a:pt x="4776491" y="5279414"/>
                </a:moveTo>
                <a:cubicBezTo>
                  <a:pt x="4779668" y="5282783"/>
                  <a:pt x="4779540" y="5285008"/>
                  <a:pt x="4775982" y="5289077"/>
                </a:cubicBezTo>
                <a:cubicBezTo>
                  <a:pt x="4773313" y="5292129"/>
                  <a:pt x="4770072" y="5294290"/>
                  <a:pt x="4768230" y="5294226"/>
                </a:cubicBezTo>
                <a:cubicBezTo>
                  <a:pt x="4764227" y="5294036"/>
                  <a:pt x="4764671" y="5286661"/>
                  <a:pt x="4768992" y="5280177"/>
                </a:cubicBezTo>
                <a:cubicBezTo>
                  <a:pt x="4771725" y="5276108"/>
                  <a:pt x="4773251" y="5275917"/>
                  <a:pt x="4776491" y="5279414"/>
                </a:cubicBezTo>
                <a:close/>
                <a:moveTo>
                  <a:pt x="4017064" y="5278858"/>
                </a:moveTo>
                <a:cubicBezTo>
                  <a:pt x="4018073" y="5279207"/>
                  <a:pt x="4019106" y="5280749"/>
                  <a:pt x="4020504" y="5283609"/>
                </a:cubicBezTo>
                <a:cubicBezTo>
                  <a:pt x="4024507" y="5291874"/>
                  <a:pt x="4022219" y="5295625"/>
                  <a:pt x="4015039" y="5292510"/>
                </a:cubicBezTo>
                <a:cubicBezTo>
                  <a:pt x="4009574" y="5290158"/>
                  <a:pt x="4009320" y="5287805"/>
                  <a:pt x="4013768" y="5281257"/>
                </a:cubicBezTo>
                <a:cubicBezTo>
                  <a:pt x="4015071" y="5279350"/>
                  <a:pt x="4016056" y="5278508"/>
                  <a:pt x="4017064" y="5278858"/>
                </a:cubicBezTo>
                <a:close/>
                <a:moveTo>
                  <a:pt x="3708374" y="5277181"/>
                </a:moveTo>
                <a:cubicBezTo>
                  <a:pt x="3708421" y="5277761"/>
                  <a:pt x="3707008" y="5279096"/>
                  <a:pt x="3704180" y="5281639"/>
                </a:cubicBezTo>
                <a:cubicBezTo>
                  <a:pt x="3700876" y="5284627"/>
                  <a:pt x="3697063" y="5287043"/>
                  <a:pt x="3695728" y="5286979"/>
                </a:cubicBezTo>
                <a:cubicBezTo>
                  <a:pt x="3690645" y="5286789"/>
                  <a:pt x="3697762" y="5278206"/>
                  <a:pt x="3703799" y="5277252"/>
                </a:cubicBezTo>
                <a:cubicBezTo>
                  <a:pt x="3706817" y="5276776"/>
                  <a:pt x="3708326" y="5276601"/>
                  <a:pt x="3708374" y="5277181"/>
                </a:cubicBezTo>
                <a:close/>
                <a:moveTo>
                  <a:pt x="4028002" y="5276553"/>
                </a:moveTo>
                <a:cubicBezTo>
                  <a:pt x="4029590" y="5275599"/>
                  <a:pt x="4032450" y="5278778"/>
                  <a:pt x="4034483" y="5283800"/>
                </a:cubicBezTo>
                <a:cubicBezTo>
                  <a:pt x="4039693" y="5296642"/>
                  <a:pt x="4038995" y="5298104"/>
                  <a:pt x="4031306" y="5290539"/>
                </a:cubicBezTo>
                <a:cubicBezTo>
                  <a:pt x="4024189" y="5283482"/>
                  <a:pt x="4023172" y="5279286"/>
                  <a:pt x="4028002" y="5276553"/>
                </a:cubicBezTo>
                <a:close/>
                <a:moveTo>
                  <a:pt x="4951809" y="5276299"/>
                </a:moveTo>
                <a:cubicBezTo>
                  <a:pt x="4956003" y="5276426"/>
                  <a:pt x="4956130" y="5277062"/>
                  <a:pt x="4952380" y="5279287"/>
                </a:cubicBezTo>
                <a:cubicBezTo>
                  <a:pt x="4949839" y="5280876"/>
                  <a:pt x="4946852" y="5287679"/>
                  <a:pt x="4945709" y="5294672"/>
                </a:cubicBezTo>
                <a:cubicBezTo>
                  <a:pt x="4944056" y="5304844"/>
                  <a:pt x="4944692" y="5306941"/>
                  <a:pt x="4949013" y="5305543"/>
                </a:cubicBezTo>
                <a:cubicBezTo>
                  <a:pt x="4955939" y="5303318"/>
                  <a:pt x="4955621" y="5306306"/>
                  <a:pt x="4947678" y="5317622"/>
                </a:cubicBezTo>
                <a:cubicBezTo>
                  <a:pt x="4939545" y="5329256"/>
                  <a:pt x="4928234" y="5338411"/>
                  <a:pt x="4922197" y="5338347"/>
                </a:cubicBezTo>
                <a:cubicBezTo>
                  <a:pt x="4919083" y="5338283"/>
                  <a:pt x="4918893" y="5336885"/>
                  <a:pt x="4921689" y="5333833"/>
                </a:cubicBezTo>
                <a:cubicBezTo>
                  <a:pt x="4940054" y="5313807"/>
                  <a:pt x="4940752" y="5312727"/>
                  <a:pt x="4935795" y="5311519"/>
                </a:cubicBezTo>
                <a:cubicBezTo>
                  <a:pt x="4931475" y="5310501"/>
                  <a:pt x="4931285" y="5307831"/>
                  <a:pt x="4934842" y="5295689"/>
                </a:cubicBezTo>
                <a:cubicBezTo>
                  <a:pt x="4939290" y="5280431"/>
                  <a:pt x="4943167" y="5275981"/>
                  <a:pt x="4951809" y="5276299"/>
                </a:cubicBezTo>
                <a:close/>
                <a:moveTo>
                  <a:pt x="4448283" y="5275599"/>
                </a:moveTo>
                <a:cubicBezTo>
                  <a:pt x="4445488" y="5275472"/>
                  <a:pt x="4441992" y="5276998"/>
                  <a:pt x="4440786" y="5278841"/>
                </a:cubicBezTo>
                <a:cubicBezTo>
                  <a:pt x="4439641" y="5280685"/>
                  <a:pt x="4441039" y="5282338"/>
                  <a:pt x="4443835" y="5282465"/>
                </a:cubicBezTo>
                <a:cubicBezTo>
                  <a:pt x="4446631" y="5282592"/>
                  <a:pt x="4450126" y="5281066"/>
                  <a:pt x="4451334" y="5279223"/>
                </a:cubicBezTo>
                <a:cubicBezTo>
                  <a:pt x="4452477" y="5277379"/>
                  <a:pt x="4451079" y="5275726"/>
                  <a:pt x="4448283" y="5275599"/>
                </a:cubicBezTo>
                <a:close/>
                <a:moveTo>
                  <a:pt x="3740401" y="5274519"/>
                </a:moveTo>
                <a:cubicBezTo>
                  <a:pt x="3742370" y="5274582"/>
                  <a:pt x="3743832" y="5276235"/>
                  <a:pt x="3743768" y="5278333"/>
                </a:cubicBezTo>
                <a:cubicBezTo>
                  <a:pt x="3743705" y="5280431"/>
                  <a:pt x="3742180" y="5281067"/>
                  <a:pt x="3740210" y="5279796"/>
                </a:cubicBezTo>
                <a:cubicBezTo>
                  <a:pt x="3738176" y="5278460"/>
                  <a:pt x="3736778" y="5276935"/>
                  <a:pt x="3736842" y="5275981"/>
                </a:cubicBezTo>
                <a:cubicBezTo>
                  <a:pt x="3736842" y="5275028"/>
                  <a:pt x="3738303" y="5274455"/>
                  <a:pt x="3740401" y="5274519"/>
                </a:cubicBezTo>
                <a:close/>
                <a:moveTo>
                  <a:pt x="4806165" y="5274518"/>
                </a:moveTo>
                <a:cubicBezTo>
                  <a:pt x="4808961" y="5274582"/>
                  <a:pt x="4811376" y="5276362"/>
                  <a:pt x="4811313" y="5278206"/>
                </a:cubicBezTo>
                <a:cubicBezTo>
                  <a:pt x="4811249" y="5280049"/>
                  <a:pt x="4808707" y="5281638"/>
                  <a:pt x="4805912" y="5281511"/>
                </a:cubicBezTo>
                <a:cubicBezTo>
                  <a:pt x="4803115" y="5281384"/>
                  <a:pt x="4800701" y="5279668"/>
                  <a:pt x="4800764" y="5277824"/>
                </a:cubicBezTo>
                <a:cubicBezTo>
                  <a:pt x="4800828" y="5275980"/>
                  <a:pt x="4803370" y="5274391"/>
                  <a:pt x="4806165" y="5274518"/>
                </a:cubicBezTo>
                <a:close/>
                <a:moveTo>
                  <a:pt x="4699339" y="5271134"/>
                </a:moveTo>
                <a:cubicBezTo>
                  <a:pt x="4701111" y="5271659"/>
                  <a:pt x="4703287" y="5274233"/>
                  <a:pt x="4707418" y="5279287"/>
                </a:cubicBezTo>
                <a:cubicBezTo>
                  <a:pt x="4715995" y="5289840"/>
                  <a:pt x="4718728" y="5306433"/>
                  <a:pt x="4711929" y="5306179"/>
                </a:cubicBezTo>
                <a:cubicBezTo>
                  <a:pt x="4709959" y="5306115"/>
                  <a:pt x="4706527" y="5302809"/>
                  <a:pt x="4704240" y="5298868"/>
                </a:cubicBezTo>
                <a:cubicBezTo>
                  <a:pt x="4699665" y="5290984"/>
                  <a:pt x="4694263" y="5289268"/>
                  <a:pt x="4696805" y="5296516"/>
                </a:cubicBezTo>
                <a:cubicBezTo>
                  <a:pt x="4697758" y="5299186"/>
                  <a:pt x="4692993" y="5304971"/>
                  <a:pt x="4685812" y="5310057"/>
                </a:cubicBezTo>
                <a:cubicBezTo>
                  <a:pt x="4673611" y="5318703"/>
                  <a:pt x="4667321" y="5317622"/>
                  <a:pt x="4671705" y="5307577"/>
                </a:cubicBezTo>
                <a:cubicBezTo>
                  <a:pt x="4672849" y="5304907"/>
                  <a:pt x="4670815" y="5299440"/>
                  <a:pt x="4667068" y="5295498"/>
                </a:cubicBezTo>
                <a:cubicBezTo>
                  <a:pt x="4654358" y="5281957"/>
                  <a:pt x="4659441" y="5274074"/>
                  <a:pt x="4674819" y="5283229"/>
                </a:cubicBezTo>
                <a:cubicBezTo>
                  <a:pt x="4681682" y="5287361"/>
                  <a:pt x="4685686" y="5288124"/>
                  <a:pt x="4686829" y="5285581"/>
                </a:cubicBezTo>
                <a:cubicBezTo>
                  <a:pt x="4687719" y="5283546"/>
                  <a:pt x="4690960" y="5278715"/>
                  <a:pt x="4693692" y="5275282"/>
                </a:cubicBezTo>
                <a:cubicBezTo>
                  <a:pt x="4696202" y="5272135"/>
                  <a:pt x="4697569" y="5270610"/>
                  <a:pt x="4699339" y="5271134"/>
                </a:cubicBezTo>
                <a:close/>
                <a:moveTo>
                  <a:pt x="4300543" y="5264156"/>
                </a:moveTo>
                <a:cubicBezTo>
                  <a:pt x="4301687" y="5260596"/>
                  <a:pt x="4302069" y="5261550"/>
                  <a:pt x="4301496" y="5266445"/>
                </a:cubicBezTo>
                <a:cubicBezTo>
                  <a:pt x="4300925" y="5270959"/>
                  <a:pt x="4298447" y="5275472"/>
                  <a:pt x="4296032" y="5276236"/>
                </a:cubicBezTo>
                <a:cubicBezTo>
                  <a:pt x="4293553" y="5276998"/>
                  <a:pt x="4291647" y="5275917"/>
                  <a:pt x="4291711" y="5273883"/>
                </a:cubicBezTo>
                <a:cubicBezTo>
                  <a:pt x="4291838" y="5271785"/>
                  <a:pt x="4293363" y="5270069"/>
                  <a:pt x="4295206" y="5270132"/>
                </a:cubicBezTo>
                <a:cubicBezTo>
                  <a:pt x="4297112" y="5270196"/>
                  <a:pt x="4299399" y="5267653"/>
                  <a:pt x="4300543" y="5264156"/>
                </a:cubicBezTo>
                <a:close/>
                <a:moveTo>
                  <a:pt x="4854079" y="5260469"/>
                </a:moveTo>
                <a:cubicBezTo>
                  <a:pt x="4856174" y="5259261"/>
                  <a:pt x="4857573" y="5259897"/>
                  <a:pt x="4857509" y="5261994"/>
                </a:cubicBezTo>
                <a:cubicBezTo>
                  <a:pt x="4857445" y="5264092"/>
                  <a:pt x="4855985" y="5266254"/>
                  <a:pt x="4853824" y="5267462"/>
                </a:cubicBezTo>
                <a:cubicBezTo>
                  <a:pt x="4851727" y="5268606"/>
                  <a:pt x="4850329" y="5268034"/>
                  <a:pt x="4850392" y="5265936"/>
                </a:cubicBezTo>
                <a:cubicBezTo>
                  <a:pt x="4850457" y="5263838"/>
                  <a:pt x="4851917" y="5261677"/>
                  <a:pt x="4854079" y="5260469"/>
                </a:cubicBezTo>
                <a:close/>
                <a:moveTo>
                  <a:pt x="4595207" y="5254779"/>
                </a:moveTo>
                <a:cubicBezTo>
                  <a:pt x="4586302" y="5255891"/>
                  <a:pt x="4576420" y="5259102"/>
                  <a:pt x="4572640" y="5263520"/>
                </a:cubicBezTo>
                <a:cubicBezTo>
                  <a:pt x="4569145" y="5267652"/>
                  <a:pt x="4567047" y="5271848"/>
                  <a:pt x="4567810" y="5273374"/>
                </a:cubicBezTo>
                <a:cubicBezTo>
                  <a:pt x="4568574" y="5275027"/>
                  <a:pt x="4567748" y="5276807"/>
                  <a:pt x="4565713" y="5277887"/>
                </a:cubicBezTo>
                <a:cubicBezTo>
                  <a:pt x="4563616" y="5278969"/>
                  <a:pt x="4561583" y="5278396"/>
                  <a:pt x="4560503" y="5276489"/>
                </a:cubicBezTo>
                <a:cubicBezTo>
                  <a:pt x="4558724" y="5273183"/>
                  <a:pt x="4551988" y="5273183"/>
                  <a:pt x="4520978" y="5276553"/>
                </a:cubicBezTo>
                <a:cubicBezTo>
                  <a:pt x="4510747" y="5277633"/>
                  <a:pt x="4502233" y="5279858"/>
                  <a:pt x="4502169" y="5281384"/>
                </a:cubicBezTo>
                <a:cubicBezTo>
                  <a:pt x="4502043" y="5284690"/>
                  <a:pt x="4485965" y="5282910"/>
                  <a:pt x="4482597" y="5279286"/>
                </a:cubicBezTo>
                <a:cubicBezTo>
                  <a:pt x="4481326" y="5277887"/>
                  <a:pt x="4478149" y="5276616"/>
                  <a:pt x="4475671" y="5276553"/>
                </a:cubicBezTo>
                <a:cubicBezTo>
                  <a:pt x="4464679" y="5276171"/>
                  <a:pt x="4472812" y="5287742"/>
                  <a:pt x="4487173" y="5292446"/>
                </a:cubicBezTo>
                <a:cubicBezTo>
                  <a:pt x="4496895" y="5295879"/>
                  <a:pt x="4497213" y="5305225"/>
                  <a:pt x="4487681" y="5307322"/>
                </a:cubicBezTo>
                <a:cubicBezTo>
                  <a:pt x="4481326" y="5308721"/>
                  <a:pt x="4481137" y="5309357"/>
                  <a:pt x="4485520" y="5314125"/>
                </a:cubicBezTo>
                <a:cubicBezTo>
                  <a:pt x="4488189" y="5316986"/>
                  <a:pt x="4490286" y="5322898"/>
                  <a:pt x="4490159" y="5327094"/>
                </a:cubicBezTo>
                <a:cubicBezTo>
                  <a:pt x="4489969" y="5332752"/>
                  <a:pt x="4490732" y="5333578"/>
                  <a:pt x="4493020" y="5330209"/>
                </a:cubicBezTo>
                <a:cubicBezTo>
                  <a:pt x="4494798" y="5327539"/>
                  <a:pt x="4498229" y="5325949"/>
                  <a:pt x="4501025" y="5326458"/>
                </a:cubicBezTo>
                <a:cubicBezTo>
                  <a:pt x="4511827" y="5328492"/>
                  <a:pt x="4514623" y="5326776"/>
                  <a:pt x="4513353" y="5318829"/>
                </a:cubicBezTo>
                <a:cubicBezTo>
                  <a:pt x="4512654" y="5314570"/>
                  <a:pt x="4511892" y="5311010"/>
                  <a:pt x="4511573" y="5311010"/>
                </a:cubicBezTo>
                <a:cubicBezTo>
                  <a:pt x="4511256" y="5311010"/>
                  <a:pt x="4510620" y="5308467"/>
                  <a:pt x="4510176" y="5305669"/>
                </a:cubicBezTo>
                <a:cubicBezTo>
                  <a:pt x="4509732" y="5302745"/>
                  <a:pt x="4508397" y="5297659"/>
                  <a:pt x="4507252" y="5294481"/>
                </a:cubicBezTo>
                <a:cubicBezTo>
                  <a:pt x="4505411" y="5289394"/>
                  <a:pt x="4507634" y="5288822"/>
                  <a:pt x="4523011" y="5290094"/>
                </a:cubicBezTo>
                <a:cubicBezTo>
                  <a:pt x="4544044" y="5291810"/>
                  <a:pt x="4547031" y="5294162"/>
                  <a:pt x="4538961" y="5302427"/>
                </a:cubicBezTo>
                <a:cubicBezTo>
                  <a:pt x="4532290" y="5309230"/>
                  <a:pt x="4530828" y="5318829"/>
                  <a:pt x="4535912" y="5322199"/>
                </a:cubicBezTo>
                <a:cubicBezTo>
                  <a:pt x="4537627" y="5323279"/>
                  <a:pt x="4538135" y="5329128"/>
                  <a:pt x="4537118" y="5335041"/>
                </a:cubicBezTo>
                <a:cubicBezTo>
                  <a:pt x="4534513" y="5350044"/>
                  <a:pt x="4537372" y="5353922"/>
                  <a:pt x="4545887" y="5346865"/>
                </a:cubicBezTo>
                <a:cubicBezTo>
                  <a:pt x="4552051" y="5341780"/>
                  <a:pt x="4554149" y="5341589"/>
                  <a:pt x="4560312" y="5345721"/>
                </a:cubicBezTo>
                <a:cubicBezTo>
                  <a:pt x="4566476" y="5349853"/>
                  <a:pt x="4567239" y="5349790"/>
                  <a:pt x="4565650" y="5345212"/>
                </a:cubicBezTo>
                <a:cubicBezTo>
                  <a:pt x="4563300" y="5338474"/>
                  <a:pt x="4573910" y="5329637"/>
                  <a:pt x="4582997" y="5330845"/>
                </a:cubicBezTo>
                <a:cubicBezTo>
                  <a:pt x="4594181" y="5332307"/>
                  <a:pt x="4599075" y="5337138"/>
                  <a:pt x="4596532" y="5344259"/>
                </a:cubicBezTo>
                <a:cubicBezTo>
                  <a:pt x="4594689" y="5349663"/>
                  <a:pt x="4595834" y="5350934"/>
                  <a:pt x="4602823" y="5351188"/>
                </a:cubicBezTo>
                <a:cubicBezTo>
                  <a:pt x="4607335" y="5351316"/>
                  <a:pt x="4613435" y="5349090"/>
                  <a:pt x="4615786" y="5346357"/>
                </a:cubicBezTo>
                <a:cubicBezTo>
                  <a:pt x="4618137" y="5343687"/>
                  <a:pt x="4621823" y="5341335"/>
                  <a:pt x="4623666" y="5341398"/>
                </a:cubicBezTo>
                <a:cubicBezTo>
                  <a:pt x="4625572" y="5341461"/>
                  <a:pt x="4626208" y="5343941"/>
                  <a:pt x="4625063" y="5346738"/>
                </a:cubicBezTo>
                <a:cubicBezTo>
                  <a:pt x="4623793" y="5349853"/>
                  <a:pt x="4624809" y="5351951"/>
                  <a:pt x="4627670" y="5352079"/>
                </a:cubicBezTo>
                <a:cubicBezTo>
                  <a:pt x="4630401" y="5352205"/>
                  <a:pt x="4632308" y="5349599"/>
                  <a:pt x="4632118" y="5346103"/>
                </a:cubicBezTo>
                <a:cubicBezTo>
                  <a:pt x="4631926" y="5341398"/>
                  <a:pt x="4634087" y="5340190"/>
                  <a:pt x="4641458" y="5340826"/>
                </a:cubicBezTo>
                <a:cubicBezTo>
                  <a:pt x="4647431" y="5341398"/>
                  <a:pt x="4648449" y="5341017"/>
                  <a:pt x="4644128" y="5339872"/>
                </a:cubicBezTo>
                <a:cubicBezTo>
                  <a:pt x="4635486" y="5337520"/>
                  <a:pt x="4635167" y="5331290"/>
                  <a:pt x="4643746" y="5331608"/>
                </a:cubicBezTo>
                <a:cubicBezTo>
                  <a:pt x="4647304" y="5331735"/>
                  <a:pt x="4651563" y="5330717"/>
                  <a:pt x="4653341" y="5329319"/>
                </a:cubicBezTo>
                <a:cubicBezTo>
                  <a:pt x="4660902" y="5323343"/>
                  <a:pt x="4684351" y="5318384"/>
                  <a:pt x="4687655" y="5321945"/>
                </a:cubicBezTo>
                <a:cubicBezTo>
                  <a:pt x="4691786" y="5326394"/>
                  <a:pt x="4687909" y="5333706"/>
                  <a:pt x="4681999" y="5332561"/>
                </a:cubicBezTo>
                <a:cubicBezTo>
                  <a:pt x="4679648" y="5332116"/>
                  <a:pt x="4673167" y="5333451"/>
                  <a:pt x="4667130" y="5335613"/>
                </a:cubicBezTo>
                <a:cubicBezTo>
                  <a:pt x="4657852" y="5338982"/>
                  <a:pt x="4657218" y="5339936"/>
                  <a:pt x="4662301" y="5343051"/>
                </a:cubicBezTo>
                <a:cubicBezTo>
                  <a:pt x="4668528" y="5346865"/>
                  <a:pt x="4686257" y="5341652"/>
                  <a:pt x="4686447" y="5335994"/>
                </a:cubicBezTo>
                <a:cubicBezTo>
                  <a:pt x="4686512" y="5334468"/>
                  <a:pt x="4688290" y="5333261"/>
                  <a:pt x="4690387" y="5333324"/>
                </a:cubicBezTo>
                <a:cubicBezTo>
                  <a:pt x="4692421" y="5333388"/>
                  <a:pt x="4693183" y="5335867"/>
                  <a:pt x="4692040" y="5338664"/>
                </a:cubicBezTo>
                <a:cubicBezTo>
                  <a:pt x="4689180" y="5345403"/>
                  <a:pt x="4694455" y="5345467"/>
                  <a:pt x="4711229" y="5338791"/>
                </a:cubicBezTo>
                <a:cubicBezTo>
                  <a:pt x="4722985" y="5334087"/>
                  <a:pt x="4733407" y="5320800"/>
                  <a:pt x="4725591" y="5320546"/>
                </a:cubicBezTo>
                <a:cubicBezTo>
                  <a:pt x="4723811" y="5320482"/>
                  <a:pt x="4724256" y="5315587"/>
                  <a:pt x="4726671" y="5309357"/>
                </a:cubicBezTo>
                <a:cubicBezTo>
                  <a:pt x="4729848" y="5301028"/>
                  <a:pt x="4729911" y="5297850"/>
                  <a:pt x="4726925" y="5296706"/>
                </a:cubicBezTo>
                <a:cubicBezTo>
                  <a:pt x="4724829" y="5295879"/>
                  <a:pt x="4723049" y="5292001"/>
                  <a:pt x="4723176" y="5288505"/>
                </a:cubicBezTo>
                <a:cubicBezTo>
                  <a:pt x="4723303" y="5284499"/>
                  <a:pt x="4719999" y="5280303"/>
                  <a:pt x="4714788" y="5278015"/>
                </a:cubicBezTo>
                <a:cubicBezTo>
                  <a:pt x="4709959" y="5275917"/>
                  <a:pt x="4706211" y="5272675"/>
                  <a:pt x="4706273" y="5270704"/>
                </a:cubicBezTo>
                <a:cubicBezTo>
                  <a:pt x="4706400" y="5265872"/>
                  <a:pt x="4694835" y="5265745"/>
                  <a:pt x="4689752" y="5270449"/>
                </a:cubicBezTo>
                <a:cubicBezTo>
                  <a:pt x="4684922" y="5274963"/>
                  <a:pt x="4678123" y="5271085"/>
                  <a:pt x="4678377" y="5264092"/>
                </a:cubicBezTo>
                <a:cubicBezTo>
                  <a:pt x="4678504" y="5261295"/>
                  <a:pt x="4677106" y="5259133"/>
                  <a:pt x="4675073" y="5259070"/>
                </a:cubicBezTo>
                <a:cubicBezTo>
                  <a:pt x="4673230" y="5259006"/>
                  <a:pt x="4671514" y="5261422"/>
                  <a:pt x="4671388" y="5264219"/>
                </a:cubicBezTo>
                <a:cubicBezTo>
                  <a:pt x="4671134" y="5270895"/>
                  <a:pt x="4666240" y="5270704"/>
                  <a:pt x="4660966" y="5263838"/>
                </a:cubicBezTo>
                <a:cubicBezTo>
                  <a:pt x="4658742" y="5260977"/>
                  <a:pt x="4655120" y="5259324"/>
                  <a:pt x="4653213" y="5260405"/>
                </a:cubicBezTo>
                <a:cubicBezTo>
                  <a:pt x="4651308" y="5261486"/>
                  <a:pt x="4645843" y="5260150"/>
                  <a:pt x="4641394" y="5257544"/>
                </a:cubicBezTo>
                <a:cubicBezTo>
                  <a:pt x="4635167" y="5253857"/>
                  <a:pt x="4631991" y="5253666"/>
                  <a:pt x="4628750" y="5256718"/>
                </a:cubicBezTo>
                <a:cubicBezTo>
                  <a:pt x="4625509" y="5259769"/>
                  <a:pt x="4625445" y="5260786"/>
                  <a:pt x="4628623" y="5260913"/>
                </a:cubicBezTo>
                <a:cubicBezTo>
                  <a:pt x="4630911" y="5261041"/>
                  <a:pt x="4632689" y="5264219"/>
                  <a:pt x="4632562" y="5268097"/>
                </a:cubicBezTo>
                <a:cubicBezTo>
                  <a:pt x="4632371" y="5273247"/>
                  <a:pt x="4630210" y="5275027"/>
                  <a:pt x="4624619" y="5274646"/>
                </a:cubicBezTo>
                <a:cubicBezTo>
                  <a:pt x="4612355" y="5273882"/>
                  <a:pt x="4602378" y="5268860"/>
                  <a:pt x="4607398" y="5265999"/>
                </a:cubicBezTo>
                <a:cubicBezTo>
                  <a:pt x="4609877" y="5264601"/>
                  <a:pt x="4611783" y="5261422"/>
                  <a:pt x="4611910" y="5258625"/>
                </a:cubicBezTo>
                <a:cubicBezTo>
                  <a:pt x="4612038" y="5254652"/>
                  <a:pt x="4604110" y="5253666"/>
                  <a:pt x="4595207" y="5254779"/>
                </a:cubicBezTo>
                <a:close/>
                <a:moveTo>
                  <a:pt x="4783353" y="5252586"/>
                </a:moveTo>
                <a:cubicBezTo>
                  <a:pt x="4795300" y="5253031"/>
                  <a:pt x="4800384" y="5256591"/>
                  <a:pt x="4801654" y="5265555"/>
                </a:cubicBezTo>
                <a:cubicBezTo>
                  <a:pt x="4802480" y="5270959"/>
                  <a:pt x="4800384" y="5272802"/>
                  <a:pt x="4793012" y="5273311"/>
                </a:cubicBezTo>
                <a:cubicBezTo>
                  <a:pt x="4785261" y="5273883"/>
                  <a:pt x="4783862" y="5272866"/>
                  <a:pt x="4785832" y="5268289"/>
                </a:cubicBezTo>
                <a:cubicBezTo>
                  <a:pt x="4787928" y="5263394"/>
                  <a:pt x="4787229" y="5263139"/>
                  <a:pt x="4780812" y="5266191"/>
                </a:cubicBezTo>
                <a:cubicBezTo>
                  <a:pt x="4776554" y="5268289"/>
                  <a:pt x="4772741" y="5269751"/>
                  <a:pt x="4771916" y="5269751"/>
                </a:cubicBezTo>
                <a:cubicBezTo>
                  <a:pt x="4771153" y="5269687"/>
                  <a:pt x="4771407" y="5265873"/>
                  <a:pt x="4772360" y="5260978"/>
                </a:cubicBezTo>
                <a:cubicBezTo>
                  <a:pt x="4773822" y="5254239"/>
                  <a:pt x="4776364" y="5252332"/>
                  <a:pt x="4783353" y="5252586"/>
                </a:cubicBezTo>
                <a:close/>
                <a:moveTo>
                  <a:pt x="4847470" y="5249598"/>
                </a:moveTo>
                <a:cubicBezTo>
                  <a:pt x="4849504" y="5248453"/>
                  <a:pt x="4850964" y="5249216"/>
                  <a:pt x="4850901" y="5251314"/>
                </a:cubicBezTo>
                <a:cubicBezTo>
                  <a:pt x="4850838" y="5253412"/>
                  <a:pt x="4849312" y="5254938"/>
                  <a:pt x="4847279" y="5254874"/>
                </a:cubicBezTo>
                <a:cubicBezTo>
                  <a:pt x="4845183" y="5254810"/>
                  <a:pt x="4843784" y="5254175"/>
                  <a:pt x="4843848" y="5253158"/>
                </a:cubicBezTo>
                <a:cubicBezTo>
                  <a:pt x="4843848" y="5252204"/>
                  <a:pt x="4845310" y="5250806"/>
                  <a:pt x="4847470" y="5249598"/>
                </a:cubicBezTo>
                <a:close/>
                <a:moveTo>
                  <a:pt x="4206498" y="5249216"/>
                </a:moveTo>
                <a:cubicBezTo>
                  <a:pt x="4209548" y="5249343"/>
                  <a:pt x="4211645" y="5252585"/>
                  <a:pt x="4211519" y="5256781"/>
                </a:cubicBezTo>
                <a:cubicBezTo>
                  <a:pt x="4211327" y="5261676"/>
                  <a:pt x="4213043" y="5263520"/>
                  <a:pt x="4216601" y="5262312"/>
                </a:cubicBezTo>
                <a:cubicBezTo>
                  <a:pt x="4221621" y="5260659"/>
                  <a:pt x="4237063" y="5279159"/>
                  <a:pt x="4233440" y="5282529"/>
                </a:cubicBezTo>
                <a:cubicBezTo>
                  <a:pt x="4232488" y="5283418"/>
                  <a:pt x="4234013" y="5286343"/>
                  <a:pt x="4236745" y="5288822"/>
                </a:cubicBezTo>
                <a:cubicBezTo>
                  <a:pt x="4244561" y="5295815"/>
                  <a:pt x="4242973" y="5302173"/>
                  <a:pt x="4233059" y="5303699"/>
                </a:cubicBezTo>
                <a:cubicBezTo>
                  <a:pt x="4228103" y="5304462"/>
                  <a:pt x="4224355" y="5304080"/>
                  <a:pt x="4224545" y="5302936"/>
                </a:cubicBezTo>
                <a:cubicBezTo>
                  <a:pt x="4225689" y="5295243"/>
                  <a:pt x="4223464" y="5291365"/>
                  <a:pt x="4216093" y="5288250"/>
                </a:cubicBezTo>
                <a:cubicBezTo>
                  <a:pt x="4209485" y="5285453"/>
                  <a:pt x="4208214" y="5283037"/>
                  <a:pt x="4209866" y="5276044"/>
                </a:cubicBezTo>
                <a:cubicBezTo>
                  <a:pt x="4211073" y="5270831"/>
                  <a:pt x="4209739" y="5265046"/>
                  <a:pt x="4206498" y="5261549"/>
                </a:cubicBezTo>
                <a:cubicBezTo>
                  <a:pt x="4199762" y="5254302"/>
                  <a:pt x="4199762" y="5249025"/>
                  <a:pt x="4206498" y="5249216"/>
                </a:cubicBezTo>
                <a:close/>
                <a:moveTo>
                  <a:pt x="4815570" y="5243463"/>
                </a:moveTo>
                <a:cubicBezTo>
                  <a:pt x="4817271" y="5243225"/>
                  <a:pt x="4819192" y="5245498"/>
                  <a:pt x="4820272" y="5250425"/>
                </a:cubicBezTo>
                <a:cubicBezTo>
                  <a:pt x="4821416" y="5255383"/>
                  <a:pt x="4823703" y="5256909"/>
                  <a:pt x="4828088" y="5255447"/>
                </a:cubicBezTo>
                <a:cubicBezTo>
                  <a:pt x="4832345" y="5254048"/>
                  <a:pt x="4833489" y="5254620"/>
                  <a:pt x="4831710" y="5257354"/>
                </a:cubicBezTo>
                <a:cubicBezTo>
                  <a:pt x="4830375" y="5259388"/>
                  <a:pt x="4826880" y="5261168"/>
                  <a:pt x="4824403" y="5261105"/>
                </a:cubicBezTo>
                <a:cubicBezTo>
                  <a:pt x="4821861" y="5261041"/>
                  <a:pt x="4818683" y="5263330"/>
                  <a:pt x="4817540" y="5266127"/>
                </a:cubicBezTo>
                <a:cubicBezTo>
                  <a:pt x="4816396" y="5268861"/>
                  <a:pt x="4813536" y="5271213"/>
                  <a:pt x="4811376" y="5271149"/>
                </a:cubicBezTo>
                <a:cubicBezTo>
                  <a:pt x="4809153" y="5271086"/>
                  <a:pt x="4808389" y="5268607"/>
                  <a:pt x="4809597" y="5265555"/>
                </a:cubicBezTo>
                <a:cubicBezTo>
                  <a:pt x="4810868" y="5262503"/>
                  <a:pt x="4812011" y="5256146"/>
                  <a:pt x="4812202" y="5251569"/>
                </a:cubicBezTo>
                <a:cubicBezTo>
                  <a:pt x="4812394" y="5246451"/>
                  <a:pt x="4813870" y="5243701"/>
                  <a:pt x="4815570" y="5243463"/>
                </a:cubicBezTo>
                <a:close/>
                <a:moveTo>
                  <a:pt x="4935223" y="5241078"/>
                </a:moveTo>
                <a:cubicBezTo>
                  <a:pt x="4937956" y="5240188"/>
                  <a:pt x="4939226" y="5241524"/>
                  <a:pt x="4938273" y="5244321"/>
                </a:cubicBezTo>
                <a:cubicBezTo>
                  <a:pt x="4937447" y="5246737"/>
                  <a:pt x="4934398" y="5249598"/>
                  <a:pt x="4931919" y="5250233"/>
                </a:cubicBezTo>
                <a:cubicBezTo>
                  <a:pt x="4929059" y="5250996"/>
                  <a:pt x="4927852" y="5249661"/>
                  <a:pt x="4928869" y="5246991"/>
                </a:cubicBezTo>
                <a:cubicBezTo>
                  <a:pt x="4929822" y="5244575"/>
                  <a:pt x="4932745" y="5241841"/>
                  <a:pt x="4935223" y="5241078"/>
                </a:cubicBezTo>
                <a:close/>
                <a:moveTo>
                  <a:pt x="4804322" y="5239298"/>
                </a:moveTo>
                <a:cubicBezTo>
                  <a:pt x="4807118" y="5239425"/>
                  <a:pt x="4808579" y="5241078"/>
                  <a:pt x="4807372" y="5242922"/>
                </a:cubicBezTo>
                <a:cubicBezTo>
                  <a:pt x="4806038" y="5244956"/>
                  <a:pt x="4803877" y="5245529"/>
                  <a:pt x="4802034" y="5244321"/>
                </a:cubicBezTo>
                <a:cubicBezTo>
                  <a:pt x="4797078" y="5241078"/>
                  <a:pt x="4797969" y="5239044"/>
                  <a:pt x="4804322" y="5239298"/>
                </a:cubicBezTo>
                <a:close/>
                <a:moveTo>
                  <a:pt x="3788686" y="5238115"/>
                </a:moveTo>
                <a:cubicBezTo>
                  <a:pt x="3789536" y="5237773"/>
                  <a:pt x="3790664" y="5239394"/>
                  <a:pt x="3791934" y="5243050"/>
                </a:cubicBezTo>
                <a:cubicBezTo>
                  <a:pt x="3792951" y="5245911"/>
                  <a:pt x="3792252" y="5248898"/>
                  <a:pt x="3790282" y="5250043"/>
                </a:cubicBezTo>
                <a:cubicBezTo>
                  <a:pt x="3788376" y="5251124"/>
                  <a:pt x="3786978" y="5248835"/>
                  <a:pt x="3787105" y="5244957"/>
                </a:cubicBezTo>
                <a:cubicBezTo>
                  <a:pt x="3787264" y="5240761"/>
                  <a:pt x="3787836" y="5238456"/>
                  <a:pt x="3788686" y="5238115"/>
                </a:cubicBezTo>
                <a:close/>
                <a:moveTo>
                  <a:pt x="4030607" y="5233157"/>
                </a:moveTo>
                <a:cubicBezTo>
                  <a:pt x="4032831" y="5233562"/>
                  <a:pt x="4035151" y="5236756"/>
                  <a:pt x="4035754" y="5242414"/>
                </a:cubicBezTo>
                <a:cubicBezTo>
                  <a:pt x="4036326" y="5247690"/>
                  <a:pt x="4034864" y="5250106"/>
                  <a:pt x="4031179" y="5249979"/>
                </a:cubicBezTo>
                <a:cubicBezTo>
                  <a:pt x="4027620" y="5249852"/>
                  <a:pt x="4025841" y="5246610"/>
                  <a:pt x="4026032" y="5240634"/>
                </a:cubicBezTo>
                <a:cubicBezTo>
                  <a:pt x="4026255" y="5235135"/>
                  <a:pt x="4028383" y="5232751"/>
                  <a:pt x="4030607" y="5233157"/>
                </a:cubicBezTo>
                <a:close/>
                <a:moveTo>
                  <a:pt x="4743703" y="5229096"/>
                </a:moveTo>
                <a:cubicBezTo>
                  <a:pt x="4746467" y="5229143"/>
                  <a:pt x="4748785" y="5230463"/>
                  <a:pt x="4752534" y="5233069"/>
                </a:cubicBezTo>
                <a:cubicBezTo>
                  <a:pt x="4759397" y="5237837"/>
                  <a:pt x="4761241" y="5238028"/>
                  <a:pt x="4763718" y="5234340"/>
                </a:cubicBezTo>
                <a:cubicBezTo>
                  <a:pt x="4765435" y="5231797"/>
                  <a:pt x="4769310" y="5231034"/>
                  <a:pt x="4772742" y="5232560"/>
                </a:cubicBezTo>
                <a:cubicBezTo>
                  <a:pt x="4778206" y="5234976"/>
                  <a:pt x="4778015" y="5235676"/>
                  <a:pt x="4771216" y="5240062"/>
                </a:cubicBezTo>
                <a:cubicBezTo>
                  <a:pt x="4767150" y="5242605"/>
                  <a:pt x="4763020" y="5248517"/>
                  <a:pt x="4762321" y="5252713"/>
                </a:cubicBezTo>
                <a:cubicBezTo>
                  <a:pt x="4761494" y="5257545"/>
                  <a:pt x="4759016" y="5259961"/>
                  <a:pt x="4755775" y="5258943"/>
                </a:cubicBezTo>
                <a:cubicBezTo>
                  <a:pt x="4752915" y="5258117"/>
                  <a:pt x="4746879" y="5257481"/>
                  <a:pt x="4742304" y="5257608"/>
                </a:cubicBezTo>
                <a:cubicBezTo>
                  <a:pt x="4734996" y="5257799"/>
                  <a:pt x="4734297" y="5256782"/>
                  <a:pt x="4736458" y="5249153"/>
                </a:cubicBezTo>
                <a:cubicBezTo>
                  <a:pt x="4737792" y="5244258"/>
                  <a:pt x="4737347" y="5240380"/>
                  <a:pt x="4735377" y="5240316"/>
                </a:cubicBezTo>
                <a:cubicBezTo>
                  <a:pt x="4733534" y="5240253"/>
                  <a:pt x="4731755" y="5243368"/>
                  <a:pt x="4731628" y="5246864"/>
                </a:cubicBezTo>
                <a:cubicBezTo>
                  <a:pt x="4730993" y="5264411"/>
                  <a:pt x="4721779" y="5270768"/>
                  <a:pt x="4719999" y="5254875"/>
                </a:cubicBezTo>
                <a:cubicBezTo>
                  <a:pt x="4718411" y="5240062"/>
                  <a:pt x="4719174" y="5238600"/>
                  <a:pt x="4732200" y="5232751"/>
                </a:cubicBezTo>
                <a:cubicBezTo>
                  <a:pt x="4737729" y="5230272"/>
                  <a:pt x="4740939" y="5229048"/>
                  <a:pt x="4743703" y="5229096"/>
                </a:cubicBezTo>
                <a:close/>
                <a:moveTo>
                  <a:pt x="4192773" y="5228897"/>
                </a:moveTo>
                <a:cubicBezTo>
                  <a:pt x="4193710" y="5229112"/>
                  <a:pt x="4195283" y="5230622"/>
                  <a:pt x="4197920" y="5233514"/>
                </a:cubicBezTo>
                <a:cubicBezTo>
                  <a:pt x="4205100" y="5241460"/>
                  <a:pt x="4203512" y="5248390"/>
                  <a:pt x="4196013" y="5241715"/>
                </a:cubicBezTo>
                <a:cubicBezTo>
                  <a:pt x="4193217" y="5239236"/>
                  <a:pt x="4191311" y="5235167"/>
                  <a:pt x="4191438" y="5232052"/>
                </a:cubicBezTo>
                <a:cubicBezTo>
                  <a:pt x="4191534" y="5229763"/>
                  <a:pt x="4191835" y="5228683"/>
                  <a:pt x="4192773" y="5228897"/>
                </a:cubicBezTo>
                <a:close/>
                <a:moveTo>
                  <a:pt x="3787677" y="5228809"/>
                </a:moveTo>
                <a:cubicBezTo>
                  <a:pt x="3789711" y="5227664"/>
                  <a:pt x="3791172" y="5228427"/>
                  <a:pt x="3791108" y="5230525"/>
                </a:cubicBezTo>
                <a:cubicBezTo>
                  <a:pt x="3791045" y="5232623"/>
                  <a:pt x="3789520" y="5234149"/>
                  <a:pt x="3787486" y="5234085"/>
                </a:cubicBezTo>
                <a:cubicBezTo>
                  <a:pt x="3785390" y="5234022"/>
                  <a:pt x="3784055" y="5233322"/>
                  <a:pt x="3784055" y="5232369"/>
                </a:cubicBezTo>
                <a:cubicBezTo>
                  <a:pt x="3784055" y="5231415"/>
                  <a:pt x="3785516" y="5230016"/>
                  <a:pt x="3787677" y="5228809"/>
                </a:cubicBezTo>
                <a:close/>
                <a:moveTo>
                  <a:pt x="4906628" y="5226456"/>
                </a:moveTo>
                <a:cubicBezTo>
                  <a:pt x="4910378" y="5230461"/>
                  <a:pt x="4898114" y="5239362"/>
                  <a:pt x="4892204" y="5236882"/>
                </a:cubicBezTo>
                <a:cubicBezTo>
                  <a:pt x="4889090" y="5235547"/>
                  <a:pt x="4887566" y="5233195"/>
                  <a:pt x="4888709" y="5231478"/>
                </a:cubicBezTo>
                <a:cubicBezTo>
                  <a:pt x="4889916" y="5229699"/>
                  <a:pt x="4892331" y="5229380"/>
                  <a:pt x="4894364" y="5230779"/>
                </a:cubicBezTo>
                <a:cubicBezTo>
                  <a:pt x="4896208" y="5232051"/>
                  <a:pt x="4899448" y="5230970"/>
                  <a:pt x="4901100" y="5228554"/>
                </a:cubicBezTo>
                <a:cubicBezTo>
                  <a:pt x="4902752" y="5226138"/>
                  <a:pt x="4905421" y="5225121"/>
                  <a:pt x="4906628" y="5226456"/>
                </a:cubicBezTo>
                <a:close/>
                <a:moveTo>
                  <a:pt x="4933579" y="5224224"/>
                </a:moveTo>
                <a:cubicBezTo>
                  <a:pt x="4934351" y="5223802"/>
                  <a:pt x="4935637" y="5224645"/>
                  <a:pt x="4937829" y="5226520"/>
                </a:cubicBezTo>
                <a:cubicBezTo>
                  <a:pt x="4940561" y="5228872"/>
                  <a:pt x="4942912" y="5232432"/>
                  <a:pt x="4942849" y="5234085"/>
                </a:cubicBezTo>
                <a:cubicBezTo>
                  <a:pt x="4942785" y="5235802"/>
                  <a:pt x="4940244" y="5237201"/>
                  <a:pt x="4937448" y="5237073"/>
                </a:cubicBezTo>
                <a:cubicBezTo>
                  <a:pt x="4934461" y="5237010"/>
                  <a:pt x="4932300" y="5233767"/>
                  <a:pt x="4932427" y="5229508"/>
                </a:cubicBezTo>
                <a:cubicBezTo>
                  <a:pt x="4932555" y="5226330"/>
                  <a:pt x="4932809" y="5224645"/>
                  <a:pt x="4933579" y="5224224"/>
                </a:cubicBezTo>
                <a:close/>
                <a:moveTo>
                  <a:pt x="4052022" y="5223913"/>
                </a:moveTo>
                <a:cubicBezTo>
                  <a:pt x="4057805" y="5220608"/>
                  <a:pt x="4060219" y="5226647"/>
                  <a:pt x="4054627" y="5230271"/>
                </a:cubicBezTo>
                <a:cubicBezTo>
                  <a:pt x="4050624" y="5232814"/>
                  <a:pt x="4050307" y="5234212"/>
                  <a:pt x="4053357" y="5235484"/>
                </a:cubicBezTo>
                <a:cubicBezTo>
                  <a:pt x="4055580" y="5236437"/>
                  <a:pt x="4056597" y="5239298"/>
                  <a:pt x="4055580" y="5241714"/>
                </a:cubicBezTo>
                <a:cubicBezTo>
                  <a:pt x="4054500" y="5244257"/>
                  <a:pt x="4056025" y="5248326"/>
                  <a:pt x="4059075" y="5251059"/>
                </a:cubicBezTo>
                <a:cubicBezTo>
                  <a:pt x="4065176" y="5256527"/>
                  <a:pt x="4065684" y="5262948"/>
                  <a:pt x="4059775" y="5260659"/>
                </a:cubicBezTo>
                <a:cubicBezTo>
                  <a:pt x="4057360" y="5259705"/>
                  <a:pt x="4055326" y="5257353"/>
                  <a:pt x="4055390" y="5255573"/>
                </a:cubicBezTo>
                <a:cubicBezTo>
                  <a:pt x="4055454" y="5253793"/>
                  <a:pt x="4052848" y="5249279"/>
                  <a:pt x="4049862" y="5246037"/>
                </a:cubicBezTo>
                <a:cubicBezTo>
                  <a:pt x="4044333" y="5239998"/>
                  <a:pt x="4045477" y="5227537"/>
                  <a:pt x="4052022" y="5223913"/>
                </a:cubicBezTo>
                <a:close/>
                <a:moveTo>
                  <a:pt x="3587767" y="5223405"/>
                </a:moveTo>
                <a:cubicBezTo>
                  <a:pt x="3589864" y="5223468"/>
                  <a:pt x="3591199" y="5224931"/>
                  <a:pt x="3591135" y="5227029"/>
                </a:cubicBezTo>
                <a:cubicBezTo>
                  <a:pt x="3591072" y="5229127"/>
                  <a:pt x="3589610" y="5230462"/>
                  <a:pt x="3587513" y="5230398"/>
                </a:cubicBezTo>
                <a:cubicBezTo>
                  <a:pt x="3585353" y="5230271"/>
                  <a:pt x="3584018" y="5228872"/>
                  <a:pt x="3584145" y="5226774"/>
                </a:cubicBezTo>
                <a:cubicBezTo>
                  <a:pt x="3584209" y="5224676"/>
                  <a:pt x="3585670" y="5223342"/>
                  <a:pt x="3587767" y="5223405"/>
                </a:cubicBezTo>
                <a:close/>
                <a:moveTo>
                  <a:pt x="3981742" y="5223151"/>
                </a:moveTo>
                <a:cubicBezTo>
                  <a:pt x="3980344" y="5222961"/>
                  <a:pt x="3978692" y="5224486"/>
                  <a:pt x="3977738" y="5226902"/>
                </a:cubicBezTo>
                <a:cubicBezTo>
                  <a:pt x="3976849" y="5229318"/>
                  <a:pt x="3977993" y="5230589"/>
                  <a:pt x="3980471" y="5229890"/>
                </a:cubicBezTo>
                <a:cubicBezTo>
                  <a:pt x="3985046" y="5228619"/>
                  <a:pt x="3985999" y="5223851"/>
                  <a:pt x="3981742" y="5223151"/>
                </a:cubicBezTo>
                <a:close/>
                <a:moveTo>
                  <a:pt x="4836476" y="5222896"/>
                </a:moveTo>
                <a:cubicBezTo>
                  <a:pt x="4839272" y="5223023"/>
                  <a:pt x="4840734" y="5224676"/>
                  <a:pt x="4839527" y="5226520"/>
                </a:cubicBezTo>
                <a:cubicBezTo>
                  <a:pt x="4838319" y="5228364"/>
                  <a:pt x="4834824" y="5229889"/>
                  <a:pt x="4832028" y="5229763"/>
                </a:cubicBezTo>
                <a:cubicBezTo>
                  <a:pt x="4829232" y="5229635"/>
                  <a:pt x="4827771" y="5227982"/>
                  <a:pt x="4828979" y="5226139"/>
                </a:cubicBezTo>
                <a:cubicBezTo>
                  <a:pt x="4830185" y="5224295"/>
                  <a:pt x="4833680" y="5222769"/>
                  <a:pt x="4836476" y="5222896"/>
                </a:cubicBezTo>
                <a:close/>
                <a:moveTo>
                  <a:pt x="4872315" y="5222133"/>
                </a:moveTo>
                <a:cubicBezTo>
                  <a:pt x="4873396" y="5223278"/>
                  <a:pt x="4871425" y="5226965"/>
                  <a:pt x="4868184" y="5230017"/>
                </a:cubicBezTo>
                <a:cubicBezTo>
                  <a:pt x="4862402" y="5235420"/>
                  <a:pt x="4862020" y="5235420"/>
                  <a:pt x="4862211" y="5230144"/>
                </a:cubicBezTo>
                <a:cubicBezTo>
                  <a:pt x="4862402" y="5223850"/>
                  <a:pt x="4868947" y="5218637"/>
                  <a:pt x="4872315" y="5222133"/>
                </a:cubicBezTo>
                <a:close/>
                <a:moveTo>
                  <a:pt x="4016373" y="5217811"/>
                </a:moveTo>
                <a:cubicBezTo>
                  <a:pt x="4020630" y="5217938"/>
                  <a:pt x="4024888" y="5227919"/>
                  <a:pt x="4021901" y="5230653"/>
                </a:cubicBezTo>
                <a:cubicBezTo>
                  <a:pt x="4020694" y="5231734"/>
                  <a:pt x="4017962" y="5231543"/>
                  <a:pt x="4015928" y="5230144"/>
                </a:cubicBezTo>
                <a:cubicBezTo>
                  <a:pt x="4011099" y="5226966"/>
                  <a:pt x="4011480" y="5217620"/>
                  <a:pt x="4016373" y="5217811"/>
                </a:cubicBezTo>
                <a:close/>
                <a:moveTo>
                  <a:pt x="4713074" y="5216094"/>
                </a:moveTo>
                <a:cubicBezTo>
                  <a:pt x="4719110" y="5218637"/>
                  <a:pt x="4719935" y="5228173"/>
                  <a:pt x="4714788" y="5235738"/>
                </a:cubicBezTo>
                <a:cubicBezTo>
                  <a:pt x="4712310" y="5239362"/>
                  <a:pt x="4710277" y="5238027"/>
                  <a:pt x="4706465" y="5230144"/>
                </a:cubicBezTo>
                <a:cubicBezTo>
                  <a:pt x="4701064" y="5219018"/>
                  <a:pt x="4704240" y="5212343"/>
                  <a:pt x="4713074" y="5216094"/>
                </a:cubicBezTo>
                <a:close/>
                <a:moveTo>
                  <a:pt x="3695721" y="5212613"/>
                </a:moveTo>
                <a:cubicBezTo>
                  <a:pt x="3696507" y="5213710"/>
                  <a:pt x="3696809" y="5217079"/>
                  <a:pt x="3697127" y="5223405"/>
                </a:cubicBezTo>
                <a:cubicBezTo>
                  <a:pt x="3697508" y="5231161"/>
                  <a:pt x="3696746" y="5240315"/>
                  <a:pt x="3695411" y="5243748"/>
                </a:cubicBezTo>
                <a:cubicBezTo>
                  <a:pt x="3692806" y="5250360"/>
                  <a:pt x="3692806" y="5250360"/>
                  <a:pt x="3688104" y="5234022"/>
                </a:cubicBezTo>
                <a:cubicBezTo>
                  <a:pt x="3685498" y="5225121"/>
                  <a:pt x="3686070" y="5222070"/>
                  <a:pt x="3691408" y="5215458"/>
                </a:cubicBezTo>
                <a:cubicBezTo>
                  <a:pt x="3693664" y="5212693"/>
                  <a:pt x="3694935" y="5211516"/>
                  <a:pt x="3695721" y="5212613"/>
                </a:cubicBezTo>
                <a:close/>
                <a:moveTo>
                  <a:pt x="4722414" y="5211771"/>
                </a:moveTo>
                <a:cubicBezTo>
                  <a:pt x="4724510" y="5211835"/>
                  <a:pt x="4725845" y="5213297"/>
                  <a:pt x="4725782" y="5215395"/>
                </a:cubicBezTo>
                <a:cubicBezTo>
                  <a:pt x="4725718" y="5217493"/>
                  <a:pt x="4724256" y="5218828"/>
                  <a:pt x="4722159" y="5218764"/>
                </a:cubicBezTo>
                <a:cubicBezTo>
                  <a:pt x="4720062" y="5218701"/>
                  <a:pt x="4718728" y="5217238"/>
                  <a:pt x="4718791" y="5215140"/>
                </a:cubicBezTo>
                <a:cubicBezTo>
                  <a:pt x="4718855" y="5213043"/>
                  <a:pt x="4720317" y="5211708"/>
                  <a:pt x="4722414" y="5211771"/>
                </a:cubicBezTo>
                <a:close/>
                <a:moveTo>
                  <a:pt x="4188705" y="5209991"/>
                </a:moveTo>
                <a:cubicBezTo>
                  <a:pt x="4190612" y="5210055"/>
                  <a:pt x="4192073" y="5213425"/>
                  <a:pt x="4191946" y="5217302"/>
                </a:cubicBezTo>
                <a:cubicBezTo>
                  <a:pt x="4191819" y="5221180"/>
                  <a:pt x="4190104" y="5223469"/>
                  <a:pt x="4188260" y="5222261"/>
                </a:cubicBezTo>
                <a:cubicBezTo>
                  <a:pt x="4186354" y="5221053"/>
                  <a:pt x="4184893" y="5217748"/>
                  <a:pt x="4185020" y="5214950"/>
                </a:cubicBezTo>
                <a:cubicBezTo>
                  <a:pt x="4185147" y="5212153"/>
                  <a:pt x="4186799" y="5209928"/>
                  <a:pt x="4188705" y="5209991"/>
                </a:cubicBezTo>
                <a:close/>
                <a:moveTo>
                  <a:pt x="4919529" y="5208274"/>
                </a:moveTo>
                <a:cubicBezTo>
                  <a:pt x="4921244" y="5208338"/>
                  <a:pt x="4922643" y="5210881"/>
                  <a:pt x="4922516" y="5213678"/>
                </a:cubicBezTo>
                <a:cubicBezTo>
                  <a:pt x="4922388" y="5216475"/>
                  <a:pt x="4919973" y="5218891"/>
                  <a:pt x="4917242" y="5218764"/>
                </a:cubicBezTo>
                <a:cubicBezTo>
                  <a:pt x="4914191" y="5218700"/>
                  <a:pt x="4912983" y="5216539"/>
                  <a:pt x="4914254" y="5213360"/>
                </a:cubicBezTo>
                <a:cubicBezTo>
                  <a:pt x="4915398" y="5210563"/>
                  <a:pt x="4917876" y="5208211"/>
                  <a:pt x="4919529" y="5208274"/>
                </a:cubicBezTo>
                <a:close/>
                <a:moveTo>
                  <a:pt x="4328566" y="5208020"/>
                </a:moveTo>
                <a:cubicBezTo>
                  <a:pt x="4326850" y="5207956"/>
                  <a:pt x="4325707" y="5209164"/>
                  <a:pt x="4325643" y="5211072"/>
                </a:cubicBezTo>
                <a:cubicBezTo>
                  <a:pt x="4325452" y="5215967"/>
                  <a:pt x="4331426" y="5219273"/>
                  <a:pt x="4333903" y="5215585"/>
                </a:cubicBezTo>
                <a:cubicBezTo>
                  <a:pt x="4336064" y="5212343"/>
                  <a:pt x="4333141" y="5208211"/>
                  <a:pt x="4328566" y="5208020"/>
                </a:cubicBezTo>
                <a:close/>
                <a:moveTo>
                  <a:pt x="4655891" y="5204238"/>
                </a:moveTo>
                <a:cubicBezTo>
                  <a:pt x="4657790" y="5203555"/>
                  <a:pt x="4659950" y="5203984"/>
                  <a:pt x="4661094" y="5205986"/>
                </a:cubicBezTo>
                <a:cubicBezTo>
                  <a:pt x="4662237" y="5207957"/>
                  <a:pt x="4666113" y="5209673"/>
                  <a:pt x="4669989" y="5209801"/>
                </a:cubicBezTo>
                <a:cubicBezTo>
                  <a:pt x="4673866" y="5209927"/>
                  <a:pt x="4676790" y="5212153"/>
                  <a:pt x="4676663" y="5214950"/>
                </a:cubicBezTo>
                <a:cubicBezTo>
                  <a:pt x="4676471" y="5220290"/>
                  <a:pt x="4664144" y="5220354"/>
                  <a:pt x="4656264" y="5215077"/>
                </a:cubicBezTo>
                <a:cubicBezTo>
                  <a:pt x="4653850" y="5213488"/>
                  <a:pt x="4652197" y="5211008"/>
                  <a:pt x="4652261" y="5209165"/>
                </a:cubicBezTo>
                <a:cubicBezTo>
                  <a:pt x="4652356" y="5206718"/>
                  <a:pt x="4653993" y="5204922"/>
                  <a:pt x="4655891" y="5204238"/>
                </a:cubicBezTo>
                <a:close/>
                <a:moveTo>
                  <a:pt x="4734337" y="5204075"/>
                </a:moveTo>
                <a:cubicBezTo>
                  <a:pt x="4742332" y="5205422"/>
                  <a:pt x="4756473" y="5210595"/>
                  <a:pt x="4759714" y="5214123"/>
                </a:cubicBezTo>
                <a:cubicBezTo>
                  <a:pt x="4763401" y="5218192"/>
                  <a:pt x="4749992" y="5216602"/>
                  <a:pt x="4737537" y="5211580"/>
                </a:cubicBezTo>
                <a:cubicBezTo>
                  <a:pt x="4731311" y="5209037"/>
                  <a:pt x="4727434" y="5205731"/>
                  <a:pt x="4729023" y="5204205"/>
                </a:cubicBezTo>
                <a:cubicBezTo>
                  <a:pt x="4729690" y="5203601"/>
                  <a:pt x="4731672" y="5203625"/>
                  <a:pt x="4734337" y="5204075"/>
                </a:cubicBezTo>
                <a:close/>
                <a:moveTo>
                  <a:pt x="4767022" y="5202807"/>
                </a:moveTo>
                <a:cubicBezTo>
                  <a:pt x="4771916" y="5202998"/>
                  <a:pt x="4774902" y="5204523"/>
                  <a:pt x="4773757" y="5206240"/>
                </a:cubicBezTo>
                <a:cubicBezTo>
                  <a:pt x="4772614" y="5207956"/>
                  <a:pt x="4773630" y="5210118"/>
                  <a:pt x="4776045" y="5211072"/>
                </a:cubicBezTo>
                <a:cubicBezTo>
                  <a:pt x="4778460" y="5212025"/>
                  <a:pt x="4779477" y="5213805"/>
                  <a:pt x="4778332" y="5215013"/>
                </a:cubicBezTo>
                <a:cubicBezTo>
                  <a:pt x="4777252" y="5216221"/>
                  <a:pt x="4772169" y="5215140"/>
                  <a:pt x="4767022" y="5212470"/>
                </a:cubicBezTo>
                <a:cubicBezTo>
                  <a:pt x="4755266" y="5206494"/>
                  <a:pt x="4755266" y="5202362"/>
                  <a:pt x="4767022" y="5202807"/>
                </a:cubicBezTo>
                <a:close/>
                <a:moveTo>
                  <a:pt x="4644040" y="5201981"/>
                </a:moveTo>
                <a:cubicBezTo>
                  <a:pt x="4646638" y="5202156"/>
                  <a:pt x="4648956" y="5203284"/>
                  <a:pt x="4648892" y="5205223"/>
                </a:cubicBezTo>
                <a:cubicBezTo>
                  <a:pt x="4648829" y="5207003"/>
                  <a:pt x="4649592" y="5210881"/>
                  <a:pt x="4650672" y="5214060"/>
                </a:cubicBezTo>
                <a:cubicBezTo>
                  <a:pt x="4652070" y="5218192"/>
                  <a:pt x="4650672" y="5219654"/>
                  <a:pt x="4645398" y="5219464"/>
                </a:cubicBezTo>
                <a:cubicBezTo>
                  <a:pt x="4641521" y="5219337"/>
                  <a:pt x="4637709" y="5216348"/>
                  <a:pt x="4637201" y="5213043"/>
                </a:cubicBezTo>
                <a:cubicBezTo>
                  <a:pt x="4636628" y="5209483"/>
                  <a:pt x="4636756" y="5205795"/>
                  <a:pt x="4637519" y="5204460"/>
                </a:cubicBezTo>
                <a:cubicBezTo>
                  <a:pt x="4638567" y="5202585"/>
                  <a:pt x="4641442" y="5201806"/>
                  <a:pt x="4644040" y="5201981"/>
                </a:cubicBezTo>
                <a:close/>
                <a:moveTo>
                  <a:pt x="3788885" y="5195497"/>
                </a:moveTo>
                <a:cubicBezTo>
                  <a:pt x="3790791" y="5195560"/>
                  <a:pt x="3792253" y="5200010"/>
                  <a:pt x="3792062" y="5205287"/>
                </a:cubicBezTo>
                <a:cubicBezTo>
                  <a:pt x="3791744" y="5212662"/>
                  <a:pt x="3790918" y="5213679"/>
                  <a:pt x="3788440" y="5209546"/>
                </a:cubicBezTo>
                <a:cubicBezTo>
                  <a:pt x="3784119" y="5202362"/>
                  <a:pt x="3784373" y="5195369"/>
                  <a:pt x="3788885" y="5195497"/>
                </a:cubicBezTo>
                <a:close/>
                <a:moveTo>
                  <a:pt x="3585988" y="5190219"/>
                </a:moveTo>
                <a:cubicBezTo>
                  <a:pt x="3587513" y="5191236"/>
                  <a:pt x="3588784" y="5196131"/>
                  <a:pt x="3588593" y="5200709"/>
                </a:cubicBezTo>
                <a:cubicBezTo>
                  <a:pt x="3588403" y="5205286"/>
                  <a:pt x="3586878" y="5209291"/>
                  <a:pt x="3585289" y="5209228"/>
                </a:cubicBezTo>
                <a:cubicBezTo>
                  <a:pt x="3583637" y="5209164"/>
                  <a:pt x="3582430" y="5204396"/>
                  <a:pt x="3582684" y="5198738"/>
                </a:cubicBezTo>
                <a:cubicBezTo>
                  <a:pt x="3582875" y="5193080"/>
                  <a:pt x="3584400" y="5189202"/>
                  <a:pt x="3585988" y="5190219"/>
                </a:cubicBezTo>
                <a:close/>
                <a:moveTo>
                  <a:pt x="4250915" y="5189966"/>
                </a:moveTo>
                <a:cubicBezTo>
                  <a:pt x="4253711" y="5191046"/>
                  <a:pt x="4256063" y="5192699"/>
                  <a:pt x="4256063" y="5193462"/>
                </a:cubicBezTo>
                <a:cubicBezTo>
                  <a:pt x="4255999" y="5194225"/>
                  <a:pt x="4253520" y="5194797"/>
                  <a:pt x="4250724" y="5194670"/>
                </a:cubicBezTo>
                <a:cubicBezTo>
                  <a:pt x="4247928" y="5194543"/>
                  <a:pt x="4245514" y="5192890"/>
                  <a:pt x="4245577" y="5191173"/>
                </a:cubicBezTo>
                <a:cubicBezTo>
                  <a:pt x="4245641" y="5189393"/>
                  <a:pt x="4248119" y="5188821"/>
                  <a:pt x="4250915" y="5189966"/>
                </a:cubicBezTo>
                <a:close/>
                <a:moveTo>
                  <a:pt x="4117536" y="5187041"/>
                </a:moveTo>
                <a:cubicBezTo>
                  <a:pt x="4119950" y="5184752"/>
                  <a:pt x="4126178" y="5190156"/>
                  <a:pt x="4126051" y="5194352"/>
                </a:cubicBezTo>
                <a:cubicBezTo>
                  <a:pt x="4125987" y="5196449"/>
                  <a:pt x="4123890" y="5196004"/>
                  <a:pt x="4120840" y="5193271"/>
                </a:cubicBezTo>
                <a:cubicBezTo>
                  <a:pt x="4118108" y="5190855"/>
                  <a:pt x="4116583" y="5187931"/>
                  <a:pt x="4117536" y="5187041"/>
                </a:cubicBezTo>
                <a:close/>
                <a:moveTo>
                  <a:pt x="4696536" y="5186190"/>
                </a:moveTo>
                <a:cubicBezTo>
                  <a:pt x="4702493" y="5186580"/>
                  <a:pt x="4709291" y="5187931"/>
                  <a:pt x="4714470" y="5190092"/>
                </a:cubicBezTo>
                <a:cubicBezTo>
                  <a:pt x="4720381" y="5192571"/>
                  <a:pt x="4722350" y="5195496"/>
                  <a:pt x="4720635" y="5199246"/>
                </a:cubicBezTo>
                <a:cubicBezTo>
                  <a:pt x="4719236" y="5202362"/>
                  <a:pt x="4716187" y="5203951"/>
                  <a:pt x="4713645" y="5202870"/>
                </a:cubicBezTo>
                <a:cubicBezTo>
                  <a:pt x="4711166" y="5201853"/>
                  <a:pt x="4703414" y="5199628"/>
                  <a:pt x="4696424" y="5198039"/>
                </a:cubicBezTo>
                <a:lnTo>
                  <a:pt x="4683715" y="5195114"/>
                </a:lnTo>
                <a:lnTo>
                  <a:pt x="4689370" y="5204650"/>
                </a:lnTo>
                <a:cubicBezTo>
                  <a:pt x="4692547" y="5210054"/>
                  <a:pt x="4694263" y="5214187"/>
                  <a:pt x="4693248" y="5214123"/>
                </a:cubicBezTo>
                <a:cubicBezTo>
                  <a:pt x="4692293" y="5214123"/>
                  <a:pt x="4688799" y="5214949"/>
                  <a:pt x="4685621" y="5215966"/>
                </a:cubicBezTo>
                <a:cubicBezTo>
                  <a:pt x="4682444" y="5217047"/>
                  <a:pt x="4680093" y="5216475"/>
                  <a:pt x="4680474" y="5214759"/>
                </a:cubicBezTo>
                <a:cubicBezTo>
                  <a:pt x="4682126" y="5207448"/>
                  <a:pt x="4680158" y="5203188"/>
                  <a:pt x="4675009" y="5202998"/>
                </a:cubicBezTo>
                <a:cubicBezTo>
                  <a:pt x="4672023" y="5202870"/>
                  <a:pt x="4664525" y="5200454"/>
                  <a:pt x="4657979" y="5197403"/>
                </a:cubicBezTo>
                <a:cubicBezTo>
                  <a:pt x="4641521" y="5189774"/>
                  <a:pt x="4643237" y="5187231"/>
                  <a:pt x="4663635" y="5188884"/>
                </a:cubicBezTo>
                <a:cubicBezTo>
                  <a:pt x="4673422" y="5189774"/>
                  <a:pt x="4682253" y="5189393"/>
                  <a:pt x="4683651" y="5188057"/>
                </a:cubicBezTo>
                <a:cubicBezTo>
                  <a:pt x="4685462" y="5186373"/>
                  <a:pt x="4690578" y="5185801"/>
                  <a:pt x="4696536" y="5186190"/>
                </a:cubicBezTo>
                <a:close/>
                <a:moveTo>
                  <a:pt x="4857445" y="5185166"/>
                </a:moveTo>
                <a:cubicBezTo>
                  <a:pt x="4859336" y="5185532"/>
                  <a:pt x="4860210" y="5188090"/>
                  <a:pt x="4860051" y="5192826"/>
                </a:cubicBezTo>
                <a:cubicBezTo>
                  <a:pt x="4859796" y="5200582"/>
                  <a:pt x="4846642" y="5216222"/>
                  <a:pt x="4840607" y="5216031"/>
                </a:cubicBezTo>
                <a:cubicBezTo>
                  <a:pt x="4836094" y="5215840"/>
                  <a:pt x="4841877" y="5197785"/>
                  <a:pt x="4848739" y="5190665"/>
                </a:cubicBezTo>
                <a:cubicBezTo>
                  <a:pt x="4852647" y="5186628"/>
                  <a:pt x="4855556" y="5184801"/>
                  <a:pt x="4857445" y="5185166"/>
                </a:cubicBezTo>
                <a:close/>
                <a:moveTo>
                  <a:pt x="4357987" y="5180937"/>
                </a:moveTo>
                <a:cubicBezTo>
                  <a:pt x="4359639" y="5181001"/>
                  <a:pt x="4361927" y="5183544"/>
                  <a:pt x="4362880" y="5186405"/>
                </a:cubicBezTo>
                <a:cubicBezTo>
                  <a:pt x="4363897" y="5189584"/>
                  <a:pt x="4362562" y="5191681"/>
                  <a:pt x="4359512" y="5191554"/>
                </a:cubicBezTo>
                <a:cubicBezTo>
                  <a:pt x="4356780" y="5191491"/>
                  <a:pt x="4354492" y="5188948"/>
                  <a:pt x="4354619" y="5186087"/>
                </a:cubicBezTo>
                <a:cubicBezTo>
                  <a:pt x="4354746" y="5183289"/>
                  <a:pt x="4356335" y="5180874"/>
                  <a:pt x="4357987" y="5180937"/>
                </a:cubicBezTo>
                <a:close/>
                <a:moveTo>
                  <a:pt x="4340766" y="5180365"/>
                </a:moveTo>
                <a:cubicBezTo>
                  <a:pt x="4342863" y="5180429"/>
                  <a:pt x="4344198" y="5181891"/>
                  <a:pt x="4344134" y="5183989"/>
                </a:cubicBezTo>
                <a:cubicBezTo>
                  <a:pt x="4344071" y="5186087"/>
                  <a:pt x="4342609" y="5187422"/>
                  <a:pt x="4340512" y="5187358"/>
                </a:cubicBezTo>
                <a:cubicBezTo>
                  <a:pt x="4338415" y="5187295"/>
                  <a:pt x="4337081" y="5185832"/>
                  <a:pt x="4337144" y="5183734"/>
                </a:cubicBezTo>
                <a:cubicBezTo>
                  <a:pt x="4337208" y="5181637"/>
                  <a:pt x="4338669" y="5180302"/>
                  <a:pt x="4340766" y="5180365"/>
                </a:cubicBezTo>
                <a:close/>
                <a:moveTo>
                  <a:pt x="4306008" y="5179475"/>
                </a:moveTo>
                <a:cubicBezTo>
                  <a:pt x="4310964" y="5178077"/>
                  <a:pt x="4316239" y="5186786"/>
                  <a:pt x="4313188" y="5191300"/>
                </a:cubicBezTo>
                <a:cubicBezTo>
                  <a:pt x="4312108" y="5192953"/>
                  <a:pt x="4308931" y="5191173"/>
                  <a:pt x="4306453" y="5187549"/>
                </a:cubicBezTo>
                <a:cubicBezTo>
                  <a:pt x="4303022" y="5182527"/>
                  <a:pt x="4302895" y="5180365"/>
                  <a:pt x="4306008" y="5179475"/>
                </a:cubicBezTo>
                <a:close/>
                <a:moveTo>
                  <a:pt x="3943996" y="5178395"/>
                </a:moveTo>
                <a:cubicBezTo>
                  <a:pt x="3946030" y="5177187"/>
                  <a:pt x="3948508" y="5178840"/>
                  <a:pt x="3949652" y="5182019"/>
                </a:cubicBezTo>
                <a:cubicBezTo>
                  <a:pt x="3952066" y="5188758"/>
                  <a:pt x="3949207" y="5192318"/>
                  <a:pt x="3943996" y="5188885"/>
                </a:cubicBezTo>
                <a:cubicBezTo>
                  <a:pt x="3939548" y="5185960"/>
                  <a:pt x="3939548" y="5180875"/>
                  <a:pt x="3943996" y="5178395"/>
                </a:cubicBezTo>
                <a:close/>
                <a:moveTo>
                  <a:pt x="3793285" y="5176496"/>
                </a:moveTo>
                <a:cubicBezTo>
                  <a:pt x="3794874" y="5175709"/>
                  <a:pt x="3796002" y="5177156"/>
                  <a:pt x="3795557" y="5181383"/>
                </a:cubicBezTo>
                <a:cubicBezTo>
                  <a:pt x="3795175" y="5185198"/>
                  <a:pt x="3792888" y="5189076"/>
                  <a:pt x="3790537" y="5189966"/>
                </a:cubicBezTo>
                <a:cubicBezTo>
                  <a:pt x="3787804" y="5190983"/>
                  <a:pt x="3786978" y="5189139"/>
                  <a:pt x="3788249" y="5185007"/>
                </a:cubicBezTo>
                <a:cubicBezTo>
                  <a:pt x="3789647" y="5180303"/>
                  <a:pt x="3791696" y="5177283"/>
                  <a:pt x="3793285" y="5176496"/>
                </a:cubicBezTo>
                <a:close/>
                <a:moveTo>
                  <a:pt x="4760604" y="5171020"/>
                </a:moveTo>
                <a:cubicBezTo>
                  <a:pt x="4761557" y="5171020"/>
                  <a:pt x="4762955" y="5172483"/>
                  <a:pt x="4764162" y="5174644"/>
                </a:cubicBezTo>
                <a:cubicBezTo>
                  <a:pt x="4765307" y="5176678"/>
                  <a:pt x="4764543" y="5178140"/>
                  <a:pt x="4762446" y="5178077"/>
                </a:cubicBezTo>
                <a:cubicBezTo>
                  <a:pt x="4760350" y="5177950"/>
                  <a:pt x="4758826" y="5176424"/>
                  <a:pt x="4758888" y="5174453"/>
                </a:cubicBezTo>
                <a:cubicBezTo>
                  <a:pt x="4758953" y="5172355"/>
                  <a:pt x="4759651" y="5170957"/>
                  <a:pt x="4760604" y="5171020"/>
                </a:cubicBezTo>
                <a:close/>
                <a:moveTo>
                  <a:pt x="4140983" y="5169622"/>
                </a:moveTo>
                <a:cubicBezTo>
                  <a:pt x="4143080" y="5169686"/>
                  <a:pt x="4144478" y="5170385"/>
                  <a:pt x="4144415" y="5171339"/>
                </a:cubicBezTo>
                <a:cubicBezTo>
                  <a:pt x="4144415" y="5172292"/>
                  <a:pt x="4142953" y="5173691"/>
                  <a:pt x="4140793" y="5174899"/>
                </a:cubicBezTo>
                <a:cubicBezTo>
                  <a:pt x="4138759" y="5175979"/>
                  <a:pt x="4137298" y="5175280"/>
                  <a:pt x="4137361" y="5173182"/>
                </a:cubicBezTo>
                <a:cubicBezTo>
                  <a:pt x="4137425" y="5171084"/>
                  <a:pt x="4138950" y="5169558"/>
                  <a:pt x="4140983" y="5169622"/>
                </a:cubicBezTo>
                <a:close/>
                <a:moveTo>
                  <a:pt x="4471160" y="5168795"/>
                </a:moveTo>
                <a:cubicBezTo>
                  <a:pt x="4477133" y="5169240"/>
                  <a:pt x="4481644" y="5170512"/>
                  <a:pt x="4481581" y="5171720"/>
                </a:cubicBezTo>
                <a:cubicBezTo>
                  <a:pt x="4481454" y="5174517"/>
                  <a:pt x="4464615" y="5177314"/>
                  <a:pt x="4462391" y="5174899"/>
                </a:cubicBezTo>
                <a:cubicBezTo>
                  <a:pt x="4458133" y="5170321"/>
                  <a:pt x="4461311" y="5168096"/>
                  <a:pt x="4471160" y="5168795"/>
                </a:cubicBezTo>
                <a:close/>
                <a:moveTo>
                  <a:pt x="4409013" y="5167142"/>
                </a:moveTo>
                <a:cubicBezTo>
                  <a:pt x="4438180" y="5167651"/>
                  <a:pt x="4445615" y="5171020"/>
                  <a:pt x="4430810" y="5177059"/>
                </a:cubicBezTo>
                <a:cubicBezTo>
                  <a:pt x="4425789" y="5179094"/>
                  <a:pt x="4421468" y="5182273"/>
                  <a:pt x="4421404" y="5183989"/>
                </a:cubicBezTo>
                <a:cubicBezTo>
                  <a:pt x="4421277" y="5187295"/>
                  <a:pt x="4401070" y="5183798"/>
                  <a:pt x="4387219" y="5178077"/>
                </a:cubicBezTo>
                <a:cubicBezTo>
                  <a:pt x="4371459" y="5171592"/>
                  <a:pt x="4381308" y="5166633"/>
                  <a:pt x="4409013" y="5167142"/>
                </a:cubicBezTo>
                <a:close/>
                <a:moveTo>
                  <a:pt x="4104930" y="5166737"/>
                </a:moveTo>
                <a:cubicBezTo>
                  <a:pt x="4105939" y="5167555"/>
                  <a:pt x="4105463" y="5169653"/>
                  <a:pt x="4104319" y="5173690"/>
                </a:cubicBezTo>
                <a:cubicBezTo>
                  <a:pt x="4102539" y="5179920"/>
                  <a:pt x="4103302" y="5182272"/>
                  <a:pt x="4107178" y="5182400"/>
                </a:cubicBezTo>
                <a:cubicBezTo>
                  <a:pt x="4109974" y="5182463"/>
                  <a:pt x="4112389" y="5183862"/>
                  <a:pt x="4112325" y="5185387"/>
                </a:cubicBezTo>
                <a:cubicBezTo>
                  <a:pt x="4112135" y="5190664"/>
                  <a:pt x="4104128" y="5195877"/>
                  <a:pt x="4099362" y="5193843"/>
                </a:cubicBezTo>
                <a:cubicBezTo>
                  <a:pt x="4096376" y="5192571"/>
                  <a:pt x="4094469" y="5193907"/>
                  <a:pt x="4094342" y="5197403"/>
                </a:cubicBezTo>
                <a:cubicBezTo>
                  <a:pt x="4094088" y="5205032"/>
                  <a:pt x="4088115" y="5204587"/>
                  <a:pt x="4086272" y="5196767"/>
                </a:cubicBezTo>
                <a:cubicBezTo>
                  <a:pt x="4085446" y="5193334"/>
                  <a:pt x="4085192" y="5185705"/>
                  <a:pt x="4085637" y="5180047"/>
                </a:cubicBezTo>
                <a:cubicBezTo>
                  <a:pt x="4086336" y="5172037"/>
                  <a:pt x="4088750" y="5169240"/>
                  <a:pt x="4096630" y="5167460"/>
                </a:cubicBezTo>
                <a:cubicBezTo>
                  <a:pt x="4101428" y="5166379"/>
                  <a:pt x="4103922" y="5165918"/>
                  <a:pt x="4104930" y="5166737"/>
                </a:cubicBezTo>
                <a:close/>
                <a:moveTo>
                  <a:pt x="4260512" y="5165807"/>
                </a:moveTo>
                <a:cubicBezTo>
                  <a:pt x="4264324" y="5166952"/>
                  <a:pt x="4266547" y="5169240"/>
                  <a:pt x="4265404" y="5170957"/>
                </a:cubicBezTo>
                <a:cubicBezTo>
                  <a:pt x="4264324" y="5172673"/>
                  <a:pt x="4265150" y="5174135"/>
                  <a:pt x="4267247" y="5174199"/>
                </a:cubicBezTo>
                <a:cubicBezTo>
                  <a:pt x="4269343" y="5174262"/>
                  <a:pt x="4270106" y="5175788"/>
                  <a:pt x="4268899" y="5177568"/>
                </a:cubicBezTo>
                <a:cubicBezTo>
                  <a:pt x="4267628" y="5179475"/>
                  <a:pt x="4264007" y="5178204"/>
                  <a:pt x="4260257" y="5174517"/>
                </a:cubicBezTo>
                <a:cubicBezTo>
                  <a:pt x="4251743" y="5166189"/>
                  <a:pt x="4251870" y="5163201"/>
                  <a:pt x="4260512" y="5165807"/>
                </a:cubicBezTo>
                <a:close/>
                <a:moveTo>
                  <a:pt x="4034213" y="5162470"/>
                </a:moveTo>
                <a:cubicBezTo>
                  <a:pt x="4036945" y="5162088"/>
                  <a:pt x="4039344" y="5163137"/>
                  <a:pt x="4039249" y="5165934"/>
                </a:cubicBezTo>
                <a:cubicBezTo>
                  <a:pt x="4039185" y="5168032"/>
                  <a:pt x="4037724" y="5169368"/>
                  <a:pt x="4035627" y="5169304"/>
                </a:cubicBezTo>
                <a:cubicBezTo>
                  <a:pt x="4033720" y="5169240"/>
                  <a:pt x="4031941" y="5173881"/>
                  <a:pt x="4031750" y="5179857"/>
                </a:cubicBezTo>
                <a:cubicBezTo>
                  <a:pt x="4031560" y="5186214"/>
                  <a:pt x="4029971" y="5189711"/>
                  <a:pt x="4027938" y="5188376"/>
                </a:cubicBezTo>
                <a:cubicBezTo>
                  <a:pt x="4023998" y="5185833"/>
                  <a:pt x="4023681" y="5175915"/>
                  <a:pt x="4027175" y="5167587"/>
                </a:cubicBezTo>
                <a:cubicBezTo>
                  <a:pt x="4028415" y="5164663"/>
                  <a:pt x="4031481" y="5162851"/>
                  <a:pt x="4034213" y="5162470"/>
                </a:cubicBezTo>
                <a:close/>
                <a:moveTo>
                  <a:pt x="4063015" y="5160530"/>
                </a:moveTo>
                <a:cubicBezTo>
                  <a:pt x="4065366" y="5159767"/>
                  <a:pt x="4067400" y="5161547"/>
                  <a:pt x="4067273" y="5164344"/>
                </a:cubicBezTo>
                <a:cubicBezTo>
                  <a:pt x="4067145" y="5167205"/>
                  <a:pt x="4069687" y="5176042"/>
                  <a:pt x="4072737" y="5183544"/>
                </a:cubicBezTo>
                <a:cubicBezTo>
                  <a:pt x="4078456" y="5197467"/>
                  <a:pt x="4079028" y="5199882"/>
                  <a:pt x="4079409" y="5209800"/>
                </a:cubicBezTo>
                <a:cubicBezTo>
                  <a:pt x="4079664" y="5216157"/>
                  <a:pt x="4088941" y="5217556"/>
                  <a:pt x="4091483" y="5211643"/>
                </a:cubicBezTo>
                <a:cubicBezTo>
                  <a:pt x="4093516" y="5206939"/>
                  <a:pt x="4118362" y="5209800"/>
                  <a:pt x="4118172" y="5214695"/>
                </a:cubicBezTo>
                <a:cubicBezTo>
                  <a:pt x="4118108" y="5216539"/>
                  <a:pt x="4114931" y="5217556"/>
                  <a:pt x="4111436" y="5216857"/>
                </a:cubicBezTo>
                <a:cubicBezTo>
                  <a:pt x="4102730" y="5215076"/>
                  <a:pt x="4102603" y="5218001"/>
                  <a:pt x="4110737" y="5238662"/>
                </a:cubicBezTo>
                <a:cubicBezTo>
                  <a:pt x="4115693" y="5251187"/>
                  <a:pt x="4120268" y="5257226"/>
                  <a:pt x="4126115" y="5258942"/>
                </a:cubicBezTo>
                <a:cubicBezTo>
                  <a:pt x="4137807" y="5262375"/>
                  <a:pt x="4138505" y="5260405"/>
                  <a:pt x="4131198" y="5244702"/>
                </a:cubicBezTo>
                <a:cubicBezTo>
                  <a:pt x="4123573" y="5228236"/>
                  <a:pt x="4123636" y="5228618"/>
                  <a:pt x="4129355" y="5228809"/>
                </a:cubicBezTo>
                <a:cubicBezTo>
                  <a:pt x="4132024" y="5228936"/>
                  <a:pt x="4135074" y="5233767"/>
                  <a:pt x="4136027" y="5239425"/>
                </a:cubicBezTo>
                <a:cubicBezTo>
                  <a:pt x="4136917" y="5245083"/>
                  <a:pt x="4140857" y="5251695"/>
                  <a:pt x="4144606" y="5253857"/>
                </a:cubicBezTo>
                <a:cubicBezTo>
                  <a:pt x="4154582" y="5259642"/>
                  <a:pt x="4160746" y="5248262"/>
                  <a:pt x="4156806" y="5231606"/>
                </a:cubicBezTo>
                <a:cubicBezTo>
                  <a:pt x="4154773" y="5223087"/>
                  <a:pt x="4155154" y="5219145"/>
                  <a:pt x="4158014" y="5218128"/>
                </a:cubicBezTo>
                <a:cubicBezTo>
                  <a:pt x="4160301" y="5217302"/>
                  <a:pt x="4158458" y="5216412"/>
                  <a:pt x="4153883" y="5216030"/>
                </a:cubicBezTo>
                <a:cubicBezTo>
                  <a:pt x="4146893" y="5215458"/>
                  <a:pt x="4146322" y="5214568"/>
                  <a:pt x="4150071" y="5210245"/>
                </a:cubicBezTo>
                <a:cubicBezTo>
                  <a:pt x="4153820" y="5205858"/>
                  <a:pt x="4153566" y="5205096"/>
                  <a:pt x="4148673" y="5204905"/>
                </a:cubicBezTo>
                <a:cubicBezTo>
                  <a:pt x="4144034" y="5204714"/>
                  <a:pt x="4143716" y="5203315"/>
                  <a:pt x="4146893" y="5197784"/>
                </a:cubicBezTo>
                <a:cubicBezTo>
                  <a:pt x="4151914" y="5189202"/>
                  <a:pt x="4158840" y="5189202"/>
                  <a:pt x="4155790" y="5197784"/>
                </a:cubicBezTo>
                <a:cubicBezTo>
                  <a:pt x="4153057" y="5205413"/>
                  <a:pt x="4161445" y="5214123"/>
                  <a:pt x="4169007" y="5211516"/>
                </a:cubicBezTo>
                <a:cubicBezTo>
                  <a:pt x="4178094" y="5208338"/>
                  <a:pt x="4177713" y="5214123"/>
                  <a:pt x="4168308" y="5221625"/>
                </a:cubicBezTo>
                <a:cubicBezTo>
                  <a:pt x="4159666" y="5228554"/>
                  <a:pt x="4159412" y="5229317"/>
                  <a:pt x="4165512" y="5231542"/>
                </a:cubicBezTo>
                <a:cubicBezTo>
                  <a:pt x="4172438" y="5234022"/>
                  <a:pt x="4182033" y="5251759"/>
                  <a:pt x="4176378" y="5251568"/>
                </a:cubicBezTo>
                <a:cubicBezTo>
                  <a:pt x="4174472" y="5251504"/>
                  <a:pt x="4173137" y="5252839"/>
                  <a:pt x="4173074" y="5254937"/>
                </a:cubicBezTo>
                <a:cubicBezTo>
                  <a:pt x="4173010" y="5256908"/>
                  <a:pt x="4176823" y="5258561"/>
                  <a:pt x="4181716" y="5258752"/>
                </a:cubicBezTo>
                <a:cubicBezTo>
                  <a:pt x="4186608" y="5258942"/>
                  <a:pt x="4190548" y="5257226"/>
                  <a:pt x="4190612" y="5254874"/>
                </a:cubicBezTo>
                <a:cubicBezTo>
                  <a:pt x="4190803" y="5249534"/>
                  <a:pt x="4195251" y="5254683"/>
                  <a:pt x="4195950" y="5261041"/>
                </a:cubicBezTo>
                <a:cubicBezTo>
                  <a:pt x="4196267" y="5263838"/>
                  <a:pt x="4194234" y="5266190"/>
                  <a:pt x="4191629" y="5266126"/>
                </a:cubicBezTo>
                <a:cubicBezTo>
                  <a:pt x="4189023" y="5266063"/>
                  <a:pt x="4186672" y="5268415"/>
                  <a:pt x="4186545" y="5271212"/>
                </a:cubicBezTo>
                <a:cubicBezTo>
                  <a:pt x="4186418" y="5274009"/>
                  <a:pt x="4188007" y="5276553"/>
                  <a:pt x="4189849" y="5276616"/>
                </a:cubicBezTo>
                <a:cubicBezTo>
                  <a:pt x="4191819" y="5276679"/>
                  <a:pt x="4193281" y="5279159"/>
                  <a:pt x="4193154" y="5282338"/>
                </a:cubicBezTo>
                <a:cubicBezTo>
                  <a:pt x="4192963" y="5286915"/>
                  <a:pt x="4191946" y="5287106"/>
                  <a:pt x="4187816" y="5283546"/>
                </a:cubicBezTo>
                <a:cubicBezTo>
                  <a:pt x="4185083" y="5281193"/>
                  <a:pt x="4182669" y="5280558"/>
                  <a:pt x="4182605" y="5282147"/>
                </a:cubicBezTo>
                <a:cubicBezTo>
                  <a:pt x="4182542" y="5283800"/>
                  <a:pt x="4180635" y="5281193"/>
                  <a:pt x="4178284" y="5276171"/>
                </a:cubicBezTo>
                <a:cubicBezTo>
                  <a:pt x="4175933" y="5271149"/>
                  <a:pt x="4172375" y="5267143"/>
                  <a:pt x="4170214" y="5267080"/>
                </a:cubicBezTo>
                <a:cubicBezTo>
                  <a:pt x="4168117" y="5267017"/>
                  <a:pt x="4165258" y="5265809"/>
                  <a:pt x="4163987" y="5264410"/>
                </a:cubicBezTo>
                <a:cubicBezTo>
                  <a:pt x="4158204" y="5258180"/>
                  <a:pt x="4154836" y="5261931"/>
                  <a:pt x="4160301" y="5268479"/>
                </a:cubicBezTo>
                <a:cubicBezTo>
                  <a:pt x="4169896" y="5279858"/>
                  <a:pt x="4162589" y="5281384"/>
                  <a:pt x="4151786" y="5270195"/>
                </a:cubicBezTo>
                <a:cubicBezTo>
                  <a:pt x="4142954" y="5261104"/>
                  <a:pt x="4141111" y="5260468"/>
                  <a:pt x="4133549" y="5264473"/>
                </a:cubicBezTo>
                <a:lnTo>
                  <a:pt x="4125161" y="5268924"/>
                </a:lnTo>
                <a:lnTo>
                  <a:pt x="4133867" y="5270322"/>
                </a:lnTo>
                <a:cubicBezTo>
                  <a:pt x="4151341" y="5273119"/>
                  <a:pt x="4151914" y="5274709"/>
                  <a:pt x="4139650" y="5285008"/>
                </a:cubicBezTo>
                <a:lnTo>
                  <a:pt x="4127703" y="5295052"/>
                </a:lnTo>
                <a:lnTo>
                  <a:pt x="4152231" y="5296260"/>
                </a:lnTo>
                <a:lnTo>
                  <a:pt x="4142255" y="5301028"/>
                </a:lnTo>
                <a:cubicBezTo>
                  <a:pt x="4129737" y="5307004"/>
                  <a:pt x="4121539" y="5301283"/>
                  <a:pt x="4126432" y="5290030"/>
                </a:cubicBezTo>
                <a:cubicBezTo>
                  <a:pt x="4131262" y="5278968"/>
                  <a:pt x="4130690" y="5277697"/>
                  <a:pt x="4121285" y="5278523"/>
                </a:cubicBezTo>
                <a:cubicBezTo>
                  <a:pt x="4108958" y="5279604"/>
                  <a:pt x="4106606" y="5282974"/>
                  <a:pt x="4113151" y="5290221"/>
                </a:cubicBezTo>
                <a:cubicBezTo>
                  <a:pt x="4125543" y="5304017"/>
                  <a:pt x="4131961" y="5314061"/>
                  <a:pt x="4130181" y="5316858"/>
                </a:cubicBezTo>
                <a:cubicBezTo>
                  <a:pt x="4129165" y="5318511"/>
                  <a:pt x="4130308" y="5320101"/>
                  <a:pt x="4132787" y="5320291"/>
                </a:cubicBezTo>
                <a:cubicBezTo>
                  <a:pt x="4135201" y="5320482"/>
                  <a:pt x="4140920" y="5325505"/>
                  <a:pt x="4145178" y="5331290"/>
                </a:cubicBezTo>
                <a:lnTo>
                  <a:pt x="4153057" y="5341970"/>
                </a:lnTo>
                <a:lnTo>
                  <a:pt x="4143589" y="5341652"/>
                </a:lnTo>
                <a:cubicBezTo>
                  <a:pt x="4132533" y="5341271"/>
                  <a:pt x="4133104" y="5349408"/>
                  <a:pt x="4144288" y="5351442"/>
                </a:cubicBezTo>
                <a:cubicBezTo>
                  <a:pt x="4149816" y="5352460"/>
                  <a:pt x="4151914" y="5355321"/>
                  <a:pt x="4151659" y="5361615"/>
                </a:cubicBezTo>
                <a:cubicBezTo>
                  <a:pt x="4151278" y="5371786"/>
                  <a:pt x="4165449" y="5388125"/>
                  <a:pt x="4174917" y="5388443"/>
                </a:cubicBezTo>
                <a:cubicBezTo>
                  <a:pt x="4178411" y="5388570"/>
                  <a:pt x="4183495" y="5391240"/>
                  <a:pt x="4185592" y="5394101"/>
                </a:cubicBezTo>
                <a:cubicBezTo>
                  <a:pt x="4187689" y="5396962"/>
                  <a:pt x="4191946" y="5399568"/>
                  <a:pt x="4194679" y="5399695"/>
                </a:cubicBezTo>
                <a:cubicBezTo>
                  <a:pt x="4197347" y="5399823"/>
                  <a:pt x="4200525" y="5402365"/>
                  <a:pt x="4201478" y="5405226"/>
                </a:cubicBezTo>
                <a:cubicBezTo>
                  <a:pt x="4202431" y="5408087"/>
                  <a:pt x="4205418" y="5410693"/>
                  <a:pt x="4207960" y="5410757"/>
                </a:cubicBezTo>
                <a:cubicBezTo>
                  <a:pt x="4210439" y="5410884"/>
                  <a:pt x="4213807" y="5412919"/>
                  <a:pt x="4215013" y="5415080"/>
                </a:cubicBezTo>
                <a:cubicBezTo>
                  <a:pt x="4216602" y="5417941"/>
                  <a:pt x="4215267" y="5418322"/>
                  <a:pt x="4210756" y="5416352"/>
                </a:cubicBezTo>
                <a:cubicBezTo>
                  <a:pt x="4207006" y="5414762"/>
                  <a:pt x="4200143" y="5412664"/>
                  <a:pt x="4194933" y="5411584"/>
                </a:cubicBezTo>
                <a:cubicBezTo>
                  <a:pt x="4186927" y="5409931"/>
                  <a:pt x="4185973" y="5410630"/>
                  <a:pt x="4187371" y="5417114"/>
                </a:cubicBezTo>
                <a:cubicBezTo>
                  <a:pt x="4189087" y="5424807"/>
                  <a:pt x="4185846" y="5426015"/>
                  <a:pt x="4177967" y="5420611"/>
                </a:cubicBezTo>
                <a:cubicBezTo>
                  <a:pt x="4175234" y="5418767"/>
                  <a:pt x="4174218" y="5415716"/>
                  <a:pt x="4175679" y="5413554"/>
                </a:cubicBezTo>
                <a:cubicBezTo>
                  <a:pt x="4180000" y="5407133"/>
                  <a:pt x="4160746" y="5391749"/>
                  <a:pt x="4147783" y="5391176"/>
                </a:cubicBezTo>
                <a:cubicBezTo>
                  <a:pt x="4138633" y="5390795"/>
                  <a:pt x="4136726" y="5389714"/>
                  <a:pt x="4139459" y="5386599"/>
                </a:cubicBezTo>
                <a:cubicBezTo>
                  <a:pt x="4144034" y="5381450"/>
                  <a:pt x="4129165" y="5360979"/>
                  <a:pt x="4122429" y="5363140"/>
                </a:cubicBezTo>
                <a:cubicBezTo>
                  <a:pt x="4116773" y="5364920"/>
                  <a:pt x="4099172" y="5355194"/>
                  <a:pt x="4099362" y="5350362"/>
                </a:cubicBezTo>
                <a:cubicBezTo>
                  <a:pt x="4099426" y="5347628"/>
                  <a:pt x="4100824" y="5347755"/>
                  <a:pt x="4104255" y="5350743"/>
                </a:cubicBezTo>
                <a:cubicBezTo>
                  <a:pt x="4107687" y="5353795"/>
                  <a:pt x="4109720" y="5353922"/>
                  <a:pt x="4111436" y="5351379"/>
                </a:cubicBezTo>
                <a:cubicBezTo>
                  <a:pt x="4112834" y="5349345"/>
                  <a:pt x="4112643" y="5347755"/>
                  <a:pt x="4111055" y="5347692"/>
                </a:cubicBezTo>
                <a:cubicBezTo>
                  <a:pt x="4106416" y="5347501"/>
                  <a:pt x="4096185" y="5315905"/>
                  <a:pt x="4098409" y="5308594"/>
                </a:cubicBezTo>
                <a:cubicBezTo>
                  <a:pt x="4099616" y="5304525"/>
                  <a:pt x="4097837" y="5299566"/>
                  <a:pt x="4093770" y="5295625"/>
                </a:cubicBezTo>
                <a:cubicBezTo>
                  <a:pt x="4087988" y="5290030"/>
                  <a:pt x="4086653" y="5289839"/>
                  <a:pt x="4083286" y="5294162"/>
                </a:cubicBezTo>
                <a:cubicBezTo>
                  <a:pt x="4080045" y="5298231"/>
                  <a:pt x="4079155" y="5298231"/>
                  <a:pt x="4077821" y="5294290"/>
                </a:cubicBezTo>
                <a:cubicBezTo>
                  <a:pt x="4076677" y="5290729"/>
                  <a:pt x="4075470" y="5290539"/>
                  <a:pt x="4073309" y="5293590"/>
                </a:cubicBezTo>
                <a:cubicBezTo>
                  <a:pt x="4071784" y="5295688"/>
                  <a:pt x="4068099" y="5296769"/>
                  <a:pt x="4065684" y="5295752"/>
                </a:cubicBezTo>
                <a:cubicBezTo>
                  <a:pt x="4062824" y="5294607"/>
                  <a:pt x="4066192" y="5291874"/>
                  <a:pt x="4074389" y="5288695"/>
                </a:cubicBezTo>
                <a:cubicBezTo>
                  <a:pt x="4081888" y="5285834"/>
                  <a:pt x="4087797" y="5282211"/>
                  <a:pt x="4087861" y="5280431"/>
                </a:cubicBezTo>
                <a:cubicBezTo>
                  <a:pt x="4087924" y="5278714"/>
                  <a:pt x="4092881" y="5276362"/>
                  <a:pt x="4098917" y="5275217"/>
                </a:cubicBezTo>
                <a:lnTo>
                  <a:pt x="4109847" y="5273183"/>
                </a:lnTo>
                <a:lnTo>
                  <a:pt x="4102285" y="5264473"/>
                </a:lnTo>
                <a:cubicBezTo>
                  <a:pt x="4095613" y="5256844"/>
                  <a:pt x="4095295" y="5254747"/>
                  <a:pt x="4099744" y="5247181"/>
                </a:cubicBezTo>
                <a:cubicBezTo>
                  <a:pt x="4103366" y="5241015"/>
                  <a:pt x="4103747" y="5237454"/>
                  <a:pt x="4101078" y="5234594"/>
                </a:cubicBezTo>
                <a:cubicBezTo>
                  <a:pt x="4096694" y="5229889"/>
                  <a:pt x="4084556" y="5232559"/>
                  <a:pt x="4087416" y="5237582"/>
                </a:cubicBezTo>
                <a:cubicBezTo>
                  <a:pt x="4088496" y="5239425"/>
                  <a:pt x="4086590" y="5241714"/>
                  <a:pt x="4083031" y="5242858"/>
                </a:cubicBezTo>
                <a:cubicBezTo>
                  <a:pt x="4076995" y="5244893"/>
                  <a:pt x="4076995" y="5245083"/>
                  <a:pt x="4082777" y="5249724"/>
                </a:cubicBezTo>
                <a:cubicBezTo>
                  <a:pt x="4087924" y="5253793"/>
                  <a:pt x="4087988" y="5255065"/>
                  <a:pt x="4083349" y="5258688"/>
                </a:cubicBezTo>
                <a:cubicBezTo>
                  <a:pt x="4076487" y="5264028"/>
                  <a:pt x="4065239" y="5259769"/>
                  <a:pt x="4070450" y="5253857"/>
                </a:cubicBezTo>
                <a:cubicBezTo>
                  <a:pt x="4074072" y="5249724"/>
                  <a:pt x="4074326" y="5232559"/>
                  <a:pt x="4071149" y="5209990"/>
                </a:cubicBezTo>
                <a:cubicBezTo>
                  <a:pt x="4069433" y="5197975"/>
                  <a:pt x="4068670" y="5197784"/>
                  <a:pt x="4044270" y="5202998"/>
                </a:cubicBezTo>
                <a:cubicBezTo>
                  <a:pt x="4038296" y="5204269"/>
                  <a:pt x="4034420" y="5203633"/>
                  <a:pt x="4034293" y="5201345"/>
                </a:cubicBezTo>
                <a:cubicBezTo>
                  <a:pt x="4034357" y="5199310"/>
                  <a:pt x="4038805" y="5197339"/>
                  <a:pt x="4044079" y="5196958"/>
                </a:cubicBezTo>
                <a:cubicBezTo>
                  <a:pt x="4051132" y="5196449"/>
                  <a:pt x="4053547" y="5194669"/>
                  <a:pt x="4052975" y="5190283"/>
                </a:cubicBezTo>
                <a:cubicBezTo>
                  <a:pt x="4051831" y="5181446"/>
                  <a:pt x="4055707" y="5182654"/>
                  <a:pt x="4059584" y="5192254"/>
                </a:cubicBezTo>
                <a:cubicBezTo>
                  <a:pt x="4062252" y="5198738"/>
                  <a:pt x="4062507" y="5197975"/>
                  <a:pt x="4061299" y="5187740"/>
                </a:cubicBezTo>
                <a:cubicBezTo>
                  <a:pt x="4060537" y="5181001"/>
                  <a:pt x="4059520" y="5172291"/>
                  <a:pt x="4059202" y="5168667"/>
                </a:cubicBezTo>
                <a:cubicBezTo>
                  <a:pt x="4058885" y="5165107"/>
                  <a:pt x="4060664" y="5161293"/>
                  <a:pt x="4063015" y="5160530"/>
                </a:cubicBezTo>
                <a:close/>
                <a:moveTo>
                  <a:pt x="4790660" y="5157924"/>
                </a:moveTo>
                <a:cubicBezTo>
                  <a:pt x="4792186" y="5157988"/>
                  <a:pt x="4798858" y="5160086"/>
                  <a:pt x="4805085" y="5162501"/>
                </a:cubicBezTo>
                <a:cubicBezTo>
                  <a:pt x="4815125" y="5166379"/>
                  <a:pt x="4815761" y="5167270"/>
                  <a:pt x="4809787" y="5169177"/>
                </a:cubicBezTo>
                <a:cubicBezTo>
                  <a:pt x="4806038" y="5170385"/>
                  <a:pt x="4799431" y="5169685"/>
                  <a:pt x="4795299" y="5167651"/>
                </a:cubicBezTo>
                <a:cubicBezTo>
                  <a:pt x="4787738" y="5163900"/>
                  <a:pt x="4784814" y="5157797"/>
                  <a:pt x="4790660" y="5157924"/>
                </a:cubicBezTo>
                <a:close/>
                <a:moveTo>
                  <a:pt x="4722232" y="5155961"/>
                </a:moveTo>
                <a:cubicBezTo>
                  <a:pt x="4723383" y="5155587"/>
                  <a:pt x="4725464" y="5156334"/>
                  <a:pt x="4729278" y="5157923"/>
                </a:cubicBezTo>
                <a:cubicBezTo>
                  <a:pt x="4737094" y="5161229"/>
                  <a:pt x="4735949" y="5166570"/>
                  <a:pt x="4727561" y="5166252"/>
                </a:cubicBezTo>
                <a:cubicBezTo>
                  <a:pt x="4723750" y="5166125"/>
                  <a:pt x="4720636" y="5163645"/>
                  <a:pt x="4720763" y="5160721"/>
                </a:cubicBezTo>
                <a:cubicBezTo>
                  <a:pt x="4720858" y="5157829"/>
                  <a:pt x="4721080" y="5156335"/>
                  <a:pt x="4722232" y="5155961"/>
                </a:cubicBezTo>
                <a:close/>
                <a:moveTo>
                  <a:pt x="4286182" y="5154809"/>
                </a:moveTo>
                <a:cubicBezTo>
                  <a:pt x="4289041" y="5156017"/>
                  <a:pt x="4288216" y="5156779"/>
                  <a:pt x="4284022" y="5156843"/>
                </a:cubicBezTo>
                <a:cubicBezTo>
                  <a:pt x="4280527" y="5156907"/>
                  <a:pt x="4278430" y="5156017"/>
                  <a:pt x="4279510" y="5154936"/>
                </a:cubicBezTo>
                <a:cubicBezTo>
                  <a:pt x="4280654" y="5153855"/>
                  <a:pt x="4283768" y="5153792"/>
                  <a:pt x="4286182" y="5154809"/>
                </a:cubicBezTo>
                <a:close/>
                <a:moveTo>
                  <a:pt x="3758455" y="5153259"/>
                </a:moveTo>
                <a:cubicBezTo>
                  <a:pt x="3759924" y="5153712"/>
                  <a:pt x="3760353" y="5156017"/>
                  <a:pt x="3759209" y="5160022"/>
                </a:cubicBezTo>
                <a:cubicBezTo>
                  <a:pt x="3758129" y="5163836"/>
                  <a:pt x="3758828" y="5169049"/>
                  <a:pt x="3760734" y="5171656"/>
                </a:cubicBezTo>
                <a:cubicBezTo>
                  <a:pt x="3762577" y="5174198"/>
                  <a:pt x="3762831" y="5178395"/>
                  <a:pt x="3761242" y="5180810"/>
                </a:cubicBezTo>
                <a:cubicBezTo>
                  <a:pt x="3757557" y="5186214"/>
                  <a:pt x="3758192" y="5221434"/>
                  <a:pt x="3762259" y="5237391"/>
                </a:cubicBezTo>
                <a:cubicBezTo>
                  <a:pt x="3763975" y="5244321"/>
                  <a:pt x="3765182" y="5255446"/>
                  <a:pt x="3764928" y="5262439"/>
                </a:cubicBezTo>
                <a:cubicBezTo>
                  <a:pt x="3764674" y="5269496"/>
                  <a:pt x="3766580" y="5281829"/>
                  <a:pt x="3769185" y="5290348"/>
                </a:cubicBezTo>
                <a:cubicBezTo>
                  <a:pt x="3771791" y="5298867"/>
                  <a:pt x="3773761" y="5308848"/>
                  <a:pt x="3773634" y="5312980"/>
                </a:cubicBezTo>
                <a:cubicBezTo>
                  <a:pt x="3773125" y="5325568"/>
                  <a:pt x="3779416" y="5347247"/>
                  <a:pt x="3782975" y="5345276"/>
                </a:cubicBezTo>
                <a:cubicBezTo>
                  <a:pt x="3784945" y="5344195"/>
                  <a:pt x="3786406" y="5348391"/>
                  <a:pt x="3786152" y="5354685"/>
                </a:cubicBezTo>
                <a:cubicBezTo>
                  <a:pt x="3785771" y="5364857"/>
                  <a:pt x="3786342" y="5365556"/>
                  <a:pt x="3791363" y="5360852"/>
                </a:cubicBezTo>
                <a:cubicBezTo>
                  <a:pt x="3795747" y="5356719"/>
                  <a:pt x="3796255" y="5353477"/>
                  <a:pt x="3793650" y="5345975"/>
                </a:cubicBezTo>
                <a:cubicBezTo>
                  <a:pt x="3791871" y="5340826"/>
                  <a:pt x="3790537" y="5330400"/>
                  <a:pt x="3790791" y="5323407"/>
                </a:cubicBezTo>
                <a:cubicBezTo>
                  <a:pt x="3791045" y="5316350"/>
                  <a:pt x="3789964" y="5308276"/>
                  <a:pt x="3788439" y="5305733"/>
                </a:cubicBezTo>
                <a:cubicBezTo>
                  <a:pt x="3786851" y="5303127"/>
                  <a:pt x="3786724" y="5295498"/>
                  <a:pt x="3788122" y="5288505"/>
                </a:cubicBezTo>
                <a:cubicBezTo>
                  <a:pt x="3791108" y="5273882"/>
                  <a:pt x="3799814" y="5268733"/>
                  <a:pt x="3799306" y="5281893"/>
                </a:cubicBezTo>
                <a:cubicBezTo>
                  <a:pt x="3798734" y="5297278"/>
                  <a:pt x="3802483" y="5312408"/>
                  <a:pt x="3806359" y="5310247"/>
                </a:cubicBezTo>
                <a:cubicBezTo>
                  <a:pt x="3808583" y="5309039"/>
                  <a:pt x="3809091" y="5310374"/>
                  <a:pt x="3807630" y="5313807"/>
                </a:cubicBezTo>
                <a:cubicBezTo>
                  <a:pt x="3806359" y="5316922"/>
                  <a:pt x="3806867" y="5320418"/>
                  <a:pt x="3808774" y="5321754"/>
                </a:cubicBezTo>
                <a:cubicBezTo>
                  <a:pt x="3810680" y="5323089"/>
                  <a:pt x="3811061" y="5327094"/>
                  <a:pt x="3809663" y="5330908"/>
                </a:cubicBezTo>
                <a:cubicBezTo>
                  <a:pt x="3808202" y="5334723"/>
                  <a:pt x="3808774" y="5339872"/>
                  <a:pt x="3810998" y="5342733"/>
                </a:cubicBezTo>
                <a:cubicBezTo>
                  <a:pt x="3814747" y="5347565"/>
                  <a:pt x="3816780" y="5359453"/>
                  <a:pt x="3816717" y="5375601"/>
                </a:cubicBezTo>
                <a:cubicBezTo>
                  <a:pt x="3816717" y="5379797"/>
                  <a:pt x="3819640" y="5386472"/>
                  <a:pt x="3823135" y="5390223"/>
                </a:cubicBezTo>
                <a:cubicBezTo>
                  <a:pt x="3826693" y="5394037"/>
                  <a:pt x="3830506" y="5400840"/>
                  <a:pt x="3831713" y="5405480"/>
                </a:cubicBezTo>
                <a:cubicBezTo>
                  <a:pt x="3832920" y="5410122"/>
                  <a:pt x="3836288" y="5416733"/>
                  <a:pt x="3839275" y="5420357"/>
                </a:cubicBezTo>
                <a:cubicBezTo>
                  <a:pt x="3844041" y="5426142"/>
                  <a:pt x="3843977" y="5426587"/>
                  <a:pt x="3838766" y="5424362"/>
                </a:cubicBezTo>
                <a:cubicBezTo>
                  <a:pt x="3831522" y="5421247"/>
                  <a:pt x="3830823" y="5427223"/>
                  <a:pt x="3837750" y="5433453"/>
                </a:cubicBezTo>
                <a:cubicBezTo>
                  <a:pt x="3840800" y="5436250"/>
                  <a:pt x="3841880" y="5440827"/>
                  <a:pt x="3840482" y="5445024"/>
                </a:cubicBezTo>
                <a:cubicBezTo>
                  <a:pt x="3839021" y="5449156"/>
                  <a:pt x="3839529" y="5451063"/>
                  <a:pt x="3841690" y="5449792"/>
                </a:cubicBezTo>
                <a:cubicBezTo>
                  <a:pt x="3843723" y="5448584"/>
                  <a:pt x="3846138" y="5450173"/>
                  <a:pt x="3847218" y="5453352"/>
                </a:cubicBezTo>
                <a:cubicBezTo>
                  <a:pt x="3849251" y="5459391"/>
                  <a:pt x="3846583" y="5465304"/>
                  <a:pt x="3841817" y="5465113"/>
                </a:cubicBezTo>
                <a:cubicBezTo>
                  <a:pt x="3836987" y="5464986"/>
                  <a:pt x="3825168" y="5440256"/>
                  <a:pt x="3825486" y="5431165"/>
                </a:cubicBezTo>
                <a:cubicBezTo>
                  <a:pt x="3825613" y="5426651"/>
                  <a:pt x="3824151" y="5421692"/>
                  <a:pt x="3822181" y="5420357"/>
                </a:cubicBezTo>
                <a:cubicBezTo>
                  <a:pt x="3820212" y="5419022"/>
                  <a:pt x="3819576" y="5415716"/>
                  <a:pt x="3820720" y="5412919"/>
                </a:cubicBezTo>
                <a:cubicBezTo>
                  <a:pt x="3821864" y="5410248"/>
                  <a:pt x="3820466" y="5406943"/>
                  <a:pt x="3817670" y="5405798"/>
                </a:cubicBezTo>
                <a:cubicBezTo>
                  <a:pt x="3814937" y="5404654"/>
                  <a:pt x="3812586" y="5401857"/>
                  <a:pt x="3812650" y="5399823"/>
                </a:cubicBezTo>
                <a:cubicBezTo>
                  <a:pt x="3812967" y="5391049"/>
                  <a:pt x="3799814" y="5372549"/>
                  <a:pt x="3794603" y="5374393"/>
                </a:cubicBezTo>
                <a:cubicBezTo>
                  <a:pt x="3790791" y="5375728"/>
                  <a:pt x="3789647" y="5381577"/>
                  <a:pt x="3789647" y="5399504"/>
                </a:cubicBezTo>
                <a:cubicBezTo>
                  <a:pt x="3789647" y="5412474"/>
                  <a:pt x="3790727" y="5425697"/>
                  <a:pt x="3792125" y="5429257"/>
                </a:cubicBezTo>
                <a:cubicBezTo>
                  <a:pt x="3795112" y="5437077"/>
                  <a:pt x="3786025" y="5437267"/>
                  <a:pt x="3780052" y="5429512"/>
                </a:cubicBezTo>
                <a:cubicBezTo>
                  <a:pt x="3777828" y="5426587"/>
                  <a:pt x="3773761" y="5423981"/>
                  <a:pt x="3771346" y="5423917"/>
                </a:cubicBezTo>
                <a:cubicBezTo>
                  <a:pt x="3765055" y="5423726"/>
                  <a:pt x="3760289" y="5430656"/>
                  <a:pt x="3764674" y="5433707"/>
                </a:cubicBezTo>
                <a:cubicBezTo>
                  <a:pt x="3766580" y="5435042"/>
                  <a:pt x="3768995" y="5440319"/>
                  <a:pt x="3770075" y="5445659"/>
                </a:cubicBezTo>
                <a:cubicBezTo>
                  <a:pt x="3772363" y="5456657"/>
                  <a:pt x="3778844" y="5459137"/>
                  <a:pt x="3779225" y="5449156"/>
                </a:cubicBezTo>
                <a:cubicBezTo>
                  <a:pt x="3779353" y="5445659"/>
                  <a:pt x="3781450" y="5442926"/>
                  <a:pt x="3783864" y="5442989"/>
                </a:cubicBezTo>
                <a:cubicBezTo>
                  <a:pt x="3786216" y="5443053"/>
                  <a:pt x="3791998" y="5442099"/>
                  <a:pt x="3796255" y="5440955"/>
                </a:cubicBezTo>
                <a:cubicBezTo>
                  <a:pt x="3802673" y="5439175"/>
                  <a:pt x="3804262" y="5440001"/>
                  <a:pt x="3804198" y="5445087"/>
                </a:cubicBezTo>
                <a:cubicBezTo>
                  <a:pt x="3804198" y="5448711"/>
                  <a:pt x="3806740" y="5456085"/>
                  <a:pt x="3810108" y="5462189"/>
                </a:cubicBezTo>
                <a:cubicBezTo>
                  <a:pt x="3814429" y="5470072"/>
                  <a:pt x="3818496" y="5472805"/>
                  <a:pt x="3825359" y="5472551"/>
                </a:cubicBezTo>
                <a:cubicBezTo>
                  <a:pt x="3832348" y="5472297"/>
                  <a:pt x="3835907" y="5474903"/>
                  <a:pt x="3839720" y="5483104"/>
                </a:cubicBezTo>
                <a:cubicBezTo>
                  <a:pt x="3842516" y="5489208"/>
                  <a:pt x="3843914" y="5496137"/>
                  <a:pt x="3842833" y="5498871"/>
                </a:cubicBezTo>
                <a:cubicBezTo>
                  <a:pt x="3841626" y="5501795"/>
                  <a:pt x="3842961" y="5503766"/>
                  <a:pt x="3846138" y="5503893"/>
                </a:cubicBezTo>
                <a:cubicBezTo>
                  <a:pt x="3853000" y="5504147"/>
                  <a:pt x="3852238" y="5510886"/>
                  <a:pt x="3845121" y="5513302"/>
                </a:cubicBezTo>
                <a:cubicBezTo>
                  <a:pt x="3841372" y="5514573"/>
                  <a:pt x="3836352" y="5511268"/>
                  <a:pt x="3830506" y="5503702"/>
                </a:cubicBezTo>
                <a:cubicBezTo>
                  <a:pt x="3808456" y="5475158"/>
                  <a:pt x="3795366" y="5460027"/>
                  <a:pt x="3793968" y="5461298"/>
                </a:cubicBezTo>
                <a:cubicBezTo>
                  <a:pt x="3793205" y="5462061"/>
                  <a:pt x="3795620" y="5470644"/>
                  <a:pt x="3799433" y="5480625"/>
                </a:cubicBezTo>
                <a:cubicBezTo>
                  <a:pt x="3803309" y="5490606"/>
                  <a:pt x="3805279" y="5500269"/>
                  <a:pt x="3803944" y="5502240"/>
                </a:cubicBezTo>
                <a:cubicBezTo>
                  <a:pt x="3802546" y="5504275"/>
                  <a:pt x="3803944" y="5506881"/>
                  <a:pt x="3807058" y="5508152"/>
                </a:cubicBezTo>
                <a:cubicBezTo>
                  <a:pt x="3810235" y="5509488"/>
                  <a:pt x="3814811" y="5515082"/>
                  <a:pt x="3817670" y="5521185"/>
                </a:cubicBezTo>
                <a:cubicBezTo>
                  <a:pt x="3820466" y="5527034"/>
                  <a:pt x="3831332" y="5542037"/>
                  <a:pt x="3841753" y="5554371"/>
                </a:cubicBezTo>
                <a:cubicBezTo>
                  <a:pt x="3852174" y="5566704"/>
                  <a:pt x="3866853" y="5584123"/>
                  <a:pt x="3874224" y="5592960"/>
                </a:cubicBezTo>
                <a:cubicBezTo>
                  <a:pt x="3881532" y="5601670"/>
                  <a:pt x="3886488" y="5607455"/>
                  <a:pt x="3885027" y="5605484"/>
                </a:cubicBezTo>
                <a:cubicBezTo>
                  <a:pt x="3881087" y="5600080"/>
                  <a:pt x="3882231" y="5596584"/>
                  <a:pt x="3887823" y="5596775"/>
                </a:cubicBezTo>
                <a:cubicBezTo>
                  <a:pt x="3890746" y="5596902"/>
                  <a:pt x="3894685" y="5600207"/>
                  <a:pt x="3896592" y="5604149"/>
                </a:cubicBezTo>
                <a:cubicBezTo>
                  <a:pt x="3900341" y="5611841"/>
                  <a:pt x="3907839" y="5610888"/>
                  <a:pt x="3905170" y="5603068"/>
                </a:cubicBezTo>
                <a:cubicBezTo>
                  <a:pt x="3904027" y="5599762"/>
                  <a:pt x="3906378" y="5598745"/>
                  <a:pt x="3913367" y="5599508"/>
                </a:cubicBezTo>
                <a:cubicBezTo>
                  <a:pt x="3927728" y="5601034"/>
                  <a:pt x="3928427" y="5601415"/>
                  <a:pt x="3928173" y="5607773"/>
                </a:cubicBezTo>
                <a:cubicBezTo>
                  <a:pt x="3927983" y="5612795"/>
                  <a:pt x="3927284" y="5612732"/>
                  <a:pt x="3921501" y="5607010"/>
                </a:cubicBezTo>
                <a:cubicBezTo>
                  <a:pt x="3915337" y="5600843"/>
                  <a:pt x="3915083" y="5601161"/>
                  <a:pt x="3915083" y="5615211"/>
                </a:cubicBezTo>
                <a:cubicBezTo>
                  <a:pt x="3915083" y="5628053"/>
                  <a:pt x="3917117" y="5631486"/>
                  <a:pt x="3932113" y="5644264"/>
                </a:cubicBezTo>
                <a:cubicBezTo>
                  <a:pt x="3944695" y="5655008"/>
                  <a:pt x="3949460" y="5657424"/>
                  <a:pt x="3950477" y="5653546"/>
                </a:cubicBezTo>
                <a:cubicBezTo>
                  <a:pt x="3951939" y="5647888"/>
                  <a:pt x="3952384" y="5647761"/>
                  <a:pt x="3959628" y="5650812"/>
                </a:cubicBezTo>
                <a:cubicBezTo>
                  <a:pt x="3966554" y="5653673"/>
                  <a:pt x="3966618" y="5659395"/>
                  <a:pt x="3959691" y="5659141"/>
                </a:cubicBezTo>
                <a:cubicBezTo>
                  <a:pt x="3949460" y="5658759"/>
                  <a:pt x="3961344" y="5672237"/>
                  <a:pt x="3975577" y="5677068"/>
                </a:cubicBezTo>
                <a:cubicBezTo>
                  <a:pt x="3982821" y="5679548"/>
                  <a:pt x="3989875" y="5683998"/>
                  <a:pt x="3990828" y="5686668"/>
                </a:cubicBezTo>
                <a:cubicBezTo>
                  <a:pt x="3991845" y="5689529"/>
                  <a:pt x="3994641" y="5690927"/>
                  <a:pt x="3997373" y="5689910"/>
                </a:cubicBezTo>
                <a:cubicBezTo>
                  <a:pt x="3999915" y="5688957"/>
                  <a:pt x="4006650" y="5690673"/>
                  <a:pt x="4011798" y="5693597"/>
                </a:cubicBezTo>
                <a:cubicBezTo>
                  <a:pt x="4037978" y="5708347"/>
                  <a:pt x="4046302" y="5711716"/>
                  <a:pt x="4051957" y="5709809"/>
                </a:cubicBezTo>
                <a:cubicBezTo>
                  <a:pt x="4055516" y="5708664"/>
                  <a:pt x="4057931" y="5709364"/>
                  <a:pt x="4057867" y="5711653"/>
                </a:cubicBezTo>
                <a:cubicBezTo>
                  <a:pt x="4057804" y="5713750"/>
                  <a:pt x="4063332" y="5715721"/>
                  <a:pt x="4070004" y="5715976"/>
                </a:cubicBezTo>
                <a:cubicBezTo>
                  <a:pt x="4076676" y="5716230"/>
                  <a:pt x="4082332" y="5714831"/>
                  <a:pt x="4082395" y="5712924"/>
                </a:cubicBezTo>
                <a:cubicBezTo>
                  <a:pt x="4082459" y="5710953"/>
                  <a:pt x="4084111" y="5709491"/>
                  <a:pt x="4086208" y="5709555"/>
                </a:cubicBezTo>
                <a:cubicBezTo>
                  <a:pt x="4088750" y="5709618"/>
                  <a:pt x="4088623" y="5711716"/>
                  <a:pt x="4085763" y="5716548"/>
                </a:cubicBezTo>
                <a:cubicBezTo>
                  <a:pt x="4082141" y="5722587"/>
                  <a:pt x="4082840" y="5723477"/>
                  <a:pt x="4091991" y="5723795"/>
                </a:cubicBezTo>
                <a:cubicBezTo>
                  <a:pt x="4097646" y="5723986"/>
                  <a:pt x="4103047" y="5726338"/>
                  <a:pt x="4103937" y="5728945"/>
                </a:cubicBezTo>
                <a:cubicBezTo>
                  <a:pt x="4104763" y="5731551"/>
                  <a:pt x="4111626" y="5734984"/>
                  <a:pt x="4118933" y="5736510"/>
                </a:cubicBezTo>
                <a:cubicBezTo>
                  <a:pt x="4126178" y="5738036"/>
                  <a:pt x="4139140" y="5740896"/>
                  <a:pt x="4147147" y="5742804"/>
                </a:cubicBezTo>
                <a:cubicBezTo>
                  <a:pt x="4155154" y="5744711"/>
                  <a:pt x="4161953" y="5745537"/>
                  <a:pt x="4162016" y="5744584"/>
                </a:cubicBezTo>
                <a:cubicBezTo>
                  <a:pt x="4162143" y="5741087"/>
                  <a:pt x="4149816" y="5733013"/>
                  <a:pt x="4143843" y="5732696"/>
                </a:cubicBezTo>
                <a:cubicBezTo>
                  <a:pt x="4137869" y="5732378"/>
                  <a:pt x="4135518" y="5721888"/>
                  <a:pt x="4141428" y="5722078"/>
                </a:cubicBezTo>
                <a:cubicBezTo>
                  <a:pt x="4147401" y="5722269"/>
                  <a:pt x="4172628" y="5738227"/>
                  <a:pt x="4170976" y="5740706"/>
                </a:cubicBezTo>
                <a:cubicBezTo>
                  <a:pt x="4168688" y="5744139"/>
                  <a:pt x="4182287" y="5748080"/>
                  <a:pt x="4197029" y="5748271"/>
                </a:cubicBezTo>
                <a:cubicBezTo>
                  <a:pt x="4206878" y="5748398"/>
                  <a:pt x="4207769" y="5747890"/>
                  <a:pt x="4201350" y="5745855"/>
                </a:cubicBezTo>
                <a:cubicBezTo>
                  <a:pt x="4196839" y="5744393"/>
                  <a:pt x="4193916" y="5741977"/>
                  <a:pt x="4194551" y="5740325"/>
                </a:cubicBezTo>
                <a:cubicBezTo>
                  <a:pt x="4195187" y="5738735"/>
                  <a:pt x="4190166" y="5734539"/>
                  <a:pt x="4183621" y="5731170"/>
                </a:cubicBezTo>
                <a:cubicBezTo>
                  <a:pt x="4177076" y="5727800"/>
                  <a:pt x="4171611" y="5722524"/>
                  <a:pt x="4171739" y="5719663"/>
                </a:cubicBezTo>
                <a:cubicBezTo>
                  <a:pt x="4171802" y="5716866"/>
                  <a:pt x="4170531" y="5713306"/>
                  <a:pt x="4169006" y="5712034"/>
                </a:cubicBezTo>
                <a:cubicBezTo>
                  <a:pt x="4167354" y="5710635"/>
                  <a:pt x="4171548" y="5709173"/>
                  <a:pt x="4178602" y="5708664"/>
                </a:cubicBezTo>
                <a:cubicBezTo>
                  <a:pt x="4185655" y="5708156"/>
                  <a:pt x="4190421" y="5708792"/>
                  <a:pt x="4189531" y="5710127"/>
                </a:cubicBezTo>
                <a:cubicBezTo>
                  <a:pt x="4188133" y="5712225"/>
                  <a:pt x="4207260" y="5716802"/>
                  <a:pt x="4233123" y="5720553"/>
                </a:cubicBezTo>
                <a:cubicBezTo>
                  <a:pt x="4239794" y="5721507"/>
                  <a:pt x="4247102" y="5724812"/>
                  <a:pt x="4249136" y="5727737"/>
                </a:cubicBezTo>
                <a:cubicBezTo>
                  <a:pt x="4253648" y="5734221"/>
                  <a:pt x="4264705" y="5735175"/>
                  <a:pt x="4270741" y="5729581"/>
                </a:cubicBezTo>
                <a:cubicBezTo>
                  <a:pt x="4273664" y="5726847"/>
                  <a:pt x="4276078" y="5727101"/>
                  <a:pt x="4279828" y="5730407"/>
                </a:cubicBezTo>
                <a:cubicBezTo>
                  <a:pt x="4285357" y="5735302"/>
                  <a:pt x="4322275" y="5731678"/>
                  <a:pt x="4345406" y="5723922"/>
                </a:cubicBezTo>
                <a:cubicBezTo>
                  <a:pt x="4356780" y="5720108"/>
                  <a:pt x="4357161" y="5719536"/>
                  <a:pt x="4349854" y="5717056"/>
                </a:cubicBezTo>
                <a:cubicBezTo>
                  <a:pt x="4339432" y="5713560"/>
                  <a:pt x="4340321" y="5708219"/>
                  <a:pt x="4351189" y="5708601"/>
                </a:cubicBezTo>
                <a:cubicBezTo>
                  <a:pt x="4356780" y="5708792"/>
                  <a:pt x="4360020" y="5707011"/>
                  <a:pt x="4360147" y="5703642"/>
                </a:cubicBezTo>
                <a:cubicBezTo>
                  <a:pt x="4360274" y="5700019"/>
                  <a:pt x="4356463" y="5698238"/>
                  <a:pt x="4348074" y="5697920"/>
                </a:cubicBezTo>
                <a:cubicBezTo>
                  <a:pt x="4337589" y="5697539"/>
                  <a:pt x="4336001" y="5696458"/>
                  <a:pt x="4337144" y="5690165"/>
                </a:cubicBezTo>
                <a:cubicBezTo>
                  <a:pt x="4337907" y="5685969"/>
                  <a:pt x="4340576" y="5681709"/>
                  <a:pt x="4343308" y="5680183"/>
                </a:cubicBezTo>
                <a:cubicBezTo>
                  <a:pt x="4345850" y="5678785"/>
                  <a:pt x="4347248" y="5675098"/>
                  <a:pt x="4346295" y="5672237"/>
                </a:cubicBezTo>
                <a:cubicBezTo>
                  <a:pt x="4344198" y="5666197"/>
                  <a:pt x="4301942" y="5662319"/>
                  <a:pt x="4301750" y="5668168"/>
                </a:cubicBezTo>
                <a:cubicBezTo>
                  <a:pt x="4301687" y="5670075"/>
                  <a:pt x="4306008" y="5671983"/>
                  <a:pt x="4311282" y="5672364"/>
                </a:cubicBezTo>
                <a:lnTo>
                  <a:pt x="4320941" y="5673063"/>
                </a:lnTo>
                <a:lnTo>
                  <a:pt x="4310964" y="5676941"/>
                </a:lnTo>
                <a:cubicBezTo>
                  <a:pt x="4300036" y="5681200"/>
                  <a:pt x="4278938" y="5678340"/>
                  <a:pt x="4241065" y="5667469"/>
                </a:cubicBezTo>
                <a:cubicBezTo>
                  <a:pt x="4219206" y="5661175"/>
                  <a:pt x="4210311" y="5654309"/>
                  <a:pt x="4224354" y="5654563"/>
                </a:cubicBezTo>
                <a:cubicBezTo>
                  <a:pt x="4230136" y="5654627"/>
                  <a:pt x="4230136" y="5654500"/>
                  <a:pt x="4224354" y="5649859"/>
                </a:cubicBezTo>
                <a:cubicBezTo>
                  <a:pt x="4220922" y="5647125"/>
                  <a:pt x="4218380" y="5644137"/>
                  <a:pt x="4218444" y="5642802"/>
                </a:cubicBezTo>
                <a:cubicBezTo>
                  <a:pt x="4218507" y="5641530"/>
                  <a:pt x="4221176" y="5640640"/>
                  <a:pt x="4224671" y="5640768"/>
                </a:cubicBezTo>
                <a:cubicBezTo>
                  <a:pt x="4228738" y="5640895"/>
                  <a:pt x="4227404" y="5639051"/>
                  <a:pt x="4220859" y="5635364"/>
                </a:cubicBezTo>
                <a:cubicBezTo>
                  <a:pt x="4215330" y="5632249"/>
                  <a:pt x="4210374" y="5630151"/>
                  <a:pt x="4209802" y="5630723"/>
                </a:cubicBezTo>
                <a:cubicBezTo>
                  <a:pt x="4207069" y="5633330"/>
                  <a:pt x="4206497" y="5649541"/>
                  <a:pt x="4208977" y="5653864"/>
                </a:cubicBezTo>
                <a:cubicBezTo>
                  <a:pt x="4212788" y="5660476"/>
                  <a:pt x="4203956" y="5664926"/>
                  <a:pt x="4196076" y="5660285"/>
                </a:cubicBezTo>
                <a:cubicBezTo>
                  <a:pt x="4192645" y="5658250"/>
                  <a:pt x="4189912" y="5655326"/>
                  <a:pt x="4189976" y="5653673"/>
                </a:cubicBezTo>
                <a:cubicBezTo>
                  <a:pt x="4190039" y="5652020"/>
                  <a:pt x="4182223" y="5648651"/>
                  <a:pt x="4172501" y="5646172"/>
                </a:cubicBezTo>
                <a:cubicBezTo>
                  <a:pt x="4162715" y="5643692"/>
                  <a:pt x="4151595" y="5638225"/>
                  <a:pt x="4147465" y="5633965"/>
                </a:cubicBezTo>
                <a:cubicBezTo>
                  <a:pt x="4138505" y="5624684"/>
                  <a:pt x="4092817" y="5600780"/>
                  <a:pt x="4083348" y="5600462"/>
                </a:cubicBezTo>
                <a:cubicBezTo>
                  <a:pt x="4079853" y="5600335"/>
                  <a:pt x="4074770" y="5597665"/>
                  <a:pt x="4072673" y="5594804"/>
                </a:cubicBezTo>
                <a:cubicBezTo>
                  <a:pt x="4070513" y="5591879"/>
                  <a:pt x="4066509" y="5589273"/>
                  <a:pt x="4064095" y="5589209"/>
                </a:cubicBezTo>
                <a:cubicBezTo>
                  <a:pt x="4061680" y="5589146"/>
                  <a:pt x="4058757" y="5586602"/>
                  <a:pt x="4057804" y="5583742"/>
                </a:cubicBezTo>
                <a:cubicBezTo>
                  <a:pt x="4056850" y="5580881"/>
                  <a:pt x="4053737" y="5578274"/>
                  <a:pt x="4051131" y="5578211"/>
                </a:cubicBezTo>
                <a:cubicBezTo>
                  <a:pt x="4046429" y="5578084"/>
                  <a:pt x="4035182" y="5563589"/>
                  <a:pt x="4035372" y="5557994"/>
                </a:cubicBezTo>
                <a:cubicBezTo>
                  <a:pt x="4035500" y="5555006"/>
                  <a:pt x="4052720" y="5567086"/>
                  <a:pt x="4060219" y="5575414"/>
                </a:cubicBezTo>
                <a:cubicBezTo>
                  <a:pt x="4063396" y="5578974"/>
                  <a:pt x="4071656" y="5583233"/>
                  <a:pt x="4078265" y="5584695"/>
                </a:cubicBezTo>
                <a:cubicBezTo>
                  <a:pt x="4084874" y="5586221"/>
                  <a:pt x="4090402" y="5588573"/>
                  <a:pt x="4090338" y="5589908"/>
                </a:cubicBezTo>
                <a:cubicBezTo>
                  <a:pt x="4090211" y="5592960"/>
                  <a:pt x="4110990" y="5601543"/>
                  <a:pt x="4119060" y="5601860"/>
                </a:cubicBezTo>
                <a:cubicBezTo>
                  <a:pt x="4122237" y="5601988"/>
                  <a:pt x="4125097" y="5600398"/>
                  <a:pt x="4125161" y="5598554"/>
                </a:cubicBezTo>
                <a:cubicBezTo>
                  <a:pt x="4125224" y="5596647"/>
                  <a:pt x="4134438" y="5600144"/>
                  <a:pt x="4145431" y="5606311"/>
                </a:cubicBezTo>
                <a:cubicBezTo>
                  <a:pt x="4156424" y="5612477"/>
                  <a:pt x="4167799" y="5617563"/>
                  <a:pt x="4170468" y="5617563"/>
                </a:cubicBezTo>
                <a:cubicBezTo>
                  <a:pt x="4173264" y="5617563"/>
                  <a:pt x="4171611" y="5615656"/>
                  <a:pt x="4166782" y="5613240"/>
                </a:cubicBezTo>
                <a:cubicBezTo>
                  <a:pt x="4161953" y="5610761"/>
                  <a:pt x="4157441" y="5608027"/>
                  <a:pt x="4156488" y="5606883"/>
                </a:cubicBezTo>
                <a:cubicBezTo>
                  <a:pt x="4155535" y="5605802"/>
                  <a:pt x="4148672" y="5600462"/>
                  <a:pt x="4140793" y="5594740"/>
                </a:cubicBezTo>
                <a:cubicBezTo>
                  <a:pt x="4132913" y="5589018"/>
                  <a:pt x="4122682" y="5579927"/>
                  <a:pt x="4117472" y="5574015"/>
                </a:cubicBezTo>
                <a:cubicBezTo>
                  <a:pt x="4112325" y="5568230"/>
                  <a:pt x="4106225" y="5564161"/>
                  <a:pt x="4103746" y="5564924"/>
                </a:cubicBezTo>
                <a:cubicBezTo>
                  <a:pt x="4100760" y="5565878"/>
                  <a:pt x="4099870" y="5563716"/>
                  <a:pt x="4101014" y="5558121"/>
                </a:cubicBezTo>
                <a:cubicBezTo>
                  <a:pt x="4102094" y="5552908"/>
                  <a:pt x="4100188" y="5547505"/>
                  <a:pt x="4095740" y="5543182"/>
                </a:cubicBezTo>
                <a:cubicBezTo>
                  <a:pt x="4091991" y="5539558"/>
                  <a:pt x="4088877" y="5534281"/>
                  <a:pt x="4088940" y="5531865"/>
                </a:cubicBezTo>
                <a:cubicBezTo>
                  <a:pt x="4089067" y="5529386"/>
                  <a:pt x="4084747" y="5526525"/>
                  <a:pt x="4079536" y="5525572"/>
                </a:cubicBezTo>
                <a:cubicBezTo>
                  <a:pt x="4074198" y="5524618"/>
                  <a:pt x="4075723" y="5524427"/>
                  <a:pt x="4083094" y="5525190"/>
                </a:cubicBezTo>
                <a:cubicBezTo>
                  <a:pt x="4090402" y="5525953"/>
                  <a:pt x="4097265" y="5524999"/>
                  <a:pt x="4098599" y="5522965"/>
                </a:cubicBezTo>
                <a:cubicBezTo>
                  <a:pt x="4099934" y="5520995"/>
                  <a:pt x="4102730" y="5523982"/>
                  <a:pt x="4104826" y="5529704"/>
                </a:cubicBezTo>
                <a:cubicBezTo>
                  <a:pt x="4107368" y="5536507"/>
                  <a:pt x="4107495" y="5541465"/>
                  <a:pt x="4105144" y="5544135"/>
                </a:cubicBezTo>
                <a:cubicBezTo>
                  <a:pt x="4101586" y="5548204"/>
                  <a:pt x="4103746" y="5550047"/>
                  <a:pt x="4110800" y="5549094"/>
                </a:cubicBezTo>
                <a:cubicBezTo>
                  <a:pt x="4112579" y="5548840"/>
                  <a:pt x="4116328" y="5550874"/>
                  <a:pt x="4119378" y="5553798"/>
                </a:cubicBezTo>
                <a:cubicBezTo>
                  <a:pt x="4124462" y="5558630"/>
                  <a:pt x="4137043" y="5561237"/>
                  <a:pt x="4137171" y="5557550"/>
                </a:cubicBezTo>
                <a:cubicBezTo>
                  <a:pt x="4137171" y="5556596"/>
                  <a:pt x="4135010" y="5553989"/>
                  <a:pt x="4132278" y="5551764"/>
                </a:cubicBezTo>
                <a:cubicBezTo>
                  <a:pt x="4128274" y="5548458"/>
                  <a:pt x="4128147" y="5544962"/>
                  <a:pt x="4131769" y="5532438"/>
                </a:cubicBezTo>
                <a:cubicBezTo>
                  <a:pt x="4135582" y="5519214"/>
                  <a:pt x="4136726" y="5518006"/>
                  <a:pt x="4140348" y="5523283"/>
                </a:cubicBezTo>
                <a:cubicBezTo>
                  <a:pt x="4142572" y="5526525"/>
                  <a:pt x="4146766" y="5528941"/>
                  <a:pt x="4149307" y="5528496"/>
                </a:cubicBezTo>
                <a:cubicBezTo>
                  <a:pt x="4151976" y="5528051"/>
                  <a:pt x="4154518" y="5531357"/>
                  <a:pt x="4155026" y="5535934"/>
                </a:cubicBezTo>
                <a:cubicBezTo>
                  <a:pt x="4155535" y="5540511"/>
                  <a:pt x="4158903" y="5545153"/>
                  <a:pt x="4162525" y="5546233"/>
                </a:cubicBezTo>
                <a:cubicBezTo>
                  <a:pt x="4171484" y="5548967"/>
                  <a:pt x="4170976" y="5554625"/>
                  <a:pt x="4161889" y="5554307"/>
                </a:cubicBezTo>
                <a:cubicBezTo>
                  <a:pt x="4153184" y="5553989"/>
                  <a:pt x="4152421" y="5559139"/>
                  <a:pt x="4160491" y="5564670"/>
                </a:cubicBezTo>
                <a:cubicBezTo>
                  <a:pt x="4165829" y="5568294"/>
                  <a:pt x="4165638" y="5568611"/>
                  <a:pt x="4159030" y="5567022"/>
                </a:cubicBezTo>
                <a:cubicBezTo>
                  <a:pt x="4153565" y="5565687"/>
                  <a:pt x="4149689" y="5567530"/>
                  <a:pt x="4145622" y="5573379"/>
                </a:cubicBezTo>
                <a:cubicBezTo>
                  <a:pt x="4141555" y="5579228"/>
                  <a:pt x="4141047" y="5581644"/>
                  <a:pt x="4143906" y="5581771"/>
                </a:cubicBezTo>
                <a:cubicBezTo>
                  <a:pt x="4146194" y="5581834"/>
                  <a:pt x="4150324" y="5584060"/>
                  <a:pt x="4153374" y="5586793"/>
                </a:cubicBezTo>
                <a:cubicBezTo>
                  <a:pt x="4160872" y="5593532"/>
                  <a:pt x="4184130" y="5600843"/>
                  <a:pt x="4190866" y="5598554"/>
                </a:cubicBezTo>
                <a:cubicBezTo>
                  <a:pt x="4195377" y="5597029"/>
                  <a:pt x="4196139" y="5598554"/>
                  <a:pt x="4194488" y="5605866"/>
                </a:cubicBezTo>
                <a:cubicBezTo>
                  <a:pt x="4193280" y="5611142"/>
                  <a:pt x="4193280" y="5615783"/>
                  <a:pt x="4194424" y="5616610"/>
                </a:cubicBezTo>
                <a:cubicBezTo>
                  <a:pt x="4195568" y="5617372"/>
                  <a:pt x="4204273" y="5616927"/>
                  <a:pt x="4213805" y="5615529"/>
                </a:cubicBezTo>
                <a:cubicBezTo>
                  <a:pt x="4229691" y="5613177"/>
                  <a:pt x="4231789" y="5613749"/>
                  <a:pt x="4239540" y="5622077"/>
                </a:cubicBezTo>
                <a:cubicBezTo>
                  <a:pt x="4248691" y="5631931"/>
                  <a:pt x="4253838" y="5633838"/>
                  <a:pt x="4254092" y="5627544"/>
                </a:cubicBezTo>
                <a:cubicBezTo>
                  <a:pt x="4254219" y="5624938"/>
                  <a:pt x="4255936" y="5625192"/>
                  <a:pt x="4259684" y="5628561"/>
                </a:cubicBezTo>
                <a:cubicBezTo>
                  <a:pt x="4264450" y="5632757"/>
                  <a:pt x="4313442" y="5638288"/>
                  <a:pt x="4313570" y="5634601"/>
                </a:cubicBezTo>
                <a:cubicBezTo>
                  <a:pt x="4313570" y="5633838"/>
                  <a:pt x="4309058" y="5628434"/>
                  <a:pt x="4303275" y="5622458"/>
                </a:cubicBezTo>
                <a:cubicBezTo>
                  <a:pt x="4296857" y="5615783"/>
                  <a:pt x="4294888" y="5611778"/>
                  <a:pt x="4298065" y="5611905"/>
                </a:cubicBezTo>
                <a:cubicBezTo>
                  <a:pt x="4300735" y="5612032"/>
                  <a:pt x="4303911" y="5614575"/>
                  <a:pt x="4304864" y="5617436"/>
                </a:cubicBezTo>
                <a:cubicBezTo>
                  <a:pt x="4305753" y="5620297"/>
                  <a:pt x="4308740" y="5622713"/>
                  <a:pt x="4311155" y="5622586"/>
                </a:cubicBezTo>
                <a:cubicBezTo>
                  <a:pt x="4314332" y="5622458"/>
                  <a:pt x="4314459" y="5621886"/>
                  <a:pt x="4311600" y="5620678"/>
                </a:cubicBezTo>
                <a:cubicBezTo>
                  <a:pt x="4309249" y="5619725"/>
                  <a:pt x="4308359" y="5616927"/>
                  <a:pt x="4309566" y="5614130"/>
                </a:cubicBezTo>
                <a:cubicBezTo>
                  <a:pt x="4310900" y="5611015"/>
                  <a:pt x="4308359" y="5608345"/>
                  <a:pt x="4302449" y="5606692"/>
                </a:cubicBezTo>
                <a:cubicBezTo>
                  <a:pt x="4297239" y="5605230"/>
                  <a:pt x="4293871" y="5602305"/>
                  <a:pt x="4294760" y="5600080"/>
                </a:cubicBezTo>
                <a:cubicBezTo>
                  <a:pt x="4295586" y="5597855"/>
                  <a:pt x="4291774" y="5593977"/>
                  <a:pt x="4285928" y="5591180"/>
                </a:cubicBezTo>
                <a:cubicBezTo>
                  <a:pt x="4279002" y="5587874"/>
                  <a:pt x="4276777" y="5585077"/>
                  <a:pt x="4279192" y="5582852"/>
                </a:cubicBezTo>
                <a:cubicBezTo>
                  <a:pt x="4283831" y="5578529"/>
                  <a:pt x="4305055" y="5584123"/>
                  <a:pt x="4307088" y="5590163"/>
                </a:cubicBezTo>
                <a:cubicBezTo>
                  <a:pt x="4308740" y="5595122"/>
                  <a:pt x="4321830" y="5597156"/>
                  <a:pt x="4322021" y="5592452"/>
                </a:cubicBezTo>
                <a:cubicBezTo>
                  <a:pt x="4322084" y="5590926"/>
                  <a:pt x="4319098" y="5586857"/>
                  <a:pt x="4315349" y="5583424"/>
                </a:cubicBezTo>
                <a:cubicBezTo>
                  <a:pt x="4311600" y="5579991"/>
                  <a:pt x="4308613" y="5574841"/>
                  <a:pt x="4308740" y="5571917"/>
                </a:cubicBezTo>
                <a:cubicBezTo>
                  <a:pt x="4308867" y="5568675"/>
                  <a:pt x="4305627" y="5566513"/>
                  <a:pt x="4300352" y="5566322"/>
                </a:cubicBezTo>
                <a:cubicBezTo>
                  <a:pt x="4295777" y="5566132"/>
                  <a:pt x="4290630" y="5564161"/>
                  <a:pt x="4289422" y="5562063"/>
                </a:cubicBezTo>
                <a:cubicBezTo>
                  <a:pt x="4288025" y="5559647"/>
                  <a:pt x="4282179" y="5558694"/>
                  <a:pt x="4274427" y="5559584"/>
                </a:cubicBezTo>
                <a:cubicBezTo>
                  <a:pt x="4267373" y="5560410"/>
                  <a:pt x="4259493" y="5559329"/>
                  <a:pt x="4256634" y="5557168"/>
                </a:cubicBezTo>
                <a:cubicBezTo>
                  <a:pt x="4252503" y="5554053"/>
                  <a:pt x="4253012" y="5553671"/>
                  <a:pt x="4259304" y="5555324"/>
                </a:cubicBezTo>
                <a:cubicBezTo>
                  <a:pt x="4263498" y="5556405"/>
                  <a:pt x="4267182" y="5555897"/>
                  <a:pt x="4267247" y="5554180"/>
                </a:cubicBezTo>
                <a:cubicBezTo>
                  <a:pt x="4267309" y="5552273"/>
                  <a:pt x="4266293" y="5551001"/>
                  <a:pt x="4264705" y="5550938"/>
                </a:cubicBezTo>
                <a:cubicBezTo>
                  <a:pt x="4263242" y="5550874"/>
                  <a:pt x="4258223" y="5549666"/>
                  <a:pt x="4253711" y="5548268"/>
                </a:cubicBezTo>
                <a:cubicBezTo>
                  <a:pt x="4248818" y="5546742"/>
                  <a:pt x="4246213" y="5547123"/>
                  <a:pt x="4247356" y="5549094"/>
                </a:cubicBezTo>
                <a:cubicBezTo>
                  <a:pt x="4248437" y="5550938"/>
                  <a:pt x="4246276" y="5554244"/>
                  <a:pt x="4242718" y="5556278"/>
                </a:cubicBezTo>
                <a:cubicBezTo>
                  <a:pt x="4237317" y="5559393"/>
                  <a:pt x="4235664" y="5559075"/>
                  <a:pt x="4234139" y="5554752"/>
                </a:cubicBezTo>
                <a:cubicBezTo>
                  <a:pt x="4233123" y="5551955"/>
                  <a:pt x="4230709" y="5550302"/>
                  <a:pt x="4228992" y="5551255"/>
                </a:cubicBezTo>
                <a:cubicBezTo>
                  <a:pt x="4227276" y="5552209"/>
                  <a:pt x="4223718" y="5550938"/>
                  <a:pt x="4221367" y="5548458"/>
                </a:cubicBezTo>
                <a:cubicBezTo>
                  <a:pt x="4213869" y="5540639"/>
                  <a:pt x="4191056" y="5530086"/>
                  <a:pt x="4186799" y="5532438"/>
                </a:cubicBezTo>
                <a:cubicBezTo>
                  <a:pt x="4184574" y="5533646"/>
                  <a:pt x="4178411" y="5530086"/>
                  <a:pt x="4173010" y="5524491"/>
                </a:cubicBezTo>
                <a:cubicBezTo>
                  <a:pt x="4163859" y="5515082"/>
                  <a:pt x="4162970" y="5508661"/>
                  <a:pt x="4170785" y="5508915"/>
                </a:cubicBezTo>
                <a:cubicBezTo>
                  <a:pt x="4172882" y="5509043"/>
                  <a:pt x="4173518" y="5510314"/>
                  <a:pt x="4172247" y="5512158"/>
                </a:cubicBezTo>
                <a:cubicBezTo>
                  <a:pt x="4170023" y="5515463"/>
                  <a:pt x="4187625" y="5520422"/>
                  <a:pt x="4192263" y="5517752"/>
                </a:cubicBezTo>
                <a:cubicBezTo>
                  <a:pt x="4193725" y="5516926"/>
                  <a:pt x="4193217" y="5513811"/>
                  <a:pt x="4191247" y="5511268"/>
                </a:cubicBezTo>
                <a:cubicBezTo>
                  <a:pt x="4188260" y="5507453"/>
                  <a:pt x="4189785" y="5507707"/>
                  <a:pt x="4198046" y="5512158"/>
                </a:cubicBezTo>
                <a:cubicBezTo>
                  <a:pt x="4212534" y="5519977"/>
                  <a:pt x="4215012" y="5525444"/>
                  <a:pt x="4202622" y="5522139"/>
                </a:cubicBezTo>
                <a:lnTo>
                  <a:pt x="4192899" y="5519532"/>
                </a:lnTo>
                <a:lnTo>
                  <a:pt x="4203130" y="5527288"/>
                </a:lnTo>
                <a:cubicBezTo>
                  <a:pt x="4208977" y="5531675"/>
                  <a:pt x="4215140" y="5535108"/>
                  <a:pt x="4217427" y="5535171"/>
                </a:cubicBezTo>
                <a:cubicBezTo>
                  <a:pt x="4219587" y="5535299"/>
                  <a:pt x="4223401" y="5537905"/>
                  <a:pt x="4225624" y="5540766"/>
                </a:cubicBezTo>
                <a:cubicBezTo>
                  <a:pt x="4230072" y="5546551"/>
                  <a:pt x="4239413" y="5548776"/>
                  <a:pt x="4239478" y="5544071"/>
                </a:cubicBezTo>
                <a:cubicBezTo>
                  <a:pt x="4239540" y="5542546"/>
                  <a:pt x="4233567" y="5534345"/>
                  <a:pt x="4226388" y="5526017"/>
                </a:cubicBezTo>
                <a:lnTo>
                  <a:pt x="4213233" y="5510759"/>
                </a:lnTo>
                <a:lnTo>
                  <a:pt x="4223337" y="5513048"/>
                </a:lnTo>
                <a:cubicBezTo>
                  <a:pt x="4232043" y="5515019"/>
                  <a:pt x="4233440" y="5514383"/>
                  <a:pt x="4233694" y="5508152"/>
                </a:cubicBezTo>
                <a:cubicBezTo>
                  <a:pt x="4233821" y="5504275"/>
                  <a:pt x="4231343" y="5499379"/>
                  <a:pt x="4228293" y="5497599"/>
                </a:cubicBezTo>
                <a:cubicBezTo>
                  <a:pt x="4224862" y="5495565"/>
                  <a:pt x="4224035" y="5493403"/>
                  <a:pt x="4226196" y="5492068"/>
                </a:cubicBezTo>
                <a:cubicBezTo>
                  <a:pt x="4228102" y="5490924"/>
                  <a:pt x="4234204" y="5494293"/>
                  <a:pt x="4239286" y="5499379"/>
                </a:cubicBezTo>
                <a:cubicBezTo>
                  <a:pt x="4246721" y="5506817"/>
                  <a:pt x="4249454" y="5507898"/>
                  <a:pt x="4251869" y="5504401"/>
                </a:cubicBezTo>
                <a:cubicBezTo>
                  <a:pt x="4255110" y="5499761"/>
                  <a:pt x="4255490" y="5500651"/>
                  <a:pt x="4255871" y="5513683"/>
                </a:cubicBezTo>
                <a:cubicBezTo>
                  <a:pt x="4255998" y="5518070"/>
                  <a:pt x="4259049" y="5521249"/>
                  <a:pt x="4263942" y="5522075"/>
                </a:cubicBezTo>
                <a:cubicBezTo>
                  <a:pt x="4268135" y="5522774"/>
                  <a:pt x="4271757" y="5524936"/>
                  <a:pt x="4271694" y="5526716"/>
                </a:cubicBezTo>
                <a:cubicBezTo>
                  <a:pt x="4271630" y="5528496"/>
                  <a:pt x="4273664" y="5530149"/>
                  <a:pt x="4276142" y="5530212"/>
                </a:cubicBezTo>
                <a:cubicBezTo>
                  <a:pt x="4281607" y="5530403"/>
                  <a:pt x="4283259" y="5520231"/>
                  <a:pt x="4278748" y="5514128"/>
                </a:cubicBezTo>
                <a:cubicBezTo>
                  <a:pt x="4273601" y="5507072"/>
                  <a:pt x="4282687" y="5504401"/>
                  <a:pt x="4289486" y="5511013"/>
                </a:cubicBezTo>
                <a:cubicBezTo>
                  <a:pt x="4296984" y="5518260"/>
                  <a:pt x="4300098" y="5518579"/>
                  <a:pt x="4300352" y="5512094"/>
                </a:cubicBezTo>
                <a:cubicBezTo>
                  <a:pt x="4300479" y="5509106"/>
                  <a:pt x="4305183" y="5504592"/>
                  <a:pt x="4311282" y="5501604"/>
                </a:cubicBezTo>
                <a:cubicBezTo>
                  <a:pt x="4320560" y="5497027"/>
                  <a:pt x="4321576" y="5495374"/>
                  <a:pt x="4318589" y="5489208"/>
                </a:cubicBezTo>
                <a:cubicBezTo>
                  <a:pt x="4316367" y="5484566"/>
                  <a:pt x="4312871" y="5482723"/>
                  <a:pt x="4308613" y="5483931"/>
                </a:cubicBezTo>
                <a:cubicBezTo>
                  <a:pt x="4304673" y="5485075"/>
                  <a:pt x="4301306" y="5483676"/>
                  <a:pt x="4300289" y="5480498"/>
                </a:cubicBezTo>
                <a:cubicBezTo>
                  <a:pt x="4299209" y="5477192"/>
                  <a:pt x="4291710" y="5473950"/>
                  <a:pt x="4280908" y="5472043"/>
                </a:cubicBezTo>
                <a:cubicBezTo>
                  <a:pt x="4271186" y="5470326"/>
                  <a:pt x="4262353" y="5467465"/>
                  <a:pt x="4261146" y="5465558"/>
                </a:cubicBezTo>
                <a:cubicBezTo>
                  <a:pt x="4259811" y="5463397"/>
                  <a:pt x="4261781" y="5463078"/>
                  <a:pt x="4266293" y="5464668"/>
                </a:cubicBezTo>
                <a:cubicBezTo>
                  <a:pt x="4272901" y="5467020"/>
                  <a:pt x="4273474" y="5465812"/>
                  <a:pt x="4273028" y="5451063"/>
                </a:cubicBezTo>
                <a:cubicBezTo>
                  <a:pt x="4272521" y="5434152"/>
                  <a:pt x="4277540" y="5426905"/>
                  <a:pt x="4282750" y="5437013"/>
                </a:cubicBezTo>
                <a:cubicBezTo>
                  <a:pt x="4284404" y="5440192"/>
                  <a:pt x="4287262" y="5442798"/>
                  <a:pt x="4289359" y="5442862"/>
                </a:cubicBezTo>
                <a:cubicBezTo>
                  <a:pt x="4291838" y="5442926"/>
                  <a:pt x="4291710" y="5441209"/>
                  <a:pt x="4289041" y="5437585"/>
                </a:cubicBezTo>
                <a:cubicBezTo>
                  <a:pt x="4285738" y="5433135"/>
                  <a:pt x="4286437" y="5432182"/>
                  <a:pt x="4292727" y="5432436"/>
                </a:cubicBezTo>
                <a:cubicBezTo>
                  <a:pt x="4298001" y="5432627"/>
                  <a:pt x="4299781" y="5434280"/>
                  <a:pt x="4298319" y="5437712"/>
                </a:cubicBezTo>
                <a:cubicBezTo>
                  <a:pt x="4297175" y="5440510"/>
                  <a:pt x="4297684" y="5443752"/>
                  <a:pt x="4299463" y="5444960"/>
                </a:cubicBezTo>
                <a:cubicBezTo>
                  <a:pt x="4301306" y="5446168"/>
                  <a:pt x="4302386" y="5445214"/>
                  <a:pt x="4302004" y="5442735"/>
                </a:cubicBezTo>
                <a:cubicBezTo>
                  <a:pt x="4301560" y="5440192"/>
                  <a:pt x="4303402" y="5438348"/>
                  <a:pt x="4306198" y="5438348"/>
                </a:cubicBezTo>
                <a:cubicBezTo>
                  <a:pt x="4314396" y="5438348"/>
                  <a:pt x="4314014" y="5427159"/>
                  <a:pt x="4305563" y="5417369"/>
                </a:cubicBezTo>
                <a:cubicBezTo>
                  <a:pt x="4296730" y="5407133"/>
                  <a:pt x="4297239" y="5406307"/>
                  <a:pt x="4313825" y="5403319"/>
                </a:cubicBezTo>
                <a:cubicBezTo>
                  <a:pt x="4320178" y="5402175"/>
                  <a:pt x="4325579" y="5399123"/>
                  <a:pt x="4325643" y="5396644"/>
                </a:cubicBezTo>
                <a:cubicBezTo>
                  <a:pt x="4325770" y="5393656"/>
                  <a:pt x="4323165" y="5392639"/>
                  <a:pt x="4318208" y="5393719"/>
                </a:cubicBezTo>
                <a:cubicBezTo>
                  <a:pt x="4313252" y="5394800"/>
                  <a:pt x="4309631" y="5393465"/>
                  <a:pt x="4307787" y="5389841"/>
                </a:cubicBezTo>
                <a:cubicBezTo>
                  <a:pt x="4306263" y="5386790"/>
                  <a:pt x="4299463" y="5382213"/>
                  <a:pt x="4292854" y="5379733"/>
                </a:cubicBezTo>
                <a:cubicBezTo>
                  <a:pt x="4280018" y="5374901"/>
                  <a:pt x="4276715" y="5364984"/>
                  <a:pt x="4288088" y="5365365"/>
                </a:cubicBezTo>
                <a:cubicBezTo>
                  <a:pt x="4291901" y="5365493"/>
                  <a:pt x="4295014" y="5367972"/>
                  <a:pt x="4294888" y="5370896"/>
                </a:cubicBezTo>
                <a:cubicBezTo>
                  <a:pt x="4294570" y="5378970"/>
                  <a:pt x="4300607" y="5377444"/>
                  <a:pt x="4303212" y="5368735"/>
                </a:cubicBezTo>
                <a:cubicBezTo>
                  <a:pt x="4304800" y="5363522"/>
                  <a:pt x="4307470" y="5362060"/>
                  <a:pt x="4312553" y="5363649"/>
                </a:cubicBezTo>
                <a:cubicBezTo>
                  <a:pt x="4316367" y="5364857"/>
                  <a:pt x="4320623" y="5364539"/>
                  <a:pt x="4321703" y="5362949"/>
                </a:cubicBezTo>
                <a:cubicBezTo>
                  <a:pt x="4322783" y="5361424"/>
                  <a:pt x="4326151" y="5361042"/>
                  <a:pt x="4328948" y="5362250"/>
                </a:cubicBezTo>
                <a:cubicBezTo>
                  <a:pt x="4336699" y="5365556"/>
                  <a:pt x="4334920" y="5342924"/>
                  <a:pt x="4327042" y="5337583"/>
                </a:cubicBezTo>
                <a:cubicBezTo>
                  <a:pt x="4318653" y="5331862"/>
                  <a:pt x="4319480" y="5323089"/>
                  <a:pt x="4328185" y="5325695"/>
                </a:cubicBezTo>
                <a:cubicBezTo>
                  <a:pt x="4333650" y="5327348"/>
                  <a:pt x="4335174" y="5326013"/>
                  <a:pt x="4335429" y="5319338"/>
                </a:cubicBezTo>
                <a:cubicBezTo>
                  <a:pt x="4335684" y="5313743"/>
                  <a:pt x="4337780" y="5310882"/>
                  <a:pt x="4341910" y="5310819"/>
                </a:cubicBezTo>
                <a:cubicBezTo>
                  <a:pt x="4345469" y="5310755"/>
                  <a:pt x="4346295" y="5309929"/>
                  <a:pt x="4343944" y="5308848"/>
                </a:cubicBezTo>
                <a:cubicBezTo>
                  <a:pt x="4337845" y="5306114"/>
                  <a:pt x="4338288" y="5300457"/>
                  <a:pt x="4344580" y="5300711"/>
                </a:cubicBezTo>
                <a:cubicBezTo>
                  <a:pt x="4348010" y="5300838"/>
                  <a:pt x="4349154" y="5298804"/>
                  <a:pt x="4347821" y="5294862"/>
                </a:cubicBezTo>
                <a:cubicBezTo>
                  <a:pt x="4344897" y="5286343"/>
                  <a:pt x="4336128" y="5279286"/>
                  <a:pt x="4330537" y="5281003"/>
                </a:cubicBezTo>
                <a:cubicBezTo>
                  <a:pt x="4325198" y="5282656"/>
                  <a:pt x="4315858" y="5278650"/>
                  <a:pt x="4315985" y="5274772"/>
                </a:cubicBezTo>
                <a:cubicBezTo>
                  <a:pt x="4316048" y="5273247"/>
                  <a:pt x="4321195" y="5271721"/>
                  <a:pt x="4327549" y="5271340"/>
                </a:cubicBezTo>
                <a:cubicBezTo>
                  <a:pt x="4337717" y="5270767"/>
                  <a:pt x="4338925" y="5269687"/>
                  <a:pt x="4338606" y="5261041"/>
                </a:cubicBezTo>
                <a:cubicBezTo>
                  <a:pt x="4338352" y="5254747"/>
                  <a:pt x="4340005" y="5251441"/>
                  <a:pt x="4343308" y="5251568"/>
                </a:cubicBezTo>
                <a:cubicBezTo>
                  <a:pt x="4346104" y="5251695"/>
                  <a:pt x="4348455" y="5250169"/>
                  <a:pt x="4348519" y="5248262"/>
                </a:cubicBezTo>
                <a:cubicBezTo>
                  <a:pt x="4348709" y="5243176"/>
                  <a:pt x="4338860" y="5243748"/>
                  <a:pt x="4329519" y="5249343"/>
                </a:cubicBezTo>
                <a:cubicBezTo>
                  <a:pt x="4322656" y="5253475"/>
                  <a:pt x="4319860" y="5253475"/>
                  <a:pt x="4312999" y="5249534"/>
                </a:cubicBezTo>
                <a:cubicBezTo>
                  <a:pt x="4301687" y="5243049"/>
                  <a:pt x="4303911" y="5229063"/>
                  <a:pt x="4316175" y="5229508"/>
                </a:cubicBezTo>
                <a:cubicBezTo>
                  <a:pt x="4322084" y="5229699"/>
                  <a:pt x="4324627" y="5227728"/>
                  <a:pt x="4324817" y="5222769"/>
                </a:cubicBezTo>
                <a:cubicBezTo>
                  <a:pt x="4324944" y="5218955"/>
                  <a:pt x="4323482" y="5215712"/>
                  <a:pt x="4321576" y="5215649"/>
                </a:cubicBezTo>
                <a:cubicBezTo>
                  <a:pt x="4319480" y="5215521"/>
                  <a:pt x="4318146" y="5214504"/>
                  <a:pt x="4318208" y="5213042"/>
                </a:cubicBezTo>
                <a:cubicBezTo>
                  <a:pt x="4318843" y="5201790"/>
                  <a:pt x="4340067" y="5196132"/>
                  <a:pt x="4348328" y="5204968"/>
                </a:cubicBezTo>
                <a:cubicBezTo>
                  <a:pt x="4353285" y="5210245"/>
                  <a:pt x="4353984" y="5210054"/>
                  <a:pt x="4356144" y="5203125"/>
                </a:cubicBezTo>
                <a:cubicBezTo>
                  <a:pt x="4358432" y="5195814"/>
                  <a:pt x="4358813" y="5195750"/>
                  <a:pt x="4364659" y="5201472"/>
                </a:cubicBezTo>
                <a:cubicBezTo>
                  <a:pt x="4368090" y="5204841"/>
                  <a:pt x="4369743" y="5209864"/>
                  <a:pt x="4368473" y="5212851"/>
                </a:cubicBezTo>
                <a:cubicBezTo>
                  <a:pt x="4366629" y="5217111"/>
                  <a:pt x="4367582" y="5217683"/>
                  <a:pt x="4372921" y="5215712"/>
                </a:cubicBezTo>
                <a:cubicBezTo>
                  <a:pt x="4388615" y="5209864"/>
                  <a:pt x="4392174" y="5209927"/>
                  <a:pt x="4389632" y="5215903"/>
                </a:cubicBezTo>
                <a:cubicBezTo>
                  <a:pt x="4387408" y="5221052"/>
                  <a:pt x="4388869" y="5221561"/>
                  <a:pt x="4400879" y="5219844"/>
                </a:cubicBezTo>
                <a:cubicBezTo>
                  <a:pt x="4417147" y="5217556"/>
                  <a:pt x="4416766" y="5217810"/>
                  <a:pt x="4417655" y="5209228"/>
                </a:cubicBezTo>
                <a:cubicBezTo>
                  <a:pt x="4418227" y="5203697"/>
                  <a:pt x="4420451" y="5202489"/>
                  <a:pt x="4428522" y="5203315"/>
                </a:cubicBezTo>
                <a:cubicBezTo>
                  <a:pt x="4434113" y="5203888"/>
                  <a:pt x="4440786" y="5202489"/>
                  <a:pt x="4443391" y="5200137"/>
                </a:cubicBezTo>
                <a:cubicBezTo>
                  <a:pt x="4446060" y="5197784"/>
                  <a:pt x="4454447" y="5195051"/>
                  <a:pt x="4462581" y="5193970"/>
                </a:cubicBezTo>
                <a:cubicBezTo>
                  <a:pt x="4470651" y="5192889"/>
                  <a:pt x="4477069" y="5190728"/>
                  <a:pt x="4477133" y="5189075"/>
                </a:cubicBezTo>
                <a:cubicBezTo>
                  <a:pt x="4477196" y="5187422"/>
                  <a:pt x="4480373" y="5186214"/>
                  <a:pt x="4484250" y="5186341"/>
                </a:cubicBezTo>
                <a:cubicBezTo>
                  <a:pt x="4491939" y="5186659"/>
                  <a:pt x="4493463" y="5192190"/>
                  <a:pt x="4486411" y="5194415"/>
                </a:cubicBezTo>
                <a:cubicBezTo>
                  <a:pt x="4483995" y="5195178"/>
                  <a:pt x="4487873" y="5197149"/>
                  <a:pt x="4495180" y="5198865"/>
                </a:cubicBezTo>
                <a:cubicBezTo>
                  <a:pt x="4502804" y="5200645"/>
                  <a:pt x="4510176" y="5200454"/>
                  <a:pt x="4512908" y="5198357"/>
                </a:cubicBezTo>
                <a:cubicBezTo>
                  <a:pt x="4518436" y="5194097"/>
                  <a:pt x="4561900" y="5193907"/>
                  <a:pt x="4568064" y="5198039"/>
                </a:cubicBezTo>
                <a:cubicBezTo>
                  <a:pt x="4574546" y="5202362"/>
                  <a:pt x="4588907" y="5203951"/>
                  <a:pt x="4589034" y="5200264"/>
                </a:cubicBezTo>
                <a:cubicBezTo>
                  <a:pt x="4589226" y="5195369"/>
                  <a:pt x="4599837" y="5197149"/>
                  <a:pt x="4599773" y="5202044"/>
                </a:cubicBezTo>
                <a:cubicBezTo>
                  <a:pt x="4599773" y="5204587"/>
                  <a:pt x="4601108" y="5204015"/>
                  <a:pt x="4603268" y="5200582"/>
                </a:cubicBezTo>
                <a:cubicBezTo>
                  <a:pt x="4606191" y="5195877"/>
                  <a:pt x="4608542" y="5195686"/>
                  <a:pt x="4617184" y="5199310"/>
                </a:cubicBezTo>
                <a:cubicBezTo>
                  <a:pt x="4629258" y="5204396"/>
                  <a:pt x="4629384" y="5204841"/>
                  <a:pt x="4620298" y="5215776"/>
                </a:cubicBezTo>
                <a:cubicBezTo>
                  <a:pt x="4611656" y="5226265"/>
                  <a:pt x="4607907" y="5223087"/>
                  <a:pt x="4613435" y="5209927"/>
                </a:cubicBezTo>
                <a:cubicBezTo>
                  <a:pt x="4617375" y="5200582"/>
                  <a:pt x="4617248" y="5200454"/>
                  <a:pt x="4610639" y="5205985"/>
                </a:cubicBezTo>
                <a:cubicBezTo>
                  <a:pt x="4606891" y="5209101"/>
                  <a:pt x="4599900" y="5211580"/>
                  <a:pt x="4595325" y="5211389"/>
                </a:cubicBezTo>
                <a:cubicBezTo>
                  <a:pt x="4590686" y="5211262"/>
                  <a:pt x="4582617" y="5213169"/>
                  <a:pt x="4577278" y="5215712"/>
                </a:cubicBezTo>
                <a:cubicBezTo>
                  <a:pt x="4566286" y="5220989"/>
                  <a:pt x="4545570" y="5218446"/>
                  <a:pt x="4533941" y="5210308"/>
                </a:cubicBezTo>
                <a:cubicBezTo>
                  <a:pt x="4527459" y="5205795"/>
                  <a:pt x="4526252" y="5205795"/>
                  <a:pt x="4525045" y="5210627"/>
                </a:cubicBezTo>
                <a:cubicBezTo>
                  <a:pt x="4523583" y="5216539"/>
                  <a:pt x="4493209" y="5230652"/>
                  <a:pt x="4493401" y="5225312"/>
                </a:cubicBezTo>
                <a:cubicBezTo>
                  <a:pt x="4493527" y="5223405"/>
                  <a:pt x="4490413" y="5221688"/>
                  <a:pt x="4486538" y="5221561"/>
                </a:cubicBezTo>
                <a:cubicBezTo>
                  <a:pt x="4482724" y="5221371"/>
                  <a:pt x="4479484" y="5222769"/>
                  <a:pt x="4479420" y="5224613"/>
                </a:cubicBezTo>
                <a:cubicBezTo>
                  <a:pt x="4479356" y="5226520"/>
                  <a:pt x="4477260" y="5227028"/>
                  <a:pt x="4474464" y="5225820"/>
                </a:cubicBezTo>
                <a:cubicBezTo>
                  <a:pt x="4471858" y="5224676"/>
                  <a:pt x="4466203" y="5225376"/>
                  <a:pt x="4462263" y="5227283"/>
                </a:cubicBezTo>
                <a:cubicBezTo>
                  <a:pt x="4456925" y="5229953"/>
                  <a:pt x="4454384" y="5229826"/>
                  <a:pt x="4452731" y="5226965"/>
                </a:cubicBezTo>
                <a:cubicBezTo>
                  <a:pt x="4449109" y="5220544"/>
                  <a:pt x="4410665" y="5223341"/>
                  <a:pt x="4401960" y="5230716"/>
                </a:cubicBezTo>
                <a:cubicBezTo>
                  <a:pt x="4395605" y="5236056"/>
                  <a:pt x="4392620" y="5236438"/>
                  <a:pt x="4384294" y="5232941"/>
                </a:cubicBezTo>
                <a:cubicBezTo>
                  <a:pt x="4374954" y="5228999"/>
                  <a:pt x="4373937" y="5229381"/>
                  <a:pt x="4369870" y="5238726"/>
                </a:cubicBezTo>
                <a:cubicBezTo>
                  <a:pt x="4367455" y="5244257"/>
                  <a:pt x="4364025" y="5248707"/>
                  <a:pt x="4362308" y="5248644"/>
                </a:cubicBezTo>
                <a:cubicBezTo>
                  <a:pt x="4360592" y="5248580"/>
                  <a:pt x="4359005" y="5253094"/>
                  <a:pt x="4358813" y="5258688"/>
                </a:cubicBezTo>
                <a:cubicBezTo>
                  <a:pt x="4358432" y="5269877"/>
                  <a:pt x="4369743" y="5277316"/>
                  <a:pt x="4376987" y="5270577"/>
                </a:cubicBezTo>
                <a:cubicBezTo>
                  <a:pt x="4383277" y="5264791"/>
                  <a:pt x="4390140" y="5266508"/>
                  <a:pt x="4389886" y="5273882"/>
                </a:cubicBezTo>
                <a:cubicBezTo>
                  <a:pt x="4389696" y="5278142"/>
                  <a:pt x="4392747" y="5281257"/>
                  <a:pt x="4398337" y="5282465"/>
                </a:cubicBezTo>
                <a:cubicBezTo>
                  <a:pt x="4404946" y="5283927"/>
                  <a:pt x="4406217" y="5283355"/>
                  <a:pt x="4403676" y="5280049"/>
                </a:cubicBezTo>
                <a:cubicBezTo>
                  <a:pt x="4401262" y="5276870"/>
                  <a:pt x="4401769" y="5274518"/>
                  <a:pt x="4405772" y="5271340"/>
                </a:cubicBezTo>
                <a:cubicBezTo>
                  <a:pt x="4409712" y="5268161"/>
                  <a:pt x="4410220" y="5265681"/>
                  <a:pt x="4407488" y="5262121"/>
                </a:cubicBezTo>
                <a:cubicBezTo>
                  <a:pt x="4404629" y="5258307"/>
                  <a:pt x="4405391" y="5257290"/>
                  <a:pt x="4410984" y="5257481"/>
                </a:cubicBezTo>
                <a:cubicBezTo>
                  <a:pt x="4414859" y="5257671"/>
                  <a:pt x="4422295" y="5259896"/>
                  <a:pt x="4427123" y="5262312"/>
                </a:cubicBezTo>
                <a:cubicBezTo>
                  <a:pt x="4433986" y="5265809"/>
                  <a:pt x="4437608" y="5265999"/>
                  <a:pt x="4442692" y="5263075"/>
                </a:cubicBezTo>
                <a:cubicBezTo>
                  <a:pt x="4448093" y="5260023"/>
                  <a:pt x="4450381" y="5260532"/>
                  <a:pt x="4454765" y="5265809"/>
                </a:cubicBezTo>
                <a:cubicBezTo>
                  <a:pt x="4461628" y="5274010"/>
                  <a:pt x="4489906" y="5273183"/>
                  <a:pt x="4500771" y="5264410"/>
                </a:cubicBezTo>
                <a:cubicBezTo>
                  <a:pt x="4504838" y="5261104"/>
                  <a:pt x="4512463" y="5257607"/>
                  <a:pt x="4518119" y="5256463"/>
                </a:cubicBezTo>
                <a:cubicBezTo>
                  <a:pt x="4526252" y="5254747"/>
                  <a:pt x="4529176" y="5255828"/>
                  <a:pt x="4533179" y="5261931"/>
                </a:cubicBezTo>
                <a:cubicBezTo>
                  <a:pt x="4539088" y="5270958"/>
                  <a:pt x="4546142" y="5267017"/>
                  <a:pt x="4546715" y="5254365"/>
                </a:cubicBezTo>
                <a:cubicBezTo>
                  <a:pt x="4547031" y="5247499"/>
                  <a:pt x="4548810" y="5246673"/>
                  <a:pt x="4562155" y="5246991"/>
                </a:cubicBezTo>
                <a:cubicBezTo>
                  <a:pt x="4570607" y="5247182"/>
                  <a:pt x="4578359" y="5245910"/>
                  <a:pt x="4579820" y="5244130"/>
                </a:cubicBezTo>
                <a:cubicBezTo>
                  <a:pt x="4581282" y="5242350"/>
                  <a:pt x="4588716" y="5240888"/>
                  <a:pt x="4596468" y="5240888"/>
                </a:cubicBezTo>
                <a:cubicBezTo>
                  <a:pt x="4604221" y="5240824"/>
                  <a:pt x="4623538" y="5240633"/>
                  <a:pt x="4639680" y="5240315"/>
                </a:cubicBezTo>
                <a:cubicBezTo>
                  <a:pt x="4655819" y="5239998"/>
                  <a:pt x="4669481" y="5241015"/>
                  <a:pt x="4670308" y="5242477"/>
                </a:cubicBezTo>
                <a:cubicBezTo>
                  <a:pt x="4671070" y="5243939"/>
                  <a:pt x="4677361" y="5246419"/>
                  <a:pt x="4683969" y="5247881"/>
                </a:cubicBezTo>
                <a:cubicBezTo>
                  <a:pt x="4690578" y="5249343"/>
                  <a:pt x="4696106" y="5252204"/>
                  <a:pt x="4696043" y="5254111"/>
                </a:cubicBezTo>
                <a:cubicBezTo>
                  <a:pt x="4695979" y="5256082"/>
                  <a:pt x="4698711" y="5257226"/>
                  <a:pt x="4702270" y="5256781"/>
                </a:cubicBezTo>
                <a:cubicBezTo>
                  <a:pt x="4709704" y="5255764"/>
                  <a:pt x="4720317" y="5263902"/>
                  <a:pt x="4720062" y="5270449"/>
                </a:cubicBezTo>
                <a:cubicBezTo>
                  <a:pt x="4719808" y="5276362"/>
                  <a:pt x="4728641" y="5279731"/>
                  <a:pt x="4733216" y="5275472"/>
                </a:cubicBezTo>
                <a:cubicBezTo>
                  <a:pt x="4738554" y="5270513"/>
                  <a:pt x="4744463" y="5275472"/>
                  <a:pt x="4741858" y="5282783"/>
                </a:cubicBezTo>
                <a:cubicBezTo>
                  <a:pt x="4740650" y="5286089"/>
                  <a:pt x="4743701" y="5284436"/>
                  <a:pt x="4748722" y="5278969"/>
                </a:cubicBezTo>
                <a:cubicBezTo>
                  <a:pt x="4753741" y="5273501"/>
                  <a:pt x="4758444" y="5270704"/>
                  <a:pt x="4759396" y="5272484"/>
                </a:cubicBezTo>
                <a:cubicBezTo>
                  <a:pt x="4762827" y="5278778"/>
                  <a:pt x="4760413" y="5299884"/>
                  <a:pt x="4755330" y="5308848"/>
                </a:cubicBezTo>
                <a:cubicBezTo>
                  <a:pt x="4748849" y="5320164"/>
                  <a:pt x="4748530" y="5322262"/>
                  <a:pt x="4753297" y="5322453"/>
                </a:cubicBezTo>
                <a:cubicBezTo>
                  <a:pt x="4755457" y="5322580"/>
                  <a:pt x="4759142" y="5318511"/>
                  <a:pt x="4761620" y="5313298"/>
                </a:cubicBezTo>
                <a:cubicBezTo>
                  <a:pt x="4769945" y="5296070"/>
                  <a:pt x="4783035" y="5285008"/>
                  <a:pt x="4794663" y="5285580"/>
                </a:cubicBezTo>
                <a:lnTo>
                  <a:pt x="4805530" y="5286089"/>
                </a:lnTo>
                <a:lnTo>
                  <a:pt x="4795808" y="5293463"/>
                </a:lnTo>
                <a:cubicBezTo>
                  <a:pt x="4783162" y="5302999"/>
                  <a:pt x="4782591" y="5310310"/>
                  <a:pt x="4794601" y="5307831"/>
                </a:cubicBezTo>
                <a:cubicBezTo>
                  <a:pt x="4802797" y="5306114"/>
                  <a:pt x="4803242" y="5306687"/>
                  <a:pt x="4800827" y="5315015"/>
                </a:cubicBezTo>
                <a:cubicBezTo>
                  <a:pt x="4798031" y="5324741"/>
                  <a:pt x="4803497" y="5328175"/>
                  <a:pt x="4807308" y="5319084"/>
                </a:cubicBezTo>
                <a:cubicBezTo>
                  <a:pt x="4808516" y="5316223"/>
                  <a:pt x="4812329" y="5313998"/>
                  <a:pt x="4815824" y="5314125"/>
                </a:cubicBezTo>
                <a:cubicBezTo>
                  <a:pt x="4822877" y="5314379"/>
                  <a:pt x="4839272" y="5298041"/>
                  <a:pt x="4836603" y="5293463"/>
                </a:cubicBezTo>
                <a:cubicBezTo>
                  <a:pt x="4835713" y="5291937"/>
                  <a:pt x="4832092" y="5291556"/>
                  <a:pt x="4828914" y="5292637"/>
                </a:cubicBezTo>
                <a:cubicBezTo>
                  <a:pt x="4823957" y="5294353"/>
                  <a:pt x="4823703" y="5293781"/>
                  <a:pt x="4827644" y="5289267"/>
                </a:cubicBezTo>
                <a:cubicBezTo>
                  <a:pt x="4831519" y="5284817"/>
                  <a:pt x="4831583" y="5283482"/>
                  <a:pt x="4827897" y="5282020"/>
                </a:cubicBezTo>
                <a:cubicBezTo>
                  <a:pt x="4822305" y="5279795"/>
                  <a:pt x="4824529" y="5277443"/>
                  <a:pt x="4834823" y="5274709"/>
                </a:cubicBezTo>
                <a:cubicBezTo>
                  <a:pt x="4841178" y="5272993"/>
                  <a:pt x="4842512" y="5273628"/>
                  <a:pt x="4840861" y="5277570"/>
                </a:cubicBezTo>
                <a:cubicBezTo>
                  <a:pt x="4839526" y="5280876"/>
                  <a:pt x="4841560" y="5283355"/>
                  <a:pt x="4846770" y="5284754"/>
                </a:cubicBezTo>
                <a:cubicBezTo>
                  <a:pt x="4861067" y="5288568"/>
                  <a:pt x="4871616" y="5286597"/>
                  <a:pt x="4872886" y="5279986"/>
                </a:cubicBezTo>
                <a:cubicBezTo>
                  <a:pt x="4875047" y="5268415"/>
                  <a:pt x="4878288" y="5263647"/>
                  <a:pt x="4883689" y="5263838"/>
                </a:cubicBezTo>
                <a:cubicBezTo>
                  <a:pt x="4887184" y="5263965"/>
                  <a:pt x="4889090" y="5260468"/>
                  <a:pt x="4889344" y="5253475"/>
                </a:cubicBezTo>
                <a:cubicBezTo>
                  <a:pt x="4889789" y="5242540"/>
                  <a:pt x="4891949" y="5241206"/>
                  <a:pt x="4900147" y="5246927"/>
                </a:cubicBezTo>
                <a:cubicBezTo>
                  <a:pt x="4904468" y="5249979"/>
                  <a:pt x="4904213" y="5250551"/>
                  <a:pt x="4898241" y="5250614"/>
                </a:cubicBezTo>
                <a:cubicBezTo>
                  <a:pt x="4894429" y="5250678"/>
                  <a:pt x="4897478" y="5252967"/>
                  <a:pt x="4905104" y="5255637"/>
                </a:cubicBezTo>
                <a:cubicBezTo>
                  <a:pt x="4918956" y="5260532"/>
                  <a:pt x="4919591" y="5261803"/>
                  <a:pt x="4914444" y="5273692"/>
                </a:cubicBezTo>
                <a:cubicBezTo>
                  <a:pt x="4911648" y="5280049"/>
                  <a:pt x="4911966" y="5280049"/>
                  <a:pt x="4922006" y="5273438"/>
                </a:cubicBezTo>
                <a:cubicBezTo>
                  <a:pt x="4934207" y="5265427"/>
                  <a:pt x="4958481" y="5258752"/>
                  <a:pt x="4960705" y="5262757"/>
                </a:cubicBezTo>
                <a:cubicBezTo>
                  <a:pt x="4961594" y="5264283"/>
                  <a:pt x="4955558" y="5267462"/>
                  <a:pt x="4947424" y="5269687"/>
                </a:cubicBezTo>
                <a:cubicBezTo>
                  <a:pt x="4927917" y="5275027"/>
                  <a:pt x="4914381" y="5289522"/>
                  <a:pt x="4928424" y="5290030"/>
                </a:cubicBezTo>
                <a:cubicBezTo>
                  <a:pt x="4931539" y="5290158"/>
                  <a:pt x="4932936" y="5291810"/>
                  <a:pt x="4931601" y="5293845"/>
                </a:cubicBezTo>
                <a:cubicBezTo>
                  <a:pt x="4929886" y="5296388"/>
                  <a:pt x="4927852" y="5296197"/>
                  <a:pt x="4924421" y="5293209"/>
                </a:cubicBezTo>
                <a:cubicBezTo>
                  <a:pt x="4920609" y="5289839"/>
                  <a:pt x="4919147" y="5290221"/>
                  <a:pt x="4917177" y="5295053"/>
                </a:cubicBezTo>
                <a:cubicBezTo>
                  <a:pt x="4915652" y="5298867"/>
                  <a:pt x="4916922" y="5302936"/>
                  <a:pt x="4920672" y="5305924"/>
                </a:cubicBezTo>
                <a:cubicBezTo>
                  <a:pt x="4926264" y="5310374"/>
                  <a:pt x="4926136" y="5311582"/>
                  <a:pt x="4918067" y="5324615"/>
                </a:cubicBezTo>
                <a:cubicBezTo>
                  <a:pt x="4913427" y="5332180"/>
                  <a:pt x="4908090" y="5338474"/>
                  <a:pt x="4906501" y="5338410"/>
                </a:cubicBezTo>
                <a:cubicBezTo>
                  <a:pt x="4904913" y="5338346"/>
                  <a:pt x="4904404" y="5341461"/>
                  <a:pt x="4905359" y="5345022"/>
                </a:cubicBezTo>
                <a:cubicBezTo>
                  <a:pt x="4906312" y="5348582"/>
                  <a:pt x="4905421" y="5352778"/>
                  <a:pt x="4903451" y="5353922"/>
                </a:cubicBezTo>
                <a:cubicBezTo>
                  <a:pt x="4901291" y="5355130"/>
                  <a:pt x="4900529" y="5357673"/>
                  <a:pt x="4901672" y="5359834"/>
                </a:cubicBezTo>
                <a:cubicBezTo>
                  <a:pt x="4902817" y="5362060"/>
                  <a:pt x="4900846" y="5363204"/>
                  <a:pt x="4897033" y="5362632"/>
                </a:cubicBezTo>
                <a:cubicBezTo>
                  <a:pt x="4886103" y="5360979"/>
                  <a:pt x="4883372" y="5361996"/>
                  <a:pt x="4871044" y="5372168"/>
                </a:cubicBezTo>
                <a:cubicBezTo>
                  <a:pt x="4864181" y="5377826"/>
                  <a:pt x="4857509" y="5382276"/>
                  <a:pt x="4855920" y="5382213"/>
                </a:cubicBezTo>
                <a:cubicBezTo>
                  <a:pt x="4854395" y="5382149"/>
                  <a:pt x="4852997" y="5384183"/>
                  <a:pt x="4852934" y="5386663"/>
                </a:cubicBezTo>
                <a:cubicBezTo>
                  <a:pt x="4852806" y="5389841"/>
                  <a:pt x="4857318" y="5391240"/>
                  <a:pt x="4867867" y="5391176"/>
                </a:cubicBezTo>
                <a:cubicBezTo>
                  <a:pt x="4893157" y="5391049"/>
                  <a:pt x="4895445" y="5390668"/>
                  <a:pt x="4893538" y="5387426"/>
                </a:cubicBezTo>
                <a:cubicBezTo>
                  <a:pt x="4892522" y="5385582"/>
                  <a:pt x="4888327" y="5384883"/>
                  <a:pt x="4884070" y="5385836"/>
                </a:cubicBezTo>
                <a:cubicBezTo>
                  <a:pt x="4878733" y="5386981"/>
                  <a:pt x="4877207" y="5386281"/>
                  <a:pt x="4879051" y="5383547"/>
                </a:cubicBezTo>
                <a:cubicBezTo>
                  <a:pt x="4880512" y="5381322"/>
                  <a:pt x="4885533" y="5379733"/>
                  <a:pt x="4890424" y="5379924"/>
                </a:cubicBezTo>
                <a:cubicBezTo>
                  <a:pt x="4895317" y="5380114"/>
                  <a:pt x="4898368" y="5378779"/>
                  <a:pt x="4897351" y="5376999"/>
                </a:cubicBezTo>
                <a:cubicBezTo>
                  <a:pt x="4894936" y="5372804"/>
                  <a:pt x="4905421" y="5362886"/>
                  <a:pt x="4912093" y="5363140"/>
                </a:cubicBezTo>
                <a:cubicBezTo>
                  <a:pt x="4914889" y="5363204"/>
                  <a:pt x="4916922" y="5364920"/>
                  <a:pt x="4916859" y="5367146"/>
                </a:cubicBezTo>
                <a:cubicBezTo>
                  <a:pt x="4916795" y="5369370"/>
                  <a:pt x="4919718" y="5370388"/>
                  <a:pt x="4923976" y="5369498"/>
                </a:cubicBezTo>
                <a:cubicBezTo>
                  <a:pt x="4930331" y="5368163"/>
                  <a:pt x="4930648" y="5368608"/>
                  <a:pt x="4926454" y="5373248"/>
                </a:cubicBezTo>
                <a:cubicBezTo>
                  <a:pt x="4923785" y="5376237"/>
                  <a:pt x="4922006" y="5381005"/>
                  <a:pt x="4922388" y="5384183"/>
                </a:cubicBezTo>
                <a:cubicBezTo>
                  <a:pt x="4922770" y="5387426"/>
                  <a:pt x="4919845" y="5392003"/>
                  <a:pt x="4915525" y="5394800"/>
                </a:cubicBezTo>
                <a:cubicBezTo>
                  <a:pt x="4883180" y="5415970"/>
                  <a:pt x="4879495" y="5419213"/>
                  <a:pt x="4884006" y="5422391"/>
                </a:cubicBezTo>
                <a:cubicBezTo>
                  <a:pt x="4887502" y="5424807"/>
                  <a:pt x="4887057" y="5425443"/>
                  <a:pt x="4882165" y="5425252"/>
                </a:cubicBezTo>
                <a:cubicBezTo>
                  <a:pt x="4878669" y="5425125"/>
                  <a:pt x="4876699" y="5426460"/>
                  <a:pt x="4877717" y="5428240"/>
                </a:cubicBezTo>
                <a:cubicBezTo>
                  <a:pt x="4880448" y="5433008"/>
                  <a:pt x="4867803" y="5434406"/>
                  <a:pt x="4863037" y="5429766"/>
                </a:cubicBezTo>
                <a:cubicBezTo>
                  <a:pt x="4860368" y="5427159"/>
                  <a:pt x="4861957" y="5425125"/>
                  <a:pt x="4868756" y="5422455"/>
                </a:cubicBezTo>
                <a:cubicBezTo>
                  <a:pt x="4877652" y="5418958"/>
                  <a:pt x="4877779" y="5418704"/>
                  <a:pt x="4870155" y="5418195"/>
                </a:cubicBezTo>
                <a:cubicBezTo>
                  <a:pt x="4859796" y="5417496"/>
                  <a:pt x="4860560" y="5411329"/>
                  <a:pt x="4871616" y="5406752"/>
                </a:cubicBezTo>
                <a:cubicBezTo>
                  <a:pt x="4876636" y="5404718"/>
                  <a:pt x="4880575" y="5401857"/>
                  <a:pt x="4880639" y="5400267"/>
                </a:cubicBezTo>
                <a:cubicBezTo>
                  <a:pt x="4880766" y="5395881"/>
                  <a:pt x="4864943" y="5396008"/>
                  <a:pt x="4854268" y="5400395"/>
                </a:cubicBezTo>
                <a:cubicBezTo>
                  <a:pt x="4847151" y="5403319"/>
                  <a:pt x="4845372" y="5406053"/>
                  <a:pt x="4846706" y="5412346"/>
                </a:cubicBezTo>
                <a:cubicBezTo>
                  <a:pt x="4849249" y="5424362"/>
                  <a:pt x="4838763" y="5437522"/>
                  <a:pt x="4827325" y="5436632"/>
                </a:cubicBezTo>
                <a:cubicBezTo>
                  <a:pt x="4822051" y="5436250"/>
                  <a:pt x="4814681" y="5436950"/>
                  <a:pt x="4810740" y="5438285"/>
                </a:cubicBezTo>
                <a:cubicBezTo>
                  <a:pt x="4806800" y="5439620"/>
                  <a:pt x="4805403" y="5439429"/>
                  <a:pt x="4807563" y="5437967"/>
                </a:cubicBezTo>
                <a:cubicBezTo>
                  <a:pt x="4815125" y="5432817"/>
                  <a:pt x="4805212" y="5426523"/>
                  <a:pt x="4795235" y="5430147"/>
                </a:cubicBezTo>
                <a:cubicBezTo>
                  <a:pt x="4787801" y="5432817"/>
                  <a:pt x="4787356" y="5433644"/>
                  <a:pt x="4792440" y="5434979"/>
                </a:cubicBezTo>
                <a:cubicBezTo>
                  <a:pt x="4795935" y="5435933"/>
                  <a:pt x="4798476" y="5438030"/>
                  <a:pt x="4798412" y="5439938"/>
                </a:cubicBezTo>
                <a:cubicBezTo>
                  <a:pt x="4798349" y="5441845"/>
                  <a:pt x="4800383" y="5443307"/>
                  <a:pt x="4803178" y="5443434"/>
                </a:cubicBezTo>
                <a:cubicBezTo>
                  <a:pt x="4810168" y="5443688"/>
                  <a:pt x="4805466" y="5457421"/>
                  <a:pt x="4798476" y="5457293"/>
                </a:cubicBezTo>
                <a:cubicBezTo>
                  <a:pt x="4790407" y="5457166"/>
                  <a:pt x="4779540" y="5465494"/>
                  <a:pt x="4780493" y="5471089"/>
                </a:cubicBezTo>
                <a:cubicBezTo>
                  <a:pt x="4780938" y="5473950"/>
                  <a:pt x="4779413" y="5475603"/>
                  <a:pt x="4776934" y="5475030"/>
                </a:cubicBezTo>
                <a:cubicBezTo>
                  <a:pt x="4774583" y="5474458"/>
                  <a:pt x="4772486" y="5477128"/>
                  <a:pt x="4772359" y="5481006"/>
                </a:cubicBezTo>
                <a:cubicBezTo>
                  <a:pt x="4772232" y="5485202"/>
                  <a:pt x="4769881" y="5487936"/>
                  <a:pt x="4766514" y="5487809"/>
                </a:cubicBezTo>
                <a:cubicBezTo>
                  <a:pt x="4763019" y="5487681"/>
                  <a:pt x="4761557" y="5489462"/>
                  <a:pt x="4762637" y="5492577"/>
                </a:cubicBezTo>
                <a:cubicBezTo>
                  <a:pt x="4763590" y="5495184"/>
                  <a:pt x="4761939" y="5498425"/>
                  <a:pt x="4759079" y="5499443"/>
                </a:cubicBezTo>
                <a:cubicBezTo>
                  <a:pt x="4756219" y="5500460"/>
                  <a:pt x="4754694" y="5499824"/>
                  <a:pt x="4755774" y="5498108"/>
                </a:cubicBezTo>
                <a:cubicBezTo>
                  <a:pt x="4757045" y="5496137"/>
                  <a:pt x="4756600" y="5494039"/>
                  <a:pt x="4754758" y="5492768"/>
                </a:cubicBezTo>
                <a:cubicBezTo>
                  <a:pt x="4751009" y="5490225"/>
                  <a:pt x="4728005" y="5501286"/>
                  <a:pt x="4729911" y="5504720"/>
                </a:cubicBezTo>
                <a:cubicBezTo>
                  <a:pt x="4730611" y="5505927"/>
                  <a:pt x="4728132" y="5509932"/>
                  <a:pt x="4724193" y="5514001"/>
                </a:cubicBezTo>
                <a:cubicBezTo>
                  <a:pt x="4717267" y="5521121"/>
                  <a:pt x="4717267" y="5521121"/>
                  <a:pt x="4724129" y="5521376"/>
                </a:cubicBezTo>
                <a:cubicBezTo>
                  <a:pt x="4728005" y="5521503"/>
                  <a:pt x="4732962" y="5519787"/>
                  <a:pt x="4735504" y="5517371"/>
                </a:cubicBezTo>
                <a:cubicBezTo>
                  <a:pt x="4739062" y="5514128"/>
                  <a:pt x="4739507" y="5514573"/>
                  <a:pt x="4737537" y="5519405"/>
                </a:cubicBezTo>
                <a:cubicBezTo>
                  <a:pt x="4736203" y="5522774"/>
                  <a:pt x="4730357" y="5527797"/>
                  <a:pt x="4725019" y="5530276"/>
                </a:cubicBezTo>
                <a:cubicBezTo>
                  <a:pt x="4713263" y="5535743"/>
                  <a:pt x="4709514" y="5536188"/>
                  <a:pt x="4712437" y="5531865"/>
                </a:cubicBezTo>
                <a:cubicBezTo>
                  <a:pt x="4715042" y="5527987"/>
                  <a:pt x="4712500" y="5526207"/>
                  <a:pt x="4698965" y="5522584"/>
                </a:cubicBezTo>
                <a:cubicBezTo>
                  <a:pt x="4691340" y="5520549"/>
                  <a:pt x="4689561" y="5520867"/>
                  <a:pt x="4692230" y="5523792"/>
                </a:cubicBezTo>
                <a:cubicBezTo>
                  <a:pt x="4696614" y="5528623"/>
                  <a:pt x="4693120" y="5548458"/>
                  <a:pt x="4687846" y="5548458"/>
                </a:cubicBezTo>
                <a:cubicBezTo>
                  <a:pt x="4685686" y="5548458"/>
                  <a:pt x="4686701" y="5550175"/>
                  <a:pt x="4690133" y="5552336"/>
                </a:cubicBezTo>
                <a:cubicBezTo>
                  <a:pt x="4697694" y="5557041"/>
                  <a:pt x="4709006" y="5549857"/>
                  <a:pt x="4703414" y="5543881"/>
                </a:cubicBezTo>
                <a:cubicBezTo>
                  <a:pt x="4697123" y="5537142"/>
                  <a:pt x="4699856" y="5534663"/>
                  <a:pt x="4709196" y="5538541"/>
                </a:cubicBezTo>
                <a:cubicBezTo>
                  <a:pt x="4716504" y="5541592"/>
                  <a:pt x="4720571" y="5541020"/>
                  <a:pt x="4730231" y="5535553"/>
                </a:cubicBezTo>
                <a:cubicBezTo>
                  <a:pt x="4736647" y="5531929"/>
                  <a:pt x="4742938" y="5526843"/>
                  <a:pt x="4743764" y="5524618"/>
                </a:cubicBezTo>
                <a:cubicBezTo>
                  <a:pt x="4744655" y="5522202"/>
                  <a:pt x="4746306" y="5521439"/>
                  <a:pt x="4747704" y="5522838"/>
                </a:cubicBezTo>
                <a:cubicBezTo>
                  <a:pt x="4752851" y="5527924"/>
                  <a:pt x="4721334" y="5552527"/>
                  <a:pt x="4713009" y="5549921"/>
                </a:cubicBezTo>
                <a:cubicBezTo>
                  <a:pt x="4711293" y="5549348"/>
                  <a:pt x="4710149" y="5550429"/>
                  <a:pt x="4710086" y="5552527"/>
                </a:cubicBezTo>
                <a:cubicBezTo>
                  <a:pt x="4709833" y="5559202"/>
                  <a:pt x="4720443" y="5560919"/>
                  <a:pt x="4727179" y="5555324"/>
                </a:cubicBezTo>
                <a:cubicBezTo>
                  <a:pt x="4730801" y="5552336"/>
                  <a:pt x="4736266" y="5549984"/>
                  <a:pt x="4739507" y="5550111"/>
                </a:cubicBezTo>
                <a:cubicBezTo>
                  <a:pt x="4742557" y="5550175"/>
                  <a:pt x="4745354" y="5547505"/>
                  <a:pt x="4745481" y="5544326"/>
                </a:cubicBezTo>
                <a:cubicBezTo>
                  <a:pt x="4745671" y="5539431"/>
                  <a:pt x="4746434" y="5539177"/>
                  <a:pt x="4749929" y="5542927"/>
                </a:cubicBezTo>
                <a:cubicBezTo>
                  <a:pt x="4753297" y="5546551"/>
                  <a:pt x="4752344" y="5548713"/>
                  <a:pt x="4745162" y="5553798"/>
                </a:cubicBezTo>
                <a:cubicBezTo>
                  <a:pt x="4740142" y="5557295"/>
                  <a:pt x="4735886" y="5561745"/>
                  <a:pt x="4735504" y="5563780"/>
                </a:cubicBezTo>
                <a:cubicBezTo>
                  <a:pt x="4735186" y="5565814"/>
                  <a:pt x="4734614" y="5570073"/>
                  <a:pt x="4734296" y="5573252"/>
                </a:cubicBezTo>
                <a:cubicBezTo>
                  <a:pt x="4733788" y="5578719"/>
                  <a:pt x="4733407" y="5578719"/>
                  <a:pt x="4727624" y="5573125"/>
                </a:cubicBezTo>
                <a:cubicBezTo>
                  <a:pt x="4719935" y="5565687"/>
                  <a:pt x="4716567" y="5568230"/>
                  <a:pt x="4716060" y="5581898"/>
                </a:cubicBezTo>
                <a:cubicBezTo>
                  <a:pt x="4715741" y="5589972"/>
                  <a:pt x="4714725" y="5591244"/>
                  <a:pt x="4711103" y="5588065"/>
                </a:cubicBezTo>
                <a:cubicBezTo>
                  <a:pt x="4708498" y="5585776"/>
                  <a:pt x="4707036" y="5580182"/>
                  <a:pt x="4707798" y="5575286"/>
                </a:cubicBezTo>
                <a:cubicBezTo>
                  <a:pt x="4709324" y="5565115"/>
                  <a:pt x="4707036" y="5564288"/>
                  <a:pt x="4697123" y="5571281"/>
                </a:cubicBezTo>
                <a:cubicBezTo>
                  <a:pt x="4689942" y="5576367"/>
                  <a:pt x="4689942" y="5576367"/>
                  <a:pt x="4696424" y="5581708"/>
                </a:cubicBezTo>
                <a:cubicBezTo>
                  <a:pt x="4701890" y="5586221"/>
                  <a:pt x="4702017" y="5587366"/>
                  <a:pt x="4697377" y="5588955"/>
                </a:cubicBezTo>
                <a:cubicBezTo>
                  <a:pt x="4694201" y="5590036"/>
                  <a:pt x="4689880" y="5590353"/>
                  <a:pt x="4687019" y="5589718"/>
                </a:cubicBezTo>
                <a:cubicBezTo>
                  <a:pt x="4679330" y="5587938"/>
                  <a:pt x="4666050" y="5593341"/>
                  <a:pt x="4667384" y="5597728"/>
                </a:cubicBezTo>
                <a:cubicBezTo>
                  <a:pt x="4668083" y="5600080"/>
                  <a:pt x="4666367" y="5607010"/>
                  <a:pt x="4663508" y="5613240"/>
                </a:cubicBezTo>
                <a:cubicBezTo>
                  <a:pt x="4659886" y="5621187"/>
                  <a:pt x="4659506" y="5624493"/>
                  <a:pt x="4662237" y="5624620"/>
                </a:cubicBezTo>
                <a:cubicBezTo>
                  <a:pt x="4664842" y="5624684"/>
                  <a:pt x="4664588" y="5626463"/>
                  <a:pt x="4661539" y="5629833"/>
                </a:cubicBezTo>
                <a:cubicBezTo>
                  <a:pt x="4659060" y="5632503"/>
                  <a:pt x="4656138" y="5634156"/>
                  <a:pt x="4655247" y="5633266"/>
                </a:cubicBezTo>
                <a:cubicBezTo>
                  <a:pt x="4654294" y="5632312"/>
                  <a:pt x="4650862" y="5632948"/>
                  <a:pt x="4647304" y="5634728"/>
                </a:cubicBezTo>
                <a:cubicBezTo>
                  <a:pt x="4643048" y="5636826"/>
                  <a:pt x="4639869" y="5636254"/>
                  <a:pt x="4637201" y="5632757"/>
                </a:cubicBezTo>
                <a:cubicBezTo>
                  <a:pt x="4633198" y="5627417"/>
                  <a:pt x="4635421" y="5620042"/>
                  <a:pt x="4641013" y="5620233"/>
                </a:cubicBezTo>
                <a:cubicBezTo>
                  <a:pt x="4642794" y="5620297"/>
                  <a:pt x="4648322" y="5616800"/>
                  <a:pt x="4653786" y="5612096"/>
                </a:cubicBezTo>
                <a:lnTo>
                  <a:pt x="4663381" y="5603831"/>
                </a:lnTo>
                <a:lnTo>
                  <a:pt x="4645334" y="5603513"/>
                </a:lnTo>
                <a:cubicBezTo>
                  <a:pt x="4631991" y="5603322"/>
                  <a:pt x="4626335" y="5604849"/>
                  <a:pt x="4623666" y="5609426"/>
                </a:cubicBezTo>
                <a:cubicBezTo>
                  <a:pt x="4618455" y="5618389"/>
                  <a:pt x="4619090" y="5620933"/>
                  <a:pt x="4625382" y="5616101"/>
                </a:cubicBezTo>
                <a:cubicBezTo>
                  <a:pt x="4631864" y="5611079"/>
                  <a:pt x="4636185" y="5614066"/>
                  <a:pt x="4631864" y="5620615"/>
                </a:cubicBezTo>
                <a:cubicBezTo>
                  <a:pt x="4630274" y="5623031"/>
                  <a:pt x="4628623" y="5630660"/>
                  <a:pt x="4628304" y="5637335"/>
                </a:cubicBezTo>
                <a:cubicBezTo>
                  <a:pt x="4627859" y="5646807"/>
                  <a:pt x="4626271" y="5649414"/>
                  <a:pt x="4621569" y="5648842"/>
                </a:cubicBezTo>
                <a:cubicBezTo>
                  <a:pt x="4616676" y="5648269"/>
                  <a:pt x="4615850" y="5649922"/>
                  <a:pt x="4617439" y="5656979"/>
                </a:cubicBezTo>
                <a:cubicBezTo>
                  <a:pt x="4618709" y="5662637"/>
                  <a:pt x="4617629" y="5666896"/>
                  <a:pt x="4614388" y="5668804"/>
                </a:cubicBezTo>
                <a:cubicBezTo>
                  <a:pt x="4610067" y="5671410"/>
                  <a:pt x="4610067" y="5671855"/>
                  <a:pt x="4614261" y="5671983"/>
                </a:cubicBezTo>
                <a:cubicBezTo>
                  <a:pt x="4617120" y="5672109"/>
                  <a:pt x="4621251" y="5669630"/>
                  <a:pt x="4623983" y="5666197"/>
                </a:cubicBezTo>
                <a:cubicBezTo>
                  <a:pt x="4628685" y="5660412"/>
                  <a:pt x="4628813" y="5660412"/>
                  <a:pt x="4628750" y="5666388"/>
                </a:cubicBezTo>
                <a:cubicBezTo>
                  <a:pt x="4628750" y="5669885"/>
                  <a:pt x="4627288" y="5672491"/>
                  <a:pt x="4625382" y="5672427"/>
                </a:cubicBezTo>
                <a:cubicBezTo>
                  <a:pt x="4623538" y="5672364"/>
                  <a:pt x="4620234" y="5675415"/>
                  <a:pt x="4617946" y="5679166"/>
                </a:cubicBezTo>
                <a:cubicBezTo>
                  <a:pt x="4615723" y="5682981"/>
                  <a:pt x="4615151" y="5685905"/>
                  <a:pt x="4616676" y="5685714"/>
                </a:cubicBezTo>
                <a:cubicBezTo>
                  <a:pt x="4623729" y="5684888"/>
                  <a:pt x="4625318" y="5686986"/>
                  <a:pt x="4621124" y="5691563"/>
                </a:cubicBezTo>
                <a:cubicBezTo>
                  <a:pt x="4614960" y="5698366"/>
                  <a:pt x="4606699" y="5698048"/>
                  <a:pt x="4606953" y="5691055"/>
                </a:cubicBezTo>
                <a:cubicBezTo>
                  <a:pt x="4607081" y="5687176"/>
                  <a:pt x="4605047" y="5685969"/>
                  <a:pt x="4600409" y="5687240"/>
                </a:cubicBezTo>
                <a:cubicBezTo>
                  <a:pt x="4592656" y="5689338"/>
                  <a:pt x="4589161" y="5682282"/>
                  <a:pt x="4592529" y="5671156"/>
                </a:cubicBezTo>
                <a:cubicBezTo>
                  <a:pt x="4594627" y="5664163"/>
                  <a:pt x="4594054" y="5663463"/>
                  <a:pt x="4588145" y="5665879"/>
                </a:cubicBezTo>
                <a:cubicBezTo>
                  <a:pt x="4584459" y="5667405"/>
                  <a:pt x="4576071" y="5668549"/>
                  <a:pt x="4569781" y="5668422"/>
                </a:cubicBezTo>
                <a:cubicBezTo>
                  <a:pt x="4555737" y="5668168"/>
                  <a:pt x="4554529" y="5675352"/>
                  <a:pt x="4567556" y="5681582"/>
                </a:cubicBezTo>
                <a:cubicBezTo>
                  <a:pt x="4580900" y="5687939"/>
                  <a:pt x="4582108" y="5690800"/>
                  <a:pt x="4579312" y="5709300"/>
                </a:cubicBezTo>
                <a:cubicBezTo>
                  <a:pt x="4577914" y="5718709"/>
                  <a:pt x="4578423" y="5728881"/>
                  <a:pt x="4580457" y="5733204"/>
                </a:cubicBezTo>
                <a:lnTo>
                  <a:pt x="4584079" y="5740706"/>
                </a:lnTo>
                <a:lnTo>
                  <a:pt x="4593863" y="5732251"/>
                </a:lnTo>
                <a:cubicBezTo>
                  <a:pt x="4602570" y="5724749"/>
                  <a:pt x="4604221" y="5724431"/>
                  <a:pt x="4608542" y="5729262"/>
                </a:cubicBezTo>
                <a:cubicBezTo>
                  <a:pt x="4612482" y="5733649"/>
                  <a:pt x="4612609" y="5735683"/>
                  <a:pt x="4609241" y="5739498"/>
                </a:cubicBezTo>
                <a:cubicBezTo>
                  <a:pt x="4607018" y="5742041"/>
                  <a:pt x="4606000" y="5747127"/>
                  <a:pt x="4607081" y="5750305"/>
                </a:cubicBezTo>
                <a:cubicBezTo>
                  <a:pt x="4609495" y="5757426"/>
                  <a:pt x="4600599" y="5787369"/>
                  <a:pt x="4596087" y="5787178"/>
                </a:cubicBezTo>
                <a:cubicBezTo>
                  <a:pt x="4594181" y="5787115"/>
                  <a:pt x="4592846" y="5788450"/>
                  <a:pt x="4592783" y="5790420"/>
                </a:cubicBezTo>
                <a:cubicBezTo>
                  <a:pt x="4592721" y="5792264"/>
                  <a:pt x="4595325" y="5792900"/>
                  <a:pt x="4598502" y="5791883"/>
                </a:cubicBezTo>
                <a:cubicBezTo>
                  <a:pt x="4602443" y="5790611"/>
                  <a:pt x="4603713" y="5791565"/>
                  <a:pt x="4602443" y="5794807"/>
                </a:cubicBezTo>
                <a:cubicBezTo>
                  <a:pt x="4601363" y="5797541"/>
                  <a:pt x="4598057" y="5799575"/>
                  <a:pt x="4594881" y="5799448"/>
                </a:cubicBezTo>
                <a:cubicBezTo>
                  <a:pt x="4591703" y="5799321"/>
                  <a:pt x="4587255" y="5801101"/>
                  <a:pt x="4584713" y="5803453"/>
                </a:cubicBezTo>
                <a:cubicBezTo>
                  <a:pt x="4582171" y="5805806"/>
                  <a:pt x="4581409" y="5807713"/>
                  <a:pt x="4582997" y="5807776"/>
                </a:cubicBezTo>
                <a:cubicBezTo>
                  <a:pt x="4584586" y="5807840"/>
                  <a:pt x="4583951" y="5810065"/>
                  <a:pt x="4581599" y="5812799"/>
                </a:cubicBezTo>
                <a:cubicBezTo>
                  <a:pt x="4579249" y="5815596"/>
                  <a:pt x="4577024" y="5824051"/>
                  <a:pt x="4576579" y="5832125"/>
                </a:cubicBezTo>
                <a:cubicBezTo>
                  <a:pt x="4575690" y="5848273"/>
                  <a:pt x="4574165" y="5849671"/>
                  <a:pt x="4570034" y="5838228"/>
                </a:cubicBezTo>
                <a:cubicBezTo>
                  <a:pt x="4567239" y="5830409"/>
                  <a:pt x="4567111" y="5830345"/>
                  <a:pt x="4566666" y="5837402"/>
                </a:cubicBezTo>
                <a:cubicBezTo>
                  <a:pt x="4566413" y="5841598"/>
                  <a:pt x="4562028" y="5848654"/>
                  <a:pt x="4556564" y="5853740"/>
                </a:cubicBezTo>
                <a:cubicBezTo>
                  <a:pt x="4551098" y="5858762"/>
                  <a:pt x="4548810" y="5862768"/>
                  <a:pt x="4551290" y="5862831"/>
                </a:cubicBezTo>
                <a:cubicBezTo>
                  <a:pt x="4554021" y="5862895"/>
                  <a:pt x="4554911" y="5865565"/>
                  <a:pt x="4553703" y="5869761"/>
                </a:cubicBezTo>
                <a:lnTo>
                  <a:pt x="4554984" y="5873374"/>
                </a:lnTo>
                <a:lnTo>
                  <a:pt x="4388157" y="5873374"/>
                </a:lnTo>
                <a:lnTo>
                  <a:pt x="4392936" y="5871223"/>
                </a:lnTo>
                <a:cubicBezTo>
                  <a:pt x="4395987" y="5866010"/>
                  <a:pt x="4397257" y="5863165"/>
                  <a:pt x="4396337" y="5862291"/>
                </a:cubicBezTo>
                <a:cubicBezTo>
                  <a:pt x="4395415" y="5861417"/>
                  <a:pt x="4392301" y="5862513"/>
                  <a:pt x="4386582" y="5865183"/>
                </a:cubicBezTo>
                <a:cubicBezTo>
                  <a:pt x="4374063" y="5870969"/>
                  <a:pt x="4370633" y="5871414"/>
                  <a:pt x="4373809" y="5866646"/>
                </a:cubicBezTo>
                <a:cubicBezTo>
                  <a:pt x="4375144" y="5864611"/>
                  <a:pt x="4371713" y="5863086"/>
                  <a:pt x="4365422" y="5862831"/>
                </a:cubicBezTo>
                <a:cubicBezTo>
                  <a:pt x="4359448" y="5862577"/>
                  <a:pt x="4354746" y="5863086"/>
                  <a:pt x="4354684" y="5863849"/>
                </a:cubicBezTo>
                <a:cubicBezTo>
                  <a:pt x="4354555" y="5867027"/>
                  <a:pt x="4363960" y="5873194"/>
                  <a:pt x="4365994" y="5871287"/>
                </a:cubicBezTo>
                <a:cubicBezTo>
                  <a:pt x="4367520" y="5869888"/>
                  <a:pt x="4368473" y="5870651"/>
                  <a:pt x="4368408" y="5873130"/>
                </a:cubicBezTo>
                <a:lnTo>
                  <a:pt x="4369001" y="5873374"/>
                </a:lnTo>
                <a:lnTo>
                  <a:pt x="4347882" y="5873374"/>
                </a:lnTo>
                <a:lnTo>
                  <a:pt x="4348709" y="5870333"/>
                </a:lnTo>
                <a:cubicBezTo>
                  <a:pt x="4350425" y="5864103"/>
                  <a:pt x="4349345" y="5862513"/>
                  <a:pt x="4343181" y="5862259"/>
                </a:cubicBezTo>
                <a:cubicBezTo>
                  <a:pt x="4338511" y="5862069"/>
                  <a:pt x="4335127" y="5862641"/>
                  <a:pt x="4332165" y="5864508"/>
                </a:cubicBezTo>
                <a:lnTo>
                  <a:pt x="4324652" y="5873374"/>
                </a:lnTo>
                <a:lnTo>
                  <a:pt x="4312818" y="5873374"/>
                </a:lnTo>
                <a:lnTo>
                  <a:pt x="4304610" y="5871096"/>
                </a:lnTo>
                <a:cubicBezTo>
                  <a:pt x="4301115" y="5870969"/>
                  <a:pt x="4298891" y="5869443"/>
                  <a:pt x="4299971" y="5867790"/>
                </a:cubicBezTo>
                <a:cubicBezTo>
                  <a:pt x="4301115" y="5866010"/>
                  <a:pt x="4299590" y="5863658"/>
                  <a:pt x="4296476" y="5862323"/>
                </a:cubicBezTo>
                <a:cubicBezTo>
                  <a:pt x="4291996" y="5860416"/>
                  <a:pt x="4284816" y="5859573"/>
                  <a:pt x="4278423" y="5859716"/>
                </a:cubicBezTo>
                <a:cubicBezTo>
                  <a:pt x="4272027" y="5859859"/>
                  <a:pt x="4266420" y="5860988"/>
                  <a:pt x="4265085" y="5863022"/>
                </a:cubicBezTo>
                <a:cubicBezTo>
                  <a:pt x="4263687" y="5865120"/>
                  <a:pt x="4258604" y="5865883"/>
                  <a:pt x="4253711" y="5864738"/>
                </a:cubicBezTo>
                <a:cubicBezTo>
                  <a:pt x="4248818" y="5863594"/>
                  <a:pt x="4239858" y="5864166"/>
                  <a:pt x="4233821" y="5865946"/>
                </a:cubicBezTo>
                <a:cubicBezTo>
                  <a:pt x="4226704" y="5868044"/>
                  <a:pt x="4222113" y="5869936"/>
                  <a:pt x="4219921" y="5871692"/>
                </a:cubicBezTo>
                <a:lnTo>
                  <a:pt x="4220089" y="5873374"/>
                </a:lnTo>
                <a:lnTo>
                  <a:pt x="4132349" y="5873374"/>
                </a:lnTo>
                <a:lnTo>
                  <a:pt x="4121729" y="5866519"/>
                </a:lnTo>
                <a:cubicBezTo>
                  <a:pt x="4119823" y="5860797"/>
                  <a:pt x="4102158" y="5858636"/>
                  <a:pt x="4101967" y="5864039"/>
                </a:cubicBezTo>
                <a:cubicBezTo>
                  <a:pt x="4101776" y="5869761"/>
                  <a:pt x="4095803" y="5868044"/>
                  <a:pt x="4093642" y="5861623"/>
                </a:cubicBezTo>
                <a:cubicBezTo>
                  <a:pt x="4091101" y="5854185"/>
                  <a:pt x="4098599" y="5849354"/>
                  <a:pt x="4107622" y="5852532"/>
                </a:cubicBezTo>
                <a:cubicBezTo>
                  <a:pt x="4111435" y="5853931"/>
                  <a:pt x="4117345" y="5854948"/>
                  <a:pt x="4120712" y="5854884"/>
                </a:cubicBezTo>
                <a:cubicBezTo>
                  <a:pt x="4124207" y="5854821"/>
                  <a:pt x="4126749" y="5856537"/>
                  <a:pt x="4126686" y="5858953"/>
                </a:cubicBezTo>
                <a:cubicBezTo>
                  <a:pt x="4126559" y="5861814"/>
                  <a:pt x="4127639" y="5861623"/>
                  <a:pt x="4129863" y="5858572"/>
                </a:cubicBezTo>
                <a:cubicBezTo>
                  <a:pt x="4132595" y="5854694"/>
                  <a:pt x="4135264" y="5854758"/>
                  <a:pt x="4145622" y="5858953"/>
                </a:cubicBezTo>
                <a:cubicBezTo>
                  <a:pt x="4155344" y="5862831"/>
                  <a:pt x="4159093" y="5863086"/>
                  <a:pt x="4162461" y="5859907"/>
                </a:cubicBezTo>
                <a:cubicBezTo>
                  <a:pt x="4165893" y="5856728"/>
                  <a:pt x="4164876" y="5855775"/>
                  <a:pt x="4157505" y="5855520"/>
                </a:cubicBezTo>
                <a:cubicBezTo>
                  <a:pt x="4152231" y="5855330"/>
                  <a:pt x="4147337" y="5853613"/>
                  <a:pt x="4146194" y="5851579"/>
                </a:cubicBezTo>
                <a:cubicBezTo>
                  <a:pt x="4143779" y="5847256"/>
                  <a:pt x="4166528" y="5843695"/>
                  <a:pt x="4176949" y="5846747"/>
                </a:cubicBezTo>
                <a:cubicBezTo>
                  <a:pt x="4181461" y="5848019"/>
                  <a:pt x="4187243" y="5847701"/>
                  <a:pt x="4190293" y="5845921"/>
                </a:cubicBezTo>
                <a:cubicBezTo>
                  <a:pt x="4194297" y="5843569"/>
                  <a:pt x="4192517" y="5842615"/>
                  <a:pt x="4183431" y="5842170"/>
                </a:cubicBezTo>
                <a:cubicBezTo>
                  <a:pt x="4173264" y="5841661"/>
                  <a:pt x="4172374" y="5841089"/>
                  <a:pt x="4178284" y="5838673"/>
                </a:cubicBezTo>
                <a:cubicBezTo>
                  <a:pt x="4183939" y="5836321"/>
                  <a:pt x="4184193" y="5835685"/>
                  <a:pt x="4179427" y="5835367"/>
                </a:cubicBezTo>
                <a:cubicBezTo>
                  <a:pt x="4176250" y="5835177"/>
                  <a:pt x="4172310" y="5836766"/>
                  <a:pt x="4170976" y="5838737"/>
                </a:cubicBezTo>
                <a:cubicBezTo>
                  <a:pt x="4167863" y="5843441"/>
                  <a:pt x="4149371" y="5840008"/>
                  <a:pt x="4133167" y="5831680"/>
                </a:cubicBezTo>
                <a:cubicBezTo>
                  <a:pt x="4125859" y="5827929"/>
                  <a:pt x="4115120" y="5825577"/>
                  <a:pt x="4107051" y="5826022"/>
                </a:cubicBezTo>
                <a:cubicBezTo>
                  <a:pt x="4099679" y="5826404"/>
                  <a:pt x="4093961" y="5825768"/>
                  <a:pt x="4094659" y="5824687"/>
                </a:cubicBezTo>
                <a:cubicBezTo>
                  <a:pt x="4095358" y="5823606"/>
                  <a:pt x="4088877" y="5819411"/>
                  <a:pt x="4080616" y="5815596"/>
                </a:cubicBezTo>
                <a:cubicBezTo>
                  <a:pt x="4072355" y="5811845"/>
                  <a:pt x="4065302" y="5807331"/>
                  <a:pt x="4065366" y="5805932"/>
                </a:cubicBezTo>
                <a:cubicBezTo>
                  <a:pt x="4065429" y="5804407"/>
                  <a:pt x="4060917" y="5803262"/>
                  <a:pt x="4054944" y="5803262"/>
                </a:cubicBezTo>
                <a:cubicBezTo>
                  <a:pt x="4049035" y="5803199"/>
                  <a:pt x="4044396" y="5804470"/>
                  <a:pt x="4044332" y="5806187"/>
                </a:cubicBezTo>
                <a:cubicBezTo>
                  <a:pt x="4044269" y="5807967"/>
                  <a:pt x="4042871" y="5809111"/>
                  <a:pt x="4040901" y="5809048"/>
                </a:cubicBezTo>
                <a:cubicBezTo>
                  <a:pt x="4039122" y="5808984"/>
                  <a:pt x="4038486" y="5806823"/>
                  <a:pt x="4039503" y="5804407"/>
                </a:cubicBezTo>
                <a:cubicBezTo>
                  <a:pt x="4042108" y="5798304"/>
                  <a:pt x="4029018" y="5791692"/>
                  <a:pt x="4009129" y="5789086"/>
                </a:cubicBezTo>
                <a:cubicBezTo>
                  <a:pt x="3996229" y="5787369"/>
                  <a:pt x="3993116" y="5787941"/>
                  <a:pt x="3994450" y="5791883"/>
                </a:cubicBezTo>
                <a:cubicBezTo>
                  <a:pt x="3997055" y="5799385"/>
                  <a:pt x="3979263" y="5801610"/>
                  <a:pt x="3972782" y="5794617"/>
                </a:cubicBezTo>
                <a:cubicBezTo>
                  <a:pt x="3969795" y="5791374"/>
                  <a:pt x="3963186" y="5787814"/>
                  <a:pt x="3957976" y="5786543"/>
                </a:cubicBezTo>
                <a:cubicBezTo>
                  <a:pt x="3943043" y="5782919"/>
                  <a:pt x="3926203" y="5772683"/>
                  <a:pt x="3926394" y="5767280"/>
                </a:cubicBezTo>
                <a:cubicBezTo>
                  <a:pt x="3926585" y="5761049"/>
                  <a:pt x="3946093" y="5764991"/>
                  <a:pt x="3954608" y="5773065"/>
                </a:cubicBezTo>
                <a:cubicBezTo>
                  <a:pt x="3961725" y="5779804"/>
                  <a:pt x="3967253" y="5779295"/>
                  <a:pt x="3966999" y="5771921"/>
                </a:cubicBezTo>
                <a:cubicBezTo>
                  <a:pt x="3966808" y="5767470"/>
                  <a:pt x="3968905" y="5766199"/>
                  <a:pt x="3974815" y="5767089"/>
                </a:cubicBezTo>
                <a:cubicBezTo>
                  <a:pt x="3979326" y="5767725"/>
                  <a:pt x="3981996" y="5766707"/>
                  <a:pt x="3980851" y="5764673"/>
                </a:cubicBezTo>
                <a:cubicBezTo>
                  <a:pt x="3979771" y="5762702"/>
                  <a:pt x="3972718" y="5760859"/>
                  <a:pt x="3965029" y="5760605"/>
                </a:cubicBezTo>
                <a:cubicBezTo>
                  <a:pt x="3957340" y="5760350"/>
                  <a:pt x="3951240" y="5758570"/>
                  <a:pt x="3951304" y="5756599"/>
                </a:cubicBezTo>
                <a:cubicBezTo>
                  <a:pt x="3951367" y="5754692"/>
                  <a:pt x="3949143" y="5753039"/>
                  <a:pt x="3946347" y="5752912"/>
                </a:cubicBezTo>
                <a:cubicBezTo>
                  <a:pt x="3943551" y="5752848"/>
                  <a:pt x="3939103" y="5750623"/>
                  <a:pt x="3936498" y="5748080"/>
                </a:cubicBezTo>
                <a:cubicBezTo>
                  <a:pt x="3915147" y="5727101"/>
                  <a:pt x="3913876" y="5726275"/>
                  <a:pt x="3909046" y="5729962"/>
                </a:cubicBezTo>
                <a:cubicBezTo>
                  <a:pt x="3905043" y="5733013"/>
                  <a:pt x="3903137" y="5732759"/>
                  <a:pt x="3899960" y="5728754"/>
                </a:cubicBezTo>
                <a:cubicBezTo>
                  <a:pt x="3896655" y="5724558"/>
                  <a:pt x="3897164" y="5724050"/>
                  <a:pt x="3903073" y="5725702"/>
                </a:cubicBezTo>
                <a:cubicBezTo>
                  <a:pt x="3906886" y="5726783"/>
                  <a:pt x="3910254" y="5726147"/>
                  <a:pt x="3910317" y="5724240"/>
                </a:cubicBezTo>
                <a:cubicBezTo>
                  <a:pt x="3910445" y="5719981"/>
                  <a:pt x="3867298" y="5679802"/>
                  <a:pt x="3862405" y="5679611"/>
                </a:cubicBezTo>
                <a:cubicBezTo>
                  <a:pt x="3860626" y="5679548"/>
                  <a:pt x="3859355" y="5676560"/>
                  <a:pt x="3859482" y="5672682"/>
                </a:cubicBezTo>
                <a:cubicBezTo>
                  <a:pt x="3859673" y="5667151"/>
                  <a:pt x="3861833" y="5666007"/>
                  <a:pt x="3870221" y="5666896"/>
                </a:cubicBezTo>
                <a:cubicBezTo>
                  <a:pt x="3876829" y="5667532"/>
                  <a:pt x="3880070" y="5669503"/>
                  <a:pt x="3878926" y="5672109"/>
                </a:cubicBezTo>
                <a:cubicBezTo>
                  <a:pt x="3877338" y="5675797"/>
                  <a:pt x="3893224" y="5691245"/>
                  <a:pt x="3898816" y="5691436"/>
                </a:cubicBezTo>
                <a:cubicBezTo>
                  <a:pt x="3902438" y="5691563"/>
                  <a:pt x="3930080" y="5712924"/>
                  <a:pt x="3936434" y="5720553"/>
                </a:cubicBezTo>
                <a:cubicBezTo>
                  <a:pt x="3944059" y="5729644"/>
                  <a:pt x="3961026" y="5739371"/>
                  <a:pt x="3969795" y="5739689"/>
                </a:cubicBezTo>
                <a:cubicBezTo>
                  <a:pt x="3973099" y="5739816"/>
                  <a:pt x="3977674" y="5743185"/>
                  <a:pt x="3979454" y="5746745"/>
                </a:cubicBezTo>
                <a:cubicBezTo>
                  <a:pt x="3983838" y="5755709"/>
                  <a:pt x="4003664" y="5764101"/>
                  <a:pt x="4003918" y="5757108"/>
                </a:cubicBezTo>
                <a:cubicBezTo>
                  <a:pt x="4004045" y="5754247"/>
                  <a:pt x="4006015" y="5751577"/>
                  <a:pt x="4008557" y="5750750"/>
                </a:cubicBezTo>
                <a:cubicBezTo>
                  <a:pt x="4010972" y="5749988"/>
                  <a:pt x="4007413" y="5747890"/>
                  <a:pt x="4000804" y="5746173"/>
                </a:cubicBezTo>
                <a:cubicBezTo>
                  <a:pt x="3979581" y="5740706"/>
                  <a:pt x="3968969" y="5733077"/>
                  <a:pt x="3971701" y="5725384"/>
                </a:cubicBezTo>
                <a:cubicBezTo>
                  <a:pt x="3973290" y="5720871"/>
                  <a:pt x="3972083" y="5718010"/>
                  <a:pt x="3967825" y="5716293"/>
                </a:cubicBezTo>
                <a:cubicBezTo>
                  <a:pt x="3964457" y="5714958"/>
                  <a:pt x="3954862" y="5706503"/>
                  <a:pt x="3946728" y="5697794"/>
                </a:cubicBezTo>
                <a:cubicBezTo>
                  <a:pt x="3931795" y="5681836"/>
                  <a:pt x="3923153" y="5678848"/>
                  <a:pt x="3924806" y="5690355"/>
                </a:cubicBezTo>
                <a:cubicBezTo>
                  <a:pt x="3925505" y="5695378"/>
                  <a:pt x="3924615" y="5695696"/>
                  <a:pt x="3919468" y="5692580"/>
                </a:cubicBezTo>
                <a:cubicBezTo>
                  <a:pt x="3909873" y="5686731"/>
                  <a:pt x="3886870" y="5662573"/>
                  <a:pt x="3889030" y="5660603"/>
                </a:cubicBezTo>
                <a:cubicBezTo>
                  <a:pt x="3890047" y="5659649"/>
                  <a:pt x="3898244" y="5663273"/>
                  <a:pt x="3907521" y="5668804"/>
                </a:cubicBezTo>
                <a:lnTo>
                  <a:pt x="3924170" y="5678721"/>
                </a:lnTo>
                <a:lnTo>
                  <a:pt x="3903836" y="5658632"/>
                </a:lnTo>
                <a:cubicBezTo>
                  <a:pt x="3889602" y="5644582"/>
                  <a:pt x="3880388" y="5638288"/>
                  <a:pt x="3873017" y="5637652"/>
                </a:cubicBezTo>
                <a:cubicBezTo>
                  <a:pt x="3866726" y="5637144"/>
                  <a:pt x="3865074" y="5636127"/>
                  <a:pt x="3868886" y="5635237"/>
                </a:cubicBezTo>
                <a:cubicBezTo>
                  <a:pt x="3874415" y="5633965"/>
                  <a:pt x="3873843" y="5631931"/>
                  <a:pt x="3864693" y="5620360"/>
                </a:cubicBezTo>
                <a:cubicBezTo>
                  <a:pt x="3835018" y="5582788"/>
                  <a:pt x="3823198" y="5569311"/>
                  <a:pt x="3821355" y="5571027"/>
                </a:cubicBezTo>
                <a:cubicBezTo>
                  <a:pt x="3820402" y="5571917"/>
                  <a:pt x="3823770" y="5577385"/>
                  <a:pt x="3828600" y="5582852"/>
                </a:cubicBezTo>
                <a:cubicBezTo>
                  <a:pt x="3848934" y="5605738"/>
                  <a:pt x="3824660" y="5595312"/>
                  <a:pt x="3802356" y="5571599"/>
                </a:cubicBezTo>
                <a:cubicBezTo>
                  <a:pt x="3796891" y="5565878"/>
                  <a:pt x="3790028" y="5561110"/>
                  <a:pt x="3786914" y="5560982"/>
                </a:cubicBezTo>
                <a:cubicBezTo>
                  <a:pt x="3782720" y="5560791"/>
                  <a:pt x="3782339" y="5561872"/>
                  <a:pt x="3785389" y="5565115"/>
                </a:cubicBezTo>
                <a:cubicBezTo>
                  <a:pt x="3791934" y="5572171"/>
                  <a:pt x="3789583" y="5575477"/>
                  <a:pt x="3781323" y="5570773"/>
                </a:cubicBezTo>
                <a:cubicBezTo>
                  <a:pt x="3769249" y="5563843"/>
                  <a:pt x="3751774" y="5541719"/>
                  <a:pt x="3752092" y="5533646"/>
                </a:cubicBezTo>
                <a:cubicBezTo>
                  <a:pt x="3752156" y="5532565"/>
                  <a:pt x="3755333" y="5531675"/>
                  <a:pt x="3758828" y="5531802"/>
                </a:cubicBezTo>
                <a:cubicBezTo>
                  <a:pt x="3763085" y="5531929"/>
                  <a:pt x="3766199" y="5535235"/>
                  <a:pt x="3767406" y="5540893"/>
                </a:cubicBezTo>
                <a:cubicBezTo>
                  <a:pt x="3769376" y="5550111"/>
                  <a:pt x="3774015" y="5552591"/>
                  <a:pt x="3778018" y="5546551"/>
                </a:cubicBezTo>
                <a:cubicBezTo>
                  <a:pt x="3780369" y="5543054"/>
                  <a:pt x="3744785" y="5483613"/>
                  <a:pt x="3735253" y="5475158"/>
                </a:cubicBezTo>
                <a:cubicBezTo>
                  <a:pt x="3732203" y="5472424"/>
                  <a:pt x="3729851" y="5468228"/>
                  <a:pt x="3729979" y="5465558"/>
                </a:cubicBezTo>
                <a:cubicBezTo>
                  <a:pt x="3730106" y="5463015"/>
                  <a:pt x="3727055" y="5459010"/>
                  <a:pt x="3723624" y="5457039"/>
                </a:cubicBezTo>
                <a:cubicBezTo>
                  <a:pt x="3718604" y="5454178"/>
                  <a:pt x="3716317" y="5446422"/>
                  <a:pt x="3713902" y="5424171"/>
                </a:cubicBezTo>
                <a:cubicBezTo>
                  <a:pt x="3712186" y="5408278"/>
                  <a:pt x="3708945" y="5392257"/>
                  <a:pt x="3706785" y="5388951"/>
                </a:cubicBezTo>
                <a:cubicBezTo>
                  <a:pt x="3702401" y="5382085"/>
                  <a:pt x="3702273" y="5332879"/>
                  <a:pt x="3706277" y="5333833"/>
                </a:cubicBezTo>
                <a:cubicBezTo>
                  <a:pt x="3710344" y="5334023"/>
                  <a:pt x="3713839" y="5347120"/>
                  <a:pt x="3713711" y="5361869"/>
                </a:cubicBezTo>
                <a:cubicBezTo>
                  <a:pt x="3713648" y="5368544"/>
                  <a:pt x="3715554" y="5374584"/>
                  <a:pt x="3718096" y="5375537"/>
                </a:cubicBezTo>
                <a:cubicBezTo>
                  <a:pt x="3723878" y="5377762"/>
                  <a:pt x="3724005" y="5365047"/>
                  <a:pt x="3718414" y="5344132"/>
                </a:cubicBezTo>
                <a:cubicBezTo>
                  <a:pt x="3714474" y="5329255"/>
                  <a:pt x="3714474" y="5327157"/>
                  <a:pt x="3718795" y="5327285"/>
                </a:cubicBezTo>
                <a:cubicBezTo>
                  <a:pt x="3725975" y="5327539"/>
                  <a:pt x="3725404" y="5319401"/>
                  <a:pt x="3717842" y="5314316"/>
                </a:cubicBezTo>
                <a:cubicBezTo>
                  <a:pt x="3712758" y="5310882"/>
                  <a:pt x="3711741" y="5305542"/>
                  <a:pt x="3712314" y="5285199"/>
                </a:cubicBezTo>
                <a:cubicBezTo>
                  <a:pt x="3713012" y="5259578"/>
                  <a:pt x="3717079" y="5254874"/>
                  <a:pt x="3720320" y="5275980"/>
                </a:cubicBezTo>
                <a:cubicBezTo>
                  <a:pt x="3721654" y="5284817"/>
                  <a:pt x="3723688" y="5287869"/>
                  <a:pt x="3727373" y="5286597"/>
                </a:cubicBezTo>
                <a:cubicBezTo>
                  <a:pt x="3731377" y="5285199"/>
                  <a:pt x="3732457" y="5287805"/>
                  <a:pt x="3732076" y="5297977"/>
                </a:cubicBezTo>
                <a:cubicBezTo>
                  <a:pt x="3731758" y="5305225"/>
                  <a:pt x="3733156" y="5317177"/>
                  <a:pt x="3735126" y="5324615"/>
                </a:cubicBezTo>
                <a:cubicBezTo>
                  <a:pt x="3737731" y="5334596"/>
                  <a:pt x="3737668" y="5339300"/>
                  <a:pt x="3734744" y="5342542"/>
                </a:cubicBezTo>
                <a:cubicBezTo>
                  <a:pt x="3729153" y="5348836"/>
                  <a:pt x="3732584" y="5361742"/>
                  <a:pt x="3740590" y="5364157"/>
                </a:cubicBezTo>
                <a:cubicBezTo>
                  <a:pt x="3745483" y="5365620"/>
                  <a:pt x="3746500" y="5367845"/>
                  <a:pt x="3744530" y="5372549"/>
                </a:cubicBezTo>
                <a:cubicBezTo>
                  <a:pt x="3743069" y="5376046"/>
                  <a:pt x="3740400" y="5379924"/>
                  <a:pt x="3738621" y="5381005"/>
                </a:cubicBezTo>
                <a:cubicBezTo>
                  <a:pt x="3733092" y="5384501"/>
                  <a:pt x="3739892" y="5394673"/>
                  <a:pt x="3747962" y="5394991"/>
                </a:cubicBezTo>
                <a:cubicBezTo>
                  <a:pt x="3756413" y="5395309"/>
                  <a:pt x="3767534" y="5387616"/>
                  <a:pt x="3767788" y="5381322"/>
                </a:cubicBezTo>
                <a:cubicBezTo>
                  <a:pt x="3767851" y="5379415"/>
                  <a:pt x="3765500" y="5376808"/>
                  <a:pt x="3762704" y="5375664"/>
                </a:cubicBezTo>
                <a:cubicBezTo>
                  <a:pt x="3759908" y="5374520"/>
                  <a:pt x="3757875" y="5371723"/>
                  <a:pt x="3758320" y="5369688"/>
                </a:cubicBezTo>
                <a:cubicBezTo>
                  <a:pt x="3759146" y="5365747"/>
                  <a:pt x="3755206" y="5321499"/>
                  <a:pt x="3750503" y="5282656"/>
                </a:cubicBezTo>
                <a:cubicBezTo>
                  <a:pt x="3749169" y="5272039"/>
                  <a:pt x="3748152" y="5256399"/>
                  <a:pt x="3748152" y="5248135"/>
                </a:cubicBezTo>
                <a:cubicBezTo>
                  <a:pt x="3748152" y="5239680"/>
                  <a:pt x="3747008" y="5229571"/>
                  <a:pt x="3745611" y="5225185"/>
                </a:cubicBezTo>
                <a:cubicBezTo>
                  <a:pt x="3741989" y="5214187"/>
                  <a:pt x="3746373" y="5163328"/>
                  <a:pt x="3751457" y="5157606"/>
                </a:cubicBezTo>
                <a:cubicBezTo>
                  <a:pt x="3754475" y="5154205"/>
                  <a:pt x="3756985" y="5152806"/>
                  <a:pt x="3758455" y="5153259"/>
                </a:cubicBezTo>
                <a:close/>
                <a:moveTo>
                  <a:pt x="3891000" y="5152592"/>
                </a:moveTo>
                <a:cubicBezTo>
                  <a:pt x="3893303" y="5155985"/>
                  <a:pt x="3895416" y="5163201"/>
                  <a:pt x="3896782" y="5173436"/>
                </a:cubicBezTo>
                <a:cubicBezTo>
                  <a:pt x="3898307" y="5184752"/>
                  <a:pt x="3900595" y="5195878"/>
                  <a:pt x="3901739" y="5197848"/>
                </a:cubicBezTo>
                <a:cubicBezTo>
                  <a:pt x="3902946" y="5199755"/>
                  <a:pt x="3901739" y="5203316"/>
                  <a:pt x="3899197" y="5205541"/>
                </a:cubicBezTo>
                <a:cubicBezTo>
                  <a:pt x="3893478" y="5210499"/>
                  <a:pt x="3892271" y="5207321"/>
                  <a:pt x="3889475" y="5180874"/>
                </a:cubicBezTo>
                <a:cubicBezTo>
                  <a:pt x="3888522" y="5171720"/>
                  <a:pt x="3886361" y="5163010"/>
                  <a:pt x="3884772" y="5161929"/>
                </a:cubicBezTo>
                <a:cubicBezTo>
                  <a:pt x="3883184" y="5160848"/>
                  <a:pt x="3882866" y="5157479"/>
                  <a:pt x="3884073" y="5154681"/>
                </a:cubicBezTo>
                <a:cubicBezTo>
                  <a:pt x="3886202" y="5149627"/>
                  <a:pt x="3888696" y="5149198"/>
                  <a:pt x="3891000" y="5152592"/>
                </a:cubicBezTo>
                <a:close/>
                <a:moveTo>
                  <a:pt x="4757571" y="5151377"/>
                </a:moveTo>
                <a:cubicBezTo>
                  <a:pt x="4759303" y="5151535"/>
                  <a:pt x="4761940" y="5153029"/>
                  <a:pt x="4766577" y="5155953"/>
                </a:cubicBezTo>
                <a:cubicBezTo>
                  <a:pt x="4779032" y="5163773"/>
                  <a:pt x="4774648" y="5167270"/>
                  <a:pt x="4753233" y="5166507"/>
                </a:cubicBezTo>
                <a:cubicBezTo>
                  <a:pt x="4744783" y="5166189"/>
                  <a:pt x="4739000" y="5164536"/>
                  <a:pt x="4740143" y="5162947"/>
                </a:cubicBezTo>
                <a:cubicBezTo>
                  <a:pt x="4741223" y="5161358"/>
                  <a:pt x="4744464" y="5159959"/>
                  <a:pt x="4746943" y="5160022"/>
                </a:cubicBezTo>
                <a:cubicBezTo>
                  <a:pt x="4749738" y="5160086"/>
                  <a:pt x="4752661" y="5157924"/>
                  <a:pt x="4753996" y="5154809"/>
                </a:cubicBezTo>
                <a:cubicBezTo>
                  <a:pt x="4755013" y="5152394"/>
                  <a:pt x="4755840" y="5151218"/>
                  <a:pt x="4757571" y="5151377"/>
                </a:cubicBezTo>
                <a:close/>
                <a:moveTo>
                  <a:pt x="4851091" y="5149660"/>
                </a:moveTo>
                <a:cubicBezTo>
                  <a:pt x="4853060" y="5149723"/>
                  <a:pt x="4854522" y="5151376"/>
                  <a:pt x="4854459" y="5153474"/>
                </a:cubicBezTo>
                <a:cubicBezTo>
                  <a:pt x="4854395" y="5155572"/>
                  <a:pt x="4852871" y="5156208"/>
                  <a:pt x="4850900" y="5154937"/>
                </a:cubicBezTo>
                <a:cubicBezTo>
                  <a:pt x="4848867" y="5153538"/>
                  <a:pt x="4847468" y="5152012"/>
                  <a:pt x="4847532" y="5151122"/>
                </a:cubicBezTo>
                <a:cubicBezTo>
                  <a:pt x="4847532" y="5150169"/>
                  <a:pt x="4848994" y="5149596"/>
                  <a:pt x="4851091" y="5149660"/>
                </a:cubicBezTo>
                <a:close/>
                <a:moveTo>
                  <a:pt x="4066255" y="5149342"/>
                </a:moveTo>
                <a:cubicBezTo>
                  <a:pt x="4069051" y="5149469"/>
                  <a:pt x="4071466" y="5150168"/>
                  <a:pt x="4071466" y="5150931"/>
                </a:cubicBezTo>
                <a:cubicBezTo>
                  <a:pt x="4071402" y="5151630"/>
                  <a:pt x="4068924" y="5153092"/>
                  <a:pt x="4066065" y="5154046"/>
                </a:cubicBezTo>
                <a:cubicBezTo>
                  <a:pt x="4063205" y="5155000"/>
                  <a:pt x="4060791" y="5154237"/>
                  <a:pt x="4060854" y="5152457"/>
                </a:cubicBezTo>
                <a:cubicBezTo>
                  <a:pt x="4060918" y="5150677"/>
                  <a:pt x="4063459" y="5149214"/>
                  <a:pt x="4066255" y="5149342"/>
                </a:cubicBezTo>
                <a:close/>
                <a:moveTo>
                  <a:pt x="4805466" y="5148006"/>
                </a:moveTo>
                <a:cubicBezTo>
                  <a:pt x="4807563" y="5148070"/>
                  <a:pt x="4808961" y="5148769"/>
                  <a:pt x="4808898" y="5149723"/>
                </a:cubicBezTo>
                <a:cubicBezTo>
                  <a:pt x="4808898" y="5150676"/>
                  <a:pt x="4807436" y="5152075"/>
                  <a:pt x="4805276" y="5153283"/>
                </a:cubicBezTo>
                <a:cubicBezTo>
                  <a:pt x="4803242" y="5154363"/>
                  <a:pt x="4801780" y="5153664"/>
                  <a:pt x="4801844" y="5151566"/>
                </a:cubicBezTo>
                <a:cubicBezTo>
                  <a:pt x="4801908" y="5149468"/>
                  <a:pt x="4803433" y="5147942"/>
                  <a:pt x="4805466" y="5148006"/>
                </a:cubicBezTo>
                <a:close/>
                <a:moveTo>
                  <a:pt x="4027811" y="5147943"/>
                </a:moveTo>
                <a:cubicBezTo>
                  <a:pt x="4030607" y="5148070"/>
                  <a:pt x="4032831" y="5149723"/>
                  <a:pt x="4032768" y="5151630"/>
                </a:cubicBezTo>
                <a:cubicBezTo>
                  <a:pt x="4032704" y="5153537"/>
                  <a:pt x="4029336" y="5155000"/>
                  <a:pt x="4025460" y="5154872"/>
                </a:cubicBezTo>
                <a:cubicBezTo>
                  <a:pt x="4021647" y="5154745"/>
                  <a:pt x="4019359" y="5153029"/>
                  <a:pt x="4020504" y="5151185"/>
                </a:cubicBezTo>
                <a:cubicBezTo>
                  <a:pt x="4021711" y="5149278"/>
                  <a:pt x="4025015" y="5147816"/>
                  <a:pt x="4027811" y="5147943"/>
                </a:cubicBezTo>
                <a:close/>
                <a:moveTo>
                  <a:pt x="4712231" y="5144923"/>
                </a:moveTo>
                <a:cubicBezTo>
                  <a:pt x="4715584" y="5145320"/>
                  <a:pt x="4717046" y="5146576"/>
                  <a:pt x="4715678" y="5148578"/>
                </a:cubicBezTo>
                <a:cubicBezTo>
                  <a:pt x="4714471" y="5150422"/>
                  <a:pt x="4711294" y="5151121"/>
                  <a:pt x="4708879" y="5150104"/>
                </a:cubicBezTo>
                <a:cubicBezTo>
                  <a:pt x="4706401" y="5149087"/>
                  <a:pt x="4703414" y="5150422"/>
                  <a:pt x="4702272" y="5153219"/>
                </a:cubicBezTo>
                <a:cubicBezTo>
                  <a:pt x="4701127" y="5155889"/>
                  <a:pt x="4697759" y="5157161"/>
                  <a:pt x="4694963" y="5156016"/>
                </a:cubicBezTo>
                <a:cubicBezTo>
                  <a:pt x="4687147" y="5152710"/>
                  <a:pt x="4688164" y="5148515"/>
                  <a:pt x="4697442" y="5146417"/>
                </a:cubicBezTo>
                <a:cubicBezTo>
                  <a:pt x="4703637" y="5144987"/>
                  <a:pt x="4708879" y="5144526"/>
                  <a:pt x="4712231" y="5144923"/>
                </a:cubicBezTo>
                <a:close/>
                <a:moveTo>
                  <a:pt x="4733280" y="5144701"/>
                </a:moveTo>
                <a:cubicBezTo>
                  <a:pt x="4743511" y="5143111"/>
                  <a:pt x="4751073" y="5147307"/>
                  <a:pt x="4747514" y="5152584"/>
                </a:cubicBezTo>
                <a:cubicBezTo>
                  <a:pt x="4744718" y="5156716"/>
                  <a:pt x="4730548" y="5157416"/>
                  <a:pt x="4726990" y="5153601"/>
                </a:cubicBezTo>
                <a:cubicBezTo>
                  <a:pt x="4722732" y="5148960"/>
                  <a:pt x="4724830" y="5146036"/>
                  <a:pt x="4733280" y="5144701"/>
                </a:cubicBezTo>
                <a:close/>
                <a:moveTo>
                  <a:pt x="4323301" y="5143135"/>
                </a:moveTo>
                <a:cubicBezTo>
                  <a:pt x="4328090" y="5143524"/>
                  <a:pt x="4332792" y="5144796"/>
                  <a:pt x="4334604" y="5146734"/>
                </a:cubicBezTo>
                <a:cubicBezTo>
                  <a:pt x="4337780" y="5150168"/>
                  <a:pt x="4326596" y="5154999"/>
                  <a:pt x="4316429" y="5154745"/>
                </a:cubicBezTo>
                <a:cubicBezTo>
                  <a:pt x="4305881" y="5154427"/>
                  <a:pt x="4303911" y="5150486"/>
                  <a:pt x="4311473" y="5144827"/>
                </a:cubicBezTo>
                <a:cubicBezTo>
                  <a:pt x="4313634" y="5143238"/>
                  <a:pt x="4318511" y="5142746"/>
                  <a:pt x="4323301" y="5143135"/>
                </a:cubicBezTo>
                <a:close/>
                <a:moveTo>
                  <a:pt x="4428522" y="5134338"/>
                </a:moveTo>
                <a:cubicBezTo>
                  <a:pt x="4440404" y="5134720"/>
                  <a:pt x="4472876" y="5143366"/>
                  <a:pt x="4477897" y="5147435"/>
                </a:cubicBezTo>
                <a:cubicBezTo>
                  <a:pt x="4480311" y="5149405"/>
                  <a:pt x="4482280" y="5152648"/>
                  <a:pt x="4482218" y="5154555"/>
                </a:cubicBezTo>
                <a:cubicBezTo>
                  <a:pt x="4482026" y="5159450"/>
                  <a:pt x="4451652" y="5154491"/>
                  <a:pt x="4444853" y="5148388"/>
                </a:cubicBezTo>
                <a:cubicBezTo>
                  <a:pt x="4441867" y="5145654"/>
                  <a:pt x="4435702" y="5143811"/>
                  <a:pt x="4431127" y="5144256"/>
                </a:cubicBezTo>
                <a:cubicBezTo>
                  <a:pt x="4426552" y="5144701"/>
                  <a:pt x="4421342" y="5144001"/>
                  <a:pt x="4419435" y="5142730"/>
                </a:cubicBezTo>
                <a:cubicBezTo>
                  <a:pt x="4413907" y="5139043"/>
                  <a:pt x="4419371" y="5134020"/>
                  <a:pt x="4428522" y="5134338"/>
                </a:cubicBezTo>
                <a:close/>
                <a:moveTo>
                  <a:pt x="4409205" y="5133638"/>
                </a:moveTo>
                <a:cubicBezTo>
                  <a:pt x="4411301" y="5133702"/>
                  <a:pt x="4412635" y="5135164"/>
                  <a:pt x="4412573" y="5137262"/>
                </a:cubicBezTo>
                <a:cubicBezTo>
                  <a:pt x="4412509" y="5139360"/>
                  <a:pt x="4411047" y="5140695"/>
                  <a:pt x="4408951" y="5140632"/>
                </a:cubicBezTo>
                <a:cubicBezTo>
                  <a:pt x="4406853" y="5140568"/>
                  <a:pt x="4405455" y="5139106"/>
                  <a:pt x="4405583" y="5137008"/>
                </a:cubicBezTo>
                <a:cubicBezTo>
                  <a:pt x="4405646" y="5134910"/>
                  <a:pt x="4407107" y="5133575"/>
                  <a:pt x="4409205" y="5133638"/>
                </a:cubicBezTo>
                <a:close/>
                <a:moveTo>
                  <a:pt x="3692870" y="5132303"/>
                </a:moveTo>
                <a:cubicBezTo>
                  <a:pt x="3694776" y="5132367"/>
                  <a:pt x="3696110" y="5138788"/>
                  <a:pt x="3695856" y="5146480"/>
                </a:cubicBezTo>
                <a:cubicBezTo>
                  <a:pt x="3695602" y="5154237"/>
                  <a:pt x="3693759" y="5160467"/>
                  <a:pt x="3691853" y="5160403"/>
                </a:cubicBezTo>
                <a:cubicBezTo>
                  <a:pt x="3689946" y="5160276"/>
                  <a:pt x="3688548" y="5153918"/>
                  <a:pt x="3688866" y="5146226"/>
                </a:cubicBezTo>
                <a:cubicBezTo>
                  <a:pt x="3689120" y="5138470"/>
                  <a:pt x="3690963" y="5132240"/>
                  <a:pt x="3692870" y="5132303"/>
                </a:cubicBezTo>
                <a:close/>
                <a:moveTo>
                  <a:pt x="4061616" y="5131604"/>
                </a:moveTo>
                <a:cubicBezTo>
                  <a:pt x="4063523" y="5131668"/>
                  <a:pt x="4064984" y="5135037"/>
                  <a:pt x="4064857" y="5138915"/>
                </a:cubicBezTo>
                <a:cubicBezTo>
                  <a:pt x="4064730" y="5142793"/>
                  <a:pt x="4063015" y="5145082"/>
                  <a:pt x="4061171" y="5143874"/>
                </a:cubicBezTo>
                <a:cubicBezTo>
                  <a:pt x="4059265" y="5142666"/>
                  <a:pt x="4057804" y="5139360"/>
                  <a:pt x="4057931" y="5136563"/>
                </a:cubicBezTo>
                <a:cubicBezTo>
                  <a:pt x="4058058" y="5133766"/>
                  <a:pt x="4059710" y="5131541"/>
                  <a:pt x="4061616" y="5131604"/>
                </a:cubicBezTo>
                <a:close/>
                <a:moveTo>
                  <a:pt x="4601577" y="5128363"/>
                </a:moveTo>
                <a:cubicBezTo>
                  <a:pt x="4603174" y="5128538"/>
                  <a:pt x="4604158" y="5130270"/>
                  <a:pt x="4605874" y="5133703"/>
                </a:cubicBezTo>
                <a:cubicBezTo>
                  <a:pt x="4608925" y="5139806"/>
                  <a:pt x="4608415" y="5140823"/>
                  <a:pt x="4602633" y="5140632"/>
                </a:cubicBezTo>
                <a:cubicBezTo>
                  <a:pt x="4598757" y="5140505"/>
                  <a:pt x="4593292" y="5141268"/>
                  <a:pt x="4590114" y="5142349"/>
                </a:cubicBezTo>
                <a:cubicBezTo>
                  <a:pt x="4581345" y="5145337"/>
                  <a:pt x="4583506" y="5139107"/>
                  <a:pt x="4593610" y="5132368"/>
                </a:cubicBezTo>
                <a:cubicBezTo>
                  <a:pt x="4597773" y="5129571"/>
                  <a:pt x="4599981" y="5128188"/>
                  <a:pt x="4601577" y="5128363"/>
                </a:cubicBezTo>
                <a:close/>
                <a:moveTo>
                  <a:pt x="4564126" y="5127090"/>
                </a:moveTo>
                <a:cubicBezTo>
                  <a:pt x="4566095" y="5128362"/>
                  <a:pt x="4566540" y="5130460"/>
                  <a:pt x="4565333" y="5132430"/>
                </a:cubicBezTo>
                <a:cubicBezTo>
                  <a:pt x="4564061" y="5134402"/>
                  <a:pt x="4561965" y="5134846"/>
                  <a:pt x="4559994" y="5133638"/>
                </a:cubicBezTo>
                <a:cubicBezTo>
                  <a:pt x="4558088" y="5132430"/>
                  <a:pt x="4557579" y="5130333"/>
                  <a:pt x="4558787" y="5128298"/>
                </a:cubicBezTo>
                <a:cubicBezTo>
                  <a:pt x="4560059" y="5126328"/>
                  <a:pt x="4562155" y="5125882"/>
                  <a:pt x="4564126" y="5127090"/>
                </a:cubicBezTo>
                <a:close/>
                <a:moveTo>
                  <a:pt x="4253521" y="5126900"/>
                </a:moveTo>
                <a:cubicBezTo>
                  <a:pt x="4254792" y="5126645"/>
                  <a:pt x="4256253" y="5129188"/>
                  <a:pt x="4256634" y="5132367"/>
                </a:cubicBezTo>
                <a:cubicBezTo>
                  <a:pt x="4257206" y="5137389"/>
                  <a:pt x="4256253" y="5137644"/>
                  <a:pt x="4250789" y="5133957"/>
                </a:cubicBezTo>
                <a:cubicBezTo>
                  <a:pt x="4244879" y="5129951"/>
                  <a:pt x="4245388" y="5128680"/>
                  <a:pt x="4253521" y="5126900"/>
                </a:cubicBezTo>
                <a:close/>
                <a:moveTo>
                  <a:pt x="4772973" y="5126233"/>
                </a:moveTo>
                <a:cubicBezTo>
                  <a:pt x="4774521" y="5124517"/>
                  <a:pt x="4777572" y="5126201"/>
                  <a:pt x="4781766" y="5131668"/>
                </a:cubicBezTo>
                <a:cubicBezTo>
                  <a:pt x="4784306" y="5134974"/>
                  <a:pt x="4788818" y="5138471"/>
                  <a:pt x="4792249" y="5139933"/>
                </a:cubicBezTo>
                <a:cubicBezTo>
                  <a:pt x="4796697" y="5141777"/>
                  <a:pt x="4797269" y="5143747"/>
                  <a:pt x="4794410" y="5147562"/>
                </a:cubicBezTo>
                <a:cubicBezTo>
                  <a:pt x="4791868" y="5150931"/>
                  <a:pt x="4790089" y="5151313"/>
                  <a:pt x="4789135" y="5148579"/>
                </a:cubicBezTo>
                <a:cubicBezTo>
                  <a:pt x="4788309" y="5146417"/>
                  <a:pt x="4784687" y="5145209"/>
                  <a:pt x="4781129" y="5146036"/>
                </a:cubicBezTo>
                <a:cubicBezTo>
                  <a:pt x="4776871" y="5147053"/>
                  <a:pt x="4774077" y="5145337"/>
                  <a:pt x="4773186" y="5141204"/>
                </a:cubicBezTo>
                <a:cubicBezTo>
                  <a:pt x="4771375" y="5133067"/>
                  <a:pt x="4771423" y="5127949"/>
                  <a:pt x="4772973" y="5126233"/>
                </a:cubicBezTo>
                <a:close/>
                <a:moveTo>
                  <a:pt x="4269026" y="5125056"/>
                </a:moveTo>
                <a:cubicBezTo>
                  <a:pt x="4270995" y="5125119"/>
                  <a:pt x="4272457" y="5126772"/>
                  <a:pt x="4272394" y="5128870"/>
                </a:cubicBezTo>
                <a:cubicBezTo>
                  <a:pt x="4272330" y="5130968"/>
                  <a:pt x="4270805" y="5131604"/>
                  <a:pt x="4268835" y="5130333"/>
                </a:cubicBezTo>
                <a:cubicBezTo>
                  <a:pt x="4266801" y="5128997"/>
                  <a:pt x="4265467" y="5127472"/>
                  <a:pt x="4265467" y="5126518"/>
                </a:cubicBezTo>
                <a:cubicBezTo>
                  <a:pt x="4265467" y="5125565"/>
                  <a:pt x="4266928" y="5124992"/>
                  <a:pt x="4269026" y="5125056"/>
                </a:cubicBezTo>
                <a:close/>
                <a:moveTo>
                  <a:pt x="4155790" y="5120098"/>
                </a:moveTo>
                <a:cubicBezTo>
                  <a:pt x="4156679" y="5122577"/>
                  <a:pt x="4156552" y="5126455"/>
                  <a:pt x="4155472" y="5128871"/>
                </a:cubicBezTo>
                <a:cubicBezTo>
                  <a:pt x="4154391" y="5131287"/>
                  <a:pt x="4153693" y="5129316"/>
                  <a:pt x="4153883" y="5124421"/>
                </a:cubicBezTo>
                <a:cubicBezTo>
                  <a:pt x="4154074" y="5119526"/>
                  <a:pt x="4154900" y="5117619"/>
                  <a:pt x="4155790" y="5120098"/>
                </a:cubicBezTo>
                <a:close/>
                <a:moveTo>
                  <a:pt x="4135138" y="5109672"/>
                </a:moveTo>
                <a:cubicBezTo>
                  <a:pt x="4137616" y="5109735"/>
                  <a:pt x="4139776" y="5111769"/>
                  <a:pt x="4139904" y="5114058"/>
                </a:cubicBezTo>
                <a:cubicBezTo>
                  <a:pt x="4140857" y="5136563"/>
                  <a:pt x="4140285" y="5144955"/>
                  <a:pt x="4137743" y="5144891"/>
                </a:cubicBezTo>
                <a:cubicBezTo>
                  <a:pt x="4135964" y="5144828"/>
                  <a:pt x="4135392" y="5148007"/>
                  <a:pt x="4136409" y="5151885"/>
                </a:cubicBezTo>
                <a:cubicBezTo>
                  <a:pt x="4137425" y="5155763"/>
                  <a:pt x="4136599" y="5158878"/>
                  <a:pt x="4134566" y="5158814"/>
                </a:cubicBezTo>
                <a:cubicBezTo>
                  <a:pt x="4132533" y="5158751"/>
                  <a:pt x="4130054" y="5152330"/>
                  <a:pt x="4129101" y="5144574"/>
                </a:cubicBezTo>
                <a:cubicBezTo>
                  <a:pt x="4128148" y="5136817"/>
                  <a:pt x="4126115" y="5129634"/>
                  <a:pt x="4124590" y="5128617"/>
                </a:cubicBezTo>
                <a:cubicBezTo>
                  <a:pt x="4120395" y="5125819"/>
                  <a:pt x="4129482" y="5109481"/>
                  <a:pt x="4135138" y="5109672"/>
                </a:cubicBezTo>
                <a:close/>
                <a:moveTo>
                  <a:pt x="4002902" y="5104840"/>
                </a:moveTo>
                <a:cubicBezTo>
                  <a:pt x="4004808" y="5104967"/>
                  <a:pt x="4006079" y="5109354"/>
                  <a:pt x="4005698" y="5114630"/>
                </a:cubicBezTo>
                <a:lnTo>
                  <a:pt x="4004999" y="5124294"/>
                </a:lnTo>
                <a:lnTo>
                  <a:pt x="4002521" y="5115393"/>
                </a:lnTo>
                <a:cubicBezTo>
                  <a:pt x="4002521" y="5115393"/>
                  <a:pt x="3999852" y="5106112"/>
                  <a:pt x="3999725" y="5105603"/>
                </a:cubicBezTo>
                <a:cubicBezTo>
                  <a:pt x="3999534" y="5105094"/>
                  <a:pt x="4000805" y="5104776"/>
                  <a:pt x="4002902" y="5104840"/>
                </a:cubicBezTo>
                <a:close/>
                <a:moveTo>
                  <a:pt x="4250915" y="5103314"/>
                </a:moveTo>
                <a:cubicBezTo>
                  <a:pt x="4253520" y="5103441"/>
                  <a:pt x="4255744" y="5105984"/>
                  <a:pt x="4255617" y="5108782"/>
                </a:cubicBezTo>
                <a:cubicBezTo>
                  <a:pt x="4255426" y="5114058"/>
                  <a:pt x="4247928" y="5115775"/>
                  <a:pt x="4243926" y="5111515"/>
                </a:cubicBezTo>
                <a:cubicBezTo>
                  <a:pt x="4240685" y="5108019"/>
                  <a:pt x="4244879" y="5103124"/>
                  <a:pt x="4250915" y="5103314"/>
                </a:cubicBezTo>
                <a:close/>
                <a:moveTo>
                  <a:pt x="4644969" y="5101097"/>
                </a:moveTo>
                <a:cubicBezTo>
                  <a:pt x="4650355" y="5100517"/>
                  <a:pt x="4662969" y="5102583"/>
                  <a:pt x="4687210" y="5106811"/>
                </a:cubicBezTo>
                <a:cubicBezTo>
                  <a:pt x="4699729" y="5109036"/>
                  <a:pt x="4719236" y="5115266"/>
                  <a:pt x="4730928" y="5120797"/>
                </a:cubicBezTo>
                <a:cubicBezTo>
                  <a:pt x="4734678" y="5122577"/>
                  <a:pt x="4743955" y="5125247"/>
                  <a:pt x="4751264" y="5126646"/>
                </a:cubicBezTo>
                <a:cubicBezTo>
                  <a:pt x="4763844" y="5129125"/>
                  <a:pt x="4764289" y="5129570"/>
                  <a:pt x="4757871" y="5134084"/>
                </a:cubicBezTo>
                <a:cubicBezTo>
                  <a:pt x="4748530" y="5140696"/>
                  <a:pt x="4741477" y="5139806"/>
                  <a:pt x="4730928" y="5130715"/>
                </a:cubicBezTo>
                <a:cubicBezTo>
                  <a:pt x="4722796" y="5123721"/>
                  <a:pt x="4720698" y="5123340"/>
                  <a:pt x="4712119" y="5127218"/>
                </a:cubicBezTo>
                <a:cubicBezTo>
                  <a:pt x="4706782" y="5129697"/>
                  <a:pt x="4700936" y="5131732"/>
                  <a:pt x="4698965" y="5131859"/>
                </a:cubicBezTo>
                <a:cubicBezTo>
                  <a:pt x="4696996" y="5131986"/>
                  <a:pt x="4685431" y="5136691"/>
                  <a:pt x="4672912" y="5142539"/>
                </a:cubicBezTo>
                <a:cubicBezTo>
                  <a:pt x="4651180" y="5152648"/>
                  <a:pt x="4640378" y="5154809"/>
                  <a:pt x="4635802" y="5149914"/>
                </a:cubicBezTo>
                <a:cubicBezTo>
                  <a:pt x="4633769" y="5147689"/>
                  <a:pt x="4643110" y="5141459"/>
                  <a:pt x="4654866" y="5137263"/>
                </a:cubicBezTo>
                <a:cubicBezTo>
                  <a:pt x="4657789" y="5136182"/>
                  <a:pt x="4665541" y="5133194"/>
                  <a:pt x="4671959" y="5130651"/>
                </a:cubicBezTo>
                <a:cubicBezTo>
                  <a:pt x="4678377" y="5128108"/>
                  <a:pt x="4686003" y="5126010"/>
                  <a:pt x="4688800" y="5126137"/>
                </a:cubicBezTo>
                <a:cubicBezTo>
                  <a:pt x="4691594" y="5126201"/>
                  <a:pt x="4693946" y="5124866"/>
                  <a:pt x="4694009" y="5123149"/>
                </a:cubicBezTo>
                <a:cubicBezTo>
                  <a:pt x="4694136" y="5118572"/>
                  <a:pt x="4684414" y="5114821"/>
                  <a:pt x="4681936" y="5118509"/>
                </a:cubicBezTo>
                <a:cubicBezTo>
                  <a:pt x="4678823" y="5123149"/>
                  <a:pt x="4650609" y="5117427"/>
                  <a:pt x="4646097" y="5111261"/>
                </a:cubicBezTo>
                <a:cubicBezTo>
                  <a:pt x="4641427" y="5104904"/>
                  <a:pt x="4639584" y="5101677"/>
                  <a:pt x="4644969" y="5101097"/>
                </a:cubicBezTo>
                <a:close/>
                <a:moveTo>
                  <a:pt x="4031052" y="5091808"/>
                </a:moveTo>
                <a:cubicBezTo>
                  <a:pt x="4033212" y="5091934"/>
                  <a:pt x="4034737" y="5096702"/>
                  <a:pt x="4034547" y="5102678"/>
                </a:cubicBezTo>
                <a:cubicBezTo>
                  <a:pt x="4034292" y="5108654"/>
                  <a:pt x="4036390" y="5118191"/>
                  <a:pt x="4039186" y="5124294"/>
                </a:cubicBezTo>
                <a:cubicBezTo>
                  <a:pt x="4042045" y="5130333"/>
                  <a:pt x="4043761" y="5135419"/>
                  <a:pt x="4043188" y="5135801"/>
                </a:cubicBezTo>
                <a:cubicBezTo>
                  <a:pt x="4027430" y="5145146"/>
                  <a:pt x="4019614" y="5143493"/>
                  <a:pt x="4015166" y="5129888"/>
                </a:cubicBezTo>
                <a:cubicBezTo>
                  <a:pt x="4014212" y="5127027"/>
                  <a:pt x="4013577" y="5116856"/>
                  <a:pt x="4013704" y="5107701"/>
                </a:cubicBezTo>
                <a:cubicBezTo>
                  <a:pt x="4014149" y="5083670"/>
                  <a:pt x="4022219" y="5087993"/>
                  <a:pt x="4023617" y="5112977"/>
                </a:cubicBezTo>
                <a:cubicBezTo>
                  <a:pt x="4024252" y="5123849"/>
                  <a:pt x="4026222" y="5131287"/>
                  <a:pt x="4028256" y="5130333"/>
                </a:cubicBezTo>
                <a:cubicBezTo>
                  <a:pt x="4030162" y="5129443"/>
                  <a:pt x="4031306" y="5126265"/>
                  <a:pt x="4030798" y="5123404"/>
                </a:cubicBezTo>
                <a:cubicBezTo>
                  <a:pt x="4027430" y="5105730"/>
                  <a:pt x="4027557" y="5091680"/>
                  <a:pt x="4031052" y="5091808"/>
                </a:cubicBezTo>
                <a:close/>
                <a:moveTo>
                  <a:pt x="3950732" y="5090727"/>
                </a:moveTo>
                <a:cubicBezTo>
                  <a:pt x="3952766" y="5089519"/>
                  <a:pt x="3954227" y="5090981"/>
                  <a:pt x="3954100" y="5094160"/>
                </a:cubicBezTo>
                <a:cubicBezTo>
                  <a:pt x="3954037" y="5097338"/>
                  <a:pt x="3952448" y="5099563"/>
                  <a:pt x="3950415" y="5099500"/>
                </a:cubicBezTo>
                <a:cubicBezTo>
                  <a:pt x="3948318" y="5099373"/>
                  <a:pt x="3946920" y="5098038"/>
                  <a:pt x="3947047" y="5096067"/>
                </a:cubicBezTo>
                <a:cubicBezTo>
                  <a:pt x="3947110" y="5094033"/>
                  <a:pt x="3948572" y="5091934"/>
                  <a:pt x="3950732" y="5090727"/>
                </a:cubicBezTo>
                <a:close/>
                <a:moveTo>
                  <a:pt x="4554911" y="5086213"/>
                </a:moveTo>
                <a:cubicBezTo>
                  <a:pt x="4556880" y="5086276"/>
                  <a:pt x="4558342" y="5087929"/>
                  <a:pt x="4558279" y="5090027"/>
                </a:cubicBezTo>
                <a:cubicBezTo>
                  <a:pt x="4558215" y="5092125"/>
                  <a:pt x="4556691" y="5092761"/>
                  <a:pt x="4554720" y="5091490"/>
                </a:cubicBezTo>
                <a:cubicBezTo>
                  <a:pt x="4552623" y="5090154"/>
                  <a:pt x="4551290" y="5088629"/>
                  <a:pt x="4551352" y="5087675"/>
                </a:cubicBezTo>
                <a:cubicBezTo>
                  <a:pt x="4551352" y="5086722"/>
                  <a:pt x="4552814" y="5086149"/>
                  <a:pt x="4554911" y="5086213"/>
                </a:cubicBezTo>
                <a:close/>
                <a:moveTo>
                  <a:pt x="4544363" y="5085831"/>
                </a:moveTo>
                <a:cubicBezTo>
                  <a:pt x="4546460" y="5085895"/>
                  <a:pt x="4547858" y="5086594"/>
                  <a:pt x="4547795" y="5087547"/>
                </a:cubicBezTo>
                <a:cubicBezTo>
                  <a:pt x="4547795" y="5088501"/>
                  <a:pt x="4546333" y="5089900"/>
                  <a:pt x="4544172" y="5091107"/>
                </a:cubicBezTo>
                <a:cubicBezTo>
                  <a:pt x="4542139" y="5092252"/>
                  <a:pt x="4540677" y="5091489"/>
                  <a:pt x="4540741" y="5089391"/>
                </a:cubicBezTo>
                <a:cubicBezTo>
                  <a:pt x="4540805" y="5087293"/>
                  <a:pt x="4542330" y="5085767"/>
                  <a:pt x="4544363" y="5085831"/>
                </a:cubicBezTo>
                <a:close/>
                <a:moveTo>
                  <a:pt x="4501654" y="5080269"/>
                </a:moveTo>
                <a:cubicBezTo>
                  <a:pt x="4509700" y="5079728"/>
                  <a:pt x="4518787" y="5080841"/>
                  <a:pt x="4524283" y="5083924"/>
                </a:cubicBezTo>
                <a:cubicBezTo>
                  <a:pt x="4536611" y="5090789"/>
                  <a:pt x="4534069" y="5094477"/>
                  <a:pt x="4515388" y="5096829"/>
                </a:cubicBezTo>
                <a:cubicBezTo>
                  <a:pt x="4500581" y="5098736"/>
                  <a:pt x="4500581" y="5098736"/>
                  <a:pt x="4508270" y="5104458"/>
                </a:cubicBezTo>
                <a:cubicBezTo>
                  <a:pt x="4514561" y="5109099"/>
                  <a:pt x="4517801" y="5109417"/>
                  <a:pt x="4525618" y="5106238"/>
                </a:cubicBezTo>
                <a:cubicBezTo>
                  <a:pt x="4551671" y="5095558"/>
                  <a:pt x="4584905" y="5089327"/>
                  <a:pt x="4587827" y="5094477"/>
                </a:cubicBezTo>
                <a:cubicBezTo>
                  <a:pt x="4589098" y="5096702"/>
                  <a:pt x="4592021" y="5096956"/>
                  <a:pt x="4595580" y="5095112"/>
                </a:cubicBezTo>
                <a:cubicBezTo>
                  <a:pt x="4601426" y="5092125"/>
                  <a:pt x="4610576" y="5098101"/>
                  <a:pt x="4610322" y="5104776"/>
                </a:cubicBezTo>
                <a:cubicBezTo>
                  <a:pt x="4610260" y="5106492"/>
                  <a:pt x="4615151" y="5111960"/>
                  <a:pt x="4620935" y="5116600"/>
                </a:cubicBezTo>
                <a:cubicBezTo>
                  <a:pt x="4629831" y="5123721"/>
                  <a:pt x="4630784" y="5125691"/>
                  <a:pt x="4626336" y="5127917"/>
                </a:cubicBezTo>
                <a:cubicBezTo>
                  <a:pt x="4619917" y="5131096"/>
                  <a:pt x="4597295" y="5121877"/>
                  <a:pt x="4594882" y="5115138"/>
                </a:cubicBezTo>
                <a:cubicBezTo>
                  <a:pt x="4593610" y="5111515"/>
                  <a:pt x="4592467" y="5111578"/>
                  <a:pt x="4589543" y="5115329"/>
                </a:cubicBezTo>
                <a:cubicBezTo>
                  <a:pt x="4585921" y="5120097"/>
                  <a:pt x="4576771" y="5119207"/>
                  <a:pt x="4562600" y="5112723"/>
                </a:cubicBezTo>
                <a:cubicBezTo>
                  <a:pt x="4556373" y="5109925"/>
                  <a:pt x="4556182" y="5110243"/>
                  <a:pt x="4560376" y="5115901"/>
                </a:cubicBezTo>
                <a:cubicBezTo>
                  <a:pt x="4564697" y="5121687"/>
                  <a:pt x="4564380" y="5122004"/>
                  <a:pt x="4556754" y="5119779"/>
                </a:cubicBezTo>
                <a:cubicBezTo>
                  <a:pt x="4550083" y="5117808"/>
                  <a:pt x="4547222" y="5119398"/>
                  <a:pt x="4542267" y="5127662"/>
                </a:cubicBezTo>
                <a:cubicBezTo>
                  <a:pt x="4536547" y="5137262"/>
                  <a:pt x="4536483" y="5138343"/>
                  <a:pt x="4541885" y="5143619"/>
                </a:cubicBezTo>
                <a:cubicBezTo>
                  <a:pt x="4545126" y="5146798"/>
                  <a:pt x="4552498" y="5150358"/>
                  <a:pt x="4558787" y="5151757"/>
                </a:cubicBezTo>
                <a:cubicBezTo>
                  <a:pt x="4565079" y="5153155"/>
                  <a:pt x="4569844" y="5156271"/>
                  <a:pt x="4569782" y="5158814"/>
                </a:cubicBezTo>
                <a:cubicBezTo>
                  <a:pt x="4569590" y="5164853"/>
                  <a:pt x="4552244" y="5159704"/>
                  <a:pt x="4530891" y="5147370"/>
                </a:cubicBezTo>
                <a:cubicBezTo>
                  <a:pt x="4522631" y="5142602"/>
                  <a:pt x="4510240" y="5137517"/>
                  <a:pt x="4503567" y="5136181"/>
                </a:cubicBezTo>
                <a:cubicBezTo>
                  <a:pt x="4485394" y="5132621"/>
                  <a:pt x="4414097" y="5106874"/>
                  <a:pt x="4408569" y="5101915"/>
                </a:cubicBezTo>
                <a:cubicBezTo>
                  <a:pt x="4401960" y="5095939"/>
                  <a:pt x="4402151" y="5095621"/>
                  <a:pt x="4413907" y="5090027"/>
                </a:cubicBezTo>
                <a:cubicBezTo>
                  <a:pt x="4425663" y="5084432"/>
                  <a:pt x="4445933" y="5087357"/>
                  <a:pt x="4445679" y="5094604"/>
                </a:cubicBezTo>
                <a:cubicBezTo>
                  <a:pt x="4445488" y="5099118"/>
                  <a:pt x="4476879" y="5104839"/>
                  <a:pt x="4486474" y="5102042"/>
                </a:cubicBezTo>
                <a:cubicBezTo>
                  <a:pt x="4491748" y="5100516"/>
                  <a:pt x="4492702" y="5091044"/>
                  <a:pt x="4487555" y="5090853"/>
                </a:cubicBezTo>
                <a:cubicBezTo>
                  <a:pt x="4485267" y="5090726"/>
                  <a:pt x="4484314" y="5088946"/>
                  <a:pt x="4485267" y="5086530"/>
                </a:cubicBezTo>
                <a:cubicBezTo>
                  <a:pt x="4486602" y="5083002"/>
                  <a:pt x="4493607" y="5080809"/>
                  <a:pt x="4501654" y="5080269"/>
                </a:cubicBezTo>
                <a:close/>
                <a:moveTo>
                  <a:pt x="4019948" y="5074801"/>
                </a:moveTo>
                <a:cubicBezTo>
                  <a:pt x="4021235" y="5075803"/>
                  <a:pt x="4021521" y="5077980"/>
                  <a:pt x="4019805" y="5080555"/>
                </a:cubicBezTo>
                <a:cubicBezTo>
                  <a:pt x="4018470" y="5082589"/>
                  <a:pt x="4015674" y="5083288"/>
                  <a:pt x="4013705" y="5082080"/>
                </a:cubicBezTo>
                <a:cubicBezTo>
                  <a:pt x="4011417" y="5080682"/>
                  <a:pt x="4011544" y="5078520"/>
                  <a:pt x="4014086" y="5076104"/>
                </a:cubicBezTo>
                <a:cubicBezTo>
                  <a:pt x="4016374" y="5073975"/>
                  <a:pt x="4018661" y="5073800"/>
                  <a:pt x="4019948" y="5074801"/>
                </a:cubicBezTo>
                <a:close/>
                <a:moveTo>
                  <a:pt x="4002901" y="5074706"/>
                </a:moveTo>
                <a:cubicBezTo>
                  <a:pt x="4004554" y="5076486"/>
                  <a:pt x="3992162" y="5090472"/>
                  <a:pt x="3988985" y="5090345"/>
                </a:cubicBezTo>
                <a:cubicBezTo>
                  <a:pt x="3982250" y="5090090"/>
                  <a:pt x="3986698" y="5076994"/>
                  <a:pt x="3994069" y="5075341"/>
                </a:cubicBezTo>
                <a:cubicBezTo>
                  <a:pt x="3998326" y="5074388"/>
                  <a:pt x="4002329" y="5074133"/>
                  <a:pt x="4002901" y="5074706"/>
                </a:cubicBezTo>
                <a:close/>
                <a:moveTo>
                  <a:pt x="573402" y="5074579"/>
                </a:moveTo>
                <a:cubicBezTo>
                  <a:pt x="578422" y="5072926"/>
                  <a:pt x="582743" y="5073371"/>
                  <a:pt x="584967" y="5075723"/>
                </a:cubicBezTo>
                <a:cubicBezTo>
                  <a:pt x="586873" y="5077821"/>
                  <a:pt x="592529" y="5079855"/>
                  <a:pt x="597421" y="5080237"/>
                </a:cubicBezTo>
                <a:cubicBezTo>
                  <a:pt x="603140" y="5080682"/>
                  <a:pt x="600725" y="5081890"/>
                  <a:pt x="590812" y="5083543"/>
                </a:cubicBezTo>
                <a:cubicBezTo>
                  <a:pt x="579884" y="5085386"/>
                  <a:pt x="573847" y="5084878"/>
                  <a:pt x="570352" y="5081763"/>
                </a:cubicBezTo>
                <a:cubicBezTo>
                  <a:pt x="566158" y="5078075"/>
                  <a:pt x="566667" y="5076995"/>
                  <a:pt x="573402" y="5074579"/>
                </a:cubicBezTo>
                <a:close/>
                <a:moveTo>
                  <a:pt x="4461851" y="5070169"/>
                </a:moveTo>
                <a:cubicBezTo>
                  <a:pt x="4463090" y="5069525"/>
                  <a:pt x="4467157" y="5070319"/>
                  <a:pt x="4473193" y="5072989"/>
                </a:cubicBezTo>
                <a:cubicBezTo>
                  <a:pt x="4478722" y="5075405"/>
                  <a:pt x="4481327" y="5078012"/>
                  <a:pt x="4478977" y="5078775"/>
                </a:cubicBezTo>
                <a:cubicBezTo>
                  <a:pt x="4476497" y="5079538"/>
                  <a:pt x="4471605" y="5078393"/>
                  <a:pt x="4467474" y="5075978"/>
                </a:cubicBezTo>
                <a:cubicBezTo>
                  <a:pt x="4462200" y="5072895"/>
                  <a:pt x="4460613" y="5070813"/>
                  <a:pt x="4461851" y="5070169"/>
                </a:cubicBezTo>
                <a:close/>
                <a:moveTo>
                  <a:pt x="4109466" y="5070128"/>
                </a:moveTo>
                <a:cubicBezTo>
                  <a:pt x="4111372" y="5070192"/>
                  <a:pt x="4112834" y="5073370"/>
                  <a:pt x="4112706" y="5077248"/>
                </a:cubicBezTo>
                <a:cubicBezTo>
                  <a:pt x="4112580" y="5081063"/>
                  <a:pt x="4110864" y="5084178"/>
                  <a:pt x="4108958" y="5084114"/>
                </a:cubicBezTo>
                <a:cubicBezTo>
                  <a:pt x="4107051" y="5084051"/>
                  <a:pt x="4105590" y="5080872"/>
                  <a:pt x="4105717" y="5076994"/>
                </a:cubicBezTo>
                <a:cubicBezTo>
                  <a:pt x="4105844" y="5073180"/>
                  <a:pt x="4107559" y="5070064"/>
                  <a:pt x="4109466" y="5070128"/>
                </a:cubicBezTo>
                <a:close/>
                <a:moveTo>
                  <a:pt x="4260574" y="5068539"/>
                </a:moveTo>
                <a:cubicBezTo>
                  <a:pt x="4262544" y="5068602"/>
                  <a:pt x="4264005" y="5070255"/>
                  <a:pt x="4263942" y="5072353"/>
                </a:cubicBezTo>
                <a:cubicBezTo>
                  <a:pt x="4263879" y="5074451"/>
                  <a:pt x="4262353" y="5075087"/>
                  <a:pt x="4260384" y="5073816"/>
                </a:cubicBezTo>
                <a:cubicBezTo>
                  <a:pt x="4258286" y="5072480"/>
                  <a:pt x="4256952" y="5070955"/>
                  <a:pt x="4257016" y="5070001"/>
                </a:cubicBezTo>
                <a:cubicBezTo>
                  <a:pt x="4257016" y="5069048"/>
                  <a:pt x="4258478" y="5068475"/>
                  <a:pt x="4260574" y="5068539"/>
                </a:cubicBezTo>
                <a:close/>
                <a:moveTo>
                  <a:pt x="4247039" y="5064534"/>
                </a:moveTo>
                <a:cubicBezTo>
                  <a:pt x="4248818" y="5064597"/>
                  <a:pt x="4250026" y="5069175"/>
                  <a:pt x="4249835" y="5075151"/>
                </a:cubicBezTo>
                <a:cubicBezTo>
                  <a:pt x="4249644" y="5081063"/>
                  <a:pt x="4247865" y="5085577"/>
                  <a:pt x="4245768" y="5085513"/>
                </a:cubicBezTo>
                <a:cubicBezTo>
                  <a:pt x="4243671" y="5085450"/>
                  <a:pt x="4242973" y="5083987"/>
                  <a:pt x="4244116" y="5082144"/>
                </a:cubicBezTo>
                <a:cubicBezTo>
                  <a:pt x="4245323" y="5080173"/>
                  <a:pt x="4244751" y="5077948"/>
                  <a:pt x="4242718" y="5076613"/>
                </a:cubicBezTo>
                <a:cubicBezTo>
                  <a:pt x="4238969" y="5074133"/>
                  <a:pt x="4242464" y="5064343"/>
                  <a:pt x="4247039" y="5064534"/>
                </a:cubicBezTo>
                <a:close/>
                <a:moveTo>
                  <a:pt x="754559" y="5061037"/>
                </a:moveTo>
                <a:cubicBezTo>
                  <a:pt x="757355" y="5061164"/>
                  <a:pt x="759769" y="5063707"/>
                  <a:pt x="759642" y="5066504"/>
                </a:cubicBezTo>
                <a:cubicBezTo>
                  <a:pt x="759515" y="5069301"/>
                  <a:pt x="756973" y="5071717"/>
                  <a:pt x="754177" y="5071590"/>
                </a:cubicBezTo>
                <a:cubicBezTo>
                  <a:pt x="751381" y="5071463"/>
                  <a:pt x="748967" y="5068920"/>
                  <a:pt x="749095" y="5066123"/>
                </a:cubicBezTo>
                <a:cubicBezTo>
                  <a:pt x="749221" y="5063325"/>
                  <a:pt x="751763" y="5060910"/>
                  <a:pt x="754559" y="5061037"/>
                </a:cubicBezTo>
                <a:close/>
                <a:moveTo>
                  <a:pt x="3692090" y="5059877"/>
                </a:moveTo>
                <a:cubicBezTo>
                  <a:pt x="3692932" y="5058049"/>
                  <a:pt x="3694013" y="5059575"/>
                  <a:pt x="3695919" y="5063199"/>
                </a:cubicBezTo>
                <a:cubicBezTo>
                  <a:pt x="3699541" y="5070001"/>
                  <a:pt x="3695983" y="5090281"/>
                  <a:pt x="3691217" y="5090090"/>
                </a:cubicBezTo>
                <a:cubicBezTo>
                  <a:pt x="3689692" y="5090027"/>
                  <a:pt x="3688993" y="5084051"/>
                  <a:pt x="3689692" y="5076676"/>
                </a:cubicBezTo>
                <a:cubicBezTo>
                  <a:pt x="3690645" y="5066886"/>
                  <a:pt x="3691249" y="5061705"/>
                  <a:pt x="3692090" y="5059877"/>
                </a:cubicBezTo>
                <a:close/>
                <a:moveTo>
                  <a:pt x="3859165" y="5058558"/>
                </a:moveTo>
                <a:cubicBezTo>
                  <a:pt x="3858085" y="5057414"/>
                  <a:pt x="3857195" y="5059575"/>
                  <a:pt x="3857258" y="5063072"/>
                </a:cubicBezTo>
                <a:cubicBezTo>
                  <a:pt x="3857322" y="5067268"/>
                  <a:pt x="3858085" y="5068094"/>
                  <a:pt x="3859292" y="5065234"/>
                </a:cubicBezTo>
                <a:cubicBezTo>
                  <a:pt x="3860308" y="5062818"/>
                  <a:pt x="3860245" y="5059703"/>
                  <a:pt x="3859165" y="5058558"/>
                </a:cubicBezTo>
                <a:close/>
                <a:moveTo>
                  <a:pt x="3990320" y="5055252"/>
                </a:moveTo>
                <a:cubicBezTo>
                  <a:pt x="3992035" y="5055316"/>
                  <a:pt x="3992544" y="5058494"/>
                  <a:pt x="3991464" y="5062309"/>
                </a:cubicBezTo>
                <a:cubicBezTo>
                  <a:pt x="3990320" y="5066186"/>
                  <a:pt x="3988795" y="5069238"/>
                  <a:pt x="3988032" y="5069238"/>
                </a:cubicBezTo>
                <a:cubicBezTo>
                  <a:pt x="3987270" y="5069175"/>
                  <a:pt x="3986762" y="5065996"/>
                  <a:pt x="3986888" y="5062181"/>
                </a:cubicBezTo>
                <a:cubicBezTo>
                  <a:pt x="3987079" y="5058303"/>
                  <a:pt x="3988604" y="5055188"/>
                  <a:pt x="3990320" y="5055252"/>
                </a:cubicBezTo>
                <a:close/>
                <a:moveTo>
                  <a:pt x="4029979" y="5054291"/>
                </a:moveTo>
                <a:cubicBezTo>
                  <a:pt x="4030385" y="5053599"/>
                  <a:pt x="4033340" y="5053822"/>
                  <a:pt x="4039122" y="5054489"/>
                </a:cubicBezTo>
                <a:cubicBezTo>
                  <a:pt x="4045413" y="5055188"/>
                  <a:pt x="4048590" y="5057159"/>
                  <a:pt x="4047510" y="5059765"/>
                </a:cubicBezTo>
                <a:cubicBezTo>
                  <a:pt x="4045222" y="5065169"/>
                  <a:pt x="4044333" y="5065169"/>
                  <a:pt x="4036135" y="5059575"/>
                </a:cubicBezTo>
                <a:cubicBezTo>
                  <a:pt x="4031719" y="5056587"/>
                  <a:pt x="4029574" y="5054982"/>
                  <a:pt x="4029979" y="5054291"/>
                </a:cubicBezTo>
                <a:close/>
                <a:moveTo>
                  <a:pt x="4313888" y="5049403"/>
                </a:moveTo>
                <a:cubicBezTo>
                  <a:pt x="4315985" y="5049467"/>
                  <a:pt x="4317383" y="5050166"/>
                  <a:pt x="4317320" y="5051120"/>
                </a:cubicBezTo>
                <a:cubicBezTo>
                  <a:pt x="4317320" y="5052073"/>
                  <a:pt x="4315858" y="5053472"/>
                  <a:pt x="4313697" y="5054680"/>
                </a:cubicBezTo>
                <a:cubicBezTo>
                  <a:pt x="4311665" y="5055760"/>
                  <a:pt x="4310202" y="5055061"/>
                  <a:pt x="4310266" y="5052963"/>
                </a:cubicBezTo>
                <a:cubicBezTo>
                  <a:pt x="4310330" y="5050865"/>
                  <a:pt x="4311855" y="5049340"/>
                  <a:pt x="4313888" y="5049403"/>
                </a:cubicBezTo>
                <a:close/>
                <a:moveTo>
                  <a:pt x="765551" y="5048450"/>
                </a:moveTo>
                <a:cubicBezTo>
                  <a:pt x="771588" y="5048704"/>
                  <a:pt x="770571" y="5055253"/>
                  <a:pt x="764153" y="5057160"/>
                </a:cubicBezTo>
                <a:cubicBezTo>
                  <a:pt x="761802" y="5057859"/>
                  <a:pt x="760023" y="5056142"/>
                  <a:pt x="760087" y="5053345"/>
                </a:cubicBezTo>
                <a:cubicBezTo>
                  <a:pt x="760213" y="5050611"/>
                  <a:pt x="762755" y="5048323"/>
                  <a:pt x="765551" y="5048450"/>
                </a:cubicBezTo>
                <a:close/>
                <a:moveTo>
                  <a:pt x="634595" y="5047242"/>
                </a:moveTo>
                <a:cubicBezTo>
                  <a:pt x="632180" y="5046225"/>
                  <a:pt x="629130" y="5046225"/>
                  <a:pt x="627923" y="5047369"/>
                </a:cubicBezTo>
                <a:cubicBezTo>
                  <a:pt x="626779" y="5048450"/>
                  <a:pt x="628940" y="5049340"/>
                  <a:pt x="632434" y="5049276"/>
                </a:cubicBezTo>
                <a:cubicBezTo>
                  <a:pt x="636629" y="5049213"/>
                  <a:pt x="637455" y="5048450"/>
                  <a:pt x="634595" y="5047242"/>
                </a:cubicBezTo>
                <a:close/>
                <a:moveTo>
                  <a:pt x="4282243" y="5043745"/>
                </a:moveTo>
                <a:cubicBezTo>
                  <a:pt x="4286881" y="5039422"/>
                  <a:pt x="4290185" y="5046797"/>
                  <a:pt x="4290059" y="5061228"/>
                </a:cubicBezTo>
                <a:cubicBezTo>
                  <a:pt x="4289994" y="5067903"/>
                  <a:pt x="4291265" y="5073243"/>
                  <a:pt x="4292918" y="5073307"/>
                </a:cubicBezTo>
                <a:cubicBezTo>
                  <a:pt x="4294570" y="5073371"/>
                  <a:pt x="4294824" y="5076549"/>
                  <a:pt x="4293553" y="5080364"/>
                </a:cubicBezTo>
                <a:cubicBezTo>
                  <a:pt x="4291583" y="5086213"/>
                  <a:pt x="4292600" y="5087357"/>
                  <a:pt x="4299971" y="5087611"/>
                </a:cubicBezTo>
                <a:cubicBezTo>
                  <a:pt x="4310138" y="5087992"/>
                  <a:pt x="4310646" y="5086975"/>
                  <a:pt x="4305690" y="5076931"/>
                </a:cubicBezTo>
                <a:cubicBezTo>
                  <a:pt x="4303085" y="5071527"/>
                  <a:pt x="4303529" y="5069683"/>
                  <a:pt x="4308041" y="5068157"/>
                </a:cubicBezTo>
                <a:cubicBezTo>
                  <a:pt x="4315159" y="5065678"/>
                  <a:pt x="4321004" y="5074197"/>
                  <a:pt x="4316047" y="5079728"/>
                </a:cubicBezTo>
                <a:cubicBezTo>
                  <a:pt x="4313633" y="5082462"/>
                  <a:pt x="4313633" y="5084687"/>
                  <a:pt x="4316175" y="5086403"/>
                </a:cubicBezTo>
                <a:cubicBezTo>
                  <a:pt x="4318843" y="5088247"/>
                  <a:pt x="4318717" y="5090345"/>
                  <a:pt x="4315730" y="5093778"/>
                </a:cubicBezTo>
                <a:cubicBezTo>
                  <a:pt x="4312680" y="5097147"/>
                  <a:pt x="4312617" y="5098546"/>
                  <a:pt x="4315349" y="5098673"/>
                </a:cubicBezTo>
                <a:cubicBezTo>
                  <a:pt x="4317447" y="5098736"/>
                  <a:pt x="4319161" y="5100389"/>
                  <a:pt x="4319098" y="5102297"/>
                </a:cubicBezTo>
                <a:cubicBezTo>
                  <a:pt x="4318971" y="5107128"/>
                  <a:pt x="4302258" y="5105857"/>
                  <a:pt x="4300797" y="5100898"/>
                </a:cubicBezTo>
                <a:cubicBezTo>
                  <a:pt x="4299018" y="5094922"/>
                  <a:pt x="4291075" y="5100199"/>
                  <a:pt x="4290821" y="5107573"/>
                </a:cubicBezTo>
                <a:cubicBezTo>
                  <a:pt x="4290503" y="5115965"/>
                  <a:pt x="4302131" y="5126073"/>
                  <a:pt x="4308168" y="5122640"/>
                </a:cubicBezTo>
                <a:cubicBezTo>
                  <a:pt x="4315730" y="5118317"/>
                  <a:pt x="4318462" y="5119462"/>
                  <a:pt x="4318208" y="5126836"/>
                </a:cubicBezTo>
                <a:cubicBezTo>
                  <a:pt x="4318018" y="5132176"/>
                  <a:pt x="4315858" y="5133130"/>
                  <a:pt x="4307470" y="5131731"/>
                </a:cubicBezTo>
                <a:cubicBezTo>
                  <a:pt x="4297111" y="5129951"/>
                  <a:pt x="4296984" y="5130078"/>
                  <a:pt x="4298764" y="5143874"/>
                </a:cubicBezTo>
                <a:cubicBezTo>
                  <a:pt x="4299844" y="5152711"/>
                  <a:pt x="4299081" y="5157733"/>
                  <a:pt x="4296668" y="5157670"/>
                </a:cubicBezTo>
                <a:cubicBezTo>
                  <a:pt x="4292473" y="5157542"/>
                  <a:pt x="4287772" y="5143874"/>
                  <a:pt x="4290948" y="5140950"/>
                </a:cubicBezTo>
                <a:cubicBezTo>
                  <a:pt x="4292218" y="5139742"/>
                  <a:pt x="4290885" y="5137199"/>
                  <a:pt x="4287834" y="5134846"/>
                </a:cubicBezTo>
                <a:cubicBezTo>
                  <a:pt x="4284658" y="5132431"/>
                  <a:pt x="4281797" y="5121623"/>
                  <a:pt x="4280717" y="5107891"/>
                </a:cubicBezTo>
                <a:cubicBezTo>
                  <a:pt x="4279700" y="5095240"/>
                  <a:pt x="4280399" y="5081317"/>
                  <a:pt x="4282243" y="5076740"/>
                </a:cubicBezTo>
                <a:cubicBezTo>
                  <a:pt x="4284212" y="5071845"/>
                  <a:pt x="4284212" y="5064025"/>
                  <a:pt x="4282243" y="5057604"/>
                </a:cubicBezTo>
                <a:cubicBezTo>
                  <a:pt x="4280337" y="5051247"/>
                  <a:pt x="4280337" y="5045525"/>
                  <a:pt x="4282243" y="5043745"/>
                </a:cubicBezTo>
                <a:close/>
                <a:moveTo>
                  <a:pt x="844564" y="5039963"/>
                </a:moveTo>
                <a:cubicBezTo>
                  <a:pt x="848154" y="5039582"/>
                  <a:pt x="851808" y="5040599"/>
                  <a:pt x="853302" y="5043237"/>
                </a:cubicBezTo>
                <a:cubicBezTo>
                  <a:pt x="854319" y="5044953"/>
                  <a:pt x="852602" y="5048322"/>
                  <a:pt x="849743" y="5050484"/>
                </a:cubicBezTo>
                <a:cubicBezTo>
                  <a:pt x="846121" y="5053154"/>
                  <a:pt x="844405" y="5053281"/>
                  <a:pt x="844469" y="5050802"/>
                </a:cubicBezTo>
                <a:cubicBezTo>
                  <a:pt x="844532" y="5048831"/>
                  <a:pt x="842117" y="5047877"/>
                  <a:pt x="839258" y="5048831"/>
                </a:cubicBezTo>
                <a:cubicBezTo>
                  <a:pt x="835573" y="5050039"/>
                  <a:pt x="834684" y="5048831"/>
                  <a:pt x="836209" y="5045080"/>
                </a:cubicBezTo>
                <a:cubicBezTo>
                  <a:pt x="837448" y="5042124"/>
                  <a:pt x="840974" y="5040344"/>
                  <a:pt x="844564" y="5039963"/>
                </a:cubicBezTo>
                <a:close/>
                <a:moveTo>
                  <a:pt x="3907927" y="5036800"/>
                </a:moveTo>
                <a:cubicBezTo>
                  <a:pt x="3907284" y="5038040"/>
                  <a:pt x="3906982" y="5040821"/>
                  <a:pt x="3906886" y="5045398"/>
                </a:cubicBezTo>
                <a:cubicBezTo>
                  <a:pt x="3906632" y="5056651"/>
                  <a:pt x="3906886" y="5056969"/>
                  <a:pt x="3910762" y="5049594"/>
                </a:cubicBezTo>
                <a:cubicBezTo>
                  <a:pt x="3913812" y="5043682"/>
                  <a:pt x="3913876" y="5040567"/>
                  <a:pt x="3911016" y="5037452"/>
                </a:cubicBezTo>
                <a:cubicBezTo>
                  <a:pt x="3909555" y="5035863"/>
                  <a:pt x="3908570" y="5035561"/>
                  <a:pt x="3907927" y="5036800"/>
                </a:cubicBezTo>
                <a:close/>
                <a:moveTo>
                  <a:pt x="932596" y="5034423"/>
                </a:moveTo>
                <a:cubicBezTo>
                  <a:pt x="935401" y="5033827"/>
                  <a:pt x="938195" y="5035766"/>
                  <a:pt x="938958" y="5040693"/>
                </a:cubicBezTo>
                <a:cubicBezTo>
                  <a:pt x="940102" y="5048132"/>
                  <a:pt x="932540" y="5057604"/>
                  <a:pt x="927901" y="5054552"/>
                </a:cubicBezTo>
                <a:cubicBezTo>
                  <a:pt x="926250" y="5053408"/>
                  <a:pt x="925424" y="5048259"/>
                  <a:pt x="926186" y="5043364"/>
                </a:cubicBezTo>
                <a:cubicBezTo>
                  <a:pt x="926980" y="5038151"/>
                  <a:pt x="929791" y="5035019"/>
                  <a:pt x="932596" y="5034423"/>
                </a:cubicBezTo>
                <a:close/>
                <a:moveTo>
                  <a:pt x="3834764" y="5034210"/>
                </a:moveTo>
                <a:cubicBezTo>
                  <a:pt x="3832031" y="5033065"/>
                  <a:pt x="3830189" y="5033256"/>
                  <a:pt x="3830570" y="5034718"/>
                </a:cubicBezTo>
                <a:cubicBezTo>
                  <a:pt x="3830887" y="5036053"/>
                  <a:pt x="3831332" y="5047878"/>
                  <a:pt x="3831523" y="5060910"/>
                </a:cubicBezTo>
                <a:cubicBezTo>
                  <a:pt x="3831714" y="5073880"/>
                  <a:pt x="3833556" y="5084687"/>
                  <a:pt x="3835590" y="5084750"/>
                </a:cubicBezTo>
                <a:cubicBezTo>
                  <a:pt x="3837750" y="5084814"/>
                  <a:pt x="3839021" y="5078393"/>
                  <a:pt x="3838767" y="5069239"/>
                </a:cubicBezTo>
                <a:cubicBezTo>
                  <a:pt x="3838513" y="5060783"/>
                  <a:pt x="3839275" y="5052646"/>
                  <a:pt x="3840419" y="5051565"/>
                </a:cubicBezTo>
                <a:cubicBezTo>
                  <a:pt x="3843850" y="5048259"/>
                  <a:pt x="3839974" y="5036371"/>
                  <a:pt x="3834764" y="5034210"/>
                </a:cubicBezTo>
                <a:close/>
                <a:moveTo>
                  <a:pt x="605554" y="5028615"/>
                </a:moveTo>
                <a:cubicBezTo>
                  <a:pt x="608096" y="5027725"/>
                  <a:pt x="612608" y="5027852"/>
                  <a:pt x="616103" y="5028997"/>
                </a:cubicBezTo>
                <a:cubicBezTo>
                  <a:pt x="619534" y="5030141"/>
                  <a:pt x="617627" y="5030776"/>
                  <a:pt x="611655" y="5030586"/>
                </a:cubicBezTo>
                <a:cubicBezTo>
                  <a:pt x="605745" y="5030395"/>
                  <a:pt x="603077" y="5029505"/>
                  <a:pt x="605554" y="5028615"/>
                </a:cubicBezTo>
                <a:close/>
                <a:moveTo>
                  <a:pt x="4128211" y="5028551"/>
                </a:moveTo>
                <a:cubicBezTo>
                  <a:pt x="4131325" y="5028678"/>
                  <a:pt x="4129164" y="5075405"/>
                  <a:pt x="4125796" y="5080173"/>
                </a:cubicBezTo>
                <a:cubicBezTo>
                  <a:pt x="4124081" y="5082589"/>
                  <a:pt x="4121094" y="5083543"/>
                  <a:pt x="4119251" y="5082335"/>
                </a:cubicBezTo>
                <a:cubicBezTo>
                  <a:pt x="4113532" y="5078520"/>
                  <a:pt x="4121920" y="5028297"/>
                  <a:pt x="4128211" y="5028551"/>
                </a:cubicBezTo>
                <a:close/>
                <a:moveTo>
                  <a:pt x="753225" y="5025182"/>
                </a:moveTo>
                <a:cubicBezTo>
                  <a:pt x="750747" y="5027026"/>
                  <a:pt x="745537" y="5029187"/>
                  <a:pt x="741661" y="5030077"/>
                </a:cubicBezTo>
                <a:cubicBezTo>
                  <a:pt x="736323" y="5031221"/>
                  <a:pt x="736069" y="5031730"/>
                  <a:pt x="740517" y="5032175"/>
                </a:cubicBezTo>
                <a:cubicBezTo>
                  <a:pt x="748586" y="5032938"/>
                  <a:pt x="757483" y="5029378"/>
                  <a:pt x="757610" y="5025373"/>
                </a:cubicBezTo>
                <a:cubicBezTo>
                  <a:pt x="757673" y="5023084"/>
                  <a:pt x="756085" y="5023020"/>
                  <a:pt x="753225" y="5025182"/>
                </a:cubicBezTo>
                <a:close/>
                <a:moveTo>
                  <a:pt x="3987143" y="5023211"/>
                </a:moveTo>
                <a:cubicBezTo>
                  <a:pt x="3990765" y="5020478"/>
                  <a:pt x="3993561" y="5020478"/>
                  <a:pt x="3996103" y="5023211"/>
                </a:cubicBezTo>
                <a:cubicBezTo>
                  <a:pt x="4001059" y="5028552"/>
                  <a:pt x="3995277" y="5035227"/>
                  <a:pt x="3987651" y="5032875"/>
                </a:cubicBezTo>
                <a:cubicBezTo>
                  <a:pt x="3979645" y="5030395"/>
                  <a:pt x="3978882" y="5039041"/>
                  <a:pt x="3983267" y="5082081"/>
                </a:cubicBezTo>
                <a:cubicBezTo>
                  <a:pt x="3985745" y="5106048"/>
                  <a:pt x="3987143" y="5110689"/>
                  <a:pt x="3991146" y="5107638"/>
                </a:cubicBezTo>
                <a:cubicBezTo>
                  <a:pt x="3994959" y="5104713"/>
                  <a:pt x="3995912" y="5105540"/>
                  <a:pt x="3995721" y="5111515"/>
                </a:cubicBezTo>
                <a:cubicBezTo>
                  <a:pt x="3995594" y="5115712"/>
                  <a:pt x="3993116" y="5119844"/>
                  <a:pt x="3990130" y="5120861"/>
                </a:cubicBezTo>
                <a:cubicBezTo>
                  <a:pt x="3982250" y="5123531"/>
                  <a:pt x="3983203" y="5128808"/>
                  <a:pt x="3991591" y="5129126"/>
                </a:cubicBezTo>
                <a:cubicBezTo>
                  <a:pt x="3995404" y="5129252"/>
                  <a:pt x="3998517" y="5130842"/>
                  <a:pt x="3998454" y="5132686"/>
                </a:cubicBezTo>
                <a:cubicBezTo>
                  <a:pt x="3998390" y="5134466"/>
                  <a:pt x="3995912" y="5135038"/>
                  <a:pt x="3993116" y="5133894"/>
                </a:cubicBezTo>
                <a:cubicBezTo>
                  <a:pt x="3990002" y="5132622"/>
                  <a:pt x="3987715" y="5133639"/>
                  <a:pt x="3987397" y="5136500"/>
                </a:cubicBezTo>
                <a:cubicBezTo>
                  <a:pt x="3987080" y="5139043"/>
                  <a:pt x="3986317" y="5144892"/>
                  <a:pt x="3985681" y="5149088"/>
                </a:cubicBezTo>
                <a:cubicBezTo>
                  <a:pt x="3985110" y="5153284"/>
                  <a:pt x="3985936" y="5156971"/>
                  <a:pt x="3987524" y="5157035"/>
                </a:cubicBezTo>
                <a:cubicBezTo>
                  <a:pt x="3989176" y="5157098"/>
                  <a:pt x="3990257" y="5163328"/>
                  <a:pt x="3990002" y="5171021"/>
                </a:cubicBezTo>
                <a:cubicBezTo>
                  <a:pt x="3989748" y="5178713"/>
                  <a:pt x="3991083" y="5185961"/>
                  <a:pt x="3993116" y="5187296"/>
                </a:cubicBezTo>
                <a:cubicBezTo>
                  <a:pt x="3995086" y="5188567"/>
                  <a:pt x="3996166" y="5192318"/>
                  <a:pt x="3995467" y="5195433"/>
                </a:cubicBezTo>
                <a:cubicBezTo>
                  <a:pt x="3994768" y="5198612"/>
                  <a:pt x="3996929" y="5204079"/>
                  <a:pt x="4000296" y="5207703"/>
                </a:cubicBezTo>
                <a:cubicBezTo>
                  <a:pt x="4006079" y="5213933"/>
                  <a:pt x="4007985" y="5228047"/>
                  <a:pt x="4003092" y="5227856"/>
                </a:cubicBezTo>
                <a:cubicBezTo>
                  <a:pt x="4001885" y="5227792"/>
                  <a:pt x="3998899" y="5225058"/>
                  <a:pt x="3996103" y="5221435"/>
                </a:cubicBezTo>
                <a:cubicBezTo>
                  <a:pt x="3991528" y="5215459"/>
                  <a:pt x="3991400" y="5215459"/>
                  <a:pt x="3993307" y="5221880"/>
                </a:cubicBezTo>
                <a:cubicBezTo>
                  <a:pt x="3994641" y="5226394"/>
                  <a:pt x="3992798" y="5230844"/>
                  <a:pt x="3987715" y="5235230"/>
                </a:cubicBezTo>
                <a:cubicBezTo>
                  <a:pt x="3980979" y="5241016"/>
                  <a:pt x="3980661" y="5242732"/>
                  <a:pt x="3984919" y="5249535"/>
                </a:cubicBezTo>
                <a:cubicBezTo>
                  <a:pt x="3987906" y="5254303"/>
                  <a:pt x="3992671" y="5257036"/>
                  <a:pt x="3997628" y="5256655"/>
                </a:cubicBezTo>
                <a:cubicBezTo>
                  <a:pt x="4003982" y="5256210"/>
                  <a:pt x="4004681" y="5257036"/>
                  <a:pt x="4001250" y="5260851"/>
                </a:cubicBezTo>
                <a:cubicBezTo>
                  <a:pt x="3995594" y="5267081"/>
                  <a:pt x="4001504" y="5301347"/>
                  <a:pt x="4009320" y="5307768"/>
                </a:cubicBezTo>
                <a:cubicBezTo>
                  <a:pt x="4013069" y="5310820"/>
                  <a:pt x="4013323" y="5312218"/>
                  <a:pt x="4010210" y="5312218"/>
                </a:cubicBezTo>
                <a:cubicBezTo>
                  <a:pt x="4001313" y="5312155"/>
                  <a:pt x="3992989" y="5305098"/>
                  <a:pt x="3991146" y="5295880"/>
                </a:cubicBezTo>
                <a:cubicBezTo>
                  <a:pt x="3990193" y="5290921"/>
                  <a:pt x="3987206" y="5286980"/>
                  <a:pt x="3984474" y="5286852"/>
                </a:cubicBezTo>
                <a:cubicBezTo>
                  <a:pt x="3981233" y="5286725"/>
                  <a:pt x="3980217" y="5284246"/>
                  <a:pt x="3981551" y="5279732"/>
                </a:cubicBezTo>
                <a:cubicBezTo>
                  <a:pt x="3982631" y="5275854"/>
                  <a:pt x="3981805" y="5272676"/>
                  <a:pt x="3979708" y="5272612"/>
                </a:cubicBezTo>
                <a:cubicBezTo>
                  <a:pt x="3977611" y="5272485"/>
                  <a:pt x="3976023" y="5268925"/>
                  <a:pt x="3976150" y="5264729"/>
                </a:cubicBezTo>
                <a:cubicBezTo>
                  <a:pt x="3976277" y="5260533"/>
                  <a:pt x="3973354" y="5253540"/>
                  <a:pt x="3969668" y="5249407"/>
                </a:cubicBezTo>
                <a:cubicBezTo>
                  <a:pt x="3965919" y="5245212"/>
                  <a:pt x="3961026" y="5234340"/>
                  <a:pt x="3958611" y="5225122"/>
                </a:cubicBezTo>
                <a:cubicBezTo>
                  <a:pt x="3954926" y="5210945"/>
                  <a:pt x="3954990" y="5208529"/>
                  <a:pt x="3959183" y="5208657"/>
                </a:cubicBezTo>
                <a:cubicBezTo>
                  <a:pt x="3961789" y="5208784"/>
                  <a:pt x="3964013" y="5211327"/>
                  <a:pt x="3963886" y="5214124"/>
                </a:cubicBezTo>
                <a:cubicBezTo>
                  <a:pt x="3963822" y="5216985"/>
                  <a:pt x="3965220" y="5219464"/>
                  <a:pt x="3966872" y="5219528"/>
                </a:cubicBezTo>
                <a:cubicBezTo>
                  <a:pt x="3968652" y="5219591"/>
                  <a:pt x="3969922" y="5216985"/>
                  <a:pt x="3969732" y="5213488"/>
                </a:cubicBezTo>
                <a:cubicBezTo>
                  <a:pt x="3969541" y="5209292"/>
                  <a:pt x="3971892" y="5207639"/>
                  <a:pt x="3977103" y="5208402"/>
                </a:cubicBezTo>
                <a:cubicBezTo>
                  <a:pt x="3988223" y="5209991"/>
                  <a:pt x="3989176" y="5202426"/>
                  <a:pt x="3980471" y="5182782"/>
                </a:cubicBezTo>
                <a:cubicBezTo>
                  <a:pt x="3976150" y="5173119"/>
                  <a:pt x="3972782" y="5162502"/>
                  <a:pt x="3972909" y="5159132"/>
                </a:cubicBezTo>
                <a:cubicBezTo>
                  <a:pt x="3973036" y="5155636"/>
                  <a:pt x="3971892" y="5152966"/>
                  <a:pt x="3970304" y="5152902"/>
                </a:cubicBezTo>
                <a:cubicBezTo>
                  <a:pt x="3965284" y="5152711"/>
                  <a:pt x="3966936" y="5124675"/>
                  <a:pt x="3972718" y="5112215"/>
                </a:cubicBezTo>
                <a:cubicBezTo>
                  <a:pt x="3975896" y="5105285"/>
                  <a:pt x="3976785" y="5099627"/>
                  <a:pt x="3974879" y="5098419"/>
                </a:cubicBezTo>
                <a:cubicBezTo>
                  <a:pt x="3973036" y="5097275"/>
                  <a:pt x="3971511" y="5098292"/>
                  <a:pt x="3971447" y="5100771"/>
                </a:cubicBezTo>
                <a:cubicBezTo>
                  <a:pt x="3971320" y="5103950"/>
                  <a:pt x="3970240" y="5104014"/>
                  <a:pt x="3967571" y="5101153"/>
                </a:cubicBezTo>
                <a:cubicBezTo>
                  <a:pt x="3964966" y="5098356"/>
                  <a:pt x="3965347" y="5094923"/>
                  <a:pt x="3968842" y="5089773"/>
                </a:cubicBezTo>
                <a:cubicBezTo>
                  <a:pt x="3973290" y="5083225"/>
                  <a:pt x="3973100" y="5081763"/>
                  <a:pt x="3967190" y="5077059"/>
                </a:cubicBezTo>
                <a:cubicBezTo>
                  <a:pt x="3961407" y="5072354"/>
                  <a:pt x="3961281" y="5071718"/>
                  <a:pt x="3966491" y="5071909"/>
                </a:cubicBezTo>
                <a:cubicBezTo>
                  <a:pt x="3969668" y="5072036"/>
                  <a:pt x="3972528" y="5070320"/>
                  <a:pt x="3972591" y="5068285"/>
                </a:cubicBezTo>
                <a:cubicBezTo>
                  <a:pt x="3972655" y="5066124"/>
                  <a:pt x="3970749" y="5065043"/>
                  <a:pt x="3968270" y="5065869"/>
                </a:cubicBezTo>
                <a:cubicBezTo>
                  <a:pt x="3965856" y="5066632"/>
                  <a:pt x="3962170" y="5062309"/>
                  <a:pt x="3960137" y="5056270"/>
                </a:cubicBezTo>
                <a:cubicBezTo>
                  <a:pt x="3955244" y="5041648"/>
                  <a:pt x="3955307" y="5039931"/>
                  <a:pt x="3960645" y="5040186"/>
                </a:cubicBezTo>
                <a:cubicBezTo>
                  <a:pt x="3962933" y="5040249"/>
                  <a:pt x="3966745" y="5036689"/>
                  <a:pt x="3968842" y="5032557"/>
                </a:cubicBezTo>
                <a:cubicBezTo>
                  <a:pt x="3971003" y="5028424"/>
                  <a:pt x="3974942" y="5025373"/>
                  <a:pt x="3977357" y="5026008"/>
                </a:cubicBezTo>
                <a:cubicBezTo>
                  <a:pt x="3979899" y="5026708"/>
                  <a:pt x="3984284" y="5025437"/>
                  <a:pt x="3987143" y="5023211"/>
                </a:cubicBezTo>
                <a:close/>
                <a:moveTo>
                  <a:pt x="922819" y="5019905"/>
                </a:moveTo>
                <a:cubicBezTo>
                  <a:pt x="922819" y="5020604"/>
                  <a:pt x="919580" y="5022766"/>
                  <a:pt x="915639" y="5024737"/>
                </a:cubicBezTo>
                <a:cubicBezTo>
                  <a:pt x="911700" y="5026708"/>
                  <a:pt x="908521" y="5026834"/>
                  <a:pt x="908584" y="5024991"/>
                </a:cubicBezTo>
                <a:cubicBezTo>
                  <a:pt x="908648" y="5023147"/>
                  <a:pt x="911890" y="5020986"/>
                  <a:pt x="915766" y="5020159"/>
                </a:cubicBezTo>
                <a:cubicBezTo>
                  <a:pt x="919707" y="5019333"/>
                  <a:pt x="922819" y="5019206"/>
                  <a:pt x="922819" y="5019905"/>
                </a:cubicBezTo>
                <a:close/>
                <a:moveTo>
                  <a:pt x="3946283" y="5018506"/>
                </a:moveTo>
                <a:cubicBezTo>
                  <a:pt x="3948190" y="5018570"/>
                  <a:pt x="3949651" y="5021940"/>
                  <a:pt x="3949524" y="5025817"/>
                </a:cubicBezTo>
                <a:cubicBezTo>
                  <a:pt x="3949397" y="5029695"/>
                  <a:pt x="3947681" y="5031984"/>
                  <a:pt x="3945839" y="5030776"/>
                </a:cubicBezTo>
                <a:cubicBezTo>
                  <a:pt x="3943996" y="5029568"/>
                  <a:pt x="3942534" y="5026263"/>
                  <a:pt x="3942598" y="5023465"/>
                </a:cubicBezTo>
                <a:cubicBezTo>
                  <a:pt x="3942725" y="5020668"/>
                  <a:pt x="3944377" y="5018443"/>
                  <a:pt x="3946283" y="5018506"/>
                </a:cubicBezTo>
                <a:close/>
                <a:moveTo>
                  <a:pt x="496114" y="5017057"/>
                </a:moveTo>
                <a:cubicBezTo>
                  <a:pt x="505368" y="5016107"/>
                  <a:pt x="523871" y="5019349"/>
                  <a:pt x="525110" y="5023592"/>
                </a:cubicBezTo>
                <a:cubicBezTo>
                  <a:pt x="525999" y="5026707"/>
                  <a:pt x="523840" y="5027597"/>
                  <a:pt x="518248" y="5026326"/>
                </a:cubicBezTo>
                <a:cubicBezTo>
                  <a:pt x="513800" y="5025308"/>
                  <a:pt x="505730" y="5024164"/>
                  <a:pt x="500456" y="5023910"/>
                </a:cubicBezTo>
                <a:cubicBezTo>
                  <a:pt x="495182" y="5023655"/>
                  <a:pt x="490861" y="5021621"/>
                  <a:pt x="490924" y="5019523"/>
                </a:cubicBezTo>
                <a:cubicBezTo>
                  <a:pt x="490972" y="5018157"/>
                  <a:pt x="493029" y="5017374"/>
                  <a:pt x="496114" y="5017057"/>
                </a:cubicBezTo>
                <a:close/>
                <a:moveTo>
                  <a:pt x="4129037" y="5014565"/>
                </a:moveTo>
                <a:cubicBezTo>
                  <a:pt x="4131134" y="5014629"/>
                  <a:pt x="4132532" y="5015328"/>
                  <a:pt x="4132469" y="5016282"/>
                </a:cubicBezTo>
                <a:cubicBezTo>
                  <a:pt x="4132469" y="5017235"/>
                  <a:pt x="4131007" y="5018634"/>
                  <a:pt x="4128847" y="5019842"/>
                </a:cubicBezTo>
                <a:cubicBezTo>
                  <a:pt x="4126813" y="5020986"/>
                  <a:pt x="4125352" y="5020223"/>
                  <a:pt x="4125415" y="5018125"/>
                </a:cubicBezTo>
                <a:cubicBezTo>
                  <a:pt x="4125479" y="5016027"/>
                  <a:pt x="4127004" y="5014501"/>
                  <a:pt x="4129037" y="5014565"/>
                </a:cubicBezTo>
                <a:close/>
                <a:moveTo>
                  <a:pt x="368607" y="5008971"/>
                </a:moveTo>
                <a:cubicBezTo>
                  <a:pt x="370767" y="5008399"/>
                  <a:pt x="374453" y="5009797"/>
                  <a:pt x="376423" y="5011895"/>
                </a:cubicBezTo>
                <a:cubicBezTo>
                  <a:pt x="379091" y="5014756"/>
                  <a:pt x="378583" y="5015837"/>
                  <a:pt x="374707" y="5015710"/>
                </a:cubicBezTo>
                <a:cubicBezTo>
                  <a:pt x="371530" y="5015583"/>
                  <a:pt x="368289" y="5014375"/>
                  <a:pt x="366891" y="5012785"/>
                </a:cubicBezTo>
                <a:cubicBezTo>
                  <a:pt x="365620" y="5011323"/>
                  <a:pt x="366447" y="5009543"/>
                  <a:pt x="368607" y="5008971"/>
                </a:cubicBezTo>
                <a:close/>
                <a:moveTo>
                  <a:pt x="4302322" y="5008335"/>
                </a:moveTo>
                <a:cubicBezTo>
                  <a:pt x="4317128" y="5007762"/>
                  <a:pt x="4317700" y="5008144"/>
                  <a:pt x="4315921" y="5016281"/>
                </a:cubicBezTo>
                <a:cubicBezTo>
                  <a:pt x="4314968" y="5020859"/>
                  <a:pt x="4312553" y="5024800"/>
                  <a:pt x="4310901" y="5024737"/>
                </a:cubicBezTo>
                <a:cubicBezTo>
                  <a:pt x="4309122" y="5024673"/>
                  <a:pt x="4306072" y="5028424"/>
                  <a:pt x="4303911" y="5033256"/>
                </a:cubicBezTo>
                <a:cubicBezTo>
                  <a:pt x="4301750" y="5038087"/>
                  <a:pt x="4298383" y="5041838"/>
                  <a:pt x="4296222" y="5041775"/>
                </a:cubicBezTo>
                <a:cubicBezTo>
                  <a:pt x="4293744" y="5041711"/>
                  <a:pt x="4293300" y="5038469"/>
                  <a:pt x="4294888" y="5032938"/>
                </a:cubicBezTo>
                <a:cubicBezTo>
                  <a:pt x="4297557" y="5023847"/>
                  <a:pt x="4294253" y="5021558"/>
                  <a:pt x="4287645" y="5027725"/>
                </a:cubicBezTo>
                <a:cubicBezTo>
                  <a:pt x="4285484" y="5029759"/>
                  <a:pt x="4281925" y="5030331"/>
                  <a:pt x="4279891" y="5028933"/>
                </a:cubicBezTo>
                <a:cubicBezTo>
                  <a:pt x="4269534" y="5022067"/>
                  <a:pt x="4283768" y="5009034"/>
                  <a:pt x="4302322" y="5008335"/>
                </a:cubicBezTo>
                <a:close/>
                <a:moveTo>
                  <a:pt x="4100537" y="5007890"/>
                </a:moveTo>
                <a:cubicBezTo>
                  <a:pt x="4101030" y="5008605"/>
                  <a:pt x="4101141" y="5010782"/>
                  <a:pt x="4101014" y="5014628"/>
                </a:cubicBezTo>
                <a:cubicBezTo>
                  <a:pt x="4100760" y="5020286"/>
                  <a:pt x="4099172" y="5023529"/>
                  <a:pt x="4097201" y="5022194"/>
                </a:cubicBezTo>
                <a:cubicBezTo>
                  <a:pt x="4093008" y="5019396"/>
                  <a:pt x="4093135" y="5016472"/>
                  <a:pt x="4097773" y="5009924"/>
                </a:cubicBezTo>
                <a:cubicBezTo>
                  <a:pt x="4099171" y="5007922"/>
                  <a:pt x="4100045" y="5007175"/>
                  <a:pt x="4100537" y="5007890"/>
                </a:cubicBezTo>
                <a:close/>
                <a:moveTo>
                  <a:pt x="962026" y="5003567"/>
                </a:moveTo>
                <a:cubicBezTo>
                  <a:pt x="964059" y="5002422"/>
                  <a:pt x="965522" y="5003185"/>
                  <a:pt x="965457" y="5005283"/>
                </a:cubicBezTo>
                <a:cubicBezTo>
                  <a:pt x="965395" y="5007381"/>
                  <a:pt x="963869" y="5008907"/>
                  <a:pt x="961835" y="5008843"/>
                </a:cubicBezTo>
                <a:cubicBezTo>
                  <a:pt x="959738" y="5008780"/>
                  <a:pt x="958403" y="5008080"/>
                  <a:pt x="958403" y="5007127"/>
                </a:cubicBezTo>
                <a:cubicBezTo>
                  <a:pt x="958403" y="5006173"/>
                  <a:pt x="959864" y="5004774"/>
                  <a:pt x="962026" y="5003567"/>
                </a:cubicBezTo>
                <a:close/>
                <a:moveTo>
                  <a:pt x="444411" y="5003249"/>
                </a:moveTo>
                <a:cubicBezTo>
                  <a:pt x="465062" y="5006618"/>
                  <a:pt x="477454" y="5010051"/>
                  <a:pt x="478980" y="5012785"/>
                </a:cubicBezTo>
                <a:cubicBezTo>
                  <a:pt x="481076" y="5016472"/>
                  <a:pt x="466779" y="5016345"/>
                  <a:pt x="447970" y="5012530"/>
                </a:cubicBezTo>
                <a:cubicBezTo>
                  <a:pt x="434753" y="5009797"/>
                  <a:pt x="431448" y="5001151"/>
                  <a:pt x="444411" y="5003249"/>
                </a:cubicBezTo>
                <a:close/>
                <a:moveTo>
                  <a:pt x="351132" y="5000833"/>
                </a:moveTo>
                <a:cubicBezTo>
                  <a:pt x="353229" y="5000897"/>
                  <a:pt x="354564" y="5002359"/>
                  <a:pt x="354500" y="5004457"/>
                </a:cubicBezTo>
                <a:cubicBezTo>
                  <a:pt x="354437" y="5006555"/>
                  <a:pt x="352975" y="5007890"/>
                  <a:pt x="350878" y="5007826"/>
                </a:cubicBezTo>
                <a:cubicBezTo>
                  <a:pt x="348781" y="5007699"/>
                  <a:pt x="347447" y="5006300"/>
                  <a:pt x="347509" y="5004202"/>
                </a:cubicBezTo>
                <a:cubicBezTo>
                  <a:pt x="347574" y="5002104"/>
                  <a:pt x="349035" y="5000770"/>
                  <a:pt x="351132" y="5000833"/>
                </a:cubicBezTo>
                <a:close/>
                <a:moveTo>
                  <a:pt x="407367" y="4999307"/>
                </a:moveTo>
                <a:cubicBezTo>
                  <a:pt x="413339" y="4999561"/>
                  <a:pt x="417850" y="5000960"/>
                  <a:pt x="417788" y="5002676"/>
                </a:cubicBezTo>
                <a:cubicBezTo>
                  <a:pt x="417723" y="5004393"/>
                  <a:pt x="413149" y="5004774"/>
                  <a:pt x="407240" y="5003693"/>
                </a:cubicBezTo>
                <a:cubicBezTo>
                  <a:pt x="401331" y="5002549"/>
                  <a:pt x="396820" y="5001151"/>
                  <a:pt x="396820" y="5000324"/>
                </a:cubicBezTo>
                <a:cubicBezTo>
                  <a:pt x="396820" y="4999561"/>
                  <a:pt x="401394" y="4999116"/>
                  <a:pt x="407367" y="4999307"/>
                </a:cubicBezTo>
                <a:close/>
                <a:moveTo>
                  <a:pt x="232565" y="4997527"/>
                </a:moveTo>
                <a:cubicBezTo>
                  <a:pt x="230150" y="4996510"/>
                  <a:pt x="227100" y="4996573"/>
                  <a:pt x="225893" y="4997654"/>
                </a:cubicBezTo>
                <a:cubicBezTo>
                  <a:pt x="224749" y="4998735"/>
                  <a:pt x="226910" y="4999625"/>
                  <a:pt x="230405" y="4999562"/>
                </a:cubicBezTo>
                <a:cubicBezTo>
                  <a:pt x="234599" y="4999498"/>
                  <a:pt x="235425" y="4998735"/>
                  <a:pt x="232565" y="4997527"/>
                </a:cubicBezTo>
                <a:close/>
                <a:moveTo>
                  <a:pt x="4098155" y="4995937"/>
                </a:moveTo>
                <a:cubicBezTo>
                  <a:pt x="4100252" y="4996001"/>
                  <a:pt x="4101586" y="4997463"/>
                  <a:pt x="4101523" y="4999561"/>
                </a:cubicBezTo>
                <a:cubicBezTo>
                  <a:pt x="4101459" y="5001659"/>
                  <a:pt x="4099998" y="5002994"/>
                  <a:pt x="4097901" y="5002930"/>
                </a:cubicBezTo>
                <a:cubicBezTo>
                  <a:pt x="4095804" y="5002867"/>
                  <a:pt x="4094406" y="5001404"/>
                  <a:pt x="4094533" y="4999307"/>
                </a:cubicBezTo>
                <a:cubicBezTo>
                  <a:pt x="4094597" y="4997209"/>
                  <a:pt x="4096058" y="4995874"/>
                  <a:pt x="4098155" y="4995937"/>
                </a:cubicBezTo>
                <a:close/>
                <a:moveTo>
                  <a:pt x="4280781" y="4995493"/>
                </a:moveTo>
                <a:cubicBezTo>
                  <a:pt x="4282750" y="4995556"/>
                  <a:pt x="4284212" y="4997209"/>
                  <a:pt x="4284149" y="4999307"/>
                </a:cubicBezTo>
                <a:cubicBezTo>
                  <a:pt x="4284085" y="5001405"/>
                  <a:pt x="4282560" y="5002041"/>
                  <a:pt x="4280590" y="5000770"/>
                </a:cubicBezTo>
                <a:cubicBezTo>
                  <a:pt x="4278493" y="4999434"/>
                  <a:pt x="4277159" y="4997909"/>
                  <a:pt x="4277222" y="4996955"/>
                </a:cubicBezTo>
                <a:cubicBezTo>
                  <a:pt x="4277222" y="4996002"/>
                  <a:pt x="4278684" y="4995429"/>
                  <a:pt x="4280781" y="4995493"/>
                </a:cubicBezTo>
                <a:close/>
                <a:moveTo>
                  <a:pt x="725711" y="4989771"/>
                </a:moveTo>
                <a:cubicBezTo>
                  <a:pt x="728506" y="4989898"/>
                  <a:pt x="730730" y="4991551"/>
                  <a:pt x="730666" y="4993458"/>
                </a:cubicBezTo>
                <a:cubicBezTo>
                  <a:pt x="730603" y="4995365"/>
                  <a:pt x="727235" y="4996827"/>
                  <a:pt x="723360" y="4996700"/>
                </a:cubicBezTo>
                <a:cubicBezTo>
                  <a:pt x="719484" y="4996573"/>
                  <a:pt x="717196" y="4994857"/>
                  <a:pt x="718403" y="4993013"/>
                </a:cubicBezTo>
                <a:cubicBezTo>
                  <a:pt x="719611" y="4991106"/>
                  <a:pt x="722915" y="4989643"/>
                  <a:pt x="725711" y="4989771"/>
                </a:cubicBezTo>
                <a:close/>
                <a:moveTo>
                  <a:pt x="709762" y="4988182"/>
                </a:moveTo>
                <a:cubicBezTo>
                  <a:pt x="713638" y="4987355"/>
                  <a:pt x="715926" y="4987991"/>
                  <a:pt x="714781" y="4989707"/>
                </a:cubicBezTo>
                <a:cubicBezTo>
                  <a:pt x="713638" y="4991487"/>
                  <a:pt x="710651" y="4992759"/>
                  <a:pt x="707855" y="4992631"/>
                </a:cubicBezTo>
                <a:cubicBezTo>
                  <a:pt x="700612" y="4992377"/>
                  <a:pt x="701628" y="4990025"/>
                  <a:pt x="709762" y="4988182"/>
                </a:cubicBezTo>
                <a:close/>
                <a:moveTo>
                  <a:pt x="365628" y="4988046"/>
                </a:moveTo>
                <a:cubicBezTo>
                  <a:pt x="368050" y="4987800"/>
                  <a:pt x="371783" y="4988595"/>
                  <a:pt x="375024" y="4990597"/>
                </a:cubicBezTo>
                <a:cubicBezTo>
                  <a:pt x="380616" y="4994094"/>
                  <a:pt x="380490" y="4994412"/>
                  <a:pt x="373817" y="4994348"/>
                </a:cubicBezTo>
                <a:cubicBezTo>
                  <a:pt x="369623" y="4994348"/>
                  <a:pt x="365429" y="4993204"/>
                  <a:pt x="364094" y="4991742"/>
                </a:cubicBezTo>
                <a:cubicBezTo>
                  <a:pt x="362093" y="4989580"/>
                  <a:pt x="363205" y="4988293"/>
                  <a:pt x="365628" y="4988046"/>
                </a:cubicBezTo>
                <a:close/>
                <a:moveTo>
                  <a:pt x="4244371" y="4987101"/>
                </a:moveTo>
                <a:cubicBezTo>
                  <a:pt x="4248564" y="4987292"/>
                  <a:pt x="4248946" y="4988881"/>
                  <a:pt x="4245896" y="4994030"/>
                </a:cubicBezTo>
                <a:cubicBezTo>
                  <a:pt x="4243672" y="4997845"/>
                  <a:pt x="4243228" y="5001659"/>
                  <a:pt x="4244879" y="5002804"/>
                </a:cubicBezTo>
                <a:cubicBezTo>
                  <a:pt x="4246404" y="5003884"/>
                  <a:pt x="4247295" y="5008525"/>
                  <a:pt x="4246785" y="5012721"/>
                </a:cubicBezTo>
                <a:cubicBezTo>
                  <a:pt x="4246277" y="5016917"/>
                  <a:pt x="4245451" y="5024292"/>
                  <a:pt x="4245007" y="5028487"/>
                </a:cubicBezTo>
                <a:cubicBezTo>
                  <a:pt x="4244561" y="5032683"/>
                  <a:pt x="4242782" y="5036307"/>
                  <a:pt x="4241193" y="5036244"/>
                </a:cubicBezTo>
                <a:cubicBezTo>
                  <a:pt x="4239541" y="5036180"/>
                  <a:pt x="4238334" y="5025245"/>
                  <a:pt x="4238588" y="5011513"/>
                </a:cubicBezTo>
                <a:cubicBezTo>
                  <a:pt x="4238842" y="4991487"/>
                  <a:pt x="4239922" y="4986910"/>
                  <a:pt x="4244371" y="4987101"/>
                </a:cubicBezTo>
                <a:close/>
                <a:moveTo>
                  <a:pt x="3796193" y="4983541"/>
                </a:moveTo>
                <a:cubicBezTo>
                  <a:pt x="3801086" y="4980808"/>
                  <a:pt x="3803945" y="4987038"/>
                  <a:pt x="3800958" y="4993967"/>
                </a:cubicBezTo>
                <a:cubicBezTo>
                  <a:pt x="3798862" y="4998799"/>
                  <a:pt x="3797972" y="4998990"/>
                  <a:pt x="3795748" y="4995175"/>
                </a:cubicBezTo>
                <a:cubicBezTo>
                  <a:pt x="3792062" y="4988691"/>
                  <a:pt x="3792189" y="4985766"/>
                  <a:pt x="3796193" y="4983541"/>
                </a:cubicBezTo>
                <a:close/>
                <a:moveTo>
                  <a:pt x="549027" y="4980212"/>
                </a:moveTo>
                <a:cubicBezTo>
                  <a:pt x="549241" y="4979981"/>
                  <a:pt x="550686" y="4980426"/>
                  <a:pt x="553450" y="4981443"/>
                </a:cubicBezTo>
                <a:cubicBezTo>
                  <a:pt x="569526" y="4987419"/>
                  <a:pt x="605872" y="4988818"/>
                  <a:pt x="628493" y="4984368"/>
                </a:cubicBezTo>
                <a:cubicBezTo>
                  <a:pt x="648508" y="4980426"/>
                  <a:pt x="655814" y="4980490"/>
                  <a:pt x="675704" y="4984749"/>
                </a:cubicBezTo>
                <a:cubicBezTo>
                  <a:pt x="699022" y="4989772"/>
                  <a:pt x="699149" y="4989835"/>
                  <a:pt x="689555" y="4994476"/>
                </a:cubicBezTo>
                <a:cubicBezTo>
                  <a:pt x="675957" y="5001024"/>
                  <a:pt x="640567" y="5002804"/>
                  <a:pt x="634339" y="4997210"/>
                </a:cubicBezTo>
                <a:cubicBezTo>
                  <a:pt x="631289" y="4994476"/>
                  <a:pt x="628684" y="4994285"/>
                  <a:pt x="627159" y="4996574"/>
                </a:cubicBezTo>
                <a:cubicBezTo>
                  <a:pt x="625761" y="4998608"/>
                  <a:pt x="616357" y="4999180"/>
                  <a:pt x="604792" y="4997845"/>
                </a:cubicBezTo>
                <a:cubicBezTo>
                  <a:pt x="593926" y="4996637"/>
                  <a:pt x="574864" y="4995112"/>
                  <a:pt x="562918" y="4994603"/>
                </a:cubicBezTo>
                <a:cubicBezTo>
                  <a:pt x="550654" y="4994031"/>
                  <a:pt x="541059" y="4992060"/>
                  <a:pt x="541187" y="4990026"/>
                </a:cubicBezTo>
                <a:cubicBezTo>
                  <a:pt x="541250" y="4988119"/>
                  <a:pt x="545000" y="4986656"/>
                  <a:pt x="549193" y="4986783"/>
                </a:cubicBezTo>
                <a:cubicBezTo>
                  <a:pt x="555866" y="4987038"/>
                  <a:pt x="556310" y="4986466"/>
                  <a:pt x="551989" y="4983032"/>
                </a:cubicBezTo>
                <a:cubicBezTo>
                  <a:pt x="549829" y="4981348"/>
                  <a:pt x="548812" y="4980442"/>
                  <a:pt x="549027" y="4980212"/>
                </a:cubicBezTo>
                <a:close/>
                <a:moveTo>
                  <a:pt x="4095295" y="4976485"/>
                </a:moveTo>
                <a:cubicBezTo>
                  <a:pt x="4097329" y="4975340"/>
                  <a:pt x="4098790" y="4976103"/>
                  <a:pt x="4098727" y="4978201"/>
                </a:cubicBezTo>
                <a:cubicBezTo>
                  <a:pt x="4098663" y="4980299"/>
                  <a:pt x="4097138" y="4981825"/>
                  <a:pt x="4095105" y="4981761"/>
                </a:cubicBezTo>
                <a:cubicBezTo>
                  <a:pt x="4093008" y="4981698"/>
                  <a:pt x="4091673" y="4980998"/>
                  <a:pt x="4091673" y="4980045"/>
                </a:cubicBezTo>
                <a:cubicBezTo>
                  <a:pt x="4091673" y="4979091"/>
                  <a:pt x="4093135" y="4977692"/>
                  <a:pt x="4095295" y="4976485"/>
                </a:cubicBezTo>
                <a:close/>
                <a:moveTo>
                  <a:pt x="1050864" y="4975531"/>
                </a:moveTo>
                <a:cubicBezTo>
                  <a:pt x="1050737" y="4979282"/>
                  <a:pt x="1028561" y="4989708"/>
                  <a:pt x="1024429" y="4987991"/>
                </a:cubicBezTo>
                <a:cubicBezTo>
                  <a:pt x="1015214" y="4984177"/>
                  <a:pt x="1018327" y="4981125"/>
                  <a:pt x="1034977" y="4977946"/>
                </a:cubicBezTo>
                <a:cubicBezTo>
                  <a:pt x="1043812" y="4976230"/>
                  <a:pt x="1050864" y="4975149"/>
                  <a:pt x="1050864" y="4975531"/>
                </a:cubicBezTo>
                <a:close/>
                <a:moveTo>
                  <a:pt x="4117408" y="4972352"/>
                </a:moveTo>
                <a:cubicBezTo>
                  <a:pt x="4122682" y="4972733"/>
                  <a:pt x="4123508" y="4973560"/>
                  <a:pt x="4119950" y="4974704"/>
                </a:cubicBezTo>
                <a:cubicBezTo>
                  <a:pt x="4117154" y="4975658"/>
                  <a:pt x="4113341" y="4978201"/>
                  <a:pt x="4111880" y="4980235"/>
                </a:cubicBezTo>
                <a:cubicBezTo>
                  <a:pt x="4110101" y="4982588"/>
                  <a:pt x="4109147" y="4981697"/>
                  <a:pt x="4109338" y="4977883"/>
                </a:cubicBezTo>
                <a:cubicBezTo>
                  <a:pt x="4109465" y="4973751"/>
                  <a:pt x="4112134" y="4971907"/>
                  <a:pt x="4117408" y="4972352"/>
                </a:cubicBezTo>
                <a:close/>
                <a:moveTo>
                  <a:pt x="833471" y="4969285"/>
                </a:moveTo>
                <a:cubicBezTo>
                  <a:pt x="837082" y="4969333"/>
                  <a:pt x="840338" y="4970413"/>
                  <a:pt x="840275" y="4972479"/>
                </a:cubicBezTo>
                <a:cubicBezTo>
                  <a:pt x="840211" y="4974260"/>
                  <a:pt x="835701" y="4976357"/>
                  <a:pt x="830430" y="4977247"/>
                </a:cubicBezTo>
                <a:cubicBezTo>
                  <a:pt x="825155" y="4978074"/>
                  <a:pt x="816325" y="4979663"/>
                  <a:pt x="810985" y="4980744"/>
                </a:cubicBezTo>
                <a:cubicBezTo>
                  <a:pt x="804630" y="4981952"/>
                  <a:pt x="801327" y="4981316"/>
                  <a:pt x="801391" y="4978837"/>
                </a:cubicBezTo>
                <a:cubicBezTo>
                  <a:pt x="801453" y="4976739"/>
                  <a:pt x="806282" y="4975149"/>
                  <a:pt x="811875" y="4975340"/>
                </a:cubicBezTo>
                <a:cubicBezTo>
                  <a:pt x="817530" y="4975531"/>
                  <a:pt x="823313" y="4974132"/>
                  <a:pt x="824521" y="4972289"/>
                </a:cubicBezTo>
                <a:cubicBezTo>
                  <a:pt x="825886" y="4970223"/>
                  <a:pt x="829858" y="4969237"/>
                  <a:pt x="833471" y="4969285"/>
                </a:cubicBezTo>
                <a:close/>
                <a:moveTo>
                  <a:pt x="991131" y="4967520"/>
                </a:moveTo>
                <a:lnTo>
                  <a:pt x="999453" y="4969809"/>
                </a:lnTo>
                <a:lnTo>
                  <a:pt x="989989" y="4973687"/>
                </a:lnTo>
                <a:cubicBezTo>
                  <a:pt x="984649" y="4975849"/>
                  <a:pt x="978676" y="4976866"/>
                  <a:pt x="976199" y="4975975"/>
                </a:cubicBezTo>
                <a:cubicBezTo>
                  <a:pt x="973720" y="4975085"/>
                  <a:pt x="967174" y="4978010"/>
                  <a:pt x="961009" y="4982651"/>
                </a:cubicBezTo>
                <a:cubicBezTo>
                  <a:pt x="953067" y="4988690"/>
                  <a:pt x="951414" y="4991742"/>
                  <a:pt x="954654" y="4994031"/>
                </a:cubicBezTo>
                <a:cubicBezTo>
                  <a:pt x="958213" y="4996573"/>
                  <a:pt x="958022" y="4998036"/>
                  <a:pt x="953701" y="5001341"/>
                </a:cubicBezTo>
                <a:cubicBezTo>
                  <a:pt x="947602" y="5006046"/>
                  <a:pt x="916211" y="5001596"/>
                  <a:pt x="912653" y="4995493"/>
                </a:cubicBezTo>
                <a:cubicBezTo>
                  <a:pt x="909919" y="4990852"/>
                  <a:pt x="928029" y="4983032"/>
                  <a:pt x="940292" y="4983477"/>
                </a:cubicBezTo>
                <a:cubicBezTo>
                  <a:pt x="944869" y="4983604"/>
                  <a:pt x="951032" y="4981252"/>
                  <a:pt x="954465" y="4978010"/>
                </a:cubicBezTo>
                <a:cubicBezTo>
                  <a:pt x="963043" y="4969936"/>
                  <a:pt x="981026" y="4964786"/>
                  <a:pt x="991131" y="4967520"/>
                </a:cubicBezTo>
                <a:close/>
                <a:moveTo>
                  <a:pt x="3982504" y="4964342"/>
                </a:moveTo>
                <a:cubicBezTo>
                  <a:pt x="3987842" y="4963770"/>
                  <a:pt x="3990384" y="4965359"/>
                  <a:pt x="3990257" y="4968983"/>
                </a:cubicBezTo>
                <a:cubicBezTo>
                  <a:pt x="3990130" y="4972161"/>
                  <a:pt x="3987842" y="4974386"/>
                  <a:pt x="3984792" y="4974259"/>
                </a:cubicBezTo>
                <a:cubicBezTo>
                  <a:pt x="3981678" y="4974132"/>
                  <a:pt x="3979391" y="4977057"/>
                  <a:pt x="3979264" y="4981252"/>
                </a:cubicBezTo>
                <a:cubicBezTo>
                  <a:pt x="3979073" y="4985448"/>
                  <a:pt x="3977485" y="4987419"/>
                  <a:pt x="3975388" y="4986020"/>
                </a:cubicBezTo>
                <a:cubicBezTo>
                  <a:pt x="3973354" y="4984622"/>
                  <a:pt x="3972401" y="4979599"/>
                  <a:pt x="3973164" y="4974386"/>
                </a:cubicBezTo>
                <a:cubicBezTo>
                  <a:pt x="3974180" y="4967711"/>
                  <a:pt x="3976849" y="4964914"/>
                  <a:pt x="3982504" y="4964342"/>
                </a:cubicBezTo>
                <a:close/>
                <a:moveTo>
                  <a:pt x="4239858" y="4960591"/>
                </a:moveTo>
                <a:cubicBezTo>
                  <a:pt x="4241893" y="4959446"/>
                  <a:pt x="4243353" y="4960209"/>
                  <a:pt x="4243290" y="4962307"/>
                </a:cubicBezTo>
                <a:cubicBezTo>
                  <a:pt x="4243226" y="4964405"/>
                  <a:pt x="4241701" y="4965931"/>
                  <a:pt x="4239668" y="4965867"/>
                </a:cubicBezTo>
                <a:cubicBezTo>
                  <a:pt x="4237572" y="4965804"/>
                  <a:pt x="4236173" y="4965168"/>
                  <a:pt x="4236237" y="4964151"/>
                </a:cubicBezTo>
                <a:cubicBezTo>
                  <a:pt x="4236237" y="4963197"/>
                  <a:pt x="4237699" y="4961798"/>
                  <a:pt x="4239858" y="4960591"/>
                </a:cubicBezTo>
                <a:close/>
                <a:moveTo>
                  <a:pt x="961708" y="4959828"/>
                </a:moveTo>
                <a:cubicBezTo>
                  <a:pt x="963742" y="4960018"/>
                  <a:pt x="962281" y="4962244"/>
                  <a:pt x="958340" y="4964977"/>
                </a:cubicBezTo>
                <a:cubicBezTo>
                  <a:pt x="954400" y="4967711"/>
                  <a:pt x="949763" y="4969682"/>
                  <a:pt x="947664" y="4969491"/>
                </a:cubicBezTo>
                <a:cubicBezTo>
                  <a:pt x="945568" y="4969300"/>
                  <a:pt x="947029" y="4967075"/>
                  <a:pt x="951032" y="4964342"/>
                </a:cubicBezTo>
                <a:cubicBezTo>
                  <a:pt x="954972" y="4961608"/>
                  <a:pt x="959612" y="4959637"/>
                  <a:pt x="961708" y="4959828"/>
                </a:cubicBezTo>
                <a:close/>
                <a:moveTo>
                  <a:pt x="355469" y="4954496"/>
                </a:moveTo>
                <a:cubicBezTo>
                  <a:pt x="362347" y="4955283"/>
                  <a:pt x="371847" y="4957095"/>
                  <a:pt x="384746" y="4960019"/>
                </a:cubicBezTo>
                <a:cubicBezTo>
                  <a:pt x="404572" y="4964469"/>
                  <a:pt x="431004" y="4969364"/>
                  <a:pt x="443522" y="4970890"/>
                </a:cubicBezTo>
                <a:cubicBezTo>
                  <a:pt x="473197" y="4974450"/>
                  <a:pt x="475674" y="4974959"/>
                  <a:pt x="481140" y="4978709"/>
                </a:cubicBezTo>
                <a:cubicBezTo>
                  <a:pt x="483618" y="4980362"/>
                  <a:pt x="496516" y="4982460"/>
                  <a:pt x="509797" y="4983351"/>
                </a:cubicBezTo>
                <a:cubicBezTo>
                  <a:pt x="533626" y="4984940"/>
                  <a:pt x="541315" y="4987610"/>
                  <a:pt x="536167" y="4992378"/>
                </a:cubicBezTo>
                <a:cubicBezTo>
                  <a:pt x="531402" y="4996765"/>
                  <a:pt x="435134" y="4989453"/>
                  <a:pt x="425475" y="4983986"/>
                </a:cubicBezTo>
                <a:cubicBezTo>
                  <a:pt x="420582" y="4981252"/>
                  <a:pt x="406350" y="4978646"/>
                  <a:pt x="394087" y="4978328"/>
                </a:cubicBezTo>
                <a:cubicBezTo>
                  <a:pt x="369496" y="4977629"/>
                  <a:pt x="341474" y="4970572"/>
                  <a:pt x="337598" y="4964087"/>
                </a:cubicBezTo>
                <a:cubicBezTo>
                  <a:pt x="334420" y="4958747"/>
                  <a:pt x="334420" y="4958747"/>
                  <a:pt x="341919" y="4955124"/>
                </a:cubicBezTo>
                <a:cubicBezTo>
                  <a:pt x="344333" y="4953948"/>
                  <a:pt x="348590" y="4953710"/>
                  <a:pt x="355469" y="4954496"/>
                </a:cubicBezTo>
                <a:close/>
                <a:moveTo>
                  <a:pt x="816260" y="4950927"/>
                </a:moveTo>
                <a:cubicBezTo>
                  <a:pt x="818293" y="4950991"/>
                  <a:pt x="820389" y="4952453"/>
                  <a:pt x="821596" y="4954615"/>
                </a:cubicBezTo>
                <a:cubicBezTo>
                  <a:pt x="822740" y="4956649"/>
                  <a:pt x="821343" y="4958111"/>
                  <a:pt x="818165" y="4957984"/>
                </a:cubicBezTo>
                <a:cubicBezTo>
                  <a:pt x="814988" y="4957857"/>
                  <a:pt x="812764" y="4956268"/>
                  <a:pt x="812826" y="4954297"/>
                </a:cubicBezTo>
                <a:cubicBezTo>
                  <a:pt x="812891" y="4952199"/>
                  <a:pt x="814288" y="4950864"/>
                  <a:pt x="816260" y="4950927"/>
                </a:cubicBezTo>
                <a:close/>
                <a:moveTo>
                  <a:pt x="985411" y="4949974"/>
                </a:moveTo>
                <a:cubicBezTo>
                  <a:pt x="987509" y="4950038"/>
                  <a:pt x="988020" y="4951500"/>
                  <a:pt x="986683" y="4953534"/>
                </a:cubicBezTo>
                <a:cubicBezTo>
                  <a:pt x="985348" y="4955569"/>
                  <a:pt x="983061" y="4956904"/>
                  <a:pt x="980963" y="4956840"/>
                </a:cubicBezTo>
                <a:cubicBezTo>
                  <a:pt x="978865" y="4956777"/>
                  <a:pt x="978358" y="4955314"/>
                  <a:pt x="979691" y="4953280"/>
                </a:cubicBezTo>
                <a:cubicBezTo>
                  <a:pt x="981026" y="4951245"/>
                  <a:pt x="983314" y="4949911"/>
                  <a:pt x="985411" y="4949974"/>
                </a:cubicBezTo>
                <a:close/>
                <a:moveTo>
                  <a:pt x="4096312" y="4948384"/>
                </a:moveTo>
                <a:cubicBezTo>
                  <a:pt x="4098282" y="4947303"/>
                  <a:pt x="4099743" y="4950482"/>
                  <a:pt x="4099553" y="4955377"/>
                </a:cubicBezTo>
                <a:cubicBezTo>
                  <a:pt x="4099362" y="4960336"/>
                  <a:pt x="4097646" y="4964278"/>
                  <a:pt x="4095740" y="4964214"/>
                </a:cubicBezTo>
                <a:cubicBezTo>
                  <a:pt x="4093770" y="4964150"/>
                  <a:pt x="4092372" y="4961099"/>
                  <a:pt x="4092499" y="4957221"/>
                </a:cubicBezTo>
                <a:cubicBezTo>
                  <a:pt x="4092626" y="4953343"/>
                  <a:pt x="4094278" y="4949529"/>
                  <a:pt x="4096312" y="4948384"/>
                </a:cubicBezTo>
                <a:close/>
                <a:moveTo>
                  <a:pt x="602442" y="4946604"/>
                </a:moveTo>
                <a:cubicBezTo>
                  <a:pt x="604411" y="4946667"/>
                  <a:pt x="605873" y="4948320"/>
                  <a:pt x="605809" y="4950418"/>
                </a:cubicBezTo>
                <a:cubicBezTo>
                  <a:pt x="605746" y="4952516"/>
                  <a:pt x="604221" y="4953152"/>
                  <a:pt x="602251" y="4951881"/>
                </a:cubicBezTo>
                <a:cubicBezTo>
                  <a:pt x="600154" y="4950545"/>
                  <a:pt x="598820" y="4949020"/>
                  <a:pt x="598883" y="4948066"/>
                </a:cubicBezTo>
                <a:cubicBezTo>
                  <a:pt x="598883" y="4947113"/>
                  <a:pt x="600346" y="4946540"/>
                  <a:pt x="602442" y="4946604"/>
                </a:cubicBezTo>
                <a:close/>
                <a:moveTo>
                  <a:pt x="4082396" y="4946159"/>
                </a:moveTo>
                <a:cubicBezTo>
                  <a:pt x="4084492" y="4946223"/>
                  <a:pt x="4085891" y="4946922"/>
                  <a:pt x="4085827" y="4947876"/>
                </a:cubicBezTo>
                <a:cubicBezTo>
                  <a:pt x="4085827" y="4948829"/>
                  <a:pt x="4084366" y="4950228"/>
                  <a:pt x="4082205" y="4951436"/>
                </a:cubicBezTo>
                <a:cubicBezTo>
                  <a:pt x="4080108" y="4952516"/>
                  <a:pt x="4078646" y="4951817"/>
                  <a:pt x="4078774" y="4949719"/>
                </a:cubicBezTo>
                <a:cubicBezTo>
                  <a:pt x="4078837" y="4947621"/>
                  <a:pt x="4080362" y="4946095"/>
                  <a:pt x="4082396" y="4946159"/>
                </a:cubicBezTo>
                <a:close/>
                <a:moveTo>
                  <a:pt x="659182" y="4945015"/>
                </a:moveTo>
                <a:cubicBezTo>
                  <a:pt x="663439" y="4943044"/>
                  <a:pt x="665473" y="4944062"/>
                  <a:pt x="666489" y="4948639"/>
                </a:cubicBezTo>
                <a:cubicBezTo>
                  <a:pt x="668650" y="4958557"/>
                  <a:pt x="660771" y="4965295"/>
                  <a:pt x="647427" y="4964787"/>
                </a:cubicBezTo>
                <a:cubicBezTo>
                  <a:pt x="640757" y="4964532"/>
                  <a:pt x="637961" y="4963770"/>
                  <a:pt x="641329" y="4963197"/>
                </a:cubicBezTo>
                <a:cubicBezTo>
                  <a:pt x="644824" y="4962498"/>
                  <a:pt x="647553" y="4960591"/>
                  <a:pt x="647618" y="4958684"/>
                </a:cubicBezTo>
                <a:cubicBezTo>
                  <a:pt x="647680" y="4956777"/>
                  <a:pt x="645078" y="4955187"/>
                  <a:pt x="641584" y="4954933"/>
                </a:cubicBezTo>
                <a:cubicBezTo>
                  <a:pt x="637198" y="4954679"/>
                  <a:pt x="637961" y="4953598"/>
                  <a:pt x="644379" y="4951182"/>
                </a:cubicBezTo>
                <a:cubicBezTo>
                  <a:pt x="649396" y="4949275"/>
                  <a:pt x="655878" y="4946541"/>
                  <a:pt x="659182" y="4945015"/>
                </a:cubicBezTo>
                <a:close/>
                <a:moveTo>
                  <a:pt x="927647" y="4944379"/>
                </a:moveTo>
                <a:cubicBezTo>
                  <a:pt x="930443" y="4944506"/>
                  <a:pt x="931906" y="4946159"/>
                  <a:pt x="930698" y="4948003"/>
                </a:cubicBezTo>
                <a:cubicBezTo>
                  <a:pt x="929490" y="4949847"/>
                  <a:pt x="925995" y="4951372"/>
                  <a:pt x="923199" y="4951245"/>
                </a:cubicBezTo>
                <a:cubicBezTo>
                  <a:pt x="920405" y="4951118"/>
                  <a:pt x="919007" y="4949465"/>
                  <a:pt x="920151" y="4947622"/>
                </a:cubicBezTo>
                <a:cubicBezTo>
                  <a:pt x="921359" y="4945778"/>
                  <a:pt x="924854" y="4944252"/>
                  <a:pt x="927647" y="4944379"/>
                </a:cubicBezTo>
                <a:close/>
                <a:moveTo>
                  <a:pt x="149324" y="4944316"/>
                </a:moveTo>
                <a:cubicBezTo>
                  <a:pt x="147354" y="4944189"/>
                  <a:pt x="145956" y="4945587"/>
                  <a:pt x="145893" y="4947685"/>
                </a:cubicBezTo>
                <a:cubicBezTo>
                  <a:pt x="145829" y="4949719"/>
                  <a:pt x="148053" y="4951245"/>
                  <a:pt x="151230" y="4951372"/>
                </a:cubicBezTo>
                <a:cubicBezTo>
                  <a:pt x="154344" y="4951500"/>
                  <a:pt x="155806" y="4950101"/>
                  <a:pt x="154662" y="4948003"/>
                </a:cubicBezTo>
                <a:cubicBezTo>
                  <a:pt x="153455" y="4945842"/>
                  <a:pt x="151294" y="4944379"/>
                  <a:pt x="149324" y="4944316"/>
                </a:cubicBezTo>
                <a:close/>
                <a:moveTo>
                  <a:pt x="4242591" y="4942473"/>
                </a:moveTo>
                <a:cubicBezTo>
                  <a:pt x="4243671" y="4943617"/>
                  <a:pt x="4243735" y="4946732"/>
                  <a:pt x="4242718" y="4949148"/>
                </a:cubicBezTo>
                <a:cubicBezTo>
                  <a:pt x="4241510" y="4952009"/>
                  <a:pt x="4240812" y="4951182"/>
                  <a:pt x="4240685" y="4946986"/>
                </a:cubicBezTo>
                <a:cubicBezTo>
                  <a:pt x="4240621" y="4943426"/>
                  <a:pt x="4241510" y="4941328"/>
                  <a:pt x="4242591" y="4942473"/>
                </a:cubicBezTo>
                <a:close/>
                <a:moveTo>
                  <a:pt x="412958" y="4941519"/>
                </a:moveTo>
                <a:cubicBezTo>
                  <a:pt x="414991" y="4940374"/>
                  <a:pt x="416453" y="4941137"/>
                  <a:pt x="416389" y="4943235"/>
                </a:cubicBezTo>
                <a:cubicBezTo>
                  <a:pt x="416325" y="4945333"/>
                  <a:pt x="414801" y="4946859"/>
                  <a:pt x="412767" y="4946795"/>
                </a:cubicBezTo>
                <a:cubicBezTo>
                  <a:pt x="410670" y="4946732"/>
                  <a:pt x="409336" y="4946032"/>
                  <a:pt x="409336" y="4945079"/>
                </a:cubicBezTo>
                <a:cubicBezTo>
                  <a:pt x="409336" y="4944125"/>
                  <a:pt x="410798" y="4942726"/>
                  <a:pt x="412958" y="4941519"/>
                </a:cubicBezTo>
                <a:close/>
                <a:moveTo>
                  <a:pt x="4297811" y="4940437"/>
                </a:moveTo>
                <a:cubicBezTo>
                  <a:pt x="4309058" y="4939483"/>
                  <a:pt x="4309948" y="4943616"/>
                  <a:pt x="4299909" y="4950355"/>
                </a:cubicBezTo>
                <a:cubicBezTo>
                  <a:pt x="4295968" y="4952961"/>
                  <a:pt x="4292600" y="4957284"/>
                  <a:pt x="4292537" y="4959891"/>
                </a:cubicBezTo>
                <a:cubicBezTo>
                  <a:pt x="4292473" y="4962370"/>
                  <a:pt x="4290630" y="4963515"/>
                  <a:pt x="4288788" y="4962243"/>
                </a:cubicBezTo>
                <a:cubicBezTo>
                  <a:pt x="4286754" y="4960844"/>
                  <a:pt x="4285801" y="4955822"/>
                  <a:pt x="4286565" y="4950545"/>
                </a:cubicBezTo>
                <a:cubicBezTo>
                  <a:pt x="4287645" y="4943235"/>
                  <a:pt x="4290059" y="4941073"/>
                  <a:pt x="4297811" y="4940437"/>
                </a:cubicBezTo>
                <a:close/>
                <a:moveTo>
                  <a:pt x="520091" y="4936687"/>
                </a:moveTo>
                <a:cubicBezTo>
                  <a:pt x="521044" y="4936687"/>
                  <a:pt x="522441" y="4938149"/>
                  <a:pt x="523649" y="4940311"/>
                </a:cubicBezTo>
                <a:cubicBezTo>
                  <a:pt x="524792" y="4942345"/>
                  <a:pt x="524029" y="4943807"/>
                  <a:pt x="521933" y="4943744"/>
                </a:cubicBezTo>
                <a:cubicBezTo>
                  <a:pt x="519836" y="4943680"/>
                  <a:pt x="518311" y="4942091"/>
                  <a:pt x="518375" y="4940120"/>
                </a:cubicBezTo>
                <a:cubicBezTo>
                  <a:pt x="518438" y="4938022"/>
                  <a:pt x="519137" y="4936623"/>
                  <a:pt x="520091" y="4936687"/>
                </a:cubicBezTo>
                <a:close/>
                <a:moveTo>
                  <a:pt x="1086492" y="4933159"/>
                </a:moveTo>
                <a:cubicBezTo>
                  <a:pt x="1087317" y="4933207"/>
                  <a:pt x="1087396" y="4934494"/>
                  <a:pt x="1087302" y="4937068"/>
                </a:cubicBezTo>
                <a:cubicBezTo>
                  <a:pt x="1087110" y="4942281"/>
                  <a:pt x="1047115" y="4969682"/>
                  <a:pt x="1040126" y="4969427"/>
                </a:cubicBezTo>
                <a:cubicBezTo>
                  <a:pt x="1038410" y="4969364"/>
                  <a:pt x="1033897" y="4967647"/>
                  <a:pt x="1030086" y="4965549"/>
                </a:cubicBezTo>
                <a:cubicBezTo>
                  <a:pt x="1026399" y="4963515"/>
                  <a:pt x="1019980" y="4959955"/>
                  <a:pt x="1016166" y="4957857"/>
                </a:cubicBezTo>
                <a:cubicBezTo>
                  <a:pt x="1009365" y="4954042"/>
                  <a:pt x="1009301" y="4954297"/>
                  <a:pt x="1014197" y="4964659"/>
                </a:cubicBezTo>
                <a:cubicBezTo>
                  <a:pt x="1018900" y="4974704"/>
                  <a:pt x="1018836" y="4975594"/>
                  <a:pt x="1012988" y="4978328"/>
                </a:cubicBezTo>
                <a:cubicBezTo>
                  <a:pt x="1009493" y="4979981"/>
                  <a:pt x="1002185" y="4982206"/>
                  <a:pt x="996147" y="4983350"/>
                </a:cubicBezTo>
                <a:lnTo>
                  <a:pt x="985475" y="4985448"/>
                </a:lnTo>
                <a:lnTo>
                  <a:pt x="997356" y="4976548"/>
                </a:lnTo>
                <a:cubicBezTo>
                  <a:pt x="1007143" y="4969300"/>
                  <a:pt x="1008604" y="4966757"/>
                  <a:pt x="1005364" y="4962625"/>
                </a:cubicBezTo>
                <a:cubicBezTo>
                  <a:pt x="999898" y="4955568"/>
                  <a:pt x="1006825" y="4949211"/>
                  <a:pt x="1026716" y="4943171"/>
                </a:cubicBezTo>
                <a:cubicBezTo>
                  <a:pt x="1041587" y="4938594"/>
                  <a:pt x="1041587" y="4938594"/>
                  <a:pt x="1039299" y="4946604"/>
                </a:cubicBezTo>
                <a:cubicBezTo>
                  <a:pt x="1036185" y="4957412"/>
                  <a:pt x="1042413" y="4960718"/>
                  <a:pt x="1050610" y="4952644"/>
                </a:cubicBezTo>
                <a:cubicBezTo>
                  <a:pt x="1054263" y="4949020"/>
                  <a:pt x="1061061" y="4945269"/>
                  <a:pt x="1066015" y="4944062"/>
                </a:cubicBezTo>
                <a:cubicBezTo>
                  <a:pt x="1070970" y="4942854"/>
                  <a:pt x="1077641" y="4939611"/>
                  <a:pt x="1081201" y="4936687"/>
                </a:cubicBezTo>
                <a:cubicBezTo>
                  <a:pt x="1084094" y="4934303"/>
                  <a:pt x="1085666" y="4933111"/>
                  <a:pt x="1086492" y="4933159"/>
                </a:cubicBezTo>
                <a:close/>
                <a:moveTo>
                  <a:pt x="873700" y="4928358"/>
                </a:moveTo>
                <a:cubicBezTo>
                  <a:pt x="875670" y="4928422"/>
                  <a:pt x="876942" y="4929884"/>
                  <a:pt x="876878" y="4931982"/>
                </a:cubicBezTo>
                <a:cubicBezTo>
                  <a:pt x="876751" y="4934016"/>
                  <a:pt x="874464" y="4935415"/>
                  <a:pt x="871285" y="4935288"/>
                </a:cubicBezTo>
                <a:cubicBezTo>
                  <a:pt x="868108" y="4935161"/>
                  <a:pt x="866776" y="4933635"/>
                  <a:pt x="868108" y="4931664"/>
                </a:cubicBezTo>
                <a:cubicBezTo>
                  <a:pt x="869507" y="4929630"/>
                  <a:pt x="871730" y="4928295"/>
                  <a:pt x="873700" y="4928358"/>
                </a:cubicBezTo>
                <a:close/>
                <a:moveTo>
                  <a:pt x="1118746" y="4924544"/>
                </a:moveTo>
                <a:cubicBezTo>
                  <a:pt x="1120909" y="4926833"/>
                  <a:pt x="1108142" y="4936496"/>
                  <a:pt x="1103248" y="4936305"/>
                </a:cubicBezTo>
                <a:cubicBezTo>
                  <a:pt x="1101342" y="4936241"/>
                  <a:pt x="1103694" y="4933126"/>
                  <a:pt x="1108395" y="4929439"/>
                </a:cubicBezTo>
                <a:cubicBezTo>
                  <a:pt x="1113098" y="4925815"/>
                  <a:pt x="1117859" y="4923590"/>
                  <a:pt x="1118746" y="4924544"/>
                </a:cubicBezTo>
                <a:close/>
                <a:moveTo>
                  <a:pt x="3681494" y="4922128"/>
                </a:moveTo>
                <a:cubicBezTo>
                  <a:pt x="3682575" y="4923273"/>
                  <a:pt x="3682638" y="4926388"/>
                  <a:pt x="3681622" y="4928804"/>
                </a:cubicBezTo>
                <a:cubicBezTo>
                  <a:pt x="3680414" y="4931665"/>
                  <a:pt x="3679652" y="4930838"/>
                  <a:pt x="3679588" y="4926642"/>
                </a:cubicBezTo>
                <a:cubicBezTo>
                  <a:pt x="3679525" y="4923082"/>
                  <a:pt x="3680414" y="4920984"/>
                  <a:pt x="3681494" y="4922128"/>
                </a:cubicBezTo>
                <a:close/>
                <a:moveTo>
                  <a:pt x="3991909" y="4921747"/>
                </a:moveTo>
                <a:cubicBezTo>
                  <a:pt x="3996420" y="4921938"/>
                  <a:pt x="3994514" y="4956268"/>
                  <a:pt x="3989876" y="4958938"/>
                </a:cubicBezTo>
                <a:cubicBezTo>
                  <a:pt x="3988351" y="4959828"/>
                  <a:pt x="3984474" y="4959065"/>
                  <a:pt x="3981360" y="4957221"/>
                </a:cubicBezTo>
                <a:cubicBezTo>
                  <a:pt x="3977612" y="4954996"/>
                  <a:pt x="3977103" y="4953089"/>
                  <a:pt x="3979835" y="4951563"/>
                </a:cubicBezTo>
                <a:cubicBezTo>
                  <a:pt x="3982059" y="4950355"/>
                  <a:pt x="3983902" y="4946477"/>
                  <a:pt x="3983839" y="4943298"/>
                </a:cubicBezTo>
                <a:cubicBezTo>
                  <a:pt x="3983775" y="4939802"/>
                  <a:pt x="3982949" y="4939103"/>
                  <a:pt x="3981805" y="4941646"/>
                </a:cubicBezTo>
                <a:cubicBezTo>
                  <a:pt x="3980725" y="4944062"/>
                  <a:pt x="3978374" y="4945905"/>
                  <a:pt x="3976531" y="4945842"/>
                </a:cubicBezTo>
                <a:cubicBezTo>
                  <a:pt x="3974625" y="4945778"/>
                  <a:pt x="3973735" y="4943108"/>
                  <a:pt x="3974434" y="4939548"/>
                </a:cubicBezTo>
                <a:cubicBezTo>
                  <a:pt x="3975133" y="4936178"/>
                  <a:pt x="3978819" y="4933572"/>
                  <a:pt x="3982695" y="4933699"/>
                </a:cubicBezTo>
                <a:cubicBezTo>
                  <a:pt x="3987206" y="4933890"/>
                  <a:pt x="3989367" y="4931792"/>
                  <a:pt x="3988859" y="4927787"/>
                </a:cubicBezTo>
                <a:cubicBezTo>
                  <a:pt x="3988414" y="4924226"/>
                  <a:pt x="3989685" y="4921684"/>
                  <a:pt x="3991909" y="4921747"/>
                </a:cubicBezTo>
                <a:close/>
                <a:moveTo>
                  <a:pt x="3966555" y="4920857"/>
                </a:moveTo>
                <a:cubicBezTo>
                  <a:pt x="3967953" y="4920921"/>
                  <a:pt x="3968207" y="4937259"/>
                  <a:pt x="3966999" y="4956903"/>
                </a:cubicBezTo>
                <a:cubicBezTo>
                  <a:pt x="3965792" y="4976548"/>
                  <a:pt x="3964585" y="4997654"/>
                  <a:pt x="3964267" y="5003376"/>
                </a:cubicBezTo>
                <a:cubicBezTo>
                  <a:pt x="3963695" y="5013548"/>
                  <a:pt x="3963568" y="5013675"/>
                  <a:pt x="3958866" y="5006872"/>
                </a:cubicBezTo>
                <a:cubicBezTo>
                  <a:pt x="3956134" y="5002931"/>
                  <a:pt x="3954227" y="4995302"/>
                  <a:pt x="3954418" y="4989326"/>
                </a:cubicBezTo>
                <a:cubicBezTo>
                  <a:pt x="3954990" y="4974005"/>
                  <a:pt x="3951113" y="4980044"/>
                  <a:pt x="3950033" y="4996192"/>
                </a:cubicBezTo>
                <a:cubicBezTo>
                  <a:pt x="3948826" y="5014056"/>
                  <a:pt x="3945140" y="5019397"/>
                  <a:pt x="3943107" y="5006109"/>
                </a:cubicBezTo>
                <a:cubicBezTo>
                  <a:pt x="3941645" y="4996701"/>
                  <a:pt x="3942535" y="4964596"/>
                  <a:pt x="3944568" y="4952326"/>
                </a:cubicBezTo>
                <a:cubicBezTo>
                  <a:pt x="3946284" y="4942218"/>
                  <a:pt x="3952257" y="4949783"/>
                  <a:pt x="3952067" y="4961735"/>
                </a:cubicBezTo>
                <a:cubicBezTo>
                  <a:pt x="3951939" y="4971970"/>
                  <a:pt x="3952512" y="4973242"/>
                  <a:pt x="3954926" y="4967838"/>
                </a:cubicBezTo>
                <a:cubicBezTo>
                  <a:pt x="3956578" y="4964024"/>
                  <a:pt x="3957404" y="4955950"/>
                  <a:pt x="3956769" y="4949974"/>
                </a:cubicBezTo>
                <a:cubicBezTo>
                  <a:pt x="3956070" y="4943998"/>
                  <a:pt x="3957341" y="4938022"/>
                  <a:pt x="3959501" y="4936750"/>
                </a:cubicBezTo>
                <a:cubicBezTo>
                  <a:pt x="3961726" y="4935415"/>
                  <a:pt x="3963568" y="4931474"/>
                  <a:pt x="3963695" y="4927596"/>
                </a:cubicBezTo>
                <a:cubicBezTo>
                  <a:pt x="3963822" y="4923718"/>
                  <a:pt x="3965093" y="4920793"/>
                  <a:pt x="3966555" y="4920857"/>
                </a:cubicBezTo>
                <a:close/>
                <a:moveTo>
                  <a:pt x="1098545" y="4920666"/>
                </a:moveTo>
                <a:cubicBezTo>
                  <a:pt x="1100581" y="4919521"/>
                  <a:pt x="1102041" y="4920284"/>
                  <a:pt x="1101976" y="4922382"/>
                </a:cubicBezTo>
                <a:cubicBezTo>
                  <a:pt x="1101913" y="4924480"/>
                  <a:pt x="1100388" y="4926006"/>
                  <a:pt x="1098355" y="4925942"/>
                </a:cubicBezTo>
                <a:cubicBezTo>
                  <a:pt x="1096258" y="4925879"/>
                  <a:pt x="1094863" y="4925179"/>
                  <a:pt x="1094924" y="4924226"/>
                </a:cubicBezTo>
                <a:cubicBezTo>
                  <a:pt x="1094924" y="4923272"/>
                  <a:pt x="1096386" y="4921873"/>
                  <a:pt x="1098545" y="4920666"/>
                </a:cubicBezTo>
                <a:close/>
                <a:moveTo>
                  <a:pt x="3921819" y="4919268"/>
                </a:moveTo>
                <a:cubicBezTo>
                  <a:pt x="3923917" y="4919332"/>
                  <a:pt x="3925314" y="4920031"/>
                  <a:pt x="3925251" y="4920985"/>
                </a:cubicBezTo>
                <a:cubicBezTo>
                  <a:pt x="3925251" y="4921938"/>
                  <a:pt x="3923789" y="4923337"/>
                  <a:pt x="3921629" y="4924545"/>
                </a:cubicBezTo>
                <a:cubicBezTo>
                  <a:pt x="3919596" y="4925625"/>
                  <a:pt x="3918071" y="4924926"/>
                  <a:pt x="3918197" y="4922828"/>
                </a:cubicBezTo>
                <a:cubicBezTo>
                  <a:pt x="3918261" y="4920730"/>
                  <a:pt x="3919786" y="4919204"/>
                  <a:pt x="3921819" y="4919268"/>
                </a:cubicBezTo>
                <a:close/>
                <a:moveTo>
                  <a:pt x="1088320" y="4918568"/>
                </a:moveTo>
                <a:cubicBezTo>
                  <a:pt x="1090289" y="4918632"/>
                  <a:pt x="1091560" y="4920094"/>
                  <a:pt x="1091495" y="4922192"/>
                </a:cubicBezTo>
                <a:cubicBezTo>
                  <a:pt x="1091369" y="4924226"/>
                  <a:pt x="1089084" y="4925625"/>
                  <a:pt x="1085905" y="4925498"/>
                </a:cubicBezTo>
                <a:cubicBezTo>
                  <a:pt x="1082727" y="4925371"/>
                  <a:pt x="1081392" y="4923845"/>
                  <a:pt x="1082727" y="4921874"/>
                </a:cubicBezTo>
                <a:cubicBezTo>
                  <a:pt x="1084126" y="4919840"/>
                  <a:pt x="1086349" y="4918505"/>
                  <a:pt x="1088320" y="4918568"/>
                </a:cubicBezTo>
                <a:close/>
                <a:moveTo>
                  <a:pt x="4293348" y="4916892"/>
                </a:moveTo>
                <a:cubicBezTo>
                  <a:pt x="4294300" y="4917583"/>
                  <a:pt x="4294126" y="4919300"/>
                  <a:pt x="4292473" y="4921811"/>
                </a:cubicBezTo>
                <a:cubicBezTo>
                  <a:pt x="4291075" y="4923845"/>
                  <a:pt x="4288343" y="4924480"/>
                  <a:pt x="4286373" y="4923145"/>
                </a:cubicBezTo>
                <a:cubicBezTo>
                  <a:pt x="4284149" y="4921683"/>
                  <a:pt x="4284531" y="4919712"/>
                  <a:pt x="4287453" y="4918123"/>
                </a:cubicBezTo>
                <a:cubicBezTo>
                  <a:pt x="4290313" y="4916534"/>
                  <a:pt x="4292395" y="4916200"/>
                  <a:pt x="4293348" y="4916892"/>
                </a:cubicBezTo>
                <a:close/>
                <a:moveTo>
                  <a:pt x="522759" y="4915644"/>
                </a:moveTo>
                <a:cubicBezTo>
                  <a:pt x="524856" y="4915708"/>
                  <a:pt x="526254" y="4916407"/>
                  <a:pt x="526190" y="4917361"/>
                </a:cubicBezTo>
                <a:cubicBezTo>
                  <a:pt x="526190" y="4918314"/>
                  <a:pt x="524729" y="4919713"/>
                  <a:pt x="522569" y="4920921"/>
                </a:cubicBezTo>
                <a:cubicBezTo>
                  <a:pt x="520536" y="4922065"/>
                  <a:pt x="519074" y="4921302"/>
                  <a:pt x="519138" y="4919204"/>
                </a:cubicBezTo>
                <a:cubicBezTo>
                  <a:pt x="519202" y="4917106"/>
                  <a:pt x="520727" y="4915580"/>
                  <a:pt x="522759" y="4915644"/>
                </a:cubicBezTo>
                <a:close/>
                <a:moveTo>
                  <a:pt x="3739383" y="4914372"/>
                </a:moveTo>
                <a:cubicBezTo>
                  <a:pt x="3741290" y="4913355"/>
                  <a:pt x="3742878" y="4914881"/>
                  <a:pt x="3742751" y="4917678"/>
                </a:cubicBezTo>
                <a:cubicBezTo>
                  <a:pt x="3742687" y="4920475"/>
                  <a:pt x="3740908" y="4923845"/>
                  <a:pt x="3739002" y="4924926"/>
                </a:cubicBezTo>
                <a:cubicBezTo>
                  <a:pt x="3737096" y="4926006"/>
                  <a:pt x="3735507" y="4924481"/>
                  <a:pt x="3735634" y="4921620"/>
                </a:cubicBezTo>
                <a:cubicBezTo>
                  <a:pt x="3735698" y="4918822"/>
                  <a:pt x="3737477" y="4915453"/>
                  <a:pt x="3739383" y="4914372"/>
                </a:cubicBezTo>
                <a:close/>
                <a:moveTo>
                  <a:pt x="508215" y="4913204"/>
                </a:moveTo>
                <a:cubicBezTo>
                  <a:pt x="510463" y="4914246"/>
                  <a:pt x="512243" y="4916312"/>
                  <a:pt x="512147" y="4918759"/>
                </a:cubicBezTo>
                <a:cubicBezTo>
                  <a:pt x="512084" y="4920284"/>
                  <a:pt x="508716" y="4920539"/>
                  <a:pt x="504903" y="4919395"/>
                </a:cubicBezTo>
                <a:cubicBezTo>
                  <a:pt x="500392" y="4917996"/>
                  <a:pt x="499122" y="4915961"/>
                  <a:pt x="501472" y="4913800"/>
                </a:cubicBezTo>
                <a:cubicBezTo>
                  <a:pt x="503251" y="4912147"/>
                  <a:pt x="505967" y="4912163"/>
                  <a:pt x="508215" y="4913204"/>
                </a:cubicBezTo>
                <a:close/>
                <a:moveTo>
                  <a:pt x="487810" y="4912846"/>
                </a:moveTo>
                <a:cubicBezTo>
                  <a:pt x="489781" y="4911766"/>
                  <a:pt x="491814" y="4912465"/>
                  <a:pt x="493022" y="4914627"/>
                </a:cubicBezTo>
                <a:cubicBezTo>
                  <a:pt x="494038" y="4916534"/>
                  <a:pt x="492513" y="4918123"/>
                  <a:pt x="489718" y="4917996"/>
                </a:cubicBezTo>
                <a:cubicBezTo>
                  <a:pt x="483363" y="4917742"/>
                  <a:pt x="482602" y="4915644"/>
                  <a:pt x="487810" y="4912846"/>
                </a:cubicBezTo>
                <a:close/>
                <a:moveTo>
                  <a:pt x="545230" y="4910876"/>
                </a:moveTo>
                <a:cubicBezTo>
                  <a:pt x="548685" y="4910844"/>
                  <a:pt x="553483" y="4911798"/>
                  <a:pt x="560949" y="4913737"/>
                </a:cubicBezTo>
                <a:cubicBezTo>
                  <a:pt x="571052" y="4916343"/>
                  <a:pt x="584650" y="4917615"/>
                  <a:pt x="591386" y="4916598"/>
                </a:cubicBezTo>
                <a:cubicBezTo>
                  <a:pt x="600535" y="4915199"/>
                  <a:pt x="604030" y="4916089"/>
                  <a:pt x="605428" y="4920094"/>
                </a:cubicBezTo>
                <a:cubicBezTo>
                  <a:pt x="607716" y="4926515"/>
                  <a:pt x="618201" y="4927659"/>
                  <a:pt x="628557" y="4922574"/>
                </a:cubicBezTo>
                <a:cubicBezTo>
                  <a:pt x="633196" y="4920285"/>
                  <a:pt x="636882" y="4920348"/>
                  <a:pt x="639106" y="4922700"/>
                </a:cubicBezTo>
                <a:cubicBezTo>
                  <a:pt x="642728" y="4926579"/>
                  <a:pt x="618328" y="4934716"/>
                  <a:pt x="593991" y="4937767"/>
                </a:cubicBezTo>
                <a:cubicBezTo>
                  <a:pt x="586239" y="4938721"/>
                  <a:pt x="574928" y="4941773"/>
                  <a:pt x="568828" y="4944570"/>
                </a:cubicBezTo>
                <a:cubicBezTo>
                  <a:pt x="560568" y="4948321"/>
                  <a:pt x="554278" y="4948766"/>
                  <a:pt x="544173" y="4946286"/>
                </a:cubicBezTo>
                <a:lnTo>
                  <a:pt x="530576" y="4943044"/>
                </a:lnTo>
                <a:lnTo>
                  <a:pt x="548241" y="4939294"/>
                </a:lnTo>
                <a:cubicBezTo>
                  <a:pt x="559551" y="4936878"/>
                  <a:pt x="562728" y="4935288"/>
                  <a:pt x="557009" y="4934843"/>
                </a:cubicBezTo>
                <a:cubicBezTo>
                  <a:pt x="552117" y="4934462"/>
                  <a:pt x="544555" y="4930711"/>
                  <a:pt x="540298" y="4926515"/>
                </a:cubicBezTo>
                <a:cubicBezTo>
                  <a:pt x="533499" y="4919840"/>
                  <a:pt x="533118" y="4918187"/>
                  <a:pt x="537566" y="4913927"/>
                </a:cubicBezTo>
                <a:cubicBezTo>
                  <a:pt x="539662" y="4911925"/>
                  <a:pt x="541775" y="4910908"/>
                  <a:pt x="545230" y="4910876"/>
                </a:cubicBezTo>
                <a:close/>
                <a:moveTo>
                  <a:pt x="4230478" y="4910240"/>
                </a:moveTo>
                <a:cubicBezTo>
                  <a:pt x="4230979" y="4910653"/>
                  <a:pt x="4231091" y="4912370"/>
                  <a:pt x="4230963" y="4915516"/>
                </a:cubicBezTo>
                <a:cubicBezTo>
                  <a:pt x="4230772" y="4919712"/>
                  <a:pt x="4228993" y="4923336"/>
                  <a:pt x="4227150" y="4923272"/>
                </a:cubicBezTo>
                <a:cubicBezTo>
                  <a:pt x="4222956" y="4923145"/>
                  <a:pt x="4223147" y="4919267"/>
                  <a:pt x="4227658" y="4912783"/>
                </a:cubicBezTo>
                <a:cubicBezTo>
                  <a:pt x="4229088" y="4910717"/>
                  <a:pt x="4229978" y="4909827"/>
                  <a:pt x="4230478" y="4910240"/>
                </a:cubicBezTo>
                <a:close/>
                <a:moveTo>
                  <a:pt x="4308486" y="4908714"/>
                </a:moveTo>
                <a:cubicBezTo>
                  <a:pt x="4310392" y="4908777"/>
                  <a:pt x="4311854" y="4911956"/>
                  <a:pt x="4311726" y="4915834"/>
                </a:cubicBezTo>
                <a:cubicBezTo>
                  <a:pt x="4311600" y="4919648"/>
                  <a:pt x="4309884" y="4922764"/>
                  <a:pt x="4307978" y="4922700"/>
                </a:cubicBezTo>
                <a:cubicBezTo>
                  <a:pt x="4306008" y="4922636"/>
                  <a:pt x="4304546" y="4919394"/>
                  <a:pt x="4304737" y="4915580"/>
                </a:cubicBezTo>
                <a:cubicBezTo>
                  <a:pt x="4304864" y="4911765"/>
                  <a:pt x="4306579" y="4908650"/>
                  <a:pt x="4308486" y="4908714"/>
                </a:cubicBezTo>
                <a:close/>
                <a:moveTo>
                  <a:pt x="96360" y="4908023"/>
                </a:moveTo>
                <a:cubicBezTo>
                  <a:pt x="97917" y="4907760"/>
                  <a:pt x="100808" y="4908555"/>
                  <a:pt x="104081" y="4910558"/>
                </a:cubicBezTo>
                <a:cubicBezTo>
                  <a:pt x="109228" y="4913736"/>
                  <a:pt x="109355" y="4914372"/>
                  <a:pt x="104653" y="4914372"/>
                </a:cubicBezTo>
                <a:cubicBezTo>
                  <a:pt x="101476" y="4914372"/>
                  <a:pt x="97981" y="4913228"/>
                  <a:pt x="96646" y="4911829"/>
                </a:cubicBezTo>
                <a:cubicBezTo>
                  <a:pt x="94581" y="4909604"/>
                  <a:pt x="94804" y="4908285"/>
                  <a:pt x="96360" y="4908023"/>
                </a:cubicBezTo>
                <a:close/>
                <a:moveTo>
                  <a:pt x="700674" y="4908015"/>
                </a:moveTo>
                <a:cubicBezTo>
                  <a:pt x="703470" y="4908142"/>
                  <a:pt x="704932" y="4909795"/>
                  <a:pt x="703724" y="4911639"/>
                </a:cubicBezTo>
                <a:cubicBezTo>
                  <a:pt x="702454" y="4913609"/>
                  <a:pt x="703597" y="4915135"/>
                  <a:pt x="706393" y="4915262"/>
                </a:cubicBezTo>
                <a:cubicBezTo>
                  <a:pt x="710778" y="4915453"/>
                  <a:pt x="715607" y="4922637"/>
                  <a:pt x="715417" y="4928613"/>
                </a:cubicBezTo>
                <a:cubicBezTo>
                  <a:pt x="715353" y="4929630"/>
                  <a:pt x="711159" y="4929439"/>
                  <a:pt x="705948" y="4928295"/>
                </a:cubicBezTo>
                <a:cubicBezTo>
                  <a:pt x="699658" y="4926897"/>
                  <a:pt x="695083" y="4927914"/>
                  <a:pt x="692287" y="4931474"/>
                </a:cubicBezTo>
                <a:cubicBezTo>
                  <a:pt x="689364" y="4935097"/>
                  <a:pt x="685997" y="4935860"/>
                  <a:pt x="681485" y="4933890"/>
                </a:cubicBezTo>
                <a:cubicBezTo>
                  <a:pt x="677355" y="4932110"/>
                  <a:pt x="676592" y="4930457"/>
                  <a:pt x="679388" y="4929439"/>
                </a:cubicBezTo>
                <a:cubicBezTo>
                  <a:pt x="681739" y="4928550"/>
                  <a:pt x="683900" y="4925371"/>
                  <a:pt x="684027" y="4922574"/>
                </a:cubicBezTo>
                <a:cubicBezTo>
                  <a:pt x="684154" y="4918950"/>
                  <a:pt x="682247" y="4917996"/>
                  <a:pt x="677990" y="4919522"/>
                </a:cubicBezTo>
                <a:cubicBezTo>
                  <a:pt x="674622" y="4920730"/>
                  <a:pt x="666489" y="4922383"/>
                  <a:pt x="660135" y="4923209"/>
                </a:cubicBezTo>
                <a:cubicBezTo>
                  <a:pt x="644824" y="4925180"/>
                  <a:pt x="645586" y="4918251"/>
                  <a:pt x="661088" y="4913800"/>
                </a:cubicBezTo>
                <a:cubicBezTo>
                  <a:pt x="670366" y="4911194"/>
                  <a:pt x="675512" y="4911385"/>
                  <a:pt x="681104" y="4914563"/>
                </a:cubicBezTo>
                <a:cubicBezTo>
                  <a:pt x="687267" y="4918060"/>
                  <a:pt x="689301" y="4917869"/>
                  <a:pt x="692033" y="4913355"/>
                </a:cubicBezTo>
                <a:cubicBezTo>
                  <a:pt x="693939" y="4910240"/>
                  <a:pt x="697688" y="4907888"/>
                  <a:pt x="700674" y="4908015"/>
                </a:cubicBezTo>
                <a:close/>
                <a:moveTo>
                  <a:pt x="3595646" y="4907443"/>
                </a:moveTo>
                <a:cubicBezTo>
                  <a:pt x="3598823" y="4902993"/>
                  <a:pt x="3599332" y="4902993"/>
                  <a:pt x="3599141" y="4907570"/>
                </a:cubicBezTo>
                <a:cubicBezTo>
                  <a:pt x="3599078" y="4910431"/>
                  <a:pt x="3597235" y="4915262"/>
                  <a:pt x="3595265" y="4917996"/>
                </a:cubicBezTo>
                <a:cubicBezTo>
                  <a:pt x="3592088" y="4922446"/>
                  <a:pt x="3591580" y="4922383"/>
                  <a:pt x="3591770" y="4917869"/>
                </a:cubicBezTo>
                <a:cubicBezTo>
                  <a:pt x="3591834" y="4915008"/>
                  <a:pt x="3593676" y="4910177"/>
                  <a:pt x="3595646" y="4907443"/>
                </a:cubicBezTo>
                <a:close/>
                <a:moveTo>
                  <a:pt x="231358" y="4905599"/>
                </a:moveTo>
                <a:cubicBezTo>
                  <a:pt x="228880" y="4906362"/>
                  <a:pt x="225893" y="4909096"/>
                  <a:pt x="225003" y="4911511"/>
                </a:cubicBezTo>
                <a:cubicBezTo>
                  <a:pt x="223987" y="4914118"/>
                  <a:pt x="225194" y="4915453"/>
                  <a:pt x="228054" y="4914754"/>
                </a:cubicBezTo>
                <a:cubicBezTo>
                  <a:pt x="230532" y="4914118"/>
                  <a:pt x="233582" y="4911257"/>
                  <a:pt x="234408" y="4908841"/>
                </a:cubicBezTo>
                <a:cubicBezTo>
                  <a:pt x="235361" y="4906108"/>
                  <a:pt x="234090" y="4904773"/>
                  <a:pt x="231358" y="4905599"/>
                </a:cubicBezTo>
                <a:close/>
                <a:moveTo>
                  <a:pt x="866830" y="4903057"/>
                </a:moveTo>
                <a:cubicBezTo>
                  <a:pt x="872333" y="4902548"/>
                  <a:pt x="875924" y="4902930"/>
                  <a:pt x="883105" y="4903692"/>
                </a:cubicBezTo>
                <a:cubicBezTo>
                  <a:pt x="893272" y="4904773"/>
                  <a:pt x="893399" y="4904964"/>
                  <a:pt x="886408" y="4909668"/>
                </a:cubicBezTo>
                <a:cubicBezTo>
                  <a:pt x="882469" y="4912275"/>
                  <a:pt x="874717" y="4918505"/>
                  <a:pt x="869253" y="4923273"/>
                </a:cubicBezTo>
                <a:cubicBezTo>
                  <a:pt x="863787" y="4928105"/>
                  <a:pt x="857305" y="4931284"/>
                  <a:pt x="854953" y="4930330"/>
                </a:cubicBezTo>
                <a:cubicBezTo>
                  <a:pt x="852538" y="4929313"/>
                  <a:pt x="843833" y="4932046"/>
                  <a:pt x="835254" y="4936433"/>
                </a:cubicBezTo>
                <a:cubicBezTo>
                  <a:pt x="819182" y="4944698"/>
                  <a:pt x="778069" y="4950419"/>
                  <a:pt x="788681" y="4942981"/>
                </a:cubicBezTo>
                <a:cubicBezTo>
                  <a:pt x="792875" y="4940057"/>
                  <a:pt x="791285" y="4939612"/>
                  <a:pt x="781755" y="4941010"/>
                </a:cubicBezTo>
                <a:cubicBezTo>
                  <a:pt x="765869" y="4943362"/>
                  <a:pt x="764026" y="4944507"/>
                  <a:pt x="766122" y="4950801"/>
                </a:cubicBezTo>
                <a:cubicBezTo>
                  <a:pt x="767330" y="4954361"/>
                  <a:pt x="765424" y="4956077"/>
                  <a:pt x="760531" y="4955887"/>
                </a:cubicBezTo>
                <a:cubicBezTo>
                  <a:pt x="756337" y="4955759"/>
                  <a:pt x="753223" y="4953343"/>
                  <a:pt x="753351" y="4950356"/>
                </a:cubicBezTo>
                <a:cubicBezTo>
                  <a:pt x="753605" y="4943871"/>
                  <a:pt x="746934" y="4943362"/>
                  <a:pt x="737592" y="4949148"/>
                </a:cubicBezTo>
                <a:cubicBezTo>
                  <a:pt x="727489" y="4955378"/>
                  <a:pt x="717196" y="4958302"/>
                  <a:pt x="720055" y="4954043"/>
                </a:cubicBezTo>
                <a:cubicBezTo>
                  <a:pt x="722405" y="4950483"/>
                  <a:pt x="707982" y="4951055"/>
                  <a:pt x="689936" y="4955187"/>
                </a:cubicBezTo>
                <a:lnTo>
                  <a:pt x="680913" y="4957221"/>
                </a:lnTo>
                <a:lnTo>
                  <a:pt x="689427" y="4950673"/>
                </a:lnTo>
                <a:cubicBezTo>
                  <a:pt x="694003" y="4947113"/>
                  <a:pt x="703025" y="4944062"/>
                  <a:pt x="708999" y="4943998"/>
                </a:cubicBezTo>
                <a:cubicBezTo>
                  <a:pt x="715099" y="4943935"/>
                  <a:pt x="729650" y="4941328"/>
                  <a:pt x="741342" y="4938149"/>
                </a:cubicBezTo>
                <a:lnTo>
                  <a:pt x="762628" y="4932428"/>
                </a:lnTo>
                <a:lnTo>
                  <a:pt x="740643" y="4928995"/>
                </a:lnTo>
                <a:cubicBezTo>
                  <a:pt x="723232" y="4926261"/>
                  <a:pt x="719483" y="4924608"/>
                  <a:pt x="722661" y="4921111"/>
                </a:cubicBezTo>
                <a:cubicBezTo>
                  <a:pt x="726346" y="4917043"/>
                  <a:pt x="749601" y="4914436"/>
                  <a:pt x="793192" y="4913292"/>
                </a:cubicBezTo>
                <a:cubicBezTo>
                  <a:pt x="803805" y="4912974"/>
                  <a:pt x="824583" y="4910495"/>
                  <a:pt x="839067" y="4907761"/>
                </a:cubicBezTo>
                <a:cubicBezTo>
                  <a:pt x="853905" y="4904964"/>
                  <a:pt x="861326" y="4903566"/>
                  <a:pt x="866830" y="4903057"/>
                </a:cubicBezTo>
                <a:close/>
                <a:moveTo>
                  <a:pt x="3979009" y="4900259"/>
                </a:moveTo>
                <a:cubicBezTo>
                  <a:pt x="3981106" y="4900323"/>
                  <a:pt x="3981615" y="4901785"/>
                  <a:pt x="3980280" y="4903819"/>
                </a:cubicBezTo>
                <a:cubicBezTo>
                  <a:pt x="3978946" y="4905854"/>
                  <a:pt x="3976658" y="4907189"/>
                  <a:pt x="3974561" y="4907125"/>
                </a:cubicBezTo>
                <a:cubicBezTo>
                  <a:pt x="3972464" y="4907062"/>
                  <a:pt x="3971956" y="4905599"/>
                  <a:pt x="3973290" y="4903565"/>
                </a:cubicBezTo>
                <a:cubicBezTo>
                  <a:pt x="3974625" y="4901531"/>
                  <a:pt x="3976912" y="4900196"/>
                  <a:pt x="3979009" y="4900259"/>
                </a:cubicBezTo>
                <a:close/>
                <a:moveTo>
                  <a:pt x="3906759" y="4898606"/>
                </a:moveTo>
                <a:cubicBezTo>
                  <a:pt x="3909110" y="4896572"/>
                  <a:pt x="3909174" y="4914372"/>
                  <a:pt x="3906886" y="4962752"/>
                </a:cubicBezTo>
                <a:cubicBezTo>
                  <a:pt x="3905298" y="4996192"/>
                  <a:pt x="3911588" y="4992123"/>
                  <a:pt x="3914003" y="4958111"/>
                </a:cubicBezTo>
                <a:cubicBezTo>
                  <a:pt x="3914893" y="4946223"/>
                  <a:pt x="3916863" y="4935670"/>
                  <a:pt x="3918451" y="4934780"/>
                </a:cubicBezTo>
                <a:cubicBezTo>
                  <a:pt x="3921629" y="4933063"/>
                  <a:pt x="3922518" y="4944379"/>
                  <a:pt x="3920612" y="4962244"/>
                </a:cubicBezTo>
                <a:cubicBezTo>
                  <a:pt x="3920040" y="4967457"/>
                  <a:pt x="3921310" y="4972098"/>
                  <a:pt x="3923408" y="4972161"/>
                </a:cubicBezTo>
                <a:cubicBezTo>
                  <a:pt x="3925505" y="4972225"/>
                  <a:pt x="3927220" y="4974768"/>
                  <a:pt x="3927093" y="4977565"/>
                </a:cubicBezTo>
                <a:cubicBezTo>
                  <a:pt x="3926966" y="4980362"/>
                  <a:pt x="3925441" y="4982778"/>
                  <a:pt x="3923725" y="4982714"/>
                </a:cubicBezTo>
                <a:cubicBezTo>
                  <a:pt x="3921946" y="4982651"/>
                  <a:pt x="3921120" y="4989835"/>
                  <a:pt x="3921883" y="4998989"/>
                </a:cubicBezTo>
                <a:cubicBezTo>
                  <a:pt x="3922963" y="5012022"/>
                  <a:pt x="3922264" y="5014946"/>
                  <a:pt x="3918388" y="5013421"/>
                </a:cubicBezTo>
                <a:cubicBezTo>
                  <a:pt x="3915719" y="5012340"/>
                  <a:pt x="3912859" y="5006872"/>
                  <a:pt x="3911970" y="5001214"/>
                </a:cubicBezTo>
                <a:lnTo>
                  <a:pt x="3910381" y="4990979"/>
                </a:lnTo>
                <a:lnTo>
                  <a:pt x="3907521" y="5002486"/>
                </a:lnTo>
                <a:cubicBezTo>
                  <a:pt x="3903963" y="5016727"/>
                  <a:pt x="3906568" y="5031285"/>
                  <a:pt x="3912732" y="5031476"/>
                </a:cubicBezTo>
                <a:cubicBezTo>
                  <a:pt x="3922200" y="5031857"/>
                  <a:pt x="3928682" y="5027725"/>
                  <a:pt x="3928936" y="5021176"/>
                </a:cubicBezTo>
                <a:cubicBezTo>
                  <a:pt x="3929063" y="5017616"/>
                  <a:pt x="3931033" y="5014565"/>
                  <a:pt x="3933066" y="5014628"/>
                </a:cubicBezTo>
                <a:cubicBezTo>
                  <a:pt x="3935227" y="5014692"/>
                  <a:pt x="3935862" y="5017172"/>
                  <a:pt x="3934591" y="5020287"/>
                </a:cubicBezTo>
                <a:cubicBezTo>
                  <a:pt x="3933320" y="5023402"/>
                  <a:pt x="3931986" y="5029823"/>
                  <a:pt x="3931605" y="5035099"/>
                </a:cubicBezTo>
                <a:cubicBezTo>
                  <a:pt x="3931160" y="5041393"/>
                  <a:pt x="3930461" y="5042347"/>
                  <a:pt x="3929508" y="5038024"/>
                </a:cubicBezTo>
                <a:cubicBezTo>
                  <a:pt x="3927347" y="5028615"/>
                  <a:pt x="3919849" y="5032811"/>
                  <a:pt x="3918260" y="5044317"/>
                </a:cubicBezTo>
                <a:cubicBezTo>
                  <a:pt x="3917498" y="5049912"/>
                  <a:pt x="3914956" y="5057986"/>
                  <a:pt x="3912541" y="5062373"/>
                </a:cubicBezTo>
                <a:cubicBezTo>
                  <a:pt x="3908983" y="5068920"/>
                  <a:pt x="3909046" y="5070891"/>
                  <a:pt x="3913177" y="5073816"/>
                </a:cubicBezTo>
                <a:cubicBezTo>
                  <a:pt x="3917307" y="5076740"/>
                  <a:pt x="3917371" y="5077821"/>
                  <a:pt x="3913495" y="5080173"/>
                </a:cubicBezTo>
                <a:cubicBezTo>
                  <a:pt x="3910000" y="5082208"/>
                  <a:pt x="3909682" y="5085450"/>
                  <a:pt x="3912160" y="5092570"/>
                </a:cubicBezTo>
                <a:cubicBezTo>
                  <a:pt x="3914003" y="5097783"/>
                  <a:pt x="3915337" y="5107764"/>
                  <a:pt x="3915083" y="5114440"/>
                </a:cubicBezTo>
                <a:cubicBezTo>
                  <a:pt x="3914766" y="5123912"/>
                  <a:pt x="3915973" y="5126518"/>
                  <a:pt x="3920484" y="5125883"/>
                </a:cubicBezTo>
                <a:cubicBezTo>
                  <a:pt x="3925314" y="5125247"/>
                  <a:pt x="3926585" y="5120161"/>
                  <a:pt x="3927856" y="5097020"/>
                </a:cubicBezTo>
                <a:lnTo>
                  <a:pt x="3929381" y="5068984"/>
                </a:lnTo>
                <a:lnTo>
                  <a:pt x="3941009" y="5068349"/>
                </a:lnTo>
                <a:cubicBezTo>
                  <a:pt x="3949079" y="5067903"/>
                  <a:pt x="3952130" y="5068984"/>
                  <a:pt x="3951049" y="5072036"/>
                </a:cubicBezTo>
                <a:cubicBezTo>
                  <a:pt x="3950223" y="5074261"/>
                  <a:pt x="3947173" y="5076994"/>
                  <a:pt x="3944695" y="5077757"/>
                </a:cubicBezTo>
                <a:cubicBezTo>
                  <a:pt x="3941899" y="5078584"/>
                  <a:pt x="3941009" y="5077567"/>
                  <a:pt x="3942534" y="5075214"/>
                </a:cubicBezTo>
                <a:cubicBezTo>
                  <a:pt x="3944250" y="5072608"/>
                  <a:pt x="3943361" y="5071909"/>
                  <a:pt x="3939802" y="5073180"/>
                </a:cubicBezTo>
                <a:cubicBezTo>
                  <a:pt x="3933384" y="5075405"/>
                  <a:pt x="3933384" y="5075405"/>
                  <a:pt x="3937197" y="5095240"/>
                </a:cubicBezTo>
                <a:cubicBezTo>
                  <a:pt x="3941009" y="5115075"/>
                  <a:pt x="3941899" y="5155508"/>
                  <a:pt x="3938595" y="5155381"/>
                </a:cubicBezTo>
                <a:cubicBezTo>
                  <a:pt x="3934719" y="5155190"/>
                  <a:pt x="3924996" y="5141585"/>
                  <a:pt x="3927220" y="5139488"/>
                </a:cubicBezTo>
                <a:cubicBezTo>
                  <a:pt x="3928364" y="5138407"/>
                  <a:pt x="3926585" y="5137390"/>
                  <a:pt x="3923408" y="5137262"/>
                </a:cubicBezTo>
                <a:cubicBezTo>
                  <a:pt x="3920230" y="5137136"/>
                  <a:pt x="3918388" y="5138725"/>
                  <a:pt x="3919404" y="5140632"/>
                </a:cubicBezTo>
                <a:cubicBezTo>
                  <a:pt x="3920484" y="5142666"/>
                  <a:pt x="3919913" y="5146608"/>
                  <a:pt x="3918006" y="5149723"/>
                </a:cubicBezTo>
                <a:cubicBezTo>
                  <a:pt x="3914003" y="5156271"/>
                  <a:pt x="3917879" y="5186469"/>
                  <a:pt x="3923217" y="5190029"/>
                </a:cubicBezTo>
                <a:cubicBezTo>
                  <a:pt x="3925250" y="5191428"/>
                  <a:pt x="3926776" y="5193526"/>
                  <a:pt x="3926585" y="5194670"/>
                </a:cubicBezTo>
                <a:cubicBezTo>
                  <a:pt x="3924806" y="5204079"/>
                  <a:pt x="3926204" y="5211454"/>
                  <a:pt x="3930652" y="5216222"/>
                </a:cubicBezTo>
                <a:cubicBezTo>
                  <a:pt x="3933384" y="5219146"/>
                  <a:pt x="3935608" y="5224995"/>
                  <a:pt x="3935481" y="5228873"/>
                </a:cubicBezTo>
                <a:cubicBezTo>
                  <a:pt x="3935354" y="5232751"/>
                  <a:pt x="3936815" y="5236120"/>
                  <a:pt x="3938722" y="5236183"/>
                </a:cubicBezTo>
                <a:cubicBezTo>
                  <a:pt x="3940819" y="5236247"/>
                  <a:pt x="3942153" y="5237710"/>
                  <a:pt x="3942090" y="5239807"/>
                </a:cubicBezTo>
                <a:cubicBezTo>
                  <a:pt x="3942026" y="5241651"/>
                  <a:pt x="3939484" y="5243240"/>
                  <a:pt x="3936688" y="5243113"/>
                </a:cubicBezTo>
                <a:cubicBezTo>
                  <a:pt x="3933893" y="5242986"/>
                  <a:pt x="3931351" y="5244448"/>
                  <a:pt x="3931287" y="5246228"/>
                </a:cubicBezTo>
                <a:cubicBezTo>
                  <a:pt x="3931223" y="5248135"/>
                  <a:pt x="3933257" y="5248835"/>
                  <a:pt x="3936116" y="5247881"/>
                </a:cubicBezTo>
                <a:cubicBezTo>
                  <a:pt x="3943932" y="5245274"/>
                  <a:pt x="3954417" y="5258117"/>
                  <a:pt x="3956641" y="5272929"/>
                </a:cubicBezTo>
                <a:cubicBezTo>
                  <a:pt x="3957658" y="5279986"/>
                  <a:pt x="3960136" y="5286026"/>
                  <a:pt x="3961915" y="5286089"/>
                </a:cubicBezTo>
                <a:cubicBezTo>
                  <a:pt x="3963885" y="5286153"/>
                  <a:pt x="3964394" y="5287424"/>
                  <a:pt x="3963186" y="5289268"/>
                </a:cubicBezTo>
                <a:cubicBezTo>
                  <a:pt x="3962043" y="5290984"/>
                  <a:pt x="3965283" y="5293909"/>
                  <a:pt x="3970494" y="5295879"/>
                </a:cubicBezTo>
                <a:cubicBezTo>
                  <a:pt x="3978119" y="5298740"/>
                  <a:pt x="3978755" y="5299821"/>
                  <a:pt x="3973798" y="5301474"/>
                </a:cubicBezTo>
                <a:cubicBezTo>
                  <a:pt x="3970621" y="5302555"/>
                  <a:pt x="3967825" y="5301983"/>
                  <a:pt x="3967889" y="5300202"/>
                </a:cubicBezTo>
                <a:cubicBezTo>
                  <a:pt x="3967952" y="5298232"/>
                  <a:pt x="3966618" y="5296833"/>
                  <a:pt x="3964521" y="5296770"/>
                </a:cubicBezTo>
                <a:cubicBezTo>
                  <a:pt x="3962614" y="5296706"/>
                  <a:pt x="3960899" y="5299757"/>
                  <a:pt x="3960772" y="5303636"/>
                </a:cubicBezTo>
                <a:cubicBezTo>
                  <a:pt x="3960581" y="5308149"/>
                  <a:pt x="3958103" y="5310565"/>
                  <a:pt x="3953655" y="5310375"/>
                </a:cubicBezTo>
                <a:cubicBezTo>
                  <a:pt x="3948571" y="5310184"/>
                  <a:pt x="3946919" y="5307641"/>
                  <a:pt x="3947364" y="5300648"/>
                </a:cubicBezTo>
                <a:cubicBezTo>
                  <a:pt x="3948317" y="5285962"/>
                  <a:pt x="3947809" y="5282084"/>
                  <a:pt x="3945013" y="5281957"/>
                </a:cubicBezTo>
                <a:cubicBezTo>
                  <a:pt x="3941136" y="5281829"/>
                  <a:pt x="3941581" y="5298740"/>
                  <a:pt x="3945902" y="5317495"/>
                </a:cubicBezTo>
                <a:cubicBezTo>
                  <a:pt x="3949969" y="5334850"/>
                  <a:pt x="3967635" y="5361361"/>
                  <a:pt x="3973163" y="5358309"/>
                </a:cubicBezTo>
                <a:cubicBezTo>
                  <a:pt x="3975133" y="5357228"/>
                  <a:pt x="3975641" y="5355067"/>
                  <a:pt x="3974434" y="5352905"/>
                </a:cubicBezTo>
                <a:cubicBezTo>
                  <a:pt x="3973353" y="5350935"/>
                  <a:pt x="3975578" y="5351379"/>
                  <a:pt x="3979326" y="5353922"/>
                </a:cubicBezTo>
                <a:cubicBezTo>
                  <a:pt x="3986888" y="5359008"/>
                  <a:pt x="3985935" y="5364221"/>
                  <a:pt x="3977547" y="5363904"/>
                </a:cubicBezTo>
                <a:cubicBezTo>
                  <a:pt x="3971383" y="5363649"/>
                  <a:pt x="3971193" y="5367527"/>
                  <a:pt x="3976912" y="5375792"/>
                </a:cubicBezTo>
                <a:cubicBezTo>
                  <a:pt x="3980851" y="5381577"/>
                  <a:pt x="3981614" y="5381450"/>
                  <a:pt x="3989494" y="5373630"/>
                </a:cubicBezTo>
                <a:cubicBezTo>
                  <a:pt x="3994958" y="5368227"/>
                  <a:pt x="3996547" y="5364476"/>
                  <a:pt x="3994069" y="5362823"/>
                </a:cubicBezTo>
                <a:cubicBezTo>
                  <a:pt x="3989621" y="5359835"/>
                  <a:pt x="3989557" y="5347947"/>
                  <a:pt x="3994005" y="5345403"/>
                </a:cubicBezTo>
                <a:cubicBezTo>
                  <a:pt x="3995721" y="5344386"/>
                  <a:pt x="4001377" y="5345277"/>
                  <a:pt x="4006206" y="5347375"/>
                </a:cubicBezTo>
                <a:cubicBezTo>
                  <a:pt x="4013068" y="5350299"/>
                  <a:pt x="4015229" y="5350045"/>
                  <a:pt x="4015356" y="5346103"/>
                </a:cubicBezTo>
                <a:cubicBezTo>
                  <a:pt x="4015483" y="5343306"/>
                  <a:pt x="4014022" y="5340000"/>
                  <a:pt x="4012116" y="5338728"/>
                </a:cubicBezTo>
                <a:cubicBezTo>
                  <a:pt x="4007095" y="5335359"/>
                  <a:pt x="4008684" y="5315842"/>
                  <a:pt x="4013958" y="5316223"/>
                </a:cubicBezTo>
                <a:cubicBezTo>
                  <a:pt x="4016309" y="5316350"/>
                  <a:pt x="4022282" y="5322962"/>
                  <a:pt x="4027620" y="5331227"/>
                </a:cubicBezTo>
                <a:cubicBezTo>
                  <a:pt x="4034991" y="5342733"/>
                  <a:pt x="4036008" y="5346548"/>
                  <a:pt x="4032259" y="5348773"/>
                </a:cubicBezTo>
                <a:cubicBezTo>
                  <a:pt x="4028319" y="5351062"/>
                  <a:pt x="4028319" y="5351634"/>
                  <a:pt x="4032005" y="5351761"/>
                </a:cubicBezTo>
                <a:cubicBezTo>
                  <a:pt x="4039376" y="5352015"/>
                  <a:pt x="4046684" y="5361615"/>
                  <a:pt x="4044078" y="5367654"/>
                </a:cubicBezTo>
                <a:cubicBezTo>
                  <a:pt x="4040710" y="5375538"/>
                  <a:pt x="4036834" y="5374457"/>
                  <a:pt x="4029654" y="5363649"/>
                </a:cubicBezTo>
                <a:cubicBezTo>
                  <a:pt x="4025078" y="5356783"/>
                  <a:pt x="4021330" y="5354495"/>
                  <a:pt x="4016945" y="5355957"/>
                </a:cubicBezTo>
                <a:cubicBezTo>
                  <a:pt x="4012687" y="5357355"/>
                  <a:pt x="4011798" y="5359390"/>
                  <a:pt x="4014085" y="5362505"/>
                </a:cubicBezTo>
                <a:cubicBezTo>
                  <a:pt x="4016055" y="5365175"/>
                  <a:pt x="4016119" y="5370134"/>
                  <a:pt x="4014212" y="5374648"/>
                </a:cubicBezTo>
                <a:cubicBezTo>
                  <a:pt x="4010400" y="5383675"/>
                  <a:pt x="4009446" y="5383930"/>
                  <a:pt x="3999470" y="5378271"/>
                </a:cubicBezTo>
                <a:cubicBezTo>
                  <a:pt x="3993243" y="5374711"/>
                  <a:pt x="3992544" y="5375093"/>
                  <a:pt x="3994514" y="5380560"/>
                </a:cubicBezTo>
                <a:cubicBezTo>
                  <a:pt x="3997310" y="5388379"/>
                  <a:pt x="3997310" y="5388379"/>
                  <a:pt x="3996420" y="5397153"/>
                </a:cubicBezTo>
                <a:cubicBezTo>
                  <a:pt x="3995848" y="5402429"/>
                  <a:pt x="3994704" y="5402938"/>
                  <a:pt x="3990955" y="5399569"/>
                </a:cubicBezTo>
                <a:cubicBezTo>
                  <a:pt x="3980725" y="5390414"/>
                  <a:pt x="3986571" y="5414699"/>
                  <a:pt x="3997691" y="5427414"/>
                </a:cubicBezTo>
                <a:cubicBezTo>
                  <a:pt x="4003728" y="5434280"/>
                  <a:pt x="4008430" y="5441972"/>
                  <a:pt x="4008303" y="5444833"/>
                </a:cubicBezTo>
                <a:cubicBezTo>
                  <a:pt x="4008176" y="5448330"/>
                  <a:pt x="4011671" y="5449856"/>
                  <a:pt x="4019741" y="5449665"/>
                </a:cubicBezTo>
                <a:cubicBezTo>
                  <a:pt x="4038359" y="5449283"/>
                  <a:pt x="4039376" y="5449919"/>
                  <a:pt x="4038550" y="5461172"/>
                </a:cubicBezTo>
                <a:cubicBezTo>
                  <a:pt x="4037787" y="5471344"/>
                  <a:pt x="4047383" y="5483677"/>
                  <a:pt x="4053356" y="5480307"/>
                </a:cubicBezTo>
                <a:cubicBezTo>
                  <a:pt x="4054944" y="5479417"/>
                  <a:pt x="4056088" y="5481643"/>
                  <a:pt x="4055961" y="5485521"/>
                </a:cubicBezTo>
                <a:cubicBezTo>
                  <a:pt x="4055770" y="5489780"/>
                  <a:pt x="4060028" y="5494612"/>
                  <a:pt x="4066891" y="5498235"/>
                </a:cubicBezTo>
                <a:cubicBezTo>
                  <a:pt x="4076168" y="5503067"/>
                  <a:pt x="4076994" y="5504402"/>
                  <a:pt x="4071847" y="5506118"/>
                </a:cubicBezTo>
                <a:cubicBezTo>
                  <a:pt x="4068288" y="5507263"/>
                  <a:pt x="4063015" y="5506945"/>
                  <a:pt x="4059583" y="5505292"/>
                </a:cubicBezTo>
                <a:cubicBezTo>
                  <a:pt x="4056152" y="5503703"/>
                  <a:pt x="4050877" y="5502686"/>
                  <a:pt x="4047383" y="5502940"/>
                </a:cubicBezTo>
                <a:cubicBezTo>
                  <a:pt x="4042807" y="5503321"/>
                  <a:pt x="4041854" y="5501923"/>
                  <a:pt x="4043697" y="5497536"/>
                </a:cubicBezTo>
                <a:cubicBezTo>
                  <a:pt x="4045476" y="5493340"/>
                  <a:pt x="4044714" y="5492069"/>
                  <a:pt x="4041219" y="5493213"/>
                </a:cubicBezTo>
                <a:cubicBezTo>
                  <a:pt x="4038486" y="5494103"/>
                  <a:pt x="4036516" y="5498363"/>
                  <a:pt x="4036834" y="5502558"/>
                </a:cubicBezTo>
                <a:cubicBezTo>
                  <a:pt x="4037152" y="5507136"/>
                  <a:pt x="4036008" y="5509424"/>
                  <a:pt x="4033975" y="5508089"/>
                </a:cubicBezTo>
                <a:cubicBezTo>
                  <a:pt x="4032005" y="5506881"/>
                  <a:pt x="4030607" y="5503448"/>
                  <a:pt x="4030734" y="5500270"/>
                </a:cubicBezTo>
                <a:cubicBezTo>
                  <a:pt x="4030924" y="5493849"/>
                  <a:pt x="4012370" y="5473441"/>
                  <a:pt x="4002012" y="5468737"/>
                </a:cubicBezTo>
                <a:cubicBezTo>
                  <a:pt x="3997500" y="5466703"/>
                  <a:pt x="3996674" y="5465050"/>
                  <a:pt x="3999534" y="5464033"/>
                </a:cubicBezTo>
                <a:cubicBezTo>
                  <a:pt x="4002902" y="5462761"/>
                  <a:pt x="4002647" y="5459900"/>
                  <a:pt x="3998390" y="5452017"/>
                </a:cubicBezTo>
                <a:cubicBezTo>
                  <a:pt x="3995340" y="5446296"/>
                  <a:pt x="3991527" y="5441591"/>
                  <a:pt x="3990002" y="5441528"/>
                </a:cubicBezTo>
                <a:cubicBezTo>
                  <a:pt x="3988350" y="5441464"/>
                  <a:pt x="3987269" y="5439175"/>
                  <a:pt x="3987397" y="5435996"/>
                </a:cubicBezTo>
                <a:cubicBezTo>
                  <a:pt x="3987524" y="5432945"/>
                  <a:pt x="3984283" y="5426587"/>
                  <a:pt x="3980026" y="5421502"/>
                </a:cubicBezTo>
                <a:cubicBezTo>
                  <a:pt x="3975768" y="5416416"/>
                  <a:pt x="3970240" y="5409741"/>
                  <a:pt x="3967507" y="5406307"/>
                </a:cubicBezTo>
                <a:cubicBezTo>
                  <a:pt x="3959691" y="5396581"/>
                  <a:pt x="3947618" y="5369816"/>
                  <a:pt x="3947872" y="5362759"/>
                </a:cubicBezTo>
                <a:cubicBezTo>
                  <a:pt x="3947999" y="5359263"/>
                  <a:pt x="3946474" y="5355003"/>
                  <a:pt x="3944695" y="5353859"/>
                </a:cubicBezTo>
                <a:cubicBezTo>
                  <a:pt x="3942725" y="5352524"/>
                  <a:pt x="3941200" y="5353859"/>
                  <a:pt x="3941073" y="5357038"/>
                </a:cubicBezTo>
                <a:cubicBezTo>
                  <a:pt x="3940946" y="5360216"/>
                  <a:pt x="3939421" y="5362442"/>
                  <a:pt x="3937387" y="5362378"/>
                </a:cubicBezTo>
                <a:cubicBezTo>
                  <a:pt x="3935545" y="5362314"/>
                  <a:pt x="3933829" y="5364730"/>
                  <a:pt x="3933702" y="5367527"/>
                </a:cubicBezTo>
                <a:cubicBezTo>
                  <a:pt x="3933574" y="5370325"/>
                  <a:pt x="3935227" y="5372867"/>
                  <a:pt x="3937197" y="5372931"/>
                </a:cubicBezTo>
                <a:cubicBezTo>
                  <a:pt x="3939294" y="5372995"/>
                  <a:pt x="3940120" y="5374330"/>
                  <a:pt x="3939040" y="5375983"/>
                </a:cubicBezTo>
                <a:cubicBezTo>
                  <a:pt x="3938086" y="5377572"/>
                  <a:pt x="3939421" y="5382149"/>
                  <a:pt x="3941962" y="5385773"/>
                </a:cubicBezTo>
                <a:cubicBezTo>
                  <a:pt x="3947999" y="5394419"/>
                  <a:pt x="3947999" y="5397916"/>
                  <a:pt x="3942090" y="5397725"/>
                </a:cubicBezTo>
                <a:cubicBezTo>
                  <a:pt x="3938277" y="5397598"/>
                  <a:pt x="3933638" y="5389715"/>
                  <a:pt x="3920612" y="5361106"/>
                </a:cubicBezTo>
                <a:cubicBezTo>
                  <a:pt x="3920040" y="5359962"/>
                  <a:pt x="3923535" y="5358182"/>
                  <a:pt x="3928110" y="5357228"/>
                </a:cubicBezTo>
                <a:cubicBezTo>
                  <a:pt x="3938404" y="5355130"/>
                  <a:pt x="3942534" y="5344196"/>
                  <a:pt x="3936434" y="5335359"/>
                </a:cubicBezTo>
                <a:cubicBezTo>
                  <a:pt x="3933956" y="5331735"/>
                  <a:pt x="3931923" y="5326840"/>
                  <a:pt x="3931923" y="5324297"/>
                </a:cubicBezTo>
                <a:cubicBezTo>
                  <a:pt x="3931923" y="5321754"/>
                  <a:pt x="3929063" y="5313299"/>
                  <a:pt x="3925505" y="5305098"/>
                </a:cubicBezTo>
                <a:cubicBezTo>
                  <a:pt x="3917879" y="5287615"/>
                  <a:pt x="3917562" y="5283991"/>
                  <a:pt x="3923980" y="5286725"/>
                </a:cubicBezTo>
                <a:cubicBezTo>
                  <a:pt x="3931287" y="5289840"/>
                  <a:pt x="3935354" y="5281385"/>
                  <a:pt x="3928555" y="5277252"/>
                </a:cubicBezTo>
                <a:cubicBezTo>
                  <a:pt x="3920230" y="5272230"/>
                  <a:pt x="3921946" y="5266063"/>
                  <a:pt x="3930969" y="5268670"/>
                </a:cubicBezTo>
                <a:cubicBezTo>
                  <a:pt x="3943805" y="5272357"/>
                  <a:pt x="3949397" y="5267081"/>
                  <a:pt x="3941136" y="5259007"/>
                </a:cubicBezTo>
                <a:cubicBezTo>
                  <a:pt x="3937387" y="5255383"/>
                  <a:pt x="3933257" y="5253412"/>
                  <a:pt x="3931986" y="5254620"/>
                </a:cubicBezTo>
                <a:cubicBezTo>
                  <a:pt x="3930588" y="5255892"/>
                  <a:pt x="3931351" y="5256909"/>
                  <a:pt x="3933829" y="5256972"/>
                </a:cubicBezTo>
                <a:cubicBezTo>
                  <a:pt x="3936307" y="5257036"/>
                  <a:pt x="3937070" y="5258498"/>
                  <a:pt x="3935735" y="5260532"/>
                </a:cubicBezTo>
                <a:cubicBezTo>
                  <a:pt x="3932812" y="5264919"/>
                  <a:pt x="3926839" y="5264474"/>
                  <a:pt x="3927030" y="5259897"/>
                </a:cubicBezTo>
                <a:cubicBezTo>
                  <a:pt x="3927093" y="5257926"/>
                  <a:pt x="3924170" y="5252903"/>
                  <a:pt x="3920421" y="5248580"/>
                </a:cubicBezTo>
                <a:lnTo>
                  <a:pt x="3913685" y="5240761"/>
                </a:lnTo>
                <a:lnTo>
                  <a:pt x="3912732" y="5266699"/>
                </a:lnTo>
                <a:lnTo>
                  <a:pt x="3904154" y="5260660"/>
                </a:lnTo>
                <a:cubicBezTo>
                  <a:pt x="3894940" y="5254111"/>
                  <a:pt x="3891889" y="5235357"/>
                  <a:pt x="3900722" y="5239108"/>
                </a:cubicBezTo>
                <a:cubicBezTo>
                  <a:pt x="3909046" y="5242668"/>
                  <a:pt x="3918006" y="5228936"/>
                  <a:pt x="3916037" y="5215522"/>
                </a:cubicBezTo>
                <a:cubicBezTo>
                  <a:pt x="3915083" y="5208783"/>
                  <a:pt x="3912796" y="5203443"/>
                  <a:pt x="3910953" y="5203379"/>
                </a:cubicBezTo>
                <a:cubicBezTo>
                  <a:pt x="3908983" y="5203316"/>
                  <a:pt x="3908475" y="5202044"/>
                  <a:pt x="3909682" y="5200201"/>
                </a:cubicBezTo>
                <a:cubicBezTo>
                  <a:pt x="3910826" y="5198484"/>
                  <a:pt x="3909745" y="5190347"/>
                  <a:pt x="3907267" y="5181828"/>
                </a:cubicBezTo>
                <a:cubicBezTo>
                  <a:pt x="3901040" y="5160658"/>
                  <a:pt x="3897100" y="5117555"/>
                  <a:pt x="3898053" y="5080682"/>
                </a:cubicBezTo>
                <a:cubicBezTo>
                  <a:pt x="3898435" y="5063835"/>
                  <a:pt x="3898053" y="5042220"/>
                  <a:pt x="3897164" y="5032493"/>
                </a:cubicBezTo>
                <a:cubicBezTo>
                  <a:pt x="3895766" y="5018061"/>
                  <a:pt x="3894304" y="5015010"/>
                  <a:pt x="3888967" y="5015709"/>
                </a:cubicBezTo>
                <a:cubicBezTo>
                  <a:pt x="3883629" y="5016408"/>
                  <a:pt x="3882993" y="5015137"/>
                  <a:pt x="3885726" y="5008716"/>
                </a:cubicBezTo>
                <a:cubicBezTo>
                  <a:pt x="3887378" y="5004202"/>
                  <a:pt x="3890746" y="4999562"/>
                  <a:pt x="3893478" y="4998099"/>
                </a:cubicBezTo>
                <a:cubicBezTo>
                  <a:pt x="3896147" y="4996637"/>
                  <a:pt x="3898307" y="4991933"/>
                  <a:pt x="3898244" y="4987737"/>
                </a:cubicBezTo>
                <a:cubicBezTo>
                  <a:pt x="3898181" y="4981761"/>
                  <a:pt x="3897736" y="4981443"/>
                  <a:pt x="3896274" y="4986274"/>
                </a:cubicBezTo>
                <a:cubicBezTo>
                  <a:pt x="3893288" y="4995874"/>
                  <a:pt x="3888776" y="4993013"/>
                  <a:pt x="3887442" y="4980680"/>
                </a:cubicBezTo>
                <a:cubicBezTo>
                  <a:pt x="3886552" y="4972225"/>
                  <a:pt x="3887696" y="4969428"/>
                  <a:pt x="3892652" y="4968346"/>
                </a:cubicBezTo>
                <a:cubicBezTo>
                  <a:pt x="3901421" y="4966376"/>
                  <a:pt x="3901485" y="4957285"/>
                  <a:pt x="3892716" y="4956967"/>
                </a:cubicBezTo>
                <a:cubicBezTo>
                  <a:pt x="3888903" y="4956840"/>
                  <a:pt x="3885789" y="4955123"/>
                  <a:pt x="3885853" y="4953216"/>
                </a:cubicBezTo>
                <a:cubicBezTo>
                  <a:pt x="3885916" y="4951245"/>
                  <a:pt x="3888077" y="4949783"/>
                  <a:pt x="3890873" y="4949910"/>
                </a:cubicBezTo>
                <a:cubicBezTo>
                  <a:pt x="3898307" y="4950164"/>
                  <a:pt x="3900023" y="4946032"/>
                  <a:pt x="3902438" y="4921874"/>
                </a:cubicBezTo>
                <a:cubicBezTo>
                  <a:pt x="3903645" y="4909922"/>
                  <a:pt x="3905552" y="4899687"/>
                  <a:pt x="3906759" y="4898606"/>
                </a:cubicBezTo>
                <a:close/>
                <a:moveTo>
                  <a:pt x="550560" y="4898527"/>
                </a:moveTo>
                <a:cubicBezTo>
                  <a:pt x="553372" y="4899512"/>
                  <a:pt x="554182" y="4901404"/>
                  <a:pt x="551673" y="4903756"/>
                </a:cubicBezTo>
                <a:cubicBezTo>
                  <a:pt x="549575" y="4905663"/>
                  <a:pt x="543857" y="4905726"/>
                  <a:pt x="538328" y="4903946"/>
                </a:cubicBezTo>
                <a:lnTo>
                  <a:pt x="528606" y="4900831"/>
                </a:lnTo>
                <a:lnTo>
                  <a:pt x="537439" y="4898733"/>
                </a:lnTo>
                <a:cubicBezTo>
                  <a:pt x="542935" y="4897462"/>
                  <a:pt x="547748" y="4897541"/>
                  <a:pt x="550560" y="4898527"/>
                </a:cubicBezTo>
                <a:close/>
                <a:moveTo>
                  <a:pt x="4112198" y="4898033"/>
                </a:moveTo>
                <a:cubicBezTo>
                  <a:pt x="4112071" y="4901339"/>
                  <a:pt x="4113088" y="4901466"/>
                  <a:pt x="4117091" y="4898415"/>
                </a:cubicBezTo>
                <a:cubicBezTo>
                  <a:pt x="4120713" y="4895681"/>
                  <a:pt x="4122746" y="4895617"/>
                  <a:pt x="4124271" y="4898160"/>
                </a:cubicBezTo>
                <a:cubicBezTo>
                  <a:pt x="4127258" y="4903310"/>
                  <a:pt x="4123382" y="4909032"/>
                  <a:pt x="4117091" y="4908777"/>
                </a:cubicBezTo>
                <a:cubicBezTo>
                  <a:pt x="4114295" y="4908650"/>
                  <a:pt x="4111753" y="4910621"/>
                  <a:pt x="4111690" y="4912973"/>
                </a:cubicBezTo>
                <a:cubicBezTo>
                  <a:pt x="4111563" y="4915897"/>
                  <a:pt x="4110419" y="4915580"/>
                  <a:pt x="4108258" y="4911956"/>
                </a:cubicBezTo>
                <a:cubicBezTo>
                  <a:pt x="4104763" y="4906171"/>
                  <a:pt x="4104192" y="4906552"/>
                  <a:pt x="4098218" y="4918632"/>
                </a:cubicBezTo>
                <a:lnTo>
                  <a:pt x="4093961" y="4927214"/>
                </a:lnTo>
                <a:lnTo>
                  <a:pt x="4094088" y="4918441"/>
                </a:lnTo>
                <a:cubicBezTo>
                  <a:pt x="4094151" y="4913482"/>
                  <a:pt x="4098218" y="4906171"/>
                  <a:pt x="4103302" y="4901721"/>
                </a:cubicBezTo>
                <a:cubicBezTo>
                  <a:pt x="4108385" y="4897334"/>
                  <a:pt x="4112262" y="4895681"/>
                  <a:pt x="4112198" y="4898033"/>
                </a:cubicBezTo>
                <a:close/>
                <a:moveTo>
                  <a:pt x="4037963" y="4897557"/>
                </a:moveTo>
                <a:cubicBezTo>
                  <a:pt x="4039329" y="4900068"/>
                  <a:pt x="4040266" y="4906871"/>
                  <a:pt x="4040457" y="4917424"/>
                </a:cubicBezTo>
                <a:cubicBezTo>
                  <a:pt x="4040901" y="4939102"/>
                  <a:pt x="4041156" y="4933635"/>
                  <a:pt x="4036708" y="4985448"/>
                </a:cubicBezTo>
                <a:cubicBezTo>
                  <a:pt x="4034102" y="5015582"/>
                  <a:pt x="4034039" y="5028615"/>
                  <a:pt x="4036644" y="5028678"/>
                </a:cubicBezTo>
                <a:cubicBezTo>
                  <a:pt x="4038614" y="5028742"/>
                  <a:pt x="4039376" y="5031221"/>
                  <a:pt x="4038233" y="5034018"/>
                </a:cubicBezTo>
                <a:cubicBezTo>
                  <a:pt x="4036898" y="5037388"/>
                  <a:pt x="4038423" y="5039359"/>
                  <a:pt x="4042617" y="5039613"/>
                </a:cubicBezTo>
                <a:cubicBezTo>
                  <a:pt x="4048908" y="5040058"/>
                  <a:pt x="4048908" y="5040185"/>
                  <a:pt x="4042045" y="5044890"/>
                </a:cubicBezTo>
                <a:cubicBezTo>
                  <a:pt x="4035882" y="5049085"/>
                  <a:pt x="4034229" y="5048958"/>
                  <a:pt x="4028892" y="5043682"/>
                </a:cubicBezTo>
                <a:cubicBezTo>
                  <a:pt x="4025524" y="5040376"/>
                  <a:pt x="4021775" y="5038659"/>
                  <a:pt x="4020440" y="5039867"/>
                </a:cubicBezTo>
                <a:cubicBezTo>
                  <a:pt x="4019042" y="5041139"/>
                  <a:pt x="4019805" y="5042156"/>
                  <a:pt x="4022283" y="5042220"/>
                </a:cubicBezTo>
                <a:cubicBezTo>
                  <a:pt x="4025015" y="5042346"/>
                  <a:pt x="4025460" y="5043936"/>
                  <a:pt x="4023554" y="5046669"/>
                </a:cubicBezTo>
                <a:cubicBezTo>
                  <a:pt x="4021902" y="5049022"/>
                  <a:pt x="4020440" y="5054108"/>
                  <a:pt x="4020313" y="5057986"/>
                </a:cubicBezTo>
                <a:cubicBezTo>
                  <a:pt x="4019932" y="5069238"/>
                  <a:pt x="4013069" y="5069238"/>
                  <a:pt x="4012180" y="5058049"/>
                </a:cubicBezTo>
                <a:cubicBezTo>
                  <a:pt x="4011417" y="5047814"/>
                  <a:pt x="4018661" y="5028042"/>
                  <a:pt x="4023173" y="5028233"/>
                </a:cubicBezTo>
                <a:cubicBezTo>
                  <a:pt x="4028193" y="5028424"/>
                  <a:pt x="4028828" y="4962053"/>
                  <a:pt x="4023872" y="4951690"/>
                </a:cubicBezTo>
                <a:cubicBezTo>
                  <a:pt x="4020631" y="4944888"/>
                  <a:pt x="4019169" y="4943870"/>
                  <a:pt x="4019042" y="4948193"/>
                </a:cubicBezTo>
                <a:cubicBezTo>
                  <a:pt x="4018915" y="4951754"/>
                  <a:pt x="4017263" y="4954297"/>
                  <a:pt x="4015166" y="4954233"/>
                </a:cubicBezTo>
                <a:cubicBezTo>
                  <a:pt x="4013196" y="4954169"/>
                  <a:pt x="4016691" y="4945714"/>
                  <a:pt x="4022855" y="4935606"/>
                </a:cubicBezTo>
                <a:cubicBezTo>
                  <a:pt x="4029019" y="4925625"/>
                  <a:pt x="4033276" y="4916216"/>
                  <a:pt x="4032196" y="4915008"/>
                </a:cubicBezTo>
                <a:cubicBezTo>
                  <a:pt x="4031052" y="4913800"/>
                  <a:pt x="4031370" y="4908651"/>
                  <a:pt x="4032895" y="4903438"/>
                </a:cubicBezTo>
                <a:cubicBezTo>
                  <a:pt x="4034802" y="4896826"/>
                  <a:pt x="4036597" y="4895046"/>
                  <a:pt x="4037963" y="4897557"/>
                </a:cubicBezTo>
                <a:close/>
                <a:moveTo>
                  <a:pt x="576492" y="4897457"/>
                </a:moveTo>
                <a:cubicBezTo>
                  <a:pt x="583557" y="4897132"/>
                  <a:pt x="598057" y="4900625"/>
                  <a:pt x="601869" y="4904582"/>
                </a:cubicBezTo>
                <a:cubicBezTo>
                  <a:pt x="604919" y="4907761"/>
                  <a:pt x="580329" y="4907825"/>
                  <a:pt x="575183" y="4904710"/>
                </a:cubicBezTo>
                <a:cubicBezTo>
                  <a:pt x="573656" y="4903819"/>
                  <a:pt x="572449" y="4901276"/>
                  <a:pt x="572576" y="4899179"/>
                </a:cubicBezTo>
                <a:cubicBezTo>
                  <a:pt x="572608" y="4898098"/>
                  <a:pt x="574137" y="4897566"/>
                  <a:pt x="576492" y="4897457"/>
                </a:cubicBezTo>
                <a:close/>
                <a:moveTo>
                  <a:pt x="682502" y="4893266"/>
                </a:moveTo>
                <a:cubicBezTo>
                  <a:pt x="688793" y="4893520"/>
                  <a:pt x="689302" y="4894219"/>
                  <a:pt x="684981" y="4896889"/>
                </a:cubicBezTo>
                <a:cubicBezTo>
                  <a:pt x="682121" y="4898670"/>
                  <a:pt x="678372" y="4900195"/>
                  <a:pt x="676975" y="4900132"/>
                </a:cubicBezTo>
                <a:cubicBezTo>
                  <a:pt x="675385" y="4900068"/>
                  <a:pt x="674369" y="4898670"/>
                  <a:pt x="674496" y="4896508"/>
                </a:cubicBezTo>
                <a:cubicBezTo>
                  <a:pt x="674559" y="4894601"/>
                  <a:pt x="678308" y="4893139"/>
                  <a:pt x="682502" y="4893266"/>
                </a:cubicBezTo>
                <a:close/>
                <a:moveTo>
                  <a:pt x="501853" y="4892376"/>
                </a:moveTo>
                <a:cubicBezTo>
                  <a:pt x="503442" y="4891486"/>
                  <a:pt x="504586" y="4893711"/>
                  <a:pt x="504459" y="4897589"/>
                </a:cubicBezTo>
                <a:cubicBezTo>
                  <a:pt x="504332" y="4901467"/>
                  <a:pt x="502997" y="4904391"/>
                  <a:pt x="501408" y="4904328"/>
                </a:cubicBezTo>
                <a:cubicBezTo>
                  <a:pt x="499883" y="4904265"/>
                  <a:pt x="498676" y="4901976"/>
                  <a:pt x="498803" y="4899115"/>
                </a:cubicBezTo>
                <a:cubicBezTo>
                  <a:pt x="498930" y="4896318"/>
                  <a:pt x="500265" y="4893266"/>
                  <a:pt x="501853" y="4892376"/>
                </a:cubicBezTo>
                <a:close/>
                <a:moveTo>
                  <a:pt x="152120" y="4891676"/>
                </a:moveTo>
                <a:cubicBezTo>
                  <a:pt x="149705" y="4891613"/>
                  <a:pt x="147863" y="4892694"/>
                  <a:pt x="147799" y="4894347"/>
                </a:cubicBezTo>
                <a:cubicBezTo>
                  <a:pt x="147672" y="4897843"/>
                  <a:pt x="181794" y="4911830"/>
                  <a:pt x="184463" y="4909350"/>
                </a:cubicBezTo>
                <a:cubicBezTo>
                  <a:pt x="186560" y="4907443"/>
                  <a:pt x="158093" y="4891867"/>
                  <a:pt x="152120" y="4891676"/>
                </a:cubicBezTo>
                <a:close/>
                <a:moveTo>
                  <a:pt x="210643" y="4890977"/>
                </a:moveTo>
                <a:cubicBezTo>
                  <a:pt x="207212" y="4891931"/>
                  <a:pt x="207212" y="4892884"/>
                  <a:pt x="210643" y="4895237"/>
                </a:cubicBezTo>
                <a:cubicBezTo>
                  <a:pt x="215090" y="4898288"/>
                  <a:pt x="220428" y="4895555"/>
                  <a:pt x="217061" y="4891931"/>
                </a:cubicBezTo>
                <a:cubicBezTo>
                  <a:pt x="215980" y="4890723"/>
                  <a:pt x="213121" y="4890278"/>
                  <a:pt x="210643" y="4890977"/>
                </a:cubicBezTo>
                <a:close/>
                <a:moveTo>
                  <a:pt x="4298574" y="4890723"/>
                </a:moveTo>
                <a:cubicBezTo>
                  <a:pt x="4304038" y="4890914"/>
                  <a:pt x="4302195" y="4907507"/>
                  <a:pt x="4296476" y="4909478"/>
                </a:cubicBezTo>
                <a:cubicBezTo>
                  <a:pt x="4293680" y="4910495"/>
                  <a:pt x="4290630" y="4910304"/>
                  <a:pt x="4289486" y="4909033"/>
                </a:cubicBezTo>
                <a:cubicBezTo>
                  <a:pt x="4286309" y="4905599"/>
                  <a:pt x="4287326" y="4900895"/>
                  <a:pt x="4291202" y="4901022"/>
                </a:cubicBezTo>
                <a:cubicBezTo>
                  <a:pt x="4293046" y="4901086"/>
                  <a:pt x="4294760" y="4898670"/>
                  <a:pt x="4294888" y="4895873"/>
                </a:cubicBezTo>
                <a:cubicBezTo>
                  <a:pt x="4294951" y="4893075"/>
                  <a:pt x="4296730" y="4890660"/>
                  <a:pt x="4298574" y="4890723"/>
                </a:cubicBezTo>
                <a:close/>
                <a:moveTo>
                  <a:pt x="476691" y="4888879"/>
                </a:moveTo>
                <a:cubicBezTo>
                  <a:pt x="478089" y="4886655"/>
                  <a:pt x="479996" y="4887100"/>
                  <a:pt x="481648" y="4889961"/>
                </a:cubicBezTo>
                <a:cubicBezTo>
                  <a:pt x="484951" y="4895682"/>
                  <a:pt x="483173" y="4898289"/>
                  <a:pt x="478217" y="4894983"/>
                </a:cubicBezTo>
                <a:cubicBezTo>
                  <a:pt x="476183" y="4893584"/>
                  <a:pt x="475484" y="4890850"/>
                  <a:pt x="476691" y="4888879"/>
                </a:cubicBezTo>
                <a:close/>
                <a:moveTo>
                  <a:pt x="362253" y="4888752"/>
                </a:moveTo>
                <a:cubicBezTo>
                  <a:pt x="360156" y="4888689"/>
                  <a:pt x="358695" y="4890024"/>
                  <a:pt x="358632" y="4892122"/>
                </a:cubicBezTo>
                <a:cubicBezTo>
                  <a:pt x="358441" y="4896381"/>
                  <a:pt x="375597" y="4904518"/>
                  <a:pt x="378647" y="4901658"/>
                </a:cubicBezTo>
                <a:cubicBezTo>
                  <a:pt x="379855" y="4900513"/>
                  <a:pt x="377377" y="4898606"/>
                  <a:pt x="373183" y="4897398"/>
                </a:cubicBezTo>
                <a:cubicBezTo>
                  <a:pt x="368989" y="4896190"/>
                  <a:pt x="365557" y="4893774"/>
                  <a:pt x="365622" y="4892058"/>
                </a:cubicBezTo>
                <a:cubicBezTo>
                  <a:pt x="365684" y="4890151"/>
                  <a:pt x="364350" y="4888816"/>
                  <a:pt x="362253" y="4888752"/>
                </a:cubicBezTo>
                <a:close/>
                <a:moveTo>
                  <a:pt x="1219406" y="4888180"/>
                </a:moveTo>
                <a:cubicBezTo>
                  <a:pt x="1221505" y="4888244"/>
                  <a:pt x="1222014" y="4889706"/>
                  <a:pt x="1220680" y="4891740"/>
                </a:cubicBezTo>
                <a:cubicBezTo>
                  <a:pt x="1219343" y="4893775"/>
                  <a:pt x="1217061" y="4895110"/>
                  <a:pt x="1214960" y="4895046"/>
                </a:cubicBezTo>
                <a:cubicBezTo>
                  <a:pt x="1212864" y="4894983"/>
                  <a:pt x="1212360" y="4893521"/>
                  <a:pt x="1213691" y="4891486"/>
                </a:cubicBezTo>
                <a:cubicBezTo>
                  <a:pt x="1215024" y="4889452"/>
                  <a:pt x="1217316" y="4888117"/>
                  <a:pt x="1219406" y="4888180"/>
                </a:cubicBezTo>
                <a:close/>
                <a:moveTo>
                  <a:pt x="573402" y="4885891"/>
                </a:moveTo>
                <a:cubicBezTo>
                  <a:pt x="577215" y="4886019"/>
                  <a:pt x="579375" y="4887608"/>
                  <a:pt x="578168" y="4889388"/>
                </a:cubicBezTo>
                <a:cubicBezTo>
                  <a:pt x="576897" y="4891232"/>
                  <a:pt x="573910" y="4891740"/>
                  <a:pt x="571115" y="4890532"/>
                </a:cubicBezTo>
                <a:cubicBezTo>
                  <a:pt x="563999" y="4887481"/>
                  <a:pt x="564952" y="4885574"/>
                  <a:pt x="573402" y="4885891"/>
                </a:cubicBezTo>
                <a:close/>
                <a:moveTo>
                  <a:pt x="4123445" y="4884429"/>
                </a:moveTo>
                <a:cubicBezTo>
                  <a:pt x="4125415" y="4884492"/>
                  <a:pt x="4126686" y="4885955"/>
                  <a:pt x="4126623" y="4888053"/>
                </a:cubicBezTo>
                <a:cubicBezTo>
                  <a:pt x="4126496" y="4890087"/>
                  <a:pt x="4124208" y="4891486"/>
                  <a:pt x="4121031" y="4891359"/>
                </a:cubicBezTo>
                <a:cubicBezTo>
                  <a:pt x="4117917" y="4891232"/>
                  <a:pt x="4116583" y="4889706"/>
                  <a:pt x="4117854" y="4887735"/>
                </a:cubicBezTo>
                <a:cubicBezTo>
                  <a:pt x="4119252" y="4885700"/>
                  <a:pt x="4121476" y="4884366"/>
                  <a:pt x="4123445" y="4884429"/>
                </a:cubicBezTo>
                <a:close/>
                <a:moveTo>
                  <a:pt x="3993625" y="4883221"/>
                </a:moveTo>
                <a:cubicBezTo>
                  <a:pt x="3997819" y="4883411"/>
                  <a:pt x="3996675" y="4906934"/>
                  <a:pt x="3992354" y="4909350"/>
                </a:cubicBezTo>
                <a:cubicBezTo>
                  <a:pt x="3990638" y="4910367"/>
                  <a:pt x="3988795" y="4905917"/>
                  <a:pt x="3988414" y="4899559"/>
                </a:cubicBezTo>
                <a:cubicBezTo>
                  <a:pt x="3987652" y="4886845"/>
                  <a:pt x="3988859" y="4883030"/>
                  <a:pt x="3993625" y="4883221"/>
                </a:cubicBezTo>
                <a:close/>
                <a:moveTo>
                  <a:pt x="1173963" y="4882952"/>
                </a:moveTo>
                <a:cubicBezTo>
                  <a:pt x="1175671" y="4882856"/>
                  <a:pt x="1177118" y="4884048"/>
                  <a:pt x="1177020" y="4886591"/>
                </a:cubicBezTo>
                <a:cubicBezTo>
                  <a:pt x="1176893" y="4888753"/>
                  <a:pt x="1180077" y="4889579"/>
                  <a:pt x="1183953" y="4888498"/>
                </a:cubicBezTo>
                <a:cubicBezTo>
                  <a:pt x="1193607" y="4885828"/>
                  <a:pt x="1192716" y="4889897"/>
                  <a:pt x="1181476" y="4899560"/>
                </a:cubicBezTo>
                <a:cubicBezTo>
                  <a:pt x="1170222" y="4909223"/>
                  <a:pt x="1169840" y="4909223"/>
                  <a:pt x="1168634" y="4899306"/>
                </a:cubicBezTo>
                <a:cubicBezTo>
                  <a:pt x="1168124" y="4895110"/>
                  <a:pt x="1168444" y="4889515"/>
                  <a:pt x="1169331" y="4887036"/>
                </a:cubicBezTo>
                <a:cubicBezTo>
                  <a:pt x="1170285" y="4884430"/>
                  <a:pt x="1172257" y="4883047"/>
                  <a:pt x="1173963" y="4882952"/>
                </a:cubicBezTo>
                <a:close/>
                <a:moveTo>
                  <a:pt x="1067349" y="4880233"/>
                </a:moveTo>
                <a:cubicBezTo>
                  <a:pt x="1068302" y="4881250"/>
                  <a:pt x="1065826" y="4883602"/>
                  <a:pt x="1061506" y="4885764"/>
                </a:cubicBezTo>
                <a:cubicBezTo>
                  <a:pt x="1056170" y="4888497"/>
                  <a:pt x="1054072" y="4888434"/>
                  <a:pt x="1054136" y="4885700"/>
                </a:cubicBezTo>
                <a:cubicBezTo>
                  <a:pt x="1054327" y="4881504"/>
                  <a:pt x="1064491" y="4877245"/>
                  <a:pt x="1067349" y="4880233"/>
                </a:cubicBezTo>
                <a:close/>
                <a:moveTo>
                  <a:pt x="789570" y="4879661"/>
                </a:moveTo>
                <a:cubicBezTo>
                  <a:pt x="792366" y="4879788"/>
                  <a:pt x="793827" y="4881441"/>
                  <a:pt x="792621" y="4883285"/>
                </a:cubicBezTo>
                <a:cubicBezTo>
                  <a:pt x="791287" y="4885319"/>
                  <a:pt x="789126" y="4885892"/>
                  <a:pt x="787282" y="4884684"/>
                </a:cubicBezTo>
                <a:cubicBezTo>
                  <a:pt x="782327" y="4881441"/>
                  <a:pt x="783216" y="4879407"/>
                  <a:pt x="789570" y="4879661"/>
                </a:cubicBezTo>
                <a:close/>
                <a:moveTo>
                  <a:pt x="760532" y="4877245"/>
                </a:moveTo>
                <a:cubicBezTo>
                  <a:pt x="771080" y="4876991"/>
                  <a:pt x="773495" y="4878072"/>
                  <a:pt x="773304" y="4883221"/>
                </a:cubicBezTo>
                <a:cubicBezTo>
                  <a:pt x="772987" y="4892376"/>
                  <a:pt x="757164" y="4898606"/>
                  <a:pt x="750174" y="4892376"/>
                </a:cubicBezTo>
                <a:cubicBezTo>
                  <a:pt x="746108" y="4888689"/>
                  <a:pt x="745027" y="4888879"/>
                  <a:pt x="744900" y="4893075"/>
                </a:cubicBezTo>
                <a:cubicBezTo>
                  <a:pt x="744774" y="4896063"/>
                  <a:pt x="740072" y="4899814"/>
                  <a:pt x="734035" y="4901657"/>
                </a:cubicBezTo>
                <a:cubicBezTo>
                  <a:pt x="725521" y="4904328"/>
                  <a:pt x="723424" y="4903946"/>
                  <a:pt x="723551" y="4899878"/>
                </a:cubicBezTo>
                <a:cubicBezTo>
                  <a:pt x="723614" y="4897080"/>
                  <a:pt x="721962" y="4894728"/>
                  <a:pt x="719866" y="4894665"/>
                </a:cubicBezTo>
                <a:cubicBezTo>
                  <a:pt x="717578" y="4894601"/>
                  <a:pt x="716625" y="4892821"/>
                  <a:pt x="717578" y="4890342"/>
                </a:cubicBezTo>
                <a:cubicBezTo>
                  <a:pt x="719674" y="4884874"/>
                  <a:pt x="743311" y="4877690"/>
                  <a:pt x="760532" y="4877245"/>
                </a:cubicBezTo>
                <a:close/>
                <a:moveTo>
                  <a:pt x="1193352" y="4876673"/>
                </a:moveTo>
                <a:cubicBezTo>
                  <a:pt x="1196149" y="4876736"/>
                  <a:pt x="1198370" y="4878453"/>
                  <a:pt x="1198305" y="4880360"/>
                </a:cubicBezTo>
                <a:cubicBezTo>
                  <a:pt x="1198241" y="4882267"/>
                  <a:pt x="1194879" y="4883729"/>
                  <a:pt x="1190996" y="4883602"/>
                </a:cubicBezTo>
                <a:cubicBezTo>
                  <a:pt x="1187125" y="4883475"/>
                  <a:pt x="1184841" y="4881759"/>
                  <a:pt x="1186047" y="4879915"/>
                </a:cubicBezTo>
                <a:cubicBezTo>
                  <a:pt x="1187252" y="4878008"/>
                  <a:pt x="1190553" y="4876545"/>
                  <a:pt x="1193352" y="4876673"/>
                </a:cubicBezTo>
                <a:close/>
                <a:moveTo>
                  <a:pt x="1083776" y="4872859"/>
                </a:moveTo>
                <a:cubicBezTo>
                  <a:pt x="1085460" y="4872906"/>
                  <a:pt x="1085873" y="4874035"/>
                  <a:pt x="1084381" y="4876228"/>
                </a:cubicBezTo>
                <a:cubicBezTo>
                  <a:pt x="1083173" y="4878072"/>
                  <a:pt x="1079294" y="4879597"/>
                  <a:pt x="1076118" y="4879470"/>
                </a:cubicBezTo>
                <a:cubicBezTo>
                  <a:pt x="1070906" y="4879280"/>
                  <a:pt x="1070780" y="4878898"/>
                  <a:pt x="1075548" y="4875974"/>
                </a:cubicBezTo>
                <a:cubicBezTo>
                  <a:pt x="1079134" y="4873844"/>
                  <a:pt x="1082091" y="4872811"/>
                  <a:pt x="1083776" y="4872859"/>
                </a:cubicBezTo>
                <a:close/>
                <a:moveTo>
                  <a:pt x="383221" y="4870824"/>
                </a:moveTo>
                <a:cubicBezTo>
                  <a:pt x="384619" y="4870125"/>
                  <a:pt x="389193" y="4871524"/>
                  <a:pt x="393642" y="4874067"/>
                </a:cubicBezTo>
                <a:cubicBezTo>
                  <a:pt x="400186" y="4877817"/>
                  <a:pt x="400631" y="4878899"/>
                  <a:pt x="396057" y="4880488"/>
                </a:cubicBezTo>
                <a:cubicBezTo>
                  <a:pt x="392880" y="4881568"/>
                  <a:pt x="388368" y="4881505"/>
                  <a:pt x="385382" y="4880233"/>
                </a:cubicBezTo>
                <a:cubicBezTo>
                  <a:pt x="379853" y="4877945"/>
                  <a:pt x="378709" y="4873113"/>
                  <a:pt x="383221" y="4870824"/>
                </a:cubicBezTo>
                <a:close/>
                <a:moveTo>
                  <a:pt x="149412" y="4869481"/>
                </a:moveTo>
                <a:cubicBezTo>
                  <a:pt x="148467" y="4868266"/>
                  <a:pt x="145957" y="4868377"/>
                  <a:pt x="142716" y="4870888"/>
                </a:cubicBezTo>
                <a:cubicBezTo>
                  <a:pt x="138013" y="4874512"/>
                  <a:pt x="136044" y="4880551"/>
                  <a:pt x="139538" y="4880678"/>
                </a:cubicBezTo>
                <a:cubicBezTo>
                  <a:pt x="140746" y="4880742"/>
                  <a:pt x="143796" y="4878771"/>
                  <a:pt x="146719" y="4876038"/>
                </a:cubicBezTo>
                <a:cubicBezTo>
                  <a:pt x="149738" y="4873241"/>
                  <a:pt x="150357" y="4870697"/>
                  <a:pt x="149412" y="4869481"/>
                </a:cubicBezTo>
                <a:close/>
                <a:moveTo>
                  <a:pt x="814233" y="4868575"/>
                </a:moveTo>
                <a:cubicBezTo>
                  <a:pt x="815543" y="4868520"/>
                  <a:pt x="815940" y="4869489"/>
                  <a:pt x="815876" y="4871460"/>
                </a:cubicBezTo>
                <a:cubicBezTo>
                  <a:pt x="815750" y="4874194"/>
                  <a:pt x="811810" y="4876928"/>
                  <a:pt x="806854" y="4877627"/>
                </a:cubicBezTo>
                <a:cubicBezTo>
                  <a:pt x="801898" y="4878326"/>
                  <a:pt x="798020" y="4878517"/>
                  <a:pt x="798084" y="4878008"/>
                </a:cubicBezTo>
                <a:cubicBezTo>
                  <a:pt x="798147" y="4877499"/>
                  <a:pt x="802090" y="4874829"/>
                  <a:pt x="807108" y="4871841"/>
                </a:cubicBezTo>
                <a:cubicBezTo>
                  <a:pt x="810698" y="4869712"/>
                  <a:pt x="812922" y="4868631"/>
                  <a:pt x="814233" y="4868575"/>
                </a:cubicBezTo>
                <a:close/>
                <a:moveTo>
                  <a:pt x="4075964" y="4867937"/>
                </a:moveTo>
                <a:cubicBezTo>
                  <a:pt x="4079651" y="4869529"/>
                  <a:pt x="4079282" y="4889197"/>
                  <a:pt x="4075660" y="4937831"/>
                </a:cubicBezTo>
                <a:cubicBezTo>
                  <a:pt x="4074516" y="4953979"/>
                  <a:pt x="4074516" y="4967964"/>
                  <a:pt x="4075723" y="4969300"/>
                </a:cubicBezTo>
                <a:cubicBezTo>
                  <a:pt x="4076931" y="4970571"/>
                  <a:pt x="4076105" y="4973750"/>
                  <a:pt x="4073944" y="4976102"/>
                </a:cubicBezTo>
                <a:cubicBezTo>
                  <a:pt x="4069369" y="4981252"/>
                  <a:pt x="4072355" y="4989262"/>
                  <a:pt x="4077756" y="4986274"/>
                </a:cubicBezTo>
                <a:cubicBezTo>
                  <a:pt x="4079536" y="4985257"/>
                  <a:pt x="4080934" y="4987291"/>
                  <a:pt x="4080807" y="4990788"/>
                </a:cubicBezTo>
                <a:cubicBezTo>
                  <a:pt x="4080425" y="5002994"/>
                  <a:pt x="4081188" y="5077948"/>
                  <a:pt x="4081760" y="5090980"/>
                </a:cubicBezTo>
                <a:cubicBezTo>
                  <a:pt x="4082459" y="5106111"/>
                  <a:pt x="4085827" y="5111642"/>
                  <a:pt x="4090338" y="5104967"/>
                </a:cubicBezTo>
                <a:cubicBezTo>
                  <a:pt x="4095612" y="5097147"/>
                  <a:pt x="4096820" y="5105856"/>
                  <a:pt x="4093452" y="5127535"/>
                </a:cubicBezTo>
                <a:cubicBezTo>
                  <a:pt x="4091673" y="5139042"/>
                  <a:pt x="4090846" y="5149723"/>
                  <a:pt x="4091546" y="5151185"/>
                </a:cubicBezTo>
                <a:cubicBezTo>
                  <a:pt x="4092245" y="5152647"/>
                  <a:pt x="4091736" y="5155635"/>
                  <a:pt x="4090338" y="5157669"/>
                </a:cubicBezTo>
                <a:cubicBezTo>
                  <a:pt x="4086271" y="5163772"/>
                  <a:pt x="4074643" y="5149341"/>
                  <a:pt x="4075786" y="5139551"/>
                </a:cubicBezTo>
                <a:cubicBezTo>
                  <a:pt x="4076359" y="5134656"/>
                  <a:pt x="4075342" y="5126455"/>
                  <a:pt x="4073626" y="5121877"/>
                </a:cubicBezTo>
                <a:cubicBezTo>
                  <a:pt x="4070957" y="5114757"/>
                  <a:pt x="4070004" y="5114312"/>
                  <a:pt x="4067907" y="5119207"/>
                </a:cubicBezTo>
                <a:cubicBezTo>
                  <a:pt x="4063840" y="5128616"/>
                  <a:pt x="4059138" y="5125183"/>
                  <a:pt x="4058121" y="5112150"/>
                </a:cubicBezTo>
                <a:cubicBezTo>
                  <a:pt x="4057486" y="5103695"/>
                  <a:pt x="4058630" y="5099880"/>
                  <a:pt x="4061743" y="5100008"/>
                </a:cubicBezTo>
                <a:cubicBezTo>
                  <a:pt x="4064349" y="5100071"/>
                  <a:pt x="4066255" y="5102805"/>
                  <a:pt x="4066255" y="5106301"/>
                </a:cubicBezTo>
                <a:cubicBezTo>
                  <a:pt x="4066192" y="5111515"/>
                  <a:pt x="4066700" y="5111387"/>
                  <a:pt x="4069432" y="5105539"/>
                </a:cubicBezTo>
                <a:cubicBezTo>
                  <a:pt x="4071529" y="5101088"/>
                  <a:pt x="4071021" y="5097274"/>
                  <a:pt x="4068034" y="5094795"/>
                </a:cubicBezTo>
                <a:cubicBezTo>
                  <a:pt x="4064857" y="5092125"/>
                  <a:pt x="4063205" y="5076676"/>
                  <a:pt x="4062633" y="5045398"/>
                </a:cubicBezTo>
                <a:cubicBezTo>
                  <a:pt x="4062188" y="5020413"/>
                  <a:pt x="4061045" y="4976484"/>
                  <a:pt x="4060917" y="4971716"/>
                </a:cubicBezTo>
                <a:cubicBezTo>
                  <a:pt x="4060790" y="4966121"/>
                  <a:pt x="4058503" y="4962752"/>
                  <a:pt x="4054563" y="4962370"/>
                </a:cubicBezTo>
                <a:cubicBezTo>
                  <a:pt x="4049098" y="4961862"/>
                  <a:pt x="4049161" y="4961607"/>
                  <a:pt x="4054817" y="4960209"/>
                </a:cubicBezTo>
                <a:cubicBezTo>
                  <a:pt x="4059837" y="4959001"/>
                  <a:pt x="4061171" y="4955695"/>
                  <a:pt x="4061171" y="4944124"/>
                </a:cubicBezTo>
                <a:cubicBezTo>
                  <a:pt x="4061171" y="4936051"/>
                  <a:pt x="4061426" y="4928739"/>
                  <a:pt x="4061743" y="4927786"/>
                </a:cubicBezTo>
                <a:cubicBezTo>
                  <a:pt x="4064666" y="4919076"/>
                  <a:pt x="4065238" y="4900068"/>
                  <a:pt x="4062506" y="4901657"/>
                </a:cubicBezTo>
                <a:cubicBezTo>
                  <a:pt x="4057168" y="4904772"/>
                  <a:pt x="4058693" y="4899877"/>
                  <a:pt x="4064857" y="4894155"/>
                </a:cubicBezTo>
                <a:cubicBezTo>
                  <a:pt x="4067780" y="4891485"/>
                  <a:pt x="4070385" y="4887544"/>
                  <a:pt x="4070449" y="4885763"/>
                </a:cubicBezTo>
                <a:cubicBezTo>
                  <a:pt x="4070513" y="4883984"/>
                  <a:pt x="4068098" y="4882394"/>
                  <a:pt x="4065302" y="4882267"/>
                </a:cubicBezTo>
                <a:cubicBezTo>
                  <a:pt x="4062252" y="4882140"/>
                  <a:pt x="4060155" y="4878770"/>
                  <a:pt x="4060345" y="4874193"/>
                </a:cubicBezTo>
                <a:cubicBezTo>
                  <a:pt x="4060600" y="4867899"/>
                  <a:pt x="4061299" y="4867391"/>
                  <a:pt x="4063967" y="4871714"/>
                </a:cubicBezTo>
                <a:cubicBezTo>
                  <a:pt x="4066827" y="4876418"/>
                  <a:pt x="4067780" y="4876418"/>
                  <a:pt x="4070894" y="4871968"/>
                </a:cubicBezTo>
                <a:cubicBezTo>
                  <a:pt x="4073055" y="4868885"/>
                  <a:pt x="4074735" y="4867407"/>
                  <a:pt x="4075964" y="4867937"/>
                </a:cubicBezTo>
                <a:close/>
                <a:moveTo>
                  <a:pt x="369750" y="4864404"/>
                </a:moveTo>
                <a:cubicBezTo>
                  <a:pt x="371466" y="4864467"/>
                  <a:pt x="373754" y="4867010"/>
                  <a:pt x="374707" y="4869871"/>
                </a:cubicBezTo>
                <a:cubicBezTo>
                  <a:pt x="376486" y="4875211"/>
                  <a:pt x="372483" y="4876864"/>
                  <a:pt x="368416" y="4872478"/>
                </a:cubicBezTo>
                <a:cubicBezTo>
                  <a:pt x="365175" y="4868917"/>
                  <a:pt x="365938" y="4864276"/>
                  <a:pt x="369750" y="4864404"/>
                </a:cubicBezTo>
                <a:close/>
                <a:moveTo>
                  <a:pt x="4232869" y="4863768"/>
                </a:moveTo>
                <a:cubicBezTo>
                  <a:pt x="4237445" y="4863958"/>
                  <a:pt x="4237126" y="4870952"/>
                  <a:pt x="4232298" y="4877817"/>
                </a:cubicBezTo>
                <a:cubicBezTo>
                  <a:pt x="4229501" y="4881696"/>
                  <a:pt x="4228738" y="4880678"/>
                  <a:pt x="4228993" y="4873304"/>
                </a:cubicBezTo>
                <a:cubicBezTo>
                  <a:pt x="4229183" y="4868027"/>
                  <a:pt x="4230964" y="4863704"/>
                  <a:pt x="4232869" y="4863768"/>
                </a:cubicBezTo>
                <a:close/>
                <a:moveTo>
                  <a:pt x="94932" y="4862051"/>
                </a:moveTo>
                <a:cubicBezTo>
                  <a:pt x="89468" y="4862941"/>
                  <a:pt x="89532" y="4863768"/>
                  <a:pt x="96140" y="4871396"/>
                </a:cubicBezTo>
                <a:cubicBezTo>
                  <a:pt x="103384" y="4879788"/>
                  <a:pt x="116663" y="4882713"/>
                  <a:pt x="116919" y="4876038"/>
                </a:cubicBezTo>
                <a:cubicBezTo>
                  <a:pt x="116982" y="4874003"/>
                  <a:pt x="114439" y="4871396"/>
                  <a:pt x="111009" y="4869998"/>
                </a:cubicBezTo>
                <a:cubicBezTo>
                  <a:pt x="107514" y="4868599"/>
                  <a:pt x="104083" y="4866120"/>
                  <a:pt x="102939" y="4864276"/>
                </a:cubicBezTo>
                <a:cubicBezTo>
                  <a:pt x="101859" y="4862560"/>
                  <a:pt x="98109" y="4861479"/>
                  <a:pt x="94932" y="4862051"/>
                </a:cubicBezTo>
                <a:close/>
                <a:moveTo>
                  <a:pt x="4038422" y="4860208"/>
                </a:moveTo>
                <a:cubicBezTo>
                  <a:pt x="4042045" y="4860398"/>
                  <a:pt x="4042617" y="4862878"/>
                  <a:pt x="4040710" y="4869807"/>
                </a:cubicBezTo>
                <a:cubicBezTo>
                  <a:pt x="4037215" y="4882332"/>
                  <a:pt x="4035627" y="4883730"/>
                  <a:pt x="4031878" y="4877246"/>
                </a:cubicBezTo>
                <a:cubicBezTo>
                  <a:pt x="4028319" y="4871142"/>
                  <a:pt x="4028383" y="4871842"/>
                  <a:pt x="4031115" y="4865548"/>
                </a:cubicBezTo>
                <a:cubicBezTo>
                  <a:pt x="4032450" y="4862433"/>
                  <a:pt x="4035690" y="4860081"/>
                  <a:pt x="4038422" y="4860208"/>
                </a:cubicBezTo>
                <a:close/>
                <a:moveTo>
                  <a:pt x="1142200" y="4858681"/>
                </a:moveTo>
                <a:cubicBezTo>
                  <a:pt x="1144996" y="4861796"/>
                  <a:pt x="1134766" y="4871014"/>
                  <a:pt x="1128792" y="4870633"/>
                </a:cubicBezTo>
                <a:cubicBezTo>
                  <a:pt x="1124347" y="4870379"/>
                  <a:pt x="1124982" y="4868853"/>
                  <a:pt x="1131905" y="4863576"/>
                </a:cubicBezTo>
                <a:cubicBezTo>
                  <a:pt x="1136610" y="4859952"/>
                  <a:pt x="1141311" y="4857728"/>
                  <a:pt x="1142200" y="4858681"/>
                </a:cubicBezTo>
                <a:close/>
                <a:moveTo>
                  <a:pt x="3977333" y="4858475"/>
                </a:moveTo>
                <a:cubicBezTo>
                  <a:pt x="3977849" y="4858237"/>
                  <a:pt x="3978691" y="4859318"/>
                  <a:pt x="3980089" y="4861606"/>
                </a:cubicBezTo>
                <a:cubicBezTo>
                  <a:pt x="3981932" y="4864531"/>
                  <a:pt x="3983266" y="4870125"/>
                  <a:pt x="3983139" y="4874003"/>
                </a:cubicBezTo>
                <a:cubicBezTo>
                  <a:pt x="3982948" y="4879979"/>
                  <a:pt x="3982377" y="4880233"/>
                  <a:pt x="3979581" y="4875656"/>
                </a:cubicBezTo>
                <a:cubicBezTo>
                  <a:pt x="3977738" y="4872732"/>
                  <a:pt x="3976340" y="4867137"/>
                  <a:pt x="3976530" y="4863259"/>
                </a:cubicBezTo>
                <a:cubicBezTo>
                  <a:pt x="3976626" y="4860271"/>
                  <a:pt x="3976816" y="4858714"/>
                  <a:pt x="3977333" y="4858475"/>
                </a:cubicBezTo>
                <a:close/>
                <a:moveTo>
                  <a:pt x="434880" y="4858459"/>
                </a:moveTo>
                <a:cubicBezTo>
                  <a:pt x="436882" y="4858491"/>
                  <a:pt x="439074" y="4859857"/>
                  <a:pt x="442823" y="4862559"/>
                </a:cubicBezTo>
                <a:cubicBezTo>
                  <a:pt x="448987" y="4866946"/>
                  <a:pt x="449876" y="4869171"/>
                  <a:pt x="446381" y="4871269"/>
                </a:cubicBezTo>
                <a:cubicBezTo>
                  <a:pt x="443331" y="4873112"/>
                  <a:pt x="445047" y="4874193"/>
                  <a:pt x="451338" y="4874448"/>
                </a:cubicBezTo>
                <a:cubicBezTo>
                  <a:pt x="456612" y="4874638"/>
                  <a:pt x="460932" y="4876227"/>
                  <a:pt x="460869" y="4877944"/>
                </a:cubicBezTo>
                <a:cubicBezTo>
                  <a:pt x="460679" y="4884619"/>
                  <a:pt x="450702" y="4888179"/>
                  <a:pt x="437422" y="4886272"/>
                </a:cubicBezTo>
                <a:cubicBezTo>
                  <a:pt x="430114" y="4885192"/>
                  <a:pt x="422425" y="4884174"/>
                  <a:pt x="420837" y="4884047"/>
                </a:cubicBezTo>
                <a:cubicBezTo>
                  <a:pt x="419249" y="4883856"/>
                  <a:pt x="419948" y="4881377"/>
                  <a:pt x="422363" y="4878643"/>
                </a:cubicBezTo>
                <a:cubicBezTo>
                  <a:pt x="429479" y="4870697"/>
                  <a:pt x="427509" y="4869806"/>
                  <a:pt x="392180" y="4865611"/>
                </a:cubicBezTo>
                <a:cubicBezTo>
                  <a:pt x="389766" y="4865357"/>
                  <a:pt x="387733" y="4863640"/>
                  <a:pt x="387733" y="4861987"/>
                </a:cubicBezTo>
                <a:cubicBezTo>
                  <a:pt x="387797" y="4860270"/>
                  <a:pt x="396629" y="4859253"/>
                  <a:pt x="407113" y="4859698"/>
                </a:cubicBezTo>
                <a:cubicBezTo>
                  <a:pt x="420075" y="4860270"/>
                  <a:pt x="425602" y="4861796"/>
                  <a:pt x="423951" y="4864339"/>
                </a:cubicBezTo>
                <a:cubicBezTo>
                  <a:pt x="422617" y="4866437"/>
                  <a:pt x="424460" y="4865547"/>
                  <a:pt x="428081" y="4862368"/>
                </a:cubicBezTo>
                <a:cubicBezTo>
                  <a:pt x="431068" y="4859730"/>
                  <a:pt x="432879" y="4858427"/>
                  <a:pt x="434880" y="4858459"/>
                </a:cubicBezTo>
                <a:close/>
                <a:moveTo>
                  <a:pt x="3926141" y="4858300"/>
                </a:moveTo>
                <a:cubicBezTo>
                  <a:pt x="3933067" y="4856457"/>
                  <a:pt x="3933131" y="4857156"/>
                  <a:pt x="3929445" y="4883348"/>
                </a:cubicBezTo>
                <a:cubicBezTo>
                  <a:pt x="3927412" y="4898034"/>
                  <a:pt x="3924870" y="4910940"/>
                  <a:pt x="3923853" y="4911766"/>
                </a:cubicBezTo>
                <a:cubicBezTo>
                  <a:pt x="3922900" y="4912593"/>
                  <a:pt x="3919659" y="4911194"/>
                  <a:pt x="3916927" y="4908778"/>
                </a:cubicBezTo>
                <a:cubicBezTo>
                  <a:pt x="3910445" y="4903057"/>
                  <a:pt x="3910445" y="4903057"/>
                  <a:pt x="3917499" y="4893139"/>
                </a:cubicBezTo>
                <a:cubicBezTo>
                  <a:pt x="3923281" y="4884938"/>
                  <a:pt x="3923790" y="4875783"/>
                  <a:pt x="3918960" y="4867201"/>
                </a:cubicBezTo>
                <a:cubicBezTo>
                  <a:pt x="3915719" y="4861479"/>
                  <a:pt x="3916228" y="4860907"/>
                  <a:pt x="3926141" y="4858300"/>
                </a:cubicBezTo>
                <a:close/>
                <a:moveTo>
                  <a:pt x="174273" y="4857601"/>
                </a:moveTo>
                <a:cubicBezTo>
                  <a:pt x="173550" y="4859445"/>
                  <a:pt x="176298" y="4863514"/>
                  <a:pt x="182747" y="4869235"/>
                </a:cubicBezTo>
                <a:cubicBezTo>
                  <a:pt x="192978" y="4878262"/>
                  <a:pt x="192470" y="4883412"/>
                  <a:pt x="181667" y="4880233"/>
                </a:cubicBezTo>
                <a:cubicBezTo>
                  <a:pt x="176838" y="4878835"/>
                  <a:pt x="172962" y="4878326"/>
                  <a:pt x="172899" y="4879025"/>
                </a:cubicBezTo>
                <a:cubicBezTo>
                  <a:pt x="172772" y="4882776"/>
                  <a:pt x="189102" y="4896508"/>
                  <a:pt x="193677" y="4896508"/>
                </a:cubicBezTo>
                <a:cubicBezTo>
                  <a:pt x="196664" y="4896508"/>
                  <a:pt x="195838" y="4895110"/>
                  <a:pt x="191707" y="4893075"/>
                </a:cubicBezTo>
                <a:cubicBezTo>
                  <a:pt x="185543" y="4890024"/>
                  <a:pt x="185861" y="4889706"/>
                  <a:pt x="194630" y="4889833"/>
                </a:cubicBezTo>
                <a:cubicBezTo>
                  <a:pt x="199904" y="4889897"/>
                  <a:pt x="203590" y="4888498"/>
                  <a:pt x="202637" y="4886782"/>
                </a:cubicBezTo>
                <a:cubicBezTo>
                  <a:pt x="201684" y="4885065"/>
                  <a:pt x="204924" y="4882967"/>
                  <a:pt x="209500" y="4882268"/>
                </a:cubicBezTo>
                <a:cubicBezTo>
                  <a:pt x="214075" y="4881632"/>
                  <a:pt x="217378" y="4882268"/>
                  <a:pt x="216488" y="4883603"/>
                </a:cubicBezTo>
                <a:cubicBezTo>
                  <a:pt x="215535" y="4885065"/>
                  <a:pt x="226338" y="4888498"/>
                  <a:pt x="240254" y="4891232"/>
                </a:cubicBezTo>
                <a:cubicBezTo>
                  <a:pt x="261985" y="4895555"/>
                  <a:pt x="279905" y="4900895"/>
                  <a:pt x="334739" y="4919395"/>
                </a:cubicBezTo>
                <a:cubicBezTo>
                  <a:pt x="340649" y="4921366"/>
                  <a:pt x="348592" y="4922192"/>
                  <a:pt x="353103" y="4921238"/>
                </a:cubicBezTo>
                <a:cubicBezTo>
                  <a:pt x="357361" y="4920348"/>
                  <a:pt x="363143" y="4921429"/>
                  <a:pt x="365495" y="4923527"/>
                </a:cubicBezTo>
                <a:cubicBezTo>
                  <a:pt x="372293" y="4929567"/>
                  <a:pt x="397393" y="4933127"/>
                  <a:pt x="392945" y="4927405"/>
                </a:cubicBezTo>
                <a:cubicBezTo>
                  <a:pt x="387861" y="4920793"/>
                  <a:pt x="348146" y="4906998"/>
                  <a:pt x="300490" y="4895173"/>
                </a:cubicBezTo>
                <a:cubicBezTo>
                  <a:pt x="285179" y="4891422"/>
                  <a:pt x="268022" y="4886209"/>
                  <a:pt x="262303" y="4883603"/>
                </a:cubicBezTo>
                <a:cubicBezTo>
                  <a:pt x="236060" y="4871715"/>
                  <a:pt x="216616" y="4864976"/>
                  <a:pt x="208546" y="4864976"/>
                </a:cubicBezTo>
                <a:cubicBezTo>
                  <a:pt x="203717" y="4864976"/>
                  <a:pt x="193868" y="4862433"/>
                  <a:pt x="186624" y="4859318"/>
                </a:cubicBezTo>
                <a:cubicBezTo>
                  <a:pt x="179189" y="4856139"/>
                  <a:pt x="174996" y="4855758"/>
                  <a:pt x="174273" y="4857601"/>
                </a:cubicBezTo>
                <a:close/>
                <a:moveTo>
                  <a:pt x="853619" y="4854930"/>
                </a:moveTo>
                <a:cubicBezTo>
                  <a:pt x="854699" y="4856075"/>
                  <a:pt x="854763" y="4859190"/>
                  <a:pt x="853747" y="4861606"/>
                </a:cubicBezTo>
                <a:cubicBezTo>
                  <a:pt x="852538" y="4864403"/>
                  <a:pt x="851776" y="4863640"/>
                  <a:pt x="851712" y="4859444"/>
                </a:cubicBezTo>
                <a:cubicBezTo>
                  <a:pt x="851649" y="4855884"/>
                  <a:pt x="852538" y="4853786"/>
                  <a:pt x="853619" y="4854930"/>
                </a:cubicBezTo>
                <a:close/>
                <a:moveTo>
                  <a:pt x="4040202" y="4849718"/>
                </a:moveTo>
                <a:cubicBezTo>
                  <a:pt x="4042299" y="4849782"/>
                  <a:pt x="4043697" y="4850481"/>
                  <a:pt x="4043633" y="4851435"/>
                </a:cubicBezTo>
                <a:cubicBezTo>
                  <a:pt x="4043633" y="4852388"/>
                  <a:pt x="4042172" y="4853787"/>
                  <a:pt x="4040011" y="4854995"/>
                </a:cubicBezTo>
                <a:cubicBezTo>
                  <a:pt x="4037978" y="4856139"/>
                  <a:pt x="4036516" y="4855440"/>
                  <a:pt x="4036580" y="4853278"/>
                </a:cubicBezTo>
                <a:cubicBezTo>
                  <a:pt x="4036644" y="4851180"/>
                  <a:pt x="4038169" y="4849654"/>
                  <a:pt x="4040202" y="4849718"/>
                </a:cubicBezTo>
                <a:close/>
                <a:moveTo>
                  <a:pt x="1241712" y="4846857"/>
                </a:moveTo>
                <a:cubicBezTo>
                  <a:pt x="1243808" y="4846921"/>
                  <a:pt x="1245143" y="4848256"/>
                  <a:pt x="1245080" y="4850290"/>
                </a:cubicBezTo>
                <a:cubicBezTo>
                  <a:pt x="1245016" y="4852070"/>
                  <a:pt x="1247430" y="4852833"/>
                  <a:pt x="1250290" y="4851880"/>
                </a:cubicBezTo>
                <a:cubicBezTo>
                  <a:pt x="1253147" y="4850990"/>
                  <a:pt x="1255562" y="4851816"/>
                  <a:pt x="1255496" y="4853660"/>
                </a:cubicBezTo>
                <a:cubicBezTo>
                  <a:pt x="1255307" y="4858936"/>
                  <a:pt x="1247112" y="4860271"/>
                  <a:pt x="1242412" y="4855821"/>
                </a:cubicBezTo>
                <a:cubicBezTo>
                  <a:pt x="1237330" y="4850990"/>
                  <a:pt x="1236946" y="4846667"/>
                  <a:pt x="1241712" y="4846857"/>
                </a:cubicBezTo>
                <a:close/>
                <a:moveTo>
                  <a:pt x="231485" y="4843996"/>
                </a:moveTo>
                <a:cubicBezTo>
                  <a:pt x="226592" y="4842280"/>
                  <a:pt x="223415" y="4842725"/>
                  <a:pt x="223415" y="4845077"/>
                </a:cubicBezTo>
                <a:cubicBezTo>
                  <a:pt x="223351" y="4847238"/>
                  <a:pt x="225194" y="4849464"/>
                  <a:pt x="227609" y="4850163"/>
                </a:cubicBezTo>
                <a:cubicBezTo>
                  <a:pt x="229960" y="4850798"/>
                  <a:pt x="237267" y="4853342"/>
                  <a:pt x="243876" y="4855821"/>
                </a:cubicBezTo>
                <a:cubicBezTo>
                  <a:pt x="250485" y="4858300"/>
                  <a:pt x="256457" y="4859699"/>
                  <a:pt x="257284" y="4858936"/>
                </a:cubicBezTo>
                <a:cubicBezTo>
                  <a:pt x="259062" y="4857347"/>
                  <a:pt x="242923" y="4847938"/>
                  <a:pt x="231485" y="4843996"/>
                </a:cubicBezTo>
                <a:close/>
                <a:moveTo>
                  <a:pt x="3885297" y="4841978"/>
                </a:moveTo>
                <a:cubicBezTo>
                  <a:pt x="3884805" y="4841263"/>
                  <a:pt x="3883915" y="4842026"/>
                  <a:pt x="3882485" y="4844060"/>
                </a:cubicBezTo>
                <a:cubicBezTo>
                  <a:pt x="3877910" y="4850544"/>
                  <a:pt x="3877783" y="4853469"/>
                  <a:pt x="3881914" y="4856329"/>
                </a:cubicBezTo>
                <a:cubicBezTo>
                  <a:pt x="3883884" y="4857601"/>
                  <a:pt x="3885535" y="4854359"/>
                  <a:pt x="3885726" y="4848764"/>
                </a:cubicBezTo>
                <a:cubicBezTo>
                  <a:pt x="3885885" y="4844886"/>
                  <a:pt x="3885790" y="4842693"/>
                  <a:pt x="3885297" y="4841978"/>
                </a:cubicBezTo>
                <a:close/>
                <a:moveTo>
                  <a:pt x="725401" y="4841088"/>
                </a:moveTo>
                <a:cubicBezTo>
                  <a:pt x="733050" y="4841215"/>
                  <a:pt x="740643" y="4842280"/>
                  <a:pt x="742423" y="4844187"/>
                </a:cubicBezTo>
                <a:cubicBezTo>
                  <a:pt x="745281" y="4847302"/>
                  <a:pt x="740769" y="4850036"/>
                  <a:pt x="733781" y="4849464"/>
                </a:cubicBezTo>
                <a:cubicBezTo>
                  <a:pt x="730159" y="4849146"/>
                  <a:pt x="721835" y="4848574"/>
                  <a:pt x="715544" y="4848129"/>
                </a:cubicBezTo>
                <a:cubicBezTo>
                  <a:pt x="707474" y="4847620"/>
                  <a:pt x="705187" y="4846221"/>
                  <a:pt x="708046" y="4843615"/>
                </a:cubicBezTo>
                <a:cubicBezTo>
                  <a:pt x="710047" y="4841772"/>
                  <a:pt x="717752" y="4840961"/>
                  <a:pt x="725401" y="4841088"/>
                </a:cubicBezTo>
                <a:close/>
                <a:moveTo>
                  <a:pt x="54966" y="4840754"/>
                </a:moveTo>
                <a:cubicBezTo>
                  <a:pt x="52869" y="4839419"/>
                  <a:pt x="51471" y="4839928"/>
                  <a:pt x="51408" y="4842025"/>
                </a:cubicBezTo>
                <a:cubicBezTo>
                  <a:pt x="51344" y="4844123"/>
                  <a:pt x="52678" y="4846412"/>
                  <a:pt x="54712" y="4847747"/>
                </a:cubicBezTo>
                <a:cubicBezTo>
                  <a:pt x="56745" y="4849082"/>
                  <a:pt x="58207" y="4848574"/>
                  <a:pt x="58269" y="4846475"/>
                </a:cubicBezTo>
                <a:cubicBezTo>
                  <a:pt x="58334" y="4844377"/>
                  <a:pt x="57000" y="4842089"/>
                  <a:pt x="54966" y="4840754"/>
                </a:cubicBezTo>
                <a:close/>
                <a:moveTo>
                  <a:pt x="4070831" y="4837893"/>
                </a:moveTo>
                <a:cubicBezTo>
                  <a:pt x="4069750" y="4836749"/>
                  <a:pt x="4068861" y="4838846"/>
                  <a:pt x="4068924" y="4842407"/>
                </a:cubicBezTo>
                <a:cubicBezTo>
                  <a:pt x="4068988" y="4846603"/>
                  <a:pt x="4069750" y="4847429"/>
                  <a:pt x="4070958" y="4844568"/>
                </a:cubicBezTo>
                <a:cubicBezTo>
                  <a:pt x="4071974" y="4842152"/>
                  <a:pt x="4071911" y="4839037"/>
                  <a:pt x="4070831" y="4837893"/>
                </a:cubicBezTo>
                <a:close/>
                <a:moveTo>
                  <a:pt x="904294" y="4835119"/>
                </a:moveTo>
                <a:cubicBezTo>
                  <a:pt x="908202" y="4834587"/>
                  <a:pt x="911890" y="4835159"/>
                  <a:pt x="911826" y="4837320"/>
                </a:cubicBezTo>
                <a:cubicBezTo>
                  <a:pt x="911698" y="4841516"/>
                  <a:pt x="898611" y="4848319"/>
                  <a:pt x="896069" y="4845522"/>
                </a:cubicBezTo>
                <a:cubicBezTo>
                  <a:pt x="894989" y="4844377"/>
                  <a:pt x="894734" y="4841643"/>
                  <a:pt x="895434" y="4839546"/>
                </a:cubicBezTo>
                <a:cubicBezTo>
                  <a:pt x="896260" y="4837289"/>
                  <a:pt x="900388" y="4835652"/>
                  <a:pt x="904294" y="4835119"/>
                </a:cubicBezTo>
                <a:close/>
                <a:moveTo>
                  <a:pt x="1271805" y="4834778"/>
                </a:moveTo>
                <a:cubicBezTo>
                  <a:pt x="1272616" y="4833713"/>
                  <a:pt x="1275127" y="4833729"/>
                  <a:pt x="1278942" y="4835350"/>
                </a:cubicBezTo>
                <a:cubicBezTo>
                  <a:pt x="1282058" y="4836748"/>
                  <a:pt x="1283390" y="4839355"/>
                  <a:pt x="1282058" y="4841389"/>
                </a:cubicBezTo>
                <a:cubicBezTo>
                  <a:pt x="1280342" y="4843995"/>
                  <a:pt x="1278307" y="4843805"/>
                  <a:pt x="1274872" y="4840690"/>
                </a:cubicBezTo>
                <a:cubicBezTo>
                  <a:pt x="1271885" y="4837988"/>
                  <a:pt x="1270996" y="4835842"/>
                  <a:pt x="1271805" y="4834778"/>
                </a:cubicBezTo>
                <a:close/>
                <a:moveTo>
                  <a:pt x="3998390" y="4832298"/>
                </a:moveTo>
                <a:cubicBezTo>
                  <a:pt x="3999724" y="4833189"/>
                  <a:pt x="3999852" y="4840563"/>
                  <a:pt x="3998644" y="4848955"/>
                </a:cubicBezTo>
                <a:cubicBezTo>
                  <a:pt x="3997182" y="4859445"/>
                  <a:pt x="3995848" y="4861924"/>
                  <a:pt x="3994386" y="4857219"/>
                </a:cubicBezTo>
                <a:cubicBezTo>
                  <a:pt x="3991909" y="4849400"/>
                  <a:pt x="3995022" y="4830010"/>
                  <a:pt x="3998390" y="4832298"/>
                </a:cubicBezTo>
                <a:close/>
                <a:moveTo>
                  <a:pt x="352339" y="4832171"/>
                </a:moveTo>
                <a:cubicBezTo>
                  <a:pt x="354945" y="4832299"/>
                  <a:pt x="357170" y="4834841"/>
                  <a:pt x="357041" y="4837639"/>
                </a:cubicBezTo>
                <a:cubicBezTo>
                  <a:pt x="356851" y="4842915"/>
                  <a:pt x="349354" y="4844632"/>
                  <a:pt x="345350" y="4840373"/>
                </a:cubicBezTo>
                <a:cubicBezTo>
                  <a:pt x="342173" y="4836939"/>
                  <a:pt x="346367" y="4831981"/>
                  <a:pt x="352339" y="4832171"/>
                </a:cubicBezTo>
                <a:close/>
                <a:moveTo>
                  <a:pt x="501599" y="4831281"/>
                </a:moveTo>
                <a:cubicBezTo>
                  <a:pt x="499185" y="4830392"/>
                  <a:pt x="495308" y="4831345"/>
                  <a:pt x="493276" y="4833252"/>
                </a:cubicBezTo>
                <a:cubicBezTo>
                  <a:pt x="490544" y="4835859"/>
                  <a:pt x="491750" y="4836304"/>
                  <a:pt x="497787" y="4834841"/>
                </a:cubicBezTo>
                <a:cubicBezTo>
                  <a:pt x="502362" y="4833761"/>
                  <a:pt x="504077" y="4832171"/>
                  <a:pt x="501599" y="4831281"/>
                </a:cubicBezTo>
                <a:close/>
                <a:moveTo>
                  <a:pt x="4290630" y="4829247"/>
                </a:moveTo>
                <a:cubicBezTo>
                  <a:pt x="4293173" y="4826895"/>
                  <a:pt x="4321641" y="4835986"/>
                  <a:pt x="4321514" y="4839165"/>
                </a:cubicBezTo>
                <a:cubicBezTo>
                  <a:pt x="4321449" y="4840627"/>
                  <a:pt x="4319353" y="4843996"/>
                  <a:pt x="4316874" y="4846348"/>
                </a:cubicBezTo>
                <a:cubicBezTo>
                  <a:pt x="4314396" y="4848701"/>
                  <a:pt x="4312235" y="4853214"/>
                  <a:pt x="4312108" y="4856012"/>
                </a:cubicBezTo>
                <a:cubicBezTo>
                  <a:pt x="4311981" y="4858809"/>
                  <a:pt x="4308232" y="4861670"/>
                  <a:pt x="4303975" y="4862051"/>
                </a:cubicBezTo>
                <a:cubicBezTo>
                  <a:pt x="4299781" y="4862433"/>
                  <a:pt x="4296032" y="4864213"/>
                  <a:pt x="4295968" y="4865802"/>
                </a:cubicBezTo>
                <a:cubicBezTo>
                  <a:pt x="4295904" y="4867455"/>
                  <a:pt x="4294697" y="4871778"/>
                  <a:pt x="4293363" y="4875211"/>
                </a:cubicBezTo>
                <a:cubicBezTo>
                  <a:pt x="4291329" y="4880424"/>
                  <a:pt x="4291774" y="4880869"/>
                  <a:pt x="4295588" y="4877563"/>
                </a:cubicBezTo>
                <a:cubicBezTo>
                  <a:pt x="4302132" y="4871969"/>
                  <a:pt x="4306326" y="4872414"/>
                  <a:pt x="4306072" y="4878708"/>
                </a:cubicBezTo>
                <a:cubicBezTo>
                  <a:pt x="4305944" y="4882140"/>
                  <a:pt x="4302386" y="4883857"/>
                  <a:pt x="4295714" y="4883603"/>
                </a:cubicBezTo>
                <a:lnTo>
                  <a:pt x="4285484" y="4883158"/>
                </a:lnTo>
                <a:lnTo>
                  <a:pt x="4287326" y="4856902"/>
                </a:lnTo>
                <a:cubicBezTo>
                  <a:pt x="4288343" y="4842534"/>
                  <a:pt x="4289805" y="4830010"/>
                  <a:pt x="4290630" y="4829247"/>
                </a:cubicBezTo>
                <a:close/>
                <a:moveTo>
                  <a:pt x="945695" y="4825624"/>
                </a:moveTo>
                <a:cubicBezTo>
                  <a:pt x="948490" y="4825751"/>
                  <a:pt x="950906" y="4826450"/>
                  <a:pt x="950906" y="4827213"/>
                </a:cubicBezTo>
                <a:cubicBezTo>
                  <a:pt x="950842" y="4827912"/>
                  <a:pt x="948363" y="4829374"/>
                  <a:pt x="945504" y="4830328"/>
                </a:cubicBezTo>
                <a:cubicBezTo>
                  <a:pt x="942644" y="4831218"/>
                  <a:pt x="940229" y="4830455"/>
                  <a:pt x="940292" y="4828739"/>
                </a:cubicBezTo>
                <a:cubicBezTo>
                  <a:pt x="940357" y="4826959"/>
                  <a:pt x="942899" y="4825496"/>
                  <a:pt x="945695" y="4825624"/>
                </a:cubicBezTo>
                <a:close/>
                <a:moveTo>
                  <a:pt x="1323234" y="4825178"/>
                </a:moveTo>
                <a:cubicBezTo>
                  <a:pt x="1325331" y="4825242"/>
                  <a:pt x="1326665" y="4826704"/>
                  <a:pt x="1326602" y="4828802"/>
                </a:cubicBezTo>
                <a:cubicBezTo>
                  <a:pt x="1326539" y="4830900"/>
                  <a:pt x="1325080" y="4832235"/>
                  <a:pt x="1322982" y="4832171"/>
                </a:cubicBezTo>
                <a:cubicBezTo>
                  <a:pt x="1320818" y="4832108"/>
                  <a:pt x="1319483" y="4830645"/>
                  <a:pt x="1319610" y="4828547"/>
                </a:cubicBezTo>
                <a:cubicBezTo>
                  <a:pt x="1319673" y="4826450"/>
                  <a:pt x="1321133" y="4825115"/>
                  <a:pt x="1323234" y="4825178"/>
                </a:cubicBezTo>
                <a:close/>
                <a:moveTo>
                  <a:pt x="4233567" y="4824479"/>
                </a:moveTo>
                <a:cubicBezTo>
                  <a:pt x="4236999" y="4821236"/>
                  <a:pt x="4237888" y="4821427"/>
                  <a:pt x="4237699" y="4825305"/>
                </a:cubicBezTo>
                <a:cubicBezTo>
                  <a:pt x="4237253" y="4833697"/>
                  <a:pt x="4232869" y="4846157"/>
                  <a:pt x="4230326" y="4846094"/>
                </a:cubicBezTo>
                <a:cubicBezTo>
                  <a:pt x="4226260" y="4845966"/>
                  <a:pt x="4228865" y="4828865"/>
                  <a:pt x="4233567" y="4824479"/>
                </a:cubicBezTo>
                <a:close/>
                <a:moveTo>
                  <a:pt x="4130626" y="4824288"/>
                </a:moveTo>
                <a:lnTo>
                  <a:pt x="4122493" y="4831536"/>
                </a:lnTo>
                <a:cubicBezTo>
                  <a:pt x="4118172" y="4835350"/>
                  <a:pt x="4114232" y="4842788"/>
                  <a:pt x="4114041" y="4847365"/>
                </a:cubicBezTo>
                <a:cubicBezTo>
                  <a:pt x="4113914" y="4851879"/>
                  <a:pt x="4112199" y="4855884"/>
                  <a:pt x="4110419" y="4855821"/>
                </a:cubicBezTo>
                <a:cubicBezTo>
                  <a:pt x="4108576" y="4855757"/>
                  <a:pt x="4108195" y="4849781"/>
                  <a:pt x="4109593" y="4842534"/>
                </a:cubicBezTo>
                <a:cubicBezTo>
                  <a:pt x="4112516" y="4827530"/>
                  <a:pt x="4111245" y="4829120"/>
                  <a:pt x="4121794" y="4826513"/>
                </a:cubicBezTo>
                <a:close/>
                <a:moveTo>
                  <a:pt x="716624" y="4824225"/>
                </a:moveTo>
                <a:cubicBezTo>
                  <a:pt x="722915" y="4824479"/>
                  <a:pt x="723423" y="4825178"/>
                  <a:pt x="719102" y="4827848"/>
                </a:cubicBezTo>
                <a:cubicBezTo>
                  <a:pt x="716243" y="4829629"/>
                  <a:pt x="712494" y="4831154"/>
                  <a:pt x="711096" y="4831091"/>
                </a:cubicBezTo>
                <a:cubicBezTo>
                  <a:pt x="709507" y="4831091"/>
                  <a:pt x="708491" y="4829629"/>
                  <a:pt x="708618" y="4827467"/>
                </a:cubicBezTo>
                <a:cubicBezTo>
                  <a:pt x="708681" y="4825560"/>
                  <a:pt x="712430" y="4824097"/>
                  <a:pt x="716624" y="4824225"/>
                </a:cubicBezTo>
                <a:close/>
                <a:moveTo>
                  <a:pt x="887807" y="4823461"/>
                </a:moveTo>
                <a:cubicBezTo>
                  <a:pt x="889904" y="4823525"/>
                  <a:pt x="891239" y="4824987"/>
                  <a:pt x="891174" y="4827085"/>
                </a:cubicBezTo>
                <a:cubicBezTo>
                  <a:pt x="891110" y="4829183"/>
                  <a:pt x="889650" y="4830518"/>
                  <a:pt x="887554" y="4830454"/>
                </a:cubicBezTo>
                <a:cubicBezTo>
                  <a:pt x="885456" y="4830391"/>
                  <a:pt x="884122" y="4828928"/>
                  <a:pt x="884185" y="4826831"/>
                </a:cubicBezTo>
                <a:cubicBezTo>
                  <a:pt x="884249" y="4824733"/>
                  <a:pt x="885710" y="4823398"/>
                  <a:pt x="887807" y="4823461"/>
                </a:cubicBezTo>
                <a:close/>
                <a:moveTo>
                  <a:pt x="872191" y="4822937"/>
                </a:moveTo>
                <a:cubicBezTo>
                  <a:pt x="874129" y="4824272"/>
                  <a:pt x="875162" y="4827721"/>
                  <a:pt x="874018" y="4832425"/>
                </a:cubicBezTo>
                <a:cubicBezTo>
                  <a:pt x="872429" y="4839037"/>
                  <a:pt x="871348" y="4840181"/>
                  <a:pt x="870649" y="4835985"/>
                </a:cubicBezTo>
                <a:cubicBezTo>
                  <a:pt x="870077" y="4832489"/>
                  <a:pt x="868172" y="4829755"/>
                  <a:pt x="866138" y="4829691"/>
                </a:cubicBezTo>
                <a:cubicBezTo>
                  <a:pt x="864042" y="4829628"/>
                  <a:pt x="863533" y="4828229"/>
                  <a:pt x="864930" y="4826131"/>
                </a:cubicBezTo>
                <a:cubicBezTo>
                  <a:pt x="867409" y="4822381"/>
                  <a:pt x="870252" y="4821602"/>
                  <a:pt x="872191" y="4822937"/>
                </a:cubicBezTo>
                <a:close/>
                <a:moveTo>
                  <a:pt x="1279452" y="4822381"/>
                </a:moveTo>
                <a:cubicBezTo>
                  <a:pt x="1282311" y="4821427"/>
                  <a:pt x="1284726" y="4822190"/>
                  <a:pt x="1284663" y="4823970"/>
                </a:cubicBezTo>
                <a:cubicBezTo>
                  <a:pt x="1284600" y="4825750"/>
                  <a:pt x="1282059" y="4827213"/>
                  <a:pt x="1279261" y="4827085"/>
                </a:cubicBezTo>
                <a:cubicBezTo>
                  <a:pt x="1276463" y="4827022"/>
                  <a:pt x="1273984" y="4826195"/>
                  <a:pt x="1274047" y="4825496"/>
                </a:cubicBezTo>
                <a:cubicBezTo>
                  <a:pt x="1274110" y="4824797"/>
                  <a:pt x="1276591" y="4823334"/>
                  <a:pt x="1279452" y="4822381"/>
                </a:cubicBezTo>
                <a:close/>
                <a:moveTo>
                  <a:pt x="3997755" y="4820156"/>
                </a:moveTo>
                <a:cubicBezTo>
                  <a:pt x="4000551" y="4820283"/>
                  <a:pt x="4002012" y="4821936"/>
                  <a:pt x="4000805" y="4823780"/>
                </a:cubicBezTo>
                <a:cubicBezTo>
                  <a:pt x="3999471" y="4825814"/>
                  <a:pt x="3997310" y="4826386"/>
                  <a:pt x="3995467" y="4825179"/>
                </a:cubicBezTo>
                <a:cubicBezTo>
                  <a:pt x="3990511" y="4821873"/>
                  <a:pt x="3991401" y="4819902"/>
                  <a:pt x="3997755" y="4820156"/>
                </a:cubicBezTo>
                <a:close/>
                <a:moveTo>
                  <a:pt x="4009701" y="4818821"/>
                </a:moveTo>
                <a:cubicBezTo>
                  <a:pt x="4011798" y="4817613"/>
                  <a:pt x="4013196" y="4818248"/>
                  <a:pt x="4013132" y="4820346"/>
                </a:cubicBezTo>
                <a:cubicBezTo>
                  <a:pt x="4013068" y="4822444"/>
                  <a:pt x="4011607" y="4824606"/>
                  <a:pt x="4009446" y="4825814"/>
                </a:cubicBezTo>
                <a:cubicBezTo>
                  <a:pt x="4007350" y="4827022"/>
                  <a:pt x="4005951" y="4826386"/>
                  <a:pt x="4006015" y="4824288"/>
                </a:cubicBezTo>
                <a:cubicBezTo>
                  <a:pt x="4006079" y="4822190"/>
                  <a:pt x="4007540" y="4820029"/>
                  <a:pt x="4009701" y="4818821"/>
                </a:cubicBezTo>
                <a:close/>
                <a:moveTo>
                  <a:pt x="3860816" y="4818630"/>
                </a:moveTo>
                <a:cubicBezTo>
                  <a:pt x="3861579" y="4818694"/>
                  <a:pt x="3862151" y="4821173"/>
                  <a:pt x="3862024" y="4823970"/>
                </a:cubicBezTo>
                <a:cubicBezTo>
                  <a:pt x="3861960" y="4826768"/>
                  <a:pt x="3860308" y="4829183"/>
                  <a:pt x="3858529" y="4829120"/>
                </a:cubicBezTo>
                <a:cubicBezTo>
                  <a:pt x="3856750" y="4829056"/>
                  <a:pt x="3856177" y="4826577"/>
                  <a:pt x="3857321" y="4823779"/>
                </a:cubicBezTo>
                <a:cubicBezTo>
                  <a:pt x="3858402" y="4820982"/>
                  <a:pt x="3860054" y="4818630"/>
                  <a:pt x="3860816" y="4818630"/>
                </a:cubicBezTo>
                <a:close/>
                <a:moveTo>
                  <a:pt x="3695792" y="4817295"/>
                </a:moveTo>
                <a:cubicBezTo>
                  <a:pt x="3696873" y="4818439"/>
                  <a:pt x="3696936" y="4821554"/>
                  <a:pt x="3695920" y="4823970"/>
                </a:cubicBezTo>
                <a:cubicBezTo>
                  <a:pt x="3694712" y="4826767"/>
                  <a:pt x="3694013" y="4826004"/>
                  <a:pt x="3693886" y="4821808"/>
                </a:cubicBezTo>
                <a:cubicBezTo>
                  <a:pt x="3693823" y="4818248"/>
                  <a:pt x="3694712" y="4816150"/>
                  <a:pt x="3695792" y="4817295"/>
                </a:cubicBezTo>
                <a:close/>
                <a:moveTo>
                  <a:pt x="4068599" y="4816619"/>
                </a:moveTo>
                <a:cubicBezTo>
                  <a:pt x="4069020" y="4816945"/>
                  <a:pt x="4069052" y="4819107"/>
                  <a:pt x="4068988" y="4823334"/>
                </a:cubicBezTo>
                <a:cubicBezTo>
                  <a:pt x="4068861" y="4830709"/>
                  <a:pt x="4070322" y="4832299"/>
                  <a:pt x="4075914" y="4831027"/>
                </a:cubicBezTo>
                <a:cubicBezTo>
                  <a:pt x="4085827" y="4828738"/>
                  <a:pt x="4101014" y="4834015"/>
                  <a:pt x="4098981" y="4838974"/>
                </a:cubicBezTo>
                <a:cubicBezTo>
                  <a:pt x="4097964" y="4841390"/>
                  <a:pt x="4095676" y="4842661"/>
                  <a:pt x="4093452" y="4842089"/>
                </a:cubicBezTo>
                <a:cubicBezTo>
                  <a:pt x="4091355" y="4841517"/>
                  <a:pt x="4089576" y="4842661"/>
                  <a:pt x="4089513" y="4844568"/>
                </a:cubicBezTo>
                <a:cubicBezTo>
                  <a:pt x="4089449" y="4846539"/>
                  <a:pt x="4087479" y="4847620"/>
                  <a:pt x="4085064" y="4847048"/>
                </a:cubicBezTo>
                <a:cubicBezTo>
                  <a:pt x="4082650" y="4846475"/>
                  <a:pt x="4080108" y="4850226"/>
                  <a:pt x="4079282" y="4855440"/>
                </a:cubicBezTo>
                <a:cubicBezTo>
                  <a:pt x="4077820" y="4865230"/>
                  <a:pt x="4071148" y="4868854"/>
                  <a:pt x="4071466" y="4859699"/>
                </a:cubicBezTo>
                <a:cubicBezTo>
                  <a:pt x="4071529" y="4856902"/>
                  <a:pt x="4069178" y="4854359"/>
                  <a:pt x="4066382" y="4854232"/>
                </a:cubicBezTo>
                <a:cubicBezTo>
                  <a:pt x="4060409" y="4853977"/>
                  <a:pt x="4060155" y="4832934"/>
                  <a:pt x="4065874" y="4820919"/>
                </a:cubicBezTo>
                <a:cubicBezTo>
                  <a:pt x="4067368" y="4817804"/>
                  <a:pt x="4068178" y="4816294"/>
                  <a:pt x="4068599" y="4816619"/>
                </a:cubicBezTo>
                <a:close/>
                <a:moveTo>
                  <a:pt x="470019" y="4815388"/>
                </a:moveTo>
                <a:cubicBezTo>
                  <a:pt x="468241" y="4815325"/>
                  <a:pt x="466588" y="4818376"/>
                  <a:pt x="466460" y="4822254"/>
                </a:cubicBezTo>
                <a:cubicBezTo>
                  <a:pt x="466334" y="4826132"/>
                  <a:pt x="467478" y="4829311"/>
                  <a:pt x="469002" y="4829374"/>
                </a:cubicBezTo>
                <a:cubicBezTo>
                  <a:pt x="470527" y="4829438"/>
                  <a:pt x="472117" y="4826386"/>
                  <a:pt x="472561" y="4822508"/>
                </a:cubicBezTo>
                <a:cubicBezTo>
                  <a:pt x="473005" y="4818630"/>
                  <a:pt x="471862" y="4815451"/>
                  <a:pt x="470019" y="4815388"/>
                </a:cubicBezTo>
                <a:close/>
                <a:moveTo>
                  <a:pt x="3546337" y="4814306"/>
                </a:moveTo>
                <a:cubicBezTo>
                  <a:pt x="3548307" y="4814434"/>
                  <a:pt x="3549641" y="4819011"/>
                  <a:pt x="3549450" y="4824987"/>
                </a:cubicBezTo>
                <a:cubicBezTo>
                  <a:pt x="3549069" y="4835477"/>
                  <a:pt x="3544875" y="4840817"/>
                  <a:pt x="3540618" y="4836240"/>
                </a:cubicBezTo>
                <a:cubicBezTo>
                  <a:pt x="3539283" y="4834777"/>
                  <a:pt x="3539156" y="4831599"/>
                  <a:pt x="3540364" y="4828801"/>
                </a:cubicBezTo>
                <a:cubicBezTo>
                  <a:pt x="3541571" y="4826068"/>
                  <a:pt x="3542524" y="4821872"/>
                  <a:pt x="3542651" y="4819074"/>
                </a:cubicBezTo>
                <a:cubicBezTo>
                  <a:pt x="3542778" y="4816277"/>
                  <a:pt x="3544303" y="4814243"/>
                  <a:pt x="3546337" y="4814306"/>
                </a:cubicBezTo>
                <a:close/>
                <a:moveTo>
                  <a:pt x="490670" y="4812591"/>
                </a:moveTo>
                <a:cubicBezTo>
                  <a:pt x="485460" y="4812400"/>
                  <a:pt x="480186" y="4813798"/>
                  <a:pt x="478852" y="4815706"/>
                </a:cubicBezTo>
                <a:cubicBezTo>
                  <a:pt x="475928" y="4820093"/>
                  <a:pt x="487557" y="4820410"/>
                  <a:pt x="494737" y="4816151"/>
                </a:cubicBezTo>
                <a:cubicBezTo>
                  <a:pt x="498930" y="4813672"/>
                  <a:pt x="498041" y="4812845"/>
                  <a:pt x="490670" y="4812591"/>
                </a:cubicBezTo>
                <a:close/>
                <a:moveTo>
                  <a:pt x="1146677" y="4810739"/>
                </a:moveTo>
                <a:cubicBezTo>
                  <a:pt x="1149777" y="4810222"/>
                  <a:pt x="1151538" y="4811351"/>
                  <a:pt x="1153890" y="4813798"/>
                </a:cubicBezTo>
                <a:cubicBezTo>
                  <a:pt x="1158658" y="4818757"/>
                  <a:pt x="1158023" y="4820219"/>
                  <a:pt x="1147156" y="4829628"/>
                </a:cubicBezTo>
                <a:cubicBezTo>
                  <a:pt x="1133049" y="4841898"/>
                  <a:pt x="1124790" y="4846158"/>
                  <a:pt x="1116016" y="4845840"/>
                </a:cubicBezTo>
                <a:cubicBezTo>
                  <a:pt x="1107060" y="4845522"/>
                  <a:pt x="1086857" y="4854931"/>
                  <a:pt x="1077068" y="4864085"/>
                </a:cubicBezTo>
                <a:cubicBezTo>
                  <a:pt x="1068746" y="4871841"/>
                  <a:pt x="1043811" y="4877245"/>
                  <a:pt x="1037075" y="4872731"/>
                </a:cubicBezTo>
                <a:cubicBezTo>
                  <a:pt x="1035040" y="4871333"/>
                  <a:pt x="1028433" y="4875274"/>
                  <a:pt x="1022586" y="4881377"/>
                </a:cubicBezTo>
                <a:cubicBezTo>
                  <a:pt x="1013180" y="4891232"/>
                  <a:pt x="1010189" y="4891676"/>
                  <a:pt x="1011780" y="4883094"/>
                </a:cubicBezTo>
                <a:cubicBezTo>
                  <a:pt x="1012606" y="4878835"/>
                  <a:pt x="1010127" y="4879661"/>
                  <a:pt x="975182" y="4894982"/>
                </a:cubicBezTo>
                <a:cubicBezTo>
                  <a:pt x="956626" y="4903120"/>
                  <a:pt x="939657" y="4909604"/>
                  <a:pt x="937241" y="4909541"/>
                </a:cubicBezTo>
                <a:cubicBezTo>
                  <a:pt x="934700" y="4909477"/>
                  <a:pt x="931079" y="4911639"/>
                  <a:pt x="928599" y="4914690"/>
                </a:cubicBezTo>
                <a:cubicBezTo>
                  <a:pt x="925741" y="4918251"/>
                  <a:pt x="922120" y="4919013"/>
                  <a:pt x="917609" y="4917106"/>
                </a:cubicBezTo>
                <a:cubicBezTo>
                  <a:pt x="911380" y="4914436"/>
                  <a:pt x="911380" y="4914182"/>
                  <a:pt x="917482" y="4913101"/>
                </a:cubicBezTo>
                <a:cubicBezTo>
                  <a:pt x="923644" y="4911956"/>
                  <a:pt x="923708" y="4911575"/>
                  <a:pt x="918118" y="4905027"/>
                </a:cubicBezTo>
                <a:cubicBezTo>
                  <a:pt x="910618" y="4896190"/>
                  <a:pt x="914368" y="4887036"/>
                  <a:pt x="924854" y="4888561"/>
                </a:cubicBezTo>
                <a:cubicBezTo>
                  <a:pt x="929235" y="4889197"/>
                  <a:pt x="938576" y="4887290"/>
                  <a:pt x="945375" y="4884366"/>
                </a:cubicBezTo>
                <a:cubicBezTo>
                  <a:pt x="952304" y="4881377"/>
                  <a:pt x="967999" y="4876546"/>
                  <a:pt x="980390" y="4873494"/>
                </a:cubicBezTo>
                <a:cubicBezTo>
                  <a:pt x="992779" y="4870506"/>
                  <a:pt x="1007269" y="4864022"/>
                  <a:pt x="1012670" y="4859126"/>
                </a:cubicBezTo>
                <a:cubicBezTo>
                  <a:pt x="1025065" y="4847937"/>
                  <a:pt x="1046163" y="4840118"/>
                  <a:pt x="1047942" y="4846094"/>
                </a:cubicBezTo>
                <a:cubicBezTo>
                  <a:pt x="1048769" y="4848955"/>
                  <a:pt x="1054962" y="4847747"/>
                  <a:pt x="1066713" y="4842280"/>
                </a:cubicBezTo>
                <a:cubicBezTo>
                  <a:pt x="1084253" y="4834206"/>
                  <a:pt x="1097018" y="4831917"/>
                  <a:pt x="1093149" y="4837575"/>
                </a:cubicBezTo>
                <a:cubicBezTo>
                  <a:pt x="1092004" y="4839228"/>
                  <a:pt x="1093403" y="4842852"/>
                  <a:pt x="1096131" y="4845267"/>
                </a:cubicBezTo>
                <a:cubicBezTo>
                  <a:pt x="1100897" y="4849590"/>
                  <a:pt x="1102931" y="4847111"/>
                  <a:pt x="1102233" y="4837575"/>
                </a:cubicBezTo>
                <a:cubicBezTo>
                  <a:pt x="1102168" y="4836431"/>
                  <a:pt x="1104838" y="4835795"/>
                  <a:pt x="1108013" y="4836176"/>
                </a:cubicBezTo>
                <a:cubicBezTo>
                  <a:pt x="1111130" y="4836621"/>
                  <a:pt x="1113986" y="4834523"/>
                  <a:pt x="1114112" y="4831853"/>
                </a:cubicBezTo>
                <a:cubicBezTo>
                  <a:pt x="1114176" y="4829120"/>
                  <a:pt x="1122116" y="4822571"/>
                  <a:pt x="1131459" y="4817549"/>
                </a:cubicBezTo>
                <a:cubicBezTo>
                  <a:pt x="1139151" y="4813417"/>
                  <a:pt x="1143584" y="4811256"/>
                  <a:pt x="1146677" y="4810739"/>
                </a:cubicBezTo>
                <a:close/>
                <a:moveTo>
                  <a:pt x="981218" y="4809348"/>
                </a:moveTo>
                <a:cubicBezTo>
                  <a:pt x="982171" y="4809348"/>
                  <a:pt x="983570" y="4810810"/>
                  <a:pt x="984777" y="4812971"/>
                </a:cubicBezTo>
                <a:cubicBezTo>
                  <a:pt x="985921" y="4815006"/>
                  <a:pt x="985156" y="4816468"/>
                  <a:pt x="983061" y="4816405"/>
                </a:cubicBezTo>
                <a:cubicBezTo>
                  <a:pt x="980963" y="4816277"/>
                  <a:pt x="979437" y="4814752"/>
                  <a:pt x="979501" y="4812781"/>
                </a:cubicBezTo>
                <a:cubicBezTo>
                  <a:pt x="979565" y="4810683"/>
                  <a:pt x="980264" y="4809284"/>
                  <a:pt x="981218" y="4809348"/>
                </a:cubicBezTo>
                <a:close/>
                <a:moveTo>
                  <a:pt x="3973711" y="4809046"/>
                </a:moveTo>
                <a:cubicBezTo>
                  <a:pt x="3974497" y="4809460"/>
                  <a:pt x="3974879" y="4812432"/>
                  <a:pt x="3974688" y="4817867"/>
                </a:cubicBezTo>
                <a:cubicBezTo>
                  <a:pt x="3974497" y="4822762"/>
                  <a:pt x="3972972" y="4825750"/>
                  <a:pt x="3971257" y="4824606"/>
                </a:cubicBezTo>
                <a:cubicBezTo>
                  <a:pt x="3969541" y="4823461"/>
                  <a:pt x="3969096" y="4819456"/>
                  <a:pt x="3970304" y="4815578"/>
                </a:cubicBezTo>
                <a:cubicBezTo>
                  <a:pt x="3971734" y="4810778"/>
                  <a:pt x="3972925" y="4808633"/>
                  <a:pt x="3973711" y="4809046"/>
                </a:cubicBezTo>
                <a:close/>
                <a:moveTo>
                  <a:pt x="1331473" y="4808046"/>
                </a:moveTo>
                <a:cubicBezTo>
                  <a:pt x="1333609" y="4807871"/>
                  <a:pt x="1334386" y="4809222"/>
                  <a:pt x="1333275" y="4812146"/>
                </a:cubicBezTo>
                <a:cubicBezTo>
                  <a:pt x="1332318" y="4814625"/>
                  <a:pt x="1327684" y="4817041"/>
                  <a:pt x="1323109" y="4817422"/>
                </a:cubicBezTo>
                <a:cubicBezTo>
                  <a:pt x="1315035" y="4818185"/>
                  <a:pt x="1314973" y="4817994"/>
                  <a:pt x="1321518" y="4813099"/>
                </a:cubicBezTo>
                <a:cubicBezTo>
                  <a:pt x="1325839" y="4809921"/>
                  <a:pt x="1329337" y="4808220"/>
                  <a:pt x="1331473" y="4808046"/>
                </a:cubicBezTo>
                <a:close/>
                <a:moveTo>
                  <a:pt x="3703537" y="4799423"/>
                </a:moveTo>
                <a:cubicBezTo>
                  <a:pt x="3704371" y="4799828"/>
                  <a:pt x="3704784" y="4802164"/>
                  <a:pt x="3704625" y="4806360"/>
                </a:cubicBezTo>
                <a:cubicBezTo>
                  <a:pt x="3704498" y="4810175"/>
                  <a:pt x="3702909" y="4812336"/>
                  <a:pt x="3701130" y="4811128"/>
                </a:cubicBezTo>
                <a:cubicBezTo>
                  <a:pt x="3699287" y="4809857"/>
                  <a:pt x="3698779" y="4806805"/>
                  <a:pt x="3699923" y="4804072"/>
                </a:cubicBezTo>
                <a:cubicBezTo>
                  <a:pt x="3701448" y="4800544"/>
                  <a:pt x="3702703" y="4799018"/>
                  <a:pt x="3703537" y="4799423"/>
                </a:cubicBezTo>
                <a:close/>
                <a:moveTo>
                  <a:pt x="1139469" y="4797460"/>
                </a:moveTo>
                <a:cubicBezTo>
                  <a:pt x="1142104" y="4797174"/>
                  <a:pt x="1145090" y="4798255"/>
                  <a:pt x="1146584" y="4800893"/>
                </a:cubicBezTo>
                <a:cubicBezTo>
                  <a:pt x="1147537" y="4802673"/>
                  <a:pt x="1145187" y="4804771"/>
                  <a:pt x="1141311" y="4805597"/>
                </a:cubicBezTo>
                <a:cubicBezTo>
                  <a:pt x="1136737" y="4806551"/>
                  <a:pt x="1134321" y="4805343"/>
                  <a:pt x="1134449" y="4802228"/>
                </a:cubicBezTo>
                <a:cubicBezTo>
                  <a:pt x="1134543" y="4799399"/>
                  <a:pt x="1136834" y="4797746"/>
                  <a:pt x="1139469" y="4797460"/>
                </a:cubicBezTo>
                <a:close/>
                <a:moveTo>
                  <a:pt x="576198" y="4797078"/>
                </a:moveTo>
                <a:cubicBezTo>
                  <a:pt x="580138" y="4796252"/>
                  <a:pt x="583251" y="4797015"/>
                  <a:pt x="583188" y="4798731"/>
                </a:cubicBezTo>
                <a:cubicBezTo>
                  <a:pt x="583124" y="4800511"/>
                  <a:pt x="579947" y="4801783"/>
                  <a:pt x="576071" y="4801656"/>
                </a:cubicBezTo>
                <a:cubicBezTo>
                  <a:pt x="572195" y="4801529"/>
                  <a:pt x="569081" y="4800766"/>
                  <a:pt x="569081" y="4800003"/>
                </a:cubicBezTo>
                <a:cubicBezTo>
                  <a:pt x="569081" y="4799240"/>
                  <a:pt x="572322" y="4797905"/>
                  <a:pt x="576198" y="4797078"/>
                </a:cubicBezTo>
                <a:close/>
                <a:moveTo>
                  <a:pt x="4232710" y="4795854"/>
                </a:moveTo>
                <a:cubicBezTo>
                  <a:pt x="4233330" y="4794503"/>
                  <a:pt x="4234235" y="4794535"/>
                  <a:pt x="4235474" y="4795870"/>
                </a:cubicBezTo>
                <a:cubicBezTo>
                  <a:pt x="4237825" y="4798477"/>
                  <a:pt x="4237762" y="4802482"/>
                  <a:pt x="4235220" y="4808013"/>
                </a:cubicBezTo>
                <a:cubicBezTo>
                  <a:pt x="4231662" y="4815705"/>
                  <a:pt x="4231408" y="4815387"/>
                  <a:pt x="4231662" y="4804135"/>
                </a:cubicBezTo>
                <a:cubicBezTo>
                  <a:pt x="4231757" y="4799939"/>
                  <a:pt x="4232091" y="4797205"/>
                  <a:pt x="4232710" y="4795854"/>
                </a:cubicBezTo>
                <a:close/>
                <a:moveTo>
                  <a:pt x="880055" y="4795744"/>
                </a:moveTo>
                <a:cubicBezTo>
                  <a:pt x="880944" y="4796761"/>
                  <a:pt x="879165" y="4799558"/>
                  <a:pt x="876307" y="4801783"/>
                </a:cubicBezTo>
                <a:cubicBezTo>
                  <a:pt x="873065" y="4804326"/>
                  <a:pt x="870904" y="4804581"/>
                  <a:pt x="871031" y="4802419"/>
                </a:cubicBezTo>
                <a:cubicBezTo>
                  <a:pt x="871158" y="4798223"/>
                  <a:pt x="877831" y="4793328"/>
                  <a:pt x="880055" y="4795744"/>
                </a:cubicBezTo>
                <a:close/>
                <a:moveTo>
                  <a:pt x="1257125" y="4794472"/>
                </a:moveTo>
                <a:cubicBezTo>
                  <a:pt x="1264995" y="4793852"/>
                  <a:pt x="1269061" y="4795458"/>
                  <a:pt x="1262611" y="4799812"/>
                </a:cubicBezTo>
                <a:cubicBezTo>
                  <a:pt x="1258993" y="4802291"/>
                  <a:pt x="1253781" y="4803627"/>
                  <a:pt x="1251622" y="4802673"/>
                </a:cubicBezTo>
                <a:cubicBezTo>
                  <a:pt x="1247303" y="4800829"/>
                  <a:pt x="1229319" y="4809857"/>
                  <a:pt x="1224424" y="4816341"/>
                </a:cubicBezTo>
                <a:cubicBezTo>
                  <a:pt x="1223027" y="4818249"/>
                  <a:pt x="1219025" y="4819838"/>
                  <a:pt x="1215532" y="4819902"/>
                </a:cubicBezTo>
                <a:cubicBezTo>
                  <a:pt x="1198685" y="4820219"/>
                  <a:pt x="1196909" y="4820919"/>
                  <a:pt x="1196656" y="4827276"/>
                </a:cubicBezTo>
                <a:cubicBezTo>
                  <a:pt x="1196339" y="4836049"/>
                  <a:pt x="1189345" y="4840245"/>
                  <a:pt x="1185666" y="4833888"/>
                </a:cubicBezTo>
                <a:cubicBezTo>
                  <a:pt x="1180968" y="4825687"/>
                  <a:pt x="1182429" y="4823653"/>
                  <a:pt x="1198050" y="4816977"/>
                </a:cubicBezTo>
                <a:cubicBezTo>
                  <a:pt x="1206254" y="4813544"/>
                  <a:pt x="1220229" y="4806933"/>
                  <a:pt x="1228811" y="4802482"/>
                </a:cubicBezTo>
                <a:cubicBezTo>
                  <a:pt x="1237582" y="4797937"/>
                  <a:pt x="1249255" y="4795092"/>
                  <a:pt x="1257125" y="4794472"/>
                </a:cubicBezTo>
                <a:close/>
                <a:moveTo>
                  <a:pt x="272406" y="4794218"/>
                </a:moveTo>
                <a:cubicBezTo>
                  <a:pt x="273359" y="4794218"/>
                  <a:pt x="274757" y="4795680"/>
                  <a:pt x="275964" y="4797842"/>
                </a:cubicBezTo>
                <a:cubicBezTo>
                  <a:pt x="277108" y="4799876"/>
                  <a:pt x="276345" y="4801338"/>
                  <a:pt x="274248" y="4801275"/>
                </a:cubicBezTo>
                <a:cubicBezTo>
                  <a:pt x="272151" y="4801147"/>
                  <a:pt x="270626" y="4799622"/>
                  <a:pt x="270690" y="4797651"/>
                </a:cubicBezTo>
                <a:cubicBezTo>
                  <a:pt x="270753" y="4795553"/>
                  <a:pt x="271452" y="4794154"/>
                  <a:pt x="272406" y="4794218"/>
                </a:cubicBezTo>
                <a:close/>
                <a:moveTo>
                  <a:pt x="3886489" y="4794004"/>
                </a:moveTo>
                <a:cubicBezTo>
                  <a:pt x="3886123" y="4791786"/>
                  <a:pt x="3885409" y="4792819"/>
                  <a:pt x="3884265" y="4796697"/>
                </a:cubicBezTo>
                <a:cubicBezTo>
                  <a:pt x="3880071" y="4810938"/>
                  <a:pt x="3879753" y="4819774"/>
                  <a:pt x="3883121" y="4828230"/>
                </a:cubicBezTo>
                <a:cubicBezTo>
                  <a:pt x="3885027" y="4833125"/>
                  <a:pt x="3886107" y="4827658"/>
                  <a:pt x="3886616" y="4810811"/>
                </a:cubicBezTo>
                <a:cubicBezTo>
                  <a:pt x="3886870" y="4801688"/>
                  <a:pt x="3886854" y="4796221"/>
                  <a:pt x="3886489" y="4794004"/>
                </a:cubicBezTo>
                <a:close/>
                <a:moveTo>
                  <a:pt x="3803818" y="4793772"/>
                </a:moveTo>
                <a:cubicBezTo>
                  <a:pt x="3806233" y="4791547"/>
                  <a:pt x="3806931" y="4798286"/>
                  <a:pt x="3805915" y="4814052"/>
                </a:cubicBezTo>
                <a:cubicBezTo>
                  <a:pt x="3804644" y="4833696"/>
                  <a:pt x="3805470" y="4838592"/>
                  <a:pt x="3810681" y="4842851"/>
                </a:cubicBezTo>
                <a:cubicBezTo>
                  <a:pt x="3816145" y="4847301"/>
                  <a:pt x="3816336" y="4848763"/>
                  <a:pt x="3812079" y="4853468"/>
                </a:cubicBezTo>
                <a:cubicBezTo>
                  <a:pt x="3808901" y="4856901"/>
                  <a:pt x="3807694" y="4863449"/>
                  <a:pt x="3808711" y="4871587"/>
                </a:cubicBezTo>
                <a:cubicBezTo>
                  <a:pt x="3810236" y="4883729"/>
                  <a:pt x="3809410" y="4886717"/>
                  <a:pt x="3799878" y="4903564"/>
                </a:cubicBezTo>
                <a:cubicBezTo>
                  <a:pt x="3793841" y="4914245"/>
                  <a:pt x="3794096" y="4924989"/>
                  <a:pt x="3800387" y="4927659"/>
                </a:cubicBezTo>
                <a:cubicBezTo>
                  <a:pt x="3807313" y="4930583"/>
                  <a:pt x="3806805" y="4934779"/>
                  <a:pt x="3798417" y="4942535"/>
                </a:cubicBezTo>
                <a:cubicBezTo>
                  <a:pt x="3791109" y="4949337"/>
                  <a:pt x="3791109" y="4949337"/>
                  <a:pt x="3790728" y="4931028"/>
                </a:cubicBezTo>
                <a:cubicBezTo>
                  <a:pt x="3790728" y="4931028"/>
                  <a:pt x="3790092" y="4908841"/>
                  <a:pt x="3789838" y="4903946"/>
                </a:cubicBezTo>
                <a:cubicBezTo>
                  <a:pt x="3788821" y="4887035"/>
                  <a:pt x="3800196" y="4797141"/>
                  <a:pt x="3803818" y="4793772"/>
                </a:cubicBezTo>
                <a:close/>
                <a:moveTo>
                  <a:pt x="608533" y="4792541"/>
                </a:moveTo>
                <a:cubicBezTo>
                  <a:pt x="608906" y="4791913"/>
                  <a:pt x="610257" y="4792406"/>
                  <a:pt x="612862" y="4793518"/>
                </a:cubicBezTo>
                <a:cubicBezTo>
                  <a:pt x="615658" y="4794663"/>
                  <a:pt x="618581" y="4794409"/>
                  <a:pt x="619216" y="4792946"/>
                </a:cubicBezTo>
                <a:cubicBezTo>
                  <a:pt x="619852" y="4791421"/>
                  <a:pt x="624809" y="4793201"/>
                  <a:pt x="630653" y="4797078"/>
                </a:cubicBezTo>
                <a:lnTo>
                  <a:pt x="640948" y="4803945"/>
                </a:lnTo>
                <a:lnTo>
                  <a:pt x="626397" y="4803436"/>
                </a:lnTo>
                <a:cubicBezTo>
                  <a:pt x="617945" y="4803118"/>
                  <a:pt x="611083" y="4800957"/>
                  <a:pt x="610066" y="4798286"/>
                </a:cubicBezTo>
                <a:cubicBezTo>
                  <a:pt x="608764" y="4794917"/>
                  <a:pt x="608160" y="4793169"/>
                  <a:pt x="608533" y="4792541"/>
                </a:cubicBezTo>
                <a:close/>
                <a:moveTo>
                  <a:pt x="148053" y="4792056"/>
                </a:moveTo>
                <a:cubicBezTo>
                  <a:pt x="147990" y="4793646"/>
                  <a:pt x="162160" y="4799685"/>
                  <a:pt x="173979" y="4803118"/>
                </a:cubicBezTo>
                <a:cubicBezTo>
                  <a:pt x="178871" y="4804517"/>
                  <a:pt x="182620" y="4806996"/>
                  <a:pt x="182557" y="4808776"/>
                </a:cubicBezTo>
                <a:cubicBezTo>
                  <a:pt x="182493" y="4810683"/>
                  <a:pt x="183828" y="4812019"/>
                  <a:pt x="185925" y="4812082"/>
                </a:cubicBezTo>
                <a:cubicBezTo>
                  <a:pt x="199078" y="4812590"/>
                  <a:pt x="175249" y="4796061"/>
                  <a:pt x="157839" y="4792629"/>
                </a:cubicBezTo>
                <a:cubicBezTo>
                  <a:pt x="152565" y="4791611"/>
                  <a:pt x="148053" y="4791357"/>
                  <a:pt x="148053" y="4792056"/>
                </a:cubicBezTo>
                <a:close/>
                <a:moveTo>
                  <a:pt x="958532" y="4790848"/>
                </a:moveTo>
                <a:cubicBezTo>
                  <a:pt x="963807" y="4791039"/>
                  <a:pt x="963870" y="4791484"/>
                  <a:pt x="959103" y="4794409"/>
                </a:cubicBezTo>
                <a:cubicBezTo>
                  <a:pt x="956245" y="4796189"/>
                  <a:pt x="952431" y="4797715"/>
                  <a:pt x="950906" y="4797651"/>
                </a:cubicBezTo>
                <a:cubicBezTo>
                  <a:pt x="949191" y="4797587"/>
                  <a:pt x="949000" y="4796189"/>
                  <a:pt x="950334" y="4794091"/>
                </a:cubicBezTo>
                <a:cubicBezTo>
                  <a:pt x="951541" y="4792247"/>
                  <a:pt x="955355" y="4790721"/>
                  <a:pt x="958532" y="4790848"/>
                </a:cubicBezTo>
                <a:close/>
                <a:moveTo>
                  <a:pt x="1062522" y="4788393"/>
                </a:moveTo>
                <a:cubicBezTo>
                  <a:pt x="1062777" y="4789497"/>
                  <a:pt x="1061029" y="4791516"/>
                  <a:pt x="1057123" y="4793772"/>
                </a:cubicBezTo>
                <a:cubicBezTo>
                  <a:pt x="1052800" y="4796252"/>
                  <a:pt x="1050293" y="4796379"/>
                  <a:pt x="1050420" y="4794027"/>
                </a:cubicBezTo>
                <a:cubicBezTo>
                  <a:pt x="1050483" y="4792056"/>
                  <a:pt x="1053055" y="4789449"/>
                  <a:pt x="1055915" y="4788496"/>
                </a:cubicBezTo>
                <a:cubicBezTo>
                  <a:pt x="1060013" y="4787097"/>
                  <a:pt x="1062268" y="4787288"/>
                  <a:pt x="1062522" y="4788393"/>
                </a:cubicBezTo>
                <a:close/>
                <a:moveTo>
                  <a:pt x="985745" y="4786183"/>
                </a:moveTo>
                <a:cubicBezTo>
                  <a:pt x="987224" y="4786795"/>
                  <a:pt x="986874" y="4789099"/>
                  <a:pt x="985094" y="4793263"/>
                </a:cubicBezTo>
                <a:cubicBezTo>
                  <a:pt x="982741" y="4798794"/>
                  <a:pt x="972574" y="4800575"/>
                  <a:pt x="968508" y="4796188"/>
                </a:cubicBezTo>
                <a:cubicBezTo>
                  <a:pt x="967236" y="4794789"/>
                  <a:pt x="970414" y="4791610"/>
                  <a:pt x="975435" y="4789258"/>
                </a:cubicBezTo>
                <a:cubicBezTo>
                  <a:pt x="980963" y="4786652"/>
                  <a:pt x="984267" y="4785571"/>
                  <a:pt x="985745" y="4786183"/>
                </a:cubicBezTo>
                <a:close/>
                <a:moveTo>
                  <a:pt x="996084" y="4786080"/>
                </a:moveTo>
                <a:cubicBezTo>
                  <a:pt x="997165" y="4785127"/>
                  <a:pt x="1000342" y="4786271"/>
                  <a:pt x="1002694" y="4788432"/>
                </a:cubicBezTo>
                <a:cubicBezTo>
                  <a:pt x="1005109" y="4790721"/>
                  <a:pt x="1009746" y="4791802"/>
                  <a:pt x="1012606" y="4790848"/>
                </a:cubicBezTo>
                <a:cubicBezTo>
                  <a:pt x="1021504" y="4787797"/>
                  <a:pt x="1023348" y="4796888"/>
                  <a:pt x="1015277" y="4803881"/>
                </a:cubicBezTo>
                <a:cubicBezTo>
                  <a:pt x="1004410" y="4813353"/>
                  <a:pt x="995765" y="4811955"/>
                  <a:pt x="998245" y="4801147"/>
                </a:cubicBezTo>
                <a:cubicBezTo>
                  <a:pt x="999389" y="4796252"/>
                  <a:pt x="998881" y="4791484"/>
                  <a:pt x="997165" y="4790212"/>
                </a:cubicBezTo>
                <a:cubicBezTo>
                  <a:pt x="995320" y="4788877"/>
                  <a:pt x="994875" y="4787224"/>
                  <a:pt x="996084" y="4786080"/>
                </a:cubicBezTo>
                <a:close/>
                <a:moveTo>
                  <a:pt x="792621" y="4784872"/>
                </a:moveTo>
                <a:cubicBezTo>
                  <a:pt x="789825" y="4784808"/>
                  <a:pt x="787282" y="4786271"/>
                  <a:pt x="787219" y="4787987"/>
                </a:cubicBezTo>
                <a:cubicBezTo>
                  <a:pt x="787156" y="4789767"/>
                  <a:pt x="789570" y="4790530"/>
                  <a:pt x="792429" y="4789576"/>
                </a:cubicBezTo>
                <a:cubicBezTo>
                  <a:pt x="795289" y="4788687"/>
                  <a:pt x="797831" y="4787224"/>
                  <a:pt x="797831" y="4786461"/>
                </a:cubicBezTo>
                <a:cubicBezTo>
                  <a:pt x="797831" y="4785698"/>
                  <a:pt x="795417" y="4784999"/>
                  <a:pt x="792621" y="4784872"/>
                </a:cubicBezTo>
                <a:close/>
                <a:moveTo>
                  <a:pt x="4086780" y="4784682"/>
                </a:moveTo>
                <a:cubicBezTo>
                  <a:pt x="4087543" y="4784746"/>
                  <a:pt x="4088114" y="4787225"/>
                  <a:pt x="4087987" y="4790022"/>
                </a:cubicBezTo>
                <a:cubicBezTo>
                  <a:pt x="4087924" y="4792819"/>
                  <a:pt x="4086272" y="4795235"/>
                  <a:pt x="4084492" y="4795171"/>
                </a:cubicBezTo>
                <a:cubicBezTo>
                  <a:pt x="4082713" y="4795108"/>
                  <a:pt x="4082205" y="4792629"/>
                  <a:pt x="4083285" y="4789831"/>
                </a:cubicBezTo>
                <a:cubicBezTo>
                  <a:pt x="4084365" y="4787034"/>
                  <a:pt x="4086018" y="4784682"/>
                  <a:pt x="4086780" y="4784682"/>
                </a:cubicBezTo>
                <a:close/>
                <a:moveTo>
                  <a:pt x="4235728" y="4783029"/>
                </a:moveTo>
                <a:cubicBezTo>
                  <a:pt x="4237825" y="4783093"/>
                  <a:pt x="4239223" y="4783792"/>
                  <a:pt x="4239159" y="4784746"/>
                </a:cubicBezTo>
                <a:cubicBezTo>
                  <a:pt x="4239159" y="4785699"/>
                  <a:pt x="4237699" y="4787098"/>
                  <a:pt x="4235537" y="4788306"/>
                </a:cubicBezTo>
                <a:cubicBezTo>
                  <a:pt x="4233504" y="4789450"/>
                  <a:pt x="4232043" y="4788750"/>
                  <a:pt x="4232106" y="4786589"/>
                </a:cubicBezTo>
                <a:cubicBezTo>
                  <a:pt x="4232171" y="4784491"/>
                  <a:pt x="4233695" y="4782965"/>
                  <a:pt x="4235728" y="4783029"/>
                </a:cubicBezTo>
                <a:close/>
                <a:moveTo>
                  <a:pt x="92899" y="4781694"/>
                </a:moveTo>
                <a:cubicBezTo>
                  <a:pt x="90484" y="4780677"/>
                  <a:pt x="87435" y="4780677"/>
                  <a:pt x="86228" y="4781821"/>
                </a:cubicBezTo>
                <a:cubicBezTo>
                  <a:pt x="85084" y="4782902"/>
                  <a:pt x="87244" y="4783792"/>
                  <a:pt x="90738" y="4783728"/>
                </a:cubicBezTo>
                <a:cubicBezTo>
                  <a:pt x="94932" y="4783664"/>
                  <a:pt x="95758" y="4782902"/>
                  <a:pt x="92899" y="4781694"/>
                </a:cubicBezTo>
                <a:close/>
                <a:moveTo>
                  <a:pt x="3863613" y="4780167"/>
                </a:moveTo>
                <a:cubicBezTo>
                  <a:pt x="3868188" y="4780295"/>
                  <a:pt x="3867362" y="4801338"/>
                  <a:pt x="3862532" y="4808203"/>
                </a:cubicBezTo>
                <a:cubicBezTo>
                  <a:pt x="3859927" y="4811891"/>
                  <a:pt x="3859101" y="4808585"/>
                  <a:pt x="3859482" y="4796696"/>
                </a:cubicBezTo>
                <a:cubicBezTo>
                  <a:pt x="3859863" y="4787605"/>
                  <a:pt x="3861706" y="4780104"/>
                  <a:pt x="3863613" y="4780167"/>
                </a:cubicBezTo>
                <a:close/>
                <a:moveTo>
                  <a:pt x="487429" y="4772412"/>
                </a:moveTo>
                <a:cubicBezTo>
                  <a:pt x="491941" y="4774382"/>
                  <a:pt x="492323" y="4775717"/>
                  <a:pt x="489018" y="4777561"/>
                </a:cubicBezTo>
                <a:cubicBezTo>
                  <a:pt x="486412" y="4778959"/>
                  <a:pt x="482473" y="4779150"/>
                  <a:pt x="479677" y="4777942"/>
                </a:cubicBezTo>
                <a:cubicBezTo>
                  <a:pt x="476881" y="4776734"/>
                  <a:pt x="476246" y="4774509"/>
                  <a:pt x="478089" y="4772793"/>
                </a:cubicBezTo>
                <a:cubicBezTo>
                  <a:pt x="479996" y="4771013"/>
                  <a:pt x="483999" y="4770885"/>
                  <a:pt x="487429" y="4772412"/>
                </a:cubicBezTo>
                <a:close/>
                <a:moveTo>
                  <a:pt x="411815" y="4771776"/>
                </a:moveTo>
                <a:cubicBezTo>
                  <a:pt x="416770" y="4770313"/>
                  <a:pt x="421092" y="4774001"/>
                  <a:pt x="417914" y="4776989"/>
                </a:cubicBezTo>
                <a:cubicBezTo>
                  <a:pt x="416644" y="4778133"/>
                  <a:pt x="413848" y="4777688"/>
                  <a:pt x="411433" y="4776035"/>
                </a:cubicBezTo>
                <a:cubicBezTo>
                  <a:pt x="408130" y="4773746"/>
                  <a:pt x="408194" y="4772729"/>
                  <a:pt x="411815" y="4771776"/>
                </a:cubicBezTo>
                <a:close/>
                <a:moveTo>
                  <a:pt x="3888586" y="4770505"/>
                </a:moveTo>
                <a:cubicBezTo>
                  <a:pt x="3886552" y="4770441"/>
                  <a:pt x="3884964" y="4772666"/>
                  <a:pt x="3884900" y="4775845"/>
                </a:cubicBezTo>
                <a:cubicBezTo>
                  <a:pt x="3884773" y="4778960"/>
                  <a:pt x="3886171" y="4780422"/>
                  <a:pt x="3888268" y="4779278"/>
                </a:cubicBezTo>
                <a:cubicBezTo>
                  <a:pt x="3890428" y="4778070"/>
                  <a:pt x="3891890" y="4775909"/>
                  <a:pt x="3891953" y="4773938"/>
                </a:cubicBezTo>
                <a:cubicBezTo>
                  <a:pt x="3892017" y="4771967"/>
                  <a:pt x="3890682" y="4770568"/>
                  <a:pt x="3888586" y="4770505"/>
                </a:cubicBezTo>
                <a:close/>
                <a:moveTo>
                  <a:pt x="1359465" y="4767993"/>
                </a:moveTo>
                <a:cubicBezTo>
                  <a:pt x="1361362" y="4767469"/>
                  <a:pt x="1363238" y="4768057"/>
                  <a:pt x="1365681" y="4769615"/>
                </a:cubicBezTo>
                <a:cubicBezTo>
                  <a:pt x="1371462" y="4773302"/>
                  <a:pt x="1371271" y="4773874"/>
                  <a:pt x="1362316" y="4779341"/>
                </a:cubicBezTo>
                <a:cubicBezTo>
                  <a:pt x="1355452" y="4783537"/>
                  <a:pt x="1353736" y="4786335"/>
                  <a:pt x="1356151" y="4789322"/>
                </a:cubicBezTo>
                <a:cubicBezTo>
                  <a:pt x="1358376" y="4792056"/>
                  <a:pt x="1358057" y="4794790"/>
                  <a:pt x="1355135" y="4797523"/>
                </a:cubicBezTo>
                <a:cubicBezTo>
                  <a:pt x="1349158" y="4803118"/>
                  <a:pt x="1344845" y="4802419"/>
                  <a:pt x="1339947" y="4795235"/>
                </a:cubicBezTo>
                <a:cubicBezTo>
                  <a:pt x="1335498" y="4788750"/>
                  <a:pt x="1337338" y="4780040"/>
                  <a:pt x="1343191" y="4780231"/>
                </a:cubicBezTo>
                <a:cubicBezTo>
                  <a:pt x="1345160" y="4780295"/>
                  <a:pt x="1349539" y="4777116"/>
                  <a:pt x="1353099" y="4773047"/>
                </a:cubicBezTo>
                <a:cubicBezTo>
                  <a:pt x="1355641" y="4770155"/>
                  <a:pt x="1357564" y="4768518"/>
                  <a:pt x="1359465" y="4767993"/>
                </a:cubicBezTo>
                <a:close/>
                <a:moveTo>
                  <a:pt x="996785" y="4767372"/>
                </a:moveTo>
                <a:lnTo>
                  <a:pt x="996778" y="4767387"/>
                </a:lnTo>
                <a:lnTo>
                  <a:pt x="996720" y="4767389"/>
                </a:lnTo>
                <a:close/>
                <a:moveTo>
                  <a:pt x="4081887" y="4765355"/>
                </a:moveTo>
                <a:cubicBezTo>
                  <a:pt x="4083857" y="4764275"/>
                  <a:pt x="4085891" y="4764974"/>
                  <a:pt x="4087098" y="4767136"/>
                </a:cubicBezTo>
                <a:cubicBezTo>
                  <a:pt x="4088115" y="4769043"/>
                  <a:pt x="4086590" y="4770632"/>
                  <a:pt x="4083794" y="4770505"/>
                </a:cubicBezTo>
                <a:cubicBezTo>
                  <a:pt x="4077503" y="4770314"/>
                  <a:pt x="4076740" y="4768216"/>
                  <a:pt x="4081887" y="4765355"/>
                </a:cubicBezTo>
                <a:close/>
                <a:moveTo>
                  <a:pt x="57508" y="4765291"/>
                </a:moveTo>
                <a:cubicBezTo>
                  <a:pt x="55538" y="4765228"/>
                  <a:pt x="54139" y="4766563"/>
                  <a:pt x="54076" y="4768661"/>
                </a:cubicBezTo>
                <a:cubicBezTo>
                  <a:pt x="54013" y="4770695"/>
                  <a:pt x="56237" y="4772221"/>
                  <a:pt x="59414" y="4772348"/>
                </a:cubicBezTo>
                <a:cubicBezTo>
                  <a:pt x="62527" y="4772475"/>
                  <a:pt x="63988" y="4771077"/>
                  <a:pt x="62846" y="4768979"/>
                </a:cubicBezTo>
                <a:cubicBezTo>
                  <a:pt x="61638" y="4766818"/>
                  <a:pt x="59477" y="4765355"/>
                  <a:pt x="57508" y="4765291"/>
                </a:cubicBezTo>
                <a:close/>
                <a:moveTo>
                  <a:pt x="1047942" y="4763765"/>
                </a:moveTo>
                <a:cubicBezTo>
                  <a:pt x="1047942" y="4764656"/>
                  <a:pt x="1048706" y="4767644"/>
                  <a:pt x="1049659" y="4770504"/>
                </a:cubicBezTo>
                <a:cubicBezTo>
                  <a:pt x="1050674" y="4773429"/>
                  <a:pt x="1048897" y="4776544"/>
                  <a:pt x="1045718" y="4777624"/>
                </a:cubicBezTo>
                <a:cubicBezTo>
                  <a:pt x="1039362" y="4779786"/>
                  <a:pt x="1038220" y="4767771"/>
                  <a:pt x="1044384" y="4764210"/>
                </a:cubicBezTo>
                <a:cubicBezTo>
                  <a:pt x="1046544" y="4763003"/>
                  <a:pt x="1048006" y="4762812"/>
                  <a:pt x="1047942" y="4763765"/>
                </a:cubicBezTo>
                <a:close/>
                <a:moveTo>
                  <a:pt x="984142" y="4763702"/>
                </a:moveTo>
                <a:lnTo>
                  <a:pt x="993604" y="4764020"/>
                </a:lnTo>
                <a:lnTo>
                  <a:pt x="982806" y="4770632"/>
                </a:lnTo>
                <a:cubicBezTo>
                  <a:pt x="976706" y="4774383"/>
                  <a:pt x="973974" y="4777371"/>
                  <a:pt x="976580" y="4777434"/>
                </a:cubicBezTo>
                <a:cubicBezTo>
                  <a:pt x="979057" y="4777562"/>
                  <a:pt x="980138" y="4779214"/>
                  <a:pt x="978930" y="4781058"/>
                </a:cubicBezTo>
                <a:cubicBezTo>
                  <a:pt x="977725" y="4782902"/>
                  <a:pt x="974228" y="4784427"/>
                  <a:pt x="971431" y="4784301"/>
                </a:cubicBezTo>
                <a:cubicBezTo>
                  <a:pt x="968573" y="4784237"/>
                  <a:pt x="967110" y="4782584"/>
                  <a:pt x="968191" y="4780867"/>
                </a:cubicBezTo>
                <a:cubicBezTo>
                  <a:pt x="969400" y="4778897"/>
                  <a:pt x="968827" y="4776735"/>
                  <a:pt x="966792" y="4775336"/>
                </a:cubicBezTo>
                <a:cubicBezTo>
                  <a:pt x="957832" y="4769424"/>
                  <a:pt x="967236" y="4763130"/>
                  <a:pt x="984142" y="4763702"/>
                </a:cubicBezTo>
                <a:close/>
                <a:moveTo>
                  <a:pt x="3934464" y="4763385"/>
                </a:moveTo>
                <a:cubicBezTo>
                  <a:pt x="3936688" y="4762177"/>
                  <a:pt x="3937641" y="4767390"/>
                  <a:pt x="3937006" y="4776481"/>
                </a:cubicBezTo>
                <a:lnTo>
                  <a:pt x="3935926" y="4791548"/>
                </a:lnTo>
                <a:lnTo>
                  <a:pt x="3933892" y="4779151"/>
                </a:lnTo>
                <a:cubicBezTo>
                  <a:pt x="3932812" y="4772476"/>
                  <a:pt x="3931668" y="4766436"/>
                  <a:pt x="3931350" y="4766055"/>
                </a:cubicBezTo>
                <a:cubicBezTo>
                  <a:pt x="3931096" y="4765674"/>
                  <a:pt x="3932304" y="4764593"/>
                  <a:pt x="3934464" y="4763385"/>
                </a:cubicBezTo>
                <a:close/>
                <a:moveTo>
                  <a:pt x="1162535" y="4763130"/>
                </a:moveTo>
                <a:cubicBezTo>
                  <a:pt x="1168315" y="4763384"/>
                  <a:pt x="1164948" y="4772602"/>
                  <a:pt x="1158213" y="4774955"/>
                </a:cubicBezTo>
                <a:cubicBezTo>
                  <a:pt x="1152306" y="4776989"/>
                  <a:pt x="1152116" y="4776480"/>
                  <a:pt x="1155352" y="4768470"/>
                </a:cubicBezTo>
                <a:cubicBezTo>
                  <a:pt x="1156624" y="4765355"/>
                  <a:pt x="1159802" y="4763003"/>
                  <a:pt x="1162535" y="4763130"/>
                </a:cubicBezTo>
                <a:close/>
                <a:moveTo>
                  <a:pt x="844755" y="4761707"/>
                </a:moveTo>
                <a:cubicBezTo>
                  <a:pt x="841704" y="4761938"/>
                  <a:pt x="838051" y="4762621"/>
                  <a:pt x="834493" y="4763702"/>
                </a:cubicBezTo>
                <a:cubicBezTo>
                  <a:pt x="817784" y="4768788"/>
                  <a:pt x="814288" y="4776035"/>
                  <a:pt x="830747" y="4771648"/>
                </a:cubicBezTo>
                <a:cubicBezTo>
                  <a:pt x="837098" y="4769869"/>
                  <a:pt x="845421" y="4767707"/>
                  <a:pt x="848980" y="4766753"/>
                </a:cubicBezTo>
                <a:cubicBezTo>
                  <a:pt x="853237" y="4765609"/>
                  <a:pt x="854063" y="4764147"/>
                  <a:pt x="851393" y="4762430"/>
                </a:cubicBezTo>
                <a:cubicBezTo>
                  <a:pt x="850250" y="4761699"/>
                  <a:pt x="847804" y="4761477"/>
                  <a:pt x="844755" y="4761707"/>
                </a:cubicBezTo>
                <a:close/>
                <a:moveTo>
                  <a:pt x="4048988" y="4760992"/>
                </a:moveTo>
                <a:cubicBezTo>
                  <a:pt x="4049416" y="4762478"/>
                  <a:pt x="4049003" y="4766690"/>
                  <a:pt x="4048018" y="4774573"/>
                </a:cubicBezTo>
                <a:cubicBezTo>
                  <a:pt x="4046811" y="4784109"/>
                  <a:pt x="4044524" y="4802673"/>
                  <a:pt x="4042871" y="4815642"/>
                </a:cubicBezTo>
                <a:cubicBezTo>
                  <a:pt x="4041219" y="4828547"/>
                  <a:pt x="4038678" y="4838401"/>
                  <a:pt x="4037153" y="4837384"/>
                </a:cubicBezTo>
                <a:cubicBezTo>
                  <a:pt x="4035628" y="4836304"/>
                  <a:pt x="4035119" y="4826577"/>
                  <a:pt x="4036009" y="4815388"/>
                </a:cubicBezTo>
                <a:cubicBezTo>
                  <a:pt x="4036898" y="4804199"/>
                  <a:pt x="4038042" y="4789767"/>
                  <a:pt x="4038614" y="4782838"/>
                </a:cubicBezTo>
                <a:cubicBezTo>
                  <a:pt x="4039122" y="4775845"/>
                  <a:pt x="4041918" y="4767517"/>
                  <a:pt x="4044905" y="4763766"/>
                </a:cubicBezTo>
                <a:cubicBezTo>
                  <a:pt x="4047288" y="4760746"/>
                  <a:pt x="4048559" y="4759506"/>
                  <a:pt x="4048988" y="4760992"/>
                </a:cubicBezTo>
                <a:close/>
                <a:moveTo>
                  <a:pt x="363332" y="4760524"/>
                </a:moveTo>
                <a:cubicBezTo>
                  <a:pt x="365366" y="4759379"/>
                  <a:pt x="366827" y="4760142"/>
                  <a:pt x="366764" y="4762240"/>
                </a:cubicBezTo>
                <a:cubicBezTo>
                  <a:pt x="366700" y="4764338"/>
                  <a:pt x="365176" y="4765864"/>
                  <a:pt x="363142" y="4765800"/>
                </a:cubicBezTo>
                <a:cubicBezTo>
                  <a:pt x="361045" y="4765737"/>
                  <a:pt x="359647" y="4765037"/>
                  <a:pt x="359710" y="4764084"/>
                </a:cubicBezTo>
                <a:cubicBezTo>
                  <a:pt x="359710" y="4763130"/>
                  <a:pt x="361173" y="4761731"/>
                  <a:pt x="363332" y="4760524"/>
                </a:cubicBezTo>
                <a:close/>
                <a:moveTo>
                  <a:pt x="478343" y="4760523"/>
                </a:moveTo>
                <a:cubicBezTo>
                  <a:pt x="480823" y="4759634"/>
                  <a:pt x="484698" y="4759761"/>
                  <a:pt x="487113" y="4760842"/>
                </a:cubicBezTo>
                <a:cubicBezTo>
                  <a:pt x="489526" y="4761922"/>
                  <a:pt x="487557" y="4762621"/>
                  <a:pt x="482664" y="4762431"/>
                </a:cubicBezTo>
                <a:cubicBezTo>
                  <a:pt x="477772" y="4762240"/>
                  <a:pt x="475865" y="4761413"/>
                  <a:pt x="478343" y="4760523"/>
                </a:cubicBezTo>
                <a:close/>
                <a:moveTo>
                  <a:pt x="1000519" y="4759864"/>
                </a:moveTo>
                <a:cubicBezTo>
                  <a:pt x="1003314" y="4758012"/>
                  <a:pt x="1006921" y="4757853"/>
                  <a:pt x="1010317" y="4760078"/>
                </a:cubicBezTo>
                <a:cubicBezTo>
                  <a:pt x="1012925" y="4761794"/>
                  <a:pt x="1011208" y="4763638"/>
                  <a:pt x="1005555" y="4765100"/>
                </a:cubicBezTo>
                <a:lnTo>
                  <a:pt x="996785" y="4767372"/>
                </a:lnTo>
                <a:close/>
                <a:moveTo>
                  <a:pt x="3769424" y="4759284"/>
                </a:moveTo>
                <a:cubicBezTo>
                  <a:pt x="3771235" y="4758505"/>
                  <a:pt x="3772872" y="4760841"/>
                  <a:pt x="3772681" y="4767008"/>
                </a:cubicBezTo>
                <a:cubicBezTo>
                  <a:pt x="3772490" y="4773683"/>
                  <a:pt x="3773125" y="4774192"/>
                  <a:pt x="3776176" y="4769932"/>
                </a:cubicBezTo>
                <a:cubicBezTo>
                  <a:pt x="3779035" y="4765991"/>
                  <a:pt x="3779798" y="4767453"/>
                  <a:pt x="3779480" y="4776226"/>
                </a:cubicBezTo>
                <a:cubicBezTo>
                  <a:pt x="3779162" y="4784618"/>
                  <a:pt x="3777447" y="4787669"/>
                  <a:pt x="3772935" y="4787733"/>
                </a:cubicBezTo>
                <a:cubicBezTo>
                  <a:pt x="3769440" y="4787797"/>
                  <a:pt x="3768741" y="4788687"/>
                  <a:pt x="3771283" y="4789831"/>
                </a:cubicBezTo>
                <a:cubicBezTo>
                  <a:pt x="3776493" y="4792183"/>
                  <a:pt x="3776112" y="4811192"/>
                  <a:pt x="3770838" y="4812717"/>
                </a:cubicBezTo>
                <a:cubicBezTo>
                  <a:pt x="3768105" y="4813544"/>
                  <a:pt x="3765818" y="4845140"/>
                  <a:pt x="3763212" y="4917043"/>
                </a:cubicBezTo>
                <a:cubicBezTo>
                  <a:pt x="3758192" y="5054934"/>
                  <a:pt x="3758065" y="5059766"/>
                  <a:pt x="3758129" y="5080237"/>
                </a:cubicBezTo>
                <a:cubicBezTo>
                  <a:pt x="3758256" y="5123085"/>
                  <a:pt x="3756413" y="5136118"/>
                  <a:pt x="3750885" y="5130206"/>
                </a:cubicBezTo>
                <a:cubicBezTo>
                  <a:pt x="3749805" y="5128998"/>
                  <a:pt x="3748216" y="5109035"/>
                  <a:pt x="3747517" y="5086149"/>
                </a:cubicBezTo>
                <a:cubicBezTo>
                  <a:pt x="3745547" y="5023910"/>
                  <a:pt x="3750249" y="4896190"/>
                  <a:pt x="3756286" y="4846539"/>
                </a:cubicBezTo>
                <a:cubicBezTo>
                  <a:pt x="3764038" y="4783219"/>
                  <a:pt x="3764102" y="4782774"/>
                  <a:pt x="3765119" y="4770250"/>
                </a:cubicBezTo>
                <a:cubicBezTo>
                  <a:pt x="3765628" y="4763957"/>
                  <a:pt x="3767613" y="4760063"/>
                  <a:pt x="3769424" y="4759284"/>
                </a:cubicBezTo>
                <a:close/>
                <a:moveTo>
                  <a:pt x="1079484" y="4759252"/>
                </a:moveTo>
                <a:cubicBezTo>
                  <a:pt x="1084443" y="4758108"/>
                  <a:pt x="1087175" y="4759760"/>
                  <a:pt x="1088574" y="4764719"/>
                </a:cubicBezTo>
                <a:cubicBezTo>
                  <a:pt x="1091242" y="4774319"/>
                  <a:pt x="1082217" y="4779595"/>
                  <a:pt x="1076626" y="4771648"/>
                </a:cubicBezTo>
                <a:cubicBezTo>
                  <a:pt x="1070780" y="4763320"/>
                  <a:pt x="1071288" y="4761095"/>
                  <a:pt x="1079484" y="4759252"/>
                </a:cubicBezTo>
                <a:close/>
                <a:moveTo>
                  <a:pt x="1313634" y="4759124"/>
                </a:moveTo>
                <a:cubicBezTo>
                  <a:pt x="1314719" y="4760269"/>
                  <a:pt x="1314783" y="4763384"/>
                  <a:pt x="1313763" y="4765800"/>
                </a:cubicBezTo>
                <a:cubicBezTo>
                  <a:pt x="1312555" y="4768661"/>
                  <a:pt x="1311789" y="4767834"/>
                  <a:pt x="1311724" y="4763638"/>
                </a:cubicBezTo>
                <a:cubicBezTo>
                  <a:pt x="1311665" y="4760078"/>
                  <a:pt x="1312555" y="4757980"/>
                  <a:pt x="1313634" y="4759124"/>
                </a:cubicBezTo>
                <a:close/>
                <a:moveTo>
                  <a:pt x="1399425" y="4757663"/>
                </a:moveTo>
                <a:cubicBezTo>
                  <a:pt x="1401521" y="4757727"/>
                  <a:pt x="1402855" y="4759189"/>
                  <a:pt x="1402793" y="4761287"/>
                </a:cubicBezTo>
                <a:cubicBezTo>
                  <a:pt x="1402729" y="4763385"/>
                  <a:pt x="1401266" y="4764720"/>
                  <a:pt x="1399170" y="4764656"/>
                </a:cubicBezTo>
                <a:cubicBezTo>
                  <a:pt x="1397011" y="4764593"/>
                  <a:pt x="1395677" y="4763130"/>
                  <a:pt x="1395803" y="4761032"/>
                </a:cubicBezTo>
                <a:cubicBezTo>
                  <a:pt x="1395867" y="4758934"/>
                  <a:pt x="1397327" y="4757600"/>
                  <a:pt x="1399425" y="4757663"/>
                </a:cubicBezTo>
                <a:close/>
                <a:moveTo>
                  <a:pt x="3962805" y="4757345"/>
                </a:moveTo>
                <a:cubicBezTo>
                  <a:pt x="3964839" y="4756200"/>
                  <a:pt x="3966300" y="4756963"/>
                  <a:pt x="3966236" y="4759061"/>
                </a:cubicBezTo>
                <a:cubicBezTo>
                  <a:pt x="3966173" y="4761159"/>
                  <a:pt x="3964648" y="4762685"/>
                  <a:pt x="3962614" y="4762621"/>
                </a:cubicBezTo>
                <a:cubicBezTo>
                  <a:pt x="3960518" y="4762558"/>
                  <a:pt x="3959119" y="4761858"/>
                  <a:pt x="3959183" y="4760905"/>
                </a:cubicBezTo>
                <a:cubicBezTo>
                  <a:pt x="3959183" y="4759951"/>
                  <a:pt x="3960644" y="4758552"/>
                  <a:pt x="3962805" y="4757345"/>
                </a:cubicBezTo>
                <a:close/>
                <a:moveTo>
                  <a:pt x="391610" y="4757217"/>
                </a:moveTo>
                <a:cubicBezTo>
                  <a:pt x="395803" y="4757662"/>
                  <a:pt x="398471" y="4760460"/>
                  <a:pt x="398345" y="4764274"/>
                </a:cubicBezTo>
                <a:cubicBezTo>
                  <a:pt x="398090" y="4771330"/>
                  <a:pt x="397710" y="4771521"/>
                  <a:pt x="389767" y="4768152"/>
                </a:cubicBezTo>
                <a:cubicBezTo>
                  <a:pt x="381760" y="4764783"/>
                  <a:pt x="383158" y="4756327"/>
                  <a:pt x="391610" y="4757217"/>
                </a:cubicBezTo>
                <a:close/>
                <a:moveTo>
                  <a:pt x="4134979" y="4756098"/>
                </a:moveTo>
                <a:cubicBezTo>
                  <a:pt x="4135535" y="4757520"/>
                  <a:pt x="4135710" y="4760683"/>
                  <a:pt x="4135710" y="4766118"/>
                </a:cubicBezTo>
                <a:cubicBezTo>
                  <a:pt x="4135710" y="4776671"/>
                  <a:pt x="4128783" y="4796570"/>
                  <a:pt x="4125797" y="4794536"/>
                </a:cubicBezTo>
                <a:cubicBezTo>
                  <a:pt x="4122175" y="4792056"/>
                  <a:pt x="4127131" y="4761223"/>
                  <a:pt x="4131961" y="4756519"/>
                </a:cubicBezTo>
                <a:cubicBezTo>
                  <a:pt x="4133486" y="4754993"/>
                  <a:pt x="4134423" y="4754675"/>
                  <a:pt x="4134979" y="4756098"/>
                </a:cubicBezTo>
                <a:close/>
                <a:moveTo>
                  <a:pt x="1355809" y="4751631"/>
                </a:moveTo>
                <a:cubicBezTo>
                  <a:pt x="1357358" y="4751798"/>
                  <a:pt x="1358153" y="4752958"/>
                  <a:pt x="1358883" y="4755183"/>
                </a:cubicBezTo>
                <a:cubicBezTo>
                  <a:pt x="1361235" y="4762303"/>
                  <a:pt x="1360918" y="4763320"/>
                  <a:pt x="1356659" y="4763194"/>
                </a:cubicBezTo>
                <a:cubicBezTo>
                  <a:pt x="1354689" y="4763130"/>
                  <a:pt x="1349666" y="4766055"/>
                  <a:pt x="1345353" y="4769805"/>
                </a:cubicBezTo>
                <a:cubicBezTo>
                  <a:pt x="1341030" y="4773556"/>
                  <a:pt x="1335561" y="4776417"/>
                  <a:pt x="1333019" y="4776353"/>
                </a:cubicBezTo>
                <a:cubicBezTo>
                  <a:pt x="1323360" y="4775972"/>
                  <a:pt x="1333589" y="4760968"/>
                  <a:pt x="1348207" y="4754039"/>
                </a:cubicBezTo>
                <a:cubicBezTo>
                  <a:pt x="1351957" y="4752291"/>
                  <a:pt x="1354260" y="4751464"/>
                  <a:pt x="1355809" y="4751631"/>
                </a:cubicBezTo>
                <a:close/>
                <a:moveTo>
                  <a:pt x="658404" y="4750257"/>
                </a:moveTo>
                <a:cubicBezTo>
                  <a:pt x="664314" y="4749700"/>
                  <a:pt x="671669" y="4750384"/>
                  <a:pt x="677546" y="4752577"/>
                </a:cubicBezTo>
                <a:lnTo>
                  <a:pt x="688984" y="4756836"/>
                </a:lnTo>
                <a:lnTo>
                  <a:pt x="679516" y="4766309"/>
                </a:lnTo>
                <a:cubicBezTo>
                  <a:pt x="671383" y="4774446"/>
                  <a:pt x="668714" y="4775336"/>
                  <a:pt x="660707" y="4772157"/>
                </a:cubicBezTo>
                <a:cubicBezTo>
                  <a:pt x="654799" y="4769869"/>
                  <a:pt x="652130" y="4766690"/>
                  <a:pt x="653463" y="4763639"/>
                </a:cubicBezTo>
                <a:cubicBezTo>
                  <a:pt x="654607" y="4760905"/>
                  <a:pt x="653909" y="4758743"/>
                  <a:pt x="651685" y="4758680"/>
                </a:cubicBezTo>
                <a:cubicBezTo>
                  <a:pt x="649588" y="4758616"/>
                  <a:pt x="647936" y="4757154"/>
                  <a:pt x="647936" y="4755374"/>
                </a:cubicBezTo>
                <a:cubicBezTo>
                  <a:pt x="648031" y="4752609"/>
                  <a:pt x="652495" y="4750813"/>
                  <a:pt x="658404" y="4750257"/>
                </a:cubicBezTo>
                <a:close/>
                <a:moveTo>
                  <a:pt x="1192524" y="4748381"/>
                </a:moveTo>
                <a:cubicBezTo>
                  <a:pt x="1194560" y="4747236"/>
                  <a:pt x="1196019" y="4747999"/>
                  <a:pt x="1195956" y="4750097"/>
                </a:cubicBezTo>
                <a:cubicBezTo>
                  <a:pt x="1195893" y="4752195"/>
                  <a:pt x="1194368" y="4753721"/>
                  <a:pt x="1192331" y="4753657"/>
                </a:cubicBezTo>
                <a:cubicBezTo>
                  <a:pt x="1190232" y="4753594"/>
                  <a:pt x="1188836" y="4752958"/>
                  <a:pt x="1188900" y="4751941"/>
                </a:cubicBezTo>
                <a:cubicBezTo>
                  <a:pt x="1188900" y="4750987"/>
                  <a:pt x="1190363" y="4749588"/>
                  <a:pt x="1192524" y="4748381"/>
                </a:cubicBezTo>
                <a:close/>
                <a:moveTo>
                  <a:pt x="1105799" y="4747372"/>
                </a:moveTo>
                <a:cubicBezTo>
                  <a:pt x="1106949" y="4747570"/>
                  <a:pt x="1107187" y="4749557"/>
                  <a:pt x="1107060" y="4753403"/>
                </a:cubicBezTo>
                <a:cubicBezTo>
                  <a:pt x="1106806" y="4759697"/>
                  <a:pt x="1101725" y="4764465"/>
                  <a:pt x="1095432" y="4764211"/>
                </a:cubicBezTo>
                <a:cubicBezTo>
                  <a:pt x="1093530" y="4764147"/>
                  <a:pt x="1094419" y="4762558"/>
                  <a:pt x="1097339" y="4760778"/>
                </a:cubicBezTo>
                <a:cubicBezTo>
                  <a:pt x="1101278" y="4758362"/>
                  <a:pt x="1101533" y="4757408"/>
                  <a:pt x="1098164" y="4757281"/>
                </a:cubicBezTo>
                <a:cubicBezTo>
                  <a:pt x="1094545" y="4757154"/>
                  <a:pt x="1094672" y="4756137"/>
                  <a:pt x="1099052" y="4752068"/>
                </a:cubicBezTo>
                <a:cubicBezTo>
                  <a:pt x="1102582" y="4748762"/>
                  <a:pt x="1104647" y="4747173"/>
                  <a:pt x="1105799" y="4747372"/>
                </a:cubicBezTo>
                <a:close/>
                <a:moveTo>
                  <a:pt x="343825" y="4746601"/>
                </a:moveTo>
                <a:cubicBezTo>
                  <a:pt x="346684" y="4745647"/>
                  <a:pt x="350879" y="4746347"/>
                  <a:pt x="353610" y="4748254"/>
                </a:cubicBezTo>
                <a:cubicBezTo>
                  <a:pt x="357041" y="4750670"/>
                  <a:pt x="355579" y="4751496"/>
                  <a:pt x="348591" y="4751242"/>
                </a:cubicBezTo>
                <a:cubicBezTo>
                  <a:pt x="338042" y="4750860"/>
                  <a:pt x="336263" y="4749144"/>
                  <a:pt x="343825" y="4746601"/>
                </a:cubicBezTo>
                <a:close/>
                <a:moveTo>
                  <a:pt x="3981996" y="4746092"/>
                </a:moveTo>
                <a:cubicBezTo>
                  <a:pt x="3984474" y="4749016"/>
                  <a:pt x="3974180" y="4790848"/>
                  <a:pt x="3971447" y="4789004"/>
                </a:cubicBezTo>
                <a:cubicBezTo>
                  <a:pt x="3966872" y="4785953"/>
                  <a:pt x="3970685" y="4752513"/>
                  <a:pt x="3976086" y="4748317"/>
                </a:cubicBezTo>
                <a:cubicBezTo>
                  <a:pt x="3978564" y="4746346"/>
                  <a:pt x="3981360" y="4745329"/>
                  <a:pt x="3981996" y="4746092"/>
                </a:cubicBezTo>
                <a:close/>
                <a:moveTo>
                  <a:pt x="1036058" y="4743358"/>
                </a:moveTo>
                <a:cubicBezTo>
                  <a:pt x="1030406" y="4745329"/>
                  <a:pt x="1028878" y="4751305"/>
                  <a:pt x="1034024" y="4751432"/>
                </a:cubicBezTo>
                <a:cubicBezTo>
                  <a:pt x="1035740" y="4751495"/>
                  <a:pt x="1038156" y="4749334"/>
                  <a:pt x="1039299" y="4746537"/>
                </a:cubicBezTo>
                <a:cubicBezTo>
                  <a:pt x="1040697" y="4743231"/>
                  <a:pt x="1039618" y="4742150"/>
                  <a:pt x="1036058" y="4743358"/>
                </a:cubicBezTo>
                <a:close/>
                <a:moveTo>
                  <a:pt x="791818" y="4743319"/>
                </a:moveTo>
                <a:cubicBezTo>
                  <a:pt x="796623" y="4743359"/>
                  <a:pt x="798942" y="4745202"/>
                  <a:pt x="796496" y="4748826"/>
                </a:cubicBezTo>
                <a:cubicBezTo>
                  <a:pt x="794844" y="4751242"/>
                  <a:pt x="785568" y="4753721"/>
                  <a:pt x="776036" y="4754230"/>
                </a:cubicBezTo>
                <a:lnTo>
                  <a:pt x="758625" y="4755183"/>
                </a:lnTo>
                <a:lnTo>
                  <a:pt x="772223" y="4748635"/>
                </a:lnTo>
                <a:cubicBezTo>
                  <a:pt x="779721" y="4745043"/>
                  <a:pt x="787013" y="4743279"/>
                  <a:pt x="791818" y="4743319"/>
                </a:cubicBezTo>
                <a:close/>
                <a:moveTo>
                  <a:pt x="3994895" y="4742659"/>
                </a:moveTo>
                <a:cubicBezTo>
                  <a:pt x="3996865" y="4742786"/>
                  <a:pt x="3998263" y="4745774"/>
                  <a:pt x="3998136" y="4749652"/>
                </a:cubicBezTo>
                <a:cubicBezTo>
                  <a:pt x="3998009" y="4753530"/>
                  <a:pt x="3996357" y="4757344"/>
                  <a:pt x="3994324" y="4758489"/>
                </a:cubicBezTo>
                <a:cubicBezTo>
                  <a:pt x="3992353" y="4759570"/>
                  <a:pt x="3990892" y="4756455"/>
                  <a:pt x="3991083" y="4751496"/>
                </a:cubicBezTo>
                <a:cubicBezTo>
                  <a:pt x="3991273" y="4746537"/>
                  <a:pt x="3992989" y="4742596"/>
                  <a:pt x="3994895" y="4742659"/>
                </a:cubicBezTo>
                <a:close/>
                <a:moveTo>
                  <a:pt x="1364980" y="4742341"/>
                </a:moveTo>
                <a:cubicBezTo>
                  <a:pt x="1367076" y="4742469"/>
                  <a:pt x="1367778" y="4743804"/>
                  <a:pt x="1366634" y="4745584"/>
                </a:cubicBezTo>
                <a:cubicBezTo>
                  <a:pt x="1365491" y="4747364"/>
                  <a:pt x="1366506" y="4749525"/>
                  <a:pt x="1368920" y="4750606"/>
                </a:cubicBezTo>
                <a:cubicBezTo>
                  <a:pt x="1371653" y="4751814"/>
                  <a:pt x="1370953" y="4752577"/>
                  <a:pt x="1367076" y="4752640"/>
                </a:cubicBezTo>
                <a:cubicBezTo>
                  <a:pt x="1363585" y="4752704"/>
                  <a:pt x="1361045" y="4750479"/>
                  <a:pt x="1361108" y="4747491"/>
                </a:cubicBezTo>
                <a:cubicBezTo>
                  <a:pt x="1361235" y="4744693"/>
                  <a:pt x="1363013" y="4742278"/>
                  <a:pt x="1364980" y="4742341"/>
                </a:cubicBezTo>
                <a:close/>
                <a:moveTo>
                  <a:pt x="1121228" y="4740561"/>
                </a:moveTo>
                <a:cubicBezTo>
                  <a:pt x="1123837" y="4740688"/>
                  <a:pt x="1126057" y="4743231"/>
                  <a:pt x="1125936" y="4746029"/>
                </a:cubicBezTo>
                <a:cubicBezTo>
                  <a:pt x="1125741" y="4751305"/>
                  <a:pt x="1118238" y="4753022"/>
                  <a:pt x="1114241" y="4748762"/>
                </a:cubicBezTo>
                <a:cubicBezTo>
                  <a:pt x="1111003" y="4745329"/>
                  <a:pt x="1115253" y="4740370"/>
                  <a:pt x="1121228" y="4740561"/>
                </a:cubicBezTo>
                <a:close/>
                <a:moveTo>
                  <a:pt x="662550" y="4740434"/>
                </a:moveTo>
                <a:cubicBezTo>
                  <a:pt x="666490" y="4739608"/>
                  <a:pt x="669603" y="4740371"/>
                  <a:pt x="669540" y="4742087"/>
                </a:cubicBezTo>
                <a:cubicBezTo>
                  <a:pt x="669476" y="4743867"/>
                  <a:pt x="666299" y="4745139"/>
                  <a:pt x="662423" y="4745012"/>
                </a:cubicBezTo>
                <a:cubicBezTo>
                  <a:pt x="658548" y="4744885"/>
                  <a:pt x="655369" y="4744186"/>
                  <a:pt x="655433" y="4743359"/>
                </a:cubicBezTo>
                <a:cubicBezTo>
                  <a:pt x="655433" y="4742596"/>
                  <a:pt x="658674" y="4741261"/>
                  <a:pt x="662550" y="4740434"/>
                </a:cubicBezTo>
                <a:close/>
                <a:moveTo>
                  <a:pt x="613434" y="4739735"/>
                </a:moveTo>
                <a:cubicBezTo>
                  <a:pt x="615531" y="4739799"/>
                  <a:pt x="616929" y="4740498"/>
                  <a:pt x="616866" y="4741451"/>
                </a:cubicBezTo>
                <a:cubicBezTo>
                  <a:pt x="616866" y="4742405"/>
                  <a:pt x="615404" y="4743804"/>
                  <a:pt x="613244" y="4745012"/>
                </a:cubicBezTo>
                <a:cubicBezTo>
                  <a:pt x="611210" y="4746156"/>
                  <a:pt x="609685" y="4745393"/>
                  <a:pt x="609812" y="4743295"/>
                </a:cubicBezTo>
                <a:cubicBezTo>
                  <a:pt x="609876" y="4741197"/>
                  <a:pt x="611401" y="4739671"/>
                  <a:pt x="613434" y="4739735"/>
                </a:cubicBezTo>
                <a:close/>
                <a:moveTo>
                  <a:pt x="3835653" y="4738018"/>
                </a:moveTo>
                <a:cubicBezTo>
                  <a:pt x="3836734" y="4739163"/>
                  <a:pt x="3836797" y="4742278"/>
                  <a:pt x="3835781" y="4744694"/>
                </a:cubicBezTo>
                <a:cubicBezTo>
                  <a:pt x="3834573" y="4747555"/>
                  <a:pt x="3833811" y="4746728"/>
                  <a:pt x="3833747" y="4742532"/>
                </a:cubicBezTo>
                <a:cubicBezTo>
                  <a:pt x="3833684" y="4738972"/>
                  <a:pt x="3834573" y="4736874"/>
                  <a:pt x="3835653" y="4738018"/>
                </a:cubicBezTo>
                <a:close/>
                <a:moveTo>
                  <a:pt x="4311537" y="4735603"/>
                </a:moveTo>
                <a:cubicBezTo>
                  <a:pt x="4313315" y="4737510"/>
                  <a:pt x="4310519" y="4738909"/>
                  <a:pt x="4304928" y="4739036"/>
                </a:cubicBezTo>
                <a:cubicBezTo>
                  <a:pt x="4296541" y="4739163"/>
                  <a:pt x="4296159" y="4738782"/>
                  <a:pt x="4301878" y="4735794"/>
                </a:cubicBezTo>
                <a:cubicBezTo>
                  <a:pt x="4305817" y="4733759"/>
                  <a:pt x="4309758" y="4733632"/>
                  <a:pt x="4311537" y="4735603"/>
                </a:cubicBezTo>
                <a:close/>
                <a:moveTo>
                  <a:pt x="1157577" y="4734839"/>
                </a:moveTo>
                <a:cubicBezTo>
                  <a:pt x="1166663" y="4735220"/>
                  <a:pt x="1175497" y="4736619"/>
                  <a:pt x="1176768" y="4738018"/>
                </a:cubicBezTo>
                <a:cubicBezTo>
                  <a:pt x="1179694" y="4741133"/>
                  <a:pt x="1151666" y="4751686"/>
                  <a:pt x="1140804" y="4751559"/>
                </a:cubicBezTo>
                <a:cubicBezTo>
                  <a:pt x="1131968" y="4751495"/>
                  <a:pt x="1131459" y="4750097"/>
                  <a:pt x="1136929" y="4740751"/>
                </a:cubicBezTo>
                <a:cubicBezTo>
                  <a:pt x="1139851" y="4735729"/>
                  <a:pt x="1144614" y="4734394"/>
                  <a:pt x="1157577" y="4734839"/>
                </a:cubicBezTo>
                <a:close/>
                <a:moveTo>
                  <a:pt x="3759972" y="4734204"/>
                </a:moveTo>
                <a:cubicBezTo>
                  <a:pt x="3762068" y="4734268"/>
                  <a:pt x="3763467" y="4734967"/>
                  <a:pt x="3763403" y="4735920"/>
                </a:cubicBezTo>
                <a:cubicBezTo>
                  <a:pt x="3763403" y="4736874"/>
                  <a:pt x="3761942" y="4738272"/>
                  <a:pt x="3759781" y="4739480"/>
                </a:cubicBezTo>
                <a:cubicBezTo>
                  <a:pt x="3757684" y="4740625"/>
                  <a:pt x="3756222" y="4739862"/>
                  <a:pt x="3756350" y="4737764"/>
                </a:cubicBezTo>
                <a:cubicBezTo>
                  <a:pt x="3756413" y="4735666"/>
                  <a:pt x="3757938" y="4734140"/>
                  <a:pt x="3759972" y="4734204"/>
                </a:cubicBezTo>
                <a:close/>
                <a:moveTo>
                  <a:pt x="1010443" y="4733059"/>
                </a:moveTo>
                <a:cubicBezTo>
                  <a:pt x="1012543" y="4733122"/>
                  <a:pt x="1013879" y="4734585"/>
                  <a:pt x="1013815" y="4736683"/>
                </a:cubicBezTo>
                <a:cubicBezTo>
                  <a:pt x="1013752" y="4738781"/>
                  <a:pt x="1012290" y="4740116"/>
                  <a:pt x="1010190" y="4740052"/>
                </a:cubicBezTo>
                <a:cubicBezTo>
                  <a:pt x="1008097" y="4739989"/>
                  <a:pt x="1006762" y="4738526"/>
                  <a:pt x="1006825" y="4736428"/>
                </a:cubicBezTo>
                <a:cubicBezTo>
                  <a:pt x="1006889" y="4734330"/>
                  <a:pt x="1008350" y="4732996"/>
                  <a:pt x="1010443" y="4733059"/>
                </a:cubicBezTo>
                <a:close/>
                <a:moveTo>
                  <a:pt x="1340583" y="4732679"/>
                </a:moveTo>
                <a:cubicBezTo>
                  <a:pt x="1342616" y="4731534"/>
                  <a:pt x="1344082" y="4732297"/>
                  <a:pt x="1344019" y="4734395"/>
                </a:cubicBezTo>
                <a:cubicBezTo>
                  <a:pt x="1343954" y="4736493"/>
                  <a:pt x="1342428" y="4738019"/>
                  <a:pt x="1340392" y="4737955"/>
                </a:cubicBezTo>
                <a:cubicBezTo>
                  <a:pt x="1338292" y="4737891"/>
                  <a:pt x="1336894" y="4737192"/>
                  <a:pt x="1336957" y="4736239"/>
                </a:cubicBezTo>
                <a:cubicBezTo>
                  <a:pt x="1336957" y="4735285"/>
                  <a:pt x="1338423" y="4733887"/>
                  <a:pt x="1340583" y="4732679"/>
                </a:cubicBezTo>
                <a:close/>
                <a:moveTo>
                  <a:pt x="3891437" y="4731733"/>
                </a:moveTo>
                <a:cubicBezTo>
                  <a:pt x="3891112" y="4733473"/>
                  <a:pt x="3890810" y="4737192"/>
                  <a:pt x="3890619" y="4742469"/>
                </a:cubicBezTo>
                <a:cubicBezTo>
                  <a:pt x="3890238" y="4753022"/>
                  <a:pt x="3890746" y="4757408"/>
                  <a:pt x="3891699" y="4752195"/>
                </a:cubicBezTo>
                <a:cubicBezTo>
                  <a:pt x="3892653" y="4746919"/>
                  <a:pt x="3892970" y="4738146"/>
                  <a:pt x="3892398" y="4732869"/>
                </a:cubicBezTo>
                <a:cubicBezTo>
                  <a:pt x="3892113" y="4730231"/>
                  <a:pt x="3891763" y="4729992"/>
                  <a:pt x="3891437" y="4731733"/>
                </a:cubicBezTo>
                <a:close/>
                <a:moveTo>
                  <a:pt x="1386398" y="4729118"/>
                </a:moveTo>
                <a:cubicBezTo>
                  <a:pt x="1388494" y="4729181"/>
                  <a:pt x="1389828" y="4730644"/>
                  <a:pt x="1389765" y="4732742"/>
                </a:cubicBezTo>
                <a:cubicBezTo>
                  <a:pt x="1389701" y="4734840"/>
                  <a:pt x="1388240" y="4736175"/>
                  <a:pt x="1386143" y="4736111"/>
                </a:cubicBezTo>
                <a:cubicBezTo>
                  <a:pt x="1384048" y="4736048"/>
                  <a:pt x="1382650" y="4734585"/>
                  <a:pt x="1382777" y="4732487"/>
                </a:cubicBezTo>
                <a:cubicBezTo>
                  <a:pt x="1382842" y="4730389"/>
                  <a:pt x="1384301" y="4729055"/>
                  <a:pt x="1386398" y="4729118"/>
                </a:cubicBezTo>
                <a:close/>
                <a:moveTo>
                  <a:pt x="898545" y="4728991"/>
                </a:moveTo>
                <a:cubicBezTo>
                  <a:pt x="901024" y="4729118"/>
                  <a:pt x="900896" y="4731406"/>
                  <a:pt x="898291" y="4735857"/>
                </a:cubicBezTo>
                <a:cubicBezTo>
                  <a:pt x="895180" y="4741260"/>
                  <a:pt x="895753" y="4743612"/>
                  <a:pt x="901213" y="4747745"/>
                </a:cubicBezTo>
                <a:cubicBezTo>
                  <a:pt x="906680" y="4751877"/>
                  <a:pt x="907123" y="4753657"/>
                  <a:pt x="903373" y="4756581"/>
                </a:cubicBezTo>
                <a:cubicBezTo>
                  <a:pt x="900833" y="4758552"/>
                  <a:pt x="895242" y="4759252"/>
                  <a:pt x="891046" y="4758044"/>
                </a:cubicBezTo>
                <a:cubicBezTo>
                  <a:pt x="884121" y="4756073"/>
                  <a:pt x="883932" y="4755437"/>
                  <a:pt x="889521" y="4751686"/>
                </a:cubicBezTo>
                <a:cubicBezTo>
                  <a:pt x="900579" y="4744185"/>
                  <a:pt x="888506" y="4742214"/>
                  <a:pt x="875226" y="4749398"/>
                </a:cubicBezTo>
                <a:cubicBezTo>
                  <a:pt x="860166" y="4757535"/>
                  <a:pt x="858831" y="4760460"/>
                  <a:pt x="871031" y="4758616"/>
                </a:cubicBezTo>
                <a:cubicBezTo>
                  <a:pt x="881580" y="4756963"/>
                  <a:pt x="882024" y="4762176"/>
                  <a:pt x="871984" y="4770314"/>
                </a:cubicBezTo>
                <a:cubicBezTo>
                  <a:pt x="867982" y="4773492"/>
                  <a:pt x="865185" y="4777243"/>
                  <a:pt x="865693" y="4778642"/>
                </a:cubicBezTo>
                <a:cubicBezTo>
                  <a:pt x="866202" y="4780040"/>
                  <a:pt x="862707" y="4783092"/>
                  <a:pt x="857686" y="4785571"/>
                </a:cubicBezTo>
                <a:cubicBezTo>
                  <a:pt x="852729" y="4788051"/>
                  <a:pt x="850313" y="4790085"/>
                  <a:pt x="852284" y="4790149"/>
                </a:cubicBezTo>
                <a:cubicBezTo>
                  <a:pt x="854254" y="4790212"/>
                  <a:pt x="859721" y="4788178"/>
                  <a:pt x="864741" y="4785571"/>
                </a:cubicBezTo>
                <a:cubicBezTo>
                  <a:pt x="875098" y="4780167"/>
                  <a:pt x="878974" y="4779722"/>
                  <a:pt x="878848" y="4784045"/>
                </a:cubicBezTo>
                <a:cubicBezTo>
                  <a:pt x="878656" y="4789195"/>
                  <a:pt x="858385" y="4794917"/>
                  <a:pt x="850440" y="4792056"/>
                </a:cubicBezTo>
                <a:cubicBezTo>
                  <a:pt x="845231" y="4790212"/>
                  <a:pt x="839512" y="4792437"/>
                  <a:pt x="830491" y="4799939"/>
                </a:cubicBezTo>
                <a:cubicBezTo>
                  <a:pt x="817086" y="4811001"/>
                  <a:pt x="812953" y="4812209"/>
                  <a:pt x="809331" y="4806169"/>
                </a:cubicBezTo>
                <a:cubicBezTo>
                  <a:pt x="808125" y="4804199"/>
                  <a:pt x="803805" y="4803563"/>
                  <a:pt x="799546" y="4804771"/>
                </a:cubicBezTo>
                <a:cubicBezTo>
                  <a:pt x="792429" y="4806805"/>
                  <a:pt x="792303" y="4806551"/>
                  <a:pt x="797386" y="4800829"/>
                </a:cubicBezTo>
                <a:cubicBezTo>
                  <a:pt x="802660" y="4794853"/>
                  <a:pt x="802468" y="4794853"/>
                  <a:pt x="791413" y="4800066"/>
                </a:cubicBezTo>
                <a:cubicBezTo>
                  <a:pt x="784996" y="4803118"/>
                  <a:pt x="776416" y="4805343"/>
                  <a:pt x="771905" y="4805279"/>
                </a:cubicBezTo>
                <a:cubicBezTo>
                  <a:pt x="761738" y="4805088"/>
                  <a:pt x="749157" y="4813290"/>
                  <a:pt x="754304" y="4816722"/>
                </a:cubicBezTo>
                <a:cubicBezTo>
                  <a:pt x="760213" y="4820664"/>
                  <a:pt x="758180" y="4825750"/>
                  <a:pt x="750809" y="4825496"/>
                </a:cubicBezTo>
                <a:cubicBezTo>
                  <a:pt x="747250" y="4825368"/>
                  <a:pt x="743057" y="4826894"/>
                  <a:pt x="741850" y="4828674"/>
                </a:cubicBezTo>
                <a:cubicBezTo>
                  <a:pt x="738165" y="4834269"/>
                  <a:pt x="729459" y="4832425"/>
                  <a:pt x="729713" y="4826131"/>
                </a:cubicBezTo>
                <a:cubicBezTo>
                  <a:pt x="729840" y="4822953"/>
                  <a:pt x="725457" y="4818693"/>
                  <a:pt x="719547" y="4816277"/>
                </a:cubicBezTo>
                <a:cubicBezTo>
                  <a:pt x="713637" y="4813925"/>
                  <a:pt x="709253" y="4810111"/>
                  <a:pt x="709316" y="4807504"/>
                </a:cubicBezTo>
                <a:cubicBezTo>
                  <a:pt x="709444" y="4805088"/>
                  <a:pt x="707411" y="4802991"/>
                  <a:pt x="704932" y="4803054"/>
                </a:cubicBezTo>
                <a:cubicBezTo>
                  <a:pt x="699340" y="4803181"/>
                  <a:pt x="685488" y="4808585"/>
                  <a:pt x="689619" y="4809030"/>
                </a:cubicBezTo>
                <a:cubicBezTo>
                  <a:pt x="691271" y="4809221"/>
                  <a:pt x="689619" y="4812590"/>
                  <a:pt x="685997" y="4816341"/>
                </a:cubicBezTo>
                <a:cubicBezTo>
                  <a:pt x="682375" y="4820028"/>
                  <a:pt x="677164" y="4822381"/>
                  <a:pt x="674750" y="4821363"/>
                </a:cubicBezTo>
                <a:cubicBezTo>
                  <a:pt x="671446" y="4819965"/>
                  <a:pt x="670684" y="4821554"/>
                  <a:pt x="671827" y="4827212"/>
                </a:cubicBezTo>
                <a:cubicBezTo>
                  <a:pt x="673860" y="4837257"/>
                  <a:pt x="669729" y="4842470"/>
                  <a:pt x="657720" y="4845140"/>
                </a:cubicBezTo>
                <a:cubicBezTo>
                  <a:pt x="646222" y="4847683"/>
                  <a:pt x="645841" y="4845267"/>
                  <a:pt x="655687" y="4833697"/>
                </a:cubicBezTo>
                <a:cubicBezTo>
                  <a:pt x="664710" y="4823143"/>
                  <a:pt x="665219" y="4818947"/>
                  <a:pt x="657657" y="4818693"/>
                </a:cubicBezTo>
                <a:cubicBezTo>
                  <a:pt x="654480" y="4818566"/>
                  <a:pt x="652700" y="4816659"/>
                  <a:pt x="653590" y="4814307"/>
                </a:cubicBezTo>
                <a:cubicBezTo>
                  <a:pt x="654417" y="4812018"/>
                  <a:pt x="660580" y="4810301"/>
                  <a:pt x="667252" y="4810429"/>
                </a:cubicBezTo>
                <a:cubicBezTo>
                  <a:pt x="673924" y="4810556"/>
                  <a:pt x="679452" y="4808776"/>
                  <a:pt x="679515" y="4806487"/>
                </a:cubicBezTo>
                <a:cubicBezTo>
                  <a:pt x="679769" y="4799176"/>
                  <a:pt x="684027" y="4798032"/>
                  <a:pt x="710397" y="4797904"/>
                </a:cubicBezTo>
                <a:cubicBezTo>
                  <a:pt x="748648" y="4797778"/>
                  <a:pt x="748966" y="4797714"/>
                  <a:pt x="747188" y="4794535"/>
                </a:cubicBezTo>
                <a:cubicBezTo>
                  <a:pt x="746235" y="4792755"/>
                  <a:pt x="735940" y="4791166"/>
                  <a:pt x="723995" y="4790911"/>
                </a:cubicBezTo>
                <a:cubicBezTo>
                  <a:pt x="701564" y="4790466"/>
                  <a:pt x="696609" y="4787479"/>
                  <a:pt x="712684" y="4784045"/>
                </a:cubicBezTo>
                <a:cubicBezTo>
                  <a:pt x="719420" y="4782647"/>
                  <a:pt x="720882" y="4781121"/>
                  <a:pt x="717641" y="4778896"/>
                </a:cubicBezTo>
                <a:cubicBezTo>
                  <a:pt x="715226" y="4777243"/>
                  <a:pt x="714209" y="4773937"/>
                  <a:pt x="715544" y="4771967"/>
                </a:cubicBezTo>
                <a:cubicBezTo>
                  <a:pt x="720119" y="4765228"/>
                  <a:pt x="713765" y="4768025"/>
                  <a:pt x="706775" y="4775844"/>
                </a:cubicBezTo>
                <a:cubicBezTo>
                  <a:pt x="703153" y="4779977"/>
                  <a:pt x="700103" y="4781375"/>
                  <a:pt x="700103" y="4778960"/>
                </a:cubicBezTo>
                <a:cubicBezTo>
                  <a:pt x="700040" y="4776416"/>
                  <a:pt x="697943" y="4774509"/>
                  <a:pt x="695147" y="4774382"/>
                </a:cubicBezTo>
                <a:cubicBezTo>
                  <a:pt x="692351" y="4774255"/>
                  <a:pt x="689427" y="4776035"/>
                  <a:pt x="688348" y="4778514"/>
                </a:cubicBezTo>
                <a:cubicBezTo>
                  <a:pt x="687204" y="4781121"/>
                  <a:pt x="686378" y="4780549"/>
                  <a:pt x="686314" y="4777052"/>
                </a:cubicBezTo>
                <a:cubicBezTo>
                  <a:pt x="686251" y="4773620"/>
                  <a:pt x="689872" y="4770441"/>
                  <a:pt x="695211" y="4769296"/>
                </a:cubicBezTo>
                <a:cubicBezTo>
                  <a:pt x="700166" y="4768216"/>
                  <a:pt x="707219" y="4764655"/>
                  <a:pt x="710778" y="4761413"/>
                </a:cubicBezTo>
                <a:cubicBezTo>
                  <a:pt x="717323" y="4755501"/>
                  <a:pt x="737656" y="4753021"/>
                  <a:pt x="733907" y="4758552"/>
                </a:cubicBezTo>
                <a:cubicBezTo>
                  <a:pt x="732763" y="4760205"/>
                  <a:pt x="729014" y="4761604"/>
                  <a:pt x="725838" y="4761604"/>
                </a:cubicBezTo>
                <a:cubicBezTo>
                  <a:pt x="721389" y="4761604"/>
                  <a:pt x="722407" y="4763829"/>
                  <a:pt x="729904" y="4770377"/>
                </a:cubicBezTo>
                <a:cubicBezTo>
                  <a:pt x="737084" y="4776671"/>
                  <a:pt x="741658" y="4778324"/>
                  <a:pt x="745853" y="4776226"/>
                </a:cubicBezTo>
                <a:cubicBezTo>
                  <a:pt x="749030" y="4774637"/>
                  <a:pt x="752715" y="4774382"/>
                  <a:pt x="753923" y="4775654"/>
                </a:cubicBezTo>
                <a:cubicBezTo>
                  <a:pt x="755193" y="4776989"/>
                  <a:pt x="760849" y="4773810"/>
                  <a:pt x="767012" y="4768216"/>
                </a:cubicBezTo>
                <a:cubicBezTo>
                  <a:pt x="776798" y="4759379"/>
                  <a:pt x="779593" y="4759188"/>
                  <a:pt x="778005" y="4767580"/>
                </a:cubicBezTo>
                <a:cubicBezTo>
                  <a:pt x="777751" y="4769169"/>
                  <a:pt x="782963" y="4770568"/>
                  <a:pt x="789952" y="4770822"/>
                </a:cubicBezTo>
                <a:cubicBezTo>
                  <a:pt x="799736" y="4771140"/>
                  <a:pt x="804947" y="4768724"/>
                  <a:pt x="814352" y="4759379"/>
                </a:cubicBezTo>
                <a:cubicBezTo>
                  <a:pt x="825282" y="4748508"/>
                  <a:pt x="834240" y="4743231"/>
                  <a:pt x="829476" y="4750415"/>
                </a:cubicBezTo>
                <a:cubicBezTo>
                  <a:pt x="825981" y="4755692"/>
                  <a:pt x="840465" y="4757662"/>
                  <a:pt x="849042" y="4753085"/>
                </a:cubicBezTo>
                <a:cubicBezTo>
                  <a:pt x="857813" y="4748444"/>
                  <a:pt x="860865" y="4747109"/>
                  <a:pt x="881134" y="4739544"/>
                </a:cubicBezTo>
                <a:cubicBezTo>
                  <a:pt x="888569" y="4736746"/>
                  <a:pt x="894670" y="4733186"/>
                  <a:pt x="894734" y="4731661"/>
                </a:cubicBezTo>
                <a:cubicBezTo>
                  <a:pt x="894798" y="4730071"/>
                  <a:pt x="896449" y="4728927"/>
                  <a:pt x="898545" y="4728991"/>
                </a:cubicBezTo>
                <a:close/>
                <a:moveTo>
                  <a:pt x="1418041" y="4728610"/>
                </a:moveTo>
                <a:cubicBezTo>
                  <a:pt x="1420075" y="4727466"/>
                  <a:pt x="1421536" y="4728165"/>
                  <a:pt x="1421473" y="4730263"/>
                </a:cubicBezTo>
                <a:cubicBezTo>
                  <a:pt x="1421411" y="4732297"/>
                  <a:pt x="1424458" y="4734077"/>
                  <a:pt x="1428334" y="4734204"/>
                </a:cubicBezTo>
                <a:cubicBezTo>
                  <a:pt x="1432147" y="4734331"/>
                  <a:pt x="1435263" y="4735921"/>
                  <a:pt x="1435200" y="4737764"/>
                </a:cubicBezTo>
                <a:cubicBezTo>
                  <a:pt x="1435134" y="4739608"/>
                  <a:pt x="1430558" y="4740752"/>
                  <a:pt x="1424587" y="4740371"/>
                </a:cubicBezTo>
                <a:cubicBezTo>
                  <a:pt x="1414421" y="4739672"/>
                  <a:pt x="1410610" y="4732742"/>
                  <a:pt x="1418041" y="4728610"/>
                </a:cubicBezTo>
                <a:close/>
                <a:moveTo>
                  <a:pt x="1060140" y="4726702"/>
                </a:moveTo>
                <a:cubicBezTo>
                  <a:pt x="1061839" y="4726051"/>
                  <a:pt x="1063220" y="4726543"/>
                  <a:pt x="1064618" y="4728037"/>
                </a:cubicBezTo>
                <a:cubicBezTo>
                  <a:pt x="1067286" y="4730898"/>
                  <a:pt x="1066905" y="4732868"/>
                  <a:pt x="1063348" y="4734839"/>
                </a:cubicBezTo>
                <a:cubicBezTo>
                  <a:pt x="1060490" y="4736492"/>
                  <a:pt x="1059473" y="4739607"/>
                  <a:pt x="1060997" y="4742150"/>
                </a:cubicBezTo>
                <a:cubicBezTo>
                  <a:pt x="1062712" y="4745011"/>
                  <a:pt x="1062142" y="4745647"/>
                  <a:pt x="1059537" y="4743866"/>
                </a:cubicBezTo>
                <a:cubicBezTo>
                  <a:pt x="1055407" y="4741133"/>
                  <a:pt x="1034088" y="4758552"/>
                  <a:pt x="1033835" y="4764846"/>
                </a:cubicBezTo>
                <a:cubicBezTo>
                  <a:pt x="1033770" y="4766817"/>
                  <a:pt x="1027925" y="4769233"/>
                  <a:pt x="1020488" y="4770313"/>
                </a:cubicBezTo>
                <a:cubicBezTo>
                  <a:pt x="1008858" y="4772093"/>
                  <a:pt x="1007970" y="4772856"/>
                  <a:pt x="1013244" y="4776925"/>
                </a:cubicBezTo>
                <a:cubicBezTo>
                  <a:pt x="1018391" y="4780867"/>
                  <a:pt x="1018456" y="4782074"/>
                  <a:pt x="1013815" y="4785698"/>
                </a:cubicBezTo>
                <a:cubicBezTo>
                  <a:pt x="1010954" y="4787924"/>
                  <a:pt x="1008287" y="4788496"/>
                  <a:pt x="1008160" y="4786906"/>
                </a:cubicBezTo>
                <a:cubicBezTo>
                  <a:pt x="1007970" y="4785063"/>
                  <a:pt x="1007589" y="4782456"/>
                  <a:pt x="1007143" y="4780358"/>
                </a:cubicBezTo>
                <a:cubicBezTo>
                  <a:pt x="1006699" y="4778260"/>
                  <a:pt x="1006254" y="4775590"/>
                  <a:pt x="1006000" y="4773810"/>
                </a:cubicBezTo>
                <a:cubicBezTo>
                  <a:pt x="1005745" y="4772093"/>
                  <a:pt x="1003393" y="4772412"/>
                  <a:pt x="1000534" y="4774509"/>
                </a:cubicBezTo>
                <a:cubicBezTo>
                  <a:pt x="996529" y="4777434"/>
                  <a:pt x="995576" y="4776416"/>
                  <a:pt x="995576" y="4769805"/>
                </a:cubicBezTo>
                <a:lnTo>
                  <a:pt x="996778" y="4767387"/>
                </a:lnTo>
                <a:lnTo>
                  <a:pt x="1005365" y="4767007"/>
                </a:lnTo>
                <a:cubicBezTo>
                  <a:pt x="1011398" y="4766690"/>
                  <a:pt x="1016358" y="4762494"/>
                  <a:pt x="1021887" y="4752831"/>
                </a:cubicBezTo>
                <a:cubicBezTo>
                  <a:pt x="1027990" y="4742150"/>
                  <a:pt x="1031674" y="4739226"/>
                  <a:pt x="1038156" y="4739734"/>
                </a:cubicBezTo>
                <a:cubicBezTo>
                  <a:pt x="1043431" y="4740179"/>
                  <a:pt x="1049277" y="4737319"/>
                  <a:pt x="1053755" y="4732233"/>
                </a:cubicBezTo>
                <a:cubicBezTo>
                  <a:pt x="1056424" y="4729150"/>
                  <a:pt x="1058441" y="4727354"/>
                  <a:pt x="1060140" y="4726702"/>
                </a:cubicBezTo>
                <a:close/>
                <a:moveTo>
                  <a:pt x="979669" y="4726058"/>
                </a:moveTo>
                <a:cubicBezTo>
                  <a:pt x="981663" y="4726273"/>
                  <a:pt x="982935" y="4727751"/>
                  <a:pt x="984840" y="4730644"/>
                </a:cubicBezTo>
                <a:cubicBezTo>
                  <a:pt x="987383" y="4734522"/>
                  <a:pt x="991511" y="4736175"/>
                  <a:pt x="995385" y="4734903"/>
                </a:cubicBezTo>
                <a:cubicBezTo>
                  <a:pt x="999771" y="4733504"/>
                  <a:pt x="999263" y="4734522"/>
                  <a:pt x="993858" y="4738082"/>
                </a:cubicBezTo>
                <a:cubicBezTo>
                  <a:pt x="981536" y="4746219"/>
                  <a:pt x="983634" y="4748953"/>
                  <a:pt x="1001233" y="4747618"/>
                </a:cubicBezTo>
                <a:cubicBezTo>
                  <a:pt x="1020615" y="4746092"/>
                  <a:pt x="1022968" y="4752831"/>
                  <a:pt x="1003775" y="4754865"/>
                </a:cubicBezTo>
                <a:cubicBezTo>
                  <a:pt x="996338" y="4755628"/>
                  <a:pt x="987575" y="4757281"/>
                  <a:pt x="984142" y="4758489"/>
                </a:cubicBezTo>
                <a:cubicBezTo>
                  <a:pt x="979185" y="4760205"/>
                  <a:pt x="977978" y="4759125"/>
                  <a:pt x="978168" y="4753149"/>
                </a:cubicBezTo>
                <a:cubicBezTo>
                  <a:pt x="978295" y="4748953"/>
                  <a:pt x="976199" y="4743231"/>
                  <a:pt x="973338" y="4740180"/>
                </a:cubicBezTo>
                <a:cubicBezTo>
                  <a:pt x="970287" y="4736938"/>
                  <a:pt x="968191" y="4736302"/>
                  <a:pt x="968128" y="4738590"/>
                </a:cubicBezTo>
                <a:cubicBezTo>
                  <a:pt x="968064" y="4740688"/>
                  <a:pt x="966539" y="4741515"/>
                  <a:pt x="964887" y="4740370"/>
                </a:cubicBezTo>
                <a:cubicBezTo>
                  <a:pt x="961454" y="4738082"/>
                  <a:pt x="949317" y="4743168"/>
                  <a:pt x="940610" y="4750606"/>
                </a:cubicBezTo>
                <a:cubicBezTo>
                  <a:pt x="935208" y="4755247"/>
                  <a:pt x="934318" y="4761986"/>
                  <a:pt x="939150" y="4762176"/>
                </a:cubicBezTo>
                <a:cubicBezTo>
                  <a:pt x="941247" y="4762240"/>
                  <a:pt x="942581" y="4763702"/>
                  <a:pt x="942516" y="4765800"/>
                </a:cubicBezTo>
                <a:cubicBezTo>
                  <a:pt x="942389" y="4767771"/>
                  <a:pt x="939403" y="4769170"/>
                  <a:pt x="935526" y="4769042"/>
                </a:cubicBezTo>
                <a:cubicBezTo>
                  <a:pt x="931651" y="4768915"/>
                  <a:pt x="927712" y="4770314"/>
                  <a:pt x="926440" y="4772221"/>
                </a:cubicBezTo>
                <a:cubicBezTo>
                  <a:pt x="923454" y="4776735"/>
                  <a:pt x="930124" y="4776925"/>
                  <a:pt x="939085" y="4772539"/>
                </a:cubicBezTo>
                <a:cubicBezTo>
                  <a:pt x="944678" y="4769741"/>
                  <a:pt x="948109" y="4770568"/>
                  <a:pt x="954909" y="4776353"/>
                </a:cubicBezTo>
                <a:lnTo>
                  <a:pt x="963615" y="4783664"/>
                </a:lnTo>
                <a:lnTo>
                  <a:pt x="953384" y="4785762"/>
                </a:lnTo>
                <a:cubicBezTo>
                  <a:pt x="939276" y="4788687"/>
                  <a:pt x="933811" y="4793391"/>
                  <a:pt x="935971" y="4800956"/>
                </a:cubicBezTo>
                <a:cubicBezTo>
                  <a:pt x="937369" y="4805915"/>
                  <a:pt x="935719" y="4808395"/>
                  <a:pt x="929680" y="4810365"/>
                </a:cubicBezTo>
                <a:cubicBezTo>
                  <a:pt x="925043" y="4811827"/>
                  <a:pt x="920659" y="4811637"/>
                  <a:pt x="919516" y="4809793"/>
                </a:cubicBezTo>
                <a:cubicBezTo>
                  <a:pt x="918436" y="4808077"/>
                  <a:pt x="914813" y="4807504"/>
                  <a:pt x="911636" y="4808649"/>
                </a:cubicBezTo>
                <a:cubicBezTo>
                  <a:pt x="907123" y="4810238"/>
                  <a:pt x="905854" y="4808585"/>
                  <a:pt x="906108" y="4801592"/>
                </a:cubicBezTo>
                <a:cubicBezTo>
                  <a:pt x="906299" y="4796697"/>
                  <a:pt x="904518" y="4792374"/>
                  <a:pt x="902230" y="4792310"/>
                </a:cubicBezTo>
                <a:cubicBezTo>
                  <a:pt x="899817" y="4792183"/>
                  <a:pt x="901088" y="4790085"/>
                  <a:pt x="905026" y="4787479"/>
                </a:cubicBezTo>
                <a:cubicBezTo>
                  <a:pt x="909028" y="4784872"/>
                  <a:pt x="910935" y="4781630"/>
                  <a:pt x="909537" y="4780104"/>
                </a:cubicBezTo>
                <a:cubicBezTo>
                  <a:pt x="908074" y="4778578"/>
                  <a:pt x="912143" y="4774446"/>
                  <a:pt x="918626" y="4770759"/>
                </a:cubicBezTo>
                <a:cubicBezTo>
                  <a:pt x="925488" y="4766944"/>
                  <a:pt x="928411" y="4763448"/>
                  <a:pt x="925805" y="4762431"/>
                </a:cubicBezTo>
                <a:cubicBezTo>
                  <a:pt x="923391" y="4761541"/>
                  <a:pt x="919325" y="4762176"/>
                  <a:pt x="916974" y="4763893"/>
                </a:cubicBezTo>
                <a:cubicBezTo>
                  <a:pt x="914686" y="4765609"/>
                  <a:pt x="908074" y="4768025"/>
                  <a:pt x="902738" y="4769106"/>
                </a:cubicBezTo>
                <a:cubicBezTo>
                  <a:pt x="888254" y="4772094"/>
                  <a:pt x="891302" y="4765864"/>
                  <a:pt x="907821" y="4759252"/>
                </a:cubicBezTo>
                <a:cubicBezTo>
                  <a:pt x="915639" y="4756073"/>
                  <a:pt x="922121" y="4752132"/>
                  <a:pt x="922185" y="4750479"/>
                </a:cubicBezTo>
                <a:cubicBezTo>
                  <a:pt x="922248" y="4748826"/>
                  <a:pt x="925424" y="4747618"/>
                  <a:pt x="929299" y="4747745"/>
                </a:cubicBezTo>
                <a:cubicBezTo>
                  <a:pt x="934193" y="4747936"/>
                  <a:pt x="936416" y="4745520"/>
                  <a:pt x="936608" y="4739925"/>
                </a:cubicBezTo>
                <a:cubicBezTo>
                  <a:pt x="936990" y="4728673"/>
                  <a:pt x="939150" y="4727274"/>
                  <a:pt x="950270" y="4730771"/>
                </a:cubicBezTo>
                <a:cubicBezTo>
                  <a:pt x="956307" y="4732741"/>
                  <a:pt x="963361" y="4732106"/>
                  <a:pt x="970160" y="4729054"/>
                </a:cubicBezTo>
                <a:cubicBezTo>
                  <a:pt x="974958" y="4726893"/>
                  <a:pt x="977677" y="4725844"/>
                  <a:pt x="979669" y="4726058"/>
                </a:cubicBezTo>
                <a:close/>
                <a:moveTo>
                  <a:pt x="4009574" y="4725685"/>
                </a:moveTo>
                <a:cubicBezTo>
                  <a:pt x="4011671" y="4725749"/>
                  <a:pt x="4013069" y="4726448"/>
                  <a:pt x="4013005" y="4727402"/>
                </a:cubicBezTo>
                <a:cubicBezTo>
                  <a:pt x="4013005" y="4728355"/>
                  <a:pt x="4011544" y="4729754"/>
                  <a:pt x="4009384" y="4730962"/>
                </a:cubicBezTo>
                <a:cubicBezTo>
                  <a:pt x="4007350" y="4732106"/>
                  <a:pt x="4005888" y="4731343"/>
                  <a:pt x="4005952" y="4729245"/>
                </a:cubicBezTo>
                <a:cubicBezTo>
                  <a:pt x="4006016" y="4727147"/>
                  <a:pt x="4007541" y="4725621"/>
                  <a:pt x="4009574" y="4725685"/>
                </a:cubicBezTo>
                <a:close/>
                <a:moveTo>
                  <a:pt x="564499" y="4725677"/>
                </a:moveTo>
                <a:cubicBezTo>
                  <a:pt x="568097" y="4725891"/>
                  <a:pt x="572100" y="4726988"/>
                  <a:pt x="573784" y="4728800"/>
                </a:cubicBezTo>
                <a:cubicBezTo>
                  <a:pt x="575118" y="4730262"/>
                  <a:pt x="572132" y="4731216"/>
                  <a:pt x="566858" y="4731025"/>
                </a:cubicBezTo>
                <a:cubicBezTo>
                  <a:pt x="561585" y="4730834"/>
                  <a:pt x="557581" y="4729500"/>
                  <a:pt x="557645" y="4727847"/>
                </a:cubicBezTo>
                <a:cubicBezTo>
                  <a:pt x="557709" y="4726130"/>
                  <a:pt x="560902" y="4725462"/>
                  <a:pt x="564499" y="4725677"/>
                </a:cubicBezTo>
                <a:close/>
                <a:moveTo>
                  <a:pt x="289816" y="4725431"/>
                </a:moveTo>
                <a:cubicBezTo>
                  <a:pt x="302522" y="4724413"/>
                  <a:pt x="320696" y="4732615"/>
                  <a:pt x="311609" y="4735221"/>
                </a:cubicBezTo>
                <a:cubicBezTo>
                  <a:pt x="308750" y="4736048"/>
                  <a:pt x="304810" y="4738527"/>
                  <a:pt x="303158" y="4740498"/>
                </a:cubicBezTo>
                <a:cubicBezTo>
                  <a:pt x="301315" y="4742786"/>
                  <a:pt x="300934" y="4742024"/>
                  <a:pt x="302204" y="4738527"/>
                </a:cubicBezTo>
                <a:cubicBezTo>
                  <a:pt x="303793" y="4734140"/>
                  <a:pt x="301188" y="4731979"/>
                  <a:pt x="291468" y="4729500"/>
                </a:cubicBezTo>
                <a:lnTo>
                  <a:pt x="278569" y="4726257"/>
                </a:lnTo>
                <a:close/>
                <a:moveTo>
                  <a:pt x="1097760" y="4721791"/>
                </a:moveTo>
                <a:cubicBezTo>
                  <a:pt x="1099117" y="4720837"/>
                  <a:pt x="1102550" y="4721362"/>
                  <a:pt x="1107379" y="4723841"/>
                </a:cubicBezTo>
                <a:cubicBezTo>
                  <a:pt x="1113987" y="4727210"/>
                  <a:pt x="1114621" y="4728609"/>
                  <a:pt x="1110494" y="4730707"/>
                </a:cubicBezTo>
                <a:cubicBezTo>
                  <a:pt x="1107315" y="4732296"/>
                  <a:pt x="1103504" y="4731533"/>
                  <a:pt x="1100581" y="4728609"/>
                </a:cubicBezTo>
                <a:cubicBezTo>
                  <a:pt x="1097116" y="4725176"/>
                  <a:pt x="1096401" y="4722744"/>
                  <a:pt x="1097760" y="4721791"/>
                </a:cubicBezTo>
                <a:close/>
                <a:moveTo>
                  <a:pt x="90864" y="4720853"/>
                </a:moveTo>
                <a:cubicBezTo>
                  <a:pt x="92834" y="4720917"/>
                  <a:pt x="94295" y="4723078"/>
                  <a:pt x="94168" y="4725876"/>
                </a:cubicBezTo>
                <a:cubicBezTo>
                  <a:pt x="94104" y="4728609"/>
                  <a:pt x="97155" y="4731724"/>
                  <a:pt x="100967" y="4732805"/>
                </a:cubicBezTo>
                <a:cubicBezTo>
                  <a:pt x="104780" y="4733886"/>
                  <a:pt x="107830" y="4736620"/>
                  <a:pt x="107766" y="4738845"/>
                </a:cubicBezTo>
                <a:cubicBezTo>
                  <a:pt x="107703" y="4741388"/>
                  <a:pt x="103890" y="4740434"/>
                  <a:pt x="97345" y="4736238"/>
                </a:cubicBezTo>
                <a:cubicBezTo>
                  <a:pt x="87433" y="4729881"/>
                  <a:pt x="83494" y="4720599"/>
                  <a:pt x="90864" y="4720853"/>
                </a:cubicBezTo>
                <a:close/>
                <a:moveTo>
                  <a:pt x="726600" y="4719264"/>
                </a:moveTo>
                <a:cubicBezTo>
                  <a:pt x="728507" y="4716276"/>
                  <a:pt x="731112" y="4716276"/>
                  <a:pt x="736259" y="4719264"/>
                </a:cubicBezTo>
                <a:cubicBezTo>
                  <a:pt x="740707" y="4721871"/>
                  <a:pt x="755067" y="4723142"/>
                  <a:pt x="775465" y="4722633"/>
                </a:cubicBezTo>
                <a:cubicBezTo>
                  <a:pt x="806410" y="4721934"/>
                  <a:pt x="807362" y="4722125"/>
                  <a:pt x="801073" y="4727973"/>
                </a:cubicBezTo>
                <a:cubicBezTo>
                  <a:pt x="796815" y="4731852"/>
                  <a:pt x="788364" y="4734204"/>
                  <a:pt x="777117" y="4734458"/>
                </a:cubicBezTo>
                <a:cubicBezTo>
                  <a:pt x="767585" y="4734649"/>
                  <a:pt x="756338" y="4736810"/>
                  <a:pt x="752335" y="4739163"/>
                </a:cubicBezTo>
                <a:cubicBezTo>
                  <a:pt x="747316" y="4742087"/>
                  <a:pt x="741660" y="4742468"/>
                  <a:pt x="734734" y="4740307"/>
                </a:cubicBezTo>
                <a:cubicBezTo>
                  <a:pt x="729206" y="4738591"/>
                  <a:pt x="720755" y="4737891"/>
                  <a:pt x="716371" y="4738781"/>
                </a:cubicBezTo>
                <a:cubicBezTo>
                  <a:pt x="711033" y="4739798"/>
                  <a:pt x="707601" y="4738654"/>
                  <a:pt x="706458" y="4735412"/>
                </a:cubicBezTo>
                <a:cubicBezTo>
                  <a:pt x="704996" y="4731343"/>
                  <a:pt x="700294" y="4730834"/>
                  <a:pt x="681613" y="4732551"/>
                </a:cubicBezTo>
                <a:cubicBezTo>
                  <a:pt x="664711" y="4734140"/>
                  <a:pt x="657214" y="4733441"/>
                  <a:pt x="653465" y="4730071"/>
                </a:cubicBezTo>
                <a:cubicBezTo>
                  <a:pt x="644571" y="4722061"/>
                  <a:pt x="659500" y="4718628"/>
                  <a:pt x="692796" y="4721108"/>
                </a:cubicBezTo>
                <a:cubicBezTo>
                  <a:pt x="714528" y="4722697"/>
                  <a:pt x="724758" y="4722125"/>
                  <a:pt x="726600" y="4719264"/>
                </a:cubicBezTo>
                <a:close/>
                <a:moveTo>
                  <a:pt x="1249416" y="4718382"/>
                </a:moveTo>
                <a:cubicBezTo>
                  <a:pt x="1251240" y="4717913"/>
                  <a:pt x="1252829" y="4718724"/>
                  <a:pt x="1254925" y="4720599"/>
                </a:cubicBezTo>
                <a:cubicBezTo>
                  <a:pt x="1257657" y="4723079"/>
                  <a:pt x="1259945" y="4727402"/>
                  <a:pt x="1259882" y="4729945"/>
                </a:cubicBezTo>
                <a:cubicBezTo>
                  <a:pt x="1259821" y="4732806"/>
                  <a:pt x="1262040" y="4733950"/>
                  <a:pt x="1265601" y="4732806"/>
                </a:cubicBezTo>
                <a:cubicBezTo>
                  <a:pt x="1269474" y="4731534"/>
                  <a:pt x="1270489" y="4732297"/>
                  <a:pt x="1268649" y="4735031"/>
                </a:cubicBezTo>
                <a:cubicBezTo>
                  <a:pt x="1267061" y="4737447"/>
                  <a:pt x="1267697" y="4741515"/>
                  <a:pt x="1270235" y="4744757"/>
                </a:cubicBezTo>
                <a:cubicBezTo>
                  <a:pt x="1273919" y="4749526"/>
                  <a:pt x="1273474" y="4751115"/>
                  <a:pt x="1267377" y="4755311"/>
                </a:cubicBezTo>
                <a:cubicBezTo>
                  <a:pt x="1245397" y="4770442"/>
                  <a:pt x="1242284" y="4773366"/>
                  <a:pt x="1249590" y="4771713"/>
                </a:cubicBezTo>
                <a:cubicBezTo>
                  <a:pt x="1255244" y="4770442"/>
                  <a:pt x="1257086" y="4771967"/>
                  <a:pt x="1257277" y="4777943"/>
                </a:cubicBezTo>
                <a:cubicBezTo>
                  <a:pt x="1257468" y="4783919"/>
                  <a:pt x="1256768" y="4784618"/>
                  <a:pt x="1254544" y="4780677"/>
                </a:cubicBezTo>
                <a:cubicBezTo>
                  <a:pt x="1252130" y="4776354"/>
                  <a:pt x="1249971" y="4776099"/>
                  <a:pt x="1242155" y="4779342"/>
                </a:cubicBezTo>
                <a:cubicBezTo>
                  <a:pt x="1234978" y="4782266"/>
                  <a:pt x="1233580" y="4784428"/>
                  <a:pt x="1236374" y="4788115"/>
                </a:cubicBezTo>
                <a:cubicBezTo>
                  <a:pt x="1238281" y="4790658"/>
                  <a:pt x="1238853" y="4794155"/>
                  <a:pt x="1237519" y="4795362"/>
                </a:cubicBezTo>
                <a:cubicBezTo>
                  <a:pt x="1233007" y="4799558"/>
                  <a:pt x="1229384" y="4797142"/>
                  <a:pt x="1229639" y="4790149"/>
                </a:cubicBezTo>
                <a:cubicBezTo>
                  <a:pt x="1229765" y="4786335"/>
                  <a:pt x="1228302" y="4783093"/>
                  <a:pt x="1226394" y="4783029"/>
                </a:cubicBezTo>
                <a:cubicBezTo>
                  <a:pt x="1224296" y="4782965"/>
                  <a:pt x="1222836" y="4784301"/>
                  <a:pt x="1222773" y="4786398"/>
                </a:cubicBezTo>
                <a:cubicBezTo>
                  <a:pt x="1222710" y="4788369"/>
                  <a:pt x="1220229" y="4789832"/>
                  <a:pt x="1217061" y="4789704"/>
                </a:cubicBezTo>
                <a:cubicBezTo>
                  <a:pt x="1213881" y="4789577"/>
                  <a:pt x="1206762" y="4793137"/>
                  <a:pt x="1200591" y="4797905"/>
                </a:cubicBezTo>
                <a:cubicBezTo>
                  <a:pt x="1194497" y="4802610"/>
                  <a:pt x="1187822" y="4806170"/>
                  <a:pt x="1185222" y="4806106"/>
                </a:cubicBezTo>
                <a:cubicBezTo>
                  <a:pt x="1182556" y="4805979"/>
                  <a:pt x="1178738" y="4808141"/>
                  <a:pt x="1176067" y="4811192"/>
                </a:cubicBezTo>
                <a:cubicBezTo>
                  <a:pt x="1172512" y="4815325"/>
                  <a:pt x="1170857" y="4815452"/>
                  <a:pt x="1168758" y="4811828"/>
                </a:cubicBezTo>
                <a:cubicBezTo>
                  <a:pt x="1163930" y="4803627"/>
                  <a:pt x="1167994" y="4791421"/>
                  <a:pt x="1175433" y="4791675"/>
                </a:cubicBezTo>
                <a:cubicBezTo>
                  <a:pt x="1177912" y="4791739"/>
                  <a:pt x="1183001" y="4788941"/>
                  <a:pt x="1186553" y="4785572"/>
                </a:cubicBezTo>
                <a:cubicBezTo>
                  <a:pt x="1190107" y="4782139"/>
                  <a:pt x="1198370" y="4777689"/>
                  <a:pt x="1204792" y="4775782"/>
                </a:cubicBezTo>
                <a:cubicBezTo>
                  <a:pt x="1220422" y="4771141"/>
                  <a:pt x="1233388" y="4761477"/>
                  <a:pt x="1231673" y="4755756"/>
                </a:cubicBezTo>
                <a:cubicBezTo>
                  <a:pt x="1230591" y="4752132"/>
                  <a:pt x="1229256" y="4752005"/>
                  <a:pt x="1225250" y="4755056"/>
                </a:cubicBezTo>
                <a:cubicBezTo>
                  <a:pt x="1218455" y="4760333"/>
                  <a:pt x="1214705" y="4755883"/>
                  <a:pt x="1220422" y="4749398"/>
                </a:cubicBezTo>
                <a:cubicBezTo>
                  <a:pt x="1222899" y="4746538"/>
                  <a:pt x="1229510" y="4744440"/>
                  <a:pt x="1235106" y="4744630"/>
                </a:cubicBezTo>
                <a:cubicBezTo>
                  <a:pt x="1240696" y="4744885"/>
                  <a:pt x="1245334" y="4743423"/>
                  <a:pt x="1245397" y="4741515"/>
                </a:cubicBezTo>
                <a:cubicBezTo>
                  <a:pt x="1245460" y="4739672"/>
                  <a:pt x="1243047" y="4737955"/>
                  <a:pt x="1240252" y="4737828"/>
                </a:cubicBezTo>
                <a:cubicBezTo>
                  <a:pt x="1233134" y="4737574"/>
                  <a:pt x="1233897" y="4732996"/>
                  <a:pt x="1242475" y="4723842"/>
                </a:cubicBezTo>
                <a:cubicBezTo>
                  <a:pt x="1245523" y="4720600"/>
                  <a:pt x="1247588" y="4718851"/>
                  <a:pt x="1249416" y="4718382"/>
                </a:cubicBezTo>
                <a:close/>
                <a:moveTo>
                  <a:pt x="633513" y="4718183"/>
                </a:moveTo>
                <a:cubicBezTo>
                  <a:pt x="636373" y="4717229"/>
                  <a:pt x="638787" y="4717992"/>
                  <a:pt x="638724" y="4719772"/>
                </a:cubicBezTo>
                <a:cubicBezTo>
                  <a:pt x="638660" y="4721552"/>
                  <a:pt x="636119" y="4723014"/>
                  <a:pt x="633323" y="4722887"/>
                </a:cubicBezTo>
                <a:cubicBezTo>
                  <a:pt x="630527" y="4722824"/>
                  <a:pt x="628112" y="4722061"/>
                  <a:pt x="628112" y="4721298"/>
                </a:cubicBezTo>
                <a:cubicBezTo>
                  <a:pt x="628176" y="4720599"/>
                  <a:pt x="630654" y="4719137"/>
                  <a:pt x="633513" y="4718183"/>
                </a:cubicBezTo>
                <a:close/>
                <a:moveTo>
                  <a:pt x="7309" y="4717738"/>
                </a:moveTo>
                <a:cubicBezTo>
                  <a:pt x="12201" y="4717929"/>
                  <a:pt x="61638" y="4744122"/>
                  <a:pt x="63544" y="4747554"/>
                </a:cubicBezTo>
                <a:cubicBezTo>
                  <a:pt x="65577" y="4751178"/>
                  <a:pt x="119841" y="4780359"/>
                  <a:pt x="130961" y="4783792"/>
                </a:cubicBezTo>
                <a:cubicBezTo>
                  <a:pt x="138331" y="4786080"/>
                  <a:pt x="137950" y="4785317"/>
                  <a:pt x="128356" y="4778706"/>
                </a:cubicBezTo>
                <a:cubicBezTo>
                  <a:pt x="114695" y="4769297"/>
                  <a:pt x="112725" y="4764465"/>
                  <a:pt x="117745" y="4752323"/>
                </a:cubicBezTo>
                <a:cubicBezTo>
                  <a:pt x="121048" y="4744376"/>
                  <a:pt x="120603" y="4742405"/>
                  <a:pt x="114885" y="4739036"/>
                </a:cubicBezTo>
                <a:cubicBezTo>
                  <a:pt x="111072" y="4736810"/>
                  <a:pt x="108213" y="4733568"/>
                  <a:pt x="108277" y="4731597"/>
                </a:cubicBezTo>
                <a:cubicBezTo>
                  <a:pt x="108531" y="4725812"/>
                  <a:pt x="117108" y="4728355"/>
                  <a:pt x="123145" y="4735984"/>
                </a:cubicBezTo>
                <a:cubicBezTo>
                  <a:pt x="126895" y="4740625"/>
                  <a:pt x="131088" y="4742278"/>
                  <a:pt x="136426" y="4741007"/>
                </a:cubicBezTo>
                <a:cubicBezTo>
                  <a:pt x="142779" y="4739544"/>
                  <a:pt x="143732" y="4740244"/>
                  <a:pt x="141699" y="4745075"/>
                </a:cubicBezTo>
                <a:cubicBezTo>
                  <a:pt x="140047" y="4748890"/>
                  <a:pt x="140682" y="4750733"/>
                  <a:pt x="143415" y="4750288"/>
                </a:cubicBezTo>
                <a:cubicBezTo>
                  <a:pt x="148689" y="4749398"/>
                  <a:pt x="163431" y="4758871"/>
                  <a:pt x="163304" y="4763067"/>
                </a:cubicBezTo>
                <a:cubicBezTo>
                  <a:pt x="163113" y="4768597"/>
                  <a:pt x="182239" y="4783601"/>
                  <a:pt x="189928" y="4783982"/>
                </a:cubicBezTo>
                <a:cubicBezTo>
                  <a:pt x="194122" y="4784173"/>
                  <a:pt x="197553" y="4785826"/>
                  <a:pt x="197490" y="4787670"/>
                </a:cubicBezTo>
                <a:cubicBezTo>
                  <a:pt x="197426" y="4789577"/>
                  <a:pt x="200540" y="4792120"/>
                  <a:pt x="204670" y="4793582"/>
                </a:cubicBezTo>
                <a:cubicBezTo>
                  <a:pt x="213693" y="4796761"/>
                  <a:pt x="219793" y="4813290"/>
                  <a:pt x="213312" y="4817041"/>
                </a:cubicBezTo>
                <a:cubicBezTo>
                  <a:pt x="210516" y="4818694"/>
                  <a:pt x="214582" y="4822190"/>
                  <a:pt x="225258" y="4827213"/>
                </a:cubicBezTo>
                <a:cubicBezTo>
                  <a:pt x="257030" y="4842216"/>
                  <a:pt x="267704" y="4844505"/>
                  <a:pt x="285179" y="4840245"/>
                </a:cubicBezTo>
                <a:cubicBezTo>
                  <a:pt x="294710" y="4837893"/>
                  <a:pt x="299791" y="4835160"/>
                  <a:pt x="297503" y="4833633"/>
                </a:cubicBezTo>
                <a:cubicBezTo>
                  <a:pt x="295155" y="4832108"/>
                  <a:pt x="297949" y="4830518"/>
                  <a:pt x="304303" y="4829819"/>
                </a:cubicBezTo>
                <a:cubicBezTo>
                  <a:pt x="310276" y="4829184"/>
                  <a:pt x="314406" y="4829565"/>
                  <a:pt x="313644" y="4830709"/>
                </a:cubicBezTo>
                <a:cubicBezTo>
                  <a:pt x="311420" y="4833952"/>
                  <a:pt x="334803" y="4845522"/>
                  <a:pt x="344271" y="4845840"/>
                </a:cubicBezTo>
                <a:cubicBezTo>
                  <a:pt x="350753" y="4846094"/>
                  <a:pt x="352278" y="4847938"/>
                  <a:pt x="352023" y="4854931"/>
                </a:cubicBezTo>
                <a:cubicBezTo>
                  <a:pt x="351832" y="4859826"/>
                  <a:pt x="350243" y="4864531"/>
                  <a:pt x="348464" y="4865548"/>
                </a:cubicBezTo>
                <a:cubicBezTo>
                  <a:pt x="341412" y="4869553"/>
                  <a:pt x="346050" y="4873622"/>
                  <a:pt x="361046" y="4876483"/>
                </a:cubicBezTo>
                <a:cubicBezTo>
                  <a:pt x="378139" y="4879725"/>
                  <a:pt x="383286" y="4883984"/>
                  <a:pt x="374009" y="4887227"/>
                </a:cubicBezTo>
                <a:cubicBezTo>
                  <a:pt x="369624" y="4888752"/>
                  <a:pt x="371403" y="4890914"/>
                  <a:pt x="381761" y="4896572"/>
                </a:cubicBezTo>
                <a:cubicBezTo>
                  <a:pt x="389005" y="4900577"/>
                  <a:pt x="397647" y="4903692"/>
                  <a:pt x="400507" y="4903374"/>
                </a:cubicBezTo>
                <a:cubicBezTo>
                  <a:pt x="408957" y="4902484"/>
                  <a:pt x="431768" y="4913164"/>
                  <a:pt x="431577" y="4917933"/>
                </a:cubicBezTo>
                <a:cubicBezTo>
                  <a:pt x="431514" y="4920285"/>
                  <a:pt x="434945" y="4922319"/>
                  <a:pt x="439520" y="4922510"/>
                </a:cubicBezTo>
                <a:cubicBezTo>
                  <a:pt x="465127" y="4923718"/>
                  <a:pt x="494674" y="4927469"/>
                  <a:pt x="496708" y="4929758"/>
                </a:cubicBezTo>
                <a:cubicBezTo>
                  <a:pt x="499059" y="4932428"/>
                  <a:pt x="463031" y="4932745"/>
                  <a:pt x="435707" y="4930266"/>
                </a:cubicBezTo>
                <a:cubicBezTo>
                  <a:pt x="415754" y="4928486"/>
                  <a:pt x="399616" y="4931728"/>
                  <a:pt x="401522" y="4937196"/>
                </a:cubicBezTo>
                <a:cubicBezTo>
                  <a:pt x="403619" y="4943298"/>
                  <a:pt x="364097" y="4939675"/>
                  <a:pt x="335947" y="4931220"/>
                </a:cubicBezTo>
                <a:cubicBezTo>
                  <a:pt x="323746" y="4927532"/>
                  <a:pt x="305891" y="4924481"/>
                  <a:pt x="296490" y="4924417"/>
                </a:cubicBezTo>
                <a:cubicBezTo>
                  <a:pt x="283844" y="4924354"/>
                  <a:pt x="278125" y="4922637"/>
                  <a:pt x="274948" y="4917996"/>
                </a:cubicBezTo>
                <a:cubicBezTo>
                  <a:pt x="271326" y="4912783"/>
                  <a:pt x="269356" y="4912402"/>
                  <a:pt x="263256" y="4915835"/>
                </a:cubicBezTo>
                <a:cubicBezTo>
                  <a:pt x="256647" y="4919522"/>
                  <a:pt x="255440" y="4918886"/>
                  <a:pt x="250866" y="4909223"/>
                </a:cubicBezTo>
                <a:cubicBezTo>
                  <a:pt x="247117" y="4901403"/>
                  <a:pt x="243241" y="4898479"/>
                  <a:pt x="236314" y="4898352"/>
                </a:cubicBezTo>
                <a:cubicBezTo>
                  <a:pt x="227545" y="4898225"/>
                  <a:pt x="227355" y="4898479"/>
                  <a:pt x="233709" y="4902357"/>
                </a:cubicBezTo>
                <a:cubicBezTo>
                  <a:pt x="244003" y="4908587"/>
                  <a:pt x="244321" y="4909223"/>
                  <a:pt x="238602" y="4912529"/>
                </a:cubicBezTo>
                <a:cubicBezTo>
                  <a:pt x="233963" y="4915199"/>
                  <a:pt x="233900" y="4916153"/>
                  <a:pt x="238348" y="4919331"/>
                </a:cubicBezTo>
                <a:cubicBezTo>
                  <a:pt x="241144" y="4921366"/>
                  <a:pt x="246164" y="4922255"/>
                  <a:pt x="249341" y="4921302"/>
                </a:cubicBezTo>
                <a:cubicBezTo>
                  <a:pt x="252708" y="4920348"/>
                  <a:pt x="257665" y="4922319"/>
                  <a:pt x="260968" y="4925943"/>
                </a:cubicBezTo>
                <a:cubicBezTo>
                  <a:pt x="264146" y="4929503"/>
                  <a:pt x="272343" y="4932618"/>
                  <a:pt x="279333" y="4932999"/>
                </a:cubicBezTo>
                <a:cubicBezTo>
                  <a:pt x="300363" y="4934144"/>
                  <a:pt x="325271" y="4944125"/>
                  <a:pt x="325018" y="4951309"/>
                </a:cubicBezTo>
                <a:cubicBezTo>
                  <a:pt x="324890" y="4954806"/>
                  <a:pt x="326352" y="4957666"/>
                  <a:pt x="328321" y="4957730"/>
                </a:cubicBezTo>
                <a:cubicBezTo>
                  <a:pt x="330164" y="4957793"/>
                  <a:pt x="331753" y="4959764"/>
                  <a:pt x="331689" y="4961862"/>
                </a:cubicBezTo>
                <a:cubicBezTo>
                  <a:pt x="331626" y="4964723"/>
                  <a:pt x="324064" y="4964977"/>
                  <a:pt x="306209" y="4962879"/>
                </a:cubicBezTo>
                <a:cubicBezTo>
                  <a:pt x="288038" y="4960654"/>
                  <a:pt x="282319" y="4960909"/>
                  <a:pt x="286005" y="4963706"/>
                </a:cubicBezTo>
                <a:cubicBezTo>
                  <a:pt x="292614" y="4968728"/>
                  <a:pt x="278951" y="4965549"/>
                  <a:pt x="260587" y="4957857"/>
                </a:cubicBezTo>
                <a:cubicBezTo>
                  <a:pt x="245401" y="4951436"/>
                  <a:pt x="238983" y="4945460"/>
                  <a:pt x="251438" y="4949338"/>
                </a:cubicBezTo>
                <a:cubicBezTo>
                  <a:pt x="259507" y="4951818"/>
                  <a:pt x="259380" y="4951563"/>
                  <a:pt x="250485" y="4946032"/>
                </a:cubicBezTo>
                <a:cubicBezTo>
                  <a:pt x="243304" y="4941519"/>
                  <a:pt x="239682" y="4941010"/>
                  <a:pt x="235997" y="4943743"/>
                </a:cubicBezTo>
                <a:cubicBezTo>
                  <a:pt x="233137" y="4945905"/>
                  <a:pt x="230341" y="4946096"/>
                  <a:pt x="229134" y="4944189"/>
                </a:cubicBezTo>
                <a:cubicBezTo>
                  <a:pt x="228054" y="4942472"/>
                  <a:pt x="219475" y="4939675"/>
                  <a:pt x="210389" y="4938086"/>
                </a:cubicBezTo>
                <a:cubicBezTo>
                  <a:pt x="201302" y="4936496"/>
                  <a:pt x="190563" y="4932873"/>
                  <a:pt x="186941" y="4930202"/>
                </a:cubicBezTo>
                <a:cubicBezTo>
                  <a:pt x="183320" y="4927469"/>
                  <a:pt x="164702" y="4919458"/>
                  <a:pt x="145639" y="4912402"/>
                </a:cubicBezTo>
                <a:cubicBezTo>
                  <a:pt x="126576" y="4905345"/>
                  <a:pt x="104718" y="4896508"/>
                  <a:pt x="97156" y="4892821"/>
                </a:cubicBezTo>
                <a:cubicBezTo>
                  <a:pt x="77460" y="4883221"/>
                  <a:pt x="65958" y="4881886"/>
                  <a:pt x="66276" y="4889134"/>
                </a:cubicBezTo>
                <a:cubicBezTo>
                  <a:pt x="66403" y="4892439"/>
                  <a:pt x="62846" y="4895555"/>
                  <a:pt x="57508" y="4896699"/>
                </a:cubicBezTo>
                <a:lnTo>
                  <a:pt x="48485" y="4898670"/>
                </a:lnTo>
                <a:lnTo>
                  <a:pt x="59986" y="4910876"/>
                </a:lnTo>
                <a:cubicBezTo>
                  <a:pt x="69263" y="4920730"/>
                  <a:pt x="74791" y="4923400"/>
                  <a:pt x="88769" y="4924926"/>
                </a:cubicBezTo>
                <a:cubicBezTo>
                  <a:pt x="100651" y="4926197"/>
                  <a:pt x="108657" y="4929312"/>
                  <a:pt x="114377" y="4934970"/>
                </a:cubicBezTo>
                <a:cubicBezTo>
                  <a:pt x="118761" y="4939294"/>
                  <a:pt x="124479" y="4943235"/>
                  <a:pt x="126513" y="4943298"/>
                </a:cubicBezTo>
                <a:cubicBezTo>
                  <a:pt x="131787" y="4943553"/>
                  <a:pt x="133376" y="4924926"/>
                  <a:pt x="128356" y="4921556"/>
                </a:cubicBezTo>
                <a:cubicBezTo>
                  <a:pt x="126322" y="4920158"/>
                  <a:pt x="125877" y="4917869"/>
                  <a:pt x="127339" y="4916470"/>
                </a:cubicBezTo>
                <a:cubicBezTo>
                  <a:pt x="128864" y="4915008"/>
                  <a:pt x="132994" y="4915835"/>
                  <a:pt x="136743" y="4918378"/>
                </a:cubicBezTo>
                <a:cubicBezTo>
                  <a:pt x="140301" y="4920793"/>
                  <a:pt x="147037" y="4925053"/>
                  <a:pt x="151167" y="4927532"/>
                </a:cubicBezTo>
                <a:cubicBezTo>
                  <a:pt x="155297" y="4930012"/>
                  <a:pt x="160127" y="4934271"/>
                  <a:pt x="161525" y="4936687"/>
                </a:cubicBezTo>
                <a:cubicBezTo>
                  <a:pt x="162986" y="4939166"/>
                  <a:pt x="167117" y="4941264"/>
                  <a:pt x="170993" y="4941391"/>
                </a:cubicBezTo>
                <a:cubicBezTo>
                  <a:pt x="174869" y="4941519"/>
                  <a:pt x="177792" y="4943044"/>
                  <a:pt x="177727" y="4944951"/>
                </a:cubicBezTo>
                <a:cubicBezTo>
                  <a:pt x="177664" y="4946732"/>
                  <a:pt x="180079" y="4947495"/>
                  <a:pt x="182938" y="4946541"/>
                </a:cubicBezTo>
                <a:cubicBezTo>
                  <a:pt x="185798" y="4945587"/>
                  <a:pt x="188212" y="4946604"/>
                  <a:pt x="188149" y="4948639"/>
                </a:cubicBezTo>
                <a:cubicBezTo>
                  <a:pt x="188085" y="4950800"/>
                  <a:pt x="190119" y="4952517"/>
                  <a:pt x="192915" y="4952644"/>
                </a:cubicBezTo>
                <a:cubicBezTo>
                  <a:pt x="195647" y="4952708"/>
                  <a:pt x="199714" y="4957412"/>
                  <a:pt x="202001" y="4963134"/>
                </a:cubicBezTo>
                <a:cubicBezTo>
                  <a:pt x="207085" y="4975721"/>
                  <a:pt x="229896" y="4987991"/>
                  <a:pt x="254042" y="4990979"/>
                </a:cubicBezTo>
                <a:cubicBezTo>
                  <a:pt x="266306" y="4992505"/>
                  <a:pt x="271008" y="4991742"/>
                  <a:pt x="272597" y="4987991"/>
                </a:cubicBezTo>
                <a:cubicBezTo>
                  <a:pt x="274313" y="4983986"/>
                  <a:pt x="275774" y="4983859"/>
                  <a:pt x="279841" y="4987356"/>
                </a:cubicBezTo>
                <a:cubicBezTo>
                  <a:pt x="282574" y="4989708"/>
                  <a:pt x="284861" y="4993903"/>
                  <a:pt x="284798" y="4996319"/>
                </a:cubicBezTo>
                <a:cubicBezTo>
                  <a:pt x="284607" y="5001787"/>
                  <a:pt x="291915" y="5004012"/>
                  <a:pt x="337599" y="5012404"/>
                </a:cubicBezTo>
                <a:cubicBezTo>
                  <a:pt x="355391" y="5015646"/>
                  <a:pt x="380999" y="5020668"/>
                  <a:pt x="394406" y="5023465"/>
                </a:cubicBezTo>
                <a:cubicBezTo>
                  <a:pt x="408004" y="5026326"/>
                  <a:pt x="429035" y="5029123"/>
                  <a:pt x="441935" y="5029759"/>
                </a:cubicBezTo>
                <a:cubicBezTo>
                  <a:pt x="455914" y="5030522"/>
                  <a:pt x="467225" y="5032938"/>
                  <a:pt x="470656" y="5035926"/>
                </a:cubicBezTo>
                <a:cubicBezTo>
                  <a:pt x="475422" y="5040122"/>
                  <a:pt x="478027" y="5040058"/>
                  <a:pt x="488384" y="5035608"/>
                </a:cubicBezTo>
                <a:cubicBezTo>
                  <a:pt x="503698" y="5028996"/>
                  <a:pt x="521044" y="5029568"/>
                  <a:pt x="534326" y="5037134"/>
                </a:cubicBezTo>
                <a:cubicBezTo>
                  <a:pt x="540934" y="5040885"/>
                  <a:pt x="548877" y="5042410"/>
                  <a:pt x="556311" y="5041266"/>
                </a:cubicBezTo>
                <a:cubicBezTo>
                  <a:pt x="567241" y="5039613"/>
                  <a:pt x="572323" y="5044508"/>
                  <a:pt x="563111" y="5047878"/>
                </a:cubicBezTo>
                <a:cubicBezTo>
                  <a:pt x="556057" y="5050484"/>
                  <a:pt x="588972" y="5050675"/>
                  <a:pt x="600663" y="5048132"/>
                </a:cubicBezTo>
                <a:lnTo>
                  <a:pt x="611275" y="5045843"/>
                </a:lnTo>
                <a:lnTo>
                  <a:pt x="599011" y="5044953"/>
                </a:lnTo>
                <a:cubicBezTo>
                  <a:pt x="577471" y="5043427"/>
                  <a:pt x="595008" y="5038215"/>
                  <a:pt x="627033" y="5036625"/>
                </a:cubicBezTo>
                <a:cubicBezTo>
                  <a:pt x="644635" y="5035735"/>
                  <a:pt x="659057" y="5033256"/>
                  <a:pt x="662043" y="5030586"/>
                </a:cubicBezTo>
                <a:cubicBezTo>
                  <a:pt x="664966" y="5027979"/>
                  <a:pt x="668588" y="5026962"/>
                  <a:pt x="670558" y="5028233"/>
                </a:cubicBezTo>
                <a:cubicBezTo>
                  <a:pt x="672846" y="5029759"/>
                  <a:pt x="672337" y="5031603"/>
                  <a:pt x="669097" y="5033828"/>
                </a:cubicBezTo>
                <a:cubicBezTo>
                  <a:pt x="665856" y="5036117"/>
                  <a:pt x="669033" y="5036689"/>
                  <a:pt x="678881" y="5035608"/>
                </a:cubicBezTo>
                <a:cubicBezTo>
                  <a:pt x="688413" y="5034527"/>
                  <a:pt x="693940" y="5035417"/>
                  <a:pt x="694767" y="5038087"/>
                </a:cubicBezTo>
                <a:cubicBezTo>
                  <a:pt x="695657" y="5041012"/>
                  <a:pt x="698326" y="5041012"/>
                  <a:pt x="704425" y="5038087"/>
                </a:cubicBezTo>
                <a:cubicBezTo>
                  <a:pt x="710843" y="5034972"/>
                  <a:pt x="711733" y="5033256"/>
                  <a:pt x="708174" y="5030840"/>
                </a:cubicBezTo>
                <a:cubicBezTo>
                  <a:pt x="705442" y="5028996"/>
                  <a:pt x="702392" y="5029378"/>
                  <a:pt x="700612" y="5031794"/>
                </a:cubicBezTo>
                <a:cubicBezTo>
                  <a:pt x="698516" y="5034781"/>
                  <a:pt x="697689" y="5034718"/>
                  <a:pt x="697817" y="5031539"/>
                </a:cubicBezTo>
                <a:cubicBezTo>
                  <a:pt x="697880" y="5028488"/>
                  <a:pt x="694958" y="5027725"/>
                  <a:pt x="688222" y="5029060"/>
                </a:cubicBezTo>
                <a:cubicBezTo>
                  <a:pt x="682885" y="5030077"/>
                  <a:pt x="679580" y="5029823"/>
                  <a:pt x="680851" y="5028424"/>
                </a:cubicBezTo>
                <a:cubicBezTo>
                  <a:pt x="682186" y="5027026"/>
                  <a:pt x="691654" y="5025436"/>
                  <a:pt x="701883" y="5024928"/>
                </a:cubicBezTo>
                <a:cubicBezTo>
                  <a:pt x="723551" y="5023783"/>
                  <a:pt x="791224" y="5011323"/>
                  <a:pt x="814671" y="5004139"/>
                </a:cubicBezTo>
                <a:cubicBezTo>
                  <a:pt x="823568" y="5001405"/>
                  <a:pt x="836909" y="4997972"/>
                  <a:pt x="844788" y="4996383"/>
                </a:cubicBezTo>
                <a:cubicBezTo>
                  <a:pt x="852604" y="4994857"/>
                  <a:pt x="861946" y="4992187"/>
                  <a:pt x="865567" y="4990471"/>
                </a:cubicBezTo>
                <a:cubicBezTo>
                  <a:pt x="869128" y="4988754"/>
                  <a:pt x="873129" y="4988500"/>
                  <a:pt x="874338" y="4989898"/>
                </a:cubicBezTo>
                <a:cubicBezTo>
                  <a:pt x="875607" y="4991297"/>
                  <a:pt x="874592" y="4993077"/>
                  <a:pt x="872112" y="4993840"/>
                </a:cubicBezTo>
                <a:cubicBezTo>
                  <a:pt x="869635" y="4994666"/>
                  <a:pt x="867602" y="4997718"/>
                  <a:pt x="867475" y="5000897"/>
                </a:cubicBezTo>
                <a:cubicBezTo>
                  <a:pt x="867285" y="5005092"/>
                  <a:pt x="868365" y="5005474"/>
                  <a:pt x="871605" y="5002422"/>
                </a:cubicBezTo>
                <a:cubicBezTo>
                  <a:pt x="877070" y="4997400"/>
                  <a:pt x="900644" y="4997591"/>
                  <a:pt x="897213" y="5002677"/>
                </a:cubicBezTo>
                <a:cubicBezTo>
                  <a:pt x="893719" y="5007953"/>
                  <a:pt x="859340" y="5021622"/>
                  <a:pt x="845232" y="5023402"/>
                </a:cubicBezTo>
                <a:cubicBezTo>
                  <a:pt x="828650" y="5025500"/>
                  <a:pt x="821217" y="5033002"/>
                  <a:pt x="826554" y="5042283"/>
                </a:cubicBezTo>
                <a:cubicBezTo>
                  <a:pt x="831639" y="5051184"/>
                  <a:pt x="825220" y="5053218"/>
                  <a:pt x="811748" y="5046924"/>
                </a:cubicBezTo>
                <a:cubicBezTo>
                  <a:pt x="803489" y="5043046"/>
                  <a:pt x="802725" y="5041838"/>
                  <a:pt x="807937" y="5041075"/>
                </a:cubicBezTo>
                <a:cubicBezTo>
                  <a:pt x="812257" y="5040440"/>
                  <a:pt x="814735" y="5036943"/>
                  <a:pt x="815307" y="5030649"/>
                </a:cubicBezTo>
                <a:cubicBezTo>
                  <a:pt x="816069" y="5022639"/>
                  <a:pt x="814481" y="5020795"/>
                  <a:pt x="804694" y="5018697"/>
                </a:cubicBezTo>
                <a:cubicBezTo>
                  <a:pt x="792114" y="5015964"/>
                  <a:pt x="779469" y="5021940"/>
                  <a:pt x="770128" y="5034972"/>
                </a:cubicBezTo>
                <a:cubicBezTo>
                  <a:pt x="766187" y="5040503"/>
                  <a:pt x="759896" y="5043300"/>
                  <a:pt x="749349" y="5044317"/>
                </a:cubicBezTo>
                <a:cubicBezTo>
                  <a:pt x="717642" y="5047369"/>
                  <a:pt x="706649" y="5049722"/>
                  <a:pt x="700169" y="5054807"/>
                </a:cubicBezTo>
                <a:cubicBezTo>
                  <a:pt x="694005" y="5059703"/>
                  <a:pt x="693940" y="5060338"/>
                  <a:pt x="699024" y="5066505"/>
                </a:cubicBezTo>
                <a:cubicBezTo>
                  <a:pt x="702010" y="5070128"/>
                  <a:pt x="703790" y="5073562"/>
                  <a:pt x="702964" y="5074261"/>
                </a:cubicBezTo>
                <a:cubicBezTo>
                  <a:pt x="699024" y="5077630"/>
                  <a:pt x="679644" y="5078838"/>
                  <a:pt x="675514" y="5075978"/>
                </a:cubicBezTo>
                <a:cubicBezTo>
                  <a:pt x="668969" y="5071400"/>
                  <a:pt x="674879" y="5064153"/>
                  <a:pt x="682885" y="5066950"/>
                </a:cubicBezTo>
                <a:cubicBezTo>
                  <a:pt x="686380" y="5068221"/>
                  <a:pt x="689557" y="5067649"/>
                  <a:pt x="689620" y="5065806"/>
                </a:cubicBezTo>
                <a:cubicBezTo>
                  <a:pt x="689747" y="5061800"/>
                  <a:pt x="673036" y="5057668"/>
                  <a:pt x="666301" y="5060020"/>
                </a:cubicBezTo>
                <a:cubicBezTo>
                  <a:pt x="663632" y="5060910"/>
                  <a:pt x="661598" y="5063707"/>
                  <a:pt x="661471" y="5066505"/>
                </a:cubicBezTo>
                <a:cubicBezTo>
                  <a:pt x="661344" y="5069111"/>
                  <a:pt x="658802" y="5071336"/>
                  <a:pt x="656006" y="5071210"/>
                </a:cubicBezTo>
                <a:cubicBezTo>
                  <a:pt x="653148" y="5071146"/>
                  <a:pt x="650670" y="5072481"/>
                  <a:pt x="650606" y="5074197"/>
                </a:cubicBezTo>
                <a:cubicBezTo>
                  <a:pt x="650542" y="5075978"/>
                  <a:pt x="643491" y="5078139"/>
                  <a:pt x="634658" y="5079093"/>
                </a:cubicBezTo>
                <a:cubicBezTo>
                  <a:pt x="622332" y="5080427"/>
                  <a:pt x="616931" y="5079347"/>
                  <a:pt x="610449" y="5074197"/>
                </a:cubicBezTo>
                <a:cubicBezTo>
                  <a:pt x="606001" y="5070637"/>
                  <a:pt x="602062" y="5065234"/>
                  <a:pt x="602062" y="5062627"/>
                </a:cubicBezTo>
                <a:cubicBezTo>
                  <a:pt x="602062" y="5058749"/>
                  <a:pt x="597487" y="5058050"/>
                  <a:pt x="580584" y="5059448"/>
                </a:cubicBezTo>
                <a:cubicBezTo>
                  <a:pt x="550275" y="5061928"/>
                  <a:pt x="539918" y="5066886"/>
                  <a:pt x="541315" y="5078330"/>
                </a:cubicBezTo>
                <a:cubicBezTo>
                  <a:pt x="541760" y="5081635"/>
                  <a:pt x="515199" y="5080872"/>
                  <a:pt x="486223" y="5076804"/>
                </a:cubicBezTo>
                <a:cubicBezTo>
                  <a:pt x="461760" y="5073371"/>
                  <a:pt x="457566" y="5067713"/>
                  <a:pt x="479871" y="5068221"/>
                </a:cubicBezTo>
                <a:cubicBezTo>
                  <a:pt x="496708" y="5068603"/>
                  <a:pt x="510243" y="5064979"/>
                  <a:pt x="505032" y="5061483"/>
                </a:cubicBezTo>
                <a:cubicBezTo>
                  <a:pt x="497534" y="5056460"/>
                  <a:pt x="471165" y="5058495"/>
                  <a:pt x="464555" y="5064661"/>
                </a:cubicBezTo>
                <a:cubicBezTo>
                  <a:pt x="458901" y="5069938"/>
                  <a:pt x="452928" y="5070828"/>
                  <a:pt x="431196" y="5069747"/>
                </a:cubicBezTo>
                <a:cubicBezTo>
                  <a:pt x="407368" y="5068603"/>
                  <a:pt x="404255" y="5067586"/>
                  <a:pt x="399489" y="5059830"/>
                </a:cubicBezTo>
                <a:cubicBezTo>
                  <a:pt x="393962" y="5050739"/>
                  <a:pt x="379219" y="5047814"/>
                  <a:pt x="367401" y="5053536"/>
                </a:cubicBezTo>
                <a:cubicBezTo>
                  <a:pt x="359584" y="5057350"/>
                  <a:pt x="332134" y="5051374"/>
                  <a:pt x="328194" y="5044953"/>
                </a:cubicBezTo>
                <a:cubicBezTo>
                  <a:pt x="326542" y="5042283"/>
                  <a:pt x="324256" y="5035290"/>
                  <a:pt x="323302" y="5030013"/>
                </a:cubicBezTo>
                <a:cubicBezTo>
                  <a:pt x="321141" y="5018061"/>
                  <a:pt x="317773" y="5017807"/>
                  <a:pt x="304048" y="5028615"/>
                </a:cubicBezTo>
                <a:cubicBezTo>
                  <a:pt x="291724" y="5038342"/>
                  <a:pt x="287212" y="5038596"/>
                  <a:pt x="267831" y="5030713"/>
                </a:cubicBezTo>
                <a:cubicBezTo>
                  <a:pt x="260207" y="5027598"/>
                  <a:pt x="251183" y="5024991"/>
                  <a:pt x="247689" y="5024864"/>
                </a:cubicBezTo>
                <a:cubicBezTo>
                  <a:pt x="244194" y="5024737"/>
                  <a:pt x="240572" y="5022321"/>
                  <a:pt x="239619" y="5019333"/>
                </a:cubicBezTo>
                <a:cubicBezTo>
                  <a:pt x="238602" y="5016154"/>
                  <a:pt x="233328" y="5013866"/>
                  <a:pt x="226338" y="5013612"/>
                </a:cubicBezTo>
                <a:cubicBezTo>
                  <a:pt x="219984" y="5013421"/>
                  <a:pt x="200921" y="5008589"/>
                  <a:pt x="183892" y="5002931"/>
                </a:cubicBezTo>
                <a:cubicBezTo>
                  <a:pt x="143605" y="4989580"/>
                  <a:pt x="137188" y="4987991"/>
                  <a:pt x="149769" y="4994794"/>
                </a:cubicBezTo>
                <a:lnTo>
                  <a:pt x="160127" y="5000388"/>
                </a:lnTo>
                <a:lnTo>
                  <a:pt x="146147" y="4997845"/>
                </a:lnTo>
                <a:cubicBezTo>
                  <a:pt x="131151" y="4995111"/>
                  <a:pt x="120794" y="4988818"/>
                  <a:pt x="132041" y="4989199"/>
                </a:cubicBezTo>
                <a:cubicBezTo>
                  <a:pt x="142779" y="4989580"/>
                  <a:pt x="115775" y="4971780"/>
                  <a:pt x="91882" y="4962752"/>
                </a:cubicBezTo>
                <a:cubicBezTo>
                  <a:pt x="80127" y="4958302"/>
                  <a:pt x="62654" y="4950800"/>
                  <a:pt x="53187" y="4946096"/>
                </a:cubicBezTo>
                <a:cubicBezTo>
                  <a:pt x="43528" y="4941328"/>
                  <a:pt x="28341" y="4934526"/>
                  <a:pt x="18620" y="4930647"/>
                </a:cubicBezTo>
                <a:lnTo>
                  <a:pt x="3861" y="4923554"/>
                </a:lnTo>
                <a:lnTo>
                  <a:pt x="3861" y="4782493"/>
                </a:lnTo>
                <a:lnTo>
                  <a:pt x="24934" y="4795331"/>
                </a:lnTo>
                <a:cubicBezTo>
                  <a:pt x="35236" y="4802165"/>
                  <a:pt x="43623" y="4808300"/>
                  <a:pt x="45434" y="4810620"/>
                </a:cubicBezTo>
                <a:cubicBezTo>
                  <a:pt x="49057" y="4815324"/>
                  <a:pt x="69072" y="4829056"/>
                  <a:pt x="72440" y="4829184"/>
                </a:cubicBezTo>
                <a:cubicBezTo>
                  <a:pt x="74346" y="4829247"/>
                  <a:pt x="75172" y="4826831"/>
                  <a:pt x="74219" y="4823970"/>
                </a:cubicBezTo>
                <a:cubicBezTo>
                  <a:pt x="73139" y="4820601"/>
                  <a:pt x="74600" y="4818694"/>
                  <a:pt x="78095" y="4818821"/>
                </a:cubicBezTo>
                <a:cubicBezTo>
                  <a:pt x="81208" y="4818885"/>
                  <a:pt x="83749" y="4816723"/>
                  <a:pt x="83877" y="4813735"/>
                </a:cubicBezTo>
                <a:cubicBezTo>
                  <a:pt x="84004" y="4810811"/>
                  <a:pt x="80953" y="4808331"/>
                  <a:pt x="77078" y="4808204"/>
                </a:cubicBezTo>
                <a:cubicBezTo>
                  <a:pt x="73202" y="4808077"/>
                  <a:pt x="70089" y="4805725"/>
                  <a:pt x="70216" y="4803054"/>
                </a:cubicBezTo>
                <a:cubicBezTo>
                  <a:pt x="70470" y="4797206"/>
                  <a:pt x="55411" y="4784809"/>
                  <a:pt x="42956" y="4780486"/>
                </a:cubicBezTo>
                <a:cubicBezTo>
                  <a:pt x="40542" y="4779660"/>
                  <a:pt x="34156" y="4776720"/>
                  <a:pt x="25744" y="4772619"/>
                </a:cubicBezTo>
                <a:lnTo>
                  <a:pt x="3861" y="4761569"/>
                </a:lnTo>
                <a:lnTo>
                  <a:pt x="3861" y="4728538"/>
                </a:lnTo>
                <a:lnTo>
                  <a:pt x="21757" y="4738670"/>
                </a:lnTo>
                <a:cubicBezTo>
                  <a:pt x="27134" y="4740657"/>
                  <a:pt x="27293" y="4738813"/>
                  <a:pt x="19446" y="4732106"/>
                </a:cubicBezTo>
                <a:cubicBezTo>
                  <a:pt x="14680" y="4728037"/>
                  <a:pt x="9215" y="4724795"/>
                  <a:pt x="7055" y="4724732"/>
                </a:cubicBezTo>
                <a:lnTo>
                  <a:pt x="3861" y="4721645"/>
                </a:lnTo>
                <a:lnTo>
                  <a:pt x="3861" y="4720641"/>
                </a:lnTo>
                <a:close/>
                <a:moveTo>
                  <a:pt x="3810108" y="4717103"/>
                </a:moveTo>
                <a:cubicBezTo>
                  <a:pt x="3812714" y="4714369"/>
                  <a:pt x="3812396" y="4722824"/>
                  <a:pt x="3808901" y="4748317"/>
                </a:cubicBezTo>
                <a:cubicBezTo>
                  <a:pt x="3807948" y="4755311"/>
                  <a:pt x="3807948" y="4755311"/>
                  <a:pt x="3805342" y="4748190"/>
                </a:cubicBezTo>
                <a:cubicBezTo>
                  <a:pt x="3802483" y="4740307"/>
                  <a:pt x="3805279" y="4722125"/>
                  <a:pt x="3810108" y="4717103"/>
                </a:cubicBezTo>
                <a:close/>
                <a:moveTo>
                  <a:pt x="964505" y="4716975"/>
                </a:moveTo>
                <a:cubicBezTo>
                  <a:pt x="970034" y="4720408"/>
                  <a:pt x="969843" y="4720917"/>
                  <a:pt x="961645" y="4723714"/>
                </a:cubicBezTo>
                <a:cubicBezTo>
                  <a:pt x="956689" y="4725367"/>
                  <a:pt x="951669" y="4726003"/>
                  <a:pt x="950206" y="4725049"/>
                </a:cubicBezTo>
                <a:cubicBezTo>
                  <a:pt x="948808" y="4724159"/>
                  <a:pt x="950144" y="4721044"/>
                  <a:pt x="953067" y="4718310"/>
                </a:cubicBezTo>
                <a:cubicBezTo>
                  <a:pt x="957070" y="4714559"/>
                  <a:pt x="960056" y="4714178"/>
                  <a:pt x="964505" y="4716975"/>
                </a:cubicBezTo>
                <a:close/>
                <a:moveTo>
                  <a:pt x="1417795" y="4716245"/>
                </a:moveTo>
                <a:cubicBezTo>
                  <a:pt x="1420329" y="4716324"/>
                  <a:pt x="1421601" y="4717516"/>
                  <a:pt x="1420139" y="4719773"/>
                </a:cubicBezTo>
                <a:cubicBezTo>
                  <a:pt x="1418931" y="4721680"/>
                  <a:pt x="1414358" y="4723079"/>
                  <a:pt x="1410162" y="4722951"/>
                </a:cubicBezTo>
                <a:cubicBezTo>
                  <a:pt x="1403809" y="4722697"/>
                  <a:pt x="1403364" y="4722061"/>
                  <a:pt x="1407876" y="4719391"/>
                </a:cubicBezTo>
                <a:cubicBezTo>
                  <a:pt x="1411469" y="4717198"/>
                  <a:pt x="1415262" y="4716165"/>
                  <a:pt x="1417795" y="4716245"/>
                </a:cubicBezTo>
                <a:close/>
                <a:moveTo>
                  <a:pt x="905917" y="4715195"/>
                </a:moveTo>
                <a:cubicBezTo>
                  <a:pt x="912206" y="4715449"/>
                  <a:pt x="915702" y="4716975"/>
                  <a:pt x="914368" y="4719009"/>
                </a:cubicBezTo>
                <a:cubicBezTo>
                  <a:pt x="913224" y="4720853"/>
                  <a:pt x="908137" y="4722315"/>
                  <a:pt x="903563" y="4722124"/>
                </a:cubicBezTo>
                <a:cubicBezTo>
                  <a:pt x="899055" y="4721997"/>
                  <a:pt x="895052" y="4720217"/>
                  <a:pt x="895117" y="4718310"/>
                </a:cubicBezTo>
                <a:cubicBezTo>
                  <a:pt x="895179" y="4716339"/>
                  <a:pt x="899944" y="4715004"/>
                  <a:pt x="905917" y="4715195"/>
                </a:cubicBezTo>
                <a:close/>
                <a:moveTo>
                  <a:pt x="330671" y="4712970"/>
                </a:moveTo>
                <a:cubicBezTo>
                  <a:pt x="333532" y="4714178"/>
                  <a:pt x="332705" y="4714940"/>
                  <a:pt x="328511" y="4715004"/>
                </a:cubicBezTo>
                <a:cubicBezTo>
                  <a:pt x="324952" y="4715068"/>
                  <a:pt x="322856" y="4714178"/>
                  <a:pt x="323999" y="4713097"/>
                </a:cubicBezTo>
                <a:cubicBezTo>
                  <a:pt x="325143" y="4712016"/>
                  <a:pt x="328257" y="4711953"/>
                  <a:pt x="330671" y="4712970"/>
                </a:cubicBezTo>
                <a:close/>
                <a:moveTo>
                  <a:pt x="3936307" y="4712525"/>
                </a:moveTo>
                <a:cubicBezTo>
                  <a:pt x="3938404" y="4712589"/>
                  <a:pt x="3939739" y="4714051"/>
                  <a:pt x="3939675" y="4716149"/>
                </a:cubicBezTo>
                <a:cubicBezTo>
                  <a:pt x="3939611" y="4718247"/>
                  <a:pt x="3938150" y="4719582"/>
                  <a:pt x="3936053" y="4719519"/>
                </a:cubicBezTo>
                <a:cubicBezTo>
                  <a:pt x="3933956" y="4719455"/>
                  <a:pt x="3932622" y="4717993"/>
                  <a:pt x="3932685" y="4715895"/>
                </a:cubicBezTo>
                <a:cubicBezTo>
                  <a:pt x="3932749" y="4713797"/>
                  <a:pt x="3934210" y="4712462"/>
                  <a:pt x="3936307" y="4712525"/>
                </a:cubicBezTo>
                <a:close/>
                <a:moveTo>
                  <a:pt x="3774460" y="4712016"/>
                </a:moveTo>
                <a:cubicBezTo>
                  <a:pt x="3776240" y="4711062"/>
                  <a:pt x="3776748" y="4713351"/>
                  <a:pt x="3775668" y="4717166"/>
                </a:cubicBezTo>
                <a:cubicBezTo>
                  <a:pt x="3774524" y="4721044"/>
                  <a:pt x="3772999" y="4724095"/>
                  <a:pt x="3772236" y="4724095"/>
                </a:cubicBezTo>
                <a:cubicBezTo>
                  <a:pt x="3769377" y="4724031"/>
                  <a:pt x="3771219" y="4713923"/>
                  <a:pt x="3774460" y="4712016"/>
                </a:cubicBezTo>
                <a:close/>
                <a:moveTo>
                  <a:pt x="685361" y="4711763"/>
                </a:moveTo>
                <a:cubicBezTo>
                  <a:pt x="688221" y="4712971"/>
                  <a:pt x="687395" y="4713733"/>
                  <a:pt x="683201" y="4713797"/>
                </a:cubicBezTo>
                <a:cubicBezTo>
                  <a:pt x="679642" y="4713861"/>
                  <a:pt x="677546" y="4712971"/>
                  <a:pt x="678689" y="4711890"/>
                </a:cubicBezTo>
                <a:cubicBezTo>
                  <a:pt x="679833" y="4710809"/>
                  <a:pt x="682947" y="4710746"/>
                  <a:pt x="685361" y="4711763"/>
                </a:cubicBezTo>
                <a:close/>
                <a:moveTo>
                  <a:pt x="831510" y="4711698"/>
                </a:moveTo>
                <a:cubicBezTo>
                  <a:pt x="834811" y="4708647"/>
                  <a:pt x="837353" y="4709155"/>
                  <a:pt x="842117" y="4713860"/>
                </a:cubicBezTo>
                <a:cubicBezTo>
                  <a:pt x="845484" y="4717229"/>
                  <a:pt x="851077" y="4719200"/>
                  <a:pt x="854256" y="4718183"/>
                </a:cubicBezTo>
                <a:cubicBezTo>
                  <a:pt x="857433" y="4717166"/>
                  <a:pt x="860039" y="4718056"/>
                  <a:pt x="859976" y="4720154"/>
                </a:cubicBezTo>
                <a:cubicBezTo>
                  <a:pt x="859849" y="4722379"/>
                  <a:pt x="857369" y="4723968"/>
                  <a:pt x="854191" y="4723841"/>
                </a:cubicBezTo>
                <a:cubicBezTo>
                  <a:pt x="848917" y="4723650"/>
                  <a:pt x="834811" y="4735602"/>
                  <a:pt x="834619" y="4740370"/>
                </a:cubicBezTo>
                <a:cubicBezTo>
                  <a:pt x="834556" y="4741514"/>
                  <a:pt x="830493" y="4742595"/>
                  <a:pt x="825918" y="4742722"/>
                </a:cubicBezTo>
                <a:cubicBezTo>
                  <a:pt x="819627" y="4742913"/>
                  <a:pt x="817022" y="4740942"/>
                  <a:pt x="816198" y="4735348"/>
                </a:cubicBezTo>
                <a:cubicBezTo>
                  <a:pt x="816198" y="4735348"/>
                  <a:pt x="814861" y="4726575"/>
                  <a:pt x="814734" y="4724922"/>
                </a:cubicBezTo>
                <a:cubicBezTo>
                  <a:pt x="814480" y="4723523"/>
                  <a:pt x="818293" y="4722379"/>
                  <a:pt x="822868" y="4722569"/>
                </a:cubicBezTo>
                <a:cubicBezTo>
                  <a:pt x="827378" y="4722760"/>
                  <a:pt x="832463" y="4721298"/>
                  <a:pt x="833669" y="4719454"/>
                </a:cubicBezTo>
                <a:cubicBezTo>
                  <a:pt x="834937" y="4717547"/>
                  <a:pt x="833985" y="4715958"/>
                  <a:pt x="831510" y="4715894"/>
                </a:cubicBezTo>
                <a:cubicBezTo>
                  <a:pt x="828015" y="4715767"/>
                  <a:pt x="828015" y="4714941"/>
                  <a:pt x="831510" y="4711698"/>
                </a:cubicBezTo>
                <a:close/>
                <a:moveTo>
                  <a:pt x="619724" y="4711508"/>
                </a:moveTo>
                <a:lnTo>
                  <a:pt x="609113" y="4718183"/>
                </a:lnTo>
                <a:cubicBezTo>
                  <a:pt x="603394" y="4721743"/>
                  <a:pt x="597103" y="4723841"/>
                  <a:pt x="595452" y="4722697"/>
                </a:cubicBezTo>
                <a:cubicBezTo>
                  <a:pt x="589289" y="4718501"/>
                  <a:pt x="596151" y="4712652"/>
                  <a:pt x="607779" y="4712080"/>
                </a:cubicBezTo>
                <a:close/>
                <a:moveTo>
                  <a:pt x="266813" y="4710554"/>
                </a:moveTo>
                <a:cubicBezTo>
                  <a:pt x="287147" y="4710745"/>
                  <a:pt x="287401" y="4710809"/>
                  <a:pt x="281492" y="4717356"/>
                </a:cubicBezTo>
                <a:cubicBezTo>
                  <a:pt x="276726" y="4722570"/>
                  <a:pt x="272850" y="4723396"/>
                  <a:pt x="263064" y="4721234"/>
                </a:cubicBezTo>
                <a:cubicBezTo>
                  <a:pt x="256138" y="4719709"/>
                  <a:pt x="249657" y="4717865"/>
                  <a:pt x="248323" y="4717039"/>
                </a:cubicBezTo>
                <a:cubicBezTo>
                  <a:pt x="241269" y="4712716"/>
                  <a:pt x="247878" y="4710427"/>
                  <a:pt x="266813" y="4710554"/>
                </a:cubicBezTo>
                <a:close/>
                <a:moveTo>
                  <a:pt x="433609" y="4708583"/>
                </a:moveTo>
                <a:cubicBezTo>
                  <a:pt x="434626" y="4708647"/>
                  <a:pt x="435198" y="4713224"/>
                  <a:pt x="435007" y="4719200"/>
                </a:cubicBezTo>
                <a:cubicBezTo>
                  <a:pt x="434689" y="4727655"/>
                  <a:pt x="436532" y="4730325"/>
                  <a:pt x="444157" y="4732551"/>
                </a:cubicBezTo>
                <a:cubicBezTo>
                  <a:pt x="449369" y="4734077"/>
                  <a:pt x="456803" y="4735221"/>
                  <a:pt x="460551" y="4735094"/>
                </a:cubicBezTo>
                <a:cubicBezTo>
                  <a:pt x="464427" y="4734967"/>
                  <a:pt x="469066" y="4736238"/>
                  <a:pt x="471163" y="4738018"/>
                </a:cubicBezTo>
                <a:cubicBezTo>
                  <a:pt x="476628" y="4742659"/>
                  <a:pt x="513800" y="4747554"/>
                  <a:pt x="516151" y="4743994"/>
                </a:cubicBezTo>
                <a:cubicBezTo>
                  <a:pt x="518439" y="4740498"/>
                  <a:pt x="541250" y="4741960"/>
                  <a:pt x="550592" y="4746156"/>
                </a:cubicBezTo>
                <a:cubicBezTo>
                  <a:pt x="554722" y="4747999"/>
                  <a:pt x="556883" y="4747173"/>
                  <a:pt x="557009" y="4743676"/>
                </a:cubicBezTo>
                <a:cubicBezTo>
                  <a:pt x="557073" y="4740815"/>
                  <a:pt x="561584" y="4737446"/>
                  <a:pt x="566922" y="4736301"/>
                </a:cubicBezTo>
                <a:cubicBezTo>
                  <a:pt x="574292" y="4734649"/>
                  <a:pt x="577661" y="4735920"/>
                  <a:pt x="581091" y="4741705"/>
                </a:cubicBezTo>
                <a:cubicBezTo>
                  <a:pt x="584904" y="4748063"/>
                  <a:pt x="589098" y="4749334"/>
                  <a:pt x="608033" y="4750034"/>
                </a:cubicBezTo>
                <a:cubicBezTo>
                  <a:pt x="629065" y="4750796"/>
                  <a:pt x="630590" y="4751432"/>
                  <a:pt x="631925" y="4759697"/>
                </a:cubicBezTo>
                <a:cubicBezTo>
                  <a:pt x="632751" y="4764656"/>
                  <a:pt x="634022" y="4772412"/>
                  <a:pt x="634911" y="4777370"/>
                </a:cubicBezTo>
                <a:cubicBezTo>
                  <a:pt x="636818" y="4788687"/>
                  <a:pt x="628493" y="4788814"/>
                  <a:pt x="621441" y="4777561"/>
                </a:cubicBezTo>
                <a:cubicBezTo>
                  <a:pt x="617565" y="4771458"/>
                  <a:pt x="615404" y="4770568"/>
                  <a:pt x="611909" y="4773683"/>
                </a:cubicBezTo>
                <a:cubicBezTo>
                  <a:pt x="608351" y="4776862"/>
                  <a:pt x="606572" y="4776607"/>
                  <a:pt x="603649" y="4772666"/>
                </a:cubicBezTo>
                <a:cubicBezTo>
                  <a:pt x="598883" y="4766181"/>
                  <a:pt x="577469" y="4760841"/>
                  <a:pt x="577279" y="4766118"/>
                </a:cubicBezTo>
                <a:cubicBezTo>
                  <a:pt x="577215" y="4768279"/>
                  <a:pt x="580265" y="4770123"/>
                  <a:pt x="584142" y="4770250"/>
                </a:cubicBezTo>
                <a:cubicBezTo>
                  <a:pt x="588018" y="4770377"/>
                  <a:pt x="591068" y="4772284"/>
                  <a:pt x="591004" y="4774383"/>
                </a:cubicBezTo>
                <a:cubicBezTo>
                  <a:pt x="590941" y="4776798"/>
                  <a:pt x="588652" y="4777180"/>
                  <a:pt x="584841" y="4775400"/>
                </a:cubicBezTo>
                <a:cubicBezTo>
                  <a:pt x="581409" y="4773810"/>
                  <a:pt x="575309" y="4771649"/>
                  <a:pt x="570797" y="4770504"/>
                </a:cubicBezTo>
                <a:cubicBezTo>
                  <a:pt x="566287" y="4769360"/>
                  <a:pt x="561521" y="4764910"/>
                  <a:pt x="559932" y="4760269"/>
                </a:cubicBezTo>
                <a:cubicBezTo>
                  <a:pt x="557136" y="4752322"/>
                  <a:pt x="555992" y="4752068"/>
                  <a:pt x="526127" y="4752831"/>
                </a:cubicBezTo>
                <a:cubicBezTo>
                  <a:pt x="478343" y="4753975"/>
                  <a:pt x="450957" y="4752322"/>
                  <a:pt x="446953" y="4748063"/>
                </a:cubicBezTo>
                <a:cubicBezTo>
                  <a:pt x="442569" y="4743358"/>
                  <a:pt x="423697" y="4742087"/>
                  <a:pt x="423507" y="4746537"/>
                </a:cubicBezTo>
                <a:cubicBezTo>
                  <a:pt x="423442" y="4748381"/>
                  <a:pt x="421282" y="4750479"/>
                  <a:pt x="418422" y="4751432"/>
                </a:cubicBezTo>
                <a:cubicBezTo>
                  <a:pt x="411686" y="4753784"/>
                  <a:pt x="398790" y="4749716"/>
                  <a:pt x="398979" y="4745329"/>
                </a:cubicBezTo>
                <a:cubicBezTo>
                  <a:pt x="399044" y="4743422"/>
                  <a:pt x="402919" y="4742977"/>
                  <a:pt x="407812" y="4744375"/>
                </a:cubicBezTo>
                <a:cubicBezTo>
                  <a:pt x="420075" y="4747936"/>
                  <a:pt x="418422" y="4743549"/>
                  <a:pt x="405588" y="4738527"/>
                </a:cubicBezTo>
                <a:lnTo>
                  <a:pt x="394723" y="4734267"/>
                </a:lnTo>
                <a:lnTo>
                  <a:pt x="403173" y="4728418"/>
                </a:lnTo>
                <a:cubicBezTo>
                  <a:pt x="407876" y="4725176"/>
                  <a:pt x="413848" y="4723523"/>
                  <a:pt x="416644" y="4724668"/>
                </a:cubicBezTo>
                <a:cubicBezTo>
                  <a:pt x="419440" y="4725876"/>
                  <a:pt x="420774" y="4725176"/>
                  <a:pt x="419630" y="4723205"/>
                </a:cubicBezTo>
                <a:cubicBezTo>
                  <a:pt x="417914" y="4720090"/>
                  <a:pt x="429034" y="4708393"/>
                  <a:pt x="433609" y="4708583"/>
                </a:cubicBezTo>
                <a:close/>
                <a:moveTo>
                  <a:pt x="1178041" y="4707503"/>
                </a:moveTo>
                <a:cubicBezTo>
                  <a:pt x="1178995" y="4707503"/>
                  <a:pt x="1180394" y="4708965"/>
                  <a:pt x="1181602" y="4711127"/>
                </a:cubicBezTo>
                <a:cubicBezTo>
                  <a:pt x="1182747" y="4713161"/>
                  <a:pt x="1181983" y="4714623"/>
                  <a:pt x="1179884" y="4714560"/>
                </a:cubicBezTo>
                <a:cubicBezTo>
                  <a:pt x="1177786" y="4714496"/>
                  <a:pt x="1176259" y="4712970"/>
                  <a:pt x="1176323" y="4710936"/>
                </a:cubicBezTo>
                <a:cubicBezTo>
                  <a:pt x="1176387" y="4708838"/>
                  <a:pt x="1177086" y="4707439"/>
                  <a:pt x="1178041" y="4707503"/>
                </a:cubicBezTo>
                <a:close/>
                <a:moveTo>
                  <a:pt x="853428" y="4706295"/>
                </a:moveTo>
                <a:cubicBezTo>
                  <a:pt x="855525" y="4706359"/>
                  <a:pt x="856860" y="4707821"/>
                  <a:pt x="856797" y="4709919"/>
                </a:cubicBezTo>
                <a:cubicBezTo>
                  <a:pt x="856734" y="4712017"/>
                  <a:pt x="855272" y="4713352"/>
                  <a:pt x="853174" y="4713288"/>
                </a:cubicBezTo>
                <a:cubicBezTo>
                  <a:pt x="851077" y="4713225"/>
                  <a:pt x="849678" y="4711762"/>
                  <a:pt x="849805" y="4709664"/>
                </a:cubicBezTo>
                <a:cubicBezTo>
                  <a:pt x="849869" y="4707567"/>
                  <a:pt x="851331" y="4706232"/>
                  <a:pt x="853428" y="4706295"/>
                </a:cubicBezTo>
                <a:close/>
                <a:moveTo>
                  <a:pt x="930315" y="4706104"/>
                </a:moveTo>
                <a:cubicBezTo>
                  <a:pt x="933051" y="4705215"/>
                  <a:pt x="934318" y="4706549"/>
                  <a:pt x="933366" y="4709347"/>
                </a:cubicBezTo>
                <a:cubicBezTo>
                  <a:pt x="932540" y="4711763"/>
                  <a:pt x="929490" y="4714623"/>
                  <a:pt x="927013" y="4715259"/>
                </a:cubicBezTo>
                <a:cubicBezTo>
                  <a:pt x="924153" y="4716022"/>
                  <a:pt x="922946" y="4714687"/>
                  <a:pt x="923965" y="4712017"/>
                </a:cubicBezTo>
                <a:cubicBezTo>
                  <a:pt x="924916" y="4709601"/>
                  <a:pt x="927838" y="4706868"/>
                  <a:pt x="930315" y="4706104"/>
                </a:cubicBezTo>
                <a:close/>
                <a:moveTo>
                  <a:pt x="1191502" y="4705405"/>
                </a:moveTo>
                <a:cubicBezTo>
                  <a:pt x="1193860" y="4706295"/>
                  <a:pt x="1195700" y="4710427"/>
                  <a:pt x="1195575" y="4714305"/>
                </a:cubicBezTo>
                <a:cubicBezTo>
                  <a:pt x="1195448" y="4718183"/>
                  <a:pt x="1196528" y="4722761"/>
                  <a:pt x="1197861" y="4724223"/>
                </a:cubicBezTo>
                <a:cubicBezTo>
                  <a:pt x="1199384" y="4725876"/>
                  <a:pt x="1200335" y="4728101"/>
                  <a:pt x="1200272" y="4729754"/>
                </a:cubicBezTo>
                <a:cubicBezTo>
                  <a:pt x="1200146" y="4733250"/>
                  <a:pt x="1188330" y="4733632"/>
                  <a:pt x="1185158" y="4730262"/>
                </a:cubicBezTo>
                <a:cubicBezTo>
                  <a:pt x="1181538" y="4726384"/>
                  <a:pt x="1182365" y="4719010"/>
                  <a:pt x="1186681" y="4716594"/>
                </a:cubicBezTo>
                <a:cubicBezTo>
                  <a:pt x="1188773" y="4715386"/>
                  <a:pt x="1189852" y="4711889"/>
                  <a:pt x="1188900" y="4709028"/>
                </a:cubicBezTo>
                <a:cubicBezTo>
                  <a:pt x="1187885" y="4705786"/>
                  <a:pt x="1188900" y="4704388"/>
                  <a:pt x="1191502" y="4705405"/>
                </a:cubicBezTo>
                <a:close/>
                <a:moveTo>
                  <a:pt x="730794" y="4705341"/>
                </a:moveTo>
                <a:cubicBezTo>
                  <a:pt x="732764" y="4705405"/>
                  <a:pt x="734035" y="4706867"/>
                  <a:pt x="733971" y="4708965"/>
                </a:cubicBezTo>
                <a:cubicBezTo>
                  <a:pt x="733844" y="4710999"/>
                  <a:pt x="731557" y="4712398"/>
                  <a:pt x="728379" y="4712271"/>
                </a:cubicBezTo>
                <a:cubicBezTo>
                  <a:pt x="725203" y="4712207"/>
                  <a:pt x="723868" y="4710682"/>
                  <a:pt x="725203" y="4708647"/>
                </a:cubicBezTo>
                <a:cubicBezTo>
                  <a:pt x="726600" y="4706613"/>
                  <a:pt x="728824" y="4705278"/>
                  <a:pt x="730794" y="4705341"/>
                </a:cubicBezTo>
                <a:close/>
                <a:moveTo>
                  <a:pt x="1075952" y="4704078"/>
                </a:moveTo>
                <a:cubicBezTo>
                  <a:pt x="1077690" y="4704133"/>
                  <a:pt x="1077831" y="4705214"/>
                  <a:pt x="1076436" y="4707311"/>
                </a:cubicBezTo>
                <a:cubicBezTo>
                  <a:pt x="1075168" y="4709219"/>
                  <a:pt x="1070653" y="4710554"/>
                  <a:pt x="1066460" y="4710300"/>
                </a:cubicBezTo>
                <a:cubicBezTo>
                  <a:pt x="1059093" y="4709855"/>
                  <a:pt x="1059093" y="4709727"/>
                  <a:pt x="1065888" y="4706994"/>
                </a:cubicBezTo>
                <a:cubicBezTo>
                  <a:pt x="1070875" y="4704992"/>
                  <a:pt x="1074214" y="4704022"/>
                  <a:pt x="1075952" y="4704078"/>
                </a:cubicBezTo>
                <a:close/>
                <a:moveTo>
                  <a:pt x="3841118" y="4703625"/>
                </a:moveTo>
                <a:cubicBezTo>
                  <a:pt x="3842262" y="4704769"/>
                  <a:pt x="3841182" y="4707503"/>
                  <a:pt x="3838640" y="4709855"/>
                </a:cubicBezTo>
                <a:cubicBezTo>
                  <a:pt x="3835081" y="4713098"/>
                  <a:pt x="3834637" y="4712653"/>
                  <a:pt x="3836607" y="4707885"/>
                </a:cubicBezTo>
                <a:cubicBezTo>
                  <a:pt x="3837941" y="4704388"/>
                  <a:pt x="3839974" y="4702481"/>
                  <a:pt x="3841118" y="4703625"/>
                </a:cubicBezTo>
                <a:close/>
                <a:moveTo>
                  <a:pt x="459026" y="4703244"/>
                </a:moveTo>
                <a:cubicBezTo>
                  <a:pt x="463793" y="4704452"/>
                  <a:pt x="462840" y="4705341"/>
                  <a:pt x="455404" y="4706613"/>
                </a:cubicBezTo>
                <a:cubicBezTo>
                  <a:pt x="448987" y="4707757"/>
                  <a:pt x="446636" y="4707122"/>
                  <a:pt x="448987" y="4704960"/>
                </a:cubicBezTo>
                <a:cubicBezTo>
                  <a:pt x="450893" y="4703180"/>
                  <a:pt x="455532" y="4702354"/>
                  <a:pt x="459026" y="4703244"/>
                </a:cubicBezTo>
                <a:close/>
                <a:moveTo>
                  <a:pt x="952224" y="4702982"/>
                </a:moveTo>
                <a:cubicBezTo>
                  <a:pt x="954051" y="4703069"/>
                  <a:pt x="954400" y="4704770"/>
                  <a:pt x="953002" y="4708075"/>
                </a:cubicBezTo>
                <a:cubicBezTo>
                  <a:pt x="951794" y="4711000"/>
                  <a:pt x="947473" y="4713098"/>
                  <a:pt x="943278" y="4712843"/>
                </a:cubicBezTo>
                <a:cubicBezTo>
                  <a:pt x="935908" y="4712462"/>
                  <a:pt x="935845" y="4712335"/>
                  <a:pt x="942580" y="4707567"/>
                </a:cubicBezTo>
                <a:cubicBezTo>
                  <a:pt x="947092" y="4704420"/>
                  <a:pt x="950396" y="4702894"/>
                  <a:pt x="952224" y="4702982"/>
                </a:cubicBezTo>
                <a:close/>
                <a:moveTo>
                  <a:pt x="1288286" y="4702735"/>
                </a:moveTo>
                <a:cubicBezTo>
                  <a:pt x="1287397" y="4701717"/>
                  <a:pt x="1284471" y="4703243"/>
                  <a:pt x="1282059" y="4706041"/>
                </a:cubicBezTo>
                <a:cubicBezTo>
                  <a:pt x="1279325" y="4709092"/>
                  <a:pt x="1278880" y="4711190"/>
                  <a:pt x="1280978" y="4711253"/>
                </a:cubicBezTo>
                <a:cubicBezTo>
                  <a:pt x="1285171" y="4711381"/>
                  <a:pt x="1290515" y="4705151"/>
                  <a:pt x="1288286" y="4702735"/>
                </a:cubicBezTo>
                <a:close/>
                <a:moveTo>
                  <a:pt x="54709" y="4702671"/>
                </a:moveTo>
                <a:cubicBezTo>
                  <a:pt x="56744" y="4700827"/>
                  <a:pt x="66656" y="4711190"/>
                  <a:pt x="66529" y="4715068"/>
                </a:cubicBezTo>
                <a:cubicBezTo>
                  <a:pt x="66465" y="4716403"/>
                  <a:pt x="63415" y="4714559"/>
                  <a:pt x="59667" y="4710935"/>
                </a:cubicBezTo>
                <a:cubicBezTo>
                  <a:pt x="55918" y="4707311"/>
                  <a:pt x="53694" y="4703561"/>
                  <a:pt x="54709" y="4702671"/>
                </a:cubicBezTo>
                <a:close/>
                <a:moveTo>
                  <a:pt x="771588" y="4702290"/>
                </a:moveTo>
                <a:cubicBezTo>
                  <a:pt x="772668" y="4700637"/>
                  <a:pt x="774892" y="4701336"/>
                  <a:pt x="776417" y="4703879"/>
                </a:cubicBezTo>
                <a:cubicBezTo>
                  <a:pt x="777878" y="4706422"/>
                  <a:pt x="778196" y="4709982"/>
                  <a:pt x="776989" y="4711635"/>
                </a:cubicBezTo>
                <a:cubicBezTo>
                  <a:pt x="775845" y="4713288"/>
                  <a:pt x="773558" y="4712525"/>
                  <a:pt x="772160" y="4710046"/>
                </a:cubicBezTo>
                <a:cubicBezTo>
                  <a:pt x="770762" y="4707503"/>
                  <a:pt x="770444" y="4703943"/>
                  <a:pt x="771588" y="4702290"/>
                </a:cubicBezTo>
                <a:close/>
                <a:moveTo>
                  <a:pt x="3970431" y="4701463"/>
                </a:moveTo>
                <a:lnTo>
                  <a:pt x="3972528" y="4710999"/>
                </a:lnTo>
                <a:cubicBezTo>
                  <a:pt x="3974434" y="4719836"/>
                  <a:pt x="3969478" y="4738272"/>
                  <a:pt x="3965220" y="4738145"/>
                </a:cubicBezTo>
                <a:cubicBezTo>
                  <a:pt x="3962742" y="4738018"/>
                  <a:pt x="3964203" y="4720535"/>
                  <a:pt x="3967635" y="4710173"/>
                </a:cubicBezTo>
                <a:close/>
                <a:moveTo>
                  <a:pt x="4136917" y="4700446"/>
                </a:moveTo>
                <a:cubicBezTo>
                  <a:pt x="4138950" y="4701781"/>
                  <a:pt x="4140285" y="4704069"/>
                  <a:pt x="4140221" y="4706167"/>
                </a:cubicBezTo>
                <a:cubicBezTo>
                  <a:pt x="4140157" y="4708265"/>
                  <a:pt x="4138696" y="4708774"/>
                  <a:pt x="4136663" y="4707439"/>
                </a:cubicBezTo>
                <a:cubicBezTo>
                  <a:pt x="4134629" y="4706103"/>
                  <a:pt x="4133295" y="4703815"/>
                  <a:pt x="4133358" y="4701717"/>
                </a:cubicBezTo>
                <a:cubicBezTo>
                  <a:pt x="4133422" y="4699619"/>
                  <a:pt x="4134884" y="4699111"/>
                  <a:pt x="4136917" y="4700446"/>
                </a:cubicBezTo>
                <a:close/>
                <a:moveTo>
                  <a:pt x="3936752" y="4700191"/>
                </a:moveTo>
                <a:cubicBezTo>
                  <a:pt x="3938786" y="4699047"/>
                  <a:pt x="3940248" y="4700446"/>
                  <a:pt x="3940121" y="4703625"/>
                </a:cubicBezTo>
                <a:cubicBezTo>
                  <a:pt x="3939993" y="4706803"/>
                  <a:pt x="3938468" y="4709028"/>
                  <a:pt x="3936435" y="4708965"/>
                </a:cubicBezTo>
                <a:cubicBezTo>
                  <a:pt x="3934338" y="4708901"/>
                  <a:pt x="3933004" y="4707502"/>
                  <a:pt x="3933067" y="4705532"/>
                </a:cubicBezTo>
                <a:cubicBezTo>
                  <a:pt x="3933131" y="4703497"/>
                  <a:pt x="3934592" y="4701399"/>
                  <a:pt x="3936752" y="4700191"/>
                </a:cubicBezTo>
                <a:close/>
                <a:moveTo>
                  <a:pt x="1027209" y="4698857"/>
                </a:moveTo>
                <a:cubicBezTo>
                  <a:pt x="1028735" y="4699000"/>
                  <a:pt x="1029164" y="4701145"/>
                  <a:pt x="1029005" y="4705341"/>
                </a:cubicBezTo>
                <a:cubicBezTo>
                  <a:pt x="1028877" y="4709537"/>
                  <a:pt x="1026526" y="4711699"/>
                  <a:pt x="1022649" y="4711253"/>
                </a:cubicBezTo>
                <a:cubicBezTo>
                  <a:pt x="1019154" y="4710809"/>
                  <a:pt x="1016483" y="4712589"/>
                  <a:pt x="1016356" y="4715386"/>
                </a:cubicBezTo>
                <a:cubicBezTo>
                  <a:pt x="1016229" y="4718183"/>
                  <a:pt x="1014325" y="4720853"/>
                  <a:pt x="1011909" y="4721553"/>
                </a:cubicBezTo>
                <a:cubicBezTo>
                  <a:pt x="1005936" y="4723333"/>
                  <a:pt x="1010507" y="4711953"/>
                  <a:pt x="1018835" y="4704388"/>
                </a:cubicBezTo>
                <a:cubicBezTo>
                  <a:pt x="1023062" y="4700574"/>
                  <a:pt x="1025685" y="4698714"/>
                  <a:pt x="1027209" y="4698857"/>
                </a:cubicBezTo>
                <a:close/>
                <a:moveTo>
                  <a:pt x="885584" y="4697458"/>
                </a:moveTo>
                <a:cubicBezTo>
                  <a:pt x="887617" y="4698221"/>
                  <a:pt x="889144" y="4700255"/>
                  <a:pt x="889078" y="4702162"/>
                </a:cubicBezTo>
                <a:cubicBezTo>
                  <a:pt x="889015" y="4704070"/>
                  <a:pt x="887363" y="4706041"/>
                  <a:pt x="885201" y="4706740"/>
                </a:cubicBezTo>
                <a:cubicBezTo>
                  <a:pt x="883233" y="4707375"/>
                  <a:pt x="881517" y="4705214"/>
                  <a:pt x="881707" y="4702035"/>
                </a:cubicBezTo>
                <a:cubicBezTo>
                  <a:pt x="881835" y="4698920"/>
                  <a:pt x="883677" y="4696759"/>
                  <a:pt x="885584" y="4697458"/>
                </a:cubicBezTo>
                <a:close/>
                <a:moveTo>
                  <a:pt x="4048527" y="4697394"/>
                </a:moveTo>
                <a:cubicBezTo>
                  <a:pt x="4054563" y="4695742"/>
                  <a:pt x="4056533" y="4696441"/>
                  <a:pt x="4055453" y="4699620"/>
                </a:cubicBezTo>
                <a:cubicBezTo>
                  <a:pt x="4054563" y="4702099"/>
                  <a:pt x="4048590" y="4704388"/>
                  <a:pt x="4041918" y="4704769"/>
                </a:cubicBezTo>
                <a:cubicBezTo>
                  <a:pt x="4029146" y="4705468"/>
                  <a:pt x="4032577" y="4701591"/>
                  <a:pt x="4048527" y="4697394"/>
                </a:cubicBezTo>
                <a:close/>
                <a:moveTo>
                  <a:pt x="977406" y="4696695"/>
                </a:moveTo>
                <a:cubicBezTo>
                  <a:pt x="979501" y="4696759"/>
                  <a:pt x="979185" y="4698857"/>
                  <a:pt x="976517" y="4701908"/>
                </a:cubicBezTo>
                <a:cubicBezTo>
                  <a:pt x="974164" y="4704642"/>
                  <a:pt x="971495" y="4706994"/>
                  <a:pt x="970859" y="4706994"/>
                </a:cubicBezTo>
                <a:cubicBezTo>
                  <a:pt x="970224" y="4706994"/>
                  <a:pt x="970604" y="4704578"/>
                  <a:pt x="971749" y="4701781"/>
                </a:cubicBezTo>
                <a:cubicBezTo>
                  <a:pt x="972893" y="4698984"/>
                  <a:pt x="975562" y="4696632"/>
                  <a:pt x="977406" y="4696695"/>
                </a:cubicBezTo>
                <a:close/>
                <a:moveTo>
                  <a:pt x="1204980" y="4696377"/>
                </a:moveTo>
                <a:cubicBezTo>
                  <a:pt x="1206952" y="4695297"/>
                  <a:pt x="1208987" y="4695996"/>
                  <a:pt x="1210193" y="4698157"/>
                </a:cubicBezTo>
                <a:cubicBezTo>
                  <a:pt x="1211209" y="4700065"/>
                  <a:pt x="1209687" y="4701654"/>
                  <a:pt x="1206890" y="4701527"/>
                </a:cubicBezTo>
                <a:cubicBezTo>
                  <a:pt x="1200591" y="4701273"/>
                  <a:pt x="1199826" y="4699238"/>
                  <a:pt x="1204980" y="4696377"/>
                </a:cubicBezTo>
                <a:close/>
                <a:moveTo>
                  <a:pt x="4063333" y="4695996"/>
                </a:moveTo>
                <a:cubicBezTo>
                  <a:pt x="4065429" y="4696060"/>
                  <a:pt x="4066764" y="4697458"/>
                  <a:pt x="4066700" y="4699429"/>
                </a:cubicBezTo>
                <a:cubicBezTo>
                  <a:pt x="4066637" y="4701464"/>
                  <a:pt x="4065175" y="4703562"/>
                  <a:pt x="4063015" y="4704770"/>
                </a:cubicBezTo>
                <a:cubicBezTo>
                  <a:pt x="4060918" y="4705914"/>
                  <a:pt x="4059520" y="4704515"/>
                  <a:pt x="4059647" y="4701336"/>
                </a:cubicBezTo>
                <a:cubicBezTo>
                  <a:pt x="4059774" y="4698158"/>
                  <a:pt x="4061299" y="4695933"/>
                  <a:pt x="4063333" y="4695996"/>
                </a:cubicBezTo>
                <a:close/>
                <a:moveTo>
                  <a:pt x="4077440" y="4694788"/>
                </a:moveTo>
                <a:cubicBezTo>
                  <a:pt x="4079346" y="4693707"/>
                  <a:pt x="4080871" y="4696123"/>
                  <a:pt x="4080744" y="4700001"/>
                </a:cubicBezTo>
                <a:cubicBezTo>
                  <a:pt x="4080617" y="4703879"/>
                  <a:pt x="4078901" y="4707121"/>
                  <a:pt x="4076995" y="4707057"/>
                </a:cubicBezTo>
                <a:cubicBezTo>
                  <a:pt x="4075025" y="4706994"/>
                  <a:pt x="4073563" y="4704641"/>
                  <a:pt x="4073691" y="4701844"/>
                </a:cubicBezTo>
                <a:cubicBezTo>
                  <a:pt x="4073754" y="4699047"/>
                  <a:pt x="4075470" y="4695868"/>
                  <a:pt x="4077440" y="4694788"/>
                </a:cubicBezTo>
                <a:close/>
                <a:moveTo>
                  <a:pt x="519328" y="4694240"/>
                </a:moveTo>
                <a:cubicBezTo>
                  <a:pt x="522616" y="4693787"/>
                  <a:pt x="527493" y="4694598"/>
                  <a:pt x="532863" y="4696823"/>
                </a:cubicBezTo>
                <a:cubicBezTo>
                  <a:pt x="538645" y="4699239"/>
                  <a:pt x="538582" y="4699620"/>
                  <a:pt x="532164" y="4701654"/>
                </a:cubicBezTo>
                <a:cubicBezTo>
                  <a:pt x="526380" y="4703498"/>
                  <a:pt x="527143" y="4704388"/>
                  <a:pt x="536866" y="4706931"/>
                </a:cubicBezTo>
                <a:cubicBezTo>
                  <a:pt x="543475" y="4708711"/>
                  <a:pt x="549447" y="4708711"/>
                  <a:pt x="550718" y="4706931"/>
                </a:cubicBezTo>
                <a:cubicBezTo>
                  <a:pt x="553450" y="4703180"/>
                  <a:pt x="590431" y="4704197"/>
                  <a:pt x="587889" y="4707948"/>
                </a:cubicBezTo>
                <a:cubicBezTo>
                  <a:pt x="586873" y="4709474"/>
                  <a:pt x="581345" y="4710491"/>
                  <a:pt x="575372" y="4710300"/>
                </a:cubicBezTo>
                <a:cubicBezTo>
                  <a:pt x="567302" y="4710046"/>
                  <a:pt x="565079" y="4711254"/>
                  <a:pt x="566413" y="4715259"/>
                </a:cubicBezTo>
                <a:cubicBezTo>
                  <a:pt x="567366" y="4718056"/>
                  <a:pt x="567049" y="4720345"/>
                  <a:pt x="565714" y="4720091"/>
                </a:cubicBezTo>
                <a:cubicBezTo>
                  <a:pt x="556691" y="4718311"/>
                  <a:pt x="543983" y="4720091"/>
                  <a:pt x="545572" y="4722888"/>
                </a:cubicBezTo>
                <a:cubicBezTo>
                  <a:pt x="548112" y="4727402"/>
                  <a:pt x="526889" y="4736620"/>
                  <a:pt x="514943" y="4736175"/>
                </a:cubicBezTo>
                <a:cubicBezTo>
                  <a:pt x="509669" y="4735984"/>
                  <a:pt x="504204" y="4734141"/>
                  <a:pt x="503124" y="4732233"/>
                </a:cubicBezTo>
                <a:cubicBezTo>
                  <a:pt x="501980" y="4730199"/>
                  <a:pt x="498168" y="4728546"/>
                  <a:pt x="494291" y="4728419"/>
                </a:cubicBezTo>
                <a:cubicBezTo>
                  <a:pt x="490416" y="4728292"/>
                  <a:pt x="487492" y="4726194"/>
                  <a:pt x="487746" y="4723524"/>
                </a:cubicBezTo>
                <a:cubicBezTo>
                  <a:pt x="487874" y="4719328"/>
                  <a:pt x="495626" y="4718438"/>
                  <a:pt x="525808" y="4719137"/>
                </a:cubicBezTo>
                <a:cubicBezTo>
                  <a:pt x="534896" y="4719328"/>
                  <a:pt x="540107" y="4718056"/>
                  <a:pt x="538900" y="4715895"/>
                </a:cubicBezTo>
                <a:cubicBezTo>
                  <a:pt x="537756" y="4713924"/>
                  <a:pt x="531656" y="4712144"/>
                  <a:pt x="524982" y="4711890"/>
                </a:cubicBezTo>
                <a:cubicBezTo>
                  <a:pt x="518311" y="4711636"/>
                  <a:pt x="512147" y="4709919"/>
                  <a:pt x="511067" y="4707884"/>
                </a:cubicBezTo>
                <a:cubicBezTo>
                  <a:pt x="509987" y="4706041"/>
                  <a:pt x="511004" y="4704388"/>
                  <a:pt x="513101" y="4704452"/>
                </a:cubicBezTo>
                <a:cubicBezTo>
                  <a:pt x="515261" y="4704515"/>
                  <a:pt x="516278" y="4702099"/>
                  <a:pt x="515325" y="4699239"/>
                </a:cubicBezTo>
                <a:cubicBezTo>
                  <a:pt x="514340" y="4696410"/>
                  <a:pt x="516039" y="4694693"/>
                  <a:pt x="519328" y="4694240"/>
                </a:cubicBezTo>
                <a:close/>
                <a:moveTo>
                  <a:pt x="344617" y="4693136"/>
                </a:moveTo>
                <a:cubicBezTo>
                  <a:pt x="346651" y="4691991"/>
                  <a:pt x="348112" y="4692754"/>
                  <a:pt x="348048" y="4694852"/>
                </a:cubicBezTo>
                <a:cubicBezTo>
                  <a:pt x="347985" y="4696950"/>
                  <a:pt x="346460" y="4698476"/>
                  <a:pt x="344426" y="4698412"/>
                </a:cubicBezTo>
                <a:cubicBezTo>
                  <a:pt x="342330" y="4698349"/>
                  <a:pt x="340932" y="4697649"/>
                  <a:pt x="340995" y="4696696"/>
                </a:cubicBezTo>
                <a:cubicBezTo>
                  <a:pt x="340995" y="4695742"/>
                  <a:pt x="342457" y="4694343"/>
                  <a:pt x="344617" y="4693136"/>
                </a:cubicBezTo>
                <a:close/>
                <a:moveTo>
                  <a:pt x="4015166" y="4692500"/>
                </a:moveTo>
                <a:cubicBezTo>
                  <a:pt x="4016754" y="4690529"/>
                  <a:pt x="4017834" y="4691737"/>
                  <a:pt x="4017707" y="4695233"/>
                </a:cubicBezTo>
                <a:cubicBezTo>
                  <a:pt x="4017580" y="4698730"/>
                  <a:pt x="4014975" y="4701273"/>
                  <a:pt x="4011671" y="4701146"/>
                </a:cubicBezTo>
                <a:cubicBezTo>
                  <a:pt x="4008557" y="4701082"/>
                  <a:pt x="4007413" y="4699811"/>
                  <a:pt x="4009129" y="4698412"/>
                </a:cubicBezTo>
                <a:cubicBezTo>
                  <a:pt x="4011099" y="4696950"/>
                  <a:pt x="4013513" y="4694534"/>
                  <a:pt x="4015166" y="4692500"/>
                </a:cubicBezTo>
                <a:close/>
                <a:moveTo>
                  <a:pt x="369306" y="4692245"/>
                </a:moveTo>
                <a:cubicBezTo>
                  <a:pt x="367210" y="4692181"/>
                  <a:pt x="365812" y="4692754"/>
                  <a:pt x="365748" y="4693708"/>
                </a:cubicBezTo>
                <a:cubicBezTo>
                  <a:pt x="365684" y="4694661"/>
                  <a:pt x="367082" y="4696187"/>
                  <a:pt x="369116" y="4697522"/>
                </a:cubicBezTo>
                <a:cubicBezTo>
                  <a:pt x="371086" y="4698793"/>
                  <a:pt x="372611" y="4698157"/>
                  <a:pt x="372674" y="4696060"/>
                </a:cubicBezTo>
                <a:cubicBezTo>
                  <a:pt x="372738" y="4693962"/>
                  <a:pt x="371340" y="4692309"/>
                  <a:pt x="369306" y="4692245"/>
                </a:cubicBezTo>
                <a:close/>
                <a:moveTo>
                  <a:pt x="4313754" y="4691482"/>
                </a:moveTo>
                <a:cubicBezTo>
                  <a:pt x="4315637" y="4691530"/>
                  <a:pt x="4316303" y="4692563"/>
                  <a:pt x="4316240" y="4694597"/>
                </a:cubicBezTo>
                <a:cubicBezTo>
                  <a:pt x="4316175" y="4696504"/>
                  <a:pt x="4311727" y="4697839"/>
                  <a:pt x="4306453" y="4697585"/>
                </a:cubicBezTo>
                <a:cubicBezTo>
                  <a:pt x="4298065" y="4697140"/>
                  <a:pt x="4297749" y="4696758"/>
                  <a:pt x="4303975" y="4694279"/>
                </a:cubicBezTo>
                <a:cubicBezTo>
                  <a:pt x="4308773" y="4692372"/>
                  <a:pt x="4311870" y="4691434"/>
                  <a:pt x="4313754" y="4691482"/>
                </a:cubicBezTo>
                <a:close/>
                <a:moveTo>
                  <a:pt x="592148" y="4690211"/>
                </a:moveTo>
                <a:cubicBezTo>
                  <a:pt x="593355" y="4688304"/>
                  <a:pt x="597676" y="4688876"/>
                  <a:pt x="602823" y="4691482"/>
                </a:cubicBezTo>
                <a:cubicBezTo>
                  <a:pt x="611846" y="4696060"/>
                  <a:pt x="614705" y="4703434"/>
                  <a:pt x="606063" y="4699747"/>
                </a:cubicBezTo>
                <a:cubicBezTo>
                  <a:pt x="603267" y="4698603"/>
                  <a:pt x="600789" y="4699111"/>
                  <a:pt x="600726" y="4700892"/>
                </a:cubicBezTo>
                <a:cubicBezTo>
                  <a:pt x="600662" y="4702735"/>
                  <a:pt x="602505" y="4704388"/>
                  <a:pt x="604983" y="4704706"/>
                </a:cubicBezTo>
                <a:cubicBezTo>
                  <a:pt x="608160" y="4705024"/>
                  <a:pt x="608160" y="4705596"/>
                  <a:pt x="605110" y="4706613"/>
                </a:cubicBezTo>
                <a:cubicBezTo>
                  <a:pt x="602823" y="4707376"/>
                  <a:pt x="596786" y="4704197"/>
                  <a:pt x="592021" y="4699684"/>
                </a:cubicBezTo>
                <a:cubicBezTo>
                  <a:pt x="583570" y="4691673"/>
                  <a:pt x="580837" y="4687032"/>
                  <a:pt x="587001" y="4691228"/>
                </a:cubicBezTo>
                <a:cubicBezTo>
                  <a:pt x="588844" y="4692500"/>
                  <a:pt x="590941" y="4692055"/>
                  <a:pt x="592148" y="4690211"/>
                </a:cubicBezTo>
                <a:close/>
                <a:moveTo>
                  <a:pt x="13471" y="4686397"/>
                </a:moveTo>
                <a:cubicBezTo>
                  <a:pt x="16267" y="4686524"/>
                  <a:pt x="17728" y="4688177"/>
                  <a:pt x="16521" y="4690020"/>
                </a:cubicBezTo>
                <a:cubicBezTo>
                  <a:pt x="15187" y="4692055"/>
                  <a:pt x="13026" y="4692627"/>
                  <a:pt x="11183" y="4691419"/>
                </a:cubicBezTo>
                <a:cubicBezTo>
                  <a:pt x="6227" y="4688177"/>
                  <a:pt x="7180" y="4686206"/>
                  <a:pt x="13471" y="4686397"/>
                </a:cubicBezTo>
                <a:close/>
                <a:moveTo>
                  <a:pt x="852539" y="4685824"/>
                </a:moveTo>
                <a:cubicBezTo>
                  <a:pt x="853619" y="4687095"/>
                  <a:pt x="851585" y="4688939"/>
                  <a:pt x="848027" y="4690083"/>
                </a:cubicBezTo>
                <a:cubicBezTo>
                  <a:pt x="843071" y="4691673"/>
                  <a:pt x="842626" y="4691228"/>
                  <a:pt x="846121" y="4687858"/>
                </a:cubicBezTo>
                <a:cubicBezTo>
                  <a:pt x="848661" y="4685506"/>
                  <a:pt x="851522" y="4684616"/>
                  <a:pt x="852539" y="4685824"/>
                </a:cubicBezTo>
                <a:close/>
                <a:moveTo>
                  <a:pt x="1442697" y="4685316"/>
                </a:moveTo>
                <a:cubicBezTo>
                  <a:pt x="1450768" y="4685634"/>
                  <a:pt x="1451023" y="4686079"/>
                  <a:pt x="1445493" y="4691228"/>
                </a:cubicBezTo>
                <a:cubicBezTo>
                  <a:pt x="1440410" y="4695996"/>
                  <a:pt x="1439076" y="4696060"/>
                  <a:pt x="1436534" y="4691800"/>
                </a:cubicBezTo>
                <a:cubicBezTo>
                  <a:pt x="1434818" y="4688940"/>
                  <a:pt x="1433482" y="4688431"/>
                  <a:pt x="1433419" y="4690656"/>
                </a:cubicBezTo>
                <a:cubicBezTo>
                  <a:pt x="1433356" y="4692754"/>
                  <a:pt x="1429224" y="4696187"/>
                  <a:pt x="1424206" y="4698221"/>
                </a:cubicBezTo>
                <a:cubicBezTo>
                  <a:pt x="1419187" y="4700256"/>
                  <a:pt x="1416009" y="4703562"/>
                  <a:pt x="1417088" y="4705533"/>
                </a:cubicBezTo>
                <a:cubicBezTo>
                  <a:pt x="1418169" y="4707567"/>
                  <a:pt x="1416770" y="4709093"/>
                  <a:pt x="1413977" y="4708965"/>
                </a:cubicBezTo>
                <a:cubicBezTo>
                  <a:pt x="1411248" y="4708902"/>
                  <a:pt x="1405906" y="4709665"/>
                  <a:pt x="1402348" y="4710682"/>
                </a:cubicBezTo>
                <a:cubicBezTo>
                  <a:pt x="1398407" y="4711826"/>
                  <a:pt x="1400122" y="4709156"/>
                  <a:pt x="1406542" y="4703880"/>
                </a:cubicBezTo>
                <a:cubicBezTo>
                  <a:pt x="1412706" y="4699048"/>
                  <a:pt x="1418614" y="4695297"/>
                  <a:pt x="1420203" y="4695234"/>
                </a:cubicBezTo>
                <a:cubicBezTo>
                  <a:pt x="1421728" y="4695170"/>
                  <a:pt x="1425537" y="4692818"/>
                  <a:pt x="1428462" y="4690084"/>
                </a:cubicBezTo>
                <a:cubicBezTo>
                  <a:pt x="1431511" y="4687223"/>
                  <a:pt x="1437805" y="4685125"/>
                  <a:pt x="1442697" y="4685316"/>
                </a:cubicBezTo>
                <a:close/>
                <a:moveTo>
                  <a:pt x="687395" y="4685315"/>
                </a:moveTo>
                <a:cubicBezTo>
                  <a:pt x="682502" y="4684298"/>
                  <a:pt x="678626" y="4684743"/>
                  <a:pt x="678562" y="4686396"/>
                </a:cubicBezTo>
                <a:cubicBezTo>
                  <a:pt x="678498" y="4688049"/>
                  <a:pt x="682311" y="4689511"/>
                  <a:pt x="687204" y="4689702"/>
                </a:cubicBezTo>
                <a:cubicBezTo>
                  <a:pt x="692096" y="4689892"/>
                  <a:pt x="696037" y="4689384"/>
                  <a:pt x="696037" y="4688621"/>
                </a:cubicBezTo>
                <a:cubicBezTo>
                  <a:pt x="696099" y="4687858"/>
                  <a:pt x="692287" y="4686396"/>
                  <a:pt x="687395" y="4685315"/>
                </a:cubicBezTo>
                <a:close/>
                <a:moveTo>
                  <a:pt x="339442" y="4684171"/>
                </a:moveTo>
                <a:cubicBezTo>
                  <a:pt x="333786" y="4683981"/>
                  <a:pt x="334040" y="4697013"/>
                  <a:pt x="339886" y="4702226"/>
                </a:cubicBezTo>
                <a:cubicBezTo>
                  <a:pt x="342301" y="4704324"/>
                  <a:pt x="344335" y="4705023"/>
                  <a:pt x="344398" y="4703689"/>
                </a:cubicBezTo>
                <a:cubicBezTo>
                  <a:pt x="344398" y="4702226"/>
                  <a:pt x="346686" y="4703116"/>
                  <a:pt x="349736" y="4705786"/>
                </a:cubicBezTo>
                <a:cubicBezTo>
                  <a:pt x="353103" y="4708775"/>
                  <a:pt x="356280" y="4709156"/>
                  <a:pt x="358632" y="4706994"/>
                </a:cubicBezTo>
                <a:cubicBezTo>
                  <a:pt x="362634" y="4703244"/>
                  <a:pt x="346813" y="4684426"/>
                  <a:pt x="339442" y="4684171"/>
                </a:cubicBezTo>
                <a:close/>
                <a:moveTo>
                  <a:pt x="1006573" y="4683980"/>
                </a:moveTo>
                <a:cubicBezTo>
                  <a:pt x="1010509" y="4680929"/>
                  <a:pt x="1012988" y="4681501"/>
                  <a:pt x="1017566" y="4686587"/>
                </a:cubicBezTo>
                <a:cubicBezTo>
                  <a:pt x="1021824" y="4691292"/>
                  <a:pt x="1023921" y="4691927"/>
                  <a:pt x="1025066" y="4688939"/>
                </a:cubicBezTo>
                <a:cubicBezTo>
                  <a:pt x="1027354" y="4682900"/>
                  <a:pt x="1033325" y="4683663"/>
                  <a:pt x="1033071" y="4689956"/>
                </a:cubicBezTo>
                <a:cubicBezTo>
                  <a:pt x="1032944" y="4693135"/>
                  <a:pt x="1029705" y="4695106"/>
                  <a:pt x="1024810" y="4694915"/>
                </a:cubicBezTo>
                <a:cubicBezTo>
                  <a:pt x="1020299" y="4694725"/>
                  <a:pt x="1014769" y="4696441"/>
                  <a:pt x="1012228" y="4698857"/>
                </a:cubicBezTo>
                <a:cubicBezTo>
                  <a:pt x="1008604" y="4702226"/>
                  <a:pt x="1008160" y="4701845"/>
                  <a:pt x="1010190" y="4697013"/>
                </a:cubicBezTo>
                <a:cubicBezTo>
                  <a:pt x="1012036" y="4692500"/>
                  <a:pt x="1011273" y="4691419"/>
                  <a:pt x="1007016" y="4692881"/>
                </a:cubicBezTo>
                <a:cubicBezTo>
                  <a:pt x="999898" y="4695360"/>
                  <a:pt x="999643" y="4689385"/>
                  <a:pt x="1006573" y="4683980"/>
                </a:cubicBezTo>
                <a:close/>
                <a:moveTo>
                  <a:pt x="320124" y="4680611"/>
                </a:moveTo>
                <a:cubicBezTo>
                  <a:pt x="316694" y="4681565"/>
                  <a:pt x="316694" y="4682582"/>
                  <a:pt x="320124" y="4684871"/>
                </a:cubicBezTo>
                <a:cubicBezTo>
                  <a:pt x="324573" y="4687922"/>
                  <a:pt x="329910" y="4685125"/>
                  <a:pt x="326542" y="4681565"/>
                </a:cubicBezTo>
                <a:cubicBezTo>
                  <a:pt x="325398" y="4680357"/>
                  <a:pt x="322539" y="4679975"/>
                  <a:pt x="320124" y="4680611"/>
                </a:cubicBezTo>
                <a:close/>
                <a:moveTo>
                  <a:pt x="1075674" y="4679912"/>
                </a:moveTo>
                <a:lnTo>
                  <a:pt x="1075293" y="4689766"/>
                </a:lnTo>
                <a:cubicBezTo>
                  <a:pt x="1074912" y="4700828"/>
                  <a:pt x="1069892" y="4703689"/>
                  <a:pt x="1056297" y="4700510"/>
                </a:cubicBezTo>
                <a:cubicBezTo>
                  <a:pt x="1043620" y="4697522"/>
                  <a:pt x="1044511" y="4695170"/>
                  <a:pt x="1061379" y="4686905"/>
                </a:cubicBezTo>
                <a:close/>
                <a:moveTo>
                  <a:pt x="404889" y="4679530"/>
                </a:moveTo>
                <a:cubicBezTo>
                  <a:pt x="406986" y="4679594"/>
                  <a:pt x="408321" y="4681056"/>
                  <a:pt x="408257" y="4683154"/>
                </a:cubicBezTo>
                <a:cubicBezTo>
                  <a:pt x="408194" y="4685252"/>
                  <a:pt x="406732" y="4686587"/>
                  <a:pt x="404635" y="4686524"/>
                </a:cubicBezTo>
                <a:cubicBezTo>
                  <a:pt x="402539" y="4686460"/>
                  <a:pt x="401204" y="4684998"/>
                  <a:pt x="401267" y="4682900"/>
                </a:cubicBezTo>
                <a:cubicBezTo>
                  <a:pt x="401331" y="4680802"/>
                  <a:pt x="402792" y="4679467"/>
                  <a:pt x="404889" y="4679530"/>
                </a:cubicBezTo>
                <a:close/>
                <a:moveTo>
                  <a:pt x="469566" y="4679133"/>
                </a:moveTo>
                <a:cubicBezTo>
                  <a:pt x="475548" y="4679244"/>
                  <a:pt x="483554" y="4681056"/>
                  <a:pt x="492894" y="4684552"/>
                </a:cubicBezTo>
                <a:cubicBezTo>
                  <a:pt x="506047" y="4689511"/>
                  <a:pt x="509288" y="4692054"/>
                  <a:pt x="506365" y="4695296"/>
                </a:cubicBezTo>
                <a:cubicBezTo>
                  <a:pt x="504205" y="4697649"/>
                  <a:pt x="503506" y="4700573"/>
                  <a:pt x="504713" y="4701908"/>
                </a:cubicBezTo>
                <a:cubicBezTo>
                  <a:pt x="505920" y="4703243"/>
                  <a:pt x="502870" y="4704133"/>
                  <a:pt x="497596" y="4703942"/>
                </a:cubicBezTo>
                <a:cubicBezTo>
                  <a:pt x="492004" y="4703751"/>
                  <a:pt x="488382" y="4701590"/>
                  <a:pt x="488509" y="4698538"/>
                </a:cubicBezTo>
                <a:cubicBezTo>
                  <a:pt x="488637" y="4695169"/>
                  <a:pt x="483300" y="4692499"/>
                  <a:pt x="472815" y="4690592"/>
                </a:cubicBezTo>
                <a:cubicBezTo>
                  <a:pt x="463411" y="4688875"/>
                  <a:pt x="457502" y="4686142"/>
                  <a:pt x="458391" y="4683916"/>
                </a:cubicBezTo>
                <a:cubicBezTo>
                  <a:pt x="459630" y="4680611"/>
                  <a:pt x="463585" y="4679021"/>
                  <a:pt x="469566" y="4679133"/>
                </a:cubicBezTo>
                <a:close/>
                <a:moveTo>
                  <a:pt x="3778463" y="4677814"/>
                </a:moveTo>
                <a:cubicBezTo>
                  <a:pt x="3779353" y="4680293"/>
                  <a:pt x="3779226" y="4684171"/>
                  <a:pt x="3778146" y="4686587"/>
                </a:cubicBezTo>
                <a:cubicBezTo>
                  <a:pt x="3777129" y="4689003"/>
                  <a:pt x="3776430" y="4687032"/>
                  <a:pt x="3776557" y="4682137"/>
                </a:cubicBezTo>
                <a:cubicBezTo>
                  <a:pt x="3776747" y="4677242"/>
                  <a:pt x="3777573" y="4675335"/>
                  <a:pt x="3778463" y="4677814"/>
                </a:cubicBezTo>
                <a:close/>
                <a:moveTo>
                  <a:pt x="4309821" y="4676797"/>
                </a:moveTo>
                <a:cubicBezTo>
                  <a:pt x="4311919" y="4676861"/>
                  <a:pt x="4313316" y="4677560"/>
                  <a:pt x="4313252" y="4678514"/>
                </a:cubicBezTo>
                <a:cubicBezTo>
                  <a:pt x="4313252" y="4679467"/>
                  <a:pt x="4311792" y="4680866"/>
                  <a:pt x="4309632" y="4682074"/>
                </a:cubicBezTo>
                <a:cubicBezTo>
                  <a:pt x="4307598" y="4683218"/>
                  <a:pt x="4306136" y="4682519"/>
                  <a:pt x="4306199" y="4680357"/>
                </a:cubicBezTo>
                <a:cubicBezTo>
                  <a:pt x="4306264" y="4678259"/>
                  <a:pt x="4307788" y="4676733"/>
                  <a:pt x="4309821" y="4676797"/>
                </a:cubicBezTo>
                <a:close/>
                <a:moveTo>
                  <a:pt x="4143017" y="4676542"/>
                </a:moveTo>
                <a:cubicBezTo>
                  <a:pt x="4147147" y="4678259"/>
                  <a:pt x="4147338" y="4680230"/>
                  <a:pt x="4143906" y="4686078"/>
                </a:cubicBezTo>
                <a:cubicBezTo>
                  <a:pt x="4141492" y="4690210"/>
                  <a:pt x="4139013" y="4694089"/>
                  <a:pt x="4138315" y="4694852"/>
                </a:cubicBezTo>
                <a:cubicBezTo>
                  <a:pt x="4137616" y="4695614"/>
                  <a:pt x="4137234" y="4691291"/>
                  <a:pt x="4137425" y="4685315"/>
                </a:cubicBezTo>
                <a:cubicBezTo>
                  <a:pt x="4137742" y="4677241"/>
                  <a:pt x="4139141" y="4674953"/>
                  <a:pt x="4143017" y="4676542"/>
                </a:cubicBezTo>
                <a:close/>
                <a:moveTo>
                  <a:pt x="1421983" y="4676225"/>
                </a:moveTo>
                <a:cubicBezTo>
                  <a:pt x="1425221" y="4675144"/>
                  <a:pt x="1426429" y="4675780"/>
                  <a:pt x="1425093" y="4677814"/>
                </a:cubicBezTo>
                <a:cubicBezTo>
                  <a:pt x="1423761" y="4679849"/>
                  <a:pt x="1421601" y="4681183"/>
                  <a:pt x="1419695" y="4681120"/>
                </a:cubicBezTo>
                <a:cubicBezTo>
                  <a:pt x="1414738" y="4680929"/>
                  <a:pt x="1415944" y="4678386"/>
                  <a:pt x="1421983" y="4676225"/>
                </a:cubicBezTo>
                <a:close/>
                <a:moveTo>
                  <a:pt x="1174098" y="4675716"/>
                </a:moveTo>
                <a:cubicBezTo>
                  <a:pt x="1176133" y="4675843"/>
                  <a:pt x="1177532" y="4678513"/>
                  <a:pt x="1177406" y="4682010"/>
                </a:cubicBezTo>
                <a:cubicBezTo>
                  <a:pt x="1177214" y="4687287"/>
                  <a:pt x="1176705" y="4687413"/>
                  <a:pt x="1173907" y="4682773"/>
                </a:cubicBezTo>
                <a:cubicBezTo>
                  <a:pt x="1169777" y="4675907"/>
                  <a:pt x="1169777" y="4675589"/>
                  <a:pt x="1174098" y="4675716"/>
                </a:cubicBezTo>
                <a:close/>
                <a:moveTo>
                  <a:pt x="776036" y="4675525"/>
                </a:moveTo>
                <a:cubicBezTo>
                  <a:pt x="780547" y="4677496"/>
                  <a:pt x="785630" y="4679085"/>
                  <a:pt x="786965" y="4678895"/>
                </a:cubicBezTo>
                <a:cubicBezTo>
                  <a:pt x="793700" y="4678068"/>
                  <a:pt x="798275" y="4679975"/>
                  <a:pt x="796368" y="4682773"/>
                </a:cubicBezTo>
                <a:cubicBezTo>
                  <a:pt x="794971" y="4684871"/>
                  <a:pt x="790778" y="4684807"/>
                  <a:pt x="785948" y="4682773"/>
                </a:cubicBezTo>
                <a:cubicBezTo>
                  <a:pt x="781437" y="4680866"/>
                  <a:pt x="774511" y="4680103"/>
                  <a:pt x="770381" y="4680993"/>
                </a:cubicBezTo>
                <a:cubicBezTo>
                  <a:pt x="764724" y="4682264"/>
                  <a:pt x="763517" y="4681374"/>
                  <a:pt x="765234" y="4677242"/>
                </a:cubicBezTo>
                <a:cubicBezTo>
                  <a:pt x="767076" y="4673109"/>
                  <a:pt x="769491" y="4672728"/>
                  <a:pt x="776036" y="4675525"/>
                </a:cubicBezTo>
                <a:close/>
                <a:moveTo>
                  <a:pt x="1192398" y="4673618"/>
                </a:moveTo>
                <a:cubicBezTo>
                  <a:pt x="1196465" y="4672983"/>
                  <a:pt x="1197226" y="4675208"/>
                  <a:pt x="1195768" y="4683218"/>
                </a:cubicBezTo>
                <a:cubicBezTo>
                  <a:pt x="1193607" y="4695043"/>
                  <a:pt x="1188838" y="4697458"/>
                  <a:pt x="1186745" y="4687795"/>
                </a:cubicBezTo>
                <a:cubicBezTo>
                  <a:pt x="1184715" y="4678577"/>
                  <a:pt x="1186302" y="4674636"/>
                  <a:pt x="1192398" y="4673618"/>
                </a:cubicBezTo>
                <a:close/>
                <a:moveTo>
                  <a:pt x="303985" y="4673364"/>
                </a:moveTo>
                <a:cubicBezTo>
                  <a:pt x="301570" y="4672346"/>
                  <a:pt x="298520" y="4672410"/>
                  <a:pt x="297313" y="4673491"/>
                </a:cubicBezTo>
                <a:cubicBezTo>
                  <a:pt x="296171" y="4674572"/>
                  <a:pt x="298330" y="4675462"/>
                  <a:pt x="301824" y="4675398"/>
                </a:cubicBezTo>
                <a:cubicBezTo>
                  <a:pt x="306018" y="4675335"/>
                  <a:pt x="306844" y="4674572"/>
                  <a:pt x="303985" y="4673364"/>
                </a:cubicBezTo>
                <a:close/>
                <a:moveTo>
                  <a:pt x="740135" y="4672601"/>
                </a:moveTo>
                <a:cubicBezTo>
                  <a:pt x="746489" y="4671329"/>
                  <a:pt x="749157" y="4671902"/>
                  <a:pt x="747632" y="4674190"/>
                </a:cubicBezTo>
                <a:cubicBezTo>
                  <a:pt x="746361" y="4676097"/>
                  <a:pt x="741025" y="4677623"/>
                  <a:pt x="736132" y="4677433"/>
                </a:cubicBezTo>
                <a:cubicBezTo>
                  <a:pt x="725012" y="4677051"/>
                  <a:pt x="726347" y="4675398"/>
                  <a:pt x="740135" y="4672601"/>
                </a:cubicBezTo>
                <a:close/>
                <a:moveTo>
                  <a:pt x="907695" y="4671583"/>
                </a:moveTo>
                <a:cubicBezTo>
                  <a:pt x="911127" y="4673936"/>
                  <a:pt x="908075" y="4680166"/>
                  <a:pt x="903501" y="4679975"/>
                </a:cubicBezTo>
                <a:cubicBezTo>
                  <a:pt x="901850" y="4679912"/>
                  <a:pt x="901341" y="4677496"/>
                  <a:pt x="902485" y="4674698"/>
                </a:cubicBezTo>
                <a:cubicBezTo>
                  <a:pt x="903628" y="4671902"/>
                  <a:pt x="906044" y="4670439"/>
                  <a:pt x="907695" y="4671583"/>
                </a:cubicBezTo>
                <a:close/>
                <a:moveTo>
                  <a:pt x="29579" y="4671011"/>
                </a:moveTo>
                <a:cubicBezTo>
                  <a:pt x="30040" y="4670392"/>
                  <a:pt x="31962" y="4670567"/>
                  <a:pt x="35076" y="4671902"/>
                </a:cubicBezTo>
                <a:cubicBezTo>
                  <a:pt x="37808" y="4673046"/>
                  <a:pt x="39397" y="4674889"/>
                  <a:pt x="38443" y="4675780"/>
                </a:cubicBezTo>
                <a:cubicBezTo>
                  <a:pt x="37427" y="4676670"/>
                  <a:pt x="34885" y="4676288"/>
                  <a:pt x="32851" y="4674889"/>
                </a:cubicBezTo>
                <a:cubicBezTo>
                  <a:pt x="30119" y="4673046"/>
                  <a:pt x="29119" y="4671631"/>
                  <a:pt x="29579" y="4671011"/>
                </a:cubicBezTo>
                <a:close/>
                <a:moveTo>
                  <a:pt x="356407" y="4670694"/>
                </a:moveTo>
                <a:cubicBezTo>
                  <a:pt x="351832" y="4670567"/>
                  <a:pt x="348401" y="4675970"/>
                  <a:pt x="351197" y="4678958"/>
                </a:cubicBezTo>
                <a:cubicBezTo>
                  <a:pt x="355074" y="4683154"/>
                  <a:pt x="359203" y="4681692"/>
                  <a:pt x="359395" y="4676097"/>
                </a:cubicBezTo>
                <a:cubicBezTo>
                  <a:pt x="359457" y="4673237"/>
                  <a:pt x="358059" y="4670757"/>
                  <a:pt x="356407" y="4670694"/>
                </a:cubicBezTo>
                <a:close/>
                <a:moveTo>
                  <a:pt x="928792" y="4670375"/>
                </a:moveTo>
                <a:cubicBezTo>
                  <a:pt x="930824" y="4670439"/>
                  <a:pt x="931651" y="4672918"/>
                  <a:pt x="930507" y="4675716"/>
                </a:cubicBezTo>
                <a:cubicBezTo>
                  <a:pt x="929046" y="4679276"/>
                  <a:pt x="930824" y="4680992"/>
                  <a:pt x="936101" y="4681183"/>
                </a:cubicBezTo>
                <a:cubicBezTo>
                  <a:pt x="940292" y="4681374"/>
                  <a:pt x="946012" y="4682963"/>
                  <a:pt x="948619" y="4684807"/>
                </a:cubicBezTo>
                <a:cubicBezTo>
                  <a:pt x="952176" y="4687286"/>
                  <a:pt x="949889" y="4689002"/>
                  <a:pt x="939593" y="4691482"/>
                </a:cubicBezTo>
                <a:cubicBezTo>
                  <a:pt x="932160" y="4693326"/>
                  <a:pt x="924726" y="4694851"/>
                  <a:pt x="923519" y="4694788"/>
                </a:cubicBezTo>
                <a:cubicBezTo>
                  <a:pt x="922248" y="4694724"/>
                  <a:pt x="921803" y="4692054"/>
                  <a:pt x="922501" y="4688558"/>
                </a:cubicBezTo>
                <a:cubicBezTo>
                  <a:pt x="923199" y="4685124"/>
                  <a:pt x="924027" y="4679848"/>
                  <a:pt x="924345" y="4676351"/>
                </a:cubicBezTo>
                <a:cubicBezTo>
                  <a:pt x="924662" y="4672855"/>
                  <a:pt x="926568" y="4670312"/>
                  <a:pt x="928792" y="4670375"/>
                </a:cubicBezTo>
                <a:close/>
                <a:moveTo>
                  <a:pt x="1135975" y="4666243"/>
                </a:moveTo>
                <a:cubicBezTo>
                  <a:pt x="1132096" y="4667133"/>
                  <a:pt x="1127265" y="4669867"/>
                  <a:pt x="1124790" y="4672473"/>
                </a:cubicBezTo>
                <a:cubicBezTo>
                  <a:pt x="1121481" y="4676224"/>
                  <a:pt x="1121989" y="4677305"/>
                  <a:pt x="1127265" y="4677496"/>
                </a:cubicBezTo>
                <a:cubicBezTo>
                  <a:pt x="1133939" y="4677750"/>
                  <a:pt x="1142582" y="4672028"/>
                  <a:pt x="1142771" y="4667197"/>
                </a:cubicBezTo>
                <a:cubicBezTo>
                  <a:pt x="1142837" y="4665798"/>
                  <a:pt x="1139851" y="4665417"/>
                  <a:pt x="1135975" y="4666243"/>
                </a:cubicBezTo>
                <a:close/>
                <a:moveTo>
                  <a:pt x="985858" y="4665608"/>
                </a:moveTo>
                <a:lnTo>
                  <a:pt x="993541" y="4666053"/>
                </a:lnTo>
                <a:lnTo>
                  <a:pt x="984904" y="4672601"/>
                </a:lnTo>
                <a:cubicBezTo>
                  <a:pt x="975944" y="4679340"/>
                  <a:pt x="968128" y="4680357"/>
                  <a:pt x="958086" y="4676098"/>
                </a:cubicBezTo>
                <a:cubicBezTo>
                  <a:pt x="950461" y="4672855"/>
                  <a:pt x="958404" y="4668151"/>
                  <a:pt x="967110" y="4670821"/>
                </a:cubicBezTo>
                <a:cubicBezTo>
                  <a:pt x="970541" y="4671838"/>
                  <a:pt x="974419" y="4671012"/>
                  <a:pt x="975753" y="4668914"/>
                </a:cubicBezTo>
                <a:cubicBezTo>
                  <a:pt x="977025" y="4666879"/>
                  <a:pt x="981663" y="4665354"/>
                  <a:pt x="985858" y="4665608"/>
                </a:cubicBezTo>
                <a:close/>
                <a:moveTo>
                  <a:pt x="338743" y="4664972"/>
                </a:moveTo>
                <a:cubicBezTo>
                  <a:pt x="333532" y="4667833"/>
                  <a:pt x="334358" y="4669931"/>
                  <a:pt x="340649" y="4670121"/>
                </a:cubicBezTo>
                <a:cubicBezTo>
                  <a:pt x="343445" y="4670249"/>
                  <a:pt x="345034" y="4668659"/>
                  <a:pt x="343953" y="4666752"/>
                </a:cubicBezTo>
                <a:cubicBezTo>
                  <a:pt x="342746" y="4664591"/>
                  <a:pt x="340649" y="4663891"/>
                  <a:pt x="338743" y="4664972"/>
                </a:cubicBezTo>
                <a:close/>
                <a:moveTo>
                  <a:pt x="1057695" y="4662302"/>
                </a:moveTo>
                <a:cubicBezTo>
                  <a:pt x="1062205" y="4665162"/>
                  <a:pt x="1059346" y="4675080"/>
                  <a:pt x="1054072" y="4674889"/>
                </a:cubicBezTo>
                <a:cubicBezTo>
                  <a:pt x="1051945" y="4674826"/>
                  <a:pt x="1052136" y="4672918"/>
                  <a:pt x="1054581" y="4670121"/>
                </a:cubicBezTo>
                <a:cubicBezTo>
                  <a:pt x="1056677" y="4667705"/>
                  <a:pt x="1057441" y="4664145"/>
                  <a:pt x="1056106" y="4662620"/>
                </a:cubicBezTo>
                <a:cubicBezTo>
                  <a:pt x="1054644" y="4660967"/>
                  <a:pt x="1055280" y="4660776"/>
                  <a:pt x="1057695" y="4662302"/>
                </a:cubicBezTo>
                <a:close/>
                <a:moveTo>
                  <a:pt x="427254" y="4661920"/>
                </a:moveTo>
                <a:cubicBezTo>
                  <a:pt x="433291" y="4660140"/>
                  <a:pt x="446000" y="4667324"/>
                  <a:pt x="450257" y="4674826"/>
                </a:cubicBezTo>
                <a:cubicBezTo>
                  <a:pt x="454133" y="4681692"/>
                  <a:pt x="453307" y="4681564"/>
                  <a:pt x="432528" y="4672791"/>
                </a:cubicBezTo>
                <a:cubicBezTo>
                  <a:pt x="422489" y="4668532"/>
                  <a:pt x="420328" y="4664018"/>
                  <a:pt x="427254" y="4661920"/>
                </a:cubicBezTo>
                <a:close/>
                <a:moveTo>
                  <a:pt x="779277" y="4661412"/>
                </a:moveTo>
                <a:cubicBezTo>
                  <a:pt x="782518" y="4661539"/>
                  <a:pt x="783662" y="4663701"/>
                  <a:pt x="782199" y="4667134"/>
                </a:cubicBezTo>
                <a:cubicBezTo>
                  <a:pt x="780293" y="4671647"/>
                  <a:pt x="779341" y="4671838"/>
                  <a:pt x="777180" y="4668023"/>
                </a:cubicBezTo>
                <a:cubicBezTo>
                  <a:pt x="773431" y="4661602"/>
                  <a:pt x="773558" y="4661221"/>
                  <a:pt x="779277" y="4661412"/>
                </a:cubicBezTo>
                <a:close/>
                <a:moveTo>
                  <a:pt x="4139395" y="4661094"/>
                </a:moveTo>
                <a:cubicBezTo>
                  <a:pt x="4146511" y="4659631"/>
                  <a:pt x="4151341" y="4662619"/>
                  <a:pt x="4147655" y="4666052"/>
                </a:cubicBezTo>
                <a:cubicBezTo>
                  <a:pt x="4146448" y="4667196"/>
                  <a:pt x="4142699" y="4666815"/>
                  <a:pt x="4139268" y="4665226"/>
                </a:cubicBezTo>
                <a:cubicBezTo>
                  <a:pt x="4133358" y="4662492"/>
                  <a:pt x="4133358" y="4662301"/>
                  <a:pt x="4139395" y="4661094"/>
                </a:cubicBezTo>
                <a:close/>
                <a:moveTo>
                  <a:pt x="1041333" y="4656898"/>
                </a:moveTo>
                <a:cubicBezTo>
                  <a:pt x="1045211" y="4657025"/>
                  <a:pt x="1048260" y="4659250"/>
                  <a:pt x="1048197" y="4661729"/>
                </a:cubicBezTo>
                <a:cubicBezTo>
                  <a:pt x="1048006" y="4666497"/>
                  <a:pt x="1027733" y="4674444"/>
                  <a:pt x="1011844" y="4675970"/>
                </a:cubicBezTo>
                <a:cubicBezTo>
                  <a:pt x="1005873" y="4676542"/>
                  <a:pt x="1001995" y="4675271"/>
                  <a:pt x="1002122" y="4672855"/>
                </a:cubicBezTo>
                <a:cubicBezTo>
                  <a:pt x="1002186" y="4670693"/>
                  <a:pt x="1004347" y="4669676"/>
                  <a:pt x="1006762" y="4670693"/>
                </a:cubicBezTo>
                <a:cubicBezTo>
                  <a:pt x="1012670" y="4673173"/>
                  <a:pt x="1034024" y="4664972"/>
                  <a:pt x="1034215" y="4660140"/>
                </a:cubicBezTo>
                <a:cubicBezTo>
                  <a:pt x="1034278" y="4658233"/>
                  <a:pt x="1037457" y="4656771"/>
                  <a:pt x="1041333" y="4656898"/>
                </a:cubicBezTo>
                <a:close/>
                <a:moveTo>
                  <a:pt x="874527" y="4656644"/>
                </a:moveTo>
                <a:cubicBezTo>
                  <a:pt x="877322" y="4657724"/>
                  <a:pt x="879673" y="4659377"/>
                  <a:pt x="879673" y="4660140"/>
                </a:cubicBezTo>
                <a:cubicBezTo>
                  <a:pt x="879609" y="4660903"/>
                  <a:pt x="877132" y="4661475"/>
                  <a:pt x="874336" y="4661348"/>
                </a:cubicBezTo>
                <a:cubicBezTo>
                  <a:pt x="871539" y="4661284"/>
                  <a:pt x="869127" y="4659631"/>
                  <a:pt x="869190" y="4657851"/>
                </a:cubicBezTo>
                <a:cubicBezTo>
                  <a:pt x="869254" y="4656071"/>
                  <a:pt x="871730" y="4655499"/>
                  <a:pt x="874527" y="4656644"/>
                </a:cubicBezTo>
                <a:close/>
                <a:moveTo>
                  <a:pt x="3901803" y="4656072"/>
                </a:moveTo>
                <a:cubicBezTo>
                  <a:pt x="3900786" y="4654927"/>
                  <a:pt x="3899833" y="4657089"/>
                  <a:pt x="3899896" y="4660585"/>
                </a:cubicBezTo>
                <a:cubicBezTo>
                  <a:pt x="3899960" y="4664781"/>
                  <a:pt x="3900723" y="4665608"/>
                  <a:pt x="3901930" y="4662747"/>
                </a:cubicBezTo>
                <a:cubicBezTo>
                  <a:pt x="3902947" y="4660331"/>
                  <a:pt x="3902883" y="4657216"/>
                  <a:pt x="3901803" y="4656072"/>
                </a:cubicBezTo>
                <a:close/>
                <a:moveTo>
                  <a:pt x="1448733" y="4655818"/>
                </a:moveTo>
                <a:cubicBezTo>
                  <a:pt x="1450768" y="4654673"/>
                  <a:pt x="1452229" y="4655436"/>
                  <a:pt x="1452165" y="4657534"/>
                </a:cubicBezTo>
                <a:cubicBezTo>
                  <a:pt x="1452102" y="4659632"/>
                  <a:pt x="1450577" y="4661158"/>
                  <a:pt x="1448544" y="4661094"/>
                </a:cubicBezTo>
                <a:cubicBezTo>
                  <a:pt x="1446447" y="4661031"/>
                  <a:pt x="1445049" y="4660331"/>
                  <a:pt x="1445112" y="4659378"/>
                </a:cubicBezTo>
                <a:cubicBezTo>
                  <a:pt x="1445112" y="4658424"/>
                  <a:pt x="1446575" y="4657025"/>
                  <a:pt x="1448733" y="4655818"/>
                </a:cubicBezTo>
                <a:close/>
                <a:moveTo>
                  <a:pt x="4036708" y="4655372"/>
                </a:moveTo>
                <a:cubicBezTo>
                  <a:pt x="4040584" y="4654546"/>
                  <a:pt x="4042871" y="4655182"/>
                  <a:pt x="4041728" y="4656898"/>
                </a:cubicBezTo>
                <a:cubicBezTo>
                  <a:pt x="4040584" y="4658678"/>
                  <a:pt x="4037598" y="4659950"/>
                  <a:pt x="4034802" y="4659823"/>
                </a:cubicBezTo>
                <a:cubicBezTo>
                  <a:pt x="4027557" y="4659569"/>
                  <a:pt x="4028574" y="4657216"/>
                  <a:pt x="4036708" y="4655372"/>
                </a:cubicBezTo>
                <a:close/>
                <a:moveTo>
                  <a:pt x="495373" y="4654673"/>
                </a:moveTo>
                <a:cubicBezTo>
                  <a:pt x="498168" y="4654737"/>
                  <a:pt x="500583" y="4656517"/>
                  <a:pt x="500520" y="4658361"/>
                </a:cubicBezTo>
                <a:cubicBezTo>
                  <a:pt x="500456" y="4660204"/>
                  <a:pt x="497914" y="4661793"/>
                  <a:pt x="495118" y="4661666"/>
                </a:cubicBezTo>
                <a:cubicBezTo>
                  <a:pt x="492323" y="4661602"/>
                  <a:pt x="489909" y="4659886"/>
                  <a:pt x="489971" y="4657979"/>
                </a:cubicBezTo>
                <a:cubicBezTo>
                  <a:pt x="490035" y="4656135"/>
                  <a:pt x="492577" y="4654546"/>
                  <a:pt x="495373" y="4654673"/>
                </a:cubicBezTo>
                <a:close/>
                <a:moveTo>
                  <a:pt x="3958103" y="4653592"/>
                </a:moveTo>
                <a:cubicBezTo>
                  <a:pt x="3958866" y="4653592"/>
                  <a:pt x="3959120" y="4660458"/>
                  <a:pt x="3958611" y="4668532"/>
                </a:cubicBezTo>
                <a:cubicBezTo>
                  <a:pt x="3957849" y="4680801"/>
                  <a:pt x="3957341" y="4681882"/>
                  <a:pt x="3955561" y="4674571"/>
                </a:cubicBezTo>
                <a:cubicBezTo>
                  <a:pt x="3953592" y="4666370"/>
                  <a:pt x="3955180" y="4653465"/>
                  <a:pt x="3958103" y="4653592"/>
                </a:cubicBezTo>
                <a:close/>
                <a:moveTo>
                  <a:pt x="1240887" y="4651812"/>
                </a:moveTo>
                <a:cubicBezTo>
                  <a:pt x="1242155" y="4653148"/>
                  <a:pt x="1240442" y="4655754"/>
                  <a:pt x="1237201" y="4657280"/>
                </a:cubicBezTo>
                <a:cubicBezTo>
                  <a:pt x="1234025" y="4658805"/>
                  <a:pt x="1228557" y="4662620"/>
                  <a:pt x="1225694" y="4665290"/>
                </a:cubicBezTo>
                <a:cubicBezTo>
                  <a:pt x="1222836" y="4668024"/>
                  <a:pt x="1219472" y="4670376"/>
                  <a:pt x="1218519" y="4670313"/>
                </a:cubicBezTo>
                <a:cubicBezTo>
                  <a:pt x="1217504" y="4670249"/>
                  <a:pt x="1217568" y="4668532"/>
                  <a:pt x="1218519" y="4666116"/>
                </a:cubicBezTo>
                <a:cubicBezTo>
                  <a:pt x="1221315" y="4659886"/>
                  <a:pt x="1238281" y="4649015"/>
                  <a:pt x="1240887" y="4651812"/>
                </a:cubicBezTo>
                <a:close/>
                <a:moveTo>
                  <a:pt x="1387001" y="4650573"/>
                </a:moveTo>
                <a:cubicBezTo>
                  <a:pt x="1381713" y="4651987"/>
                  <a:pt x="1376839" y="4655118"/>
                  <a:pt x="1376680" y="4658805"/>
                </a:cubicBezTo>
                <a:cubicBezTo>
                  <a:pt x="1376554" y="4661539"/>
                  <a:pt x="1374200" y="4667324"/>
                  <a:pt x="1371398" y="4671774"/>
                </a:cubicBezTo>
                <a:cubicBezTo>
                  <a:pt x="1366696" y="4679340"/>
                  <a:pt x="1366823" y="4679594"/>
                  <a:pt x="1373690" y="4676225"/>
                </a:cubicBezTo>
                <a:cubicBezTo>
                  <a:pt x="1377632" y="4674317"/>
                  <a:pt x="1383286" y="4669676"/>
                  <a:pt x="1385827" y="4666307"/>
                </a:cubicBezTo>
                <a:cubicBezTo>
                  <a:pt x="1388431" y="4662937"/>
                  <a:pt x="1391923" y="4659950"/>
                  <a:pt x="1393450" y="4659886"/>
                </a:cubicBezTo>
                <a:cubicBezTo>
                  <a:pt x="1400505" y="4659568"/>
                  <a:pt x="1402474" y="4657343"/>
                  <a:pt x="1399805" y="4652638"/>
                </a:cubicBezTo>
                <a:cubicBezTo>
                  <a:pt x="1397996" y="4649460"/>
                  <a:pt x="1392290" y="4649158"/>
                  <a:pt x="1387001" y="4650573"/>
                </a:cubicBezTo>
                <a:close/>
                <a:moveTo>
                  <a:pt x="804415" y="4650533"/>
                </a:moveTo>
                <a:cubicBezTo>
                  <a:pt x="804756" y="4651193"/>
                  <a:pt x="803296" y="4652734"/>
                  <a:pt x="800309" y="4655690"/>
                </a:cubicBezTo>
                <a:cubicBezTo>
                  <a:pt x="795480" y="4660458"/>
                  <a:pt x="793319" y="4660840"/>
                  <a:pt x="791287" y="4657470"/>
                </a:cubicBezTo>
                <a:cubicBezTo>
                  <a:pt x="789762" y="4654991"/>
                  <a:pt x="788618" y="4652766"/>
                  <a:pt x="788682" y="4652448"/>
                </a:cubicBezTo>
                <a:cubicBezTo>
                  <a:pt x="788682" y="4652130"/>
                  <a:pt x="792748" y="4651367"/>
                  <a:pt x="797704" y="4650668"/>
                </a:cubicBezTo>
                <a:cubicBezTo>
                  <a:pt x="801930" y="4650096"/>
                  <a:pt x="804074" y="4649874"/>
                  <a:pt x="804415" y="4650533"/>
                </a:cubicBezTo>
                <a:close/>
                <a:moveTo>
                  <a:pt x="384937" y="4650350"/>
                </a:moveTo>
                <a:cubicBezTo>
                  <a:pt x="385064" y="4646345"/>
                  <a:pt x="388940" y="4646599"/>
                  <a:pt x="395422" y="4651049"/>
                </a:cubicBezTo>
                <a:cubicBezTo>
                  <a:pt x="401839" y="4655436"/>
                  <a:pt x="397962" y="4659060"/>
                  <a:pt x="390338" y="4655818"/>
                </a:cubicBezTo>
                <a:cubicBezTo>
                  <a:pt x="387223" y="4654546"/>
                  <a:pt x="384810" y="4652130"/>
                  <a:pt x="384937" y="4650350"/>
                </a:cubicBezTo>
                <a:close/>
                <a:moveTo>
                  <a:pt x="832606" y="4649714"/>
                </a:moveTo>
                <a:cubicBezTo>
                  <a:pt x="834381" y="4649778"/>
                  <a:pt x="834080" y="4650827"/>
                  <a:pt x="830747" y="4652829"/>
                </a:cubicBezTo>
                <a:cubicBezTo>
                  <a:pt x="827887" y="4654546"/>
                  <a:pt x="822932" y="4655881"/>
                  <a:pt x="820135" y="4655690"/>
                </a:cubicBezTo>
                <a:cubicBezTo>
                  <a:pt x="816705" y="4655499"/>
                  <a:pt x="817339" y="4654355"/>
                  <a:pt x="821977" y="4652511"/>
                </a:cubicBezTo>
                <a:cubicBezTo>
                  <a:pt x="826966" y="4650572"/>
                  <a:pt x="830827" y="4649651"/>
                  <a:pt x="832606" y="4649714"/>
                </a:cubicBezTo>
                <a:close/>
                <a:moveTo>
                  <a:pt x="1101976" y="4649332"/>
                </a:moveTo>
                <a:cubicBezTo>
                  <a:pt x="1106806" y="4651176"/>
                  <a:pt x="1092959" y="4665798"/>
                  <a:pt x="1086667" y="4665544"/>
                </a:cubicBezTo>
                <a:cubicBezTo>
                  <a:pt x="1081456" y="4665353"/>
                  <a:pt x="1082409" y="4662556"/>
                  <a:pt x="1090289" y="4654736"/>
                </a:cubicBezTo>
                <a:cubicBezTo>
                  <a:pt x="1094419" y="4650667"/>
                  <a:pt x="1099436" y="4648379"/>
                  <a:pt x="1101976" y="4649332"/>
                </a:cubicBezTo>
                <a:close/>
                <a:moveTo>
                  <a:pt x="731683" y="4649142"/>
                </a:moveTo>
                <a:cubicBezTo>
                  <a:pt x="739055" y="4649460"/>
                  <a:pt x="740071" y="4650286"/>
                  <a:pt x="735941" y="4652829"/>
                </a:cubicBezTo>
                <a:cubicBezTo>
                  <a:pt x="733081" y="4654609"/>
                  <a:pt x="728506" y="4656071"/>
                  <a:pt x="726156" y="4656008"/>
                </a:cubicBezTo>
                <a:cubicBezTo>
                  <a:pt x="723741" y="4655944"/>
                  <a:pt x="721835" y="4654291"/>
                  <a:pt x="721899" y="4652320"/>
                </a:cubicBezTo>
                <a:cubicBezTo>
                  <a:pt x="721962" y="4650413"/>
                  <a:pt x="726410" y="4648951"/>
                  <a:pt x="731683" y="4649142"/>
                </a:cubicBezTo>
                <a:close/>
                <a:moveTo>
                  <a:pt x="915193" y="4648824"/>
                </a:moveTo>
                <a:cubicBezTo>
                  <a:pt x="917291" y="4648887"/>
                  <a:pt x="918626" y="4650350"/>
                  <a:pt x="918562" y="4652448"/>
                </a:cubicBezTo>
                <a:cubicBezTo>
                  <a:pt x="918498" y="4654546"/>
                  <a:pt x="917037" y="4655881"/>
                  <a:pt x="914939" y="4655817"/>
                </a:cubicBezTo>
                <a:cubicBezTo>
                  <a:pt x="912842" y="4655754"/>
                  <a:pt x="911508" y="4654291"/>
                  <a:pt x="911571" y="4652193"/>
                </a:cubicBezTo>
                <a:cubicBezTo>
                  <a:pt x="911636" y="4650095"/>
                  <a:pt x="913097" y="4648761"/>
                  <a:pt x="915193" y="4648824"/>
                </a:cubicBezTo>
                <a:close/>
                <a:moveTo>
                  <a:pt x="668221" y="4645852"/>
                </a:moveTo>
                <a:cubicBezTo>
                  <a:pt x="669746" y="4645296"/>
                  <a:pt x="672399" y="4645486"/>
                  <a:pt x="676592" y="4646281"/>
                </a:cubicBezTo>
                <a:cubicBezTo>
                  <a:pt x="687395" y="4648251"/>
                  <a:pt x="690063" y="4652511"/>
                  <a:pt x="682565" y="4655689"/>
                </a:cubicBezTo>
                <a:cubicBezTo>
                  <a:pt x="679961" y="4656834"/>
                  <a:pt x="681485" y="4657215"/>
                  <a:pt x="686060" y="4656580"/>
                </a:cubicBezTo>
                <a:cubicBezTo>
                  <a:pt x="691017" y="4655944"/>
                  <a:pt x="694829" y="4657533"/>
                  <a:pt x="695910" y="4660648"/>
                </a:cubicBezTo>
                <a:cubicBezTo>
                  <a:pt x="697180" y="4664590"/>
                  <a:pt x="698768" y="4664908"/>
                  <a:pt x="702326" y="4662110"/>
                </a:cubicBezTo>
                <a:cubicBezTo>
                  <a:pt x="705186" y="4659822"/>
                  <a:pt x="707791" y="4659695"/>
                  <a:pt x="708999" y="4661665"/>
                </a:cubicBezTo>
                <a:cubicBezTo>
                  <a:pt x="710079" y="4663446"/>
                  <a:pt x="714845" y="4664336"/>
                  <a:pt x="719801" y="4663636"/>
                </a:cubicBezTo>
                <a:cubicBezTo>
                  <a:pt x="727870" y="4662428"/>
                  <a:pt x="728315" y="4663064"/>
                  <a:pt x="724947" y="4671011"/>
                </a:cubicBezTo>
                <a:cubicBezTo>
                  <a:pt x="722851" y="4675843"/>
                  <a:pt x="722152" y="4680611"/>
                  <a:pt x="723296" y="4681819"/>
                </a:cubicBezTo>
                <a:cubicBezTo>
                  <a:pt x="724313" y="4682963"/>
                  <a:pt x="723360" y="4683916"/>
                  <a:pt x="721262" y="4683853"/>
                </a:cubicBezTo>
                <a:cubicBezTo>
                  <a:pt x="718912" y="4683726"/>
                  <a:pt x="717323" y="4681437"/>
                  <a:pt x="717450" y="4678258"/>
                </a:cubicBezTo>
                <a:cubicBezTo>
                  <a:pt x="717577" y="4675080"/>
                  <a:pt x="715989" y="4673808"/>
                  <a:pt x="713701" y="4675143"/>
                </a:cubicBezTo>
                <a:cubicBezTo>
                  <a:pt x="711540" y="4676415"/>
                  <a:pt x="708490" y="4675334"/>
                  <a:pt x="707092" y="4672791"/>
                </a:cubicBezTo>
                <a:cubicBezTo>
                  <a:pt x="705631" y="4670312"/>
                  <a:pt x="702517" y="4669294"/>
                  <a:pt x="700294" y="4670630"/>
                </a:cubicBezTo>
                <a:cubicBezTo>
                  <a:pt x="697244" y="4672473"/>
                  <a:pt x="697180" y="4674380"/>
                  <a:pt x="700040" y="4678004"/>
                </a:cubicBezTo>
                <a:cubicBezTo>
                  <a:pt x="702072" y="4680547"/>
                  <a:pt x="702835" y="4684425"/>
                  <a:pt x="701691" y="4686142"/>
                </a:cubicBezTo>
                <a:cubicBezTo>
                  <a:pt x="700420" y="4687985"/>
                  <a:pt x="701373" y="4690210"/>
                  <a:pt x="703788" y="4691164"/>
                </a:cubicBezTo>
                <a:cubicBezTo>
                  <a:pt x="706457" y="4692244"/>
                  <a:pt x="704932" y="4694470"/>
                  <a:pt x="699912" y="4696949"/>
                </a:cubicBezTo>
                <a:cubicBezTo>
                  <a:pt x="690254" y="4701717"/>
                  <a:pt x="645586" y="4696758"/>
                  <a:pt x="654099" y="4691927"/>
                </a:cubicBezTo>
                <a:cubicBezTo>
                  <a:pt x="657784" y="4689829"/>
                  <a:pt x="656195" y="4687921"/>
                  <a:pt x="647872" y="4684616"/>
                </a:cubicBezTo>
                <a:cubicBezTo>
                  <a:pt x="641647" y="4682136"/>
                  <a:pt x="636690" y="4678576"/>
                  <a:pt x="636944" y="4676605"/>
                </a:cubicBezTo>
                <a:cubicBezTo>
                  <a:pt x="637008" y="4674635"/>
                  <a:pt x="639295" y="4674062"/>
                  <a:pt x="642091" y="4675207"/>
                </a:cubicBezTo>
                <a:cubicBezTo>
                  <a:pt x="644887" y="4676415"/>
                  <a:pt x="652955" y="4675524"/>
                  <a:pt x="660389" y="4673236"/>
                </a:cubicBezTo>
                <a:cubicBezTo>
                  <a:pt x="670683" y="4670057"/>
                  <a:pt x="672336" y="4668531"/>
                  <a:pt x="667633" y="4666624"/>
                </a:cubicBezTo>
                <a:cubicBezTo>
                  <a:pt x="663821" y="4665035"/>
                  <a:pt x="662677" y="4662492"/>
                  <a:pt x="664520" y="4659822"/>
                </a:cubicBezTo>
                <a:cubicBezTo>
                  <a:pt x="666172" y="4657406"/>
                  <a:pt x="667125" y="4653083"/>
                  <a:pt x="666617" y="4649904"/>
                </a:cubicBezTo>
                <a:cubicBezTo>
                  <a:pt x="666299" y="4647711"/>
                  <a:pt x="666696" y="4646408"/>
                  <a:pt x="668221" y="4645852"/>
                </a:cubicBezTo>
                <a:close/>
                <a:moveTo>
                  <a:pt x="776926" y="4645622"/>
                </a:moveTo>
                <a:cubicBezTo>
                  <a:pt x="780119" y="4645868"/>
                  <a:pt x="781851" y="4646599"/>
                  <a:pt x="781819" y="4647807"/>
                </a:cubicBezTo>
                <a:cubicBezTo>
                  <a:pt x="781755" y="4649587"/>
                  <a:pt x="779595" y="4650922"/>
                  <a:pt x="776799" y="4650795"/>
                </a:cubicBezTo>
                <a:cubicBezTo>
                  <a:pt x="774002" y="4650668"/>
                  <a:pt x="769364" y="4651431"/>
                  <a:pt x="766187" y="4652511"/>
                </a:cubicBezTo>
                <a:cubicBezTo>
                  <a:pt x="762946" y="4653592"/>
                  <a:pt x="760532" y="4652766"/>
                  <a:pt x="760659" y="4650541"/>
                </a:cubicBezTo>
                <a:cubicBezTo>
                  <a:pt x="760722" y="4648443"/>
                  <a:pt x="761930" y="4646535"/>
                  <a:pt x="763264" y="4646345"/>
                </a:cubicBezTo>
                <a:cubicBezTo>
                  <a:pt x="769078" y="4645614"/>
                  <a:pt x="773734" y="4645376"/>
                  <a:pt x="776926" y="4645622"/>
                </a:cubicBezTo>
                <a:close/>
                <a:moveTo>
                  <a:pt x="4312538" y="4643063"/>
                </a:moveTo>
                <a:cubicBezTo>
                  <a:pt x="4314557" y="4644676"/>
                  <a:pt x="4316049" y="4649651"/>
                  <a:pt x="4315794" y="4657025"/>
                </a:cubicBezTo>
                <a:cubicBezTo>
                  <a:pt x="4315349" y="4668977"/>
                  <a:pt x="4311028" y="4673237"/>
                  <a:pt x="4305500" y="4667197"/>
                </a:cubicBezTo>
                <a:cubicBezTo>
                  <a:pt x="4302831" y="4664209"/>
                  <a:pt x="4302958" y="4659695"/>
                  <a:pt x="4306136" y="4649269"/>
                </a:cubicBezTo>
                <a:cubicBezTo>
                  <a:pt x="4307978" y="4643198"/>
                  <a:pt x="4310520" y="4641450"/>
                  <a:pt x="4312538" y="4643063"/>
                </a:cubicBezTo>
                <a:close/>
                <a:moveTo>
                  <a:pt x="581854" y="4641959"/>
                </a:moveTo>
                <a:cubicBezTo>
                  <a:pt x="583888" y="4640814"/>
                  <a:pt x="585349" y="4641577"/>
                  <a:pt x="585285" y="4643675"/>
                </a:cubicBezTo>
                <a:cubicBezTo>
                  <a:pt x="585222" y="4645773"/>
                  <a:pt x="583697" y="4647299"/>
                  <a:pt x="581663" y="4647235"/>
                </a:cubicBezTo>
                <a:cubicBezTo>
                  <a:pt x="579567" y="4647172"/>
                  <a:pt x="578169" y="4646472"/>
                  <a:pt x="578232" y="4645519"/>
                </a:cubicBezTo>
                <a:cubicBezTo>
                  <a:pt x="578232" y="4644565"/>
                  <a:pt x="579694" y="4643166"/>
                  <a:pt x="581854" y="4641959"/>
                </a:cubicBezTo>
                <a:close/>
                <a:moveTo>
                  <a:pt x="4019614" y="4641704"/>
                </a:moveTo>
                <a:cubicBezTo>
                  <a:pt x="4021711" y="4641767"/>
                  <a:pt x="4023109" y="4642467"/>
                  <a:pt x="4023045" y="4643420"/>
                </a:cubicBezTo>
                <a:cubicBezTo>
                  <a:pt x="4023045" y="4644374"/>
                  <a:pt x="4021584" y="4645772"/>
                  <a:pt x="4019423" y="4646980"/>
                </a:cubicBezTo>
                <a:cubicBezTo>
                  <a:pt x="4017390" y="4648125"/>
                  <a:pt x="4015928" y="4647425"/>
                  <a:pt x="4015992" y="4645264"/>
                </a:cubicBezTo>
                <a:cubicBezTo>
                  <a:pt x="4016056" y="4643166"/>
                  <a:pt x="4017581" y="4641640"/>
                  <a:pt x="4019614" y="4641704"/>
                </a:cubicBezTo>
                <a:close/>
                <a:moveTo>
                  <a:pt x="1300415" y="4640178"/>
                </a:moveTo>
                <a:cubicBezTo>
                  <a:pt x="1303651" y="4639097"/>
                  <a:pt x="1304856" y="4639733"/>
                  <a:pt x="1303524" y="4641767"/>
                </a:cubicBezTo>
                <a:cubicBezTo>
                  <a:pt x="1302193" y="4643801"/>
                  <a:pt x="1300035" y="4645137"/>
                  <a:pt x="1298131" y="4645073"/>
                </a:cubicBezTo>
                <a:cubicBezTo>
                  <a:pt x="1293185" y="4644882"/>
                  <a:pt x="1294390" y="4642339"/>
                  <a:pt x="1300415" y="4640178"/>
                </a:cubicBezTo>
                <a:close/>
                <a:moveTo>
                  <a:pt x="513355" y="4637826"/>
                </a:moveTo>
                <a:cubicBezTo>
                  <a:pt x="514308" y="4637826"/>
                  <a:pt x="515706" y="4639289"/>
                  <a:pt x="516913" y="4641450"/>
                </a:cubicBezTo>
                <a:cubicBezTo>
                  <a:pt x="518056" y="4643484"/>
                  <a:pt x="517294" y="4644946"/>
                  <a:pt x="515197" y="4644883"/>
                </a:cubicBezTo>
                <a:cubicBezTo>
                  <a:pt x="513100" y="4644756"/>
                  <a:pt x="511575" y="4643230"/>
                  <a:pt x="511639" y="4641259"/>
                </a:cubicBezTo>
                <a:cubicBezTo>
                  <a:pt x="511702" y="4639161"/>
                  <a:pt x="512401" y="4637762"/>
                  <a:pt x="513355" y="4637826"/>
                </a:cubicBezTo>
                <a:close/>
                <a:moveTo>
                  <a:pt x="1579320" y="4637699"/>
                </a:moveTo>
                <a:cubicBezTo>
                  <a:pt x="1581415" y="4637762"/>
                  <a:pt x="1582811" y="4638462"/>
                  <a:pt x="1582750" y="4639415"/>
                </a:cubicBezTo>
                <a:cubicBezTo>
                  <a:pt x="1582750" y="4640369"/>
                  <a:pt x="1581291" y="4641767"/>
                  <a:pt x="1579131" y="4642975"/>
                </a:cubicBezTo>
                <a:cubicBezTo>
                  <a:pt x="1577096" y="4644120"/>
                  <a:pt x="1575568" y="4643357"/>
                  <a:pt x="1575695" y="4641259"/>
                </a:cubicBezTo>
                <a:cubicBezTo>
                  <a:pt x="1575759" y="4639161"/>
                  <a:pt x="1577287" y="4637635"/>
                  <a:pt x="1579320" y="4637699"/>
                </a:cubicBezTo>
                <a:close/>
                <a:moveTo>
                  <a:pt x="367843" y="4636046"/>
                </a:moveTo>
                <a:cubicBezTo>
                  <a:pt x="369940" y="4636110"/>
                  <a:pt x="371275" y="4637572"/>
                  <a:pt x="371211" y="4639670"/>
                </a:cubicBezTo>
                <a:cubicBezTo>
                  <a:pt x="371148" y="4641768"/>
                  <a:pt x="369686" y="4643103"/>
                  <a:pt x="367589" y="4643039"/>
                </a:cubicBezTo>
                <a:cubicBezTo>
                  <a:pt x="365493" y="4642976"/>
                  <a:pt x="364158" y="4641513"/>
                  <a:pt x="364221" y="4639415"/>
                </a:cubicBezTo>
                <a:cubicBezTo>
                  <a:pt x="364285" y="4637318"/>
                  <a:pt x="365746" y="4635983"/>
                  <a:pt x="367843" y="4636046"/>
                </a:cubicBezTo>
                <a:close/>
                <a:moveTo>
                  <a:pt x="1430181" y="4635791"/>
                </a:moveTo>
                <a:cubicBezTo>
                  <a:pt x="1427383" y="4635728"/>
                  <a:pt x="1424840" y="4638080"/>
                  <a:pt x="1424715" y="4640877"/>
                </a:cubicBezTo>
                <a:cubicBezTo>
                  <a:pt x="1424587" y="4643675"/>
                  <a:pt x="1423001" y="4646090"/>
                  <a:pt x="1421346" y="4646027"/>
                </a:cubicBezTo>
                <a:cubicBezTo>
                  <a:pt x="1419632" y="4645963"/>
                  <a:pt x="1417153" y="4648315"/>
                  <a:pt x="1416074" y="4651113"/>
                </a:cubicBezTo>
                <a:cubicBezTo>
                  <a:pt x="1412898" y="4658678"/>
                  <a:pt x="1419442" y="4657534"/>
                  <a:pt x="1427891" y="4649078"/>
                </a:cubicBezTo>
                <a:cubicBezTo>
                  <a:pt x="1436661" y="4640241"/>
                  <a:pt x="1437360" y="4636046"/>
                  <a:pt x="1430181" y="4635791"/>
                </a:cubicBezTo>
                <a:close/>
                <a:moveTo>
                  <a:pt x="4272711" y="4635092"/>
                </a:moveTo>
                <a:cubicBezTo>
                  <a:pt x="4274744" y="4633947"/>
                  <a:pt x="4276206" y="4634710"/>
                  <a:pt x="4276142" y="4636808"/>
                </a:cubicBezTo>
                <a:cubicBezTo>
                  <a:pt x="4276079" y="4638906"/>
                  <a:pt x="4274555" y="4640432"/>
                  <a:pt x="4272521" y="4640368"/>
                </a:cubicBezTo>
                <a:cubicBezTo>
                  <a:pt x="4270423" y="4640305"/>
                  <a:pt x="4269026" y="4639605"/>
                  <a:pt x="4269089" y="4638652"/>
                </a:cubicBezTo>
                <a:cubicBezTo>
                  <a:pt x="4269089" y="4637698"/>
                  <a:pt x="4270550" y="4636299"/>
                  <a:pt x="4272711" y="4635092"/>
                </a:cubicBezTo>
                <a:close/>
                <a:moveTo>
                  <a:pt x="631480" y="4634139"/>
                </a:moveTo>
                <a:cubicBezTo>
                  <a:pt x="631671" y="4631659"/>
                  <a:pt x="633260" y="4632613"/>
                  <a:pt x="635165" y="4636173"/>
                </a:cubicBezTo>
                <a:cubicBezTo>
                  <a:pt x="639359" y="4644183"/>
                  <a:pt x="638597" y="4644946"/>
                  <a:pt x="624491" y="4647235"/>
                </a:cubicBezTo>
                <a:cubicBezTo>
                  <a:pt x="615658" y="4648697"/>
                  <a:pt x="613244" y="4647871"/>
                  <a:pt x="613434" y="4643484"/>
                </a:cubicBezTo>
                <a:cubicBezTo>
                  <a:pt x="613561" y="4639924"/>
                  <a:pt x="616802" y="4638017"/>
                  <a:pt x="622394" y="4638207"/>
                </a:cubicBezTo>
                <a:cubicBezTo>
                  <a:pt x="627286" y="4638398"/>
                  <a:pt x="631289" y="4636618"/>
                  <a:pt x="631480" y="4634139"/>
                </a:cubicBezTo>
                <a:close/>
                <a:moveTo>
                  <a:pt x="1135402" y="4633248"/>
                </a:moveTo>
                <a:cubicBezTo>
                  <a:pt x="1139151" y="4630006"/>
                  <a:pt x="1141122" y="4630451"/>
                  <a:pt x="1145314" y="4635537"/>
                </a:cubicBezTo>
                <a:cubicBezTo>
                  <a:pt x="1150017" y="4641259"/>
                  <a:pt x="1149507" y="4642848"/>
                  <a:pt x="1139596" y="4652702"/>
                </a:cubicBezTo>
                <a:cubicBezTo>
                  <a:pt x="1127140" y="4665035"/>
                  <a:pt x="1128920" y="4666116"/>
                  <a:pt x="1146775" y="4657216"/>
                </a:cubicBezTo>
                <a:cubicBezTo>
                  <a:pt x="1153570" y="4653846"/>
                  <a:pt x="1162979" y="4649206"/>
                  <a:pt x="1167360" y="4647044"/>
                </a:cubicBezTo>
                <a:cubicBezTo>
                  <a:pt x="1171624" y="4644946"/>
                  <a:pt x="1176576" y="4644501"/>
                  <a:pt x="1177912" y="4646027"/>
                </a:cubicBezTo>
                <a:cubicBezTo>
                  <a:pt x="1179313" y="4647679"/>
                  <a:pt x="1178487" y="4649523"/>
                  <a:pt x="1176004" y="4650350"/>
                </a:cubicBezTo>
                <a:cubicBezTo>
                  <a:pt x="1173526" y="4651176"/>
                  <a:pt x="1168884" y="4656961"/>
                  <a:pt x="1165520" y="4663510"/>
                </a:cubicBezTo>
                <a:cubicBezTo>
                  <a:pt x="1160883" y="4672473"/>
                  <a:pt x="1160374" y="4676415"/>
                  <a:pt x="1163169" y="4680293"/>
                </a:cubicBezTo>
                <a:cubicBezTo>
                  <a:pt x="1166087" y="4684362"/>
                  <a:pt x="1165200" y="4685824"/>
                  <a:pt x="1158849" y="4687540"/>
                </a:cubicBezTo>
                <a:cubicBezTo>
                  <a:pt x="1154591" y="4688685"/>
                  <a:pt x="1149507" y="4689448"/>
                  <a:pt x="1148047" y="4689193"/>
                </a:cubicBezTo>
                <a:cubicBezTo>
                  <a:pt x="1145377" y="4688685"/>
                  <a:pt x="1144107" y="4693961"/>
                  <a:pt x="1144869" y="4702099"/>
                </a:cubicBezTo>
                <a:cubicBezTo>
                  <a:pt x="1145124" y="4704578"/>
                  <a:pt x="1143217" y="4706295"/>
                  <a:pt x="1140804" y="4705913"/>
                </a:cubicBezTo>
                <a:cubicBezTo>
                  <a:pt x="1131016" y="4704260"/>
                  <a:pt x="1123966" y="4705532"/>
                  <a:pt x="1123838" y="4709028"/>
                </a:cubicBezTo>
                <a:cubicBezTo>
                  <a:pt x="1123774" y="4711253"/>
                  <a:pt x="1127074" y="4712144"/>
                  <a:pt x="1131651" y="4711063"/>
                </a:cubicBezTo>
                <a:cubicBezTo>
                  <a:pt x="1139596" y="4709219"/>
                  <a:pt x="1139596" y="4709219"/>
                  <a:pt x="1130953" y="4715704"/>
                </a:cubicBezTo>
                <a:cubicBezTo>
                  <a:pt x="1121544" y="4722761"/>
                  <a:pt x="1110366" y="4721553"/>
                  <a:pt x="1108969" y="4713415"/>
                </a:cubicBezTo>
                <a:cubicBezTo>
                  <a:pt x="1108268" y="4709219"/>
                  <a:pt x="1105348" y="4709919"/>
                  <a:pt x="1095623" y="4716594"/>
                </a:cubicBezTo>
                <a:cubicBezTo>
                  <a:pt x="1088065" y="4721743"/>
                  <a:pt x="1085397" y="4725176"/>
                  <a:pt x="1088829" y="4725303"/>
                </a:cubicBezTo>
                <a:cubicBezTo>
                  <a:pt x="1092005" y="4725431"/>
                  <a:pt x="1095116" y="4728673"/>
                  <a:pt x="1096068" y="4732932"/>
                </a:cubicBezTo>
                <a:cubicBezTo>
                  <a:pt x="1097402" y="4738908"/>
                  <a:pt x="1095244" y="4741324"/>
                  <a:pt x="1085269" y="4745012"/>
                </a:cubicBezTo>
                <a:cubicBezTo>
                  <a:pt x="1078469" y="4747554"/>
                  <a:pt x="1071352" y="4748762"/>
                  <a:pt x="1069700" y="4747618"/>
                </a:cubicBezTo>
                <a:cubicBezTo>
                  <a:pt x="1066460" y="4745456"/>
                  <a:pt x="1073260" y="4735348"/>
                  <a:pt x="1077323" y="4736747"/>
                </a:cubicBezTo>
                <a:cubicBezTo>
                  <a:pt x="1078340" y="4737128"/>
                  <a:pt x="1079359" y="4735984"/>
                  <a:pt x="1079866" y="4733886"/>
                </a:cubicBezTo>
                <a:cubicBezTo>
                  <a:pt x="1080311" y="4731979"/>
                  <a:pt x="1078213" y="4730771"/>
                  <a:pt x="1075421" y="4731279"/>
                </a:cubicBezTo>
                <a:cubicBezTo>
                  <a:pt x="1066398" y="4732805"/>
                  <a:pt x="1070399" y="4724477"/>
                  <a:pt x="1085269" y="4710745"/>
                </a:cubicBezTo>
                <a:cubicBezTo>
                  <a:pt x="1093213" y="4703370"/>
                  <a:pt x="1099818" y="4696886"/>
                  <a:pt x="1099818" y="4696314"/>
                </a:cubicBezTo>
                <a:cubicBezTo>
                  <a:pt x="1099818" y="4695742"/>
                  <a:pt x="1095434" y="4695742"/>
                  <a:pt x="1090162" y="4696314"/>
                </a:cubicBezTo>
                <a:cubicBezTo>
                  <a:pt x="1080947" y="4697331"/>
                  <a:pt x="1080819" y="4697077"/>
                  <a:pt x="1087302" y="4692181"/>
                </a:cubicBezTo>
                <a:cubicBezTo>
                  <a:pt x="1092132" y="4688558"/>
                  <a:pt x="1098165" y="4687795"/>
                  <a:pt x="1107569" y="4689766"/>
                </a:cubicBezTo>
                <a:cubicBezTo>
                  <a:pt x="1119064" y="4692118"/>
                  <a:pt x="1120716" y="4691673"/>
                  <a:pt x="1119064" y="4686650"/>
                </a:cubicBezTo>
                <a:cubicBezTo>
                  <a:pt x="1117796" y="4682772"/>
                  <a:pt x="1112782" y="4680484"/>
                  <a:pt x="1104394" y="4679975"/>
                </a:cubicBezTo>
                <a:cubicBezTo>
                  <a:pt x="1092831" y="4679276"/>
                  <a:pt x="1092513" y="4678958"/>
                  <a:pt x="1100836" y="4676733"/>
                </a:cubicBezTo>
                <a:cubicBezTo>
                  <a:pt x="1117159" y="4672346"/>
                  <a:pt x="1125424" y="4666815"/>
                  <a:pt x="1125678" y="4660013"/>
                </a:cubicBezTo>
                <a:cubicBezTo>
                  <a:pt x="1125810" y="4656516"/>
                  <a:pt x="1124283" y="4652257"/>
                  <a:pt x="1122498" y="4651049"/>
                </a:cubicBezTo>
                <a:cubicBezTo>
                  <a:pt x="1115636" y="4646472"/>
                  <a:pt x="1119317" y="4641322"/>
                  <a:pt x="1128026" y="4643356"/>
                </a:cubicBezTo>
                <a:cubicBezTo>
                  <a:pt x="1136038" y="4645200"/>
                  <a:pt x="1140614" y="4641386"/>
                  <a:pt x="1133814" y="4638588"/>
                </a:cubicBezTo>
                <a:cubicBezTo>
                  <a:pt x="1132096" y="4637889"/>
                  <a:pt x="1132860" y="4635410"/>
                  <a:pt x="1135402" y="4633248"/>
                </a:cubicBezTo>
                <a:close/>
                <a:moveTo>
                  <a:pt x="95630" y="4633185"/>
                </a:moveTo>
                <a:cubicBezTo>
                  <a:pt x="96583" y="4633185"/>
                  <a:pt x="97981" y="4634647"/>
                  <a:pt x="99188" y="4636809"/>
                </a:cubicBezTo>
                <a:cubicBezTo>
                  <a:pt x="100332" y="4638843"/>
                  <a:pt x="99569" y="4640305"/>
                  <a:pt x="97472" y="4640242"/>
                </a:cubicBezTo>
                <a:cubicBezTo>
                  <a:pt x="95375" y="4640178"/>
                  <a:pt x="93850" y="4638652"/>
                  <a:pt x="93914" y="4636618"/>
                </a:cubicBezTo>
                <a:cubicBezTo>
                  <a:pt x="93977" y="4634520"/>
                  <a:pt x="94676" y="4633121"/>
                  <a:pt x="95630" y="4633185"/>
                </a:cubicBezTo>
                <a:close/>
                <a:moveTo>
                  <a:pt x="1093150" y="4632041"/>
                </a:moveTo>
                <a:cubicBezTo>
                  <a:pt x="1100518" y="4632295"/>
                  <a:pt x="1105348" y="4634266"/>
                  <a:pt x="1105285" y="4636872"/>
                </a:cubicBezTo>
                <a:cubicBezTo>
                  <a:pt x="1105157" y="4640115"/>
                  <a:pt x="1102169" y="4640242"/>
                  <a:pt x="1093848" y="4637508"/>
                </a:cubicBezTo>
                <a:cubicBezTo>
                  <a:pt x="1087619" y="4635474"/>
                  <a:pt x="1082219" y="4633757"/>
                  <a:pt x="1081710" y="4633757"/>
                </a:cubicBezTo>
                <a:cubicBezTo>
                  <a:pt x="1081138" y="4633694"/>
                  <a:pt x="1080819" y="4633312"/>
                  <a:pt x="1080819" y="4632676"/>
                </a:cubicBezTo>
                <a:cubicBezTo>
                  <a:pt x="1080884" y="4632104"/>
                  <a:pt x="1086476" y="4631786"/>
                  <a:pt x="1093150" y="4632041"/>
                </a:cubicBezTo>
                <a:close/>
                <a:moveTo>
                  <a:pt x="4313062" y="4631341"/>
                </a:moveTo>
                <a:cubicBezTo>
                  <a:pt x="4314015" y="4631341"/>
                  <a:pt x="4315414" y="4632803"/>
                  <a:pt x="4316620" y="4634964"/>
                </a:cubicBezTo>
                <a:cubicBezTo>
                  <a:pt x="4317764" y="4636999"/>
                  <a:pt x="4317001" y="4638461"/>
                  <a:pt x="4314905" y="4638398"/>
                </a:cubicBezTo>
                <a:cubicBezTo>
                  <a:pt x="4312808" y="4638270"/>
                  <a:pt x="4311282" y="4636745"/>
                  <a:pt x="4311346" y="4634774"/>
                </a:cubicBezTo>
                <a:cubicBezTo>
                  <a:pt x="4311410" y="4632676"/>
                  <a:pt x="4312108" y="4631277"/>
                  <a:pt x="4313062" y="4631341"/>
                </a:cubicBezTo>
                <a:close/>
                <a:moveTo>
                  <a:pt x="1377442" y="4631087"/>
                </a:moveTo>
                <a:cubicBezTo>
                  <a:pt x="1379411" y="4626637"/>
                  <a:pt x="1378459" y="4626764"/>
                  <a:pt x="1372671" y="4631659"/>
                </a:cubicBezTo>
                <a:cubicBezTo>
                  <a:pt x="1364032" y="4638970"/>
                  <a:pt x="1363272" y="4640814"/>
                  <a:pt x="1370001" y="4638398"/>
                </a:cubicBezTo>
                <a:cubicBezTo>
                  <a:pt x="1372798" y="4637381"/>
                  <a:pt x="1376045" y="4634202"/>
                  <a:pt x="1377442" y="4631087"/>
                </a:cubicBezTo>
                <a:close/>
                <a:moveTo>
                  <a:pt x="902865" y="4631023"/>
                </a:moveTo>
                <a:cubicBezTo>
                  <a:pt x="908901" y="4628862"/>
                  <a:pt x="911126" y="4629625"/>
                  <a:pt x="912588" y="4634139"/>
                </a:cubicBezTo>
                <a:cubicBezTo>
                  <a:pt x="913733" y="4637699"/>
                  <a:pt x="912651" y="4640369"/>
                  <a:pt x="909727" y="4640878"/>
                </a:cubicBezTo>
                <a:cubicBezTo>
                  <a:pt x="906743" y="4641450"/>
                  <a:pt x="904771" y="4646663"/>
                  <a:pt x="904453" y="4654737"/>
                </a:cubicBezTo>
                <a:cubicBezTo>
                  <a:pt x="904007" y="4667706"/>
                  <a:pt x="904007" y="4667706"/>
                  <a:pt x="899436" y="4658742"/>
                </a:cubicBezTo>
                <a:cubicBezTo>
                  <a:pt x="892256" y="4644819"/>
                  <a:pt x="893590" y="4634202"/>
                  <a:pt x="902865" y="4631023"/>
                </a:cubicBezTo>
                <a:close/>
                <a:moveTo>
                  <a:pt x="581346" y="4627654"/>
                </a:moveTo>
                <a:cubicBezTo>
                  <a:pt x="584841" y="4628481"/>
                  <a:pt x="592720" y="4629434"/>
                  <a:pt x="599011" y="4629879"/>
                </a:cubicBezTo>
                <a:cubicBezTo>
                  <a:pt x="606699" y="4630388"/>
                  <a:pt x="610321" y="4632359"/>
                  <a:pt x="610194" y="4635919"/>
                </a:cubicBezTo>
                <a:cubicBezTo>
                  <a:pt x="609940" y="4641895"/>
                  <a:pt x="604538" y="4642785"/>
                  <a:pt x="601425" y="4637381"/>
                </a:cubicBezTo>
                <a:cubicBezTo>
                  <a:pt x="600154" y="4635220"/>
                  <a:pt x="597930" y="4634584"/>
                  <a:pt x="595769" y="4635792"/>
                </a:cubicBezTo>
                <a:cubicBezTo>
                  <a:pt x="593799" y="4636873"/>
                  <a:pt x="588336" y="4636682"/>
                  <a:pt x="583824" y="4635347"/>
                </a:cubicBezTo>
                <a:cubicBezTo>
                  <a:pt x="574102" y="4632550"/>
                  <a:pt x="571814" y="4625620"/>
                  <a:pt x="581346" y="4627654"/>
                </a:cubicBezTo>
                <a:close/>
                <a:moveTo>
                  <a:pt x="4058757" y="4627336"/>
                </a:moveTo>
                <a:cubicBezTo>
                  <a:pt x="4060791" y="4626192"/>
                  <a:pt x="4062252" y="4627591"/>
                  <a:pt x="4062126" y="4630769"/>
                </a:cubicBezTo>
                <a:cubicBezTo>
                  <a:pt x="4061998" y="4633948"/>
                  <a:pt x="4060473" y="4636173"/>
                  <a:pt x="4058440" y="4636110"/>
                </a:cubicBezTo>
                <a:cubicBezTo>
                  <a:pt x="4056343" y="4636046"/>
                  <a:pt x="4055009" y="4634647"/>
                  <a:pt x="4055072" y="4632676"/>
                </a:cubicBezTo>
                <a:cubicBezTo>
                  <a:pt x="4055135" y="4630642"/>
                  <a:pt x="4056597" y="4628544"/>
                  <a:pt x="4058757" y="4627336"/>
                </a:cubicBezTo>
                <a:close/>
                <a:moveTo>
                  <a:pt x="418931" y="4627336"/>
                </a:moveTo>
                <a:cubicBezTo>
                  <a:pt x="417977" y="4627273"/>
                  <a:pt x="417279" y="4628671"/>
                  <a:pt x="417215" y="4630769"/>
                </a:cubicBezTo>
                <a:cubicBezTo>
                  <a:pt x="417152" y="4632740"/>
                  <a:pt x="418676" y="4634329"/>
                  <a:pt x="420774" y="4634393"/>
                </a:cubicBezTo>
                <a:cubicBezTo>
                  <a:pt x="422870" y="4634457"/>
                  <a:pt x="423632" y="4632994"/>
                  <a:pt x="422489" y="4630960"/>
                </a:cubicBezTo>
                <a:cubicBezTo>
                  <a:pt x="421281" y="4628799"/>
                  <a:pt x="419884" y="4627400"/>
                  <a:pt x="418931" y="4627336"/>
                </a:cubicBezTo>
                <a:close/>
                <a:moveTo>
                  <a:pt x="50302" y="4626566"/>
                </a:moveTo>
                <a:cubicBezTo>
                  <a:pt x="51771" y="4626002"/>
                  <a:pt x="54455" y="4626924"/>
                  <a:pt x="59475" y="4628926"/>
                </a:cubicBezTo>
                <a:cubicBezTo>
                  <a:pt x="65385" y="4631278"/>
                  <a:pt x="71676" y="4636554"/>
                  <a:pt x="73455" y="4640687"/>
                </a:cubicBezTo>
                <a:cubicBezTo>
                  <a:pt x="76886" y="4648634"/>
                  <a:pt x="112088" y="4668786"/>
                  <a:pt x="123334" y="4669168"/>
                </a:cubicBezTo>
                <a:cubicBezTo>
                  <a:pt x="126829" y="4669295"/>
                  <a:pt x="132040" y="4667515"/>
                  <a:pt x="134327" y="4665354"/>
                </a:cubicBezTo>
                <a:cubicBezTo>
                  <a:pt x="137632" y="4662238"/>
                  <a:pt x="138584" y="4663446"/>
                  <a:pt x="138330" y="4670439"/>
                </a:cubicBezTo>
                <a:cubicBezTo>
                  <a:pt x="137821" y="4683790"/>
                  <a:pt x="145955" y="4689829"/>
                  <a:pt x="157139" y="4684362"/>
                </a:cubicBezTo>
                <a:cubicBezTo>
                  <a:pt x="167877" y="4679149"/>
                  <a:pt x="173341" y="4683981"/>
                  <a:pt x="163938" y="4690338"/>
                </a:cubicBezTo>
                <a:cubicBezTo>
                  <a:pt x="156058" y="4695742"/>
                  <a:pt x="156058" y="4695742"/>
                  <a:pt x="176456" y="4704197"/>
                </a:cubicBezTo>
                <a:cubicBezTo>
                  <a:pt x="185415" y="4707948"/>
                  <a:pt x="192977" y="4712716"/>
                  <a:pt x="192913" y="4714623"/>
                </a:cubicBezTo>
                <a:cubicBezTo>
                  <a:pt x="192850" y="4716594"/>
                  <a:pt x="190371" y="4717103"/>
                  <a:pt x="187258" y="4715831"/>
                </a:cubicBezTo>
                <a:cubicBezTo>
                  <a:pt x="184208" y="4714560"/>
                  <a:pt x="177853" y="4713415"/>
                  <a:pt x="173278" y="4713225"/>
                </a:cubicBezTo>
                <a:cubicBezTo>
                  <a:pt x="168704" y="4713034"/>
                  <a:pt x="164955" y="4710809"/>
                  <a:pt x="165018" y="4708330"/>
                </a:cubicBezTo>
                <a:cubicBezTo>
                  <a:pt x="165272" y="4700573"/>
                  <a:pt x="150085" y="4693072"/>
                  <a:pt x="132929" y="4692436"/>
                </a:cubicBezTo>
                <a:cubicBezTo>
                  <a:pt x="123779" y="4692118"/>
                  <a:pt x="116409" y="4692309"/>
                  <a:pt x="116409" y="4692881"/>
                </a:cubicBezTo>
                <a:cubicBezTo>
                  <a:pt x="116345" y="4693453"/>
                  <a:pt x="128418" y="4699874"/>
                  <a:pt x="142906" y="4707058"/>
                </a:cubicBezTo>
                <a:cubicBezTo>
                  <a:pt x="200538" y="4735539"/>
                  <a:pt x="216234" y="4744694"/>
                  <a:pt x="214582" y="4748762"/>
                </a:cubicBezTo>
                <a:cubicBezTo>
                  <a:pt x="211786" y="4755438"/>
                  <a:pt x="218013" y="4757154"/>
                  <a:pt x="227989" y="4752386"/>
                </a:cubicBezTo>
                <a:lnTo>
                  <a:pt x="237647" y="4747809"/>
                </a:lnTo>
                <a:lnTo>
                  <a:pt x="221825" y="4739481"/>
                </a:lnTo>
                <a:cubicBezTo>
                  <a:pt x="211087" y="4733886"/>
                  <a:pt x="206385" y="4729309"/>
                  <a:pt x="207211" y="4725431"/>
                </a:cubicBezTo>
                <a:cubicBezTo>
                  <a:pt x="207910" y="4722316"/>
                  <a:pt x="210451" y="4719964"/>
                  <a:pt x="212866" y="4720218"/>
                </a:cubicBezTo>
                <a:cubicBezTo>
                  <a:pt x="215281" y="4720536"/>
                  <a:pt x="224811" y="4721362"/>
                  <a:pt x="233898" y="4722061"/>
                </a:cubicBezTo>
                <a:cubicBezTo>
                  <a:pt x="246861" y="4723079"/>
                  <a:pt x="248958" y="4723968"/>
                  <a:pt x="243430" y="4726194"/>
                </a:cubicBezTo>
                <a:cubicBezTo>
                  <a:pt x="237012" y="4728737"/>
                  <a:pt x="237647" y="4729436"/>
                  <a:pt x="248132" y="4731280"/>
                </a:cubicBezTo>
                <a:cubicBezTo>
                  <a:pt x="249975" y="4731597"/>
                  <a:pt x="252262" y="4732869"/>
                  <a:pt x="253787" y="4734522"/>
                </a:cubicBezTo>
                <a:cubicBezTo>
                  <a:pt x="255186" y="4736048"/>
                  <a:pt x="258743" y="4737319"/>
                  <a:pt x="261920" y="4737447"/>
                </a:cubicBezTo>
                <a:cubicBezTo>
                  <a:pt x="264970" y="4737573"/>
                  <a:pt x="269355" y="4740879"/>
                  <a:pt x="271642" y="4744821"/>
                </a:cubicBezTo>
                <a:cubicBezTo>
                  <a:pt x="274311" y="4749462"/>
                  <a:pt x="279458" y="4752132"/>
                  <a:pt x="286131" y="4752386"/>
                </a:cubicBezTo>
                <a:cubicBezTo>
                  <a:pt x="291722" y="4752577"/>
                  <a:pt x="297693" y="4755184"/>
                  <a:pt x="299218" y="4758108"/>
                </a:cubicBezTo>
                <a:cubicBezTo>
                  <a:pt x="302395" y="4764275"/>
                  <a:pt x="355453" y="4782012"/>
                  <a:pt x="380934" y="4785445"/>
                </a:cubicBezTo>
                <a:cubicBezTo>
                  <a:pt x="390021" y="4786653"/>
                  <a:pt x="398725" y="4788560"/>
                  <a:pt x="400441" y="4789704"/>
                </a:cubicBezTo>
                <a:cubicBezTo>
                  <a:pt x="406605" y="4793837"/>
                  <a:pt x="456675" y="4797969"/>
                  <a:pt x="456803" y="4794345"/>
                </a:cubicBezTo>
                <a:cubicBezTo>
                  <a:pt x="456866" y="4792438"/>
                  <a:pt x="451846" y="4790912"/>
                  <a:pt x="445873" y="4790976"/>
                </a:cubicBezTo>
                <a:cubicBezTo>
                  <a:pt x="437104" y="4791039"/>
                  <a:pt x="434626" y="4789450"/>
                  <a:pt x="433863" y="4783156"/>
                </a:cubicBezTo>
                <a:cubicBezTo>
                  <a:pt x="433038" y="4776290"/>
                  <a:pt x="434371" y="4775273"/>
                  <a:pt x="443458" y="4775591"/>
                </a:cubicBezTo>
                <a:cubicBezTo>
                  <a:pt x="450512" y="4775845"/>
                  <a:pt x="453943" y="4777752"/>
                  <a:pt x="453816" y="4781249"/>
                </a:cubicBezTo>
                <a:cubicBezTo>
                  <a:pt x="453689" y="4784746"/>
                  <a:pt x="457120" y="4786653"/>
                  <a:pt x="463792" y="4786907"/>
                </a:cubicBezTo>
                <a:cubicBezTo>
                  <a:pt x="482409" y="4787606"/>
                  <a:pt x="505984" y="4792756"/>
                  <a:pt x="504014" y="4795744"/>
                </a:cubicBezTo>
                <a:cubicBezTo>
                  <a:pt x="502934" y="4797460"/>
                  <a:pt x="496389" y="4798605"/>
                  <a:pt x="489400" y="4798350"/>
                </a:cubicBezTo>
                <a:cubicBezTo>
                  <a:pt x="470781" y="4797714"/>
                  <a:pt x="476691" y="4800448"/>
                  <a:pt x="500456" y="4803500"/>
                </a:cubicBezTo>
                <a:cubicBezTo>
                  <a:pt x="511957" y="4804962"/>
                  <a:pt x="521933" y="4806297"/>
                  <a:pt x="522632" y="4806424"/>
                </a:cubicBezTo>
                <a:cubicBezTo>
                  <a:pt x="523268" y="4806551"/>
                  <a:pt x="522887" y="4809030"/>
                  <a:pt x="521743" y="4811828"/>
                </a:cubicBezTo>
                <a:cubicBezTo>
                  <a:pt x="520091" y="4815960"/>
                  <a:pt x="522632" y="4817168"/>
                  <a:pt x="533499" y="4817550"/>
                </a:cubicBezTo>
                <a:cubicBezTo>
                  <a:pt x="541250" y="4817867"/>
                  <a:pt x="547414" y="4816850"/>
                  <a:pt x="547478" y="4815261"/>
                </a:cubicBezTo>
                <a:cubicBezTo>
                  <a:pt x="547668" y="4808904"/>
                  <a:pt x="577342" y="4804707"/>
                  <a:pt x="607461" y="4806869"/>
                </a:cubicBezTo>
                <a:cubicBezTo>
                  <a:pt x="624998" y="4808141"/>
                  <a:pt x="638978" y="4810302"/>
                  <a:pt x="638914" y="4811764"/>
                </a:cubicBezTo>
                <a:cubicBezTo>
                  <a:pt x="638851" y="4813163"/>
                  <a:pt x="635674" y="4814244"/>
                  <a:pt x="631798" y="4814117"/>
                </a:cubicBezTo>
                <a:cubicBezTo>
                  <a:pt x="623411" y="4813862"/>
                  <a:pt x="622013" y="4823462"/>
                  <a:pt x="629956" y="4826831"/>
                </a:cubicBezTo>
                <a:cubicBezTo>
                  <a:pt x="634085" y="4828548"/>
                  <a:pt x="634276" y="4829947"/>
                  <a:pt x="630908" y="4833761"/>
                </a:cubicBezTo>
                <a:cubicBezTo>
                  <a:pt x="627477" y="4837575"/>
                  <a:pt x="628239" y="4838656"/>
                  <a:pt x="634911" y="4839165"/>
                </a:cubicBezTo>
                <a:cubicBezTo>
                  <a:pt x="639423" y="4839483"/>
                  <a:pt x="631798" y="4842025"/>
                  <a:pt x="618009" y="4844696"/>
                </a:cubicBezTo>
                <a:cubicBezTo>
                  <a:pt x="599645" y="4848256"/>
                  <a:pt x="593355" y="4850926"/>
                  <a:pt x="594499" y="4854550"/>
                </a:cubicBezTo>
                <a:cubicBezTo>
                  <a:pt x="595769" y="4858555"/>
                  <a:pt x="593292" y="4858936"/>
                  <a:pt x="582489" y="4856457"/>
                </a:cubicBezTo>
                <a:cubicBezTo>
                  <a:pt x="552879" y="4849654"/>
                  <a:pt x="550528" y="4841771"/>
                  <a:pt x="576516" y="4836304"/>
                </a:cubicBezTo>
                <a:cubicBezTo>
                  <a:pt x="591004" y="4833252"/>
                  <a:pt x="591703" y="4832617"/>
                  <a:pt x="586492" y="4827022"/>
                </a:cubicBezTo>
                <a:cubicBezTo>
                  <a:pt x="581345" y="4821555"/>
                  <a:pt x="581790" y="4820855"/>
                  <a:pt x="591322" y="4818948"/>
                </a:cubicBezTo>
                <a:cubicBezTo>
                  <a:pt x="599454" y="4817295"/>
                  <a:pt x="598629" y="4817041"/>
                  <a:pt x="587700" y="4817740"/>
                </a:cubicBezTo>
                <a:cubicBezTo>
                  <a:pt x="579820" y="4818249"/>
                  <a:pt x="562600" y="4821301"/>
                  <a:pt x="548812" y="4824606"/>
                </a:cubicBezTo>
                <a:cubicBezTo>
                  <a:pt x="524728" y="4830392"/>
                  <a:pt x="524411" y="4830582"/>
                  <a:pt x="538709" y="4831409"/>
                </a:cubicBezTo>
                <a:cubicBezTo>
                  <a:pt x="560757" y="4832680"/>
                  <a:pt x="560822" y="4839609"/>
                  <a:pt x="538773" y="4839419"/>
                </a:cubicBezTo>
                <a:cubicBezTo>
                  <a:pt x="528606" y="4839355"/>
                  <a:pt x="523713" y="4839991"/>
                  <a:pt x="528033" y="4840945"/>
                </a:cubicBezTo>
                <a:cubicBezTo>
                  <a:pt x="532228" y="4841835"/>
                  <a:pt x="535850" y="4843742"/>
                  <a:pt x="535786" y="4845077"/>
                </a:cubicBezTo>
                <a:cubicBezTo>
                  <a:pt x="535659" y="4848574"/>
                  <a:pt x="493022" y="4844441"/>
                  <a:pt x="488573" y="4840500"/>
                </a:cubicBezTo>
                <a:cubicBezTo>
                  <a:pt x="483618" y="4836049"/>
                  <a:pt x="469701" y="4839546"/>
                  <a:pt x="461314" y="4847302"/>
                </a:cubicBezTo>
                <a:cubicBezTo>
                  <a:pt x="449304" y="4858491"/>
                  <a:pt x="436278" y="4851307"/>
                  <a:pt x="438692" y="4834905"/>
                </a:cubicBezTo>
                <a:cubicBezTo>
                  <a:pt x="439900" y="4826704"/>
                  <a:pt x="439391" y="4826513"/>
                  <a:pt x="418295" y="4826958"/>
                </a:cubicBezTo>
                <a:cubicBezTo>
                  <a:pt x="402156" y="4827340"/>
                  <a:pt x="392562" y="4825433"/>
                  <a:pt x="380298" y="4819457"/>
                </a:cubicBezTo>
                <a:cubicBezTo>
                  <a:pt x="371338" y="4815134"/>
                  <a:pt x="361680" y="4811446"/>
                  <a:pt x="359011" y="4811319"/>
                </a:cubicBezTo>
                <a:cubicBezTo>
                  <a:pt x="348845" y="4810938"/>
                  <a:pt x="358885" y="4804771"/>
                  <a:pt x="372673" y="4802928"/>
                </a:cubicBezTo>
                <a:cubicBezTo>
                  <a:pt x="388623" y="4800766"/>
                  <a:pt x="387669" y="4796761"/>
                  <a:pt x="370258" y="4792819"/>
                </a:cubicBezTo>
                <a:cubicBezTo>
                  <a:pt x="361235" y="4790721"/>
                  <a:pt x="358757" y="4791357"/>
                  <a:pt x="358567" y="4795807"/>
                </a:cubicBezTo>
                <a:cubicBezTo>
                  <a:pt x="358185" y="4806424"/>
                  <a:pt x="349607" y="4810302"/>
                  <a:pt x="332514" y="4807696"/>
                </a:cubicBezTo>
                <a:cubicBezTo>
                  <a:pt x="323428" y="4806360"/>
                  <a:pt x="315294" y="4803754"/>
                  <a:pt x="314214" y="4801974"/>
                </a:cubicBezTo>
                <a:cubicBezTo>
                  <a:pt x="311291" y="4796952"/>
                  <a:pt x="320251" y="4789259"/>
                  <a:pt x="326477" y="4791421"/>
                </a:cubicBezTo>
                <a:cubicBezTo>
                  <a:pt x="331878" y="4793328"/>
                  <a:pt x="331878" y="4793010"/>
                  <a:pt x="326414" y="4788178"/>
                </a:cubicBezTo>
                <a:cubicBezTo>
                  <a:pt x="322982" y="4785127"/>
                  <a:pt x="321457" y="4781948"/>
                  <a:pt x="322793" y="4780677"/>
                </a:cubicBezTo>
                <a:cubicBezTo>
                  <a:pt x="324064" y="4779469"/>
                  <a:pt x="320059" y="4778261"/>
                  <a:pt x="314087" y="4778070"/>
                </a:cubicBezTo>
                <a:cubicBezTo>
                  <a:pt x="303920" y="4777689"/>
                  <a:pt x="303412" y="4778261"/>
                  <a:pt x="307034" y="4784682"/>
                </a:cubicBezTo>
                <a:cubicBezTo>
                  <a:pt x="309257" y="4788623"/>
                  <a:pt x="309703" y="4792883"/>
                  <a:pt x="308114" y="4794409"/>
                </a:cubicBezTo>
                <a:cubicBezTo>
                  <a:pt x="304428" y="4797842"/>
                  <a:pt x="280666" y="4795171"/>
                  <a:pt x="276599" y="4790785"/>
                </a:cubicBezTo>
                <a:cubicBezTo>
                  <a:pt x="274756" y="4788814"/>
                  <a:pt x="266686" y="4786843"/>
                  <a:pt x="258997" y="4786462"/>
                </a:cubicBezTo>
                <a:cubicBezTo>
                  <a:pt x="246734" y="4785826"/>
                  <a:pt x="245908" y="4785317"/>
                  <a:pt x="252961" y="4782711"/>
                </a:cubicBezTo>
                <a:cubicBezTo>
                  <a:pt x="257599" y="4780995"/>
                  <a:pt x="260268" y="4778134"/>
                  <a:pt x="259124" y="4776099"/>
                </a:cubicBezTo>
                <a:cubicBezTo>
                  <a:pt x="256456" y="4771458"/>
                  <a:pt x="247052" y="4771077"/>
                  <a:pt x="246861" y="4775654"/>
                </a:cubicBezTo>
                <a:cubicBezTo>
                  <a:pt x="246798" y="4777625"/>
                  <a:pt x="245146" y="4779087"/>
                  <a:pt x="243049" y="4779024"/>
                </a:cubicBezTo>
                <a:cubicBezTo>
                  <a:pt x="240952" y="4778960"/>
                  <a:pt x="240126" y="4777625"/>
                  <a:pt x="241206" y="4775972"/>
                </a:cubicBezTo>
                <a:cubicBezTo>
                  <a:pt x="242222" y="4774319"/>
                  <a:pt x="233708" y="4770060"/>
                  <a:pt x="221889" y="4766309"/>
                </a:cubicBezTo>
                <a:cubicBezTo>
                  <a:pt x="210134" y="4762558"/>
                  <a:pt x="191070" y="4754611"/>
                  <a:pt x="178998" y="4748445"/>
                </a:cubicBezTo>
                <a:cubicBezTo>
                  <a:pt x="166925" y="4742278"/>
                  <a:pt x="155169" y="4737256"/>
                  <a:pt x="152563" y="4737128"/>
                </a:cubicBezTo>
                <a:cubicBezTo>
                  <a:pt x="150149" y="4737065"/>
                  <a:pt x="146273" y="4735412"/>
                  <a:pt x="144620" y="4733695"/>
                </a:cubicBezTo>
                <a:cubicBezTo>
                  <a:pt x="142841" y="4731979"/>
                  <a:pt x="135471" y="4728355"/>
                  <a:pt x="128545" y="4725940"/>
                </a:cubicBezTo>
                <a:cubicBezTo>
                  <a:pt x="121618" y="4723460"/>
                  <a:pt x="111452" y="4717738"/>
                  <a:pt x="106369" y="4713352"/>
                </a:cubicBezTo>
                <a:cubicBezTo>
                  <a:pt x="101285" y="4708902"/>
                  <a:pt x="95439" y="4705087"/>
                  <a:pt x="93533" y="4704833"/>
                </a:cubicBezTo>
                <a:cubicBezTo>
                  <a:pt x="79935" y="4703116"/>
                  <a:pt x="66529" y="4697268"/>
                  <a:pt x="63796" y="4691737"/>
                </a:cubicBezTo>
                <a:cubicBezTo>
                  <a:pt x="57505" y="4679022"/>
                  <a:pt x="60238" y="4674063"/>
                  <a:pt x="73201" y="4674508"/>
                </a:cubicBezTo>
                <a:cubicBezTo>
                  <a:pt x="79808" y="4674762"/>
                  <a:pt x="85400" y="4676415"/>
                  <a:pt x="85337" y="4678132"/>
                </a:cubicBezTo>
                <a:cubicBezTo>
                  <a:pt x="85146" y="4683027"/>
                  <a:pt x="100269" y="4686269"/>
                  <a:pt x="103192" y="4681946"/>
                </a:cubicBezTo>
                <a:cubicBezTo>
                  <a:pt x="104590" y="4679912"/>
                  <a:pt x="109355" y="4679276"/>
                  <a:pt x="113549" y="4680548"/>
                </a:cubicBezTo>
                <a:lnTo>
                  <a:pt x="121365" y="4682964"/>
                </a:lnTo>
                <a:lnTo>
                  <a:pt x="114121" y="4674953"/>
                </a:lnTo>
                <a:cubicBezTo>
                  <a:pt x="107830" y="4668087"/>
                  <a:pt x="105860" y="4667515"/>
                  <a:pt x="99697" y="4671075"/>
                </a:cubicBezTo>
                <a:cubicBezTo>
                  <a:pt x="90038" y="4676606"/>
                  <a:pt x="89022" y="4676161"/>
                  <a:pt x="89340" y="4666689"/>
                </a:cubicBezTo>
                <a:cubicBezTo>
                  <a:pt x="89657" y="4658615"/>
                  <a:pt x="78348" y="4650159"/>
                  <a:pt x="66783" y="4649714"/>
                </a:cubicBezTo>
                <a:cubicBezTo>
                  <a:pt x="63860" y="4649587"/>
                  <a:pt x="58650" y="4647807"/>
                  <a:pt x="54838" y="4645582"/>
                </a:cubicBezTo>
                <a:cubicBezTo>
                  <a:pt x="50898" y="4643294"/>
                  <a:pt x="48229" y="4638144"/>
                  <a:pt x="48420" y="4633121"/>
                </a:cubicBezTo>
                <a:cubicBezTo>
                  <a:pt x="48578" y="4629180"/>
                  <a:pt x="48832" y="4627130"/>
                  <a:pt x="50302" y="4626566"/>
                </a:cubicBezTo>
                <a:close/>
                <a:moveTo>
                  <a:pt x="1179185" y="4623840"/>
                </a:moveTo>
                <a:cubicBezTo>
                  <a:pt x="1184144" y="4622377"/>
                  <a:pt x="1188458" y="4626065"/>
                  <a:pt x="1185286" y="4629053"/>
                </a:cubicBezTo>
                <a:cubicBezTo>
                  <a:pt x="1184080" y="4630197"/>
                  <a:pt x="1181222" y="4629752"/>
                  <a:pt x="1178802" y="4628099"/>
                </a:cubicBezTo>
                <a:cubicBezTo>
                  <a:pt x="1175497" y="4625811"/>
                  <a:pt x="1175624" y="4624857"/>
                  <a:pt x="1179185" y="4623840"/>
                </a:cubicBezTo>
                <a:close/>
                <a:moveTo>
                  <a:pt x="105035" y="4621233"/>
                </a:moveTo>
                <a:cubicBezTo>
                  <a:pt x="102874" y="4622377"/>
                  <a:pt x="101413" y="4623839"/>
                  <a:pt x="101413" y="4624793"/>
                </a:cubicBezTo>
                <a:cubicBezTo>
                  <a:pt x="101349" y="4625747"/>
                  <a:pt x="102747" y="4626446"/>
                  <a:pt x="104844" y="4626510"/>
                </a:cubicBezTo>
                <a:cubicBezTo>
                  <a:pt x="106814" y="4626573"/>
                  <a:pt x="108403" y="4625047"/>
                  <a:pt x="108465" y="4622950"/>
                </a:cubicBezTo>
                <a:cubicBezTo>
                  <a:pt x="108593" y="4620851"/>
                  <a:pt x="107068" y="4620089"/>
                  <a:pt x="105035" y="4621233"/>
                </a:cubicBezTo>
                <a:close/>
                <a:moveTo>
                  <a:pt x="1214705" y="4621042"/>
                </a:moveTo>
                <a:cubicBezTo>
                  <a:pt x="1216807" y="4621105"/>
                  <a:pt x="1218140" y="4622568"/>
                  <a:pt x="1218075" y="4624666"/>
                </a:cubicBezTo>
                <a:cubicBezTo>
                  <a:pt x="1218009" y="4626764"/>
                  <a:pt x="1216552" y="4628099"/>
                  <a:pt x="1214452" y="4628035"/>
                </a:cubicBezTo>
                <a:cubicBezTo>
                  <a:pt x="1212359" y="4627908"/>
                  <a:pt x="1211019" y="4626446"/>
                  <a:pt x="1211081" y="4624411"/>
                </a:cubicBezTo>
                <a:cubicBezTo>
                  <a:pt x="1211146" y="4622313"/>
                  <a:pt x="1212610" y="4620979"/>
                  <a:pt x="1214705" y="4621042"/>
                </a:cubicBezTo>
                <a:close/>
                <a:moveTo>
                  <a:pt x="1489784" y="4618690"/>
                </a:moveTo>
                <a:cubicBezTo>
                  <a:pt x="1487306" y="4618563"/>
                  <a:pt x="1485337" y="4619961"/>
                  <a:pt x="1485463" y="4621678"/>
                </a:cubicBezTo>
                <a:cubicBezTo>
                  <a:pt x="1485527" y="4623331"/>
                  <a:pt x="1483366" y="4626255"/>
                  <a:pt x="1480889" y="4627844"/>
                </a:cubicBezTo>
                <a:cubicBezTo>
                  <a:pt x="1477393" y="4630006"/>
                  <a:pt x="1478474" y="4630642"/>
                  <a:pt x="1484828" y="4630133"/>
                </a:cubicBezTo>
                <a:cubicBezTo>
                  <a:pt x="1493597" y="4629434"/>
                  <a:pt x="1498173" y="4619008"/>
                  <a:pt x="1489784" y="4618690"/>
                </a:cubicBezTo>
                <a:close/>
                <a:moveTo>
                  <a:pt x="427318" y="4617864"/>
                </a:moveTo>
                <a:cubicBezTo>
                  <a:pt x="432592" y="4618182"/>
                  <a:pt x="434880" y="4619072"/>
                  <a:pt x="432338" y="4619835"/>
                </a:cubicBezTo>
                <a:cubicBezTo>
                  <a:pt x="423378" y="4622568"/>
                  <a:pt x="428208" y="4627718"/>
                  <a:pt x="438438" y="4626319"/>
                </a:cubicBezTo>
                <a:cubicBezTo>
                  <a:pt x="447589" y="4625111"/>
                  <a:pt x="449177" y="4625874"/>
                  <a:pt x="448096" y="4630960"/>
                </a:cubicBezTo>
                <a:cubicBezTo>
                  <a:pt x="447398" y="4634457"/>
                  <a:pt x="448351" y="4637254"/>
                  <a:pt x="450321" y="4637508"/>
                </a:cubicBezTo>
                <a:cubicBezTo>
                  <a:pt x="460106" y="4638716"/>
                  <a:pt x="483299" y="4647743"/>
                  <a:pt x="483237" y="4650350"/>
                </a:cubicBezTo>
                <a:cubicBezTo>
                  <a:pt x="483109" y="4654419"/>
                  <a:pt x="455277" y="4646790"/>
                  <a:pt x="445682" y="4639988"/>
                </a:cubicBezTo>
                <a:cubicBezTo>
                  <a:pt x="437803" y="4634457"/>
                  <a:pt x="429288" y="4635665"/>
                  <a:pt x="432783" y="4641831"/>
                </a:cubicBezTo>
                <a:cubicBezTo>
                  <a:pt x="436087" y="4647680"/>
                  <a:pt x="427953" y="4645582"/>
                  <a:pt x="420456" y="4638652"/>
                </a:cubicBezTo>
                <a:cubicBezTo>
                  <a:pt x="416707" y="4635220"/>
                  <a:pt x="414483" y="4630261"/>
                  <a:pt x="415563" y="4627654"/>
                </a:cubicBezTo>
                <a:cubicBezTo>
                  <a:pt x="416580" y="4625238"/>
                  <a:pt x="417533" y="4621615"/>
                  <a:pt x="417597" y="4620153"/>
                </a:cubicBezTo>
                <a:cubicBezTo>
                  <a:pt x="417660" y="4618627"/>
                  <a:pt x="422044" y="4617609"/>
                  <a:pt x="427318" y="4617864"/>
                </a:cubicBezTo>
                <a:close/>
                <a:moveTo>
                  <a:pt x="1248580" y="4616552"/>
                </a:moveTo>
                <a:cubicBezTo>
                  <a:pt x="1249509" y="4617561"/>
                  <a:pt x="1249177" y="4619739"/>
                  <a:pt x="1247684" y="4623203"/>
                </a:cubicBezTo>
                <a:cubicBezTo>
                  <a:pt x="1246351" y="4626318"/>
                  <a:pt x="1243238" y="4627844"/>
                  <a:pt x="1240505" y="4626636"/>
                </a:cubicBezTo>
                <a:cubicBezTo>
                  <a:pt x="1234152" y="4623839"/>
                  <a:pt x="1234789" y="4619389"/>
                  <a:pt x="1241902" y="4616909"/>
                </a:cubicBezTo>
                <a:cubicBezTo>
                  <a:pt x="1245460" y="4615702"/>
                  <a:pt x="1247651" y="4615543"/>
                  <a:pt x="1248580" y="4616552"/>
                </a:cubicBezTo>
                <a:close/>
                <a:moveTo>
                  <a:pt x="745346" y="4613541"/>
                </a:moveTo>
                <a:cubicBezTo>
                  <a:pt x="749602" y="4615194"/>
                  <a:pt x="758371" y="4616465"/>
                  <a:pt x="764726" y="4616338"/>
                </a:cubicBezTo>
                <a:cubicBezTo>
                  <a:pt x="773177" y="4616147"/>
                  <a:pt x="775337" y="4617164"/>
                  <a:pt x="772796" y="4620153"/>
                </a:cubicBezTo>
                <a:cubicBezTo>
                  <a:pt x="769237" y="4624285"/>
                  <a:pt x="768919" y="4625239"/>
                  <a:pt x="767903" y="4635410"/>
                </a:cubicBezTo>
                <a:cubicBezTo>
                  <a:pt x="767521" y="4639225"/>
                  <a:pt x="766695" y="4639860"/>
                  <a:pt x="765679" y="4637063"/>
                </a:cubicBezTo>
                <a:cubicBezTo>
                  <a:pt x="763645" y="4631214"/>
                  <a:pt x="756147" y="4631469"/>
                  <a:pt x="750682" y="4637572"/>
                </a:cubicBezTo>
                <a:cubicBezTo>
                  <a:pt x="744201" y="4644883"/>
                  <a:pt x="736132" y="4643738"/>
                  <a:pt x="727617" y="4634266"/>
                </a:cubicBezTo>
                <a:lnTo>
                  <a:pt x="720183" y="4626001"/>
                </a:lnTo>
                <a:lnTo>
                  <a:pt x="728697" y="4622950"/>
                </a:lnTo>
                <a:cubicBezTo>
                  <a:pt x="733336" y="4621297"/>
                  <a:pt x="737339" y="4617737"/>
                  <a:pt x="737402" y="4615194"/>
                </a:cubicBezTo>
                <a:cubicBezTo>
                  <a:pt x="737530" y="4611825"/>
                  <a:pt x="739817" y="4611316"/>
                  <a:pt x="745346" y="4613541"/>
                </a:cubicBezTo>
                <a:close/>
                <a:moveTo>
                  <a:pt x="1387097" y="4611443"/>
                </a:moveTo>
                <a:cubicBezTo>
                  <a:pt x="1389129" y="4610298"/>
                  <a:pt x="1390590" y="4611061"/>
                  <a:pt x="1390526" y="4613159"/>
                </a:cubicBezTo>
                <a:cubicBezTo>
                  <a:pt x="1390463" y="4615257"/>
                  <a:pt x="1388940" y="4616783"/>
                  <a:pt x="1386904" y="4616719"/>
                </a:cubicBezTo>
                <a:cubicBezTo>
                  <a:pt x="1384809" y="4616592"/>
                  <a:pt x="1383476" y="4615956"/>
                  <a:pt x="1383476" y="4615003"/>
                </a:cubicBezTo>
                <a:cubicBezTo>
                  <a:pt x="1383476" y="4614049"/>
                  <a:pt x="1384936" y="4612650"/>
                  <a:pt x="1387097" y="4611443"/>
                </a:cubicBezTo>
                <a:close/>
                <a:moveTo>
                  <a:pt x="97918" y="4608709"/>
                </a:moveTo>
                <a:cubicBezTo>
                  <a:pt x="107386" y="4609027"/>
                  <a:pt x="124224" y="4623903"/>
                  <a:pt x="118697" y="4627018"/>
                </a:cubicBezTo>
                <a:cubicBezTo>
                  <a:pt x="112978" y="4630260"/>
                  <a:pt x="127401" y="4639224"/>
                  <a:pt x="134518" y="4636809"/>
                </a:cubicBezTo>
                <a:cubicBezTo>
                  <a:pt x="137377" y="4635855"/>
                  <a:pt x="144050" y="4636109"/>
                  <a:pt x="149959" y="4637444"/>
                </a:cubicBezTo>
                <a:cubicBezTo>
                  <a:pt x="157965" y="4639224"/>
                  <a:pt x="160380" y="4641640"/>
                  <a:pt x="160126" y="4647807"/>
                </a:cubicBezTo>
                <a:cubicBezTo>
                  <a:pt x="159872" y="4654673"/>
                  <a:pt x="161587" y="4655881"/>
                  <a:pt x="172136" y="4655944"/>
                </a:cubicBezTo>
                <a:cubicBezTo>
                  <a:pt x="179506" y="4656008"/>
                  <a:pt x="186114" y="4658360"/>
                  <a:pt x="188593" y="4661793"/>
                </a:cubicBezTo>
                <a:cubicBezTo>
                  <a:pt x="190944" y="4665035"/>
                  <a:pt x="199395" y="4670630"/>
                  <a:pt x="207656" y="4674444"/>
                </a:cubicBezTo>
                <a:cubicBezTo>
                  <a:pt x="220427" y="4680357"/>
                  <a:pt x="221698" y="4681819"/>
                  <a:pt x="216743" y="4685188"/>
                </a:cubicBezTo>
                <a:cubicBezTo>
                  <a:pt x="210579" y="4689321"/>
                  <a:pt x="198760" y="4687540"/>
                  <a:pt x="191261" y="4681247"/>
                </a:cubicBezTo>
                <a:cubicBezTo>
                  <a:pt x="188783" y="4679149"/>
                  <a:pt x="181920" y="4677432"/>
                  <a:pt x="175631" y="4677305"/>
                </a:cubicBezTo>
                <a:cubicBezTo>
                  <a:pt x="169340" y="4677178"/>
                  <a:pt x="166417" y="4676415"/>
                  <a:pt x="169022" y="4675525"/>
                </a:cubicBezTo>
                <a:cubicBezTo>
                  <a:pt x="174676" y="4673681"/>
                  <a:pt x="152818" y="4656326"/>
                  <a:pt x="144430" y="4656008"/>
                </a:cubicBezTo>
                <a:cubicBezTo>
                  <a:pt x="141634" y="4655944"/>
                  <a:pt x="135472" y="4651812"/>
                  <a:pt x="131087" y="4647108"/>
                </a:cubicBezTo>
                <a:cubicBezTo>
                  <a:pt x="126639" y="4642276"/>
                  <a:pt x="114122" y="4635410"/>
                  <a:pt x="103383" y="4631850"/>
                </a:cubicBezTo>
                <a:cubicBezTo>
                  <a:pt x="92644" y="4628290"/>
                  <a:pt x="83812" y="4624603"/>
                  <a:pt x="83685" y="4623649"/>
                </a:cubicBezTo>
                <a:cubicBezTo>
                  <a:pt x="83939" y="4617355"/>
                  <a:pt x="92326" y="4608518"/>
                  <a:pt x="97918" y="4608709"/>
                </a:cubicBezTo>
                <a:close/>
                <a:moveTo>
                  <a:pt x="262611" y="4607589"/>
                </a:moveTo>
                <a:cubicBezTo>
                  <a:pt x="264367" y="4607804"/>
                  <a:pt x="267131" y="4609345"/>
                  <a:pt x="269673" y="4612079"/>
                </a:cubicBezTo>
                <a:cubicBezTo>
                  <a:pt x="276535" y="4619454"/>
                  <a:pt x="273866" y="4621996"/>
                  <a:pt x="260204" y="4621361"/>
                </a:cubicBezTo>
                <a:cubicBezTo>
                  <a:pt x="248640" y="4620788"/>
                  <a:pt x="248132" y="4620407"/>
                  <a:pt x="255439" y="4617673"/>
                </a:cubicBezTo>
                <a:cubicBezTo>
                  <a:pt x="260077" y="4615957"/>
                  <a:pt x="262746" y="4613096"/>
                  <a:pt x="261602" y="4611062"/>
                </a:cubicBezTo>
                <a:cubicBezTo>
                  <a:pt x="260109" y="4608487"/>
                  <a:pt x="260856" y="4607375"/>
                  <a:pt x="262611" y="4607589"/>
                </a:cubicBezTo>
                <a:close/>
                <a:moveTo>
                  <a:pt x="1503257" y="4605085"/>
                </a:moveTo>
                <a:cubicBezTo>
                  <a:pt x="1501096" y="4606293"/>
                  <a:pt x="1499634" y="4607692"/>
                  <a:pt x="1499634" y="4608645"/>
                </a:cubicBezTo>
                <a:cubicBezTo>
                  <a:pt x="1499569" y="4609599"/>
                  <a:pt x="1500969" y="4610298"/>
                  <a:pt x="1503066" y="4610362"/>
                </a:cubicBezTo>
                <a:cubicBezTo>
                  <a:pt x="1505037" y="4610425"/>
                  <a:pt x="1506624" y="4608900"/>
                  <a:pt x="1506688" y="4606802"/>
                </a:cubicBezTo>
                <a:cubicBezTo>
                  <a:pt x="1506751" y="4604704"/>
                  <a:pt x="1505290" y="4603941"/>
                  <a:pt x="1503257" y="4605085"/>
                </a:cubicBezTo>
                <a:close/>
                <a:moveTo>
                  <a:pt x="1217781" y="4603774"/>
                </a:moveTo>
                <a:cubicBezTo>
                  <a:pt x="1219676" y="4603639"/>
                  <a:pt x="1219188" y="4605054"/>
                  <a:pt x="1214832" y="4608137"/>
                </a:cubicBezTo>
                <a:cubicBezTo>
                  <a:pt x="1208350" y="4612714"/>
                  <a:pt x="1202627" y="4634647"/>
                  <a:pt x="1207906" y="4634838"/>
                </a:cubicBezTo>
                <a:cubicBezTo>
                  <a:pt x="1209687" y="4634901"/>
                  <a:pt x="1215024" y="4632549"/>
                  <a:pt x="1220039" y="4629497"/>
                </a:cubicBezTo>
                <a:cubicBezTo>
                  <a:pt x="1225059" y="4626382"/>
                  <a:pt x="1229704" y="4624793"/>
                  <a:pt x="1230654" y="4625810"/>
                </a:cubicBezTo>
                <a:cubicBezTo>
                  <a:pt x="1233452" y="4628925"/>
                  <a:pt x="1227414" y="4639097"/>
                  <a:pt x="1222836" y="4638906"/>
                </a:cubicBezTo>
                <a:cubicBezTo>
                  <a:pt x="1220551" y="4638779"/>
                  <a:pt x="1215724" y="4641767"/>
                  <a:pt x="1212098" y="4645518"/>
                </a:cubicBezTo>
                <a:cubicBezTo>
                  <a:pt x="1205553" y="4652320"/>
                  <a:pt x="1195831" y="4654100"/>
                  <a:pt x="1191502" y="4649332"/>
                </a:cubicBezTo>
                <a:cubicBezTo>
                  <a:pt x="1190170" y="4647870"/>
                  <a:pt x="1191185" y="4645582"/>
                  <a:pt x="1193732" y="4644183"/>
                </a:cubicBezTo>
                <a:cubicBezTo>
                  <a:pt x="1196591" y="4642467"/>
                  <a:pt x="1196973" y="4640559"/>
                  <a:pt x="1194815" y="4638779"/>
                </a:cubicBezTo>
                <a:cubicBezTo>
                  <a:pt x="1190363" y="4635155"/>
                  <a:pt x="1189661" y="4623649"/>
                  <a:pt x="1193924" y="4623776"/>
                </a:cubicBezTo>
                <a:cubicBezTo>
                  <a:pt x="1195700" y="4623903"/>
                  <a:pt x="1197098" y="4621805"/>
                  <a:pt x="1197226" y="4619008"/>
                </a:cubicBezTo>
                <a:cubicBezTo>
                  <a:pt x="1197354" y="4616274"/>
                  <a:pt x="1201354" y="4611760"/>
                  <a:pt x="1206380" y="4608709"/>
                </a:cubicBezTo>
                <a:cubicBezTo>
                  <a:pt x="1211592" y="4605594"/>
                  <a:pt x="1215883" y="4603909"/>
                  <a:pt x="1217781" y="4603774"/>
                </a:cubicBezTo>
                <a:close/>
                <a:moveTo>
                  <a:pt x="3987778" y="4603178"/>
                </a:moveTo>
                <a:cubicBezTo>
                  <a:pt x="3988461" y="4604561"/>
                  <a:pt x="3988159" y="4607406"/>
                  <a:pt x="3986888" y="4611760"/>
                </a:cubicBezTo>
                <a:cubicBezTo>
                  <a:pt x="3985681" y="4615892"/>
                  <a:pt x="3983203" y="4618435"/>
                  <a:pt x="3981551" y="4617291"/>
                </a:cubicBezTo>
                <a:cubicBezTo>
                  <a:pt x="3977357" y="4614494"/>
                  <a:pt x="3978056" y="4606038"/>
                  <a:pt x="3982758" y="4603368"/>
                </a:cubicBezTo>
                <a:cubicBezTo>
                  <a:pt x="3985427" y="4601875"/>
                  <a:pt x="3987095" y="4601795"/>
                  <a:pt x="3987778" y="4603178"/>
                </a:cubicBezTo>
                <a:close/>
                <a:moveTo>
                  <a:pt x="740262" y="4601716"/>
                </a:moveTo>
                <a:cubicBezTo>
                  <a:pt x="742994" y="4604640"/>
                  <a:pt x="741152" y="4605975"/>
                  <a:pt x="730540" y="4608645"/>
                </a:cubicBezTo>
                <a:lnTo>
                  <a:pt x="721708" y="4610870"/>
                </a:lnTo>
                <a:lnTo>
                  <a:pt x="729968" y="4605212"/>
                </a:lnTo>
                <a:cubicBezTo>
                  <a:pt x="734606" y="4601970"/>
                  <a:pt x="739118" y="4600508"/>
                  <a:pt x="740262" y="4601716"/>
                </a:cubicBezTo>
                <a:close/>
                <a:moveTo>
                  <a:pt x="1078531" y="4600317"/>
                </a:moveTo>
                <a:cubicBezTo>
                  <a:pt x="1081646" y="4602351"/>
                  <a:pt x="1079486" y="4612587"/>
                  <a:pt x="1075991" y="4612459"/>
                </a:cubicBezTo>
                <a:cubicBezTo>
                  <a:pt x="1075229" y="4612396"/>
                  <a:pt x="1074657" y="4609090"/>
                  <a:pt x="1074850" y="4605212"/>
                </a:cubicBezTo>
                <a:cubicBezTo>
                  <a:pt x="1074977" y="4601398"/>
                  <a:pt x="1076690" y="4599109"/>
                  <a:pt x="1078531" y="4600317"/>
                </a:cubicBezTo>
                <a:close/>
                <a:moveTo>
                  <a:pt x="761802" y="4599555"/>
                </a:moveTo>
                <a:cubicBezTo>
                  <a:pt x="767775" y="4597966"/>
                  <a:pt x="769555" y="4598855"/>
                  <a:pt x="769364" y="4603306"/>
                </a:cubicBezTo>
                <a:cubicBezTo>
                  <a:pt x="769237" y="4606802"/>
                  <a:pt x="767203" y="4608264"/>
                  <a:pt x="764153" y="4606993"/>
                </a:cubicBezTo>
                <a:cubicBezTo>
                  <a:pt x="761357" y="4605849"/>
                  <a:pt x="758117" y="4606357"/>
                  <a:pt x="756909" y="4608137"/>
                </a:cubicBezTo>
                <a:cubicBezTo>
                  <a:pt x="755575" y="4610044"/>
                  <a:pt x="753287" y="4610489"/>
                  <a:pt x="751254" y="4609154"/>
                </a:cubicBezTo>
                <a:cubicBezTo>
                  <a:pt x="746806" y="4606294"/>
                  <a:pt x="751127" y="4602352"/>
                  <a:pt x="761802" y="4599555"/>
                </a:cubicBezTo>
                <a:close/>
                <a:moveTo>
                  <a:pt x="701184" y="4599363"/>
                </a:moveTo>
                <a:cubicBezTo>
                  <a:pt x="709635" y="4600126"/>
                  <a:pt x="710080" y="4600507"/>
                  <a:pt x="703598" y="4601398"/>
                </a:cubicBezTo>
                <a:cubicBezTo>
                  <a:pt x="698070" y="4602224"/>
                  <a:pt x="695529" y="4605021"/>
                  <a:pt x="695339" y="4610616"/>
                </a:cubicBezTo>
                <a:cubicBezTo>
                  <a:pt x="694957" y="4621105"/>
                  <a:pt x="691399" y="4624157"/>
                  <a:pt x="685553" y="4618944"/>
                </a:cubicBezTo>
                <a:cubicBezTo>
                  <a:pt x="682248" y="4616019"/>
                  <a:pt x="681041" y="4616465"/>
                  <a:pt x="680914" y="4620660"/>
                </a:cubicBezTo>
                <a:cubicBezTo>
                  <a:pt x="680788" y="4623776"/>
                  <a:pt x="679135" y="4626192"/>
                  <a:pt x="677038" y="4626128"/>
                </a:cubicBezTo>
                <a:cubicBezTo>
                  <a:pt x="674941" y="4626064"/>
                  <a:pt x="674369" y="4624539"/>
                  <a:pt x="675704" y="4622568"/>
                </a:cubicBezTo>
                <a:cubicBezTo>
                  <a:pt x="678118" y="4619071"/>
                  <a:pt x="673670" y="4617800"/>
                  <a:pt x="662042" y="4618563"/>
                </a:cubicBezTo>
                <a:cubicBezTo>
                  <a:pt x="657086" y="4618880"/>
                  <a:pt x="656006" y="4617545"/>
                  <a:pt x="657721" y="4613477"/>
                </a:cubicBezTo>
                <a:cubicBezTo>
                  <a:pt x="660517" y="4606928"/>
                  <a:pt x="656578" y="4606038"/>
                  <a:pt x="650351" y="4611824"/>
                </a:cubicBezTo>
                <a:cubicBezTo>
                  <a:pt x="647109" y="4614875"/>
                  <a:pt x="646032" y="4614875"/>
                  <a:pt x="646096" y="4611824"/>
                </a:cubicBezTo>
                <a:cubicBezTo>
                  <a:pt x="646160" y="4609598"/>
                  <a:pt x="649462" y="4606166"/>
                  <a:pt x="653400" y="4604195"/>
                </a:cubicBezTo>
                <a:cubicBezTo>
                  <a:pt x="657721" y="4602033"/>
                  <a:pt x="660517" y="4601970"/>
                  <a:pt x="660454" y="4604068"/>
                </a:cubicBezTo>
                <a:cubicBezTo>
                  <a:pt x="660200" y="4611506"/>
                  <a:pt x="674877" y="4612459"/>
                  <a:pt x="682884" y="4605466"/>
                </a:cubicBezTo>
                <a:cubicBezTo>
                  <a:pt x="687777" y="4601207"/>
                  <a:pt x="694894" y="4598791"/>
                  <a:pt x="701184" y="4599363"/>
                </a:cubicBezTo>
                <a:close/>
                <a:moveTo>
                  <a:pt x="602314" y="4598219"/>
                </a:moveTo>
                <a:cubicBezTo>
                  <a:pt x="608287" y="4599300"/>
                  <a:pt x="610765" y="4600825"/>
                  <a:pt x="607842" y="4601525"/>
                </a:cubicBezTo>
                <a:cubicBezTo>
                  <a:pt x="596532" y="4604259"/>
                  <a:pt x="586746" y="4609853"/>
                  <a:pt x="588335" y="4612714"/>
                </a:cubicBezTo>
                <a:cubicBezTo>
                  <a:pt x="589415" y="4614685"/>
                  <a:pt x="588716" y="4615892"/>
                  <a:pt x="586619" y="4615829"/>
                </a:cubicBezTo>
                <a:cubicBezTo>
                  <a:pt x="584649" y="4615702"/>
                  <a:pt x="582807" y="4612142"/>
                  <a:pt x="582362" y="4607564"/>
                </a:cubicBezTo>
                <a:cubicBezTo>
                  <a:pt x="581472" y="4598155"/>
                  <a:pt x="587382" y="4595358"/>
                  <a:pt x="602314" y="4598219"/>
                </a:cubicBezTo>
                <a:close/>
                <a:moveTo>
                  <a:pt x="1584594" y="4597710"/>
                </a:moveTo>
                <a:cubicBezTo>
                  <a:pt x="1589039" y="4600698"/>
                  <a:pt x="1584658" y="4606293"/>
                  <a:pt x="1577984" y="4606038"/>
                </a:cubicBezTo>
                <a:cubicBezTo>
                  <a:pt x="1573788" y="4605911"/>
                  <a:pt x="1573598" y="4604830"/>
                  <a:pt x="1577097" y="4600762"/>
                </a:cubicBezTo>
                <a:cubicBezTo>
                  <a:pt x="1579447" y="4598028"/>
                  <a:pt x="1582940" y="4596629"/>
                  <a:pt x="1584594" y="4597710"/>
                </a:cubicBezTo>
                <a:close/>
                <a:moveTo>
                  <a:pt x="3861" y="4594556"/>
                </a:moveTo>
                <a:lnTo>
                  <a:pt x="14998" y="4602097"/>
                </a:lnTo>
                <a:cubicBezTo>
                  <a:pt x="18555" y="4602225"/>
                  <a:pt x="21478" y="4603623"/>
                  <a:pt x="21415" y="4605149"/>
                </a:cubicBezTo>
                <a:cubicBezTo>
                  <a:pt x="21225" y="4610299"/>
                  <a:pt x="12583" y="4616211"/>
                  <a:pt x="5593" y="4616084"/>
                </a:cubicBezTo>
                <a:cubicBezTo>
                  <a:pt x="-1778" y="4615893"/>
                  <a:pt x="-1778" y="4615893"/>
                  <a:pt x="5085" y="4620025"/>
                </a:cubicBezTo>
                <a:cubicBezTo>
                  <a:pt x="8834" y="4622250"/>
                  <a:pt x="12710" y="4625238"/>
                  <a:pt x="13599" y="4626637"/>
                </a:cubicBezTo>
                <a:cubicBezTo>
                  <a:pt x="14489" y="4628036"/>
                  <a:pt x="20398" y="4632041"/>
                  <a:pt x="26625" y="4635537"/>
                </a:cubicBezTo>
                <a:cubicBezTo>
                  <a:pt x="32853" y="4639034"/>
                  <a:pt x="39652" y="4646281"/>
                  <a:pt x="41685" y="4651558"/>
                </a:cubicBezTo>
                <a:cubicBezTo>
                  <a:pt x="43782" y="4656898"/>
                  <a:pt x="47722" y="4664400"/>
                  <a:pt x="50582" y="4668405"/>
                </a:cubicBezTo>
                <a:cubicBezTo>
                  <a:pt x="55220" y="4674953"/>
                  <a:pt x="55157" y="4675144"/>
                  <a:pt x="49946" y="4670694"/>
                </a:cubicBezTo>
                <a:cubicBezTo>
                  <a:pt x="46832" y="4668023"/>
                  <a:pt x="39588" y="4666053"/>
                  <a:pt x="34314" y="4666370"/>
                </a:cubicBezTo>
                <a:cubicBezTo>
                  <a:pt x="29040" y="4666720"/>
                  <a:pt x="18365" y="4663288"/>
                  <a:pt x="9033" y="4659108"/>
                </a:cubicBezTo>
                <a:lnTo>
                  <a:pt x="3861" y="4655582"/>
                </a:lnTo>
                <a:close/>
                <a:moveTo>
                  <a:pt x="143223" y="4593769"/>
                </a:moveTo>
                <a:cubicBezTo>
                  <a:pt x="144303" y="4594914"/>
                  <a:pt x="144366" y="4598029"/>
                  <a:pt x="143350" y="4600445"/>
                </a:cubicBezTo>
                <a:cubicBezTo>
                  <a:pt x="142142" y="4603306"/>
                  <a:pt x="141380" y="4602543"/>
                  <a:pt x="141316" y="4598283"/>
                </a:cubicBezTo>
                <a:cubicBezTo>
                  <a:pt x="141253" y="4594723"/>
                  <a:pt x="142142" y="4592625"/>
                  <a:pt x="143223" y="4593769"/>
                </a:cubicBezTo>
                <a:close/>
                <a:moveTo>
                  <a:pt x="1244745" y="4592585"/>
                </a:moveTo>
                <a:cubicBezTo>
                  <a:pt x="1247540" y="4592624"/>
                  <a:pt x="1251463" y="4595231"/>
                  <a:pt x="1255878" y="4600380"/>
                </a:cubicBezTo>
                <a:cubicBezTo>
                  <a:pt x="1261469" y="4606865"/>
                  <a:pt x="1263055" y="4610934"/>
                  <a:pt x="1260327" y="4611760"/>
                </a:cubicBezTo>
                <a:cubicBezTo>
                  <a:pt x="1257911" y="4612459"/>
                  <a:pt x="1253591" y="4609408"/>
                  <a:pt x="1250414" y="4604703"/>
                </a:cubicBezTo>
                <a:cubicBezTo>
                  <a:pt x="1246222" y="4598600"/>
                  <a:pt x="1244190" y="4597710"/>
                  <a:pt x="1242665" y="4601270"/>
                </a:cubicBezTo>
                <a:cubicBezTo>
                  <a:pt x="1241013" y="4604958"/>
                  <a:pt x="1240505" y="4604703"/>
                  <a:pt x="1240380" y="4600189"/>
                </a:cubicBezTo>
                <a:cubicBezTo>
                  <a:pt x="1240282" y="4595072"/>
                  <a:pt x="1241950" y="4592545"/>
                  <a:pt x="1244745" y="4592585"/>
                </a:cubicBezTo>
                <a:close/>
                <a:moveTo>
                  <a:pt x="4327081" y="4591489"/>
                </a:moveTo>
                <a:cubicBezTo>
                  <a:pt x="4328995" y="4590384"/>
                  <a:pt x="4330410" y="4592975"/>
                  <a:pt x="4330155" y="4599936"/>
                </a:cubicBezTo>
                <a:cubicBezTo>
                  <a:pt x="4329647" y="4613286"/>
                  <a:pt x="4322402" y="4628099"/>
                  <a:pt x="4316493" y="4627908"/>
                </a:cubicBezTo>
                <a:cubicBezTo>
                  <a:pt x="4311282" y="4627718"/>
                  <a:pt x="4310329" y="4621996"/>
                  <a:pt x="4315032" y="4619262"/>
                </a:cubicBezTo>
                <a:cubicBezTo>
                  <a:pt x="4316811" y="4618245"/>
                  <a:pt x="4319543" y="4611824"/>
                  <a:pt x="4321005" y="4605212"/>
                </a:cubicBezTo>
                <a:cubicBezTo>
                  <a:pt x="4322752" y="4597393"/>
                  <a:pt x="4325167" y="4592593"/>
                  <a:pt x="4327081" y="4591489"/>
                </a:cubicBezTo>
                <a:close/>
                <a:moveTo>
                  <a:pt x="371212" y="4591162"/>
                </a:moveTo>
                <a:cubicBezTo>
                  <a:pt x="371784" y="4591798"/>
                  <a:pt x="370068" y="4594150"/>
                  <a:pt x="367145" y="4596630"/>
                </a:cubicBezTo>
                <a:cubicBezTo>
                  <a:pt x="364285" y="4599109"/>
                  <a:pt x="362125" y="4599491"/>
                  <a:pt x="362188" y="4597520"/>
                </a:cubicBezTo>
                <a:cubicBezTo>
                  <a:pt x="362315" y="4594023"/>
                  <a:pt x="369305" y="4589064"/>
                  <a:pt x="371212" y="4591162"/>
                </a:cubicBezTo>
                <a:close/>
                <a:moveTo>
                  <a:pt x="731175" y="4589573"/>
                </a:moveTo>
                <a:cubicBezTo>
                  <a:pt x="738038" y="4585504"/>
                  <a:pt x="741850" y="4585631"/>
                  <a:pt x="741723" y="4589827"/>
                </a:cubicBezTo>
                <a:cubicBezTo>
                  <a:pt x="741660" y="4591734"/>
                  <a:pt x="737911" y="4593197"/>
                  <a:pt x="733717" y="4593069"/>
                </a:cubicBezTo>
                <a:cubicBezTo>
                  <a:pt x="727426" y="4592815"/>
                  <a:pt x="726917" y="4592115"/>
                  <a:pt x="731175" y="4589573"/>
                </a:cubicBezTo>
                <a:close/>
                <a:moveTo>
                  <a:pt x="1402348" y="4589128"/>
                </a:moveTo>
                <a:cubicBezTo>
                  <a:pt x="1400251" y="4589065"/>
                  <a:pt x="1397899" y="4590400"/>
                  <a:pt x="1396629" y="4592434"/>
                </a:cubicBezTo>
                <a:cubicBezTo>
                  <a:pt x="1395293" y="4594468"/>
                  <a:pt x="1395805" y="4595931"/>
                  <a:pt x="1397899" y="4595994"/>
                </a:cubicBezTo>
                <a:cubicBezTo>
                  <a:pt x="1399997" y="4596057"/>
                  <a:pt x="1402285" y="4594723"/>
                  <a:pt x="1403620" y="4592688"/>
                </a:cubicBezTo>
                <a:cubicBezTo>
                  <a:pt x="1404953" y="4590654"/>
                  <a:pt x="1404445" y="4589192"/>
                  <a:pt x="1402348" y="4589128"/>
                </a:cubicBezTo>
                <a:close/>
                <a:moveTo>
                  <a:pt x="759388" y="4586903"/>
                </a:moveTo>
                <a:cubicBezTo>
                  <a:pt x="761485" y="4586967"/>
                  <a:pt x="762819" y="4587666"/>
                  <a:pt x="762819" y="4588620"/>
                </a:cubicBezTo>
                <a:cubicBezTo>
                  <a:pt x="762819" y="4589573"/>
                  <a:pt x="761357" y="4590972"/>
                  <a:pt x="759197" y="4592180"/>
                </a:cubicBezTo>
                <a:cubicBezTo>
                  <a:pt x="757164" y="4593324"/>
                  <a:pt x="755702" y="4592625"/>
                  <a:pt x="755766" y="4590463"/>
                </a:cubicBezTo>
                <a:cubicBezTo>
                  <a:pt x="755830" y="4588365"/>
                  <a:pt x="757355" y="4586840"/>
                  <a:pt x="759388" y="4586903"/>
                </a:cubicBezTo>
                <a:close/>
                <a:moveTo>
                  <a:pt x="782446" y="4586848"/>
                </a:moveTo>
                <a:cubicBezTo>
                  <a:pt x="785313" y="4587714"/>
                  <a:pt x="787442" y="4589637"/>
                  <a:pt x="787347" y="4592180"/>
                </a:cubicBezTo>
                <a:cubicBezTo>
                  <a:pt x="787282" y="4594151"/>
                  <a:pt x="784805" y="4594659"/>
                  <a:pt x="781690" y="4593388"/>
                </a:cubicBezTo>
                <a:cubicBezTo>
                  <a:pt x="778577" y="4592052"/>
                  <a:pt x="774384" y="4590972"/>
                  <a:pt x="772096" y="4590908"/>
                </a:cubicBezTo>
                <a:cubicBezTo>
                  <a:pt x="769491" y="4590845"/>
                  <a:pt x="769872" y="4589700"/>
                  <a:pt x="773112" y="4587857"/>
                </a:cubicBezTo>
                <a:cubicBezTo>
                  <a:pt x="775972" y="4586173"/>
                  <a:pt x="779578" y="4585982"/>
                  <a:pt x="782446" y="4586848"/>
                </a:cubicBezTo>
                <a:close/>
                <a:moveTo>
                  <a:pt x="831573" y="4586776"/>
                </a:moveTo>
                <a:cubicBezTo>
                  <a:pt x="832654" y="4587984"/>
                  <a:pt x="830620" y="4589827"/>
                  <a:pt x="827061" y="4590972"/>
                </a:cubicBezTo>
                <a:cubicBezTo>
                  <a:pt x="822040" y="4592561"/>
                  <a:pt x="821661" y="4592052"/>
                  <a:pt x="825155" y="4588810"/>
                </a:cubicBezTo>
                <a:cubicBezTo>
                  <a:pt x="827697" y="4586458"/>
                  <a:pt x="830556" y="4585568"/>
                  <a:pt x="831573" y="4586776"/>
                </a:cubicBezTo>
                <a:close/>
                <a:moveTo>
                  <a:pt x="4098918" y="4586586"/>
                </a:moveTo>
                <a:cubicBezTo>
                  <a:pt x="4104954" y="4585187"/>
                  <a:pt x="4106607" y="4585568"/>
                  <a:pt x="4104128" y="4587857"/>
                </a:cubicBezTo>
                <a:cubicBezTo>
                  <a:pt x="4102095" y="4589764"/>
                  <a:pt x="4096566" y="4592180"/>
                  <a:pt x="4091610" y="4593388"/>
                </a:cubicBezTo>
                <a:cubicBezTo>
                  <a:pt x="4085573" y="4594850"/>
                  <a:pt x="4083921" y="4594469"/>
                  <a:pt x="4086399" y="4592116"/>
                </a:cubicBezTo>
                <a:cubicBezTo>
                  <a:pt x="4088433" y="4590209"/>
                  <a:pt x="4093961" y="4587793"/>
                  <a:pt x="4098918" y="4586586"/>
                </a:cubicBezTo>
                <a:close/>
                <a:moveTo>
                  <a:pt x="204605" y="4586140"/>
                </a:moveTo>
                <a:cubicBezTo>
                  <a:pt x="206638" y="4584995"/>
                  <a:pt x="208099" y="4585758"/>
                  <a:pt x="208036" y="4587856"/>
                </a:cubicBezTo>
                <a:cubicBezTo>
                  <a:pt x="207973" y="4589954"/>
                  <a:pt x="206448" y="4591480"/>
                  <a:pt x="204414" y="4591416"/>
                </a:cubicBezTo>
                <a:cubicBezTo>
                  <a:pt x="202318" y="4591353"/>
                  <a:pt x="200920" y="4590653"/>
                  <a:pt x="200983" y="4589700"/>
                </a:cubicBezTo>
                <a:cubicBezTo>
                  <a:pt x="200983" y="4588746"/>
                  <a:pt x="202445" y="4587347"/>
                  <a:pt x="204605" y="4586140"/>
                </a:cubicBezTo>
                <a:close/>
                <a:moveTo>
                  <a:pt x="3986508" y="4586077"/>
                </a:moveTo>
                <a:cubicBezTo>
                  <a:pt x="3988605" y="4584869"/>
                  <a:pt x="3990003" y="4585504"/>
                  <a:pt x="3989939" y="4587602"/>
                </a:cubicBezTo>
                <a:cubicBezTo>
                  <a:pt x="3989876" y="4589700"/>
                  <a:pt x="3988414" y="4591862"/>
                  <a:pt x="3986254" y="4593070"/>
                </a:cubicBezTo>
                <a:cubicBezTo>
                  <a:pt x="3984157" y="4594278"/>
                  <a:pt x="3982759" y="4593642"/>
                  <a:pt x="3982822" y="4591544"/>
                </a:cubicBezTo>
                <a:cubicBezTo>
                  <a:pt x="3982886" y="4589446"/>
                  <a:pt x="3984347" y="4587284"/>
                  <a:pt x="3986508" y="4586077"/>
                </a:cubicBezTo>
                <a:close/>
                <a:moveTo>
                  <a:pt x="1286252" y="4584932"/>
                </a:moveTo>
                <a:cubicBezTo>
                  <a:pt x="1288348" y="4584996"/>
                  <a:pt x="1289749" y="4585695"/>
                  <a:pt x="1289687" y="4586649"/>
                </a:cubicBezTo>
                <a:cubicBezTo>
                  <a:pt x="1289687" y="4587602"/>
                  <a:pt x="1288223" y="4589001"/>
                  <a:pt x="1286062" y="4590209"/>
                </a:cubicBezTo>
                <a:cubicBezTo>
                  <a:pt x="1284025" y="4591353"/>
                  <a:pt x="1282501" y="4590590"/>
                  <a:pt x="1282626" y="4588492"/>
                </a:cubicBezTo>
                <a:cubicBezTo>
                  <a:pt x="1282691" y="4586394"/>
                  <a:pt x="1284218" y="4584869"/>
                  <a:pt x="1286252" y="4584932"/>
                </a:cubicBezTo>
                <a:close/>
                <a:moveTo>
                  <a:pt x="4064667" y="4584766"/>
                </a:moveTo>
                <a:cubicBezTo>
                  <a:pt x="4065127" y="4584408"/>
                  <a:pt x="4065842" y="4585886"/>
                  <a:pt x="4067081" y="4589001"/>
                </a:cubicBezTo>
                <a:cubicBezTo>
                  <a:pt x="4070894" y="4598601"/>
                  <a:pt x="4070831" y="4601398"/>
                  <a:pt x="4066764" y="4601271"/>
                </a:cubicBezTo>
                <a:cubicBezTo>
                  <a:pt x="4064857" y="4601207"/>
                  <a:pt x="4063459" y="4596757"/>
                  <a:pt x="4063777" y="4591544"/>
                </a:cubicBezTo>
                <a:cubicBezTo>
                  <a:pt x="4064000" y="4587317"/>
                  <a:pt x="4064206" y="4585124"/>
                  <a:pt x="4064667" y="4584766"/>
                </a:cubicBezTo>
                <a:close/>
                <a:moveTo>
                  <a:pt x="3826272" y="4584535"/>
                </a:moveTo>
                <a:cubicBezTo>
                  <a:pt x="3826630" y="4583439"/>
                  <a:pt x="3827075" y="4583407"/>
                  <a:pt x="3827519" y="4584678"/>
                </a:cubicBezTo>
                <a:cubicBezTo>
                  <a:pt x="3828409" y="4587221"/>
                  <a:pt x="3828282" y="4591735"/>
                  <a:pt x="3827138" y="4595231"/>
                </a:cubicBezTo>
                <a:cubicBezTo>
                  <a:pt x="3825994" y="4598664"/>
                  <a:pt x="3825295" y="4596757"/>
                  <a:pt x="3825549" y="4590781"/>
                </a:cubicBezTo>
                <a:cubicBezTo>
                  <a:pt x="3825645" y="4587793"/>
                  <a:pt x="3825915" y="4585632"/>
                  <a:pt x="3826272" y="4584535"/>
                </a:cubicBezTo>
                <a:close/>
                <a:moveTo>
                  <a:pt x="1465255" y="4584495"/>
                </a:moveTo>
                <a:cubicBezTo>
                  <a:pt x="1465097" y="4584265"/>
                  <a:pt x="1463666" y="4585219"/>
                  <a:pt x="1460872" y="4587221"/>
                </a:cubicBezTo>
                <a:cubicBezTo>
                  <a:pt x="1457248" y="4589764"/>
                  <a:pt x="1454517" y="4592307"/>
                  <a:pt x="1454517" y="4593197"/>
                </a:cubicBezTo>
                <a:cubicBezTo>
                  <a:pt x="1454390" y="4596248"/>
                  <a:pt x="1457185" y="4594659"/>
                  <a:pt x="1462015" y="4588874"/>
                </a:cubicBezTo>
                <a:cubicBezTo>
                  <a:pt x="1464302" y="4586140"/>
                  <a:pt x="1465414" y="4584726"/>
                  <a:pt x="1465255" y="4584495"/>
                </a:cubicBezTo>
                <a:close/>
                <a:moveTo>
                  <a:pt x="1437199" y="4583406"/>
                </a:moveTo>
                <a:cubicBezTo>
                  <a:pt x="1439296" y="4583470"/>
                  <a:pt x="1440631" y="4584932"/>
                  <a:pt x="1440566" y="4587030"/>
                </a:cubicBezTo>
                <a:cubicBezTo>
                  <a:pt x="1440504" y="4589128"/>
                  <a:pt x="1439042" y="4590463"/>
                  <a:pt x="1436945" y="4590400"/>
                </a:cubicBezTo>
                <a:cubicBezTo>
                  <a:pt x="1434848" y="4590336"/>
                  <a:pt x="1433514" y="4588873"/>
                  <a:pt x="1433577" y="4586776"/>
                </a:cubicBezTo>
                <a:cubicBezTo>
                  <a:pt x="1433640" y="4584678"/>
                  <a:pt x="1435102" y="4583343"/>
                  <a:pt x="1437199" y="4583406"/>
                </a:cubicBezTo>
                <a:close/>
                <a:moveTo>
                  <a:pt x="1220232" y="4583398"/>
                </a:moveTo>
                <a:cubicBezTo>
                  <a:pt x="1220760" y="4583025"/>
                  <a:pt x="1221567" y="4583979"/>
                  <a:pt x="1222836" y="4586140"/>
                </a:cubicBezTo>
                <a:cubicBezTo>
                  <a:pt x="1226904" y="4593006"/>
                  <a:pt x="1226777" y="4596820"/>
                  <a:pt x="1222583" y="4596693"/>
                </a:cubicBezTo>
                <a:cubicBezTo>
                  <a:pt x="1220743" y="4596630"/>
                  <a:pt x="1219217" y="4592879"/>
                  <a:pt x="1219343" y="4588619"/>
                </a:cubicBezTo>
                <a:cubicBezTo>
                  <a:pt x="1219472" y="4585472"/>
                  <a:pt x="1219709" y="4583772"/>
                  <a:pt x="1220232" y="4583398"/>
                </a:cubicBezTo>
                <a:close/>
                <a:moveTo>
                  <a:pt x="81905" y="4581372"/>
                </a:moveTo>
                <a:cubicBezTo>
                  <a:pt x="81905" y="4581118"/>
                  <a:pt x="86099" y="4581944"/>
                  <a:pt x="91309" y="4583089"/>
                </a:cubicBezTo>
                <a:cubicBezTo>
                  <a:pt x="99696" y="4584996"/>
                  <a:pt x="99951" y="4585441"/>
                  <a:pt x="93787" y="4587412"/>
                </a:cubicBezTo>
                <a:cubicBezTo>
                  <a:pt x="89912" y="4588683"/>
                  <a:pt x="85781" y="4587920"/>
                  <a:pt x="84383" y="4585695"/>
                </a:cubicBezTo>
                <a:cubicBezTo>
                  <a:pt x="82985" y="4583534"/>
                  <a:pt x="81905" y="4581563"/>
                  <a:pt x="81905" y="4581372"/>
                </a:cubicBezTo>
                <a:close/>
                <a:moveTo>
                  <a:pt x="531465" y="4578702"/>
                </a:moveTo>
                <a:cubicBezTo>
                  <a:pt x="533562" y="4578766"/>
                  <a:pt x="534897" y="4580228"/>
                  <a:pt x="534833" y="4582326"/>
                </a:cubicBezTo>
                <a:cubicBezTo>
                  <a:pt x="534769" y="4584424"/>
                  <a:pt x="533308" y="4585759"/>
                  <a:pt x="531211" y="4585695"/>
                </a:cubicBezTo>
                <a:cubicBezTo>
                  <a:pt x="529115" y="4585632"/>
                  <a:pt x="527779" y="4584169"/>
                  <a:pt x="527842" y="4582072"/>
                </a:cubicBezTo>
                <a:cubicBezTo>
                  <a:pt x="527906" y="4579974"/>
                  <a:pt x="529368" y="4578639"/>
                  <a:pt x="531465" y="4578702"/>
                </a:cubicBezTo>
                <a:close/>
                <a:moveTo>
                  <a:pt x="307733" y="4578574"/>
                </a:moveTo>
                <a:cubicBezTo>
                  <a:pt x="314850" y="4577112"/>
                  <a:pt x="319679" y="4580100"/>
                  <a:pt x="315994" y="4583533"/>
                </a:cubicBezTo>
                <a:cubicBezTo>
                  <a:pt x="314786" y="4584678"/>
                  <a:pt x="311037" y="4584296"/>
                  <a:pt x="307606" y="4582707"/>
                </a:cubicBezTo>
                <a:cubicBezTo>
                  <a:pt x="301760" y="4580037"/>
                  <a:pt x="301760" y="4579782"/>
                  <a:pt x="307733" y="4578574"/>
                </a:cubicBezTo>
                <a:close/>
                <a:moveTo>
                  <a:pt x="853556" y="4577431"/>
                </a:moveTo>
                <a:cubicBezTo>
                  <a:pt x="854510" y="4578448"/>
                  <a:pt x="852031" y="4580800"/>
                  <a:pt x="847710" y="4582962"/>
                </a:cubicBezTo>
                <a:cubicBezTo>
                  <a:pt x="842308" y="4585632"/>
                  <a:pt x="840211" y="4585632"/>
                  <a:pt x="840338" y="4582898"/>
                </a:cubicBezTo>
                <a:cubicBezTo>
                  <a:pt x="840529" y="4578702"/>
                  <a:pt x="850695" y="4574443"/>
                  <a:pt x="853556" y="4577431"/>
                </a:cubicBezTo>
                <a:close/>
                <a:moveTo>
                  <a:pt x="1124283" y="4577113"/>
                </a:moveTo>
                <a:cubicBezTo>
                  <a:pt x="1125424" y="4578257"/>
                  <a:pt x="1124347" y="4580991"/>
                  <a:pt x="1121798" y="4583343"/>
                </a:cubicBezTo>
                <a:cubicBezTo>
                  <a:pt x="1118238" y="4586649"/>
                  <a:pt x="1117796" y="4586204"/>
                  <a:pt x="1119763" y="4581309"/>
                </a:cubicBezTo>
                <a:cubicBezTo>
                  <a:pt x="1121101" y="4577876"/>
                  <a:pt x="1123136" y="4575968"/>
                  <a:pt x="1124283" y="4577113"/>
                </a:cubicBezTo>
                <a:close/>
                <a:moveTo>
                  <a:pt x="3861659" y="4576946"/>
                </a:moveTo>
                <a:cubicBezTo>
                  <a:pt x="3861357" y="4578368"/>
                  <a:pt x="3861135" y="4581181"/>
                  <a:pt x="3861071" y="4585059"/>
                </a:cubicBezTo>
                <a:cubicBezTo>
                  <a:pt x="3860880" y="4592752"/>
                  <a:pt x="3861452" y="4595549"/>
                  <a:pt x="3862405" y="4591226"/>
                </a:cubicBezTo>
                <a:cubicBezTo>
                  <a:pt x="3863295" y="4587030"/>
                  <a:pt x="3863422" y="4580482"/>
                  <a:pt x="3862723" y="4577176"/>
                </a:cubicBezTo>
                <a:cubicBezTo>
                  <a:pt x="3862342" y="4575492"/>
                  <a:pt x="3861960" y="4575524"/>
                  <a:pt x="3861659" y="4576946"/>
                </a:cubicBezTo>
                <a:close/>
                <a:moveTo>
                  <a:pt x="518184" y="4575778"/>
                </a:moveTo>
                <a:cubicBezTo>
                  <a:pt x="521044" y="4576986"/>
                  <a:pt x="520217" y="4577748"/>
                  <a:pt x="516024" y="4577812"/>
                </a:cubicBezTo>
                <a:cubicBezTo>
                  <a:pt x="512529" y="4577812"/>
                  <a:pt x="510432" y="4576922"/>
                  <a:pt x="511512" y="4575905"/>
                </a:cubicBezTo>
                <a:cubicBezTo>
                  <a:pt x="512656" y="4574824"/>
                  <a:pt x="515769" y="4574761"/>
                  <a:pt x="518184" y="4575778"/>
                </a:cubicBezTo>
                <a:close/>
                <a:moveTo>
                  <a:pt x="1592093" y="4574951"/>
                </a:moveTo>
                <a:cubicBezTo>
                  <a:pt x="1594191" y="4575014"/>
                  <a:pt x="1595525" y="4576477"/>
                  <a:pt x="1595461" y="4578575"/>
                </a:cubicBezTo>
                <a:cubicBezTo>
                  <a:pt x="1595398" y="4580673"/>
                  <a:pt x="1593935" y="4582008"/>
                  <a:pt x="1591838" y="4581944"/>
                </a:cubicBezTo>
                <a:cubicBezTo>
                  <a:pt x="1589738" y="4581881"/>
                  <a:pt x="1588409" y="4580418"/>
                  <a:pt x="1588472" y="4578320"/>
                </a:cubicBezTo>
                <a:cubicBezTo>
                  <a:pt x="1588535" y="4576222"/>
                  <a:pt x="1589993" y="4574888"/>
                  <a:pt x="1592093" y="4574951"/>
                </a:cubicBezTo>
                <a:close/>
                <a:moveTo>
                  <a:pt x="1351573" y="4574125"/>
                </a:moveTo>
                <a:cubicBezTo>
                  <a:pt x="1355072" y="4577621"/>
                  <a:pt x="1346176" y="4587793"/>
                  <a:pt x="1342048" y="4585059"/>
                </a:cubicBezTo>
                <a:cubicBezTo>
                  <a:pt x="1340202" y="4583788"/>
                  <a:pt x="1338994" y="4583597"/>
                  <a:pt x="1338931" y="4584551"/>
                </a:cubicBezTo>
                <a:cubicBezTo>
                  <a:pt x="1338931" y="4585441"/>
                  <a:pt x="1337847" y="4588556"/>
                  <a:pt x="1336512" y="4591671"/>
                </a:cubicBezTo>
                <a:cubicBezTo>
                  <a:pt x="1333212" y="4599300"/>
                  <a:pt x="1339120" y="4598855"/>
                  <a:pt x="1349225" y="4590717"/>
                </a:cubicBezTo>
                <a:cubicBezTo>
                  <a:pt x="1365428" y="4577685"/>
                  <a:pt x="1376806" y="4584741"/>
                  <a:pt x="1364919" y="4600444"/>
                </a:cubicBezTo>
                <a:cubicBezTo>
                  <a:pt x="1361870" y="4604513"/>
                  <a:pt x="1360283" y="4608518"/>
                  <a:pt x="1361362" y="4609790"/>
                </a:cubicBezTo>
                <a:cubicBezTo>
                  <a:pt x="1362378" y="4610998"/>
                  <a:pt x="1359901" y="4610934"/>
                  <a:pt x="1356087" y="4609790"/>
                </a:cubicBezTo>
                <a:cubicBezTo>
                  <a:pt x="1350175" y="4607946"/>
                  <a:pt x="1349225" y="4608836"/>
                  <a:pt x="1350623" y="4614685"/>
                </a:cubicBezTo>
                <a:cubicBezTo>
                  <a:pt x="1351828" y="4619771"/>
                  <a:pt x="1349985" y="4622441"/>
                  <a:pt x="1344336" y="4623966"/>
                </a:cubicBezTo>
                <a:cubicBezTo>
                  <a:pt x="1337967" y="4625683"/>
                  <a:pt x="1337338" y="4626891"/>
                  <a:pt x="1341155" y="4629815"/>
                </a:cubicBezTo>
                <a:cubicBezTo>
                  <a:pt x="1344718" y="4632486"/>
                  <a:pt x="1344207" y="4632867"/>
                  <a:pt x="1339375" y="4631023"/>
                </a:cubicBezTo>
                <a:cubicBezTo>
                  <a:pt x="1332130" y="4628289"/>
                  <a:pt x="1319483" y="4636745"/>
                  <a:pt x="1319229" y="4644437"/>
                </a:cubicBezTo>
                <a:cubicBezTo>
                  <a:pt x="1319101" y="4646980"/>
                  <a:pt x="1316624" y="4647998"/>
                  <a:pt x="1313509" y="4646662"/>
                </a:cubicBezTo>
                <a:cubicBezTo>
                  <a:pt x="1305745" y="4643420"/>
                  <a:pt x="1309306" y="4626827"/>
                  <a:pt x="1318530" y="4623140"/>
                </a:cubicBezTo>
                <a:cubicBezTo>
                  <a:pt x="1326728" y="4619898"/>
                  <a:pt x="1334353" y="4599999"/>
                  <a:pt x="1328254" y="4597774"/>
                </a:cubicBezTo>
                <a:cubicBezTo>
                  <a:pt x="1326095" y="4597011"/>
                  <a:pt x="1326351" y="4592497"/>
                  <a:pt x="1329018" y="4585949"/>
                </a:cubicBezTo>
                <a:cubicBezTo>
                  <a:pt x="1332067" y="4578320"/>
                  <a:pt x="1334990" y="4575905"/>
                  <a:pt x="1339501" y="4577367"/>
                </a:cubicBezTo>
                <a:cubicBezTo>
                  <a:pt x="1343000" y="4578511"/>
                  <a:pt x="1346430" y="4577621"/>
                  <a:pt x="1347318" y="4575396"/>
                </a:cubicBezTo>
                <a:cubicBezTo>
                  <a:pt x="1348143" y="4573298"/>
                  <a:pt x="1350175" y="4572726"/>
                  <a:pt x="1351573" y="4574125"/>
                </a:cubicBezTo>
                <a:close/>
                <a:moveTo>
                  <a:pt x="1256301" y="4573324"/>
                </a:moveTo>
                <a:cubicBezTo>
                  <a:pt x="1258568" y="4572989"/>
                  <a:pt x="1260232" y="4573076"/>
                  <a:pt x="1260645" y="4573807"/>
                </a:cubicBezTo>
                <a:cubicBezTo>
                  <a:pt x="1263949" y="4579592"/>
                  <a:pt x="1258229" y="4583915"/>
                  <a:pt x="1247684" y="4583534"/>
                </a:cubicBezTo>
                <a:cubicBezTo>
                  <a:pt x="1241712" y="4583343"/>
                  <a:pt x="1237201" y="4582580"/>
                  <a:pt x="1237201" y="4581753"/>
                </a:cubicBezTo>
                <a:cubicBezTo>
                  <a:pt x="1237297" y="4579131"/>
                  <a:pt x="1249507" y="4574328"/>
                  <a:pt x="1256301" y="4573324"/>
                </a:cubicBezTo>
                <a:close/>
                <a:moveTo>
                  <a:pt x="337471" y="4572662"/>
                </a:moveTo>
                <a:cubicBezTo>
                  <a:pt x="339886" y="4571963"/>
                  <a:pt x="345223" y="4573362"/>
                  <a:pt x="349671" y="4575905"/>
                </a:cubicBezTo>
                <a:cubicBezTo>
                  <a:pt x="354183" y="4578448"/>
                  <a:pt x="355772" y="4580991"/>
                  <a:pt x="353357" y="4581690"/>
                </a:cubicBezTo>
                <a:cubicBezTo>
                  <a:pt x="350941" y="4582389"/>
                  <a:pt x="345605" y="4580991"/>
                  <a:pt x="341157" y="4578448"/>
                </a:cubicBezTo>
                <a:cubicBezTo>
                  <a:pt x="336645" y="4575905"/>
                  <a:pt x="335056" y="4573425"/>
                  <a:pt x="337471" y="4572662"/>
                </a:cubicBezTo>
                <a:close/>
                <a:moveTo>
                  <a:pt x="3861" y="4571853"/>
                </a:moveTo>
                <a:lnTo>
                  <a:pt x="5021" y="4573616"/>
                </a:lnTo>
                <a:cubicBezTo>
                  <a:pt x="6864" y="4573680"/>
                  <a:pt x="11566" y="4577049"/>
                  <a:pt x="14934" y="4580673"/>
                </a:cubicBezTo>
                <a:cubicBezTo>
                  <a:pt x="21289" y="4587475"/>
                  <a:pt x="21161" y="4587539"/>
                  <a:pt x="6864" y="4585123"/>
                </a:cubicBezTo>
                <a:lnTo>
                  <a:pt x="3861" y="4584609"/>
                </a:lnTo>
                <a:close/>
                <a:moveTo>
                  <a:pt x="1668976" y="4571074"/>
                </a:moveTo>
                <a:cubicBezTo>
                  <a:pt x="1670685" y="4570358"/>
                  <a:pt x="1672702" y="4571932"/>
                  <a:pt x="1674134" y="4576159"/>
                </a:cubicBezTo>
                <a:cubicBezTo>
                  <a:pt x="1675026" y="4578893"/>
                  <a:pt x="1673435" y="4582898"/>
                  <a:pt x="1670574" y="4584996"/>
                </a:cubicBezTo>
                <a:cubicBezTo>
                  <a:pt x="1666189" y="4588238"/>
                  <a:pt x="1665425" y="4587412"/>
                  <a:pt x="1665679" y="4579720"/>
                </a:cubicBezTo>
                <a:cubicBezTo>
                  <a:pt x="1665870" y="4574793"/>
                  <a:pt x="1667263" y="4571789"/>
                  <a:pt x="1668976" y="4571074"/>
                </a:cubicBezTo>
                <a:close/>
                <a:moveTo>
                  <a:pt x="420137" y="4568848"/>
                </a:moveTo>
                <a:cubicBezTo>
                  <a:pt x="422299" y="4567640"/>
                  <a:pt x="425920" y="4569293"/>
                  <a:pt x="428081" y="4572536"/>
                </a:cubicBezTo>
                <a:cubicBezTo>
                  <a:pt x="430305" y="4575905"/>
                  <a:pt x="437294" y="4578893"/>
                  <a:pt x="443966" y="4579338"/>
                </a:cubicBezTo>
                <a:cubicBezTo>
                  <a:pt x="462520" y="4580673"/>
                  <a:pt x="473259" y="4584742"/>
                  <a:pt x="473069" y="4590527"/>
                </a:cubicBezTo>
                <a:cubicBezTo>
                  <a:pt x="472814" y="4597520"/>
                  <a:pt x="518692" y="4600127"/>
                  <a:pt x="524665" y="4593451"/>
                </a:cubicBezTo>
                <a:cubicBezTo>
                  <a:pt x="527397" y="4590400"/>
                  <a:pt x="530003" y="4590209"/>
                  <a:pt x="533053" y="4592879"/>
                </a:cubicBezTo>
                <a:cubicBezTo>
                  <a:pt x="535532" y="4595104"/>
                  <a:pt x="540995" y="4596439"/>
                  <a:pt x="545572" y="4595995"/>
                </a:cubicBezTo>
                <a:cubicBezTo>
                  <a:pt x="550909" y="4595486"/>
                  <a:pt x="553641" y="4597075"/>
                  <a:pt x="553515" y="4600508"/>
                </a:cubicBezTo>
                <a:cubicBezTo>
                  <a:pt x="553388" y="4604513"/>
                  <a:pt x="549701" y="4605340"/>
                  <a:pt x="538137" y="4604005"/>
                </a:cubicBezTo>
                <a:cubicBezTo>
                  <a:pt x="528032" y="4602797"/>
                  <a:pt x="523711" y="4603560"/>
                  <a:pt x="525173" y="4606166"/>
                </a:cubicBezTo>
                <a:cubicBezTo>
                  <a:pt x="528032" y="4611188"/>
                  <a:pt x="565396" y="4612905"/>
                  <a:pt x="565587" y="4608010"/>
                </a:cubicBezTo>
                <a:cubicBezTo>
                  <a:pt x="565651" y="4605912"/>
                  <a:pt x="567112" y="4604577"/>
                  <a:pt x="569208" y="4604641"/>
                </a:cubicBezTo>
                <a:cubicBezTo>
                  <a:pt x="575626" y="4604895"/>
                  <a:pt x="572322" y="4614431"/>
                  <a:pt x="565269" y="4616020"/>
                </a:cubicBezTo>
                <a:cubicBezTo>
                  <a:pt x="561330" y="4616910"/>
                  <a:pt x="558089" y="4620216"/>
                  <a:pt x="557962" y="4623395"/>
                </a:cubicBezTo>
                <a:cubicBezTo>
                  <a:pt x="557771" y="4627209"/>
                  <a:pt x="556310" y="4628163"/>
                  <a:pt x="553450" y="4626192"/>
                </a:cubicBezTo>
                <a:cubicBezTo>
                  <a:pt x="551163" y="4624603"/>
                  <a:pt x="543601" y="4622695"/>
                  <a:pt x="536930" y="4622060"/>
                </a:cubicBezTo>
                <a:cubicBezTo>
                  <a:pt x="524348" y="4620852"/>
                  <a:pt x="499567" y="4613287"/>
                  <a:pt x="493529" y="4608836"/>
                </a:cubicBezTo>
                <a:cubicBezTo>
                  <a:pt x="491623" y="4607438"/>
                  <a:pt x="482600" y="4604895"/>
                  <a:pt x="473514" y="4603242"/>
                </a:cubicBezTo>
                <a:cubicBezTo>
                  <a:pt x="463411" y="4601335"/>
                  <a:pt x="454324" y="4597139"/>
                  <a:pt x="450194" y="4592371"/>
                </a:cubicBezTo>
                <a:cubicBezTo>
                  <a:pt x="446508" y="4588175"/>
                  <a:pt x="439073" y="4583915"/>
                  <a:pt x="433863" y="4583025"/>
                </a:cubicBezTo>
                <a:cubicBezTo>
                  <a:pt x="428589" y="4582199"/>
                  <a:pt x="422362" y="4580737"/>
                  <a:pt x="420075" y="4579910"/>
                </a:cubicBezTo>
                <a:cubicBezTo>
                  <a:pt x="414546" y="4577876"/>
                  <a:pt x="414610" y="4572218"/>
                  <a:pt x="420137" y="4568848"/>
                </a:cubicBezTo>
                <a:close/>
                <a:moveTo>
                  <a:pt x="235042" y="4568467"/>
                </a:moveTo>
                <a:cubicBezTo>
                  <a:pt x="236123" y="4567386"/>
                  <a:pt x="238601" y="4568403"/>
                  <a:pt x="240952" y="4570946"/>
                </a:cubicBezTo>
                <a:cubicBezTo>
                  <a:pt x="243303" y="4573489"/>
                  <a:pt x="243494" y="4575269"/>
                  <a:pt x="241333" y="4575206"/>
                </a:cubicBezTo>
                <a:cubicBezTo>
                  <a:pt x="239236" y="4575142"/>
                  <a:pt x="236758" y="4574061"/>
                  <a:pt x="235487" y="4572726"/>
                </a:cubicBezTo>
                <a:cubicBezTo>
                  <a:pt x="234153" y="4571328"/>
                  <a:pt x="234026" y="4569611"/>
                  <a:pt x="235042" y="4568467"/>
                </a:cubicBezTo>
                <a:close/>
                <a:moveTo>
                  <a:pt x="318090" y="4567910"/>
                </a:moveTo>
                <a:cubicBezTo>
                  <a:pt x="318360" y="4567306"/>
                  <a:pt x="320504" y="4568943"/>
                  <a:pt x="324508" y="4572853"/>
                </a:cubicBezTo>
                <a:cubicBezTo>
                  <a:pt x="328256" y="4576540"/>
                  <a:pt x="330480" y="4580355"/>
                  <a:pt x="329464" y="4581372"/>
                </a:cubicBezTo>
                <a:cubicBezTo>
                  <a:pt x="328510" y="4582389"/>
                  <a:pt x="325397" y="4580037"/>
                  <a:pt x="322919" y="4576413"/>
                </a:cubicBezTo>
                <a:cubicBezTo>
                  <a:pt x="319425" y="4571359"/>
                  <a:pt x="317820" y="4568514"/>
                  <a:pt x="318090" y="4567910"/>
                </a:cubicBezTo>
                <a:close/>
                <a:moveTo>
                  <a:pt x="179252" y="4565924"/>
                </a:moveTo>
                <a:cubicBezTo>
                  <a:pt x="182365" y="4566051"/>
                  <a:pt x="183700" y="4567577"/>
                  <a:pt x="182429" y="4569548"/>
                </a:cubicBezTo>
                <a:cubicBezTo>
                  <a:pt x="181031" y="4571582"/>
                  <a:pt x="178807" y="4572917"/>
                  <a:pt x="176837" y="4572854"/>
                </a:cubicBezTo>
                <a:cubicBezTo>
                  <a:pt x="174805" y="4572790"/>
                  <a:pt x="173533" y="4571328"/>
                  <a:pt x="173660" y="4569230"/>
                </a:cubicBezTo>
                <a:cubicBezTo>
                  <a:pt x="173788" y="4567196"/>
                  <a:pt x="176075" y="4565797"/>
                  <a:pt x="179252" y="4565924"/>
                </a:cubicBezTo>
                <a:close/>
                <a:moveTo>
                  <a:pt x="305509" y="4563953"/>
                </a:moveTo>
                <a:cubicBezTo>
                  <a:pt x="306589" y="4562872"/>
                  <a:pt x="309067" y="4563889"/>
                  <a:pt x="311419" y="4566432"/>
                </a:cubicBezTo>
                <a:cubicBezTo>
                  <a:pt x="313770" y="4569039"/>
                  <a:pt x="313960" y="4570755"/>
                  <a:pt x="311800" y="4570692"/>
                </a:cubicBezTo>
                <a:cubicBezTo>
                  <a:pt x="309639" y="4570628"/>
                  <a:pt x="307161" y="4569547"/>
                  <a:pt x="305890" y="4568212"/>
                </a:cubicBezTo>
                <a:cubicBezTo>
                  <a:pt x="304556" y="4566814"/>
                  <a:pt x="304429" y="4565097"/>
                  <a:pt x="305509" y="4563953"/>
                </a:cubicBezTo>
                <a:close/>
                <a:moveTo>
                  <a:pt x="458263" y="4563699"/>
                </a:moveTo>
                <a:cubicBezTo>
                  <a:pt x="460298" y="4562554"/>
                  <a:pt x="461758" y="4563317"/>
                  <a:pt x="461696" y="4565415"/>
                </a:cubicBezTo>
                <a:cubicBezTo>
                  <a:pt x="461632" y="4567513"/>
                  <a:pt x="460106" y="4569039"/>
                  <a:pt x="458073" y="4568975"/>
                </a:cubicBezTo>
                <a:cubicBezTo>
                  <a:pt x="455977" y="4568912"/>
                  <a:pt x="454579" y="4568276"/>
                  <a:pt x="454642" y="4567259"/>
                </a:cubicBezTo>
                <a:cubicBezTo>
                  <a:pt x="454642" y="4566305"/>
                  <a:pt x="456103" y="4564906"/>
                  <a:pt x="458263" y="4563699"/>
                </a:cubicBezTo>
                <a:close/>
                <a:moveTo>
                  <a:pt x="496897" y="4563381"/>
                </a:moveTo>
                <a:cubicBezTo>
                  <a:pt x="498994" y="4563444"/>
                  <a:pt x="500329" y="4564907"/>
                  <a:pt x="500265" y="4567005"/>
                </a:cubicBezTo>
                <a:cubicBezTo>
                  <a:pt x="500201" y="4569103"/>
                  <a:pt x="498740" y="4570438"/>
                  <a:pt x="496644" y="4570374"/>
                </a:cubicBezTo>
                <a:cubicBezTo>
                  <a:pt x="494546" y="4570311"/>
                  <a:pt x="493212" y="4568848"/>
                  <a:pt x="493276" y="4566750"/>
                </a:cubicBezTo>
                <a:cubicBezTo>
                  <a:pt x="493339" y="4564652"/>
                  <a:pt x="494801" y="4563318"/>
                  <a:pt x="496897" y="4563381"/>
                </a:cubicBezTo>
                <a:close/>
                <a:moveTo>
                  <a:pt x="1432846" y="4561155"/>
                </a:moveTo>
                <a:cubicBezTo>
                  <a:pt x="1428971" y="4562173"/>
                  <a:pt x="1423317" y="4566051"/>
                  <a:pt x="1419632" y="4570120"/>
                </a:cubicBezTo>
                <a:cubicBezTo>
                  <a:pt x="1410993" y="4579592"/>
                  <a:pt x="1411058" y="4582453"/>
                  <a:pt x="1419824" y="4582707"/>
                </a:cubicBezTo>
                <a:cubicBezTo>
                  <a:pt x="1426175" y="4582961"/>
                  <a:pt x="1428399" y="4586903"/>
                  <a:pt x="1426619" y="4594913"/>
                </a:cubicBezTo>
                <a:cubicBezTo>
                  <a:pt x="1426238" y="4596630"/>
                  <a:pt x="1427955" y="4599618"/>
                  <a:pt x="1430369" y="4601398"/>
                </a:cubicBezTo>
                <a:cubicBezTo>
                  <a:pt x="1433674" y="4603877"/>
                  <a:pt x="1433103" y="4604386"/>
                  <a:pt x="1428209" y="4603432"/>
                </a:cubicBezTo>
                <a:cubicBezTo>
                  <a:pt x="1424715" y="4602733"/>
                  <a:pt x="1420837" y="4604132"/>
                  <a:pt x="1419951" y="4606293"/>
                </a:cubicBezTo>
                <a:cubicBezTo>
                  <a:pt x="1416708" y="4614494"/>
                  <a:pt x="1426175" y="4611124"/>
                  <a:pt x="1436915" y="4600254"/>
                </a:cubicBezTo>
                <a:cubicBezTo>
                  <a:pt x="1442951" y="4594150"/>
                  <a:pt x="1447717" y="4588174"/>
                  <a:pt x="1447783" y="4586585"/>
                </a:cubicBezTo>
                <a:cubicBezTo>
                  <a:pt x="1447846" y="4584932"/>
                  <a:pt x="1450131" y="4583851"/>
                  <a:pt x="1453309" y="4583979"/>
                </a:cubicBezTo>
                <a:cubicBezTo>
                  <a:pt x="1456741" y="4584106"/>
                  <a:pt x="1458392" y="4581881"/>
                  <a:pt x="1457758" y="4578003"/>
                </a:cubicBezTo>
                <a:cubicBezTo>
                  <a:pt x="1457122" y="4574252"/>
                  <a:pt x="1454263" y="4572154"/>
                  <a:pt x="1450386" y="4572662"/>
                </a:cubicBezTo>
                <a:cubicBezTo>
                  <a:pt x="1446128" y="4573171"/>
                  <a:pt x="1444922" y="4572090"/>
                  <a:pt x="1446766" y="4569357"/>
                </a:cubicBezTo>
                <a:cubicBezTo>
                  <a:pt x="1450259" y="4564080"/>
                  <a:pt x="1441363" y="4558803"/>
                  <a:pt x="1432846" y="4561155"/>
                </a:cubicBezTo>
                <a:close/>
                <a:moveTo>
                  <a:pt x="38380" y="4560941"/>
                </a:moveTo>
                <a:cubicBezTo>
                  <a:pt x="43336" y="4560949"/>
                  <a:pt x="47275" y="4562141"/>
                  <a:pt x="45687" y="4564525"/>
                </a:cubicBezTo>
                <a:cubicBezTo>
                  <a:pt x="44543" y="4566241"/>
                  <a:pt x="47403" y="4570565"/>
                  <a:pt x="52169" y="4574252"/>
                </a:cubicBezTo>
                <a:cubicBezTo>
                  <a:pt x="56998" y="4577939"/>
                  <a:pt x="63987" y="4583724"/>
                  <a:pt x="68054" y="4587284"/>
                </a:cubicBezTo>
                <a:cubicBezTo>
                  <a:pt x="72120" y="4590908"/>
                  <a:pt x="78220" y="4593833"/>
                  <a:pt x="81841" y="4593960"/>
                </a:cubicBezTo>
                <a:cubicBezTo>
                  <a:pt x="86162" y="4594150"/>
                  <a:pt x="88132" y="4596820"/>
                  <a:pt x="87688" y="4602097"/>
                </a:cubicBezTo>
                <a:cubicBezTo>
                  <a:pt x="87370" y="4606293"/>
                  <a:pt x="86417" y="4608009"/>
                  <a:pt x="85654" y="4605721"/>
                </a:cubicBezTo>
                <a:cubicBezTo>
                  <a:pt x="84892" y="4603432"/>
                  <a:pt x="82096" y="4602224"/>
                  <a:pt x="79617" y="4603051"/>
                </a:cubicBezTo>
                <a:cubicBezTo>
                  <a:pt x="73582" y="4605085"/>
                  <a:pt x="53249" y="4594023"/>
                  <a:pt x="53439" y="4588747"/>
                </a:cubicBezTo>
                <a:cubicBezTo>
                  <a:pt x="53567" y="4585822"/>
                  <a:pt x="52232" y="4585886"/>
                  <a:pt x="49055" y="4588937"/>
                </a:cubicBezTo>
                <a:cubicBezTo>
                  <a:pt x="46259" y="4591608"/>
                  <a:pt x="45814" y="4593896"/>
                  <a:pt x="47975" y="4594850"/>
                </a:cubicBezTo>
                <a:cubicBezTo>
                  <a:pt x="58396" y="4599427"/>
                  <a:pt x="61508" y="4603686"/>
                  <a:pt x="57378" y="4607501"/>
                </a:cubicBezTo>
                <a:cubicBezTo>
                  <a:pt x="54455" y="4610298"/>
                  <a:pt x="50834" y="4609853"/>
                  <a:pt x="43590" y="4605975"/>
                </a:cubicBezTo>
                <a:cubicBezTo>
                  <a:pt x="38062" y="4603051"/>
                  <a:pt x="30945" y="4601207"/>
                  <a:pt x="27386" y="4601907"/>
                </a:cubicBezTo>
                <a:cubicBezTo>
                  <a:pt x="16458" y="4603941"/>
                  <a:pt x="21794" y="4591544"/>
                  <a:pt x="33550" y="4587666"/>
                </a:cubicBezTo>
                <a:cubicBezTo>
                  <a:pt x="41874" y="4584932"/>
                  <a:pt x="37807" y="4577558"/>
                  <a:pt x="29293" y="4579910"/>
                </a:cubicBezTo>
                <a:cubicBezTo>
                  <a:pt x="25035" y="4581118"/>
                  <a:pt x="22494" y="4579592"/>
                  <a:pt x="21731" y="4575333"/>
                </a:cubicBezTo>
                <a:cubicBezTo>
                  <a:pt x="21032" y="4571773"/>
                  <a:pt x="22557" y="4567005"/>
                  <a:pt x="24973" y="4564461"/>
                </a:cubicBezTo>
                <a:cubicBezTo>
                  <a:pt x="27450" y="4562109"/>
                  <a:pt x="33423" y="4560933"/>
                  <a:pt x="38380" y="4560941"/>
                </a:cubicBezTo>
                <a:close/>
                <a:moveTo>
                  <a:pt x="740198" y="4559883"/>
                </a:moveTo>
                <a:cubicBezTo>
                  <a:pt x="741723" y="4557976"/>
                  <a:pt x="742867" y="4558930"/>
                  <a:pt x="742802" y="4562109"/>
                </a:cubicBezTo>
                <a:cubicBezTo>
                  <a:pt x="742612" y="4570183"/>
                  <a:pt x="733272" y="4580418"/>
                  <a:pt x="728824" y="4577494"/>
                </a:cubicBezTo>
                <a:cubicBezTo>
                  <a:pt x="726028" y="4575650"/>
                  <a:pt x="726728" y="4572980"/>
                  <a:pt x="731111" y="4569038"/>
                </a:cubicBezTo>
                <a:cubicBezTo>
                  <a:pt x="734733" y="4565733"/>
                  <a:pt x="738609" y="4561854"/>
                  <a:pt x="740198" y="4559883"/>
                </a:cubicBezTo>
                <a:close/>
                <a:moveTo>
                  <a:pt x="1362885" y="4559630"/>
                </a:moveTo>
                <a:cubicBezTo>
                  <a:pt x="1365998" y="4559757"/>
                  <a:pt x="1367337" y="4561283"/>
                  <a:pt x="1366061" y="4563254"/>
                </a:cubicBezTo>
                <a:cubicBezTo>
                  <a:pt x="1364663" y="4565288"/>
                  <a:pt x="1362441" y="4566623"/>
                  <a:pt x="1360474" y="4566560"/>
                </a:cubicBezTo>
                <a:cubicBezTo>
                  <a:pt x="1358505" y="4566496"/>
                  <a:pt x="1357231" y="4565034"/>
                  <a:pt x="1357295" y="4562936"/>
                </a:cubicBezTo>
                <a:cubicBezTo>
                  <a:pt x="1357421" y="4560902"/>
                  <a:pt x="1359712" y="4559503"/>
                  <a:pt x="1362885" y="4559630"/>
                </a:cubicBezTo>
                <a:close/>
                <a:moveTo>
                  <a:pt x="1199193" y="4559502"/>
                </a:moveTo>
                <a:cubicBezTo>
                  <a:pt x="1202055" y="4556832"/>
                  <a:pt x="1204028" y="4557087"/>
                  <a:pt x="1207080" y="4560329"/>
                </a:cubicBezTo>
                <a:cubicBezTo>
                  <a:pt x="1212224" y="4565860"/>
                  <a:pt x="1208921" y="4568912"/>
                  <a:pt x="1201293" y="4565606"/>
                </a:cubicBezTo>
                <a:cubicBezTo>
                  <a:pt x="1197100" y="4563762"/>
                  <a:pt x="1196528" y="4561982"/>
                  <a:pt x="1199193" y="4559502"/>
                </a:cubicBezTo>
                <a:close/>
                <a:moveTo>
                  <a:pt x="531847" y="4557906"/>
                </a:moveTo>
                <a:cubicBezTo>
                  <a:pt x="531894" y="4558486"/>
                  <a:pt x="530481" y="4559821"/>
                  <a:pt x="527652" y="4562364"/>
                </a:cubicBezTo>
                <a:cubicBezTo>
                  <a:pt x="524348" y="4565352"/>
                  <a:pt x="520536" y="4567768"/>
                  <a:pt x="519201" y="4567704"/>
                </a:cubicBezTo>
                <a:cubicBezTo>
                  <a:pt x="514118" y="4567513"/>
                  <a:pt x="521298" y="4558931"/>
                  <a:pt x="527270" y="4557977"/>
                </a:cubicBezTo>
                <a:cubicBezTo>
                  <a:pt x="530290" y="4557501"/>
                  <a:pt x="531799" y="4557326"/>
                  <a:pt x="531847" y="4557906"/>
                </a:cubicBezTo>
                <a:close/>
                <a:moveTo>
                  <a:pt x="641139" y="4556388"/>
                </a:moveTo>
                <a:cubicBezTo>
                  <a:pt x="643618" y="4556451"/>
                  <a:pt x="646350" y="4558549"/>
                  <a:pt x="647109" y="4560965"/>
                </a:cubicBezTo>
                <a:cubicBezTo>
                  <a:pt x="647936" y="4563571"/>
                  <a:pt x="645397" y="4565288"/>
                  <a:pt x="640821" y="4565097"/>
                </a:cubicBezTo>
                <a:cubicBezTo>
                  <a:pt x="636246" y="4564907"/>
                  <a:pt x="633832" y="4563063"/>
                  <a:pt x="634848" y="4560520"/>
                </a:cubicBezTo>
                <a:cubicBezTo>
                  <a:pt x="635801" y="4558231"/>
                  <a:pt x="638661" y="4556324"/>
                  <a:pt x="641139" y="4556388"/>
                </a:cubicBezTo>
                <a:close/>
                <a:moveTo>
                  <a:pt x="679769" y="4556006"/>
                </a:moveTo>
                <a:cubicBezTo>
                  <a:pt x="681866" y="4556070"/>
                  <a:pt x="683201" y="4557532"/>
                  <a:pt x="683137" y="4559630"/>
                </a:cubicBezTo>
                <a:cubicBezTo>
                  <a:pt x="683073" y="4561728"/>
                  <a:pt x="681612" y="4563063"/>
                  <a:pt x="679515" y="4563000"/>
                </a:cubicBezTo>
                <a:cubicBezTo>
                  <a:pt x="677418" y="4562872"/>
                  <a:pt x="676084" y="4561410"/>
                  <a:pt x="676147" y="4559376"/>
                </a:cubicBezTo>
                <a:cubicBezTo>
                  <a:pt x="676212" y="4557278"/>
                  <a:pt x="677672" y="4555943"/>
                  <a:pt x="679769" y="4556006"/>
                </a:cubicBezTo>
                <a:close/>
                <a:moveTo>
                  <a:pt x="191801" y="4555951"/>
                </a:moveTo>
                <a:cubicBezTo>
                  <a:pt x="193787" y="4556102"/>
                  <a:pt x="196027" y="4557914"/>
                  <a:pt x="197171" y="4561283"/>
                </a:cubicBezTo>
                <a:cubicBezTo>
                  <a:pt x="198124" y="4564143"/>
                  <a:pt x="201301" y="4566750"/>
                  <a:pt x="203907" y="4566813"/>
                </a:cubicBezTo>
                <a:cubicBezTo>
                  <a:pt x="206703" y="4566941"/>
                  <a:pt x="208736" y="4568466"/>
                  <a:pt x="208672" y="4570501"/>
                </a:cubicBezTo>
                <a:cubicBezTo>
                  <a:pt x="208545" y="4575014"/>
                  <a:pt x="202890" y="4574697"/>
                  <a:pt x="194311" y="4569674"/>
                </a:cubicBezTo>
                <a:cubicBezTo>
                  <a:pt x="190880" y="4567704"/>
                  <a:pt x="187893" y="4563381"/>
                  <a:pt x="187957" y="4560583"/>
                </a:cubicBezTo>
                <a:cubicBezTo>
                  <a:pt x="188084" y="4557309"/>
                  <a:pt x="189816" y="4555799"/>
                  <a:pt x="191801" y="4555951"/>
                </a:cubicBezTo>
                <a:close/>
                <a:moveTo>
                  <a:pt x="1687741" y="4553781"/>
                </a:moveTo>
                <a:cubicBezTo>
                  <a:pt x="1689835" y="4553845"/>
                  <a:pt x="1691230" y="4554544"/>
                  <a:pt x="1691165" y="4555497"/>
                </a:cubicBezTo>
                <a:cubicBezTo>
                  <a:pt x="1691165" y="4556451"/>
                  <a:pt x="1689708" y="4557850"/>
                  <a:pt x="1687551" y="4559058"/>
                </a:cubicBezTo>
                <a:cubicBezTo>
                  <a:pt x="1685458" y="4560202"/>
                  <a:pt x="1684000" y="4559439"/>
                  <a:pt x="1684127" y="4557341"/>
                </a:cubicBezTo>
                <a:cubicBezTo>
                  <a:pt x="1684189" y="4555243"/>
                  <a:pt x="1685710" y="4553717"/>
                  <a:pt x="1687741" y="4553781"/>
                </a:cubicBezTo>
                <a:close/>
                <a:moveTo>
                  <a:pt x="323388" y="4551333"/>
                </a:moveTo>
                <a:cubicBezTo>
                  <a:pt x="324825" y="4550857"/>
                  <a:pt x="328605" y="4551842"/>
                  <a:pt x="334356" y="4554416"/>
                </a:cubicBezTo>
                <a:cubicBezTo>
                  <a:pt x="342300" y="4557976"/>
                  <a:pt x="342999" y="4559184"/>
                  <a:pt x="337979" y="4560265"/>
                </a:cubicBezTo>
                <a:cubicBezTo>
                  <a:pt x="334420" y="4561028"/>
                  <a:pt x="329337" y="4559566"/>
                  <a:pt x="326477" y="4557023"/>
                </a:cubicBezTo>
                <a:cubicBezTo>
                  <a:pt x="322856" y="4553749"/>
                  <a:pt x="321950" y="4551810"/>
                  <a:pt x="323388" y="4551333"/>
                </a:cubicBezTo>
                <a:close/>
                <a:moveTo>
                  <a:pt x="372907" y="4550761"/>
                </a:moveTo>
                <a:cubicBezTo>
                  <a:pt x="381271" y="4551631"/>
                  <a:pt x="395246" y="4558008"/>
                  <a:pt x="395103" y="4562490"/>
                </a:cubicBezTo>
                <a:cubicBezTo>
                  <a:pt x="394977" y="4565796"/>
                  <a:pt x="392308" y="4566622"/>
                  <a:pt x="387097" y="4565033"/>
                </a:cubicBezTo>
                <a:cubicBezTo>
                  <a:pt x="382903" y="4563762"/>
                  <a:pt x="372482" y="4561346"/>
                  <a:pt x="364475" y="4559820"/>
                </a:cubicBezTo>
                <a:cubicBezTo>
                  <a:pt x="356469" y="4558294"/>
                  <a:pt x="350687" y="4555561"/>
                  <a:pt x="351895" y="4553908"/>
                </a:cubicBezTo>
                <a:cubicBezTo>
                  <a:pt x="353166" y="4552128"/>
                  <a:pt x="356343" y="4551810"/>
                  <a:pt x="359455" y="4553145"/>
                </a:cubicBezTo>
                <a:cubicBezTo>
                  <a:pt x="362569" y="4554480"/>
                  <a:pt x="365810" y="4553971"/>
                  <a:pt x="367144" y="4552000"/>
                </a:cubicBezTo>
                <a:cubicBezTo>
                  <a:pt x="367955" y="4550793"/>
                  <a:pt x="370119" y="4550471"/>
                  <a:pt x="372907" y="4550761"/>
                </a:cubicBezTo>
                <a:close/>
                <a:moveTo>
                  <a:pt x="1550850" y="4550603"/>
                </a:moveTo>
                <a:cubicBezTo>
                  <a:pt x="1552949" y="4549395"/>
                  <a:pt x="1554351" y="4550030"/>
                  <a:pt x="1554286" y="4552128"/>
                </a:cubicBezTo>
                <a:cubicBezTo>
                  <a:pt x="1554224" y="4554226"/>
                  <a:pt x="1552760" y="4556388"/>
                  <a:pt x="1550598" y="4557596"/>
                </a:cubicBezTo>
                <a:cubicBezTo>
                  <a:pt x="1548438" y="4558804"/>
                  <a:pt x="1547106" y="4558168"/>
                  <a:pt x="1547169" y="4556070"/>
                </a:cubicBezTo>
                <a:cubicBezTo>
                  <a:pt x="1547233" y="4553972"/>
                  <a:pt x="1548693" y="4551811"/>
                  <a:pt x="1550850" y="4550603"/>
                </a:cubicBezTo>
                <a:close/>
                <a:moveTo>
                  <a:pt x="82669" y="4550285"/>
                </a:moveTo>
                <a:cubicBezTo>
                  <a:pt x="80699" y="4551429"/>
                  <a:pt x="79365" y="4553273"/>
                  <a:pt x="79365" y="4554926"/>
                </a:cubicBezTo>
                <a:cubicBezTo>
                  <a:pt x="79238" y="4558422"/>
                  <a:pt x="93852" y="4563126"/>
                  <a:pt x="96711" y="4560456"/>
                </a:cubicBezTo>
                <a:cubicBezTo>
                  <a:pt x="99507" y="4557850"/>
                  <a:pt x="86228" y="4548250"/>
                  <a:pt x="82669" y="4550285"/>
                </a:cubicBezTo>
                <a:close/>
                <a:moveTo>
                  <a:pt x="3991718" y="4549394"/>
                </a:moveTo>
                <a:cubicBezTo>
                  <a:pt x="3993434" y="4549458"/>
                  <a:pt x="3993942" y="4554544"/>
                  <a:pt x="3992862" y="4560837"/>
                </a:cubicBezTo>
                <a:cubicBezTo>
                  <a:pt x="3991782" y="4567131"/>
                  <a:pt x="3990702" y="4574506"/>
                  <a:pt x="3990511" y="4577430"/>
                </a:cubicBezTo>
                <a:cubicBezTo>
                  <a:pt x="3990257" y="4581308"/>
                  <a:pt x="3989431" y="4581563"/>
                  <a:pt x="3987588" y="4578384"/>
                </a:cubicBezTo>
                <a:cubicBezTo>
                  <a:pt x="3984220" y="4572662"/>
                  <a:pt x="3987524" y="4549203"/>
                  <a:pt x="3991718" y="4549394"/>
                </a:cubicBezTo>
                <a:close/>
                <a:moveTo>
                  <a:pt x="195773" y="4548822"/>
                </a:moveTo>
                <a:cubicBezTo>
                  <a:pt x="200221" y="4546280"/>
                  <a:pt x="219601" y="4556579"/>
                  <a:pt x="219474" y="4561474"/>
                </a:cubicBezTo>
                <a:cubicBezTo>
                  <a:pt x="219411" y="4565225"/>
                  <a:pt x="216615" y="4564589"/>
                  <a:pt x="203526" y="4557659"/>
                </a:cubicBezTo>
                <a:cubicBezTo>
                  <a:pt x="195646" y="4553464"/>
                  <a:pt x="192977" y="4550412"/>
                  <a:pt x="195773" y="4548822"/>
                </a:cubicBezTo>
                <a:close/>
                <a:moveTo>
                  <a:pt x="1667448" y="4548456"/>
                </a:moveTo>
                <a:cubicBezTo>
                  <a:pt x="1667935" y="4547296"/>
                  <a:pt x="1669429" y="4547392"/>
                  <a:pt x="1672037" y="4548504"/>
                </a:cubicBezTo>
                <a:cubicBezTo>
                  <a:pt x="1674833" y="4549648"/>
                  <a:pt x="1677122" y="4552954"/>
                  <a:pt x="1677058" y="4555561"/>
                </a:cubicBezTo>
                <a:cubicBezTo>
                  <a:pt x="1676867" y="4561473"/>
                  <a:pt x="1671084" y="4561791"/>
                  <a:pt x="1668920" y="4555942"/>
                </a:cubicBezTo>
                <a:cubicBezTo>
                  <a:pt x="1667488" y="4552032"/>
                  <a:pt x="1666966" y="4549617"/>
                  <a:pt x="1667448" y="4548456"/>
                </a:cubicBezTo>
                <a:close/>
                <a:moveTo>
                  <a:pt x="1440155" y="4548377"/>
                </a:moveTo>
                <a:cubicBezTo>
                  <a:pt x="1437360" y="4548250"/>
                  <a:pt x="1435009" y="4549712"/>
                  <a:pt x="1434944" y="4551683"/>
                </a:cubicBezTo>
                <a:cubicBezTo>
                  <a:pt x="1434883" y="4553527"/>
                  <a:pt x="1438122" y="4555307"/>
                  <a:pt x="1441999" y="4555434"/>
                </a:cubicBezTo>
                <a:cubicBezTo>
                  <a:pt x="1445876" y="4555561"/>
                  <a:pt x="1448290" y="4554035"/>
                  <a:pt x="1447209" y="4552128"/>
                </a:cubicBezTo>
                <a:cubicBezTo>
                  <a:pt x="1446128" y="4550157"/>
                  <a:pt x="1442951" y="4548504"/>
                  <a:pt x="1440155" y="4548377"/>
                </a:cubicBezTo>
                <a:close/>
                <a:moveTo>
                  <a:pt x="1575784" y="4546239"/>
                </a:moveTo>
                <a:cubicBezTo>
                  <a:pt x="1579353" y="4546374"/>
                  <a:pt x="1582559" y="4547550"/>
                  <a:pt x="1582495" y="4549648"/>
                </a:cubicBezTo>
                <a:cubicBezTo>
                  <a:pt x="1582304" y="4554798"/>
                  <a:pt x="1576587" y="4557086"/>
                  <a:pt x="1570353" y="4554480"/>
                </a:cubicBezTo>
                <a:cubicBezTo>
                  <a:pt x="1567239" y="4553208"/>
                  <a:pt x="1565779" y="4550792"/>
                  <a:pt x="1566920" y="4549076"/>
                </a:cubicBezTo>
                <a:cubicBezTo>
                  <a:pt x="1568284" y="4547010"/>
                  <a:pt x="1572214" y="4546104"/>
                  <a:pt x="1575784" y="4546239"/>
                </a:cubicBezTo>
                <a:close/>
                <a:moveTo>
                  <a:pt x="1108587" y="4545135"/>
                </a:moveTo>
                <a:cubicBezTo>
                  <a:pt x="1110621" y="4543990"/>
                  <a:pt x="1112083" y="4544753"/>
                  <a:pt x="1112020" y="4546851"/>
                </a:cubicBezTo>
                <a:cubicBezTo>
                  <a:pt x="1111957" y="4548949"/>
                  <a:pt x="1110431" y="4550475"/>
                  <a:pt x="1108396" y="4550411"/>
                </a:cubicBezTo>
                <a:cubicBezTo>
                  <a:pt x="1106299" y="4550284"/>
                  <a:pt x="1104902" y="4549648"/>
                  <a:pt x="1104965" y="4548695"/>
                </a:cubicBezTo>
                <a:cubicBezTo>
                  <a:pt x="1104965" y="4547741"/>
                  <a:pt x="1106425" y="4546343"/>
                  <a:pt x="1108587" y="4545135"/>
                </a:cubicBezTo>
                <a:close/>
                <a:moveTo>
                  <a:pt x="300997" y="4542274"/>
                </a:moveTo>
                <a:cubicBezTo>
                  <a:pt x="303094" y="4542338"/>
                  <a:pt x="304429" y="4543800"/>
                  <a:pt x="304365" y="4545898"/>
                </a:cubicBezTo>
                <a:cubicBezTo>
                  <a:pt x="304302" y="4547996"/>
                  <a:pt x="302840" y="4549331"/>
                  <a:pt x="300743" y="4549267"/>
                </a:cubicBezTo>
                <a:cubicBezTo>
                  <a:pt x="298646" y="4549204"/>
                  <a:pt x="297313" y="4547741"/>
                  <a:pt x="297376" y="4545643"/>
                </a:cubicBezTo>
                <a:cubicBezTo>
                  <a:pt x="297439" y="4543546"/>
                  <a:pt x="298900" y="4542211"/>
                  <a:pt x="300997" y="4542274"/>
                </a:cubicBezTo>
                <a:close/>
                <a:moveTo>
                  <a:pt x="324126" y="4539413"/>
                </a:moveTo>
                <a:cubicBezTo>
                  <a:pt x="325842" y="4536807"/>
                  <a:pt x="327875" y="4536997"/>
                  <a:pt x="331307" y="4540112"/>
                </a:cubicBezTo>
                <a:cubicBezTo>
                  <a:pt x="337280" y="4545516"/>
                  <a:pt x="334865" y="4548695"/>
                  <a:pt x="327240" y="4545389"/>
                </a:cubicBezTo>
                <a:cubicBezTo>
                  <a:pt x="324126" y="4544054"/>
                  <a:pt x="322793" y="4541384"/>
                  <a:pt x="324126" y="4539413"/>
                </a:cubicBezTo>
                <a:close/>
                <a:moveTo>
                  <a:pt x="575690" y="4539159"/>
                </a:moveTo>
                <a:cubicBezTo>
                  <a:pt x="578296" y="4543672"/>
                  <a:pt x="571496" y="4549203"/>
                  <a:pt x="567049" y="4546215"/>
                </a:cubicBezTo>
                <a:cubicBezTo>
                  <a:pt x="565651" y="4545262"/>
                  <a:pt x="566477" y="4542210"/>
                  <a:pt x="568892" y="4539794"/>
                </a:cubicBezTo>
                <a:cubicBezTo>
                  <a:pt x="572259" y="4536425"/>
                  <a:pt x="574038" y="4536234"/>
                  <a:pt x="575690" y="4539159"/>
                </a:cubicBezTo>
                <a:close/>
                <a:moveTo>
                  <a:pt x="353802" y="4538905"/>
                </a:moveTo>
                <a:cubicBezTo>
                  <a:pt x="355899" y="4537697"/>
                  <a:pt x="357296" y="4538333"/>
                  <a:pt x="357232" y="4540430"/>
                </a:cubicBezTo>
                <a:cubicBezTo>
                  <a:pt x="357170" y="4542528"/>
                  <a:pt x="355708" y="4544690"/>
                  <a:pt x="353548" y="4545898"/>
                </a:cubicBezTo>
                <a:cubicBezTo>
                  <a:pt x="351387" y="4547106"/>
                  <a:pt x="350052" y="4546470"/>
                  <a:pt x="350116" y="4544372"/>
                </a:cubicBezTo>
                <a:cubicBezTo>
                  <a:pt x="350180" y="4542274"/>
                  <a:pt x="351641" y="4540113"/>
                  <a:pt x="353802" y="4538905"/>
                </a:cubicBezTo>
                <a:close/>
                <a:moveTo>
                  <a:pt x="1366953" y="4538333"/>
                </a:moveTo>
                <a:lnTo>
                  <a:pt x="1358883" y="4543673"/>
                </a:lnTo>
                <a:cubicBezTo>
                  <a:pt x="1354625" y="4546470"/>
                  <a:pt x="1350750" y="4551493"/>
                  <a:pt x="1350623" y="4554417"/>
                </a:cubicBezTo>
                <a:cubicBezTo>
                  <a:pt x="1350431" y="4558740"/>
                  <a:pt x="1348142" y="4559312"/>
                  <a:pt x="1339440" y="4557024"/>
                </a:cubicBezTo>
                <a:cubicBezTo>
                  <a:pt x="1331814" y="4554989"/>
                  <a:pt x="1329211" y="4555371"/>
                  <a:pt x="1330796" y="4558104"/>
                </a:cubicBezTo>
                <a:cubicBezTo>
                  <a:pt x="1332256" y="4560648"/>
                  <a:pt x="1331178" y="4561219"/>
                  <a:pt x="1327742" y="4559757"/>
                </a:cubicBezTo>
                <a:cubicBezTo>
                  <a:pt x="1324698" y="4558486"/>
                  <a:pt x="1321330" y="4559884"/>
                  <a:pt x="1320055" y="4563000"/>
                </a:cubicBezTo>
                <a:cubicBezTo>
                  <a:pt x="1318787" y="4566115"/>
                  <a:pt x="1316368" y="4568467"/>
                  <a:pt x="1314591" y="4568403"/>
                </a:cubicBezTo>
                <a:cubicBezTo>
                  <a:pt x="1310325" y="4568212"/>
                  <a:pt x="1315672" y="4556960"/>
                  <a:pt x="1322217" y="4552446"/>
                </a:cubicBezTo>
                <a:cubicBezTo>
                  <a:pt x="1325462" y="4550221"/>
                  <a:pt x="1332323" y="4549522"/>
                  <a:pt x="1337904" y="4550793"/>
                </a:cubicBezTo>
                <a:cubicBezTo>
                  <a:pt x="1345923" y="4552637"/>
                  <a:pt x="1347635" y="4551874"/>
                  <a:pt x="1346811" y="4546725"/>
                </a:cubicBezTo>
                <a:cubicBezTo>
                  <a:pt x="1346112" y="4542084"/>
                  <a:pt x="1348652" y="4540113"/>
                  <a:pt x="1356406" y="4539350"/>
                </a:cubicBezTo>
                <a:close/>
                <a:moveTo>
                  <a:pt x="530036" y="4537944"/>
                </a:moveTo>
                <a:cubicBezTo>
                  <a:pt x="530703" y="4537602"/>
                  <a:pt x="532736" y="4538047"/>
                  <a:pt x="536358" y="4539160"/>
                </a:cubicBezTo>
                <a:cubicBezTo>
                  <a:pt x="539853" y="4540240"/>
                  <a:pt x="542586" y="4542974"/>
                  <a:pt x="542141" y="4545008"/>
                </a:cubicBezTo>
                <a:cubicBezTo>
                  <a:pt x="541569" y="4547360"/>
                  <a:pt x="545826" y="4548632"/>
                  <a:pt x="553578" y="4548377"/>
                </a:cubicBezTo>
                <a:lnTo>
                  <a:pt x="565904" y="4547933"/>
                </a:lnTo>
                <a:lnTo>
                  <a:pt x="555166" y="4554036"/>
                </a:lnTo>
                <a:cubicBezTo>
                  <a:pt x="545508" y="4559503"/>
                  <a:pt x="543920" y="4559567"/>
                  <a:pt x="539344" y="4554672"/>
                </a:cubicBezTo>
                <a:cubicBezTo>
                  <a:pt x="536676" y="4551811"/>
                  <a:pt x="534325" y="4548123"/>
                  <a:pt x="534389" y="4546788"/>
                </a:cubicBezTo>
                <a:cubicBezTo>
                  <a:pt x="534452" y="4545326"/>
                  <a:pt x="533435" y="4543165"/>
                  <a:pt x="531910" y="4541448"/>
                </a:cubicBezTo>
                <a:cubicBezTo>
                  <a:pt x="530067" y="4539414"/>
                  <a:pt x="529369" y="4538285"/>
                  <a:pt x="530036" y="4537944"/>
                </a:cubicBezTo>
                <a:close/>
                <a:moveTo>
                  <a:pt x="4327043" y="4537633"/>
                </a:moveTo>
                <a:cubicBezTo>
                  <a:pt x="4328185" y="4536489"/>
                  <a:pt x="4330918" y="4537570"/>
                  <a:pt x="4333269" y="4540113"/>
                </a:cubicBezTo>
                <a:cubicBezTo>
                  <a:pt x="4336510" y="4543673"/>
                  <a:pt x="4336066" y="4544118"/>
                  <a:pt x="4331236" y="4542147"/>
                </a:cubicBezTo>
                <a:cubicBezTo>
                  <a:pt x="4327740" y="4540749"/>
                  <a:pt x="4325898" y="4538778"/>
                  <a:pt x="4327043" y="4537633"/>
                </a:cubicBezTo>
                <a:close/>
                <a:moveTo>
                  <a:pt x="1703026" y="4536426"/>
                </a:moveTo>
                <a:cubicBezTo>
                  <a:pt x="1707277" y="4537062"/>
                  <a:pt x="1706389" y="4541893"/>
                  <a:pt x="1701759" y="4543165"/>
                </a:cubicBezTo>
                <a:cubicBezTo>
                  <a:pt x="1699285" y="4543800"/>
                  <a:pt x="1698144" y="4542592"/>
                  <a:pt x="1699033" y="4540177"/>
                </a:cubicBezTo>
                <a:cubicBezTo>
                  <a:pt x="1699922" y="4537761"/>
                  <a:pt x="1701632" y="4536171"/>
                  <a:pt x="1703026" y="4536426"/>
                </a:cubicBezTo>
                <a:close/>
                <a:moveTo>
                  <a:pt x="3861" y="4535917"/>
                </a:moveTo>
                <a:lnTo>
                  <a:pt x="5442" y="4537355"/>
                </a:lnTo>
                <a:cubicBezTo>
                  <a:pt x="13202" y="4545024"/>
                  <a:pt x="19859" y="4552828"/>
                  <a:pt x="19764" y="4555180"/>
                </a:cubicBezTo>
                <a:cubicBezTo>
                  <a:pt x="19699" y="4556515"/>
                  <a:pt x="13409" y="4556579"/>
                  <a:pt x="5720" y="4555243"/>
                </a:cubicBezTo>
                <a:lnTo>
                  <a:pt x="3861" y="4555321"/>
                </a:lnTo>
                <a:close/>
                <a:moveTo>
                  <a:pt x="1323882" y="4534669"/>
                </a:moveTo>
                <a:cubicBezTo>
                  <a:pt x="1324558" y="4534328"/>
                  <a:pt x="1326824" y="4535472"/>
                  <a:pt x="1331115" y="4537888"/>
                </a:cubicBezTo>
                <a:cubicBezTo>
                  <a:pt x="1336324" y="4540812"/>
                  <a:pt x="1337150" y="4542656"/>
                  <a:pt x="1333908" y="4543609"/>
                </a:cubicBezTo>
                <a:cubicBezTo>
                  <a:pt x="1331429" y="4544372"/>
                  <a:pt x="1327742" y="4542783"/>
                  <a:pt x="1326288" y="4540367"/>
                </a:cubicBezTo>
                <a:cubicBezTo>
                  <a:pt x="1324157" y="4536839"/>
                  <a:pt x="1323220" y="4535011"/>
                  <a:pt x="1323882" y="4534669"/>
                </a:cubicBezTo>
                <a:close/>
                <a:moveTo>
                  <a:pt x="187512" y="4534581"/>
                </a:moveTo>
                <a:cubicBezTo>
                  <a:pt x="190118" y="4534709"/>
                  <a:pt x="192342" y="4537251"/>
                  <a:pt x="192215" y="4540049"/>
                </a:cubicBezTo>
                <a:cubicBezTo>
                  <a:pt x="192024" y="4545325"/>
                  <a:pt x="184527" y="4547042"/>
                  <a:pt x="180523" y="4542782"/>
                </a:cubicBezTo>
                <a:cubicBezTo>
                  <a:pt x="177345" y="4539349"/>
                  <a:pt x="181539" y="4534391"/>
                  <a:pt x="187512" y="4534581"/>
                </a:cubicBezTo>
                <a:close/>
                <a:moveTo>
                  <a:pt x="4027747" y="4534137"/>
                </a:moveTo>
                <a:cubicBezTo>
                  <a:pt x="4030607" y="4535345"/>
                  <a:pt x="4029781" y="4536107"/>
                  <a:pt x="4025587" y="4536171"/>
                </a:cubicBezTo>
                <a:cubicBezTo>
                  <a:pt x="4022029" y="4536235"/>
                  <a:pt x="4019932" y="4535345"/>
                  <a:pt x="4021075" y="4534264"/>
                </a:cubicBezTo>
                <a:cubicBezTo>
                  <a:pt x="4022219" y="4533183"/>
                  <a:pt x="4025333" y="4533120"/>
                  <a:pt x="4027747" y="4534137"/>
                </a:cubicBezTo>
                <a:close/>
                <a:moveTo>
                  <a:pt x="67610" y="4533819"/>
                </a:moveTo>
                <a:cubicBezTo>
                  <a:pt x="66657" y="4533755"/>
                  <a:pt x="66022" y="4535154"/>
                  <a:pt x="65895" y="4537252"/>
                </a:cubicBezTo>
                <a:cubicBezTo>
                  <a:pt x="65831" y="4539223"/>
                  <a:pt x="67356" y="4540812"/>
                  <a:pt x="69453" y="4540876"/>
                </a:cubicBezTo>
                <a:cubicBezTo>
                  <a:pt x="71550" y="4541003"/>
                  <a:pt x="72313" y="4539477"/>
                  <a:pt x="71169" y="4537443"/>
                </a:cubicBezTo>
                <a:cubicBezTo>
                  <a:pt x="69961" y="4535281"/>
                  <a:pt x="68564" y="4533883"/>
                  <a:pt x="67610" y="4533819"/>
                </a:cubicBezTo>
                <a:close/>
                <a:moveTo>
                  <a:pt x="1462968" y="4533183"/>
                </a:moveTo>
                <a:cubicBezTo>
                  <a:pt x="1464111" y="4534327"/>
                  <a:pt x="1463032" y="4537061"/>
                  <a:pt x="1460489" y="4539413"/>
                </a:cubicBezTo>
                <a:cubicBezTo>
                  <a:pt x="1456932" y="4542719"/>
                  <a:pt x="1456488" y="4542274"/>
                  <a:pt x="1458456" y="4537443"/>
                </a:cubicBezTo>
                <a:cubicBezTo>
                  <a:pt x="1459791" y="4533946"/>
                  <a:pt x="1461823" y="4532039"/>
                  <a:pt x="1462968" y="4533183"/>
                </a:cubicBezTo>
                <a:close/>
                <a:moveTo>
                  <a:pt x="1631829" y="4530966"/>
                </a:moveTo>
                <a:cubicBezTo>
                  <a:pt x="1632774" y="4532675"/>
                  <a:pt x="1630916" y="4536457"/>
                  <a:pt x="1626469" y="4542719"/>
                </a:cubicBezTo>
                <a:cubicBezTo>
                  <a:pt x="1620623" y="4550984"/>
                  <a:pt x="1620749" y="4551301"/>
                  <a:pt x="1629518" y="4551619"/>
                </a:cubicBezTo>
                <a:cubicBezTo>
                  <a:pt x="1634411" y="4551810"/>
                  <a:pt x="1638608" y="4552446"/>
                  <a:pt x="1638608" y="4553018"/>
                </a:cubicBezTo>
                <a:cubicBezTo>
                  <a:pt x="1638417" y="4557277"/>
                  <a:pt x="1625961" y="4576095"/>
                  <a:pt x="1623356" y="4576032"/>
                </a:cubicBezTo>
                <a:cubicBezTo>
                  <a:pt x="1621640" y="4575968"/>
                  <a:pt x="1620116" y="4577685"/>
                  <a:pt x="1620052" y="4579782"/>
                </a:cubicBezTo>
                <a:cubicBezTo>
                  <a:pt x="1619988" y="4581944"/>
                  <a:pt x="1621896" y="4582961"/>
                  <a:pt x="1624372" y="4582071"/>
                </a:cubicBezTo>
                <a:cubicBezTo>
                  <a:pt x="1626721" y="4581245"/>
                  <a:pt x="1631678" y="4579465"/>
                  <a:pt x="1634856" y="4578320"/>
                </a:cubicBezTo>
                <a:cubicBezTo>
                  <a:pt x="1643441" y="4575205"/>
                  <a:pt x="1642805" y="4582071"/>
                  <a:pt x="1633711" y="4590526"/>
                </a:cubicBezTo>
                <a:cubicBezTo>
                  <a:pt x="1629709" y="4594214"/>
                  <a:pt x="1626406" y="4598600"/>
                  <a:pt x="1626342" y="4600253"/>
                </a:cubicBezTo>
                <a:cubicBezTo>
                  <a:pt x="1626278" y="4601906"/>
                  <a:pt x="1619224" y="4602796"/>
                  <a:pt x="1610453" y="4602224"/>
                </a:cubicBezTo>
                <a:cubicBezTo>
                  <a:pt x="1595398" y="4601270"/>
                  <a:pt x="1589929" y="4594532"/>
                  <a:pt x="1604102" y="4594150"/>
                </a:cubicBezTo>
                <a:cubicBezTo>
                  <a:pt x="1620243" y="4593896"/>
                  <a:pt x="1623102" y="4593197"/>
                  <a:pt x="1623229" y="4589637"/>
                </a:cubicBezTo>
                <a:cubicBezTo>
                  <a:pt x="1623293" y="4587602"/>
                  <a:pt x="1620179" y="4586521"/>
                  <a:pt x="1616619" y="4587284"/>
                </a:cubicBezTo>
                <a:cubicBezTo>
                  <a:pt x="1604230" y="4590018"/>
                  <a:pt x="1600353" y="4584042"/>
                  <a:pt x="1607722" y="4573616"/>
                </a:cubicBezTo>
                <a:cubicBezTo>
                  <a:pt x="1611345" y="4568467"/>
                  <a:pt x="1613700" y="4560710"/>
                  <a:pt x="1613000" y="4556070"/>
                </a:cubicBezTo>
                <a:cubicBezTo>
                  <a:pt x="1612299" y="4551492"/>
                  <a:pt x="1613064" y="4548631"/>
                  <a:pt x="1614653" y="4549648"/>
                </a:cubicBezTo>
                <a:cubicBezTo>
                  <a:pt x="1616365" y="4550729"/>
                  <a:pt x="1616745" y="4549203"/>
                  <a:pt x="1615667" y="4546025"/>
                </a:cubicBezTo>
                <a:cubicBezTo>
                  <a:pt x="1614527" y="4542782"/>
                  <a:pt x="1611536" y="4540430"/>
                  <a:pt x="1608484" y="4540303"/>
                </a:cubicBezTo>
                <a:cubicBezTo>
                  <a:pt x="1600606" y="4539986"/>
                  <a:pt x="1606135" y="4535980"/>
                  <a:pt x="1620369" y="4531657"/>
                </a:cubicBezTo>
                <a:cubicBezTo>
                  <a:pt x="1627136" y="4529623"/>
                  <a:pt x="1630884" y="4529258"/>
                  <a:pt x="1631829" y="4530966"/>
                </a:cubicBezTo>
                <a:close/>
                <a:moveTo>
                  <a:pt x="635420" y="4529750"/>
                </a:moveTo>
                <a:cubicBezTo>
                  <a:pt x="637517" y="4529814"/>
                  <a:pt x="638025" y="4531276"/>
                  <a:pt x="636691" y="4533310"/>
                </a:cubicBezTo>
                <a:cubicBezTo>
                  <a:pt x="635357" y="4535345"/>
                  <a:pt x="633069" y="4536680"/>
                  <a:pt x="630972" y="4536616"/>
                </a:cubicBezTo>
                <a:cubicBezTo>
                  <a:pt x="628876" y="4536553"/>
                  <a:pt x="628367" y="4535091"/>
                  <a:pt x="629701" y="4533056"/>
                </a:cubicBezTo>
                <a:cubicBezTo>
                  <a:pt x="631036" y="4531022"/>
                  <a:pt x="633324" y="4529687"/>
                  <a:pt x="635420" y="4529750"/>
                </a:cubicBezTo>
                <a:close/>
                <a:moveTo>
                  <a:pt x="463094" y="4527017"/>
                </a:moveTo>
                <a:cubicBezTo>
                  <a:pt x="465062" y="4527080"/>
                  <a:pt x="466524" y="4528733"/>
                  <a:pt x="466460" y="4530831"/>
                </a:cubicBezTo>
                <a:cubicBezTo>
                  <a:pt x="466398" y="4532929"/>
                  <a:pt x="464872" y="4533565"/>
                  <a:pt x="462902" y="4532294"/>
                </a:cubicBezTo>
                <a:cubicBezTo>
                  <a:pt x="460869" y="4530958"/>
                  <a:pt x="459472" y="4529433"/>
                  <a:pt x="459535" y="4528479"/>
                </a:cubicBezTo>
                <a:cubicBezTo>
                  <a:pt x="459535" y="4527526"/>
                  <a:pt x="460997" y="4526953"/>
                  <a:pt x="463094" y="4527017"/>
                </a:cubicBezTo>
                <a:close/>
                <a:moveTo>
                  <a:pt x="1527147" y="4526889"/>
                </a:moveTo>
                <a:cubicBezTo>
                  <a:pt x="1529248" y="4526953"/>
                  <a:pt x="1530645" y="4527652"/>
                  <a:pt x="1530581" y="4528606"/>
                </a:cubicBezTo>
                <a:cubicBezTo>
                  <a:pt x="1530581" y="4529559"/>
                  <a:pt x="1529121" y="4530958"/>
                  <a:pt x="1526956" y="4532166"/>
                </a:cubicBezTo>
                <a:cubicBezTo>
                  <a:pt x="1524924" y="4533310"/>
                  <a:pt x="1523465" y="4532547"/>
                  <a:pt x="1523528" y="4530449"/>
                </a:cubicBezTo>
                <a:cubicBezTo>
                  <a:pt x="1523591" y="4528351"/>
                  <a:pt x="1525115" y="4526826"/>
                  <a:pt x="1527147" y="4526889"/>
                </a:cubicBezTo>
                <a:close/>
                <a:moveTo>
                  <a:pt x="1305222" y="4526755"/>
                </a:moveTo>
                <a:cubicBezTo>
                  <a:pt x="1307472" y="4526031"/>
                  <a:pt x="1309469" y="4526540"/>
                  <a:pt x="1309367" y="4528860"/>
                </a:cubicBezTo>
                <a:cubicBezTo>
                  <a:pt x="1309243" y="4530831"/>
                  <a:pt x="1306696" y="4533183"/>
                  <a:pt x="1303524" y="4534264"/>
                </a:cubicBezTo>
                <a:cubicBezTo>
                  <a:pt x="1299972" y="4535472"/>
                  <a:pt x="1298448" y="4534582"/>
                  <a:pt x="1299463" y="4532039"/>
                </a:cubicBezTo>
                <a:cubicBezTo>
                  <a:pt x="1300448" y="4529433"/>
                  <a:pt x="1302969" y="4527478"/>
                  <a:pt x="1305222" y="4526755"/>
                </a:cubicBezTo>
                <a:close/>
                <a:moveTo>
                  <a:pt x="4334984" y="4525300"/>
                </a:moveTo>
                <a:cubicBezTo>
                  <a:pt x="4338543" y="4524092"/>
                  <a:pt x="4340068" y="4524918"/>
                  <a:pt x="4339115" y="4527525"/>
                </a:cubicBezTo>
                <a:cubicBezTo>
                  <a:pt x="4338162" y="4529941"/>
                  <a:pt x="4335747" y="4532229"/>
                  <a:pt x="4333269" y="4532929"/>
                </a:cubicBezTo>
                <a:cubicBezTo>
                  <a:pt x="4326978" y="4534772"/>
                  <a:pt x="4328566" y="4527525"/>
                  <a:pt x="4334984" y="4525300"/>
                </a:cubicBezTo>
                <a:close/>
                <a:moveTo>
                  <a:pt x="3915020" y="4525237"/>
                </a:moveTo>
                <a:cubicBezTo>
                  <a:pt x="3917689" y="4525300"/>
                  <a:pt x="3918452" y="4528860"/>
                  <a:pt x="3917117" y="4534773"/>
                </a:cubicBezTo>
                <a:cubicBezTo>
                  <a:pt x="3910699" y="4563000"/>
                  <a:pt x="3909937" y="4571137"/>
                  <a:pt x="3913050" y="4577494"/>
                </a:cubicBezTo>
                <a:cubicBezTo>
                  <a:pt x="3915465" y="4582516"/>
                  <a:pt x="3915274" y="4584615"/>
                  <a:pt x="3912288" y="4585568"/>
                </a:cubicBezTo>
                <a:cubicBezTo>
                  <a:pt x="3909683" y="4586331"/>
                  <a:pt x="3907395" y="4598219"/>
                  <a:pt x="3905997" y="4618182"/>
                </a:cubicBezTo>
                <a:cubicBezTo>
                  <a:pt x="3904789" y="4635347"/>
                  <a:pt x="3905107" y="4645010"/>
                  <a:pt x="3906632" y="4639479"/>
                </a:cubicBezTo>
                <a:cubicBezTo>
                  <a:pt x="3910826" y="4624539"/>
                  <a:pt x="3919532" y="4623268"/>
                  <a:pt x="3916609" y="4638080"/>
                </a:cubicBezTo>
                <a:cubicBezTo>
                  <a:pt x="3911843" y="4662238"/>
                  <a:pt x="3904726" y="4713860"/>
                  <a:pt x="3901612" y="4746792"/>
                </a:cubicBezTo>
                <a:cubicBezTo>
                  <a:pt x="3899134" y="4773366"/>
                  <a:pt x="3899388" y="4781122"/>
                  <a:pt x="3902947" y="4781249"/>
                </a:cubicBezTo>
                <a:cubicBezTo>
                  <a:pt x="3906442" y="4781376"/>
                  <a:pt x="3906378" y="4782075"/>
                  <a:pt x="3902820" y="4784237"/>
                </a:cubicBezTo>
                <a:cubicBezTo>
                  <a:pt x="3899960" y="4785953"/>
                  <a:pt x="3898054" y="4793709"/>
                  <a:pt x="3897863" y="4804262"/>
                </a:cubicBezTo>
                <a:cubicBezTo>
                  <a:pt x="3897736" y="4813735"/>
                  <a:pt x="3896338" y="4837257"/>
                  <a:pt x="3894749" y="4856520"/>
                </a:cubicBezTo>
                <a:cubicBezTo>
                  <a:pt x="3893224" y="4875783"/>
                  <a:pt x="3893224" y="4894283"/>
                  <a:pt x="3894877" y="4897652"/>
                </a:cubicBezTo>
                <a:cubicBezTo>
                  <a:pt x="3897863" y="4903692"/>
                  <a:pt x="3891572" y="4917869"/>
                  <a:pt x="3886044" y="4917678"/>
                </a:cubicBezTo>
                <a:cubicBezTo>
                  <a:pt x="3884519" y="4917615"/>
                  <a:pt x="3883693" y="4904964"/>
                  <a:pt x="3884265" y="4889515"/>
                </a:cubicBezTo>
                <a:cubicBezTo>
                  <a:pt x="3884900" y="4872986"/>
                  <a:pt x="3883820" y="4861352"/>
                  <a:pt x="3881786" y="4861288"/>
                </a:cubicBezTo>
                <a:cubicBezTo>
                  <a:pt x="3876957" y="4861161"/>
                  <a:pt x="3874479" y="4915517"/>
                  <a:pt x="3874542" y="5019143"/>
                </a:cubicBezTo>
                <a:cubicBezTo>
                  <a:pt x="3874542" y="5083797"/>
                  <a:pt x="3875114" y="5091807"/>
                  <a:pt x="3880960" y="5119144"/>
                </a:cubicBezTo>
                <a:cubicBezTo>
                  <a:pt x="3886044" y="5142857"/>
                  <a:pt x="3885281" y="5146290"/>
                  <a:pt x="3875432" y="5143302"/>
                </a:cubicBezTo>
                <a:cubicBezTo>
                  <a:pt x="3869268" y="5141459"/>
                  <a:pt x="3868696" y="5142603"/>
                  <a:pt x="3870158" y="5153919"/>
                </a:cubicBezTo>
                <a:cubicBezTo>
                  <a:pt x="3871238" y="5162438"/>
                  <a:pt x="3870412" y="5166634"/>
                  <a:pt x="3867743" y="5166507"/>
                </a:cubicBezTo>
                <a:cubicBezTo>
                  <a:pt x="3865456" y="5166443"/>
                  <a:pt x="3863676" y="5164472"/>
                  <a:pt x="3863676" y="5161993"/>
                </a:cubicBezTo>
                <a:cubicBezTo>
                  <a:pt x="3863676" y="5159577"/>
                  <a:pt x="3863803" y="5141777"/>
                  <a:pt x="3863994" y="5122450"/>
                </a:cubicBezTo>
                <a:cubicBezTo>
                  <a:pt x="3864312" y="5088756"/>
                  <a:pt x="3862532" y="5078520"/>
                  <a:pt x="3856369" y="5078266"/>
                </a:cubicBezTo>
                <a:cubicBezTo>
                  <a:pt x="3852556" y="5078139"/>
                  <a:pt x="3853319" y="5148769"/>
                  <a:pt x="3857195" y="5153856"/>
                </a:cubicBezTo>
                <a:cubicBezTo>
                  <a:pt x="3859482" y="5156780"/>
                  <a:pt x="3858847" y="5160213"/>
                  <a:pt x="3855225" y="5164663"/>
                </a:cubicBezTo>
                <a:cubicBezTo>
                  <a:pt x="3852048" y="5168605"/>
                  <a:pt x="3850459" y="5175407"/>
                  <a:pt x="3851285" y="5181764"/>
                </a:cubicBezTo>
                <a:cubicBezTo>
                  <a:pt x="3852048" y="5187740"/>
                  <a:pt x="3850967" y="5196259"/>
                  <a:pt x="3848807" y="5201345"/>
                </a:cubicBezTo>
                <a:cubicBezTo>
                  <a:pt x="3846456" y="5206876"/>
                  <a:pt x="3846201" y="5211708"/>
                  <a:pt x="3848172" y="5213806"/>
                </a:cubicBezTo>
                <a:cubicBezTo>
                  <a:pt x="3850078" y="5215904"/>
                  <a:pt x="3849824" y="5221943"/>
                  <a:pt x="3847409" y="5229254"/>
                </a:cubicBezTo>
                <a:cubicBezTo>
                  <a:pt x="3844232" y="5238981"/>
                  <a:pt x="3844486" y="5241969"/>
                  <a:pt x="3848616" y="5245275"/>
                </a:cubicBezTo>
                <a:cubicBezTo>
                  <a:pt x="3851476" y="5247564"/>
                  <a:pt x="3853636" y="5251823"/>
                  <a:pt x="3853509" y="5254938"/>
                </a:cubicBezTo>
                <a:cubicBezTo>
                  <a:pt x="3853382" y="5258053"/>
                  <a:pt x="3854844" y="5261486"/>
                  <a:pt x="3856750" y="5262757"/>
                </a:cubicBezTo>
                <a:cubicBezTo>
                  <a:pt x="3858656" y="5263965"/>
                  <a:pt x="3860308" y="5260914"/>
                  <a:pt x="3860499" y="5256019"/>
                </a:cubicBezTo>
                <a:cubicBezTo>
                  <a:pt x="3860690" y="5250361"/>
                  <a:pt x="3862787" y="5247119"/>
                  <a:pt x="3866091" y="5247246"/>
                </a:cubicBezTo>
                <a:cubicBezTo>
                  <a:pt x="3868887" y="5247373"/>
                  <a:pt x="3871302" y="5249153"/>
                  <a:pt x="3871238" y="5251124"/>
                </a:cubicBezTo>
                <a:cubicBezTo>
                  <a:pt x="3871175" y="5253221"/>
                  <a:pt x="3872445" y="5253985"/>
                  <a:pt x="3874161" y="5252967"/>
                </a:cubicBezTo>
                <a:cubicBezTo>
                  <a:pt x="3875877" y="5251950"/>
                  <a:pt x="3876639" y="5247246"/>
                  <a:pt x="3875877" y="5242287"/>
                </a:cubicBezTo>
                <a:cubicBezTo>
                  <a:pt x="3873716" y="5228364"/>
                  <a:pt x="3881532" y="5232242"/>
                  <a:pt x="3885790" y="5247182"/>
                </a:cubicBezTo>
                <a:cubicBezTo>
                  <a:pt x="3887887" y="5254493"/>
                  <a:pt x="3892970" y="5268479"/>
                  <a:pt x="3897355" y="5278842"/>
                </a:cubicBezTo>
                <a:cubicBezTo>
                  <a:pt x="3906060" y="5299503"/>
                  <a:pt x="3903836" y="5310820"/>
                  <a:pt x="3893733" y="5296960"/>
                </a:cubicBezTo>
                <a:cubicBezTo>
                  <a:pt x="3890365" y="5292256"/>
                  <a:pt x="3884582" y="5281321"/>
                  <a:pt x="3881151" y="5273120"/>
                </a:cubicBezTo>
                <a:cubicBezTo>
                  <a:pt x="3877720" y="5264919"/>
                  <a:pt x="3874352" y="5257926"/>
                  <a:pt x="3873780" y="5257926"/>
                </a:cubicBezTo>
                <a:cubicBezTo>
                  <a:pt x="3873208" y="5257926"/>
                  <a:pt x="3872445" y="5262440"/>
                  <a:pt x="3872001" y="5268416"/>
                </a:cubicBezTo>
                <a:cubicBezTo>
                  <a:pt x="3871556" y="5274392"/>
                  <a:pt x="3872509" y="5278969"/>
                  <a:pt x="3874225" y="5279033"/>
                </a:cubicBezTo>
                <a:cubicBezTo>
                  <a:pt x="3875813" y="5279096"/>
                  <a:pt x="3877148" y="5281639"/>
                  <a:pt x="3877021" y="5284436"/>
                </a:cubicBezTo>
                <a:cubicBezTo>
                  <a:pt x="3876957" y="5287234"/>
                  <a:pt x="3875178" y="5289650"/>
                  <a:pt x="3873335" y="5289586"/>
                </a:cubicBezTo>
                <a:cubicBezTo>
                  <a:pt x="3871365" y="5289522"/>
                  <a:pt x="3869713" y="5292447"/>
                  <a:pt x="3869586" y="5296325"/>
                </a:cubicBezTo>
                <a:cubicBezTo>
                  <a:pt x="3869459" y="5300203"/>
                  <a:pt x="3867807" y="5304017"/>
                  <a:pt x="3865773" y="5305162"/>
                </a:cubicBezTo>
                <a:cubicBezTo>
                  <a:pt x="3863676" y="5306369"/>
                  <a:pt x="3862406" y="5301347"/>
                  <a:pt x="3862723" y="5292955"/>
                </a:cubicBezTo>
                <a:cubicBezTo>
                  <a:pt x="3862977" y="5285199"/>
                  <a:pt x="3861643" y="5278651"/>
                  <a:pt x="3859736" y="5278588"/>
                </a:cubicBezTo>
                <a:cubicBezTo>
                  <a:pt x="3855161" y="5278397"/>
                  <a:pt x="3855225" y="5287551"/>
                  <a:pt x="3859927" y="5303191"/>
                </a:cubicBezTo>
                <a:cubicBezTo>
                  <a:pt x="3862532" y="5311773"/>
                  <a:pt x="3865900" y="5315715"/>
                  <a:pt x="3870730" y="5315906"/>
                </a:cubicBezTo>
                <a:cubicBezTo>
                  <a:pt x="3876067" y="5316096"/>
                  <a:pt x="3877910" y="5318766"/>
                  <a:pt x="3878418" y="5327222"/>
                </a:cubicBezTo>
                <a:cubicBezTo>
                  <a:pt x="3878800" y="5333261"/>
                  <a:pt x="3886870" y="5353541"/>
                  <a:pt x="3896148" y="5371787"/>
                </a:cubicBezTo>
                <a:cubicBezTo>
                  <a:pt x="3909492" y="5397916"/>
                  <a:pt x="3914702" y="5405036"/>
                  <a:pt x="3919913" y="5404273"/>
                </a:cubicBezTo>
                <a:cubicBezTo>
                  <a:pt x="3923472" y="5403765"/>
                  <a:pt x="3927920" y="5405481"/>
                  <a:pt x="3929317" y="5407960"/>
                </a:cubicBezTo>
                <a:cubicBezTo>
                  <a:pt x="3933003" y="5414382"/>
                  <a:pt x="3932622" y="5419022"/>
                  <a:pt x="3928619" y="5416289"/>
                </a:cubicBezTo>
                <a:cubicBezTo>
                  <a:pt x="3920167" y="5410630"/>
                  <a:pt x="3925569" y="5431356"/>
                  <a:pt x="3935672" y="5443689"/>
                </a:cubicBezTo>
                <a:cubicBezTo>
                  <a:pt x="3946093" y="5456404"/>
                  <a:pt x="3950541" y="5471662"/>
                  <a:pt x="3943806" y="5471407"/>
                </a:cubicBezTo>
                <a:cubicBezTo>
                  <a:pt x="3941900" y="5471344"/>
                  <a:pt x="3940692" y="5470072"/>
                  <a:pt x="3940755" y="5468165"/>
                </a:cubicBezTo>
                <a:cubicBezTo>
                  <a:pt x="3940819" y="5466449"/>
                  <a:pt x="3937705" y="5464096"/>
                  <a:pt x="3933893" y="5463015"/>
                </a:cubicBezTo>
                <a:cubicBezTo>
                  <a:pt x="3929953" y="5461871"/>
                  <a:pt x="3927094" y="5457866"/>
                  <a:pt x="3927220" y="5453670"/>
                </a:cubicBezTo>
                <a:cubicBezTo>
                  <a:pt x="3927475" y="5445914"/>
                  <a:pt x="3915401" y="5431801"/>
                  <a:pt x="3908348" y="5431547"/>
                </a:cubicBezTo>
                <a:cubicBezTo>
                  <a:pt x="3900913" y="5431228"/>
                  <a:pt x="3909364" y="5452144"/>
                  <a:pt x="3920294" y="5460918"/>
                </a:cubicBezTo>
                <a:cubicBezTo>
                  <a:pt x="3925759" y="5465304"/>
                  <a:pt x="3930080" y="5471662"/>
                  <a:pt x="3929953" y="5475158"/>
                </a:cubicBezTo>
                <a:cubicBezTo>
                  <a:pt x="3929826" y="5478655"/>
                  <a:pt x="3932050" y="5481516"/>
                  <a:pt x="3934973" y="5481643"/>
                </a:cubicBezTo>
                <a:cubicBezTo>
                  <a:pt x="3937769" y="5481770"/>
                  <a:pt x="3940311" y="5479799"/>
                  <a:pt x="3940374" y="5477447"/>
                </a:cubicBezTo>
                <a:cubicBezTo>
                  <a:pt x="3940501" y="5474014"/>
                  <a:pt x="3941200" y="5474141"/>
                  <a:pt x="3943361" y="5477701"/>
                </a:cubicBezTo>
                <a:cubicBezTo>
                  <a:pt x="3944950" y="5480244"/>
                  <a:pt x="3948889" y="5481452"/>
                  <a:pt x="3952066" y="5480308"/>
                </a:cubicBezTo>
                <a:cubicBezTo>
                  <a:pt x="3955244" y="5479227"/>
                  <a:pt x="3957849" y="5479863"/>
                  <a:pt x="3957786" y="5481770"/>
                </a:cubicBezTo>
                <a:cubicBezTo>
                  <a:pt x="3957722" y="5483677"/>
                  <a:pt x="3953401" y="5486156"/>
                  <a:pt x="3948444" y="5487237"/>
                </a:cubicBezTo>
                <a:cubicBezTo>
                  <a:pt x="3940629" y="5488890"/>
                  <a:pt x="3939548" y="5490607"/>
                  <a:pt x="3941264" y="5498744"/>
                </a:cubicBezTo>
                <a:cubicBezTo>
                  <a:pt x="3943742" y="5510823"/>
                  <a:pt x="3948698" y="5514193"/>
                  <a:pt x="3960200" y="5511840"/>
                </a:cubicBezTo>
                <a:cubicBezTo>
                  <a:pt x="3973290" y="5509170"/>
                  <a:pt x="3974752" y="5507708"/>
                  <a:pt x="3972718" y="5499570"/>
                </a:cubicBezTo>
                <a:lnTo>
                  <a:pt x="3970748" y="5491751"/>
                </a:lnTo>
                <a:lnTo>
                  <a:pt x="3977865" y="5499062"/>
                </a:lnTo>
                <a:cubicBezTo>
                  <a:pt x="3997119" y="5518897"/>
                  <a:pt x="4001822" y="5524873"/>
                  <a:pt x="4001695" y="5529069"/>
                </a:cubicBezTo>
                <a:cubicBezTo>
                  <a:pt x="4001567" y="5532502"/>
                  <a:pt x="3999788" y="5532629"/>
                  <a:pt x="3994641" y="5529514"/>
                </a:cubicBezTo>
                <a:cubicBezTo>
                  <a:pt x="3990828" y="5527289"/>
                  <a:pt x="3987524" y="5526208"/>
                  <a:pt x="3987270" y="5527162"/>
                </a:cubicBezTo>
                <a:cubicBezTo>
                  <a:pt x="3985236" y="5534473"/>
                  <a:pt x="3985681" y="5538223"/>
                  <a:pt x="3988922" y="5540767"/>
                </a:cubicBezTo>
                <a:cubicBezTo>
                  <a:pt x="3991019" y="5542419"/>
                  <a:pt x="3990574" y="5543437"/>
                  <a:pt x="3987778" y="5543373"/>
                </a:cubicBezTo>
                <a:cubicBezTo>
                  <a:pt x="3981106" y="5543246"/>
                  <a:pt x="3950986" y="5525890"/>
                  <a:pt x="3945966" y="5519342"/>
                </a:cubicBezTo>
                <a:cubicBezTo>
                  <a:pt x="3939167" y="5510442"/>
                  <a:pt x="3936434" y="5511967"/>
                  <a:pt x="3937769" y="5523983"/>
                </a:cubicBezTo>
                <a:cubicBezTo>
                  <a:pt x="3938468" y="5530022"/>
                  <a:pt x="3940692" y="5534663"/>
                  <a:pt x="3942980" y="5534727"/>
                </a:cubicBezTo>
                <a:cubicBezTo>
                  <a:pt x="3945267" y="5534854"/>
                  <a:pt x="3948635" y="5538796"/>
                  <a:pt x="3950732" y="5543818"/>
                </a:cubicBezTo>
                <a:cubicBezTo>
                  <a:pt x="3955879" y="5556215"/>
                  <a:pt x="3947173" y="5555643"/>
                  <a:pt x="3937070" y="5542991"/>
                </a:cubicBezTo>
                <a:cubicBezTo>
                  <a:pt x="3933003" y="5537906"/>
                  <a:pt x="3927983" y="5534536"/>
                  <a:pt x="3925569" y="5535362"/>
                </a:cubicBezTo>
                <a:cubicBezTo>
                  <a:pt x="3923154" y="5536125"/>
                  <a:pt x="3918070" y="5534345"/>
                  <a:pt x="3913940" y="5531230"/>
                </a:cubicBezTo>
                <a:cubicBezTo>
                  <a:pt x="3908094" y="5526844"/>
                  <a:pt x="3907458" y="5524682"/>
                  <a:pt x="3910953" y="5520931"/>
                </a:cubicBezTo>
                <a:cubicBezTo>
                  <a:pt x="3914448" y="5517180"/>
                  <a:pt x="3912987" y="5512095"/>
                  <a:pt x="3903455" y="5495566"/>
                </a:cubicBezTo>
                <a:cubicBezTo>
                  <a:pt x="3896656" y="5483740"/>
                  <a:pt x="3889475" y="5475222"/>
                  <a:pt x="3886616" y="5475667"/>
                </a:cubicBezTo>
                <a:cubicBezTo>
                  <a:pt x="3880643" y="5476557"/>
                  <a:pt x="3876322" y="5466894"/>
                  <a:pt x="3880134" y="5461172"/>
                </a:cubicBezTo>
                <a:cubicBezTo>
                  <a:pt x="3885409" y="5453416"/>
                  <a:pt x="3884074" y="5438857"/>
                  <a:pt x="3876767" y="5423473"/>
                </a:cubicBezTo>
                <a:cubicBezTo>
                  <a:pt x="3872509" y="5414509"/>
                  <a:pt x="3869205" y="5405354"/>
                  <a:pt x="3869268" y="5402811"/>
                </a:cubicBezTo>
                <a:cubicBezTo>
                  <a:pt x="3869522" y="5394356"/>
                  <a:pt x="3855988" y="5369498"/>
                  <a:pt x="3851793" y="5370706"/>
                </a:cubicBezTo>
                <a:cubicBezTo>
                  <a:pt x="3841626" y="5373694"/>
                  <a:pt x="3832476" y="5350172"/>
                  <a:pt x="3831904" y="5319593"/>
                </a:cubicBezTo>
                <a:cubicBezTo>
                  <a:pt x="3831714" y="5308722"/>
                  <a:pt x="3829553" y="5295752"/>
                  <a:pt x="3827265" y="5291175"/>
                </a:cubicBezTo>
                <a:cubicBezTo>
                  <a:pt x="3824978" y="5286661"/>
                  <a:pt x="3823580" y="5277316"/>
                  <a:pt x="3824279" y="5271022"/>
                </a:cubicBezTo>
                <a:cubicBezTo>
                  <a:pt x="3824978" y="5264729"/>
                  <a:pt x="3823834" y="5257036"/>
                  <a:pt x="3821737" y="5254429"/>
                </a:cubicBezTo>
                <a:cubicBezTo>
                  <a:pt x="3819704" y="5251887"/>
                  <a:pt x="3818941" y="5247881"/>
                  <a:pt x="3820085" y="5246101"/>
                </a:cubicBezTo>
                <a:cubicBezTo>
                  <a:pt x="3821356" y="5244194"/>
                  <a:pt x="3821165" y="5235929"/>
                  <a:pt x="3819704" y="5227474"/>
                </a:cubicBezTo>
                <a:cubicBezTo>
                  <a:pt x="3818242" y="5219019"/>
                  <a:pt x="3816463" y="5198230"/>
                  <a:pt x="3815700" y="5180620"/>
                </a:cubicBezTo>
                <a:cubicBezTo>
                  <a:pt x="3814048" y="5143684"/>
                  <a:pt x="3813921" y="5142158"/>
                  <a:pt x="3810934" y="5126710"/>
                </a:cubicBezTo>
                <a:cubicBezTo>
                  <a:pt x="3809028" y="5116792"/>
                  <a:pt x="3807821" y="5115711"/>
                  <a:pt x="3803055" y="5119398"/>
                </a:cubicBezTo>
                <a:cubicBezTo>
                  <a:pt x="3798162" y="5123277"/>
                  <a:pt x="3797844" y="5122768"/>
                  <a:pt x="3800577" y="5114885"/>
                </a:cubicBezTo>
                <a:cubicBezTo>
                  <a:pt x="3802356" y="5110053"/>
                  <a:pt x="3805279" y="5105285"/>
                  <a:pt x="3807312" y="5104077"/>
                </a:cubicBezTo>
                <a:cubicBezTo>
                  <a:pt x="3809409" y="5102806"/>
                  <a:pt x="3812205" y="5076105"/>
                  <a:pt x="3814048" y="5039295"/>
                </a:cubicBezTo>
                <a:cubicBezTo>
                  <a:pt x="3815764" y="5004902"/>
                  <a:pt x="3818814" y="4961163"/>
                  <a:pt x="3820721" y="4942218"/>
                </a:cubicBezTo>
                <a:cubicBezTo>
                  <a:pt x="3823898" y="4911448"/>
                  <a:pt x="3823580" y="4907189"/>
                  <a:pt x="3818115" y="4902611"/>
                </a:cubicBezTo>
                <a:cubicBezTo>
                  <a:pt x="3814048" y="4899179"/>
                  <a:pt x="3813667" y="4897843"/>
                  <a:pt x="3817035" y="4898543"/>
                </a:cubicBezTo>
                <a:cubicBezTo>
                  <a:pt x="3820911" y="4899305"/>
                  <a:pt x="3822436" y="4895173"/>
                  <a:pt x="3823643" y="4881187"/>
                </a:cubicBezTo>
                <a:cubicBezTo>
                  <a:pt x="3824469" y="4871015"/>
                  <a:pt x="3826884" y="4860017"/>
                  <a:pt x="3828918" y="4856584"/>
                </a:cubicBezTo>
                <a:cubicBezTo>
                  <a:pt x="3831015" y="4853151"/>
                  <a:pt x="3833874" y="4842661"/>
                  <a:pt x="3835336" y="4833252"/>
                </a:cubicBezTo>
                <a:cubicBezTo>
                  <a:pt x="3837750" y="4817422"/>
                  <a:pt x="3839085" y="4806297"/>
                  <a:pt x="3845439" y="4747872"/>
                </a:cubicBezTo>
                <a:cubicBezTo>
                  <a:pt x="3851222" y="4694343"/>
                  <a:pt x="3854589" y="4673745"/>
                  <a:pt x="3857703" y="4671965"/>
                </a:cubicBezTo>
                <a:cubicBezTo>
                  <a:pt x="3865964" y="4667261"/>
                  <a:pt x="3866154" y="4674826"/>
                  <a:pt x="3858910" y="4725176"/>
                </a:cubicBezTo>
                <a:cubicBezTo>
                  <a:pt x="3854717" y="4754166"/>
                  <a:pt x="3852238" y="4787861"/>
                  <a:pt x="3852048" y="4818058"/>
                </a:cubicBezTo>
                <a:cubicBezTo>
                  <a:pt x="3851984" y="4828548"/>
                  <a:pt x="3838132" y="4919649"/>
                  <a:pt x="3835717" y="4925307"/>
                </a:cubicBezTo>
                <a:cubicBezTo>
                  <a:pt x="3834700" y="4927723"/>
                  <a:pt x="3835526" y="4930075"/>
                  <a:pt x="3837750" y="4930902"/>
                </a:cubicBezTo>
                <a:cubicBezTo>
                  <a:pt x="3842516" y="4932745"/>
                  <a:pt x="3841436" y="4953661"/>
                  <a:pt x="3836289" y="4959447"/>
                </a:cubicBezTo>
                <a:cubicBezTo>
                  <a:pt x="3833937" y="4962053"/>
                  <a:pt x="3832222" y="4976484"/>
                  <a:pt x="3832095" y="4995111"/>
                </a:cubicBezTo>
                <a:cubicBezTo>
                  <a:pt x="3831904" y="5021813"/>
                  <a:pt x="3832730" y="5026581"/>
                  <a:pt x="3837941" y="5027661"/>
                </a:cubicBezTo>
                <a:cubicBezTo>
                  <a:pt x="3843088" y="5028742"/>
                  <a:pt x="3844232" y="5025754"/>
                  <a:pt x="3845312" y="5008589"/>
                </a:cubicBezTo>
                <a:cubicBezTo>
                  <a:pt x="3846011" y="4997336"/>
                  <a:pt x="3846456" y="4985448"/>
                  <a:pt x="3846265" y="4982079"/>
                </a:cubicBezTo>
                <a:cubicBezTo>
                  <a:pt x="3846075" y="4978582"/>
                  <a:pt x="3847409" y="4975976"/>
                  <a:pt x="3849442" y="4976039"/>
                </a:cubicBezTo>
                <a:cubicBezTo>
                  <a:pt x="3851285" y="4976103"/>
                  <a:pt x="3852874" y="4978964"/>
                  <a:pt x="3852747" y="4982142"/>
                </a:cubicBezTo>
                <a:cubicBezTo>
                  <a:pt x="3852302" y="4994603"/>
                  <a:pt x="3857004" y="4982651"/>
                  <a:pt x="3858720" y="4966885"/>
                </a:cubicBezTo>
                <a:cubicBezTo>
                  <a:pt x="3859736" y="4957476"/>
                  <a:pt x="3861579" y="4942409"/>
                  <a:pt x="3862787" y="4932618"/>
                </a:cubicBezTo>
                <a:cubicBezTo>
                  <a:pt x="3863994" y="4922955"/>
                  <a:pt x="3866345" y="4883539"/>
                  <a:pt x="3868061" y="4844950"/>
                </a:cubicBezTo>
                <a:cubicBezTo>
                  <a:pt x="3869777" y="4806360"/>
                  <a:pt x="3872763" y="4769297"/>
                  <a:pt x="3874733" y="4762622"/>
                </a:cubicBezTo>
                <a:cubicBezTo>
                  <a:pt x="3876703" y="4755883"/>
                  <a:pt x="3878927" y="4744122"/>
                  <a:pt x="3879626" y="4736429"/>
                </a:cubicBezTo>
                <a:cubicBezTo>
                  <a:pt x="3881151" y="4720345"/>
                  <a:pt x="3886171" y="4709220"/>
                  <a:pt x="3890619" y="4712207"/>
                </a:cubicBezTo>
                <a:cubicBezTo>
                  <a:pt x="3894368" y="4714687"/>
                  <a:pt x="3899579" y="4699175"/>
                  <a:pt x="3897291" y="4692436"/>
                </a:cubicBezTo>
                <a:cubicBezTo>
                  <a:pt x="3896338" y="4689448"/>
                  <a:pt x="3894305" y="4690910"/>
                  <a:pt x="3891763" y="4696441"/>
                </a:cubicBezTo>
                <a:cubicBezTo>
                  <a:pt x="3889539" y="4701273"/>
                  <a:pt x="3887760" y="4703180"/>
                  <a:pt x="3887760" y="4700701"/>
                </a:cubicBezTo>
                <a:cubicBezTo>
                  <a:pt x="3887696" y="4698285"/>
                  <a:pt x="3884582" y="4696187"/>
                  <a:pt x="3880706" y="4696060"/>
                </a:cubicBezTo>
                <a:cubicBezTo>
                  <a:pt x="3875178" y="4695869"/>
                  <a:pt x="3874034" y="4693708"/>
                  <a:pt x="3875114" y="4686015"/>
                </a:cubicBezTo>
                <a:cubicBezTo>
                  <a:pt x="3875877" y="4680802"/>
                  <a:pt x="3877910" y="4674190"/>
                  <a:pt x="3879499" y="4671775"/>
                </a:cubicBezTo>
                <a:cubicBezTo>
                  <a:pt x="3881151" y="4669295"/>
                  <a:pt x="3883502" y="4650477"/>
                  <a:pt x="3884773" y="4629815"/>
                </a:cubicBezTo>
                <a:cubicBezTo>
                  <a:pt x="3887632" y="4582835"/>
                  <a:pt x="3887442" y="4583915"/>
                  <a:pt x="3893542" y="4584106"/>
                </a:cubicBezTo>
                <a:cubicBezTo>
                  <a:pt x="3896338" y="4584233"/>
                  <a:pt x="3898880" y="4582644"/>
                  <a:pt x="3898944" y="4580800"/>
                </a:cubicBezTo>
                <a:cubicBezTo>
                  <a:pt x="3899007" y="4578893"/>
                  <a:pt x="3897291" y="4577240"/>
                  <a:pt x="3895194" y="4577176"/>
                </a:cubicBezTo>
                <a:cubicBezTo>
                  <a:pt x="3890492" y="4577049"/>
                  <a:pt x="3894813" y="4550158"/>
                  <a:pt x="3900596" y="4543673"/>
                </a:cubicBezTo>
                <a:cubicBezTo>
                  <a:pt x="3902438" y="4541638"/>
                  <a:pt x="3903010" y="4538968"/>
                  <a:pt x="3901930" y="4537761"/>
                </a:cubicBezTo>
                <a:cubicBezTo>
                  <a:pt x="3899325" y="4535027"/>
                  <a:pt x="3909746" y="4525046"/>
                  <a:pt x="3915020" y="4525237"/>
                </a:cubicBezTo>
                <a:close/>
                <a:moveTo>
                  <a:pt x="280221" y="4524283"/>
                </a:moveTo>
                <a:cubicBezTo>
                  <a:pt x="282636" y="4525173"/>
                  <a:pt x="284097" y="4527144"/>
                  <a:pt x="283716" y="4528987"/>
                </a:cubicBezTo>
                <a:cubicBezTo>
                  <a:pt x="283335" y="4530831"/>
                  <a:pt x="284796" y="4533247"/>
                  <a:pt x="287211" y="4534900"/>
                </a:cubicBezTo>
                <a:cubicBezTo>
                  <a:pt x="289753" y="4536553"/>
                  <a:pt x="290197" y="4540812"/>
                  <a:pt x="288418" y="4545644"/>
                </a:cubicBezTo>
                <a:cubicBezTo>
                  <a:pt x="285876" y="4552574"/>
                  <a:pt x="285050" y="4552891"/>
                  <a:pt x="281873" y="4548187"/>
                </a:cubicBezTo>
                <a:cubicBezTo>
                  <a:pt x="277997" y="4542465"/>
                  <a:pt x="276472" y="4541639"/>
                  <a:pt x="268402" y="4540685"/>
                </a:cubicBezTo>
                <a:cubicBezTo>
                  <a:pt x="265034" y="4540304"/>
                  <a:pt x="265097" y="4539859"/>
                  <a:pt x="268656" y="4538651"/>
                </a:cubicBezTo>
                <a:cubicBezTo>
                  <a:pt x="271134" y="4537761"/>
                  <a:pt x="272278" y="4535599"/>
                  <a:pt x="271261" y="4533819"/>
                </a:cubicBezTo>
                <a:cubicBezTo>
                  <a:pt x="270244" y="4531976"/>
                  <a:pt x="271897" y="4530640"/>
                  <a:pt x="275074" y="4530768"/>
                </a:cubicBezTo>
                <a:cubicBezTo>
                  <a:pt x="278251" y="4530831"/>
                  <a:pt x="279649" y="4529115"/>
                  <a:pt x="278378" y="4526826"/>
                </a:cubicBezTo>
                <a:cubicBezTo>
                  <a:pt x="277044" y="4524474"/>
                  <a:pt x="277806" y="4523393"/>
                  <a:pt x="280221" y="4524283"/>
                </a:cubicBezTo>
                <a:close/>
                <a:moveTo>
                  <a:pt x="161587" y="4524029"/>
                </a:moveTo>
                <a:cubicBezTo>
                  <a:pt x="171818" y="4524029"/>
                  <a:pt x="174868" y="4525173"/>
                  <a:pt x="172708" y="4528161"/>
                </a:cubicBezTo>
                <a:cubicBezTo>
                  <a:pt x="171119" y="4530323"/>
                  <a:pt x="170102" y="4535091"/>
                  <a:pt x="170547" y="4538269"/>
                </a:cubicBezTo>
                <a:cubicBezTo>
                  <a:pt x="171818" y="4547361"/>
                  <a:pt x="165273" y="4548123"/>
                  <a:pt x="155741" y="4539986"/>
                </a:cubicBezTo>
                <a:cubicBezTo>
                  <a:pt x="143160" y="4529242"/>
                  <a:pt x="145066" y="4524029"/>
                  <a:pt x="161587" y="4524029"/>
                </a:cubicBezTo>
                <a:close/>
                <a:moveTo>
                  <a:pt x="589439" y="4523584"/>
                </a:moveTo>
                <a:cubicBezTo>
                  <a:pt x="589955" y="4525062"/>
                  <a:pt x="589256" y="4528257"/>
                  <a:pt x="587255" y="4532929"/>
                </a:cubicBezTo>
                <a:cubicBezTo>
                  <a:pt x="585920" y="4536044"/>
                  <a:pt x="583505" y="4537506"/>
                  <a:pt x="581790" y="4536362"/>
                </a:cubicBezTo>
                <a:cubicBezTo>
                  <a:pt x="577342" y="4533374"/>
                  <a:pt x="578168" y="4529242"/>
                  <a:pt x="584332" y="4524537"/>
                </a:cubicBezTo>
                <a:cubicBezTo>
                  <a:pt x="587191" y="4522344"/>
                  <a:pt x="588923" y="4522106"/>
                  <a:pt x="589439" y="4523584"/>
                </a:cubicBezTo>
                <a:close/>
                <a:moveTo>
                  <a:pt x="3576901" y="4522948"/>
                </a:moveTo>
                <a:cubicBezTo>
                  <a:pt x="3577790" y="4525427"/>
                  <a:pt x="3577663" y="4529305"/>
                  <a:pt x="3576583" y="4531721"/>
                </a:cubicBezTo>
                <a:cubicBezTo>
                  <a:pt x="3575503" y="4534137"/>
                  <a:pt x="3574804" y="4532166"/>
                  <a:pt x="3574994" y="4527271"/>
                </a:cubicBezTo>
                <a:cubicBezTo>
                  <a:pt x="3575185" y="4522376"/>
                  <a:pt x="3576011" y="4520469"/>
                  <a:pt x="3576901" y="4522948"/>
                </a:cubicBezTo>
                <a:close/>
                <a:moveTo>
                  <a:pt x="1653733" y="4522694"/>
                </a:moveTo>
                <a:cubicBezTo>
                  <a:pt x="1651571" y="4523902"/>
                  <a:pt x="1650111" y="4525936"/>
                  <a:pt x="1650047" y="4527843"/>
                </a:cubicBezTo>
                <a:cubicBezTo>
                  <a:pt x="1649856" y="4532802"/>
                  <a:pt x="1652524" y="4531785"/>
                  <a:pt x="1655068" y="4525936"/>
                </a:cubicBezTo>
                <a:cubicBezTo>
                  <a:pt x="1656401" y="4522821"/>
                  <a:pt x="1655895" y="4521486"/>
                  <a:pt x="1653733" y="4522694"/>
                </a:cubicBezTo>
                <a:close/>
                <a:moveTo>
                  <a:pt x="1287078" y="4522566"/>
                </a:moveTo>
                <a:cubicBezTo>
                  <a:pt x="1288223" y="4523710"/>
                  <a:pt x="1288033" y="4527716"/>
                  <a:pt x="1286698" y="4531530"/>
                </a:cubicBezTo>
                <a:cubicBezTo>
                  <a:pt x="1284598" y="4537506"/>
                  <a:pt x="1281297" y="4538333"/>
                  <a:pt x="1271186" y="4535472"/>
                </a:cubicBezTo>
                <a:cubicBezTo>
                  <a:pt x="1267951" y="4534582"/>
                  <a:pt x="1275636" y="4528352"/>
                  <a:pt x="1279833" y="4528478"/>
                </a:cubicBezTo>
                <a:cubicBezTo>
                  <a:pt x="1282691" y="4528542"/>
                  <a:pt x="1284853" y="4526889"/>
                  <a:pt x="1284917" y="4524601"/>
                </a:cubicBezTo>
                <a:cubicBezTo>
                  <a:pt x="1284980" y="4522503"/>
                  <a:pt x="1285998" y="4521549"/>
                  <a:pt x="1287078" y="4522566"/>
                </a:cubicBezTo>
                <a:close/>
                <a:moveTo>
                  <a:pt x="4262734" y="4522312"/>
                </a:moveTo>
                <a:cubicBezTo>
                  <a:pt x="4264768" y="4521167"/>
                  <a:pt x="4266229" y="4521930"/>
                  <a:pt x="4266165" y="4524028"/>
                </a:cubicBezTo>
                <a:cubicBezTo>
                  <a:pt x="4266102" y="4526126"/>
                  <a:pt x="4264578" y="4527652"/>
                  <a:pt x="4262544" y="4527588"/>
                </a:cubicBezTo>
                <a:cubicBezTo>
                  <a:pt x="4260446" y="4527461"/>
                  <a:pt x="4259049" y="4526825"/>
                  <a:pt x="4259112" y="4525872"/>
                </a:cubicBezTo>
                <a:cubicBezTo>
                  <a:pt x="4259112" y="4524918"/>
                  <a:pt x="4260573" y="4523519"/>
                  <a:pt x="4262734" y="4522312"/>
                </a:cubicBezTo>
                <a:close/>
                <a:moveTo>
                  <a:pt x="125368" y="4522121"/>
                </a:moveTo>
                <a:cubicBezTo>
                  <a:pt x="132421" y="4522630"/>
                  <a:pt x="135535" y="4523584"/>
                  <a:pt x="132167" y="4524347"/>
                </a:cubicBezTo>
                <a:cubicBezTo>
                  <a:pt x="128672" y="4525173"/>
                  <a:pt x="125940" y="4527208"/>
                  <a:pt x="125876" y="4529242"/>
                </a:cubicBezTo>
                <a:cubicBezTo>
                  <a:pt x="125749" y="4533438"/>
                  <a:pt x="142652" y="4540685"/>
                  <a:pt x="146972" y="4538269"/>
                </a:cubicBezTo>
                <a:cubicBezTo>
                  <a:pt x="148688" y="4537316"/>
                  <a:pt x="150149" y="4538905"/>
                  <a:pt x="150022" y="4541702"/>
                </a:cubicBezTo>
                <a:cubicBezTo>
                  <a:pt x="149959" y="4544563"/>
                  <a:pt x="152373" y="4549713"/>
                  <a:pt x="155423" y="4552955"/>
                </a:cubicBezTo>
                <a:cubicBezTo>
                  <a:pt x="160189" y="4558041"/>
                  <a:pt x="160316" y="4559376"/>
                  <a:pt x="156186" y="4561792"/>
                </a:cubicBezTo>
                <a:cubicBezTo>
                  <a:pt x="153326" y="4563444"/>
                  <a:pt x="150403" y="4563000"/>
                  <a:pt x="149005" y="4560648"/>
                </a:cubicBezTo>
                <a:cubicBezTo>
                  <a:pt x="147735" y="4558486"/>
                  <a:pt x="145066" y="4557723"/>
                  <a:pt x="143096" y="4558867"/>
                </a:cubicBezTo>
                <a:cubicBezTo>
                  <a:pt x="141062" y="4560075"/>
                  <a:pt x="138076" y="4556388"/>
                  <a:pt x="136234" y="4550348"/>
                </a:cubicBezTo>
                <a:cubicBezTo>
                  <a:pt x="134328" y="4544309"/>
                  <a:pt x="131214" y="4539604"/>
                  <a:pt x="129054" y="4539541"/>
                </a:cubicBezTo>
                <a:cubicBezTo>
                  <a:pt x="126893" y="4539477"/>
                  <a:pt x="121809" y="4536616"/>
                  <a:pt x="117361" y="4533056"/>
                </a:cubicBezTo>
                <a:cubicBezTo>
                  <a:pt x="106814" y="4524537"/>
                  <a:pt x="109355" y="4521104"/>
                  <a:pt x="125368" y="4522121"/>
                </a:cubicBezTo>
                <a:close/>
                <a:moveTo>
                  <a:pt x="1390146" y="4521930"/>
                </a:moveTo>
                <a:cubicBezTo>
                  <a:pt x="1391923" y="4521994"/>
                  <a:pt x="1392496" y="4524473"/>
                  <a:pt x="1391351" y="4527271"/>
                </a:cubicBezTo>
                <a:cubicBezTo>
                  <a:pt x="1390272" y="4530067"/>
                  <a:pt x="1388621" y="4532420"/>
                  <a:pt x="1387861" y="4532420"/>
                </a:cubicBezTo>
                <a:cubicBezTo>
                  <a:pt x="1387097" y="4532356"/>
                  <a:pt x="1386589" y="4529877"/>
                  <a:pt x="1386651" y="4527080"/>
                </a:cubicBezTo>
                <a:cubicBezTo>
                  <a:pt x="1386715" y="4524282"/>
                  <a:pt x="1388367" y="4521867"/>
                  <a:pt x="1390146" y="4521930"/>
                </a:cubicBezTo>
                <a:close/>
                <a:moveTo>
                  <a:pt x="1432720" y="4521676"/>
                </a:moveTo>
                <a:cubicBezTo>
                  <a:pt x="1435962" y="4519896"/>
                  <a:pt x="1436598" y="4521295"/>
                  <a:pt x="1435009" y="4526508"/>
                </a:cubicBezTo>
                <a:cubicBezTo>
                  <a:pt x="1431830" y="4536870"/>
                  <a:pt x="1443207" y="4548568"/>
                  <a:pt x="1456868" y="4549077"/>
                </a:cubicBezTo>
                <a:cubicBezTo>
                  <a:pt x="1467035" y="4549458"/>
                  <a:pt x="1467354" y="4549840"/>
                  <a:pt x="1461824" y="4555561"/>
                </a:cubicBezTo>
                <a:cubicBezTo>
                  <a:pt x="1454263" y="4563381"/>
                  <a:pt x="1453563" y="4568848"/>
                  <a:pt x="1460997" y="4561855"/>
                </a:cubicBezTo>
                <a:cubicBezTo>
                  <a:pt x="1464239" y="4558867"/>
                  <a:pt x="1468814" y="4556515"/>
                  <a:pt x="1471482" y="4556642"/>
                </a:cubicBezTo>
                <a:cubicBezTo>
                  <a:pt x="1473962" y="4556769"/>
                  <a:pt x="1477139" y="4554734"/>
                  <a:pt x="1478155" y="4552510"/>
                </a:cubicBezTo>
                <a:cubicBezTo>
                  <a:pt x="1479299" y="4549903"/>
                  <a:pt x="1480124" y="4550475"/>
                  <a:pt x="1480188" y="4553972"/>
                </a:cubicBezTo>
                <a:cubicBezTo>
                  <a:pt x="1480251" y="4557150"/>
                  <a:pt x="1478410" y="4560329"/>
                  <a:pt x="1476060" y="4561029"/>
                </a:cubicBezTo>
                <a:cubicBezTo>
                  <a:pt x="1473772" y="4561664"/>
                  <a:pt x="1471166" y="4568212"/>
                  <a:pt x="1470466" y="4575205"/>
                </a:cubicBezTo>
                <a:cubicBezTo>
                  <a:pt x="1469259" y="4587094"/>
                  <a:pt x="1469895" y="4588174"/>
                  <a:pt x="1478601" y="4588302"/>
                </a:cubicBezTo>
                <a:cubicBezTo>
                  <a:pt x="1486670" y="4588492"/>
                  <a:pt x="1487179" y="4587920"/>
                  <a:pt x="1481905" y="4584614"/>
                </a:cubicBezTo>
                <a:cubicBezTo>
                  <a:pt x="1475042" y="4580355"/>
                  <a:pt x="1477393" y="4573680"/>
                  <a:pt x="1484637" y="4576731"/>
                </a:cubicBezTo>
                <a:cubicBezTo>
                  <a:pt x="1489784" y="4578956"/>
                  <a:pt x="1508213" y="4564652"/>
                  <a:pt x="1508468" y="4558358"/>
                </a:cubicBezTo>
                <a:cubicBezTo>
                  <a:pt x="1508532" y="4556197"/>
                  <a:pt x="1504718" y="4554353"/>
                  <a:pt x="1499824" y="4554162"/>
                </a:cubicBezTo>
                <a:cubicBezTo>
                  <a:pt x="1494932" y="4553972"/>
                  <a:pt x="1490991" y="4555370"/>
                  <a:pt x="1490928" y="4557341"/>
                </a:cubicBezTo>
                <a:cubicBezTo>
                  <a:pt x="1490864" y="4559312"/>
                  <a:pt x="1489212" y="4560774"/>
                  <a:pt x="1487114" y="4560710"/>
                </a:cubicBezTo>
                <a:cubicBezTo>
                  <a:pt x="1484955" y="4560647"/>
                  <a:pt x="1485972" y="4556070"/>
                  <a:pt x="1489467" y="4549903"/>
                </a:cubicBezTo>
                <a:cubicBezTo>
                  <a:pt x="1494932" y="4540303"/>
                  <a:pt x="1505037" y="4537697"/>
                  <a:pt x="1502813" y="4546534"/>
                </a:cubicBezTo>
                <a:cubicBezTo>
                  <a:pt x="1501414" y="4552128"/>
                  <a:pt x="1520284" y="4542656"/>
                  <a:pt x="1530263" y="4532802"/>
                </a:cubicBezTo>
                <a:cubicBezTo>
                  <a:pt x="1542970" y="4520277"/>
                  <a:pt x="1549646" y="4521549"/>
                  <a:pt x="1546025" y="4535853"/>
                </a:cubicBezTo>
                <a:cubicBezTo>
                  <a:pt x="1544433" y="4542147"/>
                  <a:pt x="1540680" y="4548822"/>
                  <a:pt x="1537442" y="4551174"/>
                </a:cubicBezTo>
                <a:cubicBezTo>
                  <a:pt x="1533824" y="4553781"/>
                  <a:pt x="1533316" y="4555370"/>
                  <a:pt x="1536046" y="4555497"/>
                </a:cubicBezTo>
                <a:cubicBezTo>
                  <a:pt x="1538836" y="4555625"/>
                  <a:pt x="1539347" y="4557214"/>
                  <a:pt x="1537442" y="4559948"/>
                </a:cubicBezTo>
                <a:cubicBezTo>
                  <a:pt x="1535729" y="4562427"/>
                  <a:pt x="1534838" y="4566877"/>
                  <a:pt x="1535285" y="4570437"/>
                </a:cubicBezTo>
                <a:cubicBezTo>
                  <a:pt x="1535792" y="4573934"/>
                  <a:pt x="1534649" y="4576541"/>
                  <a:pt x="1532615" y="4576477"/>
                </a:cubicBezTo>
                <a:cubicBezTo>
                  <a:pt x="1530645" y="4576350"/>
                  <a:pt x="1528100" y="4579274"/>
                  <a:pt x="1526764" y="4583089"/>
                </a:cubicBezTo>
                <a:cubicBezTo>
                  <a:pt x="1525432" y="4586903"/>
                  <a:pt x="1521366" y="4590718"/>
                  <a:pt x="1517490" y="4591735"/>
                </a:cubicBezTo>
                <a:cubicBezTo>
                  <a:pt x="1513551" y="4592752"/>
                  <a:pt x="1510502" y="4595676"/>
                  <a:pt x="1510373" y="4598473"/>
                </a:cubicBezTo>
                <a:cubicBezTo>
                  <a:pt x="1509993" y="4608200"/>
                  <a:pt x="1521366" y="4604195"/>
                  <a:pt x="1537186" y="4588937"/>
                </a:cubicBezTo>
                <a:cubicBezTo>
                  <a:pt x="1545960" y="4580482"/>
                  <a:pt x="1554224" y="4573743"/>
                  <a:pt x="1555811" y="4573807"/>
                </a:cubicBezTo>
                <a:cubicBezTo>
                  <a:pt x="1557334" y="4573870"/>
                  <a:pt x="1560705" y="4570819"/>
                  <a:pt x="1563052" y="4567386"/>
                </a:cubicBezTo>
                <a:cubicBezTo>
                  <a:pt x="1567873" y="4560138"/>
                  <a:pt x="1582877" y="4556769"/>
                  <a:pt x="1589612" y="4561283"/>
                </a:cubicBezTo>
                <a:cubicBezTo>
                  <a:pt x="1593046" y="4563635"/>
                  <a:pt x="1593046" y="4565288"/>
                  <a:pt x="1589549" y="4568530"/>
                </a:cubicBezTo>
                <a:cubicBezTo>
                  <a:pt x="1587135" y="4570819"/>
                  <a:pt x="1584847" y="4576477"/>
                  <a:pt x="1584721" y="4580673"/>
                </a:cubicBezTo>
                <a:cubicBezTo>
                  <a:pt x="1584594" y="4585441"/>
                  <a:pt x="1579384" y="4592307"/>
                  <a:pt x="1571817" y="4597965"/>
                </a:cubicBezTo>
                <a:cubicBezTo>
                  <a:pt x="1564954" y="4603114"/>
                  <a:pt x="1559115" y="4610044"/>
                  <a:pt x="1558989" y="4613159"/>
                </a:cubicBezTo>
                <a:cubicBezTo>
                  <a:pt x="1558863" y="4616274"/>
                  <a:pt x="1554986" y="4621424"/>
                  <a:pt x="1550660" y="4624284"/>
                </a:cubicBezTo>
                <a:cubicBezTo>
                  <a:pt x="1546025" y="4627336"/>
                  <a:pt x="1545133" y="4628798"/>
                  <a:pt x="1548630" y="4627718"/>
                </a:cubicBezTo>
                <a:cubicBezTo>
                  <a:pt x="1553015" y="4626319"/>
                  <a:pt x="1554416" y="4627908"/>
                  <a:pt x="1553843" y="4633503"/>
                </a:cubicBezTo>
                <a:cubicBezTo>
                  <a:pt x="1553141" y="4639733"/>
                  <a:pt x="1551294" y="4640750"/>
                  <a:pt x="1543606" y="4638907"/>
                </a:cubicBezTo>
                <a:cubicBezTo>
                  <a:pt x="1536998" y="4637254"/>
                  <a:pt x="1532360" y="4638588"/>
                  <a:pt x="1527845" y="4643230"/>
                </a:cubicBezTo>
                <a:cubicBezTo>
                  <a:pt x="1521621" y="4649651"/>
                  <a:pt x="1521621" y="4649841"/>
                  <a:pt x="1528993" y="4650095"/>
                </a:cubicBezTo>
                <a:cubicBezTo>
                  <a:pt x="1533251" y="4650286"/>
                  <a:pt x="1536490" y="4651939"/>
                  <a:pt x="1536425" y="4653910"/>
                </a:cubicBezTo>
                <a:cubicBezTo>
                  <a:pt x="1536362" y="4656199"/>
                  <a:pt x="1533251" y="4656071"/>
                  <a:pt x="1527337" y="4653592"/>
                </a:cubicBezTo>
                <a:cubicBezTo>
                  <a:pt x="1520410" y="4650604"/>
                  <a:pt x="1516600" y="4650922"/>
                  <a:pt x="1510629" y="4654736"/>
                </a:cubicBezTo>
                <a:cubicBezTo>
                  <a:pt x="1506308" y="4657534"/>
                  <a:pt x="1502876" y="4660903"/>
                  <a:pt x="1502813" y="4662365"/>
                </a:cubicBezTo>
                <a:cubicBezTo>
                  <a:pt x="1502748" y="4663828"/>
                  <a:pt x="1499569" y="4664718"/>
                  <a:pt x="1495694" y="4664399"/>
                </a:cubicBezTo>
                <a:cubicBezTo>
                  <a:pt x="1491818" y="4664018"/>
                  <a:pt x="1487369" y="4665862"/>
                  <a:pt x="1485718" y="4668405"/>
                </a:cubicBezTo>
                <a:cubicBezTo>
                  <a:pt x="1484129" y="4670884"/>
                  <a:pt x="1479425" y="4672919"/>
                  <a:pt x="1475550" y="4672791"/>
                </a:cubicBezTo>
                <a:cubicBezTo>
                  <a:pt x="1469768" y="4672537"/>
                  <a:pt x="1468687" y="4674126"/>
                  <a:pt x="1470149" y="4680484"/>
                </a:cubicBezTo>
                <a:cubicBezTo>
                  <a:pt x="1471102" y="4684743"/>
                  <a:pt x="1471864" y="4690592"/>
                  <a:pt x="1471800" y="4693008"/>
                </a:cubicBezTo>
                <a:cubicBezTo>
                  <a:pt x="1471737" y="4696060"/>
                  <a:pt x="1474153" y="4696886"/>
                  <a:pt x="1479109" y="4695551"/>
                </a:cubicBezTo>
                <a:cubicBezTo>
                  <a:pt x="1485463" y="4693771"/>
                  <a:pt x="1485972" y="4694407"/>
                  <a:pt x="1482793" y="4699874"/>
                </a:cubicBezTo>
                <a:cubicBezTo>
                  <a:pt x="1480696" y="4703434"/>
                  <a:pt x="1474724" y="4709982"/>
                  <a:pt x="1469259" y="4714687"/>
                </a:cubicBezTo>
                <a:lnTo>
                  <a:pt x="1459475" y="4723142"/>
                </a:lnTo>
                <a:lnTo>
                  <a:pt x="1462206" y="4715132"/>
                </a:lnTo>
                <a:cubicBezTo>
                  <a:pt x="1464302" y="4708901"/>
                  <a:pt x="1463349" y="4706676"/>
                  <a:pt x="1457631" y="4704960"/>
                </a:cubicBezTo>
                <a:cubicBezTo>
                  <a:pt x="1449306" y="4702417"/>
                  <a:pt x="1449179" y="4701972"/>
                  <a:pt x="1455024" y="4693071"/>
                </a:cubicBezTo>
                <a:cubicBezTo>
                  <a:pt x="1459092" y="4686905"/>
                  <a:pt x="1458775" y="4685061"/>
                  <a:pt x="1452928" y="4680357"/>
                </a:cubicBezTo>
                <a:cubicBezTo>
                  <a:pt x="1446320" y="4675017"/>
                  <a:pt x="1446639" y="4674381"/>
                  <a:pt x="1463349" y="4659505"/>
                </a:cubicBezTo>
                <a:cubicBezTo>
                  <a:pt x="1472817" y="4651113"/>
                  <a:pt x="1480633" y="4642848"/>
                  <a:pt x="1480696" y="4641322"/>
                </a:cubicBezTo>
                <a:cubicBezTo>
                  <a:pt x="1480889" y="4634965"/>
                  <a:pt x="1472691" y="4633058"/>
                  <a:pt x="1468496" y="4638398"/>
                </a:cubicBezTo>
                <a:cubicBezTo>
                  <a:pt x="1459411" y="4650032"/>
                  <a:pt x="1455662" y="4644310"/>
                  <a:pt x="1463349" y="4630515"/>
                </a:cubicBezTo>
                <a:lnTo>
                  <a:pt x="1471039" y="4616719"/>
                </a:lnTo>
                <a:lnTo>
                  <a:pt x="1461569" y="4611124"/>
                </a:lnTo>
                <a:cubicBezTo>
                  <a:pt x="1456425" y="4608073"/>
                  <a:pt x="1454072" y="4605530"/>
                  <a:pt x="1456362" y="4605530"/>
                </a:cubicBezTo>
                <a:cubicBezTo>
                  <a:pt x="1462650" y="4605594"/>
                  <a:pt x="1462206" y="4598537"/>
                  <a:pt x="1455916" y="4598283"/>
                </a:cubicBezTo>
                <a:cubicBezTo>
                  <a:pt x="1453119" y="4598156"/>
                  <a:pt x="1450577" y="4599745"/>
                  <a:pt x="1450516" y="4601588"/>
                </a:cubicBezTo>
                <a:cubicBezTo>
                  <a:pt x="1450450" y="4603560"/>
                  <a:pt x="1444541" y="4607564"/>
                  <a:pt x="1437042" y="4610743"/>
                </a:cubicBezTo>
                <a:cubicBezTo>
                  <a:pt x="1429543" y="4613859"/>
                  <a:pt x="1421601" y="4618245"/>
                  <a:pt x="1418931" y="4620597"/>
                </a:cubicBezTo>
                <a:cubicBezTo>
                  <a:pt x="1416264" y="4622950"/>
                  <a:pt x="1411756" y="4624729"/>
                  <a:pt x="1408573" y="4624603"/>
                </a:cubicBezTo>
                <a:cubicBezTo>
                  <a:pt x="1404382" y="4624412"/>
                  <a:pt x="1385954" y="4639097"/>
                  <a:pt x="1385827" y="4642721"/>
                </a:cubicBezTo>
                <a:cubicBezTo>
                  <a:pt x="1385827" y="4643102"/>
                  <a:pt x="1388940" y="4643547"/>
                  <a:pt x="1392815" y="4643675"/>
                </a:cubicBezTo>
                <a:cubicBezTo>
                  <a:pt x="1396629" y="4643802"/>
                  <a:pt x="1399869" y="4642276"/>
                  <a:pt x="1399934" y="4640241"/>
                </a:cubicBezTo>
                <a:cubicBezTo>
                  <a:pt x="1399997" y="4638143"/>
                  <a:pt x="1401333" y="4638716"/>
                  <a:pt x="1402984" y="4641577"/>
                </a:cubicBezTo>
                <a:cubicBezTo>
                  <a:pt x="1406669" y="4647998"/>
                  <a:pt x="1414993" y="4643420"/>
                  <a:pt x="1412580" y="4636300"/>
                </a:cubicBezTo>
                <a:cubicBezTo>
                  <a:pt x="1411439" y="4633058"/>
                  <a:pt x="1412454" y="4631659"/>
                  <a:pt x="1415056" y="4632676"/>
                </a:cubicBezTo>
                <a:cubicBezTo>
                  <a:pt x="1417471" y="4633630"/>
                  <a:pt x="1423698" y="4631595"/>
                  <a:pt x="1429097" y="4628099"/>
                </a:cubicBezTo>
                <a:cubicBezTo>
                  <a:pt x="1439901" y="4621106"/>
                  <a:pt x="1441808" y="4623649"/>
                  <a:pt x="1439078" y="4641831"/>
                </a:cubicBezTo>
                <a:cubicBezTo>
                  <a:pt x="1438059" y="4648824"/>
                  <a:pt x="1435390" y="4653655"/>
                  <a:pt x="1432593" y="4653529"/>
                </a:cubicBezTo>
                <a:cubicBezTo>
                  <a:pt x="1430052" y="4653401"/>
                  <a:pt x="1425984" y="4656580"/>
                  <a:pt x="1423762" y="4660394"/>
                </a:cubicBezTo>
                <a:cubicBezTo>
                  <a:pt x="1420776" y="4665544"/>
                  <a:pt x="1418487" y="4666370"/>
                  <a:pt x="1415248" y="4663510"/>
                </a:cubicBezTo>
                <a:cubicBezTo>
                  <a:pt x="1409080" y="4658042"/>
                  <a:pt x="1405908" y="4662365"/>
                  <a:pt x="1408131" y="4672982"/>
                </a:cubicBezTo>
                <a:cubicBezTo>
                  <a:pt x="1409525" y="4679721"/>
                  <a:pt x="1408827" y="4681310"/>
                  <a:pt x="1405145" y="4679721"/>
                </a:cubicBezTo>
                <a:cubicBezTo>
                  <a:pt x="1402411" y="4678513"/>
                  <a:pt x="1400821" y="4675843"/>
                  <a:pt x="1401521" y="4673427"/>
                </a:cubicBezTo>
                <a:cubicBezTo>
                  <a:pt x="1402156" y="4671138"/>
                  <a:pt x="1397265" y="4674254"/>
                  <a:pt x="1390718" y="4680230"/>
                </a:cubicBezTo>
                <a:cubicBezTo>
                  <a:pt x="1384174" y="4686206"/>
                  <a:pt x="1378712" y="4692499"/>
                  <a:pt x="1378647" y="4694025"/>
                </a:cubicBezTo>
                <a:cubicBezTo>
                  <a:pt x="1378647" y="4695487"/>
                  <a:pt x="1376554" y="4698666"/>
                  <a:pt x="1374390" y="4700700"/>
                </a:cubicBezTo>
                <a:cubicBezTo>
                  <a:pt x="1372099" y="4702862"/>
                  <a:pt x="1370826" y="4706549"/>
                  <a:pt x="1371653" y="4709028"/>
                </a:cubicBezTo>
                <a:cubicBezTo>
                  <a:pt x="1372479" y="4711635"/>
                  <a:pt x="1370762" y="4714305"/>
                  <a:pt x="1367589" y="4715386"/>
                </a:cubicBezTo>
                <a:cubicBezTo>
                  <a:pt x="1364411" y="4716467"/>
                  <a:pt x="1362125" y="4715958"/>
                  <a:pt x="1362186" y="4714114"/>
                </a:cubicBezTo>
                <a:cubicBezTo>
                  <a:pt x="1362253" y="4712461"/>
                  <a:pt x="1359838" y="4711762"/>
                  <a:pt x="1356978" y="4712716"/>
                </a:cubicBezTo>
                <a:cubicBezTo>
                  <a:pt x="1354182" y="4713606"/>
                  <a:pt x="1352529" y="4715958"/>
                  <a:pt x="1353482" y="4717674"/>
                </a:cubicBezTo>
                <a:cubicBezTo>
                  <a:pt x="1354498" y="4719518"/>
                  <a:pt x="1352846" y="4720853"/>
                  <a:pt x="1349666" y="4720726"/>
                </a:cubicBezTo>
                <a:cubicBezTo>
                  <a:pt x="1346557" y="4720599"/>
                  <a:pt x="1344909" y="4722061"/>
                  <a:pt x="1346049" y="4724095"/>
                </a:cubicBezTo>
                <a:cubicBezTo>
                  <a:pt x="1347254" y="4726130"/>
                  <a:pt x="1345798" y="4727592"/>
                  <a:pt x="1342616" y="4727465"/>
                </a:cubicBezTo>
                <a:cubicBezTo>
                  <a:pt x="1339120" y="4727338"/>
                  <a:pt x="1337338" y="4723968"/>
                  <a:pt x="1337528" y="4717993"/>
                </a:cubicBezTo>
                <a:cubicBezTo>
                  <a:pt x="1337847" y="4708838"/>
                  <a:pt x="1337720" y="4708774"/>
                  <a:pt x="1330608" y="4714750"/>
                </a:cubicBezTo>
                <a:cubicBezTo>
                  <a:pt x="1324824" y="4719582"/>
                  <a:pt x="1324186" y="4721934"/>
                  <a:pt x="1327554" y="4726384"/>
                </a:cubicBezTo>
                <a:cubicBezTo>
                  <a:pt x="1331052" y="4731089"/>
                  <a:pt x="1330733" y="4731597"/>
                  <a:pt x="1325525" y="4729436"/>
                </a:cubicBezTo>
                <a:cubicBezTo>
                  <a:pt x="1316051" y="4725558"/>
                  <a:pt x="1312362" y="4729181"/>
                  <a:pt x="1315733" y="4739162"/>
                </a:cubicBezTo>
                <a:cubicBezTo>
                  <a:pt x="1319101" y="4749144"/>
                  <a:pt x="1316624" y="4750034"/>
                  <a:pt x="1308218" y="4741833"/>
                </a:cubicBezTo>
                <a:cubicBezTo>
                  <a:pt x="1304856" y="4738527"/>
                  <a:pt x="1303081" y="4733695"/>
                  <a:pt x="1304224" y="4731025"/>
                </a:cubicBezTo>
                <a:cubicBezTo>
                  <a:pt x="1305428" y="4728292"/>
                  <a:pt x="1304666" y="4726130"/>
                  <a:pt x="1302445" y="4726066"/>
                </a:cubicBezTo>
                <a:cubicBezTo>
                  <a:pt x="1300288" y="4726003"/>
                  <a:pt x="1298448" y="4727847"/>
                  <a:pt x="1298258" y="4730326"/>
                </a:cubicBezTo>
                <a:cubicBezTo>
                  <a:pt x="1298068" y="4732805"/>
                  <a:pt x="1296610" y="4731152"/>
                  <a:pt x="1294899" y="4726511"/>
                </a:cubicBezTo>
                <a:cubicBezTo>
                  <a:pt x="1292807" y="4720853"/>
                  <a:pt x="1289433" y="4718437"/>
                  <a:pt x="1283771" y="4718628"/>
                </a:cubicBezTo>
                <a:cubicBezTo>
                  <a:pt x="1269727" y="4719073"/>
                  <a:pt x="1263121" y="4717674"/>
                  <a:pt x="1265283" y="4714559"/>
                </a:cubicBezTo>
                <a:cubicBezTo>
                  <a:pt x="1267699" y="4710999"/>
                  <a:pt x="1261406" y="4705151"/>
                  <a:pt x="1251368" y="4701590"/>
                </a:cubicBezTo>
                <a:cubicBezTo>
                  <a:pt x="1245906" y="4699683"/>
                  <a:pt x="1243556" y="4700954"/>
                  <a:pt x="1241902" y="4706867"/>
                </a:cubicBezTo>
                <a:cubicBezTo>
                  <a:pt x="1240761" y="4711063"/>
                  <a:pt x="1238599" y="4713606"/>
                  <a:pt x="1237330" y="4712334"/>
                </a:cubicBezTo>
                <a:cubicBezTo>
                  <a:pt x="1236057" y="4711063"/>
                  <a:pt x="1231926" y="4711444"/>
                  <a:pt x="1228367" y="4713225"/>
                </a:cubicBezTo>
                <a:cubicBezTo>
                  <a:pt x="1223345" y="4715704"/>
                  <a:pt x="1221822" y="4715195"/>
                  <a:pt x="1221948" y="4711063"/>
                </a:cubicBezTo>
                <a:cubicBezTo>
                  <a:pt x="1222075" y="4707948"/>
                  <a:pt x="1224803" y="4705659"/>
                  <a:pt x="1228302" y="4705659"/>
                </a:cubicBezTo>
                <a:cubicBezTo>
                  <a:pt x="1233643" y="4705723"/>
                  <a:pt x="1233452" y="4704833"/>
                  <a:pt x="1226968" y="4699365"/>
                </a:cubicBezTo>
                <a:cubicBezTo>
                  <a:pt x="1218331" y="4692054"/>
                  <a:pt x="1219217" y="4690210"/>
                  <a:pt x="1234344" y="4684934"/>
                </a:cubicBezTo>
                <a:cubicBezTo>
                  <a:pt x="1247875" y="4679975"/>
                  <a:pt x="1255815" y="4673681"/>
                  <a:pt x="1252765" y="4670375"/>
                </a:cubicBezTo>
                <a:cubicBezTo>
                  <a:pt x="1248764" y="4666052"/>
                  <a:pt x="1262803" y="4664718"/>
                  <a:pt x="1267569" y="4668977"/>
                </a:cubicBezTo>
                <a:cubicBezTo>
                  <a:pt x="1270236" y="4671393"/>
                  <a:pt x="1273728" y="4672473"/>
                  <a:pt x="1275000" y="4671329"/>
                </a:cubicBezTo>
                <a:cubicBezTo>
                  <a:pt x="1276272" y="4670121"/>
                  <a:pt x="1275573" y="4669041"/>
                  <a:pt x="1273474" y="4668977"/>
                </a:cubicBezTo>
                <a:cubicBezTo>
                  <a:pt x="1269601" y="4668850"/>
                  <a:pt x="1264076" y="4655626"/>
                  <a:pt x="1265665" y="4650414"/>
                </a:cubicBezTo>
                <a:cubicBezTo>
                  <a:pt x="1266172" y="4648887"/>
                  <a:pt x="1264076" y="4647489"/>
                  <a:pt x="1261280" y="4647425"/>
                </a:cubicBezTo>
                <a:cubicBezTo>
                  <a:pt x="1258487" y="4647362"/>
                  <a:pt x="1256069" y="4645582"/>
                  <a:pt x="1256133" y="4643738"/>
                </a:cubicBezTo>
                <a:cubicBezTo>
                  <a:pt x="1256197" y="4641831"/>
                  <a:pt x="1259565" y="4640369"/>
                  <a:pt x="1263438" y="4640496"/>
                </a:cubicBezTo>
                <a:cubicBezTo>
                  <a:pt x="1267252" y="4640623"/>
                  <a:pt x="1269727" y="4642022"/>
                  <a:pt x="1268776" y="4643484"/>
                </a:cubicBezTo>
                <a:cubicBezTo>
                  <a:pt x="1265665" y="4648188"/>
                  <a:pt x="1271821" y="4655182"/>
                  <a:pt x="1279896" y="4656008"/>
                </a:cubicBezTo>
                <a:cubicBezTo>
                  <a:pt x="1286444" y="4656707"/>
                  <a:pt x="1287206" y="4658233"/>
                  <a:pt x="1284917" y="4666561"/>
                </a:cubicBezTo>
                <a:cubicBezTo>
                  <a:pt x="1281931" y="4677687"/>
                  <a:pt x="1281931" y="4677687"/>
                  <a:pt x="1298640" y="4671520"/>
                </a:cubicBezTo>
                <a:cubicBezTo>
                  <a:pt x="1305745" y="4668913"/>
                  <a:pt x="1311538" y="4664463"/>
                  <a:pt x="1311665" y="4661539"/>
                </a:cubicBezTo>
                <a:cubicBezTo>
                  <a:pt x="1311789" y="4658551"/>
                  <a:pt x="1314527" y="4656389"/>
                  <a:pt x="1318024" y="4656516"/>
                </a:cubicBezTo>
                <a:cubicBezTo>
                  <a:pt x="1321582" y="4656644"/>
                  <a:pt x="1326288" y="4653655"/>
                  <a:pt x="1329018" y="4649523"/>
                </a:cubicBezTo>
                <a:cubicBezTo>
                  <a:pt x="1331814" y="4645391"/>
                  <a:pt x="1332260" y="4643230"/>
                  <a:pt x="1330100" y="4644438"/>
                </a:cubicBezTo>
                <a:cubicBezTo>
                  <a:pt x="1327936" y="4645709"/>
                  <a:pt x="1326414" y="4645137"/>
                  <a:pt x="1326476" y="4643102"/>
                </a:cubicBezTo>
                <a:cubicBezTo>
                  <a:pt x="1326539" y="4641068"/>
                  <a:pt x="1331623" y="4640559"/>
                  <a:pt x="1338614" y="4641958"/>
                </a:cubicBezTo>
                <a:cubicBezTo>
                  <a:pt x="1347318" y="4643675"/>
                  <a:pt x="1352401" y="4642657"/>
                  <a:pt x="1357168" y="4638271"/>
                </a:cubicBezTo>
                <a:cubicBezTo>
                  <a:pt x="1363335" y="4632549"/>
                  <a:pt x="1363335" y="4632295"/>
                  <a:pt x="1357484" y="4634265"/>
                </a:cubicBezTo>
                <a:cubicBezTo>
                  <a:pt x="1353929" y="4635473"/>
                  <a:pt x="1351322" y="4634901"/>
                  <a:pt x="1351384" y="4632994"/>
                </a:cubicBezTo>
                <a:cubicBezTo>
                  <a:pt x="1351447" y="4631214"/>
                  <a:pt x="1354816" y="4629815"/>
                  <a:pt x="1358694" y="4629943"/>
                </a:cubicBezTo>
                <a:cubicBezTo>
                  <a:pt x="1362570" y="4630070"/>
                  <a:pt x="1368412" y="4627844"/>
                  <a:pt x="1371335" y="4625111"/>
                </a:cubicBezTo>
                <a:cubicBezTo>
                  <a:pt x="1374709" y="4621996"/>
                  <a:pt x="1380110" y="4620979"/>
                  <a:pt x="1385318" y="4622441"/>
                </a:cubicBezTo>
                <a:cubicBezTo>
                  <a:pt x="1390146" y="4623839"/>
                  <a:pt x="1393895" y="4623267"/>
                  <a:pt x="1393957" y="4621169"/>
                </a:cubicBezTo>
                <a:cubicBezTo>
                  <a:pt x="1394022" y="4619071"/>
                  <a:pt x="1398407" y="4613731"/>
                  <a:pt x="1403872" y="4609027"/>
                </a:cubicBezTo>
                <a:cubicBezTo>
                  <a:pt x="1412962" y="4601271"/>
                  <a:pt x="1413088" y="4600762"/>
                  <a:pt x="1405524" y="4602415"/>
                </a:cubicBezTo>
                <a:cubicBezTo>
                  <a:pt x="1395422" y="4604640"/>
                  <a:pt x="1387478" y="4593705"/>
                  <a:pt x="1390782" y="4582198"/>
                </a:cubicBezTo>
                <a:cubicBezTo>
                  <a:pt x="1392242" y="4576985"/>
                  <a:pt x="1391798" y="4574633"/>
                  <a:pt x="1389575" y="4575905"/>
                </a:cubicBezTo>
                <a:cubicBezTo>
                  <a:pt x="1385318" y="4578321"/>
                  <a:pt x="1364032" y="4573998"/>
                  <a:pt x="1364157" y="4570692"/>
                </a:cubicBezTo>
                <a:cubicBezTo>
                  <a:pt x="1364157" y="4569484"/>
                  <a:pt x="1369367" y="4566496"/>
                  <a:pt x="1375791" y="4563889"/>
                </a:cubicBezTo>
                <a:cubicBezTo>
                  <a:pt x="1383985" y="4560584"/>
                  <a:pt x="1385636" y="4558803"/>
                  <a:pt x="1381443" y="4557786"/>
                </a:cubicBezTo>
                <a:cubicBezTo>
                  <a:pt x="1376363" y="4556515"/>
                  <a:pt x="1376617" y="4555307"/>
                  <a:pt x="1383539" y="4548886"/>
                </a:cubicBezTo>
                <a:cubicBezTo>
                  <a:pt x="1387861" y="4544817"/>
                  <a:pt x="1392878" y="4541956"/>
                  <a:pt x="1394467" y="4542592"/>
                </a:cubicBezTo>
                <a:cubicBezTo>
                  <a:pt x="1396123" y="4543228"/>
                  <a:pt x="1399679" y="4541066"/>
                  <a:pt x="1402540" y="4537633"/>
                </a:cubicBezTo>
                <a:cubicBezTo>
                  <a:pt x="1407113" y="4532166"/>
                  <a:pt x="1408005" y="4532102"/>
                  <a:pt x="1410930" y="4536870"/>
                </a:cubicBezTo>
                <a:cubicBezTo>
                  <a:pt x="1415248" y="4544054"/>
                  <a:pt x="1414931" y="4546088"/>
                  <a:pt x="1408320" y="4552255"/>
                </a:cubicBezTo>
                <a:cubicBezTo>
                  <a:pt x="1398028" y="4561791"/>
                  <a:pt x="1408068" y="4558358"/>
                  <a:pt x="1420012" y="4548187"/>
                </a:cubicBezTo>
                <a:cubicBezTo>
                  <a:pt x="1427955" y="4541384"/>
                  <a:pt x="1431067" y="4536107"/>
                  <a:pt x="1429925" y="4531212"/>
                </a:cubicBezTo>
                <a:cubicBezTo>
                  <a:pt x="1428971" y="4527334"/>
                  <a:pt x="1430243" y="4523011"/>
                  <a:pt x="1432720" y="4521676"/>
                </a:cubicBezTo>
                <a:close/>
                <a:moveTo>
                  <a:pt x="1449368" y="4521295"/>
                </a:moveTo>
                <a:cubicBezTo>
                  <a:pt x="1452039" y="4520469"/>
                  <a:pt x="1452801" y="4522121"/>
                  <a:pt x="1451338" y="4525554"/>
                </a:cubicBezTo>
                <a:cubicBezTo>
                  <a:pt x="1450005" y="4528669"/>
                  <a:pt x="1447462" y="4531022"/>
                  <a:pt x="1445493" y="4530958"/>
                </a:cubicBezTo>
                <a:cubicBezTo>
                  <a:pt x="1440917" y="4530831"/>
                  <a:pt x="1444031" y="4522884"/>
                  <a:pt x="1449368" y="4521295"/>
                </a:cubicBezTo>
                <a:close/>
                <a:moveTo>
                  <a:pt x="1516154" y="4516145"/>
                </a:moveTo>
                <a:cubicBezTo>
                  <a:pt x="1524543" y="4516590"/>
                  <a:pt x="1524862" y="4517035"/>
                  <a:pt x="1518633" y="4519578"/>
                </a:cubicBezTo>
                <a:cubicBezTo>
                  <a:pt x="1514693" y="4521167"/>
                  <a:pt x="1510309" y="4522503"/>
                  <a:pt x="1508849" y="4522566"/>
                </a:cubicBezTo>
                <a:cubicBezTo>
                  <a:pt x="1507260" y="4522629"/>
                  <a:pt x="1506243" y="4521231"/>
                  <a:pt x="1506371" y="4519133"/>
                </a:cubicBezTo>
                <a:cubicBezTo>
                  <a:pt x="1506434" y="4517226"/>
                  <a:pt x="1510882" y="4515891"/>
                  <a:pt x="1516154" y="4516145"/>
                </a:cubicBezTo>
                <a:close/>
                <a:moveTo>
                  <a:pt x="1232626" y="4514556"/>
                </a:moveTo>
                <a:cubicBezTo>
                  <a:pt x="1235741" y="4516590"/>
                  <a:pt x="1233580" y="4526826"/>
                  <a:pt x="1230081" y="4526698"/>
                </a:cubicBezTo>
                <a:cubicBezTo>
                  <a:pt x="1229319" y="4526635"/>
                  <a:pt x="1228811" y="4523329"/>
                  <a:pt x="1228938" y="4519451"/>
                </a:cubicBezTo>
                <a:cubicBezTo>
                  <a:pt x="1229064" y="4515637"/>
                  <a:pt x="1230781" y="4513348"/>
                  <a:pt x="1232626" y="4514556"/>
                </a:cubicBezTo>
                <a:close/>
                <a:moveTo>
                  <a:pt x="305509" y="4513666"/>
                </a:moveTo>
                <a:cubicBezTo>
                  <a:pt x="305636" y="4511440"/>
                  <a:pt x="308241" y="4512203"/>
                  <a:pt x="311609" y="4515445"/>
                </a:cubicBezTo>
                <a:cubicBezTo>
                  <a:pt x="315041" y="4518688"/>
                  <a:pt x="320187" y="4520722"/>
                  <a:pt x="323746" y="4520277"/>
                </a:cubicBezTo>
                <a:cubicBezTo>
                  <a:pt x="328066" y="4519705"/>
                  <a:pt x="329845" y="4521549"/>
                  <a:pt x="329655" y="4526444"/>
                </a:cubicBezTo>
                <a:cubicBezTo>
                  <a:pt x="329464" y="4532992"/>
                  <a:pt x="328892" y="4533119"/>
                  <a:pt x="321712" y="4528287"/>
                </a:cubicBezTo>
                <a:cubicBezTo>
                  <a:pt x="317582" y="4525490"/>
                  <a:pt x="311991" y="4521739"/>
                  <a:pt x="309703" y="4520277"/>
                </a:cubicBezTo>
                <a:cubicBezTo>
                  <a:pt x="307288" y="4518688"/>
                  <a:pt x="305509" y="4515763"/>
                  <a:pt x="305509" y="4513666"/>
                </a:cubicBezTo>
                <a:close/>
                <a:moveTo>
                  <a:pt x="1618566" y="4513157"/>
                </a:moveTo>
                <a:cubicBezTo>
                  <a:pt x="1620336" y="4514095"/>
                  <a:pt x="1620941" y="4516400"/>
                  <a:pt x="1618970" y="4519324"/>
                </a:cubicBezTo>
                <a:cubicBezTo>
                  <a:pt x="1617128" y="4522057"/>
                  <a:pt x="1613954" y="4522947"/>
                  <a:pt x="1611599" y="4521358"/>
                </a:cubicBezTo>
                <a:cubicBezTo>
                  <a:pt x="1608867" y="4519514"/>
                  <a:pt x="1608740" y="4517416"/>
                  <a:pt x="1611156" y="4515191"/>
                </a:cubicBezTo>
                <a:cubicBezTo>
                  <a:pt x="1613859" y="4512648"/>
                  <a:pt x="1616793" y="4512219"/>
                  <a:pt x="1618566" y="4513157"/>
                </a:cubicBezTo>
                <a:close/>
                <a:moveTo>
                  <a:pt x="419899" y="4509891"/>
                </a:moveTo>
                <a:cubicBezTo>
                  <a:pt x="421170" y="4510217"/>
                  <a:pt x="422870" y="4511854"/>
                  <a:pt x="425539" y="4514937"/>
                </a:cubicBezTo>
                <a:cubicBezTo>
                  <a:pt x="428970" y="4518942"/>
                  <a:pt x="433546" y="4522439"/>
                  <a:pt x="435451" y="4522503"/>
                </a:cubicBezTo>
                <a:cubicBezTo>
                  <a:pt x="437548" y="4522566"/>
                  <a:pt x="438057" y="4524028"/>
                  <a:pt x="436659" y="4526063"/>
                </a:cubicBezTo>
                <a:cubicBezTo>
                  <a:pt x="434371" y="4529496"/>
                  <a:pt x="425856" y="4527207"/>
                  <a:pt x="418676" y="4521295"/>
                </a:cubicBezTo>
                <a:cubicBezTo>
                  <a:pt x="416515" y="4519451"/>
                  <a:pt x="415690" y="4515446"/>
                  <a:pt x="416834" y="4512712"/>
                </a:cubicBezTo>
                <a:cubicBezTo>
                  <a:pt x="417787" y="4510551"/>
                  <a:pt x="418628" y="4509565"/>
                  <a:pt x="419899" y="4509891"/>
                </a:cubicBezTo>
                <a:close/>
                <a:moveTo>
                  <a:pt x="1740268" y="4508834"/>
                </a:moveTo>
                <a:cubicBezTo>
                  <a:pt x="1743130" y="4507880"/>
                  <a:pt x="1745547" y="4508643"/>
                  <a:pt x="1745484" y="4510423"/>
                </a:cubicBezTo>
                <a:cubicBezTo>
                  <a:pt x="1745421" y="4512203"/>
                  <a:pt x="1742874" y="4513666"/>
                  <a:pt x="1740079" y="4513538"/>
                </a:cubicBezTo>
                <a:cubicBezTo>
                  <a:pt x="1737281" y="4513411"/>
                  <a:pt x="1734799" y="4512712"/>
                  <a:pt x="1734868" y="4511949"/>
                </a:cubicBezTo>
                <a:cubicBezTo>
                  <a:pt x="1734930" y="4511250"/>
                  <a:pt x="1737410" y="4509788"/>
                  <a:pt x="1740268" y="4508834"/>
                </a:cubicBezTo>
                <a:close/>
                <a:moveTo>
                  <a:pt x="3956388" y="4508135"/>
                </a:moveTo>
                <a:cubicBezTo>
                  <a:pt x="3963822" y="4505529"/>
                  <a:pt x="3969287" y="4513158"/>
                  <a:pt x="3964077" y="4518879"/>
                </a:cubicBezTo>
                <a:cubicBezTo>
                  <a:pt x="3962043" y="4521104"/>
                  <a:pt x="3959692" y="4528352"/>
                  <a:pt x="3958866" y="4535027"/>
                </a:cubicBezTo>
                <a:cubicBezTo>
                  <a:pt x="3958040" y="4541639"/>
                  <a:pt x="3956451" y="4548441"/>
                  <a:pt x="3955308" y="4550158"/>
                </a:cubicBezTo>
                <a:cubicBezTo>
                  <a:pt x="3954227" y="4551874"/>
                  <a:pt x="3951940" y="4560075"/>
                  <a:pt x="3950287" y="4568085"/>
                </a:cubicBezTo>
                <a:cubicBezTo>
                  <a:pt x="3948381" y="4577494"/>
                  <a:pt x="3945522" y="4582835"/>
                  <a:pt x="3942408" y="4582707"/>
                </a:cubicBezTo>
                <a:cubicBezTo>
                  <a:pt x="3935990" y="4582517"/>
                  <a:pt x="3936562" y="4576541"/>
                  <a:pt x="3945522" y="4547742"/>
                </a:cubicBezTo>
                <a:cubicBezTo>
                  <a:pt x="3949652" y="4534518"/>
                  <a:pt x="3952321" y="4520723"/>
                  <a:pt x="3951495" y="4517035"/>
                </a:cubicBezTo>
                <a:cubicBezTo>
                  <a:pt x="3950542" y="4512776"/>
                  <a:pt x="3952321" y="4509534"/>
                  <a:pt x="3956388" y="4508135"/>
                </a:cubicBezTo>
                <a:close/>
                <a:moveTo>
                  <a:pt x="1502883" y="4505504"/>
                </a:moveTo>
                <a:cubicBezTo>
                  <a:pt x="1503495" y="4505782"/>
                  <a:pt x="1503319" y="4507245"/>
                  <a:pt x="1502684" y="4510042"/>
                </a:cubicBezTo>
                <a:cubicBezTo>
                  <a:pt x="1501858" y="4513475"/>
                  <a:pt x="1499061" y="4517098"/>
                  <a:pt x="1496584" y="4517861"/>
                </a:cubicBezTo>
                <a:cubicBezTo>
                  <a:pt x="1490292" y="4519768"/>
                  <a:pt x="1491436" y="4513348"/>
                  <a:pt x="1498363" y="4508071"/>
                </a:cubicBezTo>
                <a:cubicBezTo>
                  <a:pt x="1500873" y="4506132"/>
                  <a:pt x="1502271" y="4505226"/>
                  <a:pt x="1502883" y="4505504"/>
                </a:cubicBezTo>
                <a:close/>
                <a:moveTo>
                  <a:pt x="1467479" y="4505401"/>
                </a:moveTo>
                <a:cubicBezTo>
                  <a:pt x="1469765" y="4507816"/>
                  <a:pt x="1464366" y="4514047"/>
                  <a:pt x="1460171" y="4513920"/>
                </a:cubicBezTo>
                <a:cubicBezTo>
                  <a:pt x="1458074" y="4513856"/>
                  <a:pt x="1458520" y="4511758"/>
                  <a:pt x="1461189" y="4508707"/>
                </a:cubicBezTo>
                <a:cubicBezTo>
                  <a:pt x="1463666" y="4505973"/>
                  <a:pt x="1466589" y="4504447"/>
                  <a:pt x="1467479" y="4505401"/>
                </a:cubicBezTo>
                <a:close/>
                <a:moveTo>
                  <a:pt x="108203" y="4505123"/>
                </a:moveTo>
                <a:cubicBezTo>
                  <a:pt x="109514" y="4505052"/>
                  <a:pt x="111293" y="4506323"/>
                  <a:pt x="114375" y="4508898"/>
                </a:cubicBezTo>
                <a:cubicBezTo>
                  <a:pt x="120222" y="4513729"/>
                  <a:pt x="120412" y="4515128"/>
                  <a:pt x="115836" y="4517925"/>
                </a:cubicBezTo>
                <a:cubicBezTo>
                  <a:pt x="112914" y="4519705"/>
                  <a:pt x="108275" y="4521167"/>
                  <a:pt x="105861" y="4521104"/>
                </a:cubicBezTo>
                <a:cubicBezTo>
                  <a:pt x="100968" y="4520913"/>
                  <a:pt x="100777" y="4518815"/>
                  <a:pt x="104844" y="4509406"/>
                </a:cubicBezTo>
                <a:cubicBezTo>
                  <a:pt x="106051" y="4506609"/>
                  <a:pt x="106893" y="4505195"/>
                  <a:pt x="108203" y="4505123"/>
                </a:cubicBezTo>
                <a:close/>
                <a:moveTo>
                  <a:pt x="1595143" y="4504765"/>
                </a:moveTo>
                <a:cubicBezTo>
                  <a:pt x="1596792" y="4504829"/>
                  <a:pt x="1596031" y="4508007"/>
                  <a:pt x="1593490" y="4511758"/>
                </a:cubicBezTo>
                <a:cubicBezTo>
                  <a:pt x="1590949" y="4515509"/>
                  <a:pt x="1586626" y="4518560"/>
                  <a:pt x="1583956" y="4518434"/>
                </a:cubicBezTo>
                <a:cubicBezTo>
                  <a:pt x="1580271" y="4518306"/>
                  <a:pt x="1580717" y="4516526"/>
                  <a:pt x="1585611" y="4511440"/>
                </a:cubicBezTo>
                <a:cubicBezTo>
                  <a:pt x="1589232" y="4507690"/>
                  <a:pt x="1593490" y="4504701"/>
                  <a:pt x="1595143" y="4504765"/>
                </a:cubicBezTo>
                <a:close/>
                <a:moveTo>
                  <a:pt x="1708533" y="4502127"/>
                </a:moveTo>
                <a:cubicBezTo>
                  <a:pt x="1709436" y="4501794"/>
                  <a:pt x="1710673" y="4502890"/>
                  <a:pt x="1712113" y="4505465"/>
                </a:cubicBezTo>
                <a:cubicBezTo>
                  <a:pt x="1713190" y="4507436"/>
                  <a:pt x="1712490" y="4509470"/>
                  <a:pt x="1710328" y="4510678"/>
                </a:cubicBezTo>
                <a:cubicBezTo>
                  <a:pt x="1708420" y="4511759"/>
                  <a:pt x="1706836" y="4510233"/>
                  <a:pt x="1706961" y="4507372"/>
                </a:cubicBezTo>
                <a:cubicBezTo>
                  <a:pt x="1707059" y="4504225"/>
                  <a:pt x="1707627" y="4502461"/>
                  <a:pt x="1708533" y="4502127"/>
                </a:cubicBezTo>
                <a:close/>
                <a:moveTo>
                  <a:pt x="1573407" y="4500443"/>
                </a:moveTo>
                <a:cubicBezTo>
                  <a:pt x="1575124" y="4500507"/>
                  <a:pt x="1575632" y="4503685"/>
                  <a:pt x="1574550" y="4507500"/>
                </a:cubicBezTo>
                <a:cubicBezTo>
                  <a:pt x="1573407" y="4511378"/>
                  <a:pt x="1571881" y="4514429"/>
                  <a:pt x="1571120" y="4514429"/>
                </a:cubicBezTo>
                <a:cubicBezTo>
                  <a:pt x="1570353" y="4514429"/>
                  <a:pt x="1569841" y="4511251"/>
                  <a:pt x="1569971" y="4507373"/>
                </a:cubicBezTo>
                <a:cubicBezTo>
                  <a:pt x="1570160" y="4503494"/>
                  <a:pt x="1571689" y="4500379"/>
                  <a:pt x="1573407" y="4500443"/>
                </a:cubicBezTo>
                <a:close/>
                <a:moveTo>
                  <a:pt x="480567" y="4499552"/>
                </a:moveTo>
                <a:cubicBezTo>
                  <a:pt x="490734" y="4499934"/>
                  <a:pt x="492131" y="4504130"/>
                  <a:pt x="484380" y="4510932"/>
                </a:cubicBezTo>
                <a:cubicBezTo>
                  <a:pt x="479677" y="4515064"/>
                  <a:pt x="477518" y="4515446"/>
                  <a:pt x="476627" y="4512394"/>
                </a:cubicBezTo>
                <a:cubicBezTo>
                  <a:pt x="475865" y="4509915"/>
                  <a:pt x="476755" y="4507690"/>
                  <a:pt x="478724" y="4507054"/>
                </a:cubicBezTo>
                <a:cubicBezTo>
                  <a:pt x="480440" y="4506482"/>
                  <a:pt x="479868" y="4504320"/>
                  <a:pt x="477454" y="4502604"/>
                </a:cubicBezTo>
                <a:cubicBezTo>
                  <a:pt x="474086" y="4500188"/>
                  <a:pt x="474975" y="4499362"/>
                  <a:pt x="480567" y="4499552"/>
                </a:cubicBezTo>
                <a:close/>
                <a:moveTo>
                  <a:pt x="1244794" y="4499235"/>
                </a:moveTo>
                <a:cubicBezTo>
                  <a:pt x="1246476" y="4499282"/>
                  <a:pt x="1246889" y="4500411"/>
                  <a:pt x="1245397" y="4502604"/>
                </a:cubicBezTo>
                <a:cubicBezTo>
                  <a:pt x="1244190" y="4504448"/>
                  <a:pt x="1240315" y="4505973"/>
                  <a:pt x="1237138" y="4505846"/>
                </a:cubicBezTo>
                <a:cubicBezTo>
                  <a:pt x="1231864" y="4505656"/>
                  <a:pt x="1231801" y="4505274"/>
                  <a:pt x="1236565" y="4502350"/>
                </a:cubicBezTo>
                <a:cubicBezTo>
                  <a:pt x="1240157" y="4500220"/>
                  <a:pt x="1243110" y="4499187"/>
                  <a:pt x="1244794" y="4499235"/>
                </a:cubicBezTo>
                <a:close/>
                <a:moveTo>
                  <a:pt x="32281" y="4498090"/>
                </a:moveTo>
                <a:cubicBezTo>
                  <a:pt x="27007" y="4499616"/>
                  <a:pt x="31709" y="4504384"/>
                  <a:pt x="38699" y="4504638"/>
                </a:cubicBezTo>
                <a:cubicBezTo>
                  <a:pt x="42511" y="4504766"/>
                  <a:pt x="42956" y="4503749"/>
                  <a:pt x="40224" y="4500824"/>
                </a:cubicBezTo>
                <a:cubicBezTo>
                  <a:pt x="38063" y="4498472"/>
                  <a:pt x="34695" y="4497328"/>
                  <a:pt x="32281" y="4498090"/>
                </a:cubicBezTo>
                <a:close/>
                <a:moveTo>
                  <a:pt x="400949" y="4497773"/>
                </a:moveTo>
                <a:cubicBezTo>
                  <a:pt x="400758" y="4503367"/>
                  <a:pt x="401394" y="4505720"/>
                  <a:pt x="404317" y="4509470"/>
                </a:cubicBezTo>
                <a:cubicBezTo>
                  <a:pt x="406478" y="4512204"/>
                  <a:pt x="402665" y="4513285"/>
                  <a:pt x="391799" y="4513030"/>
                </a:cubicBezTo>
                <a:cubicBezTo>
                  <a:pt x="379853" y="4512713"/>
                  <a:pt x="376676" y="4511505"/>
                  <a:pt x="378328" y="4507817"/>
                </a:cubicBezTo>
                <a:cubicBezTo>
                  <a:pt x="379472" y="4505211"/>
                  <a:pt x="383221" y="4503049"/>
                  <a:pt x="386398" y="4503177"/>
                </a:cubicBezTo>
                <a:cubicBezTo>
                  <a:pt x="389512" y="4503304"/>
                  <a:pt x="394404" y="4501524"/>
                  <a:pt x="396692" y="4499362"/>
                </a:cubicBezTo>
                <a:cubicBezTo>
                  <a:pt x="399233" y="4497010"/>
                  <a:pt x="401012" y="4496310"/>
                  <a:pt x="400949" y="4497773"/>
                </a:cubicBezTo>
                <a:close/>
                <a:moveTo>
                  <a:pt x="1444604" y="4496883"/>
                </a:moveTo>
                <a:cubicBezTo>
                  <a:pt x="1447465" y="4498091"/>
                  <a:pt x="1446638" y="4498854"/>
                  <a:pt x="1442444" y="4498917"/>
                </a:cubicBezTo>
                <a:cubicBezTo>
                  <a:pt x="1438950" y="4498981"/>
                  <a:pt x="1436852" y="4498027"/>
                  <a:pt x="1437932" y="4497010"/>
                </a:cubicBezTo>
                <a:cubicBezTo>
                  <a:pt x="1439078" y="4495929"/>
                  <a:pt x="1442190" y="4495866"/>
                  <a:pt x="1444604" y="4496883"/>
                </a:cubicBezTo>
                <a:close/>
                <a:moveTo>
                  <a:pt x="3920255" y="4494531"/>
                </a:moveTo>
                <a:cubicBezTo>
                  <a:pt x="3921804" y="4495612"/>
                  <a:pt x="3922709" y="4499617"/>
                  <a:pt x="3921819" y="4505720"/>
                </a:cubicBezTo>
                <a:cubicBezTo>
                  <a:pt x="3920485" y="4514811"/>
                  <a:pt x="3918452" y="4517036"/>
                  <a:pt x="3910699" y="4517608"/>
                </a:cubicBezTo>
                <a:cubicBezTo>
                  <a:pt x="3904027" y="4518117"/>
                  <a:pt x="3901231" y="4516718"/>
                  <a:pt x="3901358" y="4512840"/>
                </a:cubicBezTo>
                <a:cubicBezTo>
                  <a:pt x="3901421" y="4509789"/>
                  <a:pt x="3903963" y="4507500"/>
                  <a:pt x="3907141" y="4507627"/>
                </a:cubicBezTo>
                <a:cubicBezTo>
                  <a:pt x="3910254" y="4507754"/>
                  <a:pt x="3913686" y="4504702"/>
                  <a:pt x="3914830" y="4500888"/>
                </a:cubicBezTo>
                <a:cubicBezTo>
                  <a:pt x="3916514" y="4495294"/>
                  <a:pt x="3918706" y="4493450"/>
                  <a:pt x="3920255" y="4494531"/>
                </a:cubicBezTo>
                <a:close/>
                <a:moveTo>
                  <a:pt x="120222" y="4493513"/>
                </a:moveTo>
                <a:cubicBezTo>
                  <a:pt x="122318" y="4493577"/>
                  <a:pt x="123653" y="4495039"/>
                  <a:pt x="123589" y="4497137"/>
                </a:cubicBezTo>
                <a:cubicBezTo>
                  <a:pt x="123526" y="4499108"/>
                  <a:pt x="126258" y="4500761"/>
                  <a:pt x="129753" y="4500888"/>
                </a:cubicBezTo>
                <a:cubicBezTo>
                  <a:pt x="133311" y="4501015"/>
                  <a:pt x="139475" y="4503685"/>
                  <a:pt x="143922" y="4506991"/>
                </a:cubicBezTo>
                <a:cubicBezTo>
                  <a:pt x="150086" y="4511632"/>
                  <a:pt x="150848" y="4513730"/>
                  <a:pt x="147417" y="4516781"/>
                </a:cubicBezTo>
                <a:cubicBezTo>
                  <a:pt x="144176" y="4519642"/>
                  <a:pt x="141698" y="4518498"/>
                  <a:pt x="137886" y="4512395"/>
                </a:cubicBezTo>
                <a:cubicBezTo>
                  <a:pt x="133121" y="4504829"/>
                  <a:pt x="124224" y="4500570"/>
                  <a:pt x="128355" y="4507817"/>
                </a:cubicBezTo>
                <a:cubicBezTo>
                  <a:pt x="129499" y="4509852"/>
                  <a:pt x="128101" y="4511378"/>
                  <a:pt x="125305" y="4511250"/>
                </a:cubicBezTo>
                <a:cubicBezTo>
                  <a:pt x="122509" y="4511187"/>
                  <a:pt x="119523" y="4509152"/>
                  <a:pt x="118633" y="4506800"/>
                </a:cubicBezTo>
                <a:cubicBezTo>
                  <a:pt x="115647" y="4498981"/>
                  <a:pt x="116346" y="4493386"/>
                  <a:pt x="120222" y="4493513"/>
                </a:cubicBezTo>
                <a:close/>
                <a:moveTo>
                  <a:pt x="251754" y="4491288"/>
                </a:moveTo>
                <a:cubicBezTo>
                  <a:pt x="252708" y="4491288"/>
                  <a:pt x="254106" y="4492750"/>
                  <a:pt x="255312" y="4494912"/>
                </a:cubicBezTo>
                <a:cubicBezTo>
                  <a:pt x="256456" y="4496946"/>
                  <a:pt x="255693" y="4498408"/>
                  <a:pt x="253597" y="4498345"/>
                </a:cubicBezTo>
                <a:cubicBezTo>
                  <a:pt x="251500" y="4498281"/>
                  <a:pt x="249975" y="4496755"/>
                  <a:pt x="250038" y="4494721"/>
                </a:cubicBezTo>
                <a:cubicBezTo>
                  <a:pt x="250102" y="4492623"/>
                  <a:pt x="250801" y="4491224"/>
                  <a:pt x="251754" y="4491288"/>
                </a:cubicBezTo>
                <a:close/>
                <a:moveTo>
                  <a:pt x="1763791" y="4489762"/>
                </a:moveTo>
                <a:cubicBezTo>
                  <a:pt x="1765889" y="4489826"/>
                  <a:pt x="1767286" y="4490525"/>
                  <a:pt x="1767223" y="4491479"/>
                </a:cubicBezTo>
                <a:cubicBezTo>
                  <a:pt x="1767223" y="4492432"/>
                  <a:pt x="1765762" y="4493831"/>
                  <a:pt x="1763598" y="4495039"/>
                </a:cubicBezTo>
                <a:cubicBezTo>
                  <a:pt x="1761500" y="4496183"/>
                  <a:pt x="1760036" y="4495484"/>
                  <a:pt x="1760163" y="4493322"/>
                </a:cubicBezTo>
                <a:cubicBezTo>
                  <a:pt x="1760226" y="4491224"/>
                  <a:pt x="1761754" y="4489698"/>
                  <a:pt x="1763791" y="4489762"/>
                </a:cubicBezTo>
                <a:close/>
                <a:moveTo>
                  <a:pt x="420558" y="4489413"/>
                </a:moveTo>
                <a:cubicBezTo>
                  <a:pt x="425269" y="4490446"/>
                  <a:pt x="430018" y="4492433"/>
                  <a:pt x="431257" y="4494594"/>
                </a:cubicBezTo>
                <a:cubicBezTo>
                  <a:pt x="433291" y="4498154"/>
                  <a:pt x="413911" y="4498090"/>
                  <a:pt x="410543" y="4494530"/>
                </a:cubicBezTo>
                <a:cubicBezTo>
                  <a:pt x="409336" y="4493259"/>
                  <a:pt x="409146" y="4491415"/>
                  <a:pt x="410098" y="4489953"/>
                </a:cubicBezTo>
                <a:cubicBezTo>
                  <a:pt x="411178" y="4488300"/>
                  <a:pt x="415849" y="4488380"/>
                  <a:pt x="420558" y="4489413"/>
                </a:cubicBezTo>
                <a:close/>
                <a:moveTo>
                  <a:pt x="4267818" y="4489126"/>
                </a:moveTo>
                <a:cubicBezTo>
                  <a:pt x="4269915" y="4489189"/>
                  <a:pt x="4270423" y="4490652"/>
                  <a:pt x="4269089" y="4492686"/>
                </a:cubicBezTo>
                <a:cubicBezTo>
                  <a:pt x="4267755" y="4494720"/>
                  <a:pt x="4265467" y="4496056"/>
                  <a:pt x="4263370" y="4495992"/>
                </a:cubicBezTo>
                <a:cubicBezTo>
                  <a:pt x="4261273" y="4495928"/>
                  <a:pt x="4260766" y="4494466"/>
                  <a:pt x="4262099" y="4492432"/>
                </a:cubicBezTo>
                <a:cubicBezTo>
                  <a:pt x="4263434" y="4490397"/>
                  <a:pt x="4265721" y="4489063"/>
                  <a:pt x="4267818" y="4489126"/>
                </a:cubicBezTo>
                <a:close/>
                <a:moveTo>
                  <a:pt x="1647951" y="4487855"/>
                </a:moveTo>
                <a:cubicBezTo>
                  <a:pt x="1647887" y="4489952"/>
                  <a:pt x="1646618" y="4492623"/>
                  <a:pt x="1645092" y="4494085"/>
                </a:cubicBezTo>
                <a:cubicBezTo>
                  <a:pt x="1643441" y="4495611"/>
                  <a:pt x="1642360" y="4497518"/>
                  <a:pt x="1642294" y="4498917"/>
                </a:cubicBezTo>
                <a:cubicBezTo>
                  <a:pt x="1642294" y="4500188"/>
                  <a:pt x="1639881" y="4503557"/>
                  <a:pt x="1636891" y="4506609"/>
                </a:cubicBezTo>
                <a:cubicBezTo>
                  <a:pt x="1631170" y="4512394"/>
                  <a:pt x="1615604" y="4510741"/>
                  <a:pt x="1611474" y="4503939"/>
                </a:cubicBezTo>
                <a:cubicBezTo>
                  <a:pt x="1607595" y="4497645"/>
                  <a:pt x="1612236" y="4494911"/>
                  <a:pt x="1622656" y="4497455"/>
                </a:cubicBezTo>
                <a:cubicBezTo>
                  <a:pt x="1629963" y="4499171"/>
                  <a:pt x="1634411" y="4497836"/>
                  <a:pt x="1640263" y="4491987"/>
                </a:cubicBezTo>
                <a:cubicBezTo>
                  <a:pt x="1644711" y="4487537"/>
                  <a:pt x="1648015" y="4485757"/>
                  <a:pt x="1647951" y="4487855"/>
                </a:cubicBezTo>
                <a:close/>
                <a:moveTo>
                  <a:pt x="4024888" y="4487346"/>
                </a:moveTo>
                <a:cubicBezTo>
                  <a:pt x="4026603" y="4487410"/>
                  <a:pt x="4027112" y="4490588"/>
                  <a:pt x="4026032" y="4494403"/>
                </a:cubicBezTo>
                <a:cubicBezTo>
                  <a:pt x="4024888" y="4498280"/>
                  <a:pt x="4023363" y="4501332"/>
                  <a:pt x="4022600" y="4501332"/>
                </a:cubicBezTo>
                <a:cubicBezTo>
                  <a:pt x="4021838" y="4501269"/>
                  <a:pt x="4021330" y="4498090"/>
                  <a:pt x="4021456" y="4494276"/>
                </a:cubicBezTo>
                <a:cubicBezTo>
                  <a:pt x="4021647" y="4490397"/>
                  <a:pt x="4023172" y="4487282"/>
                  <a:pt x="4024888" y="4487346"/>
                </a:cubicBezTo>
                <a:close/>
                <a:moveTo>
                  <a:pt x="1530391" y="4485566"/>
                </a:moveTo>
                <a:cubicBezTo>
                  <a:pt x="1531280" y="4486583"/>
                  <a:pt x="1529502" y="4489380"/>
                  <a:pt x="1526639" y="4491605"/>
                </a:cubicBezTo>
                <a:cubicBezTo>
                  <a:pt x="1523400" y="4494085"/>
                  <a:pt x="1521303" y="4494339"/>
                  <a:pt x="1521365" y="4492241"/>
                </a:cubicBezTo>
                <a:cubicBezTo>
                  <a:pt x="1521494" y="4488045"/>
                  <a:pt x="1528164" y="4483150"/>
                  <a:pt x="1530391" y="4485566"/>
                </a:cubicBezTo>
                <a:close/>
                <a:moveTo>
                  <a:pt x="4169324" y="4483976"/>
                </a:moveTo>
                <a:cubicBezTo>
                  <a:pt x="4171294" y="4482896"/>
                  <a:pt x="4173328" y="4483595"/>
                  <a:pt x="4174535" y="4485757"/>
                </a:cubicBezTo>
                <a:cubicBezTo>
                  <a:pt x="4175552" y="4487664"/>
                  <a:pt x="4174027" y="4489253"/>
                  <a:pt x="4171231" y="4489126"/>
                </a:cubicBezTo>
                <a:cubicBezTo>
                  <a:pt x="4164940" y="4488872"/>
                  <a:pt x="4164177" y="4486837"/>
                  <a:pt x="4169324" y="4483976"/>
                </a:cubicBezTo>
                <a:close/>
                <a:moveTo>
                  <a:pt x="13282" y="4483278"/>
                </a:moveTo>
                <a:cubicBezTo>
                  <a:pt x="12138" y="4484422"/>
                  <a:pt x="14045" y="4486456"/>
                  <a:pt x="17475" y="4487855"/>
                </a:cubicBezTo>
                <a:cubicBezTo>
                  <a:pt x="22368" y="4489826"/>
                  <a:pt x="22813" y="4489381"/>
                  <a:pt x="19508" y="4485821"/>
                </a:cubicBezTo>
                <a:cubicBezTo>
                  <a:pt x="17157" y="4483278"/>
                  <a:pt x="14426" y="4482197"/>
                  <a:pt x="13282" y="4483278"/>
                </a:cubicBezTo>
                <a:close/>
                <a:moveTo>
                  <a:pt x="108148" y="4482578"/>
                </a:moveTo>
                <a:cubicBezTo>
                  <a:pt x="109101" y="4482578"/>
                  <a:pt x="110499" y="4484040"/>
                  <a:pt x="111706" y="4486202"/>
                </a:cubicBezTo>
                <a:cubicBezTo>
                  <a:pt x="112850" y="4488236"/>
                  <a:pt x="112088" y="4489698"/>
                  <a:pt x="109990" y="4489635"/>
                </a:cubicBezTo>
                <a:cubicBezTo>
                  <a:pt x="107830" y="4489571"/>
                  <a:pt x="106305" y="4488045"/>
                  <a:pt x="106432" y="4486011"/>
                </a:cubicBezTo>
                <a:cubicBezTo>
                  <a:pt x="106496" y="4483913"/>
                  <a:pt x="107195" y="4482514"/>
                  <a:pt x="108148" y="4482578"/>
                </a:cubicBezTo>
                <a:close/>
                <a:moveTo>
                  <a:pt x="324405" y="4482014"/>
                </a:moveTo>
                <a:cubicBezTo>
                  <a:pt x="326493" y="4481672"/>
                  <a:pt x="329051" y="4482737"/>
                  <a:pt x="331053" y="4485375"/>
                </a:cubicBezTo>
                <a:cubicBezTo>
                  <a:pt x="334357" y="4489762"/>
                  <a:pt x="333785" y="4490716"/>
                  <a:pt x="327813" y="4490525"/>
                </a:cubicBezTo>
                <a:cubicBezTo>
                  <a:pt x="323618" y="4490334"/>
                  <a:pt x="320504" y="4488872"/>
                  <a:pt x="320569" y="4487092"/>
                </a:cubicBezTo>
                <a:cubicBezTo>
                  <a:pt x="320696" y="4484104"/>
                  <a:pt x="322316" y="4482356"/>
                  <a:pt x="324405" y="4482014"/>
                </a:cubicBezTo>
                <a:close/>
                <a:moveTo>
                  <a:pt x="240062" y="4480290"/>
                </a:moveTo>
                <a:cubicBezTo>
                  <a:pt x="242159" y="4480354"/>
                  <a:pt x="243557" y="4481053"/>
                  <a:pt x="243494" y="4482006"/>
                </a:cubicBezTo>
                <a:cubicBezTo>
                  <a:pt x="243494" y="4482960"/>
                  <a:pt x="242032" y="4484359"/>
                  <a:pt x="239872" y="4485566"/>
                </a:cubicBezTo>
                <a:cubicBezTo>
                  <a:pt x="237838" y="4486711"/>
                  <a:pt x="236313" y="4485948"/>
                  <a:pt x="236440" y="4483850"/>
                </a:cubicBezTo>
                <a:cubicBezTo>
                  <a:pt x="236504" y="4481752"/>
                  <a:pt x="238029" y="4480226"/>
                  <a:pt x="240062" y="4480290"/>
                </a:cubicBezTo>
                <a:close/>
                <a:moveTo>
                  <a:pt x="4331680" y="4480226"/>
                </a:moveTo>
                <a:cubicBezTo>
                  <a:pt x="4334731" y="4483468"/>
                  <a:pt x="4334731" y="4484549"/>
                  <a:pt x="4331552" y="4484421"/>
                </a:cubicBezTo>
                <a:cubicBezTo>
                  <a:pt x="4329330" y="4484295"/>
                  <a:pt x="4327295" y="4486710"/>
                  <a:pt x="4327169" y="4489508"/>
                </a:cubicBezTo>
                <a:cubicBezTo>
                  <a:pt x="4326915" y="4495801"/>
                  <a:pt x="4321004" y="4496119"/>
                  <a:pt x="4318907" y="4489889"/>
                </a:cubicBezTo>
                <a:cubicBezTo>
                  <a:pt x="4318081" y="4487537"/>
                  <a:pt x="4319733" y="4483404"/>
                  <a:pt x="4322529" y="4480798"/>
                </a:cubicBezTo>
                <a:cubicBezTo>
                  <a:pt x="4326405" y="4477047"/>
                  <a:pt x="4328630" y="4476920"/>
                  <a:pt x="4331680" y="4480226"/>
                </a:cubicBezTo>
                <a:close/>
                <a:moveTo>
                  <a:pt x="1532655" y="4479527"/>
                </a:moveTo>
                <a:cubicBezTo>
                  <a:pt x="1532995" y="4478891"/>
                  <a:pt x="1535188" y="4479304"/>
                  <a:pt x="1539345" y="4480544"/>
                </a:cubicBezTo>
                <a:cubicBezTo>
                  <a:pt x="1543160" y="4481688"/>
                  <a:pt x="1545259" y="4484104"/>
                  <a:pt x="1544051" y="4485884"/>
                </a:cubicBezTo>
                <a:cubicBezTo>
                  <a:pt x="1542778" y="4487728"/>
                  <a:pt x="1539788" y="4487283"/>
                  <a:pt x="1537061" y="4484803"/>
                </a:cubicBezTo>
                <a:cubicBezTo>
                  <a:pt x="1533824" y="4481847"/>
                  <a:pt x="1532313" y="4480163"/>
                  <a:pt x="1532655" y="4479527"/>
                </a:cubicBezTo>
                <a:close/>
                <a:moveTo>
                  <a:pt x="222651" y="4476157"/>
                </a:moveTo>
                <a:cubicBezTo>
                  <a:pt x="224748" y="4476221"/>
                  <a:pt x="226083" y="4477683"/>
                  <a:pt x="226019" y="4479781"/>
                </a:cubicBezTo>
                <a:cubicBezTo>
                  <a:pt x="225957" y="4481879"/>
                  <a:pt x="224494" y="4483214"/>
                  <a:pt x="222397" y="4483151"/>
                </a:cubicBezTo>
                <a:cubicBezTo>
                  <a:pt x="220300" y="4483087"/>
                  <a:pt x="218966" y="4481624"/>
                  <a:pt x="219029" y="4479527"/>
                </a:cubicBezTo>
                <a:cubicBezTo>
                  <a:pt x="219093" y="4477429"/>
                  <a:pt x="220554" y="4476094"/>
                  <a:pt x="222651" y="4476157"/>
                </a:cubicBezTo>
                <a:close/>
                <a:moveTo>
                  <a:pt x="3871175" y="4474759"/>
                </a:moveTo>
                <a:cubicBezTo>
                  <a:pt x="3873272" y="4474823"/>
                  <a:pt x="3874606" y="4476285"/>
                  <a:pt x="3874543" y="4478383"/>
                </a:cubicBezTo>
                <a:cubicBezTo>
                  <a:pt x="3874479" y="4480481"/>
                  <a:pt x="3873018" y="4481816"/>
                  <a:pt x="3870921" y="4481752"/>
                </a:cubicBezTo>
                <a:cubicBezTo>
                  <a:pt x="3868824" y="4481689"/>
                  <a:pt x="3867426" y="4480226"/>
                  <a:pt x="3867553" y="4478128"/>
                </a:cubicBezTo>
                <a:cubicBezTo>
                  <a:pt x="3867617" y="4476030"/>
                  <a:pt x="3869078" y="4474696"/>
                  <a:pt x="3871175" y="4474759"/>
                </a:cubicBezTo>
                <a:close/>
                <a:moveTo>
                  <a:pt x="429757" y="4473543"/>
                </a:moveTo>
                <a:cubicBezTo>
                  <a:pt x="432815" y="4474012"/>
                  <a:pt x="433387" y="4475140"/>
                  <a:pt x="432593" y="4477111"/>
                </a:cubicBezTo>
                <a:cubicBezTo>
                  <a:pt x="431258" y="4480544"/>
                  <a:pt x="423633" y="4481943"/>
                  <a:pt x="406796" y="4481815"/>
                </a:cubicBezTo>
                <a:cubicBezTo>
                  <a:pt x="377121" y="4481624"/>
                  <a:pt x="380680" y="4476221"/>
                  <a:pt x="412005" y="4473932"/>
                </a:cubicBezTo>
                <a:cubicBezTo>
                  <a:pt x="421155" y="4473265"/>
                  <a:pt x="426699" y="4473074"/>
                  <a:pt x="429757" y="4473543"/>
                </a:cubicBezTo>
                <a:close/>
                <a:moveTo>
                  <a:pt x="4026350" y="4466303"/>
                </a:moveTo>
                <a:cubicBezTo>
                  <a:pt x="4028447" y="4466367"/>
                  <a:pt x="4028955" y="4467829"/>
                  <a:pt x="4027621" y="4469863"/>
                </a:cubicBezTo>
                <a:cubicBezTo>
                  <a:pt x="4026286" y="4471898"/>
                  <a:pt x="4023999" y="4473233"/>
                  <a:pt x="4021902" y="4473169"/>
                </a:cubicBezTo>
                <a:cubicBezTo>
                  <a:pt x="4019741" y="4473106"/>
                  <a:pt x="4019233" y="4471707"/>
                  <a:pt x="4020631" y="4469609"/>
                </a:cubicBezTo>
                <a:cubicBezTo>
                  <a:pt x="4021965" y="4467575"/>
                  <a:pt x="4024253" y="4466240"/>
                  <a:pt x="4026350" y="4466303"/>
                </a:cubicBezTo>
                <a:close/>
                <a:moveTo>
                  <a:pt x="4333515" y="4465557"/>
                </a:moveTo>
                <a:cubicBezTo>
                  <a:pt x="4338336" y="4464524"/>
                  <a:pt x="4343689" y="4464365"/>
                  <a:pt x="4345913" y="4465858"/>
                </a:cubicBezTo>
                <a:cubicBezTo>
                  <a:pt x="4351569" y="4469609"/>
                  <a:pt x="4345977" y="4473360"/>
                  <a:pt x="4334731" y="4473296"/>
                </a:cubicBezTo>
                <a:cubicBezTo>
                  <a:pt x="4328756" y="4473233"/>
                  <a:pt x="4324245" y="4472025"/>
                  <a:pt x="4324309" y="4470499"/>
                </a:cubicBezTo>
                <a:cubicBezTo>
                  <a:pt x="4324405" y="4468497"/>
                  <a:pt x="4328693" y="4466590"/>
                  <a:pt x="4333515" y="4465557"/>
                </a:cubicBezTo>
                <a:close/>
                <a:moveTo>
                  <a:pt x="1645282" y="4464460"/>
                </a:moveTo>
                <a:cubicBezTo>
                  <a:pt x="1647379" y="4464523"/>
                  <a:pt x="1648714" y="4465986"/>
                  <a:pt x="1648651" y="4468084"/>
                </a:cubicBezTo>
                <a:cubicBezTo>
                  <a:pt x="1648586" y="4470182"/>
                  <a:pt x="1647127" y="4471517"/>
                  <a:pt x="1645029" y="4471453"/>
                </a:cubicBezTo>
                <a:cubicBezTo>
                  <a:pt x="1642932" y="4471390"/>
                  <a:pt x="1641597" y="4469927"/>
                  <a:pt x="1641660" y="4467829"/>
                </a:cubicBezTo>
                <a:cubicBezTo>
                  <a:pt x="1641724" y="4465731"/>
                  <a:pt x="1643185" y="4464397"/>
                  <a:pt x="1645282" y="4464460"/>
                </a:cubicBezTo>
                <a:close/>
                <a:moveTo>
                  <a:pt x="79872" y="4462361"/>
                </a:moveTo>
                <a:cubicBezTo>
                  <a:pt x="92389" y="4465540"/>
                  <a:pt x="97918" y="4471580"/>
                  <a:pt x="92707" y="4476411"/>
                </a:cubicBezTo>
                <a:cubicBezTo>
                  <a:pt x="90801" y="4478128"/>
                  <a:pt x="84956" y="4477365"/>
                  <a:pt x="78729" y="4474504"/>
                </a:cubicBezTo>
                <a:cubicBezTo>
                  <a:pt x="64051" y="4467765"/>
                  <a:pt x="64941" y="4458483"/>
                  <a:pt x="79872" y="4462361"/>
                </a:cubicBezTo>
                <a:close/>
                <a:moveTo>
                  <a:pt x="1691040" y="4460900"/>
                </a:moveTo>
                <a:cubicBezTo>
                  <a:pt x="1694150" y="4462934"/>
                  <a:pt x="1691992" y="4473170"/>
                  <a:pt x="1688503" y="4473042"/>
                </a:cubicBezTo>
                <a:cubicBezTo>
                  <a:pt x="1687805" y="4472979"/>
                  <a:pt x="1687236" y="4469610"/>
                  <a:pt x="1687362" y="4465795"/>
                </a:cubicBezTo>
                <a:cubicBezTo>
                  <a:pt x="1687488" y="4461981"/>
                  <a:pt x="1689199" y="4459692"/>
                  <a:pt x="1691040" y="4460900"/>
                </a:cubicBezTo>
                <a:close/>
                <a:moveTo>
                  <a:pt x="4040329" y="4458038"/>
                </a:moveTo>
                <a:cubicBezTo>
                  <a:pt x="4045032" y="4455432"/>
                  <a:pt x="4044714" y="4463442"/>
                  <a:pt x="4039821" y="4470308"/>
                </a:cubicBezTo>
                <a:cubicBezTo>
                  <a:pt x="4036834" y="4474504"/>
                  <a:pt x="4036263" y="4474059"/>
                  <a:pt x="4036453" y="4467765"/>
                </a:cubicBezTo>
                <a:cubicBezTo>
                  <a:pt x="4036644" y="4463569"/>
                  <a:pt x="4038360" y="4459119"/>
                  <a:pt x="4040329" y="4458038"/>
                </a:cubicBezTo>
                <a:close/>
                <a:moveTo>
                  <a:pt x="33679" y="4455305"/>
                </a:moveTo>
                <a:cubicBezTo>
                  <a:pt x="35776" y="4455369"/>
                  <a:pt x="37301" y="4456895"/>
                  <a:pt x="37237" y="4458929"/>
                </a:cubicBezTo>
                <a:cubicBezTo>
                  <a:pt x="37174" y="4460773"/>
                  <a:pt x="40414" y="4462552"/>
                  <a:pt x="44291" y="4462680"/>
                </a:cubicBezTo>
                <a:cubicBezTo>
                  <a:pt x="48167" y="4462807"/>
                  <a:pt x="50518" y="4464396"/>
                  <a:pt x="49438" y="4466176"/>
                </a:cubicBezTo>
                <a:cubicBezTo>
                  <a:pt x="48357" y="4467893"/>
                  <a:pt x="49311" y="4470690"/>
                  <a:pt x="51344" y="4472025"/>
                </a:cubicBezTo>
                <a:cubicBezTo>
                  <a:pt x="53948" y="4473742"/>
                  <a:pt x="52615" y="4475522"/>
                  <a:pt x="47658" y="4477175"/>
                </a:cubicBezTo>
                <a:cubicBezTo>
                  <a:pt x="43401" y="4478637"/>
                  <a:pt x="39970" y="4481434"/>
                  <a:pt x="39906" y="4483595"/>
                </a:cubicBezTo>
                <a:cubicBezTo>
                  <a:pt x="39843" y="4485757"/>
                  <a:pt x="41368" y="4486584"/>
                  <a:pt x="43337" y="4485503"/>
                </a:cubicBezTo>
                <a:cubicBezTo>
                  <a:pt x="45371" y="4484359"/>
                  <a:pt x="47023" y="4485122"/>
                  <a:pt x="47150" y="4487219"/>
                </a:cubicBezTo>
                <a:cubicBezTo>
                  <a:pt x="47277" y="4489381"/>
                  <a:pt x="47531" y="4492178"/>
                  <a:pt x="47722" y="4493767"/>
                </a:cubicBezTo>
                <a:cubicBezTo>
                  <a:pt x="48357" y="4499298"/>
                  <a:pt x="100334" y="4542020"/>
                  <a:pt x="106624" y="4542274"/>
                </a:cubicBezTo>
                <a:cubicBezTo>
                  <a:pt x="107450" y="4542338"/>
                  <a:pt x="116600" y="4548505"/>
                  <a:pt x="127212" y="4556197"/>
                </a:cubicBezTo>
                <a:cubicBezTo>
                  <a:pt x="137823" y="4563889"/>
                  <a:pt x="150404" y="4572980"/>
                  <a:pt x="155424" y="4576541"/>
                </a:cubicBezTo>
                <a:cubicBezTo>
                  <a:pt x="160571" y="4580228"/>
                  <a:pt x="167498" y="4583152"/>
                  <a:pt x="171501" y="4583280"/>
                </a:cubicBezTo>
                <a:cubicBezTo>
                  <a:pt x="175440" y="4583470"/>
                  <a:pt x="181985" y="4587539"/>
                  <a:pt x="186433" y="4592625"/>
                </a:cubicBezTo>
                <a:cubicBezTo>
                  <a:pt x="190881" y="4597711"/>
                  <a:pt x="195647" y="4601017"/>
                  <a:pt x="197236" y="4600063"/>
                </a:cubicBezTo>
                <a:cubicBezTo>
                  <a:pt x="198888" y="4599110"/>
                  <a:pt x="200921" y="4600762"/>
                  <a:pt x="202001" y="4603941"/>
                </a:cubicBezTo>
                <a:cubicBezTo>
                  <a:pt x="203082" y="4607056"/>
                  <a:pt x="209627" y="4612078"/>
                  <a:pt x="216870" y="4615384"/>
                </a:cubicBezTo>
                <a:cubicBezTo>
                  <a:pt x="223923" y="4618627"/>
                  <a:pt x="239174" y="4626319"/>
                  <a:pt x="250166" y="4632231"/>
                </a:cubicBezTo>
                <a:cubicBezTo>
                  <a:pt x="261159" y="4638144"/>
                  <a:pt x="273296" y="4643230"/>
                  <a:pt x="276600" y="4643357"/>
                </a:cubicBezTo>
                <a:cubicBezTo>
                  <a:pt x="280032" y="4643484"/>
                  <a:pt x="291405" y="4647807"/>
                  <a:pt x="302079" y="4653084"/>
                </a:cubicBezTo>
                <a:lnTo>
                  <a:pt x="321395" y="4662556"/>
                </a:lnTo>
                <a:lnTo>
                  <a:pt x="316122" y="4653592"/>
                </a:lnTo>
                <a:cubicBezTo>
                  <a:pt x="313135" y="4648570"/>
                  <a:pt x="309386" y="4645391"/>
                  <a:pt x="307607" y="4646409"/>
                </a:cubicBezTo>
                <a:cubicBezTo>
                  <a:pt x="305701" y="4647489"/>
                  <a:pt x="303540" y="4645900"/>
                  <a:pt x="302460" y="4642721"/>
                </a:cubicBezTo>
                <a:cubicBezTo>
                  <a:pt x="301380" y="4639479"/>
                  <a:pt x="298520" y="4637127"/>
                  <a:pt x="295664" y="4636999"/>
                </a:cubicBezTo>
                <a:cubicBezTo>
                  <a:pt x="292868" y="4636936"/>
                  <a:pt x="290833" y="4635410"/>
                  <a:pt x="290898" y="4633503"/>
                </a:cubicBezTo>
                <a:cubicBezTo>
                  <a:pt x="290961" y="4631723"/>
                  <a:pt x="293440" y="4631151"/>
                  <a:pt x="296236" y="4632295"/>
                </a:cubicBezTo>
                <a:cubicBezTo>
                  <a:pt x="301888" y="4634583"/>
                  <a:pt x="302905" y="4630642"/>
                  <a:pt x="298520" y="4623077"/>
                </a:cubicBezTo>
                <a:cubicBezTo>
                  <a:pt x="294329" y="4615829"/>
                  <a:pt x="302079" y="4606039"/>
                  <a:pt x="310085" y="4608391"/>
                </a:cubicBezTo>
                <a:cubicBezTo>
                  <a:pt x="313771" y="4609535"/>
                  <a:pt x="318092" y="4613414"/>
                  <a:pt x="319935" y="4617355"/>
                </a:cubicBezTo>
                <a:cubicBezTo>
                  <a:pt x="321777" y="4621297"/>
                  <a:pt x="325843" y="4624030"/>
                  <a:pt x="329211" y="4623713"/>
                </a:cubicBezTo>
                <a:cubicBezTo>
                  <a:pt x="337662" y="4622822"/>
                  <a:pt x="350816" y="4628163"/>
                  <a:pt x="350689" y="4632359"/>
                </a:cubicBezTo>
                <a:cubicBezTo>
                  <a:pt x="350625" y="4634266"/>
                  <a:pt x="347448" y="4634774"/>
                  <a:pt x="343636" y="4633503"/>
                </a:cubicBezTo>
                <a:cubicBezTo>
                  <a:pt x="338044" y="4631596"/>
                  <a:pt x="337091" y="4632231"/>
                  <a:pt x="338743" y="4636809"/>
                </a:cubicBezTo>
                <a:cubicBezTo>
                  <a:pt x="340522" y="4641704"/>
                  <a:pt x="339060" y="4642086"/>
                  <a:pt x="327559" y="4639542"/>
                </a:cubicBezTo>
                <a:cubicBezTo>
                  <a:pt x="318791" y="4637572"/>
                  <a:pt x="314978" y="4637826"/>
                  <a:pt x="316313" y="4640178"/>
                </a:cubicBezTo>
                <a:cubicBezTo>
                  <a:pt x="318727" y="4644501"/>
                  <a:pt x="357043" y="4665735"/>
                  <a:pt x="360664" y="4664781"/>
                </a:cubicBezTo>
                <a:cubicBezTo>
                  <a:pt x="362253" y="4664400"/>
                  <a:pt x="363397" y="4667197"/>
                  <a:pt x="363270" y="4671075"/>
                </a:cubicBezTo>
                <a:cubicBezTo>
                  <a:pt x="362889" y="4681056"/>
                  <a:pt x="389513" y="4693262"/>
                  <a:pt x="419568" y="4696823"/>
                </a:cubicBezTo>
                <a:cubicBezTo>
                  <a:pt x="440537" y="4699302"/>
                  <a:pt x="442125" y="4700001"/>
                  <a:pt x="434754" y="4703561"/>
                </a:cubicBezTo>
                <a:cubicBezTo>
                  <a:pt x="426049" y="4707693"/>
                  <a:pt x="413214" y="4707376"/>
                  <a:pt x="395104" y="4702481"/>
                </a:cubicBezTo>
                <a:cubicBezTo>
                  <a:pt x="388815" y="4700828"/>
                  <a:pt x="379982" y="4701146"/>
                  <a:pt x="374009" y="4703244"/>
                </a:cubicBezTo>
                <a:lnTo>
                  <a:pt x="363715" y="4706931"/>
                </a:lnTo>
                <a:lnTo>
                  <a:pt x="378266" y="4712589"/>
                </a:lnTo>
                <a:cubicBezTo>
                  <a:pt x="395932" y="4719455"/>
                  <a:pt x="394724" y="4723460"/>
                  <a:pt x="374263" y="4725812"/>
                </a:cubicBezTo>
                <a:cubicBezTo>
                  <a:pt x="366129" y="4726766"/>
                  <a:pt x="354629" y="4728228"/>
                  <a:pt x="348845" y="4729055"/>
                </a:cubicBezTo>
                <a:lnTo>
                  <a:pt x="338234" y="4730580"/>
                </a:lnTo>
                <a:lnTo>
                  <a:pt x="355137" y="4719264"/>
                </a:lnTo>
                <a:lnTo>
                  <a:pt x="344525" y="4712207"/>
                </a:lnTo>
                <a:cubicBezTo>
                  <a:pt x="338679" y="4708329"/>
                  <a:pt x="331626" y="4705087"/>
                  <a:pt x="328957" y="4704960"/>
                </a:cubicBezTo>
                <a:cubicBezTo>
                  <a:pt x="326162" y="4704896"/>
                  <a:pt x="323492" y="4703116"/>
                  <a:pt x="322793" y="4700891"/>
                </a:cubicBezTo>
                <a:cubicBezTo>
                  <a:pt x="322158" y="4698793"/>
                  <a:pt x="316821" y="4697395"/>
                  <a:pt x="311165" y="4697840"/>
                </a:cubicBezTo>
                <a:lnTo>
                  <a:pt x="300744" y="4698666"/>
                </a:lnTo>
                <a:lnTo>
                  <a:pt x="311038" y="4705023"/>
                </a:lnTo>
                <a:cubicBezTo>
                  <a:pt x="316884" y="4708647"/>
                  <a:pt x="319045" y="4711381"/>
                  <a:pt x="316058" y="4711381"/>
                </a:cubicBezTo>
                <a:cubicBezTo>
                  <a:pt x="313262" y="4711317"/>
                  <a:pt x="307099" y="4712207"/>
                  <a:pt x="302841" y="4713161"/>
                </a:cubicBezTo>
                <a:cubicBezTo>
                  <a:pt x="296805" y="4714496"/>
                  <a:pt x="294965" y="4713606"/>
                  <a:pt x="295091" y="4709346"/>
                </a:cubicBezTo>
                <a:cubicBezTo>
                  <a:pt x="295282" y="4703625"/>
                  <a:pt x="282764" y="4700955"/>
                  <a:pt x="258490" y="4701718"/>
                </a:cubicBezTo>
                <a:cubicBezTo>
                  <a:pt x="245782" y="4702099"/>
                  <a:pt x="221826" y="4694279"/>
                  <a:pt x="222017" y="4689829"/>
                </a:cubicBezTo>
                <a:cubicBezTo>
                  <a:pt x="222271" y="4684298"/>
                  <a:pt x="232819" y="4682582"/>
                  <a:pt x="240762" y="4686778"/>
                </a:cubicBezTo>
                <a:cubicBezTo>
                  <a:pt x="244956" y="4688939"/>
                  <a:pt x="252518" y="4691609"/>
                  <a:pt x="257729" y="4692627"/>
                </a:cubicBezTo>
                <a:cubicBezTo>
                  <a:pt x="272025" y="4695487"/>
                  <a:pt x="275647" y="4683281"/>
                  <a:pt x="263764" y="4672220"/>
                </a:cubicBezTo>
                <a:cubicBezTo>
                  <a:pt x="251756" y="4661030"/>
                  <a:pt x="252644" y="4658551"/>
                  <a:pt x="267641" y="4661539"/>
                </a:cubicBezTo>
                <a:cubicBezTo>
                  <a:pt x="278824" y="4663700"/>
                  <a:pt x="279905" y="4663383"/>
                  <a:pt x="275647" y="4658805"/>
                </a:cubicBezTo>
                <a:cubicBezTo>
                  <a:pt x="272978" y="4655945"/>
                  <a:pt x="264781" y="4652893"/>
                  <a:pt x="257791" y="4652194"/>
                </a:cubicBezTo>
                <a:cubicBezTo>
                  <a:pt x="248388" y="4651177"/>
                  <a:pt x="244448" y="4648888"/>
                  <a:pt x="243367" y="4643738"/>
                </a:cubicBezTo>
                <a:cubicBezTo>
                  <a:pt x="241970" y="4636999"/>
                  <a:pt x="235679" y="4632804"/>
                  <a:pt x="212867" y="4623331"/>
                </a:cubicBezTo>
                <a:cubicBezTo>
                  <a:pt x="200286" y="4618118"/>
                  <a:pt x="203336" y="4625111"/>
                  <a:pt x="216425" y="4631532"/>
                </a:cubicBezTo>
                <a:cubicBezTo>
                  <a:pt x="225194" y="4635791"/>
                  <a:pt x="224686" y="4636110"/>
                  <a:pt x="206767" y="4636427"/>
                </a:cubicBezTo>
                <a:cubicBezTo>
                  <a:pt x="196282" y="4636682"/>
                  <a:pt x="186242" y="4635092"/>
                  <a:pt x="184272" y="4632994"/>
                </a:cubicBezTo>
                <a:cubicBezTo>
                  <a:pt x="182366" y="4630960"/>
                  <a:pt x="176520" y="4629053"/>
                  <a:pt x="171628" y="4628862"/>
                </a:cubicBezTo>
                <a:cubicBezTo>
                  <a:pt x="160762" y="4628481"/>
                  <a:pt x="156123" y="4625175"/>
                  <a:pt x="155107" y="4617037"/>
                </a:cubicBezTo>
                <a:cubicBezTo>
                  <a:pt x="154090" y="4609281"/>
                  <a:pt x="155996" y="4609091"/>
                  <a:pt x="162923" y="4616401"/>
                </a:cubicBezTo>
                <a:cubicBezTo>
                  <a:pt x="165973" y="4619580"/>
                  <a:pt x="168387" y="4620470"/>
                  <a:pt x="168451" y="4618372"/>
                </a:cubicBezTo>
                <a:cubicBezTo>
                  <a:pt x="168515" y="4616338"/>
                  <a:pt x="164765" y="4612078"/>
                  <a:pt x="160000" y="4608772"/>
                </a:cubicBezTo>
                <a:cubicBezTo>
                  <a:pt x="155234" y="4605403"/>
                  <a:pt x="151485" y="4600635"/>
                  <a:pt x="151612" y="4597902"/>
                </a:cubicBezTo>
                <a:cubicBezTo>
                  <a:pt x="151866" y="4591608"/>
                  <a:pt x="139348" y="4583979"/>
                  <a:pt x="136235" y="4588556"/>
                </a:cubicBezTo>
                <a:cubicBezTo>
                  <a:pt x="134774" y="4590718"/>
                  <a:pt x="131151" y="4590718"/>
                  <a:pt x="126322" y="4588556"/>
                </a:cubicBezTo>
                <a:cubicBezTo>
                  <a:pt x="122192" y="4586649"/>
                  <a:pt x="112788" y="4583915"/>
                  <a:pt x="105798" y="4582516"/>
                </a:cubicBezTo>
                <a:cubicBezTo>
                  <a:pt x="96394" y="4580673"/>
                  <a:pt x="93471" y="4578639"/>
                  <a:pt x="94996" y="4574951"/>
                </a:cubicBezTo>
                <a:cubicBezTo>
                  <a:pt x="96267" y="4571900"/>
                  <a:pt x="94805" y="4569865"/>
                  <a:pt x="91310" y="4569738"/>
                </a:cubicBezTo>
                <a:cubicBezTo>
                  <a:pt x="88198" y="4569675"/>
                  <a:pt x="81398" y="4566623"/>
                  <a:pt x="76633" y="4563254"/>
                </a:cubicBezTo>
                <a:cubicBezTo>
                  <a:pt x="71677" y="4559757"/>
                  <a:pt x="61447" y="4555816"/>
                  <a:pt x="53441" y="4554353"/>
                </a:cubicBezTo>
                <a:cubicBezTo>
                  <a:pt x="45434" y="4552828"/>
                  <a:pt x="39525" y="4550030"/>
                  <a:pt x="39970" y="4547869"/>
                </a:cubicBezTo>
                <a:cubicBezTo>
                  <a:pt x="40415" y="4545835"/>
                  <a:pt x="37746" y="4541130"/>
                  <a:pt x="34378" y="4537824"/>
                </a:cubicBezTo>
                <a:cubicBezTo>
                  <a:pt x="25165" y="4528924"/>
                  <a:pt x="26117" y="4524092"/>
                  <a:pt x="36538" y="4527017"/>
                </a:cubicBezTo>
                <a:cubicBezTo>
                  <a:pt x="42829" y="4528733"/>
                  <a:pt x="45307" y="4527970"/>
                  <a:pt x="45434" y="4524156"/>
                </a:cubicBezTo>
                <a:cubicBezTo>
                  <a:pt x="45562" y="4521295"/>
                  <a:pt x="43337" y="4518752"/>
                  <a:pt x="40732" y="4518688"/>
                </a:cubicBezTo>
                <a:cubicBezTo>
                  <a:pt x="38000" y="4518625"/>
                  <a:pt x="33425" y="4517480"/>
                  <a:pt x="30311" y="4516209"/>
                </a:cubicBezTo>
                <a:cubicBezTo>
                  <a:pt x="26689" y="4514747"/>
                  <a:pt x="24655" y="4516018"/>
                  <a:pt x="24528" y="4519896"/>
                </a:cubicBezTo>
                <a:cubicBezTo>
                  <a:pt x="24338" y="4524664"/>
                  <a:pt x="22368" y="4525300"/>
                  <a:pt x="14744" y="4523075"/>
                </a:cubicBezTo>
                <a:lnTo>
                  <a:pt x="3861" y="4521114"/>
                </a:lnTo>
                <a:lnTo>
                  <a:pt x="3861" y="4469099"/>
                </a:lnTo>
                <a:lnTo>
                  <a:pt x="14616" y="4472534"/>
                </a:lnTo>
                <a:cubicBezTo>
                  <a:pt x="19064" y="4477302"/>
                  <a:pt x="35267" y="4464460"/>
                  <a:pt x="32027" y="4458738"/>
                </a:cubicBezTo>
                <a:cubicBezTo>
                  <a:pt x="30883" y="4456704"/>
                  <a:pt x="31582" y="4455242"/>
                  <a:pt x="33679" y="4455305"/>
                </a:cubicBezTo>
                <a:close/>
                <a:moveTo>
                  <a:pt x="3914258" y="4455241"/>
                </a:moveTo>
                <a:cubicBezTo>
                  <a:pt x="3916228" y="4455305"/>
                  <a:pt x="3917499" y="4456767"/>
                  <a:pt x="3917435" y="4458865"/>
                </a:cubicBezTo>
                <a:cubicBezTo>
                  <a:pt x="3917308" y="4460899"/>
                  <a:pt x="3915020" y="4462298"/>
                  <a:pt x="3911843" y="4462171"/>
                </a:cubicBezTo>
                <a:cubicBezTo>
                  <a:pt x="3908666" y="4462044"/>
                  <a:pt x="3907332" y="4460518"/>
                  <a:pt x="3908666" y="4458547"/>
                </a:cubicBezTo>
                <a:cubicBezTo>
                  <a:pt x="3910064" y="4456513"/>
                  <a:pt x="3912288" y="4455178"/>
                  <a:pt x="3914258" y="4455241"/>
                </a:cubicBezTo>
                <a:close/>
                <a:moveTo>
                  <a:pt x="1558882" y="4453199"/>
                </a:moveTo>
                <a:cubicBezTo>
                  <a:pt x="1562321" y="4452095"/>
                  <a:pt x="1564985" y="4452540"/>
                  <a:pt x="1564891" y="4455178"/>
                </a:cubicBezTo>
                <a:cubicBezTo>
                  <a:pt x="1564701" y="4460137"/>
                  <a:pt x="1550279" y="4475077"/>
                  <a:pt x="1545897" y="4474886"/>
                </a:cubicBezTo>
                <a:cubicBezTo>
                  <a:pt x="1541698" y="4474759"/>
                  <a:pt x="1543033" y="4466685"/>
                  <a:pt x="1548248" y="4460518"/>
                </a:cubicBezTo>
                <a:cubicBezTo>
                  <a:pt x="1551230" y="4456958"/>
                  <a:pt x="1555441" y="4454304"/>
                  <a:pt x="1558882" y="4453199"/>
                </a:cubicBezTo>
                <a:close/>
                <a:moveTo>
                  <a:pt x="4001440" y="4453080"/>
                </a:moveTo>
                <a:lnTo>
                  <a:pt x="3998771" y="4474059"/>
                </a:lnTo>
                <a:cubicBezTo>
                  <a:pt x="3996928" y="4488745"/>
                  <a:pt x="3997182" y="4493577"/>
                  <a:pt x="3999788" y="4490080"/>
                </a:cubicBezTo>
                <a:cubicBezTo>
                  <a:pt x="4002774" y="4486075"/>
                  <a:pt x="4004490" y="4486075"/>
                  <a:pt x="4008938" y="4490016"/>
                </a:cubicBezTo>
                <a:cubicBezTo>
                  <a:pt x="4015293" y="4495675"/>
                  <a:pt x="4012242" y="4515001"/>
                  <a:pt x="4004363" y="4519197"/>
                </a:cubicBezTo>
                <a:cubicBezTo>
                  <a:pt x="4001503" y="4520723"/>
                  <a:pt x="3999279" y="4523774"/>
                  <a:pt x="3999216" y="4526254"/>
                </a:cubicBezTo>
                <a:cubicBezTo>
                  <a:pt x="3999152" y="4528733"/>
                  <a:pt x="3996547" y="4533565"/>
                  <a:pt x="3993370" y="4537315"/>
                </a:cubicBezTo>
                <a:cubicBezTo>
                  <a:pt x="3988096" y="4543482"/>
                  <a:pt x="3987841" y="4543101"/>
                  <a:pt x="3989748" y="4531213"/>
                </a:cubicBezTo>
                <a:cubicBezTo>
                  <a:pt x="3991019" y="4523202"/>
                  <a:pt x="3990256" y="4517798"/>
                  <a:pt x="3987651" y="4516590"/>
                </a:cubicBezTo>
                <a:cubicBezTo>
                  <a:pt x="3980407" y="4513348"/>
                  <a:pt x="3982758" y="4490716"/>
                  <a:pt x="3992290" y="4471389"/>
                </a:cubicBezTo>
                <a:close/>
                <a:moveTo>
                  <a:pt x="1521177" y="4452889"/>
                </a:moveTo>
                <a:cubicBezTo>
                  <a:pt x="1525432" y="4453079"/>
                  <a:pt x="1525305" y="4454478"/>
                  <a:pt x="1520347" y="4461662"/>
                </a:cubicBezTo>
                <a:cubicBezTo>
                  <a:pt x="1517045" y="4466430"/>
                  <a:pt x="1513042" y="4470181"/>
                  <a:pt x="1511264" y="4470117"/>
                </a:cubicBezTo>
                <a:cubicBezTo>
                  <a:pt x="1507196" y="4469990"/>
                  <a:pt x="1507451" y="4467511"/>
                  <a:pt x="1512280" y="4459246"/>
                </a:cubicBezTo>
                <a:cubicBezTo>
                  <a:pt x="1514249" y="4455813"/>
                  <a:pt x="1518506" y="4452762"/>
                  <a:pt x="1521177" y="4452889"/>
                </a:cubicBezTo>
                <a:close/>
                <a:moveTo>
                  <a:pt x="1426619" y="4450791"/>
                </a:moveTo>
                <a:cubicBezTo>
                  <a:pt x="1429480" y="4449838"/>
                  <a:pt x="1432784" y="4449838"/>
                  <a:pt x="1433674" y="4450791"/>
                </a:cubicBezTo>
                <a:cubicBezTo>
                  <a:pt x="1436661" y="4453970"/>
                  <a:pt x="1430369" y="4463697"/>
                  <a:pt x="1425474" y="4463506"/>
                </a:cubicBezTo>
                <a:cubicBezTo>
                  <a:pt x="1418931" y="4463252"/>
                  <a:pt x="1419887" y="4453080"/>
                  <a:pt x="1426619" y="4450791"/>
                </a:cubicBezTo>
                <a:close/>
                <a:moveTo>
                  <a:pt x="245543" y="4449702"/>
                </a:moveTo>
                <a:cubicBezTo>
                  <a:pt x="247163" y="4450664"/>
                  <a:pt x="247846" y="4453143"/>
                  <a:pt x="249213" y="4458102"/>
                </a:cubicBezTo>
                <a:cubicBezTo>
                  <a:pt x="251437" y="4466176"/>
                  <a:pt x="244320" y="4469609"/>
                  <a:pt x="226082" y="4469100"/>
                </a:cubicBezTo>
                <a:cubicBezTo>
                  <a:pt x="221126" y="4468973"/>
                  <a:pt x="215471" y="4470626"/>
                  <a:pt x="213119" y="4472788"/>
                </a:cubicBezTo>
                <a:cubicBezTo>
                  <a:pt x="209880" y="4475839"/>
                  <a:pt x="206892" y="4475267"/>
                  <a:pt x="200030" y="4470435"/>
                </a:cubicBezTo>
                <a:cubicBezTo>
                  <a:pt x="190117" y="4463442"/>
                  <a:pt x="190181" y="4454923"/>
                  <a:pt x="200221" y="4456830"/>
                </a:cubicBezTo>
                <a:cubicBezTo>
                  <a:pt x="204034" y="4457657"/>
                  <a:pt x="205686" y="4456703"/>
                  <a:pt x="204351" y="4454415"/>
                </a:cubicBezTo>
                <a:cubicBezTo>
                  <a:pt x="203144" y="4452380"/>
                  <a:pt x="204795" y="4450727"/>
                  <a:pt x="207973" y="4450854"/>
                </a:cubicBezTo>
                <a:cubicBezTo>
                  <a:pt x="212040" y="4451045"/>
                  <a:pt x="213184" y="4453143"/>
                  <a:pt x="211722" y="4458038"/>
                </a:cubicBezTo>
                <a:cubicBezTo>
                  <a:pt x="209562" y="4465349"/>
                  <a:pt x="213947" y="4471325"/>
                  <a:pt x="217569" y="4465985"/>
                </a:cubicBezTo>
                <a:cubicBezTo>
                  <a:pt x="218775" y="4464268"/>
                  <a:pt x="223477" y="4463823"/>
                  <a:pt x="228370" y="4464904"/>
                </a:cubicBezTo>
                <a:cubicBezTo>
                  <a:pt x="238156" y="4467129"/>
                  <a:pt x="239173" y="4465286"/>
                  <a:pt x="232373" y="4457784"/>
                </a:cubicBezTo>
                <a:cubicBezTo>
                  <a:pt x="227989" y="4453016"/>
                  <a:pt x="228434" y="4452126"/>
                  <a:pt x="236250" y="4450409"/>
                </a:cubicBezTo>
                <a:cubicBezTo>
                  <a:pt x="241365" y="4449297"/>
                  <a:pt x="243922" y="4448741"/>
                  <a:pt x="245543" y="4449702"/>
                </a:cubicBezTo>
                <a:close/>
                <a:moveTo>
                  <a:pt x="3874923" y="4448121"/>
                </a:moveTo>
                <a:cubicBezTo>
                  <a:pt x="3879626" y="4451236"/>
                  <a:pt x="3877020" y="4469037"/>
                  <a:pt x="3871683" y="4470626"/>
                </a:cubicBezTo>
                <a:cubicBezTo>
                  <a:pt x="3867934" y="4471770"/>
                  <a:pt x="3867362" y="4470054"/>
                  <a:pt x="3869268" y="4463760"/>
                </a:cubicBezTo>
                <a:cubicBezTo>
                  <a:pt x="3870666" y="4459247"/>
                  <a:pt x="3871937" y="4453334"/>
                  <a:pt x="3872001" y="4450855"/>
                </a:cubicBezTo>
                <a:cubicBezTo>
                  <a:pt x="3872127" y="4448375"/>
                  <a:pt x="3873462" y="4447104"/>
                  <a:pt x="3874923" y="4448121"/>
                </a:cubicBezTo>
                <a:close/>
                <a:moveTo>
                  <a:pt x="1471037" y="4447612"/>
                </a:moveTo>
                <a:cubicBezTo>
                  <a:pt x="1475676" y="4447740"/>
                  <a:pt x="1472500" y="4455686"/>
                  <a:pt x="1467162" y="4457276"/>
                </a:cubicBezTo>
                <a:cubicBezTo>
                  <a:pt x="1464492" y="4458038"/>
                  <a:pt x="1463730" y="4456449"/>
                  <a:pt x="1465191" y="4453016"/>
                </a:cubicBezTo>
                <a:cubicBezTo>
                  <a:pt x="1466526" y="4449901"/>
                  <a:pt x="1469068" y="4447549"/>
                  <a:pt x="1471037" y="4447612"/>
                </a:cubicBezTo>
                <a:close/>
                <a:moveTo>
                  <a:pt x="48102" y="4446977"/>
                </a:moveTo>
                <a:cubicBezTo>
                  <a:pt x="50136" y="4445832"/>
                  <a:pt x="51597" y="4446595"/>
                  <a:pt x="51533" y="4448693"/>
                </a:cubicBezTo>
                <a:cubicBezTo>
                  <a:pt x="51470" y="4450791"/>
                  <a:pt x="49945" y="4452317"/>
                  <a:pt x="47911" y="4452253"/>
                </a:cubicBezTo>
                <a:cubicBezTo>
                  <a:pt x="45814" y="4452189"/>
                  <a:pt x="44480" y="4451490"/>
                  <a:pt x="44480" y="4450537"/>
                </a:cubicBezTo>
                <a:cubicBezTo>
                  <a:pt x="44480" y="4449583"/>
                  <a:pt x="45942" y="4448185"/>
                  <a:pt x="48102" y="4446977"/>
                </a:cubicBezTo>
                <a:close/>
                <a:moveTo>
                  <a:pt x="1794168" y="4445197"/>
                </a:moveTo>
                <a:cubicBezTo>
                  <a:pt x="1797792" y="4445324"/>
                  <a:pt x="1797286" y="4451618"/>
                  <a:pt x="1793023" y="4460963"/>
                </a:cubicBezTo>
                <a:cubicBezTo>
                  <a:pt x="1790481" y="4466494"/>
                  <a:pt x="1789971" y="4465604"/>
                  <a:pt x="1790416" y="4456449"/>
                </a:cubicBezTo>
                <a:cubicBezTo>
                  <a:pt x="1790735" y="4450156"/>
                  <a:pt x="1792388" y="4445133"/>
                  <a:pt x="1794168" y="4445197"/>
                </a:cubicBezTo>
                <a:close/>
                <a:moveTo>
                  <a:pt x="1632758" y="4442845"/>
                </a:moveTo>
                <a:cubicBezTo>
                  <a:pt x="1634411" y="4442909"/>
                  <a:pt x="1635492" y="4444371"/>
                  <a:pt x="1635429" y="4446469"/>
                </a:cubicBezTo>
                <a:cubicBezTo>
                  <a:pt x="1635365" y="4448376"/>
                  <a:pt x="1633520" y="4449902"/>
                  <a:pt x="1631423" y="4449838"/>
                </a:cubicBezTo>
                <a:cubicBezTo>
                  <a:pt x="1629072" y="4449775"/>
                  <a:pt x="1628247" y="4453271"/>
                  <a:pt x="1629326" y="4458548"/>
                </a:cubicBezTo>
                <a:cubicBezTo>
                  <a:pt x="1630344" y="4463507"/>
                  <a:pt x="1629646" y="4467321"/>
                  <a:pt x="1627801" y="4467258"/>
                </a:cubicBezTo>
                <a:cubicBezTo>
                  <a:pt x="1626024" y="4467194"/>
                  <a:pt x="1623991" y="4464333"/>
                  <a:pt x="1623419" y="4461154"/>
                </a:cubicBezTo>
                <a:cubicBezTo>
                  <a:pt x="1622212" y="4454479"/>
                  <a:pt x="1628185" y="4442718"/>
                  <a:pt x="1632758" y="4442845"/>
                </a:cubicBezTo>
                <a:close/>
                <a:moveTo>
                  <a:pt x="1661693" y="4441661"/>
                </a:moveTo>
                <a:cubicBezTo>
                  <a:pt x="1663360" y="4440985"/>
                  <a:pt x="1666631" y="4442114"/>
                  <a:pt x="1670195" y="4445578"/>
                </a:cubicBezTo>
                <a:cubicBezTo>
                  <a:pt x="1673562" y="4448820"/>
                  <a:pt x="1678141" y="4451554"/>
                  <a:pt x="1680494" y="4451618"/>
                </a:cubicBezTo>
                <a:cubicBezTo>
                  <a:pt x="1686852" y="4451872"/>
                  <a:pt x="1684821" y="4458674"/>
                  <a:pt x="1677696" y="4460963"/>
                </a:cubicBezTo>
                <a:cubicBezTo>
                  <a:pt x="1674515" y="4462044"/>
                  <a:pt x="1670258" y="4465095"/>
                  <a:pt x="1668664" y="4467575"/>
                </a:cubicBezTo>
                <a:cubicBezTo>
                  <a:pt x="1666949" y="4470245"/>
                  <a:pt x="1663582" y="4472152"/>
                  <a:pt x="1660784" y="4472025"/>
                </a:cubicBezTo>
                <a:cubicBezTo>
                  <a:pt x="1654178" y="4471770"/>
                  <a:pt x="1654432" y="4463188"/>
                  <a:pt x="1661294" y="4457848"/>
                </a:cubicBezTo>
                <a:cubicBezTo>
                  <a:pt x="1665615" y="4454479"/>
                  <a:pt x="1665933" y="4452635"/>
                  <a:pt x="1662822" y="4448566"/>
                </a:cubicBezTo>
                <a:cubicBezTo>
                  <a:pt x="1659957" y="4444815"/>
                  <a:pt x="1660021" y="4442336"/>
                  <a:pt x="1661693" y="4441661"/>
                </a:cubicBezTo>
                <a:close/>
                <a:moveTo>
                  <a:pt x="333721" y="4438458"/>
                </a:moveTo>
                <a:lnTo>
                  <a:pt x="341473" y="4442972"/>
                </a:lnTo>
                <a:lnTo>
                  <a:pt x="331878" y="4445769"/>
                </a:lnTo>
                <a:cubicBezTo>
                  <a:pt x="325524" y="4447613"/>
                  <a:pt x="322919" y="4450283"/>
                  <a:pt x="324063" y="4453716"/>
                </a:cubicBezTo>
                <a:cubicBezTo>
                  <a:pt x="325206" y="4457085"/>
                  <a:pt x="323746" y="4458802"/>
                  <a:pt x="319868" y="4458675"/>
                </a:cubicBezTo>
                <a:cubicBezTo>
                  <a:pt x="307542" y="4458229"/>
                  <a:pt x="321266" y="4468402"/>
                  <a:pt x="336962" y="4471326"/>
                </a:cubicBezTo>
                <a:cubicBezTo>
                  <a:pt x="349861" y="4473742"/>
                  <a:pt x="352467" y="4475395"/>
                  <a:pt x="351386" y="4480862"/>
                </a:cubicBezTo>
                <a:cubicBezTo>
                  <a:pt x="349671" y="4489635"/>
                  <a:pt x="346303" y="4492432"/>
                  <a:pt x="341601" y="4489190"/>
                </a:cubicBezTo>
                <a:cubicBezTo>
                  <a:pt x="338487" y="4487029"/>
                  <a:pt x="338550" y="4485693"/>
                  <a:pt x="341791" y="4483850"/>
                </a:cubicBezTo>
                <a:cubicBezTo>
                  <a:pt x="344269" y="4482451"/>
                  <a:pt x="336009" y="4479272"/>
                  <a:pt x="322410" y="4476475"/>
                </a:cubicBezTo>
                <a:cubicBezTo>
                  <a:pt x="309512" y="4473805"/>
                  <a:pt x="297057" y="4470372"/>
                  <a:pt x="295090" y="4468973"/>
                </a:cubicBezTo>
                <a:cubicBezTo>
                  <a:pt x="293120" y="4467511"/>
                  <a:pt x="295027" y="4465986"/>
                  <a:pt x="299218" y="4465604"/>
                </a:cubicBezTo>
                <a:cubicBezTo>
                  <a:pt x="306716" y="4464778"/>
                  <a:pt x="318344" y="4452635"/>
                  <a:pt x="323428" y="4440175"/>
                </a:cubicBezTo>
                <a:cubicBezTo>
                  <a:pt x="325587" y="4434962"/>
                  <a:pt x="327176" y="4434644"/>
                  <a:pt x="333721" y="4438458"/>
                </a:cubicBezTo>
                <a:close/>
                <a:moveTo>
                  <a:pt x="1783898" y="4438260"/>
                </a:moveTo>
                <a:cubicBezTo>
                  <a:pt x="1785552" y="4438316"/>
                  <a:pt x="1785742" y="4439953"/>
                  <a:pt x="1784374" y="4443163"/>
                </a:cubicBezTo>
                <a:cubicBezTo>
                  <a:pt x="1783102" y="4446087"/>
                  <a:pt x="1778970" y="4448185"/>
                  <a:pt x="1774774" y="4448058"/>
                </a:cubicBezTo>
                <a:cubicBezTo>
                  <a:pt x="1767412" y="4447740"/>
                  <a:pt x="1767412" y="4447740"/>
                  <a:pt x="1774646" y="4442845"/>
                </a:cubicBezTo>
                <a:cubicBezTo>
                  <a:pt x="1779129" y="4439730"/>
                  <a:pt x="1782243" y="4438205"/>
                  <a:pt x="1783898" y="4438260"/>
                </a:cubicBezTo>
                <a:close/>
                <a:moveTo>
                  <a:pt x="1455257" y="4437640"/>
                </a:moveTo>
                <a:cubicBezTo>
                  <a:pt x="1456042" y="4438903"/>
                  <a:pt x="1455788" y="4441415"/>
                  <a:pt x="1454325" y="4444879"/>
                </a:cubicBezTo>
                <a:cubicBezTo>
                  <a:pt x="1452993" y="4447994"/>
                  <a:pt x="1450577" y="4449456"/>
                  <a:pt x="1448862" y="4448312"/>
                </a:cubicBezTo>
                <a:cubicBezTo>
                  <a:pt x="1444730" y="4445515"/>
                  <a:pt x="1445303" y="4440556"/>
                  <a:pt x="1449941" y="4437886"/>
                </a:cubicBezTo>
                <a:cubicBezTo>
                  <a:pt x="1452643" y="4436360"/>
                  <a:pt x="1454470" y="4436376"/>
                  <a:pt x="1455257" y="4437640"/>
                </a:cubicBezTo>
                <a:close/>
                <a:moveTo>
                  <a:pt x="4162779" y="4432609"/>
                </a:moveTo>
                <a:cubicBezTo>
                  <a:pt x="4165575" y="4432736"/>
                  <a:pt x="4167037" y="4434389"/>
                  <a:pt x="4165829" y="4436233"/>
                </a:cubicBezTo>
                <a:cubicBezTo>
                  <a:pt x="4164495" y="4438268"/>
                  <a:pt x="4162334" y="4438840"/>
                  <a:pt x="4160491" y="4437632"/>
                </a:cubicBezTo>
                <a:cubicBezTo>
                  <a:pt x="4155535" y="4434389"/>
                  <a:pt x="4156424" y="4432355"/>
                  <a:pt x="4162779" y="4432609"/>
                </a:cubicBezTo>
                <a:close/>
                <a:moveTo>
                  <a:pt x="4085827" y="4432482"/>
                </a:moveTo>
                <a:cubicBezTo>
                  <a:pt x="4086717" y="4434961"/>
                  <a:pt x="4086590" y="4438839"/>
                  <a:pt x="4085510" y="4441255"/>
                </a:cubicBezTo>
                <a:cubicBezTo>
                  <a:pt x="4084493" y="4443671"/>
                  <a:pt x="4083794" y="4441700"/>
                  <a:pt x="4083921" y="4436805"/>
                </a:cubicBezTo>
                <a:cubicBezTo>
                  <a:pt x="4084111" y="4431910"/>
                  <a:pt x="4084937" y="4430002"/>
                  <a:pt x="4085827" y="4432482"/>
                </a:cubicBezTo>
                <a:close/>
                <a:moveTo>
                  <a:pt x="3897355" y="4431783"/>
                </a:moveTo>
                <a:cubicBezTo>
                  <a:pt x="3900214" y="4433753"/>
                  <a:pt x="3899769" y="4439729"/>
                  <a:pt x="3894368" y="4470436"/>
                </a:cubicBezTo>
                <a:cubicBezTo>
                  <a:pt x="3893034" y="4478128"/>
                  <a:pt x="3890873" y="4493831"/>
                  <a:pt x="3889602" y="4505401"/>
                </a:cubicBezTo>
                <a:cubicBezTo>
                  <a:pt x="3888268" y="4516908"/>
                  <a:pt x="3883883" y="4545262"/>
                  <a:pt x="3879753" y="4568276"/>
                </a:cubicBezTo>
                <a:cubicBezTo>
                  <a:pt x="3875622" y="4591289"/>
                  <a:pt x="3871619" y="4615638"/>
                  <a:pt x="3870793" y="4622377"/>
                </a:cubicBezTo>
                <a:cubicBezTo>
                  <a:pt x="3868442" y="4641640"/>
                  <a:pt x="3866345" y="4647998"/>
                  <a:pt x="3861706" y="4649332"/>
                </a:cubicBezTo>
                <a:cubicBezTo>
                  <a:pt x="3858147" y="4650350"/>
                  <a:pt x="3857766" y="4646154"/>
                  <a:pt x="3860054" y="4631468"/>
                </a:cubicBezTo>
                <a:cubicBezTo>
                  <a:pt x="3861770" y="4620279"/>
                  <a:pt x="3861579" y="4611315"/>
                  <a:pt x="3859609" y="4609980"/>
                </a:cubicBezTo>
                <a:cubicBezTo>
                  <a:pt x="3854653" y="4606675"/>
                  <a:pt x="3852492" y="4615702"/>
                  <a:pt x="3848743" y="4656326"/>
                </a:cubicBezTo>
                <a:cubicBezTo>
                  <a:pt x="3845248" y="4694470"/>
                  <a:pt x="3844104" y="4698666"/>
                  <a:pt x="3837814" y="4698412"/>
                </a:cubicBezTo>
                <a:cubicBezTo>
                  <a:pt x="3834255" y="4698284"/>
                  <a:pt x="3834827" y="4690910"/>
                  <a:pt x="3841690" y="4651240"/>
                </a:cubicBezTo>
                <a:cubicBezTo>
                  <a:pt x="3842643" y="4645454"/>
                  <a:pt x="3845121" y="4624284"/>
                  <a:pt x="3847154" y="4604004"/>
                </a:cubicBezTo>
                <a:cubicBezTo>
                  <a:pt x="3853255" y="4543037"/>
                  <a:pt x="3861706" y="4499107"/>
                  <a:pt x="3867171" y="4499298"/>
                </a:cubicBezTo>
                <a:cubicBezTo>
                  <a:pt x="3871428" y="4499425"/>
                  <a:pt x="3870348" y="4518688"/>
                  <a:pt x="3864693" y="4542401"/>
                </a:cubicBezTo>
                <a:cubicBezTo>
                  <a:pt x="3862151" y="4553209"/>
                  <a:pt x="3861071" y="4563381"/>
                  <a:pt x="3862342" y="4564779"/>
                </a:cubicBezTo>
                <a:cubicBezTo>
                  <a:pt x="3865646" y="4568403"/>
                  <a:pt x="3868823" y="4563953"/>
                  <a:pt x="3870602" y="4553145"/>
                </a:cubicBezTo>
                <a:cubicBezTo>
                  <a:pt x="3871492" y="4547741"/>
                  <a:pt x="3873843" y="4535154"/>
                  <a:pt x="3875877" y="4525045"/>
                </a:cubicBezTo>
                <a:cubicBezTo>
                  <a:pt x="3878164" y="4513539"/>
                  <a:pt x="3878291" y="4506672"/>
                  <a:pt x="3876194" y="4506609"/>
                </a:cubicBezTo>
                <a:cubicBezTo>
                  <a:pt x="3874224" y="4506546"/>
                  <a:pt x="3874860" y="4504257"/>
                  <a:pt x="3877592" y="4501205"/>
                </a:cubicBezTo>
                <a:cubicBezTo>
                  <a:pt x="3880198" y="4498344"/>
                  <a:pt x="3883057" y="4486456"/>
                  <a:pt x="3883820" y="4475267"/>
                </a:cubicBezTo>
                <a:cubicBezTo>
                  <a:pt x="3884582" y="4464078"/>
                  <a:pt x="3886044" y="4453334"/>
                  <a:pt x="3886933" y="4451872"/>
                </a:cubicBezTo>
                <a:cubicBezTo>
                  <a:pt x="3887823" y="4450410"/>
                  <a:pt x="3889920" y="4444625"/>
                  <a:pt x="3891445" y="4439412"/>
                </a:cubicBezTo>
                <a:cubicBezTo>
                  <a:pt x="3892970" y="4434198"/>
                  <a:pt x="3895702" y="4430638"/>
                  <a:pt x="3897355" y="4431783"/>
                </a:cubicBezTo>
                <a:close/>
                <a:moveTo>
                  <a:pt x="201865" y="4430543"/>
                </a:moveTo>
                <a:cubicBezTo>
                  <a:pt x="204605" y="4431179"/>
                  <a:pt x="208608" y="4433245"/>
                  <a:pt x="214962" y="4436995"/>
                </a:cubicBezTo>
                <a:cubicBezTo>
                  <a:pt x="232818" y="4447549"/>
                  <a:pt x="233390" y="4449647"/>
                  <a:pt x="216805" y="4444306"/>
                </a:cubicBezTo>
                <a:cubicBezTo>
                  <a:pt x="204287" y="4440238"/>
                  <a:pt x="180268" y="4445006"/>
                  <a:pt x="183572" y="4450855"/>
                </a:cubicBezTo>
                <a:cubicBezTo>
                  <a:pt x="184525" y="4452571"/>
                  <a:pt x="183763" y="4453652"/>
                  <a:pt x="181666" y="4453588"/>
                </a:cubicBezTo>
                <a:cubicBezTo>
                  <a:pt x="179570" y="4453525"/>
                  <a:pt x="177408" y="4452062"/>
                  <a:pt x="176201" y="4449901"/>
                </a:cubicBezTo>
                <a:cubicBezTo>
                  <a:pt x="175122" y="4447866"/>
                  <a:pt x="171816" y="4446214"/>
                  <a:pt x="168639" y="4446087"/>
                </a:cubicBezTo>
                <a:cubicBezTo>
                  <a:pt x="165399" y="4446023"/>
                  <a:pt x="161142" y="4443226"/>
                  <a:pt x="158664" y="4439602"/>
                </a:cubicBezTo>
                <a:cubicBezTo>
                  <a:pt x="154915" y="4434198"/>
                  <a:pt x="155105" y="4433117"/>
                  <a:pt x="159680" y="4432227"/>
                </a:cubicBezTo>
                <a:cubicBezTo>
                  <a:pt x="162540" y="4431719"/>
                  <a:pt x="167369" y="4433372"/>
                  <a:pt x="170102" y="4435788"/>
                </a:cubicBezTo>
                <a:cubicBezTo>
                  <a:pt x="173850" y="4439157"/>
                  <a:pt x="176201" y="4439411"/>
                  <a:pt x="178998" y="4436805"/>
                </a:cubicBezTo>
                <a:cubicBezTo>
                  <a:pt x="181030" y="4434897"/>
                  <a:pt x="185224" y="4434198"/>
                  <a:pt x="188020" y="4435343"/>
                </a:cubicBezTo>
                <a:cubicBezTo>
                  <a:pt x="190753" y="4436487"/>
                  <a:pt x="194629" y="4435215"/>
                  <a:pt x="196344" y="4432673"/>
                </a:cubicBezTo>
                <a:cubicBezTo>
                  <a:pt x="197647" y="4430702"/>
                  <a:pt x="199124" y="4429908"/>
                  <a:pt x="201865" y="4430543"/>
                </a:cubicBezTo>
                <a:close/>
                <a:moveTo>
                  <a:pt x="1485082" y="4428794"/>
                </a:moveTo>
                <a:cubicBezTo>
                  <a:pt x="1489784" y="4426188"/>
                  <a:pt x="1489467" y="4434198"/>
                  <a:pt x="1484573" y="4441064"/>
                </a:cubicBezTo>
                <a:cubicBezTo>
                  <a:pt x="1481586" y="4445260"/>
                  <a:pt x="1480951" y="4444751"/>
                  <a:pt x="1481206" y="4438521"/>
                </a:cubicBezTo>
                <a:cubicBezTo>
                  <a:pt x="1481395" y="4434325"/>
                  <a:pt x="1483111" y="4429875"/>
                  <a:pt x="1485082" y="4428794"/>
                </a:cubicBezTo>
                <a:close/>
                <a:moveTo>
                  <a:pt x="1678267" y="4427714"/>
                </a:moveTo>
                <a:cubicBezTo>
                  <a:pt x="1683231" y="4427269"/>
                  <a:pt x="1685395" y="4428096"/>
                  <a:pt x="1683294" y="4429621"/>
                </a:cubicBezTo>
                <a:cubicBezTo>
                  <a:pt x="1681194" y="4431084"/>
                  <a:pt x="1678267" y="4435089"/>
                  <a:pt x="1676804" y="4438522"/>
                </a:cubicBezTo>
                <a:cubicBezTo>
                  <a:pt x="1675278" y="4441955"/>
                  <a:pt x="1672418" y="4443608"/>
                  <a:pt x="1670321" y="4442209"/>
                </a:cubicBezTo>
                <a:cubicBezTo>
                  <a:pt x="1663900" y="4437949"/>
                  <a:pt x="1669047" y="4428413"/>
                  <a:pt x="1678267" y="4427714"/>
                </a:cubicBezTo>
                <a:close/>
                <a:moveTo>
                  <a:pt x="207147" y="4419386"/>
                </a:moveTo>
                <a:cubicBezTo>
                  <a:pt x="209244" y="4419450"/>
                  <a:pt x="210642" y="4420149"/>
                  <a:pt x="210579" y="4421103"/>
                </a:cubicBezTo>
                <a:cubicBezTo>
                  <a:pt x="210579" y="4422056"/>
                  <a:pt x="209116" y="4423455"/>
                  <a:pt x="206957" y="4424663"/>
                </a:cubicBezTo>
                <a:cubicBezTo>
                  <a:pt x="204923" y="4425807"/>
                  <a:pt x="203398" y="4425044"/>
                  <a:pt x="203525" y="4422946"/>
                </a:cubicBezTo>
                <a:cubicBezTo>
                  <a:pt x="203589" y="4420848"/>
                  <a:pt x="205114" y="4419322"/>
                  <a:pt x="207147" y="4419386"/>
                </a:cubicBezTo>
                <a:close/>
                <a:moveTo>
                  <a:pt x="163128" y="4418027"/>
                </a:moveTo>
                <a:cubicBezTo>
                  <a:pt x="165542" y="4418433"/>
                  <a:pt x="168704" y="4419323"/>
                  <a:pt x="172007" y="4420594"/>
                </a:cubicBezTo>
                <a:cubicBezTo>
                  <a:pt x="183827" y="4425108"/>
                  <a:pt x="183572" y="4425171"/>
                  <a:pt x="160443" y="4424535"/>
                </a:cubicBezTo>
                <a:cubicBezTo>
                  <a:pt x="145002" y="4424090"/>
                  <a:pt x="136806" y="4422437"/>
                  <a:pt x="136869" y="4419831"/>
                </a:cubicBezTo>
                <a:cubicBezTo>
                  <a:pt x="136995" y="4417288"/>
                  <a:pt x="140681" y="4416716"/>
                  <a:pt x="147290" y="4418305"/>
                </a:cubicBezTo>
                <a:cubicBezTo>
                  <a:pt x="152882" y="4419640"/>
                  <a:pt x="158092" y="4419704"/>
                  <a:pt x="158728" y="4418369"/>
                </a:cubicBezTo>
                <a:cubicBezTo>
                  <a:pt x="159045" y="4417702"/>
                  <a:pt x="160713" y="4417622"/>
                  <a:pt x="163128" y="4418027"/>
                </a:cubicBezTo>
                <a:close/>
                <a:moveTo>
                  <a:pt x="1446892" y="4415126"/>
                </a:moveTo>
                <a:cubicBezTo>
                  <a:pt x="1448988" y="4415190"/>
                  <a:pt x="1450323" y="4416652"/>
                  <a:pt x="1450259" y="4418750"/>
                </a:cubicBezTo>
                <a:cubicBezTo>
                  <a:pt x="1450196" y="4420848"/>
                  <a:pt x="1448733" y="4422183"/>
                  <a:pt x="1446638" y="4422119"/>
                </a:cubicBezTo>
                <a:cubicBezTo>
                  <a:pt x="1444539" y="4422056"/>
                  <a:pt x="1443207" y="4420593"/>
                  <a:pt x="1443270" y="4418495"/>
                </a:cubicBezTo>
                <a:cubicBezTo>
                  <a:pt x="1443333" y="4416398"/>
                  <a:pt x="1444794" y="4415063"/>
                  <a:pt x="1446892" y="4415126"/>
                </a:cubicBezTo>
                <a:close/>
                <a:moveTo>
                  <a:pt x="1811643" y="4414682"/>
                </a:moveTo>
                <a:cubicBezTo>
                  <a:pt x="1813750" y="4414984"/>
                  <a:pt x="1814547" y="4417670"/>
                  <a:pt x="1814070" y="4422756"/>
                </a:cubicBezTo>
                <a:cubicBezTo>
                  <a:pt x="1813432" y="4429113"/>
                  <a:pt x="1811205" y="4430829"/>
                  <a:pt x="1803455" y="4430766"/>
                </a:cubicBezTo>
                <a:cubicBezTo>
                  <a:pt x="1792262" y="4430702"/>
                  <a:pt x="1792007" y="4429621"/>
                  <a:pt x="1801354" y="4420912"/>
                </a:cubicBezTo>
                <a:cubicBezTo>
                  <a:pt x="1806123" y="4416462"/>
                  <a:pt x="1809535" y="4414380"/>
                  <a:pt x="1811643" y="4414682"/>
                </a:cubicBezTo>
                <a:close/>
                <a:moveTo>
                  <a:pt x="1696113" y="4411853"/>
                </a:moveTo>
                <a:cubicBezTo>
                  <a:pt x="1698729" y="4412616"/>
                  <a:pt x="1699668" y="4414586"/>
                  <a:pt x="1697764" y="4417415"/>
                </a:cubicBezTo>
                <a:cubicBezTo>
                  <a:pt x="1696623" y="4419131"/>
                  <a:pt x="1698270" y="4421674"/>
                  <a:pt x="1701378" y="4423009"/>
                </a:cubicBezTo>
                <a:cubicBezTo>
                  <a:pt x="1704489" y="4424344"/>
                  <a:pt x="1708484" y="4423391"/>
                  <a:pt x="1710200" y="4420848"/>
                </a:cubicBezTo>
                <a:cubicBezTo>
                  <a:pt x="1711854" y="4418432"/>
                  <a:pt x="1714655" y="4417606"/>
                  <a:pt x="1716051" y="4419131"/>
                </a:cubicBezTo>
                <a:cubicBezTo>
                  <a:pt x="1717520" y="4420721"/>
                  <a:pt x="1714211" y="4425616"/>
                  <a:pt x="1708803" y="4429939"/>
                </a:cubicBezTo>
                <a:cubicBezTo>
                  <a:pt x="1703410" y="4434262"/>
                  <a:pt x="1698844" y="4439348"/>
                  <a:pt x="1698779" y="4441191"/>
                </a:cubicBezTo>
                <a:cubicBezTo>
                  <a:pt x="1698716" y="4442972"/>
                  <a:pt x="1696113" y="4446468"/>
                  <a:pt x="1693260" y="4448693"/>
                </a:cubicBezTo>
                <a:cubicBezTo>
                  <a:pt x="1687362" y="4453207"/>
                  <a:pt x="1686726" y="4451109"/>
                  <a:pt x="1688566" y="4433626"/>
                </a:cubicBezTo>
                <a:cubicBezTo>
                  <a:pt x="1689326" y="4425934"/>
                  <a:pt x="1687995" y="4423772"/>
                  <a:pt x="1682210" y="4423581"/>
                </a:cubicBezTo>
                <a:cubicBezTo>
                  <a:pt x="1672226" y="4423263"/>
                  <a:pt x="1673309" y="4418178"/>
                  <a:pt x="1684379" y="4413537"/>
                </a:cubicBezTo>
                <a:cubicBezTo>
                  <a:pt x="1689199" y="4411535"/>
                  <a:pt x="1693497" y="4411090"/>
                  <a:pt x="1696113" y="4411853"/>
                </a:cubicBezTo>
                <a:close/>
                <a:moveTo>
                  <a:pt x="4156615" y="4407752"/>
                </a:moveTo>
                <a:cubicBezTo>
                  <a:pt x="4157378" y="4407816"/>
                  <a:pt x="4157950" y="4410295"/>
                  <a:pt x="4157822" y="4413092"/>
                </a:cubicBezTo>
                <a:cubicBezTo>
                  <a:pt x="4157759" y="4415890"/>
                  <a:pt x="4156107" y="4418305"/>
                  <a:pt x="4154328" y="4418242"/>
                </a:cubicBezTo>
                <a:cubicBezTo>
                  <a:pt x="4152548" y="4418178"/>
                  <a:pt x="4152040" y="4415699"/>
                  <a:pt x="4153120" y="4412901"/>
                </a:cubicBezTo>
                <a:cubicBezTo>
                  <a:pt x="4154200" y="4410104"/>
                  <a:pt x="4155853" y="4407752"/>
                  <a:pt x="4156615" y="4407752"/>
                </a:cubicBezTo>
                <a:close/>
                <a:moveTo>
                  <a:pt x="1534968" y="4407752"/>
                </a:moveTo>
                <a:cubicBezTo>
                  <a:pt x="1540170" y="4407943"/>
                  <a:pt x="1539217" y="4413855"/>
                  <a:pt x="1532426" y="4423455"/>
                </a:cubicBezTo>
                <a:cubicBezTo>
                  <a:pt x="1529057" y="4428287"/>
                  <a:pt x="1524797" y="4430957"/>
                  <a:pt x="1522764" y="4429621"/>
                </a:cubicBezTo>
                <a:cubicBezTo>
                  <a:pt x="1520601" y="4428159"/>
                  <a:pt x="1521494" y="4425998"/>
                  <a:pt x="1525051" y="4424281"/>
                </a:cubicBezTo>
                <a:cubicBezTo>
                  <a:pt x="1528419" y="4422628"/>
                  <a:pt x="1531090" y="4418369"/>
                  <a:pt x="1531216" y="4414491"/>
                </a:cubicBezTo>
                <a:cubicBezTo>
                  <a:pt x="1531343" y="4410613"/>
                  <a:pt x="1532997" y="4407688"/>
                  <a:pt x="1534968" y="4407752"/>
                </a:cubicBezTo>
                <a:close/>
                <a:moveTo>
                  <a:pt x="1661421" y="4407053"/>
                </a:moveTo>
                <a:cubicBezTo>
                  <a:pt x="1659259" y="4408261"/>
                  <a:pt x="1657800" y="4409660"/>
                  <a:pt x="1657800" y="4410613"/>
                </a:cubicBezTo>
                <a:cubicBezTo>
                  <a:pt x="1657737" y="4411567"/>
                  <a:pt x="1659132" y="4412266"/>
                  <a:pt x="1661228" y="4412330"/>
                </a:cubicBezTo>
                <a:cubicBezTo>
                  <a:pt x="1663201" y="4412393"/>
                  <a:pt x="1664790" y="4410867"/>
                  <a:pt x="1664854" y="4408769"/>
                </a:cubicBezTo>
                <a:cubicBezTo>
                  <a:pt x="1664916" y="4406671"/>
                  <a:pt x="1663455" y="4405908"/>
                  <a:pt x="1661421" y="4407053"/>
                </a:cubicBezTo>
                <a:close/>
                <a:moveTo>
                  <a:pt x="10994" y="4406417"/>
                </a:moveTo>
                <a:cubicBezTo>
                  <a:pt x="16967" y="4407053"/>
                  <a:pt x="21478" y="4408515"/>
                  <a:pt x="21414" y="4409786"/>
                </a:cubicBezTo>
                <a:cubicBezTo>
                  <a:pt x="21351" y="4410994"/>
                  <a:pt x="24528" y="4411376"/>
                  <a:pt x="28404" y="4410549"/>
                </a:cubicBezTo>
                <a:cubicBezTo>
                  <a:pt x="32280" y="4409723"/>
                  <a:pt x="35457" y="4410359"/>
                  <a:pt x="35521" y="4412012"/>
                </a:cubicBezTo>
                <a:cubicBezTo>
                  <a:pt x="35521" y="4413664"/>
                  <a:pt x="36093" y="4422374"/>
                  <a:pt x="36728" y="4431529"/>
                </a:cubicBezTo>
                <a:cubicBezTo>
                  <a:pt x="37872" y="4448058"/>
                  <a:pt x="35902" y="4450919"/>
                  <a:pt x="25290" y="4447804"/>
                </a:cubicBezTo>
                <a:cubicBezTo>
                  <a:pt x="23320" y="4447232"/>
                  <a:pt x="18111" y="4446850"/>
                  <a:pt x="13536" y="4446977"/>
                </a:cubicBezTo>
                <a:cubicBezTo>
                  <a:pt x="7181" y="4447168"/>
                  <a:pt x="6164" y="4446151"/>
                  <a:pt x="9151" y="4442781"/>
                </a:cubicBezTo>
                <a:cubicBezTo>
                  <a:pt x="14044" y="4437187"/>
                  <a:pt x="11183" y="4419386"/>
                  <a:pt x="4957" y="4416716"/>
                </a:cubicBezTo>
                <a:lnTo>
                  <a:pt x="3861" y="4414991"/>
                </a:lnTo>
                <a:lnTo>
                  <a:pt x="3861" y="4408578"/>
                </a:lnTo>
                <a:close/>
                <a:moveTo>
                  <a:pt x="3991234" y="4401990"/>
                </a:moveTo>
                <a:cubicBezTo>
                  <a:pt x="3992576" y="4402650"/>
                  <a:pt x="3991718" y="4404382"/>
                  <a:pt x="3988096" y="4406925"/>
                </a:cubicBezTo>
                <a:cubicBezTo>
                  <a:pt x="3984093" y="4409722"/>
                  <a:pt x="3979581" y="4411947"/>
                  <a:pt x="3978056" y="4411884"/>
                </a:cubicBezTo>
                <a:cubicBezTo>
                  <a:pt x="3972909" y="4411693"/>
                  <a:pt x="3975133" y="4405590"/>
                  <a:pt x="3981170" y="4403492"/>
                </a:cubicBezTo>
                <a:cubicBezTo>
                  <a:pt x="3986349" y="4401744"/>
                  <a:pt x="3989892" y="4401331"/>
                  <a:pt x="3991234" y="4401990"/>
                </a:cubicBezTo>
                <a:close/>
                <a:moveTo>
                  <a:pt x="136694" y="4401426"/>
                </a:moveTo>
                <a:cubicBezTo>
                  <a:pt x="138108" y="4401728"/>
                  <a:pt x="137917" y="4403938"/>
                  <a:pt x="136170" y="4408070"/>
                </a:cubicBezTo>
                <a:cubicBezTo>
                  <a:pt x="134963" y="4410930"/>
                  <a:pt x="130642" y="4413092"/>
                  <a:pt x="126448" y="4412964"/>
                </a:cubicBezTo>
                <a:cubicBezTo>
                  <a:pt x="118886" y="4412710"/>
                  <a:pt x="118886" y="4412710"/>
                  <a:pt x="127592" y="4406226"/>
                </a:cubicBezTo>
                <a:cubicBezTo>
                  <a:pt x="132263" y="4402730"/>
                  <a:pt x="135281" y="4401124"/>
                  <a:pt x="136694" y="4401426"/>
                </a:cubicBezTo>
                <a:close/>
                <a:moveTo>
                  <a:pt x="4000360" y="4398597"/>
                </a:moveTo>
                <a:cubicBezTo>
                  <a:pt x="4002329" y="4398660"/>
                  <a:pt x="4003791" y="4400313"/>
                  <a:pt x="4003728" y="4402411"/>
                </a:cubicBezTo>
                <a:cubicBezTo>
                  <a:pt x="4003664" y="4404509"/>
                  <a:pt x="4002139" y="4405145"/>
                  <a:pt x="4000169" y="4403873"/>
                </a:cubicBezTo>
                <a:cubicBezTo>
                  <a:pt x="3998072" y="4402538"/>
                  <a:pt x="3996738" y="4401013"/>
                  <a:pt x="3996801" y="4400059"/>
                </a:cubicBezTo>
                <a:cubicBezTo>
                  <a:pt x="3996801" y="4399105"/>
                  <a:pt x="3998263" y="4398534"/>
                  <a:pt x="4000360" y="4398597"/>
                </a:cubicBezTo>
                <a:close/>
                <a:moveTo>
                  <a:pt x="4091102" y="4398343"/>
                </a:moveTo>
                <a:cubicBezTo>
                  <a:pt x="4092754" y="4398406"/>
                  <a:pt x="4093961" y="4402348"/>
                  <a:pt x="4093770" y="4407243"/>
                </a:cubicBezTo>
                <a:cubicBezTo>
                  <a:pt x="4093580" y="4412202"/>
                  <a:pt x="4092118" y="4416842"/>
                  <a:pt x="4090403" y="4417860"/>
                </a:cubicBezTo>
                <a:cubicBezTo>
                  <a:pt x="4088687" y="4418877"/>
                  <a:pt x="4087543" y="4414935"/>
                  <a:pt x="4087734" y="4408959"/>
                </a:cubicBezTo>
                <a:cubicBezTo>
                  <a:pt x="4087924" y="4402983"/>
                  <a:pt x="4089449" y="4398279"/>
                  <a:pt x="4091102" y="4398343"/>
                </a:cubicBezTo>
                <a:close/>
                <a:moveTo>
                  <a:pt x="4037597" y="4397516"/>
                </a:moveTo>
                <a:cubicBezTo>
                  <a:pt x="4038677" y="4398661"/>
                  <a:pt x="4038741" y="4401776"/>
                  <a:pt x="4037724" y="4404192"/>
                </a:cubicBezTo>
                <a:cubicBezTo>
                  <a:pt x="4036516" y="4407053"/>
                  <a:pt x="4035754" y="4406226"/>
                  <a:pt x="4035690" y="4402030"/>
                </a:cubicBezTo>
                <a:cubicBezTo>
                  <a:pt x="4035627" y="4398470"/>
                  <a:pt x="4036516" y="4396372"/>
                  <a:pt x="4037597" y="4397516"/>
                </a:cubicBezTo>
                <a:close/>
                <a:moveTo>
                  <a:pt x="284859" y="4395991"/>
                </a:moveTo>
                <a:cubicBezTo>
                  <a:pt x="290261" y="4392939"/>
                  <a:pt x="299217" y="4398534"/>
                  <a:pt x="298963" y="4404828"/>
                </a:cubicBezTo>
                <a:cubicBezTo>
                  <a:pt x="298773" y="4409341"/>
                  <a:pt x="298201" y="4409468"/>
                  <a:pt x="295789" y="4405400"/>
                </a:cubicBezTo>
                <a:cubicBezTo>
                  <a:pt x="294137" y="4402539"/>
                  <a:pt x="290323" y="4401204"/>
                  <a:pt x="287147" y="4402285"/>
                </a:cubicBezTo>
                <a:cubicBezTo>
                  <a:pt x="281047" y="4404383"/>
                  <a:pt x="279268" y="4399169"/>
                  <a:pt x="284859" y="4395991"/>
                </a:cubicBezTo>
                <a:close/>
                <a:moveTo>
                  <a:pt x="257536" y="4394465"/>
                </a:moveTo>
                <a:cubicBezTo>
                  <a:pt x="257345" y="4394274"/>
                  <a:pt x="261221" y="4394974"/>
                  <a:pt x="266432" y="4396181"/>
                </a:cubicBezTo>
                <a:cubicBezTo>
                  <a:pt x="271643" y="4397389"/>
                  <a:pt x="278188" y="4400823"/>
                  <a:pt x="281428" y="4404128"/>
                </a:cubicBezTo>
                <a:cubicBezTo>
                  <a:pt x="284479" y="4407244"/>
                  <a:pt x="290262" y="4412075"/>
                  <a:pt x="293693" y="4414428"/>
                </a:cubicBezTo>
                <a:cubicBezTo>
                  <a:pt x="299283" y="4418242"/>
                  <a:pt x="298646" y="4418560"/>
                  <a:pt x="288864" y="4416525"/>
                </a:cubicBezTo>
                <a:cubicBezTo>
                  <a:pt x="281937" y="4415063"/>
                  <a:pt x="275455" y="4415762"/>
                  <a:pt x="272151" y="4418305"/>
                </a:cubicBezTo>
                <a:cubicBezTo>
                  <a:pt x="265669" y="4423264"/>
                  <a:pt x="265669" y="4423264"/>
                  <a:pt x="261285" y="4407307"/>
                </a:cubicBezTo>
                <a:cubicBezTo>
                  <a:pt x="259442" y="4400568"/>
                  <a:pt x="257727" y="4394719"/>
                  <a:pt x="257536" y="4394465"/>
                </a:cubicBezTo>
                <a:close/>
                <a:moveTo>
                  <a:pt x="1697003" y="4394273"/>
                </a:moveTo>
                <a:cubicBezTo>
                  <a:pt x="1699033" y="4393129"/>
                  <a:pt x="1700490" y="4394719"/>
                  <a:pt x="1700363" y="4397897"/>
                </a:cubicBezTo>
                <a:cubicBezTo>
                  <a:pt x="1700237" y="4401012"/>
                  <a:pt x="1698651" y="4402538"/>
                  <a:pt x="1696749" y="4401267"/>
                </a:cubicBezTo>
                <a:cubicBezTo>
                  <a:pt x="1694655" y="4399932"/>
                  <a:pt x="1693323" y="4398470"/>
                  <a:pt x="1693387" y="4397643"/>
                </a:cubicBezTo>
                <a:cubicBezTo>
                  <a:pt x="1693387" y="4396817"/>
                  <a:pt x="1694845" y="4395481"/>
                  <a:pt x="1697003" y="4394273"/>
                </a:cubicBezTo>
                <a:close/>
                <a:moveTo>
                  <a:pt x="1661995" y="4391223"/>
                </a:moveTo>
                <a:cubicBezTo>
                  <a:pt x="1659957" y="4391159"/>
                  <a:pt x="1658434" y="4392685"/>
                  <a:pt x="1658370" y="4394783"/>
                </a:cubicBezTo>
                <a:cubicBezTo>
                  <a:pt x="1658307" y="4396881"/>
                  <a:pt x="1659768" y="4397644"/>
                  <a:pt x="1661803" y="4396500"/>
                </a:cubicBezTo>
                <a:cubicBezTo>
                  <a:pt x="1663963" y="4395292"/>
                  <a:pt x="1665361" y="4393893"/>
                  <a:pt x="1665425" y="4392940"/>
                </a:cubicBezTo>
                <a:cubicBezTo>
                  <a:pt x="1665488" y="4391986"/>
                  <a:pt x="1664090" y="4391287"/>
                  <a:pt x="1661995" y="4391223"/>
                </a:cubicBezTo>
                <a:close/>
                <a:moveTo>
                  <a:pt x="3983076" y="4390968"/>
                </a:moveTo>
                <a:cubicBezTo>
                  <a:pt x="3985173" y="4391031"/>
                  <a:pt x="3986571" y="4391731"/>
                  <a:pt x="3986507" y="4392684"/>
                </a:cubicBezTo>
                <a:cubicBezTo>
                  <a:pt x="3986507" y="4393638"/>
                  <a:pt x="3985046" y="4395036"/>
                  <a:pt x="3982885" y="4396244"/>
                </a:cubicBezTo>
                <a:cubicBezTo>
                  <a:pt x="3980788" y="4397389"/>
                  <a:pt x="3979326" y="4396626"/>
                  <a:pt x="3979454" y="4394528"/>
                </a:cubicBezTo>
                <a:cubicBezTo>
                  <a:pt x="3979517" y="4392430"/>
                  <a:pt x="3981042" y="4390904"/>
                  <a:pt x="3983076" y="4390968"/>
                </a:cubicBezTo>
                <a:close/>
                <a:moveTo>
                  <a:pt x="3934274" y="4390205"/>
                </a:moveTo>
                <a:cubicBezTo>
                  <a:pt x="3938658" y="4390650"/>
                  <a:pt x="3939294" y="4392366"/>
                  <a:pt x="3936815" y="4396817"/>
                </a:cubicBezTo>
                <a:cubicBezTo>
                  <a:pt x="3934909" y="4400186"/>
                  <a:pt x="3933320" y="4406734"/>
                  <a:pt x="3933130" y="4411629"/>
                </a:cubicBezTo>
                <a:cubicBezTo>
                  <a:pt x="3932939" y="4416588"/>
                  <a:pt x="3931351" y="4421229"/>
                  <a:pt x="3929572" y="4422246"/>
                </a:cubicBezTo>
                <a:cubicBezTo>
                  <a:pt x="3927856" y="4423263"/>
                  <a:pt x="3926839" y="4416334"/>
                  <a:pt x="3927347" y="4406798"/>
                </a:cubicBezTo>
                <a:cubicBezTo>
                  <a:pt x="3928173" y="4392811"/>
                  <a:pt x="3929444" y="4389760"/>
                  <a:pt x="3934274" y="4390205"/>
                </a:cubicBezTo>
                <a:close/>
                <a:moveTo>
                  <a:pt x="152119" y="4387536"/>
                </a:moveTo>
                <a:cubicBezTo>
                  <a:pt x="154153" y="4386391"/>
                  <a:pt x="155614" y="4387154"/>
                  <a:pt x="155550" y="4389252"/>
                </a:cubicBezTo>
                <a:cubicBezTo>
                  <a:pt x="155487" y="4391350"/>
                  <a:pt x="153962" y="4392876"/>
                  <a:pt x="151928" y="4392812"/>
                </a:cubicBezTo>
                <a:cubicBezTo>
                  <a:pt x="149832" y="4392749"/>
                  <a:pt x="148434" y="4392049"/>
                  <a:pt x="148497" y="4391096"/>
                </a:cubicBezTo>
                <a:cubicBezTo>
                  <a:pt x="148497" y="4390142"/>
                  <a:pt x="149959" y="4388743"/>
                  <a:pt x="152119" y="4387536"/>
                </a:cubicBezTo>
                <a:close/>
                <a:moveTo>
                  <a:pt x="3832222" y="4387281"/>
                </a:moveTo>
                <a:cubicBezTo>
                  <a:pt x="3834318" y="4386073"/>
                  <a:pt x="3835717" y="4386708"/>
                  <a:pt x="3835653" y="4388806"/>
                </a:cubicBezTo>
                <a:cubicBezTo>
                  <a:pt x="3835589" y="4390904"/>
                  <a:pt x="3834128" y="4393066"/>
                  <a:pt x="3831967" y="4394274"/>
                </a:cubicBezTo>
                <a:cubicBezTo>
                  <a:pt x="3829807" y="4395482"/>
                  <a:pt x="3828409" y="4394846"/>
                  <a:pt x="3828536" y="4392748"/>
                </a:cubicBezTo>
                <a:cubicBezTo>
                  <a:pt x="3828600" y="4390650"/>
                  <a:pt x="3830061" y="4388489"/>
                  <a:pt x="3832222" y="4387281"/>
                </a:cubicBezTo>
                <a:close/>
                <a:moveTo>
                  <a:pt x="1472500" y="4386201"/>
                </a:moveTo>
                <a:cubicBezTo>
                  <a:pt x="1474597" y="4384993"/>
                  <a:pt x="1475995" y="4385628"/>
                  <a:pt x="1475930" y="4387726"/>
                </a:cubicBezTo>
                <a:cubicBezTo>
                  <a:pt x="1475867" y="4389824"/>
                  <a:pt x="1474406" y="4391986"/>
                  <a:pt x="1472245" y="4393194"/>
                </a:cubicBezTo>
                <a:cubicBezTo>
                  <a:pt x="1470147" y="4394338"/>
                  <a:pt x="1468750" y="4393766"/>
                  <a:pt x="1468814" y="4391668"/>
                </a:cubicBezTo>
                <a:cubicBezTo>
                  <a:pt x="1468877" y="4389570"/>
                  <a:pt x="1470338" y="4387409"/>
                  <a:pt x="1472500" y="4386201"/>
                </a:cubicBezTo>
                <a:close/>
                <a:moveTo>
                  <a:pt x="1644648" y="4385374"/>
                </a:moveTo>
                <a:cubicBezTo>
                  <a:pt x="1642486" y="4386519"/>
                  <a:pt x="1641024" y="4388743"/>
                  <a:pt x="1640961" y="4390842"/>
                </a:cubicBezTo>
                <a:cubicBezTo>
                  <a:pt x="1640834" y="4392940"/>
                  <a:pt x="1642232" y="4393575"/>
                  <a:pt x="1644393" y="4392367"/>
                </a:cubicBezTo>
                <a:cubicBezTo>
                  <a:pt x="1646490" y="4391223"/>
                  <a:pt x="1648015" y="4388998"/>
                  <a:pt x="1648078" y="4386900"/>
                </a:cubicBezTo>
                <a:cubicBezTo>
                  <a:pt x="1648205" y="4384802"/>
                  <a:pt x="1646807" y="4384166"/>
                  <a:pt x="1644648" y="4385374"/>
                </a:cubicBezTo>
                <a:close/>
                <a:moveTo>
                  <a:pt x="234931" y="4385350"/>
                </a:moveTo>
                <a:cubicBezTo>
                  <a:pt x="237569" y="4385867"/>
                  <a:pt x="240031" y="4387758"/>
                  <a:pt x="241016" y="4390778"/>
                </a:cubicBezTo>
                <a:cubicBezTo>
                  <a:pt x="242858" y="4396436"/>
                  <a:pt x="239872" y="4397326"/>
                  <a:pt x="231230" y="4393638"/>
                </a:cubicBezTo>
                <a:cubicBezTo>
                  <a:pt x="228116" y="4392303"/>
                  <a:pt x="226655" y="4389887"/>
                  <a:pt x="227798" y="4388171"/>
                </a:cubicBezTo>
                <a:cubicBezTo>
                  <a:pt x="229482" y="4385692"/>
                  <a:pt x="232294" y="4384834"/>
                  <a:pt x="234931" y="4385350"/>
                </a:cubicBezTo>
                <a:close/>
                <a:moveTo>
                  <a:pt x="3870920" y="4385119"/>
                </a:moveTo>
                <a:cubicBezTo>
                  <a:pt x="3872954" y="4386518"/>
                  <a:pt x="3874288" y="4388743"/>
                  <a:pt x="3874224" y="4390713"/>
                </a:cubicBezTo>
                <a:cubicBezTo>
                  <a:pt x="3874161" y="4392684"/>
                  <a:pt x="3872699" y="4393956"/>
                  <a:pt x="3870602" y="4393892"/>
                </a:cubicBezTo>
                <a:cubicBezTo>
                  <a:pt x="3868569" y="4393829"/>
                  <a:pt x="3867171" y="4391540"/>
                  <a:pt x="3867298" y="4388298"/>
                </a:cubicBezTo>
                <a:cubicBezTo>
                  <a:pt x="3867425" y="4385183"/>
                  <a:pt x="3868950" y="4383847"/>
                  <a:pt x="3870920" y="4385119"/>
                </a:cubicBezTo>
                <a:close/>
                <a:moveTo>
                  <a:pt x="3861" y="4382834"/>
                </a:moveTo>
                <a:lnTo>
                  <a:pt x="11098" y="4391270"/>
                </a:lnTo>
                <a:cubicBezTo>
                  <a:pt x="11535" y="4393432"/>
                  <a:pt x="9915" y="4394719"/>
                  <a:pt x="6102" y="4394592"/>
                </a:cubicBezTo>
                <a:lnTo>
                  <a:pt x="3861" y="4396082"/>
                </a:lnTo>
                <a:close/>
                <a:moveTo>
                  <a:pt x="1778207" y="4381433"/>
                </a:moveTo>
                <a:cubicBezTo>
                  <a:pt x="1776173" y="4381305"/>
                  <a:pt x="1774646" y="4382831"/>
                  <a:pt x="1774584" y="4384993"/>
                </a:cubicBezTo>
                <a:cubicBezTo>
                  <a:pt x="1774520" y="4387090"/>
                  <a:pt x="1775982" y="4387853"/>
                  <a:pt x="1778017" y="4386709"/>
                </a:cubicBezTo>
                <a:cubicBezTo>
                  <a:pt x="1780178" y="4385501"/>
                  <a:pt x="1781576" y="4384103"/>
                  <a:pt x="1781638" y="4383149"/>
                </a:cubicBezTo>
                <a:cubicBezTo>
                  <a:pt x="1781703" y="4382196"/>
                  <a:pt x="1780305" y="4381496"/>
                  <a:pt x="1778207" y="4381433"/>
                </a:cubicBezTo>
                <a:close/>
                <a:moveTo>
                  <a:pt x="1430558" y="4381115"/>
                </a:moveTo>
                <a:cubicBezTo>
                  <a:pt x="1432592" y="4379970"/>
                  <a:pt x="1434055" y="4380733"/>
                  <a:pt x="1433992" y="4382831"/>
                </a:cubicBezTo>
                <a:cubicBezTo>
                  <a:pt x="1433928" y="4384929"/>
                  <a:pt x="1432402" y="4386455"/>
                  <a:pt x="1430368" y="4386391"/>
                </a:cubicBezTo>
                <a:cubicBezTo>
                  <a:pt x="1428271" y="4386328"/>
                  <a:pt x="1426937" y="4385628"/>
                  <a:pt x="1426937" y="4384675"/>
                </a:cubicBezTo>
                <a:cubicBezTo>
                  <a:pt x="1426937" y="4383721"/>
                  <a:pt x="1428399" y="4382322"/>
                  <a:pt x="1430558" y="4381115"/>
                </a:cubicBezTo>
                <a:close/>
                <a:moveTo>
                  <a:pt x="4042180" y="4374026"/>
                </a:moveTo>
                <a:cubicBezTo>
                  <a:pt x="4043205" y="4374344"/>
                  <a:pt x="4043157" y="4375711"/>
                  <a:pt x="4042617" y="4378317"/>
                </a:cubicBezTo>
                <a:cubicBezTo>
                  <a:pt x="4041918" y="4381559"/>
                  <a:pt x="4038232" y="4384102"/>
                  <a:pt x="4034356" y="4383975"/>
                </a:cubicBezTo>
                <a:cubicBezTo>
                  <a:pt x="4028319" y="4383785"/>
                  <a:pt x="4027429" y="4385819"/>
                  <a:pt x="4028002" y="4398852"/>
                </a:cubicBezTo>
                <a:cubicBezTo>
                  <a:pt x="4028446" y="4409723"/>
                  <a:pt x="4026858" y="4415826"/>
                  <a:pt x="4022282" y="4420594"/>
                </a:cubicBezTo>
                <a:cubicBezTo>
                  <a:pt x="4018660" y="4424345"/>
                  <a:pt x="4016945" y="4427269"/>
                  <a:pt x="4018343" y="4427333"/>
                </a:cubicBezTo>
                <a:cubicBezTo>
                  <a:pt x="4019741" y="4427396"/>
                  <a:pt x="4018788" y="4429431"/>
                  <a:pt x="4016055" y="4432164"/>
                </a:cubicBezTo>
                <a:cubicBezTo>
                  <a:pt x="4012624" y="4435597"/>
                  <a:pt x="4010590" y="4435724"/>
                  <a:pt x="4008811" y="4432800"/>
                </a:cubicBezTo>
                <a:cubicBezTo>
                  <a:pt x="4007222" y="4430257"/>
                  <a:pt x="4006206" y="4430956"/>
                  <a:pt x="4006079" y="4434834"/>
                </a:cubicBezTo>
                <a:cubicBezTo>
                  <a:pt x="4005951" y="4438394"/>
                  <a:pt x="4004363" y="4440938"/>
                  <a:pt x="4002329" y="4440874"/>
                </a:cubicBezTo>
                <a:cubicBezTo>
                  <a:pt x="3996611" y="4440620"/>
                  <a:pt x="3998580" y="4429494"/>
                  <a:pt x="4006905" y="4415317"/>
                </a:cubicBezTo>
                <a:cubicBezTo>
                  <a:pt x="4010908" y="4408451"/>
                  <a:pt x="4014149" y="4402094"/>
                  <a:pt x="4013958" y="4401522"/>
                </a:cubicBezTo>
                <a:cubicBezTo>
                  <a:pt x="4012687" y="4397834"/>
                  <a:pt x="4028510" y="4378889"/>
                  <a:pt x="4035309" y="4376028"/>
                </a:cubicBezTo>
                <a:cubicBezTo>
                  <a:pt x="4039058" y="4374439"/>
                  <a:pt x="4041155" y="4373708"/>
                  <a:pt x="4042180" y="4374026"/>
                </a:cubicBezTo>
                <a:close/>
                <a:moveTo>
                  <a:pt x="1699348" y="4369798"/>
                </a:moveTo>
                <a:cubicBezTo>
                  <a:pt x="1704233" y="4369989"/>
                  <a:pt x="1706645" y="4371451"/>
                  <a:pt x="1704804" y="4373168"/>
                </a:cubicBezTo>
                <a:cubicBezTo>
                  <a:pt x="1702963" y="4374884"/>
                  <a:pt x="1699097" y="4375138"/>
                  <a:pt x="1695986" y="4373804"/>
                </a:cubicBezTo>
                <a:cubicBezTo>
                  <a:pt x="1688566" y="4370561"/>
                  <a:pt x="1689452" y="4369417"/>
                  <a:pt x="1699348" y="4369798"/>
                </a:cubicBezTo>
                <a:close/>
                <a:moveTo>
                  <a:pt x="4344874" y="4369647"/>
                </a:moveTo>
                <a:cubicBezTo>
                  <a:pt x="4345374" y="4370037"/>
                  <a:pt x="4345469" y="4371737"/>
                  <a:pt x="4345342" y="4374884"/>
                </a:cubicBezTo>
                <a:cubicBezTo>
                  <a:pt x="4345151" y="4379080"/>
                  <a:pt x="4343436" y="4383530"/>
                  <a:pt x="4341467" y="4384611"/>
                </a:cubicBezTo>
                <a:cubicBezTo>
                  <a:pt x="4336764" y="4387217"/>
                  <a:pt x="4337081" y="4379207"/>
                  <a:pt x="4341974" y="4372278"/>
                </a:cubicBezTo>
                <a:cubicBezTo>
                  <a:pt x="4343468" y="4370180"/>
                  <a:pt x="4344373" y="4369258"/>
                  <a:pt x="4344874" y="4369647"/>
                </a:cubicBezTo>
                <a:close/>
                <a:moveTo>
                  <a:pt x="4193153" y="4368017"/>
                </a:moveTo>
                <a:cubicBezTo>
                  <a:pt x="4194234" y="4369162"/>
                  <a:pt x="4194297" y="4372277"/>
                  <a:pt x="4193281" y="4374693"/>
                </a:cubicBezTo>
                <a:cubicBezTo>
                  <a:pt x="4192073" y="4377554"/>
                  <a:pt x="4191311" y="4376727"/>
                  <a:pt x="4191247" y="4372531"/>
                </a:cubicBezTo>
                <a:cubicBezTo>
                  <a:pt x="4191184" y="4368971"/>
                  <a:pt x="4192073" y="4366873"/>
                  <a:pt x="4193153" y="4368017"/>
                </a:cubicBezTo>
                <a:close/>
                <a:moveTo>
                  <a:pt x="4054119" y="4367191"/>
                </a:moveTo>
                <a:cubicBezTo>
                  <a:pt x="4056152" y="4366047"/>
                  <a:pt x="4057614" y="4367446"/>
                  <a:pt x="4057487" y="4370625"/>
                </a:cubicBezTo>
                <a:cubicBezTo>
                  <a:pt x="4057423" y="4373803"/>
                  <a:pt x="4055835" y="4376028"/>
                  <a:pt x="4053801" y="4375965"/>
                </a:cubicBezTo>
                <a:cubicBezTo>
                  <a:pt x="4051704" y="4375901"/>
                  <a:pt x="4050370" y="4374502"/>
                  <a:pt x="4050433" y="4372532"/>
                </a:cubicBezTo>
                <a:cubicBezTo>
                  <a:pt x="4050497" y="4370497"/>
                  <a:pt x="4051958" y="4368399"/>
                  <a:pt x="4054119" y="4367191"/>
                </a:cubicBezTo>
                <a:close/>
                <a:moveTo>
                  <a:pt x="1831513" y="4366048"/>
                </a:moveTo>
                <a:cubicBezTo>
                  <a:pt x="1833514" y="4365968"/>
                  <a:pt x="1834132" y="4367701"/>
                  <a:pt x="1832608" y="4371261"/>
                </a:cubicBezTo>
                <a:cubicBezTo>
                  <a:pt x="1830895" y="4375202"/>
                  <a:pt x="1833179" y="4376537"/>
                  <a:pt x="1841952" y="4376855"/>
                </a:cubicBezTo>
                <a:cubicBezTo>
                  <a:pt x="1851107" y="4377173"/>
                  <a:pt x="1852632" y="4378127"/>
                  <a:pt x="1849202" y="4381305"/>
                </a:cubicBezTo>
                <a:cubicBezTo>
                  <a:pt x="1843287" y="4386773"/>
                  <a:pt x="1843605" y="4390905"/>
                  <a:pt x="1849900" y="4391159"/>
                </a:cubicBezTo>
                <a:cubicBezTo>
                  <a:pt x="1852698" y="4391287"/>
                  <a:pt x="1855111" y="4393829"/>
                  <a:pt x="1854985" y="4396627"/>
                </a:cubicBezTo>
                <a:cubicBezTo>
                  <a:pt x="1854795" y="4402602"/>
                  <a:pt x="1860254" y="4403938"/>
                  <a:pt x="1863810" y="4398725"/>
                </a:cubicBezTo>
                <a:cubicBezTo>
                  <a:pt x="1865084" y="4396945"/>
                  <a:pt x="1868198" y="4396627"/>
                  <a:pt x="1871314" y="4397962"/>
                </a:cubicBezTo>
                <a:cubicBezTo>
                  <a:pt x="1874426" y="4399297"/>
                  <a:pt x="1877860" y="4398470"/>
                  <a:pt x="1879449" y="4395991"/>
                </a:cubicBezTo>
                <a:cubicBezTo>
                  <a:pt x="1881481" y="4392812"/>
                  <a:pt x="1882748" y="4393066"/>
                  <a:pt x="1884144" y="4397008"/>
                </a:cubicBezTo>
                <a:cubicBezTo>
                  <a:pt x="1885159" y="4399869"/>
                  <a:pt x="1883702" y="4405209"/>
                  <a:pt x="1880910" y="4408642"/>
                </a:cubicBezTo>
                <a:cubicBezTo>
                  <a:pt x="1876717" y="4413728"/>
                  <a:pt x="1874553" y="4414109"/>
                  <a:pt x="1869400" y="4410676"/>
                </a:cubicBezTo>
                <a:cubicBezTo>
                  <a:pt x="1864317" y="4407244"/>
                  <a:pt x="1861398" y="4407625"/>
                  <a:pt x="1854919" y="4412584"/>
                </a:cubicBezTo>
                <a:cubicBezTo>
                  <a:pt x="1850600" y="4415890"/>
                  <a:pt x="1844305" y="4417669"/>
                  <a:pt x="1841444" y="4416462"/>
                </a:cubicBezTo>
                <a:cubicBezTo>
                  <a:pt x="1837504" y="4414745"/>
                  <a:pt x="1836361" y="4416271"/>
                  <a:pt x="1836999" y="4422247"/>
                </a:cubicBezTo>
                <a:cubicBezTo>
                  <a:pt x="1838208" y="4432800"/>
                  <a:pt x="1846530" y="4436360"/>
                  <a:pt x="1846914" y="4426443"/>
                </a:cubicBezTo>
                <a:cubicBezTo>
                  <a:pt x="1847042" y="4422247"/>
                  <a:pt x="1849457" y="4419132"/>
                  <a:pt x="1852443" y="4419259"/>
                </a:cubicBezTo>
                <a:cubicBezTo>
                  <a:pt x="1862161" y="4419577"/>
                  <a:pt x="1854795" y="4431402"/>
                  <a:pt x="1840108" y="4439031"/>
                </a:cubicBezTo>
                <a:cubicBezTo>
                  <a:pt x="1833623" y="4442400"/>
                  <a:pt x="1832163" y="4442336"/>
                  <a:pt x="1831847" y="4438712"/>
                </a:cubicBezTo>
                <a:cubicBezTo>
                  <a:pt x="1831593" y="4436233"/>
                  <a:pt x="1831149" y="4432736"/>
                  <a:pt x="1830705" y="4430766"/>
                </a:cubicBezTo>
                <a:cubicBezTo>
                  <a:pt x="1830324" y="4428922"/>
                  <a:pt x="1829881" y="4425298"/>
                  <a:pt x="1829754" y="4423200"/>
                </a:cubicBezTo>
                <a:cubicBezTo>
                  <a:pt x="1829626" y="4420975"/>
                  <a:pt x="1826390" y="4418178"/>
                  <a:pt x="1822585" y="4417034"/>
                </a:cubicBezTo>
                <a:cubicBezTo>
                  <a:pt x="1813942" y="4414364"/>
                  <a:pt x="1813877" y="4404510"/>
                  <a:pt x="1822585" y="4398025"/>
                </a:cubicBezTo>
                <a:cubicBezTo>
                  <a:pt x="1828294" y="4393702"/>
                  <a:pt x="1828167" y="4393511"/>
                  <a:pt x="1820744" y="4394719"/>
                </a:cubicBezTo>
                <a:cubicBezTo>
                  <a:pt x="1815846" y="4395546"/>
                  <a:pt x="1812858" y="4394338"/>
                  <a:pt x="1812985" y="4391795"/>
                </a:cubicBezTo>
                <a:cubicBezTo>
                  <a:pt x="1813114" y="4388871"/>
                  <a:pt x="1817375" y="4387917"/>
                  <a:pt x="1825756" y="4388871"/>
                </a:cubicBezTo>
                <a:cubicBezTo>
                  <a:pt x="1840682" y="4390651"/>
                  <a:pt x="1840362" y="4383022"/>
                  <a:pt x="1825374" y="4379780"/>
                </a:cubicBezTo>
                <a:cubicBezTo>
                  <a:pt x="1815974" y="4377745"/>
                  <a:pt x="1815846" y="4377491"/>
                  <a:pt x="1822136" y="4371706"/>
                </a:cubicBezTo>
                <a:cubicBezTo>
                  <a:pt x="1826137" y="4368019"/>
                  <a:pt x="1829516" y="4366127"/>
                  <a:pt x="1831513" y="4366048"/>
                </a:cubicBezTo>
                <a:close/>
                <a:moveTo>
                  <a:pt x="4145495" y="4365221"/>
                </a:moveTo>
                <a:cubicBezTo>
                  <a:pt x="4147465" y="4365284"/>
                  <a:pt x="4148927" y="4366937"/>
                  <a:pt x="4148863" y="4369035"/>
                </a:cubicBezTo>
                <a:cubicBezTo>
                  <a:pt x="4148800" y="4371133"/>
                  <a:pt x="4147275" y="4371769"/>
                  <a:pt x="4145305" y="4370497"/>
                </a:cubicBezTo>
                <a:cubicBezTo>
                  <a:pt x="4143271" y="4369162"/>
                  <a:pt x="4141937" y="4367637"/>
                  <a:pt x="4141937" y="4366683"/>
                </a:cubicBezTo>
                <a:cubicBezTo>
                  <a:pt x="4141937" y="4365729"/>
                  <a:pt x="4143398" y="4365158"/>
                  <a:pt x="4145495" y="4365221"/>
                </a:cubicBezTo>
                <a:close/>
                <a:moveTo>
                  <a:pt x="4089322" y="4364967"/>
                </a:moveTo>
                <a:cubicBezTo>
                  <a:pt x="4091356" y="4363822"/>
                  <a:pt x="4092817" y="4364585"/>
                  <a:pt x="4092754" y="4366683"/>
                </a:cubicBezTo>
                <a:cubicBezTo>
                  <a:pt x="4092690" y="4368781"/>
                  <a:pt x="4091165" y="4370307"/>
                  <a:pt x="4089132" y="4370243"/>
                </a:cubicBezTo>
                <a:cubicBezTo>
                  <a:pt x="4087035" y="4370116"/>
                  <a:pt x="4085700" y="4369480"/>
                  <a:pt x="4085700" y="4368527"/>
                </a:cubicBezTo>
                <a:cubicBezTo>
                  <a:pt x="4085700" y="4367573"/>
                  <a:pt x="4087162" y="4366174"/>
                  <a:pt x="4089322" y="4364967"/>
                </a:cubicBezTo>
                <a:close/>
                <a:moveTo>
                  <a:pt x="4134629" y="4364522"/>
                </a:moveTo>
                <a:cubicBezTo>
                  <a:pt x="4137806" y="4366620"/>
                  <a:pt x="4135900" y="4368463"/>
                  <a:pt x="4128084" y="4370943"/>
                </a:cubicBezTo>
                <a:cubicBezTo>
                  <a:pt x="4122047" y="4372850"/>
                  <a:pt x="4117154" y="4372977"/>
                  <a:pt x="4117154" y="4371261"/>
                </a:cubicBezTo>
                <a:cubicBezTo>
                  <a:pt x="4117345" y="4365984"/>
                  <a:pt x="4129672" y="4361216"/>
                  <a:pt x="4134629" y="4364522"/>
                </a:cubicBezTo>
                <a:close/>
                <a:moveTo>
                  <a:pt x="1656021" y="4361788"/>
                </a:moveTo>
                <a:cubicBezTo>
                  <a:pt x="1655958" y="4364077"/>
                  <a:pt x="1653541" y="4367446"/>
                  <a:pt x="1650301" y="4369862"/>
                </a:cubicBezTo>
                <a:cubicBezTo>
                  <a:pt x="1645219" y="4373676"/>
                  <a:pt x="1645219" y="4374376"/>
                  <a:pt x="1650364" y="4377618"/>
                </a:cubicBezTo>
                <a:cubicBezTo>
                  <a:pt x="1654178" y="4379970"/>
                  <a:pt x="1657100" y="4379652"/>
                  <a:pt x="1659196" y="4376537"/>
                </a:cubicBezTo>
                <a:cubicBezTo>
                  <a:pt x="1661740" y="4372786"/>
                  <a:pt x="1663074" y="4372723"/>
                  <a:pt x="1666376" y="4376283"/>
                </a:cubicBezTo>
                <a:cubicBezTo>
                  <a:pt x="1671464" y="4381687"/>
                  <a:pt x="1681254" y="4382958"/>
                  <a:pt x="1678331" y="4377745"/>
                </a:cubicBezTo>
                <a:cubicBezTo>
                  <a:pt x="1677122" y="4375647"/>
                  <a:pt x="1677696" y="4374249"/>
                  <a:pt x="1679792" y="4374312"/>
                </a:cubicBezTo>
                <a:cubicBezTo>
                  <a:pt x="1684000" y="4374439"/>
                  <a:pt x="1687488" y="4384738"/>
                  <a:pt x="1684760" y="4388871"/>
                </a:cubicBezTo>
                <a:cubicBezTo>
                  <a:pt x="1683614" y="4390587"/>
                  <a:pt x="1684443" y="4392049"/>
                  <a:pt x="1686536" y="4392113"/>
                </a:cubicBezTo>
                <a:cubicBezTo>
                  <a:pt x="1692372" y="4392304"/>
                  <a:pt x="1690467" y="4400632"/>
                  <a:pt x="1683231" y="4406417"/>
                </a:cubicBezTo>
                <a:cubicBezTo>
                  <a:pt x="1677057" y="4411312"/>
                  <a:pt x="1660720" y="4416907"/>
                  <a:pt x="1652271" y="4417034"/>
                </a:cubicBezTo>
                <a:cubicBezTo>
                  <a:pt x="1650364" y="4417098"/>
                  <a:pt x="1645663" y="4419704"/>
                  <a:pt x="1642043" y="4422819"/>
                </a:cubicBezTo>
                <a:cubicBezTo>
                  <a:pt x="1636701" y="4427397"/>
                  <a:pt x="1633584" y="4427714"/>
                  <a:pt x="1627038" y="4424408"/>
                </a:cubicBezTo>
                <a:cubicBezTo>
                  <a:pt x="1617064" y="4419386"/>
                  <a:pt x="1616619" y="4411948"/>
                  <a:pt x="1626213" y="4409151"/>
                </a:cubicBezTo>
                <a:cubicBezTo>
                  <a:pt x="1634029" y="4406926"/>
                  <a:pt x="1634792" y="4404701"/>
                  <a:pt x="1630216" y="4397072"/>
                </a:cubicBezTo>
                <a:cubicBezTo>
                  <a:pt x="1628247" y="4393829"/>
                  <a:pt x="1629135" y="4390142"/>
                  <a:pt x="1632630" y="4386773"/>
                </a:cubicBezTo>
                <a:cubicBezTo>
                  <a:pt x="1635620" y="4383912"/>
                  <a:pt x="1642167" y="4376220"/>
                  <a:pt x="1647127" y="4369735"/>
                </a:cubicBezTo>
                <a:cubicBezTo>
                  <a:pt x="1652082" y="4363250"/>
                  <a:pt x="1656085" y="4359690"/>
                  <a:pt x="1656021" y="4361788"/>
                </a:cubicBezTo>
                <a:close/>
                <a:moveTo>
                  <a:pt x="4290567" y="4360007"/>
                </a:moveTo>
                <a:cubicBezTo>
                  <a:pt x="4297239" y="4360262"/>
                  <a:pt x="4299654" y="4361724"/>
                  <a:pt x="4297938" y="4364331"/>
                </a:cubicBezTo>
                <a:cubicBezTo>
                  <a:pt x="4296095" y="4367128"/>
                  <a:pt x="4299018" y="4367700"/>
                  <a:pt x="4307850" y="4366302"/>
                </a:cubicBezTo>
                <a:lnTo>
                  <a:pt x="4320369" y="4364267"/>
                </a:lnTo>
                <a:lnTo>
                  <a:pt x="4316112" y="4374820"/>
                </a:lnTo>
                <a:cubicBezTo>
                  <a:pt x="4312934" y="4382767"/>
                  <a:pt x="4309758" y="4385310"/>
                  <a:pt x="4303275" y="4385056"/>
                </a:cubicBezTo>
                <a:cubicBezTo>
                  <a:pt x="4298764" y="4384865"/>
                  <a:pt x="4295968" y="4383530"/>
                  <a:pt x="4297429" y="4382195"/>
                </a:cubicBezTo>
                <a:cubicBezTo>
                  <a:pt x="4299018" y="4380733"/>
                  <a:pt x="4301750" y="4379716"/>
                  <a:pt x="4303848" y="4379779"/>
                </a:cubicBezTo>
                <a:cubicBezTo>
                  <a:pt x="4305881" y="4379843"/>
                  <a:pt x="4308232" y="4378190"/>
                  <a:pt x="4308994" y="4376092"/>
                </a:cubicBezTo>
                <a:cubicBezTo>
                  <a:pt x="4310711" y="4371578"/>
                  <a:pt x="4289995" y="4366810"/>
                  <a:pt x="4287135" y="4371070"/>
                </a:cubicBezTo>
                <a:cubicBezTo>
                  <a:pt x="4286055" y="4372722"/>
                  <a:pt x="4284276" y="4373803"/>
                  <a:pt x="4282687" y="4373740"/>
                </a:cubicBezTo>
                <a:cubicBezTo>
                  <a:pt x="4281225" y="4373676"/>
                  <a:pt x="4280210" y="4370434"/>
                  <a:pt x="4280337" y="4366683"/>
                </a:cubicBezTo>
                <a:cubicBezTo>
                  <a:pt x="4280526" y="4361279"/>
                  <a:pt x="4282878" y="4359753"/>
                  <a:pt x="4290567" y="4360007"/>
                </a:cubicBezTo>
                <a:close/>
                <a:moveTo>
                  <a:pt x="4105399" y="4356702"/>
                </a:moveTo>
                <a:cubicBezTo>
                  <a:pt x="4113850" y="4357020"/>
                  <a:pt x="4114104" y="4357465"/>
                  <a:pt x="4108893" y="4362297"/>
                </a:cubicBezTo>
                <a:cubicBezTo>
                  <a:pt x="4105589" y="4365348"/>
                  <a:pt x="4103111" y="4369353"/>
                  <a:pt x="4102920" y="4371769"/>
                </a:cubicBezTo>
                <a:cubicBezTo>
                  <a:pt x="4102793" y="4374058"/>
                  <a:pt x="4101332" y="4372786"/>
                  <a:pt x="4099807" y="4368845"/>
                </a:cubicBezTo>
                <a:cubicBezTo>
                  <a:pt x="4095486" y="4357783"/>
                  <a:pt x="4096121" y="4356448"/>
                  <a:pt x="4105399" y="4356702"/>
                </a:cubicBezTo>
                <a:close/>
                <a:moveTo>
                  <a:pt x="4155090" y="4354732"/>
                </a:moveTo>
                <a:cubicBezTo>
                  <a:pt x="4161127" y="4352697"/>
                  <a:pt x="4165893" y="4352761"/>
                  <a:pt x="4167926" y="4354922"/>
                </a:cubicBezTo>
                <a:cubicBezTo>
                  <a:pt x="4169769" y="4356893"/>
                  <a:pt x="4173454" y="4357656"/>
                  <a:pt x="4176632" y="4356639"/>
                </a:cubicBezTo>
                <a:cubicBezTo>
                  <a:pt x="4180699" y="4355367"/>
                  <a:pt x="4181461" y="4356448"/>
                  <a:pt x="4179618" y="4360962"/>
                </a:cubicBezTo>
                <a:cubicBezTo>
                  <a:pt x="4178157" y="4364458"/>
                  <a:pt x="4177013" y="4369671"/>
                  <a:pt x="4176886" y="4373168"/>
                </a:cubicBezTo>
                <a:cubicBezTo>
                  <a:pt x="4176759" y="4377682"/>
                  <a:pt x="4173836" y="4379207"/>
                  <a:pt x="4166147" y="4378953"/>
                </a:cubicBezTo>
                <a:cubicBezTo>
                  <a:pt x="4153820" y="4378508"/>
                  <a:pt x="4153820" y="4371452"/>
                  <a:pt x="4166084" y="4370116"/>
                </a:cubicBezTo>
                <a:cubicBezTo>
                  <a:pt x="4179046" y="4368718"/>
                  <a:pt x="4172374" y="4360834"/>
                  <a:pt x="4158331" y="4361025"/>
                </a:cubicBezTo>
                <a:cubicBezTo>
                  <a:pt x="4143208" y="4361279"/>
                  <a:pt x="4142127" y="4359182"/>
                  <a:pt x="4155090" y="4354732"/>
                </a:cubicBezTo>
                <a:close/>
                <a:moveTo>
                  <a:pt x="3861516" y="4353269"/>
                </a:moveTo>
                <a:cubicBezTo>
                  <a:pt x="3863486" y="4352188"/>
                  <a:pt x="3864947" y="4354413"/>
                  <a:pt x="3864820" y="4358291"/>
                </a:cubicBezTo>
                <a:cubicBezTo>
                  <a:pt x="3864693" y="4362105"/>
                  <a:pt x="3862977" y="4366174"/>
                  <a:pt x="3861007" y="4367255"/>
                </a:cubicBezTo>
                <a:cubicBezTo>
                  <a:pt x="3859037" y="4368336"/>
                  <a:pt x="3857512" y="4366047"/>
                  <a:pt x="3857703" y="4362296"/>
                </a:cubicBezTo>
                <a:cubicBezTo>
                  <a:pt x="3857830" y="4358418"/>
                  <a:pt x="3859546" y="4354350"/>
                  <a:pt x="3861516" y="4353269"/>
                </a:cubicBezTo>
                <a:close/>
                <a:moveTo>
                  <a:pt x="1872520" y="4353205"/>
                </a:moveTo>
                <a:cubicBezTo>
                  <a:pt x="1875638" y="4353332"/>
                  <a:pt x="1876970" y="4354858"/>
                  <a:pt x="1875702" y="4356828"/>
                </a:cubicBezTo>
                <a:cubicBezTo>
                  <a:pt x="1874299" y="4358863"/>
                  <a:pt x="1872079" y="4360198"/>
                  <a:pt x="1870106" y="4360134"/>
                </a:cubicBezTo>
                <a:cubicBezTo>
                  <a:pt x="1868132" y="4360071"/>
                  <a:pt x="1866862" y="4358609"/>
                  <a:pt x="1866925" y="4356511"/>
                </a:cubicBezTo>
                <a:cubicBezTo>
                  <a:pt x="1867050" y="4354476"/>
                  <a:pt x="1869338" y="4353078"/>
                  <a:pt x="1872520" y="4353205"/>
                </a:cubicBezTo>
                <a:close/>
                <a:moveTo>
                  <a:pt x="3941415" y="4352196"/>
                </a:moveTo>
                <a:cubicBezTo>
                  <a:pt x="3942154" y="4352681"/>
                  <a:pt x="3942281" y="4354381"/>
                  <a:pt x="3942154" y="4357528"/>
                </a:cubicBezTo>
                <a:cubicBezTo>
                  <a:pt x="3942026" y="4361724"/>
                  <a:pt x="3939612" y="4364839"/>
                  <a:pt x="3936625" y="4364712"/>
                </a:cubicBezTo>
                <a:cubicBezTo>
                  <a:pt x="3933766" y="4364585"/>
                  <a:pt x="3931415" y="4363059"/>
                  <a:pt x="3931478" y="4361342"/>
                </a:cubicBezTo>
                <a:cubicBezTo>
                  <a:pt x="3931542" y="4359626"/>
                  <a:pt x="3934147" y="4356320"/>
                  <a:pt x="3937007" y="4354159"/>
                </a:cubicBezTo>
                <a:cubicBezTo>
                  <a:pt x="3939326" y="4352443"/>
                  <a:pt x="3940676" y="4351712"/>
                  <a:pt x="3941415" y="4352196"/>
                </a:cubicBezTo>
                <a:close/>
                <a:moveTo>
                  <a:pt x="3949398" y="4351108"/>
                </a:moveTo>
                <a:cubicBezTo>
                  <a:pt x="3951368" y="4351171"/>
                  <a:pt x="3952829" y="4352824"/>
                  <a:pt x="3952765" y="4354922"/>
                </a:cubicBezTo>
                <a:cubicBezTo>
                  <a:pt x="3952702" y="4357020"/>
                  <a:pt x="3951177" y="4357656"/>
                  <a:pt x="3949207" y="4356385"/>
                </a:cubicBezTo>
                <a:cubicBezTo>
                  <a:pt x="3947110" y="4355049"/>
                  <a:pt x="3945776" y="4353524"/>
                  <a:pt x="3945839" y="4352570"/>
                </a:cubicBezTo>
                <a:cubicBezTo>
                  <a:pt x="3945839" y="4351617"/>
                  <a:pt x="3947301" y="4351044"/>
                  <a:pt x="3949398" y="4351108"/>
                </a:cubicBezTo>
                <a:close/>
                <a:moveTo>
                  <a:pt x="1708739" y="4350790"/>
                </a:moveTo>
                <a:cubicBezTo>
                  <a:pt x="1714722" y="4351044"/>
                  <a:pt x="1715737" y="4357274"/>
                  <a:pt x="1710456" y="4361279"/>
                </a:cubicBezTo>
                <a:cubicBezTo>
                  <a:pt x="1706072" y="4364649"/>
                  <a:pt x="1705056" y="4364013"/>
                  <a:pt x="1705313" y="4358037"/>
                </a:cubicBezTo>
                <a:cubicBezTo>
                  <a:pt x="1705504" y="4353841"/>
                  <a:pt x="1706961" y="4350726"/>
                  <a:pt x="1708739" y="4350790"/>
                </a:cubicBezTo>
                <a:close/>
                <a:moveTo>
                  <a:pt x="68118" y="4350217"/>
                </a:moveTo>
                <a:cubicBezTo>
                  <a:pt x="78157" y="4349391"/>
                  <a:pt x="84892" y="4351489"/>
                  <a:pt x="95185" y="4358736"/>
                </a:cubicBezTo>
                <a:cubicBezTo>
                  <a:pt x="102683" y="4364013"/>
                  <a:pt x="111133" y="4369353"/>
                  <a:pt x="113867" y="4370625"/>
                </a:cubicBezTo>
                <a:cubicBezTo>
                  <a:pt x="117425" y="4372278"/>
                  <a:pt x="116091" y="4373549"/>
                  <a:pt x="109355" y="4374884"/>
                </a:cubicBezTo>
                <a:cubicBezTo>
                  <a:pt x="103001" y="4376156"/>
                  <a:pt x="99760" y="4379143"/>
                  <a:pt x="99569" y="4383848"/>
                </a:cubicBezTo>
                <a:cubicBezTo>
                  <a:pt x="99252" y="4393066"/>
                  <a:pt x="95375" y="4392685"/>
                  <a:pt x="84193" y="4382322"/>
                </a:cubicBezTo>
                <a:cubicBezTo>
                  <a:pt x="73328" y="4372278"/>
                  <a:pt x="72883" y="4367637"/>
                  <a:pt x="83176" y="4371260"/>
                </a:cubicBezTo>
                <a:cubicBezTo>
                  <a:pt x="91181" y="4374058"/>
                  <a:pt x="91181" y="4374058"/>
                  <a:pt x="84764" y="4366302"/>
                </a:cubicBezTo>
                <a:cubicBezTo>
                  <a:pt x="80698" y="4361343"/>
                  <a:pt x="74154" y="4358355"/>
                  <a:pt x="66783" y="4358100"/>
                </a:cubicBezTo>
                <a:cubicBezTo>
                  <a:pt x="50898" y="4357529"/>
                  <a:pt x="51913" y="4351616"/>
                  <a:pt x="68118" y="4350217"/>
                </a:cubicBezTo>
                <a:close/>
                <a:moveTo>
                  <a:pt x="1958480" y="4349327"/>
                </a:moveTo>
                <a:cubicBezTo>
                  <a:pt x="1960576" y="4349391"/>
                  <a:pt x="1961911" y="4350853"/>
                  <a:pt x="1961848" y="4352951"/>
                </a:cubicBezTo>
                <a:cubicBezTo>
                  <a:pt x="1961784" y="4355049"/>
                  <a:pt x="1960323" y="4356384"/>
                  <a:pt x="1958226" y="4356321"/>
                </a:cubicBezTo>
                <a:cubicBezTo>
                  <a:pt x="1956129" y="4356257"/>
                  <a:pt x="1954732" y="4354795"/>
                  <a:pt x="1954858" y="4352697"/>
                </a:cubicBezTo>
                <a:cubicBezTo>
                  <a:pt x="1954923" y="4350599"/>
                  <a:pt x="1956384" y="4349264"/>
                  <a:pt x="1958480" y="4349327"/>
                </a:cubicBezTo>
                <a:close/>
                <a:moveTo>
                  <a:pt x="285559" y="4348437"/>
                </a:moveTo>
                <a:cubicBezTo>
                  <a:pt x="286322" y="4348500"/>
                  <a:pt x="286894" y="4350980"/>
                  <a:pt x="286767" y="4353777"/>
                </a:cubicBezTo>
                <a:cubicBezTo>
                  <a:pt x="286703" y="4356574"/>
                  <a:pt x="285051" y="4358990"/>
                  <a:pt x="283272" y="4358926"/>
                </a:cubicBezTo>
                <a:cubicBezTo>
                  <a:pt x="281492" y="4358863"/>
                  <a:pt x="280920" y="4356384"/>
                  <a:pt x="282064" y="4353586"/>
                </a:cubicBezTo>
                <a:cubicBezTo>
                  <a:pt x="283145" y="4350789"/>
                  <a:pt x="284797" y="4348437"/>
                  <a:pt x="285559" y="4348437"/>
                </a:cubicBezTo>
                <a:close/>
                <a:moveTo>
                  <a:pt x="1607404" y="4347102"/>
                </a:moveTo>
                <a:cubicBezTo>
                  <a:pt x="1609500" y="4347166"/>
                  <a:pt x="1610901" y="4347865"/>
                  <a:pt x="1610836" y="4348819"/>
                </a:cubicBezTo>
                <a:cubicBezTo>
                  <a:pt x="1610836" y="4349772"/>
                  <a:pt x="1609374" y="4351171"/>
                  <a:pt x="1607214" y="4352379"/>
                </a:cubicBezTo>
                <a:cubicBezTo>
                  <a:pt x="1605117" y="4353523"/>
                  <a:pt x="1603656" y="4352760"/>
                  <a:pt x="1603783" y="4350662"/>
                </a:cubicBezTo>
                <a:cubicBezTo>
                  <a:pt x="1603846" y="4348564"/>
                  <a:pt x="1605371" y="4347038"/>
                  <a:pt x="1607404" y="4347102"/>
                </a:cubicBezTo>
                <a:close/>
                <a:moveTo>
                  <a:pt x="1577746" y="4346943"/>
                </a:moveTo>
                <a:cubicBezTo>
                  <a:pt x="1579036" y="4347945"/>
                  <a:pt x="1579321" y="4350122"/>
                  <a:pt x="1577605" y="4352697"/>
                </a:cubicBezTo>
                <a:cubicBezTo>
                  <a:pt x="1576269" y="4354731"/>
                  <a:pt x="1573470" y="4355430"/>
                  <a:pt x="1571499" y="4354222"/>
                </a:cubicBezTo>
                <a:cubicBezTo>
                  <a:pt x="1569205" y="4352824"/>
                  <a:pt x="1569333" y="4350662"/>
                  <a:pt x="1571881" y="4348246"/>
                </a:cubicBezTo>
                <a:cubicBezTo>
                  <a:pt x="1574171" y="4346117"/>
                  <a:pt x="1576460" y="4345942"/>
                  <a:pt x="1577746" y="4346943"/>
                </a:cubicBezTo>
                <a:close/>
                <a:moveTo>
                  <a:pt x="1561188" y="4346205"/>
                </a:moveTo>
                <a:cubicBezTo>
                  <a:pt x="1563368" y="4345974"/>
                  <a:pt x="1565208" y="4347357"/>
                  <a:pt x="1565081" y="4350536"/>
                </a:cubicBezTo>
                <a:cubicBezTo>
                  <a:pt x="1565017" y="4353714"/>
                  <a:pt x="1562481" y="4356066"/>
                  <a:pt x="1559308" y="4355940"/>
                </a:cubicBezTo>
                <a:cubicBezTo>
                  <a:pt x="1556128" y="4355812"/>
                  <a:pt x="1554414" y="4353905"/>
                  <a:pt x="1555239" y="4351553"/>
                </a:cubicBezTo>
                <a:cubicBezTo>
                  <a:pt x="1556478" y="4348279"/>
                  <a:pt x="1559003" y="4346435"/>
                  <a:pt x="1561188" y="4346205"/>
                </a:cubicBezTo>
                <a:close/>
                <a:moveTo>
                  <a:pt x="4318336" y="4345132"/>
                </a:moveTo>
                <a:cubicBezTo>
                  <a:pt x="4320370" y="4343987"/>
                  <a:pt x="4321831" y="4344750"/>
                  <a:pt x="4321768" y="4346848"/>
                </a:cubicBezTo>
                <a:cubicBezTo>
                  <a:pt x="4321704" y="4348946"/>
                  <a:pt x="4320179" y="4350472"/>
                  <a:pt x="4318146" y="4350408"/>
                </a:cubicBezTo>
                <a:cubicBezTo>
                  <a:pt x="4316048" y="4350345"/>
                  <a:pt x="4314650" y="4349645"/>
                  <a:pt x="4314714" y="4348692"/>
                </a:cubicBezTo>
                <a:cubicBezTo>
                  <a:pt x="4314714" y="4347738"/>
                  <a:pt x="4316175" y="4346339"/>
                  <a:pt x="4318336" y="4345132"/>
                </a:cubicBezTo>
                <a:close/>
                <a:moveTo>
                  <a:pt x="1808031" y="4340872"/>
                </a:moveTo>
                <a:cubicBezTo>
                  <a:pt x="1810060" y="4341635"/>
                  <a:pt x="1811587" y="4343669"/>
                  <a:pt x="1811521" y="4345576"/>
                </a:cubicBezTo>
                <a:cubicBezTo>
                  <a:pt x="1811458" y="4347484"/>
                  <a:pt x="1809806" y="4349454"/>
                  <a:pt x="1807650" y="4350154"/>
                </a:cubicBezTo>
                <a:cubicBezTo>
                  <a:pt x="1805678" y="4350853"/>
                  <a:pt x="1804026" y="4348628"/>
                  <a:pt x="1804152" y="4345449"/>
                </a:cubicBezTo>
                <a:cubicBezTo>
                  <a:pt x="1804279" y="4342334"/>
                  <a:pt x="1806123" y="4340172"/>
                  <a:pt x="1808031" y="4340872"/>
                </a:cubicBezTo>
                <a:close/>
                <a:moveTo>
                  <a:pt x="1888590" y="4339728"/>
                </a:moveTo>
                <a:cubicBezTo>
                  <a:pt x="1890689" y="4339791"/>
                  <a:pt x="1892021" y="4340491"/>
                  <a:pt x="1892021" y="4341444"/>
                </a:cubicBezTo>
                <a:cubicBezTo>
                  <a:pt x="1892021" y="4342398"/>
                  <a:pt x="1890563" y="4343796"/>
                  <a:pt x="1888400" y="4345004"/>
                </a:cubicBezTo>
                <a:cubicBezTo>
                  <a:pt x="1886368" y="4346149"/>
                  <a:pt x="1884842" y="4345386"/>
                  <a:pt x="1884970" y="4343288"/>
                </a:cubicBezTo>
                <a:cubicBezTo>
                  <a:pt x="1885033" y="4341190"/>
                  <a:pt x="1886555" y="4339664"/>
                  <a:pt x="1888590" y="4339728"/>
                </a:cubicBezTo>
                <a:close/>
                <a:moveTo>
                  <a:pt x="2007725" y="4337694"/>
                </a:moveTo>
                <a:cubicBezTo>
                  <a:pt x="2012681" y="4336231"/>
                  <a:pt x="2017004" y="4339919"/>
                  <a:pt x="2013825" y="4342907"/>
                </a:cubicBezTo>
                <a:cubicBezTo>
                  <a:pt x="2012554" y="4344051"/>
                  <a:pt x="2009759" y="4343606"/>
                  <a:pt x="2007343" y="4341953"/>
                </a:cubicBezTo>
                <a:cubicBezTo>
                  <a:pt x="2004038" y="4339664"/>
                  <a:pt x="2004165" y="4338647"/>
                  <a:pt x="2007725" y="4337694"/>
                </a:cubicBezTo>
                <a:close/>
                <a:moveTo>
                  <a:pt x="71485" y="4336486"/>
                </a:moveTo>
                <a:cubicBezTo>
                  <a:pt x="86035" y="4338711"/>
                  <a:pt x="84129" y="4344687"/>
                  <a:pt x="69070" y="4344114"/>
                </a:cubicBezTo>
                <a:cubicBezTo>
                  <a:pt x="63098" y="4343924"/>
                  <a:pt x="58967" y="4341889"/>
                  <a:pt x="59095" y="4339156"/>
                </a:cubicBezTo>
                <a:cubicBezTo>
                  <a:pt x="59222" y="4336041"/>
                  <a:pt x="63098" y="4335214"/>
                  <a:pt x="71485" y="4336486"/>
                </a:cubicBezTo>
                <a:close/>
                <a:moveTo>
                  <a:pt x="1574804" y="4335404"/>
                </a:moveTo>
                <a:cubicBezTo>
                  <a:pt x="1577605" y="4335532"/>
                  <a:pt x="1579069" y="4337185"/>
                  <a:pt x="1577860" y="4339028"/>
                </a:cubicBezTo>
                <a:cubicBezTo>
                  <a:pt x="1576652" y="4340872"/>
                  <a:pt x="1573153" y="4342398"/>
                  <a:pt x="1570353" y="4342270"/>
                </a:cubicBezTo>
                <a:cubicBezTo>
                  <a:pt x="1567492" y="4342143"/>
                  <a:pt x="1566096" y="4340491"/>
                  <a:pt x="1567301" y="4338647"/>
                </a:cubicBezTo>
                <a:cubicBezTo>
                  <a:pt x="1568508" y="4336803"/>
                  <a:pt x="1572008" y="4335277"/>
                  <a:pt x="1574804" y="4335404"/>
                </a:cubicBezTo>
                <a:close/>
                <a:moveTo>
                  <a:pt x="94359" y="4334514"/>
                </a:moveTo>
                <a:cubicBezTo>
                  <a:pt x="96393" y="4334641"/>
                  <a:pt x="97791" y="4336930"/>
                  <a:pt x="97664" y="4340109"/>
                </a:cubicBezTo>
                <a:cubicBezTo>
                  <a:pt x="97537" y="4343224"/>
                  <a:pt x="96012" y="4344559"/>
                  <a:pt x="94042" y="4343288"/>
                </a:cubicBezTo>
                <a:cubicBezTo>
                  <a:pt x="91945" y="4341952"/>
                  <a:pt x="90610" y="4339727"/>
                  <a:pt x="90737" y="4337693"/>
                </a:cubicBezTo>
                <a:cubicBezTo>
                  <a:pt x="90801" y="4335722"/>
                  <a:pt x="92262" y="4334451"/>
                  <a:pt x="94359" y="4334514"/>
                </a:cubicBezTo>
                <a:close/>
                <a:moveTo>
                  <a:pt x="1597303" y="4334452"/>
                </a:moveTo>
                <a:cubicBezTo>
                  <a:pt x="1599338" y="4333307"/>
                  <a:pt x="1600797" y="4334070"/>
                  <a:pt x="1600733" y="4336168"/>
                </a:cubicBezTo>
                <a:cubicBezTo>
                  <a:pt x="1600670" y="4338266"/>
                  <a:pt x="1599144" y="4339792"/>
                  <a:pt x="1597112" y="4339728"/>
                </a:cubicBezTo>
                <a:cubicBezTo>
                  <a:pt x="1595016" y="4339665"/>
                  <a:pt x="1593618" y="4338965"/>
                  <a:pt x="1593682" y="4338012"/>
                </a:cubicBezTo>
                <a:cubicBezTo>
                  <a:pt x="1593682" y="4337058"/>
                  <a:pt x="1595144" y="4335659"/>
                  <a:pt x="1597303" y="4334452"/>
                </a:cubicBezTo>
                <a:close/>
                <a:moveTo>
                  <a:pt x="4353793" y="4334133"/>
                </a:moveTo>
                <a:cubicBezTo>
                  <a:pt x="4355383" y="4334196"/>
                  <a:pt x="4355700" y="4337375"/>
                  <a:pt x="4354620" y="4341190"/>
                </a:cubicBezTo>
                <a:cubicBezTo>
                  <a:pt x="4353477" y="4345004"/>
                  <a:pt x="4351317" y="4348119"/>
                  <a:pt x="4349790" y="4348056"/>
                </a:cubicBezTo>
                <a:cubicBezTo>
                  <a:pt x="4348265" y="4347992"/>
                  <a:pt x="4347948" y="4344813"/>
                  <a:pt x="4348964" y="4340999"/>
                </a:cubicBezTo>
                <a:cubicBezTo>
                  <a:pt x="4350109" y="4337184"/>
                  <a:pt x="4352269" y="4334069"/>
                  <a:pt x="4353793" y="4334133"/>
                </a:cubicBezTo>
                <a:close/>
                <a:moveTo>
                  <a:pt x="4058503" y="4333943"/>
                </a:moveTo>
                <a:cubicBezTo>
                  <a:pt x="4062951" y="4334134"/>
                  <a:pt x="4066065" y="4344433"/>
                  <a:pt x="4063015" y="4348882"/>
                </a:cubicBezTo>
                <a:cubicBezTo>
                  <a:pt x="4061490" y="4351108"/>
                  <a:pt x="4059647" y="4350535"/>
                  <a:pt x="4057741" y="4347293"/>
                </a:cubicBezTo>
                <a:cubicBezTo>
                  <a:pt x="4053928" y="4340809"/>
                  <a:pt x="4054373" y="4333815"/>
                  <a:pt x="4058503" y="4333943"/>
                </a:cubicBezTo>
                <a:close/>
                <a:moveTo>
                  <a:pt x="33591" y="4332059"/>
                </a:moveTo>
                <a:cubicBezTo>
                  <a:pt x="35425" y="4331225"/>
                  <a:pt x="39778" y="4332544"/>
                  <a:pt x="45052" y="4336740"/>
                </a:cubicBezTo>
                <a:cubicBezTo>
                  <a:pt x="50517" y="4341127"/>
                  <a:pt x="54076" y="4346022"/>
                  <a:pt x="52995" y="4347738"/>
                </a:cubicBezTo>
                <a:cubicBezTo>
                  <a:pt x="50962" y="4350917"/>
                  <a:pt x="46387" y="4348756"/>
                  <a:pt x="37236" y="4340300"/>
                </a:cubicBezTo>
                <a:cubicBezTo>
                  <a:pt x="32439" y="4335882"/>
                  <a:pt x="31756" y="4332894"/>
                  <a:pt x="33591" y="4332059"/>
                </a:cubicBezTo>
                <a:close/>
                <a:moveTo>
                  <a:pt x="3851857" y="4328220"/>
                </a:moveTo>
                <a:cubicBezTo>
                  <a:pt x="3853890" y="4327076"/>
                  <a:pt x="3855352" y="4329746"/>
                  <a:pt x="3855161" y="4334324"/>
                </a:cubicBezTo>
                <a:cubicBezTo>
                  <a:pt x="3854907" y="4340999"/>
                  <a:pt x="3854272" y="4341444"/>
                  <a:pt x="3851539" y="4336993"/>
                </a:cubicBezTo>
                <a:cubicBezTo>
                  <a:pt x="3847600" y="4330573"/>
                  <a:pt x="3847600" y="4330573"/>
                  <a:pt x="3851857" y="4328220"/>
                </a:cubicBezTo>
                <a:close/>
                <a:moveTo>
                  <a:pt x="210515" y="4326568"/>
                </a:moveTo>
                <a:cubicBezTo>
                  <a:pt x="210515" y="4325868"/>
                  <a:pt x="213691" y="4326250"/>
                  <a:pt x="217505" y="4327331"/>
                </a:cubicBezTo>
                <a:cubicBezTo>
                  <a:pt x="221316" y="4328411"/>
                  <a:pt x="224367" y="4330827"/>
                  <a:pt x="224303" y="4332671"/>
                </a:cubicBezTo>
                <a:cubicBezTo>
                  <a:pt x="224240" y="4334514"/>
                  <a:pt x="221126" y="4334196"/>
                  <a:pt x="217314" y="4331908"/>
                </a:cubicBezTo>
                <a:cubicBezTo>
                  <a:pt x="213565" y="4329683"/>
                  <a:pt x="210451" y="4327267"/>
                  <a:pt x="210515" y="4326568"/>
                </a:cubicBezTo>
                <a:close/>
                <a:moveTo>
                  <a:pt x="1756980" y="4323390"/>
                </a:moveTo>
                <a:cubicBezTo>
                  <a:pt x="1760545" y="4322054"/>
                  <a:pt x="1762326" y="4322436"/>
                  <a:pt x="1761181" y="4324216"/>
                </a:cubicBezTo>
                <a:cubicBezTo>
                  <a:pt x="1759972" y="4326060"/>
                  <a:pt x="1760481" y="4327840"/>
                  <a:pt x="1762453" y="4328666"/>
                </a:cubicBezTo>
                <a:cubicBezTo>
                  <a:pt x="1764232" y="4329366"/>
                  <a:pt x="1766587" y="4334451"/>
                  <a:pt x="1767667" y="4339728"/>
                </a:cubicBezTo>
                <a:cubicBezTo>
                  <a:pt x="1769316" y="4347865"/>
                  <a:pt x="1768179" y="4349964"/>
                  <a:pt x="1760735" y="4352443"/>
                </a:cubicBezTo>
                <a:cubicBezTo>
                  <a:pt x="1748973" y="4356385"/>
                  <a:pt x="1746751" y="4360199"/>
                  <a:pt x="1751765" y="4367764"/>
                </a:cubicBezTo>
                <a:cubicBezTo>
                  <a:pt x="1755517" y="4373359"/>
                  <a:pt x="1757173" y="4373676"/>
                  <a:pt x="1763980" y="4369799"/>
                </a:cubicBezTo>
                <a:cubicBezTo>
                  <a:pt x="1768306" y="4367383"/>
                  <a:pt x="1771220" y="4363314"/>
                  <a:pt x="1770457" y="4360898"/>
                </a:cubicBezTo>
                <a:cubicBezTo>
                  <a:pt x="1769695" y="4358419"/>
                  <a:pt x="1771347" y="4356511"/>
                  <a:pt x="1774139" y="4356639"/>
                </a:cubicBezTo>
                <a:cubicBezTo>
                  <a:pt x="1777062" y="4356702"/>
                  <a:pt x="1779289" y="4354541"/>
                  <a:pt x="1779415" y="4351362"/>
                </a:cubicBezTo>
                <a:cubicBezTo>
                  <a:pt x="1779541" y="4346975"/>
                  <a:pt x="1780940" y="4346658"/>
                  <a:pt x="1786474" y="4349836"/>
                </a:cubicBezTo>
                <a:cubicBezTo>
                  <a:pt x="1792006" y="4353015"/>
                  <a:pt x="1793023" y="4352824"/>
                  <a:pt x="1791624" y="4348819"/>
                </a:cubicBezTo>
                <a:cubicBezTo>
                  <a:pt x="1790671" y="4345958"/>
                  <a:pt x="1791497" y="4342907"/>
                  <a:pt x="1793658" y="4341699"/>
                </a:cubicBezTo>
                <a:cubicBezTo>
                  <a:pt x="1796012" y="4340364"/>
                  <a:pt x="1797284" y="4342907"/>
                  <a:pt x="1797094" y="4348501"/>
                </a:cubicBezTo>
                <a:cubicBezTo>
                  <a:pt x="1796903" y="4354858"/>
                  <a:pt x="1798748" y="4357529"/>
                  <a:pt x="1803453" y="4357719"/>
                </a:cubicBezTo>
                <a:cubicBezTo>
                  <a:pt x="1806947" y="4357847"/>
                  <a:pt x="1812285" y="4360834"/>
                  <a:pt x="1814643" y="4363950"/>
                </a:cubicBezTo>
                <a:cubicBezTo>
                  <a:pt x="1818649" y="4369226"/>
                  <a:pt x="1818270" y="4369671"/>
                  <a:pt x="1811328" y="4367701"/>
                </a:cubicBezTo>
                <a:cubicBezTo>
                  <a:pt x="1807139" y="4366493"/>
                  <a:pt x="1802500" y="4367001"/>
                  <a:pt x="1801292" y="4368718"/>
                </a:cubicBezTo>
                <a:cubicBezTo>
                  <a:pt x="1799893" y="4370752"/>
                  <a:pt x="1797349" y="4370434"/>
                  <a:pt x="1794613" y="4367955"/>
                </a:cubicBezTo>
                <a:cubicBezTo>
                  <a:pt x="1791879" y="4365476"/>
                  <a:pt x="1789334" y="4365285"/>
                  <a:pt x="1787935" y="4367383"/>
                </a:cubicBezTo>
                <a:cubicBezTo>
                  <a:pt x="1786728" y="4369226"/>
                  <a:pt x="1789081" y="4373422"/>
                  <a:pt x="1793215" y="4376537"/>
                </a:cubicBezTo>
                <a:cubicBezTo>
                  <a:pt x="1799383" y="4381242"/>
                  <a:pt x="1799702" y="4382259"/>
                  <a:pt x="1794805" y="4382068"/>
                </a:cubicBezTo>
                <a:cubicBezTo>
                  <a:pt x="1791624" y="4381941"/>
                  <a:pt x="1788762" y="4383403"/>
                  <a:pt x="1788698" y="4385183"/>
                </a:cubicBezTo>
                <a:cubicBezTo>
                  <a:pt x="1788634" y="4387090"/>
                  <a:pt x="1786028" y="4390905"/>
                  <a:pt x="1782784" y="4393957"/>
                </a:cubicBezTo>
                <a:cubicBezTo>
                  <a:pt x="1779479" y="4396945"/>
                  <a:pt x="1773315" y="4405908"/>
                  <a:pt x="1768687" y="4414173"/>
                </a:cubicBezTo>
                <a:lnTo>
                  <a:pt x="1760416" y="4428986"/>
                </a:lnTo>
                <a:lnTo>
                  <a:pt x="1770329" y="4426506"/>
                </a:lnTo>
                <a:cubicBezTo>
                  <a:pt x="1775664" y="4425171"/>
                  <a:pt x="1779415" y="4425362"/>
                  <a:pt x="1778400" y="4426951"/>
                </a:cubicBezTo>
                <a:cubicBezTo>
                  <a:pt x="1777381" y="4428604"/>
                  <a:pt x="1778460" y="4430702"/>
                  <a:pt x="1780877" y="4431783"/>
                </a:cubicBezTo>
                <a:cubicBezTo>
                  <a:pt x="1783229" y="4432864"/>
                  <a:pt x="1781131" y="4433754"/>
                  <a:pt x="1776235" y="4433754"/>
                </a:cubicBezTo>
                <a:cubicBezTo>
                  <a:pt x="1771281" y="4433818"/>
                  <a:pt x="1764360" y="4435788"/>
                  <a:pt x="1760799" y="4438141"/>
                </a:cubicBezTo>
                <a:cubicBezTo>
                  <a:pt x="1755073" y="4442018"/>
                  <a:pt x="1754883" y="4443099"/>
                  <a:pt x="1759399" y="4447931"/>
                </a:cubicBezTo>
                <a:cubicBezTo>
                  <a:pt x="1763980" y="4452826"/>
                  <a:pt x="1763789" y="4453779"/>
                  <a:pt x="1757682" y="4457340"/>
                </a:cubicBezTo>
                <a:cubicBezTo>
                  <a:pt x="1753865" y="4459565"/>
                  <a:pt x="1750750" y="4464269"/>
                  <a:pt x="1750622" y="4468147"/>
                </a:cubicBezTo>
                <a:cubicBezTo>
                  <a:pt x="1750431" y="4472026"/>
                  <a:pt x="1747893" y="4477302"/>
                  <a:pt x="1744720" y="4480226"/>
                </a:cubicBezTo>
                <a:cubicBezTo>
                  <a:pt x="1741413" y="4483278"/>
                  <a:pt x="1740587" y="4485566"/>
                  <a:pt x="1742748" y="4485630"/>
                </a:cubicBezTo>
                <a:cubicBezTo>
                  <a:pt x="1744720" y="4485694"/>
                  <a:pt x="1746371" y="4488237"/>
                  <a:pt x="1746244" y="4491034"/>
                </a:cubicBezTo>
                <a:cubicBezTo>
                  <a:pt x="1746117" y="4493831"/>
                  <a:pt x="1744720" y="4496056"/>
                  <a:pt x="1743256" y="4495738"/>
                </a:cubicBezTo>
                <a:cubicBezTo>
                  <a:pt x="1736266" y="4494340"/>
                  <a:pt x="1732199" y="4496501"/>
                  <a:pt x="1730035" y="4502731"/>
                </a:cubicBezTo>
                <a:cubicBezTo>
                  <a:pt x="1728131" y="4508326"/>
                  <a:pt x="1726734" y="4508771"/>
                  <a:pt x="1723241" y="4505147"/>
                </a:cubicBezTo>
                <a:cubicBezTo>
                  <a:pt x="1720825" y="4502668"/>
                  <a:pt x="1717965" y="4496184"/>
                  <a:pt x="1716882" y="4490843"/>
                </a:cubicBezTo>
                <a:cubicBezTo>
                  <a:pt x="1715355" y="4483405"/>
                  <a:pt x="1716627" y="4480099"/>
                  <a:pt x="1722096" y="4476984"/>
                </a:cubicBezTo>
                <a:cubicBezTo>
                  <a:pt x="1732199" y="4471199"/>
                  <a:pt x="1730866" y="4467194"/>
                  <a:pt x="1719553" y="4469292"/>
                </a:cubicBezTo>
                <a:cubicBezTo>
                  <a:pt x="1714331" y="4470245"/>
                  <a:pt x="1703600" y="4477366"/>
                  <a:pt x="1695986" y="4484804"/>
                </a:cubicBezTo>
                <a:cubicBezTo>
                  <a:pt x="1684253" y="4496374"/>
                  <a:pt x="1682848" y="4499108"/>
                  <a:pt x="1687488" y="4501905"/>
                </a:cubicBezTo>
                <a:cubicBezTo>
                  <a:pt x="1690530" y="4503749"/>
                  <a:pt x="1692881" y="4508072"/>
                  <a:pt x="1692751" y="4511568"/>
                </a:cubicBezTo>
                <a:cubicBezTo>
                  <a:pt x="1692561" y="4516400"/>
                  <a:pt x="1694591" y="4517608"/>
                  <a:pt x="1701315" y="4516527"/>
                </a:cubicBezTo>
                <a:cubicBezTo>
                  <a:pt x="1711538" y="4514938"/>
                  <a:pt x="1712426" y="4518117"/>
                  <a:pt x="1704104" y="4526763"/>
                </a:cubicBezTo>
                <a:cubicBezTo>
                  <a:pt x="1699733" y="4531340"/>
                  <a:pt x="1696176" y="4531976"/>
                  <a:pt x="1689961" y="4529369"/>
                </a:cubicBezTo>
                <a:cubicBezTo>
                  <a:pt x="1679601" y="4524982"/>
                  <a:pt x="1670766" y="4527589"/>
                  <a:pt x="1673117" y="4534392"/>
                </a:cubicBezTo>
                <a:cubicBezTo>
                  <a:pt x="1674070" y="4537189"/>
                  <a:pt x="1673562" y="4539350"/>
                  <a:pt x="1671844" y="4539414"/>
                </a:cubicBezTo>
                <a:cubicBezTo>
                  <a:pt x="1670258" y="4539477"/>
                  <a:pt x="1665615" y="4541766"/>
                  <a:pt x="1661678" y="4544500"/>
                </a:cubicBezTo>
                <a:cubicBezTo>
                  <a:pt x="1655575" y="4548759"/>
                  <a:pt x="1655258" y="4550030"/>
                  <a:pt x="1659640" y="4553019"/>
                </a:cubicBezTo>
                <a:cubicBezTo>
                  <a:pt x="1663900" y="4555943"/>
                  <a:pt x="1663330" y="4557659"/>
                  <a:pt x="1656085" y="4563318"/>
                </a:cubicBezTo>
                <a:cubicBezTo>
                  <a:pt x="1644520" y="4572345"/>
                  <a:pt x="1638417" y="4571836"/>
                  <a:pt x="1647190" y="4562555"/>
                </a:cubicBezTo>
                <a:cubicBezTo>
                  <a:pt x="1651065" y="4558486"/>
                  <a:pt x="1652145" y="4556197"/>
                  <a:pt x="1649602" y="4557532"/>
                </a:cubicBezTo>
                <a:cubicBezTo>
                  <a:pt x="1646110" y="4559376"/>
                  <a:pt x="1645600" y="4557914"/>
                  <a:pt x="1647570" y="4551302"/>
                </a:cubicBezTo>
                <a:cubicBezTo>
                  <a:pt x="1649476" y="4545008"/>
                  <a:pt x="1648396" y="4540749"/>
                  <a:pt x="1643758" y="4535981"/>
                </a:cubicBezTo>
                <a:cubicBezTo>
                  <a:pt x="1636001" y="4527971"/>
                  <a:pt x="1639944" y="4515192"/>
                  <a:pt x="1650812" y="4512776"/>
                </a:cubicBezTo>
                <a:cubicBezTo>
                  <a:pt x="1654368" y="4511950"/>
                  <a:pt x="1657672" y="4508199"/>
                  <a:pt x="1657800" y="4504766"/>
                </a:cubicBezTo>
                <a:cubicBezTo>
                  <a:pt x="1657925" y="4501269"/>
                  <a:pt x="1659768" y="4495929"/>
                  <a:pt x="1661740" y="4493132"/>
                </a:cubicBezTo>
                <a:cubicBezTo>
                  <a:pt x="1664663" y="4489063"/>
                  <a:pt x="1665995" y="4488936"/>
                  <a:pt x="1668157" y="4492687"/>
                </a:cubicBezTo>
                <a:cubicBezTo>
                  <a:pt x="1673817" y="4502477"/>
                  <a:pt x="1684506" y="4491861"/>
                  <a:pt x="1703282" y="4457785"/>
                </a:cubicBezTo>
                <a:cubicBezTo>
                  <a:pt x="1707468" y="4450219"/>
                  <a:pt x="1712871" y="4443862"/>
                  <a:pt x="1715288" y="4443671"/>
                </a:cubicBezTo>
                <a:cubicBezTo>
                  <a:pt x="1717771" y="4443481"/>
                  <a:pt x="1720888" y="4443036"/>
                  <a:pt x="1722347" y="4442718"/>
                </a:cubicBezTo>
                <a:cubicBezTo>
                  <a:pt x="1723816" y="4442400"/>
                  <a:pt x="1728706" y="4442464"/>
                  <a:pt x="1732895" y="4442909"/>
                </a:cubicBezTo>
                <a:cubicBezTo>
                  <a:pt x="1738170" y="4443417"/>
                  <a:pt x="1740843" y="4441891"/>
                  <a:pt x="1740969" y="4438268"/>
                </a:cubicBezTo>
                <a:cubicBezTo>
                  <a:pt x="1741094" y="4434898"/>
                  <a:pt x="1738045" y="4432737"/>
                  <a:pt x="1732770" y="4432546"/>
                </a:cubicBezTo>
                <a:cubicBezTo>
                  <a:pt x="1725720" y="4432292"/>
                  <a:pt x="1724705" y="4431020"/>
                  <a:pt x="1726546" y="4424790"/>
                </a:cubicBezTo>
                <a:cubicBezTo>
                  <a:pt x="1727942" y="4419895"/>
                  <a:pt x="1726797" y="4416144"/>
                  <a:pt x="1723241" y="4413983"/>
                </a:cubicBezTo>
                <a:cubicBezTo>
                  <a:pt x="1716690" y="4409977"/>
                  <a:pt x="1720250" y="4399424"/>
                  <a:pt x="1727179" y="4402348"/>
                </a:cubicBezTo>
                <a:cubicBezTo>
                  <a:pt x="1730098" y="4403556"/>
                  <a:pt x="1733465" y="4400950"/>
                  <a:pt x="1735628" y="4395737"/>
                </a:cubicBezTo>
                <a:cubicBezTo>
                  <a:pt x="1740268" y="4384611"/>
                  <a:pt x="1749416" y="4387853"/>
                  <a:pt x="1746751" y="4399678"/>
                </a:cubicBezTo>
                <a:cubicBezTo>
                  <a:pt x="1745736" y="4404192"/>
                  <a:pt x="1743004" y="4408578"/>
                  <a:pt x="1740775" y="4409278"/>
                </a:cubicBezTo>
                <a:cubicBezTo>
                  <a:pt x="1738426" y="4409977"/>
                  <a:pt x="1739378" y="4410231"/>
                  <a:pt x="1742874" y="4409850"/>
                </a:cubicBezTo>
                <a:cubicBezTo>
                  <a:pt x="1746436" y="4409469"/>
                  <a:pt x="1749861" y="4410549"/>
                  <a:pt x="1750875" y="4412393"/>
                </a:cubicBezTo>
                <a:cubicBezTo>
                  <a:pt x="1751893" y="4414173"/>
                  <a:pt x="1754499" y="4414618"/>
                  <a:pt x="1756663" y="4413474"/>
                </a:cubicBezTo>
                <a:cubicBezTo>
                  <a:pt x="1759208" y="4412075"/>
                  <a:pt x="1758762" y="4409850"/>
                  <a:pt x="1755328" y="4407116"/>
                </a:cubicBezTo>
                <a:cubicBezTo>
                  <a:pt x="1750813" y="4403493"/>
                  <a:pt x="1750750" y="4402031"/>
                  <a:pt x="1754820" y="4396881"/>
                </a:cubicBezTo>
                <a:cubicBezTo>
                  <a:pt x="1757554" y="4393448"/>
                  <a:pt x="1760799" y="4391096"/>
                  <a:pt x="1762389" y="4391350"/>
                </a:cubicBezTo>
                <a:cubicBezTo>
                  <a:pt x="1763850" y="4391604"/>
                  <a:pt x="1765633" y="4389379"/>
                  <a:pt x="1766080" y="4386582"/>
                </a:cubicBezTo>
                <a:cubicBezTo>
                  <a:pt x="1766652" y="4383467"/>
                  <a:pt x="1764934" y="4382068"/>
                  <a:pt x="1761817" y="4383085"/>
                </a:cubicBezTo>
                <a:cubicBezTo>
                  <a:pt x="1759018" y="4384039"/>
                  <a:pt x="1753742" y="4382068"/>
                  <a:pt x="1750368" y="4378826"/>
                </a:cubicBezTo>
                <a:cubicBezTo>
                  <a:pt x="1744657" y="4373295"/>
                  <a:pt x="1743830" y="4373295"/>
                  <a:pt x="1740775" y="4378317"/>
                </a:cubicBezTo>
                <a:cubicBezTo>
                  <a:pt x="1736198" y="4385946"/>
                  <a:pt x="1724768" y="4380924"/>
                  <a:pt x="1727754" y="4372596"/>
                </a:cubicBezTo>
                <a:cubicBezTo>
                  <a:pt x="1729083" y="4368718"/>
                  <a:pt x="1727942" y="4365476"/>
                  <a:pt x="1724768" y="4364140"/>
                </a:cubicBezTo>
                <a:cubicBezTo>
                  <a:pt x="1718921" y="4361725"/>
                  <a:pt x="1717839" y="4351171"/>
                  <a:pt x="1723497" y="4351362"/>
                </a:cubicBezTo>
                <a:cubicBezTo>
                  <a:pt x="1725531" y="4351426"/>
                  <a:pt x="1727686" y="4353587"/>
                  <a:pt x="1728575" y="4356448"/>
                </a:cubicBezTo>
                <a:cubicBezTo>
                  <a:pt x="1729784" y="4360326"/>
                  <a:pt x="1732074" y="4360580"/>
                  <a:pt x="1738871" y="4357719"/>
                </a:cubicBezTo>
                <a:cubicBezTo>
                  <a:pt x="1743512" y="4355685"/>
                  <a:pt x="1747703" y="4352252"/>
                  <a:pt x="1747766" y="4350281"/>
                </a:cubicBezTo>
                <a:cubicBezTo>
                  <a:pt x="1747830" y="4348311"/>
                  <a:pt x="1752340" y="4345005"/>
                  <a:pt x="1757682" y="4343097"/>
                </a:cubicBezTo>
                <a:cubicBezTo>
                  <a:pt x="1767286" y="4339665"/>
                  <a:pt x="1767286" y="4339601"/>
                  <a:pt x="1759208" y="4338965"/>
                </a:cubicBezTo>
                <a:cubicBezTo>
                  <a:pt x="1752597" y="4338457"/>
                  <a:pt x="1751765" y="4337439"/>
                  <a:pt x="1755200" y="4333561"/>
                </a:cubicBezTo>
                <a:cubicBezTo>
                  <a:pt x="1758508" y="4329810"/>
                  <a:pt x="1758508" y="4328412"/>
                  <a:pt x="1755073" y="4327204"/>
                </a:cubicBezTo>
                <a:cubicBezTo>
                  <a:pt x="1752340" y="4326187"/>
                  <a:pt x="1753041" y="4324788"/>
                  <a:pt x="1756980" y="4323390"/>
                </a:cubicBezTo>
                <a:close/>
                <a:moveTo>
                  <a:pt x="4085890" y="4320910"/>
                </a:moveTo>
                <a:cubicBezTo>
                  <a:pt x="4089004" y="4321037"/>
                  <a:pt x="4090338" y="4322563"/>
                  <a:pt x="4089067" y="4324534"/>
                </a:cubicBezTo>
                <a:cubicBezTo>
                  <a:pt x="4087669" y="4326568"/>
                  <a:pt x="4085445" y="4327903"/>
                  <a:pt x="4083475" y="4327839"/>
                </a:cubicBezTo>
                <a:cubicBezTo>
                  <a:pt x="4081506" y="4327776"/>
                  <a:pt x="4080235" y="4326314"/>
                  <a:pt x="4080298" y="4324216"/>
                </a:cubicBezTo>
                <a:cubicBezTo>
                  <a:pt x="4080425" y="4322182"/>
                  <a:pt x="4082713" y="4320783"/>
                  <a:pt x="4085890" y="4320910"/>
                </a:cubicBezTo>
                <a:close/>
                <a:moveTo>
                  <a:pt x="1940438" y="4320528"/>
                </a:moveTo>
                <a:cubicBezTo>
                  <a:pt x="1943550" y="4320655"/>
                  <a:pt x="1944886" y="4322181"/>
                  <a:pt x="1943613" y="4324152"/>
                </a:cubicBezTo>
                <a:cubicBezTo>
                  <a:pt x="1942217" y="4326186"/>
                  <a:pt x="1939993" y="4327521"/>
                  <a:pt x="1938024" y="4327457"/>
                </a:cubicBezTo>
                <a:cubicBezTo>
                  <a:pt x="1935991" y="4327394"/>
                  <a:pt x="1934721" y="4325932"/>
                  <a:pt x="1934847" y="4323834"/>
                </a:cubicBezTo>
                <a:cubicBezTo>
                  <a:pt x="1934975" y="4321800"/>
                  <a:pt x="1937261" y="4320401"/>
                  <a:pt x="1940438" y="4320528"/>
                </a:cubicBezTo>
                <a:close/>
                <a:moveTo>
                  <a:pt x="1989676" y="4319830"/>
                </a:moveTo>
                <a:cubicBezTo>
                  <a:pt x="1990757" y="4320974"/>
                  <a:pt x="1990820" y="4324089"/>
                  <a:pt x="1989804" y="4326505"/>
                </a:cubicBezTo>
                <a:cubicBezTo>
                  <a:pt x="1988596" y="4329366"/>
                  <a:pt x="1987897" y="4328539"/>
                  <a:pt x="1987770" y="4324343"/>
                </a:cubicBezTo>
                <a:cubicBezTo>
                  <a:pt x="1987707" y="4320783"/>
                  <a:pt x="1988596" y="4318685"/>
                  <a:pt x="1989676" y="4319830"/>
                </a:cubicBezTo>
                <a:close/>
                <a:moveTo>
                  <a:pt x="4006167" y="4318160"/>
                </a:moveTo>
                <a:cubicBezTo>
                  <a:pt x="4005698" y="4318049"/>
                  <a:pt x="4004809" y="4319161"/>
                  <a:pt x="4003220" y="4321418"/>
                </a:cubicBezTo>
                <a:cubicBezTo>
                  <a:pt x="3998390" y="4328284"/>
                  <a:pt x="3998200" y="4332925"/>
                  <a:pt x="4002775" y="4330255"/>
                </a:cubicBezTo>
                <a:cubicBezTo>
                  <a:pt x="4004681" y="4329174"/>
                  <a:pt x="4006461" y="4325423"/>
                  <a:pt x="4006588" y="4322245"/>
                </a:cubicBezTo>
                <a:cubicBezTo>
                  <a:pt x="4006683" y="4319607"/>
                  <a:pt x="4006635" y="4318272"/>
                  <a:pt x="4006167" y="4318160"/>
                </a:cubicBezTo>
                <a:close/>
                <a:moveTo>
                  <a:pt x="1600733" y="4317032"/>
                </a:moveTo>
                <a:cubicBezTo>
                  <a:pt x="1603023" y="4319448"/>
                  <a:pt x="1597620" y="4325678"/>
                  <a:pt x="1593426" y="4325551"/>
                </a:cubicBezTo>
                <a:cubicBezTo>
                  <a:pt x="1591331" y="4325487"/>
                  <a:pt x="1591712" y="4323389"/>
                  <a:pt x="1594446" y="4320338"/>
                </a:cubicBezTo>
                <a:cubicBezTo>
                  <a:pt x="1596920" y="4317604"/>
                  <a:pt x="1599844" y="4316078"/>
                  <a:pt x="1600733" y="4317032"/>
                </a:cubicBezTo>
                <a:close/>
                <a:moveTo>
                  <a:pt x="124860" y="4311056"/>
                </a:moveTo>
                <a:cubicBezTo>
                  <a:pt x="125813" y="4311056"/>
                  <a:pt x="127211" y="4312518"/>
                  <a:pt x="128418" y="4314680"/>
                </a:cubicBezTo>
                <a:cubicBezTo>
                  <a:pt x="129562" y="4316714"/>
                  <a:pt x="128799" y="4318176"/>
                  <a:pt x="126702" y="4318113"/>
                </a:cubicBezTo>
                <a:cubicBezTo>
                  <a:pt x="124605" y="4318049"/>
                  <a:pt x="123081" y="4316460"/>
                  <a:pt x="123144" y="4314489"/>
                </a:cubicBezTo>
                <a:cubicBezTo>
                  <a:pt x="123207" y="4312391"/>
                  <a:pt x="123906" y="4310992"/>
                  <a:pt x="124860" y="4311056"/>
                </a:cubicBezTo>
                <a:close/>
                <a:moveTo>
                  <a:pt x="1723942" y="4309212"/>
                </a:moveTo>
                <a:cubicBezTo>
                  <a:pt x="1732011" y="4309467"/>
                  <a:pt x="1734868" y="4318367"/>
                  <a:pt x="1729784" y="4327331"/>
                </a:cubicBezTo>
                <a:cubicBezTo>
                  <a:pt x="1726290" y="4333498"/>
                  <a:pt x="1725720" y="4338266"/>
                  <a:pt x="1728005" y="4342716"/>
                </a:cubicBezTo>
                <a:cubicBezTo>
                  <a:pt x="1730866" y="4348374"/>
                  <a:pt x="1730228" y="4348882"/>
                  <a:pt x="1722926" y="4346594"/>
                </a:cubicBezTo>
                <a:cubicBezTo>
                  <a:pt x="1718409" y="4345195"/>
                  <a:pt x="1712181" y="4343924"/>
                  <a:pt x="1709310" y="4343797"/>
                </a:cubicBezTo>
                <a:cubicBezTo>
                  <a:pt x="1704741" y="4343606"/>
                  <a:pt x="1704741" y="4343161"/>
                  <a:pt x="1709310" y="4340427"/>
                </a:cubicBezTo>
                <a:cubicBezTo>
                  <a:pt x="1712181" y="4338711"/>
                  <a:pt x="1715737" y="4338139"/>
                  <a:pt x="1717260" y="4339156"/>
                </a:cubicBezTo>
                <a:cubicBezTo>
                  <a:pt x="1718728" y="4340173"/>
                  <a:pt x="1720124" y="4338011"/>
                  <a:pt x="1720250" y="4334515"/>
                </a:cubicBezTo>
                <a:cubicBezTo>
                  <a:pt x="1720380" y="4331018"/>
                  <a:pt x="1722352" y="4326250"/>
                  <a:pt x="1724637" y="4324152"/>
                </a:cubicBezTo>
                <a:cubicBezTo>
                  <a:pt x="1727879" y="4321164"/>
                  <a:pt x="1727879" y="4319003"/>
                  <a:pt x="1724637" y="4314680"/>
                </a:cubicBezTo>
                <a:cubicBezTo>
                  <a:pt x="1722159" y="4311438"/>
                  <a:pt x="1721907" y="4309149"/>
                  <a:pt x="1723942" y="4309212"/>
                </a:cubicBezTo>
                <a:close/>
                <a:moveTo>
                  <a:pt x="1763279" y="4308831"/>
                </a:moveTo>
                <a:cubicBezTo>
                  <a:pt x="1765315" y="4307686"/>
                  <a:pt x="1766778" y="4308449"/>
                  <a:pt x="1766715" y="4310547"/>
                </a:cubicBezTo>
                <a:cubicBezTo>
                  <a:pt x="1766652" y="4312645"/>
                  <a:pt x="1765125" y="4314171"/>
                  <a:pt x="1763090" y="4314107"/>
                </a:cubicBezTo>
                <a:cubicBezTo>
                  <a:pt x="1760989" y="4314044"/>
                  <a:pt x="1759588" y="4313344"/>
                  <a:pt x="1759653" y="4312391"/>
                </a:cubicBezTo>
                <a:cubicBezTo>
                  <a:pt x="1759653" y="4311437"/>
                  <a:pt x="1761118" y="4310038"/>
                  <a:pt x="1763279" y="4308831"/>
                </a:cubicBezTo>
                <a:close/>
                <a:moveTo>
                  <a:pt x="1708866" y="4307368"/>
                </a:moveTo>
                <a:cubicBezTo>
                  <a:pt x="1711727" y="4306351"/>
                  <a:pt x="1714722" y="4307050"/>
                  <a:pt x="1715867" y="4309021"/>
                </a:cubicBezTo>
                <a:cubicBezTo>
                  <a:pt x="1716950" y="4310928"/>
                  <a:pt x="1714722" y="4312327"/>
                  <a:pt x="1710829" y="4312200"/>
                </a:cubicBezTo>
                <a:cubicBezTo>
                  <a:pt x="1702395" y="4311882"/>
                  <a:pt x="1701632" y="4309911"/>
                  <a:pt x="1708866" y="4307368"/>
                </a:cubicBezTo>
                <a:close/>
                <a:moveTo>
                  <a:pt x="1694591" y="4306033"/>
                </a:moveTo>
                <a:cubicBezTo>
                  <a:pt x="1698460" y="4304698"/>
                  <a:pt x="1699538" y="4305779"/>
                  <a:pt x="1697955" y="4309466"/>
                </a:cubicBezTo>
                <a:cubicBezTo>
                  <a:pt x="1696749" y="4312264"/>
                  <a:pt x="1692498" y="4314425"/>
                  <a:pt x="1689009" y="4314044"/>
                </a:cubicBezTo>
                <a:cubicBezTo>
                  <a:pt x="1682338" y="4313344"/>
                  <a:pt x="1679346" y="4307559"/>
                  <a:pt x="1685774" y="4307814"/>
                </a:cubicBezTo>
                <a:cubicBezTo>
                  <a:pt x="1687551" y="4307877"/>
                  <a:pt x="1691419" y="4307114"/>
                  <a:pt x="1694591" y="4306033"/>
                </a:cubicBezTo>
                <a:close/>
                <a:moveTo>
                  <a:pt x="4017176" y="4305517"/>
                </a:moveTo>
                <a:cubicBezTo>
                  <a:pt x="4017502" y="4306208"/>
                  <a:pt x="4017009" y="4308640"/>
                  <a:pt x="4015865" y="4313153"/>
                </a:cubicBezTo>
                <a:cubicBezTo>
                  <a:pt x="4014340" y="4319066"/>
                  <a:pt x="4012180" y="4326568"/>
                  <a:pt x="4010845" y="4330509"/>
                </a:cubicBezTo>
                <a:cubicBezTo>
                  <a:pt x="4008748" y="4336739"/>
                  <a:pt x="4009129" y="4336994"/>
                  <a:pt x="4014467" y="4332925"/>
                </a:cubicBezTo>
                <a:cubicBezTo>
                  <a:pt x="4018089" y="4330192"/>
                  <a:pt x="4020377" y="4329873"/>
                  <a:pt x="4020313" y="4332099"/>
                </a:cubicBezTo>
                <a:cubicBezTo>
                  <a:pt x="4020250" y="4334006"/>
                  <a:pt x="4016946" y="4337312"/>
                  <a:pt x="4013387" y="4339028"/>
                </a:cubicBezTo>
                <a:cubicBezTo>
                  <a:pt x="4009701" y="4340808"/>
                  <a:pt x="4005444" y="4346657"/>
                  <a:pt x="4003982" y="4351870"/>
                </a:cubicBezTo>
                <a:cubicBezTo>
                  <a:pt x="4001885" y="4359499"/>
                  <a:pt x="4000678" y="4360389"/>
                  <a:pt x="3997882" y="4356193"/>
                </a:cubicBezTo>
                <a:cubicBezTo>
                  <a:pt x="3995213" y="4352251"/>
                  <a:pt x="3994768" y="4352887"/>
                  <a:pt x="3995849" y="4358927"/>
                </a:cubicBezTo>
                <a:cubicBezTo>
                  <a:pt x="3996611" y="4363123"/>
                  <a:pt x="3995785" y="4366810"/>
                  <a:pt x="3994133" y="4366747"/>
                </a:cubicBezTo>
                <a:cubicBezTo>
                  <a:pt x="3992417" y="4366683"/>
                  <a:pt x="3989876" y="4370624"/>
                  <a:pt x="3988541" y="4375519"/>
                </a:cubicBezTo>
                <a:cubicBezTo>
                  <a:pt x="3986317" y="4383530"/>
                  <a:pt x="3985681" y="4383784"/>
                  <a:pt x="3981933" y="4378253"/>
                </a:cubicBezTo>
                <a:cubicBezTo>
                  <a:pt x="3979772" y="4375011"/>
                  <a:pt x="3975832" y="4373231"/>
                  <a:pt x="3973672" y="4374439"/>
                </a:cubicBezTo>
                <a:cubicBezTo>
                  <a:pt x="3971511" y="4375647"/>
                  <a:pt x="3969605" y="4375011"/>
                  <a:pt x="3969669" y="4373104"/>
                </a:cubicBezTo>
                <a:cubicBezTo>
                  <a:pt x="3969732" y="4371070"/>
                  <a:pt x="3972909" y="4369543"/>
                  <a:pt x="3976785" y="4369671"/>
                </a:cubicBezTo>
                <a:cubicBezTo>
                  <a:pt x="3981678" y="4369862"/>
                  <a:pt x="3983966" y="4367446"/>
                  <a:pt x="3984220" y="4361851"/>
                </a:cubicBezTo>
                <a:cubicBezTo>
                  <a:pt x="3984855" y="4349264"/>
                  <a:pt x="3998772" y="4316332"/>
                  <a:pt x="4004046" y="4315061"/>
                </a:cubicBezTo>
                <a:cubicBezTo>
                  <a:pt x="4006524" y="4314489"/>
                  <a:pt x="4010909" y="4311374"/>
                  <a:pt x="4013577" y="4308322"/>
                </a:cubicBezTo>
                <a:cubicBezTo>
                  <a:pt x="4015706" y="4305875"/>
                  <a:pt x="4016850" y="4304826"/>
                  <a:pt x="4017176" y="4305517"/>
                </a:cubicBezTo>
                <a:close/>
                <a:moveTo>
                  <a:pt x="4091482" y="4305398"/>
                </a:moveTo>
                <a:cubicBezTo>
                  <a:pt x="4094596" y="4307432"/>
                  <a:pt x="4092435" y="4317668"/>
                  <a:pt x="4088940" y="4317540"/>
                </a:cubicBezTo>
                <a:cubicBezTo>
                  <a:pt x="4088178" y="4317477"/>
                  <a:pt x="4087669" y="4314108"/>
                  <a:pt x="4087796" y="4310293"/>
                </a:cubicBezTo>
                <a:cubicBezTo>
                  <a:pt x="4087924" y="4306479"/>
                  <a:pt x="4089640" y="4304190"/>
                  <a:pt x="4091482" y="4305398"/>
                </a:cubicBezTo>
                <a:close/>
                <a:moveTo>
                  <a:pt x="1983193" y="4297515"/>
                </a:moveTo>
                <a:cubicBezTo>
                  <a:pt x="1985990" y="4297578"/>
                  <a:pt x="1988405" y="4299231"/>
                  <a:pt x="1988342" y="4301011"/>
                </a:cubicBezTo>
                <a:cubicBezTo>
                  <a:pt x="1988278" y="4302791"/>
                  <a:pt x="1985799" y="4303363"/>
                  <a:pt x="1983003" y="4302219"/>
                </a:cubicBezTo>
                <a:cubicBezTo>
                  <a:pt x="1980208" y="4301075"/>
                  <a:pt x="1977794" y="4299422"/>
                  <a:pt x="1977858" y="4298723"/>
                </a:cubicBezTo>
                <a:cubicBezTo>
                  <a:pt x="1977921" y="4297960"/>
                  <a:pt x="1980398" y="4297387"/>
                  <a:pt x="1983193" y="4297515"/>
                </a:cubicBezTo>
                <a:close/>
                <a:moveTo>
                  <a:pt x="1616682" y="4295416"/>
                </a:moveTo>
                <a:cubicBezTo>
                  <a:pt x="1619415" y="4296561"/>
                  <a:pt x="1621131" y="4299040"/>
                  <a:pt x="1620559" y="4301202"/>
                </a:cubicBezTo>
                <a:cubicBezTo>
                  <a:pt x="1616999" y="4315188"/>
                  <a:pt x="1616175" y="4330064"/>
                  <a:pt x="1618843" y="4331844"/>
                </a:cubicBezTo>
                <a:cubicBezTo>
                  <a:pt x="1623165" y="4334769"/>
                  <a:pt x="1622147" y="4347674"/>
                  <a:pt x="1617569" y="4347484"/>
                </a:cubicBezTo>
                <a:cubicBezTo>
                  <a:pt x="1615540" y="4347420"/>
                  <a:pt x="1614715" y="4344940"/>
                  <a:pt x="1615856" y="4342143"/>
                </a:cubicBezTo>
                <a:cubicBezTo>
                  <a:pt x="1617125" y="4339028"/>
                  <a:pt x="1615920" y="4336867"/>
                  <a:pt x="1612748" y="4336740"/>
                </a:cubicBezTo>
                <a:cubicBezTo>
                  <a:pt x="1609880" y="4336676"/>
                  <a:pt x="1608422" y="4335023"/>
                  <a:pt x="1609500" y="4333307"/>
                </a:cubicBezTo>
                <a:cubicBezTo>
                  <a:pt x="1610708" y="4331336"/>
                  <a:pt x="1610137" y="4329111"/>
                  <a:pt x="1608104" y="4327712"/>
                </a:cubicBezTo>
                <a:cubicBezTo>
                  <a:pt x="1602958" y="4324279"/>
                  <a:pt x="1604420" y="4313344"/>
                  <a:pt x="1610582" y="4308704"/>
                </a:cubicBezTo>
                <a:cubicBezTo>
                  <a:pt x="1613445" y="4306542"/>
                  <a:pt x="1614842" y="4302346"/>
                  <a:pt x="1613762" y="4299168"/>
                </a:cubicBezTo>
                <a:cubicBezTo>
                  <a:pt x="1612427" y="4295289"/>
                  <a:pt x="1613381" y="4294081"/>
                  <a:pt x="1616682" y="4295416"/>
                </a:cubicBezTo>
                <a:close/>
                <a:moveTo>
                  <a:pt x="4195504" y="4293891"/>
                </a:moveTo>
                <a:cubicBezTo>
                  <a:pt x="4200397" y="4294081"/>
                  <a:pt x="4203384" y="4295608"/>
                  <a:pt x="4202240" y="4297324"/>
                </a:cubicBezTo>
                <a:cubicBezTo>
                  <a:pt x="4201096" y="4299104"/>
                  <a:pt x="4197220" y="4300312"/>
                  <a:pt x="4193344" y="4300185"/>
                </a:cubicBezTo>
                <a:cubicBezTo>
                  <a:pt x="4189468" y="4300057"/>
                  <a:pt x="4186545" y="4298595"/>
                  <a:pt x="4186608" y="4296752"/>
                </a:cubicBezTo>
                <a:cubicBezTo>
                  <a:pt x="4186672" y="4294972"/>
                  <a:pt x="4190611" y="4293700"/>
                  <a:pt x="4195504" y="4293891"/>
                </a:cubicBezTo>
                <a:close/>
                <a:moveTo>
                  <a:pt x="4000615" y="4293255"/>
                </a:moveTo>
                <a:cubicBezTo>
                  <a:pt x="4002521" y="4293319"/>
                  <a:pt x="4004046" y="4295671"/>
                  <a:pt x="4003919" y="4298468"/>
                </a:cubicBezTo>
                <a:cubicBezTo>
                  <a:pt x="4003856" y="4301265"/>
                  <a:pt x="4002140" y="4304444"/>
                  <a:pt x="4000170" y="4305525"/>
                </a:cubicBezTo>
                <a:cubicBezTo>
                  <a:pt x="3998264" y="4306542"/>
                  <a:pt x="3996738" y="4304126"/>
                  <a:pt x="3996865" y="4300312"/>
                </a:cubicBezTo>
                <a:cubicBezTo>
                  <a:pt x="3996993" y="4296434"/>
                  <a:pt x="3998708" y="4293192"/>
                  <a:pt x="4000615" y="4293255"/>
                </a:cubicBezTo>
                <a:close/>
                <a:moveTo>
                  <a:pt x="1677885" y="4292238"/>
                </a:moveTo>
                <a:cubicBezTo>
                  <a:pt x="1680748" y="4291284"/>
                  <a:pt x="1683168" y="4292047"/>
                  <a:pt x="1683105" y="4293827"/>
                </a:cubicBezTo>
                <a:cubicBezTo>
                  <a:pt x="1683041" y="4295607"/>
                  <a:pt x="1680494" y="4297069"/>
                  <a:pt x="1677696" y="4296942"/>
                </a:cubicBezTo>
                <a:cubicBezTo>
                  <a:pt x="1674899" y="4296879"/>
                  <a:pt x="1672418" y="4296116"/>
                  <a:pt x="1672479" y="4295353"/>
                </a:cubicBezTo>
                <a:cubicBezTo>
                  <a:pt x="1672544" y="4294654"/>
                  <a:pt x="1675026" y="4293192"/>
                  <a:pt x="1677885" y="4292238"/>
                </a:cubicBezTo>
                <a:close/>
                <a:moveTo>
                  <a:pt x="171292" y="4291682"/>
                </a:moveTo>
                <a:cubicBezTo>
                  <a:pt x="174215" y="4292286"/>
                  <a:pt x="177758" y="4294463"/>
                  <a:pt x="180331" y="4297896"/>
                </a:cubicBezTo>
                <a:cubicBezTo>
                  <a:pt x="184335" y="4303173"/>
                  <a:pt x="184081" y="4303681"/>
                  <a:pt x="178553" y="4301329"/>
                </a:cubicBezTo>
                <a:cubicBezTo>
                  <a:pt x="175122" y="4299867"/>
                  <a:pt x="170737" y="4298595"/>
                  <a:pt x="169022" y="4298532"/>
                </a:cubicBezTo>
                <a:cubicBezTo>
                  <a:pt x="167114" y="4298468"/>
                  <a:pt x="165908" y="4297070"/>
                  <a:pt x="165971" y="4294908"/>
                </a:cubicBezTo>
                <a:cubicBezTo>
                  <a:pt x="166066" y="4292047"/>
                  <a:pt x="168369" y="4291078"/>
                  <a:pt x="171292" y="4291682"/>
                </a:cubicBezTo>
                <a:close/>
                <a:moveTo>
                  <a:pt x="4046366" y="4291348"/>
                </a:moveTo>
                <a:cubicBezTo>
                  <a:pt x="4048463" y="4291412"/>
                  <a:pt x="4049861" y="4292111"/>
                  <a:pt x="4049798" y="4293065"/>
                </a:cubicBezTo>
                <a:cubicBezTo>
                  <a:pt x="4049798" y="4294018"/>
                  <a:pt x="4048336" y="4295417"/>
                  <a:pt x="4046176" y="4296625"/>
                </a:cubicBezTo>
                <a:cubicBezTo>
                  <a:pt x="4044142" y="4297769"/>
                  <a:pt x="4042617" y="4297006"/>
                  <a:pt x="4042744" y="4294908"/>
                </a:cubicBezTo>
                <a:cubicBezTo>
                  <a:pt x="4042808" y="4292810"/>
                  <a:pt x="4044333" y="4291284"/>
                  <a:pt x="4046366" y="4291348"/>
                </a:cubicBezTo>
                <a:close/>
                <a:moveTo>
                  <a:pt x="4122238" y="4290585"/>
                </a:moveTo>
                <a:cubicBezTo>
                  <a:pt x="4125034" y="4290713"/>
                  <a:pt x="4126495" y="4292366"/>
                  <a:pt x="4125288" y="4294209"/>
                </a:cubicBezTo>
                <a:cubicBezTo>
                  <a:pt x="4124081" y="4296053"/>
                  <a:pt x="4120586" y="4297579"/>
                  <a:pt x="4117790" y="4297451"/>
                </a:cubicBezTo>
                <a:cubicBezTo>
                  <a:pt x="4114994" y="4297388"/>
                  <a:pt x="4113532" y="4295671"/>
                  <a:pt x="4114740" y="4293828"/>
                </a:cubicBezTo>
                <a:cubicBezTo>
                  <a:pt x="4115947" y="4291984"/>
                  <a:pt x="4119442" y="4290458"/>
                  <a:pt x="4122238" y="4290585"/>
                </a:cubicBezTo>
                <a:close/>
                <a:moveTo>
                  <a:pt x="2055454" y="4289568"/>
                </a:moveTo>
                <a:cubicBezTo>
                  <a:pt x="2057552" y="4289632"/>
                  <a:pt x="2058886" y="4291094"/>
                  <a:pt x="2058823" y="4293192"/>
                </a:cubicBezTo>
                <a:cubicBezTo>
                  <a:pt x="2058759" y="4295290"/>
                  <a:pt x="2057298" y="4296625"/>
                  <a:pt x="2055200" y="4296561"/>
                </a:cubicBezTo>
                <a:cubicBezTo>
                  <a:pt x="2053103" y="4296498"/>
                  <a:pt x="2051705" y="4295035"/>
                  <a:pt x="2051831" y="4292937"/>
                </a:cubicBezTo>
                <a:cubicBezTo>
                  <a:pt x="2051895" y="4290840"/>
                  <a:pt x="2053357" y="4289505"/>
                  <a:pt x="2055454" y="4289568"/>
                </a:cubicBezTo>
                <a:close/>
                <a:moveTo>
                  <a:pt x="4056978" y="4288233"/>
                </a:moveTo>
                <a:cubicBezTo>
                  <a:pt x="4059075" y="4288297"/>
                  <a:pt x="4060409" y="4288996"/>
                  <a:pt x="4060409" y="4289950"/>
                </a:cubicBezTo>
                <a:cubicBezTo>
                  <a:pt x="4060409" y="4290903"/>
                  <a:pt x="4058948" y="4292302"/>
                  <a:pt x="4056787" y="4293510"/>
                </a:cubicBezTo>
                <a:cubicBezTo>
                  <a:pt x="4054754" y="4294654"/>
                  <a:pt x="4053292" y="4293891"/>
                  <a:pt x="4053356" y="4291793"/>
                </a:cubicBezTo>
                <a:cubicBezTo>
                  <a:pt x="4053420" y="4289695"/>
                  <a:pt x="4054945" y="4288169"/>
                  <a:pt x="4056978" y="4288233"/>
                </a:cubicBezTo>
                <a:close/>
                <a:moveTo>
                  <a:pt x="3841309" y="4280477"/>
                </a:moveTo>
                <a:cubicBezTo>
                  <a:pt x="3844105" y="4280540"/>
                  <a:pt x="3846519" y="4282321"/>
                  <a:pt x="3846456" y="4284164"/>
                </a:cubicBezTo>
                <a:cubicBezTo>
                  <a:pt x="3846392" y="4286008"/>
                  <a:pt x="3843850" y="4287597"/>
                  <a:pt x="3841054" y="4287470"/>
                </a:cubicBezTo>
                <a:cubicBezTo>
                  <a:pt x="3838258" y="4287343"/>
                  <a:pt x="3835844" y="4285627"/>
                  <a:pt x="3835907" y="4283783"/>
                </a:cubicBezTo>
                <a:cubicBezTo>
                  <a:pt x="3835971" y="4281939"/>
                  <a:pt x="3838513" y="4280350"/>
                  <a:pt x="3841309" y="4280477"/>
                </a:cubicBezTo>
                <a:close/>
                <a:moveTo>
                  <a:pt x="4099489" y="4277489"/>
                </a:moveTo>
                <a:cubicBezTo>
                  <a:pt x="4099362" y="4284864"/>
                  <a:pt x="4094406" y="4296625"/>
                  <a:pt x="4091483" y="4296497"/>
                </a:cubicBezTo>
                <a:cubicBezTo>
                  <a:pt x="4089576" y="4296434"/>
                  <a:pt x="4088433" y="4295289"/>
                  <a:pt x="4088560" y="4293637"/>
                </a:cubicBezTo>
                <a:cubicBezTo>
                  <a:pt x="4088941" y="4289377"/>
                  <a:pt x="4099553" y="4273738"/>
                  <a:pt x="4099489" y="4277489"/>
                </a:cubicBezTo>
                <a:close/>
                <a:moveTo>
                  <a:pt x="2044650" y="4276853"/>
                </a:moveTo>
                <a:cubicBezTo>
                  <a:pt x="2046938" y="4279269"/>
                  <a:pt x="2041536" y="4285499"/>
                  <a:pt x="2037341" y="4285372"/>
                </a:cubicBezTo>
                <a:cubicBezTo>
                  <a:pt x="2035243" y="4285308"/>
                  <a:pt x="2035625" y="4283210"/>
                  <a:pt x="2038357" y="4280159"/>
                </a:cubicBezTo>
                <a:cubicBezTo>
                  <a:pt x="2040836" y="4277425"/>
                  <a:pt x="2043759" y="4275899"/>
                  <a:pt x="2044650" y="4276853"/>
                </a:cubicBezTo>
                <a:close/>
                <a:moveTo>
                  <a:pt x="1743386" y="4276472"/>
                </a:moveTo>
                <a:cubicBezTo>
                  <a:pt x="1745421" y="4275327"/>
                  <a:pt x="1746881" y="4276090"/>
                  <a:pt x="1746816" y="4278188"/>
                </a:cubicBezTo>
                <a:cubicBezTo>
                  <a:pt x="1746751" y="4280286"/>
                  <a:pt x="1745228" y="4281812"/>
                  <a:pt x="1743193" y="4281748"/>
                </a:cubicBezTo>
                <a:cubicBezTo>
                  <a:pt x="1741094" y="4281685"/>
                  <a:pt x="1739697" y="4280985"/>
                  <a:pt x="1739760" y="4280032"/>
                </a:cubicBezTo>
                <a:cubicBezTo>
                  <a:pt x="1739760" y="4279078"/>
                  <a:pt x="1741225" y="4277679"/>
                  <a:pt x="1743386" y="4276472"/>
                </a:cubicBezTo>
                <a:close/>
                <a:moveTo>
                  <a:pt x="4196013" y="4275772"/>
                </a:moveTo>
                <a:cubicBezTo>
                  <a:pt x="4196966" y="4275772"/>
                  <a:pt x="4198364" y="4277235"/>
                  <a:pt x="4199571" y="4279396"/>
                </a:cubicBezTo>
                <a:cubicBezTo>
                  <a:pt x="4200715" y="4281430"/>
                  <a:pt x="4199952" y="4282893"/>
                  <a:pt x="4197855" y="4282829"/>
                </a:cubicBezTo>
                <a:cubicBezTo>
                  <a:pt x="4195758" y="4282702"/>
                  <a:pt x="4194233" y="4281176"/>
                  <a:pt x="4194297" y="4279205"/>
                </a:cubicBezTo>
                <a:cubicBezTo>
                  <a:pt x="4194361" y="4277107"/>
                  <a:pt x="4195059" y="4275709"/>
                  <a:pt x="4196013" y="4275772"/>
                </a:cubicBezTo>
                <a:close/>
                <a:moveTo>
                  <a:pt x="1803199" y="4273420"/>
                </a:moveTo>
                <a:cubicBezTo>
                  <a:pt x="1805297" y="4273484"/>
                  <a:pt x="1806631" y="4274946"/>
                  <a:pt x="1806567" y="4277044"/>
                </a:cubicBezTo>
                <a:cubicBezTo>
                  <a:pt x="1806504" y="4279142"/>
                  <a:pt x="1805043" y="4280477"/>
                  <a:pt x="1802944" y="4280414"/>
                </a:cubicBezTo>
                <a:cubicBezTo>
                  <a:pt x="1800847" y="4280350"/>
                  <a:pt x="1799511" y="4278888"/>
                  <a:pt x="1799574" y="4276790"/>
                </a:cubicBezTo>
                <a:cubicBezTo>
                  <a:pt x="1799638" y="4274692"/>
                  <a:pt x="1801101" y="4273357"/>
                  <a:pt x="1803199" y="4273420"/>
                </a:cubicBezTo>
                <a:close/>
                <a:moveTo>
                  <a:pt x="4075406" y="4271386"/>
                </a:moveTo>
                <a:cubicBezTo>
                  <a:pt x="4077376" y="4271449"/>
                  <a:pt x="4078647" y="4272912"/>
                  <a:pt x="4078583" y="4275010"/>
                </a:cubicBezTo>
                <a:cubicBezTo>
                  <a:pt x="4078456" y="4277044"/>
                  <a:pt x="4076168" y="4278443"/>
                  <a:pt x="4072991" y="4278316"/>
                </a:cubicBezTo>
                <a:cubicBezTo>
                  <a:pt x="4069814" y="4278188"/>
                  <a:pt x="4068480" y="4276663"/>
                  <a:pt x="4069814" y="4274692"/>
                </a:cubicBezTo>
                <a:cubicBezTo>
                  <a:pt x="4071212" y="4272657"/>
                  <a:pt x="4073436" y="4271323"/>
                  <a:pt x="4075406" y="4271386"/>
                </a:cubicBezTo>
                <a:close/>
                <a:moveTo>
                  <a:pt x="1831466" y="4269097"/>
                </a:moveTo>
                <a:cubicBezTo>
                  <a:pt x="1833495" y="4267952"/>
                  <a:pt x="1834895" y="4270304"/>
                  <a:pt x="1834770" y="4274501"/>
                </a:cubicBezTo>
                <a:cubicBezTo>
                  <a:pt x="1834643" y="4278696"/>
                  <a:pt x="1833053" y="4280922"/>
                  <a:pt x="1831086" y="4279650"/>
                </a:cubicBezTo>
                <a:cubicBezTo>
                  <a:pt x="1828993" y="4278315"/>
                  <a:pt x="1827659" y="4276154"/>
                  <a:pt x="1827786" y="4274246"/>
                </a:cubicBezTo>
                <a:cubicBezTo>
                  <a:pt x="1827850" y="4272339"/>
                  <a:pt x="1829309" y="4270304"/>
                  <a:pt x="1831466" y="4269097"/>
                </a:cubicBezTo>
                <a:close/>
                <a:moveTo>
                  <a:pt x="1638354" y="4267507"/>
                </a:moveTo>
                <a:cubicBezTo>
                  <a:pt x="1642932" y="4267635"/>
                  <a:pt x="1644393" y="4269351"/>
                  <a:pt x="1642932" y="4272911"/>
                </a:cubicBezTo>
                <a:cubicBezTo>
                  <a:pt x="1641660" y="4276026"/>
                  <a:pt x="1642615" y="4278124"/>
                  <a:pt x="1645347" y="4278251"/>
                </a:cubicBezTo>
                <a:cubicBezTo>
                  <a:pt x="1648523" y="4278315"/>
                  <a:pt x="1648777" y="4279459"/>
                  <a:pt x="1646110" y="4281939"/>
                </a:cubicBezTo>
                <a:cubicBezTo>
                  <a:pt x="1643631" y="4284227"/>
                  <a:pt x="1637400" y="4284291"/>
                  <a:pt x="1628692" y="4282193"/>
                </a:cubicBezTo>
                <a:cubicBezTo>
                  <a:pt x="1616175" y="4279141"/>
                  <a:pt x="1615920" y="4278824"/>
                  <a:pt x="1625196" y="4278251"/>
                </a:cubicBezTo>
                <a:cubicBezTo>
                  <a:pt x="1632186" y="4277743"/>
                  <a:pt x="1634666" y="4276026"/>
                  <a:pt x="1633457" y="4272403"/>
                </a:cubicBezTo>
                <a:cubicBezTo>
                  <a:pt x="1632313" y="4269160"/>
                  <a:pt x="1634156" y="4267380"/>
                  <a:pt x="1638354" y="4267507"/>
                </a:cubicBezTo>
                <a:close/>
                <a:moveTo>
                  <a:pt x="1727121" y="4267174"/>
                </a:moveTo>
                <a:cubicBezTo>
                  <a:pt x="1728942" y="4266967"/>
                  <a:pt x="1729784" y="4268938"/>
                  <a:pt x="1728831" y="4273166"/>
                </a:cubicBezTo>
                <a:cubicBezTo>
                  <a:pt x="1728068" y="4276598"/>
                  <a:pt x="1724637" y="4279841"/>
                  <a:pt x="1721080" y="4280413"/>
                </a:cubicBezTo>
                <a:cubicBezTo>
                  <a:pt x="1715355" y="4281366"/>
                  <a:pt x="1715225" y="4280731"/>
                  <a:pt x="1719488" y="4274246"/>
                </a:cubicBezTo>
                <a:cubicBezTo>
                  <a:pt x="1722478" y="4269764"/>
                  <a:pt x="1725290" y="4267380"/>
                  <a:pt x="1727121" y="4267174"/>
                </a:cubicBezTo>
                <a:close/>
                <a:moveTo>
                  <a:pt x="1900155" y="4267063"/>
                </a:moveTo>
                <a:cubicBezTo>
                  <a:pt x="1899140" y="4265855"/>
                  <a:pt x="1896335" y="4266745"/>
                  <a:pt x="1893802" y="4269097"/>
                </a:cubicBezTo>
                <a:cubicBezTo>
                  <a:pt x="1890250" y="4272340"/>
                  <a:pt x="1890689" y="4272848"/>
                  <a:pt x="1895644" y="4271259"/>
                </a:cubicBezTo>
                <a:cubicBezTo>
                  <a:pt x="1899140" y="4270178"/>
                  <a:pt x="1901171" y="4268271"/>
                  <a:pt x="1900155" y="4267063"/>
                </a:cubicBezTo>
                <a:close/>
                <a:moveTo>
                  <a:pt x="4311854" y="4266872"/>
                </a:moveTo>
                <a:cubicBezTo>
                  <a:pt x="4312745" y="4265919"/>
                  <a:pt x="4316240" y="4266872"/>
                  <a:pt x="4319670" y="4269034"/>
                </a:cubicBezTo>
                <a:cubicBezTo>
                  <a:pt x="4326660" y="4273420"/>
                  <a:pt x="4324372" y="4274501"/>
                  <a:pt x="4315730" y="4270878"/>
                </a:cubicBezTo>
                <a:cubicBezTo>
                  <a:pt x="4312617" y="4269606"/>
                  <a:pt x="4310901" y="4267889"/>
                  <a:pt x="4311854" y="4266872"/>
                </a:cubicBezTo>
                <a:close/>
                <a:moveTo>
                  <a:pt x="1936880" y="4265918"/>
                </a:moveTo>
                <a:cubicBezTo>
                  <a:pt x="1938914" y="4264774"/>
                  <a:pt x="1939422" y="4266300"/>
                  <a:pt x="1938151" y="4269415"/>
                </a:cubicBezTo>
                <a:cubicBezTo>
                  <a:pt x="1936880" y="4272530"/>
                  <a:pt x="1937263" y="4274755"/>
                  <a:pt x="1939041" y="4274501"/>
                </a:cubicBezTo>
                <a:cubicBezTo>
                  <a:pt x="1946091" y="4273484"/>
                  <a:pt x="1950856" y="4275454"/>
                  <a:pt x="1948760" y="4278633"/>
                </a:cubicBezTo>
                <a:cubicBezTo>
                  <a:pt x="1947298" y="4280858"/>
                  <a:pt x="1944060" y="4280667"/>
                  <a:pt x="1939613" y="4278125"/>
                </a:cubicBezTo>
                <a:cubicBezTo>
                  <a:pt x="1932371" y="4273992"/>
                  <a:pt x="1931289" y="4269161"/>
                  <a:pt x="1936880" y="4265918"/>
                </a:cubicBezTo>
                <a:close/>
                <a:moveTo>
                  <a:pt x="4300161" y="4265410"/>
                </a:moveTo>
                <a:cubicBezTo>
                  <a:pt x="4302258" y="4265473"/>
                  <a:pt x="4303657" y="4266173"/>
                  <a:pt x="4303593" y="4267126"/>
                </a:cubicBezTo>
                <a:cubicBezTo>
                  <a:pt x="4303593" y="4268080"/>
                  <a:pt x="4302131" y="4269478"/>
                  <a:pt x="4299971" y="4270686"/>
                </a:cubicBezTo>
                <a:cubicBezTo>
                  <a:pt x="4297874" y="4271831"/>
                  <a:pt x="4296413" y="4271068"/>
                  <a:pt x="4296541" y="4268970"/>
                </a:cubicBezTo>
                <a:cubicBezTo>
                  <a:pt x="4296603" y="4266872"/>
                  <a:pt x="4298128" y="4265346"/>
                  <a:pt x="4300161" y="4265410"/>
                </a:cubicBezTo>
                <a:close/>
                <a:moveTo>
                  <a:pt x="2056344" y="4264965"/>
                </a:moveTo>
                <a:cubicBezTo>
                  <a:pt x="2058441" y="4265029"/>
                  <a:pt x="2059839" y="4265728"/>
                  <a:pt x="2059776" y="4266681"/>
                </a:cubicBezTo>
                <a:cubicBezTo>
                  <a:pt x="2059776" y="4267635"/>
                  <a:pt x="2058314" y="4269033"/>
                  <a:pt x="2056153" y="4270241"/>
                </a:cubicBezTo>
                <a:cubicBezTo>
                  <a:pt x="2054119" y="4271386"/>
                  <a:pt x="2052594" y="4270686"/>
                  <a:pt x="2052720" y="4268525"/>
                </a:cubicBezTo>
                <a:cubicBezTo>
                  <a:pt x="2052784" y="4266427"/>
                  <a:pt x="2054310" y="4264901"/>
                  <a:pt x="2056344" y="4264965"/>
                </a:cubicBezTo>
                <a:close/>
                <a:moveTo>
                  <a:pt x="4061863" y="4264067"/>
                </a:moveTo>
                <a:cubicBezTo>
                  <a:pt x="4063571" y="4264425"/>
                  <a:pt x="4064826" y="4266809"/>
                  <a:pt x="4064667" y="4271005"/>
                </a:cubicBezTo>
                <a:cubicBezTo>
                  <a:pt x="4064540" y="4274819"/>
                  <a:pt x="4062062" y="4277934"/>
                  <a:pt x="4059138" y="4277807"/>
                </a:cubicBezTo>
                <a:cubicBezTo>
                  <a:pt x="4053356" y="4277553"/>
                  <a:pt x="4053102" y="4276854"/>
                  <a:pt x="4056342" y="4269288"/>
                </a:cubicBezTo>
                <a:cubicBezTo>
                  <a:pt x="4057995" y="4265378"/>
                  <a:pt x="4060155" y="4263710"/>
                  <a:pt x="4061863" y="4264067"/>
                </a:cubicBezTo>
                <a:close/>
                <a:moveTo>
                  <a:pt x="27524" y="4254308"/>
                </a:moveTo>
                <a:cubicBezTo>
                  <a:pt x="26960" y="4255365"/>
                  <a:pt x="29644" y="4259180"/>
                  <a:pt x="35776" y="4265410"/>
                </a:cubicBezTo>
                <a:cubicBezTo>
                  <a:pt x="40859" y="4270623"/>
                  <a:pt x="45498" y="4272848"/>
                  <a:pt x="47341" y="4271004"/>
                </a:cubicBezTo>
                <a:cubicBezTo>
                  <a:pt x="49056" y="4269288"/>
                  <a:pt x="45244" y="4264329"/>
                  <a:pt x="38762" y="4259752"/>
                </a:cubicBezTo>
                <a:cubicBezTo>
                  <a:pt x="31900" y="4254952"/>
                  <a:pt x="28087" y="4253251"/>
                  <a:pt x="27524" y="4254308"/>
                </a:cubicBezTo>
                <a:close/>
                <a:moveTo>
                  <a:pt x="4089958" y="4250788"/>
                </a:moveTo>
                <a:cubicBezTo>
                  <a:pt x="4092055" y="4250852"/>
                  <a:pt x="4093453" y="4251551"/>
                  <a:pt x="4093389" y="4252505"/>
                </a:cubicBezTo>
                <a:cubicBezTo>
                  <a:pt x="4093389" y="4253458"/>
                  <a:pt x="4091928" y="4254857"/>
                  <a:pt x="4089767" y="4256065"/>
                </a:cubicBezTo>
                <a:cubicBezTo>
                  <a:pt x="4087734" y="4257209"/>
                  <a:pt x="4086272" y="4256446"/>
                  <a:pt x="4086336" y="4254348"/>
                </a:cubicBezTo>
                <a:cubicBezTo>
                  <a:pt x="4086400" y="4252250"/>
                  <a:pt x="4087925" y="4250725"/>
                  <a:pt x="4089958" y="4250788"/>
                </a:cubicBezTo>
                <a:close/>
                <a:moveTo>
                  <a:pt x="4113913" y="4249389"/>
                </a:moveTo>
                <a:lnTo>
                  <a:pt x="4129037" y="4249389"/>
                </a:lnTo>
                <a:lnTo>
                  <a:pt x="4126368" y="4260387"/>
                </a:lnTo>
                <a:cubicBezTo>
                  <a:pt x="4124907" y="4266299"/>
                  <a:pt x="4121920" y="4273356"/>
                  <a:pt x="4119823" y="4275772"/>
                </a:cubicBezTo>
                <a:cubicBezTo>
                  <a:pt x="4114803" y="4281621"/>
                  <a:pt x="4108894" y="4280667"/>
                  <a:pt x="4111499" y="4274437"/>
                </a:cubicBezTo>
                <a:cubicBezTo>
                  <a:pt x="4112706" y="4271704"/>
                  <a:pt x="4111753" y="4268906"/>
                  <a:pt x="4109402" y="4267889"/>
                </a:cubicBezTo>
                <a:cubicBezTo>
                  <a:pt x="4107114" y="4266935"/>
                  <a:pt x="4108385" y="4265982"/>
                  <a:pt x="4112262" y="4265854"/>
                </a:cubicBezTo>
                <a:cubicBezTo>
                  <a:pt x="4118934" y="4265600"/>
                  <a:pt x="4118934" y="4265346"/>
                  <a:pt x="4113087" y="4261659"/>
                </a:cubicBezTo>
                <a:cubicBezTo>
                  <a:pt x="4108639" y="4258798"/>
                  <a:pt x="4105399" y="4258925"/>
                  <a:pt x="4101332" y="4262104"/>
                </a:cubicBezTo>
                <a:cubicBezTo>
                  <a:pt x="4096502" y="4265854"/>
                  <a:pt x="4095931" y="4265219"/>
                  <a:pt x="4097265" y="4257908"/>
                </a:cubicBezTo>
                <a:cubicBezTo>
                  <a:pt x="4098663" y="4250342"/>
                  <a:pt x="4100569" y="4249389"/>
                  <a:pt x="4113913" y="4249389"/>
                </a:cubicBezTo>
                <a:close/>
                <a:moveTo>
                  <a:pt x="2097336" y="4248880"/>
                </a:moveTo>
                <a:cubicBezTo>
                  <a:pt x="2100132" y="4249007"/>
                  <a:pt x="2102489" y="4250533"/>
                  <a:pt x="2102423" y="4252250"/>
                </a:cubicBezTo>
                <a:cubicBezTo>
                  <a:pt x="2102362" y="4253903"/>
                  <a:pt x="2099879" y="4256191"/>
                  <a:pt x="2097019" y="4257145"/>
                </a:cubicBezTo>
                <a:cubicBezTo>
                  <a:pt x="2093777" y="4258226"/>
                  <a:pt x="2091746" y="4256890"/>
                  <a:pt x="2091872" y="4253775"/>
                </a:cubicBezTo>
                <a:cubicBezTo>
                  <a:pt x="2091999" y="4251042"/>
                  <a:pt x="2094540" y="4248753"/>
                  <a:pt x="2097336" y="4248880"/>
                </a:cubicBezTo>
                <a:close/>
                <a:moveTo>
                  <a:pt x="60295" y="4245883"/>
                </a:moveTo>
                <a:cubicBezTo>
                  <a:pt x="64102" y="4245840"/>
                  <a:pt x="69261" y="4245987"/>
                  <a:pt x="75742" y="4246337"/>
                </a:cubicBezTo>
                <a:cubicBezTo>
                  <a:pt x="97091" y="4247482"/>
                  <a:pt x="98108" y="4247863"/>
                  <a:pt x="86988" y="4250660"/>
                </a:cubicBezTo>
                <a:cubicBezTo>
                  <a:pt x="80253" y="4252313"/>
                  <a:pt x="69642" y="4252504"/>
                  <a:pt x="63288" y="4251042"/>
                </a:cubicBezTo>
                <a:cubicBezTo>
                  <a:pt x="49611" y="4247847"/>
                  <a:pt x="48872" y="4246011"/>
                  <a:pt x="60295" y="4245883"/>
                </a:cubicBezTo>
                <a:close/>
                <a:moveTo>
                  <a:pt x="111706" y="4242078"/>
                </a:moveTo>
                <a:cubicBezTo>
                  <a:pt x="113740" y="4243413"/>
                  <a:pt x="115075" y="4245701"/>
                  <a:pt x="115011" y="4247799"/>
                </a:cubicBezTo>
                <a:cubicBezTo>
                  <a:pt x="114947" y="4249897"/>
                  <a:pt x="113485" y="4250406"/>
                  <a:pt x="111452" y="4249071"/>
                </a:cubicBezTo>
                <a:cubicBezTo>
                  <a:pt x="109419" y="4247736"/>
                  <a:pt x="108085" y="4245383"/>
                  <a:pt x="108148" y="4243349"/>
                </a:cubicBezTo>
                <a:cubicBezTo>
                  <a:pt x="108212" y="4241251"/>
                  <a:pt x="109673" y="4240743"/>
                  <a:pt x="111706" y="4242078"/>
                </a:cubicBezTo>
                <a:close/>
                <a:moveTo>
                  <a:pt x="155931" y="4241824"/>
                </a:moveTo>
                <a:cubicBezTo>
                  <a:pt x="160507" y="4242015"/>
                  <a:pt x="160697" y="4243032"/>
                  <a:pt x="157139" y="4247164"/>
                </a:cubicBezTo>
                <a:cubicBezTo>
                  <a:pt x="154788" y="4249898"/>
                  <a:pt x="152119" y="4252250"/>
                  <a:pt x="151356" y="4252250"/>
                </a:cubicBezTo>
                <a:cubicBezTo>
                  <a:pt x="150657" y="4252250"/>
                  <a:pt x="150085" y="4249771"/>
                  <a:pt x="150149" y="4246910"/>
                </a:cubicBezTo>
                <a:cubicBezTo>
                  <a:pt x="150212" y="4243922"/>
                  <a:pt x="152754" y="4241697"/>
                  <a:pt x="155931" y="4241824"/>
                </a:cubicBezTo>
                <a:close/>
                <a:moveTo>
                  <a:pt x="4371268" y="4240298"/>
                </a:moveTo>
                <a:cubicBezTo>
                  <a:pt x="4371459" y="4235594"/>
                  <a:pt x="4374954" y="4235594"/>
                  <a:pt x="4381818" y="4240298"/>
                </a:cubicBezTo>
                <a:cubicBezTo>
                  <a:pt x="4387980" y="4244494"/>
                  <a:pt x="4383596" y="4249072"/>
                  <a:pt x="4376352" y="4245956"/>
                </a:cubicBezTo>
                <a:cubicBezTo>
                  <a:pt x="4373556" y="4244812"/>
                  <a:pt x="4371205" y="4242142"/>
                  <a:pt x="4371268" y="4240298"/>
                </a:cubicBezTo>
                <a:close/>
                <a:moveTo>
                  <a:pt x="1785384" y="4239638"/>
                </a:moveTo>
                <a:cubicBezTo>
                  <a:pt x="1787396" y="4239837"/>
                  <a:pt x="1786505" y="4242714"/>
                  <a:pt x="1781261" y="4248117"/>
                </a:cubicBezTo>
                <a:cubicBezTo>
                  <a:pt x="1777637" y="4251868"/>
                  <a:pt x="1776047" y="4256382"/>
                  <a:pt x="1777508" y="4258861"/>
                </a:cubicBezTo>
                <a:cubicBezTo>
                  <a:pt x="1779289" y="4261976"/>
                  <a:pt x="1781322" y="4261468"/>
                  <a:pt x="1784819" y="4257018"/>
                </a:cubicBezTo>
                <a:cubicBezTo>
                  <a:pt x="1790989" y="4249071"/>
                  <a:pt x="1793850" y="4251360"/>
                  <a:pt x="1790798" y="4261786"/>
                </a:cubicBezTo>
                <a:cubicBezTo>
                  <a:pt x="1789590" y="4265918"/>
                  <a:pt x="1787111" y="4268397"/>
                  <a:pt x="1785330" y="4267189"/>
                </a:cubicBezTo>
                <a:cubicBezTo>
                  <a:pt x="1783613" y="4265982"/>
                  <a:pt x="1778651" y="4269033"/>
                  <a:pt x="1774584" y="4273801"/>
                </a:cubicBezTo>
                <a:cubicBezTo>
                  <a:pt x="1767667" y="4282002"/>
                  <a:pt x="1766207" y="4288868"/>
                  <a:pt x="1771789" y="4287279"/>
                </a:cubicBezTo>
                <a:cubicBezTo>
                  <a:pt x="1773317" y="4286834"/>
                  <a:pt x="1774584" y="4288932"/>
                  <a:pt x="1774457" y="4291729"/>
                </a:cubicBezTo>
                <a:cubicBezTo>
                  <a:pt x="1774330" y="4295162"/>
                  <a:pt x="1770903" y="4296878"/>
                  <a:pt x="1764615" y="4296624"/>
                </a:cubicBezTo>
                <a:cubicBezTo>
                  <a:pt x="1759337" y="4296433"/>
                  <a:pt x="1750942" y="4297133"/>
                  <a:pt x="1746118" y="4298214"/>
                </a:cubicBezTo>
                <a:cubicBezTo>
                  <a:pt x="1738301" y="4299930"/>
                  <a:pt x="1737856" y="4299485"/>
                  <a:pt x="1742177" y="4294717"/>
                </a:cubicBezTo>
                <a:cubicBezTo>
                  <a:pt x="1744909" y="4291602"/>
                  <a:pt x="1750433" y="4289250"/>
                  <a:pt x="1754627" y="4289377"/>
                </a:cubicBezTo>
                <a:cubicBezTo>
                  <a:pt x="1760927" y="4289568"/>
                  <a:pt x="1761372" y="4289059"/>
                  <a:pt x="1757045" y="4285944"/>
                </a:cubicBezTo>
                <a:cubicBezTo>
                  <a:pt x="1752660" y="4282765"/>
                  <a:pt x="1753172" y="4281239"/>
                  <a:pt x="1760418" y="4275518"/>
                </a:cubicBezTo>
                <a:cubicBezTo>
                  <a:pt x="1767667" y="4269796"/>
                  <a:pt x="1768243" y="4267889"/>
                  <a:pt x="1764551" y="4262994"/>
                </a:cubicBezTo>
                <a:cubicBezTo>
                  <a:pt x="1760799" y="4258098"/>
                  <a:pt x="1761945" y="4255683"/>
                  <a:pt x="1772108" y="4247227"/>
                </a:cubicBezTo>
                <a:cubicBezTo>
                  <a:pt x="1778463" y="4241919"/>
                  <a:pt x="1783373" y="4239439"/>
                  <a:pt x="1785384" y="4239638"/>
                </a:cubicBezTo>
                <a:close/>
                <a:moveTo>
                  <a:pt x="1795695" y="4238009"/>
                </a:moveTo>
                <a:cubicBezTo>
                  <a:pt x="1802055" y="4238263"/>
                  <a:pt x="1805678" y="4244049"/>
                  <a:pt x="1802437" y="4248817"/>
                </a:cubicBezTo>
                <a:cubicBezTo>
                  <a:pt x="1800974" y="4250978"/>
                  <a:pt x="1798430" y="4250597"/>
                  <a:pt x="1795377" y="4247672"/>
                </a:cubicBezTo>
                <a:cubicBezTo>
                  <a:pt x="1789208" y="4241824"/>
                  <a:pt x="1789398" y="4237755"/>
                  <a:pt x="1795695" y="4238009"/>
                </a:cubicBezTo>
                <a:close/>
                <a:moveTo>
                  <a:pt x="1755393" y="4234767"/>
                </a:moveTo>
                <a:cubicBezTo>
                  <a:pt x="1757427" y="4233623"/>
                  <a:pt x="1758891" y="4235022"/>
                  <a:pt x="1758764" y="4238200"/>
                </a:cubicBezTo>
                <a:cubicBezTo>
                  <a:pt x="1758635" y="4241379"/>
                  <a:pt x="1757109" y="4243604"/>
                  <a:pt x="1755073" y="4243541"/>
                </a:cubicBezTo>
                <a:cubicBezTo>
                  <a:pt x="1752978" y="4243477"/>
                  <a:pt x="1751639" y="4242078"/>
                  <a:pt x="1751701" y="4240107"/>
                </a:cubicBezTo>
                <a:cubicBezTo>
                  <a:pt x="1751765" y="4238073"/>
                  <a:pt x="1753235" y="4235975"/>
                  <a:pt x="1755393" y="4234767"/>
                </a:cubicBezTo>
                <a:close/>
                <a:moveTo>
                  <a:pt x="4083222" y="4233559"/>
                </a:moveTo>
                <a:cubicBezTo>
                  <a:pt x="4085955" y="4232669"/>
                  <a:pt x="4087226" y="4234005"/>
                  <a:pt x="4086272" y="4236802"/>
                </a:cubicBezTo>
                <a:cubicBezTo>
                  <a:pt x="4085446" y="4239217"/>
                  <a:pt x="4082396" y="4242078"/>
                  <a:pt x="4079918" y="4242714"/>
                </a:cubicBezTo>
                <a:cubicBezTo>
                  <a:pt x="4077058" y="4243413"/>
                  <a:pt x="4075851" y="4242078"/>
                  <a:pt x="4076868" y="4239472"/>
                </a:cubicBezTo>
                <a:cubicBezTo>
                  <a:pt x="4077821" y="4237056"/>
                  <a:pt x="4080744" y="4234322"/>
                  <a:pt x="4083222" y="4233559"/>
                </a:cubicBezTo>
                <a:close/>
                <a:moveTo>
                  <a:pt x="4060600" y="4232224"/>
                </a:moveTo>
                <a:cubicBezTo>
                  <a:pt x="4061553" y="4232224"/>
                  <a:pt x="4062951" y="4233686"/>
                  <a:pt x="4064158" y="4235848"/>
                </a:cubicBezTo>
                <a:cubicBezTo>
                  <a:pt x="4065302" y="4237882"/>
                  <a:pt x="4064539" y="4239344"/>
                  <a:pt x="4062442" y="4239281"/>
                </a:cubicBezTo>
                <a:cubicBezTo>
                  <a:pt x="4060345" y="4239154"/>
                  <a:pt x="4058820" y="4237628"/>
                  <a:pt x="4058884" y="4235657"/>
                </a:cubicBezTo>
                <a:cubicBezTo>
                  <a:pt x="4058948" y="4233559"/>
                  <a:pt x="4059646" y="4232160"/>
                  <a:pt x="4060600" y="4232224"/>
                </a:cubicBezTo>
                <a:close/>
                <a:moveTo>
                  <a:pt x="1921189" y="4224976"/>
                </a:moveTo>
                <a:cubicBezTo>
                  <a:pt x="1923284" y="4225040"/>
                  <a:pt x="1923793" y="4226502"/>
                  <a:pt x="1922458" y="4228536"/>
                </a:cubicBezTo>
                <a:cubicBezTo>
                  <a:pt x="1921126" y="4230571"/>
                  <a:pt x="1918838" y="4231906"/>
                  <a:pt x="1916738" y="4231842"/>
                </a:cubicBezTo>
                <a:cubicBezTo>
                  <a:pt x="1914644" y="4231779"/>
                  <a:pt x="1914071" y="4230317"/>
                  <a:pt x="1915471" y="4228282"/>
                </a:cubicBezTo>
                <a:cubicBezTo>
                  <a:pt x="1916804" y="4226248"/>
                  <a:pt x="1919093" y="4224913"/>
                  <a:pt x="1921189" y="4224976"/>
                </a:cubicBezTo>
                <a:close/>
                <a:moveTo>
                  <a:pt x="1790606" y="4223832"/>
                </a:moveTo>
                <a:cubicBezTo>
                  <a:pt x="1794805" y="4223959"/>
                  <a:pt x="1798874" y="4231016"/>
                  <a:pt x="1796204" y="4233495"/>
                </a:cubicBezTo>
                <a:cubicBezTo>
                  <a:pt x="1795186" y="4234385"/>
                  <a:pt x="1792641" y="4234004"/>
                  <a:pt x="1790606" y="4232605"/>
                </a:cubicBezTo>
                <a:cubicBezTo>
                  <a:pt x="1786156" y="4229554"/>
                  <a:pt x="1786156" y="4223578"/>
                  <a:pt x="1790606" y="4223832"/>
                </a:cubicBezTo>
                <a:close/>
                <a:moveTo>
                  <a:pt x="4150642" y="4223134"/>
                </a:moveTo>
                <a:cubicBezTo>
                  <a:pt x="4152676" y="4221989"/>
                  <a:pt x="4154137" y="4222752"/>
                  <a:pt x="4154073" y="4224850"/>
                </a:cubicBezTo>
                <a:cubicBezTo>
                  <a:pt x="4154010" y="4226948"/>
                  <a:pt x="4152485" y="4228474"/>
                  <a:pt x="4150451" y="4228410"/>
                </a:cubicBezTo>
                <a:cubicBezTo>
                  <a:pt x="4148355" y="4228347"/>
                  <a:pt x="4146956" y="4227647"/>
                  <a:pt x="4147020" y="4226694"/>
                </a:cubicBezTo>
                <a:cubicBezTo>
                  <a:pt x="4147020" y="4225740"/>
                  <a:pt x="4148481" y="4224341"/>
                  <a:pt x="4150642" y="4223134"/>
                </a:cubicBezTo>
                <a:close/>
                <a:moveTo>
                  <a:pt x="1771727" y="4220082"/>
                </a:moveTo>
                <a:cubicBezTo>
                  <a:pt x="1772811" y="4219001"/>
                  <a:pt x="1775283" y="4220018"/>
                  <a:pt x="1777637" y="4222561"/>
                </a:cubicBezTo>
                <a:cubicBezTo>
                  <a:pt x="1779988" y="4225104"/>
                  <a:pt x="1780178" y="4226884"/>
                  <a:pt x="1778017" y="4226821"/>
                </a:cubicBezTo>
                <a:cubicBezTo>
                  <a:pt x="1775855" y="4226757"/>
                  <a:pt x="1773380" y="4225677"/>
                  <a:pt x="1772108" y="4224341"/>
                </a:cubicBezTo>
                <a:cubicBezTo>
                  <a:pt x="1770837" y="4222879"/>
                  <a:pt x="1770647" y="4221226"/>
                  <a:pt x="1771727" y="4220082"/>
                </a:cubicBezTo>
                <a:close/>
                <a:moveTo>
                  <a:pt x="1826200" y="4219764"/>
                </a:moveTo>
                <a:cubicBezTo>
                  <a:pt x="1828230" y="4218556"/>
                  <a:pt x="1829690" y="4220018"/>
                  <a:pt x="1829563" y="4223197"/>
                </a:cubicBezTo>
                <a:cubicBezTo>
                  <a:pt x="1829435" y="4226375"/>
                  <a:pt x="1827913" y="4228600"/>
                  <a:pt x="1825881" y="4228537"/>
                </a:cubicBezTo>
                <a:cubicBezTo>
                  <a:pt x="1823788" y="4228474"/>
                  <a:pt x="1822456" y="4227075"/>
                  <a:pt x="1822519" y="4225104"/>
                </a:cubicBezTo>
                <a:cubicBezTo>
                  <a:pt x="1822585" y="4223070"/>
                  <a:pt x="1824042" y="4220971"/>
                  <a:pt x="1826200" y="4219764"/>
                </a:cubicBezTo>
                <a:close/>
                <a:moveTo>
                  <a:pt x="4136790" y="4217348"/>
                </a:moveTo>
                <a:cubicBezTo>
                  <a:pt x="4141810" y="4217538"/>
                  <a:pt x="4140857" y="4229109"/>
                  <a:pt x="4135328" y="4235593"/>
                </a:cubicBezTo>
                <a:cubicBezTo>
                  <a:pt x="4130118" y="4241760"/>
                  <a:pt x="4109211" y="4246909"/>
                  <a:pt x="4113087" y="4241124"/>
                </a:cubicBezTo>
                <a:cubicBezTo>
                  <a:pt x="4114358" y="4239217"/>
                  <a:pt x="4112579" y="4237373"/>
                  <a:pt x="4109085" y="4236928"/>
                </a:cubicBezTo>
                <a:cubicBezTo>
                  <a:pt x="4105526" y="4236483"/>
                  <a:pt x="4106860" y="4235657"/>
                  <a:pt x="4112135" y="4235085"/>
                </a:cubicBezTo>
                <a:cubicBezTo>
                  <a:pt x="4117409" y="4234449"/>
                  <a:pt x="4124017" y="4230380"/>
                  <a:pt x="4127385" y="4225612"/>
                </a:cubicBezTo>
                <a:cubicBezTo>
                  <a:pt x="4130499" y="4221162"/>
                  <a:pt x="4134947" y="4217284"/>
                  <a:pt x="4136790" y="4217348"/>
                </a:cubicBezTo>
                <a:close/>
                <a:moveTo>
                  <a:pt x="4108830" y="4214614"/>
                </a:moveTo>
                <a:cubicBezTo>
                  <a:pt x="4110864" y="4213470"/>
                  <a:pt x="4112325" y="4215060"/>
                  <a:pt x="4112198" y="4218238"/>
                </a:cubicBezTo>
                <a:cubicBezTo>
                  <a:pt x="4112071" y="4221353"/>
                  <a:pt x="4110482" y="4222879"/>
                  <a:pt x="4108576" y="4221608"/>
                </a:cubicBezTo>
                <a:cubicBezTo>
                  <a:pt x="4106543" y="4220273"/>
                  <a:pt x="4105144" y="4218811"/>
                  <a:pt x="4105208" y="4217984"/>
                </a:cubicBezTo>
                <a:cubicBezTo>
                  <a:pt x="4105208" y="4217158"/>
                  <a:pt x="4106670" y="4215822"/>
                  <a:pt x="4108830" y="4214614"/>
                </a:cubicBezTo>
                <a:close/>
                <a:moveTo>
                  <a:pt x="1792069" y="4210800"/>
                </a:moveTo>
                <a:cubicBezTo>
                  <a:pt x="1794933" y="4212008"/>
                  <a:pt x="1794104" y="4212771"/>
                  <a:pt x="1789908" y="4212834"/>
                </a:cubicBezTo>
                <a:cubicBezTo>
                  <a:pt x="1786410" y="4212898"/>
                  <a:pt x="1784311" y="4212008"/>
                  <a:pt x="1785392" y="4210927"/>
                </a:cubicBezTo>
                <a:cubicBezTo>
                  <a:pt x="1786538" y="4209846"/>
                  <a:pt x="1789653" y="4209783"/>
                  <a:pt x="1792069" y="4210800"/>
                </a:cubicBezTo>
                <a:close/>
                <a:moveTo>
                  <a:pt x="17031" y="4209274"/>
                </a:moveTo>
                <a:cubicBezTo>
                  <a:pt x="10040" y="4209465"/>
                  <a:pt x="4005" y="4209846"/>
                  <a:pt x="4005" y="4210037"/>
                </a:cubicBezTo>
                <a:cubicBezTo>
                  <a:pt x="3941" y="4210228"/>
                  <a:pt x="6991" y="4213216"/>
                  <a:pt x="10423" y="4216267"/>
                </a:cubicBezTo>
                <a:cubicBezTo>
                  <a:pt x="16396" y="4221671"/>
                  <a:pt x="17412" y="4221608"/>
                  <a:pt x="23448" y="4215504"/>
                </a:cubicBezTo>
                <a:cubicBezTo>
                  <a:pt x="29866" y="4209020"/>
                  <a:pt x="29676" y="4208893"/>
                  <a:pt x="17031" y="4209274"/>
                </a:cubicBezTo>
                <a:close/>
                <a:moveTo>
                  <a:pt x="3960136" y="4208448"/>
                </a:moveTo>
                <a:cubicBezTo>
                  <a:pt x="3957022" y="4205079"/>
                  <a:pt x="3950986" y="4211627"/>
                  <a:pt x="3948952" y="4220718"/>
                </a:cubicBezTo>
                <a:cubicBezTo>
                  <a:pt x="3947936" y="4225295"/>
                  <a:pt x="3945394" y="4230699"/>
                  <a:pt x="3943106" y="4233178"/>
                </a:cubicBezTo>
                <a:cubicBezTo>
                  <a:pt x="3940946" y="4235594"/>
                  <a:pt x="3939421" y="4238964"/>
                  <a:pt x="3939866" y="4240616"/>
                </a:cubicBezTo>
                <a:cubicBezTo>
                  <a:pt x="3940311" y="4242269"/>
                  <a:pt x="3938213" y="4250598"/>
                  <a:pt x="3935227" y="4259244"/>
                </a:cubicBezTo>
                <a:cubicBezTo>
                  <a:pt x="3929190" y="4276599"/>
                  <a:pt x="3928364" y="4281812"/>
                  <a:pt x="3929698" y="4293383"/>
                </a:cubicBezTo>
                <a:cubicBezTo>
                  <a:pt x="3931033" y="4304572"/>
                  <a:pt x="3937896" y="4301393"/>
                  <a:pt x="3943361" y="4287216"/>
                </a:cubicBezTo>
                <a:cubicBezTo>
                  <a:pt x="3949842" y="4270242"/>
                  <a:pt x="3962487" y="4210991"/>
                  <a:pt x="3960136" y="4208448"/>
                </a:cubicBezTo>
                <a:close/>
                <a:moveTo>
                  <a:pt x="4209548" y="4205905"/>
                </a:moveTo>
                <a:cubicBezTo>
                  <a:pt x="4213170" y="4206096"/>
                  <a:pt x="4213805" y="4208575"/>
                  <a:pt x="4211899" y="4215504"/>
                </a:cubicBezTo>
                <a:cubicBezTo>
                  <a:pt x="4208722" y="4227329"/>
                  <a:pt x="4208023" y="4228156"/>
                  <a:pt x="4203956" y="4225422"/>
                </a:cubicBezTo>
                <a:cubicBezTo>
                  <a:pt x="4199190" y="4222243"/>
                  <a:pt x="4203956" y="4205714"/>
                  <a:pt x="4209548" y="4205905"/>
                </a:cubicBezTo>
                <a:close/>
                <a:moveTo>
                  <a:pt x="4168879" y="4204506"/>
                </a:moveTo>
                <a:cubicBezTo>
                  <a:pt x="4170976" y="4204570"/>
                  <a:pt x="4172311" y="4206032"/>
                  <a:pt x="4172247" y="4208130"/>
                </a:cubicBezTo>
                <a:cubicBezTo>
                  <a:pt x="4172184" y="4210228"/>
                  <a:pt x="4170722" y="4211563"/>
                  <a:pt x="4168625" y="4211499"/>
                </a:cubicBezTo>
                <a:cubicBezTo>
                  <a:pt x="4166528" y="4211436"/>
                  <a:pt x="4165194" y="4209973"/>
                  <a:pt x="4165257" y="4207875"/>
                </a:cubicBezTo>
                <a:cubicBezTo>
                  <a:pt x="4165321" y="4205778"/>
                  <a:pt x="4166782" y="4204443"/>
                  <a:pt x="4168879" y="4204506"/>
                </a:cubicBezTo>
                <a:close/>
                <a:moveTo>
                  <a:pt x="67609" y="4204124"/>
                </a:moveTo>
                <a:cubicBezTo>
                  <a:pt x="72184" y="4203552"/>
                  <a:pt x="78793" y="4206794"/>
                  <a:pt x="84193" y="4212261"/>
                </a:cubicBezTo>
                <a:cubicBezTo>
                  <a:pt x="89277" y="4217411"/>
                  <a:pt x="95503" y="4220717"/>
                  <a:pt x="98490" y="4219827"/>
                </a:cubicBezTo>
                <a:cubicBezTo>
                  <a:pt x="101413" y="4218937"/>
                  <a:pt x="100523" y="4220653"/>
                  <a:pt x="96583" y="4223578"/>
                </a:cubicBezTo>
                <a:cubicBezTo>
                  <a:pt x="86862" y="4230698"/>
                  <a:pt x="85083" y="4230253"/>
                  <a:pt x="71867" y="4216966"/>
                </a:cubicBezTo>
                <a:cubicBezTo>
                  <a:pt x="60683" y="4205713"/>
                  <a:pt x="60492" y="4204951"/>
                  <a:pt x="67609" y="4204124"/>
                </a:cubicBezTo>
                <a:close/>
                <a:moveTo>
                  <a:pt x="2114632" y="4202790"/>
                </a:moveTo>
                <a:cubicBezTo>
                  <a:pt x="2114503" y="4207049"/>
                  <a:pt x="2098800" y="4227901"/>
                  <a:pt x="2095877" y="4227774"/>
                </a:cubicBezTo>
                <a:cubicBezTo>
                  <a:pt x="2094033" y="4227710"/>
                  <a:pt x="2092698" y="4228918"/>
                  <a:pt x="2092635" y="4230826"/>
                </a:cubicBezTo>
                <a:cubicBezTo>
                  <a:pt x="2092571" y="4234005"/>
                  <a:pt x="2071535" y="4255048"/>
                  <a:pt x="2068611" y="4254920"/>
                </a:cubicBezTo>
                <a:cubicBezTo>
                  <a:pt x="2064861" y="4254793"/>
                  <a:pt x="2068166" y="4248436"/>
                  <a:pt x="2072679" y="4246846"/>
                </a:cubicBezTo>
                <a:cubicBezTo>
                  <a:pt x="2075792" y="4245766"/>
                  <a:pt x="2078081" y="4242778"/>
                  <a:pt x="2078208" y="4239599"/>
                </a:cubicBezTo>
                <a:cubicBezTo>
                  <a:pt x="2078335" y="4236420"/>
                  <a:pt x="2079860" y="4234195"/>
                  <a:pt x="2081896" y="4234259"/>
                </a:cubicBezTo>
                <a:cubicBezTo>
                  <a:pt x="2083864" y="4234322"/>
                  <a:pt x="2086470" y="4230571"/>
                  <a:pt x="2087806" y="4225676"/>
                </a:cubicBezTo>
                <a:cubicBezTo>
                  <a:pt x="2089209" y="4220845"/>
                  <a:pt x="2091429" y="4217030"/>
                  <a:pt x="2092888" y="4217094"/>
                </a:cubicBezTo>
                <a:cubicBezTo>
                  <a:pt x="2094413" y="4217157"/>
                  <a:pt x="2099689" y="4213661"/>
                  <a:pt x="2105097" y="4208956"/>
                </a:cubicBezTo>
                <a:cubicBezTo>
                  <a:pt x="2110570" y="4204252"/>
                  <a:pt x="2114691" y="4201582"/>
                  <a:pt x="2114632" y="4202790"/>
                </a:cubicBezTo>
                <a:close/>
                <a:moveTo>
                  <a:pt x="4181962" y="4202107"/>
                </a:moveTo>
                <a:cubicBezTo>
                  <a:pt x="4182335" y="4202011"/>
                  <a:pt x="4182383" y="4203903"/>
                  <a:pt x="4182415" y="4207685"/>
                </a:cubicBezTo>
                <a:cubicBezTo>
                  <a:pt x="4182478" y="4212199"/>
                  <a:pt x="4184830" y="4215632"/>
                  <a:pt x="4187943" y="4215759"/>
                </a:cubicBezTo>
                <a:cubicBezTo>
                  <a:pt x="4192328" y="4215950"/>
                  <a:pt x="4192582" y="4217348"/>
                  <a:pt x="4189087" y="4223197"/>
                </a:cubicBezTo>
                <a:cubicBezTo>
                  <a:pt x="4186418" y="4227647"/>
                  <a:pt x="4182796" y="4229491"/>
                  <a:pt x="4179619" y="4228092"/>
                </a:cubicBezTo>
                <a:cubicBezTo>
                  <a:pt x="4176632" y="4226757"/>
                  <a:pt x="4171167" y="4227902"/>
                  <a:pt x="4166846" y="4230762"/>
                </a:cubicBezTo>
                <a:cubicBezTo>
                  <a:pt x="4162525" y="4233623"/>
                  <a:pt x="4158204" y="4235721"/>
                  <a:pt x="4156679" y="4235657"/>
                </a:cubicBezTo>
                <a:cubicBezTo>
                  <a:pt x="4155218" y="4235594"/>
                  <a:pt x="4156743" y="4231271"/>
                  <a:pt x="4160174" y="4225803"/>
                </a:cubicBezTo>
                <a:cubicBezTo>
                  <a:pt x="4163606" y="4220336"/>
                  <a:pt x="4168626" y="4216267"/>
                  <a:pt x="4171549" y="4216585"/>
                </a:cubicBezTo>
                <a:cubicBezTo>
                  <a:pt x="4174472" y="4216903"/>
                  <a:pt x="4178030" y="4213343"/>
                  <a:pt x="4179555" y="4208448"/>
                </a:cubicBezTo>
                <a:cubicBezTo>
                  <a:pt x="4180890" y="4204284"/>
                  <a:pt x="4181589" y="4202202"/>
                  <a:pt x="4181962" y="4202107"/>
                </a:cubicBezTo>
                <a:close/>
                <a:moveTo>
                  <a:pt x="1791751" y="4200946"/>
                </a:moveTo>
                <a:cubicBezTo>
                  <a:pt x="1793787" y="4199801"/>
                  <a:pt x="1795250" y="4200564"/>
                  <a:pt x="1795186" y="4202662"/>
                </a:cubicBezTo>
                <a:cubicBezTo>
                  <a:pt x="1795123" y="4204760"/>
                  <a:pt x="1793597" y="4206286"/>
                  <a:pt x="1791561" y="4206222"/>
                </a:cubicBezTo>
                <a:cubicBezTo>
                  <a:pt x="1789462" y="4206159"/>
                  <a:pt x="1788062" y="4205459"/>
                  <a:pt x="1788127" y="4204506"/>
                </a:cubicBezTo>
                <a:cubicBezTo>
                  <a:pt x="1788127" y="4203552"/>
                  <a:pt x="1789589" y="4202153"/>
                  <a:pt x="1791751" y="4200946"/>
                </a:cubicBezTo>
                <a:close/>
                <a:moveTo>
                  <a:pt x="4156743" y="4200564"/>
                </a:moveTo>
                <a:cubicBezTo>
                  <a:pt x="4159539" y="4200628"/>
                  <a:pt x="4161953" y="4202408"/>
                  <a:pt x="4161890" y="4204251"/>
                </a:cubicBezTo>
                <a:cubicBezTo>
                  <a:pt x="4161826" y="4206095"/>
                  <a:pt x="4159284" y="4207684"/>
                  <a:pt x="4156488" y="4207557"/>
                </a:cubicBezTo>
                <a:cubicBezTo>
                  <a:pt x="4153692" y="4207430"/>
                  <a:pt x="4151278" y="4205714"/>
                  <a:pt x="4151341" y="4203870"/>
                </a:cubicBezTo>
                <a:cubicBezTo>
                  <a:pt x="4151405" y="4202026"/>
                  <a:pt x="4153947" y="4200437"/>
                  <a:pt x="4156743" y="4200564"/>
                </a:cubicBezTo>
                <a:close/>
                <a:moveTo>
                  <a:pt x="4130435" y="4199547"/>
                </a:moveTo>
                <a:cubicBezTo>
                  <a:pt x="4132532" y="4199611"/>
                  <a:pt x="4133930" y="4200310"/>
                  <a:pt x="4133866" y="4201264"/>
                </a:cubicBezTo>
                <a:cubicBezTo>
                  <a:pt x="4133866" y="4202217"/>
                  <a:pt x="4132405" y="4203616"/>
                  <a:pt x="4130244" y="4204824"/>
                </a:cubicBezTo>
                <a:cubicBezTo>
                  <a:pt x="4128211" y="4205968"/>
                  <a:pt x="4126749" y="4205205"/>
                  <a:pt x="4126813" y="4203107"/>
                </a:cubicBezTo>
                <a:cubicBezTo>
                  <a:pt x="4126877" y="4201009"/>
                  <a:pt x="4128402" y="4199483"/>
                  <a:pt x="4130435" y="4199547"/>
                </a:cubicBezTo>
                <a:close/>
                <a:moveTo>
                  <a:pt x="1892279" y="4199356"/>
                </a:moveTo>
                <a:cubicBezTo>
                  <a:pt x="1893929" y="4199356"/>
                  <a:pt x="1893292" y="4201136"/>
                  <a:pt x="1890752" y="4203488"/>
                </a:cubicBezTo>
                <a:cubicBezTo>
                  <a:pt x="1887701" y="4206285"/>
                  <a:pt x="1887511" y="4209019"/>
                  <a:pt x="1890058" y="4212261"/>
                </a:cubicBezTo>
                <a:cubicBezTo>
                  <a:pt x="1892848" y="4215885"/>
                  <a:pt x="1891958" y="4216903"/>
                  <a:pt x="1886368" y="4216712"/>
                </a:cubicBezTo>
                <a:cubicBezTo>
                  <a:pt x="1882176" y="4216521"/>
                  <a:pt x="1879067" y="4215377"/>
                  <a:pt x="1879196" y="4213978"/>
                </a:cubicBezTo>
                <a:cubicBezTo>
                  <a:pt x="1879512" y="4209782"/>
                  <a:pt x="1888971" y="4199229"/>
                  <a:pt x="1892279" y="4199356"/>
                </a:cubicBezTo>
                <a:close/>
                <a:moveTo>
                  <a:pt x="2043506" y="4190774"/>
                </a:moveTo>
                <a:cubicBezTo>
                  <a:pt x="2050242" y="4190965"/>
                  <a:pt x="2049289" y="4196814"/>
                  <a:pt x="2041726" y="4201900"/>
                </a:cubicBezTo>
                <a:cubicBezTo>
                  <a:pt x="2038167" y="4204315"/>
                  <a:pt x="2034227" y="4208766"/>
                  <a:pt x="2032955" y="4211817"/>
                </a:cubicBezTo>
                <a:cubicBezTo>
                  <a:pt x="2031494" y="4215314"/>
                  <a:pt x="2024630" y="4218048"/>
                  <a:pt x="2014398" y="4219255"/>
                </a:cubicBezTo>
                <a:cubicBezTo>
                  <a:pt x="2005628" y="4220273"/>
                  <a:pt x="1997110" y="4222752"/>
                  <a:pt x="1995777" y="4224723"/>
                </a:cubicBezTo>
                <a:cubicBezTo>
                  <a:pt x="1994125" y="4227075"/>
                  <a:pt x="1997048" y="4227647"/>
                  <a:pt x="2004483" y="4226248"/>
                </a:cubicBezTo>
                <a:cubicBezTo>
                  <a:pt x="2010522" y="4225168"/>
                  <a:pt x="2015606" y="4225168"/>
                  <a:pt x="2015541" y="4226312"/>
                </a:cubicBezTo>
                <a:cubicBezTo>
                  <a:pt x="2015478" y="4227456"/>
                  <a:pt x="2009503" y="4236102"/>
                  <a:pt x="2002386" y="4245321"/>
                </a:cubicBezTo>
                <a:cubicBezTo>
                  <a:pt x="1989422" y="4262104"/>
                  <a:pt x="1989358" y="4262295"/>
                  <a:pt x="1997303" y="4264139"/>
                </a:cubicBezTo>
                <a:cubicBezTo>
                  <a:pt x="2001751" y="4265156"/>
                  <a:pt x="1999019" y="4265537"/>
                  <a:pt x="1991329" y="4264965"/>
                </a:cubicBezTo>
                <a:cubicBezTo>
                  <a:pt x="1979765" y="4264075"/>
                  <a:pt x="1977540" y="4262803"/>
                  <a:pt x="1978620" y="4257463"/>
                </a:cubicBezTo>
                <a:cubicBezTo>
                  <a:pt x="1979509" y="4253267"/>
                  <a:pt x="1978301" y="4251551"/>
                  <a:pt x="1975315" y="4252441"/>
                </a:cubicBezTo>
                <a:cubicBezTo>
                  <a:pt x="1972840" y="4253204"/>
                  <a:pt x="1970427" y="4255683"/>
                  <a:pt x="1970047" y="4257845"/>
                </a:cubicBezTo>
                <a:cubicBezTo>
                  <a:pt x="1969731" y="4259943"/>
                  <a:pt x="1969156" y="4263503"/>
                  <a:pt x="1968903" y="4265347"/>
                </a:cubicBezTo>
                <a:cubicBezTo>
                  <a:pt x="1968582" y="4267444"/>
                  <a:pt x="1967250" y="4268779"/>
                  <a:pt x="1965598" y="4268716"/>
                </a:cubicBezTo>
                <a:cubicBezTo>
                  <a:pt x="1963055" y="4268652"/>
                  <a:pt x="1963055" y="4250025"/>
                  <a:pt x="1965598" y="4234704"/>
                </a:cubicBezTo>
                <a:cubicBezTo>
                  <a:pt x="1966612" y="4228537"/>
                  <a:pt x="1973347" y="4229745"/>
                  <a:pt x="1973093" y="4236039"/>
                </a:cubicBezTo>
                <a:cubicBezTo>
                  <a:pt x="1972967" y="4240235"/>
                  <a:pt x="1974361" y="4240553"/>
                  <a:pt x="1980081" y="4237692"/>
                </a:cubicBezTo>
                <a:cubicBezTo>
                  <a:pt x="1984020" y="4235721"/>
                  <a:pt x="1987388" y="4230953"/>
                  <a:pt x="1987515" y="4227075"/>
                </a:cubicBezTo>
                <a:cubicBezTo>
                  <a:pt x="1987642" y="4223006"/>
                  <a:pt x="1991138" y="4218810"/>
                  <a:pt x="1995777" y="4217157"/>
                </a:cubicBezTo>
                <a:cubicBezTo>
                  <a:pt x="2000035" y="4215632"/>
                  <a:pt x="2002386" y="4214106"/>
                  <a:pt x="2000798" y="4213979"/>
                </a:cubicBezTo>
                <a:cubicBezTo>
                  <a:pt x="1999146" y="4213851"/>
                  <a:pt x="1999780" y="4211499"/>
                  <a:pt x="2002195" y="4208766"/>
                </a:cubicBezTo>
                <a:cubicBezTo>
                  <a:pt x="2004613" y="4206032"/>
                  <a:pt x="2005628" y="4202154"/>
                  <a:pt x="2004420" y="4200056"/>
                </a:cubicBezTo>
                <a:cubicBezTo>
                  <a:pt x="2003213" y="4197894"/>
                  <a:pt x="2003848" y="4196369"/>
                  <a:pt x="2005946" y="4196432"/>
                </a:cubicBezTo>
                <a:cubicBezTo>
                  <a:pt x="2007915" y="4196496"/>
                  <a:pt x="2011221" y="4201010"/>
                  <a:pt x="2013127" y="4206350"/>
                </a:cubicBezTo>
                <a:lnTo>
                  <a:pt x="2016622" y="4216140"/>
                </a:lnTo>
                <a:lnTo>
                  <a:pt x="2027617" y="4203362"/>
                </a:lnTo>
                <a:cubicBezTo>
                  <a:pt x="2033781" y="4196242"/>
                  <a:pt x="2040773" y="4190647"/>
                  <a:pt x="2043506" y="4190774"/>
                </a:cubicBezTo>
                <a:close/>
                <a:moveTo>
                  <a:pt x="4321680" y="4190424"/>
                </a:moveTo>
                <a:cubicBezTo>
                  <a:pt x="4324691" y="4188644"/>
                  <a:pt x="4328694" y="4188962"/>
                  <a:pt x="4331934" y="4192427"/>
                </a:cubicBezTo>
                <a:cubicBezTo>
                  <a:pt x="4334731" y="4195479"/>
                  <a:pt x="4334159" y="4197958"/>
                  <a:pt x="4329457" y="4202726"/>
                </a:cubicBezTo>
                <a:cubicBezTo>
                  <a:pt x="4326089" y="4206095"/>
                  <a:pt x="4323165" y="4210927"/>
                  <a:pt x="4323102" y="4213216"/>
                </a:cubicBezTo>
                <a:cubicBezTo>
                  <a:pt x="4322976" y="4217793"/>
                  <a:pt x="4318401" y="4218174"/>
                  <a:pt x="4314587" y="4213978"/>
                </a:cubicBezTo>
                <a:cubicBezTo>
                  <a:pt x="4313189" y="4212453"/>
                  <a:pt x="4313570" y="4211054"/>
                  <a:pt x="4315476" y="4210418"/>
                </a:cubicBezTo>
                <a:cubicBezTo>
                  <a:pt x="4317193" y="4209910"/>
                  <a:pt x="4318082" y="4205587"/>
                  <a:pt x="4317383" y="4201009"/>
                </a:cubicBezTo>
                <a:cubicBezTo>
                  <a:pt x="4316652" y="4196082"/>
                  <a:pt x="4318670" y="4192204"/>
                  <a:pt x="4321680" y="4190424"/>
                </a:cubicBezTo>
                <a:close/>
                <a:moveTo>
                  <a:pt x="3916672" y="4188294"/>
                </a:moveTo>
                <a:cubicBezTo>
                  <a:pt x="3918769" y="4188358"/>
                  <a:pt x="3920104" y="4189756"/>
                  <a:pt x="3920040" y="4191727"/>
                </a:cubicBezTo>
                <a:cubicBezTo>
                  <a:pt x="3919977" y="4193762"/>
                  <a:pt x="3918515" y="4195860"/>
                  <a:pt x="3916355" y="4197068"/>
                </a:cubicBezTo>
                <a:cubicBezTo>
                  <a:pt x="3914258" y="4198212"/>
                  <a:pt x="3912796" y="4196749"/>
                  <a:pt x="3912987" y="4193634"/>
                </a:cubicBezTo>
                <a:cubicBezTo>
                  <a:pt x="3913114" y="4190456"/>
                  <a:pt x="3914639" y="4188231"/>
                  <a:pt x="3916672" y="4188294"/>
                </a:cubicBezTo>
                <a:close/>
                <a:moveTo>
                  <a:pt x="4181779" y="4187341"/>
                </a:moveTo>
                <a:cubicBezTo>
                  <a:pt x="4186672" y="4187532"/>
                  <a:pt x="4190485" y="4189184"/>
                  <a:pt x="4190421" y="4191155"/>
                </a:cubicBezTo>
                <a:cubicBezTo>
                  <a:pt x="4190294" y="4195034"/>
                  <a:pt x="4178475" y="4195415"/>
                  <a:pt x="4174980" y="4191664"/>
                </a:cubicBezTo>
                <a:cubicBezTo>
                  <a:pt x="4171422" y="4187850"/>
                  <a:pt x="4172692" y="4187023"/>
                  <a:pt x="4181779" y="4187341"/>
                </a:cubicBezTo>
                <a:close/>
                <a:moveTo>
                  <a:pt x="1902762" y="4185688"/>
                </a:moveTo>
                <a:cubicBezTo>
                  <a:pt x="1903716" y="4185688"/>
                  <a:pt x="1905113" y="4187151"/>
                  <a:pt x="1906323" y="4189312"/>
                </a:cubicBezTo>
                <a:cubicBezTo>
                  <a:pt x="1907464" y="4191346"/>
                  <a:pt x="1906703" y="4192808"/>
                  <a:pt x="1904603" y="4192745"/>
                </a:cubicBezTo>
                <a:cubicBezTo>
                  <a:pt x="1902507" y="4192681"/>
                  <a:pt x="1900984" y="4191092"/>
                  <a:pt x="1901045" y="4189121"/>
                </a:cubicBezTo>
                <a:cubicBezTo>
                  <a:pt x="1901109" y="4187023"/>
                  <a:pt x="1901805" y="4185624"/>
                  <a:pt x="1902762" y="4185688"/>
                </a:cubicBezTo>
                <a:close/>
                <a:moveTo>
                  <a:pt x="4098282" y="4184512"/>
                </a:moveTo>
                <a:cubicBezTo>
                  <a:pt x="4102126" y="4183908"/>
                  <a:pt x="4106161" y="4185021"/>
                  <a:pt x="4108004" y="4188231"/>
                </a:cubicBezTo>
                <a:cubicBezTo>
                  <a:pt x="4109147" y="4190266"/>
                  <a:pt x="4107750" y="4191792"/>
                  <a:pt x="4104954" y="4191664"/>
                </a:cubicBezTo>
                <a:cubicBezTo>
                  <a:pt x="4102030" y="4191537"/>
                  <a:pt x="4098599" y="4195987"/>
                  <a:pt x="4097011" y="4201900"/>
                </a:cubicBezTo>
                <a:cubicBezTo>
                  <a:pt x="4094850" y="4209846"/>
                  <a:pt x="4092245" y="4212262"/>
                  <a:pt x="4085954" y="4212008"/>
                </a:cubicBezTo>
                <a:cubicBezTo>
                  <a:pt x="4080997" y="4211817"/>
                  <a:pt x="4077248" y="4209211"/>
                  <a:pt x="4076676" y="4205523"/>
                </a:cubicBezTo>
                <a:cubicBezTo>
                  <a:pt x="4076105" y="4201963"/>
                  <a:pt x="4078265" y="4198975"/>
                  <a:pt x="4081760" y="4198530"/>
                </a:cubicBezTo>
                <a:cubicBezTo>
                  <a:pt x="4084874" y="4198085"/>
                  <a:pt x="4088686" y="4194589"/>
                  <a:pt x="4089703" y="4191092"/>
                </a:cubicBezTo>
                <a:cubicBezTo>
                  <a:pt x="4090784" y="4187437"/>
                  <a:pt x="4094437" y="4185116"/>
                  <a:pt x="4098282" y="4184512"/>
                </a:cubicBezTo>
                <a:close/>
                <a:moveTo>
                  <a:pt x="4281989" y="4183971"/>
                </a:moveTo>
                <a:cubicBezTo>
                  <a:pt x="4283832" y="4184034"/>
                  <a:pt x="4285420" y="4186578"/>
                  <a:pt x="4285293" y="4189375"/>
                </a:cubicBezTo>
                <a:cubicBezTo>
                  <a:pt x="4285229" y="4192172"/>
                  <a:pt x="4283451" y="4194588"/>
                  <a:pt x="4281607" y="4194524"/>
                </a:cubicBezTo>
                <a:cubicBezTo>
                  <a:pt x="4279765" y="4194397"/>
                  <a:pt x="4278240" y="4191918"/>
                  <a:pt x="4278303" y="4189121"/>
                </a:cubicBezTo>
                <a:cubicBezTo>
                  <a:pt x="4278367" y="4186323"/>
                  <a:pt x="4280146" y="4183908"/>
                  <a:pt x="4281989" y="4183971"/>
                </a:cubicBezTo>
                <a:close/>
                <a:moveTo>
                  <a:pt x="1937118" y="4182073"/>
                </a:moveTo>
                <a:cubicBezTo>
                  <a:pt x="1938611" y="4181906"/>
                  <a:pt x="1940089" y="4183718"/>
                  <a:pt x="1943042" y="4187341"/>
                </a:cubicBezTo>
                <a:cubicBezTo>
                  <a:pt x="1946283" y="4191283"/>
                  <a:pt x="1951873" y="4194843"/>
                  <a:pt x="1955558" y="4195161"/>
                </a:cubicBezTo>
                <a:cubicBezTo>
                  <a:pt x="1959432" y="4195479"/>
                  <a:pt x="1960387" y="4196369"/>
                  <a:pt x="1957781" y="4197322"/>
                </a:cubicBezTo>
                <a:cubicBezTo>
                  <a:pt x="1955304" y="4198213"/>
                  <a:pt x="1953271" y="4200565"/>
                  <a:pt x="1953207" y="4202599"/>
                </a:cubicBezTo>
                <a:cubicBezTo>
                  <a:pt x="1953080" y="4204634"/>
                  <a:pt x="1950348" y="4208130"/>
                  <a:pt x="1947107" y="4210291"/>
                </a:cubicBezTo>
                <a:cubicBezTo>
                  <a:pt x="1943487" y="4212707"/>
                  <a:pt x="1942598" y="4215250"/>
                  <a:pt x="1944758" y="4216712"/>
                </a:cubicBezTo>
                <a:cubicBezTo>
                  <a:pt x="1946791" y="4218048"/>
                  <a:pt x="1950984" y="4215314"/>
                  <a:pt x="1954286" y="4210546"/>
                </a:cubicBezTo>
                <a:cubicBezTo>
                  <a:pt x="1957591" y="4205714"/>
                  <a:pt x="1961721" y="4202027"/>
                  <a:pt x="1963691" y="4202091"/>
                </a:cubicBezTo>
                <a:cubicBezTo>
                  <a:pt x="1970237" y="4202281"/>
                  <a:pt x="1966677" y="4218048"/>
                  <a:pt x="1959116" y="4222434"/>
                </a:cubicBezTo>
                <a:cubicBezTo>
                  <a:pt x="1955177" y="4224723"/>
                  <a:pt x="1946029" y="4235149"/>
                  <a:pt x="1938977" y="4245448"/>
                </a:cubicBezTo>
                <a:cubicBezTo>
                  <a:pt x="1930908" y="4257082"/>
                  <a:pt x="1923730" y="4264011"/>
                  <a:pt x="1920044" y="4263503"/>
                </a:cubicBezTo>
                <a:cubicBezTo>
                  <a:pt x="1909560" y="4262104"/>
                  <a:pt x="1906704" y="4263249"/>
                  <a:pt x="1911847" y="4266745"/>
                </a:cubicBezTo>
                <a:cubicBezTo>
                  <a:pt x="1916043" y="4269606"/>
                  <a:pt x="1916169" y="4272022"/>
                  <a:pt x="1912294" y="4279587"/>
                </a:cubicBezTo>
                <a:cubicBezTo>
                  <a:pt x="1908418" y="4287152"/>
                  <a:pt x="1908418" y="4288297"/>
                  <a:pt x="1912232" y="4285881"/>
                </a:cubicBezTo>
                <a:cubicBezTo>
                  <a:pt x="1914770" y="4284292"/>
                  <a:pt x="1922458" y="4283529"/>
                  <a:pt x="1929129" y="4284228"/>
                </a:cubicBezTo>
                <a:cubicBezTo>
                  <a:pt x="1935801" y="4284927"/>
                  <a:pt x="1944376" y="4285690"/>
                  <a:pt x="1947870" y="4285945"/>
                </a:cubicBezTo>
                <a:cubicBezTo>
                  <a:pt x="1953144" y="4286262"/>
                  <a:pt x="1953588" y="4287216"/>
                  <a:pt x="1950158" y="4291094"/>
                </a:cubicBezTo>
                <a:cubicBezTo>
                  <a:pt x="1947870" y="4293764"/>
                  <a:pt x="1943741" y="4294908"/>
                  <a:pt x="1940946" y="4293764"/>
                </a:cubicBezTo>
                <a:cubicBezTo>
                  <a:pt x="1938151" y="4292556"/>
                  <a:pt x="1935801" y="4293637"/>
                  <a:pt x="1935737" y="4296180"/>
                </a:cubicBezTo>
                <a:cubicBezTo>
                  <a:pt x="1935609" y="4299676"/>
                  <a:pt x="1934657" y="4299740"/>
                  <a:pt x="1931543" y="4296371"/>
                </a:cubicBezTo>
                <a:cubicBezTo>
                  <a:pt x="1925572" y="4289886"/>
                  <a:pt x="1917057" y="4290522"/>
                  <a:pt x="1906578" y="4298278"/>
                </a:cubicBezTo>
                <a:cubicBezTo>
                  <a:pt x="1901743" y="4301902"/>
                  <a:pt x="1892086" y="4304953"/>
                  <a:pt x="1885794" y="4304889"/>
                </a:cubicBezTo>
                <a:cubicBezTo>
                  <a:pt x="1879512" y="4304826"/>
                  <a:pt x="1876907" y="4305652"/>
                  <a:pt x="1880146" y="4306606"/>
                </a:cubicBezTo>
                <a:cubicBezTo>
                  <a:pt x="1883636" y="4307623"/>
                  <a:pt x="1886175" y="4309657"/>
                  <a:pt x="1886113" y="4311374"/>
                </a:cubicBezTo>
                <a:cubicBezTo>
                  <a:pt x="1886048" y="4312963"/>
                  <a:pt x="1889228" y="4313663"/>
                  <a:pt x="1893102" y="4312836"/>
                </a:cubicBezTo>
                <a:cubicBezTo>
                  <a:pt x="1896975" y="4312010"/>
                  <a:pt x="1900220" y="4309912"/>
                  <a:pt x="1900281" y="4308195"/>
                </a:cubicBezTo>
                <a:cubicBezTo>
                  <a:pt x="1900344" y="4306288"/>
                  <a:pt x="1901805" y="4305080"/>
                  <a:pt x="1903906" y="4305144"/>
                </a:cubicBezTo>
                <a:cubicBezTo>
                  <a:pt x="1911087" y="4305398"/>
                  <a:pt x="1906640" y="4317604"/>
                  <a:pt x="1898054" y="4321228"/>
                </a:cubicBezTo>
                <a:cubicBezTo>
                  <a:pt x="1892021" y="4323771"/>
                  <a:pt x="1889228" y="4323771"/>
                  <a:pt x="1889290" y="4321292"/>
                </a:cubicBezTo>
                <a:cubicBezTo>
                  <a:pt x="1889355" y="4319257"/>
                  <a:pt x="1886368" y="4320211"/>
                  <a:pt x="1882368" y="4323517"/>
                </a:cubicBezTo>
                <a:cubicBezTo>
                  <a:pt x="1878367" y="4326823"/>
                  <a:pt x="1875957" y="4331273"/>
                  <a:pt x="1876779" y="4333689"/>
                </a:cubicBezTo>
                <a:cubicBezTo>
                  <a:pt x="1878746" y="4339346"/>
                  <a:pt x="1868644" y="4347420"/>
                  <a:pt x="1865780" y="4342398"/>
                </a:cubicBezTo>
                <a:cubicBezTo>
                  <a:pt x="1864572" y="4340237"/>
                  <a:pt x="1860382" y="4342207"/>
                  <a:pt x="1855366" y="4347293"/>
                </a:cubicBezTo>
                <a:cubicBezTo>
                  <a:pt x="1850726" y="4351998"/>
                  <a:pt x="1844624" y="4355685"/>
                  <a:pt x="1841571" y="4355558"/>
                </a:cubicBezTo>
                <a:cubicBezTo>
                  <a:pt x="1838394" y="4355431"/>
                  <a:pt x="1834260" y="4357465"/>
                  <a:pt x="1831720" y="4360453"/>
                </a:cubicBezTo>
                <a:cubicBezTo>
                  <a:pt x="1829372" y="4363187"/>
                  <a:pt x="1825947" y="4365539"/>
                  <a:pt x="1824357" y="4365476"/>
                </a:cubicBezTo>
                <a:cubicBezTo>
                  <a:pt x="1822774" y="4365412"/>
                  <a:pt x="1822328" y="4362996"/>
                  <a:pt x="1823470" y="4360199"/>
                </a:cubicBezTo>
                <a:cubicBezTo>
                  <a:pt x="1824804" y="4356829"/>
                  <a:pt x="1823280" y="4354795"/>
                  <a:pt x="1819091" y="4354414"/>
                </a:cubicBezTo>
                <a:cubicBezTo>
                  <a:pt x="1815595" y="4354096"/>
                  <a:pt x="1814643" y="4353079"/>
                  <a:pt x="1816801" y="4352443"/>
                </a:cubicBezTo>
                <a:cubicBezTo>
                  <a:pt x="1819214" y="4351617"/>
                  <a:pt x="1821379" y="4347865"/>
                  <a:pt x="1821506" y="4344369"/>
                </a:cubicBezTo>
                <a:cubicBezTo>
                  <a:pt x="1821632" y="4340809"/>
                  <a:pt x="1824930" y="4337058"/>
                  <a:pt x="1828801" y="4336041"/>
                </a:cubicBezTo>
                <a:cubicBezTo>
                  <a:pt x="1832671" y="4335023"/>
                  <a:pt x="1835914" y="4332036"/>
                  <a:pt x="1836043" y="4329302"/>
                </a:cubicBezTo>
                <a:cubicBezTo>
                  <a:pt x="1836106" y="4326250"/>
                  <a:pt x="1834068" y="4325106"/>
                  <a:pt x="1830515" y="4326314"/>
                </a:cubicBezTo>
                <a:cubicBezTo>
                  <a:pt x="1826200" y="4327776"/>
                  <a:pt x="1827152" y="4324089"/>
                  <a:pt x="1834771" y="4310675"/>
                </a:cubicBezTo>
                <a:cubicBezTo>
                  <a:pt x="1842969" y="4296243"/>
                  <a:pt x="1844051" y="4291793"/>
                  <a:pt x="1841061" y="4285627"/>
                </a:cubicBezTo>
                <a:cubicBezTo>
                  <a:pt x="1836743" y="4276663"/>
                  <a:pt x="1838584" y="4264647"/>
                  <a:pt x="1845576" y="4256955"/>
                </a:cubicBezTo>
                <a:cubicBezTo>
                  <a:pt x="1848440" y="4253776"/>
                  <a:pt x="1852632" y="4246338"/>
                  <a:pt x="1854860" y="4240425"/>
                </a:cubicBezTo>
                <a:cubicBezTo>
                  <a:pt x="1859433" y="4228347"/>
                  <a:pt x="1865461" y="4225740"/>
                  <a:pt x="1866991" y="4235276"/>
                </a:cubicBezTo>
                <a:cubicBezTo>
                  <a:pt x="1867561" y="4238836"/>
                  <a:pt x="1863810" y="4245702"/>
                  <a:pt x="1858603" y="4250788"/>
                </a:cubicBezTo>
                <a:cubicBezTo>
                  <a:pt x="1847802" y="4261278"/>
                  <a:pt x="1841888" y="4287470"/>
                  <a:pt x="1851044" y="4284355"/>
                </a:cubicBezTo>
                <a:cubicBezTo>
                  <a:pt x="1853716" y="4283465"/>
                  <a:pt x="1858918" y="4286453"/>
                  <a:pt x="1862226" y="4290776"/>
                </a:cubicBezTo>
                <a:cubicBezTo>
                  <a:pt x="1867749" y="4297960"/>
                  <a:pt x="1867879" y="4299740"/>
                  <a:pt x="1863177" y="4306415"/>
                </a:cubicBezTo>
                <a:cubicBezTo>
                  <a:pt x="1856001" y="4316714"/>
                  <a:pt x="1863428" y="4324025"/>
                  <a:pt x="1873728" y="4316778"/>
                </a:cubicBezTo>
                <a:cubicBezTo>
                  <a:pt x="1877733" y="4313980"/>
                  <a:pt x="1878811" y="4311819"/>
                  <a:pt x="1876398" y="4311692"/>
                </a:cubicBezTo>
                <a:cubicBezTo>
                  <a:pt x="1870362" y="4311310"/>
                  <a:pt x="1870933" y="4306034"/>
                  <a:pt x="1878240" y="4295735"/>
                </a:cubicBezTo>
                <a:cubicBezTo>
                  <a:pt x="1883573" y="4288233"/>
                  <a:pt x="1884780" y="4287852"/>
                  <a:pt x="1888144" y="4292938"/>
                </a:cubicBezTo>
                <a:cubicBezTo>
                  <a:pt x="1891576" y="4298023"/>
                  <a:pt x="1892530" y="4297642"/>
                  <a:pt x="1896527" y="4289695"/>
                </a:cubicBezTo>
                <a:cubicBezTo>
                  <a:pt x="1900409" y="4282130"/>
                  <a:pt x="1900281" y="4280731"/>
                  <a:pt x="1895831" y="4280541"/>
                </a:cubicBezTo>
                <a:cubicBezTo>
                  <a:pt x="1893039" y="4280414"/>
                  <a:pt x="1890501" y="4282067"/>
                  <a:pt x="1890437" y="4284037"/>
                </a:cubicBezTo>
                <a:cubicBezTo>
                  <a:pt x="1890374" y="4286135"/>
                  <a:pt x="1888906" y="4286835"/>
                  <a:pt x="1887065" y="4285690"/>
                </a:cubicBezTo>
                <a:cubicBezTo>
                  <a:pt x="1885097" y="4284482"/>
                  <a:pt x="1882877" y="4285054"/>
                  <a:pt x="1881481" y="4287089"/>
                </a:cubicBezTo>
                <a:cubicBezTo>
                  <a:pt x="1878685" y="4291221"/>
                  <a:pt x="1865655" y="4291285"/>
                  <a:pt x="1865972" y="4287216"/>
                </a:cubicBezTo>
                <a:cubicBezTo>
                  <a:pt x="1866099" y="4285881"/>
                  <a:pt x="1868388" y="4282067"/>
                  <a:pt x="1871185" y="4278633"/>
                </a:cubicBezTo>
                <a:cubicBezTo>
                  <a:pt x="1877160" y="4271259"/>
                  <a:pt x="1875063" y="4262232"/>
                  <a:pt x="1867372" y="4261977"/>
                </a:cubicBezTo>
                <a:cubicBezTo>
                  <a:pt x="1858348" y="4261659"/>
                  <a:pt x="1865084" y="4257972"/>
                  <a:pt x="1877415" y="4256446"/>
                </a:cubicBezTo>
                <a:cubicBezTo>
                  <a:pt x="1883573" y="4255683"/>
                  <a:pt x="1894057" y="4252377"/>
                  <a:pt x="1900473" y="4249135"/>
                </a:cubicBezTo>
                <a:cubicBezTo>
                  <a:pt x="1906893" y="4245957"/>
                  <a:pt x="1916043" y="4242841"/>
                  <a:pt x="1920554" y="4242333"/>
                </a:cubicBezTo>
                <a:cubicBezTo>
                  <a:pt x="1926144" y="4241697"/>
                  <a:pt x="1928559" y="4239408"/>
                  <a:pt x="1927986" y="4235213"/>
                </a:cubicBezTo>
                <a:cubicBezTo>
                  <a:pt x="1927541" y="4231653"/>
                  <a:pt x="1929129" y="4229109"/>
                  <a:pt x="1931735" y="4229173"/>
                </a:cubicBezTo>
                <a:cubicBezTo>
                  <a:pt x="1935102" y="4229237"/>
                  <a:pt x="1934910" y="4228347"/>
                  <a:pt x="1931164" y="4225613"/>
                </a:cubicBezTo>
                <a:cubicBezTo>
                  <a:pt x="1926781" y="4222434"/>
                  <a:pt x="1926907" y="4221926"/>
                  <a:pt x="1932180" y="4222116"/>
                </a:cubicBezTo>
                <a:cubicBezTo>
                  <a:pt x="1935673" y="4222243"/>
                  <a:pt x="1938405" y="4220718"/>
                  <a:pt x="1938468" y="4218493"/>
                </a:cubicBezTo>
                <a:cubicBezTo>
                  <a:pt x="1938533" y="4216204"/>
                  <a:pt x="1935102" y="4215377"/>
                  <a:pt x="1929765" y="4216522"/>
                </a:cubicBezTo>
                <a:cubicBezTo>
                  <a:pt x="1919156" y="4218747"/>
                  <a:pt x="1903460" y="4214742"/>
                  <a:pt x="1903651" y="4209846"/>
                </a:cubicBezTo>
                <a:cubicBezTo>
                  <a:pt x="1903716" y="4207939"/>
                  <a:pt x="1906006" y="4207304"/>
                  <a:pt x="1908798" y="4208448"/>
                </a:cubicBezTo>
                <a:cubicBezTo>
                  <a:pt x="1911596" y="4209592"/>
                  <a:pt x="1914896" y="4209020"/>
                  <a:pt x="1916232" y="4207113"/>
                </a:cubicBezTo>
                <a:cubicBezTo>
                  <a:pt x="1917567" y="4205206"/>
                  <a:pt x="1922840" y="4204824"/>
                  <a:pt x="1928050" y="4206159"/>
                </a:cubicBezTo>
                <a:cubicBezTo>
                  <a:pt x="1935737" y="4208130"/>
                  <a:pt x="1937579" y="4207304"/>
                  <a:pt x="1938215" y="4201582"/>
                </a:cubicBezTo>
                <a:cubicBezTo>
                  <a:pt x="1939104" y="4193508"/>
                  <a:pt x="1935801" y="4192173"/>
                  <a:pt x="1929447" y="4198085"/>
                </a:cubicBezTo>
                <a:cubicBezTo>
                  <a:pt x="1923157" y="4203934"/>
                  <a:pt x="1924111" y="4198594"/>
                  <a:pt x="1931100" y="4188677"/>
                </a:cubicBezTo>
                <a:cubicBezTo>
                  <a:pt x="1934116" y="4184386"/>
                  <a:pt x="1935625" y="4182240"/>
                  <a:pt x="1937118" y="4182073"/>
                </a:cubicBezTo>
                <a:close/>
                <a:moveTo>
                  <a:pt x="1845369" y="4176946"/>
                </a:moveTo>
                <a:cubicBezTo>
                  <a:pt x="1847326" y="4176676"/>
                  <a:pt x="1847963" y="4178281"/>
                  <a:pt x="1846466" y="4181873"/>
                </a:cubicBezTo>
                <a:cubicBezTo>
                  <a:pt x="1845258" y="4184607"/>
                  <a:pt x="1846658" y="4188103"/>
                  <a:pt x="1849457" y="4189248"/>
                </a:cubicBezTo>
                <a:cubicBezTo>
                  <a:pt x="1860445" y="4193952"/>
                  <a:pt x="1845004" y="4215186"/>
                  <a:pt x="1830959" y="4214677"/>
                </a:cubicBezTo>
                <a:cubicBezTo>
                  <a:pt x="1829943" y="4214614"/>
                  <a:pt x="1829943" y="4212706"/>
                  <a:pt x="1830959" y="4210291"/>
                </a:cubicBezTo>
                <a:cubicBezTo>
                  <a:pt x="1831910" y="4207875"/>
                  <a:pt x="1834450" y="4206413"/>
                  <a:pt x="1836676" y="4206985"/>
                </a:cubicBezTo>
                <a:cubicBezTo>
                  <a:pt x="1838776" y="4207493"/>
                  <a:pt x="1840745" y="4206476"/>
                  <a:pt x="1840808" y="4204823"/>
                </a:cubicBezTo>
                <a:cubicBezTo>
                  <a:pt x="1840871" y="4203043"/>
                  <a:pt x="1841952" y="4199229"/>
                  <a:pt x="1843224" y="4196114"/>
                </a:cubicBezTo>
                <a:cubicBezTo>
                  <a:pt x="1844686" y="4192681"/>
                  <a:pt x="1843414" y="4190519"/>
                  <a:pt x="1839919" y="4190392"/>
                </a:cubicBezTo>
                <a:cubicBezTo>
                  <a:pt x="1836806" y="4190329"/>
                  <a:pt x="1834132" y="4192108"/>
                  <a:pt x="1833814" y="4194588"/>
                </a:cubicBezTo>
                <a:cubicBezTo>
                  <a:pt x="1833433" y="4197957"/>
                  <a:pt x="1832924" y="4197894"/>
                  <a:pt x="1831720" y="4194333"/>
                </a:cubicBezTo>
                <a:cubicBezTo>
                  <a:pt x="1830895" y="4191918"/>
                  <a:pt x="1833053" y="4186641"/>
                  <a:pt x="1836361" y="4183272"/>
                </a:cubicBezTo>
                <a:cubicBezTo>
                  <a:pt x="1840142" y="4179362"/>
                  <a:pt x="1843416" y="4177217"/>
                  <a:pt x="1845369" y="4176946"/>
                </a:cubicBezTo>
                <a:close/>
                <a:moveTo>
                  <a:pt x="3861" y="4175240"/>
                </a:moveTo>
                <a:lnTo>
                  <a:pt x="7174" y="4178886"/>
                </a:lnTo>
                <a:cubicBezTo>
                  <a:pt x="12154" y="4181827"/>
                  <a:pt x="18048" y="4183781"/>
                  <a:pt x="21606" y="4182827"/>
                </a:cubicBezTo>
                <a:cubicBezTo>
                  <a:pt x="25545" y="4181810"/>
                  <a:pt x="30120" y="4183336"/>
                  <a:pt x="32599" y="4186451"/>
                </a:cubicBezTo>
                <a:cubicBezTo>
                  <a:pt x="38381" y="4193826"/>
                  <a:pt x="41812" y="4193444"/>
                  <a:pt x="44354" y="4185116"/>
                </a:cubicBezTo>
                <a:cubicBezTo>
                  <a:pt x="47277" y="4175516"/>
                  <a:pt x="55093" y="4176724"/>
                  <a:pt x="59540" y="4187405"/>
                </a:cubicBezTo>
                <a:cubicBezTo>
                  <a:pt x="63988" y="4198149"/>
                  <a:pt x="61574" y="4200819"/>
                  <a:pt x="52424" y="4195479"/>
                </a:cubicBezTo>
                <a:cubicBezTo>
                  <a:pt x="47595" y="4192681"/>
                  <a:pt x="44799" y="4192681"/>
                  <a:pt x="42956" y="4195415"/>
                </a:cubicBezTo>
                <a:cubicBezTo>
                  <a:pt x="41495" y="4197640"/>
                  <a:pt x="37555" y="4198149"/>
                  <a:pt x="34124" y="4196687"/>
                </a:cubicBezTo>
                <a:cubicBezTo>
                  <a:pt x="29231" y="4194589"/>
                  <a:pt x="28341" y="4195415"/>
                  <a:pt x="29930" y="4200247"/>
                </a:cubicBezTo>
                <a:cubicBezTo>
                  <a:pt x="31137" y="4203807"/>
                  <a:pt x="31963" y="4207685"/>
                  <a:pt x="31900" y="4209274"/>
                </a:cubicBezTo>
                <a:cubicBezTo>
                  <a:pt x="31709" y="4213979"/>
                  <a:pt x="52170" y="4221480"/>
                  <a:pt x="60304" y="4219700"/>
                </a:cubicBezTo>
                <a:cubicBezTo>
                  <a:pt x="64560" y="4218747"/>
                  <a:pt x="70089" y="4219764"/>
                  <a:pt x="72503" y="4221925"/>
                </a:cubicBezTo>
                <a:cubicBezTo>
                  <a:pt x="77587" y="4226439"/>
                  <a:pt x="77968" y="4235530"/>
                  <a:pt x="73075" y="4235339"/>
                </a:cubicBezTo>
                <a:cubicBezTo>
                  <a:pt x="71042" y="4235212"/>
                  <a:pt x="69644" y="4232923"/>
                  <a:pt x="69771" y="4229745"/>
                </a:cubicBezTo>
                <a:cubicBezTo>
                  <a:pt x="69961" y="4225168"/>
                  <a:pt x="66276" y="4224405"/>
                  <a:pt x="46260" y="4225040"/>
                </a:cubicBezTo>
                <a:cubicBezTo>
                  <a:pt x="33297" y="4225485"/>
                  <a:pt x="21732" y="4225994"/>
                  <a:pt x="20779" y="4226248"/>
                </a:cubicBezTo>
                <a:cubicBezTo>
                  <a:pt x="19827" y="4226502"/>
                  <a:pt x="21351" y="4228791"/>
                  <a:pt x="24084" y="4231144"/>
                </a:cubicBezTo>
                <a:cubicBezTo>
                  <a:pt x="26880" y="4233559"/>
                  <a:pt x="30819" y="4238773"/>
                  <a:pt x="32789" y="4242714"/>
                </a:cubicBezTo>
                <a:cubicBezTo>
                  <a:pt x="34759" y="4246656"/>
                  <a:pt x="43909" y="4255111"/>
                  <a:pt x="53187" y="4261532"/>
                </a:cubicBezTo>
                <a:cubicBezTo>
                  <a:pt x="62463" y="4267953"/>
                  <a:pt x="74918" y="4278570"/>
                  <a:pt x="80953" y="4285181"/>
                </a:cubicBezTo>
                <a:cubicBezTo>
                  <a:pt x="92518" y="4297833"/>
                  <a:pt x="95758" y="4295925"/>
                  <a:pt x="86609" y="4281875"/>
                </a:cubicBezTo>
                <a:cubicBezTo>
                  <a:pt x="83622" y="4277362"/>
                  <a:pt x="76316" y="4271386"/>
                  <a:pt x="70470" y="4268652"/>
                </a:cubicBezTo>
                <a:lnTo>
                  <a:pt x="59731" y="4263693"/>
                </a:lnTo>
                <a:lnTo>
                  <a:pt x="69644" y="4261595"/>
                </a:lnTo>
                <a:cubicBezTo>
                  <a:pt x="81652" y="4259053"/>
                  <a:pt x="90929" y="4262740"/>
                  <a:pt x="88198" y="4268970"/>
                </a:cubicBezTo>
                <a:cubicBezTo>
                  <a:pt x="86800" y="4272085"/>
                  <a:pt x="89341" y="4274819"/>
                  <a:pt x="95250" y="4276599"/>
                </a:cubicBezTo>
                <a:cubicBezTo>
                  <a:pt x="100461" y="4278125"/>
                  <a:pt x="105036" y="4277870"/>
                  <a:pt x="105798" y="4275900"/>
                </a:cubicBezTo>
                <a:cubicBezTo>
                  <a:pt x="106561" y="4273992"/>
                  <a:pt x="110628" y="4273230"/>
                  <a:pt x="114822" y="4274120"/>
                </a:cubicBezTo>
                <a:cubicBezTo>
                  <a:pt x="119015" y="4275009"/>
                  <a:pt x="120413" y="4274755"/>
                  <a:pt x="117999" y="4273484"/>
                </a:cubicBezTo>
                <a:cubicBezTo>
                  <a:pt x="111581" y="4270114"/>
                  <a:pt x="113106" y="4264647"/>
                  <a:pt x="119650" y="4267444"/>
                </a:cubicBezTo>
                <a:cubicBezTo>
                  <a:pt x="124417" y="4269478"/>
                  <a:pt x="125178" y="4268207"/>
                  <a:pt x="123463" y="4260387"/>
                </a:cubicBezTo>
                <a:cubicBezTo>
                  <a:pt x="120984" y="4249072"/>
                  <a:pt x="130071" y="4247800"/>
                  <a:pt x="135472" y="4258734"/>
                </a:cubicBezTo>
                <a:cubicBezTo>
                  <a:pt x="138268" y="4264456"/>
                  <a:pt x="137886" y="4265855"/>
                  <a:pt x="133376" y="4265664"/>
                </a:cubicBezTo>
                <a:cubicBezTo>
                  <a:pt x="125687" y="4265410"/>
                  <a:pt x="118189" y="4281621"/>
                  <a:pt x="122509" y="4289187"/>
                </a:cubicBezTo>
                <a:cubicBezTo>
                  <a:pt x="124670" y="4292874"/>
                  <a:pt x="124735" y="4298405"/>
                  <a:pt x="122764" y="4303236"/>
                </a:cubicBezTo>
                <a:cubicBezTo>
                  <a:pt x="119904" y="4310166"/>
                  <a:pt x="118571" y="4310675"/>
                  <a:pt x="112280" y="4306987"/>
                </a:cubicBezTo>
                <a:cubicBezTo>
                  <a:pt x="100842" y="4300312"/>
                  <a:pt x="101160" y="4304635"/>
                  <a:pt x="112979" y="4316968"/>
                </a:cubicBezTo>
                <a:cubicBezTo>
                  <a:pt x="119078" y="4323326"/>
                  <a:pt x="127212" y="4332099"/>
                  <a:pt x="130834" y="4336231"/>
                </a:cubicBezTo>
                <a:cubicBezTo>
                  <a:pt x="141000" y="4347865"/>
                  <a:pt x="150214" y="4350726"/>
                  <a:pt x="159745" y="4345195"/>
                </a:cubicBezTo>
                <a:cubicBezTo>
                  <a:pt x="164384" y="4342525"/>
                  <a:pt x="169785" y="4341254"/>
                  <a:pt x="172137" y="4342334"/>
                </a:cubicBezTo>
                <a:cubicBezTo>
                  <a:pt x="174360" y="4343351"/>
                  <a:pt x="172708" y="4345132"/>
                  <a:pt x="168451" y="4346276"/>
                </a:cubicBezTo>
                <a:cubicBezTo>
                  <a:pt x="160254" y="4348438"/>
                  <a:pt x="156759" y="4354414"/>
                  <a:pt x="163558" y="4354668"/>
                </a:cubicBezTo>
                <a:cubicBezTo>
                  <a:pt x="165655" y="4354731"/>
                  <a:pt x="166481" y="4356193"/>
                  <a:pt x="165337" y="4357910"/>
                </a:cubicBezTo>
                <a:cubicBezTo>
                  <a:pt x="162224" y="4362551"/>
                  <a:pt x="176584" y="4372722"/>
                  <a:pt x="186751" y="4373104"/>
                </a:cubicBezTo>
                <a:cubicBezTo>
                  <a:pt x="193423" y="4373358"/>
                  <a:pt x="194376" y="4372341"/>
                  <a:pt x="191326" y="4368336"/>
                </a:cubicBezTo>
                <a:cubicBezTo>
                  <a:pt x="188276" y="4364394"/>
                  <a:pt x="188466" y="4362869"/>
                  <a:pt x="192088" y="4361343"/>
                </a:cubicBezTo>
                <a:cubicBezTo>
                  <a:pt x="194567" y="4360262"/>
                  <a:pt x="193042" y="4360135"/>
                  <a:pt x="188784" y="4361025"/>
                </a:cubicBezTo>
                <a:cubicBezTo>
                  <a:pt x="183129" y="4362233"/>
                  <a:pt x="180906" y="4361089"/>
                  <a:pt x="181032" y="4357084"/>
                </a:cubicBezTo>
                <a:cubicBezTo>
                  <a:pt x="181159" y="4352824"/>
                  <a:pt x="183129" y="4352125"/>
                  <a:pt x="189038" y="4354032"/>
                </a:cubicBezTo>
                <a:cubicBezTo>
                  <a:pt x="193232" y="4355431"/>
                  <a:pt x="199714" y="4357465"/>
                  <a:pt x="202955" y="4358418"/>
                </a:cubicBezTo>
                <a:cubicBezTo>
                  <a:pt x="206449" y="4359436"/>
                  <a:pt x="210007" y="4357910"/>
                  <a:pt x="211342" y="4354858"/>
                </a:cubicBezTo>
                <a:cubicBezTo>
                  <a:pt x="212549" y="4351998"/>
                  <a:pt x="216933" y="4349646"/>
                  <a:pt x="220809" y="4349772"/>
                </a:cubicBezTo>
                <a:lnTo>
                  <a:pt x="227990" y="4350027"/>
                </a:lnTo>
                <a:lnTo>
                  <a:pt x="220428" y="4357846"/>
                </a:lnTo>
                <a:cubicBezTo>
                  <a:pt x="211152" y="4367446"/>
                  <a:pt x="213057" y="4373994"/>
                  <a:pt x="225321" y="4374884"/>
                </a:cubicBezTo>
                <a:lnTo>
                  <a:pt x="234789" y="4375583"/>
                </a:lnTo>
                <a:lnTo>
                  <a:pt x="225958" y="4377872"/>
                </a:lnTo>
                <a:cubicBezTo>
                  <a:pt x="221127" y="4379144"/>
                  <a:pt x="212740" y="4379207"/>
                  <a:pt x="207530" y="4378063"/>
                </a:cubicBezTo>
                <a:cubicBezTo>
                  <a:pt x="200222" y="4376474"/>
                  <a:pt x="197935" y="4377300"/>
                  <a:pt x="197744" y="4381750"/>
                </a:cubicBezTo>
                <a:cubicBezTo>
                  <a:pt x="197617" y="4384865"/>
                  <a:pt x="201811" y="4390396"/>
                  <a:pt x="206958" y="4393829"/>
                </a:cubicBezTo>
                <a:cubicBezTo>
                  <a:pt x="212105" y="4397262"/>
                  <a:pt x="219666" y="4403175"/>
                  <a:pt x="223542" y="4406735"/>
                </a:cubicBezTo>
                <a:cubicBezTo>
                  <a:pt x="227545" y="4410422"/>
                  <a:pt x="236124" y="4413728"/>
                  <a:pt x="243114" y="4414300"/>
                </a:cubicBezTo>
                <a:cubicBezTo>
                  <a:pt x="251819" y="4414999"/>
                  <a:pt x="254933" y="4416652"/>
                  <a:pt x="253598" y="4419958"/>
                </a:cubicBezTo>
                <a:cubicBezTo>
                  <a:pt x="252264" y="4423264"/>
                  <a:pt x="254869" y="4424790"/>
                  <a:pt x="262557" y="4425044"/>
                </a:cubicBezTo>
                <a:cubicBezTo>
                  <a:pt x="270309" y="4425362"/>
                  <a:pt x="273360" y="4427078"/>
                  <a:pt x="273233" y="4431084"/>
                </a:cubicBezTo>
                <a:cubicBezTo>
                  <a:pt x="273169" y="4434262"/>
                  <a:pt x="278634" y="4442400"/>
                  <a:pt x="285751" y="4449647"/>
                </a:cubicBezTo>
                <a:lnTo>
                  <a:pt x="298457" y="4462552"/>
                </a:lnTo>
                <a:lnTo>
                  <a:pt x="283844" y="4459755"/>
                </a:lnTo>
                <a:cubicBezTo>
                  <a:pt x="262938" y="4455687"/>
                  <a:pt x="251565" y="4450283"/>
                  <a:pt x="251756" y="4444370"/>
                </a:cubicBezTo>
                <a:cubicBezTo>
                  <a:pt x="252010" y="4437187"/>
                  <a:pt x="221191" y="4415317"/>
                  <a:pt x="211342" y="4415635"/>
                </a:cubicBezTo>
                <a:cubicBezTo>
                  <a:pt x="207085" y="4415762"/>
                  <a:pt x="203654" y="4414300"/>
                  <a:pt x="203717" y="4412393"/>
                </a:cubicBezTo>
                <a:cubicBezTo>
                  <a:pt x="203781" y="4410422"/>
                  <a:pt x="202256" y="4408833"/>
                  <a:pt x="200159" y="4408769"/>
                </a:cubicBezTo>
                <a:cubicBezTo>
                  <a:pt x="198062" y="4408706"/>
                  <a:pt x="193423" y="4405590"/>
                  <a:pt x="189356" y="4401522"/>
                </a:cubicBezTo>
                <a:cubicBezTo>
                  <a:pt x="185289" y="4397453"/>
                  <a:pt x="180906" y="4395101"/>
                  <a:pt x="179189" y="4396054"/>
                </a:cubicBezTo>
                <a:cubicBezTo>
                  <a:pt x="177600" y="4396945"/>
                  <a:pt x="176266" y="4395609"/>
                  <a:pt x="176330" y="4393130"/>
                </a:cubicBezTo>
                <a:cubicBezTo>
                  <a:pt x="176393" y="4390650"/>
                  <a:pt x="168769" y="4383657"/>
                  <a:pt x="159491" y="4377745"/>
                </a:cubicBezTo>
                <a:cubicBezTo>
                  <a:pt x="150214" y="4371896"/>
                  <a:pt x="136807" y="4361407"/>
                  <a:pt x="129944" y="4354731"/>
                </a:cubicBezTo>
                <a:cubicBezTo>
                  <a:pt x="123145" y="4348119"/>
                  <a:pt x="114630" y="4341508"/>
                  <a:pt x="111327" y="4340364"/>
                </a:cubicBezTo>
                <a:cubicBezTo>
                  <a:pt x="107832" y="4339156"/>
                  <a:pt x="104527" y="4335977"/>
                  <a:pt x="103511" y="4333052"/>
                </a:cubicBezTo>
                <a:cubicBezTo>
                  <a:pt x="102558" y="4330192"/>
                  <a:pt x="99825" y="4327776"/>
                  <a:pt x="97410" y="4327712"/>
                </a:cubicBezTo>
                <a:cubicBezTo>
                  <a:pt x="95059" y="4327649"/>
                  <a:pt x="89532" y="4323262"/>
                  <a:pt x="85465" y="4318176"/>
                </a:cubicBezTo>
                <a:cubicBezTo>
                  <a:pt x="80572" y="4312073"/>
                  <a:pt x="75490" y="4309339"/>
                  <a:pt x="70851" y="4310293"/>
                </a:cubicBezTo>
                <a:cubicBezTo>
                  <a:pt x="66276" y="4311247"/>
                  <a:pt x="64433" y="4310293"/>
                  <a:pt x="65704" y="4307623"/>
                </a:cubicBezTo>
                <a:cubicBezTo>
                  <a:pt x="66721" y="4305398"/>
                  <a:pt x="63099" y="4300948"/>
                  <a:pt x="57953" y="4298023"/>
                </a:cubicBezTo>
                <a:cubicBezTo>
                  <a:pt x="52806" y="4295099"/>
                  <a:pt x="47087" y="4290521"/>
                  <a:pt x="45689" y="4288106"/>
                </a:cubicBezTo>
                <a:cubicBezTo>
                  <a:pt x="44164" y="4285563"/>
                  <a:pt x="40923" y="4283592"/>
                  <a:pt x="38127" y="4283465"/>
                </a:cubicBezTo>
                <a:cubicBezTo>
                  <a:pt x="35331" y="4283338"/>
                  <a:pt x="32853" y="4279968"/>
                  <a:pt x="32408" y="4275709"/>
                </a:cubicBezTo>
                <a:cubicBezTo>
                  <a:pt x="31963" y="4271449"/>
                  <a:pt x="29485" y="4267254"/>
                  <a:pt x="26752" y="4266173"/>
                </a:cubicBezTo>
                <a:cubicBezTo>
                  <a:pt x="23448" y="4264838"/>
                  <a:pt x="22559" y="4266173"/>
                  <a:pt x="23956" y="4270432"/>
                </a:cubicBezTo>
                <a:cubicBezTo>
                  <a:pt x="25354" y="4274565"/>
                  <a:pt x="22940" y="4278888"/>
                  <a:pt x="16841" y="4283338"/>
                </a:cubicBezTo>
                <a:cubicBezTo>
                  <a:pt x="9597" y="4288551"/>
                  <a:pt x="8453" y="4291094"/>
                  <a:pt x="11503" y="4294908"/>
                </a:cubicBezTo>
                <a:cubicBezTo>
                  <a:pt x="13536" y="4297388"/>
                  <a:pt x="14235" y="4301520"/>
                  <a:pt x="12964" y="4303364"/>
                </a:cubicBezTo>
                <a:cubicBezTo>
                  <a:pt x="11630" y="4305334"/>
                  <a:pt x="11757" y="4308894"/>
                  <a:pt x="13218" y="4311438"/>
                </a:cubicBezTo>
                <a:cubicBezTo>
                  <a:pt x="14998" y="4314425"/>
                  <a:pt x="16585" y="4312455"/>
                  <a:pt x="17984" y="4305462"/>
                </a:cubicBezTo>
                <a:cubicBezTo>
                  <a:pt x="19508" y="4298150"/>
                  <a:pt x="22368" y="4294781"/>
                  <a:pt x="27706" y="4294209"/>
                </a:cubicBezTo>
                <a:cubicBezTo>
                  <a:pt x="33933" y="4293510"/>
                  <a:pt x="35585" y="4295671"/>
                  <a:pt x="37110" y="4306288"/>
                </a:cubicBezTo>
                <a:cubicBezTo>
                  <a:pt x="38317" y="4314743"/>
                  <a:pt x="41241" y="4319829"/>
                  <a:pt x="45689" y="4321164"/>
                </a:cubicBezTo>
                <a:cubicBezTo>
                  <a:pt x="49501" y="4322308"/>
                  <a:pt x="52424" y="4324534"/>
                  <a:pt x="52361" y="4326314"/>
                </a:cubicBezTo>
                <a:cubicBezTo>
                  <a:pt x="52170" y="4331590"/>
                  <a:pt x="47658" y="4329492"/>
                  <a:pt x="38190" y="4319766"/>
                </a:cubicBezTo>
                <a:cubicBezTo>
                  <a:pt x="29040" y="4310356"/>
                  <a:pt x="19128" y="4310484"/>
                  <a:pt x="22305" y="4319956"/>
                </a:cubicBezTo>
                <a:cubicBezTo>
                  <a:pt x="23385" y="4323199"/>
                  <a:pt x="21542" y="4324852"/>
                  <a:pt x="16968" y="4324661"/>
                </a:cubicBezTo>
                <a:cubicBezTo>
                  <a:pt x="5530" y="4324216"/>
                  <a:pt x="8961" y="4332798"/>
                  <a:pt x="27960" y="4351680"/>
                </a:cubicBezTo>
                <a:cubicBezTo>
                  <a:pt x="57443" y="4381051"/>
                  <a:pt x="59351" y="4382449"/>
                  <a:pt x="70343" y="4384102"/>
                </a:cubicBezTo>
                <a:cubicBezTo>
                  <a:pt x="77332" y="4385119"/>
                  <a:pt x="86037" y="4391286"/>
                  <a:pt x="96394" y="4402539"/>
                </a:cubicBezTo>
                <a:cubicBezTo>
                  <a:pt x="105099" y="4412012"/>
                  <a:pt x="113614" y="4419513"/>
                  <a:pt x="115648" y="4419577"/>
                </a:cubicBezTo>
                <a:cubicBezTo>
                  <a:pt x="117745" y="4419640"/>
                  <a:pt x="119269" y="4421166"/>
                  <a:pt x="119205" y="4423200"/>
                </a:cubicBezTo>
                <a:cubicBezTo>
                  <a:pt x="119142" y="4425171"/>
                  <a:pt x="122128" y="4429939"/>
                  <a:pt x="126196" y="4434326"/>
                </a:cubicBezTo>
                <a:cubicBezTo>
                  <a:pt x="131596" y="4440175"/>
                  <a:pt x="132295" y="4442527"/>
                  <a:pt x="128991" y="4444434"/>
                </a:cubicBezTo>
                <a:cubicBezTo>
                  <a:pt x="122828" y="4447931"/>
                  <a:pt x="127212" y="4455051"/>
                  <a:pt x="135600" y="4455369"/>
                </a:cubicBezTo>
                <a:cubicBezTo>
                  <a:pt x="140174" y="4455559"/>
                  <a:pt x="141699" y="4453907"/>
                  <a:pt x="140429" y="4450283"/>
                </a:cubicBezTo>
                <a:cubicBezTo>
                  <a:pt x="137124" y="4440683"/>
                  <a:pt x="155297" y="4444879"/>
                  <a:pt x="166481" y="4456322"/>
                </a:cubicBezTo>
                <a:cubicBezTo>
                  <a:pt x="172581" y="4462552"/>
                  <a:pt x="179507" y="4467448"/>
                  <a:pt x="182239" y="4467575"/>
                </a:cubicBezTo>
                <a:cubicBezTo>
                  <a:pt x="184971" y="4467639"/>
                  <a:pt x="195647" y="4476030"/>
                  <a:pt x="206132" y="4486329"/>
                </a:cubicBezTo>
                <a:cubicBezTo>
                  <a:pt x="219666" y="4499616"/>
                  <a:pt x="227100" y="4504511"/>
                  <a:pt x="232184" y="4503431"/>
                </a:cubicBezTo>
                <a:cubicBezTo>
                  <a:pt x="237204" y="4502350"/>
                  <a:pt x="241144" y="4504829"/>
                  <a:pt x="245909" y="4512013"/>
                </a:cubicBezTo>
                <a:cubicBezTo>
                  <a:pt x="249531" y="4517417"/>
                  <a:pt x="252582" y="4523075"/>
                  <a:pt x="252518" y="4524219"/>
                </a:cubicBezTo>
                <a:cubicBezTo>
                  <a:pt x="252391" y="4527017"/>
                  <a:pt x="223479" y="4521422"/>
                  <a:pt x="221254" y="4518180"/>
                </a:cubicBezTo>
                <a:cubicBezTo>
                  <a:pt x="218077" y="4513539"/>
                  <a:pt x="196028" y="4503113"/>
                  <a:pt x="188657" y="4502795"/>
                </a:cubicBezTo>
                <a:cubicBezTo>
                  <a:pt x="178871" y="4502350"/>
                  <a:pt x="171310" y="4497010"/>
                  <a:pt x="174296" y="4492623"/>
                </a:cubicBezTo>
                <a:cubicBezTo>
                  <a:pt x="175695" y="4490589"/>
                  <a:pt x="173598" y="4486647"/>
                  <a:pt x="169849" y="4484040"/>
                </a:cubicBezTo>
                <a:cubicBezTo>
                  <a:pt x="166100" y="4481434"/>
                  <a:pt x="162859" y="4477810"/>
                  <a:pt x="162923" y="4476221"/>
                </a:cubicBezTo>
                <a:cubicBezTo>
                  <a:pt x="162986" y="4474632"/>
                  <a:pt x="165401" y="4475395"/>
                  <a:pt x="168133" y="4477810"/>
                </a:cubicBezTo>
                <a:cubicBezTo>
                  <a:pt x="177664" y="4486329"/>
                  <a:pt x="177918" y="4478764"/>
                  <a:pt x="168451" y="4469291"/>
                </a:cubicBezTo>
                <a:cubicBezTo>
                  <a:pt x="157267" y="4458103"/>
                  <a:pt x="151802" y="4457085"/>
                  <a:pt x="154408" y="4466621"/>
                </a:cubicBezTo>
                <a:cubicBezTo>
                  <a:pt x="155742" y="4471580"/>
                  <a:pt x="154662" y="4473615"/>
                  <a:pt x="150722" y="4473487"/>
                </a:cubicBezTo>
                <a:cubicBezTo>
                  <a:pt x="146782" y="4473360"/>
                  <a:pt x="145893" y="4471199"/>
                  <a:pt x="147608" y="4466367"/>
                </a:cubicBezTo>
                <a:cubicBezTo>
                  <a:pt x="150277" y="4459056"/>
                  <a:pt x="148879" y="4458420"/>
                  <a:pt x="136108" y="4461281"/>
                </a:cubicBezTo>
                <a:cubicBezTo>
                  <a:pt x="129754" y="4462680"/>
                  <a:pt x="128737" y="4463951"/>
                  <a:pt x="132232" y="4466303"/>
                </a:cubicBezTo>
                <a:cubicBezTo>
                  <a:pt x="135981" y="4468847"/>
                  <a:pt x="135981" y="4469419"/>
                  <a:pt x="132295" y="4469291"/>
                </a:cubicBezTo>
                <a:cubicBezTo>
                  <a:pt x="125560" y="4469037"/>
                  <a:pt x="117935" y="4459628"/>
                  <a:pt x="118189" y="4451936"/>
                </a:cubicBezTo>
                <a:cubicBezTo>
                  <a:pt x="118379" y="4448058"/>
                  <a:pt x="116155" y="4442908"/>
                  <a:pt x="113360" y="4440492"/>
                </a:cubicBezTo>
                <a:cubicBezTo>
                  <a:pt x="109166" y="4436932"/>
                  <a:pt x="108213" y="4437123"/>
                  <a:pt x="108021" y="4441700"/>
                </a:cubicBezTo>
                <a:cubicBezTo>
                  <a:pt x="107959" y="4444879"/>
                  <a:pt x="105671" y="4447295"/>
                  <a:pt x="102939" y="4447168"/>
                </a:cubicBezTo>
                <a:cubicBezTo>
                  <a:pt x="97728" y="4446977"/>
                  <a:pt x="87753" y="4436042"/>
                  <a:pt x="92835" y="4436042"/>
                </a:cubicBezTo>
                <a:cubicBezTo>
                  <a:pt x="94487" y="4436042"/>
                  <a:pt x="93280" y="4434262"/>
                  <a:pt x="90166" y="4432292"/>
                </a:cubicBezTo>
                <a:cubicBezTo>
                  <a:pt x="86736" y="4430130"/>
                  <a:pt x="85275" y="4426443"/>
                  <a:pt x="86609" y="4423391"/>
                </a:cubicBezTo>
                <a:cubicBezTo>
                  <a:pt x="88388" y="4419322"/>
                  <a:pt x="86927" y="4418623"/>
                  <a:pt x="79873" y="4420149"/>
                </a:cubicBezTo>
                <a:cubicBezTo>
                  <a:pt x="74918" y="4421229"/>
                  <a:pt x="69898" y="4420340"/>
                  <a:pt x="68691" y="4418178"/>
                </a:cubicBezTo>
                <a:cubicBezTo>
                  <a:pt x="67483" y="4415953"/>
                  <a:pt x="69008" y="4414300"/>
                  <a:pt x="72186" y="4414427"/>
                </a:cubicBezTo>
                <a:cubicBezTo>
                  <a:pt x="75299" y="4414554"/>
                  <a:pt x="76888" y="4413092"/>
                  <a:pt x="75807" y="4411058"/>
                </a:cubicBezTo>
                <a:cubicBezTo>
                  <a:pt x="74664" y="4408960"/>
                  <a:pt x="68182" y="4408133"/>
                  <a:pt x="60430" y="4409087"/>
                </a:cubicBezTo>
                <a:cubicBezTo>
                  <a:pt x="49501" y="4410422"/>
                  <a:pt x="46642" y="4409596"/>
                  <a:pt x="44799" y="4404509"/>
                </a:cubicBezTo>
                <a:cubicBezTo>
                  <a:pt x="43528" y="4400949"/>
                  <a:pt x="44100" y="4396817"/>
                  <a:pt x="46197" y="4394910"/>
                </a:cubicBezTo>
                <a:cubicBezTo>
                  <a:pt x="48548" y="4392748"/>
                  <a:pt x="44418" y="4386010"/>
                  <a:pt x="34251" y="4375711"/>
                </a:cubicBezTo>
                <a:cubicBezTo>
                  <a:pt x="19000" y="4360199"/>
                  <a:pt x="12837" y="4356511"/>
                  <a:pt x="12583" y="4362805"/>
                </a:cubicBezTo>
                <a:cubicBezTo>
                  <a:pt x="12392" y="4367700"/>
                  <a:pt x="29675" y="4384865"/>
                  <a:pt x="34950" y="4385056"/>
                </a:cubicBezTo>
                <a:cubicBezTo>
                  <a:pt x="37555" y="4385183"/>
                  <a:pt x="39779" y="4387726"/>
                  <a:pt x="39652" y="4390523"/>
                </a:cubicBezTo>
                <a:cubicBezTo>
                  <a:pt x="39525" y="4393321"/>
                  <a:pt x="36983" y="4395737"/>
                  <a:pt x="34187" y="4395609"/>
                </a:cubicBezTo>
                <a:cubicBezTo>
                  <a:pt x="31391" y="4395546"/>
                  <a:pt x="29040" y="4393130"/>
                  <a:pt x="29104" y="4390523"/>
                </a:cubicBezTo>
                <a:cubicBezTo>
                  <a:pt x="29199" y="4388076"/>
                  <a:pt x="24926" y="4384722"/>
                  <a:pt x="19358" y="4381973"/>
                </a:cubicBezTo>
                <a:lnTo>
                  <a:pt x="3861" y="4377614"/>
                </a:lnTo>
                <a:lnTo>
                  <a:pt x="3861" y="4270341"/>
                </a:lnTo>
                <a:lnTo>
                  <a:pt x="6411" y="4272888"/>
                </a:lnTo>
                <a:cubicBezTo>
                  <a:pt x="10851" y="4275026"/>
                  <a:pt x="15823" y="4275995"/>
                  <a:pt x="17857" y="4274120"/>
                </a:cubicBezTo>
                <a:cubicBezTo>
                  <a:pt x="20717" y="4271449"/>
                  <a:pt x="11057" y="4257717"/>
                  <a:pt x="6165" y="4257527"/>
                </a:cubicBezTo>
                <a:cubicBezTo>
                  <a:pt x="3687" y="4257463"/>
                  <a:pt x="2734" y="4255619"/>
                  <a:pt x="4005" y="4253585"/>
                </a:cubicBezTo>
                <a:lnTo>
                  <a:pt x="3861" y="4253157"/>
                </a:lnTo>
                <a:lnTo>
                  <a:pt x="3861" y="4229505"/>
                </a:lnTo>
                <a:lnTo>
                  <a:pt x="5657" y="4228918"/>
                </a:lnTo>
                <a:lnTo>
                  <a:pt x="3861" y="4227851"/>
                </a:lnTo>
                <a:close/>
                <a:moveTo>
                  <a:pt x="2147281" y="4173418"/>
                </a:moveTo>
                <a:cubicBezTo>
                  <a:pt x="2149252" y="4173481"/>
                  <a:pt x="2150713" y="4175134"/>
                  <a:pt x="2150649" y="4177232"/>
                </a:cubicBezTo>
                <a:cubicBezTo>
                  <a:pt x="2150586" y="4179330"/>
                  <a:pt x="2149061" y="4179966"/>
                  <a:pt x="2147091" y="4178695"/>
                </a:cubicBezTo>
                <a:cubicBezTo>
                  <a:pt x="2145058" y="4177359"/>
                  <a:pt x="2143723" y="4175834"/>
                  <a:pt x="2143723" y="4174880"/>
                </a:cubicBezTo>
                <a:cubicBezTo>
                  <a:pt x="2143723" y="4173927"/>
                  <a:pt x="2145185" y="4173354"/>
                  <a:pt x="2147281" y="4173418"/>
                </a:cubicBezTo>
                <a:close/>
                <a:moveTo>
                  <a:pt x="2178927" y="4171138"/>
                </a:moveTo>
                <a:cubicBezTo>
                  <a:pt x="2179133" y="4171321"/>
                  <a:pt x="2178069" y="4172687"/>
                  <a:pt x="2175876" y="4175325"/>
                </a:cubicBezTo>
                <a:cubicBezTo>
                  <a:pt x="2173080" y="4178758"/>
                  <a:pt x="2170348" y="4181237"/>
                  <a:pt x="2169522" y="4181237"/>
                </a:cubicBezTo>
                <a:cubicBezTo>
                  <a:pt x="2166408" y="4181174"/>
                  <a:pt x="2168187" y="4178504"/>
                  <a:pt x="2174351" y="4174053"/>
                </a:cubicBezTo>
                <a:cubicBezTo>
                  <a:pt x="2177243" y="4171956"/>
                  <a:pt x="2178720" y="4170955"/>
                  <a:pt x="2178927" y="4171138"/>
                </a:cubicBezTo>
                <a:close/>
                <a:moveTo>
                  <a:pt x="4110482" y="4168968"/>
                </a:moveTo>
                <a:cubicBezTo>
                  <a:pt x="4112516" y="4167823"/>
                  <a:pt x="4113977" y="4168586"/>
                  <a:pt x="4113913" y="4170684"/>
                </a:cubicBezTo>
                <a:cubicBezTo>
                  <a:pt x="4113850" y="4172782"/>
                  <a:pt x="4112325" y="4174308"/>
                  <a:pt x="4110292" y="4174244"/>
                </a:cubicBezTo>
                <a:cubicBezTo>
                  <a:pt x="4108195" y="4174181"/>
                  <a:pt x="4106796" y="4173481"/>
                  <a:pt x="4106860" y="4172528"/>
                </a:cubicBezTo>
                <a:cubicBezTo>
                  <a:pt x="4106860" y="4171574"/>
                  <a:pt x="4108321" y="4170175"/>
                  <a:pt x="4110482" y="4168968"/>
                </a:cubicBezTo>
                <a:close/>
                <a:moveTo>
                  <a:pt x="1930147" y="4162102"/>
                </a:moveTo>
                <a:cubicBezTo>
                  <a:pt x="1932244" y="4162165"/>
                  <a:pt x="1933577" y="4163628"/>
                  <a:pt x="1933515" y="4165726"/>
                </a:cubicBezTo>
                <a:cubicBezTo>
                  <a:pt x="1933450" y="4167824"/>
                  <a:pt x="1931989" y="4169159"/>
                  <a:pt x="1929893" y="4169095"/>
                </a:cubicBezTo>
                <a:cubicBezTo>
                  <a:pt x="1927795" y="4168968"/>
                  <a:pt x="1926400" y="4167569"/>
                  <a:pt x="1926526" y="4165471"/>
                </a:cubicBezTo>
                <a:cubicBezTo>
                  <a:pt x="1926589" y="4163373"/>
                  <a:pt x="1928050" y="4162039"/>
                  <a:pt x="1930147" y="4162102"/>
                </a:cubicBezTo>
                <a:close/>
                <a:moveTo>
                  <a:pt x="4180969" y="4161315"/>
                </a:moveTo>
                <a:cubicBezTo>
                  <a:pt x="4182860" y="4160544"/>
                  <a:pt x="4184989" y="4160798"/>
                  <a:pt x="4186037" y="4162610"/>
                </a:cubicBezTo>
                <a:cubicBezTo>
                  <a:pt x="4186990" y="4164327"/>
                  <a:pt x="4185401" y="4166615"/>
                  <a:pt x="4182542" y="4167569"/>
                </a:cubicBezTo>
                <a:cubicBezTo>
                  <a:pt x="4179682" y="4168459"/>
                  <a:pt x="4177268" y="4167823"/>
                  <a:pt x="4177331" y="4166170"/>
                </a:cubicBezTo>
                <a:cubicBezTo>
                  <a:pt x="4177427" y="4163882"/>
                  <a:pt x="4179079" y="4162086"/>
                  <a:pt x="4180969" y="4161315"/>
                </a:cubicBezTo>
                <a:close/>
                <a:moveTo>
                  <a:pt x="2189856" y="4160894"/>
                </a:moveTo>
                <a:cubicBezTo>
                  <a:pt x="2191762" y="4160957"/>
                  <a:pt x="2193288" y="4162801"/>
                  <a:pt x="2193224" y="4164899"/>
                </a:cubicBezTo>
                <a:cubicBezTo>
                  <a:pt x="2193160" y="4166997"/>
                  <a:pt x="2195384" y="4167951"/>
                  <a:pt x="2198244" y="4166997"/>
                </a:cubicBezTo>
                <a:cubicBezTo>
                  <a:pt x="2201103" y="4166044"/>
                  <a:pt x="2204154" y="4166552"/>
                  <a:pt x="2205043" y="4168141"/>
                </a:cubicBezTo>
                <a:cubicBezTo>
                  <a:pt x="2207140" y="4171765"/>
                  <a:pt x="2190873" y="4179140"/>
                  <a:pt x="2187950" y="4175961"/>
                </a:cubicBezTo>
                <a:cubicBezTo>
                  <a:pt x="2184582" y="4172274"/>
                  <a:pt x="2186043" y="4160767"/>
                  <a:pt x="2189856" y="4160894"/>
                </a:cubicBezTo>
                <a:close/>
                <a:moveTo>
                  <a:pt x="4075724" y="4158924"/>
                </a:moveTo>
                <a:cubicBezTo>
                  <a:pt x="4077821" y="4158987"/>
                  <a:pt x="4079219" y="4159687"/>
                  <a:pt x="4079155" y="4160640"/>
                </a:cubicBezTo>
                <a:cubicBezTo>
                  <a:pt x="4079155" y="4161594"/>
                  <a:pt x="4077694" y="4162992"/>
                  <a:pt x="4075533" y="4164200"/>
                </a:cubicBezTo>
                <a:cubicBezTo>
                  <a:pt x="4073500" y="4165345"/>
                  <a:pt x="4072038" y="4164582"/>
                  <a:pt x="4072102" y="4162484"/>
                </a:cubicBezTo>
                <a:cubicBezTo>
                  <a:pt x="4072166" y="4160386"/>
                  <a:pt x="4073691" y="4158860"/>
                  <a:pt x="4075724" y="4158924"/>
                </a:cubicBezTo>
                <a:close/>
                <a:moveTo>
                  <a:pt x="4160047" y="4158479"/>
                </a:moveTo>
                <a:cubicBezTo>
                  <a:pt x="4157950" y="4158415"/>
                  <a:pt x="4156488" y="4158987"/>
                  <a:pt x="4156488" y="4159941"/>
                </a:cubicBezTo>
                <a:cubicBezTo>
                  <a:pt x="4156425" y="4160895"/>
                  <a:pt x="4157823" y="4162421"/>
                  <a:pt x="4159856" y="4163755"/>
                </a:cubicBezTo>
                <a:cubicBezTo>
                  <a:pt x="4161826" y="4165027"/>
                  <a:pt x="4163351" y="4164391"/>
                  <a:pt x="4163415" y="4162293"/>
                </a:cubicBezTo>
                <a:cubicBezTo>
                  <a:pt x="4163478" y="4160195"/>
                  <a:pt x="4162080" y="4158543"/>
                  <a:pt x="4160047" y="4158479"/>
                </a:cubicBezTo>
                <a:close/>
                <a:moveTo>
                  <a:pt x="2070707" y="4158352"/>
                </a:moveTo>
                <a:cubicBezTo>
                  <a:pt x="2072741" y="4157207"/>
                  <a:pt x="2074204" y="4157970"/>
                  <a:pt x="2074139" y="4160068"/>
                </a:cubicBezTo>
                <a:cubicBezTo>
                  <a:pt x="2074078" y="4162166"/>
                  <a:pt x="2072551" y="4163692"/>
                  <a:pt x="2070518" y="4163628"/>
                </a:cubicBezTo>
                <a:cubicBezTo>
                  <a:pt x="2068419" y="4163565"/>
                  <a:pt x="2067021" y="4162865"/>
                  <a:pt x="2067085" y="4161912"/>
                </a:cubicBezTo>
                <a:cubicBezTo>
                  <a:pt x="2067085" y="4160958"/>
                  <a:pt x="2068547" y="4159559"/>
                  <a:pt x="2070707" y="4158352"/>
                </a:cubicBezTo>
                <a:close/>
                <a:moveTo>
                  <a:pt x="2049861" y="4155745"/>
                </a:moveTo>
                <a:cubicBezTo>
                  <a:pt x="2051831" y="4155872"/>
                  <a:pt x="2053166" y="4158034"/>
                  <a:pt x="2052784" y="4160450"/>
                </a:cubicBezTo>
                <a:cubicBezTo>
                  <a:pt x="2051259" y="4169922"/>
                  <a:pt x="2053039" y="4173165"/>
                  <a:pt x="2060603" y="4174627"/>
                </a:cubicBezTo>
                <a:cubicBezTo>
                  <a:pt x="2067593" y="4176025"/>
                  <a:pt x="2067657" y="4176407"/>
                  <a:pt x="2061683" y="4178886"/>
                </a:cubicBezTo>
                <a:cubicBezTo>
                  <a:pt x="2057425" y="4180666"/>
                  <a:pt x="2054183" y="4180094"/>
                  <a:pt x="2052467" y="4177170"/>
                </a:cubicBezTo>
                <a:cubicBezTo>
                  <a:pt x="2050815" y="4174372"/>
                  <a:pt x="2047001" y="4173482"/>
                  <a:pt x="2042361" y="4174754"/>
                </a:cubicBezTo>
                <a:cubicBezTo>
                  <a:pt x="2033844" y="4177170"/>
                  <a:pt x="2032129" y="4171257"/>
                  <a:pt x="2040454" y="4168269"/>
                </a:cubicBezTo>
                <a:cubicBezTo>
                  <a:pt x="2043569" y="4167252"/>
                  <a:pt x="2045857" y="4164200"/>
                  <a:pt x="2045983" y="4161022"/>
                </a:cubicBezTo>
                <a:cubicBezTo>
                  <a:pt x="2046111" y="4157907"/>
                  <a:pt x="2047700" y="4155682"/>
                  <a:pt x="2049861" y="4155745"/>
                </a:cubicBezTo>
                <a:close/>
                <a:moveTo>
                  <a:pt x="4348011" y="4149260"/>
                </a:moveTo>
                <a:cubicBezTo>
                  <a:pt x="4352142" y="4147861"/>
                  <a:pt x="4353604" y="4149260"/>
                  <a:pt x="4353412" y="4154537"/>
                </a:cubicBezTo>
                <a:cubicBezTo>
                  <a:pt x="4353222" y="4159749"/>
                  <a:pt x="4351506" y="4161148"/>
                  <a:pt x="4347057" y="4159559"/>
                </a:cubicBezTo>
                <a:cubicBezTo>
                  <a:pt x="4341594" y="4157588"/>
                  <a:pt x="4341656" y="4157969"/>
                  <a:pt x="4347439" y="4163055"/>
                </a:cubicBezTo>
                <a:cubicBezTo>
                  <a:pt x="4355383" y="4170049"/>
                  <a:pt x="4351760" y="4179521"/>
                  <a:pt x="4341212" y="4179140"/>
                </a:cubicBezTo>
                <a:cubicBezTo>
                  <a:pt x="4331743" y="4178758"/>
                  <a:pt x="4326151" y="4175134"/>
                  <a:pt x="4324054" y="4167951"/>
                </a:cubicBezTo>
                <a:cubicBezTo>
                  <a:pt x="4322974" y="4164454"/>
                  <a:pt x="4325643" y="4162038"/>
                  <a:pt x="4331743" y="4161148"/>
                </a:cubicBezTo>
                <a:cubicBezTo>
                  <a:pt x="4340640" y="4159559"/>
                  <a:pt x="4340703" y="4159368"/>
                  <a:pt x="4334094" y="4155236"/>
                </a:cubicBezTo>
                <a:cubicBezTo>
                  <a:pt x="4327422" y="4151040"/>
                  <a:pt x="4327422" y="4150913"/>
                  <a:pt x="4334793" y="4151040"/>
                </a:cubicBezTo>
                <a:cubicBezTo>
                  <a:pt x="4338988" y="4151103"/>
                  <a:pt x="4344833" y="4150340"/>
                  <a:pt x="4348011" y="4149260"/>
                </a:cubicBezTo>
                <a:close/>
                <a:moveTo>
                  <a:pt x="2216481" y="4145970"/>
                </a:moveTo>
                <a:cubicBezTo>
                  <a:pt x="2218149" y="4144302"/>
                  <a:pt x="2220421" y="4145795"/>
                  <a:pt x="2223534" y="4150213"/>
                </a:cubicBezTo>
                <a:cubicBezTo>
                  <a:pt x="2226013" y="4153837"/>
                  <a:pt x="2226711" y="4157588"/>
                  <a:pt x="2224932" y="4158160"/>
                </a:cubicBezTo>
                <a:cubicBezTo>
                  <a:pt x="2223090" y="4158732"/>
                  <a:pt x="2221437" y="4161339"/>
                  <a:pt x="2221374" y="4163818"/>
                </a:cubicBezTo>
                <a:cubicBezTo>
                  <a:pt x="2221310" y="4166298"/>
                  <a:pt x="2217815" y="4171956"/>
                  <a:pt x="2213558" y="4176342"/>
                </a:cubicBezTo>
                <a:cubicBezTo>
                  <a:pt x="2209364" y="4180793"/>
                  <a:pt x="2207267" y="4182064"/>
                  <a:pt x="2208919" y="4179203"/>
                </a:cubicBezTo>
                <a:cubicBezTo>
                  <a:pt x="2210571" y="4176342"/>
                  <a:pt x="2212414" y="4168078"/>
                  <a:pt x="2213050" y="4160703"/>
                </a:cubicBezTo>
                <a:cubicBezTo>
                  <a:pt x="2213749" y="4152471"/>
                  <a:pt x="2214813" y="4147639"/>
                  <a:pt x="2216481" y="4145970"/>
                </a:cubicBezTo>
                <a:close/>
                <a:moveTo>
                  <a:pt x="2060730" y="4143920"/>
                </a:moveTo>
                <a:cubicBezTo>
                  <a:pt x="2062764" y="4142775"/>
                  <a:pt x="2064227" y="4143538"/>
                  <a:pt x="2064162" y="4145636"/>
                </a:cubicBezTo>
                <a:cubicBezTo>
                  <a:pt x="2064098" y="4147734"/>
                  <a:pt x="2062573" y="4149260"/>
                  <a:pt x="2060539" y="4149196"/>
                </a:cubicBezTo>
                <a:cubicBezTo>
                  <a:pt x="2058441" y="4149133"/>
                  <a:pt x="2057044" y="4148433"/>
                  <a:pt x="2057107" y="4147480"/>
                </a:cubicBezTo>
                <a:cubicBezTo>
                  <a:pt x="2057107" y="4146526"/>
                  <a:pt x="2058569" y="4145127"/>
                  <a:pt x="2060730" y="4143920"/>
                </a:cubicBezTo>
                <a:close/>
                <a:moveTo>
                  <a:pt x="4164368" y="4143666"/>
                </a:moveTo>
                <a:cubicBezTo>
                  <a:pt x="4170468" y="4140233"/>
                  <a:pt x="4172248" y="4140487"/>
                  <a:pt x="4174853" y="4144938"/>
                </a:cubicBezTo>
                <a:cubicBezTo>
                  <a:pt x="4177395" y="4149261"/>
                  <a:pt x="4178602" y="4149388"/>
                  <a:pt x="4181144" y="4145701"/>
                </a:cubicBezTo>
                <a:cubicBezTo>
                  <a:pt x="4183241" y="4142585"/>
                  <a:pt x="4185083" y="4142395"/>
                  <a:pt x="4186608" y="4145001"/>
                </a:cubicBezTo>
                <a:cubicBezTo>
                  <a:pt x="4187943" y="4147290"/>
                  <a:pt x="4185338" y="4150214"/>
                  <a:pt x="4180381" y="4151931"/>
                </a:cubicBezTo>
                <a:cubicBezTo>
                  <a:pt x="4170786" y="4155300"/>
                  <a:pt x="4166020" y="4163311"/>
                  <a:pt x="4170659" y="4168333"/>
                </a:cubicBezTo>
                <a:cubicBezTo>
                  <a:pt x="4174535" y="4172529"/>
                  <a:pt x="4168117" y="4190011"/>
                  <a:pt x="4162462" y="4190456"/>
                </a:cubicBezTo>
                <a:cubicBezTo>
                  <a:pt x="4160555" y="4190647"/>
                  <a:pt x="4157187" y="4190965"/>
                  <a:pt x="4155091" y="4191156"/>
                </a:cubicBezTo>
                <a:cubicBezTo>
                  <a:pt x="4152866" y="4191347"/>
                  <a:pt x="4148990" y="4195288"/>
                  <a:pt x="4146131" y="4200120"/>
                </a:cubicBezTo>
                <a:cubicBezTo>
                  <a:pt x="4142318" y="4206668"/>
                  <a:pt x="4141111" y="4207240"/>
                  <a:pt x="4141174" y="4202408"/>
                </a:cubicBezTo>
                <a:cubicBezTo>
                  <a:pt x="4141301" y="4193063"/>
                  <a:pt x="4121666" y="4193254"/>
                  <a:pt x="4118870" y="4202663"/>
                </a:cubicBezTo>
                <a:cubicBezTo>
                  <a:pt x="4117663" y="4206477"/>
                  <a:pt x="4114994" y="4209529"/>
                  <a:pt x="4112897" y="4209465"/>
                </a:cubicBezTo>
                <a:cubicBezTo>
                  <a:pt x="4107242" y="4209274"/>
                  <a:pt x="4108640" y="4194207"/>
                  <a:pt x="4115248" y="4186261"/>
                </a:cubicBezTo>
                <a:cubicBezTo>
                  <a:pt x="4118044" y="4182891"/>
                  <a:pt x="4120713" y="4176915"/>
                  <a:pt x="4120904" y="4173673"/>
                </a:cubicBezTo>
                <a:cubicBezTo>
                  <a:pt x="4121094" y="4170113"/>
                  <a:pt x="4122746" y="4167570"/>
                  <a:pt x="4124780" y="4167634"/>
                </a:cubicBezTo>
                <a:cubicBezTo>
                  <a:pt x="4126750" y="4167697"/>
                  <a:pt x="4128338" y="4170431"/>
                  <a:pt x="4128402" y="4173927"/>
                </a:cubicBezTo>
                <a:cubicBezTo>
                  <a:pt x="4128466" y="4177615"/>
                  <a:pt x="4130944" y="4175262"/>
                  <a:pt x="4134566" y="4168015"/>
                </a:cubicBezTo>
                <a:cubicBezTo>
                  <a:pt x="4137870" y="4161467"/>
                  <a:pt x="4140285" y="4153965"/>
                  <a:pt x="4139903" y="4151549"/>
                </a:cubicBezTo>
                <a:cubicBezTo>
                  <a:pt x="4139459" y="4149007"/>
                  <a:pt x="4142827" y="4147290"/>
                  <a:pt x="4148100" y="4147480"/>
                </a:cubicBezTo>
                <a:cubicBezTo>
                  <a:pt x="4152994" y="4147671"/>
                  <a:pt x="4160364" y="4145955"/>
                  <a:pt x="4164368" y="4143666"/>
                </a:cubicBezTo>
                <a:close/>
                <a:moveTo>
                  <a:pt x="3939675" y="4143475"/>
                </a:moveTo>
                <a:cubicBezTo>
                  <a:pt x="3935100" y="4143285"/>
                  <a:pt x="3931668" y="4148752"/>
                  <a:pt x="3934464" y="4151740"/>
                </a:cubicBezTo>
                <a:cubicBezTo>
                  <a:pt x="3938340" y="4155936"/>
                  <a:pt x="3942471" y="4154474"/>
                  <a:pt x="3942662" y="4148879"/>
                </a:cubicBezTo>
                <a:cubicBezTo>
                  <a:pt x="3942725" y="4146018"/>
                  <a:pt x="3941391" y="4143539"/>
                  <a:pt x="3939675" y="4143475"/>
                </a:cubicBezTo>
                <a:close/>
                <a:moveTo>
                  <a:pt x="2085518" y="4136100"/>
                </a:moveTo>
                <a:cubicBezTo>
                  <a:pt x="2085772" y="4135083"/>
                  <a:pt x="2087297" y="4137881"/>
                  <a:pt x="2088953" y="4142521"/>
                </a:cubicBezTo>
                <a:cubicBezTo>
                  <a:pt x="2091492" y="4149642"/>
                  <a:pt x="2087550" y="4164264"/>
                  <a:pt x="2083166" y="4164073"/>
                </a:cubicBezTo>
                <a:cubicBezTo>
                  <a:pt x="2082214" y="4164073"/>
                  <a:pt x="2084119" y="4140932"/>
                  <a:pt x="2085518" y="4136100"/>
                </a:cubicBezTo>
                <a:close/>
                <a:moveTo>
                  <a:pt x="2029103" y="4135878"/>
                </a:moveTo>
                <a:cubicBezTo>
                  <a:pt x="2030318" y="4138437"/>
                  <a:pt x="2030477" y="4143030"/>
                  <a:pt x="2028825" y="4148052"/>
                </a:cubicBezTo>
                <a:cubicBezTo>
                  <a:pt x="2026664" y="4154664"/>
                  <a:pt x="2026727" y="4159305"/>
                  <a:pt x="2029015" y="4160704"/>
                </a:cubicBezTo>
                <a:cubicBezTo>
                  <a:pt x="2031303" y="4162166"/>
                  <a:pt x="2031176" y="4164327"/>
                  <a:pt x="2028635" y="4166680"/>
                </a:cubicBezTo>
                <a:cubicBezTo>
                  <a:pt x="2025647" y="4169477"/>
                  <a:pt x="2023614" y="4169286"/>
                  <a:pt x="2020562" y="4166044"/>
                </a:cubicBezTo>
                <a:cubicBezTo>
                  <a:pt x="2018275" y="4163564"/>
                  <a:pt x="2012617" y="4161530"/>
                  <a:pt x="2007726" y="4161339"/>
                </a:cubicBezTo>
                <a:lnTo>
                  <a:pt x="1999019" y="4161021"/>
                </a:lnTo>
                <a:lnTo>
                  <a:pt x="2009759" y="4150023"/>
                </a:lnTo>
                <a:cubicBezTo>
                  <a:pt x="2015669" y="4143920"/>
                  <a:pt x="2021643" y="4137626"/>
                  <a:pt x="2023041" y="4135910"/>
                </a:cubicBezTo>
                <a:cubicBezTo>
                  <a:pt x="2025615" y="4132795"/>
                  <a:pt x="2027887" y="4133319"/>
                  <a:pt x="2029103" y="4135878"/>
                </a:cubicBezTo>
                <a:close/>
                <a:moveTo>
                  <a:pt x="3884519" y="4135822"/>
                </a:moveTo>
                <a:cubicBezTo>
                  <a:pt x="3884312" y="4138325"/>
                  <a:pt x="3882453" y="4143284"/>
                  <a:pt x="3878990" y="4150023"/>
                </a:cubicBezTo>
                <a:lnTo>
                  <a:pt x="3871937" y="4163818"/>
                </a:lnTo>
                <a:lnTo>
                  <a:pt x="3874479" y="4151612"/>
                </a:lnTo>
                <a:cubicBezTo>
                  <a:pt x="3875877" y="4145000"/>
                  <a:pt x="3878418" y="4138007"/>
                  <a:pt x="3880134" y="4136354"/>
                </a:cubicBezTo>
                <a:cubicBezTo>
                  <a:pt x="3883280" y="4133271"/>
                  <a:pt x="3884725" y="4133319"/>
                  <a:pt x="3884519" y="4135822"/>
                </a:cubicBezTo>
                <a:close/>
                <a:moveTo>
                  <a:pt x="4010527" y="4133749"/>
                </a:moveTo>
                <a:cubicBezTo>
                  <a:pt x="4005825" y="4138517"/>
                  <a:pt x="4001440" y="4156254"/>
                  <a:pt x="4004935" y="4156381"/>
                </a:cubicBezTo>
                <a:cubicBezTo>
                  <a:pt x="4008239" y="4156508"/>
                  <a:pt x="4012878" y="4145065"/>
                  <a:pt x="4013323" y="4135592"/>
                </a:cubicBezTo>
                <a:cubicBezTo>
                  <a:pt x="4013450" y="4132477"/>
                  <a:pt x="4012497" y="4131778"/>
                  <a:pt x="4010527" y="4133749"/>
                </a:cubicBezTo>
                <a:close/>
                <a:moveTo>
                  <a:pt x="1878622" y="4131778"/>
                </a:moveTo>
                <a:cubicBezTo>
                  <a:pt x="1878495" y="4134893"/>
                  <a:pt x="1880209" y="4135084"/>
                  <a:pt x="1885224" y="4132668"/>
                </a:cubicBezTo>
                <a:cubicBezTo>
                  <a:pt x="1896652" y="4127073"/>
                  <a:pt x="1896652" y="4134575"/>
                  <a:pt x="1885159" y="4144747"/>
                </a:cubicBezTo>
                <a:cubicBezTo>
                  <a:pt x="1879005" y="4150214"/>
                  <a:pt x="1874171" y="4156381"/>
                  <a:pt x="1874110" y="4158987"/>
                </a:cubicBezTo>
                <a:cubicBezTo>
                  <a:pt x="1873981" y="4161530"/>
                  <a:pt x="1871631" y="4163501"/>
                  <a:pt x="1868833" y="4163374"/>
                </a:cubicBezTo>
                <a:cubicBezTo>
                  <a:pt x="1866036" y="4163247"/>
                  <a:pt x="1861144" y="4166552"/>
                  <a:pt x="1858030" y="4170685"/>
                </a:cubicBezTo>
                <a:cubicBezTo>
                  <a:pt x="1854919" y="4174817"/>
                  <a:pt x="1852379" y="4176597"/>
                  <a:pt x="1852443" y="4174754"/>
                </a:cubicBezTo>
                <a:cubicBezTo>
                  <a:pt x="1852507" y="4172847"/>
                  <a:pt x="1856827" y="4165980"/>
                  <a:pt x="1861780" y="4159814"/>
                </a:cubicBezTo>
                <a:cubicBezTo>
                  <a:pt x="1867244" y="4153011"/>
                  <a:pt x="1869848" y="4146781"/>
                  <a:pt x="1868132" y="4144429"/>
                </a:cubicBezTo>
                <a:cubicBezTo>
                  <a:pt x="1866480" y="4142077"/>
                  <a:pt x="1868132" y="4137754"/>
                  <a:pt x="1872013" y="4134003"/>
                </a:cubicBezTo>
                <a:cubicBezTo>
                  <a:pt x="1875957" y="4130252"/>
                  <a:pt x="1878685" y="4129362"/>
                  <a:pt x="1878622" y="4131778"/>
                </a:cubicBezTo>
                <a:close/>
                <a:moveTo>
                  <a:pt x="1955875" y="4129997"/>
                </a:moveTo>
                <a:cubicBezTo>
                  <a:pt x="1958989" y="4133366"/>
                  <a:pt x="1955558" y="4148942"/>
                  <a:pt x="1951681" y="4148815"/>
                </a:cubicBezTo>
                <a:cubicBezTo>
                  <a:pt x="1950348" y="4148751"/>
                  <a:pt x="1950093" y="4143793"/>
                  <a:pt x="1951174" y="4137880"/>
                </a:cubicBezTo>
                <a:cubicBezTo>
                  <a:pt x="1952254" y="4131968"/>
                  <a:pt x="1954413" y="4128408"/>
                  <a:pt x="1955875" y="4129997"/>
                </a:cubicBezTo>
                <a:close/>
                <a:moveTo>
                  <a:pt x="4080299" y="4129235"/>
                </a:moveTo>
                <a:cubicBezTo>
                  <a:pt x="4082396" y="4128027"/>
                  <a:pt x="4083794" y="4128663"/>
                  <a:pt x="4083730" y="4130760"/>
                </a:cubicBezTo>
                <a:cubicBezTo>
                  <a:pt x="4083667" y="4132858"/>
                  <a:pt x="4082205" y="4135020"/>
                  <a:pt x="4080045" y="4136228"/>
                </a:cubicBezTo>
                <a:cubicBezTo>
                  <a:pt x="4077884" y="4137436"/>
                  <a:pt x="4076550" y="4136800"/>
                  <a:pt x="4076613" y="4134702"/>
                </a:cubicBezTo>
                <a:cubicBezTo>
                  <a:pt x="4076677" y="4132604"/>
                  <a:pt x="4078138" y="4130443"/>
                  <a:pt x="4080299" y="4129235"/>
                </a:cubicBezTo>
                <a:close/>
                <a:moveTo>
                  <a:pt x="2112415" y="4127916"/>
                </a:moveTo>
                <a:cubicBezTo>
                  <a:pt x="2112759" y="4128393"/>
                  <a:pt x="2111773" y="4130030"/>
                  <a:pt x="2109682" y="4133113"/>
                </a:cubicBezTo>
                <a:cubicBezTo>
                  <a:pt x="2107133" y="4136864"/>
                  <a:pt x="2103821" y="4139088"/>
                  <a:pt x="2102295" y="4138008"/>
                </a:cubicBezTo>
                <a:cubicBezTo>
                  <a:pt x="2098164" y="4135020"/>
                  <a:pt x="2098990" y="4133558"/>
                  <a:pt x="2107194" y="4129680"/>
                </a:cubicBezTo>
                <a:cubicBezTo>
                  <a:pt x="2110413" y="4128123"/>
                  <a:pt x="2112077" y="4127439"/>
                  <a:pt x="2112415" y="4127916"/>
                </a:cubicBezTo>
                <a:close/>
                <a:moveTo>
                  <a:pt x="3964902" y="4125802"/>
                </a:moveTo>
                <a:cubicBezTo>
                  <a:pt x="3957722" y="4123704"/>
                  <a:pt x="3949905" y="4134702"/>
                  <a:pt x="3952511" y="4143221"/>
                </a:cubicBezTo>
                <a:cubicBezTo>
                  <a:pt x="3953591" y="4146718"/>
                  <a:pt x="3956069" y="4145955"/>
                  <a:pt x="3962614" y="4140297"/>
                </a:cubicBezTo>
                <a:cubicBezTo>
                  <a:pt x="3973163" y="4131142"/>
                  <a:pt x="3973608" y="4128345"/>
                  <a:pt x="3964902" y="4125802"/>
                </a:cubicBezTo>
                <a:close/>
                <a:moveTo>
                  <a:pt x="3487177" y="4120016"/>
                </a:moveTo>
                <a:cubicBezTo>
                  <a:pt x="3489274" y="4120080"/>
                  <a:pt x="3490672" y="4120779"/>
                  <a:pt x="3490608" y="4121733"/>
                </a:cubicBezTo>
                <a:cubicBezTo>
                  <a:pt x="3490608" y="4122686"/>
                  <a:pt x="3489147" y="4124085"/>
                  <a:pt x="3486986" y="4125293"/>
                </a:cubicBezTo>
                <a:cubicBezTo>
                  <a:pt x="3484953" y="4126437"/>
                  <a:pt x="3483491" y="4125738"/>
                  <a:pt x="3483555" y="4123576"/>
                </a:cubicBezTo>
                <a:cubicBezTo>
                  <a:pt x="3483618" y="4121478"/>
                  <a:pt x="3485144" y="4119953"/>
                  <a:pt x="3487177" y="4120016"/>
                </a:cubicBezTo>
                <a:close/>
                <a:moveTo>
                  <a:pt x="1886048" y="4118300"/>
                </a:moveTo>
                <a:cubicBezTo>
                  <a:pt x="1888144" y="4118364"/>
                  <a:pt x="1889484" y="4119826"/>
                  <a:pt x="1889419" y="4121924"/>
                </a:cubicBezTo>
                <a:cubicBezTo>
                  <a:pt x="1889355" y="4124022"/>
                  <a:pt x="1887891" y="4125357"/>
                  <a:pt x="1885794" y="4125293"/>
                </a:cubicBezTo>
                <a:cubicBezTo>
                  <a:pt x="1883702" y="4125230"/>
                  <a:pt x="1882369" y="4123767"/>
                  <a:pt x="1882431" y="4121669"/>
                </a:cubicBezTo>
                <a:cubicBezTo>
                  <a:pt x="1882496" y="4119572"/>
                  <a:pt x="1883956" y="4118237"/>
                  <a:pt x="1886048" y="4118300"/>
                </a:cubicBezTo>
                <a:close/>
                <a:moveTo>
                  <a:pt x="2240247" y="4117663"/>
                </a:moveTo>
                <a:cubicBezTo>
                  <a:pt x="2242980" y="4116774"/>
                  <a:pt x="2244251" y="4118108"/>
                  <a:pt x="2243297" y="4120906"/>
                </a:cubicBezTo>
                <a:cubicBezTo>
                  <a:pt x="2242471" y="4123322"/>
                  <a:pt x="2239421" y="4126182"/>
                  <a:pt x="2236943" y="4126818"/>
                </a:cubicBezTo>
                <a:cubicBezTo>
                  <a:pt x="2234147" y="4127518"/>
                  <a:pt x="2232876" y="4126182"/>
                  <a:pt x="2233893" y="4123576"/>
                </a:cubicBezTo>
                <a:cubicBezTo>
                  <a:pt x="2234846" y="4121160"/>
                  <a:pt x="2237769" y="4118426"/>
                  <a:pt x="2240247" y="4117663"/>
                </a:cubicBezTo>
                <a:close/>
                <a:moveTo>
                  <a:pt x="4351189" y="4116202"/>
                </a:moveTo>
                <a:cubicBezTo>
                  <a:pt x="4353286" y="4116266"/>
                  <a:pt x="4354684" y="4116965"/>
                  <a:pt x="4354620" y="4117919"/>
                </a:cubicBezTo>
                <a:cubicBezTo>
                  <a:pt x="4354620" y="4118872"/>
                  <a:pt x="4353158" y="4120271"/>
                  <a:pt x="4350998" y="4121479"/>
                </a:cubicBezTo>
                <a:cubicBezTo>
                  <a:pt x="4348965" y="4122623"/>
                  <a:pt x="4347439" y="4121860"/>
                  <a:pt x="4347566" y="4119762"/>
                </a:cubicBezTo>
                <a:cubicBezTo>
                  <a:pt x="4347630" y="4117664"/>
                  <a:pt x="4349156" y="4116138"/>
                  <a:pt x="4351189" y="4116202"/>
                </a:cubicBezTo>
                <a:close/>
                <a:moveTo>
                  <a:pt x="4182732" y="4112577"/>
                </a:moveTo>
                <a:cubicBezTo>
                  <a:pt x="4186672" y="4111751"/>
                  <a:pt x="4189785" y="4112514"/>
                  <a:pt x="4189722" y="4114230"/>
                </a:cubicBezTo>
                <a:cubicBezTo>
                  <a:pt x="4189658" y="4116011"/>
                  <a:pt x="4186481" y="4117282"/>
                  <a:pt x="4182605" y="4117155"/>
                </a:cubicBezTo>
                <a:cubicBezTo>
                  <a:pt x="4178729" y="4116964"/>
                  <a:pt x="4175615" y="4116265"/>
                  <a:pt x="4175615" y="4115502"/>
                </a:cubicBezTo>
                <a:cubicBezTo>
                  <a:pt x="4175615" y="4114739"/>
                  <a:pt x="4178856" y="4113404"/>
                  <a:pt x="4182732" y="4112577"/>
                </a:cubicBezTo>
                <a:close/>
                <a:moveTo>
                  <a:pt x="2118707" y="4106967"/>
                </a:moveTo>
                <a:cubicBezTo>
                  <a:pt x="2119969" y="4106967"/>
                  <a:pt x="2120890" y="4108223"/>
                  <a:pt x="2122195" y="4110734"/>
                </a:cubicBezTo>
                <a:cubicBezTo>
                  <a:pt x="2123720" y="4113785"/>
                  <a:pt x="2127900" y="4116646"/>
                  <a:pt x="2131078" y="4116900"/>
                </a:cubicBezTo>
                <a:cubicBezTo>
                  <a:pt x="2139910" y="4117536"/>
                  <a:pt x="2125626" y="4122940"/>
                  <a:pt x="2115135" y="4122940"/>
                </a:cubicBezTo>
                <a:cubicBezTo>
                  <a:pt x="2105663" y="4122940"/>
                  <a:pt x="2104966" y="4118553"/>
                  <a:pt x="2113229" y="4110734"/>
                </a:cubicBezTo>
                <a:cubicBezTo>
                  <a:pt x="2115898" y="4108223"/>
                  <a:pt x="2117499" y="4106967"/>
                  <a:pt x="2118707" y="4106967"/>
                </a:cubicBezTo>
                <a:close/>
                <a:moveTo>
                  <a:pt x="2220612" y="4098782"/>
                </a:moveTo>
                <a:cubicBezTo>
                  <a:pt x="2222709" y="4098846"/>
                  <a:pt x="2223217" y="4100308"/>
                  <a:pt x="2221883" y="4102342"/>
                </a:cubicBezTo>
                <a:cubicBezTo>
                  <a:pt x="2220548" y="4104377"/>
                  <a:pt x="2218261" y="4105712"/>
                  <a:pt x="2216164" y="4105648"/>
                </a:cubicBezTo>
                <a:cubicBezTo>
                  <a:pt x="2214003" y="4105585"/>
                  <a:pt x="2213495" y="4104186"/>
                  <a:pt x="2214893" y="4102088"/>
                </a:cubicBezTo>
                <a:cubicBezTo>
                  <a:pt x="2216227" y="4100054"/>
                  <a:pt x="2218515" y="4098719"/>
                  <a:pt x="2220612" y="4098782"/>
                </a:cubicBezTo>
                <a:close/>
                <a:moveTo>
                  <a:pt x="3969032" y="4098338"/>
                </a:moveTo>
                <a:cubicBezTo>
                  <a:pt x="3969096" y="4095732"/>
                  <a:pt x="3967190" y="4096494"/>
                  <a:pt x="3964203" y="4100245"/>
                </a:cubicBezTo>
                <a:cubicBezTo>
                  <a:pt x="3960708" y="4104695"/>
                  <a:pt x="3958484" y="4105331"/>
                  <a:pt x="3956768" y="4102279"/>
                </a:cubicBezTo>
                <a:cubicBezTo>
                  <a:pt x="3954989" y="4099164"/>
                  <a:pt x="3952892" y="4099673"/>
                  <a:pt x="3949270" y="4104123"/>
                </a:cubicBezTo>
                <a:cubicBezTo>
                  <a:pt x="3943170" y="4111625"/>
                  <a:pt x="3942725" y="4114486"/>
                  <a:pt x="3947173" y="4117346"/>
                </a:cubicBezTo>
                <a:cubicBezTo>
                  <a:pt x="3949143" y="4118618"/>
                  <a:pt x="3950668" y="4117982"/>
                  <a:pt x="3950732" y="4115884"/>
                </a:cubicBezTo>
                <a:cubicBezTo>
                  <a:pt x="3950859" y="4113723"/>
                  <a:pt x="3953146" y="4112261"/>
                  <a:pt x="3956323" y="4112388"/>
                </a:cubicBezTo>
                <a:cubicBezTo>
                  <a:pt x="3959501" y="4112515"/>
                  <a:pt x="3960708" y="4114231"/>
                  <a:pt x="3959183" y="4116520"/>
                </a:cubicBezTo>
                <a:cubicBezTo>
                  <a:pt x="3957594" y="4118936"/>
                  <a:pt x="3958230" y="4119572"/>
                  <a:pt x="3960708" y="4118173"/>
                </a:cubicBezTo>
                <a:cubicBezTo>
                  <a:pt x="3962996" y="4116901"/>
                  <a:pt x="3964902" y="4113596"/>
                  <a:pt x="3965029" y="4110799"/>
                </a:cubicBezTo>
                <a:cubicBezTo>
                  <a:pt x="3965156" y="4107938"/>
                  <a:pt x="3968206" y="4105840"/>
                  <a:pt x="3972083" y="4105967"/>
                </a:cubicBezTo>
                <a:cubicBezTo>
                  <a:pt x="3975895" y="4106157"/>
                  <a:pt x="3980026" y="4104568"/>
                  <a:pt x="3981487" y="4102470"/>
                </a:cubicBezTo>
                <a:cubicBezTo>
                  <a:pt x="3983203" y="4099991"/>
                  <a:pt x="3981424" y="4099355"/>
                  <a:pt x="3976467" y="4100690"/>
                </a:cubicBezTo>
                <a:cubicBezTo>
                  <a:pt x="3971511" y="4102025"/>
                  <a:pt x="3968905" y="4101199"/>
                  <a:pt x="3969032" y="4098338"/>
                </a:cubicBezTo>
                <a:close/>
                <a:moveTo>
                  <a:pt x="4355700" y="4097575"/>
                </a:moveTo>
                <a:cubicBezTo>
                  <a:pt x="4361038" y="4096367"/>
                  <a:pt x="4362562" y="4097321"/>
                  <a:pt x="4361038" y="4100881"/>
                </a:cubicBezTo>
                <a:cubicBezTo>
                  <a:pt x="4359894" y="4103678"/>
                  <a:pt x="4360529" y="4105967"/>
                  <a:pt x="4362435" y="4106030"/>
                </a:cubicBezTo>
                <a:cubicBezTo>
                  <a:pt x="4364532" y="4106157"/>
                  <a:pt x="4365105" y="4107429"/>
                  <a:pt x="4363897" y="4109273"/>
                </a:cubicBezTo>
                <a:cubicBezTo>
                  <a:pt x="4362817" y="4110989"/>
                  <a:pt x="4358751" y="4111434"/>
                  <a:pt x="4354937" y="4110290"/>
                </a:cubicBezTo>
                <a:cubicBezTo>
                  <a:pt x="4345977" y="4107620"/>
                  <a:pt x="4346486" y="4099737"/>
                  <a:pt x="4355700" y="4097575"/>
                </a:cubicBezTo>
                <a:close/>
                <a:moveTo>
                  <a:pt x="2127138" y="4095476"/>
                </a:moveTo>
                <a:cubicBezTo>
                  <a:pt x="2128091" y="4095476"/>
                  <a:pt x="2129489" y="4096939"/>
                  <a:pt x="2130696" y="4099100"/>
                </a:cubicBezTo>
                <a:cubicBezTo>
                  <a:pt x="2131840" y="4101134"/>
                  <a:pt x="2131077" y="4102596"/>
                  <a:pt x="2128980" y="4102533"/>
                </a:cubicBezTo>
                <a:cubicBezTo>
                  <a:pt x="2126883" y="4102406"/>
                  <a:pt x="2125373" y="4100880"/>
                  <a:pt x="2125436" y="4098909"/>
                </a:cubicBezTo>
                <a:cubicBezTo>
                  <a:pt x="2125499" y="4096811"/>
                  <a:pt x="2126200" y="4095412"/>
                  <a:pt x="2127138" y="4095476"/>
                </a:cubicBezTo>
                <a:close/>
                <a:moveTo>
                  <a:pt x="4153819" y="4094968"/>
                </a:moveTo>
                <a:cubicBezTo>
                  <a:pt x="4158712" y="4095159"/>
                  <a:pt x="4161699" y="4096685"/>
                  <a:pt x="4160555" y="4098401"/>
                </a:cubicBezTo>
                <a:cubicBezTo>
                  <a:pt x="4159475" y="4100118"/>
                  <a:pt x="4155408" y="4100562"/>
                  <a:pt x="4151595" y="4099418"/>
                </a:cubicBezTo>
                <a:cubicBezTo>
                  <a:pt x="4142000" y="4096558"/>
                  <a:pt x="4143017" y="4094586"/>
                  <a:pt x="4153819" y="4094968"/>
                </a:cubicBezTo>
                <a:close/>
                <a:moveTo>
                  <a:pt x="2266300" y="4093442"/>
                </a:moveTo>
                <a:cubicBezTo>
                  <a:pt x="2268269" y="4093506"/>
                  <a:pt x="2269540" y="4094968"/>
                  <a:pt x="2269477" y="4097066"/>
                </a:cubicBezTo>
                <a:cubicBezTo>
                  <a:pt x="2269350" y="4099100"/>
                  <a:pt x="2267062" y="4100499"/>
                  <a:pt x="2263885" y="4100372"/>
                </a:cubicBezTo>
                <a:cubicBezTo>
                  <a:pt x="2260771" y="4100245"/>
                  <a:pt x="2259437" y="4098719"/>
                  <a:pt x="2260708" y="4096748"/>
                </a:cubicBezTo>
                <a:cubicBezTo>
                  <a:pt x="2262106" y="4094714"/>
                  <a:pt x="2264330" y="4093379"/>
                  <a:pt x="2266300" y="4093442"/>
                </a:cubicBezTo>
                <a:close/>
                <a:moveTo>
                  <a:pt x="4186989" y="4092679"/>
                </a:moveTo>
                <a:cubicBezTo>
                  <a:pt x="4189086" y="4092743"/>
                  <a:pt x="4190484" y="4093442"/>
                  <a:pt x="4190421" y="4094396"/>
                </a:cubicBezTo>
                <a:cubicBezTo>
                  <a:pt x="4190421" y="4095349"/>
                  <a:pt x="4188959" y="4096748"/>
                  <a:pt x="4186799" y="4097956"/>
                </a:cubicBezTo>
                <a:cubicBezTo>
                  <a:pt x="4184765" y="4099100"/>
                  <a:pt x="4183240" y="4098337"/>
                  <a:pt x="4183367" y="4096239"/>
                </a:cubicBezTo>
                <a:cubicBezTo>
                  <a:pt x="4183431" y="4094141"/>
                  <a:pt x="4184956" y="4092615"/>
                  <a:pt x="4186989" y="4092679"/>
                </a:cubicBezTo>
                <a:close/>
                <a:moveTo>
                  <a:pt x="4347249" y="4078121"/>
                </a:moveTo>
                <a:cubicBezTo>
                  <a:pt x="4349409" y="4080409"/>
                  <a:pt x="4337907" y="4094650"/>
                  <a:pt x="4334031" y="4094523"/>
                </a:cubicBezTo>
                <a:cubicBezTo>
                  <a:pt x="4332189" y="4094459"/>
                  <a:pt x="4330918" y="4093251"/>
                  <a:pt x="4330981" y="4091598"/>
                </a:cubicBezTo>
                <a:cubicBezTo>
                  <a:pt x="4331108" y="4087720"/>
                  <a:pt x="4345279" y="4076023"/>
                  <a:pt x="4347249" y="4078121"/>
                </a:cubicBezTo>
                <a:close/>
                <a:moveTo>
                  <a:pt x="4311363" y="4077883"/>
                </a:moveTo>
                <a:cubicBezTo>
                  <a:pt x="4315651" y="4075912"/>
                  <a:pt x="4320020" y="4078884"/>
                  <a:pt x="4323991" y="4087022"/>
                </a:cubicBezTo>
                <a:cubicBezTo>
                  <a:pt x="4326216" y="4091726"/>
                  <a:pt x="4325962" y="4093315"/>
                  <a:pt x="4322911" y="4092807"/>
                </a:cubicBezTo>
                <a:cubicBezTo>
                  <a:pt x="4320433" y="4092425"/>
                  <a:pt x="4318653" y="4093633"/>
                  <a:pt x="4318590" y="4095668"/>
                </a:cubicBezTo>
                <a:cubicBezTo>
                  <a:pt x="4318527" y="4097765"/>
                  <a:pt x="4319543" y="4098846"/>
                  <a:pt x="4321132" y="4098401"/>
                </a:cubicBezTo>
                <a:cubicBezTo>
                  <a:pt x="4322721" y="4097956"/>
                  <a:pt x="4323737" y="4099037"/>
                  <a:pt x="4323674" y="4101135"/>
                </a:cubicBezTo>
                <a:cubicBezTo>
                  <a:pt x="4323610" y="4102978"/>
                  <a:pt x="4320750" y="4104568"/>
                  <a:pt x="4317573" y="4104504"/>
                </a:cubicBezTo>
                <a:cubicBezTo>
                  <a:pt x="4308486" y="4104250"/>
                  <a:pt x="4298319" y="4112514"/>
                  <a:pt x="4300353" y="4118554"/>
                </a:cubicBezTo>
                <a:cubicBezTo>
                  <a:pt x="4301750" y="4122877"/>
                  <a:pt x="4298954" y="4123704"/>
                  <a:pt x="4285991" y="4123004"/>
                </a:cubicBezTo>
                <a:cubicBezTo>
                  <a:pt x="4268453" y="4122051"/>
                  <a:pt x="4266547" y="4115566"/>
                  <a:pt x="4283513" y="4114422"/>
                </a:cubicBezTo>
                <a:cubicBezTo>
                  <a:pt x="4293173" y="4113786"/>
                  <a:pt x="4294951" y="4111942"/>
                  <a:pt x="4299209" y="4098401"/>
                </a:cubicBezTo>
                <a:cubicBezTo>
                  <a:pt x="4302863" y="4086767"/>
                  <a:pt x="4307072" y="4079854"/>
                  <a:pt x="4311363" y="4077883"/>
                </a:cubicBezTo>
                <a:close/>
                <a:moveTo>
                  <a:pt x="2115352" y="4077414"/>
                </a:moveTo>
                <a:cubicBezTo>
                  <a:pt x="2115166" y="4079091"/>
                  <a:pt x="2112251" y="4082571"/>
                  <a:pt x="2106621" y="4087466"/>
                </a:cubicBezTo>
                <a:cubicBezTo>
                  <a:pt x="2098672" y="4094396"/>
                  <a:pt x="2098037" y="4094523"/>
                  <a:pt x="2098735" y="4088420"/>
                </a:cubicBezTo>
                <a:cubicBezTo>
                  <a:pt x="2099180" y="4084669"/>
                  <a:pt x="2103000" y="4080219"/>
                  <a:pt x="2107643" y="4078184"/>
                </a:cubicBezTo>
                <a:cubicBezTo>
                  <a:pt x="2112976" y="4075864"/>
                  <a:pt x="2115532" y="4075737"/>
                  <a:pt x="2115352" y="4077414"/>
                </a:cubicBezTo>
                <a:close/>
                <a:moveTo>
                  <a:pt x="1810441" y="4073417"/>
                </a:moveTo>
                <a:cubicBezTo>
                  <a:pt x="1812539" y="4073481"/>
                  <a:pt x="1813942" y="4074180"/>
                  <a:pt x="1813880" y="4075133"/>
                </a:cubicBezTo>
                <a:cubicBezTo>
                  <a:pt x="1813880" y="4076087"/>
                  <a:pt x="1812411" y="4077486"/>
                  <a:pt x="1810253" y="4078693"/>
                </a:cubicBezTo>
                <a:cubicBezTo>
                  <a:pt x="1808220" y="4079774"/>
                  <a:pt x="1806695" y="4079075"/>
                  <a:pt x="1806823" y="4076977"/>
                </a:cubicBezTo>
                <a:cubicBezTo>
                  <a:pt x="1806884" y="4074879"/>
                  <a:pt x="1808411" y="4073353"/>
                  <a:pt x="1810441" y="4073417"/>
                </a:cubicBezTo>
                <a:close/>
                <a:moveTo>
                  <a:pt x="2283711" y="4072907"/>
                </a:moveTo>
                <a:cubicBezTo>
                  <a:pt x="2288985" y="4073098"/>
                  <a:pt x="2289049" y="4073543"/>
                  <a:pt x="2284283" y="4076468"/>
                </a:cubicBezTo>
                <a:cubicBezTo>
                  <a:pt x="2281423" y="4078248"/>
                  <a:pt x="2277611" y="4079774"/>
                  <a:pt x="2276086" y="4079710"/>
                </a:cubicBezTo>
                <a:cubicBezTo>
                  <a:pt x="2274370" y="4079646"/>
                  <a:pt x="2274179" y="4078248"/>
                  <a:pt x="2275514" y="4076150"/>
                </a:cubicBezTo>
                <a:cubicBezTo>
                  <a:pt x="2276721" y="4074306"/>
                  <a:pt x="2280534" y="4072780"/>
                  <a:pt x="2283711" y="4072907"/>
                </a:cubicBezTo>
                <a:close/>
                <a:moveTo>
                  <a:pt x="2101852" y="4064770"/>
                </a:moveTo>
                <a:cubicBezTo>
                  <a:pt x="2103630" y="4063816"/>
                  <a:pt x="2104135" y="4066105"/>
                  <a:pt x="2103061" y="4069920"/>
                </a:cubicBezTo>
                <a:cubicBezTo>
                  <a:pt x="2101914" y="4073798"/>
                  <a:pt x="2100450" y="4076849"/>
                  <a:pt x="2099688" y="4076849"/>
                </a:cubicBezTo>
                <a:cubicBezTo>
                  <a:pt x="2096766" y="4076722"/>
                  <a:pt x="2098610" y="4066677"/>
                  <a:pt x="2101852" y="4064770"/>
                </a:cubicBezTo>
                <a:close/>
                <a:moveTo>
                  <a:pt x="2302583" y="4059621"/>
                </a:moveTo>
                <a:cubicBezTo>
                  <a:pt x="2306777" y="4059748"/>
                  <a:pt x="2308366" y="4061655"/>
                  <a:pt x="2306968" y="4065025"/>
                </a:cubicBezTo>
                <a:cubicBezTo>
                  <a:pt x="2305824" y="4067822"/>
                  <a:pt x="2301885" y="4070111"/>
                  <a:pt x="2298390" y="4069984"/>
                </a:cubicBezTo>
                <a:cubicBezTo>
                  <a:pt x="2294132" y="4069857"/>
                  <a:pt x="2292607" y="4067950"/>
                  <a:pt x="2294005" y="4064580"/>
                </a:cubicBezTo>
                <a:cubicBezTo>
                  <a:pt x="2295149" y="4061783"/>
                  <a:pt x="2299089" y="4059494"/>
                  <a:pt x="2302583" y="4059621"/>
                </a:cubicBezTo>
                <a:close/>
                <a:moveTo>
                  <a:pt x="4005157" y="4056348"/>
                </a:moveTo>
                <a:cubicBezTo>
                  <a:pt x="4004649" y="4055219"/>
                  <a:pt x="4002965" y="4056824"/>
                  <a:pt x="4000169" y="4061338"/>
                </a:cubicBezTo>
                <a:cubicBezTo>
                  <a:pt x="3994005" y="4071319"/>
                  <a:pt x="3993306" y="4075133"/>
                  <a:pt x="3997627" y="4075261"/>
                </a:cubicBezTo>
                <a:cubicBezTo>
                  <a:pt x="3999343" y="4075324"/>
                  <a:pt x="4001821" y="4071955"/>
                  <a:pt x="4003092" y="4067759"/>
                </a:cubicBezTo>
                <a:cubicBezTo>
                  <a:pt x="4004999" y="4061338"/>
                  <a:pt x="4005666" y="4057476"/>
                  <a:pt x="4005157" y="4056348"/>
                </a:cubicBezTo>
                <a:close/>
                <a:moveTo>
                  <a:pt x="4220096" y="4055298"/>
                </a:moveTo>
                <a:cubicBezTo>
                  <a:pt x="4222702" y="4055361"/>
                  <a:pt x="4222575" y="4057459"/>
                  <a:pt x="4219842" y="4062291"/>
                </a:cubicBezTo>
                <a:cubicBezTo>
                  <a:pt x="4217746" y="4065978"/>
                  <a:pt x="4216347" y="4072844"/>
                  <a:pt x="4216856" y="4077104"/>
                </a:cubicBezTo>
                <a:cubicBezTo>
                  <a:pt x="4217364" y="4081363"/>
                  <a:pt x="4217173" y="4082953"/>
                  <a:pt x="4216538" y="4080600"/>
                </a:cubicBezTo>
                <a:cubicBezTo>
                  <a:pt x="4215840" y="4078121"/>
                  <a:pt x="4213933" y="4076087"/>
                  <a:pt x="4212153" y="4076023"/>
                </a:cubicBezTo>
                <a:cubicBezTo>
                  <a:pt x="4208024" y="4075896"/>
                  <a:pt x="4208024" y="4074815"/>
                  <a:pt x="4212599" y="4064135"/>
                </a:cubicBezTo>
                <a:cubicBezTo>
                  <a:pt x="4214633" y="4059303"/>
                  <a:pt x="4218128" y="4055234"/>
                  <a:pt x="4220096" y="4055298"/>
                </a:cubicBezTo>
                <a:close/>
                <a:moveTo>
                  <a:pt x="2132349" y="4053454"/>
                </a:moveTo>
                <a:cubicBezTo>
                  <a:pt x="2135144" y="4053518"/>
                  <a:pt x="2137559" y="4055298"/>
                  <a:pt x="2137496" y="4057142"/>
                </a:cubicBezTo>
                <a:cubicBezTo>
                  <a:pt x="2137432" y="4058985"/>
                  <a:pt x="2134890" y="4060574"/>
                  <a:pt x="2132094" y="4060447"/>
                </a:cubicBezTo>
                <a:cubicBezTo>
                  <a:pt x="2129298" y="4060384"/>
                  <a:pt x="2126884" y="4058604"/>
                  <a:pt x="2126947" y="4056760"/>
                </a:cubicBezTo>
                <a:cubicBezTo>
                  <a:pt x="2127011" y="4054916"/>
                  <a:pt x="2129553" y="4053327"/>
                  <a:pt x="2132349" y="4053454"/>
                </a:cubicBezTo>
                <a:close/>
                <a:moveTo>
                  <a:pt x="2040073" y="4043028"/>
                </a:moveTo>
                <a:cubicBezTo>
                  <a:pt x="2045094" y="4043219"/>
                  <a:pt x="2043569" y="4052819"/>
                  <a:pt x="2037785" y="4057778"/>
                </a:cubicBezTo>
                <a:cubicBezTo>
                  <a:pt x="2033463" y="4061465"/>
                  <a:pt x="2033463" y="4063182"/>
                  <a:pt x="2038039" y="4069348"/>
                </a:cubicBezTo>
                <a:cubicBezTo>
                  <a:pt x="2041027" y="4073290"/>
                  <a:pt x="2041280" y="4074498"/>
                  <a:pt x="2038675" y="4072018"/>
                </a:cubicBezTo>
                <a:cubicBezTo>
                  <a:pt x="2032256" y="4065852"/>
                  <a:pt x="2030158" y="4065915"/>
                  <a:pt x="2023232" y="4072336"/>
                </a:cubicBezTo>
                <a:cubicBezTo>
                  <a:pt x="2019990" y="4075388"/>
                  <a:pt x="2017448" y="4076786"/>
                  <a:pt x="2017448" y="4075578"/>
                </a:cubicBezTo>
                <a:cubicBezTo>
                  <a:pt x="2017639" y="4071001"/>
                  <a:pt x="2037150" y="4042902"/>
                  <a:pt x="2040073" y="4043028"/>
                </a:cubicBezTo>
                <a:close/>
                <a:moveTo>
                  <a:pt x="3874352" y="4042774"/>
                </a:moveTo>
                <a:cubicBezTo>
                  <a:pt x="3875305" y="4042774"/>
                  <a:pt x="3876703" y="4044236"/>
                  <a:pt x="3877910" y="4046398"/>
                </a:cubicBezTo>
                <a:cubicBezTo>
                  <a:pt x="3879054" y="4048432"/>
                  <a:pt x="3878291" y="4049894"/>
                  <a:pt x="3876194" y="4049831"/>
                </a:cubicBezTo>
                <a:cubicBezTo>
                  <a:pt x="3874097" y="4049767"/>
                  <a:pt x="3872572" y="4048178"/>
                  <a:pt x="3872636" y="4046207"/>
                </a:cubicBezTo>
                <a:cubicBezTo>
                  <a:pt x="3872700" y="4044109"/>
                  <a:pt x="3873398" y="4042710"/>
                  <a:pt x="3874352" y="4042774"/>
                </a:cubicBezTo>
                <a:close/>
                <a:moveTo>
                  <a:pt x="3858514" y="4040779"/>
                </a:moveTo>
                <a:cubicBezTo>
                  <a:pt x="3860341" y="4039531"/>
                  <a:pt x="3862470" y="4039690"/>
                  <a:pt x="3863804" y="4042011"/>
                </a:cubicBezTo>
                <a:cubicBezTo>
                  <a:pt x="3864821" y="4043727"/>
                  <a:pt x="3863105" y="4047096"/>
                  <a:pt x="3860245" y="4049258"/>
                </a:cubicBezTo>
                <a:cubicBezTo>
                  <a:pt x="3855861" y="4052437"/>
                  <a:pt x="3854844" y="4052182"/>
                  <a:pt x="3855035" y="4047987"/>
                </a:cubicBezTo>
                <a:cubicBezTo>
                  <a:pt x="3855162" y="4044681"/>
                  <a:pt x="3856687" y="4042027"/>
                  <a:pt x="3858514" y="4040779"/>
                </a:cubicBezTo>
                <a:close/>
                <a:moveTo>
                  <a:pt x="2085581" y="4039468"/>
                </a:moveTo>
                <a:cubicBezTo>
                  <a:pt x="2087615" y="4038323"/>
                  <a:pt x="2089079" y="4039086"/>
                  <a:pt x="2089016" y="4041184"/>
                </a:cubicBezTo>
                <a:cubicBezTo>
                  <a:pt x="2088953" y="4043282"/>
                  <a:pt x="2087424" y="4044808"/>
                  <a:pt x="2085390" y="4044744"/>
                </a:cubicBezTo>
                <a:cubicBezTo>
                  <a:pt x="2083292" y="4044617"/>
                  <a:pt x="2081894" y="4043981"/>
                  <a:pt x="2081958" y="4043028"/>
                </a:cubicBezTo>
                <a:cubicBezTo>
                  <a:pt x="2081958" y="4042074"/>
                  <a:pt x="2083420" y="4040675"/>
                  <a:pt x="2085581" y="4039468"/>
                </a:cubicBezTo>
                <a:close/>
                <a:moveTo>
                  <a:pt x="2173271" y="4039087"/>
                </a:moveTo>
                <a:cubicBezTo>
                  <a:pt x="2175305" y="4037942"/>
                  <a:pt x="2176766" y="4038705"/>
                  <a:pt x="2176703" y="4040803"/>
                </a:cubicBezTo>
                <a:cubicBezTo>
                  <a:pt x="2176639" y="4042901"/>
                  <a:pt x="2175114" y="4044427"/>
                  <a:pt x="2173081" y="4044363"/>
                </a:cubicBezTo>
                <a:cubicBezTo>
                  <a:pt x="2170920" y="4044300"/>
                  <a:pt x="2169586" y="4043600"/>
                  <a:pt x="2169649" y="4042647"/>
                </a:cubicBezTo>
                <a:cubicBezTo>
                  <a:pt x="2169649" y="4041693"/>
                  <a:pt x="2171111" y="4040294"/>
                  <a:pt x="2173271" y="4039087"/>
                </a:cubicBezTo>
                <a:close/>
                <a:moveTo>
                  <a:pt x="4354175" y="4032030"/>
                </a:moveTo>
                <a:cubicBezTo>
                  <a:pt x="4358751" y="4032221"/>
                  <a:pt x="4364469" y="4044935"/>
                  <a:pt x="4361419" y="4048114"/>
                </a:cubicBezTo>
                <a:cubicBezTo>
                  <a:pt x="4359894" y="4049640"/>
                  <a:pt x="4360592" y="4049831"/>
                  <a:pt x="4363072" y="4048495"/>
                </a:cubicBezTo>
                <a:cubicBezTo>
                  <a:pt x="4365295" y="4047288"/>
                  <a:pt x="4366629" y="4043855"/>
                  <a:pt x="4365803" y="4041375"/>
                </a:cubicBezTo>
                <a:cubicBezTo>
                  <a:pt x="4364850" y="4038642"/>
                  <a:pt x="4367393" y="4035717"/>
                  <a:pt x="4371649" y="4034509"/>
                </a:cubicBezTo>
                <a:cubicBezTo>
                  <a:pt x="4381626" y="4031712"/>
                  <a:pt x="4385884" y="4036162"/>
                  <a:pt x="4377432" y="4040549"/>
                </a:cubicBezTo>
                <a:cubicBezTo>
                  <a:pt x="4372412" y="4043092"/>
                  <a:pt x="4371841" y="4044935"/>
                  <a:pt x="4374699" y="4048559"/>
                </a:cubicBezTo>
                <a:cubicBezTo>
                  <a:pt x="4377496" y="4052119"/>
                  <a:pt x="4377242" y="4054980"/>
                  <a:pt x="4373556" y="4060447"/>
                </a:cubicBezTo>
                <a:cubicBezTo>
                  <a:pt x="4366820" y="4070365"/>
                  <a:pt x="4359766" y="4072145"/>
                  <a:pt x="4360085" y="4063817"/>
                </a:cubicBezTo>
                <a:cubicBezTo>
                  <a:pt x="4360275" y="4058922"/>
                  <a:pt x="4358813" y="4057650"/>
                  <a:pt x="4354492" y="4059049"/>
                </a:cubicBezTo>
                <a:cubicBezTo>
                  <a:pt x="4350870" y="4060193"/>
                  <a:pt x="4346868" y="4058413"/>
                  <a:pt x="4344198" y="4054471"/>
                </a:cubicBezTo>
                <a:cubicBezTo>
                  <a:pt x="4338797" y="4046525"/>
                  <a:pt x="4338479" y="4041948"/>
                  <a:pt x="4343245" y="4042202"/>
                </a:cubicBezTo>
                <a:cubicBezTo>
                  <a:pt x="4345278" y="4042265"/>
                  <a:pt x="4345850" y="4044236"/>
                  <a:pt x="4344516" y="4046271"/>
                </a:cubicBezTo>
                <a:cubicBezTo>
                  <a:pt x="4342927" y="4048686"/>
                  <a:pt x="4343563" y="4049322"/>
                  <a:pt x="4346041" y="4047923"/>
                </a:cubicBezTo>
                <a:cubicBezTo>
                  <a:pt x="4348392" y="4046588"/>
                  <a:pt x="4350298" y="4042647"/>
                  <a:pt x="4350426" y="4038769"/>
                </a:cubicBezTo>
                <a:cubicBezTo>
                  <a:pt x="4350553" y="4034891"/>
                  <a:pt x="4352205" y="4031966"/>
                  <a:pt x="4354175" y="4032030"/>
                </a:cubicBezTo>
                <a:close/>
                <a:moveTo>
                  <a:pt x="2024947" y="4031457"/>
                </a:moveTo>
                <a:cubicBezTo>
                  <a:pt x="2027489" y="4029486"/>
                  <a:pt x="2029905" y="4029741"/>
                  <a:pt x="2031240" y="4032029"/>
                </a:cubicBezTo>
                <a:cubicBezTo>
                  <a:pt x="2032447" y="4034064"/>
                  <a:pt x="2030795" y="4035717"/>
                  <a:pt x="2027617" y="4035590"/>
                </a:cubicBezTo>
                <a:cubicBezTo>
                  <a:pt x="2022659" y="4035399"/>
                  <a:pt x="2022405" y="4036289"/>
                  <a:pt x="2026155" y="4041693"/>
                </a:cubicBezTo>
                <a:cubicBezTo>
                  <a:pt x="2029842" y="4047096"/>
                  <a:pt x="2029777" y="4047351"/>
                  <a:pt x="2025710" y="4043409"/>
                </a:cubicBezTo>
                <a:cubicBezTo>
                  <a:pt x="2023040" y="4040866"/>
                  <a:pt x="2016240" y="4038450"/>
                  <a:pt x="2010266" y="4037942"/>
                </a:cubicBezTo>
                <a:lnTo>
                  <a:pt x="1999653" y="4037052"/>
                </a:lnTo>
                <a:lnTo>
                  <a:pt x="2010203" y="4035844"/>
                </a:lnTo>
                <a:cubicBezTo>
                  <a:pt x="2016177" y="4035145"/>
                  <a:pt x="2022596" y="4033237"/>
                  <a:pt x="2024947" y="4031457"/>
                </a:cubicBezTo>
                <a:close/>
                <a:moveTo>
                  <a:pt x="2053548" y="4030949"/>
                </a:moveTo>
                <a:cubicBezTo>
                  <a:pt x="2054310" y="4031775"/>
                  <a:pt x="2051705" y="4034000"/>
                  <a:pt x="2047383" y="4036162"/>
                </a:cubicBezTo>
                <a:cubicBezTo>
                  <a:pt x="2043125" y="4038260"/>
                  <a:pt x="2039947" y="4038578"/>
                  <a:pt x="2040010" y="4036734"/>
                </a:cubicBezTo>
                <a:cubicBezTo>
                  <a:pt x="2040138" y="4033238"/>
                  <a:pt x="2051196" y="4028469"/>
                  <a:pt x="2053548" y="4030949"/>
                </a:cubicBezTo>
                <a:close/>
                <a:moveTo>
                  <a:pt x="3987643" y="4027183"/>
                </a:moveTo>
                <a:cubicBezTo>
                  <a:pt x="3986412" y="4027469"/>
                  <a:pt x="3983330" y="4030346"/>
                  <a:pt x="3977230" y="4036099"/>
                </a:cubicBezTo>
                <a:cubicBezTo>
                  <a:pt x="3968651" y="4044236"/>
                  <a:pt x="3966364" y="4048178"/>
                  <a:pt x="3969731" y="4049132"/>
                </a:cubicBezTo>
                <a:cubicBezTo>
                  <a:pt x="3976086" y="4050848"/>
                  <a:pt x="3973862" y="4062164"/>
                  <a:pt x="3967190" y="4061910"/>
                </a:cubicBezTo>
                <a:cubicBezTo>
                  <a:pt x="3964521" y="4061783"/>
                  <a:pt x="3960962" y="4064834"/>
                  <a:pt x="3959310" y="4068649"/>
                </a:cubicBezTo>
                <a:cubicBezTo>
                  <a:pt x="3954290" y="4080410"/>
                  <a:pt x="3954862" y="4086577"/>
                  <a:pt x="3960327" y="4079584"/>
                </a:cubicBezTo>
                <a:cubicBezTo>
                  <a:pt x="3963250" y="4075833"/>
                  <a:pt x="3967062" y="4074180"/>
                  <a:pt x="3969350" y="4075706"/>
                </a:cubicBezTo>
                <a:cubicBezTo>
                  <a:pt x="3971828" y="4077359"/>
                  <a:pt x="3974179" y="4074498"/>
                  <a:pt x="3975768" y="4067886"/>
                </a:cubicBezTo>
                <a:cubicBezTo>
                  <a:pt x="3977484" y="4060575"/>
                  <a:pt x="3981360" y="4056506"/>
                  <a:pt x="3988540" y="4054281"/>
                </a:cubicBezTo>
                <a:cubicBezTo>
                  <a:pt x="3995975" y="4051993"/>
                  <a:pt x="3998835" y="4048878"/>
                  <a:pt x="3998771" y="4043029"/>
                </a:cubicBezTo>
                <a:cubicBezTo>
                  <a:pt x="3998707" y="4038451"/>
                  <a:pt x="3997882" y="4036862"/>
                  <a:pt x="3996801" y="4039278"/>
                </a:cubicBezTo>
                <a:cubicBezTo>
                  <a:pt x="3995785" y="4041566"/>
                  <a:pt x="3992417" y="4043537"/>
                  <a:pt x="3989621" y="4043410"/>
                </a:cubicBezTo>
                <a:cubicBezTo>
                  <a:pt x="3985490" y="4043219"/>
                  <a:pt x="3984918" y="4041121"/>
                  <a:pt x="3986952" y="4033810"/>
                </a:cubicBezTo>
                <a:cubicBezTo>
                  <a:pt x="3988255" y="4029201"/>
                  <a:pt x="3988874" y="4026897"/>
                  <a:pt x="3987643" y="4027183"/>
                </a:cubicBezTo>
                <a:close/>
                <a:moveTo>
                  <a:pt x="2354246" y="4026372"/>
                </a:moveTo>
                <a:cubicBezTo>
                  <a:pt x="2354945" y="4026372"/>
                  <a:pt x="2357486" y="4028979"/>
                  <a:pt x="2359647" y="4031839"/>
                </a:cubicBezTo>
                <a:cubicBezTo>
                  <a:pt x="2362888" y="4036226"/>
                  <a:pt x="2362633" y="4037243"/>
                  <a:pt x="2358058" y="4037052"/>
                </a:cubicBezTo>
                <a:cubicBezTo>
                  <a:pt x="2354881" y="4036925"/>
                  <a:pt x="2352530" y="4034510"/>
                  <a:pt x="2352657" y="4031585"/>
                </a:cubicBezTo>
                <a:cubicBezTo>
                  <a:pt x="2352784" y="4028788"/>
                  <a:pt x="2353483" y="4026372"/>
                  <a:pt x="2354246" y="4026372"/>
                </a:cubicBezTo>
                <a:close/>
                <a:moveTo>
                  <a:pt x="3901676" y="4019124"/>
                </a:moveTo>
                <a:cubicBezTo>
                  <a:pt x="3903773" y="4019188"/>
                  <a:pt x="3905171" y="4019887"/>
                  <a:pt x="3905107" y="4020841"/>
                </a:cubicBezTo>
                <a:cubicBezTo>
                  <a:pt x="3905107" y="4021794"/>
                  <a:pt x="3903646" y="4023193"/>
                  <a:pt x="3901485" y="4024401"/>
                </a:cubicBezTo>
                <a:cubicBezTo>
                  <a:pt x="3899452" y="4025545"/>
                  <a:pt x="3897990" y="4024782"/>
                  <a:pt x="3898054" y="4022684"/>
                </a:cubicBezTo>
                <a:cubicBezTo>
                  <a:pt x="3898118" y="4020586"/>
                  <a:pt x="3899643" y="4019061"/>
                  <a:pt x="3901676" y="4019124"/>
                </a:cubicBezTo>
                <a:close/>
                <a:moveTo>
                  <a:pt x="2169141" y="4016899"/>
                </a:moveTo>
                <a:cubicBezTo>
                  <a:pt x="2170031" y="4017853"/>
                  <a:pt x="2167425" y="4022367"/>
                  <a:pt x="2163486" y="4026817"/>
                </a:cubicBezTo>
                <a:cubicBezTo>
                  <a:pt x="2159228" y="4031585"/>
                  <a:pt x="2156178" y="4033111"/>
                  <a:pt x="2156178" y="4030441"/>
                </a:cubicBezTo>
                <a:cubicBezTo>
                  <a:pt x="2156241" y="4025164"/>
                  <a:pt x="2166663" y="4014293"/>
                  <a:pt x="2169141" y="4016899"/>
                </a:cubicBezTo>
                <a:close/>
                <a:moveTo>
                  <a:pt x="4256443" y="4016137"/>
                </a:moveTo>
                <a:cubicBezTo>
                  <a:pt x="4254346" y="4017345"/>
                  <a:pt x="4252885" y="4018743"/>
                  <a:pt x="4252822" y="4019697"/>
                </a:cubicBezTo>
                <a:cubicBezTo>
                  <a:pt x="4252758" y="4020651"/>
                  <a:pt x="4254157" y="4021350"/>
                  <a:pt x="4256253" y="4021414"/>
                </a:cubicBezTo>
                <a:cubicBezTo>
                  <a:pt x="4258223" y="4021477"/>
                  <a:pt x="4259811" y="4019951"/>
                  <a:pt x="4259875" y="4017853"/>
                </a:cubicBezTo>
                <a:cubicBezTo>
                  <a:pt x="4259938" y="4015755"/>
                  <a:pt x="4258476" y="4014993"/>
                  <a:pt x="4256443" y="4016137"/>
                </a:cubicBezTo>
                <a:close/>
                <a:moveTo>
                  <a:pt x="2344396" y="4016137"/>
                </a:moveTo>
                <a:cubicBezTo>
                  <a:pt x="2346366" y="4018235"/>
                  <a:pt x="2332259" y="4042011"/>
                  <a:pt x="2324824" y="4049131"/>
                </a:cubicBezTo>
                <a:cubicBezTo>
                  <a:pt x="2322409" y="4051484"/>
                  <a:pt x="2317389" y="4053073"/>
                  <a:pt x="2313195" y="4052946"/>
                </a:cubicBezTo>
                <a:cubicBezTo>
                  <a:pt x="2309002" y="4052819"/>
                  <a:pt x="2306777" y="4051229"/>
                  <a:pt x="2308048" y="4049195"/>
                </a:cubicBezTo>
                <a:cubicBezTo>
                  <a:pt x="2309256" y="4047288"/>
                  <a:pt x="2312560" y="4045825"/>
                  <a:pt x="2315356" y="4045953"/>
                </a:cubicBezTo>
                <a:cubicBezTo>
                  <a:pt x="2318216" y="4046080"/>
                  <a:pt x="2320567" y="4043346"/>
                  <a:pt x="2320694" y="4039849"/>
                </a:cubicBezTo>
                <a:cubicBezTo>
                  <a:pt x="2320948" y="4033174"/>
                  <a:pt x="2341282" y="4012831"/>
                  <a:pt x="2344396" y="4016137"/>
                </a:cubicBezTo>
                <a:close/>
                <a:moveTo>
                  <a:pt x="4372922" y="4010224"/>
                </a:moveTo>
                <a:cubicBezTo>
                  <a:pt x="4387981" y="4010288"/>
                  <a:pt x="4393318" y="4013912"/>
                  <a:pt x="4386964" y="4019824"/>
                </a:cubicBezTo>
                <a:cubicBezTo>
                  <a:pt x="4384105" y="4022494"/>
                  <a:pt x="4381626" y="4022303"/>
                  <a:pt x="4378195" y="4019315"/>
                </a:cubicBezTo>
                <a:cubicBezTo>
                  <a:pt x="4375462" y="4016963"/>
                  <a:pt x="4368663" y="4015882"/>
                  <a:pt x="4362309" y="4016836"/>
                </a:cubicBezTo>
                <a:cubicBezTo>
                  <a:pt x="4355255" y="4017916"/>
                  <a:pt x="4351252" y="4017154"/>
                  <a:pt x="4351317" y="4014674"/>
                </a:cubicBezTo>
                <a:cubicBezTo>
                  <a:pt x="4351506" y="4010351"/>
                  <a:pt x="4352586" y="4010097"/>
                  <a:pt x="4372922" y="4010224"/>
                </a:cubicBezTo>
                <a:close/>
                <a:moveTo>
                  <a:pt x="4154582" y="4007236"/>
                </a:moveTo>
                <a:cubicBezTo>
                  <a:pt x="4146385" y="4011305"/>
                  <a:pt x="4145368" y="4018298"/>
                  <a:pt x="4153184" y="4017091"/>
                </a:cubicBezTo>
                <a:cubicBezTo>
                  <a:pt x="4156615" y="4016518"/>
                  <a:pt x="4159665" y="4013530"/>
                  <a:pt x="4160301" y="4010034"/>
                </a:cubicBezTo>
                <a:cubicBezTo>
                  <a:pt x="4161190" y="4004884"/>
                  <a:pt x="4160301" y="4004439"/>
                  <a:pt x="4154582" y="4007236"/>
                </a:cubicBezTo>
                <a:close/>
                <a:moveTo>
                  <a:pt x="4073142" y="4005918"/>
                </a:moveTo>
                <a:cubicBezTo>
                  <a:pt x="4072229" y="4005790"/>
                  <a:pt x="4070958" y="4007237"/>
                  <a:pt x="4068606" y="4010161"/>
                </a:cubicBezTo>
                <a:cubicBezTo>
                  <a:pt x="4065620" y="4013912"/>
                  <a:pt x="4063713" y="4014675"/>
                  <a:pt x="4063713" y="4012068"/>
                </a:cubicBezTo>
                <a:cubicBezTo>
                  <a:pt x="4063840" y="4002850"/>
                  <a:pt x="4058376" y="4008063"/>
                  <a:pt x="4057677" y="4017853"/>
                </a:cubicBezTo>
                <a:cubicBezTo>
                  <a:pt x="4057232" y="4023766"/>
                  <a:pt x="4058439" y="4028407"/>
                  <a:pt x="4060409" y="4028470"/>
                </a:cubicBezTo>
                <a:cubicBezTo>
                  <a:pt x="4062252" y="4028534"/>
                  <a:pt x="4060600" y="4032158"/>
                  <a:pt x="4056787" y="4036226"/>
                </a:cubicBezTo>
                <a:cubicBezTo>
                  <a:pt x="4052911" y="4040422"/>
                  <a:pt x="4047573" y="4048242"/>
                  <a:pt x="4045095" y="4053391"/>
                </a:cubicBezTo>
                <a:cubicBezTo>
                  <a:pt x="4042617" y="4058541"/>
                  <a:pt x="4038677" y="4062418"/>
                  <a:pt x="4036516" y="4061847"/>
                </a:cubicBezTo>
                <a:cubicBezTo>
                  <a:pt x="4034420" y="4061338"/>
                  <a:pt x="4031750" y="4062927"/>
                  <a:pt x="4030861" y="4065343"/>
                </a:cubicBezTo>
                <a:cubicBezTo>
                  <a:pt x="4029399" y="4069221"/>
                  <a:pt x="4034610" y="4071192"/>
                  <a:pt x="4046556" y="4071128"/>
                </a:cubicBezTo>
                <a:cubicBezTo>
                  <a:pt x="4053483" y="4071128"/>
                  <a:pt x="4051259" y="4076532"/>
                  <a:pt x="4043443" y="4078693"/>
                </a:cubicBezTo>
                <a:cubicBezTo>
                  <a:pt x="4039567" y="4079711"/>
                  <a:pt x="4036262" y="4083589"/>
                  <a:pt x="4036135" y="4087276"/>
                </a:cubicBezTo>
                <a:cubicBezTo>
                  <a:pt x="4036008" y="4090773"/>
                  <a:pt x="4034229" y="4094905"/>
                  <a:pt x="4032323" y="4095922"/>
                </a:cubicBezTo>
                <a:cubicBezTo>
                  <a:pt x="4030353" y="4097003"/>
                  <a:pt x="4028828" y="4096113"/>
                  <a:pt x="4028891" y="4094015"/>
                </a:cubicBezTo>
                <a:cubicBezTo>
                  <a:pt x="4029145" y="4086259"/>
                  <a:pt x="4022664" y="4090645"/>
                  <a:pt x="4020503" y="4099673"/>
                </a:cubicBezTo>
                <a:cubicBezTo>
                  <a:pt x="4019296" y="4104886"/>
                  <a:pt x="4017072" y="4112642"/>
                  <a:pt x="4015674" y="4116393"/>
                </a:cubicBezTo>
                <a:cubicBezTo>
                  <a:pt x="4014403" y="4120207"/>
                  <a:pt x="4016055" y="4119063"/>
                  <a:pt x="4019296" y="4113914"/>
                </a:cubicBezTo>
                <a:cubicBezTo>
                  <a:pt x="4022981" y="4108065"/>
                  <a:pt x="4028128" y="4104568"/>
                  <a:pt x="4032767" y="4104759"/>
                </a:cubicBezTo>
                <a:cubicBezTo>
                  <a:pt x="4038741" y="4104949"/>
                  <a:pt x="4039376" y="4105903"/>
                  <a:pt x="4035945" y="4109082"/>
                </a:cubicBezTo>
                <a:cubicBezTo>
                  <a:pt x="4033594" y="4111307"/>
                  <a:pt x="4031433" y="4117728"/>
                  <a:pt x="4031242" y="4123322"/>
                </a:cubicBezTo>
                <a:cubicBezTo>
                  <a:pt x="4030607" y="4142013"/>
                  <a:pt x="4041282" y="4127582"/>
                  <a:pt x="4044650" y="4105204"/>
                </a:cubicBezTo>
                <a:cubicBezTo>
                  <a:pt x="4047065" y="4089501"/>
                  <a:pt x="4049606" y="4083461"/>
                  <a:pt x="4055516" y="4079774"/>
                </a:cubicBezTo>
                <a:cubicBezTo>
                  <a:pt x="4061680" y="4075960"/>
                  <a:pt x="4063078" y="4072336"/>
                  <a:pt x="4062315" y="4062101"/>
                </a:cubicBezTo>
                <a:cubicBezTo>
                  <a:pt x="4061744" y="4054027"/>
                  <a:pt x="4063332" y="4047097"/>
                  <a:pt x="4066700" y="4043474"/>
                </a:cubicBezTo>
                <a:cubicBezTo>
                  <a:pt x="4073690" y="4035845"/>
                  <a:pt x="4078011" y="4020015"/>
                  <a:pt x="4075533" y="4011115"/>
                </a:cubicBezTo>
                <a:cubicBezTo>
                  <a:pt x="4074612" y="4007746"/>
                  <a:pt x="4074056" y="4006045"/>
                  <a:pt x="4073142" y="4005918"/>
                </a:cubicBezTo>
                <a:close/>
                <a:moveTo>
                  <a:pt x="4264640" y="4003295"/>
                </a:moveTo>
                <a:cubicBezTo>
                  <a:pt x="4260511" y="4002087"/>
                  <a:pt x="4256190" y="4002341"/>
                  <a:pt x="4255110" y="4003867"/>
                </a:cubicBezTo>
                <a:cubicBezTo>
                  <a:pt x="4252059" y="4008254"/>
                  <a:pt x="4257333" y="4010351"/>
                  <a:pt x="4265149" y="4007809"/>
                </a:cubicBezTo>
                <a:cubicBezTo>
                  <a:pt x="4271948" y="4005583"/>
                  <a:pt x="4271948" y="4005393"/>
                  <a:pt x="4264640" y="4003295"/>
                </a:cubicBezTo>
                <a:close/>
                <a:moveTo>
                  <a:pt x="2199134" y="4003168"/>
                </a:moveTo>
                <a:cubicBezTo>
                  <a:pt x="2201040" y="4003231"/>
                  <a:pt x="2202565" y="4005583"/>
                  <a:pt x="2202438" y="4008381"/>
                </a:cubicBezTo>
                <a:cubicBezTo>
                  <a:pt x="2202374" y="4011178"/>
                  <a:pt x="2200659" y="4014357"/>
                  <a:pt x="2198689" y="4015438"/>
                </a:cubicBezTo>
                <a:cubicBezTo>
                  <a:pt x="2196783" y="4016518"/>
                  <a:pt x="2195194" y="4014102"/>
                  <a:pt x="2195385" y="4010225"/>
                </a:cubicBezTo>
                <a:cubicBezTo>
                  <a:pt x="2195512" y="4006347"/>
                  <a:pt x="2197227" y="4003104"/>
                  <a:pt x="2199134" y="4003168"/>
                </a:cubicBezTo>
                <a:close/>
                <a:moveTo>
                  <a:pt x="2329209" y="3998590"/>
                </a:moveTo>
                <a:cubicBezTo>
                  <a:pt x="2329146" y="3999480"/>
                  <a:pt x="2329972" y="4002659"/>
                  <a:pt x="2331052" y="4005838"/>
                </a:cubicBezTo>
                <a:cubicBezTo>
                  <a:pt x="2332514" y="4010097"/>
                  <a:pt x="2331560" y="4010923"/>
                  <a:pt x="2327430" y="4009144"/>
                </a:cubicBezTo>
                <a:cubicBezTo>
                  <a:pt x="2321203" y="4006473"/>
                  <a:pt x="2320440" y="4001832"/>
                  <a:pt x="2325714" y="3998972"/>
                </a:cubicBezTo>
                <a:cubicBezTo>
                  <a:pt x="2327811" y="3997764"/>
                  <a:pt x="2329273" y="3997636"/>
                  <a:pt x="2329209" y="3998590"/>
                </a:cubicBezTo>
                <a:close/>
                <a:moveTo>
                  <a:pt x="3905997" y="3996428"/>
                </a:moveTo>
                <a:cubicBezTo>
                  <a:pt x="3907966" y="3995347"/>
                  <a:pt x="3909428" y="3998526"/>
                  <a:pt x="3909237" y="4003421"/>
                </a:cubicBezTo>
                <a:cubicBezTo>
                  <a:pt x="3909047" y="4008380"/>
                  <a:pt x="3907331" y="4012322"/>
                  <a:pt x="3905424" y="4012258"/>
                </a:cubicBezTo>
                <a:cubicBezTo>
                  <a:pt x="3903455" y="4012194"/>
                  <a:pt x="3902057" y="4009143"/>
                  <a:pt x="3902184" y="4005265"/>
                </a:cubicBezTo>
                <a:cubicBezTo>
                  <a:pt x="3902311" y="4001387"/>
                  <a:pt x="3903963" y="3997573"/>
                  <a:pt x="3905997" y="3996428"/>
                </a:cubicBezTo>
                <a:close/>
                <a:moveTo>
                  <a:pt x="2019545" y="3994902"/>
                </a:moveTo>
                <a:cubicBezTo>
                  <a:pt x="2020943" y="3996555"/>
                  <a:pt x="2020117" y="3998462"/>
                  <a:pt x="2017639" y="3999225"/>
                </a:cubicBezTo>
                <a:cubicBezTo>
                  <a:pt x="2015287" y="3999989"/>
                  <a:pt x="2013064" y="4002913"/>
                  <a:pt x="2012999" y="4005392"/>
                </a:cubicBezTo>
                <a:cubicBezTo>
                  <a:pt x="2012936" y="4007999"/>
                  <a:pt x="2009631" y="4011686"/>
                  <a:pt x="2005692" y="4013657"/>
                </a:cubicBezTo>
                <a:cubicBezTo>
                  <a:pt x="1995713" y="4018616"/>
                  <a:pt x="1996795" y="4012322"/>
                  <a:pt x="2007915" y="4001133"/>
                </a:cubicBezTo>
                <a:cubicBezTo>
                  <a:pt x="2012999" y="3996047"/>
                  <a:pt x="2018147" y="3993313"/>
                  <a:pt x="2019545" y="3994902"/>
                </a:cubicBezTo>
                <a:close/>
                <a:moveTo>
                  <a:pt x="2171810" y="3992106"/>
                </a:moveTo>
                <a:cubicBezTo>
                  <a:pt x="2177084" y="3990389"/>
                  <a:pt x="2179499" y="3993950"/>
                  <a:pt x="2176258" y="3998781"/>
                </a:cubicBezTo>
                <a:cubicBezTo>
                  <a:pt x="2174225" y="4001833"/>
                  <a:pt x="2172827" y="4001642"/>
                  <a:pt x="2170857" y="3998082"/>
                </a:cubicBezTo>
                <a:cubicBezTo>
                  <a:pt x="2169268" y="3995221"/>
                  <a:pt x="2169649" y="3992805"/>
                  <a:pt x="2171810" y="3992106"/>
                </a:cubicBezTo>
                <a:close/>
                <a:moveTo>
                  <a:pt x="2368415" y="3991724"/>
                </a:moveTo>
                <a:cubicBezTo>
                  <a:pt x="2370512" y="3991788"/>
                  <a:pt x="2371021" y="3993250"/>
                  <a:pt x="2369686" y="3995284"/>
                </a:cubicBezTo>
                <a:cubicBezTo>
                  <a:pt x="2368352" y="3997319"/>
                  <a:pt x="2366064" y="3998654"/>
                  <a:pt x="2363967" y="3998590"/>
                </a:cubicBezTo>
                <a:cubicBezTo>
                  <a:pt x="2361870" y="3998527"/>
                  <a:pt x="2361362" y="3997065"/>
                  <a:pt x="2362696" y="3995030"/>
                </a:cubicBezTo>
                <a:cubicBezTo>
                  <a:pt x="2364031" y="3992996"/>
                  <a:pt x="2366318" y="3991661"/>
                  <a:pt x="2368415" y="3991724"/>
                </a:cubicBezTo>
                <a:close/>
                <a:moveTo>
                  <a:pt x="4334397" y="3991383"/>
                </a:moveTo>
                <a:cubicBezTo>
                  <a:pt x="4335986" y="3990548"/>
                  <a:pt x="4337590" y="3992106"/>
                  <a:pt x="4340640" y="3995284"/>
                </a:cubicBezTo>
                <a:cubicBezTo>
                  <a:pt x="4345724" y="4000625"/>
                  <a:pt x="4345978" y="4002341"/>
                  <a:pt x="4342229" y="4004503"/>
                </a:cubicBezTo>
                <a:cubicBezTo>
                  <a:pt x="4339814" y="4005902"/>
                  <a:pt x="4337463" y="4009398"/>
                  <a:pt x="4337399" y="4011877"/>
                </a:cubicBezTo>
                <a:cubicBezTo>
                  <a:pt x="4337336" y="4014420"/>
                  <a:pt x="4334667" y="4018616"/>
                  <a:pt x="4331807" y="4020841"/>
                </a:cubicBezTo>
                <a:cubicBezTo>
                  <a:pt x="4328504" y="4023448"/>
                  <a:pt x="4327105" y="4027707"/>
                  <a:pt x="4328250" y="4031967"/>
                </a:cubicBezTo>
                <a:cubicBezTo>
                  <a:pt x="4329265" y="4035908"/>
                  <a:pt x="4328694" y="4039850"/>
                  <a:pt x="4326851" y="4041058"/>
                </a:cubicBezTo>
                <a:cubicBezTo>
                  <a:pt x="4325072" y="4042266"/>
                  <a:pt x="4320688" y="4046970"/>
                  <a:pt x="4317001" y="4051738"/>
                </a:cubicBezTo>
                <a:lnTo>
                  <a:pt x="4310393" y="4060193"/>
                </a:lnTo>
                <a:lnTo>
                  <a:pt x="4312999" y="4049767"/>
                </a:lnTo>
                <a:cubicBezTo>
                  <a:pt x="4320051" y="4021922"/>
                  <a:pt x="4322594" y="4013912"/>
                  <a:pt x="4328250" y="4001833"/>
                </a:cubicBezTo>
                <a:cubicBezTo>
                  <a:pt x="4331236" y="3995444"/>
                  <a:pt x="4332808" y="3992217"/>
                  <a:pt x="4334397" y="3991383"/>
                </a:cubicBezTo>
                <a:close/>
                <a:moveTo>
                  <a:pt x="2336835" y="3983523"/>
                </a:moveTo>
                <a:cubicBezTo>
                  <a:pt x="2338931" y="3983586"/>
                  <a:pt x="2340266" y="3984222"/>
                  <a:pt x="2340266" y="3985049"/>
                </a:cubicBezTo>
                <a:cubicBezTo>
                  <a:pt x="2340202" y="3985875"/>
                  <a:pt x="2341029" y="3988990"/>
                  <a:pt x="2342109" y="3992169"/>
                </a:cubicBezTo>
                <a:cubicBezTo>
                  <a:pt x="2343570" y="3996429"/>
                  <a:pt x="2342617" y="3997318"/>
                  <a:pt x="2338487" y="3995538"/>
                </a:cubicBezTo>
                <a:cubicBezTo>
                  <a:pt x="2332259" y="3992868"/>
                  <a:pt x="2330925" y="3983332"/>
                  <a:pt x="2336835" y="3983523"/>
                </a:cubicBezTo>
                <a:close/>
                <a:moveTo>
                  <a:pt x="2028062" y="3982824"/>
                </a:moveTo>
                <a:cubicBezTo>
                  <a:pt x="2030160" y="3982887"/>
                  <a:pt x="2030732" y="3984540"/>
                  <a:pt x="2029333" y="3986574"/>
                </a:cubicBezTo>
                <a:cubicBezTo>
                  <a:pt x="2027998" y="3988482"/>
                  <a:pt x="2029524" y="3993250"/>
                  <a:pt x="2032638" y="3996873"/>
                </a:cubicBezTo>
                <a:cubicBezTo>
                  <a:pt x="2038104" y="4003294"/>
                  <a:pt x="2038040" y="4003803"/>
                  <a:pt x="2030858" y="4007363"/>
                </a:cubicBezTo>
                <a:cubicBezTo>
                  <a:pt x="2026537" y="4009525"/>
                  <a:pt x="2023233" y="4012958"/>
                  <a:pt x="2023169" y="4015374"/>
                </a:cubicBezTo>
                <a:cubicBezTo>
                  <a:pt x="2023104" y="4017726"/>
                  <a:pt x="2019801" y="4021476"/>
                  <a:pt x="2015861" y="4023765"/>
                </a:cubicBezTo>
                <a:cubicBezTo>
                  <a:pt x="2006072" y="4029487"/>
                  <a:pt x="2006328" y="4022557"/>
                  <a:pt x="2016496" y="4010542"/>
                </a:cubicBezTo>
                <a:cubicBezTo>
                  <a:pt x="2020436" y="4005901"/>
                  <a:pt x="2023868" y="3997636"/>
                  <a:pt x="2024059" y="3992360"/>
                </a:cubicBezTo>
                <a:cubicBezTo>
                  <a:pt x="2024248" y="3987083"/>
                  <a:pt x="2026028" y="3982760"/>
                  <a:pt x="2028062" y="3982824"/>
                </a:cubicBezTo>
                <a:close/>
                <a:moveTo>
                  <a:pt x="2222836" y="3979200"/>
                </a:moveTo>
                <a:cubicBezTo>
                  <a:pt x="2228110" y="3979709"/>
                  <a:pt x="2226712" y="3987401"/>
                  <a:pt x="2221057" y="3989054"/>
                </a:cubicBezTo>
                <a:cubicBezTo>
                  <a:pt x="2218261" y="3989881"/>
                  <a:pt x="2216990" y="3988164"/>
                  <a:pt x="2217880" y="3984668"/>
                </a:cubicBezTo>
                <a:cubicBezTo>
                  <a:pt x="2218706" y="3981489"/>
                  <a:pt x="2220930" y="3979009"/>
                  <a:pt x="2222836" y="3979200"/>
                </a:cubicBezTo>
                <a:close/>
                <a:moveTo>
                  <a:pt x="2245076" y="3974941"/>
                </a:moveTo>
                <a:cubicBezTo>
                  <a:pt x="2246220" y="3976212"/>
                  <a:pt x="2242534" y="3981171"/>
                  <a:pt x="2236752" y="3986257"/>
                </a:cubicBezTo>
                <a:lnTo>
                  <a:pt x="2226394" y="3995348"/>
                </a:lnTo>
                <a:lnTo>
                  <a:pt x="2234718" y="3984032"/>
                </a:lnTo>
                <a:cubicBezTo>
                  <a:pt x="2239293" y="3977865"/>
                  <a:pt x="2243996" y="3973733"/>
                  <a:pt x="2245076" y="3974941"/>
                </a:cubicBezTo>
                <a:close/>
                <a:moveTo>
                  <a:pt x="2195956" y="3973160"/>
                </a:moveTo>
                <a:cubicBezTo>
                  <a:pt x="2198244" y="3975576"/>
                  <a:pt x="2192843" y="3981806"/>
                  <a:pt x="2188649" y="3981679"/>
                </a:cubicBezTo>
                <a:cubicBezTo>
                  <a:pt x="2186552" y="3981615"/>
                  <a:pt x="2186996" y="3979517"/>
                  <a:pt x="2189665" y="3976466"/>
                </a:cubicBezTo>
                <a:cubicBezTo>
                  <a:pt x="2192144" y="3973732"/>
                  <a:pt x="2195067" y="3972206"/>
                  <a:pt x="2195956" y="3973160"/>
                </a:cubicBezTo>
                <a:close/>
                <a:moveTo>
                  <a:pt x="2333784" y="3969410"/>
                </a:moveTo>
                <a:cubicBezTo>
                  <a:pt x="2335881" y="3969473"/>
                  <a:pt x="2337216" y="3970936"/>
                  <a:pt x="2337152" y="3973034"/>
                </a:cubicBezTo>
                <a:cubicBezTo>
                  <a:pt x="2337088" y="3975132"/>
                  <a:pt x="2335627" y="3976467"/>
                  <a:pt x="2333530" y="3976403"/>
                </a:cubicBezTo>
                <a:cubicBezTo>
                  <a:pt x="2331433" y="3976340"/>
                  <a:pt x="2330099" y="3974877"/>
                  <a:pt x="2330162" y="3972779"/>
                </a:cubicBezTo>
                <a:cubicBezTo>
                  <a:pt x="2330226" y="3970681"/>
                  <a:pt x="2331687" y="3969347"/>
                  <a:pt x="2333784" y="3969410"/>
                </a:cubicBezTo>
                <a:close/>
                <a:moveTo>
                  <a:pt x="3873462" y="3968965"/>
                </a:moveTo>
                <a:cubicBezTo>
                  <a:pt x="3874415" y="3968965"/>
                  <a:pt x="3875813" y="3970427"/>
                  <a:pt x="3877020" y="3972589"/>
                </a:cubicBezTo>
                <a:cubicBezTo>
                  <a:pt x="3878164" y="3974623"/>
                  <a:pt x="3877401" y="3976085"/>
                  <a:pt x="3875304" y="3976022"/>
                </a:cubicBezTo>
                <a:cubicBezTo>
                  <a:pt x="3873207" y="3975958"/>
                  <a:pt x="3871682" y="3974369"/>
                  <a:pt x="3871746" y="3972398"/>
                </a:cubicBezTo>
                <a:cubicBezTo>
                  <a:pt x="3871810" y="3970300"/>
                  <a:pt x="3872508" y="3968901"/>
                  <a:pt x="3873462" y="3968965"/>
                </a:cubicBezTo>
                <a:close/>
                <a:moveTo>
                  <a:pt x="3863486" y="3968583"/>
                </a:moveTo>
                <a:cubicBezTo>
                  <a:pt x="3866282" y="3968710"/>
                  <a:pt x="3867743" y="3970363"/>
                  <a:pt x="3866536" y="3972207"/>
                </a:cubicBezTo>
                <a:cubicBezTo>
                  <a:pt x="3865202" y="3974241"/>
                  <a:pt x="3863041" y="3974814"/>
                  <a:pt x="3861198" y="3973606"/>
                </a:cubicBezTo>
                <a:cubicBezTo>
                  <a:pt x="3856242" y="3970363"/>
                  <a:pt x="3857195" y="3968329"/>
                  <a:pt x="3863486" y="3968583"/>
                </a:cubicBezTo>
                <a:close/>
                <a:moveTo>
                  <a:pt x="4226704" y="3965913"/>
                </a:moveTo>
                <a:cubicBezTo>
                  <a:pt x="4224544" y="3967058"/>
                  <a:pt x="4223083" y="3969219"/>
                  <a:pt x="4223020" y="3971254"/>
                </a:cubicBezTo>
                <a:cubicBezTo>
                  <a:pt x="4222955" y="3973224"/>
                  <a:pt x="4224290" y="3974623"/>
                  <a:pt x="4226388" y="3974687"/>
                </a:cubicBezTo>
                <a:cubicBezTo>
                  <a:pt x="4228420" y="3974750"/>
                  <a:pt x="4229945" y="3972525"/>
                  <a:pt x="4230072" y="3969347"/>
                </a:cubicBezTo>
                <a:cubicBezTo>
                  <a:pt x="4230200" y="3966231"/>
                  <a:pt x="4228802" y="3964769"/>
                  <a:pt x="4226704" y="3965913"/>
                </a:cubicBezTo>
                <a:close/>
                <a:moveTo>
                  <a:pt x="2425669" y="3962162"/>
                </a:moveTo>
                <a:cubicBezTo>
                  <a:pt x="2427766" y="3962226"/>
                  <a:pt x="2428274" y="3963688"/>
                  <a:pt x="2426940" y="3965722"/>
                </a:cubicBezTo>
                <a:cubicBezTo>
                  <a:pt x="2425606" y="3967757"/>
                  <a:pt x="2423318" y="3969092"/>
                  <a:pt x="2421221" y="3969028"/>
                </a:cubicBezTo>
                <a:cubicBezTo>
                  <a:pt x="2419124" y="3968965"/>
                  <a:pt x="2418616" y="3967566"/>
                  <a:pt x="2419950" y="3965468"/>
                </a:cubicBezTo>
                <a:cubicBezTo>
                  <a:pt x="2421285" y="3963434"/>
                  <a:pt x="2423572" y="3962099"/>
                  <a:pt x="2425669" y="3962162"/>
                </a:cubicBezTo>
                <a:close/>
                <a:moveTo>
                  <a:pt x="4196966" y="3961845"/>
                </a:moveTo>
                <a:cubicBezTo>
                  <a:pt x="4194233" y="3960700"/>
                  <a:pt x="4191755" y="3961273"/>
                  <a:pt x="4191628" y="3963053"/>
                </a:cubicBezTo>
                <a:cubicBezTo>
                  <a:pt x="4191565" y="3964833"/>
                  <a:pt x="4193979" y="3966422"/>
                  <a:pt x="4196775" y="3966549"/>
                </a:cubicBezTo>
                <a:cubicBezTo>
                  <a:pt x="4199635" y="3966676"/>
                  <a:pt x="4202113" y="3966104"/>
                  <a:pt x="4202113" y="3965341"/>
                </a:cubicBezTo>
                <a:cubicBezTo>
                  <a:pt x="4202113" y="3964642"/>
                  <a:pt x="4199762" y="3962989"/>
                  <a:pt x="4196966" y="3961845"/>
                </a:cubicBezTo>
                <a:close/>
                <a:moveTo>
                  <a:pt x="4262226" y="3954915"/>
                </a:moveTo>
                <a:cubicBezTo>
                  <a:pt x="4266102" y="3955042"/>
                  <a:pt x="4269215" y="3956440"/>
                  <a:pt x="4269153" y="3957966"/>
                </a:cubicBezTo>
                <a:cubicBezTo>
                  <a:pt x="4268961" y="3962989"/>
                  <a:pt x="4265022" y="3965086"/>
                  <a:pt x="4259811" y="3962925"/>
                </a:cubicBezTo>
                <a:cubicBezTo>
                  <a:pt x="4252568" y="3959874"/>
                  <a:pt x="4254155" y="3954597"/>
                  <a:pt x="4262226" y="3954915"/>
                </a:cubicBezTo>
                <a:close/>
                <a:moveTo>
                  <a:pt x="4102761" y="3954756"/>
                </a:moveTo>
                <a:cubicBezTo>
                  <a:pt x="4101808" y="3955186"/>
                  <a:pt x="4100220" y="3957903"/>
                  <a:pt x="4097265" y="3963243"/>
                </a:cubicBezTo>
                <a:cubicBezTo>
                  <a:pt x="4089512" y="3977357"/>
                  <a:pt x="4080934" y="3981108"/>
                  <a:pt x="4084556" y="3968774"/>
                </a:cubicBezTo>
                <a:cubicBezTo>
                  <a:pt x="4086716" y="3961400"/>
                  <a:pt x="4085700" y="3959747"/>
                  <a:pt x="4077693" y="3957840"/>
                </a:cubicBezTo>
                <a:cubicBezTo>
                  <a:pt x="4070068" y="3955996"/>
                  <a:pt x="4067590" y="3957267"/>
                  <a:pt x="4064476" y="3964769"/>
                </a:cubicBezTo>
                <a:cubicBezTo>
                  <a:pt x="4062315" y="3969982"/>
                  <a:pt x="4059329" y="3976340"/>
                  <a:pt x="4057549" y="3979391"/>
                </a:cubicBezTo>
                <a:cubicBezTo>
                  <a:pt x="4051068" y="3991089"/>
                  <a:pt x="4070894" y="3999353"/>
                  <a:pt x="4077947" y="3987846"/>
                </a:cubicBezTo>
                <a:cubicBezTo>
                  <a:pt x="4080870" y="3983015"/>
                  <a:pt x="4082650" y="3982633"/>
                  <a:pt x="4085954" y="3986193"/>
                </a:cubicBezTo>
                <a:cubicBezTo>
                  <a:pt x="4088305" y="3988737"/>
                  <a:pt x="4091864" y="3990835"/>
                  <a:pt x="4094024" y="3990898"/>
                </a:cubicBezTo>
                <a:cubicBezTo>
                  <a:pt x="4098917" y="3991089"/>
                  <a:pt x="4105716" y="3970936"/>
                  <a:pt x="4104445" y="3960001"/>
                </a:cubicBezTo>
                <a:cubicBezTo>
                  <a:pt x="4104032" y="3956187"/>
                  <a:pt x="4103714" y="3954327"/>
                  <a:pt x="4102761" y="3954756"/>
                </a:cubicBezTo>
                <a:close/>
                <a:moveTo>
                  <a:pt x="4160364" y="3953707"/>
                </a:moveTo>
                <a:cubicBezTo>
                  <a:pt x="4155853" y="3952372"/>
                  <a:pt x="4152167" y="3953834"/>
                  <a:pt x="4149816" y="3957840"/>
                </a:cubicBezTo>
                <a:cubicBezTo>
                  <a:pt x="4144986" y="3966104"/>
                  <a:pt x="4144669" y="3978755"/>
                  <a:pt x="4149244" y="3978883"/>
                </a:cubicBezTo>
                <a:cubicBezTo>
                  <a:pt x="4151150" y="3978946"/>
                  <a:pt x="4153756" y="3976594"/>
                  <a:pt x="4154899" y="3973796"/>
                </a:cubicBezTo>
                <a:cubicBezTo>
                  <a:pt x="4156043" y="3971000"/>
                  <a:pt x="4159348" y="3968711"/>
                  <a:pt x="4161953" y="3968774"/>
                </a:cubicBezTo>
                <a:cubicBezTo>
                  <a:pt x="4169705" y="3969092"/>
                  <a:pt x="4168371" y="3956123"/>
                  <a:pt x="4160364" y="3953707"/>
                </a:cubicBezTo>
                <a:close/>
                <a:moveTo>
                  <a:pt x="4420388" y="3950083"/>
                </a:moveTo>
                <a:cubicBezTo>
                  <a:pt x="4422485" y="3950147"/>
                  <a:pt x="4423820" y="3951609"/>
                  <a:pt x="4423756" y="3953707"/>
                </a:cubicBezTo>
                <a:cubicBezTo>
                  <a:pt x="4423692" y="3955805"/>
                  <a:pt x="4422231" y="3957140"/>
                  <a:pt x="4420135" y="3957077"/>
                </a:cubicBezTo>
                <a:cubicBezTo>
                  <a:pt x="4418037" y="3957013"/>
                  <a:pt x="4416703" y="3955550"/>
                  <a:pt x="4416767" y="3953453"/>
                </a:cubicBezTo>
                <a:cubicBezTo>
                  <a:pt x="4416830" y="3951355"/>
                  <a:pt x="4418291" y="3950020"/>
                  <a:pt x="4420388" y="3950083"/>
                </a:cubicBezTo>
                <a:close/>
                <a:moveTo>
                  <a:pt x="2076238" y="3946586"/>
                </a:moveTo>
                <a:cubicBezTo>
                  <a:pt x="2079860" y="3950083"/>
                  <a:pt x="2063463" y="3979709"/>
                  <a:pt x="2056725" y="3981870"/>
                </a:cubicBezTo>
                <a:cubicBezTo>
                  <a:pt x="2053548" y="3982824"/>
                  <a:pt x="2048209" y="3984731"/>
                  <a:pt x="2045350" y="3985875"/>
                </a:cubicBezTo>
                <a:cubicBezTo>
                  <a:pt x="2039502" y="3988164"/>
                  <a:pt x="2041663" y="3985176"/>
                  <a:pt x="2060793" y="3964133"/>
                </a:cubicBezTo>
                <a:cubicBezTo>
                  <a:pt x="2066005" y="3958411"/>
                  <a:pt x="2071153" y="3951482"/>
                  <a:pt x="2072107" y="3948939"/>
                </a:cubicBezTo>
                <a:cubicBezTo>
                  <a:pt x="2072997" y="3946523"/>
                  <a:pt x="2075030" y="3945378"/>
                  <a:pt x="2076238" y="3946586"/>
                </a:cubicBezTo>
                <a:close/>
                <a:moveTo>
                  <a:pt x="4288725" y="3945315"/>
                </a:moveTo>
                <a:cubicBezTo>
                  <a:pt x="4287772" y="3945252"/>
                  <a:pt x="4287071" y="3946651"/>
                  <a:pt x="4287008" y="3948749"/>
                </a:cubicBezTo>
                <a:cubicBezTo>
                  <a:pt x="4286946" y="3950719"/>
                  <a:pt x="4288470" y="3952309"/>
                  <a:pt x="4290567" y="3952372"/>
                </a:cubicBezTo>
                <a:cubicBezTo>
                  <a:pt x="4292663" y="3952436"/>
                  <a:pt x="4293427" y="3950974"/>
                  <a:pt x="4292282" y="3948939"/>
                </a:cubicBezTo>
                <a:cubicBezTo>
                  <a:pt x="4291075" y="3946777"/>
                  <a:pt x="4289678" y="3945379"/>
                  <a:pt x="4288725" y="3945315"/>
                </a:cubicBezTo>
                <a:close/>
                <a:moveTo>
                  <a:pt x="4142508" y="3944235"/>
                </a:moveTo>
                <a:cubicBezTo>
                  <a:pt x="4140157" y="3944934"/>
                  <a:pt x="4134438" y="3956059"/>
                  <a:pt x="4129863" y="3968901"/>
                </a:cubicBezTo>
                <a:lnTo>
                  <a:pt x="4121475" y="3992297"/>
                </a:lnTo>
                <a:lnTo>
                  <a:pt x="4128719" y="3991534"/>
                </a:lnTo>
                <a:cubicBezTo>
                  <a:pt x="4134502" y="3990898"/>
                  <a:pt x="4136980" y="3986575"/>
                  <a:pt x="4141110" y="3969855"/>
                </a:cubicBezTo>
                <a:cubicBezTo>
                  <a:pt x="4147655" y="3943345"/>
                  <a:pt x="4147719" y="3942709"/>
                  <a:pt x="4142508" y="3944235"/>
                </a:cubicBezTo>
                <a:close/>
                <a:moveTo>
                  <a:pt x="4226133" y="3943027"/>
                </a:moveTo>
                <a:cubicBezTo>
                  <a:pt x="4225370" y="3943027"/>
                  <a:pt x="4223718" y="3945443"/>
                  <a:pt x="4222638" y="3948176"/>
                </a:cubicBezTo>
                <a:cubicBezTo>
                  <a:pt x="4221494" y="3950974"/>
                  <a:pt x="4222067" y="3953453"/>
                  <a:pt x="4223845" y="3953517"/>
                </a:cubicBezTo>
                <a:cubicBezTo>
                  <a:pt x="4225624" y="3953580"/>
                  <a:pt x="4227213" y="3951164"/>
                  <a:pt x="4227340" y="3948367"/>
                </a:cubicBezTo>
                <a:cubicBezTo>
                  <a:pt x="4227468" y="3945506"/>
                  <a:pt x="4226895" y="3943027"/>
                  <a:pt x="4226133" y="3943027"/>
                </a:cubicBezTo>
                <a:close/>
                <a:moveTo>
                  <a:pt x="2127710" y="3938067"/>
                </a:moveTo>
                <a:cubicBezTo>
                  <a:pt x="2130506" y="3939084"/>
                  <a:pt x="2129362" y="3941691"/>
                  <a:pt x="2124290" y="3945950"/>
                </a:cubicBezTo>
                <a:cubicBezTo>
                  <a:pt x="2116592" y="3952371"/>
                  <a:pt x="2114440" y="3949828"/>
                  <a:pt x="2120291" y="3941309"/>
                </a:cubicBezTo>
                <a:cubicBezTo>
                  <a:pt x="2122131" y="3938576"/>
                  <a:pt x="2125373" y="3937177"/>
                  <a:pt x="2127710" y="3938067"/>
                </a:cubicBezTo>
                <a:close/>
                <a:moveTo>
                  <a:pt x="3791363" y="3938004"/>
                </a:moveTo>
                <a:cubicBezTo>
                  <a:pt x="3799814" y="3938449"/>
                  <a:pt x="3800132" y="3938894"/>
                  <a:pt x="3793904" y="3941437"/>
                </a:cubicBezTo>
                <a:cubicBezTo>
                  <a:pt x="3789965" y="3943026"/>
                  <a:pt x="3785580" y="3944362"/>
                  <a:pt x="3784119" y="3944425"/>
                </a:cubicBezTo>
                <a:cubicBezTo>
                  <a:pt x="3782530" y="3944489"/>
                  <a:pt x="3781513" y="3943090"/>
                  <a:pt x="3781577" y="3940992"/>
                </a:cubicBezTo>
                <a:cubicBezTo>
                  <a:pt x="3781640" y="3939085"/>
                  <a:pt x="3786089" y="3937686"/>
                  <a:pt x="3791363" y="3938004"/>
                </a:cubicBezTo>
                <a:close/>
                <a:moveTo>
                  <a:pt x="2252193" y="3933808"/>
                </a:moveTo>
                <a:cubicBezTo>
                  <a:pt x="2253972" y="3933427"/>
                  <a:pt x="2255688" y="3939148"/>
                  <a:pt x="2256006" y="3946523"/>
                </a:cubicBezTo>
                <a:cubicBezTo>
                  <a:pt x="2256641" y="3960573"/>
                  <a:pt x="2251176" y="3964578"/>
                  <a:pt x="2249143" y="3951545"/>
                </a:cubicBezTo>
                <a:cubicBezTo>
                  <a:pt x="2247427" y="3940610"/>
                  <a:pt x="2248444" y="3934571"/>
                  <a:pt x="2252193" y="3933808"/>
                </a:cubicBezTo>
                <a:close/>
                <a:moveTo>
                  <a:pt x="2401967" y="3929676"/>
                </a:moveTo>
                <a:cubicBezTo>
                  <a:pt x="2404001" y="3929803"/>
                  <a:pt x="2405399" y="3932092"/>
                  <a:pt x="2405272" y="3935270"/>
                </a:cubicBezTo>
                <a:cubicBezTo>
                  <a:pt x="2405145" y="3938386"/>
                  <a:pt x="2403620" y="3939721"/>
                  <a:pt x="2401650" y="3938449"/>
                </a:cubicBezTo>
                <a:cubicBezTo>
                  <a:pt x="2399553" y="3937114"/>
                  <a:pt x="2398218" y="3934889"/>
                  <a:pt x="2398345" y="3932855"/>
                </a:cubicBezTo>
                <a:cubicBezTo>
                  <a:pt x="2398409" y="3930884"/>
                  <a:pt x="2399870" y="3929613"/>
                  <a:pt x="2401967" y="3929676"/>
                </a:cubicBezTo>
                <a:close/>
                <a:moveTo>
                  <a:pt x="4252250" y="3926776"/>
                </a:moveTo>
                <a:cubicBezTo>
                  <a:pt x="4253998" y="3926212"/>
                  <a:pt x="4256126" y="3927261"/>
                  <a:pt x="4257778" y="3930185"/>
                </a:cubicBezTo>
                <a:cubicBezTo>
                  <a:pt x="4260193" y="3934444"/>
                  <a:pt x="4246531" y="3947541"/>
                  <a:pt x="4243290" y="3944044"/>
                </a:cubicBezTo>
                <a:cubicBezTo>
                  <a:pt x="4242148" y="3942773"/>
                  <a:pt x="4242846" y="3941374"/>
                  <a:pt x="4245069" y="3940802"/>
                </a:cubicBezTo>
                <a:cubicBezTo>
                  <a:pt x="4246976" y="3940229"/>
                  <a:pt x="4248882" y="3936542"/>
                  <a:pt x="4249009" y="3933046"/>
                </a:cubicBezTo>
                <a:cubicBezTo>
                  <a:pt x="4249137" y="3929518"/>
                  <a:pt x="4250503" y="3927340"/>
                  <a:pt x="4252250" y="3926776"/>
                </a:cubicBezTo>
                <a:close/>
                <a:moveTo>
                  <a:pt x="4433415" y="3925989"/>
                </a:moveTo>
                <a:cubicBezTo>
                  <a:pt x="4434368" y="3925989"/>
                  <a:pt x="4435766" y="3927451"/>
                  <a:pt x="4436973" y="3929613"/>
                </a:cubicBezTo>
                <a:cubicBezTo>
                  <a:pt x="4438117" y="3931647"/>
                  <a:pt x="4437354" y="3933109"/>
                  <a:pt x="4435258" y="3933046"/>
                </a:cubicBezTo>
                <a:cubicBezTo>
                  <a:pt x="4433161" y="3932982"/>
                  <a:pt x="4431635" y="3931393"/>
                  <a:pt x="4431699" y="3929422"/>
                </a:cubicBezTo>
                <a:cubicBezTo>
                  <a:pt x="4431763" y="3927324"/>
                  <a:pt x="4432461" y="3925925"/>
                  <a:pt x="4433415" y="3925989"/>
                </a:cubicBezTo>
                <a:close/>
                <a:moveTo>
                  <a:pt x="4045540" y="3925925"/>
                </a:moveTo>
                <a:cubicBezTo>
                  <a:pt x="4040583" y="3925735"/>
                  <a:pt x="4035373" y="3933999"/>
                  <a:pt x="4025206" y="3958221"/>
                </a:cubicBezTo>
                <a:cubicBezTo>
                  <a:pt x="4019550" y="3971762"/>
                  <a:pt x="4012751" y="3984859"/>
                  <a:pt x="4009828" y="3987910"/>
                </a:cubicBezTo>
                <a:cubicBezTo>
                  <a:pt x="4002075" y="3996047"/>
                  <a:pt x="4003156" y="4000243"/>
                  <a:pt x="4012751" y="3998718"/>
                </a:cubicBezTo>
                <a:cubicBezTo>
                  <a:pt x="4015738" y="3998273"/>
                  <a:pt x="4012052" y="4027326"/>
                  <a:pt x="4007540" y="4039786"/>
                </a:cubicBezTo>
                <a:cubicBezTo>
                  <a:pt x="4006206" y="4043537"/>
                  <a:pt x="4008176" y="4042647"/>
                  <a:pt x="4013005" y="4037180"/>
                </a:cubicBezTo>
                <a:cubicBezTo>
                  <a:pt x="4021456" y="4027707"/>
                  <a:pt x="4049480" y="3955614"/>
                  <a:pt x="4046620" y="3950592"/>
                </a:cubicBezTo>
                <a:cubicBezTo>
                  <a:pt x="4045540" y="3948621"/>
                  <a:pt x="4046112" y="3946587"/>
                  <a:pt x="4048018" y="3945506"/>
                </a:cubicBezTo>
                <a:cubicBezTo>
                  <a:pt x="4051576" y="3943472"/>
                  <a:pt x="4049416" y="3926053"/>
                  <a:pt x="4045540" y="3925925"/>
                </a:cubicBezTo>
                <a:close/>
                <a:moveTo>
                  <a:pt x="2102996" y="3923955"/>
                </a:moveTo>
                <a:cubicBezTo>
                  <a:pt x="2104135" y="3925099"/>
                  <a:pt x="2103061" y="3927833"/>
                  <a:pt x="2100577" y="3930185"/>
                </a:cubicBezTo>
                <a:cubicBezTo>
                  <a:pt x="2097019" y="3933491"/>
                  <a:pt x="2096575" y="3933046"/>
                  <a:pt x="2098547" y="3928150"/>
                </a:cubicBezTo>
                <a:cubicBezTo>
                  <a:pt x="2099879" y="3924718"/>
                  <a:pt x="2101852" y="3922810"/>
                  <a:pt x="2102996" y="3923955"/>
                </a:cubicBezTo>
                <a:close/>
                <a:moveTo>
                  <a:pt x="4258159" y="3916135"/>
                </a:moveTo>
                <a:cubicBezTo>
                  <a:pt x="4259113" y="3916135"/>
                  <a:pt x="4260511" y="3917597"/>
                  <a:pt x="4261719" y="3919758"/>
                </a:cubicBezTo>
                <a:cubicBezTo>
                  <a:pt x="4262862" y="3921793"/>
                  <a:pt x="4262099" y="3923255"/>
                  <a:pt x="4260002" y="3923192"/>
                </a:cubicBezTo>
                <a:cubicBezTo>
                  <a:pt x="4257905" y="3923128"/>
                  <a:pt x="4256380" y="3921539"/>
                  <a:pt x="4256444" y="3919568"/>
                </a:cubicBezTo>
                <a:cubicBezTo>
                  <a:pt x="4256507" y="3917470"/>
                  <a:pt x="4257206" y="3916071"/>
                  <a:pt x="4258159" y="3916135"/>
                </a:cubicBezTo>
                <a:close/>
                <a:moveTo>
                  <a:pt x="3988604" y="3912321"/>
                </a:moveTo>
                <a:cubicBezTo>
                  <a:pt x="3989875" y="3910096"/>
                  <a:pt x="3988668" y="3910541"/>
                  <a:pt x="3985935" y="3913274"/>
                </a:cubicBezTo>
                <a:cubicBezTo>
                  <a:pt x="3983203" y="3916008"/>
                  <a:pt x="3978564" y="3920140"/>
                  <a:pt x="3975895" y="3922302"/>
                </a:cubicBezTo>
                <a:cubicBezTo>
                  <a:pt x="3971955" y="3925417"/>
                  <a:pt x="3972400" y="3926942"/>
                  <a:pt x="3978246" y="3930439"/>
                </a:cubicBezTo>
                <a:cubicBezTo>
                  <a:pt x="3984092" y="3933936"/>
                  <a:pt x="3985490" y="3933681"/>
                  <a:pt x="3985681" y="3929295"/>
                </a:cubicBezTo>
                <a:cubicBezTo>
                  <a:pt x="3985808" y="3926180"/>
                  <a:pt x="3988540" y="3923891"/>
                  <a:pt x="3992035" y="3923891"/>
                </a:cubicBezTo>
                <a:cubicBezTo>
                  <a:pt x="3998008" y="3923955"/>
                  <a:pt x="3998008" y="3923827"/>
                  <a:pt x="3992163" y="3920204"/>
                </a:cubicBezTo>
                <a:cubicBezTo>
                  <a:pt x="3988731" y="3918042"/>
                  <a:pt x="3987206" y="3914673"/>
                  <a:pt x="3988604" y="3912321"/>
                </a:cubicBezTo>
                <a:close/>
                <a:moveTo>
                  <a:pt x="2374833" y="3911176"/>
                </a:moveTo>
                <a:cubicBezTo>
                  <a:pt x="2376930" y="3911240"/>
                  <a:pt x="2377438" y="3912702"/>
                  <a:pt x="2376104" y="3914736"/>
                </a:cubicBezTo>
                <a:cubicBezTo>
                  <a:pt x="2374770" y="3916771"/>
                  <a:pt x="2372482" y="3918106"/>
                  <a:pt x="2370385" y="3918042"/>
                </a:cubicBezTo>
                <a:cubicBezTo>
                  <a:pt x="2368288" y="3917915"/>
                  <a:pt x="2367780" y="3916517"/>
                  <a:pt x="2369114" y="3914482"/>
                </a:cubicBezTo>
                <a:cubicBezTo>
                  <a:pt x="2370449" y="3912448"/>
                  <a:pt x="2372736" y="3911113"/>
                  <a:pt x="2374833" y="3911176"/>
                </a:cubicBezTo>
                <a:close/>
                <a:moveTo>
                  <a:pt x="4192200" y="3910222"/>
                </a:moveTo>
                <a:cubicBezTo>
                  <a:pt x="4188641" y="3910096"/>
                  <a:pt x="4186545" y="3920267"/>
                  <a:pt x="4189658" y="3922365"/>
                </a:cubicBezTo>
                <a:cubicBezTo>
                  <a:pt x="4191501" y="3923637"/>
                  <a:pt x="4193217" y="3921348"/>
                  <a:pt x="4193344" y="3917470"/>
                </a:cubicBezTo>
                <a:cubicBezTo>
                  <a:pt x="4193471" y="3913592"/>
                  <a:pt x="4192962" y="3910222"/>
                  <a:pt x="4192200" y="3910222"/>
                </a:cubicBezTo>
                <a:close/>
                <a:moveTo>
                  <a:pt x="3726548" y="3909205"/>
                </a:moveTo>
                <a:cubicBezTo>
                  <a:pt x="3728645" y="3907997"/>
                  <a:pt x="3729153" y="3909395"/>
                  <a:pt x="3727819" y="3912511"/>
                </a:cubicBezTo>
                <a:cubicBezTo>
                  <a:pt x="3726484" y="3915626"/>
                  <a:pt x="3724959" y="3917851"/>
                  <a:pt x="3724133" y="3917851"/>
                </a:cubicBezTo>
                <a:cubicBezTo>
                  <a:pt x="3721464" y="3917724"/>
                  <a:pt x="3723371" y="3911048"/>
                  <a:pt x="3726548" y="3909205"/>
                </a:cubicBezTo>
                <a:close/>
                <a:moveTo>
                  <a:pt x="4325000" y="3904906"/>
                </a:moveTo>
                <a:cubicBezTo>
                  <a:pt x="4325850" y="3904564"/>
                  <a:pt x="4326978" y="3906185"/>
                  <a:pt x="4328250" y="3909840"/>
                </a:cubicBezTo>
                <a:cubicBezTo>
                  <a:pt x="4329266" y="3912701"/>
                  <a:pt x="4328567" y="3915689"/>
                  <a:pt x="4326597" y="3916834"/>
                </a:cubicBezTo>
                <a:cubicBezTo>
                  <a:pt x="4324755" y="3917914"/>
                  <a:pt x="4323293" y="3915626"/>
                  <a:pt x="4323420" y="3911748"/>
                </a:cubicBezTo>
                <a:cubicBezTo>
                  <a:pt x="4323580" y="3907552"/>
                  <a:pt x="4324151" y="3905248"/>
                  <a:pt x="4325000" y="3904906"/>
                </a:cubicBezTo>
                <a:close/>
                <a:moveTo>
                  <a:pt x="3942980" y="3904691"/>
                </a:moveTo>
                <a:cubicBezTo>
                  <a:pt x="3946920" y="3904819"/>
                  <a:pt x="3946284" y="3907807"/>
                  <a:pt x="3939803" y="3919504"/>
                </a:cubicBezTo>
                <a:cubicBezTo>
                  <a:pt x="3935418" y="3927451"/>
                  <a:pt x="3930716" y="3934889"/>
                  <a:pt x="3929572" y="3935779"/>
                </a:cubicBezTo>
                <a:cubicBezTo>
                  <a:pt x="3927030" y="3937686"/>
                  <a:pt x="3925060" y="3944425"/>
                  <a:pt x="3922837" y="3958411"/>
                </a:cubicBezTo>
                <a:cubicBezTo>
                  <a:pt x="3919151" y="3981425"/>
                  <a:pt x="3917245" y="3984540"/>
                  <a:pt x="3906760" y="3984159"/>
                </a:cubicBezTo>
                <a:cubicBezTo>
                  <a:pt x="3895195" y="3983777"/>
                  <a:pt x="3891128" y="3986829"/>
                  <a:pt x="3895576" y="3992551"/>
                </a:cubicBezTo>
                <a:cubicBezTo>
                  <a:pt x="3897863" y="3995475"/>
                  <a:pt x="3896084" y="3999226"/>
                  <a:pt x="3889920" y="4004121"/>
                </a:cubicBezTo>
                <a:cubicBezTo>
                  <a:pt x="3884900" y="4008190"/>
                  <a:pt x="3880961" y="4009716"/>
                  <a:pt x="3881024" y="4007681"/>
                </a:cubicBezTo>
                <a:cubicBezTo>
                  <a:pt x="3881151" y="4005583"/>
                  <a:pt x="3879626" y="4004884"/>
                  <a:pt x="3877593" y="4006028"/>
                </a:cubicBezTo>
                <a:cubicBezTo>
                  <a:pt x="3872636" y="4008826"/>
                  <a:pt x="3872890" y="4006855"/>
                  <a:pt x="3879563" y="3991343"/>
                </a:cubicBezTo>
                <a:cubicBezTo>
                  <a:pt x="3882677" y="3984096"/>
                  <a:pt x="3885028" y="3975131"/>
                  <a:pt x="3884773" y="3971317"/>
                </a:cubicBezTo>
                <a:cubicBezTo>
                  <a:pt x="3884519" y="3967121"/>
                  <a:pt x="3886934" y="3964006"/>
                  <a:pt x="3891064" y="3963307"/>
                </a:cubicBezTo>
                <a:cubicBezTo>
                  <a:pt x="3896466" y="3962353"/>
                  <a:pt x="3897355" y="3963879"/>
                  <a:pt x="3895703" y="3971190"/>
                </a:cubicBezTo>
                <a:cubicBezTo>
                  <a:pt x="3894305" y="3977102"/>
                  <a:pt x="3895067" y="3980281"/>
                  <a:pt x="3897800" y="3980408"/>
                </a:cubicBezTo>
                <a:cubicBezTo>
                  <a:pt x="3902248" y="3980599"/>
                  <a:pt x="3908221" y="3968520"/>
                  <a:pt x="3907522" y="3960764"/>
                </a:cubicBezTo>
                <a:cubicBezTo>
                  <a:pt x="3907268" y="3958285"/>
                  <a:pt x="3908793" y="3956250"/>
                  <a:pt x="3910763" y="3956313"/>
                </a:cubicBezTo>
                <a:cubicBezTo>
                  <a:pt x="3912733" y="3956377"/>
                  <a:pt x="3914512" y="3952753"/>
                  <a:pt x="3914576" y="3948558"/>
                </a:cubicBezTo>
                <a:cubicBezTo>
                  <a:pt x="3914639" y="3940929"/>
                  <a:pt x="3914385" y="3940992"/>
                  <a:pt x="3905743" y="3950147"/>
                </a:cubicBezTo>
                <a:cubicBezTo>
                  <a:pt x="3897164" y="3959302"/>
                  <a:pt x="3889730" y="3961972"/>
                  <a:pt x="3889920" y="3955869"/>
                </a:cubicBezTo>
                <a:cubicBezTo>
                  <a:pt x="3890302" y="3946777"/>
                  <a:pt x="3895767" y="3931138"/>
                  <a:pt x="3898563" y="3931266"/>
                </a:cubicBezTo>
                <a:cubicBezTo>
                  <a:pt x="3900469" y="3931329"/>
                  <a:pt x="3900914" y="3932600"/>
                  <a:pt x="3899643" y="3934444"/>
                </a:cubicBezTo>
                <a:cubicBezTo>
                  <a:pt x="3896974" y="3938322"/>
                  <a:pt x="3904091" y="3941755"/>
                  <a:pt x="3910509" y="3939657"/>
                </a:cubicBezTo>
                <a:cubicBezTo>
                  <a:pt x="3913114" y="3938767"/>
                  <a:pt x="3915211" y="3934635"/>
                  <a:pt x="3915402" y="3930058"/>
                </a:cubicBezTo>
                <a:cubicBezTo>
                  <a:pt x="3915719" y="3921411"/>
                  <a:pt x="3934211" y="3904374"/>
                  <a:pt x="3942980" y="3904691"/>
                </a:cubicBezTo>
                <a:close/>
                <a:moveTo>
                  <a:pt x="3899483" y="3904501"/>
                </a:moveTo>
                <a:cubicBezTo>
                  <a:pt x="3903725" y="3904851"/>
                  <a:pt x="3908761" y="3906218"/>
                  <a:pt x="3912033" y="3908379"/>
                </a:cubicBezTo>
                <a:cubicBezTo>
                  <a:pt x="3915083" y="3910413"/>
                  <a:pt x="3914702" y="3912448"/>
                  <a:pt x="3910318" y="3916517"/>
                </a:cubicBezTo>
                <a:cubicBezTo>
                  <a:pt x="3905234" y="3921221"/>
                  <a:pt x="3904154" y="3921285"/>
                  <a:pt x="3901548" y="3916898"/>
                </a:cubicBezTo>
                <a:cubicBezTo>
                  <a:pt x="3899833" y="3914037"/>
                  <a:pt x="3898625" y="3910668"/>
                  <a:pt x="3898689" y="3909078"/>
                </a:cubicBezTo>
                <a:cubicBezTo>
                  <a:pt x="3898752" y="3907426"/>
                  <a:pt x="3897355" y="3907044"/>
                  <a:pt x="3895194" y="3908252"/>
                </a:cubicBezTo>
                <a:cubicBezTo>
                  <a:pt x="3893034" y="3909396"/>
                  <a:pt x="3891635" y="3908824"/>
                  <a:pt x="3891699" y="3906726"/>
                </a:cubicBezTo>
                <a:cubicBezTo>
                  <a:pt x="3891795" y="3904819"/>
                  <a:pt x="3895242" y="3904152"/>
                  <a:pt x="3899483" y="3904501"/>
                </a:cubicBezTo>
                <a:close/>
                <a:moveTo>
                  <a:pt x="4120204" y="3900623"/>
                </a:moveTo>
                <a:cubicBezTo>
                  <a:pt x="4120268" y="3897635"/>
                  <a:pt x="4117472" y="3898589"/>
                  <a:pt x="4112007" y="3903293"/>
                </a:cubicBezTo>
                <a:cubicBezTo>
                  <a:pt x="4107305" y="3907362"/>
                  <a:pt x="4102666" y="3909460"/>
                  <a:pt x="4101332" y="3907998"/>
                </a:cubicBezTo>
                <a:cubicBezTo>
                  <a:pt x="4097837" y="3904247"/>
                  <a:pt x="4088305" y="3913465"/>
                  <a:pt x="4090084" y="3918805"/>
                </a:cubicBezTo>
                <a:cubicBezTo>
                  <a:pt x="4090910" y="3921348"/>
                  <a:pt x="4088814" y="3924082"/>
                  <a:pt x="4085255" y="3924972"/>
                </a:cubicBezTo>
                <a:cubicBezTo>
                  <a:pt x="4080044" y="3926243"/>
                  <a:pt x="4080298" y="3926625"/>
                  <a:pt x="4086589" y="3927133"/>
                </a:cubicBezTo>
                <a:cubicBezTo>
                  <a:pt x="4091482" y="3927515"/>
                  <a:pt x="4095231" y="3925163"/>
                  <a:pt x="4096820" y="3920649"/>
                </a:cubicBezTo>
                <a:cubicBezTo>
                  <a:pt x="4098345" y="3916517"/>
                  <a:pt x="4101268" y="3914355"/>
                  <a:pt x="4103873" y="3915436"/>
                </a:cubicBezTo>
                <a:cubicBezTo>
                  <a:pt x="4108957" y="3917597"/>
                  <a:pt x="4119950" y="3907616"/>
                  <a:pt x="4120204" y="3900623"/>
                </a:cubicBezTo>
                <a:close/>
                <a:moveTo>
                  <a:pt x="3870856" y="3900369"/>
                </a:moveTo>
                <a:cubicBezTo>
                  <a:pt x="3872954" y="3899161"/>
                  <a:pt x="3874352" y="3899797"/>
                  <a:pt x="3874288" y="3901894"/>
                </a:cubicBezTo>
                <a:cubicBezTo>
                  <a:pt x="3874225" y="3903992"/>
                  <a:pt x="3872763" y="3906154"/>
                  <a:pt x="3870602" y="3907362"/>
                </a:cubicBezTo>
                <a:cubicBezTo>
                  <a:pt x="3868442" y="3908506"/>
                  <a:pt x="3867108" y="3907934"/>
                  <a:pt x="3867171" y="3905836"/>
                </a:cubicBezTo>
                <a:cubicBezTo>
                  <a:pt x="3867235" y="3903738"/>
                  <a:pt x="3868696" y="3901577"/>
                  <a:pt x="3870856" y="3900369"/>
                </a:cubicBezTo>
                <a:close/>
                <a:moveTo>
                  <a:pt x="2371593" y="3895219"/>
                </a:moveTo>
                <a:cubicBezTo>
                  <a:pt x="2373627" y="3894074"/>
                  <a:pt x="2375088" y="3894837"/>
                  <a:pt x="2375025" y="3896935"/>
                </a:cubicBezTo>
                <a:cubicBezTo>
                  <a:pt x="2374961" y="3899033"/>
                  <a:pt x="2373436" y="3900559"/>
                  <a:pt x="2371403" y="3900495"/>
                </a:cubicBezTo>
                <a:cubicBezTo>
                  <a:pt x="2369305" y="3900432"/>
                  <a:pt x="2367907" y="3899732"/>
                  <a:pt x="2367971" y="3898779"/>
                </a:cubicBezTo>
                <a:cubicBezTo>
                  <a:pt x="2367971" y="3897825"/>
                  <a:pt x="2369433" y="3896426"/>
                  <a:pt x="2371593" y="3895219"/>
                </a:cubicBezTo>
                <a:close/>
                <a:moveTo>
                  <a:pt x="3993878" y="3892486"/>
                </a:moveTo>
                <a:cubicBezTo>
                  <a:pt x="3993942" y="3889053"/>
                  <a:pt x="3992798" y="3889625"/>
                  <a:pt x="3990638" y="3894138"/>
                </a:cubicBezTo>
                <a:cubicBezTo>
                  <a:pt x="3985999" y="3903802"/>
                  <a:pt x="3985808" y="3909269"/>
                  <a:pt x="3990256" y="3902912"/>
                </a:cubicBezTo>
                <a:cubicBezTo>
                  <a:pt x="3992163" y="3900178"/>
                  <a:pt x="3993878" y="3895283"/>
                  <a:pt x="3993878" y="3892486"/>
                </a:cubicBezTo>
                <a:close/>
                <a:moveTo>
                  <a:pt x="2134636" y="3891786"/>
                </a:moveTo>
                <a:cubicBezTo>
                  <a:pt x="2139211" y="3888162"/>
                  <a:pt x="2139720" y="3888416"/>
                  <a:pt x="2137750" y="3893248"/>
                </a:cubicBezTo>
                <a:cubicBezTo>
                  <a:pt x="2136479" y="3896363"/>
                  <a:pt x="2134000" y="3898906"/>
                  <a:pt x="2132285" y="3898842"/>
                </a:cubicBezTo>
                <a:cubicBezTo>
                  <a:pt x="2127837" y="3898715"/>
                  <a:pt x="2128536" y="3896617"/>
                  <a:pt x="2134636" y="3891786"/>
                </a:cubicBezTo>
                <a:close/>
                <a:moveTo>
                  <a:pt x="3951049" y="3888544"/>
                </a:moveTo>
                <a:cubicBezTo>
                  <a:pt x="3952003" y="3889561"/>
                  <a:pt x="3949524" y="3891913"/>
                  <a:pt x="3945203" y="3894075"/>
                </a:cubicBezTo>
                <a:cubicBezTo>
                  <a:pt x="3939802" y="3896745"/>
                  <a:pt x="3937705" y="3896745"/>
                  <a:pt x="3937832" y="3894011"/>
                </a:cubicBezTo>
                <a:cubicBezTo>
                  <a:pt x="3938023" y="3889815"/>
                  <a:pt x="3948190" y="3885556"/>
                  <a:pt x="3951049" y="3888544"/>
                </a:cubicBezTo>
                <a:close/>
                <a:moveTo>
                  <a:pt x="4331363" y="3887082"/>
                </a:moveTo>
                <a:cubicBezTo>
                  <a:pt x="4335556" y="3887272"/>
                  <a:pt x="4335365" y="3891150"/>
                  <a:pt x="4330853" y="3897635"/>
                </a:cubicBezTo>
                <a:cubicBezTo>
                  <a:pt x="4327995" y="3901767"/>
                  <a:pt x="4327359" y="3901195"/>
                  <a:pt x="4327549" y="3894838"/>
                </a:cubicBezTo>
                <a:cubicBezTo>
                  <a:pt x="4327740" y="3890642"/>
                  <a:pt x="4329519" y="3887018"/>
                  <a:pt x="4331363" y="3887082"/>
                </a:cubicBezTo>
                <a:close/>
                <a:moveTo>
                  <a:pt x="4269979" y="3885493"/>
                </a:moveTo>
                <a:cubicBezTo>
                  <a:pt x="4265721" y="3886128"/>
                  <a:pt x="4261082" y="3891977"/>
                  <a:pt x="4257333" y="3901704"/>
                </a:cubicBezTo>
                <a:cubicBezTo>
                  <a:pt x="4251106" y="3917661"/>
                  <a:pt x="4239032" y="3927197"/>
                  <a:pt x="4244560" y="3911812"/>
                </a:cubicBezTo>
                <a:cubicBezTo>
                  <a:pt x="4247294" y="3904183"/>
                  <a:pt x="4247039" y="3903865"/>
                  <a:pt x="4241574" y="3908188"/>
                </a:cubicBezTo>
                <a:cubicBezTo>
                  <a:pt x="4238333" y="3910731"/>
                  <a:pt x="4236300" y="3913656"/>
                  <a:pt x="4237126" y="3914673"/>
                </a:cubicBezTo>
                <a:cubicBezTo>
                  <a:pt x="4237952" y="3915627"/>
                  <a:pt x="4236173" y="3920967"/>
                  <a:pt x="4233313" y="3926116"/>
                </a:cubicBezTo>
                <a:cubicBezTo>
                  <a:pt x="4227213" y="3937115"/>
                  <a:pt x="4227276" y="3936542"/>
                  <a:pt x="4231407" y="3944362"/>
                </a:cubicBezTo>
                <a:cubicBezTo>
                  <a:pt x="4233251" y="3947795"/>
                  <a:pt x="4237634" y="3950592"/>
                  <a:pt x="4241510" y="3950719"/>
                </a:cubicBezTo>
                <a:cubicBezTo>
                  <a:pt x="4247102" y="3950910"/>
                  <a:pt x="4247928" y="3952690"/>
                  <a:pt x="4245959" y="3960700"/>
                </a:cubicBezTo>
                <a:cubicBezTo>
                  <a:pt x="4240940" y="3981235"/>
                  <a:pt x="4239732" y="3996683"/>
                  <a:pt x="4243226" y="3994712"/>
                </a:cubicBezTo>
                <a:cubicBezTo>
                  <a:pt x="4245196" y="3993568"/>
                  <a:pt x="4246912" y="3989881"/>
                  <a:pt x="4247039" y="3986384"/>
                </a:cubicBezTo>
                <a:cubicBezTo>
                  <a:pt x="4247294" y="3979391"/>
                  <a:pt x="4256443" y="3974369"/>
                  <a:pt x="4262099" y="3978120"/>
                </a:cubicBezTo>
                <a:cubicBezTo>
                  <a:pt x="4267564" y="3981743"/>
                  <a:pt x="4277477" y="3968838"/>
                  <a:pt x="4278875" y="3956250"/>
                </a:cubicBezTo>
                <a:cubicBezTo>
                  <a:pt x="4280210" y="3944362"/>
                  <a:pt x="4274871" y="3941247"/>
                  <a:pt x="4266293" y="3948939"/>
                </a:cubicBezTo>
                <a:cubicBezTo>
                  <a:pt x="4262417" y="3952372"/>
                  <a:pt x="4262035" y="3950338"/>
                  <a:pt x="4264068" y="3937432"/>
                </a:cubicBezTo>
                <a:cubicBezTo>
                  <a:pt x="4266928" y="3919632"/>
                  <a:pt x="4268326" y="3914291"/>
                  <a:pt x="4272901" y="3904755"/>
                </a:cubicBezTo>
                <a:cubicBezTo>
                  <a:pt x="4275062" y="3900305"/>
                  <a:pt x="4274682" y="3897317"/>
                  <a:pt x="4271885" y="3896300"/>
                </a:cubicBezTo>
                <a:cubicBezTo>
                  <a:pt x="4268453" y="3895029"/>
                  <a:pt x="4268453" y="3893693"/>
                  <a:pt x="4272139" y="3889625"/>
                </a:cubicBezTo>
                <a:cubicBezTo>
                  <a:pt x="4275951" y="3885302"/>
                  <a:pt x="4275635" y="3884666"/>
                  <a:pt x="4269979" y="3885493"/>
                </a:cubicBezTo>
                <a:close/>
                <a:moveTo>
                  <a:pt x="2473835" y="3883140"/>
                </a:moveTo>
                <a:cubicBezTo>
                  <a:pt x="2475932" y="3883204"/>
                  <a:pt x="2477267" y="3884602"/>
                  <a:pt x="2477203" y="3886573"/>
                </a:cubicBezTo>
                <a:cubicBezTo>
                  <a:pt x="2477139" y="3888608"/>
                  <a:pt x="2475678" y="3890706"/>
                  <a:pt x="2473518" y="3891914"/>
                </a:cubicBezTo>
                <a:cubicBezTo>
                  <a:pt x="2471484" y="3893058"/>
                  <a:pt x="2470022" y="3891595"/>
                  <a:pt x="2470150" y="3888480"/>
                </a:cubicBezTo>
                <a:cubicBezTo>
                  <a:pt x="2470277" y="3885302"/>
                  <a:pt x="2471802" y="3883077"/>
                  <a:pt x="2473835" y="3883140"/>
                </a:cubicBezTo>
                <a:close/>
                <a:moveTo>
                  <a:pt x="2449054" y="3882464"/>
                </a:moveTo>
                <a:cubicBezTo>
                  <a:pt x="2448990" y="3883029"/>
                  <a:pt x="2447275" y="3884316"/>
                  <a:pt x="2443843" y="3886764"/>
                </a:cubicBezTo>
                <a:cubicBezTo>
                  <a:pt x="2438823" y="3890387"/>
                  <a:pt x="2438124" y="3892040"/>
                  <a:pt x="2441556" y="3892295"/>
                </a:cubicBezTo>
                <a:cubicBezTo>
                  <a:pt x="2444351" y="3892549"/>
                  <a:pt x="2445559" y="3893566"/>
                  <a:pt x="2444288" y="3894710"/>
                </a:cubicBezTo>
                <a:cubicBezTo>
                  <a:pt x="2443081" y="3895791"/>
                  <a:pt x="2440348" y="3895537"/>
                  <a:pt x="2438315" y="3894138"/>
                </a:cubicBezTo>
                <a:cubicBezTo>
                  <a:pt x="2433041" y="3890514"/>
                  <a:pt x="2436599" y="3883648"/>
                  <a:pt x="2444351" y="3882504"/>
                </a:cubicBezTo>
                <a:cubicBezTo>
                  <a:pt x="2447529" y="3882059"/>
                  <a:pt x="2449117" y="3881900"/>
                  <a:pt x="2449054" y="3882464"/>
                </a:cubicBezTo>
                <a:close/>
                <a:moveTo>
                  <a:pt x="2162023" y="3882377"/>
                </a:moveTo>
                <a:cubicBezTo>
                  <a:pt x="2163676" y="3882440"/>
                  <a:pt x="2164756" y="3884729"/>
                  <a:pt x="2164629" y="3887908"/>
                </a:cubicBezTo>
                <a:cubicBezTo>
                  <a:pt x="2164565" y="3891023"/>
                  <a:pt x="2163104" y="3892485"/>
                  <a:pt x="2161197" y="3891277"/>
                </a:cubicBezTo>
                <a:cubicBezTo>
                  <a:pt x="2159355" y="3890133"/>
                  <a:pt x="2155606" y="3892294"/>
                  <a:pt x="2152746" y="3896045"/>
                </a:cubicBezTo>
                <a:cubicBezTo>
                  <a:pt x="2149950" y="3899860"/>
                  <a:pt x="2146519" y="3901767"/>
                  <a:pt x="2145248" y="3900368"/>
                </a:cubicBezTo>
                <a:cubicBezTo>
                  <a:pt x="2142706" y="3897634"/>
                  <a:pt x="2157131" y="3882186"/>
                  <a:pt x="2162023" y="3882377"/>
                </a:cubicBezTo>
                <a:close/>
                <a:moveTo>
                  <a:pt x="4178515" y="3881749"/>
                </a:moveTo>
                <a:cubicBezTo>
                  <a:pt x="4175822" y="3882139"/>
                  <a:pt x="4173201" y="3884062"/>
                  <a:pt x="4171866" y="3887336"/>
                </a:cubicBezTo>
                <a:cubicBezTo>
                  <a:pt x="4170595" y="3890451"/>
                  <a:pt x="4170913" y="3894647"/>
                  <a:pt x="4172628" y="3896872"/>
                </a:cubicBezTo>
                <a:cubicBezTo>
                  <a:pt x="4174535" y="3899415"/>
                  <a:pt x="4173963" y="3903102"/>
                  <a:pt x="4171040" y="3906853"/>
                </a:cubicBezTo>
                <a:cubicBezTo>
                  <a:pt x="4168562" y="3910096"/>
                  <a:pt x="4166782" y="3917216"/>
                  <a:pt x="4167163" y="3922493"/>
                </a:cubicBezTo>
                <a:cubicBezTo>
                  <a:pt x="4167545" y="3927769"/>
                  <a:pt x="4166147" y="3933046"/>
                  <a:pt x="4164050" y="3934126"/>
                </a:cubicBezTo>
                <a:cubicBezTo>
                  <a:pt x="4161953" y="3935207"/>
                  <a:pt x="4163097" y="3937241"/>
                  <a:pt x="4166528" y="3938640"/>
                </a:cubicBezTo>
                <a:cubicBezTo>
                  <a:pt x="4173454" y="3941501"/>
                  <a:pt x="4173454" y="3941501"/>
                  <a:pt x="4176822" y="3931774"/>
                </a:cubicBezTo>
                <a:cubicBezTo>
                  <a:pt x="4178284" y="3927578"/>
                  <a:pt x="4177776" y="3923446"/>
                  <a:pt x="4175742" y="3922048"/>
                </a:cubicBezTo>
                <a:cubicBezTo>
                  <a:pt x="4173327" y="3920395"/>
                  <a:pt x="4173963" y="3917915"/>
                  <a:pt x="4177585" y="3914546"/>
                </a:cubicBezTo>
                <a:cubicBezTo>
                  <a:pt x="4184892" y="3907807"/>
                  <a:pt x="4185274" y="3895855"/>
                  <a:pt x="4178284" y="3895601"/>
                </a:cubicBezTo>
                <a:cubicBezTo>
                  <a:pt x="4175488" y="3895537"/>
                  <a:pt x="4173073" y="3893757"/>
                  <a:pt x="4173137" y="3891914"/>
                </a:cubicBezTo>
                <a:cubicBezTo>
                  <a:pt x="4173200" y="3890006"/>
                  <a:pt x="4176568" y="3888544"/>
                  <a:pt x="4180444" y="3888671"/>
                </a:cubicBezTo>
                <a:cubicBezTo>
                  <a:pt x="4184320" y="3888798"/>
                  <a:pt x="4186672" y="3887272"/>
                  <a:pt x="4185591" y="3885365"/>
                </a:cubicBezTo>
                <a:cubicBezTo>
                  <a:pt x="4183971" y="3882504"/>
                  <a:pt x="4181207" y="3881360"/>
                  <a:pt x="4178515" y="3881749"/>
                </a:cubicBezTo>
                <a:close/>
                <a:moveTo>
                  <a:pt x="2519587" y="3881232"/>
                </a:moveTo>
                <a:cubicBezTo>
                  <a:pt x="2521684" y="3881296"/>
                  <a:pt x="2523082" y="3881995"/>
                  <a:pt x="2523019" y="3882949"/>
                </a:cubicBezTo>
                <a:cubicBezTo>
                  <a:pt x="2523019" y="3883902"/>
                  <a:pt x="2521557" y="3885301"/>
                  <a:pt x="2519397" y="3886509"/>
                </a:cubicBezTo>
                <a:cubicBezTo>
                  <a:pt x="2517363" y="3887653"/>
                  <a:pt x="2515838" y="3886954"/>
                  <a:pt x="2515965" y="3884792"/>
                </a:cubicBezTo>
                <a:cubicBezTo>
                  <a:pt x="2516029" y="3882694"/>
                  <a:pt x="2517554" y="3881169"/>
                  <a:pt x="2519587" y="3881232"/>
                </a:cubicBezTo>
                <a:close/>
                <a:moveTo>
                  <a:pt x="2388305" y="3880024"/>
                </a:moveTo>
                <a:cubicBezTo>
                  <a:pt x="2391101" y="3880152"/>
                  <a:pt x="2392563" y="3881805"/>
                  <a:pt x="2391355" y="3883648"/>
                </a:cubicBezTo>
                <a:cubicBezTo>
                  <a:pt x="2390148" y="3885492"/>
                  <a:pt x="2386653" y="3887018"/>
                  <a:pt x="2383857" y="3886890"/>
                </a:cubicBezTo>
                <a:cubicBezTo>
                  <a:pt x="2380998" y="3886764"/>
                  <a:pt x="2379600" y="3885111"/>
                  <a:pt x="2380807" y="3883267"/>
                </a:cubicBezTo>
                <a:cubicBezTo>
                  <a:pt x="2382014" y="3881423"/>
                  <a:pt x="2385509" y="3879897"/>
                  <a:pt x="2388305" y="3880024"/>
                </a:cubicBezTo>
                <a:close/>
                <a:moveTo>
                  <a:pt x="3856241" y="3877482"/>
                </a:moveTo>
                <a:cubicBezTo>
                  <a:pt x="3862787" y="3876465"/>
                  <a:pt x="3862787" y="3876656"/>
                  <a:pt x="3856559" y="3883077"/>
                </a:cubicBezTo>
                <a:cubicBezTo>
                  <a:pt x="3852937" y="3886827"/>
                  <a:pt x="3850078" y="3891468"/>
                  <a:pt x="3850014" y="3893757"/>
                </a:cubicBezTo>
                <a:cubicBezTo>
                  <a:pt x="3849951" y="3895855"/>
                  <a:pt x="3848362" y="3897762"/>
                  <a:pt x="3846710" y="3897698"/>
                </a:cubicBezTo>
                <a:cubicBezTo>
                  <a:pt x="3840610" y="3897444"/>
                  <a:pt x="3849506" y="3878499"/>
                  <a:pt x="3856241" y="3877482"/>
                </a:cubicBezTo>
                <a:close/>
                <a:moveTo>
                  <a:pt x="4389310" y="3875169"/>
                </a:moveTo>
                <a:cubicBezTo>
                  <a:pt x="4390542" y="3875408"/>
                  <a:pt x="4391285" y="3877069"/>
                  <a:pt x="4391158" y="3880597"/>
                </a:cubicBezTo>
                <a:cubicBezTo>
                  <a:pt x="4390967" y="3886954"/>
                  <a:pt x="4395224" y="3887463"/>
                  <a:pt x="4401325" y="3881932"/>
                </a:cubicBezTo>
                <a:cubicBezTo>
                  <a:pt x="4405074" y="3878499"/>
                  <a:pt x="4405137" y="3879516"/>
                  <a:pt x="4401516" y="3886764"/>
                </a:cubicBezTo>
                <a:cubicBezTo>
                  <a:pt x="4398465" y="3892994"/>
                  <a:pt x="4395035" y="3895283"/>
                  <a:pt x="4390904" y="3893947"/>
                </a:cubicBezTo>
                <a:cubicBezTo>
                  <a:pt x="4386455" y="3892485"/>
                  <a:pt x="4384231" y="3894583"/>
                  <a:pt x="4382388" y="3901894"/>
                </a:cubicBezTo>
                <a:cubicBezTo>
                  <a:pt x="4380992" y="3907489"/>
                  <a:pt x="4378894" y="3914355"/>
                  <a:pt x="4377624" y="3917533"/>
                </a:cubicBezTo>
                <a:cubicBezTo>
                  <a:pt x="4376034" y="3921475"/>
                  <a:pt x="4377559" y="3924082"/>
                  <a:pt x="4382388" y="3925798"/>
                </a:cubicBezTo>
                <a:cubicBezTo>
                  <a:pt x="4386201" y="3927133"/>
                  <a:pt x="4388552" y="3929803"/>
                  <a:pt x="4387473" y="3931583"/>
                </a:cubicBezTo>
                <a:cubicBezTo>
                  <a:pt x="4386266" y="3933554"/>
                  <a:pt x="4384041" y="3933936"/>
                  <a:pt x="4382007" y="3932600"/>
                </a:cubicBezTo>
                <a:cubicBezTo>
                  <a:pt x="4378004" y="3929994"/>
                  <a:pt x="4371841" y="3936797"/>
                  <a:pt x="4371459" y="3944171"/>
                </a:cubicBezTo>
                <a:cubicBezTo>
                  <a:pt x="4371268" y="3947159"/>
                  <a:pt x="4373492" y="3948049"/>
                  <a:pt x="4378131" y="3946841"/>
                </a:cubicBezTo>
                <a:cubicBezTo>
                  <a:pt x="4384041" y="3945252"/>
                  <a:pt x="4384867" y="3946396"/>
                  <a:pt x="4383978" y="3954788"/>
                </a:cubicBezTo>
                <a:cubicBezTo>
                  <a:pt x="4383088" y="3962798"/>
                  <a:pt x="4384422" y="3964832"/>
                  <a:pt x="4391285" y="3966104"/>
                </a:cubicBezTo>
                <a:cubicBezTo>
                  <a:pt x="4399291" y="3967566"/>
                  <a:pt x="4399419" y="3967376"/>
                  <a:pt x="4393890" y="3961272"/>
                </a:cubicBezTo>
                <a:cubicBezTo>
                  <a:pt x="4390587" y="3957649"/>
                  <a:pt x="4389061" y="3952753"/>
                  <a:pt x="4390268" y="3949893"/>
                </a:cubicBezTo>
                <a:cubicBezTo>
                  <a:pt x="4391476" y="3947096"/>
                  <a:pt x="4392493" y="3942836"/>
                  <a:pt x="4392556" y="3940293"/>
                </a:cubicBezTo>
                <a:cubicBezTo>
                  <a:pt x="4392747" y="3934762"/>
                  <a:pt x="4411683" y="3935779"/>
                  <a:pt x="4417084" y="3941565"/>
                </a:cubicBezTo>
                <a:cubicBezTo>
                  <a:pt x="4419689" y="3944425"/>
                  <a:pt x="4419117" y="3946777"/>
                  <a:pt x="4415178" y="3949765"/>
                </a:cubicBezTo>
                <a:cubicBezTo>
                  <a:pt x="4412254" y="3951990"/>
                  <a:pt x="4409458" y="3957140"/>
                  <a:pt x="4409333" y="3960637"/>
                </a:cubicBezTo>
                <a:cubicBezTo>
                  <a:pt x="4409205" y="3964133"/>
                  <a:pt x="4407616" y="3967248"/>
                  <a:pt x="4405965" y="3967185"/>
                </a:cubicBezTo>
                <a:cubicBezTo>
                  <a:pt x="4404184" y="3967121"/>
                  <a:pt x="4401644" y="3971571"/>
                  <a:pt x="4400118" y="3977484"/>
                </a:cubicBezTo>
                <a:cubicBezTo>
                  <a:pt x="4397004" y="3989626"/>
                  <a:pt x="4391794" y="3993822"/>
                  <a:pt x="4386583" y="3988228"/>
                </a:cubicBezTo>
                <a:cubicBezTo>
                  <a:pt x="4384676" y="3986193"/>
                  <a:pt x="4381118" y="3985303"/>
                  <a:pt x="4378258" y="3986193"/>
                </a:cubicBezTo>
                <a:cubicBezTo>
                  <a:pt x="4374827" y="3987274"/>
                  <a:pt x="4374002" y="3986066"/>
                  <a:pt x="4375591" y="3982252"/>
                </a:cubicBezTo>
                <a:cubicBezTo>
                  <a:pt x="4376924" y="3979137"/>
                  <a:pt x="4380101" y="3976784"/>
                  <a:pt x="4382833" y="3976912"/>
                </a:cubicBezTo>
                <a:cubicBezTo>
                  <a:pt x="4385629" y="3977039"/>
                  <a:pt x="4387790" y="3975640"/>
                  <a:pt x="4387854" y="3973606"/>
                </a:cubicBezTo>
                <a:cubicBezTo>
                  <a:pt x="4388108" y="3967630"/>
                  <a:pt x="4374890" y="3968901"/>
                  <a:pt x="4372221" y="3975131"/>
                </a:cubicBezTo>
                <a:cubicBezTo>
                  <a:pt x="4370315" y="3979645"/>
                  <a:pt x="4368790" y="3979963"/>
                  <a:pt x="4365676" y="3976657"/>
                </a:cubicBezTo>
                <a:cubicBezTo>
                  <a:pt x="4362436" y="3973161"/>
                  <a:pt x="4362881" y="3971635"/>
                  <a:pt x="4367902" y="3969028"/>
                </a:cubicBezTo>
                <a:cubicBezTo>
                  <a:pt x="4372921" y="3966422"/>
                  <a:pt x="4373303" y="3964769"/>
                  <a:pt x="4369935" y="3961018"/>
                </a:cubicBezTo>
                <a:cubicBezTo>
                  <a:pt x="4366567" y="3957204"/>
                  <a:pt x="4364914" y="3957331"/>
                  <a:pt x="4361673" y="3961400"/>
                </a:cubicBezTo>
                <a:cubicBezTo>
                  <a:pt x="4359385" y="3964324"/>
                  <a:pt x="4358178" y="3969664"/>
                  <a:pt x="4358941" y="3973924"/>
                </a:cubicBezTo>
                <a:cubicBezTo>
                  <a:pt x="4360275" y="3981298"/>
                  <a:pt x="4360275" y="3981298"/>
                  <a:pt x="4355255" y="3974114"/>
                </a:cubicBezTo>
                <a:cubicBezTo>
                  <a:pt x="4350362" y="3967057"/>
                  <a:pt x="4350172" y="3967057"/>
                  <a:pt x="4345534" y="3976403"/>
                </a:cubicBezTo>
                <a:cubicBezTo>
                  <a:pt x="4342991" y="3981552"/>
                  <a:pt x="4339369" y="3985812"/>
                  <a:pt x="4337653" y="3985748"/>
                </a:cubicBezTo>
                <a:cubicBezTo>
                  <a:pt x="4335111" y="3985621"/>
                  <a:pt x="4333586" y="3977484"/>
                  <a:pt x="4334921" y="3970872"/>
                </a:cubicBezTo>
                <a:cubicBezTo>
                  <a:pt x="4335239" y="3969283"/>
                  <a:pt x="4333905" y="3968011"/>
                  <a:pt x="4331807" y="3967948"/>
                </a:cubicBezTo>
                <a:cubicBezTo>
                  <a:pt x="4329710" y="3967884"/>
                  <a:pt x="4330665" y="3965468"/>
                  <a:pt x="4333841" y="3962480"/>
                </a:cubicBezTo>
                <a:cubicBezTo>
                  <a:pt x="4341467" y="3955360"/>
                  <a:pt x="4350807" y="3938640"/>
                  <a:pt x="4348456" y="3936224"/>
                </a:cubicBezTo>
                <a:cubicBezTo>
                  <a:pt x="4347312" y="3935016"/>
                  <a:pt x="4348964" y="3930502"/>
                  <a:pt x="4352142" y="3926053"/>
                </a:cubicBezTo>
                <a:cubicBezTo>
                  <a:pt x="4355319" y="3921602"/>
                  <a:pt x="4357925" y="3916453"/>
                  <a:pt x="4357988" y="3914482"/>
                </a:cubicBezTo>
                <a:cubicBezTo>
                  <a:pt x="4358051" y="3912575"/>
                  <a:pt x="4361610" y="3910350"/>
                  <a:pt x="4365867" y="3909523"/>
                </a:cubicBezTo>
                <a:cubicBezTo>
                  <a:pt x="4370888" y="3908633"/>
                  <a:pt x="4374191" y="3904946"/>
                  <a:pt x="4375209" y="3899351"/>
                </a:cubicBezTo>
                <a:cubicBezTo>
                  <a:pt x="4377497" y="3886526"/>
                  <a:pt x="4385610" y="3874451"/>
                  <a:pt x="4389310" y="3875169"/>
                </a:cubicBezTo>
                <a:close/>
                <a:moveTo>
                  <a:pt x="3885020" y="3872571"/>
                </a:moveTo>
                <a:cubicBezTo>
                  <a:pt x="3886076" y="3873382"/>
                  <a:pt x="3886044" y="3875893"/>
                  <a:pt x="3884392" y="3879707"/>
                </a:cubicBezTo>
                <a:cubicBezTo>
                  <a:pt x="3882994" y="3882822"/>
                  <a:pt x="3880389" y="3884157"/>
                  <a:pt x="3878356" y="3882822"/>
                </a:cubicBezTo>
                <a:cubicBezTo>
                  <a:pt x="3875750" y="3881105"/>
                  <a:pt x="3876004" y="3879071"/>
                  <a:pt x="3879118" y="3875638"/>
                </a:cubicBezTo>
                <a:cubicBezTo>
                  <a:pt x="3881819" y="3872650"/>
                  <a:pt x="3883963" y="3871760"/>
                  <a:pt x="3885020" y="3872571"/>
                </a:cubicBezTo>
                <a:close/>
                <a:moveTo>
                  <a:pt x="4352269" y="3871887"/>
                </a:moveTo>
                <a:cubicBezTo>
                  <a:pt x="4359766" y="3868899"/>
                  <a:pt x="4367393" y="3870171"/>
                  <a:pt x="4373238" y="3875447"/>
                </a:cubicBezTo>
                <a:cubicBezTo>
                  <a:pt x="4379530" y="3881169"/>
                  <a:pt x="4372602" y="3884030"/>
                  <a:pt x="4357925" y="3881805"/>
                </a:cubicBezTo>
                <a:cubicBezTo>
                  <a:pt x="4344643" y="3879834"/>
                  <a:pt x="4342420" y="3875892"/>
                  <a:pt x="4352269" y="3871887"/>
                </a:cubicBezTo>
                <a:close/>
                <a:moveTo>
                  <a:pt x="2453438" y="3864830"/>
                </a:moveTo>
                <a:cubicBezTo>
                  <a:pt x="2455535" y="3864894"/>
                  <a:pt x="2456870" y="3866356"/>
                  <a:pt x="2456806" y="3868454"/>
                </a:cubicBezTo>
                <a:cubicBezTo>
                  <a:pt x="2456742" y="3870552"/>
                  <a:pt x="2455281" y="3871887"/>
                  <a:pt x="2453184" y="3871823"/>
                </a:cubicBezTo>
                <a:cubicBezTo>
                  <a:pt x="2451087" y="3871760"/>
                  <a:pt x="2449753" y="3870297"/>
                  <a:pt x="2449816" y="3868199"/>
                </a:cubicBezTo>
                <a:cubicBezTo>
                  <a:pt x="2449880" y="3866102"/>
                  <a:pt x="2451341" y="3864767"/>
                  <a:pt x="2453438" y="3864830"/>
                </a:cubicBezTo>
                <a:close/>
                <a:moveTo>
                  <a:pt x="3997842" y="3856821"/>
                </a:moveTo>
                <a:cubicBezTo>
                  <a:pt x="3997516" y="3856105"/>
                  <a:pt x="3997024" y="3856884"/>
                  <a:pt x="3996356" y="3859173"/>
                </a:cubicBezTo>
                <a:cubicBezTo>
                  <a:pt x="3995213" y="3862987"/>
                  <a:pt x="3993116" y="3867628"/>
                  <a:pt x="3991590" y="3869535"/>
                </a:cubicBezTo>
                <a:cubicBezTo>
                  <a:pt x="3985554" y="3877037"/>
                  <a:pt x="3984092" y="3885111"/>
                  <a:pt x="3988731" y="3885238"/>
                </a:cubicBezTo>
                <a:cubicBezTo>
                  <a:pt x="3994768" y="3885429"/>
                  <a:pt x="3998263" y="3877482"/>
                  <a:pt x="3998326" y="3863432"/>
                </a:cubicBezTo>
                <a:cubicBezTo>
                  <a:pt x="3998326" y="3859745"/>
                  <a:pt x="3998167" y="3857536"/>
                  <a:pt x="3997842" y="3856821"/>
                </a:cubicBezTo>
                <a:close/>
                <a:moveTo>
                  <a:pt x="3892144" y="3854340"/>
                </a:moveTo>
                <a:cubicBezTo>
                  <a:pt x="3894431" y="3856820"/>
                  <a:pt x="3888903" y="3867564"/>
                  <a:pt x="3885408" y="3867437"/>
                </a:cubicBezTo>
                <a:cubicBezTo>
                  <a:pt x="3883629" y="3867373"/>
                  <a:pt x="3884074" y="3864258"/>
                  <a:pt x="3886552" y="3860126"/>
                </a:cubicBezTo>
                <a:cubicBezTo>
                  <a:pt x="3888967" y="3855993"/>
                  <a:pt x="3891381" y="3853514"/>
                  <a:pt x="3892144" y="3854340"/>
                </a:cubicBezTo>
                <a:close/>
                <a:moveTo>
                  <a:pt x="2342283" y="3854254"/>
                </a:moveTo>
                <a:cubicBezTo>
                  <a:pt x="2344444" y="3853642"/>
                  <a:pt x="2343983" y="3856344"/>
                  <a:pt x="2339376" y="3862796"/>
                </a:cubicBezTo>
                <a:cubicBezTo>
                  <a:pt x="2336008" y="3867628"/>
                  <a:pt x="2333657" y="3875447"/>
                  <a:pt x="2334356" y="3879834"/>
                </a:cubicBezTo>
                <a:cubicBezTo>
                  <a:pt x="2335500" y="3887082"/>
                  <a:pt x="2334801" y="3887527"/>
                  <a:pt x="2327557" y="3883966"/>
                </a:cubicBezTo>
                <a:cubicBezTo>
                  <a:pt x="2323108" y="3881741"/>
                  <a:pt x="2319486" y="3879389"/>
                  <a:pt x="2319423" y="3878562"/>
                </a:cubicBezTo>
                <a:cubicBezTo>
                  <a:pt x="2319486" y="3877800"/>
                  <a:pt x="2323871" y="3872078"/>
                  <a:pt x="2329463" y="3865594"/>
                </a:cubicBezTo>
                <a:cubicBezTo>
                  <a:pt x="2335341" y="3858792"/>
                  <a:pt x="2340123" y="3854866"/>
                  <a:pt x="2342283" y="3854254"/>
                </a:cubicBezTo>
                <a:close/>
                <a:moveTo>
                  <a:pt x="3960470" y="3851774"/>
                </a:moveTo>
                <a:cubicBezTo>
                  <a:pt x="3962011" y="3850462"/>
                  <a:pt x="3963378" y="3850780"/>
                  <a:pt x="3964903" y="3852433"/>
                </a:cubicBezTo>
                <a:cubicBezTo>
                  <a:pt x="3967889" y="3855612"/>
                  <a:pt x="3967508" y="3857647"/>
                  <a:pt x="3963568" y="3859935"/>
                </a:cubicBezTo>
                <a:cubicBezTo>
                  <a:pt x="3959628" y="3862224"/>
                  <a:pt x="3959374" y="3863114"/>
                  <a:pt x="3962742" y="3863241"/>
                </a:cubicBezTo>
                <a:cubicBezTo>
                  <a:pt x="3965919" y="3863368"/>
                  <a:pt x="3966491" y="3865847"/>
                  <a:pt x="3964648" y="3871378"/>
                </a:cubicBezTo>
                <a:cubicBezTo>
                  <a:pt x="3961280" y="3881423"/>
                  <a:pt x="3960645" y="3881932"/>
                  <a:pt x="3954481" y="3879261"/>
                </a:cubicBezTo>
                <a:cubicBezTo>
                  <a:pt x="3947936" y="3876401"/>
                  <a:pt x="3947936" y="3876401"/>
                  <a:pt x="3954990" y="3860889"/>
                </a:cubicBezTo>
                <a:cubicBezTo>
                  <a:pt x="3957214" y="3856026"/>
                  <a:pt x="3958929" y="3853085"/>
                  <a:pt x="3960470" y="3851774"/>
                </a:cubicBezTo>
                <a:close/>
                <a:moveTo>
                  <a:pt x="2494789" y="3850185"/>
                </a:moveTo>
                <a:cubicBezTo>
                  <a:pt x="2495965" y="3850479"/>
                  <a:pt x="2495727" y="3852815"/>
                  <a:pt x="2493852" y="3857138"/>
                </a:cubicBezTo>
                <a:cubicBezTo>
                  <a:pt x="2492518" y="3860253"/>
                  <a:pt x="2489087" y="3862605"/>
                  <a:pt x="2486037" y="3862478"/>
                </a:cubicBezTo>
                <a:cubicBezTo>
                  <a:pt x="2481398" y="3862288"/>
                  <a:pt x="2481588" y="3861270"/>
                  <a:pt x="2487244" y="3855485"/>
                </a:cubicBezTo>
                <a:cubicBezTo>
                  <a:pt x="2491025" y="3851639"/>
                  <a:pt x="2493614" y="3849891"/>
                  <a:pt x="2494789" y="3850185"/>
                </a:cubicBezTo>
                <a:close/>
                <a:moveTo>
                  <a:pt x="4372548" y="3850130"/>
                </a:moveTo>
                <a:cubicBezTo>
                  <a:pt x="4373857" y="3850479"/>
                  <a:pt x="4374064" y="3851894"/>
                  <a:pt x="4372539" y="3854214"/>
                </a:cubicBezTo>
                <a:cubicBezTo>
                  <a:pt x="4370378" y="3857583"/>
                  <a:pt x="4371077" y="3857583"/>
                  <a:pt x="4375398" y="3854341"/>
                </a:cubicBezTo>
                <a:cubicBezTo>
                  <a:pt x="4379020" y="3851607"/>
                  <a:pt x="4381943" y="3851353"/>
                  <a:pt x="4383278" y="3853578"/>
                </a:cubicBezTo>
                <a:cubicBezTo>
                  <a:pt x="4385565" y="3857456"/>
                  <a:pt x="4374318" y="3864131"/>
                  <a:pt x="4365930" y="3863814"/>
                </a:cubicBezTo>
                <a:cubicBezTo>
                  <a:pt x="4359958" y="3863559"/>
                  <a:pt x="4360020" y="3856503"/>
                  <a:pt x="4365930" y="3852434"/>
                </a:cubicBezTo>
                <a:cubicBezTo>
                  <a:pt x="4368821" y="3850495"/>
                  <a:pt x="4371237" y="3849780"/>
                  <a:pt x="4372548" y="3850130"/>
                </a:cubicBezTo>
                <a:close/>
                <a:moveTo>
                  <a:pt x="3834128" y="3848047"/>
                </a:moveTo>
                <a:cubicBezTo>
                  <a:pt x="3832158" y="3847984"/>
                  <a:pt x="3830570" y="3849509"/>
                  <a:pt x="3830506" y="3851607"/>
                </a:cubicBezTo>
                <a:cubicBezTo>
                  <a:pt x="3830442" y="3853705"/>
                  <a:pt x="3831904" y="3854468"/>
                  <a:pt x="3833937" y="3853324"/>
                </a:cubicBezTo>
                <a:cubicBezTo>
                  <a:pt x="3836098" y="3852116"/>
                  <a:pt x="3837496" y="3850717"/>
                  <a:pt x="3837559" y="3849764"/>
                </a:cubicBezTo>
                <a:cubicBezTo>
                  <a:pt x="3837623" y="3848810"/>
                  <a:pt x="3836225" y="3848111"/>
                  <a:pt x="3834128" y="3848047"/>
                </a:cubicBezTo>
                <a:close/>
                <a:moveTo>
                  <a:pt x="4312046" y="3847730"/>
                </a:moveTo>
                <a:cubicBezTo>
                  <a:pt x="4310901" y="3847730"/>
                  <a:pt x="4307851" y="3851862"/>
                  <a:pt x="4305183" y="3857011"/>
                </a:cubicBezTo>
                <a:cubicBezTo>
                  <a:pt x="4299209" y="3868773"/>
                  <a:pt x="4299018" y="3872905"/>
                  <a:pt x="4304546" y="3871252"/>
                </a:cubicBezTo>
                <a:cubicBezTo>
                  <a:pt x="4309121" y="3869917"/>
                  <a:pt x="4316175" y="3847856"/>
                  <a:pt x="4312046" y="3847730"/>
                </a:cubicBezTo>
                <a:close/>
                <a:moveTo>
                  <a:pt x="4359893" y="3835396"/>
                </a:moveTo>
                <a:cubicBezTo>
                  <a:pt x="4360656" y="3835460"/>
                  <a:pt x="4361228" y="3837939"/>
                  <a:pt x="4361101" y="3840736"/>
                </a:cubicBezTo>
                <a:cubicBezTo>
                  <a:pt x="4361038" y="3843533"/>
                  <a:pt x="4359385" y="3845949"/>
                  <a:pt x="4357606" y="3845885"/>
                </a:cubicBezTo>
                <a:cubicBezTo>
                  <a:pt x="4355826" y="3845822"/>
                  <a:pt x="4355255" y="3843343"/>
                  <a:pt x="4356398" y="3840545"/>
                </a:cubicBezTo>
                <a:cubicBezTo>
                  <a:pt x="4357478" y="3837748"/>
                  <a:pt x="4359131" y="3835396"/>
                  <a:pt x="4359893" y="3835396"/>
                </a:cubicBezTo>
                <a:close/>
                <a:moveTo>
                  <a:pt x="4246912" y="3834125"/>
                </a:moveTo>
                <a:cubicBezTo>
                  <a:pt x="4245450" y="3831582"/>
                  <a:pt x="4242781" y="3833425"/>
                  <a:pt x="4239413" y="3839274"/>
                </a:cubicBezTo>
                <a:cubicBezTo>
                  <a:pt x="4236427" y="3844424"/>
                  <a:pt x="4232106" y="3848365"/>
                  <a:pt x="4229437" y="3848238"/>
                </a:cubicBezTo>
                <a:cubicBezTo>
                  <a:pt x="4226704" y="3848111"/>
                  <a:pt x="4222638" y="3852561"/>
                  <a:pt x="4219969" y="3858410"/>
                </a:cubicBezTo>
                <a:cubicBezTo>
                  <a:pt x="4214313" y="3870871"/>
                  <a:pt x="4209039" y="3871570"/>
                  <a:pt x="4209484" y="3859808"/>
                </a:cubicBezTo>
                <a:cubicBezTo>
                  <a:pt x="4209675" y="3854913"/>
                  <a:pt x="4208151" y="3850972"/>
                  <a:pt x="4206116" y="3850908"/>
                </a:cubicBezTo>
                <a:cubicBezTo>
                  <a:pt x="4203956" y="3850845"/>
                  <a:pt x="4203193" y="3853642"/>
                  <a:pt x="4204273" y="3857520"/>
                </a:cubicBezTo>
                <a:cubicBezTo>
                  <a:pt x="4205417" y="3861779"/>
                  <a:pt x="4203892" y="3865085"/>
                  <a:pt x="4200080" y="3866357"/>
                </a:cubicBezTo>
                <a:cubicBezTo>
                  <a:pt x="4192263" y="3869027"/>
                  <a:pt x="4188641" y="3864895"/>
                  <a:pt x="4195377" y="3860953"/>
                </a:cubicBezTo>
                <a:cubicBezTo>
                  <a:pt x="4199889" y="3858283"/>
                  <a:pt x="4199889" y="3857774"/>
                  <a:pt x="4195313" y="3857583"/>
                </a:cubicBezTo>
                <a:cubicBezTo>
                  <a:pt x="4192136" y="3857456"/>
                  <a:pt x="4188070" y="3859109"/>
                  <a:pt x="4185528" y="3861461"/>
                </a:cubicBezTo>
                <a:cubicBezTo>
                  <a:pt x="4182986" y="3863814"/>
                  <a:pt x="4181143" y="3866675"/>
                  <a:pt x="4181143" y="3868264"/>
                </a:cubicBezTo>
                <a:cubicBezTo>
                  <a:pt x="4180953" y="3873541"/>
                  <a:pt x="4191437" y="3875766"/>
                  <a:pt x="4196839" y="3871633"/>
                </a:cubicBezTo>
                <a:cubicBezTo>
                  <a:pt x="4205290" y="3865149"/>
                  <a:pt x="4206243" y="3869472"/>
                  <a:pt x="4199889" y="3885429"/>
                </a:cubicBezTo>
                <a:cubicBezTo>
                  <a:pt x="4194043" y="3899987"/>
                  <a:pt x="4194043" y="3899987"/>
                  <a:pt x="4201859" y="3897953"/>
                </a:cubicBezTo>
                <a:cubicBezTo>
                  <a:pt x="4213170" y="3895029"/>
                  <a:pt x="4218507" y="3890006"/>
                  <a:pt x="4210564" y="3889688"/>
                </a:cubicBezTo>
                <a:cubicBezTo>
                  <a:pt x="4205417" y="3889498"/>
                  <a:pt x="4206370" y="3887400"/>
                  <a:pt x="4215521" y="3878626"/>
                </a:cubicBezTo>
                <a:cubicBezTo>
                  <a:pt x="4221875" y="3872523"/>
                  <a:pt x="4226895" y="3864259"/>
                  <a:pt x="4227086" y="3859745"/>
                </a:cubicBezTo>
                <a:cubicBezTo>
                  <a:pt x="4227276" y="3854151"/>
                  <a:pt x="4229501" y="3851735"/>
                  <a:pt x="4234393" y="3851925"/>
                </a:cubicBezTo>
                <a:cubicBezTo>
                  <a:pt x="4242082" y="3852243"/>
                  <a:pt x="4250470" y="3840355"/>
                  <a:pt x="4246912" y="3834125"/>
                </a:cubicBezTo>
                <a:close/>
                <a:moveTo>
                  <a:pt x="4386074" y="3831263"/>
                </a:moveTo>
                <a:cubicBezTo>
                  <a:pt x="4393573" y="3829165"/>
                  <a:pt x="4408951" y="3833170"/>
                  <a:pt x="4405583" y="3836286"/>
                </a:cubicBezTo>
                <a:cubicBezTo>
                  <a:pt x="4403040" y="3838638"/>
                  <a:pt x="4410158" y="3846076"/>
                  <a:pt x="4418100" y="3849445"/>
                </a:cubicBezTo>
                <a:cubicBezTo>
                  <a:pt x="4423121" y="3851543"/>
                  <a:pt x="4423947" y="3850653"/>
                  <a:pt x="4422485" y="3844995"/>
                </a:cubicBezTo>
                <a:cubicBezTo>
                  <a:pt x="4420961" y="3839210"/>
                  <a:pt x="4422231" y="3837938"/>
                  <a:pt x="4429221" y="3838193"/>
                </a:cubicBezTo>
                <a:cubicBezTo>
                  <a:pt x="4433732" y="3838320"/>
                  <a:pt x="4440214" y="3837684"/>
                  <a:pt x="4442947" y="3836730"/>
                </a:cubicBezTo>
                <a:cubicBezTo>
                  <a:pt x="4446759" y="3835459"/>
                  <a:pt x="4448093" y="3837748"/>
                  <a:pt x="4448093" y="3845504"/>
                </a:cubicBezTo>
                <a:cubicBezTo>
                  <a:pt x="4448093" y="3852179"/>
                  <a:pt x="4446505" y="3855421"/>
                  <a:pt x="4443900" y="3854468"/>
                </a:cubicBezTo>
                <a:cubicBezTo>
                  <a:pt x="4441548" y="3853578"/>
                  <a:pt x="4437227" y="3854722"/>
                  <a:pt x="4433986" y="3857074"/>
                </a:cubicBezTo>
                <a:cubicBezTo>
                  <a:pt x="4427124" y="3861969"/>
                  <a:pt x="4422168" y="3872968"/>
                  <a:pt x="4426744" y="3873158"/>
                </a:cubicBezTo>
                <a:cubicBezTo>
                  <a:pt x="4428712" y="3873222"/>
                  <a:pt x="4430365" y="3871378"/>
                  <a:pt x="4430428" y="3868899"/>
                </a:cubicBezTo>
                <a:cubicBezTo>
                  <a:pt x="4430491" y="3865784"/>
                  <a:pt x="4431445" y="3865975"/>
                  <a:pt x="4433542" y="3869535"/>
                </a:cubicBezTo>
                <a:cubicBezTo>
                  <a:pt x="4435194" y="3872396"/>
                  <a:pt x="4438053" y="3873667"/>
                  <a:pt x="4440087" y="3872459"/>
                </a:cubicBezTo>
                <a:cubicBezTo>
                  <a:pt x="4444853" y="3869662"/>
                  <a:pt x="4452542" y="3879325"/>
                  <a:pt x="4449364" y="3884157"/>
                </a:cubicBezTo>
                <a:cubicBezTo>
                  <a:pt x="4448030" y="3886191"/>
                  <a:pt x="4445551" y="3887081"/>
                  <a:pt x="4443963" y="3886064"/>
                </a:cubicBezTo>
                <a:cubicBezTo>
                  <a:pt x="4442311" y="3885047"/>
                  <a:pt x="4440023" y="3886636"/>
                  <a:pt x="4438689" y="3889751"/>
                </a:cubicBezTo>
                <a:cubicBezTo>
                  <a:pt x="4435003" y="3898397"/>
                  <a:pt x="4435893" y="3901322"/>
                  <a:pt x="4441548" y="3899351"/>
                </a:cubicBezTo>
                <a:cubicBezTo>
                  <a:pt x="4448093" y="3897126"/>
                  <a:pt x="4448030" y="3898524"/>
                  <a:pt x="4441104" y="3910921"/>
                </a:cubicBezTo>
                <a:cubicBezTo>
                  <a:pt x="4437990" y="3916452"/>
                  <a:pt x="4435386" y="3918550"/>
                  <a:pt x="4435321" y="3915626"/>
                </a:cubicBezTo>
                <a:cubicBezTo>
                  <a:pt x="4435194" y="3912129"/>
                  <a:pt x="4434495" y="3911811"/>
                  <a:pt x="4433225" y="3914672"/>
                </a:cubicBezTo>
                <a:cubicBezTo>
                  <a:pt x="4432207" y="3916961"/>
                  <a:pt x="4429221" y="3918868"/>
                  <a:pt x="4426744" y="3918804"/>
                </a:cubicBezTo>
                <a:cubicBezTo>
                  <a:pt x="4424329" y="3918741"/>
                  <a:pt x="4421151" y="3921029"/>
                  <a:pt x="4420008" y="3923827"/>
                </a:cubicBezTo>
                <a:cubicBezTo>
                  <a:pt x="4417401" y="3930057"/>
                  <a:pt x="4410221" y="3930375"/>
                  <a:pt x="4411683" y="3924208"/>
                </a:cubicBezTo>
                <a:cubicBezTo>
                  <a:pt x="4412254" y="3921602"/>
                  <a:pt x="4409522" y="3920203"/>
                  <a:pt x="4404566" y="3920584"/>
                </a:cubicBezTo>
                <a:cubicBezTo>
                  <a:pt x="4396495" y="3921157"/>
                  <a:pt x="4394082" y="3912828"/>
                  <a:pt x="4401134" y="3908760"/>
                </a:cubicBezTo>
                <a:cubicBezTo>
                  <a:pt x="4403040" y="3907615"/>
                  <a:pt x="4403930" y="3903992"/>
                  <a:pt x="4402977" y="3900813"/>
                </a:cubicBezTo>
                <a:cubicBezTo>
                  <a:pt x="4401644" y="3896236"/>
                  <a:pt x="4403550" y="3895028"/>
                  <a:pt x="4411619" y="3895346"/>
                </a:cubicBezTo>
                <a:cubicBezTo>
                  <a:pt x="4417275" y="3895536"/>
                  <a:pt x="4421786" y="3894074"/>
                  <a:pt x="4421596" y="3892167"/>
                </a:cubicBezTo>
                <a:cubicBezTo>
                  <a:pt x="4421405" y="3890323"/>
                  <a:pt x="4418927" y="3889052"/>
                  <a:pt x="4416448" y="3889497"/>
                </a:cubicBezTo>
                <a:cubicBezTo>
                  <a:pt x="4413907" y="3890005"/>
                  <a:pt x="4412254" y="3887971"/>
                  <a:pt x="4412890" y="3885174"/>
                </a:cubicBezTo>
                <a:cubicBezTo>
                  <a:pt x="4413589" y="3882313"/>
                  <a:pt x="4411047" y="3877481"/>
                  <a:pt x="4407298" y="3874430"/>
                </a:cubicBezTo>
                <a:cubicBezTo>
                  <a:pt x="4400626" y="3869026"/>
                  <a:pt x="4400689" y="3868899"/>
                  <a:pt x="4410158" y="3869090"/>
                </a:cubicBezTo>
                <a:cubicBezTo>
                  <a:pt x="4417529" y="3869217"/>
                  <a:pt x="4419881" y="3867564"/>
                  <a:pt x="4420071" y="3862223"/>
                </a:cubicBezTo>
                <a:cubicBezTo>
                  <a:pt x="4420197" y="3858409"/>
                  <a:pt x="4417974" y="3855167"/>
                  <a:pt x="4415050" y="3855040"/>
                </a:cubicBezTo>
                <a:cubicBezTo>
                  <a:pt x="4412254" y="3854976"/>
                  <a:pt x="4409840" y="3853196"/>
                  <a:pt x="4409903" y="3851353"/>
                </a:cubicBezTo>
                <a:cubicBezTo>
                  <a:pt x="4409967" y="3849255"/>
                  <a:pt x="4408696" y="3848174"/>
                  <a:pt x="4406663" y="3848619"/>
                </a:cubicBezTo>
                <a:cubicBezTo>
                  <a:pt x="4404947" y="3849000"/>
                  <a:pt x="4401134" y="3846139"/>
                  <a:pt x="4398656" y="3842516"/>
                </a:cubicBezTo>
                <a:cubicBezTo>
                  <a:pt x="4394716" y="3836794"/>
                  <a:pt x="4392683" y="3836286"/>
                  <a:pt x="4386266" y="3839591"/>
                </a:cubicBezTo>
                <a:cubicBezTo>
                  <a:pt x="4379847" y="3842897"/>
                  <a:pt x="4378640" y="3842643"/>
                  <a:pt x="4378767" y="3838511"/>
                </a:cubicBezTo>
                <a:cubicBezTo>
                  <a:pt x="4378894" y="3835586"/>
                  <a:pt x="4382198" y="3832344"/>
                  <a:pt x="4386074" y="3831263"/>
                </a:cubicBezTo>
                <a:close/>
                <a:moveTo>
                  <a:pt x="4211519" y="3827958"/>
                </a:moveTo>
                <a:cubicBezTo>
                  <a:pt x="4210437" y="3829039"/>
                  <a:pt x="4212153" y="3830056"/>
                  <a:pt x="4215330" y="3830183"/>
                </a:cubicBezTo>
                <a:cubicBezTo>
                  <a:pt x="4218507" y="3830310"/>
                  <a:pt x="4221049" y="3832027"/>
                  <a:pt x="4220987" y="3833934"/>
                </a:cubicBezTo>
                <a:cubicBezTo>
                  <a:pt x="4220922" y="3836032"/>
                  <a:pt x="4222257" y="3837494"/>
                  <a:pt x="4224354" y="3837558"/>
                </a:cubicBezTo>
                <a:cubicBezTo>
                  <a:pt x="4230709" y="3837812"/>
                  <a:pt x="4228103" y="3831137"/>
                  <a:pt x="4220795" y="3828530"/>
                </a:cubicBezTo>
                <a:cubicBezTo>
                  <a:pt x="4216601" y="3827068"/>
                  <a:pt x="4212661" y="3826814"/>
                  <a:pt x="4211519" y="3827958"/>
                </a:cubicBezTo>
                <a:close/>
                <a:moveTo>
                  <a:pt x="3856877" y="3827831"/>
                </a:moveTo>
                <a:cubicBezTo>
                  <a:pt x="3859101" y="3827894"/>
                  <a:pt x="3857258" y="3831137"/>
                  <a:pt x="3852937" y="3834887"/>
                </a:cubicBezTo>
                <a:cubicBezTo>
                  <a:pt x="3848362" y="3838829"/>
                  <a:pt x="3844804" y="3846013"/>
                  <a:pt x="3844613" y="3851607"/>
                </a:cubicBezTo>
                <a:cubicBezTo>
                  <a:pt x="3844422" y="3856820"/>
                  <a:pt x="3840864" y="3865021"/>
                  <a:pt x="3836924" y="3869217"/>
                </a:cubicBezTo>
                <a:cubicBezTo>
                  <a:pt x="3832794" y="3873604"/>
                  <a:pt x="3828473" y="3881869"/>
                  <a:pt x="3827075" y="3888162"/>
                </a:cubicBezTo>
                <a:cubicBezTo>
                  <a:pt x="3823643" y="3903484"/>
                  <a:pt x="3809791" y="3919314"/>
                  <a:pt x="3802546" y="3916135"/>
                </a:cubicBezTo>
                <a:cubicBezTo>
                  <a:pt x="3796319" y="3913465"/>
                  <a:pt x="3795112" y="3907870"/>
                  <a:pt x="3800195" y="3905010"/>
                </a:cubicBezTo>
                <a:cubicBezTo>
                  <a:pt x="3801975" y="3903992"/>
                  <a:pt x="3802737" y="3899987"/>
                  <a:pt x="3801911" y="3896109"/>
                </a:cubicBezTo>
                <a:cubicBezTo>
                  <a:pt x="3801021" y="3891850"/>
                  <a:pt x="3802102" y="3889116"/>
                  <a:pt x="3804643" y="3889179"/>
                </a:cubicBezTo>
                <a:cubicBezTo>
                  <a:pt x="3810489" y="3889370"/>
                  <a:pt x="3826249" y="3873413"/>
                  <a:pt x="3826503" y="3867119"/>
                </a:cubicBezTo>
                <a:cubicBezTo>
                  <a:pt x="3826694" y="3861143"/>
                  <a:pt x="3810998" y="3859109"/>
                  <a:pt x="3807312" y="3864640"/>
                </a:cubicBezTo>
                <a:cubicBezTo>
                  <a:pt x="3805978" y="3866674"/>
                  <a:pt x="3803309" y="3868010"/>
                  <a:pt x="3800831" y="3867946"/>
                </a:cubicBezTo>
                <a:cubicBezTo>
                  <a:pt x="3798416" y="3867819"/>
                  <a:pt x="3801276" y="3864894"/>
                  <a:pt x="3807376" y="3861143"/>
                </a:cubicBezTo>
                <a:cubicBezTo>
                  <a:pt x="3813540" y="3857329"/>
                  <a:pt x="3818369" y="3853324"/>
                  <a:pt x="3818623" y="3851862"/>
                </a:cubicBezTo>
                <a:cubicBezTo>
                  <a:pt x="3818877" y="3850399"/>
                  <a:pt x="3820974" y="3844932"/>
                  <a:pt x="3823453" y="3839401"/>
                </a:cubicBezTo>
                <a:cubicBezTo>
                  <a:pt x="3827265" y="3830946"/>
                  <a:pt x="3829235" y="3829929"/>
                  <a:pt x="3837941" y="3832217"/>
                </a:cubicBezTo>
                <a:cubicBezTo>
                  <a:pt x="3843850" y="3833743"/>
                  <a:pt x="3849061" y="3833362"/>
                  <a:pt x="3850459" y="3831264"/>
                </a:cubicBezTo>
                <a:cubicBezTo>
                  <a:pt x="3851666" y="3829420"/>
                  <a:pt x="3854780" y="3827767"/>
                  <a:pt x="3856877" y="3827831"/>
                </a:cubicBezTo>
                <a:close/>
                <a:moveTo>
                  <a:pt x="3877846" y="3825733"/>
                </a:moveTo>
                <a:cubicBezTo>
                  <a:pt x="3879117" y="3830056"/>
                  <a:pt x="3870602" y="3838575"/>
                  <a:pt x="3865010" y="3838575"/>
                </a:cubicBezTo>
                <a:cubicBezTo>
                  <a:pt x="3860181" y="3838638"/>
                  <a:pt x="3862405" y="3832916"/>
                  <a:pt x="3869649" y="3826877"/>
                </a:cubicBezTo>
                <a:cubicBezTo>
                  <a:pt x="3875050" y="3822300"/>
                  <a:pt x="3876829" y="3822109"/>
                  <a:pt x="3877846" y="3825733"/>
                </a:cubicBezTo>
                <a:close/>
                <a:moveTo>
                  <a:pt x="2523464" y="3822363"/>
                </a:moveTo>
                <a:cubicBezTo>
                  <a:pt x="2524035" y="3822999"/>
                  <a:pt x="2522320" y="3825351"/>
                  <a:pt x="2519397" y="3827831"/>
                </a:cubicBezTo>
                <a:cubicBezTo>
                  <a:pt x="2516474" y="3830373"/>
                  <a:pt x="2514377" y="3830755"/>
                  <a:pt x="2514440" y="3828721"/>
                </a:cubicBezTo>
                <a:cubicBezTo>
                  <a:pt x="2514567" y="3825224"/>
                  <a:pt x="2521557" y="3820265"/>
                  <a:pt x="2523464" y="3822363"/>
                </a:cubicBezTo>
                <a:close/>
                <a:moveTo>
                  <a:pt x="4454893" y="3821982"/>
                </a:moveTo>
                <a:cubicBezTo>
                  <a:pt x="4455782" y="3822999"/>
                  <a:pt x="4454004" y="3825796"/>
                  <a:pt x="4451143" y="3828021"/>
                </a:cubicBezTo>
                <a:cubicBezTo>
                  <a:pt x="4447902" y="3830564"/>
                  <a:pt x="4445806" y="3830818"/>
                  <a:pt x="4445869" y="3828657"/>
                </a:cubicBezTo>
                <a:cubicBezTo>
                  <a:pt x="4445996" y="3824461"/>
                  <a:pt x="4452669" y="3819566"/>
                  <a:pt x="4454893" y="3821982"/>
                </a:cubicBezTo>
                <a:close/>
                <a:moveTo>
                  <a:pt x="2371268" y="3820424"/>
                </a:moveTo>
                <a:cubicBezTo>
                  <a:pt x="2373341" y="3820043"/>
                  <a:pt x="2373913" y="3822522"/>
                  <a:pt x="2373182" y="3827830"/>
                </a:cubicBezTo>
                <a:cubicBezTo>
                  <a:pt x="2372165" y="3835269"/>
                  <a:pt x="2365874" y="3839782"/>
                  <a:pt x="2356406" y="3839973"/>
                </a:cubicBezTo>
                <a:cubicBezTo>
                  <a:pt x="2353356" y="3840037"/>
                  <a:pt x="2354754" y="3836667"/>
                  <a:pt x="2360346" y="3830183"/>
                </a:cubicBezTo>
                <a:cubicBezTo>
                  <a:pt x="2365620" y="3824048"/>
                  <a:pt x="2369194" y="3820806"/>
                  <a:pt x="2371268" y="3820424"/>
                </a:cubicBezTo>
                <a:close/>
                <a:moveTo>
                  <a:pt x="4035309" y="3820266"/>
                </a:moveTo>
                <a:cubicBezTo>
                  <a:pt x="4033149" y="3820138"/>
                  <a:pt x="4030480" y="3824652"/>
                  <a:pt x="4029145" y="3830565"/>
                </a:cubicBezTo>
                <a:cubicBezTo>
                  <a:pt x="4027811" y="3836477"/>
                  <a:pt x="4024634" y="3842580"/>
                  <a:pt x="4021774" y="3844678"/>
                </a:cubicBezTo>
                <a:cubicBezTo>
                  <a:pt x="4018915" y="3846776"/>
                  <a:pt x="4016627" y="3850463"/>
                  <a:pt x="4016500" y="3853324"/>
                </a:cubicBezTo>
                <a:cubicBezTo>
                  <a:pt x="4016182" y="3862161"/>
                  <a:pt x="4030353" y="3852434"/>
                  <a:pt x="4033085" y="3842008"/>
                </a:cubicBezTo>
                <a:cubicBezTo>
                  <a:pt x="4034420" y="3836731"/>
                  <a:pt x="4036326" y="3829865"/>
                  <a:pt x="4037342" y="3826496"/>
                </a:cubicBezTo>
                <a:cubicBezTo>
                  <a:pt x="4038423" y="3822999"/>
                  <a:pt x="4037533" y="3820329"/>
                  <a:pt x="4035309" y="3820266"/>
                </a:cubicBezTo>
                <a:close/>
                <a:moveTo>
                  <a:pt x="3496517" y="3818295"/>
                </a:moveTo>
                <a:cubicBezTo>
                  <a:pt x="3499313" y="3818422"/>
                  <a:pt x="3501537" y="3820075"/>
                  <a:pt x="3501473" y="3821982"/>
                </a:cubicBezTo>
                <a:cubicBezTo>
                  <a:pt x="3501410" y="3823889"/>
                  <a:pt x="3498042" y="3825351"/>
                  <a:pt x="3494166" y="3825224"/>
                </a:cubicBezTo>
                <a:cubicBezTo>
                  <a:pt x="3490290" y="3825034"/>
                  <a:pt x="3488002" y="3823317"/>
                  <a:pt x="3489209" y="3821537"/>
                </a:cubicBezTo>
                <a:cubicBezTo>
                  <a:pt x="3490417" y="3819630"/>
                  <a:pt x="3493721" y="3818167"/>
                  <a:pt x="3496517" y="3818295"/>
                </a:cubicBezTo>
                <a:close/>
                <a:moveTo>
                  <a:pt x="2351894" y="3815497"/>
                </a:moveTo>
                <a:cubicBezTo>
                  <a:pt x="2355007" y="3815624"/>
                  <a:pt x="2356342" y="3817150"/>
                  <a:pt x="2355071" y="3819121"/>
                </a:cubicBezTo>
                <a:cubicBezTo>
                  <a:pt x="2353673" y="3821155"/>
                  <a:pt x="2351449" y="3822490"/>
                  <a:pt x="2349479" y="3822426"/>
                </a:cubicBezTo>
                <a:cubicBezTo>
                  <a:pt x="2347445" y="3822299"/>
                  <a:pt x="2346175" y="3820901"/>
                  <a:pt x="2346302" y="3818803"/>
                </a:cubicBezTo>
                <a:cubicBezTo>
                  <a:pt x="2346429" y="3816769"/>
                  <a:pt x="2348716" y="3815370"/>
                  <a:pt x="2351894" y="3815497"/>
                </a:cubicBezTo>
                <a:close/>
                <a:moveTo>
                  <a:pt x="3593359" y="3814734"/>
                </a:moveTo>
                <a:cubicBezTo>
                  <a:pt x="3595456" y="3814798"/>
                  <a:pt x="3595965" y="3816260"/>
                  <a:pt x="3594630" y="3818294"/>
                </a:cubicBezTo>
                <a:cubicBezTo>
                  <a:pt x="3593296" y="3820329"/>
                  <a:pt x="3591008" y="3821664"/>
                  <a:pt x="3588911" y="3821600"/>
                </a:cubicBezTo>
                <a:cubicBezTo>
                  <a:pt x="3586814" y="3821537"/>
                  <a:pt x="3586306" y="3820074"/>
                  <a:pt x="3587640" y="3818040"/>
                </a:cubicBezTo>
                <a:cubicBezTo>
                  <a:pt x="3588975" y="3816006"/>
                  <a:pt x="3591262" y="3814671"/>
                  <a:pt x="3593359" y="3814734"/>
                </a:cubicBezTo>
                <a:close/>
                <a:moveTo>
                  <a:pt x="3798694" y="3813535"/>
                </a:moveTo>
                <a:cubicBezTo>
                  <a:pt x="3798750" y="3814878"/>
                  <a:pt x="3795748" y="3817945"/>
                  <a:pt x="3789711" y="3823317"/>
                </a:cubicBezTo>
                <a:cubicBezTo>
                  <a:pt x="3779543" y="3832344"/>
                  <a:pt x="3779543" y="3832344"/>
                  <a:pt x="3780179" y="3824271"/>
                </a:cubicBezTo>
                <a:cubicBezTo>
                  <a:pt x="3780624" y="3818930"/>
                  <a:pt x="3783674" y="3815498"/>
                  <a:pt x="3789329" y="3814099"/>
                </a:cubicBezTo>
                <a:cubicBezTo>
                  <a:pt x="3795525" y="3812573"/>
                  <a:pt x="3798638" y="3812192"/>
                  <a:pt x="3798694" y="3813535"/>
                </a:cubicBezTo>
                <a:close/>
                <a:moveTo>
                  <a:pt x="3533437" y="3812572"/>
                </a:moveTo>
                <a:cubicBezTo>
                  <a:pt x="3535534" y="3812636"/>
                  <a:pt x="3536868" y="3814098"/>
                  <a:pt x="3536805" y="3816196"/>
                </a:cubicBezTo>
                <a:cubicBezTo>
                  <a:pt x="3536742" y="3818294"/>
                  <a:pt x="3535280" y="3819629"/>
                  <a:pt x="3533183" y="3819566"/>
                </a:cubicBezTo>
                <a:cubicBezTo>
                  <a:pt x="3531086" y="3819502"/>
                  <a:pt x="3529688" y="3818039"/>
                  <a:pt x="3529815" y="3815942"/>
                </a:cubicBezTo>
                <a:cubicBezTo>
                  <a:pt x="3529879" y="3813844"/>
                  <a:pt x="3531340" y="3812509"/>
                  <a:pt x="3533437" y="3812572"/>
                </a:cubicBezTo>
                <a:close/>
                <a:moveTo>
                  <a:pt x="3547480" y="3811301"/>
                </a:moveTo>
                <a:cubicBezTo>
                  <a:pt x="3549514" y="3810156"/>
                  <a:pt x="3550975" y="3810919"/>
                  <a:pt x="3550911" y="3813017"/>
                </a:cubicBezTo>
                <a:cubicBezTo>
                  <a:pt x="3550848" y="3815115"/>
                  <a:pt x="3549323" y="3816641"/>
                  <a:pt x="3547289" y="3816577"/>
                </a:cubicBezTo>
                <a:cubicBezTo>
                  <a:pt x="3545192" y="3816514"/>
                  <a:pt x="3543858" y="3815814"/>
                  <a:pt x="3543858" y="3814861"/>
                </a:cubicBezTo>
                <a:cubicBezTo>
                  <a:pt x="3543858" y="3813907"/>
                  <a:pt x="3545319" y="3812508"/>
                  <a:pt x="3547480" y="3811301"/>
                </a:cubicBezTo>
                <a:close/>
                <a:moveTo>
                  <a:pt x="2575189" y="3809521"/>
                </a:moveTo>
                <a:cubicBezTo>
                  <a:pt x="2580336" y="3809649"/>
                  <a:pt x="2578874" y="3815688"/>
                  <a:pt x="2573155" y="3817595"/>
                </a:cubicBezTo>
                <a:cubicBezTo>
                  <a:pt x="2569597" y="3818803"/>
                  <a:pt x="2568516" y="3817722"/>
                  <a:pt x="2569914" y="3814417"/>
                </a:cubicBezTo>
                <a:cubicBezTo>
                  <a:pt x="2571058" y="3811683"/>
                  <a:pt x="2573473" y="3809458"/>
                  <a:pt x="2575189" y="3809521"/>
                </a:cubicBezTo>
                <a:close/>
                <a:moveTo>
                  <a:pt x="4294236" y="3809442"/>
                </a:moveTo>
                <a:cubicBezTo>
                  <a:pt x="4293553" y="3809681"/>
                  <a:pt x="4292220" y="3812446"/>
                  <a:pt x="4289613" y="3817977"/>
                </a:cubicBezTo>
                <a:cubicBezTo>
                  <a:pt x="4286309" y="3824906"/>
                  <a:pt x="4281734" y="3829102"/>
                  <a:pt x="4277603" y="3828975"/>
                </a:cubicBezTo>
                <a:cubicBezTo>
                  <a:pt x="4274109" y="3828848"/>
                  <a:pt x="4268263" y="3829611"/>
                  <a:pt x="4265276" y="3830628"/>
                </a:cubicBezTo>
                <a:cubicBezTo>
                  <a:pt x="4262099" y="3831709"/>
                  <a:pt x="4259558" y="3835841"/>
                  <a:pt x="4259493" y="3840037"/>
                </a:cubicBezTo>
                <a:cubicBezTo>
                  <a:pt x="4259431" y="3847285"/>
                  <a:pt x="4259558" y="3847285"/>
                  <a:pt x="4263052" y="3839656"/>
                </a:cubicBezTo>
                <a:cubicBezTo>
                  <a:pt x="4265085" y="3835142"/>
                  <a:pt x="4268135" y="3832663"/>
                  <a:pt x="4270106" y="3833934"/>
                </a:cubicBezTo>
                <a:cubicBezTo>
                  <a:pt x="4272075" y="3835205"/>
                  <a:pt x="4272521" y="3837748"/>
                  <a:pt x="4271122" y="3839783"/>
                </a:cubicBezTo>
                <a:cubicBezTo>
                  <a:pt x="4269724" y="3841881"/>
                  <a:pt x="4270741" y="3844996"/>
                  <a:pt x="4273474" y="3847094"/>
                </a:cubicBezTo>
                <a:cubicBezTo>
                  <a:pt x="4277222" y="3849955"/>
                  <a:pt x="4277286" y="3851099"/>
                  <a:pt x="4273791" y="3852370"/>
                </a:cubicBezTo>
                <a:cubicBezTo>
                  <a:pt x="4271314" y="3853261"/>
                  <a:pt x="4269280" y="3855613"/>
                  <a:pt x="4269215" y="3857647"/>
                </a:cubicBezTo>
                <a:cubicBezTo>
                  <a:pt x="4269153" y="3859745"/>
                  <a:pt x="4270169" y="3860317"/>
                  <a:pt x="4271630" y="3858982"/>
                </a:cubicBezTo>
                <a:cubicBezTo>
                  <a:pt x="4273028" y="3857647"/>
                  <a:pt x="4275951" y="3860190"/>
                  <a:pt x="4278239" y="3864831"/>
                </a:cubicBezTo>
                <a:cubicBezTo>
                  <a:pt x="4281670" y="3871633"/>
                  <a:pt x="4282433" y="3872015"/>
                  <a:pt x="4282750" y="3866929"/>
                </a:cubicBezTo>
                <a:cubicBezTo>
                  <a:pt x="4282941" y="3863687"/>
                  <a:pt x="4286373" y="3858283"/>
                  <a:pt x="4289995" y="3855422"/>
                </a:cubicBezTo>
                <a:cubicBezTo>
                  <a:pt x="4294126" y="3852180"/>
                  <a:pt x="4296222" y="3847221"/>
                  <a:pt x="4295206" y="3842962"/>
                </a:cubicBezTo>
                <a:cubicBezTo>
                  <a:pt x="4294316" y="3839084"/>
                  <a:pt x="4295777" y="3834379"/>
                  <a:pt x="4298574" y="3832535"/>
                </a:cubicBezTo>
                <a:cubicBezTo>
                  <a:pt x="4302513" y="3829929"/>
                  <a:pt x="4302640" y="3828848"/>
                  <a:pt x="4299272" y="3827322"/>
                </a:cubicBezTo>
                <a:cubicBezTo>
                  <a:pt x="4296857" y="3826242"/>
                  <a:pt x="4294951" y="3821346"/>
                  <a:pt x="4294951" y="3816070"/>
                </a:cubicBezTo>
                <a:cubicBezTo>
                  <a:pt x="4294951" y="3811493"/>
                  <a:pt x="4294920" y="3809204"/>
                  <a:pt x="4294236" y="3809442"/>
                </a:cubicBezTo>
                <a:close/>
                <a:moveTo>
                  <a:pt x="3498297" y="3799667"/>
                </a:moveTo>
                <a:cubicBezTo>
                  <a:pt x="3508528" y="3797951"/>
                  <a:pt x="3514882" y="3798396"/>
                  <a:pt x="3517360" y="3801066"/>
                </a:cubicBezTo>
                <a:cubicBezTo>
                  <a:pt x="3523079" y="3807296"/>
                  <a:pt x="3519203" y="3808186"/>
                  <a:pt x="3500330" y="3805135"/>
                </a:cubicBezTo>
                <a:lnTo>
                  <a:pt x="3482919" y="3802274"/>
                </a:lnTo>
                <a:close/>
                <a:moveTo>
                  <a:pt x="3337466" y="3798460"/>
                </a:moveTo>
                <a:cubicBezTo>
                  <a:pt x="3341342" y="3798587"/>
                  <a:pt x="3343630" y="3800303"/>
                  <a:pt x="3342422" y="3802147"/>
                </a:cubicBezTo>
                <a:cubicBezTo>
                  <a:pt x="3341215" y="3804054"/>
                  <a:pt x="3337911" y="3805516"/>
                  <a:pt x="3335115" y="3805389"/>
                </a:cubicBezTo>
                <a:cubicBezTo>
                  <a:pt x="3332319" y="3805262"/>
                  <a:pt x="3330095" y="3803609"/>
                  <a:pt x="3330158" y="3801702"/>
                </a:cubicBezTo>
                <a:cubicBezTo>
                  <a:pt x="3330222" y="3799795"/>
                  <a:pt x="3333590" y="3798332"/>
                  <a:pt x="3337466" y="3798460"/>
                </a:cubicBezTo>
                <a:close/>
                <a:moveTo>
                  <a:pt x="2452675" y="3798014"/>
                </a:moveTo>
                <a:cubicBezTo>
                  <a:pt x="2454391" y="3798078"/>
                  <a:pt x="2455789" y="3800621"/>
                  <a:pt x="2455662" y="3803418"/>
                </a:cubicBezTo>
                <a:cubicBezTo>
                  <a:pt x="2455535" y="3806215"/>
                  <a:pt x="2453120" y="3808631"/>
                  <a:pt x="2450388" y="3808504"/>
                </a:cubicBezTo>
                <a:cubicBezTo>
                  <a:pt x="2447337" y="3808377"/>
                  <a:pt x="2446130" y="3806215"/>
                  <a:pt x="2447401" y="3803100"/>
                </a:cubicBezTo>
                <a:cubicBezTo>
                  <a:pt x="2448545" y="3800303"/>
                  <a:pt x="2450960" y="3797951"/>
                  <a:pt x="2452675" y="3798014"/>
                </a:cubicBezTo>
                <a:close/>
                <a:moveTo>
                  <a:pt x="2385954" y="3797315"/>
                </a:moveTo>
                <a:cubicBezTo>
                  <a:pt x="2388115" y="3796107"/>
                  <a:pt x="2391609" y="3796933"/>
                  <a:pt x="2393643" y="3799095"/>
                </a:cubicBezTo>
                <a:cubicBezTo>
                  <a:pt x="2397964" y="3803672"/>
                  <a:pt x="2389957" y="3814543"/>
                  <a:pt x="2384810" y="3811110"/>
                </a:cubicBezTo>
                <a:cubicBezTo>
                  <a:pt x="2380616" y="3808313"/>
                  <a:pt x="2381379" y="3799921"/>
                  <a:pt x="2385954" y="3797315"/>
                </a:cubicBezTo>
                <a:close/>
                <a:moveTo>
                  <a:pt x="2605182" y="3797188"/>
                </a:moveTo>
                <a:cubicBezTo>
                  <a:pt x="2606071" y="3798205"/>
                  <a:pt x="2604356" y="3801002"/>
                  <a:pt x="2601432" y="3803227"/>
                </a:cubicBezTo>
                <a:cubicBezTo>
                  <a:pt x="2598192" y="3805770"/>
                  <a:pt x="2596031" y="3806025"/>
                  <a:pt x="2596158" y="3803863"/>
                </a:cubicBezTo>
                <a:cubicBezTo>
                  <a:pt x="2596285" y="3799667"/>
                  <a:pt x="2602958" y="3794772"/>
                  <a:pt x="2605182" y="3797188"/>
                </a:cubicBezTo>
                <a:close/>
                <a:moveTo>
                  <a:pt x="3295972" y="3794454"/>
                </a:moveTo>
                <a:cubicBezTo>
                  <a:pt x="3298832" y="3795662"/>
                  <a:pt x="3298006" y="3796425"/>
                  <a:pt x="3293811" y="3796488"/>
                </a:cubicBezTo>
                <a:cubicBezTo>
                  <a:pt x="3290317" y="3796552"/>
                  <a:pt x="3288156" y="3795662"/>
                  <a:pt x="3289300" y="3794581"/>
                </a:cubicBezTo>
                <a:cubicBezTo>
                  <a:pt x="3290444" y="3793500"/>
                  <a:pt x="3293557" y="3793437"/>
                  <a:pt x="3295972" y="3794454"/>
                </a:cubicBezTo>
                <a:close/>
                <a:moveTo>
                  <a:pt x="4039757" y="3794010"/>
                </a:moveTo>
                <a:cubicBezTo>
                  <a:pt x="4037851" y="3795090"/>
                  <a:pt x="4036071" y="3798460"/>
                  <a:pt x="4036008" y="3801257"/>
                </a:cubicBezTo>
                <a:cubicBezTo>
                  <a:pt x="4035881" y="3804054"/>
                  <a:pt x="4037470" y="3805644"/>
                  <a:pt x="4039376" y="3804563"/>
                </a:cubicBezTo>
                <a:cubicBezTo>
                  <a:pt x="4041282" y="3803482"/>
                  <a:pt x="4042998" y="3800113"/>
                  <a:pt x="4043125" y="3797316"/>
                </a:cubicBezTo>
                <a:cubicBezTo>
                  <a:pt x="4043252" y="3794518"/>
                  <a:pt x="4041663" y="3792929"/>
                  <a:pt x="4039757" y="3794010"/>
                </a:cubicBezTo>
                <a:close/>
                <a:moveTo>
                  <a:pt x="3934401" y="3793692"/>
                </a:moveTo>
                <a:cubicBezTo>
                  <a:pt x="3932304" y="3794900"/>
                  <a:pt x="3930779" y="3796997"/>
                  <a:pt x="3930715" y="3799032"/>
                </a:cubicBezTo>
                <a:cubicBezTo>
                  <a:pt x="3930652" y="3801003"/>
                  <a:pt x="3931986" y="3802401"/>
                  <a:pt x="3934083" y="3802465"/>
                </a:cubicBezTo>
                <a:cubicBezTo>
                  <a:pt x="3936116" y="3802529"/>
                  <a:pt x="3937641" y="3800303"/>
                  <a:pt x="3937769" y="3797125"/>
                </a:cubicBezTo>
                <a:cubicBezTo>
                  <a:pt x="3937896" y="3794010"/>
                  <a:pt x="3936498" y="3792547"/>
                  <a:pt x="3934401" y="3793692"/>
                </a:cubicBezTo>
                <a:close/>
                <a:moveTo>
                  <a:pt x="2590185" y="3793501"/>
                </a:moveTo>
                <a:cubicBezTo>
                  <a:pt x="2593045" y="3794709"/>
                  <a:pt x="2592219" y="3795471"/>
                  <a:pt x="2588025" y="3795535"/>
                </a:cubicBezTo>
                <a:cubicBezTo>
                  <a:pt x="2584467" y="3795599"/>
                  <a:pt x="2582369" y="3794709"/>
                  <a:pt x="2583513" y="3793628"/>
                </a:cubicBezTo>
                <a:cubicBezTo>
                  <a:pt x="2584657" y="3792547"/>
                  <a:pt x="2587771" y="3792484"/>
                  <a:pt x="2590185" y="3793501"/>
                </a:cubicBezTo>
                <a:close/>
                <a:moveTo>
                  <a:pt x="4299717" y="3791149"/>
                </a:moveTo>
                <a:cubicBezTo>
                  <a:pt x="4297684" y="3791021"/>
                  <a:pt x="4296159" y="3793247"/>
                  <a:pt x="4296031" y="3796489"/>
                </a:cubicBezTo>
                <a:cubicBezTo>
                  <a:pt x="4295904" y="3799604"/>
                  <a:pt x="4297302" y="3801066"/>
                  <a:pt x="4299399" y="3799922"/>
                </a:cubicBezTo>
                <a:cubicBezTo>
                  <a:pt x="4301560" y="3798714"/>
                  <a:pt x="4303022" y="3796553"/>
                  <a:pt x="4303085" y="3794582"/>
                </a:cubicBezTo>
                <a:cubicBezTo>
                  <a:pt x="4303149" y="3792611"/>
                  <a:pt x="4301815" y="3791212"/>
                  <a:pt x="4299717" y="3791149"/>
                </a:cubicBezTo>
                <a:close/>
                <a:moveTo>
                  <a:pt x="4366502" y="3790004"/>
                </a:moveTo>
                <a:cubicBezTo>
                  <a:pt x="4368600" y="3790068"/>
                  <a:pt x="4369997" y="3790767"/>
                  <a:pt x="4369935" y="3791721"/>
                </a:cubicBezTo>
                <a:cubicBezTo>
                  <a:pt x="4369935" y="3792674"/>
                  <a:pt x="4368473" y="3794073"/>
                  <a:pt x="4366313" y="3795281"/>
                </a:cubicBezTo>
                <a:cubicBezTo>
                  <a:pt x="4364279" y="3796425"/>
                  <a:pt x="4362753" y="3795662"/>
                  <a:pt x="4362880" y="3793564"/>
                </a:cubicBezTo>
                <a:cubicBezTo>
                  <a:pt x="4362944" y="3791466"/>
                  <a:pt x="4364469" y="3789940"/>
                  <a:pt x="4366502" y="3790004"/>
                </a:cubicBezTo>
                <a:close/>
                <a:moveTo>
                  <a:pt x="3896036" y="3785594"/>
                </a:moveTo>
                <a:cubicBezTo>
                  <a:pt x="3897927" y="3784823"/>
                  <a:pt x="3900056" y="3785078"/>
                  <a:pt x="3901104" y="3786889"/>
                </a:cubicBezTo>
                <a:cubicBezTo>
                  <a:pt x="3902057" y="3788606"/>
                  <a:pt x="3900468" y="3790894"/>
                  <a:pt x="3897609" y="3791848"/>
                </a:cubicBezTo>
                <a:cubicBezTo>
                  <a:pt x="3894749" y="3792802"/>
                  <a:pt x="3892335" y="3792102"/>
                  <a:pt x="3892398" y="3790449"/>
                </a:cubicBezTo>
                <a:cubicBezTo>
                  <a:pt x="3892494" y="3788161"/>
                  <a:pt x="3894146" y="3786365"/>
                  <a:pt x="3896036" y="3785594"/>
                </a:cubicBezTo>
                <a:close/>
                <a:moveTo>
                  <a:pt x="3447016" y="3784918"/>
                </a:moveTo>
                <a:cubicBezTo>
                  <a:pt x="3450829" y="3785045"/>
                  <a:pt x="3452989" y="3786635"/>
                  <a:pt x="3451782" y="3788415"/>
                </a:cubicBezTo>
                <a:cubicBezTo>
                  <a:pt x="3450511" y="3790258"/>
                  <a:pt x="3447524" y="3790767"/>
                  <a:pt x="3444728" y="3789559"/>
                </a:cubicBezTo>
                <a:cubicBezTo>
                  <a:pt x="3437611" y="3786507"/>
                  <a:pt x="3438565" y="3784537"/>
                  <a:pt x="3447016" y="3784918"/>
                </a:cubicBezTo>
                <a:close/>
                <a:moveTo>
                  <a:pt x="3818521" y="3782996"/>
                </a:moveTo>
                <a:cubicBezTo>
                  <a:pt x="3820355" y="3781518"/>
                  <a:pt x="3822564" y="3781867"/>
                  <a:pt x="3824216" y="3784791"/>
                </a:cubicBezTo>
                <a:cubicBezTo>
                  <a:pt x="3825487" y="3787017"/>
                  <a:pt x="3823898" y="3791085"/>
                  <a:pt x="3820657" y="3794137"/>
                </a:cubicBezTo>
                <a:cubicBezTo>
                  <a:pt x="3815383" y="3799032"/>
                  <a:pt x="3814874" y="3798841"/>
                  <a:pt x="3815065" y="3792166"/>
                </a:cubicBezTo>
                <a:cubicBezTo>
                  <a:pt x="3815224" y="3787780"/>
                  <a:pt x="3816686" y="3784474"/>
                  <a:pt x="3818521" y="3782996"/>
                </a:cubicBezTo>
                <a:close/>
                <a:moveTo>
                  <a:pt x="4045921" y="3779451"/>
                </a:moveTo>
                <a:cubicBezTo>
                  <a:pt x="4044841" y="3778307"/>
                  <a:pt x="4043951" y="3780468"/>
                  <a:pt x="4044014" y="3783965"/>
                </a:cubicBezTo>
                <a:cubicBezTo>
                  <a:pt x="4044078" y="3788161"/>
                  <a:pt x="4044841" y="3788987"/>
                  <a:pt x="4046048" y="3786126"/>
                </a:cubicBezTo>
                <a:cubicBezTo>
                  <a:pt x="4047065" y="3783711"/>
                  <a:pt x="4047001" y="3780596"/>
                  <a:pt x="4045921" y="3779451"/>
                </a:cubicBezTo>
                <a:close/>
                <a:moveTo>
                  <a:pt x="2611092" y="3779196"/>
                </a:moveTo>
                <a:cubicBezTo>
                  <a:pt x="2609058" y="3779070"/>
                  <a:pt x="2607470" y="3780595"/>
                  <a:pt x="2607470" y="3782757"/>
                </a:cubicBezTo>
                <a:cubicBezTo>
                  <a:pt x="2607406" y="3784855"/>
                  <a:pt x="2608868" y="3785617"/>
                  <a:pt x="2610901" y="3784473"/>
                </a:cubicBezTo>
                <a:cubicBezTo>
                  <a:pt x="2613062" y="3783265"/>
                  <a:pt x="2614459" y="3781867"/>
                  <a:pt x="2614523" y="3780913"/>
                </a:cubicBezTo>
                <a:cubicBezTo>
                  <a:pt x="2614587" y="3779959"/>
                  <a:pt x="2613189" y="3779260"/>
                  <a:pt x="2611092" y="3779196"/>
                </a:cubicBezTo>
                <a:close/>
                <a:moveTo>
                  <a:pt x="4260574" y="3777035"/>
                </a:moveTo>
                <a:cubicBezTo>
                  <a:pt x="4255617" y="3777099"/>
                  <a:pt x="4252249" y="3780278"/>
                  <a:pt x="4250408" y="3786508"/>
                </a:cubicBezTo>
                <a:cubicBezTo>
                  <a:pt x="4246912" y="3797951"/>
                  <a:pt x="4250978" y="3801765"/>
                  <a:pt x="4258286" y="3793819"/>
                </a:cubicBezTo>
                <a:cubicBezTo>
                  <a:pt x="4267627" y="3783647"/>
                  <a:pt x="4268580" y="3776908"/>
                  <a:pt x="4260574" y="3777035"/>
                </a:cubicBezTo>
                <a:close/>
                <a:moveTo>
                  <a:pt x="2491755" y="3776590"/>
                </a:moveTo>
                <a:cubicBezTo>
                  <a:pt x="2493789" y="3777988"/>
                  <a:pt x="2495123" y="3780214"/>
                  <a:pt x="2495059" y="3782184"/>
                </a:cubicBezTo>
                <a:cubicBezTo>
                  <a:pt x="2494996" y="3784155"/>
                  <a:pt x="2493534" y="3785427"/>
                  <a:pt x="2491437" y="3785363"/>
                </a:cubicBezTo>
                <a:cubicBezTo>
                  <a:pt x="2489404" y="3785300"/>
                  <a:pt x="2488006" y="3782947"/>
                  <a:pt x="2488133" y="3779769"/>
                </a:cubicBezTo>
                <a:cubicBezTo>
                  <a:pt x="2488260" y="3776654"/>
                  <a:pt x="2489785" y="3775318"/>
                  <a:pt x="2491755" y="3776590"/>
                </a:cubicBezTo>
                <a:close/>
                <a:moveTo>
                  <a:pt x="3222979" y="3774640"/>
                </a:moveTo>
                <a:cubicBezTo>
                  <a:pt x="3238682" y="3774989"/>
                  <a:pt x="3265645" y="3779101"/>
                  <a:pt x="3269982" y="3782820"/>
                </a:cubicBezTo>
                <a:cubicBezTo>
                  <a:pt x="3276527" y="3788351"/>
                  <a:pt x="3275256" y="3792737"/>
                  <a:pt x="3267186" y="3792420"/>
                </a:cubicBezTo>
                <a:cubicBezTo>
                  <a:pt x="3263310" y="3792292"/>
                  <a:pt x="3260260" y="3790385"/>
                  <a:pt x="3260323" y="3788287"/>
                </a:cubicBezTo>
                <a:cubicBezTo>
                  <a:pt x="3260450" y="3785554"/>
                  <a:pt x="3259052" y="3785554"/>
                  <a:pt x="3255430" y="3788287"/>
                </a:cubicBezTo>
                <a:cubicBezTo>
                  <a:pt x="3251427" y="3791403"/>
                  <a:pt x="3249393" y="3791084"/>
                  <a:pt x="3245327" y="3786698"/>
                </a:cubicBezTo>
                <a:cubicBezTo>
                  <a:pt x="3237892" y="3778688"/>
                  <a:pt x="3222006" y="3774746"/>
                  <a:pt x="3218511" y="3780086"/>
                </a:cubicBezTo>
                <a:cubicBezTo>
                  <a:pt x="3216922" y="3782502"/>
                  <a:pt x="3213681" y="3783201"/>
                  <a:pt x="3211457" y="3781612"/>
                </a:cubicBezTo>
                <a:cubicBezTo>
                  <a:pt x="3208217" y="3779260"/>
                  <a:pt x="3208407" y="3777988"/>
                  <a:pt x="3212283" y="3775700"/>
                </a:cubicBezTo>
                <a:cubicBezTo>
                  <a:pt x="3213761" y="3774826"/>
                  <a:pt x="3217744" y="3774524"/>
                  <a:pt x="3222979" y="3774640"/>
                </a:cubicBezTo>
                <a:close/>
                <a:moveTo>
                  <a:pt x="4307406" y="3773857"/>
                </a:moveTo>
                <a:cubicBezTo>
                  <a:pt x="4305372" y="3773729"/>
                  <a:pt x="4303784" y="3776018"/>
                  <a:pt x="4303720" y="3779197"/>
                </a:cubicBezTo>
                <a:cubicBezTo>
                  <a:pt x="4303593" y="3782312"/>
                  <a:pt x="4304991" y="3783774"/>
                  <a:pt x="4307088" y="3782630"/>
                </a:cubicBezTo>
                <a:cubicBezTo>
                  <a:pt x="4309249" y="3781422"/>
                  <a:pt x="4310711" y="3779260"/>
                  <a:pt x="4310774" y="3777290"/>
                </a:cubicBezTo>
                <a:cubicBezTo>
                  <a:pt x="4310838" y="3775319"/>
                  <a:pt x="4309504" y="3773920"/>
                  <a:pt x="4307406" y="3773857"/>
                </a:cubicBezTo>
                <a:close/>
                <a:moveTo>
                  <a:pt x="2444645" y="3773411"/>
                </a:moveTo>
                <a:cubicBezTo>
                  <a:pt x="2447449" y="3773570"/>
                  <a:pt x="2449816" y="3775446"/>
                  <a:pt x="2451023" y="3779006"/>
                </a:cubicBezTo>
                <a:cubicBezTo>
                  <a:pt x="2454518" y="3789304"/>
                  <a:pt x="2452675" y="3794518"/>
                  <a:pt x="2445495" y="3794263"/>
                </a:cubicBezTo>
                <a:cubicBezTo>
                  <a:pt x="2439522" y="3794073"/>
                  <a:pt x="2439140" y="3792992"/>
                  <a:pt x="2442953" y="3787334"/>
                </a:cubicBezTo>
                <a:cubicBezTo>
                  <a:pt x="2445495" y="3783583"/>
                  <a:pt x="2446194" y="3779387"/>
                  <a:pt x="2444542" y="3777734"/>
                </a:cubicBezTo>
                <a:cubicBezTo>
                  <a:pt x="2442889" y="3776081"/>
                  <a:pt x="2440856" y="3776717"/>
                  <a:pt x="2439903" y="3779132"/>
                </a:cubicBezTo>
                <a:cubicBezTo>
                  <a:pt x="2438886" y="3781548"/>
                  <a:pt x="2436599" y="3783392"/>
                  <a:pt x="2434628" y="3783329"/>
                </a:cubicBezTo>
                <a:cubicBezTo>
                  <a:pt x="2432532" y="3783265"/>
                  <a:pt x="2432913" y="3781167"/>
                  <a:pt x="2435645" y="3778115"/>
                </a:cubicBezTo>
                <a:cubicBezTo>
                  <a:pt x="2438600" y="3774810"/>
                  <a:pt x="2441841" y="3773252"/>
                  <a:pt x="2444645" y="3773411"/>
                </a:cubicBezTo>
                <a:close/>
                <a:moveTo>
                  <a:pt x="4223147" y="3772649"/>
                </a:moveTo>
                <a:cubicBezTo>
                  <a:pt x="4218062" y="3775573"/>
                  <a:pt x="4218571" y="3781994"/>
                  <a:pt x="4224354" y="3787589"/>
                </a:cubicBezTo>
                <a:cubicBezTo>
                  <a:pt x="4230644" y="3793565"/>
                  <a:pt x="4232043" y="3793310"/>
                  <a:pt x="4236935" y="3785046"/>
                </a:cubicBezTo>
                <a:cubicBezTo>
                  <a:pt x="4240812" y="3778498"/>
                  <a:pt x="4240494" y="3777989"/>
                  <a:pt x="4233758" y="3779833"/>
                </a:cubicBezTo>
                <a:cubicBezTo>
                  <a:pt x="4228420" y="3781231"/>
                  <a:pt x="4226388" y="3780214"/>
                  <a:pt x="4226515" y="3776209"/>
                </a:cubicBezTo>
                <a:cubicBezTo>
                  <a:pt x="4226642" y="3773030"/>
                  <a:pt x="4225180" y="3771505"/>
                  <a:pt x="4223147" y="3772649"/>
                </a:cubicBezTo>
                <a:close/>
                <a:moveTo>
                  <a:pt x="2418171" y="3772204"/>
                </a:moveTo>
                <a:cubicBezTo>
                  <a:pt x="2423827" y="3772394"/>
                  <a:pt x="2421475" y="3777353"/>
                  <a:pt x="2411690" y="3786063"/>
                </a:cubicBezTo>
                <a:lnTo>
                  <a:pt x="2402285" y="3794454"/>
                </a:lnTo>
                <a:lnTo>
                  <a:pt x="2408639" y="3783265"/>
                </a:lnTo>
                <a:cubicBezTo>
                  <a:pt x="2412198" y="3777099"/>
                  <a:pt x="2416392" y="3772140"/>
                  <a:pt x="2418171" y="3772204"/>
                </a:cubicBezTo>
                <a:close/>
                <a:moveTo>
                  <a:pt x="3497026" y="3770106"/>
                </a:moveTo>
                <a:cubicBezTo>
                  <a:pt x="3499885" y="3771314"/>
                  <a:pt x="3499059" y="3772076"/>
                  <a:pt x="3494865" y="3772140"/>
                </a:cubicBezTo>
                <a:cubicBezTo>
                  <a:pt x="3491307" y="3772204"/>
                  <a:pt x="3489210" y="3771314"/>
                  <a:pt x="3490353" y="3770233"/>
                </a:cubicBezTo>
                <a:cubicBezTo>
                  <a:pt x="3491497" y="3769152"/>
                  <a:pt x="3494611" y="3769089"/>
                  <a:pt x="3497026" y="3770106"/>
                </a:cubicBezTo>
                <a:close/>
                <a:moveTo>
                  <a:pt x="3287584" y="3768516"/>
                </a:moveTo>
                <a:cubicBezTo>
                  <a:pt x="3290380" y="3768579"/>
                  <a:pt x="3292604" y="3770296"/>
                  <a:pt x="3292541" y="3772203"/>
                </a:cubicBezTo>
                <a:cubicBezTo>
                  <a:pt x="3292477" y="3774110"/>
                  <a:pt x="3289109" y="3775572"/>
                  <a:pt x="3285233" y="3775445"/>
                </a:cubicBezTo>
                <a:cubicBezTo>
                  <a:pt x="3281421" y="3775318"/>
                  <a:pt x="3279133" y="3773602"/>
                  <a:pt x="3280276" y="3771758"/>
                </a:cubicBezTo>
                <a:cubicBezTo>
                  <a:pt x="3281484" y="3769851"/>
                  <a:pt x="3284788" y="3768388"/>
                  <a:pt x="3287584" y="3768516"/>
                </a:cubicBezTo>
                <a:close/>
                <a:moveTo>
                  <a:pt x="3475674" y="3768325"/>
                </a:moveTo>
                <a:cubicBezTo>
                  <a:pt x="3481266" y="3768579"/>
                  <a:pt x="3490290" y="3779259"/>
                  <a:pt x="3487113" y="3781993"/>
                </a:cubicBezTo>
                <a:cubicBezTo>
                  <a:pt x="3485460" y="3783392"/>
                  <a:pt x="3483554" y="3782502"/>
                  <a:pt x="3482792" y="3780022"/>
                </a:cubicBezTo>
                <a:cubicBezTo>
                  <a:pt x="3481966" y="3777480"/>
                  <a:pt x="3479233" y="3775509"/>
                  <a:pt x="3476437" y="3775382"/>
                </a:cubicBezTo>
                <a:cubicBezTo>
                  <a:pt x="3473641" y="3775254"/>
                  <a:pt x="3471608" y="3773665"/>
                  <a:pt x="3471671" y="3771694"/>
                </a:cubicBezTo>
                <a:cubicBezTo>
                  <a:pt x="3471735" y="3769787"/>
                  <a:pt x="3473578" y="3768261"/>
                  <a:pt x="3475674" y="3768325"/>
                </a:cubicBezTo>
                <a:close/>
                <a:moveTo>
                  <a:pt x="3564708" y="3768190"/>
                </a:moveTo>
                <a:cubicBezTo>
                  <a:pt x="3572421" y="3768564"/>
                  <a:pt x="3577091" y="3770455"/>
                  <a:pt x="3576964" y="3773792"/>
                </a:cubicBezTo>
                <a:cubicBezTo>
                  <a:pt x="3576774" y="3778179"/>
                  <a:pt x="3572707" y="3779132"/>
                  <a:pt x="3558346" y="3778369"/>
                </a:cubicBezTo>
                <a:cubicBezTo>
                  <a:pt x="3548179" y="3777797"/>
                  <a:pt x="3533627" y="3778243"/>
                  <a:pt x="3525811" y="3779323"/>
                </a:cubicBezTo>
                <a:cubicBezTo>
                  <a:pt x="3507256" y="3781930"/>
                  <a:pt x="3513293" y="3776399"/>
                  <a:pt x="3534199" y="3771694"/>
                </a:cubicBezTo>
                <a:cubicBezTo>
                  <a:pt x="3546241" y="3768961"/>
                  <a:pt x="3556995" y="3767817"/>
                  <a:pt x="3564708" y="3768190"/>
                </a:cubicBezTo>
                <a:close/>
                <a:moveTo>
                  <a:pt x="2383198" y="3768047"/>
                </a:moveTo>
                <a:cubicBezTo>
                  <a:pt x="2383651" y="3767864"/>
                  <a:pt x="2384938" y="3768961"/>
                  <a:pt x="2387289" y="3771249"/>
                </a:cubicBezTo>
                <a:cubicBezTo>
                  <a:pt x="2391864" y="3775763"/>
                  <a:pt x="2391991" y="3778115"/>
                  <a:pt x="2388115" y="3786761"/>
                </a:cubicBezTo>
                <a:cubicBezTo>
                  <a:pt x="2385636" y="3792292"/>
                  <a:pt x="2381570" y="3797505"/>
                  <a:pt x="2379282" y="3798141"/>
                </a:cubicBezTo>
                <a:cubicBezTo>
                  <a:pt x="2374897" y="3799349"/>
                  <a:pt x="2377312" y="3790003"/>
                  <a:pt x="2383222" y="3782883"/>
                </a:cubicBezTo>
                <a:cubicBezTo>
                  <a:pt x="2384874" y="3780849"/>
                  <a:pt x="2385319" y="3776081"/>
                  <a:pt x="2384111" y="3772521"/>
                </a:cubicBezTo>
                <a:cubicBezTo>
                  <a:pt x="2383126" y="3769692"/>
                  <a:pt x="2382745" y="3768229"/>
                  <a:pt x="2383198" y="3768047"/>
                </a:cubicBezTo>
                <a:close/>
                <a:moveTo>
                  <a:pt x="3661478" y="3768008"/>
                </a:moveTo>
                <a:cubicBezTo>
                  <a:pt x="3659317" y="3767944"/>
                  <a:pt x="3657920" y="3769279"/>
                  <a:pt x="3657856" y="3771377"/>
                </a:cubicBezTo>
                <a:cubicBezTo>
                  <a:pt x="3657792" y="3773475"/>
                  <a:pt x="3659127" y="3774937"/>
                  <a:pt x="3661224" y="3775001"/>
                </a:cubicBezTo>
                <a:cubicBezTo>
                  <a:pt x="3663321" y="3775065"/>
                  <a:pt x="3664782" y="3773729"/>
                  <a:pt x="3664846" y="3771631"/>
                </a:cubicBezTo>
                <a:cubicBezTo>
                  <a:pt x="3664909" y="3769534"/>
                  <a:pt x="3663575" y="3768071"/>
                  <a:pt x="3661478" y="3768008"/>
                </a:cubicBezTo>
                <a:close/>
                <a:moveTo>
                  <a:pt x="3361232" y="3767689"/>
                </a:moveTo>
                <a:cubicBezTo>
                  <a:pt x="3364028" y="3767753"/>
                  <a:pt x="3366442" y="3769533"/>
                  <a:pt x="3366379" y="3771377"/>
                </a:cubicBezTo>
                <a:cubicBezTo>
                  <a:pt x="3366315" y="3773220"/>
                  <a:pt x="3363773" y="3774809"/>
                  <a:pt x="3360977" y="3774682"/>
                </a:cubicBezTo>
                <a:cubicBezTo>
                  <a:pt x="3358181" y="3774619"/>
                  <a:pt x="3355767" y="3772902"/>
                  <a:pt x="3355830" y="3770995"/>
                </a:cubicBezTo>
                <a:cubicBezTo>
                  <a:pt x="3355894" y="3769152"/>
                  <a:pt x="3358436" y="3767562"/>
                  <a:pt x="3361232" y="3767689"/>
                </a:cubicBezTo>
                <a:close/>
                <a:moveTo>
                  <a:pt x="3995785" y="3767372"/>
                </a:moveTo>
                <a:cubicBezTo>
                  <a:pt x="3993815" y="3768516"/>
                  <a:pt x="3991273" y="3772585"/>
                  <a:pt x="3990065" y="3776399"/>
                </a:cubicBezTo>
                <a:cubicBezTo>
                  <a:pt x="3987269" y="3785745"/>
                  <a:pt x="3996865" y="3785745"/>
                  <a:pt x="4000233" y="3776399"/>
                </a:cubicBezTo>
                <a:cubicBezTo>
                  <a:pt x="4003092" y="3768389"/>
                  <a:pt x="4001059" y="3764321"/>
                  <a:pt x="3995785" y="3767372"/>
                </a:cubicBezTo>
                <a:close/>
                <a:moveTo>
                  <a:pt x="2365747" y="3766799"/>
                </a:moveTo>
                <a:cubicBezTo>
                  <a:pt x="2367844" y="3766926"/>
                  <a:pt x="2368670" y="3768452"/>
                  <a:pt x="2367526" y="3770232"/>
                </a:cubicBezTo>
                <a:cubicBezTo>
                  <a:pt x="2366382" y="3772012"/>
                  <a:pt x="2368225" y="3775191"/>
                  <a:pt x="2371656" y="3777352"/>
                </a:cubicBezTo>
                <a:cubicBezTo>
                  <a:pt x="2378201" y="3781421"/>
                  <a:pt x="2375723" y="3782248"/>
                  <a:pt x="2367399" y="3778751"/>
                </a:cubicBezTo>
                <a:cubicBezTo>
                  <a:pt x="2361171" y="3776145"/>
                  <a:pt x="2359837" y="3766545"/>
                  <a:pt x="2365747" y="3766799"/>
                </a:cubicBezTo>
                <a:close/>
                <a:moveTo>
                  <a:pt x="2499126" y="3766355"/>
                </a:moveTo>
                <a:cubicBezTo>
                  <a:pt x="2501159" y="3765210"/>
                  <a:pt x="2502621" y="3765973"/>
                  <a:pt x="2502557" y="3768071"/>
                </a:cubicBezTo>
                <a:cubicBezTo>
                  <a:pt x="2502494" y="3770169"/>
                  <a:pt x="2500969" y="3771695"/>
                  <a:pt x="2498935" y="3771631"/>
                </a:cubicBezTo>
                <a:cubicBezTo>
                  <a:pt x="2496838" y="3771504"/>
                  <a:pt x="2495504" y="3770868"/>
                  <a:pt x="2495504" y="3769915"/>
                </a:cubicBezTo>
                <a:cubicBezTo>
                  <a:pt x="2495504" y="3768961"/>
                  <a:pt x="2496966" y="3767563"/>
                  <a:pt x="2499126" y="3766355"/>
                </a:cubicBezTo>
                <a:close/>
                <a:moveTo>
                  <a:pt x="3403425" y="3765655"/>
                </a:moveTo>
                <a:cubicBezTo>
                  <a:pt x="3409017" y="3765846"/>
                  <a:pt x="3412131" y="3767880"/>
                  <a:pt x="3412004" y="3771249"/>
                </a:cubicBezTo>
                <a:cubicBezTo>
                  <a:pt x="3411750" y="3777416"/>
                  <a:pt x="3409971" y="3777607"/>
                  <a:pt x="3401392" y="3772584"/>
                </a:cubicBezTo>
                <a:cubicBezTo>
                  <a:pt x="3392305" y="3767308"/>
                  <a:pt x="3392877" y="3765337"/>
                  <a:pt x="3403425" y="3765655"/>
                </a:cubicBezTo>
                <a:close/>
                <a:moveTo>
                  <a:pt x="2395994" y="3764383"/>
                </a:moveTo>
                <a:cubicBezTo>
                  <a:pt x="2398790" y="3764510"/>
                  <a:pt x="2400251" y="3766163"/>
                  <a:pt x="2399044" y="3768007"/>
                </a:cubicBezTo>
                <a:cubicBezTo>
                  <a:pt x="2397710" y="3770041"/>
                  <a:pt x="2395549" y="3770614"/>
                  <a:pt x="2393706" y="3769406"/>
                </a:cubicBezTo>
                <a:cubicBezTo>
                  <a:pt x="2388750" y="3766163"/>
                  <a:pt x="2389703" y="3764129"/>
                  <a:pt x="2395994" y="3764383"/>
                </a:cubicBezTo>
                <a:close/>
                <a:moveTo>
                  <a:pt x="3641589" y="3762922"/>
                </a:moveTo>
                <a:cubicBezTo>
                  <a:pt x="3629325" y="3764829"/>
                  <a:pt x="3629388" y="3780913"/>
                  <a:pt x="3641589" y="3781231"/>
                </a:cubicBezTo>
                <a:cubicBezTo>
                  <a:pt x="3646164" y="3781422"/>
                  <a:pt x="3651057" y="3779960"/>
                  <a:pt x="3652264" y="3778116"/>
                </a:cubicBezTo>
                <a:cubicBezTo>
                  <a:pt x="3653472" y="3776336"/>
                  <a:pt x="3652582" y="3774620"/>
                  <a:pt x="3650485" y="3774556"/>
                </a:cubicBezTo>
                <a:cubicBezTo>
                  <a:pt x="3648324" y="3774492"/>
                  <a:pt x="3647308" y="3771505"/>
                  <a:pt x="3648261" y="3768008"/>
                </a:cubicBezTo>
                <a:cubicBezTo>
                  <a:pt x="3649659" y="3762922"/>
                  <a:pt x="3648324" y="3761905"/>
                  <a:pt x="3641589" y="3762922"/>
                </a:cubicBezTo>
                <a:close/>
                <a:moveTo>
                  <a:pt x="4237634" y="3760761"/>
                </a:moveTo>
                <a:cubicBezTo>
                  <a:pt x="4233313" y="3760633"/>
                  <a:pt x="4233251" y="3760951"/>
                  <a:pt x="4237444" y="3767817"/>
                </a:cubicBezTo>
                <a:cubicBezTo>
                  <a:pt x="4240239" y="3772394"/>
                  <a:pt x="4240748" y="3772331"/>
                  <a:pt x="4240940" y="3767054"/>
                </a:cubicBezTo>
                <a:cubicBezTo>
                  <a:pt x="4241065" y="3763494"/>
                  <a:pt x="4239668" y="3760824"/>
                  <a:pt x="4237634" y="3760761"/>
                </a:cubicBezTo>
                <a:close/>
                <a:moveTo>
                  <a:pt x="3238718" y="3756246"/>
                </a:moveTo>
                <a:cubicBezTo>
                  <a:pt x="3241514" y="3756309"/>
                  <a:pt x="3243928" y="3757962"/>
                  <a:pt x="3243865" y="3759742"/>
                </a:cubicBezTo>
                <a:cubicBezTo>
                  <a:pt x="3243801" y="3761523"/>
                  <a:pt x="3241323" y="3762094"/>
                  <a:pt x="3238527" y="3760950"/>
                </a:cubicBezTo>
                <a:cubicBezTo>
                  <a:pt x="3235795" y="3759806"/>
                  <a:pt x="3233380" y="3758217"/>
                  <a:pt x="3233380" y="3757454"/>
                </a:cubicBezTo>
                <a:cubicBezTo>
                  <a:pt x="3233444" y="3756691"/>
                  <a:pt x="3235922" y="3756118"/>
                  <a:pt x="3238718" y="3756246"/>
                </a:cubicBezTo>
                <a:close/>
                <a:moveTo>
                  <a:pt x="4370291" y="3755325"/>
                </a:moveTo>
                <a:cubicBezTo>
                  <a:pt x="4369664" y="3755070"/>
                  <a:pt x="4368473" y="3756437"/>
                  <a:pt x="4366248" y="3759234"/>
                </a:cubicBezTo>
                <a:cubicBezTo>
                  <a:pt x="4363515" y="3762668"/>
                  <a:pt x="4359704" y="3765147"/>
                  <a:pt x="4357416" y="3765084"/>
                </a:cubicBezTo>
                <a:cubicBezTo>
                  <a:pt x="4355255" y="3765020"/>
                  <a:pt x="4353285" y="3766800"/>
                  <a:pt x="4353349" y="3768707"/>
                </a:cubicBezTo>
                <a:cubicBezTo>
                  <a:pt x="4353222" y="3770869"/>
                  <a:pt x="4355700" y="3771759"/>
                  <a:pt x="4358878" y="3770678"/>
                </a:cubicBezTo>
                <a:cubicBezTo>
                  <a:pt x="4362054" y="3769597"/>
                  <a:pt x="4365930" y="3768834"/>
                  <a:pt x="4367709" y="3768898"/>
                </a:cubicBezTo>
                <a:cubicBezTo>
                  <a:pt x="4369361" y="3768961"/>
                  <a:pt x="4370887" y="3765338"/>
                  <a:pt x="4370950" y="3761142"/>
                </a:cubicBezTo>
                <a:cubicBezTo>
                  <a:pt x="4370982" y="3757455"/>
                  <a:pt x="4370919" y="3755579"/>
                  <a:pt x="4370291" y="3755325"/>
                </a:cubicBezTo>
                <a:close/>
                <a:moveTo>
                  <a:pt x="2634206" y="3751312"/>
                </a:moveTo>
                <a:cubicBezTo>
                  <a:pt x="2636176" y="3750764"/>
                  <a:pt x="2637145" y="3751670"/>
                  <a:pt x="2637844" y="3753831"/>
                </a:cubicBezTo>
                <a:cubicBezTo>
                  <a:pt x="2638987" y="3757454"/>
                  <a:pt x="2637462" y="3759107"/>
                  <a:pt x="2632887" y="3758916"/>
                </a:cubicBezTo>
                <a:cubicBezTo>
                  <a:pt x="2623801" y="3758599"/>
                  <a:pt x="2620433" y="3764257"/>
                  <a:pt x="2627295" y="3768516"/>
                </a:cubicBezTo>
                <a:cubicBezTo>
                  <a:pt x="2632061" y="3771441"/>
                  <a:pt x="2632061" y="3772394"/>
                  <a:pt x="2627168" y="3776081"/>
                </a:cubicBezTo>
                <a:cubicBezTo>
                  <a:pt x="2623928" y="3778561"/>
                  <a:pt x="2621513" y="3782185"/>
                  <a:pt x="2621386" y="3784855"/>
                </a:cubicBezTo>
                <a:cubicBezTo>
                  <a:pt x="2621195" y="3789623"/>
                  <a:pt x="2611282" y="3792929"/>
                  <a:pt x="2604674" y="3790386"/>
                </a:cubicBezTo>
                <a:cubicBezTo>
                  <a:pt x="2602259" y="3789432"/>
                  <a:pt x="2600226" y="3787461"/>
                  <a:pt x="2600353" y="3786253"/>
                </a:cubicBezTo>
                <a:cubicBezTo>
                  <a:pt x="2600543" y="3781612"/>
                  <a:pt x="2613697" y="3765973"/>
                  <a:pt x="2624563" y="3757518"/>
                </a:cubicBezTo>
                <a:cubicBezTo>
                  <a:pt x="2629266" y="3753863"/>
                  <a:pt x="2632236" y="3751860"/>
                  <a:pt x="2634206" y="3751312"/>
                </a:cubicBezTo>
                <a:close/>
                <a:moveTo>
                  <a:pt x="3674377" y="3750906"/>
                </a:moveTo>
                <a:cubicBezTo>
                  <a:pt x="3671581" y="3750843"/>
                  <a:pt x="3669040" y="3752305"/>
                  <a:pt x="3668976" y="3754022"/>
                </a:cubicBezTo>
                <a:cubicBezTo>
                  <a:pt x="3668913" y="3755802"/>
                  <a:pt x="3671327" y="3756564"/>
                  <a:pt x="3674187" y="3755611"/>
                </a:cubicBezTo>
                <a:cubicBezTo>
                  <a:pt x="3677046" y="3754721"/>
                  <a:pt x="3679588" y="3753259"/>
                  <a:pt x="3679588" y="3752496"/>
                </a:cubicBezTo>
                <a:cubicBezTo>
                  <a:pt x="3679588" y="3751733"/>
                  <a:pt x="3677173" y="3751034"/>
                  <a:pt x="3674377" y="3750906"/>
                </a:cubicBezTo>
                <a:close/>
                <a:moveTo>
                  <a:pt x="4006015" y="3746711"/>
                </a:moveTo>
                <a:cubicBezTo>
                  <a:pt x="4003855" y="3745248"/>
                  <a:pt x="4000804" y="3746202"/>
                  <a:pt x="3998898" y="3748935"/>
                </a:cubicBezTo>
                <a:cubicBezTo>
                  <a:pt x="3994386" y="3755484"/>
                  <a:pt x="3994132" y="3762477"/>
                  <a:pt x="3998390" y="3762668"/>
                </a:cubicBezTo>
                <a:cubicBezTo>
                  <a:pt x="4004045" y="3762858"/>
                  <a:pt x="4010336" y="3749635"/>
                  <a:pt x="4006015" y="3746711"/>
                </a:cubicBezTo>
                <a:close/>
                <a:moveTo>
                  <a:pt x="2473407" y="3746528"/>
                </a:moveTo>
                <a:cubicBezTo>
                  <a:pt x="2474344" y="3746965"/>
                  <a:pt x="2475520" y="3748777"/>
                  <a:pt x="2476568" y="3751796"/>
                </a:cubicBezTo>
                <a:cubicBezTo>
                  <a:pt x="2477648" y="3755039"/>
                  <a:pt x="2477013" y="3756247"/>
                  <a:pt x="2474979" y="3754911"/>
                </a:cubicBezTo>
                <a:cubicBezTo>
                  <a:pt x="2472946" y="3753577"/>
                  <a:pt x="2471612" y="3751415"/>
                  <a:pt x="2471675" y="3749508"/>
                </a:cubicBezTo>
                <a:cubicBezTo>
                  <a:pt x="2471771" y="3747029"/>
                  <a:pt x="2472470" y="3746091"/>
                  <a:pt x="2473407" y="3746528"/>
                </a:cubicBezTo>
                <a:close/>
                <a:moveTo>
                  <a:pt x="3452047" y="3745788"/>
                </a:moveTo>
                <a:cubicBezTo>
                  <a:pt x="3472061" y="3745308"/>
                  <a:pt x="3512403" y="3748967"/>
                  <a:pt x="3516216" y="3752877"/>
                </a:cubicBezTo>
                <a:cubicBezTo>
                  <a:pt x="3521363" y="3758153"/>
                  <a:pt x="3510942" y="3762604"/>
                  <a:pt x="3499822" y="3759934"/>
                </a:cubicBezTo>
                <a:cubicBezTo>
                  <a:pt x="3494611" y="3758662"/>
                  <a:pt x="3489337" y="3759361"/>
                  <a:pt x="3487939" y="3761459"/>
                </a:cubicBezTo>
                <a:cubicBezTo>
                  <a:pt x="3484444" y="3766736"/>
                  <a:pt x="3471926" y="3765401"/>
                  <a:pt x="3472116" y="3759806"/>
                </a:cubicBezTo>
                <a:cubicBezTo>
                  <a:pt x="3472371" y="3752877"/>
                  <a:pt x="3459852" y="3750016"/>
                  <a:pt x="3452290" y="3755356"/>
                </a:cubicBezTo>
                <a:cubicBezTo>
                  <a:pt x="3446317" y="3759552"/>
                  <a:pt x="3446508" y="3759997"/>
                  <a:pt x="3454197" y="3760379"/>
                </a:cubicBezTo>
                <a:cubicBezTo>
                  <a:pt x="3469956" y="3761205"/>
                  <a:pt x="3456421" y="3766863"/>
                  <a:pt x="3434943" y="3768452"/>
                </a:cubicBezTo>
                <a:cubicBezTo>
                  <a:pt x="3421218" y="3769406"/>
                  <a:pt x="3415626" y="3768834"/>
                  <a:pt x="3418866" y="3766799"/>
                </a:cubicBezTo>
                <a:cubicBezTo>
                  <a:pt x="3421726" y="3765020"/>
                  <a:pt x="3425602" y="3764320"/>
                  <a:pt x="3427890" y="3765210"/>
                </a:cubicBezTo>
                <a:cubicBezTo>
                  <a:pt x="3430113" y="3766100"/>
                  <a:pt x="3434943" y="3764638"/>
                  <a:pt x="3438883" y="3761905"/>
                </a:cubicBezTo>
                <a:cubicBezTo>
                  <a:pt x="3445428" y="3757327"/>
                  <a:pt x="3444983" y="3757136"/>
                  <a:pt x="3432655" y="3758662"/>
                </a:cubicBezTo>
                <a:cubicBezTo>
                  <a:pt x="3424204" y="3759679"/>
                  <a:pt x="3417468" y="3758535"/>
                  <a:pt x="3413973" y="3755420"/>
                </a:cubicBezTo>
                <a:cubicBezTo>
                  <a:pt x="3407047" y="3749253"/>
                  <a:pt x="3412194" y="3747346"/>
                  <a:pt x="3428906" y="3749889"/>
                </a:cubicBezTo>
                <a:cubicBezTo>
                  <a:pt x="3435896" y="3750906"/>
                  <a:pt x="3440852" y="3750080"/>
                  <a:pt x="3440916" y="3747791"/>
                </a:cubicBezTo>
                <a:cubicBezTo>
                  <a:pt x="3440964" y="3746568"/>
                  <a:pt x="3445376" y="3745948"/>
                  <a:pt x="3452047" y="3745788"/>
                </a:cubicBezTo>
                <a:close/>
                <a:moveTo>
                  <a:pt x="2601179" y="3741561"/>
                </a:moveTo>
                <a:cubicBezTo>
                  <a:pt x="2603847" y="3744422"/>
                  <a:pt x="2590312" y="3761396"/>
                  <a:pt x="2583894" y="3763303"/>
                </a:cubicBezTo>
                <a:cubicBezTo>
                  <a:pt x="2580272" y="3764384"/>
                  <a:pt x="2580336" y="3762985"/>
                  <a:pt x="2584276" y="3756755"/>
                </a:cubicBezTo>
                <a:cubicBezTo>
                  <a:pt x="2591583" y="3745057"/>
                  <a:pt x="2598573" y="3738763"/>
                  <a:pt x="2601179" y="3741561"/>
                </a:cubicBezTo>
                <a:close/>
                <a:moveTo>
                  <a:pt x="4273791" y="3740989"/>
                </a:moveTo>
                <a:cubicBezTo>
                  <a:pt x="4272011" y="3740925"/>
                  <a:pt x="4267946" y="3744676"/>
                  <a:pt x="4264513" y="3749508"/>
                </a:cubicBezTo>
                <a:cubicBezTo>
                  <a:pt x="4258921" y="3757391"/>
                  <a:pt x="4258858" y="3758217"/>
                  <a:pt x="4263942" y="3760442"/>
                </a:cubicBezTo>
                <a:cubicBezTo>
                  <a:pt x="4270486" y="3763240"/>
                  <a:pt x="4271059" y="3762731"/>
                  <a:pt x="4274363" y="3750525"/>
                </a:cubicBezTo>
                <a:cubicBezTo>
                  <a:pt x="4275824" y="3745248"/>
                  <a:pt x="4275570" y="3741052"/>
                  <a:pt x="4273791" y="3740989"/>
                </a:cubicBezTo>
                <a:close/>
                <a:moveTo>
                  <a:pt x="4315603" y="3740671"/>
                </a:moveTo>
                <a:cubicBezTo>
                  <a:pt x="4313697" y="3741752"/>
                  <a:pt x="4311918" y="3745566"/>
                  <a:pt x="4311854" y="3748681"/>
                </a:cubicBezTo>
                <a:cubicBezTo>
                  <a:pt x="4311664" y="3753958"/>
                  <a:pt x="4312046" y="3754022"/>
                  <a:pt x="4315222" y="3749508"/>
                </a:cubicBezTo>
                <a:cubicBezTo>
                  <a:pt x="4319988" y="3742642"/>
                  <a:pt x="4320242" y="3738001"/>
                  <a:pt x="4315603" y="3740671"/>
                </a:cubicBezTo>
                <a:close/>
                <a:moveTo>
                  <a:pt x="4454131" y="3740544"/>
                </a:moveTo>
                <a:cubicBezTo>
                  <a:pt x="4455084" y="3740544"/>
                  <a:pt x="4456481" y="3742006"/>
                  <a:pt x="4457688" y="3744167"/>
                </a:cubicBezTo>
                <a:cubicBezTo>
                  <a:pt x="4458832" y="3746202"/>
                  <a:pt x="4458070" y="3747664"/>
                  <a:pt x="4455972" y="3747601"/>
                </a:cubicBezTo>
                <a:cubicBezTo>
                  <a:pt x="4453876" y="3747537"/>
                  <a:pt x="4452350" y="3745948"/>
                  <a:pt x="4452414" y="3743977"/>
                </a:cubicBezTo>
                <a:cubicBezTo>
                  <a:pt x="4452478" y="3741879"/>
                  <a:pt x="4453176" y="3740480"/>
                  <a:pt x="4454131" y="3740544"/>
                </a:cubicBezTo>
                <a:close/>
                <a:moveTo>
                  <a:pt x="3346425" y="3739209"/>
                </a:moveTo>
                <a:cubicBezTo>
                  <a:pt x="3341532" y="3738955"/>
                  <a:pt x="3335305" y="3740162"/>
                  <a:pt x="3332255" y="3742006"/>
                </a:cubicBezTo>
                <a:cubicBezTo>
                  <a:pt x="3328442" y="3744295"/>
                  <a:pt x="3333145" y="3745503"/>
                  <a:pt x="3347887" y="3745884"/>
                </a:cubicBezTo>
                <a:cubicBezTo>
                  <a:pt x="3363010" y="3746329"/>
                  <a:pt x="3367014" y="3745503"/>
                  <a:pt x="3362058" y="3743087"/>
                </a:cubicBezTo>
                <a:cubicBezTo>
                  <a:pt x="3358245" y="3741180"/>
                  <a:pt x="3351319" y="3739463"/>
                  <a:pt x="3346425" y="3739209"/>
                </a:cubicBezTo>
                <a:close/>
                <a:moveTo>
                  <a:pt x="2540621" y="3736793"/>
                </a:moveTo>
                <a:cubicBezTo>
                  <a:pt x="2543417" y="3737873"/>
                  <a:pt x="2545768" y="3739526"/>
                  <a:pt x="2545768" y="3740289"/>
                </a:cubicBezTo>
                <a:cubicBezTo>
                  <a:pt x="2545704" y="3741052"/>
                  <a:pt x="2543226" y="3741624"/>
                  <a:pt x="2540430" y="3741497"/>
                </a:cubicBezTo>
                <a:cubicBezTo>
                  <a:pt x="2537634" y="3741370"/>
                  <a:pt x="2535220" y="3739717"/>
                  <a:pt x="2535283" y="3738000"/>
                </a:cubicBezTo>
                <a:cubicBezTo>
                  <a:pt x="2535347" y="3736220"/>
                  <a:pt x="2537825" y="3735648"/>
                  <a:pt x="2540621" y="3736793"/>
                </a:cubicBezTo>
                <a:close/>
                <a:moveTo>
                  <a:pt x="3231347" y="3735903"/>
                </a:moveTo>
                <a:cubicBezTo>
                  <a:pt x="3234207" y="3737111"/>
                  <a:pt x="3233381" y="3737873"/>
                  <a:pt x="3229187" y="3737937"/>
                </a:cubicBezTo>
                <a:cubicBezTo>
                  <a:pt x="3225692" y="3738001"/>
                  <a:pt x="3223531" y="3737111"/>
                  <a:pt x="3224675" y="3736030"/>
                </a:cubicBezTo>
                <a:cubicBezTo>
                  <a:pt x="3225819" y="3734949"/>
                  <a:pt x="3228932" y="3734886"/>
                  <a:pt x="3231347" y="3735903"/>
                </a:cubicBezTo>
                <a:close/>
                <a:moveTo>
                  <a:pt x="3431956" y="3735331"/>
                </a:moveTo>
                <a:cubicBezTo>
                  <a:pt x="3441424" y="3735776"/>
                  <a:pt x="3442187" y="3736412"/>
                  <a:pt x="3436722" y="3739336"/>
                </a:cubicBezTo>
                <a:cubicBezTo>
                  <a:pt x="3433100" y="3741243"/>
                  <a:pt x="3428080" y="3741879"/>
                  <a:pt x="3425411" y="3740735"/>
                </a:cubicBezTo>
                <a:cubicBezTo>
                  <a:pt x="3417087" y="3737174"/>
                  <a:pt x="3420010" y="3734759"/>
                  <a:pt x="3431956" y="3735331"/>
                </a:cubicBezTo>
                <a:close/>
                <a:moveTo>
                  <a:pt x="3454515" y="3732597"/>
                </a:moveTo>
                <a:cubicBezTo>
                  <a:pt x="3462966" y="3733041"/>
                  <a:pt x="3463410" y="3733614"/>
                  <a:pt x="3458073" y="3736411"/>
                </a:cubicBezTo>
                <a:cubicBezTo>
                  <a:pt x="3454451" y="3738318"/>
                  <a:pt x="3450320" y="3738763"/>
                  <a:pt x="3448351" y="3737492"/>
                </a:cubicBezTo>
                <a:cubicBezTo>
                  <a:pt x="3442441" y="3733614"/>
                  <a:pt x="3444347" y="3732088"/>
                  <a:pt x="3454515" y="3732597"/>
                </a:cubicBezTo>
                <a:close/>
                <a:moveTo>
                  <a:pt x="3619086" y="3728370"/>
                </a:moveTo>
                <a:cubicBezTo>
                  <a:pt x="3616171" y="3728529"/>
                  <a:pt x="3612581" y="3729991"/>
                  <a:pt x="3606512" y="3732851"/>
                </a:cubicBezTo>
                <a:cubicBezTo>
                  <a:pt x="3600475" y="3735712"/>
                  <a:pt x="3595710" y="3740798"/>
                  <a:pt x="3595583" y="3744549"/>
                </a:cubicBezTo>
                <a:cubicBezTo>
                  <a:pt x="3595074" y="3756946"/>
                  <a:pt x="3603526" y="3756374"/>
                  <a:pt x="3621953" y="3742769"/>
                </a:cubicBezTo>
                <a:cubicBezTo>
                  <a:pt x="3630595" y="3736348"/>
                  <a:pt x="3631549" y="3734441"/>
                  <a:pt x="3627609" y="3731707"/>
                </a:cubicBezTo>
                <a:cubicBezTo>
                  <a:pt x="3624241" y="3729355"/>
                  <a:pt x="3622001" y="3728211"/>
                  <a:pt x="3619086" y="3728370"/>
                </a:cubicBezTo>
                <a:close/>
                <a:moveTo>
                  <a:pt x="3902057" y="3727511"/>
                </a:moveTo>
                <a:cubicBezTo>
                  <a:pt x="3900277" y="3727447"/>
                  <a:pt x="3898053" y="3730372"/>
                  <a:pt x="3896910" y="3734123"/>
                </a:cubicBezTo>
                <a:cubicBezTo>
                  <a:pt x="3895512" y="3739018"/>
                  <a:pt x="3896338" y="3740417"/>
                  <a:pt x="3899896" y="3739209"/>
                </a:cubicBezTo>
                <a:cubicBezTo>
                  <a:pt x="3905234" y="3737365"/>
                  <a:pt x="3907013" y="3727702"/>
                  <a:pt x="3902057" y="3727511"/>
                </a:cubicBezTo>
                <a:close/>
                <a:moveTo>
                  <a:pt x="4386074" y="3724523"/>
                </a:moveTo>
                <a:cubicBezTo>
                  <a:pt x="4383596" y="3725286"/>
                  <a:pt x="4380672" y="3728020"/>
                  <a:pt x="4379719" y="3730436"/>
                </a:cubicBezTo>
                <a:cubicBezTo>
                  <a:pt x="4378704" y="3733106"/>
                  <a:pt x="4379910" y="3734377"/>
                  <a:pt x="4382770" y="3733678"/>
                </a:cubicBezTo>
                <a:cubicBezTo>
                  <a:pt x="4385247" y="3733042"/>
                  <a:pt x="4388299" y="3730181"/>
                  <a:pt x="4389124" y="3727766"/>
                </a:cubicBezTo>
                <a:cubicBezTo>
                  <a:pt x="4390077" y="3725032"/>
                  <a:pt x="4388806" y="3723697"/>
                  <a:pt x="4386074" y="3724523"/>
                </a:cubicBezTo>
                <a:close/>
                <a:moveTo>
                  <a:pt x="2460301" y="3724522"/>
                </a:moveTo>
                <a:cubicBezTo>
                  <a:pt x="2464622" y="3721344"/>
                  <a:pt x="2465638" y="3721598"/>
                  <a:pt x="2465511" y="3725794"/>
                </a:cubicBezTo>
                <a:cubicBezTo>
                  <a:pt x="2465448" y="3728591"/>
                  <a:pt x="2462779" y="3732914"/>
                  <a:pt x="2459919" y="3735076"/>
                </a:cubicBezTo>
                <a:cubicBezTo>
                  <a:pt x="2455598" y="3738254"/>
                  <a:pt x="2454518" y="3738000"/>
                  <a:pt x="2454709" y="3733804"/>
                </a:cubicBezTo>
                <a:cubicBezTo>
                  <a:pt x="2454772" y="3731007"/>
                  <a:pt x="2457441" y="3726684"/>
                  <a:pt x="2460301" y="3724522"/>
                </a:cubicBezTo>
                <a:close/>
                <a:moveTo>
                  <a:pt x="3381184" y="3723760"/>
                </a:moveTo>
                <a:cubicBezTo>
                  <a:pt x="3378706" y="3724651"/>
                  <a:pt x="3381311" y="3725540"/>
                  <a:pt x="3387284" y="3725731"/>
                </a:cubicBezTo>
                <a:cubicBezTo>
                  <a:pt x="3393258" y="3725922"/>
                  <a:pt x="3395164" y="3725286"/>
                  <a:pt x="3391733" y="3724142"/>
                </a:cubicBezTo>
                <a:cubicBezTo>
                  <a:pt x="3388301" y="3723061"/>
                  <a:pt x="3383790" y="3722870"/>
                  <a:pt x="3381184" y="3723760"/>
                </a:cubicBezTo>
                <a:close/>
                <a:moveTo>
                  <a:pt x="3667642" y="3722679"/>
                </a:moveTo>
                <a:cubicBezTo>
                  <a:pt x="3662749" y="3722679"/>
                  <a:pt x="3639492" y="3742451"/>
                  <a:pt x="3644130" y="3742769"/>
                </a:cubicBezTo>
                <a:cubicBezTo>
                  <a:pt x="3646545" y="3742896"/>
                  <a:pt x="3648388" y="3741497"/>
                  <a:pt x="3648451" y="3739336"/>
                </a:cubicBezTo>
                <a:cubicBezTo>
                  <a:pt x="3648515" y="3737238"/>
                  <a:pt x="3650040" y="3736602"/>
                  <a:pt x="3652010" y="3737937"/>
                </a:cubicBezTo>
                <a:cubicBezTo>
                  <a:pt x="3656776" y="3741116"/>
                  <a:pt x="3669739" y="3733932"/>
                  <a:pt x="3669929" y="3727956"/>
                </a:cubicBezTo>
                <a:cubicBezTo>
                  <a:pt x="3669993" y="3725159"/>
                  <a:pt x="3668976" y="3722679"/>
                  <a:pt x="3667642" y="3722679"/>
                </a:cubicBezTo>
                <a:close/>
                <a:moveTo>
                  <a:pt x="3220671" y="3722361"/>
                </a:moveTo>
                <a:cubicBezTo>
                  <a:pt x="3222641" y="3721281"/>
                  <a:pt x="3224675" y="3721980"/>
                  <a:pt x="3225882" y="3724142"/>
                </a:cubicBezTo>
                <a:cubicBezTo>
                  <a:pt x="3226899" y="3726049"/>
                  <a:pt x="3225374" y="3727638"/>
                  <a:pt x="3222578" y="3727511"/>
                </a:cubicBezTo>
                <a:cubicBezTo>
                  <a:pt x="3216223" y="3727320"/>
                  <a:pt x="3215461" y="3725222"/>
                  <a:pt x="3220671" y="3722361"/>
                </a:cubicBezTo>
                <a:close/>
                <a:moveTo>
                  <a:pt x="2611727" y="3720199"/>
                </a:moveTo>
                <a:cubicBezTo>
                  <a:pt x="2619480" y="3719882"/>
                  <a:pt x="2620052" y="3720645"/>
                  <a:pt x="2616429" y="3726684"/>
                </a:cubicBezTo>
                <a:cubicBezTo>
                  <a:pt x="2614142" y="3730435"/>
                  <a:pt x="2610711" y="3733486"/>
                  <a:pt x="2608804" y="3733423"/>
                </a:cubicBezTo>
                <a:cubicBezTo>
                  <a:pt x="2606707" y="3733296"/>
                  <a:pt x="2606135" y="3732024"/>
                  <a:pt x="2607343" y="3730181"/>
                </a:cubicBezTo>
                <a:cubicBezTo>
                  <a:pt x="2612490" y="3722488"/>
                  <a:pt x="2602386" y="3723378"/>
                  <a:pt x="2595778" y="3731198"/>
                </a:cubicBezTo>
                <a:cubicBezTo>
                  <a:pt x="2591774" y="3735966"/>
                  <a:pt x="2586754" y="3739653"/>
                  <a:pt x="2584403" y="3739589"/>
                </a:cubicBezTo>
                <a:cubicBezTo>
                  <a:pt x="2576587" y="3739272"/>
                  <a:pt x="2603022" y="3720645"/>
                  <a:pt x="2611727" y="3720199"/>
                </a:cubicBezTo>
                <a:close/>
                <a:moveTo>
                  <a:pt x="3245312" y="3719977"/>
                </a:moveTo>
                <a:cubicBezTo>
                  <a:pt x="3245725" y="3719341"/>
                  <a:pt x="3248155" y="3719437"/>
                  <a:pt x="3252317" y="3720708"/>
                </a:cubicBezTo>
                <a:cubicBezTo>
                  <a:pt x="3256447" y="3721979"/>
                  <a:pt x="3258798" y="3723569"/>
                  <a:pt x="3257782" y="3724459"/>
                </a:cubicBezTo>
                <a:cubicBezTo>
                  <a:pt x="3256765" y="3725285"/>
                  <a:pt x="3253524" y="3724968"/>
                  <a:pt x="3250410" y="3723632"/>
                </a:cubicBezTo>
                <a:cubicBezTo>
                  <a:pt x="3246503" y="3721979"/>
                  <a:pt x="3244898" y="3720612"/>
                  <a:pt x="3245312" y="3719977"/>
                </a:cubicBezTo>
                <a:close/>
                <a:moveTo>
                  <a:pt x="2665231" y="3719691"/>
                </a:moveTo>
                <a:cubicBezTo>
                  <a:pt x="2666184" y="3720708"/>
                  <a:pt x="2663515" y="3724904"/>
                  <a:pt x="2659067" y="3729291"/>
                </a:cubicBezTo>
                <a:cubicBezTo>
                  <a:pt x="2654619" y="3733677"/>
                  <a:pt x="2651188" y="3738509"/>
                  <a:pt x="2651124" y="3740416"/>
                </a:cubicBezTo>
                <a:cubicBezTo>
                  <a:pt x="2651061" y="3742260"/>
                  <a:pt x="2652522" y="3741497"/>
                  <a:pt x="2654492" y="3738763"/>
                </a:cubicBezTo>
                <a:cubicBezTo>
                  <a:pt x="2656462" y="3736030"/>
                  <a:pt x="2659067" y="3734949"/>
                  <a:pt x="2660402" y="3736347"/>
                </a:cubicBezTo>
                <a:cubicBezTo>
                  <a:pt x="2664087" y="3740353"/>
                  <a:pt x="2660148" y="3742641"/>
                  <a:pt x="2647820" y="3743722"/>
                </a:cubicBezTo>
                <a:lnTo>
                  <a:pt x="2636954" y="3744676"/>
                </a:lnTo>
                <a:lnTo>
                  <a:pt x="2650235" y="3731262"/>
                </a:lnTo>
                <a:cubicBezTo>
                  <a:pt x="2657669" y="3723824"/>
                  <a:pt x="2664278" y="3718674"/>
                  <a:pt x="2665231" y="3719691"/>
                </a:cubicBezTo>
                <a:close/>
                <a:moveTo>
                  <a:pt x="3979326" y="3718038"/>
                </a:moveTo>
                <a:cubicBezTo>
                  <a:pt x="3981360" y="3716894"/>
                  <a:pt x="3982821" y="3718293"/>
                  <a:pt x="3982694" y="3721472"/>
                </a:cubicBezTo>
                <a:cubicBezTo>
                  <a:pt x="3982567" y="3724650"/>
                  <a:pt x="3981042" y="3726875"/>
                  <a:pt x="3979009" y="3726812"/>
                </a:cubicBezTo>
                <a:cubicBezTo>
                  <a:pt x="3976912" y="3726748"/>
                  <a:pt x="3975514" y="3725349"/>
                  <a:pt x="3975641" y="3723379"/>
                </a:cubicBezTo>
                <a:cubicBezTo>
                  <a:pt x="3975704" y="3721344"/>
                  <a:pt x="3977166" y="3719246"/>
                  <a:pt x="3979326" y="3718038"/>
                </a:cubicBezTo>
                <a:close/>
                <a:moveTo>
                  <a:pt x="4306088" y="3717085"/>
                </a:moveTo>
                <a:cubicBezTo>
                  <a:pt x="4304706" y="3718388"/>
                  <a:pt x="4302577" y="3722171"/>
                  <a:pt x="4299209" y="3728910"/>
                </a:cubicBezTo>
                <a:cubicBezTo>
                  <a:pt x="4289995" y="3747219"/>
                  <a:pt x="4289359" y="3749698"/>
                  <a:pt x="4292727" y="3753322"/>
                </a:cubicBezTo>
                <a:cubicBezTo>
                  <a:pt x="4296794" y="3757709"/>
                  <a:pt x="4300797" y="3756056"/>
                  <a:pt x="4299018" y="3750716"/>
                </a:cubicBezTo>
                <a:cubicBezTo>
                  <a:pt x="4298001" y="3747791"/>
                  <a:pt x="4299971" y="3741434"/>
                  <a:pt x="4303339" y="3736666"/>
                </a:cubicBezTo>
                <a:cubicBezTo>
                  <a:pt x="4306707" y="3731834"/>
                  <a:pt x="4308994" y="3724396"/>
                  <a:pt x="4308486" y="3720137"/>
                </a:cubicBezTo>
                <a:cubicBezTo>
                  <a:pt x="4308105" y="3716958"/>
                  <a:pt x="4307470" y="3715782"/>
                  <a:pt x="4306088" y="3717085"/>
                </a:cubicBezTo>
                <a:close/>
                <a:moveTo>
                  <a:pt x="3424585" y="3715496"/>
                </a:moveTo>
                <a:cubicBezTo>
                  <a:pt x="3422425" y="3716704"/>
                  <a:pt x="3420963" y="3718102"/>
                  <a:pt x="3420963" y="3719056"/>
                </a:cubicBezTo>
                <a:cubicBezTo>
                  <a:pt x="3420899" y="3720009"/>
                  <a:pt x="3422297" y="3720709"/>
                  <a:pt x="3424394" y="3720772"/>
                </a:cubicBezTo>
                <a:cubicBezTo>
                  <a:pt x="3426364" y="3720836"/>
                  <a:pt x="3427953" y="3719310"/>
                  <a:pt x="3428016" y="3717212"/>
                </a:cubicBezTo>
                <a:cubicBezTo>
                  <a:pt x="3428080" y="3715114"/>
                  <a:pt x="3426618" y="3714351"/>
                  <a:pt x="3424585" y="3715496"/>
                </a:cubicBezTo>
                <a:close/>
                <a:moveTo>
                  <a:pt x="2437806" y="3714860"/>
                </a:moveTo>
                <a:cubicBezTo>
                  <a:pt x="2442445" y="3712190"/>
                  <a:pt x="2442254" y="3716830"/>
                  <a:pt x="2437425" y="3723697"/>
                </a:cubicBezTo>
                <a:cubicBezTo>
                  <a:pt x="2434184" y="3728210"/>
                  <a:pt x="2433803" y="3728147"/>
                  <a:pt x="2433993" y="3722870"/>
                </a:cubicBezTo>
                <a:cubicBezTo>
                  <a:pt x="2434120" y="3719691"/>
                  <a:pt x="2435900" y="3715940"/>
                  <a:pt x="2437806" y="3714860"/>
                </a:cubicBezTo>
                <a:close/>
                <a:moveTo>
                  <a:pt x="3943297" y="3714351"/>
                </a:moveTo>
                <a:cubicBezTo>
                  <a:pt x="3942407" y="3711809"/>
                  <a:pt x="3941327" y="3713207"/>
                  <a:pt x="3941009" y="3717403"/>
                </a:cubicBezTo>
                <a:cubicBezTo>
                  <a:pt x="3940692" y="3721599"/>
                  <a:pt x="3938785" y="3725985"/>
                  <a:pt x="3936815" y="3727130"/>
                </a:cubicBezTo>
                <a:cubicBezTo>
                  <a:pt x="3932177" y="3729800"/>
                  <a:pt x="3931986" y="3735649"/>
                  <a:pt x="3936498" y="3735903"/>
                </a:cubicBezTo>
                <a:cubicBezTo>
                  <a:pt x="3940755" y="3736030"/>
                  <a:pt x="3945584" y="3720772"/>
                  <a:pt x="3943297" y="3714351"/>
                </a:cubicBezTo>
                <a:close/>
                <a:moveTo>
                  <a:pt x="2381443" y="3711809"/>
                </a:moveTo>
                <a:cubicBezTo>
                  <a:pt x="2386399" y="3710346"/>
                  <a:pt x="2390720" y="3714033"/>
                  <a:pt x="2387543" y="3717022"/>
                </a:cubicBezTo>
                <a:cubicBezTo>
                  <a:pt x="2386272" y="3718166"/>
                  <a:pt x="2383476" y="3717721"/>
                  <a:pt x="2381061" y="3716068"/>
                </a:cubicBezTo>
                <a:cubicBezTo>
                  <a:pt x="2377757" y="3713779"/>
                  <a:pt x="2377821" y="3712762"/>
                  <a:pt x="2381443" y="3711809"/>
                </a:cubicBezTo>
                <a:close/>
                <a:moveTo>
                  <a:pt x="3238591" y="3710600"/>
                </a:moveTo>
                <a:cubicBezTo>
                  <a:pt x="3240688" y="3710664"/>
                  <a:pt x="3242023" y="3712126"/>
                  <a:pt x="3241959" y="3714224"/>
                </a:cubicBezTo>
                <a:cubicBezTo>
                  <a:pt x="3241895" y="3716322"/>
                  <a:pt x="3240434" y="3717657"/>
                  <a:pt x="3238337" y="3717593"/>
                </a:cubicBezTo>
                <a:cubicBezTo>
                  <a:pt x="3236240" y="3717466"/>
                  <a:pt x="3234906" y="3716004"/>
                  <a:pt x="3234969" y="3713969"/>
                </a:cubicBezTo>
                <a:cubicBezTo>
                  <a:pt x="3235033" y="3711872"/>
                  <a:pt x="3236494" y="3710537"/>
                  <a:pt x="3238591" y="3710600"/>
                </a:cubicBezTo>
                <a:close/>
                <a:moveTo>
                  <a:pt x="2687305" y="3710314"/>
                </a:moveTo>
                <a:cubicBezTo>
                  <a:pt x="2687710" y="3709678"/>
                  <a:pt x="2690140" y="3709774"/>
                  <a:pt x="2694334" y="3711045"/>
                </a:cubicBezTo>
                <a:cubicBezTo>
                  <a:pt x="2698464" y="3712317"/>
                  <a:pt x="2700816" y="3713906"/>
                  <a:pt x="2699799" y="3714796"/>
                </a:cubicBezTo>
                <a:cubicBezTo>
                  <a:pt x="2698782" y="3715622"/>
                  <a:pt x="2695541" y="3715304"/>
                  <a:pt x="2692428" y="3713969"/>
                </a:cubicBezTo>
                <a:cubicBezTo>
                  <a:pt x="2688520" y="3712317"/>
                  <a:pt x="2686900" y="3710950"/>
                  <a:pt x="2687305" y="3710314"/>
                </a:cubicBezTo>
                <a:close/>
                <a:moveTo>
                  <a:pt x="2497792" y="3706532"/>
                </a:moveTo>
                <a:cubicBezTo>
                  <a:pt x="2499825" y="3705324"/>
                  <a:pt x="2501287" y="3706786"/>
                  <a:pt x="2501160" y="3709964"/>
                </a:cubicBezTo>
                <a:cubicBezTo>
                  <a:pt x="2501032" y="3713143"/>
                  <a:pt x="2499507" y="3715368"/>
                  <a:pt x="2497474" y="3715305"/>
                </a:cubicBezTo>
                <a:cubicBezTo>
                  <a:pt x="2495377" y="3715241"/>
                  <a:pt x="2494043" y="3713906"/>
                  <a:pt x="2494106" y="3711872"/>
                </a:cubicBezTo>
                <a:cubicBezTo>
                  <a:pt x="2494170" y="3709838"/>
                  <a:pt x="2495631" y="3707740"/>
                  <a:pt x="2497792" y="3706532"/>
                </a:cubicBezTo>
                <a:close/>
                <a:moveTo>
                  <a:pt x="2579764" y="3704307"/>
                </a:moveTo>
                <a:cubicBezTo>
                  <a:pt x="2580717" y="3705324"/>
                  <a:pt x="2579192" y="3709011"/>
                  <a:pt x="2576269" y="3712762"/>
                </a:cubicBezTo>
                <a:cubicBezTo>
                  <a:pt x="2573346" y="3716513"/>
                  <a:pt x="2571185" y="3718039"/>
                  <a:pt x="2571312" y="3716322"/>
                </a:cubicBezTo>
                <a:cubicBezTo>
                  <a:pt x="2571567" y="3711363"/>
                  <a:pt x="2577921" y="3702336"/>
                  <a:pt x="2579764" y="3704307"/>
                </a:cubicBezTo>
                <a:close/>
                <a:moveTo>
                  <a:pt x="2188839" y="3704179"/>
                </a:moveTo>
                <a:cubicBezTo>
                  <a:pt x="2190936" y="3704243"/>
                  <a:pt x="2192271" y="3705705"/>
                  <a:pt x="2192207" y="3707803"/>
                </a:cubicBezTo>
                <a:cubicBezTo>
                  <a:pt x="2192144" y="3709901"/>
                  <a:pt x="2190682" y="3711236"/>
                  <a:pt x="2188585" y="3711172"/>
                </a:cubicBezTo>
                <a:cubicBezTo>
                  <a:pt x="2186488" y="3711109"/>
                  <a:pt x="2185154" y="3709646"/>
                  <a:pt x="2185217" y="3707549"/>
                </a:cubicBezTo>
                <a:cubicBezTo>
                  <a:pt x="2185281" y="3705451"/>
                  <a:pt x="2186742" y="3704116"/>
                  <a:pt x="2188839" y="3704179"/>
                </a:cubicBezTo>
                <a:close/>
                <a:moveTo>
                  <a:pt x="4327486" y="3702527"/>
                </a:moveTo>
                <a:cubicBezTo>
                  <a:pt x="4325389" y="3703735"/>
                  <a:pt x="4323864" y="3705833"/>
                  <a:pt x="4323801" y="3707867"/>
                </a:cubicBezTo>
                <a:cubicBezTo>
                  <a:pt x="4323737" y="3709838"/>
                  <a:pt x="4325071" y="3711236"/>
                  <a:pt x="4327169" y="3711300"/>
                </a:cubicBezTo>
                <a:cubicBezTo>
                  <a:pt x="4329202" y="3711363"/>
                  <a:pt x="4330726" y="3709075"/>
                  <a:pt x="4330854" y="3705960"/>
                </a:cubicBezTo>
                <a:cubicBezTo>
                  <a:pt x="4330981" y="3702844"/>
                  <a:pt x="4329583" y="3701382"/>
                  <a:pt x="4327486" y="3702527"/>
                </a:cubicBezTo>
                <a:close/>
                <a:moveTo>
                  <a:pt x="3702528" y="3701827"/>
                </a:moveTo>
                <a:cubicBezTo>
                  <a:pt x="3702591" y="3699729"/>
                  <a:pt x="3699859" y="3701382"/>
                  <a:pt x="3696745" y="3705515"/>
                </a:cubicBezTo>
                <a:cubicBezTo>
                  <a:pt x="3693568" y="3709647"/>
                  <a:pt x="3687277" y="3714415"/>
                  <a:pt x="3683210" y="3715750"/>
                </a:cubicBezTo>
                <a:lnTo>
                  <a:pt x="3675585" y="3718293"/>
                </a:lnTo>
                <a:lnTo>
                  <a:pt x="3683210" y="3721027"/>
                </a:lnTo>
                <a:cubicBezTo>
                  <a:pt x="3692551" y="3724396"/>
                  <a:pt x="3699478" y="3721408"/>
                  <a:pt x="3697254" y="3714860"/>
                </a:cubicBezTo>
                <a:cubicBezTo>
                  <a:pt x="3696300" y="3711999"/>
                  <a:pt x="3696999" y="3709011"/>
                  <a:pt x="3698969" y="3707867"/>
                </a:cubicBezTo>
                <a:cubicBezTo>
                  <a:pt x="3700749" y="3706786"/>
                  <a:pt x="3702464" y="3703925"/>
                  <a:pt x="3702528" y="3701827"/>
                </a:cubicBezTo>
                <a:close/>
                <a:moveTo>
                  <a:pt x="3524095" y="3700874"/>
                </a:moveTo>
                <a:cubicBezTo>
                  <a:pt x="3521681" y="3699793"/>
                  <a:pt x="3518630" y="3699857"/>
                  <a:pt x="3517423" y="3701001"/>
                </a:cubicBezTo>
                <a:cubicBezTo>
                  <a:pt x="3516279" y="3702082"/>
                  <a:pt x="3518440" y="3702972"/>
                  <a:pt x="3521935" y="3702908"/>
                </a:cubicBezTo>
                <a:cubicBezTo>
                  <a:pt x="3526129" y="3702844"/>
                  <a:pt x="3526955" y="3702082"/>
                  <a:pt x="3524095" y="3700874"/>
                </a:cubicBezTo>
                <a:close/>
                <a:moveTo>
                  <a:pt x="2623801" y="3697249"/>
                </a:moveTo>
                <a:cubicBezTo>
                  <a:pt x="2626660" y="3696169"/>
                  <a:pt x="2625898" y="3698712"/>
                  <a:pt x="2621831" y="3703861"/>
                </a:cubicBezTo>
                <a:cubicBezTo>
                  <a:pt x="2618336" y="3708248"/>
                  <a:pt x="2613062" y="3713016"/>
                  <a:pt x="2610583" y="3713969"/>
                </a:cubicBezTo>
                <a:cubicBezTo>
                  <a:pt x="2607787" y="3715050"/>
                  <a:pt x="2608550" y="3712507"/>
                  <a:pt x="2612553" y="3707358"/>
                </a:cubicBezTo>
                <a:cubicBezTo>
                  <a:pt x="2616048" y="3702971"/>
                  <a:pt x="2621322" y="3698203"/>
                  <a:pt x="2623801" y="3697249"/>
                </a:cubicBezTo>
                <a:close/>
                <a:moveTo>
                  <a:pt x="3585733" y="3696424"/>
                </a:moveTo>
                <a:cubicBezTo>
                  <a:pt x="3584844" y="3695406"/>
                  <a:pt x="3578489" y="3696742"/>
                  <a:pt x="3572135" y="3699284"/>
                </a:cubicBezTo>
                <a:cubicBezTo>
                  <a:pt x="3565717" y="3701827"/>
                  <a:pt x="3562158" y="3704180"/>
                  <a:pt x="3564382" y="3704434"/>
                </a:cubicBezTo>
                <a:cubicBezTo>
                  <a:pt x="3570673" y="3705133"/>
                  <a:pt x="3587830" y="3698712"/>
                  <a:pt x="3585733" y="3696424"/>
                </a:cubicBezTo>
                <a:close/>
                <a:moveTo>
                  <a:pt x="2711237" y="3694070"/>
                </a:moveTo>
                <a:cubicBezTo>
                  <a:pt x="2709331" y="3696931"/>
                  <a:pt x="2710538" y="3698457"/>
                  <a:pt x="2714732" y="3698584"/>
                </a:cubicBezTo>
                <a:cubicBezTo>
                  <a:pt x="2720006" y="3698775"/>
                  <a:pt x="2720197" y="3699411"/>
                  <a:pt x="2715685" y="3702144"/>
                </a:cubicBezTo>
                <a:cubicBezTo>
                  <a:pt x="2712762" y="3703924"/>
                  <a:pt x="2708124" y="3705387"/>
                  <a:pt x="2705709" y="3705323"/>
                </a:cubicBezTo>
                <a:cubicBezTo>
                  <a:pt x="2699609" y="3705069"/>
                  <a:pt x="2700689" y="3699792"/>
                  <a:pt x="2707869" y="3694325"/>
                </a:cubicBezTo>
                <a:cubicBezTo>
                  <a:pt x="2712191" y="3691146"/>
                  <a:pt x="2713207" y="3691019"/>
                  <a:pt x="2711237" y="3694070"/>
                </a:cubicBezTo>
                <a:close/>
                <a:moveTo>
                  <a:pt x="4473877" y="3692530"/>
                </a:moveTo>
                <a:cubicBezTo>
                  <a:pt x="4475863" y="3692387"/>
                  <a:pt x="4475322" y="3694040"/>
                  <a:pt x="4473956" y="3697377"/>
                </a:cubicBezTo>
                <a:cubicBezTo>
                  <a:pt x="4472495" y="3701064"/>
                  <a:pt x="4473956" y="3702654"/>
                  <a:pt x="4478849" y="3702844"/>
                </a:cubicBezTo>
                <a:cubicBezTo>
                  <a:pt x="4489206" y="3703226"/>
                  <a:pt x="4486347" y="3709520"/>
                  <a:pt x="4475417" y="3710410"/>
                </a:cubicBezTo>
                <a:cubicBezTo>
                  <a:pt x="4468047" y="3710982"/>
                  <a:pt x="4466076" y="3712889"/>
                  <a:pt x="4466521" y="3719056"/>
                </a:cubicBezTo>
                <a:cubicBezTo>
                  <a:pt x="4466840" y="3723315"/>
                  <a:pt x="4465440" y="3726939"/>
                  <a:pt x="4463599" y="3726875"/>
                </a:cubicBezTo>
                <a:cubicBezTo>
                  <a:pt x="4461628" y="3726812"/>
                  <a:pt x="4460231" y="3722870"/>
                  <a:pt x="4460421" y="3717975"/>
                </a:cubicBezTo>
                <a:cubicBezTo>
                  <a:pt x="4460738" y="3709202"/>
                  <a:pt x="4455972" y="3706150"/>
                  <a:pt x="4451716" y="3712380"/>
                </a:cubicBezTo>
                <a:cubicBezTo>
                  <a:pt x="4450571" y="3714033"/>
                  <a:pt x="4447522" y="3714542"/>
                  <a:pt x="4445107" y="3713525"/>
                </a:cubicBezTo>
                <a:cubicBezTo>
                  <a:pt x="4439260" y="3710982"/>
                  <a:pt x="4434494" y="3726558"/>
                  <a:pt x="4439959" y="3730308"/>
                </a:cubicBezTo>
                <a:cubicBezTo>
                  <a:pt x="4443010" y="3732406"/>
                  <a:pt x="4442820" y="3733106"/>
                  <a:pt x="4439324" y="3732979"/>
                </a:cubicBezTo>
                <a:cubicBezTo>
                  <a:pt x="4436719" y="3732851"/>
                  <a:pt x="4435385" y="3735076"/>
                  <a:pt x="4436338" y="3737937"/>
                </a:cubicBezTo>
                <a:cubicBezTo>
                  <a:pt x="4437291" y="3740798"/>
                  <a:pt x="4435829" y="3744803"/>
                  <a:pt x="4433033" y="3746965"/>
                </a:cubicBezTo>
                <a:cubicBezTo>
                  <a:pt x="4424836" y="3753259"/>
                  <a:pt x="4426170" y="3761396"/>
                  <a:pt x="4435067" y="3758980"/>
                </a:cubicBezTo>
                <a:cubicBezTo>
                  <a:pt x="4440023" y="3757582"/>
                  <a:pt x="4441612" y="3758154"/>
                  <a:pt x="4439896" y="3760697"/>
                </a:cubicBezTo>
                <a:cubicBezTo>
                  <a:pt x="4438499" y="3762731"/>
                  <a:pt x="4434113" y="3764384"/>
                  <a:pt x="4430618" y="3764257"/>
                </a:cubicBezTo>
                <a:cubicBezTo>
                  <a:pt x="4426869" y="3764130"/>
                  <a:pt x="4421404" y="3768516"/>
                  <a:pt x="4418037" y="3774365"/>
                </a:cubicBezTo>
                <a:cubicBezTo>
                  <a:pt x="4410475" y="3787461"/>
                  <a:pt x="4410602" y="3788161"/>
                  <a:pt x="4420960" y="3788542"/>
                </a:cubicBezTo>
                <a:cubicBezTo>
                  <a:pt x="4427250" y="3788796"/>
                  <a:pt x="4430428" y="3786444"/>
                  <a:pt x="4432144" y="3780341"/>
                </a:cubicBezTo>
                <a:cubicBezTo>
                  <a:pt x="4433414" y="3775827"/>
                  <a:pt x="4436338" y="3772204"/>
                  <a:pt x="4438372" y="3772649"/>
                </a:cubicBezTo>
                <a:cubicBezTo>
                  <a:pt x="4440404" y="3773094"/>
                  <a:pt x="4444090" y="3769851"/>
                  <a:pt x="4446188" y="3765719"/>
                </a:cubicBezTo>
                <a:cubicBezTo>
                  <a:pt x="4448348" y="3761587"/>
                  <a:pt x="4452096" y="3758726"/>
                  <a:pt x="4454320" y="3759679"/>
                </a:cubicBezTo>
                <a:cubicBezTo>
                  <a:pt x="4456608" y="3760633"/>
                  <a:pt x="4463407" y="3760188"/>
                  <a:pt x="4469444" y="3758662"/>
                </a:cubicBezTo>
                <a:cubicBezTo>
                  <a:pt x="4483297" y="3755229"/>
                  <a:pt x="4479865" y="3761523"/>
                  <a:pt x="4455528" y="3784156"/>
                </a:cubicBezTo>
                <a:cubicBezTo>
                  <a:pt x="4445488" y="3793501"/>
                  <a:pt x="4440912" y="3795217"/>
                  <a:pt x="4427250" y="3794709"/>
                </a:cubicBezTo>
                <a:cubicBezTo>
                  <a:pt x="4416067" y="3794264"/>
                  <a:pt x="4409585" y="3795853"/>
                  <a:pt x="4406535" y="3799731"/>
                </a:cubicBezTo>
                <a:cubicBezTo>
                  <a:pt x="4404247" y="3802655"/>
                  <a:pt x="4398974" y="3805071"/>
                  <a:pt x="4395478" y="3804753"/>
                </a:cubicBezTo>
                <a:cubicBezTo>
                  <a:pt x="4391602" y="3804436"/>
                  <a:pt x="4390649" y="3803482"/>
                  <a:pt x="4393318" y="3802592"/>
                </a:cubicBezTo>
                <a:cubicBezTo>
                  <a:pt x="4395733" y="3801702"/>
                  <a:pt x="4397894" y="3798905"/>
                  <a:pt x="4397956" y="3796425"/>
                </a:cubicBezTo>
                <a:cubicBezTo>
                  <a:pt x="4398021" y="3794009"/>
                  <a:pt x="4399481" y="3791339"/>
                  <a:pt x="4401134" y="3790767"/>
                </a:cubicBezTo>
                <a:cubicBezTo>
                  <a:pt x="4402786" y="3790132"/>
                  <a:pt x="4405455" y="3782820"/>
                  <a:pt x="4406980" y="3774810"/>
                </a:cubicBezTo>
                <a:cubicBezTo>
                  <a:pt x="4409712" y="3760188"/>
                  <a:pt x="4409649" y="3759998"/>
                  <a:pt x="4400880" y="3763176"/>
                </a:cubicBezTo>
                <a:cubicBezTo>
                  <a:pt x="4395860" y="3765020"/>
                  <a:pt x="4392047" y="3765338"/>
                  <a:pt x="4392111" y="3763939"/>
                </a:cubicBezTo>
                <a:cubicBezTo>
                  <a:pt x="4392365" y="3759616"/>
                  <a:pt x="4404630" y="3746901"/>
                  <a:pt x="4410285" y="3745057"/>
                </a:cubicBezTo>
                <a:cubicBezTo>
                  <a:pt x="4413779" y="3743913"/>
                  <a:pt x="4412826" y="3743150"/>
                  <a:pt x="4407552" y="3742769"/>
                </a:cubicBezTo>
                <a:cubicBezTo>
                  <a:pt x="4394525" y="3741879"/>
                  <a:pt x="4399037" y="3735013"/>
                  <a:pt x="4412381" y="3735521"/>
                </a:cubicBezTo>
                <a:cubicBezTo>
                  <a:pt x="4423565" y="3735903"/>
                  <a:pt x="4424709" y="3735013"/>
                  <a:pt x="4425026" y="3725413"/>
                </a:cubicBezTo>
                <a:cubicBezTo>
                  <a:pt x="4425217" y="3719501"/>
                  <a:pt x="4426996" y="3714987"/>
                  <a:pt x="4429093" y="3715051"/>
                </a:cubicBezTo>
                <a:cubicBezTo>
                  <a:pt x="4431317" y="3715114"/>
                  <a:pt x="4431953" y="3712190"/>
                  <a:pt x="4430746" y="3707549"/>
                </a:cubicBezTo>
                <a:cubicBezTo>
                  <a:pt x="4429030" y="3701128"/>
                  <a:pt x="4429919" y="3700302"/>
                  <a:pt x="4436528" y="3702336"/>
                </a:cubicBezTo>
                <a:cubicBezTo>
                  <a:pt x="4441041" y="3703734"/>
                  <a:pt x="4450444" y="3702081"/>
                  <a:pt x="4458641" y="3698458"/>
                </a:cubicBezTo>
                <a:cubicBezTo>
                  <a:pt x="4467379" y="3694612"/>
                  <a:pt x="4471891" y="3692673"/>
                  <a:pt x="4473877" y="3692530"/>
                </a:cubicBezTo>
                <a:close/>
                <a:moveTo>
                  <a:pt x="3727461" y="3691235"/>
                </a:moveTo>
                <a:cubicBezTo>
                  <a:pt x="3725674" y="3691497"/>
                  <a:pt x="3723148" y="3693277"/>
                  <a:pt x="3718795" y="3696742"/>
                </a:cubicBezTo>
                <a:cubicBezTo>
                  <a:pt x="3704879" y="3707931"/>
                  <a:pt x="3713584" y="3715750"/>
                  <a:pt x="3728327" y="3705324"/>
                </a:cubicBezTo>
                <a:cubicBezTo>
                  <a:pt x="3733029" y="3702018"/>
                  <a:pt x="3733918" y="3699094"/>
                  <a:pt x="3731695" y="3694834"/>
                </a:cubicBezTo>
                <a:cubicBezTo>
                  <a:pt x="3730297" y="3692228"/>
                  <a:pt x="3729248" y="3690972"/>
                  <a:pt x="3727461" y="3691235"/>
                </a:cubicBezTo>
                <a:close/>
                <a:moveTo>
                  <a:pt x="3351890" y="3690574"/>
                </a:moveTo>
                <a:cubicBezTo>
                  <a:pt x="3354051" y="3690002"/>
                  <a:pt x="3357736" y="3691400"/>
                  <a:pt x="3359706" y="3693498"/>
                </a:cubicBezTo>
                <a:cubicBezTo>
                  <a:pt x="3362375" y="3696359"/>
                  <a:pt x="3361867" y="3697440"/>
                  <a:pt x="3357991" y="3697313"/>
                </a:cubicBezTo>
                <a:cubicBezTo>
                  <a:pt x="3354814" y="3697186"/>
                  <a:pt x="3351573" y="3695978"/>
                  <a:pt x="3350175" y="3694388"/>
                </a:cubicBezTo>
                <a:cubicBezTo>
                  <a:pt x="3348967" y="3692990"/>
                  <a:pt x="3349730" y="3691146"/>
                  <a:pt x="3351890" y="3690574"/>
                </a:cubicBezTo>
                <a:close/>
                <a:moveTo>
                  <a:pt x="3636314" y="3690321"/>
                </a:moveTo>
                <a:cubicBezTo>
                  <a:pt x="3634408" y="3689621"/>
                  <a:pt x="3632629" y="3691783"/>
                  <a:pt x="3632438" y="3694898"/>
                </a:cubicBezTo>
                <a:cubicBezTo>
                  <a:pt x="3632311" y="3698076"/>
                  <a:pt x="3633963" y="3700302"/>
                  <a:pt x="3635933" y="3699602"/>
                </a:cubicBezTo>
                <a:cubicBezTo>
                  <a:pt x="3638094" y="3698903"/>
                  <a:pt x="3639746" y="3696932"/>
                  <a:pt x="3639809" y="3695025"/>
                </a:cubicBezTo>
                <a:cubicBezTo>
                  <a:pt x="3639873" y="3693118"/>
                  <a:pt x="3638412" y="3691083"/>
                  <a:pt x="3636314" y="3690321"/>
                </a:cubicBezTo>
                <a:close/>
                <a:moveTo>
                  <a:pt x="3116077" y="3690193"/>
                </a:moveTo>
                <a:cubicBezTo>
                  <a:pt x="3111947" y="3688668"/>
                  <a:pt x="3106991" y="3689367"/>
                  <a:pt x="3104576" y="3691846"/>
                </a:cubicBezTo>
                <a:cubicBezTo>
                  <a:pt x="3101208" y="3695216"/>
                  <a:pt x="3101653" y="3695724"/>
                  <a:pt x="3106609" y="3694198"/>
                </a:cubicBezTo>
                <a:cubicBezTo>
                  <a:pt x="3110168" y="3693118"/>
                  <a:pt x="3112773" y="3693753"/>
                  <a:pt x="3112710" y="3695661"/>
                </a:cubicBezTo>
                <a:cubicBezTo>
                  <a:pt x="3112646" y="3697441"/>
                  <a:pt x="3115061" y="3699030"/>
                  <a:pt x="3117857" y="3699157"/>
                </a:cubicBezTo>
                <a:cubicBezTo>
                  <a:pt x="3125672" y="3699475"/>
                  <a:pt x="3124402" y="3693181"/>
                  <a:pt x="3116077" y="3690193"/>
                </a:cubicBezTo>
                <a:close/>
                <a:moveTo>
                  <a:pt x="2610774" y="3689557"/>
                </a:moveTo>
                <a:cubicBezTo>
                  <a:pt x="2612807" y="3688413"/>
                  <a:pt x="2614269" y="3689812"/>
                  <a:pt x="2614142" y="3692990"/>
                </a:cubicBezTo>
                <a:cubicBezTo>
                  <a:pt x="2614014" y="3696169"/>
                  <a:pt x="2612489" y="3698394"/>
                  <a:pt x="2610456" y="3698331"/>
                </a:cubicBezTo>
                <a:cubicBezTo>
                  <a:pt x="2608359" y="3698267"/>
                  <a:pt x="2607025" y="3696868"/>
                  <a:pt x="2607088" y="3694897"/>
                </a:cubicBezTo>
                <a:cubicBezTo>
                  <a:pt x="2607152" y="3692863"/>
                  <a:pt x="2608613" y="3690765"/>
                  <a:pt x="2610774" y="3689557"/>
                </a:cubicBezTo>
                <a:close/>
                <a:moveTo>
                  <a:pt x="4034991" y="3687539"/>
                </a:moveTo>
                <a:cubicBezTo>
                  <a:pt x="4033816" y="3688414"/>
                  <a:pt x="4031782" y="3694294"/>
                  <a:pt x="4029018" y="3705070"/>
                </a:cubicBezTo>
                <a:cubicBezTo>
                  <a:pt x="4029018" y="3705070"/>
                  <a:pt x="4023426" y="3726748"/>
                  <a:pt x="4022155" y="3731198"/>
                </a:cubicBezTo>
                <a:cubicBezTo>
                  <a:pt x="4019804" y="3739463"/>
                  <a:pt x="4025142" y="3741625"/>
                  <a:pt x="4034483" y="3736157"/>
                </a:cubicBezTo>
                <a:cubicBezTo>
                  <a:pt x="4037978" y="3734123"/>
                  <a:pt x="4038804" y="3730181"/>
                  <a:pt x="4037216" y="3723124"/>
                </a:cubicBezTo>
                <a:cubicBezTo>
                  <a:pt x="4035945" y="3717657"/>
                  <a:pt x="4035309" y="3707040"/>
                  <a:pt x="4035817" y="3700047"/>
                </a:cubicBezTo>
                <a:cubicBezTo>
                  <a:pt x="4036485" y="3690797"/>
                  <a:pt x="4036167" y="3686665"/>
                  <a:pt x="4034991" y="3687539"/>
                </a:cubicBezTo>
                <a:close/>
                <a:moveTo>
                  <a:pt x="3482220" y="3684217"/>
                </a:moveTo>
                <a:cubicBezTo>
                  <a:pt x="3478725" y="3684090"/>
                  <a:pt x="3473450" y="3686443"/>
                  <a:pt x="3471099" y="3689113"/>
                </a:cubicBezTo>
                <a:cubicBezTo>
                  <a:pt x="3467604" y="3693181"/>
                  <a:pt x="3467795" y="3694262"/>
                  <a:pt x="3471989" y="3694389"/>
                </a:cubicBezTo>
                <a:cubicBezTo>
                  <a:pt x="3480059" y="3694643"/>
                  <a:pt x="3488638" y="3691211"/>
                  <a:pt x="3488764" y="3687587"/>
                </a:cubicBezTo>
                <a:cubicBezTo>
                  <a:pt x="3488828" y="3685934"/>
                  <a:pt x="3485714" y="3684345"/>
                  <a:pt x="3482220" y="3684217"/>
                </a:cubicBezTo>
                <a:close/>
                <a:moveTo>
                  <a:pt x="3915909" y="3684090"/>
                </a:moveTo>
                <a:cubicBezTo>
                  <a:pt x="3909809" y="3688286"/>
                  <a:pt x="3909682" y="3689049"/>
                  <a:pt x="3914956" y="3691338"/>
                </a:cubicBezTo>
                <a:cubicBezTo>
                  <a:pt x="3921946" y="3694453"/>
                  <a:pt x="3924933" y="3692164"/>
                  <a:pt x="3923662" y="3684726"/>
                </a:cubicBezTo>
                <a:cubicBezTo>
                  <a:pt x="3922899" y="3680276"/>
                  <a:pt x="3921692" y="3680212"/>
                  <a:pt x="3915909" y="3684090"/>
                </a:cubicBezTo>
                <a:close/>
                <a:moveTo>
                  <a:pt x="3433156" y="3683399"/>
                </a:moveTo>
                <a:cubicBezTo>
                  <a:pt x="3430765" y="3683423"/>
                  <a:pt x="3429287" y="3683868"/>
                  <a:pt x="3429287" y="3684726"/>
                </a:cubicBezTo>
                <a:cubicBezTo>
                  <a:pt x="3429351" y="3689303"/>
                  <a:pt x="3439136" y="3702145"/>
                  <a:pt x="3439264" y="3697759"/>
                </a:cubicBezTo>
                <a:cubicBezTo>
                  <a:pt x="3439454" y="3691783"/>
                  <a:pt x="3450829" y="3688922"/>
                  <a:pt x="3453752" y="3694071"/>
                </a:cubicBezTo>
                <a:cubicBezTo>
                  <a:pt x="3455150" y="3696614"/>
                  <a:pt x="3457247" y="3698013"/>
                  <a:pt x="3458200" y="3697123"/>
                </a:cubicBezTo>
                <a:cubicBezTo>
                  <a:pt x="3462330" y="3693436"/>
                  <a:pt x="3454705" y="3687332"/>
                  <a:pt x="3442504" y="3684599"/>
                </a:cubicBezTo>
                <a:cubicBezTo>
                  <a:pt x="3438851" y="3683773"/>
                  <a:pt x="3435546" y="3683375"/>
                  <a:pt x="3433156" y="3683399"/>
                </a:cubicBezTo>
                <a:close/>
                <a:moveTo>
                  <a:pt x="2672475" y="3683009"/>
                </a:moveTo>
                <a:cubicBezTo>
                  <a:pt x="2676351" y="3683136"/>
                  <a:pt x="2671140" y="3699793"/>
                  <a:pt x="2665485" y="3705578"/>
                </a:cubicBezTo>
                <a:cubicBezTo>
                  <a:pt x="2662181" y="3709011"/>
                  <a:pt x="2659194" y="3711045"/>
                  <a:pt x="2659194" y="3709964"/>
                </a:cubicBezTo>
                <a:cubicBezTo>
                  <a:pt x="2659321" y="3706404"/>
                  <a:pt x="2670886" y="3682945"/>
                  <a:pt x="2672475" y="3683009"/>
                </a:cubicBezTo>
                <a:close/>
                <a:moveTo>
                  <a:pt x="3543222" y="3682946"/>
                </a:moveTo>
                <a:cubicBezTo>
                  <a:pt x="3540490" y="3682819"/>
                  <a:pt x="3538011" y="3685171"/>
                  <a:pt x="3537948" y="3688032"/>
                </a:cubicBezTo>
                <a:cubicBezTo>
                  <a:pt x="3537884" y="3690892"/>
                  <a:pt x="3539282" y="3693372"/>
                  <a:pt x="3540934" y="3693436"/>
                </a:cubicBezTo>
                <a:cubicBezTo>
                  <a:pt x="3542587" y="3693499"/>
                  <a:pt x="3545065" y="3691147"/>
                  <a:pt x="3546209" y="3688350"/>
                </a:cubicBezTo>
                <a:cubicBezTo>
                  <a:pt x="3547480" y="3685235"/>
                  <a:pt x="3546272" y="3683073"/>
                  <a:pt x="3543222" y="3682946"/>
                </a:cubicBezTo>
                <a:close/>
                <a:moveTo>
                  <a:pt x="2965796" y="3680211"/>
                </a:moveTo>
                <a:cubicBezTo>
                  <a:pt x="2965923" y="3676906"/>
                  <a:pt x="2968528" y="3677605"/>
                  <a:pt x="2975391" y="3682691"/>
                </a:cubicBezTo>
                <a:cubicBezTo>
                  <a:pt x="2980538" y="3686505"/>
                  <a:pt x="2991023" y="3691909"/>
                  <a:pt x="2998648" y="3694579"/>
                </a:cubicBezTo>
                <a:cubicBezTo>
                  <a:pt x="3006274" y="3697313"/>
                  <a:pt x="3016758" y="3700936"/>
                  <a:pt x="3021905" y="3702653"/>
                </a:cubicBezTo>
                <a:cubicBezTo>
                  <a:pt x="3028196" y="3704751"/>
                  <a:pt x="3031818" y="3704497"/>
                  <a:pt x="3032835" y="3701827"/>
                </a:cubicBezTo>
                <a:cubicBezTo>
                  <a:pt x="3033915" y="3699093"/>
                  <a:pt x="3037156" y="3699602"/>
                  <a:pt x="3043320" y="3703480"/>
                </a:cubicBezTo>
                <a:cubicBezTo>
                  <a:pt x="3055711" y="3711235"/>
                  <a:pt x="3055965" y="3715304"/>
                  <a:pt x="3044210" y="3718038"/>
                </a:cubicBezTo>
                <a:cubicBezTo>
                  <a:pt x="3037093" y="3719691"/>
                  <a:pt x="3033788" y="3718864"/>
                  <a:pt x="3032517" y="3715177"/>
                </a:cubicBezTo>
                <a:cubicBezTo>
                  <a:pt x="3031501" y="3712316"/>
                  <a:pt x="3028323" y="3709901"/>
                  <a:pt x="3025146" y="3709773"/>
                </a:cubicBezTo>
                <a:cubicBezTo>
                  <a:pt x="3017140" y="3709392"/>
                  <a:pt x="2982063" y="3696041"/>
                  <a:pt x="2973167" y="3690002"/>
                </a:cubicBezTo>
                <a:cubicBezTo>
                  <a:pt x="2969037" y="3687205"/>
                  <a:pt x="2965732" y="3682754"/>
                  <a:pt x="2965796" y="3680211"/>
                </a:cubicBezTo>
                <a:close/>
                <a:moveTo>
                  <a:pt x="2396947" y="3680085"/>
                </a:moveTo>
                <a:cubicBezTo>
                  <a:pt x="2399044" y="3680149"/>
                  <a:pt x="2400442" y="3680848"/>
                  <a:pt x="2400378" y="3681801"/>
                </a:cubicBezTo>
                <a:cubicBezTo>
                  <a:pt x="2400378" y="3682755"/>
                  <a:pt x="2398917" y="3684153"/>
                  <a:pt x="2396756" y="3685361"/>
                </a:cubicBezTo>
                <a:cubicBezTo>
                  <a:pt x="2394659" y="3686442"/>
                  <a:pt x="2393198" y="3685743"/>
                  <a:pt x="2393325" y="3683645"/>
                </a:cubicBezTo>
                <a:cubicBezTo>
                  <a:pt x="2393388" y="3681547"/>
                  <a:pt x="2394913" y="3680021"/>
                  <a:pt x="2396947" y="3680085"/>
                </a:cubicBezTo>
                <a:close/>
                <a:moveTo>
                  <a:pt x="3982186" y="3677733"/>
                </a:moveTo>
                <a:cubicBezTo>
                  <a:pt x="3981360" y="3677733"/>
                  <a:pt x="3980661" y="3679958"/>
                  <a:pt x="3980597" y="3683137"/>
                </a:cubicBezTo>
                <a:cubicBezTo>
                  <a:pt x="3980470" y="3686252"/>
                  <a:pt x="3981868" y="3687714"/>
                  <a:pt x="3983965" y="3686506"/>
                </a:cubicBezTo>
                <a:cubicBezTo>
                  <a:pt x="3987397" y="3684535"/>
                  <a:pt x="3986062" y="3677860"/>
                  <a:pt x="3982186" y="3677733"/>
                </a:cubicBezTo>
                <a:close/>
                <a:moveTo>
                  <a:pt x="2604928" y="3677096"/>
                </a:moveTo>
                <a:cubicBezTo>
                  <a:pt x="2607025" y="3677160"/>
                  <a:pt x="2606707" y="3679258"/>
                  <a:pt x="2604038" y="3682309"/>
                </a:cubicBezTo>
                <a:cubicBezTo>
                  <a:pt x="2601687" y="3685043"/>
                  <a:pt x="2599018" y="3687395"/>
                  <a:pt x="2598383" y="3687395"/>
                </a:cubicBezTo>
                <a:cubicBezTo>
                  <a:pt x="2597747" y="3687332"/>
                  <a:pt x="2598192" y="3684916"/>
                  <a:pt x="2599272" y="3682182"/>
                </a:cubicBezTo>
                <a:cubicBezTo>
                  <a:pt x="2600416" y="3679385"/>
                  <a:pt x="2603085" y="3677033"/>
                  <a:pt x="2604928" y="3677096"/>
                </a:cubicBezTo>
                <a:close/>
                <a:moveTo>
                  <a:pt x="3531657" y="3676207"/>
                </a:moveTo>
                <a:cubicBezTo>
                  <a:pt x="3529243" y="3675317"/>
                  <a:pt x="3525430" y="3676271"/>
                  <a:pt x="3523333" y="3678178"/>
                </a:cubicBezTo>
                <a:cubicBezTo>
                  <a:pt x="3520600" y="3680784"/>
                  <a:pt x="3521808" y="3681229"/>
                  <a:pt x="3527844" y="3679767"/>
                </a:cubicBezTo>
                <a:cubicBezTo>
                  <a:pt x="3532420" y="3678686"/>
                  <a:pt x="3534135" y="3677097"/>
                  <a:pt x="3531657" y="3676207"/>
                </a:cubicBezTo>
                <a:close/>
                <a:moveTo>
                  <a:pt x="2957027" y="3675825"/>
                </a:moveTo>
                <a:cubicBezTo>
                  <a:pt x="2957980" y="3675825"/>
                  <a:pt x="2959378" y="3677288"/>
                  <a:pt x="2960585" y="3679449"/>
                </a:cubicBezTo>
                <a:cubicBezTo>
                  <a:pt x="2961729" y="3681483"/>
                  <a:pt x="2960966" y="3682945"/>
                  <a:pt x="2958869" y="3682882"/>
                </a:cubicBezTo>
                <a:cubicBezTo>
                  <a:pt x="2956772" y="3682755"/>
                  <a:pt x="2955247" y="3681229"/>
                  <a:pt x="2955311" y="3679258"/>
                </a:cubicBezTo>
                <a:cubicBezTo>
                  <a:pt x="2955375" y="3677160"/>
                  <a:pt x="2956074" y="3675762"/>
                  <a:pt x="2957027" y="3675825"/>
                </a:cubicBezTo>
                <a:close/>
                <a:moveTo>
                  <a:pt x="4114294" y="3675508"/>
                </a:moveTo>
                <a:cubicBezTo>
                  <a:pt x="4112325" y="3675444"/>
                  <a:pt x="4110546" y="3677288"/>
                  <a:pt x="4110292" y="3679767"/>
                </a:cubicBezTo>
                <a:cubicBezTo>
                  <a:pt x="4109973" y="3682247"/>
                  <a:pt x="4108957" y="3688668"/>
                  <a:pt x="4108004" y="3694580"/>
                </a:cubicBezTo>
                <a:cubicBezTo>
                  <a:pt x="4106351" y="3704370"/>
                  <a:pt x="4106542" y="3704625"/>
                  <a:pt x="4111626" y="3698585"/>
                </a:cubicBezTo>
                <a:cubicBezTo>
                  <a:pt x="4117917" y="3691083"/>
                  <a:pt x="4119696" y="3675699"/>
                  <a:pt x="4114294" y="3675508"/>
                </a:cubicBezTo>
                <a:close/>
                <a:moveTo>
                  <a:pt x="3285296" y="3674998"/>
                </a:moveTo>
                <a:cubicBezTo>
                  <a:pt x="3292159" y="3677351"/>
                  <a:pt x="3316560" y="3682818"/>
                  <a:pt x="3323932" y="3683708"/>
                </a:cubicBezTo>
                <a:cubicBezTo>
                  <a:pt x="3331620" y="3684661"/>
                  <a:pt x="3338165" y="3689684"/>
                  <a:pt x="3336005" y="3692990"/>
                </a:cubicBezTo>
                <a:cubicBezTo>
                  <a:pt x="3334925" y="3694643"/>
                  <a:pt x="3337593" y="3698902"/>
                  <a:pt x="3341660" y="3702144"/>
                </a:cubicBezTo>
                <a:cubicBezTo>
                  <a:pt x="3349031" y="3707993"/>
                  <a:pt x="3348332" y="3708120"/>
                  <a:pt x="3324884" y="3705069"/>
                </a:cubicBezTo>
                <a:cubicBezTo>
                  <a:pt x="3309189" y="3703034"/>
                  <a:pt x="3299022" y="3699792"/>
                  <a:pt x="3296417" y="3696105"/>
                </a:cubicBezTo>
                <a:cubicBezTo>
                  <a:pt x="3294192" y="3692863"/>
                  <a:pt x="3290062" y="3691146"/>
                  <a:pt x="3287076" y="3692227"/>
                </a:cubicBezTo>
                <a:cubicBezTo>
                  <a:pt x="3283898" y="3693371"/>
                  <a:pt x="3281293" y="3691718"/>
                  <a:pt x="3280657" y="3688158"/>
                </a:cubicBezTo>
                <a:cubicBezTo>
                  <a:pt x="3278624" y="3676524"/>
                  <a:pt x="3279768" y="3673218"/>
                  <a:pt x="3285296" y="3674998"/>
                </a:cubicBezTo>
                <a:close/>
                <a:moveTo>
                  <a:pt x="4038867" y="3672774"/>
                </a:moveTo>
                <a:cubicBezTo>
                  <a:pt x="4033275" y="3672584"/>
                  <a:pt x="4031560" y="3676525"/>
                  <a:pt x="4035436" y="3680721"/>
                </a:cubicBezTo>
                <a:cubicBezTo>
                  <a:pt x="4039503" y="3685107"/>
                  <a:pt x="4043760" y="3683836"/>
                  <a:pt x="4043951" y="3678241"/>
                </a:cubicBezTo>
                <a:cubicBezTo>
                  <a:pt x="4044014" y="3675444"/>
                  <a:pt x="4041663" y="3672901"/>
                  <a:pt x="4038867" y="3672774"/>
                </a:cubicBezTo>
                <a:close/>
                <a:moveTo>
                  <a:pt x="3650231" y="3672774"/>
                </a:moveTo>
                <a:cubicBezTo>
                  <a:pt x="3649595" y="3670485"/>
                  <a:pt x="3645846" y="3670867"/>
                  <a:pt x="3639746" y="3673791"/>
                </a:cubicBezTo>
                <a:cubicBezTo>
                  <a:pt x="3634535" y="3676334"/>
                  <a:pt x="3624241" y="3680022"/>
                  <a:pt x="3616806" y="3682120"/>
                </a:cubicBezTo>
                <a:cubicBezTo>
                  <a:pt x="3597997" y="3687332"/>
                  <a:pt x="3593676" y="3691783"/>
                  <a:pt x="3606893" y="3692291"/>
                </a:cubicBezTo>
                <a:cubicBezTo>
                  <a:pt x="3612867" y="3692482"/>
                  <a:pt x="3619920" y="3690193"/>
                  <a:pt x="3622525" y="3687205"/>
                </a:cubicBezTo>
                <a:cubicBezTo>
                  <a:pt x="3625194" y="3684154"/>
                  <a:pt x="3630786" y="3682628"/>
                  <a:pt x="3635298" y="3683709"/>
                </a:cubicBezTo>
                <a:cubicBezTo>
                  <a:pt x="3643685" y="3685743"/>
                  <a:pt x="3652201" y="3679449"/>
                  <a:pt x="3650231" y="3672774"/>
                </a:cubicBezTo>
                <a:close/>
                <a:moveTo>
                  <a:pt x="3436849" y="3672075"/>
                </a:moveTo>
                <a:cubicBezTo>
                  <a:pt x="3430876" y="3671820"/>
                  <a:pt x="3426110" y="3673219"/>
                  <a:pt x="3426046" y="3675190"/>
                </a:cubicBezTo>
                <a:cubicBezTo>
                  <a:pt x="3425983" y="3677033"/>
                  <a:pt x="3429923" y="3678814"/>
                  <a:pt x="3434498" y="3679004"/>
                </a:cubicBezTo>
                <a:cubicBezTo>
                  <a:pt x="3439010" y="3679195"/>
                  <a:pt x="3444093" y="3677733"/>
                  <a:pt x="3445300" y="3675889"/>
                </a:cubicBezTo>
                <a:cubicBezTo>
                  <a:pt x="3446635" y="3673855"/>
                  <a:pt x="3443140" y="3672329"/>
                  <a:pt x="3436849" y="3672075"/>
                </a:cubicBezTo>
                <a:close/>
                <a:moveTo>
                  <a:pt x="2349797" y="3671248"/>
                </a:moveTo>
                <a:cubicBezTo>
                  <a:pt x="2354372" y="3667624"/>
                  <a:pt x="2354881" y="3667878"/>
                  <a:pt x="2352911" y="3672710"/>
                </a:cubicBezTo>
                <a:cubicBezTo>
                  <a:pt x="2351640" y="3675825"/>
                  <a:pt x="2349162" y="3678368"/>
                  <a:pt x="2347446" y="3678304"/>
                </a:cubicBezTo>
                <a:cubicBezTo>
                  <a:pt x="2342998" y="3678114"/>
                  <a:pt x="2343697" y="3676079"/>
                  <a:pt x="2349797" y="3671248"/>
                </a:cubicBezTo>
                <a:close/>
                <a:moveTo>
                  <a:pt x="2650107" y="3670612"/>
                </a:moveTo>
                <a:cubicBezTo>
                  <a:pt x="2649916" y="3675825"/>
                  <a:pt x="2635365" y="3692164"/>
                  <a:pt x="2631044" y="3692037"/>
                </a:cubicBezTo>
                <a:cubicBezTo>
                  <a:pt x="2627549" y="3691910"/>
                  <a:pt x="2631044" y="3686824"/>
                  <a:pt x="2643753" y="3673537"/>
                </a:cubicBezTo>
                <a:cubicBezTo>
                  <a:pt x="2647311" y="3669786"/>
                  <a:pt x="2650171" y="3668514"/>
                  <a:pt x="2650107" y="3670612"/>
                </a:cubicBezTo>
                <a:close/>
                <a:moveTo>
                  <a:pt x="2747012" y="3670294"/>
                </a:moveTo>
                <a:cubicBezTo>
                  <a:pt x="2750571" y="3669086"/>
                  <a:pt x="2752096" y="3669912"/>
                  <a:pt x="2751143" y="3672519"/>
                </a:cubicBezTo>
                <a:cubicBezTo>
                  <a:pt x="2750253" y="3674935"/>
                  <a:pt x="2747839" y="3677223"/>
                  <a:pt x="2745360" y="3677923"/>
                </a:cubicBezTo>
                <a:cubicBezTo>
                  <a:pt x="2739006" y="3679766"/>
                  <a:pt x="2740658" y="3672519"/>
                  <a:pt x="2747012" y="3670294"/>
                </a:cubicBezTo>
                <a:close/>
                <a:moveTo>
                  <a:pt x="2511264" y="3670167"/>
                </a:moveTo>
                <a:cubicBezTo>
                  <a:pt x="2512217" y="3670167"/>
                  <a:pt x="2513615" y="3671629"/>
                  <a:pt x="2514822" y="3673791"/>
                </a:cubicBezTo>
                <a:cubicBezTo>
                  <a:pt x="2515966" y="3675825"/>
                  <a:pt x="2515203" y="3677287"/>
                  <a:pt x="2513106" y="3677224"/>
                </a:cubicBezTo>
                <a:cubicBezTo>
                  <a:pt x="2511010" y="3677160"/>
                  <a:pt x="2509484" y="3675634"/>
                  <a:pt x="2509548" y="3673600"/>
                </a:cubicBezTo>
                <a:cubicBezTo>
                  <a:pt x="2509612" y="3671502"/>
                  <a:pt x="2510310" y="3670103"/>
                  <a:pt x="2511264" y="3670167"/>
                </a:cubicBezTo>
                <a:close/>
                <a:moveTo>
                  <a:pt x="3754189" y="3669468"/>
                </a:moveTo>
                <a:cubicBezTo>
                  <a:pt x="3753045" y="3669468"/>
                  <a:pt x="3747962" y="3672456"/>
                  <a:pt x="3742878" y="3676080"/>
                </a:cubicBezTo>
                <a:cubicBezTo>
                  <a:pt x="3734935" y="3681865"/>
                  <a:pt x="3734617" y="3682819"/>
                  <a:pt x="3740336" y="3683009"/>
                </a:cubicBezTo>
                <a:cubicBezTo>
                  <a:pt x="3744022" y="3683137"/>
                  <a:pt x="3749106" y="3680149"/>
                  <a:pt x="3751648" y="3676398"/>
                </a:cubicBezTo>
                <a:cubicBezTo>
                  <a:pt x="3754189" y="3672647"/>
                  <a:pt x="3755333" y="3669532"/>
                  <a:pt x="3754189" y="3669468"/>
                </a:cubicBezTo>
                <a:close/>
                <a:moveTo>
                  <a:pt x="4022894" y="3667116"/>
                </a:moveTo>
                <a:cubicBezTo>
                  <a:pt x="4021139" y="3668419"/>
                  <a:pt x="4019582" y="3671534"/>
                  <a:pt x="4019423" y="3675571"/>
                </a:cubicBezTo>
                <a:cubicBezTo>
                  <a:pt x="4019296" y="3679513"/>
                  <a:pt x="4014848" y="3693690"/>
                  <a:pt x="4009446" y="3707549"/>
                </a:cubicBezTo>
                <a:cubicBezTo>
                  <a:pt x="3997818" y="3737302"/>
                  <a:pt x="3997754" y="3738001"/>
                  <a:pt x="4006714" y="3738319"/>
                </a:cubicBezTo>
                <a:cubicBezTo>
                  <a:pt x="4011226" y="3738510"/>
                  <a:pt x="4013768" y="3736157"/>
                  <a:pt x="4013958" y="3731580"/>
                </a:cubicBezTo>
                <a:cubicBezTo>
                  <a:pt x="4014085" y="3727702"/>
                  <a:pt x="4012242" y="3724460"/>
                  <a:pt x="4009828" y="3724396"/>
                </a:cubicBezTo>
                <a:cubicBezTo>
                  <a:pt x="4006396" y="3724269"/>
                  <a:pt x="4006524" y="3723570"/>
                  <a:pt x="4010082" y="3721472"/>
                </a:cubicBezTo>
                <a:cubicBezTo>
                  <a:pt x="4015356" y="3718356"/>
                  <a:pt x="4029527" y="3676271"/>
                  <a:pt x="4027557" y="3669532"/>
                </a:cubicBezTo>
                <a:cubicBezTo>
                  <a:pt x="4026604" y="3666322"/>
                  <a:pt x="4024650" y="3665813"/>
                  <a:pt x="4022894" y="3667116"/>
                </a:cubicBezTo>
                <a:close/>
                <a:moveTo>
                  <a:pt x="3381756" y="3665463"/>
                </a:moveTo>
                <a:cubicBezTo>
                  <a:pt x="3379278" y="3666353"/>
                  <a:pt x="3377117" y="3668387"/>
                  <a:pt x="3376990" y="3669913"/>
                </a:cubicBezTo>
                <a:cubicBezTo>
                  <a:pt x="3376863" y="3674363"/>
                  <a:pt x="3389000" y="3677860"/>
                  <a:pt x="3396117" y="3675381"/>
                </a:cubicBezTo>
                <a:cubicBezTo>
                  <a:pt x="3401645" y="3673410"/>
                  <a:pt x="3401518" y="3672838"/>
                  <a:pt x="3394274" y="3668578"/>
                </a:cubicBezTo>
                <a:cubicBezTo>
                  <a:pt x="3389826" y="3665908"/>
                  <a:pt x="3384361" y="3664573"/>
                  <a:pt x="3381756" y="3665463"/>
                </a:cubicBezTo>
                <a:close/>
                <a:moveTo>
                  <a:pt x="2524798" y="3660123"/>
                </a:moveTo>
                <a:cubicBezTo>
                  <a:pt x="2532995" y="3660441"/>
                  <a:pt x="2530961" y="3664637"/>
                  <a:pt x="2522129" y="3665590"/>
                </a:cubicBezTo>
                <a:cubicBezTo>
                  <a:pt x="2519269" y="3665908"/>
                  <a:pt x="2516855" y="3664700"/>
                  <a:pt x="2516982" y="3662984"/>
                </a:cubicBezTo>
                <a:cubicBezTo>
                  <a:pt x="2517045" y="3661267"/>
                  <a:pt x="2520604" y="3659996"/>
                  <a:pt x="2524798" y="3660123"/>
                </a:cubicBezTo>
                <a:close/>
                <a:moveTo>
                  <a:pt x="3697317" y="3659360"/>
                </a:moveTo>
                <a:cubicBezTo>
                  <a:pt x="3693314" y="3660187"/>
                  <a:pt x="3688421" y="3665336"/>
                  <a:pt x="3686133" y="3671248"/>
                </a:cubicBezTo>
                <a:cubicBezTo>
                  <a:pt x="3680986" y="3684408"/>
                  <a:pt x="3680986" y="3684408"/>
                  <a:pt x="3687340" y="3682374"/>
                </a:cubicBezTo>
                <a:cubicBezTo>
                  <a:pt x="3690136" y="3681420"/>
                  <a:pt x="3692742" y="3678496"/>
                  <a:pt x="3692805" y="3676080"/>
                </a:cubicBezTo>
                <a:cubicBezTo>
                  <a:pt x="3692932" y="3673664"/>
                  <a:pt x="3695538" y="3669595"/>
                  <a:pt x="3698397" y="3667434"/>
                </a:cubicBezTo>
                <a:cubicBezTo>
                  <a:pt x="3706022" y="3661712"/>
                  <a:pt x="3705451" y="3657580"/>
                  <a:pt x="3697317" y="3659360"/>
                </a:cubicBezTo>
                <a:close/>
                <a:moveTo>
                  <a:pt x="4489651" y="3656880"/>
                </a:moveTo>
                <a:cubicBezTo>
                  <a:pt x="4494100" y="3659550"/>
                  <a:pt x="4493401" y="3660568"/>
                  <a:pt x="4485585" y="3662284"/>
                </a:cubicBezTo>
                <a:cubicBezTo>
                  <a:pt x="4479039" y="3663683"/>
                  <a:pt x="4474273" y="3668197"/>
                  <a:pt x="4470462" y="3676461"/>
                </a:cubicBezTo>
                <a:cubicBezTo>
                  <a:pt x="4464614" y="3689240"/>
                  <a:pt x="4459213" y="3691401"/>
                  <a:pt x="4457434" y="3681611"/>
                </a:cubicBezTo>
                <a:cubicBezTo>
                  <a:pt x="4456799" y="3678432"/>
                  <a:pt x="4458514" y="3674363"/>
                  <a:pt x="4460992" y="3672965"/>
                </a:cubicBezTo>
                <a:cubicBezTo>
                  <a:pt x="4463534" y="3671566"/>
                  <a:pt x="4465759" y="3668260"/>
                  <a:pt x="4465822" y="3665781"/>
                </a:cubicBezTo>
                <a:cubicBezTo>
                  <a:pt x="4466014" y="3659360"/>
                  <a:pt x="4483106" y="3652939"/>
                  <a:pt x="4489651" y="3656880"/>
                </a:cubicBezTo>
                <a:close/>
                <a:moveTo>
                  <a:pt x="2574045" y="3655927"/>
                </a:moveTo>
                <a:cubicBezTo>
                  <a:pt x="2576905" y="3657135"/>
                  <a:pt x="2576079" y="3657898"/>
                  <a:pt x="2571885" y="3657961"/>
                </a:cubicBezTo>
                <a:cubicBezTo>
                  <a:pt x="2568390" y="3658025"/>
                  <a:pt x="2566229" y="3657071"/>
                  <a:pt x="2567373" y="3656054"/>
                </a:cubicBezTo>
                <a:cubicBezTo>
                  <a:pt x="2568517" y="3654973"/>
                  <a:pt x="2571631" y="3654910"/>
                  <a:pt x="2574045" y="3655927"/>
                </a:cubicBezTo>
                <a:close/>
                <a:moveTo>
                  <a:pt x="3500076" y="3653257"/>
                </a:moveTo>
                <a:cubicBezTo>
                  <a:pt x="3494039" y="3654719"/>
                  <a:pt x="3487557" y="3655164"/>
                  <a:pt x="3485969" y="3654147"/>
                </a:cubicBezTo>
                <a:cubicBezTo>
                  <a:pt x="3484253" y="3653066"/>
                  <a:pt x="3482982" y="3654401"/>
                  <a:pt x="3482982" y="3657198"/>
                </a:cubicBezTo>
                <a:cubicBezTo>
                  <a:pt x="3482728" y="3663174"/>
                  <a:pt x="3495882" y="3667879"/>
                  <a:pt x="3499186" y="3663047"/>
                </a:cubicBezTo>
                <a:cubicBezTo>
                  <a:pt x="3500457" y="3661140"/>
                  <a:pt x="3508273" y="3660632"/>
                  <a:pt x="3516660" y="3661903"/>
                </a:cubicBezTo>
                <a:cubicBezTo>
                  <a:pt x="3528543" y="3663747"/>
                  <a:pt x="3531911" y="3663047"/>
                  <a:pt x="3532038" y="3658788"/>
                </a:cubicBezTo>
                <a:cubicBezTo>
                  <a:pt x="3532165" y="3654656"/>
                  <a:pt x="3529751" y="3653766"/>
                  <a:pt x="3521617" y="3655101"/>
                </a:cubicBezTo>
                <a:cubicBezTo>
                  <a:pt x="3515580" y="3656054"/>
                  <a:pt x="3511069" y="3655418"/>
                  <a:pt x="3511132" y="3653638"/>
                </a:cubicBezTo>
                <a:cubicBezTo>
                  <a:pt x="3511196" y="3651731"/>
                  <a:pt x="3506811" y="3651604"/>
                  <a:pt x="3500076" y="3653257"/>
                </a:cubicBezTo>
                <a:close/>
                <a:moveTo>
                  <a:pt x="3017775" y="3651985"/>
                </a:moveTo>
                <a:cubicBezTo>
                  <a:pt x="3020952" y="3650904"/>
                  <a:pt x="3022604" y="3651286"/>
                  <a:pt x="3021588" y="3652812"/>
                </a:cubicBezTo>
                <a:cubicBezTo>
                  <a:pt x="3020571" y="3654401"/>
                  <a:pt x="3024193" y="3658470"/>
                  <a:pt x="3030039" y="3662221"/>
                </a:cubicBezTo>
                <a:cubicBezTo>
                  <a:pt x="3043511" y="3670994"/>
                  <a:pt x="3040524" y="3673791"/>
                  <a:pt x="3024575" y="3667307"/>
                </a:cubicBezTo>
                <a:cubicBezTo>
                  <a:pt x="3011421" y="3661903"/>
                  <a:pt x="3008434" y="3655164"/>
                  <a:pt x="3017775" y="3651985"/>
                </a:cubicBezTo>
                <a:close/>
                <a:moveTo>
                  <a:pt x="3328355" y="3645454"/>
                </a:moveTo>
                <a:cubicBezTo>
                  <a:pt x="3319848" y="3645295"/>
                  <a:pt x="3309951" y="3645978"/>
                  <a:pt x="3303406" y="3647599"/>
                </a:cubicBezTo>
                <a:cubicBezTo>
                  <a:pt x="3286122" y="3651858"/>
                  <a:pt x="3292603" y="3655673"/>
                  <a:pt x="3315416" y="3654719"/>
                </a:cubicBezTo>
                <a:cubicBezTo>
                  <a:pt x="3340770" y="3653702"/>
                  <a:pt x="3347188" y="3652303"/>
                  <a:pt x="3344964" y="3648362"/>
                </a:cubicBezTo>
                <a:cubicBezTo>
                  <a:pt x="3343979" y="3646614"/>
                  <a:pt x="3336862" y="3645612"/>
                  <a:pt x="3328355" y="3645454"/>
                </a:cubicBezTo>
                <a:close/>
                <a:moveTo>
                  <a:pt x="3655759" y="3643276"/>
                </a:moveTo>
                <a:cubicBezTo>
                  <a:pt x="3654107" y="3642195"/>
                  <a:pt x="3651692" y="3643657"/>
                  <a:pt x="3650548" y="3646327"/>
                </a:cubicBezTo>
                <a:cubicBezTo>
                  <a:pt x="3649405" y="3649125"/>
                  <a:pt x="3649913" y="3651604"/>
                  <a:pt x="3651565" y="3651667"/>
                </a:cubicBezTo>
                <a:cubicBezTo>
                  <a:pt x="3656140" y="3651858"/>
                  <a:pt x="3659254" y="3645628"/>
                  <a:pt x="3655759" y="3643276"/>
                </a:cubicBezTo>
                <a:close/>
                <a:moveTo>
                  <a:pt x="2742501" y="3639906"/>
                </a:moveTo>
                <a:cubicBezTo>
                  <a:pt x="2744598" y="3639970"/>
                  <a:pt x="2745933" y="3641432"/>
                  <a:pt x="2745869" y="3643530"/>
                </a:cubicBezTo>
                <a:cubicBezTo>
                  <a:pt x="2745805" y="3645628"/>
                  <a:pt x="2744344" y="3646963"/>
                  <a:pt x="2742247" y="3646899"/>
                </a:cubicBezTo>
                <a:cubicBezTo>
                  <a:pt x="2740150" y="3646836"/>
                  <a:pt x="2738816" y="3645373"/>
                  <a:pt x="2738879" y="3643275"/>
                </a:cubicBezTo>
                <a:cubicBezTo>
                  <a:pt x="2738943" y="3641178"/>
                  <a:pt x="2740404" y="3639843"/>
                  <a:pt x="2742501" y="3639906"/>
                </a:cubicBezTo>
                <a:close/>
                <a:moveTo>
                  <a:pt x="4127575" y="3637681"/>
                </a:moveTo>
                <a:cubicBezTo>
                  <a:pt x="4124970" y="3634821"/>
                  <a:pt x="4122619" y="3639270"/>
                  <a:pt x="4120967" y="3650078"/>
                </a:cubicBezTo>
                <a:cubicBezTo>
                  <a:pt x="4120077" y="3656054"/>
                  <a:pt x="4118361" y="3662221"/>
                  <a:pt x="4116900" y="3664319"/>
                </a:cubicBezTo>
                <a:cubicBezTo>
                  <a:pt x="4115629" y="3666417"/>
                  <a:pt x="4115883" y="3669023"/>
                  <a:pt x="4117599" y="3670168"/>
                </a:cubicBezTo>
                <a:cubicBezTo>
                  <a:pt x="4120713" y="3672265"/>
                  <a:pt x="4130371" y="3640669"/>
                  <a:pt x="4127575" y="3637681"/>
                </a:cubicBezTo>
                <a:close/>
                <a:moveTo>
                  <a:pt x="3585797" y="3635901"/>
                </a:moveTo>
                <a:cubicBezTo>
                  <a:pt x="3579125" y="3636283"/>
                  <a:pt x="3573088" y="3638571"/>
                  <a:pt x="3572135" y="3641114"/>
                </a:cubicBezTo>
                <a:cubicBezTo>
                  <a:pt x="3570800" y="3644547"/>
                  <a:pt x="3572834" y="3645120"/>
                  <a:pt x="3580268" y="3643657"/>
                </a:cubicBezTo>
                <a:cubicBezTo>
                  <a:pt x="3595837" y="3640478"/>
                  <a:pt x="3599713" y="3635075"/>
                  <a:pt x="3585797" y="3635901"/>
                </a:cubicBezTo>
                <a:close/>
                <a:moveTo>
                  <a:pt x="4409696" y="3635719"/>
                </a:moveTo>
                <a:cubicBezTo>
                  <a:pt x="4407139" y="3635790"/>
                  <a:pt x="4402500" y="3639557"/>
                  <a:pt x="4395224" y="3647027"/>
                </a:cubicBezTo>
                <a:cubicBezTo>
                  <a:pt x="4385946" y="3656499"/>
                  <a:pt x="4379020" y="3660568"/>
                  <a:pt x="4372157" y="3660568"/>
                </a:cubicBezTo>
                <a:cubicBezTo>
                  <a:pt x="4366947" y="3660568"/>
                  <a:pt x="4364279" y="3661331"/>
                  <a:pt x="4366502" y="3662284"/>
                </a:cubicBezTo>
                <a:cubicBezTo>
                  <a:pt x="4368790" y="3663238"/>
                  <a:pt x="4369680" y="3666226"/>
                  <a:pt x="4368535" y="3669023"/>
                </a:cubicBezTo>
                <a:cubicBezTo>
                  <a:pt x="4367392" y="3671757"/>
                  <a:pt x="4364913" y="3672965"/>
                  <a:pt x="4363007" y="3671630"/>
                </a:cubicBezTo>
                <a:cubicBezTo>
                  <a:pt x="4361101" y="3670295"/>
                  <a:pt x="4358177" y="3671312"/>
                  <a:pt x="4356271" y="3674046"/>
                </a:cubicBezTo>
                <a:cubicBezTo>
                  <a:pt x="4354365" y="3676843"/>
                  <a:pt x="4352904" y="3680085"/>
                  <a:pt x="4352776" y="3681611"/>
                </a:cubicBezTo>
                <a:cubicBezTo>
                  <a:pt x="4352522" y="3685680"/>
                  <a:pt x="4361164" y="3685044"/>
                  <a:pt x="4365866" y="3680657"/>
                </a:cubicBezTo>
                <a:cubicBezTo>
                  <a:pt x="4368473" y="3678241"/>
                  <a:pt x="4373175" y="3678178"/>
                  <a:pt x="4379402" y="3680467"/>
                </a:cubicBezTo>
                <a:cubicBezTo>
                  <a:pt x="4388426" y="3683836"/>
                  <a:pt x="4388615" y="3684281"/>
                  <a:pt x="4382770" y="3689748"/>
                </a:cubicBezTo>
                <a:cubicBezTo>
                  <a:pt x="4379465" y="3692800"/>
                  <a:pt x="4377496" y="3695534"/>
                  <a:pt x="4378512" y="3695597"/>
                </a:cubicBezTo>
                <a:cubicBezTo>
                  <a:pt x="4379592" y="3695661"/>
                  <a:pt x="4378766" y="3699475"/>
                  <a:pt x="4376605" y="3704307"/>
                </a:cubicBezTo>
                <a:cubicBezTo>
                  <a:pt x="4373237" y="3711936"/>
                  <a:pt x="4373874" y="3713016"/>
                  <a:pt x="4381563" y="3713271"/>
                </a:cubicBezTo>
                <a:cubicBezTo>
                  <a:pt x="4389506" y="3713525"/>
                  <a:pt x="4392555" y="3709075"/>
                  <a:pt x="4391285" y="3698839"/>
                </a:cubicBezTo>
                <a:cubicBezTo>
                  <a:pt x="4391093" y="3697313"/>
                  <a:pt x="4394589" y="3689494"/>
                  <a:pt x="4399164" y="3681229"/>
                </a:cubicBezTo>
                <a:cubicBezTo>
                  <a:pt x="4407997" y="3665400"/>
                  <a:pt x="4409649" y="3660822"/>
                  <a:pt x="4411682" y="3646582"/>
                </a:cubicBezTo>
                <a:cubicBezTo>
                  <a:pt x="4412731" y="3639271"/>
                  <a:pt x="4412254" y="3635648"/>
                  <a:pt x="4409696" y="3635719"/>
                </a:cubicBezTo>
                <a:close/>
                <a:moveTo>
                  <a:pt x="2994843" y="3635170"/>
                </a:moveTo>
                <a:cubicBezTo>
                  <a:pt x="2996615" y="3635107"/>
                  <a:pt x="2999030" y="3636506"/>
                  <a:pt x="3001698" y="3639398"/>
                </a:cubicBezTo>
                <a:cubicBezTo>
                  <a:pt x="3007608" y="3645755"/>
                  <a:pt x="3006274" y="3648934"/>
                  <a:pt x="2998648" y="3646709"/>
                </a:cubicBezTo>
                <a:cubicBezTo>
                  <a:pt x="2994772" y="3645628"/>
                  <a:pt x="2991722" y="3642513"/>
                  <a:pt x="2991849" y="3639715"/>
                </a:cubicBezTo>
                <a:cubicBezTo>
                  <a:pt x="2991944" y="3636759"/>
                  <a:pt x="2993072" y="3635234"/>
                  <a:pt x="2994843" y="3635170"/>
                </a:cubicBezTo>
                <a:close/>
                <a:moveTo>
                  <a:pt x="3152679" y="3634693"/>
                </a:moveTo>
                <a:cubicBezTo>
                  <a:pt x="3150201" y="3635583"/>
                  <a:pt x="3152806" y="3636473"/>
                  <a:pt x="3158779" y="3636664"/>
                </a:cubicBezTo>
                <a:cubicBezTo>
                  <a:pt x="3164752" y="3636855"/>
                  <a:pt x="3166659" y="3636219"/>
                  <a:pt x="3163227" y="3635075"/>
                </a:cubicBezTo>
                <a:cubicBezTo>
                  <a:pt x="3159732" y="3633994"/>
                  <a:pt x="3155221" y="3633803"/>
                  <a:pt x="3152679" y="3634693"/>
                </a:cubicBezTo>
                <a:close/>
                <a:moveTo>
                  <a:pt x="3353034" y="3634058"/>
                </a:moveTo>
                <a:cubicBezTo>
                  <a:pt x="3348523" y="3633994"/>
                  <a:pt x="3341850" y="3635202"/>
                  <a:pt x="3337847" y="3636855"/>
                </a:cubicBezTo>
                <a:cubicBezTo>
                  <a:pt x="3332064" y="3639207"/>
                  <a:pt x="3333208" y="3639906"/>
                  <a:pt x="3343693" y="3640415"/>
                </a:cubicBezTo>
                <a:cubicBezTo>
                  <a:pt x="3350683" y="3640733"/>
                  <a:pt x="3357673" y="3639461"/>
                  <a:pt x="3358880" y="3637618"/>
                </a:cubicBezTo>
                <a:cubicBezTo>
                  <a:pt x="3360151" y="3635647"/>
                  <a:pt x="3357609" y="3634121"/>
                  <a:pt x="3353034" y="3634058"/>
                </a:cubicBezTo>
                <a:close/>
                <a:moveTo>
                  <a:pt x="3080620" y="3632087"/>
                </a:moveTo>
                <a:cubicBezTo>
                  <a:pt x="3078205" y="3631070"/>
                  <a:pt x="3075091" y="3631133"/>
                  <a:pt x="3073948" y="3632214"/>
                </a:cubicBezTo>
                <a:cubicBezTo>
                  <a:pt x="3072804" y="3633295"/>
                  <a:pt x="3074964" y="3634185"/>
                  <a:pt x="3078459" y="3634121"/>
                </a:cubicBezTo>
                <a:cubicBezTo>
                  <a:pt x="3082653" y="3634058"/>
                  <a:pt x="3083479" y="3633295"/>
                  <a:pt x="3080620" y="3632087"/>
                </a:cubicBezTo>
                <a:close/>
                <a:moveTo>
                  <a:pt x="3217939" y="3631324"/>
                </a:moveTo>
                <a:cubicBezTo>
                  <a:pt x="3207708" y="3633613"/>
                  <a:pt x="3207136" y="3639398"/>
                  <a:pt x="3217367" y="3637808"/>
                </a:cubicBezTo>
                <a:cubicBezTo>
                  <a:pt x="3221942" y="3637109"/>
                  <a:pt x="3226899" y="3636537"/>
                  <a:pt x="3228805" y="3636537"/>
                </a:cubicBezTo>
                <a:cubicBezTo>
                  <a:pt x="3230838" y="3636537"/>
                  <a:pt x="3230838" y="3635138"/>
                  <a:pt x="3228932" y="3633040"/>
                </a:cubicBezTo>
                <a:cubicBezTo>
                  <a:pt x="3227216" y="3631197"/>
                  <a:pt x="3222196" y="3630370"/>
                  <a:pt x="3217939" y="3631324"/>
                </a:cubicBezTo>
                <a:close/>
                <a:moveTo>
                  <a:pt x="3425220" y="3628526"/>
                </a:moveTo>
                <a:cubicBezTo>
                  <a:pt x="3417659" y="3631006"/>
                  <a:pt x="3419501" y="3632786"/>
                  <a:pt x="3429986" y="3633168"/>
                </a:cubicBezTo>
                <a:cubicBezTo>
                  <a:pt x="3436976" y="3633422"/>
                  <a:pt x="3438437" y="3632532"/>
                  <a:pt x="3435006" y="3630179"/>
                </a:cubicBezTo>
                <a:cubicBezTo>
                  <a:pt x="3432274" y="3628272"/>
                  <a:pt x="3428080" y="3627573"/>
                  <a:pt x="3425220" y="3628526"/>
                </a:cubicBezTo>
                <a:close/>
                <a:moveTo>
                  <a:pt x="3060603" y="3627573"/>
                </a:moveTo>
                <a:cubicBezTo>
                  <a:pt x="3059459" y="3628654"/>
                  <a:pt x="3061366" y="3630688"/>
                  <a:pt x="3064797" y="3632087"/>
                </a:cubicBezTo>
                <a:cubicBezTo>
                  <a:pt x="3069690" y="3634058"/>
                  <a:pt x="3070135" y="3633613"/>
                  <a:pt x="3066831" y="3630053"/>
                </a:cubicBezTo>
                <a:cubicBezTo>
                  <a:pt x="3064479" y="3627509"/>
                  <a:pt x="3061747" y="3626365"/>
                  <a:pt x="3060603" y="3627573"/>
                </a:cubicBezTo>
                <a:close/>
                <a:moveTo>
                  <a:pt x="2772629" y="3626746"/>
                </a:moveTo>
                <a:cubicBezTo>
                  <a:pt x="2774527" y="3626301"/>
                  <a:pt x="2776434" y="3627255"/>
                  <a:pt x="2777196" y="3629861"/>
                </a:cubicBezTo>
                <a:cubicBezTo>
                  <a:pt x="2777768" y="3631896"/>
                  <a:pt x="2775735" y="3634248"/>
                  <a:pt x="2772558" y="3635329"/>
                </a:cubicBezTo>
                <a:cubicBezTo>
                  <a:pt x="2768618" y="3636664"/>
                  <a:pt x="2767220" y="3635647"/>
                  <a:pt x="2768110" y="3632023"/>
                </a:cubicBezTo>
                <a:cubicBezTo>
                  <a:pt x="2768841" y="3629035"/>
                  <a:pt x="2770731" y="3627191"/>
                  <a:pt x="2772629" y="3626746"/>
                </a:cubicBezTo>
                <a:close/>
                <a:moveTo>
                  <a:pt x="4012243" y="3625348"/>
                </a:moveTo>
                <a:cubicBezTo>
                  <a:pt x="4010765" y="3626064"/>
                  <a:pt x="4008462" y="3628654"/>
                  <a:pt x="4004681" y="3633422"/>
                </a:cubicBezTo>
                <a:cubicBezTo>
                  <a:pt x="3999852" y="3639589"/>
                  <a:pt x="3997310" y="3645437"/>
                  <a:pt x="3999152" y="3646137"/>
                </a:cubicBezTo>
                <a:cubicBezTo>
                  <a:pt x="4003346" y="3647726"/>
                  <a:pt x="4000233" y="3653829"/>
                  <a:pt x="3995340" y="3653638"/>
                </a:cubicBezTo>
                <a:cubicBezTo>
                  <a:pt x="3993624" y="3653575"/>
                  <a:pt x="3992226" y="3651032"/>
                  <a:pt x="3992353" y="3648235"/>
                </a:cubicBezTo>
                <a:cubicBezTo>
                  <a:pt x="3992544" y="3641559"/>
                  <a:pt x="3982377" y="3645056"/>
                  <a:pt x="3971955" y="3655228"/>
                </a:cubicBezTo>
                <a:cubicBezTo>
                  <a:pt x="3962233" y="3664700"/>
                  <a:pt x="3962106" y="3665145"/>
                  <a:pt x="3968397" y="3667815"/>
                </a:cubicBezTo>
                <a:cubicBezTo>
                  <a:pt x="3971511" y="3669150"/>
                  <a:pt x="3974561" y="3667243"/>
                  <a:pt x="3976022" y="3663111"/>
                </a:cubicBezTo>
                <a:cubicBezTo>
                  <a:pt x="3979009" y="3654592"/>
                  <a:pt x="3984728" y="3658152"/>
                  <a:pt x="3984474" y="3668324"/>
                </a:cubicBezTo>
                <a:cubicBezTo>
                  <a:pt x="3984283" y="3676016"/>
                  <a:pt x="3984283" y="3676016"/>
                  <a:pt x="3991590" y="3667497"/>
                </a:cubicBezTo>
                <a:cubicBezTo>
                  <a:pt x="3997500" y="3660695"/>
                  <a:pt x="3999533" y="3659932"/>
                  <a:pt x="4001821" y="3663683"/>
                </a:cubicBezTo>
                <a:cubicBezTo>
                  <a:pt x="4005189" y="3669214"/>
                  <a:pt x="4007413" y="3666671"/>
                  <a:pt x="4011035" y="3653130"/>
                </a:cubicBezTo>
                <a:cubicBezTo>
                  <a:pt x="4012814" y="3646518"/>
                  <a:pt x="4012242" y="3643657"/>
                  <a:pt x="4009192" y="3643403"/>
                </a:cubicBezTo>
                <a:cubicBezTo>
                  <a:pt x="4006079" y="3643212"/>
                  <a:pt x="4006460" y="3641941"/>
                  <a:pt x="4010400" y="3639080"/>
                </a:cubicBezTo>
                <a:cubicBezTo>
                  <a:pt x="4013450" y="3636918"/>
                  <a:pt x="4015483" y="3632087"/>
                  <a:pt x="4014848" y="3628526"/>
                </a:cubicBezTo>
                <a:cubicBezTo>
                  <a:pt x="4014372" y="3625793"/>
                  <a:pt x="4013720" y="3624633"/>
                  <a:pt x="4012243" y="3625348"/>
                </a:cubicBezTo>
                <a:close/>
                <a:moveTo>
                  <a:pt x="2716575" y="3624902"/>
                </a:moveTo>
                <a:cubicBezTo>
                  <a:pt x="2715621" y="3624839"/>
                  <a:pt x="2714922" y="3626237"/>
                  <a:pt x="2714859" y="3628335"/>
                </a:cubicBezTo>
                <a:cubicBezTo>
                  <a:pt x="2714795" y="3630306"/>
                  <a:pt x="2716320" y="3631895"/>
                  <a:pt x="2718417" y="3631959"/>
                </a:cubicBezTo>
                <a:cubicBezTo>
                  <a:pt x="2720514" y="3632023"/>
                  <a:pt x="2721277" y="3630560"/>
                  <a:pt x="2720133" y="3628526"/>
                </a:cubicBezTo>
                <a:cubicBezTo>
                  <a:pt x="2718926" y="3626364"/>
                  <a:pt x="2717528" y="3624966"/>
                  <a:pt x="2716575" y="3624902"/>
                </a:cubicBezTo>
                <a:close/>
                <a:moveTo>
                  <a:pt x="4447775" y="3620771"/>
                </a:moveTo>
                <a:cubicBezTo>
                  <a:pt x="4444853" y="3620707"/>
                  <a:pt x="4438561" y="3622996"/>
                  <a:pt x="4433541" y="3626047"/>
                </a:cubicBezTo>
                <a:cubicBezTo>
                  <a:pt x="4423121" y="3632341"/>
                  <a:pt x="4414414" y="3645183"/>
                  <a:pt x="4422357" y="3642386"/>
                </a:cubicBezTo>
                <a:cubicBezTo>
                  <a:pt x="4425154" y="3641432"/>
                  <a:pt x="4428203" y="3642259"/>
                  <a:pt x="4429347" y="3644293"/>
                </a:cubicBezTo>
                <a:cubicBezTo>
                  <a:pt x="4432144" y="3649188"/>
                  <a:pt x="4441929" y="3645819"/>
                  <a:pt x="4442120" y="3639843"/>
                </a:cubicBezTo>
                <a:cubicBezTo>
                  <a:pt x="4442247" y="3637427"/>
                  <a:pt x="4444788" y="3634439"/>
                  <a:pt x="4447648" y="3633485"/>
                </a:cubicBezTo>
                <a:cubicBezTo>
                  <a:pt x="4454702" y="3631133"/>
                  <a:pt x="4454765" y="3621025"/>
                  <a:pt x="4447775" y="3620771"/>
                </a:cubicBezTo>
                <a:close/>
                <a:moveTo>
                  <a:pt x="4053038" y="3620580"/>
                </a:moveTo>
                <a:cubicBezTo>
                  <a:pt x="4049225" y="3620453"/>
                  <a:pt x="4045984" y="3622614"/>
                  <a:pt x="4045858" y="3625411"/>
                </a:cubicBezTo>
                <a:cubicBezTo>
                  <a:pt x="4045794" y="3628145"/>
                  <a:pt x="4041981" y="3631006"/>
                  <a:pt x="4037724" y="3631515"/>
                </a:cubicBezTo>
                <a:cubicBezTo>
                  <a:pt x="4031052" y="3632468"/>
                  <a:pt x="4031369" y="3632786"/>
                  <a:pt x="4039757" y="3633549"/>
                </a:cubicBezTo>
                <a:cubicBezTo>
                  <a:pt x="4048844" y="3634376"/>
                  <a:pt x="4049480" y="3635329"/>
                  <a:pt x="4047255" y="3644039"/>
                </a:cubicBezTo>
                <a:lnTo>
                  <a:pt x="4044777" y="3653638"/>
                </a:lnTo>
                <a:lnTo>
                  <a:pt x="4052276" y="3645501"/>
                </a:lnTo>
                <a:cubicBezTo>
                  <a:pt x="4061934" y="3634947"/>
                  <a:pt x="4062379" y="3620898"/>
                  <a:pt x="4053038" y="3620580"/>
                </a:cubicBezTo>
                <a:close/>
                <a:moveTo>
                  <a:pt x="3470527" y="3619054"/>
                </a:moveTo>
                <a:cubicBezTo>
                  <a:pt x="3468875" y="3617910"/>
                  <a:pt x="3465380" y="3619309"/>
                  <a:pt x="3463029" y="3622106"/>
                </a:cubicBezTo>
                <a:cubicBezTo>
                  <a:pt x="3459534" y="3626174"/>
                  <a:pt x="3459725" y="3627255"/>
                  <a:pt x="3463919" y="3627382"/>
                </a:cubicBezTo>
                <a:cubicBezTo>
                  <a:pt x="3470591" y="3627637"/>
                  <a:pt x="3474975" y="3622042"/>
                  <a:pt x="3470527" y="3619054"/>
                </a:cubicBezTo>
                <a:close/>
                <a:moveTo>
                  <a:pt x="3631803" y="3616193"/>
                </a:moveTo>
                <a:cubicBezTo>
                  <a:pt x="3626592" y="3614541"/>
                  <a:pt x="3622462" y="3614922"/>
                  <a:pt x="3621572" y="3617083"/>
                </a:cubicBezTo>
                <a:cubicBezTo>
                  <a:pt x="3620746" y="3619054"/>
                  <a:pt x="3617886" y="3621851"/>
                  <a:pt x="3615409" y="3623250"/>
                </a:cubicBezTo>
                <a:cubicBezTo>
                  <a:pt x="3608101" y="3627255"/>
                  <a:pt x="3609117" y="3632595"/>
                  <a:pt x="3617188" y="3632850"/>
                </a:cubicBezTo>
                <a:cubicBezTo>
                  <a:pt x="3621699" y="3633040"/>
                  <a:pt x="3624241" y="3630688"/>
                  <a:pt x="3624432" y="3626111"/>
                </a:cubicBezTo>
                <a:cubicBezTo>
                  <a:pt x="3624559" y="3621152"/>
                  <a:pt x="3626973" y="3619118"/>
                  <a:pt x="3632565" y="3619054"/>
                </a:cubicBezTo>
                <a:cubicBezTo>
                  <a:pt x="3640191" y="3618990"/>
                  <a:pt x="3640127" y="3618863"/>
                  <a:pt x="3631803" y="3616193"/>
                </a:cubicBezTo>
                <a:close/>
                <a:moveTo>
                  <a:pt x="2944953" y="3616129"/>
                </a:moveTo>
                <a:cubicBezTo>
                  <a:pt x="2952705" y="3614857"/>
                  <a:pt x="2955565" y="3617591"/>
                  <a:pt x="2952006" y="3622868"/>
                </a:cubicBezTo>
                <a:cubicBezTo>
                  <a:pt x="2950227" y="3625601"/>
                  <a:pt x="2947940" y="3625284"/>
                  <a:pt x="2944190" y="3621914"/>
                </a:cubicBezTo>
                <a:cubicBezTo>
                  <a:pt x="2939552" y="3617718"/>
                  <a:pt x="2939679" y="3617019"/>
                  <a:pt x="2944953" y="3616129"/>
                </a:cubicBezTo>
                <a:close/>
                <a:moveTo>
                  <a:pt x="2700482" y="3615557"/>
                </a:moveTo>
                <a:cubicBezTo>
                  <a:pt x="2701435" y="3616256"/>
                  <a:pt x="2701260" y="3617973"/>
                  <a:pt x="2699608" y="3620452"/>
                </a:cubicBezTo>
                <a:cubicBezTo>
                  <a:pt x="2698210" y="3622487"/>
                  <a:pt x="2695478" y="3623122"/>
                  <a:pt x="2693508" y="3621787"/>
                </a:cubicBezTo>
                <a:cubicBezTo>
                  <a:pt x="2691284" y="3620261"/>
                  <a:pt x="2691665" y="3618354"/>
                  <a:pt x="2694588" y="3616765"/>
                </a:cubicBezTo>
                <a:cubicBezTo>
                  <a:pt x="2697448" y="3615176"/>
                  <a:pt x="2699529" y="3614858"/>
                  <a:pt x="2700482" y="3615557"/>
                </a:cubicBezTo>
                <a:close/>
                <a:moveTo>
                  <a:pt x="4131483" y="3613968"/>
                </a:moveTo>
                <a:cubicBezTo>
                  <a:pt x="4130927" y="3614493"/>
                  <a:pt x="4130689" y="3616893"/>
                  <a:pt x="4130435" y="3621470"/>
                </a:cubicBezTo>
                <a:cubicBezTo>
                  <a:pt x="4129990" y="3629162"/>
                  <a:pt x="4130880" y="3630879"/>
                  <a:pt x="4133866" y="3628082"/>
                </a:cubicBezTo>
                <a:cubicBezTo>
                  <a:pt x="4136726" y="3625475"/>
                  <a:pt x="4136853" y="3622360"/>
                  <a:pt x="4134438" y="3617719"/>
                </a:cubicBezTo>
                <a:cubicBezTo>
                  <a:pt x="4132913" y="3614795"/>
                  <a:pt x="4132039" y="3613444"/>
                  <a:pt x="4131483" y="3613968"/>
                </a:cubicBezTo>
                <a:close/>
                <a:moveTo>
                  <a:pt x="3427119" y="3613507"/>
                </a:moveTo>
                <a:cubicBezTo>
                  <a:pt x="3423251" y="3614016"/>
                  <a:pt x="3418199" y="3615017"/>
                  <a:pt x="3412893" y="3616384"/>
                </a:cubicBezTo>
                <a:cubicBezTo>
                  <a:pt x="3402217" y="3619054"/>
                  <a:pt x="3387157" y="3621025"/>
                  <a:pt x="3379341" y="3620771"/>
                </a:cubicBezTo>
                <a:cubicBezTo>
                  <a:pt x="3371652" y="3620516"/>
                  <a:pt x="3364091" y="3621851"/>
                  <a:pt x="3362947" y="3623758"/>
                </a:cubicBezTo>
                <a:cubicBezTo>
                  <a:pt x="3361676" y="3625666"/>
                  <a:pt x="3364917" y="3627382"/>
                  <a:pt x="3370509" y="3627700"/>
                </a:cubicBezTo>
                <a:cubicBezTo>
                  <a:pt x="3379977" y="3628209"/>
                  <a:pt x="3380104" y="3628400"/>
                  <a:pt x="3373495" y="3633040"/>
                </a:cubicBezTo>
                <a:cubicBezTo>
                  <a:pt x="3364535" y="3639334"/>
                  <a:pt x="3366887" y="3641686"/>
                  <a:pt x="3385378" y="3644738"/>
                </a:cubicBezTo>
                <a:cubicBezTo>
                  <a:pt x="3395800" y="3646518"/>
                  <a:pt x="3399358" y="3646009"/>
                  <a:pt x="3397706" y="3643085"/>
                </a:cubicBezTo>
                <a:cubicBezTo>
                  <a:pt x="3396498" y="3640923"/>
                  <a:pt x="3393130" y="3638826"/>
                  <a:pt x="3390652" y="3638762"/>
                </a:cubicBezTo>
                <a:cubicBezTo>
                  <a:pt x="3387983" y="3638635"/>
                  <a:pt x="3385251" y="3636473"/>
                  <a:pt x="3384298" y="3633613"/>
                </a:cubicBezTo>
                <a:cubicBezTo>
                  <a:pt x="3382328" y="3627573"/>
                  <a:pt x="3387475" y="3625666"/>
                  <a:pt x="3412130" y="3623695"/>
                </a:cubicBezTo>
                <a:cubicBezTo>
                  <a:pt x="3429351" y="3622296"/>
                  <a:pt x="3438565" y="3618101"/>
                  <a:pt x="3434244" y="3613587"/>
                </a:cubicBezTo>
                <a:cubicBezTo>
                  <a:pt x="3433672" y="3612983"/>
                  <a:pt x="3430987" y="3612999"/>
                  <a:pt x="3427119" y="3613507"/>
                </a:cubicBezTo>
                <a:close/>
                <a:moveTo>
                  <a:pt x="2878423" y="3610344"/>
                </a:moveTo>
                <a:cubicBezTo>
                  <a:pt x="2879630" y="3609200"/>
                  <a:pt x="2883188" y="3611234"/>
                  <a:pt x="2886493" y="3614858"/>
                </a:cubicBezTo>
                <a:cubicBezTo>
                  <a:pt x="2892021" y="3620961"/>
                  <a:pt x="2891894" y="3621088"/>
                  <a:pt x="2884332" y="3616892"/>
                </a:cubicBezTo>
                <a:cubicBezTo>
                  <a:pt x="2879884" y="3614413"/>
                  <a:pt x="2877215" y="3611488"/>
                  <a:pt x="2878423" y="3610344"/>
                </a:cubicBezTo>
                <a:close/>
                <a:moveTo>
                  <a:pt x="3174538" y="3608246"/>
                </a:moveTo>
                <a:cubicBezTo>
                  <a:pt x="3171361" y="3609391"/>
                  <a:pt x="3168438" y="3612633"/>
                  <a:pt x="3168311" y="3615176"/>
                </a:cubicBezTo>
                <a:cubicBezTo>
                  <a:pt x="3168120" y="3620834"/>
                  <a:pt x="3180702" y="3622106"/>
                  <a:pt x="3184197" y="3616829"/>
                </a:cubicBezTo>
                <a:cubicBezTo>
                  <a:pt x="3187692" y="3611616"/>
                  <a:pt x="3181274" y="3605958"/>
                  <a:pt x="3174538" y="3608246"/>
                </a:cubicBezTo>
                <a:close/>
                <a:moveTo>
                  <a:pt x="3527972" y="3607865"/>
                </a:moveTo>
                <a:cubicBezTo>
                  <a:pt x="3524413" y="3609645"/>
                  <a:pt x="3515008" y="3612315"/>
                  <a:pt x="3507574" y="3613650"/>
                </a:cubicBezTo>
                <a:cubicBezTo>
                  <a:pt x="3500203" y="3614986"/>
                  <a:pt x="3493022" y="3618228"/>
                  <a:pt x="3492132" y="3620643"/>
                </a:cubicBezTo>
                <a:cubicBezTo>
                  <a:pt x="3490099" y="3626111"/>
                  <a:pt x="3492768" y="3626111"/>
                  <a:pt x="3504524" y="3620643"/>
                </a:cubicBezTo>
                <a:cubicBezTo>
                  <a:pt x="3509671" y="3618228"/>
                  <a:pt x="3520473" y="3615303"/>
                  <a:pt x="3527908" y="3614222"/>
                </a:cubicBezTo>
                <a:cubicBezTo>
                  <a:pt x="3537122" y="3612888"/>
                  <a:pt x="3540490" y="3610980"/>
                  <a:pt x="3538138" y="3608437"/>
                </a:cubicBezTo>
                <a:cubicBezTo>
                  <a:pt x="3535851" y="3605958"/>
                  <a:pt x="3532293" y="3605767"/>
                  <a:pt x="3527972" y="3607865"/>
                </a:cubicBezTo>
                <a:close/>
                <a:moveTo>
                  <a:pt x="2812019" y="3607292"/>
                </a:moveTo>
                <a:cubicBezTo>
                  <a:pt x="2812972" y="3607292"/>
                  <a:pt x="2814370" y="3608754"/>
                  <a:pt x="2815577" y="3610916"/>
                </a:cubicBezTo>
                <a:cubicBezTo>
                  <a:pt x="2816721" y="3612950"/>
                  <a:pt x="2815958" y="3614412"/>
                  <a:pt x="2813861" y="3614349"/>
                </a:cubicBezTo>
                <a:cubicBezTo>
                  <a:pt x="2811764" y="3614285"/>
                  <a:pt x="2810239" y="3612696"/>
                  <a:pt x="2810303" y="3610725"/>
                </a:cubicBezTo>
                <a:cubicBezTo>
                  <a:pt x="2810366" y="3608627"/>
                  <a:pt x="2811065" y="3607228"/>
                  <a:pt x="2812019" y="3607292"/>
                </a:cubicBezTo>
                <a:close/>
                <a:moveTo>
                  <a:pt x="2566801" y="3601889"/>
                </a:moveTo>
                <a:cubicBezTo>
                  <a:pt x="2569914" y="3602016"/>
                  <a:pt x="2571249" y="3603542"/>
                  <a:pt x="2569978" y="3605513"/>
                </a:cubicBezTo>
                <a:cubicBezTo>
                  <a:pt x="2568580" y="3607547"/>
                  <a:pt x="2566356" y="3608882"/>
                  <a:pt x="2564386" y="3608819"/>
                </a:cubicBezTo>
                <a:cubicBezTo>
                  <a:pt x="2562352" y="3608755"/>
                  <a:pt x="2561082" y="3607293"/>
                  <a:pt x="2561209" y="3605195"/>
                </a:cubicBezTo>
                <a:cubicBezTo>
                  <a:pt x="2561336" y="3603161"/>
                  <a:pt x="2563623" y="3601762"/>
                  <a:pt x="2566801" y="3601889"/>
                </a:cubicBezTo>
                <a:close/>
                <a:moveTo>
                  <a:pt x="4017548" y="3600038"/>
                </a:moveTo>
                <a:cubicBezTo>
                  <a:pt x="4015960" y="3599808"/>
                  <a:pt x="4013577" y="3600491"/>
                  <a:pt x="4009828" y="3602016"/>
                </a:cubicBezTo>
                <a:cubicBezTo>
                  <a:pt x="3999852" y="3606085"/>
                  <a:pt x="3998962" y="3608310"/>
                  <a:pt x="4004871" y="3614541"/>
                </a:cubicBezTo>
                <a:cubicBezTo>
                  <a:pt x="4011035" y="3621216"/>
                  <a:pt x="4025206" y="3620898"/>
                  <a:pt x="4023363" y="3614159"/>
                </a:cubicBezTo>
                <a:cubicBezTo>
                  <a:pt x="4022600" y="3611362"/>
                  <a:pt x="4021266" y="3606403"/>
                  <a:pt x="4020503" y="3603542"/>
                </a:cubicBezTo>
                <a:cubicBezTo>
                  <a:pt x="4019931" y="3601413"/>
                  <a:pt x="4019137" y="3600269"/>
                  <a:pt x="4017548" y="3600038"/>
                </a:cubicBezTo>
                <a:close/>
                <a:moveTo>
                  <a:pt x="3508026" y="3598925"/>
                </a:moveTo>
                <a:cubicBezTo>
                  <a:pt x="3506239" y="3598568"/>
                  <a:pt x="3499535" y="3599506"/>
                  <a:pt x="3488383" y="3601826"/>
                </a:cubicBezTo>
                <a:cubicBezTo>
                  <a:pt x="3453688" y="3609073"/>
                  <a:pt x="3447524" y="3611171"/>
                  <a:pt x="3452100" y="3614159"/>
                </a:cubicBezTo>
                <a:cubicBezTo>
                  <a:pt x="3456230" y="3616893"/>
                  <a:pt x="3465444" y="3615621"/>
                  <a:pt x="3479296" y="3610408"/>
                </a:cubicBezTo>
                <a:cubicBezTo>
                  <a:pt x="3483173" y="3608946"/>
                  <a:pt x="3491751" y="3605958"/>
                  <a:pt x="3498169" y="3603796"/>
                </a:cubicBezTo>
                <a:cubicBezTo>
                  <a:pt x="3506684" y="3600936"/>
                  <a:pt x="3509814" y="3599283"/>
                  <a:pt x="3508026" y="3598925"/>
                </a:cubicBezTo>
                <a:close/>
                <a:moveTo>
                  <a:pt x="2700816" y="3598328"/>
                </a:moveTo>
                <a:cubicBezTo>
                  <a:pt x="2704056" y="3597247"/>
                  <a:pt x="2708377" y="3599091"/>
                  <a:pt x="2710855" y="3602715"/>
                </a:cubicBezTo>
                <a:cubicBezTo>
                  <a:pt x="2714350" y="3607801"/>
                  <a:pt x="2716130" y="3608182"/>
                  <a:pt x="2719752" y="3604813"/>
                </a:cubicBezTo>
                <a:cubicBezTo>
                  <a:pt x="2722294" y="3602461"/>
                  <a:pt x="2725534" y="3600617"/>
                  <a:pt x="2727123" y="3600681"/>
                </a:cubicBezTo>
                <a:cubicBezTo>
                  <a:pt x="2731698" y="3600871"/>
                  <a:pt x="2730046" y="3606974"/>
                  <a:pt x="2723882" y="3612632"/>
                </a:cubicBezTo>
                <a:cubicBezTo>
                  <a:pt x="2718290" y="3617718"/>
                  <a:pt x="2718417" y="3618481"/>
                  <a:pt x="2725344" y="3620579"/>
                </a:cubicBezTo>
                <a:cubicBezTo>
                  <a:pt x="2734367" y="3623313"/>
                  <a:pt x="2734367" y="3625919"/>
                  <a:pt x="2725407" y="3636472"/>
                </a:cubicBezTo>
                <a:cubicBezTo>
                  <a:pt x="2721340" y="3641241"/>
                  <a:pt x="2719180" y="3646199"/>
                  <a:pt x="2720514" y="3647725"/>
                </a:cubicBezTo>
                <a:cubicBezTo>
                  <a:pt x="2721785" y="3649124"/>
                  <a:pt x="2720451" y="3649760"/>
                  <a:pt x="2717655" y="3648997"/>
                </a:cubicBezTo>
                <a:cubicBezTo>
                  <a:pt x="2713779" y="3647916"/>
                  <a:pt x="2712317" y="3651031"/>
                  <a:pt x="2711936" y="3661584"/>
                </a:cubicBezTo>
                <a:cubicBezTo>
                  <a:pt x="2711300" y="3679131"/>
                  <a:pt x="2702213" y="3692354"/>
                  <a:pt x="2693381" y="3688603"/>
                </a:cubicBezTo>
                <a:cubicBezTo>
                  <a:pt x="2687598" y="3686187"/>
                  <a:pt x="2687662" y="3685806"/>
                  <a:pt x="2694779" y="3683454"/>
                </a:cubicBezTo>
                <a:cubicBezTo>
                  <a:pt x="2699036" y="3681992"/>
                  <a:pt x="2702468" y="3679512"/>
                  <a:pt x="2702531" y="3677732"/>
                </a:cubicBezTo>
                <a:cubicBezTo>
                  <a:pt x="2702658" y="3673727"/>
                  <a:pt x="2689441" y="3675888"/>
                  <a:pt x="2686454" y="3680339"/>
                </a:cubicBezTo>
                <a:cubicBezTo>
                  <a:pt x="2685247" y="3682182"/>
                  <a:pt x="2683150" y="3683390"/>
                  <a:pt x="2681244" y="3683327"/>
                </a:cubicBezTo>
                <a:cubicBezTo>
                  <a:pt x="2679465" y="3683263"/>
                  <a:pt x="2682133" y="3677732"/>
                  <a:pt x="2687154" y="3670930"/>
                </a:cubicBezTo>
                <a:cubicBezTo>
                  <a:pt x="2692173" y="3664064"/>
                  <a:pt x="2695414" y="3657134"/>
                  <a:pt x="2694397" y="3655354"/>
                </a:cubicBezTo>
                <a:cubicBezTo>
                  <a:pt x="2693381" y="3653511"/>
                  <a:pt x="2694715" y="3652175"/>
                  <a:pt x="2697511" y="3652303"/>
                </a:cubicBezTo>
                <a:cubicBezTo>
                  <a:pt x="2702785" y="3652493"/>
                  <a:pt x="2708949" y="3642703"/>
                  <a:pt x="2705708" y="3639270"/>
                </a:cubicBezTo>
                <a:cubicBezTo>
                  <a:pt x="2704819" y="3638253"/>
                  <a:pt x="2701451" y="3639397"/>
                  <a:pt x="2698591" y="3641622"/>
                </a:cubicBezTo>
                <a:cubicBezTo>
                  <a:pt x="2694969" y="3644419"/>
                  <a:pt x="2693254" y="3644483"/>
                  <a:pt x="2693317" y="3641940"/>
                </a:cubicBezTo>
                <a:cubicBezTo>
                  <a:pt x="2693381" y="3639842"/>
                  <a:pt x="2695033" y="3638125"/>
                  <a:pt x="2696939" y="3638189"/>
                </a:cubicBezTo>
                <a:cubicBezTo>
                  <a:pt x="2701006" y="3638380"/>
                  <a:pt x="2707869" y="3617909"/>
                  <a:pt x="2705836" y="3611488"/>
                </a:cubicBezTo>
                <a:cubicBezTo>
                  <a:pt x="2705009" y="3608882"/>
                  <a:pt x="2702277" y="3606847"/>
                  <a:pt x="2699481" y="3606720"/>
                </a:cubicBezTo>
                <a:cubicBezTo>
                  <a:pt x="2692745" y="3606466"/>
                  <a:pt x="2693699" y="3600681"/>
                  <a:pt x="2700816" y="3598328"/>
                </a:cubicBezTo>
                <a:close/>
                <a:moveTo>
                  <a:pt x="3230139" y="3596295"/>
                </a:moveTo>
                <a:cubicBezTo>
                  <a:pt x="3207264" y="3596676"/>
                  <a:pt x="3197795" y="3599664"/>
                  <a:pt x="3202434" y="3604877"/>
                </a:cubicBezTo>
                <a:cubicBezTo>
                  <a:pt x="3203705" y="3606276"/>
                  <a:pt x="3210504" y="3607611"/>
                  <a:pt x="3217875" y="3607865"/>
                </a:cubicBezTo>
                <a:cubicBezTo>
                  <a:pt x="3225246" y="3608119"/>
                  <a:pt x="3232808" y="3610726"/>
                  <a:pt x="3235032" y="3613778"/>
                </a:cubicBezTo>
                <a:cubicBezTo>
                  <a:pt x="3238527" y="3618418"/>
                  <a:pt x="3237447" y="3619118"/>
                  <a:pt x="3227280" y="3618927"/>
                </a:cubicBezTo>
                <a:cubicBezTo>
                  <a:pt x="3217494" y="3618736"/>
                  <a:pt x="3216541" y="3619309"/>
                  <a:pt x="3221561" y="3622424"/>
                </a:cubicBezTo>
                <a:cubicBezTo>
                  <a:pt x="3224865" y="3624522"/>
                  <a:pt x="3230775" y="3625348"/>
                  <a:pt x="3234651" y="3624331"/>
                </a:cubicBezTo>
                <a:cubicBezTo>
                  <a:pt x="3238591" y="3623314"/>
                  <a:pt x="3241704" y="3624077"/>
                  <a:pt x="3241641" y="3625984"/>
                </a:cubicBezTo>
                <a:cubicBezTo>
                  <a:pt x="3241577" y="3628018"/>
                  <a:pt x="3244119" y="3630307"/>
                  <a:pt x="3247614" y="3631324"/>
                </a:cubicBezTo>
                <a:cubicBezTo>
                  <a:pt x="3251363" y="3632405"/>
                  <a:pt x="3250029" y="3633104"/>
                  <a:pt x="3244056" y="3633104"/>
                </a:cubicBezTo>
                <a:cubicBezTo>
                  <a:pt x="3238781" y="3633104"/>
                  <a:pt x="3234333" y="3634566"/>
                  <a:pt x="3234270" y="3636283"/>
                </a:cubicBezTo>
                <a:cubicBezTo>
                  <a:pt x="3234079" y="3640923"/>
                  <a:pt x="3243484" y="3644229"/>
                  <a:pt x="3250219" y="3641941"/>
                </a:cubicBezTo>
                <a:cubicBezTo>
                  <a:pt x="3254096" y="3640606"/>
                  <a:pt x="3255303" y="3641305"/>
                  <a:pt x="3253651" y="3643848"/>
                </a:cubicBezTo>
                <a:cubicBezTo>
                  <a:pt x="3251999" y="3646327"/>
                  <a:pt x="3253524" y="3647917"/>
                  <a:pt x="3257718" y="3648044"/>
                </a:cubicBezTo>
                <a:cubicBezTo>
                  <a:pt x="3261340" y="3648171"/>
                  <a:pt x="3269473" y="3649443"/>
                  <a:pt x="3275383" y="3650777"/>
                </a:cubicBezTo>
                <a:cubicBezTo>
                  <a:pt x="3282373" y="3652367"/>
                  <a:pt x="3286440" y="3651922"/>
                  <a:pt x="3286503" y="3649443"/>
                </a:cubicBezTo>
                <a:cubicBezTo>
                  <a:pt x="3286567" y="3647344"/>
                  <a:pt x="3284851" y="3645501"/>
                  <a:pt x="3282754" y="3645437"/>
                </a:cubicBezTo>
                <a:cubicBezTo>
                  <a:pt x="3280657" y="3645310"/>
                  <a:pt x="3275002" y="3641941"/>
                  <a:pt x="3270236" y="3637936"/>
                </a:cubicBezTo>
                <a:cubicBezTo>
                  <a:pt x="3262039" y="3631070"/>
                  <a:pt x="3261975" y="3630625"/>
                  <a:pt x="3268901" y="3630879"/>
                </a:cubicBezTo>
                <a:cubicBezTo>
                  <a:pt x="3273096" y="3631006"/>
                  <a:pt x="3277226" y="3629671"/>
                  <a:pt x="3278497" y="3627700"/>
                </a:cubicBezTo>
                <a:cubicBezTo>
                  <a:pt x="3279894" y="3625602"/>
                  <a:pt x="3292985" y="3625411"/>
                  <a:pt x="3312239" y="3627319"/>
                </a:cubicBezTo>
                <a:cubicBezTo>
                  <a:pt x="3346870" y="3630688"/>
                  <a:pt x="3353288" y="3629353"/>
                  <a:pt x="3345027" y="3620262"/>
                </a:cubicBezTo>
                <a:cubicBezTo>
                  <a:pt x="3340580" y="3615430"/>
                  <a:pt x="3337974" y="3615112"/>
                  <a:pt x="3328697" y="3618291"/>
                </a:cubicBezTo>
                <a:cubicBezTo>
                  <a:pt x="3319102" y="3621597"/>
                  <a:pt x="3316750" y="3621152"/>
                  <a:pt x="3310586" y="3614795"/>
                </a:cubicBezTo>
                <a:cubicBezTo>
                  <a:pt x="3305693" y="3609772"/>
                  <a:pt x="3298767" y="3607357"/>
                  <a:pt x="3287901" y="3606975"/>
                </a:cubicBezTo>
                <a:cubicBezTo>
                  <a:pt x="3279450" y="3606657"/>
                  <a:pt x="3268012" y="3603987"/>
                  <a:pt x="3262992" y="3601126"/>
                </a:cubicBezTo>
                <a:cubicBezTo>
                  <a:pt x="3256764" y="3597566"/>
                  <a:pt x="3245962" y="3596040"/>
                  <a:pt x="3230139" y="3596295"/>
                </a:cubicBezTo>
                <a:close/>
                <a:moveTo>
                  <a:pt x="4419919" y="3595635"/>
                </a:moveTo>
                <a:cubicBezTo>
                  <a:pt x="4419149" y="3595453"/>
                  <a:pt x="4418545" y="3596486"/>
                  <a:pt x="4417782" y="3598647"/>
                </a:cubicBezTo>
                <a:cubicBezTo>
                  <a:pt x="4407870" y="3626429"/>
                  <a:pt x="4407870" y="3626429"/>
                  <a:pt x="4412826" y="3626619"/>
                </a:cubicBezTo>
                <a:cubicBezTo>
                  <a:pt x="4416067" y="3626747"/>
                  <a:pt x="4417083" y="3624903"/>
                  <a:pt x="4415812" y="3620961"/>
                </a:cubicBezTo>
                <a:cubicBezTo>
                  <a:pt x="4414606" y="3617274"/>
                  <a:pt x="4416257" y="3613459"/>
                  <a:pt x="4420197" y="3610726"/>
                </a:cubicBezTo>
                <a:cubicBezTo>
                  <a:pt x="4425090" y="3607357"/>
                  <a:pt x="4425725" y="3604941"/>
                  <a:pt x="4423056" y="3599918"/>
                </a:cubicBezTo>
                <a:cubicBezTo>
                  <a:pt x="4421627" y="3597217"/>
                  <a:pt x="4420689" y="3595818"/>
                  <a:pt x="4419919" y="3595635"/>
                </a:cubicBezTo>
                <a:close/>
                <a:moveTo>
                  <a:pt x="2955120" y="3593306"/>
                </a:moveTo>
                <a:cubicBezTo>
                  <a:pt x="2957090" y="3594578"/>
                  <a:pt x="2957534" y="3596676"/>
                  <a:pt x="2956327" y="3598647"/>
                </a:cubicBezTo>
                <a:cubicBezTo>
                  <a:pt x="2955056" y="3600618"/>
                  <a:pt x="2952959" y="3601063"/>
                  <a:pt x="2950989" y="3599855"/>
                </a:cubicBezTo>
                <a:cubicBezTo>
                  <a:pt x="2949019" y="3598583"/>
                  <a:pt x="2948511" y="3596485"/>
                  <a:pt x="2949782" y="3594514"/>
                </a:cubicBezTo>
                <a:cubicBezTo>
                  <a:pt x="2951053" y="3592544"/>
                  <a:pt x="2953150" y="3592098"/>
                  <a:pt x="2955120" y="3593306"/>
                </a:cubicBezTo>
                <a:close/>
                <a:moveTo>
                  <a:pt x="3664465" y="3592480"/>
                </a:moveTo>
                <a:cubicBezTo>
                  <a:pt x="3662367" y="3592417"/>
                  <a:pt x="3660461" y="3594960"/>
                  <a:pt x="3660016" y="3598456"/>
                </a:cubicBezTo>
                <a:cubicBezTo>
                  <a:pt x="3659572" y="3601953"/>
                  <a:pt x="3659063" y="3606657"/>
                  <a:pt x="3658745" y="3609454"/>
                </a:cubicBezTo>
                <a:cubicBezTo>
                  <a:pt x="3658491" y="3612188"/>
                  <a:pt x="3652645" y="3617846"/>
                  <a:pt x="3645846" y="3622233"/>
                </a:cubicBezTo>
                <a:lnTo>
                  <a:pt x="3633455" y="3630053"/>
                </a:lnTo>
                <a:lnTo>
                  <a:pt x="3642923" y="3630370"/>
                </a:lnTo>
                <a:cubicBezTo>
                  <a:pt x="3648197" y="3630561"/>
                  <a:pt x="3652455" y="3629162"/>
                  <a:pt x="3652518" y="3627192"/>
                </a:cubicBezTo>
                <a:cubicBezTo>
                  <a:pt x="3652582" y="3625348"/>
                  <a:pt x="3656522" y="3622360"/>
                  <a:pt x="3661160" y="3620771"/>
                </a:cubicBezTo>
                <a:cubicBezTo>
                  <a:pt x="3671137" y="3617338"/>
                  <a:pt x="3676347" y="3603987"/>
                  <a:pt x="3668913" y="3600872"/>
                </a:cubicBezTo>
                <a:cubicBezTo>
                  <a:pt x="3666180" y="3599664"/>
                  <a:pt x="3664973" y="3597503"/>
                  <a:pt x="3666117" y="3595722"/>
                </a:cubicBezTo>
                <a:cubicBezTo>
                  <a:pt x="3667261" y="3593942"/>
                  <a:pt x="3666562" y="3592544"/>
                  <a:pt x="3664465" y="3592480"/>
                </a:cubicBezTo>
                <a:close/>
                <a:moveTo>
                  <a:pt x="2840550" y="3591844"/>
                </a:moveTo>
                <a:cubicBezTo>
                  <a:pt x="2842647" y="3589810"/>
                  <a:pt x="2859804" y="3602715"/>
                  <a:pt x="2859677" y="3606212"/>
                </a:cubicBezTo>
                <a:cubicBezTo>
                  <a:pt x="2859486" y="3610789"/>
                  <a:pt x="2856690" y="3609645"/>
                  <a:pt x="2847540" y="3601062"/>
                </a:cubicBezTo>
                <a:cubicBezTo>
                  <a:pt x="2842774" y="3596612"/>
                  <a:pt x="2839660" y="3592543"/>
                  <a:pt x="2840550" y="3591844"/>
                </a:cubicBezTo>
                <a:close/>
                <a:moveTo>
                  <a:pt x="3027687" y="3591336"/>
                </a:moveTo>
                <a:cubicBezTo>
                  <a:pt x="3022985" y="3592671"/>
                  <a:pt x="3034105" y="3597884"/>
                  <a:pt x="3041858" y="3597884"/>
                </a:cubicBezTo>
                <a:cubicBezTo>
                  <a:pt x="3045797" y="3597884"/>
                  <a:pt x="3045035" y="3596613"/>
                  <a:pt x="3039506" y="3594070"/>
                </a:cubicBezTo>
                <a:cubicBezTo>
                  <a:pt x="3034995" y="3592035"/>
                  <a:pt x="3029594" y="3590764"/>
                  <a:pt x="3027687" y="3591336"/>
                </a:cubicBezTo>
                <a:close/>
                <a:moveTo>
                  <a:pt x="4471375" y="3590954"/>
                </a:moveTo>
                <a:cubicBezTo>
                  <a:pt x="4471875" y="3591367"/>
                  <a:pt x="4471986" y="3593084"/>
                  <a:pt x="4471859" y="3596230"/>
                </a:cubicBezTo>
                <a:cubicBezTo>
                  <a:pt x="4471668" y="3600426"/>
                  <a:pt x="4469889" y="3604050"/>
                  <a:pt x="4468047" y="3603986"/>
                </a:cubicBezTo>
                <a:cubicBezTo>
                  <a:pt x="4463789" y="3603859"/>
                  <a:pt x="4463979" y="3599981"/>
                  <a:pt x="4468555" y="3593497"/>
                </a:cubicBezTo>
                <a:cubicBezTo>
                  <a:pt x="4469986" y="3591431"/>
                  <a:pt x="4470874" y="3590541"/>
                  <a:pt x="4471375" y="3590954"/>
                </a:cubicBezTo>
                <a:close/>
                <a:moveTo>
                  <a:pt x="4458006" y="3589619"/>
                </a:moveTo>
                <a:cubicBezTo>
                  <a:pt x="4460103" y="3589683"/>
                  <a:pt x="4461439" y="3591145"/>
                  <a:pt x="4461374" y="3593243"/>
                </a:cubicBezTo>
                <a:cubicBezTo>
                  <a:pt x="4461311" y="3595341"/>
                  <a:pt x="4459849" y="3596676"/>
                  <a:pt x="4457752" y="3596613"/>
                </a:cubicBezTo>
                <a:cubicBezTo>
                  <a:pt x="4455655" y="3596485"/>
                  <a:pt x="4454321" y="3595087"/>
                  <a:pt x="4454384" y="3592989"/>
                </a:cubicBezTo>
                <a:cubicBezTo>
                  <a:pt x="4454448" y="3590891"/>
                  <a:pt x="4455910" y="3589556"/>
                  <a:pt x="4458006" y="3589619"/>
                </a:cubicBezTo>
                <a:close/>
                <a:moveTo>
                  <a:pt x="2625007" y="3588284"/>
                </a:moveTo>
                <a:cubicBezTo>
                  <a:pt x="2627104" y="3587076"/>
                  <a:pt x="2627613" y="3588474"/>
                  <a:pt x="2626278" y="3591589"/>
                </a:cubicBezTo>
                <a:cubicBezTo>
                  <a:pt x="2624944" y="3594705"/>
                  <a:pt x="2623419" y="3596930"/>
                  <a:pt x="2622593" y="3596930"/>
                </a:cubicBezTo>
                <a:cubicBezTo>
                  <a:pt x="2619860" y="3596802"/>
                  <a:pt x="2621766" y="3590127"/>
                  <a:pt x="2625007" y="3588284"/>
                </a:cubicBezTo>
                <a:close/>
                <a:moveTo>
                  <a:pt x="4076613" y="3586314"/>
                </a:moveTo>
                <a:cubicBezTo>
                  <a:pt x="4074897" y="3586250"/>
                  <a:pt x="4069687" y="3591845"/>
                  <a:pt x="4064794" y="3599028"/>
                </a:cubicBezTo>
                <a:cubicBezTo>
                  <a:pt x="4057423" y="3609709"/>
                  <a:pt x="4057168" y="3610917"/>
                  <a:pt x="4063141" y="3606021"/>
                </a:cubicBezTo>
                <a:cubicBezTo>
                  <a:pt x="4067081" y="3602779"/>
                  <a:pt x="4071339" y="3601253"/>
                  <a:pt x="4072546" y="3602525"/>
                </a:cubicBezTo>
                <a:cubicBezTo>
                  <a:pt x="4073817" y="3603860"/>
                  <a:pt x="4074834" y="3603288"/>
                  <a:pt x="4074897" y="3601190"/>
                </a:cubicBezTo>
                <a:cubicBezTo>
                  <a:pt x="4074961" y="3599092"/>
                  <a:pt x="4076041" y="3595087"/>
                  <a:pt x="4077312" y="3591971"/>
                </a:cubicBezTo>
                <a:cubicBezTo>
                  <a:pt x="4078583" y="3588856"/>
                  <a:pt x="4078265" y="3586377"/>
                  <a:pt x="4076613" y="3586314"/>
                </a:cubicBezTo>
                <a:close/>
                <a:moveTo>
                  <a:pt x="2593617" y="3585359"/>
                </a:moveTo>
                <a:cubicBezTo>
                  <a:pt x="2595206" y="3585423"/>
                  <a:pt x="2595650" y="3587839"/>
                  <a:pt x="2594506" y="3590636"/>
                </a:cubicBezTo>
                <a:cubicBezTo>
                  <a:pt x="2593363" y="3593433"/>
                  <a:pt x="2591012" y="3595785"/>
                  <a:pt x="2589423" y="3595722"/>
                </a:cubicBezTo>
                <a:cubicBezTo>
                  <a:pt x="2587834" y="3595658"/>
                  <a:pt x="2587453" y="3593179"/>
                  <a:pt x="2588533" y="3590445"/>
                </a:cubicBezTo>
                <a:cubicBezTo>
                  <a:pt x="2589677" y="3587648"/>
                  <a:pt x="2592028" y="3585296"/>
                  <a:pt x="2593617" y="3585359"/>
                </a:cubicBezTo>
                <a:close/>
                <a:moveTo>
                  <a:pt x="3404505" y="3579702"/>
                </a:moveTo>
                <a:cubicBezTo>
                  <a:pt x="3397769" y="3581291"/>
                  <a:pt x="3387602" y="3581482"/>
                  <a:pt x="3381502" y="3580083"/>
                </a:cubicBezTo>
                <a:cubicBezTo>
                  <a:pt x="3375592" y="3578748"/>
                  <a:pt x="3369556" y="3579193"/>
                  <a:pt x="3368285" y="3580973"/>
                </a:cubicBezTo>
                <a:cubicBezTo>
                  <a:pt x="3365679" y="3585106"/>
                  <a:pt x="3384552" y="3586759"/>
                  <a:pt x="3409589" y="3584597"/>
                </a:cubicBezTo>
                <a:cubicBezTo>
                  <a:pt x="3421598" y="3583580"/>
                  <a:pt x="3425284" y="3582181"/>
                  <a:pt x="3421725" y="3579956"/>
                </a:cubicBezTo>
                <a:cubicBezTo>
                  <a:pt x="3418803" y="3578176"/>
                  <a:pt x="3411241" y="3578112"/>
                  <a:pt x="3404505" y="3579702"/>
                </a:cubicBezTo>
                <a:close/>
                <a:moveTo>
                  <a:pt x="3436722" y="3573663"/>
                </a:moveTo>
                <a:cubicBezTo>
                  <a:pt x="3434625" y="3573599"/>
                  <a:pt x="3433163" y="3574171"/>
                  <a:pt x="3433163" y="3575125"/>
                </a:cubicBezTo>
                <a:cubicBezTo>
                  <a:pt x="3433100" y="3576078"/>
                  <a:pt x="3434498" y="3577604"/>
                  <a:pt x="3436531" y="3578939"/>
                </a:cubicBezTo>
                <a:cubicBezTo>
                  <a:pt x="3438501" y="3580210"/>
                  <a:pt x="3440026" y="3579575"/>
                  <a:pt x="3440090" y="3577477"/>
                </a:cubicBezTo>
                <a:cubicBezTo>
                  <a:pt x="3440153" y="3575379"/>
                  <a:pt x="3438755" y="3573726"/>
                  <a:pt x="3436722" y="3573663"/>
                </a:cubicBezTo>
                <a:close/>
                <a:moveTo>
                  <a:pt x="3614773" y="3573090"/>
                </a:moveTo>
                <a:cubicBezTo>
                  <a:pt x="3614392" y="3573090"/>
                  <a:pt x="3607847" y="3574997"/>
                  <a:pt x="3600412" y="3577350"/>
                </a:cubicBezTo>
                <a:cubicBezTo>
                  <a:pt x="3591516" y="3580147"/>
                  <a:pt x="3588529" y="3582372"/>
                  <a:pt x="3591897" y="3583834"/>
                </a:cubicBezTo>
                <a:cubicBezTo>
                  <a:pt x="3599141" y="3586949"/>
                  <a:pt x="3611087" y="3583707"/>
                  <a:pt x="3613439" y="3577986"/>
                </a:cubicBezTo>
                <a:cubicBezTo>
                  <a:pt x="3614646" y="3575188"/>
                  <a:pt x="3615154" y="3573090"/>
                  <a:pt x="3614773" y="3573090"/>
                </a:cubicBezTo>
                <a:close/>
                <a:moveTo>
                  <a:pt x="3099875" y="3569641"/>
                </a:moveTo>
                <a:cubicBezTo>
                  <a:pt x="3096752" y="3569073"/>
                  <a:pt x="3094234" y="3568990"/>
                  <a:pt x="3093074" y="3569657"/>
                </a:cubicBezTo>
                <a:cubicBezTo>
                  <a:pt x="3085894" y="3573726"/>
                  <a:pt x="3088944" y="3576778"/>
                  <a:pt x="3100509" y="3577032"/>
                </a:cubicBezTo>
                <a:cubicBezTo>
                  <a:pt x="3106863" y="3577223"/>
                  <a:pt x="3114425" y="3578748"/>
                  <a:pt x="3117793" y="3580528"/>
                </a:cubicBezTo>
                <a:cubicBezTo>
                  <a:pt x="3121288" y="3582372"/>
                  <a:pt x="3123893" y="3582372"/>
                  <a:pt x="3123957" y="3580592"/>
                </a:cubicBezTo>
                <a:cubicBezTo>
                  <a:pt x="3124052" y="3577398"/>
                  <a:pt x="3109242" y="3571342"/>
                  <a:pt x="3099875" y="3569641"/>
                </a:cubicBezTo>
                <a:close/>
                <a:moveTo>
                  <a:pt x="3077061" y="3568004"/>
                </a:moveTo>
                <a:cubicBezTo>
                  <a:pt x="3074710" y="3570293"/>
                  <a:pt x="3078840" y="3574743"/>
                  <a:pt x="3083416" y="3574934"/>
                </a:cubicBezTo>
                <a:cubicBezTo>
                  <a:pt x="3085449" y="3574997"/>
                  <a:pt x="3085195" y="3573217"/>
                  <a:pt x="3082844" y="3570674"/>
                </a:cubicBezTo>
                <a:cubicBezTo>
                  <a:pt x="3080493" y="3568131"/>
                  <a:pt x="3078078" y="3567051"/>
                  <a:pt x="3077061" y="3568004"/>
                </a:cubicBezTo>
                <a:close/>
                <a:moveTo>
                  <a:pt x="4397385" y="3567051"/>
                </a:moveTo>
                <a:cubicBezTo>
                  <a:pt x="4396495" y="3566097"/>
                  <a:pt x="4395605" y="3567178"/>
                  <a:pt x="4395542" y="3569276"/>
                </a:cubicBezTo>
                <a:cubicBezTo>
                  <a:pt x="4395478" y="3571374"/>
                  <a:pt x="4392936" y="3573217"/>
                  <a:pt x="4390140" y="3573090"/>
                </a:cubicBezTo>
                <a:cubicBezTo>
                  <a:pt x="4387218" y="3572963"/>
                  <a:pt x="4384739" y="3576015"/>
                  <a:pt x="4384612" y="3579956"/>
                </a:cubicBezTo>
                <a:cubicBezTo>
                  <a:pt x="4384485" y="3583771"/>
                  <a:pt x="4385502" y="3586949"/>
                  <a:pt x="4386836" y="3587013"/>
                </a:cubicBezTo>
                <a:cubicBezTo>
                  <a:pt x="4390332" y="3587077"/>
                  <a:pt x="4399672" y="3569466"/>
                  <a:pt x="4397385" y="3567051"/>
                </a:cubicBezTo>
                <a:close/>
                <a:moveTo>
                  <a:pt x="4510112" y="3566923"/>
                </a:moveTo>
                <a:cubicBezTo>
                  <a:pt x="4514053" y="3567050"/>
                  <a:pt x="4514180" y="3568767"/>
                  <a:pt x="4510685" y="3575696"/>
                </a:cubicBezTo>
                <a:cubicBezTo>
                  <a:pt x="4508270" y="3580528"/>
                  <a:pt x="4505284" y="3584279"/>
                  <a:pt x="4503885" y="3584215"/>
                </a:cubicBezTo>
                <a:cubicBezTo>
                  <a:pt x="4502487" y="3584152"/>
                  <a:pt x="4502233" y="3580274"/>
                  <a:pt x="4503313" y="3575442"/>
                </a:cubicBezTo>
                <a:cubicBezTo>
                  <a:pt x="4504393" y="3570610"/>
                  <a:pt x="4507380" y="3566796"/>
                  <a:pt x="4510112" y="3566923"/>
                </a:cubicBezTo>
                <a:close/>
                <a:moveTo>
                  <a:pt x="3481997" y="3565485"/>
                </a:moveTo>
                <a:cubicBezTo>
                  <a:pt x="3481536" y="3565048"/>
                  <a:pt x="3478947" y="3565461"/>
                  <a:pt x="3473832" y="3566351"/>
                </a:cubicBezTo>
                <a:cubicBezTo>
                  <a:pt x="3460742" y="3568640"/>
                  <a:pt x="3453625" y="3574298"/>
                  <a:pt x="3463347" y="3574680"/>
                </a:cubicBezTo>
                <a:cubicBezTo>
                  <a:pt x="3467223" y="3574807"/>
                  <a:pt x="3473514" y="3572581"/>
                  <a:pt x="3477390" y="3569721"/>
                </a:cubicBezTo>
                <a:cubicBezTo>
                  <a:pt x="3480790" y="3567210"/>
                  <a:pt x="3482458" y="3565922"/>
                  <a:pt x="3481997" y="3565485"/>
                </a:cubicBezTo>
                <a:close/>
                <a:moveTo>
                  <a:pt x="2819334" y="3563228"/>
                </a:moveTo>
                <a:cubicBezTo>
                  <a:pt x="2819262" y="3564142"/>
                  <a:pt x="2820756" y="3566479"/>
                  <a:pt x="2823774" y="3570802"/>
                </a:cubicBezTo>
                <a:cubicBezTo>
                  <a:pt x="2827968" y="3576904"/>
                  <a:pt x="2828794" y="3577095"/>
                  <a:pt x="2829111" y="3572200"/>
                </a:cubicBezTo>
                <a:cubicBezTo>
                  <a:pt x="2829302" y="3569085"/>
                  <a:pt x="2827142" y="3565398"/>
                  <a:pt x="2824282" y="3564190"/>
                </a:cubicBezTo>
                <a:cubicBezTo>
                  <a:pt x="2821042" y="3562823"/>
                  <a:pt x="2819405" y="3562315"/>
                  <a:pt x="2819334" y="3563228"/>
                </a:cubicBezTo>
                <a:close/>
                <a:moveTo>
                  <a:pt x="3208598" y="3559231"/>
                </a:moveTo>
                <a:cubicBezTo>
                  <a:pt x="3202942" y="3560820"/>
                  <a:pt x="3209106" y="3565398"/>
                  <a:pt x="3217176" y="3565525"/>
                </a:cubicBezTo>
                <a:cubicBezTo>
                  <a:pt x="3223848" y="3565652"/>
                  <a:pt x="3223976" y="3565271"/>
                  <a:pt x="3218384" y="3561901"/>
                </a:cubicBezTo>
                <a:cubicBezTo>
                  <a:pt x="3214952" y="3559803"/>
                  <a:pt x="3210568" y="3558595"/>
                  <a:pt x="3208598" y="3559231"/>
                </a:cubicBezTo>
                <a:close/>
                <a:moveTo>
                  <a:pt x="2621195" y="3559230"/>
                </a:moveTo>
                <a:cubicBezTo>
                  <a:pt x="2622275" y="3560438"/>
                  <a:pt x="2618780" y="3565842"/>
                  <a:pt x="2613697" y="3570928"/>
                </a:cubicBezTo>
                <a:cubicBezTo>
                  <a:pt x="2608613" y="3576014"/>
                  <a:pt x="2604356" y="3578811"/>
                  <a:pt x="2604483" y="3576904"/>
                </a:cubicBezTo>
                <a:cubicBezTo>
                  <a:pt x="2604864" y="3571627"/>
                  <a:pt x="2618971" y="3556751"/>
                  <a:pt x="2621195" y="3559230"/>
                </a:cubicBezTo>
                <a:close/>
                <a:moveTo>
                  <a:pt x="4465822" y="3558214"/>
                </a:moveTo>
                <a:cubicBezTo>
                  <a:pt x="4462327" y="3558087"/>
                  <a:pt x="4461501" y="3566479"/>
                  <a:pt x="4464679" y="3569848"/>
                </a:cubicBezTo>
                <a:cubicBezTo>
                  <a:pt x="4465886" y="3571119"/>
                  <a:pt x="4467855" y="3571310"/>
                  <a:pt x="4469571" y="3570357"/>
                </a:cubicBezTo>
                <a:cubicBezTo>
                  <a:pt x="4473129" y="3568322"/>
                  <a:pt x="4470016" y="3558341"/>
                  <a:pt x="4465822" y="3558214"/>
                </a:cubicBezTo>
                <a:close/>
                <a:moveTo>
                  <a:pt x="2973865" y="3555480"/>
                </a:moveTo>
                <a:cubicBezTo>
                  <a:pt x="2973738" y="3558405"/>
                  <a:pt x="2995725" y="3571755"/>
                  <a:pt x="3000999" y="3571946"/>
                </a:cubicBezTo>
                <a:cubicBezTo>
                  <a:pt x="3008560" y="3572200"/>
                  <a:pt x="3001888" y="3566479"/>
                  <a:pt x="2986701" y="3559549"/>
                </a:cubicBezTo>
                <a:cubicBezTo>
                  <a:pt x="2979775" y="3556434"/>
                  <a:pt x="2973865" y="3554590"/>
                  <a:pt x="2973865" y="3555480"/>
                </a:cubicBezTo>
                <a:close/>
                <a:moveTo>
                  <a:pt x="2924682" y="3555162"/>
                </a:moveTo>
                <a:cubicBezTo>
                  <a:pt x="2926779" y="3555226"/>
                  <a:pt x="2928114" y="3556688"/>
                  <a:pt x="2928050" y="3558786"/>
                </a:cubicBezTo>
                <a:cubicBezTo>
                  <a:pt x="2927986" y="3560884"/>
                  <a:pt x="2926525" y="3562219"/>
                  <a:pt x="2924428" y="3562155"/>
                </a:cubicBezTo>
                <a:cubicBezTo>
                  <a:pt x="2922331" y="3562092"/>
                  <a:pt x="2920997" y="3560629"/>
                  <a:pt x="2921060" y="3558532"/>
                </a:cubicBezTo>
                <a:cubicBezTo>
                  <a:pt x="2921124" y="3556434"/>
                  <a:pt x="2922585" y="3555099"/>
                  <a:pt x="2924682" y="3555162"/>
                </a:cubicBezTo>
                <a:close/>
                <a:moveTo>
                  <a:pt x="3038617" y="3552874"/>
                </a:moveTo>
                <a:cubicBezTo>
                  <a:pt x="3036012" y="3555416"/>
                  <a:pt x="3041159" y="3559358"/>
                  <a:pt x="3047132" y="3559358"/>
                </a:cubicBezTo>
                <a:cubicBezTo>
                  <a:pt x="3051643" y="3559422"/>
                  <a:pt x="3051516" y="3558659"/>
                  <a:pt x="3046369" y="3555480"/>
                </a:cubicBezTo>
                <a:cubicBezTo>
                  <a:pt x="3042938" y="3553382"/>
                  <a:pt x="3039379" y="3552175"/>
                  <a:pt x="3038617" y="3552874"/>
                </a:cubicBezTo>
                <a:close/>
                <a:moveTo>
                  <a:pt x="2599860" y="3550847"/>
                </a:moveTo>
                <a:cubicBezTo>
                  <a:pt x="2600797" y="3551284"/>
                  <a:pt x="2601973" y="3553096"/>
                  <a:pt x="2603021" y="3556115"/>
                </a:cubicBezTo>
                <a:cubicBezTo>
                  <a:pt x="2604101" y="3559358"/>
                  <a:pt x="2603466" y="3560565"/>
                  <a:pt x="2601432" y="3559230"/>
                </a:cubicBezTo>
                <a:cubicBezTo>
                  <a:pt x="2599399" y="3557895"/>
                  <a:pt x="2598065" y="3555734"/>
                  <a:pt x="2598128" y="3553826"/>
                </a:cubicBezTo>
                <a:cubicBezTo>
                  <a:pt x="2598224" y="3551347"/>
                  <a:pt x="2598923" y="3550410"/>
                  <a:pt x="2599860" y="3550847"/>
                </a:cubicBezTo>
                <a:close/>
                <a:moveTo>
                  <a:pt x="4449313" y="3549999"/>
                </a:moveTo>
                <a:cubicBezTo>
                  <a:pt x="4448197" y="3550883"/>
                  <a:pt x="4446727" y="3552826"/>
                  <a:pt x="4444980" y="3556052"/>
                </a:cubicBezTo>
                <a:cubicBezTo>
                  <a:pt x="4441992" y="3561583"/>
                  <a:pt x="4437227" y="3565970"/>
                  <a:pt x="4434305" y="3565843"/>
                </a:cubicBezTo>
                <a:cubicBezTo>
                  <a:pt x="4431317" y="3565779"/>
                  <a:pt x="4428457" y="3568322"/>
                  <a:pt x="4427759" y="3571755"/>
                </a:cubicBezTo>
                <a:cubicBezTo>
                  <a:pt x="4427060" y="3575252"/>
                  <a:pt x="4428076" y="3577922"/>
                  <a:pt x="4430173" y="3577986"/>
                </a:cubicBezTo>
                <a:cubicBezTo>
                  <a:pt x="4432270" y="3578112"/>
                  <a:pt x="4433923" y="3576714"/>
                  <a:pt x="4433986" y="3574807"/>
                </a:cubicBezTo>
                <a:cubicBezTo>
                  <a:pt x="4434050" y="3572963"/>
                  <a:pt x="4436019" y="3572264"/>
                  <a:pt x="4438434" y="3573217"/>
                </a:cubicBezTo>
                <a:cubicBezTo>
                  <a:pt x="4440849" y="3574171"/>
                  <a:pt x="4444916" y="3570420"/>
                  <a:pt x="4447775" y="3564571"/>
                </a:cubicBezTo>
                <a:cubicBezTo>
                  <a:pt x="4452827" y="3554225"/>
                  <a:pt x="4452660" y="3547347"/>
                  <a:pt x="4449313" y="3549999"/>
                </a:cubicBezTo>
                <a:close/>
                <a:moveTo>
                  <a:pt x="3469257" y="3546770"/>
                </a:moveTo>
                <a:cubicBezTo>
                  <a:pt x="3467160" y="3546644"/>
                  <a:pt x="3465698" y="3548042"/>
                  <a:pt x="3465635" y="3550140"/>
                </a:cubicBezTo>
                <a:cubicBezTo>
                  <a:pt x="3465571" y="3552238"/>
                  <a:pt x="3466906" y="3553700"/>
                  <a:pt x="3469002" y="3553764"/>
                </a:cubicBezTo>
                <a:cubicBezTo>
                  <a:pt x="3471099" y="3553827"/>
                  <a:pt x="3472561" y="3552492"/>
                  <a:pt x="3472624" y="3550394"/>
                </a:cubicBezTo>
                <a:cubicBezTo>
                  <a:pt x="3472688" y="3548296"/>
                  <a:pt x="3471353" y="3546834"/>
                  <a:pt x="3469257" y="3546770"/>
                </a:cubicBezTo>
                <a:close/>
                <a:moveTo>
                  <a:pt x="2912482" y="3543020"/>
                </a:moveTo>
                <a:cubicBezTo>
                  <a:pt x="2915341" y="3542002"/>
                  <a:pt x="2918201" y="3543338"/>
                  <a:pt x="2919217" y="3546199"/>
                </a:cubicBezTo>
                <a:cubicBezTo>
                  <a:pt x="2921187" y="3551856"/>
                  <a:pt x="2915723" y="3556243"/>
                  <a:pt x="2910703" y="3553001"/>
                </a:cubicBezTo>
                <a:cubicBezTo>
                  <a:pt x="2905619" y="3549631"/>
                  <a:pt x="2906445" y="3545118"/>
                  <a:pt x="2912482" y="3543020"/>
                </a:cubicBezTo>
                <a:close/>
                <a:moveTo>
                  <a:pt x="2774845" y="3542701"/>
                </a:moveTo>
                <a:cubicBezTo>
                  <a:pt x="2776052" y="3542701"/>
                  <a:pt x="2777768" y="3545372"/>
                  <a:pt x="2778848" y="3548932"/>
                </a:cubicBezTo>
                <a:cubicBezTo>
                  <a:pt x="2779928" y="3552492"/>
                  <a:pt x="2781644" y="3557260"/>
                  <a:pt x="2782851" y="3560121"/>
                </a:cubicBezTo>
                <a:cubicBezTo>
                  <a:pt x="2784059" y="3562982"/>
                  <a:pt x="2783614" y="3564317"/>
                  <a:pt x="2781835" y="3563236"/>
                </a:cubicBezTo>
                <a:cubicBezTo>
                  <a:pt x="2780119" y="3562219"/>
                  <a:pt x="2775544" y="3562537"/>
                  <a:pt x="2771604" y="3563935"/>
                </a:cubicBezTo>
                <a:cubicBezTo>
                  <a:pt x="2764678" y="3566478"/>
                  <a:pt x="2764678" y="3566605"/>
                  <a:pt x="2772303" y="3569085"/>
                </a:cubicBezTo>
                <a:cubicBezTo>
                  <a:pt x="2776497" y="3570484"/>
                  <a:pt x="2779865" y="3573471"/>
                  <a:pt x="2779547" y="3575506"/>
                </a:cubicBezTo>
                <a:cubicBezTo>
                  <a:pt x="2777895" y="3585995"/>
                  <a:pt x="2779674" y="3588856"/>
                  <a:pt x="2786600" y="3587013"/>
                </a:cubicBezTo>
                <a:cubicBezTo>
                  <a:pt x="2795433" y="3584660"/>
                  <a:pt x="2795433" y="3585232"/>
                  <a:pt x="2785075" y="3603478"/>
                </a:cubicBezTo>
                <a:cubicBezTo>
                  <a:pt x="2774908" y="3621343"/>
                  <a:pt x="2764551" y="3624203"/>
                  <a:pt x="2767029" y="3608437"/>
                </a:cubicBezTo>
                <a:cubicBezTo>
                  <a:pt x="2768045" y="3602143"/>
                  <a:pt x="2766711" y="3597503"/>
                  <a:pt x="2763597" y="3596167"/>
                </a:cubicBezTo>
                <a:cubicBezTo>
                  <a:pt x="2760802" y="3595023"/>
                  <a:pt x="2759531" y="3591908"/>
                  <a:pt x="2760675" y="3589238"/>
                </a:cubicBezTo>
                <a:cubicBezTo>
                  <a:pt x="2762009" y="3586250"/>
                  <a:pt x="2760675" y="3584343"/>
                  <a:pt x="2757179" y="3584215"/>
                </a:cubicBezTo>
                <a:cubicBezTo>
                  <a:pt x="2752414" y="3584025"/>
                  <a:pt x="2752223" y="3582944"/>
                  <a:pt x="2756036" y="3577159"/>
                </a:cubicBezTo>
                <a:cubicBezTo>
                  <a:pt x="2759594" y="3571628"/>
                  <a:pt x="2759658" y="3569403"/>
                  <a:pt x="2756417" y="3565906"/>
                </a:cubicBezTo>
                <a:cubicBezTo>
                  <a:pt x="2751651" y="3560820"/>
                  <a:pt x="2751079" y="3554527"/>
                  <a:pt x="2755654" y="3557578"/>
                </a:cubicBezTo>
                <a:cubicBezTo>
                  <a:pt x="2757306" y="3558659"/>
                  <a:pt x="2760802" y="3557260"/>
                  <a:pt x="2763153" y="3554527"/>
                </a:cubicBezTo>
                <a:cubicBezTo>
                  <a:pt x="2765504" y="3551793"/>
                  <a:pt x="2766076" y="3549313"/>
                  <a:pt x="2764424" y="3549250"/>
                </a:cubicBezTo>
                <a:cubicBezTo>
                  <a:pt x="2761119" y="3549059"/>
                  <a:pt x="2771350" y="3542638"/>
                  <a:pt x="2774845" y="3542701"/>
                </a:cubicBezTo>
                <a:close/>
                <a:moveTo>
                  <a:pt x="3582556" y="3541367"/>
                </a:moveTo>
                <a:cubicBezTo>
                  <a:pt x="3580141" y="3540349"/>
                  <a:pt x="3577028" y="3540349"/>
                  <a:pt x="3575884" y="3541494"/>
                </a:cubicBezTo>
                <a:cubicBezTo>
                  <a:pt x="3574740" y="3542575"/>
                  <a:pt x="3576901" y="3543465"/>
                  <a:pt x="3580396" y="3543401"/>
                </a:cubicBezTo>
                <a:cubicBezTo>
                  <a:pt x="3584589" y="3543338"/>
                  <a:pt x="3585415" y="3542575"/>
                  <a:pt x="3582556" y="3541367"/>
                </a:cubicBezTo>
                <a:close/>
                <a:moveTo>
                  <a:pt x="2672475" y="3537234"/>
                </a:moveTo>
                <a:cubicBezTo>
                  <a:pt x="2674572" y="3536026"/>
                  <a:pt x="2675970" y="3536662"/>
                  <a:pt x="2675906" y="3538759"/>
                </a:cubicBezTo>
                <a:cubicBezTo>
                  <a:pt x="2675843" y="3540857"/>
                  <a:pt x="2674381" y="3543019"/>
                  <a:pt x="2672221" y="3544227"/>
                </a:cubicBezTo>
                <a:cubicBezTo>
                  <a:pt x="2670060" y="3545435"/>
                  <a:pt x="2668726" y="3544799"/>
                  <a:pt x="2668789" y="3542701"/>
                </a:cubicBezTo>
                <a:cubicBezTo>
                  <a:pt x="2668853" y="3540603"/>
                  <a:pt x="2670314" y="3538442"/>
                  <a:pt x="2672475" y="3537234"/>
                </a:cubicBezTo>
                <a:close/>
                <a:moveTo>
                  <a:pt x="3228106" y="3534501"/>
                </a:moveTo>
                <a:cubicBezTo>
                  <a:pt x="3224611" y="3534373"/>
                  <a:pt x="3221370" y="3536726"/>
                  <a:pt x="3221243" y="3539523"/>
                </a:cubicBezTo>
                <a:cubicBezTo>
                  <a:pt x="3221116" y="3542384"/>
                  <a:pt x="3221688" y="3544863"/>
                  <a:pt x="3222451" y="3544863"/>
                </a:cubicBezTo>
                <a:cubicBezTo>
                  <a:pt x="3223213" y="3544863"/>
                  <a:pt x="3226390" y="3542575"/>
                  <a:pt x="3229313" y="3539841"/>
                </a:cubicBezTo>
                <a:cubicBezTo>
                  <a:pt x="3234206" y="3535264"/>
                  <a:pt x="3234079" y="3534692"/>
                  <a:pt x="3228106" y="3534501"/>
                </a:cubicBezTo>
                <a:close/>
                <a:moveTo>
                  <a:pt x="3331278" y="3534001"/>
                </a:moveTo>
                <a:cubicBezTo>
                  <a:pt x="3326695" y="3535074"/>
                  <a:pt x="3324693" y="3537044"/>
                  <a:pt x="3328061" y="3539269"/>
                </a:cubicBezTo>
                <a:cubicBezTo>
                  <a:pt x="3332827" y="3542511"/>
                  <a:pt x="3364091" y="3542575"/>
                  <a:pt x="3364218" y="3539396"/>
                </a:cubicBezTo>
                <a:cubicBezTo>
                  <a:pt x="3364218" y="3537997"/>
                  <a:pt x="3357991" y="3535709"/>
                  <a:pt x="3349984" y="3534119"/>
                </a:cubicBezTo>
                <a:cubicBezTo>
                  <a:pt x="3343026" y="3532753"/>
                  <a:pt x="3335861" y="3532928"/>
                  <a:pt x="3331278" y="3534001"/>
                </a:cubicBezTo>
                <a:close/>
                <a:moveTo>
                  <a:pt x="3009387" y="3533611"/>
                </a:moveTo>
                <a:cubicBezTo>
                  <a:pt x="3004239" y="3533420"/>
                  <a:pt x="3005320" y="3539523"/>
                  <a:pt x="3010848" y="3541876"/>
                </a:cubicBezTo>
                <a:cubicBezTo>
                  <a:pt x="3014279" y="3543338"/>
                  <a:pt x="3015423" y="3542320"/>
                  <a:pt x="3014279" y="3538887"/>
                </a:cubicBezTo>
                <a:cubicBezTo>
                  <a:pt x="3013326" y="3536026"/>
                  <a:pt x="3011102" y="3533674"/>
                  <a:pt x="3009387" y="3533611"/>
                </a:cubicBezTo>
                <a:close/>
                <a:moveTo>
                  <a:pt x="2622918" y="3527833"/>
                </a:moveTo>
                <a:cubicBezTo>
                  <a:pt x="2626977" y="3527158"/>
                  <a:pt x="2630758" y="3527825"/>
                  <a:pt x="2630662" y="3530432"/>
                </a:cubicBezTo>
                <a:cubicBezTo>
                  <a:pt x="2630535" y="3532530"/>
                  <a:pt x="2629264" y="3533865"/>
                  <a:pt x="2627358" y="3533801"/>
                </a:cubicBezTo>
                <a:cubicBezTo>
                  <a:pt x="2625515" y="3533738"/>
                  <a:pt x="2621512" y="3534628"/>
                  <a:pt x="2617954" y="3535772"/>
                </a:cubicBezTo>
                <a:cubicBezTo>
                  <a:pt x="2613696" y="3537170"/>
                  <a:pt x="2612235" y="3536408"/>
                  <a:pt x="2613506" y="3533293"/>
                </a:cubicBezTo>
                <a:cubicBezTo>
                  <a:pt x="2614523" y="3530528"/>
                  <a:pt x="2618859" y="3528509"/>
                  <a:pt x="2622918" y="3527833"/>
                </a:cubicBezTo>
                <a:close/>
                <a:moveTo>
                  <a:pt x="2727250" y="3527380"/>
                </a:moveTo>
                <a:cubicBezTo>
                  <a:pt x="2728330" y="3526299"/>
                  <a:pt x="2730808" y="3527316"/>
                  <a:pt x="2733160" y="3529859"/>
                </a:cubicBezTo>
                <a:cubicBezTo>
                  <a:pt x="2735511" y="3532402"/>
                  <a:pt x="2735701" y="3534182"/>
                  <a:pt x="2733541" y="3534119"/>
                </a:cubicBezTo>
                <a:cubicBezTo>
                  <a:pt x="2731380" y="3534055"/>
                  <a:pt x="2728902" y="3532974"/>
                  <a:pt x="2727631" y="3531639"/>
                </a:cubicBezTo>
                <a:cubicBezTo>
                  <a:pt x="2726297" y="3530241"/>
                  <a:pt x="2726170" y="3528588"/>
                  <a:pt x="2727250" y="3527380"/>
                </a:cubicBezTo>
                <a:close/>
                <a:moveTo>
                  <a:pt x="2601560" y="3517399"/>
                </a:moveTo>
                <a:cubicBezTo>
                  <a:pt x="2604800" y="3516318"/>
                  <a:pt x="2606008" y="3516954"/>
                  <a:pt x="2604673" y="3518988"/>
                </a:cubicBezTo>
                <a:cubicBezTo>
                  <a:pt x="2603339" y="3521022"/>
                  <a:pt x="2601179" y="3522358"/>
                  <a:pt x="2599272" y="3522294"/>
                </a:cubicBezTo>
                <a:cubicBezTo>
                  <a:pt x="2594316" y="3522103"/>
                  <a:pt x="2595523" y="3519497"/>
                  <a:pt x="2601560" y="3517399"/>
                </a:cubicBezTo>
                <a:close/>
                <a:moveTo>
                  <a:pt x="4169642" y="3514093"/>
                </a:moveTo>
                <a:lnTo>
                  <a:pt x="4160618" y="3523948"/>
                </a:lnTo>
                <a:cubicBezTo>
                  <a:pt x="4151913" y="3533547"/>
                  <a:pt x="4148100" y="3543528"/>
                  <a:pt x="4144732" y="3565906"/>
                </a:cubicBezTo>
                <a:cubicBezTo>
                  <a:pt x="4143843" y="3571882"/>
                  <a:pt x="4142953" y="3576396"/>
                  <a:pt x="4142635" y="3576396"/>
                </a:cubicBezTo>
                <a:cubicBezTo>
                  <a:pt x="4142318" y="3576396"/>
                  <a:pt x="4141238" y="3580210"/>
                  <a:pt x="4140157" y="3584661"/>
                </a:cubicBezTo>
                <a:cubicBezTo>
                  <a:pt x="4138632" y="3591654"/>
                  <a:pt x="4139204" y="3592353"/>
                  <a:pt x="4143716" y="3588856"/>
                </a:cubicBezTo>
                <a:cubicBezTo>
                  <a:pt x="4146575" y="3586631"/>
                  <a:pt x="4149244" y="3581863"/>
                  <a:pt x="4149371" y="3578685"/>
                </a:cubicBezTo>
                <a:cubicBezTo>
                  <a:pt x="4149498" y="3575442"/>
                  <a:pt x="4153184" y="3565843"/>
                  <a:pt x="4157505" y="3557578"/>
                </a:cubicBezTo>
                <a:cubicBezTo>
                  <a:pt x="4161826" y="3549314"/>
                  <a:pt x="4166401" y="3535963"/>
                  <a:pt x="4167545" y="3528271"/>
                </a:cubicBezTo>
                <a:close/>
                <a:moveTo>
                  <a:pt x="4457307" y="3512249"/>
                </a:moveTo>
                <a:cubicBezTo>
                  <a:pt x="4459404" y="3512313"/>
                  <a:pt x="4460738" y="3513711"/>
                  <a:pt x="4460674" y="3515682"/>
                </a:cubicBezTo>
                <a:cubicBezTo>
                  <a:pt x="4460612" y="3517717"/>
                  <a:pt x="4459150" y="3519815"/>
                  <a:pt x="4456990" y="3521023"/>
                </a:cubicBezTo>
                <a:cubicBezTo>
                  <a:pt x="4454892" y="3522167"/>
                  <a:pt x="4453494" y="3520768"/>
                  <a:pt x="4453622" y="3517590"/>
                </a:cubicBezTo>
                <a:cubicBezTo>
                  <a:pt x="4453749" y="3514411"/>
                  <a:pt x="4455273" y="3512186"/>
                  <a:pt x="4457307" y="3512249"/>
                </a:cubicBezTo>
                <a:close/>
                <a:moveTo>
                  <a:pt x="3466795" y="3511615"/>
                </a:moveTo>
                <a:cubicBezTo>
                  <a:pt x="3461727" y="3511106"/>
                  <a:pt x="3457152" y="3511583"/>
                  <a:pt x="3455340" y="3513267"/>
                </a:cubicBezTo>
                <a:cubicBezTo>
                  <a:pt x="3451528" y="3516764"/>
                  <a:pt x="3459471" y="3525346"/>
                  <a:pt x="3466842" y="3525600"/>
                </a:cubicBezTo>
                <a:cubicBezTo>
                  <a:pt x="3470718" y="3525728"/>
                  <a:pt x="3473450" y="3528207"/>
                  <a:pt x="3473323" y="3531449"/>
                </a:cubicBezTo>
                <a:cubicBezTo>
                  <a:pt x="3473133" y="3535518"/>
                  <a:pt x="3470845" y="3536408"/>
                  <a:pt x="3464935" y="3534692"/>
                </a:cubicBezTo>
                <a:cubicBezTo>
                  <a:pt x="3460424" y="3533356"/>
                  <a:pt x="3454514" y="3534119"/>
                  <a:pt x="3451718" y="3536472"/>
                </a:cubicBezTo>
                <a:cubicBezTo>
                  <a:pt x="3449049" y="3538697"/>
                  <a:pt x="3443458" y="3544228"/>
                  <a:pt x="3439645" y="3548360"/>
                </a:cubicBezTo>
                <a:cubicBezTo>
                  <a:pt x="3432719" y="3556052"/>
                  <a:pt x="3432719" y="3556052"/>
                  <a:pt x="3441806" y="3556370"/>
                </a:cubicBezTo>
                <a:cubicBezTo>
                  <a:pt x="3451655" y="3556688"/>
                  <a:pt x="3457564" y="3551539"/>
                  <a:pt x="3450511" y="3548741"/>
                </a:cubicBezTo>
                <a:cubicBezTo>
                  <a:pt x="3443331" y="3545944"/>
                  <a:pt x="3450384" y="3542257"/>
                  <a:pt x="3465889" y="3540668"/>
                </a:cubicBezTo>
                <a:cubicBezTo>
                  <a:pt x="3480377" y="3539205"/>
                  <a:pt x="3480631" y="3539332"/>
                  <a:pt x="3477962" y="3547470"/>
                </a:cubicBezTo>
                <a:cubicBezTo>
                  <a:pt x="3475293" y="3555480"/>
                  <a:pt x="3475420" y="3555544"/>
                  <a:pt x="3480695" y="3548996"/>
                </a:cubicBezTo>
                <a:cubicBezTo>
                  <a:pt x="3484571" y="3544164"/>
                  <a:pt x="3485270" y="3540858"/>
                  <a:pt x="3483046" y="3537807"/>
                </a:cubicBezTo>
                <a:cubicBezTo>
                  <a:pt x="3481012" y="3535009"/>
                  <a:pt x="3481266" y="3531068"/>
                  <a:pt x="3483808" y="3526618"/>
                </a:cubicBezTo>
                <a:cubicBezTo>
                  <a:pt x="3486922" y="3521087"/>
                  <a:pt x="3486413" y="3518989"/>
                  <a:pt x="3481203" y="3515874"/>
                </a:cubicBezTo>
                <a:cubicBezTo>
                  <a:pt x="3477422" y="3513617"/>
                  <a:pt x="3471862" y="3512123"/>
                  <a:pt x="3466795" y="3511615"/>
                </a:cubicBezTo>
                <a:close/>
                <a:moveTo>
                  <a:pt x="3432973" y="3511423"/>
                </a:moveTo>
                <a:cubicBezTo>
                  <a:pt x="3426682" y="3508626"/>
                  <a:pt x="3419057" y="3514348"/>
                  <a:pt x="3420073" y="3521023"/>
                </a:cubicBezTo>
                <a:cubicBezTo>
                  <a:pt x="3420709" y="3524774"/>
                  <a:pt x="3424267" y="3527381"/>
                  <a:pt x="3428842" y="3527317"/>
                </a:cubicBezTo>
                <a:cubicBezTo>
                  <a:pt x="3434815" y="3527317"/>
                  <a:pt x="3435197" y="3526872"/>
                  <a:pt x="3430494" y="3525473"/>
                </a:cubicBezTo>
                <a:cubicBezTo>
                  <a:pt x="3427000" y="3524456"/>
                  <a:pt x="3424458" y="3521532"/>
                  <a:pt x="3424585" y="3518607"/>
                </a:cubicBezTo>
                <a:cubicBezTo>
                  <a:pt x="3424712" y="3515683"/>
                  <a:pt x="3427444" y="3513458"/>
                  <a:pt x="3430939" y="3513394"/>
                </a:cubicBezTo>
                <a:cubicBezTo>
                  <a:pt x="3434498" y="3513331"/>
                  <a:pt x="3435324" y="3512504"/>
                  <a:pt x="3432973" y="3511423"/>
                </a:cubicBezTo>
                <a:close/>
                <a:moveTo>
                  <a:pt x="2564640" y="3508943"/>
                </a:moveTo>
                <a:cubicBezTo>
                  <a:pt x="2566610" y="3507863"/>
                  <a:pt x="2568644" y="3508562"/>
                  <a:pt x="2569851" y="3510724"/>
                </a:cubicBezTo>
                <a:cubicBezTo>
                  <a:pt x="2570868" y="3512631"/>
                  <a:pt x="2569343" y="3514220"/>
                  <a:pt x="2566547" y="3514093"/>
                </a:cubicBezTo>
                <a:cubicBezTo>
                  <a:pt x="2560256" y="3513839"/>
                  <a:pt x="2559493" y="3511741"/>
                  <a:pt x="2564640" y="3508943"/>
                </a:cubicBezTo>
                <a:close/>
                <a:moveTo>
                  <a:pt x="2714351" y="3505320"/>
                </a:moveTo>
                <a:cubicBezTo>
                  <a:pt x="2715114" y="3505383"/>
                  <a:pt x="2715686" y="3507863"/>
                  <a:pt x="2715559" y="3510660"/>
                </a:cubicBezTo>
                <a:cubicBezTo>
                  <a:pt x="2715495" y="3513457"/>
                  <a:pt x="2713843" y="3515873"/>
                  <a:pt x="2712064" y="3515809"/>
                </a:cubicBezTo>
                <a:cubicBezTo>
                  <a:pt x="2710284" y="3515746"/>
                  <a:pt x="2709712" y="3513267"/>
                  <a:pt x="2710856" y="3510469"/>
                </a:cubicBezTo>
                <a:cubicBezTo>
                  <a:pt x="2711937" y="3507672"/>
                  <a:pt x="2713589" y="3505320"/>
                  <a:pt x="2714351" y="3505320"/>
                </a:cubicBezTo>
                <a:close/>
                <a:moveTo>
                  <a:pt x="2501605" y="3504684"/>
                </a:moveTo>
                <a:cubicBezTo>
                  <a:pt x="2503574" y="3504747"/>
                  <a:pt x="2505036" y="3506400"/>
                  <a:pt x="2504972" y="3508498"/>
                </a:cubicBezTo>
                <a:cubicBezTo>
                  <a:pt x="2504909" y="3510596"/>
                  <a:pt x="2503384" y="3511232"/>
                  <a:pt x="2501414" y="3509961"/>
                </a:cubicBezTo>
                <a:cubicBezTo>
                  <a:pt x="2499317" y="3508625"/>
                  <a:pt x="2497983" y="3507100"/>
                  <a:pt x="2498046" y="3506146"/>
                </a:cubicBezTo>
                <a:cubicBezTo>
                  <a:pt x="2498046" y="3505193"/>
                  <a:pt x="2499508" y="3504620"/>
                  <a:pt x="2501605" y="3504684"/>
                </a:cubicBezTo>
                <a:close/>
                <a:moveTo>
                  <a:pt x="3351445" y="3503794"/>
                </a:moveTo>
                <a:cubicBezTo>
                  <a:pt x="3353543" y="3503858"/>
                  <a:pt x="3354940" y="3504557"/>
                  <a:pt x="3354877" y="3505511"/>
                </a:cubicBezTo>
                <a:cubicBezTo>
                  <a:pt x="3354877" y="3506464"/>
                  <a:pt x="3353415" y="3507863"/>
                  <a:pt x="3351255" y="3509071"/>
                </a:cubicBezTo>
                <a:cubicBezTo>
                  <a:pt x="3349222" y="3510215"/>
                  <a:pt x="3347697" y="3509516"/>
                  <a:pt x="3347823" y="3507354"/>
                </a:cubicBezTo>
                <a:cubicBezTo>
                  <a:pt x="3347887" y="3505256"/>
                  <a:pt x="3349412" y="3503731"/>
                  <a:pt x="3351445" y="3503794"/>
                </a:cubicBezTo>
                <a:close/>
                <a:moveTo>
                  <a:pt x="2828476" y="3497183"/>
                </a:moveTo>
                <a:cubicBezTo>
                  <a:pt x="2826379" y="3495848"/>
                  <a:pt x="2824981" y="3496356"/>
                  <a:pt x="2824917" y="3498454"/>
                </a:cubicBezTo>
                <a:cubicBezTo>
                  <a:pt x="2824854" y="3500553"/>
                  <a:pt x="2826188" y="3502841"/>
                  <a:pt x="2828222" y="3504176"/>
                </a:cubicBezTo>
                <a:cubicBezTo>
                  <a:pt x="2830255" y="3505511"/>
                  <a:pt x="2831717" y="3505002"/>
                  <a:pt x="2831780" y="3502905"/>
                </a:cubicBezTo>
                <a:cubicBezTo>
                  <a:pt x="2831844" y="3500807"/>
                  <a:pt x="2830509" y="3498518"/>
                  <a:pt x="2828476" y="3497183"/>
                </a:cubicBezTo>
                <a:close/>
                <a:moveTo>
                  <a:pt x="4431890" y="3495847"/>
                </a:moveTo>
                <a:cubicBezTo>
                  <a:pt x="4435131" y="3494703"/>
                  <a:pt x="4436339" y="3495339"/>
                  <a:pt x="4435003" y="3497373"/>
                </a:cubicBezTo>
                <a:cubicBezTo>
                  <a:pt x="4433669" y="3499407"/>
                  <a:pt x="4431509" y="3500742"/>
                  <a:pt x="4429602" y="3500679"/>
                </a:cubicBezTo>
                <a:cubicBezTo>
                  <a:pt x="4424646" y="3500552"/>
                  <a:pt x="4425853" y="3497945"/>
                  <a:pt x="4431890" y="3495847"/>
                </a:cubicBezTo>
                <a:close/>
                <a:moveTo>
                  <a:pt x="3411686" y="3488473"/>
                </a:moveTo>
                <a:cubicBezTo>
                  <a:pt x="3409589" y="3488346"/>
                  <a:pt x="3408127" y="3489745"/>
                  <a:pt x="3408064" y="3491843"/>
                </a:cubicBezTo>
                <a:cubicBezTo>
                  <a:pt x="3408000" y="3493941"/>
                  <a:pt x="3409334" y="3495403"/>
                  <a:pt x="3411431" y="3495466"/>
                </a:cubicBezTo>
                <a:cubicBezTo>
                  <a:pt x="3413528" y="3495530"/>
                  <a:pt x="3414990" y="3494195"/>
                  <a:pt x="3415053" y="3492097"/>
                </a:cubicBezTo>
                <a:cubicBezTo>
                  <a:pt x="3415117" y="3489999"/>
                  <a:pt x="3413782" y="3488537"/>
                  <a:pt x="3411686" y="3488473"/>
                </a:cubicBezTo>
                <a:close/>
                <a:moveTo>
                  <a:pt x="3224738" y="3486248"/>
                </a:moveTo>
                <a:cubicBezTo>
                  <a:pt x="3222260" y="3487138"/>
                  <a:pt x="3224865" y="3488028"/>
                  <a:pt x="3230838" y="3488219"/>
                </a:cubicBezTo>
                <a:cubicBezTo>
                  <a:pt x="3236812" y="3488410"/>
                  <a:pt x="3238718" y="3487774"/>
                  <a:pt x="3235286" y="3486630"/>
                </a:cubicBezTo>
                <a:cubicBezTo>
                  <a:pt x="3231855" y="3485485"/>
                  <a:pt x="3227343" y="3485358"/>
                  <a:pt x="3224738" y="3486248"/>
                </a:cubicBezTo>
                <a:close/>
                <a:moveTo>
                  <a:pt x="3270808" y="3480590"/>
                </a:moveTo>
                <a:cubicBezTo>
                  <a:pt x="3265470" y="3482180"/>
                  <a:pt x="3263055" y="3487838"/>
                  <a:pt x="3266233" y="3491271"/>
                </a:cubicBezTo>
                <a:cubicBezTo>
                  <a:pt x="3270681" y="3496102"/>
                  <a:pt x="3274557" y="3494068"/>
                  <a:pt x="3274811" y="3486693"/>
                </a:cubicBezTo>
                <a:cubicBezTo>
                  <a:pt x="3274938" y="3482497"/>
                  <a:pt x="3273222" y="3479827"/>
                  <a:pt x="3270808" y="3480590"/>
                </a:cubicBezTo>
                <a:close/>
                <a:moveTo>
                  <a:pt x="3358118" y="3475948"/>
                </a:moveTo>
                <a:cubicBezTo>
                  <a:pt x="3360723" y="3476076"/>
                  <a:pt x="3362947" y="3478619"/>
                  <a:pt x="3362820" y="3481416"/>
                </a:cubicBezTo>
                <a:cubicBezTo>
                  <a:pt x="3362629" y="3486692"/>
                  <a:pt x="3355131" y="3488409"/>
                  <a:pt x="3351128" y="3484150"/>
                </a:cubicBezTo>
                <a:cubicBezTo>
                  <a:pt x="3347887" y="3480716"/>
                  <a:pt x="3352081" y="3475758"/>
                  <a:pt x="3358118" y="3475948"/>
                </a:cubicBezTo>
                <a:close/>
                <a:moveTo>
                  <a:pt x="3429065" y="3475107"/>
                </a:moveTo>
                <a:cubicBezTo>
                  <a:pt x="3426634" y="3474630"/>
                  <a:pt x="3423441" y="3475218"/>
                  <a:pt x="3421280" y="3477221"/>
                </a:cubicBezTo>
                <a:cubicBezTo>
                  <a:pt x="3418421" y="3479827"/>
                  <a:pt x="3416578" y="3480272"/>
                  <a:pt x="3406729" y="3480781"/>
                </a:cubicBezTo>
                <a:cubicBezTo>
                  <a:pt x="3396816" y="3481289"/>
                  <a:pt x="3400883" y="3487011"/>
                  <a:pt x="3411431" y="3487456"/>
                </a:cubicBezTo>
                <a:cubicBezTo>
                  <a:pt x="3417404" y="3487647"/>
                  <a:pt x="3421154" y="3486439"/>
                  <a:pt x="3420137" y="3484595"/>
                </a:cubicBezTo>
                <a:cubicBezTo>
                  <a:pt x="3419057" y="3482752"/>
                  <a:pt x="3420899" y="3481925"/>
                  <a:pt x="3424394" y="3482625"/>
                </a:cubicBezTo>
                <a:cubicBezTo>
                  <a:pt x="3427889" y="3483324"/>
                  <a:pt x="3431257" y="3481925"/>
                  <a:pt x="3432274" y="3479382"/>
                </a:cubicBezTo>
                <a:cubicBezTo>
                  <a:pt x="3433164" y="3477125"/>
                  <a:pt x="3431496" y="3475584"/>
                  <a:pt x="3429065" y="3475107"/>
                </a:cubicBezTo>
                <a:close/>
                <a:moveTo>
                  <a:pt x="3527185" y="3471698"/>
                </a:moveTo>
                <a:cubicBezTo>
                  <a:pt x="3520521" y="3470959"/>
                  <a:pt x="3511831" y="3471213"/>
                  <a:pt x="3504587" y="3472834"/>
                </a:cubicBezTo>
                <a:cubicBezTo>
                  <a:pt x="3500012" y="3473851"/>
                  <a:pt x="3496390" y="3476776"/>
                  <a:pt x="3496326" y="3479636"/>
                </a:cubicBezTo>
                <a:cubicBezTo>
                  <a:pt x="3496199" y="3483578"/>
                  <a:pt x="3497915" y="3483451"/>
                  <a:pt x="3505477" y="3479064"/>
                </a:cubicBezTo>
                <a:cubicBezTo>
                  <a:pt x="3512594" y="3474868"/>
                  <a:pt x="3515326" y="3474614"/>
                  <a:pt x="3517233" y="3477920"/>
                </a:cubicBezTo>
                <a:cubicBezTo>
                  <a:pt x="3520346" y="3483451"/>
                  <a:pt x="3535470" y="3482434"/>
                  <a:pt x="3537630" y="3476521"/>
                </a:cubicBezTo>
                <a:cubicBezTo>
                  <a:pt x="3538488" y="3474169"/>
                  <a:pt x="3533849" y="3472437"/>
                  <a:pt x="3527185" y="3471698"/>
                </a:cubicBezTo>
                <a:close/>
                <a:moveTo>
                  <a:pt x="2695931" y="3466127"/>
                </a:moveTo>
                <a:cubicBezTo>
                  <a:pt x="2695431" y="3468940"/>
                  <a:pt x="2692238" y="3474391"/>
                  <a:pt x="2686709" y="3480526"/>
                </a:cubicBezTo>
                <a:cubicBezTo>
                  <a:pt x="2677177" y="3491079"/>
                  <a:pt x="2674636" y="3500424"/>
                  <a:pt x="2681181" y="3500678"/>
                </a:cubicBezTo>
                <a:cubicBezTo>
                  <a:pt x="2683659" y="3500742"/>
                  <a:pt x="2684548" y="3501632"/>
                  <a:pt x="2683405" y="3502840"/>
                </a:cubicBezTo>
                <a:cubicBezTo>
                  <a:pt x="2682261" y="3503984"/>
                  <a:pt x="2678321" y="3503794"/>
                  <a:pt x="2674127" y="3502331"/>
                </a:cubicBezTo>
                <a:cubicBezTo>
                  <a:pt x="2668599" y="3500424"/>
                  <a:pt x="2666947" y="3496991"/>
                  <a:pt x="2667201" y="3488218"/>
                </a:cubicBezTo>
                <a:cubicBezTo>
                  <a:pt x="2667582" y="3476648"/>
                  <a:pt x="2674953" y="3466349"/>
                  <a:pt x="2679401" y="3471117"/>
                </a:cubicBezTo>
                <a:cubicBezTo>
                  <a:pt x="2680672" y="3472515"/>
                  <a:pt x="2684993" y="3470926"/>
                  <a:pt x="2688996" y="3467557"/>
                </a:cubicBezTo>
                <a:cubicBezTo>
                  <a:pt x="2694239" y="3463139"/>
                  <a:pt x="2696431" y="3463313"/>
                  <a:pt x="2695931" y="3466127"/>
                </a:cubicBezTo>
                <a:close/>
                <a:moveTo>
                  <a:pt x="3570038" y="3460819"/>
                </a:moveTo>
                <a:cubicBezTo>
                  <a:pt x="3569275" y="3460056"/>
                  <a:pt x="3564065" y="3460437"/>
                  <a:pt x="3558409" y="3461709"/>
                </a:cubicBezTo>
                <a:cubicBezTo>
                  <a:pt x="3544938" y="3464760"/>
                  <a:pt x="3542078" y="3472071"/>
                  <a:pt x="3554152" y="3472580"/>
                </a:cubicBezTo>
                <a:cubicBezTo>
                  <a:pt x="3562412" y="3472834"/>
                  <a:pt x="3565018" y="3476458"/>
                  <a:pt x="3563111" y="3485167"/>
                </a:cubicBezTo>
                <a:cubicBezTo>
                  <a:pt x="3562666" y="3487202"/>
                  <a:pt x="3564192" y="3486948"/>
                  <a:pt x="3566733" y="3484659"/>
                </a:cubicBezTo>
                <a:cubicBezTo>
                  <a:pt x="3570737" y="3481035"/>
                  <a:pt x="3573088" y="3464061"/>
                  <a:pt x="3570038" y="3460819"/>
                </a:cubicBezTo>
                <a:close/>
                <a:moveTo>
                  <a:pt x="4073563" y="3460755"/>
                </a:moveTo>
                <a:cubicBezTo>
                  <a:pt x="4071148" y="3459738"/>
                  <a:pt x="4068098" y="3459801"/>
                  <a:pt x="4066891" y="3460882"/>
                </a:cubicBezTo>
                <a:cubicBezTo>
                  <a:pt x="4065747" y="3461963"/>
                  <a:pt x="4067907" y="3462853"/>
                  <a:pt x="4071402" y="3462790"/>
                </a:cubicBezTo>
                <a:cubicBezTo>
                  <a:pt x="4075596" y="3462726"/>
                  <a:pt x="4076422" y="3461963"/>
                  <a:pt x="4073563" y="3460755"/>
                </a:cubicBezTo>
                <a:close/>
                <a:moveTo>
                  <a:pt x="4439896" y="3459420"/>
                </a:moveTo>
                <a:cubicBezTo>
                  <a:pt x="4440976" y="3458339"/>
                  <a:pt x="4443455" y="3459356"/>
                  <a:pt x="4445806" y="3461899"/>
                </a:cubicBezTo>
                <a:cubicBezTo>
                  <a:pt x="4448157" y="3464442"/>
                  <a:pt x="4448348" y="3466222"/>
                  <a:pt x="4446188" y="3466159"/>
                </a:cubicBezTo>
                <a:cubicBezTo>
                  <a:pt x="4444027" y="3466095"/>
                  <a:pt x="4441548" y="3465014"/>
                  <a:pt x="4440277" y="3463679"/>
                </a:cubicBezTo>
                <a:cubicBezTo>
                  <a:pt x="4438943" y="3462281"/>
                  <a:pt x="4438816" y="3460564"/>
                  <a:pt x="4439896" y="3459420"/>
                </a:cubicBezTo>
                <a:close/>
                <a:moveTo>
                  <a:pt x="4059392" y="3459229"/>
                </a:moveTo>
                <a:cubicBezTo>
                  <a:pt x="4057804" y="3459166"/>
                  <a:pt x="4054372" y="3463234"/>
                  <a:pt x="4051894" y="3468130"/>
                </a:cubicBezTo>
                <a:cubicBezTo>
                  <a:pt x="4047891" y="3476076"/>
                  <a:pt x="4048018" y="3476839"/>
                  <a:pt x="4053228" y="3475186"/>
                </a:cubicBezTo>
                <a:cubicBezTo>
                  <a:pt x="4056406" y="3474169"/>
                  <a:pt x="4059710" y="3473343"/>
                  <a:pt x="4060473" y="3473343"/>
                </a:cubicBezTo>
                <a:cubicBezTo>
                  <a:pt x="4061235" y="3473343"/>
                  <a:pt x="4061998" y="3470228"/>
                  <a:pt x="4062125" y="3466350"/>
                </a:cubicBezTo>
                <a:cubicBezTo>
                  <a:pt x="4062252" y="3462471"/>
                  <a:pt x="4061045" y="3459293"/>
                  <a:pt x="4059392" y="3459229"/>
                </a:cubicBezTo>
                <a:close/>
                <a:moveTo>
                  <a:pt x="2726106" y="3456559"/>
                </a:moveTo>
                <a:cubicBezTo>
                  <a:pt x="2729156" y="3456686"/>
                  <a:pt x="2730364" y="3458847"/>
                  <a:pt x="2729093" y="3461963"/>
                </a:cubicBezTo>
                <a:cubicBezTo>
                  <a:pt x="2727949" y="3464760"/>
                  <a:pt x="2725471" y="3467112"/>
                  <a:pt x="2723819" y="3467049"/>
                </a:cubicBezTo>
                <a:cubicBezTo>
                  <a:pt x="2722166" y="3466985"/>
                  <a:pt x="2720768" y="3464506"/>
                  <a:pt x="2720832" y="3461645"/>
                </a:cubicBezTo>
                <a:cubicBezTo>
                  <a:pt x="2720959" y="3458847"/>
                  <a:pt x="2723374" y="3456432"/>
                  <a:pt x="2726106" y="3456559"/>
                </a:cubicBezTo>
                <a:close/>
                <a:moveTo>
                  <a:pt x="2796577" y="3452172"/>
                </a:moveTo>
                <a:cubicBezTo>
                  <a:pt x="2797530" y="3452172"/>
                  <a:pt x="2798928" y="3453634"/>
                  <a:pt x="2800136" y="3455796"/>
                </a:cubicBezTo>
                <a:cubicBezTo>
                  <a:pt x="2801279" y="3457830"/>
                  <a:pt x="2800517" y="3459292"/>
                  <a:pt x="2798420" y="3459229"/>
                </a:cubicBezTo>
                <a:cubicBezTo>
                  <a:pt x="2796259" y="3459165"/>
                  <a:pt x="2794734" y="3457576"/>
                  <a:pt x="2794861" y="3455605"/>
                </a:cubicBezTo>
                <a:cubicBezTo>
                  <a:pt x="2794925" y="3453507"/>
                  <a:pt x="2795624" y="3452172"/>
                  <a:pt x="2796577" y="3452172"/>
                </a:cubicBezTo>
                <a:close/>
                <a:moveTo>
                  <a:pt x="4535466" y="3444798"/>
                </a:moveTo>
                <a:cubicBezTo>
                  <a:pt x="4538580" y="3444925"/>
                  <a:pt x="4539914" y="3446451"/>
                  <a:pt x="4538643" y="3448422"/>
                </a:cubicBezTo>
                <a:cubicBezTo>
                  <a:pt x="4537245" y="3450456"/>
                  <a:pt x="4535021" y="3451791"/>
                  <a:pt x="4533051" y="3451727"/>
                </a:cubicBezTo>
                <a:cubicBezTo>
                  <a:pt x="4531082" y="3451664"/>
                  <a:pt x="4529811" y="3450202"/>
                  <a:pt x="4529874" y="3448104"/>
                </a:cubicBezTo>
                <a:cubicBezTo>
                  <a:pt x="4530002" y="3446070"/>
                  <a:pt x="4532290" y="3444671"/>
                  <a:pt x="4535466" y="3444798"/>
                </a:cubicBezTo>
                <a:close/>
                <a:moveTo>
                  <a:pt x="2677448" y="3444742"/>
                </a:moveTo>
                <a:cubicBezTo>
                  <a:pt x="2678385" y="3445179"/>
                  <a:pt x="2679561" y="3446991"/>
                  <a:pt x="2680609" y="3450010"/>
                </a:cubicBezTo>
                <a:cubicBezTo>
                  <a:pt x="2681689" y="3453253"/>
                  <a:pt x="2681054" y="3454461"/>
                  <a:pt x="2679021" y="3453125"/>
                </a:cubicBezTo>
                <a:cubicBezTo>
                  <a:pt x="2676987" y="3451790"/>
                  <a:pt x="2675653" y="3449629"/>
                  <a:pt x="2675716" y="3447721"/>
                </a:cubicBezTo>
                <a:cubicBezTo>
                  <a:pt x="2675812" y="3445242"/>
                  <a:pt x="2676511" y="3444305"/>
                  <a:pt x="2677448" y="3444742"/>
                </a:cubicBezTo>
                <a:close/>
                <a:moveTo>
                  <a:pt x="3090977" y="3443463"/>
                </a:moveTo>
                <a:cubicBezTo>
                  <a:pt x="3090024" y="3444353"/>
                  <a:pt x="3091105" y="3445243"/>
                  <a:pt x="3093201" y="3445307"/>
                </a:cubicBezTo>
                <a:cubicBezTo>
                  <a:pt x="3095553" y="3445370"/>
                  <a:pt x="3096760" y="3447214"/>
                  <a:pt x="3096188" y="3449630"/>
                </a:cubicBezTo>
                <a:cubicBezTo>
                  <a:pt x="3095616" y="3451982"/>
                  <a:pt x="3097904" y="3454525"/>
                  <a:pt x="3101399" y="3455415"/>
                </a:cubicBezTo>
                <a:cubicBezTo>
                  <a:pt x="3108960" y="3457322"/>
                  <a:pt x="3106228" y="3447468"/>
                  <a:pt x="3098285" y="3444099"/>
                </a:cubicBezTo>
                <a:cubicBezTo>
                  <a:pt x="3095171" y="3442764"/>
                  <a:pt x="3091994" y="3442509"/>
                  <a:pt x="3090977" y="3443463"/>
                </a:cubicBezTo>
                <a:close/>
                <a:moveTo>
                  <a:pt x="4453494" y="3442891"/>
                </a:moveTo>
                <a:cubicBezTo>
                  <a:pt x="4451079" y="3441874"/>
                  <a:pt x="4447966" y="3441937"/>
                  <a:pt x="4446822" y="3443018"/>
                </a:cubicBezTo>
                <a:cubicBezTo>
                  <a:pt x="4445678" y="3444099"/>
                  <a:pt x="4447839" y="3444989"/>
                  <a:pt x="4451334" y="3444925"/>
                </a:cubicBezTo>
                <a:cubicBezTo>
                  <a:pt x="4455527" y="3444862"/>
                  <a:pt x="4456353" y="3444099"/>
                  <a:pt x="4453494" y="3442891"/>
                </a:cubicBezTo>
                <a:close/>
                <a:moveTo>
                  <a:pt x="4142127" y="3438949"/>
                </a:moveTo>
                <a:lnTo>
                  <a:pt x="4132278" y="3440030"/>
                </a:lnTo>
                <a:cubicBezTo>
                  <a:pt x="4123064" y="3441047"/>
                  <a:pt x="4122810" y="3441428"/>
                  <a:pt x="4128529" y="3446070"/>
                </a:cubicBezTo>
                <a:cubicBezTo>
                  <a:pt x="4134375" y="3450710"/>
                  <a:pt x="4134311" y="3451092"/>
                  <a:pt x="4128465" y="3453063"/>
                </a:cubicBezTo>
                <a:cubicBezTo>
                  <a:pt x="4124907" y="3454271"/>
                  <a:pt x="4122174" y="3457258"/>
                  <a:pt x="4122047" y="3459992"/>
                </a:cubicBezTo>
                <a:cubicBezTo>
                  <a:pt x="4121729" y="3469020"/>
                  <a:pt x="4128020" y="3465142"/>
                  <a:pt x="4135074" y="3452046"/>
                </a:cubicBezTo>
                <a:close/>
                <a:moveTo>
                  <a:pt x="4466839" y="3438886"/>
                </a:moveTo>
                <a:cubicBezTo>
                  <a:pt x="4464869" y="3438822"/>
                  <a:pt x="4463216" y="3442446"/>
                  <a:pt x="4463026" y="3447023"/>
                </a:cubicBezTo>
                <a:cubicBezTo>
                  <a:pt x="4462773" y="3453889"/>
                  <a:pt x="4460992" y="3455224"/>
                  <a:pt x="4452223" y="3454906"/>
                </a:cubicBezTo>
                <a:cubicBezTo>
                  <a:pt x="4440277" y="3454461"/>
                  <a:pt x="4436591" y="3457131"/>
                  <a:pt x="4432524" y="3469274"/>
                </a:cubicBezTo>
                <a:cubicBezTo>
                  <a:pt x="4430237" y="3476204"/>
                  <a:pt x="4430618" y="3477094"/>
                  <a:pt x="4434367" y="3473788"/>
                </a:cubicBezTo>
                <a:cubicBezTo>
                  <a:pt x="4441802" y="3467239"/>
                  <a:pt x="4445360" y="3469083"/>
                  <a:pt x="4440722" y="3476966"/>
                </a:cubicBezTo>
                <a:cubicBezTo>
                  <a:pt x="4438307" y="3481099"/>
                  <a:pt x="4435765" y="3483387"/>
                  <a:pt x="4434812" y="3482370"/>
                </a:cubicBezTo>
                <a:cubicBezTo>
                  <a:pt x="4432144" y="3479382"/>
                  <a:pt x="4419180" y="3492669"/>
                  <a:pt x="4420007" y="3497628"/>
                </a:cubicBezTo>
                <a:cubicBezTo>
                  <a:pt x="4420388" y="3500044"/>
                  <a:pt x="4423819" y="3503223"/>
                  <a:pt x="4427314" y="3504303"/>
                </a:cubicBezTo>
                <a:cubicBezTo>
                  <a:pt x="4437546" y="3507545"/>
                  <a:pt x="4436845" y="3512568"/>
                  <a:pt x="4424963" y="3521214"/>
                </a:cubicBezTo>
                <a:cubicBezTo>
                  <a:pt x="4416702" y="3527190"/>
                  <a:pt x="4413144" y="3528080"/>
                  <a:pt x="4411174" y="3524647"/>
                </a:cubicBezTo>
                <a:cubicBezTo>
                  <a:pt x="4407870" y="3518735"/>
                  <a:pt x="4402404" y="3526109"/>
                  <a:pt x="4401769" y="3537298"/>
                </a:cubicBezTo>
                <a:cubicBezTo>
                  <a:pt x="4401516" y="3541494"/>
                  <a:pt x="4398275" y="3548169"/>
                  <a:pt x="4394271" y="3551984"/>
                </a:cubicBezTo>
                <a:cubicBezTo>
                  <a:pt x="4387726" y="3558786"/>
                  <a:pt x="4387726" y="3558913"/>
                  <a:pt x="4394207" y="3559167"/>
                </a:cubicBezTo>
                <a:cubicBezTo>
                  <a:pt x="4397956" y="3559295"/>
                  <a:pt x="4405200" y="3557387"/>
                  <a:pt x="4410538" y="3554844"/>
                </a:cubicBezTo>
                <a:cubicBezTo>
                  <a:pt x="4419117" y="3550776"/>
                  <a:pt x="4419943" y="3550903"/>
                  <a:pt x="4418036" y="3555989"/>
                </a:cubicBezTo>
                <a:cubicBezTo>
                  <a:pt x="4416448" y="3560312"/>
                  <a:pt x="4417337" y="3559994"/>
                  <a:pt x="4421595" y="3554908"/>
                </a:cubicBezTo>
                <a:cubicBezTo>
                  <a:pt x="4424772" y="3551157"/>
                  <a:pt x="4429093" y="3546199"/>
                  <a:pt x="4431317" y="3543846"/>
                </a:cubicBezTo>
                <a:cubicBezTo>
                  <a:pt x="4433605" y="3541494"/>
                  <a:pt x="4435131" y="3537679"/>
                  <a:pt x="4434812" y="3535200"/>
                </a:cubicBezTo>
                <a:cubicBezTo>
                  <a:pt x="4434558" y="3532784"/>
                  <a:pt x="4437989" y="3523185"/>
                  <a:pt x="4442374" y="3514221"/>
                </a:cubicBezTo>
                <a:cubicBezTo>
                  <a:pt x="4451461" y="3495594"/>
                  <a:pt x="4452414" y="3491080"/>
                  <a:pt x="4447330" y="3490889"/>
                </a:cubicBezTo>
                <a:cubicBezTo>
                  <a:pt x="4445424" y="3490826"/>
                  <a:pt x="4443900" y="3488982"/>
                  <a:pt x="4443962" y="3486884"/>
                </a:cubicBezTo>
                <a:cubicBezTo>
                  <a:pt x="4444027" y="3484786"/>
                  <a:pt x="4446314" y="3484023"/>
                  <a:pt x="4449109" y="3485167"/>
                </a:cubicBezTo>
                <a:cubicBezTo>
                  <a:pt x="4452223" y="3486503"/>
                  <a:pt x="4455019" y="3484722"/>
                  <a:pt x="4456481" y="3480527"/>
                </a:cubicBezTo>
                <a:cubicBezTo>
                  <a:pt x="4457815" y="3476712"/>
                  <a:pt x="4460358" y="3473851"/>
                  <a:pt x="4462327" y="3473915"/>
                </a:cubicBezTo>
                <a:cubicBezTo>
                  <a:pt x="4464297" y="3473978"/>
                  <a:pt x="4464869" y="3472262"/>
                  <a:pt x="4463726" y="3470100"/>
                </a:cubicBezTo>
                <a:cubicBezTo>
                  <a:pt x="4462391" y="3467748"/>
                  <a:pt x="4464806" y="3468066"/>
                  <a:pt x="4469634" y="3470990"/>
                </a:cubicBezTo>
                <a:cubicBezTo>
                  <a:pt x="4476497" y="3475123"/>
                  <a:pt x="4476816" y="3476013"/>
                  <a:pt x="4471542" y="3476839"/>
                </a:cubicBezTo>
                <a:cubicBezTo>
                  <a:pt x="4468047" y="3477412"/>
                  <a:pt x="4465313" y="3479319"/>
                  <a:pt x="4465250" y="3481353"/>
                </a:cubicBezTo>
                <a:cubicBezTo>
                  <a:pt x="4465123" y="3485485"/>
                  <a:pt x="4477896" y="3479700"/>
                  <a:pt x="4481771" y="3473851"/>
                </a:cubicBezTo>
                <a:cubicBezTo>
                  <a:pt x="4483170" y="3471753"/>
                  <a:pt x="4485076" y="3463934"/>
                  <a:pt x="4486029" y="3456241"/>
                </a:cubicBezTo>
                <a:lnTo>
                  <a:pt x="4487745" y="3442446"/>
                </a:lnTo>
                <a:lnTo>
                  <a:pt x="4478785" y="3447722"/>
                </a:lnTo>
                <a:cubicBezTo>
                  <a:pt x="4470207" y="3452808"/>
                  <a:pt x="4469825" y="3452745"/>
                  <a:pt x="4470080" y="3446006"/>
                </a:cubicBezTo>
                <a:cubicBezTo>
                  <a:pt x="4470207" y="3442191"/>
                  <a:pt x="4468745" y="3438949"/>
                  <a:pt x="4466839" y="3438886"/>
                </a:cubicBezTo>
                <a:close/>
                <a:moveTo>
                  <a:pt x="3438565" y="3429667"/>
                </a:moveTo>
                <a:cubicBezTo>
                  <a:pt x="3437485" y="3429667"/>
                  <a:pt x="3432655" y="3432719"/>
                  <a:pt x="3427572" y="3436660"/>
                </a:cubicBezTo>
                <a:cubicBezTo>
                  <a:pt x="3421853" y="3441174"/>
                  <a:pt x="3420836" y="3443081"/>
                  <a:pt x="3424776" y="3442001"/>
                </a:cubicBezTo>
                <a:cubicBezTo>
                  <a:pt x="3428334" y="3440983"/>
                  <a:pt x="3430939" y="3441492"/>
                  <a:pt x="3430876" y="3443081"/>
                </a:cubicBezTo>
                <a:cubicBezTo>
                  <a:pt x="3430622" y="3448803"/>
                  <a:pt x="3419883" y="3454334"/>
                  <a:pt x="3412956" y="3452236"/>
                </a:cubicBezTo>
                <a:cubicBezTo>
                  <a:pt x="3409144" y="3451092"/>
                  <a:pt x="3405458" y="3452490"/>
                  <a:pt x="3404251" y="3455478"/>
                </a:cubicBezTo>
                <a:cubicBezTo>
                  <a:pt x="3401073" y="3463234"/>
                  <a:pt x="3401391" y="3463489"/>
                  <a:pt x="3413592" y="3463679"/>
                </a:cubicBezTo>
                <a:cubicBezTo>
                  <a:pt x="3433989" y="3464061"/>
                  <a:pt x="3438755" y="3460501"/>
                  <a:pt x="3439645" y="3444480"/>
                </a:cubicBezTo>
                <a:cubicBezTo>
                  <a:pt x="3440090" y="3436406"/>
                  <a:pt x="3439645" y="3429731"/>
                  <a:pt x="3438565" y="3429667"/>
                </a:cubicBezTo>
                <a:close/>
                <a:moveTo>
                  <a:pt x="2514822" y="3429604"/>
                </a:moveTo>
                <a:cubicBezTo>
                  <a:pt x="2516855" y="3428459"/>
                  <a:pt x="2518317" y="3429222"/>
                  <a:pt x="2518253" y="3431320"/>
                </a:cubicBezTo>
                <a:cubicBezTo>
                  <a:pt x="2518190" y="3433418"/>
                  <a:pt x="2516665" y="3434944"/>
                  <a:pt x="2514631" y="3434880"/>
                </a:cubicBezTo>
                <a:cubicBezTo>
                  <a:pt x="2512534" y="3434817"/>
                  <a:pt x="2511200" y="3434117"/>
                  <a:pt x="2511200" y="3433164"/>
                </a:cubicBezTo>
                <a:cubicBezTo>
                  <a:pt x="2511200" y="3432210"/>
                  <a:pt x="2512661" y="3430811"/>
                  <a:pt x="2514822" y="3429604"/>
                </a:cubicBezTo>
                <a:close/>
                <a:moveTo>
                  <a:pt x="3336592" y="3427602"/>
                </a:moveTo>
                <a:cubicBezTo>
                  <a:pt x="3334607" y="3427411"/>
                  <a:pt x="3333558" y="3428587"/>
                  <a:pt x="3332128" y="3431003"/>
                </a:cubicBezTo>
                <a:cubicBezTo>
                  <a:pt x="3330349" y="3433990"/>
                  <a:pt x="3325456" y="3436215"/>
                  <a:pt x="3320881" y="3436025"/>
                </a:cubicBezTo>
                <a:cubicBezTo>
                  <a:pt x="3310332" y="3435643"/>
                  <a:pt x="3307092" y="3438949"/>
                  <a:pt x="3311857" y="3445179"/>
                </a:cubicBezTo>
                <a:cubicBezTo>
                  <a:pt x="3314717" y="3448930"/>
                  <a:pt x="3312811" y="3449757"/>
                  <a:pt x="3301944" y="3449375"/>
                </a:cubicBezTo>
                <a:cubicBezTo>
                  <a:pt x="3292159" y="3448994"/>
                  <a:pt x="3287202" y="3450710"/>
                  <a:pt x="3283707" y="3455733"/>
                </a:cubicBezTo>
                <a:cubicBezTo>
                  <a:pt x="3279768" y="3461582"/>
                  <a:pt x="3280149" y="3462662"/>
                  <a:pt x="3285931" y="3462853"/>
                </a:cubicBezTo>
                <a:cubicBezTo>
                  <a:pt x="3289807" y="3463044"/>
                  <a:pt x="3296289" y="3461963"/>
                  <a:pt x="3300928" y="3460437"/>
                </a:cubicBezTo>
                <a:cubicBezTo>
                  <a:pt x="3305503" y="3458911"/>
                  <a:pt x="3311667" y="3458784"/>
                  <a:pt x="3314971" y="3460056"/>
                </a:cubicBezTo>
                <a:cubicBezTo>
                  <a:pt x="3321008" y="3462408"/>
                  <a:pt x="3316178" y="3465142"/>
                  <a:pt x="3294891" y="3471499"/>
                </a:cubicBezTo>
                <a:cubicBezTo>
                  <a:pt x="3291333" y="3472580"/>
                  <a:pt x="3289108" y="3474551"/>
                  <a:pt x="3290189" y="3475695"/>
                </a:cubicBezTo>
                <a:cubicBezTo>
                  <a:pt x="3291968" y="3477602"/>
                  <a:pt x="3311985" y="3474678"/>
                  <a:pt x="3332192" y="3469592"/>
                </a:cubicBezTo>
                <a:cubicBezTo>
                  <a:pt x="3335686" y="3468702"/>
                  <a:pt x="3338482" y="3469528"/>
                  <a:pt x="3338419" y="3471499"/>
                </a:cubicBezTo>
                <a:cubicBezTo>
                  <a:pt x="3338292" y="3473406"/>
                  <a:pt x="3335051" y="3475822"/>
                  <a:pt x="3331175" y="3476839"/>
                </a:cubicBezTo>
                <a:cubicBezTo>
                  <a:pt x="3327299" y="3477857"/>
                  <a:pt x="3324249" y="3481353"/>
                  <a:pt x="3324375" y="3484659"/>
                </a:cubicBezTo>
                <a:cubicBezTo>
                  <a:pt x="3325075" y="3500489"/>
                  <a:pt x="3322724" y="3505638"/>
                  <a:pt x="3313954" y="3507609"/>
                </a:cubicBezTo>
                <a:cubicBezTo>
                  <a:pt x="3307981" y="3508944"/>
                  <a:pt x="3305439" y="3511551"/>
                  <a:pt x="3306138" y="3515619"/>
                </a:cubicBezTo>
                <a:cubicBezTo>
                  <a:pt x="3306710" y="3518798"/>
                  <a:pt x="3309570" y="3521150"/>
                  <a:pt x="3312302" y="3520578"/>
                </a:cubicBezTo>
                <a:cubicBezTo>
                  <a:pt x="3315098" y="3520069"/>
                  <a:pt x="3326028" y="3520133"/>
                  <a:pt x="3336195" y="3520769"/>
                </a:cubicBezTo>
                <a:cubicBezTo>
                  <a:pt x="3348459" y="3521595"/>
                  <a:pt x="3354178" y="3520705"/>
                  <a:pt x="3352780" y="3518226"/>
                </a:cubicBezTo>
                <a:cubicBezTo>
                  <a:pt x="3351573" y="3516064"/>
                  <a:pt x="3352208" y="3514538"/>
                  <a:pt x="3354305" y="3514602"/>
                </a:cubicBezTo>
                <a:cubicBezTo>
                  <a:pt x="3356402" y="3514666"/>
                  <a:pt x="3357927" y="3516191"/>
                  <a:pt x="3357863" y="3518226"/>
                </a:cubicBezTo>
                <a:cubicBezTo>
                  <a:pt x="3357800" y="3520133"/>
                  <a:pt x="3360024" y="3521786"/>
                  <a:pt x="3362820" y="3521913"/>
                </a:cubicBezTo>
                <a:cubicBezTo>
                  <a:pt x="3365870" y="3522040"/>
                  <a:pt x="3367205" y="3519942"/>
                  <a:pt x="3366188" y="3516764"/>
                </a:cubicBezTo>
                <a:cubicBezTo>
                  <a:pt x="3365108" y="3513394"/>
                  <a:pt x="3366569" y="3511487"/>
                  <a:pt x="3370064" y="3511614"/>
                </a:cubicBezTo>
                <a:cubicBezTo>
                  <a:pt x="3373178" y="3511741"/>
                  <a:pt x="3375592" y="3514030"/>
                  <a:pt x="3375465" y="3516891"/>
                </a:cubicBezTo>
                <a:cubicBezTo>
                  <a:pt x="3375338" y="3519625"/>
                  <a:pt x="3378452" y="3521850"/>
                  <a:pt x="3381947" y="3521722"/>
                </a:cubicBezTo>
                <a:cubicBezTo>
                  <a:pt x="3385505" y="3521532"/>
                  <a:pt x="3387983" y="3519370"/>
                  <a:pt x="3387221" y="3517145"/>
                </a:cubicBezTo>
                <a:cubicBezTo>
                  <a:pt x="3385442" y="3511741"/>
                  <a:pt x="3397261" y="3508117"/>
                  <a:pt x="3405903" y="3511360"/>
                </a:cubicBezTo>
                <a:cubicBezTo>
                  <a:pt x="3411431" y="3513458"/>
                  <a:pt x="3411686" y="3513204"/>
                  <a:pt x="3407364" y="3509770"/>
                </a:cubicBezTo>
                <a:cubicBezTo>
                  <a:pt x="3404695" y="3507609"/>
                  <a:pt x="3399485" y="3505638"/>
                  <a:pt x="3396308" y="3505511"/>
                </a:cubicBezTo>
                <a:cubicBezTo>
                  <a:pt x="3389636" y="3505257"/>
                  <a:pt x="3382010" y="3492796"/>
                  <a:pt x="3384616" y="3486439"/>
                </a:cubicBezTo>
                <a:cubicBezTo>
                  <a:pt x="3388238" y="3477729"/>
                  <a:pt x="3381184" y="3466286"/>
                  <a:pt x="3372097" y="3465968"/>
                </a:cubicBezTo>
                <a:cubicBezTo>
                  <a:pt x="3366505" y="3465714"/>
                  <a:pt x="3363392" y="3463679"/>
                  <a:pt x="3363519" y="3460183"/>
                </a:cubicBezTo>
                <a:cubicBezTo>
                  <a:pt x="3363709" y="3455923"/>
                  <a:pt x="3365108" y="3455542"/>
                  <a:pt x="3369937" y="3458339"/>
                </a:cubicBezTo>
                <a:cubicBezTo>
                  <a:pt x="3379214" y="3463743"/>
                  <a:pt x="3395164" y="3460246"/>
                  <a:pt x="3395418" y="3452745"/>
                </a:cubicBezTo>
                <a:cubicBezTo>
                  <a:pt x="3395545" y="3449248"/>
                  <a:pt x="3397579" y="3445879"/>
                  <a:pt x="3399930" y="3445179"/>
                </a:cubicBezTo>
                <a:cubicBezTo>
                  <a:pt x="3402281" y="3444480"/>
                  <a:pt x="3394655" y="3441111"/>
                  <a:pt x="3382836" y="3437551"/>
                </a:cubicBezTo>
                <a:cubicBezTo>
                  <a:pt x="3367586" y="3432973"/>
                  <a:pt x="3360977" y="3432274"/>
                  <a:pt x="3359770" y="3435135"/>
                </a:cubicBezTo>
                <a:cubicBezTo>
                  <a:pt x="3358626" y="3437805"/>
                  <a:pt x="3354241" y="3436915"/>
                  <a:pt x="3346680" y="3432401"/>
                </a:cubicBezTo>
                <a:cubicBezTo>
                  <a:pt x="3341501" y="3429350"/>
                  <a:pt x="3338578" y="3427792"/>
                  <a:pt x="3336592" y="3427602"/>
                </a:cubicBezTo>
                <a:close/>
                <a:moveTo>
                  <a:pt x="3475190" y="3426362"/>
                </a:moveTo>
                <a:cubicBezTo>
                  <a:pt x="3472386" y="3426505"/>
                  <a:pt x="3468717" y="3426838"/>
                  <a:pt x="3464872" y="3427315"/>
                </a:cubicBezTo>
                <a:cubicBezTo>
                  <a:pt x="3454641" y="3428587"/>
                  <a:pt x="3453116" y="3429413"/>
                  <a:pt x="3459471" y="3430303"/>
                </a:cubicBezTo>
                <a:cubicBezTo>
                  <a:pt x="3472752" y="3432147"/>
                  <a:pt x="3484952" y="3429985"/>
                  <a:pt x="3480313" y="3426552"/>
                </a:cubicBezTo>
                <a:cubicBezTo>
                  <a:pt x="3479932" y="3426266"/>
                  <a:pt x="3477994" y="3426218"/>
                  <a:pt x="3475190" y="3426362"/>
                </a:cubicBezTo>
                <a:close/>
                <a:moveTo>
                  <a:pt x="2925889" y="3424836"/>
                </a:moveTo>
                <a:cubicBezTo>
                  <a:pt x="2925762" y="3429413"/>
                  <a:pt x="2946668" y="3444162"/>
                  <a:pt x="2949528" y="3441492"/>
                </a:cubicBezTo>
                <a:cubicBezTo>
                  <a:pt x="2951625" y="3439585"/>
                  <a:pt x="2943173" y="3431638"/>
                  <a:pt x="2931862" y="3424836"/>
                </a:cubicBezTo>
                <a:cubicBezTo>
                  <a:pt x="2928050" y="3422547"/>
                  <a:pt x="2925953" y="3422547"/>
                  <a:pt x="2925889" y="3424836"/>
                </a:cubicBezTo>
                <a:close/>
                <a:moveTo>
                  <a:pt x="2664182" y="3421061"/>
                </a:moveTo>
                <a:cubicBezTo>
                  <a:pt x="2664627" y="3421530"/>
                  <a:pt x="2664341" y="3423151"/>
                  <a:pt x="2663515" y="3426107"/>
                </a:cubicBezTo>
                <a:cubicBezTo>
                  <a:pt x="2662435" y="3429921"/>
                  <a:pt x="2660084" y="3433163"/>
                  <a:pt x="2658368" y="3433100"/>
                </a:cubicBezTo>
                <a:cubicBezTo>
                  <a:pt x="2653539" y="3432909"/>
                  <a:pt x="2654683" y="3427378"/>
                  <a:pt x="2660465" y="3422928"/>
                </a:cubicBezTo>
                <a:cubicBezTo>
                  <a:pt x="2662562" y="3421275"/>
                  <a:pt x="2663738" y="3420592"/>
                  <a:pt x="2664182" y="3421061"/>
                </a:cubicBezTo>
                <a:close/>
                <a:moveTo>
                  <a:pt x="3173585" y="3416571"/>
                </a:moveTo>
                <a:cubicBezTo>
                  <a:pt x="3172632" y="3416571"/>
                  <a:pt x="3171933" y="3417970"/>
                  <a:pt x="3171869" y="3420004"/>
                </a:cubicBezTo>
                <a:cubicBezTo>
                  <a:pt x="3171806" y="3421975"/>
                  <a:pt x="3173331" y="3423564"/>
                  <a:pt x="3175428" y="3423628"/>
                </a:cubicBezTo>
                <a:cubicBezTo>
                  <a:pt x="3177525" y="3423691"/>
                  <a:pt x="3178287" y="3422229"/>
                  <a:pt x="3177143" y="3420195"/>
                </a:cubicBezTo>
                <a:cubicBezTo>
                  <a:pt x="3175936" y="3418033"/>
                  <a:pt x="3174538" y="3416635"/>
                  <a:pt x="3173585" y="3416571"/>
                </a:cubicBezTo>
                <a:close/>
                <a:moveTo>
                  <a:pt x="2624181" y="3416062"/>
                </a:moveTo>
                <a:cubicBezTo>
                  <a:pt x="2626278" y="3414854"/>
                  <a:pt x="2626786" y="3416252"/>
                  <a:pt x="2625452" y="3419368"/>
                </a:cubicBezTo>
                <a:cubicBezTo>
                  <a:pt x="2624117" y="3422483"/>
                  <a:pt x="2622592" y="3424708"/>
                  <a:pt x="2621766" y="3424708"/>
                </a:cubicBezTo>
                <a:cubicBezTo>
                  <a:pt x="2619097" y="3424644"/>
                  <a:pt x="2620940" y="3417969"/>
                  <a:pt x="2624181" y="3416062"/>
                </a:cubicBezTo>
                <a:close/>
                <a:moveTo>
                  <a:pt x="2526641" y="3414282"/>
                </a:moveTo>
                <a:cubicBezTo>
                  <a:pt x="2531280" y="3414409"/>
                  <a:pt x="2528102" y="3422356"/>
                  <a:pt x="2522765" y="3423945"/>
                </a:cubicBezTo>
                <a:cubicBezTo>
                  <a:pt x="2520096" y="3424708"/>
                  <a:pt x="2519397" y="3423119"/>
                  <a:pt x="2520795" y="3419686"/>
                </a:cubicBezTo>
                <a:cubicBezTo>
                  <a:pt x="2522129" y="3416571"/>
                  <a:pt x="2524671" y="3414219"/>
                  <a:pt x="2526641" y="3414282"/>
                </a:cubicBezTo>
                <a:close/>
                <a:moveTo>
                  <a:pt x="2718997" y="3411445"/>
                </a:moveTo>
                <a:cubicBezTo>
                  <a:pt x="2721356" y="3412565"/>
                  <a:pt x="2724327" y="3416412"/>
                  <a:pt x="2728457" y="3423246"/>
                </a:cubicBezTo>
                <a:cubicBezTo>
                  <a:pt x="2738243" y="3439457"/>
                  <a:pt x="2737735" y="3445624"/>
                  <a:pt x="2726615" y="3448040"/>
                </a:cubicBezTo>
                <a:cubicBezTo>
                  <a:pt x="2717083" y="3450137"/>
                  <a:pt x="2706344" y="3443462"/>
                  <a:pt x="2708822" y="3436978"/>
                </a:cubicBezTo>
                <a:cubicBezTo>
                  <a:pt x="2709585" y="3434943"/>
                  <a:pt x="2708250" y="3431002"/>
                  <a:pt x="2705899" y="3428459"/>
                </a:cubicBezTo>
                <a:cubicBezTo>
                  <a:pt x="2699481" y="3421529"/>
                  <a:pt x="2699862" y="3411230"/>
                  <a:pt x="2706280" y="3416888"/>
                </a:cubicBezTo>
                <a:cubicBezTo>
                  <a:pt x="2710093" y="3420321"/>
                  <a:pt x="2711491" y="3420131"/>
                  <a:pt x="2713207" y="3415998"/>
                </a:cubicBezTo>
                <a:cubicBezTo>
                  <a:pt x="2714891" y="3411930"/>
                  <a:pt x="2716638" y="3410324"/>
                  <a:pt x="2718997" y="3411445"/>
                </a:cubicBezTo>
                <a:close/>
                <a:moveTo>
                  <a:pt x="3656712" y="3409515"/>
                </a:moveTo>
                <a:cubicBezTo>
                  <a:pt x="3654679" y="3409387"/>
                  <a:pt x="3653281" y="3410786"/>
                  <a:pt x="3653281" y="3412884"/>
                </a:cubicBezTo>
                <a:cubicBezTo>
                  <a:pt x="3653217" y="3414918"/>
                  <a:pt x="3655441" y="3416444"/>
                  <a:pt x="3658619" y="3416571"/>
                </a:cubicBezTo>
                <a:cubicBezTo>
                  <a:pt x="3661732" y="3416698"/>
                  <a:pt x="3663194" y="3415300"/>
                  <a:pt x="3662050" y="3413202"/>
                </a:cubicBezTo>
                <a:cubicBezTo>
                  <a:pt x="3660842" y="3411040"/>
                  <a:pt x="3658682" y="3409578"/>
                  <a:pt x="3656712" y="3409515"/>
                </a:cubicBezTo>
                <a:close/>
                <a:moveTo>
                  <a:pt x="3633137" y="3405509"/>
                </a:moveTo>
                <a:cubicBezTo>
                  <a:pt x="3621191" y="3404810"/>
                  <a:pt x="3619030" y="3406081"/>
                  <a:pt x="3625258" y="3410214"/>
                </a:cubicBezTo>
                <a:cubicBezTo>
                  <a:pt x="3627418" y="3411676"/>
                  <a:pt x="3628181" y="3414791"/>
                  <a:pt x="3627100" y="3417588"/>
                </a:cubicBezTo>
                <a:cubicBezTo>
                  <a:pt x="3625830" y="3420894"/>
                  <a:pt x="3627482" y="3422484"/>
                  <a:pt x="3632375" y="3422674"/>
                </a:cubicBezTo>
                <a:cubicBezTo>
                  <a:pt x="3637585" y="3422865"/>
                  <a:pt x="3639110" y="3421021"/>
                  <a:pt x="3638030" y="3415999"/>
                </a:cubicBezTo>
                <a:cubicBezTo>
                  <a:pt x="3637204" y="3412121"/>
                  <a:pt x="3638348" y="3408497"/>
                  <a:pt x="3640635" y="3407671"/>
                </a:cubicBezTo>
                <a:cubicBezTo>
                  <a:pt x="3642859" y="3406844"/>
                  <a:pt x="3639428" y="3405891"/>
                  <a:pt x="3633137" y="3405509"/>
                </a:cubicBezTo>
                <a:close/>
                <a:moveTo>
                  <a:pt x="2675207" y="3404365"/>
                </a:moveTo>
                <a:cubicBezTo>
                  <a:pt x="2678194" y="3403347"/>
                  <a:pt x="2680799" y="3405445"/>
                  <a:pt x="2681752" y="3409704"/>
                </a:cubicBezTo>
                <a:cubicBezTo>
                  <a:pt x="2683404" y="3417143"/>
                  <a:pt x="2683150" y="3417333"/>
                  <a:pt x="2675525" y="3414027"/>
                </a:cubicBezTo>
                <a:cubicBezTo>
                  <a:pt x="2668980" y="3411167"/>
                  <a:pt x="2668789" y="3406653"/>
                  <a:pt x="2675207" y="3404365"/>
                </a:cubicBezTo>
                <a:close/>
                <a:moveTo>
                  <a:pt x="3540053" y="3402633"/>
                </a:moveTo>
                <a:cubicBezTo>
                  <a:pt x="3539203" y="3401965"/>
                  <a:pt x="3537154" y="3402299"/>
                  <a:pt x="3533436" y="3403284"/>
                </a:cubicBezTo>
                <a:cubicBezTo>
                  <a:pt x="3519965" y="3406781"/>
                  <a:pt x="3502617" y="3414728"/>
                  <a:pt x="3498741" y="3419178"/>
                </a:cubicBezTo>
                <a:cubicBezTo>
                  <a:pt x="3496009" y="3422293"/>
                  <a:pt x="3498296" y="3423183"/>
                  <a:pt x="3508146" y="3422865"/>
                </a:cubicBezTo>
                <a:lnTo>
                  <a:pt x="3521172" y="3422484"/>
                </a:lnTo>
                <a:lnTo>
                  <a:pt x="3507891" y="3426044"/>
                </a:lnTo>
                <a:cubicBezTo>
                  <a:pt x="3500457" y="3428078"/>
                  <a:pt x="3494547" y="3430684"/>
                  <a:pt x="3494547" y="3432020"/>
                </a:cubicBezTo>
                <a:cubicBezTo>
                  <a:pt x="3494420" y="3436406"/>
                  <a:pt x="3507955" y="3439712"/>
                  <a:pt x="3518567" y="3437868"/>
                </a:cubicBezTo>
                <a:cubicBezTo>
                  <a:pt x="3526319" y="3436534"/>
                  <a:pt x="3528416" y="3434435"/>
                  <a:pt x="3527273" y="3429350"/>
                </a:cubicBezTo>
                <a:cubicBezTo>
                  <a:pt x="3525366" y="3421212"/>
                  <a:pt x="3530894" y="3420322"/>
                  <a:pt x="3537884" y="3427697"/>
                </a:cubicBezTo>
                <a:cubicBezTo>
                  <a:pt x="3542333" y="3432465"/>
                  <a:pt x="3544048" y="3432274"/>
                  <a:pt x="3552309" y="3426361"/>
                </a:cubicBezTo>
                <a:cubicBezTo>
                  <a:pt x="3563111" y="3418606"/>
                  <a:pt x="3564001" y="3414791"/>
                  <a:pt x="3555994" y="3411294"/>
                </a:cubicBezTo>
                <a:cubicBezTo>
                  <a:pt x="3552500" y="3409769"/>
                  <a:pt x="3548750" y="3410977"/>
                  <a:pt x="3546780" y="3414219"/>
                </a:cubicBezTo>
                <a:cubicBezTo>
                  <a:pt x="3542269" y="3421657"/>
                  <a:pt x="3536359" y="3416635"/>
                  <a:pt x="3539473" y="3407989"/>
                </a:cubicBezTo>
                <a:cubicBezTo>
                  <a:pt x="3540553" y="3404969"/>
                  <a:pt x="3540903" y="3403300"/>
                  <a:pt x="3540053" y="3402633"/>
                </a:cubicBezTo>
                <a:close/>
                <a:moveTo>
                  <a:pt x="3582492" y="3401186"/>
                </a:moveTo>
                <a:cubicBezTo>
                  <a:pt x="3577981" y="3402203"/>
                  <a:pt x="3571054" y="3402903"/>
                  <a:pt x="3566479" y="3402712"/>
                </a:cubicBezTo>
                <a:cubicBezTo>
                  <a:pt x="3558790" y="3402458"/>
                  <a:pt x="3556185" y="3405827"/>
                  <a:pt x="3560633" y="3410595"/>
                </a:cubicBezTo>
                <a:cubicBezTo>
                  <a:pt x="3564891" y="3415172"/>
                  <a:pt x="3576011" y="3413583"/>
                  <a:pt x="3578362" y="3408052"/>
                </a:cubicBezTo>
                <a:cubicBezTo>
                  <a:pt x="3580078" y="3403920"/>
                  <a:pt x="3581476" y="3403729"/>
                  <a:pt x="3585288" y="3407099"/>
                </a:cubicBezTo>
                <a:cubicBezTo>
                  <a:pt x="3588910" y="3410277"/>
                  <a:pt x="3590054" y="3409896"/>
                  <a:pt x="3590245" y="3405319"/>
                </a:cubicBezTo>
                <a:cubicBezTo>
                  <a:pt x="3590435" y="3400805"/>
                  <a:pt x="3588529" y="3399788"/>
                  <a:pt x="3582492" y="3401186"/>
                </a:cubicBezTo>
                <a:close/>
                <a:moveTo>
                  <a:pt x="3378054" y="3400702"/>
                </a:moveTo>
                <a:cubicBezTo>
                  <a:pt x="3376291" y="3400837"/>
                  <a:pt x="3376355" y="3401918"/>
                  <a:pt x="3378261" y="3403920"/>
                </a:cubicBezTo>
                <a:cubicBezTo>
                  <a:pt x="3379532" y="3405319"/>
                  <a:pt x="3384870" y="3406463"/>
                  <a:pt x="3389763" y="3406463"/>
                </a:cubicBezTo>
                <a:cubicBezTo>
                  <a:pt x="3398532" y="3406463"/>
                  <a:pt x="3398532" y="3406336"/>
                  <a:pt x="3388809" y="3403157"/>
                </a:cubicBezTo>
                <a:cubicBezTo>
                  <a:pt x="3383408" y="3401377"/>
                  <a:pt x="3379818" y="3400567"/>
                  <a:pt x="3378054" y="3400702"/>
                </a:cubicBezTo>
                <a:close/>
                <a:moveTo>
                  <a:pt x="3636887" y="3399279"/>
                </a:moveTo>
                <a:cubicBezTo>
                  <a:pt x="3634408" y="3398262"/>
                  <a:pt x="3631358" y="3398326"/>
                  <a:pt x="3630214" y="3399406"/>
                </a:cubicBezTo>
                <a:cubicBezTo>
                  <a:pt x="3629070" y="3400487"/>
                  <a:pt x="3631231" y="3401377"/>
                  <a:pt x="3634726" y="3401313"/>
                </a:cubicBezTo>
                <a:cubicBezTo>
                  <a:pt x="3638920" y="3401250"/>
                  <a:pt x="3639746" y="3400487"/>
                  <a:pt x="3636887" y="3399279"/>
                </a:cubicBezTo>
                <a:close/>
                <a:moveTo>
                  <a:pt x="3454641" y="3398834"/>
                </a:moveTo>
                <a:cubicBezTo>
                  <a:pt x="3453053" y="3398897"/>
                  <a:pt x="3448605" y="3400233"/>
                  <a:pt x="3444728" y="3401822"/>
                </a:cubicBezTo>
                <a:cubicBezTo>
                  <a:pt x="3437929" y="3404619"/>
                  <a:pt x="3437929" y="3404747"/>
                  <a:pt x="3445300" y="3405192"/>
                </a:cubicBezTo>
                <a:cubicBezTo>
                  <a:pt x="3449494" y="3405446"/>
                  <a:pt x="3454006" y="3404047"/>
                  <a:pt x="3455213" y="3402203"/>
                </a:cubicBezTo>
                <a:cubicBezTo>
                  <a:pt x="3456548" y="3400105"/>
                  <a:pt x="3456357" y="3398771"/>
                  <a:pt x="3454641" y="3398834"/>
                </a:cubicBezTo>
                <a:close/>
                <a:moveTo>
                  <a:pt x="4221049" y="3398326"/>
                </a:moveTo>
                <a:cubicBezTo>
                  <a:pt x="4218253" y="3398198"/>
                  <a:pt x="4214949" y="3399660"/>
                  <a:pt x="4213741" y="3401568"/>
                </a:cubicBezTo>
                <a:cubicBezTo>
                  <a:pt x="4212534" y="3403411"/>
                  <a:pt x="4214822" y="3405128"/>
                  <a:pt x="4218699" y="3405255"/>
                </a:cubicBezTo>
                <a:cubicBezTo>
                  <a:pt x="4222574" y="3405382"/>
                  <a:pt x="4225942" y="3403920"/>
                  <a:pt x="4226005" y="3402013"/>
                </a:cubicBezTo>
                <a:cubicBezTo>
                  <a:pt x="4226069" y="3400105"/>
                  <a:pt x="4223845" y="3398452"/>
                  <a:pt x="4221049" y="3398326"/>
                </a:cubicBezTo>
                <a:close/>
                <a:moveTo>
                  <a:pt x="4492828" y="3394637"/>
                </a:moveTo>
                <a:cubicBezTo>
                  <a:pt x="4495562" y="3393747"/>
                  <a:pt x="4496832" y="3395083"/>
                  <a:pt x="4495879" y="3397880"/>
                </a:cubicBezTo>
                <a:cubicBezTo>
                  <a:pt x="4495053" y="3400296"/>
                  <a:pt x="4492002" y="3403157"/>
                  <a:pt x="4489524" y="3403792"/>
                </a:cubicBezTo>
                <a:cubicBezTo>
                  <a:pt x="4486666" y="3404555"/>
                  <a:pt x="4485394" y="3403220"/>
                  <a:pt x="4486474" y="3400550"/>
                </a:cubicBezTo>
                <a:cubicBezTo>
                  <a:pt x="4487427" y="3398134"/>
                  <a:pt x="4490350" y="3395400"/>
                  <a:pt x="4492828" y="3394637"/>
                </a:cubicBezTo>
                <a:close/>
                <a:moveTo>
                  <a:pt x="4526889" y="3393875"/>
                </a:moveTo>
                <a:cubicBezTo>
                  <a:pt x="4520851" y="3395973"/>
                  <a:pt x="4519644" y="3398580"/>
                  <a:pt x="4524601" y="3398771"/>
                </a:cubicBezTo>
                <a:cubicBezTo>
                  <a:pt x="4526507" y="3398834"/>
                  <a:pt x="4528667" y="3397499"/>
                  <a:pt x="4530002" y="3395465"/>
                </a:cubicBezTo>
                <a:cubicBezTo>
                  <a:pt x="4531337" y="3393367"/>
                  <a:pt x="4530065" y="3392731"/>
                  <a:pt x="4526889" y="3393875"/>
                </a:cubicBezTo>
                <a:close/>
                <a:moveTo>
                  <a:pt x="2775480" y="3392858"/>
                </a:moveTo>
                <a:cubicBezTo>
                  <a:pt x="2777514" y="3394257"/>
                  <a:pt x="2779293" y="3398643"/>
                  <a:pt x="2779166" y="3402140"/>
                </a:cubicBezTo>
                <a:cubicBezTo>
                  <a:pt x="2779039" y="3406272"/>
                  <a:pt x="2781899" y="3409324"/>
                  <a:pt x="2786791" y="3410150"/>
                </a:cubicBezTo>
                <a:cubicBezTo>
                  <a:pt x="2793209" y="3411231"/>
                  <a:pt x="2794798" y="3413964"/>
                  <a:pt x="2795243" y="3424518"/>
                </a:cubicBezTo>
                <a:cubicBezTo>
                  <a:pt x="2795878" y="3438568"/>
                  <a:pt x="2792256" y="3441365"/>
                  <a:pt x="2785266" y="3432210"/>
                </a:cubicBezTo>
                <a:cubicBezTo>
                  <a:pt x="2783106" y="3429350"/>
                  <a:pt x="2779611" y="3426743"/>
                  <a:pt x="2777832" y="3426679"/>
                </a:cubicBezTo>
                <a:cubicBezTo>
                  <a:pt x="2775989" y="3426616"/>
                  <a:pt x="2776878" y="3429159"/>
                  <a:pt x="2779929" y="3432401"/>
                </a:cubicBezTo>
                <a:cubicBezTo>
                  <a:pt x="2784949" y="3437868"/>
                  <a:pt x="2786664" y="3444607"/>
                  <a:pt x="2782979" y="3444480"/>
                </a:cubicBezTo>
                <a:cubicBezTo>
                  <a:pt x="2782153" y="3444480"/>
                  <a:pt x="2779357" y="3442064"/>
                  <a:pt x="2776307" y="3438822"/>
                </a:cubicBezTo>
                <a:cubicBezTo>
                  <a:pt x="2771350" y="3433545"/>
                  <a:pt x="2771032" y="3433545"/>
                  <a:pt x="2770842" y="3438822"/>
                </a:cubicBezTo>
                <a:cubicBezTo>
                  <a:pt x="2770524" y="3447404"/>
                  <a:pt x="2760103" y="3444417"/>
                  <a:pt x="2756798" y="3434817"/>
                </a:cubicBezTo>
                <a:cubicBezTo>
                  <a:pt x="2755083" y="3429858"/>
                  <a:pt x="2752033" y="3425853"/>
                  <a:pt x="2749872" y="3425789"/>
                </a:cubicBezTo>
                <a:cubicBezTo>
                  <a:pt x="2747712" y="3425726"/>
                  <a:pt x="2746886" y="3428332"/>
                  <a:pt x="2748093" y="3431892"/>
                </a:cubicBezTo>
                <a:cubicBezTo>
                  <a:pt x="2749237" y="3435326"/>
                  <a:pt x="2744725" y="3432465"/>
                  <a:pt x="2738307" y="3425726"/>
                </a:cubicBezTo>
                <a:cubicBezTo>
                  <a:pt x="2724137" y="3410849"/>
                  <a:pt x="2722294" y="3396355"/>
                  <a:pt x="2734749" y="3397372"/>
                </a:cubicBezTo>
                <a:cubicBezTo>
                  <a:pt x="2740722" y="3397880"/>
                  <a:pt x="2740976" y="3398389"/>
                  <a:pt x="2736083" y="3399470"/>
                </a:cubicBezTo>
                <a:cubicBezTo>
                  <a:pt x="2728648" y="3401123"/>
                  <a:pt x="2728267" y="3405128"/>
                  <a:pt x="2734939" y="3411040"/>
                </a:cubicBezTo>
                <a:cubicBezTo>
                  <a:pt x="2738371" y="3414028"/>
                  <a:pt x="2740150" y="3414219"/>
                  <a:pt x="2740213" y="3411676"/>
                </a:cubicBezTo>
                <a:cubicBezTo>
                  <a:pt x="2740468" y="3404428"/>
                  <a:pt x="2747584" y="3408052"/>
                  <a:pt x="2750571" y="3416953"/>
                </a:cubicBezTo>
                <a:cubicBezTo>
                  <a:pt x="2754066" y="3427252"/>
                  <a:pt x="2765822" y="3429667"/>
                  <a:pt x="2763026" y="3419496"/>
                </a:cubicBezTo>
                <a:cubicBezTo>
                  <a:pt x="2761818" y="3415236"/>
                  <a:pt x="2762962" y="3413138"/>
                  <a:pt x="2766330" y="3413265"/>
                </a:cubicBezTo>
                <a:cubicBezTo>
                  <a:pt x="2769126" y="3413392"/>
                  <a:pt x="2770397" y="3414982"/>
                  <a:pt x="2769190" y="3416889"/>
                </a:cubicBezTo>
                <a:cubicBezTo>
                  <a:pt x="2767982" y="3418732"/>
                  <a:pt x="2768745" y="3419305"/>
                  <a:pt x="2770905" y="3418161"/>
                </a:cubicBezTo>
                <a:cubicBezTo>
                  <a:pt x="2773256" y="3416889"/>
                  <a:pt x="2774210" y="3410913"/>
                  <a:pt x="2773193" y="3403157"/>
                </a:cubicBezTo>
                <a:cubicBezTo>
                  <a:pt x="2771986" y="3393939"/>
                  <a:pt x="2772685" y="3391014"/>
                  <a:pt x="2775480" y="3392858"/>
                </a:cubicBezTo>
                <a:close/>
                <a:moveTo>
                  <a:pt x="4158998" y="3389648"/>
                </a:moveTo>
                <a:cubicBezTo>
                  <a:pt x="4157108" y="3390967"/>
                  <a:pt x="4155313" y="3394289"/>
                  <a:pt x="4154010" y="3399343"/>
                </a:cubicBezTo>
                <a:cubicBezTo>
                  <a:pt x="4152485" y="3405319"/>
                  <a:pt x="4149244" y="3409769"/>
                  <a:pt x="4146575" y="3409641"/>
                </a:cubicBezTo>
                <a:cubicBezTo>
                  <a:pt x="4144097" y="3409578"/>
                  <a:pt x="4140729" y="3411167"/>
                  <a:pt x="4139458" y="3412820"/>
                </a:cubicBezTo>
                <a:cubicBezTo>
                  <a:pt x="4138314" y="3414664"/>
                  <a:pt x="4140411" y="3416380"/>
                  <a:pt x="4143906" y="3416508"/>
                </a:cubicBezTo>
                <a:cubicBezTo>
                  <a:pt x="4149435" y="3416698"/>
                  <a:pt x="4150197" y="3418669"/>
                  <a:pt x="4148418" y="3428078"/>
                </a:cubicBezTo>
                <a:cubicBezTo>
                  <a:pt x="4146448" y="3438568"/>
                  <a:pt x="4146766" y="3439076"/>
                  <a:pt x="4152421" y="3434563"/>
                </a:cubicBezTo>
                <a:cubicBezTo>
                  <a:pt x="4156361" y="3431447"/>
                  <a:pt x="4158013" y="3426870"/>
                  <a:pt x="4156933" y="3421911"/>
                </a:cubicBezTo>
                <a:cubicBezTo>
                  <a:pt x="4156043" y="3417716"/>
                  <a:pt x="4157823" y="3409641"/>
                  <a:pt x="4160745" y="3404492"/>
                </a:cubicBezTo>
                <a:cubicBezTo>
                  <a:pt x="4163669" y="3399343"/>
                  <a:pt x="4165448" y="3393494"/>
                  <a:pt x="4164558" y="3391968"/>
                </a:cubicBezTo>
                <a:cubicBezTo>
                  <a:pt x="4162874" y="3389012"/>
                  <a:pt x="4160888" y="3388329"/>
                  <a:pt x="4158998" y="3389648"/>
                </a:cubicBezTo>
                <a:close/>
                <a:moveTo>
                  <a:pt x="2730554" y="3388217"/>
                </a:moveTo>
                <a:cubicBezTo>
                  <a:pt x="2732588" y="3387072"/>
                  <a:pt x="2734049" y="3387835"/>
                  <a:pt x="2733986" y="3389933"/>
                </a:cubicBezTo>
                <a:cubicBezTo>
                  <a:pt x="2733922" y="3392031"/>
                  <a:pt x="2732397" y="3393557"/>
                  <a:pt x="2730364" y="3393493"/>
                </a:cubicBezTo>
                <a:cubicBezTo>
                  <a:pt x="2728267" y="3393430"/>
                  <a:pt x="2726869" y="3392730"/>
                  <a:pt x="2726932" y="3391777"/>
                </a:cubicBezTo>
                <a:cubicBezTo>
                  <a:pt x="2726932" y="3390823"/>
                  <a:pt x="2728394" y="3389424"/>
                  <a:pt x="2730554" y="3388217"/>
                </a:cubicBezTo>
                <a:close/>
                <a:moveTo>
                  <a:pt x="2776648" y="3382885"/>
                </a:moveTo>
                <a:cubicBezTo>
                  <a:pt x="2777148" y="3381558"/>
                  <a:pt x="2780087" y="3383417"/>
                  <a:pt x="2785075" y="3389488"/>
                </a:cubicBezTo>
                <a:cubicBezTo>
                  <a:pt x="2789841" y="3395273"/>
                  <a:pt x="2792700" y="3400995"/>
                  <a:pt x="2791493" y="3402203"/>
                </a:cubicBezTo>
                <a:cubicBezTo>
                  <a:pt x="2790286" y="3403475"/>
                  <a:pt x="2786473" y="3400423"/>
                  <a:pt x="2782851" y="3395401"/>
                </a:cubicBezTo>
                <a:cubicBezTo>
                  <a:pt x="2778085" y="3388726"/>
                  <a:pt x="2776147" y="3384212"/>
                  <a:pt x="2776648" y="3382885"/>
                </a:cubicBezTo>
                <a:close/>
                <a:moveTo>
                  <a:pt x="2739697" y="3377385"/>
                </a:moveTo>
                <a:cubicBezTo>
                  <a:pt x="2740769" y="3377822"/>
                  <a:pt x="2742469" y="3379698"/>
                  <a:pt x="2745106" y="3383131"/>
                </a:cubicBezTo>
                <a:cubicBezTo>
                  <a:pt x="2752350" y="3392539"/>
                  <a:pt x="2750761" y="3397626"/>
                  <a:pt x="2742755" y="3390569"/>
                </a:cubicBezTo>
                <a:cubicBezTo>
                  <a:pt x="2739959" y="3388090"/>
                  <a:pt x="2737798" y="3383448"/>
                  <a:pt x="2738052" y="3380270"/>
                </a:cubicBezTo>
                <a:cubicBezTo>
                  <a:pt x="2738180" y="3377950"/>
                  <a:pt x="2738625" y="3376948"/>
                  <a:pt x="2739697" y="3377385"/>
                </a:cubicBezTo>
                <a:close/>
                <a:moveTo>
                  <a:pt x="4212852" y="3376901"/>
                </a:moveTo>
                <a:cubicBezTo>
                  <a:pt x="4204464" y="3376647"/>
                  <a:pt x="4203002" y="3386437"/>
                  <a:pt x="4210945" y="3389806"/>
                </a:cubicBezTo>
                <a:cubicBezTo>
                  <a:pt x="4216855" y="3392350"/>
                  <a:pt x="4224100" y="3385293"/>
                  <a:pt x="4221113" y="3380016"/>
                </a:cubicBezTo>
                <a:cubicBezTo>
                  <a:pt x="4220288" y="3378491"/>
                  <a:pt x="4216347" y="3377028"/>
                  <a:pt x="4212852" y="3376901"/>
                </a:cubicBezTo>
                <a:close/>
                <a:moveTo>
                  <a:pt x="4075787" y="3375502"/>
                </a:moveTo>
                <a:cubicBezTo>
                  <a:pt x="4073817" y="3375375"/>
                  <a:pt x="4072419" y="3376774"/>
                  <a:pt x="4072355" y="3378872"/>
                </a:cubicBezTo>
                <a:cubicBezTo>
                  <a:pt x="4072292" y="3380906"/>
                  <a:pt x="4074516" y="3382432"/>
                  <a:pt x="4077693" y="3382559"/>
                </a:cubicBezTo>
                <a:cubicBezTo>
                  <a:pt x="4080807" y="3382686"/>
                  <a:pt x="4082268" y="3381288"/>
                  <a:pt x="4081125" y="3379190"/>
                </a:cubicBezTo>
                <a:cubicBezTo>
                  <a:pt x="4079917" y="3377028"/>
                  <a:pt x="4077756" y="3375566"/>
                  <a:pt x="4075787" y="3375502"/>
                </a:cubicBezTo>
                <a:close/>
                <a:moveTo>
                  <a:pt x="2629392" y="3368763"/>
                </a:moveTo>
                <a:cubicBezTo>
                  <a:pt x="2631489" y="3368827"/>
                  <a:pt x="2632887" y="3369526"/>
                  <a:pt x="2632823" y="3370480"/>
                </a:cubicBezTo>
                <a:cubicBezTo>
                  <a:pt x="2632823" y="3371433"/>
                  <a:pt x="2631362" y="3372832"/>
                  <a:pt x="2629201" y="3374040"/>
                </a:cubicBezTo>
                <a:cubicBezTo>
                  <a:pt x="2627168" y="3375184"/>
                  <a:pt x="2625706" y="3374421"/>
                  <a:pt x="2625770" y="3372323"/>
                </a:cubicBezTo>
                <a:cubicBezTo>
                  <a:pt x="2625834" y="3370225"/>
                  <a:pt x="2627359" y="3368699"/>
                  <a:pt x="2629392" y="3368763"/>
                </a:cubicBezTo>
                <a:close/>
                <a:moveTo>
                  <a:pt x="2813607" y="3368446"/>
                </a:moveTo>
                <a:cubicBezTo>
                  <a:pt x="2812653" y="3368382"/>
                  <a:pt x="2812018" y="3369781"/>
                  <a:pt x="2811891" y="3371879"/>
                </a:cubicBezTo>
                <a:cubicBezTo>
                  <a:pt x="2811827" y="3373849"/>
                  <a:pt x="2813352" y="3375439"/>
                  <a:pt x="2815449" y="3375502"/>
                </a:cubicBezTo>
                <a:cubicBezTo>
                  <a:pt x="2817546" y="3375566"/>
                  <a:pt x="2818309" y="3374104"/>
                  <a:pt x="2817165" y="3372069"/>
                </a:cubicBezTo>
                <a:cubicBezTo>
                  <a:pt x="2815958" y="3369908"/>
                  <a:pt x="2814560" y="3368509"/>
                  <a:pt x="2813607" y="3368446"/>
                </a:cubicBezTo>
                <a:close/>
                <a:moveTo>
                  <a:pt x="4557326" y="3368318"/>
                </a:moveTo>
                <a:cubicBezTo>
                  <a:pt x="4559295" y="3368381"/>
                  <a:pt x="4560758" y="3370034"/>
                  <a:pt x="4560693" y="3372132"/>
                </a:cubicBezTo>
                <a:cubicBezTo>
                  <a:pt x="4560630" y="3374230"/>
                  <a:pt x="4559105" y="3374866"/>
                  <a:pt x="4557135" y="3373595"/>
                </a:cubicBezTo>
                <a:cubicBezTo>
                  <a:pt x="4555102" y="3372259"/>
                  <a:pt x="4553703" y="3370734"/>
                  <a:pt x="4553767" y="3369780"/>
                </a:cubicBezTo>
                <a:cubicBezTo>
                  <a:pt x="4553767" y="3368827"/>
                  <a:pt x="4555229" y="3368254"/>
                  <a:pt x="4557326" y="3368318"/>
                </a:cubicBezTo>
                <a:close/>
                <a:moveTo>
                  <a:pt x="4487300" y="3362279"/>
                </a:moveTo>
                <a:cubicBezTo>
                  <a:pt x="4485331" y="3362216"/>
                  <a:pt x="4483741" y="3363741"/>
                  <a:pt x="4483677" y="3365839"/>
                </a:cubicBezTo>
                <a:cubicBezTo>
                  <a:pt x="4483614" y="3367937"/>
                  <a:pt x="4485076" y="3368700"/>
                  <a:pt x="4487109" y="3367556"/>
                </a:cubicBezTo>
                <a:cubicBezTo>
                  <a:pt x="4489269" y="3366348"/>
                  <a:pt x="4490668" y="3364949"/>
                  <a:pt x="4490732" y="3363995"/>
                </a:cubicBezTo>
                <a:cubicBezTo>
                  <a:pt x="4490794" y="3363042"/>
                  <a:pt x="4489397" y="3362342"/>
                  <a:pt x="4487300" y="3362279"/>
                </a:cubicBezTo>
                <a:close/>
                <a:moveTo>
                  <a:pt x="3295209" y="3361389"/>
                </a:moveTo>
                <a:cubicBezTo>
                  <a:pt x="3294001" y="3363296"/>
                  <a:pt x="3296353" y="3364949"/>
                  <a:pt x="3300546" y="3365076"/>
                </a:cubicBezTo>
                <a:cubicBezTo>
                  <a:pt x="3305757" y="3365267"/>
                  <a:pt x="3307409" y="3366920"/>
                  <a:pt x="3305948" y="3370544"/>
                </a:cubicBezTo>
                <a:cubicBezTo>
                  <a:pt x="3304486" y="3374104"/>
                  <a:pt x="3306265" y="3376329"/>
                  <a:pt x="3311476" y="3377600"/>
                </a:cubicBezTo>
                <a:cubicBezTo>
                  <a:pt x="3333717" y="3383004"/>
                  <a:pt x="3338800" y="3384276"/>
                  <a:pt x="3345917" y="3386183"/>
                </a:cubicBezTo>
                <a:cubicBezTo>
                  <a:pt x="3355321" y="3388726"/>
                  <a:pt x="3364726" y="3383894"/>
                  <a:pt x="3361549" y="3378173"/>
                </a:cubicBezTo>
                <a:cubicBezTo>
                  <a:pt x="3360405" y="3376011"/>
                  <a:pt x="3355004" y="3374040"/>
                  <a:pt x="3349730" y="3373849"/>
                </a:cubicBezTo>
                <a:cubicBezTo>
                  <a:pt x="3344456" y="3373659"/>
                  <a:pt x="3338546" y="3371815"/>
                  <a:pt x="3336703" y="3369844"/>
                </a:cubicBezTo>
                <a:cubicBezTo>
                  <a:pt x="3334543" y="3367556"/>
                  <a:pt x="3329078" y="3367301"/>
                  <a:pt x="3321961" y="3369145"/>
                </a:cubicBezTo>
                <a:cubicBezTo>
                  <a:pt x="3315225" y="3370862"/>
                  <a:pt x="3310650" y="3370734"/>
                  <a:pt x="3310714" y="3368891"/>
                </a:cubicBezTo>
                <a:cubicBezTo>
                  <a:pt x="3310777" y="3367047"/>
                  <a:pt x="3307918" y="3363995"/>
                  <a:pt x="3304105" y="3361771"/>
                </a:cubicBezTo>
                <a:cubicBezTo>
                  <a:pt x="3299593" y="3359164"/>
                  <a:pt x="3296607" y="3358973"/>
                  <a:pt x="3295209" y="3361389"/>
                </a:cubicBezTo>
                <a:close/>
                <a:moveTo>
                  <a:pt x="2742310" y="3359354"/>
                </a:moveTo>
                <a:cubicBezTo>
                  <a:pt x="2744471" y="3358781"/>
                  <a:pt x="2748156" y="3360180"/>
                  <a:pt x="2750126" y="3362278"/>
                </a:cubicBezTo>
                <a:cubicBezTo>
                  <a:pt x="2752795" y="3365139"/>
                  <a:pt x="2752287" y="3366220"/>
                  <a:pt x="2748410" y="3366093"/>
                </a:cubicBezTo>
                <a:cubicBezTo>
                  <a:pt x="2745233" y="3365965"/>
                  <a:pt x="2741993" y="3364757"/>
                  <a:pt x="2740595" y="3363168"/>
                </a:cubicBezTo>
                <a:cubicBezTo>
                  <a:pt x="2739387" y="3361706"/>
                  <a:pt x="2740150" y="3359926"/>
                  <a:pt x="2742310" y="3359354"/>
                </a:cubicBezTo>
                <a:close/>
                <a:moveTo>
                  <a:pt x="3242610" y="3356995"/>
                </a:moveTo>
                <a:cubicBezTo>
                  <a:pt x="3241498" y="3356541"/>
                  <a:pt x="3241196" y="3357988"/>
                  <a:pt x="3241069" y="3361071"/>
                </a:cubicBezTo>
                <a:cubicBezTo>
                  <a:pt x="3240497" y="3376583"/>
                  <a:pt x="3245962" y="3380334"/>
                  <a:pt x="3269155" y="3380398"/>
                </a:cubicBezTo>
                <a:cubicBezTo>
                  <a:pt x="3291587" y="3380461"/>
                  <a:pt x="3298704" y="3377283"/>
                  <a:pt x="3291968" y="3370289"/>
                </a:cubicBezTo>
                <a:cubicBezTo>
                  <a:pt x="3287202" y="3365331"/>
                  <a:pt x="3267504" y="3362724"/>
                  <a:pt x="3270109" y="3367365"/>
                </a:cubicBezTo>
                <a:cubicBezTo>
                  <a:pt x="3271125" y="3369145"/>
                  <a:pt x="3268584" y="3371434"/>
                  <a:pt x="3264326" y="3372578"/>
                </a:cubicBezTo>
                <a:cubicBezTo>
                  <a:pt x="3258480" y="3374168"/>
                  <a:pt x="3254985" y="3372260"/>
                  <a:pt x="3249012" y="3364313"/>
                </a:cubicBezTo>
                <a:cubicBezTo>
                  <a:pt x="3245644" y="3359800"/>
                  <a:pt x="3243722" y="3357447"/>
                  <a:pt x="3242610" y="3356995"/>
                </a:cubicBezTo>
                <a:close/>
                <a:moveTo>
                  <a:pt x="2902759" y="3355032"/>
                </a:moveTo>
                <a:cubicBezTo>
                  <a:pt x="2897104" y="3356748"/>
                  <a:pt x="2896087" y="3362533"/>
                  <a:pt x="2900599" y="3367365"/>
                </a:cubicBezTo>
                <a:cubicBezTo>
                  <a:pt x="2905301" y="3372451"/>
                  <a:pt x="2917184" y="3373595"/>
                  <a:pt x="2917374" y="3369018"/>
                </a:cubicBezTo>
                <a:cubicBezTo>
                  <a:pt x="2917565" y="3363741"/>
                  <a:pt x="2907080" y="3353697"/>
                  <a:pt x="2902759" y="3355032"/>
                </a:cubicBezTo>
                <a:close/>
                <a:moveTo>
                  <a:pt x="3442957" y="3353554"/>
                </a:moveTo>
                <a:cubicBezTo>
                  <a:pt x="3440534" y="3352759"/>
                  <a:pt x="3436245" y="3352712"/>
                  <a:pt x="3430939" y="3353697"/>
                </a:cubicBezTo>
                <a:cubicBezTo>
                  <a:pt x="3416833" y="3356303"/>
                  <a:pt x="3416578" y="3362978"/>
                  <a:pt x="3430685" y="3361262"/>
                </a:cubicBezTo>
                <a:cubicBezTo>
                  <a:pt x="3436658" y="3360499"/>
                  <a:pt x="3442568" y="3359037"/>
                  <a:pt x="3443775" y="3357893"/>
                </a:cubicBezTo>
                <a:cubicBezTo>
                  <a:pt x="3445936" y="3355890"/>
                  <a:pt x="3445380" y="3354349"/>
                  <a:pt x="3442957" y="3353554"/>
                </a:cubicBezTo>
                <a:close/>
                <a:moveTo>
                  <a:pt x="2675652" y="3352869"/>
                </a:moveTo>
                <a:cubicBezTo>
                  <a:pt x="2677686" y="3352997"/>
                  <a:pt x="2679084" y="3355285"/>
                  <a:pt x="2678957" y="3358464"/>
                </a:cubicBezTo>
                <a:cubicBezTo>
                  <a:pt x="2678830" y="3361579"/>
                  <a:pt x="2677304" y="3362914"/>
                  <a:pt x="2675335" y="3361643"/>
                </a:cubicBezTo>
                <a:cubicBezTo>
                  <a:pt x="2673238" y="3360307"/>
                  <a:pt x="2671967" y="3358082"/>
                  <a:pt x="2672030" y="3356048"/>
                </a:cubicBezTo>
                <a:cubicBezTo>
                  <a:pt x="2672094" y="3354077"/>
                  <a:pt x="2673555" y="3352806"/>
                  <a:pt x="2675652" y="3352869"/>
                </a:cubicBezTo>
                <a:close/>
                <a:moveTo>
                  <a:pt x="3216795" y="3347911"/>
                </a:moveTo>
                <a:cubicBezTo>
                  <a:pt x="3215715" y="3347848"/>
                  <a:pt x="3212792" y="3350899"/>
                  <a:pt x="3210250" y="3354714"/>
                </a:cubicBezTo>
                <a:cubicBezTo>
                  <a:pt x="3206310" y="3360563"/>
                  <a:pt x="3206437" y="3361580"/>
                  <a:pt x="3210885" y="3361771"/>
                </a:cubicBezTo>
                <a:cubicBezTo>
                  <a:pt x="3213681" y="3361834"/>
                  <a:pt x="3216223" y="3360118"/>
                  <a:pt x="3216287" y="3358083"/>
                </a:cubicBezTo>
                <a:cubicBezTo>
                  <a:pt x="3216350" y="3355858"/>
                  <a:pt x="3219718" y="3355159"/>
                  <a:pt x="3224230" y="3356430"/>
                </a:cubicBezTo>
                <a:cubicBezTo>
                  <a:pt x="3231855" y="3358592"/>
                  <a:pt x="3231855" y="3358528"/>
                  <a:pt x="3225373" y="3353315"/>
                </a:cubicBezTo>
                <a:cubicBezTo>
                  <a:pt x="3221624" y="3350327"/>
                  <a:pt x="3217875" y="3347975"/>
                  <a:pt x="3216795" y="3347911"/>
                </a:cubicBezTo>
                <a:close/>
                <a:moveTo>
                  <a:pt x="3539219" y="3341300"/>
                </a:moveTo>
                <a:cubicBezTo>
                  <a:pt x="3535787" y="3344542"/>
                  <a:pt x="3536613" y="3345432"/>
                  <a:pt x="3543286" y="3345686"/>
                </a:cubicBezTo>
                <a:cubicBezTo>
                  <a:pt x="3549958" y="3345941"/>
                  <a:pt x="3550911" y="3345051"/>
                  <a:pt x="3547670" y="3341618"/>
                </a:cubicBezTo>
                <a:cubicBezTo>
                  <a:pt x="3544620" y="3338312"/>
                  <a:pt x="3542523" y="3338248"/>
                  <a:pt x="3539219" y="3341300"/>
                </a:cubicBezTo>
                <a:close/>
                <a:moveTo>
                  <a:pt x="3436976" y="3338121"/>
                </a:moveTo>
                <a:cubicBezTo>
                  <a:pt x="3434307" y="3340600"/>
                  <a:pt x="3436785" y="3341745"/>
                  <a:pt x="3445237" y="3341935"/>
                </a:cubicBezTo>
                <a:cubicBezTo>
                  <a:pt x="3456484" y="3342190"/>
                  <a:pt x="3456738" y="3341935"/>
                  <a:pt x="3449049" y="3338375"/>
                </a:cubicBezTo>
                <a:cubicBezTo>
                  <a:pt x="3443585" y="3335832"/>
                  <a:pt x="3439518" y="3335769"/>
                  <a:pt x="3436976" y="3338121"/>
                </a:cubicBezTo>
                <a:close/>
                <a:moveTo>
                  <a:pt x="4495370" y="3337993"/>
                </a:moveTo>
                <a:cubicBezTo>
                  <a:pt x="4499246" y="3338120"/>
                  <a:pt x="4501534" y="3339837"/>
                  <a:pt x="4500326" y="3341680"/>
                </a:cubicBezTo>
                <a:cubicBezTo>
                  <a:pt x="4499119" y="3343588"/>
                  <a:pt x="4495815" y="3345050"/>
                  <a:pt x="4493020" y="3344923"/>
                </a:cubicBezTo>
                <a:cubicBezTo>
                  <a:pt x="4490223" y="3344796"/>
                  <a:pt x="4488000" y="3343143"/>
                  <a:pt x="4488062" y="3341235"/>
                </a:cubicBezTo>
                <a:cubicBezTo>
                  <a:pt x="4488126" y="3339392"/>
                  <a:pt x="4491494" y="3337866"/>
                  <a:pt x="4495370" y="3337993"/>
                </a:cubicBezTo>
                <a:close/>
                <a:moveTo>
                  <a:pt x="2722945" y="3337366"/>
                </a:moveTo>
                <a:cubicBezTo>
                  <a:pt x="2724677" y="3337628"/>
                  <a:pt x="2725503" y="3340155"/>
                  <a:pt x="2724835" y="3344859"/>
                </a:cubicBezTo>
                <a:cubicBezTo>
                  <a:pt x="2724200" y="3349310"/>
                  <a:pt x="2725407" y="3357511"/>
                  <a:pt x="2727504" y="3363232"/>
                </a:cubicBezTo>
                <a:cubicBezTo>
                  <a:pt x="2733922" y="3380652"/>
                  <a:pt x="2729982" y="3384085"/>
                  <a:pt x="2704374" y="3383131"/>
                </a:cubicBezTo>
                <a:cubicBezTo>
                  <a:pt x="2699481" y="3382940"/>
                  <a:pt x="2692936" y="3382368"/>
                  <a:pt x="2689505" y="3381859"/>
                </a:cubicBezTo>
                <a:cubicBezTo>
                  <a:pt x="2683849" y="3380969"/>
                  <a:pt x="2683976" y="3380525"/>
                  <a:pt x="2690394" y="3376011"/>
                </a:cubicBezTo>
                <a:cubicBezTo>
                  <a:pt x="2696876" y="3371497"/>
                  <a:pt x="2696939" y="3371115"/>
                  <a:pt x="2691093" y="3370925"/>
                </a:cubicBezTo>
                <a:cubicBezTo>
                  <a:pt x="2686201" y="3370734"/>
                  <a:pt x="2685628" y="3369717"/>
                  <a:pt x="2688615" y="3366284"/>
                </a:cubicBezTo>
                <a:cubicBezTo>
                  <a:pt x="2691220" y="3363360"/>
                  <a:pt x="2691475" y="3360054"/>
                  <a:pt x="2689378" y="3356494"/>
                </a:cubicBezTo>
                <a:cubicBezTo>
                  <a:pt x="2684866" y="3348674"/>
                  <a:pt x="2685946" y="3347021"/>
                  <a:pt x="2694334" y="3348992"/>
                </a:cubicBezTo>
                <a:cubicBezTo>
                  <a:pt x="2703739" y="3351217"/>
                  <a:pt x="2717083" y="3369145"/>
                  <a:pt x="2710729" y="3370989"/>
                </a:cubicBezTo>
                <a:cubicBezTo>
                  <a:pt x="2708250" y="3371751"/>
                  <a:pt x="2707234" y="3373531"/>
                  <a:pt x="2708314" y="3375312"/>
                </a:cubicBezTo>
                <a:cubicBezTo>
                  <a:pt x="2709331" y="3376965"/>
                  <a:pt x="2712635" y="3377536"/>
                  <a:pt x="2715494" y="3376583"/>
                </a:cubicBezTo>
                <a:cubicBezTo>
                  <a:pt x="2722103" y="3374358"/>
                  <a:pt x="2722421" y="3360245"/>
                  <a:pt x="2715939" y="3354332"/>
                </a:cubicBezTo>
                <a:cubicBezTo>
                  <a:pt x="2712190" y="3350899"/>
                  <a:pt x="2712127" y="3348610"/>
                  <a:pt x="2715621" y="3343461"/>
                </a:cubicBezTo>
                <a:cubicBezTo>
                  <a:pt x="2718576" y="3339106"/>
                  <a:pt x="2721213" y="3337104"/>
                  <a:pt x="2722945" y="3337366"/>
                </a:cubicBezTo>
                <a:close/>
                <a:moveTo>
                  <a:pt x="3343249" y="3331382"/>
                </a:moveTo>
                <a:cubicBezTo>
                  <a:pt x="3347824" y="3331573"/>
                  <a:pt x="3349540" y="3333416"/>
                  <a:pt x="3348142" y="3336658"/>
                </a:cubicBezTo>
                <a:cubicBezTo>
                  <a:pt x="3346998" y="3339392"/>
                  <a:pt x="3343884" y="3340727"/>
                  <a:pt x="3341215" y="3339583"/>
                </a:cubicBezTo>
                <a:cubicBezTo>
                  <a:pt x="3333908" y="3336468"/>
                  <a:pt x="3335242" y="3331128"/>
                  <a:pt x="3343249" y="3331382"/>
                </a:cubicBezTo>
                <a:close/>
                <a:moveTo>
                  <a:pt x="4105653" y="3330874"/>
                </a:moveTo>
                <a:cubicBezTo>
                  <a:pt x="4103555" y="3330810"/>
                  <a:pt x="4102158" y="3331382"/>
                  <a:pt x="4102094" y="3332336"/>
                </a:cubicBezTo>
                <a:cubicBezTo>
                  <a:pt x="4102030" y="3333289"/>
                  <a:pt x="4103429" y="3334815"/>
                  <a:pt x="4105462" y="3336150"/>
                </a:cubicBezTo>
                <a:cubicBezTo>
                  <a:pt x="4107432" y="3337422"/>
                  <a:pt x="4108957" y="3336786"/>
                  <a:pt x="4109021" y="3334688"/>
                </a:cubicBezTo>
                <a:cubicBezTo>
                  <a:pt x="4109084" y="3332590"/>
                  <a:pt x="4107686" y="3330937"/>
                  <a:pt x="4105653" y="3330874"/>
                </a:cubicBezTo>
                <a:close/>
                <a:moveTo>
                  <a:pt x="3066259" y="3330301"/>
                </a:moveTo>
                <a:cubicBezTo>
                  <a:pt x="3061112" y="3333162"/>
                  <a:pt x="3061874" y="3335260"/>
                  <a:pt x="3068165" y="3335451"/>
                </a:cubicBezTo>
                <a:cubicBezTo>
                  <a:pt x="3070961" y="3335578"/>
                  <a:pt x="3072550" y="3333989"/>
                  <a:pt x="3071469" y="3332082"/>
                </a:cubicBezTo>
                <a:cubicBezTo>
                  <a:pt x="3070262" y="3329920"/>
                  <a:pt x="3068165" y="3329221"/>
                  <a:pt x="3066259" y="3330301"/>
                </a:cubicBezTo>
                <a:close/>
                <a:moveTo>
                  <a:pt x="4240940" y="3328776"/>
                </a:moveTo>
                <a:cubicBezTo>
                  <a:pt x="4237126" y="3328648"/>
                  <a:pt x="4236173" y="3331064"/>
                  <a:pt x="4237444" y="3337422"/>
                </a:cubicBezTo>
                <a:cubicBezTo>
                  <a:pt x="4238842" y="3344160"/>
                  <a:pt x="4237888" y="3346195"/>
                  <a:pt x="4233631" y="3346068"/>
                </a:cubicBezTo>
                <a:cubicBezTo>
                  <a:pt x="4230263" y="3345941"/>
                  <a:pt x="4227912" y="3348674"/>
                  <a:pt x="4227785" y="3352870"/>
                </a:cubicBezTo>
                <a:cubicBezTo>
                  <a:pt x="4227595" y="3357638"/>
                  <a:pt x="4225243" y="3359800"/>
                  <a:pt x="4220350" y="3359609"/>
                </a:cubicBezTo>
                <a:cubicBezTo>
                  <a:pt x="4215775" y="3359418"/>
                  <a:pt x="4213995" y="3360817"/>
                  <a:pt x="4215458" y="3363296"/>
                </a:cubicBezTo>
                <a:cubicBezTo>
                  <a:pt x="4216792" y="3365585"/>
                  <a:pt x="4215648" y="3368573"/>
                  <a:pt x="4212788" y="3370226"/>
                </a:cubicBezTo>
                <a:cubicBezTo>
                  <a:pt x="4209039" y="3372451"/>
                  <a:pt x="4209484" y="3373341"/>
                  <a:pt x="4214758" y="3373786"/>
                </a:cubicBezTo>
                <a:cubicBezTo>
                  <a:pt x="4218571" y="3374168"/>
                  <a:pt x="4223718" y="3374231"/>
                  <a:pt x="4226133" y="3374040"/>
                </a:cubicBezTo>
                <a:cubicBezTo>
                  <a:pt x="4228675" y="3373849"/>
                  <a:pt x="4229564" y="3375947"/>
                  <a:pt x="4228230" y="3379062"/>
                </a:cubicBezTo>
                <a:cubicBezTo>
                  <a:pt x="4226895" y="3382178"/>
                  <a:pt x="4227595" y="3384530"/>
                  <a:pt x="4229818" y="3384593"/>
                </a:cubicBezTo>
                <a:cubicBezTo>
                  <a:pt x="4232043" y="3384721"/>
                  <a:pt x="4233758" y="3382496"/>
                  <a:pt x="4233885" y="3379317"/>
                </a:cubicBezTo>
                <a:cubicBezTo>
                  <a:pt x="4233949" y="3376392"/>
                  <a:pt x="4236872" y="3369908"/>
                  <a:pt x="4239985" y="3365458"/>
                </a:cubicBezTo>
                <a:cubicBezTo>
                  <a:pt x="4243100" y="3361008"/>
                  <a:pt x="4244180" y="3357002"/>
                  <a:pt x="4242209" y="3356939"/>
                </a:cubicBezTo>
                <a:cubicBezTo>
                  <a:pt x="4239668" y="3356812"/>
                  <a:pt x="4239668" y="3353315"/>
                  <a:pt x="4242146" y="3345686"/>
                </a:cubicBezTo>
                <a:cubicBezTo>
                  <a:pt x="4247167" y="3330429"/>
                  <a:pt x="4247039" y="3328966"/>
                  <a:pt x="4240940" y="3328776"/>
                </a:cubicBezTo>
                <a:close/>
                <a:moveTo>
                  <a:pt x="3234715" y="3327440"/>
                </a:moveTo>
                <a:cubicBezTo>
                  <a:pt x="3232745" y="3327377"/>
                  <a:pt x="3231347" y="3328712"/>
                  <a:pt x="3231283" y="3330810"/>
                </a:cubicBezTo>
                <a:cubicBezTo>
                  <a:pt x="3231220" y="3332844"/>
                  <a:pt x="3233444" y="3334370"/>
                  <a:pt x="3236621" y="3334497"/>
                </a:cubicBezTo>
                <a:cubicBezTo>
                  <a:pt x="3239735" y="3334624"/>
                  <a:pt x="3241196" y="3333226"/>
                  <a:pt x="3240052" y="3331128"/>
                </a:cubicBezTo>
                <a:cubicBezTo>
                  <a:pt x="3238845" y="3328966"/>
                  <a:pt x="3236684" y="3327504"/>
                  <a:pt x="3234715" y="3327440"/>
                </a:cubicBezTo>
                <a:close/>
                <a:moveTo>
                  <a:pt x="3535216" y="3326233"/>
                </a:moveTo>
                <a:cubicBezTo>
                  <a:pt x="3516216" y="3329030"/>
                  <a:pt x="3520155" y="3333989"/>
                  <a:pt x="3541951" y="3334561"/>
                </a:cubicBezTo>
                <a:cubicBezTo>
                  <a:pt x="3560189" y="3335069"/>
                  <a:pt x="3561078" y="3334688"/>
                  <a:pt x="3554597" y="3329729"/>
                </a:cubicBezTo>
                <a:cubicBezTo>
                  <a:pt x="3549767" y="3326106"/>
                  <a:pt x="3543667" y="3324961"/>
                  <a:pt x="3535216" y="3326233"/>
                </a:cubicBezTo>
                <a:close/>
                <a:moveTo>
                  <a:pt x="2746949" y="3323816"/>
                </a:moveTo>
                <a:cubicBezTo>
                  <a:pt x="2748919" y="3323879"/>
                  <a:pt x="2750380" y="3325532"/>
                  <a:pt x="2750316" y="3327630"/>
                </a:cubicBezTo>
                <a:cubicBezTo>
                  <a:pt x="2750253" y="3329728"/>
                  <a:pt x="2748728" y="3330364"/>
                  <a:pt x="2746758" y="3329093"/>
                </a:cubicBezTo>
                <a:cubicBezTo>
                  <a:pt x="2744661" y="3327757"/>
                  <a:pt x="2743327" y="3326232"/>
                  <a:pt x="2743390" y="3325278"/>
                </a:cubicBezTo>
                <a:cubicBezTo>
                  <a:pt x="2743390" y="3324325"/>
                  <a:pt x="2744852" y="3323752"/>
                  <a:pt x="2746949" y="3323816"/>
                </a:cubicBezTo>
                <a:close/>
                <a:moveTo>
                  <a:pt x="3558155" y="3323372"/>
                </a:moveTo>
                <a:cubicBezTo>
                  <a:pt x="3555994" y="3324516"/>
                  <a:pt x="3554533" y="3325978"/>
                  <a:pt x="3554533" y="3326932"/>
                </a:cubicBezTo>
                <a:cubicBezTo>
                  <a:pt x="3554469" y="3327886"/>
                  <a:pt x="3555868" y="3328585"/>
                  <a:pt x="3557964" y="3328648"/>
                </a:cubicBezTo>
                <a:cubicBezTo>
                  <a:pt x="3559934" y="3328712"/>
                  <a:pt x="3561523" y="3327186"/>
                  <a:pt x="3561586" y="3325088"/>
                </a:cubicBezTo>
                <a:cubicBezTo>
                  <a:pt x="3561650" y="3322990"/>
                  <a:pt x="3560189" y="3322227"/>
                  <a:pt x="3558155" y="3323372"/>
                </a:cubicBezTo>
                <a:close/>
                <a:moveTo>
                  <a:pt x="3326600" y="3316759"/>
                </a:moveTo>
                <a:cubicBezTo>
                  <a:pt x="3328697" y="3316823"/>
                  <a:pt x="3330032" y="3318285"/>
                  <a:pt x="3329968" y="3320383"/>
                </a:cubicBezTo>
                <a:cubicBezTo>
                  <a:pt x="3329904" y="3322481"/>
                  <a:pt x="3328443" y="3323816"/>
                  <a:pt x="3326346" y="3323752"/>
                </a:cubicBezTo>
                <a:cubicBezTo>
                  <a:pt x="3324249" y="3323689"/>
                  <a:pt x="3322915" y="3322226"/>
                  <a:pt x="3322978" y="3320129"/>
                </a:cubicBezTo>
                <a:cubicBezTo>
                  <a:pt x="3323042" y="3318031"/>
                  <a:pt x="3324503" y="3316696"/>
                  <a:pt x="3326600" y="3316759"/>
                </a:cubicBezTo>
                <a:close/>
                <a:moveTo>
                  <a:pt x="3403933" y="3314217"/>
                </a:moveTo>
                <a:cubicBezTo>
                  <a:pt x="3405967" y="3313072"/>
                  <a:pt x="3407428" y="3313835"/>
                  <a:pt x="3407364" y="3315933"/>
                </a:cubicBezTo>
                <a:cubicBezTo>
                  <a:pt x="3407301" y="3318031"/>
                  <a:pt x="3405776" y="3319557"/>
                  <a:pt x="3403743" y="3319493"/>
                </a:cubicBezTo>
                <a:cubicBezTo>
                  <a:pt x="3401646" y="3319430"/>
                  <a:pt x="3400247" y="3318794"/>
                  <a:pt x="3400311" y="3317777"/>
                </a:cubicBezTo>
                <a:cubicBezTo>
                  <a:pt x="3400311" y="3316823"/>
                  <a:pt x="3401773" y="3315424"/>
                  <a:pt x="3403933" y="3314217"/>
                </a:cubicBezTo>
                <a:close/>
                <a:moveTo>
                  <a:pt x="4541925" y="3313486"/>
                </a:moveTo>
                <a:cubicBezTo>
                  <a:pt x="4543777" y="3311722"/>
                  <a:pt x="4545253" y="3312914"/>
                  <a:pt x="4545062" y="3318286"/>
                </a:cubicBezTo>
                <a:cubicBezTo>
                  <a:pt x="4544809" y="3326360"/>
                  <a:pt x="4548430" y="3327695"/>
                  <a:pt x="4554784" y="3321782"/>
                </a:cubicBezTo>
                <a:cubicBezTo>
                  <a:pt x="4561202" y="3315870"/>
                  <a:pt x="4563173" y="3321083"/>
                  <a:pt x="4559423" y="3333925"/>
                </a:cubicBezTo>
                <a:cubicBezTo>
                  <a:pt x="4556565" y="3343652"/>
                  <a:pt x="4554721" y="3345178"/>
                  <a:pt x="4547477" y="3343842"/>
                </a:cubicBezTo>
                <a:cubicBezTo>
                  <a:pt x="4542965" y="3343016"/>
                  <a:pt x="4540042" y="3343525"/>
                  <a:pt x="4541314" y="3344859"/>
                </a:cubicBezTo>
                <a:cubicBezTo>
                  <a:pt x="4542521" y="3346258"/>
                  <a:pt x="4541123" y="3349755"/>
                  <a:pt x="4538200" y="3352488"/>
                </a:cubicBezTo>
                <a:cubicBezTo>
                  <a:pt x="4532036" y="3358274"/>
                  <a:pt x="4531082" y="3367365"/>
                  <a:pt x="4536611" y="3367555"/>
                </a:cubicBezTo>
                <a:cubicBezTo>
                  <a:pt x="4538835" y="3367619"/>
                  <a:pt x="4543029" y="3364949"/>
                  <a:pt x="4545443" y="3361897"/>
                </a:cubicBezTo>
                <a:cubicBezTo>
                  <a:pt x="4552751" y="3352679"/>
                  <a:pt x="4554277" y="3358019"/>
                  <a:pt x="4548112" y="3371116"/>
                </a:cubicBezTo>
                <a:cubicBezTo>
                  <a:pt x="4543283" y="3381478"/>
                  <a:pt x="4541758" y="3382241"/>
                  <a:pt x="4531465" y="3379635"/>
                </a:cubicBezTo>
                <a:cubicBezTo>
                  <a:pt x="4525173" y="3378045"/>
                  <a:pt x="4518818" y="3375947"/>
                  <a:pt x="4517230" y="3374930"/>
                </a:cubicBezTo>
                <a:cubicBezTo>
                  <a:pt x="4515578" y="3373849"/>
                  <a:pt x="4517294" y="3370035"/>
                  <a:pt x="4521360" y="3365902"/>
                </a:cubicBezTo>
                <a:cubicBezTo>
                  <a:pt x="4528286" y="3358846"/>
                  <a:pt x="4531781" y="3349818"/>
                  <a:pt x="4536547" y="3326423"/>
                </a:cubicBezTo>
                <a:cubicBezTo>
                  <a:pt x="4537850" y="3319971"/>
                  <a:pt x="4540074" y="3315251"/>
                  <a:pt x="4541925" y="3313486"/>
                </a:cubicBezTo>
                <a:close/>
                <a:moveTo>
                  <a:pt x="2958043" y="3311086"/>
                </a:moveTo>
                <a:cubicBezTo>
                  <a:pt x="2956550" y="3310832"/>
                  <a:pt x="2954961" y="3311992"/>
                  <a:pt x="2952324" y="3314408"/>
                </a:cubicBezTo>
                <a:cubicBezTo>
                  <a:pt x="2946986" y="3319367"/>
                  <a:pt x="2947177" y="3320511"/>
                  <a:pt x="2954294" y="3327504"/>
                </a:cubicBezTo>
                <a:cubicBezTo>
                  <a:pt x="2958678" y="3331827"/>
                  <a:pt x="2963317" y="3335197"/>
                  <a:pt x="2964906" y="3335260"/>
                </a:cubicBezTo>
                <a:cubicBezTo>
                  <a:pt x="2969544" y="3335451"/>
                  <a:pt x="2968528" y="3323817"/>
                  <a:pt x="2963190" y="3316251"/>
                </a:cubicBezTo>
                <a:cubicBezTo>
                  <a:pt x="2960934" y="3313009"/>
                  <a:pt x="2959536" y="3311340"/>
                  <a:pt x="2958043" y="3311086"/>
                </a:cubicBezTo>
                <a:close/>
                <a:moveTo>
                  <a:pt x="3175468" y="3307915"/>
                </a:moveTo>
                <a:cubicBezTo>
                  <a:pt x="3178987" y="3307573"/>
                  <a:pt x="3182863" y="3308591"/>
                  <a:pt x="3184388" y="3311229"/>
                </a:cubicBezTo>
                <a:cubicBezTo>
                  <a:pt x="3186866" y="3315552"/>
                  <a:pt x="3182609" y="3325533"/>
                  <a:pt x="3178415" y="3325406"/>
                </a:cubicBezTo>
                <a:cubicBezTo>
                  <a:pt x="3176318" y="3325342"/>
                  <a:pt x="3175809" y="3323880"/>
                  <a:pt x="3177144" y="3321846"/>
                </a:cubicBezTo>
                <a:cubicBezTo>
                  <a:pt x="3178478" y="3319875"/>
                  <a:pt x="3177144" y="3318349"/>
                  <a:pt x="3173966" y="3318222"/>
                </a:cubicBezTo>
                <a:cubicBezTo>
                  <a:pt x="3170789" y="3318095"/>
                  <a:pt x="3168629" y="3315806"/>
                  <a:pt x="3168692" y="3312755"/>
                </a:cubicBezTo>
                <a:cubicBezTo>
                  <a:pt x="3168788" y="3309958"/>
                  <a:pt x="3171949" y="3308257"/>
                  <a:pt x="3175468" y="3307915"/>
                </a:cubicBezTo>
                <a:close/>
                <a:moveTo>
                  <a:pt x="3439010" y="3305062"/>
                </a:moveTo>
                <a:cubicBezTo>
                  <a:pt x="3445046" y="3303409"/>
                  <a:pt x="3446762" y="3303854"/>
                  <a:pt x="3444919" y="3306524"/>
                </a:cubicBezTo>
                <a:cubicBezTo>
                  <a:pt x="3443077" y="3309194"/>
                  <a:pt x="3444792" y="3309448"/>
                  <a:pt x="3450829" y="3307414"/>
                </a:cubicBezTo>
                <a:cubicBezTo>
                  <a:pt x="3466461" y="3302074"/>
                  <a:pt x="3468113" y="3309448"/>
                  <a:pt x="3452926" y="3316887"/>
                </a:cubicBezTo>
                <a:cubicBezTo>
                  <a:pt x="3445046" y="3320765"/>
                  <a:pt x="3438692" y="3322418"/>
                  <a:pt x="3438755" y="3320574"/>
                </a:cubicBezTo>
                <a:cubicBezTo>
                  <a:pt x="3438882" y="3318794"/>
                  <a:pt x="3435769" y="3317141"/>
                  <a:pt x="3431893" y="3317014"/>
                </a:cubicBezTo>
                <a:cubicBezTo>
                  <a:pt x="3428080" y="3316887"/>
                  <a:pt x="3424966" y="3315170"/>
                  <a:pt x="3425030" y="3313263"/>
                </a:cubicBezTo>
                <a:cubicBezTo>
                  <a:pt x="3425093" y="3311165"/>
                  <a:pt x="3423759" y="3309703"/>
                  <a:pt x="3421662" y="3309639"/>
                </a:cubicBezTo>
                <a:cubicBezTo>
                  <a:pt x="3419692" y="3309576"/>
                  <a:pt x="3418485" y="3311292"/>
                  <a:pt x="3418866" y="3313390"/>
                </a:cubicBezTo>
                <a:cubicBezTo>
                  <a:pt x="3419311" y="3315552"/>
                  <a:pt x="3417659" y="3317967"/>
                  <a:pt x="3415181" y="3318858"/>
                </a:cubicBezTo>
                <a:cubicBezTo>
                  <a:pt x="3412702" y="3319748"/>
                  <a:pt x="3410796" y="3319239"/>
                  <a:pt x="3410860" y="3317522"/>
                </a:cubicBezTo>
                <a:cubicBezTo>
                  <a:pt x="3411241" y="3311229"/>
                  <a:pt x="3417214" y="3306143"/>
                  <a:pt x="3423505" y="3306715"/>
                </a:cubicBezTo>
                <a:cubicBezTo>
                  <a:pt x="3427317" y="3307096"/>
                  <a:pt x="3434371" y="3306333"/>
                  <a:pt x="3439010" y="3305062"/>
                </a:cubicBezTo>
                <a:close/>
                <a:moveTo>
                  <a:pt x="3195636" y="3304999"/>
                </a:moveTo>
                <a:cubicBezTo>
                  <a:pt x="3201926" y="3305189"/>
                  <a:pt x="3204595" y="3311356"/>
                  <a:pt x="3199194" y="3313263"/>
                </a:cubicBezTo>
                <a:cubicBezTo>
                  <a:pt x="3196398" y="3314280"/>
                  <a:pt x="3196843" y="3314980"/>
                  <a:pt x="3200719" y="3315361"/>
                </a:cubicBezTo>
                <a:cubicBezTo>
                  <a:pt x="3203897" y="3315615"/>
                  <a:pt x="3207264" y="3319430"/>
                  <a:pt x="3208217" y="3323689"/>
                </a:cubicBezTo>
                <a:cubicBezTo>
                  <a:pt x="3210505" y="3334052"/>
                  <a:pt x="3209742" y="3334433"/>
                  <a:pt x="3198686" y="3328712"/>
                </a:cubicBezTo>
                <a:cubicBezTo>
                  <a:pt x="3192204" y="3325342"/>
                  <a:pt x="3189917" y="3321464"/>
                  <a:pt x="3190362" y="3314471"/>
                </a:cubicBezTo>
                <a:cubicBezTo>
                  <a:pt x="3190743" y="3309194"/>
                  <a:pt x="3193158" y="3304935"/>
                  <a:pt x="3195636" y="3304999"/>
                </a:cubicBezTo>
                <a:close/>
                <a:moveTo>
                  <a:pt x="2622402" y="3301883"/>
                </a:moveTo>
                <a:cubicBezTo>
                  <a:pt x="2627422" y="3301946"/>
                  <a:pt x="2624118" y="3322100"/>
                  <a:pt x="2618780" y="3323943"/>
                </a:cubicBezTo>
                <a:cubicBezTo>
                  <a:pt x="2615921" y="3324960"/>
                  <a:pt x="2613316" y="3324007"/>
                  <a:pt x="2612680" y="3321781"/>
                </a:cubicBezTo>
                <a:cubicBezTo>
                  <a:pt x="2611219" y="3316823"/>
                  <a:pt x="2618590" y="3301820"/>
                  <a:pt x="2622402" y="3301883"/>
                </a:cubicBezTo>
                <a:close/>
                <a:moveTo>
                  <a:pt x="2936644" y="3295789"/>
                </a:moveTo>
                <a:cubicBezTo>
                  <a:pt x="2932101" y="3296401"/>
                  <a:pt x="2926398" y="3298705"/>
                  <a:pt x="2921886" y="3302392"/>
                </a:cubicBezTo>
                <a:cubicBezTo>
                  <a:pt x="2917184" y="3306270"/>
                  <a:pt x="2913943" y="3311674"/>
                  <a:pt x="2914769" y="3314281"/>
                </a:cubicBezTo>
                <a:cubicBezTo>
                  <a:pt x="2915913" y="3317650"/>
                  <a:pt x="2914261" y="3318413"/>
                  <a:pt x="2909431" y="3316887"/>
                </a:cubicBezTo>
                <a:cubicBezTo>
                  <a:pt x="2905619" y="3315743"/>
                  <a:pt x="2901552" y="3316124"/>
                  <a:pt x="2900281" y="3317714"/>
                </a:cubicBezTo>
                <a:cubicBezTo>
                  <a:pt x="2897612" y="3321719"/>
                  <a:pt x="2910575" y="3330746"/>
                  <a:pt x="2915214" y="3328140"/>
                </a:cubicBezTo>
                <a:cubicBezTo>
                  <a:pt x="2917120" y="3327123"/>
                  <a:pt x="2918709" y="3328394"/>
                  <a:pt x="2918645" y="3330874"/>
                </a:cubicBezTo>
                <a:cubicBezTo>
                  <a:pt x="2918582" y="3333480"/>
                  <a:pt x="2924682" y="3339202"/>
                  <a:pt x="2932244" y="3343652"/>
                </a:cubicBezTo>
                <a:cubicBezTo>
                  <a:pt x="2945270" y="3351344"/>
                  <a:pt x="2945969" y="3351408"/>
                  <a:pt x="2946223" y="3345051"/>
                </a:cubicBezTo>
                <a:cubicBezTo>
                  <a:pt x="2946350" y="3341363"/>
                  <a:pt x="2943364" y="3337294"/>
                  <a:pt x="2939551" y="3336023"/>
                </a:cubicBezTo>
                <a:cubicBezTo>
                  <a:pt x="2935739" y="3334752"/>
                  <a:pt x="2932752" y="3330683"/>
                  <a:pt x="2932879" y="3326995"/>
                </a:cubicBezTo>
                <a:cubicBezTo>
                  <a:pt x="2933006" y="3323499"/>
                  <a:pt x="2931481" y="3319240"/>
                  <a:pt x="2929702" y="3318032"/>
                </a:cubicBezTo>
                <a:cubicBezTo>
                  <a:pt x="2922267" y="3313009"/>
                  <a:pt x="2927224" y="3309195"/>
                  <a:pt x="2940568" y="3309703"/>
                </a:cubicBezTo>
                <a:cubicBezTo>
                  <a:pt x="2948321" y="3310021"/>
                  <a:pt x="2954675" y="3308623"/>
                  <a:pt x="2954738" y="3306715"/>
                </a:cubicBezTo>
                <a:cubicBezTo>
                  <a:pt x="2954802" y="3304872"/>
                  <a:pt x="2952387" y="3303155"/>
                  <a:pt x="2949591" y="3303028"/>
                </a:cubicBezTo>
                <a:cubicBezTo>
                  <a:pt x="2946795" y="3302965"/>
                  <a:pt x="2944381" y="3301184"/>
                  <a:pt x="2944444" y="3299341"/>
                </a:cubicBezTo>
                <a:cubicBezTo>
                  <a:pt x="2944571" y="3296258"/>
                  <a:pt x="2941187" y="3295177"/>
                  <a:pt x="2936644" y="3295789"/>
                </a:cubicBezTo>
                <a:close/>
                <a:moveTo>
                  <a:pt x="3141241" y="3295781"/>
                </a:moveTo>
                <a:cubicBezTo>
                  <a:pt x="3141177" y="3297879"/>
                  <a:pt x="3141495" y="3299531"/>
                  <a:pt x="3142003" y="3299659"/>
                </a:cubicBezTo>
                <a:cubicBezTo>
                  <a:pt x="3142448" y="3299786"/>
                  <a:pt x="3146706" y="3300739"/>
                  <a:pt x="3151217" y="3301757"/>
                </a:cubicBezTo>
                <a:cubicBezTo>
                  <a:pt x="3160749" y="3303918"/>
                  <a:pt x="3160304" y="3302901"/>
                  <a:pt x="3148930" y="3296416"/>
                </a:cubicBezTo>
                <a:cubicBezTo>
                  <a:pt x="3144100" y="3293683"/>
                  <a:pt x="3141305" y="3293429"/>
                  <a:pt x="3141241" y="3295781"/>
                </a:cubicBezTo>
                <a:close/>
                <a:moveTo>
                  <a:pt x="2719879" y="3294763"/>
                </a:moveTo>
                <a:cubicBezTo>
                  <a:pt x="2721976" y="3294827"/>
                  <a:pt x="2723311" y="3296289"/>
                  <a:pt x="2723247" y="3298387"/>
                </a:cubicBezTo>
                <a:cubicBezTo>
                  <a:pt x="2723183" y="3300485"/>
                  <a:pt x="2721722" y="3301820"/>
                  <a:pt x="2719625" y="3301757"/>
                </a:cubicBezTo>
                <a:cubicBezTo>
                  <a:pt x="2717528" y="3301693"/>
                  <a:pt x="2716194" y="3300231"/>
                  <a:pt x="2716257" y="3298133"/>
                </a:cubicBezTo>
                <a:cubicBezTo>
                  <a:pt x="2716321" y="3296035"/>
                  <a:pt x="2717782" y="3294700"/>
                  <a:pt x="2719879" y="3294763"/>
                </a:cubicBezTo>
                <a:close/>
                <a:moveTo>
                  <a:pt x="3187303" y="3294255"/>
                </a:moveTo>
                <a:cubicBezTo>
                  <a:pt x="3182751" y="3293826"/>
                  <a:pt x="3179908" y="3294827"/>
                  <a:pt x="3179812" y="3297370"/>
                </a:cubicBezTo>
                <a:cubicBezTo>
                  <a:pt x="3179749" y="3299341"/>
                  <a:pt x="3175809" y="3300739"/>
                  <a:pt x="3170916" y="3300549"/>
                </a:cubicBezTo>
                <a:cubicBezTo>
                  <a:pt x="3165324" y="3300358"/>
                  <a:pt x="3162083" y="3302138"/>
                  <a:pt x="3161956" y="3305507"/>
                </a:cubicBezTo>
                <a:cubicBezTo>
                  <a:pt x="3161893" y="3308305"/>
                  <a:pt x="3159478" y="3310657"/>
                  <a:pt x="3156873" y="3310594"/>
                </a:cubicBezTo>
                <a:cubicBezTo>
                  <a:pt x="3154077" y="3310466"/>
                  <a:pt x="3150900" y="3312819"/>
                  <a:pt x="3149629" y="3315934"/>
                </a:cubicBezTo>
                <a:cubicBezTo>
                  <a:pt x="3148358" y="3319049"/>
                  <a:pt x="3147341" y="3321719"/>
                  <a:pt x="3147278" y="3321973"/>
                </a:cubicBezTo>
                <a:cubicBezTo>
                  <a:pt x="3147278" y="3322227"/>
                  <a:pt x="3150391" y="3324580"/>
                  <a:pt x="3154140" y="3327123"/>
                </a:cubicBezTo>
                <a:cubicBezTo>
                  <a:pt x="3159987" y="3331064"/>
                  <a:pt x="3160940" y="3330810"/>
                  <a:pt x="3160368" y="3325597"/>
                </a:cubicBezTo>
                <a:cubicBezTo>
                  <a:pt x="3159987" y="3322100"/>
                  <a:pt x="3161194" y="3319494"/>
                  <a:pt x="3163227" y="3319557"/>
                </a:cubicBezTo>
                <a:cubicBezTo>
                  <a:pt x="3165134" y="3319621"/>
                  <a:pt x="3166404" y="3321592"/>
                  <a:pt x="3166023" y="3324071"/>
                </a:cubicBezTo>
                <a:cubicBezTo>
                  <a:pt x="3165642" y="3326550"/>
                  <a:pt x="3166849" y="3328521"/>
                  <a:pt x="3168819" y="3328585"/>
                </a:cubicBezTo>
                <a:cubicBezTo>
                  <a:pt x="3170662" y="3328648"/>
                  <a:pt x="3171297" y="3331128"/>
                  <a:pt x="3170090" y="3333925"/>
                </a:cubicBezTo>
                <a:cubicBezTo>
                  <a:pt x="3167167" y="3340791"/>
                  <a:pt x="3180194" y="3353633"/>
                  <a:pt x="3190361" y="3354014"/>
                </a:cubicBezTo>
                <a:cubicBezTo>
                  <a:pt x="3201608" y="3354396"/>
                  <a:pt x="3204468" y="3347975"/>
                  <a:pt x="3194936" y="3343906"/>
                </a:cubicBezTo>
                <a:cubicBezTo>
                  <a:pt x="3187692" y="3340854"/>
                  <a:pt x="3187565" y="3340346"/>
                  <a:pt x="3193411" y="3338312"/>
                </a:cubicBezTo>
                <a:cubicBezTo>
                  <a:pt x="3196969" y="3337104"/>
                  <a:pt x="3204340" y="3337167"/>
                  <a:pt x="3209932" y="3338439"/>
                </a:cubicBezTo>
                <a:cubicBezTo>
                  <a:pt x="3221434" y="3341109"/>
                  <a:pt x="3228932" y="3335197"/>
                  <a:pt x="3224293" y="3327123"/>
                </a:cubicBezTo>
                <a:cubicBezTo>
                  <a:pt x="3222705" y="3324198"/>
                  <a:pt x="3222323" y="3320765"/>
                  <a:pt x="3223467" y="3318985"/>
                </a:cubicBezTo>
                <a:cubicBezTo>
                  <a:pt x="3226454" y="3314408"/>
                  <a:pt x="3218193" y="3305762"/>
                  <a:pt x="3205039" y="3299722"/>
                </a:cubicBezTo>
                <a:cubicBezTo>
                  <a:pt x="3198113" y="3296544"/>
                  <a:pt x="3191854" y="3294684"/>
                  <a:pt x="3187303" y="3294255"/>
                </a:cubicBezTo>
                <a:close/>
                <a:moveTo>
                  <a:pt x="4128274" y="3293047"/>
                </a:moveTo>
                <a:cubicBezTo>
                  <a:pt x="4126622" y="3292983"/>
                  <a:pt x="4124271" y="3295399"/>
                  <a:pt x="4123000" y="3298451"/>
                </a:cubicBezTo>
                <a:cubicBezTo>
                  <a:pt x="4121285" y="3302583"/>
                  <a:pt x="4122111" y="3303473"/>
                  <a:pt x="4126368" y="3302075"/>
                </a:cubicBezTo>
                <a:cubicBezTo>
                  <a:pt x="4129545" y="3300994"/>
                  <a:pt x="4132722" y="3300167"/>
                  <a:pt x="4133612" y="3300231"/>
                </a:cubicBezTo>
                <a:cubicBezTo>
                  <a:pt x="4134565" y="3300295"/>
                  <a:pt x="4134438" y="3298896"/>
                  <a:pt x="4133231" y="3296734"/>
                </a:cubicBezTo>
                <a:cubicBezTo>
                  <a:pt x="4132024" y="3294573"/>
                  <a:pt x="4130054" y="3293111"/>
                  <a:pt x="4128274" y="3293047"/>
                </a:cubicBezTo>
                <a:close/>
                <a:moveTo>
                  <a:pt x="3541697" y="3292920"/>
                </a:moveTo>
                <a:cubicBezTo>
                  <a:pt x="3539600" y="3292793"/>
                  <a:pt x="3538138" y="3294191"/>
                  <a:pt x="3538075" y="3296289"/>
                </a:cubicBezTo>
                <a:cubicBezTo>
                  <a:pt x="3538011" y="3298387"/>
                  <a:pt x="3539346" y="3299850"/>
                  <a:pt x="3541443" y="3299913"/>
                </a:cubicBezTo>
                <a:cubicBezTo>
                  <a:pt x="3543540" y="3299976"/>
                  <a:pt x="3545001" y="3298642"/>
                  <a:pt x="3545065" y="3296544"/>
                </a:cubicBezTo>
                <a:cubicBezTo>
                  <a:pt x="3545129" y="3294446"/>
                  <a:pt x="3543794" y="3292983"/>
                  <a:pt x="3541697" y="3292920"/>
                </a:cubicBezTo>
                <a:close/>
                <a:moveTo>
                  <a:pt x="3064098" y="3292093"/>
                </a:moveTo>
                <a:cubicBezTo>
                  <a:pt x="3064035" y="3293619"/>
                  <a:pt x="3067085" y="3296989"/>
                  <a:pt x="3070834" y="3299531"/>
                </a:cubicBezTo>
                <a:cubicBezTo>
                  <a:pt x="3074646" y="3302138"/>
                  <a:pt x="3077760" y="3302710"/>
                  <a:pt x="3077824" y="3300867"/>
                </a:cubicBezTo>
                <a:cubicBezTo>
                  <a:pt x="3077887" y="3299023"/>
                  <a:pt x="3074901" y="3295717"/>
                  <a:pt x="3071088" y="3293429"/>
                </a:cubicBezTo>
                <a:cubicBezTo>
                  <a:pt x="3067339" y="3291140"/>
                  <a:pt x="3064162" y="3290568"/>
                  <a:pt x="3064098" y="3292093"/>
                </a:cubicBezTo>
                <a:close/>
                <a:moveTo>
                  <a:pt x="4531972" y="3291903"/>
                </a:moveTo>
                <a:cubicBezTo>
                  <a:pt x="4534068" y="3290695"/>
                  <a:pt x="4535467" y="3291330"/>
                  <a:pt x="4535403" y="3293428"/>
                </a:cubicBezTo>
                <a:cubicBezTo>
                  <a:pt x="4535339" y="3295526"/>
                  <a:pt x="4533879" y="3297688"/>
                  <a:pt x="4531717" y="3298896"/>
                </a:cubicBezTo>
                <a:cubicBezTo>
                  <a:pt x="4529621" y="3300040"/>
                  <a:pt x="4528223" y="3299468"/>
                  <a:pt x="4528286" y="3297370"/>
                </a:cubicBezTo>
                <a:cubicBezTo>
                  <a:pt x="4528351" y="3295272"/>
                  <a:pt x="4529811" y="3293111"/>
                  <a:pt x="4531972" y="3291903"/>
                </a:cubicBezTo>
                <a:close/>
                <a:moveTo>
                  <a:pt x="4260192" y="3291839"/>
                </a:moveTo>
                <a:cubicBezTo>
                  <a:pt x="4259112" y="3290695"/>
                  <a:pt x="4258223" y="3292856"/>
                  <a:pt x="4258286" y="3296353"/>
                </a:cubicBezTo>
                <a:cubicBezTo>
                  <a:pt x="4258351" y="3300549"/>
                  <a:pt x="4259112" y="3301375"/>
                  <a:pt x="4260320" y="3298514"/>
                </a:cubicBezTo>
                <a:cubicBezTo>
                  <a:pt x="4261337" y="3296099"/>
                  <a:pt x="4261272" y="3292983"/>
                  <a:pt x="4260192" y="3291839"/>
                </a:cubicBezTo>
                <a:close/>
                <a:moveTo>
                  <a:pt x="3238082" y="3288915"/>
                </a:moveTo>
                <a:cubicBezTo>
                  <a:pt x="3235286" y="3288851"/>
                  <a:pt x="3232935" y="3289232"/>
                  <a:pt x="3233126" y="3289805"/>
                </a:cubicBezTo>
                <a:cubicBezTo>
                  <a:pt x="3236049" y="3300422"/>
                  <a:pt x="3242848" y="3303537"/>
                  <a:pt x="3243166" y="3294382"/>
                </a:cubicBezTo>
                <a:cubicBezTo>
                  <a:pt x="3243229" y="3291585"/>
                  <a:pt x="3240878" y="3289042"/>
                  <a:pt x="3238082" y="3288915"/>
                </a:cubicBezTo>
                <a:close/>
                <a:moveTo>
                  <a:pt x="4555102" y="3284527"/>
                </a:moveTo>
                <a:cubicBezTo>
                  <a:pt x="4557772" y="3287325"/>
                  <a:pt x="4550463" y="3305952"/>
                  <a:pt x="4546206" y="3307223"/>
                </a:cubicBezTo>
                <a:cubicBezTo>
                  <a:pt x="4543410" y="3308050"/>
                  <a:pt x="4543283" y="3305253"/>
                  <a:pt x="4545952" y="3297242"/>
                </a:cubicBezTo>
                <a:cubicBezTo>
                  <a:pt x="4549764" y="3285481"/>
                  <a:pt x="4552433" y="3281730"/>
                  <a:pt x="4555102" y="3284527"/>
                </a:cubicBezTo>
                <a:close/>
                <a:moveTo>
                  <a:pt x="3418842" y="3276462"/>
                </a:moveTo>
                <a:cubicBezTo>
                  <a:pt x="3412940" y="3275803"/>
                  <a:pt x="3407809" y="3276232"/>
                  <a:pt x="3406602" y="3278107"/>
                </a:cubicBezTo>
                <a:cubicBezTo>
                  <a:pt x="3405649" y="3279633"/>
                  <a:pt x="3406920" y="3281032"/>
                  <a:pt x="3409398" y="3281222"/>
                </a:cubicBezTo>
                <a:cubicBezTo>
                  <a:pt x="3411940" y="3281413"/>
                  <a:pt x="3410224" y="3282939"/>
                  <a:pt x="3405585" y="3284592"/>
                </a:cubicBezTo>
                <a:cubicBezTo>
                  <a:pt x="3400947" y="3286308"/>
                  <a:pt x="3395990" y="3286817"/>
                  <a:pt x="3394465" y="3285800"/>
                </a:cubicBezTo>
                <a:cubicBezTo>
                  <a:pt x="3392940" y="3284783"/>
                  <a:pt x="3389953" y="3285991"/>
                  <a:pt x="3387538" y="3288724"/>
                </a:cubicBezTo>
                <a:cubicBezTo>
                  <a:pt x="3384488" y="3292157"/>
                  <a:pt x="3384361" y="3294191"/>
                  <a:pt x="3386903" y="3295908"/>
                </a:cubicBezTo>
                <a:cubicBezTo>
                  <a:pt x="3389000" y="3297306"/>
                  <a:pt x="3390462" y="3299722"/>
                  <a:pt x="3390398" y="3301502"/>
                </a:cubicBezTo>
                <a:cubicBezTo>
                  <a:pt x="3390334" y="3303219"/>
                  <a:pt x="3380739" y="3304745"/>
                  <a:pt x="3369619" y="3304935"/>
                </a:cubicBezTo>
                <a:cubicBezTo>
                  <a:pt x="3352017" y="3305190"/>
                  <a:pt x="3349603" y="3305952"/>
                  <a:pt x="3353796" y="3309958"/>
                </a:cubicBezTo>
                <a:cubicBezTo>
                  <a:pt x="3356529" y="3312564"/>
                  <a:pt x="3360659" y="3314026"/>
                  <a:pt x="3363010" y="3313264"/>
                </a:cubicBezTo>
                <a:cubicBezTo>
                  <a:pt x="3365298" y="3312501"/>
                  <a:pt x="3372415" y="3315234"/>
                  <a:pt x="3378579" y="3319303"/>
                </a:cubicBezTo>
                <a:cubicBezTo>
                  <a:pt x="3385315" y="3323753"/>
                  <a:pt x="3395863" y="3326932"/>
                  <a:pt x="3404632" y="3327123"/>
                </a:cubicBezTo>
                <a:cubicBezTo>
                  <a:pt x="3418294" y="3327440"/>
                  <a:pt x="3418739" y="3327758"/>
                  <a:pt x="3411114" y="3331573"/>
                </a:cubicBezTo>
                <a:cubicBezTo>
                  <a:pt x="3406475" y="3333861"/>
                  <a:pt x="3403933" y="3336722"/>
                  <a:pt x="3405268" y="3338121"/>
                </a:cubicBezTo>
                <a:cubicBezTo>
                  <a:pt x="3409589" y="3342571"/>
                  <a:pt x="3416769" y="3341109"/>
                  <a:pt x="3423505" y="3334307"/>
                </a:cubicBezTo>
                <a:cubicBezTo>
                  <a:pt x="3428842" y="3328966"/>
                  <a:pt x="3434117" y="3328140"/>
                  <a:pt x="3454451" y="3329411"/>
                </a:cubicBezTo>
                <a:cubicBezTo>
                  <a:pt x="3482156" y="3331191"/>
                  <a:pt x="3490798" y="3328521"/>
                  <a:pt x="3484443" y="3320320"/>
                </a:cubicBezTo>
                <a:cubicBezTo>
                  <a:pt x="3481393" y="3316315"/>
                  <a:pt x="3481330" y="3313899"/>
                  <a:pt x="3484253" y="3311166"/>
                </a:cubicBezTo>
                <a:cubicBezTo>
                  <a:pt x="3491306" y="3304554"/>
                  <a:pt x="3489209" y="3299595"/>
                  <a:pt x="3477454" y="3294763"/>
                </a:cubicBezTo>
                <a:cubicBezTo>
                  <a:pt x="3462203" y="3288597"/>
                  <a:pt x="3459852" y="3288661"/>
                  <a:pt x="3462140" y="3295272"/>
                </a:cubicBezTo>
                <a:cubicBezTo>
                  <a:pt x="3464745" y="3302837"/>
                  <a:pt x="3457882" y="3301439"/>
                  <a:pt x="3454006" y="3293555"/>
                </a:cubicBezTo>
                <a:cubicBezTo>
                  <a:pt x="3451528" y="3288533"/>
                  <a:pt x="3451782" y="3286245"/>
                  <a:pt x="3455086" y="3284783"/>
                </a:cubicBezTo>
                <a:cubicBezTo>
                  <a:pt x="3457501" y="3283702"/>
                  <a:pt x="3455658" y="3283384"/>
                  <a:pt x="3451083" y="3284083"/>
                </a:cubicBezTo>
                <a:cubicBezTo>
                  <a:pt x="3446444" y="3284783"/>
                  <a:pt x="3439454" y="3283511"/>
                  <a:pt x="3435705" y="3281349"/>
                </a:cubicBezTo>
                <a:cubicBezTo>
                  <a:pt x="3431416" y="3278870"/>
                  <a:pt x="3424744" y="3277122"/>
                  <a:pt x="3418842" y="3276462"/>
                </a:cubicBezTo>
                <a:close/>
                <a:moveTo>
                  <a:pt x="3036583" y="3276391"/>
                </a:moveTo>
                <a:cubicBezTo>
                  <a:pt x="3034614" y="3277471"/>
                  <a:pt x="3032961" y="3280650"/>
                  <a:pt x="3032834" y="3283447"/>
                </a:cubicBezTo>
                <a:cubicBezTo>
                  <a:pt x="3032707" y="3286245"/>
                  <a:pt x="3034232" y="3288597"/>
                  <a:pt x="3036139" y="3288661"/>
                </a:cubicBezTo>
                <a:cubicBezTo>
                  <a:pt x="3037981" y="3288724"/>
                  <a:pt x="3039761" y="3285482"/>
                  <a:pt x="3039888" y="3281604"/>
                </a:cubicBezTo>
                <a:cubicBezTo>
                  <a:pt x="3040078" y="3277726"/>
                  <a:pt x="3038490" y="3275310"/>
                  <a:pt x="3036583" y="3276391"/>
                </a:cubicBezTo>
                <a:close/>
                <a:moveTo>
                  <a:pt x="3173649" y="3274293"/>
                </a:moveTo>
                <a:cubicBezTo>
                  <a:pt x="3175683" y="3273148"/>
                  <a:pt x="3177144" y="3273911"/>
                  <a:pt x="3177081" y="3276009"/>
                </a:cubicBezTo>
                <a:cubicBezTo>
                  <a:pt x="3177017" y="3278107"/>
                  <a:pt x="3175492" y="3279633"/>
                  <a:pt x="3173459" y="3279569"/>
                </a:cubicBezTo>
                <a:cubicBezTo>
                  <a:pt x="3171361" y="3279506"/>
                  <a:pt x="3169963" y="3278806"/>
                  <a:pt x="3170027" y="3277853"/>
                </a:cubicBezTo>
                <a:cubicBezTo>
                  <a:pt x="3170027" y="3276899"/>
                  <a:pt x="3171489" y="3275500"/>
                  <a:pt x="3173649" y="3274293"/>
                </a:cubicBezTo>
                <a:close/>
                <a:moveTo>
                  <a:pt x="2749808" y="3273784"/>
                </a:moveTo>
                <a:cubicBezTo>
                  <a:pt x="2745360" y="3270733"/>
                  <a:pt x="2743263" y="3278362"/>
                  <a:pt x="2747393" y="3282748"/>
                </a:cubicBezTo>
                <a:cubicBezTo>
                  <a:pt x="2751397" y="3287071"/>
                  <a:pt x="2762898" y="3285800"/>
                  <a:pt x="2761500" y="3281159"/>
                </a:cubicBezTo>
                <a:cubicBezTo>
                  <a:pt x="2760738" y="3278679"/>
                  <a:pt x="2758895" y="3276836"/>
                  <a:pt x="2757052" y="3276772"/>
                </a:cubicBezTo>
                <a:cubicBezTo>
                  <a:pt x="2755209" y="3276709"/>
                  <a:pt x="2752223" y="3275437"/>
                  <a:pt x="2749808" y="3273784"/>
                </a:cubicBezTo>
                <a:close/>
                <a:moveTo>
                  <a:pt x="3648451" y="3273212"/>
                </a:moveTo>
                <a:cubicBezTo>
                  <a:pt x="3646037" y="3272195"/>
                  <a:pt x="3642923" y="3272258"/>
                  <a:pt x="3641779" y="3273339"/>
                </a:cubicBezTo>
                <a:cubicBezTo>
                  <a:pt x="3640635" y="3274420"/>
                  <a:pt x="3642796" y="3275310"/>
                  <a:pt x="3646291" y="3275247"/>
                </a:cubicBezTo>
                <a:cubicBezTo>
                  <a:pt x="3650485" y="3275183"/>
                  <a:pt x="3651311" y="3274420"/>
                  <a:pt x="3648451" y="3273212"/>
                </a:cubicBezTo>
                <a:close/>
                <a:moveTo>
                  <a:pt x="3485969" y="3269906"/>
                </a:moveTo>
                <a:cubicBezTo>
                  <a:pt x="3482029" y="3271813"/>
                  <a:pt x="3479741" y="3274928"/>
                  <a:pt x="3480821" y="3276772"/>
                </a:cubicBezTo>
                <a:cubicBezTo>
                  <a:pt x="3481966" y="3278743"/>
                  <a:pt x="3481203" y="3280141"/>
                  <a:pt x="3479106" y="3280078"/>
                </a:cubicBezTo>
                <a:cubicBezTo>
                  <a:pt x="3477009" y="3280015"/>
                  <a:pt x="3475357" y="3281477"/>
                  <a:pt x="3475357" y="3283257"/>
                </a:cubicBezTo>
                <a:cubicBezTo>
                  <a:pt x="3475166" y="3288152"/>
                  <a:pt x="3491624" y="3288470"/>
                  <a:pt x="3494865" y="3283638"/>
                </a:cubicBezTo>
                <a:cubicBezTo>
                  <a:pt x="3496453" y="3281286"/>
                  <a:pt x="3495882" y="3280523"/>
                  <a:pt x="3493467" y="3281858"/>
                </a:cubicBezTo>
                <a:cubicBezTo>
                  <a:pt x="3491052" y="3283193"/>
                  <a:pt x="3489400" y="3281922"/>
                  <a:pt x="3489527" y="3278743"/>
                </a:cubicBezTo>
                <a:cubicBezTo>
                  <a:pt x="3489654" y="3275628"/>
                  <a:pt x="3491243" y="3273403"/>
                  <a:pt x="3493403" y="3273466"/>
                </a:cubicBezTo>
                <a:cubicBezTo>
                  <a:pt x="3495501" y="3273594"/>
                  <a:pt x="3496263" y="3272068"/>
                  <a:pt x="3495119" y="3270033"/>
                </a:cubicBezTo>
                <a:cubicBezTo>
                  <a:pt x="3493785" y="3267744"/>
                  <a:pt x="3490607" y="3267681"/>
                  <a:pt x="3485969" y="3269906"/>
                </a:cubicBezTo>
                <a:close/>
                <a:moveTo>
                  <a:pt x="3386268" y="3269715"/>
                </a:moveTo>
                <a:cubicBezTo>
                  <a:pt x="3369047" y="3270160"/>
                  <a:pt x="3368221" y="3275247"/>
                  <a:pt x="3385378" y="3275373"/>
                </a:cubicBezTo>
                <a:cubicBezTo>
                  <a:pt x="3394147" y="3275437"/>
                  <a:pt x="3402472" y="3274356"/>
                  <a:pt x="3404060" y="3272958"/>
                </a:cubicBezTo>
                <a:cubicBezTo>
                  <a:pt x="3407174" y="3270224"/>
                  <a:pt x="3402090" y="3269271"/>
                  <a:pt x="3386268" y="3269715"/>
                </a:cubicBezTo>
                <a:close/>
                <a:moveTo>
                  <a:pt x="4014848" y="3264375"/>
                </a:moveTo>
                <a:cubicBezTo>
                  <a:pt x="4013895" y="3264312"/>
                  <a:pt x="4013196" y="3265710"/>
                  <a:pt x="4013132" y="3267808"/>
                </a:cubicBezTo>
                <a:cubicBezTo>
                  <a:pt x="4013068" y="3269779"/>
                  <a:pt x="4014593" y="3271368"/>
                  <a:pt x="4016691" y="3271432"/>
                </a:cubicBezTo>
                <a:cubicBezTo>
                  <a:pt x="4018788" y="3271495"/>
                  <a:pt x="4019550" y="3270033"/>
                  <a:pt x="4018406" y="3267999"/>
                </a:cubicBezTo>
                <a:cubicBezTo>
                  <a:pt x="4017199" y="3265837"/>
                  <a:pt x="4015801" y="3264439"/>
                  <a:pt x="4014848" y="3264375"/>
                </a:cubicBezTo>
                <a:close/>
                <a:moveTo>
                  <a:pt x="2626215" y="3263231"/>
                </a:moveTo>
                <a:cubicBezTo>
                  <a:pt x="2628184" y="3263294"/>
                  <a:pt x="2629646" y="3264947"/>
                  <a:pt x="2629582" y="3267045"/>
                </a:cubicBezTo>
                <a:cubicBezTo>
                  <a:pt x="2629519" y="3269143"/>
                  <a:pt x="2627994" y="3269779"/>
                  <a:pt x="2626024" y="3268508"/>
                </a:cubicBezTo>
                <a:cubicBezTo>
                  <a:pt x="2623990" y="3267172"/>
                  <a:pt x="2622592" y="3265647"/>
                  <a:pt x="2622656" y="3264693"/>
                </a:cubicBezTo>
                <a:cubicBezTo>
                  <a:pt x="2622656" y="3263740"/>
                  <a:pt x="2624117" y="3263167"/>
                  <a:pt x="2626215" y="3263231"/>
                </a:cubicBezTo>
                <a:close/>
                <a:moveTo>
                  <a:pt x="2987972" y="3262341"/>
                </a:moveTo>
                <a:cubicBezTo>
                  <a:pt x="2985812" y="3262214"/>
                  <a:pt x="2984414" y="3263612"/>
                  <a:pt x="2984350" y="3265710"/>
                </a:cubicBezTo>
                <a:cubicBezTo>
                  <a:pt x="2984286" y="3267808"/>
                  <a:pt x="2985621" y="3269271"/>
                  <a:pt x="2987718" y="3269334"/>
                </a:cubicBezTo>
                <a:cubicBezTo>
                  <a:pt x="2989815" y="3269397"/>
                  <a:pt x="2991276" y="3268063"/>
                  <a:pt x="2991340" y="3265965"/>
                </a:cubicBezTo>
                <a:cubicBezTo>
                  <a:pt x="2991404" y="3263867"/>
                  <a:pt x="2990069" y="3262404"/>
                  <a:pt x="2987972" y="3262341"/>
                </a:cubicBezTo>
                <a:close/>
                <a:moveTo>
                  <a:pt x="2759022" y="3261768"/>
                </a:moveTo>
                <a:cubicBezTo>
                  <a:pt x="2756544" y="3262468"/>
                  <a:pt x="2754129" y="3264757"/>
                  <a:pt x="2753239" y="3267173"/>
                </a:cubicBezTo>
                <a:cubicBezTo>
                  <a:pt x="2752286" y="3269779"/>
                  <a:pt x="2753811" y="3270605"/>
                  <a:pt x="2757370" y="3269397"/>
                </a:cubicBezTo>
                <a:cubicBezTo>
                  <a:pt x="2763724" y="3267173"/>
                  <a:pt x="2765376" y="3259925"/>
                  <a:pt x="2759022" y="3261768"/>
                </a:cubicBezTo>
                <a:close/>
                <a:moveTo>
                  <a:pt x="4268358" y="3260815"/>
                </a:moveTo>
                <a:cubicBezTo>
                  <a:pt x="4267150" y="3259798"/>
                  <a:pt x="4264132" y="3262500"/>
                  <a:pt x="4259875" y="3269397"/>
                </a:cubicBezTo>
                <a:cubicBezTo>
                  <a:pt x="4255617" y="3276264"/>
                  <a:pt x="4250470" y="3279951"/>
                  <a:pt x="4245386" y="3279760"/>
                </a:cubicBezTo>
                <a:cubicBezTo>
                  <a:pt x="4239732" y="3279506"/>
                  <a:pt x="4237380" y="3281667"/>
                  <a:pt x="4237190" y="3287198"/>
                </a:cubicBezTo>
                <a:cubicBezTo>
                  <a:pt x="4236935" y="3294573"/>
                  <a:pt x="4237126" y="3294636"/>
                  <a:pt x="4241893" y="3288597"/>
                </a:cubicBezTo>
                <a:cubicBezTo>
                  <a:pt x="4245196" y="3284401"/>
                  <a:pt x="4249263" y="3283002"/>
                  <a:pt x="4254157" y="3284464"/>
                </a:cubicBezTo>
                <a:cubicBezTo>
                  <a:pt x="4260192" y="3286308"/>
                  <a:pt x="4262226" y="3284592"/>
                  <a:pt x="4265975" y="3274547"/>
                </a:cubicBezTo>
                <a:cubicBezTo>
                  <a:pt x="4268962" y="3266569"/>
                  <a:pt x="4269565" y="3261832"/>
                  <a:pt x="4268358" y="3260815"/>
                </a:cubicBezTo>
                <a:close/>
                <a:moveTo>
                  <a:pt x="2936056" y="3260815"/>
                </a:moveTo>
                <a:lnTo>
                  <a:pt x="2934150" y="3269016"/>
                </a:lnTo>
                <a:cubicBezTo>
                  <a:pt x="2932816" y="3274928"/>
                  <a:pt x="2934023" y="3277726"/>
                  <a:pt x="2938535" y="3279061"/>
                </a:cubicBezTo>
                <a:cubicBezTo>
                  <a:pt x="2947876" y="3281922"/>
                  <a:pt x="2949210" y="3278044"/>
                  <a:pt x="2942093" y="3268762"/>
                </a:cubicBezTo>
                <a:close/>
                <a:moveTo>
                  <a:pt x="2700053" y="3260688"/>
                </a:moveTo>
                <a:cubicBezTo>
                  <a:pt x="2698083" y="3259353"/>
                  <a:pt x="2696558" y="3260751"/>
                  <a:pt x="2696431" y="3263867"/>
                </a:cubicBezTo>
                <a:cubicBezTo>
                  <a:pt x="2696304" y="3267045"/>
                  <a:pt x="2697702" y="3269397"/>
                  <a:pt x="2699735" y="3269461"/>
                </a:cubicBezTo>
                <a:cubicBezTo>
                  <a:pt x="2701832" y="3269588"/>
                  <a:pt x="2703294" y="3268253"/>
                  <a:pt x="2703357" y="3266282"/>
                </a:cubicBezTo>
                <a:cubicBezTo>
                  <a:pt x="2703421" y="3264248"/>
                  <a:pt x="2702086" y="3262023"/>
                  <a:pt x="2700053" y="3260688"/>
                </a:cubicBezTo>
                <a:close/>
                <a:moveTo>
                  <a:pt x="4211327" y="3260179"/>
                </a:moveTo>
                <a:cubicBezTo>
                  <a:pt x="4209992" y="3258018"/>
                  <a:pt x="4208023" y="3258336"/>
                  <a:pt x="4206116" y="3261069"/>
                </a:cubicBezTo>
                <a:cubicBezTo>
                  <a:pt x="4200905" y="3268635"/>
                  <a:pt x="4201986" y="3272449"/>
                  <a:pt x="4208086" y="3267872"/>
                </a:cubicBezTo>
                <a:cubicBezTo>
                  <a:pt x="4210945" y="3265647"/>
                  <a:pt x="4212470" y="3262087"/>
                  <a:pt x="4211327" y="3260179"/>
                </a:cubicBezTo>
                <a:close/>
                <a:moveTo>
                  <a:pt x="3418040" y="3259989"/>
                </a:moveTo>
                <a:cubicBezTo>
                  <a:pt x="3419247" y="3262277"/>
                  <a:pt x="3417913" y="3263867"/>
                  <a:pt x="3414736" y="3263740"/>
                </a:cubicBezTo>
                <a:cubicBezTo>
                  <a:pt x="3411558" y="3263612"/>
                  <a:pt x="3409271" y="3264820"/>
                  <a:pt x="3409144" y="3266727"/>
                </a:cubicBezTo>
                <a:cubicBezTo>
                  <a:pt x="3409080" y="3268444"/>
                  <a:pt x="3414608" y="3270097"/>
                  <a:pt x="3421280" y="3270351"/>
                </a:cubicBezTo>
                <a:cubicBezTo>
                  <a:pt x="3427953" y="3270542"/>
                  <a:pt x="3433608" y="3270288"/>
                  <a:pt x="3433608" y="3269715"/>
                </a:cubicBezTo>
                <a:cubicBezTo>
                  <a:pt x="3433672" y="3269143"/>
                  <a:pt x="3429542" y="3265710"/>
                  <a:pt x="3424776" y="3262341"/>
                </a:cubicBezTo>
                <a:cubicBezTo>
                  <a:pt x="3420010" y="3258972"/>
                  <a:pt x="3416896" y="3257891"/>
                  <a:pt x="3418040" y="3259989"/>
                </a:cubicBezTo>
                <a:close/>
                <a:moveTo>
                  <a:pt x="4146385" y="3259480"/>
                </a:moveTo>
                <a:cubicBezTo>
                  <a:pt x="4143652" y="3260243"/>
                  <a:pt x="4140920" y="3263485"/>
                  <a:pt x="4140157" y="3266982"/>
                </a:cubicBezTo>
                <a:cubicBezTo>
                  <a:pt x="4139268" y="3270860"/>
                  <a:pt x="4140538" y="3272576"/>
                  <a:pt x="4143525" y="3271686"/>
                </a:cubicBezTo>
                <a:cubicBezTo>
                  <a:pt x="4146257" y="3270860"/>
                  <a:pt x="4148926" y="3267681"/>
                  <a:pt x="4149752" y="3264184"/>
                </a:cubicBezTo>
                <a:cubicBezTo>
                  <a:pt x="4150642" y="3260306"/>
                  <a:pt x="4149371" y="3258590"/>
                  <a:pt x="4146385" y="3259480"/>
                </a:cubicBezTo>
                <a:close/>
                <a:moveTo>
                  <a:pt x="3990328" y="3258750"/>
                </a:moveTo>
                <a:cubicBezTo>
                  <a:pt x="3989192" y="3258781"/>
                  <a:pt x="3988032" y="3260243"/>
                  <a:pt x="3986062" y="3263167"/>
                </a:cubicBezTo>
                <a:cubicBezTo>
                  <a:pt x="3982885" y="3267935"/>
                  <a:pt x="3982885" y="3269970"/>
                  <a:pt x="3986317" y="3271432"/>
                </a:cubicBezTo>
                <a:cubicBezTo>
                  <a:pt x="3993942" y="3274738"/>
                  <a:pt x="3998898" y="3269588"/>
                  <a:pt x="3994450" y="3262913"/>
                </a:cubicBezTo>
                <a:cubicBezTo>
                  <a:pt x="3992576" y="3260116"/>
                  <a:pt x="3991464" y="3258718"/>
                  <a:pt x="3990328" y="3258750"/>
                </a:cubicBezTo>
                <a:close/>
                <a:moveTo>
                  <a:pt x="4572704" y="3258335"/>
                </a:moveTo>
                <a:cubicBezTo>
                  <a:pt x="4576643" y="3256809"/>
                  <a:pt x="4578868" y="3257381"/>
                  <a:pt x="4578804" y="3259797"/>
                </a:cubicBezTo>
                <a:cubicBezTo>
                  <a:pt x="4578740" y="3261895"/>
                  <a:pt x="4581473" y="3263866"/>
                  <a:pt x="4584650" y="3264120"/>
                </a:cubicBezTo>
                <a:cubicBezTo>
                  <a:pt x="4589034" y="3264438"/>
                  <a:pt x="4564697" y="3271749"/>
                  <a:pt x="4554466" y="3273211"/>
                </a:cubicBezTo>
                <a:cubicBezTo>
                  <a:pt x="4554022" y="3273275"/>
                  <a:pt x="4553831" y="3270350"/>
                  <a:pt x="4554022" y="3266472"/>
                </a:cubicBezTo>
                <a:cubicBezTo>
                  <a:pt x="4554149" y="3262213"/>
                  <a:pt x="4556627" y="3259797"/>
                  <a:pt x="4560376" y="3260178"/>
                </a:cubicBezTo>
                <a:cubicBezTo>
                  <a:pt x="4563871" y="3260496"/>
                  <a:pt x="4569145" y="3259734"/>
                  <a:pt x="4572704" y="3258335"/>
                </a:cubicBezTo>
                <a:close/>
                <a:moveTo>
                  <a:pt x="3232300" y="3257446"/>
                </a:moveTo>
                <a:cubicBezTo>
                  <a:pt x="3229949" y="3259734"/>
                  <a:pt x="3234079" y="3264184"/>
                  <a:pt x="3238654" y="3264375"/>
                </a:cubicBezTo>
                <a:cubicBezTo>
                  <a:pt x="3240688" y="3264439"/>
                  <a:pt x="3240434" y="3262659"/>
                  <a:pt x="3238082" y="3260116"/>
                </a:cubicBezTo>
                <a:cubicBezTo>
                  <a:pt x="3235668" y="3257573"/>
                  <a:pt x="3233253" y="3256492"/>
                  <a:pt x="3232300" y="3257446"/>
                </a:cubicBezTo>
                <a:close/>
                <a:moveTo>
                  <a:pt x="4247865" y="3254442"/>
                </a:moveTo>
                <a:cubicBezTo>
                  <a:pt x="4247547" y="3253743"/>
                  <a:pt x="4247103" y="3254172"/>
                  <a:pt x="4246594" y="3255856"/>
                </a:cubicBezTo>
                <a:cubicBezTo>
                  <a:pt x="4245577" y="3259098"/>
                  <a:pt x="4241256" y="3262150"/>
                  <a:pt x="4237062" y="3262595"/>
                </a:cubicBezTo>
                <a:cubicBezTo>
                  <a:pt x="4230010" y="3263295"/>
                  <a:pt x="4229883" y="3263612"/>
                  <a:pt x="4235537" y="3266219"/>
                </a:cubicBezTo>
                <a:cubicBezTo>
                  <a:pt x="4245895" y="3270987"/>
                  <a:pt x="4248310" y="3269779"/>
                  <a:pt x="4248374" y="3259798"/>
                </a:cubicBezTo>
                <a:cubicBezTo>
                  <a:pt x="4248374" y="3256969"/>
                  <a:pt x="4248183" y="3255141"/>
                  <a:pt x="4247865" y="3254442"/>
                </a:cubicBezTo>
                <a:close/>
                <a:moveTo>
                  <a:pt x="2637208" y="3251342"/>
                </a:moveTo>
                <a:cubicBezTo>
                  <a:pt x="2639051" y="3252550"/>
                  <a:pt x="2640576" y="3256047"/>
                  <a:pt x="2640449" y="3258844"/>
                </a:cubicBezTo>
                <a:cubicBezTo>
                  <a:pt x="2640322" y="3261705"/>
                  <a:pt x="2638670" y="3263103"/>
                  <a:pt x="2636827" y="3261895"/>
                </a:cubicBezTo>
                <a:cubicBezTo>
                  <a:pt x="2634984" y="3260687"/>
                  <a:pt x="2633459" y="3257191"/>
                  <a:pt x="2633586" y="3254394"/>
                </a:cubicBezTo>
                <a:cubicBezTo>
                  <a:pt x="2633713" y="3251533"/>
                  <a:pt x="2635366" y="3250134"/>
                  <a:pt x="2637208" y="3251342"/>
                </a:cubicBezTo>
                <a:close/>
                <a:moveTo>
                  <a:pt x="3331524" y="3250802"/>
                </a:moveTo>
                <a:cubicBezTo>
                  <a:pt x="3331763" y="3251549"/>
                  <a:pt x="3330857" y="3253345"/>
                  <a:pt x="3328951" y="3256619"/>
                </a:cubicBezTo>
                <a:cubicBezTo>
                  <a:pt x="3326536" y="3260687"/>
                  <a:pt x="3323168" y="3263930"/>
                  <a:pt x="3321325" y="3263866"/>
                </a:cubicBezTo>
                <a:cubicBezTo>
                  <a:pt x="3319546" y="3263802"/>
                  <a:pt x="3318085" y="3261260"/>
                  <a:pt x="3318212" y="3258526"/>
                </a:cubicBezTo>
                <a:cubicBezTo>
                  <a:pt x="3318339" y="3255729"/>
                  <a:pt x="3319038" y="3253313"/>
                  <a:pt x="3319800" y="3253313"/>
                </a:cubicBezTo>
                <a:cubicBezTo>
                  <a:pt x="3320563" y="3253313"/>
                  <a:pt x="3324058" y="3252359"/>
                  <a:pt x="3327235" y="3251279"/>
                </a:cubicBezTo>
                <a:cubicBezTo>
                  <a:pt x="3329904" y="3250357"/>
                  <a:pt x="3331286" y="3250055"/>
                  <a:pt x="3331524" y="3250802"/>
                </a:cubicBezTo>
                <a:close/>
                <a:moveTo>
                  <a:pt x="3515834" y="3250453"/>
                </a:moveTo>
                <a:cubicBezTo>
                  <a:pt x="3500902" y="3251660"/>
                  <a:pt x="3502871" y="3258336"/>
                  <a:pt x="3518630" y="3259861"/>
                </a:cubicBezTo>
                <a:cubicBezTo>
                  <a:pt x="3531594" y="3261133"/>
                  <a:pt x="3532801" y="3260624"/>
                  <a:pt x="3528988" y="3255538"/>
                </a:cubicBezTo>
                <a:cubicBezTo>
                  <a:pt x="3526573" y="3252296"/>
                  <a:pt x="3520791" y="3250071"/>
                  <a:pt x="3515834" y="3250453"/>
                </a:cubicBezTo>
                <a:close/>
                <a:moveTo>
                  <a:pt x="2682960" y="3247783"/>
                </a:moveTo>
                <a:cubicBezTo>
                  <a:pt x="2680862" y="3247655"/>
                  <a:pt x="2679401" y="3248291"/>
                  <a:pt x="2679401" y="3249245"/>
                </a:cubicBezTo>
                <a:cubicBezTo>
                  <a:pt x="2679337" y="3250198"/>
                  <a:pt x="2680735" y="3251724"/>
                  <a:pt x="2682769" y="3253059"/>
                </a:cubicBezTo>
                <a:cubicBezTo>
                  <a:pt x="2684739" y="3254330"/>
                  <a:pt x="2686264" y="3253695"/>
                  <a:pt x="2686327" y="3251597"/>
                </a:cubicBezTo>
                <a:cubicBezTo>
                  <a:pt x="2686391" y="3249499"/>
                  <a:pt x="2684993" y="3247846"/>
                  <a:pt x="2682960" y="3247783"/>
                </a:cubicBezTo>
                <a:close/>
                <a:moveTo>
                  <a:pt x="2926715" y="3246066"/>
                </a:moveTo>
                <a:cubicBezTo>
                  <a:pt x="2923665" y="3245939"/>
                  <a:pt x="2925254" y="3248736"/>
                  <a:pt x="2930973" y="3253568"/>
                </a:cubicBezTo>
                <a:cubicBezTo>
                  <a:pt x="2936438" y="3258145"/>
                  <a:pt x="2936628" y="3258018"/>
                  <a:pt x="2932625" y="3252423"/>
                </a:cubicBezTo>
                <a:cubicBezTo>
                  <a:pt x="2930083" y="3248800"/>
                  <a:pt x="2927541" y="3246066"/>
                  <a:pt x="2926715" y="3246066"/>
                </a:cubicBezTo>
                <a:close/>
                <a:moveTo>
                  <a:pt x="3236494" y="3243904"/>
                </a:moveTo>
                <a:cubicBezTo>
                  <a:pt x="3235414" y="3242696"/>
                  <a:pt x="3232681" y="3243396"/>
                  <a:pt x="3230521" y="3245430"/>
                </a:cubicBezTo>
                <a:cubicBezTo>
                  <a:pt x="3227979" y="3247846"/>
                  <a:pt x="3227788" y="3250007"/>
                  <a:pt x="3229949" y="3251470"/>
                </a:cubicBezTo>
                <a:cubicBezTo>
                  <a:pt x="3233698" y="3253949"/>
                  <a:pt x="3239544" y="3247210"/>
                  <a:pt x="3236494" y="3243904"/>
                </a:cubicBezTo>
                <a:close/>
                <a:moveTo>
                  <a:pt x="3250029" y="3243714"/>
                </a:moveTo>
                <a:cubicBezTo>
                  <a:pt x="3249139" y="3243650"/>
                  <a:pt x="3248440" y="3245049"/>
                  <a:pt x="3248313" y="3247147"/>
                </a:cubicBezTo>
                <a:cubicBezTo>
                  <a:pt x="3248249" y="3249117"/>
                  <a:pt x="3249774" y="3250707"/>
                  <a:pt x="3251872" y="3250770"/>
                </a:cubicBezTo>
                <a:cubicBezTo>
                  <a:pt x="3253968" y="3250834"/>
                  <a:pt x="3254731" y="3249372"/>
                  <a:pt x="3253587" y="3247337"/>
                </a:cubicBezTo>
                <a:cubicBezTo>
                  <a:pt x="3252380" y="3245176"/>
                  <a:pt x="3250982" y="3243777"/>
                  <a:pt x="3250029" y="3243714"/>
                </a:cubicBezTo>
                <a:close/>
                <a:moveTo>
                  <a:pt x="4093166" y="3243642"/>
                </a:moveTo>
                <a:cubicBezTo>
                  <a:pt x="4092912" y="3242824"/>
                  <a:pt x="4090593" y="3242951"/>
                  <a:pt x="4086335" y="3244413"/>
                </a:cubicBezTo>
                <a:cubicBezTo>
                  <a:pt x="4083158" y="3245494"/>
                  <a:pt x="4080616" y="3247719"/>
                  <a:pt x="4080552" y="3249562"/>
                </a:cubicBezTo>
                <a:cubicBezTo>
                  <a:pt x="4080489" y="3251279"/>
                  <a:pt x="4083666" y="3250834"/>
                  <a:pt x="4087606" y="3248545"/>
                </a:cubicBezTo>
                <a:cubicBezTo>
                  <a:pt x="4091609" y="3246225"/>
                  <a:pt x="4093420" y="3244461"/>
                  <a:pt x="4093166" y="3243642"/>
                </a:cubicBezTo>
                <a:close/>
                <a:moveTo>
                  <a:pt x="4208936" y="3243539"/>
                </a:moveTo>
                <a:cubicBezTo>
                  <a:pt x="4207673" y="3243491"/>
                  <a:pt x="4205514" y="3245081"/>
                  <a:pt x="4202049" y="3248291"/>
                </a:cubicBezTo>
                <a:cubicBezTo>
                  <a:pt x="4195886" y="3254076"/>
                  <a:pt x="4193725" y="3265520"/>
                  <a:pt x="4199380" y="3262277"/>
                </a:cubicBezTo>
                <a:cubicBezTo>
                  <a:pt x="4201542" y="3261069"/>
                  <a:pt x="4202240" y="3258908"/>
                  <a:pt x="4201160" y="3256874"/>
                </a:cubicBezTo>
                <a:cubicBezTo>
                  <a:pt x="4200080" y="3254903"/>
                  <a:pt x="4201605" y="3253568"/>
                  <a:pt x="4204783" y="3253695"/>
                </a:cubicBezTo>
                <a:cubicBezTo>
                  <a:pt x="4207959" y="3253758"/>
                  <a:pt x="4210311" y="3251660"/>
                  <a:pt x="4210437" y="3248609"/>
                </a:cubicBezTo>
                <a:cubicBezTo>
                  <a:pt x="4210564" y="3245271"/>
                  <a:pt x="4210199" y="3243586"/>
                  <a:pt x="4208936" y="3243539"/>
                </a:cubicBezTo>
                <a:close/>
                <a:moveTo>
                  <a:pt x="3628872" y="3241274"/>
                </a:moveTo>
                <a:cubicBezTo>
                  <a:pt x="3627562" y="3242935"/>
                  <a:pt x="3626180" y="3247274"/>
                  <a:pt x="3625703" y="3253059"/>
                </a:cubicBezTo>
                <a:cubicBezTo>
                  <a:pt x="3625321" y="3258336"/>
                  <a:pt x="3623542" y="3266410"/>
                  <a:pt x="3621826" y="3271178"/>
                </a:cubicBezTo>
                <a:cubicBezTo>
                  <a:pt x="3618967" y="3279188"/>
                  <a:pt x="3619157" y="3279442"/>
                  <a:pt x="3624495" y="3274611"/>
                </a:cubicBezTo>
                <a:cubicBezTo>
                  <a:pt x="3630150" y="3269461"/>
                  <a:pt x="3632248" y="3261069"/>
                  <a:pt x="3631612" y="3245557"/>
                </a:cubicBezTo>
                <a:cubicBezTo>
                  <a:pt x="3631422" y="3240630"/>
                  <a:pt x="3630183" y="3239613"/>
                  <a:pt x="3628872" y="3241274"/>
                </a:cubicBezTo>
                <a:close/>
                <a:moveTo>
                  <a:pt x="3599777" y="3240598"/>
                </a:moveTo>
                <a:cubicBezTo>
                  <a:pt x="3601874" y="3239390"/>
                  <a:pt x="3603272" y="3240025"/>
                  <a:pt x="3603208" y="3242123"/>
                </a:cubicBezTo>
                <a:cubicBezTo>
                  <a:pt x="3603144" y="3244221"/>
                  <a:pt x="3601683" y="3246383"/>
                  <a:pt x="3599523" y="3247591"/>
                </a:cubicBezTo>
                <a:cubicBezTo>
                  <a:pt x="3597362" y="3248735"/>
                  <a:pt x="3595964" y="3248163"/>
                  <a:pt x="3596091" y="3246065"/>
                </a:cubicBezTo>
                <a:cubicBezTo>
                  <a:pt x="3596155" y="3243967"/>
                  <a:pt x="3597616" y="3241806"/>
                  <a:pt x="3599777" y="3240598"/>
                </a:cubicBezTo>
                <a:close/>
                <a:moveTo>
                  <a:pt x="3357165" y="3239009"/>
                </a:moveTo>
                <a:cubicBezTo>
                  <a:pt x="3358880" y="3238056"/>
                  <a:pt x="3361168" y="3239645"/>
                  <a:pt x="3362121" y="3242506"/>
                </a:cubicBezTo>
                <a:cubicBezTo>
                  <a:pt x="3363138" y="3245684"/>
                  <a:pt x="3361867" y="3247783"/>
                  <a:pt x="3358944" y="3247655"/>
                </a:cubicBezTo>
                <a:cubicBezTo>
                  <a:pt x="3353352" y="3247464"/>
                  <a:pt x="3352208" y="3241870"/>
                  <a:pt x="3357165" y="3239009"/>
                </a:cubicBezTo>
                <a:close/>
                <a:moveTo>
                  <a:pt x="2978337" y="3237984"/>
                </a:moveTo>
                <a:cubicBezTo>
                  <a:pt x="2978011" y="3238644"/>
                  <a:pt x="2979489" y="3241616"/>
                  <a:pt x="2982888" y="3246638"/>
                </a:cubicBezTo>
                <a:cubicBezTo>
                  <a:pt x="2985367" y="3250262"/>
                  <a:pt x="2988290" y="3252677"/>
                  <a:pt x="2989179" y="3251788"/>
                </a:cubicBezTo>
                <a:cubicBezTo>
                  <a:pt x="2990069" y="3250898"/>
                  <a:pt x="2987909" y="3246829"/>
                  <a:pt x="2984604" y="3243205"/>
                </a:cubicBezTo>
                <a:cubicBezTo>
                  <a:pt x="2980792" y="3238978"/>
                  <a:pt x="2978663" y="3237325"/>
                  <a:pt x="2978337" y="3237984"/>
                </a:cubicBezTo>
                <a:close/>
                <a:moveTo>
                  <a:pt x="3199639" y="3234813"/>
                </a:moveTo>
                <a:cubicBezTo>
                  <a:pt x="3201608" y="3234876"/>
                  <a:pt x="3203070" y="3236529"/>
                  <a:pt x="3203006" y="3238627"/>
                </a:cubicBezTo>
                <a:cubicBezTo>
                  <a:pt x="3202943" y="3240725"/>
                  <a:pt x="3201418" y="3241361"/>
                  <a:pt x="3199448" y="3240089"/>
                </a:cubicBezTo>
                <a:cubicBezTo>
                  <a:pt x="3197414" y="3238754"/>
                  <a:pt x="3196016" y="3237228"/>
                  <a:pt x="3196080" y="3236275"/>
                </a:cubicBezTo>
                <a:cubicBezTo>
                  <a:pt x="3196080" y="3235321"/>
                  <a:pt x="3197542" y="3234749"/>
                  <a:pt x="3199639" y="3234813"/>
                </a:cubicBezTo>
                <a:close/>
                <a:moveTo>
                  <a:pt x="4235411" y="3233669"/>
                </a:moveTo>
                <a:cubicBezTo>
                  <a:pt x="4233631" y="3233605"/>
                  <a:pt x="4232043" y="3236021"/>
                  <a:pt x="4231916" y="3238818"/>
                </a:cubicBezTo>
                <a:cubicBezTo>
                  <a:pt x="4231789" y="3241679"/>
                  <a:pt x="4232360" y="3244159"/>
                  <a:pt x="4233123" y="3244159"/>
                </a:cubicBezTo>
                <a:cubicBezTo>
                  <a:pt x="4233821" y="3244159"/>
                  <a:pt x="4235473" y="3241807"/>
                  <a:pt x="4236617" y="3239009"/>
                </a:cubicBezTo>
                <a:cubicBezTo>
                  <a:pt x="4237761" y="3236212"/>
                  <a:pt x="4237190" y="3233733"/>
                  <a:pt x="4235411" y="3233669"/>
                </a:cubicBezTo>
                <a:close/>
                <a:moveTo>
                  <a:pt x="3438882" y="3232461"/>
                </a:moveTo>
                <a:cubicBezTo>
                  <a:pt x="3436658" y="3235576"/>
                  <a:pt x="3432083" y="3236148"/>
                  <a:pt x="3424776" y="3234305"/>
                </a:cubicBezTo>
                <a:cubicBezTo>
                  <a:pt x="3413274" y="3231380"/>
                  <a:pt x="3409779" y="3236403"/>
                  <a:pt x="3420010" y="3241234"/>
                </a:cubicBezTo>
                <a:cubicBezTo>
                  <a:pt x="3434815" y="3248291"/>
                  <a:pt x="3440026" y="3247337"/>
                  <a:pt x="3441170" y="3237293"/>
                </a:cubicBezTo>
                <a:cubicBezTo>
                  <a:pt x="3441869" y="3230999"/>
                  <a:pt x="3441106" y="3229410"/>
                  <a:pt x="3438882" y="3232461"/>
                </a:cubicBezTo>
                <a:close/>
                <a:moveTo>
                  <a:pt x="3288791" y="3226485"/>
                </a:moveTo>
                <a:cubicBezTo>
                  <a:pt x="3283580" y="3225341"/>
                  <a:pt x="3276146" y="3225595"/>
                  <a:pt x="3272015" y="3227057"/>
                </a:cubicBezTo>
                <a:cubicBezTo>
                  <a:pt x="3265025" y="3229664"/>
                  <a:pt x="3265025" y="3229791"/>
                  <a:pt x="3272396" y="3230236"/>
                </a:cubicBezTo>
                <a:cubicBezTo>
                  <a:pt x="3279068" y="3230681"/>
                  <a:pt x="3279768" y="3232143"/>
                  <a:pt x="3277607" y="3241171"/>
                </a:cubicBezTo>
                <a:cubicBezTo>
                  <a:pt x="3275256" y="3251152"/>
                  <a:pt x="3275637" y="3251660"/>
                  <a:pt x="3286186" y="3252042"/>
                </a:cubicBezTo>
                <a:cubicBezTo>
                  <a:pt x="3292159" y="3252296"/>
                  <a:pt x="3297051" y="3253568"/>
                  <a:pt x="3296797" y="3254903"/>
                </a:cubicBezTo>
                <a:cubicBezTo>
                  <a:pt x="3295399" y="3262532"/>
                  <a:pt x="3297687" y="3266537"/>
                  <a:pt x="3303787" y="3266727"/>
                </a:cubicBezTo>
                <a:cubicBezTo>
                  <a:pt x="3311540" y="3266982"/>
                  <a:pt x="3313700" y="3261642"/>
                  <a:pt x="3306901" y="3259098"/>
                </a:cubicBezTo>
                <a:cubicBezTo>
                  <a:pt x="3303787" y="3257954"/>
                  <a:pt x="3303787" y="3256937"/>
                  <a:pt x="3307028" y="3255093"/>
                </a:cubicBezTo>
                <a:cubicBezTo>
                  <a:pt x="3309633" y="3253631"/>
                  <a:pt x="3312111" y="3255157"/>
                  <a:pt x="3313319" y="3259035"/>
                </a:cubicBezTo>
                <a:cubicBezTo>
                  <a:pt x="3316496" y="3269334"/>
                  <a:pt x="3331556" y="3285100"/>
                  <a:pt x="3336576" y="3283384"/>
                </a:cubicBezTo>
                <a:cubicBezTo>
                  <a:pt x="3339054" y="3282557"/>
                  <a:pt x="3342105" y="3283384"/>
                  <a:pt x="3343185" y="3285227"/>
                </a:cubicBezTo>
                <a:cubicBezTo>
                  <a:pt x="3344201" y="3287071"/>
                  <a:pt x="3342676" y="3289423"/>
                  <a:pt x="3339817" y="3290377"/>
                </a:cubicBezTo>
                <a:cubicBezTo>
                  <a:pt x="3336830" y="3291394"/>
                  <a:pt x="3334416" y="3294573"/>
                  <a:pt x="3334288" y="3297752"/>
                </a:cubicBezTo>
                <a:cubicBezTo>
                  <a:pt x="3334098" y="3303219"/>
                  <a:pt x="3332318" y="3303664"/>
                  <a:pt x="3310586" y="3303282"/>
                </a:cubicBezTo>
                <a:cubicBezTo>
                  <a:pt x="3301817" y="3303155"/>
                  <a:pt x="3297560" y="3301629"/>
                  <a:pt x="3298259" y="3298896"/>
                </a:cubicBezTo>
                <a:cubicBezTo>
                  <a:pt x="3298831" y="3296480"/>
                  <a:pt x="3299720" y="3292983"/>
                  <a:pt x="3300292" y="3290568"/>
                </a:cubicBezTo>
                <a:cubicBezTo>
                  <a:pt x="3300864" y="3288279"/>
                  <a:pt x="3298386" y="3285609"/>
                  <a:pt x="3294891" y="3284719"/>
                </a:cubicBezTo>
                <a:cubicBezTo>
                  <a:pt x="3289680" y="3283384"/>
                  <a:pt x="3288791" y="3284464"/>
                  <a:pt x="3290443" y="3290504"/>
                </a:cubicBezTo>
                <a:cubicBezTo>
                  <a:pt x="3291587" y="3294763"/>
                  <a:pt x="3290824" y="3297879"/>
                  <a:pt x="3288600" y="3297815"/>
                </a:cubicBezTo>
                <a:cubicBezTo>
                  <a:pt x="3280276" y="3297497"/>
                  <a:pt x="3285550" y="3305126"/>
                  <a:pt x="3295272" y="3307478"/>
                </a:cubicBezTo>
                <a:cubicBezTo>
                  <a:pt x="3301182" y="3308941"/>
                  <a:pt x="3306519" y="3311356"/>
                  <a:pt x="3307536" y="3313073"/>
                </a:cubicBezTo>
                <a:cubicBezTo>
                  <a:pt x="3308680" y="3314917"/>
                  <a:pt x="3310586" y="3315489"/>
                  <a:pt x="3312429" y="3314472"/>
                </a:cubicBezTo>
                <a:cubicBezTo>
                  <a:pt x="3314145" y="3313581"/>
                  <a:pt x="3316051" y="3316696"/>
                  <a:pt x="3316750" y="3321655"/>
                </a:cubicBezTo>
                <a:cubicBezTo>
                  <a:pt x="3317767" y="3328331"/>
                  <a:pt x="3316560" y="3330429"/>
                  <a:pt x="3311730" y="3330238"/>
                </a:cubicBezTo>
                <a:cubicBezTo>
                  <a:pt x="3303851" y="3329984"/>
                  <a:pt x="3305884" y="3337231"/>
                  <a:pt x="3315479" y="3343715"/>
                </a:cubicBezTo>
                <a:cubicBezTo>
                  <a:pt x="3320309" y="3346894"/>
                  <a:pt x="3324121" y="3347403"/>
                  <a:pt x="3327045" y="3345114"/>
                </a:cubicBezTo>
                <a:cubicBezTo>
                  <a:pt x="3331810" y="3341363"/>
                  <a:pt x="3345345" y="3343970"/>
                  <a:pt x="3352526" y="3350009"/>
                </a:cubicBezTo>
                <a:cubicBezTo>
                  <a:pt x="3356910" y="3353697"/>
                  <a:pt x="3402344" y="3360118"/>
                  <a:pt x="3402472" y="3357002"/>
                </a:cubicBezTo>
                <a:cubicBezTo>
                  <a:pt x="3402662" y="3352552"/>
                  <a:pt x="3377117" y="3339520"/>
                  <a:pt x="3367649" y="3339202"/>
                </a:cubicBezTo>
                <a:cubicBezTo>
                  <a:pt x="3358054" y="3338884"/>
                  <a:pt x="3355894" y="3335960"/>
                  <a:pt x="3357673" y="3325851"/>
                </a:cubicBezTo>
                <a:cubicBezTo>
                  <a:pt x="3358181" y="3323181"/>
                  <a:pt x="3354241" y="3321210"/>
                  <a:pt x="3347950" y="3320956"/>
                </a:cubicBezTo>
                <a:cubicBezTo>
                  <a:pt x="3336385" y="3320574"/>
                  <a:pt x="3334543" y="3317587"/>
                  <a:pt x="3341660" y="3310911"/>
                </a:cubicBezTo>
                <a:cubicBezTo>
                  <a:pt x="3344900" y="3307860"/>
                  <a:pt x="3344964" y="3306843"/>
                  <a:pt x="3341787" y="3306715"/>
                </a:cubicBezTo>
                <a:cubicBezTo>
                  <a:pt x="3335369" y="3306461"/>
                  <a:pt x="3336894" y="3296099"/>
                  <a:pt x="3343630" y="3293810"/>
                </a:cubicBezTo>
                <a:cubicBezTo>
                  <a:pt x="3346870" y="3292729"/>
                  <a:pt x="3353352" y="3291839"/>
                  <a:pt x="3358626" y="3291839"/>
                </a:cubicBezTo>
                <a:cubicBezTo>
                  <a:pt x="3366696" y="3291839"/>
                  <a:pt x="3367776" y="3290440"/>
                  <a:pt x="3367077" y="3281286"/>
                </a:cubicBezTo>
                <a:cubicBezTo>
                  <a:pt x="3365997" y="3267935"/>
                  <a:pt x="3357863" y="3258145"/>
                  <a:pt x="3347378" y="3257764"/>
                </a:cubicBezTo>
                <a:cubicBezTo>
                  <a:pt x="3342867" y="3257573"/>
                  <a:pt x="3339372" y="3256238"/>
                  <a:pt x="3339435" y="3254648"/>
                </a:cubicBezTo>
                <a:cubicBezTo>
                  <a:pt x="3339626" y="3250198"/>
                  <a:pt x="3323359" y="3242696"/>
                  <a:pt x="3312493" y="3242252"/>
                </a:cubicBezTo>
                <a:cubicBezTo>
                  <a:pt x="3300928" y="3241743"/>
                  <a:pt x="3292730" y="3236721"/>
                  <a:pt x="3295908" y="3232016"/>
                </a:cubicBezTo>
                <a:cubicBezTo>
                  <a:pt x="3297179" y="3230109"/>
                  <a:pt x="3294001" y="3227630"/>
                  <a:pt x="3288791" y="3226485"/>
                </a:cubicBezTo>
                <a:close/>
                <a:moveTo>
                  <a:pt x="4575499" y="3225793"/>
                </a:moveTo>
                <a:cubicBezTo>
                  <a:pt x="4575928" y="3226326"/>
                  <a:pt x="4575594" y="3228614"/>
                  <a:pt x="4574736" y="3232969"/>
                </a:cubicBezTo>
                <a:cubicBezTo>
                  <a:pt x="4572449" y="3244857"/>
                  <a:pt x="4559232" y="3255729"/>
                  <a:pt x="4550272" y="3253058"/>
                </a:cubicBezTo>
                <a:cubicBezTo>
                  <a:pt x="4546777" y="3252041"/>
                  <a:pt x="4544044" y="3250579"/>
                  <a:pt x="4544108" y="3249753"/>
                </a:cubicBezTo>
                <a:cubicBezTo>
                  <a:pt x="4544235" y="3246002"/>
                  <a:pt x="4557644" y="3234813"/>
                  <a:pt x="4561838" y="3234940"/>
                </a:cubicBezTo>
                <a:cubicBezTo>
                  <a:pt x="4564633" y="3235067"/>
                  <a:pt x="4568827" y="3232588"/>
                  <a:pt x="4571687" y="3229155"/>
                </a:cubicBezTo>
                <a:cubicBezTo>
                  <a:pt x="4573879" y="3226485"/>
                  <a:pt x="4575070" y="3225261"/>
                  <a:pt x="4575499" y="3225793"/>
                </a:cubicBezTo>
                <a:close/>
                <a:moveTo>
                  <a:pt x="3172759" y="3224705"/>
                </a:moveTo>
                <a:cubicBezTo>
                  <a:pt x="3166532" y="3223751"/>
                  <a:pt x="3161448" y="3224006"/>
                  <a:pt x="3161385" y="3225404"/>
                </a:cubicBezTo>
                <a:cubicBezTo>
                  <a:pt x="3161448" y="3232652"/>
                  <a:pt x="3171297" y="3240980"/>
                  <a:pt x="3180384" y="3241425"/>
                </a:cubicBezTo>
                <a:cubicBezTo>
                  <a:pt x="3189535" y="3241870"/>
                  <a:pt x="3189916" y="3242379"/>
                  <a:pt x="3184260" y="3246257"/>
                </a:cubicBezTo>
                <a:cubicBezTo>
                  <a:pt x="3180702" y="3248736"/>
                  <a:pt x="3177906" y="3252169"/>
                  <a:pt x="3177842" y="3254267"/>
                </a:cubicBezTo>
                <a:cubicBezTo>
                  <a:pt x="3177715" y="3256301"/>
                  <a:pt x="3174284" y="3259989"/>
                  <a:pt x="3169963" y="3262595"/>
                </a:cubicBezTo>
                <a:cubicBezTo>
                  <a:pt x="3163291" y="3266600"/>
                  <a:pt x="3162783" y="3268317"/>
                  <a:pt x="3166150" y="3275119"/>
                </a:cubicBezTo>
                <a:cubicBezTo>
                  <a:pt x="3168311" y="3279442"/>
                  <a:pt x="3173331" y="3283130"/>
                  <a:pt x="3177271" y="3283257"/>
                </a:cubicBezTo>
                <a:cubicBezTo>
                  <a:pt x="3182990" y="3283447"/>
                  <a:pt x="3184197" y="3281731"/>
                  <a:pt x="3183180" y="3274674"/>
                </a:cubicBezTo>
                <a:cubicBezTo>
                  <a:pt x="3182354" y="3268698"/>
                  <a:pt x="3183434" y="3265901"/>
                  <a:pt x="3186675" y="3266028"/>
                </a:cubicBezTo>
                <a:cubicBezTo>
                  <a:pt x="3189407" y="3266155"/>
                  <a:pt x="3191377" y="3268317"/>
                  <a:pt x="3191250" y="3271114"/>
                </a:cubicBezTo>
                <a:cubicBezTo>
                  <a:pt x="3191123" y="3273848"/>
                  <a:pt x="3193474" y="3277026"/>
                  <a:pt x="3196588" y="3278298"/>
                </a:cubicBezTo>
                <a:cubicBezTo>
                  <a:pt x="3204912" y="3281731"/>
                  <a:pt x="3205484" y="3281222"/>
                  <a:pt x="3201799" y="3273911"/>
                </a:cubicBezTo>
                <a:cubicBezTo>
                  <a:pt x="3199130" y="3268508"/>
                  <a:pt x="3199575" y="3266664"/>
                  <a:pt x="3204086" y="3265138"/>
                </a:cubicBezTo>
                <a:cubicBezTo>
                  <a:pt x="3211902" y="3262468"/>
                  <a:pt x="3212156" y="3262659"/>
                  <a:pt x="3209932" y="3269970"/>
                </a:cubicBezTo>
                <a:cubicBezTo>
                  <a:pt x="3208852" y="3273403"/>
                  <a:pt x="3209869" y="3277853"/>
                  <a:pt x="3212029" y="3279251"/>
                </a:cubicBezTo>
                <a:cubicBezTo>
                  <a:pt x="3219337" y="3284083"/>
                  <a:pt x="3220862" y="3277408"/>
                  <a:pt x="3215016" y="3266282"/>
                </a:cubicBezTo>
                <a:cubicBezTo>
                  <a:pt x="3211966" y="3260497"/>
                  <a:pt x="3208534" y="3249181"/>
                  <a:pt x="3207581" y="3241743"/>
                </a:cubicBezTo>
                <a:cubicBezTo>
                  <a:pt x="3205993" y="3229410"/>
                  <a:pt x="3204658" y="3227947"/>
                  <a:pt x="3194936" y="3227248"/>
                </a:cubicBezTo>
                <a:cubicBezTo>
                  <a:pt x="3188963" y="3226867"/>
                  <a:pt x="3179050" y="3225722"/>
                  <a:pt x="3172759" y="3224705"/>
                </a:cubicBezTo>
                <a:close/>
                <a:moveTo>
                  <a:pt x="3363329" y="3223688"/>
                </a:moveTo>
                <a:cubicBezTo>
                  <a:pt x="3364409" y="3222607"/>
                  <a:pt x="3366887" y="3223624"/>
                  <a:pt x="3369238" y="3226167"/>
                </a:cubicBezTo>
                <a:cubicBezTo>
                  <a:pt x="3371590" y="3228710"/>
                  <a:pt x="3371780" y="3230490"/>
                  <a:pt x="3369620" y="3230427"/>
                </a:cubicBezTo>
                <a:cubicBezTo>
                  <a:pt x="3367459" y="3230363"/>
                  <a:pt x="3364981" y="3229282"/>
                  <a:pt x="3363710" y="3227947"/>
                </a:cubicBezTo>
                <a:cubicBezTo>
                  <a:pt x="3362376" y="3226549"/>
                  <a:pt x="3362249" y="3224832"/>
                  <a:pt x="3363329" y="3223688"/>
                </a:cubicBezTo>
                <a:close/>
                <a:moveTo>
                  <a:pt x="3455340" y="3223052"/>
                </a:moveTo>
                <a:cubicBezTo>
                  <a:pt x="3446953" y="3222734"/>
                  <a:pt x="3445999" y="3227248"/>
                  <a:pt x="3452926" y="3234813"/>
                </a:cubicBezTo>
                <a:cubicBezTo>
                  <a:pt x="3456230" y="3238437"/>
                  <a:pt x="3459089" y="3244731"/>
                  <a:pt x="3458963" y="3248037"/>
                </a:cubicBezTo>
                <a:cubicBezTo>
                  <a:pt x="3458772" y="3253250"/>
                  <a:pt x="3461377" y="3254204"/>
                  <a:pt x="3473323" y="3253313"/>
                </a:cubicBezTo>
                <a:cubicBezTo>
                  <a:pt x="3481457" y="3252741"/>
                  <a:pt x="3490671" y="3250007"/>
                  <a:pt x="3494102" y="3247210"/>
                </a:cubicBezTo>
                <a:cubicBezTo>
                  <a:pt x="3497661" y="3244349"/>
                  <a:pt x="3503444" y="3242315"/>
                  <a:pt x="3507637" y="3242442"/>
                </a:cubicBezTo>
                <a:cubicBezTo>
                  <a:pt x="3511831" y="3242633"/>
                  <a:pt x="3515898" y="3241425"/>
                  <a:pt x="3517042" y="3239645"/>
                </a:cubicBezTo>
                <a:cubicBezTo>
                  <a:pt x="3521299" y="3233287"/>
                  <a:pt x="3512594" y="3232080"/>
                  <a:pt x="3498360" y="3237165"/>
                </a:cubicBezTo>
                <a:cubicBezTo>
                  <a:pt x="3483745" y="3242379"/>
                  <a:pt x="3473260" y="3241107"/>
                  <a:pt x="3473514" y="3234241"/>
                </a:cubicBezTo>
                <a:cubicBezTo>
                  <a:pt x="3473578" y="3232270"/>
                  <a:pt x="3477517" y="3230872"/>
                  <a:pt x="3482410" y="3231063"/>
                </a:cubicBezTo>
                <a:cubicBezTo>
                  <a:pt x="3487303" y="3231190"/>
                  <a:pt x="3491243" y="3229982"/>
                  <a:pt x="3491306" y="3228202"/>
                </a:cubicBezTo>
                <a:cubicBezTo>
                  <a:pt x="3491497" y="3224196"/>
                  <a:pt x="3465380" y="3226930"/>
                  <a:pt x="3463538" y="3231063"/>
                </a:cubicBezTo>
                <a:cubicBezTo>
                  <a:pt x="3462839" y="3232715"/>
                  <a:pt x="3461123" y="3233796"/>
                  <a:pt x="3459344" y="3233733"/>
                </a:cubicBezTo>
                <a:cubicBezTo>
                  <a:pt x="3457755" y="3233669"/>
                  <a:pt x="3457310" y="3231253"/>
                  <a:pt x="3458454" y="3228456"/>
                </a:cubicBezTo>
                <a:cubicBezTo>
                  <a:pt x="3459725" y="3225341"/>
                  <a:pt x="3458518" y="3223179"/>
                  <a:pt x="3455340" y="3223052"/>
                </a:cubicBezTo>
                <a:close/>
                <a:moveTo>
                  <a:pt x="3226581" y="3222480"/>
                </a:moveTo>
                <a:cubicBezTo>
                  <a:pt x="3225564" y="3221272"/>
                  <a:pt x="3222768" y="3222162"/>
                  <a:pt x="3220226" y="3224514"/>
                </a:cubicBezTo>
                <a:cubicBezTo>
                  <a:pt x="3216668" y="3227757"/>
                  <a:pt x="3217113" y="3228265"/>
                  <a:pt x="3222069" y="3226676"/>
                </a:cubicBezTo>
                <a:cubicBezTo>
                  <a:pt x="3225564" y="3225595"/>
                  <a:pt x="3227598" y="3223688"/>
                  <a:pt x="3226581" y="3222480"/>
                </a:cubicBezTo>
                <a:close/>
                <a:moveTo>
                  <a:pt x="2992929" y="3222099"/>
                </a:moveTo>
                <a:cubicBezTo>
                  <a:pt x="2991022" y="3220891"/>
                  <a:pt x="2989370" y="3222989"/>
                  <a:pt x="2989243" y="3226803"/>
                </a:cubicBezTo>
                <a:cubicBezTo>
                  <a:pt x="2989116" y="3230681"/>
                  <a:pt x="2990514" y="3234877"/>
                  <a:pt x="2992420" y="3236085"/>
                </a:cubicBezTo>
                <a:cubicBezTo>
                  <a:pt x="2994327" y="3237356"/>
                  <a:pt x="2995979" y="3235195"/>
                  <a:pt x="2996106" y="3231317"/>
                </a:cubicBezTo>
                <a:cubicBezTo>
                  <a:pt x="2996233" y="3227502"/>
                  <a:pt x="2994835" y="3223307"/>
                  <a:pt x="2992929" y="3222099"/>
                </a:cubicBezTo>
                <a:close/>
                <a:moveTo>
                  <a:pt x="3133361" y="3221908"/>
                </a:moveTo>
                <a:cubicBezTo>
                  <a:pt x="3131264" y="3221844"/>
                  <a:pt x="3129866" y="3222416"/>
                  <a:pt x="3129803" y="3223370"/>
                </a:cubicBezTo>
                <a:cubicBezTo>
                  <a:pt x="3129739" y="3224324"/>
                  <a:pt x="3131137" y="3225849"/>
                  <a:pt x="3133171" y="3227184"/>
                </a:cubicBezTo>
                <a:cubicBezTo>
                  <a:pt x="3135141" y="3228456"/>
                  <a:pt x="3136666" y="3227820"/>
                  <a:pt x="3136729" y="3225722"/>
                </a:cubicBezTo>
                <a:cubicBezTo>
                  <a:pt x="3136793" y="3223624"/>
                  <a:pt x="3135395" y="3221971"/>
                  <a:pt x="3133361" y="3221908"/>
                </a:cubicBezTo>
                <a:close/>
                <a:moveTo>
                  <a:pt x="2913752" y="3221717"/>
                </a:moveTo>
                <a:cubicBezTo>
                  <a:pt x="2912608" y="3222798"/>
                  <a:pt x="2914515" y="3224832"/>
                  <a:pt x="2917946" y="3226231"/>
                </a:cubicBezTo>
                <a:cubicBezTo>
                  <a:pt x="2922839" y="3228202"/>
                  <a:pt x="2923284" y="3227757"/>
                  <a:pt x="2919980" y="3224196"/>
                </a:cubicBezTo>
                <a:cubicBezTo>
                  <a:pt x="2917629" y="3221654"/>
                  <a:pt x="2914833" y="3220573"/>
                  <a:pt x="2913752" y="3221717"/>
                </a:cubicBezTo>
                <a:close/>
                <a:moveTo>
                  <a:pt x="3649659" y="3219492"/>
                </a:moveTo>
                <a:cubicBezTo>
                  <a:pt x="3651756" y="3219555"/>
                  <a:pt x="3653154" y="3220255"/>
                  <a:pt x="3653091" y="3221208"/>
                </a:cubicBezTo>
                <a:cubicBezTo>
                  <a:pt x="3653091" y="3222162"/>
                  <a:pt x="3651629" y="3223561"/>
                  <a:pt x="3649469" y="3224768"/>
                </a:cubicBezTo>
                <a:cubicBezTo>
                  <a:pt x="3647435" y="3225913"/>
                  <a:pt x="3645974" y="3225150"/>
                  <a:pt x="3646037" y="3223052"/>
                </a:cubicBezTo>
                <a:cubicBezTo>
                  <a:pt x="3646101" y="3220954"/>
                  <a:pt x="3647626" y="3219428"/>
                  <a:pt x="3649659" y="3219492"/>
                </a:cubicBezTo>
                <a:close/>
                <a:moveTo>
                  <a:pt x="2745487" y="3218411"/>
                </a:moveTo>
                <a:cubicBezTo>
                  <a:pt x="2744407" y="3218348"/>
                  <a:pt x="2743644" y="3219746"/>
                  <a:pt x="2743644" y="3221781"/>
                </a:cubicBezTo>
                <a:cubicBezTo>
                  <a:pt x="2743517" y="3223879"/>
                  <a:pt x="2744852" y="3225341"/>
                  <a:pt x="2746821" y="3225404"/>
                </a:cubicBezTo>
                <a:cubicBezTo>
                  <a:pt x="2748791" y="3225531"/>
                  <a:pt x="2752350" y="3227947"/>
                  <a:pt x="2755400" y="3231190"/>
                </a:cubicBezTo>
                <a:cubicBezTo>
                  <a:pt x="2758450" y="3234495"/>
                  <a:pt x="2760674" y="3235703"/>
                  <a:pt x="2760738" y="3234050"/>
                </a:cubicBezTo>
                <a:cubicBezTo>
                  <a:pt x="2760801" y="3231063"/>
                  <a:pt x="2748664" y="3218538"/>
                  <a:pt x="2745487" y="3218411"/>
                </a:cubicBezTo>
                <a:close/>
                <a:moveTo>
                  <a:pt x="4584460" y="3218220"/>
                </a:moveTo>
                <a:cubicBezTo>
                  <a:pt x="4590115" y="3218411"/>
                  <a:pt x="4591132" y="3219492"/>
                  <a:pt x="4588208" y="3222225"/>
                </a:cubicBezTo>
                <a:cubicBezTo>
                  <a:pt x="4586048" y="3224260"/>
                  <a:pt x="4582490" y="3224768"/>
                  <a:pt x="4580457" y="3223433"/>
                </a:cubicBezTo>
                <a:cubicBezTo>
                  <a:pt x="4574737" y="3219682"/>
                  <a:pt x="4576136" y="3217902"/>
                  <a:pt x="4584460" y="3218220"/>
                </a:cubicBezTo>
                <a:close/>
                <a:moveTo>
                  <a:pt x="4095168" y="3213516"/>
                </a:moveTo>
                <a:cubicBezTo>
                  <a:pt x="4088750" y="3216886"/>
                  <a:pt x="4092817" y="3220382"/>
                  <a:pt x="4101649" y="3219047"/>
                </a:cubicBezTo>
                <a:cubicBezTo>
                  <a:pt x="4110164" y="3217775"/>
                  <a:pt x="4110418" y="3217331"/>
                  <a:pt x="4104445" y="3214915"/>
                </a:cubicBezTo>
                <a:cubicBezTo>
                  <a:pt x="4100633" y="3213389"/>
                  <a:pt x="4096566" y="3212753"/>
                  <a:pt x="4095168" y="3213516"/>
                </a:cubicBezTo>
                <a:close/>
                <a:moveTo>
                  <a:pt x="4226403" y="3213445"/>
                </a:moveTo>
                <a:cubicBezTo>
                  <a:pt x="4225610" y="3213850"/>
                  <a:pt x="4224513" y="3215869"/>
                  <a:pt x="4222765" y="3219683"/>
                </a:cubicBezTo>
                <a:cubicBezTo>
                  <a:pt x="4220414" y="3224896"/>
                  <a:pt x="4216601" y="3229537"/>
                  <a:pt x="4213932" y="3230427"/>
                </a:cubicBezTo>
                <a:cubicBezTo>
                  <a:pt x="4210755" y="3231507"/>
                  <a:pt x="4211010" y="3232207"/>
                  <a:pt x="4214885" y="3232588"/>
                </a:cubicBezTo>
                <a:cubicBezTo>
                  <a:pt x="4222447" y="3233287"/>
                  <a:pt x="4229818" y="3224642"/>
                  <a:pt x="4228230" y="3216886"/>
                </a:cubicBezTo>
                <a:cubicBezTo>
                  <a:pt x="4227690" y="3214248"/>
                  <a:pt x="4227197" y="3213040"/>
                  <a:pt x="4226403" y="3213445"/>
                </a:cubicBezTo>
                <a:close/>
                <a:moveTo>
                  <a:pt x="4047414" y="3209511"/>
                </a:moveTo>
                <a:cubicBezTo>
                  <a:pt x="4045317" y="3208637"/>
                  <a:pt x="4043379" y="3209448"/>
                  <a:pt x="4043252" y="3212626"/>
                </a:cubicBezTo>
                <a:cubicBezTo>
                  <a:pt x="4043188" y="3214597"/>
                  <a:pt x="4045031" y="3216250"/>
                  <a:pt x="4047510" y="3216313"/>
                </a:cubicBezTo>
                <a:cubicBezTo>
                  <a:pt x="4050433" y="3216440"/>
                  <a:pt x="4050115" y="3217585"/>
                  <a:pt x="4046493" y="3219810"/>
                </a:cubicBezTo>
                <a:cubicBezTo>
                  <a:pt x="4041791" y="3222734"/>
                  <a:pt x="4041727" y="3223624"/>
                  <a:pt x="4046048" y="3226676"/>
                </a:cubicBezTo>
                <a:cubicBezTo>
                  <a:pt x="4050242" y="3229664"/>
                  <a:pt x="4049988" y="3231190"/>
                  <a:pt x="4044269" y="3236975"/>
                </a:cubicBezTo>
                <a:cubicBezTo>
                  <a:pt x="4040583" y="3240726"/>
                  <a:pt x="4034610" y="3244604"/>
                  <a:pt x="4030988" y="3245621"/>
                </a:cubicBezTo>
                <a:cubicBezTo>
                  <a:pt x="4027430" y="3246638"/>
                  <a:pt x="4024380" y="3249117"/>
                  <a:pt x="4024316" y="3250961"/>
                </a:cubicBezTo>
                <a:cubicBezTo>
                  <a:pt x="4024189" y="3252932"/>
                  <a:pt x="4026159" y="3253377"/>
                  <a:pt x="4028637" y="3251978"/>
                </a:cubicBezTo>
                <a:cubicBezTo>
                  <a:pt x="4031179" y="3250580"/>
                  <a:pt x="4037660" y="3249562"/>
                  <a:pt x="4043633" y="3249690"/>
                </a:cubicBezTo>
                <a:cubicBezTo>
                  <a:pt x="4053165" y="3249880"/>
                  <a:pt x="4054118" y="3248863"/>
                  <a:pt x="4053673" y="3238628"/>
                </a:cubicBezTo>
                <a:cubicBezTo>
                  <a:pt x="4053356" y="3230554"/>
                  <a:pt x="4054944" y="3226994"/>
                  <a:pt x="4059392" y="3226040"/>
                </a:cubicBezTo>
                <a:cubicBezTo>
                  <a:pt x="4064730" y="3224896"/>
                  <a:pt x="4064794" y="3224642"/>
                  <a:pt x="4059837" y="3224133"/>
                </a:cubicBezTo>
                <a:cubicBezTo>
                  <a:pt x="4056660" y="3223815"/>
                  <a:pt x="4053356" y="3220382"/>
                  <a:pt x="4052530" y="3216504"/>
                </a:cubicBezTo>
                <a:cubicBezTo>
                  <a:pt x="4051768" y="3212944"/>
                  <a:pt x="4049512" y="3210385"/>
                  <a:pt x="4047414" y="3209511"/>
                </a:cubicBezTo>
                <a:close/>
                <a:moveTo>
                  <a:pt x="2705812" y="3208986"/>
                </a:moveTo>
                <a:cubicBezTo>
                  <a:pt x="2705788" y="3210782"/>
                  <a:pt x="2707361" y="3214406"/>
                  <a:pt x="2710538" y="3218920"/>
                </a:cubicBezTo>
                <a:cubicBezTo>
                  <a:pt x="2714350" y="3224324"/>
                  <a:pt x="2715367" y="3224578"/>
                  <a:pt x="2715558" y="3220128"/>
                </a:cubicBezTo>
                <a:cubicBezTo>
                  <a:pt x="2715685" y="3216949"/>
                  <a:pt x="2713524" y="3212499"/>
                  <a:pt x="2710665" y="3210019"/>
                </a:cubicBezTo>
                <a:cubicBezTo>
                  <a:pt x="2707456" y="3207222"/>
                  <a:pt x="2705836" y="3207190"/>
                  <a:pt x="2705812" y="3208986"/>
                </a:cubicBezTo>
                <a:close/>
                <a:moveTo>
                  <a:pt x="3267885" y="3207794"/>
                </a:moveTo>
                <a:cubicBezTo>
                  <a:pt x="3266296" y="3206841"/>
                  <a:pt x="3264835" y="3208367"/>
                  <a:pt x="3264771" y="3211227"/>
                </a:cubicBezTo>
                <a:cubicBezTo>
                  <a:pt x="3264644" y="3214025"/>
                  <a:pt x="3265978" y="3217331"/>
                  <a:pt x="3267504" y="3218348"/>
                </a:cubicBezTo>
                <a:cubicBezTo>
                  <a:pt x="3269092" y="3219301"/>
                  <a:pt x="3270490" y="3217712"/>
                  <a:pt x="3270617" y="3214915"/>
                </a:cubicBezTo>
                <a:cubicBezTo>
                  <a:pt x="3270744" y="3212117"/>
                  <a:pt x="3269410" y="3208812"/>
                  <a:pt x="3267885" y="3207794"/>
                </a:cubicBezTo>
                <a:close/>
                <a:moveTo>
                  <a:pt x="3659890" y="3203408"/>
                </a:moveTo>
                <a:cubicBezTo>
                  <a:pt x="3662367" y="3202517"/>
                  <a:pt x="3666244" y="3202645"/>
                  <a:pt x="3668659" y="3203725"/>
                </a:cubicBezTo>
                <a:cubicBezTo>
                  <a:pt x="3671073" y="3204806"/>
                  <a:pt x="3669103" y="3205505"/>
                  <a:pt x="3664210" y="3205315"/>
                </a:cubicBezTo>
                <a:cubicBezTo>
                  <a:pt x="3659317" y="3205124"/>
                  <a:pt x="3657411" y="3204297"/>
                  <a:pt x="3659890" y="3203408"/>
                </a:cubicBezTo>
                <a:close/>
                <a:moveTo>
                  <a:pt x="3432211" y="3202898"/>
                </a:moveTo>
                <a:cubicBezTo>
                  <a:pt x="3434371" y="3205187"/>
                  <a:pt x="3425285" y="3211163"/>
                  <a:pt x="3420011" y="3210909"/>
                </a:cubicBezTo>
                <a:cubicBezTo>
                  <a:pt x="3417977" y="3210782"/>
                  <a:pt x="3419566" y="3208620"/>
                  <a:pt x="3423505" y="3205950"/>
                </a:cubicBezTo>
                <a:cubicBezTo>
                  <a:pt x="3427445" y="3203216"/>
                  <a:pt x="3431258" y="3201881"/>
                  <a:pt x="3432211" y="3202898"/>
                </a:cubicBezTo>
                <a:close/>
                <a:moveTo>
                  <a:pt x="4246912" y="3199657"/>
                </a:moveTo>
                <a:cubicBezTo>
                  <a:pt x="4243162" y="3205188"/>
                  <a:pt x="4242336" y="3217903"/>
                  <a:pt x="4245514" y="3221272"/>
                </a:cubicBezTo>
                <a:cubicBezTo>
                  <a:pt x="4249898" y="3225913"/>
                  <a:pt x="4255999" y="3223879"/>
                  <a:pt x="4256507" y="3217585"/>
                </a:cubicBezTo>
                <a:cubicBezTo>
                  <a:pt x="4257396" y="3207413"/>
                  <a:pt x="4250470" y="3194508"/>
                  <a:pt x="4246912" y="3199657"/>
                </a:cubicBezTo>
                <a:close/>
                <a:moveTo>
                  <a:pt x="3123258" y="3197623"/>
                </a:moveTo>
                <a:cubicBezTo>
                  <a:pt x="3119827" y="3198576"/>
                  <a:pt x="3119827" y="3199593"/>
                  <a:pt x="3123258" y="3201882"/>
                </a:cubicBezTo>
                <a:cubicBezTo>
                  <a:pt x="3127706" y="3204934"/>
                  <a:pt x="3133044" y="3202200"/>
                  <a:pt x="3129676" y="3198576"/>
                </a:cubicBezTo>
                <a:cubicBezTo>
                  <a:pt x="3128532" y="3197368"/>
                  <a:pt x="3125672" y="3196923"/>
                  <a:pt x="3123258" y="3197623"/>
                </a:cubicBezTo>
                <a:close/>
                <a:moveTo>
                  <a:pt x="3027814" y="3192727"/>
                </a:moveTo>
                <a:cubicBezTo>
                  <a:pt x="3026226" y="3195143"/>
                  <a:pt x="3026734" y="3196923"/>
                  <a:pt x="3029085" y="3196987"/>
                </a:cubicBezTo>
                <a:cubicBezTo>
                  <a:pt x="3031818" y="3197114"/>
                  <a:pt x="3032326" y="3200992"/>
                  <a:pt x="3030610" y="3209002"/>
                </a:cubicBezTo>
                <a:cubicBezTo>
                  <a:pt x="3028704" y="3218093"/>
                  <a:pt x="3029467" y="3221463"/>
                  <a:pt x="3033978" y="3223370"/>
                </a:cubicBezTo>
                <a:cubicBezTo>
                  <a:pt x="3041794" y="3226739"/>
                  <a:pt x="3043891" y="3223561"/>
                  <a:pt x="3039888" y="3214279"/>
                </a:cubicBezTo>
                <a:cubicBezTo>
                  <a:pt x="3037981" y="3209956"/>
                  <a:pt x="3034995" y="3202009"/>
                  <a:pt x="3033470" y="3197368"/>
                </a:cubicBezTo>
                <a:cubicBezTo>
                  <a:pt x="3031627" y="3191710"/>
                  <a:pt x="3029657" y="3190121"/>
                  <a:pt x="3027814" y="3192727"/>
                </a:cubicBezTo>
                <a:close/>
                <a:moveTo>
                  <a:pt x="4233631" y="3191456"/>
                </a:moveTo>
                <a:cubicBezTo>
                  <a:pt x="4231534" y="3191392"/>
                  <a:pt x="4230072" y="3192727"/>
                  <a:pt x="4230010" y="3194825"/>
                </a:cubicBezTo>
                <a:cubicBezTo>
                  <a:pt x="4229945" y="3196923"/>
                  <a:pt x="4231280" y="3198385"/>
                  <a:pt x="4233378" y="3198449"/>
                </a:cubicBezTo>
                <a:cubicBezTo>
                  <a:pt x="4235473" y="3198513"/>
                  <a:pt x="4236935" y="3197178"/>
                  <a:pt x="4236998" y="3195080"/>
                </a:cubicBezTo>
                <a:cubicBezTo>
                  <a:pt x="4237062" y="3192982"/>
                  <a:pt x="4235728" y="3191520"/>
                  <a:pt x="4233631" y="3191456"/>
                </a:cubicBezTo>
                <a:close/>
                <a:moveTo>
                  <a:pt x="2626913" y="3189500"/>
                </a:moveTo>
                <a:cubicBezTo>
                  <a:pt x="2629598" y="3189596"/>
                  <a:pt x="2632569" y="3190756"/>
                  <a:pt x="2633776" y="3192918"/>
                </a:cubicBezTo>
                <a:cubicBezTo>
                  <a:pt x="2636191" y="3197304"/>
                  <a:pt x="2631997" y="3200038"/>
                  <a:pt x="2626469" y="3197686"/>
                </a:cubicBezTo>
                <a:cubicBezTo>
                  <a:pt x="2623736" y="3196541"/>
                  <a:pt x="2621703" y="3194316"/>
                  <a:pt x="2621766" y="3192473"/>
                </a:cubicBezTo>
                <a:cubicBezTo>
                  <a:pt x="2621830" y="3190375"/>
                  <a:pt x="2624229" y="3189405"/>
                  <a:pt x="2626913" y="3189500"/>
                </a:cubicBezTo>
                <a:close/>
                <a:moveTo>
                  <a:pt x="3192140" y="3189167"/>
                </a:moveTo>
                <a:cubicBezTo>
                  <a:pt x="3180956" y="3197813"/>
                  <a:pt x="3189280" y="3220255"/>
                  <a:pt x="3202116" y="3215932"/>
                </a:cubicBezTo>
                <a:cubicBezTo>
                  <a:pt x="3205866" y="3214597"/>
                  <a:pt x="3206882" y="3211227"/>
                  <a:pt x="3205484" y="3204171"/>
                </a:cubicBezTo>
                <a:cubicBezTo>
                  <a:pt x="3202625" y="3189676"/>
                  <a:pt x="3198113" y="3184590"/>
                  <a:pt x="3192140" y="3189167"/>
                </a:cubicBezTo>
                <a:close/>
                <a:moveTo>
                  <a:pt x="2706153" y="3188849"/>
                </a:moveTo>
                <a:cubicBezTo>
                  <a:pt x="2704247" y="3188786"/>
                  <a:pt x="2702595" y="3191011"/>
                  <a:pt x="2702468" y="3193808"/>
                </a:cubicBezTo>
                <a:cubicBezTo>
                  <a:pt x="2702340" y="3196605"/>
                  <a:pt x="2703802" y="3199911"/>
                  <a:pt x="2705708" y="3201119"/>
                </a:cubicBezTo>
                <a:cubicBezTo>
                  <a:pt x="2707551" y="3202327"/>
                  <a:pt x="2709267" y="3200038"/>
                  <a:pt x="2709394" y="3196160"/>
                </a:cubicBezTo>
                <a:cubicBezTo>
                  <a:pt x="2709521" y="3192282"/>
                  <a:pt x="2708059" y="3188913"/>
                  <a:pt x="2706153" y="3188849"/>
                </a:cubicBezTo>
                <a:close/>
                <a:moveTo>
                  <a:pt x="3448097" y="3187951"/>
                </a:moveTo>
                <a:cubicBezTo>
                  <a:pt x="3449256" y="3188626"/>
                  <a:pt x="3449177" y="3190819"/>
                  <a:pt x="3448033" y="3194634"/>
                </a:cubicBezTo>
                <a:cubicBezTo>
                  <a:pt x="3446381" y="3200228"/>
                  <a:pt x="3444983" y="3200737"/>
                  <a:pt x="3441043" y="3197367"/>
                </a:cubicBezTo>
                <a:cubicBezTo>
                  <a:pt x="3436913" y="3193871"/>
                  <a:pt x="3436849" y="3192663"/>
                  <a:pt x="3440725" y="3190374"/>
                </a:cubicBezTo>
                <a:cubicBezTo>
                  <a:pt x="3444538" y="3188117"/>
                  <a:pt x="3446937" y="3187275"/>
                  <a:pt x="3448097" y="3187951"/>
                </a:cubicBezTo>
                <a:close/>
                <a:moveTo>
                  <a:pt x="2978973" y="3185957"/>
                </a:moveTo>
                <a:cubicBezTo>
                  <a:pt x="2978345" y="3187292"/>
                  <a:pt x="2978568" y="3190629"/>
                  <a:pt x="2979012" y="3197305"/>
                </a:cubicBezTo>
                <a:cubicBezTo>
                  <a:pt x="2980029" y="3213198"/>
                  <a:pt x="2988989" y="3216313"/>
                  <a:pt x="2989116" y="3200865"/>
                </a:cubicBezTo>
                <a:cubicBezTo>
                  <a:pt x="2989179" y="3193872"/>
                  <a:pt x="2987082" y="3188023"/>
                  <a:pt x="2984032" y="3186624"/>
                </a:cubicBezTo>
                <a:cubicBezTo>
                  <a:pt x="2981078" y="3185289"/>
                  <a:pt x="2979600" y="3184621"/>
                  <a:pt x="2978973" y="3185957"/>
                </a:cubicBezTo>
                <a:close/>
                <a:moveTo>
                  <a:pt x="4292663" y="3185861"/>
                </a:moveTo>
                <a:cubicBezTo>
                  <a:pt x="4291774" y="3182937"/>
                  <a:pt x="4289678" y="3184018"/>
                  <a:pt x="4286946" y="3188849"/>
                </a:cubicBezTo>
                <a:cubicBezTo>
                  <a:pt x="4284021" y="3193999"/>
                  <a:pt x="4283704" y="3197114"/>
                  <a:pt x="4286055" y="3198640"/>
                </a:cubicBezTo>
                <a:cubicBezTo>
                  <a:pt x="4290185" y="3201310"/>
                  <a:pt x="4294697" y="3192600"/>
                  <a:pt x="4292663" y="3185861"/>
                </a:cubicBezTo>
                <a:close/>
                <a:moveTo>
                  <a:pt x="3629833" y="3185416"/>
                </a:moveTo>
                <a:cubicBezTo>
                  <a:pt x="3631867" y="3184272"/>
                  <a:pt x="3633328" y="3185671"/>
                  <a:pt x="3633202" y="3188849"/>
                </a:cubicBezTo>
                <a:cubicBezTo>
                  <a:pt x="3633074" y="3192028"/>
                  <a:pt x="3631549" y="3194253"/>
                  <a:pt x="3629516" y="3194190"/>
                </a:cubicBezTo>
                <a:cubicBezTo>
                  <a:pt x="3627419" y="3194126"/>
                  <a:pt x="3626085" y="3192727"/>
                  <a:pt x="3626148" y="3190757"/>
                </a:cubicBezTo>
                <a:cubicBezTo>
                  <a:pt x="3626211" y="3188722"/>
                  <a:pt x="3627673" y="3186624"/>
                  <a:pt x="3629833" y="3185416"/>
                </a:cubicBezTo>
                <a:close/>
                <a:moveTo>
                  <a:pt x="4140221" y="3181093"/>
                </a:moveTo>
                <a:cubicBezTo>
                  <a:pt x="4138442" y="3181030"/>
                  <a:pt x="4134057" y="3183064"/>
                  <a:pt x="4130054" y="3185798"/>
                </a:cubicBezTo>
                <a:cubicBezTo>
                  <a:pt x="4124271" y="3189740"/>
                  <a:pt x="4124017" y="3190693"/>
                  <a:pt x="4128783" y="3191011"/>
                </a:cubicBezTo>
                <a:cubicBezTo>
                  <a:pt x="4131896" y="3191265"/>
                  <a:pt x="4136535" y="3189104"/>
                  <a:pt x="4138950" y="3186306"/>
                </a:cubicBezTo>
                <a:cubicBezTo>
                  <a:pt x="4141301" y="3183573"/>
                  <a:pt x="4141873" y="3181157"/>
                  <a:pt x="4140221" y="3181093"/>
                </a:cubicBezTo>
                <a:close/>
                <a:moveTo>
                  <a:pt x="3012921" y="3180426"/>
                </a:moveTo>
                <a:cubicBezTo>
                  <a:pt x="3012135" y="3180346"/>
                  <a:pt x="3011929" y="3181475"/>
                  <a:pt x="3011865" y="3183764"/>
                </a:cubicBezTo>
                <a:cubicBezTo>
                  <a:pt x="3011674" y="3189358"/>
                  <a:pt x="3017901" y="3194825"/>
                  <a:pt x="3021079" y="3191837"/>
                </a:cubicBezTo>
                <a:cubicBezTo>
                  <a:pt x="3022095" y="3190884"/>
                  <a:pt x="3020507" y="3187578"/>
                  <a:pt x="3017457" y="3184336"/>
                </a:cubicBezTo>
                <a:cubicBezTo>
                  <a:pt x="3015074" y="3181793"/>
                  <a:pt x="3013708" y="3180505"/>
                  <a:pt x="3012921" y="3180426"/>
                </a:cubicBezTo>
                <a:close/>
                <a:moveTo>
                  <a:pt x="3574042" y="3174736"/>
                </a:moveTo>
                <a:cubicBezTo>
                  <a:pt x="3580904" y="3170667"/>
                  <a:pt x="3584717" y="3170794"/>
                  <a:pt x="3584590" y="3174990"/>
                </a:cubicBezTo>
                <a:cubicBezTo>
                  <a:pt x="3584526" y="3176897"/>
                  <a:pt x="3580777" y="3178359"/>
                  <a:pt x="3576583" y="3178232"/>
                </a:cubicBezTo>
                <a:cubicBezTo>
                  <a:pt x="3570229" y="3177978"/>
                  <a:pt x="3569721" y="3177279"/>
                  <a:pt x="3574042" y="3174736"/>
                </a:cubicBezTo>
                <a:close/>
                <a:moveTo>
                  <a:pt x="3423060" y="3174418"/>
                </a:moveTo>
                <a:cubicBezTo>
                  <a:pt x="3425094" y="3173273"/>
                  <a:pt x="3426555" y="3174036"/>
                  <a:pt x="3426491" y="3176134"/>
                </a:cubicBezTo>
                <a:cubicBezTo>
                  <a:pt x="3426428" y="3178232"/>
                  <a:pt x="3424903" y="3179758"/>
                  <a:pt x="3422869" y="3179694"/>
                </a:cubicBezTo>
                <a:cubicBezTo>
                  <a:pt x="3420773" y="3179631"/>
                  <a:pt x="3419374" y="3178931"/>
                  <a:pt x="3419438" y="3177978"/>
                </a:cubicBezTo>
                <a:cubicBezTo>
                  <a:pt x="3419438" y="3177024"/>
                  <a:pt x="3420899" y="3175626"/>
                  <a:pt x="3423060" y="3174418"/>
                </a:cubicBezTo>
                <a:close/>
                <a:moveTo>
                  <a:pt x="4243607" y="3167234"/>
                </a:moveTo>
                <a:cubicBezTo>
                  <a:pt x="4240494" y="3167107"/>
                  <a:pt x="4237952" y="3169523"/>
                  <a:pt x="4237825" y="3172638"/>
                </a:cubicBezTo>
                <a:cubicBezTo>
                  <a:pt x="4237572" y="3178996"/>
                  <a:pt x="4245196" y="3178232"/>
                  <a:pt x="4247674" y="3171621"/>
                </a:cubicBezTo>
                <a:cubicBezTo>
                  <a:pt x="4248501" y="3169269"/>
                  <a:pt x="4246785" y="3167361"/>
                  <a:pt x="4243607" y="3167234"/>
                </a:cubicBezTo>
                <a:close/>
                <a:moveTo>
                  <a:pt x="3355385" y="3166726"/>
                </a:moveTo>
                <a:cubicBezTo>
                  <a:pt x="3354559" y="3166662"/>
                  <a:pt x="3352907" y="3168696"/>
                  <a:pt x="3351890" y="3171112"/>
                </a:cubicBezTo>
                <a:cubicBezTo>
                  <a:pt x="3349349" y="3177279"/>
                  <a:pt x="3370572" y="3187959"/>
                  <a:pt x="3381883" y="3186243"/>
                </a:cubicBezTo>
                <a:cubicBezTo>
                  <a:pt x="3393067" y="3184526"/>
                  <a:pt x="3392431" y="3176198"/>
                  <a:pt x="3381121" y="3177406"/>
                </a:cubicBezTo>
                <a:cubicBezTo>
                  <a:pt x="3376927" y="3177851"/>
                  <a:pt x="3369619" y="3175626"/>
                  <a:pt x="3365171" y="3172511"/>
                </a:cubicBezTo>
                <a:cubicBezTo>
                  <a:pt x="3360723" y="3169396"/>
                  <a:pt x="3356211" y="3166726"/>
                  <a:pt x="3355385" y="3166726"/>
                </a:cubicBezTo>
                <a:close/>
                <a:moveTo>
                  <a:pt x="3786264" y="3165056"/>
                </a:moveTo>
                <a:cubicBezTo>
                  <a:pt x="3787630" y="3164595"/>
                  <a:pt x="3790728" y="3167075"/>
                  <a:pt x="3795748" y="3172447"/>
                </a:cubicBezTo>
                <a:cubicBezTo>
                  <a:pt x="3801848" y="3178995"/>
                  <a:pt x="3801975" y="3180203"/>
                  <a:pt x="3796891" y="3184780"/>
                </a:cubicBezTo>
                <a:cubicBezTo>
                  <a:pt x="3792507" y="3188722"/>
                  <a:pt x="3790982" y="3188785"/>
                  <a:pt x="3790029" y="3185225"/>
                </a:cubicBezTo>
                <a:cubicBezTo>
                  <a:pt x="3789330" y="3182809"/>
                  <a:pt x="3787995" y="3178168"/>
                  <a:pt x="3787169" y="3175307"/>
                </a:cubicBezTo>
                <a:cubicBezTo>
                  <a:pt x="3785263" y="3168918"/>
                  <a:pt x="3784897" y="3165517"/>
                  <a:pt x="3786264" y="3165056"/>
                </a:cubicBezTo>
                <a:close/>
                <a:moveTo>
                  <a:pt x="2949655" y="3164818"/>
                </a:moveTo>
                <a:cubicBezTo>
                  <a:pt x="2944317" y="3166026"/>
                  <a:pt x="2942411" y="3168951"/>
                  <a:pt x="2942665" y="3175308"/>
                </a:cubicBezTo>
                <a:cubicBezTo>
                  <a:pt x="2943173" y="3185480"/>
                  <a:pt x="2951307" y="3190502"/>
                  <a:pt x="2956009" y="3183509"/>
                </a:cubicBezTo>
                <a:cubicBezTo>
                  <a:pt x="2960394" y="3177025"/>
                  <a:pt x="2956518" y="3173973"/>
                  <a:pt x="2951752" y="3180203"/>
                </a:cubicBezTo>
                <a:cubicBezTo>
                  <a:pt x="2948638" y="3184272"/>
                  <a:pt x="2948321" y="3184081"/>
                  <a:pt x="2950163" y="3179250"/>
                </a:cubicBezTo>
                <a:cubicBezTo>
                  <a:pt x="2951498" y="3175817"/>
                  <a:pt x="2953468" y="3171049"/>
                  <a:pt x="2954802" y="3168188"/>
                </a:cubicBezTo>
                <a:cubicBezTo>
                  <a:pt x="2956454" y="3164564"/>
                  <a:pt x="2954993" y="3163611"/>
                  <a:pt x="2949655" y="3164818"/>
                </a:cubicBezTo>
                <a:close/>
                <a:moveTo>
                  <a:pt x="2892147" y="3163992"/>
                </a:moveTo>
                <a:cubicBezTo>
                  <a:pt x="2889224" y="3163865"/>
                  <a:pt x="2887381" y="3168379"/>
                  <a:pt x="2887127" y="3176071"/>
                </a:cubicBezTo>
                <a:cubicBezTo>
                  <a:pt x="2886873" y="3183064"/>
                  <a:pt x="2888398" y="3188404"/>
                  <a:pt x="2890686" y="3188468"/>
                </a:cubicBezTo>
                <a:cubicBezTo>
                  <a:pt x="2892973" y="3188595"/>
                  <a:pt x="2896341" y="3192537"/>
                  <a:pt x="2898438" y="3197559"/>
                </a:cubicBezTo>
                <a:cubicBezTo>
                  <a:pt x="2900535" y="3202518"/>
                  <a:pt x="2904665" y="3206523"/>
                  <a:pt x="2907779" y="3206650"/>
                </a:cubicBezTo>
                <a:cubicBezTo>
                  <a:pt x="2910956" y="3206777"/>
                  <a:pt x="2912545" y="3204870"/>
                  <a:pt x="2911465" y="3202391"/>
                </a:cubicBezTo>
                <a:cubicBezTo>
                  <a:pt x="2910385" y="3199848"/>
                  <a:pt x="2908732" y="3195270"/>
                  <a:pt x="2907652" y="3191710"/>
                </a:cubicBezTo>
                <a:cubicBezTo>
                  <a:pt x="2906572" y="3188214"/>
                  <a:pt x="2904538" y="3185480"/>
                  <a:pt x="2902950" y="3185416"/>
                </a:cubicBezTo>
                <a:cubicBezTo>
                  <a:pt x="2901361" y="3185353"/>
                  <a:pt x="2899391" y="3180776"/>
                  <a:pt x="2898438" y="3174736"/>
                </a:cubicBezTo>
                <a:cubicBezTo>
                  <a:pt x="2897485" y="3168760"/>
                  <a:pt x="2894753" y="3164056"/>
                  <a:pt x="2892147" y="3163992"/>
                </a:cubicBezTo>
                <a:close/>
                <a:moveTo>
                  <a:pt x="4073245" y="3159160"/>
                </a:moveTo>
                <a:cubicBezTo>
                  <a:pt x="4071339" y="3160241"/>
                  <a:pt x="4069496" y="3165009"/>
                  <a:pt x="4069369" y="3169586"/>
                </a:cubicBezTo>
                <a:cubicBezTo>
                  <a:pt x="4069242" y="3174164"/>
                  <a:pt x="4067462" y="3178932"/>
                  <a:pt x="4065492" y="3180013"/>
                </a:cubicBezTo>
                <a:cubicBezTo>
                  <a:pt x="4063332" y="3181220"/>
                  <a:pt x="4062633" y="3183382"/>
                  <a:pt x="4063713" y="3185416"/>
                </a:cubicBezTo>
                <a:cubicBezTo>
                  <a:pt x="4064794" y="3187451"/>
                  <a:pt x="4064158" y="3188786"/>
                  <a:pt x="4062188" y="3188722"/>
                </a:cubicBezTo>
                <a:cubicBezTo>
                  <a:pt x="4060409" y="3188659"/>
                  <a:pt x="4058312" y="3186879"/>
                  <a:pt x="4057613" y="3184717"/>
                </a:cubicBezTo>
                <a:cubicBezTo>
                  <a:pt x="4056914" y="3182556"/>
                  <a:pt x="4053483" y="3181284"/>
                  <a:pt x="4049988" y="3181665"/>
                </a:cubicBezTo>
                <a:cubicBezTo>
                  <a:pt x="4043951" y="3182619"/>
                  <a:pt x="4043951" y="3183000"/>
                  <a:pt x="4050051" y="3188976"/>
                </a:cubicBezTo>
                <a:cubicBezTo>
                  <a:pt x="4058566" y="3197305"/>
                  <a:pt x="4060282" y="3197178"/>
                  <a:pt x="4074325" y="3187260"/>
                </a:cubicBezTo>
                <a:cubicBezTo>
                  <a:pt x="4086970" y="3178360"/>
                  <a:pt x="4090720" y="3168569"/>
                  <a:pt x="4081697" y="3168251"/>
                </a:cubicBezTo>
                <a:cubicBezTo>
                  <a:pt x="4078646" y="3168124"/>
                  <a:pt x="4076486" y="3165772"/>
                  <a:pt x="4076613" y="3162593"/>
                </a:cubicBezTo>
                <a:cubicBezTo>
                  <a:pt x="4076740" y="3159478"/>
                  <a:pt x="4075342" y="3158016"/>
                  <a:pt x="4073245" y="3159160"/>
                </a:cubicBezTo>
                <a:close/>
                <a:moveTo>
                  <a:pt x="3654083" y="3157936"/>
                </a:moveTo>
                <a:cubicBezTo>
                  <a:pt x="3654600" y="3159097"/>
                  <a:pt x="3653345" y="3161353"/>
                  <a:pt x="3650167" y="3164373"/>
                </a:cubicBezTo>
                <a:cubicBezTo>
                  <a:pt x="3646927" y="3167425"/>
                  <a:pt x="3644385" y="3171493"/>
                  <a:pt x="3644321" y="3173655"/>
                </a:cubicBezTo>
                <a:cubicBezTo>
                  <a:pt x="3644258" y="3175753"/>
                  <a:pt x="3642796" y="3176579"/>
                  <a:pt x="3641081" y="3175499"/>
                </a:cubicBezTo>
                <a:cubicBezTo>
                  <a:pt x="3636569" y="3172511"/>
                  <a:pt x="3640953" y="3160368"/>
                  <a:pt x="3647371" y="3158079"/>
                </a:cubicBezTo>
                <a:cubicBezTo>
                  <a:pt x="3651279" y="3156712"/>
                  <a:pt x="3653567" y="3156776"/>
                  <a:pt x="3654083" y="3157936"/>
                </a:cubicBezTo>
                <a:close/>
                <a:moveTo>
                  <a:pt x="3185786" y="3156681"/>
                </a:moveTo>
                <a:cubicBezTo>
                  <a:pt x="3180956" y="3154774"/>
                  <a:pt x="3177970" y="3154901"/>
                  <a:pt x="3177906" y="3157062"/>
                </a:cubicBezTo>
                <a:cubicBezTo>
                  <a:pt x="3177842" y="3159097"/>
                  <a:pt x="3180384" y="3161703"/>
                  <a:pt x="3183816" y="3163102"/>
                </a:cubicBezTo>
                <a:cubicBezTo>
                  <a:pt x="3187247" y="3164564"/>
                  <a:pt x="3190996" y="3167234"/>
                  <a:pt x="3192521" y="3169396"/>
                </a:cubicBezTo>
                <a:cubicBezTo>
                  <a:pt x="3194046" y="3171557"/>
                  <a:pt x="3194809" y="3170349"/>
                  <a:pt x="3194364" y="3166471"/>
                </a:cubicBezTo>
                <a:cubicBezTo>
                  <a:pt x="3193983" y="3162911"/>
                  <a:pt x="3189916" y="3158334"/>
                  <a:pt x="3185786" y="3156681"/>
                </a:cubicBezTo>
                <a:close/>
                <a:moveTo>
                  <a:pt x="3968016" y="3155537"/>
                </a:moveTo>
                <a:cubicBezTo>
                  <a:pt x="3970049" y="3154329"/>
                  <a:pt x="3971511" y="3155791"/>
                  <a:pt x="3971384" y="3158969"/>
                </a:cubicBezTo>
                <a:cubicBezTo>
                  <a:pt x="3971257" y="3162148"/>
                  <a:pt x="3969731" y="3164373"/>
                  <a:pt x="3967698" y="3164310"/>
                </a:cubicBezTo>
                <a:cubicBezTo>
                  <a:pt x="3965601" y="3164183"/>
                  <a:pt x="3964267" y="3162848"/>
                  <a:pt x="3964330" y="3160877"/>
                </a:cubicBezTo>
                <a:cubicBezTo>
                  <a:pt x="3964394" y="3158842"/>
                  <a:pt x="3965855" y="3156745"/>
                  <a:pt x="3968016" y="3155537"/>
                </a:cubicBezTo>
                <a:close/>
                <a:moveTo>
                  <a:pt x="4258159" y="3153693"/>
                </a:moveTo>
                <a:cubicBezTo>
                  <a:pt x="4257396" y="3153693"/>
                  <a:pt x="4255808" y="3156109"/>
                  <a:pt x="4254664" y="3158842"/>
                </a:cubicBezTo>
                <a:cubicBezTo>
                  <a:pt x="4253520" y="3161640"/>
                  <a:pt x="4254092" y="3164119"/>
                  <a:pt x="4255871" y="3164183"/>
                </a:cubicBezTo>
                <a:cubicBezTo>
                  <a:pt x="4257650" y="3164246"/>
                  <a:pt x="4259239" y="3161830"/>
                  <a:pt x="4259366" y="3159033"/>
                </a:cubicBezTo>
                <a:cubicBezTo>
                  <a:pt x="4259493" y="3156172"/>
                  <a:pt x="4258921" y="3153693"/>
                  <a:pt x="4258159" y="3153693"/>
                </a:cubicBezTo>
                <a:close/>
                <a:moveTo>
                  <a:pt x="3089834" y="3153566"/>
                </a:moveTo>
                <a:cubicBezTo>
                  <a:pt x="3082462" y="3153312"/>
                  <a:pt x="3082335" y="3154011"/>
                  <a:pt x="3086212" y="3168951"/>
                </a:cubicBezTo>
                <a:cubicBezTo>
                  <a:pt x="3087737" y="3174990"/>
                  <a:pt x="3087991" y="3183064"/>
                  <a:pt x="3086720" y="3187578"/>
                </a:cubicBezTo>
                <a:cubicBezTo>
                  <a:pt x="3085004" y="3193808"/>
                  <a:pt x="3086085" y="3195652"/>
                  <a:pt x="3091867" y="3195843"/>
                </a:cubicBezTo>
                <a:cubicBezTo>
                  <a:pt x="3100954" y="3196160"/>
                  <a:pt x="3104449" y="3190629"/>
                  <a:pt x="3097078" y="3187578"/>
                </a:cubicBezTo>
                <a:cubicBezTo>
                  <a:pt x="3092757" y="3185734"/>
                  <a:pt x="3092058" y="3181729"/>
                  <a:pt x="3094028" y="3169523"/>
                </a:cubicBezTo>
                <a:cubicBezTo>
                  <a:pt x="3096188" y="3155918"/>
                  <a:pt x="3095616" y="3153757"/>
                  <a:pt x="3089834" y="3153566"/>
                </a:cubicBezTo>
                <a:close/>
                <a:moveTo>
                  <a:pt x="3410860" y="3151976"/>
                </a:moveTo>
                <a:cubicBezTo>
                  <a:pt x="3421090" y="3150959"/>
                  <a:pt x="3426619" y="3153438"/>
                  <a:pt x="3422615" y="3157189"/>
                </a:cubicBezTo>
                <a:cubicBezTo>
                  <a:pt x="3421471" y="3158270"/>
                  <a:pt x="3415943" y="3157761"/>
                  <a:pt x="3410732" y="3156045"/>
                </a:cubicBezTo>
                <a:lnTo>
                  <a:pt x="3401010" y="3152930"/>
                </a:lnTo>
                <a:close/>
                <a:moveTo>
                  <a:pt x="3126205" y="3149203"/>
                </a:moveTo>
                <a:cubicBezTo>
                  <a:pt x="3125657" y="3150038"/>
                  <a:pt x="3127516" y="3152231"/>
                  <a:pt x="3131582" y="3156109"/>
                </a:cubicBezTo>
                <a:cubicBezTo>
                  <a:pt x="3135204" y="3159605"/>
                  <a:pt x="3139843" y="3160813"/>
                  <a:pt x="3144100" y="3159415"/>
                </a:cubicBezTo>
                <a:cubicBezTo>
                  <a:pt x="3151853" y="3156872"/>
                  <a:pt x="3149502" y="3154456"/>
                  <a:pt x="3135268" y="3150451"/>
                </a:cubicBezTo>
                <a:cubicBezTo>
                  <a:pt x="3129708" y="3148893"/>
                  <a:pt x="3126753" y="3148369"/>
                  <a:pt x="3126205" y="3149203"/>
                </a:cubicBezTo>
                <a:close/>
                <a:moveTo>
                  <a:pt x="2651442" y="3148225"/>
                </a:moveTo>
                <a:cubicBezTo>
                  <a:pt x="2653411" y="3148288"/>
                  <a:pt x="2654873" y="3149941"/>
                  <a:pt x="2654809" y="3152039"/>
                </a:cubicBezTo>
                <a:cubicBezTo>
                  <a:pt x="2654746" y="3154137"/>
                  <a:pt x="2653221" y="3154773"/>
                  <a:pt x="2651251" y="3153502"/>
                </a:cubicBezTo>
                <a:cubicBezTo>
                  <a:pt x="2649217" y="3152167"/>
                  <a:pt x="2647819" y="3150641"/>
                  <a:pt x="2647883" y="3149687"/>
                </a:cubicBezTo>
                <a:cubicBezTo>
                  <a:pt x="2647883" y="3148733"/>
                  <a:pt x="2649344" y="3148161"/>
                  <a:pt x="2651442" y="3148225"/>
                </a:cubicBezTo>
                <a:close/>
                <a:moveTo>
                  <a:pt x="2835466" y="3147908"/>
                </a:moveTo>
                <a:cubicBezTo>
                  <a:pt x="2832860" y="3147781"/>
                  <a:pt x="2830509" y="3150514"/>
                  <a:pt x="2830446" y="3153693"/>
                </a:cubicBezTo>
                <a:cubicBezTo>
                  <a:pt x="2830319" y="3161068"/>
                  <a:pt x="2839215" y="3174545"/>
                  <a:pt x="2842329" y="3171684"/>
                </a:cubicBezTo>
                <a:cubicBezTo>
                  <a:pt x="2846141" y="3168124"/>
                  <a:pt x="2840359" y="3148098"/>
                  <a:pt x="2835466" y="3147908"/>
                </a:cubicBezTo>
                <a:close/>
                <a:moveTo>
                  <a:pt x="4093897" y="3147781"/>
                </a:moveTo>
                <a:cubicBezTo>
                  <a:pt x="4091482" y="3147653"/>
                  <a:pt x="4087415" y="3150705"/>
                  <a:pt x="4084874" y="3154456"/>
                </a:cubicBezTo>
                <a:cubicBezTo>
                  <a:pt x="4082078" y="3158588"/>
                  <a:pt x="4081633" y="3161385"/>
                  <a:pt x="4083730" y="3161449"/>
                </a:cubicBezTo>
                <a:cubicBezTo>
                  <a:pt x="4085827" y="3161513"/>
                  <a:pt x="4087288" y="3160177"/>
                  <a:pt x="4087352" y="3158080"/>
                </a:cubicBezTo>
                <a:cubicBezTo>
                  <a:pt x="4087415" y="3156236"/>
                  <a:pt x="4089957" y="3154647"/>
                  <a:pt x="4092753" y="3154774"/>
                </a:cubicBezTo>
                <a:cubicBezTo>
                  <a:pt x="4095549" y="3154901"/>
                  <a:pt x="4098091" y="3153312"/>
                  <a:pt x="4098154" y="3151468"/>
                </a:cubicBezTo>
                <a:cubicBezTo>
                  <a:pt x="4098218" y="3149497"/>
                  <a:pt x="4096375" y="3147844"/>
                  <a:pt x="4093897" y="3147781"/>
                </a:cubicBezTo>
                <a:close/>
                <a:moveTo>
                  <a:pt x="4058439" y="3147336"/>
                </a:moveTo>
                <a:cubicBezTo>
                  <a:pt x="4056342" y="3147971"/>
                  <a:pt x="4053419" y="3152612"/>
                  <a:pt x="4051894" y="3157825"/>
                </a:cubicBezTo>
                <a:cubicBezTo>
                  <a:pt x="4049606" y="3165454"/>
                  <a:pt x="4050306" y="3167234"/>
                  <a:pt x="4055580" y="3167425"/>
                </a:cubicBezTo>
                <a:cubicBezTo>
                  <a:pt x="4060473" y="3167616"/>
                  <a:pt x="4062125" y="3165009"/>
                  <a:pt x="4062125" y="3156935"/>
                </a:cubicBezTo>
                <a:cubicBezTo>
                  <a:pt x="4062125" y="3150959"/>
                  <a:pt x="4060536" y="3146700"/>
                  <a:pt x="4058439" y="3147336"/>
                </a:cubicBezTo>
                <a:close/>
                <a:moveTo>
                  <a:pt x="3664909" y="3147335"/>
                </a:moveTo>
                <a:cubicBezTo>
                  <a:pt x="3665990" y="3148480"/>
                  <a:pt x="3666053" y="3151595"/>
                  <a:pt x="3665037" y="3154011"/>
                </a:cubicBezTo>
                <a:cubicBezTo>
                  <a:pt x="3663829" y="3156872"/>
                  <a:pt x="3663067" y="3156045"/>
                  <a:pt x="3663003" y="3151849"/>
                </a:cubicBezTo>
                <a:cubicBezTo>
                  <a:pt x="3662940" y="3148289"/>
                  <a:pt x="3663829" y="3146191"/>
                  <a:pt x="3664909" y="3147335"/>
                </a:cubicBezTo>
                <a:close/>
                <a:moveTo>
                  <a:pt x="2948193" y="3147209"/>
                </a:moveTo>
                <a:cubicBezTo>
                  <a:pt x="2945397" y="3148162"/>
                  <a:pt x="2942856" y="3150514"/>
                  <a:pt x="2942729" y="3152294"/>
                </a:cubicBezTo>
                <a:cubicBezTo>
                  <a:pt x="2942665" y="3154329"/>
                  <a:pt x="2943936" y="3154901"/>
                  <a:pt x="2945842" y="3153820"/>
                </a:cubicBezTo>
                <a:cubicBezTo>
                  <a:pt x="2947685" y="3152803"/>
                  <a:pt x="2949782" y="3153947"/>
                  <a:pt x="2950672" y="3156427"/>
                </a:cubicBezTo>
                <a:cubicBezTo>
                  <a:pt x="2951561" y="3158842"/>
                  <a:pt x="2952578" y="3157380"/>
                  <a:pt x="2952896" y="3153185"/>
                </a:cubicBezTo>
                <a:cubicBezTo>
                  <a:pt x="2953340" y="3147590"/>
                  <a:pt x="2952070" y="3145937"/>
                  <a:pt x="2948193" y="3147209"/>
                </a:cubicBezTo>
                <a:close/>
                <a:moveTo>
                  <a:pt x="2887120" y="3147033"/>
                </a:moveTo>
                <a:cubicBezTo>
                  <a:pt x="2887096" y="3147908"/>
                  <a:pt x="2888081" y="3150323"/>
                  <a:pt x="2890050" y="3155155"/>
                </a:cubicBezTo>
                <a:cubicBezTo>
                  <a:pt x="2892338" y="3160813"/>
                  <a:pt x="2892973" y="3161068"/>
                  <a:pt x="2893291" y="3156300"/>
                </a:cubicBezTo>
                <a:cubicBezTo>
                  <a:pt x="2893482" y="3153185"/>
                  <a:pt x="2892084" y="3149306"/>
                  <a:pt x="2890241" y="3148162"/>
                </a:cubicBezTo>
                <a:cubicBezTo>
                  <a:pt x="2888176" y="3146827"/>
                  <a:pt x="2887144" y="3146159"/>
                  <a:pt x="2887120" y="3147033"/>
                </a:cubicBezTo>
                <a:close/>
                <a:moveTo>
                  <a:pt x="3254477" y="3145556"/>
                </a:moveTo>
                <a:cubicBezTo>
                  <a:pt x="3253079" y="3145428"/>
                  <a:pt x="3251935" y="3147844"/>
                  <a:pt x="3251872" y="3151023"/>
                </a:cubicBezTo>
                <a:cubicBezTo>
                  <a:pt x="3251745" y="3154520"/>
                  <a:pt x="3253778" y="3155918"/>
                  <a:pt x="3257336" y="3154710"/>
                </a:cubicBezTo>
                <a:cubicBezTo>
                  <a:pt x="3260513" y="3153693"/>
                  <a:pt x="3264072" y="3152867"/>
                  <a:pt x="3265470" y="3152867"/>
                </a:cubicBezTo>
                <a:cubicBezTo>
                  <a:pt x="3268711" y="3152930"/>
                  <a:pt x="3257972" y="3145746"/>
                  <a:pt x="3254477" y="3145556"/>
                </a:cubicBezTo>
                <a:close/>
                <a:moveTo>
                  <a:pt x="3789329" y="3145555"/>
                </a:moveTo>
                <a:cubicBezTo>
                  <a:pt x="3791426" y="3144347"/>
                  <a:pt x="3791934" y="3145745"/>
                  <a:pt x="3790600" y="3148860"/>
                </a:cubicBezTo>
                <a:cubicBezTo>
                  <a:pt x="3789266" y="3151976"/>
                  <a:pt x="3787741" y="3154201"/>
                  <a:pt x="3786915" y="3154201"/>
                </a:cubicBezTo>
                <a:cubicBezTo>
                  <a:pt x="3784182" y="3154137"/>
                  <a:pt x="3786088" y="3147462"/>
                  <a:pt x="3789329" y="3145555"/>
                </a:cubicBezTo>
                <a:close/>
                <a:moveTo>
                  <a:pt x="3441678" y="3145237"/>
                </a:moveTo>
                <a:cubicBezTo>
                  <a:pt x="3443776" y="3145300"/>
                  <a:pt x="3445173" y="3146000"/>
                  <a:pt x="3445110" y="3146953"/>
                </a:cubicBezTo>
                <a:cubicBezTo>
                  <a:pt x="3445110" y="3147907"/>
                  <a:pt x="3443648" y="3149306"/>
                  <a:pt x="3441488" y="3150513"/>
                </a:cubicBezTo>
                <a:cubicBezTo>
                  <a:pt x="3439455" y="3151658"/>
                  <a:pt x="3437929" y="3150895"/>
                  <a:pt x="3438056" y="3148797"/>
                </a:cubicBezTo>
                <a:cubicBezTo>
                  <a:pt x="3438120" y="3146699"/>
                  <a:pt x="3439645" y="3145173"/>
                  <a:pt x="3441678" y="3145237"/>
                </a:cubicBezTo>
                <a:close/>
                <a:moveTo>
                  <a:pt x="3925124" y="3142361"/>
                </a:moveTo>
                <a:cubicBezTo>
                  <a:pt x="3925807" y="3143600"/>
                  <a:pt x="3926045" y="3147272"/>
                  <a:pt x="3925759" y="3153248"/>
                </a:cubicBezTo>
                <a:cubicBezTo>
                  <a:pt x="3925314" y="3162403"/>
                  <a:pt x="3924742" y="3163165"/>
                  <a:pt x="3922645" y="3157380"/>
                </a:cubicBezTo>
                <a:cubicBezTo>
                  <a:pt x="3921247" y="3153439"/>
                  <a:pt x="3920866" y="3148416"/>
                  <a:pt x="3921819" y="3146064"/>
                </a:cubicBezTo>
                <a:cubicBezTo>
                  <a:pt x="3923313" y="3142313"/>
                  <a:pt x="3924441" y="3141121"/>
                  <a:pt x="3925124" y="3142361"/>
                </a:cubicBezTo>
                <a:close/>
                <a:moveTo>
                  <a:pt x="3347760" y="3139389"/>
                </a:moveTo>
                <a:cubicBezTo>
                  <a:pt x="3350620" y="3140597"/>
                  <a:pt x="3349794" y="3141360"/>
                  <a:pt x="3345600" y="3141423"/>
                </a:cubicBezTo>
                <a:cubicBezTo>
                  <a:pt x="3342105" y="3141487"/>
                  <a:pt x="3339944" y="3140533"/>
                  <a:pt x="3341088" y="3139516"/>
                </a:cubicBezTo>
                <a:cubicBezTo>
                  <a:pt x="3342232" y="3138435"/>
                  <a:pt x="3345346" y="3138372"/>
                  <a:pt x="3347760" y="3139389"/>
                </a:cubicBezTo>
                <a:close/>
                <a:moveTo>
                  <a:pt x="2786672" y="3132976"/>
                </a:moveTo>
                <a:cubicBezTo>
                  <a:pt x="2785981" y="3132713"/>
                  <a:pt x="2785330" y="3133699"/>
                  <a:pt x="2784440" y="3135829"/>
                </a:cubicBezTo>
                <a:cubicBezTo>
                  <a:pt x="2783296" y="3138626"/>
                  <a:pt x="2784376" y="3145174"/>
                  <a:pt x="2786727" y="3149815"/>
                </a:cubicBezTo>
                <a:cubicBezTo>
                  <a:pt x="2790731" y="3157698"/>
                  <a:pt x="2791175" y="3157889"/>
                  <a:pt x="2791430" y="3151595"/>
                </a:cubicBezTo>
                <a:cubicBezTo>
                  <a:pt x="2791557" y="3147717"/>
                  <a:pt x="2790540" y="3141423"/>
                  <a:pt x="2789142" y="3137609"/>
                </a:cubicBezTo>
                <a:cubicBezTo>
                  <a:pt x="2788094" y="3134748"/>
                  <a:pt x="2787363" y="3133238"/>
                  <a:pt x="2786672" y="3132976"/>
                </a:cubicBezTo>
                <a:close/>
                <a:moveTo>
                  <a:pt x="3660033" y="3131068"/>
                </a:moveTo>
                <a:cubicBezTo>
                  <a:pt x="3663607" y="3130552"/>
                  <a:pt x="3666880" y="3130933"/>
                  <a:pt x="3666816" y="3132650"/>
                </a:cubicBezTo>
                <a:cubicBezTo>
                  <a:pt x="3666752" y="3134494"/>
                  <a:pt x="3664465" y="3135765"/>
                  <a:pt x="3661287" y="3135638"/>
                </a:cubicBezTo>
                <a:cubicBezTo>
                  <a:pt x="3658174" y="3135511"/>
                  <a:pt x="3656712" y="3136909"/>
                  <a:pt x="3657856" y="3139007"/>
                </a:cubicBezTo>
                <a:cubicBezTo>
                  <a:pt x="3659000" y="3141105"/>
                  <a:pt x="3658745" y="3144284"/>
                  <a:pt x="3657220" y="3146700"/>
                </a:cubicBezTo>
                <a:cubicBezTo>
                  <a:pt x="3655441" y="3149433"/>
                  <a:pt x="3653853" y="3148543"/>
                  <a:pt x="3652391" y="3143902"/>
                </a:cubicBezTo>
                <a:cubicBezTo>
                  <a:pt x="3651184" y="3140024"/>
                  <a:pt x="3650739" y="3136083"/>
                  <a:pt x="3651438" y="3134875"/>
                </a:cubicBezTo>
                <a:cubicBezTo>
                  <a:pt x="3652582" y="3132999"/>
                  <a:pt x="3656458" y="3131585"/>
                  <a:pt x="3660033" y="3131068"/>
                </a:cubicBezTo>
                <a:close/>
                <a:moveTo>
                  <a:pt x="3682829" y="3129407"/>
                </a:moveTo>
                <a:cubicBezTo>
                  <a:pt x="3684672" y="3129471"/>
                  <a:pt x="3683782" y="3131060"/>
                  <a:pt x="3680923" y="3132840"/>
                </a:cubicBezTo>
                <a:cubicBezTo>
                  <a:pt x="3678063" y="3134620"/>
                  <a:pt x="3673869" y="3136082"/>
                  <a:pt x="3672026" y="3136019"/>
                </a:cubicBezTo>
                <a:cubicBezTo>
                  <a:pt x="3670120" y="3135955"/>
                  <a:pt x="3671010" y="3134302"/>
                  <a:pt x="3673933" y="3132586"/>
                </a:cubicBezTo>
                <a:cubicBezTo>
                  <a:pt x="3676792" y="3130806"/>
                  <a:pt x="3680986" y="3129344"/>
                  <a:pt x="3682829" y="3129407"/>
                </a:cubicBezTo>
                <a:close/>
                <a:moveTo>
                  <a:pt x="3755651" y="3129344"/>
                </a:moveTo>
                <a:cubicBezTo>
                  <a:pt x="3758065" y="3130361"/>
                  <a:pt x="3759336" y="3134621"/>
                  <a:pt x="3758447" y="3139134"/>
                </a:cubicBezTo>
                <a:cubicBezTo>
                  <a:pt x="3757557" y="3143648"/>
                  <a:pt x="3758510" y="3148225"/>
                  <a:pt x="3760671" y="3149624"/>
                </a:cubicBezTo>
                <a:cubicBezTo>
                  <a:pt x="3766517" y="3153502"/>
                  <a:pt x="3761624" y="3162339"/>
                  <a:pt x="3753554" y="3162657"/>
                </a:cubicBezTo>
                <a:cubicBezTo>
                  <a:pt x="3748152" y="3162911"/>
                  <a:pt x="3746945" y="3161194"/>
                  <a:pt x="3748343" y="3155282"/>
                </a:cubicBezTo>
                <a:cubicBezTo>
                  <a:pt x="3749423" y="3150959"/>
                  <a:pt x="3750440" y="3143203"/>
                  <a:pt x="3750758" y="3137609"/>
                </a:cubicBezTo>
                <a:cubicBezTo>
                  <a:pt x="3751139" y="3131315"/>
                  <a:pt x="3752918" y="3128263"/>
                  <a:pt x="3755651" y="3129344"/>
                </a:cubicBezTo>
                <a:close/>
                <a:moveTo>
                  <a:pt x="4032259" y="3127946"/>
                </a:moveTo>
                <a:cubicBezTo>
                  <a:pt x="4030162" y="3127882"/>
                  <a:pt x="4028700" y="3128454"/>
                  <a:pt x="4028700" y="3129408"/>
                </a:cubicBezTo>
                <a:cubicBezTo>
                  <a:pt x="4028637" y="3130361"/>
                  <a:pt x="4030035" y="3131887"/>
                  <a:pt x="4032068" y="3133222"/>
                </a:cubicBezTo>
                <a:cubicBezTo>
                  <a:pt x="4034038" y="3134494"/>
                  <a:pt x="4035563" y="3133858"/>
                  <a:pt x="4035627" y="3131760"/>
                </a:cubicBezTo>
                <a:cubicBezTo>
                  <a:pt x="4035690" y="3129662"/>
                  <a:pt x="4034292" y="3128009"/>
                  <a:pt x="4032259" y="3127946"/>
                </a:cubicBezTo>
                <a:close/>
                <a:moveTo>
                  <a:pt x="2926144" y="3126610"/>
                </a:moveTo>
                <a:cubicBezTo>
                  <a:pt x="2928241" y="3126674"/>
                  <a:pt x="2929576" y="3128136"/>
                  <a:pt x="2929512" y="3130234"/>
                </a:cubicBezTo>
                <a:cubicBezTo>
                  <a:pt x="2929448" y="3132332"/>
                  <a:pt x="2927987" y="3133667"/>
                  <a:pt x="2925890" y="3133603"/>
                </a:cubicBezTo>
                <a:cubicBezTo>
                  <a:pt x="2923793" y="3133540"/>
                  <a:pt x="2922395" y="3132078"/>
                  <a:pt x="2922522" y="3129980"/>
                </a:cubicBezTo>
                <a:cubicBezTo>
                  <a:pt x="2922586" y="3127882"/>
                  <a:pt x="2924047" y="3126547"/>
                  <a:pt x="2926144" y="3126610"/>
                </a:cubicBezTo>
                <a:close/>
                <a:moveTo>
                  <a:pt x="2679513" y="3126395"/>
                </a:moveTo>
                <a:cubicBezTo>
                  <a:pt x="2680466" y="3127086"/>
                  <a:pt x="2680292" y="3128803"/>
                  <a:pt x="2678639" y="3131314"/>
                </a:cubicBezTo>
                <a:cubicBezTo>
                  <a:pt x="2677241" y="3133349"/>
                  <a:pt x="2674509" y="3133984"/>
                  <a:pt x="2672539" y="3132649"/>
                </a:cubicBezTo>
                <a:cubicBezTo>
                  <a:pt x="2670315" y="3131187"/>
                  <a:pt x="2670760" y="3129280"/>
                  <a:pt x="2673619" y="3127627"/>
                </a:cubicBezTo>
                <a:cubicBezTo>
                  <a:pt x="2676479" y="3126037"/>
                  <a:pt x="2678560" y="3125704"/>
                  <a:pt x="2679513" y="3126395"/>
                </a:cubicBezTo>
                <a:close/>
                <a:moveTo>
                  <a:pt x="4168085" y="3125728"/>
                </a:moveTo>
                <a:cubicBezTo>
                  <a:pt x="4165337" y="3124958"/>
                  <a:pt x="4161604" y="3128518"/>
                  <a:pt x="4158013" y="3136719"/>
                </a:cubicBezTo>
                <a:cubicBezTo>
                  <a:pt x="4155281" y="3142949"/>
                  <a:pt x="4152358" y="3149497"/>
                  <a:pt x="4151468" y="3151086"/>
                </a:cubicBezTo>
                <a:cubicBezTo>
                  <a:pt x="4150578" y="3152739"/>
                  <a:pt x="4153120" y="3153121"/>
                  <a:pt x="4157378" y="3151977"/>
                </a:cubicBezTo>
                <a:cubicBezTo>
                  <a:pt x="4163541" y="3150324"/>
                  <a:pt x="4164812" y="3151341"/>
                  <a:pt x="4164558" y="3158016"/>
                </a:cubicBezTo>
                <a:cubicBezTo>
                  <a:pt x="4164367" y="3164310"/>
                  <a:pt x="4165067" y="3164946"/>
                  <a:pt x="4167989" y="3160940"/>
                </a:cubicBezTo>
                <a:cubicBezTo>
                  <a:pt x="4170087" y="3158080"/>
                  <a:pt x="4171929" y="3149116"/>
                  <a:pt x="4172247" y="3140724"/>
                </a:cubicBezTo>
                <a:cubicBezTo>
                  <a:pt x="4172597" y="3131601"/>
                  <a:pt x="4170833" y="3126499"/>
                  <a:pt x="4168085" y="3125728"/>
                </a:cubicBezTo>
                <a:close/>
                <a:moveTo>
                  <a:pt x="3707437" y="3125665"/>
                </a:moveTo>
                <a:cubicBezTo>
                  <a:pt x="3708708" y="3125816"/>
                  <a:pt x="3709074" y="3126833"/>
                  <a:pt x="3709010" y="3128772"/>
                </a:cubicBezTo>
                <a:cubicBezTo>
                  <a:pt x="3708882" y="3132014"/>
                  <a:pt x="3711806" y="3133031"/>
                  <a:pt x="3718541" y="3132078"/>
                </a:cubicBezTo>
                <a:cubicBezTo>
                  <a:pt x="3727819" y="3130743"/>
                  <a:pt x="3728327" y="3131378"/>
                  <a:pt x="3728772" y="3146128"/>
                </a:cubicBezTo>
                <a:cubicBezTo>
                  <a:pt x="3729153" y="3156681"/>
                  <a:pt x="3727501" y="3162911"/>
                  <a:pt x="3723688" y="3165772"/>
                </a:cubicBezTo>
                <a:cubicBezTo>
                  <a:pt x="3718986" y="3169332"/>
                  <a:pt x="3717334" y="3167997"/>
                  <a:pt x="3713140" y="3156935"/>
                </a:cubicBezTo>
                <a:cubicBezTo>
                  <a:pt x="3708628" y="3145174"/>
                  <a:pt x="3707611" y="3144475"/>
                  <a:pt x="3702528" y="3149370"/>
                </a:cubicBezTo>
                <a:cubicBezTo>
                  <a:pt x="3697381" y="3154329"/>
                  <a:pt x="3697445" y="3155219"/>
                  <a:pt x="3703227" y="3159923"/>
                </a:cubicBezTo>
                <a:cubicBezTo>
                  <a:pt x="3708374" y="3164119"/>
                  <a:pt x="3708501" y="3165073"/>
                  <a:pt x="3704117" y="3165073"/>
                </a:cubicBezTo>
                <a:cubicBezTo>
                  <a:pt x="3701003" y="3165073"/>
                  <a:pt x="3697000" y="3163229"/>
                  <a:pt x="3694649" y="3160686"/>
                </a:cubicBezTo>
                <a:cubicBezTo>
                  <a:pt x="3691916" y="3157825"/>
                  <a:pt x="3691789" y="3155219"/>
                  <a:pt x="3694077" y="3152994"/>
                </a:cubicBezTo>
                <a:cubicBezTo>
                  <a:pt x="3698779" y="3148607"/>
                  <a:pt x="3699542" y="3134557"/>
                  <a:pt x="3695157" y="3132841"/>
                </a:cubicBezTo>
                <a:cubicBezTo>
                  <a:pt x="3693314" y="3132078"/>
                  <a:pt x="3695792" y="3129726"/>
                  <a:pt x="3700431" y="3127755"/>
                </a:cubicBezTo>
                <a:cubicBezTo>
                  <a:pt x="3703990" y="3126229"/>
                  <a:pt x="3706166" y="3125514"/>
                  <a:pt x="3707437" y="3125665"/>
                </a:cubicBezTo>
                <a:close/>
                <a:moveTo>
                  <a:pt x="4021838" y="3124068"/>
                </a:moveTo>
                <a:cubicBezTo>
                  <a:pt x="4019741" y="3124004"/>
                  <a:pt x="4018279" y="3125339"/>
                  <a:pt x="4018216" y="3127437"/>
                </a:cubicBezTo>
                <a:cubicBezTo>
                  <a:pt x="4018152" y="3129535"/>
                  <a:pt x="4019486" y="3130997"/>
                  <a:pt x="4021584" y="3131061"/>
                </a:cubicBezTo>
                <a:cubicBezTo>
                  <a:pt x="4023681" y="3131124"/>
                  <a:pt x="4025142" y="3129789"/>
                  <a:pt x="4025206" y="3127691"/>
                </a:cubicBezTo>
                <a:cubicBezTo>
                  <a:pt x="4025269" y="3125593"/>
                  <a:pt x="4023935" y="3124131"/>
                  <a:pt x="4021838" y="3124068"/>
                </a:cubicBezTo>
                <a:close/>
                <a:moveTo>
                  <a:pt x="2990514" y="3123877"/>
                </a:moveTo>
                <a:cubicBezTo>
                  <a:pt x="2982126" y="3121080"/>
                  <a:pt x="2981745" y="3122287"/>
                  <a:pt x="2985049" y="3140978"/>
                </a:cubicBezTo>
                <a:cubicBezTo>
                  <a:pt x="2986955" y="3152294"/>
                  <a:pt x="2993627" y="3154329"/>
                  <a:pt x="2994263" y="3143775"/>
                </a:cubicBezTo>
                <a:cubicBezTo>
                  <a:pt x="2994454" y="3140597"/>
                  <a:pt x="2995979" y="3135702"/>
                  <a:pt x="2997504" y="3133349"/>
                </a:cubicBezTo>
                <a:cubicBezTo>
                  <a:pt x="3000999" y="3127882"/>
                  <a:pt x="3000554" y="3127310"/>
                  <a:pt x="2990514" y="3123877"/>
                </a:cubicBezTo>
                <a:close/>
                <a:moveTo>
                  <a:pt x="2887064" y="3118981"/>
                </a:moveTo>
                <a:cubicBezTo>
                  <a:pt x="2886571" y="3118568"/>
                  <a:pt x="2885698" y="3119458"/>
                  <a:pt x="2884268" y="3121525"/>
                </a:cubicBezTo>
                <a:cubicBezTo>
                  <a:pt x="2879756" y="3128073"/>
                  <a:pt x="2879566" y="3131887"/>
                  <a:pt x="2883760" y="3132014"/>
                </a:cubicBezTo>
                <a:cubicBezTo>
                  <a:pt x="2885666" y="3132078"/>
                  <a:pt x="2887445" y="3128454"/>
                  <a:pt x="2887572" y="3124258"/>
                </a:cubicBezTo>
                <a:cubicBezTo>
                  <a:pt x="2887668" y="3121111"/>
                  <a:pt x="2887556" y="3119394"/>
                  <a:pt x="2887064" y="3118981"/>
                </a:cubicBezTo>
                <a:close/>
                <a:moveTo>
                  <a:pt x="4265530" y="3115358"/>
                </a:moveTo>
                <a:cubicBezTo>
                  <a:pt x="4263752" y="3115294"/>
                  <a:pt x="4260065" y="3120253"/>
                  <a:pt x="4257206" y="3126483"/>
                </a:cubicBezTo>
                <a:cubicBezTo>
                  <a:pt x="4254346" y="3132650"/>
                  <a:pt x="4251360" y="3138817"/>
                  <a:pt x="4250470" y="3140279"/>
                </a:cubicBezTo>
                <a:cubicBezTo>
                  <a:pt x="4249582" y="3141614"/>
                  <a:pt x="4251233" y="3142885"/>
                  <a:pt x="4254030" y="3143013"/>
                </a:cubicBezTo>
                <a:cubicBezTo>
                  <a:pt x="4256825" y="3143140"/>
                  <a:pt x="4260129" y="3139580"/>
                  <a:pt x="4261146" y="3135384"/>
                </a:cubicBezTo>
                <a:cubicBezTo>
                  <a:pt x="4262099" y="3131251"/>
                  <a:pt x="4264323" y="3124767"/>
                  <a:pt x="4265848" y="3121525"/>
                </a:cubicBezTo>
                <a:cubicBezTo>
                  <a:pt x="4267436" y="3118092"/>
                  <a:pt x="4267309" y="3115422"/>
                  <a:pt x="4265530" y="3115358"/>
                </a:cubicBezTo>
                <a:close/>
                <a:moveTo>
                  <a:pt x="3330540" y="3111353"/>
                </a:moveTo>
                <a:cubicBezTo>
                  <a:pt x="3332573" y="3110145"/>
                  <a:pt x="3334035" y="3111607"/>
                  <a:pt x="3333907" y="3114786"/>
                </a:cubicBezTo>
                <a:cubicBezTo>
                  <a:pt x="3333781" y="3117964"/>
                  <a:pt x="3332256" y="3120189"/>
                  <a:pt x="3330222" y="3120126"/>
                </a:cubicBezTo>
                <a:cubicBezTo>
                  <a:pt x="3328125" y="3120062"/>
                  <a:pt x="3326727" y="3118664"/>
                  <a:pt x="3326854" y="3116693"/>
                </a:cubicBezTo>
                <a:cubicBezTo>
                  <a:pt x="3326918" y="3114658"/>
                  <a:pt x="3328379" y="3112561"/>
                  <a:pt x="3330540" y="3111353"/>
                </a:cubicBezTo>
                <a:close/>
                <a:moveTo>
                  <a:pt x="3398509" y="3110327"/>
                </a:moveTo>
                <a:cubicBezTo>
                  <a:pt x="3399486" y="3110541"/>
                  <a:pt x="3400725" y="3111956"/>
                  <a:pt x="3402663" y="3114658"/>
                </a:cubicBezTo>
                <a:cubicBezTo>
                  <a:pt x="3408318" y="3122604"/>
                  <a:pt x="3408509" y="3128580"/>
                  <a:pt x="3403171" y="3131696"/>
                </a:cubicBezTo>
                <a:cubicBezTo>
                  <a:pt x="3400185" y="3133476"/>
                  <a:pt x="3399613" y="3132459"/>
                  <a:pt x="3401392" y="3128326"/>
                </a:cubicBezTo>
                <a:cubicBezTo>
                  <a:pt x="3402853" y="3124830"/>
                  <a:pt x="3401773" y="3121587"/>
                  <a:pt x="3398850" y="3120316"/>
                </a:cubicBezTo>
                <a:cubicBezTo>
                  <a:pt x="3396054" y="3119172"/>
                  <a:pt x="3394783" y="3115929"/>
                  <a:pt x="3395927" y="3113196"/>
                </a:cubicBezTo>
                <a:cubicBezTo>
                  <a:pt x="3396817" y="3111098"/>
                  <a:pt x="3397532" y="3110112"/>
                  <a:pt x="3398509" y="3110327"/>
                </a:cubicBezTo>
                <a:close/>
                <a:moveTo>
                  <a:pt x="3315544" y="3109063"/>
                </a:moveTo>
                <a:cubicBezTo>
                  <a:pt x="3322978" y="3109317"/>
                  <a:pt x="3321136" y="3113831"/>
                  <a:pt x="3307791" y="3127754"/>
                </a:cubicBezTo>
                <a:cubicBezTo>
                  <a:pt x="3299339" y="3136591"/>
                  <a:pt x="3294002" y="3139579"/>
                  <a:pt x="3289871" y="3137799"/>
                </a:cubicBezTo>
                <a:cubicBezTo>
                  <a:pt x="3286758" y="3136464"/>
                  <a:pt x="3284025" y="3134493"/>
                  <a:pt x="3284089" y="3133603"/>
                </a:cubicBezTo>
                <a:cubicBezTo>
                  <a:pt x="3284216" y="3129725"/>
                  <a:pt x="3310968" y="3108873"/>
                  <a:pt x="3315544" y="3109063"/>
                </a:cubicBezTo>
                <a:close/>
                <a:moveTo>
                  <a:pt x="4091927" y="3108365"/>
                </a:moveTo>
                <a:cubicBezTo>
                  <a:pt x="4088495" y="3111607"/>
                  <a:pt x="4089322" y="3112497"/>
                  <a:pt x="4095994" y="3112751"/>
                </a:cubicBezTo>
                <a:cubicBezTo>
                  <a:pt x="4102666" y="3113006"/>
                  <a:pt x="4103619" y="3112116"/>
                  <a:pt x="4100378" y="3108683"/>
                </a:cubicBezTo>
                <a:cubicBezTo>
                  <a:pt x="4097328" y="3105377"/>
                  <a:pt x="4095231" y="3105313"/>
                  <a:pt x="4091927" y="3108365"/>
                </a:cubicBezTo>
                <a:close/>
                <a:moveTo>
                  <a:pt x="2733350" y="3107157"/>
                </a:moveTo>
                <a:cubicBezTo>
                  <a:pt x="2731698" y="3106076"/>
                  <a:pt x="2730173" y="3108238"/>
                  <a:pt x="2729982" y="3111734"/>
                </a:cubicBezTo>
                <a:cubicBezTo>
                  <a:pt x="2729728" y="3118791"/>
                  <a:pt x="2732397" y="3123050"/>
                  <a:pt x="2736972" y="3123241"/>
                </a:cubicBezTo>
                <a:cubicBezTo>
                  <a:pt x="2740213" y="3123368"/>
                  <a:pt x="2737099" y="3109636"/>
                  <a:pt x="2733350" y="3107157"/>
                </a:cubicBezTo>
                <a:close/>
                <a:moveTo>
                  <a:pt x="3994387" y="3105948"/>
                </a:moveTo>
                <a:cubicBezTo>
                  <a:pt x="3994578" y="3101244"/>
                  <a:pt x="3998073" y="3101244"/>
                  <a:pt x="4004936" y="3105948"/>
                </a:cubicBezTo>
                <a:cubicBezTo>
                  <a:pt x="4011099" y="3110144"/>
                  <a:pt x="4006715" y="3114722"/>
                  <a:pt x="3999471" y="3111606"/>
                </a:cubicBezTo>
                <a:cubicBezTo>
                  <a:pt x="3996738" y="3110399"/>
                  <a:pt x="3994324" y="3107728"/>
                  <a:pt x="3994387" y="3105948"/>
                </a:cubicBezTo>
                <a:close/>
                <a:moveTo>
                  <a:pt x="4074897" y="3104932"/>
                </a:moveTo>
                <a:cubicBezTo>
                  <a:pt x="4073181" y="3104868"/>
                  <a:pt x="4071593" y="3108492"/>
                  <a:pt x="4071402" y="3112751"/>
                </a:cubicBezTo>
                <a:cubicBezTo>
                  <a:pt x="4071212" y="3119045"/>
                  <a:pt x="4071847" y="3119617"/>
                  <a:pt x="4074834" y="3115485"/>
                </a:cubicBezTo>
                <a:cubicBezTo>
                  <a:pt x="4077947" y="3111162"/>
                  <a:pt x="4078456" y="3111416"/>
                  <a:pt x="4078265" y="3117011"/>
                </a:cubicBezTo>
                <a:cubicBezTo>
                  <a:pt x="4078138" y="3120507"/>
                  <a:pt x="4079091" y="3122733"/>
                  <a:pt x="4080235" y="3121652"/>
                </a:cubicBezTo>
                <a:cubicBezTo>
                  <a:pt x="4083222" y="3118918"/>
                  <a:pt x="4078773" y="3105059"/>
                  <a:pt x="4074897" y="3104932"/>
                </a:cubicBezTo>
                <a:close/>
                <a:moveTo>
                  <a:pt x="3371756" y="3104247"/>
                </a:moveTo>
                <a:cubicBezTo>
                  <a:pt x="3373575" y="3103707"/>
                  <a:pt x="3374862" y="3105598"/>
                  <a:pt x="3374894" y="3110144"/>
                </a:cubicBezTo>
                <a:cubicBezTo>
                  <a:pt x="3374958" y="3113641"/>
                  <a:pt x="3375466" y="3118854"/>
                  <a:pt x="3376165" y="3121778"/>
                </a:cubicBezTo>
                <a:cubicBezTo>
                  <a:pt x="3376927" y="3125211"/>
                  <a:pt x="3374576" y="3127436"/>
                  <a:pt x="3369620" y="3128008"/>
                </a:cubicBezTo>
                <a:cubicBezTo>
                  <a:pt x="3360787" y="3128962"/>
                  <a:pt x="3359961" y="3126101"/>
                  <a:pt x="3365426" y="3112941"/>
                </a:cubicBezTo>
                <a:cubicBezTo>
                  <a:pt x="3367587" y="3107760"/>
                  <a:pt x="3369938" y="3104788"/>
                  <a:pt x="3371756" y="3104247"/>
                </a:cubicBezTo>
                <a:close/>
                <a:moveTo>
                  <a:pt x="3265851" y="3103724"/>
                </a:moveTo>
                <a:cubicBezTo>
                  <a:pt x="3256701" y="3103406"/>
                  <a:pt x="3255430" y="3104233"/>
                  <a:pt x="3259052" y="3108047"/>
                </a:cubicBezTo>
                <a:cubicBezTo>
                  <a:pt x="3262483" y="3111798"/>
                  <a:pt x="3274366" y="3111416"/>
                  <a:pt x="3274493" y="3107538"/>
                </a:cubicBezTo>
                <a:cubicBezTo>
                  <a:pt x="3274557" y="3105568"/>
                  <a:pt x="3270744" y="3103915"/>
                  <a:pt x="3265851" y="3103724"/>
                </a:cubicBezTo>
                <a:close/>
                <a:moveTo>
                  <a:pt x="2588533" y="3101371"/>
                </a:moveTo>
                <a:cubicBezTo>
                  <a:pt x="2589614" y="3102516"/>
                  <a:pt x="2589677" y="3105631"/>
                  <a:pt x="2588661" y="3108047"/>
                </a:cubicBezTo>
                <a:cubicBezTo>
                  <a:pt x="2587390" y="3110844"/>
                  <a:pt x="2586691" y="3110081"/>
                  <a:pt x="2586627" y="3105885"/>
                </a:cubicBezTo>
                <a:cubicBezTo>
                  <a:pt x="2586564" y="3102325"/>
                  <a:pt x="2587453" y="3100227"/>
                  <a:pt x="2588533" y="3101371"/>
                </a:cubicBezTo>
                <a:close/>
                <a:moveTo>
                  <a:pt x="3773198" y="3096221"/>
                </a:moveTo>
                <a:cubicBezTo>
                  <a:pt x="3774826" y="3098399"/>
                  <a:pt x="3776748" y="3103405"/>
                  <a:pt x="3778019" y="3109954"/>
                </a:cubicBezTo>
                <a:cubicBezTo>
                  <a:pt x="3779989" y="3120253"/>
                  <a:pt x="3779862" y="3120380"/>
                  <a:pt x="3775032" y="3113387"/>
                </a:cubicBezTo>
                <a:cubicBezTo>
                  <a:pt x="3772300" y="3109445"/>
                  <a:pt x="3770076" y="3103151"/>
                  <a:pt x="3770139" y="3099464"/>
                </a:cubicBezTo>
                <a:cubicBezTo>
                  <a:pt x="3770235" y="3094696"/>
                  <a:pt x="3771569" y="3094044"/>
                  <a:pt x="3773198" y="3096221"/>
                </a:cubicBezTo>
                <a:close/>
                <a:moveTo>
                  <a:pt x="4203002" y="3096159"/>
                </a:moveTo>
                <a:cubicBezTo>
                  <a:pt x="4199698" y="3096604"/>
                  <a:pt x="4195822" y="3101054"/>
                  <a:pt x="4194424" y="3105885"/>
                </a:cubicBezTo>
                <a:cubicBezTo>
                  <a:pt x="4192263" y="3113196"/>
                  <a:pt x="4192962" y="3114786"/>
                  <a:pt x="4198301" y="3114659"/>
                </a:cubicBezTo>
                <a:cubicBezTo>
                  <a:pt x="4201795" y="3114595"/>
                  <a:pt x="4206625" y="3112878"/>
                  <a:pt x="4208785" y="3110844"/>
                </a:cubicBezTo>
                <a:cubicBezTo>
                  <a:pt x="4214568" y="3105504"/>
                  <a:pt x="4210437" y="3095014"/>
                  <a:pt x="4203002" y="3096159"/>
                </a:cubicBezTo>
                <a:close/>
                <a:moveTo>
                  <a:pt x="3827202" y="3093933"/>
                </a:moveTo>
                <a:cubicBezTo>
                  <a:pt x="3828600" y="3092662"/>
                  <a:pt x="3829934" y="3094760"/>
                  <a:pt x="3830061" y="3098256"/>
                </a:cubicBezTo>
                <a:cubicBezTo>
                  <a:pt x="3830252" y="3101753"/>
                  <a:pt x="3830443" y="3106775"/>
                  <a:pt x="3830570" y="3108810"/>
                </a:cubicBezTo>
                <a:cubicBezTo>
                  <a:pt x="3830697" y="3110971"/>
                  <a:pt x="3832794" y="3115231"/>
                  <a:pt x="3835336" y="3118473"/>
                </a:cubicBezTo>
                <a:cubicBezTo>
                  <a:pt x="3837814" y="3121651"/>
                  <a:pt x="3840546" y="3130806"/>
                  <a:pt x="3841309" y="3138562"/>
                </a:cubicBezTo>
                <a:cubicBezTo>
                  <a:pt x="3842071" y="3146318"/>
                  <a:pt x="3844169" y="3152866"/>
                  <a:pt x="3845884" y="3152930"/>
                </a:cubicBezTo>
                <a:cubicBezTo>
                  <a:pt x="3847600" y="3152993"/>
                  <a:pt x="3848426" y="3156681"/>
                  <a:pt x="3847727" y="3160877"/>
                </a:cubicBezTo>
                <a:cubicBezTo>
                  <a:pt x="3846646" y="3167043"/>
                  <a:pt x="3848807" y="3169523"/>
                  <a:pt x="3857830" y="3172511"/>
                </a:cubicBezTo>
                <a:cubicBezTo>
                  <a:pt x="3869967" y="3176579"/>
                  <a:pt x="3870794" y="3182746"/>
                  <a:pt x="3859483" y="3184463"/>
                </a:cubicBezTo>
                <a:cubicBezTo>
                  <a:pt x="3855924" y="3184971"/>
                  <a:pt x="3848934" y="3188786"/>
                  <a:pt x="3844613" y="3192536"/>
                </a:cubicBezTo>
                <a:cubicBezTo>
                  <a:pt x="3837369" y="3198830"/>
                  <a:pt x="3835971" y="3199021"/>
                  <a:pt x="3831586" y="3194316"/>
                </a:cubicBezTo>
                <a:cubicBezTo>
                  <a:pt x="3828918" y="3191392"/>
                  <a:pt x="3824597" y="3182619"/>
                  <a:pt x="3822055" y="3174799"/>
                </a:cubicBezTo>
                <a:cubicBezTo>
                  <a:pt x="3816272" y="3157062"/>
                  <a:pt x="3819958" y="3100736"/>
                  <a:pt x="3827202" y="3093933"/>
                </a:cubicBezTo>
                <a:close/>
                <a:moveTo>
                  <a:pt x="3749670" y="3093122"/>
                </a:moveTo>
                <a:cubicBezTo>
                  <a:pt x="3751123" y="3092502"/>
                  <a:pt x="3752442" y="3093774"/>
                  <a:pt x="3752346" y="3097493"/>
                </a:cubicBezTo>
                <a:cubicBezTo>
                  <a:pt x="3752283" y="3100862"/>
                  <a:pt x="3753045" y="3100862"/>
                  <a:pt x="3755396" y="3097429"/>
                </a:cubicBezTo>
                <a:cubicBezTo>
                  <a:pt x="3757811" y="3093869"/>
                  <a:pt x="3758955" y="3094568"/>
                  <a:pt x="3760226" y="3100226"/>
                </a:cubicBezTo>
                <a:cubicBezTo>
                  <a:pt x="3761560" y="3106202"/>
                  <a:pt x="3760290" y="3107601"/>
                  <a:pt x="3753617" y="3107347"/>
                </a:cubicBezTo>
                <a:cubicBezTo>
                  <a:pt x="3747707" y="3107156"/>
                  <a:pt x="3745611" y="3105122"/>
                  <a:pt x="3746182" y="3100099"/>
                </a:cubicBezTo>
                <a:cubicBezTo>
                  <a:pt x="3746627" y="3096253"/>
                  <a:pt x="3748216" y="3093742"/>
                  <a:pt x="3749670" y="3093122"/>
                </a:cubicBezTo>
                <a:close/>
                <a:moveTo>
                  <a:pt x="2632061" y="3091327"/>
                </a:moveTo>
                <a:cubicBezTo>
                  <a:pt x="2634984" y="3091391"/>
                  <a:pt x="2638797" y="3103470"/>
                  <a:pt x="2638606" y="3111925"/>
                </a:cubicBezTo>
                <a:cubicBezTo>
                  <a:pt x="2638416" y="3118664"/>
                  <a:pt x="2632188" y="3116947"/>
                  <a:pt x="2630981" y="3109890"/>
                </a:cubicBezTo>
                <a:cubicBezTo>
                  <a:pt x="2628948" y="3097557"/>
                  <a:pt x="2629329" y="3091200"/>
                  <a:pt x="2632061" y="3091327"/>
                </a:cubicBezTo>
                <a:close/>
                <a:moveTo>
                  <a:pt x="3725332" y="3087655"/>
                </a:moveTo>
                <a:cubicBezTo>
                  <a:pt x="3725816" y="3086495"/>
                  <a:pt x="3727310" y="3086590"/>
                  <a:pt x="3729915" y="3087703"/>
                </a:cubicBezTo>
                <a:cubicBezTo>
                  <a:pt x="3732711" y="3088847"/>
                  <a:pt x="3734999" y="3092153"/>
                  <a:pt x="3734935" y="3094760"/>
                </a:cubicBezTo>
                <a:cubicBezTo>
                  <a:pt x="3734745" y="3100672"/>
                  <a:pt x="3728962" y="3100990"/>
                  <a:pt x="3726802" y="3095141"/>
                </a:cubicBezTo>
                <a:cubicBezTo>
                  <a:pt x="3725372" y="3091231"/>
                  <a:pt x="3724848" y="3088816"/>
                  <a:pt x="3725332" y="3087655"/>
                </a:cubicBezTo>
                <a:close/>
                <a:moveTo>
                  <a:pt x="3778972" y="3087194"/>
                </a:moveTo>
                <a:cubicBezTo>
                  <a:pt x="3779925" y="3087194"/>
                  <a:pt x="3781323" y="3088656"/>
                  <a:pt x="3782530" y="3090818"/>
                </a:cubicBezTo>
                <a:cubicBezTo>
                  <a:pt x="3783674" y="3092852"/>
                  <a:pt x="3782911" y="3094314"/>
                  <a:pt x="3780814" y="3094251"/>
                </a:cubicBezTo>
                <a:cubicBezTo>
                  <a:pt x="3778717" y="3094187"/>
                  <a:pt x="3777192" y="3092661"/>
                  <a:pt x="3777256" y="3090627"/>
                </a:cubicBezTo>
                <a:cubicBezTo>
                  <a:pt x="3777320" y="3088529"/>
                  <a:pt x="3778018" y="3087130"/>
                  <a:pt x="3778972" y="3087194"/>
                </a:cubicBezTo>
                <a:close/>
                <a:moveTo>
                  <a:pt x="3378834" y="3086749"/>
                </a:moveTo>
                <a:cubicBezTo>
                  <a:pt x="3381629" y="3086812"/>
                  <a:pt x="3384044" y="3088465"/>
                  <a:pt x="3383981" y="3090245"/>
                </a:cubicBezTo>
                <a:cubicBezTo>
                  <a:pt x="3383917" y="3092025"/>
                  <a:pt x="3381439" y="3092597"/>
                  <a:pt x="3378643" y="3091453"/>
                </a:cubicBezTo>
                <a:cubicBezTo>
                  <a:pt x="3375911" y="3090372"/>
                  <a:pt x="3373496" y="3088719"/>
                  <a:pt x="3373496" y="3087957"/>
                </a:cubicBezTo>
                <a:cubicBezTo>
                  <a:pt x="3373560" y="3087194"/>
                  <a:pt x="3376038" y="3086622"/>
                  <a:pt x="3378834" y="3086749"/>
                </a:cubicBezTo>
                <a:close/>
                <a:moveTo>
                  <a:pt x="4565079" y="3086622"/>
                </a:moveTo>
                <a:cubicBezTo>
                  <a:pt x="4567938" y="3085605"/>
                  <a:pt x="4571877" y="3086114"/>
                  <a:pt x="4574357" y="3087703"/>
                </a:cubicBezTo>
                <a:cubicBezTo>
                  <a:pt x="4577598" y="3089801"/>
                  <a:pt x="4577216" y="3090945"/>
                  <a:pt x="4572577" y="3092535"/>
                </a:cubicBezTo>
                <a:cubicBezTo>
                  <a:pt x="4569336" y="3093679"/>
                  <a:pt x="4565015" y="3094569"/>
                  <a:pt x="4563363" y="3094506"/>
                </a:cubicBezTo>
                <a:cubicBezTo>
                  <a:pt x="4558470" y="3094315"/>
                  <a:pt x="4559741" y="3088403"/>
                  <a:pt x="4565079" y="3086622"/>
                </a:cubicBezTo>
                <a:close/>
                <a:moveTo>
                  <a:pt x="2579954" y="3085986"/>
                </a:moveTo>
                <a:cubicBezTo>
                  <a:pt x="2582051" y="3086050"/>
                  <a:pt x="2583386" y="3087512"/>
                  <a:pt x="2583322" y="3089610"/>
                </a:cubicBezTo>
                <a:cubicBezTo>
                  <a:pt x="2583258" y="3091708"/>
                  <a:pt x="2581797" y="3093043"/>
                  <a:pt x="2579700" y="3092979"/>
                </a:cubicBezTo>
                <a:cubicBezTo>
                  <a:pt x="2577603" y="3092852"/>
                  <a:pt x="2576269" y="3091390"/>
                  <a:pt x="2576332" y="3089356"/>
                </a:cubicBezTo>
                <a:cubicBezTo>
                  <a:pt x="2576396" y="3087258"/>
                  <a:pt x="2577857" y="3085923"/>
                  <a:pt x="2579954" y="3085986"/>
                </a:cubicBezTo>
                <a:close/>
                <a:moveTo>
                  <a:pt x="3470846" y="3085668"/>
                </a:moveTo>
                <a:cubicBezTo>
                  <a:pt x="3471735" y="3088147"/>
                  <a:pt x="3471608" y="3092025"/>
                  <a:pt x="3470528" y="3094441"/>
                </a:cubicBezTo>
                <a:cubicBezTo>
                  <a:pt x="3469448" y="3096857"/>
                  <a:pt x="3468749" y="3094950"/>
                  <a:pt x="3468939" y="3089991"/>
                </a:cubicBezTo>
                <a:cubicBezTo>
                  <a:pt x="3469130" y="3085096"/>
                  <a:pt x="3469956" y="3083189"/>
                  <a:pt x="3470846" y="3085668"/>
                </a:cubicBezTo>
                <a:close/>
                <a:moveTo>
                  <a:pt x="3201799" y="3082299"/>
                </a:moveTo>
                <a:cubicBezTo>
                  <a:pt x="3199702" y="3080901"/>
                  <a:pt x="3198113" y="3082172"/>
                  <a:pt x="3197986" y="3085351"/>
                </a:cubicBezTo>
                <a:cubicBezTo>
                  <a:pt x="3197859" y="3088466"/>
                  <a:pt x="3196270" y="3090691"/>
                  <a:pt x="3194110" y="3090628"/>
                </a:cubicBezTo>
                <a:cubicBezTo>
                  <a:pt x="3192013" y="3090564"/>
                  <a:pt x="3191250" y="3092026"/>
                  <a:pt x="3192394" y="3094061"/>
                </a:cubicBezTo>
                <a:cubicBezTo>
                  <a:pt x="3193474" y="3095968"/>
                  <a:pt x="3192140" y="3097557"/>
                  <a:pt x="3189662" y="3097494"/>
                </a:cubicBezTo>
                <a:cubicBezTo>
                  <a:pt x="3187056" y="3097366"/>
                  <a:pt x="3182163" y="3100354"/>
                  <a:pt x="3178732" y="3104105"/>
                </a:cubicBezTo>
                <a:cubicBezTo>
                  <a:pt x="3175237" y="3107920"/>
                  <a:pt x="3171424" y="3114722"/>
                  <a:pt x="3170090" y="3119681"/>
                </a:cubicBezTo>
                <a:cubicBezTo>
                  <a:pt x="3166532" y="3132014"/>
                  <a:pt x="3177970" y="3131569"/>
                  <a:pt x="3183561" y="3119109"/>
                </a:cubicBezTo>
                <a:lnTo>
                  <a:pt x="3187755" y="3109763"/>
                </a:lnTo>
                <a:lnTo>
                  <a:pt x="3190043" y="3118600"/>
                </a:lnTo>
                <a:cubicBezTo>
                  <a:pt x="3191314" y="3123559"/>
                  <a:pt x="3192331" y="3132714"/>
                  <a:pt x="3192267" y="3139389"/>
                </a:cubicBezTo>
                <a:cubicBezTo>
                  <a:pt x="3192203" y="3146064"/>
                  <a:pt x="3193157" y="3150451"/>
                  <a:pt x="3194364" y="3149306"/>
                </a:cubicBezTo>
                <a:cubicBezTo>
                  <a:pt x="3197160" y="3146636"/>
                  <a:pt x="3206056" y="3155664"/>
                  <a:pt x="3205866" y="3160940"/>
                </a:cubicBezTo>
                <a:cubicBezTo>
                  <a:pt x="3205802" y="3163038"/>
                  <a:pt x="3207327" y="3164882"/>
                  <a:pt x="3209233" y="3164946"/>
                </a:cubicBezTo>
                <a:cubicBezTo>
                  <a:pt x="3211076" y="3165009"/>
                  <a:pt x="3212855" y="3161767"/>
                  <a:pt x="3212982" y="3157889"/>
                </a:cubicBezTo>
                <a:cubicBezTo>
                  <a:pt x="3213237" y="3151595"/>
                  <a:pt x="3213872" y="3151404"/>
                  <a:pt x="3218320" y="3156172"/>
                </a:cubicBezTo>
                <a:cubicBezTo>
                  <a:pt x="3224929" y="3163293"/>
                  <a:pt x="3224738" y="3165200"/>
                  <a:pt x="3216922" y="3173337"/>
                </a:cubicBezTo>
                <a:cubicBezTo>
                  <a:pt x="3213364" y="3177088"/>
                  <a:pt x="3212411" y="3179123"/>
                  <a:pt x="3214889" y="3177851"/>
                </a:cubicBezTo>
                <a:cubicBezTo>
                  <a:pt x="3217430" y="3176580"/>
                  <a:pt x="3221752" y="3177025"/>
                  <a:pt x="3224865" y="3178932"/>
                </a:cubicBezTo>
                <a:cubicBezTo>
                  <a:pt x="3230012" y="3182047"/>
                  <a:pt x="3230012" y="3182365"/>
                  <a:pt x="3224293" y="3184336"/>
                </a:cubicBezTo>
                <a:cubicBezTo>
                  <a:pt x="3221053" y="3185416"/>
                  <a:pt x="3216795" y="3185416"/>
                  <a:pt x="3215143" y="3184336"/>
                </a:cubicBezTo>
                <a:cubicBezTo>
                  <a:pt x="3213427" y="3183191"/>
                  <a:pt x="3212855" y="3184590"/>
                  <a:pt x="3213809" y="3187451"/>
                </a:cubicBezTo>
                <a:cubicBezTo>
                  <a:pt x="3214698" y="3190184"/>
                  <a:pt x="3218384" y="3191964"/>
                  <a:pt x="3221561" y="3191265"/>
                </a:cubicBezTo>
                <a:cubicBezTo>
                  <a:pt x="3225183" y="3190375"/>
                  <a:pt x="3228805" y="3193109"/>
                  <a:pt x="3230775" y="3198068"/>
                </a:cubicBezTo>
                <a:cubicBezTo>
                  <a:pt x="3232618" y="3202708"/>
                  <a:pt x="3237002" y="3206904"/>
                  <a:pt x="3240815" y="3207731"/>
                </a:cubicBezTo>
                <a:cubicBezTo>
                  <a:pt x="3246343" y="3208939"/>
                  <a:pt x="3246915" y="3208303"/>
                  <a:pt x="3243738" y="3204171"/>
                </a:cubicBezTo>
                <a:cubicBezTo>
                  <a:pt x="3241704" y="3201437"/>
                  <a:pt x="3239036" y="3191837"/>
                  <a:pt x="3238019" y="3183382"/>
                </a:cubicBezTo>
                <a:cubicBezTo>
                  <a:pt x="3237002" y="3174863"/>
                  <a:pt x="3234397" y="3166408"/>
                  <a:pt x="3232363" y="3164882"/>
                </a:cubicBezTo>
                <a:cubicBezTo>
                  <a:pt x="3229885" y="3163038"/>
                  <a:pt x="3230203" y="3161195"/>
                  <a:pt x="3233444" y="3159288"/>
                </a:cubicBezTo>
                <a:cubicBezTo>
                  <a:pt x="3235985" y="3157825"/>
                  <a:pt x="3238082" y="3153312"/>
                  <a:pt x="3237828" y="3149815"/>
                </a:cubicBezTo>
                <a:cubicBezTo>
                  <a:pt x="3237574" y="3146318"/>
                  <a:pt x="3237701" y="3141932"/>
                  <a:pt x="3238146" y="3140533"/>
                </a:cubicBezTo>
                <a:cubicBezTo>
                  <a:pt x="3238591" y="3139007"/>
                  <a:pt x="3239163" y="3136909"/>
                  <a:pt x="3239544" y="3135320"/>
                </a:cubicBezTo>
                <a:cubicBezTo>
                  <a:pt x="3239925" y="3133921"/>
                  <a:pt x="3241641" y="3130679"/>
                  <a:pt x="3243357" y="3128263"/>
                </a:cubicBezTo>
                <a:cubicBezTo>
                  <a:pt x="3247805" y="3122033"/>
                  <a:pt x="3244882" y="3119999"/>
                  <a:pt x="3226073" y="3116312"/>
                </a:cubicBezTo>
                <a:cubicBezTo>
                  <a:pt x="3207581" y="3112688"/>
                  <a:pt x="3199575" y="3117329"/>
                  <a:pt x="3202370" y="3129980"/>
                </a:cubicBezTo>
                <a:cubicBezTo>
                  <a:pt x="3203514" y="3135257"/>
                  <a:pt x="3205866" y="3136528"/>
                  <a:pt x="3211521" y="3134875"/>
                </a:cubicBezTo>
                <a:cubicBezTo>
                  <a:pt x="3215778" y="3133667"/>
                  <a:pt x="3220226" y="3131188"/>
                  <a:pt x="3221561" y="3129281"/>
                </a:cubicBezTo>
                <a:cubicBezTo>
                  <a:pt x="3224675" y="3124830"/>
                  <a:pt x="3235096" y="3129090"/>
                  <a:pt x="3234905" y="3134684"/>
                </a:cubicBezTo>
                <a:cubicBezTo>
                  <a:pt x="3234842" y="3136719"/>
                  <a:pt x="3232363" y="3137545"/>
                  <a:pt x="3229567" y="3136401"/>
                </a:cubicBezTo>
                <a:cubicBezTo>
                  <a:pt x="3226771" y="3135257"/>
                  <a:pt x="3224293" y="3135829"/>
                  <a:pt x="3224230" y="3137609"/>
                </a:cubicBezTo>
                <a:cubicBezTo>
                  <a:pt x="3224166" y="3139643"/>
                  <a:pt x="3223086" y="3140660"/>
                  <a:pt x="3221497" y="3140152"/>
                </a:cubicBezTo>
                <a:cubicBezTo>
                  <a:pt x="3220099" y="3139707"/>
                  <a:pt x="3215143" y="3141296"/>
                  <a:pt x="3210822" y="3143458"/>
                </a:cubicBezTo>
                <a:cubicBezTo>
                  <a:pt x="3206501" y="3145619"/>
                  <a:pt x="3201417" y="3146700"/>
                  <a:pt x="3199829" y="3145683"/>
                </a:cubicBezTo>
                <a:cubicBezTo>
                  <a:pt x="3198177" y="3144665"/>
                  <a:pt x="3196207" y="3134303"/>
                  <a:pt x="3195381" y="3122351"/>
                </a:cubicBezTo>
                <a:cubicBezTo>
                  <a:pt x="3194300" y="3106140"/>
                  <a:pt x="3195317" y="3098829"/>
                  <a:pt x="3199638" y="3092789"/>
                </a:cubicBezTo>
                <a:cubicBezTo>
                  <a:pt x="3203578" y="3087258"/>
                  <a:pt x="3204277" y="3083952"/>
                  <a:pt x="3201799" y="3082299"/>
                </a:cubicBezTo>
                <a:close/>
                <a:moveTo>
                  <a:pt x="4272711" y="3082236"/>
                </a:moveTo>
                <a:cubicBezTo>
                  <a:pt x="4270550" y="3083380"/>
                  <a:pt x="4269089" y="3085605"/>
                  <a:pt x="4269026" y="3087703"/>
                </a:cubicBezTo>
                <a:cubicBezTo>
                  <a:pt x="4268898" y="3089801"/>
                  <a:pt x="4270296" y="3090437"/>
                  <a:pt x="4272456" y="3089229"/>
                </a:cubicBezTo>
                <a:cubicBezTo>
                  <a:pt x="4274554" y="3088085"/>
                  <a:pt x="4276078" y="3085860"/>
                  <a:pt x="4276142" y="3083762"/>
                </a:cubicBezTo>
                <a:cubicBezTo>
                  <a:pt x="4276269" y="3081664"/>
                  <a:pt x="4274871" y="3081028"/>
                  <a:pt x="4272711" y="3082236"/>
                </a:cubicBezTo>
                <a:close/>
                <a:moveTo>
                  <a:pt x="4167068" y="3080281"/>
                </a:moveTo>
                <a:cubicBezTo>
                  <a:pt x="4163589" y="3080075"/>
                  <a:pt x="4160364" y="3081537"/>
                  <a:pt x="4160237" y="3084843"/>
                </a:cubicBezTo>
                <a:cubicBezTo>
                  <a:pt x="4160110" y="3087958"/>
                  <a:pt x="4162207" y="3089356"/>
                  <a:pt x="4165384" y="3088339"/>
                </a:cubicBezTo>
                <a:cubicBezTo>
                  <a:pt x="4168244" y="3087385"/>
                  <a:pt x="4170659" y="3088403"/>
                  <a:pt x="4170595" y="3090437"/>
                </a:cubicBezTo>
                <a:cubicBezTo>
                  <a:pt x="4170531" y="3092535"/>
                  <a:pt x="4167989" y="3094251"/>
                  <a:pt x="4165194" y="3094124"/>
                </a:cubicBezTo>
                <a:cubicBezTo>
                  <a:pt x="4162334" y="3094061"/>
                  <a:pt x="4159856" y="3095459"/>
                  <a:pt x="4159792" y="3097112"/>
                </a:cubicBezTo>
                <a:cubicBezTo>
                  <a:pt x="4159729" y="3098892"/>
                  <a:pt x="4158649" y="3102707"/>
                  <a:pt x="4157378" y="3105822"/>
                </a:cubicBezTo>
                <a:cubicBezTo>
                  <a:pt x="4155725" y="3109763"/>
                  <a:pt x="4157187" y="3111416"/>
                  <a:pt x="4162461" y="3111607"/>
                </a:cubicBezTo>
                <a:cubicBezTo>
                  <a:pt x="4170531" y="3111925"/>
                  <a:pt x="4172565" y="3106712"/>
                  <a:pt x="4165575" y="3103597"/>
                </a:cubicBezTo>
                <a:cubicBezTo>
                  <a:pt x="4162970" y="3102389"/>
                  <a:pt x="4163541" y="3101690"/>
                  <a:pt x="4167037" y="3101626"/>
                </a:cubicBezTo>
                <a:cubicBezTo>
                  <a:pt x="4173899" y="3101499"/>
                  <a:pt x="4178093" y="3093552"/>
                  <a:pt x="4175424" y="3085732"/>
                </a:cubicBezTo>
                <a:cubicBezTo>
                  <a:pt x="4174281" y="3082363"/>
                  <a:pt x="4170547" y="3080488"/>
                  <a:pt x="4167068" y="3080281"/>
                </a:cubicBezTo>
                <a:close/>
                <a:moveTo>
                  <a:pt x="4035755" y="3079565"/>
                </a:moveTo>
                <a:cubicBezTo>
                  <a:pt x="4036644" y="3080582"/>
                  <a:pt x="4034865" y="3083379"/>
                  <a:pt x="4032006" y="3085604"/>
                </a:cubicBezTo>
                <a:cubicBezTo>
                  <a:pt x="4028765" y="3088147"/>
                  <a:pt x="4026668" y="3088402"/>
                  <a:pt x="4026731" y="3086240"/>
                </a:cubicBezTo>
                <a:cubicBezTo>
                  <a:pt x="4026859" y="3082044"/>
                  <a:pt x="4033531" y="3077149"/>
                  <a:pt x="4035755" y="3079565"/>
                </a:cubicBezTo>
                <a:close/>
                <a:moveTo>
                  <a:pt x="3697000" y="3077150"/>
                </a:moveTo>
                <a:cubicBezTo>
                  <a:pt x="3699097" y="3077214"/>
                  <a:pt x="3700495" y="3077913"/>
                  <a:pt x="3700431" y="3078867"/>
                </a:cubicBezTo>
                <a:cubicBezTo>
                  <a:pt x="3700431" y="3079820"/>
                  <a:pt x="3698970" y="3081219"/>
                  <a:pt x="3696809" y="3082427"/>
                </a:cubicBezTo>
                <a:cubicBezTo>
                  <a:pt x="3694712" y="3083571"/>
                  <a:pt x="3693251" y="3082872"/>
                  <a:pt x="3693378" y="3080710"/>
                </a:cubicBezTo>
                <a:cubicBezTo>
                  <a:pt x="3693441" y="3078612"/>
                  <a:pt x="3694966" y="3077086"/>
                  <a:pt x="3697000" y="3077150"/>
                </a:cubicBezTo>
                <a:close/>
                <a:moveTo>
                  <a:pt x="3742688" y="3075306"/>
                </a:moveTo>
                <a:cubicBezTo>
                  <a:pt x="3744530" y="3075370"/>
                  <a:pt x="3746119" y="3077913"/>
                  <a:pt x="3745992" y="3080710"/>
                </a:cubicBezTo>
                <a:cubicBezTo>
                  <a:pt x="3745929" y="3083507"/>
                  <a:pt x="3744149" y="3085923"/>
                  <a:pt x="3742307" y="3085859"/>
                </a:cubicBezTo>
                <a:cubicBezTo>
                  <a:pt x="3740464" y="3085796"/>
                  <a:pt x="3738875" y="3083253"/>
                  <a:pt x="3739002" y="3080456"/>
                </a:cubicBezTo>
                <a:cubicBezTo>
                  <a:pt x="3739066" y="3077658"/>
                  <a:pt x="3740845" y="3075243"/>
                  <a:pt x="3742688" y="3075306"/>
                </a:cubicBezTo>
                <a:close/>
                <a:moveTo>
                  <a:pt x="3820340" y="3074988"/>
                </a:moveTo>
                <a:cubicBezTo>
                  <a:pt x="3824533" y="3082172"/>
                  <a:pt x="3823707" y="3085287"/>
                  <a:pt x="3818242" y="3082934"/>
                </a:cubicBezTo>
                <a:cubicBezTo>
                  <a:pt x="3815510" y="3081727"/>
                  <a:pt x="3814176" y="3078293"/>
                  <a:pt x="3815319" y="3075496"/>
                </a:cubicBezTo>
                <a:cubicBezTo>
                  <a:pt x="3817162" y="3071364"/>
                  <a:pt x="3818179" y="3071237"/>
                  <a:pt x="3820340" y="3074988"/>
                </a:cubicBezTo>
                <a:close/>
                <a:moveTo>
                  <a:pt x="3248249" y="3074988"/>
                </a:moveTo>
                <a:cubicBezTo>
                  <a:pt x="3239862" y="3074671"/>
                  <a:pt x="3238464" y="3076451"/>
                  <a:pt x="3244246" y="3080202"/>
                </a:cubicBezTo>
                <a:cubicBezTo>
                  <a:pt x="3246280" y="3081600"/>
                  <a:pt x="3249838" y="3081028"/>
                  <a:pt x="3251999" y="3078994"/>
                </a:cubicBezTo>
                <a:cubicBezTo>
                  <a:pt x="3254858" y="3076260"/>
                  <a:pt x="3253841" y="3075179"/>
                  <a:pt x="3248249" y="3074988"/>
                </a:cubicBezTo>
                <a:close/>
                <a:moveTo>
                  <a:pt x="2683595" y="3074289"/>
                </a:moveTo>
                <a:cubicBezTo>
                  <a:pt x="2690458" y="3077213"/>
                  <a:pt x="2693381" y="3086495"/>
                  <a:pt x="2687344" y="3086304"/>
                </a:cubicBezTo>
                <a:cubicBezTo>
                  <a:pt x="2684548" y="3086177"/>
                  <a:pt x="2681752" y="3084270"/>
                  <a:pt x="2680862" y="3081854"/>
                </a:cubicBezTo>
                <a:cubicBezTo>
                  <a:pt x="2677939" y="3074034"/>
                  <a:pt x="2678639" y="3072191"/>
                  <a:pt x="2683595" y="3074289"/>
                </a:cubicBezTo>
                <a:close/>
                <a:moveTo>
                  <a:pt x="4231216" y="3073272"/>
                </a:moveTo>
                <a:cubicBezTo>
                  <a:pt x="4224989" y="3076896"/>
                  <a:pt x="4225497" y="3096349"/>
                  <a:pt x="4231789" y="3096476"/>
                </a:cubicBezTo>
                <a:cubicBezTo>
                  <a:pt x="4237761" y="3096731"/>
                  <a:pt x="4238842" y="3091136"/>
                  <a:pt x="4233504" y="3087513"/>
                </a:cubicBezTo>
                <a:cubicBezTo>
                  <a:pt x="4231661" y="3086305"/>
                  <a:pt x="4231280" y="3081918"/>
                  <a:pt x="4232614" y="3078104"/>
                </a:cubicBezTo>
                <a:cubicBezTo>
                  <a:pt x="4234331" y="3073272"/>
                  <a:pt x="4233885" y="3071746"/>
                  <a:pt x="4231216" y="3073272"/>
                </a:cubicBezTo>
                <a:close/>
                <a:moveTo>
                  <a:pt x="3835383" y="3072246"/>
                </a:moveTo>
                <a:cubicBezTo>
                  <a:pt x="3836129" y="3072397"/>
                  <a:pt x="3837337" y="3073875"/>
                  <a:pt x="3839338" y="3076768"/>
                </a:cubicBezTo>
                <a:cubicBezTo>
                  <a:pt x="3845629" y="3085732"/>
                  <a:pt x="3845312" y="3091707"/>
                  <a:pt x="3838894" y="3085986"/>
                </a:cubicBezTo>
                <a:cubicBezTo>
                  <a:pt x="3836098" y="3083506"/>
                  <a:pt x="3833937" y="3078802"/>
                  <a:pt x="3834191" y="3075687"/>
                </a:cubicBezTo>
                <a:cubicBezTo>
                  <a:pt x="3834350" y="3073271"/>
                  <a:pt x="3834636" y="3072095"/>
                  <a:pt x="3835383" y="3072246"/>
                </a:cubicBezTo>
                <a:close/>
                <a:moveTo>
                  <a:pt x="2884713" y="3070904"/>
                </a:moveTo>
                <a:cubicBezTo>
                  <a:pt x="2883902" y="3069775"/>
                  <a:pt x="2882616" y="3071047"/>
                  <a:pt x="2880328" y="3073971"/>
                </a:cubicBezTo>
                <a:cubicBezTo>
                  <a:pt x="2874228" y="3081855"/>
                  <a:pt x="2873783" y="3087067"/>
                  <a:pt x="2878866" y="3092535"/>
                </a:cubicBezTo>
                <a:cubicBezTo>
                  <a:pt x="2885666" y="3099782"/>
                  <a:pt x="2887127" y="3097748"/>
                  <a:pt x="2886238" y="3082236"/>
                </a:cubicBezTo>
                <a:cubicBezTo>
                  <a:pt x="2885857" y="3075560"/>
                  <a:pt x="2885523" y="3072032"/>
                  <a:pt x="2884713" y="3070904"/>
                </a:cubicBezTo>
                <a:close/>
                <a:moveTo>
                  <a:pt x="2756099" y="3069521"/>
                </a:moveTo>
                <a:cubicBezTo>
                  <a:pt x="2758196" y="3068313"/>
                  <a:pt x="2758704" y="3069711"/>
                  <a:pt x="2757370" y="3072826"/>
                </a:cubicBezTo>
                <a:cubicBezTo>
                  <a:pt x="2756035" y="3075941"/>
                  <a:pt x="2754510" y="3078167"/>
                  <a:pt x="2753684" y="3078167"/>
                </a:cubicBezTo>
                <a:cubicBezTo>
                  <a:pt x="2751015" y="3078039"/>
                  <a:pt x="2752922" y="3071364"/>
                  <a:pt x="2756099" y="3069521"/>
                </a:cubicBezTo>
                <a:close/>
                <a:moveTo>
                  <a:pt x="4078646" y="3068504"/>
                </a:moveTo>
                <a:cubicBezTo>
                  <a:pt x="4073309" y="3070284"/>
                  <a:pt x="4068797" y="3081982"/>
                  <a:pt x="4072038" y="3085478"/>
                </a:cubicBezTo>
                <a:cubicBezTo>
                  <a:pt x="4073118" y="3086623"/>
                  <a:pt x="4074008" y="3090437"/>
                  <a:pt x="4073880" y="3093616"/>
                </a:cubicBezTo>
                <a:cubicBezTo>
                  <a:pt x="4073499" y="3103597"/>
                  <a:pt x="4083730" y="3102580"/>
                  <a:pt x="4096439" y="3091391"/>
                </a:cubicBezTo>
                <a:cubicBezTo>
                  <a:pt x="4106923" y="3082109"/>
                  <a:pt x="4107368" y="3081155"/>
                  <a:pt x="4100061" y="3083190"/>
                </a:cubicBezTo>
                <a:cubicBezTo>
                  <a:pt x="4095486" y="3084525"/>
                  <a:pt x="4091165" y="3086940"/>
                  <a:pt x="4090402" y="3088657"/>
                </a:cubicBezTo>
                <a:cubicBezTo>
                  <a:pt x="4087543" y="3095396"/>
                  <a:pt x="4083348" y="3090501"/>
                  <a:pt x="4085128" y="3082490"/>
                </a:cubicBezTo>
                <a:cubicBezTo>
                  <a:pt x="4087479" y="3071683"/>
                  <a:pt x="4085064" y="3066343"/>
                  <a:pt x="4078646" y="3068504"/>
                </a:cubicBezTo>
                <a:close/>
                <a:moveTo>
                  <a:pt x="3303469" y="3063227"/>
                </a:moveTo>
                <a:cubicBezTo>
                  <a:pt x="3294065" y="3062528"/>
                  <a:pt x="3295844" y="3070030"/>
                  <a:pt x="3307473" y="3079757"/>
                </a:cubicBezTo>
                <a:cubicBezTo>
                  <a:pt x="3314971" y="3086050"/>
                  <a:pt x="3326472" y="3082490"/>
                  <a:pt x="3321135" y="3075497"/>
                </a:cubicBezTo>
                <a:cubicBezTo>
                  <a:pt x="3318911" y="3072573"/>
                  <a:pt x="3318657" y="3070347"/>
                  <a:pt x="3320436" y="3070284"/>
                </a:cubicBezTo>
                <a:cubicBezTo>
                  <a:pt x="3325329" y="3070093"/>
                  <a:pt x="3310142" y="3063736"/>
                  <a:pt x="3303469" y="3063227"/>
                </a:cubicBezTo>
                <a:close/>
                <a:moveTo>
                  <a:pt x="4602887" y="3058841"/>
                </a:moveTo>
                <a:cubicBezTo>
                  <a:pt x="4604031" y="3059985"/>
                  <a:pt x="4602951" y="3062719"/>
                  <a:pt x="4600410" y="3065071"/>
                </a:cubicBezTo>
                <a:cubicBezTo>
                  <a:pt x="4596915" y="3068377"/>
                  <a:pt x="4596469" y="3067932"/>
                  <a:pt x="4598377" y="3063037"/>
                </a:cubicBezTo>
                <a:cubicBezTo>
                  <a:pt x="4599710" y="3059604"/>
                  <a:pt x="4601743" y="3057696"/>
                  <a:pt x="4602887" y="3058841"/>
                </a:cubicBezTo>
                <a:close/>
                <a:moveTo>
                  <a:pt x="4386836" y="3053691"/>
                </a:moveTo>
                <a:cubicBezTo>
                  <a:pt x="4380100" y="3054708"/>
                  <a:pt x="4377686" y="3067741"/>
                  <a:pt x="4382325" y="3078104"/>
                </a:cubicBezTo>
                <a:cubicBezTo>
                  <a:pt x="4383913" y="3081664"/>
                  <a:pt x="4383532" y="3084970"/>
                  <a:pt x="4381435" y="3086178"/>
                </a:cubicBezTo>
                <a:cubicBezTo>
                  <a:pt x="4375462" y="3089611"/>
                  <a:pt x="4376923" y="3093870"/>
                  <a:pt x="4384931" y="3096286"/>
                </a:cubicBezTo>
                <a:cubicBezTo>
                  <a:pt x="4391729" y="3098320"/>
                  <a:pt x="4392174" y="3097430"/>
                  <a:pt x="4391221" y="3082999"/>
                </a:cubicBezTo>
                <a:cubicBezTo>
                  <a:pt x="4390586" y="3073844"/>
                  <a:pt x="4391794" y="3067042"/>
                  <a:pt x="4394080" y="3066343"/>
                </a:cubicBezTo>
                <a:cubicBezTo>
                  <a:pt x="4400371" y="3064499"/>
                  <a:pt x="4393573" y="3052611"/>
                  <a:pt x="4386836" y="3053691"/>
                </a:cubicBezTo>
                <a:close/>
                <a:moveTo>
                  <a:pt x="4564498" y="3049964"/>
                </a:moveTo>
                <a:cubicBezTo>
                  <a:pt x="4564061" y="3049575"/>
                  <a:pt x="4563235" y="3050989"/>
                  <a:pt x="4561774" y="3054009"/>
                </a:cubicBezTo>
                <a:cubicBezTo>
                  <a:pt x="4557262" y="3063355"/>
                  <a:pt x="4557198" y="3066152"/>
                  <a:pt x="4561202" y="3066279"/>
                </a:cubicBezTo>
                <a:cubicBezTo>
                  <a:pt x="4563108" y="3066343"/>
                  <a:pt x="4564824" y="3062019"/>
                  <a:pt x="4564887" y="3056743"/>
                </a:cubicBezTo>
                <a:cubicBezTo>
                  <a:pt x="4564984" y="3052547"/>
                  <a:pt x="4564935" y="3050354"/>
                  <a:pt x="4564498" y="3049964"/>
                </a:cubicBezTo>
                <a:close/>
                <a:moveTo>
                  <a:pt x="4270734" y="3049559"/>
                </a:moveTo>
                <a:cubicBezTo>
                  <a:pt x="4270710" y="3050433"/>
                  <a:pt x="4271694" y="3052833"/>
                  <a:pt x="4273664" y="3057633"/>
                </a:cubicBezTo>
                <a:cubicBezTo>
                  <a:pt x="4275951" y="3063291"/>
                  <a:pt x="4276588" y="3063545"/>
                  <a:pt x="4276904" y="3058777"/>
                </a:cubicBezTo>
                <a:cubicBezTo>
                  <a:pt x="4277095" y="3055662"/>
                  <a:pt x="4275697" y="3051784"/>
                  <a:pt x="4273854" y="3050640"/>
                </a:cubicBezTo>
                <a:cubicBezTo>
                  <a:pt x="4271790" y="3049336"/>
                  <a:pt x="4270757" y="3048685"/>
                  <a:pt x="4270734" y="3049559"/>
                </a:cubicBezTo>
                <a:close/>
                <a:moveTo>
                  <a:pt x="2719720" y="3047945"/>
                </a:moveTo>
                <a:cubicBezTo>
                  <a:pt x="2718798" y="3047175"/>
                  <a:pt x="2718068" y="3048955"/>
                  <a:pt x="2716892" y="3052738"/>
                </a:cubicBezTo>
                <a:cubicBezTo>
                  <a:pt x="2715431" y="3057315"/>
                  <a:pt x="2714414" y="3061702"/>
                  <a:pt x="2714605" y="3062655"/>
                </a:cubicBezTo>
                <a:cubicBezTo>
                  <a:pt x="2715240" y="3067932"/>
                  <a:pt x="2726996" y="3099401"/>
                  <a:pt x="2729029" y="3101499"/>
                </a:cubicBezTo>
                <a:cubicBezTo>
                  <a:pt x="2732333" y="3104868"/>
                  <a:pt x="2728521" y="3074416"/>
                  <a:pt x="2723691" y="3058459"/>
                </a:cubicBezTo>
                <a:cubicBezTo>
                  <a:pt x="2721753" y="3052038"/>
                  <a:pt x="2720641" y="3048716"/>
                  <a:pt x="2719720" y="3047945"/>
                </a:cubicBezTo>
                <a:close/>
                <a:moveTo>
                  <a:pt x="4235347" y="3047461"/>
                </a:moveTo>
                <a:cubicBezTo>
                  <a:pt x="4237444" y="3047524"/>
                  <a:pt x="4238842" y="3048224"/>
                  <a:pt x="4238779" y="3049177"/>
                </a:cubicBezTo>
                <a:cubicBezTo>
                  <a:pt x="4238779" y="3050131"/>
                  <a:pt x="4237318" y="3051530"/>
                  <a:pt x="4235157" y="3052737"/>
                </a:cubicBezTo>
                <a:cubicBezTo>
                  <a:pt x="4233059" y="3053882"/>
                  <a:pt x="4231597" y="3053119"/>
                  <a:pt x="4231725" y="3051021"/>
                </a:cubicBezTo>
                <a:cubicBezTo>
                  <a:pt x="4231789" y="3048923"/>
                  <a:pt x="4233313" y="3047397"/>
                  <a:pt x="4235347" y="3047461"/>
                </a:cubicBezTo>
                <a:close/>
                <a:moveTo>
                  <a:pt x="2610948" y="3045203"/>
                </a:moveTo>
                <a:cubicBezTo>
                  <a:pt x="2611854" y="3044869"/>
                  <a:pt x="2613093" y="3045966"/>
                  <a:pt x="2614522" y="3048541"/>
                </a:cubicBezTo>
                <a:cubicBezTo>
                  <a:pt x="2615603" y="3050512"/>
                  <a:pt x="2614904" y="3052546"/>
                  <a:pt x="2612743" y="3053754"/>
                </a:cubicBezTo>
                <a:cubicBezTo>
                  <a:pt x="2610837" y="3054771"/>
                  <a:pt x="2609248" y="3053246"/>
                  <a:pt x="2609375" y="3050448"/>
                </a:cubicBezTo>
                <a:cubicBezTo>
                  <a:pt x="2609471" y="3047301"/>
                  <a:pt x="2610043" y="3045537"/>
                  <a:pt x="2610948" y="3045203"/>
                </a:cubicBezTo>
                <a:close/>
                <a:moveTo>
                  <a:pt x="4388615" y="3042502"/>
                </a:moveTo>
                <a:cubicBezTo>
                  <a:pt x="4377749" y="3042121"/>
                  <a:pt x="4376733" y="3044028"/>
                  <a:pt x="4386391" y="3046952"/>
                </a:cubicBezTo>
                <a:cubicBezTo>
                  <a:pt x="4390205" y="3048097"/>
                  <a:pt x="4394207" y="3047652"/>
                  <a:pt x="4395351" y="3045935"/>
                </a:cubicBezTo>
                <a:cubicBezTo>
                  <a:pt x="4396495" y="3044155"/>
                  <a:pt x="4393508" y="3042693"/>
                  <a:pt x="4388615" y="3042502"/>
                </a:cubicBezTo>
                <a:close/>
                <a:moveTo>
                  <a:pt x="3183117" y="3041803"/>
                </a:moveTo>
                <a:cubicBezTo>
                  <a:pt x="3180638" y="3040913"/>
                  <a:pt x="3178669" y="3042248"/>
                  <a:pt x="3178859" y="3044727"/>
                </a:cubicBezTo>
                <a:cubicBezTo>
                  <a:pt x="3179304" y="3054899"/>
                  <a:pt x="3181909" y="3062019"/>
                  <a:pt x="3185214" y="3062147"/>
                </a:cubicBezTo>
                <a:cubicBezTo>
                  <a:pt x="3190234" y="3062337"/>
                  <a:pt x="3188327" y="3043710"/>
                  <a:pt x="3183117" y="3041803"/>
                </a:cubicBezTo>
                <a:close/>
                <a:moveTo>
                  <a:pt x="3091930" y="3038243"/>
                </a:moveTo>
                <a:cubicBezTo>
                  <a:pt x="3070516" y="3047715"/>
                  <a:pt x="3069372" y="3048732"/>
                  <a:pt x="3068991" y="3060112"/>
                </a:cubicBezTo>
                <a:cubicBezTo>
                  <a:pt x="3068737" y="3066406"/>
                  <a:pt x="3066958" y="3072573"/>
                  <a:pt x="3064988" y="3073653"/>
                </a:cubicBezTo>
                <a:cubicBezTo>
                  <a:pt x="3063082" y="3074671"/>
                  <a:pt x="3061302" y="3078040"/>
                  <a:pt x="3061302" y="3080774"/>
                </a:cubicBezTo>
                <a:cubicBezTo>
                  <a:pt x="3061048" y="3087131"/>
                  <a:pt x="3075473" y="3093616"/>
                  <a:pt x="3080302" y="3089356"/>
                </a:cubicBezTo>
                <a:cubicBezTo>
                  <a:pt x="3082145" y="3087703"/>
                  <a:pt x="3085131" y="3086623"/>
                  <a:pt x="3087228" y="3086813"/>
                </a:cubicBezTo>
                <a:cubicBezTo>
                  <a:pt x="3089325" y="3087004"/>
                  <a:pt x="3087292" y="3089928"/>
                  <a:pt x="3082589" y="3093552"/>
                </a:cubicBezTo>
                <a:cubicBezTo>
                  <a:pt x="3074646" y="3099655"/>
                  <a:pt x="3073884" y="3102707"/>
                  <a:pt x="3074011" y="3129408"/>
                </a:cubicBezTo>
                <a:cubicBezTo>
                  <a:pt x="3074011" y="3139135"/>
                  <a:pt x="3079412" y="3141042"/>
                  <a:pt x="3089834" y="3134939"/>
                </a:cubicBezTo>
                <a:cubicBezTo>
                  <a:pt x="3096569" y="3130997"/>
                  <a:pt x="3095362" y="3126801"/>
                  <a:pt x="3086720" y="3123622"/>
                </a:cubicBezTo>
                <a:cubicBezTo>
                  <a:pt x="3081191" y="3121588"/>
                  <a:pt x="3080620" y="3120507"/>
                  <a:pt x="3084750" y="3119490"/>
                </a:cubicBezTo>
                <a:cubicBezTo>
                  <a:pt x="3092566" y="3117647"/>
                  <a:pt x="3101589" y="3094188"/>
                  <a:pt x="3095997" y="3090373"/>
                </a:cubicBezTo>
                <a:cubicBezTo>
                  <a:pt x="3093773" y="3088848"/>
                  <a:pt x="3092947" y="3084652"/>
                  <a:pt x="3094218" y="3081155"/>
                </a:cubicBezTo>
                <a:cubicBezTo>
                  <a:pt x="3095553" y="3077531"/>
                  <a:pt x="3095362" y="3070157"/>
                  <a:pt x="3093773" y="3064117"/>
                </a:cubicBezTo>
                <a:cubicBezTo>
                  <a:pt x="3092185" y="3058078"/>
                  <a:pt x="3090787" y="3055408"/>
                  <a:pt x="3090532" y="3058014"/>
                </a:cubicBezTo>
                <a:cubicBezTo>
                  <a:pt x="3089897" y="3064054"/>
                  <a:pt x="3083034" y="3059159"/>
                  <a:pt x="3083289" y="3052865"/>
                </a:cubicBezTo>
                <a:cubicBezTo>
                  <a:pt x="3083416" y="3050258"/>
                  <a:pt x="3085957" y="3048033"/>
                  <a:pt x="3088753" y="3048160"/>
                </a:cubicBezTo>
                <a:cubicBezTo>
                  <a:pt x="3091740" y="3048288"/>
                  <a:pt x="3094091" y="3045935"/>
                  <a:pt x="3094218" y="3042756"/>
                </a:cubicBezTo>
                <a:cubicBezTo>
                  <a:pt x="3094345" y="3039578"/>
                  <a:pt x="3093328" y="3037607"/>
                  <a:pt x="3091930" y="3038243"/>
                </a:cubicBezTo>
                <a:close/>
                <a:moveTo>
                  <a:pt x="2562734" y="3037162"/>
                </a:moveTo>
                <a:cubicBezTo>
                  <a:pt x="2563815" y="3038306"/>
                  <a:pt x="2563878" y="3041421"/>
                  <a:pt x="2562862" y="3043837"/>
                </a:cubicBezTo>
                <a:cubicBezTo>
                  <a:pt x="2561654" y="3046698"/>
                  <a:pt x="2560892" y="3045871"/>
                  <a:pt x="2560828" y="3041675"/>
                </a:cubicBezTo>
                <a:cubicBezTo>
                  <a:pt x="2560765" y="3038115"/>
                  <a:pt x="2561654" y="3036017"/>
                  <a:pt x="2562734" y="3037162"/>
                </a:cubicBezTo>
                <a:close/>
                <a:moveTo>
                  <a:pt x="3421725" y="3036653"/>
                </a:moveTo>
                <a:cubicBezTo>
                  <a:pt x="3424585" y="3037861"/>
                  <a:pt x="3423759" y="3038624"/>
                  <a:pt x="3419565" y="3038687"/>
                </a:cubicBezTo>
                <a:cubicBezTo>
                  <a:pt x="3416007" y="3038751"/>
                  <a:pt x="3413910" y="3037861"/>
                  <a:pt x="3415053" y="3036780"/>
                </a:cubicBezTo>
                <a:cubicBezTo>
                  <a:pt x="3416197" y="3035699"/>
                  <a:pt x="3419311" y="3035636"/>
                  <a:pt x="3421725" y="3036653"/>
                </a:cubicBezTo>
                <a:close/>
                <a:moveTo>
                  <a:pt x="3246153" y="3036272"/>
                </a:moveTo>
                <a:cubicBezTo>
                  <a:pt x="3239862" y="3036018"/>
                  <a:pt x="3236621" y="3048669"/>
                  <a:pt x="3242022" y="3052293"/>
                </a:cubicBezTo>
                <a:cubicBezTo>
                  <a:pt x="3243674" y="3053373"/>
                  <a:pt x="3243929" y="3055344"/>
                  <a:pt x="3242721" y="3057188"/>
                </a:cubicBezTo>
                <a:cubicBezTo>
                  <a:pt x="3237892" y="3064499"/>
                  <a:pt x="3246788" y="3062973"/>
                  <a:pt x="3252825" y="3055471"/>
                </a:cubicBezTo>
                <a:cubicBezTo>
                  <a:pt x="3256383" y="3051021"/>
                  <a:pt x="3257718" y="3047207"/>
                  <a:pt x="3255748" y="3047143"/>
                </a:cubicBezTo>
                <a:cubicBezTo>
                  <a:pt x="3253778" y="3047080"/>
                  <a:pt x="3252126" y="3044537"/>
                  <a:pt x="3252253" y="3041739"/>
                </a:cubicBezTo>
                <a:cubicBezTo>
                  <a:pt x="3252380" y="3038815"/>
                  <a:pt x="3249647" y="3036399"/>
                  <a:pt x="3246153" y="3036272"/>
                </a:cubicBezTo>
                <a:close/>
                <a:moveTo>
                  <a:pt x="4283513" y="3035191"/>
                </a:moveTo>
                <a:cubicBezTo>
                  <a:pt x="4278938" y="3035000"/>
                  <a:pt x="4274236" y="3036908"/>
                  <a:pt x="4273155" y="3039387"/>
                </a:cubicBezTo>
                <a:cubicBezTo>
                  <a:pt x="4271757" y="3042629"/>
                  <a:pt x="4274045" y="3043583"/>
                  <a:pt x="4281479" y="3042756"/>
                </a:cubicBezTo>
                <a:cubicBezTo>
                  <a:pt x="4293807" y="3041421"/>
                  <a:pt x="4295396" y="3035636"/>
                  <a:pt x="4283513" y="3035191"/>
                </a:cubicBezTo>
                <a:close/>
                <a:moveTo>
                  <a:pt x="4202495" y="3032267"/>
                </a:moveTo>
                <a:cubicBezTo>
                  <a:pt x="4199698" y="3032140"/>
                  <a:pt x="4197220" y="3032712"/>
                  <a:pt x="4197156" y="3033475"/>
                </a:cubicBezTo>
                <a:cubicBezTo>
                  <a:pt x="4197156" y="3034174"/>
                  <a:pt x="4199509" y="3035827"/>
                  <a:pt x="4202304" y="3036971"/>
                </a:cubicBezTo>
                <a:cubicBezTo>
                  <a:pt x="4205099" y="3038116"/>
                  <a:pt x="4207578" y="3037544"/>
                  <a:pt x="4207641" y="3035763"/>
                </a:cubicBezTo>
                <a:cubicBezTo>
                  <a:pt x="4207705" y="3033983"/>
                  <a:pt x="4205290" y="3032394"/>
                  <a:pt x="4202495" y="3032267"/>
                </a:cubicBezTo>
                <a:close/>
                <a:moveTo>
                  <a:pt x="4162144" y="3031312"/>
                </a:moveTo>
                <a:cubicBezTo>
                  <a:pt x="4164241" y="3032075"/>
                  <a:pt x="4165830" y="3033855"/>
                  <a:pt x="4165702" y="3035318"/>
                </a:cubicBezTo>
                <a:cubicBezTo>
                  <a:pt x="4165575" y="3036843"/>
                  <a:pt x="4165321" y="3040594"/>
                  <a:pt x="4165067" y="3044091"/>
                </a:cubicBezTo>
                <a:cubicBezTo>
                  <a:pt x="4164749" y="3049304"/>
                  <a:pt x="4164241" y="3049113"/>
                  <a:pt x="4161826" y="3043074"/>
                </a:cubicBezTo>
                <a:cubicBezTo>
                  <a:pt x="4157823" y="3033092"/>
                  <a:pt x="4157950" y="3029787"/>
                  <a:pt x="4162144" y="3031312"/>
                </a:cubicBezTo>
                <a:close/>
                <a:moveTo>
                  <a:pt x="3733092" y="3029914"/>
                </a:moveTo>
                <a:cubicBezTo>
                  <a:pt x="3743705" y="3028770"/>
                  <a:pt x="3760099" y="3043710"/>
                  <a:pt x="3754189" y="3049114"/>
                </a:cubicBezTo>
                <a:cubicBezTo>
                  <a:pt x="3751457" y="3051657"/>
                  <a:pt x="3748915" y="3050957"/>
                  <a:pt x="3746183" y="3047016"/>
                </a:cubicBezTo>
                <a:cubicBezTo>
                  <a:pt x="3743959" y="3043773"/>
                  <a:pt x="3738430" y="3038942"/>
                  <a:pt x="3733601" y="3036017"/>
                </a:cubicBezTo>
                <a:lnTo>
                  <a:pt x="3724959" y="3030804"/>
                </a:lnTo>
                <a:close/>
                <a:moveTo>
                  <a:pt x="3099874" y="3027435"/>
                </a:moveTo>
                <a:cubicBezTo>
                  <a:pt x="3098920" y="3027435"/>
                  <a:pt x="3098221" y="3028834"/>
                  <a:pt x="3098158" y="3030868"/>
                </a:cubicBezTo>
                <a:cubicBezTo>
                  <a:pt x="3098094" y="3032839"/>
                  <a:pt x="3099619" y="3034428"/>
                  <a:pt x="3101716" y="3034492"/>
                </a:cubicBezTo>
                <a:cubicBezTo>
                  <a:pt x="3103813" y="3034556"/>
                  <a:pt x="3104576" y="3033093"/>
                  <a:pt x="3103432" y="3031059"/>
                </a:cubicBezTo>
                <a:cubicBezTo>
                  <a:pt x="3102225" y="3028897"/>
                  <a:pt x="3100827" y="3027499"/>
                  <a:pt x="3099874" y="3027435"/>
                </a:cubicBezTo>
                <a:close/>
                <a:moveTo>
                  <a:pt x="4256365" y="3024471"/>
                </a:moveTo>
                <a:cubicBezTo>
                  <a:pt x="4255554" y="3023970"/>
                  <a:pt x="4253711" y="3024256"/>
                  <a:pt x="4250534" y="3025147"/>
                </a:cubicBezTo>
                <a:cubicBezTo>
                  <a:pt x="4242718" y="3027308"/>
                  <a:pt x="4228611" y="3038243"/>
                  <a:pt x="4228484" y="3042312"/>
                </a:cubicBezTo>
                <a:cubicBezTo>
                  <a:pt x="4228420" y="3043456"/>
                  <a:pt x="4224609" y="3047588"/>
                  <a:pt x="4220223" y="3051148"/>
                </a:cubicBezTo>
                <a:cubicBezTo>
                  <a:pt x="4214059" y="3056234"/>
                  <a:pt x="4213552" y="3057442"/>
                  <a:pt x="4218126" y="3056171"/>
                </a:cubicBezTo>
                <a:cubicBezTo>
                  <a:pt x="4221303" y="3055281"/>
                  <a:pt x="4225052" y="3055980"/>
                  <a:pt x="4226005" y="3057696"/>
                </a:cubicBezTo>
                <a:cubicBezTo>
                  <a:pt x="4228548" y="3062083"/>
                  <a:pt x="4246530" y="3060176"/>
                  <a:pt x="4248374" y="3055344"/>
                </a:cubicBezTo>
                <a:cubicBezTo>
                  <a:pt x="4249200" y="3053119"/>
                  <a:pt x="4247992" y="3048605"/>
                  <a:pt x="4245768" y="3045744"/>
                </a:cubicBezTo>
                <a:cubicBezTo>
                  <a:pt x="4241765" y="3040532"/>
                  <a:pt x="4245069" y="3039260"/>
                  <a:pt x="4259431" y="3040404"/>
                </a:cubicBezTo>
                <a:cubicBezTo>
                  <a:pt x="4261908" y="3040595"/>
                  <a:pt x="4263687" y="3039451"/>
                  <a:pt x="4263752" y="3037607"/>
                </a:cubicBezTo>
                <a:cubicBezTo>
                  <a:pt x="4263814" y="3035827"/>
                  <a:pt x="4261591" y="3034365"/>
                  <a:pt x="4258795" y="3034238"/>
                </a:cubicBezTo>
                <a:cubicBezTo>
                  <a:pt x="4255617" y="3034110"/>
                  <a:pt x="4254537" y="3031949"/>
                  <a:pt x="4255999" y="3028516"/>
                </a:cubicBezTo>
                <a:cubicBezTo>
                  <a:pt x="4256952" y="3026259"/>
                  <a:pt x="4257174" y="3024971"/>
                  <a:pt x="4256365" y="3024471"/>
                </a:cubicBezTo>
                <a:close/>
                <a:moveTo>
                  <a:pt x="4492574" y="3023430"/>
                </a:moveTo>
                <a:cubicBezTo>
                  <a:pt x="4494607" y="3024765"/>
                  <a:pt x="4495941" y="3027053"/>
                  <a:pt x="4495878" y="3029151"/>
                </a:cubicBezTo>
                <a:cubicBezTo>
                  <a:pt x="4495815" y="3031249"/>
                  <a:pt x="4494354" y="3031758"/>
                  <a:pt x="4492321" y="3030423"/>
                </a:cubicBezTo>
                <a:cubicBezTo>
                  <a:pt x="4490223" y="3029088"/>
                  <a:pt x="4488888" y="3026799"/>
                  <a:pt x="4489015" y="3024701"/>
                </a:cubicBezTo>
                <a:cubicBezTo>
                  <a:pt x="4489079" y="3022603"/>
                  <a:pt x="4490540" y="3022095"/>
                  <a:pt x="4492574" y="3023430"/>
                </a:cubicBezTo>
                <a:close/>
                <a:moveTo>
                  <a:pt x="3403934" y="3023366"/>
                </a:moveTo>
                <a:cubicBezTo>
                  <a:pt x="3403743" y="3030042"/>
                  <a:pt x="3399295" y="3038306"/>
                  <a:pt x="3396054" y="3038179"/>
                </a:cubicBezTo>
                <a:cubicBezTo>
                  <a:pt x="3391416" y="3037988"/>
                  <a:pt x="3392368" y="3033856"/>
                  <a:pt x="3398787" y="3025973"/>
                </a:cubicBezTo>
                <a:cubicBezTo>
                  <a:pt x="3401582" y="3022604"/>
                  <a:pt x="3403997" y="3021332"/>
                  <a:pt x="3403934" y="3023366"/>
                </a:cubicBezTo>
                <a:close/>
                <a:moveTo>
                  <a:pt x="4604984" y="3021140"/>
                </a:moveTo>
                <a:cubicBezTo>
                  <a:pt x="4608669" y="3024828"/>
                  <a:pt x="4608606" y="3026354"/>
                  <a:pt x="4604793" y="3030804"/>
                </a:cubicBezTo>
                <a:cubicBezTo>
                  <a:pt x="4602188" y="3033855"/>
                  <a:pt x="4598566" y="3035953"/>
                  <a:pt x="4596216" y="3035763"/>
                </a:cubicBezTo>
                <a:cubicBezTo>
                  <a:pt x="4593928" y="3035572"/>
                  <a:pt x="4594690" y="3033728"/>
                  <a:pt x="4597930" y="3031439"/>
                </a:cubicBezTo>
                <a:cubicBezTo>
                  <a:pt x="4601171" y="3029151"/>
                  <a:pt x="4603014" y="3025082"/>
                  <a:pt x="4602124" y="3022094"/>
                </a:cubicBezTo>
                <a:cubicBezTo>
                  <a:pt x="4600917" y="3017835"/>
                  <a:pt x="4601490" y="3017644"/>
                  <a:pt x="4604984" y="3021140"/>
                </a:cubicBezTo>
                <a:close/>
                <a:moveTo>
                  <a:pt x="4528667" y="3014212"/>
                </a:moveTo>
                <a:cubicBezTo>
                  <a:pt x="4527460" y="3015293"/>
                  <a:pt x="4525553" y="3027435"/>
                  <a:pt x="4524410" y="3041485"/>
                </a:cubicBezTo>
                <a:lnTo>
                  <a:pt x="4522249" y="3066724"/>
                </a:lnTo>
                <a:lnTo>
                  <a:pt x="4528603" y="3055535"/>
                </a:lnTo>
                <a:cubicBezTo>
                  <a:pt x="4532035" y="3049495"/>
                  <a:pt x="4541503" y="3038243"/>
                  <a:pt x="4549065" y="3031122"/>
                </a:cubicBezTo>
                <a:cubicBezTo>
                  <a:pt x="4563108" y="3017963"/>
                  <a:pt x="4564824" y="3010525"/>
                  <a:pt x="4552116" y="3017899"/>
                </a:cubicBezTo>
                <a:cubicBezTo>
                  <a:pt x="4546904" y="3020887"/>
                  <a:pt x="4543536" y="3020696"/>
                  <a:pt x="4538072" y="3017009"/>
                </a:cubicBezTo>
                <a:cubicBezTo>
                  <a:pt x="4533941" y="3014275"/>
                  <a:pt x="4529938" y="3013068"/>
                  <a:pt x="4528667" y="3014212"/>
                </a:cubicBezTo>
                <a:close/>
                <a:moveTo>
                  <a:pt x="4222511" y="3013640"/>
                </a:moveTo>
                <a:cubicBezTo>
                  <a:pt x="4224545" y="3012495"/>
                  <a:pt x="4226006" y="3013258"/>
                  <a:pt x="4225942" y="3015356"/>
                </a:cubicBezTo>
                <a:cubicBezTo>
                  <a:pt x="4225879" y="3017454"/>
                  <a:pt x="4224355" y="3018980"/>
                  <a:pt x="4222321" y="3018916"/>
                </a:cubicBezTo>
                <a:cubicBezTo>
                  <a:pt x="4220224" y="3018853"/>
                  <a:pt x="4218826" y="3018153"/>
                  <a:pt x="4218889" y="3017200"/>
                </a:cubicBezTo>
                <a:cubicBezTo>
                  <a:pt x="4218889" y="3016246"/>
                  <a:pt x="4220350" y="3014847"/>
                  <a:pt x="4222511" y="3013640"/>
                </a:cubicBezTo>
                <a:close/>
                <a:moveTo>
                  <a:pt x="4212026" y="3011541"/>
                </a:moveTo>
                <a:cubicBezTo>
                  <a:pt x="4214123" y="3011605"/>
                  <a:pt x="4215458" y="3013067"/>
                  <a:pt x="4215394" y="3015165"/>
                </a:cubicBezTo>
                <a:cubicBezTo>
                  <a:pt x="4215331" y="3017263"/>
                  <a:pt x="4213869" y="3018598"/>
                  <a:pt x="4211772" y="3018534"/>
                </a:cubicBezTo>
                <a:cubicBezTo>
                  <a:pt x="4209675" y="3018471"/>
                  <a:pt x="4208341" y="3017009"/>
                  <a:pt x="4208404" y="3014911"/>
                </a:cubicBezTo>
                <a:cubicBezTo>
                  <a:pt x="4208468" y="3012813"/>
                  <a:pt x="4209930" y="3011478"/>
                  <a:pt x="4212026" y="3011541"/>
                </a:cubicBezTo>
                <a:close/>
                <a:moveTo>
                  <a:pt x="4296031" y="3009126"/>
                </a:moveTo>
                <a:cubicBezTo>
                  <a:pt x="4294316" y="3007981"/>
                  <a:pt x="4292854" y="3010906"/>
                  <a:pt x="4292663" y="3015865"/>
                </a:cubicBezTo>
                <a:cubicBezTo>
                  <a:pt x="4292218" y="3026736"/>
                  <a:pt x="4294188" y="3027753"/>
                  <a:pt x="4297048" y="3018153"/>
                </a:cubicBezTo>
                <a:cubicBezTo>
                  <a:pt x="4298192" y="3014275"/>
                  <a:pt x="4297748" y="3010270"/>
                  <a:pt x="4296031" y="3009126"/>
                </a:cubicBezTo>
                <a:close/>
                <a:moveTo>
                  <a:pt x="2874546" y="3008745"/>
                </a:moveTo>
                <a:cubicBezTo>
                  <a:pt x="2866857" y="3008490"/>
                  <a:pt x="2865141" y="3018281"/>
                  <a:pt x="2869907" y="3034937"/>
                </a:cubicBezTo>
                <a:lnTo>
                  <a:pt x="2875054" y="3052674"/>
                </a:lnTo>
                <a:lnTo>
                  <a:pt x="2878168" y="3038052"/>
                </a:lnTo>
                <a:cubicBezTo>
                  <a:pt x="2881408" y="3023049"/>
                  <a:pt x="2879629" y="3008935"/>
                  <a:pt x="2874546" y="3008745"/>
                </a:cubicBezTo>
                <a:close/>
                <a:moveTo>
                  <a:pt x="3361168" y="3007421"/>
                </a:moveTo>
                <a:cubicBezTo>
                  <a:pt x="3357927" y="3008427"/>
                  <a:pt x="3355258" y="3010715"/>
                  <a:pt x="3355195" y="3012432"/>
                </a:cubicBezTo>
                <a:cubicBezTo>
                  <a:pt x="3355004" y="3016882"/>
                  <a:pt x="3357101" y="3016373"/>
                  <a:pt x="3362375" y="3010588"/>
                </a:cubicBezTo>
                <a:cubicBezTo>
                  <a:pt x="3366315" y="3006289"/>
                  <a:pt x="3366124" y="3005845"/>
                  <a:pt x="3361168" y="3007421"/>
                </a:cubicBezTo>
                <a:close/>
                <a:moveTo>
                  <a:pt x="3889285" y="3003364"/>
                </a:moveTo>
                <a:cubicBezTo>
                  <a:pt x="3893479" y="3003554"/>
                  <a:pt x="3893288" y="3007418"/>
                  <a:pt x="3888776" y="3013893"/>
                </a:cubicBezTo>
                <a:cubicBezTo>
                  <a:pt x="3885917" y="3017962"/>
                  <a:pt x="3885218" y="3017453"/>
                  <a:pt x="3885472" y="3011096"/>
                </a:cubicBezTo>
                <a:cubicBezTo>
                  <a:pt x="3885663" y="3006923"/>
                  <a:pt x="3887442" y="3003300"/>
                  <a:pt x="3889285" y="3003364"/>
                </a:cubicBezTo>
                <a:close/>
                <a:moveTo>
                  <a:pt x="4034356" y="3002281"/>
                </a:moveTo>
                <a:cubicBezTo>
                  <a:pt x="4044523" y="3001394"/>
                  <a:pt x="4047573" y="3006923"/>
                  <a:pt x="4038613" y="3010016"/>
                </a:cubicBezTo>
                <a:cubicBezTo>
                  <a:pt x="4035754" y="3011033"/>
                  <a:pt x="4034229" y="3014593"/>
                  <a:pt x="4035119" y="3018471"/>
                </a:cubicBezTo>
                <a:cubicBezTo>
                  <a:pt x="4037406" y="3028770"/>
                  <a:pt x="4029336" y="3031504"/>
                  <a:pt x="4025777" y="3021650"/>
                </a:cubicBezTo>
                <a:cubicBezTo>
                  <a:pt x="4021139" y="3008808"/>
                  <a:pt x="4023617" y="3003106"/>
                  <a:pt x="4034356" y="3002281"/>
                </a:cubicBezTo>
                <a:close/>
                <a:moveTo>
                  <a:pt x="18658" y="3001673"/>
                </a:moveTo>
                <a:cubicBezTo>
                  <a:pt x="20047" y="3002728"/>
                  <a:pt x="19793" y="3004923"/>
                  <a:pt x="16966" y="3007549"/>
                </a:cubicBezTo>
                <a:cubicBezTo>
                  <a:pt x="14742" y="3009634"/>
                  <a:pt x="11120" y="3010079"/>
                  <a:pt x="8705" y="3008489"/>
                </a:cubicBezTo>
                <a:cubicBezTo>
                  <a:pt x="5655" y="3006542"/>
                  <a:pt x="6164" y="3004829"/>
                  <a:pt x="10485" y="3002600"/>
                </a:cubicBezTo>
                <a:cubicBezTo>
                  <a:pt x="14234" y="3000691"/>
                  <a:pt x="17267" y="3000616"/>
                  <a:pt x="18658" y="3001673"/>
                </a:cubicBezTo>
                <a:close/>
                <a:moveTo>
                  <a:pt x="4376105" y="2999263"/>
                </a:moveTo>
                <a:cubicBezTo>
                  <a:pt x="4373969" y="3000154"/>
                  <a:pt x="4373206" y="3002795"/>
                  <a:pt x="4375336" y="3006542"/>
                </a:cubicBezTo>
                <a:cubicBezTo>
                  <a:pt x="4376416" y="3008427"/>
                  <a:pt x="4375398" y="3010270"/>
                  <a:pt x="4372794" y="3011160"/>
                </a:cubicBezTo>
                <a:cubicBezTo>
                  <a:pt x="4369616" y="3012050"/>
                  <a:pt x="4369553" y="3013068"/>
                  <a:pt x="4372666" y="3015165"/>
                </a:cubicBezTo>
                <a:cubicBezTo>
                  <a:pt x="4375081" y="3016818"/>
                  <a:pt x="4375843" y="3019425"/>
                  <a:pt x="4374572" y="3021396"/>
                </a:cubicBezTo>
                <a:cubicBezTo>
                  <a:pt x="4372794" y="3024129"/>
                  <a:pt x="4376542" y="3025274"/>
                  <a:pt x="4386011" y="3024829"/>
                </a:cubicBezTo>
                <a:cubicBezTo>
                  <a:pt x="4387599" y="3024765"/>
                  <a:pt x="4388488" y="3022349"/>
                  <a:pt x="4387980" y="3019552"/>
                </a:cubicBezTo>
                <a:cubicBezTo>
                  <a:pt x="4387473" y="3016437"/>
                  <a:pt x="4389950" y="3014530"/>
                  <a:pt x="4394144" y="3014657"/>
                </a:cubicBezTo>
                <a:cubicBezTo>
                  <a:pt x="4402913" y="3014975"/>
                  <a:pt x="4407679" y="3008172"/>
                  <a:pt x="4401578" y="3004002"/>
                </a:cubicBezTo>
                <a:cubicBezTo>
                  <a:pt x="4394398" y="2999045"/>
                  <a:pt x="4387091" y="2999425"/>
                  <a:pt x="4389823" y="3004638"/>
                </a:cubicBezTo>
                <a:cubicBezTo>
                  <a:pt x="4391221" y="3007306"/>
                  <a:pt x="4389187" y="3006350"/>
                  <a:pt x="4385121" y="3002476"/>
                </a:cubicBezTo>
                <a:cubicBezTo>
                  <a:pt x="4381753" y="2999232"/>
                  <a:pt x="4378242" y="2998375"/>
                  <a:pt x="4376105" y="2999263"/>
                </a:cubicBezTo>
                <a:close/>
                <a:moveTo>
                  <a:pt x="4189119" y="2998660"/>
                </a:moveTo>
                <a:cubicBezTo>
                  <a:pt x="4190088" y="2998284"/>
                  <a:pt x="4191725" y="2999127"/>
                  <a:pt x="4194489" y="3001006"/>
                </a:cubicBezTo>
                <a:cubicBezTo>
                  <a:pt x="4201605" y="3005772"/>
                  <a:pt x="4200462" y="3011096"/>
                  <a:pt x="4192391" y="3010778"/>
                </a:cubicBezTo>
                <a:cubicBezTo>
                  <a:pt x="4189723" y="3010715"/>
                  <a:pt x="4187626" y="3007485"/>
                  <a:pt x="4187752" y="3003612"/>
                </a:cubicBezTo>
                <a:cubicBezTo>
                  <a:pt x="4187848" y="3000623"/>
                  <a:pt x="4188150" y="2999035"/>
                  <a:pt x="4189119" y="2998660"/>
                </a:cubicBezTo>
                <a:close/>
                <a:moveTo>
                  <a:pt x="3759528" y="2998656"/>
                </a:moveTo>
                <a:cubicBezTo>
                  <a:pt x="3761624" y="2998724"/>
                  <a:pt x="3762959" y="3000124"/>
                  <a:pt x="3762895" y="3002091"/>
                </a:cubicBezTo>
                <a:cubicBezTo>
                  <a:pt x="3762832" y="3004130"/>
                  <a:pt x="3761370" y="3006223"/>
                  <a:pt x="3759210" y="3007421"/>
                </a:cubicBezTo>
                <a:cubicBezTo>
                  <a:pt x="3757113" y="3008553"/>
                  <a:pt x="3755715" y="3007179"/>
                  <a:pt x="3755842" y="3003999"/>
                </a:cubicBezTo>
                <a:cubicBezTo>
                  <a:pt x="3755969" y="3000823"/>
                  <a:pt x="3757494" y="2998596"/>
                  <a:pt x="3759528" y="2998656"/>
                </a:cubicBezTo>
                <a:close/>
                <a:moveTo>
                  <a:pt x="3800807" y="2997707"/>
                </a:moveTo>
                <a:cubicBezTo>
                  <a:pt x="3803277" y="2996766"/>
                  <a:pt x="3805216" y="2999997"/>
                  <a:pt x="3805152" y="3007918"/>
                </a:cubicBezTo>
                <a:cubicBezTo>
                  <a:pt x="3805088" y="3014275"/>
                  <a:pt x="3804643" y="3024511"/>
                  <a:pt x="3804135" y="3030550"/>
                </a:cubicBezTo>
                <a:cubicBezTo>
                  <a:pt x="3803627" y="3036526"/>
                  <a:pt x="3804771" y="3042693"/>
                  <a:pt x="3806613" y="3043901"/>
                </a:cubicBezTo>
                <a:cubicBezTo>
                  <a:pt x="3811315" y="3047080"/>
                  <a:pt x="3807249" y="3056488"/>
                  <a:pt x="3801276" y="3056298"/>
                </a:cubicBezTo>
                <a:cubicBezTo>
                  <a:pt x="3798607" y="3056234"/>
                  <a:pt x="3794794" y="3052928"/>
                  <a:pt x="3792824" y="3048987"/>
                </a:cubicBezTo>
                <a:cubicBezTo>
                  <a:pt x="3786915" y="3037225"/>
                  <a:pt x="3782594" y="3044028"/>
                  <a:pt x="3783039" y="3064435"/>
                </a:cubicBezTo>
                <a:cubicBezTo>
                  <a:pt x="3783483" y="3085224"/>
                  <a:pt x="3779289" y="3088784"/>
                  <a:pt x="3759908" y="3084143"/>
                </a:cubicBezTo>
                <a:cubicBezTo>
                  <a:pt x="3747009" y="3081091"/>
                  <a:pt x="3749932" y="3068822"/>
                  <a:pt x="3763212" y="3070093"/>
                </a:cubicBezTo>
                <a:cubicBezTo>
                  <a:pt x="3770965" y="3070920"/>
                  <a:pt x="3772681" y="3069330"/>
                  <a:pt x="3774841" y="3058841"/>
                </a:cubicBezTo>
                <a:cubicBezTo>
                  <a:pt x="3776239" y="3052229"/>
                  <a:pt x="3780306" y="3041930"/>
                  <a:pt x="3783737" y="3036336"/>
                </a:cubicBezTo>
                <a:cubicBezTo>
                  <a:pt x="3787169" y="3030805"/>
                  <a:pt x="3791553" y="3019743"/>
                  <a:pt x="3793269" y="3012432"/>
                </a:cubicBezTo>
                <a:cubicBezTo>
                  <a:pt x="3795334" y="3003750"/>
                  <a:pt x="3798337" y="2998642"/>
                  <a:pt x="3800807" y="2997707"/>
                </a:cubicBezTo>
                <a:close/>
                <a:moveTo>
                  <a:pt x="3107626" y="2996624"/>
                </a:moveTo>
                <a:cubicBezTo>
                  <a:pt x="3102733" y="2997390"/>
                  <a:pt x="3102161" y="2998343"/>
                  <a:pt x="3105402" y="3000568"/>
                </a:cubicBezTo>
                <a:cubicBezTo>
                  <a:pt x="3107817" y="3002286"/>
                  <a:pt x="3108579" y="3005398"/>
                  <a:pt x="3107245" y="3007664"/>
                </a:cubicBezTo>
                <a:cubicBezTo>
                  <a:pt x="3105910" y="3009889"/>
                  <a:pt x="3107880" y="3009062"/>
                  <a:pt x="3111502" y="3005909"/>
                </a:cubicBezTo>
                <a:cubicBezTo>
                  <a:pt x="3115124" y="3002728"/>
                  <a:pt x="3117285" y="2999045"/>
                  <a:pt x="3116204" y="2997835"/>
                </a:cubicBezTo>
                <a:cubicBezTo>
                  <a:pt x="3115124" y="2996688"/>
                  <a:pt x="3111184" y="2996115"/>
                  <a:pt x="3107626" y="2996624"/>
                </a:cubicBezTo>
                <a:close/>
                <a:moveTo>
                  <a:pt x="3399676" y="2996180"/>
                </a:moveTo>
                <a:cubicBezTo>
                  <a:pt x="3404060" y="2992937"/>
                  <a:pt x="3405077" y="2993196"/>
                  <a:pt x="3404887" y="2997768"/>
                </a:cubicBezTo>
                <a:cubicBezTo>
                  <a:pt x="3404759" y="3000887"/>
                  <a:pt x="3402408" y="3003302"/>
                  <a:pt x="3399421" y="3003175"/>
                </a:cubicBezTo>
                <a:cubicBezTo>
                  <a:pt x="3396626" y="3003112"/>
                  <a:pt x="3394148" y="3002350"/>
                  <a:pt x="3394211" y="3001585"/>
                </a:cubicBezTo>
                <a:cubicBezTo>
                  <a:pt x="3394211" y="3000887"/>
                  <a:pt x="3396816" y="2998343"/>
                  <a:pt x="3399676" y="2996180"/>
                </a:cubicBezTo>
                <a:close/>
                <a:moveTo>
                  <a:pt x="4223083" y="2996046"/>
                </a:moveTo>
                <a:cubicBezTo>
                  <a:pt x="4227722" y="2993377"/>
                  <a:pt x="4227530" y="2998017"/>
                  <a:pt x="4222701" y="3004881"/>
                </a:cubicBezTo>
                <a:cubicBezTo>
                  <a:pt x="4219524" y="3009380"/>
                  <a:pt x="4219142" y="3009317"/>
                  <a:pt x="4219270" y="3004057"/>
                </a:cubicBezTo>
                <a:cubicBezTo>
                  <a:pt x="4219397" y="3000876"/>
                  <a:pt x="4221176" y="2997125"/>
                  <a:pt x="4223083" y="2996046"/>
                </a:cubicBezTo>
                <a:close/>
                <a:moveTo>
                  <a:pt x="2736019" y="2993955"/>
                </a:moveTo>
                <a:cubicBezTo>
                  <a:pt x="2734176" y="2993320"/>
                  <a:pt x="2732270" y="2994845"/>
                  <a:pt x="2732016" y="2997390"/>
                </a:cubicBezTo>
                <a:cubicBezTo>
                  <a:pt x="2731063" y="3004704"/>
                  <a:pt x="2736527" y="3036145"/>
                  <a:pt x="2740531" y="3046126"/>
                </a:cubicBezTo>
                <a:cubicBezTo>
                  <a:pt x="2742500" y="3051085"/>
                  <a:pt x="2746440" y="3066025"/>
                  <a:pt x="2749363" y="3079820"/>
                </a:cubicBezTo>
                <a:cubicBezTo>
                  <a:pt x="2759467" y="3127310"/>
                  <a:pt x="2762390" y="3138308"/>
                  <a:pt x="2764932" y="3138372"/>
                </a:cubicBezTo>
                <a:cubicBezTo>
                  <a:pt x="2768236" y="3138499"/>
                  <a:pt x="2768363" y="3139580"/>
                  <a:pt x="2763089" y="3119363"/>
                </a:cubicBezTo>
                <a:cubicBezTo>
                  <a:pt x="2758069" y="3100164"/>
                  <a:pt x="2761310" y="3092662"/>
                  <a:pt x="2774273" y="3093298"/>
                </a:cubicBezTo>
                <a:cubicBezTo>
                  <a:pt x="2780563" y="3093616"/>
                  <a:pt x="2780754" y="3094124"/>
                  <a:pt x="2775544" y="3096922"/>
                </a:cubicBezTo>
                <a:cubicBezTo>
                  <a:pt x="2767283" y="3101308"/>
                  <a:pt x="2770778" y="3113133"/>
                  <a:pt x="2780246" y="3112815"/>
                </a:cubicBezTo>
                <a:cubicBezTo>
                  <a:pt x="2787808" y="3112561"/>
                  <a:pt x="2788062" y="3111480"/>
                  <a:pt x="2784122" y="3095904"/>
                </a:cubicBezTo>
                <a:cubicBezTo>
                  <a:pt x="2783042" y="3091645"/>
                  <a:pt x="2784059" y="3089928"/>
                  <a:pt x="2787172" y="3090755"/>
                </a:cubicBezTo>
                <a:cubicBezTo>
                  <a:pt x="2790286" y="3091518"/>
                  <a:pt x="2792955" y="3086750"/>
                  <a:pt x="2795052" y="3076260"/>
                </a:cubicBezTo>
                <a:cubicBezTo>
                  <a:pt x="2798864" y="3057379"/>
                  <a:pt x="2796958" y="3041104"/>
                  <a:pt x="2791175" y="3043011"/>
                </a:cubicBezTo>
                <a:cubicBezTo>
                  <a:pt x="2787299" y="3044282"/>
                  <a:pt x="2777386" y="3029915"/>
                  <a:pt x="2771540" y="3014593"/>
                </a:cubicBezTo>
                <a:cubicBezTo>
                  <a:pt x="2770015" y="3010652"/>
                  <a:pt x="2767156" y="3009253"/>
                  <a:pt x="2763343" y="3010588"/>
                </a:cubicBezTo>
                <a:cubicBezTo>
                  <a:pt x="2759022" y="3012114"/>
                  <a:pt x="2758577" y="3013449"/>
                  <a:pt x="2761564" y="3015420"/>
                </a:cubicBezTo>
                <a:cubicBezTo>
                  <a:pt x="2766012" y="3018408"/>
                  <a:pt x="2766965" y="3035064"/>
                  <a:pt x="2762898" y="3038879"/>
                </a:cubicBezTo>
                <a:cubicBezTo>
                  <a:pt x="2759276" y="3042248"/>
                  <a:pt x="2739768" y="3018026"/>
                  <a:pt x="2741992" y="3012813"/>
                </a:cubicBezTo>
                <a:cubicBezTo>
                  <a:pt x="2743009" y="3010397"/>
                  <a:pt x="2742818" y="3007242"/>
                  <a:pt x="2741547" y="3005973"/>
                </a:cubicBezTo>
                <a:cubicBezTo>
                  <a:pt x="2740149" y="3004576"/>
                  <a:pt x="2739260" y="3001842"/>
                  <a:pt x="2739323" y="2999362"/>
                </a:cubicBezTo>
                <a:cubicBezTo>
                  <a:pt x="2739450" y="2996881"/>
                  <a:pt x="2738052" y="2994656"/>
                  <a:pt x="2736019" y="2993955"/>
                </a:cubicBezTo>
                <a:close/>
                <a:moveTo>
                  <a:pt x="3330985" y="2993703"/>
                </a:moveTo>
                <a:cubicBezTo>
                  <a:pt x="3335560" y="2993895"/>
                  <a:pt x="3333399" y="3003934"/>
                  <a:pt x="3328443" y="3005589"/>
                </a:cubicBezTo>
                <a:cubicBezTo>
                  <a:pt x="3325964" y="3006417"/>
                  <a:pt x="3323741" y="3009570"/>
                  <a:pt x="3323613" y="3012368"/>
                </a:cubicBezTo>
                <a:cubicBezTo>
                  <a:pt x="3323359" y="3018280"/>
                  <a:pt x="3320182" y="3019106"/>
                  <a:pt x="3311540" y="3015483"/>
                </a:cubicBezTo>
                <a:cubicBezTo>
                  <a:pt x="3308427" y="3014148"/>
                  <a:pt x="3306075" y="3011096"/>
                  <a:pt x="3306266" y="3008362"/>
                </a:cubicBezTo>
                <a:cubicBezTo>
                  <a:pt x="3306393" y="3005653"/>
                  <a:pt x="3308681" y="3004638"/>
                  <a:pt x="3311794" y="3005973"/>
                </a:cubicBezTo>
                <a:cubicBezTo>
                  <a:pt x="3315035" y="3007367"/>
                  <a:pt x="3319292" y="3005398"/>
                  <a:pt x="3322660" y="3000947"/>
                </a:cubicBezTo>
                <a:cubicBezTo>
                  <a:pt x="3325710" y="2996881"/>
                  <a:pt x="3329396" y="2993638"/>
                  <a:pt x="3330985" y="2993703"/>
                </a:cubicBezTo>
                <a:close/>
                <a:moveTo>
                  <a:pt x="4012942" y="2993698"/>
                </a:moveTo>
                <a:cubicBezTo>
                  <a:pt x="4015483" y="2993826"/>
                  <a:pt x="4015611" y="2995223"/>
                  <a:pt x="4013323" y="2997954"/>
                </a:cubicBezTo>
                <a:cubicBezTo>
                  <a:pt x="4008176" y="3003997"/>
                  <a:pt x="4004744" y="3028897"/>
                  <a:pt x="4007795" y="3037416"/>
                </a:cubicBezTo>
                <a:cubicBezTo>
                  <a:pt x="4009193" y="3041357"/>
                  <a:pt x="4010527" y="3042629"/>
                  <a:pt x="4010718" y="3040340"/>
                </a:cubicBezTo>
                <a:cubicBezTo>
                  <a:pt x="4011353" y="3033093"/>
                  <a:pt x="4024253" y="3035572"/>
                  <a:pt x="4026413" y="3043391"/>
                </a:cubicBezTo>
                <a:cubicBezTo>
                  <a:pt x="4027493" y="3047333"/>
                  <a:pt x="4027112" y="3055534"/>
                  <a:pt x="4025524" y="3061828"/>
                </a:cubicBezTo>
                <a:cubicBezTo>
                  <a:pt x="4023935" y="3068058"/>
                  <a:pt x="4022664" y="3077340"/>
                  <a:pt x="4022600" y="3082617"/>
                </a:cubicBezTo>
                <a:cubicBezTo>
                  <a:pt x="4022537" y="3094569"/>
                  <a:pt x="4016691" y="3095077"/>
                  <a:pt x="4014149" y="3083380"/>
                </a:cubicBezTo>
                <a:cubicBezTo>
                  <a:pt x="4012243" y="3074924"/>
                  <a:pt x="4009320" y="3073017"/>
                  <a:pt x="3999471" y="3074098"/>
                </a:cubicBezTo>
                <a:cubicBezTo>
                  <a:pt x="3996166" y="3074416"/>
                  <a:pt x="3995276" y="3072190"/>
                  <a:pt x="3996738" y="3067295"/>
                </a:cubicBezTo>
                <a:cubicBezTo>
                  <a:pt x="3998454" y="3061446"/>
                  <a:pt x="3997310" y="3059984"/>
                  <a:pt x="3991019" y="3059730"/>
                </a:cubicBezTo>
                <a:cubicBezTo>
                  <a:pt x="3984029" y="3059476"/>
                  <a:pt x="3983266" y="3057886"/>
                  <a:pt x="3984537" y="3046189"/>
                </a:cubicBezTo>
                <a:cubicBezTo>
                  <a:pt x="3985236" y="3038878"/>
                  <a:pt x="3987206" y="3030041"/>
                  <a:pt x="3988858" y="3026163"/>
                </a:cubicBezTo>
                <a:cubicBezTo>
                  <a:pt x="3994578" y="3013067"/>
                  <a:pt x="4009002" y="2993571"/>
                  <a:pt x="4012942" y="2993698"/>
                </a:cubicBezTo>
                <a:close/>
                <a:moveTo>
                  <a:pt x="4495625" y="2990891"/>
                </a:moveTo>
                <a:cubicBezTo>
                  <a:pt x="4496705" y="2992098"/>
                  <a:pt x="4494672" y="2993941"/>
                  <a:pt x="4491114" y="2995086"/>
                </a:cubicBezTo>
                <a:cubicBezTo>
                  <a:pt x="4486157" y="2996675"/>
                  <a:pt x="4485713" y="2996231"/>
                  <a:pt x="4489208" y="2992924"/>
                </a:cubicBezTo>
                <a:cubicBezTo>
                  <a:pt x="4491748" y="2990575"/>
                  <a:pt x="4494609" y="2989685"/>
                  <a:pt x="4495625" y="2990891"/>
                </a:cubicBezTo>
                <a:close/>
                <a:moveTo>
                  <a:pt x="3199575" y="2989125"/>
                </a:moveTo>
                <a:cubicBezTo>
                  <a:pt x="3197541" y="2986901"/>
                  <a:pt x="3192902" y="2988296"/>
                  <a:pt x="3186739" y="2993066"/>
                </a:cubicBezTo>
                <a:cubicBezTo>
                  <a:pt x="3179177" y="2998915"/>
                  <a:pt x="3177779" y="3002031"/>
                  <a:pt x="3179876" y="3008236"/>
                </a:cubicBezTo>
                <a:cubicBezTo>
                  <a:pt x="3182926" y="3017136"/>
                  <a:pt x="3193347" y="3019616"/>
                  <a:pt x="3193665" y="3011542"/>
                </a:cubicBezTo>
                <a:cubicBezTo>
                  <a:pt x="3193729" y="3008617"/>
                  <a:pt x="3195825" y="3003175"/>
                  <a:pt x="3198304" y="2999425"/>
                </a:cubicBezTo>
                <a:cubicBezTo>
                  <a:pt x="3201227" y="2994973"/>
                  <a:pt x="3201672" y="2991350"/>
                  <a:pt x="3199575" y="2989125"/>
                </a:cubicBezTo>
                <a:close/>
                <a:moveTo>
                  <a:pt x="4078583" y="2987275"/>
                </a:moveTo>
                <a:cubicBezTo>
                  <a:pt x="4079854" y="2988801"/>
                  <a:pt x="4078774" y="2990901"/>
                  <a:pt x="4076295" y="2991594"/>
                </a:cubicBezTo>
                <a:cubicBezTo>
                  <a:pt x="4072800" y="2992680"/>
                  <a:pt x="4072546" y="2993762"/>
                  <a:pt x="4075469" y="2995794"/>
                </a:cubicBezTo>
                <a:cubicBezTo>
                  <a:pt x="4077694" y="2997385"/>
                  <a:pt x="4078329" y="3001008"/>
                  <a:pt x="4076931" y="3004122"/>
                </a:cubicBezTo>
                <a:cubicBezTo>
                  <a:pt x="4074834" y="3008935"/>
                  <a:pt x="4068480" y="3009570"/>
                  <a:pt x="4058439" y="3006157"/>
                </a:cubicBezTo>
                <a:cubicBezTo>
                  <a:pt x="4058058" y="3006027"/>
                  <a:pt x="4057868" y="3002790"/>
                  <a:pt x="4057931" y="2998849"/>
                </a:cubicBezTo>
                <a:cubicBezTo>
                  <a:pt x="4058249" y="2991090"/>
                  <a:pt x="4074198" y="2982191"/>
                  <a:pt x="4078583" y="2987275"/>
                </a:cubicBezTo>
                <a:close/>
                <a:moveTo>
                  <a:pt x="3086918" y="2986575"/>
                </a:moveTo>
                <a:cubicBezTo>
                  <a:pt x="3086196" y="2986869"/>
                  <a:pt x="3085513" y="2988360"/>
                  <a:pt x="3084623" y="2991161"/>
                </a:cubicBezTo>
                <a:cubicBezTo>
                  <a:pt x="3083416" y="2994973"/>
                  <a:pt x="3083987" y="2999742"/>
                  <a:pt x="3085830" y="3001711"/>
                </a:cubicBezTo>
                <a:cubicBezTo>
                  <a:pt x="3088626" y="3004704"/>
                  <a:pt x="3090596" y="3011669"/>
                  <a:pt x="3091168" y="3020824"/>
                </a:cubicBezTo>
                <a:cubicBezTo>
                  <a:pt x="3091295" y="3022476"/>
                  <a:pt x="3092630" y="3023684"/>
                  <a:pt x="3094536" y="3023748"/>
                </a:cubicBezTo>
                <a:cubicBezTo>
                  <a:pt x="3097904" y="3023875"/>
                  <a:pt x="3094091" y="2998152"/>
                  <a:pt x="3089452" y="2989190"/>
                </a:cubicBezTo>
                <a:cubicBezTo>
                  <a:pt x="3088404" y="2987189"/>
                  <a:pt x="3087641" y="2986281"/>
                  <a:pt x="3086918" y="2986575"/>
                </a:cubicBezTo>
                <a:close/>
                <a:moveTo>
                  <a:pt x="2760119" y="2985263"/>
                </a:moveTo>
                <a:cubicBezTo>
                  <a:pt x="2759356" y="2985979"/>
                  <a:pt x="2759086" y="2988108"/>
                  <a:pt x="2758958" y="2991986"/>
                </a:cubicBezTo>
                <a:cubicBezTo>
                  <a:pt x="2758577" y="3001775"/>
                  <a:pt x="2763597" y="3004319"/>
                  <a:pt x="2767092" y="2996115"/>
                </a:cubicBezTo>
                <a:cubicBezTo>
                  <a:pt x="2768236" y="2993446"/>
                  <a:pt x="2766965" y="2989378"/>
                  <a:pt x="2764233" y="2987027"/>
                </a:cubicBezTo>
                <a:cubicBezTo>
                  <a:pt x="2762136" y="2985245"/>
                  <a:pt x="2760881" y="2984548"/>
                  <a:pt x="2760119" y="2985263"/>
                </a:cubicBezTo>
                <a:close/>
                <a:moveTo>
                  <a:pt x="3854526" y="2984545"/>
                </a:moveTo>
                <a:cubicBezTo>
                  <a:pt x="3859101" y="2984737"/>
                  <a:pt x="3869078" y="2996051"/>
                  <a:pt x="3866663" y="2998338"/>
                </a:cubicBezTo>
                <a:cubicBezTo>
                  <a:pt x="3865710" y="2999232"/>
                  <a:pt x="3861770" y="2996812"/>
                  <a:pt x="3858402" y="2993257"/>
                </a:cubicBezTo>
                <a:cubicBezTo>
                  <a:pt x="3850586" y="2985052"/>
                  <a:pt x="3850268" y="2984356"/>
                  <a:pt x="3854526" y="2984545"/>
                </a:cubicBezTo>
                <a:close/>
                <a:moveTo>
                  <a:pt x="4320496" y="2983846"/>
                </a:moveTo>
                <a:cubicBezTo>
                  <a:pt x="4319733" y="2983846"/>
                  <a:pt x="4318081" y="2986199"/>
                  <a:pt x="4317001" y="2988998"/>
                </a:cubicBezTo>
                <a:cubicBezTo>
                  <a:pt x="4315858" y="2991796"/>
                  <a:pt x="4316429" y="2994271"/>
                  <a:pt x="4318208" y="2994339"/>
                </a:cubicBezTo>
                <a:cubicBezTo>
                  <a:pt x="4319988" y="2994400"/>
                  <a:pt x="4321576" y="2991986"/>
                  <a:pt x="4321703" y="2989190"/>
                </a:cubicBezTo>
                <a:cubicBezTo>
                  <a:pt x="4321830" y="2986327"/>
                  <a:pt x="4321258" y="2983846"/>
                  <a:pt x="4320496" y="2983846"/>
                </a:cubicBezTo>
                <a:close/>
                <a:moveTo>
                  <a:pt x="3250855" y="2983788"/>
                </a:moveTo>
                <a:cubicBezTo>
                  <a:pt x="3248758" y="2983722"/>
                  <a:pt x="3247296" y="2985052"/>
                  <a:pt x="3247233" y="2987157"/>
                </a:cubicBezTo>
                <a:cubicBezTo>
                  <a:pt x="3247169" y="2989251"/>
                  <a:pt x="3248504" y="2990717"/>
                  <a:pt x="3250601" y="2990781"/>
                </a:cubicBezTo>
                <a:cubicBezTo>
                  <a:pt x="3252698" y="2990841"/>
                  <a:pt x="3254159" y="2989506"/>
                  <a:pt x="3254223" y="2987411"/>
                </a:cubicBezTo>
                <a:cubicBezTo>
                  <a:pt x="3254286" y="2985309"/>
                  <a:pt x="3252952" y="2983846"/>
                  <a:pt x="3250855" y="2983788"/>
                </a:cubicBezTo>
                <a:close/>
                <a:moveTo>
                  <a:pt x="3206691" y="2982198"/>
                </a:moveTo>
                <a:cubicBezTo>
                  <a:pt x="3205866" y="2982132"/>
                  <a:pt x="3205230" y="2984481"/>
                  <a:pt x="3205103" y="2987603"/>
                </a:cubicBezTo>
                <a:cubicBezTo>
                  <a:pt x="3204976" y="2990717"/>
                  <a:pt x="3206374" y="2992175"/>
                  <a:pt x="3208471" y="2990969"/>
                </a:cubicBezTo>
                <a:cubicBezTo>
                  <a:pt x="3211902" y="2988998"/>
                  <a:pt x="3210568" y="2982322"/>
                  <a:pt x="3206691" y="2982198"/>
                </a:cubicBezTo>
                <a:close/>
                <a:moveTo>
                  <a:pt x="3005130" y="2981857"/>
                </a:moveTo>
                <a:cubicBezTo>
                  <a:pt x="3007227" y="2981923"/>
                  <a:pt x="3008625" y="2982622"/>
                  <a:pt x="3008561" y="2983576"/>
                </a:cubicBezTo>
                <a:cubicBezTo>
                  <a:pt x="3008561" y="2984530"/>
                  <a:pt x="3007100" y="2985928"/>
                  <a:pt x="3004939" y="2987135"/>
                </a:cubicBezTo>
                <a:cubicBezTo>
                  <a:pt x="3002842" y="2988280"/>
                  <a:pt x="3001380" y="2987517"/>
                  <a:pt x="3001508" y="2985419"/>
                </a:cubicBezTo>
                <a:cubicBezTo>
                  <a:pt x="3001571" y="2983321"/>
                  <a:pt x="3003096" y="2981794"/>
                  <a:pt x="3005130" y="2981857"/>
                </a:cubicBezTo>
                <a:close/>
                <a:moveTo>
                  <a:pt x="4049463" y="2981331"/>
                </a:moveTo>
                <a:cubicBezTo>
                  <a:pt x="4050369" y="2980996"/>
                  <a:pt x="4051608" y="2982095"/>
                  <a:pt x="4053038" y="2984672"/>
                </a:cubicBezTo>
                <a:cubicBezTo>
                  <a:pt x="4054118" y="2986641"/>
                  <a:pt x="4053419" y="2988674"/>
                  <a:pt x="4051259" y="2989882"/>
                </a:cubicBezTo>
                <a:cubicBezTo>
                  <a:pt x="4049352" y="2990965"/>
                  <a:pt x="4047827" y="2989438"/>
                  <a:pt x="4047891" y="2986578"/>
                </a:cubicBezTo>
                <a:cubicBezTo>
                  <a:pt x="4047986" y="2983431"/>
                  <a:pt x="4048558" y="2981665"/>
                  <a:pt x="4049463" y="2981331"/>
                </a:cubicBezTo>
                <a:close/>
                <a:moveTo>
                  <a:pt x="2548627" y="2981176"/>
                </a:moveTo>
                <a:cubicBezTo>
                  <a:pt x="2550660" y="2980033"/>
                  <a:pt x="2552122" y="2980796"/>
                  <a:pt x="2552058" y="2982893"/>
                </a:cubicBezTo>
                <a:cubicBezTo>
                  <a:pt x="2551995" y="2984990"/>
                  <a:pt x="2550470" y="2986521"/>
                  <a:pt x="2548436" y="2986452"/>
                </a:cubicBezTo>
                <a:cubicBezTo>
                  <a:pt x="2546339" y="2986393"/>
                  <a:pt x="2544941" y="2985689"/>
                  <a:pt x="2545005" y="2984741"/>
                </a:cubicBezTo>
                <a:cubicBezTo>
                  <a:pt x="2545005" y="2983782"/>
                  <a:pt x="2546466" y="2982385"/>
                  <a:pt x="2548627" y="2981176"/>
                </a:cubicBezTo>
                <a:close/>
                <a:moveTo>
                  <a:pt x="3329523" y="2980157"/>
                </a:moveTo>
                <a:cubicBezTo>
                  <a:pt x="3335115" y="2979651"/>
                  <a:pt x="3341152" y="2981049"/>
                  <a:pt x="3343249" y="2983278"/>
                </a:cubicBezTo>
                <a:cubicBezTo>
                  <a:pt x="3347570" y="2987915"/>
                  <a:pt x="3335687" y="2988296"/>
                  <a:pt x="3325647" y="2983782"/>
                </a:cubicBezTo>
                <a:cubicBezTo>
                  <a:pt x="3320627" y="2981494"/>
                  <a:pt x="3321390" y="2980796"/>
                  <a:pt x="3329523" y="2980157"/>
                </a:cubicBezTo>
                <a:close/>
                <a:moveTo>
                  <a:pt x="27450" y="2979526"/>
                </a:moveTo>
                <a:cubicBezTo>
                  <a:pt x="29547" y="2979591"/>
                  <a:pt x="30882" y="2981051"/>
                  <a:pt x="30818" y="2983149"/>
                </a:cubicBezTo>
                <a:cubicBezTo>
                  <a:pt x="30755" y="2985245"/>
                  <a:pt x="29293" y="2986589"/>
                  <a:pt x="27196" y="2986521"/>
                </a:cubicBezTo>
                <a:cubicBezTo>
                  <a:pt x="25099" y="2986457"/>
                  <a:pt x="23765" y="2984990"/>
                  <a:pt x="23829" y="2982893"/>
                </a:cubicBezTo>
                <a:cubicBezTo>
                  <a:pt x="23893" y="2980796"/>
                  <a:pt x="25354" y="2979462"/>
                  <a:pt x="27450" y="2979526"/>
                </a:cubicBezTo>
                <a:close/>
                <a:moveTo>
                  <a:pt x="3275637" y="2977620"/>
                </a:moveTo>
                <a:cubicBezTo>
                  <a:pt x="3273540" y="2977556"/>
                  <a:pt x="3272079" y="2978888"/>
                  <a:pt x="3272015" y="2980987"/>
                </a:cubicBezTo>
                <a:cubicBezTo>
                  <a:pt x="3271951" y="2983087"/>
                  <a:pt x="3273286" y="2984548"/>
                  <a:pt x="3275383" y="2984609"/>
                </a:cubicBezTo>
                <a:cubicBezTo>
                  <a:pt x="3277480" y="2984676"/>
                  <a:pt x="3278941" y="2983339"/>
                  <a:pt x="3279005" y="2981243"/>
                </a:cubicBezTo>
                <a:cubicBezTo>
                  <a:pt x="3279068" y="2979142"/>
                  <a:pt x="3277734" y="2977681"/>
                  <a:pt x="3275637" y="2977620"/>
                </a:cubicBezTo>
                <a:close/>
                <a:moveTo>
                  <a:pt x="3798861" y="2977174"/>
                </a:moveTo>
                <a:cubicBezTo>
                  <a:pt x="3803500" y="2974501"/>
                  <a:pt x="3803309" y="2979142"/>
                  <a:pt x="3798480" y="2986011"/>
                </a:cubicBezTo>
                <a:cubicBezTo>
                  <a:pt x="3795303" y="2990584"/>
                  <a:pt x="3794922" y="2990461"/>
                  <a:pt x="3795049" y="2985186"/>
                </a:cubicBezTo>
                <a:cubicBezTo>
                  <a:pt x="3795176" y="2982005"/>
                  <a:pt x="3796955" y="2978249"/>
                  <a:pt x="3798861" y="2977174"/>
                </a:cubicBezTo>
                <a:close/>
                <a:moveTo>
                  <a:pt x="3223086" y="2975715"/>
                </a:moveTo>
                <a:cubicBezTo>
                  <a:pt x="3221053" y="2975646"/>
                  <a:pt x="3219464" y="2977174"/>
                  <a:pt x="3219464" y="2979272"/>
                </a:cubicBezTo>
                <a:cubicBezTo>
                  <a:pt x="3219400" y="2981367"/>
                  <a:pt x="3220862" y="2982132"/>
                  <a:pt x="3222895" y="2980987"/>
                </a:cubicBezTo>
                <a:cubicBezTo>
                  <a:pt x="3225056" y="2979781"/>
                  <a:pt x="3226454" y="2978381"/>
                  <a:pt x="3226517" y="2977424"/>
                </a:cubicBezTo>
                <a:cubicBezTo>
                  <a:pt x="3226581" y="2976476"/>
                  <a:pt x="3225183" y="2975774"/>
                  <a:pt x="3223086" y="2975715"/>
                </a:cubicBezTo>
                <a:close/>
                <a:moveTo>
                  <a:pt x="2952451" y="2972151"/>
                </a:moveTo>
                <a:cubicBezTo>
                  <a:pt x="2939170" y="2969800"/>
                  <a:pt x="2935612" y="2972218"/>
                  <a:pt x="2933769" y="2984929"/>
                </a:cubicBezTo>
                <a:cubicBezTo>
                  <a:pt x="2932879" y="2990841"/>
                  <a:pt x="2931100" y="2997133"/>
                  <a:pt x="2929639" y="2999362"/>
                </a:cubicBezTo>
                <a:cubicBezTo>
                  <a:pt x="2928177" y="3001585"/>
                  <a:pt x="2929067" y="3005335"/>
                  <a:pt x="2931799" y="3008045"/>
                </a:cubicBezTo>
                <a:cubicBezTo>
                  <a:pt x="2937582" y="3013767"/>
                  <a:pt x="2934341" y="3025147"/>
                  <a:pt x="2927796" y="3022349"/>
                </a:cubicBezTo>
                <a:cubicBezTo>
                  <a:pt x="2924301" y="3020887"/>
                  <a:pt x="2922839" y="3022921"/>
                  <a:pt x="2922585" y="3029597"/>
                </a:cubicBezTo>
                <a:cubicBezTo>
                  <a:pt x="2922394" y="3035891"/>
                  <a:pt x="2923602" y="3038179"/>
                  <a:pt x="2926398" y="3036590"/>
                </a:cubicBezTo>
                <a:cubicBezTo>
                  <a:pt x="2929257" y="3035000"/>
                  <a:pt x="2929575" y="3036336"/>
                  <a:pt x="2927478" y="3040849"/>
                </a:cubicBezTo>
                <a:cubicBezTo>
                  <a:pt x="2921950" y="3052611"/>
                  <a:pt x="2919408" y="3087958"/>
                  <a:pt x="2923475" y="3096222"/>
                </a:cubicBezTo>
                <a:cubicBezTo>
                  <a:pt x="2927541" y="3104487"/>
                  <a:pt x="2922394" y="3122923"/>
                  <a:pt x="2916104" y="3122669"/>
                </a:cubicBezTo>
                <a:cubicBezTo>
                  <a:pt x="2910702" y="3122478"/>
                  <a:pt x="2908732" y="3150896"/>
                  <a:pt x="2913625" y="3160877"/>
                </a:cubicBezTo>
                <a:cubicBezTo>
                  <a:pt x="2915976" y="3165836"/>
                  <a:pt x="2917120" y="3174164"/>
                  <a:pt x="2916104" y="3178868"/>
                </a:cubicBezTo>
                <a:cubicBezTo>
                  <a:pt x="2914070" y="3188277"/>
                  <a:pt x="2927986" y="3217966"/>
                  <a:pt x="2935802" y="3220891"/>
                </a:cubicBezTo>
                <a:cubicBezTo>
                  <a:pt x="2942411" y="3223307"/>
                  <a:pt x="2941267" y="3216631"/>
                  <a:pt x="2931291" y="3193427"/>
                </a:cubicBezTo>
                <a:cubicBezTo>
                  <a:pt x="2918391" y="3163483"/>
                  <a:pt x="2920552" y="3150705"/>
                  <a:pt x="2941521" y="3132014"/>
                </a:cubicBezTo>
                <a:cubicBezTo>
                  <a:pt x="2958932" y="3116502"/>
                  <a:pt x="2962110" y="3110208"/>
                  <a:pt x="2952832" y="3109890"/>
                </a:cubicBezTo>
                <a:cubicBezTo>
                  <a:pt x="2948638" y="3109700"/>
                  <a:pt x="2948193" y="3108492"/>
                  <a:pt x="2951244" y="3105059"/>
                </a:cubicBezTo>
                <a:cubicBezTo>
                  <a:pt x="2954230" y="3101562"/>
                  <a:pt x="2954230" y="3095841"/>
                  <a:pt x="2951180" y="3081664"/>
                </a:cubicBezTo>
                <a:cubicBezTo>
                  <a:pt x="2948066" y="3067169"/>
                  <a:pt x="2946605" y="3064626"/>
                  <a:pt x="2944825" y="3070538"/>
                </a:cubicBezTo>
                <a:cubicBezTo>
                  <a:pt x="2940441" y="3085160"/>
                  <a:pt x="2935929" y="3077277"/>
                  <a:pt x="2937391" y="3057633"/>
                </a:cubicBezTo>
                <a:cubicBezTo>
                  <a:pt x="2938217" y="3046380"/>
                  <a:pt x="2937518" y="3035255"/>
                  <a:pt x="2935739" y="3032775"/>
                </a:cubicBezTo>
                <a:cubicBezTo>
                  <a:pt x="2933959" y="3030296"/>
                  <a:pt x="2933896" y="3028325"/>
                  <a:pt x="2935548" y="3028389"/>
                </a:cubicBezTo>
                <a:cubicBezTo>
                  <a:pt x="2937137" y="3028452"/>
                  <a:pt x="2940759" y="3032267"/>
                  <a:pt x="2943300" y="3036590"/>
                </a:cubicBezTo>
                <a:lnTo>
                  <a:pt x="2948130" y="3044664"/>
                </a:lnTo>
                <a:lnTo>
                  <a:pt x="2950544" y="3035954"/>
                </a:lnTo>
                <a:cubicBezTo>
                  <a:pt x="2952070" y="3030360"/>
                  <a:pt x="2954993" y="3027626"/>
                  <a:pt x="2958551" y="3028325"/>
                </a:cubicBezTo>
                <a:cubicBezTo>
                  <a:pt x="2962237" y="3029088"/>
                  <a:pt x="2965033" y="3025909"/>
                  <a:pt x="2966939" y="3018980"/>
                </a:cubicBezTo>
                <a:cubicBezTo>
                  <a:pt x="2968528" y="3013068"/>
                  <a:pt x="2971133" y="3008617"/>
                  <a:pt x="2972912" y="3008681"/>
                </a:cubicBezTo>
                <a:cubicBezTo>
                  <a:pt x="2974818" y="3008745"/>
                  <a:pt x="2976153" y="3007421"/>
                  <a:pt x="2976216" y="3005335"/>
                </a:cubicBezTo>
                <a:cubicBezTo>
                  <a:pt x="2976280" y="3003490"/>
                  <a:pt x="2973865" y="3001775"/>
                  <a:pt x="2971069" y="3001646"/>
                </a:cubicBezTo>
                <a:cubicBezTo>
                  <a:pt x="2968273" y="3001585"/>
                  <a:pt x="2965859" y="2999802"/>
                  <a:pt x="2965922" y="2997963"/>
                </a:cubicBezTo>
                <a:cubicBezTo>
                  <a:pt x="2965986" y="2995989"/>
                  <a:pt x="2968146" y="2994528"/>
                  <a:pt x="2970942" y="2994656"/>
                </a:cubicBezTo>
                <a:cubicBezTo>
                  <a:pt x="2977233" y="2994909"/>
                  <a:pt x="2981554" y="2985502"/>
                  <a:pt x="2976661" y="2982198"/>
                </a:cubicBezTo>
                <a:cubicBezTo>
                  <a:pt x="2974501" y="2980733"/>
                  <a:pt x="2971451" y="2981684"/>
                  <a:pt x="2969544" y="2984420"/>
                </a:cubicBezTo>
                <a:cubicBezTo>
                  <a:pt x="2966939" y="2988231"/>
                  <a:pt x="2965859" y="2987667"/>
                  <a:pt x="2964397" y="2981624"/>
                </a:cubicBezTo>
                <a:cubicBezTo>
                  <a:pt x="2963190" y="2976598"/>
                  <a:pt x="2959059" y="2973359"/>
                  <a:pt x="2952451" y="2972151"/>
                </a:cubicBezTo>
                <a:close/>
                <a:moveTo>
                  <a:pt x="3429232" y="2970697"/>
                </a:moveTo>
                <a:cubicBezTo>
                  <a:pt x="3430321" y="2971980"/>
                  <a:pt x="3428653" y="2975521"/>
                  <a:pt x="3423569" y="2980542"/>
                </a:cubicBezTo>
                <a:cubicBezTo>
                  <a:pt x="3417341" y="2986704"/>
                  <a:pt x="3415880" y="2991161"/>
                  <a:pt x="3417468" y="2998915"/>
                </a:cubicBezTo>
                <a:cubicBezTo>
                  <a:pt x="3419756" y="3009889"/>
                  <a:pt x="3416388" y="3008299"/>
                  <a:pt x="3410288" y="2995478"/>
                </a:cubicBezTo>
                <a:cubicBezTo>
                  <a:pt x="3405585" y="2985566"/>
                  <a:pt x="3406856" y="2982258"/>
                  <a:pt x="3418358" y="2974439"/>
                </a:cubicBezTo>
                <a:cubicBezTo>
                  <a:pt x="3424300" y="2970400"/>
                  <a:pt x="3428144" y="2969419"/>
                  <a:pt x="3429232" y="2970697"/>
                </a:cubicBezTo>
                <a:close/>
                <a:moveTo>
                  <a:pt x="2877341" y="2970375"/>
                </a:moveTo>
                <a:cubicBezTo>
                  <a:pt x="2870860" y="2975329"/>
                  <a:pt x="2869716" y="2989571"/>
                  <a:pt x="2875435" y="2993514"/>
                </a:cubicBezTo>
                <a:cubicBezTo>
                  <a:pt x="2877977" y="2995223"/>
                  <a:pt x="2878739" y="2993001"/>
                  <a:pt x="2877786" y="2986650"/>
                </a:cubicBezTo>
                <a:cubicBezTo>
                  <a:pt x="2877024" y="2981308"/>
                  <a:pt x="2877659" y="2977302"/>
                  <a:pt x="2879375" y="2977362"/>
                </a:cubicBezTo>
                <a:cubicBezTo>
                  <a:pt x="2881027" y="2977424"/>
                  <a:pt x="2882425" y="2975011"/>
                  <a:pt x="2882552" y="2971833"/>
                </a:cubicBezTo>
                <a:cubicBezTo>
                  <a:pt x="2882743" y="2967256"/>
                  <a:pt x="2881726" y="2967001"/>
                  <a:pt x="2877341" y="2970375"/>
                </a:cubicBezTo>
                <a:close/>
                <a:moveTo>
                  <a:pt x="4371141" y="2968781"/>
                </a:moveTo>
                <a:cubicBezTo>
                  <a:pt x="4367709" y="2969736"/>
                  <a:pt x="4367709" y="2970753"/>
                  <a:pt x="4371141" y="2973042"/>
                </a:cubicBezTo>
                <a:cubicBezTo>
                  <a:pt x="4375589" y="2976090"/>
                  <a:pt x="4380926" y="2973359"/>
                  <a:pt x="4377559" y="2969736"/>
                </a:cubicBezTo>
                <a:cubicBezTo>
                  <a:pt x="4376416" y="2968524"/>
                  <a:pt x="4373555" y="2968144"/>
                  <a:pt x="4371141" y="2968781"/>
                </a:cubicBezTo>
                <a:close/>
                <a:moveTo>
                  <a:pt x="4047375" y="2967966"/>
                </a:moveTo>
                <a:cubicBezTo>
                  <a:pt x="4047574" y="2966758"/>
                  <a:pt x="4050179" y="2967600"/>
                  <a:pt x="4055199" y="2970555"/>
                </a:cubicBezTo>
                <a:cubicBezTo>
                  <a:pt x="4059330" y="2972973"/>
                  <a:pt x="4062316" y="2977359"/>
                  <a:pt x="4062189" y="2980791"/>
                </a:cubicBezTo>
                <a:cubicBezTo>
                  <a:pt x="4061998" y="2985562"/>
                  <a:pt x="4060346" y="2984920"/>
                  <a:pt x="4053992" y="2977676"/>
                </a:cubicBezTo>
                <a:cubicBezTo>
                  <a:pt x="4049385" y="2972434"/>
                  <a:pt x="4047177" y="2969171"/>
                  <a:pt x="4047375" y="2967966"/>
                </a:cubicBezTo>
                <a:close/>
                <a:moveTo>
                  <a:pt x="3054503" y="2965859"/>
                </a:moveTo>
                <a:cubicBezTo>
                  <a:pt x="3049356" y="2962423"/>
                  <a:pt x="3034868" y="2972345"/>
                  <a:pt x="3039761" y="2975962"/>
                </a:cubicBezTo>
                <a:cubicBezTo>
                  <a:pt x="3041286" y="2977044"/>
                  <a:pt x="3041159" y="2989694"/>
                  <a:pt x="3039443" y="3004384"/>
                </a:cubicBezTo>
                <a:cubicBezTo>
                  <a:pt x="3037727" y="3019043"/>
                  <a:pt x="3035058" y="3032775"/>
                  <a:pt x="3033406" y="3035255"/>
                </a:cubicBezTo>
                <a:cubicBezTo>
                  <a:pt x="3031309" y="3038433"/>
                  <a:pt x="3032390" y="3039451"/>
                  <a:pt x="3036965" y="3038751"/>
                </a:cubicBezTo>
                <a:cubicBezTo>
                  <a:pt x="3040523" y="3038179"/>
                  <a:pt x="3043573" y="3036145"/>
                  <a:pt x="3043637" y="3034238"/>
                </a:cubicBezTo>
                <a:cubicBezTo>
                  <a:pt x="3043700" y="3032140"/>
                  <a:pt x="3044654" y="3029342"/>
                  <a:pt x="3045988" y="3027308"/>
                </a:cubicBezTo>
                <a:cubicBezTo>
                  <a:pt x="3047259" y="3025337"/>
                  <a:pt x="3048784" y="3016119"/>
                  <a:pt x="3049547" y="3006350"/>
                </a:cubicBezTo>
                <a:cubicBezTo>
                  <a:pt x="3050245" y="2996498"/>
                  <a:pt x="3052724" y="2984481"/>
                  <a:pt x="3055075" y="2978953"/>
                </a:cubicBezTo>
                <a:cubicBezTo>
                  <a:pt x="3058506" y="2970945"/>
                  <a:pt x="3058379" y="2968464"/>
                  <a:pt x="3054503" y="2965859"/>
                </a:cubicBezTo>
                <a:close/>
                <a:moveTo>
                  <a:pt x="4321894" y="2964394"/>
                </a:moveTo>
                <a:cubicBezTo>
                  <a:pt x="4320750" y="2963314"/>
                  <a:pt x="4318780" y="2965157"/>
                  <a:pt x="4317382" y="2968595"/>
                </a:cubicBezTo>
                <a:cubicBezTo>
                  <a:pt x="4315412" y="2973487"/>
                  <a:pt x="4315858" y="2973931"/>
                  <a:pt x="4319416" y="2970624"/>
                </a:cubicBezTo>
                <a:cubicBezTo>
                  <a:pt x="4321958" y="2968273"/>
                  <a:pt x="4323038" y="2965536"/>
                  <a:pt x="4321894" y="2964394"/>
                </a:cubicBezTo>
                <a:close/>
                <a:moveTo>
                  <a:pt x="4340894" y="2964203"/>
                </a:moveTo>
                <a:cubicBezTo>
                  <a:pt x="4338543" y="2963314"/>
                  <a:pt x="4336637" y="2965096"/>
                  <a:pt x="4336509" y="2968210"/>
                </a:cubicBezTo>
                <a:cubicBezTo>
                  <a:pt x="4336382" y="2971388"/>
                  <a:pt x="4338733" y="2973931"/>
                  <a:pt x="4341910" y="2974057"/>
                </a:cubicBezTo>
                <a:cubicBezTo>
                  <a:pt x="4348265" y="2974311"/>
                  <a:pt x="4347502" y="2966681"/>
                  <a:pt x="4340894" y="2964203"/>
                </a:cubicBezTo>
                <a:close/>
                <a:moveTo>
                  <a:pt x="2552758" y="2963754"/>
                </a:moveTo>
                <a:cubicBezTo>
                  <a:pt x="2554791" y="2962613"/>
                  <a:pt x="2556253" y="2964013"/>
                  <a:pt x="2556126" y="2967193"/>
                </a:cubicBezTo>
                <a:cubicBezTo>
                  <a:pt x="2555998" y="2970372"/>
                  <a:pt x="2554473" y="2972593"/>
                  <a:pt x="2552440" y="2972535"/>
                </a:cubicBezTo>
                <a:cubicBezTo>
                  <a:pt x="2550343" y="2972466"/>
                  <a:pt x="2549009" y="2971069"/>
                  <a:pt x="2549072" y="2969101"/>
                </a:cubicBezTo>
                <a:cubicBezTo>
                  <a:pt x="2549136" y="2967065"/>
                  <a:pt x="2550597" y="2964964"/>
                  <a:pt x="2552758" y="2963754"/>
                </a:cubicBezTo>
                <a:close/>
                <a:moveTo>
                  <a:pt x="13854" y="2961153"/>
                </a:moveTo>
                <a:cubicBezTo>
                  <a:pt x="16077" y="2961214"/>
                  <a:pt x="15824" y="2964394"/>
                  <a:pt x="13218" y="2969546"/>
                </a:cubicBezTo>
                <a:lnTo>
                  <a:pt x="3861" y="2973972"/>
                </a:lnTo>
                <a:lnTo>
                  <a:pt x="3861" y="2968448"/>
                </a:lnTo>
                <a:lnTo>
                  <a:pt x="4259" y="2969226"/>
                </a:lnTo>
                <a:cubicBezTo>
                  <a:pt x="7436" y="2968210"/>
                  <a:pt x="10168" y="2965921"/>
                  <a:pt x="10232" y="2964203"/>
                </a:cubicBezTo>
                <a:cubicBezTo>
                  <a:pt x="10295" y="2962295"/>
                  <a:pt x="11757" y="2961089"/>
                  <a:pt x="13854" y="2961153"/>
                </a:cubicBezTo>
                <a:close/>
                <a:moveTo>
                  <a:pt x="3290824" y="2957086"/>
                </a:moveTo>
                <a:cubicBezTo>
                  <a:pt x="3288727" y="2957022"/>
                  <a:pt x="3286376" y="2958356"/>
                  <a:pt x="3285105" y="2960392"/>
                </a:cubicBezTo>
                <a:cubicBezTo>
                  <a:pt x="3283771" y="2962423"/>
                  <a:pt x="3284279" y="2963882"/>
                  <a:pt x="3286376" y="2963951"/>
                </a:cubicBezTo>
                <a:cubicBezTo>
                  <a:pt x="3288473" y="2964013"/>
                  <a:pt x="3290761" y="2962677"/>
                  <a:pt x="3292095" y="2960640"/>
                </a:cubicBezTo>
                <a:cubicBezTo>
                  <a:pt x="3293429" y="2958608"/>
                  <a:pt x="3292921" y="2957150"/>
                  <a:pt x="3290824" y="2957086"/>
                </a:cubicBezTo>
                <a:close/>
                <a:moveTo>
                  <a:pt x="3808837" y="2954732"/>
                </a:moveTo>
                <a:cubicBezTo>
                  <a:pt x="3809600" y="2954794"/>
                  <a:pt x="3810172" y="2957274"/>
                  <a:pt x="3810045" y="2960071"/>
                </a:cubicBezTo>
                <a:cubicBezTo>
                  <a:pt x="3809981" y="2962865"/>
                  <a:pt x="3808329" y="2965286"/>
                  <a:pt x="3806550" y="2965222"/>
                </a:cubicBezTo>
                <a:cubicBezTo>
                  <a:pt x="3804771" y="2965157"/>
                  <a:pt x="3804198" y="2962677"/>
                  <a:pt x="3805342" y="2959879"/>
                </a:cubicBezTo>
                <a:cubicBezTo>
                  <a:pt x="3806423" y="2957086"/>
                  <a:pt x="3808075" y="2954732"/>
                  <a:pt x="3808837" y="2954732"/>
                </a:cubicBezTo>
                <a:close/>
                <a:moveTo>
                  <a:pt x="4609241" y="2953126"/>
                </a:moveTo>
                <a:cubicBezTo>
                  <a:pt x="4611212" y="2952809"/>
                  <a:pt x="4612228" y="2955861"/>
                  <a:pt x="4611592" y="2960057"/>
                </a:cubicBezTo>
                <a:cubicBezTo>
                  <a:pt x="4610957" y="2964252"/>
                  <a:pt x="4612101" y="2968702"/>
                  <a:pt x="4614198" y="2970165"/>
                </a:cubicBezTo>
                <a:cubicBezTo>
                  <a:pt x="4616614" y="2971816"/>
                  <a:pt x="4616930" y="2976966"/>
                  <a:pt x="4615087" y="2984278"/>
                </a:cubicBezTo>
                <a:cubicBezTo>
                  <a:pt x="4612673" y="2994005"/>
                  <a:pt x="4611656" y="2994895"/>
                  <a:pt x="4608288" y="2990001"/>
                </a:cubicBezTo>
                <a:cubicBezTo>
                  <a:pt x="4603586" y="2983197"/>
                  <a:pt x="4604349" y="2953955"/>
                  <a:pt x="4609241" y="2953126"/>
                </a:cubicBezTo>
                <a:close/>
                <a:moveTo>
                  <a:pt x="4127067" y="2952882"/>
                </a:moveTo>
                <a:cubicBezTo>
                  <a:pt x="4122682" y="2954343"/>
                  <a:pt x="4127512" y="2969856"/>
                  <a:pt x="4132405" y="2970047"/>
                </a:cubicBezTo>
                <a:cubicBezTo>
                  <a:pt x="4138759" y="2970237"/>
                  <a:pt x="4140729" y="2962544"/>
                  <a:pt x="4135709" y="2957141"/>
                </a:cubicBezTo>
                <a:cubicBezTo>
                  <a:pt x="4132976" y="2954219"/>
                  <a:pt x="4128973" y="2952245"/>
                  <a:pt x="4127067" y="2952882"/>
                </a:cubicBezTo>
                <a:close/>
                <a:moveTo>
                  <a:pt x="3000872" y="2952382"/>
                </a:moveTo>
                <a:cubicBezTo>
                  <a:pt x="2995534" y="2950091"/>
                  <a:pt x="2995280" y="2950724"/>
                  <a:pt x="2993056" y="2971005"/>
                </a:cubicBezTo>
                <a:cubicBezTo>
                  <a:pt x="2992293" y="2977620"/>
                  <a:pt x="2991149" y="2984801"/>
                  <a:pt x="2990514" y="2986704"/>
                </a:cubicBezTo>
                <a:cubicBezTo>
                  <a:pt x="2989878" y="2988616"/>
                  <a:pt x="2990450" y="2998981"/>
                  <a:pt x="2991785" y="3009571"/>
                </a:cubicBezTo>
                <a:cubicBezTo>
                  <a:pt x="2993119" y="3020188"/>
                  <a:pt x="2994263" y="3030614"/>
                  <a:pt x="2994263" y="3032521"/>
                </a:cubicBezTo>
                <a:cubicBezTo>
                  <a:pt x="2994263" y="3034492"/>
                  <a:pt x="2995534" y="3039768"/>
                  <a:pt x="2996995" y="3044409"/>
                </a:cubicBezTo>
                <a:cubicBezTo>
                  <a:pt x="2998838" y="3050068"/>
                  <a:pt x="2998139" y="3053691"/>
                  <a:pt x="2994835" y="3055726"/>
                </a:cubicBezTo>
                <a:cubicBezTo>
                  <a:pt x="2990641" y="3058268"/>
                  <a:pt x="2990641" y="3059159"/>
                  <a:pt x="2994771" y="3062019"/>
                </a:cubicBezTo>
                <a:cubicBezTo>
                  <a:pt x="2999918" y="3065579"/>
                  <a:pt x="3002460" y="3090755"/>
                  <a:pt x="2997631" y="3090564"/>
                </a:cubicBezTo>
                <a:cubicBezTo>
                  <a:pt x="2995852" y="3090501"/>
                  <a:pt x="2992674" y="3086305"/>
                  <a:pt x="2990260" y="3080964"/>
                </a:cubicBezTo>
                <a:cubicBezTo>
                  <a:pt x="2987909" y="3075624"/>
                  <a:pt x="2984541" y="3071301"/>
                  <a:pt x="2982571" y="3070983"/>
                </a:cubicBezTo>
                <a:cubicBezTo>
                  <a:pt x="2977932" y="3070284"/>
                  <a:pt x="2976216" y="3092217"/>
                  <a:pt x="2979965" y="3106394"/>
                </a:cubicBezTo>
                <a:cubicBezTo>
                  <a:pt x="2982761" y="3117392"/>
                  <a:pt x="2985748" y="3119681"/>
                  <a:pt x="2996106" y="3118727"/>
                </a:cubicBezTo>
                <a:cubicBezTo>
                  <a:pt x="3001126" y="3118282"/>
                  <a:pt x="3007417" y="3134494"/>
                  <a:pt x="3005637" y="3143203"/>
                </a:cubicBezTo>
                <a:cubicBezTo>
                  <a:pt x="3004811" y="3147081"/>
                  <a:pt x="3007607" y="3149306"/>
                  <a:pt x="3014597" y="3150387"/>
                </a:cubicBezTo>
                <a:cubicBezTo>
                  <a:pt x="3024002" y="3151913"/>
                  <a:pt x="3024574" y="3151341"/>
                  <a:pt x="3022604" y="3142440"/>
                </a:cubicBezTo>
                <a:cubicBezTo>
                  <a:pt x="3021396" y="3137164"/>
                  <a:pt x="3017520" y="3129535"/>
                  <a:pt x="3013898" y="3125275"/>
                </a:cubicBezTo>
                <a:cubicBezTo>
                  <a:pt x="3010149" y="3120889"/>
                  <a:pt x="3007417" y="3115676"/>
                  <a:pt x="3007480" y="3113069"/>
                </a:cubicBezTo>
                <a:cubicBezTo>
                  <a:pt x="3007544" y="3110654"/>
                  <a:pt x="3005701" y="3108428"/>
                  <a:pt x="3003413" y="3108365"/>
                </a:cubicBezTo>
                <a:cubicBezTo>
                  <a:pt x="3000236" y="3108238"/>
                  <a:pt x="3000300" y="3107220"/>
                  <a:pt x="3003540" y="3104169"/>
                </a:cubicBezTo>
                <a:cubicBezTo>
                  <a:pt x="3006972" y="3100990"/>
                  <a:pt x="3008878" y="3101562"/>
                  <a:pt x="3012246" y="3106585"/>
                </a:cubicBezTo>
                <a:cubicBezTo>
                  <a:pt x="3016059" y="3112370"/>
                  <a:pt x="3016567" y="3111671"/>
                  <a:pt x="3016821" y="3100799"/>
                </a:cubicBezTo>
                <a:cubicBezTo>
                  <a:pt x="3016948" y="3094124"/>
                  <a:pt x="3015932" y="3087258"/>
                  <a:pt x="3014534" y="3085796"/>
                </a:cubicBezTo>
                <a:cubicBezTo>
                  <a:pt x="3013136" y="3084270"/>
                  <a:pt x="3011928" y="3085669"/>
                  <a:pt x="3011801" y="3088848"/>
                </a:cubicBezTo>
                <a:cubicBezTo>
                  <a:pt x="3011674" y="3091963"/>
                  <a:pt x="3010149" y="3094569"/>
                  <a:pt x="3008433" y="3094506"/>
                </a:cubicBezTo>
                <a:cubicBezTo>
                  <a:pt x="3004239" y="3094379"/>
                  <a:pt x="3005955" y="3083889"/>
                  <a:pt x="3011611" y="3074607"/>
                </a:cubicBezTo>
                <a:cubicBezTo>
                  <a:pt x="3014343" y="3070157"/>
                  <a:pt x="3015042" y="3066660"/>
                  <a:pt x="3013263" y="3066597"/>
                </a:cubicBezTo>
                <a:cubicBezTo>
                  <a:pt x="3011483" y="3066533"/>
                  <a:pt x="3010657" y="3060748"/>
                  <a:pt x="3011293" y="3053373"/>
                </a:cubicBezTo>
                <a:cubicBezTo>
                  <a:pt x="3011928" y="3045999"/>
                  <a:pt x="3011039" y="3036272"/>
                  <a:pt x="3009259" y="3031313"/>
                </a:cubicBezTo>
                <a:cubicBezTo>
                  <a:pt x="3007480" y="3026354"/>
                  <a:pt x="3006464" y="3018789"/>
                  <a:pt x="3006908" y="3014212"/>
                </a:cubicBezTo>
                <a:cubicBezTo>
                  <a:pt x="3007480" y="3008236"/>
                  <a:pt x="3006273" y="3006480"/>
                  <a:pt x="3002397" y="3007727"/>
                </a:cubicBezTo>
                <a:cubicBezTo>
                  <a:pt x="2999219" y="3008808"/>
                  <a:pt x="2997123" y="3007613"/>
                  <a:pt x="2997250" y="3004765"/>
                </a:cubicBezTo>
                <a:cubicBezTo>
                  <a:pt x="2997377" y="3002091"/>
                  <a:pt x="3001316" y="2999232"/>
                  <a:pt x="3006273" y="2998152"/>
                </a:cubicBezTo>
                <a:cubicBezTo>
                  <a:pt x="3014788" y="2996308"/>
                  <a:pt x="3016376" y="2993703"/>
                  <a:pt x="3021396" y="2972788"/>
                </a:cubicBezTo>
                <a:cubicBezTo>
                  <a:pt x="3024002" y="2961979"/>
                  <a:pt x="3023684" y="2961597"/>
                  <a:pt x="3013009" y="2961214"/>
                </a:cubicBezTo>
                <a:cubicBezTo>
                  <a:pt x="3007035" y="2960962"/>
                  <a:pt x="3002905" y="2959374"/>
                  <a:pt x="3003985" y="2957719"/>
                </a:cubicBezTo>
                <a:cubicBezTo>
                  <a:pt x="3005129" y="2956067"/>
                  <a:pt x="3003668" y="2953587"/>
                  <a:pt x="3000872" y="2952382"/>
                </a:cubicBezTo>
                <a:close/>
                <a:moveTo>
                  <a:pt x="2549707" y="2951361"/>
                </a:moveTo>
                <a:cubicBezTo>
                  <a:pt x="2551804" y="2951429"/>
                  <a:pt x="2553139" y="2952890"/>
                  <a:pt x="2553075" y="2954986"/>
                </a:cubicBezTo>
                <a:cubicBezTo>
                  <a:pt x="2553011" y="2957086"/>
                  <a:pt x="2551550" y="2958420"/>
                  <a:pt x="2549453" y="2958356"/>
                </a:cubicBezTo>
                <a:cubicBezTo>
                  <a:pt x="2547356" y="2958292"/>
                  <a:pt x="2546022" y="2956828"/>
                  <a:pt x="2546085" y="2954732"/>
                </a:cubicBezTo>
                <a:cubicBezTo>
                  <a:pt x="2546149" y="2952635"/>
                  <a:pt x="2547610" y="2951303"/>
                  <a:pt x="2549707" y="2951361"/>
                </a:cubicBezTo>
                <a:close/>
                <a:moveTo>
                  <a:pt x="3219019" y="2950985"/>
                </a:moveTo>
                <a:cubicBezTo>
                  <a:pt x="3216605" y="2950918"/>
                  <a:pt x="3214380" y="2953271"/>
                  <a:pt x="3214253" y="2956067"/>
                </a:cubicBezTo>
                <a:cubicBezTo>
                  <a:pt x="3214126" y="2958865"/>
                  <a:pt x="3215270" y="2961342"/>
                  <a:pt x="3216668" y="2961408"/>
                </a:cubicBezTo>
                <a:cubicBezTo>
                  <a:pt x="3218066" y="2961469"/>
                  <a:pt x="3220290" y="2959118"/>
                  <a:pt x="3221434" y="2956320"/>
                </a:cubicBezTo>
                <a:cubicBezTo>
                  <a:pt x="3222705" y="2953210"/>
                  <a:pt x="3221752" y="2951106"/>
                  <a:pt x="3219019" y="2950985"/>
                </a:cubicBezTo>
                <a:close/>
                <a:moveTo>
                  <a:pt x="3270315" y="2950656"/>
                </a:moveTo>
                <a:cubicBezTo>
                  <a:pt x="3269775" y="2951281"/>
                  <a:pt x="3269505" y="2953364"/>
                  <a:pt x="3269346" y="2957086"/>
                </a:cubicBezTo>
                <a:cubicBezTo>
                  <a:pt x="3269155" y="2962359"/>
                  <a:pt x="3270554" y="2967574"/>
                  <a:pt x="3272460" y="2968844"/>
                </a:cubicBezTo>
                <a:cubicBezTo>
                  <a:pt x="3276844" y="2971771"/>
                  <a:pt x="3277162" y="2960135"/>
                  <a:pt x="3272905" y="2952951"/>
                </a:cubicBezTo>
                <a:cubicBezTo>
                  <a:pt x="3271666" y="2950858"/>
                  <a:pt x="3270855" y="2950027"/>
                  <a:pt x="3270315" y="2950656"/>
                </a:cubicBezTo>
                <a:close/>
                <a:moveTo>
                  <a:pt x="3780942" y="2950280"/>
                </a:moveTo>
                <a:cubicBezTo>
                  <a:pt x="3784310" y="2950342"/>
                  <a:pt x="3781768" y="2955880"/>
                  <a:pt x="3774588" y="2964077"/>
                </a:cubicBezTo>
                <a:lnTo>
                  <a:pt x="3767153" y="2972593"/>
                </a:lnTo>
                <a:lnTo>
                  <a:pt x="3773189" y="2961406"/>
                </a:lnTo>
                <a:cubicBezTo>
                  <a:pt x="3776494" y="2955239"/>
                  <a:pt x="3779989" y="2950219"/>
                  <a:pt x="3780942" y="2950280"/>
                </a:cubicBezTo>
                <a:close/>
                <a:moveTo>
                  <a:pt x="3234715" y="2944557"/>
                </a:moveTo>
                <a:cubicBezTo>
                  <a:pt x="3232618" y="2944428"/>
                  <a:pt x="3231220" y="2945067"/>
                  <a:pt x="3231156" y="2946020"/>
                </a:cubicBezTo>
                <a:cubicBezTo>
                  <a:pt x="3231093" y="2946978"/>
                  <a:pt x="3232491" y="2948500"/>
                  <a:pt x="3234524" y="2949839"/>
                </a:cubicBezTo>
                <a:cubicBezTo>
                  <a:pt x="3236494" y="2951106"/>
                  <a:pt x="3238019" y="2950472"/>
                  <a:pt x="3238082" y="2948375"/>
                </a:cubicBezTo>
                <a:cubicBezTo>
                  <a:pt x="3238146" y="2946272"/>
                  <a:pt x="3236748" y="2944621"/>
                  <a:pt x="3234715" y="2944557"/>
                </a:cubicBezTo>
                <a:close/>
                <a:moveTo>
                  <a:pt x="4070195" y="2943156"/>
                </a:moveTo>
                <a:cubicBezTo>
                  <a:pt x="4079663" y="2943470"/>
                  <a:pt x="4083667" y="2950339"/>
                  <a:pt x="4080934" y="2961464"/>
                </a:cubicBezTo>
                <a:cubicBezTo>
                  <a:pt x="4077503" y="2975703"/>
                  <a:pt x="4072547" y="2975512"/>
                  <a:pt x="4065874" y="2960893"/>
                </a:cubicBezTo>
                <a:cubicBezTo>
                  <a:pt x="4059647" y="2947354"/>
                  <a:pt x="4060791" y="2942837"/>
                  <a:pt x="4070195" y="2943156"/>
                </a:cubicBezTo>
                <a:close/>
                <a:moveTo>
                  <a:pt x="3486541" y="2943095"/>
                </a:moveTo>
                <a:cubicBezTo>
                  <a:pt x="3495310" y="2943416"/>
                  <a:pt x="3495819" y="2944497"/>
                  <a:pt x="3490989" y="2953078"/>
                </a:cubicBezTo>
                <a:cubicBezTo>
                  <a:pt x="3489210" y="2956257"/>
                  <a:pt x="3485461" y="2965669"/>
                  <a:pt x="3482792" y="2973676"/>
                </a:cubicBezTo>
                <a:cubicBezTo>
                  <a:pt x="3480123" y="2981684"/>
                  <a:pt x="3476756" y="2988426"/>
                  <a:pt x="3475421" y="2988360"/>
                </a:cubicBezTo>
                <a:cubicBezTo>
                  <a:pt x="3471481" y="2988231"/>
                  <a:pt x="3476819" y="2965921"/>
                  <a:pt x="3482856" y="2957339"/>
                </a:cubicBezTo>
                <a:cubicBezTo>
                  <a:pt x="3487685" y="2950537"/>
                  <a:pt x="3487812" y="2949077"/>
                  <a:pt x="3483618" y="2946148"/>
                </a:cubicBezTo>
                <a:cubicBezTo>
                  <a:pt x="3479933" y="2943600"/>
                  <a:pt x="3480568" y="2942908"/>
                  <a:pt x="3486541" y="2943095"/>
                </a:cubicBezTo>
                <a:close/>
                <a:moveTo>
                  <a:pt x="3259751" y="2941951"/>
                </a:moveTo>
                <a:cubicBezTo>
                  <a:pt x="3253460" y="2941699"/>
                  <a:pt x="3245199" y="2953844"/>
                  <a:pt x="3248186" y="2959118"/>
                </a:cubicBezTo>
                <a:cubicBezTo>
                  <a:pt x="3250791" y="2963695"/>
                  <a:pt x="3252062" y="2963442"/>
                  <a:pt x="3256764" y="2957658"/>
                </a:cubicBezTo>
                <a:cubicBezTo>
                  <a:pt x="3262865" y="2950155"/>
                  <a:pt x="3264390" y="2942142"/>
                  <a:pt x="3259751" y="2941951"/>
                </a:cubicBezTo>
                <a:close/>
                <a:moveTo>
                  <a:pt x="2935675" y="2940743"/>
                </a:moveTo>
                <a:cubicBezTo>
                  <a:pt x="2933959" y="2940676"/>
                  <a:pt x="2932752" y="2946272"/>
                  <a:pt x="2933006" y="2952951"/>
                </a:cubicBezTo>
                <a:cubicBezTo>
                  <a:pt x="2933515" y="2964964"/>
                  <a:pt x="2936565" y="2968524"/>
                  <a:pt x="2940886" y="2962043"/>
                </a:cubicBezTo>
                <a:cubicBezTo>
                  <a:pt x="2943872" y="2957527"/>
                  <a:pt x="2939805" y="2940871"/>
                  <a:pt x="2935675" y="2940743"/>
                </a:cubicBezTo>
                <a:close/>
                <a:moveTo>
                  <a:pt x="4462462" y="2937804"/>
                </a:moveTo>
                <a:cubicBezTo>
                  <a:pt x="4460865" y="2938136"/>
                  <a:pt x="4458514" y="2939920"/>
                  <a:pt x="4454702" y="2943285"/>
                </a:cubicBezTo>
                <a:cubicBezTo>
                  <a:pt x="4444217" y="2952571"/>
                  <a:pt x="4443263" y="2960198"/>
                  <a:pt x="4452669" y="2960580"/>
                </a:cubicBezTo>
                <a:cubicBezTo>
                  <a:pt x="4460738" y="2960832"/>
                  <a:pt x="4468491" y="2949201"/>
                  <a:pt x="4465695" y="2940999"/>
                </a:cubicBezTo>
                <a:cubicBezTo>
                  <a:pt x="4464901" y="2938583"/>
                  <a:pt x="4464059" y="2937471"/>
                  <a:pt x="4462462" y="2937804"/>
                </a:cubicBezTo>
                <a:close/>
                <a:moveTo>
                  <a:pt x="2568342" y="2935419"/>
                </a:moveTo>
                <a:cubicBezTo>
                  <a:pt x="2569804" y="2938929"/>
                  <a:pt x="2570741" y="2945607"/>
                  <a:pt x="2570487" y="2953840"/>
                </a:cubicBezTo>
                <a:cubicBezTo>
                  <a:pt x="2569979" y="2968659"/>
                  <a:pt x="2564959" y="2967317"/>
                  <a:pt x="2562798" y="2951805"/>
                </a:cubicBezTo>
                <a:cubicBezTo>
                  <a:pt x="2562099" y="2946914"/>
                  <a:pt x="2561400" y="2942779"/>
                  <a:pt x="2561082" y="2942399"/>
                </a:cubicBezTo>
                <a:cubicBezTo>
                  <a:pt x="2560828" y="2942142"/>
                  <a:pt x="2561718" y="2939087"/>
                  <a:pt x="2563052" y="2935979"/>
                </a:cubicBezTo>
                <a:cubicBezTo>
                  <a:pt x="2564895" y="2931557"/>
                  <a:pt x="2566881" y="2931907"/>
                  <a:pt x="2568342" y="2935419"/>
                </a:cubicBezTo>
                <a:close/>
                <a:moveTo>
                  <a:pt x="2735542" y="2934905"/>
                </a:moveTo>
                <a:cubicBezTo>
                  <a:pt x="2735098" y="2934356"/>
                  <a:pt x="2734272" y="2935694"/>
                  <a:pt x="2732842" y="2938648"/>
                </a:cubicBezTo>
                <a:cubicBezTo>
                  <a:pt x="2728902" y="2946914"/>
                  <a:pt x="2728711" y="2951486"/>
                  <a:pt x="2731507" y="2969546"/>
                </a:cubicBezTo>
                <a:cubicBezTo>
                  <a:pt x="2734367" y="2987915"/>
                  <a:pt x="2737099" y="2989378"/>
                  <a:pt x="2740531" y="2974439"/>
                </a:cubicBezTo>
                <a:cubicBezTo>
                  <a:pt x="2742373" y="2966366"/>
                  <a:pt x="2742056" y="2959943"/>
                  <a:pt x="2739641" y="2957339"/>
                </a:cubicBezTo>
                <a:cubicBezTo>
                  <a:pt x="2737480" y="2955049"/>
                  <a:pt x="2735828" y="2948440"/>
                  <a:pt x="2735955" y="2942460"/>
                </a:cubicBezTo>
                <a:cubicBezTo>
                  <a:pt x="2736051" y="2937884"/>
                  <a:pt x="2735987" y="2935455"/>
                  <a:pt x="2735542" y="2934905"/>
                </a:cubicBezTo>
                <a:close/>
                <a:moveTo>
                  <a:pt x="3951176" y="2932476"/>
                </a:moveTo>
                <a:cubicBezTo>
                  <a:pt x="3956197" y="2931017"/>
                  <a:pt x="3960518" y="2934703"/>
                  <a:pt x="3957340" y="2937691"/>
                </a:cubicBezTo>
                <a:cubicBezTo>
                  <a:pt x="3956069" y="2938833"/>
                  <a:pt x="3953273" y="2938391"/>
                  <a:pt x="3950859" y="2936737"/>
                </a:cubicBezTo>
                <a:cubicBezTo>
                  <a:pt x="3947554" y="2934448"/>
                  <a:pt x="3947618" y="2933434"/>
                  <a:pt x="3951176" y="2932476"/>
                </a:cubicBezTo>
                <a:close/>
                <a:moveTo>
                  <a:pt x="3502173" y="2929619"/>
                </a:moveTo>
                <a:cubicBezTo>
                  <a:pt x="3504269" y="2929683"/>
                  <a:pt x="3505668" y="2930385"/>
                  <a:pt x="3505604" y="2931334"/>
                </a:cubicBezTo>
                <a:cubicBezTo>
                  <a:pt x="3505604" y="2932287"/>
                  <a:pt x="3504143" y="2933690"/>
                  <a:pt x="3501982" y="2934896"/>
                </a:cubicBezTo>
                <a:cubicBezTo>
                  <a:pt x="3499885" y="2936040"/>
                  <a:pt x="3498423" y="2935277"/>
                  <a:pt x="3498551" y="2933181"/>
                </a:cubicBezTo>
                <a:cubicBezTo>
                  <a:pt x="3498614" y="2931083"/>
                  <a:pt x="3500139" y="2929555"/>
                  <a:pt x="3502173" y="2929619"/>
                </a:cubicBezTo>
                <a:close/>
                <a:moveTo>
                  <a:pt x="2950926" y="2927202"/>
                </a:moveTo>
                <a:cubicBezTo>
                  <a:pt x="2948956" y="2927142"/>
                  <a:pt x="2947240" y="2930954"/>
                  <a:pt x="2947113" y="2935848"/>
                </a:cubicBezTo>
                <a:cubicBezTo>
                  <a:pt x="2946859" y="2941443"/>
                  <a:pt x="2948765" y="2944687"/>
                  <a:pt x="2952387" y="2944813"/>
                </a:cubicBezTo>
                <a:cubicBezTo>
                  <a:pt x="2955882" y="2944938"/>
                  <a:pt x="2957280" y="2942908"/>
                  <a:pt x="2956073" y="2939345"/>
                </a:cubicBezTo>
                <a:cubicBezTo>
                  <a:pt x="2954993" y="2936170"/>
                  <a:pt x="2954230" y="2932287"/>
                  <a:pt x="2954294" y="2930508"/>
                </a:cubicBezTo>
                <a:cubicBezTo>
                  <a:pt x="2954357" y="2928604"/>
                  <a:pt x="2953023" y="2927267"/>
                  <a:pt x="2950926" y="2927202"/>
                </a:cubicBezTo>
                <a:close/>
                <a:moveTo>
                  <a:pt x="73583" y="2924978"/>
                </a:moveTo>
                <a:cubicBezTo>
                  <a:pt x="76696" y="2925106"/>
                  <a:pt x="78031" y="2926629"/>
                  <a:pt x="76760" y="2928603"/>
                </a:cubicBezTo>
                <a:cubicBezTo>
                  <a:pt x="75425" y="2930634"/>
                  <a:pt x="73138" y="2931971"/>
                  <a:pt x="71168" y="2931907"/>
                </a:cubicBezTo>
                <a:cubicBezTo>
                  <a:pt x="69134" y="2931846"/>
                  <a:pt x="67864" y="2930385"/>
                  <a:pt x="67991" y="2928283"/>
                </a:cubicBezTo>
                <a:cubicBezTo>
                  <a:pt x="68118" y="2926248"/>
                  <a:pt x="70405" y="2924850"/>
                  <a:pt x="73583" y="2924978"/>
                </a:cubicBezTo>
                <a:close/>
                <a:moveTo>
                  <a:pt x="2585737" y="2924600"/>
                </a:moveTo>
                <a:cubicBezTo>
                  <a:pt x="2587644" y="2924659"/>
                  <a:pt x="2589105" y="2927839"/>
                  <a:pt x="2588978" y="2931715"/>
                </a:cubicBezTo>
                <a:cubicBezTo>
                  <a:pt x="2588851" y="2935591"/>
                  <a:pt x="2590185" y="2938774"/>
                  <a:pt x="2591901" y="2938835"/>
                </a:cubicBezTo>
                <a:cubicBezTo>
                  <a:pt x="2593617" y="2938902"/>
                  <a:pt x="2596730" y="2947294"/>
                  <a:pt x="2598764" y="2957526"/>
                </a:cubicBezTo>
                <a:cubicBezTo>
                  <a:pt x="2600797" y="2967829"/>
                  <a:pt x="2604483" y="2980611"/>
                  <a:pt x="2607025" y="2986135"/>
                </a:cubicBezTo>
                <a:cubicBezTo>
                  <a:pt x="2614205" y="3001836"/>
                  <a:pt x="2617573" y="3031821"/>
                  <a:pt x="2612616" y="3036080"/>
                </a:cubicBezTo>
                <a:cubicBezTo>
                  <a:pt x="2609757" y="3038623"/>
                  <a:pt x="2608232" y="3038306"/>
                  <a:pt x="2607215" y="3035127"/>
                </a:cubicBezTo>
                <a:cubicBezTo>
                  <a:pt x="2606453" y="3032775"/>
                  <a:pt x="2603339" y="3030613"/>
                  <a:pt x="2600543" y="3030486"/>
                </a:cubicBezTo>
                <a:cubicBezTo>
                  <a:pt x="2596857" y="3030359"/>
                  <a:pt x="2596158" y="3028579"/>
                  <a:pt x="2598128" y="3024447"/>
                </a:cubicBezTo>
                <a:cubicBezTo>
                  <a:pt x="2603275" y="3013766"/>
                  <a:pt x="2599717" y="2979078"/>
                  <a:pt x="2592536" y="2970183"/>
                </a:cubicBezTo>
                <a:cubicBezTo>
                  <a:pt x="2589868" y="2966937"/>
                  <a:pt x="2589042" y="2963248"/>
                  <a:pt x="2590567" y="2961852"/>
                </a:cubicBezTo>
                <a:cubicBezTo>
                  <a:pt x="2592028" y="2960454"/>
                  <a:pt x="2590567" y="2957591"/>
                  <a:pt x="2587453" y="2955749"/>
                </a:cubicBezTo>
                <a:cubicBezTo>
                  <a:pt x="2580971" y="2951747"/>
                  <a:pt x="2579446" y="2924344"/>
                  <a:pt x="2585737" y="2924600"/>
                </a:cubicBezTo>
                <a:close/>
                <a:moveTo>
                  <a:pt x="4093992" y="2923709"/>
                </a:moveTo>
                <a:cubicBezTo>
                  <a:pt x="4095549" y="2923450"/>
                  <a:pt x="4098441" y="2924243"/>
                  <a:pt x="4101713" y="2926244"/>
                </a:cubicBezTo>
                <a:cubicBezTo>
                  <a:pt x="4106860" y="2929424"/>
                  <a:pt x="4106987" y="2930060"/>
                  <a:pt x="4102285" y="2930060"/>
                </a:cubicBezTo>
                <a:cubicBezTo>
                  <a:pt x="4099108" y="2930060"/>
                  <a:pt x="4095613" y="2928980"/>
                  <a:pt x="4094278" y="2927517"/>
                </a:cubicBezTo>
                <a:cubicBezTo>
                  <a:pt x="4092213" y="2925291"/>
                  <a:pt x="4092436" y="2923971"/>
                  <a:pt x="4093992" y="2923709"/>
                </a:cubicBezTo>
                <a:close/>
                <a:moveTo>
                  <a:pt x="3330285" y="2923394"/>
                </a:moveTo>
                <a:cubicBezTo>
                  <a:pt x="3325964" y="2923265"/>
                  <a:pt x="3325964" y="2923583"/>
                  <a:pt x="3330095" y="2930449"/>
                </a:cubicBezTo>
                <a:cubicBezTo>
                  <a:pt x="3332891" y="2935021"/>
                  <a:pt x="3333399" y="2934960"/>
                  <a:pt x="3333589" y="2929683"/>
                </a:cubicBezTo>
                <a:cubicBezTo>
                  <a:pt x="3333717" y="2926125"/>
                  <a:pt x="3332318" y="2923456"/>
                  <a:pt x="3330285" y="2923394"/>
                </a:cubicBezTo>
                <a:close/>
                <a:moveTo>
                  <a:pt x="2631426" y="2922690"/>
                </a:moveTo>
                <a:cubicBezTo>
                  <a:pt x="2633523" y="2922753"/>
                  <a:pt x="2634667" y="2923839"/>
                  <a:pt x="2634285" y="2925425"/>
                </a:cubicBezTo>
                <a:cubicBezTo>
                  <a:pt x="2633904" y="2926890"/>
                  <a:pt x="2634603" y="2933879"/>
                  <a:pt x="2635810" y="2941319"/>
                </a:cubicBezTo>
                <a:cubicBezTo>
                  <a:pt x="2637272" y="2950155"/>
                  <a:pt x="2636509" y="2956257"/>
                  <a:pt x="2633586" y="2959686"/>
                </a:cubicBezTo>
                <a:cubicBezTo>
                  <a:pt x="2629964" y="2963882"/>
                  <a:pt x="2630282" y="2964839"/>
                  <a:pt x="2635175" y="2965033"/>
                </a:cubicBezTo>
                <a:cubicBezTo>
                  <a:pt x="2638416" y="2965157"/>
                  <a:pt x="2641784" y="2968464"/>
                  <a:pt x="2642610" y="2972340"/>
                </a:cubicBezTo>
                <a:cubicBezTo>
                  <a:pt x="2643436" y="2976218"/>
                  <a:pt x="2646041" y="2979526"/>
                  <a:pt x="2648329" y="2979591"/>
                </a:cubicBezTo>
                <a:cubicBezTo>
                  <a:pt x="2651188" y="2979717"/>
                  <a:pt x="2652523" y="2974120"/>
                  <a:pt x="2652459" y="2962170"/>
                </a:cubicBezTo>
                <a:cubicBezTo>
                  <a:pt x="2652395" y="2952317"/>
                  <a:pt x="2653603" y="2944621"/>
                  <a:pt x="2655191" y="2944687"/>
                </a:cubicBezTo>
                <a:cubicBezTo>
                  <a:pt x="2663579" y="2945007"/>
                  <a:pt x="2666693" y="2961979"/>
                  <a:pt x="2664024" y="2992432"/>
                </a:cubicBezTo>
                <a:cubicBezTo>
                  <a:pt x="2663516" y="2998788"/>
                  <a:pt x="2663134" y="2998849"/>
                  <a:pt x="2660148" y="2993191"/>
                </a:cubicBezTo>
                <a:cubicBezTo>
                  <a:pt x="2658305" y="2989571"/>
                  <a:pt x="2654620" y="2986837"/>
                  <a:pt x="2651633" y="2986704"/>
                </a:cubicBezTo>
                <a:cubicBezTo>
                  <a:pt x="2645850" y="2986521"/>
                  <a:pt x="2645914" y="2985819"/>
                  <a:pt x="2649663" y="3007367"/>
                </a:cubicBezTo>
                <a:cubicBezTo>
                  <a:pt x="2651760" y="3019361"/>
                  <a:pt x="2651506" y="3028960"/>
                  <a:pt x="2648964" y="3037352"/>
                </a:cubicBezTo>
                <a:cubicBezTo>
                  <a:pt x="2646740" y="3044599"/>
                  <a:pt x="2646422" y="3050512"/>
                  <a:pt x="2648265" y="3051720"/>
                </a:cubicBezTo>
                <a:cubicBezTo>
                  <a:pt x="2653539" y="3055216"/>
                  <a:pt x="2651696" y="3063926"/>
                  <a:pt x="2645723" y="3063735"/>
                </a:cubicBezTo>
                <a:cubicBezTo>
                  <a:pt x="2639687" y="3063481"/>
                  <a:pt x="2627423" y="3035318"/>
                  <a:pt x="2627867" y="3022666"/>
                </a:cubicBezTo>
                <a:cubicBezTo>
                  <a:pt x="2628058" y="3018153"/>
                  <a:pt x="2626597" y="3013194"/>
                  <a:pt x="2624754" y="3011986"/>
                </a:cubicBezTo>
                <a:cubicBezTo>
                  <a:pt x="2620814" y="3009316"/>
                  <a:pt x="2614904" y="2984609"/>
                  <a:pt x="2614968" y="2970940"/>
                </a:cubicBezTo>
                <a:cubicBezTo>
                  <a:pt x="2615031" y="2965286"/>
                  <a:pt x="2613760" y="2960704"/>
                  <a:pt x="2612235" y="2960640"/>
                </a:cubicBezTo>
                <a:cubicBezTo>
                  <a:pt x="2608041" y="2960517"/>
                  <a:pt x="2608613" y="2955623"/>
                  <a:pt x="2613888" y="2945956"/>
                </a:cubicBezTo>
                <a:cubicBezTo>
                  <a:pt x="2616556" y="2941126"/>
                  <a:pt x="2620560" y="2938136"/>
                  <a:pt x="2622974" y="2939087"/>
                </a:cubicBezTo>
                <a:cubicBezTo>
                  <a:pt x="2625643" y="2940174"/>
                  <a:pt x="2627423" y="2937311"/>
                  <a:pt x="2627613" y="2931715"/>
                </a:cubicBezTo>
                <a:cubicBezTo>
                  <a:pt x="2627740" y="2926758"/>
                  <a:pt x="2629520" y="2922629"/>
                  <a:pt x="2631426" y="2922690"/>
                </a:cubicBezTo>
                <a:close/>
                <a:moveTo>
                  <a:pt x="3318974" y="2921930"/>
                </a:moveTo>
                <a:cubicBezTo>
                  <a:pt x="3316369" y="2923456"/>
                  <a:pt x="3311857" y="2924026"/>
                  <a:pt x="3308363" y="2923329"/>
                </a:cubicBezTo>
                <a:cubicBezTo>
                  <a:pt x="3304868" y="2922566"/>
                  <a:pt x="3302199" y="2924344"/>
                  <a:pt x="3302135" y="2927527"/>
                </a:cubicBezTo>
                <a:cubicBezTo>
                  <a:pt x="3302008" y="2930637"/>
                  <a:pt x="3303978" y="2932989"/>
                  <a:pt x="3306838" y="2933117"/>
                </a:cubicBezTo>
                <a:cubicBezTo>
                  <a:pt x="3315924" y="2933434"/>
                  <a:pt x="3323105" y="2929555"/>
                  <a:pt x="3323295" y="2924214"/>
                </a:cubicBezTo>
                <a:cubicBezTo>
                  <a:pt x="3323422" y="2921037"/>
                  <a:pt x="3321834" y="2920213"/>
                  <a:pt x="3318974" y="2921930"/>
                </a:cubicBezTo>
                <a:close/>
                <a:moveTo>
                  <a:pt x="2996805" y="2921148"/>
                </a:moveTo>
                <a:cubicBezTo>
                  <a:pt x="2996742" y="2923054"/>
                  <a:pt x="2994200" y="2925470"/>
                  <a:pt x="2991340" y="2926423"/>
                </a:cubicBezTo>
                <a:cubicBezTo>
                  <a:pt x="2988481" y="2927312"/>
                  <a:pt x="2986003" y="2927567"/>
                  <a:pt x="2986066" y="2926932"/>
                </a:cubicBezTo>
                <a:cubicBezTo>
                  <a:pt x="2986066" y="2926231"/>
                  <a:pt x="2988672" y="2923816"/>
                  <a:pt x="2991531" y="2921656"/>
                </a:cubicBezTo>
                <a:cubicBezTo>
                  <a:pt x="2994772" y="2919239"/>
                  <a:pt x="2996869" y="2919049"/>
                  <a:pt x="2996805" y="2921148"/>
                </a:cubicBezTo>
                <a:close/>
                <a:moveTo>
                  <a:pt x="57696" y="2920850"/>
                </a:moveTo>
                <a:cubicBezTo>
                  <a:pt x="59793" y="2920910"/>
                  <a:pt x="61127" y="2921612"/>
                  <a:pt x="61127" y="2922563"/>
                </a:cubicBezTo>
                <a:cubicBezTo>
                  <a:pt x="61127" y="2923519"/>
                  <a:pt x="59667" y="2924916"/>
                  <a:pt x="57505" y="2926125"/>
                </a:cubicBezTo>
                <a:cubicBezTo>
                  <a:pt x="55409" y="2927267"/>
                  <a:pt x="53948" y="2926505"/>
                  <a:pt x="54075" y="2924407"/>
                </a:cubicBezTo>
                <a:cubicBezTo>
                  <a:pt x="54137" y="2922312"/>
                  <a:pt x="55663" y="2920781"/>
                  <a:pt x="57696" y="2920850"/>
                </a:cubicBezTo>
                <a:close/>
                <a:moveTo>
                  <a:pt x="4605111" y="2920387"/>
                </a:moveTo>
                <a:cubicBezTo>
                  <a:pt x="4607208" y="2920451"/>
                  <a:pt x="4608543" y="2921914"/>
                  <a:pt x="4608479" y="2924013"/>
                </a:cubicBezTo>
                <a:cubicBezTo>
                  <a:pt x="4608415" y="2926110"/>
                  <a:pt x="4606954" y="2927445"/>
                  <a:pt x="4604858" y="2927379"/>
                </a:cubicBezTo>
                <a:cubicBezTo>
                  <a:pt x="4602760" y="2927316"/>
                  <a:pt x="4601426" y="2925854"/>
                  <a:pt x="4601490" y="2923757"/>
                </a:cubicBezTo>
                <a:cubicBezTo>
                  <a:pt x="4601553" y="2921657"/>
                  <a:pt x="4603014" y="2920323"/>
                  <a:pt x="4605111" y="2920387"/>
                </a:cubicBezTo>
                <a:close/>
                <a:moveTo>
                  <a:pt x="2698337" y="2919830"/>
                </a:moveTo>
                <a:cubicBezTo>
                  <a:pt x="2696431" y="2918621"/>
                  <a:pt x="2694779" y="2921481"/>
                  <a:pt x="2694588" y="2926377"/>
                </a:cubicBezTo>
                <a:cubicBezTo>
                  <a:pt x="2694397" y="2931274"/>
                  <a:pt x="2695795" y="2936106"/>
                  <a:pt x="2697702" y="2937375"/>
                </a:cubicBezTo>
                <a:cubicBezTo>
                  <a:pt x="2699608" y="2938648"/>
                  <a:pt x="2701260" y="2935726"/>
                  <a:pt x="2701451" y="2930828"/>
                </a:cubicBezTo>
                <a:cubicBezTo>
                  <a:pt x="2701642" y="2925932"/>
                  <a:pt x="2700244" y="2921101"/>
                  <a:pt x="2698337" y="2919830"/>
                </a:cubicBezTo>
                <a:close/>
                <a:moveTo>
                  <a:pt x="3066576" y="2919447"/>
                </a:moveTo>
                <a:cubicBezTo>
                  <a:pt x="3061747" y="2913858"/>
                  <a:pt x="3056473" y="2921548"/>
                  <a:pt x="3055964" y="2934896"/>
                </a:cubicBezTo>
                <a:cubicBezTo>
                  <a:pt x="3055456" y="2948948"/>
                  <a:pt x="3050055" y="2953651"/>
                  <a:pt x="3047513" y="2942334"/>
                </a:cubicBezTo>
                <a:cubicBezTo>
                  <a:pt x="3046433" y="2937311"/>
                  <a:pt x="3045988" y="2937498"/>
                  <a:pt x="3045416" y="2943416"/>
                </a:cubicBezTo>
                <a:cubicBezTo>
                  <a:pt x="3045035" y="2948314"/>
                  <a:pt x="3047259" y="2951615"/>
                  <a:pt x="3051771" y="2952951"/>
                </a:cubicBezTo>
                <a:cubicBezTo>
                  <a:pt x="3056282" y="2954224"/>
                  <a:pt x="3058760" y="2953271"/>
                  <a:pt x="3058888" y="2950219"/>
                </a:cubicBezTo>
                <a:cubicBezTo>
                  <a:pt x="3059015" y="2947678"/>
                  <a:pt x="3062573" y="2945136"/>
                  <a:pt x="3066831" y="2944687"/>
                </a:cubicBezTo>
                <a:cubicBezTo>
                  <a:pt x="3078459" y="2943480"/>
                  <a:pt x="3080111" y="2931912"/>
                  <a:pt x="3068737" y="2931462"/>
                </a:cubicBezTo>
                <a:cubicBezTo>
                  <a:pt x="3059269" y="2931144"/>
                  <a:pt x="3056536" y="2925868"/>
                  <a:pt x="3064479" y="2923329"/>
                </a:cubicBezTo>
                <a:cubicBezTo>
                  <a:pt x="3066958" y="2922566"/>
                  <a:pt x="3067847" y="2920910"/>
                  <a:pt x="3066576" y="2919447"/>
                </a:cubicBezTo>
                <a:close/>
                <a:moveTo>
                  <a:pt x="4082395" y="2915438"/>
                </a:moveTo>
                <a:cubicBezTo>
                  <a:pt x="4087606" y="2915630"/>
                  <a:pt x="4085573" y="2925165"/>
                  <a:pt x="4079853" y="2927073"/>
                </a:cubicBezTo>
                <a:cubicBezTo>
                  <a:pt x="4076740" y="2928153"/>
                  <a:pt x="4074452" y="2931138"/>
                  <a:pt x="4074325" y="2934318"/>
                </a:cubicBezTo>
                <a:cubicBezTo>
                  <a:pt x="4074198" y="2937497"/>
                  <a:pt x="4072673" y="2939725"/>
                  <a:pt x="4070639" y="2939658"/>
                </a:cubicBezTo>
                <a:cubicBezTo>
                  <a:pt x="4068797" y="2939596"/>
                  <a:pt x="4067208" y="2937434"/>
                  <a:pt x="4067272" y="2934891"/>
                </a:cubicBezTo>
                <a:cubicBezTo>
                  <a:pt x="4067526" y="2928980"/>
                  <a:pt x="4078138" y="2915310"/>
                  <a:pt x="4082395" y="2915438"/>
                </a:cubicBezTo>
                <a:close/>
                <a:moveTo>
                  <a:pt x="3361748" y="2914556"/>
                </a:moveTo>
                <a:cubicBezTo>
                  <a:pt x="3361136" y="2914267"/>
                  <a:pt x="3359738" y="2915159"/>
                  <a:pt x="3357228" y="2917095"/>
                </a:cubicBezTo>
                <a:cubicBezTo>
                  <a:pt x="3350365" y="2922376"/>
                  <a:pt x="3349221" y="2928860"/>
                  <a:pt x="3355449" y="2926890"/>
                </a:cubicBezTo>
                <a:cubicBezTo>
                  <a:pt x="3357991" y="2926187"/>
                  <a:pt x="3360787" y="2922566"/>
                  <a:pt x="3361549" y="2919067"/>
                </a:cubicBezTo>
                <a:cubicBezTo>
                  <a:pt x="3362185" y="2916298"/>
                  <a:pt x="3362359" y="2914840"/>
                  <a:pt x="3361748" y="2914556"/>
                </a:cubicBezTo>
                <a:close/>
                <a:moveTo>
                  <a:pt x="4419244" y="2913665"/>
                </a:moveTo>
                <a:cubicBezTo>
                  <a:pt x="4417147" y="2913538"/>
                  <a:pt x="4415686" y="2914935"/>
                  <a:pt x="4415622" y="2917034"/>
                </a:cubicBezTo>
                <a:cubicBezTo>
                  <a:pt x="4415559" y="2919133"/>
                  <a:pt x="4416894" y="2920594"/>
                  <a:pt x="4418989" y="2920656"/>
                </a:cubicBezTo>
                <a:cubicBezTo>
                  <a:pt x="4421087" y="2920721"/>
                  <a:pt x="4422548" y="2919387"/>
                  <a:pt x="4422611" y="2917290"/>
                </a:cubicBezTo>
                <a:cubicBezTo>
                  <a:pt x="4422675" y="2915192"/>
                  <a:pt x="4421342" y="2913728"/>
                  <a:pt x="4419244" y="2913665"/>
                </a:cubicBezTo>
                <a:close/>
                <a:moveTo>
                  <a:pt x="3242848" y="2913218"/>
                </a:moveTo>
                <a:cubicBezTo>
                  <a:pt x="3240751" y="2913155"/>
                  <a:pt x="3239290" y="2914489"/>
                  <a:pt x="3239226" y="2916589"/>
                </a:cubicBezTo>
                <a:cubicBezTo>
                  <a:pt x="3239163" y="2918686"/>
                  <a:pt x="3240497" y="2920144"/>
                  <a:pt x="3242594" y="2920213"/>
                </a:cubicBezTo>
                <a:cubicBezTo>
                  <a:pt x="3244691" y="2920277"/>
                  <a:pt x="3246153" y="2918942"/>
                  <a:pt x="3246216" y="2916843"/>
                </a:cubicBezTo>
                <a:cubicBezTo>
                  <a:pt x="3246280" y="2914743"/>
                  <a:pt x="3244945" y="2913285"/>
                  <a:pt x="3242848" y="2913218"/>
                </a:cubicBezTo>
                <a:close/>
                <a:moveTo>
                  <a:pt x="2951498" y="2911440"/>
                </a:moveTo>
                <a:cubicBezTo>
                  <a:pt x="2949464" y="2912519"/>
                  <a:pt x="2947812" y="2915697"/>
                  <a:pt x="2947748" y="2918494"/>
                </a:cubicBezTo>
                <a:cubicBezTo>
                  <a:pt x="2947621" y="2921295"/>
                  <a:pt x="2949146" y="2923645"/>
                  <a:pt x="2951053" y="2923709"/>
                </a:cubicBezTo>
                <a:cubicBezTo>
                  <a:pt x="2952896" y="2923774"/>
                  <a:pt x="2954675" y="2920529"/>
                  <a:pt x="2954802" y="2916654"/>
                </a:cubicBezTo>
                <a:cubicBezTo>
                  <a:pt x="2954929" y="2912775"/>
                  <a:pt x="2953404" y="2910362"/>
                  <a:pt x="2951498" y="2911440"/>
                </a:cubicBezTo>
                <a:close/>
                <a:moveTo>
                  <a:pt x="4171802" y="2910415"/>
                </a:moveTo>
                <a:cubicBezTo>
                  <a:pt x="4169006" y="2909271"/>
                  <a:pt x="4166274" y="2909396"/>
                  <a:pt x="4165384" y="2910798"/>
                </a:cubicBezTo>
                <a:cubicBezTo>
                  <a:pt x="4163351" y="2913850"/>
                  <a:pt x="4171611" y="2922366"/>
                  <a:pt x="4174280" y="2919887"/>
                </a:cubicBezTo>
                <a:cubicBezTo>
                  <a:pt x="4177966" y="2916387"/>
                  <a:pt x="4177013" y="2912643"/>
                  <a:pt x="4171802" y="2910415"/>
                </a:cubicBezTo>
                <a:close/>
                <a:moveTo>
                  <a:pt x="4094851" y="2908955"/>
                </a:moveTo>
                <a:cubicBezTo>
                  <a:pt x="4097965" y="2909080"/>
                  <a:pt x="4099299" y="2910610"/>
                  <a:pt x="4098028" y="2912578"/>
                </a:cubicBezTo>
                <a:cubicBezTo>
                  <a:pt x="4096630" y="2914614"/>
                  <a:pt x="4094406" y="2915947"/>
                  <a:pt x="4092436" y="2915884"/>
                </a:cubicBezTo>
                <a:cubicBezTo>
                  <a:pt x="4090403" y="2915753"/>
                  <a:pt x="4089132" y="2914357"/>
                  <a:pt x="4089259" y="2912259"/>
                </a:cubicBezTo>
                <a:cubicBezTo>
                  <a:pt x="4089386" y="2910225"/>
                  <a:pt x="4091673" y="2908826"/>
                  <a:pt x="4094851" y="2908955"/>
                </a:cubicBezTo>
                <a:close/>
                <a:moveTo>
                  <a:pt x="3278179" y="2907416"/>
                </a:moveTo>
                <a:cubicBezTo>
                  <a:pt x="3280149" y="2907476"/>
                  <a:pt x="3281611" y="2909129"/>
                  <a:pt x="3281547" y="2911229"/>
                </a:cubicBezTo>
                <a:cubicBezTo>
                  <a:pt x="3281484" y="2913325"/>
                  <a:pt x="3279959" y="2913963"/>
                  <a:pt x="3277989" y="2912689"/>
                </a:cubicBezTo>
                <a:cubicBezTo>
                  <a:pt x="3275955" y="2911356"/>
                  <a:pt x="3274621" y="2909829"/>
                  <a:pt x="3274621" y="2908877"/>
                </a:cubicBezTo>
                <a:cubicBezTo>
                  <a:pt x="3274621" y="2907921"/>
                  <a:pt x="3276082" y="2907349"/>
                  <a:pt x="3278179" y="2907416"/>
                </a:cubicBezTo>
                <a:close/>
                <a:moveTo>
                  <a:pt x="2561844" y="2906166"/>
                </a:moveTo>
                <a:cubicBezTo>
                  <a:pt x="2563941" y="2906224"/>
                  <a:pt x="2565276" y="2907691"/>
                  <a:pt x="2565212" y="2909786"/>
                </a:cubicBezTo>
                <a:cubicBezTo>
                  <a:pt x="2565148" y="2911884"/>
                  <a:pt x="2563687" y="2913218"/>
                  <a:pt x="2561590" y="2913155"/>
                </a:cubicBezTo>
                <a:cubicBezTo>
                  <a:pt x="2559493" y="2913092"/>
                  <a:pt x="2558159" y="2911631"/>
                  <a:pt x="2558222" y="2909529"/>
                </a:cubicBezTo>
                <a:cubicBezTo>
                  <a:pt x="2558286" y="2907432"/>
                  <a:pt x="2559747" y="2906097"/>
                  <a:pt x="2561844" y="2906166"/>
                </a:cubicBezTo>
                <a:close/>
                <a:moveTo>
                  <a:pt x="3474086" y="2906092"/>
                </a:moveTo>
                <a:cubicBezTo>
                  <a:pt x="3475150" y="2905753"/>
                  <a:pt x="3477263" y="2906412"/>
                  <a:pt x="3480885" y="2907940"/>
                </a:cubicBezTo>
                <a:cubicBezTo>
                  <a:pt x="3485715" y="2909977"/>
                  <a:pt x="3490989" y="2910803"/>
                  <a:pt x="3492768" y="2909786"/>
                </a:cubicBezTo>
                <a:cubicBezTo>
                  <a:pt x="3494738" y="2908707"/>
                  <a:pt x="3495945" y="2909404"/>
                  <a:pt x="3495882" y="2911504"/>
                </a:cubicBezTo>
                <a:cubicBezTo>
                  <a:pt x="3495818" y="2913475"/>
                  <a:pt x="3491243" y="2917285"/>
                  <a:pt x="3485905" y="2919957"/>
                </a:cubicBezTo>
                <a:cubicBezTo>
                  <a:pt x="3480504" y="2922629"/>
                  <a:pt x="3477327" y="2924979"/>
                  <a:pt x="3478852" y="2925108"/>
                </a:cubicBezTo>
                <a:cubicBezTo>
                  <a:pt x="3483872" y="2925554"/>
                  <a:pt x="3473768" y="2939156"/>
                  <a:pt x="3468494" y="2938966"/>
                </a:cubicBezTo>
                <a:cubicBezTo>
                  <a:pt x="3465698" y="2938902"/>
                  <a:pt x="3461758" y="2941885"/>
                  <a:pt x="3459280" y="2946020"/>
                </a:cubicBezTo>
                <a:cubicBezTo>
                  <a:pt x="3456802" y="2950155"/>
                  <a:pt x="3454260" y="2952382"/>
                  <a:pt x="3453307" y="2951236"/>
                </a:cubicBezTo>
                <a:cubicBezTo>
                  <a:pt x="3452354" y="2950155"/>
                  <a:pt x="3448350" y="2952635"/>
                  <a:pt x="3444474" y="2956703"/>
                </a:cubicBezTo>
                <a:lnTo>
                  <a:pt x="3437421" y="2964077"/>
                </a:lnTo>
                <a:lnTo>
                  <a:pt x="3440026" y="2955939"/>
                </a:lnTo>
                <a:cubicBezTo>
                  <a:pt x="3441424" y="2951361"/>
                  <a:pt x="3449685" y="2940871"/>
                  <a:pt x="3458772" y="2932040"/>
                </a:cubicBezTo>
                <a:cubicBezTo>
                  <a:pt x="3468876" y="2922247"/>
                  <a:pt x="3474404" y="2914046"/>
                  <a:pt x="3473578" y="2910298"/>
                </a:cubicBezTo>
                <a:cubicBezTo>
                  <a:pt x="3473006" y="2907783"/>
                  <a:pt x="3473022" y="2906433"/>
                  <a:pt x="3474086" y="2906092"/>
                </a:cubicBezTo>
                <a:close/>
                <a:moveTo>
                  <a:pt x="3979136" y="2905775"/>
                </a:moveTo>
                <a:cubicBezTo>
                  <a:pt x="3980217" y="2906926"/>
                  <a:pt x="3980280" y="2910040"/>
                  <a:pt x="3979263" y="2912450"/>
                </a:cubicBezTo>
                <a:cubicBezTo>
                  <a:pt x="3978056" y="2915310"/>
                  <a:pt x="3977357" y="2914487"/>
                  <a:pt x="3977230" y="2910294"/>
                </a:cubicBezTo>
                <a:cubicBezTo>
                  <a:pt x="3977167" y="2906728"/>
                  <a:pt x="3978056" y="2904634"/>
                  <a:pt x="3979136" y="2905775"/>
                </a:cubicBezTo>
                <a:close/>
                <a:moveTo>
                  <a:pt x="3196143" y="2905658"/>
                </a:moveTo>
                <a:cubicBezTo>
                  <a:pt x="3193983" y="2906352"/>
                  <a:pt x="3191631" y="2910869"/>
                  <a:pt x="3190869" y="2916080"/>
                </a:cubicBezTo>
                <a:cubicBezTo>
                  <a:pt x="3190043" y="2921355"/>
                  <a:pt x="3188073" y="2925296"/>
                  <a:pt x="3186294" y="2925231"/>
                </a:cubicBezTo>
                <a:cubicBezTo>
                  <a:pt x="3181528" y="2925044"/>
                  <a:pt x="3181655" y="2936992"/>
                  <a:pt x="3186357" y="2942080"/>
                </a:cubicBezTo>
                <a:cubicBezTo>
                  <a:pt x="3189535" y="2945515"/>
                  <a:pt x="3188963" y="2947422"/>
                  <a:pt x="3183434" y="2950918"/>
                </a:cubicBezTo>
                <a:cubicBezTo>
                  <a:pt x="3176762" y="2955308"/>
                  <a:pt x="3176826" y="2955492"/>
                  <a:pt x="3184705" y="2960074"/>
                </a:cubicBezTo>
                <a:cubicBezTo>
                  <a:pt x="3189217" y="2962677"/>
                  <a:pt x="3191187" y="2965730"/>
                  <a:pt x="3189217" y="2966941"/>
                </a:cubicBezTo>
                <a:cubicBezTo>
                  <a:pt x="3187311" y="2968144"/>
                  <a:pt x="3184388" y="2974694"/>
                  <a:pt x="3182926" y="2981308"/>
                </a:cubicBezTo>
                <a:lnTo>
                  <a:pt x="3180194" y="2993514"/>
                </a:lnTo>
                <a:lnTo>
                  <a:pt x="3193347" y="2979903"/>
                </a:lnTo>
                <a:cubicBezTo>
                  <a:pt x="3204531" y="2968340"/>
                  <a:pt x="3206247" y="2964459"/>
                  <a:pt x="3204849" y="2953967"/>
                </a:cubicBezTo>
                <a:cubicBezTo>
                  <a:pt x="3203959" y="2947229"/>
                  <a:pt x="3203324" y="2939409"/>
                  <a:pt x="3203387" y="2936867"/>
                </a:cubicBezTo>
                <a:cubicBezTo>
                  <a:pt x="3203514" y="2934070"/>
                  <a:pt x="3201417" y="2932860"/>
                  <a:pt x="3198240" y="2933942"/>
                </a:cubicBezTo>
                <a:cubicBezTo>
                  <a:pt x="3191504" y="2936170"/>
                  <a:pt x="3191314" y="2933434"/>
                  <a:pt x="3197795" y="2927459"/>
                </a:cubicBezTo>
                <a:cubicBezTo>
                  <a:pt x="3203578" y="2922120"/>
                  <a:pt x="3202180" y="2903876"/>
                  <a:pt x="3196143" y="2905658"/>
                </a:cubicBezTo>
                <a:close/>
                <a:moveTo>
                  <a:pt x="3415307" y="2903685"/>
                </a:moveTo>
                <a:cubicBezTo>
                  <a:pt x="3417404" y="2902475"/>
                  <a:pt x="3418803" y="2903108"/>
                  <a:pt x="3418739" y="2905208"/>
                </a:cubicBezTo>
                <a:cubicBezTo>
                  <a:pt x="3418675" y="2907305"/>
                  <a:pt x="3417214" y="2909473"/>
                  <a:pt x="3415053" y="2910679"/>
                </a:cubicBezTo>
                <a:cubicBezTo>
                  <a:pt x="3412893" y="2911822"/>
                  <a:pt x="3411495" y="2911249"/>
                  <a:pt x="3411622" y="2909152"/>
                </a:cubicBezTo>
                <a:cubicBezTo>
                  <a:pt x="3411686" y="2907052"/>
                  <a:pt x="3413147" y="2904890"/>
                  <a:pt x="3415307" y="2903685"/>
                </a:cubicBezTo>
                <a:close/>
                <a:moveTo>
                  <a:pt x="3950780" y="2900612"/>
                </a:moveTo>
                <a:cubicBezTo>
                  <a:pt x="3951606" y="2900071"/>
                  <a:pt x="3952448" y="2901677"/>
                  <a:pt x="3953655" y="2905204"/>
                </a:cubicBezTo>
                <a:cubicBezTo>
                  <a:pt x="3954608" y="2908002"/>
                  <a:pt x="3953273" y="2912134"/>
                  <a:pt x="3950795" y="2914041"/>
                </a:cubicBezTo>
                <a:cubicBezTo>
                  <a:pt x="3947046" y="2916902"/>
                  <a:pt x="3946474" y="2915822"/>
                  <a:pt x="3947999" y="2908893"/>
                </a:cubicBezTo>
                <a:cubicBezTo>
                  <a:pt x="3949143" y="2903836"/>
                  <a:pt x="3949953" y="2901155"/>
                  <a:pt x="3950780" y="2900612"/>
                </a:cubicBezTo>
                <a:close/>
                <a:moveTo>
                  <a:pt x="4570989" y="2899981"/>
                </a:moveTo>
                <a:cubicBezTo>
                  <a:pt x="4572958" y="2901251"/>
                  <a:pt x="4573402" y="2903350"/>
                  <a:pt x="4572195" y="2905319"/>
                </a:cubicBezTo>
                <a:cubicBezTo>
                  <a:pt x="4570924" y="2907290"/>
                  <a:pt x="4568827" y="2907734"/>
                  <a:pt x="4566857" y="2906527"/>
                </a:cubicBezTo>
                <a:cubicBezTo>
                  <a:pt x="4564888" y="2905258"/>
                  <a:pt x="4564380" y="2903158"/>
                  <a:pt x="4565650" y="2901189"/>
                </a:cubicBezTo>
                <a:cubicBezTo>
                  <a:pt x="4566921" y="2899220"/>
                  <a:pt x="4569018" y="2898771"/>
                  <a:pt x="4570989" y="2899981"/>
                </a:cubicBezTo>
                <a:close/>
                <a:moveTo>
                  <a:pt x="2650616" y="2899549"/>
                </a:moveTo>
                <a:cubicBezTo>
                  <a:pt x="2655763" y="2901456"/>
                  <a:pt x="2659322" y="2915954"/>
                  <a:pt x="2656843" y="2924659"/>
                </a:cubicBezTo>
                <a:cubicBezTo>
                  <a:pt x="2654048" y="2934324"/>
                  <a:pt x="2649345" y="2931083"/>
                  <a:pt x="2648202" y="2918753"/>
                </a:cubicBezTo>
                <a:cubicBezTo>
                  <a:pt x="2648202" y="2918753"/>
                  <a:pt x="2646994" y="2905400"/>
                  <a:pt x="2646804" y="2902730"/>
                </a:cubicBezTo>
                <a:cubicBezTo>
                  <a:pt x="2646613" y="2900246"/>
                  <a:pt x="2648456" y="2898724"/>
                  <a:pt x="2650616" y="2899549"/>
                </a:cubicBezTo>
                <a:close/>
                <a:moveTo>
                  <a:pt x="2861861" y="2898371"/>
                </a:moveTo>
                <a:cubicBezTo>
                  <a:pt x="2862218" y="2897275"/>
                  <a:pt x="2862663" y="2897241"/>
                  <a:pt x="2863108" y="2898513"/>
                </a:cubicBezTo>
                <a:cubicBezTo>
                  <a:pt x="2863998" y="2901057"/>
                  <a:pt x="2863870" y="2905574"/>
                  <a:pt x="2862727" y="2909067"/>
                </a:cubicBezTo>
                <a:cubicBezTo>
                  <a:pt x="2861583" y="2912564"/>
                  <a:pt x="2860884" y="2910593"/>
                  <a:pt x="2861138" y="2904617"/>
                </a:cubicBezTo>
                <a:cubicBezTo>
                  <a:pt x="2861234" y="2901631"/>
                  <a:pt x="2861504" y="2899467"/>
                  <a:pt x="2861861" y="2898371"/>
                </a:cubicBezTo>
                <a:close/>
                <a:moveTo>
                  <a:pt x="2670513" y="2898058"/>
                </a:moveTo>
                <a:cubicBezTo>
                  <a:pt x="2671649" y="2896848"/>
                  <a:pt x="2673333" y="2897800"/>
                  <a:pt x="2674699" y="2901837"/>
                </a:cubicBezTo>
                <a:cubicBezTo>
                  <a:pt x="2678003" y="2911435"/>
                  <a:pt x="2677812" y="2913858"/>
                  <a:pt x="2673936" y="2913728"/>
                </a:cubicBezTo>
                <a:cubicBezTo>
                  <a:pt x="2672157" y="2913659"/>
                  <a:pt x="2670251" y="2910803"/>
                  <a:pt x="2669615" y="2907241"/>
                </a:cubicBezTo>
                <a:cubicBezTo>
                  <a:pt x="2668789" y="2902631"/>
                  <a:pt x="2669377" y="2899264"/>
                  <a:pt x="2670513" y="2898058"/>
                </a:cubicBezTo>
                <a:close/>
                <a:moveTo>
                  <a:pt x="4258351" y="2895534"/>
                </a:moveTo>
                <a:cubicBezTo>
                  <a:pt x="4260385" y="2894393"/>
                  <a:pt x="4261845" y="2895981"/>
                  <a:pt x="4261719" y="2899157"/>
                </a:cubicBezTo>
                <a:cubicBezTo>
                  <a:pt x="4261592" y="2902274"/>
                  <a:pt x="4260002" y="2903800"/>
                  <a:pt x="4258097" y="2902525"/>
                </a:cubicBezTo>
                <a:cubicBezTo>
                  <a:pt x="4256063" y="2901191"/>
                  <a:pt x="4254728" y="2899728"/>
                  <a:pt x="4254728" y="2898903"/>
                </a:cubicBezTo>
                <a:cubicBezTo>
                  <a:pt x="4254728" y="2898079"/>
                  <a:pt x="4256190" y="2896742"/>
                  <a:pt x="4258351" y="2895534"/>
                </a:cubicBezTo>
                <a:close/>
                <a:moveTo>
                  <a:pt x="4013578" y="2895481"/>
                </a:moveTo>
                <a:cubicBezTo>
                  <a:pt x="4021775" y="2895800"/>
                  <a:pt x="4015738" y="2913086"/>
                  <a:pt x="4006143" y="2917031"/>
                </a:cubicBezTo>
                <a:cubicBezTo>
                  <a:pt x="4001504" y="2918936"/>
                  <a:pt x="3997501" y="2923515"/>
                  <a:pt x="3997374" y="2927010"/>
                </a:cubicBezTo>
                <a:cubicBezTo>
                  <a:pt x="3997247" y="2930573"/>
                  <a:pt x="3993942" y="2936101"/>
                  <a:pt x="3989939" y="2939216"/>
                </a:cubicBezTo>
                <a:cubicBezTo>
                  <a:pt x="3985872" y="2942454"/>
                  <a:pt x="3982631" y="2948440"/>
                  <a:pt x="3982441" y="2953015"/>
                </a:cubicBezTo>
                <a:cubicBezTo>
                  <a:pt x="3982059" y="2962929"/>
                  <a:pt x="3976467" y="2962865"/>
                  <a:pt x="3966618" y="2952758"/>
                </a:cubicBezTo>
                <a:cubicBezTo>
                  <a:pt x="3960518" y="2946529"/>
                  <a:pt x="3959501" y="2942650"/>
                  <a:pt x="3962043" y="2935401"/>
                </a:cubicBezTo>
                <a:cubicBezTo>
                  <a:pt x="3963759" y="2930190"/>
                  <a:pt x="3964203" y="2924850"/>
                  <a:pt x="3962996" y="2923325"/>
                </a:cubicBezTo>
                <a:cubicBezTo>
                  <a:pt x="3961789" y="2921862"/>
                  <a:pt x="3963187" y="2921543"/>
                  <a:pt x="3965983" y="2922560"/>
                </a:cubicBezTo>
                <a:cubicBezTo>
                  <a:pt x="3968842" y="2923641"/>
                  <a:pt x="3971511" y="2928725"/>
                  <a:pt x="3971892" y="2934006"/>
                </a:cubicBezTo>
                <a:lnTo>
                  <a:pt x="3972591" y="2943539"/>
                </a:lnTo>
                <a:lnTo>
                  <a:pt x="3981615" y="2931205"/>
                </a:lnTo>
                <a:cubicBezTo>
                  <a:pt x="3986635" y="2924403"/>
                  <a:pt x="3990702" y="2917792"/>
                  <a:pt x="3990829" y="2916458"/>
                </a:cubicBezTo>
                <a:cubicBezTo>
                  <a:pt x="3991210" y="2911561"/>
                  <a:pt x="4008812" y="2895291"/>
                  <a:pt x="4013578" y="2895481"/>
                </a:cubicBezTo>
                <a:close/>
                <a:moveTo>
                  <a:pt x="4449603" y="2890415"/>
                </a:moveTo>
                <a:cubicBezTo>
                  <a:pt x="4450509" y="2890079"/>
                  <a:pt x="4451747" y="2891176"/>
                  <a:pt x="4453176" y="2893751"/>
                </a:cubicBezTo>
                <a:cubicBezTo>
                  <a:pt x="4454256" y="2895722"/>
                  <a:pt x="4453557" y="2897756"/>
                  <a:pt x="4451397" y="2898961"/>
                </a:cubicBezTo>
                <a:cubicBezTo>
                  <a:pt x="4449491" y="2900044"/>
                  <a:pt x="4447902" y="2898518"/>
                  <a:pt x="4448029" y="2895658"/>
                </a:cubicBezTo>
                <a:cubicBezTo>
                  <a:pt x="4448126" y="2892514"/>
                  <a:pt x="4448697" y="2890744"/>
                  <a:pt x="4449603" y="2890415"/>
                </a:cubicBezTo>
                <a:close/>
                <a:moveTo>
                  <a:pt x="2738370" y="2889887"/>
                </a:moveTo>
                <a:cubicBezTo>
                  <a:pt x="2736591" y="2888680"/>
                  <a:pt x="2733859" y="2889507"/>
                  <a:pt x="2731889" y="2891924"/>
                </a:cubicBezTo>
                <a:cubicBezTo>
                  <a:pt x="2725026" y="2900187"/>
                  <a:pt x="2724708" y="2906733"/>
                  <a:pt x="2730808" y="2919258"/>
                </a:cubicBezTo>
                <a:cubicBezTo>
                  <a:pt x="2734812" y="2927527"/>
                  <a:pt x="2736400" y="2929048"/>
                  <a:pt x="2735574" y="2923839"/>
                </a:cubicBezTo>
                <a:cubicBezTo>
                  <a:pt x="2734875" y="2919575"/>
                  <a:pt x="2735765" y="2915002"/>
                  <a:pt x="2737480" y="2914046"/>
                </a:cubicBezTo>
                <a:cubicBezTo>
                  <a:pt x="2741802" y="2911631"/>
                  <a:pt x="2742500" y="2892624"/>
                  <a:pt x="2738370" y="2889887"/>
                </a:cubicBezTo>
                <a:close/>
                <a:moveTo>
                  <a:pt x="3405205" y="2889823"/>
                </a:moveTo>
                <a:cubicBezTo>
                  <a:pt x="3412639" y="2888235"/>
                  <a:pt x="3415118" y="2895994"/>
                  <a:pt x="3408382" y="2899802"/>
                </a:cubicBezTo>
                <a:cubicBezTo>
                  <a:pt x="3406348" y="2900948"/>
                  <a:pt x="3404696" y="2904827"/>
                  <a:pt x="3404569" y="2908707"/>
                </a:cubicBezTo>
                <a:cubicBezTo>
                  <a:pt x="3404379" y="2912519"/>
                  <a:pt x="3402599" y="2915444"/>
                  <a:pt x="3400439" y="2915379"/>
                </a:cubicBezTo>
                <a:cubicBezTo>
                  <a:pt x="3395037" y="2915192"/>
                  <a:pt x="3379406" y="2931144"/>
                  <a:pt x="3374195" y="2942201"/>
                </a:cubicBezTo>
                <a:cubicBezTo>
                  <a:pt x="3370128" y="2950854"/>
                  <a:pt x="3369429" y="2953587"/>
                  <a:pt x="3367777" y="2968656"/>
                </a:cubicBezTo>
                <a:cubicBezTo>
                  <a:pt x="3367205" y="2974248"/>
                  <a:pt x="3366442" y="2974628"/>
                  <a:pt x="3364091" y="2970622"/>
                </a:cubicBezTo>
                <a:cubicBezTo>
                  <a:pt x="3357928" y="2960196"/>
                  <a:pt x="3361613" y="2943480"/>
                  <a:pt x="3372479" y="2932673"/>
                </a:cubicBezTo>
                <a:cubicBezTo>
                  <a:pt x="3378198" y="2926887"/>
                  <a:pt x="3383028" y="2919893"/>
                  <a:pt x="3383155" y="2917221"/>
                </a:cubicBezTo>
                <a:cubicBezTo>
                  <a:pt x="3383282" y="2914489"/>
                  <a:pt x="3386586" y="2909529"/>
                  <a:pt x="3390590" y="2906224"/>
                </a:cubicBezTo>
                <a:cubicBezTo>
                  <a:pt x="3394529" y="2902919"/>
                  <a:pt x="3397897" y="2898217"/>
                  <a:pt x="3397961" y="2895801"/>
                </a:cubicBezTo>
                <a:cubicBezTo>
                  <a:pt x="3398024" y="2893384"/>
                  <a:pt x="3401329" y="2890712"/>
                  <a:pt x="3405205" y="2889823"/>
                </a:cubicBezTo>
                <a:close/>
                <a:moveTo>
                  <a:pt x="3337148" y="2889254"/>
                </a:moveTo>
                <a:cubicBezTo>
                  <a:pt x="3336004" y="2887983"/>
                  <a:pt x="3333145" y="2889443"/>
                  <a:pt x="3330539" y="2892499"/>
                </a:cubicBezTo>
                <a:cubicBezTo>
                  <a:pt x="3328125" y="2895355"/>
                  <a:pt x="3322724" y="2899485"/>
                  <a:pt x="3319292" y="2901204"/>
                </a:cubicBezTo>
                <a:cubicBezTo>
                  <a:pt x="3312620" y="2904446"/>
                  <a:pt x="3312620" y="2904575"/>
                  <a:pt x="3319928" y="2907052"/>
                </a:cubicBezTo>
                <a:cubicBezTo>
                  <a:pt x="3324058" y="2908514"/>
                  <a:pt x="3327299" y="2911120"/>
                  <a:pt x="3327235" y="2912967"/>
                </a:cubicBezTo>
                <a:cubicBezTo>
                  <a:pt x="3327171" y="2914935"/>
                  <a:pt x="3328506" y="2916335"/>
                  <a:pt x="3330603" y="2916399"/>
                </a:cubicBezTo>
                <a:cubicBezTo>
                  <a:pt x="3334416" y="2916524"/>
                  <a:pt x="3340198" y="2892624"/>
                  <a:pt x="3337148" y="2889254"/>
                </a:cubicBezTo>
                <a:close/>
                <a:moveTo>
                  <a:pt x="3483395" y="2887626"/>
                </a:moveTo>
                <a:cubicBezTo>
                  <a:pt x="3484237" y="2887344"/>
                  <a:pt x="3484666" y="2888585"/>
                  <a:pt x="3485079" y="2891222"/>
                </a:cubicBezTo>
                <a:cubicBezTo>
                  <a:pt x="3485651" y="2894720"/>
                  <a:pt x="3487494" y="2897451"/>
                  <a:pt x="3489400" y="2897515"/>
                </a:cubicBezTo>
                <a:cubicBezTo>
                  <a:pt x="3491179" y="2897578"/>
                  <a:pt x="3492641" y="2899421"/>
                  <a:pt x="3492577" y="2901520"/>
                </a:cubicBezTo>
                <a:cubicBezTo>
                  <a:pt x="3492450" y="2904190"/>
                  <a:pt x="3490925" y="2904061"/>
                  <a:pt x="3487494" y="2901015"/>
                </a:cubicBezTo>
                <a:cubicBezTo>
                  <a:pt x="3484825" y="2898597"/>
                  <a:pt x="3480758" y="2897642"/>
                  <a:pt x="3478470" y="2898919"/>
                </a:cubicBezTo>
                <a:cubicBezTo>
                  <a:pt x="3475865" y="2900379"/>
                  <a:pt x="3476119" y="2898280"/>
                  <a:pt x="3479233" y="2893131"/>
                </a:cubicBezTo>
                <a:cubicBezTo>
                  <a:pt x="3481298" y="2889694"/>
                  <a:pt x="3482553" y="2887904"/>
                  <a:pt x="3483395" y="2887626"/>
                </a:cubicBezTo>
                <a:close/>
                <a:moveTo>
                  <a:pt x="3040460" y="2887285"/>
                </a:moveTo>
                <a:cubicBezTo>
                  <a:pt x="3038998" y="2885631"/>
                  <a:pt x="3033470" y="2886457"/>
                  <a:pt x="3028069" y="2889125"/>
                </a:cubicBezTo>
                <a:lnTo>
                  <a:pt x="3018410" y="2893890"/>
                </a:lnTo>
                <a:lnTo>
                  <a:pt x="3028196" y="2896057"/>
                </a:lnTo>
                <a:cubicBezTo>
                  <a:pt x="3037981" y="2898217"/>
                  <a:pt x="3045607" y="2892816"/>
                  <a:pt x="3040460" y="2887285"/>
                </a:cubicBezTo>
                <a:close/>
                <a:moveTo>
                  <a:pt x="57569" y="2884230"/>
                </a:moveTo>
                <a:cubicBezTo>
                  <a:pt x="60810" y="2883149"/>
                  <a:pt x="62018" y="2883787"/>
                  <a:pt x="60683" y="2885819"/>
                </a:cubicBezTo>
                <a:cubicBezTo>
                  <a:pt x="59349" y="2887854"/>
                  <a:pt x="57188" y="2889187"/>
                  <a:pt x="55282" y="2889125"/>
                </a:cubicBezTo>
                <a:cubicBezTo>
                  <a:pt x="50326" y="2888997"/>
                  <a:pt x="51533" y="2886396"/>
                  <a:pt x="57569" y="2884230"/>
                </a:cubicBezTo>
                <a:close/>
                <a:moveTo>
                  <a:pt x="3970200" y="2884226"/>
                </a:moveTo>
                <a:cubicBezTo>
                  <a:pt x="3970701" y="2884640"/>
                  <a:pt x="3970812" y="2886356"/>
                  <a:pt x="3970685" y="2889502"/>
                </a:cubicBezTo>
                <a:cubicBezTo>
                  <a:pt x="3970494" y="2893701"/>
                  <a:pt x="3968715" y="2897324"/>
                  <a:pt x="3966872" y="2897255"/>
                </a:cubicBezTo>
                <a:cubicBezTo>
                  <a:pt x="3962615" y="2897130"/>
                  <a:pt x="3962805" y="2893256"/>
                  <a:pt x="3967381" y="2886772"/>
                </a:cubicBezTo>
                <a:cubicBezTo>
                  <a:pt x="3968811" y="2884703"/>
                  <a:pt x="3969700" y="2883813"/>
                  <a:pt x="3970200" y="2884226"/>
                </a:cubicBezTo>
                <a:close/>
                <a:moveTo>
                  <a:pt x="3995657" y="2882638"/>
                </a:moveTo>
                <a:cubicBezTo>
                  <a:pt x="3997627" y="2883909"/>
                  <a:pt x="3998072" y="2886007"/>
                  <a:pt x="3996865" y="2887977"/>
                </a:cubicBezTo>
                <a:cubicBezTo>
                  <a:pt x="3995594" y="2889951"/>
                  <a:pt x="3993497" y="2890391"/>
                  <a:pt x="3991527" y="2889186"/>
                </a:cubicBezTo>
                <a:cubicBezTo>
                  <a:pt x="3989621" y="2887977"/>
                  <a:pt x="3989112" y="2885817"/>
                  <a:pt x="3990320" y="2883845"/>
                </a:cubicBezTo>
                <a:cubicBezTo>
                  <a:pt x="3991590" y="2881873"/>
                  <a:pt x="3993687" y="2881432"/>
                  <a:pt x="3995657" y="2882638"/>
                </a:cubicBezTo>
                <a:close/>
                <a:moveTo>
                  <a:pt x="3146896" y="2881438"/>
                </a:moveTo>
                <a:cubicBezTo>
                  <a:pt x="3143973" y="2878257"/>
                  <a:pt x="3142067" y="2879016"/>
                  <a:pt x="3138826" y="2884487"/>
                </a:cubicBezTo>
                <a:cubicBezTo>
                  <a:pt x="3134378" y="2892308"/>
                  <a:pt x="3136729" y="2893890"/>
                  <a:pt x="3145371" y="2888807"/>
                </a:cubicBezTo>
                <a:cubicBezTo>
                  <a:pt x="3149375" y="2886457"/>
                  <a:pt x="3149756" y="2884487"/>
                  <a:pt x="3146896" y="2881438"/>
                </a:cubicBezTo>
                <a:close/>
                <a:moveTo>
                  <a:pt x="2561868" y="2880422"/>
                </a:moveTo>
                <a:cubicBezTo>
                  <a:pt x="2562321" y="2881384"/>
                  <a:pt x="2562416" y="2884363"/>
                  <a:pt x="2562289" y="2889635"/>
                </a:cubicBezTo>
                <a:cubicBezTo>
                  <a:pt x="2562098" y="2897707"/>
                  <a:pt x="2560637" y="2902092"/>
                  <a:pt x="2558540" y="2900760"/>
                </a:cubicBezTo>
                <a:cubicBezTo>
                  <a:pt x="2554473" y="2898154"/>
                  <a:pt x="2554727" y="2892877"/>
                  <a:pt x="2559302" y="2883214"/>
                </a:cubicBezTo>
                <a:cubicBezTo>
                  <a:pt x="2560605" y="2880481"/>
                  <a:pt x="2561415" y="2879449"/>
                  <a:pt x="2561868" y="2880422"/>
                </a:cubicBezTo>
                <a:close/>
                <a:moveTo>
                  <a:pt x="3250156" y="2878319"/>
                </a:moveTo>
                <a:cubicBezTo>
                  <a:pt x="3247169" y="2878194"/>
                  <a:pt x="3243865" y="2880543"/>
                  <a:pt x="3242531" y="2883659"/>
                </a:cubicBezTo>
                <a:cubicBezTo>
                  <a:pt x="3238845" y="2892368"/>
                  <a:pt x="3239608" y="2895546"/>
                  <a:pt x="3245263" y="2895738"/>
                </a:cubicBezTo>
                <a:cubicBezTo>
                  <a:pt x="3248122" y="2895801"/>
                  <a:pt x="3250601" y="2894399"/>
                  <a:pt x="3250664" y="2892752"/>
                </a:cubicBezTo>
                <a:cubicBezTo>
                  <a:pt x="3250728" y="2890969"/>
                  <a:pt x="3251808" y="2887154"/>
                  <a:pt x="3253079" y="2884047"/>
                </a:cubicBezTo>
                <a:cubicBezTo>
                  <a:pt x="3254540" y="2880603"/>
                  <a:pt x="3253460" y="2878445"/>
                  <a:pt x="3250156" y="2878319"/>
                </a:cubicBezTo>
                <a:close/>
                <a:moveTo>
                  <a:pt x="4393898" y="2877763"/>
                </a:moveTo>
                <a:cubicBezTo>
                  <a:pt x="4391856" y="2876814"/>
                  <a:pt x="4388933" y="2879685"/>
                  <a:pt x="4386772" y="2887154"/>
                </a:cubicBezTo>
                <a:cubicBezTo>
                  <a:pt x="4385247" y="2892368"/>
                  <a:pt x="4382197" y="2898660"/>
                  <a:pt x="4379846" y="2901332"/>
                </a:cubicBezTo>
                <a:cubicBezTo>
                  <a:pt x="4377496" y="2904002"/>
                  <a:pt x="4375525" y="2908514"/>
                  <a:pt x="4375398" y="2911694"/>
                </a:cubicBezTo>
                <a:cubicBezTo>
                  <a:pt x="4375081" y="2918051"/>
                  <a:pt x="4352204" y="2922629"/>
                  <a:pt x="4345024" y="2917797"/>
                </a:cubicBezTo>
                <a:cubicBezTo>
                  <a:pt x="4342736" y="2916207"/>
                  <a:pt x="4337399" y="2916207"/>
                  <a:pt x="4332760" y="2917797"/>
                </a:cubicBezTo>
                <a:cubicBezTo>
                  <a:pt x="4322084" y="2921419"/>
                  <a:pt x="4318081" y="2914683"/>
                  <a:pt x="4327105" y="2908260"/>
                </a:cubicBezTo>
                <a:cubicBezTo>
                  <a:pt x="4334920" y="2902730"/>
                  <a:pt x="4327676" y="2901395"/>
                  <a:pt x="4317320" y="2906483"/>
                </a:cubicBezTo>
                <a:cubicBezTo>
                  <a:pt x="4307596" y="2911249"/>
                  <a:pt x="4308804" y="2919003"/>
                  <a:pt x="4319860" y="2923456"/>
                </a:cubicBezTo>
                <a:lnTo>
                  <a:pt x="4329202" y="2927202"/>
                </a:lnTo>
                <a:lnTo>
                  <a:pt x="4319607" y="2930637"/>
                </a:lnTo>
                <a:cubicBezTo>
                  <a:pt x="4310711" y="2933817"/>
                  <a:pt x="4305627" y="2941126"/>
                  <a:pt x="4312171" y="2941254"/>
                </a:cubicBezTo>
                <a:cubicBezTo>
                  <a:pt x="4313697" y="2941319"/>
                  <a:pt x="4316302" y="2945451"/>
                  <a:pt x="4317954" y="2950408"/>
                </a:cubicBezTo>
                <a:lnTo>
                  <a:pt x="4320941" y="2959499"/>
                </a:lnTo>
                <a:lnTo>
                  <a:pt x="4332633" y="2951867"/>
                </a:lnTo>
                <a:cubicBezTo>
                  <a:pt x="4342292" y="2945515"/>
                  <a:pt x="4344007" y="2942587"/>
                  <a:pt x="4342547" y="2934517"/>
                </a:cubicBezTo>
                <a:cubicBezTo>
                  <a:pt x="4340957" y="2925739"/>
                  <a:pt x="4341847" y="2924850"/>
                  <a:pt x="4351316" y="2925171"/>
                </a:cubicBezTo>
                <a:cubicBezTo>
                  <a:pt x="4366057" y="2925680"/>
                  <a:pt x="4371968" y="2933817"/>
                  <a:pt x="4361355" y="2939028"/>
                </a:cubicBezTo>
                <a:cubicBezTo>
                  <a:pt x="4352776" y="2943227"/>
                  <a:pt x="4348265" y="2960198"/>
                  <a:pt x="4355637" y="2960454"/>
                </a:cubicBezTo>
                <a:cubicBezTo>
                  <a:pt x="4361101" y="2960640"/>
                  <a:pt x="4375843" y="2946405"/>
                  <a:pt x="4376034" y="2940809"/>
                </a:cubicBezTo>
                <a:cubicBezTo>
                  <a:pt x="4376097" y="2938583"/>
                  <a:pt x="4380291" y="2935790"/>
                  <a:pt x="4384866" y="2934837"/>
                </a:cubicBezTo>
                <a:cubicBezTo>
                  <a:pt x="4390205" y="2933755"/>
                  <a:pt x="4392874" y="2931274"/>
                  <a:pt x="4391794" y="2928413"/>
                </a:cubicBezTo>
                <a:cubicBezTo>
                  <a:pt x="4390712" y="2925489"/>
                  <a:pt x="4393064" y="2923456"/>
                  <a:pt x="4398338" y="2922884"/>
                </a:cubicBezTo>
                <a:cubicBezTo>
                  <a:pt x="4404946" y="2922120"/>
                  <a:pt x="4406471" y="2920213"/>
                  <a:pt x="4405899" y="2913155"/>
                </a:cubicBezTo>
                <a:cubicBezTo>
                  <a:pt x="4405518" y="2908200"/>
                  <a:pt x="4402913" y="2902475"/>
                  <a:pt x="4400054" y="2900123"/>
                </a:cubicBezTo>
                <a:cubicBezTo>
                  <a:pt x="4397321" y="2897832"/>
                  <a:pt x="4395288" y="2893769"/>
                  <a:pt x="4395733" y="2891350"/>
                </a:cubicBezTo>
                <a:cubicBezTo>
                  <a:pt x="4397099" y="2883501"/>
                  <a:pt x="4395939" y="2878719"/>
                  <a:pt x="4393898" y="2877763"/>
                </a:cubicBezTo>
                <a:close/>
                <a:moveTo>
                  <a:pt x="4202812" y="2877736"/>
                </a:moveTo>
                <a:cubicBezTo>
                  <a:pt x="4204910" y="2877800"/>
                  <a:pt x="4206244" y="2879261"/>
                  <a:pt x="4206180" y="2881358"/>
                </a:cubicBezTo>
                <a:cubicBezTo>
                  <a:pt x="4206116" y="2883457"/>
                  <a:pt x="4204656" y="2884796"/>
                  <a:pt x="4202558" y="2884730"/>
                </a:cubicBezTo>
                <a:cubicBezTo>
                  <a:pt x="4200462" y="2884601"/>
                  <a:pt x="4199128" y="2883201"/>
                  <a:pt x="4199190" y="2881105"/>
                </a:cubicBezTo>
                <a:cubicBezTo>
                  <a:pt x="4199255" y="2879010"/>
                  <a:pt x="4200715" y="2877676"/>
                  <a:pt x="4202812" y="2877736"/>
                </a:cubicBezTo>
                <a:close/>
                <a:moveTo>
                  <a:pt x="3068610" y="2877050"/>
                </a:moveTo>
                <a:cubicBezTo>
                  <a:pt x="3066449" y="2878257"/>
                  <a:pt x="3064988" y="2880293"/>
                  <a:pt x="3064924" y="2882201"/>
                </a:cubicBezTo>
                <a:cubicBezTo>
                  <a:pt x="3064861" y="2884109"/>
                  <a:pt x="3066195" y="2886264"/>
                  <a:pt x="3068229" y="2887598"/>
                </a:cubicBezTo>
                <a:cubicBezTo>
                  <a:pt x="3070198" y="2888871"/>
                  <a:pt x="3071787" y="2886647"/>
                  <a:pt x="3071914" y="2882453"/>
                </a:cubicBezTo>
                <a:cubicBezTo>
                  <a:pt x="3072105" y="2878257"/>
                  <a:pt x="3070643" y="2875904"/>
                  <a:pt x="3068610" y="2877050"/>
                </a:cubicBezTo>
                <a:close/>
                <a:moveTo>
                  <a:pt x="3131836" y="2875840"/>
                </a:moveTo>
                <a:cubicBezTo>
                  <a:pt x="3129676" y="2876986"/>
                  <a:pt x="3128278" y="2878387"/>
                  <a:pt x="3128214" y="2879216"/>
                </a:cubicBezTo>
                <a:cubicBezTo>
                  <a:pt x="3128151" y="2880037"/>
                  <a:pt x="3129549" y="2881501"/>
                  <a:pt x="3131582" y="2882833"/>
                </a:cubicBezTo>
                <a:cubicBezTo>
                  <a:pt x="3133488" y="2884109"/>
                  <a:pt x="3135077" y="2882646"/>
                  <a:pt x="3135204" y="2879469"/>
                </a:cubicBezTo>
                <a:cubicBezTo>
                  <a:pt x="3135331" y="2876351"/>
                  <a:pt x="3133870" y="2874697"/>
                  <a:pt x="3131836" y="2875840"/>
                </a:cubicBezTo>
                <a:close/>
                <a:moveTo>
                  <a:pt x="2759716" y="2874000"/>
                </a:moveTo>
                <a:cubicBezTo>
                  <a:pt x="2757848" y="2876613"/>
                  <a:pt x="2756357" y="2889740"/>
                  <a:pt x="2757179" y="2907940"/>
                </a:cubicBezTo>
                <a:cubicBezTo>
                  <a:pt x="2757878" y="2923456"/>
                  <a:pt x="2758260" y="2937691"/>
                  <a:pt x="2758005" y="2939601"/>
                </a:cubicBezTo>
                <a:cubicBezTo>
                  <a:pt x="2757751" y="2941506"/>
                  <a:pt x="2756290" y="2947614"/>
                  <a:pt x="2754701" y="2953141"/>
                </a:cubicBezTo>
                <a:cubicBezTo>
                  <a:pt x="2752604" y="2960832"/>
                  <a:pt x="2753112" y="2962868"/>
                  <a:pt x="2756862" y="2961788"/>
                </a:cubicBezTo>
                <a:cubicBezTo>
                  <a:pt x="2762517" y="2960135"/>
                  <a:pt x="2766203" y="2921612"/>
                  <a:pt x="2763851" y="2889571"/>
                </a:cubicBezTo>
                <a:cubicBezTo>
                  <a:pt x="2763279" y="2881995"/>
                  <a:pt x="2762485" y="2877330"/>
                  <a:pt x="2761638" y="2875104"/>
                </a:cubicBezTo>
                <a:cubicBezTo>
                  <a:pt x="2761003" y="2873431"/>
                  <a:pt x="2760339" y="2873132"/>
                  <a:pt x="2759716" y="2874000"/>
                </a:cubicBezTo>
                <a:close/>
                <a:moveTo>
                  <a:pt x="2876953" y="2872282"/>
                </a:moveTo>
                <a:cubicBezTo>
                  <a:pt x="2877803" y="2871942"/>
                  <a:pt x="2878931" y="2873563"/>
                  <a:pt x="2880201" y="2877218"/>
                </a:cubicBezTo>
                <a:cubicBezTo>
                  <a:pt x="2881218" y="2880077"/>
                  <a:pt x="2880519" y="2883065"/>
                  <a:pt x="2878549" y="2884212"/>
                </a:cubicBezTo>
                <a:cubicBezTo>
                  <a:pt x="2876643" y="2885290"/>
                  <a:pt x="2875245" y="2883004"/>
                  <a:pt x="2875372" y="2879124"/>
                </a:cubicBezTo>
                <a:cubicBezTo>
                  <a:pt x="2875531" y="2874929"/>
                  <a:pt x="2876103" y="2872623"/>
                  <a:pt x="2876953" y="2872282"/>
                </a:cubicBezTo>
                <a:close/>
                <a:moveTo>
                  <a:pt x="3943170" y="2871835"/>
                </a:moveTo>
                <a:cubicBezTo>
                  <a:pt x="3945267" y="2871899"/>
                  <a:pt x="3946665" y="2872601"/>
                  <a:pt x="3946602" y="2873549"/>
                </a:cubicBezTo>
                <a:cubicBezTo>
                  <a:pt x="3946602" y="2874503"/>
                  <a:pt x="3945140" y="2875901"/>
                  <a:pt x="3942980" y="2877109"/>
                </a:cubicBezTo>
                <a:cubicBezTo>
                  <a:pt x="3940946" y="2878189"/>
                  <a:pt x="3939485" y="2877493"/>
                  <a:pt x="3939548" y="2875394"/>
                </a:cubicBezTo>
                <a:cubicBezTo>
                  <a:pt x="3939612" y="2873298"/>
                  <a:pt x="3941137" y="2871768"/>
                  <a:pt x="3943170" y="2871835"/>
                </a:cubicBezTo>
                <a:close/>
                <a:moveTo>
                  <a:pt x="3483562" y="2870110"/>
                </a:moveTo>
                <a:cubicBezTo>
                  <a:pt x="3483570" y="2869294"/>
                  <a:pt x="3484603" y="2869674"/>
                  <a:pt x="3486668" y="2871074"/>
                </a:cubicBezTo>
                <a:cubicBezTo>
                  <a:pt x="3488701" y="2872408"/>
                  <a:pt x="3490036" y="2875077"/>
                  <a:pt x="3489972" y="2877557"/>
                </a:cubicBezTo>
                <a:cubicBezTo>
                  <a:pt x="3489909" y="2880037"/>
                  <a:pt x="3488511" y="2879595"/>
                  <a:pt x="3486604" y="2876351"/>
                </a:cubicBezTo>
                <a:cubicBezTo>
                  <a:pt x="3484571" y="2872949"/>
                  <a:pt x="3483554" y="2870932"/>
                  <a:pt x="3483562" y="2870110"/>
                </a:cubicBezTo>
                <a:close/>
                <a:moveTo>
                  <a:pt x="4217491" y="2867690"/>
                </a:moveTo>
                <a:cubicBezTo>
                  <a:pt x="4219461" y="2867754"/>
                  <a:pt x="4220732" y="2869215"/>
                  <a:pt x="4220668" y="2871317"/>
                </a:cubicBezTo>
                <a:cubicBezTo>
                  <a:pt x="4220541" y="2873352"/>
                  <a:pt x="4218254" y="2874746"/>
                  <a:pt x="4215076" y="2874622"/>
                </a:cubicBezTo>
                <a:cubicBezTo>
                  <a:pt x="4211899" y="2874490"/>
                  <a:pt x="4210565" y="2872967"/>
                  <a:pt x="4211899" y="2871001"/>
                </a:cubicBezTo>
                <a:cubicBezTo>
                  <a:pt x="4213298" y="2868966"/>
                  <a:pt x="4215521" y="2867629"/>
                  <a:pt x="4217491" y="2867690"/>
                </a:cubicBezTo>
                <a:close/>
                <a:moveTo>
                  <a:pt x="3112483" y="2866357"/>
                </a:moveTo>
                <a:cubicBezTo>
                  <a:pt x="3107693" y="2867644"/>
                  <a:pt x="3100223" y="2877240"/>
                  <a:pt x="3099937" y="2884872"/>
                </a:cubicBezTo>
                <a:cubicBezTo>
                  <a:pt x="3099746" y="2889443"/>
                  <a:pt x="3098666" y="2893769"/>
                  <a:pt x="3097459" y="2894913"/>
                </a:cubicBezTo>
                <a:cubicBezTo>
                  <a:pt x="3092947" y="2899041"/>
                  <a:pt x="3091041" y="2925932"/>
                  <a:pt x="3094917" y="2931018"/>
                </a:cubicBezTo>
                <a:cubicBezTo>
                  <a:pt x="3097141" y="2933942"/>
                  <a:pt x="3097395" y="2936040"/>
                  <a:pt x="3095616" y="2935979"/>
                </a:cubicBezTo>
                <a:cubicBezTo>
                  <a:pt x="3090596" y="2935790"/>
                  <a:pt x="3085068" y="2947229"/>
                  <a:pt x="3086148" y="2955749"/>
                </a:cubicBezTo>
                <a:cubicBezTo>
                  <a:pt x="3087101" y="2963502"/>
                  <a:pt x="3093519" y="2967574"/>
                  <a:pt x="3093773" y="2960580"/>
                </a:cubicBezTo>
                <a:cubicBezTo>
                  <a:pt x="3093837" y="2958485"/>
                  <a:pt x="3095298" y="2957150"/>
                  <a:pt x="3097395" y="2957210"/>
                </a:cubicBezTo>
                <a:cubicBezTo>
                  <a:pt x="3099365" y="2957275"/>
                  <a:pt x="3100636" y="2965033"/>
                  <a:pt x="3100255" y="2974885"/>
                </a:cubicBezTo>
                <a:cubicBezTo>
                  <a:pt x="3099619" y="2991732"/>
                  <a:pt x="3099874" y="2992175"/>
                  <a:pt x="3105974" y="2986521"/>
                </a:cubicBezTo>
                <a:cubicBezTo>
                  <a:pt x="3109596" y="2983149"/>
                  <a:pt x="3112265" y="2976031"/>
                  <a:pt x="3112201" y="2970058"/>
                </a:cubicBezTo>
                <a:cubicBezTo>
                  <a:pt x="3112074" y="2964331"/>
                  <a:pt x="3112138" y="2953907"/>
                  <a:pt x="3112201" y="2947229"/>
                </a:cubicBezTo>
                <a:cubicBezTo>
                  <a:pt x="3112328" y="2935152"/>
                  <a:pt x="3107181" y="2935409"/>
                  <a:pt x="3104195" y="2947614"/>
                </a:cubicBezTo>
                <a:cubicBezTo>
                  <a:pt x="3103178" y="2951747"/>
                  <a:pt x="3101208" y="2952504"/>
                  <a:pt x="3097586" y="2950155"/>
                </a:cubicBezTo>
                <a:cubicBezTo>
                  <a:pt x="3093456" y="2947486"/>
                  <a:pt x="3093328" y="2945956"/>
                  <a:pt x="3096951" y="2942587"/>
                </a:cubicBezTo>
                <a:cubicBezTo>
                  <a:pt x="3099492" y="2940174"/>
                  <a:pt x="3101653" y="2933942"/>
                  <a:pt x="3101843" y="2928351"/>
                </a:cubicBezTo>
                <a:cubicBezTo>
                  <a:pt x="3102034" y="2922756"/>
                  <a:pt x="3104385" y="2917668"/>
                  <a:pt x="3107181" y="2916779"/>
                </a:cubicBezTo>
                <a:cubicBezTo>
                  <a:pt x="3111439" y="2915379"/>
                  <a:pt x="3111502" y="2913728"/>
                  <a:pt x="3107626" y="2905525"/>
                </a:cubicBezTo>
                <a:cubicBezTo>
                  <a:pt x="3101907" y="2893384"/>
                  <a:pt x="3101843" y="2883978"/>
                  <a:pt x="3107499" y="2890079"/>
                </a:cubicBezTo>
                <a:cubicBezTo>
                  <a:pt x="3109850" y="2892624"/>
                  <a:pt x="3112710" y="2894467"/>
                  <a:pt x="3114362" y="2894531"/>
                </a:cubicBezTo>
                <a:cubicBezTo>
                  <a:pt x="3119064" y="2894720"/>
                  <a:pt x="3118047" y="2888680"/>
                  <a:pt x="3112328" y="2882518"/>
                </a:cubicBezTo>
                <a:cubicBezTo>
                  <a:pt x="3107626" y="2877430"/>
                  <a:pt x="3107626" y="2876415"/>
                  <a:pt x="3112265" y="2874761"/>
                </a:cubicBezTo>
                <a:cubicBezTo>
                  <a:pt x="3115124" y="2873742"/>
                  <a:pt x="3116840" y="2870694"/>
                  <a:pt x="3116014" y="2868214"/>
                </a:cubicBezTo>
                <a:cubicBezTo>
                  <a:pt x="3115379" y="2866421"/>
                  <a:pt x="3114080" y="2865925"/>
                  <a:pt x="3112483" y="2866357"/>
                </a:cubicBezTo>
                <a:close/>
                <a:moveTo>
                  <a:pt x="2962237" y="2865478"/>
                </a:moveTo>
                <a:cubicBezTo>
                  <a:pt x="2961220" y="2864336"/>
                  <a:pt x="2960267" y="2866431"/>
                  <a:pt x="2960330" y="2869992"/>
                </a:cubicBezTo>
                <a:cubicBezTo>
                  <a:pt x="2960394" y="2874189"/>
                  <a:pt x="2961156" y="2875016"/>
                  <a:pt x="2962364" y="2872156"/>
                </a:cubicBezTo>
                <a:cubicBezTo>
                  <a:pt x="2963381" y="2869741"/>
                  <a:pt x="2963317" y="2866625"/>
                  <a:pt x="2962237" y="2865478"/>
                </a:cubicBezTo>
                <a:close/>
                <a:moveTo>
                  <a:pt x="3188502" y="2865459"/>
                </a:moveTo>
                <a:cubicBezTo>
                  <a:pt x="3188216" y="2865310"/>
                  <a:pt x="3186485" y="2866431"/>
                  <a:pt x="3183053" y="2868725"/>
                </a:cubicBezTo>
                <a:cubicBezTo>
                  <a:pt x="3183053" y="2868725"/>
                  <a:pt x="3175174" y="2874000"/>
                  <a:pt x="3174411" y="2874572"/>
                </a:cubicBezTo>
                <a:cubicBezTo>
                  <a:pt x="3173585" y="2875143"/>
                  <a:pt x="3174538" y="2875652"/>
                  <a:pt x="3176635" y="2875715"/>
                </a:cubicBezTo>
                <a:cubicBezTo>
                  <a:pt x="3178732" y="2875778"/>
                  <a:pt x="3182418" y="2873298"/>
                  <a:pt x="3185277" y="2869867"/>
                </a:cubicBezTo>
                <a:cubicBezTo>
                  <a:pt x="3187628" y="2867035"/>
                  <a:pt x="3188788" y="2865606"/>
                  <a:pt x="3188502" y="2865459"/>
                </a:cubicBezTo>
                <a:close/>
                <a:moveTo>
                  <a:pt x="2699927" y="2865417"/>
                </a:moveTo>
                <a:cubicBezTo>
                  <a:pt x="2704502" y="2865606"/>
                  <a:pt x="2706980" y="2875143"/>
                  <a:pt x="2706408" y="2890589"/>
                </a:cubicBezTo>
                <a:cubicBezTo>
                  <a:pt x="2705963" y="2903557"/>
                  <a:pt x="2701134" y="2908514"/>
                  <a:pt x="2697830" y="2899421"/>
                </a:cubicBezTo>
                <a:cubicBezTo>
                  <a:pt x="2694970" y="2891605"/>
                  <a:pt x="2696622" y="2865353"/>
                  <a:pt x="2699927" y="2865417"/>
                </a:cubicBezTo>
                <a:close/>
                <a:moveTo>
                  <a:pt x="4254791" y="2863376"/>
                </a:moveTo>
                <a:cubicBezTo>
                  <a:pt x="4259303" y="2863820"/>
                  <a:pt x="4262734" y="2864902"/>
                  <a:pt x="4262607" y="2865916"/>
                </a:cubicBezTo>
                <a:cubicBezTo>
                  <a:pt x="4261654" y="2874691"/>
                  <a:pt x="4256889" y="2883333"/>
                  <a:pt x="4252249" y="2884923"/>
                </a:cubicBezTo>
                <a:cubicBezTo>
                  <a:pt x="4246213" y="2886959"/>
                  <a:pt x="4240558" y="2879644"/>
                  <a:pt x="4244053" y="2874373"/>
                </a:cubicBezTo>
                <a:cubicBezTo>
                  <a:pt x="4245133" y="2872783"/>
                  <a:pt x="4243799" y="2872018"/>
                  <a:pt x="4241320" y="2872719"/>
                </a:cubicBezTo>
                <a:cubicBezTo>
                  <a:pt x="4238714" y="2873480"/>
                  <a:pt x="4235411" y="2876406"/>
                  <a:pt x="4234077" y="2879139"/>
                </a:cubicBezTo>
                <a:cubicBezTo>
                  <a:pt x="4232741" y="2881807"/>
                  <a:pt x="4228738" y="2889437"/>
                  <a:pt x="4225370" y="2895669"/>
                </a:cubicBezTo>
                <a:cubicBezTo>
                  <a:pt x="4220922" y="2903928"/>
                  <a:pt x="4220159" y="2908512"/>
                  <a:pt x="4222701" y="2911877"/>
                </a:cubicBezTo>
                <a:cubicBezTo>
                  <a:pt x="4225243" y="2915310"/>
                  <a:pt x="4224609" y="2917407"/>
                  <a:pt x="4220288" y="2919697"/>
                </a:cubicBezTo>
                <a:cubicBezTo>
                  <a:pt x="4216029" y="2921918"/>
                  <a:pt x="4213805" y="2928789"/>
                  <a:pt x="4212534" y="2943470"/>
                </a:cubicBezTo>
                <a:cubicBezTo>
                  <a:pt x="4210184" y="2970425"/>
                  <a:pt x="4210246" y="2970109"/>
                  <a:pt x="4205736" y="2967058"/>
                </a:cubicBezTo>
                <a:cubicBezTo>
                  <a:pt x="4203066" y="2965279"/>
                  <a:pt x="4202557" y="2966297"/>
                  <a:pt x="4204019" y="2970553"/>
                </a:cubicBezTo>
                <a:cubicBezTo>
                  <a:pt x="4205353" y="2974431"/>
                  <a:pt x="4204210" y="2977231"/>
                  <a:pt x="4200778" y="2978372"/>
                </a:cubicBezTo>
                <a:cubicBezTo>
                  <a:pt x="4193661" y="2980789"/>
                  <a:pt x="4189976" y="2976402"/>
                  <a:pt x="4195059" y="2971636"/>
                </a:cubicBezTo>
                <a:cubicBezTo>
                  <a:pt x="4198109" y="2968776"/>
                  <a:pt x="4197347" y="2966487"/>
                  <a:pt x="4191882" y="2961844"/>
                </a:cubicBezTo>
                <a:cubicBezTo>
                  <a:pt x="4185146" y="2956124"/>
                  <a:pt x="4185083" y="2955234"/>
                  <a:pt x="4190866" y="2947032"/>
                </a:cubicBezTo>
                <a:cubicBezTo>
                  <a:pt x="4194170" y="2942198"/>
                  <a:pt x="4196013" y="2935522"/>
                  <a:pt x="4194932" y="2932219"/>
                </a:cubicBezTo>
                <a:cubicBezTo>
                  <a:pt x="4192327" y="2924398"/>
                  <a:pt x="4186926" y="2924910"/>
                  <a:pt x="4186608" y="2932984"/>
                </a:cubicBezTo>
                <a:cubicBezTo>
                  <a:pt x="4186481" y="2936798"/>
                  <a:pt x="4183177" y="2941631"/>
                  <a:pt x="4178856" y="2944236"/>
                </a:cubicBezTo>
                <a:cubicBezTo>
                  <a:pt x="4172628" y="2947986"/>
                  <a:pt x="4170023" y="2953072"/>
                  <a:pt x="4168180" y="2964960"/>
                </a:cubicBezTo>
                <a:cubicBezTo>
                  <a:pt x="4167989" y="2966106"/>
                  <a:pt x="4163796" y="2967948"/>
                  <a:pt x="4158839" y="2969032"/>
                </a:cubicBezTo>
                <a:cubicBezTo>
                  <a:pt x="4153883" y="2970109"/>
                  <a:pt x="4150388" y="2972905"/>
                  <a:pt x="4151087" y="2975261"/>
                </a:cubicBezTo>
                <a:cubicBezTo>
                  <a:pt x="4151786" y="2977609"/>
                  <a:pt x="4148926" y="2985750"/>
                  <a:pt x="4144669" y="2993313"/>
                </a:cubicBezTo>
                <a:cubicBezTo>
                  <a:pt x="4137361" y="3006411"/>
                  <a:pt x="4136916" y="3006665"/>
                  <a:pt x="4135201" y="2998402"/>
                </a:cubicBezTo>
                <a:cubicBezTo>
                  <a:pt x="4134247" y="2993821"/>
                  <a:pt x="4131388" y="2988992"/>
                  <a:pt x="4129100" y="2988162"/>
                </a:cubicBezTo>
                <a:cubicBezTo>
                  <a:pt x="4125987" y="2987081"/>
                  <a:pt x="4125351" y="2989116"/>
                  <a:pt x="4126749" y="2995474"/>
                </a:cubicBezTo>
                <a:cubicBezTo>
                  <a:pt x="4127956" y="3000812"/>
                  <a:pt x="4127130" y="3005263"/>
                  <a:pt x="4124779" y="3006596"/>
                </a:cubicBezTo>
                <a:cubicBezTo>
                  <a:pt x="4120013" y="3009316"/>
                  <a:pt x="4110990" y="2998463"/>
                  <a:pt x="4111117" y="2990006"/>
                </a:cubicBezTo>
                <a:cubicBezTo>
                  <a:pt x="4111181" y="2986832"/>
                  <a:pt x="4108766" y="2982950"/>
                  <a:pt x="4106034" y="2981808"/>
                </a:cubicBezTo>
                <a:cubicBezTo>
                  <a:pt x="4097709" y="2978247"/>
                  <a:pt x="4101840" y="2951355"/>
                  <a:pt x="4110545" y="2951673"/>
                </a:cubicBezTo>
                <a:cubicBezTo>
                  <a:pt x="4117217" y="2951864"/>
                  <a:pt x="4127829" y="2939150"/>
                  <a:pt x="4125033" y="2934255"/>
                </a:cubicBezTo>
                <a:cubicBezTo>
                  <a:pt x="4123699" y="2931902"/>
                  <a:pt x="4122301" y="2925354"/>
                  <a:pt x="4122047" y="2920075"/>
                </a:cubicBezTo>
                <a:cubicBezTo>
                  <a:pt x="4121602" y="2912382"/>
                  <a:pt x="4122937" y="2910415"/>
                  <a:pt x="4128147" y="2911115"/>
                </a:cubicBezTo>
                <a:cubicBezTo>
                  <a:pt x="4135709" y="2912068"/>
                  <a:pt x="4135963" y="2913591"/>
                  <a:pt x="4130562" y="2926369"/>
                </a:cubicBezTo>
                <a:cubicBezTo>
                  <a:pt x="4125669" y="2938003"/>
                  <a:pt x="4133739" y="2937049"/>
                  <a:pt x="4139585" y="2925291"/>
                </a:cubicBezTo>
                <a:cubicBezTo>
                  <a:pt x="4141619" y="2921158"/>
                  <a:pt x="4145304" y="2917788"/>
                  <a:pt x="4147719" y="2917855"/>
                </a:cubicBezTo>
                <a:cubicBezTo>
                  <a:pt x="4150133" y="2917916"/>
                  <a:pt x="4152230" y="2914866"/>
                  <a:pt x="4152358" y="2910988"/>
                </a:cubicBezTo>
                <a:cubicBezTo>
                  <a:pt x="4152485" y="2907169"/>
                  <a:pt x="4154200" y="2904060"/>
                  <a:pt x="4156107" y="2904121"/>
                </a:cubicBezTo>
                <a:cubicBezTo>
                  <a:pt x="4158013" y="2904183"/>
                  <a:pt x="4159792" y="2900559"/>
                  <a:pt x="4159919" y="2896367"/>
                </a:cubicBezTo>
                <a:cubicBezTo>
                  <a:pt x="4160173" y="2890071"/>
                  <a:pt x="4160809" y="2889497"/>
                  <a:pt x="4163351" y="2893696"/>
                </a:cubicBezTo>
                <a:cubicBezTo>
                  <a:pt x="4166083" y="2898143"/>
                  <a:pt x="4167481" y="2897890"/>
                  <a:pt x="4173454" y="2891409"/>
                </a:cubicBezTo>
                <a:cubicBezTo>
                  <a:pt x="4181652" y="2882570"/>
                  <a:pt x="4185019" y="2882000"/>
                  <a:pt x="4184765" y="2889374"/>
                </a:cubicBezTo>
                <a:cubicBezTo>
                  <a:pt x="4184638" y="2892170"/>
                  <a:pt x="4186926" y="2894714"/>
                  <a:pt x="4189658" y="2894839"/>
                </a:cubicBezTo>
                <a:cubicBezTo>
                  <a:pt x="4192454" y="2894966"/>
                  <a:pt x="4195758" y="2896873"/>
                  <a:pt x="4197029" y="2899162"/>
                </a:cubicBezTo>
                <a:cubicBezTo>
                  <a:pt x="4198618" y="2902023"/>
                  <a:pt x="4197410" y="2902529"/>
                  <a:pt x="4193280" y="2900815"/>
                </a:cubicBezTo>
                <a:cubicBezTo>
                  <a:pt x="4189849" y="2899417"/>
                  <a:pt x="4184130" y="2900371"/>
                  <a:pt x="4180190" y="2902979"/>
                </a:cubicBezTo>
                <a:cubicBezTo>
                  <a:pt x="4173581" y="2907363"/>
                  <a:pt x="4173836" y="2907746"/>
                  <a:pt x="4185019" y="2909396"/>
                </a:cubicBezTo>
                <a:cubicBezTo>
                  <a:pt x="4200715" y="2911688"/>
                  <a:pt x="4205036" y="2910225"/>
                  <a:pt x="4205290" y="2902467"/>
                </a:cubicBezTo>
                <a:cubicBezTo>
                  <a:pt x="4205417" y="2898715"/>
                  <a:pt x="4210184" y="2893312"/>
                  <a:pt x="4216283" y="2890071"/>
                </a:cubicBezTo>
                <a:cubicBezTo>
                  <a:pt x="4222321" y="2886831"/>
                  <a:pt x="4227085" y="2882506"/>
                  <a:pt x="4227149" y="2880093"/>
                </a:cubicBezTo>
                <a:cubicBezTo>
                  <a:pt x="4227403" y="2873544"/>
                  <a:pt x="4245704" y="2862479"/>
                  <a:pt x="4254791" y="2863376"/>
                </a:cubicBezTo>
                <a:close/>
                <a:moveTo>
                  <a:pt x="2932307" y="2863317"/>
                </a:moveTo>
                <a:cubicBezTo>
                  <a:pt x="2930719" y="2863253"/>
                  <a:pt x="2928368" y="2865670"/>
                  <a:pt x="2927224" y="2868406"/>
                </a:cubicBezTo>
                <a:cubicBezTo>
                  <a:pt x="2926143" y="2871140"/>
                  <a:pt x="2926525" y="2873613"/>
                  <a:pt x="2928113" y="2873682"/>
                </a:cubicBezTo>
                <a:cubicBezTo>
                  <a:pt x="2929702" y="2873742"/>
                  <a:pt x="2932053" y="2871391"/>
                  <a:pt x="2933197" y="2868595"/>
                </a:cubicBezTo>
                <a:cubicBezTo>
                  <a:pt x="2934277" y="2865865"/>
                  <a:pt x="2933896" y="2863385"/>
                  <a:pt x="2932307" y="2863317"/>
                </a:cubicBezTo>
                <a:close/>
                <a:moveTo>
                  <a:pt x="4404629" y="2862369"/>
                </a:moveTo>
                <a:cubicBezTo>
                  <a:pt x="4401134" y="2860903"/>
                  <a:pt x="4396495" y="2861983"/>
                  <a:pt x="4393381" y="2865037"/>
                </a:cubicBezTo>
                <a:cubicBezTo>
                  <a:pt x="4388552" y="2869612"/>
                  <a:pt x="4388615" y="2870314"/>
                  <a:pt x="4393508" y="2870504"/>
                </a:cubicBezTo>
                <a:cubicBezTo>
                  <a:pt x="4396622" y="2870627"/>
                  <a:pt x="4401516" y="2871771"/>
                  <a:pt x="4404629" y="2873045"/>
                </a:cubicBezTo>
                <a:cubicBezTo>
                  <a:pt x="4408060" y="2874503"/>
                  <a:pt x="4410220" y="2873431"/>
                  <a:pt x="4410347" y="2870117"/>
                </a:cubicBezTo>
                <a:cubicBezTo>
                  <a:pt x="4410411" y="2867326"/>
                  <a:pt x="4407743" y="2863702"/>
                  <a:pt x="4404629" y="2862369"/>
                </a:cubicBezTo>
                <a:close/>
                <a:moveTo>
                  <a:pt x="3487113" y="2860585"/>
                </a:moveTo>
                <a:cubicBezTo>
                  <a:pt x="3489147" y="2859442"/>
                  <a:pt x="3490608" y="2860204"/>
                  <a:pt x="3490545" y="2862300"/>
                </a:cubicBezTo>
                <a:cubicBezTo>
                  <a:pt x="3490481" y="2864399"/>
                  <a:pt x="3488956" y="2865925"/>
                  <a:pt x="3486922" y="2865865"/>
                </a:cubicBezTo>
                <a:cubicBezTo>
                  <a:pt x="3484762" y="2865737"/>
                  <a:pt x="3483428" y="2865097"/>
                  <a:pt x="3483491" y="2864146"/>
                </a:cubicBezTo>
                <a:cubicBezTo>
                  <a:pt x="3483491" y="2863194"/>
                  <a:pt x="3484953" y="2861791"/>
                  <a:pt x="3487113" y="2860585"/>
                </a:cubicBezTo>
                <a:close/>
                <a:moveTo>
                  <a:pt x="3325298" y="2860339"/>
                </a:moveTo>
                <a:cubicBezTo>
                  <a:pt x="3327633" y="2861149"/>
                  <a:pt x="3328952" y="2863454"/>
                  <a:pt x="3328824" y="2867110"/>
                </a:cubicBezTo>
                <a:cubicBezTo>
                  <a:pt x="3328570" y="2874865"/>
                  <a:pt x="3321580" y="2876073"/>
                  <a:pt x="3315417" y="2869461"/>
                </a:cubicBezTo>
                <a:cubicBezTo>
                  <a:pt x="3312367" y="2866156"/>
                  <a:pt x="3312430" y="2864440"/>
                  <a:pt x="3315671" y="2862533"/>
                </a:cubicBezTo>
                <a:cubicBezTo>
                  <a:pt x="3319611" y="2860211"/>
                  <a:pt x="3322963" y="2859527"/>
                  <a:pt x="3325298" y="2860339"/>
                </a:cubicBezTo>
                <a:close/>
                <a:moveTo>
                  <a:pt x="3569601" y="2858826"/>
                </a:moveTo>
                <a:cubicBezTo>
                  <a:pt x="3570356" y="2859504"/>
                  <a:pt x="3569847" y="2861474"/>
                  <a:pt x="3568703" y="2865288"/>
                </a:cubicBezTo>
                <a:cubicBezTo>
                  <a:pt x="3566670" y="2872286"/>
                  <a:pt x="3563366" y="2873742"/>
                  <a:pt x="3559426" y="2869548"/>
                </a:cubicBezTo>
                <a:cubicBezTo>
                  <a:pt x="3555677" y="2865478"/>
                  <a:pt x="3556884" y="2862236"/>
                  <a:pt x="3562921" y="2860140"/>
                </a:cubicBezTo>
                <a:cubicBezTo>
                  <a:pt x="3566829" y="2858770"/>
                  <a:pt x="3568847" y="2858153"/>
                  <a:pt x="3569601" y="2858826"/>
                </a:cubicBezTo>
                <a:close/>
                <a:moveTo>
                  <a:pt x="3542142" y="2858296"/>
                </a:moveTo>
                <a:cubicBezTo>
                  <a:pt x="3543096" y="2859312"/>
                  <a:pt x="3541062" y="2864276"/>
                  <a:pt x="3537694" y="2869044"/>
                </a:cubicBezTo>
                <a:cubicBezTo>
                  <a:pt x="3532357" y="2876540"/>
                  <a:pt x="3532230" y="2877939"/>
                  <a:pt x="3536678" y="2878130"/>
                </a:cubicBezTo>
                <a:cubicBezTo>
                  <a:pt x="3539474" y="2878257"/>
                  <a:pt x="3544112" y="2875970"/>
                  <a:pt x="3546527" y="2873232"/>
                </a:cubicBezTo>
                <a:cubicBezTo>
                  <a:pt x="3550658" y="2868661"/>
                  <a:pt x="3551547" y="2868847"/>
                  <a:pt x="3555741" y="2875333"/>
                </a:cubicBezTo>
                <a:cubicBezTo>
                  <a:pt x="3559998" y="2881880"/>
                  <a:pt x="3559300" y="2883534"/>
                  <a:pt x="3547671" y="2894342"/>
                </a:cubicBezTo>
                <a:cubicBezTo>
                  <a:pt x="3534581" y="2906483"/>
                  <a:pt x="3526765" y="2909529"/>
                  <a:pt x="3528608" y="2901712"/>
                </a:cubicBezTo>
                <a:cubicBezTo>
                  <a:pt x="3529878" y="2896179"/>
                  <a:pt x="3534772" y="2891222"/>
                  <a:pt x="3544112" y="2885883"/>
                </a:cubicBezTo>
                <a:cubicBezTo>
                  <a:pt x="3548052" y="2883659"/>
                  <a:pt x="3548878" y="2882323"/>
                  <a:pt x="3545955" y="2883024"/>
                </a:cubicBezTo>
                <a:cubicBezTo>
                  <a:pt x="3543032" y="2883725"/>
                  <a:pt x="3537885" y="2882772"/>
                  <a:pt x="3534453" y="2880862"/>
                </a:cubicBezTo>
                <a:cubicBezTo>
                  <a:pt x="3530323" y="2878638"/>
                  <a:pt x="3526638" y="2878704"/>
                  <a:pt x="3523397" y="2881183"/>
                </a:cubicBezTo>
                <a:cubicBezTo>
                  <a:pt x="3519584" y="2884109"/>
                  <a:pt x="3518949" y="2883343"/>
                  <a:pt x="3520601" y="2877750"/>
                </a:cubicBezTo>
                <a:cubicBezTo>
                  <a:pt x="3521681" y="2873934"/>
                  <a:pt x="3524477" y="2870694"/>
                  <a:pt x="3526638" y="2870753"/>
                </a:cubicBezTo>
                <a:cubicBezTo>
                  <a:pt x="3528925" y="2870822"/>
                  <a:pt x="3532738" y="2867831"/>
                  <a:pt x="3535470" y="2863702"/>
                </a:cubicBezTo>
                <a:cubicBezTo>
                  <a:pt x="3538203" y="2859570"/>
                  <a:pt x="3541062" y="2857279"/>
                  <a:pt x="3542142" y="2858296"/>
                </a:cubicBezTo>
                <a:close/>
                <a:moveTo>
                  <a:pt x="3948953" y="2857977"/>
                </a:moveTo>
                <a:cubicBezTo>
                  <a:pt x="3951749" y="2858037"/>
                  <a:pt x="3954163" y="2858802"/>
                  <a:pt x="3954163" y="2859563"/>
                </a:cubicBezTo>
                <a:cubicBezTo>
                  <a:pt x="3954100" y="2860265"/>
                  <a:pt x="3951621" y="2861726"/>
                  <a:pt x="3948762" y="2862680"/>
                </a:cubicBezTo>
                <a:cubicBezTo>
                  <a:pt x="3945966" y="2863633"/>
                  <a:pt x="3943488" y="2862872"/>
                  <a:pt x="3943551" y="2861093"/>
                </a:cubicBezTo>
                <a:cubicBezTo>
                  <a:pt x="3943615" y="2859307"/>
                  <a:pt x="3946157" y="2857848"/>
                  <a:pt x="3948953" y="2857977"/>
                </a:cubicBezTo>
                <a:close/>
                <a:moveTo>
                  <a:pt x="3202752" y="2857220"/>
                </a:moveTo>
                <a:cubicBezTo>
                  <a:pt x="3200718" y="2858425"/>
                  <a:pt x="3199003" y="2863829"/>
                  <a:pt x="3198812" y="2869801"/>
                </a:cubicBezTo>
                <a:cubicBezTo>
                  <a:pt x="3198621" y="2875778"/>
                  <a:pt x="3196143" y="2881119"/>
                  <a:pt x="3193093" y="2882135"/>
                </a:cubicBezTo>
                <a:cubicBezTo>
                  <a:pt x="3187374" y="2884047"/>
                  <a:pt x="3186167" y="2887285"/>
                  <a:pt x="3189725" y="2891222"/>
                </a:cubicBezTo>
                <a:cubicBezTo>
                  <a:pt x="3190996" y="2892624"/>
                  <a:pt x="3194872" y="2891350"/>
                  <a:pt x="3198494" y="2888300"/>
                </a:cubicBezTo>
                <a:cubicBezTo>
                  <a:pt x="3205738" y="2882201"/>
                  <a:pt x="3209678" y="2853276"/>
                  <a:pt x="3202752" y="2857220"/>
                </a:cubicBezTo>
                <a:close/>
                <a:moveTo>
                  <a:pt x="3136411" y="2856644"/>
                </a:moveTo>
                <a:cubicBezTo>
                  <a:pt x="3131137" y="2856451"/>
                  <a:pt x="3128913" y="2865737"/>
                  <a:pt x="3133107" y="2870251"/>
                </a:cubicBezTo>
                <a:cubicBezTo>
                  <a:pt x="3138445" y="2875970"/>
                  <a:pt x="3144609" y="2875593"/>
                  <a:pt x="3147278" y="2869356"/>
                </a:cubicBezTo>
                <a:cubicBezTo>
                  <a:pt x="3148612" y="2866245"/>
                  <a:pt x="3147468" y="2864082"/>
                  <a:pt x="3144418" y="2863955"/>
                </a:cubicBezTo>
                <a:cubicBezTo>
                  <a:pt x="3141622" y="2863829"/>
                  <a:pt x="3139398" y="2862175"/>
                  <a:pt x="3139462" y="2860268"/>
                </a:cubicBezTo>
                <a:cubicBezTo>
                  <a:pt x="3139525" y="2858169"/>
                  <a:pt x="3138318" y="2856708"/>
                  <a:pt x="3136411" y="2856644"/>
                </a:cubicBezTo>
                <a:close/>
                <a:moveTo>
                  <a:pt x="2701006" y="2852002"/>
                </a:moveTo>
                <a:cubicBezTo>
                  <a:pt x="2703039" y="2852766"/>
                  <a:pt x="2704564" y="2854798"/>
                  <a:pt x="2704501" y="2856708"/>
                </a:cubicBezTo>
                <a:cubicBezTo>
                  <a:pt x="2704437" y="2858617"/>
                  <a:pt x="2702785" y="2860585"/>
                  <a:pt x="2700625" y="2861286"/>
                </a:cubicBezTo>
                <a:cubicBezTo>
                  <a:pt x="2698655" y="2861919"/>
                  <a:pt x="2697003" y="2859696"/>
                  <a:pt x="2697130" y="2856579"/>
                </a:cubicBezTo>
                <a:cubicBezTo>
                  <a:pt x="2697257" y="2853467"/>
                  <a:pt x="2699100" y="2851301"/>
                  <a:pt x="2701006" y="2852002"/>
                </a:cubicBezTo>
                <a:close/>
                <a:moveTo>
                  <a:pt x="4451207" y="2851603"/>
                </a:moveTo>
                <a:cubicBezTo>
                  <a:pt x="4452160" y="2851603"/>
                  <a:pt x="4453558" y="2853066"/>
                  <a:pt x="4454765" y="2855228"/>
                </a:cubicBezTo>
                <a:cubicBezTo>
                  <a:pt x="4455910" y="2857261"/>
                  <a:pt x="4455146" y="2858724"/>
                  <a:pt x="4453049" y="2858660"/>
                </a:cubicBezTo>
                <a:cubicBezTo>
                  <a:pt x="4450953" y="2858534"/>
                  <a:pt x="4449429" y="2857009"/>
                  <a:pt x="4449491" y="2855036"/>
                </a:cubicBezTo>
                <a:cubicBezTo>
                  <a:pt x="4449556" y="2852937"/>
                  <a:pt x="4450254" y="2851540"/>
                  <a:pt x="4451207" y="2851603"/>
                </a:cubicBezTo>
                <a:close/>
                <a:moveTo>
                  <a:pt x="2647399" y="2850809"/>
                </a:moveTo>
                <a:cubicBezTo>
                  <a:pt x="2648249" y="2852657"/>
                  <a:pt x="2649282" y="2857153"/>
                  <a:pt x="2650616" y="2864591"/>
                </a:cubicBezTo>
                <a:cubicBezTo>
                  <a:pt x="2652649" y="2875904"/>
                  <a:pt x="2653221" y="2886457"/>
                  <a:pt x="2651950" y="2888363"/>
                </a:cubicBezTo>
                <a:cubicBezTo>
                  <a:pt x="2648455" y="2893513"/>
                  <a:pt x="2643118" y="2892244"/>
                  <a:pt x="2643308" y="2886264"/>
                </a:cubicBezTo>
                <a:cubicBezTo>
                  <a:pt x="2643562" y="2879973"/>
                  <a:pt x="2628693" y="2874446"/>
                  <a:pt x="2626596" y="2880037"/>
                </a:cubicBezTo>
                <a:cubicBezTo>
                  <a:pt x="2625833" y="2882008"/>
                  <a:pt x="2622910" y="2883725"/>
                  <a:pt x="2620432" y="2883659"/>
                </a:cubicBezTo>
                <a:cubicBezTo>
                  <a:pt x="2616683" y="2883534"/>
                  <a:pt x="2616556" y="2881438"/>
                  <a:pt x="2619733" y="2873109"/>
                </a:cubicBezTo>
                <a:cubicBezTo>
                  <a:pt x="2624308" y="2861347"/>
                  <a:pt x="2630409" y="2856198"/>
                  <a:pt x="2630091" y="2864336"/>
                </a:cubicBezTo>
                <a:cubicBezTo>
                  <a:pt x="2629646" y="2876861"/>
                  <a:pt x="2642482" y="2867260"/>
                  <a:pt x="2645278" y="2852956"/>
                </a:cubicBezTo>
                <a:cubicBezTo>
                  <a:pt x="2645882" y="2849778"/>
                  <a:pt x="2646549" y="2848966"/>
                  <a:pt x="2647399" y="2850809"/>
                </a:cubicBezTo>
                <a:close/>
                <a:moveTo>
                  <a:pt x="4530129" y="2849186"/>
                </a:moveTo>
                <a:cubicBezTo>
                  <a:pt x="4532036" y="2848105"/>
                  <a:pt x="4535403" y="2850522"/>
                  <a:pt x="4537309" y="2854462"/>
                </a:cubicBezTo>
                <a:cubicBezTo>
                  <a:pt x="4540106" y="2860187"/>
                  <a:pt x="4539788" y="2861772"/>
                  <a:pt x="4535975" y="2861648"/>
                </a:cubicBezTo>
                <a:cubicBezTo>
                  <a:pt x="4533116" y="2861520"/>
                  <a:pt x="4530002" y="2860374"/>
                  <a:pt x="4528668" y="2858913"/>
                </a:cubicBezTo>
                <a:cubicBezTo>
                  <a:pt x="4525554" y="2855543"/>
                  <a:pt x="4526126" y="2851474"/>
                  <a:pt x="4530129" y="2849186"/>
                </a:cubicBezTo>
                <a:close/>
                <a:moveTo>
                  <a:pt x="4078965" y="2845130"/>
                </a:moveTo>
                <a:cubicBezTo>
                  <a:pt x="4085129" y="2845320"/>
                  <a:pt x="4083794" y="2847544"/>
                  <a:pt x="4070768" y="2858862"/>
                </a:cubicBezTo>
                <a:cubicBezTo>
                  <a:pt x="4062062" y="2866363"/>
                  <a:pt x="4054373" y="2872339"/>
                  <a:pt x="4053420" y="2872275"/>
                </a:cubicBezTo>
                <a:cubicBezTo>
                  <a:pt x="4050942" y="2872211"/>
                  <a:pt x="4059202" y="2858099"/>
                  <a:pt x="4065875" y="2850979"/>
                </a:cubicBezTo>
                <a:cubicBezTo>
                  <a:pt x="4069115" y="2847481"/>
                  <a:pt x="4074771" y="2845002"/>
                  <a:pt x="4078965" y="2845130"/>
                </a:cubicBezTo>
                <a:close/>
                <a:moveTo>
                  <a:pt x="4093770" y="2845128"/>
                </a:moveTo>
                <a:cubicBezTo>
                  <a:pt x="4095041" y="2843284"/>
                  <a:pt x="4098027" y="2843667"/>
                  <a:pt x="4100760" y="2846084"/>
                </a:cubicBezTo>
                <a:cubicBezTo>
                  <a:pt x="4103492" y="2848435"/>
                  <a:pt x="4104573" y="2851676"/>
                  <a:pt x="4103302" y="2853519"/>
                </a:cubicBezTo>
                <a:cubicBezTo>
                  <a:pt x="4102031" y="2855365"/>
                  <a:pt x="4099044" y="2854980"/>
                  <a:pt x="4096312" y="2852566"/>
                </a:cubicBezTo>
                <a:cubicBezTo>
                  <a:pt x="4093579" y="2850149"/>
                  <a:pt x="4092499" y="2846971"/>
                  <a:pt x="4093770" y="2845128"/>
                </a:cubicBezTo>
                <a:close/>
                <a:moveTo>
                  <a:pt x="3301500" y="2845048"/>
                </a:moveTo>
                <a:cubicBezTo>
                  <a:pt x="3303597" y="2845112"/>
                  <a:pt x="3304931" y="2845813"/>
                  <a:pt x="3304931" y="2846765"/>
                </a:cubicBezTo>
                <a:cubicBezTo>
                  <a:pt x="3304931" y="2847720"/>
                  <a:pt x="3303470" y="2849118"/>
                  <a:pt x="3301309" y="2850324"/>
                </a:cubicBezTo>
                <a:cubicBezTo>
                  <a:pt x="3299276" y="2851470"/>
                  <a:pt x="3297814" y="2850708"/>
                  <a:pt x="3297878" y="2848609"/>
                </a:cubicBezTo>
                <a:cubicBezTo>
                  <a:pt x="3297942" y="2846510"/>
                  <a:pt x="3299467" y="2844985"/>
                  <a:pt x="3301500" y="2845048"/>
                </a:cubicBezTo>
                <a:close/>
                <a:moveTo>
                  <a:pt x="3540299" y="2844949"/>
                </a:moveTo>
                <a:cubicBezTo>
                  <a:pt x="3540236" y="2846791"/>
                  <a:pt x="3538456" y="2850860"/>
                  <a:pt x="3536486" y="2853591"/>
                </a:cubicBezTo>
                <a:cubicBezTo>
                  <a:pt x="3534516" y="2856326"/>
                  <a:pt x="3532864" y="2857087"/>
                  <a:pt x="3532928" y="2855244"/>
                </a:cubicBezTo>
                <a:cubicBezTo>
                  <a:pt x="3532991" y="2853403"/>
                  <a:pt x="3534771" y="2849331"/>
                  <a:pt x="3536741" y="2846596"/>
                </a:cubicBezTo>
                <a:cubicBezTo>
                  <a:pt x="3538711" y="2843862"/>
                  <a:pt x="3540363" y="2843105"/>
                  <a:pt x="3540299" y="2844949"/>
                </a:cubicBezTo>
                <a:close/>
                <a:moveTo>
                  <a:pt x="2676160" y="2843536"/>
                </a:moveTo>
                <a:cubicBezTo>
                  <a:pt x="2680211" y="2842561"/>
                  <a:pt x="2683405" y="2845928"/>
                  <a:pt x="2683087" y="2854288"/>
                </a:cubicBezTo>
                <a:cubicBezTo>
                  <a:pt x="2682833" y="2861347"/>
                  <a:pt x="2680926" y="2864779"/>
                  <a:pt x="2677431" y="2864656"/>
                </a:cubicBezTo>
                <a:cubicBezTo>
                  <a:pt x="2673492" y="2864526"/>
                  <a:pt x="2672602" y="2866941"/>
                  <a:pt x="2673936" y="2874378"/>
                </a:cubicBezTo>
                <a:cubicBezTo>
                  <a:pt x="2675080" y="2880734"/>
                  <a:pt x="2673873" y="2885631"/>
                  <a:pt x="2670632" y="2888110"/>
                </a:cubicBezTo>
                <a:cubicBezTo>
                  <a:pt x="2666438" y="2891286"/>
                  <a:pt x="2665485" y="2890015"/>
                  <a:pt x="2665104" y="2880862"/>
                </a:cubicBezTo>
                <a:cubicBezTo>
                  <a:pt x="2664850" y="2874884"/>
                  <a:pt x="2663960" y="2868911"/>
                  <a:pt x="2663134" y="2867957"/>
                </a:cubicBezTo>
                <a:cubicBezTo>
                  <a:pt x="2662308" y="2866941"/>
                  <a:pt x="2662689" y="2863061"/>
                  <a:pt x="2664087" y="2858871"/>
                </a:cubicBezTo>
                <a:cubicBezTo>
                  <a:pt x="2667201" y="2849839"/>
                  <a:pt x="2672109" y="2844516"/>
                  <a:pt x="2676160" y="2843536"/>
                </a:cubicBezTo>
                <a:close/>
                <a:moveTo>
                  <a:pt x="3586432" y="2841321"/>
                </a:moveTo>
                <a:cubicBezTo>
                  <a:pt x="3588529" y="2841383"/>
                  <a:pt x="3589038" y="2842846"/>
                  <a:pt x="3587703" y="2844885"/>
                </a:cubicBezTo>
                <a:cubicBezTo>
                  <a:pt x="3586369" y="2846918"/>
                  <a:pt x="3584081" y="2848253"/>
                  <a:pt x="3581984" y="2848188"/>
                </a:cubicBezTo>
                <a:cubicBezTo>
                  <a:pt x="3579887" y="2848123"/>
                  <a:pt x="3579379" y="2846664"/>
                  <a:pt x="3580713" y="2844626"/>
                </a:cubicBezTo>
                <a:cubicBezTo>
                  <a:pt x="3582048" y="2842593"/>
                  <a:pt x="3584335" y="2841259"/>
                  <a:pt x="3586432" y="2841321"/>
                </a:cubicBezTo>
                <a:close/>
                <a:moveTo>
                  <a:pt x="3993497" y="2840234"/>
                </a:moveTo>
                <a:cubicBezTo>
                  <a:pt x="3995530" y="2839092"/>
                  <a:pt x="3996992" y="2839853"/>
                  <a:pt x="3996928" y="2841954"/>
                </a:cubicBezTo>
                <a:cubicBezTo>
                  <a:pt x="3996865" y="2844050"/>
                  <a:pt x="3995340" y="2845575"/>
                  <a:pt x="3993306" y="2845512"/>
                </a:cubicBezTo>
                <a:cubicBezTo>
                  <a:pt x="3991209" y="2845451"/>
                  <a:pt x="3989811" y="2844750"/>
                  <a:pt x="3989875" y="2843795"/>
                </a:cubicBezTo>
                <a:cubicBezTo>
                  <a:pt x="3989875" y="2842843"/>
                  <a:pt x="3991336" y="2841445"/>
                  <a:pt x="3993497" y="2840234"/>
                </a:cubicBezTo>
                <a:close/>
                <a:moveTo>
                  <a:pt x="3551038" y="2840050"/>
                </a:moveTo>
                <a:cubicBezTo>
                  <a:pt x="3552881" y="2840113"/>
                  <a:pt x="3554469" y="2842658"/>
                  <a:pt x="3554342" y="2845455"/>
                </a:cubicBezTo>
                <a:cubicBezTo>
                  <a:pt x="3554279" y="2848253"/>
                  <a:pt x="3552499" y="2850667"/>
                  <a:pt x="3550657" y="2850604"/>
                </a:cubicBezTo>
                <a:cubicBezTo>
                  <a:pt x="3548750" y="2850544"/>
                  <a:pt x="3547225" y="2847999"/>
                  <a:pt x="3547352" y="2845200"/>
                </a:cubicBezTo>
                <a:cubicBezTo>
                  <a:pt x="3547416" y="2842401"/>
                  <a:pt x="3549195" y="2839987"/>
                  <a:pt x="3551038" y="2840050"/>
                </a:cubicBezTo>
                <a:close/>
                <a:moveTo>
                  <a:pt x="2895071" y="2837460"/>
                </a:moveTo>
                <a:cubicBezTo>
                  <a:pt x="2896596" y="2837292"/>
                  <a:pt x="2897168" y="2838979"/>
                  <a:pt x="2895897" y="2842635"/>
                </a:cubicBezTo>
                <a:cubicBezTo>
                  <a:pt x="2889797" y="2859990"/>
                  <a:pt x="2889797" y="2859990"/>
                  <a:pt x="2887001" y="2854969"/>
                </a:cubicBezTo>
                <a:cubicBezTo>
                  <a:pt x="2885349" y="2852105"/>
                  <a:pt x="2885984" y="2847211"/>
                  <a:pt x="2888526" y="2843396"/>
                </a:cubicBezTo>
                <a:cubicBezTo>
                  <a:pt x="2891068" y="2839646"/>
                  <a:pt x="2893546" y="2837627"/>
                  <a:pt x="2895071" y="2837460"/>
                </a:cubicBezTo>
                <a:close/>
                <a:moveTo>
                  <a:pt x="3410669" y="2836741"/>
                </a:moveTo>
                <a:cubicBezTo>
                  <a:pt x="3412703" y="2835603"/>
                  <a:pt x="3414164" y="2837190"/>
                  <a:pt x="3414037" y="2840368"/>
                </a:cubicBezTo>
                <a:cubicBezTo>
                  <a:pt x="3413910" y="2843484"/>
                  <a:pt x="3412321" y="2845009"/>
                  <a:pt x="3410415" y="2843738"/>
                </a:cubicBezTo>
                <a:cubicBezTo>
                  <a:pt x="3408382" y="2842401"/>
                  <a:pt x="3407047" y="2840938"/>
                  <a:pt x="3407047" y="2840113"/>
                </a:cubicBezTo>
                <a:cubicBezTo>
                  <a:pt x="3407047" y="2839287"/>
                  <a:pt x="3408509" y="2837951"/>
                  <a:pt x="3410669" y="2836741"/>
                </a:cubicBezTo>
                <a:close/>
                <a:moveTo>
                  <a:pt x="2660783" y="2835982"/>
                </a:moveTo>
                <a:cubicBezTo>
                  <a:pt x="2661736" y="2835982"/>
                  <a:pt x="2663134" y="2837443"/>
                  <a:pt x="2664341" y="2839606"/>
                </a:cubicBezTo>
                <a:cubicBezTo>
                  <a:pt x="2665485" y="2841640"/>
                  <a:pt x="2664722" y="2843105"/>
                  <a:pt x="2662625" y="2843039"/>
                </a:cubicBezTo>
                <a:cubicBezTo>
                  <a:pt x="2660528" y="2842975"/>
                  <a:pt x="2659003" y="2841383"/>
                  <a:pt x="2659067" y="2839414"/>
                </a:cubicBezTo>
                <a:cubicBezTo>
                  <a:pt x="2659131" y="2837315"/>
                  <a:pt x="2659829" y="2835918"/>
                  <a:pt x="2660783" y="2835982"/>
                </a:cubicBezTo>
                <a:close/>
                <a:moveTo>
                  <a:pt x="4290607" y="2834370"/>
                </a:moveTo>
                <a:cubicBezTo>
                  <a:pt x="4293602" y="2835157"/>
                  <a:pt x="4295651" y="2836762"/>
                  <a:pt x="4295588" y="2838893"/>
                </a:cubicBezTo>
                <a:cubicBezTo>
                  <a:pt x="4295523" y="2840293"/>
                  <a:pt x="4290440" y="2840418"/>
                  <a:pt x="4284149" y="2839212"/>
                </a:cubicBezTo>
                <a:cubicBezTo>
                  <a:pt x="4274682" y="2837366"/>
                  <a:pt x="4273982" y="2836604"/>
                  <a:pt x="4279956" y="2834760"/>
                </a:cubicBezTo>
                <a:cubicBezTo>
                  <a:pt x="4283673" y="2833614"/>
                  <a:pt x="4287613" y="2833586"/>
                  <a:pt x="4290607" y="2834370"/>
                </a:cubicBezTo>
                <a:close/>
                <a:moveTo>
                  <a:pt x="2575062" y="2832797"/>
                </a:moveTo>
                <a:cubicBezTo>
                  <a:pt x="2577222" y="2832866"/>
                  <a:pt x="2577921" y="2834521"/>
                  <a:pt x="2576714" y="2836361"/>
                </a:cubicBezTo>
                <a:cubicBezTo>
                  <a:pt x="2575443" y="2838269"/>
                  <a:pt x="2576777" y="2843421"/>
                  <a:pt x="2579573" y="2847744"/>
                </a:cubicBezTo>
                <a:cubicBezTo>
                  <a:pt x="2585356" y="2856708"/>
                  <a:pt x="2585737" y="2884109"/>
                  <a:pt x="2580082" y="2887344"/>
                </a:cubicBezTo>
                <a:cubicBezTo>
                  <a:pt x="2578175" y="2888489"/>
                  <a:pt x="2576523" y="2887344"/>
                  <a:pt x="2576459" y="2884867"/>
                </a:cubicBezTo>
                <a:cubicBezTo>
                  <a:pt x="2576269" y="2872601"/>
                  <a:pt x="2573981" y="2852195"/>
                  <a:pt x="2572647" y="2850728"/>
                </a:cubicBezTo>
                <a:cubicBezTo>
                  <a:pt x="2569597" y="2847426"/>
                  <a:pt x="2571567" y="2832674"/>
                  <a:pt x="2575062" y="2832797"/>
                </a:cubicBezTo>
                <a:close/>
                <a:moveTo>
                  <a:pt x="3488130" y="2832481"/>
                </a:moveTo>
                <a:cubicBezTo>
                  <a:pt x="3485969" y="2833692"/>
                  <a:pt x="3484508" y="2835093"/>
                  <a:pt x="3484508" y="2836044"/>
                </a:cubicBezTo>
                <a:cubicBezTo>
                  <a:pt x="3484444" y="2836995"/>
                  <a:pt x="3485842" y="2837692"/>
                  <a:pt x="3487939" y="2837760"/>
                </a:cubicBezTo>
                <a:cubicBezTo>
                  <a:pt x="3489909" y="2837823"/>
                  <a:pt x="3491498" y="2836300"/>
                  <a:pt x="3491561" y="2834202"/>
                </a:cubicBezTo>
                <a:cubicBezTo>
                  <a:pt x="3491624" y="2832102"/>
                  <a:pt x="3490163" y="2831341"/>
                  <a:pt x="3488130" y="2832481"/>
                </a:cubicBezTo>
                <a:close/>
                <a:moveTo>
                  <a:pt x="2740213" y="2830070"/>
                </a:moveTo>
                <a:cubicBezTo>
                  <a:pt x="2736146" y="2832359"/>
                  <a:pt x="2736019" y="2834072"/>
                  <a:pt x="2739514" y="2844057"/>
                </a:cubicBezTo>
                <a:cubicBezTo>
                  <a:pt x="2741802" y="2850861"/>
                  <a:pt x="2742056" y="2850792"/>
                  <a:pt x="2744725" y="2843546"/>
                </a:cubicBezTo>
                <a:cubicBezTo>
                  <a:pt x="2747838" y="2834903"/>
                  <a:pt x="2745296" y="2827209"/>
                  <a:pt x="2740213" y="2830070"/>
                </a:cubicBezTo>
                <a:close/>
                <a:moveTo>
                  <a:pt x="2937439" y="2829610"/>
                </a:moveTo>
                <a:cubicBezTo>
                  <a:pt x="2935120" y="2829974"/>
                  <a:pt x="2932530" y="2832453"/>
                  <a:pt x="2930274" y="2836935"/>
                </a:cubicBezTo>
                <a:cubicBezTo>
                  <a:pt x="2922077" y="2853147"/>
                  <a:pt x="2924618" y="2860714"/>
                  <a:pt x="2936946" y="2856835"/>
                </a:cubicBezTo>
                <a:cubicBezTo>
                  <a:pt x="2943364" y="2854798"/>
                  <a:pt x="2943428" y="2854421"/>
                  <a:pt x="2938407" y="2848886"/>
                </a:cubicBezTo>
                <a:cubicBezTo>
                  <a:pt x="2931481" y="2841259"/>
                  <a:pt x="2931545" y="2838780"/>
                  <a:pt x="2938662" y="2839030"/>
                </a:cubicBezTo>
                <a:cubicBezTo>
                  <a:pt x="2941775" y="2839158"/>
                  <a:pt x="2943682" y="2837380"/>
                  <a:pt x="2942983" y="2834967"/>
                </a:cubicBezTo>
                <a:cubicBezTo>
                  <a:pt x="2941808" y="2830992"/>
                  <a:pt x="2939758" y="2829245"/>
                  <a:pt x="2937439" y="2829610"/>
                </a:cubicBezTo>
                <a:close/>
                <a:moveTo>
                  <a:pt x="4168499" y="2828406"/>
                </a:moveTo>
                <a:cubicBezTo>
                  <a:pt x="4169579" y="2829614"/>
                  <a:pt x="4165321" y="2835972"/>
                  <a:pt x="4158903" y="2842775"/>
                </a:cubicBezTo>
                <a:cubicBezTo>
                  <a:pt x="4146639" y="2855682"/>
                  <a:pt x="4145114" y="2864138"/>
                  <a:pt x="4155281" y="2862676"/>
                </a:cubicBezTo>
                <a:cubicBezTo>
                  <a:pt x="4158459" y="2862226"/>
                  <a:pt x="4161191" y="2863628"/>
                  <a:pt x="4161128" y="2865660"/>
                </a:cubicBezTo>
                <a:cubicBezTo>
                  <a:pt x="4160873" y="2871702"/>
                  <a:pt x="4149944" y="2873733"/>
                  <a:pt x="4143081" y="2869030"/>
                </a:cubicBezTo>
                <a:cubicBezTo>
                  <a:pt x="4139650" y="2866678"/>
                  <a:pt x="4134629" y="2865596"/>
                  <a:pt x="4131770" y="2866678"/>
                </a:cubicBezTo>
                <a:cubicBezTo>
                  <a:pt x="4128783" y="2867820"/>
                  <a:pt x="4123509" y="2866808"/>
                  <a:pt x="4119379" y="2864325"/>
                </a:cubicBezTo>
                <a:cubicBezTo>
                  <a:pt x="4115248" y="2861851"/>
                  <a:pt x="4112262" y="2858032"/>
                  <a:pt x="4112389" y="2855554"/>
                </a:cubicBezTo>
                <a:cubicBezTo>
                  <a:pt x="4112580" y="2849579"/>
                  <a:pt x="4127068" y="2845822"/>
                  <a:pt x="4131516" y="2850595"/>
                </a:cubicBezTo>
                <a:cubicBezTo>
                  <a:pt x="4136726" y="2856190"/>
                  <a:pt x="4143907" y="2854918"/>
                  <a:pt x="4144352" y="2848242"/>
                </a:cubicBezTo>
                <a:cubicBezTo>
                  <a:pt x="4144797" y="2841566"/>
                  <a:pt x="4165131" y="2824845"/>
                  <a:pt x="4168499" y="2828406"/>
                </a:cubicBezTo>
                <a:close/>
                <a:moveTo>
                  <a:pt x="4495560" y="2827761"/>
                </a:moveTo>
                <a:cubicBezTo>
                  <a:pt x="4498737" y="2824836"/>
                  <a:pt x="4500771" y="2824965"/>
                  <a:pt x="4503822" y="2828206"/>
                </a:cubicBezTo>
                <a:cubicBezTo>
                  <a:pt x="4508968" y="2833673"/>
                  <a:pt x="4504902" y="2837359"/>
                  <a:pt x="4497276" y="2834118"/>
                </a:cubicBezTo>
                <a:cubicBezTo>
                  <a:pt x="4492764" y="2832147"/>
                  <a:pt x="4492383" y="2830685"/>
                  <a:pt x="4495560" y="2827761"/>
                </a:cubicBezTo>
                <a:close/>
                <a:moveTo>
                  <a:pt x="4188253" y="2827388"/>
                </a:moveTo>
                <a:cubicBezTo>
                  <a:pt x="4189881" y="2826720"/>
                  <a:pt x="4190548" y="2827452"/>
                  <a:pt x="4190485" y="2829488"/>
                </a:cubicBezTo>
                <a:cubicBezTo>
                  <a:pt x="4190357" y="2832536"/>
                  <a:pt x="4187053" y="2836920"/>
                  <a:pt x="4183113" y="2839212"/>
                </a:cubicBezTo>
                <a:cubicBezTo>
                  <a:pt x="4178792" y="2841755"/>
                  <a:pt x="4175806" y="2847226"/>
                  <a:pt x="4175615" y="2853199"/>
                </a:cubicBezTo>
                <a:cubicBezTo>
                  <a:pt x="4175297" y="2862290"/>
                  <a:pt x="4171866" y="2865216"/>
                  <a:pt x="4167291" y="2860256"/>
                </a:cubicBezTo>
                <a:cubicBezTo>
                  <a:pt x="4163351" y="2855998"/>
                  <a:pt x="4169197" y="2844172"/>
                  <a:pt x="4180254" y="2833678"/>
                </a:cubicBezTo>
                <a:cubicBezTo>
                  <a:pt x="4184035" y="2830121"/>
                  <a:pt x="4186624" y="2828053"/>
                  <a:pt x="4188253" y="2827388"/>
                </a:cubicBezTo>
                <a:close/>
                <a:moveTo>
                  <a:pt x="3560364" y="2824817"/>
                </a:moveTo>
                <a:cubicBezTo>
                  <a:pt x="3564002" y="2824870"/>
                  <a:pt x="3567560" y="2827018"/>
                  <a:pt x="3568195" y="2831212"/>
                </a:cubicBezTo>
                <a:cubicBezTo>
                  <a:pt x="3568640" y="2834394"/>
                  <a:pt x="3567370" y="2837126"/>
                  <a:pt x="3565400" y="2837062"/>
                </a:cubicBezTo>
                <a:cubicBezTo>
                  <a:pt x="3563366" y="2836995"/>
                  <a:pt x="3561778" y="2835153"/>
                  <a:pt x="3561841" y="2833056"/>
                </a:cubicBezTo>
                <a:cubicBezTo>
                  <a:pt x="3561904" y="2830387"/>
                  <a:pt x="3560125" y="2830575"/>
                  <a:pt x="3556186" y="2833568"/>
                </a:cubicBezTo>
                <a:cubicBezTo>
                  <a:pt x="3551293" y="2837253"/>
                  <a:pt x="3550657" y="2836870"/>
                  <a:pt x="3552055" y="2830961"/>
                </a:cubicBezTo>
                <a:cubicBezTo>
                  <a:pt x="3553008" y="2826794"/>
                  <a:pt x="3556726" y="2824760"/>
                  <a:pt x="3560364" y="2824817"/>
                </a:cubicBezTo>
                <a:close/>
                <a:moveTo>
                  <a:pt x="2609058" y="2824601"/>
                </a:moveTo>
                <a:cubicBezTo>
                  <a:pt x="2607978" y="2823456"/>
                  <a:pt x="2607088" y="2825558"/>
                  <a:pt x="2607152" y="2829119"/>
                </a:cubicBezTo>
                <a:cubicBezTo>
                  <a:pt x="2607215" y="2833311"/>
                  <a:pt x="2607978" y="2834137"/>
                  <a:pt x="2609185" y="2831280"/>
                </a:cubicBezTo>
                <a:cubicBezTo>
                  <a:pt x="2610202" y="2828860"/>
                  <a:pt x="2610138" y="2825748"/>
                  <a:pt x="2609058" y="2824601"/>
                </a:cubicBezTo>
                <a:close/>
                <a:moveTo>
                  <a:pt x="3477962" y="2821675"/>
                </a:moveTo>
                <a:cubicBezTo>
                  <a:pt x="3480059" y="2820465"/>
                  <a:pt x="3480567" y="2821864"/>
                  <a:pt x="3479233" y="2824982"/>
                </a:cubicBezTo>
                <a:cubicBezTo>
                  <a:pt x="3477899" y="2828098"/>
                  <a:pt x="3476374" y="2830323"/>
                  <a:pt x="3475547" y="2830323"/>
                </a:cubicBezTo>
                <a:cubicBezTo>
                  <a:pt x="3472878" y="2830193"/>
                  <a:pt x="3474721" y="2823520"/>
                  <a:pt x="3477962" y="2821675"/>
                </a:cubicBezTo>
                <a:close/>
                <a:moveTo>
                  <a:pt x="2548763" y="2816823"/>
                </a:moveTo>
                <a:cubicBezTo>
                  <a:pt x="2549184" y="2817576"/>
                  <a:pt x="2548946" y="2819580"/>
                  <a:pt x="2548183" y="2823075"/>
                </a:cubicBezTo>
                <a:cubicBezTo>
                  <a:pt x="2547166" y="2827908"/>
                  <a:pt x="2544942" y="2830832"/>
                  <a:pt x="2543226" y="2829690"/>
                </a:cubicBezTo>
                <a:cubicBezTo>
                  <a:pt x="2538842" y="2826762"/>
                  <a:pt x="2539604" y="2822567"/>
                  <a:pt x="2545387" y="2818052"/>
                </a:cubicBezTo>
                <a:cubicBezTo>
                  <a:pt x="2547262" y="2816562"/>
                  <a:pt x="2548342" y="2816067"/>
                  <a:pt x="2548763" y="2816823"/>
                </a:cubicBezTo>
                <a:close/>
                <a:moveTo>
                  <a:pt x="86037" y="2815954"/>
                </a:moveTo>
                <a:cubicBezTo>
                  <a:pt x="86101" y="2814302"/>
                  <a:pt x="82923" y="2814812"/>
                  <a:pt x="78985" y="2817100"/>
                </a:cubicBezTo>
                <a:cubicBezTo>
                  <a:pt x="75045" y="2819387"/>
                  <a:pt x="71741" y="2823456"/>
                  <a:pt x="71614" y="2826129"/>
                </a:cubicBezTo>
                <a:cubicBezTo>
                  <a:pt x="71487" y="2829816"/>
                  <a:pt x="73266" y="2829562"/>
                  <a:pt x="78667" y="2824982"/>
                </a:cubicBezTo>
                <a:cubicBezTo>
                  <a:pt x="82669" y="2821675"/>
                  <a:pt x="85973" y="2817605"/>
                  <a:pt x="86037" y="2815954"/>
                </a:cubicBezTo>
                <a:close/>
                <a:moveTo>
                  <a:pt x="4415814" y="2815111"/>
                </a:moveTo>
                <a:cubicBezTo>
                  <a:pt x="4413716" y="2815047"/>
                  <a:pt x="4412254" y="2815619"/>
                  <a:pt x="4412254" y="2816574"/>
                </a:cubicBezTo>
                <a:cubicBezTo>
                  <a:pt x="4412192" y="2817530"/>
                  <a:pt x="4413589" y="2819053"/>
                  <a:pt x="4415622" y="2820387"/>
                </a:cubicBezTo>
                <a:cubicBezTo>
                  <a:pt x="4417592" y="2821659"/>
                  <a:pt x="4419117" y="2821022"/>
                  <a:pt x="4419182" y="2818926"/>
                </a:cubicBezTo>
                <a:cubicBezTo>
                  <a:pt x="4419244" y="2816828"/>
                  <a:pt x="4417847" y="2815175"/>
                  <a:pt x="4415814" y="2815111"/>
                </a:cubicBezTo>
                <a:close/>
                <a:moveTo>
                  <a:pt x="3385696" y="2814046"/>
                </a:moveTo>
                <a:cubicBezTo>
                  <a:pt x="3384361" y="2812712"/>
                  <a:pt x="3381502" y="2813922"/>
                  <a:pt x="3379659" y="2816654"/>
                </a:cubicBezTo>
                <a:cubicBezTo>
                  <a:pt x="3374067" y="2824854"/>
                  <a:pt x="3375656" y="2828480"/>
                  <a:pt x="3382137" y="2822378"/>
                </a:cubicBezTo>
                <a:cubicBezTo>
                  <a:pt x="3385378" y="2819325"/>
                  <a:pt x="3387030" y="2815384"/>
                  <a:pt x="3385696" y="2814046"/>
                </a:cubicBezTo>
                <a:close/>
                <a:moveTo>
                  <a:pt x="2764805" y="2809472"/>
                </a:moveTo>
                <a:cubicBezTo>
                  <a:pt x="2763279" y="2808453"/>
                  <a:pt x="2761818" y="2815701"/>
                  <a:pt x="2761373" y="2825875"/>
                </a:cubicBezTo>
                <a:cubicBezTo>
                  <a:pt x="2760992" y="2836044"/>
                  <a:pt x="2761691" y="2843293"/>
                  <a:pt x="2762898" y="2842150"/>
                </a:cubicBezTo>
                <a:cubicBezTo>
                  <a:pt x="2766584" y="2838780"/>
                  <a:pt x="2768109" y="2811698"/>
                  <a:pt x="2764805" y="2809472"/>
                </a:cubicBezTo>
                <a:close/>
                <a:moveTo>
                  <a:pt x="3149756" y="2807815"/>
                </a:moveTo>
                <a:cubicBezTo>
                  <a:pt x="3146833" y="2805282"/>
                  <a:pt x="3145117" y="2806740"/>
                  <a:pt x="3143656" y="2813097"/>
                </a:cubicBezTo>
                <a:cubicBezTo>
                  <a:pt x="3141622" y="2822180"/>
                  <a:pt x="3145752" y="2825875"/>
                  <a:pt x="3148930" y="2817864"/>
                </a:cubicBezTo>
                <a:cubicBezTo>
                  <a:pt x="3151853" y="2810552"/>
                  <a:pt x="3155983" y="2818117"/>
                  <a:pt x="3155221" y="2829309"/>
                </a:cubicBezTo>
                <a:cubicBezTo>
                  <a:pt x="3154839" y="2835217"/>
                  <a:pt x="3156047" y="2839863"/>
                  <a:pt x="3158017" y="2839923"/>
                </a:cubicBezTo>
                <a:cubicBezTo>
                  <a:pt x="3161321" y="2840050"/>
                  <a:pt x="3162783" y="2835217"/>
                  <a:pt x="3161956" y="2827080"/>
                </a:cubicBezTo>
                <a:cubicBezTo>
                  <a:pt x="3161702" y="2824601"/>
                  <a:pt x="3163227" y="2822567"/>
                  <a:pt x="3165197" y="2822631"/>
                </a:cubicBezTo>
                <a:cubicBezTo>
                  <a:pt x="3167294" y="2822690"/>
                  <a:pt x="3169010" y="2819576"/>
                  <a:pt x="3169137" y="2815384"/>
                </a:cubicBezTo>
                <a:cubicBezTo>
                  <a:pt x="3169391" y="2809342"/>
                  <a:pt x="3167993" y="2808325"/>
                  <a:pt x="3161639" y="2809662"/>
                </a:cubicBezTo>
                <a:cubicBezTo>
                  <a:pt x="3157381" y="2810552"/>
                  <a:pt x="3151980" y="2809723"/>
                  <a:pt x="3149756" y="2807815"/>
                </a:cubicBezTo>
                <a:close/>
                <a:moveTo>
                  <a:pt x="3080255" y="2806912"/>
                </a:moveTo>
                <a:cubicBezTo>
                  <a:pt x="3081081" y="2808193"/>
                  <a:pt x="3080843" y="2811992"/>
                  <a:pt x="3079159" y="2817714"/>
                </a:cubicBezTo>
                <a:cubicBezTo>
                  <a:pt x="3077252" y="2824322"/>
                  <a:pt x="3075600" y="2825721"/>
                  <a:pt x="3073758" y="2822416"/>
                </a:cubicBezTo>
                <a:cubicBezTo>
                  <a:pt x="3072360" y="2819937"/>
                  <a:pt x="3072931" y="2814661"/>
                  <a:pt x="3074965" y="2811227"/>
                </a:cubicBezTo>
                <a:cubicBezTo>
                  <a:pt x="3077539" y="2806872"/>
                  <a:pt x="3079429" y="2805633"/>
                  <a:pt x="3080255" y="2806912"/>
                </a:cubicBezTo>
                <a:close/>
                <a:moveTo>
                  <a:pt x="3460742" y="2801645"/>
                </a:moveTo>
                <a:cubicBezTo>
                  <a:pt x="3462458" y="2801714"/>
                  <a:pt x="3464745" y="2804452"/>
                  <a:pt x="3465762" y="2807630"/>
                </a:cubicBezTo>
                <a:cubicBezTo>
                  <a:pt x="3467414" y="2812584"/>
                  <a:pt x="3466906" y="2812776"/>
                  <a:pt x="3462585" y="2808833"/>
                </a:cubicBezTo>
                <a:cubicBezTo>
                  <a:pt x="3456866" y="2803623"/>
                  <a:pt x="3456294" y="2801522"/>
                  <a:pt x="3460742" y="2801645"/>
                </a:cubicBezTo>
                <a:close/>
                <a:moveTo>
                  <a:pt x="4321131" y="2801188"/>
                </a:moveTo>
                <a:cubicBezTo>
                  <a:pt x="4325452" y="2801316"/>
                  <a:pt x="4339940" y="2820134"/>
                  <a:pt x="4345723" y="2832978"/>
                </a:cubicBezTo>
                <a:cubicBezTo>
                  <a:pt x="4349218" y="2840863"/>
                  <a:pt x="4349472" y="2844356"/>
                  <a:pt x="4346613" y="2844167"/>
                </a:cubicBezTo>
                <a:cubicBezTo>
                  <a:pt x="4339369" y="2843722"/>
                  <a:pt x="4334412" y="2838191"/>
                  <a:pt x="4329457" y="2825033"/>
                </a:cubicBezTo>
                <a:cubicBezTo>
                  <a:pt x="4326787" y="2817910"/>
                  <a:pt x="4323101" y="2811172"/>
                  <a:pt x="4321195" y="2809902"/>
                </a:cubicBezTo>
                <a:cubicBezTo>
                  <a:pt x="4317065" y="2807101"/>
                  <a:pt x="4317065" y="2801000"/>
                  <a:pt x="4321131" y="2801188"/>
                </a:cubicBezTo>
                <a:close/>
                <a:moveTo>
                  <a:pt x="3336195" y="2798321"/>
                </a:moveTo>
                <a:cubicBezTo>
                  <a:pt x="3349539" y="2799592"/>
                  <a:pt x="3353289" y="2805314"/>
                  <a:pt x="3342550" y="2807921"/>
                </a:cubicBezTo>
                <a:cubicBezTo>
                  <a:pt x="3339054" y="2808747"/>
                  <a:pt x="3335623" y="2811735"/>
                  <a:pt x="3334861" y="2814660"/>
                </a:cubicBezTo>
                <a:cubicBezTo>
                  <a:pt x="3332954" y="2821970"/>
                  <a:pt x="3326600" y="2828392"/>
                  <a:pt x="3321453" y="2828200"/>
                </a:cubicBezTo>
                <a:cubicBezTo>
                  <a:pt x="3316560" y="2828011"/>
                  <a:pt x="3318403" y="2815486"/>
                  <a:pt x="3323740" y="2812501"/>
                </a:cubicBezTo>
                <a:cubicBezTo>
                  <a:pt x="3325329" y="2811607"/>
                  <a:pt x="3325901" y="2807858"/>
                  <a:pt x="3325075" y="2803981"/>
                </a:cubicBezTo>
                <a:cubicBezTo>
                  <a:pt x="3323804" y="2798067"/>
                  <a:pt x="3325329" y="2797241"/>
                  <a:pt x="3336195" y="2798321"/>
                </a:cubicBezTo>
                <a:close/>
                <a:moveTo>
                  <a:pt x="3169772" y="2798149"/>
                </a:moveTo>
                <a:cubicBezTo>
                  <a:pt x="3167675" y="2798087"/>
                  <a:pt x="3166277" y="2798656"/>
                  <a:pt x="3166214" y="2799612"/>
                </a:cubicBezTo>
                <a:cubicBezTo>
                  <a:pt x="3166150" y="2800564"/>
                  <a:pt x="3167548" y="2802095"/>
                  <a:pt x="3169582" y="2803429"/>
                </a:cubicBezTo>
                <a:cubicBezTo>
                  <a:pt x="3171551" y="2804705"/>
                  <a:pt x="3173077" y="2804067"/>
                  <a:pt x="3173140" y="2801971"/>
                </a:cubicBezTo>
                <a:cubicBezTo>
                  <a:pt x="3173204" y="2799867"/>
                  <a:pt x="3171806" y="2798213"/>
                  <a:pt x="3169772" y="2798149"/>
                </a:cubicBezTo>
                <a:close/>
                <a:moveTo>
                  <a:pt x="4281290" y="2796230"/>
                </a:moveTo>
                <a:cubicBezTo>
                  <a:pt x="4284085" y="2796357"/>
                  <a:pt x="4286500" y="2797949"/>
                  <a:pt x="4286437" y="2799602"/>
                </a:cubicBezTo>
                <a:cubicBezTo>
                  <a:pt x="4286309" y="2804117"/>
                  <a:pt x="4280654" y="2807170"/>
                  <a:pt x="4277858" y="2804182"/>
                </a:cubicBezTo>
                <a:cubicBezTo>
                  <a:pt x="4273918" y="2799977"/>
                  <a:pt x="4275697" y="2795973"/>
                  <a:pt x="4281290" y="2796230"/>
                </a:cubicBezTo>
                <a:close/>
                <a:moveTo>
                  <a:pt x="2706289" y="2795757"/>
                </a:moveTo>
                <a:cubicBezTo>
                  <a:pt x="2708362" y="2794682"/>
                  <a:pt x="2709871" y="2796051"/>
                  <a:pt x="2709712" y="2800436"/>
                </a:cubicBezTo>
                <a:cubicBezTo>
                  <a:pt x="2709395" y="2809217"/>
                  <a:pt x="2704946" y="2816467"/>
                  <a:pt x="2699990" y="2816273"/>
                </a:cubicBezTo>
                <a:cubicBezTo>
                  <a:pt x="2696304" y="2816145"/>
                  <a:pt x="2696241" y="2814046"/>
                  <a:pt x="2699482" y="2805722"/>
                </a:cubicBezTo>
                <a:cubicBezTo>
                  <a:pt x="2701579" y="2800345"/>
                  <a:pt x="2704216" y="2796826"/>
                  <a:pt x="2706289" y="2795757"/>
                </a:cubicBezTo>
                <a:close/>
                <a:moveTo>
                  <a:pt x="3556567" y="2794523"/>
                </a:moveTo>
                <a:cubicBezTo>
                  <a:pt x="3560316" y="2794717"/>
                  <a:pt x="3548243" y="2811565"/>
                  <a:pt x="3544367" y="2811565"/>
                </a:cubicBezTo>
                <a:cubicBezTo>
                  <a:pt x="3542778" y="2811629"/>
                  <a:pt x="3544113" y="2807815"/>
                  <a:pt x="3547481" y="2802985"/>
                </a:cubicBezTo>
                <a:cubicBezTo>
                  <a:pt x="3550785" y="2798213"/>
                  <a:pt x="3554788" y="2794463"/>
                  <a:pt x="3556567" y="2794523"/>
                </a:cubicBezTo>
                <a:close/>
                <a:moveTo>
                  <a:pt x="4420611" y="2794284"/>
                </a:moveTo>
                <a:cubicBezTo>
                  <a:pt x="4427409" y="2793464"/>
                  <a:pt x="4433732" y="2795180"/>
                  <a:pt x="4437227" y="2799725"/>
                </a:cubicBezTo>
                <a:cubicBezTo>
                  <a:pt x="4442755" y="2806912"/>
                  <a:pt x="4435702" y="2810154"/>
                  <a:pt x="4427124" y="2804369"/>
                </a:cubicBezTo>
                <a:cubicBezTo>
                  <a:pt x="4418545" y="2798582"/>
                  <a:pt x="4412319" y="2803480"/>
                  <a:pt x="4420262" y="2809772"/>
                </a:cubicBezTo>
                <a:cubicBezTo>
                  <a:pt x="4426043" y="2814349"/>
                  <a:pt x="4429857" y="2843784"/>
                  <a:pt x="4424645" y="2843592"/>
                </a:cubicBezTo>
                <a:cubicBezTo>
                  <a:pt x="4422993" y="2843530"/>
                  <a:pt x="4421913" y="2842068"/>
                  <a:pt x="4421977" y="2839968"/>
                </a:cubicBezTo>
                <a:cubicBezTo>
                  <a:pt x="4422041" y="2837998"/>
                  <a:pt x="4420515" y="2836410"/>
                  <a:pt x="4418418" y="2836344"/>
                </a:cubicBezTo>
                <a:cubicBezTo>
                  <a:pt x="4416257" y="2836219"/>
                  <a:pt x="4414923" y="2837934"/>
                  <a:pt x="4415177" y="2840413"/>
                </a:cubicBezTo>
                <a:cubicBezTo>
                  <a:pt x="4416448" y="2853130"/>
                  <a:pt x="4414224" y="2854019"/>
                  <a:pt x="4403866" y="2844800"/>
                </a:cubicBezTo>
                <a:cubicBezTo>
                  <a:pt x="4398084" y="2839715"/>
                  <a:pt x="4390205" y="2835328"/>
                  <a:pt x="4386455" y="2835202"/>
                </a:cubicBezTo>
                <a:cubicBezTo>
                  <a:pt x="4382770" y="2835077"/>
                  <a:pt x="4376352" y="2833040"/>
                  <a:pt x="4372539" y="2830814"/>
                </a:cubicBezTo>
                <a:cubicBezTo>
                  <a:pt x="4365676" y="2826746"/>
                  <a:pt x="4365676" y="2826489"/>
                  <a:pt x="4371968" y="2820262"/>
                </a:cubicBezTo>
                <a:cubicBezTo>
                  <a:pt x="4375271" y="2816828"/>
                  <a:pt x="4381372" y="2813903"/>
                  <a:pt x="4384804" y="2814032"/>
                </a:cubicBezTo>
                <a:cubicBezTo>
                  <a:pt x="4388489" y="2814159"/>
                  <a:pt x="4395542" y="2809838"/>
                  <a:pt x="4401134" y="2804049"/>
                </a:cubicBezTo>
                <a:cubicBezTo>
                  <a:pt x="4406535" y="2798454"/>
                  <a:pt x="4413811" y="2795101"/>
                  <a:pt x="4420611" y="2794284"/>
                </a:cubicBezTo>
                <a:close/>
                <a:moveTo>
                  <a:pt x="3489528" y="2794083"/>
                </a:moveTo>
                <a:cubicBezTo>
                  <a:pt x="3493468" y="2789630"/>
                  <a:pt x="3494420" y="2789694"/>
                  <a:pt x="3498805" y="2794402"/>
                </a:cubicBezTo>
                <a:cubicBezTo>
                  <a:pt x="3501474" y="2797321"/>
                  <a:pt x="3502618" y="2801325"/>
                  <a:pt x="3501283" y="2803306"/>
                </a:cubicBezTo>
                <a:cubicBezTo>
                  <a:pt x="3499949" y="2805337"/>
                  <a:pt x="3502109" y="2809662"/>
                  <a:pt x="3506176" y="2813158"/>
                </a:cubicBezTo>
                <a:lnTo>
                  <a:pt x="3513484" y="2819387"/>
                </a:lnTo>
                <a:lnTo>
                  <a:pt x="3502999" y="2837634"/>
                </a:lnTo>
                <a:cubicBezTo>
                  <a:pt x="3494484" y="2852446"/>
                  <a:pt x="3491243" y="2855434"/>
                  <a:pt x="3485588" y="2853399"/>
                </a:cubicBezTo>
                <a:cubicBezTo>
                  <a:pt x="3477073" y="2850348"/>
                  <a:pt x="3474849" y="2850220"/>
                  <a:pt x="3460361" y="2852002"/>
                </a:cubicBezTo>
                <a:cubicBezTo>
                  <a:pt x="3445174" y="2853849"/>
                  <a:pt x="3442568" y="2855562"/>
                  <a:pt x="3435515" y="2868211"/>
                </a:cubicBezTo>
                <a:cubicBezTo>
                  <a:pt x="3428207" y="2881242"/>
                  <a:pt x="3432084" y="2885819"/>
                  <a:pt x="3441425" y="2875077"/>
                </a:cubicBezTo>
                <a:cubicBezTo>
                  <a:pt x="3445301" y="2870627"/>
                  <a:pt x="3449241" y="2867770"/>
                  <a:pt x="3450067" y="2868725"/>
                </a:cubicBezTo>
                <a:cubicBezTo>
                  <a:pt x="3450893" y="2869735"/>
                  <a:pt x="3446699" y="2876290"/>
                  <a:pt x="3440599" y="2883468"/>
                </a:cubicBezTo>
                <a:cubicBezTo>
                  <a:pt x="3431321" y="2894399"/>
                  <a:pt x="3429605" y="2895293"/>
                  <a:pt x="3429860" y="2889065"/>
                </a:cubicBezTo>
                <a:cubicBezTo>
                  <a:pt x="3430177" y="2881374"/>
                  <a:pt x="3425221" y="2878765"/>
                  <a:pt x="3421345" y="2884548"/>
                </a:cubicBezTo>
                <a:cubicBezTo>
                  <a:pt x="3420010" y="2886516"/>
                  <a:pt x="3417468" y="2886963"/>
                  <a:pt x="3415435" y="2885567"/>
                </a:cubicBezTo>
                <a:cubicBezTo>
                  <a:pt x="3413338" y="2884165"/>
                  <a:pt x="3413147" y="2882263"/>
                  <a:pt x="3414863" y="2881183"/>
                </a:cubicBezTo>
                <a:cubicBezTo>
                  <a:pt x="3416515" y="2880037"/>
                  <a:pt x="3424585" y="2869548"/>
                  <a:pt x="3432719" y="2857915"/>
                </a:cubicBezTo>
                <a:cubicBezTo>
                  <a:pt x="3440853" y="2846283"/>
                  <a:pt x="3449495" y="2836678"/>
                  <a:pt x="3451909" y="2836678"/>
                </a:cubicBezTo>
                <a:cubicBezTo>
                  <a:pt x="3454260" y="2836678"/>
                  <a:pt x="3456357" y="2834202"/>
                  <a:pt x="3456485" y="2831403"/>
                </a:cubicBezTo>
                <a:cubicBezTo>
                  <a:pt x="3456612" y="2828539"/>
                  <a:pt x="3458518" y="2826191"/>
                  <a:pt x="3460552" y="2826255"/>
                </a:cubicBezTo>
                <a:cubicBezTo>
                  <a:pt x="3462712" y="2826312"/>
                  <a:pt x="3463602" y="2828286"/>
                  <a:pt x="3462521" y="2830703"/>
                </a:cubicBezTo>
                <a:cubicBezTo>
                  <a:pt x="3461505" y="2832990"/>
                  <a:pt x="3459407" y="2837760"/>
                  <a:pt x="3458010" y="2840876"/>
                </a:cubicBezTo>
                <a:cubicBezTo>
                  <a:pt x="3454642" y="2848504"/>
                  <a:pt x="3463538" y="2849839"/>
                  <a:pt x="3469956" y="2842722"/>
                </a:cubicBezTo>
                <a:cubicBezTo>
                  <a:pt x="3473324" y="2838969"/>
                  <a:pt x="3473260" y="2837443"/>
                  <a:pt x="3469765" y="2835660"/>
                </a:cubicBezTo>
                <a:cubicBezTo>
                  <a:pt x="3467287" y="2834389"/>
                  <a:pt x="3468431" y="2834202"/>
                  <a:pt x="3472244" y="2835217"/>
                </a:cubicBezTo>
                <a:cubicBezTo>
                  <a:pt x="3477200" y="2836490"/>
                  <a:pt x="3481521" y="2833944"/>
                  <a:pt x="3487304" y="2826448"/>
                </a:cubicBezTo>
                <a:cubicBezTo>
                  <a:pt x="3494929" y="2816590"/>
                  <a:pt x="3495119" y="2815320"/>
                  <a:pt x="3490290" y="2807440"/>
                </a:cubicBezTo>
                <a:cubicBezTo>
                  <a:pt x="3486096" y="2800628"/>
                  <a:pt x="3485969" y="2798087"/>
                  <a:pt x="3489528" y="2794083"/>
                </a:cubicBezTo>
                <a:close/>
                <a:moveTo>
                  <a:pt x="2609074" y="2793612"/>
                </a:moveTo>
                <a:cubicBezTo>
                  <a:pt x="2610218" y="2794083"/>
                  <a:pt x="2610774" y="2796019"/>
                  <a:pt x="2611536" y="2799734"/>
                </a:cubicBezTo>
                <a:cubicBezTo>
                  <a:pt x="2612680" y="2805406"/>
                  <a:pt x="2614014" y="2806552"/>
                  <a:pt x="2616048" y="2803429"/>
                </a:cubicBezTo>
                <a:cubicBezTo>
                  <a:pt x="2621957" y="2794335"/>
                  <a:pt x="2624690" y="2803750"/>
                  <a:pt x="2623355" y="2828989"/>
                </a:cubicBezTo>
                <a:cubicBezTo>
                  <a:pt x="2622275" y="2849649"/>
                  <a:pt x="2620814" y="2855434"/>
                  <a:pt x="2616493" y="2856134"/>
                </a:cubicBezTo>
                <a:cubicBezTo>
                  <a:pt x="2612045" y="2856835"/>
                  <a:pt x="2611091" y="2861414"/>
                  <a:pt x="2611409" y="2880734"/>
                </a:cubicBezTo>
                <a:cubicBezTo>
                  <a:pt x="2611600" y="2893702"/>
                  <a:pt x="2610329" y="2904379"/>
                  <a:pt x="2608613" y="2904322"/>
                </a:cubicBezTo>
                <a:cubicBezTo>
                  <a:pt x="2604483" y="2904129"/>
                  <a:pt x="2598446" y="2874761"/>
                  <a:pt x="2596286" y="2844119"/>
                </a:cubicBezTo>
                <a:cubicBezTo>
                  <a:pt x="2593998" y="2811759"/>
                  <a:pt x="2595396" y="2801522"/>
                  <a:pt x="2603085" y="2796303"/>
                </a:cubicBezTo>
                <a:cubicBezTo>
                  <a:pt x="2606199" y="2794149"/>
                  <a:pt x="2607930" y="2793144"/>
                  <a:pt x="2609074" y="2793612"/>
                </a:cubicBezTo>
                <a:close/>
                <a:moveTo>
                  <a:pt x="3526066" y="2792429"/>
                </a:moveTo>
                <a:cubicBezTo>
                  <a:pt x="3528925" y="2795479"/>
                  <a:pt x="3520728" y="2803814"/>
                  <a:pt x="3515136" y="2803623"/>
                </a:cubicBezTo>
                <a:cubicBezTo>
                  <a:pt x="3512340" y="2803498"/>
                  <a:pt x="3510243" y="2802224"/>
                  <a:pt x="3510306" y="2800628"/>
                </a:cubicBezTo>
                <a:cubicBezTo>
                  <a:pt x="3510434" y="2796748"/>
                  <a:pt x="3523714" y="2789887"/>
                  <a:pt x="3526066" y="2792429"/>
                </a:cubicBezTo>
                <a:close/>
                <a:moveTo>
                  <a:pt x="2571043" y="2791144"/>
                </a:moveTo>
                <a:cubicBezTo>
                  <a:pt x="2573298" y="2790105"/>
                  <a:pt x="2576110" y="2793991"/>
                  <a:pt x="2577349" y="2803750"/>
                </a:cubicBezTo>
                <a:cubicBezTo>
                  <a:pt x="2579065" y="2817480"/>
                  <a:pt x="2573664" y="2832169"/>
                  <a:pt x="2570614" y="2822123"/>
                </a:cubicBezTo>
                <a:cubicBezTo>
                  <a:pt x="2569660" y="2819199"/>
                  <a:pt x="2568580" y="2812969"/>
                  <a:pt x="2568072" y="2808006"/>
                </a:cubicBezTo>
                <a:cubicBezTo>
                  <a:pt x="2567087" y="2798124"/>
                  <a:pt x="2568787" y="2792176"/>
                  <a:pt x="2571043" y="2791144"/>
                </a:cubicBezTo>
                <a:close/>
                <a:moveTo>
                  <a:pt x="4238652" y="2790065"/>
                </a:moveTo>
                <a:cubicBezTo>
                  <a:pt x="4245069" y="2787841"/>
                  <a:pt x="4259177" y="2794832"/>
                  <a:pt x="4256507" y="2798836"/>
                </a:cubicBezTo>
                <a:cubicBezTo>
                  <a:pt x="4254346" y="2802082"/>
                  <a:pt x="4258858" y="2803797"/>
                  <a:pt x="4267690" y="2803036"/>
                </a:cubicBezTo>
                <a:cubicBezTo>
                  <a:pt x="4273474" y="2802526"/>
                  <a:pt x="4268644" y="2815944"/>
                  <a:pt x="4262226" y="2818102"/>
                </a:cubicBezTo>
                <a:cubicBezTo>
                  <a:pt x="4259366" y="2819121"/>
                  <a:pt x="4255045" y="2818737"/>
                  <a:pt x="4252948" y="2817341"/>
                </a:cubicBezTo>
                <a:cubicBezTo>
                  <a:pt x="4250724" y="2815944"/>
                  <a:pt x="4244433" y="2815050"/>
                  <a:pt x="4238779" y="2815431"/>
                </a:cubicBezTo>
                <a:cubicBezTo>
                  <a:pt x="4233186" y="2815813"/>
                  <a:pt x="4227404" y="2813971"/>
                  <a:pt x="4226005" y="2811428"/>
                </a:cubicBezTo>
                <a:cubicBezTo>
                  <a:pt x="4223274" y="2806468"/>
                  <a:pt x="4231534" y="2792479"/>
                  <a:pt x="4238652" y="2790065"/>
                </a:cubicBezTo>
                <a:close/>
                <a:moveTo>
                  <a:pt x="3305074" y="2789103"/>
                </a:moveTo>
                <a:cubicBezTo>
                  <a:pt x="3307283" y="2789484"/>
                  <a:pt x="3309030" y="2791900"/>
                  <a:pt x="3308871" y="2796096"/>
                </a:cubicBezTo>
                <a:cubicBezTo>
                  <a:pt x="3308744" y="2800673"/>
                  <a:pt x="3306456" y="2803026"/>
                  <a:pt x="3302326" y="2802898"/>
                </a:cubicBezTo>
                <a:cubicBezTo>
                  <a:pt x="3295273" y="2802646"/>
                  <a:pt x="3295145" y="2802328"/>
                  <a:pt x="3298513" y="2794317"/>
                </a:cubicBezTo>
                <a:cubicBezTo>
                  <a:pt x="3300197" y="2790375"/>
                  <a:pt x="3302866" y="2788722"/>
                  <a:pt x="3305074" y="2789103"/>
                </a:cubicBezTo>
                <a:close/>
                <a:moveTo>
                  <a:pt x="3078841" y="2787768"/>
                </a:moveTo>
                <a:cubicBezTo>
                  <a:pt x="3080683" y="2787833"/>
                  <a:pt x="3082272" y="2790375"/>
                  <a:pt x="3082145" y="2793172"/>
                </a:cubicBezTo>
                <a:cubicBezTo>
                  <a:pt x="3082081" y="2795968"/>
                  <a:pt x="3080302" y="2798385"/>
                  <a:pt x="3078459" y="2798323"/>
                </a:cubicBezTo>
                <a:cubicBezTo>
                  <a:pt x="3076617" y="2798257"/>
                  <a:pt x="3075028" y="2795778"/>
                  <a:pt x="3075155" y="2792918"/>
                </a:cubicBezTo>
                <a:cubicBezTo>
                  <a:pt x="3075219" y="2790120"/>
                  <a:pt x="3076998" y="2787708"/>
                  <a:pt x="3078841" y="2787768"/>
                </a:cubicBezTo>
                <a:close/>
                <a:moveTo>
                  <a:pt x="3405458" y="2787346"/>
                </a:moveTo>
                <a:cubicBezTo>
                  <a:pt x="3403298" y="2788552"/>
                  <a:pt x="3401836" y="2789950"/>
                  <a:pt x="3401836" y="2790905"/>
                </a:cubicBezTo>
                <a:cubicBezTo>
                  <a:pt x="3401773" y="2791857"/>
                  <a:pt x="3403170" y="2792554"/>
                  <a:pt x="3405268" y="2792621"/>
                </a:cubicBezTo>
                <a:cubicBezTo>
                  <a:pt x="3407237" y="2792685"/>
                  <a:pt x="3408826" y="2791160"/>
                  <a:pt x="3408890" y="2789062"/>
                </a:cubicBezTo>
                <a:cubicBezTo>
                  <a:pt x="3408953" y="2786961"/>
                  <a:pt x="3407491" y="2786200"/>
                  <a:pt x="3405458" y="2787346"/>
                </a:cubicBezTo>
                <a:close/>
                <a:moveTo>
                  <a:pt x="2560574" y="2786644"/>
                </a:moveTo>
                <a:cubicBezTo>
                  <a:pt x="2563433" y="2786769"/>
                  <a:pt x="2564386" y="2804640"/>
                  <a:pt x="2561654" y="2806167"/>
                </a:cubicBezTo>
                <a:cubicBezTo>
                  <a:pt x="2559811" y="2807181"/>
                  <a:pt x="2558540" y="2803246"/>
                  <a:pt x="2558794" y="2797321"/>
                </a:cubicBezTo>
                <a:cubicBezTo>
                  <a:pt x="2558985" y="2791347"/>
                  <a:pt x="2559811" y="2786644"/>
                  <a:pt x="2560574" y="2786644"/>
                </a:cubicBezTo>
                <a:close/>
                <a:moveTo>
                  <a:pt x="2548437" y="2786132"/>
                </a:moveTo>
                <a:cubicBezTo>
                  <a:pt x="2550216" y="2786200"/>
                  <a:pt x="2550788" y="2788676"/>
                  <a:pt x="2549644" y="2791475"/>
                </a:cubicBezTo>
                <a:cubicBezTo>
                  <a:pt x="2548564" y="2794276"/>
                  <a:pt x="2546912" y="2796624"/>
                  <a:pt x="2546149" y="2796624"/>
                </a:cubicBezTo>
                <a:cubicBezTo>
                  <a:pt x="2545450" y="2796624"/>
                  <a:pt x="2544878" y="2794149"/>
                  <a:pt x="2544942" y="2791286"/>
                </a:cubicBezTo>
                <a:cubicBezTo>
                  <a:pt x="2545005" y="2788488"/>
                  <a:pt x="2546657" y="2786072"/>
                  <a:pt x="2548437" y="2786132"/>
                </a:cubicBezTo>
                <a:close/>
                <a:moveTo>
                  <a:pt x="2885857" y="2784336"/>
                </a:moveTo>
                <a:cubicBezTo>
                  <a:pt x="2887954" y="2784401"/>
                  <a:pt x="2889289" y="2785861"/>
                  <a:pt x="2889225" y="2787960"/>
                </a:cubicBezTo>
                <a:cubicBezTo>
                  <a:pt x="2889161" y="2790057"/>
                  <a:pt x="2887700" y="2791392"/>
                  <a:pt x="2885603" y="2791328"/>
                </a:cubicBezTo>
                <a:cubicBezTo>
                  <a:pt x="2883506" y="2791266"/>
                  <a:pt x="2882108" y="2789804"/>
                  <a:pt x="2882235" y="2787708"/>
                </a:cubicBezTo>
                <a:cubicBezTo>
                  <a:pt x="2882299" y="2785608"/>
                  <a:pt x="2883760" y="2784272"/>
                  <a:pt x="2885857" y="2784336"/>
                </a:cubicBezTo>
                <a:close/>
                <a:moveTo>
                  <a:pt x="2973611" y="2784039"/>
                </a:moveTo>
                <a:cubicBezTo>
                  <a:pt x="2971705" y="2786769"/>
                  <a:pt x="2971133" y="2790203"/>
                  <a:pt x="2972277" y="2792048"/>
                </a:cubicBezTo>
                <a:cubicBezTo>
                  <a:pt x="2973484" y="2794015"/>
                  <a:pt x="2972912" y="2796179"/>
                  <a:pt x="2970879" y="2797450"/>
                </a:cubicBezTo>
                <a:cubicBezTo>
                  <a:pt x="2968972" y="2798656"/>
                  <a:pt x="2964842" y="2805850"/>
                  <a:pt x="2961474" y="2813792"/>
                </a:cubicBezTo>
                <a:cubicBezTo>
                  <a:pt x="2956708" y="2825240"/>
                  <a:pt x="2956327" y="2829180"/>
                  <a:pt x="2959695" y="2834137"/>
                </a:cubicBezTo>
                <a:cubicBezTo>
                  <a:pt x="2969417" y="2848504"/>
                  <a:pt x="2974564" y="2837823"/>
                  <a:pt x="2976089" y="2800312"/>
                </a:cubicBezTo>
                <a:cubicBezTo>
                  <a:pt x="2976661" y="2786961"/>
                  <a:pt x="2975708" y="2780986"/>
                  <a:pt x="2973611" y="2784039"/>
                </a:cubicBezTo>
                <a:close/>
                <a:moveTo>
                  <a:pt x="2653793" y="2781430"/>
                </a:moveTo>
                <a:cubicBezTo>
                  <a:pt x="2657987" y="2779016"/>
                  <a:pt x="2661418" y="2794909"/>
                  <a:pt x="2658368" y="2802155"/>
                </a:cubicBezTo>
                <a:cubicBezTo>
                  <a:pt x="2657033" y="2805282"/>
                  <a:pt x="2657733" y="2807753"/>
                  <a:pt x="2659893" y="2807815"/>
                </a:cubicBezTo>
                <a:cubicBezTo>
                  <a:pt x="2662054" y="2807879"/>
                  <a:pt x="2663706" y="2809599"/>
                  <a:pt x="2663642" y="2811629"/>
                </a:cubicBezTo>
                <a:cubicBezTo>
                  <a:pt x="2663579" y="2813728"/>
                  <a:pt x="2662054" y="2814367"/>
                  <a:pt x="2660084" y="2813028"/>
                </a:cubicBezTo>
                <a:cubicBezTo>
                  <a:pt x="2655445" y="2809916"/>
                  <a:pt x="2655763" y="2816081"/>
                  <a:pt x="2660465" y="2821169"/>
                </a:cubicBezTo>
                <a:cubicBezTo>
                  <a:pt x="2665421" y="2826509"/>
                  <a:pt x="2661482" y="2830515"/>
                  <a:pt x="2654238" y="2827461"/>
                </a:cubicBezTo>
                <a:cubicBezTo>
                  <a:pt x="2650361" y="2825875"/>
                  <a:pt x="2649281" y="2820089"/>
                  <a:pt x="2649789" y="2804324"/>
                </a:cubicBezTo>
                <a:cubicBezTo>
                  <a:pt x="2650234" y="2792749"/>
                  <a:pt x="2652014" y="2782448"/>
                  <a:pt x="2653793" y="2781430"/>
                </a:cubicBezTo>
                <a:close/>
                <a:moveTo>
                  <a:pt x="3384298" y="2781307"/>
                </a:moveTo>
                <a:cubicBezTo>
                  <a:pt x="3382010" y="2781238"/>
                  <a:pt x="3381248" y="2783529"/>
                  <a:pt x="3382328" y="2786708"/>
                </a:cubicBezTo>
                <a:cubicBezTo>
                  <a:pt x="3383408" y="2789887"/>
                  <a:pt x="3382010" y="2792998"/>
                  <a:pt x="3378897" y="2794015"/>
                </a:cubicBezTo>
                <a:cubicBezTo>
                  <a:pt x="3372860" y="2796051"/>
                  <a:pt x="3371081" y="2801903"/>
                  <a:pt x="3376545" y="2802095"/>
                </a:cubicBezTo>
                <a:cubicBezTo>
                  <a:pt x="3380295" y="2802224"/>
                  <a:pt x="3387856" y="2791286"/>
                  <a:pt x="3388047" y="2785310"/>
                </a:cubicBezTo>
                <a:cubicBezTo>
                  <a:pt x="3388111" y="2783210"/>
                  <a:pt x="3386395" y="2781366"/>
                  <a:pt x="3384298" y="2781307"/>
                </a:cubicBezTo>
                <a:close/>
                <a:moveTo>
                  <a:pt x="3154403" y="2781233"/>
                </a:moveTo>
                <a:cubicBezTo>
                  <a:pt x="3152425" y="2780017"/>
                  <a:pt x="3147564" y="2780191"/>
                  <a:pt x="3139080" y="2781307"/>
                </a:cubicBezTo>
                <a:cubicBezTo>
                  <a:pt x="3128151" y="2782763"/>
                  <a:pt x="3124592" y="2784802"/>
                  <a:pt x="3124402" y="2789694"/>
                </a:cubicBezTo>
                <a:cubicBezTo>
                  <a:pt x="3124274" y="2793193"/>
                  <a:pt x="3122495" y="2797069"/>
                  <a:pt x="3120589" y="2798149"/>
                </a:cubicBezTo>
                <a:cubicBezTo>
                  <a:pt x="3118619" y="2799233"/>
                  <a:pt x="3116840" y="2805337"/>
                  <a:pt x="3116522" y="2812079"/>
                </a:cubicBezTo>
                <a:cubicBezTo>
                  <a:pt x="3115823" y="2831592"/>
                  <a:pt x="3130057" y="2828034"/>
                  <a:pt x="3136094" y="2807181"/>
                </a:cubicBezTo>
                <a:cubicBezTo>
                  <a:pt x="3138191" y="2799867"/>
                  <a:pt x="3137428" y="2797262"/>
                  <a:pt x="3132408" y="2795607"/>
                </a:cubicBezTo>
                <a:cubicBezTo>
                  <a:pt x="3128913" y="2794468"/>
                  <a:pt x="3131010" y="2794015"/>
                  <a:pt x="3136983" y="2794717"/>
                </a:cubicBezTo>
                <a:cubicBezTo>
                  <a:pt x="3144672" y="2795607"/>
                  <a:pt x="3149311" y="2794083"/>
                  <a:pt x="3152425" y="2789506"/>
                </a:cubicBezTo>
                <a:cubicBezTo>
                  <a:pt x="3155475" y="2785057"/>
                  <a:pt x="3156381" y="2782448"/>
                  <a:pt x="3154403" y="2781233"/>
                </a:cubicBezTo>
                <a:close/>
                <a:moveTo>
                  <a:pt x="3173903" y="2780732"/>
                </a:moveTo>
                <a:cubicBezTo>
                  <a:pt x="3171933" y="2780669"/>
                  <a:pt x="3170344" y="2782191"/>
                  <a:pt x="3170281" y="2784289"/>
                </a:cubicBezTo>
                <a:cubicBezTo>
                  <a:pt x="3170217" y="2786392"/>
                  <a:pt x="3171679" y="2787154"/>
                  <a:pt x="3173712" y="2786011"/>
                </a:cubicBezTo>
                <a:cubicBezTo>
                  <a:pt x="3175873" y="2784802"/>
                  <a:pt x="3177271" y="2783402"/>
                  <a:pt x="3177334" y="2782448"/>
                </a:cubicBezTo>
                <a:cubicBezTo>
                  <a:pt x="3177398" y="2781495"/>
                  <a:pt x="3176000" y="2780794"/>
                  <a:pt x="3173903" y="2780732"/>
                </a:cubicBezTo>
                <a:close/>
                <a:moveTo>
                  <a:pt x="3275192" y="2776661"/>
                </a:moveTo>
                <a:cubicBezTo>
                  <a:pt x="3271761" y="2779906"/>
                  <a:pt x="3272587" y="2780794"/>
                  <a:pt x="3279259" y="2781048"/>
                </a:cubicBezTo>
                <a:cubicBezTo>
                  <a:pt x="3285931" y="2781307"/>
                  <a:pt x="3286885" y="2780413"/>
                  <a:pt x="3283644" y="2776981"/>
                </a:cubicBezTo>
                <a:cubicBezTo>
                  <a:pt x="3280594" y="2773672"/>
                  <a:pt x="3278497" y="2773611"/>
                  <a:pt x="3275192" y="2776661"/>
                </a:cubicBezTo>
                <a:close/>
                <a:moveTo>
                  <a:pt x="3481775" y="2767354"/>
                </a:moveTo>
                <a:cubicBezTo>
                  <a:pt x="3484492" y="2767299"/>
                  <a:pt x="3486859" y="2768271"/>
                  <a:pt x="3486795" y="2770308"/>
                </a:cubicBezTo>
                <a:cubicBezTo>
                  <a:pt x="3486732" y="2771827"/>
                  <a:pt x="3483554" y="2773229"/>
                  <a:pt x="3479678" y="2773353"/>
                </a:cubicBezTo>
                <a:cubicBezTo>
                  <a:pt x="3475865" y="2773482"/>
                  <a:pt x="3473578" y="2772215"/>
                  <a:pt x="3474658" y="2770561"/>
                </a:cubicBezTo>
                <a:cubicBezTo>
                  <a:pt x="3475993" y="2768493"/>
                  <a:pt x="3479059" y="2767414"/>
                  <a:pt x="3481775" y="2767354"/>
                </a:cubicBezTo>
                <a:close/>
                <a:moveTo>
                  <a:pt x="105417" y="2766234"/>
                </a:moveTo>
                <a:cubicBezTo>
                  <a:pt x="101096" y="2768528"/>
                  <a:pt x="101096" y="2768528"/>
                  <a:pt x="105099" y="2775010"/>
                </a:cubicBezTo>
                <a:cubicBezTo>
                  <a:pt x="107832" y="2779460"/>
                  <a:pt x="108467" y="2779016"/>
                  <a:pt x="108721" y="2772338"/>
                </a:cubicBezTo>
                <a:cubicBezTo>
                  <a:pt x="108848" y="2767823"/>
                  <a:pt x="107450" y="2765155"/>
                  <a:pt x="105417" y="2766234"/>
                </a:cubicBezTo>
                <a:close/>
                <a:moveTo>
                  <a:pt x="3242515" y="2765879"/>
                </a:moveTo>
                <a:cubicBezTo>
                  <a:pt x="3240593" y="2765727"/>
                  <a:pt x="3236939" y="2767318"/>
                  <a:pt x="3230139" y="2770561"/>
                </a:cubicBezTo>
                <a:cubicBezTo>
                  <a:pt x="3214634" y="2777939"/>
                  <a:pt x="3215905" y="2785815"/>
                  <a:pt x="3231855" y="2781366"/>
                </a:cubicBezTo>
                <a:cubicBezTo>
                  <a:pt x="3239989" y="2779144"/>
                  <a:pt x="3244373" y="2775775"/>
                  <a:pt x="3244500" y="2771639"/>
                </a:cubicBezTo>
                <a:cubicBezTo>
                  <a:pt x="3244628" y="2767923"/>
                  <a:pt x="3244437" y="2766029"/>
                  <a:pt x="3242515" y="2765879"/>
                </a:cubicBezTo>
                <a:close/>
                <a:moveTo>
                  <a:pt x="3155856" y="2765155"/>
                </a:moveTo>
                <a:cubicBezTo>
                  <a:pt x="3154966" y="2762676"/>
                  <a:pt x="3154140" y="2764522"/>
                  <a:pt x="3153950" y="2769479"/>
                </a:cubicBezTo>
                <a:cubicBezTo>
                  <a:pt x="3153759" y="2774369"/>
                  <a:pt x="3154458" y="2776343"/>
                  <a:pt x="3155538" y="2773932"/>
                </a:cubicBezTo>
                <a:cubicBezTo>
                  <a:pt x="3156619" y="2771511"/>
                  <a:pt x="3156746" y="2767634"/>
                  <a:pt x="3155856" y="2765155"/>
                </a:cubicBezTo>
                <a:close/>
                <a:moveTo>
                  <a:pt x="2786854" y="2764266"/>
                </a:moveTo>
                <a:cubicBezTo>
                  <a:pt x="2785774" y="2763121"/>
                  <a:pt x="2784885" y="2765219"/>
                  <a:pt x="2784948" y="2768779"/>
                </a:cubicBezTo>
                <a:cubicBezTo>
                  <a:pt x="2785012" y="2772978"/>
                  <a:pt x="2785774" y="2773799"/>
                  <a:pt x="2786981" y="2770939"/>
                </a:cubicBezTo>
                <a:cubicBezTo>
                  <a:pt x="2787998" y="2768528"/>
                  <a:pt x="2787935" y="2765410"/>
                  <a:pt x="2786854" y="2764266"/>
                </a:cubicBezTo>
                <a:close/>
                <a:moveTo>
                  <a:pt x="3173140" y="2764204"/>
                </a:moveTo>
                <a:cubicBezTo>
                  <a:pt x="3172060" y="2763060"/>
                  <a:pt x="3171107" y="2765155"/>
                  <a:pt x="3171234" y="2768716"/>
                </a:cubicBezTo>
                <a:cubicBezTo>
                  <a:pt x="3171297" y="2772912"/>
                  <a:pt x="3172060" y="2773741"/>
                  <a:pt x="3173267" y="2770876"/>
                </a:cubicBezTo>
                <a:cubicBezTo>
                  <a:pt x="3174284" y="2768463"/>
                  <a:pt x="3174220" y="2765349"/>
                  <a:pt x="3173140" y="2764204"/>
                </a:cubicBezTo>
                <a:close/>
                <a:moveTo>
                  <a:pt x="3204023" y="2763977"/>
                </a:moveTo>
                <a:cubicBezTo>
                  <a:pt x="3203451" y="2764998"/>
                  <a:pt x="3202371" y="2768050"/>
                  <a:pt x="3200909" y="2772912"/>
                </a:cubicBezTo>
                <a:cubicBezTo>
                  <a:pt x="3197986" y="2782641"/>
                  <a:pt x="3196969" y="2791798"/>
                  <a:pt x="3198558" y="2793695"/>
                </a:cubicBezTo>
                <a:cubicBezTo>
                  <a:pt x="3200146" y="2795607"/>
                  <a:pt x="3198431" y="2800184"/>
                  <a:pt x="3194745" y="2803939"/>
                </a:cubicBezTo>
                <a:cubicBezTo>
                  <a:pt x="3185722" y="2813158"/>
                  <a:pt x="3180638" y="2830070"/>
                  <a:pt x="3186802" y="2830197"/>
                </a:cubicBezTo>
                <a:cubicBezTo>
                  <a:pt x="3195571" y="2830455"/>
                  <a:pt x="3219845" y="2821675"/>
                  <a:pt x="3218257" y="2818816"/>
                </a:cubicBezTo>
                <a:cubicBezTo>
                  <a:pt x="3217240" y="2816970"/>
                  <a:pt x="3220036" y="2815193"/>
                  <a:pt x="3224611" y="2814748"/>
                </a:cubicBezTo>
                <a:cubicBezTo>
                  <a:pt x="3234460" y="2813730"/>
                  <a:pt x="3235350" y="2803939"/>
                  <a:pt x="3225818" y="2801013"/>
                </a:cubicBezTo>
                <a:cubicBezTo>
                  <a:pt x="3221688" y="2799734"/>
                  <a:pt x="3219400" y="2796817"/>
                  <a:pt x="3220481" y="2794149"/>
                </a:cubicBezTo>
                <a:cubicBezTo>
                  <a:pt x="3221497" y="2791732"/>
                  <a:pt x="3220798" y="2789438"/>
                  <a:pt x="3219083" y="2789378"/>
                </a:cubicBezTo>
                <a:cubicBezTo>
                  <a:pt x="3217303" y="2789314"/>
                  <a:pt x="3215715" y="2791732"/>
                  <a:pt x="3215588" y="2794523"/>
                </a:cubicBezTo>
                <a:cubicBezTo>
                  <a:pt x="3215461" y="2797390"/>
                  <a:pt x="3213554" y="2799734"/>
                  <a:pt x="3211521" y="2799676"/>
                </a:cubicBezTo>
                <a:cubicBezTo>
                  <a:pt x="3209424" y="2799612"/>
                  <a:pt x="3208662" y="2797321"/>
                  <a:pt x="3209805" y="2794523"/>
                </a:cubicBezTo>
                <a:cubicBezTo>
                  <a:pt x="3210949" y="2791732"/>
                  <a:pt x="3209742" y="2787154"/>
                  <a:pt x="3207009" y="2784227"/>
                </a:cubicBezTo>
                <a:cubicBezTo>
                  <a:pt x="3203896" y="2780922"/>
                  <a:pt x="3202815" y="2774568"/>
                  <a:pt x="3204086" y="2767254"/>
                </a:cubicBezTo>
                <a:cubicBezTo>
                  <a:pt x="3204658" y="2763977"/>
                  <a:pt x="3204595" y="2762961"/>
                  <a:pt x="3204023" y="2763977"/>
                </a:cubicBezTo>
                <a:close/>
                <a:moveTo>
                  <a:pt x="4119251" y="2762222"/>
                </a:moveTo>
                <a:cubicBezTo>
                  <a:pt x="4121158" y="2762287"/>
                  <a:pt x="4122683" y="2764639"/>
                  <a:pt x="4122556" y="2767437"/>
                </a:cubicBezTo>
                <a:cubicBezTo>
                  <a:pt x="4122492" y="2770234"/>
                  <a:pt x="4120776" y="2773413"/>
                  <a:pt x="4118807" y="2774495"/>
                </a:cubicBezTo>
                <a:cubicBezTo>
                  <a:pt x="4116837" y="2775574"/>
                  <a:pt x="4115312" y="2773157"/>
                  <a:pt x="4115502" y="2769280"/>
                </a:cubicBezTo>
                <a:cubicBezTo>
                  <a:pt x="4115629" y="2765401"/>
                  <a:pt x="4117345" y="2762161"/>
                  <a:pt x="4119251" y="2762222"/>
                </a:cubicBezTo>
                <a:close/>
                <a:moveTo>
                  <a:pt x="3669104" y="2758796"/>
                </a:moveTo>
                <a:lnTo>
                  <a:pt x="3676411" y="2760957"/>
                </a:lnTo>
                <a:lnTo>
                  <a:pt x="3668341" y="2771193"/>
                </a:lnTo>
                <a:cubicBezTo>
                  <a:pt x="3663766" y="2776981"/>
                  <a:pt x="3656776" y="2782641"/>
                  <a:pt x="3652264" y="2784289"/>
                </a:cubicBezTo>
                <a:cubicBezTo>
                  <a:pt x="3647944" y="2785879"/>
                  <a:pt x="3644131" y="2790139"/>
                  <a:pt x="3644004" y="2793510"/>
                </a:cubicBezTo>
                <a:cubicBezTo>
                  <a:pt x="3643877" y="2797069"/>
                  <a:pt x="3638730" y="2804195"/>
                  <a:pt x="3632184" y="2809790"/>
                </a:cubicBezTo>
                <a:cubicBezTo>
                  <a:pt x="3625703" y="2815384"/>
                  <a:pt x="3622716" y="2817228"/>
                  <a:pt x="3625385" y="2813922"/>
                </a:cubicBezTo>
                <a:cubicBezTo>
                  <a:pt x="3627863" y="2810869"/>
                  <a:pt x="3629134" y="2806354"/>
                  <a:pt x="3627991" y="2804388"/>
                </a:cubicBezTo>
                <a:cubicBezTo>
                  <a:pt x="3626783" y="2802348"/>
                  <a:pt x="3629770" y="2794276"/>
                  <a:pt x="3634409" y="2786708"/>
                </a:cubicBezTo>
                <a:cubicBezTo>
                  <a:pt x="3641398" y="2775390"/>
                  <a:pt x="3644512" y="2773229"/>
                  <a:pt x="3650994" y="2775202"/>
                </a:cubicBezTo>
                <a:cubicBezTo>
                  <a:pt x="3657983" y="2777296"/>
                  <a:pt x="3658746" y="2776532"/>
                  <a:pt x="3657094" y="2769097"/>
                </a:cubicBezTo>
                <a:cubicBezTo>
                  <a:pt x="3654870" y="2758926"/>
                  <a:pt x="3658683" y="2755685"/>
                  <a:pt x="3669104" y="2758796"/>
                </a:cubicBezTo>
                <a:close/>
                <a:moveTo>
                  <a:pt x="2705630" y="2757050"/>
                </a:moveTo>
                <a:cubicBezTo>
                  <a:pt x="2706536" y="2756719"/>
                  <a:pt x="2707775" y="2757814"/>
                  <a:pt x="2709204" y="2760387"/>
                </a:cubicBezTo>
                <a:cubicBezTo>
                  <a:pt x="2710284" y="2762360"/>
                  <a:pt x="2709585" y="2764392"/>
                  <a:pt x="2707425" y="2765602"/>
                </a:cubicBezTo>
                <a:cubicBezTo>
                  <a:pt x="2705519" y="2766619"/>
                  <a:pt x="2703930" y="2765093"/>
                  <a:pt x="2704057" y="2762296"/>
                </a:cubicBezTo>
                <a:cubicBezTo>
                  <a:pt x="2704153" y="2759146"/>
                  <a:pt x="2704725" y="2757381"/>
                  <a:pt x="2705630" y="2757050"/>
                </a:cubicBezTo>
                <a:close/>
                <a:moveTo>
                  <a:pt x="3529180" y="2754984"/>
                </a:moveTo>
                <a:cubicBezTo>
                  <a:pt x="3529052" y="2757848"/>
                  <a:pt x="3527464" y="2763312"/>
                  <a:pt x="3525557" y="2767125"/>
                </a:cubicBezTo>
                <a:cubicBezTo>
                  <a:pt x="3523333" y="2771575"/>
                  <a:pt x="3522253" y="2772147"/>
                  <a:pt x="3522317" y="2768779"/>
                </a:cubicBezTo>
                <a:cubicBezTo>
                  <a:pt x="3522444" y="2765919"/>
                  <a:pt x="3524032" y="2760448"/>
                  <a:pt x="3525939" y="2756638"/>
                </a:cubicBezTo>
                <a:cubicBezTo>
                  <a:pt x="3528163" y="2752122"/>
                  <a:pt x="3529306" y="2751548"/>
                  <a:pt x="3529180" y="2754984"/>
                </a:cubicBezTo>
                <a:close/>
                <a:moveTo>
                  <a:pt x="2771032" y="2753840"/>
                </a:moveTo>
                <a:cubicBezTo>
                  <a:pt x="2768935" y="2755046"/>
                  <a:pt x="2767410" y="2757146"/>
                  <a:pt x="2767346" y="2759180"/>
                </a:cubicBezTo>
                <a:cubicBezTo>
                  <a:pt x="2767283" y="2761149"/>
                  <a:pt x="2768617" y="2762549"/>
                  <a:pt x="2770714" y="2762613"/>
                </a:cubicBezTo>
                <a:cubicBezTo>
                  <a:pt x="2772748" y="2762676"/>
                  <a:pt x="2774273" y="2760450"/>
                  <a:pt x="2774400" y="2757275"/>
                </a:cubicBezTo>
                <a:cubicBezTo>
                  <a:pt x="2774527" y="2754156"/>
                  <a:pt x="2773129" y="2752695"/>
                  <a:pt x="2771032" y="2753840"/>
                </a:cubicBezTo>
                <a:close/>
                <a:moveTo>
                  <a:pt x="3476692" y="2751420"/>
                </a:moveTo>
                <a:cubicBezTo>
                  <a:pt x="3478471" y="2750472"/>
                  <a:pt x="3478979" y="2752759"/>
                  <a:pt x="3477899" y="2756572"/>
                </a:cubicBezTo>
                <a:cubicBezTo>
                  <a:pt x="3476755" y="2760450"/>
                  <a:pt x="3475230" y="2763499"/>
                  <a:pt x="3474467" y="2763499"/>
                </a:cubicBezTo>
                <a:cubicBezTo>
                  <a:pt x="3471545" y="2763376"/>
                  <a:pt x="3473387" y="2753332"/>
                  <a:pt x="3476692" y="2751420"/>
                </a:cubicBezTo>
                <a:close/>
                <a:moveTo>
                  <a:pt x="3599833" y="2750930"/>
                </a:moveTo>
                <a:cubicBezTo>
                  <a:pt x="3600143" y="2751278"/>
                  <a:pt x="3598856" y="2752854"/>
                  <a:pt x="3596219" y="2755936"/>
                </a:cubicBezTo>
                <a:cubicBezTo>
                  <a:pt x="3587767" y="2765855"/>
                  <a:pt x="3582175" y="2770876"/>
                  <a:pt x="3579888" y="2770814"/>
                </a:cubicBezTo>
                <a:cubicBezTo>
                  <a:pt x="3575376" y="2770686"/>
                  <a:pt x="3586369" y="2756955"/>
                  <a:pt x="3593868" y="2753267"/>
                </a:cubicBezTo>
                <a:cubicBezTo>
                  <a:pt x="3597617" y="2751452"/>
                  <a:pt x="3599523" y="2750581"/>
                  <a:pt x="3599833" y="2750930"/>
                </a:cubicBezTo>
                <a:close/>
                <a:moveTo>
                  <a:pt x="99126" y="2750214"/>
                </a:moveTo>
                <a:cubicBezTo>
                  <a:pt x="95250" y="2750090"/>
                  <a:pt x="91882" y="2751548"/>
                  <a:pt x="91820" y="2753456"/>
                </a:cubicBezTo>
                <a:cubicBezTo>
                  <a:pt x="91755" y="2755367"/>
                  <a:pt x="93979" y="2757018"/>
                  <a:pt x="96775" y="2757146"/>
                </a:cubicBezTo>
                <a:cubicBezTo>
                  <a:pt x="99571" y="2757275"/>
                  <a:pt x="102875" y="2755808"/>
                  <a:pt x="104083" y="2753904"/>
                </a:cubicBezTo>
                <a:cubicBezTo>
                  <a:pt x="105290" y="2752058"/>
                  <a:pt x="103002" y="2750338"/>
                  <a:pt x="99126" y="2750214"/>
                </a:cubicBezTo>
                <a:close/>
                <a:moveTo>
                  <a:pt x="3449621" y="2748564"/>
                </a:moveTo>
                <a:cubicBezTo>
                  <a:pt x="3447969" y="2748500"/>
                  <a:pt x="3444347" y="2752250"/>
                  <a:pt x="3441806" y="2756701"/>
                </a:cubicBezTo>
                <a:cubicBezTo>
                  <a:pt x="3439264" y="2761149"/>
                  <a:pt x="3434307" y="2765535"/>
                  <a:pt x="3430939" y="2766299"/>
                </a:cubicBezTo>
                <a:cubicBezTo>
                  <a:pt x="3427572" y="2767064"/>
                  <a:pt x="3423759" y="2771130"/>
                  <a:pt x="3422488" y="2775325"/>
                </a:cubicBezTo>
                <a:cubicBezTo>
                  <a:pt x="3420709" y="2781623"/>
                  <a:pt x="3421217" y="2782259"/>
                  <a:pt x="3425347" y="2779077"/>
                </a:cubicBezTo>
                <a:cubicBezTo>
                  <a:pt x="3434371" y="2772083"/>
                  <a:pt x="3452989" y="2748691"/>
                  <a:pt x="3449621" y="2748564"/>
                </a:cubicBezTo>
                <a:close/>
                <a:moveTo>
                  <a:pt x="3496263" y="2746720"/>
                </a:moveTo>
                <a:cubicBezTo>
                  <a:pt x="3499313" y="2746845"/>
                  <a:pt x="3500521" y="2749004"/>
                  <a:pt x="3499250" y="2752122"/>
                </a:cubicBezTo>
                <a:cubicBezTo>
                  <a:pt x="3498106" y="2754919"/>
                  <a:pt x="3495628" y="2757275"/>
                  <a:pt x="3493975" y="2757208"/>
                </a:cubicBezTo>
                <a:cubicBezTo>
                  <a:pt x="3492324" y="2757146"/>
                  <a:pt x="3490925" y="2754603"/>
                  <a:pt x="3490989" y="2751806"/>
                </a:cubicBezTo>
                <a:cubicBezTo>
                  <a:pt x="3491116" y="2749004"/>
                  <a:pt x="3493531" y="2746593"/>
                  <a:pt x="3496263" y="2746720"/>
                </a:cubicBezTo>
                <a:close/>
                <a:moveTo>
                  <a:pt x="3630341" y="2745639"/>
                </a:moveTo>
                <a:cubicBezTo>
                  <a:pt x="3631803" y="2747225"/>
                  <a:pt x="3606894" y="2780603"/>
                  <a:pt x="3594121" y="2794207"/>
                </a:cubicBezTo>
                <a:cubicBezTo>
                  <a:pt x="3589546" y="2799037"/>
                  <a:pt x="3590690" y="2789825"/>
                  <a:pt x="3595773" y="2781307"/>
                </a:cubicBezTo>
                <a:cubicBezTo>
                  <a:pt x="3603970" y="2767189"/>
                  <a:pt x="3627673" y="2742780"/>
                  <a:pt x="3630341" y="2745639"/>
                </a:cubicBezTo>
                <a:close/>
                <a:moveTo>
                  <a:pt x="3686197" y="2743796"/>
                </a:moveTo>
                <a:cubicBezTo>
                  <a:pt x="3686769" y="2744427"/>
                  <a:pt x="3685053" y="2746781"/>
                  <a:pt x="3682130" y="2749261"/>
                </a:cubicBezTo>
                <a:cubicBezTo>
                  <a:pt x="3679270" y="2751738"/>
                  <a:pt x="3677110" y="2752122"/>
                  <a:pt x="3677173" y="2750154"/>
                </a:cubicBezTo>
                <a:cubicBezTo>
                  <a:pt x="3677301" y="2746653"/>
                  <a:pt x="3684290" y="2741693"/>
                  <a:pt x="3686197" y="2743796"/>
                </a:cubicBezTo>
                <a:close/>
                <a:moveTo>
                  <a:pt x="136424" y="2743285"/>
                </a:moveTo>
                <a:cubicBezTo>
                  <a:pt x="141380" y="2741568"/>
                  <a:pt x="141634" y="2742137"/>
                  <a:pt x="137886" y="2746336"/>
                </a:cubicBezTo>
                <a:cubicBezTo>
                  <a:pt x="135471" y="2749069"/>
                  <a:pt x="132675" y="2751420"/>
                  <a:pt x="131913" y="2751420"/>
                </a:cubicBezTo>
                <a:cubicBezTo>
                  <a:pt x="127973" y="2751228"/>
                  <a:pt x="131468" y="2744940"/>
                  <a:pt x="136424" y="2743285"/>
                </a:cubicBezTo>
                <a:close/>
                <a:moveTo>
                  <a:pt x="3136539" y="2740742"/>
                </a:moveTo>
                <a:cubicBezTo>
                  <a:pt x="3131773" y="2740553"/>
                  <a:pt x="3129612" y="2742967"/>
                  <a:pt x="3129422" y="2748564"/>
                </a:cubicBezTo>
                <a:cubicBezTo>
                  <a:pt x="3129295" y="2753140"/>
                  <a:pt x="3127261" y="2758417"/>
                  <a:pt x="3124783" y="2760706"/>
                </a:cubicBezTo>
                <a:cubicBezTo>
                  <a:pt x="3121415" y="2763818"/>
                  <a:pt x="3121479" y="2764775"/>
                  <a:pt x="3124974" y="2764899"/>
                </a:cubicBezTo>
                <a:cubicBezTo>
                  <a:pt x="3128532" y="2765028"/>
                  <a:pt x="3128659" y="2766108"/>
                  <a:pt x="3125291" y="2769862"/>
                </a:cubicBezTo>
                <a:cubicBezTo>
                  <a:pt x="3122114" y="2773422"/>
                  <a:pt x="3122495" y="2775202"/>
                  <a:pt x="3126626" y="2776853"/>
                </a:cubicBezTo>
                <a:cubicBezTo>
                  <a:pt x="3133552" y="2779652"/>
                  <a:pt x="3133552" y="2779652"/>
                  <a:pt x="3141876" y="2772978"/>
                </a:cubicBezTo>
                <a:cubicBezTo>
                  <a:pt x="3150201" y="2766299"/>
                  <a:pt x="3151662" y="2751806"/>
                  <a:pt x="3144037" y="2751548"/>
                </a:cubicBezTo>
                <a:cubicBezTo>
                  <a:pt x="3141114" y="2751484"/>
                  <a:pt x="3139970" y="2749321"/>
                  <a:pt x="3141241" y="2746211"/>
                </a:cubicBezTo>
                <a:cubicBezTo>
                  <a:pt x="3142702" y="2742716"/>
                  <a:pt x="3141114" y="2740932"/>
                  <a:pt x="3136539" y="2740742"/>
                </a:cubicBezTo>
                <a:close/>
                <a:moveTo>
                  <a:pt x="2775099" y="2739918"/>
                </a:moveTo>
                <a:cubicBezTo>
                  <a:pt x="2772938" y="2741124"/>
                  <a:pt x="2771477" y="2742522"/>
                  <a:pt x="2771477" y="2743478"/>
                </a:cubicBezTo>
                <a:cubicBezTo>
                  <a:pt x="2771413" y="2744427"/>
                  <a:pt x="2772811" y="2745128"/>
                  <a:pt x="2774908" y="2745192"/>
                </a:cubicBezTo>
                <a:cubicBezTo>
                  <a:pt x="2776878" y="2745256"/>
                  <a:pt x="2778467" y="2743731"/>
                  <a:pt x="2778530" y="2741632"/>
                </a:cubicBezTo>
                <a:cubicBezTo>
                  <a:pt x="2778594" y="2739533"/>
                  <a:pt x="2777132" y="2738768"/>
                  <a:pt x="2775099" y="2739918"/>
                </a:cubicBezTo>
                <a:close/>
                <a:moveTo>
                  <a:pt x="2567754" y="2736672"/>
                </a:moveTo>
                <a:cubicBezTo>
                  <a:pt x="2569470" y="2735021"/>
                  <a:pt x="2571758" y="2742775"/>
                  <a:pt x="2572711" y="2753709"/>
                </a:cubicBezTo>
                <a:cubicBezTo>
                  <a:pt x="2574426" y="2773102"/>
                  <a:pt x="2570868" y="2783337"/>
                  <a:pt x="2564005" y="2778699"/>
                </a:cubicBezTo>
                <a:cubicBezTo>
                  <a:pt x="2560447" y="2776281"/>
                  <a:pt x="2563624" y="2740739"/>
                  <a:pt x="2567754" y="2736672"/>
                </a:cubicBezTo>
                <a:close/>
                <a:moveTo>
                  <a:pt x="3224738" y="2735146"/>
                </a:moveTo>
                <a:cubicBezTo>
                  <a:pt x="3222578" y="2736294"/>
                  <a:pt x="3221116" y="2738516"/>
                  <a:pt x="3221053" y="2740613"/>
                </a:cubicBezTo>
                <a:cubicBezTo>
                  <a:pt x="3220926" y="2742716"/>
                  <a:pt x="3222323" y="2743350"/>
                  <a:pt x="3224484" y="2742137"/>
                </a:cubicBezTo>
                <a:cubicBezTo>
                  <a:pt x="3226581" y="2740997"/>
                  <a:pt x="3228106" y="2738768"/>
                  <a:pt x="3228169" y="2736672"/>
                </a:cubicBezTo>
                <a:cubicBezTo>
                  <a:pt x="3228297" y="2734577"/>
                  <a:pt x="3226899" y="2733941"/>
                  <a:pt x="3224738" y="2735146"/>
                </a:cubicBezTo>
                <a:close/>
                <a:moveTo>
                  <a:pt x="3639111" y="2734321"/>
                </a:moveTo>
                <a:cubicBezTo>
                  <a:pt x="3641208" y="2734384"/>
                  <a:pt x="3642606" y="2735086"/>
                  <a:pt x="3642542" y="2736036"/>
                </a:cubicBezTo>
                <a:cubicBezTo>
                  <a:pt x="3642542" y="2736991"/>
                  <a:pt x="3641081" y="2738391"/>
                  <a:pt x="3638920" y="2739597"/>
                </a:cubicBezTo>
                <a:cubicBezTo>
                  <a:pt x="3636887" y="2740739"/>
                  <a:pt x="3635425" y="2739974"/>
                  <a:pt x="3635489" y="2737879"/>
                </a:cubicBezTo>
                <a:cubicBezTo>
                  <a:pt x="3635553" y="2735783"/>
                  <a:pt x="3637078" y="2734258"/>
                  <a:pt x="3639111" y="2734321"/>
                </a:cubicBezTo>
                <a:close/>
                <a:moveTo>
                  <a:pt x="3432147" y="2728537"/>
                </a:moveTo>
                <a:cubicBezTo>
                  <a:pt x="3429986" y="2729811"/>
                  <a:pt x="3429287" y="2731969"/>
                  <a:pt x="3430368" y="2734001"/>
                </a:cubicBezTo>
                <a:cubicBezTo>
                  <a:pt x="3431384" y="2735847"/>
                  <a:pt x="3429732" y="2737374"/>
                  <a:pt x="3426936" y="2737245"/>
                </a:cubicBezTo>
                <a:cubicBezTo>
                  <a:pt x="3419883" y="2736991"/>
                  <a:pt x="3402789" y="2752886"/>
                  <a:pt x="3396625" y="2765283"/>
                </a:cubicBezTo>
                <a:cubicBezTo>
                  <a:pt x="3391034" y="2776661"/>
                  <a:pt x="3390779" y="2778064"/>
                  <a:pt x="3394465" y="2778191"/>
                </a:cubicBezTo>
                <a:cubicBezTo>
                  <a:pt x="3401137" y="2778442"/>
                  <a:pt x="3416578" y="2769989"/>
                  <a:pt x="3416705" y="2765983"/>
                </a:cubicBezTo>
                <a:cubicBezTo>
                  <a:pt x="3416833" y="2763758"/>
                  <a:pt x="3421154" y="2756002"/>
                  <a:pt x="3426110" y="2749136"/>
                </a:cubicBezTo>
                <a:cubicBezTo>
                  <a:pt x="3435324" y="2736485"/>
                  <a:pt x="3438755" y="2724720"/>
                  <a:pt x="3432147" y="2728537"/>
                </a:cubicBezTo>
                <a:close/>
                <a:moveTo>
                  <a:pt x="3039062" y="2726242"/>
                </a:moveTo>
                <a:cubicBezTo>
                  <a:pt x="3034105" y="2726754"/>
                  <a:pt x="3029657" y="2728537"/>
                  <a:pt x="3028895" y="2730252"/>
                </a:cubicBezTo>
                <a:cubicBezTo>
                  <a:pt x="3028132" y="2732030"/>
                  <a:pt x="3025463" y="2733304"/>
                  <a:pt x="3022667" y="2733177"/>
                </a:cubicBezTo>
                <a:cubicBezTo>
                  <a:pt x="3016694" y="2732985"/>
                  <a:pt x="3016122" y="2739728"/>
                  <a:pt x="3022032" y="2740487"/>
                </a:cubicBezTo>
                <a:cubicBezTo>
                  <a:pt x="3024446" y="2740803"/>
                  <a:pt x="3027115" y="2740997"/>
                  <a:pt x="3028323" y="2740932"/>
                </a:cubicBezTo>
                <a:cubicBezTo>
                  <a:pt x="3029467" y="2740869"/>
                  <a:pt x="3030165" y="2746972"/>
                  <a:pt x="3029911" y="2754665"/>
                </a:cubicBezTo>
                <a:cubicBezTo>
                  <a:pt x="3029467" y="2765855"/>
                  <a:pt x="3028132" y="2768463"/>
                  <a:pt x="3022731" y="2768271"/>
                </a:cubicBezTo>
                <a:cubicBezTo>
                  <a:pt x="3013771" y="2767950"/>
                  <a:pt x="2992802" y="2810108"/>
                  <a:pt x="2994072" y="2825939"/>
                </a:cubicBezTo>
                <a:cubicBezTo>
                  <a:pt x="2994581" y="2832229"/>
                  <a:pt x="2993882" y="2836490"/>
                  <a:pt x="2992547" y="2835603"/>
                </a:cubicBezTo>
                <a:cubicBezTo>
                  <a:pt x="2988735" y="2833056"/>
                  <a:pt x="2981554" y="2857407"/>
                  <a:pt x="2980919" y="2874949"/>
                </a:cubicBezTo>
                <a:cubicBezTo>
                  <a:pt x="2980601" y="2883343"/>
                  <a:pt x="2978631" y="2892939"/>
                  <a:pt x="2976534" y="2896562"/>
                </a:cubicBezTo>
                <a:cubicBezTo>
                  <a:pt x="2971324" y="2905464"/>
                  <a:pt x="2968083" y="2934324"/>
                  <a:pt x="2972022" y="2936992"/>
                </a:cubicBezTo>
                <a:cubicBezTo>
                  <a:pt x="2973802" y="2938136"/>
                  <a:pt x="2975136" y="2943985"/>
                  <a:pt x="2975073" y="2950280"/>
                </a:cubicBezTo>
                <a:cubicBezTo>
                  <a:pt x="2975009" y="2956637"/>
                  <a:pt x="2975835" y="2959627"/>
                  <a:pt x="2976915" y="2957210"/>
                </a:cubicBezTo>
                <a:cubicBezTo>
                  <a:pt x="2977996" y="2954796"/>
                  <a:pt x="2980601" y="2952951"/>
                  <a:pt x="2982888" y="2953015"/>
                </a:cubicBezTo>
                <a:cubicBezTo>
                  <a:pt x="2985113" y="2953078"/>
                  <a:pt x="2991022" y="2948568"/>
                  <a:pt x="2995915" y="2943095"/>
                </a:cubicBezTo>
                <a:cubicBezTo>
                  <a:pt x="3000745" y="2937628"/>
                  <a:pt x="3006146" y="2933879"/>
                  <a:pt x="3007607" y="2934896"/>
                </a:cubicBezTo>
                <a:cubicBezTo>
                  <a:pt x="3009259" y="2936040"/>
                  <a:pt x="3009514" y="2938072"/>
                  <a:pt x="3008306" y="2940039"/>
                </a:cubicBezTo>
                <a:cubicBezTo>
                  <a:pt x="3007226" y="2941762"/>
                  <a:pt x="3008179" y="2943416"/>
                  <a:pt x="3010276" y="2943480"/>
                </a:cubicBezTo>
                <a:cubicBezTo>
                  <a:pt x="3012437" y="2943544"/>
                  <a:pt x="3013453" y="2941126"/>
                  <a:pt x="3012500" y="2938264"/>
                </a:cubicBezTo>
                <a:cubicBezTo>
                  <a:pt x="3010086" y="2931206"/>
                  <a:pt x="3016440" y="2931715"/>
                  <a:pt x="3020126" y="2938902"/>
                </a:cubicBezTo>
                <a:cubicBezTo>
                  <a:pt x="3023430" y="2945387"/>
                  <a:pt x="3031182" y="2942779"/>
                  <a:pt x="3031436" y="2935090"/>
                </a:cubicBezTo>
                <a:cubicBezTo>
                  <a:pt x="3031627" y="2930385"/>
                  <a:pt x="3025717" y="2928351"/>
                  <a:pt x="3015169" y="2929367"/>
                </a:cubicBezTo>
                <a:cubicBezTo>
                  <a:pt x="3008497" y="2929999"/>
                  <a:pt x="3009831" y="2925554"/>
                  <a:pt x="3019554" y="2914302"/>
                </a:cubicBezTo>
                <a:cubicBezTo>
                  <a:pt x="3027242" y="2905400"/>
                  <a:pt x="3029149" y="2904698"/>
                  <a:pt x="3033851" y="2908833"/>
                </a:cubicBezTo>
                <a:cubicBezTo>
                  <a:pt x="3038681" y="2913031"/>
                  <a:pt x="3039316" y="2912900"/>
                  <a:pt x="3039506" y="2907627"/>
                </a:cubicBezTo>
                <a:cubicBezTo>
                  <a:pt x="3039697" y="2902662"/>
                  <a:pt x="3037600" y="2901966"/>
                  <a:pt x="3027369" y="2903493"/>
                </a:cubicBezTo>
                <a:cubicBezTo>
                  <a:pt x="3016059" y="2905208"/>
                  <a:pt x="3015042" y="2904698"/>
                  <a:pt x="3015296" y="2897451"/>
                </a:cubicBezTo>
                <a:cubicBezTo>
                  <a:pt x="3015550" y="2891538"/>
                  <a:pt x="3014534" y="2890589"/>
                  <a:pt x="3011229" y="2893642"/>
                </a:cubicBezTo>
                <a:cubicBezTo>
                  <a:pt x="3008942" y="2895801"/>
                  <a:pt x="3003731" y="2897578"/>
                  <a:pt x="3000236" y="2897451"/>
                </a:cubicBezTo>
                <a:cubicBezTo>
                  <a:pt x="2991721" y="2897135"/>
                  <a:pt x="2995788" y="2884363"/>
                  <a:pt x="3007353" y="2874889"/>
                </a:cubicBezTo>
                <a:cubicBezTo>
                  <a:pt x="3014597" y="2868977"/>
                  <a:pt x="3023811" y="2845579"/>
                  <a:pt x="3018982" y="2845389"/>
                </a:cubicBezTo>
                <a:cubicBezTo>
                  <a:pt x="3018029" y="2845389"/>
                  <a:pt x="3014851" y="2850351"/>
                  <a:pt x="3011928" y="2856580"/>
                </a:cubicBezTo>
                <a:lnTo>
                  <a:pt x="3006591" y="2867831"/>
                </a:lnTo>
                <a:lnTo>
                  <a:pt x="3006718" y="2854865"/>
                </a:lnTo>
                <a:cubicBezTo>
                  <a:pt x="3006781" y="2845010"/>
                  <a:pt x="3008624" y="2841002"/>
                  <a:pt x="3014152" y="2838269"/>
                </a:cubicBezTo>
                <a:cubicBezTo>
                  <a:pt x="3018092" y="2836361"/>
                  <a:pt x="3020634" y="2833184"/>
                  <a:pt x="3019681" y="2831470"/>
                </a:cubicBezTo>
                <a:cubicBezTo>
                  <a:pt x="3018601" y="2829496"/>
                  <a:pt x="3019299" y="2827461"/>
                  <a:pt x="3021460" y="2826255"/>
                </a:cubicBezTo>
                <a:cubicBezTo>
                  <a:pt x="3023430" y="2825175"/>
                  <a:pt x="3025273" y="2818117"/>
                  <a:pt x="3025527" y="2810424"/>
                </a:cubicBezTo>
                <a:cubicBezTo>
                  <a:pt x="3025908" y="2799550"/>
                  <a:pt x="3027306" y="2796624"/>
                  <a:pt x="3032135" y="2796817"/>
                </a:cubicBezTo>
                <a:cubicBezTo>
                  <a:pt x="3037346" y="2797001"/>
                  <a:pt x="3037537" y="2796501"/>
                  <a:pt x="3033279" y="2793510"/>
                </a:cubicBezTo>
                <a:cubicBezTo>
                  <a:pt x="3029022" y="2790518"/>
                  <a:pt x="3029212" y="2789694"/>
                  <a:pt x="3034550" y="2787790"/>
                </a:cubicBezTo>
                <a:cubicBezTo>
                  <a:pt x="3038935" y="2786200"/>
                  <a:pt x="3040650" y="2782388"/>
                  <a:pt x="3040460" y="2774628"/>
                </a:cubicBezTo>
                <a:cubicBezTo>
                  <a:pt x="3040269" y="2768652"/>
                  <a:pt x="3041540" y="2760831"/>
                  <a:pt x="3043192" y="2757335"/>
                </a:cubicBezTo>
                <a:cubicBezTo>
                  <a:pt x="3044908" y="2753840"/>
                  <a:pt x="3046624" y="2745128"/>
                  <a:pt x="3047068" y="2738139"/>
                </a:cubicBezTo>
                <a:cubicBezTo>
                  <a:pt x="3047767" y="2726568"/>
                  <a:pt x="3047005" y="2725418"/>
                  <a:pt x="3039062" y="2726242"/>
                </a:cubicBezTo>
                <a:close/>
                <a:moveTo>
                  <a:pt x="3115251" y="2713598"/>
                </a:moveTo>
                <a:cubicBezTo>
                  <a:pt x="3111248" y="2716263"/>
                  <a:pt x="3108007" y="2723703"/>
                  <a:pt x="3106736" y="2733177"/>
                </a:cubicBezTo>
                <a:cubicBezTo>
                  <a:pt x="3105656" y="2741568"/>
                  <a:pt x="3106101" y="2746087"/>
                  <a:pt x="3107626" y="2743224"/>
                </a:cubicBezTo>
                <a:cubicBezTo>
                  <a:pt x="3109215" y="2740295"/>
                  <a:pt x="3113472" y="2733941"/>
                  <a:pt x="3117285" y="2728790"/>
                </a:cubicBezTo>
                <a:cubicBezTo>
                  <a:pt x="3126117" y="2716837"/>
                  <a:pt x="3124847" y="2707176"/>
                  <a:pt x="3115251" y="2713598"/>
                </a:cubicBezTo>
                <a:close/>
                <a:moveTo>
                  <a:pt x="3361446" y="2713067"/>
                </a:moveTo>
                <a:cubicBezTo>
                  <a:pt x="3364520" y="2712130"/>
                  <a:pt x="3365902" y="2714721"/>
                  <a:pt x="3365679" y="2720823"/>
                </a:cubicBezTo>
                <a:cubicBezTo>
                  <a:pt x="3365362" y="2730995"/>
                  <a:pt x="3361231" y="2738244"/>
                  <a:pt x="3355957" y="2738052"/>
                </a:cubicBezTo>
                <a:cubicBezTo>
                  <a:pt x="3353225" y="2737988"/>
                  <a:pt x="3351000" y="2740340"/>
                  <a:pt x="3350874" y="2743519"/>
                </a:cubicBezTo>
                <a:cubicBezTo>
                  <a:pt x="3350556" y="2751975"/>
                  <a:pt x="3338546" y="2769078"/>
                  <a:pt x="3333081" y="2768886"/>
                </a:cubicBezTo>
                <a:cubicBezTo>
                  <a:pt x="3329141" y="2768760"/>
                  <a:pt x="3329014" y="2767680"/>
                  <a:pt x="3332573" y="2763545"/>
                </a:cubicBezTo>
                <a:cubicBezTo>
                  <a:pt x="3334924" y="2760749"/>
                  <a:pt x="3336195" y="2754900"/>
                  <a:pt x="3335305" y="2750641"/>
                </a:cubicBezTo>
                <a:cubicBezTo>
                  <a:pt x="3334098" y="2745110"/>
                  <a:pt x="3337529" y="2738052"/>
                  <a:pt x="3347061" y="2726482"/>
                </a:cubicBezTo>
                <a:cubicBezTo>
                  <a:pt x="3353606" y="2718470"/>
                  <a:pt x="3358372" y="2714005"/>
                  <a:pt x="3361446" y="2713067"/>
                </a:cubicBezTo>
                <a:close/>
                <a:moveTo>
                  <a:pt x="3577854" y="2711114"/>
                </a:moveTo>
                <a:cubicBezTo>
                  <a:pt x="3583510" y="2711053"/>
                  <a:pt x="3579379" y="2718871"/>
                  <a:pt x="3566861" y="2731777"/>
                </a:cubicBezTo>
                <a:cubicBezTo>
                  <a:pt x="3550720" y="2748371"/>
                  <a:pt x="3552436" y="2753140"/>
                  <a:pt x="3570102" y="2740613"/>
                </a:cubicBezTo>
                <a:cubicBezTo>
                  <a:pt x="3586496" y="2728980"/>
                  <a:pt x="3586433" y="2732096"/>
                  <a:pt x="3569721" y="2753648"/>
                </a:cubicBezTo>
                <a:cubicBezTo>
                  <a:pt x="3560443" y="2765663"/>
                  <a:pt x="3557266" y="2772533"/>
                  <a:pt x="3558727" y="2777870"/>
                </a:cubicBezTo>
                <a:cubicBezTo>
                  <a:pt x="3560252" y="2783529"/>
                  <a:pt x="3559426" y="2784802"/>
                  <a:pt x="3555359" y="2783021"/>
                </a:cubicBezTo>
                <a:cubicBezTo>
                  <a:pt x="3551356" y="2781307"/>
                  <a:pt x="3550530" y="2782127"/>
                  <a:pt x="3551928" y="2786392"/>
                </a:cubicBezTo>
                <a:cubicBezTo>
                  <a:pt x="3553453" y="2790839"/>
                  <a:pt x="3552500" y="2791478"/>
                  <a:pt x="3547289" y="2789189"/>
                </a:cubicBezTo>
                <a:cubicBezTo>
                  <a:pt x="3543794" y="2787663"/>
                  <a:pt x="3538202" y="2785692"/>
                  <a:pt x="3535470" y="2785057"/>
                </a:cubicBezTo>
                <a:cubicBezTo>
                  <a:pt x="3532674" y="2784358"/>
                  <a:pt x="3529751" y="2783592"/>
                  <a:pt x="3529179" y="2783402"/>
                </a:cubicBezTo>
                <a:cubicBezTo>
                  <a:pt x="3527527" y="2782763"/>
                  <a:pt x="3533119" y="2774758"/>
                  <a:pt x="3541126" y="2766363"/>
                </a:cubicBezTo>
                <a:cubicBezTo>
                  <a:pt x="3547480" y="2759563"/>
                  <a:pt x="3547734" y="2758542"/>
                  <a:pt x="3542714" y="2760196"/>
                </a:cubicBezTo>
                <a:cubicBezTo>
                  <a:pt x="3535279" y="2762676"/>
                  <a:pt x="3535279" y="2762676"/>
                  <a:pt x="3542396" y="2747097"/>
                </a:cubicBezTo>
                <a:cubicBezTo>
                  <a:pt x="3547607" y="2735657"/>
                  <a:pt x="3571817" y="2711114"/>
                  <a:pt x="3577854" y="2711114"/>
                </a:cubicBezTo>
                <a:close/>
                <a:moveTo>
                  <a:pt x="3448605" y="2710990"/>
                </a:moveTo>
                <a:cubicBezTo>
                  <a:pt x="3445745" y="2712006"/>
                  <a:pt x="3443203" y="2714611"/>
                  <a:pt x="3443140" y="2716712"/>
                </a:cubicBezTo>
                <a:cubicBezTo>
                  <a:pt x="3443013" y="2719442"/>
                  <a:pt x="3445173" y="2719506"/>
                  <a:pt x="3450511" y="2716837"/>
                </a:cubicBezTo>
                <a:cubicBezTo>
                  <a:pt x="3458645" y="2712768"/>
                  <a:pt x="3457120" y="2708062"/>
                  <a:pt x="3448605" y="2710990"/>
                </a:cubicBezTo>
                <a:close/>
                <a:moveTo>
                  <a:pt x="2964000" y="2708042"/>
                </a:moveTo>
                <a:cubicBezTo>
                  <a:pt x="2960855" y="2707552"/>
                  <a:pt x="2956518" y="2708381"/>
                  <a:pt x="2952387" y="2710733"/>
                </a:cubicBezTo>
                <a:cubicBezTo>
                  <a:pt x="2946033" y="2714359"/>
                  <a:pt x="2945715" y="2740869"/>
                  <a:pt x="2952070" y="2741059"/>
                </a:cubicBezTo>
                <a:cubicBezTo>
                  <a:pt x="2954929" y="2741188"/>
                  <a:pt x="2958869" y="2739024"/>
                  <a:pt x="2961538" y="2735975"/>
                </a:cubicBezTo>
                <a:cubicBezTo>
                  <a:pt x="2965414" y="2731591"/>
                  <a:pt x="2965096" y="2729874"/>
                  <a:pt x="2959631" y="2725482"/>
                </a:cubicBezTo>
                <a:cubicBezTo>
                  <a:pt x="2953150" y="2720270"/>
                  <a:pt x="2953468" y="2719634"/>
                  <a:pt x="2962999" y="2719062"/>
                </a:cubicBezTo>
                <a:cubicBezTo>
                  <a:pt x="2965350" y="2718871"/>
                  <a:pt x="2967765" y="2716326"/>
                  <a:pt x="2968464" y="2713212"/>
                </a:cubicBezTo>
                <a:cubicBezTo>
                  <a:pt x="2969100" y="2710320"/>
                  <a:pt x="2967146" y="2708524"/>
                  <a:pt x="2964000" y="2708042"/>
                </a:cubicBezTo>
                <a:close/>
                <a:moveTo>
                  <a:pt x="3228655" y="2706109"/>
                </a:moveTo>
                <a:cubicBezTo>
                  <a:pt x="3229155" y="2706498"/>
                  <a:pt x="3229250" y="2708199"/>
                  <a:pt x="3229123" y="2711346"/>
                </a:cubicBezTo>
                <a:cubicBezTo>
                  <a:pt x="3228932" y="2715542"/>
                  <a:pt x="3227217" y="2719992"/>
                  <a:pt x="3225247" y="2721073"/>
                </a:cubicBezTo>
                <a:cubicBezTo>
                  <a:pt x="3220544" y="2723678"/>
                  <a:pt x="3220862" y="2715669"/>
                  <a:pt x="3225755" y="2708740"/>
                </a:cubicBezTo>
                <a:cubicBezTo>
                  <a:pt x="3227249" y="2706642"/>
                  <a:pt x="3228154" y="2705720"/>
                  <a:pt x="3228655" y="2706109"/>
                </a:cubicBezTo>
                <a:close/>
                <a:moveTo>
                  <a:pt x="3558696" y="2701693"/>
                </a:moveTo>
                <a:cubicBezTo>
                  <a:pt x="3559792" y="2702914"/>
                  <a:pt x="3558569" y="2705616"/>
                  <a:pt x="3554788" y="2709526"/>
                </a:cubicBezTo>
                <a:cubicBezTo>
                  <a:pt x="3551166" y="2713276"/>
                  <a:pt x="3549323" y="2718871"/>
                  <a:pt x="3550403" y="2722748"/>
                </a:cubicBezTo>
                <a:cubicBezTo>
                  <a:pt x="3551865" y="2728088"/>
                  <a:pt x="3551547" y="2728405"/>
                  <a:pt x="3548942" y="2724273"/>
                </a:cubicBezTo>
                <a:cubicBezTo>
                  <a:pt x="3546209" y="2720015"/>
                  <a:pt x="3543731" y="2721098"/>
                  <a:pt x="3535724" y="2729933"/>
                </a:cubicBezTo>
                <a:cubicBezTo>
                  <a:pt x="3530196" y="2736036"/>
                  <a:pt x="3524477" y="2740739"/>
                  <a:pt x="3522698" y="2740680"/>
                </a:cubicBezTo>
                <a:cubicBezTo>
                  <a:pt x="3517042" y="2740423"/>
                  <a:pt x="3518949" y="2736672"/>
                  <a:pt x="3532547" y="2721350"/>
                </a:cubicBezTo>
                <a:cubicBezTo>
                  <a:pt x="3539791" y="2713149"/>
                  <a:pt x="3544494" y="2706217"/>
                  <a:pt x="3542969" y="2706091"/>
                </a:cubicBezTo>
                <a:cubicBezTo>
                  <a:pt x="3541444" y="2705964"/>
                  <a:pt x="3544049" y="2704376"/>
                  <a:pt x="3548688" y="2702725"/>
                </a:cubicBezTo>
                <a:cubicBezTo>
                  <a:pt x="3554185" y="2700720"/>
                  <a:pt x="3557600" y="2700466"/>
                  <a:pt x="3558696" y="2701693"/>
                </a:cubicBezTo>
                <a:close/>
                <a:moveTo>
                  <a:pt x="3033089" y="2693057"/>
                </a:moveTo>
                <a:cubicBezTo>
                  <a:pt x="3028831" y="2695349"/>
                  <a:pt x="3028831" y="2695349"/>
                  <a:pt x="3032771" y="2701834"/>
                </a:cubicBezTo>
                <a:cubicBezTo>
                  <a:pt x="3035503" y="2706286"/>
                  <a:pt x="3036139" y="2705839"/>
                  <a:pt x="3036393" y="2699163"/>
                </a:cubicBezTo>
                <a:cubicBezTo>
                  <a:pt x="3036520" y="2694650"/>
                  <a:pt x="3035122" y="2691983"/>
                  <a:pt x="3033089" y="2693057"/>
                </a:cubicBezTo>
                <a:close/>
                <a:moveTo>
                  <a:pt x="3608252" y="2688913"/>
                </a:moveTo>
                <a:cubicBezTo>
                  <a:pt x="3607513" y="2688436"/>
                  <a:pt x="3606163" y="2689183"/>
                  <a:pt x="3603843" y="2690896"/>
                </a:cubicBezTo>
                <a:cubicBezTo>
                  <a:pt x="3600920" y="2693057"/>
                  <a:pt x="3598378" y="2696366"/>
                  <a:pt x="3598315" y="2698084"/>
                </a:cubicBezTo>
                <a:cubicBezTo>
                  <a:pt x="3598252" y="2699799"/>
                  <a:pt x="3600666" y="2701323"/>
                  <a:pt x="3603462" y="2701450"/>
                </a:cubicBezTo>
                <a:cubicBezTo>
                  <a:pt x="3606449" y="2701580"/>
                  <a:pt x="3608863" y="2698462"/>
                  <a:pt x="3608991" y="2694269"/>
                </a:cubicBezTo>
                <a:cubicBezTo>
                  <a:pt x="3609118" y="2691091"/>
                  <a:pt x="3608991" y="2689387"/>
                  <a:pt x="3608252" y="2688913"/>
                </a:cubicBezTo>
                <a:close/>
                <a:moveTo>
                  <a:pt x="125940" y="2687975"/>
                </a:moveTo>
                <a:cubicBezTo>
                  <a:pt x="127528" y="2688040"/>
                  <a:pt x="127973" y="2690454"/>
                  <a:pt x="126829" y="2693251"/>
                </a:cubicBezTo>
                <a:cubicBezTo>
                  <a:pt x="125686" y="2696049"/>
                  <a:pt x="123334" y="2698397"/>
                  <a:pt x="121747" y="2698336"/>
                </a:cubicBezTo>
                <a:cubicBezTo>
                  <a:pt x="120157" y="2698271"/>
                  <a:pt x="119712" y="2695794"/>
                  <a:pt x="120856" y="2693057"/>
                </a:cubicBezTo>
                <a:cubicBezTo>
                  <a:pt x="122000" y="2690263"/>
                  <a:pt x="124351" y="2687909"/>
                  <a:pt x="125940" y="2687975"/>
                </a:cubicBezTo>
                <a:close/>
                <a:moveTo>
                  <a:pt x="3085140" y="2687849"/>
                </a:moveTo>
                <a:cubicBezTo>
                  <a:pt x="3083940" y="2688371"/>
                  <a:pt x="3082526" y="2691250"/>
                  <a:pt x="3079857" y="2696938"/>
                </a:cubicBezTo>
                <a:cubicBezTo>
                  <a:pt x="3076743" y="2703487"/>
                  <a:pt x="3073757" y="2716393"/>
                  <a:pt x="3072994" y="2726182"/>
                </a:cubicBezTo>
                <a:cubicBezTo>
                  <a:pt x="3072295" y="2735975"/>
                  <a:pt x="3069372" y="2746211"/>
                  <a:pt x="3066386" y="2749453"/>
                </a:cubicBezTo>
                <a:cubicBezTo>
                  <a:pt x="3063463" y="2752630"/>
                  <a:pt x="3060349" y="2757972"/>
                  <a:pt x="3059459" y="2761469"/>
                </a:cubicBezTo>
                <a:cubicBezTo>
                  <a:pt x="3058506" y="2764964"/>
                  <a:pt x="3056854" y="2783847"/>
                  <a:pt x="3055647" y="2803939"/>
                </a:cubicBezTo>
                <a:cubicBezTo>
                  <a:pt x="3053804" y="2834394"/>
                  <a:pt x="3054249" y="2839732"/>
                  <a:pt x="3058633" y="2838269"/>
                </a:cubicBezTo>
                <a:cubicBezTo>
                  <a:pt x="3062382" y="2836995"/>
                  <a:pt x="3063145" y="2838079"/>
                  <a:pt x="3061493" y="2842214"/>
                </a:cubicBezTo>
                <a:cubicBezTo>
                  <a:pt x="3059523" y="2847108"/>
                  <a:pt x="3059968" y="2847299"/>
                  <a:pt x="3064416" y="2843738"/>
                </a:cubicBezTo>
                <a:cubicBezTo>
                  <a:pt x="3067275" y="2841383"/>
                  <a:pt x="3071152" y="2840557"/>
                  <a:pt x="3073058" y="2841833"/>
                </a:cubicBezTo>
                <a:cubicBezTo>
                  <a:pt x="3076998" y="2844502"/>
                  <a:pt x="3073566" y="2857981"/>
                  <a:pt x="3068991" y="2857790"/>
                </a:cubicBezTo>
                <a:cubicBezTo>
                  <a:pt x="3067148" y="2857725"/>
                  <a:pt x="3065750" y="2859252"/>
                  <a:pt x="3065687" y="2861350"/>
                </a:cubicBezTo>
                <a:cubicBezTo>
                  <a:pt x="3065623" y="2863446"/>
                  <a:pt x="3067085" y="2864210"/>
                  <a:pt x="3069118" y="2863066"/>
                </a:cubicBezTo>
                <a:cubicBezTo>
                  <a:pt x="3071088" y="2861983"/>
                  <a:pt x="3072613" y="2862877"/>
                  <a:pt x="3072550" y="2864973"/>
                </a:cubicBezTo>
                <a:cubicBezTo>
                  <a:pt x="3072359" y="2871197"/>
                  <a:pt x="3078968" y="2869044"/>
                  <a:pt x="3083352" y="2861478"/>
                </a:cubicBezTo>
                <a:cubicBezTo>
                  <a:pt x="3085513" y="2857725"/>
                  <a:pt x="3088309" y="2848632"/>
                  <a:pt x="3089389" y="2841640"/>
                </a:cubicBezTo>
                <a:cubicBezTo>
                  <a:pt x="3090469" y="2834712"/>
                  <a:pt x="3093201" y="2823138"/>
                  <a:pt x="3095298" y="2816590"/>
                </a:cubicBezTo>
                <a:cubicBezTo>
                  <a:pt x="3100636" y="2799928"/>
                  <a:pt x="3100382" y="2795671"/>
                  <a:pt x="3094345" y="2797705"/>
                </a:cubicBezTo>
                <a:cubicBezTo>
                  <a:pt x="3086466" y="2800377"/>
                  <a:pt x="3088563" y="2792429"/>
                  <a:pt x="3096760" y="2788420"/>
                </a:cubicBezTo>
                <a:cubicBezTo>
                  <a:pt x="3101907" y="2785879"/>
                  <a:pt x="3103813" y="2781751"/>
                  <a:pt x="3103623" y="2773672"/>
                </a:cubicBezTo>
                <a:cubicBezTo>
                  <a:pt x="3103432" y="2767318"/>
                  <a:pt x="3104703" y="2759371"/>
                  <a:pt x="3106546" y="2755492"/>
                </a:cubicBezTo>
                <a:cubicBezTo>
                  <a:pt x="3109342" y="2749578"/>
                  <a:pt x="3108960" y="2749200"/>
                  <a:pt x="3104385" y="2752759"/>
                </a:cubicBezTo>
                <a:cubicBezTo>
                  <a:pt x="3100382" y="2755812"/>
                  <a:pt x="3097967" y="2755872"/>
                  <a:pt x="3095235" y="2752947"/>
                </a:cubicBezTo>
                <a:cubicBezTo>
                  <a:pt x="3092566" y="2750090"/>
                  <a:pt x="3090723" y="2752122"/>
                  <a:pt x="3088753" y="2759751"/>
                </a:cubicBezTo>
                <a:cubicBezTo>
                  <a:pt x="3084432" y="2776789"/>
                  <a:pt x="3078650" y="2772405"/>
                  <a:pt x="3081954" y="2754603"/>
                </a:cubicBezTo>
                <a:cubicBezTo>
                  <a:pt x="3084178" y="2742716"/>
                  <a:pt x="3083733" y="2738836"/>
                  <a:pt x="3080302" y="2738708"/>
                </a:cubicBezTo>
                <a:cubicBezTo>
                  <a:pt x="3077506" y="2738581"/>
                  <a:pt x="3078459" y="2736672"/>
                  <a:pt x="3082780" y="2733686"/>
                </a:cubicBezTo>
                <a:cubicBezTo>
                  <a:pt x="3086783" y="2730952"/>
                  <a:pt x="3087927" y="2728723"/>
                  <a:pt x="3085449" y="2728537"/>
                </a:cubicBezTo>
                <a:cubicBezTo>
                  <a:pt x="3082971" y="2728342"/>
                  <a:pt x="3081128" y="2726501"/>
                  <a:pt x="3081191" y="2724340"/>
                </a:cubicBezTo>
                <a:cubicBezTo>
                  <a:pt x="3081255" y="2722241"/>
                  <a:pt x="3083543" y="2721478"/>
                  <a:pt x="3086339" y="2722623"/>
                </a:cubicBezTo>
                <a:cubicBezTo>
                  <a:pt x="3089135" y="2723765"/>
                  <a:pt x="3092375" y="2723258"/>
                  <a:pt x="3093583" y="2721478"/>
                </a:cubicBezTo>
                <a:cubicBezTo>
                  <a:pt x="3094726" y="2719759"/>
                  <a:pt x="3093328" y="2718170"/>
                  <a:pt x="3090532" y="2718046"/>
                </a:cubicBezTo>
                <a:cubicBezTo>
                  <a:pt x="3084051" y="2717794"/>
                  <a:pt x="3083797" y="2716074"/>
                  <a:pt x="3089071" y="2707111"/>
                </a:cubicBezTo>
                <a:cubicBezTo>
                  <a:pt x="3091740" y="2702532"/>
                  <a:pt x="3091740" y="2698211"/>
                  <a:pt x="3089135" y="2692871"/>
                </a:cubicBezTo>
                <a:cubicBezTo>
                  <a:pt x="3087324" y="2689149"/>
                  <a:pt x="3086339" y="2687321"/>
                  <a:pt x="3085140" y="2687849"/>
                </a:cubicBezTo>
                <a:close/>
                <a:moveTo>
                  <a:pt x="3122225" y="2685912"/>
                </a:moveTo>
                <a:cubicBezTo>
                  <a:pt x="3121336" y="2686446"/>
                  <a:pt x="3120081" y="2688452"/>
                  <a:pt x="3118238" y="2692041"/>
                </a:cubicBezTo>
                <a:cubicBezTo>
                  <a:pt x="3114298" y="2699989"/>
                  <a:pt x="3114425" y="2701961"/>
                  <a:pt x="3119064" y="2703869"/>
                </a:cubicBezTo>
                <a:cubicBezTo>
                  <a:pt x="3122178" y="2705203"/>
                  <a:pt x="3126054" y="2704057"/>
                  <a:pt x="3127897" y="2701389"/>
                </a:cubicBezTo>
                <a:cubicBezTo>
                  <a:pt x="3132091" y="2695219"/>
                  <a:pt x="3132281" y="2690516"/>
                  <a:pt x="3128278" y="2692803"/>
                </a:cubicBezTo>
                <a:cubicBezTo>
                  <a:pt x="3126562" y="2693758"/>
                  <a:pt x="3124529" y="2691788"/>
                  <a:pt x="3124020" y="2688610"/>
                </a:cubicBezTo>
                <a:cubicBezTo>
                  <a:pt x="3123639" y="2686320"/>
                  <a:pt x="3123115" y="2685384"/>
                  <a:pt x="3122225" y="2685912"/>
                </a:cubicBezTo>
                <a:close/>
                <a:moveTo>
                  <a:pt x="3348078" y="2685159"/>
                </a:moveTo>
                <a:cubicBezTo>
                  <a:pt x="3348841" y="2685223"/>
                  <a:pt x="3349349" y="2689101"/>
                  <a:pt x="3349158" y="2693996"/>
                </a:cubicBezTo>
                <a:cubicBezTo>
                  <a:pt x="3348967" y="2698891"/>
                  <a:pt x="3347506" y="2702705"/>
                  <a:pt x="3345854" y="2702642"/>
                </a:cubicBezTo>
                <a:cubicBezTo>
                  <a:pt x="3344138" y="2702578"/>
                  <a:pt x="3343693" y="2698635"/>
                  <a:pt x="3344774" y="2693806"/>
                </a:cubicBezTo>
                <a:cubicBezTo>
                  <a:pt x="3345854" y="2688972"/>
                  <a:pt x="3347316" y="2685159"/>
                  <a:pt x="3348078" y="2685159"/>
                </a:cubicBezTo>
                <a:close/>
                <a:moveTo>
                  <a:pt x="2911211" y="2684398"/>
                </a:moveTo>
                <a:cubicBezTo>
                  <a:pt x="2914071" y="2685604"/>
                  <a:pt x="2913245" y="2686368"/>
                  <a:pt x="2909051" y="2686430"/>
                </a:cubicBezTo>
                <a:cubicBezTo>
                  <a:pt x="2905556" y="2686494"/>
                  <a:pt x="2903395" y="2685604"/>
                  <a:pt x="2904539" y="2684523"/>
                </a:cubicBezTo>
                <a:cubicBezTo>
                  <a:pt x="2905683" y="2683442"/>
                  <a:pt x="2908797" y="2683380"/>
                  <a:pt x="2911211" y="2684398"/>
                </a:cubicBezTo>
                <a:close/>
                <a:moveTo>
                  <a:pt x="3357983" y="2684245"/>
                </a:moveTo>
                <a:cubicBezTo>
                  <a:pt x="3360692" y="2682933"/>
                  <a:pt x="3363678" y="2682869"/>
                  <a:pt x="3364917" y="2685031"/>
                </a:cubicBezTo>
                <a:cubicBezTo>
                  <a:pt x="3365870" y="2686620"/>
                  <a:pt x="3363519" y="2689608"/>
                  <a:pt x="3359580" y="2691835"/>
                </a:cubicBezTo>
                <a:cubicBezTo>
                  <a:pt x="3353797" y="2695141"/>
                  <a:pt x="3352590" y="2694949"/>
                  <a:pt x="3352717" y="2690944"/>
                </a:cubicBezTo>
                <a:cubicBezTo>
                  <a:pt x="3352844" y="2688115"/>
                  <a:pt x="3355275" y="2685556"/>
                  <a:pt x="3357983" y="2684245"/>
                </a:cubicBezTo>
                <a:close/>
                <a:moveTo>
                  <a:pt x="3642796" y="2681743"/>
                </a:moveTo>
                <a:cubicBezTo>
                  <a:pt x="3636251" y="2681553"/>
                  <a:pt x="3634535" y="2685304"/>
                  <a:pt x="3636696" y="2695219"/>
                </a:cubicBezTo>
                <a:lnTo>
                  <a:pt x="3638475" y="2703359"/>
                </a:lnTo>
                <a:lnTo>
                  <a:pt x="3645084" y="2696557"/>
                </a:lnTo>
                <a:cubicBezTo>
                  <a:pt x="3652328" y="2689119"/>
                  <a:pt x="3651184" y="2682059"/>
                  <a:pt x="3642796" y="2681743"/>
                </a:cubicBezTo>
                <a:close/>
                <a:moveTo>
                  <a:pt x="3475992" y="2681681"/>
                </a:moveTo>
                <a:cubicBezTo>
                  <a:pt x="3476056" y="2679709"/>
                  <a:pt x="3472878" y="2680915"/>
                  <a:pt x="3468875" y="2684226"/>
                </a:cubicBezTo>
                <a:cubicBezTo>
                  <a:pt x="3464872" y="2687595"/>
                  <a:pt x="3461568" y="2691916"/>
                  <a:pt x="3461504" y="2693821"/>
                </a:cubicBezTo>
                <a:cubicBezTo>
                  <a:pt x="3461440" y="2695794"/>
                  <a:pt x="3464618" y="2694586"/>
                  <a:pt x="3468621" y="2691279"/>
                </a:cubicBezTo>
                <a:cubicBezTo>
                  <a:pt x="3472624" y="2687909"/>
                  <a:pt x="3475929" y="2683588"/>
                  <a:pt x="3475992" y="2681681"/>
                </a:cubicBezTo>
                <a:close/>
                <a:moveTo>
                  <a:pt x="3237257" y="2679432"/>
                </a:moveTo>
                <a:cubicBezTo>
                  <a:pt x="3240688" y="2681721"/>
                  <a:pt x="3236558" y="2698314"/>
                  <a:pt x="3231919" y="2700921"/>
                </a:cubicBezTo>
                <a:cubicBezTo>
                  <a:pt x="3229568" y="2702256"/>
                  <a:pt x="3229250" y="2700158"/>
                  <a:pt x="3231093" y="2694563"/>
                </a:cubicBezTo>
                <a:cubicBezTo>
                  <a:pt x="3232554" y="2690049"/>
                  <a:pt x="3234080" y="2684327"/>
                  <a:pt x="3234334" y="2682039"/>
                </a:cubicBezTo>
                <a:cubicBezTo>
                  <a:pt x="3234651" y="2679623"/>
                  <a:pt x="3235859" y="2678479"/>
                  <a:pt x="3237257" y="2679432"/>
                </a:cubicBezTo>
                <a:close/>
                <a:moveTo>
                  <a:pt x="3174093" y="2678818"/>
                </a:moveTo>
                <a:cubicBezTo>
                  <a:pt x="3160050" y="2678311"/>
                  <a:pt x="3159224" y="2678695"/>
                  <a:pt x="3165134" y="2683399"/>
                </a:cubicBezTo>
                <a:cubicBezTo>
                  <a:pt x="3171234" y="2688294"/>
                  <a:pt x="3171234" y="2688865"/>
                  <a:pt x="3165070" y="2694460"/>
                </a:cubicBezTo>
                <a:cubicBezTo>
                  <a:pt x="3159987" y="2699099"/>
                  <a:pt x="3157953" y="2699353"/>
                  <a:pt x="3155920" y="2695730"/>
                </a:cubicBezTo>
                <a:cubicBezTo>
                  <a:pt x="3154458" y="2693187"/>
                  <a:pt x="3151408" y="2692107"/>
                  <a:pt x="3149311" y="2693379"/>
                </a:cubicBezTo>
                <a:cubicBezTo>
                  <a:pt x="3147087" y="2694712"/>
                  <a:pt x="3145181" y="2701132"/>
                  <a:pt x="3144926" y="2708124"/>
                </a:cubicBezTo>
                <a:cubicBezTo>
                  <a:pt x="3144545" y="2719378"/>
                  <a:pt x="3145054" y="2720144"/>
                  <a:pt x="3150455" y="2716074"/>
                </a:cubicBezTo>
                <a:cubicBezTo>
                  <a:pt x="3155157" y="2712515"/>
                  <a:pt x="3156682" y="2712451"/>
                  <a:pt x="3157699" y="2715819"/>
                </a:cubicBezTo>
                <a:cubicBezTo>
                  <a:pt x="3160241" y="2724215"/>
                  <a:pt x="3165578" y="2720332"/>
                  <a:pt x="3165960" y="2709782"/>
                </a:cubicBezTo>
                <a:cubicBezTo>
                  <a:pt x="3166214" y="2702214"/>
                  <a:pt x="3169582" y="2696429"/>
                  <a:pt x="3177906" y="2689312"/>
                </a:cubicBezTo>
                <a:lnTo>
                  <a:pt x="3189535" y="2679389"/>
                </a:lnTo>
                <a:close/>
                <a:moveTo>
                  <a:pt x="140237" y="2676150"/>
                </a:moveTo>
                <a:cubicBezTo>
                  <a:pt x="142142" y="2675068"/>
                  <a:pt x="143668" y="2677484"/>
                  <a:pt x="143540" y="2681364"/>
                </a:cubicBezTo>
                <a:cubicBezTo>
                  <a:pt x="143413" y="2685237"/>
                  <a:pt x="141698" y="2688482"/>
                  <a:pt x="139791" y="2688415"/>
                </a:cubicBezTo>
                <a:cubicBezTo>
                  <a:pt x="137886" y="2688356"/>
                  <a:pt x="136424" y="2686067"/>
                  <a:pt x="136488" y="2683206"/>
                </a:cubicBezTo>
                <a:cubicBezTo>
                  <a:pt x="136552" y="2680406"/>
                  <a:pt x="138267" y="2677228"/>
                  <a:pt x="140237" y="2676150"/>
                </a:cubicBezTo>
                <a:close/>
                <a:moveTo>
                  <a:pt x="3369302" y="2670920"/>
                </a:moveTo>
                <a:cubicBezTo>
                  <a:pt x="3374195" y="2670219"/>
                  <a:pt x="3378071" y="2670856"/>
                  <a:pt x="3378008" y="2672316"/>
                </a:cubicBezTo>
                <a:cubicBezTo>
                  <a:pt x="3378008" y="2673779"/>
                  <a:pt x="3374068" y="2675496"/>
                  <a:pt x="3369112" y="2676195"/>
                </a:cubicBezTo>
                <a:cubicBezTo>
                  <a:pt x="3364155" y="2676959"/>
                  <a:pt x="3360279" y="2676321"/>
                  <a:pt x="3360406" y="2674796"/>
                </a:cubicBezTo>
                <a:cubicBezTo>
                  <a:pt x="3360406" y="2673333"/>
                  <a:pt x="3364346" y="2671618"/>
                  <a:pt x="3369302" y="2670920"/>
                </a:cubicBezTo>
                <a:close/>
                <a:moveTo>
                  <a:pt x="2959377" y="2669155"/>
                </a:moveTo>
                <a:cubicBezTo>
                  <a:pt x="2958297" y="2668011"/>
                  <a:pt x="2956645" y="2670998"/>
                  <a:pt x="2955628" y="2675896"/>
                </a:cubicBezTo>
                <a:cubicBezTo>
                  <a:pt x="2954484" y="2681104"/>
                  <a:pt x="2955564" y="2685368"/>
                  <a:pt x="2958233" y="2686512"/>
                </a:cubicBezTo>
                <a:cubicBezTo>
                  <a:pt x="2961156" y="2687716"/>
                  <a:pt x="2962491" y="2685434"/>
                  <a:pt x="2961983" y="2679773"/>
                </a:cubicBezTo>
                <a:cubicBezTo>
                  <a:pt x="2961601" y="2675194"/>
                  <a:pt x="2960394" y="2670233"/>
                  <a:pt x="2959377" y="2669155"/>
                </a:cubicBezTo>
                <a:close/>
                <a:moveTo>
                  <a:pt x="3090151" y="2668772"/>
                </a:moveTo>
                <a:cubicBezTo>
                  <a:pt x="3088054" y="2668712"/>
                  <a:pt x="3086593" y="2670046"/>
                  <a:pt x="3086529" y="2672145"/>
                </a:cubicBezTo>
                <a:cubicBezTo>
                  <a:pt x="3086466" y="2674241"/>
                  <a:pt x="3087800" y="2675707"/>
                  <a:pt x="3089897" y="2675770"/>
                </a:cubicBezTo>
                <a:cubicBezTo>
                  <a:pt x="3091994" y="2675831"/>
                  <a:pt x="3093456" y="2674497"/>
                  <a:pt x="3093519" y="2672397"/>
                </a:cubicBezTo>
                <a:cubicBezTo>
                  <a:pt x="3093583" y="2670298"/>
                  <a:pt x="3092248" y="2668835"/>
                  <a:pt x="3090151" y="2668772"/>
                </a:cubicBezTo>
                <a:close/>
                <a:moveTo>
                  <a:pt x="3218701" y="2664134"/>
                </a:moveTo>
                <a:cubicBezTo>
                  <a:pt x="3219909" y="2660510"/>
                  <a:pt x="3218384" y="2661466"/>
                  <a:pt x="3215270" y="2666291"/>
                </a:cubicBezTo>
                <a:cubicBezTo>
                  <a:pt x="3208598" y="2676595"/>
                  <a:pt x="3207962" y="2680089"/>
                  <a:pt x="3212665" y="2680217"/>
                </a:cubicBezTo>
                <a:cubicBezTo>
                  <a:pt x="3214698" y="2680282"/>
                  <a:pt x="3216223" y="2678248"/>
                  <a:pt x="3216350" y="2675453"/>
                </a:cubicBezTo>
                <a:cubicBezTo>
                  <a:pt x="3216477" y="2672777"/>
                  <a:pt x="3217558" y="2667631"/>
                  <a:pt x="3218701" y="2664134"/>
                </a:cubicBezTo>
                <a:close/>
                <a:moveTo>
                  <a:pt x="2823973" y="2663941"/>
                </a:moveTo>
                <a:cubicBezTo>
                  <a:pt x="2825998" y="2662625"/>
                  <a:pt x="2826824" y="2665464"/>
                  <a:pt x="2824727" y="2673608"/>
                </a:cubicBezTo>
                <a:cubicBezTo>
                  <a:pt x="2823012" y="2680217"/>
                  <a:pt x="2821360" y="2688415"/>
                  <a:pt x="2821042" y="2692105"/>
                </a:cubicBezTo>
                <a:cubicBezTo>
                  <a:pt x="2820724" y="2695601"/>
                  <a:pt x="2818437" y="2699353"/>
                  <a:pt x="2816212" y="2699989"/>
                </a:cubicBezTo>
                <a:cubicBezTo>
                  <a:pt x="2810684" y="2701580"/>
                  <a:pt x="2810621" y="2696237"/>
                  <a:pt x="2816022" y="2679261"/>
                </a:cubicBezTo>
                <a:cubicBezTo>
                  <a:pt x="2818723" y="2670745"/>
                  <a:pt x="2821947" y="2665262"/>
                  <a:pt x="2823973" y="2663941"/>
                </a:cubicBezTo>
                <a:close/>
                <a:moveTo>
                  <a:pt x="3732775" y="2662559"/>
                </a:moveTo>
                <a:cubicBezTo>
                  <a:pt x="3734872" y="2661636"/>
                  <a:pt x="3737827" y="2662575"/>
                  <a:pt x="3741417" y="2665469"/>
                </a:cubicBezTo>
                <a:cubicBezTo>
                  <a:pt x="3747073" y="2670046"/>
                  <a:pt x="3745865" y="2672461"/>
                  <a:pt x="3726612" y="2695665"/>
                </a:cubicBezTo>
                <a:cubicBezTo>
                  <a:pt x="3714983" y="2709654"/>
                  <a:pt x="3704244" y="2721414"/>
                  <a:pt x="3702464" y="2722054"/>
                </a:cubicBezTo>
                <a:cubicBezTo>
                  <a:pt x="3700749" y="2722623"/>
                  <a:pt x="3699160" y="2725228"/>
                  <a:pt x="3699097" y="2727708"/>
                </a:cubicBezTo>
                <a:cubicBezTo>
                  <a:pt x="3698970" y="2730126"/>
                  <a:pt x="3696364" y="2734130"/>
                  <a:pt x="3693505" y="2736291"/>
                </a:cubicBezTo>
                <a:cubicBezTo>
                  <a:pt x="3689184" y="2739533"/>
                  <a:pt x="3688104" y="2739277"/>
                  <a:pt x="3688358" y="2735021"/>
                </a:cubicBezTo>
                <a:cubicBezTo>
                  <a:pt x="3688421" y="2732221"/>
                  <a:pt x="3691090" y="2727899"/>
                  <a:pt x="3693950" y="2725738"/>
                </a:cubicBezTo>
                <a:cubicBezTo>
                  <a:pt x="3696809" y="2723579"/>
                  <a:pt x="3699414" y="2720208"/>
                  <a:pt x="3699478" y="2718555"/>
                </a:cubicBezTo>
                <a:cubicBezTo>
                  <a:pt x="3699542" y="2716833"/>
                  <a:pt x="3703990" y="2709206"/>
                  <a:pt x="3709391" y="2701707"/>
                </a:cubicBezTo>
                <a:cubicBezTo>
                  <a:pt x="3718669" y="2688737"/>
                  <a:pt x="3719431" y="2678690"/>
                  <a:pt x="3710471" y="2687019"/>
                </a:cubicBezTo>
                <a:cubicBezTo>
                  <a:pt x="3705006" y="2692041"/>
                  <a:pt x="3700431" y="2692231"/>
                  <a:pt x="3700622" y="2687335"/>
                </a:cubicBezTo>
                <a:cubicBezTo>
                  <a:pt x="3700749" y="2683840"/>
                  <a:pt x="3713839" y="2670233"/>
                  <a:pt x="3717016" y="2670365"/>
                </a:cubicBezTo>
                <a:cubicBezTo>
                  <a:pt x="3718033" y="2670429"/>
                  <a:pt x="3718732" y="2672716"/>
                  <a:pt x="3718605" y="2675511"/>
                </a:cubicBezTo>
                <a:cubicBezTo>
                  <a:pt x="3718478" y="2678564"/>
                  <a:pt x="3720575" y="2679899"/>
                  <a:pt x="3723752" y="2678884"/>
                </a:cubicBezTo>
                <a:cubicBezTo>
                  <a:pt x="3726675" y="2677930"/>
                  <a:pt x="3729153" y="2674304"/>
                  <a:pt x="3729280" y="2670809"/>
                </a:cubicBezTo>
                <a:cubicBezTo>
                  <a:pt x="3729439" y="2666262"/>
                  <a:pt x="3730678" y="2663478"/>
                  <a:pt x="3732775" y="2662559"/>
                </a:cubicBezTo>
                <a:close/>
                <a:moveTo>
                  <a:pt x="3055329" y="2662480"/>
                </a:moveTo>
                <a:cubicBezTo>
                  <a:pt x="3053042" y="2664068"/>
                  <a:pt x="3051517" y="2667690"/>
                  <a:pt x="3051326" y="2672970"/>
                </a:cubicBezTo>
                <a:cubicBezTo>
                  <a:pt x="3051135" y="2677803"/>
                  <a:pt x="3048530" y="2687147"/>
                  <a:pt x="3045480" y="2693696"/>
                </a:cubicBezTo>
                <a:cubicBezTo>
                  <a:pt x="3042493" y="2700241"/>
                  <a:pt x="3041095" y="2705775"/>
                  <a:pt x="3042430" y="2706030"/>
                </a:cubicBezTo>
                <a:cubicBezTo>
                  <a:pt x="3043764" y="2706286"/>
                  <a:pt x="3040968" y="2707427"/>
                  <a:pt x="3036393" y="2708509"/>
                </a:cubicBezTo>
                <a:cubicBezTo>
                  <a:pt x="3024002" y="2711494"/>
                  <a:pt x="3022604" y="2718743"/>
                  <a:pt x="3034550" y="2717534"/>
                </a:cubicBezTo>
                <a:cubicBezTo>
                  <a:pt x="3039888" y="2717028"/>
                  <a:pt x="3045734" y="2716584"/>
                  <a:pt x="3047259" y="2716516"/>
                </a:cubicBezTo>
                <a:cubicBezTo>
                  <a:pt x="3048784" y="2716454"/>
                  <a:pt x="3049229" y="2713212"/>
                  <a:pt x="3048212" y="2709334"/>
                </a:cubicBezTo>
                <a:cubicBezTo>
                  <a:pt x="3047195" y="2705458"/>
                  <a:pt x="3048021" y="2702345"/>
                  <a:pt x="3050055" y="2702404"/>
                </a:cubicBezTo>
                <a:cubicBezTo>
                  <a:pt x="3052152" y="2702472"/>
                  <a:pt x="3053868" y="2699353"/>
                  <a:pt x="3053995" y="2695157"/>
                </a:cubicBezTo>
                <a:cubicBezTo>
                  <a:pt x="3054122" y="2691215"/>
                  <a:pt x="3057680" y="2683399"/>
                  <a:pt x="3061620" y="2678248"/>
                </a:cubicBezTo>
                <a:cubicBezTo>
                  <a:pt x="3067974" y="2670046"/>
                  <a:pt x="3068292" y="2668075"/>
                  <a:pt x="3063907" y="2664196"/>
                </a:cubicBezTo>
                <a:cubicBezTo>
                  <a:pt x="3060667" y="2661334"/>
                  <a:pt x="3057617" y="2660887"/>
                  <a:pt x="3055329" y="2662480"/>
                </a:cubicBezTo>
                <a:close/>
                <a:moveTo>
                  <a:pt x="3634789" y="2660446"/>
                </a:moveTo>
                <a:cubicBezTo>
                  <a:pt x="3632375" y="2660319"/>
                  <a:pt x="3629706" y="2663240"/>
                  <a:pt x="3628562" y="2667055"/>
                </a:cubicBezTo>
                <a:cubicBezTo>
                  <a:pt x="3627418" y="2670875"/>
                  <a:pt x="3624368" y="2674561"/>
                  <a:pt x="3621572" y="2675515"/>
                </a:cubicBezTo>
                <a:cubicBezTo>
                  <a:pt x="3613248" y="2678311"/>
                  <a:pt x="3616044" y="2683462"/>
                  <a:pt x="3625194" y="2682125"/>
                </a:cubicBezTo>
                <a:cubicBezTo>
                  <a:pt x="3630150" y="2681364"/>
                  <a:pt x="3634154" y="2678754"/>
                  <a:pt x="3634217" y="2676210"/>
                </a:cubicBezTo>
                <a:cubicBezTo>
                  <a:pt x="3634345" y="2673667"/>
                  <a:pt x="3635425" y="2669216"/>
                  <a:pt x="3636696" y="2666104"/>
                </a:cubicBezTo>
                <a:cubicBezTo>
                  <a:pt x="3637967" y="2663054"/>
                  <a:pt x="3637141" y="2660510"/>
                  <a:pt x="3634789" y="2660446"/>
                </a:cubicBezTo>
                <a:close/>
                <a:moveTo>
                  <a:pt x="3522443" y="2659808"/>
                </a:moveTo>
                <a:cubicBezTo>
                  <a:pt x="3520600" y="2659746"/>
                  <a:pt x="3518821" y="2661972"/>
                  <a:pt x="3518758" y="2664451"/>
                </a:cubicBezTo>
                <a:cubicBezTo>
                  <a:pt x="3518630" y="2667055"/>
                  <a:pt x="3515326" y="2671950"/>
                  <a:pt x="3511323" y="2675263"/>
                </a:cubicBezTo>
                <a:cubicBezTo>
                  <a:pt x="3507383" y="2678567"/>
                  <a:pt x="3504015" y="2682950"/>
                  <a:pt x="3504015" y="2684985"/>
                </a:cubicBezTo>
                <a:cubicBezTo>
                  <a:pt x="3503952" y="2687083"/>
                  <a:pt x="3508591" y="2684412"/>
                  <a:pt x="3514754" y="2678884"/>
                </a:cubicBezTo>
                <a:cubicBezTo>
                  <a:pt x="3525239" y="2669409"/>
                  <a:pt x="3529052" y="2660065"/>
                  <a:pt x="3522443" y="2659808"/>
                </a:cubicBezTo>
                <a:close/>
                <a:moveTo>
                  <a:pt x="2679910" y="2657458"/>
                </a:moveTo>
                <a:cubicBezTo>
                  <a:pt x="2682642" y="2653896"/>
                  <a:pt x="2682960" y="2659682"/>
                  <a:pt x="2680926" y="2676851"/>
                </a:cubicBezTo>
                <a:cubicBezTo>
                  <a:pt x="2677622" y="2704821"/>
                  <a:pt x="2670823" y="2723390"/>
                  <a:pt x="2666565" y="2716010"/>
                </a:cubicBezTo>
                <a:cubicBezTo>
                  <a:pt x="2662880" y="2709587"/>
                  <a:pt x="2663261" y="2706727"/>
                  <a:pt x="2669870" y="2690449"/>
                </a:cubicBezTo>
                <a:cubicBezTo>
                  <a:pt x="2672983" y="2682822"/>
                  <a:pt x="2675652" y="2673479"/>
                  <a:pt x="2675779" y="2669600"/>
                </a:cubicBezTo>
                <a:cubicBezTo>
                  <a:pt x="2675906" y="2665722"/>
                  <a:pt x="2677749" y="2660252"/>
                  <a:pt x="2679910" y="2657458"/>
                </a:cubicBezTo>
                <a:close/>
                <a:moveTo>
                  <a:pt x="3304804" y="2657188"/>
                </a:moveTo>
                <a:cubicBezTo>
                  <a:pt x="3306838" y="2656042"/>
                  <a:pt x="3308299" y="2656804"/>
                  <a:pt x="3308235" y="2658905"/>
                </a:cubicBezTo>
                <a:cubicBezTo>
                  <a:pt x="3308172" y="2661002"/>
                  <a:pt x="3306647" y="2662528"/>
                  <a:pt x="3304613" y="2662463"/>
                </a:cubicBezTo>
                <a:cubicBezTo>
                  <a:pt x="3302516" y="2662401"/>
                  <a:pt x="3301118" y="2661699"/>
                  <a:pt x="3301182" y="2660747"/>
                </a:cubicBezTo>
                <a:cubicBezTo>
                  <a:pt x="3301182" y="2659793"/>
                  <a:pt x="3302643" y="2658394"/>
                  <a:pt x="3304804" y="2657188"/>
                </a:cubicBezTo>
                <a:close/>
                <a:moveTo>
                  <a:pt x="2563814" y="2656694"/>
                </a:moveTo>
                <a:cubicBezTo>
                  <a:pt x="2568389" y="2656883"/>
                  <a:pt x="2567627" y="2676783"/>
                  <a:pt x="2562988" y="2679453"/>
                </a:cubicBezTo>
                <a:cubicBezTo>
                  <a:pt x="2561018" y="2680598"/>
                  <a:pt x="2559557" y="2677608"/>
                  <a:pt x="2559747" y="2672716"/>
                </a:cubicBezTo>
                <a:cubicBezTo>
                  <a:pt x="2560129" y="2663240"/>
                  <a:pt x="2555172" y="2660252"/>
                  <a:pt x="2551804" y="2667881"/>
                </a:cubicBezTo>
                <a:cubicBezTo>
                  <a:pt x="2550661" y="2670490"/>
                  <a:pt x="2549898" y="2669917"/>
                  <a:pt x="2549771" y="2666357"/>
                </a:cubicBezTo>
                <a:cubicBezTo>
                  <a:pt x="2549580" y="2660887"/>
                  <a:pt x="2556125" y="2656437"/>
                  <a:pt x="2563814" y="2656694"/>
                </a:cubicBezTo>
                <a:close/>
                <a:moveTo>
                  <a:pt x="3459329" y="2654467"/>
                </a:moveTo>
                <a:cubicBezTo>
                  <a:pt x="3460965" y="2655548"/>
                  <a:pt x="3460743" y="2658997"/>
                  <a:pt x="3457120" y="2663796"/>
                </a:cubicBezTo>
                <a:cubicBezTo>
                  <a:pt x="3454007" y="2667866"/>
                  <a:pt x="3449813" y="2671233"/>
                  <a:pt x="3447906" y="2671172"/>
                </a:cubicBezTo>
                <a:cubicBezTo>
                  <a:pt x="3443395" y="2670981"/>
                  <a:pt x="3444284" y="2666848"/>
                  <a:pt x="3450385" y="2659347"/>
                </a:cubicBezTo>
                <a:cubicBezTo>
                  <a:pt x="3454198" y="2654673"/>
                  <a:pt x="3457693" y="2653387"/>
                  <a:pt x="3459329" y="2654467"/>
                </a:cubicBezTo>
                <a:close/>
                <a:moveTo>
                  <a:pt x="3538647" y="2654087"/>
                </a:moveTo>
                <a:cubicBezTo>
                  <a:pt x="3537567" y="2652880"/>
                  <a:pt x="3534771" y="2653770"/>
                  <a:pt x="3532293" y="2656185"/>
                </a:cubicBezTo>
                <a:cubicBezTo>
                  <a:pt x="3528734" y="2659488"/>
                  <a:pt x="3529179" y="2659932"/>
                  <a:pt x="3534135" y="2658347"/>
                </a:cubicBezTo>
                <a:cubicBezTo>
                  <a:pt x="3537630" y="2657202"/>
                  <a:pt x="3539663" y="2655295"/>
                  <a:pt x="3538647" y="2654087"/>
                </a:cubicBezTo>
                <a:close/>
                <a:moveTo>
                  <a:pt x="3047894" y="2654085"/>
                </a:moveTo>
                <a:cubicBezTo>
                  <a:pt x="3047402" y="2653672"/>
                  <a:pt x="3046528" y="2654563"/>
                  <a:pt x="3045098" y="2656628"/>
                </a:cubicBezTo>
                <a:cubicBezTo>
                  <a:pt x="3040523" y="2663116"/>
                  <a:pt x="3040396" y="2666995"/>
                  <a:pt x="3044590" y="2667120"/>
                </a:cubicBezTo>
                <a:cubicBezTo>
                  <a:pt x="3046496" y="2667184"/>
                  <a:pt x="3048276" y="2663560"/>
                  <a:pt x="3048403" y="2659366"/>
                </a:cubicBezTo>
                <a:cubicBezTo>
                  <a:pt x="3048498" y="2656217"/>
                  <a:pt x="3048387" y="2654499"/>
                  <a:pt x="3047894" y="2654085"/>
                </a:cubicBezTo>
                <a:close/>
                <a:moveTo>
                  <a:pt x="3747390" y="2653896"/>
                </a:moveTo>
                <a:cubicBezTo>
                  <a:pt x="3749233" y="2653960"/>
                  <a:pt x="3750822" y="2656502"/>
                  <a:pt x="3750695" y="2659301"/>
                </a:cubicBezTo>
                <a:cubicBezTo>
                  <a:pt x="3750631" y="2662097"/>
                  <a:pt x="3748852" y="2664514"/>
                  <a:pt x="3747009" y="2664451"/>
                </a:cubicBezTo>
                <a:cubicBezTo>
                  <a:pt x="3745167" y="2664387"/>
                  <a:pt x="3743578" y="2661844"/>
                  <a:pt x="3743705" y="2659050"/>
                </a:cubicBezTo>
                <a:cubicBezTo>
                  <a:pt x="3743768" y="2656248"/>
                  <a:pt x="3745548" y="2653832"/>
                  <a:pt x="3747390" y="2653896"/>
                </a:cubicBezTo>
                <a:close/>
                <a:moveTo>
                  <a:pt x="2973897" y="2652338"/>
                </a:moveTo>
                <a:cubicBezTo>
                  <a:pt x="2973723" y="2651495"/>
                  <a:pt x="2972944" y="2652083"/>
                  <a:pt x="2971514" y="2653960"/>
                </a:cubicBezTo>
                <a:cubicBezTo>
                  <a:pt x="2969481" y="2656628"/>
                  <a:pt x="2967511" y="2662227"/>
                  <a:pt x="2967447" y="2665788"/>
                </a:cubicBezTo>
                <a:cubicBezTo>
                  <a:pt x="2967130" y="2674878"/>
                  <a:pt x="2969290" y="2672208"/>
                  <a:pt x="2972658" y="2659301"/>
                </a:cubicBezTo>
                <a:cubicBezTo>
                  <a:pt x="2973643" y="2655453"/>
                  <a:pt x="2974072" y="2653179"/>
                  <a:pt x="2973897" y="2652338"/>
                </a:cubicBezTo>
                <a:close/>
                <a:moveTo>
                  <a:pt x="2870288" y="2650209"/>
                </a:moveTo>
                <a:cubicBezTo>
                  <a:pt x="2866539" y="2650084"/>
                  <a:pt x="2854529" y="2678436"/>
                  <a:pt x="2854148" y="2688294"/>
                </a:cubicBezTo>
                <a:cubicBezTo>
                  <a:pt x="2854021" y="2691532"/>
                  <a:pt x="2851288" y="2699292"/>
                  <a:pt x="2848111" y="2705138"/>
                </a:cubicBezTo>
                <a:cubicBezTo>
                  <a:pt x="2844934" y="2710990"/>
                  <a:pt x="2843028" y="2717409"/>
                  <a:pt x="2843917" y="2719062"/>
                </a:cubicBezTo>
                <a:cubicBezTo>
                  <a:pt x="2844870" y="2720777"/>
                  <a:pt x="2843028" y="2730444"/>
                  <a:pt x="2839787" y="2740869"/>
                </a:cubicBezTo>
                <a:cubicBezTo>
                  <a:pt x="2832924" y="2763121"/>
                  <a:pt x="2833051" y="2762166"/>
                  <a:pt x="2837499" y="2759751"/>
                </a:cubicBezTo>
                <a:cubicBezTo>
                  <a:pt x="2839596" y="2758609"/>
                  <a:pt x="2841185" y="2756066"/>
                  <a:pt x="2841248" y="2753587"/>
                </a:cubicBezTo>
                <a:cubicBezTo>
                  <a:pt x="2841312" y="2751233"/>
                  <a:pt x="2846395" y="2738642"/>
                  <a:pt x="2852623" y="2725169"/>
                </a:cubicBezTo>
                <a:cubicBezTo>
                  <a:pt x="2858914" y="2711689"/>
                  <a:pt x="2865014" y="2693568"/>
                  <a:pt x="2866412" y="2684354"/>
                </a:cubicBezTo>
                <a:cubicBezTo>
                  <a:pt x="2867810" y="2675263"/>
                  <a:pt x="2870034" y="2663813"/>
                  <a:pt x="2871368" y="2659050"/>
                </a:cubicBezTo>
                <a:cubicBezTo>
                  <a:pt x="2872703" y="2654151"/>
                  <a:pt x="2872258" y="2650273"/>
                  <a:pt x="2870288" y="2650209"/>
                </a:cubicBezTo>
                <a:close/>
                <a:moveTo>
                  <a:pt x="2788952" y="2647349"/>
                </a:moveTo>
                <a:cubicBezTo>
                  <a:pt x="2792828" y="2647474"/>
                  <a:pt x="2793082" y="2655933"/>
                  <a:pt x="2789524" y="2667371"/>
                </a:cubicBezTo>
                <a:cubicBezTo>
                  <a:pt x="2787109" y="2675383"/>
                  <a:pt x="2778721" y="2679836"/>
                  <a:pt x="2773193" y="2676148"/>
                </a:cubicBezTo>
                <a:cubicBezTo>
                  <a:pt x="2770015" y="2674052"/>
                  <a:pt x="2772875" y="2654467"/>
                  <a:pt x="2776878" y="2650846"/>
                </a:cubicBezTo>
                <a:cubicBezTo>
                  <a:pt x="2777895" y="2649889"/>
                  <a:pt x="2780119" y="2651479"/>
                  <a:pt x="2781835" y="2654341"/>
                </a:cubicBezTo>
                <a:cubicBezTo>
                  <a:pt x="2784504" y="2658791"/>
                  <a:pt x="2785012" y="2658665"/>
                  <a:pt x="2785203" y="2653388"/>
                </a:cubicBezTo>
                <a:cubicBezTo>
                  <a:pt x="2785330" y="2649825"/>
                  <a:pt x="2786918" y="2647286"/>
                  <a:pt x="2788952" y="2647349"/>
                </a:cubicBezTo>
                <a:close/>
                <a:moveTo>
                  <a:pt x="3063399" y="2646714"/>
                </a:moveTo>
                <a:cubicBezTo>
                  <a:pt x="3061811" y="2646646"/>
                  <a:pt x="3060349" y="2649065"/>
                  <a:pt x="3060222" y="2651861"/>
                </a:cubicBezTo>
                <a:cubicBezTo>
                  <a:pt x="3060095" y="2654659"/>
                  <a:pt x="3061429" y="2657139"/>
                  <a:pt x="3063018" y="2657202"/>
                </a:cubicBezTo>
                <a:cubicBezTo>
                  <a:pt x="3064607" y="2657266"/>
                  <a:pt x="3066068" y="2654849"/>
                  <a:pt x="3066195" y="2652053"/>
                </a:cubicBezTo>
                <a:cubicBezTo>
                  <a:pt x="3066322" y="2649254"/>
                  <a:pt x="3064988" y="2646777"/>
                  <a:pt x="3063399" y="2646714"/>
                </a:cubicBezTo>
                <a:close/>
                <a:moveTo>
                  <a:pt x="3710915" y="2646545"/>
                </a:moveTo>
                <a:cubicBezTo>
                  <a:pt x="3710645" y="2645311"/>
                  <a:pt x="3708882" y="2645091"/>
                  <a:pt x="3705832" y="2646841"/>
                </a:cubicBezTo>
                <a:cubicBezTo>
                  <a:pt x="3703735" y="2648111"/>
                  <a:pt x="3701829" y="2650781"/>
                  <a:pt x="3701765" y="2652816"/>
                </a:cubicBezTo>
                <a:cubicBezTo>
                  <a:pt x="3701701" y="2655040"/>
                  <a:pt x="3703799" y="2654785"/>
                  <a:pt x="3707039" y="2652307"/>
                </a:cubicBezTo>
                <a:cubicBezTo>
                  <a:pt x="3709962" y="2650020"/>
                  <a:pt x="3711185" y="2647777"/>
                  <a:pt x="3710915" y="2646545"/>
                </a:cubicBezTo>
                <a:close/>
                <a:moveTo>
                  <a:pt x="2624308" y="2646457"/>
                </a:moveTo>
                <a:cubicBezTo>
                  <a:pt x="2626087" y="2645504"/>
                  <a:pt x="2627295" y="2651035"/>
                  <a:pt x="2627040" y="2658726"/>
                </a:cubicBezTo>
                <a:cubicBezTo>
                  <a:pt x="2626532" y="2672716"/>
                  <a:pt x="2620940" y="2678053"/>
                  <a:pt x="2618843" y="2666486"/>
                </a:cubicBezTo>
                <a:cubicBezTo>
                  <a:pt x="2617445" y="2658665"/>
                  <a:pt x="2620178" y="2648683"/>
                  <a:pt x="2624308" y="2646457"/>
                </a:cubicBezTo>
                <a:close/>
                <a:moveTo>
                  <a:pt x="3336481" y="2638431"/>
                </a:moveTo>
                <a:cubicBezTo>
                  <a:pt x="3340834" y="2636875"/>
                  <a:pt x="3344138" y="2637606"/>
                  <a:pt x="3344011" y="2641485"/>
                </a:cubicBezTo>
                <a:cubicBezTo>
                  <a:pt x="3343884" y="2644088"/>
                  <a:pt x="3341342" y="2646314"/>
                  <a:pt x="3338546" y="2646187"/>
                </a:cubicBezTo>
                <a:cubicBezTo>
                  <a:pt x="3335750" y="2646062"/>
                  <a:pt x="3333208" y="2648985"/>
                  <a:pt x="3333081" y="2652482"/>
                </a:cubicBezTo>
                <a:cubicBezTo>
                  <a:pt x="3332954" y="2656168"/>
                  <a:pt x="3329586" y="2662909"/>
                  <a:pt x="3325329" y="2667995"/>
                </a:cubicBezTo>
                <a:cubicBezTo>
                  <a:pt x="3321072" y="2673144"/>
                  <a:pt x="3318593" y="2678420"/>
                  <a:pt x="3319673" y="2680263"/>
                </a:cubicBezTo>
                <a:cubicBezTo>
                  <a:pt x="3321771" y="2683887"/>
                  <a:pt x="3311794" y="2688466"/>
                  <a:pt x="3307664" y="2685730"/>
                </a:cubicBezTo>
                <a:cubicBezTo>
                  <a:pt x="3303724" y="2683124"/>
                  <a:pt x="3306139" y="2668376"/>
                  <a:pt x="3310778" y="2666977"/>
                </a:cubicBezTo>
                <a:cubicBezTo>
                  <a:pt x="3313255" y="2666278"/>
                  <a:pt x="3315098" y="2664244"/>
                  <a:pt x="3315162" y="2662208"/>
                </a:cubicBezTo>
                <a:cubicBezTo>
                  <a:pt x="3315225" y="2660300"/>
                  <a:pt x="3318721" y="2654261"/>
                  <a:pt x="3322660" y="2649112"/>
                </a:cubicBezTo>
                <a:cubicBezTo>
                  <a:pt x="3326727" y="2643835"/>
                  <a:pt x="3332128" y="2639991"/>
                  <a:pt x="3336481" y="2638431"/>
                </a:cubicBezTo>
                <a:close/>
                <a:moveTo>
                  <a:pt x="3591389" y="2636602"/>
                </a:moveTo>
                <a:cubicBezTo>
                  <a:pt x="3594948" y="2635392"/>
                  <a:pt x="3596028" y="2636411"/>
                  <a:pt x="3594630" y="2639780"/>
                </a:cubicBezTo>
                <a:cubicBezTo>
                  <a:pt x="3593486" y="2642515"/>
                  <a:pt x="3591072" y="2644742"/>
                  <a:pt x="3589356" y="2644675"/>
                </a:cubicBezTo>
                <a:cubicBezTo>
                  <a:pt x="3584209" y="2644486"/>
                  <a:pt x="3585734" y="2638510"/>
                  <a:pt x="3591389" y="2636602"/>
                </a:cubicBezTo>
                <a:close/>
                <a:moveTo>
                  <a:pt x="3449558" y="2636077"/>
                </a:moveTo>
                <a:cubicBezTo>
                  <a:pt x="3451527" y="2636141"/>
                  <a:pt x="3452989" y="2637795"/>
                  <a:pt x="3452926" y="2639892"/>
                </a:cubicBezTo>
                <a:cubicBezTo>
                  <a:pt x="3452862" y="2641991"/>
                  <a:pt x="3451337" y="2642625"/>
                  <a:pt x="3449367" y="2641357"/>
                </a:cubicBezTo>
                <a:cubicBezTo>
                  <a:pt x="3447270" y="2640020"/>
                  <a:pt x="3445936" y="2638496"/>
                  <a:pt x="3445999" y="2637540"/>
                </a:cubicBezTo>
                <a:cubicBezTo>
                  <a:pt x="3445999" y="2636586"/>
                  <a:pt x="3447461" y="2636014"/>
                  <a:pt x="3449558" y="2636077"/>
                </a:cubicBezTo>
                <a:close/>
                <a:moveTo>
                  <a:pt x="2680228" y="2632916"/>
                </a:moveTo>
                <a:cubicBezTo>
                  <a:pt x="2681944" y="2632980"/>
                  <a:pt x="2684040" y="2636219"/>
                  <a:pt x="2684867" y="2640101"/>
                </a:cubicBezTo>
                <a:cubicBezTo>
                  <a:pt x="2686392" y="2647158"/>
                  <a:pt x="2683342" y="2649318"/>
                  <a:pt x="2678766" y="2644421"/>
                </a:cubicBezTo>
                <a:cubicBezTo>
                  <a:pt x="2675716" y="2641055"/>
                  <a:pt x="2676733" y="2632727"/>
                  <a:pt x="2680228" y="2632916"/>
                </a:cubicBezTo>
                <a:close/>
                <a:moveTo>
                  <a:pt x="3615154" y="2629483"/>
                </a:moveTo>
                <a:cubicBezTo>
                  <a:pt x="3617696" y="2628086"/>
                  <a:pt x="3618459" y="2628594"/>
                  <a:pt x="3617061" y="2630692"/>
                </a:cubicBezTo>
                <a:cubicBezTo>
                  <a:pt x="3615726" y="2632725"/>
                  <a:pt x="3616552" y="2635077"/>
                  <a:pt x="3618967" y="2636031"/>
                </a:cubicBezTo>
                <a:cubicBezTo>
                  <a:pt x="3621382" y="2637049"/>
                  <a:pt x="3622017" y="2639080"/>
                  <a:pt x="3620365" y="2640672"/>
                </a:cubicBezTo>
                <a:cubicBezTo>
                  <a:pt x="3618840" y="2642260"/>
                  <a:pt x="3615917" y="2641055"/>
                  <a:pt x="3614201" y="2638191"/>
                </a:cubicBezTo>
                <a:cubicBezTo>
                  <a:pt x="3610516" y="2632086"/>
                  <a:pt x="3610516" y="2632086"/>
                  <a:pt x="3615154" y="2629483"/>
                </a:cubicBezTo>
                <a:close/>
                <a:moveTo>
                  <a:pt x="2976089" y="2629483"/>
                </a:moveTo>
                <a:cubicBezTo>
                  <a:pt x="2972531" y="2629358"/>
                  <a:pt x="2967511" y="2631517"/>
                  <a:pt x="2965414" y="2633997"/>
                </a:cubicBezTo>
                <a:cubicBezTo>
                  <a:pt x="2962300" y="2637684"/>
                  <a:pt x="2963126" y="2639273"/>
                  <a:pt x="2969036" y="2640990"/>
                </a:cubicBezTo>
                <a:cubicBezTo>
                  <a:pt x="2973166" y="2642198"/>
                  <a:pt x="2977996" y="2641307"/>
                  <a:pt x="2979521" y="2639084"/>
                </a:cubicBezTo>
                <a:cubicBezTo>
                  <a:pt x="2984096" y="2632471"/>
                  <a:pt x="2983079" y="2629735"/>
                  <a:pt x="2976089" y="2629483"/>
                </a:cubicBezTo>
                <a:close/>
                <a:moveTo>
                  <a:pt x="3660525" y="2627956"/>
                </a:moveTo>
                <a:cubicBezTo>
                  <a:pt x="3662559" y="2626812"/>
                  <a:pt x="3664020" y="2627572"/>
                  <a:pt x="3663956" y="2629676"/>
                </a:cubicBezTo>
                <a:cubicBezTo>
                  <a:pt x="3663893" y="2631774"/>
                  <a:pt x="3662368" y="2633296"/>
                  <a:pt x="3660334" y="2633232"/>
                </a:cubicBezTo>
                <a:cubicBezTo>
                  <a:pt x="3658238" y="2633108"/>
                  <a:pt x="3656839" y="2632471"/>
                  <a:pt x="3656903" y="2631517"/>
                </a:cubicBezTo>
                <a:cubicBezTo>
                  <a:pt x="3656903" y="2630565"/>
                  <a:pt x="3658364" y="2629165"/>
                  <a:pt x="3660525" y="2627956"/>
                </a:cubicBezTo>
                <a:close/>
                <a:moveTo>
                  <a:pt x="2603911" y="2626555"/>
                </a:moveTo>
                <a:cubicBezTo>
                  <a:pt x="2607787" y="2626747"/>
                  <a:pt x="2607278" y="2650143"/>
                  <a:pt x="2603339" y="2652370"/>
                </a:cubicBezTo>
                <a:cubicBezTo>
                  <a:pt x="2601432" y="2653451"/>
                  <a:pt x="2599590" y="2653640"/>
                  <a:pt x="2598764" y="2652752"/>
                </a:cubicBezTo>
                <a:cubicBezTo>
                  <a:pt x="2596158" y="2649954"/>
                  <a:pt x="2600797" y="2626494"/>
                  <a:pt x="2603911" y="2626555"/>
                </a:cubicBezTo>
                <a:close/>
                <a:moveTo>
                  <a:pt x="3108698" y="2626202"/>
                </a:moveTo>
                <a:cubicBezTo>
                  <a:pt x="3108293" y="2624175"/>
                  <a:pt x="3106927" y="2624777"/>
                  <a:pt x="3104322" y="2626752"/>
                </a:cubicBezTo>
                <a:cubicBezTo>
                  <a:pt x="3100128" y="2629930"/>
                  <a:pt x="3098349" y="2637301"/>
                  <a:pt x="3097713" y="2653704"/>
                </a:cubicBezTo>
                <a:cubicBezTo>
                  <a:pt x="3097268" y="2667055"/>
                  <a:pt x="3098285" y="2675640"/>
                  <a:pt x="3100318" y="2674561"/>
                </a:cubicBezTo>
                <a:cubicBezTo>
                  <a:pt x="3102288" y="2673543"/>
                  <a:pt x="3103877" y="2670109"/>
                  <a:pt x="3104131" y="2666610"/>
                </a:cubicBezTo>
                <a:cubicBezTo>
                  <a:pt x="3104322" y="2663240"/>
                  <a:pt x="3105783" y="2651925"/>
                  <a:pt x="3107308" y="2641436"/>
                </a:cubicBezTo>
                <a:cubicBezTo>
                  <a:pt x="3108547" y="2632887"/>
                  <a:pt x="3109103" y="2628224"/>
                  <a:pt x="3108698" y="2626202"/>
                </a:cubicBezTo>
                <a:close/>
                <a:moveTo>
                  <a:pt x="3261911" y="2625097"/>
                </a:moveTo>
                <a:cubicBezTo>
                  <a:pt x="3260069" y="2625029"/>
                  <a:pt x="3257972" y="2626752"/>
                  <a:pt x="3257209" y="2628783"/>
                </a:cubicBezTo>
                <a:cubicBezTo>
                  <a:pt x="3256447" y="2630751"/>
                  <a:pt x="3258607" y="2632663"/>
                  <a:pt x="3261784" y="2632788"/>
                </a:cubicBezTo>
                <a:cubicBezTo>
                  <a:pt x="3264962" y="2632916"/>
                  <a:pt x="3267186" y="2631200"/>
                  <a:pt x="3266487" y="2629100"/>
                </a:cubicBezTo>
                <a:cubicBezTo>
                  <a:pt x="3265788" y="2627004"/>
                  <a:pt x="3263754" y="2625157"/>
                  <a:pt x="3261911" y="2625097"/>
                </a:cubicBezTo>
                <a:close/>
                <a:moveTo>
                  <a:pt x="2577285" y="2622806"/>
                </a:moveTo>
                <a:cubicBezTo>
                  <a:pt x="2583957" y="2624015"/>
                  <a:pt x="2584275" y="2625858"/>
                  <a:pt x="2582242" y="2650015"/>
                </a:cubicBezTo>
                <a:cubicBezTo>
                  <a:pt x="2581034" y="2664387"/>
                  <a:pt x="2579636" y="2677672"/>
                  <a:pt x="2579065" y="2679773"/>
                </a:cubicBezTo>
                <a:cubicBezTo>
                  <a:pt x="2578493" y="2681869"/>
                  <a:pt x="2576586" y="2691087"/>
                  <a:pt x="2574807" y="2700180"/>
                </a:cubicBezTo>
                <a:cubicBezTo>
                  <a:pt x="2572837" y="2710287"/>
                  <a:pt x="2569787" y="2716710"/>
                  <a:pt x="2566991" y="2716583"/>
                </a:cubicBezTo>
                <a:cubicBezTo>
                  <a:pt x="2561717" y="2716393"/>
                  <a:pt x="2561717" y="2703042"/>
                  <a:pt x="2566991" y="2696557"/>
                </a:cubicBezTo>
                <a:cubicBezTo>
                  <a:pt x="2568770" y="2694332"/>
                  <a:pt x="2571122" y="2679520"/>
                  <a:pt x="2572202" y="2663749"/>
                </a:cubicBezTo>
                <a:cubicBezTo>
                  <a:pt x="2574108" y="2635392"/>
                  <a:pt x="2574045" y="2635139"/>
                  <a:pt x="2567309" y="2643216"/>
                </a:cubicBezTo>
                <a:cubicBezTo>
                  <a:pt x="2563623" y="2647667"/>
                  <a:pt x="2560637" y="2649318"/>
                  <a:pt x="2560700" y="2646841"/>
                </a:cubicBezTo>
                <a:cubicBezTo>
                  <a:pt x="2560764" y="2644357"/>
                  <a:pt x="2559175" y="2643152"/>
                  <a:pt x="2557269" y="2644234"/>
                </a:cubicBezTo>
                <a:cubicBezTo>
                  <a:pt x="2555299" y="2645311"/>
                  <a:pt x="2553838" y="2642707"/>
                  <a:pt x="2554092" y="2638127"/>
                </a:cubicBezTo>
                <a:cubicBezTo>
                  <a:pt x="2554282" y="2631835"/>
                  <a:pt x="2555045" y="2631200"/>
                  <a:pt x="2557523" y="2635265"/>
                </a:cubicBezTo>
                <a:cubicBezTo>
                  <a:pt x="2560065" y="2639464"/>
                  <a:pt x="2561590" y="2638574"/>
                  <a:pt x="2565403" y="2631009"/>
                </a:cubicBezTo>
                <a:cubicBezTo>
                  <a:pt x="2568643" y="2624396"/>
                  <a:pt x="2572329" y="2621915"/>
                  <a:pt x="2577285" y="2622806"/>
                </a:cubicBezTo>
                <a:close/>
                <a:moveTo>
                  <a:pt x="3469194" y="2622791"/>
                </a:moveTo>
                <a:cubicBezTo>
                  <a:pt x="3470147" y="2622791"/>
                  <a:pt x="3471545" y="2624253"/>
                  <a:pt x="3472752" y="2626414"/>
                </a:cubicBezTo>
                <a:cubicBezTo>
                  <a:pt x="3473896" y="2628449"/>
                  <a:pt x="3473133" y="2629912"/>
                  <a:pt x="3471036" y="2629848"/>
                </a:cubicBezTo>
                <a:cubicBezTo>
                  <a:pt x="3468939" y="2629784"/>
                  <a:pt x="3467414" y="2628195"/>
                  <a:pt x="3467478" y="2626224"/>
                </a:cubicBezTo>
                <a:cubicBezTo>
                  <a:pt x="3467542" y="2624125"/>
                  <a:pt x="3468240" y="2622727"/>
                  <a:pt x="3469194" y="2622791"/>
                </a:cubicBezTo>
                <a:close/>
                <a:moveTo>
                  <a:pt x="3248146" y="2621107"/>
                </a:moveTo>
                <a:cubicBezTo>
                  <a:pt x="3247026" y="2622043"/>
                  <a:pt x="3245200" y="2624997"/>
                  <a:pt x="3242404" y="2630180"/>
                </a:cubicBezTo>
                <a:cubicBezTo>
                  <a:pt x="3238337" y="2637746"/>
                  <a:pt x="3235286" y="2645439"/>
                  <a:pt x="3235477" y="2647474"/>
                </a:cubicBezTo>
                <a:cubicBezTo>
                  <a:pt x="3235668" y="2649574"/>
                  <a:pt x="3233634" y="2655676"/>
                  <a:pt x="3230775" y="2661525"/>
                </a:cubicBezTo>
                <a:cubicBezTo>
                  <a:pt x="3225119" y="2673034"/>
                  <a:pt x="3224103" y="2676404"/>
                  <a:pt x="3221116" y="2694586"/>
                </a:cubicBezTo>
                <a:cubicBezTo>
                  <a:pt x="3220036" y="2701198"/>
                  <a:pt x="3217430" y="2711562"/>
                  <a:pt x="3215397" y="2717218"/>
                </a:cubicBezTo>
                <a:cubicBezTo>
                  <a:pt x="3213300" y="2723132"/>
                  <a:pt x="3210568" y="2730060"/>
                  <a:pt x="3209170" y="2733238"/>
                </a:cubicBezTo>
                <a:cubicBezTo>
                  <a:pt x="3207581" y="2736672"/>
                  <a:pt x="3208662" y="2739597"/>
                  <a:pt x="3212029" y="2741059"/>
                </a:cubicBezTo>
                <a:cubicBezTo>
                  <a:pt x="3216096" y="2742780"/>
                  <a:pt x="3217430" y="2741248"/>
                  <a:pt x="3217685" y="2734577"/>
                </a:cubicBezTo>
                <a:cubicBezTo>
                  <a:pt x="3217939" y="2727202"/>
                  <a:pt x="3219083" y="2726182"/>
                  <a:pt x="3224929" y="2728155"/>
                </a:cubicBezTo>
                <a:cubicBezTo>
                  <a:pt x="3230521" y="2730060"/>
                  <a:pt x="3231919" y="2728918"/>
                  <a:pt x="3232173" y="2722241"/>
                </a:cubicBezTo>
                <a:cubicBezTo>
                  <a:pt x="3232363" y="2717794"/>
                  <a:pt x="3235922" y="2707808"/>
                  <a:pt x="3239989" y="2700561"/>
                </a:cubicBezTo>
                <a:cubicBezTo>
                  <a:pt x="3244056" y="2693315"/>
                  <a:pt x="3247678" y="2684604"/>
                  <a:pt x="3247868" y="2681681"/>
                </a:cubicBezTo>
                <a:cubicBezTo>
                  <a:pt x="3248059" y="2678884"/>
                  <a:pt x="3250728" y="2673223"/>
                  <a:pt x="3253524" y="2669791"/>
                </a:cubicBezTo>
                <a:cubicBezTo>
                  <a:pt x="3261530" y="2659932"/>
                  <a:pt x="3260513" y="2657075"/>
                  <a:pt x="3250219" y="2660571"/>
                </a:cubicBezTo>
                <a:cubicBezTo>
                  <a:pt x="3238591" y="2664514"/>
                  <a:pt x="3236557" y="2659682"/>
                  <a:pt x="3243611" y="2644486"/>
                </a:cubicBezTo>
                <a:cubicBezTo>
                  <a:pt x="3246851" y="2637558"/>
                  <a:pt x="3249584" y="2628211"/>
                  <a:pt x="3249647" y="2624140"/>
                </a:cubicBezTo>
                <a:cubicBezTo>
                  <a:pt x="3249679" y="2621248"/>
                  <a:pt x="3249266" y="2620170"/>
                  <a:pt x="3248146" y="2621107"/>
                </a:cubicBezTo>
                <a:close/>
                <a:moveTo>
                  <a:pt x="3587195" y="2616448"/>
                </a:moveTo>
                <a:cubicBezTo>
                  <a:pt x="3589037" y="2616514"/>
                  <a:pt x="3590626" y="2619056"/>
                  <a:pt x="3590499" y="2621850"/>
                </a:cubicBezTo>
                <a:cubicBezTo>
                  <a:pt x="3590435" y="2624653"/>
                  <a:pt x="3588656" y="2627067"/>
                  <a:pt x="3586814" y="2627004"/>
                </a:cubicBezTo>
                <a:cubicBezTo>
                  <a:pt x="3584971" y="2626940"/>
                  <a:pt x="3583382" y="2624460"/>
                  <a:pt x="3583509" y="2621598"/>
                </a:cubicBezTo>
                <a:cubicBezTo>
                  <a:pt x="3583573" y="2618800"/>
                  <a:pt x="3585352" y="2616386"/>
                  <a:pt x="3587195" y="2616448"/>
                </a:cubicBezTo>
                <a:close/>
                <a:moveTo>
                  <a:pt x="2974818" y="2615432"/>
                </a:moveTo>
                <a:cubicBezTo>
                  <a:pt x="2972022" y="2615305"/>
                  <a:pt x="2968528" y="2616830"/>
                  <a:pt x="2967320" y="2618677"/>
                </a:cubicBezTo>
                <a:cubicBezTo>
                  <a:pt x="2966176" y="2620519"/>
                  <a:pt x="2967574" y="2622168"/>
                  <a:pt x="2970370" y="2622299"/>
                </a:cubicBezTo>
                <a:cubicBezTo>
                  <a:pt x="2973166" y="2622425"/>
                  <a:pt x="2976661" y="2620899"/>
                  <a:pt x="2977869" y="2619056"/>
                </a:cubicBezTo>
                <a:cubicBezTo>
                  <a:pt x="2979012" y="2617214"/>
                  <a:pt x="2977614" y="2615556"/>
                  <a:pt x="2974818" y="2615432"/>
                </a:cubicBezTo>
                <a:close/>
                <a:moveTo>
                  <a:pt x="3779734" y="2614350"/>
                </a:moveTo>
                <a:cubicBezTo>
                  <a:pt x="3782467" y="2617342"/>
                  <a:pt x="3768995" y="2630180"/>
                  <a:pt x="3765564" y="2627893"/>
                </a:cubicBezTo>
                <a:cubicBezTo>
                  <a:pt x="3764102" y="2626875"/>
                  <a:pt x="3766263" y="2622806"/>
                  <a:pt x="3770266" y="2619121"/>
                </a:cubicBezTo>
                <a:cubicBezTo>
                  <a:pt x="3774270" y="2615368"/>
                  <a:pt x="3778654" y="2613204"/>
                  <a:pt x="3779734" y="2614350"/>
                </a:cubicBezTo>
                <a:close/>
                <a:moveTo>
                  <a:pt x="3710344" y="2610408"/>
                </a:moveTo>
                <a:cubicBezTo>
                  <a:pt x="3705768" y="2610220"/>
                  <a:pt x="3681494" y="2630499"/>
                  <a:pt x="3681368" y="2634632"/>
                </a:cubicBezTo>
                <a:cubicBezTo>
                  <a:pt x="3681304" y="2636666"/>
                  <a:pt x="3677618" y="2640864"/>
                  <a:pt x="3672916" y="2644357"/>
                </a:cubicBezTo>
                <a:cubicBezTo>
                  <a:pt x="3663956" y="2651099"/>
                  <a:pt x="3661097" y="2670809"/>
                  <a:pt x="3667070" y="2685495"/>
                </a:cubicBezTo>
                <a:cubicBezTo>
                  <a:pt x="3670629" y="2694396"/>
                  <a:pt x="3675204" y="2694204"/>
                  <a:pt x="3680986" y="2684921"/>
                </a:cubicBezTo>
                <a:cubicBezTo>
                  <a:pt x="3683274" y="2681235"/>
                  <a:pt x="3688929" y="2674689"/>
                  <a:pt x="3693822" y="2669917"/>
                </a:cubicBezTo>
                <a:cubicBezTo>
                  <a:pt x="3699414" y="2664451"/>
                  <a:pt x="3701066" y="2660887"/>
                  <a:pt x="3698397" y="2659874"/>
                </a:cubicBezTo>
                <a:cubicBezTo>
                  <a:pt x="3696173" y="2659050"/>
                  <a:pt x="3690836" y="2662419"/>
                  <a:pt x="3686896" y="2667184"/>
                </a:cubicBezTo>
                <a:cubicBezTo>
                  <a:pt x="3682956" y="2671950"/>
                  <a:pt x="3678127" y="2676024"/>
                  <a:pt x="3676411" y="2675960"/>
                </a:cubicBezTo>
                <a:cubicBezTo>
                  <a:pt x="3669421" y="2675707"/>
                  <a:pt x="3673933" y="2667312"/>
                  <a:pt x="3687722" y="2654849"/>
                </a:cubicBezTo>
                <a:cubicBezTo>
                  <a:pt x="3695665" y="2647667"/>
                  <a:pt x="3702274" y="2640289"/>
                  <a:pt x="3702337" y="2638576"/>
                </a:cubicBezTo>
                <a:cubicBezTo>
                  <a:pt x="3702401" y="2636923"/>
                  <a:pt x="3705006" y="2633490"/>
                  <a:pt x="3707865" y="2631262"/>
                </a:cubicBezTo>
                <a:cubicBezTo>
                  <a:pt x="3713584" y="2626812"/>
                  <a:pt x="3715554" y="2610601"/>
                  <a:pt x="3710344" y="2610408"/>
                </a:cubicBezTo>
                <a:close/>
                <a:moveTo>
                  <a:pt x="3199193" y="2608821"/>
                </a:moveTo>
                <a:cubicBezTo>
                  <a:pt x="3197541" y="2605768"/>
                  <a:pt x="3196143" y="2606470"/>
                  <a:pt x="3194173" y="2611298"/>
                </a:cubicBezTo>
                <a:cubicBezTo>
                  <a:pt x="3192712" y="2614987"/>
                  <a:pt x="3187565" y="2618802"/>
                  <a:pt x="3182990" y="2619693"/>
                </a:cubicBezTo>
                <a:cubicBezTo>
                  <a:pt x="3177970" y="2620646"/>
                  <a:pt x="3172314" y="2625794"/>
                  <a:pt x="3169073" y="2632342"/>
                </a:cubicBezTo>
                <a:cubicBezTo>
                  <a:pt x="3163608" y="2643342"/>
                  <a:pt x="3157762" y="2646903"/>
                  <a:pt x="3158080" y="2638955"/>
                </a:cubicBezTo>
                <a:cubicBezTo>
                  <a:pt x="3158144" y="2635902"/>
                  <a:pt x="3157000" y="2636094"/>
                  <a:pt x="3154522" y="2639529"/>
                </a:cubicBezTo>
                <a:cubicBezTo>
                  <a:pt x="3151662" y="2643468"/>
                  <a:pt x="3150900" y="2642387"/>
                  <a:pt x="3151154" y="2635013"/>
                </a:cubicBezTo>
                <a:cubicBezTo>
                  <a:pt x="3151408" y="2627257"/>
                  <a:pt x="3149883" y="2625349"/>
                  <a:pt x="3143592" y="2625414"/>
                </a:cubicBezTo>
                <a:cubicBezTo>
                  <a:pt x="3139398" y="2625414"/>
                  <a:pt x="3137619" y="2626303"/>
                  <a:pt x="3139843" y="2627257"/>
                </a:cubicBezTo>
                <a:cubicBezTo>
                  <a:pt x="3146515" y="2630116"/>
                  <a:pt x="3144736" y="2638003"/>
                  <a:pt x="3136920" y="2639780"/>
                </a:cubicBezTo>
                <a:cubicBezTo>
                  <a:pt x="3131773" y="2640990"/>
                  <a:pt x="3129676" y="2644421"/>
                  <a:pt x="3129422" y="2652114"/>
                </a:cubicBezTo>
                <a:cubicBezTo>
                  <a:pt x="3129168" y="2658094"/>
                  <a:pt x="3127388" y="2663753"/>
                  <a:pt x="3125418" y="2664894"/>
                </a:cubicBezTo>
                <a:cubicBezTo>
                  <a:pt x="3119318" y="2668394"/>
                  <a:pt x="3121034" y="2679453"/>
                  <a:pt x="3128024" y="2681553"/>
                </a:cubicBezTo>
                <a:cubicBezTo>
                  <a:pt x="3132853" y="2682950"/>
                  <a:pt x="3136475" y="2679453"/>
                  <a:pt x="3143338" y="2666677"/>
                </a:cubicBezTo>
                <a:cubicBezTo>
                  <a:pt x="3148358" y="2657391"/>
                  <a:pt x="3153187" y="2649954"/>
                  <a:pt x="3154140" y="2650020"/>
                </a:cubicBezTo>
                <a:cubicBezTo>
                  <a:pt x="3157762" y="2650145"/>
                  <a:pt x="3163354" y="2655612"/>
                  <a:pt x="3164625" y="2660252"/>
                </a:cubicBezTo>
                <a:cubicBezTo>
                  <a:pt x="3165578" y="2663753"/>
                  <a:pt x="3168247" y="2663178"/>
                  <a:pt x="3175428" y="2658029"/>
                </a:cubicBezTo>
                <a:cubicBezTo>
                  <a:pt x="3180829" y="2654151"/>
                  <a:pt x="3187374" y="2651225"/>
                  <a:pt x="3190424" y="2651354"/>
                </a:cubicBezTo>
                <a:cubicBezTo>
                  <a:pt x="3193919" y="2651482"/>
                  <a:pt x="3197478" y="2646201"/>
                  <a:pt x="3200274" y="2636792"/>
                </a:cubicBezTo>
                <a:cubicBezTo>
                  <a:pt x="3202625" y="2628783"/>
                  <a:pt x="3205675" y="2618994"/>
                  <a:pt x="3206819" y="2615432"/>
                </a:cubicBezTo>
                <a:cubicBezTo>
                  <a:pt x="3208217" y="2611236"/>
                  <a:pt x="3207581" y="2609645"/>
                  <a:pt x="3205230" y="2610981"/>
                </a:cubicBezTo>
                <a:cubicBezTo>
                  <a:pt x="3203070" y="2612250"/>
                  <a:pt x="3200528" y="2611298"/>
                  <a:pt x="3199193" y="2608821"/>
                </a:cubicBezTo>
                <a:close/>
                <a:moveTo>
                  <a:pt x="3507002" y="2606594"/>
                </a:moveTo>
                <a:cubicBezTo>
                  <a:pt x="3505413" y="2606528"/>
                  <a:pt x="3502999" y="2608880"/>
                  <a:pt x="3501918" y="2611680"/>
                </a:cubicBezTo>
                <a:cubicBezTo>
                  <a:pt x="3500838" y="2614414"/>
                  <a:pt x="3501219" y="2616897"/>
                  <a:pt x="3502808" y="2616959"/>
                </a:cubicBezTo>
                <a:cubicBezTo>
                  <a:pt x="3504396" y="2617023"/>
                  <a:pt x="3506748" y="2614671"/>
                  <a:pt x="3507891" y="2611869"/>
                </a:cubicBezTo>
                <a:cubicBezTo>
                  <a:pt x="3508972" y="2609140"/>
                  <a:pt x="3508591" y="2606659"/>
                  <a:pt x="3507002" y="2606594"/>
                </a:cubicBezTo>
                <a:close/>
                <a:moveTo>
                  <a:pt x="3031754" y="2604434"/>
                </a:moveTo>
                <a:cubicBezTo>
                  <a:pt x="3029467" y="2605136"/>
                  <a:pt x="3026226" y="2611997"/>
                  <a:pt x="3024701" y="2619310"/>
                </a:cubicBezTo>
                <a:cubicBezTo>
                  <a:pt x="3020189" y="2641627"/>
                  <a:pt x="3013390" y="2663496"/>
                  <a:pt x="3007290" y="2675263"/>
                </a:cubicBezTo>
                <a:cubicBezTo>
                  <a:pt x="3004303" y="2681104"/>
                  <a:pt x="3001570" y="2689693"/>
                  <a:pt x="3001316" y="2694204"/>
                </a:cubicBezTo>
                <a:cubicBezTo>
                  <a:pt x="3001062" y="2698717"/>
                  <a:pt x="2998457" y="2705392"/>
                  <a:pt x="2995534" y="2709082"/>
                </a:cubicBezTo>
                <a:cubicBezTo>
                  <a:pt x="2992674" y="2712643"/>
                  <a:pt x="2990069" y="2719062"/>
                  <a:pt x="2989942" y="2722940"/>
                </a:cubicBezTo>
                <a:cubicBezTo>
                  <a:pt x="2989751" y="2726886"/>
                  <a:pt x="2987146" y="2736356"/>
                  <a:pt x="2984032" y="2743988"/>
                </a:cubicBezTo>
                <a:cubicBezTo>
                  <a:pt x="2977360" y="2760260"/>
                  <a:pt x="2976216" y="2770048"/>
                  <a:pt x="2980728" y="2770178"/>
                </a:cubicBezTo>
                <a:cubicBezTo>
                  <a:pt x="2983905" y="2770308"/>
                  <a:pt x="2996360" y="2737374"/>
                  <a:pt x="2996678" y="2727899"/>
                </a:cubicBezTo>
                <a:cubicBezTo>
                  <a:pt x="2996805" y="2725102"/>
                  <a:pt x="2998203" y="2721605"/>
                  <a:pt x="2999982" y="2719759"/>
                </a:cubicBezTo>
                <a:cubicBezTo>
                  <a:pt x="3001698" y="2717980"/>
                  <a:pt x="3007099" y="2702663"/>
                  <a:pt x="3011928" y="2685939"/>
                </a:cubicBezTo>
                <a:cubicBezTo>
                  <a:pt x="3016758" y="2669280"/>
                  <a:pt x="3024129" y="2646393"/>
                  <a:pt x="3028196" y="2635586"/>
                </a:cubicBezTo>
                <a:cubicBezTo>
                  <a:pt x="3036965" y="2612378"/>
                  <a:pt x="3038045" y="2602522"/>
                  <a:pt x="3031754" y="2604434"/>
                </a:cubicBezTo>
                <a:close/>
                <a:moveTo>
                  <a:pt x="3629960" y="2600491"/>
                </a:moveTo>
                <a:cubicBezTo>
                  <a:pt x="3629897" y="2602587"/>
                  <a:pt x="3628435" y="2603922"/>
                  <a:pt x="3626338" y="2603861"/>
                </a:cubicBezTo>
                <a:cubicBezTo>
                  <a:pt x="3624368" y="2603798"/>
                  <a:pt x="3622716" y="2606528"/>
                  <a:pt x="3622589" y="2610028"/>
                </a:cubicBezTo>
                <a:cubicBezTo>
                  <a:pt x="3622335" y="2617403"/>
                  <a:pt x="3615726" y="2624586"/>
                  <a:pt x="3609436" y="2624332"/>
                </a:cubicBezTo>
                <a:cubicBezTo>
                  <a:pt x="3606322" y="2624203"/>
                  <a:pt x="3606258" y="2622108"/>
                  <a:pt x="3609308" y="2616257"/>
                </a:cubicBezTo>
                <a:cubicBezTo>
                  <a:pt x="3613947" y="2607294"/>
                  <a:pt x="3630151" y="2594896"/>
                  <a:pt x="3629960" y="2600491"/>
                </a:cubicBezTo>
                <a:close/>
                <a:moveTo>
                  <a:pt x="2981880" y="2600404"/>
                </a:moveTo>
                <a:cubicBezTo>
                  <a:pt x="2981427" y="2599664"/>
                  <a:pt x="2979807" y="2599792"/>
                  <a:pt x="2976788" y="2600428"/>
                </a:cubicBezTo>
                <a:cubicBezTo>
                  <a:pt x="2969354" y="2602018"/>
                  <a:pt x="2967384" y="2606406"/>
                  <a:pt x="2972594" y="2609962"/>
                </a:cubicBezTo>
                <a:cubicBezTo>
                  <a:pt x="2974564" y="2611236"/>
                  <a:pt x="2977741" y="2609391"/>
                  <a:pt x="2979965" y="2605577"/>
                </a:cubicBezTo>
                <a:cubicBezTo>
                  <a:pt x="2981618" y="2602747"/>
                  <a:pt x="2982333" y="2601142"/>
                  <a:pt x="2981880" y="2600404"/>
                </a:cubicBezTo>
                <a:close/>
                <a:moveTo>
                  <a:pt x="3113790" y="2599345"/>
                </a:moveTo>
                <a:cubicBezTo>
                  <a:pt x="3111756" y="2599281"/>
                  <a:pt x="3110168" y="2600808"/>
                  <a:pt x="3110168" y="2602911"/>
                </a:cubicBezTo>
                <a:cubicBezTo>
                  <a:pt x="3110104" y="2605007"/>
                  <a:pt x="3111566" y="2605768"/>
                  <a:pt x="3113599" y="2604624"/>
                </a:cubicBezTo>
                <a:cubicBezTo>
                  <a:pt x="3115760" y="2603413"/>
                  <a:pt x="3117158" y="2602018"/>
                  <a:pt x="3117221" y="2601063"/>
                </a:cubicBezTo>
                <a:cubicBezTo>
                  <a:pt x="3117285" y="2600109"/>
                  <a:pt x="3115887" y="2599408"/>
                  <a:pt x="3113790" y="2599345"/>
                </a:cubicBezTo>
                <a:close/>
                <a:moveTo>
                  <a:pt x="3155150" y="2599034"/>
                </a:moveTo>
                <a:cubicBezTo>
                  <a:pt x="3156413" y="2599312"/>
                  <a:pt x="3156238" y="2600981"/>
                  <a:pt x="3154268" y="2603970"/>
                </a:cubicBezTo>
                <a:cubicBezTo>
                  <a:pt x="3152870" y="2606004"/>
                  <a:pt x="3149121" y="2607657"/>
                  <a:pt x="3145944" y="2607530"/>
                </a:cubicBezTo>
                <a:cubicBezTo>
                  <a:pt x="3141051" y="2607338"/>
                  <a:pt x="3141241" y="2606576"/>
                  <a:pt x="3147405" y="2602444"/>
                </a:cubicBezTo>
                <a:cubicBezTo>
                  <a:pt x="3151186" y="2599868"/>
                  <a:pt x="3153887" y="2598756"/>
                  <a:pt x="3155150" y="2599034"/>
                </a:cubicBezTo>
                <a:close/>
                <a:moveTo>
                  <a:pt x="3168502" y="2597803"/>
                </a:moveTo>
                <a:cubicBezTo>
                  <a:pt x="3171615" y="2597931"/>
                  <a:pt x="3172950" y="2599456"/>
                  <a:pt x="3171679" y="2601427"/>
                </a:cubicBezTo>
                <a:cubicBezTo>
                  <a:pt x="3170281" y="2603461"/>
                  <a:pt x="3168057" y="2604796"/>
                  <a:pt x="3166087" y="2604733"/>
                </a:cubicBezTo>
                <a:cubicBezTo>
                  <a:pt x="3164053" y="2604669"/>
                  <a:pt x="3162783" y="2603206"/>
                  <a:pt x="3162910" y="2601109"/>
                </a:cubicBezTo>
                <a:cubicBezTo>
                  <a:pt x="3163037" y="2599074"/>
                  <a:pt x="3165324" y="2597675"/>
                  <a:pt x="3168502" y="2597803"/>
                </a:cubicBezTo>
                <a:close/>
                <a:moveTo>
                  <a:pt x="2688139" y="2596665"/>
                </a:moveTo>
                <a:cubicBezTo>
                  <a:pt x="2688648" y="2597789"/>
                  <a:pt x="2688775" y="2600521"/>
                  <a:pt x="2688616" y="2605071"/>
                </a:cubicBezTo>
                <a:cubicBezTo>
                  <a:pt x="2688298" y="2614159"/>
                  <a:pt x="2687345" y="2615941"/>
                  <a:pt x="2684867" y="2611938"/>
                </a:cubicBezTo>
                <a:cubicBezTo>
                  <a:pt x="2683087" y="2609074"/>
                  <a:pt x="2681626" y="2605705"/>
                  <a:pt x="2681626" y="2604815"/>
                </a:cubicBezTo>
                <a:cubicBezTo>
                  <a:pt x="2681626" y="2603922"/>
                  <a:pt x="2683405" y="2600680"/>
                  <a:pt x="2685375" y="2597949"/>
                </a:cubicBezTo>
                <a:cubicBezTo>
                  <a:pt x="2686741" y="2596037"/>
                  <a:pt x="2687631" y="2595547"/>
                  <a:pt x="2688139" y="2596665"/>
                </a:cubicBezTo>
                <a:close/>
                <a:moveTo>
                  <a:pt x="2632887" y="2592540"/>
                </a:moveTo>
                <a:cubicBezTo>
                  <a:pt x="2634984" y="2592604"/>
                  <a:pt x="2636319" y="2594067"/>
                  <a:pt x="2636255" y="2596167"/>
                </a:cubicBezTo>
                <a:cubicBezTo>
                  <a:pt x="2636191" y="2598267"/>
                  <a:pt x="2634730" y="2599600"/>
                  <a:pt x="2632633" y="2599536"/>
                </a:cubicBezTo>
                <a:cubicBezTo>
                  <a:pt x="2630536" y="2599408"/>
                  <a:pt x="2629202" y="2598010"/>
                  <a:pt x="2629265" y="2595910"/>
                </a:cubicBezTo>
                <a:cubicBezTo>
                  <a:pt x="2629329" y="2593814"/>
                  <a:pt x="2630790" y="2592480"/>
                  <a:pt x="2632887" y="2592540"/>
                </a:cubicBezTo>
                <a:close/>
                <a:moveTo>
                  <a:pt x="3774127" y="2590722"/>
                </a:moveTo>
                <a:cubicBezTo>
                  <a:pt x="3774143" y="2593049"/>
                  <a:pt x="3772967" y="2597757"/>
                  <a:pt x="3770584" y="2603477"/>
                </a:cubicBezTo>
                <a:cubicBezTo>
                  <a:pt x="3768106" y="2609391"/>
                  <a:pt x="3764992" y="2611744"/>
                  <a:pt x="3761624" y="2610281"/>
                </a:cubicBezTo>
                <a:cubicBezTo>
                  <a:pt x="3754698" y="2607294"/>
                  <a:pt x="3754507" y="2597949"/>
                  <a:pt x="3761370" y="2598203"/>
                </a:cubicBezTo>
                <a:cubicBezTo>
                  <a:pt x="3764293" y="2598326"/>
                  <a:pt x="3768360" y="2595660"/>
                  <a:pt x="3770521" y="2592227"/>
                </a:cubicBezTo>
                <a:cubicBezTo>
                  <a:pt x="3772904" y="2588442"/>
                  <a:pt x="3774111" y="2588392"/>
                  <a:pt x="3774127" y="2590722"/>
                </a:cubicBezTo>
                <a:close/>
                <a:moveTo>
                  <a:pt x="3754697" y="2587582"/>
                </a:moveTo>
                <a:cubicBezTo>
                  <a:pt x="3756858" y="2587773"/>
                  <a:pt x="3756032" y="2589682"/>
                  <a:pt x="3752791" y="2591906"/>
                </a:cubicBezTo>
                <a:cubicBezTo>
                  <a:pt x="3749741" y="2594067"/>
                  <a:pt x="3744975" y="2599536"/>
                  <a:pt x="3742560" y="2603669"/>
                </a:cubicBezTo>
                <a:cubicBezTo>
                  <a:pt x="3740146" y="2607803"/>
                  <a:pt x="3736524" y="2611362"/>
                  <a:pt x="3734744" y="2611298"/>
                </a:cubicBezTo>
                <a:cubicBezTo>
                  <a:pt x="3732711" y="2611234"/>
                  <a:pt x="3731440" y="2610217"/>
                  <a:pt x="3731440" y="2608691"/>
                </a:cubicBezTo>
                <a:cubicBezTo>
                  <a:pt x="3731631" y="2604498"/>
                  <a:pt x="3750567" y="2587262"/>
                  <a:pt x="3754697" y="2587582"/>
                </a:cubicBezTo>
                <a:close/>
                <a:moveTo>
                  <a:pt x="3825645" y="2586877"/>
                </a:moveTo>
                <a:cubicBezTo>
                  <a:pt x="3826550" y="2586011"/>
                  <a:pt x="3828600" y="2586691"/>
                  <a:pt x="3831205" y="2589490"/>
                </a:cubicBezTo>
                <a:cubicBezTo>
                  <a:pt x="3833556" y="2592035"/>
                  <a:pt x="3834128" y="2594833"/>
                  <a:pt x="3832539" y="2596227"/>
                </a:cubicBezTo>
                <a:cubicBezTo>
                  <a:pt x="3831014" y="2597564"/>
                  <a:pt x="3828600" y="2596422"/>
                  <a:pt x="3826948" y="2593560"/>
                </a:cubicBezTo>
                <a:cubicBezTo>
                  <a:pt x="3824978" y="2590159"/>
                  <a:pt x="3824740" y="2587741"/>
                  <a:pt x="3825645" y="2586877"/>
                </a:cubicBezTo>
                <a:close/>
                <a:moveTo>
                  <a:pt x="3351637" y="2586872"/>
                </a:moveTo>
                <a:cubicBezTo>
                  <a:pt x="3358817" y="2587125"/>
                  <a:pt x="3357038" y="2593164"/>
                  <a:pt x="3349222" y="2594882"/>
                </a:cubicBezTo>
                <a:cubicBezTo>
                  <a:pt x="3344584" y="2595900"/>
                  <a:pt x="3343122" y="2594882"/>
                  <a:pt x="3344647" y="2591512"/>
                </a:cubicBezTo>
                <a:cubicBezTo>
                  <a:pt x="3345854" y="2588779"/>
                  <a:pt x="3348841" y="2586745"/>
                  <a:pt x="3351637" y="2586872"/>
                </a:cubicBezTo>
                <a:close/>
                <a:moveTo>
                  <a:pt x="3518059" y="2585916"/>
                </a:moveTo>
                <a:cubicBezTo>
                  <a:pt x="3520156" y="2585980"/>
                  <a:pt x="3521491" y="2587443"/>
                  <a:pt x="3521427" y="2589542"/>
                </a:cubicBezTo>
                <a:cubicBezTo>
                  <a:pt x="3521363" y="2591640"/>
                  <a:pt x="3519902" y="2592974"/>
                  <a:pt x="3517805" y="2592910"/>
                </a:cubicBezTo>
                <a:cubicBezTo>
                  <a:pt x="3515708" y="2592846"/>
                  <a:pt x="3514374" y="2591383"/>
                  <a:pt x="3514437" y="2589286"/>
                </a:cubicBezTo>
                <a:cubicBezTo>
                  <a:pt x="3514501" y="2587189"/>
                  <a:pt x="3515962" y="2585854"/>
                  <a:pt x="3518059" y="2585916"/>
                </a:cubicBezTo>
                <a:close/>
                <a:moveTo>
                  <a:pt x="3194300" y="2585406"/>
                </a:moveTo>
                <a:cubicBezTo>
                  <a:pt x="3196969" y="2584580"/>
                  <a:pt x="3197732" y="2586232"/>
                  <a:pt x="3196270" y="2589664"/>
                </a:cubicBezTo>
                <a:cubicBezTo>
                  <a:pt x="3194999" y="2592781"/>
                  <a:pt x="3192458" y="2595133"/>
                  <a:pt x="3190488" y="2595069"/>
                </a:cubicBezTo>
                <a:cubicBezTo>
                  <a:pt x="3185849" y="2594942"/>
                  <a:pt x="3189026" y="2586995"/>
                  <a:pt x="3194300" y="2585406"/>
                </a:cubicBezTo>
                <a:close/>
                <a:moveTo>
                  <a:pt x="3115696" y="2585358"/>
                </a:moveTo>
                <a:cubicBezTo>
                  <a:pt x="3114870" y="2585358"/>
                  <a:pt x="3114171" y="2587585"/>
                  <a:pt x="3114108" y="2590764"/>
                </a:cubicBezTo>
                <a:cubicBezTo>
                  <a:pt x="3113980" y="2593878"/>
                  <a:pt x="3115378" y="2595340"/>
                  <a:pt x="3117475" y="2594131"/>
                </a:cubicBezTo>
                <a:cubicBezTo>
                  <a:pt x="3120907" y="2592161"/>
                  <a:pt x="3119572" y="2585486"/>
                  <a:pt x="3115696" y="2585358"/>
                </a:cubicBezTo>
                <a:close/>
                <a:moveTo>
                  <a:pt x="2893101" y="2582500"/>
                </a:moveTo>
                <a:cubicBezTo>
                  <a:pt x="2889669" y="2580209"/>
                  <a:pt x="2881535" y="2588730"/>
                  <a:pt x="2884331" y="2591716"/>
                </a:cubicBezTo>
                <a:cubicBezTo>
                  <a:pt x="2885412" y="2592926"/>
                  <a:pt x="2883632" y="2597693"/>
                  <a:pt x="2880455" y="2602145"/>
                </a:cubicBezTo>
                <a:cubicBezTo>
                  <a:pt x="2877278" y="2606659"/>
                  <a:pt x="2873402" y="2618230"/>
                  <a:pt x="2871940" y="2627640"/>
                </a:cubicBezTo>
                <a:lnTo>
                  <a:pt x="2869398" y="2644931"/>
                </a:lnTo>
                <a:lnTo>
                  <a:pt x="2876897" y="2636923"/>
                </a:lnTo>
                <a:cubicBezTo>
                  <a:pt x="2881091" y="2632535"/>
                  <a:pt x="2883505" y="2627449"/>
                  <a:pt x="2882425" y="2625542"/>
                </a:cubicBezTo>
                <a:cubicBezTo>
                  <a:pt x="2881281" y="2623571"/>
                  <a:pt x="2881980" y="2620393"/>
                  <a:pt x="2884141" y="2618039"/>
                </a:cubicBezTo>
                <a:cubicBezTo>
                  <a:pt x="2889351" y="2612250"/>
                  <a:pt x="2896341" y="2584661"/>
                  <a:pt x="2893101" y="2582500"/>
                </a:cubicBezTo>
                <a:close/>
                <a:moveTo>
                  <a:pt x="3567496" y="2580274"/>
                </a:moveTo>
                <a:cubicBezTo>
                  <a:pt x="3567560" y="2578048"/>
                  <a:pt x="3565081" y="2578048"/>
                  <a:pt x="3560443" y="2580401"/>
                </a:cubicBezTo>
                <a:cubicBezTo>
                  <a:pt x="3556503" y="2582371"/>
                  <a:pt x="3553198" y="2585613"/>
                  <a:pt x="3553135" y="2587520"/>
                </a:cubicBezTo>
                <a:cubicBezTo>
                  <a:pt x="3553072" y="2589746"/>
                  <a:pt x="3555550" y="2589746"/>
                  <a:pt x="3560189" y="2587392"/>
                </a:cubicBezTo>
                <a:cubicBezTo>
                  <a:pt x="3564128" y="2585422"/>
                  <a:pt x="3567432" y="2582179"/>
                  <a:pt x="3567496" y="2580274"/>
                </a:cubicBezTo>
                <a:close/>
                <a:moveTo>
                  <a:pt x="2568771" y="2579637"/>
                </a:moveTo>
                <a:cubicBezTo>
                  <a:pt x="2575062" y="2579829"/>
                  <a:pt x="2573727" y="2587392"/>
                  <a:pt x="2566992" y="2589363"/>
                </a:cubicBezTo>
                <a:cubicBezTo>
                  <a:pt x="2564641" y="2590127"/>
                  <a:pt x="2562861" y="2588218"/>
                  <a:pt x="2562988" y="2585039"/>
                </a:cubicBezTo>
                <a:cubicBezTo>
                  <a:pt x="2563052" y="2581862"/>
                  <a:pt x="2565594" y="2579513"/>
                  <a:pt x="2568771" y="2579637"/>
                </a:cubicBezTo>
                <a:close/>
                <a:moveTo>
                  <a:pt x="3407595" y="2579536"/>
                </a:moveTo>
                <a:cubicBezTo>
                  <a:pt x="3408032" y="2580927"/>
                  <a:pt x="3406126" y="2583723"/>
                  <a:pt x="3401900" y="2587952"/>
                </a:cubicBezTo>
                <a:cubicBezTo>
                  <a:pt x="3397833" y="2592021"/>
                  <a:pt x="3395863" y="2595451"/>
                  <a:pt x="3397579" y="2595518"/>
                </a:cubicBezTo>
                <a:cubicBezTo>
                  <a:pt x="3399358" y="2595581"/>
                  <a:pt x="3400565" y="2600221"/>
                  <a:pt x="3400375" y="2605815"/>
                </a:cubicBezTo>
                <a:cubicBezTo>
                  <a:pt x="3400057" y="2613192"/>
                  <a:pt x="3397642" y="2616880"/>
                  <a:pt x="3391605" y="2619358"/>
                </a:cubicBezTo>
                <a:cubicBezTo>
                  <a:pt x="3385950" y="2621647"/>
                  <a:pt x="3383853" y="2624825"/>
                  <a:pt x="3385124" y="2629149"/>
                </a:cubicBezTo>
                <a:cubicBezTo>
                  <a:pt x="3386840" y="2634869"/>
                  <a:pt x="3386458" y="2634869"/>
                  <a:pt x="3381820" y="2628704"/>
                </a:cubicBezTo>
                <a:cubicBezTo>
                  <a:pt x="3374703" y="2619358"/>
                  <a:pt x="3375402" y="2611601"/>
                  <a:pt x="3384235" y="2601046"/>
                </a:cubicBezTo>
                <a:cubicBezTo>
                  <a:pt x="3388238" y="2596280"/>
                  <a:pt x="3391478" y="2590114"/>
                  <a:pt x="3391605" y="2587062"/>
                </a:cubicBezTo>
                <a:cubicBezTo>
                  <a:pt x="3391669" y="2583947"/>
                  <a:pt x="3394974" y="2580703"/>
                  <a:pt x="3399231" y="2579560"/>
                </a:cubicBezTo>
                <a:cubicBezTo>
                  <a:pt x="3404378" y="2578161"/>
                  <a:pt x="3407158" y="2578145"/>
                  <a:pt x="3407595" y="2579536"/>
                </a:cubicBezTo>
                <a:close/>
                <a:moveTo>
                  <a:pt x="3451656" y="2578225"/>
                </a:moveTo>
                <a:cubicBezTo>
                  <a:pt x="3453753" y="2577017"/>
                  <a:pt x="3455151" y="2577652"/>
                  <a:pt x="3455087" y="2579751"/>
                </a:cubicBezTo>
                <a:cubicBezTo>
                  <a:pt x="3455023" y="2581848"/>
                  <a:pt x="3453562" y="2584011"/>
                  <a:pt x="3451402" y="2585218"/>
                </a:cubicBezTo>
                <a:cubicBezTo>
                  <a:pt x="3449241" y="2586428"/>
                  <a:pt x="3447843" y="2585792"/>
                  <a:pt x="3447970" y="2583692"/>
                </a:cubicBezTo>
                <a:cubicBezTo>
                  <a:pt x="3448034" y="2581595"/>
                  <a:pt x="3449495" y="2579434"/>
                  <a:pt x="3451656" y="2578225"/>
                </a:cubicBezTo>
                <a:close/>
                <a:moveTo>
                  <a:pt x="3360723" y="2576699"/>
                </a:moveTo>
                <a:cubicBezTo>
                  <a:pt x="3362820" y="2576762"/>
                  <a:pt x="3363328" y="2578225"/>
                  <a:pt x="3361994" y="2580260"/>
                </a:cubicBezTo>
                <a:cubicBezTo>
                  <a:pt x="3360660" y="2582295"/>
                  <a:pt x="3358372" y="2583630"/>
                  <a:pt x="3356275" y="2583567"/>
                </a:cubicBezTo>
                <a:cubicBezTo>
                  <a:pt x="3354178" y="2583439"/>
                  <a:pt x="3353670" y="2582040"/>
                  <a:pt x="3355004" y="2580006"/>
                </a:cubicBezTo>
                <a:cubicBezTo>
                  <a:pt x="3356339" y="2577971"/>
                  <a:pt x="3358626" y="2576637"/>
                  <a:pt x="3360723" y="2576699"/>
                </a:cubicBezTo>
                <a:close/>
                <a:moveTo>
                  <a:pt x="3076044" y="2573404"/>
                </a:moveTo>
                <a:cubicBezTo>
                  <a:pt x="3074011" y="2573343"/>
                  <a:pt x="3072486" y="2575570"/>
                  <a:pt x="3072359" y="2578745"/>
                </a:cubicBezTo>
                <a:cubicBezTo>
                  <a:pt x="3072232" y="2581862"/>
                  <a:pt x="3073630" y="2583325"/>
                  <a:pt x="3075727" y="2582179"/>
                </a:cubicBezTo>
                <a:cubicBezTo>
                  <a:pt x="3077887" y="2580970"/>
                  <a:pt x="3079349" y="2578812"/>
                  <a:pt x="3079412" y="2576840"/>
                </a:cubicBezTo>
                <a:cubicBezTo>
                  <a:pt x="3079476" y="2574872"/>
                  <a:pt x="3078141" y="2573471"/>
                  <a:pt x="3076044" y="2573404"/>
                </a:cubicBezTo>
                <a:close/>
                <a:moveTo>
                  <a:pt x="3461822" y="2568244"/>
                </a:moveTo>
                <a:cubicBezTo>
                  <a:pt x="3463156" y="2566337"/>
                  <a:pt x="3464618" y="2566783"/>
                  <a:pt x="3465317" y="2569261"/>
                </a:cubicBezTo>
                <a:cubicBezTo>
                  <a:pt x="3466016" y="2571550"/>
                  <a:pt x="3469193" y="2573583"/>
                  <a:pt x="3472370" y="2573711"/>
                </a:cubicBezTo>
                <a:cubicBezTo>
                  <a:pt x="3476945" y="2573839"/>
                  <a:pt x="3477073" y="2574536"/>
                  <a:pt x="3473133" y="2576890"/>
                </a:cubicBezTo>
                <a:cubicBezTo>
                  <a:pt x="3470210" y="2578608"/>
                  <a:pt x="3469066" y="2581530"/>
                  <a:pt x="3470400" y="2583819"/>
                </a:cubicBezTo>
                <a:cubicBezTo>
                  <a:pt x="3471671" y="2585980"/>
                  <a:pt x="3471290" y="2587697"/>
                  <a:pt x="3469574" y="2587633"/>
                </a:cubicBezTo>
                <a:cubicBezTo>
                  <a:pt x="3467922" y="2587569"/>
                  <a:pt x="3464872" y="2583755"/>
                  <a:pt x="3463029" y="2579496"/>
                </a:cubicBezTo>
                <a:cubicBezTo>
                  <a:pt x="3461186" y="2575238"/>
                  <a:pt x="3460678" y="2569961"/>
                  <a:pt x="3461822" y="2568244"/>
                </a:cubicBezTo>
                <a:close/>
                <a:moveTo>
                  <a:pt x="3652201" y="2567878"/>
                </a:moveTo>
                <a:cubicBezTo>
                  <a:pt x="3654235" y="2566733"/>
                  <a:pt x="3655696" y="2567494"/>
                  <a:pt x="3655632" y="2569590"/>
                </a:cubicBezTo>
                <a:cubicBezTo>
                  <a:pt x="3655569" y="2571690"/>
                  <a:pt x="3654044" y="2573215"/>
                  <a:pt x="3652010" y="2573151"/>
                </a:cubicBezTo>
                <a:cubicBezTo>
                  <a:pt x="3649914" y="2573088"/>
                  <a:pt x="3648515" y="2572387"/>
                  <a:pt x="3648579" y="2571435"/>
                </a:cubicBezTo>
                <a:cubicBezTo>
                  <a:pt x="3648579" y="2570481"/>
                  <a:pt x="3650040" y="2569083"/>
                  <a:pt x="3652201" y="2567878"/>
                </a:cubicBezTo>
                <a:close/>
                <a:moveTo>
                  <a:pt x="3159860" y="2567606"/>
                </a:moveTo>
                <a:cubicBezTo>
                  <a:pt x="3162147" y="2570021"/>
                  <a:pt x="3156746" y="2576252"/>
                  <a:pt x="3152552" y="2576125"/>
                </a:cubicBezTo>
                <a:cubicBezTo>
                  <a:pt x="3150392" y="2576060"/>
                  <a:pt x="3150837" y="2573963"/>
                  <a:pt x="3153569" y="2570912"/>
                </a:cubicBezTo>
                <a:cubicBezTo>
                  <a:pt x="3156047" y="2568179"/>
                  <a:pt x="3158970" y="2566652"/>
                  <a:pt x="3159860" y="2567606"/>
                </a:cubicBezTo>
                <a:close/>
                <a:moveTo>
                  <a:pt x="2739213" y="2566468"/>
                </a:moveTo>
                <a:cubicBezTo>
                  <a:pt x="2741199" y="2564506"/>
                  <a:pt x="2742756" y="2565619"/>
                  <a:pt x="2742565" y="2571118"/>
                </a:cubicBezTo>
                <a:cubicBezTo>
                  <a:pt x="2742056" y="2585485"/>
                  <a:pt x="2732588" y="2613332"/>
                  <a:pt x="2727632" y="2615047"/>
                </a:cubicBezTo>
                <a:cubicBezTo>
                  <a:pt x="2723883" y="2616385"/>
                  <a:pt x="2723120" y="2615047"/>
                  <a:pt x="2724645" y="2609837"/>
                </a:cubicBezTo>
                <a:cubicBezTo>
                  <a:pt x="2725726" y="2606022"/>
                  <a:pt x="2725026" y="2601825"/>
                  <a:pt x="2723057" y="2600491"/>
                </a:cubicBezTo>
                <a:cubicBezTo>
                  <a:pt x="2720706" y="2598964"/>
                  <a:pt x="2721404" y="2597120"/>
                  <a:pt x="2725026" y="2595276"/>
                </a:cubicBezTo>
                <a:cubicBezTo>
                  <a:pt x="2728013" y="2593749"/>
                  <a:pt x="2731826" y="2586882"/>
                  <a:pt x="2733287" y="2580274"/>
                </a:cubicBezTo>
                <a:cubicBezTo>
                  <a:pt x="2734812" y="2573471"/>
                  <a:pt x="2737227" y="2568429"/>
                  <a:pt x="2739213" y="2566468"/>
                </a:cubicBezTo>
                <a:close/>
                <a:moveTo>
                  <a:pt x="3613693" y="2564761"/>
                </a:moveTo>
                <a:cubicBezTo>
                  <a:pt x="3611659" y="2564697"/>
                  <a:pt x="3610071" y="2566220"/>
                  <a:pt x="3610071" y="2568319"/>
                </a:cubicBezTo>
                <a:cubicBezTo>
                  <a:pt x="3610007" y="2570420"/>
                  <a:pt x="3611469" y="2571181"/>
                  <a:pt x="3613502" y="2570036"/>
                </a:cubicBezTo>
                <a:cubicBezTo>
                  <a:pt x="3615663" y="2568829"/>
                  <a:pt x="3617060" y="2567434"/>
                  <a:pt x="3617124" y="2566478"/>
                </a:cubicBezTo>
                <a:cubicBezTo>
                  <a:pt x="3617188" y="2565523"/>
                  <a:pt x="3615790" y="2564826"/>
                  <a:pt x="3613693" y="2564761"/>
                </a:cubicBezTo>
                <a:close/>
                <a:moveTo>
                  <a:pt x="3090469" y="2563680"/>
                </a:moveTo>
                <a:cubicBezTo>
                  <a:pt x="3090405" y="2564826"/>
                  <a:pt x="3086085" y="2576521"/>
                  <a:pt x="3080747" y="2589682"/>
                </a:cubicBezTo>
                <a:cubicBezTo>
                  <a:pt x="3072804" y="2609457"/>
                  <a:pt x="3070770" y="2612187"/>
                  <a:pt x="3069118" y="2605451"/>
                </a:cubicBezTo>
                <a:cubicBezTo>
                  <a:pt x="3067339" y="2598010"/>
                  <a:pt x="3066767" y="2597822"/>
                  <a:pt x="3062700" y="2603477"/>
                </a:cubicBezTo>
                <a:cubicBezTo>
                  <a:pt x="3060286" y="2606848"/>
                  <a:pt x="3057045" y="2613967"/>
                  <a:pt x="3055710" y="2619121"/>
                </a:cubicBezTo>
                <a:cubicBezTo>
                  <a:pt x="3053169" y="2628401"/>
                  <a:pt x="3053423" y="2628654"/>
                  <a:pt x="3064734" y="2627067"/>
                </a:cubicBezTo>
                <a:cubicBezTo>
                  <a:pt x="3082717" y="2624586"/>
                  <a:pt x="3084877" y="2623442"/>
                  <a:pt x="3085131" y="2616193"/>
                </a:cubicBezTo>
                <a:cubicBezTo>
                  <a:pt x="3085258" y="2612696"/>
                  <a:pt x="3087228" y="2609009"/>
                  <a:pt x="3089262" y="2608377"/>
                </a:cubicBezTo>
                <a:cubicBezTo>
                  <a:pt x="3094091" y="2606914"/>
                  <a:pt x="3097522" y="2573404"/>
                  <a:pt x="3093519" y="2566604"/>
                </a:cubicBezTo>
                <a:cubicBezTo>
                  <a:pt x="3091803" y="2563742"/>
                  <a:pt x="3090532" y="2562472"/>
                  <a:pt x="3090469" y="2563680"/>
                </a:cubicBezTo>
                <a:close/>
                <a:moveTo>
                  <a:pt x="2571122" y="2562153"/>
                </a:moveTo>
                <a:cubicBezTo>
                  <a:pt x="2573219" y="2562214"/>
                  <a:pt x="2573728" y="2563680"/>
                  <a:pt x="2572393" y="2565710"/>
                </a:cubicBezTo>
                <a:cubicBezTo>
                  <a:pt x="2571059" y="2567750"/>
                  <a:pt x="2568771" y="2569083"/>
                  <a:pt x="2566674" y="2569019"/>
                </a:cubicBezTo>
                <a:cubicBezTo>
                  <a:pt x="2564577" y="2568955"/>
                  <a:pt x="2564069" y="2567494"/>
                  <a:pt x="2565403" y="2565459"/>
                </a:cubicBezTo>
                <a:cubicBezTo>
                  <a:pt x="2566738" y="2563426"/>
                  <a:pt x="2569025" y="2562088"/>
                  <a:pt x="2571122" y="2562153"/>
                </a:cubicBezTo>
                <a:close/>
                <a:moveTo>
                  <a:pt x="3752918" y="2560628"/>
                </a:moveTo>
                <a:cubicBezTo>
                  <a:pt x="3756032" y="2561897"/>
                  <a:pt x="3760671" y="2562980"/>
                  <a:pt x="3763531" y="2563108"/>
                </a:cubicBezTo>
                <a:cubicBezTo>
                  <a:pt x="3766326" y="2563234"/>
                  <a:pt x="3767534" y="2564948"/>
                  <a:pt x="3766199" y="2566924"/>
                </a:cubicBezTo>
                <a:cubicBezTo>
                  <a:pt x="3764865" y="2568892"/>
                  <a:pt x="3765691" y="2572835"/>
                  <a:pt x="3767978" y="2575759"/>
                </a:cubicBezTo>
                <a:cubicBezTo>
                  <a:pt x="3770330" y="2578683"/>
                  <a:pt x="3771156" y="2582052"/>
                  <a:pt x="3769821" y="2583389"/>
                </a:cubicBezTo>
                <a:cubicBezTo>
                  <a:pt x="3768487" y="2584724"/>
                  <a:pt x="3765182" y="2582688"/>
                  <a:pt x="3762260" y="2578745"/>
                </a:cubicBezTo>
                <a:cubicBezTo>
                  <a:pt x="3758510" y="2573660"/>
                  <a:pt x="3756477" y="2572899"/>
                  <a:pt x="3754952" y="2576013"/>
                </a:cubicBezTo>
                <a:cubicBezTo>
                  <a:pt x="3753808" y="2578427"/>
                  <a:pt x="3751521" y="2579444"/>
                  <a:pt x="3749805" y="2578301"/>
                </a:cubicBezTo>
                <a:cubicBezTo>
                  <a:pt x="3748089" y="2577157"/>
                  <a:pt x="3746818" y="2572199"/>
                  <a:pt x="3747072" y="2567242"/>
                </a:cubicBezTo>
                <a:cubicBezTo>
                  <a:pt x="3747326" y="2560628"/>
                  <a:pt x="3748788" y="2558911"/>
                  <a:pt x="3752918" y="2560628"/>
                </a:cubicBezTo>
                <a:close/>
                <a:moveTo>
                  <a:pt x="3296099" y="2557829"/>
                </a:moveTo>
                <a:cubicBezTo>
                  <a:pt x="3293112" y="2557769"/>
                  <a:pt x="3289807" y="2560755"/>
                  <a:pt x="3288473" y="2564951"/>
                </a:cubicBezTo>
                <a:cubicBezTo>
                  <a:pt x="3287139" y="2569019"/>
                  <a:pt x="3282690" y="2579127"/>
                  <a:pt x="3278497" y="2587775"/>
                </a:cubicBezTo>
                <a:cubicBezTo>
                  <a:pt x="3274302" y="2596422"/>
                  <a:pt x="3269537" y="2605768"/>
                  <a:pt x="3267821" y="2608821"/>
                </a:cubicBezTo>
                <a:cubicBezTo>
                  <a:pt x="3263500" y="2616386"/>
                  <a:pt x="3271570" y="2625097"/>
                  <a:pt x="3276908" y="2618610"/>
                </a:cubicBezTo>
                <a:cubicBezTo>
                  <a:pt x="3281483" y="2613013"/>
                  <a:pt x="3289045" y="2595533"/>
                  <a:pt x="3290824" y="2586438"/>
                </a:cubicBezTo>
                <a:cubicBezTo>
                  <a:pt x="3291523" y="2582628"/>
                  <a:pt x="3294192" y="2576013"/>
                  <a:pt x="3296670" y="2571881"/>
                </a:cubicBezTo>
                <a:cubicBezTo>
                  <a:pt x="3302643" y="2561897"/>
                  <a:pt x="3302453" y="2558086"/>
                  <a:pt x="3296099" y="2557829"/>
                </a:cubicBezTo>
                <a:close/>
                <a:moveTo>
                  <a:pt x="2641466" y="2554142"/>
                </a:moveTo>
                <a:cubicBezTo>
                  <a:pt x="2645342" y="2554270"/>
                  <a:pt x="2647630" y="2555987"/>
                  <a:pt x="2646422" y="2557829"/>
                </a:cubicBezTo>
                <a:cubicBezTo>
                  <a:pt x="2645215" y="2559736"/>
                  <a:pt x="2641911" y="2561200"/>
                  <a:pt x="2639115" y="2561073"/>
                </a:cubicBezTo>
                <a:cubicBezTo>
                  <a:pt x="2636319" y="2561009"/>
                  <a:pt x="2634095" y="2559356"/>
                  <a:pt x="2634158" y="2557384"/>
                </a:cubicBezTo>
                <a:cubicBezTo>
                  <a:pt x="2634222" y="2555478"/>
                  <a:pt x="2637590" y="2554017"/>
                  <a:pt x="2641466" y="2554142"/>
                </a:cubicBezTo>
                <a:close/>
                <a:moveTo>
                  <a:pt x="3403743" y="2553623"/>
                </a:moveTo>
                <a:cubicBezTo>
                  <a:pt x="3408254" y="2553814"/>
                  <a:pt x="3407364" y="2558709"/>
                  <a:pt x="3401455" y="2566211"/>
                </a:cubicBezTo>
                <a:cubicBezTo>
                  <a:pt x="3396625" y="2572313"/>
                  <a:pt x="3396499" y="2572185"/>
                  <a:pt x="3398468" y="2563095"/>
                </a:cubicBezTo>
                <a:cubicBezTo>
                  <a:pt x="3399612" y="2557884"/>
                  <a:pt x="3402027" y="2553559"/>
                  <a:pt x="3403743" y="2553623"/>
                </a:cubicBezTo>
                <a:close/>
                <a:moveTo>
                  <a:pt x="3772109" y="2552936"/>
                </a:moveTo>
                <a:cubicBezTo>
                  <a:pt x="3774206" y="2553000"/>
                  <a:pt x="3775604" y="2553697"/>
                  <a:pt x="3775540" y="2554650"/>
                </a:cubicBezTo>
                <a:cubicBezTo>
                  <a:pt x="3775540" y="2555605"/>
                  <a:pt x="3774079" y="2557003"/>
                  <a:pt x="3771919" y="2558211"/>
                </a:cubicBezTo>
                <a:cubicBezTo>
                  <a:pt x="3769885" y="2559294"/>
                  <a:pt x="3768423" y="2558592"/>
                  <a:pt x="3768487" y="2556494"/>
                </a:cubicBezTo>
                <a:cubicBezTo>
                  <a:pt x="3768551" y="2554396"/>
                  <a:pt x="3770076" y="2552871"/>
                  <a:pt x="3772109" y="2552936"/>
                </a:cubicBezTo>
                <a:close/>
                <a:moveTo>
                  <a:pt x="3813731" y="2549185"/>
                </a:moveTo>
                <a:cubicBezTo>
                  <a:pt x="3822373" y="2546194"/>
                  <a:pt x="3817734" y="2554588"/>
                  <a:pt x="3803183" y="2568131"/>
                </a:cubicBezTo>
                <a:cubicBezTo>
                  <a:pt x="3795176" y="2575570"/>
                  <a:pt x="3788567" y="2583261"/>
                  <a:pt x="3788504" y="2585168"/>
                </a:cubicBezTo>
                <a:cubicBezTo>
                  <a:pt x="3788440" y="2587011"/>
                  <a:pt x="3785898" y="2588600"/>
                  <a:pt x="3783102" y="2588472"/>
                </a:cubicBezTo>
                <a:cubicBezTo>
                  <a:pt x="3775985" y="2588219"/>
                  <a:pt x="3777066" y="2582052"/>
                  <a:pt x="3784945" y="2578238"/>
                </a:cubicBezTo>
                <a:cubicBezTo>
                  <a:pt x="3788567" y="2576457"/>
                  <a:pt x="3795240" y="2569780"/>
                  <a:pt x="3800259" y="2562916"/>
                </a:cubicBezTo>
                <a:cubicBezTo>
                  <a:pt x="3805216" y="2556116"/>
                  <a:pt x="3811126" y="2550074"/>
                  <a:pt x="3813731" y="2549185"/>
                </a:cubicBezTo>
                <a:close/>
                <a:moveTo>
                  <a:pt x="3357547" y="2548719"/>
                </a:moveTo>
                <a:cubicBezTo>
                  <a:pt x="3357594" y="2549300"/>
                  <a:pt x="3356180" y="2550634"/>
                  <a:pt x="3353352" y="2553176"/>
                </a:cubicBezTo>
                <a:cubicBezTo>
                  <a:pt x="3350048" y="2556164"/>
                  <a:pt x="3346235" y="2558581"/>
                  <a:pt x="3344901" y="2558518"/>
                </a:cubicBezTo>
                <a:cubicBezTo>
                  <a:pt x="3339818" y="2558326"/>
                  <a:pt x="3346998" y="2549743"/>
                  <a:pt x="3352971" y="2548789"/>
                </a:cubicBezTo>
                <a:cubicBezTo>
                  <a:pt x="3355990" y="2548313"/>
                  <a:pt x="3357499" y="2548138"/>
                  <a:pt x="3357547" y="2548719"/>
                </a:cubicBezTo>
                <a:close/>
                <a:moveTo>
                  <a:pt x="3544366" y="2548154"/>
                </a:moveTo>
                <a:cubicBezTo>
                  <a:pt x="3546463" y="2548217"/>
                  <a:pt x="3546971" y="2549680"/>
                  <a:pt x="3545637" y="2551714"/>
                </a:cubicBezTo>
                <a:cubicBezTo>
                  <a:pt x="3544366" y="2553620"/>
                  <a:pt x="3545319" y="2555212"/>
                  <a:pt x="3547797" y="2555274"/>
                </a:cubicBezTo>
                <a:cubicBezTo>
                  <a:pt x="3550276" y="2555401"/>
                  <a:pt x="3549131" y="2557499"/>
                  <a:pt x="3545192" y="2560106"/>
                </a:cubicBezTo>
                <a:cubicBezTo>
                  <a:pt x="3541188" y="2562777"/>
                  <a:pt x="3536931" y="2563985"/>
                  <a:pt x="3535406" y="2562969"/>
                </a:cubicBezTo>
                <a:cubicBezTo>
                  <a:pt x="3532102" y="2560804"/>
                  <a:pt x="3539854" y="2548027"/>
                  <a:pt x="3544366" y="2548154"/>
                </a:cubicBezTo>
                <a:close/>
                <a:moveTo>
                  <a:pt x="2841757" y="2548041"/>
                </a:moveTo>
                <a:cubicBezTo>
                  <a:pt x="2847412" y="2546451"/>
                  <a:pt x="2843854" y="2564761"/>
                  <a:pt x="2833051" y="2592799"/>
                </a:cubicBezTo>
                <a:cubicBezTo>
                  <a:pt x="2829048" y="2603160"/>
                  <a:pt x="2824600" y="2617530"/>
                  <a:pt x="2823329" y="2624396"/>
                </a:cubicBezTo>
                <a:cubicBezTo>
                  <a:pt x="2821995" y="2631326"/>
                  <a:pt x="2818500" y="2639780"/>
                  <a:pt x="2815450" y="2643404"/>
                </a:cubicBezTo>
                <a:cubicBezTo>
                  <a:pt x="2810811" y="2648873"/>
                  <a:pt x="2809413" y="2648999"/>
                  <a:pt x="2806617" y="2644486"/>
                </a:cubicBezTo>
                <a:cubicBezTo>
                  <a:pt x="2804838" y="2641561"/>
                  <a:pt x="2803376" y="2638955"/>
                  <a:pt x="2803376" y="2638955"/>
                </a:cubicBezTo>
                <a:cubicBezTo>
                  <a:pt x="2803376" y="2638955"/>
                  <a:pt x="2806807" y="2632597"/>
                  <a:pt x="2810874" y="2625349"/>
                </a:cubicBezTo>
                <a:cubicBezTo>
                  <a:pt x="2814941" y="2618103"/>
                  <a:pt x="2818563" y="2608627"/>
                  <a:pt x="2818817" y="2604879"/>
                </a:cubicBezTo>
                <a:cubicBezTo>
                  <a:pt x="2819516" y="2592604"/>
                  <a:pt x="2836991" y="2549375"/>
                  <a:pt x="2841757" y="2548041"/>
                </a:cubicBezTo>
                <a:close/>
                <a:moveTo>
                  <a:pt x="3441488" y="2547964"/>
                </a:moveTo>
                <a:cubicBezTo>
                  <a:pt x="3448859" y="2548219"/>
                  <a:pt x="3449749" y="2549045"/>
                  <a:pt x="3445554" y="2551461"/>
                </a:cubicBezTo>
                <a:cubicBezTo>
                  <a:pt x="3442695" y="2553114"/>
                  <a:pt x="3440090" y="2555912"/>
                  <a:pt x="3439962" y="2557372"/>
                </a:cubicBezTo>
                <a:cubicBezTo>
                  <a:pt x="3439200" y="2566527"/>
                  <a:pt x="3425792" y="2582548"/>
                  <a:pt x="3419184" y="2582295"/>
                </a:cubicBezTo>
                <a:cubicBezTo>
                  <a:pt x="3412257" y="2582040"/>
                  <a:pt x="3412384" y="2581658"/>
                  <a:pt x="3421408" y="2575047"/>
                </a:cubicBezTo>
                <a:cubicBezTo>
                  <a:pt x="3426872" y="2571043"/>
                  <a:pt x="3430304" y="2566654"/>
                  <a:pt x="3429351" y="2564938"/>
                </a:cubicBezTo>
                <a:cubicBezTo>
                  <a:pt x="3428397" y="2563159"/>
                  <a:pt x="3429287" y="2560934"/>
                  <a:pt x="3431448" y="2559727"/>
                </a:cubicBezTo>
                <a:cubicBezTo>
                  <a:pt x="3433545" y="2558518"/>
                  <a:pt x="3434498" y="2555467"/>
                  <a:pt x="3433608" y="2552606"/>
                </a:cubicBezTo>
                <a:cubicBezTo>
                  <a:pt x="3432464" y="2549109"/>
                  <a:pt x="3434815" y="2547710"/>
                  <a:pt x="3441488" y="2547964"/>
                </a:cubicBezTo>
                <a:close/>
                <a:moveTo>
                  <a:pt x="2704414" y="2546115"/>
                </a:moveTo>
                <a:cubicBezTo>
                  <a:pt x="2706408" y="2545796"/>
                  <a:pt x="2706948" y="2549151"/>
                  <a:pt x="2704565" y="2556432"/>
                </a:cubicBezTo>
                <a:cubicBezTo>
                  <a:pt x="2700371" y="2569273"/>
                  <a:pt x="2697448" y="2573724"/>
                  <a:pt x="2693318" y="2573596"/>
                </a:cubicBezTo>
                <a:cubicBezTo>
                  <a:pt x="2688806" y="2573404"/>
                  <a:pt x="2688997" y="2572010"/>
                  <a:pt x="2695542" y="2557829"/>
                </a:cubicBezTo>
                <a:cubicBezTo>
                  <a:pt x="2698974" y="2550423"/>
                  <a:pt x="2702421" y="2546432"/>
                  <a:pt x="2704414" y="2546115"/>
                </a:cubicBezTo>
                <a:close/>
                <a:moveTo>
                  <a:pt x="3166262" y="2545561"/>
                </a:moveTo>
                <a:cubicBezTo>
                  <a:pt x="3168899" y="2546547"/>
                  <a:pt x="3170345" y="2548914"/>
                  <a:pt x="3168375" y="2551839"/>
                </a:cubicBezTo>
                <a:cubicBezTo>
                  <a:pt x="3166341" y="2554827"/>
                  <a:pt x="3162910" y="2555590"/>
                  <a:pt x="3159097" y="2553936"/>
                </a:cubicBezTo>
                <a:cubicBezTo>
                  <a:pt x="3154967" y="2552092"/>
                  <a:pt x="3154331" y="2550059"/>
                  <a:pt x="3157000" y="2547580"/>
                </a:cubicBezTo>
                <a:cubicBezTo>
                  <a:pt x="3159796" y="2544974"/>
                  <a:pt x="3163625" y="2544575"/>
                  <a:pt x="3166262" y="2545561"/>
                </a:cubicBezTo>
                <a:close/>
                <a:moveTo>
                  <a:pt x="3866917" y="2542827"/>
                </a:moveTo>
                <a:cubicBezTo>
                  <a:pt x="3864439" y="2543589"/>
                  <a:pt x="3861515" y="2546321"/>
                  <a:pt x="3860562" y="2548742"/>
                </a:cubicBezTo>
                <a:cubicBezTo>
                  <a:pt x="3859546" y="2551408"/>
                  <a:pt x="3860753" y="2552683"/>
                  <a:pt x="3863613" y="2551982"/>
                </a:cubicBezTo>
                <a:cubicBezTo>
                  <a:pt x="3866090" y="2551344"/>
                  <a:pt x="3869141" y="2548485"/>
                  <a:pt x="3869967" y="2546067"/>
                </a:cubicBezTo>
                <a:cubicBezTo>
                  <a:pt x="3870920" y="2543335"/>
                  <a:pt x="3869649" y="2542001"/>
                  <a:pt x="3866917" y="2542827"/>
                </a:cubicBezTo>
                <a:close/>
                <a:moveTo>
                  <a:pt x="3280975" y="2538628"/>
                </a:moveTo>
                <a:cubicBezTo>
                  <a:pt x="3279005" y="2538567"/>
                  <a:pt x="3277416" y="2540093"/>
                  <a:pt x="3277353" y="2542189"/>
                </a:cubicBezTo>
                <a:cubicBezTo>
                  <a:pt x="3277289" y="2544287"/>
                  <a:pt x="3278751" y="2545053"/>
                  <a:pt x="3280784" y="2543907"/>
                </a:cubicBezTo>
                <a:cubicBezTo>
                  <a:pt x="3282945" y="2542698"/>
                  <a:pt x="3284343" y="2541300"/>
                  <a:pt x="3284406" y="2540347"/>
                </a:cubicBezTo>
                <a:cubicBezTo>
                  <a:pt x="3284470" y="2539394"/>
                  <a:pt x="3283072" y="2538695"/>
                  <a:pt x="3280975" y="2538628"/>
                </a:cubicBezTo>
                <a:close/>
                <a:moveTo>
                  <a:pt x="3358309" y="2537921"/>
                </a:moveTo>
                <a:cubicBezTo>
                  <a:pt x="3360406" y="2537985"/>
                  <a:pt x="3361804" y="2538683"/>
                  <a:pt x="3361740" y="2539636"/>
                </a:cubicBezTo>
                <a:cubicBezTo>
                  <a:pt x="3361740" y="2540589"/>
                  <a:pt x="3360279" y="2541989"/>
                  <a:pt x="3358118" y="2543198"/>
                </a:cubicBezTo>
                <a:cubicBezTo>
                  <a:pt x="3356021" y="2544341"/>
                  <a:pt x="3354559" y="2543578"/>
                  <a:pt x="3354687" y="2541480"/>
                </a:cubicBezTo>
                <a:cubicBezTo>
                  <a:pt x="3354750" y="2539382"/>
                  <a:pt x="3356275" y="2537856"/>
                  <a:pt x="3358309" y="2537921"/>
                </a:cubicBezTo>
                <a:close/>
                <a:moveTo>
                  <a:pt x="288553" y="2536046"/>
                </a:moveTo>
                <a:cubicBezTo>
                  <a:pt x="289308" y="2536546"/>
                  <a:pt x="288323" y="2538119"/>
                  <a:pt x="285813" y="2540916"/>
                </a:cubicBezTo>
                <a:cubicBezTo>
                  <a:pt x="283334" y="2543589"/>
                  <a:pt x="279712" y="2545941"/>
                  <a:pt x="278060" y="2545877"/>
                </a:cubicBezTo>
                <a:cubicBezTo>
                  <a:pt x="272786" y="2545686"/>
                  <a:pt x="274756" y="2539649"/>
                  <a:pt x="280856" y="2537613"/>
                </a:cubicBezTo>
                <a:cubicBezTo>
                  <a:pt x="285304" y="2536121"/>
                  <a:pt x="287798" y="2535546"/>
                  <a:pt x="288553" y="2536046"/>
                </a:cubicBezTo>
                <a:close/>
                <a:moveTo>
                  <a:pt x="3783293" y="2535767"/>
                </a:moveTo>
                <a:cubicBezTo>
                  <a:pt x="3785390" y="2535831"/>
                  <a:pt x="3786724" y="2537293"/>
                  <a:pt x="3786661" y="2539394"/>
                </a:cubicBezTo>
                <a:cubicBezTo>
                  <a:pt x="3786598" y="2541489"/>
                  <a:pt x="3785136" y="2542827"/>
                  <a:pt x="3783039" y="2542762"/>
                </a:cubicBezTo>
                <a:cubicBezTo>
                  <a:pt x="3780942" y="2542698"/>
                  <a:pt x="3779544" y="2541236"/>
                  <a:pt x="3779671" y="2539140"/>
                </a:cubicBezTo>
                <a:cubicBezTo>
                  <a:pt x="3779735" y="2537041"/>
                  <a:pt x="3781196" y="2535704"/>
                  <a:pt x="3783293" y="2535767"/>
                </a:cubicBezTo>
                <a:close/>
                <a:moveTo>
                  <a:pt x="3368920" y="2534803"/>
                </a:moveTo>
                <a:cubicBezTo>
                  <a:pt x="3371017" y="2534867"/>
                  <a:pt x="3372415" y="2535566"/>
                  <a:pt x="3372352" y="2536519"/>
                </a:cubicBezTo>
                <a:cubicBezTo>
                  <a:pt x="3372352" y="2537472"/>
                  <a:pt x="3370890" y="2538873"/>
                  <a:pt x="3368730" y="2540080"/>
                </a:cubicBezTo>
                <a:cubicBezTo>
                  <a:pt x="3366696" y="2541225"/>
                  <a:pt x="3365235" y="2540461"/>
                  <a:pt x="3365298" y="2538364"/>
                </a:cubicBezTo>
                <a:cubicBezTo>
                  <a:pt x="3365362" y="2536266"/>
                  <a:pt x="3366887" y="2534739"/>
                  <a:pt x="3368920" y="2534803"/>
                </a:cubicBezTo>
                <a:close/>
                <a:moveTo>
                  <a:pt x="3664275" y="2533160"/>
                </a:moveTo>
                <a:cubicBezTo>
                  <a:pt x="3669676" y="2530109"/>
                  <a:pt x="3672345" y="2533861"/>
                  <a:pt x="3669422" y="2540410"/>
                </a:cubicBezTo>
                <a:cubicBezTo>
                  <a:pt x="3668087" y="2543525"/>
                  <a:pt x="3665482" y="2544926"/>
                  <a:pt x="3663575" y="2543650"/>
                </a:cubicBezTo>
                <a:cubicBezTo>
                  <a:pt x="3659318" y="2540792"/>
                  <a:pt x="3659636" y="2535767"/>
                  <a:pt x="3664275" y="2533160"/>
                </a:cubicBezTo>
                <a:close/>
                <a:moveTo>
                  <a:pt x="3833493" y="2530618"/>
                </a:moveTo>
                <a:cubicBezTo>
                  <a:pt x="3834891" y="2530618"/>
                  <a:pt x="3834001" y="2533796"/>
                  <a:pt x="3831459" y="2537547"/>
                </a:cubicBezTo>
                <a:cubicBezTo>
                  <a:pt x="3828918" y="2541300"/>
                  <a:pt x="3825677" y="2544351"/>
                  <a:pt x="3824215" y="2544287"/>
                </a:cubicBezTo>
                <a:cubicBezTo>
                  <a:pt x="3822754" y="2544223"/>
                  <a:pt x="3823707" y="2541108"/>
                  <a:pt x="3826249" y="2537356"/>
                </a:cubicBezTo>
                <a:cubicBezTo>
                  <a:pt x="3828790" y="2533604"/>
                  <a:pt x="3832031" y="2530554"/>
                  <a:pt x="3833493" y="2530618"/>
                </a:cubicBezTo>
                <a:close/>
                <a:moveTo>
                  <a:pt x="238982" y="2529030"/>
                </a:moveTo>
                <a:cubicBezTo>
                  <a:pt x="242541" y="2527818"/>
                  <a:pt x="244066" y="2528647"/>
                  <a:pt x="243112" y="2531255"/>
                </a:cubicBezTo>
                <a:cubicBezTo>
                  <a:pt x="242223" y="2533671"/>
                  <a:pt x="239808" y="2535895"/>
                  <a:pt x="237330" y="2536656"/>
                </a:cubicBezTo>
                <a:cubicBezTo>
                  <a:pt x="230975" y="2538567"/>
                  <a:pt x="232564" y="2531255"/>
                  <a:pt x="238982" y="2529030"/>
                </a:cubicBezTo>
                <a:close/>
                <a:moveTo>
                  <a:pt x="3529243" y="2526538"/>
                </a:moveTo>
                <a:cubicBezTo>
                  <a:pt x="3532357" y="2526666"/>
                  <a:pt x="3533691" y="2528192"/>
                  <a:pt x="3532421" y="2530164"/>
                </a:cubicBezTo>
                <a:cubicBezTo>
                  <a:pt x="3531022" y="2532196"/>
                  <a:pt x="3528798" y="2533532"/>
                  <a:pt x="3526829" y="2533470"/>
                </a:cubicBezTo>
                <a:cubicBezTo>
                  <a:pt x="3524859" y="2533406"/>
                  <a:pt x="3523524" y="2531943"/>
                  <a:pt x="3523651" y="2529844"/>
                </a:cubicBezTo>
                <a:cubicBezTo>
                  <a:pt x="3523778" y="2527810"/>
                  <a:pt x="3526066" y="2526412"/>
                  <a:pt x="3529243" y="2526538"/>
                </a:cubicBezTo>
                <a:close/>
                <a:moveTo>
                  <a:pt x="2723120" y="2525469"/>
                </a:moveTo>
                <a:cubicBezTo>
                  <a:pt x="2725217" y="2525533"/>
                  <a:pt x="2726615" y="2526233"/>
                  <a:pt x="2726551" y="2527185"/>
                </a:cubicBezTo>
                <a:cubicBezTo>
                  <a:pt x="2726551" y="2528142"/>
                  <a:pt x="2725090" y="2529536"/>
                  <a:pt x="2722929" y="2530746"/>
                </a:cubicBezTo>
                <a:cubicBezTo>
                  <a:pt x="2720896" y="2531889"/>
                  <a:pt x="2719434" y="2531127"/>
                  <a:pt x="2719498" y="2529030"/>
                </a:cubicBezTo>
                <a:cubicBezTo>
                  <a:pt x="2719562" y="2526930"/>
                  <a:pt x="2721087" y="2525405"/>
                  <a:pt x="2723120" y="2525469"/>
                </a:cubicBezTo>
                <a:close/>
                <a:moveTo>
                  <a:pt x="2621322" y="2525342"/>
                </a:moveTo>
                <a:cubicBezTo>
                  <a:pt x="2623419" y="2525405"/>
                  <a:pt x="2624753" y="2526868"/>
                  <a:pt x="2624690" y="2528967"/>
                </a:cubicBezTo>
                <a:cubicBezTo>
                  <a:pt x="2624626" y="2531062"/>
                  <a:pt x="2623165" y="2532399"/>
                  <a:pt x="2621068" y="2532335"/>
                </a:cubicBezTo>
                <a:cubicBezTo>
                  <a:pt x="2618971" y="2532273"/>
                  <a:pt x="2617573" y="2530811"/>
                  <a:pt x="2617700" y="2528711"/>
                </a:cubicBezTo>
                <a:cubicBezTo>
                  <a:pt x="2617763" y="2526614"/>
                  <a:pt x="2619225" y="2525280"/>
                  <a:pt x="2621322" y="2525342"/>
                </a:cubicBezTo>
                <a:close/>
                <a:moveTo>
                  <a:pt x="3504787" y="2522390"/>
                </a:moveTo>
                <a:cubicBezTo>
                  <a:pt x="3507479" y="2522644"/>
                  <a:pt x="3509767" y="2524091"/>
                  <a:pt x="3509671" y="2526538"/>
                </a:cubicBezTo>
                <a:cubicBezTo>
                  <a:pt x="3509417" y="2533595"/>
                  <a:pt x="3497852" y="2543005"/>
                  <a:pt x="3489782" y="2542686"/>
                </a:cubicBezTo>
                <a:cubicBezTo>
                  <a:pt x="3484889" y="2542496"/>
                  <a:pt x="3482538" y="2540080"/>
                  <a:pt x="3482665" y="2535376"/>
                </a:cubicBezTo>
                <a:cubicBezTo>
                  <a:pt x="3482855" y="2531179"/>
                  <a:pt x="3485397" y="2528445"/>
                  <a:pt x="3489083" y="2528573"/>
                </a:cubicBezTo>
                <a:cubicBezTo>
                  <a:pt x="3492578" y="2528701"/>
                  <a:pt x="3496200" y="2527364"/>
                  <a:pt x="3497471" y="2525395"/>
                </a:cubicBezTo>
                <a:cubicBezTo>
                  <a:pt x="3498996" y="2523073"/>
                  <a:pt x="3502094" y="2522135"/>
                  <a:pt x="3504787" y="2522390"/>
                </a:cubicBezTo>
                <a:close/>
                <a:moveTo>
                  <a:pt x="3454387" y="2521390"/>
                </a:moveTo>
                <a:cubicBezTo>
                  <a:pt x="3457247" y="2522599"/>
                  <a:pt x="3456421" y="2523360"/>
                  <a:pt x="3452226" y="2523424"/>
                </a:cubicBezTo>
                <a:cubicBezTo>
                  <a:pt x="3448732" y="2523488"/>
                  <a:pt x="3446571" y="2522534"/>
                  <a:pt x="3447715" y="2521517"/>
                </a:cubicBezTo>
                <a:cubicBezTo>
                  <a:pt x="3448859" y="2520435"/>
                  <a:pt x="3451972" y="2520374"/>
                  <a:pt x="3454387" y="2521390"/>
                </a:cubicBezTo>
                <a:close/>
                <a:moveTo>
                  <a:pt x="3311476" y="2520766"/>
                </a:moveTo>
                <a:lnTo>
                  <a:pt x="3301182" y="2533415"/>
                </a:lnTo>
                <a:cubicBezTo>
                  <a:pt x="3292286" y="2544353"/>
                  <a:pt x="3291650" y="2546385"/>
                  <a:pt x="3296416" y="2548423"/>
                </a:cubicBezTo>
                <a:cubicBezTo>
                  <a:pt x="3304677" y="2551916"/>
                  <a:pt x="3313255" y="2542317"/>
                  <a:pt x="3312302" y="2530682"/>
                </a:cubicBezTo>
                <a:close/>
                <a:moveTo>
                  <a:pt x="2666160" y="2520121"/>
                </a:moveTo>
                <a:cubicBezTo>
                  <a:pt x="2666820" y="2520256"/>
                  <a:pt x="2666820" y="2522099"/>
                  <a:pt x="2666756" y="2525789"/>
                </a:cubicBezTo>
                <a:cubicBezTo>
                  <a:pt x="2666692" y="2529985"/>
                  <a:pt x="2664277" y="2535131"/>
                  <a:pt x="2661227" y="2537486"/>
                </a:cubicBezTo>
                <a:cubicBezTo>
                  <a:pt x="2653920" y="2543147"/>
                  <a:pt x="2654174" y="2533861"/>
                  <a:pt x="2661608" y="2524708"/>
                </a:cubicBezTo>
                <a:cubicBezTo>
                  <a:pt x="2664182" y="2521558"/>
                  <a:pt x="2665501" y="2519984"/>
                  <a:pt x="2666160" y="2520121"/>
                </a:cubicBezTo>
                <a:close/>
                <a:moveTo>
                  <a:pt x="3801466" y="2518857"/>
                </a:moveTo>
                <a:cubicBezTo>
                  <a:pt x="3803563" y="2518922"/>
                  <a:pt x="3804897" y="2520380"/>
                  <a:pt x="3804834" y="2522480"/>
                </a:cubicBezTo>
                <a:cubicBezTo>
                  <a:pt x="3804770" y="2524577"/>
                  <a:pt x="3803309" y="2525914"/>
                  <a:pt x="3801212" y="2525849"/>
                </a:cubicBezTo>
                <a:cubicBezTo>
                  <a:pt x="3799115" y="2525789"/>
                  <a:pt x="3797717" y="2524327"/>
                  <a:pt x="3797844" y="2522227"/>
                </a:cubicBezTo>
                <a:cubicBezTo>
                  <a:pt x="3797908" y="2520133"/>
                  <a:pt x="3799369" y="2518794"/>
                  <a:pt x="3801466" y="2518857"/>
                </a:cubicBezTo>
                <a:close/>
                <a:moveTo>
                  <a:pt x="3488956" y="2518083"/>
                </a:moveTo>
                <a:cubicBezTo>
                  <a:pt x="3491053" y="2518147"/>
                  <a:pt x="3492451" y="2518846"/>
                  <a:pt x="3492387" y="2519800"/>
                </a:cubicBezTo>
                <a:cubicBezTo>
                  <a:pt x="3492387" y="2520753"/>
                  <a:pt x="3490926" y="2522153"/>
                  <a:pt x="3488765" y="2523360"/>
                </a:cubicBezTo>
                <a:cubicBezTo>
                  <a:pt x="3486668" y="2524441"/>
                  <a:pt x="3485206" y="2523740"/>
                  <a:pt x="3485334" y="2521643"/>
                </a:cubicBezTo>
                <a:cubicBezTo>
                  <a:pt x="3485397" y="2519545"/>
                  <a:pt x="3486922" y="2518019"/>
                  <a:pt x="3488956" y="2518083"/>
                </a:cubicBezTo>
                <a:close/>
                <a:moveTo>
                  <a:pt x="2701260" y="2517648"/>
                </a:moveTo>
                <a:cubicBezTo>
                  <a:pt x="2707869" y="2517901"/>
                  <a:pt x="2704247" y="2522227"/>
                  <a:pt x="2696876" y="2523052"/>
                </a:cubicBezTo>
                <a:cubicBezTo>
                  <a:pt x="2694080" y="2523371"/>
                  <a:pt x="2692555" y="2522227"/>
                  <a:pt x="2693635" y="2520509"/>
                </a:cubicBezTo>
                <a:cubicBezTo>
                  <a:pt x="2694779" y="2518794"/>
                  <a:pt x="2698083" y="2517524"/>
                  <a:pt x="2701260" y="2517648"/>
                </a:cubicBezTo>
                <a:close/>
                <a:moveTo>
                  <a:pt x="211309" y="2515353"/>
                </a:moveTo>
                <a:cubicBezTo>
                  <a:pt x="213883" y="2515201"/>
                  <a:pt x="215948" y="2516598"/>
                  <a:pt x="215218" y="2519682"/>
                </a:cubicBezTo>
                <a:cubicBezTo>
                  <a:pt x="214518" y="2522800"/>
                  <a:pt x="218013" y="2524070"/>
                  <a:pt x="226464" y="2523625"/>
                </a:cubicBezTo>
                <a:cubicBezTo>
                  <a:pt x="234216" y="2523245"/>
                  <a:pt x="237457" y="2524199"/>
                  <a:pt x="235170" y="2526169"/>
                </a:cubicBezTo>
                <a:cubicBezTo>
                  <a:pt x="229387" y="2531255"/>
                  <a:pt x="215599" y="2533924"/>
                  <a:pt x="215725" y="2529921"/>
                </a:cubicBezTo>
                <a:cubicBezTo>
                  <a:pt x="215853" y="2527692"/>
                  <a:pt x="212930" y="2525914"/>
                  <a:pt x="209054" y="2525789"/>
                </a:cubicBezTo>
                <a:cubicBezTo>
                  <a:pt x="204542" y="2525661"/>
                  <a:pt x="202954" y="2523816"/>
                  <a:pt x="204352" y="2520317"/>
                </a:cubicBezTo>
                <a:cubicBezTo>
                  <a:pt x="205654" y="2517204"/>
                  <a:pt x="208736" y="2515502"/>
                  <a:pt x="211309" y="2515353"/>
                </a:cubicBezTo>
                <a:close/>
                <a:moveTo>
                  <a:pt x="3734173" y="2514661"/>
                </a:moveTo>
                <a:cubicBezTo>
                  <a:pt x="3736461" y="2517078"/>
                  <a:pt x="3731059" y="2523309"/>
                  <a:pt x="3726865" y="2523180"/>
                </a:cubicBezTo>
                <a:cubicBezTo>
                  <a:pt x="3724705" y="2523116"/>
                  <a:pt x="3725150" y="2521021"/>
                  <a:pt x="3727882" y="2517965"/>
                </a:cubicBezTo>
                <a:cubicBezTo>
                  <a:pt x="3730360" y="2515232"/>
                  <a:pt x="3733283" y="2513705"/>
                  <a:pt x="3734173" y="2514661"/>
                </a:cubicBezTo>
                <a:close/>
                <a:moveTo>
                  <a:pt x="3680732" y="2511673"/>
                </a:moveTo>
                <a:cubicBezTo>
                  <a:pt x="3679715" y="2510463"/>
                  <a:pt x="3676856" y="2511356"/>
                  <a:pt x="3674377" y="2513705"/>
                </a:cubicBezTo>
                <a:cubicBezTo>
                  <a:pt x="3670819" y="2516949"/>
                  <a:pt x="3671264" y="2517457"/>
                  <a:pt x="3676220" y="2515868"/>
                </a:cubicBezTo>
                <a:cubicBezTo>
                  <a:pt x="3679715" y="2514787"/>
                  <a:pt x="3681749" y="2512883"/>
                  <a:pt x="3680732" y="2511673"/>
                </a:cubicBezTo>
                <a:close/>
                <a:moveTo>
                  <a:pt x="2780246" y="2510022"/>
                </a:moveTo>
                <a:cubicBezTo>
                  <a:pt x="2784758" y="2510147"/>
                  <a:pt x="2780627" y="2527439"/>
                  <a:pt x="2774845" y="2532526"/>
                </a:cubicBezTo>
                <a:cubicBezTo>
                  <a:pt x="2772112" y="2534876"/>
                  <a:pt x="2771668" y="2533223"/>
                  <a:pt x="2773510" y="2527373"/>
                </a:cubicBezTo>
                <a:cubicBezTo>
                  <a:pt x="2774972" y="2522480"/>
                  <a:pt x="2776179" y="2516758"/>
                  <a:pt x="2776243" y="2514277"/>
                </a:cubicBezTo>
                <a:cubicBezTo>
                  <a:pt x="2776306" y="2511801"/>
                  <a:pt x="2778086" y="2509956"/>
                  <a:pt x="2780246" y="2510022"/>
                </a:cubicBezTo>
                <a:close/>
                <a:moveTo>
                  <a:pt x="2653555" y="2509048"/>
                </a:moveTo>
                <a:cubicBezTo>
                  <a:pt x="2656081" y="2508174"/>
                  <a:pt x="2657289" y="2510591"/>
                  <a:pt x="2655128" y="2517012"/>
                </a:cubicBezTo>
                <a:cubicBezTo>
                  <a:pt x="2653730" y="2521208"/>
                  <a:pt x="2652141" y="2526231"/>
                  <a:pt x="2651633" y="2528142"/>
                </a:cubicBezTo>
                <a:cubicBezTo>
                  <a:pt x="2649726" y="2535131"/>
                  <a:pt x="2644516" y="2540218"/>
                  <a:pt x="2641529" y="2538183"/>
                </a:cubicBezTo>
                <a:cubicBezTo>
                  <a:pt x="2637526" y="2535450"/>
                  <a:pt x="2637589" y="2535070"/>
                  <a:pt x="2644071" y="2520830"/>
                </a:cubicBezTo>
                <a:cubicBezTo>
                  <a:pt x="2647185" y="2514089"/>
                  <a:pt x="2651029" y="2509922"/>
                  <a:pt x="2653555" y="2509048"/>
                </a:cubicBezTo>
                <a:close/>
                <a:moveTo>
                  <a:pt x="3293112" y="2505885"/>
                </a:moveTo>
                <a:cubicBezTo>
                  <a:pt x="3291396" y="2504740"/>
                  <a:pt x="3288982" y="2506267"/>
                  <a:pt x="3287711" y="2509385"/>
                </a:cubicBezTo>
                <a:cubicBezTo>
                  <a:pt x="3284660" y="2516629"/>
                  <a:pt x="3284724" y="2517713"/>
                  <a:pt x="3288473" y="2517841"/>
                </a:cubicBezTo>
                <a:cubicBezTo>
                  <a:pt x="3293048" y="2517965"/>
                  <a:pt x="3296797" y="2508303"/>
                  <a:pt x="3293112" y="2505885"/>
                </a:cubicBezTo>
                <a:close/>
                <a:moveTo>
                  <a:pt x="3377054" y="2503589"/>
                </a:moveTo>
                <a:cubicBezTo>
                  <a:pt x="3380930" y="2503717"/>
                  <a:pt x="3385251" y="2503843"/>
                  <a:pt x="3386712" y="2503906"/>
                </a:cubicBezTo>
                <a:cubicBezTo>
                  <a:pt x="3388174" y="2503906"/>
                  <a:pt x="3389254" y="2505876"/>
                  <a:pt x="3389191" y="2508357"/>
                </a:cubicBezTo>
                <a:cubicBezTo>
                  <a:pt x="3389127" y="2510709"/>
                  <a:pt x="3391415" y="2514778"/>
                  <a:pt x="3394147" y="2517130"/>
                </a:cubicBezTo>
                <a:cubicBezTo>
                  <a:pt x="3397197" y="2519801"/>
                  <a:pt x="3397642" y="2521581"/>
                  <a:pt x="3395227" y="2521581"/>
                </a:cubicBezTo>
                <a:cubicBezTo>
                  <a:pt x="3392940" y="2521581"/>
                  <a:pt x="3388682" y="2522406"/>
                  <a:pt x="3385505" y="2523488"/>
                </a:cubicBezTo>
                <a:cubicBezTo>
                  <a:pt x="3381629" y="2524823"/>
                  <a:pt x="3380485" y="2523805"/>
                  <a:pt x="3381947" y="2520371"/>
                </a:cubicBezTo>
                <a:cubicBezTo>
                  <a:pt x="3383218" y="2517257"/>
                  <a:pt x="3381248" y="2514524"/>
                  <a:pt x="3376736" y="2513126"/>
                </a:cubicBezTo>
                <a:cubicBezTo>
                  <a:pt x="3367713" y="2510392"/>
                  <a:pt x="3367967" y="2503145"/>
                  <a:pt x="3377054" y="2503589"/>
                </a:cubicBezTo>
                <a:close/>
                <a:moveTo>
                  <a:pt x="3527464" y="2501872"/>
                </a:moveTo>
                <a:cubicBezTo>
                  <a:pt x="3534009" y="2502125"/>
                  <a:pt x="3530705" y="2509183"/>
                  <a:pt x="3521364" y="2514841"/>
                </a:cubicBezTo>
                <a:cubicBezTo>
                  <a:pt x="3514565" y="2519037"/>
                  <a:pt x="3513484" y="2518973"/>
                  <a:pt x="3513675" y="2514714"/>
                </a:cubicBezTo>
                <a:cubicBezTo>
                  <a:pt x="3513865" y="2508420"/>
                  <a:pt x="3521173" y="2501618"/>
                  <a:pt x="3527464" y="2501872"/>
                </a:cubicBezTo>
                <a:close/>
                <a:moveTo>
                  <a:pt x="2605500" y="2500547"/>
                </a:moveTo>
                <a:cubicBezTo>
                  <a:pt x="2607660" y="2506904"/>
                  <a:pt x="2601941" y="2521142"/>
                  <a:pt x="2597239" y="2520953"/>
                </a:cubicBezTo>
                <a:cubicBezTo>
                  <a:pt x="2592028" y="2520766"/>
                  <a:pt x="2593045" y="2509195"/>
                  <a:pt x="2598955" y="2501690"/>
                </a:cubicBezTo>
                <a:cubicBezTo>
                  <a:pt x="2602704" y="2496925"/>
                  <a:pt x="2604165" y="2496668"/>
                  <a:pt x="2605500" y="2500547"/>
                </a:cubicBezTo>
                <a:close/>
                <a:moveTo>
                  <a:pt x="3246288" y="2499368"/>
                </a:moveTo>
                <a:cubicBezTo>
                  <a:pt x="3249171" y="2498326"/>
                  <a:pt x="3250855" y="2499010"/>
                  <a:pt x="3250601" y="2501680"/>
                </a:cubicBezTo>
                <a:cubicBezTo>
                  <a:pt x="3250474" y="2503015"/>
                  <a:pt x="3246407" y="2511025"/>
                  <a:pt x="3241387" y="2519608"/>
                </a:cubicBezTo>
                <a:cubicBezTo>
                  <a:pt x="3234143" y="2532005"/>
                  <a:pt x="3232427" y="2533530"/>
                  <a:pt x="3232491" y="2527046"/>
                </a:cubicBezTo>
                <a:cubicBezTo>
                  <a:pt x="3232554" y="2522468"/>
                  <a:pt x="3231029" y="2519862"/>
                  <a:pt x="3228996" y="2521006"/>
                </a:cubicBezTo>
                <a:cubicBezTo>
                  <a:pt x="3221752" y="2525139"/>
                  <a:pt x="3225628" y="2515920"/>
                  <a:pt x="3234778" y="2507400"/>
                </a:cubicBezTo>
                <a:cubicBezTo>
                  <a:pt x="3239322" y="2503173"/>
                  <a:pt x="3243404" y="2500408"/>
                  <a:pt x="3246288" y="2499368"/>
                </a:cubicBezTo>
                <a:close/>
                <a:moveTo>
                  <a:pt x="3338482" y="2498576"/>
                </a:moveTo>
                <a:cubicBezTo>
                  <a:pt x="3336703" y="2498511"/>
                  <a:pt x="3335051" y="2500931"/>
                  <a:pt x="3334988" y="2503725"/>
                </a:cubicBezTo>
                <a:cubicBezTo>
                  <a:pt x="3334860" y="2506587"/>
                  <a:pt x="3335432" y="2509065"/>
                  <a:pt x="3336195" y="2509065"/>
                </a:cubicBezTo>
                <a:cubicBezTo>
                  <a:pt x="3336894" y="2509065"/>
                  <a:pt x="3338546" y="2506711"/>
                  <a:pt x="3339690" y="2503917"/>
                </a:cubicBezTo>
                <a:cubicBezTo>
                  <a:pt x="3340834" y="2501120"/>
                  <a:pt x="3340261" y="2498639"/>
                  <a:pt x="3338482" y="2498576"/>
                </a:cubicBezTo>
                <a:close/>
                <a:moveTo>
                  <a:pt x="3470464" y="2496469"/>
                </a:moveTo>
                <a:cubicBezTo>
                  <a:pt x="3471608" y="2498438"/>
                  <a:pt x="3470083" y="2500728"/>
                  <a:pt x="3466906" y="2501808"/>
                </a:cubicBezTo>
                <a:cubicBezTo>
                  <a:pt x="3463665" y="2502890"/>
                  <a:pt x="3461314" y="2505876"/>
                  <a:pt x="3461186" y="2508802"/>
                </a:cubicBezTo>
                <a:cubicBezTo>
                  <a:pt x="3461059" y="2512870"/>
                  <a:pt x="3459979" y="2512934"/>
                  <a:pt x="3455912" y="2508991"/>
                </a:cubicBezTo>
                <a:cubicBezTo>
                  <a:pt x="3449304" y="2502635"/>
                  <a:pt x="3449875" y="2500728"/>
                  <a:pt x="3459915" y="2496596"/>
                </a:cubicBezTo>
                <a:cubicBezTo>
                  <a:pt x="3465253" y="2494371"/>
                  <a:pt x="3469193" y="2494307"/>
                  <a:pt x="3470464" y="2496469"/>
                </a:cubicBezTo>
                <a:close/>
                <a:moveTo>
                  <a:pt x="225574" y="2492283"/>
                </a:moveTo>
                <a:cubicBezTo>
                  <a:pt x="229005" y="2489103"/>
                  <a:pt x="241714" y="2500608"/>
                  <a:pt x="240507" y="2505822"/>
                </a:cubicBezTo>
                <a:cubicBezTo>
                  <a:pt x="238791" y="2513135"/>
                  <a:pt x="228624" y="2512434"/>
                  <a:pt x="230086" y="2505124"/>
                </a:cubicBezTo>
                <a:cubicBezTo>
                  <a:pt x="230721" y="2502009"/>
                  <a:pt x="229514" y="2498003"/>
                  <a:pt x="227544" y="2496606"/>
                </a:cubicBezTo>
                <a:cubicBezTo>
                  <a:pt x="225447" y="2495206"/>
                  <a:pt x="224558" y="2493237"/>
                  <a:pt x="225574" y="2492283"/>
                </a:cubicBezTo>
                <a:close/>
                <a:moveTo>
                  <a:pt x="3672344" y="2491648"/>
                </a:moveTo>
                <a:cubicBezTo>
                  <a:pt x="3672471" y="2490120"/>
                  <a:pt x="3668659" y="2493299"/>
                  <a:pt x="3663448" y="2499086"/>
                </a:cubicBezTo>
                <a:cubicBezTo>
                  <a:pt x="3658237" y="2504868"/>
                  <a:pt x="3654234" y="2510656"/>
                  <a:pt x="3654170" y="2512438"/>
                </a:cubicBezTo>
                <a:cubicBezTo>
                  <a:pt x="3654043" y="2516061"/>
                  <a:pt x="3672026" y="2495525"/>
                  <a:pt x="3672344" y="2491648"/>
                </a:cubicBezTo>
                <a:close/>
                <a:moveTo>
                  <a:pt x="3428461" y="2491319"/>
                </a:moveTo>
                <a:cubicBezTo>
                  <a:pt x="3438946" y="2491701"/>
                  <a:pt x="3439518" y="2495387"/>
                  <a:pt x="3429859" y="2500918"/>
                </a:cubicBezTo>
                <a:cubicBezTo>
                  <a:pt x="3424458" y="2503970"/>
                  <a:pt x="3422743" y="2503906"/>
                  <a:pt x="3421472" y="2500537"/>
                </a:cubicBezTo>
                <a:cubicBezTo>
                  <a:pt x="3418548" y="2492526"/>
                  <a:pt x="3419692" y="2491001"/>
                  <a:pt x="3428461" y="2491319"/>
                </a:cubicBezTo>
                <a:close/>
                <a:moveTo>
                  <a:pt x="2588533" y="2489488"/>
                </a:moveTo>
                <a:cubicBezTo>
                  <a:pt x="2594252" y="2488594"/>
                  <a:pt x="2594443" y="2489230"/>
                  <a:pt x="2590058" y="2495716"/>
                </a:cubicBezTo>
                <a:cubicBezTo>
                  <a:pt x="2587326" y="2499845"/>
                  <a:pt x="2584021" y="2502897"/>
                  <a:pt x="2582433" y="2502834"/>
                </a:cubicBezTo>
                <a:cubicBezTo>
                  <a:pt x="2576650" y="2502647"/>
                  <a:pt x="2582179" y="2490502"/>
                  <a:pt x="2588533" y="2489488"/>
                </a:cubicBezTo>
                <a:close/>
                <a:moveTo>
                  <a:pt x="3921946" y="2488085"/>
                </a:moveTo>
                <a:cubicBezTo>
                  <a:pt x="3923789" y="2488149"/>
                  <a:pt x="3925250" y="2491902"/>
                  <a:pt x="3924996" y="2496095"/>
                </a:cubicBezTo>
                <a:cubicBezTo>
                  <a:pt x="3924551" y="2503471"/>
                  <a:pt x="3924361" y="2503535"/>
                  <a:pt x="3921629" y="2496859"/>
                </a:cubicBezTo>
                <a:cubicBezTo>
                  <a:pt x="3920040" y="2492917"/>
                  <a:pt x="3918642" y="2489355"/>
                  <a:pt x="3918578" y="2488850"/>
                </a:cubicBezTo>
                <a:cubicBezTo>
                  <a:pt x="3918515" y="2488342"/>
                  <a:pt x="3919849" y="2488022"/>
                  <a:pt x="3921946" y="2488085"/>
                </a:cubicBezTo>
                <a:close/>
                <a:moveTo>
                  <a:pt x="3483300" y="2486234"/>
                </a:moveTo>
                <a:cubicBezTo>
                  <a:pt x="3485270" y="2486296"/>
                  <a:pt x="3486541" y="2487760"/>
                  <a:pt x="3486477" y="2489857"/>
                </a:cubicBezTo>
                <a:cubicBezTo>
                  <a:pt x="3486350" y="2491891"/>
                  <a:pt x="3484062" y="2493290"/>
                  <a:pt x="3480885" y="2493163"/>
                </a:cubicBezTo>
                <a:cubicBezTo>
                  <a:pt x="3477708" y="2493099"/>
                  <a:pt x="3476374" y="2491573"/>
                  <a:pt x="3477708" y="2489539"/>
                </a:cubicBezTo>
                <a:cubicBezTo>
                  <a:pt x="3479106" y="2487507"/>
                  <a:pt x="3481330" y="2486170"/>
                  <a:pt x="3483300" y="2486234"/>
                </a:cubicBezTo>
                <a:close/>
                <a:moveTo>
                  <a:pt x="3825740" y="2486116"/>
                </a:moveTo>
                <a:cubicBezTo>
                  <a:pt x="3830188" y="2488089"/>
                  <a:pt x="3830887" y="2489547"/>
                  <a:pt x="3827837" y="2490627"/>
                </a:cubicBezTo>
                <a:cubicBezTo>
                  <a:pt x="3825359" y="2491519"/>
                  <a:pt x="3823325" y="2494062"/>
                  <a:pt x="3823262" y="2496415"/>
                </a:cubicBezTo>
                <a:cubicBezTo>
                  <a:pt x="3823198" y="2498770"/>
                  <a:pt x="3820720" y="2503535"/>
                  <a:pt x="3817606" y="2507285"/>
                </a:cubicBezTo>
                <a:cubicBezTo>
                  <a:pt x="3812840" y="2513072"/>
                  <a:pt x="3811697" y="2513262"/>
                  <a:pt x="3808837" y="2508556"/>
                </a:cubicBezTo>
                <a:cubicBezTo>
                  <a:pt x="3804897" y="2502134"/>
                  <a:pt x="3806931" y="2495716"/>
                  <a:pt x="3812332" y="2497242"/>
                </a:cubicBezTo>
                <a:cubicBezTo>
                  <a:pt x="3814811" y="2497878"/>
                  <a:pt x="3815827" y="2497113"/>
                  <a:pt x="3814874" y="2495464"/>
                </a:cubicBezTo>
                <a:cubicBezTo>
                  <a:pt x="3811570" y="2489674"/>
                  <a:pt x="3819195" y="2483187"/>
                  <a:pt x="3825740" y="2486116"/>
                </a:cubicBezTo>
                <a:close/>
                <a:moveTo>
                  <a:pt x="3561650" y="2486098"/>
                </a:moveTo>
                <a:cubicBezTo>
                  <a:pt x="3565447" y="2484087"/>
                  <a:pt x="3567337" y="2486170"/>
                  <a:pt x="3567115" y="2492464"/>
                </a:cubicBezTo>
                <a:cubicBezTo>
                  <a:pt x="3566797" y="2501236"/>
                  <a:pt x="3544239" y="2526285"/>
                  <a:pt x="3538583" y="2524186"/>
                </a:cubicBezTo>
                <a:cubicBezTo>
                  <a:pt x="3532610" y="2521961"/>
                  <a:pt x="3533245" y="2520054"/>
                  <a:pt x="3544747" y="2504286"/>
                </a:cubicBezTo>
                <a:cubicBezTo>
                  <a:pt x="3552150" y="2494210"/>
                  <a:pt x="3557853" y="2488108"/>
                  <a:pt x="3561650" y="2486098"/>
                </a:cubicBezTo>
                <a:close/>
                <a:moveTo>
                  <a:pt x="3519632" y="2484357"/>
                </a:moveTo>
                <a:cubicBezTo>
                  <a:pt x="3520538" y="2484022"/>
                  <a:pt x="3521777" y="2485121"/>
                  <a:pt x="3523206" y="2487695"/>
                </a:cubicBezTo>
                <a:cubicBezTo>
                  <a:pt x="3524286" y="2489666"/>
                  <a:pt x="3523587" y="2491700"/>
                  <a:pt x="3521427" y="2492908"/>
                </a:cubicBezTo>
                <a:cubicBezTo>
                  <a:pt x="3519521" y="2493924"/>
                  <a:pt x="3517932" y="2492399"/>
                  <a:pt x="3518059" y="2489602"/>
                </a:cubicBezTo>
                <a:cubicBezTo>
                  <a:pt x="3518155" y="2486456"/>
                  <a:pt x="3518727" y="2484691"/>
                  <a:pt x="3519632" y="2484357"/>
                </a:cubicBezTo>
                <a:close/>
                <a:moveTo>
                  <a:pt x="3272460" y="2483879"/>
                </a:moveTo>
                <a:cubicBezTo>
                  <a:pt x="3274557" y="2482670"/>
                  <a:pt x="3275955" y="2483306"/>
                  <a:pt x="3275891" y="2485403"/>
                </a:cubicBezTo>
                <a:cubicBezTo>
                  <a:pt x="3275828" y="2487503"/>
                  <a:pt x="3274366" y="2489664"/>
                  <a:pt x="3272206" y="2490873"/>
                </a:cubicBezTo>
                <a:cubicBezTo>
                  <a:pt x="3270045" y="2492080"/>
                  <a:pt x="3268711" y="2491443"/>
                  <a:pt x="3268774" y="2489346"/>
                </a:cubicBezTo>
                <a:cubicBezTo>
                  <a:pt x="3268838" y="2487247"/>
                  <a:pt x="3270300" y="2485086"/>
                  <a:pt x="3272460" y="2483879"/>
                </a:cubicBezTo>
                <a:close/>
                <a:moveTo>
                  <a:pt x="2737353" y="2481413"/>
                </a:moveTo>
                <a:cubicBezTo>
                  <a:pt x="2738434" y="2482558"/>
                  <a:pt x="2738497" y="2485668"/>
                  <a:pt x="2737480" y="2488089"/>
                </a:cubicBezTo>
                <a:cubicBezTo>
                  <a:pt x="2736273" y="2490887"/>
                  <a:pt x="2735511" y="2490120"/>
                  <a:pt x="2735447" y="2485927"/>
                </a:cubicBezTo>
                <a:cubicBezTo>
                  <a:pt x="2735384" y="2482366"/>
                  <a:pt x="2736273" y="2480265"/>
                  <a:pt x="2737353" y="2481413"/>
                </a:cubicBezTo>
                <a:close/>
                <a:moveTo>
                  <a:pt x="3347124" y="2473974"/>
                </a:moveTo>
                <a:cubicBezTo>
                  <a:pt x="3342994" y="2476009"/>
                  <a:pt x="3335051" y="2477404"/>
                  <a:pt x="3329078" y="2477217"/>
                </a:cubicBezTo>
                <a:cubicBezTo>
                  <a:pt x="3322406" y="2476964"/>
                  <a:pt x="3318339" y="2478615"/>
                  <a:pt x="3318212" y="2481537"/>
                </a:cubicBezTo>
                <a:cubicBezTo>
                  <a:pt x="3318085" y="2484210"/>
                  <a:pt x="3314145" y="2491521"/>
                  <a:pt x="3309189" y="2498450"/>
                </a:cubicBezTo>
                <a:cubicBezTo>
                  <a:pt x="3302707" y="2507349"/>
                  <a:pt x="3301309" y="2511673"/>
                  <a:pt x="3304042" y="2514597"/>
                </a:cubicBezTo>
                <a:cubicBezTo>
                  <a:pt x="3310968" y="2522099"/>
                  <a:pt x="3315797" y="2519239"/>
                  <a:pt x="3322342" y="2503662"/>
                </a:cubicBezTo>
                <a:cubicBezTo>
                  <a:pt x="3328315" y="2489428"/>
                  <a:pt x="3335814" y="2483513"/>
                  <a:pt x="3348014" y="2483320"/>
                </a:cubicBezTo>
                <a:cubicBezTo>
                  <a:pt x="3349920" y="2483320"/>
                  <a:pt x="3352208" y="2480333"/>
                  <a:pt x="3352970" y="2476832"/>
                </a:cubicBezTo>
                <a:cubicBezTo>
                  <a:pt x="3354178" y="2471493"/>
                  <a:pt x="3353225" y="2470984"/>
                  <a:pt x="3347124" y="2473974"/>
                </a:cubicBezTo>
                <a:close/>
                <a:moveTo>
                  <a:pt x="2848573" y="2473043"/>
                </a:moveTo>
                <a:cubicBezTo>
                  <a:pt x="2850193" y="2472089"/>
                  <a:pt x="2851241" y="2472305"/>
                  <a:pt x="2851225" y="2474295"/>
                </a:cubicBezTo>
                <a:cubicBezTo>
                  <a:pt x="2851225" y="2477084"/>
                  <a:pt x="2848683" y="2482811"/>
                  <a:pt x="2845824" y="2486562"/>
                </a:cubicBezTo>
                <a:cubicBezTo>
                  <a:pt x="2842964" y="2490315"/>
                  <a:pt x="2841249" y="2494444"/>
                  <a:pt x="2842138" y="2495398"/>
                </a:cubicBezTo>
                <a:cubicBezTo>
                  <a:pt x="2844934" y="2498384"/>
                  <a:pt x="2832416" y="2522415"/>
                  <a:pt x="2828222" y="2522291"/>
                </a:cubicBezTo>
                <a:cubicBezTo>
                  <a:pt x="2825871" y="2522163"/>
                  <a:pt x="2825426" y="2519174"/>
                  <a:pt x="2827078" y="2514342"/>
                </a:cubicBezTo>
                <a:cubicBezTo>
                  <a:pt x="2828603" y="2510147"/>
                  <a:pt x="2830827" y="2502389"/>
                  <a:pt x="2831908" y="2497494"/>
                </a:cubicBezTo>
                <a:cubicBezTo>
                  <a:pt x="2833719" y="2489389"/>
                  <a:pt x="2843715" y="2475923"/>
                  <a:pt x="2848573" y="2473043"/>
                </a:cubicBezTo>
                <a:close/>
                <a:moveTo>
                  <a:pt x="3532801" y="2470466"/>
                </a:moveTo>
                <a:cubicBezTo>
                  <a:pt x="3534898" y="2470530"/>
                  <a:pt x="3536296" y="2471228"/>
                  <a:pt x="3536233" y="2472185"/>
                </a:cubicBezTo>
                <a:cubicBezTo>
                  <a:pt x="3536233" y="2473135"/>
                  <a:pt x="3534771" y="2474534"/>
                  <a:pt x="3532611" y="2475744"/>
                </a:cubicBezTo>
                <a:cubicBezTo>
                  <a:pt x="3530577" y="2476890"/>
                  <a:pt x="3529052" y="2476125"/>
                  <a:pt x="3529179" y="2474029"/>
                </a:cubicBezTo>
                <a:cubicBezTo>
                  <a:pt x="3529243" y="2471929"/>
                  <a:pt x="3530768" y="2470402"/>
                  <a:pt x="3532801" y="2470466"/>
                </a:cubicBezTo>
                <a:close/>
                <a:moveTo>
                  <a:pt x="3441615" y="2467224"/>
                </a:moveTo>
                <a:cubicBezTo>
                  <a:pt x="3443712" y="2467288"/>
                  <a:pt x="3445047" y="2468751"/>
                  <a:pt x="3444983" y="2470847"/>
                </a:cubicBezTo>
                <a:cubicBezTo>
                  <a:pt x="3444920" y="2472947"/>
                  <a:pt x="3443458" y="2474282"/>
                  <a:pt x="3441361" y="2474217"/>
                </a:cubicBezTo>
                <a:cubicBezTo>
                  <a:pt x="3439264" y="2474091"/>
                  <a:pt x="3437930" y="2472626"/>
                  <a:pt x="3437993" y="2470594"/>
                </a:cubicBezTo>
                <a:cubicBezTo>
                  <a:pt x="3438057" y="2468494"/>
                  <a:pt x="3439518" y="2467160"/>
                  <a:pt x="3441615" y="2467224"/>
                </a:cubicBezTo>
                <a:close/>
                <a:moveTo>
                  <a:pt x="3141368" y="2466843"/>
                </a:moveTo>
                <a:cubicBezTo>
                  <a:pt x="3144164" y="2466908"/>
                  <a:pt x="3146579" y="2468687"/>
                  <a:pt x="3146515" y="2470530"/>
                </a:cubicBezTo>
                <a:cubicBezTo>
                  <a:pt x="3146452" y="2472374"/>
                  <a:pt x="3143910" y="2473965"/>
                  <a:pt x="3141114" y="2473837"/>
                </a:cubicBezTo>
                <a:cubicBezTo>
                  <a:pt x="3138318" y="2473773"/>
                  <a:pt x="3135904" y="2472057"/>
                  <a:pt x="3135967" y="2470150"/>
                </a:cubicBezTo>
                <a:cubicBezTo>
                  <a:pt x="3136031" y="2468306"/>
                  <a:pt x="3138572" y="2466715"/>
                  <a:pt x="3141368" y="2466843"/>
                </a:cubicBezTo>
                <a:close/>
                <a:moveTo>
                  <a:pt x="3114679" y="2465834"/>
                </a:moveTo>
                <a:cubicBezTo>
                  <a:pt x="3110168" y="2465706"/>
                  <a:pt x="3100128" y="2489230"/>
                  <a:pt x="3102161" y="2495272"/>
                </a:cubicBezTo>
                <a:cubicBezTo>
                  <a:pt x="3103114" y="2498130"/>
                  <a:pt x="3102479" y="2500547"/>
                  <a:pt x="3100827" y="2500487"/>
                </a:cubicBezTo>
                <a:cubicBezTo>
                  <a:pt x="3096760" y="2500357"/>
                  <a:pt x="3088499" y="2520766"/>
                  <a:pt x="3088118" y="2532017"/>
                </a:cubicBezTo>
                <a:cubicBezTo>
                  <a:pt x="3087927" y="2536784"/>
                  <a:pt x="3085322" y="2544731"/>
                  <a:pt x="3082145" y="2550267"/>
                </a:cubicBezTo>
                <a:cubicBezTo>
                  <a:pt x="3078396" y="2556811"/>
                  <a:pt x="3077951" y="2559612"/>
                  <a:pt x="3080810" y="2558725"/>
                </a:cubicBezTo>
                <a:cubicBezTo>
                  <a:pt x="3086656" y="2556877"/>
                  <a:pt x="3089389" y="2551027"/>
                  <a:pt x="3100700" y="2516313"/>
                </a:cubicBezTo>
                <a:cubicBezTo>
                  <a:pt x="3106355" y="2498894"/>
                  <a:pt x="3112392" y="2480775"/>
                  <a:pt x="3114362" y="2475501"/>
                </a:cubicBezTo>
                <a:cubicBezTo>
                  <a:pt x="3116395" y="2469902"/>
                  <a:pt x="3116522" y="2465899"/>
                  <a:pt x="3114679" y="2465834"/>
                </a:cubicBezTo>
                <a:close/>
                <a:moveTo>
                  <a:pt x="3469765" y="2464679"/>
                </a:moveTo>
                <a:cubicBezTo>
                  <a:pt x="3471862" y="2464743"/>
                  <a:pt x="3473260" y="2465445"/>
                  <a:pt x="3473197" y="2466398"/>
                </a:cubicBezTo>
                <a:cubicBezTo>
                  <a:pt x="3473197" y="2467352"/>
                  <a:pt x="3471735" y="2468751"/>
                  <a:pt x="3469575" y="2469957"/>
                </a:cubicBezTo>
                <a:cubicBezTo>
                  <a:pt x="3467541" y="2471103"/>
                  <a:pt x="3466080" y="2470338"/>
                  <a:pt x="3466143" y="2468242"/>
                </a:cubicBezTo>
                <a:cubicBezTo>
                  <a:pt x="3466207" y="2466142"/>
                  <a:pt x="3467732" y="2464615"/>
                  <a:pt x="3469765" y="2464679"/>
                </a:cubicBezTo>
                <a:close/>
                <a:moveTo>
                  <a:pt x="3846328" y="2460812"/>
                </a:moveTo>
                <a:cubicBezTo>
                  <a:pt x="3848171" y="2460875"/>
                  <a:pt x="3847790" y="2463290"/>
                  <a:pt x="3845439" y="2466023"/>
                </a:cubicBezTo>
                <a:cubicBezTo>
                  <a:pt x="3843151" y="2468692"/>
                  <a:pt x="3839402" y="2471048"/>
                  <a:pt x="3837559" y="2470984"/>
                </a:cubicBezTo>
                <a:cubicBezTo>
                  <a:pt x="3835717" y="2470920"/>
                  <a:pt x="3836161" y="2468444"/>
                  <a:pt x="3838449" y="2465770"/>
                </a:cubicBezTo>
                <a:cubicBezTo>
                  <a:pt x="3840736" y="2463098"/>
                  <a:pt x="3844486" y="2460747"/>
                  <a:pt x="3846328" y="2460812"/>
                </a:cubicBezTo>
                <a:close/>
                <a:moveTo>
                  <a:pt x="3396181" y="2460613"/>
                </a:moveTo>
                <a:cubicBezTo>
                  <a:pt x="3401518" y="2466270"/>
                  <a:pt x="3385760" y="2486550"/>
                  <a:pt x="3378515" y="2483374"/>
                </a:cubicBezTo>
                <a:cubicBezTo>
                  <a:pt x="3372987" y="2480958"/>
                  <a:pt x="3372987" y="2480766"/>
                  <a:pt x="3378643" y="2479812"/>
                </a:cubicBezTo>
                <a:cubicBezTo>
                  <a:pt x="3381820" y="2479304"/>
                  <a:pt x="3384044" y="2476822"/>
                  <a:pt x="3383345" y="2474534"/>
                </a:cubicBezTo>
                <a:cubicBezTo>
                  <a:pt x="3381375" y="2468178"/>
                  <a:pt x="3392241" y="2456354"/>
                  <a:pt x="3396181" y="2460613"/>
                </a:cubicBezTo>
                <a:close/>
                <a:moveTo>
                  <a:pt x="3756286" y="2457506"/>
                </a:moveTo>
                <a:cubicBezTo>
                  <a:pt x="3766453" y="2457823"/>
                  <a:pt x="3760671" y="2470920"/>
                  <a:pt x="3744404" y="2484269"/>
                </a:cubicBezTo>
                <a:cubicBezTo>
                  <a:pt x="3735380" y="2491648"/>
                  <a:pt x="3728771" y="2499657"/>
                  <a:pt x="3729915" y="2501817"/>
                </a:cubicBezTo>
                <a:cubicBezTo>
                  <a:pt x="3731123" y="2504043"/>
                  <a:pt x="3728517" y="2506904"/>
                  <a:pt x="3723878" y="2508431"/>
                </a:cubicBezTo>
                <a:cubicBezTo>
                  <a:pt x="3718350" y="2510274"/>
                  <a:pt x="3715618" y="2514151"/>
                  <a:pt x="3715364" y="2520444"/>
                </a:cubicBezTo>
                <a:cubicBezTo>
                  <a:pt x="3715173" y="2525722"/>
                  <a:pt x="3713584" y="2529665"/>
                  <a:pt x="3711678" y="2529474"/>
                </a:cubicBezTo>
                <a:cubicBezTo>
                  <a:pt x="3709899" y="2529348"/>
                  <a:pt x="3707039" y="2532335"/>
                  <a:pt x="3705641" y="2535767"/>
                </a:cubicBezTo>
                <a:cubicBezTo>
                  <a:pt x="3704116" y="2539332"/>
                  <a:pt x="3696682" y="2544986"/>
                  <a:pt x="3689184" y="2548165"/>
                </a:cubicBezTo>
                <a:cubicBezTo>
                  <a:pt x="3681685" y="2551344"/>
                  <a:pt x="3677491" y="2554781"/>
                  <a:pt x="3679970" y="2555730"/>
                </a:cubicBezTo>
                <a:cubicBezTo>
                  <a:pt x="3686769" y="2558275"/>
                  <a:pt x="3681113" y="2563680"/>
                  <a:pt x="3672344" y="2562980"/>
                </a:cubicBezTo>
                <a:cubicBezTo>
                  <a:pt x="3668150" y="2562662"/>
                  <a:pt x="3666689" y="2561645"/>
                  <a:pt x="3669231" y="2560883"/>
                </a:cubicBezTo>
                <a:cubicBezTo>
                  <a:pt x="3671582" y="2560055"/>
                  <a:pt x="3673806" y="2557003"/>
                  <a:pt x="3673869" y="2554522"/>
                </a:cubicBezTo>
                <a:cubicBezTo>
                  <a:pt x="3673933" y="2551916"/>
                  <a:pt x="3676856" y="2549057"/>
                  <a:pt x="3680414" y="2548105"/>
                </a:cubicBezTo>
                <a:cubicBezTo>
                  <a:pt x="3683909" y="2547149"/>
                  <a:pt x="3688866" y="2541364"/>
                  <a:pt x="3691407" y="2535131"/>
                </a:cubicBezTo>
                <a:cubicBezTo>
                  <a:pt x="3693949" y="2528899"/>
                  <a:pt x="3701702" y="2518094"/>
                  <a:pt x="3708755" y="2510971"/>
                </a:cubicBezTo>
                <a:cubicBezTo>
                  <a:pt x="3715809" y="2503851"/>
                  <a:pt x="3721591" y="2495780"/>
                  <a:pt x="3721718" y="2492980"/>
                </a:cubicBezTo>
                <a:cubicBezTo>
                  <a:pt x="3721845" y="2490184"/>
                  <a:pt x="3723243" y="2487961"/>
                  <a:pt x="3724895" y="2488022"/>
                </a:cubicBezTo>
                <a:cubicBezTo>
                  <a:pt x="3726548" y="2488089"/>
                  <a:pt x="3729725" y="2484337"/>
                  <a:pt x="3732076" y="2479505"/>
                </a:cubicBezTo>
                <a:cubicBezTo>
                  <a:pt x="3737287" y="2468824"/>
                  <a:pt x="3737541" y="2466403"/>
                  <a:pt x="3733092" y="2468950"/>
                </a:cubicBezTo>
                <a:cubicBezTo>
                  <a:pt x="3730996" y="2470154"/>
                  <a:pt x="3729534" y="2468884"/>
                  <a:pt x="3729661" y="2466087"/>
                </a:cubicBezTo>
                <a:cubicBezTo>
                  <a:pt x="3729788" y="2462781"/>
                  <a:pt x="3732584" y="2461765"/>
                  <a:pt x="3738176" y="2463035"/>
                </a:cubicBezTo>
                <a:cubicBezTo>
                  <a:pt x="3742751" y="2464055"/>
                  <a:pt x="3747644" y="2463164"/>
                  <a:pt x="3748979" y="2461130"/>
                </a:cubicBezTo>
                <a:cubicBezTo>
                  <a:pt x="3750313" y="2458967"/>
                  <a:pt x="3753490" y="2457379"/>
                  <a:pt x="3756286" y="2457506"/>
                </a:cubicBezTo>
                <a:close/>
                <a:moveTo>
                  <a:pt x="3678826" y="2452930"/>
                </a:moveTo>
                <a:lnTo>
                  <a:pt x="3669040" y="2461132"/>
                </a:lnTo>
                <a:cubicBezTo>
                  <a:pt x="3658555" y="2469902"/>
                  <a:pt x="3656712" y="2472960"/>
                  <a:pt x="3663130" y="2470984"/>
                </a:cubicBezTo>
                <a:cubicBezTo>
                  <a:pt x="3665354" y="2470346"/>
                  <a:pt x="3670056" y="2465771"/>
                  <a:pt x="3673106" y="2461320"/>
                </a:cubicBezTo>
                <a:close/>
                <a:moveTo>
                  <a:pt x="2879439" y="2446825"/>
                </a:moveTo>
                <a:cubicBezTo>
                  <a:pt x="2885348" y="2447018"/>
                  <a:pt x="2884268" y="2451211"/>
                  <a:pt x="2870034" y="2483700"/>
                </a:cubicBezTo>
                <a:cubicBezTo>
                  <a:pt x="2864887" y="2495464"/>
                  <a:pt x="2860693" y="2507858"/>
                  <a:pt x="2860566" y="2511801"/>
                </a:cubicBezTo>
                <a:cubicBezTo>
                  <a:pt x="2860439" y="2515677"/>
                  <a:pt x="2859168" y="2519936"/>
                  <a:pt x="2857770" y="2521208"/>
                </a:cubicBezTo>
                <a:cubicBezTo>
                  <a:pt x="2856372" y="2522480"/>
                  <a:pt x="2854720" y="2526041"/>
                  <a:pt x="2854212" y="2528839"/>
                </a:cubicBezTo>
                <a:cubicBezTo>
                  <a:pt x="2852369" y="2538628"/>
                  <a:pt x="2849001" y="2544096"/>
                  <a:pt x="2844998" y="2543970"/>
                </a:cubicBezTo>
                <a:cubicBezTo>
                  <a:pt x="2842520" y="2543844"/>
                  <a:pt x="2842138" y="2540536"/>
                  <a:pt x="2844045" y="2534240"/>
                </a:cubicBezTo>
                <a:cubicBezTo>
                  <a:pt x="2845570" y="2529030"/>
                  <a:pt x="2847476" y="2521525"/>
                  <a:pt x="2848302" y="2517713"/>
                </a:cubicBezTo>
                <a:cubicBezTo>
                  <a:pt x="2849128" y="2513832"/>
                  <a:pt x="2852687" y="2503152"/>
                  <a:pt x="2856372" y="2493428"/>
                </a:cubicBezTo>
                <a:cubicBezTo>
                  <a:pt x="2860058" y="2483764"/>
                  <a:pt x="2865395" y="2469645"/>
                  <a:pt x="2868573" y="2461385"/>
                </a:cubicBezTo>
                <a:cubicBezTo>
                  <a:pt x="2871750" y="2453056"/>
                  <a:pt x="2876452" y="2446702"/>
                  <a:pt x="2879439" y="2446825"/>
                </a:cubicBezTo>
                <a:close/>
                <a:moveTo>
                  <a:pt x="3445872" y="2446248"/>
                </a:moveTo>
                <a:cubicBezTo>
                  <a:pt x="3447843" y="2446307"/>
                  <a:pt x="3449304" y="2447963"/>
                  <a:pt x="3449240" y="2450060"/>
                </a:cubicBezTo>
                <a:cubicBezTo>
                  <a:pt x="3449177" y="2452158"/>
                  <a:pt x="3447652" y="2452794"/>
                  <a:pt x="3445682" y="2451523"/>
                </a:cubicBezTo>
                <a:cubicBezTo>
                  <a:pt x="3443649" y="2450187"/>
                  <a:pt x="3442314" y="2448663"/>
                  <a:pt x="3442314" y="2447709"/>
                </a:cubicBezTo>
                <a:cubicBezTo>
                  <a:pt x="3442314" y="2446753"/>
                  <a:pt x="3443776" y="2446183"/>
                  <a:pt x="3445872" y="2446248"/>
                </a:cubicBezTo>
                <a:close/>
                <a:moveTo>
                  <a:pt x="3045822" y="2445904"/>
                </a:moveTo>
                <a:cubicBezTo>
                  <a:pt x="3049356" y="2446198"/>
                  <a:pt x="3052534" y="2447517"/>
                  <a:pt x="3052470" y="2449618"/>
                </a:cubicBezTo>
                <a:cubicBezTo>
                  <a:pt x="3052407" y="2451460"/>
                  <a:pt x="3048340" y="2452604"/>
                  <a:pt x="3043765" y="2452094"/>
                </a:cubicBezTo>
                <a:cubicBezTo>
                  <a:pt x="3039189" y="2451523"/>
                  <a:pt x="3036076" y="2449742"/>
                  <a:pt x="3037029" y="2448343"/>
                </a:cubicBezTo>
                <a:cubicBezTo>
                  <a:pt x="3038395" y="2446344"/>
                  <a:pt x="3042287" y="2445610"/>
                  <a:pt x="3045822" y="2445904"/>
                </a:cubicBezTo>
                <a:close/>
                <a:moveTo>
                  <a:pt x="3579443" y="2442303"/>
                </a:moveTo>
                <a:cubicBezTo>
                  <a:pt x="3581477" y="2441158"/>
                  <a:pt x="3582938" y="2441922"/>
                  <a:pt x="3582875" y="2444019"/>
                </a:cubicBezTo>
                <a:cubicBezTo>
                  <a:pt x="3582811" y="2446118"/>
                  <a:pt x="3581286" y="2447642"/>
                  <a:pt x="3579253" y="2447578"/>
                </a:cubicBezTo>
                <a:cubicBezTo>
                  <a:pt x="3577156" y="2447517"/>
                  <a:pt x="3575821" y="2446817"/>
                  <a:pt x="3575821" y="2445863"/>
                </a:cubicBezTo>
                <a:cubicBezTo>
                  <a:pt x="3575821" y="2444909"/>
                  <a:pt x="3577283" y="2443511"/>
                  <a:pt x="3579443" y="2442303"/>
                </a:cubicBezTo>
                <a:close/>
                <a:moveTo>
                  <a:pt x="2705137" y="2440535"/>
                </a:moveTo>
                <a:cubicBezTo>
                  <a:pt x="2707234" y="2440597"/>
                  <a:pt x="2708568" y="2441993"/>
                  <a:pt x="2708504" y="2443966"/>
                </a:cubicBezTo>
                <a:cubicBezTo>
                  <a:pt x="2708441" y="2446000"/>
                  <a:pt x="2706979" y="2448100"/>
                  <a:pt x="2704819" y="2449306"/>
                </a:cubicBezTo>
                <a:cubicBezTo>
                  <a:pt x="2702722" y="2450450"/>
                  <a:pt x="2701324" y="2448989"/>
                  <a:pt x="2701451" y="2445872"/>
                </a:cubicBezTo>
                <a:cubicBezTo>
                  <a:pt x="2701514" y="2442695"/>
                  <a:pt x="2703103" y="2440470"/>
                  <a:pt x="2705137" y="2440535"/>
                </a:cubicBezTo>
                <a:close/>
                <a:moveTo>
                  <a:pt x="2694589" y="2440152"/>
                </a:moveTo>
                <a:cubicBezTo>
                  <a:pt x="2696686" y="2440218"/>
                  <a:pt x="2698084" y="2440915"/>
                  <a:pt x="2698020" y="2441869"/>
                </a:cubicBezTo>
                <a:cubicBezTo>
                  <a:pt x="2698020" y="2442822"/>
                  <a:pt x="2696559" y="2444221"/>
                  <a:pt x="2694398" y="2445428"/>
                </a:cubicBezTo>
                <a:cubicBezTo>
                  <a:pt x="2692365" y="2446510"/>
                  <a:pt x="2690903" y="2445811"/>
                  <a:pt x="2690967" y="2443712"/>
                </a:cubicBezTo>
                <a:cubicBezTo>
                  <a:pt x="2691030" y="2441615"/>
                  <a:pt x="2692556" y="2440089"/>
                  <a:pt x="2694589" y="2440152"/>
                </a:cubicBezTo>
                <a:close/>
                <a:moveTo>
                  <a:pt x="3691916" y="2439328"/>
                </a:moveTo>
                <a:cubicBezTo>
                  <a:pt x="3689819" y="2440535"/>
                  <a:pt x="3688357" y="2441998"/>
                  <a:pt x="3688294" y="2442886"/>
                </a:cubicBezTo>
                <a:cubicBezTo>
                  <a:pt x="3688230" y="2443840"/>
                  <a:pt x="3689628" y="2444537"/>
                  <a:pt x="3691725" y="2444602"/>
                </a:cubicBezTo>
                <a:cubicBezTo>
                  <a:pt x="3693695" y="2444665"/>
                  <a:pt x="3695283" y="2443139"/>
                  <a:pt x="3695347" y="2441040"/>
                </a:cubicBezTo>
                <a:cubicBezTo>
                  <a:pt x="3695411" y="2438943"/>
                  <a:pt x="3693949" y="2438181"/>
                  <a:pt x="3691916" y="2439328"/>
                </a:cubicBezTo>
                <a:close/>
                <a:moveTo>
                  <a:pt x="215916" y="2438246"/>
                </a:moveTo>
                <a:cubicBezTo>
                  <a:pt x="218013" y="2438306"/>
                  <a:pt x="218521" y="2439769"/>
                  <a:pt x="217186" y="2441804"/>
                </a:cubicBezTo>
                <a:cubicBezTo>
                  <a:pt x="215853" y="2443839"/>
                  <a:pt x="213565" y="2445176"/>
                  <a:pt x="211468" y="2445111"/>
                </a:cubicBezTo>
                <a:cubicBezTo>
                  <a:pt x="209371" y="2445046"/>
                  <a:pt x="208862" y="2443583"/>
                  <a:pt x="210197" y="2441551"/>
                </a:cubicBezTo>
                <a:cubicBezTo>
                  <a:pt x="211532" y="2439516"/>
                  <a:pt x="213818" y="2438180"/>
                  <a:pt x="215916" y="2438246"/>
                </a:cubicBezTo>
                <a:close/>
                <a:moveTo>
                  <a:pt x="3656204" y="2437024"/>
                </a:moveTo>
                <a:cubicBezTo>
                  <a:pt x="3658873" y="2436197"/>
                  <a:pt x="3659636" y="2437850"/>
                  <a:pt x="3658174" y="2441284"/>
                </a:cubicBezTo>
                <a:cubicBezTo>
                  <a:pt x="3656840" y="2444399"/>
                  <a:pt x="3654298" y="2446751"/>
                  <a:pt x="3652328" y="2446687"/>
                </a:cubicBezTo>
                <a:cubicBezTo>
                  <a:pt x="3647753" y="2446498"/>
                  <a:pt x="3650866" y="2438614"/>
                  <a:pt x="3656204" y="2437024"/>
                </a:cubicBezTo>
                <a:close/>
                <a:moveTo>
                  <a:pt x="2673667" y="2436450"/>
                </a:moveTo>
                <a:cubicBezTo>
                  <a:pt x="2675716" y="2435544"/>
                  <a:pt x="2675843" y="2438878"/>
                  <a:pt x="2672666" y="2447078"/>
                </a:cubicBezTo>
                <a:cubicBezTo>
                  <a:pt x="2669425" y="2455406"/>
                  <a:pt x="2669361" y="2458588"/>
                  <a:pt x="2672348" y="2459730"/>
                </a:cubicBezTo>
                <a:cubicBezTo>
                  <a:pt x="2674826" y="2460684"/>
                  <a:pt x="2673237" y="2463545"/>
                  <a:pt x="2668217" y="2467298"/>
                </a:cubicBezTo>
                <a:cubicBezTo>
                  <a:pt x="2663833" y="2470540"/>
                  <a:pt x="2658940" y="2472575"/>
                  <a:pt x="2657669" y="2471750"/>
                </a:cubicBezTo>
                <a:cubicBezTo>
                  <a:pt x="2654047" y="2469330"/>
                  <a:pt x="2654238" y="2468565"/>
                  <a:pt x="2663134" y="2451278"/>
                </a:cubicBezTo>
                <a:cubicBezTo>
                  <a:pt x="2667646" y="2442503"/>
                  <a:pt x="2671617" y="2437356"/>
                  <a:pt x="2673667" y="2436450"/>
                </a:cubicBezTo>
                <a:close/>
                <a:moveTo>
                  <a:pt x="2648455" y="2434684"/>
                </a:moveTo>
                <a:lnTo>
                  <a:pt x="2646104" y="2449686"/>
                </a:lnTo>
                <a:cubicBezTo>
                  <a:pt x="2643435" y="2466788"/>
                  <a:pt x="2633141" y="2490694"/>
                  <a:pt x="2628502" y="2490502"/>
                </a:cubicBezTo>
                <a:cubicBezTo>
                  <a:pt x="2624753" y="2490372"/>
                  <a:pt x="2629646" y="2469457"/>
                  <a:pt x="2634920" y="2463354"/>
                </a:cubicBezTo>
                <a:cubicBezTo>
                  <a:pt x="2637398" y="2460430"/>
                  <a:pt x="2636699" y="2458459"/>
                  <a:pt x="2632569" y="2456681"/>
                </a:cubicBezTo>
                <a:cubicBezTo>
                  <a:pt x="2625770" y="2453689"/>
                  <a:pt x="2620432" y="2459986"/>
                  <a:pt x="2619923" y="2471557"/>
                </a:cubicBezTo>
                <a:cubicBezTo>
                  <a:pt x="2619542" y="2479633"/>
                  <a:pt x="2607405" y="2488149"/>
                  <a:pt x="2601686" y="2484337"/>
                </a:cubicBezTo>
                <a:cubicBezTo>
                  <a:pt x="2596666" y="2480966"/>
                  <a:pt x="2597747" y="2477404"/>
                  <a:pt x="2605626" y="2471113"/>
                </a:cubicBezTo>
                <a:cubicBezTo>
                  <a:pt x="2609629" y="2467930"/>
                  <a:pt x="2612997" y="2462212"/>
                  <a:pt x="2613124" y="2458335"/>
                </a:cubicBezTo>
                <a:cubicBezTo>
                  <a:pt x="2613315" y="2453120"/>
                  <a:pt x="2615666" y="2451402"/>
                  <a:pt x="2622338" y="2451655"/>
                </a:cubicBezTo>
                <a:cubicBezTo>
                  <a:pt x="2627295" y="2451851"/>
                  <a:pt x="2635174" y="2448100"/>
                  <a:pt x="2639876" y="2443331"/>
                </a:cubicBezTo>
                <a:close/>
                <a:moveTo>
                  <a:pt x="3264009" y="2434430"/>
                </a:moveTo>
                <a:lnTo>
                  <a:pt x="3256129" y="2443776"/>
                </a:lnTo>
                <a:cubicBezTo>
                  <a:pt x="3251872" y="2448925"/>
                  <a:pt x="3247042" y="2452359"/>
                  <a:pt x="3245517" y="2451344"/>
                </a:cubicBezTo>
                <a:cubicBezTo>
                  <a:pt x="3239417" y="2447271"/>
                  <a:pt x="3239417" y="2454583"/>
                  <a:pt x="3245454" y="2460812"/>
                </a:cubicBezTo>
                <a:cubicBezTo>
                  <a:pt x="3251745" y="2467232"/>
                  <a:pt x="3251999" y="2467232"/>
                  <a:pt x="3255176" y="2459605"/>
                </a:cubicBezTo>
                <a:cubicBezTo>
                  <a:pt x="3257019" y="2455217"/>
                  <a:pt x="3259688" y="2447972"/>
                  <a:pt x="3261213" y="2443139"/>
                </a:cubicBezTo>
                <a:close/>
                <a:moveTo>
                  <a:pt x="3249393" y="2432647"/>
                </a:moveTo>
                <a:cubicBezTo>
                  <a:pt x="3246915" y="2433416"/>
                  <a:pt x="3243929" y="2436143"/>
                  <a:pt x="3243039" y="2438563"/>
                </a:cubicBezTo>
                <a:cubicBezTo>
                  <a:pt x="3242022" y="2441232"/>
                  <a:pt x="3243229" y="2442503"/>
                  <a:pt x="3246089" y="2441805"/>
                </a:cubicBezTo>
                <a:cubicBezTo>
                  <a:pt x="3248567" y="2441171"/>
                  <a:pt x="3251617" y="2438310"/>
                  <a:pt x="3252443" y="2435895"/>
                </a:cubicBezTo>
                <a:cubicBezTo>
                  <a:pt x="3253397" y="2433156"/>
                  <a:pt x="3252126" y="2431825"/>
                  <a:pt x="3249393" y="2432647"/>
                </a:cubicBezTo>
                <a:close/>
                <a:moveTo>
                  <a:pt x="3492005" y="2432068"/>
                </a:moveTo>
                <a:cubicBezTo>
                  <a:pt x="3496644" y="2429397"/>
                  <a:pt x="3496453" y="2434040"/>
                  <a:pt x="3491624" y="2440905"/>
                </a:cubicBezTo>
                <a:cubicBezTo>
                  <a:pt x="3488447" y="2445418"/>
                  <a:pt x="3488065" y="2445291"/>
                  <a:pt x="3488193" y="2440076"/>
                </a:cubicBezTo>
                <a:cubicBezTo>
                  <a:pt x="3488320" y="2436898"/>
                  <a:pt x="3490099" y="2433149"/>
                  <a:pt x="3492005" y="2432068"/>
                </a:cubicBezTo>
                <a:close/>
                <a:moveTo>
                  <a:pt x="3815256" y="2428010"/>
                </a:moveTo>
                <a:cubicBezTo>
                  <a:pt x="3817353" y="2428074"/>
                  <a:pt x="3818688" y="2429534"/>
                  <a:pt x="3818624" y="2431634"/>
                </a:cubicBezTo>
                <a:cubicBezTo>
                  <a:pt x="3818560" y="2433734"/>
                  <a:pt x="3817099" y="2435064"/>
                  <a:pt x="3815002" y="2435002"/>
                </a:cubicBezTo>
                <a:cubicBezTo>
                  <a:pt x="3812905" y="2434938"/>
                  <a:pt x="3811571" y="2433476"/>
                  <a:pt x="3811634" y="2431381"/>
                </a:cubicBezTo>
                <a:cubicBezTo>
                  <a:pt x="3811697" y="2429280"/>
                  <a:pt x="3813159" y="2427946"/>
                  <a:pt x="3815256" y="2428010"/>
                </a:cubicBezTo>
                <a:close/>
                <a:moveTo>
                  <a:pt x="3150264" y="2425022"/>
                </a:moveTo>
                <a:cubicBezTo>
                  <a:pt x="3147087" y="2424893"/>
                  <a:pt x="3144545" y="2427246"/>
                  <a:pt x="3144418" y="2430487"/>
                </a:cubicBezTo>
                <a:cubicBezTo>
                  <a:pt x="3144291" y="2433606"/>
                  <a:pt x="3146070" y="2435508"/>
                  <a:pt x="3148485" y="2434812"/>
                </a:cubicBezTo>
                <a:cubicBezTo>
                  <a:pt x="3155221" y="2432779"/>
                  <a:pt x="3156619" y="2425277"/>
                  <a:pt x="3150264" y="2425022"/>
                </a:cubicBezTo>
                <a:close/>
                <a:moveTo>
                  <a:pt x="3958357" y="2424068"/>
                </a:moveTo>
                <a:cubicBezTo>
                  <a:pt x="3959247" y="2425086"/>
                  <a:pt x="3956578" y="2431059"/>
                  <a:pt x="3952384" y="2437225"/>
                </a:cubicBezTo>
                <a:cubicBezTo>
                  <a:pt x="3946347" y="2446128"/>
                  <a:pt x="3937260" y="2461570"/>
                  <a:pt x="3935163" y="2466467"/>
                </a:cubicBezTo>
                <a:cubicBezTo>
                  <a:pt x="3935100" y="2466656"/>
                  <a:pt x="3931160" y="2467802"/>
                  <a:pt x="3926521" y="2468950"/>
                </a:cubicBezTo>
                <a:cubicBezTo>
                  <a:pt x="3921883" y="2470094"/>
                  <a:pt x="3918769" y="2469714"/>
                  <a:pt x="3919659" y="2468184"/>
                </a:cubicBezTo>
                <a:cubicBezTo>
                  <a:pt x="3920612" y="2466532"/>
                  <a:pt x="3923725" y="2460747"/>
                  <a:pt x="3926839" y="2454900"/>
                </a:cubicBezTo>
                <a:cubicBezTo>
                  <a:pt x="3929953" y="2449049"/>
                  <a:pt x="3934274" y="2443456"/>
                  <a:pt x="3936816" y="2441929"/>
                </a:cubicBezTo>
                <a:cubicBezTo>
                  <a:pt x="3939357" y="2440470"/>
                  <a:pt x="3941391" y="2437416"/>
                  <a:pt x="3941455" y="2435064"/>
                </a:cubicBezTo>
                <a:cubicBezTo>
                  <a:pt x="3941645" y="2430105"/>
                  <a:pt x="3955561" y="2421080"/>
                  <a:pt x="3958357" y="2424068"/>
                </a:cubicBezTo>
                <a:close/>
                <a:moveTo>
                  <a:pt x="3132472" y="2421590"/>
                </a:moveTo>
                <a:cubicBezTo>
                  <a:pt x="3129549" y="2424262"/>
                  <a:pt x="3119255" y="2448484"/>
                  <a:pt x="3120970" y="2448609"/>
                </a:cubicBezTo>
                <a:cubicBezTo>
                  <a:pt x="3123385" y="2448671"/>
                  <a:pt x="3133933" y="2429024"/>
                  <a:pt x="3134124" y="2424133"/>
                </a:cubicBezTo>
                <a:cubicBezTo>
                  <a:pt x="3134251" y="2421654"/>
                  <a:pt x="3133552" y="2420637"/>
                  <a:pt x="3132472" y="2421590"/>
                </a:cubicBezTo>
                <a:close/>
                <a:moveTo>
                  <a:pt x="3553263" y="2419290"/>
                </a:moveTo>
                <a:cubicBezTo>
                  <a:pt x="3557457" y="2418654"/>
                  <a:pt x="3558600" y="2419926"/>
                  <a:pt x="3556948" y="2423739"/>
                </a:cubicBezTo>
                <a:cubicBezTo>
                  <a:pt x="3555614" y="2426854"/>
                  <a:pt x="3552436" y="2429016"/>
                  <a:pt x="3549386" y="2428890"/>
                </a:cubicBezTo>
                <a:cubicBezTo>
                  <a:pt x="3542524" y="2428635"/>
                  <a:pt x="3545828" y="2420433"/>
                  <a:pt x="3553263" y="2419290"/>
                </a:cubicBezTo>
                <a:close/>
                <a:moveTo>
                  <a:pt x="3373178" y="2417268"/>
                </a:moveTo>
                <a:cubicBezTo>
                  <a:pt x="3371017" y="2418475"/>
                  <a:pt x="3369556" y="2420637"/>
                  <a:pt x="3369492" y="2422737"/>
                </a:cubicBezTo>
                <a:cubicBezTo>
                  <a:pt x="3369365" y="2424834"/>
                  <a:pt x="3370763" y="2425467"/>
                  <a:pt x="3372923" y="2424262"/>
                </a:cubicBezTo>
                <a:cubicBezTo>
                  <a:pt x="3375020" y="2423118"/>
                  <a:pt x="3376545" y="2420892"/>
                  <a:pt x="3376609" y="2418794"/>
                </a:cubicBezTo>
                <a:cubicBezTo>
                  <a:pt x="3376736" y="2416699"/>
                  <a:pt x="3375338" y="2416059"/>
                  <a:pt x="3373178" y="2417268"/>
                </a:cubicBezTo>
                <a:close/>
                <a:moveTo>
                  <a:pt x="3928110" y="2414535"/>
                </a:moveTo>
                <a:cubicBezTo>
                  <a:pt x="3926140" y="2414467"/>
                  <a:pt x="3924551" y="2415993"/>
                  <a:pt x="3924488" y="2418094"/>
                </a:cubicBezTo>
                <a:cubicBezTo>
                  <a:pt x="3924424" y="2420190"/>
                  <a:pt x="3925886" y="2420957"/>
                  <a:pt x="3927919" y="2419813"/>
                </a:cubicBezTo>
                <a:cubicBezTo>
                  <a:pt x="3930080" y="2418603"/>
                  <a:pt x="3931478" y="2417204"/>
                  <a:pt x="3931541" y="2416250"/>
                </a:cubicBezTo>
                <a:cubicBezTo>
                  <a:pt x="3931605" y="2415296"/>
                  <a:pt x="3930207" y="2414599"/>
                  <a:pt x="3928110" y="2414535"/>
                </a:cubicBezTo>
                <a:close/>
                <a:moveTo>
                  <a:pt x="3691280" y="2413706"/>
                </a:moveTo>
                <a:cubicBezTo>
                  <a:pt x="3690264" y="2412499"/>
                  <a:pt x="3687468" y="2413389"/>
                  <a:pt x="3684926" y="2415806"/>
                </a:cubicBezTo>
                <a:cubicBezTo>
                  <a:pt x="3681368" y="2419049"/>
                  <a:pt x="3681812" y="2419557"/>
                  <a:pt x="3686769" y="2417970"/>
                </a:cubicBezTo>
                <a:cubicBezTo>
                  <a:pt x="3690264" y="2416823"/>
                  <a:pt x="3692297" y="2414918"/>
                  <a:pt x="3691280" y="2413706"/>
                </a:cubicBezTo>
                <a:close/>
                <a:moveTo>
                  <a:pt x="3670438" y="2412945"/>
                </a:moveTo>
                <a:cubicBezTo>
                  <a:pt x="3667197" y="2409514"/>
                  <a:pt x="3653090" y="2425277"/>
                  <a:pt x="3655568" y="2429601"/>
                </a:cubicBezTo>
                <a:cubicBezTo>
                  <a:pt x="3656585" y="2431381"/>
                  <a:pt x="3654107" y="2432715"/>
                  <a:pt x="3650231" y="2432587"/>
                </a:cubicBezTo>
                <a:cubicBezTo>
                  <a:pt x="3646355" y="2432463"/>
                  <a:pt x="3642987" y="2434623"/>
                  <a:pt x="3642859" y="2437228"/>
                </a:cubicBezTo>
                <a:cubicBezTo>
                  <a:pt x="3642796" y="2439965"/>
                  <a:pt x="3639492" y="2442822"/>
                  <a:pt x="3635616" y="2443652"/>
                </a:cubicBezTo>
                <a:cubicBezTo>
                  <a:pt x="3631739" y="2444474"/>
                  <a:pt x="3628435" y="2447335"/>
                  <a:pt x="3628308" y="2450008"/>
                </a:cubicBezTo>
                <a:cubicBezTo>
                  <a:pt x="3628117" y="2456048"/>
                  <a:pt x="3647053" y="2456681"/>
                  <a:pt x="3658491" y="2451085"/>
                </a:cubicBezTo>
                <a:cubicBezTo>
                  <a:pt x="3667451" y="2446702"/>
                  <a:pt x="3672598" y="2433349"/>
                  <a:pt x="3665481" y="2433096"/>
                </a:cubicBezTo>
                <a:cubicBezTo>
                  <a:pt x="3661415" y="2432968"/>
                  <a:pt x="3661669" y="2431381"/>
                  <a:pt x="3666688" y="2424196"/>
                </a:cubicBezTo>
                <a:cubicBezTo>
                  <a:pt x="3670056" y="2419427"/>
                  <a:pt x="3671709" y="2414343"/>
                  <a:pt x="3670438" y="2412945"/>
                </a:cubicBezTo>
                <a:close/>
                <a:moveTo>
                  <a:pt x="2618781" y="2410910"/>
                </a:moveTo>
                <a:cubicBezTo>
                  <a:pt x="2620750" y="2409765"/>
                  <a:pt x="2621958" y="2410464"/>
                  <a:pt x="2621894" y="2412562"/>
                </a:cubicBezTo>
                <a:cubicBezTo>
                  <a:pt x="2621640" y="2418542"/>
                  <a:pt x="2617256" y="2426800"/>
                  <a:pt x="2614332" y="2426675"/>
                </a:cubicBezTo>
                <a:cubicBezTo>
                  <a:pt x="2610774" y="2426547"/>
                  <a:pt x="2614460" y="2413329"/>
                  <a:pt x="2618781" y="2410910"/>
                </a:cubicBezTo>
                <a:close/>
                <a:moveTo>
                  <a:pt x="3308489" y="2409688"/>
                </a:moveTo>
                <a:cubicBezTo>
                  <a:pt x="3311285" y="2409752"/>
                  <a:pt x="3313700" y="2411532"/>
                  <a:pt x="3313636" y="2413374"/>
                </a:cubicBezTo>
                <a:cubicBezTo>
                  <a:pt x="3313573" y="2415219"/>
                  <a:pt x="3311031" y="2416807"/>
                  <a:pt x="3308235" y="2416681"/>
                </a:cubicBezTo>
                <a:cubicBezTo>
                  <a:pt x="3305439" y="2416553"/>
                  <a:pt x="3303025" y="2414838"/>
                  <a:pt x="3303088" y="2412994"/>
                </a:cubicBezTo>
                <a:cubicBezTo>
                  <a:pt x="3303152" y="2411150"/>
                  <a:pt x="3305693" y="2409560"/>
                  <a:pt x="3308489" y="2409688"/>
                </a:cubicBezTo>
                <a:close/>
                <a:moveTo>
                  <a:pt x="3172354" y="2409564"/>
                </a:moveTo>
                <a:cubicBezTo>
                  <a:pt x="3173093" y="2409993"/>
                  <a:pt x="3173236" y="2411598"/>
                  <a:pt x="3173141" y="2414586"/>
                </a:cubicBezTo>
                <a:cubicBezTo>
                  <a:pt x="3173014" y="2418465"/>
                  <a:pt x="3170472" y="2422406"/>
                  <a:pt x="3167549" y="2423360"/>
                </a:cubicBezTo>
                <a:cubicBezTo>
                  <a:pt x="3164308" y="2424376"/>
                  <a:pt x="3162275" y="2423168"/>
                  <a:pt x="3162402" y="2420371"/>
                </a:cubicBezTo>
                <a:cubicBezTo>
                  <a:pt x="3162529" y="2417827"/>
                  <a:pt x="3165134" y="2413760"/>
                  <a:pt x="3167994" y="2411598"/>
                </a:cubicBezTo>
                <a:cubicBezTo>
                  <a:pt x="3170282" y="2409883"/>
                  <a:pt x="3171616" y="2409134"/>
                  <a:pt x="3172354" y="2409564"/>
                </a:cubicBezTo>
                <a:close/>
                <a:moveTo>
                  <a:pt x="3574105" y="2409563"/>
                </a:moveTo>
                <a:cubicBezTo>
                  <a:pt x="3577600" y="2409436"/>
                  <a:pt x="3580777" y="2410326"/>
                  <a:pt x="3580714" y="2411407"/>
                </a:cubicBezTo>
                <a:cubicBezTo>
                  <a:pt x="3580460" y="2418782"/>
                  <a:pt x="3570038" y="2438998"/>
                  <a:pt x="3564510" y="2442812"/>
                </a:cubicBezTo>
                <a:cubicBezTo>
                  <a:pt x="3557330" y="2447770"/>
                  <a:pt x="3559490" y="2455208"/>
                  <a:pt x="3567306" y="2452538"/>
                </a:cubicBezTo>
                <a:cubicBezTo>
                  <a:pt x="3571119" y="2451268"/>
                  <a:pt x="3571373" y="2452411"/>
                  <a:pt x="3568513" y="2457560"/>
                </a:cubicBezTo>
                <a:cubicBezTo>
                  <a:pt x="3566353" y="2461375"/>
                  <a:pt x="3563239" y="2465125"/>
                  <a:pt x="3561333" y="2466270"/>
                </a:cubicBezTo>
                <a:cubicBezTo>
                  <a:pt x="3559427" y="2467352"/>
                  <a:pt x="3558601" y="2470214"/>
                  <a:pt x="3559490" y="2472690"/>
                </a:cubicBezTo>
                <a:cubicBezTo>
                  <a:pt x="3560316" y="2475107"/>
                  <a:pt x="3556821" y="2478923"/>
                  <a:pt x="3551801" y="2481019"/>
                </a:cubicBezTo>
                <a:cubicBezTo>
                  <a:pt x="3539855" y="2485979"/>
                  <a:pt x="3540236" y="2480385"/>
                  <a:pt x="3552564" y="2469003"/>
                </a:cubicBezTo>
                <a:cubicBezTo>
                  <a:pt x="3558727" y="2463345"/>
                  <a:pt x="3560824" y="2459023"/>
                  <a:pt x="3558601" y="2456671"/>
                </a:cubicBezTo>
                <a:cubicBezTo>
                  <a:pt x="3556503" y="2454319"/>
                  <a:pt x="3553199" y="2455781"/>
                  <a:pt x="3549704" y="2460549"/>
                </a:cubicBezTo>
                <a:cubicBezTo>
                  <a:pt x="3546654" y="2464617"/>
                  <a:pt x="3542396" y="2466908"/>
                  <a:pt x="3540363" y="2465571"/>
                </a:cubicBezTo>
                <a:cubicBezTo>
                  <a:pt x="3535534" y="2462391"/>
                  <a:pt x="3535534" y="2457751"/>
                  <a:pt x="3540490" y="2454955"/>
                </a:cubicBezTo>
                <a:cubicBezTo>
                  <a:pt x="3542651" y="2453682"/>
                  <a:pt x="3543350" y="2451521"/>
                  <a:pt x="3542270" y="2449488"/>
                </a:cubicBezTo>
                <a:cubicBezTo>
                  <a:pt x="3541189" y="2447581"/>
                  <a:pt x="3542015" y="2446182"/>
                  <a:pt x="3544112" y="2446243"/>
                </a:cubicBezTo>
                <a:cubicBezTo>
                  <a:pt x="3546082" y="2446307"/>
                  <a:pt x="3547862" y="2443892"/>
                  <a:pt x="3547988" y="2441095"/>
                </a:cubicBezTo>
                <a:cubicBezTo>
                  <a:pt x="3548116" y="2438297"/>
                  <a:pt x="3550403" y="2435945"/>
                  <a:pt x="3552945" y="2436010"/>
                </a:cubicBezTo>
                <a:cubicBezTo>
                  <a:pt x="3555550" y="2436136"/>
                  <a:pt x="3559871" y="2430289"/>
                  <a:pt x="3562540" y="2423041"/>
                </a:cubicBezTo>
                <a:cubicBezTo>
                  <a:pt x="3565781" y="2414331"/>
                  <a:pt x="3569721" y="2409752"/>
                  <a:pt x="3574105" y="2409563"/>
                </a:cubicBezTo>
                <a:close/>
                <a:moveTo>
                  <a:pt x="3458129" y="2406822"/>
                </a:moveTo>
                <a:cubicBezTo>
                  <a:pt x="3459043" y="2406274"/>
                  <a:pt x="3462236" y="2406449"/>
                  <a:pt x="3467288" y="2407593"/>
                </a:cubicBezTo>
                <a:cubicBezTo>
                  <a:pt x="3472498" y="2408800"/>
                  <a:pt x="3474913" y="2410453"/>
                  <a:pt x="3472435" y="2411217"/>
                </a:cubicBezTo>
                <a:cubicBezTo>
                  <a:pt x="3470020" y="2411980"/>
                  <a:pt x="3465445" y="2411598"/>
                  <a:pt x="3462649" y="2410391"/>
                </a:cubicBezTo>
                <a:cubicBezTo>
                  <a:pt x="3458582" y="2408643"/>
                  <a:pt x="3457216" y="2407371"/>
                  <a:pt x="3458129" y="2406822"/>
                </a:cubicBezTo>
                <a:close/>
                <a:moveTo>
                  <a:pt x="3784817" y="2406523"/>
                </a:moveTo>
                <a:cubicBezTo>
                  <a:pt x="3788058" y="2407604"/>
                  <a:pt x="3787168" y="2410085"/>
                  <a:pt x="3781704" y="2415168"/>
                </a:cubicBezTo>
                <a:cubicBezTo>
                  <a:pt x="3775158" y="2421272"/>
                  <a:pt x="3774714" y="2423243"/>
                  <a:pt x="3778399" y="2428771"/>
                </a:cubicBezTo>
                <a:cubicBezTo>
                  <a:pt x="3781767" y="2433794"/>
                  <a:pt x="3781767" y="2436655"/>
                  <a:pt x="3778463" y="2441424"/>
                </a:cubicBezTo>
                <a:cubicBezTo>
                  <a:pt x="3776048" y="2444855"/>
                  <a:pt x="3773062" y="2447591"/>
                  <a:pt x="3771727" y="2447527"/>
                </a:cubicBezTo>
                <a:cubicBezTo>
                  <a:pt x="3767851" y="2447399"/>
                  <a:pt x="3771918" y="2412755"/>
                  <a:pt x="3776302" y="2408687"/>
                </a:cubicBezTo>
                <a:cubicBezTo>
                  <a:pt x="3778463" y="2406651"/>
                  <a:pt x="3782403" y="2405698"/>
                  <a:pt x="3784817" y="2406523"/>
                </a:cubicBezTo>
                <a:close/>
                <a:moveTo>
                  <a:pt x="2677559" y="2406404"/>
                </a:moveTo>
                <a:cubicBezTo>
                  <a:pt x="2679719" y="2405649"/>
                  <a:pt x="2681721" y="2406334"/>
                  <a:pt x="2681626" y="2409131"/>
                </a:cubicBezTo>
                <a:cubicBezTo>
                  <a:pt x="2681626" y="2410594"/>
                  <a:pt x="2681499" y="2413008"/>
                  <a:pt x="2681435" y="2415104"/>
                </a:cubicBezTo>
                <a:cubicBezTo>
                  <a:pt x="2681372" y="2417076"/>
                  <a:pt x="2679211" y="2418542"/>
                  <a:pt x="2676415" y="2418410"/>
                </a:cubicBezTo>
                <a:cubicBezTo>
                  <a:pt x="2673810" y="2418283"/>
                  <a:pt x="2672031" y="2415420"/>
                  <a:pt x="2672539" y="2412311"/>
                </a:cubicBezTo>
                <a:cubicBezTo>
                  <a:pt x="2673079" y="2409352"/>
                  <a:pt x="2675398" y="2407159"/>
                  <a:pt x="2677559" y="2406404"/>
                </a:cubicBezTo>
                <a:close/>
                <a:moveTo>
                  <a:pt x="3499122" y="2406004"/>
                </a:moveTo>
                <a:cubicBezTo>
                  <a:pt x="3506494" y="2406322"/>
                  <a:pt x="3507510" y="2407147"/>
                  <a:pt x="3503380" y="2409691"/>
                </a:cubicBezTo>
                <a:cubicBezTo>
                  <a:pt x="3500520" y="2411470"/>
                  <a:pt x="3495945" y="2412933"/>
                  <a:pt x="3493594" y="2412869"/>
                </a:cubicBezTo>
                <a:cubicBezTo>
                  <a:pt x="3491179" y="2412742"/>
                  <a:pt x="3489273" y="2411151"/>
                  <a:pt x="3489337" y="2409182"/>
                </a:cubicBezTo>
                <a:cubicBezTo>
                  <a:pt x="3489400" y="2407275"/>
                  <a:pt x="3493848" y="2405812"/>
                  <a:pt x="3499122" y="2406004"/>
                </a:cubicBezTo>
                <a:close/>
                <a:moveTo>
                  <a:pt x="2650234" y="2405123"/>
                </a:moveTo>
                <a:cubicBezTo>
                  <a:pt x="2652204" y="2404045"/>
                  <a:pt x="2653666" y="2407222"/>
                  <a:pt x="2653475" y="2412117"/>
                </a:cubicBezTo>
                <a:cubicBezTo>
                  <a:pt x="2653284" y="2417076"/>
                  <a:pt x="2651569" y="2421018"/>
                  <a:pt x="2649663" y="2420954"/>
                </a:cubicBezTo>
                <a:cubicBezTo>
                  <a:pt x="2647692" y="2420892"/>
                  <a:pt x="2646231" y="2417838"/>
                  <a:pt x="2646422" y="2413962"/>
                </a:cubicBezTo>
                <a:cubicBezTo>
                  <a:pt x="2646549" y="2410085"/>
                  <a:pt x="2648201" y="2406270"/>
                  <a:pt x="2650234" y="2405123"/>
                </a:cubicBezTo>
                <a:close/>
                <a:moveTo>
                  <a:pt x="3375719" y="2405061"/>
                </a:moveTo>
                <a:cubicBezTo>
                  <a:pt x="3369428" y="2404871"/>
                  <a:pt x="3368475" y="2406841"/>
                  <a:pt x="3373432" y="2410085"/>
                </a:cubicBezTo>
                <a:cubicBezTo>
                  <a:pt x="3375274" y="2411291"/>
                  <a:pt x="3377435" y="2410720"/>
                  <a:pt x="3378769" y="2408687"/>
                </a:cubicBezTo>
                <a:cubicBezTo>
                  <a:pt x="3379913" y="2406841"/>
                  <a:pt x="3378515" y="2405190"/>
                  <a:pt x="3375719" y="2405061"/>
                </a:cubicBezTo>
                <a:close/>
                <a:moveTo>
                  <a:pt x="3138254" y="2403471"/>
                </a:moveTo>
                <a:cubicBezTo>
                  <a:pt x="3136475" y="2403407"/>
                  <a:pt x="3134823" y="2405823"/>
                  <a:pt x="3134759" y="2408621"/>
                </a:cubicBezTo>
                <a:cubicBezTo>
                  <a:pt x="3134632" y="2411483"/>
                  <a:pt x="3135204" y="2413962"/>
                  <a:pt x="3135967" y="2413962"/>
                </a:cubicBezTo>
                <a:cubicBezTo>
                  <a:pt x="3136666" y="2413962"/>
                  <a:pt x="3138318" y="2411610"/>
                  <a:pt x="3139462" y="2408811"/>
                </a:cubicBezTo>
                <a:cubicBezTo>
                  <a:pt x="3140605" y="2406017"/>
                  <a:pt x="3140034" y="2403535"/>
                  <a:pt x="3138254" y="2403471"/>
                </a:cubicBezTo>
                <a:close/>
                <a:moveTo>
                  <a:pt x="2895261" y="2395717"/>
                </a:moveTo>
                <a:cubicBezTo>
                  <a:pt x="2900980" y="2393999"/>
                  <a:pt x="2904094" y="2401883"/>
                  <a:pt x="2899709" y="2406841"/>
                </a:cubicBezTo>
                <a:cubicBezTo>
                  <a:pt x="2897549" y="2409256"/>
                  <a:pt x="2895198" y="2414410"/>
                  <a:pt x="2894499" y="2418222"/>
                </a:cubicBezTo>
                <a:cubicBezTo>
                  <a:pt x="2893736" y="2422035"/>
                  <a:pt x="2890368" y="2427753"/>
                  <a:pt x="2887000" y="2430935"/>
                </a:cubicBezTo>
                <a:cubicBezTo>
                  <a:pt x="2882679" y="2435003"/>
                  <a:pt x="2880900" y="2435323"/>
                  <a:pt x="2880964" y="2432206"/>
                </a:cubicBezTo>
                <a:cubicBezTo>
                  <a:pt x="2881408" y="2423053"/>
                  <a:pt x="2891703" y="2396796"/>
                  <a:pt x="2895261" y="2395717"/>
                </a:cubicBezTo>
                <a:close/>
                <a:moveTo>
                  <a:pt x="3681622" y="2395079"/>
                </a:moveTo>
                <a:cubicBezTo>
                  <a:pt x="3680859" y="2395019"/>
                  <a:pt x="3679207" y="2397434"/>
                  <a:pt x="3678127" y="2400233"/>
                </a:cubicBezTo>
                <a:cubicBezTo>
                  <a:pt x="3676983" y="2403025"/>
                  <a:pt x="3677555" y="2405507"/>
                  <a:pt x="3679334" y="2405569"/>
                </a:cubicBezTo>
                <a:cubicBezTo>
                  <a:pt x="3681113" y="2405635"/>
                  <a:pt x="3682702" y="2403217"/>
                  <a:pt x="3682829" y="2400420"/>
                </a:cubicBezTo>
                <a:cubicBezTo>
                  <a:pt x="3682956" y="2397561"/>
                  <a:pt x="3682384" y="2395079"/>
                  <a:pt x="3681622" y="2395079"/>
                </a:cubicBezTo>
                <a:close/>
                <a:moveTo>
                  <a:pt x="2727886" y="2393937"/>
                </a:moveTo>
                <a:cubicBezTo>
                  <a:pt x="2729983" y="2392727"/>
                  <a:pt x="2731381" y="2393363"/>
                  <a:pt x="2731317" y="2395460"/>
                </a:cubicBezTo>
                <a:cubicBezTo>
                  <a:pt x="2731254" y="2397557"/>
                  <a:pt x="2729792" y="2399721"/>
                  <a:pt x="2727631" y="2400931"/>
                </a:cubicBezTo>
                <a:cubicBezTo>
                  <a:pt x="2725471" y="2402136"/>
                  <a:pt x="2724073" y="2401498"/>
                  <a:pt x="2724200" y="2399403"/>
                </a:cubicBezTo>
                <a:cubicBezTo>
                  <a:pt x="2724264" y="2397304"/>
                  <a:pt x="2725725" y="2395146"/>
                  <a:pt x="2727886" y="2393937"/>
                </a:cubicBezTo>
                <a:close/>
                <a:moveTo>
                  <a:pt x="3142321" y="2393110"/>
                </a:moveTo>
                <a:cubicBezTo>
                  <a:pt x="3140288" y="2393044"/>
                  <a:pt x="3138699" y="2394571"/>
                  <a:pt x="3138699" y="2396671"/>
                </a:cubicBezTo>
                <a:cubicBezTo>
                  <a:pt x="3138636" y="2398767"/>
                  <a:pt x="3140097" y="2399532"/>
                  <a:pt x="3142131" y="2398386"/>
                </a:cubicBezTo>
                <a:cubicBezTo>
                  <a:pt x="3144291" y="2397177"/>
                  <a:pt x="3145689" y="2395781"/>
                  <a:pt x="3145752" y="2394827"/>
                </a:cubicBezTo>
                <a:cubicBezTo>
                  <a:pt x="3145816" y="2393872"/>
                  <a:pt x="3144418" y="2393171"/>
                  <a:pt x="3142321" y="2393110"/>
                </a:cubicBezTo>
                <a:close/>
                <a:moveTo>
                  <a:pt x="3514564" y="2391506"/>
                </a:moveTo>
                <a:cubicBezTo>
                  <a:pt x="3518440" y="2390681"/>
                  <a:pt x="3520728" y="2391317"/>
                  <a:pt x="3519584" y="2393033"/>
                </a:cubicBezTo>
                <a:cubicBezTo>
                  <a:pt x="3518440" y="2394814"/>
                  <a:pt x="3515453" y="2396085"/>
                  <a:pt x="3512657" y="2395958"/>
                </a:cubicBezTo>
                <a:cubicBezTo>
                  <a:pt x="3505414" y="2395703"/>
                  <a:pt x="3506430" y="2393351"/>
                  <a:pt x="3514564" y="2391506"/>
                </a:cubicBezTo>
                <a:close/>
                <a:moveTo>
                  <a:pt x="3168566" y="2390555"/>
                </a:moveTo>
                <a:cubicBezTo>
                  <a:pt x="3169519" y="2390555"/>
                  <a:pt x="3170917" y="2392018"/>
                  <a:pt x="3172124" y="2394180"/>
                </a:cubicBezTo>
                <a:cubicBezTo>
                  <a:pt x="3173268" y="2396214"/>
                  <a:pt x="3172505" y="2397675"/>
                  <a:pt x="3170408" y="2397612"/>
                </a:cubicBezTo>
                <a:cubicBezTo>
                  <a:pt x="3168312" y="2397548"/>
                  <a:pt x="3166786" y="2396024"/>
                  <a:pt x="3166850" y="2393989"/>
                </a:cubicBezTo>
                <a:cubicBezTo>
                  <a:pt x="3166914" y="2391889"/>
                  <a:pt x="3167612" y="2390492"/>
                  <a:pt x="3168566" y="2390555"/>
                </a:cubicBezTo>
                <a:close/>
                <a:moveTo>
                  <a:pt x="3690200" y="2390123"/>
                </a:moveTo>
                <a:cubicBezTo>
                  <a:pt x="3688040" y="2391265"/>
                  <a:pt x="3686578" y="2392727"/>
                  <a:pt x="3686578" y="2393681"/>
                </a:cubicBezTo>
                <a:cubicBezTo>
                  <a:pt x="3686515" y="2394635"/>
                  <a:pt x="3687912" y="2395336"/>
                  <a:pt x="3690009" y="2395399"/>
                </a:cubicBezTo>
                <a:cubicBezTo>
                  <a:pt x="3691979" y="2395460"/>
                  <a:pt x="3693568" y="2393937"/>
                  <a:pt x="3693632" y="2391838"/>
                </a:cubicBezTo>
                <a:cubicBezTo>
                  <a:pt x="3693695" y="2389739"/>
                  <a:pt x="3692233" y="2388979"/>
                  <a:pt x="3690200" y="2390123"/>
                </a:cubicBezTo>
                <a:close/>
                <a:moveTo>
                  <a:pt x="3388365" y="2386116"/>
                </a:moveTo>
                <a:cubicBezTo>
                  <a:pt x="3386458" y="2387196"/>
                  <a:pt x="3384679" y="2391012"/>
                  <a:pt x="3384616" y="2394127"/>
                </a:cubicBezTo>
                <a:cubicBezTo>
                  <a:pt x="3384425" y="2399403"/>
                  <a:pt x="3384806" y="2399468"/>
                  <a:pt x="3387983" y="2394952"/>
                </a:cubicBezTo>
                <a:cubicBezTo>
                  <a:pt x="3392749" y="2388089"/>
                  <a:pt x="3393004" y="2383446"/>
                  <a:pt x="3388365" y="2386116"/>
                </a:cubicBezTo>
                <a:close/>
                <a:moveTo>
                  <a:pt x="3328697" y="2385990"/>
                </a:moveTo>
                <a:cubicBezTo>
                  <a:pt x="3326155" y="2381156"/>
                  <a:pt x="3325710" y="2381156"/>
                  <a:pt x="3325392" y="2386054"/>
                </a:cubicBezTo>
                <a:cubicBezTo>
                  <a:pt x="3324884" y="2392791"/>
                  <a:pt x="3313319" y="2402837"/>
                  <a:pt x="3306329" y="2402585"/>
                </a:cubicBezTo>
                <a:cubicBezTo>
                  <a:pt x="3300991" y="2402391"/>
                  <a:pt x="3285360" y="2419744"/>
                  <a:pt x="3285105" y="2426039"/>
                </a:cubicBezTo>
                <a:cubicBezTo>
                  <a:pt x="3285041" y="2427694"/>
                  <a:pt x="3282500" y="2429982"/>
                  <a:pt x="3279640" y="2430935"/>
                </a:cubicBezTo>
                <a:cubicBezTo>
                  <a:pt x="3274239" y="2432715"/>
                  <a:pt x="3273032" y="2437863"/>
                  <a:pt x="3276082" y="2446128"/>
                </a:cubicBezTo>
                <a:cubicBezTo>
                  <a:pt x="3278243" y="2452039"/>
                  <a:pt x="3284216" y="2452039"/>
                  <a:pt x="3284406" y="2446064"/>
                </a:cubicBezTo>
                <a:cubicBezTo>
                  <a:pt x="3284533" y="2443203"/>
                  <a:pt x="3286948" y="2440342"/>
                  <a:pt x="3290125" y="2439262"/>
                </a:cubicBezTo>
                <a:cubicBezTo>
                  <a:pt x="3293303" y="2438181"/>
                  <a:pt x="3295336" y="2439135"/>
                  <a:pt x="3294891" y="2441551"/>
                </a:cubicBezTo>
                <a:cubicBezTo>
                  <a:pt x="3293175" y="2451280"/>
                  <a:pt x="3294510" y="2458776"/>
                  <a:pt x="3297687" y="2457061"/>
                </a:cubicBezTo>
                <a:cubicBezTo>
                  <a:pt x="3299657" y="2455982"/>
                  <a:pt x="3300737" y="2451915"/>
                  <a:pt x="3300102" y="2448036"/>
                </a:cubicBezTo>
                <a:cubicBezTo>
                  <a:pt x="3299403" y="2443776"/>
                  <a:pt x="3300801" y="2440979"/>
                  <a:pt x="3303533" y="2441107"/>
                </a:cubicBezTo>
                <a:cubicBezTo>
                  <a:pt x="3310968" y="2441358"/>
                  <a:pt x="3317767" y="2431760"/>
                  <a:pt x="3324947" y="2410974"/>
                </a:cubicBezTo>
                <a:cubicBezTo>
                  <a:pt x="3329396" y="2398132"/>
                  <a:pt x="3330667" y="2389676"/>
                  <a:pt x="3328697" y="2385990"/>
                </a:cubicBezTo>
                <a:close/>
                <a:moveTo>
                  <a:pt x="3121606" y="2385290"/>
                </a:moveTo>
                <a:cubicBezTo>
                  <a:pt x="3119699" y="2385228"/>
                  <a:pt x="3118047" y="2386944"/>
                  <a:pt x="3117984" y="2389044"/>
                </a:cubicBezTo>
                <a:cubicBezTo>
                  <a:pt x="3117793" y="2393937"/>
                  <a:pt x="3098412" y="2431509"/>
                  <a:pt x="3094917" y="2433734"/>
                </a:cubicBezTo>
                <a:cubicBezTo>
                  <a:pt x="3093328" y="2434748"/>
                  <a:pt x="3090660" y="2442695"/>
                  <a:pt x="3089007" y="2451085"/>
                </a:cubicBezTo>
                <a:cubicBezTo>
                  <a:pt x="3087355" y="2459476"/>
                  <a:pt x="3083034" y="2470544"/>
                  <a:pt x="3079539" y="2475184"/>
                </a:cubicBezTo>
                <a:cubicBezTo>
                  <a:pt x="3067402" y="2491266"/>
                  <a:pt x="3054567" y="2518730"/>
                  <a:pt x="3053804" y="2530109"/>
                </a:cubicBezTo>
                <a:cubicBezTo>
                  <a:pt x="3053359" y="2536403"/>
                  <a:pt x="3051072" y="2543589"/>
                  <a:pt x="3048466" y="2546579"/>
                </a:cubicBezTo>
                <a:cubicBezTo>
                  <a:pt x="3045797" y="2549565"/>
                  <a:pt x="3043192" y="2554967"/>
                  <a:pt x="3042366" y="2559166"/>
                </a:cubicBezTo>
                <a:cubicBezTo>
                  <a:pt x="3041540" y="2563362"/>
                  <a:pt x="3039062" y="2567558"/>
                  <a:pt x="3036583" y="2568955"/>
                </a:cubicBezTo>
                <a:cubicBezTo>
                  <a:pt x="3033343" y="2570861"/>
                  <a:pt x="3033279" y="2572579"/>
                  <a:pt x="3036329" y="2575823"/>
                </a:cubicBezTo>
                <a:cubicBezTo>
                  <a:pt x="3038998" y="2578745"/>
                  <a:pt x="3039189" y="2582243"/>
                  <a:pt x="3036965" y="2586379"/>
                </a:cubicBezTo>
                <a:cubicBezTo>
                  <a:pt x="3034741" y="2590192"/>
                  <a:pt x="3034550" y="2593369"/>
                  <a:pt x="3036456" y="2594705"/>
                </a:cubicBezTo>
                <a:cubicBezTo>
                  <a:pt x="3040904" y="2597822"/>
                  <a:pt x="3044717" y="2590192"/>
                  <a:pt x="3057235" y="2553380"/>
                </a:cubicBezTo>
                <a:cubicBezTo>
                  <a:pt x="3063082" y="2536022"/>
                  <a:pt x="3071978" y="2513516"/>
                  <a:pt x="3077125" y="2502647"/>
                </a:cubicBezTo>
                <a:cubicBezTo>
                  <a:pt x="3082272" y="2491902"/>
                  <a:pt x="3086529" y="2481479"/>
                  <a:pt x="3086593" y="2479441"/>
                </a:cubicBezTo>
                <a:cubicBezTo>
                  <a:pt x="3086656" y="2477404"/>
                  <a:pt x="3095362" y="2456048"/>
                  <a:pt x="3105910" y="2431825"/>
                </a:cubicBezTo>
                <a:cubicBezTo>
                  <a:pt x="3127388" y="2382683"/>
                  <a:pt x="3126435" y="2385482"/>
                  <a:pt x="3121606" y="2385290"/>
                </a:cubicBezTo>
                <a:close/>
                <a:moveTo>
                  <a:pt x="3470306" y="2384006"/>
                </a:moveTo>
                <a:cubicBezTo>
                  <a:pt x="3471990" y="2384053"/>
                  <a:pt x="3472403" y="2385182"/>
                  <a:pt x="3470909" y="2387374"/>
                </a:cubicBezTo>
                <a:cubicBezTo>
                  <a:pt x="3469702" y="2389220"/>
                  <a:pt x="3465826" y="2390745"/>
                  <a:pt x="3462649" y="2390617"/>
                </a:cubicBezTo>
                <a:cubicBezTo>
                  <a:pt x="3457375" y="2390427"/>
                  <a:pt x="3457311" y="2390045"/>
                  <a:pt x="3462077" y="2387122"/>
                </a:cubicBezTo>
                <a:cubicBezTo>
                  <a:pt x="3465667" y="2384991"/>
                  <a:pt x="3468622" y="2383957"/>
                  <a:pt x="3470306" y="2384006"/>
                </a:cubicBezTo>
                <a:close/>
                <a:moveTo>
                  <a:pt x="4029082" y="2381284"/>
                </a:moveTo>
                <a:lnTo>
                  <a:pt x="4020758" y="2392404"/>
                </a:lnTo>
                <a:cubicBezTo>
                  <a:pt x="4016119" y="2398573"/>
                  <a:pt x="4011798" y="2403469"/>
                  <a:pt x="4011036" y="2403469"/>
                </a:cubicBezTo>
                <a:cubicBezTo>
                  <a:pt x="4006715" y="2403343"/>
                  <a:pt x="4010591" y="2396794"/>
                  <a:pt x="4019297" y="2389482"/>
                </a:cubicBezTo>
                <a:close/>
                <a:moveTo>
                  <a:pt x="3447016" y="2375997"/>
                </a:moveTo>
                <a:cubicBezTo>
                  <a:pt x="3447779" y="2376060"/>
                  <a:pt x="3448351" y="2378539"/>
                  <a:pt x="3448224" y="2381336"/>
                </a:cubicBezTo>
                <a:cubicBezTo>
                  <a:pt x="3448160" y="2384134"/>
                  <a:pt x="3446508" y="2386550"/>
                  <a:pt x="3444729" y="2386486"/>
                </a:cubicBezTo>
                <a:cubicBezTo>
                  <a:pt x="3442950" y="2386422"/>
                  <a:pt x="3442377" y="2383944"/>
                  <a:pt x="3443521" y="2381146"/>
                </a:cubicBezTo>
                <a:cubicBezTo>
                  <a:pt x="3444602" y="2378349"/>
                  <a:pt x="3446254" y="2375997"/>
                  <a:pt x="3447016" y="2375997"/>
                </a:cubicBezTo>
                <a:close/>
                <a:moveTo>
                  <a:pt x="3395800" y="2374167"/>
                </a:moveTo>
                <a:cubicBezTo>
                  <a:pt x="3393830" y="2374100"/>
                  <a:pt x="3392241" y="2375626"/>
                  <a:pt x="3392177" y="2377724"/>
                </a:cubicBezTo>
                <a:cubicBezTo>
                  <a:pt x="3392114" y="2379824"/>
                  <a:pt x="3393575" y="2380585"/>
                  <a:pt x="3395609" y="2379443"/>
                </a:cubicBezTo>
                <a:cubicBezTo>
                  <a:pt x="3397769" y="2378234"/>
                  <a:pt x="3399167" y="2376837"/>
                  <a:pt x="3399231" y="2375879"/>
                </a:cubicBezTo>
                <a:cubicBezTo>
                  <a:pt x="3399294" y="2374925"/>
                  <a:pt x="3397896" y="2374228"/>
                  <a:pt x="3395800" y="2374167"/>
                </a:cubicBezTo>
                <a:close/>
                <a:moveTo>
                  <a:pt x="231928" y="2373719"/>
                </a:moveTo>
                <a:cubicBezTo>
                  <a:pt x="233835" y="2374989"/>
                  <a:pt x="235296" y="2378297"/>
                  <a:pt x="235169" y="2381092"/>
                </a:cubicBezTo>
                <a:cubicBezTo>
                  <a:pt x="235106" y="2383892"/>
                  <a:pt x="236440" y="2386243"/>
                  <a:pt x="238156" y="2386309"/>
                </a:cubicBezTo>
                <a:cubicBezTo>
                  <a:pt x="239935" y="2386371"/>
                  <a:pt x="240380" y="2389549"/>
                  <a:pt x="239109" y="2393746"/>
                </a:cubicBezTo>
                <a:cubicBezTo>
                  <a:pt x="236948" y="2401055"/>
                  <a:pt x="236948" y="2401055"/>
                  <a:pt x="232564" y="2392473"/>
                </a:cubicBezTo>
                <a:cubicBezTo>
                  <a:pt x="227480" y="2382426"/>
                  <a:pt x="227099" y="2370540"/>
                  <a:pt x="231928" y="2373719"/>
                </a:cubicBezTo>
                <a:close/>
                <a:moveTo>
                  <a:pt x="3845376" y="2372322"/>
                </a:moveTo>
                <a:cubicBezTo>
                  <a:pt x="3845313" y="2374292"/>
                  <a:pt x="3848426" y="2379318"/>
                  <a:pt x="3852175" y="2383127"/>
                </a:cubicBezTo>
                <a:lnTo>
                  <a:pt x="3859102" y="2390248"/>
                </a:lnTo>
                <a:lnTo>
                  <a:pt x="3849379" y="2397368"/>
                </a:lnTo>
                <a:cubicBezTo>
                  <a:pt x="3838196" y="2405505"/>
                  <a:pt x="3833366" y="2403664"/>
                  <a:pt x="3842199" y="2394571"/>
                </a:cubicBezTo>
                <a:cubicBezTo>
                  <a:pt x="3855098" y="2381289"/>
                  <a:pt x="3847600" y="2379634"/>
                  <a:pt x="3828537" y="2391585"/>
                </a:cubicBezTo>
                <a:cubicBezTo>
                  <a:pt x="3821293" y="2396035"/>
                  <a:pt x="3812333" y="2399784"/>
                  <a:pt x="3808901" y="2399659"/>
                </a:cubicBezTo>
                <a:cubicBezTo>
                  <a:pt x="3801912" y="2399403"/>
                  <a:pt x="3800196" y="2394190"/>
                  <a:pt x="3806042" y="2390821"/>
                </a:cubicBezTo>
                <a:cubicBezTo>
                  <a:pt x="3808203" y="2389549"/>
                  <a:pt x="3809601" y="2390120"/>
                  <a:pt x="3809537" y="2392090"/>
                </a:cubicBezTo>
                <a:cubicBezTo>
                  <a:pt x="3809473" y="2393872"/>
                  <a:pt x="3815065" y="2393044"/>
                  <a:pt x="3821865" y="2390248"/>
                </a:cubicBezTo>
                <a:cubicBezTo>
                  <a:pt x="3828664" y="2387389"/>
                  <a:pt x="3834446" y="2383127"/>
                  <a:pt x="3834510" y="2380840"/>
                </a:cubicBezTo>
                <a:cubicBezTo>
                  <a:pt x="3834637" y="2378612"/>
                  <a:pt x="3837242" y="2374798"/>
                  <a:pt x="3840102" y="2372637"/>
                </a:cubicBezTo>
                <a:cubicBezTo>
                  <a:pt x="3843724" y="2369967"/>
                  <a:pt x="3845439" y="2369841"/>
                  <a:pt x="3845376" y="2372322"/>
                </a:cubicBezTo>
                <a:close/>
                <a:moveTo>
                  <a:pt x="2689060" y="2370351"/>
                </a:moveTo>
                <a:cubicBezTo>
                  <a:pt x="2693571" y="2374354"/>
                  <a:pt x="2691856" y="2380332"/>
                  <a:pt x="2686264" y="2380139"/>
                </a:cubicBezTo>
                <a:cubicBezTo>
                  <a:pt x="2684484" y="2380075"/>
                  <a:pt x="2683404" y="2377027"/>
                  <a:pt x="2683849" y="2373209"/>
                </a:cubicBezTo>
                <a:cubicBezTo>
                  <a:pt x="2684484" y="2367998"/>
                  <a:pt x="2685628" y="2367301"/>
                  <a:pt x="2689060" y="2370351"/>
                </a:cubicBezTo>
                <a:close/>
                <a:moveTo>
                  <a:pt x="3690772" y="2369397"/>
                </a:moveTo>
                <a:cubicBezTo>
                  <a:pt x="3689755" y="2368189"/>
                  <a:pt x="3680605" y="2374480"/>
                  <a:pt x="3670438" y="2383385"/>
                </a:cubicBezTo>
                <a:cubicBezTo>
                  <a:pt x="3652645" y="2398895"/>
                  <a:pt x="3633328" y="2424959"/>
                  <a:pt x="3639428" y="2425152"/>
                </a:cubicBezTo>
                <a:cubicBezTo>
                  <a:pt x="3643368" y="2425342"/>
                  <a:pt x="3679779" y="2386243"/>
                  <a:pt x="3679969" y="2381664"/>
                </a:cubicBezTo>
                <a:cubicBezTo>
                  <a:pt x="3680097" y="2379443"/>
                  <a:pt x="3682829" y="2376456"/>
                  <a:pt x="3686387" y="2374672"/>
                </a:cubicBezTo>
                <a:cubicBezTo>
                  <a:pt x="3689946" y="2372894"/>
                  <a:pt x="3691852" y="2370667"/>
                  <a:pt x="3690772" y="2369397"/>
                </a:cubicBezTo>
                <a:close/>
                <a:moveTo>
                  <a:pt x="3708032" y="2368132"/>
                </a:moveTo>
                <a:cubicBezTo>
                  <a:pt x="3707818" y="2367710"/>
                  <a:pt x="3706436" y="2368666"/>
                  <a:pt x="3703735" y="2370736"/>
                </a:cubicBezTo>
                <a:cubicBezTo>
                  <a:pt x="3700494" y="2373209"/>
                  <a:pt x="3697698" y="2376707"/>
                  <a:pt x="3697698" y="2378424"/>
                </a:cubicBezTo>
                <a:cubicBezTo>
                  <a:pt x="3697508" y="2383705"/>
                  <a:pt x="3700749" y="2381664"/>
                  <a:pt x="3705324" y="2373783"/>
                </a:cubicBezTo>
                <a:cubicBezTo>
                  <a:pt x="3707294" y="2370351"/>
                  <a:pt x="3708247" y="2368556"/>
                  <a:pt x="3708032" y="2368132"/>
                </a:cubicBezTo>
                <a:close/>
                <a:moveTo>
                  <a:pt x="4041029" y="2366916"/>
                </a:moveTo>
                <a:cubicBezTo>
                  <a:pt x="4042363" y="2368313"/>
                  <a:pt x="4040711" y="2372189"/>
                  <a:pt x="4037470" y="2375243"/>
                </a:cubicBezTo>
                <a:cubicBezTo>
                  <a:pt x="4030925" y="2381412"/>
                  <a:pt x="4029336" y="2377785"/>
                  <a:pt x="4034992" y="2369523"/>
                </a:cubicBezTo>
                <a:cubicBezTo>
                  <a:pt x="4036835" y="2366788"/>
                  <a:pt x="4039694" y="2365579"/>
                  <a:pt x="4041029" y="2366916"/>
                </a:cubicBezTo>
                <a:close/>
                <a:moveTo>
                  <a:pt x="3816780" y="2366409"/>
                </a:moveTo>
                <a:cubicBezTo>
                  <a:pt x="3815636" y="2365265"/>
                  <a:pt x="3813666" y="2367171"/>
                  <a:pt x="3812269" y="2370603"/>
                </a:cubicBezTo>
                <a:cubicBezTo>
                  <a:pt x="3810299" y="2375498"/>
                  <a:pt x="3810744" y="2375946"/>
                  <a:pt x="3814302" y="2372639"/>
                </a:cubicBezTo>
                <a:cubicBezTo>
                  <a:pt x="3816844" y="2370286"/>
                  <a:pt x="3817924" y="2367552"/>
                  <a:pt x="3816780" y="2366409"/>
                </a:cubicBezTo>
                <a:close/>
                <a:moveTo>
                  <a:pt x="3941836" y="2366219"/>
                </a:moveTo>
                <a:lnTo>
                  <a:pt x="3929063" y="2378742"/>
                </a:lnTo>
                <a:cubicBezTo>
                  <a:pt x="3922200" y="2385482"/>
                  <a:pt x="3912541" y="2396287"/>
                  <a:pt x="3908157" y="2402200"/>
                </a:cubicBezTo>
                <a:cubicBezTo>
                  <a:pt x="3896973" y="2417268"/>
                  <a:pt x="3898053" y="2420064"/>
                  <a:pt x="3910699" y="2408621"/>
                </a:cubicBezTo>
                <a:cubicBezTo>
                  <a:pt x="3919404" y="2400803"/>
                  <a:pt x="3922137" y="2399912"/>
                  <a:pt x="3926521" y="2403726"/>
                </a:cubicBezTo>
                <a:cubicBezTo>
                  <a:pt x="3931033" y="2407604"/>
                  <a:pt x="3932304" y="2407096"/>
                  <a:pt x="3935100" y="2400167"/>
                </a:cubicBezTo>
                <a:cubicBezTo>
                  <a:pt x="3936879" y="2395655"/>
                  <a:pt x="3937705" y="2390059"/>
                  <a:pt x="3936943" y="2387581"/>
                </a:cubicBezTo>
                <a:cubicBezTo>
                  <a:pt x="3936180" y="2385099"/>
                  <a:pt x="3937070" y="2383192"/>
                  <a:pt x="3939040" y="2383256"/>
                </a:cubicBezTo>
                <a:cubicBezTo>
                  <a:pt x="3941009" y="2383320"/>
                  <a:pt x="3943233" y="2385354"/>
                  <a:pt x="3943996" y="2387834"/>
                </a:cubicBezTo>
                <a:cubicBezTo>
                  <a:pt x="3944822" y="2390312"/>
                  <a:pt x="3946665" y="2391265"/>
                  <a:pt x="3948317" y="2389929"/>
                </a:cubicBezTo>
                <a:cubicBezTo>
                  <a:pt x="3949969" y="2388658"/>
                  <a:pt x="3949207" y="2382939"/>
                  <a:pt x="3946538" y="2376901"/>
                </a:cubicBezTo>
                <a:close/>
                <a:moveTo>
                  <a:pt x="3201862" y="2358641"/>
                </a:moveTo>
                <a:cubicBezTo>
                  <a:pt x="3205103" y="2357559"/>
                  <a:pt x="3206310" y="2358195"/>
                  <a:pt x="3204976" y="2360229"/>
                </a:cubicBezTo>
                <a:cubicBezTo>
                  <a:pt x="3203642" y="2362266"/>
                  <a:pt x="3201481" y="2363600"/>
                  <a:pt x="3199575" y="2363536"/>
                </a:cubicBezTo>
                <a:cubicBezTo>
                  <a:pt x="3194555" y="2363345"/>
                  <a:pt x="3195762" y="2360803"/>
                  <a:pt x="3201862" y="2358641"/>
                </a:cubicBezTo>
                <a:close/>
                <a:moveTo>
                  <a:pt x="227290" y="2357826"/>
                </a:moveTo>
                <a:cubicBezTo>
                  <a:pt x="231675" y="2358019"/>
                  <a:pt x="231802" y="2359415"/>
                  <a:pt x="228180" y="2366663"/>
                </a:cubicBezTo>
                <a:cubicBezTo>
                  <a:pt x="225765" y="2371493"/>
                  <a:pt x="222334" y="2375243"/>
                  <a:pt x="220491" y="2375181"/>
                </a:cubicBezTo>
                <a:cubicBezTo>
                  <a:pt x="218648" y="2375117"/>
                  <a:pt x="218203" y="2372639"/>
                  <a:pt x="219474" y="2369524"/>
                </a:cubicBezTo>
                <a:cubicBezTo>
                  <a:pt x="220745" y="2366409"/>
                  <a:pt x="221825" y="2362593"/>
                  <a:pt x="221889" y="2360814"/>
                </a:cubicBezTo>
                <a:cubicBezTo>
                  <a:pt x="221952" y="2359095"/>
                  <a:pt x="224494" y="2357701"/>
                  <a:pt x="227290" y="2357826"/>
                </a:cubicBezTo>
                <a:close/>
                <a:moveTo>
                  <a:pt x="3740654" y="2355077"/>
                </a:moveTo>
                <a:cubicBezTo>
                  <a:pt x="3742751" y="2355141"/>
                  <a:pt x="3744086" y="2356603"/>
                  <a:pt x="3744022" y="2358701"/>
                </a:cubicBezTo>
                <a:cubicBezTo>
                  <a:pt x="3743958" y="2360799"/>
                  <a:pt x="3742497" y="2362134"/>
                  <a:pt x="3740400" y="2362070"/>
                </a:cubicBezTo>
                <a:cubicBezTo>
                  <a:pt x="3738303" y="2361943"/>
                  <a:pt x="3736905" y="2360544"/>
                  <a:pt x="3737032" y="2358448"/>
                </a:cubicBezTo>
                <a:cubicBezTo>
                  <a:pt x="3737096" y="2356349"/>
                  <a:pt x="3738557" y="2355014"/>
                  <a:pt x="3740654" y="2355077"/>
                </a:cubicBezTo>
                <a:close/>
                <a:moveTo>
                  <a:pt x="3188264" y="2354064"/>
                </a:moveTo>
                <a:cubicBezTo>
                  <a:pt x="3190870" y="2356797"/>
                  <a:pt x="3181147" y="2376950"/>
                  <a:pt x="3177271" y="2376822"/>
                </a:cubicBezTo>
                <a:cubicBezTo>
                  <a:pt x="3173204" y="2376633"/>
                  <a:pt x="3173713" y="2374216"/>
                  <a:pt x="3180449" y="2362202"/>
                </a:cubicBezTo>
                <a:cubicBezTo>
                  <a:pt x="3183753" y="2356352"/>
                  <a:pt x="3187121" y="2352855"/>
                  <a:pt x="3188264" y="2354064"/>
                </a:cubicBezTo>
                <a:close/>
                <a:moveTo>
                  <a:pt x="2707996" y="2352805"/>
                </a:moveTo>
                <a:cubicBezTo>
                  <a:pt x="2709712" y="2352867"/>
                  <a:pt x="2711809" y="2356111"/>
                  <a:pt x="2712635" y="2359986"/>
                </a:cubicBezTo>
                <a:cubicBezTo>
                  <a:pt x="2713588" y="2364628"/>
                  <a:pt x="2712381" y="2367045"/>
                  <a:pt x="2709204" y="2366916"/>
                </a:cubicBezTo>
                <a:cubicBezTo>
                  <a:pt x="2706471" y="2366789"/>
                  <a:pt x="2704374" y="2363550"/>
                  <a:pt x="2704565" y="2359733"/>
                </a:cubicBezTo>
                <a:cubicBezTo>
                  <a:pt x="2704756" y="2355855"/>
                  <a:pt x="2706281" y="2352741"/>
                  <a:pt x="2707996" y="2352805"/>
                </a:cubicBezTo>
                <a:close/>
                <a:moveTo>
                  <a:pt x="3617823" y="2352346"/>
                </a:moveTo>
                <a:cubicBezTo>
                  <a:pt x="3619856" y="2351200"/>
                  <a:pt x="3621318" y="2351964"/>
                  <a:pt x="3621254" y="2354062"/>
                </a:cubicBezTo>
                <a:cubicBezTo>
                  <a:pt x="3621191" y="2356160"/>
                  <a:pt x="3619666" y="2357687"/>
                  <a:pt x="3617632" y="2357622"/>
                </a:cubicBezTo>
                <a:cubicBezTo>
                  <a:pt x="3615535" y="2357559"/>
                  <a:pt x="3614137" y="2356861"/>
                  <a:pt x="3614201" y="2355907"/>
                </a:cubicBezTo>
                <a:cubicBezTo>
                  <a:pt x="3614201" y="2354952"/>
                  <a:pt x="3615662" y="2353555"/>
                  <a:pt x="3617823" y="2352346"/>
                </a:cubicBezTo>
                <a:close/>
                <a:moveTo>
                  <a:pt x="3704942" y="2351657"/>
                </a:moveTo>
                <a:cubicBezTo>
                  <a:pt x="3703799" y="2350450"/>
                  <a:pt x="3700939" y="2353057"/>
                  <a:pt x="3698397" y="2357572"/>
                </a:cubicBezTo>
                <a:cubicBezTo>
                  <a:pt x="3694203" y="2365136"/>
                  <a:pt x="3694330" y="2365265"/>
                  <a:pt x="3700431" y="2359733"/>
                </a:cubicBezTo>
                <a:cubicBezTo>
                  <a:pt x="3704053" y="2356492"/>
                  <a:pt x="3706086" y="2352867"/>
                  <a:pt x="3704942" y="2351657"/>
                </a:cubicBezTo>
                <a:close/>
                <a:moveTo>
                  <a:pt x="3645974" y="2351647"/>
                </a:moveTo>
                <a:cubicBezTo>
                  <a:pt x="3648071" y="2351711"/>
                  <a:pt x="3649405" y="2353172"/>
                  <a:pt x="3649342" y="2355270"/>
                </a:cubicBezTo>
                <a:cubicBezTo>
                  <a:pt x="3649278" y="2357369"/>
                  <a:pt x="3647817" y="2358703"/>
                  <a:pt x="3645720" y="2358639"/>
                </a:cubicBezTo>
                <a:cubicBezTo>
                  <a:pt x="3643623" y="2358576"/>
                  <a:pt x="3642225" y="2357115"/>
                  <a:pt x="3642352" y="2355017"/>
                </a:cubicBezTo>
                <a:cubicBezTo>
                  <a:pt x="3642416" y="2352919"/>
                  <a:pt x="3643877" y="2351584"/>
                  <a:pt x="3645974" y="2351647"/>
                </a:cubicBezTo>
                <a:close/>
                <a:moveTo>
                  <a:pt x="3935560" y="2349237"/>
                </a:moveTo>
                <a:cubicBezTo>
                  <a:pt x="3935036" y="2350513"/>
                  <a:pt x="3936530" y="2352805"/>
                  <a:pt x="3940437" y="2355093"/>
                </a:cubicBezTo>
                <a:cubicBezTo>
                  <a:pt x="3945584" y="2358143"/>
                  <a:pt x="3947682" y="2358207"/>
                  <a:pt x="3947809" y="2355475"/>
                </a:cubicBezTo>
                <a:cubicBezTo>
                  <a:pt x="3947936" y="2353440"/>
                  <a:pt x="3945584" y="2350641"/>
                  <a:pt x="3942788" y="2349434"/>
                </a:cubicBezTo>
                <a:cubicBezTo>
                  <a:pt x="3938626" y="2347691"/>
                  <a:pt x="3936085" y="2347957"/>
                  <a:pt x="3935560" y="2349237"/>
                </a:cubicBezTo>
                <a:close/>
                <a:moveTo>
                  <a:pt x="2766012" y="2348991"/>
                </a:moveTo>
                <a:cubicBezTo>
                  <a:pt x="2771922" y="2351532"/>
                  <a:pt x="2773256" y="2362211"/>
                  <a:pt x="2767664" y="2362022"/>
                </a:cubicBezTo>
                <a:cubicBezTo>
                  <a:pt x="2765694" y="2361958"/>
                  <a:pt x="2764042" y="2364691"/>
                  <a:pt x="2763915" y="2368189"/>
                </a:cubicBezTo>
                <a:cubicBezTo>
                  <a:pt x="2763788" y="2371748"/>
                  <a:pt x="2761183" y="2377408"/>
                  <a:pt x="2758005" y="2381156"/>
                </a:cubicBezTo>
                <a:cubicBezTo>
                  <a:pt x="2752731" y="2387261"/>
                  <a:pt x="2752541" y="2386371"/>
                  <a:pt x="2755273" y="2368567"/>
                </a:cubicBezTo>
                <a:cubicBezTo>
                  <a:pt x="2758704" y="2346256"/>
                  <a:pt x="2758832" y="2345940"/>
                  <a:pt x="2766012" y="2348991"/>
                </a:cubicBezTo>
                <a:close/>
                <a:moveTo>
                  <a:pt x="3638507" y="2348046"/>
                </a:moveTo>
                <a:cubicBezTo>
                  <a:pt x="3638952" y="2348197"/>
                  <a:pt x="3637872" y="2350089"/>
                  <a:pt x="3635679" y="2353871"/>
                </a:cubicBezTo>
                <a:cubicBezTo>
                  <a:pt x="3633265" y="2358003"/>
                  <a:pt x="3629515" y="2361564"/>
                  <a:pt x="3627673" y="2361500"/>
                </a:cubicBezTo>
                <a:cubicBezTo>
                  <a:pt x="3622780" y="2361309"/>
                  <a:pt x="3623542" y="2359783"/>
                  <a:pt x="3632184" y="2352663"/>
                </a:cubicBezTo>
                <a:cubicBezTo>
                  <a:pt x="3636092" y="2349485"/>
                  <a:pt x="3638062" y="2347894"/>
                  <a:pt x="3638507" y="2348046"/>
                </a:cubicBezTo>
                <a:close/>
                <a:moveTo>
                  <a:pt x="3083162" y="2347898"/>
                </a:moveTo>
                <a:cubicBezTo>
                  <a:pt x="3084051" y="2350377"/>
                  <a:pt x="3083924" y="2354254"/>
                  <a:pt x="3082844" y="2356670"/>
                </a:cubicBezTo>
                <a:cubicBezTo>
                  <a:pt x="3081764" y="2359086"/>
                  <a:pt x="3081065" y="2357179"/>
                  <a:pt x="3081255" y="2352220"/>
                </a:cubicBezTo>
                <a:cubicBezTo>
                  <a:pt x="3081446" y="2347325"/>
                  <a:pt x="3082272" y="2345418"/>
                  <a:pt x="3083162" y="2347898"/>
                </a:cubicBezTo>
                <a:close/>
                <a:moveTo>
                  <a:pt x="2747139" y="2347210"/>
                </a:moveTo>
                <a:cubicBezTo>
                  <a:pt x="2749236" y="2347273"/>
                  <a:pt x="2750571" y="2348737"/>
                  <a:pt x="2750507" y="2350831"/>
                </a:cubicBezTo>
                <a:cubicBezTo>
                  <a:pt x="2750443" y="2352933"/>
                  <a:pt x="2748982" y="2354268"/>
                  <a:pt x="2746885" y="2354204"/>
                </a:cubicBezTo>
                <a:cubicBezTo>
                  <a:pt x="2744788" y="2354138"/>
                  <a:pt x="2743454" y="2352676"/>
                  <a:pt x="2743517" y="2350579"/>
                </a:cubicBezTo>
                <a:cubicBezTo>
                  <a:pt x="2743581" y="2348480"/>
                  <a:pt x="2745042" y="2347145"/>
                  <a:pt x="2747139" y="2347210"/>
                </a:cubicBezTo>
                <a:close/>
                <a:moveTo>
                  <a:pt x="2831970" y="2345284"/>
                </a:moveTo>
                <a:cubicBezTo>
                  <a:pt x="2833183" y="2345400"/>
                  <a:pt x="2834291" y="2347113"/>
                  <a:pt x="2835339" y="2350324"/>
                </a:cubicBezTo>
                <a:cubicBezTo>
                  <a:pt x="2837182" y="2356045"/>
                  <a:pt x="2836355" y="2360941"/>
                  <a:pt x="2832479" y="2366409"/>
                </a:cubicBezTo>
                <a:cubicBezTo>
                  <a:pt x="2829302" y="2370856"/>
                  <a:pt x="2826760" y="2377024"/>
                  <a:pt x="2826506" y="2380585"/>
                </a:cubicBezTo>
                <a:cubicBezTo>
                  <a:pt x="2826252" y="2384082"/>
                  <a:pt x="2823520" y="2389992"/>
                  <a:pt x="2820406" y="2393746"/>
                </a:cubicBezTo>
                <a:cubicBezTo>
                  <a:pt x="2814941" y="2400357"/>
                  <a:pt x="2814814" y="2400233"/>
                  <a:pt x="2817038" y="2390057"/>
                </a:cubicBezTo>
                <a:cubicBezTo>
                  <a:pt x="2823758" y="2358971"/>
                  <a:pt x="2828333" y="2344940"/>
                  <a:pt x="2831970" y="2345284"/>
                </a:cubicBezTo>
                <a:close/>
                <a:moveTo>
                  <a:pt x="4029399" y="2344857"/>
                </a:moveTo>
                <a:cubicBezTo>
                  <a:pt x="4031179" y="2344285"/>
                  <a:pt x="4032450" y="2347650"/>
                  <a:pt x="4032259" y="2352548"/>
                </a:cubicBezTo>
                <a:cubicBezTo>
                  <a:pt x="4031878" y="2362022"/>
                  <a:pt x="3996420" y="2403914"/>
                  <a:pt x="3991527" y="2400609"/>
                </a:cubicBezTo>
                <a:cubicBezTo>
                  <a:pt x="3990066" y="2399656"/>
                  <a:pt x="3987587" y="2402769"/>
                  <a:pt x="3986189" y="2407284"/>
                </a:cubicBezTo>
                <a:cubicBezTo>
                  <a:pt x="3984283" y="2413580"/>
                  <a:pt x="3981805" y="2415294"/>
                  <a:pt x="3976975" y="2413834"/>
                </a:cubicBezTo>
                <a:cubicBezTo>
                  <a:pt x="3973481" y="2412816"/>
                  <a:pt x="3970494" y="2410017"/>
                  <a:pt x="3970685" y="2407983"/>
                </a:cubicBezTo>
                <a:cubicBezTo>
                  <a:pt x="3971129" y="2402008"/>
                  <a:pt x="3980153" y="2391773"/>
                  <a:pt x="3984855" y="2391962"/>
                </a:cubicBezTo>
                <a:cubicBezTo>
                  <a:pt x="3986952" y="2392026"/>
                  <a:pt x="3988795" y="2390312"/>
                  <a:pt x="3988858" y="2388213"/>
                </a:cubicBezTo>
                <a:cubicBezTo>
                  <a:pt x="3988985" y="2384142"/>
                  <a:pt x="4024062" y="2346701"/>
                  <a:pt x="4029399" y="2344857"/>
                </a:cubicBezTo>
                <a:close/>
                <a:moveTo>
                  <a:pt x="3113488" y="2339662"/>
                </a:moveTo>
                <a:cubicBezTo>
                  <a:pt x="3112694" y="2339584"/>
                  <a:pt x="3112551" y="2340886"/>
                  <a:pt x="3112455" y="2343523"/>
                </a:cubicBezTo>
                <a:cubicBezTo>
                  <a:pt x="3112265" y="2349816"/>
                  <a:pt x="3118429" y="2355475"/>
                  <a:pt x="3121987" y="2352232"/>
                </a:cubicBezTo>
                <a:cubicBezTo>
                  <a:pt x="3123131" y="2351216"/>
                  <a:pt x="3121479" y="2347338"/>
                  <a:pt x="3118429" y="2344096"/>
                </a:cubicBezTo>
                <a:cubicBezTo>
                  <a:pt x="3115728" y="2341203"/>
                  <a:pt x="3114282" y="2339742"/>
                  <a:pt x="3113488" y="2339662"/>
                </a:cubicBezTo>
                <a:close/>
                <a:moveTo>
                  <a:pt x="3267504" y="2337929"/>
                </a:moveTo>
                <a:cubicBezTo>
                  <a:pt x="3265216" y="2337866"/>
                  <a:pt x="3259878" y="2345238"/>
                  <a:pt x="3255684" y="2354204"/>
                </a:cubicBezTo>
                <a:cubicBezTo>
                  <a:pt x="3251554" y="2363164"/>
                  <a:pt x="3246470" y="2372958"/>
                  <a:pt x="3244564" y="2375754"/>
                </a:cubicBezTo>
                <a:cubicBezTo>
                  <a:pt x="3242594" y="2378614"/>
                  <a:pt x="3239480" y="2384208"/>
                  <a:pt x="3237447" y="2388339"/>
                </a:cubicBezTo>
                <a:cubicBezTo>
                  <a:pt x="3235414" y="2392475"/>
                  <a:pt x="3232109" y="2396732"/>
                  <a:pt x="3229885" y="2398002"/>
                </a:cubicBezTo>
                <a:cubicBezTo>
                  <a:pt x="3224548" y="2401123"/>
                  <a:pt x="3214507" y="2423815"/>
                  <a:pt x="3216732" y="2427822"/>
                </a:cubicBezTo>
                <a:cubicBezTo>
                  <a:pt x="3217812" y="2429727"/>
                  <a:pt x="3216223" y="2431887"/>
                  <a:pt x="3213046" y="2432968"/>
                </a:cubicBezTo>
                <a:cubicBezTo>
                  <a:pt x="3210059" y="2433986"/>
                  <a:pt x="3207454" y="2437485"/>
                  <a:pt x="3207327" y="2440662"/>
                </a:cubicBezTo>
                <a:cubicBezTo>
                  <a:pt x="3207200" y="2443904"/>
                  <a:pt x="3204658" y="2450705"/>
                  <a:pt x="3201481" y="2456238"/>
                </a:cubicBezTo>
                <a:cubicBezTo>
                  <a:pt x="3198367" y="2461765"/>
                  <a:pt x="3195825" y="2468253"/>
                  <a:pt x="3195698" y="2470984"/>
                </a:cubicBezTo>
                <a:cubicBezTo>
                  <a:pt x="3195381" y="2479761"/>
                  <a:pt x="3184006" y="2497051"/>
                  <a:pt x="3179685" y="2495398"/>
                </a:cubicBezTo>
                <a:cubicBezTo>
                  <a:pt x="3177398" y="2494508"/>
                  <a:pt x="3176063" y="2491137"/>
                  <a:pt x="3176762" y="2488026"/>
                </a:cubicBezTo>
                <a:cubicBezTo>
                  <a:pt x="3177461" y="2484910"/>
                  <a:pt x="3176572" y="2482242"/>
                  <a:pt x="3174856" y="2482173"/>
                </a:cubicBezTo>
                <a:cubicBezTo>
                  <a:pt x="3171806" y="2482046"/>
                  <a:pt x="3154903" y="2528522"/>
                  <a:pt x="3154585" y="2537998"/>
                </a:cubicBezTo>
                <a:cubicBezTo>
                  <a:pt x="3154458" y="2540792"/>
                  <a:pt x="3152552" y="2544989"/>
                  <a:pt x="3150391" y="2546959"/>
                </a:cubicBezTo>
                <a:cubicBezTo>
                  <a:pt x="3147278" y="2549822"/>
                  <a:pt x="3139525" y="2571118"/>
                  <a:pt x="3133552" y="2593052"/>
                </a:cubicBezTo>
                <a:cubicBezTo>
                  <a:pt x="3132726" y="2596103"/>
                  <a:pt x="3129231" y="2604688"/>
                  <a:pt x="3125927" y="2611938"/>
                </a:cubicBezTo>
                <a:cubicBezTo>
                  <a:pt x="3122622" y="2619183"/>
                  <a:pt x="3120653" y="2626050"/>
                  <a:pt x="3121542" y="2627067"/>
                </a:cubicBezTo>
                <a:cubicBezTo>
                  <a:pt x="3122495" y="2628086"/>
                  <a:pt x="3121542" y="2630751"/>
                  <a:pt x="3119255" y="2633046"/>
                </a:cubicBezTo>
                <a:cubicBezTo>
                  <a:pt x="3116522" y="2636159"/>
                  <a:pt x="3116459" y="2638065"/>
                  <a:pt x="3119191" y="2639908"/>
                </a:cubicBezTo>
                <a:cubicBezTo>
                  <a:pt x="3122432" y="2642134"/>
                  <a:pt x="3130121" y="2629100"/>
                  <a:pt x="3130438" y="2621026"/>
                </a:cubicBezTo>
                <a:cubicBezTo>
                  <a:pt x="3130629" y="2614226"/>
                  <a:pt x="3137365" y="2612951"/>
                  <a:pt x="3174602" y="2612765"/>
                </a:cubicBezTo>
                <a:cubicBezTo>
                  <a:pt x="3187628" y="2612696"/>
                  <a:pt x="3190488" y="2611493"/>
                  <a:pt x="3190678" y="2606026"/>
                </a:cubicBezTo>
                <a:cubicBezTo>
                  <a:pt x="3190805" y="2601825"/>
                  <a:pt x="3193093" y="2599664"/>
                  <a:pt x="3196842" y="2600109"/>
                </a:cubicBezTo>
                <a:cubicBezTo>
                  <a:pt x="3200401" y="2600554"/>
                  <a:pt x="3203768" y="2597373"/>
                  <a:pt x="3205230" y="2592161"/>
                </a:cubicBezTo>
                <a:cubicBezTo>
                  <a:pt x="3207009" y="2585868"/>
                  <a:pt x="3209742" y="2583705"/>
                  <a:pt x="3215016" y="2584406"/>
                </a:cubicBezTo>
                <a:cubicBezTo>
                  <a:pt x="3219210" y="2584914"/>
                  <a:pt x="3223150" y="2582818"/>
                  <a:pt x="3224293" y="2579444"/>
                </a:cubicBezTo>
                <a:cubicBezTo>
                  <a:pt x="3225373" y="2576269"/>
                  <a:pt x="3227598" y="2570608"/>
                  <a:pt x="3229123" y="2567178"/>
                </a:cubicBezTo>
                <a:cubicBezTo>
                  <a:pt x="3231537" y="2561834"/>
                  <a:pt x="3230711" y="2561137"/>
                  <a:pt x="3224357" y="2562790"/>
                </a:cubicBezTo>
                <a:cubicBezTo>
                  <a:pt x="3217367" y="2564633"/>
                  <a:pt x="3217113" y="2564125"/>
                  <a:pt x="3221116" y="2556180"/>
                </a:cubicBezTo>
                <a:cubicBezTo>
                  <a:pt x="3223467" y="2551472"/>
                  <a:pt x="3234842" y="2540728"/>
                  <a:pt x="3246025" y="2532653"/>
                </a:cubicBezTo>
                <a:cubicBezTo>
                  <a:pt x="3264771" y="2519047"/>
                  <a:pt x="3266487" y="2516758"/>
                  <a:pt x="3265407" y="2506652"/>
                </a:cubicBezTo>
                <a:cubicBezTo>
                  <a:pt x="3264390" y="2497430"/>
                  <a:pt x="3265279" y="2495718"/>
                  <a:pt x="3270300" y="2496797"/>
                </a:cubicBezTo>
                <a:cubicBezTo>
                  <a:pt x="3274621" y="2497753"/>
                  <a:pt x="3277289" y="2495334"/>
                  <a:pt x="3279386" y="2488722"/>
                </a:cubicBezTo>
                <a:cubicBezTo>
                  <a:pt x="3282055" y="2480333"/>
                  <a:pt x="3281293" y="2479124"/>
                  <a:pt x="3272269" y="2476768"/>
                </a:cubicBezTo>
                <a:cubicBezTo>
                  <a:pt x="3260069" y="2473657"/>
                  <a:pt x="3254413" y="2476262"/>
                  <a:pt x="3255494" y="2484402"/>
                </a:cubicBezTo>
                <a:cubicBezTo>
                  <a:pt x="3255938" y="2487897"/>
                  <a:pt x="3254159" y="2490315"/>
                  <a:pt x="3251045" y="2490184"/>
                </a:cubicBezTo>
                <a:cubicBezTo>
                  <a:pt x="3247360" y="2490056"/>
                  <a:pt x="3246216" y="2486815"/>
                  <a:pt x="3247233" y="2479505"/>
                </a:cubicBezTo>
                <a:lnTo>
                  <a:pt x="3248694" y="2469012"/>
                </a:lnTo>
                <a:lnTo>
                  <a:pt x="3232872" y="2489547"/>
                </a:lnTo>
                <a:lnTo>
                  <a:pt x="3235286" y="2478042"/>
                </a:lnTo>
                <a:cubicBezTo>
                  <a:pt x="3238019" y="2465133"/>
                  <a:pt x="3235795" y="2463356"/>
                  <a:pt x="3230584" y="2474355"/>
                </a:cubicBezTo>
                <a:cubicBezTo>
                  <a:pt x="3228487" y="2478867"/>
                  <a:pt x="3225437" y="2484530"/>
                  <a:pt x="3223594" y="2487453"/>
                </a:cubicBezTo>
                <a:cubicBezTo>
                  <a:pt x="3206882" y="2513897"/>
                  <a:pt x="3200083" y="2530682"/>
                  <a:pt x="3201735" y="2541112"/>
                </a:cubicBezTo>
                <a:cubicBezTo>
                  <a:pt x="3203260" y="2550457"/>
                  <a:pt x="3201354" y="2555860"/>
                  <a:pt x="3192394" y="2568195"/>
                </a:cubicBezTo>
                <a:cubicBezTo>
                  <a:pt x="3182672" y="2581544"/>
                  <a:pt x="3171806" y="2590063"/>
                  <a:pt x="3168692" y="2586755"/>
                </a:cubicBezTo>
                <a:cubicBezTo>
                  <a:pt x="3166913" y="2584914"/>
                  <a:pt x="3178605" y="2548357"/>
                  <a:pt x="3182227" y="2544287"/>
                </a:cubicBezTo>
                <a:cubicBezTo>
                  <a:pt x="3184388" y="2541873"/>
                  <a:pt x="3188836" y="2531889"/>
                  <a:pt x="3192076" y="2522163"/>
                </a:cubicBezTo>
                <a:cubicBezTo>
                  <a:pt x="3195317" y="2512370"/>
                  <a:pt x="3202815" y="2495464"/>
                  <a:pt x="3208725" y="2484462"/>
                </a:cubicBezTo>
                <a:cubicBezTo>
                  <a:pt x="3214634" y="2473401"/>
                  <a:pt x="3220735" y="2460051"/>
                  <a:pt x="3222260" y="2454709"/>
                </a:cubicBezTo>
                <a:cubicBezTo>
                  <a:pt x="3223785" y="2449369"/>
                  <a:pt x="3229822" y="2435323"/>
                  <a:pt x="3235668" y="2423561"/>
                </a:cubicBezTo>
                <a:cubicBezTo>
                  <a:pt x="3241450" y="2411799"/>
                  <a:pt x="3247614" y="2398259"/>
                  <a:pt x="3249203" y="2393490"/>
                </a:cubicBezTo>
                <a:cubicBezTo>
                  <a:pt x="3250791" y="2388724"/>
                  <a:pt x="3255239" y="2378552"/>
                  <a:pt x="3258988" y="2370988"/>
                </a:cubicBezTo>
                <a:cubicBezTo>
                  <a:pt x="3269029" y="2350641"/>
                  <a:pt x="3272269" y="2338121"/>
                  <a:pt x="3267504" y="2337929"/>
                </a:cubicBezTo>
                <a:close/>
                <a:moveTo>
                  <a:pt x="2735369" y="2337913"/>
                </a:moveTo>
                <a:cubicBezTo>
                  <a:pt x="2738562" y="2338167"/>
                  <a:pt x="2740373" y="2338947"/>
                  <a:pt x="2740341" y="2340217"/>
                </a:cubicBezTo>
                <a:cubicBezTo>
                  <a:pt x="2740277" y="2342063"/>
                  <a:pt x="2737990" y="2343332"/>
                  <a:pt x="2734812" y="2343206"/>
                </a:cubicBezTo>
                <a:cubicBezTo>
                  <a:pt x="2731635" y="2343142"/>
                  <a:pt x="2728458" y="2345238"/>
                  <a:pt x="2727251" y="2348227"/>
                </a:cubicBezTo>
                <a:cubicBezTo>
                  <a:pt x="2726107" y="2350957"/>
                  <a:pt x="2724010" y="2353376"/>
                  <a:pt x="2722675" y="2353312"/>
                </a:cubicBezTo>
                <a:cubicBezTo>
                  <a:pt x="2719498" y="2353186"/>
                  <a:pt x="2718990" y="2339266"/>
                  <a:pt x="2722104" y="2338754"/>
                </a:cubicBezTo>
                <a:cubicBezTo>
                  <a:pt x="2727601" y="2337929"/>
                  <a:pt x="2732176" y="2337660"/>
                  <a:pt x="2735369" y="2337913"/>
                </a:cubicBezTo>
                <a:close/>
                <a:moveTo>
                  <a:pt x="3342741" y="2337790"/>
                </a:moveTo>
                <a:cubicBezTo>
                  <a:pt x="3343630" y="2338806"/>
                  <a:pt x="3341851" y="2341602"/>
                  <a:pt x="3338992" y="2343827"/>
                </a:cubicBezTo>
                <a:cubicBezTo>
                  <a:pt x="3335687" y="2346371"/>
                  <a:pt x="3333590" y="2346627"/>
                  <a:pt x="3333717" y="2344463"/>
                </a:cubicBezTo>
                <a:cubicBezTo>
                  <a:pt x="3333845" y="2340269"/>
                  <a:pt x="3340517" y="2335374"/>
                  <a:pt x="3342741" y="2337790"/>
                </a:cubicBezTo>
                <a:close/>
                <a:moveTo>
                  <a:pt x="2641776" y="2329402"/>
                </a:moveTo>
                <a:cubicBezTo>
                  <a:pt x="2643563" y="2329981"/>
                  <a:pt x="2644929" y="2333256"/>
                  <a:pt x="2644770" y="2338884"/>
                </a:cubicBezTo>
                <a:cubicBezTo>
                  <a:pt x="2644325" y="2352933"/>
                  <a:pt x="2639114" y="2358019"/>
                  <a:pt x="2630727" y="2352357"/>
                </a:cubicBezTo>
                <a:cubicBezTo>
                  <a:pt x="2623165" y="2347274"/>
                  <a:pt x="2622466" y="2342698"/>
                  <a:pt x="2629265" y="2342887"/>
                </a:cubicBezTo>
                <a:cubicBezTo>
                  <a:pt x="2631998" y="2342951"/>
                  <a:pt x="2635111" y="2339900"/>
                  <a:pt x="2636255" y="2336086"/>
                </a:cubicBezTo>
                <a:cubicBezTo>
                  <a:pt x="2637780" y="2330935"/>
                  <a:pt x="2639988" y="2328823"/>
                  <a:pt x="2641776" y="2329402"/>
                </a:cubicBezTo>
                <a:close/>
                <a:moveTo>
                  <a:pt x="3453688" y="2327045"/>
                </a:moveTo>
                <a:cubicBezTo>
                  <a:pt x="3459089" y="2324376"/>
                  <a:pt x="3460805" y="2324628"/>
                  <a:pt x="3460551" y="2328060"/>
                </a:cubicBezTo>
                <a:cubicBezTo>
                  <a:pt x="3460169" y="2333274"/>
                  <a:pt x="3451655" y="2344591"/>
                  <a:pt x="3448160" y="2344463"/>
                </a:cubicBezTo>
                <a:cubicBezTo>
                  <a:pt x="3442822" y="2344272"/>
                  <a:pt x="3447270" y="2330159"/>
                  <a:pt x="3453688" y="2327045"/>
                </a:cubicBezTo>
                <a:close/>
                <a:moveTo>
                  <a:pt x="2779230" y="2326423"/>
                </a:moveTo>
                <a:cubicBezTo>
                  <a:pt x="2779182" y="2328331"/>
                  <a:pt x="2777419" y="2331954"/>
                  <a:pt x="2773956" y="2336212"/>
                </a:cubicBezTo>
                <a:cubicBezTo>
                  <a:pt x="2769571" y="2341679"/>
                  <a:pt x="2768745" y="2341807"/>
                  <a:pt x="2768745" y="2336850"/>
                </a:cubicBezTo>
                <a:cubicBezTo>
                  <a:pt x="2768745" y="2333733"/>
                  <a:pt x="2771287" y="2329220"/>
                  <a:pt x="2774210" y="2326933"/>
                </a:cubicBezTo>
                <a:cubicBezTo>
                  <a:pt x="2777610" y="2324326"/>
                  <a:pt x="2779278" y="2324518"/>
                  <a:pt x="2779230" y="2326423"/>
                </a:cubicBezTo>
                <a:close/>
                <a:moveTo>
                  <a:pt x="3087229" y="2324376"/>
                </a:moveTo>
                <a:cubicBezTo>
                  <a:pt x="3093519" y="2324567"/>
                  <a:pt x="3092185" y="2332069"/>
                  <a:pt x="3085449" y="2334103"/>
                </a:cubicBezTo>
                <a:cubicBezTo>
                  <a:pt x="3083035" y="2334802"/>
                  <a:pt x="3081255" y="2332894"/>
                  <a:pt x="3081382" y="2329780"/>
                </a:cubicBezTo>
                <a:cubicBezTo>
                  <a:pt x="3081510" y="2326602"/>
                  <a:pt x="3084051" y="2324249"/>
                  <a:pt x="3087229" y="2324376"/>
                </a:cubicBezTo>
                <a:close/>
                <a:moveTo>
                  <a:pt x="3351239" y="2324241"/>
                </a:moveTo>
                <a:cubicBezTo>
                  <a:pt x="3353495" y="2323518"/>
                  <a:pt x="3355481" y="2324025"/>
                  <a:pt x="3355385" y="2326346"/>
                </a:cubicBezTo>
                <a:cubicBezTo>
                  <a:pt x="3355321" y="2328317"/>
                  <a:pt x="3352780" y="2330670"/>
                  <a:pt x="3349603" y="2331750"/>
                </a:cubicBezTo>
                <a:cubicBezTo>
                  <a:pt x="3346044" y="2332959"/>
                  <a:pt x="3344519" y="2332069"/>
                  <a:pt x="3345472" y="2329525"/>
                </a:cubicBezTo>
                <a:cubicBezTo>
                  <a:pt x="3346457" y="2326919"/>
                  <a:pt x="3348983" y="2324964"/>
                  <a:pt x="3351239" y="2324241"/>
                </a:cubicBezTo>
                <a:close/>
                <a:moveTo>
                  <a:pt x="3947364" y="2323565"/>
                </a:moveTo>
                <a:cubicBezTo>
                  <a:pt x="3944822" y="2327377"/>
                  <a:pt x="3954481" y="2336850"/>
                  <a:pt x="3957722" y="2333797"/>
                </a:cubicBezTo>
                <a:cubicBezTo>
                  <a:pt x="3958992" y="2332587"/>
                  <a:pt x="3957722" y="2329348"/>
                  <a:pt x="3954671" y="2326107"/>
                </a:cubicBezTo>
                <a:cubicBezTo>
                  <a:pt x="3951621" y="2322801"/>
                  <a:pt x="3948571" y="2321721"/>
                  <a:pt x="3947364" y="2323565"/>
                </a:cubicBezTo>
                <a:close/>
                <a:moveTo>
                  <a:pt x="212739" y="2322225"/>
                </a:moveTo>
                <a:cubicBezTo>
                  <a:pt x="214835" y="2322291"/>
                  <a:pt x="216170" y="2323751"/>
                  <a:pt x="216107" y="2325851"/>
                </a:cubicBezTo>
                <a:cubicBezTo>
                  <a:pt x="216044" y="2327950"/>
                  <a:pt x="214582" y="2329281"/>
                  <a:pt x="212485" y="2329220"/>
                </a:cubicBezTo>
                <a:cubicBezTo>
                  <a:pt x="210388" y="2329092"/>
                  <a:pt x="209054" y="2327694"/>
                  <a:pt x="209116" y="2325599"/>
                </a:cubicBezTo>
                <a:cubicBezTo>
                  <a:pt x="209181" y="2323498"/>
                  <a:pt x="210642" y="2322164"/>
                  <a:pt x="212739" y="2322225"/>
                </a:cubicBezTo>
                <a:close/>
                <a:moveTo>
                  <a:pt x="2832352" y="2322164"/>
                </a:moveTo>
                <a:cubicBezTo>
                  <a:pt x="2834449" y="2322225"/>
                  <a:pt x="2835784" y="2323690"/>
                  <a:pt x="2835720" y="2325787"/>
                </a:cubicBezTo>
                <a:cubicBezTo>
                  <a:pt x="2835657" y="2327886"/>
                  <a:pt x="2834195" y="2329220"/>
                  <a:pt x="2832098" y="2329156"/>
                </a:cubicBezTo>
                <a:cubicBezTo>
                  <a:pt x="2829938" y="2329097"/>
                  <a:pt x="2828603" y="2327630"/>
                  <a:pt x="2828730" y="2325534"/>
                </a:cubicBezTo>
                <a:cubicBezTo>
                  <a:pt x="2828794" y="2323437"/>
                  <a:pt x="2830255" y="2322101"/>
                  <a:pt x="2832352" y="2322164"/>
                </a:cubicBezTo>
                <a:close/>
                <a:moveTo>
                  <a:pt x="2983524" y="2321339"/>
                </a:moveTo>
                <a:cubicBezTo>
                  <a:pt x="2994073" y="2320830"/>
                  <a:pt x="2996043" y="2321907"/>
                  <a:pt x="2996233" y="2328458"/>
                </a:cubicBezTo>
                <a:cubicBezTo>
                  <a:pt x="2996424" y="2334434"/>
                  <a:pt x="2995534" y="2335195"/>
                  <a:pt x="2992421" y="2331828"/>
                </a:cubicBezTo>
                <a:cubicBezTo>
                  <a:pt x="2986956" y="2325917"/>
                  <a:pt x="2975073" y="2326297"/>
                  <a:pt x="2977170" y="2332334"/>
                </a:cubicBezTo>
                <a:cubicBezTo>
                  <a:pt x="2978187" y="2335195"/>
                  <a:pt x="2976789" y="2338057"/>
                  <a:pt x="2973929" y="2339074"/>
                </a:cubicBezTo>
                <a:cubicBezTo>
                  <a:pt x="2970434" y="2340281"/>
                  <a:pt x="2969291" y="2337992"/>
                  <a:pt x="2969989" y="2331384"/>
                </a:cubicBezTo>
                <a:cubicBezTo>
                  <a:pt x="2970879" y="2323372"/>
                  <a:pt x="2972976" y="2321848"/>
                  <a:pt x="2983524" y="2321339"/>
                </a:cubicBezTo>
                <a:close/>
                <a:moveTo>
                  <a:pt x="3431479" y="2320250"/>
                </a:moveTo>
                <a:cubicBezTo>
                  <a:pt x="3429970" y="2319272"/>
                  <a:pt x="3426936" y="2319272"/>
                  <a:pt x="3422679" y="2320448"/>
                </a:cubicBezTo>
                <a:cubicBezTo>
                  <a:pt x="3418421" y="2321656"/>
                  <a:pt x="3415180" y="2323883"/>
                  <a:pt x="3415117" y="2325662"/>
                </a:cubicBezTo>
                <a:cubicBezTo>
                  <a:pt x="3414926" y="2330173"/>
                  <a:pt x="3428143" y="2330362"/>
                  <a:pt x="3431130" y="2325917"/>
                </a:cubicBezTo>
                <a:cubicBezTo>
                  <a:pt x="3432973" y="2323181"/>
                  <a:pt x="3432988" y="2321228"/>
                  <a:pt x="3431479" y="2320250"/>
                </a:cubicBezTo>
                <a:close/>
                <a:moveTo>
                  <a:pt x="2712699" y="2318795"/>
                </a:moveTo>
                <a:cubicBezTo>
                  <a:pt x="2718227" y="2318541"/>
                  <a:pt x="2720006" y="2320574"/>
                  <a:pt x="2719752" y="2326869"/>
                </a:cubicBezTo>
                <a:cubicBezTo>
                  <a:pt x="2719625" y="2331443"/>
                  <a:pt x="2717846" y="2336212"/>
                  <a:pt x="2715876" y="2337294"/>
                </a:cubicBezTo>
                <a:cubicBezTo>
                  <a:pt x="2713906" y="2338373"/>
                  <a:pt x="2712444" y="2335892"/>
                  <a:pt x="2712572" y="2331698"/>
                </a:cubicBezTo>
                <a:cubicBezTo>
                  <a:pt x="2712762" y="2325406"/>
                  <a:pt x="2711936" y="2324833"/>
                  <a:pt x="2707425" y="2328203"/>
                </a:cubicBezTo>
                <a:cubicBezTo>
                  <a:pt x="2704501" y="2330362"/>
                  <a:pt x="2701896" y="2335195"/>
                  <a:pt x="2701769" y="2338690"/>
                </a:cubicBezTo>
                <a:cubicBezTo>
                  <a:pt x="2701642" y="2342189"/>
                  <a:pt x="2699799" y="2346192"/>
                  <a:pt x="2697766" y="2347338"/>
                </a:cubicBezTo>
                <a:cubicBezTo>
                  <a:pt x="2695351" y="2348737"/>
                  <a:pt x="2694970" y="2346004"/>
                  <a:pt x="2696749" y="2339772"/>
                </a:cubicBezTo>
                <a:cubicBezTo>
                  <a:pt x="2701134" y="2324137"/>
                  <a:pt x="2704946" y="2319111"/>
                  <a:pt x="2712699" y="2318795"/>
                </a:cubicBezTo>
                <a:close/>
                <a:moveTo>
                  <a:pt x="3731568" y="2314263"/>
                </a:moveTo>
                <a:cubicBezTo>
                  <a:pt x="3733602" y="2313118"/>
                  <a:pt x="3735063" y="2313881"/>
                  <a:pt x="3734999" y="2315979"/>
                </a:cubicBezTo>
                <a:cubicBezTo>
                  <a:pt x="3734936" y="2318077"/>
                  <a:pt x="3733411" y="2319604"/>
                  <a:pt x="3731378" y="2319540"/>
                </a:cubicBezTo>
                <a:cubicBezTo>
                  <a:pt x="3729281" y="2319476"/>
                  <a:pt x="3727882" y="2318776"/>
                  <a:pt x="3727946" y="2317823"/>
                </a:cubicBezTo>
                <a:cubicBezTo>
                  <a:pt x="3727946" y="2316870"/>
                  <a:pt x="3729408" y="2315470"/>
                  <a:pt x="3731568" y="2314263"/>
                </a:cubicBezTo>
                <a:close/>
                <a:moveTo>
                  <a:pt x="3845415" y="2310348"/>
                </a:moveTo>
                <a:cubicBezTo>
                  <a:pt x="3843898" y="2309707"/>
                  <a:pt x="3841213" y="2311007"/>
                  <a:pt x="3838322" y="2314663"/>
                </a:cubicBezTo>
                <a:cubicBezTo>
                  <a:pt x="3835589" y="2318094"/>
                  <a:pt x="3833111" y="2322484"/>
                  <a:pt x="3833111" y="2323944"/>
                </a:cubicBezTo>
                <a:cubicBezTo>
                  <a:pt x="3832921" y="2328648"/>
                  <a:pt x="3842961" y="2323565"/>
                  <a:pt x="3845502" y="2317714"/>
                </a:cubicBezTo>
                <a:cubicBezTo>
                  <a:pt x="3847282" y="2313581"/>
                  <a:pt x="3846932" y="2310991"/>
                  <a:pt x="3845415" y="2310348"/>
                </a:cubicBezTo>
                <a:close/>
                <a:moveTo>
                  <a:pt x="2980601" y="2309958"/>
                </a:moveTo>
                <a:cubicBezTo>
                  <a:pt x="2982698" y="2310023"/>
                  <a:pt x="2983207" y="2311484"/>
                  <a:pt x="2981872" y="2313518"/>
                </a:cubicBezTo>
                <a:cubicBezTo>
                  <a:pt x="2980538" y="2315553"/>
                  <a:pt x="2978250" y="2316885"/>
                  <a:pt x="2976153" y="2316825"/>
                </a:cubicBezTo>
                <a:cubicBezTo>
                  <a:pt x="2974056" y="2316760"/>
                  <a:pt x="2973548" y="2315361"/>
                  <a:pt x="2974882" y="2313265"/>
                </a:cubicBezTo>
                <a:cubicBezTo>
                  <a:pt x="2976217" y="2311229"/>
                  <a:pt x="2978504" y="2309894"/>
                  <a:pt x="2980601" y="2309958"/>
                </a:cubicBezTo>
                <a:close/>
                <a:moveTo>
                  <a:pt x="2933070" y="2308240"/>
                </a:moveTo>
                <a:cubicBezTo>
                  <a:pt x="2937645" y="2308430"/>
                  <a:pt x="2937836" y="2309638"/>
                  <a:pt x="2934023" y="2316191"/>
                </a:cubicBezTo>
                <a:cubicBezTo>
                  <a:pt x="2931608" y="2320318"/>
                  <a:pt x="2928939" y="2324578"/>
                  <a:pt x="2928241" y="2325279"/>
                </a:cubicBezTo>
                <a:cubicBezTo>
                  <a:pt x="2927541" y="2326042"/>
                  <a:pt x="2927097" y="2322609"/>
                  <a:pt x="2927287" y="2317332"/>
                </a:cubicBezTo>
                <a:cubicBezTo>
                  <a:pt x="2927541" y="2311356"/>
                  <a:pt x="2929575" y="2308113"/>
                  <a:pt x="2933070" y="2308240"/>
                </a:cubicBezTo>
                <a:close/>
                <a:moveTo>
                  <a:pt x="2710157" y="2301948"/>
                </a:moveTo>
                <a:cubicBezTo>
                  <a:pt x="2712190" y="2300806"/>
                  <a:pt x="2713652" y="2302203"/>
                  <a:pt x="2713525" y="2305380"/>
                </a:cubicBezTo>
                <a:cubicBezTo>
                  <a:pt x="2713397" y="2308559"/>
                  <a:pt x="2711872" y="2310788"/>
                  <a:pt x="2709839" y="2310720"/>
                </a:cubicBezTo>
                <a:cubicBezTo>
                  <a:pt x="2707742" y="2310655"/>
                  <a:pt x="2706344" y="2309258"/>
                  <a:pt x="2706471" y="2307290"/>
                </a:cubicBezTo>
                <a:cubicBezTo>
                  <a:pt x="2706535" y="2305254"/>
                  <a:pt x="2707996" y="2303158"/>
                  <a:pt x="2710157" y="2301948"/>
                </a:cubicBezTo>
                <a:close/>
                <a:moveTo>
                  <a:pt x="2732366" y="2301123"/>
                </a:moveTo>
                <a:cubicBezTo>
                  <a:pt x="2734050" y="2301167"/>
                  <a:pt x="2734463" y="2302299"/>
                  <a:pt x="2732969" y="2304491"/>
                </a:cubicBezTo>
                <a:cubicBezTo>
                  <a:pt x="2731762" y="2306336"/>
                  <a:pt x="2727886" y="2307859"/>
                  <a:pt x="2724709" y="2307733"/>
                </a:cubicBezTo>
                <a:cubicBezTo>
                  <a:pt x="2719434" y="2307543"/>
                  <a:pt x="2719371" y="2307162"/>
                  <a:pt x="2724137" y="2304237"/>
                </a:cubicBezTo>
                <a:cubicBezTo>
                  <a:pt x="2727727" y="2302105"/>
                  <a:pt x="2730682" y="2301075"/>
                  <a:pt x="2732366" y="2301123"/>
                </a:cubicBezTo>
                <a:close/>
                <a:moveTo>
                  <a:pt x="2643563" y="2299598"/>
                </a:moveTo>
                <a:cubicBezTo>
                  <a:pt x="2647502" y="2302264"/>
                  <a:pt x="2637462" y="2322164"/>
                  <a:pt x="2632188" y="2321972"/>
                </a:cubicBezTo>
                <a:cubicBezTo>
                  <a:pt x="2629964" y="2321848"/>
                  <a:pt x="2629964" y="2319557"/>
                  <a:pt x="2632252" y="2315806"/>
                </a:cubicBezTo>
                <a:cubicBezTo>
                  <a:pt x="2634221" y="2312438"/>
                  <a:pt x="2636763" y="2307033"/>
                  <a:pt x="2637971" y="2303536"/>
                </a:cubicBezTo>
                <a:cubicBezTo>
                  <a:pt x="2639178" y="2300108"/>
                  <a:pt x="2641656" y="2298324"/>
                  <a:pt x="2643563" y="2299598"/>
                </a:cubicBezTo>
                <a:close/>
                <a:moveTo>
                  <a:pt x="3365489" y="2299264"/>
                </a:moveTo>
                <a:cubicBezTo>
                  <a:pt x="3366251" y="2299328"/>
                  <a:pt x="3366760" y="2303204"/>
                  <a:pt x="3366569" y="2308101"/>
                </a:cubicBezTo>
                <a:cubicBezTo>
                  <a:pt x="3366378" y="2314394"/>
                  <a:pt x="3364281" y="2316809"/>
                  <a:pt x="3359262" y="2316620"/>
                </a:cubicBezTo>
                <a:cubicBezTo>
                  <a:pt x="3352526" y="2316365"/>
                  <a:pt x="3352462" y="2316045"/>
                  <a:pt x="3358181" y="2307783"/>
                </a:cubicBezTo>
                <a:cubicBezTo>
                  <a:pt x="3361485" y="2302950"/>
                  <a:pt x="3364726" y="2299264"/>
                  <a:pt x="3365489" y="2299264"/>
                </a:cubicBezTo>
                <a:close/>
                <a:moveTo>
                  <a:pt x="242032" y="2298644"/>
                </a:moveTo>
                <a:cubicBezTo>
                  <a:pt x="244129" y="2298706"/>
                  <a:pt x="244638" y="2300168"/>
                  <a:pt x="243303" y="2302203"/>
                </a:cubicBezTo>
                <a:cubicBezTo>
                  <a:pt x="241969" y="2304237"/>
                  <a:pt x="239681" y="2305573"/>
                  <a:pt x="237584" y="2305506"/>
                </a:cubicBezTo>
                <a:cubicBezTo>
                  <a:pt x="235487" y="2305444"/>
                  <a:pt x="234979" y="2304043"/>
                  <a:pt x="236313" y="2301948"/>
                </a:cubicBezTo>
                <a:cubicBezTo>
                  <a:pt x="237648" y="2299913"/>
                  <a:pt x="239935" y="2298581"/>
                  <a:pt x="242032" y="2298644"/>
                </a:cubicBezTo>
                <a:close/>
                <a:moveTo>
                  <a:pt x="3232936" y="2298374"/>
                </a:moveTo>
                <a:cubicBezTo>
                  <a:pt x="3234779" y="2304286"/>
                  <a:pt x="3225946" y="2311660"/>
                  <a:pt x="3220100" y="2309119"/>
                </a:cubicBezTo>
                <a:cubicBezTo>
                  <a:pt x="3215906" y="2307274"/>
                  <a:pt x="3216542" y="2305685"/>
                  <a:pt x="3223341" y="2300853"/>
                </a:cubicBezTo>
                <a:cubicBezTo>
                  <a:pt x="3228043" y="2297484"/>
                  <a:pt x="3232301" y="2296404"/>
                  <a:pt x="3232936" y="2298374"/>
                </a:cubicBezTo>
                <a:close/>
                <a:moveTo>
                  <a:pt x="2654238" y="2294638"/>
                </a:moveTo>
                <a:cubicBezTo>
                  <a:pt x="2656335" y="2294700"/>
                  <a:pt x="2657669" y="2296163"/>
                  <a:pt x="2657606" y="2298262"/>
                </a:cubicBezTo>
                <a:cubicBezTo>
                  <a:pt x="2657542" y="2300360"/>
                  <a:pt x="2656081" y="2301694"/>
                  <a:pt x="2653984" y="2301629"/>
                </a:cubicBezTo>
                <a:cubicBezTo>
                  <a:pt x="2651887" y="2301570"/>
                  <a:pt x="2650489" y="2300108"/>
                  <a:pt x="2650616" y="2298007"/>
                </a:cubicBezTo>
                <a:cubicBezTo>
                  <a:pt x="2650679" y="2295909"/>
                  <a:pt x="2652141" y="2294577"/>
                  <a:pt x="2654238" y="2294638"/>
                </a:cubicBezTo>
                <a:close/>
                <a:moveTo>
                  <a:pt x="4115121" y="2294059"/>
                </a:moveTo>
                <a:cubicBezTo>
                  <a:pt x="4115058" y="2295967"/>
                  <a:pt x="4112516" y="2298384"/>
                  <a:pt x="4109656" y="2299337"/>
                </a:cubicBezTo>
                <a:cubicBezTo>
                  <a:pt x="4106797" y="2300290"/>
                  <a:pt x="4104319" y="2300543"/>
                  <a:pt x="4104382" y="2299844"/>
                </a:cubicBezTo>
                <a:cubicBezTo>
                  <a:pt x="4104382" y="2299144"/>
                  <a:pt x="4106988" y="2296732"/>
                  <a:pt x="4109847" y="2294569"/>
                </a:cubicBezTo>
                <a:cubicBezTo>
                  <a:pt x="4113088" y="2292151"/>
                  <a:pt x="4115185" y="2291963"/>
                  <a:pt x="4115121" y="2294059"/>
                </a:cubicBezTo>
                <a:close/>
                <a:moveTo>
                  <a:pt x="3011738" y="2293811"/>
                </a:moveTo>
                <a:cubicBezTo>
                  <a:pt x="3017012" y="2294320"/>
                  <a:pt x="3017012" y="2294577"/>
                  <a:pt x="3011865" y="2295785"/>
                </a:cubicBezTo>
                <a:cubicBezTo>
                  <a:pt x="3008180" y="2296674"/>
                  <a:pt x="3006464" y="2299978"/>
                  <a:pt x="3007163" y="2304936"/>
                </a:cubicBezTo>
                <a:cubicBezTo>
                  <a:pt x="3008180" y="2312374"/>
                  <a:pt x="3008116" y="2312374"/>
                  <a:pt x="3005384" y="2305573"/>
                </a:cubicBezTo>
                <a:cubicBezTo>
                  <a:pt x="3001889" y="2297053"/>
                  <a:pt x="3004049" y="2293114"/>
                  <a:pt x="3011738" y="2293811"/>
                </a:cubicBezTo>
                <a:close/>
                <a:moveTo>
                  <a:pt x="3187739" y="2293691"/>
                </a:moveTo>
                <a:cubicBezTo>
                  <a:pt x="3187279" y="2292908"/>
                  <a:pt x="3185627" y="2293781"/>
                  <a:pt x="3182672" y="2296100"/>
                </a:cubicBezTo>
                <a:cubicBezTo>
                  <a:pt x="3176508" y="2300869"/>
                  <a:pt x="3175237" y="2306464"/>
                  <a:pt x="3180194" y="2306652"/>
                </a:cubicBezTo>
                <a:cubicBezTo>
                  <a:pt x="3181973" y="2306716"/>
                  <a:pt x="3184388" y="2304365"/>
                  <a:pt x="3185658" y="2301249"/>
                </a:cubicBezTo>
                <a:cubicBezTo>
                  <a:pt x="3187469" y="2296930"/>
                  <a:pt x="3188200" y="2294479"/>
                  <a:pt x="3187739" y="2293691"/>
                </a:cubicBezTo>
                <a:close/>
                <a:moveTo>
                  <a:pt x="3412766" y="2293033"/>
                </a:moveTo>
                <a:cubicBezTo>
                  <a:pt x="3417405" y="2292016"/>
                  <a:pt x="3419629" y="2292908"/>
                  <a:pt x="3418676" y="2295385"/>
                </a:cubicBezTo>
                <a:cubicBezTo>
                  <a:pt x="3417786" y="2297673"/>
                  <a:pt x="3413593" y="2299772"/>
                  <a:pt x="3409017" y="2300282"/>
                </a:cubicBezTo>
                <a:cubicBezTo>
                  <a:pt x="3399359" y="2301361"/>
                  <a:pt x="3402536" y="2295322"/>
                  <a:pt x="3412766" y="2293033"/>
                </a:cubicBezTo>
                <a:close/>
                <a:moveTo>
                  <a:pt x="3695855" y="2290887"/>
                </a:moveTo>
                <a:cubicBezTo>
                  <a:pt x="3694521" y="2289426"/>
                  <a:pt x="3690391" y="2292097"/>
                  <a:pt x="3686451" y="2296865"/>
                </a:cubicBezTo>
                <a:cubicBezTo>
                  <a:pt x="3679143" y="2305763"/>
                  <a:pt x="3677491" y="2310530"/>
                  <a:pt x="3681812" y="2310530"/>
                </a:cubicBezTo>
                <a:cubicBezTo>
                  <a:pt x="3686070" y="2310530"/>
                  <a:pt x="3698207" y="2293494"/>
                  <a:pt x="3695855" y="2290887"/>
                </a:cubicBezTo>
                <a:close/>
                <a:moveTo>
                  <a:pt x="3790727" y="2290059"/>
                </a:moveTo>
                <a:cubicBezTo>
                  <a:pt x="3779480" y="2289618"/>
                  <a:pt x="3769630" y="2301249"/>
                  <a:pt x="3768105" y="2316632"/>
                </a:cubicBezTo>
                <a:cubicBezTo>
                  <a:pt x="3767406" y="2323626"/>
                  <a:pt x="3766644" y="2330808"/>
                  <a:pt x="3766389" y="2332209"/>
                </a:cubicBezTo>
                <a:cubicBezTo>
                  <a:pt x="3766135" y="2333797"/>
                  <a:pt x="3764547" y="2334751"/>
                  <a:pt x="3762450" y="2334687"/>
                </a:cubicBezTo>
                <a:cubicBezTo>
                  <a:pt x="3757366" y="2334494"/>
                  <a:pt x="3758446" y="2319432"/>
                  <a:pt x="3763912" y="2314343"/>
                </a:cubicBezTo>
                <a:cubicBezTo>
                  <a:pt x="3766834" y="2311613"/>
                  <a:pt x="3766962" y="2310211"/>
                  <a:pt x="3764420" y="2310151"/>
                </a:cubicBezTo>
                <a:cubicBezTo>
                  <a:pt x="3758764" y="2309958"/>
                  <a:pt x="3715999" y="2360432"/>
                  <a:pt x="3720383" y="2362085"/>
                </a:cubicBezTo>
                <a:cubicBezTo>
                  <a:pt x="3722671" y="2362977"/>
                  <a:pt x="3720892" y="2366597"/>
                  <a:pt x="3715808" y="2371304"/>
                </a:cubicBezTo>
                <a:cubicBezTo>
                  <a:pt x="3709644" y="2377027"/>
                  <a:pt x="3708564" y="2379887"/>
                  <a:pt x="3711742" y="2382045"/>
                </a:cubicBezTo>
                <a:cubicBezTo>
                  <a:pt x="3714156" y="2383705"/>
                  <a:pt x="3714792" y="2386752"/>
                  <a:pt x="3713267" y="2388979"/>
                </a:cubicBezTo>
                <a:cubicBezTo>
                  <a:pt x="3711742" y="2391140"/>
                  <a:pt x="3712314" y="2395272"/>
                  <a:pt x="3714538" y="2398132"/>
                </a:cubicBezTo>
                <a:cubicBezTo>
                  <a:pt x="3716761" y="2401055"/>
                  <a:pt x="3717143" y="2403346"/>
                  <a:pt x="3715427" y="2403282"/>
                </a:cubicBezTo>
                <a:cubicBezTo>
                  <a:pt x="3713648" y="2403217"/>
                  <a:pt x="3709454" y="2408559"/>
                  <a:pt x="3705832" y="2415425"/>
                </a:cubicBezTo>
                <a:cubicBezTo>
                  <a:pt x="3702210" y="2422351"/>
                  <a:pt x="3699350" y="2429221"/>
                  <a:pt x="3699287" y="2431188"/>
                </a:cubicBezTo>
                <a:cubicBezTo>
                  <a:pt x="3699096" y="2436719"/>
                  <a:pt x="3709518" y="2435064"/>
                  <a:pt x="3710153" y="2429474"/>
                </a:cubicBezTo>
                <a:cubicBezTo>
                  <a:pt x="3710534" y="2426675"/>
                  <a:pt x="3711106" y="2422987"/>
                  <a:pt x="3711424" y="2421590"/>
                </a:cubicBezTo>
                <a:cubicBezTo>
                  <a:pt x="3711742" y="2420129"/>
                  <a:pt x="3719875" y="2409387"/>
                  <a:pt x="3729470" y="2397812"/>
                </a:cubicBezTo>
                <a:cubicBezTo>
                  <a:pt x="3739002" y="2386179"/>
                  <a:pt x="3750249" y="2369587"/>
                  <a:pt x="3754316" y="2360941"/>
                </a:cubicBezTo>
                <a:cubicBezTo>
                  <a:pt x="3758383" y="2352294"/>
                  <a:pt x="3763212" y="2345303"/>
                  <a:pt x="3765055" y="2345367"/>
                </a:cubicBezTo>
                <a:cubicBezTo>
                  <a:pt x="3766834" y="2345431"/>
                  <a:pt x="3772109" y="2338057"/>
                  <a:pt x="3776684" y="2329097"/>
                </a:cubicBezTo>
                <a:cubicBezTo>
                  <a:pt x="3781259" y="2320130"/>
                  <a:pt x="3788186" y="2308496"/>
                  <a:pt x="3792062" y="2303474"/>
                </a:cubicBezTo>
                <a:cubicBezTo>
                  <a:pt x="3800894" y="2291843"/>
                  <a:pt x="3800767" y="2290443"/>
                  <a:pt x="3790727" y="2290059"/>
                </a:cubicBezTo>
                <a:close/>
                <a:moveTo>
                  <a:pt x="4080490" y="2289992"/>
                </a:moveTo>
                <a:cubicBezTo>
                  <a:pt x="4086590" y="2290246"/>
                  <a:pt x="4083349" y="2297810"/>
                  <a:pt x="4074326" y="2304360"/>
                </a:cubicBezTo>
                <a:cubicBezTo>
                  <a:pt x="4069306" y="2308046"/>
                  <a:pt x="4063333" y="2317013"/>
                  <a:pt x="4060791" y="2324643"/>
                </a:cubicBezTo>
                <a:cubicBezTo>
                  <a:pt x="4057233" y="2335382"/>
                  <a:pt x="4054564" y="2338305"/>
                  <a:pt x="4048209" y="2338052"/>
                </a:cubicBezTo>
                <a:cubicBezTo>
                  <a:pt x="4039504" y="2337736"/>
                  <a:pt x="4038932" y="2333156"/>
                  <a:pt x="4046494" y="2324256"/>
                </a:cubicBezTo>
                <a:cubicBezTo>
                  <a:pt x="4062316" y="2305504"/>
                  <a:pt x="4077821" y="2289866"/>
                  <a:pt x="4080490" y="2289992"/>
                </a:cubicBezTo>
                <a:close/>
                <a:moveTo>
                  <a:pt x="158911" y="2283331"/>
                </a:moveTo>
                <a:cubicBezTo>
                  <a:pt x="156425" y="2283321"/>
                  <a:pt x="154885" y="2284087"/>
                  <a:pt x="153836" y="2285612"/>
                </a:cubicBezTo>
                <a:cubicBezTo>
                  <a:pt x="149324" y="2292160"/>
                  <a:pt x="149578" y="2308307"/>
                  <a:pt x="154154" y="2309894"/>
                </a:cubicBezTo>
                <a:cubicBezTo>
                  <a:pt x="156632" y="2310720"/>
                  <a:pt x="164130" y="2306524"/>
                  <a:pt x="170674" y="2300616"/>
                </a:cubicBezTo>
                <a:lnTo>
                  <a:pt x="182684" y="2289807"/>
                </a:lnTo>
                <a:lnTo>
                  <a:pt x="169658" y="2285673"/>
                </a:lnTo>
                <a:cubicBezTo>
                  <a:pt x="164829" y="2284114"/>
                  <a:pt x="161398" y="2283339"/>
                  <a:pt x="158911" y="2283331"/>
                </a:cubicBezTo>
                <a:close/>
                <a:moveTo>
                  <a:pt x="2965542" y="2281349"/>
                </a:moveTo>
                <a:cubicBezTo>
                  <a:pt x="2967067" y="2281414"/>
                  <a:pt x="2964906" y="2288406"/>
                  <a:pt x="2959569" y="2300488"/>
                </a:cubicBezTo>
                <a:cubicBezTo>
                  <a:pt x="2957853" y="2304365"/>
                  <a:pt x="2954294" y="2314343"/>
                  <a:pt x="2951562" y="2323055"/>
                </a:cubicBezTo>
                <a:cubicBezTo>
                  <a:pt x="2948766" y="2331763"/>
                  <a:pt x="2944318" y="2343521"/>
                  <a:pt x="2941458" y="2349562"/>
                </a:cubicBezTo>
                <a:cubicBezTo>
                  <a:pt x="2938726" y="2355475"/>
                  <a:pt x="2936311" y="2361575"/>
                  <a:pt x="2936248" y="2362913"/>
                </a:cubicBezTo>
                <a:cubicBezTo>
                  <a:pt x="2936057" y="2368507"/>
                  <a:pt x="2920425" y="2395717"/>
                  <a:pt x="2917502" y="2395590"/>
                </a:cubicBezTo>
                <a:cubicBezTo>
                  <a:pt x="2914643" y="2395460"/>
                  <a:pt x="2919980" y="2376391"/>
                  <a:pt x="2927415" y="2360113"/>
                </a:cubicBezTo>
                <a:cubicBezTo>
                  <a:pt x="2929449" y="2355600"/>
                  <a:pt x="2928813" y="2353823"/>
                  <a:pt x="2925001" y="2353693"/>
                </a:cubicBezTo>
                <a:cubicBezTo>
                  <a:pt x="2921950" y="2353566"/>
                  <a:pt x="2917629" y="2359035"/>
                  <a:pt x="2914833" y="2366663"/>
                </a:cubicBezTo>
                <a:cubicBezTo>
                  <a:pt x="2909178" y="2381857"/>
                  <a:pt x="2903904" y="2388724"/>
                  <a:pt x="2899900" y="2385990"/>
                </a:cubicBezTo>
                <a:cubicBezTo>
                  <a:pt x="2895897" y="2383192"/>
                  <a:pt x="2896596" y="2371112"/>
                  <a:pt x="2900981" y="2368698"/>
                </a:cubicBezTo>
                <a:cubicBezTo>
                  <a:pt x="2903014" y="2367489"/>
                  <a:pt x="2904603" y="2364503"/>
                  <a:pt x="2904730" y="2361703"/>
                </a:cubicBezTo>
                <a:cubicBezTo>
                  <a:pt x="2904793" y="2358971"/>
                  <a:pt x="2908924" y="2352741"/>
                  <a:pt x="2914007" y="2347659"/>
                </a:cubicBezTo>
                <a:cubicBezTo>
                  <a:pt x="2920743" y="2340854"/>
                  <a:pt x="2923031" y="2339962"/>
                  <a:pt x="2922904" y="2344096"/>
                </a:cubicBezTo>
                <a:cubicBezTo>
                  <a:pt x="2922332" y="2359925"/>
                  <a:pt x="2936375" y="2344222"/>
                  <a:pt x="2946351" y="2317906"/>
                </a:cubicBezTo>
                <a:cubicBezTo>
                  <a:pt x="2953024" y="2300231"/>
                  <a:pt x="2963000" y="2281290"/>
                  <a:pt x="2965542" y="2281349"/>
                </a:cubicBezTo>
                <a:close/>
                <a:moveTo>
                  <a:pt x="231928" y="2277219"/>
                </a:moveTo>
                <a:cubicBezTo>
                  <a:pt x="233898" y="2277281"/>
                  <a:pt x="235360" y="2278937"/>
                  <a:pt x="235296" y="2281033"/>
                </a:cubicBezTo>
                <a:cubicBezTo>
                  <a:pt x="235233" y="2283132"/>
                  <a:pt x="233708" y="2283766"/>
                  <a:pt x="231738" y="2282495"/>
                </a:cubicBezTo>
                <a:cubicBezTo>
                  <a:pt x="229704" y="2281162"/>
                  <a:pt x="228370" y="2279636"/>
                  <a:pt x="228370" y="2278680"/>
                </a:cubicBezTo>
                <a:cubicBezTo>
                  <a:pt x="228370" y="2277726"/>
                  <a:pt x="229832" y="2277154"/>
                  <a:pt x="231928" y="2277219"/>
                </a:cubicBezTo>
                <a:close/>
                <a:moveTo>
                  <a:pt x="2946351" y="2277091"/>
                </a:moveTo>
                <a:cubicBezTo>
                  <a:pt x="2948448" y="2277154"/>
                  <a:pt x="2949783" y="2278552"/>
                  <a:pt x="2949719" y="2280525"/>
                </a:cubicBezTo>
                <a:cubicBezTo>
                  <a:pt x="2949656" y="2282559"/>
                  <a:pt x="2948194" y="2284659"/>
                  <a:pt x="2946034" y="2285863"/>
                </a:cubicBezTo>
                <a:cubicBezTo>
                  <a:pt x="2943937" y="2287007"/>
                  <a:pt x="2942475" y="2285549"/>
                  <a:pt x="2942666" y="2282431"/>
                </a:cubicBezTo>
                <a:cubicBezTo>
                  <a:pt x="2942793" y="2279253"/>
                  <a:pt x="2944318" y="2277029"/>
                  <a:pt x="2946351" y="2277091"/>
                </a:cubicBezTo>
                <a:close/>
                <a:moveTo>
                  <a:pt x="3124783" y="2275883"/>
                </a:moveTo>
                <a:lnTo>
                  <a:pt x="3117729" y="2286501"/>
                </a:lnTo>
                <a:cubicBezTo>
                  <a:pt x="3109024" y="2299532"/>
                  <a:pt x="3108833" y="2301376"/>
                  <a:pt x="3116204" y="2300231"/>
                </a:cubicBezTo>
                <a:cubicBezTo>
                  <a:pt x="3120144" y="2299660"/>
                  <a:pt x="3122686" y="2295275"/>
                  <a:pt x="3123512" y="2287583"/>
                </a:cubicBezTo>
                <a:close/>
                <a:moveTo>
                  <a:pt x="4023871" y="2272200"/>
                </a:moveTo>
                <a:cubicBezTo>
                  <a:pt x="4022981" y="2271245"/>
                  <a:pt x="4020059" y="2272769"/>
                  <a:pt x="4017644" y="2275502"/>
                </a:cubicBezTo>
                <a:cubicBezTo>
                  <a:pt x="4014911" y="2278552"/>
                  <a:pt x="4014467" y="2280652"/>
                  <a:pt x="4016564" y="2280716"/>
                </a:cubicBezTo>
                <a:cubicBezTo>
                  <a:pt x="4020757" y="2280845"/>
                  <a:pt x="4026095" y="2274613"/>
                  <a:pt x="4023871" y="2272200"/>
                </a:cubicBezTo>
                <a:close/>
                <a:moveTo>
                  <a:pt x="3382392" y="2270147"/>
                </a:moveTo>
                <a:cubicBezTo>
                  <a:pt x="3386268" y="2272755"/>
                  <a:pt x="3379469" y="2282225"/>
                  <a:pt x="3373877" y="2282036"/>
                </a:cubicBezTo>
                <a:cubicBezTo>
                  <a:pt x="3372161" y="2281972"/>
                  <a:pt x="3372606" y="2278666"/>
                  <a:pt x="3374830" y="2274915"/>
                </a:cubicBezTo>
                <a:cubicBezTo>
                  <a:pt x="3377054" y="2271101"/>
                  <a:pt x="3380549" y="2268938"/>
                  <a:pt x="3382392" y="2270147"/>
                </a:cubicBezTo>
                <a:close/>
                <a:moveTo>
                  <a:pt x="3428549" y="2269893"/>
                </a:moveTo>
                <a:cubicBezTo>
                  <a:pt x="3431099" y="2269922"/>
                  <a:pt x="3434403" y="2271005"/>
                  <a:pt x="3437485" y="2273135"/>
                </a:cubicBezTo>
                <a:cubicBezTo>
                  <a:pt x="3440917" y="2275488"/>
                  <a:pt x="3441107" y="2277075"/>
                  <a:pt x="3438311" y="2278730"/>
                </a:cubicBezTo>
                <a:cubicBezTo>
                  <a:pt x="3436214" y="2279937"/>
                  <a:pt x="3434435" y="2279111"/>
                  <a:pt x="3434499" y="2277013"/>
                </a:cubicBezTo>
                <a:cubicBezTo>
                  <a:pt x="3434562" y="2274851"/>
                  <a:pt x="3432147" y="2273770"/>
                  <a:pt x="3429288" y="2274722"/>
                </a:cubicBezTo>
                <a:cubicBezTo>
                  <a:pt x="3426428" y="2275677"/>
                  <a:pt x="3424014" y="2274851"/>
                  <a:pt x="3424141" y="2272943"/>
                </a:cubicBezTo>
                <a:cubicBezTo>
                  <a:pt x="3424205" y="2270878"/>
                  <a:pt x="3426000" y="2269861"/>
                  <a:pt x="3428549" y="2269893"/>
                </a:cubicBezTo>
                <a:close/>
                <a:moveTo>
                  <a:pt x="3912287" y="2269209"/>
                </a:moveTo>
                <a:cubicBezTo>
                  <a:pt x="3912351" y="2267113"/>
                  <a:pt x="3910254" y="2267302"/>
                  <a:pt x="3907013" y="2269719"/>
                </a:cubicBezTo>
                <a:cubicBezTo>
                  <a:pt x="3904154" y="2271879"/>
                  <a:pt x="3901612" y="2274294"/>
                  <a:pt x="3901548" y="2274993"/>
                </a:cubicBezTo>
                <a:cubicBezTo>
                  <a:pt x="3901485" y="2275632"/>
                  <a:pt x="3903963" y="2275440"/>
                  <a:pt x="3906823" y="2274488"/>
                </a:cubicBezTo>
                <a:cubicBezTo>
                  <a:pt x="3909682" y="2273532"/>
                  <a:pt x="3912224" y="2271050"/>
                  <a:pt x="3912287" y="2269209"/>
                </a:cubicBezTo>
                <a:close/>
                <a:moveTo>
                  <a:pt x="3921629" y="2268830"/>
                </a:moveTo>
                <a:cubicBezTo>
                  <a:pt x="3918451" y="2269909"/>
                  <a:pt x="3915719" y="2272200"/>
                  <a:pt x="3915655" y="2273849"/>
                </a:cubicBezTo>
                <a:cubicBezTo>
                  <a:pt x="3915465" y="2278300"/>
                  <a:pt x="3917562" y="2277791"/>
                  <a:pt x="3922836" y="2272004"/>
                </a:cubicBezTo>
                <a:cubicBezTo>
                  <a:pt x="3926776" y="2267685"/>
                  <a:pt x="3926585" y="2267238"/>
                  <a:pt x="3921629" y="2268830"/>
                </a:cubicBezTo>
                <a:close/>
                <a:moveTo>
                  <a:pt x="241079" y="2267748"/>
                </a:moveTo>
                <a:cubicBezTo>
                  <a:pt x="243493" y="2265460"/>
                  <a:pt x="249721" y="2270862"/>
                  <a:pt x="249594" y="2275057"/>
                </a:cubicBezTo>
                <a:cubicBezTo>
                  <a:pt x="249530" y="2277154"/>
                  <a:pt x="247433" y="2276711"/>
                  <a:pt x="244383" y="2273979"/>
                </a:cubicBezTo>
                <a:cubicBezTo>
                  <a:pt x="241651" y="2271499"/>
                  <a:pt x="240126" y="2268574"/>
                  <a:pt x="241079" y="2267748"/>
                </a:cubicBezTo>
                <a:close/>
                <a:moveTo>
                  <a:pt x="3364535" y="2267604"/>
                </a:moveTo>
                <a:cubicBezTo>
                  <a:pt x="3366505" y="2267667"/>
                  <a:pt x="3367967" y="2269320"/>
                  <a:pt x="3367903" y="2271417"/>
                </a:cubicBezTo>
                <a:cubicBezTo>
                  <a:pt x="3367840" y="2273516"/>
                  <a:pt x="3366315" y="2274151"/>
                  <a:pt x="3364345" y="2272882"/>
                </a:cubicBezTo>
                <a:cubicBezTo>
                  <a:pt x="3362312" y="2271544"/>
                  <a:pt x="3360977" y="2270020"/>
                  <a:pt x="3360977" y="2269067"/>
                </a:cubicBezTo>
                <a:cubicBezTo>
                  <a:pt x="3360977" y="2268114"/>
                  <a:pt x="3362439" y="2267539"/>
                  <a:pt x="3364535" y="2267604"/>
                </a:cubicBezTo>
                <a:close/>
                <a:moveTo>
                  <a:pt x="3202132" y="2265730"/>
                </a:moveTo>
                <a:cubicBezTo>
                  <a:pt x="3201974" y="2265478"/>
                  <a:pt x="3200592" y="2267048"/>
                  <a:pt x="3197859" y="2270226"/>
                </a:cubicBezTo>
                <a:cubicBezTo>
                  <a:pt x="3194618" y="2273979"/>
                  <a:pt x="3192076" y="2278428"/>
                  <a:pt x="3192076" y="2280399"/>
                </a:cubicBezTo>
                <a:cubicBezTo>
                  <a:pt x="3191949" y="2284595"/>
                  <a:pt x="3193665" y="2282559"/>
                  <a:pt x="3199066" y="2272200"/>
                </a:cubicBezTo>
                <a:cubicBezTo>
                  <a:pt x="3201227" y="2268065"/>
                  <a:pt x="3202291" y="2265983"/>
                  <a:pt x="3202132" y="2265730"/>
                </a:cubicBezTo>
                <a:close/>
                <a:moveTo>
                  <a:pt x="3812586" y="2259291"/>
                </a:moveTo>
                <a:cubicBezTo>
                  <a:pt x="3807376" y="2259101"/>
                  <a:pt x="3806677" y="2261201"/>
                  <a:pt x="3809345" y="2268639"/>
                </a:cubicBezTo>
                <a:cubicBezTo>
                  <a:pt x="3811379" y="2274168"/>
                  <a:pt x="3817416" y="2271050"/>
                  <a:pt x="3817670" y="2264378"/>
                </a:cubicBezTo>
                <a:cubicBezTo>
                  <a:pt x="3817733" y="2261772"/>
                  <a:pt x="3815382" y="2259420"/>
                  <a:pt x="3812586" y="2259291"/>
                </a:cubicBezTo>
                <a:close/>
                <a:moveTo>
                  <a:pt x="3346934" y="2258785"/>
                </a:moveTo>
                <a:cubicBezTo>
                  <a:pt x="3346171" y="2258087"/>
                  <a:pt x="3342613" y="2258466"/>
                  <a:pt x="3338673" y="2259676"/>
                </a:cubicBezTo>
                <a:cubicBezTo>
                  <a:pt x="3333717" y="2261265"/>
                  <a:pt x="3333018" y="2262726"/>
                  <a:pt x="3336195" y="2264887"/>
                </a:cubicBezTo>
                <a:cubicBezTo>
                  <a:pt x="3340325" y="2267620"/>
                  <a:pt x="3350238" y="2261963"/>
                  <a:pt x="3346934" y="2258785"/>
                </a:cubicBezTo>
                <a:close/>
                <a:moveTo>
                  <a:pt x="3452736" y="2256795"/>
                </a:moveTo>
                <a:cubicBezTo>
                  <a:pt x="3454705" y="2256859"/>
                  <a:pt x="3456167" y="2258512"/>
                  <a:pt x="3456104" y="2260611"/>
                </a:cubicBezTo>
                <a:cubicBezTo>
                  <a:pt x="3456040" y="2262708"/>
                  <a:pt x="3454515" y="2263345"/>
                  <a:pt x="3452545" y="2262072"/>
                </a:cubicBezTo>
                <a:cubicBezTo>
                  <a:pt x="3450512" y="2260675"/>
                  <a:pt x="3449113" y="2259148"/>
                  <a:pt x="3449177" y="2258259"/>
                </a:cubicBezTo>
                <a:cubicBezTo>
                  <a:pt x="3449177" y="2257305"/>
                  <a:pt x="3450638" y="2256731"/>
                  <a:pt x="3452736" y="2256795"/>
                </a:cubicBezTo>
                <a:close/>
                <a:moveTo>
                  <a:pt x="4086915" y="2256404"/>
                </a:moveTo>
                <a:cubicBezTo>
                  <a:pt x="4088067" y="2256270"/>
                  <a:pt x="4088337" y="2257381"/>
                  <a:pt x="4088241" y="2259671"/>
                </a:cubicBezTo>
                <a:cubicBezTo>
                  <a:pt x="4088178" y="2262592"/>
                  <a:pt x="4078964" y="2274035"/>
                  <a:pt x="4068034" y="2284907"/>
                </a:cubicBezTo>
                <a:cubicBezTo>
                  <a:pt x="4057041" y="2295715"/>
                  <a:pt x="4047954" y="2305185"/>
                  <a:pt x="4047954" y="2305759"/>
                </a:cubicBezTo>
                <a:cubicBezTo>
                  <a:pt x="4047891" y="2307477"/>
                  <a:pt x="4037724" y="2316629"/>
                  <a:pt x="4035945" y="2316566"/>
                </a:cubicBezTo>
                <a:cubicBezTo>
                  <a:pt x="4034991" y="2316503"/>
                  <a:pt x="4036071" y="2311099"/>
                  <a:pt x="4038296" y="2304616"/>
                </a:cubicBezTo>
                <a:cubicBezTo>
                  <a:pt x="4040583" y="2298007"/>
                  <a:pt x="4044014" y="2293045"/>
                  <a:pt x="4045921" y="2293490"/>
                </a:cubicBezTo>
                <a:cubicBezTo>
                  <a:pt x="4052847" y="2295142"/>
                  <a:pt x="4052530" y="2285101"/>
                  <a:pt x="4045603" y="2283000"/>
                </a:cubicBezTo>
                <a:cubicBezTo>
                  <a:pt x="4033466" y="2279313"/>
                  <a:pt x="4037470" y="2274544"/>
                  <a:pt x="4052212" y="2275052"/>
                </a:cubicBezTo>
                <a:cubicBezTo>
                  <a:pt x="4059901" y="2275371"/>
                  <a:pt x="4067526" y="2273654"/>
                  <a:pt x="4069178" y="2271303"/>
                </a:cubicBezTo>
                <a:cubicBezTo>
                  <a:pt x="4070767" y="2269014"/>
                  <a:pt x="4075977" y="2264058"/>
                  <a:pt x="4080298" y="2260622"/>
                </a:cubicBezTo>
                <a:cubicBezTo>
                  <a:pt x="4083730" y="2257924"/>
                  <a:pt x="4085763" y="2256540"/>
                  <a:pt x="4086915" y="2256404"/>
                </a:cubicBezTo>
                <a:close/>
                <a:moveTo>
                  <a:pt x="3414163" y="2255398"/>
                </a:moveTo>
                <a:cubicBezTo>
                  <a:pt x="3416261" y="2255460"/>
                  <a:pt x="3417659" y="2256161"/>
                  <a:pt x="3417595" y="2257114"/>
                </a:cubicBezTo>
                <a:cubicBezTo>
                  <a:pt x="3417595" y="2258067"/>
                  <a:pt x="3416133" y="2259465"/>
                  <a:pt x="3413973" y="2260673"/>
                </a:cubicBezTo>
                <a:cubicBezTo>
                  <a:pt x="3411940" y="2261754"/>
                  <a:pt x="3410415" y="2261055"/>
                  <a:pt x="3410541" y="2258957"/>
                </a:cubicBezTo>
                <a:cubicBezTo>
                  <a:pt x="3410605" y="2256859"/>
                  <a:pt x="3412130" y="2255334"/>
                  <a:pt x="3414163" y="2255398"/>
                </a:cubicBezTo>
                <a:close/>
                <a:moveTo>
                  <a:pt x="2799691" y="2252873"/>
                </a:moveTo>
                <a:lnTo>
                  <a:pt x="2799436" y="2260565"/>
                </a:lnTo>
                <a:cubicBezTo>
                  <a:pt x="2799055" y="2270037"/>
                  <a:pt x="2791239" y="2285549"/>
                  <a:pt x="2786918" y="2285421"/>
                </a:cubicBezTo>
                <a:cubicBezTo>
                  <a:pt x="2782724" y="2285232"/>
                  <a:pt x="2787554" y="2268891"/>
                  <a:pt x="2794480" y="2259736"/>
                </a:cubicBezTo>
                <a:close/>
                <a:moveTo>
                  <a:pt x="3031405" y="2252546"/>
                </a:moveTo>
                <a:cubicBezTo>
                  <a:pt x="3032946" y="2252888"/>
                  <a:pt x="3031627" y="2258592"/>
                  <a:pt x="3026607" y="2269463"/>
                </a:cubicBezTo>
                <a:cubicBezTo>
                  <a:pt x="3022159" y="2279128"/>
                  <a:pt x="3016631" y="2286627"/>
                  <a:pt x="3014089" y="2286565"/>
                </a:cubicBezTo>
                <a:cubicBezTo>
                  <a:pt x="3007798" y="2286374"/>
                  <a:pt x="3007798" y="2286374"/>
                  <a:pt x="3019045" y="2267812"/>
                </a:cubicBezTo>
                <a:cubicBezTo>
                  <a:pt x="3025463" y="2257228"/>
                  <a:pt x="3029864" y="2252206"/>
                  <a:pt x="3031405" y="2252546"/>
                </a:cubicBezTo>
                <a:close/>
                <a:moveTo>
                  <a:pt x="3239417" y="2252172"/>
                </a:moveTo>
                <a:cubicBezTo>
                  <a:pt x="3237955" y="2251987"/>
                  <a:pt x="3236303" y="2253508"/>
                  <a:pt x="3235414" y="2255925"/>
                </a:cubicBezTo>
                <a:cubicBezTo>
                  <a:pt x="3234524" y="2258341"/>
                  <a:pt x="3235668" y="2259610"/>
                  <a:pt x="3238146" y="2258911"/>
                </a:cubicBezTo>
                <a:cubicBezTo>
                  <a:pt x="3242721" y="2257641"/>
                  <a:pt x="3243674" y="2252873"/>
                  <a:pt x="3239417" y="2252172"/>
                </a:cubicBezTo>
                <a:close/>
                <a:moveTo>
                  <a:pt x="3397007" y="2251266"/>
                </a:moveTo>
                <a:cubicBezTo>
                  <a:pt x="3398977" y="2251327"/>
                  <a:pt x="3400248" y="2252792"/>
                  <a:pt x="3400184" y="2254889"/>
                </a:cubicBezTo>
                <a:cubicBezTo>
                  <a:pt x="3400057" y="2256922"/>
                  <a:pt x="3397770" y="2258322"/>
                  <a:pt x="3394592" y="2258195"/>
                </a:cubicBezTo>
                <a:cubicBezTo>
                  <a:pt x="3391415" y="2258068"/>
                  <a:pt x="3390081" y="2256542"/>
                  <a:pt x="3391415" y="2254572"/>
                </a:cubicBezTo>
                <a:cubicBezTo>
                  <a:pt x="3392813" y="2252537"/>
                  <a:pt x="3395037" y="2251202"/>
                  <a:pt x="3397007" y="2251266"/>
                </a:cubicBezTo>
                <a:close/>
                <a:moveTo>
                  <a:pt x="3379214" y="2250630"/>
                </a:moveTo>
                <a:cubicBezTo>
                  <a:pt x="3381311" y="2250694"/>
                  <a:pt x="3382646" y="2252092"/>
                  <a:pt x="3382582" y="2254063"/>
                </a:cubicBezTo>
                <a:cubicBezTo>
                  <a:pt x="3382519" y="2256098"/>
                  <a:pt x="3381057" y="2258195"/>
                  <a:pt x="3378897" y="2259403"/>
                </a:cubicBezTo>
                <a:cubicBezTo>
                  <a:pt x="3376800" y="2260548"/>
                  <a:pt x="3375402" y="2259086"/>
                  <a:pt x="3375529" y="2255970"/>
                </a:cubicBezTo>
                <a:cubicBezTo>
                  <a:pt x="3375656" y="2252792"/>
                  <a:pt x="3377181" y="2250566"/>
                  <a:pt x="3379214" y="2250630"/>
                </a:cubicBezTo>
                <a:close/>
                <a:moveTo>
                  <a:pt x="252770" y="2250138"/>
                </a:moveTo>
                <a:cubicBezTo>
                  <a:pt x="256520" y="2253508"/>
                  <a:pt x="256646" y="2255158"/>
                  <a:pt x="253216" y="2257196"/>
                </a:cubicBezTo>
                <a:cubicBezTo>
                  <a:pt x="250674" y="2258721"/>
                  <a:pt x="247624" y="2259039"/>
                  <a:pt x="246162" y="2258022"/>
                </a:cubicBezTo>
                <a:cubicBezTo>
                  <a:pt x="244764" y="2257067"/>
                  <a:pt x="244573" y="2253762"/>
                  <a:pt x="245717" y="2250964"/>
                </a:cubicBezTo>
                <a:cubicBezTo>
                  <a:pt x="247433" y="2246769"/>
                  <a:pt x="248831" y="2246643"/>
                  <a:pt x="252770" y="2250138"/>
                </a:cubicBezTo>
                <a:close/>
                <a:moveTo>
                  <a:pt x="2961919" y="2239013"/>
                </a:moveTo>
                <a:cubicBezTo>
                  <a:pt x="2962745" y="2247847"/>
                  <a:pt x="2960902" y="2254205"/>
                  <a:pt x="2955438" y="2261263"/>
                </a:cubicBezTo>
                <a:cubicBezTo>
                  <a:pt x="2951752" y="2266029"/>
                  <a:pt x="2950291" y="2266541"/>
                  <a:pt x="2950608" y="2262852"/>
                </a:cubicBezTo>
                <a:cubicBezTo>
                  <a:pt x="2951371" y="2254459"/>
                  <a:pt x="2961411" y="2233291"/>
                  <a:pt x="2961919" y="2239013"/>
                </a:cubicBezTo>
                <a:close/>
                <a:moveTo>
                  <a:pt x="3782466" y="2238569"/>
                </a:moveTo>
                <a:cubicBezTo>
                  <a:pt x="3779861" y="2235835"/>
                  <a:pt x="3758383" y="2254205"/>
                  <a:pt x="3752537" y="2264187"/>
                </a:cubicBezTo>
                <a:cubicBezTo>
                  <a:pt x="3749678" y="2268958"/>
                  <a:pt x="3743641" y="2276456"/>
                  <a:pt x="3738748" y="2281227"/>
                </a:cubicBezTo>
                <a:cubicBezTo>
                  <a:pt x="3733855" y="2285994"/>
                  <a:pt x="3730678" y="2292032"/>
                  <a:pt x="3731567" y="2295021"/>
                </a:cubicBezTo>
                <a:cubicBezTo>
                  <a:pt x="3732393" y="2297814"/>
                  <a:pt x="3731885" y="2299086"/>
                  <a:pt x="3730424" y="2297628"/>
                </a:cubicBezTo>
                <a:cubicBezTo>
                  <a:pt x="3726293" y="2293494"/>
                  <a:pt x="3718032" y="2301190"/>
                  <a:pt x="3720129" y="2307225"/>
                </a:cubicBezTo>
                <a:cubicBezTo>
                  <a:pt x="3721146" y="2310087"/>
                  <a:pt x="3720066" y="2312119"/>
                  <a:pt x="3717651" y="2312057"/>
                </a:cubicBezTo>
                <a:cubicBezTo>
                  <a:pt x="3712314" y="2311862"/>
                  <a:pt x="3695919" y="2328839"/>
                  <a:pt x="3695728" y="2334814"/>
                </a:cubicBezTo>
                <a:cubicBezTo>
                  <a:pt x="3695665" y="2337103"/>
                  <a:pt x="3692361" y="2341110"/>
                  <a:pt x="3688421" y="2343712"/>
                </a:cubicBezTo>
                <a:cubicBezTo>
                  <a:pt x="3684418" y="2346261"/>
                  <a:pt x="3682193" y="2349434"/>
                  <a:pt x="3683401" y="2350708"/>
                </a:cubicBezTo>
                <a:cubicBezTo>
                  <a:pt x="3684545" y="2351974"/>
                  <a:pt x="3693568" y="2346128"/>
                  <a:pt x="3702972" y="2337929"/>
                </a:cubicBezTo>
                <a:cubicBezTo>
                  <a:pt x="3721845" y="2321528"/>
                  <a:pt x="3730868" y="2318034"/>
                  <a:pt x="3724069" y="2329853"/>
                </a:cubicBezTo>
                <a:cubicBezTo>
                  <a:pt x="3717778" y="2340790"/>
                  <a:pt x="3722099" y="2338182"/>
                  <a:pt x="3741798" y="2319239"/>
                </a:cubicBezTo>
                <a:cubicBezTo>
                  <a:pt x="3760480" y="2301313"/>
                  <a:pt x="3768105" y="2288090"/>
                  <a:pt x="3751330" y="2302711"/>
                </a:cubicBezTo>
                <a:cubicBezTo>
                  <a:pt x="3733410" y="2318350"/>
                  <a:pt x="3739193" y="2299852"/>
                  <a:pt x="3758383" y="2280143"/>
                </a:cubicBezTo>
                <a:cubicBezTo>
                  <a:pt x="3762704" y="2275756"/>
                  <a:pt x="3763403" y="2272897"/>
                  <a:pt x="3760734" y="2271118"/>
                </a:cubicBezTo>
                <a:cubicBezTo>
                  <a:pt x="3758192" y="2269400"/>
                  <a:pt x="3759463" y="2267238"/>
                  <a:pt x="3764483" y="2264761"/>
                </a:cubicBezTo>
                <a:cubicBezTo>
                  <a:pt x="3768804" y="2262660"/>
                  <a:pt x="3772236" y="2258848"/>
                  <a:pt x="3772363" y="2256114"/>
                </a:cubicBezTo>
                <a:cubicBezTo>
                  <a:pt x="3772426" y="2253381"/>
                  <a:pt x="3775095" y="2248868"/>
                  <a:pt x="3778336" y="2245813"/>
                </a:cubicBezTo>
                <a:cubicBezTo>
                  <a:pt x="3781640" y="2242764"/>
                  <a:pt x="3783420" y="2239586"/>
                  <a:pt x="3782466" y="2238569"/>
                </a:cubicBezTo>
                <a:close/>
                <a:moveTo>
                  <a:pt x="3393767" y="2237089"/>
                </a:moveTo>
                <a:cubicBezTo>
                  <a:pt x="3395863" y="2237150"/>
                  <a:pt x="3397262" y="2237851"/>
                  <a:pt x="3397198" y="2238806"/>
                </a:cubicBezTo>
                <a:cubicBezTo>
                  <a:pt x="3397198" y="2239757"/>
                  <a:pt x="3395737" y="2241158"/>
                  <a:pt x="3393576" y="2242365"/>
                </a:cubicBezTo>
                <a:cubicBezTo>
                  <a:pt x="3391479" y="2243445"/>
                  <a:pt x="3390017" y="2242747"/>
                  <a:pt x="3390145" y="2240650"/>
                </a:cubicBezTo>
                <a:cubicBezTo>
                  <a:pt x="3390208" y="2238552"/>
                  <a:pt x="3391733" y="2237026"/>
                  <a:pt x="3393767" y="2237089"/>
                </a:cubicBezTo>
                <a:close/>
                <a:moveTo>
                  <a:pt x="3444737" y="2236699"/>
                </a:moveTo>
                <a:cubicBezTo>
                  <a:pt x="3446048" y="2236277"/>
                  <a:pt x="3446413" y="2237438"/>
                  <a:pt x="3446318" y="2240012"/>
                </a:cubicBezTo>
                <a:cubicBezTo>
                  <a:pt x="3445936" y="2249484"/>
                  <a:pt x="3439074" y="2259784"/>
                  <a:pt x="3433291" y="2259593"/>
                </a:cubicBezTo>
                <a:cubicBezTo>
                  <a:pt x="3425602" y="2259339"/>
                  <a:pt x="3427127" y="2253363"/>
                  <a:pt x="3437485" y="2242873"/>
                </a:cubicBezTo>
                <a:cubicBezTo>
                  <a:pt x="3441171" y="2239123"/>
                  <a:pt x="3443426" y="2237118"/>
                  <a:pt x="3444737" y="2236699"/>
                </a:cubicBezTo>
                <a:close/>
                <a:moveTo>
                  <a:pt x="3660652" y="2235688"/>
                </a:moveTo>
                <a:cubicBezTo>
                  <a:pt x="3660589" y="2237786"/>
                  <a:pt x="3658873" y="2239629"/>
                  <a:pt x="3657030" y="2239565"/>
                </a:cubicBezTo>
                <a:cubicBezTo>
                  <a:pt x="3655187" y="2239501"/>
                  <a:pt x="3653472" y="2241918"/>
                  <a:pt x="3653345" y="2244714"/>
                </a:cubicBezTo>
                <a:cubicBezTo>
                  <a:pt x="3653281" y="2247511"/>
                  <a:pt x="3651502" y="2249929"/>
                  <a:pt x="3649659" y="2249864"/>
                </a:cubicBezTo>
                <a:cubicBezTo>
                  <a:pt x="3643877" y="2249675"/>
                  <a:pt x="3645593" y="2244333"/>
                  <a:pt x="3653536" y="2237722"/>
                </a:cubicBezTo>
                <a:cubicBezTo>
                  <a:pt x="3657539" y="2234353"/>
                  <a:pt x="3660716" y="2233464"/>
                  <a:pt x="3660652" y="2235688"/>
                </a:cubicBezTo>
                <a:close/>
                <a:moveTo>
                  <a:pt x="3178288" y="2232253"/>
                </a:moveTo>
                <a:cubicBezTo>
                  <a:pt x="3179750" y="2229965"/>
                  <a:pt x="3181910" y="2230093"/>
                  <a:pt x="3184261" y="2232635"/>
                </a:cubicBezTo>
                <a:cubicBezTo>
                  <a:pt x="3188519" y="2237212"/>
                  <a:pt x="3184960" y="2241788"/>
                  <a:pt x="3179813" y="2238357"/>
                </a:cubicBezTo>
                <a:cubicBezTo>
                  <a:pt x="3177780" y="2237021"/>
                  <a:pt x="3177081" y="2234224"/>
                  <a:pt x="3178288" y="2232253"/>
                </a:cubicBezTo>
                <a:close/>
                <a:moveTo>
                  <a:pt x="3981988" y="2231252"/>
                </a:moveTo>
                <a:cubicBezTo>
                  <a:pt x="3978834" y="2230878"/>
                  <a:pt x="3976372" y="2230846"/>
                  <a:pt x="3975323" y="2231257"/>
                </a:cubicBezTo>
                <a:cubicBezTo>
                  <a:pt x="3973290" y="2232084"/>
                  <a:pt x="3967380" y="2240095"/>
                  <a:pt x="3962233" y="2249057"/>
                </a:cubicBezTo>
                <a:cubicBezTo>
                  <a:pt x="3955561" y="2260754"/>
                  <a:pt x="3954100" y="2265840"/>
                  <a:pt x="3957213" y="2267113"/>
                </a:cubicBezTo>
                <a:cubicBezTo>
                  <a:pt x="3959501" y="2268065"/>
                  <a:pt x="3961407" y="2270926"/>
                  <a:pt x="3961344" y="2273407"/>
                </a:cubicBezTo>
                <a:cubicBezTo>
                  <a:pt x="3961280" y="2275883"/>
                  <a:pt x="3962996" y="2278680"/>
                  <a:pt x="3965156" y="2279510"/>
                </a:cubicBezTo>
                <a:cubicBezTo>
                  <a:pt x="3967507" y="2280463"/>
                  <a:pt x="3963440" y="2287203"/>
                  <a:pt x="3955180" y="2296036"/>
                </a:cubicBezTo>
                <a:cubicBezTo>
                  <a:pt x="3930461" y="2322544"/>
                  <a:pt x="3928745" y="2325469"/>
                  <a:pt x="3944059" y="2314855"/>
                </a:cubicBezTo>
                <a:cubicBezTo>
                  <a:pt x="3954862" y="2307416"/>
                  <a:pt x="3957467" y="2306652"/>
                  <a:pt x="3955434" y="2311421"/>
                </a:cubicBezTo>
                <a:cubicBezTo>
                  <a:pt x="3953337" y="2316255"/>
                  <a:pt x="3953972" y="2317205"/>
                  <a:pt x="3958421" y="2315744"/>
                </a:cubicBezTo>
                <a:cubicBezTo>
                  <a:pt x="3961534" y="2314663"/>
                  <a:pt x="3967253" y="2313963"/>
                  <a:pt x="3971129" y="2314090"/>
                </a:cubicBezTo>
                <a:cubicBezTo>
                  <a:pt x="3975005" y="2314218"/>
                  <a:pt x="3977611" y="2312438"/>
                  <a:pt x="3976912" y="2310087"/>
                </a:cubicBezTo>
                <a:cubicBezTo>
                  <a:pt x="3976213" y="2307734"/>
                  <a:pt x="3980915" y="2300741"/>
                  <a:pt x="3987651" y="2294320"/>
                </a:cubicBezTo>
                <a:cubicBezTo>
                  <a:pt x="3994386" y="2287900"/>
                  <a:pt x="3999724" y="2281290"/>
                  <a:pt x="3999788" y="2279318"/>
                </a:cubicBezTo>
                <a:cubicBezTo>
                  <a:pt x="3999852" y="2277410"/>
                  <a:pt x="4002329" y="2276777"/>
                  <a:pt x="4005125" y="2277919"/>
                </a:cubicBezTo>
                <a:cubicBezTo>
                  <a:pt x="4008747" y="2279446"/>
                  <a:pt x="4010400" y="2277602"/>
                  <a:pt x="4010591" y="2271627"/>
                </a:cubicBezTo>
                <a:cubicBezTo>
                  <a:pt x="4010717" y="2267113"/>
                  <a:pt x="4009256" y="2262152"/>
                  <a:pt x="4007286" y="2260820"/>
                </a:cubicBezTo>
                <a:cubicBezTo>
                  <a:pt x="4005316" y="2259548"/>
                  <a:pt x="4004363" y="2253508"/>
                  <a:pt x="4005125" y="2247594"/>
                </a:cubicBezTo>
                <a:cubicBezTo>
                  <a:pt x="4006460" y="2237488"/>
                  <a:pt x="4005697" y="2236534"/>
                  <a:pt x="3992798" y="2233291"/>
                </a:cubicBezTo>
                <a:cubicBezTo>
                  <a:pt x="3988986" y="2232341"/>
                  <a:pt x="3985141" y="2231624"/>
                  <a:pt x="3981988" y="2231252"/>
                </a:cubicBezTo>
                <a:close/>
                <a:moveTo>
                  <a:pt x="3818877" y="2227985"/>
                </a:moveTo>
                <a:cubicBezTo>
                  <a:pt x="3818671" y="2227810"/>
                  <a:pt x="3817193" y="2228810"/>
                  <a:pt x="3814302" y="2230878"/>
                </a:cubicBezTo>
                <a:cubicBezTo>
                  <a:pt x="3808202" y="2235326"/>
                  <a:pt x="3806423" y="2237997"/>
                  <a:pt x="3809473" y="2238061"/>
                </a:cubicBezTo>
                <a:cubicBezTo>
                  <a:pt x="3810299" y="2238121"/>
                  <a:pt x="3812968" y="2235581"/>
                  <a:pt x="3815827" y="2232152"/>
                </a:cubicBezTo>
                <a:cubicBezTo>
                  <a:pt x="3818020" y="2229507"/>
                  <a:pt x="3819084" y="2228160"/>
                  <a:pt x="3818877" y="2227985"/>
                </a:cubicBezTo>
                <a:close/>
                <a:moveTo>
                  <a:pt x="3664743" y="2224419"/>
                </a:moveTo>
                <a:cubicBezTo>
                  <a:pt x="3665227" y="2223116"/>
                  <a:pt x="3667007" y="2223417"/>
                  <a:pt x="3669866" y="2225898"/>
                </a:cubicBezTo>
                <a:cubicBezTo>
                  <a:pt x="3672535" y="2228250"/>
                  <a:pt x="3673806" y="2231938"/>
                  <a:pt x="3672535" y="2233780"/>
                </a:cubicBezTo>
                <a:cubicBezTo>
                  <a:pt x="3671073" y="2235944"/>
                  <a:pt x="3669040" y="2235433"/>
                  <a:pt x="3667388" y="2232573"/>
                </a:cubicBezTo>
                <a:cubicBezTo>
                  <a:pt x="3665069" y="2228631"/>
                  <a:pt x="3664258" y="2225723"/>
                  <a:pt x="3664743" y="2224419"/>
                </a:cubicBezTo>
                <a:close/>
                <a:moveTo>
                  <a:pt x="2950544" y="2221023"/>
                </a:moveTo>
                <a:cubicBezTo>
                  <a:pt x="2956200" y="2221212"/>
                  <a:pt x="2956136" y="2221595"/>
                  <a:pt x="2950036" y="2225727"/>
                </a:cubicBezTo>
                <a:cubicBezTo>
                  <a:pt x="2946478" y="2228142"/>
                  <a:pt x="2944444" y="2232020"/>
                  <a:pt x="2945652" y="2234179"/>
                </a:cubicBezTo>
                <a:cubicBezTo>
                  <a:pt x="2948384" y="2239013"/>
                  <a:pt x="2933642" y="2276583"/>
                  <a:pt x="2914896" y="2312438"/>
                </a:cubicBezTo>
                <a:cubicBezTo>
                  <a:pt x="2912100" y="2317842"/>
                  <a:pt x="2908669" y="2327313"/>
                  <a:pt x="2907144" y="2333924"/>
                </a:cubicBezTo>
                <a:cubicBezTo>
                  <a:pt x="2905682" y="2340538"/>
                  <a:pt x="2903013" y="2346577"/>
                  <a:pt x="2901234" y="2347591"/>
                </a:cubicBezTo>
                <a:cubicBezTo>
                  <a:pt x="2899455" y="2348609"/>
                  <a:pt x="2897866" y="2353629"/>
                  <a:pt x="2897676" y="2358907"/>
                </a:cubicBezTo>
                <a:cubicBezTo>
                  <a:pt x="2897485" y="2364184"/>
                  <a:pt x="2894943" y="2372192"/>
                  <a:pt x="2891957" y="2376963"/>
                </a:cubicBezTo>
                <a:cubicBezTo>
                  <a:pt x="2888907" y="2381793"/>
                  <a:pt x="2885475" y="2387834"/>
                  <a:pt x="2884077" y="2390757"/>
                </a:cubicBezTo>
                <a:cubicBezTo>
                  <a:pt x="2882743" y="2393555"/>
                  <a:pt x="2879184" y="2400991"/>
                  <a:pt x="2876325" y="2406841"/>
                </a:cubicBezTo>
                <a:cubicBezTo>
                  <a:pt x="2873402" y="2412692"/>
                  <a:pt x="2870923" y="2420129"/>
                  <a:pt x="2870796" y="2422987"/>
                </a:cubicBezTo>
                <a:cubicBezTo>
                  <a:pt x="2870733" y="2425785"/>
                  <a:pt x="2868064" y="2430107"/>
                  <a:pt x="2865204" y="2432270"/>
                </a:cubicBezTo>
                <a:cubicBezTo>
                  <a:pt x="2860693" y="2435637"/>
                  <a:pt x="2859803" y="2435385"/>
                  <a:pt x="2859930" y="2430871"/>
                </a:cubicBezTo>
                <a:cubicBezTo>
                  <a:pt x="2859994" y="2427694"/>
                  <a:pt x="2861582" y="2424578"/>
                  <a:pt x="2863679" y="2423437"/>
                </a:cubicBezTo>
                <a:cubicBezTo>
                  <a:pt x="2865713" y="2422351"/>
                  <a:pt x="2867429" y="2417076"/>
                  <a:pt x="2867619" y="2411483"/>
                </a:cubicBezTo>
                <a:cubicBezTo>
                  <a:pt x="2867810" y="2405887"/>
                  <a:pt x="2870479" y="2399659"/>
                  <a:pt x="2873592" y="2397304"/>
                </a:cubicBezTo>
                <a:cubicBezTo>
                  <a:pt x="2876770" y="2394952"/>
                  <a:pt x="2878739" y="2390629"/>
                  <a:pt x="2878168" y="2387453"/>
                </a:cubicBezTo>
                <a:cubicBezTo>
                  <a:pt x="2877596" y="2384335"/>
                  <a:pt x="2882870" y="2367045"/>
                  <a:pt x="2889733" y="2349371"/>
                </a:cubicBezTo>
                <a:cubicBezTo>
                  <a:pt x="2896595" y="2331701"/>
                  <a:pt x="2902187" y="2315937"/>
                  <a:pt x="2902060" y="2314663"/>
                </a:cubicBezTo>
                <a:cubicBezTo>
                  <a:pt x="2901869" y="2313454"/>
                  <a:pt x="2904729" y="2306208"/>
                  <a:pt x="2908415" y="2298581"/>
                </a:cubicBezTo>
                <a:cubicBezTo>
                  <a:pt x="2912037" y="2291018"/>
                  <a:pt x="2920679" y="2273025"/>
                  <a:pt x="2927414" y="2258848"/>
                </a:cubicBezTo>
                <a:cubicBezTo>
                  <a:pt x="2934150" y="2244668"/>
                  <a:pt x="2940822" y="2230174"/>
                  <a:pt x="2942093" y="2226869"/>
                </a:cubicBezTo>
                <a:cubicBezTo>
                  <a:pt x="2943427" y="2223374"/>
                  <a:pt x="2947050" y="2220895"/>
                  <a:pt x="2950544" y="2221023"/>
                </a:cubicBezTo>
                <a:close/>
                <a:moveTo>
                  <a:pt x="215503" y="2220561"/>
                </a:moveTo>
                <a:cubicBezTo>
                  <a:pt x="217886" y="2221941"/>
                  <a:pt x="219570" y="2225467"/>
                  <a:pt x="219221" y="2230370"/>
                </a:cubicBezTo>
                <a:cubicBezTo>
                  <a:pt x="218775" y="2236278"/>
                  <a:pt x="218013" y="2237488"/>
                  <a:pt x="217186" y="2233611"/>
                </a:cubicBezTo>
                <a:cubicBezTo>
                  <a:pt x="216424" y="2230113"/>
                  <a:pt x="213565" y="2227380"/>
                  <a:pt x="210579" y="2227254"/>
                </a:cubicBezTo>
                <a:cubicBezTo>
                  <a:pt x="207783" y="2227123"/>
                  <a:pt x="206385" y="2225467"/>
                  <a:pt x="207592" y="2223626"/>
                </a:cubicBezTo>
                <a:cubicBezTo>
                  <a:pt x="210038" y="2219942"/>
                  <a:pt x="213120" y="2219180"/>
                  <a:pt x="215503" y="2220561"/>
                </a:cubicBezTo>
                <a:close/>
                <a:moveTo>
                  <a:pt x="3110104" y="2214538"/>
                </a:moveTo>
                <a:cubicBezTo>
                  <a:pt x="3107944" y="2215745"/>
                  <a:pt x="3106546" y="2217145"/>
                  <a:pt x="3106482" y="2218100"/>
                </a:cubicBezTo>
                <a:cubicBezTo>
                  <a:pt x="3106419" y="2219052"/>
                  <a:pt x="3107817" y="2219749"/>
                  <a:pt x="3109914" y="2219813"/>
                </a:cubicBezTo>
                <a:cubicBezTo>
                  <a:pt x="3111883" y="2219877"/>
                  <a:pt x="3113472" y="2218353"/>
                  <a:pt x="3113536" y="2216254"/>
                </a:cubicBezTo>
                <a:cubicBezTo>
                  <a:pt x="3113599" y="2214157"/>
                  <a:pt x="3112138" y="2213393"/>
                  <a:pt x="3110104" y="2214538"/>
                </a:cubicBezTo>
                <a:close/>
                <a:moveTo>
                  <a:pt x="3850713" y="2213585"/>
                </a:moveTo>
                <a:lnTo>
                  <a:pt x="3839084" y="2224583"/>
                </a:lnTo>
                <a:cubicBezTo>
                  <a:pt x="3829426" y="2233675"/>
                  <a:pt x="3828345" y="2236156"/>
                  <a:pt x="3832603" y="2239077"/>
                </a:cubicBezTo>
                <a:cubicBezTo>
                  <a:pt x="3836924" y="2241999"/>
                  <a:pt x="3836733" y="2242572"/>
                  <a:pt x="3831459" y="2242385"/>
                </a:cubicBezTo>
                <a:cubicBezTo>
                  <a:pt x="3827901" y="2242256"/>
                  <a:pt x="3826058" y="2243843"/>
                  <a:pt x="3827265" y="2245943"/>
                </a:cubicBezTo>
                <a:cubicBezTo>
                  <a:pt x="3828472" y="2248039"/>
                  <a:pt x="3827456" y="2251921"/>
                  <a:pt x="3825041" y="2254653"/>
                </a:cubicBezTo>
                <a:cubicBezTo>
                  <a:pt x="3822626" y="2257385"/>
                  <a:pt x="3822245" y="2259676"/>
                  <a:pt x="3824151" y="2259740"/>
                </a:cubicBezTo>
                <a:cubicBezTo>
                  <a:pt x="3829171" y="2259929"/>
                  <a:pt x="3846328" y="2244036"/>
                  <a:pt x="3846773" y="2238760"/>
                </a:cubicBezTo>
                <a:cubicBezTo>
                  <a:pt x="3846964" y="2236282"/>
                  <a:pt x="3847981" y="2229479"/>
                  <a:pt x="3848934" y="2223884"/>
                </a:cubicBezTo>
                <a:close/>
                <a:moveTo>
                  <a:pt x="3572072" y="2210702"/>
                </a:moveTo>
                <a:cubicBezTo>
                  <a:pt x="3575249" y="2209623"/>
                  <a:pt x="3577346" y="2210894"/>
                  <a:pt x="3577219" y="2213818"/>
                </a:cubicBezTo>
                <a:cubicBezTo>
                  <a:pt x="3577028" y="2219475"/>
                  <a:pt x="3571754" y="2223165"/>
                  <a:pt x="3568767" y="2219859"/>
                </a:cubicBezTo>
                <a:cubicBezTo>
                  <a:pt x="3565145" y="2215915"/>
                  <a:pt x="3566353" y="2212611"/>
                  <a:pt x="3572072" y="2210702"/>
                </a:cubicBezTo>
                <a:close/>
                <a:moveTo>
                  <a:pt x="2952324" y="2208817"/>
                </a:moveTo>
                <a:cubicBezTo>
                  <a:pt x="2954358" y="2207670"/>
                  <a:pt x="2955819" y="2209326"/>
                  <a:pt x="2955692" y="2212439"/>
                </a:cubicBezTo>
                <a:cubicBezTo>
                  <a:pt x="2955565" y="2215555"/>
                  <a:pt x="2953976" y="2217080"/>
                  <a:pt x="2952070" y="2215810"/>
                </a:cubicBezTo>
                <a:cubicBezTo>
                  <a:pt x="2949973" y="2214475"/>
                  <a:pt x="2948639" y="2213011"/>
                  <a:pt x="2948702" y="2212186"/>
                </a:cubicBezTo>
                <a:cubicBezTo>
                  <a:pt x="2948702" y="2211360"/>
                  <a:pt x="2950164" y="2210022"/>
                  <a:pt x="2952324" y="2208817"/>
                </a:cubicBezTo>
                <a:close/>
                <a:moveTo>
                  <a:pt x="4040964" y="2207801"/>
                </a:moveTo>
                <a:cubicBezTo>
                  <a:pt x="4039185" y="2207737"/>
                  <a:pt x="4036008" y="2210787"/>
                  <a:pt x="4033911" y="2214603"/>
                </a:cubicBezTo>
                <a:cubicBezTo>
                  <a:pt x="4030734" y="2220130"/>
                  <a:pt x="4030924" y="2221152"/>
                  <a:pt x="4034928" y="2219749"/>
                </a:cubicBezTo>
                <a:cubicBezTo>
                  <a:pt x="4040964" y="2217653"/>
                  <a:pt x="4045858" y="2207988"/>
                  <a:pt x="4040964" y="2207801"/>
                </a:cubicBezTo>
                <a:close/>
                <a:moveTo>
                  <a:pt x="3661796" y="2203964"/>
                </a:moveTo>
                <a:cubicBezTo>
                  <a:pt x="3661732" y="2205809"/>
                  <a:pt x="3659127" y="2209305"/>
                  <a:pt x="3656267" y="2211466"/>
                </a:cubicBezTo>
                <a:cubicBezTo>
                  <a:pt x="3653408" y="2213565"/>
                  <a:pt x="3650930" y="2213818"/>
                  <a:pt x="3650993" y="2211975"/>
                </a:cubicBezTo>
                <a:cubicBezTo>
                  <a:pt x="3651057" y="2210132"/>
                  <a:pt x="3653662" y="2206634"/>
                  <a:pt x="3656522" y="2204473"/>
                </a:cubicBezTo>
                <a:cubicBezTo>
                  <a:pt x="3659381" y="2202312"/>
                  <a:pt x="3661859" y="2202121"/>
                  <a:pt x="3661796" y="2203964"/>
                </a:cubicBezTo>
                <a:close/>
                <a:moveTo>
                  <a:pt x="3228058" y="2203755"/>
                </a:moveTo>
                <a:cubicBezTo>
                  <a:pt x="3226311" y="2205112"/>
                  <a:pt x="3222705" y="2211070"/>
                  <a:pt x="3217303" y="2221595"/>
                </a:cubicBezTo>
                <a:cubicBezTo>
                  <a:pt x="3206501" y="2242636"/>
                  <a:pt x="3205993" y="2244355"/>
                  <a:pt x="3210504" y="2244546"/>
                </a:cubicBezTo>
                <a:cubicBezTo>
                  <a:pt x="3214571" y="2244672"/>
                  <a:pt x="3224103" y="2227444"/>
                  <a:pt x="3227661" y="2213522"/>
                </a:cubicBezTo>
                <a:cubicBezTo>
                  <a:pt x="3229695" y="2205638"/>
                  <a:pt x="3229806" y="2202396"/>
                  <a:pt x="3228058" y="2203755"/>
                </a:cubicBezTo>
                <a:close/>
                <a:moveTo>
                  <a:pt x="3963568" y="2203219"/>
                </a:moveTo>
                <a:cubicBezTo>
                  <a:pt x="3962106" y="2202203"/>
                  <a:pt x="3959628" y="2204685"/>
                  <a:pt x="3958293" y="2208498"/>
                </a:cubicBezTo>
                <a:cubicBezTo>
                  <a:pt x="3956387" y="2213713"/>
                  <a:pt x="3953972" y="2214984"/>
                  <a:pt x="3949143" y="2213267"/>
                </a:cubicBezTo>
                <a:cubicBezTo>
                  <a:pt x="3944632" y="2211676"/>
                  <a:pt x="3939611" y="2213649"/>
                  <a:pt x="3933448" y="2219369"/>
                </a:cubicBezTo>
                <a:cubicBezTo>
                  <a:pt x="3928364" y="2224137"/>
                  <a:pt x="3924297" y="2229222"/>
                  <a:pt x="3924297" y="2231005"/>
                </a:cubicBezTo>
                <a:cubicBezTo>
                  <a:pt x="3924170" y="2235581"/>
                  <a:pt x="3933829" y="2239649"/>
                  <a:pt x="3936244" y="2236024"/>
                </a:cubicBezTo>
                <a:cubicBezTo>
                  <a:pt x="3937324" y="2234309"/>
                  <a:pt x="3936561" y="2232211"/>
                  <a:pt x="3934464" y="2231388"/>
                </a:cubicBezTo>
                <a:cubicBezTo>
                  <a:pt x="3932113" y="2230434"/>
                  <a:pt x="3932812" y="2228208"/>
                  <a:pt x="3936434" y="2225472"/>
                </a:cubicBezTo>
                <a:cubicBezTo>
                  <a:pt x="3941518" y="2221657"/>
                  <a:pt x="3942217" y="2221849"/>
                  <a:pt x="3942026" y="2226742"/>
                </a:cubicBezTo>
                <a:cubicBezTo>
                  <a:pt x="3941899" y="2230116"/>
                  <a:pt x="3944632" y="2232467"/>
                  <a:pt x="3948825" y="2232593"/>
                </a:cubicBezTo>
                <a:cubicBezTo>
                  <a:pt x="3952638" y="2232721"/>
                  <a:pt x="3955879" y="2230493"/>
                  <a:pt x="3956006" y="2227572"/>
                </a:cubicBezTo>
                <a:cubicBezTo>
                  <a:pt x="3956133" y="2224773"/>
                  <a:pt x="3957722" y="2222358"/>
                  <a:pt x="3959374" y="2222422"/>
                </a:cubicBezTo>
                <a:cubicBezTo>
                  <a:pt x="3963568" y="2222610"/>
                  <a:pt x="3967253" y="2205699"/>
                  <a:pt x="3963568" y="2203219"/>
                </a:cubicBezTo>
                <a:close/>
                <a:moveTo>
                  <a:pt x="2833115" y="2202777"/>
                </a:moveTo>
                <a:cubicBezTo>
                  <a:pt x="2835212" y="2202841"/>
                  <a:pt x="2836547" y="2204303"/>
                  <a:pt x="2836483" y="2206400"/>
                </a:cubicBezTo>
                <a:cubicBezTo>
                  <a:pt x="2836419" y="2208498"/>
                  <a:pt x="2834958" y="2209834"/>
                  <a:pt x="2832861" y="2209770"/>
                </a:cubicBezTo>
                <a:cubicBezTo>
                  <a:pt x="2830764" y="2209708"/>
                  <a:pt x="2829430" y="2208246"/>
                  <a:pt x="2829493" y="2206148"/>
                </a:cubicBezTo>
                <a:cubicBezTo>
                  <a:pt x="2829557" y="2204049"/>
                  <a:pt x="2831018" y="2202715"/>
                  <a:pt x="2833115" y="2202777"/>
                </a:cubicBezTo>
                <a:close/>
                <a:moveTo>
                  <a:pt x="3757875" y="2199386"/>
                </a:moveTo>
                <a:lnTo>
                  <a:pt x="3751393" y="2208796"/>
                </a:lnTo>
                <a:cubicBezTo>
                  <a:pt x="3747835" y="2213882"/>
                  <a:pt x="3744276" y="2218139"/>
                  <a:pt x="3743514" y="2218139"/>
                </a:cubicBezTo>
                <a:cubicBezTo>
                  <a:pt x="3739764" y="2217950"/>
                  <a:pt x="3743386" y="2211275"/>
                  <a:pt x="3750249" y="2205680"/>
                </a:cubicBezTo>
                <a:close/>
                <a:moveTo>
                  <a:pt x="3156364" y="2198643"/>
                </a:moveTo>
                <a:cubicBezTo>
                  <a:pt x="3154458" y="2199725"/>
                  <a:pt x="3152679" y="2203095"/>
                  <a:pt x="3152615" y="2205894"/>
                </a:cubicBezTo>
                <a:cubicBezTo>
                  <a:pt x="3152488" y="2208690"/>
                  <a:pt x="3154077" y="2210279"/>
                  <a:pt x="3155983" y="2209195"/>
                </a:cubicBezTo>
                <a:cubicBezTo>
                  <a:pt x="3157889" y="2208119"/>
                  <a:pt x="3159605" y="2204748"/>
                  <a:pt x="3159732" y="2201952"/>
                </a:cubicBezTo>
                <a:cubicBezTo>
                  <a:pt x="3159859" y="2199156"/>
                  <a:pt x="3158271" y="2197565"/>
                  <a:pt x="3156364" y="2198643"/>
                </a:cubicBezTo>
                <a:close/>
                <a:moveTo>
                  <a:pt x="3867552" y="2196801"/>
                </a:moveTo>
                <a:cubicBezTo>
                  <a:pt x="3860245" y="2199279"/>
                  <a:pt x="3861007" y="2201316"/>
                  <a:pt x="3869522" y="2201635"/>
                </a:cubicBezTo>
                <a:cubicBezTo>
                  <a:pt x="3873398" y="2201758"/>
                  <a:pt x="3875622" y="2200297"/>
                  <a:pt x="3874542" y="2198454"/>
                </a:cubicBezTo>
                <a:cubicBezTo>
                  <a:pt x="3873398" y="2196547"/>
                  <a:pt x="3870412" y="2195784"/>
                  <a:pt x="3867552" y="2196801"/>
                </a:cubicBezTo>
                <a:close/>
                <a:moveTo>
                  <a:pt x="3467414" y="2191125"/>
                </a:moveTo>
                <a:cubicBezTo>
                  <a:pt x="3470020" y="2193922"/>
                  <a:pt x="3459979" y="2211277"/>
                  <a:pt x="3455786" y="2211150"/>
                </a:cubicBezTo>
                <a:cubicBezTo>
                  <a:pt x="3453498" y="2211086"/>
                  <a:pt x="3452545" y="2207908"/>
                  <a:pt x="3453689" y="2204094"/>
                </a:cubicBezTo>
                <a:cubicBezTo>
                  <a:pt x="3455913" y="2196784"/>
                  <a:pt x="3464809" y="2188327"/>
                  <a:pt x="3467414" y="2191125"/>
                </a:cubicBezTo>
                <a:close/>
                <a:moveTo>
                  <a:pt x="3426563" y="2189662"/>
                </a:moveTo>
                <a:cubicBezTo>
                  <a:pt x="3425951" y="2189376"/>
                  <a:pt x="3424553" y="2190267"/>
                  <a:pt x="3422043" y="2192207"/>
                </a:cubicBezTo>
                <a:cubicBezTo>
                  <a:pt x="3415181" y="2197482"/>
                  <a:pt x="3414037" y="2203904"/>
                  <a:pt x="3420264" y="2201997"/>
                </a:cubicBezTo>
                <a:cubicBezTo>
                  <a:pt x="3422806" y="2201296"/>
                  <a:pt x="3425602" y="2197674"/>
                  <a:pt x="3426364" y="2194178"/>
                </a:cubicBezTo>
                <a:cubicBezTo>
                  <a:pt x="3427000" y="2191413"/>
                  <a:pt x="3427174" y="2189950"/>
                  <a:pt x="3426563" y="2189662"/>
                </a:cubicBezTo>
                <a:close/>
                <a:moveTo>
                  <a:pt x="3845883" y="2183896"/>
                </a:moveTo>
                <a:cubicBezTo>
                  <a:pt x="3842706" y="2184342"/>
                  <a:pt x="3840419" y="2186249"/>
                  <a:pt x="3840991" y="2187968"/>
                </a:cubicBezTo>
                <a:cubicBezTo>
                  <a:pt x="3841626" y="2189873"/>
                  <a:pt x="3840864" y="2191969"/>
                  <a:pt x="3839021" y="2193179"/>
                </a:cubicBezTo>
                <a:cubicBezTo>
                  <a:pt x="3837305" y="2194322"/>
                  <a:pt x="3833619" y="2199663"/>
                  <a:pt x="3830506" y="2205513"/>
                </a:cubicBezTo>
                <a:cubicBezTo>
                  <a:pt x="3830506" y="2205513"/>
                  <a:pt x="3824405" y="2216952"/>
                  <a:pt x="3823579" y="2218479"/>
                </a:cubicBezTo>
                <a:cubicBezTo>
                  <a:pt x="3822754" y="2219877"/>
                  <a:pt x="3823834" y="2221152"/>
                  <a:pt x="3825931" y="2221212"/>
                </a:cubicBezTo>
                <a:cubicBezTo>
                  <a:pt x="3828028" y="2221276"/>
                  <a:pt x="3829807" y="2220066"/>
                  <a:pt x="3829871" y="2218543"/>
                </a:cubicBezTo>
                <a:cubicBezTo>
                  <a:pt x="3829934" y="2216952"/>
                  <a:pt x="3834890" y="2210599"/>
                  <a:pt x="3841054" y="2204175"/>
                </a:cubicBezTo>
                <a:cubicBezTo>
                  <a:pt x="3853064" y="2191590"/>
                  <a:pt x="3855225" y="2182497"/>
                  <a:pt x="3845883" y="2183896"/>
                </a:cubicBezTo>
                <a:close/>
                <a:moveTo>
                  <a:pt x="3690836" y="2179297"/>
                </a:moveTo>
                <a:cubicBezTo>
                  <a:pt x="3692869" y="2178154"/>
                  <a:pt x="3694331" y="2179553"/>
                  <a:pt x="3694203" y="2182731"/>
                </a:cubicBezTo>
                <a:cubicBezTo>
                  <a:pt x="3694140" y="2185909"/>
                  <a:pt x="3692551" y="2188136"/>
                  <a:pt x="3690518" y="2188068"/>
                </a:cubicBezTo>
                <a:cubicBezTo>
                  <a:pt x="3688421" y="2188009"/>
                  <a:pt x="3687023" y="2186607"/>
                  <a:pt x="3687150" y="2184638"/>
                </a:cubicBezTo>
                <a:cubicBezTo>
                  <a:pt x="3687214" y="2182603"/>
                  <a:pt x="3688675" y="2180507"/>
                  <a:pt x="3690836" y="2179297"/>
                </a:cubicBezTo>
                <a:close/>
                <a:moveTo>
                  <a:pt x="3708438" y="2178216"/>
                </a:moveTo>
                <a:cubicBezTo>
                  <a:pt x="3710535" y="2178280"/>
                  <a:pt x="3711933" y="2178979"/>
                  <a:pt x="3711869" y="2179932"/>
                </a:cubicBezTo>
                <a:cubicBezTo>
                  <a:pt x="3711869" y="2180888"/>
                  <a:pt x="3710408" y="2182286"/>
                  <a:pt x="3708247" y="2183492"/>
                </a:cubicBezTo>
                <a:cubicBezTo>
                  <a:pt x="3706150" y="2184574"/>
                  <a:pt x="3704689" y="2183874"/>
                  <a:pt x="3704816" y="2181777"/>
                </a:cubicBezTo>
                <a:cubicBezTo>
                  <a:pt x="3704879" y="2179679"/>
                  <a:pt x="3706404" y="2178153"/>
                  <a:pt x="3708438" y="2178216"/>
                </a:cubicBezTo>
                <a:close/>
                <a:moveTo>
                  <a:pt x="249426" y="2177999"/>
                </a:moveTo>
                <a:cubicBezTo>
                  <a:pt x="249482" y="2179476"/>
                  <a:pt x="247623" y="2182720"/>
                  <a:pt x="243811" y="2186631"/>
                </a:cubicBezTo>
                <a:cubicBezTo>
                  <a:pt x="240189" y="2190318"/>
                  <a:pt x="235360" y="2191523"/>
                  <a:pt x="230530" y="2189999"/>
                </a:cubicBezTo>
                <a:cubicBezTo>
                  <a:pt x="223223" y="2187776"/>
                  <a:pt x="223223" y="2187582"/>
                  <a:pt x="229958" y="2186438"/>
                </a:cubicBezTo>
                <a:cubicBezTo>
                  <a:pt x="233835" y="2185808"/>
                  <a:pt x="239998" y="2182880"/>
                  <a:pt x="243557" y="2179954"/>
                </a:cubicBezTo>
                <a:cubicBezTo>
                  <a:pt x="247401" y="2176805"/>
                  <a:pt x="249371" y="2176519"/>
                  <a:pt x="249426" y="2177999"/>
                </a:cubicBezTo>
                <a:close/>
                <a:moveTo>
                  <a:pt x="4061172" y="2176879"/>
                </a:moveTo>
                <a:cubicBezTo>
                  <a:pt x="4064223" y="2177007"/>
                  <a:pt x="4065430" y="2179168"/>
                  <a:pt x="4064159" y="2182283"/>
                </a:cubicBezTo>
                <a:cubicBezTo>
                  <a:pt x="4063015" y="2185080"/>
                  <a:pt x="4060601" y="2187432"/>
                  <a:pt x="4058885" y="2187368"/>
                </a:cubicBezTo>
                <a:cubicBezTo>
                  <a:pt x="4057233" y="2187305"/>
                  <a:pt x="4055835" y="2184827"/>
                  <a:pt x="4055898" y="2181965"/>
                </a:cubicBezTo>
                <a:cubicBezTo>
                  <a:pt x="4056025" y="2179168"/>
                  <a:pt x="4058440" y="2176752"/>
                  <a:pt x="4061172" y="2176879"/>
                </a:cubicBezTo>
                <a:close/>
                <a:moveTo>
                  <a:pt x="3986380" y="2172708"/>
                </a:moveTo>
                <a:cubicBezTo>
                  <a:pt x="3984728" y="2171563"/>
                  <a:pt x="3982313" y="2173026"/>
                  <a:pt x="3981169" y="2175824"/>
                </a:cubicBezTo>
                <a:cubicBezTo>
                  <a:pt x="3980026" y="2178554"/>
                  <a:pt x="3980534" y="2181036"/>
                  <a:pt x="3982186" y="2181100"/>
                </a:cubicBezTo>
                <a:cubicBezTo>
                  <a:pt x="3986761" y="2181292"/>
                  <a:pt x="3989875" y="2175058"/>
                  <a:pt x="3986380" y="2172708"/>
                </a:cubicBezTo>
                <a:close/>
                <a:moveTo>
                  <a:pt x="2929067" y="2171055"/>
                </a:moveTo>
                <a:cubicBezTo>
                  <a:pt x="2931037" y="2171119"/>
                  <a:pt x="2932498" y="2172774"/>
                  <a:pt x="2932434" y="2174869"/>
                </a:cubicBezTo>
                <a:cubicBezTo>
                  <a:pt x="2932371" y="2176968"/>
                  <a:pt x="2930846" y="2177601"/>
                  <a:pt x="2928876" y="2176332"/>
                </a:cubicBezTo>
                <a:cubicBezTo>
                  <a:pt x="2926843" y="2174997"/>
                  <a:pt x="2925508" y="2173471"/>
                  <a:pt x="2925508" y="2172513"/>
                </a:cubicBezTo>
                <a:cubicBezTo>
                  <a:pt x="2925508" y="2171562"/>
                  <a:pt x="2926970" y="2170991"/>
                  <a:pt x="2929067" y="2171055"/>
                </a:cubicBezTo>
                <a:close/>
                <a:moveTo>
                  <a:pt x="3376990" y="2166222"/>
                </a:moveTo>
                <a:cubicBezTo>
                  <a:pt x="3376418" y="2166222"/>
                  <a:pt x="3375084" y="2170040"/>
                  <a:pt x="3374067" y="2174869"/>
                </a:cubicBezTo>
                <a:cubicBezTo>
                  <a:pt x="3372860" y="2180403"/>
                  <a:pt x="3373686" y="2183577"/>
                  <a:pt x="3376355" y="2183708"/>
                </a:cubicBezTo>
                <a:cubicBezTo>
                  <a:pt x="3379024" y="2183832"/>
                  <a:pt x="3380104" y="2180720"/>
                  <a:pt x="3379278" y="2175058"/>
                </a:cubicBezTo>
                <a:cubicBezTo>
                  <a:pt x="3378579" y="2170165"/>
                  <a:pt x="3377562" y="2166222"/>
                  <a:pt x="3376990" y="2166222"/>
                </a:cubicBezTo>
                <a:close/>
                <a:moveTo>
                  <a:pt x="3276908" y="2166074"/>
                </a:moveTo>
                <a:cubicBezTo>
                  <a:pt x="3278878" y="2166136"/>
                  <a:pt x="3280340" y="2167789"/>
                  <a:pt x="3280276" y="2169887"/>
                </a:cubicBezTo>
                <a:cubicBezTo>
                  <a:pt x="3280213" y="2171985"/>
                  <a:pt x="3278688" y="2172622"/>
                  <a:pt x="3276718" y="2171350"/>
                </a:cubicBezTo>
                <a:cubicBezTo>
                  <a:pt x="3274685" y="2170014"/>
                  <a:pt x="3273350" y="2168489"/>
                  <a:pt x="3273350" y="2167535"/>
                </a:cubicBezTo>
                <a:cubicBezTo>
                  <a:pt x="3273350" y="2166582"/>
                  <a:pt x="3274811" y="2166010"/>
                  <a:pt x="3276908" y="2166074"/>
                </a:cubicBezTo>
                <a:close/>
                <a:moveTo>
                  <a:pt x="3025908" y="2163937"/>
                </a:moveTo>
                <a:cubicBezTo>
                  <a:pt x="3030483" y="2160309"/>
                  <a:pt x="3030991" y="2160565"/>
                  <a:pt x="3029022" y="2165395"/>
                </a:cubicBezTo>
                <a:cubicBezTo>
                  <a:pt x="3027751" y="2168515"/>
                  <a:pt x="3025273" y="2171055"/>
                  <a:pt x="3023557" y="2170991"/>
                </a:cubicBezTo>
                <a:cubicBezTo>
                  <a:pt x="3019109" y="2170865"/>
                  <a:pt x="3019744" y="2168767"/>
                  <a:pt x="3025908" y="2163937"/>
                </a:cubicBezTo>
                <a:close/>
                <a:moveTo>
                  <a:pt x="3499607" y="2161238"/>
                </a:moveTo>
                <a:cubicBezTo>
                  <a:pt x="3500155" y="2160230"/>
                  <a:pt x="3501505" y="2160452"/>
                  <a:pt x="3503888" y="2161500"/>
                </a:cubicBezTo>
                <a:cubicBezTo>
                  <a:pt x="3507002" y="2162835"/>
                  <a:pt x="3511387" y="2164106"/>
                  <a:pt x="3513610" y="2164296"/>
                </a:cubicBezTo>
                <a:cubicBezTo>
                  <a:pt x="3515898" y="2164487"/>
                  <a:pt x="3515135" y="2166395"/>
                  <a:pt x="3511895" y="2168620"/>
                </a:cubicBezTo>
                <a:cubicBezTo>
                  <a:pt x="3508654" y="2170844"/>
                  <a:pt x="3504778" y="2177646"/>
                  <a:pt x="3503062" y="2183942"/>
                </a:cubicBezTo>
                <a:cubicBezTo>
                  <a:pt x="3501346" y="2190171"/>
                  <a:pt x="3496453" y="2197863"/>
                  <a:pt x="3492069" y="2201105"/>
                </a:cubicBezTo>
                <a:cubicBezTo>
                  <a:pt x="3487684" y="2204348"/>
                  <a:pt x="3480504" y="2211786"/>
                  <a:pt x="3476119" y="2217571"/>
                </a:cubicBezTo>
                <a:cubicBezTo>
                  <a:pt x="3466587" y="2230223"/>
                  <a:pt x="3447461" y="2234546"/>
                  <a:pt x="3441297" y="2225454"/>
                </a:cubicBezTo>
                <a:cubicBezTo>
                  <a:pt x="3438565" y="2221514"/>
                  <a:pt x="3436912" y="2221132"/>
                  <a:pt x="3435006" y="2223993"/>
                </a:cubicBezTo>
                <a:cubicBezTo>
                  <a:pt x="3433608" y="2226027"/>
                  <a:pt x="3430876" y="2227870"/>
                  <a:pt x="3429223" y="2227806"/>
                </a:cubicBezTo>
                <a:cubicBezTo>
                  <a:pt x="3424394" y="2227616"/>
                  <a:pt x="3425220" y="2220687"/>
                  <a:pt x="3430368" y="2219351"/>
                </a:cubicBezTo>
                <a:cubicBezTo>
                  <a:pt x="3447715" y="2214710"/>
                  <a:pt x="3454387" y="2214837"/>
                  <a:pt x="3454197" y="2219923"/>
                </a:cubicBezTo>
                <a:cubicBezTo>
                  <a:pt x="3453942" y="2227362"/>
                  <a:pt x="3456865" y="2226726"/>
                  <a:pt x="3465062" y="2217509"/>
                </a:cubicBezTo>
                <a:cubicBezTo>
                  <a:pt x="3468685" y="2213502"/>
                  <a:pt x="3472053" y="2205492"/>
                  <a:pt x="3472307" y="2200216"/>
                </a:cubicBezTo>
                <a:cubicBezTo>
                  <a:pt x="3472561" y="2194621"/>
                  <a:pt x="3474594" y="2190682"/>
                  <a:pt x="3477009" y="2191062"/>
                </a:cubicBezTo>
                <a:cubicBezTo>
                  <a:pt x="3486096" y="2192461"/>
                  <a:pt x="3496962" y="2187312"/>
                  <a:pt x="3495310" y="2182414"/>
                </a:cubicBezTo>
                <a:cubicBezTo>
                  <a:pt x="3494356" y="2179553"/>
                  <a:pt x="3495437" y="2177519"/>
                  <a:pt x="3497852" y="2177583"/>
                </a:cubicBezTo>
                <a:cubicBezTo>
                  <a:pt x="3500711" y="2177710"/>
                  <a:pt x="3501473" y="2174722"/>
                  <a:pt x="3500139" y="2168366"/>
                </a:cubicBezTo>
                <a:cubicBezTo>
                  <a:pt x="3499313" y="2164487"/>
                  <a:pt x="3499059" y="2162247"/>
                  <a:pt x="3499607" y="2161238"/>
                </a:cubicBezTo>
                <a:close/>
                <a:moveTo>
                  <a:pt x="232691" y="2159548"/>
                </a:moveTo>
                <a:cubicBezTo>
                  <a:pt x="234725" y="2158401"/>
                  <a:pt x="236186" y="2159164"/>
                  <a:pt x="236122" y="2161266"/>
                </a:cubicBezTo>
                <a:cubicBezTo>
                  <a:pt x="236059" y="2163361"/>
                  <a:pt x="234534" y="2164888"/>
                  <a:pt x="232500" y="2164824"/>
                </a:cubicBezTo>
                <a:cubicBezTo>
                  <a:pt x="230404" y="2164760"/>
                  <a:pt x="229006" y="2164063"/>
                  <a:pt x="229069" y="2163109"/>
                </a:cubicBezTo>
                <a:cubicBezTo>
                  <a:pt x="229069" y="2162157"/>
                  <a:pt x="230531" y="2160755"/>
                  <a:pt x="232691" y="2159548"/>
                </a:cubicBezTo>
                <a:close/>
                <a:moveTo>
                  <a:pt x="2780437" y="2159422"/>
                </a:moveTo>
                <a:cubicBezTo>
                  <a:pt x="2781517" y="2160629"/>
                  <a:pt x="2779484" y="2162472"/>
                  <a:pt x="2775925" y="2163616"/>
                </a:cubicBezTo>
                <a:cubicBezTo>
                  <a:pt x="2770905" y="2165207"/>
                  <a:pt x="2770524" y="2164698"/>
                  <a:pt x="2774019" y="2161456"/>
                </a:cubicBezTo>
                <a:cubicBezTo>
                  <a:pt x="2776561" y="2159106"/>
                  <a:pt x="2779420" y="2158212"/>
                  <a:pt x="2780437" y="2159422"/>
                </a:cubicBezTo>
                <a:close/>
                <a:moveTo>
                  <a:pt x="185225" y="2156114"/>
                </a:moveTo>
                <a:cubicBezTo>
                  <a:pt x="186178" y="2156114"/>
                  <a:pt x="187576" y="2157576"/>
                  <a:pt x="188783" y="2159739"/>
                </a:cubicBezTo>
                <a:cubicBezTo>
                  <a:pt x="189927" y="2161773"/>
                  <a:pt x="189164" y="2163233"/>
                  <a:pt x="187067" y="2163172"/>
                </a:cubicBezTo>
                <a:cubicBezTo>
                  <a:pt x="184970" y="2163109"/>
                  <a:pt x="183445" y="2161518"/>
                  <a:pt x="183509" y="2159548"/>
                </a:cubicBezTo>
                <a:cubicBezTo>
                  <a:pt x="183572" y="2157451"/>
                  <a:pt x="184271" y="2156050"/>
                  <a:pt x="185225" y="2156114"/>
                </a:cubicBezTo>
                <a:close/>
                <a:moveTo>
                  <a:pt x="176646" y="2155797"/>
                </a:moveTo>
                <a:cubicBezTo>
                  <a:pt x="178743" y="2155857"/>
                  <a:pt x="180078" y="2157323"/>
                  <a:pt x="180014" y="2159422"/>
                </a:cubicBezTo>
                <a:cubicBezTo>
                  <a:pt x="179951" y="2161518"/>
                  <a:pt x="178489" y="2162854"/>
                  <a:pt x="176392" y="2162789"/>
                </a:cubicBezTo>
                <a:cubicBezTo>
                  <a:pt x="174296" y="2162728"/>
                  <a:pt x="172962" y="2161266"/>
                  <a:pt x="173025" y="2159164"/>
                </a:cubicBezTo>
                <a:cubicBezTo>
                  <a:pt x="173089" y="2157071"/>
                  <a:pt x="174550" y="2155732"/>
                  <a:pt x="176646" y="2155797"/>
                </a:cubicBezTo>
                <a:close/>
                <a:moveTo>
                  <a:pt x="3911398" y="2153954"/>
                </a:moveTo>
                <a:cubicBezTo>
                  <a:pt x="3908856" y="2153890"/>
                  <a:pt x="3905679" y="2156178"/>
                  <a:pt x="3904535" y="2158978"/>
                </a:cubicBezTo>
                <a:cubicBezTo>
                  <a:pt x="3903264" y="2162092"/>
                  <a:pt x="3904281" y="2164191"/>
                  <a:pt x="3907140" y="2164313"/>
                </a:cubicBezTo>
                <a:cubicBezTo>
                  <a:pt x="3909682" y="2164380"/>
                  <a:pt x="3912859" y="2162092"/>
                  <a:pt x="3914003" y="2159296"/>
                </a:cubicBezTo>
                <a:cubicBezTo>
                  <a:pt x="3915274" y="2156178"/>
                  <a:pt x="3914257" y="2154082"/>
                  <a:pt x="3911398" y="2153954"/>
                </a:cubicBezTo>
                <a:close/>
                <a:moveTo>
                  <a:pt x="2842011" y="2152114"/>
                </a:moveTo>
                <a:cubicBezTo>
                  <a:pt x="2844045" y="2150965"/>
                  <a:pt x="2845506" y="2151729"/>
                  <a:pt x="2845443" y="2153825"/>
                </a:cubicBezTo>
                <a:cubicBezTo>
                  <a:pt x="2845379" y="2155921"/>
                  <a:pt x="2843854" y="2157451"/>
                  <a:pt x="2841821" y="2157387"/>
                </a:cubicBezTo>
                <a:cubicBezTo>
                  <a:pt x="2839660" y="2157323"/>
                  <a:pt x="2838326" y="2156622"/>
                  <a:pt x="2838389" y="2155669"/>
                </a:cubicBezTo>
                <a:cubicBezTo>
                  <a:pt x="2838389" y="2154715"/>
                  <a:pt x="2839851" y="2153316"/>
                  <a:pt x="2842011" y="2152114"/>
                </a:cubicBezTo>
                <a:close/>
                <a:moveTo>
                  <a:pt x="3954116" y="2150158"/>
                </a:moveTo>
                <a:cubicBezTo>
                  <a:pt x="3953480" y="2149011"/>
                  <a:pt x="3952194" y="2150456"/>
                  <a:pt x="3949779" y="2153638"/>
                </a:cubicBezTo>
                <a:cubicBezTo>
                  <a:pt x="3946919" y="2157387"/>
                  <a:pt x="3942598" y="2162662"/>
                  <a:pt x="3940056" y="2165395"/>
                </a:cubicBezTo>
                <a:cubicBezTo>
                  <a:pt x="3936625" y="2169148"/>
                  <a:pt x="3936498" y="2170673"/>
                  <a:pt x="3939675" y="2171878"/>
                </a:cubicBezTo>
                <a:cubicBezTo>
                  <a:pt x="3942153" y="2172774"/>
                  <a:pt x="3943805" y="2174741"/>
                  <a:pt x="3943742" y="2176587"/>
                </a:cubicBezTo>
                <a:cubicBezTo>
                  <a:pt x="3943678" y="2178494"/>
                  <a:pt x="3942534" y="2179323"/>
                  <a:pt x="3940882" y="2178746"/>
                </a:cubicBezTo>
                <a:cubicBezTo>
                  <a:pt x="3934973" y="2176651"/>
                  <a:pt x="3922137" y="2188728"/>
                  <a:pt x="3924106" y="2194512"/>
                </a:cubicBezTo>
                <a:cubicBezTo>
                  <a:pt x="3925187" y="2197690"/>
                  <a:pt x="3924361" y="2200109"/>
                  <a:pt x="3922200" y="2200045"/>
                </a:cubicBezTo>
                <a:cubicBezTo>
                  <a:pt x="3920040" y="2199981"/>
                  <a:pt x="3918197" y="2203031"/>
                  <a:pt x="3918070" y="2206909"/>
                </a:cubicBezTo>
                <a:cubicBezTo>
                  <a:pt x="3917943" y="2210723"/>
                  <a:pt x="3915465" y="2213840"/>
                  <a:pt x="3912541" y="2213713"/>
                </a:cubicBezTo>
                <a:cubicBezTo>
                  <a:pt x="3909745" y="2213649"/>
                  <a:pt x="3905552" y="2217717"/>
                  <a:pt x="3903455" y="2222549"/>
                </a:cubicBezTo>
                <a:cubicBezTo>
                  <a:pt x="3898689" y="2233611"/>
                  <a:pt x="3898562" y="2237804"/>
                  <a:pt x="3902756" y="2237933"/>
                </a:cubicBezTo>
                <a:cubicBezTo>
                  <a:pt x="3904726" y="2237997"/>
                  <a:pt x="3908220" y="2234248"/>
                  <a:pt x="3910635" y="2229415"/>
                </a:cubicBezTo>
                <a:cubicBezTo>
                  <a:pt x="3913050" y="2224583"/>
                  <a:pt x="3916163" y="2220836"/>
                  <a:pt x="3917625" y="2220895"/>
                </a:cubicBezTo>
                <a:cubicBezTo>
                  <a:pt x="3919150" y="2220959"/>
                  <a:pt x="3921184" y="2217905"/>
                  <a:pt x="3922454" y="2213713"/>
                </a:cubicBezTo>
                <a:cubicBezTo>
                  <a:pt x="3923725" y="2209518"/>
                  <a:pt x="3926076" y="2207357"/>
                  <a:pt x="3927919" y="2208624"/>
                </a:cubicBezTo>
                <a:cubicBezTo>
                  <a:pt x="3929762" y="2209898"/>
                  <a:pt x="3936244" y="2203539"/>
                  <a:pt x="3942662" y="2194257"/>
                </a:cubicBezTo>
                <a:cubicBezTo>
                  <a:pt x="3951176" y="2181925"/>
                  <a:pt x="3954290" y="2173659"/>
                  <a:pt x="3954544" y="2162217"/>
                </a:cubicBezTo>
                <a:cubicBezTo>
                  <a:pt x="3954735" y="2155032"/>
                  <a:pt x="3954751" y="2151298"/>
                  <a:pt x="3954116" y="2150158"/>
                </a:cubicBezTo>
                <a:close/>
                <a:moveTo>
                  <a:pt x="4103111" y="2148805"/>
                </a:moveTo>
                <a:cubicBezTo>
                  <a:pt x="4101459" y="2147662"/>
                  <a:pt x="4096566" y="2152235"/>
                  <a:pt x="4092372" y="2158722"/>
                </a:cubicBezTo>
                <a:cubicBezTo>
                  <a:pt x="4086716" y="2167687"/>
                  <a:pt x="4085954" y="2170798"/>
                  <a:pt x="4089322" y="2170929"/>
                </a:cubicBezTo>
                <a:cubicBezTo>
                  <a:pt x="4097392" y="2171247"/>
                  <a:pt x="4108957" y="2152683"/>
                  <a:pt x="4103111" y="2148805"/>
                </a:cubicBezTo>
                <a:close/>
                <a:moveTo>
                  <a:pt x="3286758" y="2147446"/>
                </a:moveTo>
                <a:cubicBezTo>
                  <a:pt x="3289999" y="2146365"/>
                  <a:pt x="3291206" y="2147001"/>
                  <a:pt x="3289872" y="2149035"/>
                </a:cubicBezTo>
                <a:cubicBezTo>
                  <a:pt x="3288538" y="2151070"/>
                  <a:pt x="3286377" y="2152404"/>
                  <a:pt x="3284471" y="2152341"/>
                </a:cubicBezTo>
                <a:cubicBezTo>
                  <a:pt x="3279451" y="2152151"/>
                  <a:pt x="3280658" y="2149544"/>
                  <a:pt x="3286758" y="2147446"/>
                </a:cubicBezTo>
                <a:close/>
                <a:moveTo>
                  <a:pt x="3895011" y="2144417"/>
                </a:moveTo>
                <a:cubicBezTo>
                  <a:pt x="3894511" y="2144291"/>
                  <a:pt x="3891477" y="2145622"/>
                  <a:pt x="3885408" y="2148298"/>
                </a:cubicBezTo>
                <a:cubicBezTo>
                  <a:pt x="3878609" y="2151285"/>
                  <a:pt x="3872445" y="2156558"/>
                  <a:pt x="3871365" y="2160247"/>
                </a:cubicBezTo>
                <a:cubicBezTo>
                  <a:pt x="3869268" y="2167559"/>
                  <a:pt x="3866345" y="2168003"/>
                  <a:pt x="3860689" y="2161965"/>
                </a:cubicBezTo>
                <a:cubicBezTo>
                  <a:pt x="3857639" y="2158658"/>
                  <a:pt x="3856622" y="2158598"/>
                  <a:pt x="3856432" y="2161708"/>
                </a:cubicBezTo>
                <a:cubicBezTo>
                  <a:pt x="3856368" y="2163869"/>
                  <a:pt x="3857957" y="2166857"/>
                  <a:pt x="3859736" y="2168003"/>
                </a:cubicBezTo>
                <a:cubicBezTo>
                  <a:pt x="3861833" y="2169340"/>
                  <a:pt x="3862342" y="2171499"/>
                  <a:pt x="3861134" y="2173471"/>
                </a:cubicBezTo>
                <a:cubicBezTo>
                  <a:pt x="3859863" y="2175443"/>
                  <a:pt x="3860308" y="2176774"/>
                  <a:pt x="3862214" y="2176835"/>
                </a:cubicBezTo>
                <a:cubicBezTo>
                  <a:pt x="3865964" y="2176968"/>
                  <a:pt x="3881024" y="2162408"/>
                  <a:pt x="3881150" y="2158529"/>
                </a:cubicBezTo>
                <a:cubicBezTo>
                  <a:pt x="3881214" y="2157003"/>
                  <a:pt x="3885091" y="2152744"/>
                  <a:pt x="3889412" y="2149313"/>
                </a:cubicBezTo>
                <a:cubicBezTo>
                  <a:pt x="3893479" y="2146136"/>
                  <a:pt x="3895512" y="2144543"/>
                  <a:pt x="3895011" y="2144417"/>
                </a:cubicBezTo>
                <a:close/>
                <a:moveTo>
                  <a:pt x="3185086" y="2142763"/>
                </a:moveTo>
                <a:cubicBezTo>
                  <a:pt x="3184006" y="2141621"/>
                  <a:pt x="3183053" y="2143715"/>
                  <a:pt x="3183180" y="2147277"/>
                </a:cubicBezTo>
                <a:cubicBezTo>
                  <a:pt x="3183244" y="2151473"/>
                  <a:pt x="3184006" y="2152300"/>
                  <a:pt x="3185214" y="2149441"/>
                </a:cubicBezTo>
                <a:cubicBezTo>
                  <a:pt x="3186230" y="2147023"/>
                  <a:pt x="3186167" y="2143909"/>
                  <a:pt x="3185086" y="2142763"/>
                </a:cubicBezTo>
                <a:close/>
                <a:moveTo>
                  <a:pt x="4211899" y="2141994"/>
                </a:moveTo>
                <a:cubicBezTo>
                  <a:pt x="4213933" y="2140847"/>
                  <a:pt x="4215394" y="2141613"/>
                  <a:pt x="4215330" y="2143710"/>
                </a:cubicBezTo>
                <a:cubicBezTo>
                  <a:pt x="4215267" y="2145806"/>
                  <a:pt x="4213742" y="2147333"/>
                  <a:pt x="4211708" y="2147269"/>
                </a:cubicBezTo>
                <a:cubicBezTo>
                  <a:pt x="4209611" y="2147144"/>
                  <a:pt x="4208213" y="2146503"/>
                  <a:pt x="4208277" y="2145554"/>
                </a:cubicBezTo>
                <a:cubicBezTo>
                  <a:pt x="4208277" y="2144599"/>
                  <a:pt x="4209738" y="2143199"/>
                  <a:pt x="4211899" y="2141994"/>
                </a:cubicBezTo>
                <a:close/>
                <a:moveTo>
                  <a:pt x="2986384" y="2140857"/>
                </a:moveTo>
                <a:cubicBezTo>
                  <a:pt x="2986257" y="2143209"/>
                  <a:pt x="2983461" y="2151285"/>
                  <a:pt x="2980093" y="2158911"/>
                </a:cubicBezTo>
                <a:cubicBezTo>
                  <a:pt x="2975200" y="2169973"/>
                  <a:pt x="2972213" y="2172642"/>
                  <a:pt x="2965033" y="2172388"/>
                </a:cubicBezTo>
                <a:cubicBezTo>
                  <a:pt x="2960140" y="2172200"/>
                  <a:pt x="2957344" y="2170926"/>
                  <a:pt x="2958869" y="2169528"/>
                </a:cubicBezTo>
                <a:cubicBezTo>
                  <a:pt x="2960457" y="2168067"/>
                  <a:pt x="2963190" y="2167051"/>
                  <a:pt x="2965287" y="2167110"/>
                </a:cubicBezTo>
                <a:cubicBezTo>
                  <a:pt x="2967320" y="2167243"/>
                  <a:pt x="2970815" y="2162408"/>
                  <a:pt x="2973166" y="2156177"/>
                </a:cubicBezTo>
                <a:cubicBezTo>
                  <a:pt x="2977805" y="2144032"/>
                  <a:pt x="2986638" y="2133799"/>
                  <a:pt x="2986384" y="2140857"/>
                </a:cubicBezTo>
                <a:close/>
                <a:moveTo>
                  <a:pt x="3232300" y="2138445"/>
                </a:moveTo>
                <a:cubicBezTo>
                  <a:pt x="3232363" y="2136470"/>
                  <a:pt x="3230076" y="2137868"/>
                  <a:pt x="3227089" y="2141621"/>
                </a:cubicBezTo>
                <a:cubicBezTo>
                  <a:pt x="3224039" y="2145436"/>
                  <a:pt x="3221688" y="2149822"/>
                  <a:pt x="3221624" y="2151793"/>
                </a:cubicBezTo>
                <a:cubicBezTo>
                  <a:pt x="3221561" y="2153761"/>
                  <a:pt x="3223848" y="2152363"/>
                  <a:pt x="3226835" y="2148617"/>
                </a:cubicBezTo>
                <a:cubicBezTo>
                  <a:pt x="3229822" y="2144861"/>
                  <a:pt x="3232236" y="2140416"/>
                  <a:pt x="3232300" y="2138445"/>
                </a:cubicBezTo>
                <a:close/>
                <a:moveTo>
                  <a:pt x="3516534" y="2138422"/>
                </a:moveTo>
                <a:cubicBezTo>
                  <a:pt x="3516534" y="2140647"/>
                  <a:pt x="3513357" y="2145987"/>
                  <a:pt x="3509417" y="2150437"/>
                </a:cubicBezTo>
                <a:cubicBezTo>
                  <a:pt x="3505477" y="2154887"/>
                  <a:pt x="3502300" y="2156668"/>
                  <a:pt x="3502237" y="2154380"/>
                </a:cubicBezTo>
                <a:cubicBezTo>
                  <a:pt x="3502237" y="2152152"/>
                  <a:pt x="3505414" y="2146813"/>
                  <a:pt x="3509354" y="2142362"/>
                </a:cubicBezTo>
                <a:cubicBezTo>
                  <a:pt x="3513294" y="2137976"/>
                  <a:pt x="3516534" y="2136197"/>
                  <a:pt x="3516534" y="2138422"/>
                </a:cubicBezTo>
                <a:close/>
                <a:moveTo>
                  <a:pt x="2772518" y="2134309"/>
                </a:moveTo>
                <a:cubicBezTo>
                  <a:pt x="2774384" y="2133307"/>
                  <a:pt x="2775893" y="2134596"/>
                  <a:pt x="2775734" y="2138884"/>
                </a:cubicBezTo>
                <a:cubicBezTo>
                  <a:pt x="2775480" y="2145178"/>
                  <a:pt x="2764677" y="2168702"/>
                  <a:pt x="2762009" y="2168575"/>
                </a:cubicBezTo>
                <a:cubicBezTo>
                  <a:pt x="2760928" y="2168512"/>
                  <a:pt x="2761056" y="2164824"/>
                  <a:pt x="2762326" y="2160695"/>
                </a:cubicBezTo>
                <a:cubicBezTo>
                  <a:pt x="2763661" y="2156305"/>
                  <a:pt x="2765821" y="2148672"/>
                  <a:pt x="2767156" y="2143463"/>
                </a:cubicBezTo>
                <a:cubicBezTo>
                  <a:pt x="2768427" y="2138600"/>
                  <a:pt x="2770651" y="2135308"/>
                  <a:pt x="2772518" y="2134309"/>
                </a:cubicBezTo>
                <a:close/>
                <a:moveTo>
                  <a:pt x="182429" y="2132832"/>
                </a:moveTo>
                <a:cubicBezTo>
                  <a:pt x="183573" y="2132769"/>
                  <a:pt x="185511" y="2133740"/>
                  <a:pt x="188783" y="2135708"/>
                </a:cubicBezTo>
                <a:cubicBezTo>
                  <a:pt x="195265" y="2139646"/>
                  <a:pt x="195519" y="2140541"/>
                  <a:pt x="190308" y="2141364"/>
                </a:cubicBezTo>
                <a:cubicBezTo>
                  <a:pt x="186813" y="2141938"/>
                  <a:pt x="184081" y="2143781"/>
                  <a:pt x="184017" y="2145691"/>
                </a:cubicBezTo>
                <a:cubicBezTo>
                  <a:pt x="183954" y="2147470"/>
                  <a:pt x="179696" y="2148869"/>
                  <a:pt x="174803" y="2148672"/>
                </a:cubicBezTo>
                <a:cubicBezTo>
                  <a:pt x="169149" y="2148484"/>
                  <a:pt x="166353" y="2146641"/>
                  <a:pt x="167370" y="2144096"/>
                </a:cubicBezTo>
                <a:cubicBezTo>
                  <a:pt x="168323" y="2141682"/>
                  <a:pt x="171690" y="2140091"/>
                  <a:pt x="174868" y="2140475"/>
                </a:cubicBezTo>
                <a:cubicBezTo>
                  <a:pt x="178045" y="2140920"/>
                  <a:pt x="180713" y="2138949"/>
                  <a:pt x="180840" y="2136153"/>
                </a:cubicBezTo>
                <a:cubicBezTo>
                  <a:pt x="180936" y="2133993"/>
                  <a:pt x="181285" y="2132898"/>
                  <a:pt x="182429" y="2132832"/>
                </a:cubicBezTo>
                <a:close/>
                <a:moveTo>
                  <a:pt x="2755655" y="2131448"/>
                </a:moveTo>
                <a:lnTo>
                  <a:pt x="2750317" y="2143529"/>
                </a:lnTo>
                <a:cubicBezTo>
                  <a:pt x="2747394" y="2150079"/>
                  <a:pt x="2742183" y="2156050"/>
                  <a:pt x="2738942" y="2156558"/>
                </a:cubicBezTo>
                <a:cubicBezTo>
                  <a:pt x="2730046" y="2157960"/>
                  <a:pt x="2732080" y="2152363"/>
                  <a:pt x="2744407" y="2141428"/>
                </a:cubicBezTo>
                <a:close/>
                <a:moveTo>
                  <a:pt x="4118361" y="2129990"/>
                </a:moveTo>
                <a:cubicBezTo>
                  <a:pt x="4116900" y="2130049"/>
                  <a:pt x="4112897" y="2132084"/>
                  <a:pt x="4109211" y="2134564"/>
                </a:cubicBezTo>
                <a:cubicBezTo>
                  <a:pt x="4104128" y="2138061"/>
                  <a:pt x="4103746" y="2139459"/>
                  <a:pt x="4107368" y="2140985"/>
                </a:cubicBezTo>
                <a:cubicBezTo>
                  <a:pt x="4109847" y="2142002"/>
                  <a:pt x="4114168" y="2139839"/>
                  <a:pt x="4116519" y="2136408"/>
                </a:cubicBezTo>
                <a:cubicBezTo>
                  <a:pt x="4118870" y="2132975"/>
                  <a:pt x="4119760" y="2129925"/>
                  <a:pt x="4118361" y="2129990"/>
                </a:cubicBezTo>
                <a:close/>
                <a:moveTo>
                  <a:pt x="3888013" y="2126045"/>
                </a:moveTo>
                <a:cubicBezTo>
                  <a:pt x="3886933" y="2124899"/>
                  <a:pt x="3886043" y="2127061"/>
                  <a:pt x="3886107" y="2130558"/>
                </a:cubicBezTo>
                <a:cubicBezTo>
                  <a:pt x="3886171" y="2134757"/>
                  <a:pt x="3886933" y="2135580"/>
                  <a:pt x="3888141" y="2132719"/>
                </a:cubicBezTo>
                <a:cubicBezTo>
                  <a:pt x="3889157" y="2130306"/>
                  <a:pt x="3889093" y="2127191"/>
                  <a:pt x="3888013" y="2126045"/>
                </a:cubicBezTo>
                <a:close/>
                <a:moveTo>
                  <a:pt x="213629" y="2122993"/>
                </a:moveTo>
                <a:cubicBezTo>
                  <a:pt x="216488" y="2124203"/>
                  <a:pt x="215663" y="2124967"/>
                  <a:pt x="211468" y="2125027"/>
                </a:cubicBezTo>
                <a:cubicBezTo>
                  <a:pt x="207974" y="2125091"/>
                  <a:pt x="205813" y="2124203"/>
                  <a:pt x="206957" y="2123122"/>
                </a:cubicBezTo>
                <a:cubicBezTo>
                  <a:pt x="208101" y="2122042"/>
                  <a:pt x="211215" y="2121977"/>
                  <a:pt x="213629" y="2122993"/>
                </a:cubicBezTo>
                <a:close/>
                <a:moveTo>
                  <a:pt x="3496272" y="2120446"/>
                </a:moveTo>
                <a:cubicBezTo>
                  <a:pt x="3500235" y="2119318"/>
                  <a:pt x="3505287" y="2119159"/>
                  <a:pt x="3508909" y="2120684"/>
                </a:cubicBezTo>
                <a:cubicBezTo>
                  <a:pt x="3515454" y="2123481"/>
                  <a:pt x="3511387" y="2128948"/>
                  <a:pt x="3502999" y="2128632"/>
                </a:cubicBezTo>
                <a:cubicBezTo>
                  <a:pt x="3499123" y="2128503"/>
                  <a:pt x="3495946" y="2129648"/>
                  <a:pt x="3495882" y="2131173"/>
                </a:cubicBezTo>
                <a:cubicBezTo>
                  <a:pt x="3495819" y="2132764"/>
                  <a:pt x="3493404" y="2136894"/>
                  <a:pt x="3490290" y="2140646"/>
                </a:cubicBezTo>
                <a:cubicBezTo>
                  <a:pt x="3485016" y="2147002"/>
                  <a:pt x="3484889" y="2146940"/>
                  <a:pt x="3488066" y="2138613"/>
                </a:cubicBezTo>
                <a:cubicBezTo>
                  <a:pt x="3489909" y="2133718"/>
                  <a:pt x="3490862" y="2128185"/>
                  <a:pt x="3490163" y="2126024"/>
                </a:cubicBezTo>
                <a:cubicBezTo>
                  <a:pt x="3489433" y="2123672"/>
                  <a:pt x="3492308" y="2121574"/>
                  <a:pt x="3496272" y="2120446"/>
                </a:cubicBezTo>
                <a:close/>
                <a:moveTo>
                  <a:pt x="3477899" y="2117253"/>
                </a:moveTo>
                <a:cubicBezTo>
                  <a:pt x="3481266" y="2117316"/>
                  <a:pt x="3481012" y="2119352"/>
                  <a:pt x="3476691" y="2125517"/>
                </a:cubicBezTo>
                <a:cubicBezTo>
                  <a:pt x="3473514" y="2130095"/>
                  <a:pt x="3470337" y="2137976"/>
                  <a:pt x="3469575" y="2143191"/>
                </a:cubicBezTo>
                <a:cubicBezTo>
                  <a:pt x="3468812" y="2148406"/>
                  <a:pt x="3465952" y="2153935"/>
                  <a:pt x="3463156" y="2155586"/>
                </a:cubicBezTo>
                <a:cubicBezTo>
                  <a:pt x="3459344" y="2157814"/>
                  <a:pt x="3460043" y="2158639"/>
                  <a:pt x="3466016" y="2158831"/>
                </a:cubicBezTo>
                <a:cubicBezTo>
                  <a:pt x="3470210" y="2159020"/>
                  <a:pt x="3473832" y="2160801"/>
                  <a:pt x="3473768" y="2162644"/>
                </a:cubicBezTo>
                <a:cubicBezTo>
                  <a:pt x="3473705" y="2164551"/>
                  <a:pt x="3471354" y="2166079"/>
                  <a:pt x="3468558" y="2165949"/>
                </a:cubicBezTo>
                <a:cubicBezTo>
                  <a:pt x="3465762" y="2165822"/>
                  <a:pt x="3462330" y="2167540"/>
                  <a:pt x="3460869" y="2169701"/>
                </a:cubicBezTo>
                <a:cubicBezTo>
                  <a:pt x="3459026" y="2172435"/>
                  <a:pt x="3459662" y="2172879"/>
                  <a:pt x="3462902" y="2171036"/>
                </a:cubicBezTo>
                <a:cubicBezTo>
                  <a:pt x="3465889" y="2169385"/>
                  <a:pt x="3466906" y="2170147"/>
                  <a:pt x="3465635" y="2173261"/>
                </a:cubicBezTo>
                <a:cubicBezTo>
                  <a:pt x="3464554" y="2176058"/>
                  <a:pt x="3462330" y="2178095"/>
                  <a:pt x="3460551" y="2178095"/>
                </a:cubicBezTo>
                <a:cubicBezTo>
                  <a:pt x="3454070" y="2178030"/>
                  <a:pt x="3448414" y="2183559"/>
                  <a:pt x="3448160" y="2190235"/>
                </a:cubicBezTo>
                <a:cubicBezTo>
                  <a:pt x="3448033" y="2194113"/>
                  <a:pt x="3445555" y="2196848"/>
                  <a:pt x="3442314" y="2196720"/>
                </a:cubicBezTo>
                <a:cubicBezTo>
                  <a:pt x="3439137" y="2196593"/>
                  <a:pt x="3434816" y="2200980"/>
                  <a:pt x="3432338" y="2206893"/>
                </a:cubicBezTo>
                <a:cubicBezTo>
                  <a:pt x="3427889" y="2217571"/>
                  <a:pt x="3422488" y="2220368"/>
                  <a:pt x="3422806" y="2211786"/>
                </a:cubicBezTo>
                <a:cubicBezTo>
                  <a:pt x="3422996" y="2206065"/>
                  <a:pt x="3412702" y="2207908"/>
                  <a:pt x="3407809" y="2214392"/>
                </a:cubicBezTo>
                <a:cubicBezTo>
                  <a:pt x="3405967" y="2216873"/>
                  <a:pt x="3403743" y="2216365"/>
                  <a:pt x="3401328" y="2212739"/>
                </a:cubicBezTo>
                <a:cubicBezTo>
                  <a:pt x="3398596" y="2208798"/>
                  <a:pt x="3397134" y="2208482"/>
                  <a:pt x="3395736" y="2211659"/>
                </a:cubicBezTo>
                <a:cubicBezTo>
                  <a:pt x="3394656" y="2214075"/>
                  <a:pt x="3392432" y="2215919"/>
                  <a:pt x="3390653" y="2215856"/>
                </a:cubicBezTo>
                <a:cubicBezTo>
                  <a:pt x="3386458" y="2215727"/>
                  <a:pt x="3387094" y="2212931"/>
                  <a:pt x="3394910" y="2197102"/>
                </a:cubicBezTo>
                <a:cubicBezTo>
                  <a:pt x="3400121" y="2186358"/>
                  <a:pt x="3403488" y="2183497"/>
                  <a:pt x="3411495" y="2182924"/>
                </a:cubicBezTo>
                <a:cubicBezTo>
                  <a:pt x="3417150" y="2182542"/>
                  <a:pt x="3424077" y="2183687"/>
                  <a:pt x="3427381" y="2185594"/>
                </a:cubicBezTo>
                <a:cubicBezTo>
                  <a:pt x="3431766" y="2188137"/>
                  <a:pt x="3434244" y="2186868"/>
                  <a:pt x="3437548" y="2180319"/>
                </a:cubicBezTo>
                <a:cubicBezTo>
                  <a:pt x="3439963" y="2175486"/>
                  <a:pt x="3441996" y="2168684"/>
                  <a:pt x="3442123" y="2164870"/>
                </a:cubicBezTo>
                <a:cubicBezTo>
                  <a:pt x="3442251" y="2160992"/>
                  <a:pt x="3443902" y="2158067"/>
                  <a:pt x="3445872" y="2158131"/>
                </a:cubicBezTo>
                <a:cubicBezTo>
                  <a:pt x="3449431" y="2158259"/>
                  <a:pt x="3462267" y="2134481"/>
                  <a:pt x="3461314" y="2129524"/>
                </a:cubicBezTo>
                <a:cubicBezTo>
                  <a:pt x="3460551" y="2125645"/>
                  <a:pt x="3471926" y="2117189"/>
                  <a:pt x="3477899" y="2117253"/>
                </a:cubicBezTo>
                <a:close/>
                <a:moveTo>
                  <a:pt x="4250988" y="2116872"/>
                </a:moveTo>
                <a:cubicBezTo>
                  <a:pt x="4253379" y="2117136"/>
                  <a:pt x="4254283" y="2118914"/>
                  <a:pt x="4251551" y="2121968"/>
                </a:cubicBezTo>
                <a:cubicBezTo>
                  <a:pt x="4249455" y="2124317"/>
                  <a:pt x="4248310" y="2127117"/>
                  <a:pt x="4249136" y="2128006"/>
                </a:cubicBezTo>
                <a:cubicBezTo>
                  <a:pt x="4249962" y="2128895"/>
                  <a:pt x="4247484" y="2129788"/>
                  <a:pt x="4243608" y="2129912"/>
                </a:cubicBezTo>
                <a:cubicBezTo>
                  <a:pt x="4235855" y="2130233"/>
                  <a:pt x="4235029" y="2126865"/>
                  <a:pt x="4241511" y="2120887"/>
                </a:cubicBezTo>
                <a:cubicBezTo>
                  <a:pt x="4244720" y="2117865"/>
                  <a:pt x="4248596" y="2116610"/>
                  <a:pt x="4250988" y="2116872"/>
                </a:cubicBezTo>
                <a:close/>
                <a:moveTo>
                  <a:pt x="3536360" y="2114326"/>
                </a:moveTo>
                <a:cubicBezTo>
                  <a:pt x="3538394" y="2111847"/>
                  <a:pt x="3538902" y="2112292"/>
                  <a:pt x="3537694" y="2115788"/>
                </a:cubicBezTo>
                <a:cubicBezTo>
                  <a:pt x="3536805" y="2118524"/>
                  <a:pt x="3532738" y="2121320"/>
                  <a:pt x="3529243" y="2121638"/>
                </a:cubicBezTo>
                <a:cubicBezTo>
                  <a:pt x="3524668" y="2122083"/>
                  <a:pt x="3524223" y="2121638"/>
                  <a:pt x="3527909" y="2120175"/>
                </a:cubicBezTo>
                <a:cubicBezTo>
                  <a:pt x="3530768" y="2119029"/>
                  <a:pt x="3534708" y="2116297"/>
                  <a:pt x="3536360" y="2114326"/>
                </a:cubicBezTo>
                <a:close/>
                <a:moveTo>
                  <a:pt x="4125161" y="2113393"/>
                </a:moveTo>
                <a:cubicBezTo>
                  <a:pt x="4117408" y="2112565"/>
                  <a:pt x="4117408" y="2112565"/>
                  <a:pt x="4121030" y="2118671"/>
                </a:cubicBezTo>
                <a:cubicBezTo>
                  <a:pt x="4123254" y="2122486"/>
                  <a:pt x="4124462" y="2122486"/>
                  <a:pt x="4127766" y="2118735"/>
                </a:cubicBezTo>
                <a:cubicBezTo>
                  <a:pt x="4130943" y="2115110"/>
                  <a:pt x="4130435" y="2113968"/>
                  <a:pt x="4125161" y="2113393"/>
                </a:cubicBezTo>
                <a:close/>
                <a:moveTo>
                  <a:pt x="173786" y="2108562"/>
                </a:moveTo>
                <a:cubicBezTo>
                  <a:pt x="181475" y="2110849"/>
                  <a:pt x="181539" y="2111168"/>
                  <a:pt x="175503" y="2115301"/>
                </a:cubicBezTo>
                <a:cubicBezTo>
                  <a:pt x="170801" y="2118543"/>
                  <a:pt x="168068" y="2118671"/>
                  <a:pt x="164764" y="2115746"/>
                </a:cubicBezTo>
                <a:cubicBezTo>
                  <a:pt x="158664" y="2110342"/>
                  <a:pt x="164383" y="2105831"/>
                  <a:pt x="173786" y="2108562"/>
                </a:cubicBezTo>
                <a:close/>
                <a:moveTo>
                  <a:pt x="2766202" y="2104431"/>
                </a:moveTo>
                <a:cubicBezTo>
                  <a:pt x="2766202" y="2111102"/>
                  <a:pt x="2761945" y="2119368"/>
                  <a:pt x="2758513" y="2119238"/>
                </a:cubicBezTo>
                <a:cubicBezTo>
                  <a:pt x="2754066" y="2119053"/>
                  <a:pt x="2755019" y="2114219"/>
                  <a:pt x="2760992" y="2106720"/>
                </a:cubicBezTo>
                <a:cubicBezTo>
                  <a:pt x="2763724" y="2103282"/>
                  <a:pt x="2766202" y="2102204"/>
                  <a:pt x="2766202" y="2104431"/>
                </a:cubicBezTo>
                <a:close/>
                <a:moveTo>
                  <a:pt x="3450781" y="2101105"/>
                </a:moveTo>
                <a:cubicBezTo>
                  <a:pt x="3452735" y="2100231"/>
                  <a:pt x="3455531" y="2100786"/>
                  <a:pt x="3459026" y="2102821"/>
                </a:cubicBezTo>
                <a:cubicBezTo>
                  <a:pt x="3466778" y="2107335"/>
                  <a:pt x="3463919" y="2113183"/>
                  <a:pt x="3454070" y="2112801"/>
                </a:cubicBezTo>
                <a:cubicBezTo>
                  <a:pt x="3450575" y="2112675"/>
                  <a:pt x="3447524" y="2110386"/>
                  <a:pt x="3447588" y="2107969"/>
                </a:cubicBezTo>
                <a:cubicBezTo>
                  <a:pt x="3447715" y="2104283"/>
                  <a:pt x="3448827" y="2101979"/>
                  <a:pt x="3450781" y="2101105"/>
                </a:cubicBezTo>
                <a:close/>
                <a:moveTo>
                  <a:pt x="3206564" y="2100297"/>
                </a:moveTo>
                <a:cubicBezTo>
                  <a:pt x="3205039" y="2100234"/>
                  <a:pt x="3201672" y="2104369"/>
                  <a:pt x="3199003" y="2109514"/>
                </a:cubicBezTo>
                <a:cubicBezTo>
                  <a:pt x="3194618" y="2118162"/>
                  <a:pt x="3192331" y="2127314"/>
                  <a:pt x="3195381" y="2124138"/>
                </a:cubicBezTo>
                <a:cubicBezTo>
                  <a:pt x="3199638" y="2119750"/>
                  <a:pt x="3208725" y="2100361"/>
                  <a:pt x="3206564" y="2100297"/>
                </a:cubicBezTo>
                <a:close/>
                <a:moveTo>
                  <a:pt x="3958548" y="2099890"/>
                </a:moveTo>
                <a:cubicBezTo>
                  <a:pt x="3956991" y="2100425"/>
                  <a:pt x="3954291" y="2102364"/>
                  <a:pt x="3949779" y="2105956"/>
                </a:cubicBezTo>
                <a:cubicBezTo>
                  <a:pt x="3943996" y="2110534"/>
                  <a:pt x="3940311" y="2111487"/>
                  <a:pt x="3938785" y="2108884"/>
                </a:cubicBezTo>
                <a:cubicBezTo>
                  <a:pt x="3937197" y="2106147"/>
                  <a:pt x="3935672" y="2106147"/>
                  <a:pt x="3933893" y="2108884"/>
                </a:cubicBezTo>
                <a:cubicBezTo>
                  <a:pt x="3932558" y="2110915"/>
                  <a:pt x="3929063" y="2111930"/>
                  <a:pt x="3926648" y="2110915"/>
                </a:cubicBezTo>
                <a:cubicBezTo>
                  <a:pt x="3924234" y="2109959"/>
                  <a:pt x="3920993" y="2110469"/>
                  <a:pt x="3919849" y="2111995"/>
                </a:cubicBezTo>
                <a:cubicBezTo>
                  <a:pt x="3918769" y="2113711"/>
                  <a:pt x="3922899" y="2115746"/>
                  <a:pt x="3929190" y="2116571"/>
                </a:cubicBezTo>
                <a:lnTo>
                  <a:pt x="3940565" y="2118035"/>
                </a:lnTo>
                <a:lnTo>
                  <a:pt x="3932939" y="2124709"/>
                </a:lnTo>
                <a:cubicBezTo>
                  <a:pt x="3923852" y="2132719"/>
                  <a:pt x="3917752" y="2147085"/>
                  <a:pt x="3923344" y="2147277"/>
                </a:cubicBezTo>
                <a:cubicBezTo>
                  <a:pt x="3927093" y="2147470"/>
                  <a:pt x="3960263" y="2107165"/>
                  <a:pt x="3960454" y="2102266"/>
                </a:cubicBezTo>
                <a:cubicBezTo>
                  <a:pt x="3960518" y="2100234"/>
                  <a:pt x="3960105" y="2099360"/>
                  <a:pt x="3958548" y="2099890"/>
                </a:cubicBezTo>
                <a:close/>
                <a:moveTo>
                  <a:pt x="4113596" y="2098773"/>
                </a:moveTo>
                <a:cubicBezTo>
                  <a:pt x="4112643" y="2097564"/>
                  <a:pt x="4109465" y="2099471"/>
                  <a:pt x="4106796" y="2102904"/>
                </a:cubicBezTo>
                <a:cubicBezTo>
                  <a:pt x="4103301" y="2107355"/>
                  <a:pt x="4101141" y="2107990"/>
                  <a:pt x="4099425" y="2104938"/>
                </a:cubicBezTo>
                <a:cubicBezTo>
                  <a:pt x="4094278" y="2095783"/>
                  <a:pt x="4084429" y="2100870"/>
                  <a:pt x="4074516" y="2117717"/>
                </a:cubicBezTo>
                <a:cubicBezTo>
                  <a:pt x="4068797" y="2127383"/>
                  <a:pt x="4062125" y="2134882"/>
                  <a:pt x="4059265" y="2134757"/>
                </a:cubicBezTo>
                <a:cubicBezTo>
                  <a:pt x="4056469" y="2134626"/>
                  <a:pt x="4054055" y="2137679"/>
                  <a:pt x="4053927" y="2141557"/>
                </a:cubicBezTo>
                <a:cubicBezTo>
                  <a:pt x="4053737" y="2145436"/>
                  <a:pt x="4051894" y="2148484"/>
                  <a:pt x="4049797" y="2148423"/>
                </a:cubicBezTo>
                <a:cubicBezTo>
                  <a:pt x="4043633" y="2148167"/>
                  <a:pt x="4021393" y="2173026"/>
                  <a:pt x="4018788" y="2183132"/>
                </a:cubicBezTo>
                <a:cubicBezTo>
                  <a:pt x="4017389" y="2188412"/>
                  <a:pt x="4014721" y="2193750"/>
                  <a:pt x="4013005" y="2194766"/>
                </a:cubicBezTo>
                <a:cubicBezTo>
                  <a:pt x="4008557" y="2197310"/>
                  <a:pt x="4008811" y="2203159"/>
                  <a:pt x="4013386" y="2203285"/>
                </a:cubicBezTo>
                <a:cubicBezTo>
                  <a:pt x="4015420" y="2203349"/>
                  <a:pt x="4020185" y="2200555"/>
                  <a:pt x="4024507" y="2196737"/>
                </a:cubicBezTo>
                <a:cubicBezTo>
                  <a:pt x="4035245" y="2187331"/>
                  <a:pt x="4036834" y="2190760"/>
                  <a:pt x="4027493" y="2203095"/>
                </a:cubicBezTo>
                <a:cubicBezTo>
                  <a:pt x="4014276" y="2220387"/>
                  <a:pt x="4018597" y="2220006"/>
                  <a:pt x="4035563" y="2202329"/>
                </a:cubicBezTo>
                <a:cubicBezTo>
                  <a:pt x="4048971" y="2188412"/>
                  <a:pt x="4052402" y="2186438"/>
                  <a:pt x="4056660" y="2190254"/>
                </a:cubicBezTo>
                <a:cubicBezTo>
                  <a:pt x="4060028" y="2193305"/>
                  <a:pt x="4062570" y="2193624"/>
                  <a:pt x="4064158" y="2191208"/>
                </a:cubicBezTo>
                <a:cubicBezTo>
                  <a:pt x="4065556" y="2189172"/>
                  <a:pt x="4067907" y="2188473"/>
                  <a:pt x="4069687" y="2189616"/>
                </a:cubicBezTo>
                <a:cubicBezTo>
                  <a:pt x="4074452" y="2192731"/>
                  <a:pt x="4076295" y="2172898"/>
                  <a:pt x="4072165" y="2163233"/>
                </a:cubicBezTo>
                <a:cubicBezTo>
                  <a:pt x="4067653" y="2152744"/>
                  <a:pt x="4073436" y="2144164"/>
                  <a:pt x="4090593" y="2135899"/>
                </a:cubicBezTo>
                <a:cubicBezTo>
                  <a:pt x="4097773" y="2132467"/>
                  <a:pt x="4101268" y="2128142"/>
                  <a:pt x="4101840" y="2121849"/>
                </a:cubicBezTo>
                <a:cubicBezTo>
                  <a:pt x="4102348" y="2116953"/>
                  <a:pt x="4105653" y="2110023"/>
                  <a:pt x="4109084" y="2106848"/>
                </a:cubicBezTo>
                <a:cubicBezTo>
                  <a:pt x="4112706" y="2103476"/>
                  <a:pt x="4114676" y="2100045"/>
                  <a:pt x="4113596" y="2098773"/>
                </a:cubicBezTo>
                <a:close/>
                <a:moveTo>
                  <a:pt x="3934337" y="2097310"/>
                </a:moveTo>
                <a:cubicBezTo>
                  <a:pt x="3927030" y="2099851"/>
                  <a:pt x="3927856" y="2101824"/>
                  <a:pt x="3936307" y="2102140"/>
                </a:cubicBezTo>
                <a:cubicBezTo>
                  <a:pt x="3940183" y="2102266"/>
                  <a:pt x="3942407" y="2100808"/>
                  <a:pt x="3941327" y="2098963"/>
                </a:cubicBezTo>
                <a:cubicBezTo>
                  <a:pt x="3940183" y="2097054"/>
                  <a:pt x="3937197" y="2096293"/>
                  <a:pt x="3934337" y="2097310"/>
                </a:cubicBezTo>
                <a:close/>
                <a:moveTo>
                  <a:pt x="2947556" y="2097127"/>
                </a:moveTo>
                <a:cubicBezTo>
                  <a:pt x="2951180" y="2095287"/>
                  <a:pt x="2949131" y="2104762"/>
                  <a:pt x="2941648" y="2116064"/>
                </a:cubicBezTo>
                <a:cubicBezTo>
                  <a:pt x="2935739" y="2124967"/>
                  <a:pt x="2934214" y="2125856"/>
                  <a:pt x="2934404" y="2120386"/>
                </a:cubicBezTo>
                <a:cubicBezTo>
                  <a:pt x="2934531" y="2116383"/>
                  <a:pt x="2937836" y="2108942"/>
                  <a:pt x="2942030" y="2103095"/>
                </a:cubicBezTo>
                <a:cubicBezTo>
                  <a:pt x="2944508" y="2099616"/>
                  <a:pt x="2946347" y="2097745"/>
                  <a:pt x="2947556" y="2097127"/>
                </a:cubicBezTo>
                <a:close/>
                <a:moveTo>
                  <a:pt x="3490481" y="2096462"/>
                </a:moveTo>
                <a:cubicBezTo>
                  <a:pt x="3492578" y="2096526"/>
                  <a:pt x="3493086" y="2097989"/>
                  <a:pt x="3491751" y="2100023"/>
                </a:cubicBezTo>
                <a:cubicBezTo>
                  <a:pt x="3490481" y="2101993"/>
                  <a:pt x="3494420" y="2103836"/>
                  <a:pt x="3501092" y="2104409"/>
                </a:cubicBezTo>
                <a:cubicBezTo>
                  <a:pt x="3507447" y="2104919"/>
                  <a:pt x="3514246" y="2105808"/>
                  <a:pt x="3516153" y="2106379"/>
                </a:cubicBezTo>
                <a:cubicBezTo>
                  <a:pt x="3518186" y="2107015"/>
                  <a:pt x="3520982" y="2107714"/>
                  <a:pt x="3523079" y="2108224"/>
                </a:cubicBezTo>
                <a:cubicBezTo>
                  <a:pt x="3524921" y="2108669"/>
                  <a:pt x="3521744" y="2110256"/>
                  <a:pt x="3516089" y="2111656"/>
                </a:cubicBezTo>
                <a:cubicBezTo>
                  <a:pt x="3508527" y="2113564"/>
                  <a:pt x="3502554" y="2112673"/>
                  <a:pt x="3494293" y="2108350"/>
                </a:cubicBezTo>
                <a:cubicBezTo>
                  <a:pt x="3483936" y="2103012"/>
                  <a:pt x="3481775" y="2096209"/>
                  <a:pt x="3490481" y="2096462"/>
                </a:cubicBezTo>
                <a:close/>
                <a:moveTo>
                  <a:pt x="3181989" y="2093527"/>
                </a:moveTo>
                <a:cubicBezTo>
                  <a:pt x="3180797" y="2094687"/>
                  <a:pt x="3178796" y="2097374"/>
                  <a:pt x="3176254" y="2101316"/>
                </a:cubicBezTo>
                <a:cubicBezTo>
                  <a:pt x="3161956" y="2123626"/>
                  <a:pt x="3159796" y="2149502"/>
                  <a:pt x="3173458" y="2135011"/>
                </a:cubicBezTo>
                <a:cubicBezTo>
                  <a:pt x="3180511" y="2127511"/>
                  <a:pt x="3197350" y="2093051"/>
                  <a:pt x="3191187" y="2098773"/>
                </a:cubicBezTo>
                <a:cubicBezTo>
                  <a:pt x="3184006" y="2105386"/>
                  <a:pt x="3180130" y="2103603"/>
                  <a:pt x="3182862" y="2094893"/>
                </a:cubicBezTo>
                <a:cubicBezTo>
                  <a:pt x="3183561" y="2092731"/>
                  <a:pt x="3183180" y="2092366"/>
                  <a:pt x="3181989" y="2093527"/>
                </a:cubicBezTo>
                <a:close/>
                <a:moveTo>
                  <a:pt x="3534898" y="2092203"/>
                </a:moveTo>
                <a:cubicBezTo>
                  <a:pt x="3535852" y="2093220"/>
                  <a:pt x="3533373" y="2095572"/>
                  <a:pt x="3529052" y="2097733"/>
                </a:cubicBezTo>
                <a:cubicBezTo>
                  <a:pt x="3523714" y="2100467"/>
                  <a:pt x="3521618" y="2100405"/>
                  <a:pt x="3521681" y="2097669"/>
                </a:cubicBezTo>
                <a:cubicBezTo>
                  <a:pt x="3521872" y="2093475"/>
                  <a:pt x="3532039" y="2089216"/>
                  <a:pt x="3534898" y="2092203"/>
                </a:cubicBezTo>
                <a:close/>
                <a:moveTo>
                  <a:pt x="235169" y="2091082"/>
                </a:moveTo>
                <a:cubicBezTo>
                  <a:pt x="237202" y="2091209"/>
                  <a:pt x="238600" y="2093880"/>
                  <a:pt x="238473" y="2097374"/>
                </a:cubicBezTo>
                <a:cubicBezTo>
                  <a:pt x="238283" y="2102651"/>
                  <a:pt x="237774" y="2102777"/>
                  <a:pt x="234978" y="2098136"/>
                </a:cubicBezTo>
                <a:cubicBezTo>
                  <a:pt x="230848" y="2091334"/>
                  <a:pt x="230848" y="2090956"/>
                  <a:pt x="235169" y="2091082"/>
                </a:cubicBezTo>
                <a:close/>
                <a:moveTo>
                  <a:pt x="3967889" y="2091018"/>
                </a:moveTo>
                <a:cubicBezTo>
                  <a:pt x="3965791" y="2092161"/>
                  <a:pt x="3964330" y="2093622"/>
                  <a:pt x="3964266" y="2094576"/>
                </a:cubicBezTo>
                <a:cubicBezTo>
                  <a:pt x="3964203" y="2095530"/>
                  <a:pt x="3965601" y="2096231"/>
                  <a:pt x="3967698" y="2096293"/>
                </a:cubicBezTo>
                <a:cubicBezTo>
                  <a:pt x="3969668" y="2096352"/>
                  <a:pt x="3971257" y="2094829"/>
                  <a:pt x="3971320" y="2092735"/>
                </a:cubicBezTo>
                <a:cubicBezTo>
                  <a:pt x="3971383" y="2090634"/>
                  <a:pt x="3969922" y="2089872"/>
                  <a:pt x="3967889" y="2091018"/>
                </a:cubicBezTo>
                <a:close/>
                <a:moveTo>
                  <a:pt x="2791557" y="2090573"/>
                </a:moveTo>
                <a:cubicBezTo>
                  <a:pt x="2793463" y="2089552"/>
                  <a:pt x="2795052" y="2091082"/>
                  <a:pt x="2794925" y="2093880"/>
                </a:cubicBezTo>
                <a:cubicBezTo>
                  <a:pt x="2794861" y="2096673"/>
                  <a:pt x="2793082" y="2100045"/>
                  <a:pt x="2791176" y="2101125"/>
                </a:cubicBezTo>
                <a:cubicBezTo>
                  <a:pt x="2789270" y="2102140"/>
                  <a:pt x="2787681" y="2100614"/>
                  <a:pt x="2787808" y="2097820"/>
                </a:cubicBezTo>
                <a:cubicBezTo>
                  <a:pt x="2787872" y="2095021"/>
                  <a:pt x="2789651" y="2091653"/>
                  <a:pt x="2791557" y="2090573"/>
                </a:cubicBezTo>
                <a:close/>
                <a:moveTo>
                  <a:pt x="3051389" y="2087714"/>
                </a:moveTo>
                <a:cubicBezTo>
                  <a:pt x="3053359" y="2087771"/>
                  <a:pt x="3052406" y="2093686"/>
                  <a:pt x="3049165" y="2102016"/>
                </a:cubicBezTo>
                <a:cubicBezTo>
                  <a:pt x="3042112" y="2120003"/>
                  <a:pt x="3039951" y="2122993"/>
                  <a:pt x="3035948" y="2120325"/>
                </a:cubicBezTo>
                <a:cubicBezTo>
                  <a:pt x="3034105" y="2119115"/>
                  <a:pt x="3034359" y="2115874"/>
                  <a:pt x="3036647" y="2112504"/>
                </a:cubicBezTo>
                <a:cubicBezTo>
                  <a:pt x="3038680" y="2109258"/>
                  <a:pt x="3042112" y="2102332"/>
                  <a:pt x="3044209" y="2097118"/>
                </a:cubicBezTo>
                <a:cubicBezTo>
                  <a:pt x="3046306" y="2091907"/>
                  <a:pt x="3049547" y="2087646"/>
                  <a:pt x="3051389" y="2087714"/>
                </a:cubicBezTo>
                <a:close/>
                <a:moveTo>
                  <a:pt x="4155090" y="2074932"/>
                </a:moveTo>
                <a:cubicBezTo>
                  <a:pt x="4153120" y="2074868"/>
                  <a:pt x="4147211" y="2079889"/>
                  <a:pt x="4142191" y="2086059"/>
                </a:cubicBezTo>
                <a:cubicBezTo>
                  <a:pt x="4131833" y="2098705"/>
                  <a:pt x="4130562" y="2102140"/>
                  <a:pt x="4136027" y="2102393"/>
                </a:cubicBezTo>
                <a:cubicBezTo>
                  <a:pt x="4138124" y="2102460"/>
                  <a:pt x="4139585" y="2101250"/>
                  <a:pt x="4139649" y="2099343"/>
                </a:cubicBezTo>
                <a:cubicBezTo>
                  <a:pt x="4139649" y="2097564"/>
                  <a:pt x="4144034" y="2091400"/>
                  <a:pt x="4149244" y="2085612"/>
                </a:cubicBezTo>
                <a:cubicBezTo>
                  <a:pt x="4154455" y="2079828"/>
                  <a:pt x="4157124" y="2074995"/>
                  <a:pt x="4155090" y="2074932"/>
                </a:cubicBezTo>
                <a:close/>
                <a:moveTo>
                  <a:pt x="2876388" y="2074361"/>
                </a:moveTo>
                <a:cubicBezTo>
                  <a:pt x="2881917" y="2074550"/>
                  <a:pt x="2869335" y="2103792"/>
                  <a:pt x="2863362" y="2104750"/>
                </a:cubicBezTo>
                <a:cubicBezTo>
                  <a:pt x="2860058" y="2105258"/>
                  <a:pt x="2857770" y="2103157"/>
                  <a:pt x="2857897" y="2099660"/>
                </a:cubicBezTo>
                <a:cubicBezTo>
                  <a:pt x="2858151" y="2093051"/>
                  <a:pt x="2871877" y="2074168"/>
                  <a:pt x="2876388" y="2074361"/>
                </a:cubicBezTo>
                <a:close/>
                <a:moveTo>
                  <a:pt x="4071911" y="2071944"/>
                </a:moveTo>
                <a:cubicBezTo>
                  <a:pt x="4067336" y="2071818"/>
                  <a:pt x="4045413" y="2085800"/>
                  <a:pt x="4045285" y="2088915"/>
                </a:cubicBezTo>
                <a:cubicBezTo>
                  <a:pt x="4045159" y="2091907"/>
                  <a:pt x="4027747" y="2115301"/>
                  <a:pt x="4015738" y="2128586"/>
                </a:cubicBezTo>
                <a:cubicBezTo>
                  <a:pt x="4010781" y="2133993"/>
                  <a:pt x="4010908" y="2135452"/>
                  <a:pt x="4016436" y="2137679"/>
                </a:cubicBezTo>
                <a:cubicBezTo>
                  <a:pt x="4019042" y="2138762"/>
                  <a:pt x="4026667" y="2135072"/>
                  <a:pt x="4033212" y="2129544"/>
                </a:cubicBezTo>
                <a:cubicBezTo>
                  <a:pt x="4042680" y="2121595"/>
                  <a:pt x="4044142" y="2118735"/>
                  <a:pt x="4040393" y="2116126"/>
                </a:cubicBezTo>
                <a:cubicBezTo>
                  <a:pt x="4036771" y="2113583"/>
                  <a:pt x="4037533" y="2112884"/>
                  <a:pt x="4043506" y="2113076"/>
                </a:cubicBezTo>
                <a:cubicBezTo>
                  <a:pt x="4049289" y="2113266"/>
                  <a:pt x="4052148" y="2110724"/>
                  <a:pt x="4054055" y="2103792"/>
                </a:cubicBezTo>
                <a:cubicBezTo>
                  <a:pt x="4055516" y="2098582"/>
                  <a:pt x="4060600" y="2090573"/>
                  <a:pt x="4065302" y="2086121"/>
                </a:cubicBezTo>
                <a:cubicBezTo>
                  <a:pt x="4073563" y="2078297"/>
                  <a:pt x="4076422" y="2072134"/>
                  <a:pt x="4071911" y="2071944"/>
                </a:cubicBezTo>
                <a:close/>
                <a:moveTo>
                  <a:pt x="3437231" y="2070016"/>
                </a:moveTo>
                <a:cubicBezTo>
                  <a:pt x="3441298" y="2070143"/>
                  <a:pt x="3441489" y="2071543"/>
                  <a:pt x="3438184" y="2077072"/>
                </a:cubicBezTo>
                <a:cubicBezTo>
                  <a:pt x="3435897" y="2080886"/>
                  <a:pt x="3434943" y="2085592"/>
                  <a:pt x="3436024" y="2087562"/>
                </a:cubicBezTo>
                <a:cubicBezTo>
                  <a:pt x="3437167" y="2089597"/>
                  <a:pt x="3435579" y="2091059"/>
                  <a:pt x="3432401" y="2090932"/>
                </a:cubicBezTo>
                <a:cubicBezTo>
                  <a:pt x="3426428" y="2090679"/>
                  <a:pt x="3426174" y="2089280"/>
                  <a:pt x="3429796" y="2077454"/>
                </a:cubicBezTo>
                <a:cubicBezTo>
                  <a:pt x="3431067" y="2073321"/>
                  <a:pt x="3434435" y="2069890"/>
                  <a:pt x="3437231" y="2070016"/>
                </a:cubicBezTo>
                <a:close/>
                <a:moveTo>
                  <a:pt x="3220798" y="2067494"/>
                </a:moveTo>
                <a:cubicBezTo>
                  <a:pt x="3218638" y="2068638"/>
                  <a:pt x="3217176" y="2070862"/>
                  <a:pt x="3217113" y="2072959"/>
                </a:cubicBezTo>
                <a:cubicBezTo>
                  <a:pt x="3216986" y="2075057"/>
                  <a:pt x="3218384" y="2075693"/>
                  <a:pt x="3220544" y="2074484"/>
                </a:cubicBezTo>
                <a:cubicBezTo>
                  <a:pt x="3222641" y="2073343"/>
                  <a:pt x="3224103" y="2071116"/>
                  <a:pt x="3224230" y="2069021"/>
                </a:cubicBezTo>
                <a:cubicBezTo>
                  <a:pt x="3224357" y="2066921"/>
                  <a:pt x="3222959" y="2066285"/>
                  <a:pt x="3220798" y="2067494"/>
                </a:cubicBezTo>
                <a:close/>
                <a:moveTo>
                  <a:pt x="3317386" y="2065715"/>
                </a:moveTo>
                <a:cubicBezTo>
                  <a:pt x="3312874" y="2065588"/>
                  <a:pt x="3304613" y="2079700"/>
                  <a:pt x="3304296" y="2088092"/>
                </a:cubicBezTo>
                <a:cubicBezTo>
                  <a:pt x="3304232" y="2090890"/>
                  <a:pt x="3302453" y="2093306"/>
                  <a:pt x="3300610" y="2093238"/>
                </a:cubicBezTo>
                <a:cubicBezTo>
                  <a:pt x="3298704" y="2093179"/>
                  <a:pt x="3297051" y="2094893"/>
                  <a:pt x="3296988" y="2096993"/>
                </a:cubicBezTo>
                <a:cubicBezTo>
                  <a:pt x="3296925" y="2099153"/>
                  <a:pt x="3290761" y="2112565"/>
                  <a:pt x="3283199" y="2127061"/>
                </a:cubicBezTo>
                <a:cubicBezTo>
                  <a:pt x="3264707" y="2162598"/>
                  <a:pt x="3250982" y="2194069"/>
                  <a:pt x="3253015" y="2196229"/>
                </a:cubicBezTo>
                <a:cubicBezTo>
                  <a:pt x="3253905" y="2197182"/>
                  <a:pt x="3251490" y="2200174"/>
                  <a:pt x="3247868" y="2202521"/>
                </a:cubicBezTo>
                <a:cubicBezTo>
                  <a:pt x="3244183" y="2204938"/>
                  <a:pt x="3239163" y="2213776"/>
                  <a:pt x="3237002" y="2221788"/>
                </a:cubicBezTo>
                <a:cubicBezTo>
                  <a:pt x="3234778" y="2229735"/>
                  <a:pt x="3231792" y="2239077"/>
                  <a:pt x="3230457" y="2242129"/>
                </a:cubicBezTo>
                <a:cubicBezTo>
                  <a:pt x="3228424" y="2246512"/>
                  <a:pt x="3230076" y="2247405"/>
                  <a:pt x="3238527" y="2246452"/>
                </a:cubicBezTo>
                <a:cubicBezTo>
                  <a:pt x="3251172" y="2244988"/>
                  <a:pt x="3258417" y="2233226"/>
                  <a:pt x="3262992" y="2206716"/>
                </a:cubicBezTo>
                <a:cubicBezTo>
                  <a:pt x="3264580" y="2197629"/>
                  <a:pt x="3267567" y="2190760"/>
                  <a:pt x="3269664" y="2191272"/>
                </a:cubicBezTo>
                <a:cubicBezTo>
                  <a:pt x="3273096" y="2192159"/>
                  <a:pt x="3313827" y="2124267"/>
                  <a:pt x="3313319" y="2118607"/>
                </a:cubicBezTo>
                <a:cubicBezTo>
                  <a:pt x="3313192" y="2117336"/>
                  <a:pt x="3313446" y="2115810"/>
                  <a:pt x="3313891" y="2114793"/>
                </a:cubicBezTo>
                <a:cubicBezTo>
                  <a:pt x="3314272" y="2113840"/>
                  <a:pt x="3315225" y="2110087"/>
                  <a:pt x="3315924" y="2106595"/>
                </a:cubicBezTo>
                <a:cubicBezTo>
                  <a:pt x="3316623" y="2103095"/>
                  <a:pt x="3320118" y="2094640"/>
                  <a:pt x="3323549" y="2088092"/>
                </a:cubicBezTo>
                <a:cubicBezTo>
                  <a:pt x="3330031" y="2075632"/>
                  <a:pt x="3327426" y="2066093"/>
                  <a:pt x="3317386" y="2065715"/>
                </a:cubicBezTo>
                <a:close/>
                <a:moveTo>
                  <a:pt x="2924381" y="2062948"/>
                </a:moveTo>
                <a:cubicBezTo>
                  <a:pt x="2925667" y="2063948"/>
                  <a:pt x="2925953" y="2066127"/>
                  <a:pt x="2924237" y="2068701"/>
                </a:cubicBezTo>
                <a:cubicBezTo>
                  <a:pt x="2922903" y="2070736"/>
                  <a:pt x="2920107" y="2071436"/>
                  <a:pt x="2918137" y="2070227"/>
                </a:cubicBezTo>
                <a:cubicBezTo>
                  <a:pt x="2915849" y="2068761"/>
                  <a:pt x="2916040" y="2066602"/>
                  <a:pt x="2918518" y="2064252"/>
                </a:cubicBezTo>
                <a:cubicBezTo>
                  <a:pt x="2920806" y="2062119"/>
                  <a:pt x="2923094" y="2061945"/>
                  <a:pt x="2924381" y="2062948"/>
                </a:cubicBezTo>
                <a:close/>
                <a:moveTo>
                  <a:pt x="3094091" y="2061136"/>
                </a:moveTo>
                <a:cubicBezTo>
                  <a:pt x="3097840" y="2061263"/>
                  <a:pt x="3097904" y="2062342"/>
                  <a:pt x="3094409" y="2066412"/>
                </a:cubicBezTo>
                <a:cubicBezTo>
                  <a:pt x="3090914" y="2070543"/>
                  <a:pt x="3090850" y="2071559"/>
                  <a:pt x="3094218" y="2071687"/>
                </a:cubicBezTo>
                <a:cubicBezTo>
                  <a:pt x="3097395" y="2071818"/>
                  <a:pt x="3097332" y="2073024"/>
                  <a:pt x="3094028" y="2076775"/>
                </a:cubicBezTo>
                <a:cubicBezTo>
                  <a:pt x="3091613" y="2079509"/>
                  <a:pt x="3090596" y="2083388"/>
                  <a:pt x="3091804" y="2085484"/>
                </a:cubicBezTo>
                <a:cubicBezTo>
                  <a:pt x="3093011" y="2087647"/>
                  <a:pt x="3091677" y="2089171"/>
                  <a:pt x="3088499" y="2089044"/>
                </a:cubicBezTo>
                <a:cubicBezTo>
                  <a:pt x="3085068" y="2088915"/>
                  <a:pt x="3082971" y="2091842"/>
                  <a:pt x="3082780" y="2097118"/>
                </a:cubicBezTo>
                <a:cubicBezTo>
                  <a:pt x="3082653" y="2101696"/>
                  <a:pt x="3081319" y="2106401"/>
                  <a:pt x="3079794" y="2107735"/>
                </a:cubicBezTo>
                <a:cubicBezTo>
                  <a:pt x="3078205" y="2109070"/>
                  <a:pt x="3076871" y="2111802"/>
                  <a:pt x="3076553" y="2114285"/>
                </a:cubicBezTo>
                <a:cubicBezTo>
                  <a:pt x="3076299" y="2116634"/>
                  <a:pt x="3075727" y="2120894"/>
                  <a:pt x="3075346" y="2124070"/>
                </a:cubicBezTo>
                <a:cubicBezTo>
                  <a:pt x="3074901" y="2127126"/>
                  <a:pt x="3070516" y="2134057"/>
                  <a:pt x="3065433" y="2139521"/>
                </a:cubicBezTo>
                <a:cubicBezTo>
                  <a:pt x="3055329" y="2150396"/>
                  <a:pt x="3054376" y="2153128"/>
                  <a:pt x="3059587" y="2156622"/>
                </a:cubicBezTo>
                <a:cubicBezTo>
                  <a:pt x="3063145" y="2159042"/>
                  <a:pt x="3051262" y="2183258"/>
                  <a:pt x="3041349" y="2193812"/>
                </a:cubicBezTo>
                <a:cubicBezTo>
                  <a:pt x="3036838" y="2198518"/>
                  <a:pt x="3036711" y="2199595"/>
                  <a:pt x="3040777" y="2199917"/>
                </a:cubicBezTo>
                <a:cubicBezTo>
                  <a:pt x="3043700" y="2200109"/>
                  <a:pt x="3042811" y="2201440"/>
                  <a:pt x="3038553" y="2203159"/>
                </a:cubicBezTo>
                <a:cubicBezTo>
                  <a:pt x="3032199" y="2205766"/>
                  <a:pt x="3032453" y="2206148"/>
                  <a:pt x="3041222" y="2206589"/>
                </a:cubicBezTo>
                <a:cubicBezTo>
                  <a:pt x="3046814" y="2206848"/>
                  <a:pt x="3050055" y="2208562"/>
                  <a:pt x="3048784" y="2210533"/>
                </a:cubicBezTo>
                <a:cubicBezTo>
                  <a:pt x="3047640" y="2212378"/>
                  <a:pt x="3042557" y="2212820"/>
                  <a:pt x="3038045" y="2211550"/>
                </a:cubicBezTo>
                <a:cubicBezTo>
                  <a:pt x="3031818" y="2209770"/>
                  <a:pt x="3029467" y="2210595"/>
                  <a:pt x="3029340" y="2214730"/>
                </a:cubicBezTo>
                <a:cubicBezTo>
                  <a:pt x="3029212" y="2218100"/>
                  <a:pt x="3031945" y="2220450"/>
                  <a:pt x="3036139" y="2220578"/>
                </a:cubicBezTo>
                <a:cubicBezTo>
                  <a:pt x="3043510" y="2220895"/>
                  <a:pt x="3045607" y="2229350"/>
                  <a:pt x="3039189" y="2232977"/>
                </a:cubicBezTo>
                <a:cubicBezTo>
                  <a:pt x="3037155" y="2234118"/>
                  <a:pt x="3035694" y="2233419"/>
                  <a:pt x="3035757" y="2231321"/>
                </a:cubicBezTo>
                <a:cubicBezTo>
                  <a:pt x="3035821" y="2229222"/>
                  <a:pt x="3034423" y="2227572"/>
                  <a:pt x="3032390" y="2227504"/>
                </a:cubicBezTo>
                <a:cubicBezTo>
                  <a:pt x="3030356" y="2227444"/>
                  <a:pt x="3028768" y="2230052"/>
                  <a:pt x="3028641" y="2233548"/>
                </a:cubicBezTo>
                <a:cubicBezTo>
                  <a:pt x="3028513" y="2236979"/>
                  <a:pt x="3025209" y="2241558"/>
                  <a:pt x="3021269" y="2243843"/>
                </a:cubicBezTo>
                <a:cubicBezTo>
                  <a:pt x="3016313" y="2246643"/>
                  <a:pt x="3013962" y="2251854"/>
                  <a:pt x="3013644" y="2260246"/>
                </a:cubicBezTo>
                <a:cubicBezTo>
                  <a:pt x="3013390" y="2267620"/>
                  <a:pt x="3011547" y="2272451"/>
                  <a:pt x="3009005" y="2272389"/>
                </a:cubicBezTo>
                <a:cubicBezTo>
                  <a:pt x="3003795" y="2272200"/>
                  <a:pt x="2995026" y="2288406"/>
                  <a:pt x="2997059" y="2294448"/>
                </a:cubicBezTo>
                <a:cubicBezTo>
                  <a:pt x="2998457" y="2298450"/>
                  <a:pt x="2984541" y="2306588"/>
                  <a:pt x="2976852" y="2306336"/>
                </a:cubicBezTo>
                <a:cubicBezTo>
                  <a:pt x="2971896" y="2306146"/>
                  <a:pt x="2972531" y="2304429"/>
                  <a:pt x="2982444" y="2290697"/>
                </a:cubicBezTo>
                <a:cubicBezTo>
                  <a:pt x="2987400" y="2283895"/>
                  <a:pt x="2991340" y="2273722"/>
                  <a:pt x="2991594" y="2266984"/>
                </a:cubicBezTo>
                <a:cubicBezTo>
                  <a:pt x="2991848" y="2260437"/>
                  <a:pt x="2995534" y="2248675"/>
                  <a:pt x="2999919" y="2240411"/>
                </a:cubicBezTo>
                <a:cubicBezTo>
                  <a:pt x="3008560" y="2224203"/>
                  <a:pt x="3010276" y="2216193"/>
                  <a:pt x="3005066" y="2215998"/>
                </a:cubicBezTo>
                <a:cubicBezTo>
                  <a:pt x="2999219" y="2215810"/>
                  <a:pt x="3006336" y="2201635"/>
                  <a:pt x="3016821" y="2192476"/>
                </a:cubicBezTo>
                <a:cubicBezTo>
                  <a:pt x="3026607" y="2183960"/>
                  <a:pt x="3056854" y="2133993"/>
                  <a:pt x="3057172" y="2125856"/>
                </a:cubicBezTo>
                <a:cubicBezTo>
                  <a:pt x="3057299" y="2121911"/>
                  <a:pt x="3067720" y="2099539"/>
                  <a:pt x="3072931" y="2091964"/>
                </a:cubicBezTo>
                <a:cubicBezTo>
                  <a:pt x="3074901" y="2089106"/>
                  <a:pt x="3079285" y="2081159"/>
                  <a:pt x="3082907" y="2073915"/>
                </a:cubicBezTo>
                <a:cubicBezTo>
                  <a:pt x="3086529" y="2066667"/>
                  <a:pt x="3091422" y="2061009"/>
                  <a:pt x="3094091" y="2061136"/>
                </a:cubicBezTo>
                <a:close/>
                <a:moveTo>
                  <a:pt x="4081125" y="2058719"/>
                </a:moveTo>
                <a:cubicBezTo>
                  <a:pt x="4078646" y="2059485"/>
                  <a:pt x="4075660" y="2062212"/>
                  <a:pt x="4074770" y="2064567"/>
                </a:cubicBezTo>
                <a:cubicBezTo>
                  <a:pt x="4073754" y="2067238"/>
                  <a:pt x="4074961" y="2068575"/>
                  <a:pt x="4077820" y="2067874"/>
                </a:cubicBezTo>
                <a:cubicBezTo>
                  <a:pt x="4080298" y="2067238"/>
                  <a:pt x="4083348" y="2064378"/>
                  <a:pt x="4084175" y="2061961"/>
                </a:cubicBezTo>
                <a:cubicBezTo>
                  <a:pt x="4085128" y="2059228"/>
                  <a:pt x="4083857" y="2057895"/>
                  <a:pt x="4081125" y="2058719"/>
                </a:cubicBezTo>
                <a:close/>
                <a:moveTo>
                  <a:pt x="3126308" y="2057703"/>
                </a:moveTo>
                <a:cubicBezTo>
                  <a:pt x="3126245" y="2059801"/>
                  <a:pt x="3125037" y="2064507"/>
                  <a:pt x="3123639" y="2068002"/>
                </a:cubicBezTo>
                <a:cubicBezTo>
                  <a:pt x="3121161" y="2074232"/>
                  <a:pt x="3121288" y="2074232"/>
                  <a:pt x="3127833" y="2068509"/>
                </a:cubicBezTo>
                <a:cubicBezTo>
                  <a:pt x="3132917" y="2063998"/>
                  <a:pt x="3133552" y="2061517"/>
                  <a:pt x="3130502" y="2058213"/>
                </a:cubicBezTo>
                <a:cubicBezTo>
                  <a:pt x="3127770" y="2055285"/>
                  <a:pt x="3126372" y="2055160"/>
                  <a:pt x="3126308" y="2057703"/>
                </a:cubicBezTo>
                <a:close/>
                <a:moveTo>
                  <a:pt x="3544303" y="2055583"/>
                </a:moveTo>
                <a:cubicBezTo>
                  <a:pt x="3544240" y="2057491"/>
                  <a:pt x="3541698" y="2059908"/>
                  <a:pt x="3538838" y="2060861"/>
                </a:cubicBezTo>
                <a:cubicBezTo>
                  <a:pt x="3535979" y="2061814"/>
                  <a:pt x="3533501" y="2062004"/>
                  <a:pt x="3533564" y="2061370"/>
                </a:cubicBezTo>
                <a:cubicBezTo>
                  <a:pt x="3533564" y="2060669"/>
                  <a:pt x="3536169" y="2058256"/>
                  <a:pt x="3539029" y="2056093"/>
                </a:cubicBezTo>
                <a:cubicBezTo>
                  <a:pt x="3542270" y="2053676"/>
                  <a:pt x="3544366" y="2053487"/>
                  <a:pt x="3544303" y="2055583"/>
                </a:cubicBezTo>
                <a:close/>
                <a:moveTo>
                  <a:pt x="3993815" y="2055028"/>
                </a:moveTo>
                <a:cubicBezTo>
                  <a:pt x="3988731" y="2054845"/>
                  <a:pt x="3986698" y="2057258"/>
                  <a:pt x="3986507" y="2063550"/>
                </a:cubicBezTo>
                <a:cubicBezTo>
                  <a:pt x="3986126" y="2074105"/>
                  <a:pt x="3991336" y="2075312"/>
                  <a:pt x="3996738" y="2066031"/>
                </a:cubicBezTo>
                <a:cubicBezTo>
                  <a:pt x="4002139" y="2056748"/>
                  <a:pt x="4001758" y="2055350"/>
                  <a:pt x="3993815" y="2055028"/>
                </a:cubicBezTo>
                <a:close/>
                <a:moveTo>
                  <a:pt x="2829430" y="2054776"/>
                </a:moveTo>
                <a:cubicBezTo>
                  <a:pt x="2830701" y="2056876"/>
                  <a:pt x="2829239" y="2063870"/>
                  <a:pt x="2826316" y="2070102"/>
                </a:cubicBezTo>
                <a:cubicBezTo>
                  <a:pt x="2815132" y="2093940"/>
                  <a:pt x="2812019" y="2105001"/>
                  <a:pt x="2815895" y="2107481"/>
                </a:cubicBezTo>
                <a:cubicBezTo>
                  <a:pt x="2818055" y="2108815"/>
                  <a:pt x="2816467" y="2110598"/>
                  <a:pt x="2812209" y="2111550"/>
                </a:cubicBezTo>
                <a:cubicBezTo>
                  <a:pt x="2807952" y="2112504"/>
                  <a:pt x="2804647" y="2116064"/>
                  <a:pt x="2804520" y="2119879"/>
                </a:cubicBezTo>
                <a:cubicBezTo>
                  <a:pt x="2804202" y="2127570"/>
                  <a:pt x="2787236" y="2151918"/>
                  <a:pt x="2782280" y="2151729"/>
                </a:cubicBezTo>
                <a:cubicBezTo>
                  <a:pt x="2777323" y="2151536"/>
                  <a:pt x="2777768" y="2150138"/>
                  <a:pt x="2792129" y="2122993"/>
                </a:cubicBezTo>
                <a:cubicBezTo>
                  <a:pt x="2799437" y="2109194"/>
                  <a:pt x="2805410" y="2095846"/>
                  <a:pt x="2805600" y="2092922"/>
                </a:cubicBezTo>
                <a:cubicBezTo>
                  <a:pt x="2806172" y="2084149"/>
                  <a:pt x="2827078" y="2050644"/>
                  <a:pt x="2829430" y="2054776"/>
                </a:cubicBezTo>
                <a:close/>
                <a:moveTo>
                  <a:pt x="3026417" y="2052364"/>
                </a:moveTo>
                <a:cubicBezTo>
                  <a:pt x="3033788" y="2052615"/>
                  <a:pt x="3034487" y="2053508"/>
                  <a:pt x="3030802" y="2057766"/>
                </a:cubicBezTo>
                <a:cubicBezTo>
                  <a:pt x="3027243" y="2061896"/>
                  <a:pt x="3026100" y="2062025"/>
                  <a:pt x="3024956" y="2058465"/>
                </a:cubicBezTo>
                <a:cubicBezTo>
                  <a:pt x="3024193" y="2055983"/>
                  <a:pt x="3020508" y="2059165"/>
                  <a:pt x="3016631" y="2065713"/>
                </a:cubicBezTo>
                <a:lnTo>
                  <a:pt x="3009705" y="2077411"/>
                </a:lnTo>
                <a:lnTo>
                  <a:pt x="3012247" y="2066982"/>
                </a:lnTo>
                <a:cubicBezTo>
                  <a:pt x="3015805" y="2052297"/>
                  <a:pt x="3016123" y="2051983"/>
                  <a:pt x="3026417" y="2052364"/>
                </a:cubicBezTo>
                <a:close/>
                <a:moveTo>
                  <a:pt x="4060536" y="2051476"/>
                </a:moveTo>
                <a:cubicBezTo>
                  <a:pt x="4060663" y="2049120"/>
                  <a:pt x="4056787" y="2051030"/>
                  <a:pt x="4051703" y="2055733"/>
                </a:cubicBezTo>
                <a:cubicBezTo>
                  <a:pt x="4043379" y="2063489"/>
                  <a:pt x="4039884" y="2070798"/>
                  <a:pt x="4044523" y="2070924"/>
                </a:cubicBezTo>
                <a:cubicBezTo>
                  <a:pt x="4047891" y="2071051"/>
                  <a:pt x="4060219" y="2056048"/>
                  <a:pt x="4060536" y="2051476"/>
                </a:cubicBezTo>
                <a:close/>
                <a:moveTo>
                  <a:pt x="4209897" y="2048923"/>
                </a:moveTo>
                <a:cubicBezTo>
                  <a:pt x="4208373" y="2049071"/>
                  <a:pt x="4204496" y="2051983"/>
                  <a:pt x="4198936" y="2057577"/>
                </a:cubicBezTo>
                <a:cubicBezTo>
                  <a:pt x="4188515" y="2068064"/>
                  <a:pt x="4188133" y="2069081"/>
                  <a:pt x="4194805" y="2069340"/>
                </a:cubicBezTo>
                <a:cubicBezTo>
                  <a:pt x="4198364" y="2069463"/>
                  <a:pt x="4199255" y="2071436"/>
                  <a:pt x="4197538" y="2075568"/>
                </a:cubicBezTo>
                <a:cubicBezTo>
                  <a:pt x="4195377" y="2080783"/>
                  <a:pt x="4195949" y="2080972"/>
                  <a:pt x="4201350" y="2076967"/>
                </a:cubicBezTo>
                <a:cubicBezTo>
                  <a:pt x="4205290" y="2074041"/>
                  <a:pt x="4206370" y="2070924"/>
                  <a:pt x="4204273" y="2068638"/>
                </a:cubicBezTo>
                <a:cubicBezTo>
                  <a:pt x="4202049" y="2066223"/>
                  <a:pt x="4202875" y="2062281"/>
                  <a:pt x="4206752" y="2056812"/>
                </a:cubicBezTo>
                <a:cubicBezTo>
                  <a:pt x="4210596" y="2051376"/>
                  <a:pt x="4211422" y="2048770"/>
                  <a:pt x="4209897" y="2048923"/>
                </a:cubicBezTo>
                <a:close/>
                <a:moveTo>
                  <a:pt x="3263627" y="2048297"/>
                </a:moveTo>
                <a:cubicBezTo>
                  <a:pt x="3261657" y="2048042"/>
                  <a:pt x="3256701" y="2054015"/>
                  <a:pt x="3252507" y="2061581"/>
                </a:cubicBezTo>
                <a:cubicBezTo>
                  <a:pt x="3244183" y="2076775"/>
                  <a:pt x="3243357" y="2080586"/>
                  <a:pt x="3248377" y="2080783"/>
                </a:cubicBezTo>
                <a:cubicBezTo>
                  <a:pt x="3250219" y="2080840"/>
                  <a:pt x="3251935" y="2078430"/>
                  <a:pt x="3252062" y="2075632"/>
                </a:cubicBezTo>
                <a:cubicBezTo>
                  <a:pt x="3252126" y="2072833"/>
                  <a:pt x="3253905" y="2070419"/>
                  <a:pt x="3255748" y="2070479"/>
                </a:cubicBezTo>
                <a:cubicBezTo>
                  <a:pt x="3264263" y="2070798"/>
                  <a:pt x="3257845" y="2080464"/>
                  <a:pt x="3243484" y="2088915"/>
                </a:cubicBezTo>
                <a:cubicBezTo>
                  <a:pt x="3235286" y="2093751"/>
                  <a:pt x="3225056" y="2108372"/>
                  <a:pt x="3220354" y="2121911"/>
                </a:cubicBezTo>
                <a:cubicBezTo>
                  <a:pt x="3219591" y="2124076"/>
                  <a:pt x="3205103" y="2153321"/>
                  <a:pt x="3195571" y="2171944"/>
                </a:cubicBezTo>
                <a:cubicBezTo>
                  <a:pt x="3191504" y="2179828"/>
                  <a:pt x="3188264" y="2188667"/>
                  <a:pt x="3188137" y="2192033"/>
                </a:cubicBezTo>
                <a:cubicBezTo>
                  <a:pt x="3188010" y="2195215"/>
                  <a:pt x="3186230" y="2197946"/>
                  <a:pt x="3184388" y="2197882"/>
                </a:cubicBezTo>
                <a:cubicBezTo>
                  <a:pt x="3182418" y="2197818"/>
                  <a:pt x="3180765" y="2200425"/>
                  <a:pt x="3180511" y="2203923"/>
                </a:cubicBezTo>
                <a:cubicBezTo>
                  <a:pt x="3180321" y="2207357"/>
                  <a:pt x="3177779" y="2212948"/>
                  <a:pt x="3174792" y="2216699"/>
                </a:cubicBezTo>
                <a:cubicBezTo>
                  <a:pt x="3171806" y="2220450"/>
                  <a:pt x="3170217" y="2226109"/>
                  <a:pt x="3171170" y="2229735"/>
                </a:cubicBezTo>
                <a:cubicBezTo>
                  <a:pt x="3172124" y="2233291"/>
                  <a:pt x="3171551" y="2236088"/>
                  <a:pt x="3169899" y="2236024"/>
                </a:cubicBezTo>
                <a:cubicBezTo>
                  <a:pt x="3168311" y="2235963"/>
                  <a:pt x="3166468" y="2240095"/>
                  <a:pt x="3165896" y="2244988"/>
                </a:cubicBezTo>
                <a:cubicBezTo>
                  <a:pt x="3165006" y="2252678"/>
                  <a:pt x="3165705" y="2253445"/>
                  <a:pt x="3170281" y="2249946"/>
                </a:cubicBezTo>
                <a:cubicBezTo>
                  <a:pt x="3177715" y="2244291"/>
                  <a:pt x="3181528" y="2249441"/>
                  <a:pt x="3175936" y="2257641"/>
                </a:cubicBezTo>
                <a:cubicBezTo>
                  <a:pt x="3173140" y="2261708"/>
                  <a:pt x="3172822" y="2264187"/>
                  <a:pt x="3175047" y="2264250"/>
                </a:cubicBezTo>
                <a:cubicBezTo>
                  <a:pt x="3176953" y="2264378"/>
                  <a:pt x="3173966" y="2269146"/>
                  <a:pt x="3168438" y="2274932"/>
                </a:cubicBezTo>
                <a:cubicBezTo>
                  <a:pt x="3158334" y="2285483"/>
                  <a:pt x="3153441" y="2283132"/>
                  <a:pt x="3160495" y="2271118"/>
                </a:cubicBezTo>
                <a:cubicBezTo>
                  <a:pt x="3165515" y="2262536"/>
                  <a:pt x="3159987" y="2257959"/>
                  <a:pt x="3153378" y="2265267"/>
                </a:cubicBezTo>
                <a:cubicBezTo>
                  <a:pt x="3150582" y="2268321"/>
                  <a:pt x="3146833" y="2272516"/>
                  <a:pt x="3144799" y="2274805"/>
                </a:cubicBezTo>
                <a:cubicBezTo>
                  <a:pt x="3136602" y="2284023"/>
                  <a:pt x="3131836" y="2297310"/>
                  <a:pt x="3136221" y="2299025"/>
                </a:cubicBezTo>
                <a:cubicBezTo>
                  <a:pt x="3138826" y="2300040"/>
                  <a:pt x="3136729" y="2303858"/>
                  <a:pt x="3130566" y="2309322"/>
                </a:cubicBezTo>
                <a:cubicBezTo>
                  <a:pt x="3119699" y="2318983"/>
                  <a:pt x="3117285" y="2330808"/>
                  <a:pt x="3125418" y="2334179"/>
                </a:cubicBezTo>
                <a:cubicBezTo>
                  <a:pt x="3129231" y="2335832"/>
                  <a:pt x="3133425" y="2331065"/>
                  <a:pt x="3140987" y="2316571"/>
                </a:cubicBezTo>
                <a:cubicBezTo>
                  <a:pt x="3150010" y="2299280"/>
                  <a:pt x="3152552" y="2296865"/>
                  <a:pt x="3160622" y="2297753"/>
                </a:cubicBezTo>
                <a:cubicBezTo>
                  <a:pt x="3168374" y="2298644"/>
                  <a:pt x="3170598" y="2296737"/>
                  <a:pt x="3174538" y="2285994"/>
                </a:cubicBezTo>
                <a:cubicBezTo>
                  <a:pt x="3177080" y="2279061"/>
                  <a:pt x="3179622" y="2270799"/>
                  <a:pt x="3180067" y="2267939"/>
                </a:cubicBezTo>
                <a:cubicBezTo>
                  <a:pt x="3182290" y="2253953"/>
                  <a:pt x="3196779" y="2233421"/>
                  <a:pt x="3204213" y="2233675"/>
                </a:cubicBezTo>
                <a:cubicBezTo>
                  <a:pt x="3206564" y="2233740"/>
                  <a:pt x="3207581" y="2231321"/>
                  <a:pt x="3206501" y="2228142"/>
                </a:cubicBezTo>
                <a:cubicBezTo>
                  <a:pt x="3201544" y="2213585"/>
                  <a:pt x="3201672" y="2205322"/>
                  <a:pt x="3206946" y="2195852"/>
                </a:cubicBezTo>
                <a:cubicBezTo>
                  <a:pt x="3214253" y="2182816"/>
                  <a:pt x="3214444" y="2180211"/>
                  <a:pt x="3207835" y="2182371"/>
                </a:cubicBezTo>
                <a:cubicBezTo>
                  <a:pt x="3204658" y="2183388"/>
                  <a:pt x="3202561" y="2182053"/>
                  <a:pt x="3202688" y="2179003"/>
                </a:cubicBezTo>
                <a:cubicBezTo>
                  <a:pt x="3202752" y="2176201"/>
                  <a:pt x="3205993" y="2174043"/>
                  <a:pt x="3209869" y="2174170"/>
                </a:cubicBezTo>
                <a:cubicBezTo>
                  <a:pt x="3217240" y="2174423"/>
                  <a:pt x="3223467" y="2160755"/>
                  <a:pt x="3219337" y="2153446"/>
                </a:cubicBezTo>
                <a:cubicBezTo>
                  <a:pt x="3215524" y="2146837"/>
                  <a:pt x="3229313" y="2122232"/>
                  <a:pt x="3236684" y="2122486"/>
                </a:cubicBezTo>
                <a:cubicBezTo>
                  <a:pt x="3240434" y="2122613"/>
                  <a:pt x="3245263" y="2118925"/>
                  <a:pt x="3247678" y="2114095"/>
                </a:cubicBezTo>
                <a:cubicBezTo>
                  <a:pt x="3253841" y="2101886"/>
                  <a:pt x="3256764" y="2106340"/>
                  <a:pt x="3255176" y="2125600"/>
                </a:cubicBezTo>
                <a:cubicBezTo>
                  <a:pt x="3253841" y="2141682"/>
                  <a:pt x="3250092" y="2153188"/>
                  <a:pt x="3242213" y="2164824"/>
                </a:cubicBezTo>
                <a:cubicBezTo>
                  <a:pt x="3234079" y="2176835"/>
                  <a:pt x="3228678" y="2195909"/>
                  <a:pt x="3233317" y="2196103"/>
                </a:cubicBezTo>
                <a:cubicBezTo>
                  <a:pt x="3235032" y="2196167"/>
                  <a:pt x="3242912" y="2181164"/>
                  <a:pt x="3250855" y="2162472"/>
                </a:cubicBezTo>
                <a:cubicBezTo>
                  <a:pt x="3258861" y="2143781"/>
                  <a:pt x="3266677" y="2127061"/>
                  <a:pt x="3268393" y="2124967"/>
                </a:cubicBezTo>
                <a:cubicBezTo>
                  <a:pt x="3270109" y="2122929"/>
                  <a:pt x="3275002" y="2112187"/>
                  <a:pt x="3279259" y="2101127"/>
                </a:cubicBezTo>
                <a:cubicBezTo>
                  <a:pt x="3283516" y="2090065"/>
                  <a:pt x="3288854" y="2078999"/>
                  <a:pt x="3291205" y="2076458"/>
                </a:cubicBezTo>
                <a:cubicBezTo>
                  <a:pt x="3293366" y="2074041"/>
                  <a:pt x="3294446" y="2070798"/>
                  <a:pt x="3293366" y="2069657"/>
                </a:cubicBezTo>
                <a:cubicBezTo>
                  <a:pt x="3292286" y="2068445"/>
                  <a:pt x="3287456" y="2074678"/>
                  <a:pt x="3282881" y="2083324"/>
                </a:cubicBezTo>
                <a:cubicBezTo>
                  <a:pt x="3275701" y="2096738"/>
                  <a:pt x="3272523" y="2099409"/>
                  <a:pt x="3261911" y="2100808"/>
                </a:cubicBezTo>
                <a:cubicBezTo>
                  <a:pt x="3254858" y="2101755"/>
                  <a:pt x="3247423" y="2104872"/>
                  <a:pt x="3244818" y="2107927"/>
                </a:cubicBezTo>
                <a:cubicBezTo>
                  <a:pt x="3242213" y="2110981"/>
                  <a:pt x="3239226" y="2112248"/>
                  <a:pt x="3238019" y="2110849"/>
                </a:cubicBezTo>
                <a:cubicBezTo>
                  <a:pt x="3236875" y="2109514"/>
                  <a:pt x="3237892" y="2106083"/>
                  <a:pt x="3240052" y="2103731"/>
                </a:cubicBezTo>
                <a:cubicBezTo>
                  <a:pt x="3242276" y="2101379"/>
                  <a:pt x="3243229" y="2098007"/>
                  <a:pt x="3242086" y="2096802"/>
                </a:cubicBezTo>
                <a:cubicBezTo>
                  <a:pt x="3240815" y="2095466"/>
                  <a:pt x="3243039" y="2094576"/>
                  <a:pt x="3247233" y="2094705"/>
                </a:cubicBezTo>
                <a:cubicBezTo>
                  <a:pt x="3255049" y="2095021"/>
                  <a:pt x="3260958" y="2087520"/>
                  <a:pt x="3266741" y="2069780"/>
                </a:cubicBezTo>
                <a:cubicBezTo>
                  <a:pt x="3269473" y="2061452"/>
                  <a:pt x="3269283" y="2059994"/>
                  <a:pt x="3265915" y="2063109"/>
                </a:cubicBezTo>
                <a:cubicBezTo>
                  <a:pt x="3259497" y="2069081"/>
                  <a:pt x="3254032" y="2067940"/>
                  <a:pt x="3259497" y="2061836"/>
                </a:cubicBezTo>
                <a:cubicBezTo>
                  <a:pt x="3261911" y="2059101"/>
                  <a:pt x="3266359" y="2056812"/>
                  <a:pt x="3268965" y="2056878"/>
                </a:cubicBezTo>
                <a:cubicBezTo>
                  <a:pt x="3271761" y="2057007"/>
                  <a:pt x="3273921" y="2055604"/>
                  <a:pt x="3273985" y="2053570"/>
                </a:cubicBezTo>
                <a:cubicBezTo>
                  <a:pt x="3274112" y="2050394"/>
                  <a:pt x="3272333" y="2049499"/>
                  <a:pt x="3263627" y="2048297"/>
                </a:cubicBezTo>
                <a:close/>
                <a:moveTo>
                  <a:pt x="3474467" y="2045221"/>
                </a:moveTo>
                <a:cubicBezTo>
                  <a:pt x="3476437" y="2044142"/>
                  <a:pt x="3478470" y="2044841"/>
                  <a:pt x="3479678" y="2047003"/>
                </a:cubicBezTo>
                <a:cubicBezTo>
                  <a:pt x="3480695" y="2048911"/>
                  <a:pt x="3479170" y="2050498"/>
                  <a:pt x="3476374" y="2050372"/>
                </a:cubicBezTo>
                <a:cubicBezTo>
                  <a:pt x="3470019" y="2050117"/>
                  <a:pt x="3469257" y="2048020"/>
                  <a:pt x="3474467" y="2045221"/>
                </a:cubicBezTo>
                <a:close/>
                <a:moveTo>
                  <a:pt x="3221815" y="2043462"/>
                </a:moveTo>
                <a:cubicBezTo>
                  <a:pt x="3219337" y="2040791"/>
                  <a:pt x="3218257" y="2040855"/>
                  <a:pt x="3218130" y="2043653"/>
                </a:cubicBezTo>
                <a:cubicBezTo>
                  <a:pt x="3218066" y="2045876"/>
                  <a:pt x="3212538" y="2052741"/>
                  <a:pt x="3205929" y="2058909"/>
                </a:cubicBezTo>
                <a:cubicBezTo>
                  <a:pt x="3195762" y="2068381"/>
                  <a:pt x="3194491" y="2071242"/>
                  <a:pt x="3197541" y="2077921"/>
                </a:cubicBezTo>
                <a:cubicBezTo>
                  <a:pt x="3200909" y="2085359"/>
                  <a:pt x="3201799" y="2084718"/>
                  <a:pt x="3213237" y="2066539"/>
                </a:cubicBezTo>
                <a:cubicBezTo>
                  <a:pt x="3221688" y="2053125"/>
                  <a:pt x="3224293" y="2046130"/>
                  <a:pt x="3221815" y="2043462"/>
                </a:cubicBezTo>
                <a:close/>
                <a:moveTo>
                  <a:pt x="4047637" y="2042953"/>
                </a:moveTo>
                <a:cubicBezTo>
                  <a:pt x="4045667" y="2042892"/>
                  <a:pt x="4043125" y="2045241"/>
                  <a:pt x="4041791" y="2048358"/>
                </a:cubicBezTo>
                <a:cubicBezTo>
                  <a:pt x="4040393" y="2051793"/>
                  <a:pt x="4041092" y="2053379"/>
                  <a:pt x="4043760" y="2052615"/>
                </a:cubicBezTo>
                <a:cubicBezTo>
                  <a:pt x="4049098" y="2051030"/>
                  <a:pt x="4052276" y="2043143"/>
                  <a:pt x="4047637" y="2042953"/>
                </a:cubicBezTo>
                <a:close/>
                <a:moveTo>
                  <a:pt x="3307790" y="2040727"/>
                </a:moveTo>
                <a:cubicBezTo>
                  <a:pt x="3306964" y="2040727"/>
                  <a:pt x="3302961" y="2045176"/>
                  <a:pt x="3298513" y="2050899"/>
                </a:cubicBezTo>
                <a:cubicBezTo>
                  <a:pt x="3291142" y="2060502"/>
                  <a:pt x="3293303" y="2066346"/>
                  <a:pt x="3300801" y="2057322"/>
                </a:cubicBezTo>
                <a:cubicBezTo>
                  <a:pt x="3305058" y="2052236"/>
                  <a:pt x="3309888" y="2040791"/>
                  <a:pt x="3307790" y="2040727"/>
                </a:cubicBezTo>
                <a:close/>
                <a:moveTo>
                  <a:pt x="3035757" y="2037931"/>
                </a:moveTo>
                <a:cubicBezTo>
                  <a:pt x="3037855" y="2037994"/>
                  <a:pt x="3039253" y="2038692"/>
                  <a:pt x="3039189" y="2039650"/>
                </a:cubicBezTo>
                <a:cubicBezTo>
                  <a:pt x="3039189" y="2040600"/>
                  <a:pt x="3037727" y="2041999"/>
                  <a:pt x="3035567" y="2043207"/>
                </a:cubicBezTo>
                <a:cubicBezTo>
                  <a:pt x="3033533" y="2044348"/>
                  <a:pt x="3032008" y="2043592"/>
                  <a:pt x="3032135" y="2041489"/>
                </a:cubicBezTo>
                <a:cubicBezTo>
                  <a:pt x="3032199" y="2039392"/>
                  <a:pt x="3033724" y="2037863"/>
                  <a:pt x="3035757" y="2037931"/>
                </a:cubicBezTo>
                <a:close/>
                <a:moveTo>
                  <a:pt x="3005765" y="2036909"/>
                </a:moveTo>
                <a:cubicBezTo>
                  <a:pt x="3006464" y="2036909"/>
                  <a:pt x="3006083" y="2040089"/>
                  <a:pt x="3005003" y="2043905"/>
                </a:cubicBezTo>
                <a:cubicBezTo>
                  <a:pt x="3003923" y="2047726"/>
                  <a:pt x="3001508" y="2050773"/>
                  <a:pt x="2999665" y="2050706"/>
                </a:cubicBezTo>
                <a:cubicBezTo>
                  <a:pt x="2997822" y="2050583"/>
                  <a:pt x="2998140" y="2047469"/>
                  <a:pt x="3000428" y="2043714"/>
                </a:cubicBezTo>
                <a:cubicBezTo>
                  <a:pt x="3002715" y="2039966"/>
                  <a:pt x="3005066" y="2036909"/>
                  <a:pt x="3005765" y="2036909"/>
                </a:cubicBezTo>
                <a:close/>
                <a:moveTo>
                  <a:pt x="4229945" y="2031254"/>
                </a:moveTo>
                <a:cubicBezTo>
                  <a:pt x="4230010" y="2029157"/>
                  <a:pt x="4227912" y="2029348"/>
                  <a:pt x="4224671" y="2031762"/>
                </a:cubicBezTo>
                <a:cubicBezTo>
                  <a:pt x="4221748" y="2033924"/>
                  <a:pt x="4219206" y="2036405"/>
                  <a:pt x="4219206" y="2037038"/>
                </a:cubicBezTo>
                <a:cubicBezTo>
                  <a:pt x="4219143" y="2037674"/>
                  <a:pt x="4221621" y="2037483"/>
                  <a:pt x="4224481" y="2036533"/>
                </a:cubicBezTo>
                <a:cubicBezTo>
                  <a:pt x="4227340" y="2035579"/>
                  <a:pt x="4229883" y="2033096"/>
                  <a:pt x="4229945" y="2031254"/>
                </a:cubicBezTo>
                <a:close/>
                <a:moveTo>
                  <a:pt x="3417675" y="2030817"/>
                </a:moveTo>
                <a:cubicBezTo>
                  <a:pt x="3418279" y="2030887"/>
                  <a:pt x="3418390" y="2032222"/>
                  <a:pt x="3418358" y="2034861"/>
                </a:cubicBezTo>
                <a:cubicBezTo>
                  <a:pt x="3418231" y="2042236"/>
                  <a:pt x="3413465" y="2045161"/>
                  <a:pt x="3406412" y="2042172"/>
                </a:cubicBezTo>
                <a:cubicBezTo>
                  <a:pt x="3399866" y="2039375"/>
                  <a:pt x="3399040" y="2035814"/>
                  <a:pt x="3405458" y="2038230"/>
                </a:cubicBezTo>
                <a:cubicBezTo>
                  <a:pt x="3407810" y="2039120"/>
                  <a:pt x="3411559" y="2037403"/>
                  <a:pt x="3414037" y="2034351"/>
                </a:cubicBezTo>
                <a:cubicBezTo>
                  <a:pt x="3415975" y="2031938"/>
                  <a:pt x="3417071" y="2030745"/>
                  <a:pt x="3417675" y="2030817"/>
                </a:cubicBezTo>
                <a:close/>
                <a:moveTo>
                  <a:pt x="3274112" y="2030554"/>
                </a:moveTo>
                <a:cubicBezTo>
                  <a:pt x="3272968" y="2029475"/>
                  <a:pt x="3270935" y="2031317"/>
                  <a:pt x="3269600" y="2034751"/>
                </a:cubicBezTo>
                <a:cubicBezTo>
                  <a:pt x="3267630" y="2039650"/>
                  <a:pt x="3268075" y="2040089"/>
                  <a:pt x="3271634" y="2036786"/>
                </a:cubicBezTo>
                <a:cubicBezTo>
                  <a:pt x="3274176" y="2034435"/>
                  <a:pt x="3275256" y="2031702"/>
                  <a:pt x="3274112" y="2030554"/>
                </a:cubicBezTo>
                <a:close/>
                <a:moveTo>
                  <a:pt x="2843472" y="2024644"/>
                </a:moveTo>
                <a:cubicBezTo>
                  <a:pt x="2846522" y="2030110"/>
                  <a:pt x="2835212" y="2048292"/>
                  <a:pt x="2828921" y="2048042"/>
                </a:cubicBezTo>
                <a:cubicBezTo>
                  <a:pt x="2826061" y="2047911"/>
                  <a:pt x="2825426" y="2046198"/>
                  <a:pt x="2827078" y="2043592"/>
                </a:cubicBezTo>
                <a:cubicBezTo>
                  <a:pt x="2828603" y="2041235"/>
                  <a:pt x="2830319" y="2037166"/>
                  <a:pt x="2830764" y="2034751"/>
                </a:cubicBezTo>
                <a:cubicBezTo>
                  <a:pt x="2831272" y="2032337"/>
                  <a:pt x="2833814" y="2027821"/>
                  <a:pt x="2836228" y="2025090"/>
                </a:cubicBezTo>
                <a:cubicBezTo>
                  <a:pt x="2839914" y="2021019"/>
                  <a:pt x="2841375" y="2020891"/>
                  <a:pt x="2843472" y="2024644"/>
                </a:cubicBezTo>
                <a:close/>
                <a:moveTo>
                  <a:pt x="3847854" y="2021697"/>
                </a:moveTo>
                <a:cubicBezTo>
                  <a:pt x="3852556" y="2021824"/>
                  <a:pt x="3851095" y="2026338"/>
                  <a:pt x="3843343" y="2035556"/>
                </a:cubicBezTo>
                <a:cubicBezTo>
                  <a:pt x="3839339" y="2040324"/>
                  <a:pt x="3836162" y="2042995"/>
                  <a:pt x="3836162" y="2041659"/>
                </a:cubicBezTo>
                <a:cubicBezTo>
                  <a:pt x="3836226" y="2036700"/>
                  <a:pt x="3845058" y="2021570"/>
                  <a:pt x="3847854" y="2021697"/>
                </a:cubicBezTo>
                <a:close/>
                <a:moveTo>
                  <a:pt x="2858978" y="2021656"/>
                </a:moveTo>
                <a:cubicBezTo>
                  <a:pt x="2861583" y="2024513"/>
                  <a:pt x="2856754" y="2034940"/>
                  <a:pt x="2852878" y="2034813"/>
                </a:cubicBezTo>
                <a:cubicBezTo>
                  <a:pt x="2849002" y="2034687"/>
                  <a:pt x="2849192" y="2030809"/>
                  <a:pt x="2853386" y="2024644"/>
                </a:cubicBezTo>
                <a:cubicBezTo>
                  <a:pt x="2855292" y="2021841"/>
                  <a:pt x="2857898" y="2020510"/>
                  <a:pt x="2858978" y="2021656"/>
                </a:cubicBezTo>
                <a:close/>
                <a:moveTo>
                  <a:pt x="3516789" y="2019982"/>
                </a:moveTo>
                <a:cubicBezTo>
                  <a:pt x="3528798" y="2017949"/>
                  <a:pt x="3531150" y="2020810"/>
                  <a:pt x="3522825" y="2027231"/>
                </a:cubicBezTo>
                <a:cubicBezTo>
                  <a:pt x="3518886" y="2030282"/>
                  <a:pt x="3517360" y="2030093"/>
                  <a:pt x="3515835" y="2026468"/>
                </a:cubicBezTo>
                <a:cubicBezTo>
                  <a:pt x="3514374" y="2022908"/>
                  <a:pt x="3513357" y="2022843"/>
                  <a:pt x="3511641" y="2026149"/>
                </a:cubicBezTo>
                <a:cubicBezTo>
                  <a:pt x="3510370" y="2028566"/>
                  <a:pt x="3507829" y="2030409"/>
                  <a:pt x="3505859" y="2030346"/>
                </a:cubicBezTo>
                <a:cubicBezTo>
                  <a:pt x="3497725" y="2030029"/>
                  <a:pt x="3506558" y="2021635"/>
                  <a:pt x="3516789" y="2019982"/>
                </a:cubicBezTo>
                <a:close/>
                <a:moveTo>
                  <a:pt x="3353416" y="2019916"/>
                </a:moveTo>
                <a:cubicBezTo>
                  <a:pt x="3356593" y="2023349"/>
                  <a:pt x="3348332" y="2035682"/>
                  <a:pt x="3344583" y="2033139"/>
                </a:cubicBezTo>
                <a:cubicBezTo>
                  <a:pt x="3342740" y="2031868"/>
                  <a:pt x="3341533" y="2029961"/>
                  <a:pt x="3341596" y="2028244"/>
                </a:cubicBezTo>
                <a:cubicBezTo>
                  <a:pt x="3341724" y="2024048"/>
                  <a:pt x="3351128" y="2017436"/>
                  <a:pt x="3353416" y="2019916"/>
                </a:cubicBezTo>
                <a:close/>
                <a:moveTo>
                  <a:pt x="3462076" y="2018224"/>
                </a:moveTo>
                <a:cubicBezTo>
                  <a:pt x="3460170" y="2018157"/>
                  <a:pt x="3457564" y="2020512"/>
                  <a:pt x="3456421" y="2023307"/>
                </a:cubicBezTo>
                <a:cubicBezTo>
                  <a:pt x="3455277" y="2026041"/>
                  <a:pt x="3454896" y="2028522"/>
                  <a:pt x="3455531" y="2028522"/>
                </a:cubicBezTo>
                <a:cubicBezTo>
                  <a:pt x="3456230" y="2028522"/>
                  <a:pt x="3458835" y="2026169"/>
                  <a:pt x="3461186" y="2023434"/>
                </a:cubicBezTo>
                <a:cubicBezTo>
                  <a:pt x="3463855" y="2020386"/>
                  <a:pt x="3464173" y="2018285"/>
                  <a:pt x="3462076" y="2018224"/>
                </a:cubicBezTo>
                <a:close/>
                <a:moveTo>
                  <a:pt x="4251615" y="2015226"/>
                </a:moveTo>
                <a:cubicBezTo>
                  <a:pt x="4253711" y="2015291"/>
                  <a:pt x="4255045" y="2016753"/>
                  <a:pt x="4254983" y="2018847"/>
                </a:cubicBezTo>
                <a:cubicBezTo>
                  <a:pt x="4254918" y="2020945"/>
                  <a:pt x="4253457" y="2022280"/>
                  <a:pt x="4251360" y="2022216"/>
                </a:cubicBezTo>
                <a:cubicBezTo>
                  <a:pt x="4249263" y="2022153"/>
                  <a:pt x="4247865" y="2020692"/>
                  <a:pt x="4247992" y="2018596"/>
                </a:cubicBezTo>
                <a:cubicBezTo>
                  <a:pt x="4248056" y="2016496"/>
                  <a:pt x="4249517" y="2015162"/>
                  <a:pt x="4251615" y="2015226"/>
                </a:cubicBezTo>
                <a:close/>
                <a:moveTo>
                  <a:pt x="2908319" y="2008757"/>
                </a:moveTo>
                <a:cubicBezTo>
                  <a:pt x="2910369" y="2008133"/>
                  <a:pt x="2912228" y="2010308"/>
                  <a:pt x="2912863" y="2015615"/>
                </a:cubicBezTo>
                <a:cubicBezTo>
                  <a:pt x="2913371" y="2019811"/>
                  <a:pt x="2911020" y="2023942"/>
                  <a:pt x="2906953" y="2025915"/>
                </a:cubicBezTo>
                <a:cubicBezTo>
                  <a:pt x="2900853" y="2028841"/>
                  <a:pt x="2900408" y="2028137"/>
                  <a:pt x="2902632" y="2018731"/>
                </a:cubicBezTo>
                <a:cubicBezTo>
                  <a:pt x="2904030" y="2012817"/>
                  <a:pt x="2906270" y="2009388"/>
                  <a:pt x="2908319" y="2008757"/>
                </a:cubicBezTo>
                <a:close/>
                <a:moveTo>
                  <a:pt x="4085255" y="2006676"/>
                </a:moveTo>
                <a:cubicBezTo>
                  <a:pt x="4084985" y="2005448"/>
                  <a:pt x="4083222" y="2005222"/>
                  <a:pt x="4080171" y="2006975"/>
                </a:cubicBezTo>
                <a:cubicBezTo>
                  <a:pt x="4078011" y="2008178"/>
                  <a:pt x="4076168" y="2010853"/>
                  <a:pt x="4076105" y="2012946"/>
                </a:cubicBezTo>
                <a:cubicBezTo>
                  <a:pt x="4076041" y="2015173"/>
                  <a:pt x="4078138" y="2014915"/>
                  <a:pt x="4081379" y="2012438"/>
                </a:cubicBezTo>
                <a:cubicBezTo>
                  <a:pt x="4084302" y="2010151"/>
                  <a:pt x="4085525" y="2007909"/>
                  <a:pt x="4085255" y="2006676"/>
                </a:cubicBezTo>
                <a:close/>
                <a:moveTo>
                  <a:pt x="2959306" y="2003697"/>
                </a:moveTo>
                <a:cubicBezTo>
                  <a:pt x="2961443" y="2002459"/>
                  <a:pt x="2963222" y="2003663"/>
                  <a:pt x="2963063" y="2008241"/>
                </a:cubicBezTo>
                <a:cubicBezTo>
                  <a:pt x="2962872" y="2013835"/>
                  <a:pt x="2941203" y="2055604"/>
                  <a:pt x="2938535" y="2055477"/>
                </a:cubicBezTo>
                <a:cubicBezTo>
                  <a:pt x="2935294" y="2055350"/>
                  <a:pt x="2937264" y="2041871"/>
                  <a:pt x="2940886" y="2039837"/>
                </a:cubicBezTo>
                <a:cubicBezTo>
                  <a:pt x="2942919" y="2038690"/>
                  <a:pt x="2944571" y="2034813"/>
                  <a:pt x="2944698" y="2030938"/>
                </a:cubicBezTo>
                <a:cubicBezTo>
                  <a:pt x="2944825" y="2027053"/>
                  <a:pt x="2946287" y="2024134"/>
                  <a:pt x="2947939" y="2024194"/>
                </a:cubicBezTo>
                <a:cubicBezTo>
                  <a:pt x="2949591" y="2024258"/>
                  <a:pt x="2952006" y="2019747"/>
                  <a:pt x="2953404" y="2013835"/>
                </a:cubicBezTo>
                <a:cubicBezTo>
                  <a:pt x="2954675" y="2008624"/>
                  <a:pt x="2957169" y="2004938"/>
                  <a:pt x="2959306" y="2003697"/>
                </a:cubicBezTo>
                <a:close/>
                <a:moveTo>
                  <a:pt x="4123826" y="2003477"/>
                </a:moveTo>
                <a:cubicBezTo>
                  <a:pt x="4122682" y="2003408"/>
                  <a:pt x="4119187" y="2008944"/>
                  <a:pt x="4116201" y="2015489"/>
                </a:cubicBezTo>
                <a:cubicBezTo>
                  <a:pt x="4113151" y="2022099"/>
                  <a:pt x="4109211" y="2027567"/>
                  <a:pt x="4107496" y="2027503"/>
                </a:cubicBezTo>
                <a:cubicBezTo>
                  <a:pt x="4105780" y="2027442"/>
                  <a:pt x="4103429" y="2030554"/>
                  <a:pt x="4102348" y="2034371"/>
                </a:cubicBezTo>
                <a:cubicBezTo>
                  <a:pt x="4101014" y="2038885"/>
                  <a:pt x="4098408" y="2040538"/>
                  <a:pt x="4094787" y="2039009"/>
                </a:cubicBezTo>
                <a:cubicBezTo>
                  <a:pt x="4090339" y="2037166"/>
                  <a:pt x="4089195" y="2039009"/>
                  <a:pt x="4088877" y="2048418"/>
                </a:cubicBezTo>
                <a:lnTo>
                  <a:pt x="4088432" y="2060182"/>
                </a:lnTo>
                <a:lnTo>
                  <a:pt x="4108957" y="2040727"/>
                </a:lnTo>
                <a:cubicBezTo>
                  <a:pt x="4125733" y="2024770"/>
                  <a:pt x="4128719" y="2020258"/>
                  <a:pt x="4125288" y="2016000"/>
                </a:cubicBezTo>
                <a:cubicBezTo>
                  <a:pt x="4123000" y="2013140"/>
                  <a:pt x="4122174" y="2009131"/>
                  <a:pt x="4123508" y="2007164"/>
                </a:cubicBezTo>
                <a:cubicBezTo>
                  <a:pt x="4124907" y="2005066"/>
                  <a:pt x="4125033" y="2003540"/>
                  <a:pt x="4123826" y="2003477"/>
                </a:cubicBezTo>
                <a:close/>
                <a:moveTo>
                  <a:pt x="3578871" y="2002308"/>
                </a:moveTo>
                <a:cubicBezTo>
                  <a:pt x="3585988" y="2000846"/>
                  <a:pt x="3590817" y="2003835"/>
                  <a:pt x="3587131" y="2007267"/>
                </a:cubicBezTo>
                <a:cubicBezTo>
                  <a:pt x="3585924" y="2008412"/>
                  <a:pt x="3582175" y="2008030"/>
                  <a:pt x="3578743" y="2006441"/>
                </a:cubicBezTo>
                <a:cubicBezTo>
                  <a:pt x="3572834" y="2003772"/>
                  <a:pt x="3572834" y="2003516"/>
                  <a:pt x="3578871" y="2002308"/>
                </a:cubicBezTo>
                <a:close/>
                <a:moveTo>
                  <a:pt x="3019491" y="2002207"/>
                </a:moveTo>
                <a:cubicBezTo>
                  <a:pt x="3022668" y="1997754"/>
                  <a:pt x="3023176" y="1997754"/>
                  <a:pt x="3022986" y="2002329"/>
                </a:cubicBezTo>
                <a:cubicBezTo>
                  <a:pt x="3022922" y="2005190"/>
                  <a:pt x="3021079" y="2010025"/>
                  <a:pt x="3019109" y="2012754"/>
                </a:cubicBezTo>
                <a:cubicBezTo>
                  <a:pt x="3015869" y="2017207"/>
                  <a:pt x="3015424" y="2017140"/>
                  <a:pt x="3015614" y="2012631"/>
                </a:cubicBezTo>
                <a:cubicBezTo>
                  <a:pt x="3015678" y="2009768"/>
                  <a:pt x="3017521" y="2004938"/>
                  <a:pt x="3019491" y="2002207"/>
                </a:cubicBezTo>
                <a:close/>
                <a:moveTo>
                  <a:pt x="4321259" y="2001559"/>
                </a:moveTo>
                <a:cubicBezTo>
                  <a:pt x="4322339" y="2002701"/>
                  <a:pt x="4321259" y="2006008"/>
                  <a:pt x="4319098" y="2008358"/>
                </a:cubicBezTo>
                <a:cubicBezTo>
                  <a:pt x="4316874" y="2010710"/>
                  <a:pt x="4315414" y="2013635"/>
                  <a:pt x="4316048" y="2014399"/>
                </a:cubicBezTo>
                <a:cubicBezTo>
                  <a:pt x="4316684" y="2015160"/>
                  <a:pt x="4318146" y="2020437"/>
                  <a:pt x="4319289" y="2026095"/>
                </a:cubicBezTo>
                <a:cubicBezTo>
                  <a:pt x="4321005" y="2034550"/>
                  <a:pt x="4320434" y="2035950"/>
                  <a:pt x="4315985" y="2034042"/>
                </a:cubicBezTo>
                <a:cubicBezTo>
                  <a:pt x="4312872" y="2032708"/>
                  <a:pt x="4310584" y="2033216"/>
                  <a:pt x="4310520" y="2035251"/>
                </a:cubicBezTo>
                <a:cubicBezTo>
                  <a:pt x="4310457" y="2037220"/>
                  <a:pt x="4305945" y="2036203"/>
                  <a:pt x="4300099" y="2032898"/>
                </a:cubicBezTo>
                <a:cubicBezTo>
                  <a:pt x="4287390" y="2025650"/>
                  <a:pt x="4286819" y="2019991"/>
                  <a:pt x="4298764" y="2020437"/>
                </a:cubicBezTo>
                <a:cubicBezTo>
                  <a:pt x="4305119" y="2020628"/>
                  <a:pt x="4307598" y="2018912"/>
                  <a:pt x="4307787" y="2014081"/>
                </a:cubicBezTo>
                <a:cubicBezTo>
                  <a:pt x="4308042" y="2007024"/>
                  <a:pt x="4317891" y="1997932"/>
                  <a:pt x="4321259" y="2001559"/>
                </a:cubicBezTo>
                <a:close/>
                <a:moveTo>
                  <a:pt x="3068674" y="2000488"/>
                </a:moveTo>
                <a:cubicBezTo>
                  <a:pt x="3070644" y="2000550"/>
                  <a:pt x="3072105" y="2002710"/>
                  <a:pt x="3071978" y="2005508"/>
                </a:cubicBezTo>
                <a:cubicBezTo>
                  <a:pt x="3071788" y="2010407"/>
                  <a:pt x="3062383" y="2033288"/>
                  <a:pt x="3056537" y="2042892"/>
                </a:cubicBezTo>
                <a:cubicBezTo>
                  <a:pt x="3054694" y="2046004"/>
                  <a:pt x="3052025" y="2053759"/>
                  <a:pt x="3050500" y="2060755"/>
                </a:cubicBezTo>
                <a:cubicBezTo>
                  <a:pt x="3048912" y="2067684"/>
                  <a:pt x="3045544" y="2074802"/>
                  <a:pt x="3042684" y="2076967"/>
                </a:cubicBezTo>
                <a:cubicBezTo>
                  <a:pt x="3039952" y="2079127"/>
                  <a:pt x="3037601" y="2083134"/>
                  <a:pt x="3037474" y="2085933"/>
                </a:cubicBezTo>
                <a:cubicBezTo>
                  <a:pt x="3037347" y="2088725"/>
                  <a:pt x="3032962" y="2099660"/>
                  <a:pt x="3027815" y="2110023"/>
                </a:cubicBezTo>
                <a:cubicBezTo>
                  <a:pt x="3022668" y="2120386"/>
                  <a:pt x="3018283" y="2130498"/>
                  <a:pt x="3018220" y="2132337"/>
                </a:cubicBezTo>
                <a:cubicBezTo>
                  <a:pt x="3018156" y="2134309"/>
                  <a:pt x="3016695" y="2135580"/>
                  <a:pt x="3014598" y="2135518"/>
                </a:cubicBezTo>
                <a:cubicBezTo>
                  <a:pt x="3012755" y="2135452"/>
                  <a:pt x="3010976" y="2137679"/>
                  <a:pt x="3010912" y="2140155"/>
                </a:cubicBezTo>
                <a:cubicBezTo>
                  <a:pt x="3010849" y="2142889"/>
                  <a:pt x="3007481" y="2148869"/>
                  <a:pt x="3003223" y="2153954"/>
                </a:cubicBezTo>
                <a:cubicBezTo>
                  <a:pt x="2998966" y="2159106"/>
                  <a:pt x="2996488" y="2164380"/>
                  <a:pt x="2997504" y="2166221"/>
                </a:cubicBezTo>
                <a:cubicBezTo>
                  <a:pt x="2998458" y="2167939"/>
                  <a:pt x="2996996" y="2171247"/>
                  <a:pt x="2994454" y="2173152"/>
                </a:cubicBezTo>
                <a:cubicBezTo>
                  <a:pt x="2991785" y="2175184"/>
                  <a:pt x="2987337" y="2183071"/>
                  <a:pt x="2984541" y="2190696"/>
                </a:cubicBezTo>
                <a:cubicBezTo>
                  <a:pt x="2981809" y="2198326"/>
                  <a:pt x="2977424" y="2204492"/>
                  <a:pt x="2974946" y="2204426"/>
                </a:cubicBezTo>
                <a:cubicBezTo>
                  <a:pt x="2972087" y="2204300"/>
                  <a:pt x="2971324" y="2202013"/>
                  <a:pt x="2972913" y="2198198"/>
                </a:cubicBezTo>
                <a:cubicBezTo>
                  <a:pt x="2975264" y="2192351"/>
                  <a:pt x="2975010" y="2192351"/>
                  <a:pt x="2966050" y="2197754"/>
                </a:cubicBezTo>
                <a:cubicBezTo>
                  <a:pt x="2961030" y="2200742"/>
                  <a:pt x="2955756" y="2202329"/>
                  <a:pt x="2954676" y="2201186"/>
                </a:cubicBezTo>
                <a:cubicBezTo>
                  <a:pt x="2951498" y="2197690"/>
                  <a:pt x="2952515" y="2195468"/>
                  <a:pt x="2962491" y="2184531"/>
                </a:cubicBezTo>
                <a:cubicBezTo>
                  <a:pt x="2967766" y="2178808"/>
                  <a:pt x="2970879" y="2176835"/>
                  <a:pt x="2969672" y="2180080"/>
                </a:cubicBezTo>
                <a:cubicBezTo>
                  <a:pt x="2968528" y="2183196"/>
                  <a:pt x="2969736" y="2186758"/>
                  <a:pt x="2972404" y="2187899"/>
                </a:cubicBezTo>
                <a:cubicBezTo>
                  <a:pt x="2977996" y="2190318"/>
                  <a:pt x="2978695" y="2189429"/>
                  <a:pt x="2985177" y="2172072"/>
                </a:cubicBezTo>
                <a:cubicBezTo>
                  <a:pt x="2987782" y="2165143"/>
                  <a:pt x="2991531" y="2159292"/>
                  <a:pt x="2993310" y="2159356"/>
                </a:cubicBezTo>
                <a:cubicBezTo>
                  <a:pt x="2995026" y="2159422"/>
                  <a:pt x="2995789" y="2156305"/>
                  <a:pt x="2994835" y="2152744"/>
                </a:cubicBezTo>
                <a:cubicBezTo>
                  <a:pt x="2992612" y="2144481"/>
                  <a:pt x="2997822" y="2132467"/>
                  <a:pt x="3031246" y="2067618"/>
                </a:cubicBezTo>
                <a:cubicBezTo>
                  <a:pt x="3042112" y="2046575"/>
                  <a:pt x="3053932" y="2025661"/>
                  <a:pt x="3057808" y="2020638"/>
                </a:cubicBezTo>
                <a:cubicBezTo>
                  <a:pt x="3061748" y="2015489"/>
                  <a:pt x="3064861" y="2009131"/>
                  <a:pt x="3064988" y="2005956"/>
                </a:cubicBezTo>
                <a:cubicBezTo>
                  <a:pt x="3065052" y="2002838"/>
                  <a:pt x="3066704" y="2000424"/>
                  <a:pt x="3068674" y="2000488"/>
                </a:cubicBezTo>
                <a:close/>
                <a:moveTo>
                  <a:pt x="2980284" y="2000042"/>
                </a:moveTo>
                <a:cubicBezTo>
                  <a:pt x="2983524" y="1996988"/>
                  <a:pt x="2985621" y="1997120"/>
                  <a:pt x="2988671" y="2000360"/>
                </a:cubicBezTo>
                <a:cubicBezTo>
                  <a:pt x="2991849" y="2003794"/>
                  <a:pt x="2990959" y="2004683"/>
                  <a:pt x="2984287" y="2004428"/>
                </a:cubicBezTo>
                <a:cubicBezTo>
                  <a:pt x="2977615" y="2004238"/>
                  <a:pt x="2976789" y="2003284"/>
                  <a:pt x="2980284" y="2000042"/>
                </a:cubicBezTo>
                <a:close/>
                <a:moveTo>
                  <a:pt x="3565654" y="1999703"/>
                </a:moveTo>
                <a:cubicBezTo>
                  <a:pt x="3568513" y="1998749"/>
                  <a:pt x="3570928" y="1999511"/>
                  <a:pt x="3570864" y="2001293"/>
                </a:cubicBezTo>
                <a:cubicBezTo>
                  <a:pt x="3570801" y="2003071"/>
                  <a:pt x="3568259" y="2004534"/>
                  <a:pt x="3565463" y="2004406"/>
                </a:cubicBezTo>
                <a:cubicBezTo>
                  <a:pt x="3562667" y="2004280"/>
                  <a:pt x="3560189" y="2003516"/>
                  <a:pt x="3560252" y="2002817"/>
                </a:cubicBezTo>
                <a:cubicBezTo>
                  <a:pt x="3560316" y="2002119"/>
                  <a:pt x="3562794" y="2000655"/>
                  <a:pt x="3565654" y="1999703"/>
                </a:cubicBezTo>
                <a:close/>
                <a:moveTo>
                  <a:pt x="3000300" y="1998005"/>
                </a:moveTo>
                <a:cubicBezTo>
                  <a:pt x="3003096" y="1998072"/>
                  <a:pt x="3005575" y="1999088"/>
                  <a:pt x="3005511" y="2000106"/>
                </a:cubicBezTo>
                <a:cubicBezTo>
                  <a:pt x="3005448" y="2001123"/>
                  <a:pt x="3002906" y="2004365"/>
                  <a:pt x="2999983" y="2007097"/>
                </a:cubicBezTo>
                <a:cubicBezTo>
                  <a:pt x="2995217" y="2011612"/>
                  <a:pt x="2994582" y="2011294"/>
                  <a:pt x="2994772" y="2005000"/>
                </a:cubicBezTo>
                <a:cubicBezTo>
                  <a:pt x="2994963" y="2000805"/>
                  <a:pt x="2997250" y="1997882"/>
                  <a:pt x="3000300" y="1998005"/>
                </a:cubicBezTo>
                <a:close/>
                <a:moveTo>
                  <a:pt x="3541634" y="1996461"/>
                </a:moveTo>
                <a:cubicBezTo>
                  <a:pt x="3540236" y="1999450"/>
                  <a:pt x="3538203" y="2004280"/>
                  <a:pt x="3536868" y="2007714"/>
                </a:cubicBezTo>
                <a:cubicBezTo>
                  <a:pt x="3535534" y="2011209"/>
                  <a:pt x="3533183" y="2013754"/>
                  <a:pt x="3531404" y="2013690"/>
                </a:cubicBezTo>
                <a:cubicBezTo>
                  <a:pt x="3525621" y="2013499"/>
                  <a:pt x="3528608" y="2004217"/>
                  <a:pt x="3536487" y="1997606"/>
                </a:cubicBezTo>
                <a:cubicBezTo>
                  <a:pt x="3541952" y="1993090"/>
                  <a:pt x="3543414" y="1992772"/>
                  <a:pt x="3541634" y="1996461"/>
                </a:cubicBezTo>
                <a:close/>
                <a:moveTo>
                  <a:pt x="3142639" y="1996103"/>
                </a:moveTo>
                <a:cubicBezTo>
                  <a:pt x="3144736" y="1996164"/>
                  <a:pt x="3146070" y="1997628"/>
                  <a:pt x="3146007" y="1999724"/>
                </a:cubicBezTo>
                <a:cubicBezTo>
                  <a:pt x="3145880" y="2001570"/>
                  <a:pt x="3143592" y="2003159"/>
                  <a:pt x="3141114" y="2003092"/>
                </a:cubicBezTo>
                <a:cubicBezTo>
                  <a:pt x="3138509" y="2002969"/>
                  <a:pt x="3132917" y="2010531"/>
                  <a:pt x="3128405" y="2020192"/>
                </a:cubicBezTo>
                <a:cubicBezTo>
                  <a:pt x="3123893" y="2029918"/>
                  <a:pt x="3118746" y="2037421"/>
                  <a:pt x="3116713" y="2037354"/>
                </a:cubicBezTo>
                <a:cubicBezTo>
                  <a:pt x="3114425" y="2037294"/>
                  <a:pt x="3114235" y="2034305"/>
                  <a:pt x="3116331" y="2029411"/>
                </a:cubicBezTo>
                <a:cubicBezTo>
                  <a:pt x="3118111" y="2025213"/>
                  <a:pt x="3118873" y="2019303"/>
                  <a:pt x="3118047" y="2016633"/>
                </a:cubicBezTo>
                <a:cubicBezTo>
                  <a:pt x="3117031" y="2013455"/>
                  <a:pt x="3117857" y="2012631"/>
                  <a:pt x="3120398" y="2014280"/>
                </a:cubicBezTo>
                <a:cubicBezTo>
                  <a:pt x="3122495" y="2015615"/>
                  <a:pt x="3124402" y="2015364"/>
                  <a:pt x="3124465" y="2013708"/>
                </a:cubicBezTo>
                <a:cubicBezTo>
                  <a:pt x="3124592" y="2009515"/>
                  <a:pt x="3138572" y="1995975"/>
                  <a:pt x="3142639" y="1996103"/>
                </a:cubicBezTo>
                <a:close/>
                <a:moveTo>
                  <a:pt x="3897466" y="1994503"/>
                </a:moveTo>
                <a:cubicBezTo>
                  <a:pt x="3898229" y="1996920"/>
                  <a:pt x="3898308" y="2002783"/>
                  <a:pt x="3898435" y="2014386"/>
                </a:cubicBezTo>
                <a:cubicBezTo>
                  <a:pt x="3898435" y="2017882"/>
                  <a:pt x="3900786" y="2021951"/>
                  <a:pt x="3903328" y="2022968"/>
                </a:cubicBezTo>
                <a:cubicBezTo>
                  <a:pt x="3906124" y="2024113"/>
                  <a:pt x="3907204" y="2023159"/>
                  <a:pt x="3905870" y="2020808"/>
                </a:cubicBezTo>
                <a:cubicBezTo>
                  <a:pt x="3904472" y="2018327"/>
                  <a:pt x="3905616" y="2017565"/>
                  <a:pt x="3908729" y="2018963"/>
                </a:cubicBezTo>
                <a:cubicBezTo>
                  <a:pt x="3911462" y="2020171"/>
                  <a:pt x="3912923" y="2023477"/>
                  <a:pt x="3911779" y="2026083"/>
                </a:cubicBezTo>
                <a:cubicBezTo>
                  <a:pt x="3909174" y="2031996"/>
                  <a:pt x="3913495" y="2032315"/>
                  <a:pt x="3926649" y="2027165"/>
                </a:cubicBezTo>
                <a:cubicBezTo>
                  <a:pt x="3932368" y="2024939"/>
                  <a:pt x="3937070" y="2020808"/>
                  <a:pt x="3937197" y="2017882"/>
                </a:cubicBezTo>
                <a:cubicBezTo>
                  <a:pt x="3937324" y="2015023"/>
                  <a:pt x="3940883" y="2012288"/>
                  <a:pt x="3945140" y="2011843"/>
                </a:cubicBezTo>
                <a:cubicBezTo>
                  <a:pt x="3955879" y="2010699"/>
                  <a:pt x="3954863" y="2014512"/>
                  <a:pt x="3941455" y="2025576"/>
                </a:cubicBezTo>
                <a:cubicBezTo>
                  <a:pt x="3935291" y="2030662"/>
                  <a:pt x="3930906" y="2036955"/>
                  <a:pt x="3931796" y="2039499"/>
                </a:cubicBezTo>
                <a:cubicBezTo>
                  <a:pt x="3932749" y="2042295"/>
                  <a:pt x="3927157" y="2046999"/>
                  <a:pt x="3917498" y="2051449"/>
                </a:cubicBezTo>
                <a:cubicBezTo>
                  <a:pt x="3903582" y="2057871"/>
                  <a:pt x="3901994" y="2057998"/>
                  <a:pt x="3904408" y="2052530"/>
                </a:cubicBezTo>
                <a:cubicBezTo>
                  <a:pt x="3909492" y="2041088"/>
                  <a:pt x="3908412" y="2036573"/>
                  <a:pt x="3900087" y="2034285"/>
                </a:cubicBezTo>
                <a:cubicBezTo>
                  <a:pt x="3895576" y="2033077"/>
                  <a:pt x="3891445" y="2029071"/>
                  <a:pt x="3891127" y="2025512"/>
                </a:cubicBezTo>
                <a:cubicBezTo>
                  <a:pt x="3890810" y="2022015"/>
                  <a:pt x="3889539" y="2018009"/>
                  <a:pt x="3888459" y="2016865"/>
                </a:cubicBezTo>
                <a:cubicBezTo>
                  <a:pt x="3884519" y="2012733"/>
                  <a:pt x="3886934" y="1999510"/>
                  <a:pt x="3892398" y="1995315"/>
                </a:cubicBezTo>
                <a:cubicBezTo>
                  <a:pt x="3895258" y="1993120"/>
                  <a:pt x="3896704" y="1992087"/>
                  <a:pt x="3897466" y="1994503"/>
                </a:cubicBezTo>
                <a:close/>
                <a:moveTo>
                  <a:pt x="4292981" y="1992792"/>
                </a:moveTo>
                <a:cubicBezTo>
                  <a:pt x="4291901" y="1991584"/>
                  <a:pt x="4289105" y="1992479"/>
                  <a:pt x="4286627" y="1994829"/>
                </a:cubicBezTo>
                <a:cubicBezTo>
                  <a:pt x="4283069" y="1998072"/>
                  <a:pt x="4283513" y="1998581"/>
                  <a:pt x="4288470" y="1996988"/>
                </a:cubicBezTo>
                <a:cubicBezTo>
                  <a:pt x="4291965" y="1995911"/>
                  <a:pt x="4293998" y="1994000"/>
                  <a:pt x="4292981" y="1992792"/>
                </a:cubicBezTo>
                <a:close/>
                <a:moveTo>
                  <a:pt x="4308678" y="1990876"/>
                </a:moveTo>
                <a:cubicBezTo>
                  <a:pt x="4310712" y="1992275"/>
                  <a:pt x="4312046" y="1994501"/>
                  <a:pt x="4311982" y="1996469"/>
                </a:cubicBezTo>
                <a:cubicBezTo>
                  <a:pt x="4311919" y="1998442"/>
                  <a:pt x="4310457" y="1999713"/>
                  <a:pt x="4308359" y="1999649"/>
                </a:cubicBezTo>
                <a:cubicBezTo>
                  <a:pt x="4306326" y="1999585"/>
                  <a:pt x="4304928" y="1997297"/>
                  <a:pt x="4305056" y="1994057"/>
                </a:cubicBezTo>
                <a:cubicBezTo>
                  <a:pt x="4305183" y="1990939"/>
                  <a:pt x="4306707" y="1989605"/>
                  <a:pt x="4308678" y="1990876"/>
                </a:cubicBezTo>
                <a:close/>
                <a:moveTo>
                  <a:pt x="3929191" y="1985905"/>
                </a:moveTo>
                <a:cubicBezTo>
                  <a:pt x="3931097" y="1985969"/>
                  <a:pt x="3931732" y="1988448"/>
                  <a:pt x="3930589" y="1991246"/>
                </a:cubicBezTo>
                <a:cubicBezTo>
                  <a:pt x="3929127" y="1994805"/>
                  <a:pt x="3930207" y="1995887"/>
                  <a:pt x="3934147" y="1994552"/>
                </a:cubicBezTo>
                <a:cubicBezTo>
                  <a:pt x="3937324" y="1993472"/>
                  <a:pt x="3939739" y="1994360"/>
                  <a:pt x="3939675" y="1996522"/>
                </a:cubicBezTo>
                <a:cubicBezTo>
                  <a:pt x="3939548" y="2000718"/>
                  <a:pt x="3931351" y="2001355"/>
                  <a:pt x="3927729" y="1997476"/>
                </a:cubicBezTo>
                <a:cubicBezTo>
                  <a:pt x="3924361" y="1993789"/>
                  <a:pt x="3925378" y="1985778"/>
                  <a:pt x="3929191" y="1985905"/>
                </a:cubicBezTo>
                <a:close/>
                <a:moveTo>
                  <a:pt x="3140098" y="1982685"/>
                </a:moveTo>
                <a:cubicBezTo>
                  <a:pt x="3147088" y="1984148"/>
                  <a:pt x="3146515" y="1984654"/>
                  <a:pt x="3136666" y="1985928"/>
                </a:cubicBezTo>
                <a:cubicBezTo>
                  <a:pt x="3129613" y="1986822"/>
                  <a:pt x="3126372" y="1986117"/>
                  <a:pt x="3128469" y="1984212"/>
                </a:cubicBezTo>
                <a:cubicBezTo>
                  <a:pt x="3130375" y="1982429"/>
                  <a:pt x="3135586" y="1981729"/>
                  <a:pt x="3140098" y="1982685"/>
                </a:cubicBezTo>
                <a:close/>
                <a:moveTo>
                  <a:pt x="3404568" y="1980651"/>
                </a:moveTo>
                <a:cubicBezTo>
                  <a:pt x="3403234" y="1978362"/>
                  <a:pt x="3400629" y="1978430"/>
                  <a:pt x="3397388" y="1980971"/>
                </a:cubicBezTo>
                <a:cubicBezTo>
                  <a:pt x="3389763" y="1986883"/>
                  <a:pt x="3391415" y="1991777"/>
                  <a:pt x="3399548" y="1987707"/>
                </a:cubicBezTo>
                <a:cubicBezTo>
                  <a:pt x="3403488" y="1985800"/>
                  <a:pt x="3405776" y="1982623"/>
                  <a:pt x="3404568" y="1980651"/>
                </a:cubicBezTo>
                <a:close/>
                <a:moveTo>
                  <a:pt x="4067844" y="1978999"/>
                </a:moveTo>
                <a:lnTo>
                  <a:pt x="4056660" y="1986438"/>
                </a:lnTo>
                <a:cubicBezTo>
                  <a:pt x="4040138" y="1997438"/>
                  <a:pt x="4022155" y="2019941"/>
                  <a:pt x="4027239" y="2023242"/>
                </a:cubicBezTo>
                <a:cubicBezTo>
                  <a:pt x="4031687" y="2026169"/>
                  <a:pt x="4048526" y="2009580"/>
                  <a:pt x="4060663" y="1990315"/>
                </a:cubicBezTo>
                <a:close/>
                <a:moveTo>
                  <a:pt x="4251797" y="1977950"/>
                </a:moveTo>
                <a:cubicBezTo>
                  <a:pt x="4251980" y="1977074"/>
                  <a:pt x="4249709" y="1978617"/>
                  <a:pt x="4245133" y="1981796"/>
                </a:cubicBezTo>
                <a:cubicBezTo>
                  <a:pt x="4240049" y="1985293"/>
                  <a:pt x="4232678" y="1992537"/>
                  <a:pt x="4228930" y="1997688"/>
                </a:cubicBezTo>
                <a:cubicBezTo>
                  <a:pt x="4225180" y="2002843"/>
                  <a:pt x="4220096" y="2007037"/>
                  <a:pt x="4217681" y="2006975"/>
                </a:cubicBezTo>
                <a:cubicBezTo>
                  <a:pt x="4215203" y="2006845"/>
                  <a:pt x="4213233" y="2008308"/>
                  <a:pt x="4213170" y="2010342"/>
                </a:cubicBezTo>
                <a:cubicBezTo>
                  <a:pt x="4212852" y="2019239"/>
                  <a:pt x="4227213" y="2009072"/>
                  <a:pt x="4243735" y="1988599"/>
                </a:cubicBezTo>
                <a:cubicBezTo>
                  <a:pt x="4248978" y="1982116"/>
                  <a:pt x="4251615" y="1978826"/>
                  <a:pt x="4251797" y="1977950"/>
                </a:cubicBezTo>
                <a:close/>
                <a:moveTo>
                  <a:pt x="3212673" y="1974102"/>
                </a:moveTo>
                <a:cubicBezTo>
                  <a:pt x="3212124" y="1973896"/>
                  <a:pt x="3211044" y="1975343"/>
                  <a:pt x="3208979" y="1978302"/>
                </a:cubicBezTo>
                <a:cubicBezTo>
                  <a:pt x="3196715" y="1995783"/>
                  <a:pt x="3190361" y="2001506"/>
                  <a:pt x="3187946" y="1997246"/>
                </a:cubicBezTo>
                <a:cubicBezTo>
                  <a:pt x="3186294" y="1994322"/>
                  <a:pt x="3183307" y="1996675"/>
                  <a:pt x="3178732" y="2004619"/>
                </a:cubicBezTo>
                <a:cubicBezTo>
                  <a:pt x="3174983" y="2011165"/>
                  <a:pt x="3171869" y="2017140"/>
                  <a:pt x="3171742" y="2018098"/>
                </a:cubicBezTo>
                <a:cubicBezTo>
                  <a:pt x="3171615" y="2019111"/>
                  <a:pt x="3169963" y="2022099"/>
                  <a:pt x="3167993" y="2024832"/>
                </a:cubicBezTo>
                <a:cubicBezTo>
                  <a:pt x="3165833" y="2027950"/>
                  <a:pt x="3166023" y="2030428"/>
                  <a:pt x="3168628" y="2031384"/>
                </a:cubicBezTo>
                <a:cubicBezTo>
                  <a:pt x="3171424" y="2032399"/>
                  <a:pt x="3170598" y="2034820"/>
                  <a:pt x="3166277" y="2038503"/>
                </a:cubicBezTo>
                <a:cubicBezTo>
                  <a:pt x="3162719" y="2041557"/>
                  <a:pt x="3157508" y="2050328"/>
                  <a:pt x="3154712" y="2057958"/>
                </a:cubicBezTo>
                <a:cubicBezTo>
                  <a:pt x="3151853" y="2065715"/>
                  <a:pt x="3146070" y="2078361"/>
                  <a:pt x="3141559" y="2086630"/>
                </a:cubicBezTo>
                <a:cubicBezTo>
                  <a:pt x="3134759" y="2099026"/>
                  <a:pt x="3134251" y="2101949"/>
                  <a:pt x="3138254" y="2104621"/>
                </a:cubicBezTo>
                <a:cubicBezTo>
                  <a:pt x="3141813" y="2106973"/>
                  <a:pt x="3140923" y="2107990"/>
                  <a:pt x="3134569" y="2108685"/>
                </a:cubicBezTo>
                <a:cubicBezTo>
                  <a:pt x="3128913" y="2109326"/>
                  <a:pt x="3126054" y="2111930"/>
                  <a:pt x="3125863" y="2116635"/>
                </a:cubicBezTo>
                <a:cubicBezTo>
                  <a:pt x="3125736" y="2120514"/>
                  <a:pt x="3123194" y="2125412"/>
                  <a:pt x="3120208" y="2127511"/>
                </a:cubicBezTo>
                <a:cubicBezTo>
                  <a:pt x="3117158" y="2129733"/>
                  <a:pt x="3114425" y="2135899"/>
                  <a:pt x="3113917" y="2141874"/>
                </a:cubicBezTo>
                <a:cubicBezTo>
                  <a:pt x="3113345" y="2147851"/>
                  <a:pt x="3108833" y="2156626"/>
                  <a:pt x="3103369" y="2162217"/>
                </a:cubicBezTo>
                <a:cubicBezTo>
                  <a:pt x="3093392" y="2172391"/>
                  <a:pt x="3092248" y="2175569"/>
                  <a:pt x="3097268" y="2179003"/>
                </a:cubicBezTo>
                <a:cubicBezTo>
                  <a:pt x="3099111" y="2180211"/>
                  <a:pt x="3097205" y="2186061"/>
                  <a:pt x="3092757" y="2192923"/>
                </a:cubicBezTo>
                <a:cubicBezTo>
                  <a:pt x="3087673" y="2200871"/>
                  <a:pt x="3085767" y="2207737"/>
                  <a:pt x="3087038" y="2213649"/>
                </a:cubicBezTo>
                <a:cubicBezTo>
                  <a:pt x="3089262" y="2224262"/>
                  <a:pt x="3081954" y="2239649"/>
                  <a:pt x="3077951" y="2232653"/>
                </a:cubicBezTo>
                <a:cubicBezTo>
                  <a:pt x="3076299" y="2229795"/>
                  <a:pt x="3074011" y="2232152"/>
                  <a:pt x="3071025" y="2239776"/>
                </a:cubicBezTo>
                <a:cubicBezTo>
                  <a:pt x="3068165" y="2247025"/>
                  <a:pt x="3067720" y="2252427"/>
                  <a:pt x="3069754" y="2254653"/>
                </a:cubicBezTo>
                <a:cubicBezTo>
                  <a:pt x="3071850" y="2256880"/>
                  <a:pt x="3068419" y="2266158"/>
                  <a:pt x="3060031" y="2280969"/>
                </a:cubicBezTo>
                <a:cubicBezTo>
                  <a:pt x="3052851" y="2293751"/>
                  <a:pt x="3047005" y="2306017"/>
                  <a:pt x="3046941" y="2308625"/>
                </a:cubicBezTo>
                <a:cubicBezTo>
                  <a:pt x="3046878" y="2311168"/>
                  <a:pt x="3041604" y="2322673"/>
                  <a:pt x="3035503" y="2333669"/>
                </a:cubicBezTo>
                <a:cubicBezTo>
                  <a:pt x="3029403" y="2344731"/>
                  <a:pt x="3025018" y="2355412"/>
                  <a:pt x="3025908" y="2357064"/>
                </a:cubicBezTo>
                <a:cubicBezTo>
                  <a:pt x="3026798" y="2358717"/>
                  <a:pt x="3023048" y="2368381"/>
                  <a:pt x="3017584" y="2378361"/>
                </a:cubicBezTo>
                <a:cubicBezTo>
                  <a:pt x="3012119" y="2388406"/>
                  <a:pt x="3007290" y="2401123"/>
                  <a:pt x="3006908" y="2406462"/>
                </a:cubicBezTo>
                <a:cubicBezTo>
                  <a:pt x="3006527" y="2411740"/>
                  <a:pt x="3005066" y="2416250"/>
                  <a:pt x="3003731" y="2416187"/>
                </a:cubicBezTo>
                <a:cubicBezTo>
                  <a:pt x="2998139" y="2415993"/>
                  <a:pt x="2963571" y="2496607"/>
                  <a:pt x="2959314" y="2520000"/>
                </a:cubicBezTo>
                <a:cubicBezTo>
                  <a:pt x="2958043" y="2526678"/>
                  <a:pt x="2954167" y="2536148"/>
                  <a:pt x="2950799" y="2540792"/>
                </a:cubicBezTo>
                <a:cubicBezTo>
                  <a:pt x="2942030" y="2552809"/>
                  <a:pt x="2934214" y="2571753"/>
                  <a:pt x="2936882" y="2574490"/>
                </a:cubicBezTo>
                <a:cubicBezTo>
                  <a:pt x="2937963" y="2575570"/>
                  <a:pt x="2937010" y="2578812"/>
                  <a:pt x="2934913" y="2581163"/>
                </a:cubicBezTo>
                <a:cubicBezTo>
                  <a:pt x="2932816" y="2583577"/>
                  <a:pt x="2932053" y="2585805"/>
                  <a:pt x="2933324" y="2585868"/>
                </a:cubicBezTo>
                <a:cubicBezTo>
                  <a:pt x="2934595" y="2585930"/>
                  <a:pt x="2933705" y="2588347"/>
                  <a:pt x="2931354" y="2591083"/>
                </a:cubicBezTo>
                <a:cubicBezTo>
                  <a:pt x="2927796" y="2595149"/>
                  <a:pt x="2927859" y="2596295"/>
                  <a:pt x="2931672" y="2596547"/>
                </a:cubicBezTo>
                <a:cubicBezTo>
                  <a:pt x="2935167" y="2596803"/>
                  <a:pt x="2934786" y="2598010"/>
                  <a:pt x="2930083" y="2601255"/>
                </a:cubicBezTo>
                <a:cubicBezTo>
                  <a:pt x="2926715" y="2603605"/>
                  <a:pt x="2923665" y="2609837"/>
                  <a:pt x="2923475" y="2614731"/>
                </a:cubicBezTo>
                <a:cubicBezTo>
                  <a:pt x="2923284" y="2619626"/>
                  <a:pt x="2921314" y="2624840"/>
                  <a:pt x="2919217" y="2625986"/>
                </a:cubicBezTo>
                <a:cubicBezTo>
                  <a:pt x="2917057" y="2627191"/>
                  <a:pt x="2915976" y="2632727"/>
                  <a:pt x="2916866" y="2638383"/>
                </a:cubicBezTo>
                <a:cubicBezTo>
                  <a:pt x="2917883" y="2644742"/>
                  <a:pt x="2917057" y="2648556"/>
                  <a:pt x="2914769" y="2648492"/>
                </a:cubicBezTo>
                <a:cubicBezTo>
                  <a:pt x="2912608" y="2648428"/>
                  <a:pt x="2911592" y="2652752"/>
                  <a:pt x="2912291" y="2659108"/>
                </a:cubicBezTo>
                <a:cubicBezTo>
                  <a:pt x="2913117" y="2666486"/>
                  <a:pt x="2911592" y="2671128"/>
                  <a:pt x="2907398" y="2673859"/>
                </a:cubicBezTo>
                <a:cubicBezTo>
                  <a:pt x="2904157" y="2676024"/>
                  <a:pt x="2900090" y="2681168"/>
                  <a:pt x="2898756" y="2684985"/>
                </a:cubicBezTo>
                <a:cubicBezTo>
                  <a:pt x="2896722" y="2690644"/>
                  <a:pt x="2898120" y="2692930"/>
                  <a:pt x="2905746" y="2696305"/>
                </a:cubicBezTo>
                <a:cubicBezTo>
                  <a:pt x="2914070" y="2699924"/>
                  <a:pt x="2914324" y="2700496"/>
                  <a:pt x="2907716" y="2700561"/>
                </a:cubicBezTo>
                <a:cubicBezTo>
                  <a:pt x="2903458" y="2700626"/>
                  <a:pt x="2898629" y="2702472"/>
                  <a:pt x="2896722" y="2704761"/>
                </a:cubicBezTo>
                <a:cubicBezTo>
                  <a:pt x="2891321" y="2711242"/>
                  <a:pt x="2887445" y="2731843"/>
                  <a:pt x="2891639" y="2731969"/>
                </a:cubicBezTo>
                <a:cubicBezTo>
                  <a:pt x="2893926" y="2732030"/>
                  <a:pt x="2894054" y="2739789"/>
                  <a:pt x="2892020" y="2754094"/>
                </a:cubicBezTo>
                <a:cubicBezTo>
                  <a:pt x="2888335" y="2779970"/>
                  <a:pt x="2885094" y="2786453"/>
                  <a:pt x="2882997" y="2772022"/>
                </a:cubicBezTo>
                <a:lnTo>
                  <a:pt x="2881472" y="2761403"/>
                </a:lnTo>
                <a:lnTo>
                  <a:pt x="2870860" y="2778572"/>
                </a:lnTo>
                <a:cubicBezTo>
                  <a:pt x="2863616" y="2790267"/>
                  <a:pt x="2860502" y="2799354"/>
                  <a:pt x="2861201" y="2807055"/>
                </a:cubicBezTo>
                <a:cubicBezTo>
                  <a:pt x="2862027" y="2815829"/>
                  <a:pt x="2860629" y="2819007"/>
                  <a:pt x="2854910" y="2821548"/>
                </a:cubicBezTo>
                <a:cubicBezTo>
                  <a:pt x="2848810" y="2824281"/>
                  <a:pt x="2848683" y="2824854"/>
                  <a:pt x="2853894" y="2825240"/>
                </a:cubicBezTo>
                <a:cubicBezTo>
                  <a:pt x="2860566" y="2825679"/>
                  <a:pt x="2861837" y="2831020"/>
                  <a:pt x="2856054" y="2834329"/>
                </a:cubicBezTo>
                <a:cubicBezTo>
                  <a:pt x="2853830" y="2835603"/>
                  <a:pt x="2852369" y="2839923"/>
                  <a:pt x="2852686" y="2844182"/>
                </a:cubicBezTo>
                <a:cubicBezTo>
                  <a:pt x="2853004" y="2848315"/>
                  <a:pt x="2851225" y="2855182"/>
                  <a:pt x="2848810" y="2859312"/>
                </a:cubicBezTo>
                <a:cubicBezTo>
                  <a:pt x="2842900" y="2869294"/>
                  <a:pt x="2842964" y="2874446"/>
                  <a:pt x="2849001" y="2872346"/>
                </a:cubicBezTo>
                <a:cubicBezTo>
                  <a:pt x="2852305" y="2871197"/>
                  <a:pt x="2853576" y="2873367"/>
                  <a:pt x="2853322" y="2879654"/>
                </a:cubicBezTo>
                <a:cubicBezTo>
                  <a:pt x="2853131" y="2884548"/>
                  <a:pt x="2851670" y="2888553"/>
                  <a:pt x="2850018" y="2888495"/>
                </a:cubicBezTo>
                <a:cubicBezTo>
                  <a:pt x="2848365" y="2888426"/>
                  <a:pt x="2846904" y="2890460"/>
                  <a:pt x="2846840" y="2892939"/>
                </a:cubicBezTo>
                <a:cubicBezTo>
                  <a:pt x="2846777" y="2895481"/>
                  <a:pt x="2843790" y="2899807"/>
                  <a:pt x="2840168" y="2902730"/>
                </a:cubicBezTo>
                <a:cubicBezTo>
                  <a:pt x="2835339" y="2906549"/>
                  <a:pt x="2833877" y="2911249"/>
                  <a:pt x="2834576" y="2920781"/>
                </a:cubicBezTo>
                <a:cubicBezTo>
                  <a:pt x="2835085" y="2927843"/>
                  <a:pt x="2836800" y="2933690"/>
                  <a:pt x="2838325" y="2933755"/>
                </a:cubicBezTo>
                <a:cubicBezTo>
                  <a:pt x="2841566" y="2933879"/>
                  <a:pt x="2835021" y="2954352"/>
                  <a:pt x="2830065" y="2959437"/>
                </a:cubicBezTo>
                <a:cubicBezTo>
                  <a:pt x="2828412" y="2961153"/>
                  <a:pt x="2828349" y="2964964"/>
                  <a:pt x="2829874" y="2968210"/>
                </a:cubicBezTo>
                <a:cubicBezTo>
                  <a:pt x="2837118" y="2983211"/>
                  <a:pt x="2835021" y="3016310"/>
                  <a:pt x="2827014" y="3012877"/>
                </a:cubicBezTo>
                <a:cubicBezTo>
                  <a:pt x="2822503" y="3010906"/>
                  <a:pt x="2820279" y="3044409"/>
                  <a:pt x="2823964" y="3055281"/>
                </a:cubicBezTo>
                <a:cubicBezTo>
                  <a:pt x="2825172" y="3058714"/>
                  <a:pt x="2826061" y="3065770"/>
                  <a:pt x="2825934" y="3071365"/>
                </a:cubicBezTo>
                <a:cubicBezTo>
                  <a:pt x="2825807" y="3079057"/>
                  <a:pt x="2827014" y="3080901"/>
                  <a:pt x="2831272" y="3079439"/>
                </a:cubicBezTo>
                <a:cubicBezTo>
                  <a:pt x="2834830" y="3078231"/>
                  <a:pt x="2835783" y="3078994"/>
                  <a:pt x="2834004" y="3081664"/>
                </a:cubicBezTo>
                <a:cubicBezTo>
                  <a:pt x="2828921" y="3089229"/>
                  <a:pt x="2827777" y="3133413"/>
                  <a:pt x="2832606" y="3133604"/>
                </a:cubicBezTo>
                <a:cubicBezTo>
                  <a:pt x="2835911" y="3133731"/>
                  <a:pt x="2837626" y="3123940"/>
                  <a:pt x="2838834" y="3096922"/>
                </a:cubicBezTo>
                <a:cubicBezTo>
                  <a:pt x="2839914" y="3073463"/>
                  <a:pt x="2839215" y="3060049"/>
                  <a:pt x="2836991" y="3059985"/>
                </a:cubicBezTo>
                <a:cubicBezTo>
                  <a:pt x="2832797" y="3059794"/>
                  <a:pt x="2843981" y="3042439"/>
                  <a:pt x="2850780" y="3038497"/>
                </a:cubicBezTo>
                <a:cubicBezTo>
                  <a:pt x="2853703" y="3036844"/>
                  <a:pt x="2854211" y="3032648"/>
                  <a:pt x="2852496" y="3025909"/>
                </a:cubicBezTo>
                <a:cubicBezTo>
                  <a:pt x="2851034" y="3020315"/>
                  <a:pt x="2850971" y="3007421"/>
                  <a:pt x="2852305" y="2996941"/>
                </a:cubicBezTo>
                <a:cubicBezTo>
                  <a:pt x="2853639" y="2986457"/>
                  <a:pt x="2855228" y="2973423"/>
                  <a:pt x="2855800" y="2967574"/>
                </a:cubicBezTo>
                <a:cubicBezTo>
                  <a:pt x="2857325" y="2952504"/>
                  <a:pt x="2866857" y="2941254"/>
                  <a:pt x="2876770" y="2942779"/>
                </a:cubicBezTo>
                <a:cubicBezTo>
                  <a:pt x="2883442" y="2943860"/>
                  <a:pt x="2886047" y="2941319"/>
                  <a:pt x="2892592" y="2927142"/>
                </a:cubicBezTo>
                <a:cubicBezTo>
                  <a:pt x="2898502" y="2914366"/>
                  <a:pt x="2899328" y="2909786"/>
                  <a:pt x="2896087" y="2908452"/>
                </a:cubicBezTo>
                <a:cubicBezTo>
                  <a:pt x="2893672" y="2907439"/>
                  <a:pt x="2891830" y="2905208"/>
                  <a:pt x="2891893" y="2903364"/>
                </a:cubicBezTo>
                <a:cubicBezTo>
                  <a:pt x="2891957" y="2901395"/>
                  <a:pt x="2893418" y="2900948"/>
                  <a:pt x="2895452" y="2902288"/>
                </a:cubicBezTo>
                <a:cubicBezTo>
                  <a:pt x="2897422" y="2903618"/>
                  <a:pt x="2899074" y="2899421"/>
                  <a:pt x="2899328" y="2892430"/>
                </a:cubicBezTo>
                <a:cubicBezTo>
                  <a:pt x="2899646" y="2883978"/>
                  <a:pt x="2897930" y="2879528"/>
                  <a:pt x="2893736" y="2877814"/>
                </a:cubicBezTo>
                <a:cubicBezTo>
                  <a:pt x="2887826" y="2875397"/>
                  <a:pt x="2887826" y="2875209"/>
                  <a:pt x="2893926" y="2872027"/>
                </a:cubicBezTo>
                <a:cubicBezTo>
                  <a:pt x="2898375" y="2869674"/>
                  <a:pt x="2900281" y="2864526"/>
                  <a:pt x="2900599" y="2853973"/>
                </a:cubicBezTo>
                <a:cubicBezTo>
                  <a:pt x="2901044" y="2836426"/>
                  <a:pt x="2903776" y="2818879"/>
                  <a:pt x="2906635" y="2814496"/>
                </a:cubicBezTo>
                <a:cubicBezTo>
                  <a:pt x="2910130" y="2809217"/>
                  <a:pt x="2911147" y="2794276"/>
                  <a:pt x="2908478" y="2787850"/>
                </a:cubicBezTo>
                <a:cubicBezTo>
                  <a:pt x="2907144" y="2784614"/>
                  <a:pt x="2907970" y="2779077"/>
                  <a:pt x="2910448" y="2774947"/>
                </a:cubicBezTo>
                <a:cubicBezTo>
                  <a:pt x="2913053" y="2770433"/>
                  <a:pt x="2913371" y="2767634"/>
                  <a:pt x="2911211" y="2767570"/>
                </a:cubicBezTo>
                <a:cubicBezTo>
                  <a:pt x="2909304" y="2767505"/>
                  <a:pt x="2905746" y="2773741"/>
                  <a:pt x="2903395" y="2781366"/>
                </a:cubicBezTo>
                <a:cubicBezTo>
                  <a:pt x="2897993" y="2798725"/>
                  <a:pt x="2895706" y="2798656"/>
                  <a:pt x="2896341" y="2781114"/>
                </a:cubicBezTo>
                <a:cubicBezTo>
                  <a:pt x="2896659" y="2771639"/>
                  <a:pt x="2899264" y="2765283"/>
                  <a:pt x="2904793" y="2760513"/>
                </a:cubicBezTo>
                <a:cubicBezTo>
                  <a:pt x="2909177" y="2756763"/>
                  <a:pt x="2911655" y="2752439"/>
                  <a:pt x="2910257" y="2751040"/>
                </a:cubicBezTo>
                <a:cubicBezTo>
                  <a:pt x="2908859" y="2749641"/>
                  <a:pt x="2906191" y="2750723"/>
                  <a:pt x="2904221" y="2753456"/>
                </a:cubicBezTo>
                <a:cubicBezTo>
                  <a:pt x="2901679" y="2757146"/>
                  <a:pt x="2900853" y="2755619"/>
                  <a:pt x="2901107" y="2747927"/>
                </a:cubicBezTo>
                <a:cubicBezTo>
                  <a:pt x="2901361" y="2741248"/>
                  <a:pt x="2903967" y="2735975"/>
                  <a:pt x="2908288" y="2733432"/>
                </a:cubicBezTo>
                <a:cubicBezTo>
                  <a:pt x="2912037" y="2731206"/>
                  <a:pt x="2917120" y="2723579"/>
                  <a:pt x="2919598" y="2716263"/>
                </a:cubicBezTo>
                <a:cubicBezTo>
                  <a:pt x="2922140" y="2708954"/>
                  <a:pt x="2925572" y="2699989"/>
                  <a:pt x="2927414" y="2696175"/>
                </a:cubicBezTo>
                <a:cubicBezTo>
                  <a:pt x="2930083" y="2690580"/>
                  <a:pt x="2937010" y="2659998"/>
                  <a:pt x="2941966" y="2631709"/>
                </a:cubicBezTo>
                <a:cubicBezTo>
                  <a:pt x="2943491" y="2622744"/>
                  <a:pt x="2971006" y="2548041"/>
                  <a:pt x="2981554" y="2524199"/>
                </a:cubicBezTo>
                <a:cubicBezTo>
                  <a:pt x="2987082" y="2511737"/>
                  <a:pt x="2994072" y="2495590"/>
                  <a:pt x="2997250" y="2487897"/>
                </a:cubicBezTo>
                <a:cubicBezTo>
                  <a:pt x="3000427" y="2480265"/>
                  <a:pt x="3005383" y="2469966"/>
                  <a:pt x="3008243" y="2464945"/>
                </a:cubicBezTo>
                <a:cubicBezTo>
                  <a:pt x="3011229" y="2459794"/>
                  <a:pt x="3013644" y="2452676"/>
                  <a:pt x="3013771" y="2448484"/>
                </a:cubicBezTo>
                <a:cubicBezTo>
                  <a:pt x="3013898" y="2444285"/>
                  <a:pt x="3015614" y="2441171"/>
                  <a:pt x="3017711" y="2441232"/>
                </a:cubicBezTo>
                <a:cubicBezTo>
                  <a:pt x="3019744" y="2441299"/>
                  <a:pt x="3025273" y="2433290"/>
                  <a:pt x="3030102" y="2423243"/>
                </a:cubicBezTo>
                <a:cubicBezTo>
                  <a:pt x="3038108" y="2406651"/>
                  <a:pt x="3038426" y="2404680"/>
                  <a:pt x="3033406" y="2400673"/>
                </a:cubicBezTo>
                <a:cubicBezTo>
                  <a:pt x="3030356" y="2398195"/>
                  <a:pt x="3029721" y="2396223"/>
                  <a:pt x="3032008" y="2396223"/>
                </a:cubicBezTo>
                <a:cubicBezTo>
                  <a:pt x="3034359" y="2396223"/>
                  <a:pt x="3036901" y="2393620"/>
                  <a:pt x="3038045" y="2390123"/>
                </a:cubicBezTo>
                <a:cubicBezTo>
                  <a:pt x="3039125" y="2386816"/>
                  <a:pt x="3044463" y="2373147"/>
                  <a:pt x="3049864" y="2359989"/>
                </a:cubicBezTo>
                <a:cubicBezTo>
                  <a:pt x="3055265" y="2346830"/>
                  <a:pt x="3059015" y="2335195"/>
                  <a:pt x="3058188" y="2334307"/>
                </a:cubicBezTo>
                <a:cubicBezTo>
                  <a:pt x="3057426" y="2333477"/>
                  <a:pt x="3056600" y="2334623"/>
                  <a:pt x="3056536" y="2336721"/>
                </a:cubicBezTo>
                <a:cubicBezTo>
                  <a:pt x="3056473" y="2338818"/>
                  <a:pt x="3054757" y="2340666"/>
                  <a:pt x="3052914" y="2340602"/>
                </a:cubicBezTo>
                <a:cubicBezTo>
                  <a:pt x="3046115" y="2340345"/>
                  <a:pt x="3050055" y="2333035"/>
                  <a:pt x="3058570" y="2330110"/>
                </a:cubicBezTo>
                <a:cubicBezTo>
                  <a:pt x="3063526" y="2328394"/>
                  <a:pt x="3067529" y="2324705"/>
                  <a:pt x="3067657" y="2321782"/>
                </a:cubicBezTo>
                <a:cubicBezTo>
                  <a:pt x="3067784" y="2318731"/>
                  <a:pt x="3069309" y="2313898"/>
                  <a:pt x="3071215" y="2310468"/>
                </a:cubicBezTo>
                <a:cubicBezTo>
                  <a:pt x="3073058" y="2307162"/>
                  <a:pt x="3077570" y="2298199"/>
                  <a:pt x="3081255" y="2290632"/>
                </a:cubicBezTo>
                <a:cubicBezTo>
                  <a:pt x="3084941" y="2283069"/>
                  <a:pt x="3091232" y="2273025"/>
                  <a:pt x="3095235" y="2268321"/>
                </a:cubicBezTo>
                <a:lnTo>
                  <a:pt x="3102542" y="2259800"/>
                </a:lnTo>
                <a:lnTo>
                  <a:pt x="3099746" y="2273723"/>
                </a:lnTo>
                <a:cubicBezTo>
                  <a:pt x="3098221" y="2281414"/>
                  <a:pt x="3095362" y="2288154"/>
                  <a:pt x="3093392" y="2288791"/>
                </a:cubicBezTo>
                <a:cubicBezTo>
                  <a:pt x="3091359" y="2289426"/>
                  <a:pt x="3089770" y="2292160"/>
                  <a:pt x="3089643" y="2295338"/>
                </a:cubicBezTo>
                <a:cubicBezTo>
                  <a:pt x="3089516" y="2298389"/>
                  <a:pt x="3087165" y="2303158"/>
                  <a:pt x="3084305" y="2306208"/>
                </a:cubicBezTo>
                <a:cubicBezTo>
                  <a:pt x="3081509" y="2309195"/>
                  <a:pt x="3074646" y="2323245"/>
                  <a:pt x="3069118" y="2337422"/>
                </a:cubicBezTo>
                <a:cubicBezTo>
                  <a:pt x="3063526" y="2351657"/>
                  <a:pt x="3056473" y="2366856"/>
                  <a:pt x="3053296" y="2371304"/>
                </a:cubicBezTo>
                <a:cubicBezTo>
                  <a:pt x="3050118" y="2375754"/>
                  <a:pt x="3048339" y="2380777"/>
                  <a:pt x="3049356" y="2382559"/>
                </a:cubicBezTo>
                <a:cubicBezTo>
                  <a:pt x="3050436" y="2384466"/>
                  <a:pt x="3049864" y="2386498"/>
                  <a:pt x="3047958" y="2387581"/>
                </a:cubicBezTo>
                <a:cubicBezTo>
                  <a:pt x="3046179" y="2388596"/>
                  <a:pt x="3044526" y="2395206"/>
                  <a:pt x="3044272" y="2402200"/>
                </a:cubicBezTo>
                <a:cubicBezTo>
                  <a:pt x="3044018" y="2409195"/>
                  <a:pt x="3042366" y="2415931"/>
                  <a:pt x="3040587" y="2417012"/>
                </a:cubicBezTo>
                <a:cubicBezTo>
                  <a:pt x="3032326" y="2422099"/>
                  <a:pt x="3024383" y="2456681"/>
                  <a:pt x="3030547" y="2460812"/>
                </a:cubicBezTo>
                <a:cubicBezTo>
                  <a:pt x="3032707" y="2462272"/>
                  <a:pt x="3031055" y="2469714"/>
                  <a:pt x="3026035" y="2481098"/>
                </a:cubicBezTo>
                <a:cubicBezTo>
                  <a:pt x="3011992" y="2512883"/>
                  <a:pt x="3003286" y="2533607"/>
                  <a:pt x="3000935" y="2540603"/>
                </a:cubicBezTo>
                <a:cubicBezTo>
                  <a:pt x="2999664" y="2544546"/>
                  <a:pt x="2995661" y="2551344"/>
                  <a:pt x="2991912" y="2556116"/>
                </a:cubicBezTo>
                <a:cubicBezTo>
                  <a:pt x="2984096" y="2566033"/>
                  <a:pt x="2983016" y="2591272"/>
                  <a:pt x="2990323" y="2593945"/>
                </a:cubicBezTo>
                <a:cubicBezTo>
                  <a:pt x="2994009" y="2595276"/>
                  <a:pt x="3005320" y="2576649"/>
                  <a:pt x="3007607" y="2565459"/>
                </a:cubicBezTo>
                <a:cubicBezTo>
                  <a:pt x="3007989" y="2563362"/>
                  <a:pt x="3009132" y="2560564"/>
                  <a:pt x="3010340" y="2558530"/>
                </a:cubicBezTo>
                <a:cubicBezTo>
                  <a:pt x="3011483" y="2556686"/>
                  <a:pt x="3013835" y="2548868"/>
                  <a:pt x="3015550" y="2541173"/>
                </a:cubicBezTo>
                <a:cubicBezTo>
                  <a:pt x="3017330" y="2533478"/>
                  <a:pt x="3021651" y="2524199"/>
                  <a:pt x="3025209" y="2520449"/>
                </a:cubicBezTo>
                <a:cubicBezTo>
                  <a:pt x="3034423" y="2510847"/>
                  <a:pt x="3064543" y="2444221"/>
                  <a:pt x="3080683" y="2397752"/>
                </a:cubicBezTo>
                <a:cubicBezTo>
                  <a:pt x="3084305" y="2387324"/>
                  <a:pt x="3091676" y="2370031"/>
                  <a:pt x="3096951" y="2359672"/>
                </a:cubicBezTo>
                <a:cubicBezTo>
                  <a:pt x="3102225" y="2349309"/>
                  <a:pt x="3106673" y="2338309"/>
                  <a:pt x="3106800" y="2335448"/>
                </a:cubicBezTo>
                <a:cubicBezTo>
                  <a:pt x="3106927" y="2332587"/>
                  <a:pt x="3108198" y="2328586"/>
                  <a:pt x="3109596" y="2326742"/>
                </a:cubicBezTo>
                <a:cubicBezTo>
                  <a:pt x="3111057" y="2324837"/>
                  <a:pt x="3113345" y="2319115"/>
                  <a:pt x="3114806" y="2313898"/>
                </a:cubicBezTo>
                <a:cubicBezTo>
                  <a:pt x="3117984" y="2302458"/>
                  <a:pt x="3110994" y="2300360"/>
                  <a:pt x="3104004" y="2310720"/>
                </a:cubicBezTo>
                <a:cubicBezTo>
                  <a:pt x="3101462" y="2314471"/>
                  <a:pt x="3097777" y="2317524"/>
                  <a:pt x="3095870" y="2317460"/>
                </a:cubicBezTo>
                <a:cubicBezTo>
                  <a:pt x="3090977" y="2317270"/>
                  <a:pt x="3093583" y="2302267"/>
                  <a:pt x="3099683" y="2295464"/>
                </a:cubicBezTo>
                <a:cubicBezTo>
                  <a:pt x="3102479" y="2292414"/>
                  <a:pt x="3103750" y="2288537"/>
                  <a:pt x="3102606" y="2286627"/>
                </a:cubicBezTo>
                <a:cubicBezTo>
                  <a:pt x="3101462" y="2284659"/>
                  <a:pt x="3103940" y="2279253"/>
                  <a:pt x="3108325" y="2274168"/>
                </a:cubicBezTo>
                <a:cubicBezTo>
                  <a:pt x="3112710" y="2269018"/>
                  <a:pt x="3115315" y="2263042"/>
                  <a:pt x="3114298" y="2260310"/>
                </a:cubicBezTo>
                <a:cubicBezTo>
                  <a:pt x="3113345" y="2257703"/>
                  <a:pt x="3115251" y="2254589"/>
                  <a:pt x="3118429" y="2253445"/>
                </a:cubicBezTo>
                <a:cubicBezTo>
                  <a:pt x="3123004" y="2251790"/>
                  <a:pt x="3123321" y="2250708"/>
                  <a:pt x="3119827" y="2248233"/>
                </a:cubicBezTo>
                <a:cubicBezTo>
                  <a:pt x="3116204" y="2245686"/>
                  <a:pt x="3116395" y="2244480"/>
                  <a:pt x="3120716" y="2242192"/>
                </a:cubicBezTo>
                <a:cubicBezTo>
                  <a:pt x="3126245" y="2239268"/>
                  <a:pt x="3138000" y="2220198"/>
                  <a:pt x="3138254" y="2213901"/>
                </a:cubicBezTo>
                <a:cubicBezTo>
                  <a:pt x="3138318" y="2212059"/>
                  <a:pt x="3140415" y="2205958"/>
                  <a:pt x="3142766" y="2200742"/>
                </a:cubicBezTo>
                <a:cubicBezTo>
                  <a:pt x="3145117" y="2195593"/>
                  <a:pt x="3147405" y="2189429"/>
                  <a:pt x="3147786" y="2187582"/>
                </a:cubicBezTo>
                <a:cubicBezTo>
                  <a:pt x="3148167" y="2185675"/>
                  <a:pt x="3152997" y="2175507"/>
                  <a:pt x="3158461" y="2165143"/>
                </a:cubicBezTo>
                <a:cubicBezTo>
                  <a:pt x="3167230" y="2148617"/>
                  <a:pt x="3167802" y="2145755"/>
                  <a:pt x="3162973" y="2142825"/>
                </a:cubicBezTo>
                <a:cubicBezTo>
                  <a:pt x="3151662" y="2135961"/>
                  <a:pt x="3131328" y="2167179"/>
                  <a:pt x="3140669" y="2177155"/>
                </a:cubicBezTo>
                <a:cubicBezTo>
                  <a:pt x="3144418" y="2181227"/>
                  <a:pt x="3138509" y="2188728"/>
                  <a:pt x="3126308" y="2195339"/>
                </a:cubicBezTo>
                <a:cubicBezTo>
                  <a:pt x="3112710" y="2202715"/>
                  <a:pt x="3110295" y="2209072"/>
                  <a:pt x="3120907" y="2209454"/>
                </a:cubicBezTo>
                <a:cubicBezTo>
                  <a:pt x="3125101" y="2209644"/>
                  <a:pt x="3127261" y="2211297"/>
                  <a:pt x="3125863" y="2213331"/>
                </a:cubicBezTo>
                <a:cubicBezTo>
                  <a:pt x="3124529" y="2215301"/>
                  <a:pt x="3125228" y="2219304"/>
                  <a:pt x="3127452" y="2222168"/>
                </a:cubicBezTo>
                <a:cubicBezTo>
                  <a:pt x="3130693" y="2226425"/>
                  <a:pt x="3130438" y="2227380"/>
                  <a:pt x="3125863" y="2227192"/>
                </a:cubicBezTo>
                <a:cubicBezTo>
                  <a:pt x="3122622" y="2227059"/>
                  <a:pt x="3116713" y="2233548"/>
                  <a:pt x="3111947" y="2242510"/>
                </a:cubicBezTo>
                <a:cubicBezTo>
                  <a:pt x="3107372" y="2251092"/>
                  <a:pt x="3102288" y="2257959"/>
                  <a:pt x="3100509" y="2257895"/>
                </a:cubicBezTo>
                <a:cubicBezTo>
                  <a:pt x="3096951" y="2257767"/>
                  <a:pt x="3101144" y="2243843"/>
                  <a:pt x="3106292" y="2238760"/>
                </a:cubicBezTo>
                <a:cubicBezTo>
                  <a:pt x="3108007" y="2237105"/>
                  <a:pt x="3109469" y="2232913"/>
                  <a:pt x="3109596" y="2229415"/>
                </a:cubicBezTo>
                <a:cubicBezTo>
                  <a:pt x="3109786" y="2224076"/>
                  <a:pt x="3108706" y="2223695"/>
                  <a:pt x="3102987" y="2226999"/>
                </a:cubicBezTo>
                <a:cubicBezTo>
                  <a:pt x="3092439" y="2233101"/>
                  <a:pt x="3091613" y="2228778"/>
                  <a:pt x="3100255" y="2212568"/>
                </a:cubicBezTo>
                <a:cubicBezTo>
                  <a:pt x="3107626" y="2198771"/>
                  <a:pt x="3109659" y="2188791"/>
                  <a:pt x="3107435" y="2177665"/>
                </a:cubicBezTo>
                <a:cubicBezTo>
                  <a:pt x="3106863" y="2174805"/>
                  <a:pt x="3110168" y="2170798"/>
                  <a:pt x="3114425" y="2168959"/>
                </a:cubicBezTo>
                <a:cubicBezTo>
                  <a:pt x="3118683" y="2167179"/>
                  <a:pt x="3122495" y="2164063"/>
                  <a:pt x="3122559" y="2162408"/>
                </a:cubicBezTo>
                <a:cubicBezTo>
                  <a:pt x="3122622" y="2160695"/>
                  <a:pt x="3129612" y="2145818"/>
                  <a:pt x="3138000" y="2129605"/>
                </a:cubicBezTo>
                <a:cubicBezTo>
                  <a:pt x="3164371" y="2078618"/>
                  <a:pt x="3163926" y="2079700"/>
                  <a:pt x="3160050" y="2077031"/>
                </a:cubicBezTo>
                <a:cubicBezTo>
                  <a:pt x="3157635" y="2075375"/>
                  <a:pt x="3158970" y="2073149"/>
                  <a:pt x="3163608" y="2070991"/>
                </a:cubicBezTo>
                <a:cubicBezTo>
                  <a:pt x="3167612" y="2069081"/>
                  <a:pt x="3175936" y="2058592"/>
                  <a:pt x="3182163" y="2047597"/>
                </a:cubicBezTo>
                <a:cubicBezTo>
                  <a:pt x="3189153" y="2035198"/>
                  <a:pt x="3195381" y="2028076"/>
                  <a:pt x="3198621" y="2028712"/>
                </a:cubicBezTo>
                <a:cubicBezTo>
                  <a:pt x="3201608" y="2029348"/>
                  <a:pt x="3204912" y="2027376"/>
                  <a:pt x="3206183" y="2024258"/>
                </a:cubicBezTo>
                <a:cubicBezTo>
                  <a:pt x="3207899" y="2020067"/>
                  <a:pt x="3207136" y="2019111"/>
                  <a:pt x="3203133" y="2020445"/>
                </a:cubicBezTo>
                <a:cubicBezTo>
                  <a:pt x="3199193" y="2021718"/>
                  <a:pt x="3197859" y="2019875"/>
                  <a:pt x="3198113" y="2013584"/>
                </a:cubicBezTo>
                <a:cubicBezTo>
                  <a:pt x="3198304" y="2009005"/>
                  <a:pt x="3199765" y="2005000"/>
                  <a:pt x="3201227" y="2005066"/>
                </a:cubicBezTo>
                <a:cubicBezTo>
                  <a:pt x="3205357" y="2005190"/>
                  <a:pt x="3213046" y="1988980"/>
                  <a:pt x="3213173" y="1979829"/>
                </a:cubicBezTo>
                <a:cubicBezTo>
                  <a:pt x="3213237" y="1976169"/>
                  <a:pt x="3213221" y="1974310"/>
                  <a:pt x="3212673" y="1974102"/>
                </a:cubicBezTo>
                <a:close/>
                <a:moveTo>
                  <a:pt x="3020507" y="1974102"/>
                </a:moveTo>
                <a:cubicBezTo>
                  <a:pt x="3022350" y="1974170"/>
                  <a:pt x="3023938" y="1976711"/>
                  <a:pt x="3023811" y="1979507"/>
                </a:cubicBezTo>
                <a:cubicBezTo>
                  <a:pt x="3023748" y="1982306"/>
                  <a:pt x="3021968" y="1984717"/>
                  <a:pt x="3020126" y="1984654"/>
                </a:cubicBezTo>
                <a:cubicBezTo>
                  <a:pt x="3018219" y="1984590"/>
                  <a:pt x="3016694" y="1982112"/>
                  <a:pt x="3016821" y="1979256"/>
                </a:cubicBezTo>
                <a:cubicBezTo>
                  <a:pt x="3016885" y="1976455"/>
                  <a:pt x="3018664" y="1974040"/>
                  <a:pt x="3020507" y="1974102"/>
                </a:cubicBezTo>
                <a:close/>
                <a:moveTo>
                  <a:pt x="4276588" y="1973213"/>
                </a:moveTo>
                <a:lnTo>
                  <a:pt x="4269788" y="1981415"/>
                </a:lnTo>
                <a:cubicBezTo>
                  <a:pt x="4261845" y="1990949"/>
                  <a:pt x="4261337" y="1994449"/>
                  <a:pt x="4267754" y="1994639"/>
                </a:cubicBezTo>
                <a:cubicBezTo>
                  <a:pt x="4270614" y="1994765"/>
                  <a:pt x="4273474" y="1990315"/>
                  <a:pt x="4274617" y="1984020"/>
                </a:cubicBezTo>
                <a:close/>
                <a:moveTo>
                  <a:pt x="3139907" y="1973213"/>
                </a:moveTo>
                <a:cubicBezTo>
                  <a:pt x="3141941" y="1972070"/>
                  <a:pt x="3143402" y="1972831"/>
                  <a:pt x="3143338" y="1974932"/>
                </a:cubicBezTo>
                <a:cubicBezTo>
                  <a:pt x="3143275" y="1977029"/>
                  <a:pt x="3141750" y="1978554"/>
                  <a:pt x="3139717" y="1978490"/>
                </a:cubicBezTo>
                <a:cubicBezTo>
                  <a:pt x="3137619" y="1978362"/>
                  <a:pt x="3136221" y="1977726"/>
                  <a:pt x="3136285" y="1976774"/>
                </a:cubicBezTo>
                <a:cubicBezTo>
                  <a:pt x="3136285" y="1975821"/>
                  <a:pt x="3137747" y="1974420"/>
                  <a:pt x="3139907" y="1973213"/>
                </a:cubicBezTo>
                <a:close/>
                <a:moveTo>
                  <a:pt x="3039888" y="1972008"/>
                </a:moveTo>
                <a:cubicBezTo>
                  <a:pt x="3040651" y="1972831"/>
                  <a:pt x="3038173" y="1975947"/>
                  <a:pt x="3034169" y="1979192"/>
                </a:cubicBezTo>
                <a:cubicBezTo>
                  <a:pt x="3030230" y="1982433"/>
                  <a:pt x="3027179" y="1983575"/>
                  <a:pt x="3027243" y="1981736"/>
                </a:cubicBezTo>
                <a:cubicBezTo>
                  <a:pt x="3027370" y="1977856"/>
                  <a:pt x="3037855" y="1969843"/>
                  <a:pt x="3039888" y="1972008"/>
                </a:cubicBezTo>
                <a:close/>
                <a:moveTo>
                  <a:pt x="4325643" y="1969452"/>
                </a:moveTo>
                <a:cubicBezTo>
                  <a:pt x="4326533" y="1970406"/>
                  <a:pt x="4323928" y="1974919"/>
                  <a:pt x="4319988" y="1979368"/>
                </a:cubicBezTo>
                <a:cubicBezTo>
                  <a:pt x="4315666" y="1984136"/>
                  <a:pt x="4312617" y="1985599"/>
                  <a:pt x="4312680" y="1982993"/>
                </a:cubicBezTo>
                <a:cubicBezTo>
                  <a:pt x="4312745" y="1977715"/>
                  <a:pt x="4323165" y="1966843"/>
                  <a:pt x="4325643" y="1969452"/>
                </a:cubicBezTo>
                <a:close/>
                <a:moveTo>
                  <a:pt x="3901930" y="1969185"/>
                </a:moveTo>
                <a:cubicBezTo>
                  <a:pt x="3901930" y="1971092"/>
                  <a:pt x="3896974" y="1978086"/>
                  <a:pt x="3891001" y="1984570"/>
                </a:cubicBezTo>
                <a:cubicBezTo>
                  <a:pt x="3885028" y="1990991"/>
                  <a:pt x="3880071" y="1994869"/>
                  <a:pt x="3880135" y="1992962"/>
                </a:cubicBezTo>
                <a:cubicBezTo>
                  <a:pt x="3880262" y="1988066"/>
                  <a:pt x="3901930" y="1964481"/>
                  <a:pt x="3901930" y="1969185"/>
                </a:cubicBezTo>
                <a:close/>
                <a:moveTo>
                  <a:pt x="3378960" y="1966005"/>
                </a:moveTo>
                <a:cubicBezTo>
                  <a:pt x="3381057" y="1966069"/>
                  <a:pt x="3382455" y="1966769"/>
                  <a:pt x="3382391" y="1967723"/>
                </a:cubicBezTo>
                <a:cubicBezTo>
                  <a:pt x="3382391" y="1968677"/>
                  <a:pt x="3380930" y="1970075"/>
                  <a:pt x="3378769" y="1971283"/>
                </a:cubicBezTo>
                <a:cubicBezTo>
                  <a:pt x="3376736" y="1972427"/>
                  <a:pt x="3375274" y="1971664"/>
                  <a:pt x="3375338" y="1969566"/>
                </a:cubicBezTo>
                <a:cubicBezTo>
                  <a:pt x="3375402" y="1967468"/>
                  <a:pt x="3376927" y="1965941"/>
                  <a:pt x="3378960" y="1966005"/>
                </a:cubicBezTo>
                <a:close/>
                <a:moveTo>
                  <a:pt x="4375780" y="1963818"/>
                </a:moveTo>
                <a:cubicBezTo>
                  <a:pt x="4375955" y="1964267"/>
                  <a:pt x="4374987" y="1966081"/>
                  <a:pt x="4372984" y="1969514"/>
                </a:cubicBezTo>
                <a:cubicBezTo>
                  <a:pt x="4370633" y="1973650"/>
                  <a:pt x="4367710" y="1977271"/>
                  <a:pt x="4366757" y="1977207"/>
                </a:cubicBezTo>
                <a:cubicBezTo>
                  <a:pt x="4363072" y="1977081"/>
                  <a:pt x="4365931" y="1970723"/>
                  <a:pt x="4371714" y="1966271"/>
                </a:cubicBezTo>
                <a:cubicBezTo>
                  <a:pt x="4374287" y="1964269"/>
                  <a:pt x="4375605" y="1963366"/>
                  <a:pt x="4375780" y="1963818"/>
                </a:cubicBezTo>
                <a:close/>
                <a:moveTo>
                  <a:pt x="4204337" y="1962537"/>
                </a:moveTo>
                <a:cubicBezTo>
                  <a:pt x="4202176" y="1963742"/>
                  <a:pt x="4200715" y="1965900"/>
                  <a:pt x="4200651" y="1968003"/>
                </a:cubicBezTo>
                <a:cubicBezTo>
                  <a:pt x="4200524" y="1970098"/>
                  <a:pt x="4201922" y="1970736"/>
                  <a:pt x="4204083" y="1969528"/>
                </a:cubicBezTo>
                <a:cubicBezTo>
                  <a:pt x="4206180" y="1968381"/>
                  <a:pt x="4207641" y="1966159"/>
                  <a:pt x="4207769" y="1964057"/>
                </a:cubicBezTo>
                <a:cubicBezTo>
                  <a:pt x="4207896" y="1961963"/>
                  <a:pt x="4206497" y="1961327"/>
                  <a:pt x="4204337" y="1962537"/>
                </a:cubicBezTo>
                <a:close/>
                <a:moveTo>
                  <a:pt x="3549767" y="1961685"/>
                </a:moveTo>
                <a:cubicBezTo>
                  <a:pt x="3552563" y="1961812"/>
                  <a:pt x="3554025" y="1963466"/>
                  <a:pt x="3552817" y="1965309"/>
                </a:cubicBezTo>
                <a:cubicBezTo>
                  <a:pt x="3551483" y="1967342"/>
                  <a:pt x="3549322" y="1967917"/>
                  <a:pt x="3547480" y="1966708"/>
                </a:cubicBezTo>
                <a:cubicBezTo>
                  <a:pt x="3542587" y="1963466"/>
                  <a:pt x="3543476" y="1961432"/>
                  <a:pt x="3549767" y="1961685"/>
                </a:cubicBezTo>
                <a:close/>
                <a:moveTo>
                  <a:pt x="3036711" y="1957195"/>
                </a:moveTo>
                <a:cubicBezTo>
                  <a:pt x="3037664" y="1957195"/>
                  <a:pt x="3039062" y="1958657"/>
                  <a:pt x="3040269" y="1960817"/>
                </a:cubicBezTo>
                <a:cubicBezTo>
                  <a:pt x="3041413" y="1962853"/>
                  <a:pt x="3040650" y="1964311"/>
                  <a:pt x="3038553" y="1964250"/>
                </a:cubicBezTo>
                <a:cubicBezTo>
                  <a:pt x="3036457" y="1964189"/>
                  <a:pt x="3034931" y="1962596"/>
                  <a:pt x="3034995" y="1960625"/>
                </a:cubicBezTo>
                <a:cubicBezTo>
                  <a:pt x="3035059" y="1958530"/>
                  <a:pt x="3035757" y="1957131"/>
                  <a:pt x="3036711" y="1957195"/>
                </a:cubicBezTo>
                <a:close/>
                <a:moveTo>
                  <a:pt x="3463601" y="1956792"/>
                </a:moveTo>
                <a:cubicBezTo>
                  <a:pt x="3465635" y="1955647"/>
                  <a:pt x="3467096" y="1956411"/>
                  <a:pt x="3467032" y="1958508"/>
                </a:cubicBezTo>
                <a:cubicBezTo>
                  <a:pt x="3466969" y="1960607"/>
                  <a:pt x="3465444" y="1962132"/>
                  <a:pt x="3463410" y="1962068"/>
                </a:cubicBezTo>
                <a:cubicBezTo>
                  <a:pt x="3461314" y="1962004"/>
                  <a:pt x="3459915" y="1961306"/>
                  <a:pt x="3459979" y="1960352"/>
                </a:cubicBezTo>
                <a:cubicBezTo>
                  <a:pt x="3459979" y="1959397"/>
                  <a:pt x="3461440" y="1958000"/>
                  <a:pt x="3463601" y="1956792"/>
                </a:cubicBezTo>
                <a:close/>
                <a:moveTo>
                  <a:pt x="3563207" y="1951767"/>
                </a:moveTo>
                <a:cubicBezTo>
                  <a:pt x="3564891" y="1951815"/>
                  <a:pt x="3565304" y="1952943"/>
                  <a:pt x="3563811" y="1955137"/>
                </a:cubicBezTo>
                <a:cubicBezTo>
                  <a:pt x="3562603" y="1956980"/>
                  <a:pt x="3558727" y="1958506"/>
                  <a:pt x="3555550" y="1958379"/>
                </a:cubicBezTo>
                <a:cubicBezTo>
                  <a:pt x="3550276" y="1958190"/>
                  <a:pt x="3550212" y="1957744"/>
                  <a:pt x="3554978" y="1954883"/>
                </a:cubicBezTo>
                <a:cubicBezTo>
                  <a:pt x="3558568" y="1952752"/>
                  <a:pt x="3561523" y="1951721"/>
                  <a:pt x="3563207" y="1951767"/>
                </a:cubicBezTo>
                <a:close/>
                <a:moveTo>
                  <a:pt x="3509480" y="1949670"/>
                </a:moveTo>
                <a:cubicBezTo>
                  <a:pt x="3511577" y="1949735"/>
                  <a:pt x="3512975" y="1950432"/>
                  <a:pt x="3512912" y="1951387"/>
                </a:cubicBezTo>
                <a:cubicBezTo>
                  <a:pt x="3512912" y="1952340"/>
                  <a:pt x="3511450" y="1953738"/>
                  <a:pt x="3509290" y="1954948"/>
                </a:cubicBezTo>
                <a:cubicBezTo>
                  <a:pt x="3507256" y="1956027"/>
                  <a:pt x="3505795" y="1955329"/>
                  <a:pt x="3505858" y="1953230"/>
                </a:cubicBezTo>
                <a:cubicBezTo>
                  <a:pt x="3505922" y="1951132"/>
                  <a:pt x="3507447" y="1949606"/>
                  <a:pt x="3509480" y="1949670"/>
                </a:cubicBezTo>
                <a:close/>
                <a:moveTo>
                  <a:pt x="3105180" y="1949332"/>
                </a:moveTo>
                <a:cubicBezTo>
                  <a:pt x="3104735" y="1949182"/>
                  <a:pt x="3102765" y="1950773"/>
                  <a:pt x="3098857" y="1953953"/>
                </a:cubicBezTo>
                <a:cubicBezTo>
                  <a:pt x="3090151" y="1961069"/>
                  <a:pt x="3089389" y="1962596"/>
                  <a:pt x="3094345" y="1962789"/>
                </a:cubicBezTo>
                <a:cubicBezTo>
                  <a:pt x="3096252" y="1962853"/>
                  <a:pt x="3099937" y="1959292"/>
                  <a:pt x="3102352" y="1955159"/>
                </a:cubicBezTo>
                <a:cubicBezTo>
                  <a:pt x="3104545" y="1951376"/>
                  <a:pt x="3105625" y="1949484"/>
                  <a:pt x="3105180" y="1949332"/>
                </a:cubicBezTo>
                <a:close/>
                <a:moveTo>
                  <a:pt x="3497526" y="1946118"/>
                </a:moveTo>
                <a:cubicBezTo>
                  <a:pt x="3500362" y="1945173"/>
                  <a:pt x="3502649" y="1945601"/>
                  <a:pt x="3502554" y="1948017"/>
                </a:cubicBezTo>
                <a:cubicBezTo>
                  <a:pt x="3502427" y="1951387"/>
                  <a:pt x="3492323" y="1959589"/>
                  <a:pt x="3488447" y="1959461"/>
                </a:cubicBezTo>
                <a:cubicBezTo>
                  <a:pt x="3485905" y="1959333"/>
                  <a:pt x="3486159" y="1956918"/>
                  <a:pt x="3489209" y="1952468"/>
                </a:cubicBezTo>
                <a:cubicBezTo>
                  <a:pt x="3491307" y="1949384"/>
                  <a:pt x="3494690" y="1947063"/>
                  <a:pt x="3497526" y="1946118"/>
                </a:cubicBezTo>
                <a:close/>
                <a:moveTo>
                  <a:pt x="4412127" y="1945421"/>
                </a:moveTo>
                <a:cubicBezTo>
                  <a:pt x="4414160" y="1944275"/>
                  <a:pt x="4415622" y="1945036"/>
                  <a:pt x="4415559" y="1947135"/>
                </a:cubicBezTo>
                <a:cubicBezTo>
                  <a:pt x="4415495" y="1949233"/>
                  <a:pt x="4413970" y="1950758"/>
                  <a:pt x="4411936" y="1950693"/>
                </a:cubicBezTo>
                <a:cubicBezTo>
                  <a:pt x="4409839" y="1950631"/>
                  <a:pt x="4408441" y="1949994"/>
                  <a:pt x="4408505" y="1948979"/>
                </a:cubicBezTo>
                <a:cubicBezTo>
                  <a:pt x="4408505" y="1948025"/>
                  <a:pt x="4409966" y="1946626"/>
                  <a:pt x="4412127" y="1945421"/>
                </a:cubicBezTo>
                <a:close/>
                <a:moveTo>
                  <a:pt x="4173439" y="1944032"/>
                </a:moveTo>
                <a:cubicBezTo>
                  <a:pt x="4171533" y="1945112"/>
                  <a:pt x="4168371" y="1949310"/>
                  <a:pt x="4162334" y="1957512"/>
                </a:cubicBezTo>
                <a:cubicBezTo>
                  <a:pt x="4155344" y="1967110"/>
                  <a:pt x="4148545" y="1975120"/>
                  <a:pt x="4146956" y="1975757"/>
                </a:cubicBezTo>
                <a:cubicBezTo>
                  <a:pt x="4145368" y="1976391"/>
                  <a:pt x="4141809" y="1981032"/>
                  <a:pt x="4138759" y="1986120"/>
                </a:cubicBezTo>
                <a:cubicBezTo>
                  <a:pt x="4133676" y="1995083"/>
                  <a:pt x="4133866" y="1995465"/>
                  <a:pt x="4143652" y="1996480"/>
                </a:cubicBezTo>
                <a:cubicBezTo>
                  <a:pt x="4149244" y="1997052"/>
                  <a:pt x="4153883" y="1995911"/>
                  <a:pt x="4153946" y="1993875"/>
                </a:cubicBezTo>
                <a:cubicBezTo>
                  <a:pt x="4154010" y="1991843"/>
                  <a:pt x="4157632" y="1986822"/>
                  <a:pt x="4162271" y="1982433"/>
                </a:cubicBezTo>
                <a:cubicBezTo>
                  <a:pt x="4172946" y="1972260"/>
                  <a:pt x="4184829" y="1953252"/>
                  <a:pt x="4182223" y="1950455"/>
                </a:cubicBezTo>
                <a:cubicBezTo>
                  <a:pt x="4181080" y="1949245"/>
                  <a:pt x="4179999" y="1950391"/>
                  <a:pt x="4179682" y="1953188"/>
                </a:cubicBezTo>
                <a:cubicBezTo>
                  <a:pt x="4179364" y="1955923"/>
                  <a:pt x="4178220" y="1954205"/>
                  <a:pt x="4177013" y="1949245"/>
                </a:cubicBezTo>
                <a:cubicBezTo>
                  <a:pt x="4175997" y="1944984"/>
                  <a:pt x="4175345" y="1942951"/>
                  <a:pt x="4173439" y="1944032"/>
                </a:cubicBezTo>
                <a:close/>
                <a:moveTo>
                  <a:pt x="3044654" y="1943397"/>
                </a:moveTo>
                <a:cubicBezTo>
                  <a:pt x="3047768" y="1943524"/>
                  <a:pt x="3049102" y="1945052"/>
                  <a:pt x="3047831" y="1947021"/>
                </a:cubicBezTo>
                <a:cubicBezTo>
                  <a:pt x="3046433" y="1949054"/>
                  <a:pt x="3044209" y="1950391"/>
                  <a:pt x="3042240" y="1950327"/>
                </a:cubicBezTo>
                <a:cubicBezTo>
                  <a:pt x="3040270" y="1950263"/>
                  <a:pt x="3038935" y="1948799"/>
                  <a:pt x="3039062" y="1946702"/>
                </a:cubicBezTo>
                <a:cubicBezTo>
                  <a:pt x="3039189" y="1944668"/>
                  <a:pt x="3041477" y="1943271"/>
                  <a:pt x="3044654" y="1943397"/>
                </a:cubicBezTo>
                <a:close/>
                <a:moveTo>
                  <a:pt x="3936752" y="1941595"/>
                </a:moveTo>
                <a:cubicBezTo>
                  <a:pt x="3937833" y="1942738"/>
                  <a:pt x="3937897" y="1945854"/>
                  <a:pt x="3936880" y="1948271"/>
                </a:cubicBezTo>
                <a:cubicBezTo>
                  <a:pt x="3935672" y="1951131"/>
                  <a:pt x="3934973" y="1950304"/>
                  <a:pt x="3934846" y="1946108"/>
                </a:cubicBezTo>
                <a:cubicBezTo>
                  <a:pt x="3934783" y="1942547"/>
                  <a:pt x="3935672" y="1940449"/>
                  <a:pt x="3936752" y="1941595"/>
                </a:cubicBezTo>
                <a:close/>
                <a:moveTo>
                  <a:pt x="3180488" y="1938419"/>
                </a:moveTo>
                <a:cubicBezTo>
                  <a:pt x="3180766" y="1937738"/>
                  <a:pt x="3182196" y="1938913"/>
                  <a:pt x="3185023" y="1941361"/>
                </a:cubicBezTo>
                <a:cubicBezTo>
                  <a:pt x="3187756" y="1943779"/>
                  <a:pt x="3188963" y="1947591"/>
                  <a:pt x="3187692" y="1949627"/>
                </a:cubicBezTo>
                <a:cubicBezTo>
                  <a:pt x="3186294" y="1951790"/>
                  <a:pt x="3184261" y="1950581"/>
                  <a:pt x="3182863" y="1946639"/>
                </a:cubicBezTo>
                <a:cubicBezTo>
                  <a:pt x="3181084" y="1941650"/>
                  <a:pt x="3180210" y="1939105"/>
                  <a:pt x="3180488" y="1938419"/>
                </a:cubicBezTo>
                <a:close/>
                <a:moveTo>
                  <a:pt x="3400756" y="1935641"/>
                </a:moveTo>
                <a:cubicBezTo>
                  <a:pt x="3400502" y="1936339"/>
                  <a:pt x="3399802" y="1940407"/>
                  <a:pt x="3399167" y="1944920"/>
                </a:cubicBezTo>
                <a:cubicBezTo>
                  <a:pt x="3397833" y="1954016"/>
                  <a:pt x="3390080" y="1960182"/>
                  <a:pt x="3383408" y="1957446"/>
                </a:cubicBezTo>
                <a:cubicBezTo>
                  <a:pt x="3378769" y="1955603"/>
                  <a:pt x="3362184" y="1974932"/>
                  <a:pt x="3363646" y="1980587"/>
                </a:cubicBezTo>
                <a:cubicBezTo>
                  <a:pt x="3364154" y="1982497"/>
                  <a:pt x="3362439" y="1985419"/>
                  <a:pt x="3359897" y="1986946"/>
                </a:cubicBezTo>
                <a:cubicBezTo>
                  <a:pt x="3356275" y="1989106"/>
                  <a:pt x="3356592" y="1989808"/>
                  <a:pt x="3361168" y="1989995"/>
                </a:cubicBezTo>
                <a:cubicBezTo>
                  <a:pt x="3364345" y="1990064"/>
                  <a:pt x="3368158" y="1988599"/>
                  <a:pt x="3369365" y="1986753"/>
                </a:cubicBezTo>
                <a:cubicBezTo>
                  <a:pt x="3370763" y="1984723"/>
                  <a:pt x="3372987" y="1983385"/>
                  <a:pt x="3374957" y="1983451"/>
                </a:cubicBezTo>
                <a:cubicBezTo>
                  <a:pt x="3376799" y="1983513"/>
                  <a:pt x="3374766" y="1987325"/>
                  <a:pt x="3370636" y="1991715"/>
                </a:cubicBezTo>
                <a:cubicBezTo>
                  <a:pt x="3366442" y="1996164"/>
                  <a:pt x="3360977" y="1999088"/>
                  <a:pt x="3358626" y="1998136"/>
                </a:cubicBezTo>
                <a:cubicBezTo>
                  <a:pt x="3356148" y="1997120"/>
                  <a:pt x="3352399" y="1998643"/>
                  <a:pt x="3349730" y="2001697"/>
                </a:cubicBezTo>
                <a:cubicBezTo>
                  <a:pt x="3345790" y="2006210"/>
                  <a:pt x="3346044" y="2006975"/>
                  <a:pt x="3351636" y="2007354"/>
                </a:cubicBezTo>
                <a:cubicBezTo>
                  <a:pt x="3356847" y="2007734"/>
                  <a:pt x="3356275" y="2008813"/>
                  <a:pt x="3348777" y="2013075"/>
                </a:cubicBezTo>
                <a:cubicBezTo>
                  <a:pt x="3343630" y="2016000"/>
                  <a:pt x="3334988" y="2026615"/>
                  <a:pt x="3329396" y="2036974"/>
                </a:cubicBezTo>
                <a:cubicBezTo>
                  <a:pt x="3317831" y="2058339"/>
                  <a:pt x="3317132" y="2062156"/>
                  <a:pt x="3324566" y="2062281"/>
                </a:cubicBezTo>
                <a:cubicBezTo>
                  <a:pt x="3327426" y="2062406"/>
                  <a:pt x="3329777" y="2064314"/>
                  <a:pt x="3329713" y="2066346"/>
                </a:cubicBezTo>
                <a:cubicBezTo>
                  <a:pt x="3329650" y="2068445"/>
                  <a:pt x="3331302" y="2069657"/>
                  <a:pt x="3333335" y="2068955"/>
                </a:cubicBezTo>
                <a:cubicBezTo>
                  <a:pt x="3335496" y="2068255"/>
                  <a:pt x="3336830" y="2066982"/>
                  <a:pt x="3336449" y="2066093"/>
                </a:cubicBezTo>
                <a:cubicBezTo>
                  <a:pt x="3336131" y="2065268"/>
                  <a:pt x="3337974" y="2060691"/>
                  <a:pt x="3340516" y="2056239"/>
                </a:cubicBezTo>
                <a:cubicBezTo>
                  <a:pt x="3344201" y="2049759"/>
                  <a:pt x="3344328" y="2047469"/>
                  <a:pt x="3341088" y="2045304"/>
                </a:cubicBezTo>
                <a:cubicBezTo>
                  <a:pt x="3334161" y="2040791"/>
                  <a:pt x="3340325" y="2035641"/>
                  <a:pt x="3350111" y="2037802"/>
                </a:cubicBezTo>
                <a:cubicBezTo>
                  <a:pt x="3357037" y="2039392"/>
                  <a:pt x="3358880" y="2038311"/>
                  <a:pt x="3359071" y="2032399"/>
                </a:cubicBezTo>
                <a:cubicBezTo>
                  <a:pt x="3359262" y="2027124"/>
                  <a:pt x="3361422" y="2025090"/>
                  <a:pt x="3366696" y="2025280"/>
                </a:cubicBezTo>
                <a:cubicBezTo>
                  <a:pt x="3371970" y="2025471"/>
                  <a:pt x="3373495" y="2023942"/>
                  <a:pt x="3372161" y="2020000"/>
                </a:cubicBezTo>
                <a:cubicBezTo>
                  <a:pt x="3371081" y="2016826"/>
                  <a:pt x="3372478" y="2013772"/>
                  <a:pt x="3375592" y="2012758"/>
                </a:cubicBezTo>
                <a:cubicBezTo>
                  <a:pt x="3378515" y="2011739"/>
                  <a:pt x="3380994" y="2008178"/>
                  <a:pt x="3381121" y="2004683"/>
                </a:cubicBezTo>
                <a:cubicBezTo>
                  <a:pt x="3381502" y="1994508"/>
                  <a:pt x="3392686" y="1973402"/>
                  <a:pt x="3398850" y="1971306"/>
                </a:cubicBezTo>
                <a:cubicBezTo>
                  <a:pt x="3401900" y="1970225"/>
                  <a:pt x="3407619" y="1966477"/>
                  <a:pt x="3411241" y="1963104"/>
                </a:cubicBezTo>
                <a:cubicBezTo>
                  <a:pt x="3417023" y="1957640"/>
                  <a:pt x="3417214" y="1956813"/>
                  <a:pt x="3412511" y="1956622"/>
                </a:cubicBezTo>
                <a:cubicBezTo>
                  <a:pt x="3408635" y="1956496"/>
                  <a:pt x="3407682" y="1954521"/>
                  <a:pt x="3409207" y="1950007"/>
                </a:cubicBezTo>
                <a:cubicBezTo>
                  <a:pt x="3410478" y="1946196"/>
                  <a:pt x="3409334" y="1941747"/>
                  <a:pt x="3406284" y="1939009"/>
                </a:cubicBezTo>
                <a:cubicBezTo>
                  <a:pt x="3403552" y="1936528"/>
                  <a:pt x="3400947" y="1935006"/>
                  <a:pt x="3400756" y="1935641"/>
                </a:cubicBezTo>
                <a:close/>
                <a:moveTo>
                  <a:pt x="3538139" y="1934859"/>
                </a:moveTo>
                <a:cubicBezTo>
                  <a:pt x="3540173" y="1933712"/>
                  <a:pt x="3541634" y="1934475"/>
                  <a:pt x="3541571" y="1936574"/>
                </a:cubicBezTo>
                <a:cubicBezTo>
                  <a:pt x="3541507" y="1938671"/>
                  <a:pt x="3539982" y="1940196"/>
                  <a:pt x="3537949" y="1940134"/>
                </a:cubicBezTo>
                <a:cubicBezTo>
                  <a:pt x="3535852" y="1940072"/>
                  <a:pt x="3534453" y="1939371"/>
                  <a:pt x="3534517" y="1938417"/>
                </a:cubicBezTo>
                <a:cubicBezTo>
                  <a:pt x="3534517" y="1937463"/>
                  <a:pt x="3535979" y="1936064"/>
                  <a:pt x="3538139" y="1934859"/>
                </a:cubicBezTo>
                <a:close/>
                <a:moveTo>
                  <a:pt x="3112583" y="1933350"/>
                </a:moveTo>
                <a:cubicBezTo>
                  <a:pt x="3111439" y="1932268"/>
                  <a:pt x="3109405" y="1934178"/>
                  <a:pt x="3108071" y="1937543"/>
                </a:cubicBezTo>
                <a:cubicBezTo>
                  <a:pt x="3106101" y="1942442"/>
                  <a:pt x="3106546" y="1942889"/>
                  <a:pt x="3110104" y="1939579"/>
                </a:cubicBezTo>
                <a:cubicBezTo>
                  <a:pt x="3112646" y="1937229"/>
                  <a:pt x="3113727" y="1934496"/>
                  <a:pt x="3112583" y="1933350"/>
                </a:cubicBezTo>
                <a:close/>
                <a:moveTo>
                  <a:pt x="4290503" y="1932794"/>
                </a:moveTo>
                <a:cubicBezTo>
                  <a:pt x="4289312" y="1932616"/>
                  <a:pt x="4287008" y="1934464"/>
                  <a:pt x="4283831" y="1938375"/>
                </a:cubicBezTo>
                <a:cubicBezTo>
                  <a:pt x="4277477" y="1946196"/>
                  <a:pt x="4277349" y="1949691"/>
                  <a:pt x="4283513" y="1947654"/>
                </a:cubicBezTo>
                <a:cubicBezTo>
                  <a:pt x="4286182" y="1946702"/>
                  <a:pt x="4289486" y="1942825"/>
                  <a:pt x="4290503" y="1939327"/>
                </a:cubicBezTo>
                <a:cubicBezTo>
                  <a:pt x="4291774" y="1935163"/>
                  <a:pt x="4291695" y="1932968"/>
                  <a:pt x="4290503" y="1932794"/>
                </a:cubicBezTo>
                <a:close/>
                <a:moveTo>
                  <a:pt x="3039571" y="1932653"/>
                </a:moveTo>
                <a:cubicBezTo>
                  <a:pt x="3041668" y="1932716"/>
                  <a:pt x="3043066" y="1933413"/>
                  <a:pt x="3043002" y="1934368"/>
                </a:cubicBezTo>
                <a:cubicBezTo>
                  <a:pt x="3043002" y="1935319"/>
                  <a:pt x="3041541" y="1936720"/>
                  <a:pt x="3039380" y="1937931"/>
                </a:cubicBezTo>
                <a:cubicBezTo>
                  <a:pt x="3037283" y="1939072"/>
                  <a:pt x="3035822" y="1938307"/>
                  <a:pt x="3035949" y="1936208"/>
                </a:cubicBezTo>
                <a:cubicBezTo>
                  <a:pt x="3036012" y="1934112"/>
                  <a:pt x="3037537" y="1932584"/>
                  <a:pt x="3039571" y="1932653"/>
                </a:cubicBezTo>
                <a:close/>
                <a:moveTo>
                  <a:pt x="4317827" y="1932204"/>
                </a:moveTo>
                <a:lnTo>
                  <a:pt x="4308740" y="1940091"/>
                </a:lnTo>
                <a:cubicBezTo>
                  <a:pt x="4298954" y="1948672"/>
                  <a:pt x="4296476" y="1954651"/>
                  <a:pt x="4303784" y="1952106"/>
                </a:cubicBezTo>
                <a:cubicBezTo>
                  <a:pt x="4306390" y="1951218"/>
                  <a:pt x="4310457" y="1946512"/>
                  <a:pt x="4313126" y="1941361"/>
                </a:cubicBezTo>
                <a:close/>
                <a:moveTo>
                  <a:pt x="3299339" y="1930297"/>
                </a:moveTo>
                <a:cubicBezTo>
                  <a:pt x="3298450" y="1929410"/>
                  <a:pt x="3294764" y="1932588"/>
                  <a:pt x="3290824" y="1937738"/>
                </a:cubicBezTo>
                <a:lnTo>
                  <a:pt x="3283834" y="1946764"/>
                </a:lnTo>
                <a:lnTo>
                  <a:pt x="3292349" y="1939327"/>
                </a:lnTo>
                <a:cubicBezTo>
                  <a:pt x="3297051" y="1935259"/>
                  <a:pt x="3300165" y="1931190"/>
                  <a:pt x="3299339" y="1930297"/>
                </a:cubicBezTo>
                <a:close/>
                <a:moveTo>
                  <a:pt x="3064671" y="1926548"/>
                </a:moveTo>
                <a:cubicBezTo>
                  <a:pt x="3069691" y="1926737"/>
                  <a:pt x="3067721" y="1939771"/>
                  <a:pt x="3062383" y="1941614"/>
                </a:cubicBezTo>
                <a:cubicBezTo>
                  <a:pt x="3059142" y="1942700"/>
                  <a:pt x="3058316" y="1940724"/>
                  <a:pt x="3059651" y="1934812"/>
                </a:cubicBezTo>
                <a:cubicBezTo>
                  <a:pt x="3060668" y="1930297"/>
                  <a:pt x="3062955" y="1926481"/>
                  <a:pt x="3064671" y="1926548"/>
                </a:cubicBezTo>
                <a:close/>
                <a:moveTo>
                  <a:pt x="4118235" y="1926038"/>
                </a:moveTo>
                <a:cubicBezTo>
                  <a:pt x="4116137" y="1925977"/>
                  <a:pt x="4113786" y="1927311"/>
                  <a:pt x="4112515" y="1929347"/>
                </a:cubicBezTo>
                <a:cubicBezTo>
                  <a:pt x="4111181" y="1931379"/>
                  <a:pt x="4111689" y="1932844"/>
                  <a:pt x="4113786" y="1932906"/>
                </a:cubicBezTo>
                <a:cubicBezTo>
                  <a:pt x="4115883" y="1932968"/>
                  <a:pt x="4118171" y="1931635"/>
                  <a:pt x="4119505" y="1929598"/>
                </a:cubicBezTo>
                <a:cubicBezTo>
                  <a:pt x="4120840" y="1927567"/>
                  <a:pt x="4120331" y="1926100"/>
                  <a:pt x="4118235" y="1926038"/>
                </a:cubicBezTo>
                <a:close/>
                <a:moveTo>
                  <a:pt x="3503380" y="1924876"/>
                </a:moveTo>
                <a:cubicBezTo>
                  <a:pt x="3505477" y="1924940"/>
                  <a:pt x="3506811" y="1926403"/>
                  <a:pt x="3506748" y="1928500"/>
                </a:cubicBezTo>
                <a:cubicBezTo>
                  <a:pt x="3506684" y="1930599"/>
                  <a:pt x="3505223" y="1931934"/>
                  <a:pt x="3503126" y="1931868"/>
                </a:cubicBezTo>
                <a:cubicBezTo>
                  <a:pt x="3501029" y="1931804"/>
                  <a:pt x="3499631" y="1930345"/>
                  <a:pt x="3499758" y="1928246"/>
                </a:cubicBezTo>
                <a:cubicBezTo>
                  <a:pt x="3499822" y="1926146"/>
                  <a:pt x="3501283" y="1924811"/>
                  <a:pt x="3503380" y="1924876"/>
                </a:cubicBezTo>
                <a:close/>
                <a:moveTo>
                  <a:pt x="3938785" y="1924811"/>
                </a:moveTo>
                <a:cubicBezTo>
                  <a:pt x="3940819" y="1923665"/>
                  <a:pt x="3942281" y="1925064"/>
                  <a:pt x="3942154" y="1928242"/>
                </a:cubicBezTo>
                <a:cubicBezTo>
                  <a:pt x="3942026" y="1931422"/>
                  <a:pt x="3940501" y="1933648"/>
                  <a:pt x="3938468" y="1933583"/>
                </a:cubicBezTo>
                <a:cubicBezTo>
                  <a:pt x="3936371" y="1933519"/>
                  <a:pt x="3935037" y="1932120"/>
                  <a:pt x="3935100" y="1930152"/>
                </a:cubicBezTo>
                <a:cubicBezTo>
                  <a:pt x="3935163" y="1928116"/>
                  <a:pt x="3936625" y="1926017"/>
                  <a:pt x="3938785" y="1924811"/>
                </a:cubicBezTo>
                <a:close/>
                <a:moveTo>
                  <a:pt x="3626275" y="1924049"/>
                </a:moveTo>
                <a:cubicBezTo>
                  <a:pt x="3628309" y="1922904"/>
                  <a:pt x="3629770" y="1923666"/>
                  <a:pt x="3629707" y="1925765"/>
                </a:cubicBezTo>
                <a:cubicBezTo>
                  <a:pt x="3629643" y="1927864"/>
                  <a:pt x="3628118" y="1929389"/>
                  <a:pt x="3626085" y="1929325"/>
                </a:cubicBezTo>
                <a:cubicBezTo>
                  <a:pt x="3623988" y="1929198"/>
                  <a:pt x="3622653" y="1928562"/>
                  <a:pt x="3622653" y="1927609"/>
                </a:cubicBezTo>
                <a:cubicBezTo>
                  <a:pt x="3622653" y="1926655"/>
                  <a:pt x="3624115" y="1925256"/>
                  <a:pt x="3626275" y="1924049"/>
                </a:cubicBezTo>
                <a:close/>
                <a:moveTo>
                  <a:pt x="3861" y="1919969"/>
                </a:moveTo>
                <a:lnTo>
                  <a:pt x="11820" y="1922985"/>
                </a:lnTo>
                <a:cubicBezTo>
                  <a:pt x="18111" y="1924387"/>
                  <a:pt x="23956" y="1926931"/>
                  <a:pt x="24973" y="1928708"/>
                </a:cubicBezTo>
                <a:cubicBezTo>
                  <a:pt x="25990" y="1930492"/>
                  <a:pt x="29930" y="1932078"/>
                  <a:pt x="33806" y="1932204"/>
                </a:cubicBezTo>
                <a:cubicBezTo>
                  <a:pt x="41558" y="1932524"/>
                  <a:pt x="79683" y="1945878"/>
                  <a:pt x="101096" y="1955794"/>
                </a:cubicBezTo>
                <a:cubicBezTo>
                  <a:pt x="108721" y="1959292"/>
                  <a:pt x="118824" y="1963486"/>
                  <a:pt x="123590" y="1965144"/>
                </a:cubicBezTo>
                <a:cubicBezTo>
                  <a:pt x="136426" y="1969528"/>
                  <a:pt x="182557" y="1997184"/>
                  <a:pt x="191644" y="2005956"/>
                </a:cubicBezTo>
                <a:cubicBezTo>
                  <a:pt x="208292" y="2022037"/>
                  <a:pt x="207593" y="2028076"/>
                  <a:pt x="186242" y="2054015"/>
                </a:cubicBezTo>
                <a:cubicBezTo>
                  <a:pt x="180650" y="2060814"/>
                  <a:pt x="176076" y="2067809"/>
                  <a:pt x="176012" y="2069780"/>
                </a:cubicBezTo>
                <a:cubicBezTo>
                  <a:pt x="175948" y="2071752"/>
                  <a:pt x="173216" y="2078113"/>
                  <a:pt x="169849" y="2084339"/>
                </a:cubicBezTo>
                <a:cubicBezTo>
                  <a:pt x="166481" y="2090573"/>
                  <a:pt x="164702" y="2096352"/>
                  <a:pt x="165846" y="2097564"/>
                </a:cubicBezTo>
                <a:cubicBezTo>
                  <a:pt x="166989" y="2098835"/>
                  <a:pt x="165337" y="2101439"/>
                  <a:pt x="162097" y="2103603"/>
                </a:cubicBezTo>
                <a:cubicBezTo>
                  <a:pt x="158919" y="2105763"/>
                  <a:pt x="155996" y="2111614"/>
                  <a:pt x="155488" y="2116891"/>
                </a:cubicBezTo>
                <a:cubicBezTo>
                  <a:pt x="155043" y="2122168"/>
                  <a:pt x="152628" y="2126237"/>
                  <a:pt x="150087" y="2126173"/>
                </a:cubicBezTo>
                <a:cubicBezTo>
                  <a:pt x="143542" y="2125986"/>
                  <a:pt x="144558" y="2132847"/>
                  <a:pt x="152057" y="2139646"/>
                </a:cubicBezTo>
                <a:cubicBezTo>
                  <a:pt x="161207" y="2148039"/>
                  <a:pt x="164892" y="2165395"/>
                  <a:pt x="157458" y="2165143"/>
                </a:cubicBezTo>
                <a:cubicBezTo>
                  <a:pt x="152057" y="2164951"/>
                  <a:pt x="151167" y="2174043"/>
                  <a:pt x="155361" y="2186120"/>
                </a:cubicBezTo>
                <a:cubicBezTo>
                  <a:pt x="156441" y="2189111"/>
                  <a:pt x="157585" y="2195339"/>
                  <a:pt x="157966" y="2200296"/>
                </a:cubicBezTo>
                <a:cubicBezTo>
                  <a:pt x="158602" y="2207289"/>
                  <a:pt x="160826" y="2209136"/>
                  <a:pt x="168896" y="2209452"/>
                </a:cubicBezTo>
                <a:cubicBezTo>
                  <a:pt x="175886" y="2209706"/>
                  <a:pt x="179380" y="2207927"/>
                  <a:pt x="180142" y="2203729"/>
                </a:cubicBezTo>
                <a:cubicBezTo>
                  <a:pt x="180841" y="2199981"/>
                  <a:pt x="178808" y="2197501"/>
                  <a:pt x="174931" y="2197372"/>
                </a:cubicBezTo>
                <a:cubicBezTo>
                  <a:pt x="171438" y="2197249"/>
                  <a:pt x="167816" y="2194766"/>
                  <a:pt x="166798" y="2191779"/>
                </a:cubicBezTo>
                <a:cubicBezTo>
                  <a:pt x="164194" y="2184213"/>
                  <a:pt x="180968" y="2177155"/>
                  <a:pt x="188848" y="2182497"/>
                </a:cubicBezTo>
                <a:cubicBezTo>
                  <a:pt x="192787" y="2185236"/>
                  <a:pt x="197172" y="2185423"/>
                  <a:pt x="202510" y="2183258"/>
                </a:cubicBezTo>
                <a:cubicBezTo>
                  <a:pt x="214646" y="2178301"/>
                  <a:pt x="216806" y="2184470"/>
                  <a:pt x="206005" y="2193112"/>
                </a:cubicBezTo>
                <a:lnTo>
                  <a:pt x="196219" y="2200931"/>
                </a:lnTo>
                <a:lnTo>
                  <a:pt x="206259" y="2205513"/>
                </a:lnTo>
                <a:cubicBezTo>
                  <a:pt x="219030" y="2211297"/>
                  <a:pt x="216361" y="2217015"/>
                  <a:pt x="202446" y="2213773"/>
                </a:cubicBezTo>
                <a:cubicBezTo>
                  <a:pt x="196155" y="2212313"/>
                  <a:pt x="189737" y="2213076"/>
                  <a:pt x="186369" y="2215682"/>
                </a:cubicBezTo>
                <a:cubicBezTo>
                  <a:pt x="181222" y="2219690"/>
                  <a:pt x="181477" y="2220514"/>
                  <a:pt x="188657" y="2225091"/>
                </a:cubicBezTo>
                <a:cubicBezTo>
                  <a:pt x="196282" y="2229924"/>
                  <a:pt x="196219" y="2230052"/>
                  <a:pt x="186115" y="2227504"/>
                </a:cubicBezTo>
                <a:cubicBezTo>
                  <a:pt x="160762" y="2221152"/>
                  <a:pt x="148943" y="2225346"/>
                  <a:pt x="156378" y="2238121"/>
                </a:cubicBezTo>
                <a:cubicBezTo>
                  <a:pt x="159301" y="2243145"/>
                  <a:pt x="162287" y="2244480"/>
                  <a:pt x="166290" y="2242697"/>
                </a:cubicBezTo>
                <a:cubicBezTo>
                  <a:pt x="193105" y="2230621"/>
                  <a:pt x="203654" y="2230493"/>
                  <a:pt x="203209" y="2242252"/>
                </a:cubicBezTo>
                <a:cubicBezTo>
                  <a:pt x="203082" y="2246131"/>
                  <a:pt x="204543" y="2251092"/>
                  <a:pt x="206449" y="2253252"/>
                </a:cubicBezTo>
                <a:cubicBezTo>
                  <a:pt x="210453" y="2257830"/>
                  <a:pt x="229007" y="2256496"/>
                  <a:pt x="229197" y="2251602"/>
                </a:cubicBezTo>
                <a:cubicBezTo>
                  <a:pt x="229261" y="2249757"/>
                  <a:pt x="231676" y="2250647"/>
                  <a:pt x="234408" y="2253572"/>
                </a:cubicBezTo>
                <a:cubicBezTo>
                  <a:pt x="242097" y="2261835"/>
                  <a:pt x="240381" y="2262914"/>
                  <a:pt x="220746" y="2262216"/>
                </a:cubicBezTo>
                <a:cubicBezTo>
                  <a:pt x="207784" y="2261772"/>
                  <a:pt x="199904" y="2263489"/>
                  <a:pt x="193486" y="2268257"/>
                </a:cubicBezTo>
                <a:cubicBezTo>
                  <a:pt x="185925" y="2273912"/>
                  <a:pt x="185289" y="2275565"/>
                  <a:pt x="189610" y="2278680"/>
                </a:cubicBezTo>
                <a:cubicBezTo>
                  <a:pt x="194058" y="2281924"/>
                  <a:pt x="194058" y="2282816"/>
                  <a:pt x="189547" y="2285549"/>
                </a:cubicBezTo>
                <a:cubicBezTo>
                  <a:pt x="185162" y="2288216"/>
                  <a:pt x="185226" y="2289106"/>
                  <a:pt x="190055" y="2291206"/>
                </a:cubicBezTo>
                <a:cubicBezTo>
                  <a:pt x="195011" y="2293366"/>
                  <a:pt x="194567" y="2294895"/>
                  <a:pt x="186814" y="2302711"/>
                </a:cubicBezTo>
                <a:cubicBezTo>
                  <a:pt x="179761" y="2309830"/>
                  <a:pt x="178999" y="2311993"/>
                  <a:pt x="183129" y="2313008"/>
                </a:cubicBezTo>
                <a:cubicBezTo>
                  <a:pt x="190881" y="2314917"/>
                  <a:pt x="189038" y="2324389"/>
                  <a:pt x="180968" y="2324070"/>
                </a:cubicBezTo>
                <a:cubicBezTo>
                  <a:pt x="177093" y="2323880"/>
                  <a:pt x="174043" y="2322037"/>
                  <a:pt x="174106" y="2319938"/>
                </a:cubicBezTo>
                <a:cubicBezTo>
                  <a:pt x="174170" y="2317393"/>
                  <a:pt x="172453" y="2317460"/>
                  <a:pt x="168832" y="2320130"/>
                </a:cubicBezTo>
                <a:cubicBezTo>
                  <a:pt x="165846" y="2322355"/>
                  <a:pt x="160254" y="2323245"/>
                  <a:pt x="156441" y="2322164"/>
                </a:cubicBezTo>
                <a:cubicBezTo>
                  <a:pt x="151230" y="2320638"/>
                  <a:pt x="149705" y="2321848"/>
                  <a:pt x="150341" y="2326869"/>
                </a:cubicBezTo>
                <a:cubicBezTo>
                  <a:pt x="151612" y="2337103"/>
                  <a:pt x="154662" y="2338308"/>
                  <a:pt x="164511" y="2332270"/>
                </a:cubicBezTo>
                <a:cubicBezTo>
                  <a:pt x="173471" y="2326805"/>
                  <a:pt x="182811" y="2328586"/>
                  <a:pt x="178617" y="2334940"/>
                </a:cubicBezTo>
                <a:cubicBezTo>
                  <a:pt x="177474" y="2336721"/>
                  <a:pt x="180587" y="2338182"/>
                  <a:pt x="185861" y="2338373"/>
                </a:cubicBezTo>
                <a:cubicBezTo>
                  <a:pt x="193232" y="2338626"/>
                  <a:pt x="194312" y="2339644"/>
                  <a:pt x="191262" y="2343142"/>
                </a:cubicBezTo>
                <a:cubicBezTo>
                  <a:pt x="184654" y="2350705"/>
                  <a:pt x="190436" y="2352741"/>
                  <a:pt x="203971" y="2347591"/>
                </a:cubicBezTo>
                <a:cubicBezTo>
                  <a:pt x="216425" y="2342887"/>
                  <a:pt x="229388" y="2344542"/>
                  <a:pt x="229134" y="2350831"/>
                </a:cubicBezTo>
                <a:cubicBezTo>
                  <a:pt x="229070" y="2352676"/>
                  <a:pt x="226910" y="2353947"/>
                  <a:pt x="224114" y="2353823"/>
                </a:cubicBezTo>
                <a:cubicBezTo>
                  <a:pt x="216425" y="2353566"/>
                  <a:pt x="193677" y="2367742"/>
                  <a:pt x="193359" y="2373081"/>
                </a:cubicBezTo>
                <a:cubicBezTo>
                  <a:pt x="193169" y="2375818"/>
                  <a:pt x="195329" y="2377217"/>
                  <a:pt x="198189" y="2376263"/>
                </a:cubicBezTo>
                <a:cubicBezTo>
                  <a:pt x="201747" y="2375056"/>
                  <a:pt x="202637" y="2376263"/>
                  <a:pt x="201048" y="2380079"/>
                </a:cubicBezTo>
                <a:cubicBezTo>
                  <a:pt x="199142" y="2384593"/>
                  <a:pt x="200667" y="2385354"/>
                  <a:pt x="209117" y="2384402"/>
                </a:cubicBezTo>
                <a:cubicBezTo>
                  <a:pt x="216870" y="2383446"/>
                  <a:pt x="221000" y="2385290"/>
                  <a:pt x="225321" y="2391458"/>
                </a:cubicBezTo>
                <a:cubicBezTo>
                  <a:pt x="231612" y="2400486"/>
                  <a:pt x="230468" y="2402519"/>
                  <a:pt x="223351" y="2394887"/>
                </a:cubicBezTo>
                <a:cubicBezTo>
                  <a:pt x="217632" y="2388786"/>
                  <a:pt x="203018" y="2392791"/>
                  <a:pt x="202764" y="2400486"/>
                </a:cubicBezTo>
                <a:cubicBezTo>
                  <a:pt x="202700" y="2403282"/>
                  <a:pt x="200921" y="2405698"/>
                  <a:pt x="199078" y="2405635"/>
                </a:cubicBezTo>
                <a:cubicBezTo>
                  <a:pt x="193359" y="2405442"/>
                  <a:pt x="194376" y="2418603"/>
                  <a:pt x="200286" y="2421082"/>
                </a:cubicBezTo>
                <a:cubicBezTo>
                  <a:pt x="208610" y="2424578"/>
                  <a:pt x="216553" y="2424325"/>
                  <a:pt x="214455" y="2420574"/>
                </a:cubicBezTo>
                <a:cubicBezTo>
                  <a:pt x="211786" y="2415931"/>
                  <a:pt x="218841" y="2412183"/>
                  <a:pt x="225067" y="2414849"/>
                </a:cubicBezTo>
                <a:cubicBezTo>
                  <a:pt x="228943" y="2416503"/>
                  <a:pt x="229007" y="2418667"/>
                  <a:pt x="225385" y="2425532"/>
                </a:cubicBezTo>
                <a:cubicBezTo>
                  <a:pt x="222081" y="2431825"/>
                  <a:pt x="217124" y="2434623"/>
                  <a:pt x="207276" y="2435957"/>
                </a:cubicBezTo>
                <a:cubicBezTo>
                  <a:pt x="195647" y="2437485"/>
                  <a:pt x="193931" y="2438815"/>
                  <a:pt x="195520" y="2445363"/>
                </a:cubicBezTo>
                <a:cubicBezTo>
                  <a:pt x="196537" y="2449562"/>
                  <a:pt x="197363" y="2456043"/>
                  <a:pt x="197426" y="2459986"/>
                </a:cubicBezTo>
                <a:cubicBezTo>
                  <a:pt x="197490" y="2463863"/>
                  <a:pt x="198443" y="2465010"/>
                  <a:pt x="199523" y="2462529"/>
                </a:cubicBezTo>
                <a:cubicBezTo>
                  <a:pt x="201557" y="2457889"/>
                  <a:pt x="214202" y="2472511"/>
                  <a:pt x="213947" y="2479184"/>
                </a:cubicBezTo>
                <a:cubicBezTo>
                  <a:pt x="213884" y="2481156"/>
                  <a:pt x="215726" y="2483636"/>
                  <a:pt x="218142" y="2484780"/>
                </a:cubicBezTo>
                <a:cubicBezTo>
                  <a:pt x="221127" y="2486248"/>
                  <a:pt x="220428" y="2488022"/>
                  <a:pt x="215790" y="2490694"/>
                </a:cubicBezTo>
                <a:cubicBezTo>
                  <a:pt x="210389" y="2493747"/>
                  <a:pt x="210007" y="2495144"/>
                  <a:pt x="213756" y="2497814"/>
                </a:cubicBezTo>
                <a:cubicBezTo>
                  <a:pt x="217188" y="2500294"/>
                  <a:pt x="216299" y="2501056"/>
                  <a:pt x="210326" y="2500864"/>
                </a:cubicBezTo>
                <a:cubicBezTo>
                  <a:pt x="205750" y="2500673"/>
                  <a:pt x="203209" y="2499086"/>
                  <a:pt x="204480" y="2497113"/>
                </a:cubicBezTo>
                <a:cubicBezTo>
                  <a:pt x="205686" y="2495334"/>
                  <a:pt x="204797" y="2493617"/>
                  <a:pt x="202700" y="2493553"/>
                </a:cubicBezTo>
                <a:cubicBezTo>
                  <a:pt x="200540" y="2493490"/>
                  <a:pt x="199460" y="2495908"/>
                  <a:pt x="200413" y="2498770"/>
                </a:cubicBezTo>
                <a:cubicBezTo>
                  <a:pt x="201493" y="2501945"/>
                  <a:pt x="199333" y="2505506"/>
                  <a:pt x="195011" y="2507604"/>
                </a:cubicBezTo>
                <a:cubicBezTo>
                  <a:pt x="184908" y="2512498"/>
                  <a:pt x="186433" y="2521142"/>
                  <a:pt x="198189" y="2526041"/>
                </a:cubicBezTo>
                <a:cubicBezTo>
                  <a:pt x="205750" y="2529219"/>
                  <a:pt x="207975" y="2532017"/>
                  <a:pt x="206386" y="2536596"/>
                </a:cubicBezTo>
                <a:cubicBezTo>
                  <a:pt x="204861" y="2541112"/>
                  <a:pt x="205941" y="2542888"/>
                  <a:pt x="210389" y="2543081"/>
                </a:cubicBezTo>
                <a:cubicBezTo>
                  <a:pt x="215282" y="2543207"/>
                  <a:pt x="215663" y="2544096"/>
                  <a:pt x="212168" y="2547341"/>
                </a:cubicBezTo>
                <a:cubicBezTo>
                  <a:pt x="209817" y="2549502"/>
                  <a:pt x="207657" y="2555605"/>
                  <a:pt x="207403" y="2560502"/>
                </a:cubicBezTo>
                <a:cubicBezTo>
                  <a:pt x="206958" y="2569975"/>
                  <a:pt x="195901" y="2584724"/>
                  <a:pt x="189420" y="2584469"/>
                </a:cubicBezTo>
                <a:cubicBezTo>
                  <a:pt x="186941" y="2584402"/>
                  <a:pt x="186052" y="2585996"/>
                  <a:pt x="187323" y="2588282"/>
                </a:cubicBezTo>
                <a:cubicBezTo>
                  <a:pt x="188466" y="2590382"/>
                  <a:pt x="185861" y="2594447"/>
                  <a:pt x="181540" y="2597183"/>
                </a:cubicBezTo>
                <a:cubicBezTo>
                  <a:pt x="176458" y="2600363"/>
                  <a:pt x="174170" y="2604624"/>
                  <a:pt x="175122" y="2608880"/>
                </a:cubicBezTo>
                <a:cubicBezTo>
                  <a:pt x="176076" y="2613141"/>
                  <a:pt x="174869" y="2615556"/>
                  <a:pt x="171755" y="2615432"/>
                </a:cubicBezTo>
                <a:cubicBezTo>
                  <a:pt x="165782" y="2615240"/>
                  <a:pt x="165083" y="2619183"/>
                  <a:pt x="170040" y="2624519"/>
                </a:cubicBezTo>
                <a:cubicBezTo>
                  <a:pt x="172645" y="2627321"/>
                  <a:pt x="170421" y="2629802"/>
                  <a:pt x="162923" y="2632535"/>
                </a:cubicBezTo>
                <a:cubicBezTo>
                  <a:pt x="156886" y="2634760"/>
                  <a:pt x="151993" y="2638319"/>
                  <a:pt x="151929" y="2640545"/>
                </a:cubicBezTo>
                <a:cubicBezTo>
                  <a:pt x="151866" y="2642707"/>
                  <a:pt x="148562" y="2646393"/>
                  <a:pt x="144622" y="2648683"/>
                </a:cubicBezTo>
                <a:cubicBezTo>
                  <a:pt x="140682" y="2650973"/>
                  <a:pt x="137314" y="2655805"/>
                  <a:pt x="137188" y="2659488"/>
                </a:cubicBezTo>
                <a:cubicBezTo>
                  <a:pt x="137060" y="2662985"/>
                  <a:pt x="134392" y="2668075"/>
                  <a:pt x="131533" y="2670171"/>
                </a:cubicBezTo>
                <a:cubicBezTo>
                  <a:pt x="128673" y="2672333"/>
                  <a:pt x="126068" y="2675896"/>
                  <a:pt x="126004" y="2677865"/>
                </a:cubicBezTo>
                <a:cubicBezTo>
                  <a:pt x="125941" y="2679899"/>
                  <a:pt x="123082" y="2684476"/>
                  <a:pt x="119841" y="2687849"/>
                </a:cubicBezTo>
                <a:cubicBezTo>
                  <a:pt x="116410" y="2691406"/>
                  <a:pt x="113614" y="2698656"/>
                  <a:pt x="113423" y="2704628"/>
                </a:cubicBezTo>
                <a:cubicBezTo>
                  <a:pt x="113233" y="2710605"/>
                  <a:pt x="111262" y="2715057"/>
                  <a:pt x="108848" y="2714992"/>
                </a:cubicBezTo>
                <a:cubicBezTo>
                  <a:pt x="104655" y="2714804"/>
                  <a:pt x="97538" y="2731524"/>
                  <a:pt x="100461" y="2734701"/>
                </a:cubicBezTo>
                <a:cubicBezTo>
                  <a:pt x="101414" y="2735718"/>
                  <a:pt x="105163" y="2732226"/>
                  <a:pt x="108976" y="2726754"/>
                </a:cubicBezTo>
                <a:cubicBezTo>
                  <a:pt x="112788" y="2721286"/>
                  <a:pt x="117745" y="2715819"/>
                  <a:pt x="120285" y="2714359"/>
                </a:cubicBezTo>
                <a:cubicBezTo>
                  <a:pt x="122700" y="2712957"/>
                  <a:pt x="124861" y="2709271"/>
                  <a:pt x="124988" y="2706474"/>
                </a:cubicBezTo>
                <a:cubicBezTo>
                  <a:pt x="125115" y="2703677"/>
                  <a:pt x="126895" y="2702345"/>
                  <a:pt x="128800" y="2703613"/>
                </a:cubicBezTo>
                <a:cubicBezTo>
                  <a:pt x="130834" y="2704946"/>
                  <a:pt x="131406" y="2708445"/>
                  <a:pt x="130071" y="2711562"/>
                </a:cubicBezTo>
                <a:cubicBezTo>
                  <a:pt x="127720" y="2717151"/>
                  <a:pt x="136807" y="2730252"/>
                  <a:pt x="143097" y="2730378"/>
                </a:cubicBezTo>
                <a:cubicBezTo>
                  <a:pt x="145194" y="2730444"/>
                  <a:pt x="144558" y="2728790"/>
                  <a:pt x="141826" y="2726881"/>
                </a:cubicBezTo>
                <a:cubicBezTo>
                  <a:pt x="136870" y="2723449"/>
                  <a:pt x="138077" y="2722623"/>
                  <a:pt x="155107" y="2718298"/>
                </a:cubicBezTo>
                <a:cubicBezTo>
                  <a:pt x="163431" y="2716199"/>
                  <a:pt x="162351" y="2721478"/>
                  <a:pt x="152946" y="2729106"/>
                </a:cubicBezTo>
                <a:cubicBezTo>
                  <a:pt x="145321" y="2735274"/>
                  <a:pt x="142017" y="2735973"/>
                  <a:pt x="135600" y="2732732"/>
                </a:cubicBezTo>
                <a:cubicBezTo>
                  <a:pt x="131088" y="2730444"/>
                  <a:pt x="127720" y="2726501"/>
                  <a:pt x="127847" y="2723643"/>
                </a:cubicBezTo>
                <a:cubicBezTo>
                  <a:pt x="128038" y="2719573"/>
                  <a:pt x="126958" y="2719378"/>
                  <a:pt x="122637" y="2722688"/>
                </a:cubicBezTo>
                <a:cubicBezTo>
                  <a:pt x="116092" y="2727643"/>
                  <a:pt x="115139" y="2738391"/>
                  <a:pt x="120857" y="2742270"/>
                </a:cubicBezTo>
                <a:cubicBezTo>
                  <a:pt x="123336" y="2743988"/>
                  <a:pt x="122637" y="2745826"/>
                  <a:pt x="118697" y="2747798"/>
                </a:cubicBezTo>
                <a:cubicBezTo>
                  <a:pt x="114822" y="2749770"/>
                  <a:pt x="113233" y="2753904"/>
                  <a:pt x="114059" y="2760260"/>
                </a:cubicBezTo>
                <a:cubicBezTo>
                  <a:pt x="114757" y="2765475"/>
                  <a:pt x="112979" y="2775900"/>
                  <a:pt x="110246" y="2783149"/>
                </a:cubicBezTo>
                <a:cubicBezTo>
                  <a:pt x="106052" y="2794276"/>
                  <a:pt x="104909" y="2795226"/>
                  <a:pt x="103511" y="2789057"/>
                </a:cubicBezTo>
                <a:cubicBezTo>
                  <a:pt x="101604" y="2780544"/>
                  <a:pt x="94233" y="2778380"/>
                  <a:pt x="93979" y="2786259"/>
                </a:cubicBezTo>
                <a:cubicBezTo>
                  <a:pt x="93852" y="2789250"/>
                  <a:pt x="91056" y="2792872"/>
                  <a:pt x="87499" y="2794782"/>
                </a:cubicBezTo>
                <a:cubicBezTo>
                  <a:pt x="83877" y="2796624"/>
                  <a:pt x="82479" y="2798149"/>
                  <a:pt x="84194" y="2798339"/>
                </a:cubicBezTo>
                <a:cubicBezTo>
                  <a:pt x="85783" y="2798536"/>
                  <a:pt x="84830" y="2801394"/>
                  <a:pt x="82224" y="2804452"/>
                </a:cubicBezTo>
                <a:cubicBezTo>
                  <a:pt x="77841" y="2809599"/>
                  <a:pt x="77968" y="2809980"/>
                  <a:pt x="83686" y="2808073"/>
                </a:cubicBezTo>
                <a:cubicBezTo>
                  <a:pt x="91882" y="2805282"/>
                  <a:pt x="100778" y="2813922"/>
                  <a:pt x="97601" y="2821483"/>
                </a:cubicBezTo>
                <a:cubicBezTo>
                  <a:pt x="96267" y="2824535"/>
                  <a:pt x="94043" y="2826956"/>
                  <a:pt x="92454" y="2826890"/>
                </a:cubicBezTo>
                <a:cubicBezTo>
                  <a:pt x="89341" y="2826762"/>
                  <a:pt x="66594" y="2862492"/>
                  <a:pt x="66403" y="2867770"/>
                </a:cubicBezTo>
                <a:cubicBezTo>
                  <a:pt x="66340" y="2869548"/>
                  <a:pt x="61192" y="2875715"/>
                  <a:pt x="55030" y="2881438"/>
                </a:cubicBezTo>
                <a:cubicBezTo>
                  <a:pt x="48866" y="2887218"/>
                  <a:pt x="44481" y="2894023"/>
                  <a:pt x="45371" y="2896562"/>
                </a:cubicBezTo>
                <a:cubicBezTo>
                  <a:pt x="46197" y="2898977"/>
                  <a:pt x="43719" y="2903049"/>
                  <a:pt x="40160" y="2905142"/>
                </a:cubicBezTo>
                <a:cubicBezTo>
                  <a:pt x="36602" y="2907241"/>
                  <a:pt x="33234" y="2912203"/>
                  <a:pt x="33107" y="2915635"/>
                </a:cubicBezTo>
                <a:cubicBezTo>
                  <a:pt x="32980" y="2919133"/>
                  <a:pt x="31709" y="2923198"/>
                  <a:pt x="30311" y="2924472"/>
                </a:cubicBezTo>
                <a:cubicBezTo>
                  <a:pt x="26244" y="2928224"/>
                  <a:pt x="26308" y="2938198"/>
                  <a:pt x="30374" y="2941885"/>
                </a:cubicBezTo>
                <a:cubicBezTo>
                  <a:pt x="32217" y="2943600"/>
                  <a:pt x="31010" y="2943920"/>
                  <a:pt x="27515" y="2942650"/>
                </a:cubicBezTo>
                <a:cubicBezTo>
                  <a:pt x="23766" y="2941254"/>
                  <a:pt x="20463" y="2942334"/>
                  <a:pt x="19191" y="2945515"/>
                </a:cubicBezTo>
                <a:cubicBezTo>
                  <a:pt x="18047" y="2948308"/>
                  <a:pt x="15506" y="2950663"/>
                  <a:pt x="13727" y="2950600"/>
                </a:cubicBezTo>
                <a:cubicBezTo>
                  <a:pt x="11757" y="2950537"/>
                  <a:pt x="11312" y="2949073"/>
                  <a:pt x="12647" y="2947040"/>
                </a:cubicBezTo>
                <a:cubicBezTo>
                  <a:pt x="13917" y="2945067"/>
                  <a:pt x="13282" y="2943544"/>
                  <a:pt x="11185" y="2943480"/>
                </a:cubicBezTo>
                <a:cubicBezTo>
                  <a:pt x="9088" y="2943416"/>
                  <a:pt x="7436" y="2945451"/>
                  <a:pt x="7309" y="2948246"/>
                </a:cubicBezTo>
                <a:lnTo>
                  <a:pt x="3861" y="2953351"/>
                </a:lnTo>
                <a:close/>
                <a:moveTo>
                  <a:pt x="3534263" y="1915403"/>
                </a:moveTo>
                <a:cubicBezTo>
                  <a:pt x="3537630" y="1915530"/>
                  <a:pt x="3536550" y="1918138"/>
                  <a:pt x="3530831" y="1923540"/>
                </a:cubicBezTo>
                <a:cubicBezTo>
                  <a:pt x="3526192" y="1927990"/>
                  <a:pt x="3521236" y="1930787"/>
                  <a:pt x="3519711" y="1929835"/>
                </a:cubicBezTo>
                <a:cubicBezTo>
                  <a:pt x="3515898" y="1927483"/>
                  <a:pt x="3528290" y="1915211"/>
                  <a:pt x="3534263" y="1915403"/>
                </a:cubicBezTo>
                <a:close/>
                <a:moveTo>
                  <a:pt x="3159606" y="1914151"/>
                </a:moveTo>
                <a:cubicBezTo>
                  <a:pt x="3161639" y="1913004"/>
                  <a:pt x="3163101" y="1913766"/>
                  <a:pt x="3163037" y="1915866"/>
                </a:cubicBezTo>
                <a:cubicBezTo>
                  <a:pt x="3162974" y="1917966"/>
                  <a:pt x="3161449" y="1919493"/>
                  <a:pt x="3159416" y="1919424"/>
                </a:cubicBezTo>
                <a:cubicBezTo>
                  <a:pt x="3157318" y="1919363"/>
                  <a:pt x="3155920" y="1918662"/>
                  <a:pt x="3155984" y="1917706"/>
                </a:cubicBezTo>
                <a:cubicBezTo>
                  <a:pt x="3155984" y="1916754"/>
                  <a:pt x="3157445" y="1915356"/>
                  <a:pt x="3159606" y="1914151"/>
                </a:cubicBezTo>
                <a:close/>
                <a:moveTo>
                  <a:pt x="3568768" y="1913813"/>
                </a:moveTo>
                <a:cubicBezTo>
                  <a:pt x="3569657" y="1914830"/>
                  <a:pt x="3567878" y="1917628"/>
                  <a:pt x="3565018" y="1919852"/>
                </a:cubicBezTo>
                <a:cubicBezTo>
                  <a:pt x="3561778" y="1922394"/>
                  <a:pt x="3559617" y="1922649"/>
                  <a:pt x="3559744" y="1920487"/>
                </a:cubicBezTo>
                <a:cubicBezTo>
                  <a:pt x="3559871" y="1916291"/>
                  <a:pt x="3566544" y="1911397"/>
                  <a:pt x="3568768" y="1913813"/>
                </a:cubicBezTo>
                <a:close/>
                <a:moveTo>
                  <a:pt x="3594336" y="1913511"/>
                </a:moveTo>
                <a:cubicBezTo>
                  <a:pt x="3597235" y="1912574"/>
                  <a:pt x="3602001" y="1912574"/>
                  <a:pt x="3606004" y="1914386"/>
                </a:cubicBezTo>
                <a:cubicBezTo>
                  <a:pt x="3610452" y="1916355"/>
                  <a:pt x="3612295" y="1918200"/>
                  <a:pt x="3609881" y="1918391"/>
                </a:cubicBezTo>
                <a:cubicBezTo>
                  <a:pt x="3607402" y="1918583"/>
                  <a:pt x="3603526" y="1918963"/>
                  <a:pt x="3601048" y="1919282"/>
                </a:cubicBezTo>
                <a:cubicBezTo>
                  <a:pt x="3598570" y="1919535"/>
                  <a:pt x="3595392" y="1919091"/>
                  <a:pt x="3593867" y="1918264"/>
                </a:cubicBezTo>
                <a:cubicBezTo>
                  <a:pt x="3590404" y="1916325"/>
                  <a:pt x="3591437" y="1914450"/>
                  <a:pt x="3594336" y="1913511"/>
                </a:cubicBezTo>
                <a:close/>
                <a:moveTo>
                  <a:pt x="4445043" y="1909818"/>
                </a:moveTo>
                <a:cubicBezTo>
                  <a:pt x="4447141" y="1909878"/>
                  <a:pt x="4448475" y="1911339"/>
                  <a:pt x="4448411" y="1913439"/>
                </a:cubicBezTo>
                <a:cubicBezTo>
                  <a:pt x="4448348" y="1915540"/>
                  <a:pt x="4446886" y="1916870"/>
                  <a:pt x="4444789" y="1916806"/>
                </a:cubicBezTo>
                <a:cubicBezTo>
                  <a:pt x="4442692" y="1916682"/>
                  <a:pt x="4441294" y="1915218"/>
                  <a:pt x="4441421" y="1913184"/>
                </a:cubicBezTo>
                <a:cubicBezTo>
                  <a:pt x="4441485" y="1911087"/>
                  <a:pt x="4442947" y="1909752"/>
                  <a:pt x="4445043" y="1909818"/>
                </a:cubicBezTo>
                <a:close/>
                <a:moveTo>
                  <a:pt x="3553453" y="1909110"/>
                </a:moveTo>
                <a:cubicBezTo>
                  <a:pt x="3555550" y="1909173"/>
                  <a:pt x="3556059" y="1910635"/>
                  <a:pt x="3554724" y="1912669"/>
                </a:cubicBezTo>
                <a:cubicBezTo>
                  <a:pt x="3553390" y="1914703"/>
                  <a:pt x="3551102" y="1916038"/>
                  <a:pt x="3549005" y="1915974"/>
                </a:cubicBezTo>
                <a:cubicBezTo>
                  <a:pt x="3546908" y="1915910"/>
                  <a:pt x="3546400" y="1914450"/>
                  <a:pt x="3547734" y="1912415"/>
                </a:cubicBezTo>
                <a:cubicBezTo>
                  <a:pt x="3549069" y="1910381"/>
                  <a:pt x="3551356" y="1909046"/>
                  <a:pt x="3553453" y="1909110"/>
                </a:cubicBezTo>
                <a:close/>
                <a:moveTo>
                  <a:pt x="3128111" y="1906769"/>
                </a:moveTo>
                <a:cubicBezTo>
                  <a:pt x="3127595" y="1905297"/>
                  <a:pt x="3125864" y="1905535"/>
                  <a:pt x="3123004" y="1907725"/>
                </a:cubicBezTo>
                <a:cubicBezTo>
                  <a:pt x="3116840" y="1912495"/>
                  <a:pt x="3115950" y="1916563"/>
                  <a:pt x="3120462" y="1919551"/>
                </a:cubicBezTo>
                <a:cubicBezTo>
                  <a:pt x="3122178" y="1920761"/>
                  <a:pt x="3124593" y="1919235"/>
                  <a:pt x="3125927" y="1916121"/>
                </a:cubicBezTo>
                <a:cubicBezTo>
                  <a:pt x="3127929" y="1911446"/>
                  <a:pt x="3128628" y="1908253"/>
                  <a:pt x="3128111" y="1906769"/>
                </a:cubicBezTo>
                <a:close/>
                <a:moveTo>
                  <a:pt x="3523206" y="1904531"/>
                </a:moveTo>
                <a:cubicBezTo>
                  <a:pt x="3527146" y="1901543"/>
                  <a:pt x="3527717" y="1902179"/>
                  <a:pt x="3526065" y="1907773"/>
                </a:cubicBezTo>
                <a:cubicBezTo>
                  <a:pt x="3523841" y="1915211"/>
                  <a:pt x="3513039" y="1918901"/>
                  <a:pt x="3504397" y="1915147"/>
                </a:cubicBezTo>
                <a:cubicBezTo>
                  <a:pt x="3500203" y="1913306"/>
                  <a:pt x="3501219" y="1912224"/>
                  <a:pt x="3508591" y="1910509"/>
                </a:cubicBezTo>
                <a:cubicBezTo>
                  <a:pt x="3513928" y="1909235"/>
                  <a:pt x="3520537" y="1906566"/>
                  <a:pt x="3523206" y="1904531"/>
                </a:cubicBezTo>
                <a:close/>
                <a:moveTo>
                  <a:pt x="4403103" y="1904039"/>
                </a:moveTo>
                <a:cubicBezTo>
                  <a:pt x="4403167" y="1902195"/>
                  <a:pt x="4400689" y="1902387"/>
                  <a:pt x="4397829" y="1904547"/>
                </a:cubicBezTo>
                <a:cubicBezTo>
                  <a:pt x="4394907" y="1906709"/>
                  <a:pt x="4392365" y="1910204"/>
                  <a:pt x="4392301" y="1912051"/>
                </a:cubicBezTo>
                <a:cubicBezTo>
                  <a:pt x="4392238" y="1913896"/>
                  <a:pt x="4394715" y="1913706"/>
                  <a:pt x="4397575" y="1911543"/>
                </a:cubicBezTo>
                <a:cubicBezTo>
                  <a:pt x="4400436" y="1909442"/>
                  <a:pt x="4403040" y="1905882"/>
                  <a:pt x="4403103" y="1904039"/>
                </a:cubicBezTo>
                <a:close/>
                <a:moveTo>
                  <a:pt x="4372270" y="1900528"/>
                </a:moveTo>
                <a:cubicBezTo>
                  <a:pt x="4368631" y="1901320"/>
                  <a:pt x="4364087" y="1903880"/>
                  <a:pt x="4360592" y="1907794"/>
                </a:cubicBezTo>
                <a:cubicBezTo>
                  <a:pt x="4356907" y="1911860"/>
                  <a:pt x="4353666" y="1918473"/>
                  <a:pt x="4353412" y="1922224"/>
                </a:cubicBezTo>
                <a:cubicBezTo>
                  <a:pt x="4353095" y="1927627"/>
                  <a:pt x="4354684" y="1926673"/>
                  <a:pt x="4360402" y="1918093"/>
                </a:cubicBezTo>
                <a:cubicBezTo>
                  <a:pt x="4364532" y="1911926"/>
                  <a:pt x="4370187" y="1907025"/>
                  <a:pt x="4373111" y="1907154"/>
                </a:cubicBezTo>
                <a:cubicBezTo>
                  <a:pt x="4375907" y="1907282"/>
                  <a:pt x="4378449" y="1905687"/>
                  <a:pt x="4378512" y="1903848"/>
                </a:cubicBezTo>
                <a:cubicBezTo>
                  <a:pt x="4378639" y="1900703"/>
                  <a:pt x="4375907" y="1899733"/>
                  <a:pt x="4372270" y="1900528"/>
                </a:cubicBezTo>
                <a:close/>
                <a:moveTo>
                  <a:pt x="3387920" y="1893927"/>
                </a:moveTo>
                <a:cubicBezTo>
                  <a:pt x="3387157" y="1893165"/>
                  <a:pt x="3382265" y="1894311"/>
                  <a:pt x="3376927" y="1896535"/>
                </a:cubicBezTo>
                <a:cubicBezTo>
                  <a:pt x="3369746" y="1899526"/>
                  <a:pt x="3367395" y="1902828"/>
                  <a:pt x="3367840" y="1909379"/>
                </a:cubicBezTo>
                <a:cubicBezTo>
                  <a:pt x="3368285" y="1916313"/>
                  <a:pt x="3365934" y="1919169"/>
                  <a:pt x="3356656" y="1922858"/>
                </a:cubicBezTo>
                <a:cubicBezTo>
                  <a:pt x="3344201" y="1927819"/>
                  <a:pt x="3340580" y="1934812"/>
                  <a:pt x="3352081" y="1931571"/>
                </a:cubicBezTo>
                <a:cubicBezTo>
                  <a:pt x="3360596" y="1929217"/>
                  <a:pt x="3361295" y="1936211"/>
                  <a:pt x="3353542" y="1945750"/>
                </a:cubicBezTo>
                <a:cubicBezTo>
                  <a:pt x="3347506" y="1953252"/>
                  <a:pt x="3346362" y="1958719"/>
                  <a:pt x="3351191" y="1957195"/>
                </a:cubicBezTo>
                <a:cubicBezTo>
                  <a:pt x="3355131" y="1955923"/>
                  <a:pt x="3389890" y="1896027"/>
                  <a:pt x="3387920" y="1893927"/>
                </a:cubicBezTo>
                <a:close/>
                <a:moveTo>
                  <a:pt x="3684966" y="1892952"/>
                </a:moveTo>
                <a:cubicBezTo>
                  <a:pt x="3686261" y="1893420"/>
                  <a:pt x="3685943" y="1895184"/>
                  <a:pt x="3683465" y="1898046"/>
                </a:cubicBezTo>
                <a:cubicBezTo>
                  <a:pt x="3681114" y="1900715"/>
                  <a:pt x="3677428" y="1901987"/>
                  <a:pt x="3675585" y="1900715"/>
                </a:cubicBezTo>
                <a:cubicBezTo>
                  <a:pt x="3673488" y="1899190"/>
                  <a:pt x="3673997" y="1897218"/>
                  <a:pt x="3676793" y="1895630"/>
                </a:cubicBezTo>
                <a:cubicBezTo>
                  <a:pt x="3680765" y="1893310"/>
                  <a:pt x="3683672" y="1892482"/>
                  <a:pt x="3684966" y="1892952"/>
                </a:cubicBezTo>
                <a:close/>
                <a:moveTo>
                  <a:pt x="4449173" y="1891692"/>
                </a:moveTo>
                <a:cubicBezTo>
                  <a:pt x="4449109" y="1893538"/>
                  <a:pt x="4446504" y="1897035"/>
                  <a:pt x="4443645" y="1899198"/>
                </a:cubicBezTo>
                <a:cubicBezTo>
                  <a:pt x="4440786" y="1901295"/>
                  <a:pt x="4438307" y="1901551"/>
                  <a:pt x="4438371" y="1899708"/>
                </a:cubicBezTo>
                <a:cubicBezTo>
                  <a:pt x="4438434" y="1897863"/>
                  <a:pt x="4441039" y="1894362"/>
                  <a:pt x="4443900" y="1892203"/>
                </a:cubicBezTo>
                <a:cubicBezTo>
                  <a:pt x="4446758" y="1890040"/>
                  <a:pt x="4449236" y="1889851"/>
                  <a:pt x="4449173" y="1891692"/>
                </a:cubicBezTo>
                <a:close/>
                <a:moveTo>
                  <a:pt x="4378957" y="1891574"/>
                </a:moveTo>
                <a:cubicBezTo>
                  <a:pt x="4376796" y="1892786"/>
                  <a:pt x="4375336" y="1894186"/>
                  <a:pt x="4375336" y="1895138"/>
                </a:cubicBezTo>
                <a:cubicBezTo>
                  <a:pt x="4375271" y="1896090"/>
                  <a:pt x="4376669" y="1896788"/>
                  <a:pt x="4378766" y="1896854"/>
                </a:cubicBezTo>
                <a:cubicBezTo>
                  <a:pt x="4380737" y="1896916"/>
                  <a:pt x="4382261" y="1895389"/>
                  <a:pt x="4382388" y="1893295"/>
                </a:cubicBezTo>
                <a:cubicBezTo>
                  <a:pt x="4382515" y="1891194"/>
                  <a:pt x="4380990" y="1890433"/>
                  <a:pt x="4378957" y="1891574"/>
                </a:cubicBezTo>
                <a:close/>
                <a:moveTo>
                  <a:pt x="3027116" y="1888265"/>
                </a:moveTo>
                <a:cubicBezTo>
                  <a:pt x="3029150" y="1887124"/>
                  <a:pt x="3030611" y="1887885"/>
                  <a:pt x="3030547" y="1889987"/>
                </a:cubicBezTo>
                <a:cubicBezTo>
                  <a:pt x="3030484" y="1892086"/>
                  <a:pt x="3028959" y="1893611"/>
                  <a:pt x="3026926" y="1893550"/>
                </a:cubicBezTo>
                <a:cubicBezTo>
                  <a:pt x="3024828" y="1893481"/>
                  <a:pt x="3023430" y="1892784"/>
                  <a:pt x="3023494" y="1891827"/>
                </a:cubicBezTo>
                <a:cubicBezTo>
                  <a:pt x="3023494" y="1890874"/>
                  <a:pt x="3024956" y="1889479"/>
                  <a:pt x="3027116" y="1888265"/>
                </a:cubicBezTo>
                <a:close/>
                <a:moveTo>
                  <a:pt x="3350874" y="1888144"/>
                </a:moveTo>
                <a:cubicBezTo>
                  <a:pt x="3345218" y="1887570"/>
                  <a:pt x="3328570" y="1903848"/>
                  <a:pt x="3328315" y="1910142"/>
                </a:cubicBezTo>
                <a:cubicBezTo>
                  <a:pt x="3328188" y="1912750"/>
                  <a:pt x="3330730" y="1915484"/>
                  <a:pt x="3334225" y="1916500"/>
                </a:cubicBezTo>
                <a:cubicBezTo>
                  <a:pt x="3338736" y="1917839"/>
                  <a:pt x="3338991" y="1918344"/>
                  <a:pt x="3335051" y="1918473"/>
                </a:cubicBezTo>
                <a:cubicBezTo>
                  <a:pt x="3332128" y="1918531"/>
                  <a:pt x="3327426" y="1923810"/>
                  <a:pt x="3324630" y="1930044"/>
                </a:cubicBezTo>
                <a:cubicBezTo>
                  <a:pt x="3317195" y="1946639"/>
                  <a:pt x="3313700" y="1951534"/>
                  <a:pt x="3310015" y="1950581"/>
                </a:cubicBezTo>
                <a:cubicBezTo>
                  <a:pt x="3308299" y="1950136"/>
                  <a:pt x="3306710" y="1954651"/>
                  <a:pt x="3306519" y="1960625"/>
                </a:cubicBezTo>
                <a:cubicBezTo>
                  <a:pt x="3306265" y="1966604"/>
                  <a:pt x="3303406" y="1973340"/>
                  <a:pt x="3300165" y="1975503"/>
                </a:cubicBezTo>
                <a:cubicBezTo>
                  <a:pt x="3296925" y="1977665"/>
                  <a:pt x="3295145" y="1980462"/>
                  <a:pt x="3296225" y="1981672"/>
                </a:cubicBezTo>
                <a:cubicBezTo>
                  <a:pt x="3298068" y="1983639"/>
                  <a:pt x="3297051" y="1985864"/>
                  <a:pt x="3284851" y="2007225"/>
                </a:cubicBezTo>
                <a:cubicBezTo>
                  <a:pt x="3277162" y="2020700"/>
                  <a:pt x="3277098" y="2022861"/>
                  <a:pt x="3284660" y="2021782"/>
                </a:cubicBezTo>
                <a:cubicBezTo>
                  <a:pt x="3287901" y="2021338"/>
                  <a:pt x="3292794" y="2017078"/>
                  <a:pt x="3295336" y="2012632"/>
                </a:cubicBezTo>
                <a:cubicBezTo>
                  <a:pt x="3297878" y="2008120"/>
                  <a:pt x="3302580" y="2002969"/>
                  <a:pt x="3305567" y="2001377"/>
                </a:cubicBezTo>
                <a:cubicBezTo>
                  <a:pt x="3308680" y="1999724"/>
                  <a:pt x="3311222" y="1995465"/>
                  <a:pt x="3311349" y="1991584"/>
                </a:cubicBezTo>
                <a:cubicBezTo>
                  <a:pt x="3311476" y="1987707"/>
                  <a:pt x="3313192" y="1984784"/>
                  <a:pt x="3315289" y="1984846"/>
                </a:cubicBezTo>
                <a:cubicBezTo>
                  <a:pt x="3317195" y="1984907"/>
                  <a:pt x="3317703" y="1986883"/>
                  <a:pt x="3316369" y="1988916"/>
                </a:cubicBezTo>
                <a:cubicBezTo>
                  <a:pt x="3314971" y="1991080"/>
                  <a:pt x="3316496" y="1995083"/>
                  <a:pt x="3319928" y="1997820"/>
                </a:cubicBezTo>
                <a:cubicBezTo>
                  <a:pt x="3325392" y="2002207"/>
                  <a:pt x="3325456" y="2003408"/>
                  <a:pt x="3320372" y="2008878"/>
                </a:cubicBezTo>
                <a:cubicBezTo>
                  <a:pt x="3314018" y="2015681"/>
                  <a:pt x="3308235" y="2033734"/>
                  <a:pt x="3312302" y="2033862"/>
                </a:cubicBezTo>
                <a:cubicBezTo>
                  <a:pt x="3313827" y="2033924"/>
                  <a:pt x="3316750" y="2030873"/>
                  <a:pt x="3318847" y="2027057"/>
                </a:cubicBezTo>
                <a:cubicBezTo>
                  <a:pt x="3340261" y="1987835"/>
                  <a:pt x="3350810" y="1967110"/>
                  <a:pt x="3350937" y="1964311"/>
                </a:cubicBezTo>
                <a:cubicBezTo>
                  <a:pt x="3351000" y="1962341"/>
                  <a:pt x="3347188" y="1961577"/>
                  <a:pt x="3342231" y="1962596"/>
                </a:cubicBezTo>
                <a:cubicBezTo>
                  <a:pt x="3336576" y="1963742"/>
                  <a:pt x="3333463" y="1962976"/>
                  <a:pt x="3333526" y="1960499"/>
                </a:cubicBezTo>
                <a:cubicBezTo>
                  <a:pt x="3333653" y="1957701"/>
                  <a:pt x="3332192" y="1957762"/>
                  <a:pt x="3328252" y="1960693"/>
                </a:cubicBezTo>
                <a:cubicBezTo>
                  <a:pt x="3325392" y="1962789"/>
                  <a:pt x="3322724" y="1966980"/>
                  <a:pt x="3322660" y="1969592"/>
                </a:cubicBezTo>
                <a:cubicBezTo>
                  <a:pt x="3322533" y="1972389"/>
                  <a:pt x="3320817" y="1974420"/>
                  <a:pt x="3318593" y="1974356"/>
                </a:cubicBezTo>
                <a:cubicBezTo>
                  <a:pt x="3316369" y="1974295"/>
                  <a:pt x="3315479" y="1972515"/>
                  <a:pt x="3316560" y="1970098"/>
                </a:cubicBezTo>
                <a:cubicBezTo>
                  <a:pt x="3329014" y="1941747"/>
                  <a:pt x="3333589" y="1932906"/>
                  <a:pt x="3340706" y="1923177"/>
                </a:cubicBezTo>
                <a:cubicBezTo>
                  <a:pt x="3352017" y="1907794"/>
                  <a:pt x="3355131" y="1898124"/>
                  <a:pt x="3349920" y="1894568"/>
                </a:cubicBezTo>
                <a:cubicBezTo>
                  <a:pt x="3346870" y="1892466"/>
                  <a:pt x="3347061" y="1891322"/>
                  <a:pt x="3350619" y="1890176"/>
                </a:cubicBezTo>
                <a:cubicBezTo>
                  <a:pt x="3354178" y="1889033"/>
                  <a:pt x="3354241" y="1888463"/>
                  <a:pt x="3350874" y="1888144"/>
                </a:cubicBezTo>
                <a:close/>
                <a:moveTo>
                  <a:pt x="3617204" y="1883783"/>
                </a:moveTo>
                <a:cubicBezTo>
                  <a:pt x="3619110" y="1882837"/>
                  <a:pt x="3620747" y="1883075"/>
                  <a:pt x="3620683" y="1885205"/>
                </a:cubicBezTo>
                <a:cubicBezTo>
                  <a:pt x="3620556" y="1889782"/>
                  <a:pt x="3611151" y="1904213"/>
                  <a:pt x="3608419" y="1904085"/>
                </a:cubicBezTo>
                <a:cubicBezTo>
                  <a:pt x="3606640" y="1904022"/>
                  <a:pt x="3606259" y="1902053"/>
                  <a:pt x="3607529" y="1899636"/>
                </a:cubicBezTo>
                <a:cubicBezTo>
                  <a:pt x="3608736" y="1897411"/>
                  <a:pt x="3610897" y="1892578"/>
                  <a:pt x="3612105" y="1889464"/>
                </a:cubicBezTo>
                <a:cubicBezTo>
                  <a:pt x="3613122" y="1886858"/>
                  <a:pt x="3615298" y="1884728"/>
                  <a:pt x="3617204" y="1883783"/>
                </a:cubicBezTo>
                <a:close/>
                <a:moveTo>
                  <a:pt x="3652836" y="1881072"/>
                </a:moveTo>
                <a:cubicBezTo>
                  <a:pt x="3656649" y="1881199"/>
                  <a:pt x="3658809" y="1882852"/>
                  <a:pt x="3657602" y="1884758"/>
                </a:cubicBezTo>
                <a:cubicBezTo>
                  <a:pt x="3656331" y="1886667"/>
                  <a:pt x="3652201" y="1888067"/>
                  <a:pt x="3648325" y="1887939"/>
                </a:cubicBezTo>
                <a:cubicBezTo>
                  <a:pt x="3644448" y="1887811"/>
                  <a:pt x="3642288" y="1886159"/>
                  <a:pt x="3643559" y="1884251"/>
                </a:cubicBezTo>
                <a:cubicBezTo>
                  <a:pt x="3644830" y="1882344"/>
                  <a:pt x="3648960" y="1880945"/>
                  <a:pt x="3652836" y="1881072"/>
                </a:cubicBezTo>
                <a:close/>
                <a:moveTo>
                  <a:pt x="4230898" y="1879628"/>
                </a:moveTo>
                <a:lnTo>
                  <a:pt x="4218634" y="1892150"/>
                </a:lnTo>
                <a:cubicBezTo>
                  <a:pt x="4212026" y="1898889"/>
                  <a:pt x="4206307" y="1907726"/>
                  <a:pt x="4206180" y="1911348"/>
                </a:cubicBezTo>
                <a:cubicBezTo>
                  <a:pt x="4206052" y="1914975"/>
                  <a:pt x="4202748" y="1918727"/>
                  <a:pt x="4198872" y="1919551"/>
                </a:cubicBezTo>
                <a:cubicBezTo>
                  <a:pt x="4190357" y="1921394"/>
                  <a:pt x="4189023" y="1928585"/>
                  <a:pt x="4197093" y="1929029"/>
                </a:cubicBezTo>
                <a:cubicBezTo>
                  <a:pt x="4201605" y="1929217"/>
                  <a:pt x="4201859" y="1930237"/>
                  <a:pt x="4198174" y="1934368"/>
                </a:cubicBezTo>
                <a:cubicBezTo>
                  <a:pt x="4189467" y="1944160"/>
                  <a:pt x="4196775" y="1946447"/>
                  <a:pt x="4208340" y="1937546"/>
                </a:cubicBezTo>
                <a:cubicBezTo>
                  <a:pt x="4224227" y="1925277"/>
                  <a:pt x="4229818" y="1914401"/>
                  <a:pt x="4230326" y="1895078"/>
                </a:cubicBezTo>
                <a:close/>
                <a:moveTo>
                  <a:pt x="3409334" y="1879308"/>
                </a:moveTo>
                <a:cubicBezTo>
                  <a:pt x="3407745" y="1879244"/>
                  <a:pt x="3406665" y="1880579"/>
                  <a:pt x="3406602" y="1882741"/>
                </a:cubicBezTo>
                <a:cubicBezTo>
                  <a:pt x="3406539" y="1884646"/>
                  <a:pt x="3410160" y="1886427"/>
                  <a:pt x="3414354" y="1886553"/>
                </a:cubicBezTo>
                <a:cubicBezTo>
                  <a:pt x="3420645" y="1886746"/>
                  <a:pt x="3421217" y="1886109"/>
                  <a:pt x="3417087" y="1883118"/>
                </a:cubicBezTo>
                <a:cubicBezTo>
                  <a:pt x="3414354" y="1881152"/>
                  <a:pt x="3410732" y="1879373"/>
                  <a:pt x="3409334" y="1879308"/>
                </a:cubicBezTo>
                <a:close/>
                <a:moveTo>
                  <a:pt x="3355830" y="1877337"/>
                </a:moveTo>
                <a:cubicBezTo>
                  <a:pt x="3350937" y="1877211"/>
                  <a:pt x="3346997" y="1878291"/>
                  <a:pt x="3346934" y="1879813"/>
                </a:cubicBezTo>
                <a:cubicBezTo>
                  <a:pt x="3346807" y="1883697"/>
                  <a:pt x="3359516" y="1891511"/>
                  <a:pt x="3362058" y="1889162"/>
                </a:cubicBezTo>
                <a:cubicBezTo>
                  <a:pt x="3367395" y="1884202"/>
                  <a:pt x="3363900" y="1877656"/>
                  <a:pt x="3355830" y="1877337"/>
                </a:cubicBezTo>
                <a:close/>
                <a:moveTo>
                  <a:pt x="3550141" y="1876409"/>
                </a:moveTo>
                <a:cubicBezTo>
                  <a:pt x="3554502" y="1877415"/>
                  <a:pt x="3557044" y="1879387"/>
                  <a:pt x="3555424" y="1881770"/>
                </a:cubicBezTo>
                <a:cubicBezTo>
                  <a:pt x="3554280" y="1883361"/>
                  <a:pt x="3551039" y="1883934"/>
                  <a:pt x="3548624" y="1882916"/>
                </a:cubicBezTo>
                <a:cubicBezTo>
                  <a:pt x="3546146" y="1881898"/>
                  <a:pt x="3540618" y="1884886"/>
                  <a:pt x="3536805" y="1889336"/>
                </a:cubicBezTo>
                <a:cubicBezTo>
                  <a:pt x="3532992" y="1893789"/>
                  <a:pt x="3528671" y="1897665"/>
                  <a:pt x="3527528" y="1897601"/>
                </a:cubicBezTo>
                <a:cubicBezTo>
                  <a:pt x="3526257" y="1897601"/>
                  <a:pt x="3525494" y="1896140"/>
                  <a:pt x="3525558" y="1894104"/>
                </a:cubicBezTo>
                <a:cubicBezTo>
                  <a:pt x="3525621" y="1892009"/>
                  <a:pt x="3527083" y="1890672"/>
                  <a:pt x="3529180" y="1890735"/>
                </a:cubicBezTo>
                <a:cubicBezTo>
                  <a:pt x="3534454" y="1890927"/>
                  <a:pt x="3533818" y="1880309"/>
                  <a:pt x="3528544" y="1879739"/>
                </a:cubicBezTo>
                <a:cubicBezTo>
                  <a:pt x="3526257" y="1879483"/>
                  <a:pt x="3528608" y="1878149"/>
                  <a:pt x="3533946" y="1876814"/>
                </a:cubicBezTo>
                <a:cubicBezTo>
                  <a:pt x="3539601" y="1875352"/>
                  <a:pt x="3545781" y="1875398"/>
                  <a:pt x="3550141" y="1876409"/>
                </a:cubicBezTo>
                <a:close/>
                <a:moveTo>
                  <a:pt x="4002503" y="1874253"/>
                </a:moveTo>
                <a:cubicBezTo>
                  <a:pt x="4005619" y="1874778"/>
                  <a:pt x="3990845" y="1896043"/>
                  <a:pt x="3971639" y="1916165"/>
                </a:cubicBezTo>
                <a:cubicBezTo>
                  <a:pt x="3955117" y="1933457"/>
                  <a:pt x="3952829" y="1933965"/>
                  <a:pt x="3961726" y="1918198"/>
                </a:cubicBezTo>
                <a:cubicBezTo>
                  <a:pt x="3965983" y="1910633"/>
                  <a:pt x="3966301" y="1907964"/>
                  <a:pt x="3963060" y="1905739"/>
                </a:cubicBezTo>
                <a:cubicBezTo>
                  <a:pt x="3959120" y="1903004"/>
                  <a:pt x="3959629" y="1902559"/>
                  <a:pt x="3967762" y="1901796"/>
                </a:cubicBezTo>
                <a:cubicBezTo>
                  <a:pt x="3971130" y="1901478"/>
                  <a:pt x="3976214" y="1897346"/>
                  <a:pt x="3992926" y="1881452"/>
                </a:cubicBezTo>
                <a:cubicBezTo>
                  <a:pt x="3998439" y="1876209"/>
                  <a:pt x="4001465" y="1874079"/>
                  <a:pt x="4002503" y="1874253"/>
                </a:cubicBezTo>
                <a:close/>
                <a:moveTo>
                  <a:pt x="2933515" y="1873651"/>
                </a:moveTo>
                <a:cubicBezTo>
                  <a:pt x="2936375" y="1874860"/>
                  <a:pt x="2935549" y="1875624"/>
                  <a:pt x="2931355" y="1875685"/>
                </a:cubicBezTo>
                <a:cubicBezTo>
                  <a:pt x="2927860" y="1875749"/>
                  <a:pt x="2925699" y="1874860"/>
                  <a:pt x="2926843" y="1873781"/>
                </a:cubicBezTo>
                <a:cubicBezTo>
                  <a:pt x="2927987" y="1872698"/>
                  <a:pt x="2931100" y="1872637"/>
                  <a:pt x="2933515" y="1873651"/>
                </a:cubicBezTo>
                <a:close/>
                <a:moveTo>
                  <a:pt x="3151472" y="1872254"/>
                </a:moveTo>
                <a:cubicBezTo>
                  <a:pt x="3148994" y="1870473"/>
                  <a:pt x="3144673" y="1874671"/>
                  <a:pt x="3139652" y="1883629"/>
                </a:cubicBezTo>
                <a:lnTo>
                  <a:pt x="3131773" y="1897744"/>
                </a:lnTo>
                <a:lnTo>
                  <a:pt x="3139081" y="1894119"/>
                </a:lnTo>
                <a:cubicBezTo>
                  <a:pt x="3143020" y="1892150"/>
                  <a:pt x="3146515" y="1887510"/>
                  <a:pt x="3146642" y="1884008"/>
                </a:cubicBezTo>
                <a:cubicBezTo>
                  <a:pt x="3146769" y="1880518"/>
                  <a:pt x="3148866" y="1876957"/>
                  <a:pt x="3151154" y="1876256"/>
                </a:cubicBezTo>
                <a:cubicBezTo>
                  <a:pt x="3154331" y="1875366"/>
                  <a:pt x="3154395" y="1874351"/>
                  <a:pt x="3151472" y="1872254"/>
                </a:cubicBezTo>
                <a:close/>
                <a:moveTo>
                  <a:pt x="3034741" y="1870473"/>
                </a:moveTo>
                <a:cubicBezTo>
                  <a:pt x="3040778" y="1869137"/>
                  <a:pt x="3042430" y="1869581"/>
                  <a:pt x="3039952" y="1871872"/>
                </a:cubicBezTo>
                <a:cubicBezTo>
                  <a:pt x="3037982" y="1873717"/>
                  <a:pt x="3031882" y="1876129"/>
                  <a:pt x="3026608" y="1877211"/>
                </a:cubicBezTo>
                <a:cubicBezTo>
                  <a:pt x="3020952" y="1878355"/>
                  <a:pt x="3016949" y="1877656"/>
                  <a:pt x="3017013" y="1875618"/>
                </a:cubicBezTo>
                <a:cubicBezTo>
                  <a:pt x="3017076" y="1873651"/>
                  <a:pt x="3019046" y="1872190"/>
                  <a:pt x="3021524" y="1872254"/>
                </a:cubicBezTo>
                <a:cubicBezTo>
                  <a:pt x="3023939" y="1872382"/>
                  <a:pt x="3029785" y="1871554"/>
                  <a:pt x="3034741" y="1870473"/>
                </a:cubicBezTo>
                <a:close/>
                <a:moveTo>
                  <a:pt x="2968083" y="1870411"/>
                </a:moveTo>
                <a:cubicBezTo>
                  <a:pt x="2970180" y="1870473"/>
                  <a:pt x="2971515" y="1871933"/>
                  <a:pt x="2971451" y="1874031"/>
                </a:cubicBezTo>
                <a:cubicBezTo>
                  <a:pt x="2971388" y="1876129"/>
                  <a:pt x="2969926" y="1877465"/>
                  <a:pt x="2967829" y="1877401"/>
                </a:cubicBezTo>
                <a:cubicBezTo>
                  <a:pt x="2965669" y="1877275"/>
                  <a:pt x="2964334" y="1875815"/>
                  <a:pt x="2964461" y="1873781"/>
                </a:cubicBezTo>
                <a:cubicBezTo>
                  <a:pt x="2964525" y="1871682"/>
                  <a:pt x="2965987" y="1870347"/>
                  <a:pt x="2968083" y="1870411"/>
                </a:cubicBezTo>
                <a:close/>
                <a:moveTo>
                  <a:pt x="3003223" y="1869843"/>
                </a:moveTo>
                <a:cubicBezTo>
                  <a:pt x="3005130" y="1868820"/>
                  <a:pt x="3006718" y="1870347"/>
                  <a:pt x="3006591" y="1873143"/>
                </a:cubicBezTo>
                <a:cubicBezTo>
                  <a:pt x="3006528" y="1875938"/>
                  <a:pt x="3004748" y="1879308"/>
                  <a:pt x="3002842" y="1880389"/>
                </a:cubicBezTo>
                <a:cubicBezTo>
                  <a:pt x="3000872" y="1881471"/>
                  <a:pt x="2999347" y="1879946"/>
                  <a:pt x="2999474" y="1877085"/>
                </a:cubicBezTo>
                <a:cubicBezTo>
                  <a:pt x="2999538" y="1874287"/>
                  <a:pt x="3001317" y="1870917"/>
                  <a:pt x="3003223" y="1869843"/>
                </a:cubicBezTo>
                <a:close/>
                <a:moveTo>
                  <a:pt x="4177585" y="1867293"/>
                </a:moveTo>
                <a:cubicBezTo>
                  <a:pt x="4174725" y="1868312"/>
                  <a:pt x="4172565" y="1870411"/>
                  <a:pt x="4172501" y="1872190"/>
                </a:cubicBezTo>
                <a:cubicBezTo>
                  <a:pt x="4172438" y="1873840"/>
                  <a:pt x="4168307" y="1876767"/>
                  <a:pt x="4163669" y="1878355"/>
                </a:cubicBezTo>
                <a:cubicBezTo>
                  <a:pt x="4158839" y="1880005"/>
                  <a:pt x="4149816" y="1887824"/>
                  <a:pt x="4143652" y="1895708"/>
                </a:cubicBezTo>
                <a:cubicBezTo>
                  <a:pt x="4130244" y="1912750"/>
                  <a:pt x="4129926" y="1914593"/>
                  <a:pt x="4139204" y="1919936"/>
                </a:cubicBezTo>
                <a:cubicBezTo>
                  <a:pt x="4147147" y="1924387"/>
                  <a:pt x="4153184" y="1922352"/>
                  <a:pt x="4153438" y="1915102"/>
                </a:cubicBezTo>
                <a:cubicBezTo>
                  <a:pt x="4153502" y="1912686"/>
                  <a:pt x="4156043" y="1909758"/>
                  <a:pt x="4158903" y="1908809"/>
                </a:cubicBezTo>
                <a:cubicBezTo>
                  <a:pt x="4162080" y="1907794"/>
                  <a:pt x="4164367" y="1902642"/>
                  <a:pt x="4164622" y="1896345"/>
                </a:cubicBezTo>
                <a:cubicBezTo>
                  <a:pt x="4164812" y="1890369"/>
                  <a:pt x="4166147" y="1885668"/>
                  <a:pt x="4167608" y="1885727"/>
                </a:cubicBezTo>
                <a:cubicBezTo>
                  <a:pt x="4169006" y="1885792"/>
                  <a:pt x="4173010" y="1881219"/>
                  <a:pt x="4176377" y="1875685"/>
                </a:cubicBezTo>
                <a:cubicBezTo>
                  <a:pt x="4181207" y="1867807"/>
                  <a:pt x="4181461" y="1865962"/>
                  <a:pt x="4177585" y="1867293"/>
                </a:cubicBezTo>
                <a:close/>
                <a:moveTo>
                  <a:pt x="2978695" y="1867230"/>
                </a:moveTo>
                <a:cubicBezTo>
                  <a:pt x="2980792" y="1867293"/>
                  <a:pt x="2982190" y="1867993"/>
                  <a:pt x="2982126" y="1868948"/>
                </a:cubicBezTo>
                <a:cubicBezTo>
                  <a:pt x="2982126" y="1869902"/>
                  <a:pt x="2980665" y="1871300"/>
                  <a:pt x="2978504" y="1872507"/>
                </a:cubicBezTo>
                <a:cubicBezTo>
                  <a:pt x="2976471" y="1873651"/>
                  <a:pt x="2975009" y="1872887"/>
                  <a:pt x="2975073" y="1870792"/>
                </a:cubicBezTo>
                <a:cubicBezTo>
                  <a:pt x="2975137" y="1868692"/>
                  <a:pt x="2976662" y="1867166"/>
                  <a:pt x="2978695" y="1867230"/>
                </a:cubicBezTo>
                <a:close/>
                <a:moveTo>
                  <a:pt x="3315035" y="1866215"/>
                </a:moveTo>
                <a:cubicBezTo>
                  <a:pt x="3317513" y="1865454"/>
                  <a:pt x="3319356" y="1866660"/>
                  <a:pt x="3319292" y="1869013"/>
                </a:cubicBezTo>
                <a:cubicBezTo>
                  <a:pt x="3319038" y="1875685"/>
                  <a:pt x="3311921" y="1886296"/>
                  <a:pt x="3307791" y="1886177"/>
                </a:cubicBezTo>
                <a:cubicBezTo>
                  <a:pt x="3304995" y="1886043"/>
                  <a:pt x="3305122" y="1884646"/>
                  <a:pt x="3308172" y="1881278"/>
                </a:cubicBezTo>
                <a:cubicBezTo>
                  <a:pt x="3310587" y="1878547"/>
                  <a:pt x="3311985" y="1874606"/>
                  <a:pt x="3311476" y="1872063"/>
                </a:cubicBezTo>
                <a:cubicBezTo>
                  <a:pt x="3310968" y="1869581"/>
                  <a:pt x="3312557" y="1866979"/>
                  <a:pt x="3315035" y="1866215"/>
                </a:cubicBezTo>
                <a:close/>
                <a:moveTo>
                  <a:pt x="3189344" y="1866087"/>
                </a:moveTo>
                <a:cubicBezTo>
                  <a:pt x="3192966" y="1868504"/>
                  <a:pt x="3189090" y="1882613"/>
                  <a:pt x="3183688" y="1887060"/>
                </a:cubicBezTo>
                <a:cubicBezTo>
                  <a:pt x="3181464" y="1888906"/>
                  <a:pt x="3179685" y="1892404"/>
                  <a:pt x="3179558" y="1895196"/>
                </a:cubicBezTo>
                <a:cubicBezTo>
                  <a:pt x="3179494" y="1898060"/>
                  <a:pt x="3177461" y="1900732"/>
                  <a:pt x="3174792" y="1901558"/>
                </a:cubicBezTo>
                <a:cubicBezTo>
                  <a:pt x="3171424" y="1902574"/>
                  <a:pt x="3170916" y="1900348"/>
                  <a:pt x="3172949" y="1893035"/>
                </a:cubicBezTo>
                <a:cubicBezTo>
                  <a:pt x="3174538" y="1887444"/>
                  <a:pt x="3177271" y="1881278"/>
                  <a:pt x="3179240" y="1878863"/>
                </a:cubicBezTo>
                <a:cubicBezTo>
                  <a:pt x="3181147" y="1876511"/>
                  <a:pt x="3181655" y="1874606"/>
                  <a:pt x="3180257" y="1874542"/>
                </a:cubicBezTo>
                <a:cubicBezTo>
                  <a:pt x="3178986" y="1874475"/>
                  <a:pt x="3179876" y="1872063"/>
                  <a:pt x="3182227" y="1869329"/>
                </a:cubicBezTo>
                <a:cubicBezTo>
                  <a:pt x="3184578" y="1866595"/>
                  <a:pt x="3187882" y="1865070"/>
                  <a:pt x="3189344" y="1866087"/>
                </a:cubicBezTo>
                <a:close/>
                <a:moveTo>
                  <a:pt x="3656522" y="1865371"/>
                </a:moveTo>
                <a:cubicBezTo>
                  <a:pt x="3658556" y="1864226"/>
                  <a:pt x="3660017" y="1864989"/>
                  <a:pt x="3659953" y="1867087"/>
                </a:cubicBezTo>
                <a:cubicBezTo>
                  <a:pt x="3659890" y="1869185"/>
                  <a:pt x="3658365" y="1870711"/>
                  <a:pt x="3656332" y="1870648"/>
                </a:cubicBezTo>
                <a:cubicBezTo>
                  <a:pt x="3654235" y="1870584"/>
                  <a:pt x="3652836" y="1869883"/>
                  <a:pt x="3652900" y="1868930"/>
                </a:cubicBezTo>
                <a:cubicBezTo>
                  <a:pt x="3652900" y="1867976"/>
                  <a:pt x="3654362" y="1866578"/>
                  <a:pt x="3656522" y="1865371"/>
                </a:cubicBezTo>
                <a:close/>
                <a:moveTo>
                  <a:pt x="4412381" y="1862209"/>
                </a:moveTo>
                <a:cubicBezTo>
                  <a:pt x="4409649" y="1859285"/>
                  <a:pt x="4407234" y="1859352"/>
                  <a:pt x="4403231" y="1862400"/>
                </a:cubicBezTo>
                <a:cubicBezTo>
                  <a:pt x="4395542" y="1868248"/>
                  <a:pt x="4395796" y="1872826"/>
                  <a:pt x="4403929" y="1873143"/>
                </a:cubicBezTo>
                <a:cubicBezTo>
                  <a:pt x="4412318" y="1873463"/>
                  <a:pt x="4417083" y="1867293"/>
                  <a:pt x="4412381" y="1862209"/>
                </a:cubicBezTo>
                <a:close/>
                <a:moveTo>
                  <a:pt x="4464361" y="1861247"/>
                </a:moveTo>
                <a:cubicBezTo>
                  <a:pt x="4466458" y="1861309"/>
                  <a:pt x="4467792" y="1862706"/>
                  <a:pt x="4467729" y="1864678"/>
                </a:cubicBezTo>
                <a:cubicBezTo>
                  <a:pt x="4467665" y="1866712"/>
                  <a:pt x="4466203" y="1868809"/>
                  <a:pt x="4464043" y="1870017"/>
                </a:cubicBezTo>
                <a:cubicBezTo>
                  <a:pt x="4461946" y="1871162"/>
                  <a:pt x="4460548" y="1869763"/>
                  <a:pt x="4460675" y="1866585"/>
                </a:cubicBezTo>
                <a:cubicBezTo>
                  <a:pt x="4460802" y="1863408"/>
                  <a:pt x="4462327" y="1861181"/>
                  <a:pt x="4464361" y="1861247"/>
                </a:cubicBezTo>
                <a:close/>
                <a:moveTo>
                  <a:pt x="3228742" y="1856935"/>
                </a:moveTo>
                <a:lnTo>
                  <a:pt x="3223023" y="1869902"/>
                </a:lnTo>
                <a:cubicBezTo>
                  <a:pt x="3219782" y="1877150"/>
                  <a:pt x="3218067" y="1882869"/>
                  <a:pt x="3219020" y="1882929"/>
                </a:cubicBezTo>
                <a:cubicBezTo>
                  <a:pt x="3219973" y="1882996"/>
                  <a:pt x="3217558" y="1887254"/>
                  <a:pt x="3213746" y="1892404"/>
                </a:cubicBezTo>
                <a:cubicBezTo>
                  <a:pt x="3209869" y="1897617"/>
                  <a:pt x="3202880" y="1909062"/>
                  <a:pt x="3198050" y="1918024"/>
                </a:cubicBezTo>
                <a:cubicBezTo>
                  <a:pt x="3188392" y="1935959"/>
                  <a:pt x="3183308" y="1938692"/>
                  <a:pt x="3183753" y="1925595"/>
                </a:cubicBezTo>
                <a:cubicBezTo>
                  <a:pt x="3184007" y="1919615"/>
                  <a:pt x="3182482" y="1917706"/>
                  <a:pt x="3178733" y="1918980"/>
                </a:cubicBezTo>
                <a:cubicBezTo>
                  <a:pt x="3172378" y="1921206"/>
                  <a:pt x="3172315" y="1916754"/>
                  <a:pt x="3178606" y="1908872"/>
                </a:cubicBezTo>
                <a:cubicBezTo>
                  <a:pt x="3181656" y="1905120"/>
                  <a:pt x="3185786" y="1903658"/>
                  <a:pt x="3189281" y="1905059"/>
                </a:cubicBezTo>
                <a:cubicBezTo>
                  <a:pt x="3192967" y="1906581"/>
                  <a:pt x="3195953" y="1905120"/>
                  <a:pt x="3197669" y="1900983"/>
                </a:cubicBezTo>
                <a:cubicBezTo>
                  <a:pt x="3199194" y="1897363"/>
                  <a:pt x="3203261" y="1891705"/>
                  <a:pt x="3206946" y="1887949"/>
                </a:cubicBezTo>
                <a:cubicBezTo>
                  <a:pt x="3210632" y="1884202"/>
                  <a:pt x="3213555" y="1879754"/>
                  <a:pt x="3213619" y="1877656"/>
                </a:cubicBezTo>
                <a:cubicBezTo>
                  <a:pt x="3213682" y="1875557"/>
                  <a:pt x="3217050" y="1870217"/>
                  <a:pt x="3221244" y="1865454"/>
                </a:cubicBezTo>
                <a:close/>
                <a:moveTo>
                  <a:pt x="3589292" y="1852147"/>
                </a:moveTo>
                <a:cubicBezTo>
                  <a:pt x="3592279" y="1855263"/>
                  <a:pt x="3582556" y="1864608"/>
                  <a:pt x="3576202" y="1864735"/>
                </a:cubicBezTo>
                <a:cubicBezTo>
                  <a:pt x="3573024" y="1864798"/>
                  <a:pt x="3572389" y="1865624"/>
                  <a:pt x="3574740" y="1866578"/>
                </a:cubicBezTo>
                <a:cubicBezTo>
                  <a:pt x="3576964" y="1867532"/>
                  <a:pt x="3577727" y="1871091"/>
                  <a:pt x="3576393" y="1874207"/>
                </a:cubicBezTo>
                <a:cubicBezTo>
                  <a:pt x="3574041" y="1879611"/>
                  <a:pt x="3574423" y="1879673"/>
                  <a:pt x="3580904" y="1875224"/>
                </a:cubicBezTo>
                <a:cubicBezTo>
                  <a:pt x="3584844" y="1872491"/>
                  <a:pt x="3586687" y="1871599"/>
                  <a:pt x="3585162" y="1873253"/>
                </a:cubicBezTo>
                <a:cubicBezTo>
                  <a:pt x="3583700" y="1874779"/>
                  <a:pt x="3585162" y="1878213"/>
                  <a:pt x="3588212" y="1880563"/>
                </a:cubicBezTo>
                <a:cubicBezTo>
                  <a:pt x="3593422" y="1884506"/>
                  <a:pt x="3593168" y="1885205"/>
                  <a:pt x="3585352" y="1887303"/>
                </a:cubicBezTo>
                <a:cubicBezTo>
                  <a:pt x="3580777" y="1888510"/>
                  <a:pt x="3573914" y="1892897"/>
                  <a:pt x="3570801" y="1896585"/>
                </a:cubicBezTo>
                <a:cubicBezTo>
                  <a:pt x="3567623" y="1900335"/>
                  <a:pt x="3563175" y="1902370"/>
                  <a:pt x="3561142" y="1901035"/>
                </a:cubicBezTo>
                <a:cubicBezTo>
                  <a:pt x="3555995" y="1897601"/>
                  <a:pt x="3555995" y="1897601"/>
                  <a:pt x="3563556" y="1882154"/>
                </a:cubicBezTo>
                <a:cubicBezTo>
                  <a:pt x="3566861" y="1875224"/>
                  <a:pt x="3569974" y="1867341"/>
                  <a:pt x="3570229" y="1864990"/>
                </a:cubicBezTo>
                <a:cubicBezTo>
                  <a:pt x="3570483" y="1862573"/>
                  <a:pt x="3571944" y="1860793"/>
                  <a:pt x="3573533" y="1860920"/>
                </a:cubicBezTo>
                <a:cubicBezTo>
                  <a:pt x="3575122" y="1861048"/>
                  <a:pt x="3578807" y="1858822"/>
                  <a:pt x="3581984" y="1855773"/>
                </a:cubicBezTo>
                <a:cubicBezTo>
                  <a:pt x="3585162" y="1852719"/>
                  <a:pt x="3588339" y="1851131"/>
                  <a:pt x="3589292" y="1852147"/>
                </a:cubicBezTo>
                <a:close/>
                <a:moveTo>
                  <a:pt x="3406856" y="1851469"/>
                </a:moveTo>
                <a:cubicBezTo>
                  <a:pt x="3406348" y="1852229"/>
                  <a:pt x="3402154" y="1859730"/>
                  <a:pt x="3397451" y="1868312"/>
                </a:cubicBezTo>
                <a:cubicBezTo>
                  <a:pt x="3387666" y="1886237"/>
                  <a:pt x="3386649" y="1891640"/>
                  <a:pt x="3394211" y="1885919"/>
                </a:cubicBezTo>
                <a:cubicBezTo>
                  <a:pt x="3397070" y="1883697"/>
                  <a:pt x="3399676" y="1879437"/>
                  <a:pt x="3399802" y="1876704"/>
                </a:cubicBezTo>
                <a:cubicBezTo>
                  <a:pt x="3399930" y="1873840"/>
                  <a:pt x="3402662" y="1867807"/>
                  <a:pt x="3406094" y="1863038"/>
                </a:cubicBezTo>
                <a:cubicBezTo>
                  <a:pt x="3409461" y="1858267"/>
                  <a:pt x="3411177" y="1853500"/>
                  <a:pt x="3409970" y="1852294"/>
                </a:cubicBezTo>
                <a:cubicBezTo>
                  <a:pt x="3408635" y="1850959"/>
                  <a:pt x="3407428" y="1850640"/>
                  <a:pt x="3406856" y="1851469"/>
                </a:cubicBezTo>
                <a:close/>
                <a:moveTo>
                  <a:pt x="3445618" y="1850387"/>
                </a:moveTo>
                <a:cubicBezTo>
                  <a:pt x="3444856" y="1849560"/>
                  <a:pt x="3441233" y="1851084"/>
                  <a:pt x="3437294" y="1853821"/>
                </a:cubicBezTo>
                <a:cubicBezTo>
                  <a:pt x="3431130" y="1858014"/>
                  <a:pt x="3431003" y="1858716"/>
                  <a:pt x="3436214" y="1859035"/>
                </a:cubicBezTo>
                <a:cubicBezTo>
                  <a:pt x="3442187" y="1859411"/>
                  <a:pt x="3448478" y="1853563"/>
                  <a:pt x="3445618" y="1850387"/>
                </a:cubicBezTo>
                <a:close/>
                <a:moveTo>
                  <a:pt x="4073944" y="1849751"/>
                </a:moveTo>
                <a:cubicBezTo>
                  <a:pt x="4068416" y="1850640"/>
                  <a:pt x="4065492" y="1853692"/>
                  <a:pt x="4064794" y="1859285"/>
                </a:cubicBezTo>
                <a:cubicBezTo>
                  <a:pt x="4064285" y="1863799"/>
                  <a:pt x="4057168" y="1875685"/>
                  <a:pt x="4049162" y="1885599"/>
                </a:cubicBezTo>
                <a:cubicBezTo>
                  <a:pt x="4033911" y="1904360"/>
                  <a:pt x="4031750" y="1908872"/>
                  <a:pt x="4037724" y="1908937"/>
                </a:cubicBezTo>
                <a:cubicBezTo>
                  <a:pt x="4039821" y="1909062"/>
                  <a:pt x="4041282" y="1907726"/>
                  <a:pt x="4041346" y="1905756"/>
                </a:cubicBezTo>
                <a:cubicBezTo>
                  <a:pt x="4041409" y="1903911"/>
                  <a:pt x="4045476" y="1898379"/>
                  <a:pt x="4050560" y="1893295"/>
                </a:cubicBezTo>
                <a:cubicBezTo>
                  <a:pt x="4060663" y="1883118"/>
                  <a:pt x="4081823" y="1854579"/>
                  <a:pt x="4081951" y="1850897"/>
                </a:cubicBezTo>
                <a:cubicBezTo>
                  <a:pt x="4082014" y="1849560"/>
                  <a:pt x="4078519" y="1849050"/>
                  <a:pt x="4073944" y="1849751"/>
                </a:cubicBezTo>
                <a:close/>
                <a:moveTo>
                  <a:pt x="4142064" y="1849623"/>
                </a:moveTo>
                <a:cubicBezTo>
                  <a:pt x="4139839" y="1849560"/>
                  <a:pt x="4138124" y="1851592"/>
                  <a:pt x="4137997" y="1854392"/>
                </a:cubicBezTo>
                <a:cubicBezTo>
                  <a:pt x="4137933" y="1856997"/>
                  <a:pt x="4135264" y="1861255"/>
                  <a:pt x="4132405" y="1863482"/>
                </a:cubicBezTo>
                <a:cubicBezTo>
                  <a:pt x="4123064" y="1870666"/>
                  <a:pt x="4126304" y="1877150"/>
                  <a:pt x="4136345" y="1871300"/>
                </a:cubicBezTo>
                <a:cubicBezTo>
                  <a:pt x="4142127" y="1867933"/>
                  <a:pt x="4146893" y="1849817"/>
                  <a:pt x="4142064" y="1849623"/>
                </a:cubicBezTo>
                <a:close/>
                <a:moveTo>
                  <a:pt x="4333778" y="1849050"/>
                </a:moveTo>
                <a:lnTo>
                  <a:pt x="4325770" y="1856171"/>
                </a:lnTo>
                <a:cubicBezTo>
                  <a:pt x="4321386" y="1860049"/>
                  <a:pt x="4315476" y="1862277"/>
                  <a:pt x="4312745" y="1861130"/>
                </a:cubicBezTo>
                <a:cubicBezTo>
                  <a:pt x="4309820" y="1859924"/>
                  <a:pt x="4301877" y="1864627"/>
                  <a:pt x="4293744" y="1872382"/>
                </a:cubicBezTo>
                <a:cubicBezTo>
                  <a:pt x="4282052" y="1883566"/>
                  <a:pt x="4280463" y="1886681"/>
                  <a:pt x="4283958" y="1891194"/>
                </a:cubicBezTo>
                <a:cubicBezTo>
                  <a:pt x="4286182" y="1894057"/>
                  <a:pt x="4286817" y="1898505"/>
                  <a:pt x="4285357" y="1900732"/>
                </a:cubicBezTo>
                <a:cubicBezTo>
                  <a:pt x="4283324" y="1903848"/>
                  <a:pt x="4281479" y="1903278"/>
                  <a:pt x="4278239" y="1898571"/>
                </a:cubicBezTo>
                <a:cubicBezTo>
                  <a:pt x="4274299" y="1892910"/>
                  <a:pt x="4273219" y="1892786"/>
                  <a:pt x="4266356" y="1897172"/>
                </a:cubicBezTo>
                <a:cubicBezTo>
                  <a:pt x="4258096" y="1902511"/>
                  <a:pt x="4243926" y="1925403"/>
                  <a:pt x="4246975" y="1928585"/>
                </a:cubicBezTo>
                <a:cubicBezTo>
                  <a:pt x="4247865" y="1929538"/>
                  <a:pt x="4253329" y="1927247"/>
                  <a:pt x="4258731" y="1923683"/>
                </a:cubicBezTo>
                <a:cubicBezTo>
                  <a:pt x="4270233" y="1916121"/>
                  <a:pt x="4274109" y="1915612"/>
                  <a:pt x="4269915" y="1922352"/>
                </a:cubicBezTo>
                <a:cubicBezTo>
                  <a:pt x="4263625" y="1932331"/>
                  <a:pt x="4243480" y="1945434"/>
                  <a:pt x="4238015" y="1943081"/>
                </a:cubicBezTo>
                <a:cubicBezTo>
                  <a:pt x="4233504" y="1941109"/>
                  <a:pt x="4233313" y="1939707"/>
                  <a:pt x="4236872" y="1935575"/>
                </a:cubicBezTo>
                <a:cubicBezTo>
                  <a:pt x="4239223" y="1932844"/>
                  <a:pt x="4239605" y="1930423"/>
                  <a:pt x="4237761" y="1930364"/>
                </a:cubicBezTo>
                <a:cubicBezTo>
                  <a:pt x="4230517" y="1930103"/>
                  <a:pt x="4214440" y="1954461"/>
                  <a:pt x="4213995" y="1966413"/>
                </a:cubicBezTo>
                <a:cubicBezTo>
                  <a:pt x="4213678" y="1974102"/>
                  <a:pt x="4210628" y="1980462"/>
                  <a:pt x="4204845" y="1985546"/>
                </a:cubicBezTo>
                <a:cubicBezTo>
                  <a:pt x="4200143" y="1989679"/>
                  <a:pt x="4196013" y="1996294"/>
                  <a:pt x="4195886" y="1999979"/>
                </a:cubicBezTo>
                <a:cubicBezTo>
                  <a:pt x="4195695" y="2004873"/>
                  <a:pt x="4194106" y="2006145"/>
                  <a:pt x="4190103" y="2004492"/>
                </a:cubicBezTo>
                <a:cubicBezTo>
                  <a:pt x="4186354" y="2002969"/>
                  <a:pt x="4183939" y="2004302"/>
                  <a:pt x="4182605" y="2008813"/>
                </a:cubicBezTo>
                <a:cubicBezTo>
                  <a:pt x="4181524" y="2012565"/>
                  <a:pt x="4177076" y="2016190"/>
                  <a:pt x="4172501" y="2017207"/>
                </a:cubicBezTo>
                <a:cubicBezTo>
                  <a:pt x="4164685" y="2018921"/>
                  <a:pt x="4156933" y="2031130"/>
                  <a:pt x="4160936" y="2035451"/>
                </a:cubicBezTo>
                <a:cubicBezTo>
                  <a:pt x="4163351" y="2037994"/>
                  <a:pt x="4146130" y="2046514"/>
                  <a:pt x="4139140" y="2046257"/>
                </a:cubicBezTo>
                <a:cubicBezTo>
                  <a:pt x="4136345" y="2046198"/>
                  <a:pt x="4135010" y="2047528"/>
                  <a:pt x="4136027" y="2049499"/>
                </a:cubicBezTo>
                <a:cubicBezTo>
                  <a:pt x="4137107" y="2051536"/>
                  <a:pt x="4136408" y="2053699"/>
                  <a:pt x="4134247" y="2054900"/>
                </a:cubicBezTo>
                <a:cubicBezTo>
                  <a:pt x="4132341" y="2055923"/>
                  <a:pt x="4130562" y="2060182"/>
                  <a:pt x="4130435" y="2064062"/>
                </a:cubicBezTo>
                <a:cubicBezTo>
                  <a:pt x="4130308" y="2068064"/>
                  <a:pt x="4126178" y="2074168"/>
                  <a:pt x="4121157" y="2077855"/>
                </a:cubicBezTo>
                <a:cubicBezTo>
                  <a:pt x="4111435" y="2084977"/>
                  <a:pt x="4109084" y="2094388"/>
                  <a:pt x="4116900" y="2094640"/>
                </a:cubicBezTo>
                <a:cubicBezTo>
                  <a:pt x="4119569" y="2094766"/>
                  <a:pt x="4123000" y="2091209"/>
                  <a:pt x="4124398" y="2087010"/>
                </a:cubicBezTo>
                <a:cubicBezTo>
                  <a:pt x="4125796" y="2082753"/>
                  <a:pt x="4133866" y="2072959"/>
                  <a:pt x="4142191" y="2065459"/>
                </a:cubicBezTo>
                <a:cubicBezTo>
                  <a:pt x="4159856" y="2049499"/>
                  <a:pt x="4185464" y="2022989"/>
                  <a:pt x="4200270" y="2005254"/>
                </a:cubicBezTo>
                <a:cubicBezTo>
                  <a:pt x="4205990" y="1998453"/>
                  <a:pt x="4213360" y="1992732"/>
                  <a:pt x="4216283" y="1992860"/>
                </a:cubicBezTo>
                <a:cubicBezTo>
                  <a:pt x="4219461" y="1992986"/>
                  <a:pt x="4220795" y="1992094"/>
                  <a:pt x="4219524" y="1990702"/>
                </a:cubicBezTo>
                <a:cubicBezTo>
                  <a:pt x="4218317" y="1989360"/>
                  <a:pt x="4224671" y="1980334"/>
                  <a:pt x="4233758" y="1970483"/>
                </a:cubicBezTo>
                <a:cubicBezTo>
                  <a:pt x="4242846" y="1960625"/>
                  <a:pt x="4250216" y="1951918"/>
                  <a:pt x="4250280" y="1951025"/>
                </a:cubicBezTo>
                <a:cubicBezTo>
                  <a:pt x="4250343" y="1950136"/>
                  <a:pt x="4264323" y="1936085"/>
                  <a:pt x="4281290" y="1919809"/>
                </a:cubicBezTo>
                <a:cubicBezTo>
                  <a:pt x="4298255" y="1903531"/>
                  <a:pt x="4311981" y="1888265"/>
                  <a:pt x="4311727" y="1885919"/>
                </a:cubicBezTo>
                <a:cubicBezTo>
                  <a:pt x="4310774" y="1877401"/>
                  <a:pt x="4317193" y="1869902"/>
                  <a:pt x="4325262" y="1870217"/>
                </a:cubicBezTo>
                <a:cubicBezTo>
                  <a:pt x="4332188" y="1870473"/>
                  <a:pt x="4333713" y="1868572"/>
                  <a:pt x="4333713" y="1859796"/>
                </a:cubicBezTo>
                <a:close/>
                <a:moveTo>
                  <a:pt x="4425940" y="1844912"/>
                </a:moveTo>
                <a:cubicBezTo>
                  <a:pt x="4426043" y="1843121"/>
                  <a:pt x="4424423" y="1843043"/>
                  <a:pt x="4421023" y="1845619"/>
                </a:cubicBezTo>
                <a:cubicBezTo>
                  <a:pt x="4417974" y="1847910"/>
                  <a:pt x="4415495" y="1852165"/>
                  <a:pt x="4415432" y="1855345"/>
                </a:cubicBezTo>
                <a:cubicBezTo>
                  <a:pt x="4415241" y="1859730"/>
                  <a:pt x="4416321" y="1859602"/>
                  <a:pt x="4420514" y="1854456"/>
                </a:cubicBezTo>
                <a:cubicBezTo>
                  <a:pt x="4424010" y="1850195"/>
                  <a:pt x="4425838" y="1846700"/>
                  <a:pt x="4425940" y="1844912"/>
                </a:cubicBezTo>
                <a:close/>
                <a:moveTo>
                  <a:pt x="3204674" y="1844046"/>
                </a:moveTo>
                <a:cubicBezTo>
                  <a:pt x="3206279" y="1844600"/>
                  <a:pt x="3206438" y="1846254"/>
                  <a:pt x="3205294" y="1849050"/>
                </a:cubicBezTo>
                <a:cubicBezTo>
                  <a:pt x="3204213" y="1851785"/>
                  <a:pt x="3200020" y="1854140"/>
                  <a:pt x="3196525" y="1854007"/>
                </a:cubicBezTo>
                <a:cubicBezTo>
                  <a:pt x="3188518" y="1853755"/>
                  <a:pt x="3187756" y="1848288"/>
                  <a:pt x="3195381" y="1845619"/>
                </a:cubicBezTo>
                <a:cubicBezTo>
                  <a:pt x="3200020" y="1844027"/>
                  <a:pt x="3203070" y="1843491"/>
                  <a:pt x="3204674" y="1844046"/>
                </a:cubicBezTo>
                <a:close/>
                <a:moveTo>
                  <a:pt x="3235922" y="1843138"/>
                </a:moveTo>
                <a:cubicBezTo>
                  <a:pt x="3237956" y="1841994"/>
                  <a:pt x="3239417" y="1842757"/>
                  <a:pt x="3239354" y="1844856"/>
                </a:cubicBezTo>
                <a:cubicBezTo>
                  <a:pt x="3239290" y="1846954"/>
                  <a:pt x="3237765" y="1848481"/>
                  <a:pt x="3235732" y="1848417"/>
                </a:cubicBezTo>
                <a:cubicBezTo>
                  <a:pt x="3233635" y="1848353"/>
                  <a:pt x="3232237" y="1847652"/>
                  <a:pt x="3232300" y="1846700"/>
                </a:cubicBezTo>
                <a:cubicBezTo>
                  <a:pt x="3232300" y="1845745"/>
                  <a:pt x="3233762" y="1844344"/>
                  <a:pt x="3235922" y="1843138"/>
                </a:cubicBezTo>
                <a:close/>
                <a:moveTo>
                  <a:pt x="3639873" y="1840258"/>
                </a:moveTo>
                <a:cubicBezTo>
                  <a:pt x="3641843" y="1839177"/>
                  <a:pt x="3645211" y="1839369"/>
                  <a:pt x="3647244" y="1840767"/>
                </a:cubicBezTo>
                <a:cubicBezTo>
                  <a:pt x="3651057" y="1843373"/>
                  <a:pt x="3645147" y="1849158"/>
                  <a:pt x="3638856" y="1849031"/>
                </a:cubicBezTo>
                <a:cubicBezTo>
                  <a:pt x="3634853" y="1848967"/>
                  <a:pt x="3635552" y="1842800"/>
                  <a:pt x="3639873" y="1840258"/>
                </a:cubicBezTo>
                <a:close/>
                <a:moveTo>
                  <a:pt x="4033213" y="1838921"/>
                </a:moveTo>
                <a:cubicBezTo>
                  <a:pt x="4036978" y="1837888"/>
                  <a:pt x="4040203" y="1838794"/>
                  <a:pt x="4040075" y="1842419"/>
                </a:cubicBezTo>
                <a:cubicBezTo>
                  <a:pt x="4040012" y="1844326"/>
                  <a:pt x="4036835" y="1845788"/>
                  <a:pt x="4032958" y="1845661"/>
                </a:cubicBezTo>
                <a:cubicBezTo>
                  <a:pt x="4029146" y="1845534"/>
                  <a:pt x="4025905" y="1847694"/>
                  <a:pt x="4025778" y="1850492"/>
                </a:cubicBezTo>
                <a:cubicBezTo>
                  <a:pt x="4025714" y="1853289"/>
                  <a:pt x="4023999" y="1856470"/>
                  <a:pt x="4022029" y="1857612"/>
                </a:cubicBezTo>
                <a:cubicBezTo>
                  <a:pt x="4017581" y="1860091"/>
                  <a:pt x="4017835" y="1857739"/>
                  <a:pt x="4023109" y="1847060"/>
                </a:cubicBezTo>
                <a:cubicBezTo>
                  <a:pt x="4025143" y="1842927"/>
                  <a:pt x="4029448" y="1839955"/>
                  <a:pt x="4033213" y="1838921"/>
                </a:cubicBezTo>
                <a:close/>
                <a:moveTo>
                  <a:pt x="3620683" y="1837714"/>
                </a:moveTo>
                <a:cubicBezTo>
                  <a:pt x="3630151" y="1838032"/>
                  <a:pt x="3631739" y="1842291"/>
                  <a:pt x="3624496" y="1848014"/>
                </a:cubicBezTo>
                <a:cubicBezTo>
                  <a:pt x="3621255" y="1850620"/>
                  <a:pt x="3618522" y="1850366"/>
                  <a:pt x="3615726" y="1847378"/>
                </a:cubicBezTo>
                <a:cubicBezTo>
                  <a:pt x="3609499" y="1840703"/>
                  <a:pt x="3611151" y="1837397"/>
                  <a:pt x="3620683" y="1837714"/>
                </a:cubicBezTo>
                <a:close/>
                <a:moveTo>
                  <a:pt x="4477515" y="1837149"/>
                </a:moveTo>
                <a:lnTo>
                  <a:pt x="4477525" y="1837151"/>
                </a:lnTo>
                <a:lnTo>
                  <a:pt x="4477514" y="1837161"/>
                </a:lnTo>
                <a:close/>
                <a:moveTo>
                  <a:pt x="3174284" y="1835003"/>
                </a:moveTo>
                <a:cubicBezTo>
                  <a:pt x="3173267" y="1833221"/>
                  <a:pt x="3168438" y="1835320"/>
                  <a:pt x="3163736" y="1839517"/>
                </a:cubicBezTo>
                <a:cubicBezTo>
                  <a:pt x="3154649" y="1847588"/>
                  <a:pt x="3150900" y="1864688"/>
                  <a:pt x="3158716" y="1862594"/>
                </a:cubicBezTo>
                <a:cubicBezTo>
                  <a:pt x="3164371" y="1861000"/>
                  <a:pt x="3176699" y="1839200"/>
                  <a:pt x="3174284" y="1835003"/>
                </a:cubicBezTo>
                <a:close/>
                <a:moveTo>
                  <a:pt x="4175742" y="1819932"/>
                </a:moveTo>
                <a:cubicBezTo>
                  <a:pt x="4174662" y="1816816"/>
                  <a:pt x="4163732" y="1823683"/>
                  <a:pt x="4163605" y="1827562"/>
                </a:cubicBezTo>
                <a:cubicBezTo>
                  <a:pt x="4163478" y="1830109"/>
                  <a:pt x="4159475" y="1834430"/>
                  <a:pt x="4154455" y="1837418"/>
                </a:cubicBezTo>
                <a:cubicBezTo>
                  <a:pt x="4149435" y="1840411"/>
                  <a:pt x="4145495" y="1843775"/>
                  <a:pt x="4145685" y="1845174"/>
                </a:cubicBezTo>
                <a:cubicBezTo>
                  <a:pt x="4146194" y="1853246"/>
                  <a:pt x="4150261" y="1856935"/>
                  <a:pt x="4159030" y="1857253"/>
                </a:cubicBezTo>
                <a:cubicBezTo>
                  <a:pt x="4171993" y="1857696"/>
                  <a:pt x="4185274" y="1839071"/>
                  <a:pt x="4179745" y="1828137"/>
                </a:cubicBezTo>
                <a:cubicBezTo>
                  <a:pt x="4177712" y="1824193"/>
                  <a:pt x="4175933" y="1820506"/>
                  <a:pt x="4175742" y="1819932"/>
                </a:cubicBezTo>
                <a:close/>
                <a:moveTo>
                  <a:pt x="4313825" y="1818085"/>
                </a:moveTo>
                <a:cubicBezTo>
                  <a:pt x="4311155" y="1819038"/>
                  <a:pt x="4307787" y="1823302"/>
                  <a:pt x="4306517" y="1827499"/>
                </a:cubicBezTo>
                <a:lnTo>
                  <a:pt x="4304103" y="1835131"/>
                </a:lnTo>
                <a:lnTo>
                  <a:pt x="4312807" y="1827499"/>
                </a:lnTo>
                <a:cubicBezTo>
                  <a:pt x="4321830" y="1819487"/>
                  <a:pt x="4322339" y="1815102"/>
                  <a:pt x="4313825" y="1818085"/>
                </a:cubicBezTo>
                <a:close/>
                <a:moveTo>
                  <a:pt x="3377436" y="1814976"/>
                </a:moveTo>
                <a:cubicBezTo>
                  <a:pt x="3381248" y="1815102"/>
                  <a:pt x="3384362" y="1816816"/>
                  <a:pt x="3384299" y="1818722"/>
                </a:cubicBezTo>
                <a:cubicBezTo>
                  <a:pt x="3384235" y="1820821"/>
                  <a:pt x="3383599" y="1822156"/>
                  <a:pt x="3382773" y="1822156"/>
                </a:cubicBezTo>
                <a:cubicBezTo>
                  <a:pt x="3381947" y="1822096"/>
                  <a:pt x="3378834" y="1822917"/>
                  <a:pt x="3375656" y="1824001"/>
                </a:cubicBezTo>
                <a:cubicBezTo>
                  <a:pt x="3372098" y="1825145"/>
                  <a:pt x="3370064" y="1823744"/>
                  <a:pt x="3370192" y="1820313"/>
                </a:cubicBezTo>
                <a:cubicBezTo>
                  <a:pt x="3370319" y="1816944"/>
                  <a:pt x="3373242" y="1814847"/>
                  <a:pt x="3377436" y="1814976"/>
                </a:cubicBezTo>
                <a:close/>
                <a:moveTo>
                  <a:pt x="4452033" y="1813385"/>
                </a:moveTo>
                <a:cubicBezTo>
                  <a:pt x="4449872" y="1814592"/>
                  <a:pt x="4448410" y="1815990"/>
                  <a:pt x="4448410" y="1816944"/>
                </a:cubicBezTo>
                <a:cubicBezTo>
                  <a:pt x="4448348" y="1817897"/>
                  <a:pt x="4449745" y="1818599"/>
                  <a:pt x="4451843" y="1818663"/>
                </a:cubicBezTo>
                <a:cubicBezTo>
                  <a:pt x="4453812" y="1818722"/>
                  <a:pt x="4455401" y="1817201"/>
                  <a:pt x="4455464" y="1815102"/>
                </a:cubicBezTo>
                <a:cubicBezTo>
                  <a:pt x="4455527" y="1813001"/>
                  <a:pt x="4454066" y="1812240"/>
                  <a:pt x="4452033" y="1813385"/>
                </a:cubicBezTo>
                <a:close/>
                <a:moveTo>
                  <a:pt x="2940505" y="1813130"/>
                </a:moveTo>
                <a:cubicBezTo>
                  <a:pt x="2943619" y="1813260"/>
                  <a:pt x="2944953" y="1814785"/>
                  <a:pt x="2943682" y="1816754"/>
                </a:cubicBezTo>
                <a:cubicBezTo>
                  <a:pt x="2942285" y="1818787"/>
                  <a:pt x="2940060" y="1820121"/>
                  <a:pt x="2938091" y="1820060"/>
                </a:cubicBezTo>
                <a:cubicBezTo>
                  <a:pt x="2936121" y="1819996"/>
                  <a:pt x="2934786" y="1818534"/>
                  <a:pt x="2934913" y="1816438"/>
                </a:cubicBezTo>
                <a:cubicBezTo>
                  <a:pt x="2935040" y="1814402"/>
                  <a:pt x="2937328" y="1813001"/>
                  <a:pt x="2940505" y="1813130"/>
                </a:cubicBezTo>
                <a:close/>
                <a:moveTo>
                  <a:pt x="3190742" y="1811353"/>
                </a:moveTo>
                <a:cubicBezTo>
                  <a:pt x="3189916" y="1808555"/>
                  <a:pt x="3187311" y="1809125"/>
                  <a:pt x="3183307" y="1812814"/>
                </a:cubicBezTo>
                <a:cubicBezTo>
                  <a:pt x="3176381" y="1819235"/>
                  <a:pt x="3174856" y="1825148"/>
                  <a:pt x="3180003" y="1825335"/>
                </a:cubicBezTo>
                <a:cubicBezTo>
                  <a:pt x="3184960" y="1825526"/>
                  <a:pt x="3192140" y="1816121"/>
                  <a:pt x="3190742" y="1811353"/>
                </a:cubicBezTo>
                <a:close/>
                <a:moveTo>
                  <a:pt x="3510497" y="1810967"/>
                </a:moveTo>
                <a:cubicBezTo>
                  <a:pt x="3509480" y="1809759"/>
                  <a:pt x="3505604" y="1813193"/>
                  <a:pt x="3502173" y="1818405"/>
                </a:cubicBezTo>
                <a:lnTo>
                  <a:pt x="3495691" y="1828004"/>
                </a:lnTo>
                <a:lnTo>
                  <a:pt x="3504015" y="1820569"/>
                </a:lnTo>
                <a:cubicBezTo>
                  <a:pt x="3508717" y="1816371"/>
                  <a:pt x="3511513" y="1812180"/>
                  <a:pt x="3510497" y="1810967"/>
                </a:cubicBezTo>
                <a:close/>
                <a:moveTo>
                  <a:pt x="3674695" y="1809171"/>
                </a:moveTo>
                <a:cubicBezTo>
                  <a:pt x="3675776" y="1810314"/>
                  <a:pt x="3675839" y="1813430"/>
                  <a:pt x="3674823" y="1815846"/>
                </a:cubicBezTo>
                <a:cubicBezTo>
                  <a:pt x="3673615" y="1818643"/>
                  <a:pt x="3672853" y="1817879"/>
                  <a:pt x="3672789" y="1813683"/>
                </a:cubicBezTo>
                <a:cubicBezTo>
                  <a:pt x="3672726" y="1810124"/>
                  <a:pt x="3673615" y="1808026"/>
                  <a:pt x="3674695" y="1809171"/>
                </a:cubicBezTo>
                <a:close/>
                <a:moveTo>
                  <a:pt x="3293025" y="1806036"/>
                </a:moveTo>
                <a:cubicBezTo>
                  <a:pt x="3292810" y="1804087"/>
                  <a:pt x="3289458" y="1805408"/>
                  <a:pt x="3283072" y="1810967"/>
                </a:cubicBezTo>
                <a:cubicBezTo>
                  <a:pt x="3272587" y="1820121"/>
                  <a:pt x="3264644" y="1838944"/>
                  <a:pt x="3271125" y="1839200"/>
                </a:cubicBezTo>
                <a:cubicBezTo>
                  <a:pt x="3273096" y="1839258"/>
                  <a:pt x="3274684" y="1837735"/>
                  <a:pt x="3274747" y="1835639"/>
                </a:cubicBezTo>
                <a:cubicBezTo>
                  <a:pt x="3274875" y="1833600"/>
                  <a:pt x="3279132" y="1826863"/>
                  <a:pt x="3284152" y="1820698"/>
                </a:cubicBezTo>
                <a:cubicBezTo>
                  <a:pt x="3290316" y="1813193"/>
                  <a:pt x="3293239" y="1807983"/>
                  <a:pt x="3293025" y="1806036"/>
                </a:cubicBezTo>
                <a:close/>
                <a:moveTo>
                  <a:pt x="4077439" y="1805927"/>
                </a:moveTo>
                <a:cubicBezTo>
                  <a:pt x="4079695" y="1806675"/>
                  <a:pt x="4079981" y="1808469"/>
                  <a:pt x="4079854" y="1811839"/>
                </a:cubicBezTo>
                <a:cubicBezTo>
                  <a:pt x="4079600" y="1819532"/>
                  <a:pt x="4074389" y="1821376"/>
                  <a:pt x="4070703" y="1815019"/>
                </a:cubicBezTo>
                <a:cubicBezTo>
                  <a:pt x="4069178" y="1812412"/>
                  <a:pt x="4067336" y="1812412"/>
                  <a:pt x="4064095" y="1814955"/>
                </a:cubicBezTo>
                <a:cubicBezTo>
                  <a:pt x="4061553" y="1816925"/>
                  <a:pt x="4058567" y="1817433"/>
                  <a:pt x="4057359" y="1816098"/>
                </a:cubicBezTo>
                <a:cubicBezTo>
                  <a:pt x="4056215" y="1814891"/>
                  <a:pt x="4052847" y="1815654"/>
                  <a:pt x="4050306" y="1817625"/>
                </a:cubicBezTo>
                <a:cubicBezTo>
                  <a:pt x="4047764" y="1819659"/>
                  <a:pt x="4044269" y="1820295"/>
                  <a:pt x="4043062" y="1818960"/>
                </a:cubicBezTo>
                <a:cubicBezTo>
                  <a:pt x="4036516" y="1811903"/>
                  <a:pt x="4041664" y="1808724"/>
                  <a:pt x="4063205" y="1806308"/>
                </a:cubicBezTo>
                <a:cubicBezTo>
                  <a:pt x="4070958" y="1805481"/>
                  <a:pt x="4075183" y="1805180"/>
                  <a:pt x="4077439" y="1805927"/>
                </a:cubicBezTo>
                <a:close/>
                <a:moveTo>
                  <a:pt x="4201804" y="1804725"/>
                </a:moveTo>
                <a:cubicBezTo>
                  <a:pt x="4195203" y="1804848"/>
                  <a:pt x="4188070" y="1805820"/>
                  <a:pt x="4185019" y="1807538"/>
                </a:cubicBezTo>
                <a:cubicBezTo>
                  <a:pt x="4181588" y="1809441"/>
                  <a:pt x="4181143" y="1814848"/>
                  <a:pt x="4183749" y="1822348"/>
                </a:cubicBezTo>
                <a:cubicBezTo>
                  <a:pt x="4185147" y="1826230"/>
                  <a:pt x="4186290" y="1826289"/>
                  <a:pt x="4190992" y="1822609"/>
                </a:cubicBezTo>
                <a:cubicBezTo>
                  <a:pt x="4195313" y="1819235"/>
                  <a:pt x="4196902" y="1819235"/>
                  <a:pt x="4197983" y="1822665"/>
                </a:cubicBezTo>
                <a:cubicBezTo>
                  <a:pt x="4198745" y="1825148"/>
                  <a:pt x="4200842" y="1826289"/>
                  <a:pt x="4202622" y="1825276"/>
                </a:cubicBezTo>
                <a:cubicBezTo>
                  <a:pt x="4207641" y="1822412"/>
                  <a:pt x="4206434" y="1816816"/>
                  <a:pt x="4200842" y="1816627"/>
                </a:cubicBezTo>
                <a:cubicBezTo>
                  <a:pt x="4198046" y="1816563"/>
                  <a:pt x="4195631" y="1814785"/>
                  <a:pt x="4195695" y="1812941"/>
                </a:cubicBezTo>
                <a:cubicBezTo>
                  <a:pt x="4195758" y="1810967"/>
                  <a:pt x="4200524" y="1809633"/>
                  <a:pt x="4206497" y="1809827"/>
                </a:cubicBezTo>
                <a:cubicBezTo>
                  <a:pt x="4212470" y="1810015"/>
                  <a:pt x="4216411" y="1808744"/>
                  <a:pt x="4215394" y="1806965"/>
                </a:cubicBezTo>
                <a:cubicBezTo>
                  <a:pt x="4214473" y="1805313"/>
                  <a:pt x="4208404" y="1804595"/>
                  <a:pt x="4201804" y="1804725"/>
                </a:cubicBezTo>
                <a:close/>
                <a:moveTo>
                  <a:pt x="4152485" y="1803279"/>
                </a:moveTo>
                <a:cubicBezTo>
                  <a:pt x="4149181" y="1806395"/>
                  <a:pt x="4149625" y="1814785"/>
                  <a:pt x="4153120" y="1814848"/>
                </a:cubicBezTo>
                <a:cubicBezTo>
                  <a:pt x="4154899" y="1814911"/>
                  <a:pt x="4158077" y="1812941"/>
                  <a:pt x="4160491" y="1810206"/>
                </a:cubicBezTo>
                <a:cubicBezTo>
                  <a:pt x="4163669" y="1806586"/>
                  <a:pt x="4163478" y="1804929"/>
                  <a:pt x="4159665" y="1803343"/>
                </a:cubicBezTo>
                <a:cubicBezTo>
                  <a:pt x="4156933" y="1802198"/>
                  <a:pt x="4153692" y="1802134"/>
                  <a:pt x="4152485" y="1803279"/>
                </a:cubicBezTo>
                <a:close/>
                <a:moveTo>
                  <a:pt x="4119696" y="1803152"/>
                </a:moveTo>
                <a:cubicBezTo>
                  <a:pt x="4115502" y="1802964"/>
                  <a:pt x="4113278" y="1805692"/>
                  <a:pt x="4112833" y="1811670"/>
                </a:cubicBezTo>
                <a:cubicBezTo>
                  <a:pt x="4111880" y="1822540"/>
                  <a:pt x="4112515" y="1822540"/>
                  <a:pt x="4119886" y="1811922"/>
                </a:cubicBezTo>
                <a:cubicBezTo>
                  <a:pt x="4125351" y="1804043"/>
                  <a:pt x="4125351" y="1803343"/>
                  <a:pt x="4119696" y="1803152"/>
                </a:cubicBezTo>
                <a:close/>
                <a:moveTo>
                  <a:pt x="4371713" y="1800035"/>
                </a:moveTo>
                <a:cubicBezTo>
                  <a:pt x="4369807" y="1798890"/>
                  <a:pt x="4367709" y="1799402"/>
                  <a:pt x="4366375" y="1801371"/>
                </a:cubicBezTo>
                <a:cubicBezTo>
                  <a:pt x="4365105" y="1803214"/>
                  <a:pt x="4361736" y="1803600"/>
                  <a:pt x="4358623" y="1802326"/>
                </a:cubicBezTo>
                <a:cubicBezTo>
                  <a:pt x="4354619" y="1800671"/>
                  <a:pt x="4353602" y="1801626"/>
                  <a:pt x="4355000" y="1805883"/>
                </a:cubicBezTo>
                <a:cubicBezTo>
                  <a:pt x="4356271" y="1809759"/>
                  <a:pt x="4355318" y="1811670"/>
                  <a:pt x="4352015" y="1811538"/>
                </a:cubicBezTo>
                <a:cubicBezTo>
                  <a:pt x="4340830" y="1811161"/>
                  <a:pt x="4344071" y="1817709"/>
                  <a:pt x="4356907" y="1821523"/>
                </a:cubicBezTo>
                <a:cubicBezTo>
                  <a:pt x="4364532" y="1823744"/>
                  <a:pt x="4371015" y="1824638"/>
                  <a:pt x="4371268" y="1823494"/>
                </a:cubicBezTo>
                <a:cubicBezTo>
                  <a:pt x="4374064" y="1810589"/>
                  <a:pt x="4374254" y="1801626"/>
                  <a:pt x="4371713" y="1800035"/>
                </a:cubicBezTo>
                <a:close/>
                <a:moveTo>
                  <a:pt x="3705226" y="1797288"/>
                </a:moveTo>
                <a:cubicBezTo>
                  <a:pt x="3707278" y="1796468"/>
                  <a:pt x="3708788" y="1797028"/>
                  <a:pt x="3709836" y="1798872"/>
                </a:cubicBezTo>
                <a:cubicBezTo>
                  <a:pt x="3712378" y="1803322"/>
                  <a:pt x="3702083" y="1819659"/>
                  <a:pt x="3696810" y="1819470"/>
                </a:cubicBezTo>
                <a:cubicBezTo>
                  <a:pt x="3694840" y="1819406"/>
                  <a:pt x="3693251" y="1821758"/>
                  <a:pt x="3693124" y="1824937"/>
                </a:cubicBezTo>
                <a:cubicBezTo>
                  <a:pt x="3692870" y="1830468"/>
                  <a:pt x="3669422" y="1857424"/>
                  <a:pt x="3662686" y="1859903"/>
                </a:cubicBezTo>
                <a:cubicBezTo>
                  <a:pt x="3661161" y="1860475"/>
                  <a:pt x="3664402" y="1853418"/>
                  <a:pt x="3669866" y="1844518"/>
                </a:cubicBezTo>
                <a:cubicBezTo>
                  <a:pt x="3688024" y="1814622"/>
                  <a:pt x="3699069" y="1799746"/>
                  <a:pt x="3705226" y="1797288"/>
                </a:cubicBezTo>
                <a:close/>
                <a:moveTo>
                  <a:pt x="3687531" y="1794485"/>
                </a:moveTo>
                <a:cubicBezTo>
                  <a:pt x="3689628" y="1794548"/>
                  <a:pt x="3690136" y="1796011"/>
                  <a:pt x="3688802" y="1798045"/>
                </a:cubicBezTo>
                <a:cubicBezTo>
                  <a:pt x="3687468" y="1800080"/>
                  <a:pt x="3685180" y="1801415"/>
                  <a:pt x="3683083" y="1801351"/>
                </a:cubicBezTo>
                <a:cubicBezTo>
                  <a:pt x="3680986" y="1801287"/>
                  <a:pt x="3680478" y="1799888"/>
                  <a:pt x="3681812" y="1797791"/>
                </a:cubicBezTo>
                <a:cubicBezTo>
                  <a:pt x="3683147" y="1795757"/>
                  <a:pt x="3685434" y="1794423"/>
                  <a:pt x="3687531" y="1794485"/>
                </a:cubicBezTo>
                <a:close/>
                <a:moveTo>
                  <a:pt x="4329646" y="1789671"/>
                </a:moveTo>
                <a:cubicBezTo>
                  <a:pt x="4326915" y="1789546"/>
                  <a:pt x="4320306" y="1794571"/>
                  <a:pt x="4314777" y="1801054"/>
                </a:cubicBezTo>
                <a:cubicBezTo>
                  <a:pt x="4303657" y="1814022"/>
                  <a:pt x="4301178" y="1820249"/>
                  <a:pt x="4309820" y="1813705"/>
                </a:cubicBezTo>
                <a:cubicBezTo>
                  <a:pt x="4312680" y="1811478"/>
                  <a:pt x="4317573" y="1810524"/>
                  <a:pt x="4320242" y="1811670"/>
                </a:cubicBezTo>
                <a:cubicBezTo>
                  <a:pt x="4323609" y="1813065"/>
                  <a:pt x="4324690" y="1811986"/>
                  <a:pt x="4323547" y="1808425"/>
                </a:cubicBezTo>
                <a:cubicBezTo>
                  <a:pt x="4322529" y="1805440"/>
                  <a:pt x="4324563" y="1800227"/>
                  <a:pt x="4328185" y="1796477"/>
                </a:cubicBezTo>
                <a:cubicBezTo>
                  <a:pt x="4333078" y="1791389"/>
                  <a:pt x="4333396" y="1789800"/>
                  <a:pt x="4329646" y="1789671"/>
                </a:cubicBezTo>
                <a:close/>
                <a:moveTo>
                  <a:pt x="3221815" y="1782275"/>
                </a:moveTo>
                <a:cubicBezTo>
                  <a:pt x="3222483" y="1784397"/>
                  <a:pt x="3219750" y="1791039"/>
                  <a:pt x="3213300" y="1801181"/>
                </a:cubicBezTo>
                <a:cubicBezTo>
                  <a:pt x="3207136" y="1810840"/>
                  <a:pt x="3203070" y="1819167"/>
                  <a:pt x="3204023" y="1820188"/>
                </a:cubicBezTo>
                <a:cubicBezTo>
                  <a:pt x="3204912" y="1821142"/>
                  <a:pt x="3199193" y="1830169"/>
                  <a:pt x="3191314" y="1840088"/>
                </a:cubicBezTo>
                <a:cubicBezTo>
                  <a:pt x="3175873" y="1859536"/>
                  <a:pt x="3155856" y="1891130"/>
                  <a:pt x="3158970" y="1891259"/>
                </a:cubicBezTo>
                <a:cubicBezTo>
                  <a:pt x="3159923" y="1891322"/>
                  <a:pt x="3158525" y="1894944"/>
                  <a:pt x="3156047" y="1899079"/>
                </a:cubicBezTo>
                <a:cubicBezTo>
                  <a:pt x="3153569" y="1903212"/>
                  <a:pt x="3151218" y="1907599"/>
                  <a:pt x="3151027" y="1908552"/>
                </a:cubicBezTo>
                <a:cubicBezTo>
                  <a:pt x="3149375" y="1916245"/>
                  <a:pt x="3144101" y="1925849"/>
                  <a:pt x="3141622" y="1925787"/>
                </a:cubicBezTo>
                <a:cubicBezTo>
                  <a:pt x="3139907" y="1925720"/>
                  <a:pt x="3136221" y="1929979"/>
                  <a:pt x="3133552" y="1935129"/>
                </a:cubicBezTo>
                <a:cubicBezTo>
                  <a:pt x="3130883" y="1940284"/>
                  <a:pt x="3125037" y="1946067"/>
                  <a:pt x="3120653" y="1947849"/>
                </a:cubicBezTo>
                <a:cubicBezTo>
                  <a:pt x="3116395" y="1949561"/>
                  <a:pt x="3113154" y="1952743"/>
                  <a:pt x="3113727" y="1954651"/>
                </a:cubicBezTo>
                <a:cubicBezTo>
                  <a:pt x="3114362" y="1956622"/>
                  <a:pt x="3112265" y="1960372"/>
                  <a:pt x="3109024" y="1963234"/>
                </a:cubicBezTo>
                <a:cubicBezTo>
                  <a:pt x="3105783" y="1966028"/>
                  <a:pt x="3100890" y="1972449"/>
                  <a:pt x="3097967" y="1977600"/>
                </a:cubicBezTo>
                <a:cubicBezTo>
                  <a:pt x="3095044" y="1982745"/>
                  <a:pt x="3091613" y="1986247"/>
                  <a:pt x="3090279" y="1985419"/>
                </a:cubicBezTo>
                <a:cubicBezTo>
                  <a:pt x="3089008" y="1984657"/>
                  <a:pt x="3084051" y="1987263"/>
                  <a:pt x="3079730" y="1991013"/>
                </a:cubicBezTo>
                <a:lnTo>
                  <a:pt x="3071533" y="1998136"/>
                </a:lnTo>
                <a:lnTo>
                  <a:pt x="3074393" y="1986309"/>
                </a:lnTo>
                <a:cubicBezTo>
                  <a:pt x="3075981" y="1979890"/>
                  <a:pt x="3080302" y="1968954"/>
                  <a:pt x="3083861" y="1962408"/>
                </a:cubicBezTo>
                <a:cubicBezTo>
                  <a:pt x="3087483" y="1955859"/>
                  <a:pt x="3092312" y="1946385"/>
                  <a:pt x="3094473" y="1941679"/>
                </a:cubicBezTo>
                <a:cubicBezTo>
                  <a:pt x="3121987" y="1882229"/>
                  <a:pt x="3165515" y="1813954"/>
                  <a:pt x="3170662" y="1822156"/>
                </a:cubicBezTo>
                <a:cubicBezTo>
                  <a:pt x="3172441" y="1824959"/>
                  <a:pt x="3172823" y="1823114"/>
                  <a:pt x="3171679" y="1817452"/>
                </a:cubicBezTo>
                <a:cubicBezTo>
                  <a:pt x="3170154" y="1810015"/>
                  <a:pt x="3171488" y="1807154"/>
                  <a:pt x="3178160" y="1803786"/>
                </a:cubicBezTo>
                <a:cubicBezTo>
                  <a:pt x="3182799" y="1801371"/>
                  <a:pt x="3187565" y="1799464"/>
                  <a:pt x="3188836" y="1799402"/>
                </a:cubicBezTo>
                <a:cubicBezTo>
                  <a:pt x="3190234" y="1799402"/>
                  <a:pt x="3192394" y="1798128"/>
                  <a:pt x="3194237" y="1796285"/>
                </a:cubicBezTo>
                <a:cubicBezTo>
                  <a:pt x="3195953" y="1794571"/>
                  <a:pt x="3195317" y="1794249"/>
                  <a:pt x="3192839" y="1795524"/>
                </a:cubicBezTo>
                <a:cubicBezTo>
                  <a:pt x="3190361" y="1796794"/>
                  <a:pt x="3188454" y="1796097"/>
                  <a:pt x="3188518" y="1793933"/>
                </a:cubicBezTo>
                <a:cubicBezTo>
                  <a:pt x="3188709" y="1788400"/>
                  <a:pt x="3195762" y="1789991"/>
                  <a:pt x="3197859" y="1796030"/>
                </a:cubicBezTo>
                <a:cubicBezTo>
                  <a:pt x="3199384" y="1800545"/>
                  <a:pt x="3201989" y="1799338"/>
                  <a:pt x="3209932" y="1790499"/>
                </a:cubicBezTo>
                <a:cubicBezTo>
                  <a:pt x="3217081" y="1782555"/>
                  <a:pt x="3221148" y="1780154"/>
                  <a:pt x="3221815" y="1782275"/>
                </a:cubicBezTo>
                <a:close/>
                <a:moveTo>
                  <a:pt x="3669866" y="1780507"/>
                </a:moveTo>
                <a:cubicBezTo>
                  <a:pt x="3672392" y="1779180"/>
                  <a:pt x="3673647" y="1779927"/>
                  <a:pt x="3673551" y="1782787"/>
                </a:cubicBezTo>
                <a:cubicBezTo>
                  <a:pt x="3673425" y="1785902"/>
                  <a:pt x="3652709" y="1807327"/>
                  <a:pt x="3649850" y="1807200"/>
                </a:cubicBezTo>
                <a:cubicBezTo>
                  <a:pt x="3645783" y="1807008"/>
                  <a:pt x="3648833" y="1801159"/>
                  <a:pt x="3658555" y="1790671"/>
                </a:cubicBezTo>
                <a:cubicBezTo>
                  <a:pt x="3663544" y="1785236"/>
                  <a:pt x="3667340" y="1781834"/>
                  <a:pt x="3669866" y="1780507"/>
                </a:cubicBezTo>
                <a:close/>
                <a:moveTo>
                  <a:pt x="4341656" y="1777087"/>
                </a:moveTo>
                <a:cubicBezTo>
                  <a:pt x="4339241" y="1776072"/>
                  <a:pt x="4336191" y="1776133"/>
                  <a:pt x="4334984" y="1777212"/>
                </a:cubicBezTo>
                <a:cubicBezTo>
                  <a:pt x="4333840" y="1778298"/>
                  <a:pt x="4336001" y="1779183"/>
                  <a:pt x="4339495" y="1779119"/>
                </a:cubicBezTo>
                <a:cubicBezTo>
                  <a:pt x="4343690" y="1779059"/>
                  <a:pt x="4344516" y="1778298"/>
                  <a:pt x="4341656" y="1777087"/>
                </a:cubicBezTo>
                <a:close/>
                <a:moveTo>
                  <a:pt x="4138060" y="1775691"/>
                </a:moveTo>
                <a:cubicBezTo>
                  <a:pt x="4136154" y="1775627"/>
                  <a:pt x="4133549" y="1777976"/>
                  <a:pt x="4132405" y="1780776"/>
                </a:cubicBezTo>
                <a:cubicBezTo>
                  <a:pt x="4131261" y="1783506"/>
                  <a:pt x="4130880" y="1785987"/>
                  <a:pt x="4131515" y="1785987"/>
                </a:cubicBezTo>
                <a:cubicBezTo>
                  <a:pt x="4132214" y="1785987"/>
                  <a:pt x="4134820" y="1783634"/>
                  <a:pt x="4137171" y="1780902"/>
                </a:cubicBezTo>
                <a:cubicBezTo>
                  <a:pt x="4139839" y="1777852"/>
                  <a:pt x="4140157" y="1775753"/>
                  <a:pt x="4138060" y="1775691"/>
                </a:cubicBezTo>
                <a:close/>
                <a:moveTo>
                  <a:pt x="3725634" y="1773093"/>
                </a:moveTo>
                <a:cubicBezTo>
                  <a:pt x="3726929" y="1774109"/>
                  <a:pt x="3725500" y="1777065"/>
                  <a:pt x="3721020" y="1781706"/>
                </a:cubicBezTo>
                <a:cubicBezTo>
                  <a:pt x="3714093" y="1788827"/>
                  <a:pt x="3706150" y="1791178"/>
                  <a:pt x="3710344" y="1784821"/>
                </a:cubicBezTo>
                <a:cubicBezTo>
                  <a:pt x="3711552" y="1782977"/>
                  <a:pt x="3710535" y="1781262"/>
                  <a:pt x="3708056" y="1781198"/>
                </a:cubicBezTo>
                <a:cubicBezTo>
                  <a:pt x="3705515" y="1781071"/>
                  <a:pt x="3708120" y="1778782"/>
                  <a:pt x="3713903" y="1776113"/>
                </a:cubicBezTo>
                <a:cubicBezTo>
                  <a:pt x="3720321" y="1772997"/>
                  <a:pt x="3724340" y="1772074"/>
                  <a:pt x="3725634" y="1773093"/>
                </a:cubicBezTo>
                <a:close/>
                <a:moveTo>
                  <a:pt x="3502363" y="1768735"/>
                </a:moveTo>
                <a:cubicBezTo>
                  <a:pt x="3505795" y="1771088"/>
                  <a:pt x="3502745" y="1777318"/>
                  <a:pt x="3498170" y="1777126"/>
                </a:cubicBezTo>
                <a:cubicBezTo>
                  <a:pt x="3496518" y="1777063"/>
                  <a:pt x="3496009" y="1774583"/>
                  <a:pt x="3497153" y="1771850"/>
                </a:cubicBezTo>
                <a:cubicBezTo>
                  <a:pt x="3498297" y="1769052"/>
                  <a:pt x="3500711" y="1767591"/>
                  <a:pt x="3502363" y="1768735"/>
                </a:cubicBezTo>
                <a:close/>
                <a:moveTo>
                  <a:pt x="3696357" y="1763334"/>
                </a:moveTo>
                <a:cubicBezTo>
                  <a:pt x="3698160" y="1763064"/>
                  <a:pt x="3698811" y="1764352"/>
                  <a:pt x="3698716" y="1767148"/>
                </a:cubicBezTo>
                <a:cubicBezTo>
                  <a:pt x="3698525" y="1771472"/>
                  <a:pt x="3684418" y="1783869"/>
                  <a:pt x="3679843" y="1783679"/>
                </a:cubicBezTo>
                <a:cubicBezTo>
                  <a:pt x="3674696" y="1783487"/>
                  <a:pt x="3678763" y="1775223"/>
                  <a:pt x="3687087" y="1768865"/>
                </a:cubicBezTo>
                <a:cubicBezTo>
                  <a:pt x="3691599" y="1765432"/>
                  <a:pt x="3694553" y="1763605"/>
                  <a:pt x="3696357" y="1763334"/>
                </a:cubicBezTo>
                <a:close/>
                <a:moveTo>
                  <a:pt x="3468176" y="1762533"/>
                </a:moveTo>
                <a:cubicBezTo>
                  <a:pt x="3464745" y="1763037"/>
                  <a:pt x="3459217" y="1768507"/>
                  <a:pt x="3456167" y="1774354"/>
                </a:cubicBezTo>
                <a:cubicBezTo>
                  <a:pt x="3453053" y="1780200"/>
                  <a:pt x="3447779" y="1788024"/>
                  <a:pt x="3444665" y="1791328"/>
                </a:cubicBezTo>
                <a:cubicBezTo>
                  <a:pt x="3437230" y="1799147"/>
                  <a:pt x="3431193" y="1815228"/>
                  <a:pt x="3436849" y="1811986"/>
                </a:cubicBezTo>
                <a:cubicBezTo>
                  <a:pt x="3439010" y="1810781"/>
                  <a:pt x="3440852" y="1807475"/>
                  <a:pt x="3440979" y="1804676"/>
                </a:cubicBezTo>
                <a:cubicBezTo>
                  <a:pt x="3441106" y="1801880"/>
                  <a:pt x="3442504" y="1799656"/>
                  <a:pt x="3444157" y="1799719"/>
                </a:cubicBezTo>
                <a:cubicBezTo>
                  <a:pt x="3445809" y="1799783"/>
                  <a:pt x="3451909" y="1793361"/>
                  <a:pt x="3457692" y="1785475"/>
                </a:cubicBezTo>
                <a:cubicBezTo>
                  <a:pt x="3475230" y="1761513"/>
                  <a:pt x="3475230" y="1761513"/>
                  <a:pt x="3468176" y="1762533"/>
                </a:cubicBezTo>
                <a:close/>
                <a:moveTo>
                  <a:pt x="3210648" y="1760482"/>
                </a:moveTo>
                <a:cubicBezTo>
                  <a:pt x="3212920" y="1758781"/>
                  <a:pt x="3214381" y="1759543"/>
                  <a:pt x="3214254" y="1763357"/>
                </a:cubicBezTo>
                <a:cubicBezTo>
                  <a:pt x="3214191" y="1765454"/>
                  <a:pt x="3212729" y="1766790"/>
                  <a:pt x="3210632" y="1766725"/>
                </a:cubicBezTo>
                <a:cubicBezTo>
                  <a:pt x="3208599" y="1766661"/>
                  <a:pt x="3207074" y="1768698"/>
                  <a:pt x="3206946" y="1771496"/>
                </a:cubicBezTo>
                <a:cubicBezTo>
                  <a:pt x="3206819" y="1774354"/>
                  <a:pt x="3204405" y="1778229"/>
                  <a:pt x="3201164" y="1780773"/>
                </a:cubicBezTo>
                <a:cubicBezTo>
                  <a:pt x="3196462" y="1784460"/>
                  <a:pt x="3196589" y="1783060"/>
                  <a:pt x="3202181" y="1772385"/>
                </a:cubicBezTo>
                <a:cubicBezTo>
                  <a:pt x="3205295" y="1766344"/>
                  <a:pt x="3208376" y="1762178"/>
                  <a:pt x="3210648" y="1760482"/>
                </a:cubicBezTo>
                <a:close/>
                <a:moveTo>
                  <a:pt x="3734872" y="1757547"/>
                </a:moveTo>
                <a:cubicBezTo>
                  <a:pt x="3740845" y="1757739"/>
                  <a:pt x="3741226" y="1758565"/>
                  <a:pt x="3737477" y="1762889"/>
                </a:cubicBezTo>
                <a:cubicBezTo>
                  <a:pt x="3735126" y="1765622"/>
                  <a:pt x="3730869" y="1767910"/>
                  <a:pt x="3728327" y="1767846"/>
                </a:cubicBezTo>
                <a:cubicBezTo>
                  <a:pt x="3725531" y="1767783"/>
                  <a:pt x="3724451" y="1765622"/>
                  <a:pt x="3725722" y="1762506"/>
                </a:cubicBezTo>
                <a:cubicBezTo>
                  <a:pt x="3726929" y="1759646"/>
                  <a:pt x="3730996" y="1757420"/>
                  <a:pt x="3734872" y="1757547"/>
                </a:cubicBezTo>
                <a:close/>
                <a:moveTo>
                  <a:pt x="4505664" y="1757380"/>
                </a:moveTo>
                <a:cubicBezTo>
                  <a:pt x="4498548" y="1757129"/>
                  <a:pt x="4494354" y="1759735"/>
                  <a:pt x="4488888" y="1767998"/>
                </a:cubicBezTo>
                <a:cubicBezTo>
                  <a:pt x="4476878" y="1786176"/>
                  <a:pt x="4472241" y="1792024"/>
                  <a:pt x="4465567" y="1797557"/>
                </a:cubicBezTo>
                <a:cubicBezTo>
                  <a:pt x="4456926" y="1804740"/>
                  <a:pt x="4457497" y="1807283"/>
                  <a:pt x="4468047" y="1807600"/>
                </a:cubicBezTo>
                <a:cubicBezTo>
                  <a:pt x="4474655" y="1807856"/>
                  <a:pt x="4476878" y="1806011"/>
                  <a:pt x="4477069" y="1800035"/>
                </a:cubicBezTo>
                <a:cubicBezTo>
                  <a:pt x="4477196" y="1795583"/>
                  <a:pt x="4482026" y="1788400"/>
                  <a:pt x="4488189" y="1783570"/>
                </a:cubicBezTo>
                <a:cubicBezTo>
                  <a:pt x="4494354" y="1778739"/>
                  <a:pt x="4499119" y="1773462"/>
                  <a:pt x="4499182" y="1771496"/>
                </a:cubicBezTo>
                <a:cubicBezTo>
                  <a:pt x="4499246" y="1769584"/>
                  <a:pt x="4502869" y="1765645"/>
                  <a:pt x="4507190" y="1762850"/>
                </a:cubicBezTo>
                <a:lnTo>
                  <a:pt x="4515133" y="1757698"/>
                </a:lnTo>
                <a:close/>
                <a:moveTo>
                  <a:pt x="3232046" y="1756937"/>
                </a:moveTo>
                <a:cubicBezTo>
                  <a:pt x="3234143" y="1756998"/>
                  <a:pt x="3235541" y="1757698"/>
                  <a:pt x="3235477" y="1758653"/>
                </a:cubicBezTo>
                <a:cubicBezTo>
                  <a:pt x="3235477" y="1759606"/>
                  <a:pt x="3234016" y="1761005"/>
                  <a:pt x="3231855" y="1762213"/>
                </a:cubicBezTo>
                <a:cubicBezTo>
                  <a:pt x="3229758" y="1763357"/>
                  <a:pt x="3228297" y="1762595"/>
                  <a:pt x="3228424" y="1760499"/>
                </a:cubicBezTo>
                <a:cubicBezTo>
                  <a:pt x="3228487" y="1758400"/>
                  <a:pt x="3230012" y="1756871"/>
                  <a:pt x="3232046" y="1756937"/>
                </a:cubicBezTo>
                <a:close/>
                <a:moveTo>
                  <a:pt x="4237475" y="1750150"/>
                </a:moveTo>
                <a:cubicBezTo>
                  <a:pt x="4235696" y="1750900"/>
                  <a:pt x="4232996" y="1752901"/>
                  <a:pt x="4229373" y="1756176"/>
                </a:cubicBezTo>
                <a:cubicBezTo>
                  <a:pt x="4223209" y="1761705"/>
                  <a:pt x="4218444" y="1767172"/>
                  <a:pt x="4218380" y="1768759"/>
                </a:cubicBezTo>
                <a:cubicBezTo>
                  <a:pt x="4218317" y="1770286"/>
                  <a:pt x="4213360" y="1776007"/>
                  <a:pt x="4207578" y="1781285"/>
                </a:cubicBezTo>
                <a:cubicBezTo>
                  <a:pt x="4199190" y="1788784"/>
                  <a:pt x="4197728" y="1791836"/>
                  <a:pt x="4200905" y="1795268"/>
                </a:cubicBezTo>
                <a:cubicBezTo>
                  <a:pt x="4205926" y="1800671"/>
                  <a:pt x="4217173" y="1801118"/>
                  <a:pt x="4217364" y="1795840"/>
                </a:cubicBezTo>
                <a:cubicBezTo>
                  <a:pt x="4217491" y="1793549"/>
                  <a:pt x="4219779" y="1792914"/>
                  <a:pt x="4222892" y="1794249"/>
                </a:cubicBezTo>
                <a:cubicBezTo>
                  <a:pt x="4226005" y="1795583"/>
                  <a:pt x="4227404" y="1794950"/>
                  <a:pt x="4226133" y="1792788"/>
                </a:cubicBezTo>
                <a:cubicBezTo>
                  <a:pt x="4225052" y="1790885"/>
                  <a:pt x="4221684" y="1789800"/>
                  <a:pt x="4219206" y="1790627"/>
                </a:cubicBezTo>
                <a:cubicBezTo>
                  <a:pt x="4216728" y="1791455"/>
                  <a:pt x="4213425" y="1790566"/>
                  <a:pt x="4212407" y="1788784"/>
                </a:cubicBezTo>
                <a:cubicBezTo>
                  <a:pt x="4211264" y="1786940"/>
                  <a:pt x="4212153" y="1785475"/>
                  <a:pt x="4214250" y="1785543"/>
                </a:cubicBezTo>
                <a:cubicBezTo>
                  <a:pt x="4216347" y="1785605"/>
                  <a:pt x="4217364" y="1784270"/>
                  <a:pt x="4216474" y="1782618"/>
                </a:cubicBezTo>
                <a:cubicBezTo>
                  <a:pt x="4215585" y="1780966"/>
                  <a:pt x="4220414" y="1774482"/>
                  <a:pt x="4227340" y="1768253"/>
                </a:cubicBezTo>
                <a:cubicBezTo>
                  <a:pt x="4234204" y="1762021"/>
                  <a:pt x="4239922" y="1754586"/>
                  <a:pt x="4240049" y="1751659"/>
                </a:cubicBezTo>
                <a:cubicBezTo>
                  <a:pt x="4240113" y="1749912"/>
                  <a:pt x="4239256" y="1749402"/>
                  <a:pt x="4237475" y="1750150"/>
                </a:cubicBezTo>
                <a:close/>
                <a:moveTo>
                  <a:pt x="3478470" y="1748292"/>
                </a:moveTo>
                <a:cubicBezTo>
                  <a:pt x="3470782" y="1748036"/>
                  <a:pt x="3465635" y="1753314"/>
                  <a:pt x="3470464" y="1756556"/>
                </a:cubicBezTo>
                <a:cubicBezTo>
                  <a:pt x="3474531" y="1759291"/>
                  <a:pt x="3484888" y="1755856"/>
                  <a:pt x="3485016" y="1751659"/>
                </a:cubicBezTo>
                <a:cubicBezTo>
                  <a:pt x="3485079" y="1750008"/>
                  <a:pt x="3481966" y="1748419"/>
                  <a:pt x="3478470" y="1748292"/>
                </a:cubicBezTo>
                <a:close/>
                <a:moveTo>
                  <a:pt x="4513988" y="1742062"/>
                </a:moveTo>
                <a:cubicBezTo>
                  <a:pt x="4512082" y="1743077"/>
                  <a:pt x="4510621" y="1746131"/>
                  <a:pt x="4510558" y="1749372"/>
                </a:cubicBezTo>
                <a:cubicBezTo>
                  <a:pt x="4510366" y="1753886"/>
                  <a:pt x="4511192" y="1754139"/>
                  <a:pt x="4515768" y="1750644"/>
                </a:cubicBezTo>
                <a:cubicBezTo>
                  <a:pt x="4521296" y="1746382"/>
                  <a:pt x="4519707" y="1738818"/>
                  <a:pt x="4513988" y="1742062"/>
                </a:cubicBezTo>
                <a:close/>
                <a:moveTo>
                  <a:pt x="3694839" y="1738540"/>
                </a:moveTo>
                <a:cubicBezTo>
                  <a:pt x="3702020" y="1738793"/>
                  <a:pt x="3700240" y="1744833"/>
                  <a:pt x="3692424" y="1746550"/>
                </a:cubicBezTo>
                <a:cubicBezTo>
                  <a:pt x="3687849" y="1747567"/>
                  <a:pt x="3686388" y="1746550"/>
                  <a:pt x="3687849" y="1743181"/>
                </a:cubicBezTo>
                <a:cubicBezTo>
                  <a:pt x="3689056" y="1740447"/>
                  <a:pt x="3692043" y="1738412"/>
                  <a:pt x="3694839" y="1738540"/>
                </a:cubicBezTo>
                <a:close/>
                <a:moveTo>
                  <a:pt x="4117599" y="1738093"/>
                </a:moveTo>
                <a:cubicBezTo>
                  <a:pt x="4121094" y="1736059"/>
                  <a:pt x="4121666" y="1736822"/>
                  <a:pt x="4119951" y="1740954"/>
                </a:cubicBezTo>
                <a:cubicBezTo>
                  <a:pt x="4118680" y="1744069"/>
                  <a:pt x="4118743" y="1747185"/>
                  <a:pt x="4120078" y="1748011"/>
                </a:cubicBezTo>
                <a:cubicBezTo>
                  <a:pt x="4121476" y="1748901"/>
                  <a:pt x="4120713" y="1749027"/>
                  <a:pt x="4118298" y="1748266"/>
                </a:cubicBezTo>
                <a:cubicBezTo>
                  <a:pt x="4113151" y="1746677"/>
                  <a:pt x="4109910" y="1751190"/>
                  <a:pt x="4108259" y="1761997"/>
                </a:cubicBezTo>
                <a:cubicBezTo>
                  <a:pt x="4107559" y="1766574"/>
                  <a:pt x="4103429" y="1774647"/>
                  <a:pt x="4099108" y="1779735"/>
                </a:cubicBezTo>
                <a:cubicBezTo>
                  <a:pt x="4094850" y="1784819"/>
                  <a:pt x="4091165" y="1790859"/>
                  <a:pt x="4091102" y="1792957"/>
                </a:cubicBezTo>
                <a:cubicBezTo>
                  <a:pt x="4091038" y="1795118"/>
                  <a:pt x="4089449" y="1799060"/>
                  <a:pt x="4087607" y="1801795"/>
                </a:cubicBezTo>
                <a:cubicBezTo>
                  <a:pt x="4085065" y="1805545"/>
                  <a:pt x="4083095" y="1805736"/>
                  <a:pt x="4079473" y="1802558"/>
                </a:cubicBezTo>
                <a:cubicBezTo>
                  <a:pt x="4072991" y="1796835"/>
                  <a:pt x="4073182" y="1778018"/>
                  <a:pt x="4079664" y="1775793"/>
                </a:cubicBezTo>
                <a:cubicBezTo>
                  <a:pt x="4082523" y="1774839"/>
                  <a:pt x="4084556" y="1775729"/>
                  <a:pt x="4084493" y="1777954"/>
                </a:cubicBezTo>
                <a:cubicBezTo>
                  <a:pt x="4084430" y="1780051"/>
                  <a:pt x="4085510" y="1780687"/>
                  <a:pt x="4086907" y="1779417"/>
                </a:cubicBezTo>
                <a:cubicBezTo>
                  <a:pt x="4088369" y="1778145"/>
                  <a:pt x="4089640" y="1774267"/>
                  <a:pt x="4089894" y="1770770"/>
                </a:cubicBezTo>
                <a:cubicBezTo>
                  <a:pt x="4090339" y="1764667"/>
                  <a:pt x="4108259" y="1743434"/>
                  <a:pt x="4117599" y="1738093"/>
                </a:cubicBezTo>
                <a:close/>
                <a:moveTo>
                  <a:pt x="4476243" y="1736784"/>
                </a:moveTo>
                <a:cubicBezTo>
                  <a:pt x="4474083" y="1737931"/>
                  <a:pt x="4472176" y="1741615"/>
                  <a:pt x="4472113" y="1744794"/>
                </a:cubicBezTo>
                <a:cubicBezTo>
                  <a:pt x="4471922" y="1750262"/>
                  <a:pt x="4472303" y="1750262"/>
                  <a:pt x="4478086" y="1744921"/>
                </a:cubicBezTo>
                <a:cubicBezTo>
                  <a:pt x="4484440" y="1739076"/>
                  <a:pt x="4483042" y="1732971"/>
                  <a:pt x="4476243" y="1736784"/>
                </a:cubicBezTo>
                <a:close/>
                <a:moveTo>
                  <a:pt x="3764039" y="1726970"/>
                </a:moveTo>
                <a:cubicBezTo>
                  <a:pt x="3766581" y="1727034"/>
                  <a:pt x="3764293" y="1730849"/>
                  <a:pt x="3758828" y="1735552"/>
                </a:cubicBezTo>
                <a:cubicBezTo>
                  <a:pt x="3753363" y="1740255"/>
                  <a:pt x="3747517" y="1746486"/>
                  <a:pt x="3745675" y="1749664"/>
                </a:cubicBezTo>
                <a:cubicBezTo>
                  <a:pt x="3743641" y="1753162"/>
                  <a:pt x="3740591" y="1754179"/>
                  <a:pt x="3737859" y="1752398"/>
                </a:cubicBezTo>
                <a:cubicBezTo>
                  <a:pt x="3734364" y="1750045"/>
                  <a:pt x="3734681" y="1748838"/>
                  <a:pt x="3739257" y="1746486"/>
                </a:cubicBezTo>
                <a:cubicBezTo>
                  <a:pt x="3742498" y="1744833"/>
                  <a:pt x="3745230" y="1741272"/>
                  <a:pt x="3745357" y="1738604"/>
                </a:cubicBezTo>
                <a:cubicBezTo>
                  <a:pt x="3745548" y="1733389"/>
                  <a:pt x="3756350" y="1726714"/>
                  <a:pt x="3764039" y="1726970"/>
                </a:cubicBezTo>
                <a:close/>
                <a:moveTo>
                  <a:pt x="3249950" y="1726580"/>
                </a:moveTo>
                <a:cubicBezTo>
                  <a:pt x="3252588" y="1725579"/>
                  <a:pt x="3254192" y="1727214"/>
                  <a:pt x="3254033" y="1731761"/>
                </a:cubicBezTo>
                <a:cubicBezTo>
                  <a:pt x="3253715" y="1739451"/>
                  <a:pt x="3242595" y="1753823"/>
                  <a:pt x="3237066" y="1753633"/>
                </a:cubicBezTo>
                <a:cubicBezTo>
                  <a:pt x="3230521" y="1753378"/>
                  <a:pt x="3231030" y="1750261"/>
                  <a:pt x="3239672" y="1737229"/>
                </a:cubicBezTo>
                <a:cubicBezTo>
                  <a:pt x="3243644" y="1731222"/>
                  <a:pt x="3247313" y="1727584"/>
                  <a:pt x="3249950" y="1726580"/>
                </a:cubicBezTo>
                <a:close/>
                <a:moveTo>
                  <a:pt x="4360465" y="1724004"/>
                </a:moveTo>
                <a:cubicBezTo>
                  <a:pt x="4358432" y="1723941"/>
                  <a:pt x="4356907" y="1725469"/>
                  <a:pt x="4356843" y="1727566"/>
                </a:cubicBezTo>
                <a:cubicBezTo>
                  <a:pt x="4356780" y="1729663"/>
                  <a:pt x="4358241" y="1730427"/>
                  <a:pt x="4360275" y="1729282"/>
                </a:cubicBezTo>
                <a:cubicBezTo>
                  <a:pt x="4362435" y="1728076"/>
                  <a:pt x="4363833" y="1726676"/>
                  <a:pt x="4363897" y="1725726"/>
                </a:cubicBezTo>
                <a:cubicBezTo>
                  <a:pt x="4363960" y="1724770"/>
                  <a:pt x="4362562" y="1724071"/>
                  <a:pt x="4360465" y="1724004"/>
                </a:cubicBezTo>
                <a:close/>
                <a:moveTo>
                  <a:pt x="4393508" y="1723941"/>
                </a:moveTo>
                <a:cubicBezTo>
                  <a:pt x="4387853" y="1721526"/>
                  <a:pt x="4367010" y="1737993"/>
                  <a:pt x="4366756" y="1744984"/>
                </a:cubicBezTo>
                <a:cubicBezTo>
                  <a:pt x="4366694" y="1746953"/>
                  <a:pt x="4362626" y="1751341"/>
                  <a:pt x="4357606" y="1755029"/>
                </a:cubicBezTo>
                <a:cubicBezTo>
                  <a:pt x="4348201" y="1761767"/>
                  <a:pt x="4344833" y="1772637"/>
                  <a:pt x="4352015" y="1772889"/>
                </a:cubicBezTo>
                <a:cubicBezTo>
                  <a:pt x="4354238" y="1772955"/>
                  <a:pt x="4353158" y="1776959"/>
                  <a:pt x="4349408" y="1782555"/>
                </a:cubicBezTo>
                <a:lnTo>
                  <a:pt x="4342927" y="1791962"/>
                </a:lnTo>
                <a:lnTo>
                  <a:pt x="4351251" y="1785222"/>
                </a:lnTo>
                <a:cubicBezTo>
                  <a:pt x="4355763" y="1781601"/>
                  <a:pt x="4366312" y="1769970"/>
                  <a:pt x="4374445" y="1759735"/>
                </a:cubicBezTo>
                <a:cubicBezTo>
                  <a:pt x="4382579" y="1749434"/>
                  <a:pt x="4391475" y="1738950"/>
                  <a:pt x="4394080" y="1736531"/>
                </a:cubicBezTo>
                <a:cubicBezTo>
                  <a:pt x="4400625" y="1730493"/>
                  <a:pt x="4400436" y="1726869"/>
                  <a:pt x="4393508" y="1723941"/>
                </a:cubicBezTo>
                <a:close/>
                <a:moveTo>
                  <a:pt x="4346422" y="1723498"/>
                </a:moveTo>
                <a:cubicBezTo>
                  <a:pt x="4344388" y="1723438"/>
                  <a:pt x="4342863" y="1724960"/>
                  <a:pt x="4342800" y="1727059"/>
                </a:cubicBezTo>
                <a:cubicBezTo>
                  <a:pt x="4342736" y="1729156"/>
                  <a:pt x="4344198" y="1729917"/>
                  <a:pt x="4346231" y="1728773"/>
                </a:cubicBezTo>
                <a:cubicBezTo>
                  <a:pt x="4348392" y="1727566"/>
                  <a:pt x="4349790" y="1726167"/>
                  <a:pt x="4349854" y="1725218"/>
                </a:cubicBezTo>
                <a:cubicBezTo>
                  <a:pt x="4349917" y="1724259"/>
                  <a:pt x="4348519" y="1723559"/>
                  <a:pt x="4346422" y="1723498"/>
                </a:cubicBezTo>
                <a:close/>
                <a:moveTo>
                  <a:pt x="3665482" y="1723474"/>
                </a:moveTo>
                <a:cubicBezTo>
                  <a:pt x="3667007" y="1723536"/>
                  <a:pt x="3667325" y="1725953"/>
                  <a:pt x="3666181" y="1728749"/>
                </a:cubicBezTo>
                <a:cubicBezTo>
                  <a:pt x="3664719" y="1732311"/>
                  <a:pt x="3665800" y="1733389"/>
                  <a:pt x="3669740" y="1732055"/>
                </a:cubicBezTo>
                <a:cubicBezTo>
                  <a:pt x="3672980" y="1730974"/>
                  <a:pt x="3675395" y="1731674"/>
                  <a:pt x="3675331" y="1733645"/>
                </a:cubicBezTo>
                <a:cubicBezTo>
                  <a:pt x="3675014" y="1742037"/>
                  <a:pt x="3669994" y="1748203"/>
                  <a:pt x="3663576" y="1747949"/>
                </a:cubicBezTo>
                <a:cubicBezTo>
                  <a:pt x="3657602" y="1747760"/>
                  <a:pt x="3657221" y="1746931"/>
                  <a:pt x="3660907" y="1742609"/>
                </a:cubicBezTo>
                <a:cubicBezTo>
                  <a:pt x="3664148" y="1738858"/>
                  <a:pt x="3664338" y="1736251"/>
                  <a:pt x="3661733" y="1732817"/>
                </a:cubicBezTo>
                <a:cubicBezTo>
                  <a:pt x="3657984" y="1727922"/>
                  <a:pt x="3659890" y="1723282"/>
                  <a:pt x="3665482" y="1723474"/>
                </a:cubicBezTo>
                <a:close/>
                <a:moveTo>
                  <a:pt x="4435765" y="1719748"/>
                </a:moveTo>
                <a:cubicBezTo>
                  <a:pt x="4431508" y="1719554"/>
                  <a:pt x="4399418" y="1754968"/>
                  <a:pt x="4393190" y="1766667"/>
                </a:cubicBezTo>
                <a:cubicBezTo>
                  <a:pt x="4389506" y="1773527"/>
                  <a:pt x="4386518" y="1779376"/>
                  <a:pt x="4386582" y="1779759"/>
                </a:cubicBezTo>
                <a:cubicBezTo>
                  <a:pt x="4386518" y="1781473"/>
                  <a:pt x="4397003" y="1789419"/>
                  <a:pt x="4397766" y="1788214"/>
                </a:cubicBezTo>
                <a:cubicBezTo>
                  <a:pt x="4407170" y="1773147"/>
                  <a:pt x="4408187" y="1770412"/>
                  <a:pt x="4405264" y="1768317"/>
                </a:cubicBezTo>
                <a:cubicBezTo>
                  <a:pt x="4403358" y="1766984"/>
                  <a:pt x="4409776" y="1757766"/>
                  <a:pt x="4419753" y="1747591"/>
                </a:cubicBezTo>
                <a:cubicBezTo>
                  <a:pt x="4435320" y="1731698"/>
                  <a:pt x="4442056" y="1720003"/>
                  <a:pt x="4435765" y="1719748"/>
                </a:cubicBezTo>
                <a:close/>
                <a:moveTo>
                  <a:pt x="3711106" y="1716480"/>
                </a:moveTo>
                <a:cubicBezTo>
                  <a:pt x="3713076" y="1715399"/>
                  <a:pt x="3715110" y="1716097"/>
                  <a:pt x="3716317" y="1718259"/>
                </a:cubicBezTo>
                <a:cubicBezTo>
                  <a:pt x="3717334" y="1720166"/>
                  <a:pt x="3715809" y="1721755"/>
                  <a:pt x="3713013" y="1721628"/>
                </a:cubicBezTo>
                <a:cubicBezTo>
                  <a:pt x="3706658" y="1721439"/>
                  <a:pt x="3705896" y="1719339"/>
                  <a:pt x="3711106" y="1716480"/>
                </a:cubicBezTo>
                <a:close/>
                <a:moveTo>
                  <a:pt x="4445297" y="1707796"/>
                </a:moveTo>
                <a:cubicBezTo>
                  <a:pt x="4443136" y="1708941"/>
                  <a:pt x="4441739" y="1710402"/>
                  <a:pt x="4441675" y="1711351"/>
                </a:cubicBezTo>
                <a:cubicBezTo>
                  <a:pt x="4441612" y="1712308"/>
                  <a:pt x="4443009" y="1713011"/>
                  <a:pt x="4445107" y="1713070"/>
                </a:cubicBezTo>
                <a:cubicBezTo>
                  <a:pt x="4447076" y="1713137"/>
                  <a:pt x="4448665" y="1711606"/>
                  <a:pt x="4448728" y="1709511"/>
                </a:cubicBezTo>
                <a:cubicBezTo>
                  <a:pt x="4448792" y="1707412"/>
                  <a:pt x="4447330" y="1706649"/>
                  <a:pt x="4445297" y="1707796"/>
                </a:cubicBezTo>
                <a:close/>
                <a:moveTo>
                  <a:pt x="3460306" y="1705224"/>
                </a:moveTo>
                <a:cubicBezTo>
                  <a:pt x="3452684" y="1708079"/>
                  <a:pt x="3440567" y="1720316"/>
                  <a:pt x="3440281" y="1727946"/>
                </a:cubicBezTo>
                <a:cubicBezTo>
                  <a:pt x="3440090" y="1732524"/>
                  <a:pt x="3436658" y="1739076"/>
                  <a:pt x="3432719" y="1742188"/>
                </a:cubicBezTo>
                <a:cubicBezTo>
                  <a:pt x="3423695" y="1749434"/>
                  <a:pt x="3423505" y="1753314"/>
                  <a:pt x="3432274" y="1753633"/>
                </a:cubicBezTo>
                <a:cubicBezTo>
                  <a:pt x="3436023" y="1753761"/>
                  <a:pt x="3439962" y="1750900"/>
                  <a:pt x="3441297" y="1747081"/>
                </a:cubicBezTo>
                <a:cubicBezTo>
                  <a:pt x="3442568" y="1743462"/>
                  <a:pt x="3448350" y="1736659"/>
                  <a:pt x="3453752" y="1732462"/>
                </a:cubicBezTo>
                <a:cubicBezTo>
                  <a:pt x="3464618" y="1724004"/>
                  <a:pt x="3469701" y="1712816"/>
                  <a:pt x="3465825" y="1706014"/>
                </a:cubicBezTo>
                <a:cubicBezTo>
                  <a:pt x="3464888" y="1704366"/>
                  <a:pt x="3462847" y="1704270"/>
                  <a:pt x="3460306" y="1705224"/>
                </a:cubicBezTo>
                <a:close/>
                <a:moveTo>
                  <a:pt x="3344964" y="1702840"/>
                </a:moveTo>
                <a:cubicBezTo>
                  <a:pt x="3351827" y="1705763"/>
                  <a:pt x="3350619" y="1712117"/>
                  <a:pt x="3343248" y="1711991"/>
                </a:cubicBezTo>
                <a:cubicBezTo>
                  <a:pt x="3335559" y="1711863"/>
                  <a:pt x="3323931" y="1719870"/>
                  <a:pt x="3327045" y="1723181"/>
                </a:cubicBezTo>
                <a:cubicBezTo>
                  <a:pt x="3328188" y="1724450"/>
                  <a:pt x="3326790" y="1725278"/>
                  <a:pt x="3323613" y="1725150"/>
                </a:cubicBezTo>
                <a:cubicBezTo>
                  <a:pt x="3320436" y="1725021"/>
                  <a:pt x="3317513" y="1726676"/>
                  <a:pt x="3316623" y="1729088"/>
                </a:cubicBezTo>
                <a:cubicBezTo>
                  <a:pt x="3315734" y="1731508"/>
                  <a:pt x="3313382" y="1732077"/>
                  <a:pt x="3310968" y="1730427"/>
                </a:cubicBezTo>
                <a:cubicBezTo>
                  <a:pt x="3304613" y="1726167"/>
                  <a:pt x="3306393" y="1721015"/>
                  <a:pt x="3314081" y="1721334"/>
                </a:cubicBezTo>
                <a:cubicBezTo>
                  <a:pt x="3317958" y="1721464"/>
                  <a:pt x="3321135" y="1719422"/>
                  <a:pt x="3321262" y="1716694"/>
                </a:cubicBezTo>
                <a:cubicBezTo>
                  <a:pt x="3321516" y="1710340"/>
                  <a:pt x="3338800" y="1700232"/>
                  <a:pt x="3344964" y="1702840"/>
                </a:cubicBezTo>
                <a:close/>
                <a:moveTo>
                  <a:pt x="3310270" y="1700108"/>
                </a:moveTo>
                <a:cubicBezTo>
                  <a:pt x="3314845" y="1700232"/>
                  <a:pt x="3318276" y="1702073"/>
                  <a:pt x="3318213" y="1704238"/>
                </a:cubicBezTo>
                <a:cubicBezTo>
                  <a:pt x="3318022" y="1710210"/>
                  <a:pt x="3296671" y="1728394"/>
                  <a:pt x="3292859" y="1725849"/>
                </a:cubicBezTo>
                <a:cubicBezTo>
                  <a:pt x="3290761" y="1724450"/>
                  <a:pt x="3289872" y="1722609"/>
                  <a:pt x="3290571" y="1721146"/>
                </a:cubicBezTo>
                <a:cubicBezTo>
                  <a:pt x="3299277" y="1703598"/>
                  <a:pt x="3302771" y="1699850"/>
                  <a:pt x="3310270" y="1700108"/>
                </a:cubicBezTo>
                <a:close/>
                <a:moveTo>
                  <a:pt x="4416829" y="1699724"/>
                </a:moveTo>
                <a:cubicBezTo>
                  <a:pt x="4415939" y="1698769"/>
                  <a:pt x="4413016" y="1700296"/>
                  <a:pt x="4410602" y="1703027"/>
                </a:cubicBezTo>
                <a:cubicBezTo>
                  <a:pt x="4407870" y="1706077"/>
                  <a:pt x="4407424" y="1708177"/>
                  <a:pt x="4409521" y="1708241"/>
                </a:cubicBezTo>
                <a:cubicBezTo>
                  <a:pt x="4413716" y="1708367"/>
                  <a:pt x="4419054" y="1702137"/>
                  <a:pt x="4416829" y="1699724"/>
                </a:cubicBezTo>
                <a:close/>
                <a:moveTo>
                  <a:pt x="3744087" y="1698171"/>
                </a:moveTo>
                <a:cubicBezTo>
                  <a:pt x="3746183" y="1698235"/>
                  <a:pt x="3745866" y="1700333"/>
                  <a:pt x="3743197" y="1703383"/>
                </a:cubicBezTo>
                <a:cubicBezTo>
                  <a:pt x="3740846" y="1706118"/>
                  <a:pt x="3738177" y="1708469"/>
                  <a:pt x="3737541" y="1708469"/>
                </a:cubicBezTo>
                <a:cubicBezTo>
                  <a:pt x="3736842" y="1708469"/>
                  <a:pt x="3737287" y="1705990"/>
                  <a:pt x="3738431" y="1703256"/>
                </a:cubicBezTo>
                <a:cubicBezTo>
                  <a:pt x="3739575" y="1700459"/>
                  <a:pt x="3742243" y="1698107"/>
                  <a:pt x="3744087" y="1698171"/>
                </a:cubicBezTo>
                <a:close/>
                <a:moveTo>
                  <a:pt x="3277099" y="1695335"/>
                </a:moveTo>
                <a:cubicBezTo>
                  <a:pt x="3279196" y="1695401"/>
                  <a:pt x="3278878" y="1697499"/>
                  <a:pt x="3276209" y="1700549"/>
                </a:cubicBezTo>
                <a:cubicBezTo>
                  <a:pt x="3273858" y="1703285"/>
                  <a:pt x="3271189" y="1705636"/>
                  <a:pt x="3270554" y="1705636"/>
                </a:cubicBezTo>
                <a:cubicBezTo>
                  <a:pt x="3269919" y="1705636"/>
                  <a:pt x="3270363" y="1703151"/>
                  <a:pt x="3271444" y="1700424"/>
                </a:cubicBezTo>
                <a:cubicBezTo>
                  <a:pt x="3272587" y="1697627"/>
                  <a:pt x="3275256" y="1695273"/>
                  <a:pt x="3277099" y="1695335"/>
                </a:cubicBezTo>
                <a:close/>
                <a:moveTo>
                  <a:pt x="4189404" y="1695020"/>
                </a:moveTo>
                <a:cubicBezTo>
                  <a:pt x="4187498" y="1696034"/>
                  <a:pt x="4185782" y="1699406"/>
                  <a:pt x="4185655" y="1702267"/>
                </a:cubicBezTo>
                <a:cubicBezTo>
                  <a:pt x="4185528" y="1705123"/>
                  <a:pt x="4187116" y="1706649"/>
                  <a:pt x="4189023" y="1705571"/>
                </a:cubicBezTo>
                <a:cubicBezTo>
                  <a:pt x="4190929" y="1704492"/>
                  <a:pt x="4192645" y="1701121"/>
                  <a:pt x="4192772" y="1698324"/>
                </a:cubicBezTo>
                <a:cubicBezTo>
                  <a:pt x="4192899" y="1695460"/>
                  <a:pt x="4191310" y="1693936"/>
                  <a:pt x="4189404" y="1695020"/>
                </a:cubicBezTo>
                <a:close/>
                <a:moveTo>
                  <a:pt x="3419375" y="1694643"/>
                </a:moveTo>
                <a:cubicBezTo>
                  <a:pt x="3423061" y="1698517"/>
                  <a:pt x="3416261" y="1703090"/>
                  <a:pt x="3409653" y="1701121"/>
                </a:cubicBezTo>
                <a:cubicBezTo>
                  <a:pt x="3405268" y="1699850"/>
                  <a:pt x="3401456" y="1701565"/>
                  <a:pt x="3398215" y="1706397"/>
                </a:cubicBezTo>
                <a:cubicBezTo>
                  <a:pt x="3395419" y="1710530"/>
                  <a:pt x="3391098" y="1713452"/>
                  <a:pt x="3388111" y="1713260"/>
                </a:cubicBezTo>
                <a:cubicBezTo>
                  <a:pt x="3383917" y="1712942"/>
                  <a:pt x="3384108" y="1712244"/>
                  <a:pt x="3389192" y="1709574"/>
                </a:cubicBezTo>
                <a:cubicBezTo>
                  <a:pt x="3392750" y="1707670"/>
                  <a:pt x="3395482" y="1704174"/>
                  <a:pt x="3395610" y="1701374"/>
                </a:cubicBezTo>
                <a:cubicBezTo>
                  <a:pt x="3395737" y="1696800"/>
                  <a:pt x="3416007" y="1691076"/>
                  <a:pt x="3419375" y="1694643"/>
                </a:cubicBezTo>
                <a:close/>
                <a:moveTo>
                  <a:pt x="3071788" y="1691459"/>
                </a:moveTo>
                <a:cubicBezTo>
                  <a:pt x="3080938" y="1691775"/>
                  <a:pt x="3081002" y="1691966"/>
                  <a:pt x="3074901" y="1697688"/>
                </a:cubicBezTo>
                <a:cubicBezTo>
                  <a:pt x="3069437" y="1702708"/>
                  <a:pt x="3068102" y="1702840"/>
                  <a:pt x="3065433" y="1698197"/>
                </a:cubicBezTo>
                <a:cubicBezTo>
                  <a:pt x="3061303" y="1691076"/>
                  <a:pt x="3061303" y="1691076"/>
                  <a:pt x="3071788" y="1691459"/>
                </a:cubicBezTo>
                <a:close/>
                <a:moveTo>
                  <a:pt x="3812968" y="1691177"/>
                </a:moveTo>
                <a:cubicBezTo>
                  <a:pt x="3815447" y="1690287"/>
                  <a:pt x="3819323" y="1690414"/>
                  <a:pt x="3821737" y="1691494"/>
                </a:cubicBezTo>
                <a:cubicBezTo>
                  <a:pt x="3824152" y="1692576"/>
                  <a:pt x="3822182" y="1693274"/>
                  <a:pt x="3817289" y="1693085"/>
                </a:cubicBezTo>
                <a:cubicBezTo>
                  <a:pt x="3812333" y="1692893"/>
                  <a:pt x="3810427" y="1692067"/>
                  <a:pt x="3812968" y="1691177"/>
                </a:cubicBezTo>
                <a:close/>
                <a:moveTo>
                  <a:pt x="3727310" y="1689142"/>
                </a:moveTo>
                <a:cubicBezTo>
                  <a:pt x="3729343" y="1686664"/>
                  <a:pt x="3729851" y="1687108"/>
                  <a:pt x="3728644" y="1690604"/>
                </a:cubicBezTo>
                <a:cubicBezTo>
                  <a:pt x="3727755" y="1693339"/>
                  <a:pt x="3723688" y="1696137"/>
                  <a:pt x="3720193" y="1696454"/>
                </a:cubicBezTo>
                <a:cubicBezTo>
                  <a:pt x="3715618" y="1696834"/>
                  <a:pt x="3715236" y="1696390"/>
                  <a:pt x="3718858" y="1694993"/>
                </a:cubicBezTo>
                <a:cubicBezTo>
                  <a:pt x="3721718" y="1693848"/>
                  <a:pt x="3725658" y="1691113"/>
                  <a:pt x="3727310" y="1689142"/>
                </a:cubicBezTo>
                <a:close/>
                <a:moveTo>
                  <a:pt x="3575002" y="1688845"/>
                </a:moveTo>
                <a:cubicBezTo>
                  <a:pt x="3573247" y="1688474"/>
                  <a:pt x="3571722" y="1689554"/>
                  <a:pt x="3571626" y="1692349"/>
                </a:cubicBezTo>
                <a:cubicBezTo>
                  <a:pt x="3571563" y="1695717"/>
                  <a:pt x="3554533" y="1718732"/>
                  <a:pt x="3549132" y="1722862"/>
                </a:cubicBezTo>
                <a:cubicBezTo>
                  <a:pt x="3543349" y="1727313"/>
                  <a:pt x="3539028" y="1739330"/>
                  <a:pt x="3542078" y="1742570"/>
                </a:cubicBezTo>
                <a:cubicBezTo>
                  <a:pt x="3546209" y="1747021"/>
                  <a:pt x="3541888" y="1758019"/>
                  <a:pt x="3536296" y="1757189"/>
                </a:cubicBezTo>
                <a:cubicBezTo>
                  <a:pt x="3534135" y="1756872"/>
                  <a:pt x="3528924" y="1757639"/>
                  <a:pt x="3524286" y="1758972"/>
                </a:cubicBezTo>
                <a:cubicBezTo>
                  <a:pt x="3517677" y="1760878"/>
                  <a:pt x="3516406" y="1762912"/>
                  <a:pt x="3517741" y="1769650"/>
                </a:cubicBezTo>
                <a:cubicBezTo>
                  <a:pt x="3518821" y="1775306"/>
                  <a:pt x="3517550" y="1778614"/>
                  <a:pt x="3513674" y="1780013"/>
                </a:cubicBezTo>
                <a:cubicBezTo>
                  <a:pt x="3506176" y="1782680"/>
                  <a:pt x="3503253" y="1778803"/>
                  <a:pt x="3508400" y="1773021"/>
                </a:cubicBezTo>
                <a:cubicBezTo>
                  <a:pt x="3510560" y="1770539"/>
                  <a:pt x="3511768" y="1764311"/>
                  <a:pt x="3511069" y="1759037"/>
                </a:cubicBezTo>
                <a:cubicBezTo>
                  <a:pt x="3510242" y="1752359"/>
                  <a:pt x="3511387" y="1749560"/>
                  <a:pt x="3514945" y="1749688"/>
                </a:cubicBezTo>
                <a:cubicBezTo>
                  <a:pt x="3517741" y="1749818"/>
                  <a:pt x="3521172" y="1748101"/>
                  <a:pt x="3522634" y="1745939"/>
                </a:cubicBezTo>
                <a:cubicBezTo>
                  <a:pt x="3524159" y="1743650"/>
                  <a:pt x="3523396" y="1743014"/>
                  <a:pt x="3520918" y="1744413"/>
                </a:cubicBezTo>
                <a:cubicBezTo>
                  <a:pt x="3515199" y="1747591"/>
                  <a:pt x="3516152" y="1741679"/>
                  <a:pt x="3522570" y="1733861"/>
                </a:cubicBezTo>
                <a:cubicBezTo>
                  <a:pt x="3530958" y="1723623"/>
                  <a:pt x="3530386" y="1717394"/>
                  <a:pt x="3521363" y="1721782"/>
                </a:cubicBezTo>
                <a:cubicBezTo>
                  <a:pt x="3517105" y="1723878"/>
                  <a:pt x="3514182" y="1727249"/>
                  <a:pt x="3514564" y="1729663"/>
                </a:cubicBezTo>
                <a:cubicBezTo>
                  <a:pt x="3515517" y="1735322"/>
                  <a:pt x="3503189" y="1756300"/>
                  <a:pt x="3499059" y="1756176"/>
                </a:cubicBezTo>
                <a:cubicBezTo>
                  <a:pt x="3497343" y="1756107"/>
                  <a:pt x="3494611" y="1759735"/>
                  <a:pt x="3493149" y="1763866"/>
                </a:cubicBezTo>
                <a:cubicBezTo>
                  <a:pt x="3491688" y="1768060"/>
                  <a:pt x="3487684" y="1773527"/>
                  <a:pt x="3484634" y="1775691"/>
                </a:cubicBezTo>
                <a:cubicBezTo>
                  <a:pt x="3479805" y="1779059"/>
                  <a:pt x="3480631" y="1779759"/>
                  <a:pt x="3490099" y="1780264"/>
                </a:cubicBezTo>
                <a:cubicBezTo>
                  <a:pt x="3503062" y="1780902"/>
                  <a:pt x="3505350" y="1786368"/>
                  <a:pt x="3493975" y="1789482"/>
                </a:cubicBezTo>
                <a:cubicBezTo>
                  <a:pt x="3489337" y="1790692"/>
                  <a:pt x="3485524" y="1789800"/>
                  <a:pt x="3483872" y="1787005"/>
                </a:cubicBezTo>
                <a:cubicBezTo>
                  <a:pt x="3481838" y="1783570"/>
                  <a:pt x="3479741" y="1783826"/>
                  <a:pt x="3475039" y="1788088"/>
                </a:cubicBezTo>
                <a:cubicBezTo>
                  <a:pt x="3471798" y="1791075"/>
                  <a:pt x="3469511" y="1795711"/>
                  <a:pt x="3470146" y="1797937"/>
                </a:cubicBezTo>
                <a:cubicBezTo>
                  <a:pt x="3470782" y="1800227"/>
                  <a:pt x="3467922" y="1805376"/>
                  <a:pt x="3463919" y="1809125"/>
                </a:cubicBezTo>
                <a:lnTo>
                  <a:pt x="3456484" y="1816054"/>
                </a:lnTo>
                <a:lnTo>
                  <a:pt x="3466906" y="1818663"/>
                </a:lnTo>
                <a:cubicBezTo>
                  <a:pt x="3478852" y="1821587"/>
                  <a:pt x="3475166" y="1823050"/>
                  <a:pt x="3459788" y="1821459"/>
                </a:cubicBezTo>
                <a:lnTo>
                  <a:pt x="3449304" y="1820377"/>
                </a:lnTo>
                <a:lnTo>
                  <a:pt x="3465635" y="1834686"/>
                </a:lnTo>
                <a:lnTo>
                  <a:pt x="3457183" y="1850703"/>
                </a:lnTo>
                <a:cubicBezTo>
                  <a:pt x="3452417" y="1859668"/>
                  <a:pt x="3444093" y="1869772"/>
                  <a:pt x="3438247" y="1873717"/>
                </a:cubicBezTo>
                <a:cubicBezTo>
                  <a:pt x="3432464" y="1877534"/>
                  <a:pt x="3428588" y="1881977"/>
                  <a:pt x="3429478" y="1883566"/>
                </a:cubicBezTo>
                <a:cubicBezTo>
                  <a:pt x="3432782" y="1889223"/>
                  <a:pt x="3421217" y="1897869"/>
                  <a:pt x="3409589" y="1898379"/>
                </a:cubicBezTo>
                <a:cubicBezTo>
                  <a:pt x="3402853" y="1898699"/>
                  <a:pt x="3397007" y="1900477"/>
                  <a:pt x="3396244" y="1902387"/>
                </a:cubicBezTo>
                <a:cubicBezTo>
                  <a:pt x="3395481" y="1904360"/>
                  <a:pt x="3399612" y="1905437"/>
                  <a:pt x="3405966" y="1904993"/>
                </a:cubicBezTo>
                <a:cubicBezTo>
                  <a:pt x="3413719" y="1904419"/>
                  <a:pt x="3416515" y="1905437"/>
                  <a:pt x="3415307" y="1908491"/>
                </a:cubicBezTo>
                <a:cubicBezTo>
                  <a:pt x="3414291" y="1911029"/>
                  <a:pt x="3409334" y="1912244"/>
                  <a:pt x="3403425" y="1911415"/>
                </a:cubicBezTo>
                <a:cubicBezTo>
                  <a:pt x="3396435" y="1910461"/>
                  <a:pt x="3391859" y="1912114"/>
                  <a:pt x="3388809" y="1916944"/>
                </a:cubicBezTo>
                <a:cubicBezTo>
                  <a:pt x="3384870" y="1922794"/>
                  <a:pt x="3384997" y="1923557"/>
                  <a:pt x="3389508" y="1922097"/>
                </a:cubicBezTo>
                <a:cubicBezTo>
                  <a:pt x="3392686" y="1921077"/>
                  <a:pt x="3394783" y="1922415"/>
                  <a:pt x="3394655" y="1925470"/>
                </a:cubicBezTo>
                <a:cubicBezTo>
                  <a:pt x="3394529" y="1928773"/>
                  <a:pt x="3399358" y="1931509"/>
                  <a:pt x="3408762" y="1933350"/>
                </a:cubicBezTo>
                <a:cubicBezTo>
                  <a:pt x="3425856" y="1936720"/>
                  <a:pt x="3427317" y="1935767"/>
                  <a:pt x="3427826" y="1920823"/>
                </a:cubicBezTo>
                <a:cubicBezTo>
                  <a:pt x="3428143" y="1912367"/>
                  <a:pt x="3430240" y="1908422"/>
                  <a:pt x="3435578" y="1906329"/>
                </a:cubicBezTo>
                <a:cubicBezTo>
                  <a:pt x="3439518" y="1904804"/>
                  <a:pt x="3442758" y="1900606"/>
                  <a:pt x="3442568" y="1897298"/>
                </a:cubicBezTo>
                <a:cubicBezTo>
                  <a:pt x="3442377" y="1893742"/>
                  <a:pt x="3443585" y="1892024"/>
                  <a:pt x="3445364" y="1893165"/>
                </a:cubicBezTo>
                <a:cubicBezTo>
                  <a:pt x="3447016" y="1894247"/>
                  <a:pt x="3448541" y="1892719"/>
                  <a:pt x="3448668" y="1889923"/>
                </a:cubicBezTo>
                <a:cubicBezTo>
                  <a:pt x="3448795" y="1886998"/>
                  <a:pt x="3453497" y="1882425"/>
                  <a:pt x="3459217" y="1879754"/>
                </a:cubicBezTo>
                <a:cubicBezTo>
                  <a:pt x="3470972" y="1874220"/>
                  <a:pt x="3481393" y="1862082"/>
                  <a:pt x="3481393" y="1853883"/>
                </a:cubicBezTo>
                <a:cubicBezTo>
                  <a:pt x="3481393" y="1850578"/>
                  <a:pt x="3477644" y="1852739"/>
                  <a:pt x="3471099" y="1859855"/>
                </a:cubicBezTo>
                <a:cubicBezTo>
                  <a:pt x="3460488" y="1871428"/>
                  <a:pt x="3456039" y="1873395"/>
                  <a:pt x="3456611" y="1866344"/>
                </a:cubicBezTo>
                <a:cubicBezTo>
                  <a:pt x="3457310" y="1857637"/>
                  <a:pt x="3469956" y="1837671"/>
                  <a:pt x="3474721" y="1837863"/>
                </a:cubicBezTo>
                <a:cubicBezTo>
                  <a:pt x="3477454" y="1837991"/>
                  <a:pt x="3480377" y="1833477"/>
                  <a:pt x="3481393" y="1827562"/>
                </a:cubicBezTo>
                <a:cubicBezTo>
                  <a:pt x="3482410" y="1821587"/>
                  <a:pt x="3484888" y="1815228"/>
                  <a:pt x="3487049" y="1812814"/>
                </a:cubicBezTo>
                <a:cubicBezTo>
                  <a:pt x="3489845" y="1809759"/>
                  <a:pt x="3489845" y="1808555"/>
                  <a:pt x="3487049" y="1808425"/>
                </a:cubicBezTo>
                <a:cubicBezTo>
                  <a:pt x="3484952" y="1808365"/>
                  <a:pt x="3483109" y="1809887"/>
                  <a:pt x="3483046" y="1811797"/>
                </a:cubicBezTo>
                <a:cubicBezTo>
                  <a:pt x="3482982" y="1813638"/>
                  <a:pt x="3480440" y="1815228"/>
                  <a:pt x="3477644" y="1815102"/>
                </a:cubicBezTo>
                <a:cubicBezTo>
                  <a:pt x="3474849" y="1814976"/>
                  <a:pt x="3472434" y="1813385"/>
                  <a:pt x="3472497" y="1811729"/>
                </a:cubicBezTo>
                <a:cubicBezTo>
                  <a:pt x="3472752" y="1806201"/>
                  <a:pt x="3488129" y="1797937"/>
                  <a:pt x="3497597" y="1798254"/>
                </a:cubicBezTo>
                <a:cubicBezTo>
                  <a:pt x="3502490" y="1798382"/>
                  <a:pt x="3508717" y="1796666"/>
                  <a:pt x="3511069" y="1794505"/>
                </a:cubicBezTo>
                <a:cubicBezTo>
                  <a:pt x="3514309" y="1791455"/>
                  <a:pt x="3515390" y="1791455"/>
                  <a:pt x="3515263" y="1794635"/>
                </a:cubicBezTo>
                <a:cubicBezTo>
                  <a:pt x="3514881" y="1804166"/>
                  <a:pt x="3524985" y="1798193"/>
                  <a:pt x="3532483" y="1784397"/>
                </a:cubicBezTo>
                <a:cubicBezTo>
                  <a:pt x="3537058" y="1776133"/>
                  <a:pt x="3540807" y="1768253"/>
                  <a:pt x="3540871" y="1766984"/>
                </a:cubicBezTo>
                <a:cubicBezTo>
                  <a:pt x="3540871" y="1765709"/>
                  <a:pt x="3546590" y="1757189"/>
                  <a:pt x="3553834" y="1747591"/>
                </a:cubicBezTo>
                <a:cubicBezTo>
                  <a:pt x="3561078" y="1737993"/>
                  <a:pt x="3566797" y="1728264"/>
                  <a:pt x="3566924" y="1725409"/>
                </a:cubicBezTo>
                <a:cubicBezTo>
                  <a:pt x="3566988" y="1722609"/>
                  <a:pt x="3569212" y="1718353"/>
                  <a:pt x="3571817" y="1715930"/>
                </a:cubicBezTo>
                <a:cubicBezTo>
                  <a:pt x="3578362" y="1709827"/>
                  <a:pt x="3581857" y="1700296"/>
                  <a:pt x="3579760" y="1694067"/>
                </a:cubicBezTo>
                <a:cubicBezTo>
                  <a:pt x="3578743" y="1691044"/>
                  <a:pt x="3576757" y="1689216"/>
                  <a:pt x="3575002" y="1688845"/>
                </a:cubicBezTo>
                <a:close/>
                <a:moveTo>
                  <a:pt x="4172939" y="1688219"/>
                </a:moveTo>
                <a:cubicBezTo>
                  <a:pt x="4172915" y="1689459"/>
                  <a:pt x="4171549" y="1692384"/>
                  <a:pt x="4168816" y="1697916"/>
                </a:cubicBezTo>
                <a:cubicBezTo>
                  <a:pt x="4165067" y="1705544"/>
                  <a:pt x="4160556" y="1709740"/>
                  <a:pt x="4156298" y="1709613"/>
                </a:cubicBezTo>
                <a:cubicBezTo>
                  <a:pt x="4152041" y="1709422"/>
                  <a:pt x="4150389" y="1707513"/>
                  <a:pt x="4151723" y="1704335"/>
                </a:cubicBezTo>
                <a:cubicBezTo>
                  <a:pt x="4153185" y="1700776"/>
                  <a:pt x="4152041" y="1699887"/>
                  <a:pt x="4147783" y="1701221"/>
                </a:cubicBezTo>
                <a:cubicBezTo>
                  <a:pt x="4142700" y="1702746"/>
                  <a:pt x="4142890" y="1701920"/>
                  <a:pt x="4148927" y="1695818"/>
                </a:cubicBezTo>
                <a:cubicBezTo>
                  <a:pt x="4152867" y="1691748"/>
                  <a:pt x="4157633" y="1689142"/>
                  <a:pt x="4159666" y="1689905"/>
                </a:cubicBezTo>
                <a:cubicBezTo>
                  <a:pt x="4161699" y="1690668"/>
                  <a:pt x="4165766" y="1690095"/>
                  <a:pt x="4169007" y="1688632"/>
                </a:cubicBezTo>
                <a:cubicBezTo>
                  <a:pt x="4171644" y="1687426"/>
                  <a:pt x="4172963" y="1686979"/>
                  <a:pt x="4172939" y="1688219"/>
                </a:cubicBezTo>
                <a:close/>
                <a:moveTo>
                  <a:pt x="3543222" y="1687390"/>
                </a:moveTo>
                <a:cubicBezTo>
                  <a:pt x="3541507" y="1687329"/>
                  <a:pt x="3539982" y="1689742"/>
                  <a:pt x="3539854" y="1692539"/>
                </a:cubicBezTo>
                <a:cubicBezTo>
                  <a:pt x="3539727" y="1695335"/>
                  <a:pt x="3542015" y="1697879"/>
                  <a:pt x="3544747" y="1698007"/>
                </a:cubicBezTo>
                <a:cubicBezTo>
                  <a:pt x="3547797" y="1698132"/>
                  <a:pt x="3549132" y="1696034"/>
                  <a:pt x="3548115" y="1692857"/>
                </a:cubicBezTo>
                <a:cubicBezTo>
                  <a:pt x="3547162" y="1690000"/>
                  <a:pt x="3544938" y="1687451"/>
                  <a:pt x="3543222" y="1687390"/>
                </a:cubicBezTo>
                <a:close/>
                <a:moveTo>
                  <a:pt x="3317068" y="1686754"/>
                </a:moveTo>
                <a:cubicBezTo>
                  <a:pt x="3318148" y="1685673"/>
                  <a:pt x="3320626" y="1686690"/>
                  <a:pt x="3322977" y="1689233"/>
                </a:cubicBezTo>
                <a:cubicBezTo>
                  <a:pt x="3325329" y="1691775"/>
                  <a:pt x="3325519" y="1693556"/>
                  <a:pt x="3323359" y="1693493"/>
                </a:cubicBezTo>
                <a:cubicBezTo>
                  <a:pt x="3321198" y="1693430"/>
                  <a:pt x="3318720" y="1692346"/>
                  <a:pt x="3317449" y="1691012"/>
                </a:cubicBezTo>
                <a:cubicBezTo>
                  <a:pt x="3316115" y="1689612"/>
                  <a:pt x="3315988" y="1687901"/>
                  <a:pt x="3317068" y="1686754"/>
                </a:cubicBezTo>
                <a:close/>
                <a:moveTo>
                  <a:pt x="3475166" y="1684971"/>
                </a:moveTo>
                <a:cubicBezTo>
                  <a:pt x="3465380" y="1684592"/>
                  <a:pt x="3462839" y="1685927"/>
                  <a:pt x="3462648" y="1691585"/>
                </a:cubicBezTo>
                <a:cubicBezTo>
                  <a:pt x="3462394" y="1698960"/>
                  <a:pt x="3470782" y="1701632"/>
                  <a:pt x="3474849" y="1695529"/>
                </a:cubicBezTo>
                <a:cubicBezTo>
                  <a:pt x="3476310" y="1693365"/>
                  <a:pt x="3479424" y="1692604"/>
                  <a:pt x="3482220" y="1693682"/>
                </a:cubicBezTo>
                <a:cubicBezTo>
                  <a:pt x="3484888" y="1694700"/>
                  <a:pt x="3487113" y="1693303"/>
                  <a:pt x="3487239" y="1690506"/>
                </a:cubicBezTo>
                <a:cubicBezTo>
                  <a:pt x="3487367" y="1687011"/>
                  <a:pt x="3483554" y="1685291"/>
                  <a:pt x="3475166" y="1684971"/>
                </a:cubicBezTo>
                <a:close/>
                <a:moveTo>
                  <a:pt x="4241510" y="1683133"/>
                </a:moveTo>
                <a:lnTo>
                  <a:pt x="4234902" y="1690824"/>
                </a:lnTo>
                <a:cubicBezTo>
                  <a:pt x="4231343" y="1694892"/>
                  <a:pt x="4229055" y="1700615"/>
                  <a:pt x="4229883" y="1703094"/>
                </a:cubicBezTo>
                <a:cubicBezTo>
                  <a:pt x="4230771" y="1705694"/>
                  <a:pt x="4228930" y="1708621"/>
                  <a:pt x="4225751" y="1709702"/>
                </a:cubicBezTo>
                <a:cubicBezTo>
                  <a:pt x="4220096" y="1711672"/>
                  <a:pt x="4217619" y="1722353"/>
                  <a:pt x="4222892" y="1722479"/>
                </a:cubicBezTo>
                <a:cubicBezTo>
                  <a:pt x="4228548" y="1722673"/>
                  <a:pt x="4240748" y="1703151"/>
                  <a:pt x="4241129" y="1693303"/>
                </a:cubicBezTo>
                <a:close/>
                <a:moveTo>
                  <a:pt x="3745356" y="1681705"/>
                </a:moveTo>
                <a:cubicBezTo>
                  <a:pt x="3746310" y="1680815"/>
                  <a:pt x="3749932" y="1681133"/>
                  <a:pt x="3753045" y="1682342"/>
                </a:cubicBezTo>
                <a:cubicBezTo>
                  <a:pt x="3756159" y="1683549"/>
                  <a:pt x="3758065" y="1685456"/>
                  <a:pt x="3757112" y="1686346"/>
                </a:cubicBezTo>
                <a:cubicBezTo>
                  <a:pt x="3756159" y="1687236"/>
                  <a:pt x="3752537" y="1686918"/>
                  <a:pt x="3749423" y="1685710"/>
                </a:cubicBezTo>
                <a:cubicBezTo>
                  <a:pt x="3746310" y="1684502"/>
                  <a:pt x="3744404" y="1682594"/>
                  <a:pt x="3745356" y="1681705"/>
                </a:cubicBezTo>
                <a:close/>
                <a:moveTo>
                  <a:pt x="4172565" y="1675092"/>
                </a:moveTo>
                <a:cubicBezTo>
                  <a:pt x="4174662" y="1675156"/>
                  <a:pt x="4175997" y="1676619"/>
                  <a:pt x="4175933" y="1678716"/>
                </a:cubicBezTo>
                <a:cubicBezTo>
                  <a:pt x="4175869" y="1680815"/>
                  <a:pt x="4174408" y="1682148"/>
                  <a:pt x="4172311" y="1682085"/>
                </a:cubicBezTo>
                <a:cubicBezTo>
                  <a:pt x="4170214" y="1681958"/>
                  <a:pt x="4168880" y="1680495"/>
                  <a:pt x="4168943" y="1678462"/>
                </a:cubicBezTo>
                <a:cubicBezTo>
                  <a:pt x="4169007" y="1676364"/>
                  <a:pt x="4170468" y="1675030"/>
                  <a:pt x="4172565" y="1675092"/>
                </a:cubicBezTo>
                <a:close/>
                <a:moveTo>
                  <a:pt x="3707548" y="1672996"/>
                </a:moveTo>
                <a:cubicBezTo>
                  <a:pt x="3708628" y="1674203"/>
                  <a:pt x="3706594" y="1676046"/>
                  <a:pt x="3703036" y="1677191"/>
                </a:cubicBezTo>
                <a:cubicBezTo>
                  <a:pt x="3698016" y="1678780"/>
                  <a:pt x="3697635" y="1678272"/>
                  <a:pt x="3701130" y="1675030"/>
                </a:cubicBezTo>
                <a:cubicBezTo>
                  <a:pt x="3703671" y="1672678"/>
                  <a:pt x="3706531" y="1671788"/>
                  <a:pt x="3707548" y="1672996"/>
                </a:cubicBezTo>
                <a:close/>
                <a:moveTo>
                  <a:pt x="4656773" y="1668045"/>
                </a:moveTo>
                <a:cubicBezTo>
                  <a:pt x="4660839" y="1668364"/>
                  <a:pt x="4660077" y="1669446"/>
                  <a:pt x="4654358" y="1671542"/>
                </a:cubicBezTo>
                <a:cubicBezTo>
                  <a:pt x="4648639" y="1673639"/>
                  <a:pt x="4646478" y="1676753"/>
                  <a:pt x="4647496" y="1681333"/>
                </a:cubicBezTo>
                <a:cubicBezTo>
                  <a:pt x="4648512" y="1685974"/>
                  <a:pt x="4646859" y="1688577"/>
                  <a:pt x="4642284" y="1689596"/>
                </a:cubicBezTo>
                <a:cubicBezTo>
                  <a:pt x="4638727" y="1690359"/>
                  <a:pt x="4635612" y="1689788"/>
                  <a:pt x="4635676" y="1688265"/>
                </a:cubicBezTo>
                <a:cubicBezTo>
                  <a:pt x="4635866" y="1682284"/>
                  <a:pt x="4651181" y="1667601"/>
                  <a:pt x="4656773" y="1668045"/>
                </a:cubicBezTo>
                <a:close/>
                <a:moveTo>
                  <a:pt x="3756938" y="1666981"/>
                </a:moveTo>
                <a:cubicBezTo>
                  <a:pt x="3759655" y="1667085"/>
                  <a:pt x="3762006" y="1668228"/>
                  <a:pt x="3761942" y="1670325"/>
                </a:cubicBezTo>
                <a:cubicBezTo>
                  <a:pt x="3761879" y="1672042"/>
                  <a:pt x="3769123" y="1671597"/>
                  <a:pt x="3777955" y="1669309"/>
                </a:cubicBezTo>
                <a:cubicBezTo>
                  <a:pt x="3786852" y="1667019"/>
                  <a:pt x="3793079" y="1666638"/>
                  <a:pt x="3791872" y="1668418"/>
                </a:cubicBezTo>
                <a:cubicBezTo>
                  <a:pt x="3790537" y="1670389"/>
                  <a:pt x="3791045" y="1671724"/>
                  <a:pt x="3793142" y="1671788"/>
                </a:cubicBezTo>
                <a:cubicBezTo>
                  <a:pt x="3795240" y="1671852"/>
                  <a:pt x="3797527" y="1670517"/>
                  <a:pt x="3798862" y="1668482"/>
                </a:cubicBezTo>
                <a:cubicBezTo>
                  <a:pt x="3800196" y="1666447"/>
                  <a:pt x="3802484" y="1666003"/>
                  <a:pt x="3804517" y="1667338"/>
                </a:cubicBezTo>
                <a:cubicBezTo>
                  <a:pt x="3809283" y="1670517"/>
                  <a:pt x="3793142" y="1681069"/>
                  <a:pt x="3780052" y="1683358"/>
                </a:cubicBezTo>
                <a:cubicBezTo>
                  <a:pt x="3772300" y="1684757"/>
                  <a:pt x="3765374" y="1683485"/>
                  <a:pt x="3758066" y="1679352"/>
                </a:cubicBezTo>
                <a:cubicBezTo>
                  <a:pt x="3752220" y="1676046"/>
                  <a:pt x="3748407" y="1671788"/>
                  <a:pt x="3749742" y="1669880"/>
                </a:cubicBezTo>
                <a:cubicBezTo>
                  <a:pt x="3751140" y="1667815"/>
                  <a:pt x="3754222" y="1666877"/>
                  <a:pt x="3756938" y="1666981"/>
                </a:cubicBezTo>
                <a:close/>
                <a:moveTo>
                  <a:pt x="3738979" y="1666631"/>
                </a:moveTo>
                <a:cubicBezTo>
                  <a:pt x="3742164" y="1665907"/>
                  <a:pt x="3744499" y="1666701"/>
                  <a:pt x="3744404" y="1669371"/>
                </a:cubicBezTo>
                <a:cubicBezTo>
                  <a:pt x="3744277" y="1672106"/>
                  <a:pt x="3728899" y="1680052"/>
                  <a:pt x="3724006" y="1679861"/>
                </a:cubicBezTo>
                <a:cubicBezTo>
                  <a:pt x="3722799" y="1679861"/>
                  <a:pt x="3724832" y="1676747"/>
                  <a:pt x="3728454" y="1672994"/>
                </a:cubicBezTo>
                <a:cubicBezTo>
                  <a:pt x="3731759" y="1669595"/>
                  <a:pt x="3735794" y="1667353"/>
                  <a:pt x="3738979" y="1666631"/>
                </a:cubicBezTo>
                <a:close/>
                <a:moveTo>
                  <a:pt x="4259366" y="1665202"/>
                </a:moveTo>
                <a:cubicBezTo>
                  <a:pt x="4258604" y="1664375"/>
                  <a:pt x="4254791" y="1665583"/>
                  <a:pt x="4250470" y="1668062"/>
                </a:cubicBezTo>
                <a:cubicBezTo>
                  <a:pt x="4242209" y="1672833"/>
                  <a:pt x="4241002" y="1676011"/>
                  <a:pt x="4246213" y="1679508"/>
                </a:cubicBezTo>
                <a:cubicBezTo>
                  <a:pt x="4249263" y="1681544"/>
                  <a:pt x="4261845" y="1667873"/>
                  <a:pt x="4259366" y="1665202"/>
                </a:cubicBezTo>
                <a:close/>
                <a:moveTo>
                  <a:pt x="3144101" y="1664183"/>
                </a:moveTo>
                <a:cubicBezTo>
                  <a:pt x="3146135" y="1663041"/>
                  <a:pt x="3147596" y="1663803"/>
                  <a:pt x="3147533" y="1665900"/>
                </a:cubicBezTo>
                <a:cubicBezTo>
                  <a:pt x="3147469" y="1667998"/>
                  <a:pt x="3145944" y="1669527"/>
                  <a:pt x="3143911" y="1669463"/>
                </a:cubicBezTo>
                <a:cubicBezTo>
                  <a:pt x="3141750" y="1669399"/>
                  <a:pt x="3140416" y="1668699"/>
                  <a:pt x="3140479" y="1667745"/>
                </a:cubicBezTo>
                <a:cubicBezTo>
                  <a:pt x="3140479" y="1666788"/>
                  <a:pt x="3141941" y="1665394"/>
                  <a:pt x="3144101" y="1664183"/>
                </a:cubicBezTo>
                <a:close/>
                <a:moveTo>
                  <a:pt x="4452287" y="1661133"/>
                </a:moveTo>
                <a:cubicBezTo>
                  <a:pt x="4445551" y="1662150"/>
                  <a:pt x="4418354" y="1694513"/>
                  <a:pt x="4424074" y="1694700"/>
                </a:cubicBezTo>
                <a:cubicBezTo>
                  <a:pt x="4425789" y="1694764"/>
                  <a:pt x="4434305" y="1687011"/>
                  <a:pt x="4442947" y="1677472"/>
                </a:cubicBezTo>
                <a:cubicBezTo>
                  <a:pt x="4454320" y="1664884"/>
                  <a:pt x="4456926" y="1660433"/>
                  <a:pt x="4452287" y="1661133"/>
                </a:cubicBezTo>
                <a:close/>
                <a:moveTo>
                  <a:pt x="3400629" y="1657638"/>
                </a:moveTo>
                <a:cubicBezTo>
                  <a:pt x="3404506" y="1657762"/>
                  <a:pt x="3407619" y="1658400"/>
                  <a:pt x="3407619" y="1659097"/>
                </a:cubicBezTo>
                <a:cubicBezTo>
                  <a:pt x="3407556" y="1659797"/>
                  <a:pt x="3404315" y="1663102"/>
                  <a:pt x="3400312" y="1666410"/>
                </a:cubicBezTo>
                <a:cubicBezTo>
                  <a:pt x="3393258" y="1672320"/>
                  <a:pt x="3393131" y="1672320"/>
                  <a:pt x="3393322" y="1664944"/>
                </a:cubicBezTo>
                <a:cubicBezTo>
                  <a:pt x="3393512" y="1659669"/>
                  <a:pt x="3395736" y="1657444"/>
                  <a:pt x="3400629" y="1657638"/>
                </a:cubicBezTo>
                <a:close/>
                <a:moveTo>
                  <a:pt x="4601076" y="1655658"/>
                </a:moveTo>
                <a:cubicBezTo>
                  <a:pt x="4599631" y="1654552"/>
                  <a:pt x="4594721" y="1657890"/>
                  <a:pt x="4587065" y="1666219"/>
                </a:cubicBezTo>
                <a:cubicBezTo>
                  <a:pt x="4578613" y="1675373"/>
                  <a:pt x="4570288" y="1681285"/>
                  <a:pt x="4567493" y="1680145"/>
                </a:cubicBezTo>
                <a:cubicBezTo>
                  <a:pt x="4560566" y="1677220"/>
                  <a:pt x="4557707" y="1683895"/>
                  <a:pt x="4563680" y="1689174"/>
                </a:cubicBezTo>
                <a:cubicBezTo>
                  <a:pt x="4566730" y="1691902"/>
                  <a:pt x="4568827" y="1692283"/>
                  <a:pt x="4568891" y="1690188"/>
                </a:cubicBezTo>
                <a:cubicBezTo>
                  <a:pt x="4568954" y="1688281"/>
                  <a:pt x="4573084" y="1685801"/>
                  <a:pt x="4578041" y="1684721"/>
                </a:cubicBezTo>
                <a:cubicBezTo>
                  <a:pt x="4583124" y="1683577"/>
                  <a:pt x="4590241" y="1677917"/>
                  <a:pt x="4594308" y="1671751"/>
                </a:cubicBezTo>
                <a:cubicBezTo>
                  <a:pt x="4600504" y="1662307"/>
                  <a:pt x="4602521" y="1656763"/>
                  <a:pt x="4601076" y="1655658"/>
                </a:cubicBezTo>
                <a:close/>
                <a:moveTo>
                  <a:pt x="3185396" y="1654966"/>
                </a:moveTo>
                <a:cubicBezTo>
                  <a:pt x="3186500" y="1655364"/>
                  <a:pt x="3185690" y="1658589"/>
                  <a:pt x="3182354" y="1664439"/>
                </a:cubicBezTo>
                <a:cubicBezTo>
                  <a:pt x="3177843" y="1672383"/>
                  <a:pt x="3177843" y="1672383"/>
                  <a:pt x="3185468" y="1666153"/>
                </a:cubicBezTo>
                <a:cubicBezTo>
                  <a:pt x="3189789" y="1662594"/>
                  <a:pt x="3195762" y="1660621"/>
                  <a:pt x="3199321" y="1661576"/>
                </a:cubicBezTo>
                <a:cubicBezTo>
                  <a:pt x="3204595" y="1662913"/>
                  <a:pt x="3203197" y="1665394"/>
                  <a:pt x="3190488" y="1677220"/>
                </a:cubicBezTo>
                <a:cubicBezTo>
                  <a:pt x="3182164" y="1685037"/>
                  <a:pt x="3174284" y="1694447"/>
                  <a:pt x="3172886" y="1698388"/>
                </a:cubicBezTo>
                <a:cubicBezTo>
                  <a:pt x="3171488" y="1702201"/>
                  <a:pt x="3167802" y="1705444"/>
                  <a:pt x="3164879" y="1705314"/>
                </a:cubicBezTo>
                <a:cubicBezTo>
                  <a:pt x="3160241" y="1705187"/>
                  <a:pt x="3160431" y="1703788"/>
                  <a:pt x="3165960" y="1695845"/>
                </a:cubicBezTo>
                <a:cubicBezTo>
                  <a:pt x="3170027" y="1689994"/>
                  <a:pt x="3171043" y="1686052"/>
                  <a:pt x="3168629" y="1685098"/>
                </a:cubicBezTo>
                <a:cubicBezTo>
                  <a:pt x="3163990" y="1683325"/>
                  <a:pt x="3166976" y="1675119"/>
                  <a:pt x="3176953" y="1662465"/>
                </a:cubicBezTo>
                <a:cubicBezTo>
                  <a:pt x="3181274" y="1657001"/>
                  <a:pt x="3184292" y="1654567"/>
                  <a:pt x="3185396" y="1654966"/>
                </a:cubicBezTo>
                <a:close/>
                <a:moveTo>
                  <a:pt x="3239672" y="1651851"/>
                </a:moveTo>
                <a:cubicBezTo>
                  <a:pt x="3243103" y="1651979"/>
                  <a:pt x="3229378" y="1674739"/>
                  <a:pt x="3223976" y="1677792"/>
                </a:cubicBezTo>
                <a:cubicBezTo>
                  <a:pt x="3222261" y="1678743"/>
                  <a:pt x="3224358" y="1673212"/>
                  <a:pt x="3228615" y="1665710"/>
                </a:cubicBezTo>
                <a:cubicBezTo>
                  <a:pt x="3232936" y="1658080"/>
                  <a:pt x="3237956" y="1651788"/>
                  <a:pt x="3239672" y="1651851"/>
                </a:cubicBezTo>
                <a:close/>
                <a:moveTo>
                  <a:pt x="4493020" y="1651535"/>
                </a:moveTo>
                <a:cubicBezTo>
                  <a:pt x="4490922" y="1651470"/>
                  <a:pt x="4489460" y="1652801"/>
                  <a:pt x="4489397" y="1654901"/>
                </a:cubicBezTo>
                <a:cubicBezTo>
                  <a:pt x="4489333" y="1657001"/>
                  <a:pt x="4490668" y="1658462"/>
                  <a:pt x="4492764" y="1658526"/>
                </a:cubicBezTo>
                <a:cubicBezTo>
                  <a:pt x="4494861" y="1658589"/>
                  <a:pt x="4496323" y="1657254"/>
                  <a:pt x="4496387" y="1655154"/>
                </a:cubicBezTo>
                <a:cubicBezTo>
                  <a:pt x="4496450" y="1653060"/>
                  <a:pt x="4495116" y="1651594"/>
                  <a:pt x="4493020" y="1651535"/>
                </a:cubicBezTo>
                <a:close/>
                <a:moveTo>
                  <a:pt x="3789648" y="1650870"/>
                </a:moveTo>
                <a:cubicBezTo>
                  <a:pt x="3798099" y="1651254"/>
                  <a:pt x="3798543" y="1651825"/>
                  <a:pt x="3793206" y="1654624"/>
                </a:cubicBezTo>
                <a:cubicBezTo>
                  <a:pt x="3789584" y="1656530"/>
                  <a:pt x="3785453" y="1656975"/>
                  <a:pt x="3783484" y="1655703"/>
                </a:cubicBezTo>
                <a:cubicBezTo>
                  <a:pt x="3777574" y="1651825"/>
                  <a:pt x="3779480" y="1650362"/>
                  <a:pt x="3789648" y="1650870"/>
                </a:cubicBezTo>
                <a:close/>
                <a:moveTo>
                  <a:pt x="4229691" y="1649054"/>
                </a:moveTo>
                <a:cubicBezTo>
                  <a:pt x="4227595" y="1648927"/>
                  <a:pt x="4226133" y="1650320"/>
                  <a:pt x="4226069" y="1652424"/>
                </a:cubicBezTo>
                <a:cubicBezTo>
                  <a:pt x="4226005" y="1654520"/>
                  <a:pt x="4227340" y="1655983"/>
                  <a:pt x="4229437" y="1656052"/>
                </a:cubicBezTo>
                <a:cubicBezTo>
                  <a:pt x="4231534" y="1656112"/>
                  <a:pt x="4232997" y="1654778"/>
                  <a:pt x="4233059" y="1652675"/>
                </a:cubicBezTo>
                <a:cubicBezTo>
                  <a:pt x="4233123" y="1650578"/>
                  <a:pt x="4231789" y="1649115"/>
                  <a:pt x="4229691" y="1649054"/>
                </a:cubicBezTo>
                <a:close/>
                <a:moveTo>
                  <a:pt x="3612017" y="1648487"/>
                </a:moveTo>
                <a:cubicBezTo>
                  <a:pt x="3610245" y="1647780"/>
                  <a:pt x="3606862" y="1649500"/>
                  <a:pt x="3600920" y="1653249"/>
                </a:cubicBezTo>
                <a:cubicBezTo>
                  <a:pt x="3589419" y="1660562"/>
                  <a:pt x="3586750" y="1664311"/>
                  <a:pt x="3588783" y="1670416"/>
                </a:cubicBezTo>
                <a:cubicBezTo>
                  <a:pt x="3589673" y="1673022"/>
                  <a:pt x="3587830" y="1675880"/>
                  <a:pt x="3584653" y="1676963"/>
                </a:cubicBezTo>
                <a:cubicBezTo>
                  <a:pt x="3581476" y="1678041"/>
                  <a:pt x="3578934" y="1681098"/>
                  <a:pt x="3578871" y="1683895"/>
                </a:cubicBezTo>
                <a:cubicBezTo>
                  <a:pt x="3578743" y="1686690"/>
                  <a:pt x="3580268" y="1688087"/>
                  <a:pt x="3582238" y="1687011"/>
                </a:cubicBezTo>
                <a:cubicBezTo>
                  <a:pt x="3584399" y="1685801"/>
                  <a:pt x="3584844" y="1687329"/>
                  <a:pt x="3583318" y="1690760"/>
                </a:cubicBezTo>
                <a:cubicBezTo>
                  <a:pt x="3581476" y="1694954"/>
                  <a:pt x="3582556" y="1696167"/>
                  <a:pt x="3587513" y="1695460"/>
                </a:cubicBezTo>
                <a:cubicBezTo>
                  <a:pt x="3592215" y="1694764"/>
                  <a:pt x="3594375" y="1691327"/>
                  <a:pt x="3594757" y="1683958"/>
                </a:cubicBezTo>
                <a:cubicBezTo>
                  <a:pt x="3595138" y="1676583"/>
                  <a:pt x="3596981" y="1673533"/>
                  <a:pt x="3600920" y="1673658"/>
                </a:cubicBezTo>
                <a:cubicBezTo>
                  <a:pt x="3609117" y="1673911"/>
                  <a:pt x="3612485" y="1669844"/>
                  <a:pt x="3613439" y="1658275"/>
                </a:cubicBezTo>
                <a:cubicBezTo>
                  <a:pt x="3613947" y="1652324"/>
                  <a:pt x="3613788" y="1649197"/>
                  <a:pt x="3612017" y="1648487"/>
                </a:cubicBezTo>
                <a:close/>
                <a:moveTo>
                  <a:pt x="3351192" y="1647157"/>
                </a:moveTo>
                <a:cubicBezTo>
                  <a:pt x="3355974" y="1645207"/>
                  <a:pt x="3361200" y="1645557"/>
                  <a:pt x="3368349" y="1647593"/>
                </a:cubicBezTo>
                <a:cubicBezTo>
                  <a:pt x="3375656" y="1649624"/>
                  <a:pt x="3376292" y="1650897"/>
                  <a:pt x="3372415" y="1655154"/>
                </a:cubicBezTo>
                <a:cubicBezTo>
                  <a:pt x="3366760" y="1661510"/>
                  <a:pt x="3358372" y="1661007"/>
                  <a:pt x="3358626" y="1654329"/>
                </a:cubicBezTo>
                <a:cubicBezTo>
                  <a:pt x="3358944" y="1644794"/>
                  <a:pt x="3352082" y="1648480"/>
                  <a:pt x="3344520" y="1661895"/>
                </a:cubicBezTo>
                <a:cubicBezTo>
                  <a:pt x="3340453" y="1669144"/>
                  <a:pt x="3334543" y="1677027"/>
                  <a:pt x="3331366" y="1679508"/>
                </a:cubicBezTo>
                <a:cubicBezTo>
                  <a:pt x="3322025" y="1686819"/>
                  <a:pt x="3325012" y="1676326"/>
                  <a:pt x="3336704" y="1660562"/>
                </a:cubicBezTo>
                <a:cubicBezTo>
                  <a:pt x="3342074" y="1653374"/>
                  <a:pt x="3346410" y="1649115"/>
                  <a:pt x="3351192" y="1647157"/>
                </a:cubicBezTo>
                <a:close/>
                <a:moveTo>
                  <a:pt x="4468047" y="1641803"/>
                </a:moveTo>
                <a:cubicBezTo>
                  <a:pt x="4467474" y="1641233"/>
                  <a:pt x="4464995" y="1642759"/>
                  <a:pt x="4462263" y="1645491"/>
                </a:cubicBezTo>
                <a:cubicBezTo>
                  <a:pt x="4459594" y="1648225"/>
                  <a:pt x="4459023" y="1650320"/>
                  <a:pt x="4461056" y="1650388"/>
                </a:cubicBezTo>
                <a:cubicBezTo>
                  <a:pt x="4464552" y="1650517"/>
                  <a:pt x="4470016" y="1643840"/>
                  <a:pt x="4468047" y="1641803"/>
                </a:cubicBezTo>
                <a:close/>
                <a:moveTo>
                  <a:pt x="3130883" y="1640848"/>
                </a:moveTo>
                <a:cubicBezTo>
                  <a:pt x="3132981" y="1640912"/>
                  <a:pt x="3134379" y="1641616"/>
                  <a:pt x="3134315" y="1642566"/>
                </a:cubicBezTo>
                <a:cubicBezTo>
                  <a:pt x="3134315" y="1643520"/>
                  <a:pt x="3132853" y="1644922"/>
                  <a:pt x="3130693" y="1646127"/>
                </a:cubicBezTo>
                <a:cubicBezTo>
                  <a:pt x="3128659" y="1647270"/>
                  <a:pt x="3127134" y="1646510"/>
                  <a:pt x="3127261" y="1644412"/>
                </a:cubicBezTo>
                <a:cubicBezTo>
                  <a:pt x="3127325" y="1642315"/>
                  <a:pt x="3128850" y="1640787"/>
                  <a:pt x="3130883" y="1640848"/>
                </a:cubicBezTo>
                <a:close/>
                <a:moveTo>
                  <a:pt x="3550029" y="1639206"/>
                </a:moveTo>
                <a:cubicBezTo>
                  <a:pt x="3548734" y="1638086"/>
                  <a:pt x="3544906" y="1638943"/>
                  <a:pt x="3538138" y="1641420"/>
                </a:cubicBezTo>
                <a:cubicBezTo>
                  <a:pt x="3531720" y="1643776"/>
                  <a:pt x="3527336" y="1648034"/>
                  <a:pt x="3527209" y="1652039"/>
                </a:cubicBezTo>
                <a:cubicBezTo>
                  <a:pt x="3527082" y="1656941"/>
                  <a:pt x="3524540" y="1658652"/>
                  <a:pt x="3517868" y="1658400"/>
                </a:cubicBezTo>
                <a:cubicBezTo>
                  <a:pt x="3510560" y="1658080"/>
                  <a:pt x="3509480" y="1658970"/>
                  <a:pt x="3512467" y="1662913"/>
                </a:cubicBezTo>
                <a:cubicBezTo>
                  <a:pt x="3515263" y="1666599"/>
                  <a:pt x="3514945" y="1668766"/>
                  <a:pt x="3510942" y="1671820"/>
                </a:cubicBezTo>
                <a:cubicBezTo>
                  <a:pt x="3508082" y="1674039"/>
                  <a:pt x="3506430" y="1677792"/>
                  <a:pt x="3507320" y="1680269"/>
                </a:cubicBezTo>
                <a:cubicBezTo>
                  <a:pt x="3508146" y="1682688"/>
                  <a:pt x="3504651" y="1686505"/>
                  <a:pt x="3499631" y="1688598"/>
                </a:cubicBezTo>
                <a:cubicBezTo>
                  <a:pt x="3492132" y="1691775"/>
                  <a:pt x="3490735" y="1694067"/>
                  <a:pt x="3492514" y="1700483"/>
                </a:cubicBezTo>
                <a:cubicBezTo>
                  <a:pt x="3493657" y="1704745"/>
                  <a:pt x="3494547" y="1710144"/>
                  <a:pt x="3494356" y="1711991"/>
                </a:cubicBezTo>
                <a:cubicBezTo>
                  <a:pt x="3494230" y="1713962"/>
                  <a:pt x="3492831" y="1718283"/>
                  <a:pt x="3491116" y="1721718"/>
                </a:cubicBezTo>
                <a:cubicBezTo>
                  <a:pt x="3486287" y="1732524"/>
                  <a:pt x="3492450" y="1727690"/>
                  <a:pt x="3504587" y="1711287"/>
                </a:cubicBezTo>
                <a:cubicBezTo>
                  <a:pt x="3511196" y="1702393"/>
                  <a:pt x="3516724" y="1691269"/>
                  <a:pt x="3516978" y="1686439"/>
                </a:cubicBezTo>
                <a:cubicBezTo>
                  <a:pt x="3517296" y="1680462"/>
                  <a:pt x="3519202" y="1678041"/>
                  <a:pt x="3522888" y="1678743"/>
                </a:cubicBezTo>
                <a:cubicBezTo>
                  <a:pt x="3525874" y="1679316"/>
                  <a:pt x="3531212" y="1674804"/>
                  <a:pt x="3534834" y="1668634"/>
                </a:cubicBezTo>
                <a:cubicBezTo>
                  <a:pt x="3538456" y="1662465"/>
                  <a:pt x="3543794" y="1653631"/>
                  <a:pt x="3546717" y="1648863"/>
                </a:cubicBezTo>
                <a:cubicBezTo>
                  <a:pt x="3550085" y="1643424"/>
                  <a:pt x="3551324" y="1640323"/>
                  <a:pt x="3550029" y="1639206"/>
                </a:cubicBezTo>
                <a:close/>
                <a:moveTo>
                  <a:pt x="4507507" y="1637994"/>
                </a:moveTo>
                <a:cubicBezTo>
                  <a:pt x="4505537" y="1637929"/>
                  <a:pt x="4503949" y="1639452"/>
                  <a:pt x="4503884" y="1641552"/>
                </a:cubicBezTo>
                <a:cubicBezTo>
                  <a:pt x="4503822" y="1643653"/>
                  <a:pt x="4505284" y="1644412"/>
                  <a:pt x="4507317" y="1643268"/>
                </a:cubicBezTo>
                <a:cubicBezTo>
                  <a:pt x="4509477" y="1642062"/>
                  <a:pt x="4510875" y="1640662"/>
                  <a:pt x="4510938" y="1639702"/>
                </a:cubicBezTo>
                <a:cubicBezTo>
                  <a:pt x="4511002" y="1638751"/>
                  <a:pt x="4509605" y="1638053"/>
                  <a:pt x="4507507" y="1637994"/>
                </a:cubicBezTo>
                <a:close/>
                <a:moveTo>
                  <a:pt x="3257400" y="1637865"/>
                </a:moveTo>
                <a:cubicBezTo>
                  <a:pt x="3257336" y="1639702"/>
                  <a:pt x="3254096" y="1641867"/>
                  <a:pt x="3250219" y="1642695"/>
                </a:cubicBezTo>
                <a:cubicBezTo>
                  <a:pt x="3246280" y="1643520"/>
                  <a:pt x="3243166" y="1643648"/>
                  <a:pt x="3243166" y="1642951"/>
                </a:cubicBezTo>
                <a:cubicBezTo>
                  <a:pt x="3243166" y="1642247"/>
                  <a:pt x="3246407" y="1640088"/>
                  <a:pt x="3250347" y="1638113"/>
                </a:cubicBezTo>
                <a:cubicBezTo>
                  <a:pt x="3254286" y="1636143"/>
                  <a:pt x="3257463" y="1636017"/>
                  <a:pt x="3257400" y="1637865"/>
                </a:cubicBezTo>
                <a:close/>
                <a:moveTo>
                  <a:pt x="3798988" y="1636948"/>
                </a:moveTo>
                <a:cubicBezTo>
                  <a:pt x="3809473" y="1637268"/>
                  <a:pt x="3809790" y="1637650"/>
                  <a:pt x="3803182" y="1642163"/>
                </a:cubicBezTo>
                <a:cubicBezTo>
                  <a:pt x="3799179" y="1644895"/>
                  <a:pt x="3794222" y="1646996"/>
                  <a:pt x="3791744" y="1646996"/>
                </a:cubicBezTo>
                <a:cubicBezTo>
                  <a:pt x="3789393" y="1647057"/>
                  <a:pt x="3787423" y="1644579"/>
                  <a:pt x="3787550" y="1641782"/>
                </a:cubicBezTo>
                <a:cubicBezTo>
                  <a:pt x="3787677" y="1638159"/>
                  <a:pt x="3791299" y="1636696"/>
                  <a:pt x="3798988" y="1636948"/>
                </a:cubicBezTo>
                <a:close/>
                <a:moveTo>
                  <a:pt x="3359516" y="1635132"/>
                </a:moveTo>
                <a:cubicBezTo>
                  <a:pt x="3363392" y="1635260"/>
                  <a:pt x="3365680" y="1636973"/>
                  <a:pt x="3364472" y="1638814"/>
                </a:cubicBezTo>
                <a:cubicBezTo>
                  <a:pt x="3363265" y="1640723"/>
                  <a:pt x="3359961" y="1642188"/>
                  <a:pt x="3357165" y="1642062"/>
                </a:cubicBezTo>
                <a:cubicBezTo>
                  <a:pt x="3354369" y="1641936"/>
                  <a:pt x="3352145" y="1640278"/>
                  <a:pt x="3352208" y="1638370"/>
                </a:cubicBezTo>
                <a:cubicBezTo>
                  <a:pt x="3352272" y="1636462"/>
                  <a:pt x="3355640" y="1634999"/>
                  <a:pt x="3359516" y="1635132"/>
                </a:cubicBezTo>
                <a:close/>
                <a:moveTo>
                  <a:pt x="4379910" y="1633412"/>
                </a:moveTo>
                <a:cubicBezTo>
                  <a:pt x="4376733" y="1633284"/>
                  <a:pt x="4374191" y="1635637"/>
                  <a:pt x="4374128" y="1638814"/>
                </a:cubicBezTo>
                <a:cubicBezTo>
                  <a:pt x="4373874" y="1645175"/>
                  <a:pt x="4381499" y="1644412"/>
                  <a:pt x="4383977" y="1637796"/>
                </a:cubicBezTo>
                <a:cubicBezTo>
                  <a:pt x="4384804" y="1635446"/>
                  <a:pt x="4383087" y="1633536"/>
                  <a:pt x="4379910" y="1633412"/>
                </a:cubicBezTo>
                <a:close/>
                <a:moveTo>
                  <a:pt x="3615917" y="1628576"/>
                </a:moveTo>
                <a:cubicBezTo>
                  <a:pt x="3613756" y="1629722"/>
                  <a:pt x="3612295" y="1631185"/>
                  <a:pt x="3612295" y="1632138"/>
                </a:cubicBezTo>
                <a:cubicBezTo>
                  <a:pt x="3612231" y="1633093"/>
                  <a:pt x="3613629" y="1633794"/>
                  <a:pt x="3615726" y="1633853"/>
                </a:cubicBezTo>
                <a:cubicBezTo>
                  <a:pt x="3617696" y="1633926"/>
                  <a:pt x="3619285" y="1632394"/>
                  <a:pt x="3619348" y="1630294"/>
                </a:cubicBezTo>
                <a:cubicBezTo>
                  <a:pt x="3619412" y="1628197"/>
                  <a:pt x="3617950" y="1627433"/>
                  <a:pt x="3615917" y="1628576"/>
                </a:cubicBezTo>
                <a:close/>
                <a:moveTo>
                  <a:pt x="3320118" y="1623560"/>
                </a:moveTo>
                <a:cubicBezTo>
                  <a:pt x="3322216" y="1624386"/>
                  <a:pt x="3320055" y="1629465"/>
                  <a:pt x="3315099" y="1635256"/>
                </a:cubicBezTo>
                <a:cubicBezTo>
                  <a:pt x="3309189" y="1642062"/>
                  <a:pt x="3306329" y="1643584"/>
                  <a:pt x="3306520" y="1639896"/>
                </a:cubicBezTo>
                <a:cubicBezTo>
                  <a:pt x="3306774" y="1632523"/>
                  <a:pt x="3315734" y="1621843"/>
                  <a:pt x="3320118" y="1623560"/>
                </a:cubicBezTo>
                <a:close/>
                <a:moveTo>
                  <a:pt x="4484440" y="1620635"/>
                </a:moveTo>
                <a:cubicBezTo>
                  <a:pt x="4477450" y="1620884"/>
                  <a:pt x="4474401" y="1623110"/>
                  <a:pt x="4473383" y="1628643"/>
                </a:cubicBezTo>
                <a:cubicBezTo>
                  <a:pt x="4471477" y="1639131"/>
                  <a:pt x="4479356" y="1639069"/>
                  <a:pt x="4487681" y="1628455"/>
                </a:cubicBezTo>
                <a:cubicBezTo>
                  <a:pt x="4493972" y="1620446"/>
                  <a:pt x="4493908" y="1620315"/>
                  <a:pt x="4484440" y="1620635"/>
                </a:cubicBezTo>
                <a:close/>
                <a:moveTo>
                  <a:pt x="4208087" y="1618806"/>
                </a:moveTo>
                <a:cubicBezTo>
                  <a:pt x="4210836" y="1617463"/>
                  <a:pt x="4213266" y="1617367"/>
                  <a:pt x="4213170" y="1619591"/>
                </a:cubicBezTo>
                <a:cubicBezTo>
                  <a:pt x="4213043" y="1623090"/>
                  <a:pt x="4205290" y="1630528"/>
                  <a:pt x="4201923" y="1630400"/>
                </a:cubicBezTo>
                <a:cubicBezTo>
                  <a:pt x="4200335" y="1630400"/>
                  <a:pt x="4200016" y="1628239"/>
                  <a:pt x="4201097" y="1625505"/>
                </a:cubicBezTo>
                <a:cubicBezTo>
                  <a:pt x="4202274" y="1622739"/>
                  <a:pt x="4205340" y="1620149"/>
                  <a:pt x="4208087" y="1618806"/>
                </a:cubicBezTo>
                <a:close/>
                <a:moveTo>
                  <a:pt x="3809458" y="1617019"/>
                </a:moveTo>
                <a:cubicBezTo>
                  <a:pt x="3811872" y="1616764"/>
                  <a:pt x="3815606" y="1617559"/>
                  <a:pt x="3818878" y="1619595"/>
                </a:cubicBezTo>
                <a:cubicBezTo>
                  <a:pt x="3824470" y="1623090"/>
                  <a:pt x="3824343" y="1623408"/>
                  <a:pt x="3817670" y="1623344"/>
                </a:cubicBezTo>
                <a:cubicBezTo>
                  <a:pt x="3813477" y="1623344"/>
                  <a:pt x="3809283" y="1622201"/>
                  <a:pt x="3807948" y="1620737"/>
                </a:cubicBezTo>
                <a:cubicBezTo>
                  <a:pt x="3805947" y="1618578"/>
                  <a:pt x="3807043" y="1617273"/>
                  <a:pt x="3809458" y="1617019"/>
                </a:cubicBezTo>
                <a:close/>
                <a:moveTo>
                  <a:pt x="3518257" y="1611478"/>
                </a:moveTo>
                <a:cubicBezTo>
                  <a:pt x="3515072" y="1613497"/>
                  <a:pt x="3511482" y="1618600"/>
                  <a:pt x="3506557" y="1627374"/>
                </a:cubicBezTo>
                <a:cubicBezTo>
                  <a:pt x="3502173" y="1635260"/>
                  <a:pt x="3492895" y="1648669"/>
                  <a:pt x="3486159" y="1656877"/>
                </a:cubicBezTo>
                <a:cubicBezTo>
                  <a:pt x="3472497" y="1673594"/>
                  <a:pt x="3471099" y="1677792"/>
                  <a:pt x="3479170" y="1678041"/>
                </a:cubicBezTo>
                <a:cubicBezTo>
                  <a:pt x="3485333" y="1678238"/>
                  <a:pt x="3489273" y="1674865"/>
                  <a:pt x="3503634" y="1657125"/>
                </a:cubicBezTo>
                <a:cubicBezTo>
                  <a:pt x="3512721" y="1645811"/>
                  <a:pt x="3513547" y="1643332"/>
                  <a:pt x="3509607" y="1637994"/>
                </a:cubicBezTo>
                <a:cubicBezTo>
                  <a:pt x="3505604" y="1632587"/>
                  <a:pt x="3505795" y="1632138"/>
                  <a:pt x="3510815" y="1634171"/>
                </a:cubicBezTo>
                <a:cubicBezTo>
                  <a:pt x="3514437" y="1635700"/>
                  <a:pt x="3519393" y="1633412"/>
                  <a:pt x="3524540" y="1628010"/>
                </a:cubicBezTo>
                <a:cubicBezTo>
                  <a:pt x="3531657" y="1620568"/>
                  <a:pt x="3531975" y="1618915"/>
                  <a:pt x="3527527" y="1614084"/>
                </a:cubicBezTo>
                <a:cubicBezTo>
                  <a:pt x="3524223" y="1610526"/>
                  <a:pt x="3521442" y="1609459"/>
                  <a:pt x="3518257" y="1611478"/>
                </a:cubicBezTo>
                <a:close/>
                <a:moveTo>
                  <a:pt x="3594185" y="1608490"/>
                </a:moveTo>
                <a:cubicBezTo>
                  <a:pt x="3589610" y="1608297"/>
                  <a:pt x="3566733" y="1629602"/>
                  <a:pt x="3566543" y="1634171"/>
                </a:cubicBezTo>
                <a:cubicBezTo>
                  <a:pt x="3566479" y="1636654"/>
                  <a:pt x="3564319" y="1640787"/>
                  <a:pt x="3561840" y="1643140"/>
                </a:cubicBezTo>
                <a:cubicBezTo>
                  <a:pt x="3559362" y="1645491"/>
                  <a:pt x="3554342" y="1651788"/>
                  <a:pt x="3550784" y="1657001"/>
                </a:cubicBezTo>
                <a:cubicBezTo>
                  <a:pt x="3544429" y="1666219"/>
                  <a:pt x="3544429" y="1666410"/>
                  <a:pt x="3551483" y="1666660"/>
                </a:cubicBezTo>
                <a:cubicBezTo>
                  <a:pt x="3555359" y="1666788"/>
                  <a:pt x="3557647" y="1668506"/>
                  <a:pt x="3556439" y="1670352"/>
                </a:cubicBezTo>
                <a:cubicBezTo>
                  <a:pt x="3555168" y="1672320"/>
                  <a:pt x="3555804" y="1673845"/>
                  <a:pt x="3557901" y="1673911"/>
                </a:cubicBezTo>
                <a:cubicBezTo>
                  <a:pt x="3559998" y="1673978"/>
                  <a:pt x="3561650" y="1671939"/>
                  <a:pt x="3561777" y="1669144"/>
                </a:cubicBezTo>
                <a:cubicBezTo>
                  <a:pt x="3562031" y="1662150"/>
                  <a:pt x="3569275" y="1658275"/>
                  <a:pt x="3572262" y="1663547"/>
                </a:cubicBezTo>
                <a:cubicBezTo>
                  <a:pt x="3573850" y="1666344"/>
                  <a:pt x="3576519" y="1666027"/>
                  <a:pt x="3581539" y="1662275"/>
                </a:cubicBezTo>
                <a:cubicBezTo>
                  <a:pt x="3588275" y="1657321"/>
                  <a:pt x="3588211" y="1657125"/>
                  <a:pt x="3580777" y="1658911"/>
                </a:cubicBezTo>
                <a:cubicBezTo>
                  <a:pt x="3569402" y="1661576"/>
                  <a:pt x="3567560" y="1653631"/>
                  <a:pt x="3578616" y="1649881"/>
                </a:cubicBezTo>
                <a:cubicBezTo>
                  <a:pt x="3590372" y="1645877"/>
                  <a:pt x="3606004" y="1630868"/>
                  <a:pt x="3601556" y="1627882"/>
                </a:cubicBezTo>
                <a:cubicBezTo>
                  <a:pt x="3599713" y="1626677"/>
                  <a:pt x="3597044" y="1626611"/>
                  <a:pt x="3594883" y="1627818"/>
                </a:cubicBezTo>
                <a:cubicBezTo>
                  <a:pt x="3592660" y="1629025"/>
                  <a:pt x="3592278" y="1625782"/>
                  <a:pt x="3593803" y="1619167"/>
                </a:cubicBezTo>
                <a:cubicBezTo>
                  <a:pt x="3595201" y="1613260"/>
                  <a:pt x="3595328" y="1608550"/>
                  <a:pt x="3594185" y="1608490"/>
                </a:cubicBezTo>
                <a:close/>
                <a:moveTo>
                  <a:pt x="4534537" y="1606552"/>
                </a:moveTo>
                <a:cubicBezTo>
                  <a:pt x="4533640" y="1605615"/>
                  <a:pt x="4532003" y="1606077"/>
                  <a:pt x="4529176" y="1607472"/>
                </a:cubicBezTo>
                <a:cubicBezTo>
                  <a:pt x="4525617" y="1609253"/>
                  <a:pt x="4522503" y="1612303"/>
                  <a:pt x="4522440" y="1614084"/>
                </a:cubicBezTo>
                <a:cubicBezTo>
                  <a:pt x="4522376" y="1615993"/>
                  <a:pt x="4518436" y="1618218"/>
                  <a:pt x="4513480" y="1619235"/>
                </a:cubicBezTo>
                <a:cubicBezTo>
                  <a:pt x="4508524" y="1620251"/>
                  <a:pt x="4504584" y="1622289"/>
                  <a:pt x="4504584" y="1623811"/>
                </a:cubicBezTo>
                <a:cubicBezTo>
                  <a:pt x="4504329" y="1630042"/>
                  <a:pt x="4511638" y="1631505"/>
                  <a:pt x="4523393" y="1627689"/>
                </a:cubicBezTo>
                <a:cubicBezTo>
                  <a:pt x="4532988" y="1624571"/>
                  <a:pt x="4535149" y="1622032"/>
                  <a:pt x="4535466" y="1614020"/>
                </a:cubicBezTo>
                <a:cubicBezTo>
                  <a:pt x="4535593" y="1609823"/>
                  <a:pt x="4535434" y="1607488"/>
                  <a:pt x="4534537" y="1606552"/>
                </a:cubicBezTo>
                <a:close/>
                <a:moveTo>
                  <a:pt x="3486517" y="1602927"/>
                </a:moveTo>
                <a:cubicBezTo>
                  <a:pt x="3487049" y="1600824"/>
                  <a:pt x="3484953" y="1601815"/>
                  <a:pt x="3479996" y="1606773"/>
                </a:cubicBezTo>
                <a:cubicBezTo>
                  <a:pt x="3476310" y="1610462"/>
                  <a:pt x="3471925" y="1617392"/>
                  <a:pt x="3470464" y="1621907"/>
                </a:cubicBezTo>
                <a:cubicBezTo>
                  <a:pt x="3468367" y="1628197"/>
                  <a:pt x="3470019" y="1627180"/>
                  <a:pt x="3477263" y="1617580"/>
                </a:cubicBezTo>
                <a:cubicBezTo>
                  <a:pt x="3482823" y="1610206"/>
                  <a:pt x="3485985" y="1605023"/>
                  <a:pt x="3486517" y="1602927"/>
                </a:cubicBezTo>
                <a:close/>
                <a:moveTo>
                  <a:pt x="3823008" y="1602682"/>
                </a:moveTo>
                <a:cubicBezTo>
                  <a:pt x="3829680" y="1602937"/>
                  <a:pt x="3831332" y="1604080"/>
                  <a:pt x="3828664" y="1606561"/>
                </a:cubicBezTo>
                <a:cubicBezTo>
                  <a:pt x="3826503" y="1608595"/>
                  <a:pt x="3822436" y="1609040"/>
                  <a:pt x="3819323" y="1607706"/>
                </a:cubicBezTo>
                <a:cubicBezTo>
                  <a:pt x="3810871" y="1603954"/>
                  <a:pt x="3812142" y="1602237"/>
                  <a:pt x="3823008" y="1602682"/>
                </a:cubicBezTo>
                <a:close/>
                <a:moveTo>
                  <a:pt x="4462660" y="1597933"/>
                </a:moveTo>
                <a:cubicBezTo>
                  <a:pt x="4461691" y="1597802"/>
                  <a:pt x="4460452" y="1599174"/>
                  <a:pt x="4458260" y="1601943"/>
                </a:cubicBezTo>
                <a:cubicBezTo>
                  <a:pt x="4455527" y="1605374"/>
                  <a:pt x="4452033" y="1607856"/>
                  <a:pt x="4449999" y="1607784"/>
                </a:cubicBezTo>
                <a:cubicBezTo>
                  <a:pt x="4448093" y="1607726"/>
                  <a:pt x="4444471" y="1611796"/>
                  <a:pt x="4442056" y="1616629"/>
                </a:cubicBezTo>
                <a:cubicBezTo>
                  <a:pt x="4436274" y="1628391"/>
                  <a:pt x="4436274" y="1628391"/>
                  <a:pt x="4448348" y="1624317"/>
                </a:cubicBezTo>
                <a:cubicBezTo>
                  <a:pt x="4454384" y="1622351"/>
                  <a:pt x="4459086" y="1618978"/>
                  <a:pt x="4459150" y="1616564"/>
                </a:cubicBezTo>
                <a:cubicBezTo>
                  <a:pt x="4459213" y="1614084"/>
                  <a:pt x="4461056" y="1611796"/>
                  <a:pt x="4463534" y="1611098"/>
                </a:cubicBezTo>
                <a:cubicBezTo>
                  <a:pt x="4466203" y="1610335"/>
                  <a:pt x="4466902" y="1607153"/>
                  <a:pt x="4465440" y="1602895"/>
                </a:cubicBezTo>
                <a:cubicBezTo>
                  <a:pt x="4464329" y="1599682"/>
                  <a:pt x="4463629" y="1598060"/>
                  <a:pt x="4462660" y="1597933"/>
                </a:cubicBezTo>
                <a:close/>
                <a:moveTo>
                  <a:pt x="3236900" y="1594206"/>
                </a:moveTo>
                <a:cubicBezTo>
                  <a:pt x="3241769" y="1590624"/>
                  <a:pt x="3245041" y="1590561"/>
                  <a:pt x="3244882" y="1595388"/>
                </a:cubicBezTo>
                <a:cubicBezTo>
                  <a:pt x="3244819" y="1597489"/>
                  <a:pt x="3243294" y="1599201"/>
                  <a:pt x="3241578" y="1599144"/>
                </a:cubicBezTo>
                <a:cubicBezTo>
                  <a:pt x="3239862" y="1599080"/>
                  <a:pt x="3231538" y="1609001"/>
                  <a:pt x="3222896" y="1621330"/>
                </a:cubicBezTo>
                <a:cubicBezTo>
                  <a:pt x="3214254" y="1633666"/>
                  <a:pt x="3206057" y="1643584"/>
                  <a:pt x="3204532" y="1643520"/>
                </a:cubicBezTo>
                <a:cubicBezTo>
                  <a:pt x="3202943" y="1643456"/>
                  <a:pt x="3199194" y="1644222"/>
                  <a:pt x="3196017" y="1645304"/>
                </a:cubicBezTo>
                <a:cubicBezTo>
                  <a:pt x="3189917" y="1647334"/>
                  <a:pt x="3188964" y="1643653"/>
                  <a:pt x="3193729" y="1636778"/>
                </a:cubicBezTo>
                <a:cubicBezTo>
                  <a:pt x="3195381" y="1634371"/>
                  <a:pt x="3198813" y="1632903"/>
                  <a:pt x="3201164" y="1633536"/>
                </a:cubicBezTo>
                <a:cubicBezTo>
                  <a:pt x="3203579" y="1634171"/>
                  <a:pt x="3211712" y="1625466"/>
                  <a:pt x="3219338" y="1614148"/>
                </a:cubicBezTo>
                <a:cubicBezTo>
                  <a:pt x="3225565" y="1604899"/>
                  <a:pt x="3232031" y="1597791"/>
                  <a:pt x="3236900" y="1594206"/>
                </a:cubicBezTo>
                <a:close/>
                <a:moveTo>
                  <a:pt x="4677870" y="1589711"/>
                </a:moveTo>
                <a:cubicBezTo>
                  <a:pt x="4679966" y="1588504"/>
                  <a:pt x="4681366" y="1589138"/>
                  <a:pt x="4681301" y="1591236"/>
                </a:cubicBezTo>
                <a:cubicBezTo>
                  <a:pt x="4681238" y="1593334"/>
                  <a:pt x="4679776" y="1595496"/>
                  <a:pt x="4677615" y="1596704"/>
                </a:cubicBezTo>
                <a:cubicBezTo>
                  <a:pt x="4675455" y="1597912"/>
                  <a:pt x="4674057" y="1597277"/>
                  <a:pt x="4674184" y="1595178"/>
                </a:cubicBezTo>
                <a:cubicBezTo>
                  <a:pt x="4674248" y="1593080"/>
                  <a:pt x="4675710" y="1590919"/>
                  <a:pt x="4677870" y="1589711"/>
                </a:cubicBezTo>
                <a:close/>
                <a:moveTo>
                  <a:pt x="3441806" y="1587827"/>
                </a:moveTo>
                <a:cubicBezTo>
                  <a:pt x="3445682" y="1588971"/>
                  <a:pt x="3448732" y="1590497"/>
                  <a:pt x="3448732" y="1591258"/>
                </a:cubicBezTo>
                <a:cubicBezTo>
                  <a:pt x="3448732" y="1592024"/>
                  <a:pt x="3445555" y="1592532"/>
                  <a:pt x="3441678" y="1592404"/>
                </a:cubicBezTo>
                <a:cubicBezTo>
                  <a:pt x="3437802" y="1592276"/>
                  <a:pt x="3434689" y="1590686"/>
                  <a:pt x="3434752" y="1588971"/>
                </a:cubicBezTo>
                <a:cubicBezTo>
                  <a:pt x="3434816" y="1587257"/>
                  <a:pt x="3437993" y="1586749"/>
                  <a:pt x="3441806" y="1587827"/>
                </a:cubicBezTo>
                <a:close/>
                <a:moveTo>
                  <a:pt x="3701003" y="1587703"/>
                </a:moveTo>
                <a:cubicBezTo>
                  <a:pt x="3695029" y="1587510"/>
                  <a:pt x="3694140" y="1588208"/>
                  <a:pt x="3697571" y="1590561"/>
                </a:cubicBezTo>
                <a:cubicBezTo>
                  <a:pt x="3701003" y="1592913"/>
                  <a:pt x="3701130" y="1594370"/>
                  <a:pt x="3698079" y="1596218"/>
                </a:cubicBezTo>
                <a:cubicBezTo>
                  <a:pt x="3695919" y="1597489"/>
                  <a:pt x="3692996" y="1597676"/>
                  <a:pt x="3691916" y="1596599"/>
                </a:cubicBezTo>
                <a:cubicBezTo>
                  <a:pt x="3688993" y="1593610"/>
                  <a:pt x="3675140" y="1607856"/>
                  <a:pt x="3662241" y="1627052"/>
                </a:cubicBezTo>
                <a:cubicBezTo>
                  <a:pt x="3655759" y="1636654"/>
                  <a:pt x="3650421" y="1646448"/>
                  <a:pt x="3650294" y="1648735"/>
                </a:cubicBezTo>
                <a:cubicBezTo>
                  <a:pt x="3650040" y="1655350"/>
                  <a:pt x="3662113" y="1653759"/>
                  <a:pt x="3668976" y="1646254"/>
                </a:cubicBezTo>
                <a:cubicBezTo>
                  <a:pt x="3672408" y="1642502"/>
                  <a:pt x="3673615" y="1639388"/>
                  <a:pt x="3671709" y="1639323"/>
                </a:cubicBezTo>
                <a:cubicBezTo>
                  <a:pt x="3669739" y="1639255"/>
                  <a:pt x="3668277" y="1637609"/>
                  <a:pt x="3668341" y="1635508"/>
                </a:cubicBezTo>
                <a:cubicBezTo>
                  <a:pt x="3668404" y="1633478"/>
                  <a:pt x="3671581" y="1632903"/>
                  <a:pt x="3675394" y="1634171"/>
                </a:cubicBezTo>
                <a:cubicBezTo>
                  <a:pt x="3679207" y="1635446"/>
                  <a:pt x="3682575" y="1634876"/>
                  <a:pt x="3682829" y="1632844"/>
                </a:cubicBezTo>
                <a:cubicBezTo>
                  <a:pt x="3683083" y="1630744"/>
                  <a:pt x="3683528" y="1628074"/>
                  <a:pt x="3683909" y="1626545"/>
                </a:cubicBezTo>
                <a:cubicBezTo>
                  <a:pt x="3684290" y="1625083"/>
                  <a:pt x="3687912" y="1619488"/>
                  <a:pt x="3692297" y="1613709"/>
                </a:cubicBezTo>
                <a:cubicBezTo>
                  <a:pt x="3696682" y="1607917"/>
                  <a:pt x="3702019" y="1600095"/>
                  <a:pt x="3704561" y="1595710"/>
                </a:cubicBezTo>
                <a:cubicBezTo>
                  <a:pt x="3708692" y="1588655"/>
                  <a:pt x="3708374" y="1587954"/>
                  <a:pt x="3701003" y="1587703"/>
                </a:cubicBezTo>
                <a:close/>
                <a:moveTo>
                  <a:pt x="3500457" y="1576959"/>
                </a:moveTo>
                <a:cubicBezTo>
                  <a:pt x="3497724" y="1576826"/>
                  <a:pt x="3494547" y="1579182"/>
                  <a:pt x="3493213" y="1582296"/>
                </a:cubicBezTo>
                <a:cubicBezTo>
                  <a:pt x="3487367" y="1596154"/>
                  <a:pt x="3494356" y="1599201"/>
                  <a:pt x="3501029" y="1585794"/>
                </a:cubicBezTo>
                <a:cubicBezTo>
                  <a:pt x="3504524" y="1578862"/>
                  <a:pt x="3504396" y="1577085"/>
                  <a:pt x="3500457" y="1576959"/>
                </a:cubicBezTo>
                <a:close/>
                <a:moveTo>
                  <a:pt x="3449240" y="1576826"/>
                </a:moveTo>
                <a:cubicBezTo>
                  <a:pt x="3451274" y="1575687"/>
                  <a:pt x="3452735" y="1576448"/>
                  <a:pt x="3452671" y="1578546"/>
                </a:cubicBezTo>
                <a:cubicBezTo>
                  <a:pt x="3452608" y="1580643"/>
                  <a:pt x="3451083" y="1582169"/>
                  <a:pt x="3449049" y="1582108"/>
                </a:cubicBezTo>
                <a:cubicBezTo>
                  <a:pt x="3446953" y="1582039"/>
                  <a:pt x="3445554" y="1581346"/>
                  <a:pt x="3445618" y="1580388"/>
                </a:cubicBezTo>
                <a:cubicBezTo>
                  <a:pt x="3445618" y="1579435"/>
                  <a:pt x="3447079" y="1578037"/>
                  <a:pt x="3449240" y="1576826"/>
                </a:cubicBezTo>
                <a:close/>
                <a:moveTo>
                  <a:pt x="3839275" y="1575154"/>
                </a:moveTo>
                <a:cubicBezTo>
                  <a:pt x="3843151" y="1575281"/>
                  <a:pt x="3845439" y="1576999"/>
                  <a:pt x="3844231" y="1578842"/>
                </a:cubicBezTo>
                <a:cubicBezTo>
                  <a:pt x="3843024" y="1580749"/>
                  <a:pt x="3839720" y="1582212"/>
                  <a:pt x="3836924" y="1582084"/>
                </a:cubicBezTo>
                <a:cubicBezTo>
                  <a:pt x="3834128" y="1581958"/>
                  <a:pt x="3831904" y="1580305"/>
                  <a:pt x="3831967" y="1578397"/>
                </a:cubicBezTo>
                <a:cubicBezTo>
                  <a:pt x="3832031" y="1576489"/>
                  <a:pt x="3835399" y="1575028"/>
                  <a:pt x="3839275" y="1575154"/>
                </a:cubicBezTo>
                <a:close/>
                <a:moveTo>
                  <a:pt x="4492256" y="1574226"/>
                </a:moveTo>
                <a:cubicBezTo>
                  <a:pt x="4490286" y="1574157"/>
                  <a:pt x="4488699" y="1575687"/>
                  <a:pt x="4488634" y="1577785"/>
                </a:cubicBezTo>
                <a:cubicBezTo>
                  <a:pt x="4488571" y="1579883"/>
                  <a:pt x="4490033" y="1580643"/>
                  <a:pt x="4492066" y="1579499"/>
                </a:cubicBezTo>
                <a:cubicBezTo>
                  <a:pt x="4494227" y="1578292"/>
                  <a:pt x="4495624" y="1576890"/>
                  <a:pt x="4495687" y="1575941"/>
                </a:cubicBezTo>
                <a:cubicBezTo>
                  <a:pt x="4495751" y="1574985"/>
                  <a:pt x="4494354" y="1574285"/>
                  <a:pt x="4492256" y="1574226"/>
                </a:cubicBezTo>
                <a:close/>
                <a:moveTo>
                  <a:pt x="4680158" y="1573946"/>
                </a:moveTo>
                <a:cubicBezTo>
                  <a:pt x="4682953" y="1574072"/>
                  <a:pt x="4685367" y="1575661"/>
                  <a:pt x="4685304" y="1577314"/>
                </a:cubicBezTo>
                <a:cubicBezTo>
                  <a:pt x="4685177" y="1581828"/>
                  <a:pt x="4679521" y="1584880"/>
                  <a:pt x="4676725" y="1581891"/>
                </a:cubicBezTo>
                <a:cubicBezTo>
                  <a:pt x="4672849" y="1577760"/>
                  <a:pt x="4674565" y="1573754"/>
                  <a:pt x="4680158" y="1573946"/>
                </a:cubicBezTo>
                <a:close/>
                <a:moveTo>
                  <a:pt x="4306136" y="1572761"/>
                </a:moveTo>
                <a:cubicBezTo>
                  <a:pt x="4306263" y="1570918"/>
                  <a:pt x="4301623" y="1573776"/>
                  <a:pt x="4295460" y="1579312"/>
                </a:cubicBezTo>
                <a:cubicBezTo>
                  <a:pt x="4285292" y="1588402"/>
                  <a:pt x="4281670" y="1594692"/>
                  <a:pt x="4286437" y="1594885"/>
                </a:cubicBezTo>
                <a:cubicBezTo>
                  <a:pt x="4289550" y="1595013"/>
                  <a:pt x="4305881" y="1576638"/>
                  <a:pt x="4306136" y="1572761"/>
                </a:cubicBezTo>
                <a:close/>
                <a:moveTo>
                  <a:pt x="3456612" y="1566595"/>
                </a:moveTo>
                <a:cubicBezTo>
                  <a:pt x="3458645" y="1565448"/>
                  <a:pt x="3460107" y="1566210"/>
                  <a:pt x="3460043" y="1568309"/>
                </a:cubicBezTo>
                <a:cubicBezTo>
                  <a:pt x="3459980" y="1570403"/>
                  <a:pt x="3458455" y="1571931"/>
                  <a:pt x="3456421" y="1571868"/>
                </a:cubicBezTo>
                <a:cubicBezTo>
                  <a:pt x="3454324" y="1571747"/>
                  <a:pt x="3452926" y="1571107"/>
                  <a:pt x="3452990" y="1570153"/>
                </a:cubicBezTo>
                <a:cubicBezTo>
                  <a:pt x="3452990" y="1569202"/>
                  <a:pt x="3454451" y="1567801"/>
                  <a:pt x="3456612" y="1566595"/>
                </a:cubicBezTo>
                <a:close/>
                <a:moveTo>
                  <a:pt x="3767915" y="1562017"/>
                </a:moveTo>
                <a:cubicBezTo>
                  <a:pt x="3767152" y="1562017"/>
                  <a:pt x="3765564" y="1564426"/>
                  <a:pt x="3764420" y="1567166"/>
                </a:cubicBezTo>
                <a:cubicBezTo>
                  <a:pt x="3763276" y="1569964"/>
                  <a:pt x="3763848" y="1572444"/>
                  <a:pt x="3765627" y="1572507"/>
                </a:cubicBezTo>
                <a:cubicBezTo>
                  <a:pt x="3767406" y="1572573"/>
                  <a:pt x="3768995" y="1570153"/>
                  <a:pt x="3769122" y="1567352"/>
                </a:cubicBezTo>
                <a:cubicBezTo>
                  <a:pt x="3769249" y="1564494"/>
                  <a:pt x="3768677" y="1562017"/>
                  <a:pt x="3767915" y="1562017"/>
                </a:cubicBezTo>
                <a:close/>
                <a:moveTo>
                  <a:pt x="4540757" y="1560425"/>
                </a:moveTo>
                <a:cubicBezTo>
                  <a:pt x="4539851" y="1560158"/>
                  <a:pt x="4538549" y="1561506"/>
                  <a:pt x="4536165" y="1564306"/>
                </a:cubicBezTo>
                <a:cubicBezTo>
                  <a:pt x="4531781" y="1569390"/>
                  <a:pt x="4530573" y="1569520"/>
                  <a:pt x="4527714" y="1564875"/>
                </a:cubicBezTo>
                <a:cubicBezTo>
                  <a:pt x="4524855" y="1560240"/>
                  <a:pt x="4523902" y="1560173"/>
                  <a:pt x="4520724" y="1564623"/>
                </a:cubicBezTo>
                <a:cubicBezTo>
                  <a:pt x="4515577" y="1571868"/>
                  <a:pt x="4515959" y="1575046"/>
                  <a:pt x="4522122" y="1575239"/>
                </a:cubicBezTo>
                <a:cubicBezTo>
                  <a:pt x="4524918" y="1575367"/>
                  <a:pt x="4527332" y="1576959"/>
                  <a:pt x="4527270" y="1578610"/>
                </a:cubicBezTo>
                <a:cubicBezTo>
                  <a:pt x="4527206" y="1580326"/>
                  <a:pt x="4524601" y="1583635"/>
                  <a:pt x="4521742" y="1585794"/>
                </a:cubicBezTo>
                <a:cubicBezTo>
                  <a:pt x="4517294" y="1589099"/>
                  <a:pt x="4515323" y="1588908"/>
                  <a:pt x="4510558" y="1584841"/>
                </a:cubicBezTo>
                <a:cubicBezTo>
                  <a:pt x="4507125" y="1581915"/>
                  <a:pt x="4505728" y="1581663"/>
                  <a:pt x="4507062" y="1584207"/>
                </a:cubicBezTo>
                <a:cubicBezTo>
                  <a:pt x="4508333" y="1586619"/>
                  <a:pt x="4505346" y="1592276"/>
                  <a:pt x="4500263" y="1596979"/>
                </a:cubicBezTo>
                <a:cubicBezTo>
                  <a:pt x="4490794" y="1605754"/>
                  <a:pt x="4489015" y="1611029"/>
                  <a:pt x="4494290" y="1614528"/>
                </a:cubicBezTo>
                <a:cubicBezTo>
                  <a:pt x="4497149" y="1616438"/>
                  <a:pt x="4514814" y="1601241"/>
                  <a:pt x="4530764" y="1583187"/>
                </a:cubicBezTo>
                <a:cubicBezTo>
                  <a:pt x="4534068" y="1579438"/>
                  <a:pt x="4538516" y="1575875"/>
                  <a:pt x="4540677" y="1575306"/>
                </a:cubicBezTo>
                <a:cubicBezTo>
                  <a:pt x="4542964" y="1574668"/>
                  <a:pt x="4543918" y="1570850"/>
                  <a:pt x="4542964" y="1566274"/>
                </a:cubicBezTo>
                <a:cubicBezTo>
                  <a:pt x="4542170" y="1562590"/>
                  <a:pt x="4541663" y="1560696"/>
                  <a:pt x="4540757" y="1560425"/>
                </a:cubicBezTo>
                <a:close/>
                <a:moveTo>
                  <a:pt x="4685432" y="1558408"/>
                </a:moveTo>
                <a:cubicBezTo>
                  <a:pt x="4683842" y="1558234"/>
                  <a:pt x="4681142" y="1559566"/>
                  <a:pt x="4675964" y="1562269"/>
                </a:cubicBezTo>
                <a:cubicBezTo>
                  <a:pt x="4669926" y="1565448"/>
                  <a:pt x="4665796" y="1569011"/>
                  <a:pt x="4666558" y="1570541"/>
                </a:cubicBezTo>
                <a:cubicBezTo>
                  <a:pt x="4667257" y="1571997"/>
                  <a:pt x="4664461" y="1576196"/>
                  <a:pt x="4660459" y="1579624"/>
                </a:cubicBezTo>
                <a:cubicBezTo>
                  <a:pt x="4653913" y="1585222"/>
                  <a:pt x="4653723" y="1586299"/>
                  <a:pt x="4658551" y="1588402"/>
                </a:cubicBezTo>
                <a:cubicBezTo>
                  <a:pt x="4665097" y="1591197"/>
                  <a:pt x="4663572" y="1615547"/>
                  <a:pt x="4656899" y="1615294"/>
                </a:cubicBezTo>
                <a:cubicBezTo>
                  <a:pt x="4652770" y="1615161"/>
                  <a:pt x="4650737" y="1621010"/>
                  <a:pt x="4651053" y="1632651"/>
                </a:cubicBezTo>
                <a:cubicBezTo>
                  <a:pt x="4651117" y="1635446"/>
                  <a:pt x="4648766" y="1639131"/>
                  <a:pt x="4645970" y="1640530"/>
                </a:cubicBezTo>
                <a:cubicBezTo>
                  <a:pt x="4643110" y="1641993"/>
                  <a:pt x="4640760" y="1644922"/>
                  <a:pt x="4640568" y="1647143"/>
                </a:cubicBezTo>
                <a:cubicBezTo>
                  <a:pt x="4640441" y="1651339"/>
                  <a:pt x="4668528" y="1629914"/>
                  <a:pt x="4669163" y="1625337"/>
                </a:cubicBezTo>
                <a:cubicBezTo>
                  <a:pt x="4669418" y="1623624"/>
                  <a:pt x="4675837" y="1615040"/>
                  <a:pt x="4683271" y="1606515"/>
                </a:cubicBezTo>
                <a:cubicBezTo>
                  <a:pt x="4709387" y="1576510"/>
                  <a:pt x="4709006" y="1577148"/>
                  <a:pt x="4699602" y="1579248"/>
                </a:cubicBezTo>
                <a:cubicBezTo>
                  <a:pt x="4693248" y="1580643"/>
                  <a:pt x="4692103" y="1580199"/>
                  <a:pt x="4695089" y="1577407"/>
                </a:cubicBezTo>
                <a:cubicBezTo>
                  <a:pt x="4700999" y="1571931"/>
                  <a:pt x="4700745" y="1566720"/>
                  <a:pt x="4694708" y="1568814"/>
                </a:cubicBezTo>
                <a:cubicBezTo>
                  <a:pt x="4691658" y="1569836"/>
                  <a:pt x="4689180" y="1567862"/>
                  <a:pt x="4688227" y="1563601"/>
                </a:cubicBezTo>
                <a:cubicBezTo>
                  <a:pt x="4687496" y="1560265"/>
                  <a:pt x="4687020" y="1558582"/>
                  <a:pt x="4685432" y="1558408"/>
                </a:cubicBezTo>
                <a:close/>
                <a:moveTo>
                  <a:pt x="3731949" y="1556101"/>
                </a:moveTo>
                <a:cubicBezTo>
                  <a:pt x="3730805" y="1554965"/>
                  <a:pt x="3726738" y="1557756"/>
                  <a:pt x="3722735" y="1562524"/>
                </a:cubicBezTo>
                <a:cubicBezTo>
                  <a:pt x="3718731" y="1567292"/>
                  <a:pt x="3713648" y="1570217"/>
                  <a:pt x="3711106" y="1569134"/>
                </a:cubicBezTo>
                <a:cubicBezTo>
                  <a:pt x="3708628" y="1568053"/>
                  <a:pt x="3703989" y="1569964"/>
                  <a:pt x="3700749" y="1573332"/>
                </a:cubicBezTo>
                <a:cubicBezTo>
                  <a:pt x="3692170" y="1582236"/>
                  <a:pt x="3693377" y="1584520"/>
                  <a:pt x="3704371" y="1580263"/>
                </a:cubicBezTo>
                <a:cubicBezTo>
                  <a:pt x="3715808" y="1575875"/>
                  <a:pt x="3734872" y="1559155"/>
                  <a:pt x="3731949" y="1556101"/>
                </a:cubicBezTo>
                <a:close/>
                <a:moveTo>
                  <a:pt x="4506998" y="1555409"/>
                </a:moveTo>
                <a:cubicBezTo>
                  <a:pt x="4504838" y="1556614"/>
                  <a:pt x="4503376" y="1558646"/>
                  <a:pt x="4503313" y="1560556"/>
                </a:cubicBezTo>
                <a:cubicBezTo>
                  <a:pt x="4503123" y="1565508"/>
                  <a:pt x="4505791" y="1564494"/>
                  <a:pt x="4508333" y="1558646"/>
                </a:cubicBezTo>
                <a:cubicBezTo>
                  <a:pt x="4509667" y="1555530"/>
                  <a:pt x="4509159" y="1554199"/>
                  <a:pt x="4506998" y="1555409"/>
                </a:cubicBezTo>
                <a:close/>
                <a:moveTo>
                  <a:pt x="3635234" y="1555139"/>
                </a:moveTo>
                <a:cubicBezTo>
                  <a:pt x="3634345" y="1554485"/>
                  <a:pt x="3632057" y="1555372"/>
                  <a:pt x="3627609" y="1557247"/>
                </a:cubicBezTo>
                <a:cubicBezTo>
                  <a:pt x="3622652" y="1559348"/>
                  <a:pt x="3619157" y="1562017"/>
                  <a:pt x="3620047" y="1562971"/>
                </a:cubicBezTo>
                <a:cubicBezTo>
                  <a:pt x="3621572" y="1564623"/>
                  <a:pt x="3611214" y="1584776"/>
                  <a:pt x="3607211" y="1587827"/>
                </a:cubicBezTo>
                <a:cubicBezTo>
                  <a:pt x="3606067" y="1588718"/>
                  <a:pt x="3602700" y="1592276"/>
                  <a:pt x="3600158" y="1595265"/>
                </a:cubicBezTo>
                <a:cubicBezTo>
                  <a:pt x="3593231" y="1603404"/>
                  <a:pt x="3600349" y="1603463"/>
                  <a:pt x="3615409" y="1595325"/>
                </a:cubicBezTo>
                <a:cubicBezTo>
                  <a:pt x="3622970" y="1591322"/>
                  <a:pt x="3625957" y="1587257"/>
                  <a:pt x="3625385" y="1581980"/>
                </a:cubicBezTo>
                <a:cubicBezTo>
                  <a:pt x="3624940" y="1577785"/>
                  <a:pt x="3626148" y="1574476"/>
                  <a:pt x="3628117" y="1574542"/>
                </a:cubicBezTo>
                <a:cubicBezTo>
                  <a:pt x="3629960" y="1574668"/>
                  <a:pt x="3630723" y="1576959"/>
                  <a:pt x="3629706" y="1579374"/>
                </a:cubicBezTo>
                <a:cubicBezTo>
                  <a:pt x="3628689" y="1581915"/>
                  <a:pt x="3630087" y="1585028"/>
                  <a:pt x="3632820" y="1586299"/>
                </a:cubicBezTo>
                <a:cubicBezTo>
                  <a:pt x="3635997" y="1587763"/>
                  <a:pt x="3638602" y="1585983"/>
                  <a:pt x="3640000" y="1581472"/>
                </a:cubicBezTo>
                <a:cubicBezTo>
                  <a:pt x="3641144" y="1577659"/>
                  <a:pt x="3643749" y="1575496"/>
                  <a:pt x="3645592" y="1576769"/>
                </a:cubicBezTo>
                <a:cubicBezTo>
                  <a:pt x="3647371" y="1578037"/>
                  <a:pt x="3647880" y="1581915"/>
                  <a:pt x="3646672" y="1585028"/>
                </a:cubicBezTo>
                <a:cubicBezTo>
                  <a:pt x="3644830" y="1589736"/>
                  <a:pt x="3645973" y="1589416"/>
                  <a:pt x="3652518" y="1583635"/>
                </a:cubicBezTo>
                <a:cubicBezTo>
                  <a:pt x="3658301" y="1578482"/>
                  <a:pt x="3660080" y="1574226"/>
                  <a:pt x="3658619" y="1568949"/>
                </a:cubicBezTo>
                <a:cubicBezTo>
                  <a:pt x="3656267" y="1560425"/>
                  <a:pt x="3650040" y="1558770"/>
                  <a:pt x="3649786" y="1566530"/>
                </a:cubicBezTo>
                <a:cubicBezTo>
                  <a:pt x="3649659" y="1569900"/>
                  <a:pt x="3646418" y="1571679"/>
                  <a:pt x="3640826" y="1571487"/>
                </a:cubicBezTo>
                <a:cubicBezTo>
                  <a:pt x="3633264" y="1571167"/>
                  <a:pt x="3632375" y="1569900"/>
                  <a:pt x="3634472" y="1562269"/>
                </a:cubicBezTo>
                <a:cubicBezTo>
                  <a:pt x="3635616" y="1557981"/>
                  <a:pt x="3636124" y="1555789"/>
                  <a:pt x="3635234" y="1555139"/>
                </a:cubicBezTo>
                <a:close/>
                <a:moveTo>
                  <a:pt x="3561015" y="1554581"/>
                </a:moveTo>
                <a:cubicBezTo>
                  <a:pt x="3558219" y="1554453"/>
                  <a:pt x="3554723" y="1555979"/>
                  <a:pt x="3553516" y="1557825"/>
                </a:cubicBezTo>
                <a:cubicBezTo>
                  <a:pt x="3552372" y="1559667"/>
                  <a:pt x="3553771" y="1561314"/>
                  <a:pt x="3556566" y="1561439"/>
                </a:cubicBezTo>
                <a:cubicBezTo>
                  <a:pt x="3559362" y="1561572"/>
                  <a:pt x="3562857" y="1560043"/>
                  <a:pt x="3564065" y="1558202"/>
                </a:cubicBezTo>
                <a:cubicBezTo>
                  <a:pt x="3565208" y="1556359"/>
                  <a:pt x="3563811" y="1554704"/>
                  <a:pt x="3561015" y="1554581"/>
                </a:cubicBezTo>
                <a:close/>
                <a:moveTo>
                  <a:pt x="3674822" y="1554137"/>
                </a:moveTo>
                <a:cubicBezTo>
                  <a:pt x="3674886" y="1552544"/>
                  <a:pt x="3671709" y="1552861"/>
                  <a:pt x="3667769" y="1554833"/>
                </a:cubicBezTo>
                <a:cubicBezTo>
                  <a:pt x="3660588" y="1558330"/>
                  <a:pt x="3657665" y="1565064"/>
                  <a:pt x="3663194" y="1565323"/>
                </a:cubicBezTo>
                <a:cubicBezTo>
                  <a:pt x="3666943" y="1565448"/>
                  <a:pt x="3674695" y="1558009"/>
                  <a:pt x="3674822" y="1554137"/>
                </a:cubicBezTo>
                <a:close/>
                <a:moveTo>
                  <a:pt x="4551479" y="1553881"/>
                </a:moveTo>
                <a:cubicBezTo>
                  <a:pt x="4548302" y="1554897"/>
                  <a:pt x="4545570" y="1557186"/>
                  <a:pt x="4545507" y="1558903"/>
                </a:cubicBezTo>
                <a:cubicBezTo>
                  <a:pt x="4545315" y="1563354"/>
                  <a:pt x="4547413" y="1562842"/>
                  <a:pt x="4552687" y="1557055"/>
                </a:cubicBezTo>
                <a:cubicBezTo>
                  <a:pt x="4556627" y="1552738"/>
                  <a:pt x="4556437" y="1552292"/>
                  <a:pt x="4551479" y="1553881"/>
                </a:cubicBezTo>
                <a:close/>
                <a:moveTo>
                  <a:pt x="3291977" y="1553788"/>
                </a:moveTo>
                <a:cubicBezTo>
                  <a:pt x="3293875" y="1553104"/>
                  <a:pt x="3296036" y="1553529"/>
                  <a:pt x="3297179" y="1555530"/>
                </a:cubicBezTo>
                <a:cubicBezTo>
                  <a:pt x="3299848" y="1560173"/>
                  <a:pt x="3295400" y="1566595"/>
                  <a:pt x="3291333" y="1563925"/>
                </a:cubicBezTo>
                <a:cubicBezTo>
                  <a:pt x="3289490" y="1562714"/>
                  <a:pt x="3288283" y="1560618"/>
                  <a:pt x="3288346" y="1558713"/>
                </a:cubicBezTo>
                <a:cubicBezTo>
                  <a:pt x="3288442" y="1556264"/>
                  <a:pt x="3290078" y="1554466"/>
                  <a:pt x="3291977" y="1553788"/>
                </a:cubicBezTo>
                <a:close/>
                <a:moveTo>
                  <a:pt x="3370898" y="1552650"/>
                </a:moveTo>
                <a:cubicBezTo>
                  <a:pt x="3372082" y="1554500"/>
                  <a:pt x="3370446" y="1558518"/>
                  <a:pt x="3366442" y="1565448"/>
                </a:cubicBezTo>
                <a:cubicBezTo>
                  <a:pt x="3359834" y="1576826"/>
                  <a:pt x="3329841" y="1605696"/>
                  <a:pt x="3324567" y="1605696"/>
                </a:cubicBezTo>
                <a:cubicBezTo>
                  <a:pt x="3319166" y="1605696"/>
                  <a:pt x="3322406" y="1595452"/>
                  <a:pt x="3330858" y="1585983"/>
                </a:cubicBezTo>
                <a:cubicBezTo>
                  <a:pt x="3335623" y="1580581"/>
                  <a:pt x="3340961" y="1571931"/>
                  <a:pt x="3343185" y="1566018"/>
                </a:cubicBezTo>
                <a:cubicBezTo>
                  <a:pt x="3345981" y="1558522"/>
                  <a:pt x="3350302" y="1554833"/>
                  <a:pt x="3358436" y="1552861"/>
                </a:cubicBezTo>
                <a:cubicBezTo>
                  <a:pt x="3365712" y="1551113"/>
                  <a:pt x="3369715" y="1550798"/>
                  <a:pt x="3370898" y="1552650"/>
                </a:cubicBezTo>
                <a:close/>
                <a:moveTo>
                  <a:pt x="3249966" y="1552102"/>
                </a:moveTo>
                <a:cubicBezTo>
                  <a:pt x="3252063" y="1550888"/>
                  <a:pt x="3253461" y="1551526"/>
                  <a:pt x="3253397" y="1553624"/>
                </a:cubicBezTo>
                <a:cubicBezTo>
                  <a:pt x="3253334" y="1555725"/>
                  <a:pt x="3251872" y="1557883"/>
                  <a:pt x="3249711" y="1559093"/>
                </a:cubicBezTo>
                <a:cubicBezTo>
                  <a:pt x="3247551" y="1560302"/>
                  <a:pt x="3246153" y="1559667"/>
                  <a:pt x="3246280" y="1557564"/>
                </a:cubicBezTo>
                <a:cubicBezTo>
                  <a:pt x="3246344" y="1555468"/>
                  <a:pt x="3247805" y="1553305"/>
                  <a:pt x="3249966" y="1552102"/>
                </a:cubicBezTo>
                <a:close/>
                <a:moveTo>
                  <a:pt x="3812968" y="1551907"/>
                </a:moveTo>
                <a:cubicBezTo>
                  <a:pt x="3811824" y="1550701"/>
                  <a:pt x="3808456" y="1551336"/>
                  <a:pt x="3805914" y="1553241"/>
                </a:cubicBezTo>
                <a:cubicBezTo>
                  <a:pt x="3802356" y="1555979"/>
                  <a:pt x="3801085" y="1555916"/>
                  <a:pt x="3801212" y="1553058"/>
                </a:cubicBezTo>
                <a:cubicBezTo>
                  <a:pt x="3801276" y="1550888"/>
                  <a:pt x="3797399" y="1552480"/>
                  <a:pt x="3792316" y="1556614"/>
                </a:cubicBezTo>
                <a:cubicBezTo>
                  <a:pt x="3787232" y="1560742"/>
                  <a:pt x="3783165" y="1566018"/>
                  <a:pt x="3783102" y="1568568"/>
                </a:cubicBezTo>
                <a:cubicBezTo>
                  <a:pt x="3782911" y="1573842"/>
                  <a:pt x="3771473" y="1579691"/>
                  <a:pt x="3762005" y="1579374"/>
                </a:cubicBezTo>
                <a:cubicBezTo>
                  <a:pt x="3758192" y="1579248"/>
                  <a:pt x="3753999" y="1580706"/>
                  <a:pt x="3752664" y="1582613"/>
                </a:cubicBezTo>
                <a:cubicBezTo>
                  <a:pt x="3751330" y="1584584"/>
                  <a:pt x="3752664" y="1586111"/>
                  <a:pt x="3755841" y="1586235"/>
                </a:cubicBezTo>
                <a:cubicBezTo>
                  <a:pt x="3759336" y="1586366"/>
                  <a:pt x="3761179" y="1589607"/>
                  <a:pt x="3760988" y="1595200"/>
                </a:cubicBezTo>
                <a:cubicBezTo>
                  <a:pt x="3760861" y="1600095"/>
                  <a:pt x="3762069" y="1604037"/>
                  <a:pt x="3763848" y="1604101"/>
                </a:cubicBezTo>
                <a:cubicBezTo>
                  <a:pt x="3767915" y="1604229"/>
                  <a:pt x="3784119" y="1588655"/>
                  <a:pt x="3784245" y="1584461"/>
                </a:cubicBezTo>
                <a:cubicBezTo>
                  <a:pt x="3784309" y="1582552"/>
                  <a:pt x="3791426" y="1574795"/>
                  <a:pt x="3799750" y="1567609"/>
                </a:cubicBezTo>
                <a:cubicBezTo>
                  <a:pt x="3808075" y="1560361"/>
                  <a:pt x="3814175" y="1553184"/>
                  <a:pt x="3812968" y="1551907"/>
                </a:cubicBezTo>
                <a:close/>
                <a:moveTo>
                  <a:pt x="4739062" y="1547952"/>
                </a:moveTo>
                <a:cubicBezTo>
                  <a:pt x="4741161" y="1548014"/>
                  <a:pt x="4742558" y="1548716"/>
                  <a:pt x="4742495" y="1549667"/>
                </a:cubicBezTo>
                <a:cubicBezTo>
                  <a:pt x="4742495" y="1550623"/>
                  <a:pt x="4741033" y="1552021"/>
                  <a:pt x="4738872" y="1553229"/>
                </a:cubicBezTo>
                <a:cubicBezTo>
                  <a:pt x="4736840" y="1554373"/>
                  <a:pt x="4735314" y="1553673"/>
                  <a:pt x="4735440" y="1551512"/>
                </a:cubicBezTo>
                <a:cubicBezTo>
                  <a:pt x="4735504" y="1549413"/>
                  <a:pt x="4737029" y="1547885"/>
                  <a:pt x="4739062" y="1547952"/>
                </a:cubicBezTo>
                <a:close/>
                <a:moveTo>
                  <a:pt x="3833175" y="1545108"/>
                </a:moveTo>
                <a:cubicBezTo>
                  <a:pt x="3831014" y="1546251"/>
                  <a:pt x="3829489" y="1548477"/>
                  <a:pt x="3829489" y="1550575"/>
                </a:cubicBezTo>
                <a:cubicBezTo>
                  <a:pt x="3829362" y="1552674"/>
                  <a:pt x="3830760" y="1553305"/>
                  <a:pt x="3832921" y="1552102"/>
                </a:cubicBezTo>
                <a:cubicBezTo>
                  <a:pt x="3835018" y="1550957"/>
                  <a:pt x="3836543" y="1548732"/>
                  <a:pt x="3836606" y="1546633"/>
                </a:cubicBezTo>
                <a:cubicBezTo>
                  <a:pt x="3836733" y="1544536"/>
                  <a:pt x="3835335" y="1543898"/>
                  <a:pt x="3833175" y="1545108"/>
                </a:cubicBezTo>
                <a:close/>
                <a:moveTo>
                  <a:pt x="4528540" y="1542818"/>
                </a:moveTo>
                <a:cubicBezTo>
                  <a:pt x="4524664" y="1543644"/>
                  <a:pt x="4521423" y="1544979"/>
                  <a:pt x="4521423" y="1545741"/>
                </a:cubicBezTo>
                <a:cubicBezTo>
                  <a:pt x="4521423" y="1546507"/>
                  <a:pt x="4524536" y="1547269"/>
                  <a:pt x="4528413" y="1547394"/>
                </a:cubicBezTo>
                <a:cubicBezTo>
                  <a:pt x="4532290" y="1547524"/>
                  <a:pt x="4535466" y="1546190"/>
                  <a:pt x="4535530" y="1544474"/>
                </a:cubicBezTo>
                <a:cubicBezTo>
                  <a:pt x="4535593" y="1542752"/>
                  <a:pt x="4532417" y="1541991"/>
                  <a:pt x="4528540" y="1542818"/>
                </a:cubicBezTo>
                <a:close/>
                <a:moveTo>
                  <a:pt x="3531275" y="1542731"/>
                </a:moveTo>
                <a:cubicBezTo>
                  <a:pt x="3531212" y="1544828"/>
                  <a:pt x="3532864" y="1545782"/>
                  <a:pt x="3534707" y="1544764"/>
                </a:cubicBezTo>
                <a:cubicBezTo>
                  <a:pt x="3536741" y="1543621"/>
                  <a:pt x="3538202" y="1545020"/>
                  <a:pt x="3538075" y="1548198"/>
                </a:cubicBezTo>
                <a:cubicBezTo>
                  <a:pt x="3537948" y="1551694"/>
                  <a:pt x="3534707" y="1553537"/>
                  <a:pt x="3529115" y="1553348"/>
                </a:cubicBezTo>
                <a:cubicBezTo>
                  <a:pt x="3519266" y="1553029"/>
                  <a:pt x="3518059" y="1548896"/>
                  <a:pt x="3526002" y="1542857"/>
                </a:cubicBezTo>
                <a:cubicBezTo>
                  <a:pt x="3530005" y="1539806"/>
                  <a:pt x="3531403" y="1539743"/>
                  <a:pt x="3531275" y="1542731"/>
                </a:cubicBezTo>
                <a:close/>
                <a:moveTo>
                  <a:pt x="3904726" y="1536692"/>
                </a:moveTo>
                <a:cubicBezTo>
                  <a:pt x="3907394" y="1534212"/>
                  <a:pt x="3914130" y="1538790"/>
                  <a:pt x="3914003" y="1542985"/>
                </a:cubicBezTo>
                <a:cubicBezTo>
                  <a:pt x="3913940" y="1544828"/>
                  <a:pt x="3912288" y="1546101"/>
                  <a:pt x="3910190" y="1546037"/>
                </a:cubicBezTo>
                <a:cubicBezTo>
                  <a:pt x="3908094" y="1545973"/>
                  <a:pt x="3907458" y="1544448"/>
                  <a:pt x="3908729" y="1542477"/>
                </a:cubicBezTo>
                <a:cubicBezTo>
                  <a:pt x="3910064" y="1540506"/>
                  <a:pt x="3909238" y="1538979"/>
                  <a:pt x="3906759" y="1538918"/>
                </a:cubicBezTo>
                <a:cubicBezTo>
                  <a:pt x="3904281" y="1538854"/>
                  <a:pt x="3903455" y="1537962"/>
                  <a:pt x="3904726" y="1536692"/>
                </a:cubicBezTo>
                <a:close/>
                <a:moveTo>
                  <a:pt x="3923471" y="1532495"/>
                </a:moveTo>
                <a:cubicBezTo>
                  <a:pt x="3926267" y="1532623"/>
                  <a:pt x="3927729" y="1534276"/>
                  <a:pt x="3926521" y="1536118"/>
                </a:cubicBezTo>
                <a:cubicBezTo>
                  <a:pt x="3925187" y="1538154"/>
                  <a:pt x="3923026" y="1538727"/>
                  <a:pt x="3921184" y="1537520"/>
                </a:cubicBezTo>
                <a:cubicBezTo>
                  <a:pt x="3916291" y="1534276"/>
                  <a:pt x="3917180" y="1532307"/>
                  <a:pt x="3923471" y="1532495"/>
                </a:cubicBezTo>
                <a:close/>
                <a:moveTo>
                  <a:pt x="4535975" y="1532008"/>
                </a:moveTo>
                <a:cubicBezTo>
                  <a:pt x="4530764" y="1534935"/>
                  <a:pt x="4531591" y="1536973"/>
                  <a:pt x="4537881" y="1537160"/>
                </a:cubicBezTo>
                <a:cubicBezTo>
                  <a:pt x="4540677" y="1537288"/>
                  <a:pt x="4542266" y="1535696"/>
                  <a:pt x="4541186" y="1533793"/>
                </a:cubicBezTo>
                <a:cubicBezTo>
                  <a:pt x="4539979" y="1531629"/>
                  <a:pt x="4537881" y="1530932"/>
                  <a:pt x="4535975" y="1532008"/>
                </a:cubicBezTo>
                <a:close/>
                <a:moveTo>
                  <a:pt x="3267258" y="1530291"/>
                </a:moveTo>
                <a:cubicBezTo>
                  <a:pt x="3267631" y="1530257"/>
                  <a:pt x="3266551" y="1532326"/>
                  <a:pt x="3264390" y="1536458"/>
                </a:cubicBezTo>
                <a:cubicBezTo>
                  <a:pt x="3260259" y="1544410"/>
                  <a:pt x="3260450" y="1544659"/>
                  <a:pt x="3269283" y="1542752"/>
                </a:cubicBezTo>
                <a:cubicBezTo>
                  <a:pt x="3276018" y="1541355"/>
                  <a:pt x="3278433" y="1542185"/>
                  <a:pt x="3278306" y="1545741"/>
                </a:cubicBezTo>
                <a:cubicBezTo>
                  <a:pt x="3278052" y="1551465"/>
                  <a:pt x="3260386" y="1574226"/>
                  <a:pt x="3248821" y="1583635"/>
                </a:cubicBezTo>
                <a:lnTo>
                  <a:pt x="3240497" y="1590371"/>
                </a:lnTo>
                <a:lnTo>
                  <a:pt x="3243420" y="1581723"/>
                </a:lnTo>
                <a:cubicBezTo>
                  <a:pt x="3245072" y="1576890"/>
                  <a:pt x="3248249" y="1570793"/>
                  <a:pt x="3250601" y="1567924"/>
                </a:cubicBezTo>
                <a:cubicBezTo>
                  <a:pt x="3261530" y="1554638"/>
                  <a:pt x="3264135" y="1547840"/>
                  <a:pt x="3258925" y="1546507"/>
                </a:cubicBezTo>
                <a:cubicBezTo>
                  <a:pt x="3255049" y="1545490"/>
                  <a:pt x="3255557" y="1543517"/>
                  <a:pt x="3261403" y="1536711"/>
                </a:cubicBezTo>
                <a:cubicBezTo>
                  <a:pt x="3265057" y="1532453"/>
                  <a:pt x="3266884" y="1530323"/>
                  <a:pt x="3267258" y="1530291"/>
                </a:cubicBezTo>
                <a:close/>
                <a:moveTo>
                  <a:pt x="3288124" y="1527537"/>
                </a:moveTo>
                <a:cubicBezTo>
                  <a:pt x="3288950" y="1527970"/>
                  <a:pt x="3288442" y="1529465"/>
                  <a:pt x="3287203" y="1532326"/>
                </a:cubicBezTo>
                <a:cubicBezTo>
                  <a:pt x="3285995" y="1535127"/>
                  <a:pt x="3282628" y="1537416"/>
                  <a:pt x="3280022" y="1537350"/>
                </a:cubicBezTo>
                <a:cubicBezTo>
                  <a:pt x="3273223" y="1537098"/>
                  <a:pt x="3273859" y="1531439"/>
                  <a:pt x="3281039" y="1529089"/>
                </a:cubicBezTo>
                <a:cubicBezTo>
                  <a:pt x="3285138" y="1527716"/>
                  <a:pt x="3287298" y="1527099"/>
                  <a:pt x="3288124" y="1527537"/>
                </a:cubicBezTo>
                <a:close/>
                <a:moveTo>
                  <a:pt x="3857703" y="1521202"/>
                </a:moveTo>
                <a:cubicBezTo>
                  <a:pt x="3856432" y="1519806"/>
                  <a:pt x="3853128" y="1521014"/>
                  <a:pt x="3849887" y="1524062"/>
                </a:cubicBezTo>
                <a:cubicBezTo>
                  <a:pt x="3846646" y="1527118"/>
                  <a:pt x="3844168" y="1531180"/>
                  <a:pt x="3844104" y="1533659"/>
                </a:cubicBezTo>
                <a:cubicBezTo>
                  <a:pt x="3843977" y="1536268"/>
                  <a:pt x="3847218" y="1535127"/>
                  <a:pt x="3851920" y="1530799"/>
                </a:cubicBezTo>
                <a:cubicBezTo>
                  <a:pt x="3856241" y="1526861"/>
                  <a:pt x="3858910" y="1522472"/>
                  <a:pt x="3857703" y="1521202"/>
                </a:cubicBezTo>
                <a:close/>
                <a:moveTo>
                  <a:pt x="3535470" y="1521142"/>
                </a:moveTo>
                <a:cubicBezTo>
                  <a:pt x="3535533" y="1519486"/>
                  <a:pt x="3531594" y="1521899"/>
                  <a:pt x="3526510" y="1526608"/>
                </a:cubicBezTo>
                <a:cubicBezTo>
                  <a:pt x="3521426" y="1531311"/>
                  <a:pt x="3517296" y="1538237"/>
                  <a:pt x="3517169" y="1542248"/>
                </a:cubicBezTo>
                <a:cubicBezTo>
                  <a:pt x="3517042" y="1546121"/>
                  <a:pt x="3515326" y="1549363"/>
                  <a:pt x="3513420" y="1549303"/>
                </a:cubicBezTo>
                <a:cubicBezTo>
                  <a:pt x="3511323" y="1549243"/>
                  <a:pt x="3509861" y="1550575"/>
                  <a:pt x="3509861" y="1552738"/>
                </a:cubicBezTo>
                <a:cubicBezTo>
                  <a:pt x="3509734" y="1554833"/>
                  <a:pt x="3511069" y="1556296"/>
                  <a:pt x="3513038" y="1556359"/>
                </a:cubicBezTo>
                <a:cubicBezTo>
                  <a:pt x="3514945" y="1556420"/>
                  <a:pt x="3515390" y="1559031"/>
                  <a:pt x="3514055" y="1562524"/>
                </a:cubicBezTo>
                <a:cubicBezTo>
                  <a:pt x="3512022" y="1567862"/>
                  <a:pt x="3512657" y="1567862"/>
                  <a:pt x="3519520" y="1562207"/>
                </a:cubicBezTo>
                <a:cubicBezTo>
                  <a:pt x="3527273" y="1555852"/>
                  <a:pt x="3527273" y="1555852"/>
                  <a:pt x="3530323" y="1564367"/>
                </a:cubicBezTo>
                <a:cubicBezTo>
                  <a:pt x="3531911" y="1569011"/>
                  <a:pt x="3533627" y="1571679"/>
                  <a:pt x="3533945" y="1570285"/>
                </a:cubicBezTo>
                <a:cubicBezTo>
                  <a:pt x="3534326" y="1568754"/>
                  <a:pt x="3534834" y="1566720"/>
                  <a:pt x="3535216" y="1565256"/>
                </a:cubicBezTo>
                <a:cubicBezTo>
                  <a:pt x="3538583" y="1552738"/>
                  <a:pt x="3542904" y="1546953"/>
                  <a:pt x="3548623" y="1547138"/>
                </a:cubicBezTo>
                <a:cubicBezTo>
                  <a:pt x="3552436" y="1547269"/>
                  <a:pt x="3555677" y="1544911"/>
                  <a:pt x="3555804" y="1541927"/>
                </a:cubicBezTo>
                <a:cubicBezTo>
                  <a:pt x="3555931" y="1538113"/>
                  <a:pt x="3553834" y="1537029"/>
                  <a:pt x="3548877" y="1538432"/>
                </a:cubicBezTo>
                <a:cubicBezTo>
                  <a:pt x="3539282" y="1541038"/>
                  <a:pt x="3525811" y="1532962"/>
                  <a:pt x="3531339" y="1527810"/>
                </a:cubicBezTo>
                <a:cubicBezTo>
                  <a:pt x="3533563" y="1525845"/>
                  <a:pt x="3535406" y="1522789"/>
                  <a:pt x="3535470" y="1521142"/>
                </a:cubicBezTo>
                <a:close/>
                <a:moveTo>
                  <a:pt x="3630723" y="1519806"/>
                </a:moveTo>
                <a:cubicBezTo>
                  <a:pt x="3623987" y="1519996"/>
                  <a:pt x="3594121" y="1550829"/>
                  <a:pt x="3593867" y="1557825"/>
                </a:cubicBezTo>
                <a:cubicBezTo>
                  <a:pt x="3593803" y="1560043"/>
                  <a:pt x="3587957" y="1566018"/>
                  <a:pt x="3581094" y="1570850"/>
                </a:cubicBezTo>
                <a:cubicBezTo>
                  <a:pt x="3574232" y="1575687"/>
                  <a:pt x="3568386" y="1582613"/>
                  <a:pt x="3568258" y="1586047"/>
                </a:cubicBezTo>
                <a:cubicBezTo>
                  <a:pt x="3568004" y="1594500"/>
                  <a:pt x="3557138" y="1614084"/>
                  <a:pt x="3552881" y="1613957"/>
                </a:cubicBezTo>
                <a:cubicBezTo>
                  <a:pt x="3551229" y="1613891"/>
                  <a:pt x="3549640" y="1615801"/>
                  <a:pt x="3549576" y="1617899"/>
                </a:cubicBezTo>
                <a:cubicBezTo>
                  <a:pt x="3549513" y="1620063"/>
                  <a:pt x="3546654" y="1624829"/>
                  <a:pt x="3543286" y="1628074"/>
                </a:cubicBezTo>
                <a:cubicBezTo>
                  <a:pt x="3537567" y="1634045"/>
                  <a:pt x="3537630" y="1634371"/>
                  <a:pt x="3543921" y="1634619"/>
                </a:cubicBezTo>
                <a:cubicBezTo>
                  <a:pt x="3552690" y="1634939"/>
                  <a:pt x="3566670" y="1625782"/>
                  <a:pt x="3566924" y="1619616"/>
                </a:cubicBezTo>
                <a:cubicBezTo>
                  <a:pt x="3567051" y="1616883"/>
                  <a:pt x="3571817" y="1611478"/>
                  <a:pt x="3577917" y="1607220"/>
                </a:cubicBezTo>
                <a:cubicBezTo>
                  <a:pt x="3584081" y="1602955"/>
                  <a:pt x="3588847" y="1597802"/>
                  <a:pt x="3588910" y="1595325"/>
                </a:cubicBezTo>
                <a:cubicBezTo>
                  <a:pt x="3589038" y="1592978"/>
                  <a:pt x="3592151" y="1589480"/>
                  <a:pt x="3595710" y="1587703"/>
                </a:cubicBezTo>
                <a:cubicBezTo>
                  <a:pt x="3600539" y="1585286"/>
                  <a:pt x="3601937" y="1581980"/>
                  <a:pt x="3600920" y="1575239"/>
                </a:cubicBezTo>
                <a:cubicBezTo>
                  <a:pt x="3599967" y="1569202"/>
                  <a:pt x="3601492" y="1564686"/>
                  <a:pt x="3605241" y="1562144"/>
                </a:cubicBezTo>
                <a:cubicBezTo>
                  <a:pt x="3610325" y="1558770"/>
                  <a:pt x="3613693" y="1550761"/>
                  <a:pt x="3615345" y="1538173"/>
                </a:cubicBezTo>
                <a:cubicBezTo>
                  <a:pt x="3615535" y="1536585"/>
                  <a:pt x="3617823" y="1535443"/>
                  <a:pt x="3620619" y="1535571"/>
                </a:cubicBezTo>
                <a:cubicBezTo>
                  <a:pt x="3623352" y="1535632"/>
                  <a:pt x="3628117" y="1532136"/>
                  <a:pt x="3631295" y="1527689"/>
                </a:cubicBezTo>
                <a:cubicBezTo>
                  <a:pt x="3636696" y="1520188"/>
                  <a:pt x="3636632" y="1519675"/>
                  <a:pt x="3630723" y="1519806"/>
                </a:cubicBezTo>
                <a:close/>
                <a:moveTo>
                  <a:pt x="3741035" y="1518919"/>
                </a:moveTo>
                <a:cubicBezTo>
                  <a:pt x="3740273" y="1518850"/>
                  <a:pt x="3735634" y="1522348"/>
                  <a:pt x="3730932" y="1526480"/>
                </a:cubicBezTo>
                <a:cubicBezTo>
                  <a:pt x="3721527" y="1534807"/>
                  <a:pt x="3713711" y="1553118"/>
                  <a:pt x="3722481" y="1546312"/>
                </a:cubicBezTo>
                <a:cubicBezTo>
                  <a:pt x="3727882" y="1542117"/>
                  <a:pt x="3743577" y="1518976"/>
                  <a:pt x="3741035" y="1518919"/>
                </a:cubicBezTo>
                <a:close/>
                <a:moveTo>
                  <a:pt x="4311434" y="1518407"/>
                </a:moveTo>
                <a:cubicBezTo>
                  <a:pt x="4312047" y="1518462"/>
                  <a:pt x="4311283" y="1520194"/>
                  <a:pt x="4309758" y="1523659"/>
                </a:cubicBezTo>
                <a:cubicBezTo>
                  <a:pt x="4308042" y="1527473"/>
                  <a:pt x="4306453" y="1533386"/>
                  <a:pt x="4306199" y="1536882"/>
                </a:cubicBezTo>
                <a:cubicBezTo>
                  <a:pt x="4305691" y="1543176"/>
                  <a:pt x="4302958" y="1544382"/>
                  <a:pt x="4298956" y="1540126"/>
                </a:cubicBezTo>
                <a:cubicBezTo>
                  <a:pt x="4294824" y="1535673"/>
                  <a:pt x="4296922" y="1529700"/>
                  <a:pt x="4304865" y="1523214"/>
                </a:cubicBezTo>
                <a:cubicBezTo>
                  <a:pt x="4308837" y="1519972"/>
                  <a:pt x="4310822" y="1518352"/>
                  <a:pt x="4311434" y="1518407"/>
                </a:cubicBezTo>
                <a:close/>
                <a:moveTo>
                  <a:pt x="3918388" y="1518320"/>
                </a:moveTo>
                <a:cubicBezTo>
                  <a:pt x="3920485" y="1518383"/>
                  <a:pt x="3921820" y="1519844"/>
                  <a:pt x="3921756" y="1521943"/>
                </a:cubicBezTo>
                <a:cubicBezTo>
                  <a:pt x="3921692" y="1524041"/>
                  <a:pt x="3920231" y="1525376"/>
                  <a:pt x="3918134" y="1525313"/>
                </a:cubicBezTo>
                <a:cubicBezTo>
                  <a:pt x="3916037" y="1525249"/>
                  <a:pt x="3914703" y="1523788"/>
                  <a:pt x="3914766" y="1521689"/>
                </a:cubicBezTo>
                <a:cubicBezTo>
                  <a:pt x="3914830" y="1519592"/>
                  <a:pt x="3916291" y="1518256"/>
                  <a:pt x="3918388" y="1518320"/>
                </a:cubicBezTo>
                <a:close/>
                <a:moveTo>
                  <a:pt x="3773697" y="1518212"/>
                </a:moveTo>
                <a:cubicBezTo>
                  <a:pt x="3772363" y="1516882"/>
                  <a:pt x="3766708" y="1518404"/>
                  <a:pt x="3760544" y="1521839"/>
                </a:cubicBezTo>
                <a:cubicBezTo>
                  <a:pt x="3752600" y="1526351"/>
                  <a:pt x="3750567" y="1529401"/>
                  <a:pt x="3752728" y="1533342"/>
                </a:cubicBezTo>
                <a:cubicBezTo>
                  <a:pt x="3755015" y="1537476"/>
                  <a:pt x="3757176" y="1537916"/>
                  <a:pt x="3761814" y="1535251"/>
                </a:cubicBezTo>
                <a:cubicBezTo>
                  <a:pt x="3770075" y="1530609"/>
                  <a:pt x="3776620" y="1521202"/>
                  <a:pt x="3773697" y="1518212"/>
                </a:cubicBezTo>
                <a:close/>
                <a:moveTo>
                  <a:pt x="3405713" y="1517326"/>
                </a:moveTo>
                <a:cubicBezTo>
                  <a:pt x="3407810" y="1517388"/>
                  <a:pt x="3409145" y="1518850"/>
                  <a:pt x="3409081" y="1520946"/>
                </a:cubicBezTo>
                <a:cubicBezTo>
                  <a:pt x="3409017" y="1523048"/>
                  <a:pt x="3407556" y="1524383"/>
                  <a:pt x="3405459" y="1524315"/>
                </a:cubicBezTo>
                <a:cubicBezTo>
                  <a:pt x="3403362" y="1524252"/>
                  <a:pt x="3402028" y="1522789"/>
                  <a:pt x="3402091" y="1520694"/>
                </a:cubicBezTo>
                <a:cubicBezTo>
                  <a:pt x="3402155" y="1518597"/>
                  <a:pt x="3403616" y="1517263"/>
                  <a:pt x="3405713" y="1517326"/>
                </a:cubicBezTo>
                <a:close/>
                <a:moveTo>
                  <a:pt x="3277608" y="1516882"/>
                </a:moveTo>
                <a:cubicBezTo>
                  <a:pt x="3278497" y="1517896"/>
                  <a:pt x="3276718" y="1520694"/>
                  <a:pt x="3273859" y="1522922"/>
                </a:cubicBezTo>
                <a:cubicBezTo>
                  <a:pt x="3270618" y="1525396"/>
                  <a:pt x="3268457" y="1525714"/>
                  <a:pt x="3268584" y="1523558"/>
                </a:cubicBezTo>
                <a:cubicBezTo>
                  <a:pt x="3268712" y="1519363"/>
                  <a:pt x="3275384" y="1514465"/>
                  <a:pt x="3277608" y="1516882"/>
                </a:cubicBezTo>
                <a:close/>
                <a:moveTo>
                  <a:pt x="4548810" y="1516433"/>
                </a:moveTo>
                <a:cubicBezTo>
                  <a:pt x="4542647" y="1521266"/>
                  <a:pt x="4541948" y="1523302"/>
                  <a:pt x="4546460" y="1523494"/>
                </a:cubicBezTo>
                <a:cubicBezTo>
                  <a:pt x="4548175" y="1523558"/>
                  <a:pt x="4550653" y="1521014"/>
                  <a:pt x="4551924" y="1517896"/>
                </a:cubicBezTo>
                <a:cubicBezTo>
                  <a:pt x="4553894" y="1513065"/>
                  <a:pt x="4553386" y="1512812"/>
                  <a:pt x="4548810" y="1516433"/>
                </a:cubicBezTo>
                <a:close/>
                <a:moveTo>
                  <a:pt x="3818369" y="1514145"/>
                </a:moveTo>
                <a:cubicBezTo>
                  <a:pt x="3813603" y="1513132"/>
                  <a:pt x="3811061" y="1515162"/>
                  <a:pt x="3809345" y="1521395"/>
                </a:cubicBezTo>
                <a:cubicBezTo>
                  <a:pt x="3807757" y="1527305"/>
                  <a:pt x="3806105" y="1528576"/>
                  <a:pt x="3804326" y="1525396"/>
                </a:cubicBezTo>
                <a:cubicBezTo>
                  <a:pt x="3800767" y="1519104"/>
                  <a:pt x="3789456" y="1519616"/>
                  <a:pt x="3786660" y="1526162"/>
                </a:cubicBezTo>
                <a:cubicBezTo>
                  <a:pt x="3783292" y="1534171"/>
                  <a:pt x="3783801" y="1536458"/>
                  <a:pt x="3787867" y="1532581"/>
                </a:cubicBezTo>
                <a:cubicBezTo>
                  <a:pt x="3792506" y="1528259"/>
                  <a:pt x="3808837" y="1531565"/>
                  <a:pt x="3808710" y="1536838"/>
                </a:cubicBezTo>
                <a:cubicBezTo>
                  <a:pt x="3808647" y="1538998"/>
                  <a:pt x="3811443" y="1537476"/>
                  <a:pt x="3815001" y="1533408"/>
                </a:cubicBezTo>
                <a:cubicBezTo>
                  <a:pt x="3818559" y="1529340"/>
                  <a:pt x="3823325" y="1525587"/>
                  <a:pt x="3825676" y="1524952"/>
                </a:cubicBezTo>
                <a:cubicBezTo>
                  <a:pt x="3831777" y="1523363"/>
                  <a:pt x="3826757" y="1515989"/>
                  <a:pt x="3818369" y="1514145"/>
                </a:cubicBezTo>
                <a:close/>
                <a:moveTo>
                  <a:pt x="3296345" y="1511563"/>
                </a:moveTo>
                <a:cubicBezTo>
                  <a:pt x="3297608" y="1511843"/>
                  <a:pt x="3297433" y="1513512"/>
                  <a:pt x="3295463" y="1516500"/>
                </a:cubicBezTo>
                <a:cubicBezTo>
                  <a:pt x="3294066" y="1518533"/>
                  <a:pt x="3290316" y="1520188"/>
                  <a:pt x="3287139" y="1520061"/>
                </a:cubicBezTo>
                <a:cubicBezTo>
                  <a:pt x="3282183" y="1519872"/>
                  <a:pt x="3282437" y="1519104"/>
                  <a:pt x="3288600" y="1514970"/>
                </a:cubicBezTo>
                <a:cubicBezTo>
                  <a:pt x="3292381" y="1512399"/>
                  <a:pt x="3295082" y="1511286"/>
                  <a:pt x="3296345" y="1511563"/>
                </a:cubicBezTo>
                <a:close/>
                <a:moveTo>
                  <a:pt x="3581667" y="1507915"/>
                </a:moveTo>
                <a:cubicBezTo>
                  <a:pt x="3574740" y="1511858"/>
                  <a:pt x="3577854" y="1516753"/>
                  <a:pt x="3586686" y="1515864"/>
                </a:cubicBezTo>
                <a:cubicBezTo>
                  <a:pt x="3591261" y="1515419"/>
                  <a:pt x="3596091" y="1514085"/>
                  <a:pt x="3597298" y="1513002"/>
                </a:cubicBezTo>
                <a:cubicBezTo>
                  <a:pt x="3600349" y="1510139"/>
                  <a:pt x="3585988" y="1505498"/>
                  <a:pt x="3581667" y="1507915"/>
                </a:cubicBezTo>
                <a:close/>
                <a:moveTo>
                  <a:pt x="3701575" y="1503405"/>
                </a:moveTo>
                <a:cubicBezTo>
                  <a:pt x="3699350" y="1503336"/>
                  <a:pt x="3697635" y="1505376"/>
                  <a:pt x="3697508" y="1508168"/>
                </a:cubicBezTo>
                <a:cubicBezTo>
                  <a:pt x="3697254" y="1516246"/>
                  <a:pt x="3679525" y="1527689"/>
                  <a:pt x="3671645" y="1524893"/>
                </a:cubicBezTo>
                <a:cubicBezTo>
                  <a:pt x="3667515" y="1523427"/>
                  <a:pt x="3663384" y="1524383"/>
                  <a:pt x="3661415" y="1527246"/>
                </a:cubicBezTo>
                <a:cubicBezTo>
                  <a:pt x="3655441" y="1535888"/>
                  <a:pt x="3657792" y="1538682"/>
                  <a:pt x="3671137" y="1538998"/>
                </a:cubicBezTo>
                <a:cubicBezTo>
                  <a:pt x="3686896" y="1539448"/>
                  <a:pt x="3692996" y="1536337"/>
                  <a:pt x="3693314" y="1527689"/>
                </a:cubicBezTo>
                <a:cubicBezTo>
                  <a:pt x="3693441" y="1524127"/>
                  <a:pt x="3694966" y="1520885"/>
                  <a:pt x="3696745" y="1520252"/>
                </a:cubicBezTo>
                <a:cubicBezTo>
                  <a:pt x="3701701" y="1518597"/>
                  <a:pt x="3706022" y="1503592"/>
                  <a:pt x="3701575" y="1503405"/>
                </a:cubicBezTo>
                <a:close/>
                <a:moveTo>
                  <a:pt x="4493654" y="1497682"/>
                </a:moveTo>
                <a:cubicBezTo>
                  <a:pt x="4492510" y="1496472"/>
                  <a:pt x="4488761" y="1498189"/>
                  <a:pt x="4485266" y="1501627"/>
                </a:cubicBezTo>
                <a:cubicBezTo>
                  <a:pt x="4479293" y="1507281"/>
                  <a:pt x="4479420" y="1507471"/>
                  <a:pt x="4487300" y="1503784"/>
                </a:cubicBezTo>
                <a:cubicBezTo>
                  <a:pt x="4491939" y="1501627"/>
                  <a:pt x="4494798" y="1498886"/>
                  <a:pt x="4493654" y="1497682"/>
                </a:cubicBezTo>
                <a:close/>
                <a:moveTo>
                  <a:pt x="3550148" y="1494949"/>
                </a:moveTo>
                <a:cubicBezTo>
                  <a:pt x="3547670" y="1495706"/>
                  <a:pt x="3544747" y="1498442"/>
                  <a:pt x="3543794" y="1500858"/>
                </a:cubicBezTo>
                <a:cubicBezTo>
                  <a:pt x="3542777" y="1503529"/>
                  <a:pt x="3543984" y="1504804"/>
                  <a:pt x="3546844" y="1504102"/>
                </a:cubicBezTo>
                <a:cubicBezTo>
                  <a:pt x="3549322" y="1503466"/>
                  <a:pt x="3552372" y="1500605"/>
                  <a:pt x="3553198" y="1498189"/>
                </a:cubicBezTo>
                <a:cubicBezTo>
                  <a:pt x="3554152" y="1495456"/>
                  <a:pt x="3552881" y="1494124"/>
                  <a:pt x="3550148" y="1494949"/>
                </a:cubicBezTo>
                <a:close/>
                <a:moveTo>
                  <a:pt x="4779350" y="1491755"/>
                </a:moveTo>
                <a:cubicBezTo>
                  <a:pt x="4784243" y="1489019"/>
                  <a:pt x="4787102" y="1495247"/>
                  <a:pt x="4784116" y="1502176"/>
                </a:cubicBezTo>
                <a:cubicBezTo>
                  <a:pt x="4782020" y="1507011"/>
                  <a:pt x="4781129" y="1507201"/>
                  <a:pt x="4778905" y="1503387"/>
                </a:cubicBezTo>
                <a:cubicBezTo>
                  <a:pt x="4775219" y="1496964"/>
                  <a:pt x="4775346" y="1494040"/>
                  <a:pt x="4779350" y="1491755"/>
                </a:cubicBezTo>
                <a:close/>
                <a:moveTo>
                  <a:pt x="4802924" y="1484248"/>
                </a:moveTo>
                <a:cubicBezTo>
                  <a:pt x="4804004" y="1485458"/>
                  <a:pt x="4801971" y="1487364"/>
                  <a:pt x="4798412" y="1488508"/>
                </a:cubicBezTo>
                <a:cubicBezTo>
                  <a:pt x="4793456" y="1490099"/>
                  <a:pt x="4793075" y="1489591"/>
                  <a:pt x="4796506" y="1486281"/>
                </a:cubicBezTo>
                <a:cubicBezTo>
                  <a:pt x="4799049" y="1483934"/>
                  <a:pt x="4801907" y="1483043"/>
                  <a:pt x="4802924" y="1484248"/>
                </a:cubicBezTo>
                <a:close/>
                <a:moveTo>
                  <a:pt x="3874161" y="1479114"/>
                </a:moveTo>
                <a:cubicBezTo>
                  <a:pt x="3874161" y="1478354"/>
                  <a:pt x="3870984" y="1479368"/>
                  <a:pt x="3867044" y="1481342"/>
                </a:cubicBezTo>
                <a:cubicBezTo>
                  <a:pt x="3863104" y="1483312"/>
                  <a:pt x="3859863" y="1486683"/>
                  <a:pt x="3859736" y="1488779"/>
                </a:cubicBezTo>
                <a:cubicBezTo>
                  <a:pt x="3859673" y="1490878"/>
                  <a:pt x="3862850" y="1489859"/>
                  <a:pt x="3866853" y="1486554"/>
                </a:cubicBezTo>
                <a:cubicBezTo>
                  <a:pt x="3870856" y="1483253"/>
                  <a:pt x="3874161" y="1479880"/>
                  <a:pt x="3874161" y="1479114"/>
                </a:cubicBezTo>
                <a:close/>
                <a:moveTo>
                  <a:pt x="3149629" y="1477081"/>
                </a:moveTo>
                <a:cubicBezTo>
                  <a:pt x="3154713" y="1478417"/>
                  <a:pt x="3153569" y="1479880"/>
                  <a:pt x="3143910" y="1484267"/>
                </a:cubicBezTo>
                <a:cubicBezTo>
                  <a:pt x="3137175" y="1487378"/>
                  <a:pt x="3130947" y="1489795"/>
                  <a:pt x="3129867" y="1489733"/>
                </a:cubicBezTo>
                <a:cubicBezTo>
                  <a:pt x="3128723" y="1489733"/>
                  <a:pt x="3131202" y="1486617"/>
                  <a:pt x="3135586" y="1482551"/>
                </a:cubicBezTo>
                <a:cubicBezTo>
                  <a:pt x="3139907" y="1478483"/>
                  <a:pt x="3145944" y="1476126"/>
                  <a:pt x="3149629" y="1477081"/>
                </a:cubicBezTo>
                <a:close/>
                <a:moveTo>
                  <a:pt x="3771203" y="1476813"/>
                </a:moveTo>
                <a:cubicBezTo>
                  <a:pt x="3769297" y="1476876"/>
                  <a:pt x="3763626" y="1482294"/>
                  <a:pt x="3754952" y="1493037"/>
                </a:cubicBezTo>
                <a:cubicBezTo>
                  <a:pt x="3746437" y="1503662"/>
                  <a:pt x="3739510" y="1512940"/>
                  <a:pt x="3739447" y="1513955"/>
                </a:cubicBezTo>
                <a:cubicBezTo>
                  <a:pt x="3739383" y="1514970"/>
                  <a:pt x="3742560" y="1514845"/>
                  <a:pt x="3746818" y="1513701"/>
                </a:cubicBezTo>
                <a:cubicBezTo>
                  <a:pt x="3750948" y="1512555"/>
                  <a:pt x="3760607" y="1511286"/>
                  <a:pt x="3768677" y="1510839"/>
                </a:cubicBezTo>
                <a:cubicBezTo>
                  <a:pt x="3783102" y="1510015"/>
                  <a:pt x="3795938" y="1500605"/>
                  <a:pt x="3796510" y="1490369"/>
                </a:cubicBezTo>
                <a:cubicBezTo>
                  <a:pt x="3796954" y="1482294"/>
                  <a:pt x="3790092" y="1482361"/>
                  <a:pt x="3783102" y="1490561"/>
                </a:cubicBezTo>
                <a:cubicBezTo>
                  <a:pt x="3779035" y="1495325"/>
                  <a:pt x="3773634" y="1499016"/>
                  <a:pt x="3770901" y="1498886"/>
                </a:cubicBezTo>
                <a:cubicBezTo>
                  <a:pt x="3768105" y="1498821"/>
                  <a:pt x="3763912" y="1500547"/>
                  <a:pt x="3761116" y="1502955"/>
                </a:cubicBezTo>
                <a:cubicBezTo>
                  <a:pt x="3758446" y="1505246"/>
                  <a:pt x="3760099" y="1500605"/>
                  <a:pt x="3764864" y="1492720"/>
                </a:cubicBezTo>
                <a:cubicBezTo>
                  <a:pt x="3771251" y="1482040"/>
                  <a:pt x="3773109" y="1476750"/>
                  <a:pt x="3771203" y="1476813"/>
                </a:cubicBezTo>
                <a:close/>
                <a:moveTo>
                  <a:pt x="3902375" y="1472157"/>
                </a:moveTo>
                <a:cubicBezTo>
                  <a:pt x="3901994" y="1471740"/>
                  <a:pt x="3899833" y="1472981"/>
                  <a:pt x="3895512" y="1475492"/>
                </a:cubicBezTo>
                <a:cubicBezTo>
                  <a:pt x="3890873" y="1478227"/>
                  <a:pt x="3884074" y="1484584"/>
                  <a:pt x="3880960" y="1489037"/>
                </a:cubicBezTo>
                <a:cubicBezTo>
                  <a:pt x="3875368" y="1497235"/>
                  <a:pt x="3875432" y="1497297"/>
                  <a:pt x="3884010" y="1492282"/>
                </a:cubicBezTo>
                <a:cubicBezTo>
                  <a:pt x="3888712" y="1489539"/>
                  <a:pt x="3895512" y="1483182"/>
                  <a:pt x="3898562" y="1478740"/>
                </a:cubicBezTo>
                <a:cubicBezTo>
                  <a:pt x="3901358" y="1474635"/>
                  <a:pt x="3902756" y="1472568"/>
                  <a:pt x="3902375" y="1472157"/>
                </a:cubicBezTo>
                <a:close/>
                <a:moveTo>
                  <a:pt x="3804326" y="1468500"/>
                </a:moveTo>
                <a:cubicBezTo>
                  <a:pt x="3802229" y="1468436"/>
                  <a:pt x="3800767" y="1469010"/>
                  <a:pt x="3800767" y="1469962"/>
                </a:cubicBezTo>
                <a:cubicBezTo>
                  <a:pt x="3800704" y="1470918"/>
                  <a:pt x="3802102" y="1472437"/>
                  <a:pt x="3804135" y="1473777"/>
                </a:cubicBezTo>
                <a:cubicBezTo>
                  <a:pt x="3806105" y="1475049"/>
                  <a:pt x="3807630" y="1474407"/>
                  <a:pt x="3807693" y="1472316"/>
                </a:cubicBezTo>
                <a:cubicBezTo>
                  <a:pt x="3807757" y="1470210"/>
                  <a:pt x="3806359" y="1468567"/>
                  <a:pt x="3804326" y="1468500"/>
                </a:cubicBezTo>
                <a:close/>
                <a:moveTo>
                  <a:pt x="3861254" y="1464211"/>
                </a:moveTo>
                <a:cubicBezTo>
                  <a:pt x="3855809" y="1464813"/>
                  <a:pt x="3844215" y="1475825"/>
                  <a:pt x="3840736" y="1485978"/>
                </a:cubicBezTo>
                <a:cubicBezTo>
                  <a:pt x="3839275" y="1490118"/>
                  <a:pt x="3835081" y="1495903"/>
                  <a:pt x="3830951" y="1499401"/>
                </a:cubicBezTo>
                <a:cubicBezTo>
                  <a:pt x="3823325" y="1505877"/>
                  <a:pt x="3821546" y="1511286"/>
                  <a:pt x="3827075" y="1511472"/>
                </a:cubicBezTo>
                <a:cubicBezTo>
                  <a:pt x="3831205" y="1511606"/>
                  <a:pt x="3863930" y="1472760"/>
                  <a:pt x="3864121" y="1467485"/>
                </a:cubicBezTo>
                <a:cubicBezTo>
                  <a:pt x="3864201" y="1464956"/>
                  <a:pt x="3863069" y="1464002"/>
                  <a:pt x="3861254" y="1464211"/>
                </a:cubicBezTo>
                <a:close/>
                <a:moveTo>
                  <a:pt x="3435769" y="1463603"/>
                </a:moveTo>
                <a:cubicBezTo>
                  <a:pt x="3435642" y="1468500"/>
                  <a:pt x="3427317" y="1481026"/>
                  <a:pt x="3422425" y="1483693"/>
                </a:cubicBezTo>
                <a:cubicBezTo>
                  <a:pt x="3419565" y="1485215"/>
                  <a:pt x="3418103" y="1487763"/>
                  <a:pt x="3419057" y="1489476"/>
                </a:cubicBezTo>
                <a:cubicBezTo>
                  <a:pt x="3419946" y="1491194"/>
                  <a:pt x="3416007" y="1496282"/>
                  <a:pt x="3409843" y="1501112"/>
                </a:cubicBezTo>
                <a:cubicBezTo>
                  <a:pt x="3403679" y="1505943"/>
                  <a:pt x="3398913" y="1511091"/>
                  <a:pt x="3398850" y="1513002"/>
                </a:cubicBezTo>
                <a:cubicBezTo>
                  <a:pt x="3398786" y="1514845"/>
                  <a:pt x="3396244" y="1517135"/>
                  <a:pt x="3393067" y="1518212"/>
                </a:cubicBezTo>
                <a:cubicBezTo>
                  <a:pt x="3389826" y="1519295"/>
                  <a:pt x="3387920" y="1521967"/>
                  <a:pt x="3388619" y="1524383"/>
                </a:cubicBezTo>
                <a:cubicBezTo>
                  <a:pt x="3389826" y="1528510"/>
                  <a:pt x="3377181" y="1540846"/>
                  <a:pt x="3371907" y="1540658"/>
                </a:cubicBezTo>
                <a:cubicBezTo>
                  <a:pt x="3367395" y="1540525"/>
                  <a:pt x="3370509" y="1534681"/>
                  <a:pt x="3382709" y="1520376"/>
                </a:cubicBezTo>
                <a:cubicBezTo>
                  <a:pt x="3389763" y="1512242"/>
                  <a:pt x="3395609" y="1504231"/>
                  <a:pt x="3395672" y="1502767"/>
                </a:cubicBezTo>
                <a:cubicBezTo>
                  <a:pt x="3395736" y="1501309"/>
                  <a:pt x="3404696" y="1491512"/>
                  <a:pt x="3415816" y="1480641"/>
                </a:cubicBezTo>
                <a:cubicBezTo>
                  <a:pt x="3427000" y="1469767"/>
                  <a:pt x="3435832" y="1462211"/>
                  <a:pt x="3435769" y="1463603"/>
                </a:cubicBezTo>
                <a:close/>
                <a:moveTo>
                  <a:pt x="3426173" y="1458326"/>
                </a:moveTo>
                <a:cubicBezTo>
                  <a:pt x="3428270" y="1458388"/>
                  <a:pt x="3427953" y="1460491"/>
                  <a:pt x="3425284" y="1463541"/>
                </a:cubicBezTo>
                <a:cubicBezTo>
                  <a:pt x="3422933" y="1466274"/>
                  <a:pt x="3420264" y="1468619"/>
                  <a:pt x="3419629" y="1468619"/>
                </a:cubicBezTo>
                <a:cubicBezTo>
                  <a:pt x="3418929" y="1468619"/>
                  <a:pt x="3419374" y="1466150"/>
                  <a:pt x="3420518" y="1463411"/>
                </a:cubicBezTo>
                <a:cubicBezTo>
                  <a:pt x="3421662" y="1460612"/>
                  <a:pt x="3424331" y="1458268"/>
                  <a:pt x="3426173" y="1458326"/>
                </a:cubicBezTo>
                <a:close/>
                <a:moveTo>
                  <a:pt x="3757366" y="1456231"/>
                </a:moveTo>
                <a:cubicBezTo>
                  <a:pt x="3754570" y="1456167"/>
                  <a:pt x="3752029" y="1457689"/>
                  <a:pt x="3751965" y="1459541"/>
                </a:cubicBezTo>
                <a:cubicBezTo>
                  <a:pt x="3751902" y="1461381"/>
                  <a:pt x="3754316" y="1463100"/>
                  <a:pt x="3757112" y="1463221"/>
                </a:cubicBezTo>
                <a:cubicBezTo>
                  <a:pt x="3759908" y="1463353"/>
                  <a:pt x="3762450" y="1461762"/>
                  <a:pt x="3762513" y="1459915"/>
                </a:cubicBezTo>
                <a:cubicBezTo>
                  <a:pt x="3762577" y="1458068"/>
                  <a:pt x="3760162" y="1456356"/>
                  <a:pt x="3757366" y="1456231"/>
                </a:cubicBezTo>
                <a:close/>
                <a:moveTo>
                  <a:pt x="3787232" y="1455591"/>
                </a:moveTo>
                <a:cubicBezTo>
                  <a:pt x="3785072" y="1456799"/>
                  <a:pt x="3783610" y="1458202"/>
                  <a:pt x="3783610" y="1459156"/>
                </a:cubicBezTo>
                <a:cubicBezTo>
                  <a:pt x="3783547" y="1460110"/>
                  <a:pt x="3784945" y="1460808"/>
                  <a:pt x="3787041" y="1460872"/>
                </a:cubicBezTo>
                <a:cubicBezTo>
                  <a:pt x="3789011" y="1460935"/>
                  <a:pt x="3790600" y="1459409"/>
                  <a:pt x="3790663" y="1457306"/>
                </a:cubicBezTo>
                <a:cubicBezTo>
                  <a:pt x="3790727" y="1455210"/>
                  <a:pt x="3789266" y="1454451"/>
                  <a:pt x="3787232" y="1455591"/>
                </a:cubicBezTo>
                <a:close/>
                <a:moveTo>
                  <a:pt x="3719557" y="1453302"/>
                </a:moveTo>
                <a:cubicBezTo>
                  <a:pt x="3716761" y="1454258"/>
                  <a:pt x="3712695" y="1458710"/>
                  <a:pt x="3710407" y="1463163"/>
                </a:cubicBezTo>
                <a:cubicBezTo>
                  <a:pt x="3707039" y="1469707"/>
                  <a:pt x="3707230" y="1471740"/>
                  <a:pt x="3711424" y="1473582"/>
                </a:cubicBezTo>
                <a:cubicBezTo>
                  <a:pt x="3714156" y="1474793"/>
                  <a:pt x="3715745" y="1474352"/>
                  <a:pt x="3714792" y="1472632"/>
                </a:cubicBezTo>
                <a:cubicBezTo>
                  <a:pt x="3713839" y="1470918"/>
                  <a:pt x="3715554" y="1467421"/>
                  <a:pt x="3718414" y="1465197"/>
                </a:cubicBezTo>
                <a:cubicBezTo>
                  <a:pt x="3725277" y="1459915"/>
                  <a:pt x="3726166" y="1451015"/>
                  <a:pt x="3719557" y="1453302"/>
                </a:cubicBezTo>
                <a:close/>
                <a:moveTo>
                  <a:pt x="3919341" y="1452671"/>
                </a:moveTo>
                <a:cubicBezTo>
                  <a:pt x="3918070" y="1451267"/>
                  <a:pt x="3914130" y="1451775"/>
                  <a:pt x="3910890" y="1453621"/>
                </a:cubicBezTo>
                <a:cubicBezTo>
                  <a:pt x="3904090" y="1457566"/>
                  <a:pt x="3900151" y="1468436"/>
                  <a:pt x="3905424" y="1468688"/>
                </a:cubicBezTo>
                <a:cubicBezTo>
                  <a:pt x="3910317" y="1468878"/>
                  <a:pt x="3921946" y="1455469"/>
                  <a:pt x="3919341" y="1452671"/>
                </a:cubicBezTo>
                <a:close/>
                <a:moveTo>
                  <a:pt x="3676729" y="1452098"/>
                </a:moveTo>
                <a:cubicBezTo>
                  <a:pt x="3669421" y="1448980"/>
                  <a:pt x="3649849" y="1467104"/>
                  <a:pt x="3649468" y="1477272"/>
                </a:cubicBezTo>
                <a:cubicBezTo>
                  <a:pt x="3649341" y="1481854"/>
                  <a:pt x="3645147" y="1489287"/>
                  <a:pt x="3639937" y="1494309"/>
                </a:cubicBezTo>
                <a:lnTo>
                  <a:pt x="3630659" y="1503273"/>
                </a:lnTo>
                <a:lnTo>
                  <a:pt x="3638284" y="1505628"/>
                </a:lnTo>
                <a:cubicBezTo>
                  <a:pt x="3647308" y="1508421"/>
                  <a:pt x="3659127" y="1502387"/>
                  <a:pt x="3659381" y="1494821"/>
                </a:cubicBezTo>
                <a:cubicBezTo>
                  <a:pt x="3659508" y="1491702"/>
                  <a:pt x="3661669" y="1486302"/>
                  <a:pt x="3664401" y="1482551"/>
                </a:cubicBezTo>
                <a:cubicBezTo>
                  <a:pt x="3666943" y="1478992"/>
                  <a:pt x="3669103" y="1472183"/>
                  <a:pt x="3668976" y="1467991"/>
                </a:cubicBezTo>
                <a:cubicBezTo>
                  <a:pt x="3668849" y="1463411"/>
                  <a:pt x="3670692" y="1460174"/>
                  <a:pt x="3673297" y="1460234"/>
                </a:cubicBezTo>
                <a:cubicBezTo>
                  <a:pt x="3680287" y="1460491"/>
                  <a:pt x="3682765" y="1454639"/>
                  <a:pt x="3676729" y="1452098"/>
                </a:cubicBezTo>
                <a:close/>
                <a:moveTo>
                  <a:pt x="3737541" y="1452030"/>
                </a:moveTo>
                <a:cubicBezTo>
                  <a:pt x="3731695" y="1451848"/>
                  <a:pt x="3724006" y="1462839"/>
                  <a:pt x="3723561" y="1471932"/>
                </a:cubicBezTo>
                <a:cubicBezTo>
                  <a:pt x="3723307" y="1477595"/>
                  <a:pt x="3719939" y="1480957"/>
                  <a:pt x="3712504" y="1483312"/>
                </a:cubicBezTo>
                <a:cubicBezTo>
                  <a:pt x="3701829" y="1486617"/>
                  <a:pt x="3699541" y="1489539"/>
                  <a:pt x="3704053" y="1494245"/>
                </a:cubicBezTo>
                <a:cubicBezTo>
                  <a:pt x="3710217" y="1500732"/>
                  <a:pt x="3718477" y="1494885"/>
                  <a:pt x="3729534" y="1476318"/>
                </a:cubicBezTo>
                <a:cubicBezTo>
                  <a:pt x="3742815" y="1454002"/>
                  <a:pt x="3743386" y="1452222"/>
                  <a:pt x="3737541" y="1452030"/>
                </a:cubicBezTo>
                <a:close/>
                <a:moveTo>
                  <a:pt x="3821745" y="1448425"/>
                </a:moveTo>
                <a:cubicBezTo>
                  <a:pt x="3821388" y="1448028"/>
                  <a:pt x="3819513" y="1449587"/>
                  <a:pt x="3815764" y="1452730"/>
                </a:cubicBezTo>
                <a:cubicBezTo>
                  <a:pt x="3807820" y="1459409"/>
                  <a:pt x="3805533" y="1465004"/>
                  <a:pt x="3810744" y="1465197"/>
                </a:cubicBezTo>
                <a:cubicBezTo>
                  <a:pt x="3812459" y="1465256"/>
                  <a:pt x="3816018" y="1461001"/>
                  <a:pt x="3818623" y="1455849"/>
                </a:cubicBezTo>
                <a:cubicBezTo>
                  <a:pt x="3820943" y="1451175"/>
                  <a:pt x="3822102" y="1448821"/>
                  <a:pt x="3821745" y="1448425"/>
                </a:cubicBezTo>
                <a:close/>
                <a:moveTo>
                  <a:pt x="3639301" y="1447647"/>
                </a:moveTo>
                <a:cubicBezTo>
                  <a:pt x="3630341" y="1443829"/>
                  <a:pt x="3615345" y="1449682"/>
                  <a:pt x="3615091" y="1457053"/>
                </a:cubicBezTo>
                <a:cubicBezTo>
                  <a:pt x="3615027" y="1459853"/>
                  <a:pt x="3610261" y="1465700"/>
                  <a:pt x="3604097" y="1470531"/>
                </a:cubicBezTo>
                <a:cubicBezTo>
                  <a:pt x="3597934" y="1475425"/>
                  <a:pt x="3593168" y="1481728"/>
                  <a:pt x="3593041" y="1485089"/>
                </a:cubicBezTo>
                <a:cubicBezTo>
                  <a:pt x="3592914" y="1488271"/>
                  <a:pt x="3590944" y="1492784"/>
                  <a:pt x="3588783" y="1494757"/>
                </a:cubicBezTo>
                <a:cubicBezTo>
                  <a:pt x="3582365" y="1500732"/>
                  <a:pt x="3591961" y="1504356"/>
                  <a:pt x="3598823" y="1498573"/>
                </a:cubicBezTo>
                <a:cubicBezTo>
                  <a:pt x="3612994" y="1486745"/>
                  <a:pt x="3627355" y="1472949"/>
                  <a:pt x="3636696" y="1462395"/>
                </a:cubicBezTo>
                <a:lnTo>
                  <a:pt x="3646926" y="1450824"/>
                </a:lnTo>
                <a:close/>
                <a:moveTo>
                  <a:pt x="4790709" y="1447431"/>
                </a:moveTo>
                <a:cubicBezTo>
                  <a:pt x="4788309" y="1448440"/>
                  <a:pt x="4785037" y="1450790"/>
                  <a:pt x="4780685" y="1454577"/>
                </a:cubicBezTo>
                <a:cubicBezTo>
                  <a:pt x="4772359" y="1461762"/>
                  <a:pt x="4770644" y="1464435"/>
                  <a:pt x="4775473" y="1462972"/>
                </a:cubicBezTo>
                <a:cubicBezTo>
                  <a:pt x="4779413" y="1461698"/>
                  <a:pt x="4784624" y="1459283"/>
                  <a:pt x="4787101" y="1457566"/>
                </a:cubicBezTo>
                <a:cubicBezTo>
                  <a:pt x="4790088" y="1455405"/>
                  <a:pt x="4793265" y="1455849"/>
                  <a:pt x="4796697" y="1458771"/>
                </a:cubicBezTo>
                <a:cubicBezTo>
                  <a:pt x="4800827" y="1462271"/>
                  <a:pt x="4802924" y="1462335"/>
                  <a:pt x="4807245" y="1459092"/>
                </a:cubicBezTo>
                <a:cubicBezTo>
                  <a:pt x="4815125" y="1453115"/>
                  <a:pt x="4814235" y="1449299"/>
                  <a:pt x="4805403" y="1451204"/>
                </a:cubicBezTo>
                <a:cubicBezTo>
                  <a:pt x="4801145" y="1452164"/>
                  <a:pt x="4796889" y="1450889"/>
                  <a:pt x="4795489" y="1448344"/>
                </a:cubicBezTo>
                <a:cubicBezTo>
                  <a:pt x="4794632" y="1446757"/>
                  <a:pt x="4793107" y="1446423"/>
                  <a:pt x="4790709" y="1447431"/>
                </a:cubicBezTo>
                <a:close/>
                <a:moveTo>
                  <a:pt x="3459598" y="1444214"/>
                </a:moveTo>
                <a:cubicBezTo>
                  <a:pt x="3466969" y="1447330"/>
                  <a:pt x="3465635" y="1452730"/>
                  <a:pt x="3457564" y="1452418"/>
                </a:cubicBezTo>
                <a:cubicBezTo>
                  <a:pt x="3453053" y="1452286"/>
                  <a:pt x="3451337" y="1450442"/>
                  <a:pt x="3452671" y="1447138"/>
                </a:cubicBezTo>
                <a:cubicBezTo>
                  <a:pt x="3453815" y="1444397"/>
                  <a:pt x="3456929" y="1443066"/>
                  <a:pt x="3459598" y="1444214"/>
                </a:cubicBezTo>
                <a:close/>
                <a:moveTo>
                  <a:pt x="3850840" y="1443829"/>
                </a:moveTo>
                <a:cubicBezTo>
                  <a:pt x="3848679" y="1445039"/>
                  <a:pt x="3847282" y="1446436"/>
                  <a:pt x="3847218" y="1447393"/>
                </a:cubicBezTo>
                <a:cubicBezTo>
                  <a:pt x="3847154" y="1448344"/>
                  <a:pt x="3848553" y="1449043"/>
                  <a:pt x="3850649" y="1449110"/>
                </a:cubicBezTo>
                <a:cubicBezTo>
                  <a:pt x="3852619" y="1449174"/>
                  <a:pt x="3854208" y="1447647"/>
                  <a:pt x="3854271" y="1445546"/>
                </a:cubicBezTo>
                <a:cubicBezTo>
                  <a:pt x="3854335" y="1443446"/>
                  <a:pt x="3852874" y="1442688"/>
                  <a:pt x="3850840" y="1443829"/>
                </a:cubicBezTo>
                <a:close/>
                <a:moveTo>
                  <a:pt x="3971193" y="1436944"/>
                </a:moveTo>
                <a:cubicBezTo>
                  <a:pt x="3974053" y="1438153"/>
                  <a:pt x="3973227" y="1438916"/>
                  <a:pt x="3969033" y="1438981"/>
                </a:cubicBezTo>
                <a:cubicBezTo>
                  <a:pt x="3965538" y="1439045"/>
                  <a:pt x="3963377" y="1438089"/>
                  <a:pt x="3964521" y="1437072"/>
                </a:cubicBezTo>
                <a:cubicBezTo>
                  <a:pt x="3965665" y="1435991"/>
                  <a:pt x="3968779" y="1435928"/>
                  <a:pt x="3971193" y="1436944"/>
                </a:cubicBezTo>
                <a:close/>
                <a:moveTo>
                  <a:pt x="3802673" y="1436837"/>
                </a:moveTo>
                <a:cubicBezTo>
                  <a:pt x="3800767" y="1436775"/>
                  <a:pt x="3798162" y="1439125"/>
                  <a:pt x="3797018" y="1441923"/>
                </a:cubicBezTo>
                <a:cubicBezTo>
                  <a:pt x="3795874" y="1444659"/>
                  <a:pt x="3795493" y="1447138"/>
                  <a:pt x="3796129" y="1447138"/>
                </a:cubicBezTo>
                <a:cubicBezTo>
                  <a:pt x="3796827" y="1447138"/>
                  <a:pt x="3799433" y="1444781"/>
                  <a:pt x="3801784" y="1442050"/>
                </a:cubicBezTo>
                <a:cubicBezTo>
                  <a:pt x="3804389" y="1439000"/>
                  <a:pt x="3804770" y="1436899"/>
                  <a:pt x="3802673" y="1436837"/>
                </a:cubicBezTo>
                <a:close/>
                <a:moveTo>
                  <a:pt x="3903836" y="1435186"/>
                </a:moveTo>
                <a:cubicBezTo>
                  <a:pt x="3901676" y="1436392"/>
                  <a:pt x="3900214" y="1438615"/>
                  <a:pt x="3900151" y="1440650"/>
                </a:cubicBezTo>
                <a:cubicBezTo>
                  <a:pt x="3900023" y="1442747"/>
                  <a:pt x="3901421" y="1443385"/>
                  <a:pt x="3903582" y="1442177"/>
                </a:cubicBezTo>
                <a:cubicBezTo>
                  <a:pt x="3905679" y="1441035"/>
                  <a:pt x="3907204" y="1438807"/>
                  <a:pt x="3907267" y="1436713"/>
                </a:cubicBezTo>
                <a:cubicBezTo>
                  <a:pt x="3907394" y="1434613"/>
                  <a:pt x="3905996" y="1433975"/>
                  <a:pt x="3903836" y="1435186"/>
                </a:cubicBezTo>
                <a:close/>
                <a:moveTo>
                  <a:pt x="3538647" y="1434294"/>
                </a:moveTo>
                <a:cubicBezTo>
                  <a:pt x="3536677" y="1434232"/>
                  <a:pt x="3535088" y="1435759"/>
                  <a:pt x="3535025" y="1437859"/>
                </a:cubicBezTo>
                <a:cubicBezTo>
                  <a:pt x="3534961" y="1439953"/>
                  <a:pt x="3536423" y="1440715"/>
                  <a:pt x="3538456" y="1439570"/>
                </a:cubicBezTo>
                <a:cubicBezTo>
                  <a:pt x="3540617" y="1438362"/>
                  <a:pt x="3542015" y="1436965"/>
                  <a:pt x="3542078" y="1436014"/>
                </a:cubicBezTo>
                <a:cubicBezTo>
                  <a:pt x="3542142" y="1435057"/>
                  <a:pt x="3540744" y="1434358"/>
                  <a:pt x="3538647" y="1434294"/>
                </a:cubicBezTo>
                <a:close/>
                <a:moveTo>
                  <a:pt x="3999582" y="1428235"/>
                </a:moveTo>
                <a:cubicBezTo>
                  <a:pt x="4000678" y="1427218"/>
                  <a:pt x="4003728" y="1427502"/>
                  <a:pt x="4008748" y="1429062"/>
                </a:cubicBezTo>
                <a:cubicBezTo>
                  <a:pt x="4016373" y="1431477"/>
                  <a:pt x="4016437" y="1431858"/>
                  <a:pt x="4010336" y="1438027"/>
                </a:cubicBezTo>
                <a:cubicBezTo>
                  <a:pt x="4004109" y="1444320"/>
                  <a:pt x="3992989" y="1445589"/>
                  <a:pt x="3982631" y="1441139"/>
                </a:cubicBezTo>
                <a:cubicBezTo>
                  <a:pt x="3972400" y="1436752"/>
                  <a:pt x="3977230" y="1435165"/>
                  <a:pt x="3991909" y="1438089"/>
                </a:cubicBezTo>
                <a:cubicBezTo>
                  <a:pt x="4004808" y="1440696"/>
                  <a:pt x="4006015" y="1440313"/>
                  <a:pt x="4002139" y="1435227"/>
                </a:cubicBezTo>
                <a:cubicBezTo>
                  <a:pt x="3999343" y="1431572"/>
                  <a:pt x="3998485" y="1429252"/>
                  <a:pt x="3999582" y="1428235"/>
                </a:cubicBezTo>
                <a:close/>
                <a:moveTo>
                  <a:pt x="3976023" y="1425566"/>
                </a:moveTo>
                <a:cubicBezTo>
                  <a:pt x="3976976" y="1425566"/>
                  <a:pt x="3978374" y="1427027"/>
                  <a:pt x="3979581" y="1429190"/>
                </a:cubicBezTo>
                <a:cubicBezTo>
                  <a:pt x="3980725" y="1431224"/>
                  <a:pt x="3979962" y="1432685"/>
                  <a:pt x="3977865" y="1432622"/>
                </a:cubicBezTo>
                <a:cubicBezTo>
                  <a:pt x="3975768" y="1432496"/>
                  <a:pt x="3974243" y="1430970"/>
                  <a:pt x="3974307" y="1428997"/>
                </a:cubicBezTo>
                <a:cubicBezTo>
                  <a:pt x="3974371" y="1426900"/>
                  <a:pt x="3975069" y="1425502"/>
                  <a:pt x="3976023" y="1425566"/>
                </a:cubicBezTo>
                <a:close/>
                <a:moveTo>
                  <a:pt x="4622840" y="1425399"/>
                </a:moveTo>
                <a:cubicBezTo>
                  <a:pt x="4621505" y="1424058"/>
                  <a:pt x="4618647" y="1425268"/>
                  <a:pt x="4616803" y="1428000"/>
                </a:cubicBezTo>
                <a:cubicBezTo>
                  <a:pt x="4611212" y="1436200"/>
                  <a:pt x="4612799" y="1439889"/>
                  <a:pt x="4619281" y="1433721"/>
                </a:cubicBezTo>
                <a:cubicBezTo>
                  <a:pt x="4622522" y="1430670"/>
                  <a:pt x="4624175" y="1426726"/>
                  <a:pt x="4622840" y="1425399"/>
                </a:cubicBezTo>
                <a:close/>
                <a:moveTo>
                  <a:pt x="3918451" y="1419927"/>
                </a:moveTo>
                <a:cubicBezTo>
                  <a:pt x="3916418" y="1419865"/>
                  <a:pt x="3914893" y="1421390"/>
                  <a:pt x="3914829" y="1423488"/>
                </a:cubicBezTo>
                <a:cubicBezTo>
                  <a:pt x="3914766" y="1425584"/>
                  <a:pt x="3916227" y="1426347"/>
                  <a:pt x="3918260" y="1425205"/>
                </a:cubicBezTo>
                <a:cubicBezTo>
                  <a:pt x="3920421" y="1424003"/>
                  <a:pt x="3921819" y="1422597"/>
                  <a:pt x="3921883" y="1421645"/>
                </a:cubicBezTo>
                <a:cubicBezTo>
                  <a:pt x="3921946" y="1420689"/>
                  <a:pt x="3920548" y="1419993"/>
                  <a:pt x="3918451" y="1419927"/>
                </a:cubicBezTo>
                <a:close/>
                <a:moveTo>
                  <a:pt x="3879642" y="1417198"/>
                </a:moveTo>
                <a:cubicBezTo>
                  <a:pt x="3879499" y="1415747"/>
                  <a:pt x="3876671" y="1416494"/>
                  <a:pt x="3871111" y="1418782"/>
                </a:cubicBezTo>
                <a:cubicBezTo>
                  <a:pt x="3866090" y="1420818"/>
                  <a:pt x="3862151" y="1423613"/>
                  <a:pt x="3862087" y="1425080"/>
                </a:cubicBezTo>
                <a:cubicBezTo>
                  <a:pt x="3862024" y="1426598"/>
                  <a:pt x="3860943" y="1430162"/>
                  <a:pt x="3859673" y="1433212"/>
                </a:cubicBezTo>
                <a:cubicBezTo>
                  <a:pt x="3855796" y="1442429"/>
                  <a:pt x="3863358" y="1439699"/>
                  <a:pt x="3872064" y="1428766"/>
                </a:cubicBezTo>
                <a:cubicBezTo>
                  <a:pt x="3877243" y="1422278"/>
                  <a:pt x="3879784" y="1418642"/>
                  <a:pt x="3879642" y="1417198"/>
                </a:cubicBezTo>
                <a:close/>
                <a:moveTo>
                  <a:pt x="3848298" y="1417068"/>
                </a:moveTo>
                <a:cubicBezTo>
                  <a:pt x="3848362" y="1415478"/>
                  <a:pt x="3843024" y="1417452"/>
                  <a:pt x="3836225" y="1421454"/>
                </a:cubicBezTo>
                <a:cubicBezTo>
                  <a:pt x="3823325" y="1429019"/>
                  <a:pt x="3819004" y="1437410"/>
                  <a:pt x="3827901" y="1437728"/>
                </a:cubicBezTo>
                <a:cubicBezTo>
                  <a:pt x="3833048" y="1437918"/>
                  <a:pt x="3848108" y="1422660"/>
                  <a:pt x="3848298" y="1417068"/>
                </a:cubicBezTo>
                <a:close/>
                <a:moveTo>
                  <a:pt x="3763149" y="1412871"/>
                </a:moveTo>
                <a:cubicBezTo>
                  <a:pt x="3751774" y="1415858"/>
                  <a:pt x="3749868" y="1418402"/>
                  <a:pt x="3753617" y="1425584"/>
                </a:cubicBezTo>
                <a:cubicBezTo>
                  <a:pt x="3755905" y="1429843"/>
                  <a:pt x="3758637" y="1430866"/>
                  <a:pt x="3762895" y="1428894"/>
                </a:cubicBezTo>
                <a:cubicBezTo>
                  <a:pt x="3766135" y="1427429"/>
                  <a:pt x="3770901" y="1426858"/>
                  <a:pt x="3773125" y="1427680"/>
                </a:cubicBezTo>
                <a:cubicBezTo>
                  <a:pt x="3775349" y="1428510"/>
                  <a:pt x="3779226" y="1425779"/>
                  <a:pt x="3781577" y="1421645"/>
                </a:cubicBezTo>
                <a:cubicBezTo>
                  <a:pt x="3785516" y="1414776"/>
                  <a:pt x="3785199" y="1414207"/>
                  <a:pt x="3778463" y="1415734"/>
                </a:cubicBezTo>
                <a:cubicBezTo>
                  <a:pt x="3774206" y="1416687"/>
                  <a:pt x="3771092" y="1415986"/>
                  <a:pt x="3771155" y="1414079"/>
                </a:cubicBezTo>
                <a:cubicBezTo>
                  <a:pt x="3771283" y="1412171"/>
                  <a:pt x="3767788" y="1411658"/>
                  <a:pt x="3763149" y="1412871"/>
                </a:cubicBezTo>
                <a:close/>
                <a:moveTo>
                  <a:pt x="3693377" y="1410833"/>
                </a:moveTo>
                <a:cubicBezTo>
                  <a:pt x="3688659" y="1411965"/>
                  <a:pt x="3684672" y="1414267"/>
                  <a:pt x="3685498" y="1416749"/>
                </a:cubicBezTo>
                <a:cubicBezTo>
                  <a:pt x="3686324" y="1419230"/>
                  <a:pt x="3685180" y="1422407"/>
                  <a:pt x="3683083" y="1423681"/>
                </a:cubicBezTo>
                <a:cubicBezTo>
                  <a:pt x="3680986" y="1424946"/>
                  <a:pt x="3680033" y="1429211"/>
                  <a:pt x="3680986" y="1432769"/>
                </a:cubicBezTo>
                <a:cubicBezTo>
                  <a:pt x="3682066" y="1436649"/>
                  <a:pt x="3681304" y="1439446"/>
                  <a:pt x="3679143" y="1439385"/>
                </a:cubicBezTo>
                <a:cubicBezTo>
                  <a:pt x="3677173" y="1439319"/>
                  <a:pt x="3675331" y="1441667"/>
                  <a:pt x="3675331" y="1444528"/>
                </a:cubicBezTo>
                <a:cubicBezTo>
                  <a:pt x="3675076" y="1451775"/>
                  <a:pt x="3679779" y="1451015"/>
                  <a:pt x="3686006" y="1442811"/>
                </a:cubicBezTo>
                <a:cubicBezTo>
                  <a:pt x="3688993" y="1438867"/>
                  <a:pt x="3695157" y="1430798"/>
                  <a:pt x="3699732" y="1425015"/>
                </a:cubicBezTo>
                <a:cubicBezTo>
                  <a:pt x="3704243" y="1419163"/>
                  <a:pt x="3706912" y="1413254"/>
                  <a:pt x="3705641" y="1411921"/>
                </a:cubicBezTo>
                <a:cubicBezTo>
                  <a:pt x="3703544" y="1409723"/>
                  <a:pt x="3698095" y="1409691"/>
                  <a:pt x="3693377" y="1410833"/>
                </a:cubicBezTo>
                <a:close/>
                <a:moveTo>
                  <a:pt x="3989685" y="1409990"/>
                </a:moveTo>
                <a:cubicBezTo>
                  <a:pt x="3993561" y="1409544"/>
                  <a:pt x="3995467" y="1411389"/>
                  <a:pt x="3994959" y="1415267"/>
                </a:cubicBezTo>
                <a:cubicBezTo>
                  <a:pt x="3994578" y="1418573"/>
                  <a:pt x="3991401" y="1421115"/>
                  <a:pt x="3987906" y="1420987"/>
                </a:cubicBezTo>
                <a:cubicBezTo>
                  <a:pt x="3980026" y="1420734"/>
                  <a:pt x="3981615" y="1410943"/>
                  <a:pt x="3989685" y="1409990"/>
                </a:cubicBezTo>
                <a:close/>
                <a:moveTo>
                  <a:pt x="3932431" y="1407787"/>
                </a:moveTo>
                <a:cubicBezTo>
                  <a:pt x="3928173" y="1407851"/>
                  <a:pt x="3924106" y="1409886"/>
                  <a:pt x="3923154" y="1412362"/>
                </a:cubicBezTo>
                <a:cubicBezTo>
                  <a:pt x="3920993" y="1418209"/>
                  <a:pt x="3930588" y="1418276"/>
                  <a:pt x="3935735" y="1412490"/>
                </a:cubicBezTo>
                <a:cubicBezTo>
                  <a:pt x="3939103" y="1408675"/>
                  <a:pt x="3938404" y="1407725"/>
                  <a:pt x="3932431" y="1407787"/>
                </a:cubicBezTo>
                <a:close/>
                <a:moveTo>
                  <a:pt x="3777891" y="1402570"/>
                </a:moveTo>
                <a:cubicBezTo>
                  <a:pt x="3777192" y="1401748"/>
                  <a:pt x="3774396" y="1402319"/>
                  <a:pt x="3771855" y="1403783"/>
                </a:cubicBezTo>
                <a:cubicBezTo>
                  <a:pt x="3768995" y="1405433"/>
                  <a:pt x="3768550" y="1407337"/>
                  <a:pt x="3770647" y="1408739"/>
                </a:cubicBezTo>
                <a:cubicBezTo>
                  <a:pt x="3774078" y="1411029"/>
                  <a:pt x="3780624" y="1405499"/>
                  <a:pt x="3777891" y="1402570"/>
                </a:cubicBezTo>
                <a:close/>
                <a:moveTo>
                  <a:pt x="3580952" y="1398688"/>
                </a:moveTo>
                <a:cubicBezTo>
                  <a:pt x="3582397" y="1399029"/>
                  <a:pt x="3582397" y="1400797"/>
                  <a:pt x="3580395" y="1403843"/>
                </a:cubicBezTo>
                <a:cubicBezTo>
                  <a:pt x="3579061" y="1405815"/>
                  <a:pt x="3575121" y="1407407"/>
                  <a:pt x="3571944" y="1407213"/>
                </a:cubicBezTo>
                <a:cubicBezTo>
                  <a:pt x="3566606" y="1406832"/>
                  <a:pt x="3566733" y="1406322"/>
                  <a:pt x="3572834" y="1402065"/>
                </a:cubicBezTo>
                <a:cubicBezTo>
                  <a:pt x="3576615" y="1399428"/>
                  <a:pt x="3579506" y="1398346"/>
                  <a:pt x="3580952" y="1398688"/>
                </a:cubicBezTo>
                <a:close/>
                <a:moveTo>
                  <a:pt x="3710089" y="1398313"/>
                </a:moveTo>
                <a:cubicBezTo>
                  <a:pt x="3709136" y="1398313"/>
                  <a:pt x="3708501" y="1399711"/>
                  <a:pt x="3708374" y="1401748"/>
                </a:cubicBezTo>
                <a:cubicBezTo>
                  <a:pt x="3708310" y="1403716"/>
                  <a:pt x="3709835" y="1405308"/>
                  <a:pt x="3711932" y="1405372"/>
                </a:cubicBezTo>
                <a:cubicBezTo>
                  <a:pt x="3714029" y="1405433"/>
                  <a:pt x="3714792" y="1403973"/>
                  <a:pt x="3713648" y="1401935"/>
                </a:cubicBezTo>
                <a:cubicBezTo>
                  <a:pt x="3712440" y="1399779"/>
                  <a:pt x="3711043" y="1398378"/>
                  <a:pt x="3710089" y="1398313"/>
                </a:cubicBezTo>
                <a:close/>
                <a:moveTo>
                  <a:pt x="4445805" y="1397364"/>
                </a:moveTo>
                <a:cubicBezTo>
                  <a:pt x="4443263" y="1396409"/>
                  <a:pt x="4438499" y="1399395"/>
                  <a:pt x="4435385" y="1403843"/>
                </a:cubicBezTo>
                <a:cubicBezTo>
                  <a:pt x="4432334" y="1408296"/>
                  <a:pt x="4426743" y="1414776"/>
                  <a:pt x="4423248" y="1418021"/>
                </a:cubicBezTo>
                <a:cubicBezTo>
                  <a:pt x="4419625" y="1421390"/>
                  <a:pt x="4418545" y="1424003"/>
                  <a:pt x="4420769" y="1424058"/>
                </a:cubicBezTo>
                <a:cubicBezTo>
                  <a:pt x="4422866" y="1424127"/>
                  <a:pt x="4430555" y="1418464"/>
                  <a:pt x="4437546" y="1411658"/>
                </a:cubicBezTo>
                <a:cubicBezTo>
                  <a:pt x="4446631" y="1402827"/>
                  <a:pt x="4449109" y="1398570"/>
                  <a:pt x="4445805" y="1397364"/>
                </a:cubicBezTo>
                <a:close/>
                <a:moveTo>
                  <a:pt x="4005190" y="1394985"/>
                </a:moveTo>
                <a:cubicBezTo>
                  <a:pt x="4006143" y="1394985"/>
                  <a:pt x="4007541" y="1396447"/>
                  <a:pt x="4008748" y="1398608"/>
                </a:cubicBezTo>
                <a:cubicBezTo>
                  <a:pt x="4009892" y="1400643"/>
                  <a:pt x="4009129" y="1402106"/>
                  <a:pt x="4007033" y="1402042"/>
                </a:cubicBezTo>
                <a:cubicBezTo>
                  <a:pt x="4004936" y="1401978"/>
                  <a:pt x="4003411" y="1400389"/>
                  <a:pt x="4003474" y="1398419"/>
                </a:cubicBezTo>
                <a:cubicBezTo>
                  <a:pt x="4003538" y="1396321"/>
                  <a:pt x="4004237" y="1394922"/>
                  <a:pt x="4005190" y="1394985"/>
                </a:cubicBezTo>
                <a:close/>
                <a:moveTo>
                  <a:pt x="3900277" y="1391833"/>
                </a:moveTo>
                <a:cubicBezTo>
                  <a:pt x="3899261" y="1390619"/>
                  <a:pt x="3895385" y="1392716"/>
                  <a:pt x="3891318" y="1396787"/>
                </a:cubicBezTo>
                <a:cubicBezTo>
                  <a:pt x="3880515" y="1407655"/>
                  <a:pt x="3881723" y="1413064"/>
                  <a:pt x="3892652" y="1402827"/>
                </a:cubicBezTo>
                <a:cubicBezTo>
                  <a:pt x="3897799" y="1398060"/>
                  <a:pt x="3901294" y="1392969"/>
                  <a:pt x="3900277" y="1391833"/>
                </a:cubicBezTo>
                <a:close/>
                <a:moveTo>
                  <a:pt x="3673980" y="1390439"/>
                </a:moveTo>
                <a:cubicBezTo>
                  <a:pt x="3671852" y="1390573"/>
                  <a:pt x="3666657" y="1394496"/>
                  <a:pt x="3659445" y="1402129"/>
                </a:cubicBezTo>
                <a:cubicBezTo>
                  <a:pt x="3653408" y="1408548"/>
                  <a:pt x="3648261" y="1414336"/>
                  <a:pt x="3648261" y="1414776"/>
                </a:cubicBezTo>
                <a:cubicBezTo>
                  <a:pt x="3648197" y="1415162"/>
                  <a:pt x="3651311" y="1417578"/>
                  <a:pt x="3655060" y="1420119"/>
                </a:cubicBezTo>
                <a:cubicBezTo>
                  <a:pt x="3660906" y="1424058"/>
                  <a:pt x="3661923" y="1423867"/>
                  <a:pt x="3662113" y="1418975"/>
                </a:cubicBezTo>
                <a:cubicBezTo>
                  <a:pt x="3662177" y="1415734"/>
                  <a:pt x="3665736" y="1408042"/>
                  <a:pt x="3670120" y="1401494"/>
                </a:cubicBezTo>
                <a:cubicBezTo>
                  <a:pt x="3675172" y="1393960"/>
                  <a:pt x="3676109" y="1390302"/>
                  <a:pt x="3673980" y="1390439"/>
                </a:cubicBezTo>
                <a:close/>
                <a:moveTo>
                  <a:pt x="3721527" y="1388207"/>
                </a:moveTo>
                <a:cubicBezTo>
                  <a:pt x="3715236" y="1387951"/>
                  <a:pt x="3714283" y="1389985"/>
                  <a:pt x="3719240" y="1393231"/>
                </a:cubicBezTo>
                <a:cubicBezTo>
                  <a:pt x="3721083" y="1394436"/>
                  <a:pt x="3723243" y="1393863"/>
                  <a:pt x="3724578" y="1391833"/>
                </a:cubicBezTo>
                <a:cubicBezTo>
                  <a:pt x="3725721" y="1389985"/>
                  <a:pt x="3724323" y="1388333"/>
                  <a:pt x="3721527" y="1388207"/>
                </a:cubicBezTo>
                <a:close/>
                <a:moveTo>
                  <a:pt x="4319988" y="1386976"/>
                </a:moveTo>
                <a:cubicBezTo>
                  <a:pt x="4322021" y="1385831"/>
                  <a:pt x="4323483" y="1386594"/>
                  <a:pt x="4323420" y="1388692"/>
                </a:cubicBezTo>
                <a:cubicBezTo>
                  <a:pt x="4323356" y="1390790"/>
                  <a:pt x="4321831" y="1392315"/>
                  <a:pt x="4319797" y="1392251"/>
                </a:cubicBezTo>
                <a:cubicBezTo>
                  <a:pt x="4317637" y="1392189"/>
                  <a:pt x="4316303" y="1391489"/>
                  <a:pt x="4316367" y="1390536"/>
                </a:cubicBezTo>
                <a:cubicBezTo>
                  <a:pt x="4316367" y="1389583"/>
                  <a:pt x="4317828" y="1388183"/>
                  <a:pt x="4319988" y="1386976"/>
                </a:cubicBezTo>
                <a:close/>
                <a:moveTo>
                  <a:pt x="3836797" y="1385407"/>
                </a:moveTo>
                <a:cubicBezTo>
                  <a:pt x="3833302" y="1385280"/>
                  <a:pt x="3817225" y="1401877"/>
                  <a:pt x="3817098" y="1405752"/>
                </a:cubicBezTo>
                <a:cubicBezTo>
                  <a:pt x="3817034" y="1407529"/>
                  <a:pt x="3814302" y="1410268"/>
                  <a:pt x="3810744" y="1412236"/>
                </a:cubicBezTo>
                <a:cubicBezTo>
                  <a:pt x="3806804" y="1414267"/>
                  <a:pt x="3806168" y="1415665"/>
                  <a:pt x="3809028" y="1415858"/>
                </a:cubicBezTo>
                <a:cubicBezTo>
                  <a:pt x="3811443" y="1416050"/>
                  <a:pt x="3815573" y="1414142"/>
                  <a:pt x="3817924" y="1411791"/>
                </a:cubicBezTo>
                <a:cubicBezTo>
                  <a:pt x="3826312" y="1403276"/>
                  <a:pt x="3839084" y="1385470"/>
                  <a:pt x="3836797" y="1385407"/>
                </a:cubicBezTo>
                <a:close/>
                <a:moveTo>
                  <a:pt x="3586242" y="1381721"/>
                </a:moveTo>
                <a:cubicBezTo>
                  <a:pt x="3588212" y="1380639"/>
                  <a:pt x="3590245" y="1381336"/>
                  <a:pt x="3591452" y="1383499"/>
                </a:cubicBezTo>
                <a:cubicBezTo>
                  <a:pt x="3592469" y="1385407"/>
                  <a:pt x="3590944" y="1386996"/>
                  <a:pt x="3588148" y="1386871"/>
                </a:cubicBezTo>
                <a:cubicBezTo>
                  <a:pt x="3581857" y="1386675"/>
                  <a:pt x="3581031" y="1384581"/>
                  <a:pt x="3586242" y="1381721"/>
                </a:cubicBezTo>
                <a:close/>
                <a:moveTo>
                  <a:pt x="3558219" y="1378794"/>
                </a:moveTo>
                <a:cubicBezTo>
                  <a:pt x="3560316" y="1378859"/>
                  <a:pt x="3561651" y="1380321"/>
                  <a:pt x="3561587" y="1382415"/>
                </a:cubicBezTo>
                <a:cubicBezTo>
                  <a:pt x="3561523" y="1384518"/>
                  <a:pt x="3560062" y="1385852"/>
                  <a:pt x="3557965" y="1385788"/>
                </a:cubicBezTo>
                <a:cubicBezTo>
                  <a:pt x="3555868" y="1385724"/>
                  <a:pt x="3554534" y="1384265"/>
                  <a:pt x="3554597" y="1382164"/>
                </a:cubicBezTo>
                <a:cubicBezTo>
                  <a:pt x="3554661" y="1380066"/>
                  <a:pt x="3556122" y="1378732"/>
                  <a:pt x="3558219" y="1378794"/>
                </a:cubicBezTo>
                <a:close/>
                <a:moveTo>
                  <a:pt x="4332888" y="1373942"/>
                </a:moveTo>
                <a:cubicBezTo>
                  <a:pt x="4337399" y="1375850"/>
                  <a:pt x="4337590" y="1376995"/>
                  <a:pt x="4333778" y="1379220"/>
                </a:cubicBezTo>
                <a:cubicBezTo>
                  <a:pt x="4331045" y="1380809"/>
                  <a:pt x="4326089" y="1381953"/>
                  <a:pt x="4322594" y="1381826"/>
                </a:cubicBezTo>
                <a:cubicBezTo>
                  <a:pt x="4319099" y="1381699"/>
                  <a:pt x="4317256" y="1380172"/>
                  <a:pt x="4318527" y="1378393"/>
                </a:cubicBezTo>
                <a:cubicBezTo>
                  <a:pt x="4319797" y="1376549"/>
                  <a:pt x="4323165" y="1376168"/>
                  <a:pt x="4326279" y="1377440"/>
                </a:cubicBezTo>
                <a:cubicBezTo>
                  <a:pt x="4330092" y="1379029"/>
                  <a:pt x="4331109" y="1378457"/>
                  <a:pt x="4329520" y="1375596"/>
                </a:cubicBezTo>
                <a:cubicBezTo>
                  <a:pt x="4327931" y="1372799"/>
                  <a:pt x="4329075" y="1372290"/>
                  <a:pt x="4332888" y="1373942"/>
                </a:cubicBezTo>
                <a:close/>
                <a:moveTo>
                  <a:pt x="3825295" y="1372631"/>
                </a:moveTo>
                <a:cubicBezTo>
                  <a:pt x="3825359" y="1371670"/>
                  <a:pt x="3817416" y="1377966"/>
                  <a:pt x="3807249" y="1386996"/>
                </a:cubicBezTo>
                <a:cubicBezTo>
                  <a:pt x="3787296" y="1404734"/>
                  <a:pt x="3786406" y="1406260"/>
                  <a:pt x="3794095" y="1409506"/>
                </a:cubicBezTo>
                <a:cubicBezTo>
                  <a:pt x="3797654" y="1411029"/>
                  <a:pt x="3803436" y="1405690"/>
                  <a:pt x="3812269" y="1393035"/>
                </a:cubicBezTo>
                <a:cubicBezTo>
                  <a:pt x="3819386" y="1382800"/>
                  <a:pt x="3825232" y="1373578"/>
                  <a:pt x="3825295" y="1372631"/>
                </a:cubicBezTo>
                <a:close/>
                <a:moveTo>
                  <a:pt x="3985744" y="1359651"/>
                </a:moveTo>
                <a:cubicBezTo>
                  <a:pt x="3982250" y="1360163"/>
                  <a:pt x="3978437" y="1362705"/>
                  <a:pt x="3977484" y="1365125"/>
                </a:cubicBezTo>
                <a:cubicBezTo>
                  <a:pt x="3975133" y="1371229"/>
                  <a:pt x="3981614" y="1370592"/>
                  <a:pt x="3987397" y="1364109"/>
                </a:cubicBezTo>
                <a:cubicBezTo>
                  <a:pt x="3991590" y="1359400"/>
                  <a:pt x="3991400" y="1358826"/>
                  <a:pt x="3985744" y="1359651"/>
                </a:cubicBezTo>
                <a:close/>
                <a:moveTo>
                  <a:pt x="3865264" y="1351265"/>
                </a:moveTo>
                <a:cubicBezTo>
                  <a:pt x="3859990" y="1351071"/>
                  <a:pt x="3855351" y="1355266"/>
                  <a:pt x="3849823" y="1365253"/>
                </a:cubicBezTo>
                <a:lnTo>
                  <a:pt x="3841944" y="1379557"/>
                </a:lnTo>
                <a:lnTo>
                  <a:pt x="3850268" y="1377588"/>
                </a:lnTo>
                <a:cubicBezTo>
                  <a:pt x="3854907" y="1376509"/>
                  <a:pt x="3859736" y="1375615"/>
                  <a:pt x="3861071" y="1375679"/>
                </a:cubicBezTo>
                <a:cubicBezTo>
                  <a:pt x="3862469" y="1375743"/>
                  <a:pt x="3862786" y="1373451"/>
                  <a:pt x="3861770" y="1370275"/>
                </a:cubicBezTo>
                <a:cubicBezTo>
                  <a:pt x="3860753" y="1367161"/>
                  <a:pt x="3862786" y="1361884"/>
                  <a:pt x="3866409" y="1358126"/>
                </a:cubicBezTo>
                <a:cubicBezTo>
                  <a:pt x="3872636" y="1351708"/>
                  <a:pt x="3872636" y="1351520"/>
                  <a:pt x="3865264" y="1351265"/>
                </a:cubicBezTo>
                <a:close/>
                <a:moveTo>
                  <a:pt x="3754356" y="1351171"/>
                </a:moveTo>
                <a:cubicBezTo>
                  <a:pt x="3753585" y="1350785"/>
                  <a:pt x="3749423" y="1353871"/>
                  <a:pt x="3741861" y="1360421"/>
                </a:cubicBezTo>
                <a:cubicBezTo>
                  <a:pt x="3730233" y="1370528"/>
                  <a:pt x="3728009" y="1374405"/>
                  <a:pt x="3733601" y="1374533"/>
                </a:cubicBezTo>
                <a:cubicBezTo>
                  <a:pt x="3735317" y="1374597"/>
                  <a:pt x="3741226" y="1369192"/>
                  <a:pt x="3746500" y="1362705"/>
                </a:cubicBezTo>
                <a:cubicBezTo>
                  <a:pt x="3752505" y="1355397"/>
                  <a:pt x="3755126" y="1351552"/>
                  <a:pt x="3754356" y="1351171"/>
                </a:cubicBezTo>
                <a:close/>
                <a:moveTo>
                  <a:pt x="3762895" y="1351071"/>
                </a:moveTo>
                <a:cubicBezTo>
                  <a:pt x="3760798" y="1351011"/>
                  <a:pt x="3759336" y="1352344"/>
                  <a:pt x="3759273" y="1354441"/>
                </a:cubicBezTo>
                <a:cubicBezTo>
                  <a:pt x="3759209" y="1356541"/>
                  <a:pt x="3760544" y="1358001"/>
                  <a:pt x="3762641" y="1358065"/>
                </a:cubicBezTo>
                <a:cubicBezTo>
                  <a:pt x="3764738" y="1358126"/>
                  <a:pt x="3766199" y="1356794"/>
                  <a:pt x="3766263" y="1354695"/>
                </a:cubicBezTo>
                <a:cubicBezTo>
                  <a:pt x="3766326" y="1352598"/>
                  <a:pt x="3764992" y="1351134"/>
                  <a:pt x="3762895" y="1351071"/>
                </a:cubicBezTo>
                <a:close/>
                <a:moveTo>
                  <a:pt x="4381181" y="1345334"/>
                </a:moveTo>
                <a:cubicBezTo>
                  <a:pt x="4383150" y="1345397"/>
                  <a:pt x="4384612" y="1347053"/>
                  <a:pt x="4384549" y="1349148"/>
                </a:cubicBezTo>
                <a:cubicBezTo>
                  <a:pt x="4384485" y="1351248"/>
                  <a:pt x="4382960" y="1351882"/>
                  <a:pt x="4380990" y="1350611"/>
                </a:cubicBezTo>
                <a:cubicBezTo>
                  <a:pt x="4378893" y="1349212"/>
                  <a:pt x="4377559" y="1347686"/>
                  <a:pt x="4377622" y="1346797"/>
                </a:cubicBezTo>
                <a:cubicBezTo>
                  <a:pt x="4377622" y="1345842"/>
                  <a:pt x="4379084" y="1345272"/>
                  <a:pt x="4381181" y="1345334"/>
                </a:cubicBezTo>
                <a:close/>
                <a:moveTo>
                  <a:pt x="3530640" y="1344397"/>
                </a:moveTo>
                <a:cubicBezTo>
                  <a:pt x="3532928" y="1346811"/>
                  <a:pt x="3527527" y="1353044"/>
                  <a:pt x="3523332" y="1352917"/>
                </a:cubicBezTo>
                <a:cubicBezTo>
                  <a:pt x="3521236" y="1352853"/>
                  <a:pt x="3521681" y="1350753"/>
                  <a:pt x="3524349" y="1347702"/>
                </a:cubicBezTo>
                <a:cubicBezTo>
                  <a:pt x="3526828" y="1344973"/>
                  <a:pt x="3529751" y="1343442"/>
                  <a:pt x="3530640" y="1344397"/>
                </a:cubicBezTo>
                <a:close/>
                <a:moveTo>
                  <a:pt x="3474277" y="1342043"/>
                </a:moveTo>
                <a:cubicBezTo>
                  <a:pt x="3476247" y="1344204"/>
                  <a:pt x="3470655" y="1354568"/>
                  <a:pt x="3467477" y="1354441"/>
                </a:cubicBezTo>
                <a:cubicBezTo>
                  <a:pt x="3465698" y="1354377"/>
                  <a:pt x="3466270" y="1351391"/>
                  <a:pt x="3468812" y="1347639"/>
                </a:cubicBezTo>
                <a:cubicBezTo>
                  <a:pt x="3471290" y="1343886"/>
                  <a:pt x="3473705" y="1341410"/>
                  <a:pt x="3474277" y="1342043"/>
                </a:cubicBezTo>
                <a:close/>
                <a:moveTo>
                  <a:pt x="4454957" y="1341083"/>
                </a:moveTo>
                <a:cubicBezTo>
                  <a:pt x="4455162" y="1341266"/>
                  <a:pt x="4454098" y="1342632"/>
                  <a:pt x="4451906" y="1345270"/>
                </a:cubicBezTo>
                <a:cubicBezTo>
                  <a:pt x="4449110" y="1348704"/>
                  <a:pt x="4446377" y="1351184"/>
                  <a:pt x="4445551" y="1351184"/>
                </a:cubicBezTo>
                <a:cubicBezTo>
                  <a:pt x="4442501" y="1351055"/>
                  <a:pt x="4444282" y="1348387"/>
                  <a:pt x="4450381" y="1343999"/>
                </a:cubicBezTo>
                <a:cubicBezTo>
                  <a:pt x="4453273" y="1341902"/>
                  <a:pt x="4454749" y="1340899"/>
                  <a:pt x="4454957" y="1341083"/>
                </a:cubicBezTo>
                <a:close/>
                <a:moveTo>
                  <a:pt x="3714387" y="1336496"/>
                </a:moveTo>
                <a:cubicBezTo>
                  <a:pt x="3710487" y="1338564"/>
                  <a:pt x="3702814" y="1345860"/>
                  <a:pt x="3692805" y="1357619"/>
                </a:cubicBezTo>
                <a:cubicBezTo>
                  <a:pt x="3677364" y="1375743"/>
                  <a:pt x="3672725" y="1388904"/>
                  <a:pt x="3683019" y="1385407"/>
                </a:cubicBezTo>
                <a:cubicBezTo>
                  <a:pt x="3686260" y="1384324"/>
                  <a:pt x="3689374" y="1383502"/>
                  <a:pt x="3690136" y="1383502"/>
                </a:cubicBezTo>
                <a:cubicBezTo>
                  <a:pt x="3690899" y="1383502"/>
                  <a:pt x="3691598" y="1381080"/>
                  <a:pt x="3691725" y="1378285"/>
                </a:cubicBezTo>
                <a:cubicBezTo>
                  <a:pt x="3691852" y="1375428"/>
                  <a:pt x="3693758" y="1373073"/>
                  <a:pt x="3695792" y="1373139"/>
                </a:cubicBezTo>
                <a:cubicBezTo>
                  <a:pt x="3697825" y="1373198"/>
                  <a:pt x="3698842" y="1370783"/>
                  <a:pt x="3697889" y="1367921"/>
                </a:cubicBezTo>
                <a:cubicBezTo>
                  <a:pt x="3696936" y="1365061"/>
                  <a:pt x="3697825" y="1363091"/>
                  <a:pt x="3699795" y="1363598"/>
                </a:cubicBezTo>
                <a:cubicBezTo>
                  <a:pt x="3701765" y="1364173"/>
                  <a:pt x="3704752" y="1362201"/>
                  <a:pt x="3706277" y="1359466"/>
                </a:cubicBezTo>
                <a:cubicBezTo>
                  <a:pt x="3707802" y="1356671"/>
                  <a:pt x="3711043" y="1350881"/>
                  <a:pt x="3713330" y="1346750"/>
                </a:cubicBezTo>
                <a:cubicBezTo>
                  <a:pt x="3718414" y="1337597"/>
                  <a:pt x="3718287" y="1334432"/>
                  <a:pt x="3714387" y="1336496"/>
                </a:cubicBezTo>
                <a:close/>
                <a:moveTo>
                  <a:pt x="3633519" y="1335813"/>
                </a:moveTo>
                <a:cubicBezTo>
                  <a:pt x="3635616" y="1335876"/>
                  <a:pt x="3637014" y="1336577"/>
                  <a:pt x="3636950" y="1337533"/>
                </a:cubicBezTo>
                <a:cubicBezTo>
                  <a:pt x="3636950" y="1338481"/>
                  <a:pt x="3635489" y="1339883"/>
                  <a:pt x="3633328" y="1341090"/>
                </a:cubicBezTo>
                <a:cubicBezTo>
                  <a:pt x="3631295" y="1342233"/>
                  <a:pt x="3629833" y="1341474"/>
                  <a:pt x="3629897" y="1339371"/>
                </a:cubicBezTo>
                <a:cubicBezTo>
                  <a:pt x="3629961" y="1337274"/>
                  <a:pt x="3631486" y="1335749"/>
                  <a:pt x="3633519" y="1335813"/>
                </a:cubicBezTo>
                <a:close/>
                <a:moveTo>
                  <a:pt x="3795112" y="1334670"/>
                </a:moveTo>
                <a:cubicBezTo>
                  <a:pt x="3793078" y="1334606"/>
                  <a:pt x="3791553" y="1336133"/>
                  <a:pt x="3791490" y="1338229"/>
                </a:cubicBezTo>
                <a:cubicBezTo>
                  <a:pt x="3791426" y="1340328"/>
                  <a:pt x="3792888" y="1341090"/>
                  <a:pt x="3794921" y="1339947"/>
                </a:cubicBezTo>
                <a:cubicBezTo>
                  <a:pt x="3797081" y="1338738"/>
                  <a:pt x="3798480" y="1337339"/>
                  <a:pt x="3798543" y="1336385"/>
                </a:cubicBezTo>
                <a:cubicBezTo>
                  <a:pt x="3798606" y="1335431"/>
                  <a:pt x="3797209" y="1334731"/>
                  <a:pt x="3795112" y="1334670"/>
                </a:cubicBezTo>
                <a:close/>
                <a:moveTo>
                  <a:pt x="3765564" y="1334288"/>
                </a:moveTo>
                <a:cubicBezTo>
                  <a:pt x="3764547" y="1333143"/>
                  <a:pt x="3760671" y="1334795"/>
                  <a:pt x="3757430" y="1337848"/>
                </a:cubicBezTo>
                <a:cubicBezTo>
                  <a:pt x="3751584" y="1343255"/>
                  <a:pt x="3751584" y="1343636"/>
                  <a:pt x="3756858" y="1343827"/>
                </a:cubicBezTo>
                <a:cubicBezTo>
                  <a:pt x="3763149" y="1344017"/>
                  <a:pt x="3768804" y="1337848"/>
                  <a:pt x="3765564" y="1334288"/>
                </a:cubicBezTo>
                <a:close/>
                <a:moveTo>
                  <a:pt x="4399483" y="1328423"/>
                </a:moveTo>
                <a:cubicBezTo>
                  <a:pt x="4401070" y="1328487"/>
                  <a:pt x="4401516" y="1330903"/>
                  <a:pt x="4400371" y="1333700"/>
                </a:cubicBezTo>
                <a:cubicBezTo>
                  <a:pt x="4399229" y="1336496"/>
                  <a:pt x="4396876" y="1338849"/>
                  <a:pt x="4395288" y="1338785"/>
                </a:cubicBezTo>
                <a:cubicBezTo>
                  <a:pt x="4393700" y="1338721"/>
                  <a:pt x="4393254" y="1336243"/>
                  <a:pt x="4394398" y="1333510"/>
                </a:cubicBezTo>
                <a:cubicBezTo>
                  <a:pt x="4395542" y="1330712"/>
                  <a:pt x="4397894" y="1328361"/>
                  <a:pt x="4399483" y="1328423"/>
                </a:cubicBezTo>
                <a:close/>
                <a:moveTo>
                  <a:pt x="3775985" y="1317440"/>
                </a:moveTo>
                <a:cubicBezTo>
                  <a:pt x="3771155" y="1321956"/>
                  <a:pt x="3771410" y="1330284"/>
                  <a:pt x="3776366" y="1330474"/>
                </a:cubicBezTo>
                <a:cubicBezTo>
                  <a:pt x="3778781" y="1330538"/>
                  <a:pt x="3781767" y="1329332"/>
                  <a:pt x="3782720" y="1327868"/>
                </a:cubicBezTo>
                <a:cubicBezTo>
                  <a:pt x="3785453" y="1323735"/>
                  <a:pt x="3779353" y="1314264"/>
                  <a:pt x="3775985" y="1317440"/>
                </a:cubicBezTo>
                <a:close/>
                <a:moveTo>
                  <a:pt x="4900210" y="1314951"/>
                </a:moveTo>
                <a:cubicBezTo>
                  <a:pt x="4903006" y="1315014"/>
                  <a:pt x="4905421" y="1316795"/>
                  <a:pt x="4905359" y="1318640"/>
                </a:cubicBezTo>
                <a:cubicBezTo>
                  <a:pt x="4905294" y="1320483"/>
                  <a:pt x="4902752" y="1322071"/>
                  <a:pt x="4899956" y="1321943"/>
                </a:cubicBezTo>
                <a:cubicBezTo>
                  <a:pt x="4897160" y="1321818"/>
                  <a:pt x="4894809" y="1320103"/>
                  <a:pt x="4894809" y="1318260"/>
                </a:cubicBezTo>
                <a:cubicBezTo>
                  <a:pt x="4894873" y="1316415"/>
                  <a:pt x="4897416" y="1314826"/>
                  <a:pt x="4900210" y="1314951"/>
                </a:cubicBezTo>
                <a:close/>
                <a:moveTo>
                  <a:pt x="3920524" y="1311149"/>
                </a:moveTo>
                <a:cubicBezTo>
                  <a:pt x="3917450" y="1312320"/>
                  <a:pt x="3913304" y="1315092"/>
                  <a:pt x="3907331" y="1319727"/>
                </a:cubicBezTo>
                <a:cubicBezTo>
                  <a:pt x="3887442" y="1335176"/>
                  <a:pt x="3887442" y="1335176"/>
                  <a:pt x="3888776" y="1342618"/>
                </a:cubicBezTo>
                <a:cubicBezTo>
                  <a:pt x="3889475" y="1346939"/>
                  <a:pt x="3893160" y="1348723"/>
                  <a:pt x="3901548" y="1349042"/>
                </a:cubicBezTo>
                <a:cubicBezTo>
                  <a:pt x="3911016" y="1349359"/>
                  <a:pt x="3913749" y="1347765"/>
                  <a:pt x="3915719" y="1340777"/>
                </a:cubicBezTo>
                <a:cubicBezTo>
                  <a:pt x="3917053" y="1335878"/>
                  <a:pt x="3920294" y="1332130"/>
                  <a:pt x="3923026" y="1332253"/>
                </a:cubicBezTo>
                <a:cubicBezTo>
                  <a:pt x="3929381" y="1332509"/>
                  <a:pt x="3932558" y="1317380"/>
                  <a:pt x="3927284" y="1312103"/>
                </a:cubicBezTo>
                <a:cubicBezTo>
                  <a:pt x="3925600" y="1310386"/>
                  <a:pt x="3923598" y="1309973"/>
                  <a:pt x="3920524" y="1311149"/>
                </a:cubicBezTo>
                <a:close/>
                <a:moveTo>
                  <a:pt x="3998644" y="1309430"/>
                </a:moveTo>
                <a:cubicBezTo>
                  <a:pt x="3983647" y="1306508"/>
                  <a:pt x="3969731" y="1317251"/>
                  <a:pt x="3974878" y="1327744"/>
                </a:cubicBezTo>
                <a:cubicBezTo>
                  <a:pt x="3978437" y="1334925"/>
                  <a:pt x="3978437" y="1334925"/>
                  <a:pt x="3983775" y="1327744"/>
                </a:cubicBezTo>
                <a:cubicBezTo>
                  <a:pt x="3986888" y="1323674"/>
                  <a:pt x="3991273" y="1320621"/>
                  <a:pt x="3994069" y="1320748"/>
                </a:cubicBezTo>
                <a:cubicBezTo>
                  <a:pt x="3997310" y="1320874"/>
                  <a:pt x="3996102" y="1323799"/>
                  <a:pt x="3990383" y="1329585"/>
                </a:cubicBezTo>
                <a:cubicBezTo>
                  <a:pt x="3985681" y="1334288"/>
                  <a:pt x="3979771" y="1337848"/>
                  <a:pt x="3977293" y="1337468"/>
                </a:cubicBezTo>
                <a:cubicBezTo>
                  <a:pt x="3964076" y="1335305"/>
                  <a:pt x="3956578" y="1337404"/>
                  <a:pt x="3956387" y="1343255"/>
                </a:cubicBezTo>
                <a:cubicBezTo>
                  <a:pt x="3956260" y="1347451"/>
                  <a:pt x="3953019" y="1349740"/>
                  <a:pt x="3946665" y="1349989"/>
                </a:cubicBezTo>
                <a:cubicBezTo>
                  <a:pt x="3936116" y="1350500"/>
                  <a:pt x="3930016" y="1356730"/>
                  <a:pt x="3934528" y="1362517"/>
                </a:cubicBezTo>
                <a:cubicBezTo>
                  <a:pt x="3936498" y="1364998"/>
                  <a:pt x="3932368" y="1371733"/>
                  <a:pt x="3923217" y="1380892"/>
                </a:cubicBezTo>
                <a:cubicBezTo>
                  <a:pt x="3915465" y="1388715"/>
                  <a:pt x="3908792" y="1396729"/>
                  <a:pt x="3908729" y="1398313"/>
                </a:cubicBezTo>
                <a:cubicBezTo>
                  <a:pt x="3908665" y="1399964"/>
                  <a:pt x="3901358" y="1409691"/>
                  <a:pt x="3892843" y="1419548"/>
                </a:cubicBezTo>
                <a:cubicBezTo>
                  <a:pt x="3884264" y="1429403"/>
                  <a:pt x="3873081" y="1443005"/>
                  <a:pt x="3868378" y="1449237"/>
                </a:cubicBezTo>
                <a:cubicBezTo>
                  <a:pt x="3860372" y="1459793"/>
                  <a:pt x="3860245" y="1460423"/>
                  <a:pt x="3866853" y="1457249"/>
                </a:cubicBezTo>
                <a:cubicBezTo>
                  <a:pt x="3870793" y="1455338"/>
                  <a:pt x="3878673" y="1448032"/>
                  <a:pt x="3884455" y="1440845"/>
                </a:cubicBezTo>
                <a:cubicBezTo>
                  <a:pt x="3890238" y="1433658"/>
                  <a:pt x="3896147" y="1427429"/>
                  <a:pt x="3897609" y="1426920"/>
                </a:cubicBezTo>
                <a:cubicBezTo>
                  <a:pt x="3899134" y="1426347"/>
                  <a:pt x="3904598" y="1420629"/>
                  <a:pt x="3910190" y="1413822"/>
                </a:cubicBezTo>
                <a:cubicBezTo>
                  <a:pt x="3918324" y="1403909"/>
                  <a:pt x="3919277" y="1401114"/>
                  <a:pt x="3915337" y="1398378"/>
                </a:cubicBezTo>
                <a:cubicBezTo>
                  <a:pt x="3911842" y="1395968"/>
                  <a:pt x="3912796" y="1395133"/>
                  <a:pt x="3918769" y="1395328"/>
                </a:cubicBezTo>
                <a:cubicBezTo>
                  <a:pt x="3923980" y="1395514"/>
                  <a:pt x="3927729" y="1393099"/>
                  <a:pt x="3928999" y="1388646"/>
                </a:cubicBezTo>
                <a:cubicBezTo>
                  <a:pt x="3930080" y="1384773"/>
                  <a:pt x="3932749" y="1381658"/>
                  <a:pt x="3934845" y="1381658"/>
                </a:cubicBezTo>
                <a:cubicBezTo>
                  <a:pt x="3940565" y="1381658"/>
                  <a:pt x="3960327" y="1365191"/>
                  <a:pt x="3968143" y="1353871"/>
                </a:cubicBezTo>
                <a:cubicBezTo>
                  <a:pt x="3974370" y="1344973"/>
                  <a:pt x="3997945" y="1332891"/>
                  <a:pt x="4001503" y="1336830"/>
                </a:cubicBezTo>
                <a:cubicBezTo>
                  <a:pt x="4002457" y="1337848"/>
                  <a:pt x="4001059" y="1341158"/>
                  <a:pt x="3998199" y="1344586"/>
                </a:cubicBezTo>
                <a:cubicBezTo>
                  <a:pt x="3995467" y="1347959"/>
                  <a:pt x="3997627" y="1347005"/>
                  <a:pt x="4003029" y="1342489"/>
                </a:cubicBezTo>
                <a:cubicBezTo>
                  <a:pt x="4013895" y="1333463"/>
                  <a:pt x="4016373" y="1326658"/>
                  <a:pt x="4007731" y="1329649"/>
                </a:cubicBezTo>
                <a:cubicBezTo>
                  <a:pt x="4001694" y="1331684"/>
                  <a:pt x="4000487" y="1322846"/>
                  <a:pt x="4006333" y="1319475"/>
                </a:cubicBezTo>
                <a:cubicBezTo>
                  <a:pt x="4013132" y="1315598"/>
                  <a:pt x="4010146" y="1311655"/>
                  <a:pt x="3998644" y="1309430"/>
                </a:cubicBezTo>
                <a:close/>
                <a:moveTo>
                  <a:pt x="4093453" y="1309417"/>
                </a:moveTo>
                <a:cubicBezTo>
                  <a:pt x="4094342" y="1311895"/>
                  <a:pt x="4094215" y="1315772"/>
                  <a:pt x="4093135" y="1318189"/>
                </a:cubicBezTo>
                <a:cubicBezTo>
                  <a:pt x="4092054" y="1320604"/>
                  <a:pt x="4091356" y="1318633"/>
                  <a:pt x="4091546" y="1313737"/>
                </a:cubicBezTo>
                <a:cubicBezTo>
                  <a:pt x="4091737" y="1308843"/>
                  <a:pt x="4092563" y="1306936"/>
                  <a:pt x="4093453" y="1309417"/>
                </a:cubicBezTo>
                <a:close/>
                <a:moveTo>
                  <a:pt x="3796065" y="1308352"/>
                </a:moveTo>
                <a:cubicBezTo>
                  <a:pt x="3793904" y="1309561"/>
                  <a:pt x="3792443" y="1310955"/>
                  <a:pt x="3792443" y="1311911"/>
                </a:cubicBezTo>
                <a:cubicBezTo>
                  <a:pt x="3792379" y="1312865"/>
                  <a:pt x="3793777" y="1313563"/>
                  <a:pt x="3795874" y="1313628"/>
                </a:cubicBezTo>
                <a:cubicBezTo>
                  <a:pt x="3797844" y="1313693"/>
                  <a:pt x="3799433" y="1312163"/>
                  <a:pt x="3799496" y="1310067"/>
                </a:cubicBezTo>
                <a:cubicBezTo>
                  <a:pt x="3799560" y="1307970"/>
                  <a:pt x="3798098" y="1307205"/>
                  <a:pt x="3796065" y="1308352"/>
                </a:cubicBezTo>
                <a:close/>
                <a:moveTo>
                  <a:pt x="3966745" y="1298690"/>
                </a:moveTo>
                <a:cubicBezTo>
                  <a:pt x="3964839" y="1298626"/>
                  <a:pt x="3960708" y="1300150"/>
                  <a:pt x="3957848" y="1301868"/>
                </a:cubicBezTo>
                <a:cubicBezTo>
                  <a:pt x="3954926" y="1303647"/>
                  <a:pt x="3954100" y="1305238"/>
                  <a:pt x="3955942" y="1305299"/>
                </a:cubicBezTo>
                <a:cubicBezTo>
                  <a:pt x="3957785" y="1305363"/>
                  <a:pt x="3961979" y="1303904"/>
                  <a:pt x="3964839" y="1302121"/>
                </a:cubicBezTo>
                <a:cubicBezTo>
                  <a:pt x="3967761" y="1300341"/>
                  <a:pt x="3968587" y="1298751"/>
                  <a:pt x="3966745" y="1298690"/>
                </a:cubicBezTo>
                <a:close/>
                <a:moveTo>
                  <a:pt x="4471732" y="1297718"/>
                </a:moveTo>
                <a:lnTo>
                  <a:pt x="4465250" y="1307125"/>
                </a:lnTo>
                <a:cubicBezTo>
                  <a:pt x="4461755" y="1312275"/>
                  <a:pt x="4457307" y="1315517"/>
                  <a:pt x="4455528" y="1314309"/>
                </a:cubicBezTo>
                <a:cubicBezTo>
                  <a:pt x="4453558" y="1312910"/>
                  <a:pt x="4452669" y="1311829"/>
                  <a:pt x="4453368" y="1311640"/>
                </a:cubicBezTo>
                <a:cubicBezTo>
                  <a:pt x="4453939" y="1311384"/>
                  <a:pt x="4458387" y="1308078"/>
                  <a:pt x="4463090" y="1304455"/>
                </a:cubicBezTo>
                <a:close/>
                <a:moveTo>
                  <a:pt x="3547099" y="1297544"/>
                </a:moveTo>
                <a:cubicBezTo>
                  <a:pt x="3549196" y="1297605"/>
                  <a:pt x="3550594" y="1298307"/>
                  <a:pt x="3550530" y="1299259"/>
                </a:cubicBezTo>
                <a:cubicBezTo>
                  <a:pt x="3550530" y="1300217"/>
                  <a:pt x="3549069" y="1301616"/>
                  <a:pt x="3546908" y="1302822"/>
                </a:cubicBezTo>
                <a:cubicBezTo>
                  <a:pt x="3544875" y="1303964"/>
                  <a:pt x="3543413" y="1303265"/>
                  <a:pt x="3543477" y="1301102"/>
                </a:cubicBezTo>
                <a:cubicBezTo>
                  <a:pt x="3543541" y="1299003"/>
                  <a:pt x="3545066" y="1297480"/>
                  <a:pt x="3547099" y="1297544"/>
                </a:cubicBezTo>
                <a:close/>
                <a:moveTo>
                  <a:pt x="3995276" y="1296210"/>
                </a:moveTo>
                <a:cubicBezTo>
                  <a:pt x="3992480" y="1296145"/>
                  <a:pt x="3988985" y="1297672"/>
                  <a:pt x="3987778" y="1299451"/>
                </a:cubicBezTo>
                <a:cubicBezTo>
                  <a:pt x="3986634" y="1301296"/>
                  <a:pt x="3988032" y="1302948"/>
                  <a:pt x="3990828" y="1303078"/>
                </a:cubicBezTo>
                <a:cubicBezTo>
                  <a:pt x="3993624" y="1303202"/>
                  <a:pt x="3997119" y="1301676"/>
                  <a:pt x="3998326" y="1299832"/>
                </a:cubicBezTo>
                <a:cubicBezTo>
                  <a:pt x="3999470" y="1297989"/>
                  <a:pt x="3998072" y="1296335"/>
                  <a:pt x="3995276" y="1296210"/>
                </a:cubicBezTo>
                <a:close/>
                <a:moveTo>
                  <a:pt x="4451120" y="1292321"/>
                </a:moveTo>
                <a:cubicBezTo>
                  <a:pt x="4454528" y="1290772"/>
                  <a:pt x="4456799" y="1291550"/>
                  <a:pt x="4456671" y="1295238"/>
                </a:cubicBezTo>
                <a:cubicBezTo>
                  <a:pt x="4456608" y="1297399"/>
                  <a:pt x="4456544" y="1299815"/>
                  <a:pt x="4456481" y="1301403"/>
                </a:cubicBezTo>
                <a:cubicBezTo>
                  <a:pt x="4456417" y="1302930"/>
                  <a:pt x="4454447" y="1304074"/>
                  <a:pt x="4451969" y="1304074"/>
                </a:cubicBezTo>
                <a:cubicBezTo>
                  <a:pt x="4449618" y="1304138"/>
                  <a:pt x="4443200" y="1308206"/>
                  <a:pt x="4438116" y="1312910"/>
                </a:cubicBezTo>
                <a:cubicBezTo>
                  <a:pt x="4430682" y="1319904"/>
                  <a:pt x="4426616" y="1321175"/>
                  <a:pt x="4418608" y="1319077"/>
                </a:cubicBezTo>
                <a:lnTo>
                  <a:pt x="4408505" y="1316344"/>
                </a:lnTo>
                <a:lnTo>
                  <a:pt x="4419054" y="1315645"/>
                </a:lnTo>
                <a:cubicBezTo>
                  <a:pt x="4426234" y="1315198"/>
                  <a:pt x="4432588" y="1311257"/>
                  <a:pt x="4438753" y="1303375"/>
                </a:cubicBezTo>
                <a:cubicBezTo>
                  <a:pt x="4443169" y="1297749"/>
                  <a:pt x="4447712" y="1293871"/>
                  <a:pt x="4451120" y="1292321"/>
                </a:cubicBezTo>
                <a:close/>
                <a:moveTo>
                  <a:pt x="3533652" y="1290354"/>
                </a:moveTo>
                <a:cubicBezTo>
                  <a:pt x="3535391" y="1290851"/>
                  <a:pt x="3536710" y="1292647"/>
                  <a:pt x="3536614" y="1295447"/>
                </a:cubicBezTo>
                <a:cubicBezTo>
                  <a:pt x="3536550" y="1298370"/>
                  <a:pt x="3534390" y="1299515"/>
                  <a:pt x="3531276" y="1298241"/>
                </a:cubicBezTo>
                <a:cubicBezTo>
                  <a:pt x="3528544" y="1297100"/>
                  <a:pt x="3527082" y="1294681"/>
                  <a:pt x="3528163" y="1293030"/>
                </a:cubicBezTo>
                <a:cubicBezTo>
                  <a:pt x="3529752" y="1290650"/>
                  <a:pt x="3531912" y="1289855"/>
                  <a:pt x="3533652" y="1290354"/>
                </a:cubicBezTo>
                <a:close/>
                <a:moveTo>
                  <a:pt x="3970557" y="1281972"/>
                </a:moveTo>
                <a:cubicBezTo>
                  <a:pt x="3967952" y="1284514"/>
                  <a:pt x="3973099" y="1288456"/>
                  <a:pt x="3979072" y="1288456"/>
                </a:cubicBezTo>
                <a:cubicBezTo>
                  <a:pt x="3983584" y="1288517"/>
                  <a:pt x="3983457" y="1287752"/>
                  <a:pt x="3978310" y="1284574"/>
                </a:cubicBezTo>
                <a:cubicBezTo>
                  <a:pt x="3974878" y="1282417"/>
                  <a:pt x="3971320" y="1281268"/>
                  <a:pt x="3970557" y="1281972"/>
                </a:cubicBezTo>
                <a:close/>
                <a:moveTo>
                  <a:pt x="3840228" y="1276564"/>
                </a:moveTo>
                <a:cubicBezTo>
                  <a:pt x="3838830" y="1276504"/>
                  <a:pt x="3835081" y="1278031"/>
                  <a:pt x="3832222" y="1279810"/>
                </a:cubicBezTo>
                <a:cubicBezTo>
                  <a:pt x="3827901" y="1282476"/>
                  <a:pt x="3828409" y="1283178"/>
                  <a:pt x="3834700" y="1283433"/>
                </a:cubicBezTo>
                <a:cubicBezTo>
                  <a:pt x="3838894" y="1283558"/>
                  <a:pt x="3842643" y="1282036"/>
                  <a:pt x="3842706" y="1280192"/>
                </a:cubicBezTo>
                <a:cubicBezTo>
                  <a:pt x="3842833" y="1278090"/>
                  <a:pt x="3841817" y="1276632"/>
                  <a:pt x="3840228" y="1276564"/>
                </a:cubicBezTo>
                <a:close/>
                <a:moveTo>
                  <a:pt x="4021965" y="1276123"/>
                </a:moveTo>
                <a:cubicBezTo>
                  <a:pt x="4017389" y="1275927"/>
                  <a:pt x="4014848" y="1278283"/>
                  <a:pt x="4014721" y="1282733"/>
                </a:cubicBezTo>
                <a:cubicBezTo>
                  <a:pt x="4014530" y="1287310"/>
                  <a:pt x="4016119" y="1289028"/>
                  <a:pt x="4019423" y="1287879"/>
                </a:cubicBezTo>
                <a:cubicBezTo>
                  <a:pt x="4027938" y="1284957"/>
                  <a:pt x="4029844" y="1276377"/>
                  <a:pt x="4021965" y="1276123"/>
                </a:cubicBezTo>
                <a:close/>
                <a:moveTo>
                  <a:pt x="3954671" y="1275105"/>
                </a:moveTo>
                <a:cubicBezTo>
                  <a:pt x="3954068" y="1274309"/>
                  <a:pt x="3950954" y="1276440"/>
                  <a:pt x="3944886" y="1280890"/>
                </a:cubicBezTo>
                <a:cubicBezTo>
                  <a:pt x="3932622" y="1289914"/>
                  <a:pt x="3931605" y="1292395"/>
                  <a:pt x="3938722" y="1295508"/>
                </a:cubicBezTo>
                <a:cubicBezTo>
                  <a:pt x="3941836" y="1296780"/>
                  <a:pt x="3945648" y="1293734"/>
                  <a:pt x="3949397" y="1286863"/>
                </a:cubicBezTo>
                <a:cubicBezTo>
                  <a:pt x="3953369" y="1279616"/>
                  <a:pt x="3955275" y="1275903"/>
                  <a:pt x="3954671" y="1275105"/>
                </a:cubicBezTo>
                <a:close/>
                <a:moveTo>
                  <a:pt x="3667705" y="1270333"/>
                </a:moveTo>
                <a:lnTo>
                  <a:pt x="3675267" y="1270593"/>
                </a:lnTo>
                <a:lnTo>
                  <a:pt x="3666625" y="1281017"/>
                </a:lnTo>
                <a:cubicBezTo>
                  <a:pt x="3661923" y="1286607"/>
                  <a:pt x="3652582" y="1297164"/>
                  <a:pt x="3646164" y="1303964"/>
                </a:cubicBezTo>
                <a:cubicBezTo>
                  <a:pt x="3629579" y="1321571"/>
                  <a:pt x="3631993" y="1312609"/>
                  <a:pt x="3649150" y="1292519"/>
                </a:cubicBezTo>
                <a:cubicBezTo>
                  <a:pt x="3657030" y="1283305"/>
                  <a:pt x="3662685" y="1274528"/>
                  <a:pt x="3661796" y="1272937"/>
                </a:cubicBezTo>
                <a:cubicBezTo>
                  <a:pt x="3660906" y="1271354"/>
                  <a:pt x="3663511" y="1270208"/>
                  <a:pt x="3667705" y="1270333"/>
                </a:cubicBezTo>
                <a:close/>
                <a:moveTo>
                  <a:pt x="3713521" y="1269128"/>
                </a:moveTo>
                <a:cubicBezTo>
                  <a:pt x="3707484" y="1272625"/>
                  <a:pt x="3700176" y="1285527"/>
                  <a:pt x="3704180" y="1285718"/>
                </a:cubicBezTo>
                <a:cubicBezTo>
                  <a:pt x="3707802" y="1285846"/>
                  <a:pt x="3720066" y="1273639"/>
                  <a:pt x="3720193" y="1269763"/>
                </a:cubicBezTo>
                <a:cubicBezTo>
                  <a:pt x="3720320" y="1266141"/>
                  <a:pt x="3718922" y="1266013"/>
                  <a:pt x="3713521" y="1269128"/>
                </a:cubicBezTo>
                <a:close/>
                <a:moveTo>
                  <a:pt x="3580586" y="1264679"/>
                </a:moveTo>
                <a:cubicBezTo>
                  <a:pt x="3583446" y="1265889"/>
                  <a:pt x="3582620" y="1266650"/>
                  <a:pt x="3578426" y="1266709"/>
                </a:cubicBezTo>
                <a:cubicBezTo>
                  <a:pt x="3574931" y="1266774"/>
                  <a:pt x="3572770" y="1265889"/>
                  <a:pt x="3573914" y="1264807"/>
                </a:cubicBezTo>
                <a:cubicBezTo>
                  <a:pt x="3575058" y="1263725"/>
                  <a:pt x="3578171" y="1263663"/>
                  <a:pt x="3580586" y="1264679"/>
                </a:cubicBezTo>
                <a:close/>
                <a:moveTo>
                  <a:pt x="3595710" y="1264234"/>
                </a:moveTo>
                <a:cubicBezTo>
                  <a:pt x="3598506" y="1264298"/>
                  <a:pt x="3600921" y="1266077"/>
                  <a:pt x="3600857" y="1267919"/>
                </a:cubicBezTo>
                <a:cubicBezTo>
                  <a:pt x="3600794" y="1269763"/>
                  <a:pt x="3598252" y="1271354"/>
                  <a:pt x="3595456" y="1271228"/>
                </a:cubicBezTo>
                <a:cubicBezTo>
                  <a:pt x="3592660" y="1271099"/>
                  <a:pt x="3590309" y="1269382"/>
                  <a:pt x="3590309" y="1267539"/>
                </a:cubicBezTo>
                <a:cubicBezTo>
                  <a:pt x="3590373" y="1265694"/>
                  <a:pt x="3592914" y="1264104"/>
                  <a:pt x="3595710" y="1264234"/>
                </a:cubicBezTo>
                <a:close/>
                <a:moveTo>
                  <a:pt x="3941073" y="1260863"/>
                </a:moveTo>
                <a:cubicBezTo>
                  <a:pt x="3940183" y="1259912"/>
                  <a:pt x="3937197" y="1261434"/>
                  <a:pt x="3934845" y="1264172"/>
                </a:cubicBezTo>
                <a:cubicBezTo>
                  <a:pt x="3932113" y="1267221"/>
                  <a:pt x="3931668" y="1269321"/>
                  <a:pt x="3933765" y="1269382"/>
                </a:cubicBezTo>
                <a:cubicBezTo>
                  <a:pt x="3937959" y="1269508"/>
                  <a:pt x="3943297" y="1263281"/>
                  <a:pt x="3941073" y="1260863"/>
                </a:cubicBezTo>
                <a:close/>
                <a:moveTo>
                  <a:pt x="4003219" y="1260037"/>
                </a:moveTo>
                <a:cubicBezTo>
                  <a:pt x="3993815" y="1263281"/>
                  <a:pt x="3996611" y="1268177"/>
                  <a:pt x="4008176" y="1268621"/>
                </a:cubicBezTo>
                <a:cubicBezTo>
                  <a:pt x="4017961" y="1268938"/>
                  <a:pt x="4018534" y="1268426"/>
                  <a:pt x="4013958" y="1263532"/>
                </a:cubicBezTo>
                <a:cubicBezTo>
                  <a:pt x="4011099" y="1260482"/>
                  <a:pt x="4006396" y="1258959"/>
                  <a:pt x="4003219" y="1260037"/>
                </a:cubicBezTo>
                <a:close/>
                <a:moveTo>
                  <a:pt x="3459725" y="1258255"/>
                </a:moveTo>
                <a:cubicBezTo>
                  <a:pt x="3460996" y="1262518"/>
                  <a:pt x="3437802" y="1296972"/>
                  <a:pt x="3433735" y="1296907"/>
                </a:cubicBezTo>
                <a:cubicBezTo>
                  <a:pt x="3430113" y="1296847"/>
                  <a:pt x="3430812" y="1295447"/>
                  <a:pt x="3446190" y="1273199"/>
                </a:cubicBezTo>
                <a:cubicBezTo>
                  <a:pt x="3453116" y="1263279"/>
                  <a:pt x="3459217" y="1256542"/>
                  <a:pt x="3459725" y="1258255"/>
                </a:cubicBezTo>
                <a:close/>
                <a:moveTo>
                  <a:pt x="3974688" y="1253298"/>
                </a:moveTo>
                <a:cubicBezTo>
                  <a:pt x="3972908" y="1253234"/>
                  <a:pt x="3968461" y="1255460"/>
                  <a:pt x="3964521" y="1258382"/>
                </a:cubicBezTo>
                <a:cubicBezTo>
                  <a:pt x="3957785" y="1263345"/>
                  <a:pt x="3957848" y="1263532"/>
                  <a:pt x="3965919" y="1262901"/>
                </a:cubicBezTo>
                <a:cubicBezTo>
                  <a:pt x="3973671" y="1262263"/>
                  <a:pt x="3981614" y="1253553"/>
                  <a:pt x="3974688" y="1253298"/>
                </a:cubicBezTo>
                <a:close/>
                <a:moveTo>
                  <a:pt x="4053229" y="1251292"/>
                </a:moveTo>
                <a:cubicBezTo>
                  <a:pt x="4056438" y="1250054"/>
                  <a:pt x="4060124" y="1250101"/>
                  <a:pt x="4062125" y="1252263"/>
                </a:cubicBezTo>
                <a:cubicBezTo>
                  <a:pt x="4063777" y="1254044"/>
                  <a:pt x="4061108" y="1257221"/>
                  <a:pt x="4056088" y="1259254"/>
                </a:cubicBezTo>
                <a:cubicBezTo>
                  <a:pt x="4048654" y="1262307"/>
                  <a:pt x="4047065" y="1262115"/>
                  <a:pt x="4047192" y="1258049"/>
                </a:cubicBezTo>
                <a:cubicBezTo>
                  <a:pt x="4047288" y="1255060"/>
                  <a:pt x="4050020" y="1252532"/>
                  <a:pt x="4053229" y="1251292"/>
                </a:cubicBezTo>
                <a:close/>
                <a:moveTo>
                  <a:pt x="3587957" y="1246371"/>
                </a:moveTo>
                <a:cubicBezTo>
                  <a:pt x="3590054" y="1246434"/>
                  <a:pt x="3590563" y="1247893"/>
                  <a:pt x="3589228" y="1249929"/>
                </a:cubicBezTo>
                <a:cubicBezTo>
                  <a:pt x="3587894" y="1251963"/>
                  <a:pt x="3585606" y="1253298"/>
                  <a:pt x="3583509" y="1253234"/>
                </a:cubicBezTo>
                <a:cubicBezTo>
                  <a:pt x="3581412" y="1253171"/>
                  <a:pt x="3580904" y="1251711"/>
                  <a:pt x="3582238" y="1249676"/>
                </a:cubicBezTo>
                <a:cubicBezTo>
                  <a:pt x="3583573" y="1247641"/>
                  <a:pt x="3585860" y="1246305"/>
                  <a:pt x="3587957" y="1246371"/>
                </a:cubicBezTo>
                <a:close/>
                <a:moveTo>
                  <a:pt x="4517483" y="1245714"/>
                </a:moveTo>
                <a:cubicBezTo>
                  <a:pt x="4523520" y="1243933"/>
                  <a:pt x="4522695" y="1249210"/>
                  <a:pt x="4515704" y="1257410"/>
                </a:cubicBezTo>
                <a:cubicBezTo>
                  <a:pt x="4510430" y="1263641"/>
                  <a:pt x="4510239" y="1263577"/>
                  <a:pt x="4511511" y="1255504"/>
                </a:cubicBezTo>
                <a:cubicBezTo>
                  <a:pt x="4512272" y="1250927"/>
                  <a:pt x="4515006" y="1246476"/>
                  <a:pt x="4517483" y="1245714"/>
                </a:cubicBezTo>
                <a:close/>
                <a:moveTo>
                  <a:pt x="3599967" y="1243715"/>
                </a:moveTo>
                <a:cubicBezTo>
                  <a:pt x="3601159" y="1243397"/>
                  <a:pt x="3601747" y="1244911"/>
                  <a:pt x="3601619" y="1248277"/>
                </a:cubicBezTo>
                <a:cubicBezTo>
                  <a:pt x="3601492" y="1250883"/>
                  <a:pt x="3598951" y="1254059"/>
                  <a:pt x="3596091" y="1255075"/>
                </a:cubicBezTo>
                <a:cubicBezTo>
                  <a:pt x="3591770" y="1256605"/>
                  <a:pt x="3591516" y="1255588"/>
                  <a:pt x="3594693" y="1250120"/>
                </a:cubicBezTo>
                <a:cubicBezTo>
                  <a:pt x="3596981" y="1246180"/>
                  <a:pt x="3598776" y="1244032"/>
                  <a:pt x="3599967" y="1243715"/>
                </a:cubicBezTo>
                <a:close/>
                <a:moveTo>
                  <a:pt x="4147147" y="1232491"/>
                </a:moveTo>
                <a:cubicBezTo>
                  <a:pt x="4150007" y="1233699"/>
                  <a:pt x="4149181" y="1234461"/>
                  <a:pt x="4144987" y="1234525"/>
                </a:cubicBezTo>
                <a:cubicBezTo>
                  <a:pt x="4141492" y="1234589"/>
                  <a:pt x="4139331" y="1233699"/>
                  <a:pt x="4140475" y="1232618"/>
                </a:cubicBezTo>
                <a:cubicBezTo>
                  <a:pt x="4141619" y="1231536"/>
                  <a:pt x="4144733" y="1231474"/>
                  <a:pt x="4147147" y="1232491"/>
                </a:cubicBezTo>
                <a:close/>
                <a:moveTo>
                  <a:pt x="3854152" y="1232489"/>
                </a:moveTo>
                <a:cubicBezTo>
                  <a:pt x="3853271" y="1232386"/>
                  <a:pt x="3849951" y="1233817"/>
                  <a:pt x="3843342" y="1236707"/>
                </a:cubicBezTo>
                <a:cubicBezTo>
                  <a:pt x="3835844" y="1239945"/>
                  <a:pt x="3829934" y="1243571"/>
                  <a:pt x="3829871" y="1244970"/>
                </a:cubicBezTo>
                <a:cubicBezTo>
                  <a:pt x="3829871" y="1246371"/>
                  <a:pt x="3826630" y="1248150"/>
                  <a:pt x="3822372" y="1249104"/>
                </a:cubicBezTo>
                <a:cubicBezTo>
                  <a:pt x="3818115" y="1250057"/>
                  <a:pt x="3815891" y="1252346"/>
                  <a:pt x="3817098" y="1254506"/>
                </a:cubicBezTo>
                <a:cubicBezTo>
                  <a:pt x="3818305" y="1256542"/>
                  <a:pt x="3817162" y="1257812"/>
                  <a:pt x="3814747" y="1257239"/>
                </a:cubicBezTo>
                <a:cubicBezTo>
                  <a:pt x="3812332" y="1256670"/>
                  <a:pt x="3810553" y="1258319"/>
                  <a:pt x="3810934" y="1260800"/>
                </a:cubicBezTo>
                <a:cubicBezTo>
                  <a:pt x="3811315" y="1263281"/>
                  <a:pt x="3810235" y="1264421"/>
                  <a:pt x="3808583" y="1263345"/>
                </a:cubicBezTo>
                <a:cubicBezTo>
                  <a:pt x="3806931" y="1262263"/>
                  <a:pt x="3802927" y="1264867"/>
                  <a:pt x="3799941" y="1269003"/>
                </a:cubicBezTo>
                <a:cubicBezTo>
                  <a:pt x="3796954" y="1273134"/>
                  <a:pt x="3790854" y="1280443"/>
                  <a:pt x="3786724" y="1284831"/>
                </a:cubicBezTo>
                <a:cubicBezTo>
                  <a:pt x="3782594" y="1289219"/>
                  <a:pt x="3779035" y="1294238"/>
                  <a:pt x="3778908" y="1295765"/>
                </a:cubicBezTo>
                <a:cubicBezTo>
                  <a:pt x="3778717" y="1301102"/>
                  <a:pt x="3785262" y="1299515"/>
                  <a:pt x="3789011" y="1293353"/>
                </a:cubicBezTo>
                <a:cubicBezTo>
                  <a:pt x="3791998" y="1288456"/>
                  <a:pt x="3793968" y="1288201"/>
                  <a:pt x="3801530" y="1292014"/>
                </a:cubicBezTo>
                <a:cubicBezTo>
                  <a:pt x="3813603" y="1298054"/>
                  <a:pt x="3817225" y="1297860"/>
                  <a:pt x="3809600" y="1291634"/>
                </a:cubicBezTo>
                <a:cubicBezTo>
                  <a:pt x="3804326" y="1287310"/>
                  <a:pt x="3804897" y="1286354"/>
                  <a:pt x="3816336" y="1280695"/>
                </a:cubicBezTo>
                <a:cubicBezTo>
                  <a:pt x="3823135" y="1277334"/>
                  <a:pt x="3828917" y="1271925"/>
                  <a:pt x="3829044" y="1268875"/>
                </a:cubicBezTo>
                <a:cubicBezTo>
                  <a:pt x="3829171" y="1265761"/>
                  <a:pt x="3832476" y="1260482"/>
                  <a:pt x="3836479" y="1257175"/>
                </a:cubicBezTo>
                <a:cubicBezTo>
                  <a:pt x="3840482" y="1253809"/>
                  <a:pt x="3843787" y="1249485"/>
                  <a:pt x="3843850" y="1247579"/>
                </a:cubicBezTo>
                <a:cubicBezTo>
                  <a:pt x="3843914" y="1245605"/>
                  <a:pt x="3846710" y="1241220"/>
                  <a:pt x="3850332" y="1237470"/>
                </a:cubicBezTo>
                <a:cubicBezTo>
                  <a:pt x="3853477" y="1234231"/>
                  <a:pt x="3855034" y="1232592"/>
                  <a:pt x="3854152" y="1232489"/>
                </a:cubicBezTo>
                <a:close/>
                <a:moveTo>
                  <a:pt x="3967253" y="1232076"/>
                </a:moveTo>
                <a:cubicBezTo>
                  <a:pt x="3967095" y="1231845"/>
                  <a:pt x="3965665" y="1232800"/>
                  <a:pt x="3962869" y="1234800"/>
                </a:cubicBezTo>
                <a:cubicBezTo>
                  <a:pt x="3959310" y="1237404"/>
                  <a:pt x="3956578" y="1239945"/>
                  <a:pt x="3956451" y="1240778"/>
                </a:cubicBezTo>
                <a:cubicBezTo>
                  <a:pt x="3956387" y="1243828"/>
                  <a:pt x="3959183" y="1242238"/>
                  <a:pt x="3964012" y="1236456"/>
                </a:cubicBezTo>
                <a:cubicBezTo>
                  <a:pt x="3966300" y="1233718"/>
                  <a:pt x="3967412" y="1232303"/>
                  <a:pt x="3967253" y="1232076"/>
                </a:cubicBezTo>
                <a:close/>
                <a:moveTo>
                  <a:pt x="3997627" y="1226732"/>
                </a:moveTo>
                <a:cubicBezTo>
                  <a:pt x="3996547" y="1225522"/>
                  <a:pt x="3993751" y="1226411"/>
                  <a:pt x="3991273" y="1228825"/>
                </a:cubicBezTo>
                <a:cubicBezTo>
                  <a:pt x="3987714" y="1232065"/>
                  <a:pt x="3988159" y="1232575"/>
                  <a:pt x="3993116" y="1230987"/>
                </a:cubicBezTo>
                <a:cubicBezTo>
                  <a:pt x="3996611" y="1229842"/>
                  <a:pt x="3998644" y="1227936"/>
                  <a:pt x="3997627" y="1226732"/>
                </a:cubicBezTo>
                <a:close/>
                <a:moveTo>
                  <a:pt x="3625385" y="1222403"/>
                </a:moveTo>
                <a:lnTo>
                  <a:pt x="3616616" y="1231242"/>
                </a:lnTo>
                <a:cubicBezTo>
                  <a:pt x="3611914" y="1236010"/>
                  <a:pt x="3606576" y="1240013"/>
                  <a:pt x="3605051" y="1239945"/>
                </a:cubicBezTo>
                <a:cubicBezTo>
                  <a:pt x="3598061" y="1239693"/>
                  <a:pt x="3609118" y="1224185"/>
                  <a:pt x="3616934" y="1223293"/>
                </a:cubicBezTo>
                <a:close/>
                <a:moveTo>
                  <a:pt x="3588752" y="1222312"/>
                </a:moveTo>
                <a:cubicBezTo>
                  <a:pt x="3589801" y="1224199"/>
                  <a:pt x="3588117" y="1228985"/>
                  <a:pt x="3582747" y="1234928"/>
                </a:cubicBezTo>
                <a:cubicBezTo>
                  <a:pt x="3577219" y="1241028"/>
                  <a:pt x="3573788" y="1245799"/>
                  <a:pt x="3574995" y="1245862"/>
                </a:cubicBezTo>
                <a:cubicBezTo>
                  <a:pt x="3576075" y="1245925"/>
                  <a:pt x="3574106" y="1249040"/>
                  <a:pt x="3570801" y="1252409"/>
                </a:cubicBezTo>
                <a:cubicBezTo>
                  <a:pt x="3559554" y="1263917"/>
                  <a:pt x="3555169" y="1269321"/>
                  <a:pt x="3555105" y="1271864"/>
                </a:cubicBezTo>
                <a:cubicBezTo>
                  <a:pt x="3554915" y="1276247"/>
                  <a:pt x="3542969" y="1286925"/>
                  <a:pt x="3538394" y="1286739"/>
                </a:cubicBezTo>
                <a:cubicBezTo>
                  <a:pt x="3534072" y="1286544"/>
                  <a:pt x="3564637" y="1240968"/>
                  <a:pt x="3578363" y="1227048"/>
                </a:cubicBezTo>
                <a:cubicBezTo>
                  <a:pt x="3583923" y="1221424"/>
                  <a:pt x="3587704" y="1220421"/>
                  <a:pt x="3588752" y="1222312"/>
                </a:cubicBezTo>
                <a:close/>
                <a:moveTo>
                  <a:pt x="3855479" y="1219164"/>
                </a:moveTo>
                <a:cubicBezTo>
                  <a:pt x="3853318" y="1220370"/>
                  <a:pt x="3851857" y="1222531"/>
                  <a:pt x="3851793" y="1224631"/>
                </a:cubicBezTo>
                <a:cubicBezTo>
                  <a:pt x="3851666" y="1226732"/>
                  <a:pt x="3853064" y="1227365"/>
                  <a:pt x="3855225" y="1226154"/>
                </a:cubicBezTo>
                <a:cubicBezTo>
                  <a:pt x="3857321" y="1225012"/>
                  <a:pt x="3858847" y="1222786"/>
                  <a:pt x="3858910" y="1220687"/>
                </a:cubicBezTo>
                <a:cubicBezTo>
                  <a:pt x="3859037" y="1218594"/>
                  <a:pt x="3857639" y="1217958"/>
                  <a:pt x="3855479" y="1219164"/>
                </a:cubicBezTo>
                <a:close/>
                <a:moveTo>
                  <a:pt x="3476374" y="1214204"/>
                </a:moveTo>
                <a:cubicBezTo>
                  <a:pt x="3478471" y="1214267"/>
                  <a:pt x="3479806" y="1215730"/>
                  <a:pt x="3479742" y="1217831"/>
                </a:cubicBezTo>
                <a:cubicBezTo>
                  <a:pt x="3479678" y="1219927"/>
                  <a:pt x="3478217" y="1221261"/>
                  <a:pt x="3476120" y="1221195"/>
                </a:cubicBezTo>
                <a:cubicBezTo>
                  <a:pt x="3474023" y="1221133"/>
                  <a:pt x="3472689" y="1219672"/>
                  <a:pt x="3472752" y="1217573"/>
                </a:cubicBezTo>
                <a:cubicBezTo>
                  <a:pt x="3472816" y="1215474"/>
                  <a:pt x="3474277" y="1214144"/>
                  <a:pt x="3476374" y="1214204"/>
                </a:cubicBezTo>
                <a:close/>
                <a:moveTo>
                  <a:pt x="3392686" y="1207654"/>
                </a:moveTo>
                <a:cubicBezTo>
                  <a:pt x="3394783" y="1207719"/>
                  <a:pt x="3395292" y="1209181"/>
                  <a:pt x="3393957" y="1211217"/>
                </a:cubicBezTo>
                <a:cubicBezTo>
                  <a:pt x="3392623" y="1213250"/>
                  <a:pt x="3390335" y="1214584"/>
                  <a:pt x="3388238" y="1214520"/>
                </a:cubicBezTo>
                <a:cubicBezTo>
                  <a:pt x="3386141" y="1214460"/>
                  <a:pt x="3385633" y="1213062"/>
                  <a:pt x="3386967" y="1210964"/>
                </a:cubicBezTo>
                <a:cubicBezTo>
                  <a:pt x="3388302" y="1208930"/>
                  <a:pt x="3390589" y="1207590"/>
                  <a:pt x="3392686" y="1207654"/>
                </a:cubicBezTo>
                <a:close/>
                <a:moveTo>
                  <a:pt x="3612930" y="1206513"/>
                </a:moveTo>
                <a:cubicBezTo>
                  <a:pt x="3614074" y="1207719"/>
                  <a:pt x="3612041" y="1211282"/>
                  <a:pt x="3608419" y="1214584"/>
                </a:cubicBezTo>
                <a:cubicBezTo>
                  <a:pt x="3602319" y="1220119"/>
                  <a:pt x="3602191" y="1219990"/>
                  <a:pt x="3606385" y="1212424"/>
                </a:cubicBezTo>
                <a:cubicBezTo>
                  <a:pt x="3608864" y="1207976"/>
                  <a:pt x="3611787" y="1205304"/>
                  <a:pt x="3612930" y="1206513"/>
                </a:cubicBezTo>
                <a:close/>
                <a:moveTo>
                  <a:pt x="3365521" y="1203332"/>
                </a:moveTo>
                <a:cubicBezTo>
                  <a:pt x="3367205" y="1203381"/>
                  <a:pt x="3367618" y="1204508"/>
                  <a:pt x="3366124" y="1206704"/>
                </a:cubicBezTo>
                <a:cubicBezTo>
                  <a:pt x="3364917" y="1208544"/>
                  <a:pt x="3361041" y="1210071"/>
                  <a:pt x="3357864" y="1209943"/>
                </a:cubicBezTo>
                <a:cubicBezTo>
                  <a:pt x="3352589" y="1209756"/>
                  <a:pt x="3352526" y="1209306"/>
                  <a:pt x="3357292" y="1206448"/>
                </a:cubicBezTo>
                <a:cubicBezTo>
                  <a:pt x="3360882" y="1204320"/>
                  <a:pt x="3363837" y="1203288"/>
                  <a:pt x="3365521" y="1203332"/>
                </a:cubicBezTo>
                <a:close/>
                <a:moveTo>
                  <a:pt x="3736779" y="1202573"/>
                </a:moveTo>
                <a:cubicBezTo>
                  <a:pt x="3738367" y="1202633"/>
                  <a:pt x="3738812" y="1205049"/>
                  <a:pt x="3737668" y="1207847"/>
                </a:cubicBezTo>
                <a:cubicBezTo>
                  <a:pt x="3736525" y="1210644"/>
                  <a:pt x="3734174" y="1212997"/>
                  <a:pt x="3732585" y="1212932"/>
                </a:cubicBezTo>
                <a:cubicBezTo>
                  <a:pt x="3730996" y="1212869"/>
                  <a:pt x="3730615" y="1210387"/>
                  <a:pt x="3731695" y="1207654"/>
                </a:cubicBezTo>
                <a:cubicBezTo>
                  <a:pt x="3732839" y="1204858"/>
                  <a:pt x="3735190" y="1202509"/>
                  <a:pt x="3736779" y="1202573"/>
                </a:cubicBezTo>
                <a:close/>
                <a:moveTo>
                  <a:pt x="4066827" y="1201106"/>
                </a:moveTo>
                <a:cubicBezTo>
                  <a:pt x="4066954" y="1198184"/>
                  <a:pt x="4062697" y="1200028"/>
                  <a:pt x="4056152" y="1205816"/>
                </a:cubicBezTo>
                <a:cubicBezTo>
                  <a:pt x="4044142" y="1216367"/>
                  <a:pt x="4042426" y="1220626"/>
                  <a:pt x="4049988" y="1220879"/>
                </a:cubicBezTo>
                <a:cubicBezTo>
                  <a:pt x="4055770" y="1221071"/>
                  <a:pt x="4066573" y="1208484"/>
                  <a:pt x="4066827" y="1201106"/>
                </a:cubicBezTo>
                <a:close/>
                <a:moveTo>
                  <a:pt x="3719176" y="1200156"/>
                </a:moveTo>
                <a:cubicBezTo>
                  <a:pt x="3721210" y="1199010"/>
                  <a:pt x="3722671" y="1199775"/>
                  <a:pt x="3722608" y="1201867"/>
                </a:cubicBezTo>
                <a:cubicBezTo>
                  <a:pt x="3722544" y="1203971"/>
                  <a:pt x="3721019" y="1205494"/>
                  <a:pt x="3718986" y="1205432"/>
                </a:cubicBezTo>
                <a:cubicBezTo>
                  <a:pt x="3716889" y="1205366"/>
                  <a:pt x="3715554" y="1204666"/>
                  <a:pt x="3715554" y="1203717"/>
                </a:cubicBezTo>
                <a:cubicBezTo>
                  <a:pt x="3715554" y="1202762"/>
                  <a:pt x="3717016" y="1201362"/>
                  <a:pt x="3719176" y="1200156"/>
                </a:cubicBezTo>
                <a:close/>
                <a:moveTo>
                  <a:pt x="3333335" y="1198501"/>
                </a:moveTo>
                <a:cubicBezTo>
                  <a:pt x="3335432" y="1198564"/>
                  <a:pt x="3335940" y="1200028"/>
                  <a:pt x="3334606" y="1202064"/>
                </a:cubicBezTo>
                <a:cubicBezTo>
                  <a:pt x="3333272" y="1204096"/>
                  <a:pt x="3330984" y="1205432"/>
                  <a:pt x="3328887" y="1205365"/>
                </a:cubicBezTo>
                <a:cubicBezTo>
                  <a:pt x="3326790" y="1205304"/>
                  <a:pt x="3326282" y="1203843"/>
                  <a:pt x="3327616" y="1201808"/>
                </a:cubicBezTo>
                <a:cubicBezTo>
                  <a:pt x="3328951" y="1199775"/>
                  <a:pt x="3331238" y="1198437"/>
                  <a:pt x="3333335" y="1198501"/>
                </a:cubicBezTo>
                <a:close/>
                <a:moveTo>
                  <a:pt x="3888141" y="1189791"/>
                </a:moveTo>
                <a:cubicBezTo>
                  <a:pt x="3888204" y="1187950"/>
                  <a:pt x="3885726" y="1188139"/>
                  <a:pt x="3882866" y="1190302"/>
                </a:cubicBezTo>
                <a:cubicBezTo>
                  <a:pt x="3879943" y="1192398"/>
                  <a:pt x="3877402" y="1195961"/>
                  <a:pt x="3877338" y="1197802"/>
                </a:cubicBezTo>
                <a:cubicBezTo>
                  <a:pt x="3877274" y="1199645"/>
                  <a:pt x="3879753" y="1199457"/>
                  <a:pt x="3882612" y="1197294"/>
                </a:cubicBezTo>
                <a:cubicBezTo>
                  <a:pt x="3885472" y="1195195"/>
                  <a:pt x="3888077" y="1191634"/>
                  <a:pt x="3888141" y="1189791"/>
                </a:cubicBezTo>
                <a:close/>
                <a:moveTo>
                  <a:pt x="3760353" y="1189349"/>
                </a:moveTo>
                <a:cubicBezTo>
                  <a:pt x="3763149" y="1189474"/>
                  <a:pt x="3764610" y="1191132"/>
                  <a:pt x="3763403" y="1192971"/>
                </a:cubicBezTo>
                <a:cubicBezTo>
                  <a:pt x="3762068" y="1195002"/>
                  <a:pt x="3759908" y="1195580"/>
                  <a:pt x="3758065" y="1194369"/>
                </a:cubicBezTo>
                <a:cubicBezTo>
                  <a:pt x="3753109" y="1191132"/>
                  <a:pt x="3753999" y="1189158"/>
                  <a:pt x="3760353" y="1189349"/>
                </a:cubicBezTo>
                <a:close/>
                <a:moveTo>
                  <a:pt x="4037176" y="1189072"/>
                </a:moveTo>
                <a:cubicBezTo>
                  <a:pt x="4038931" y="1185963"/>
                  <a:pt x="4037216" y="1186454"/>
                  <a:pt x="4031687" y="1191132"/>
                </a:cubicBezTo>
                <a:cubicBezTo>
                  <a:pt x="4026603" y="1195387"/>
                  <a:pt x="4020757" y="1198691"/>
                  <a:pt x="4018406" y="1198630"/>
                </a:cubicBezTo>
                <a:cubicBezTo>
                  <a:pt x="4016119" y="1198567"/>
                  <a:pt x="4014149" y="1200790"/>
                  <a:pt x="4014022" y="1203587"/>
                </a:cubicBezTo>
                <a:cubicBezTo>
                  <a:pt x="4013958" y="1206384"/>
                  <a:pt x="4010654" y="1210264"/>
                  <a:pt x="4006714" y="1212232"/>
                </a:cubicBezTo>
                <a:cubicBezTo>
                  <a:pt x="3998517" y="1216303"/>
                  <a:pt x="3997246" y="1222531"/>
                  <a:pt x="4004617" y="1222722"/>
                </a:cubicBezTo>
                <a:cubicBezTo>
                  <a:pt x="4007286" y="1222848"/>
                  <a:pt x="4015102" y="1216431"/>
                  <a:pt x="4021838" y="1208613"/>
                </a:cubicBezTo>
                <a:cubicBezTo>
                  <a:pt x="4030194" y="1198881"/>
                  <a:pt x="4035421" y="1192177"/>
                  <a:pt x="4037176" y="1189072"/>
                </a:cubicBezTo>
                <a:close/>
                <a:moveTo>
                  <a:pt x="4138314" y="1185470"/>
                </a:moveTo>
                <a:cubicBezTo>
                  <a:pt x="4136472" y="1185404"/>
                  <a:pt x="4133803" y="1187759"/>
                  <a:pt x="4132659" y="1190556"/>
                </a:cubicBezTo>
                <a:cubicBezTo>
                  <a:pt x="4131515" y="1193289"/>
                  <a:pt x="4131134" y="1195768"/>
                  <a:pt x="4131769" y="1195768"/>
                </a:cubicBezTo>
                <a:cubicBezTo>
                  <a:pt x="4132468" y="1195768"/>
                  <a:pt x="4135074" y="1193417"/>
                  <a:pt x="4137425" y="1190682"/>
                </a:cubicBezTo>
                <a:cubicBezTo>
                  <a:pt x="4140030" y="1187632"/>
                  <a:pt x="4140411" y="1185537"/>
                  <a:pt x="4138314" y="1185470"/>
                </a:cubicBezTo>
                <a:close/>
                <a:moveTo>
                  <a:pt x="4106264" y="1181393"/>
                </a:moveTo>
                <a:cubicBezTo>
                  <a:pt x="4102777" y="1182640"/>
                  <a:pt x="4098885" y="1186138"/>
                  <a:pt x="4095295" y="1191634"/>
                </a:cubicBezTo>
                <a:cubicBezTo>
                  <a:pt x="4087161" y="1204035"/>
                  <a:pt x="4086081" y="1208164"/>
                  <a:pt x="4090783" y="1208356"/>
                </a:cubicBezTo>
                <a:cubicBezTo>
                  <a:pt x="4096375" y="1208544"/>
                  <a:pt x="4116900" y="1188334"/>
                  <a:pt x="4114803" y="1184645"/>
                </a:cubicBezTo>
                <a:cubicBezTo>
                  <a:pt x="4112833" y="1181146"/>
                  <a:pt x="4109751" y="1180149"/>
                  <a:pt x="4106264" y="1181393"/>
                </a:cubicBezTo>
                <a:close/>
                <a:moveTo>
                  <a:pt x="4197300" y="1180613"/>
                </a:moveTo>
                <a:cubicBezTo>
                  <a:pt x="4197459" y="1181153"/>
                  <a:pt x="4195664" y="1182457"/>
                  <a:pt x="4192074" y="1185065"/>
                </a:cubicBezTo>
                <a:cubicBezTo>
                  <a:pt x="4188070" y="1187926"/>
                  <a:pt x="4183559" y="1190277"/>
                  <a:pt x="4182034" y="1190277"/>
                </a:cubicBezTo>
                <a:cubicBezTo>
                  <a:pt x="4174980" y="1190341"/>
                  <a:pt x="4183050" y="1181567"/>
                  <a:pt x="4190803" y="1180741"/>
                </a:cubicBezTo>
                <a:cubicBezTo>
                  <a:pt x="4195029" y="1180295"/>
                  <a:pt x="4197141" y="1180073"/>
                  <a:pt x="4197300" y="1180613"/>
                </a:cubicBezTo>
                <a:close/>
                <a:moveTo>
                  <a:pt x="4473321" y="1176544"/>
                </a:moveTo>
                <a:cubicBezTo>
                  <a:pt x="4476116" y="1176672"/>
                  <a:pt x="4478531" y="1177371"/>
                  <a:pt x="4478531" y="1178134"/>
                </a:cubicBezTo>
                <a:cubicBezTo>
                  <a:pt x="4478467" y="1178833"/>
                  <a:pt x="4475989" y="1180296"/>
                  <a:pt x="4473130" y="1181250"/>
                </a:cubicBezTo>
                <a:cubicBezTo>
                  <a:pt x="4470270" y="1182139"/>
                  <a:pt x="4467856" y="1181440"/>
                  <a:pt x="4467920" y="1179661"/>
                </a:cubicBezTo>
                <a:cubicBezTo>
                  <a:pt x="4467983" y="1177879"/>
                  <a:pt x="4470524" y="1176419"/>
                  <a:pt x="4473321" y="1176544"/>
                </a:cubicBezTo>
                <a:close/>
                <a:moveTo>
                  <a:pt x="4203321" y="1166753"/>
                </a:moveTo>
                <a:cubicBezTo>
                  <a:pt x="4205164" y="1166817"/>
                  <a:pt x="4204274" y="1168407"/>
                  <a:pt x="4201416" y="1170188"/>
                </a:cubicBezTo>
                <a:cubicBezTo>
                  <a:pt x="4198555" y="1171968"/>
                  <a:pt x="4194361" y="1173429"/>
                  <a:pt x="4192518" y="1173366"/>
                </a:cubicBezTo>
                <a:cubicBezTo>
                  <a:pt x="4190612" y="1173302"/>
                  <a:pt x="4191502" y="1171713"/>
                  <a:pt x="4194425" y="1169933"/>
                </a:cubicBezTo>
                <a:cubicBezTo>
                  <a:pt x="4197284" y="1168154"/>
                  <a:pt x="4201478" y="1166690"/>
                  <a:pt x="4203321" y="1166753"/>
                </a:cubicBezTo>
                <a:close/>
                <a:moveTo>
                  <a:pt x="3741664" y="1159905"/>
                </a:moveTo>
                <a:cubicBezTo>
                  <a:pt x="3745500" y="1159311"/>
                  <a:pt x="3749964" y="1159694"/>
                  <a:pt x="3752537" y="1161440"/>
                </a:cubicBezTo>
                <a:cubicBezTo>
                  <a:pt x="3755270" y="1163283"/>
                  <a:pt x="3756604" y="1164745"/>
                  <a:pt x="3755588" y="1164807"/>
                </a:cubicBezTo>
                <a:cubicBezTo>
                  <a:pt x="3754635" y="1164874"/>
                  <a:pt x="3749424" y="1165379"/>
                  <a:pt x="3744150" y="1165959"/>
                </a:cubicBezTo>
                <a:cubicBezTo>
                  <a:pt x="3738876" y="1166524"/>
                  <a:pt x="3734491" y="1165698"/>
                  <a:pt x="3734555" y="1164239"/>
                </a:cubicBezTo>
                <a:cubicBezTo>
                  <a:pt x="3734619" y="1162073"/>
                  <a:pt x="3737827" y="1160500"/>
                  <a:pt x="3741664" y="1159905"/>
                </a:cubicBezTo>
                <a:close/>
                <a:moveTo>
                  <a:pt x="4387980" y="1155883"/>
                </a:moveTo>
                <a:cubicBezTo>
                  <a:pt x="4388107" y="1153149"/>
                  <a:pt x="4390205" y="1153213"/>
                  <a:pt x="4395352" y="1156265"/>
                </a:cubicBezTo>
                <a:cubicBezTo>
                  <a:pt x="4403231" y="1160842"/>
                  <a:pt x="4401389" y="1165483"/>
                  <a:pt x="4393064" y="1161923"/>
                </a:cubicBezTo>
                <a:cubicBezTo>
                  <a:pt x="4390332" y="1160716"/>
                  <a:pt x="4387917" y="1157918"/>
                  <a:pt x="4387980" y="1155883"/>
                </a:cubicBezTo>
                <a:close/>
                <a:moveTo>
                  <a:pt x="4077248" y="1151839"/>
                </a:moveTo>
                <a:cubicBezTo>
                  <a:pt x="4073372" y="1151580"/>
                  <a:pt x="4068034" y="1153306"/>
                  <a:pt x="4065683" y="1155458"/>
                </a:cubicBezTo>
                <a:cubicBezTo>
                  <a:pt x="4054563" y="1165764"/>
                  <a:pt x="4063078" y="1168750"/>
                  <a:pt x="4075787" y="1158963"/>
                </a:cubicBezTo>
                <a:cubicBezTo>
                  <a:pt x="4084048" y="1152539"/>
                  <a:pt x="4084111" y="1152285"/>
                  <a:pt x="4077248" y="1151839"/>
                </a:cubicBezTo>
                <a:close/>
                <a:moveTo>
                  <a:pt x="4115375" y="1149488"/>
                </a:moveTo>
                <a:cubicBezTo>
                  <a:pt x="4113913" y="1149488"/>
                  <a:pt x="4110101" y="1150948"/>
                  <a:pt x="4107178" y="1152732"/>
                </a:cubicBezTo>
                <a:cubicBezTo>
                  <a:pt x="4102412" y="1155657"/>
                  <a:pt x="4102475" y="1156100"/>
                  <a:pt x="4107750" y="1156290"/>
                </a:cubicBezTo>
                <a:cubicBezTo>
                  <a:pt x="4110927" y="1156354"/>
                  <a:pt x="4114739" y="1154888"/>
                  <a:pt x="4115947" y="1153046"/>
                </a:cubicBezTo>
                <a:cubicBezTo>
                  <a:pt x="4117281" y="1150948"/>
                  <a:pt x="4117027" y="1149552"/>
                  <a:pt x="4115375" y="1149488"/>
                </a:cubicBezTo>
                <a:close/>
                <a:moveTo>
                  <a:pt x="3408572" y="1146756"/>
                </a:moveTo>
                <a:cubicBezTo>
                  <a:pt x="3410605" y="1145608"/>
                  <a:pt x="3412067" y="1146374"/>
                  <a:pt x="3412003" y="1148474"/>
                </a:cubicBezTo>
                <a:cubicBezTo>
                  <a:pt x="3411940" y="1150571"/>
                  <a:pt x="3410415" y="1152092"/>
                  <a:pt x="3408381" y="1152029"/>
                </a:cubicBezTo>
                <a:cubicBezTo>
                  <a:pt x="3406284" y="1151964"/>
                  <a:pt x="3404950" y="1151264"/>
                  <a:pt x="3404950" y="1150315"/>
                </a:cubicBezTo>
                <a:cubicBezTo>
                  <a:pt x="3404950" y="1149361"/>
                  <a:pt x="3406411" y="1147961"/>
                  <a:pt x="3408572" y="1146756"/>
                </a:cubicBezTo>
                <a:close/>
                <a:moveTo>
                  <a:pt x="4086716" y="1141475"/>
                </a:moveTo>
                <a:cubicBezTo>
                  <a:pt x="4082840" y="1141289"/>
                  <a:pt x="4079472" y="1142815"/>
                  <a:pt x="4079409" y="1144717"/>
                </a:cubicBezTo>
                <a:cubicBezTo>
                  <a:pt x="4079345" y="1146628"/>
                  <a:pt x="4081569" y="1148280"/>
                  <a:pt x="4084365" y="1148410"/>
                </a:cubicBezTo>
                <a:cubicBezTo>
                  <a:pt x="4087161" y="1148533"/>
                  <a:pt x="4090465" y="1147073"/>
                  <a:pt x="4091673" y="1145161"/>
                </a:cubicBezTo>
                <a:cubicBezTo>
                  <a:pt x="4092880" y="1143324"/>
                  <a:pt x="4090593" y="1141610"/>
                  <a:pt x="4086716" y="1141475"/>
                </a:cubicBezTo>
                <a:close/>
                <a:moveTo>
                  <a:pt x="4961213" y="1134488"/>
                </a:moveTo>
                <a:cubicBezTo>
                  <a:pt x="4959180" y="1134424"/>
                  <a:pt x="4957527" y="1138872"/>
                  <a:pt x="4957337" y="1144911"/>
                </a:cubicBezTo>
                <a:cubicBezTo>
                  <a:pt x="4957082" y="1150888"/>
                  <a:pt x="4958481" y="1155527"/>
                  <a:pt x="4960450" y="1155593"/>
                </a:cubicBezTo>
                <a:cubicBezTo>
                  <a:pt x="4962420" y="1155657"/>
                  <a:pt x="4964136" y="1151143"/>
                  <a:pt x="4964328" y="1145161"/>
                </a:cubicBezTo>
                <a:cubicBezTo>
                  <a:pt x="4964581" y="1139189"/>
                  <a:pt x="4963183" y="1134556"/>
                  <a:pt x="4961213" y="1134488"/>
                </a:cubicBezTo>
                <a:close/>
                <a:moveTo>
                  <a:pt x="4054881" y="1133790"/>
                </a:moveTo>
                <a:cubicBezTo>
                  <a:pt x="4052402" y="1134556"/>
                  <a:pt x="4049416" y="1137280"/>
                  <a:pt x="4048526" y="1139697"/>
                </a:cubicBezTo>
                <a:cubicBezTo>
                  <a:pt x="4047510" y="1142370"/>
                  <a:pt x="4048717" y="1143644"/>
                  <a:pt x="4051576" y="1142940"/>
                </a:cubicBezTo>
                <a:cubicBezTo>
                  <a:pt x="4054055" y="1142306"/>
                  <a:pt x="4057105" y="1139445"/>
                  <a:pt x="4057931" y="1137027"/>
                </a:cubicBezTo>
                <a:cubicBezTo>
                  <a:pt x="4058884" y="1134298"/>
                  <a:pt x="4057613" y="1132965"/>
                  <a:pt x="4054881" y="1133790"/>
                </a:cubicBezTo>
                <a:close/>
                <a:moveTo>
                  <a:pt x="3423314" y="1128003"/>
                </a:moveTo>
                <a:cubicBezTo>
                  <a:pt x="3425411" y="1128064"/>
                  <a:pt x="3426746" y="1129525"/>
                  <a:pt x="3426682" y="1131626"/>
                </a:cubicBezTo>
                <a:cubicBezTo>
                  <a:pt x="3426619" y="1133726"/>
                  <a:pt x="3425157" y="1135064"/>
                  <a:pt x="3423060" y="1134995"/>
                </a:cubicBezTo>
                <a:cubicBezTo>
                  <a:pt x="3420963" y="1134931"/>
                  <a:pt x="3419629" y="1133469"/>
                  <a:pt x="3419692" y="1131373"/>
                </a:cubicBezTo>
                <a:cubicBezTo>
                  <a:pt x="3419756" y="1129275"/>
                  <a:pt x="3421218" y="1127939"/>
                  <a:pt x="3423314" y="1128003"/>
                </a:cubicBezTo>
                <a:close/>
                <a:moveTo>
                  <a:pt x="3432131" y="1118054"/>
                </a:moveTo>
                <a:cubicBezTo>
                  <a:pt x="3433037" y="1117725"/>
                  <a:pt x="3434276" y="1118818"/>
                  <a:pt x="3435705" y="1121392"/>
                </a:cubicBezTo>
                <a:cubicBezTo>
                  <a:pt x="3436785" y="1123364"/>
                  <a:pt x="3436086" y="1125395"/>
                  <a:pt x="3433926" y="1126601"/>
                </a:cubicBezTo>
                <a:cubicBezTo>
                  <a:pt x="3432020" y="1127687"/>
                  <a:pt x="3430431" y="1126097"/>
                  <a:pt x="3430558" y="1123297"/>
                </a:cubicBezTo>
                <a:cubicBezTo>
                  <a:pt x="3430654" y="1120153"/>
                  <a:pt x="3431226" y="1118385"/>
                  <a:pt x="3432131" y="1118054"/>
                </a:cubicBezTo>
                <a:close/>
                <a:moveTo>
                  <a:pt x="4156488" y="1109651"/>
                </a:moveTo>
                <a:cubicBezTo>
                  <a:pt x="4155408" y="1108505"/>
                  <a:pt x="4151595" y="1110159"/>
                  <a:pt x="4148354" y="1113130"/>
                </a:cubicBezTo>
                <a:cubicBezTo>
                  <a:pt x="4142508" y="1118529"/>
                  <a:pt x="4142508" y="1118912"/>
                  <a:pt x="4147782" y="1119104"/>
                </a:cubicBezTo>
                <a:cubicBezTo>
                  <a:pt x="4154073" y="1119293"/>
                  <a:pt x="4159729" y="1113130"/>
                  <a:pt x="4156488" y="1109651"/>
                </a:cubicBezTo>
                <a:close/>
                <a:moveTo>
                  <a:pt x="4083762" y="1106497"/>
                </a:moveTo>
                <a:cubicBezTo>
                  <a:pt x="4083317" y="1106345"/>
                  <a:pt x="4081347" y="1107934"/>
                  <a:pt x="4077439" y="1111112"/>
                </a:cubicBezTo>
                <a:cubicBezTo>
                  <a:pt x="4068797" y="1118148"/>
                  <a:pt x="4067971" y="1119673"/>
                  <a:pt x="4072927" y="1119865"/>
                </a:cubicBezTo>
                <a:cubicBezTo>
                  <a:pt x="4074834" y="1119929"/>
                  <a:pt x="4078519" y="1116369"/>
                  <a:pt x="4080934" y="1112322"/>
                </a:cubicBezTo>
                <a:cubicBezTo>
                  <a:pt x="4083126" y="1108539"/>
                  <a:pt x="4084206" y="1106647"/>
                  <a:pt x="4083762" y="1106497"/>
                </a:cubicBezTo>
                <a:close/>
                <a:moveTo>
                  <a:pt x="3690646" y="1105612"/>
                </a:moveTo>
                <a:cubicBezTo>
                  <a:pt x="3701575" y="1105040"/>
                  <a:pt x="3703863" y="1105800"/>
                  <a:pt x="3700876" y="1109109"/>
                </a:cubicBezTo>
                <a:cubicBezTo>
                  <a:pt x="3698652" y="1111525"/>
                  <a:pt x="3694903" y="1113260"/>
                  <a:pt x="3692107" y="1113130"/>
                </a:cubicBezTo>
                <a:cubicBezTo>
                  <a:pt x="3689311" y="1113003"/>
                  <a:pt x="3687151" y="1115039"/>
                  <a:pt x="3687023" y="1117832"/>
                </a:cubicBezTo>
                <a:cubicBezTo>
                  <a:pt x="3686897" y="1120691"/>
                  <a:pt x="3684482" y="1123552"/>
                  <a:pt x="3681305" y="1124635"/>
                </a:cubicBezTo>
                <a:cubicBezTo>
                  <a:pt x="3678128" y="1125780"/>
                  <a:pt x="3676539" y="1127939"/>
                  <a:pt x="3677619" y="1129778"/>
                </a:cubicBezTo>
                <a:cubicBezTo>
                  <a:pt x="3678636" y="1131566"/>
                  <a:pt x="3676475" y="1132134"/>
                  <a:pt x="3672662" y="1130988"/>
                </a:cubicBezTo>
                <a:cubicBezTo>
                  <a:pt x="3667579" y="1129463"/>
                  <a:pt x="3662623" y="1133279"/>
                  <a:pt x="3652646" y="1146246"/>
                </a:cubicBezTo>
                <a:cubicBezTo>
                  <a:pt x="3645275" y="1155844"/>
                  <a:pt x="3638158" y="1163983"/>
                  <a:pt x="3636697" y="1164493"/>
                </a:cubicBezTo>
                <a:cubicBezTo>
                  <a:pt x="3635172" y="1164997"/>
                  <a:pt x="3629516" y="1171037"/>
                  <a:pt x="3623734" y="1178220"/>
                </a:cubicBezTo>
                <a:cubicBezTo>
                  <a:pt x="3618014" y="1185404"/>
                  <a:pt x="3611279" y="1191004"/>
                  <a:pt x="3608546" y="1190876"/>
                </a:cubicBezTo>
                <a:cubicBezTo>
                  <a:pt x="3605750" y="1190810"/>
                  <a:pt x="3603717" y="1190111"/>
                  <a:pt x="3603717" y="1189349"/>
                </a:cubicBezTo>
                <a:cubicBezTo>
                  <a:pt x="3603781" y="1187632"/>
                  <a:pt x="3637713" y="1147706"/>
                  <a:pt x="3649151" y="1135822"/>
                </a:cubicBezTo>
                <a:cubicBezTo>
                  <a:pt x="3654044" y="1130736"/>
                  <a:pt x="3657285" y="1125903"/>
                  <a:pt x="3656459" y="1125015"/>
                </a:cubicBezTo>
                <a:cubicBezTo>
                  <a:pt x="3655633" y="1124127"/>
                  <a:pt x="3658937" y="1123937"/>
                  <a:pt x="3663830" y="1124570"/>
                </a:cubicBezTo>
                <a:cubicBezTo>
                  <a:pt x="3668723" y="1125207"/>
                  <a:pt x="3671900" y="1124317"/>
                  <a:pt x="3670883" y="1122538"/>
                </a:cubicBezTo>
                <a:cubicBezTo>
                  <a:pt x="3666689" y="1115099"/>
                  <a:pt x="3676920" y="1106377"/>
                  <a:pt x="3690646" y="1105612"/>
                </a:cubicBezTo>
                <a:close/>
                <a:moveTo>
                  <a:pt x="3618396" y="1103516"/>
                </a:moveTo>
                <a:cubicBezTo>
                  <a:pt x="3619349" y="1104467"/>
                  <a:pt x="3616998" y="1108853"/>
                  <a:pt x="3613122" y="1113260"/>
                </a:cubicBezTo>
                <a:cubicBezTo>
                  <a:pt x="3609309" y="1117642"/>
                  <a:pt x="3606259" y="1119801"/>
                  <a:pt x="3606259" y="1118148"/>
                </a:cubicBezTo>
                <a:cubicBezTo>
                  <a:pt x="3606449" y="1113573"/>
                  <a:pt x="3616490" y="1101479"/>
                  <a:pt x="3618396" y="1103516"/>
                </a:cubicBezTo>
                <a:close/>
                <a:moveTo>
                  <a:pt x="4209906" y="1098076"/>
                </a:moveTo>
                <a:cubicBezTo>
                  <a:pt x="4209406" y="1096224"/>
                  <a:pt x="4206689" y="1096256"/>
                  <a:pt x="4202177" y="1099752"/>
                </a:cubicBezTo>
                <a:cubicBezTo>
                  <a:pt x="4199128" y="1102104"/>
                  <a:pt x="4196649" y="1106427"/>
                  <a:pt x="4196521" y="1109542"/>
                </a:cubicBezTo>
                <a:cubicBezTo>
                  <a:pt x="4196395" y="1114117"/>
                  <a:pt x="4197792" y="1113798"/>
                  <a:pt x="4204338" y="1107699"/>
                </a:cubicBezTo>
                <a:cubicBezTo>
                  <a:pt x="4208691" y="1103663"/>
                  <a:pt x="4210406" y="1099927"/>
                  <a:pt x="4209906" y="1098076"/>
                </a:cubicBezTo>
                <a:close/>
                <a:moveTo>
                  <a:pt x="3798670" y="1096096"/>
                </a:moveTo>
                <a:cubicBezTo>
                  <a:pt x="3800132" y="1096435"/>
                  <a:pt x="3802642" y="1098168"/>
                  <a:pt x="3805342" y="1101091"/>
                </a:cubicBezTo>
                <a:cubicBezTo>
                  <a:pt x="3809345" y="1105478"/>
                  <a:pt x="3808837" y="1106368"/>
                  <a:pt x="3801402" y="1107448"/>
                </a:cubicBezTo>
                <a:cubicBezTo>
                  <a:pt x="3796827" y="1108150"/>
                  <a:pt x="3792824" y="1107321"/>
                  <a:pt x="3792824" y="1105731"/>
                </a:cubicBezTo>
                <a:cubicBezTo>
                  <a:pt x="3792888" y="1104016"/>
                  <a:pt x="3794540" y="1102807"/>
                  <a:pt x="3796637" y="1102870"/>
                </a:cubicBezTo>
                <a:cubicBezTo>
                  <a:pt x="3798797" y="1102999"/>
                  <a:pt x="3799432" y="1101474"/>
                  <a:pt x="3798289" y="1099440"/>
                </a:cubicBezTo>
                <a:cubicBezTo>
                  <a:pt x="3796796" y="1096802"/>
                  <a:pt x="3797209" y="1095752"/>
                  <a:pt x="3798670" y="1096096"/>
                </a:cubicBezTo>
                <a:close/>
                <a:moveTo>
                  <a:pt x="3549800" y="1094381"/>
                </a:moveTo>
                <a:cubicBezTo>
                  <a:pt x="3550562" y="1094317"/>
                  <a:pt x="3550690" y="1095734"/>
                  <a:pt x="3550658" y="1098562"/>
                </a:cubicBezTo>
                <a:cubicBezTo>
                  <a:pt x="3550530" y="1108032"/>
                  <a:pt x="3543795" y="1118276"/>
                  <a:pt x="3537821" y="1118086"/>
                </a:cubicBezTo>
                <a:cubicBezTo>
                  <a:pt x="3532102" y="1117832"/>
                  <a:pt x="3534199" y="1112354"/>
                  <a:pt x="3545129" y="1099069"/>
                </a:cubicBezTo>
                <a:cubicBezTo>
                  <a:pt x="3547639" y="1095985"/>
                  <a:pt x="3549037" y="1094446"/>
                  <a:pt x="3549800" y="1094381"/>
                </a:cubicBezTo>
                <a:close/>
                <a:moveTo>
                  <a:pt x="4254473" y="1094285"/>
                </a:moveTo>
                <a:cubicBezTo>
                  <a:pt x="4259177" y="1091868"/>
                  <a:pt x="4262226" y="1092060"/>
                  <a:pt x="4264832" y="1094858"/>
                </a:cubicBezTo>
                <a:cubicBezTo>
                  <a:pt x="4267627" y="1097844"/>
                  <a:pt x="4265912" y="1098673"/>
                  <a:pt x="4258223" y="1098290"/>
                </a:cubicBezTo>
                <a:cubicBezTo>
                  <a:pt x="4249136" y="1097782"/>
                  <a:pt x="4248691" y="1097336"/>
                  <a:pt x="4254473" y="1094285"/>
                </a:cubicBezTo>
                <a:close/>
                <a:moveTo>
                  <a:pt x="4133549" y="1094266"/>
                </a:moveTo>
                <a:cubicBezTo>
                  <a:pt x="4126559" y="1093821"/>
                  <a:pt x="4118298" y="1102720"/>
                  <a:pt x="4121094" y="1107678"/>
                </a:cubicBezTo>
                <a:cubicBezTo>
                  <a:pt x="4122301" y="1109905"/>
                  <a:pt x="4119760" y="1111176"/>
                  <a:pt x="4114485" y="1110987"/>
                </a:cubicBezTo>
                <a:cubicBezTo>
                  <a:pt x="4107877" y="1110734"/>
                  <a:pt x="4105208" y="1113003"/>
                  <a:pt x="4103047" y="1121011"/>
                </a:cubicBezTo>
                <a:cubicBezTo>
                  <a:pt x="4101459" y="1126924"/>
                  <a:pt x="4098853" y="1131373"/>
                  <a:pt x="4097074" y="1131305"/>
                </a:cubicBezTo>
                <a:cubicBezTo>
                  <a:pt x="4095168" y="1131245"/>
                  <a:pt x="4093897" y="1132580"/>
                  <a:pt x="4093833" y="1134678"/>
                </a:cubicBezTo>
                <a:cubicBezTo>
                  <a:pt x="4093643" y="1140780"/>
                  <a:pt x="4098536" y="1138746"/>
                  <a:pt x="4105526" y="1129847"/>
                </a:cubicBezTo>
                <a:cubicBezTo>
                  <a:pt x="4109275" y="1125019"/>
                  <a:pt x="4111308" y="1119737"/>
                  <a:pt x="4110228" y="1117707"/>
                </a:cubicBezTo>
                <a:cubicBezTo>
                  <a:pt x="4109084" y="1115673"/>
                  <a:pt x="4111435" y="1114273"/>
                  <a:pt x="4115629" y="1114406"/>
                </a:cubicBezTo>
                <a:cubicBezTo>
                  <a:pt x="4119823" y="1114529"/>
                  <a:pt x="4124081" y="1112130"/>
                  <a:pt x="4125478" y="1108696"/>
                </a:cubicBezTo>
                <a:cubicBezTo>
                  <a:pt x="4126876" y="1105263"/>
                  <a:pt x="4130371" y="1100941"/>
                  <a:pt x="4133549" y="1098651"/>
                </a:cubicBezTo>
                <a:cubicBezTo>
                  <a:pt x="4138442" y="1095093"/>
                  <a:pt x="4138442" y="1094583"/>
                  <a:pt x="4133549" y="1094266"/>
                </a:cubicBezTo>
                <a:close/>
                <a:moveTo>
                  <a:pt x="4171040" y="1092424"/>
                </a:moveTo>
                <a:cubicBezTo>
                  <a:pt x="4167481" y="1092932"/>
                  <a:pt x="4163669" y="1095475"/>
                  <a:pt x="4162779" y="1097889"/>
                </a:cubicBezTo>
                <a:cubicBezTo>
                  <a:pt x="4160428" y="1103994"/>
                  <a:pt x="4166909" y="1103356"/>
                  <a:pt x="4172692" y="1096872"/>
                </a:cubicBezTo>
                <a:cubicBezTo>
                  <a:pt x="4176886" y="1092171"/>
                  <a:pt x="4176695" y="1091533"/>
                  <a:pt x="4171040" y="1092424"/>
                </a:cubicBezTo>
                <a:close/>
                <a:moveTo>
                  <a:pt x="4203750" y="1092234"/>
                </a:moveTo>
                <a:cubicBezTo>
                  <a:pt x="4207483" y="1090518"/>
                  <a:pt x="4210057" y="1091107"/>
                  <a:pt x="4213742" y="1092951"/>
                </a:cubicBezTo>
                <a:cubicBezTo>
                  <a:pt x="4222321" y="1097274"/>
                  <a:pt x="4224228" y="1107699"/>
                  <a:pt x="4216347" y="1107445"/>
                </a:cubicBezTo>
                <a:cubicBezTo>
                  <a:pt x="4213742" y="1107318"/>
                  <a:pt x="4209104" y="1109987"/>
                  <a:pt x="4206498" y="1113035"/>
                </a:cubicBezTo>
                <a:cubicBezTo>
                  <a:pt x="4202050" y="1118247"/>
                  <a:pt x="4202241" y="1118565"/>
                  <a:pt x="4208659" y="1116277"/>
                </a:cubicBezTo>
                <a:cubicBezTo>
                  <a:pt x="4212472" y="1114879"/>
                  <a:pt x="4221304" y="1112403"/>
                  <a:pt x="4227658" y="1110814"/>
                </a:cubicBezTo>
                <a:cubicBezTo>
                  <a:pt x="4235474" y="1108907"/>
                  <a:pt x="4238907" y="1106300"/>
                  <a:pt x="4237762" y="1103121"/>
                </a:cubicBezTo>
                <a:cubicBezTo>
                  <a:pt x="4236745" y="1100325"/>
                  <a:pt x="4238334" y="1097463"/>
                  <a:pt x="4241511" y="1096383"/>
                </a:cubicBezTo>
                <a:cubicBezTo>
                  <a:pt x="4245388" y="1095047"/>
                  <a:pt x="4246404" y="1096001"/>
                  <a:pt x="4244879" y="1099688"/>
                </a:cubicBezTo>
                <a:cubicBezTo>
                  <a:pt x="4243608" y="1102805"/>
                  <a:pt x="4244752" y="1104901"/>
                  <a:pt x="4247676" y="1105029"/>
                </a:cubicBezTo>
                <a:cubicBezTo>
                  <a:pt x="4250471" y="1105157"/>
                  <a:pt x="4253394" y="1106617"/>
                  <a:pt x="4254411" y="1108462"/>
                </a:cubicBezTo>
                <a:cubicBezTo>
                  <a:pt x="4255491" y="1110369"/>
                  <a:pt x="4254537" y="1111513"/>
                  <a:pt x="4252059" y="1111195"/>
                </a:cubicBezTo>
                <a:cubicBezTo>
                  <a:pt x="4242591" y="1110051"/>
                  <a:pt x="4218063" y="1118501"/>
                  <a:pt x="4215840" y="1123588"/>
                </a:cubicBezTo>
                <a:cubicBezTo>
                  <a:pt x="4214187" y="1127402"/>
                  <a:pt x="4215077" y="1128611"/>
                  <a:pt x="4218762" y="1127402"/>
                </a:cubicBezTo>
                <a:cubicBezTo>
                  <a:pt x="4221621" y="1126512"/>
                  <a:pt x="4224036" y="1127338"/>
                  <a:pt x="4223973" y="1129183"/>
                </a:cubicBezTo>
                <a:cubicBezTo>
                  <a:pt x="4223782" y="1134714"/>
                  <a:pt x="4210501" y="1132424"/>
                  <a:pt x="4194996" y="1124224"/>
                </a:cubicBezTo>
                <a:cubicBezTo>
                  <a:pt x="4181906" y="1117294"/>
                  <a:pt x="4180381" y="1117167"/>
                  <a:pt x="4174344" y="1122317"/>
                </a:cubicBezTo>
                <a:cubicBezTo>
                  <a:pt x="4170722" y="1125367"/>
                  <a:pt x="4167863" y="1126512"/>
                  <a:pt x="4167990" y="1124859"/>
                </a:cubicBezTo>
                <a:cubicBezTo>
                  <a:pt x="4168054" y="1123270"/>
                  <a:pt x="4176632" y="1114306"/>
                  <a:pt x="4186799" y="1105347"/>
                </a:cubicBezTo>
                <a:cubicBezTo>
                  <a:pt x="4195124" y="1097972"/>
                  <a:pt x="4200017" y="1093950"/>
                  <a:pt x="4203750" y="1092234"/>
                </a:cubicBezTo>
                <a:close/>
                <a:moveTo>
                  <a:pt x="4106034" y="1086098"/>
                </a:moveTo>
                <a:cubicBezTo>
                  <a:pt x="4105827" y="1085922"/>
                  <a:pt x="4104350" y="1086923"/>
                  <a:pt x="4101459" y="1088993"/>
                </a:cubicBezTo>
                <a:cubicBezTo>
                  <a:pt x="4095295" y="1093440"/>
                  <a:pt x="4093516" y="1096109"/>
                  <a:pt x="4096629" y="1096173"/>
                </a:cubicBezTo>
                <a:cubicBezTo>
                  <a:pt x="4097455" y="1096238"/>
                  <a:pt x="4100124" y="1093694"/>
                  <a:pt x="4102984" y="1090263"/>
                </a:cubicBezTo>
                <a:cubicBezTo>
                  <a:pt x="4105176" y="1087624"/>
                  <a:pt x="4106240" y="1086270"/>
                  <a:pt x="4106034" y="1086098"/>
                </a:cubicBezTo>
                <a:close/>
                <a:moveTo>
                  <a:pt x="3558283" y="1085464"/>
                </a:moveTo>
                <a:cubicBezTo>
                  <a:pt x="3560316" y="1084319"/>
                  <a:pt x="3561778" y="1085083"/>
                  <a:pt x="3561714" y="1087179"/>
                </a:cubicBezTo>
                <a:cubicBezTo>
                  <a:pt x="3561651" y="1089277"/>
                  <a:pt x="3560126" y="1090802"/>
                  <a:pt x="3558092" y="1090739"/>
                </a:cubicBezTo>
                <a:cubicBezTo>
                  <a:pt x="3555995" y="1090676"/>
                  <a:pt x="3554661" y="1089979"/>
                  <a:pt x="3554661" y="1089023"/>
                </a:cubicBezTo>
                <a:cubicBezTo>
                  <a:pt x="3554661" y="1088071"/>
                  <a:pt x="3556122" y="1086671"/>
                  <a:pt x="3558283" y="1085464"/>
                </a:cubicBezTo>
                <a:close/>
                <a:moveTo>
                  <a:pt x="5050747" y="1085021"/>
                </a:moveTo>
                <a:cubicBezTo>
                  <a:pt x="5052845" y="1085085"/>
                  <a:pt x="5054179" y="1086485"/>
                  <a:pt x="5054115" y="1088454"/>
                </a:cubicBezTo>
                <a:cubicBezTo>
                  <a:pt x="5054051" y="1090489"/>
                  <a:pt x="5052591" y="1092588"/>
                  <a:pt x="5050430" y="1093795"/>
                </a:cubicBezTo>
                <a:cubicBezTo>
                  <a:pt x="5048397" y="1094939"/>
                  <a:pt x="5046935" y="1093477"/>
                  <a:pt x="5047062" y="1090361"/>
                </a:cubicBezTo>
                <a:cubicBezTo>
                  <a:pt x="5047190" y="1087182"/>
                  <a:pt x="5048714" y="1084959"/>
                  <a:pt x="5050747" y="1085021"/>
                </a:cubicBezTo>
                <a:close/>
                <a:moveTo>
                  <a:pt x="5028048" y="1081217"/>
                </a:moveTo>
                <a:cubicBezTo>
                  <a:pt x="5029906" y="1079778"/>
                  <a:pt x="5034449" y="1080508"/>
                  <a:pt x="5040263" y="1084514"/>
                </a:cubicBezTo>
                <a:cubicBezTo>
                  <a:pt x="5044012" y="1087056"/>
                  <a:pt x="5044266" y="1089027"/>
                  <a:pt x="5041216" y="1091887"/>
                </a:cubicBezTo>
                <a:cubicBezTo>
                  <a:pt x="5038166" y="1094747"/>
                  <a:pt x="5035687" y="1094494"/>
                  <a:pt x="5031939" y="1090933"/>
                </a:cubicBezTo>
                <a:cubicBezTo>
                  <a:pt x="5027015" y="1086260"/>
                  <a:pt x="5026189" y="1082653"/>
                  <a:pt x="5028048" y="1081217"/>
                </a:cubicBezTo>
                <a:close/>
                <a:moveTo>
                  <a:pt x="4148481" y="1078756"/>
                </a:moveTo>
                <a:cubicBezTo>
                  <a:pt x="4146385" y="1079962"/>
                  <a:pt x="4144923" y="1081364"/>
                  <a:pt x="4144859" y="1082316"/>
                </a:cubicBezTo>
                <a:cubicBezTo>
                  <a:pt x="4144796" y="1083270"/>
                  <a:pt x="4146194" y="1083969"/>
                  <a:pt x="4148291" y="1084035"/>
                </a:cubicBezTo>
                <a:cubicBezTo>
                  <a:pt x="4150261" y="1084097"/>
                  <a:pt x="4151849" y="1082570"/>
                  <a:pt x="4151913" y="1080476"/>
                </a:cubicBezTo>
                <a:cubicBezTo>
                  <a:pt x="4151977" y="1078375"/>
                  <a:pt x="4150515" y="1077614"/>
                  <a:pt x="4148481" y="1078756"/>
                </a:cubicBezTo>
                <a:close/>
                <a:moveTo>
                  <a:pt x="3509417" y="1078410"/>
                </a:moveTo>
                <a:cubicBezTo>
                  <a:pt x="3511387" y="1078474"/>
                  <a:pt x="3512848" y="1080127"/>
                  <a:pt x="3512785" y="1082225"/>
                </a:cubicBezTo>
                <a:cubicBezTo>
                  <a:pt x="3512721" y="1084324"/>
                  <a:pt x="3511196" y="1084959"/>
                  <a:pt x="3509226" y="1083689"/>
                </a:cubicBezTo>
                <a:cubicBezTo>
                  <a:pt x="3507129" y="1082353"/>
                  <a:pt x="3505795" y="1080825"/>
                  <a:pt x="3505858" y="1079873"/>
                </a:cubicBezTo>
                <a:cubicBezTo>
                  <a:pt x="3505858" y="1078919"/>
                  <a:pt x="3507320" y="1078348"/>
                  <a:pt x="3509417" y="1078410"/>
                </a:cubicBezTo>
                <a:close/>
                <a:moveTo>
                  <a:pt x="3744371" y="1078378"/>
                </a:moveTo>
                <a:cubicBezTo>
                  <a:pt x="3746723" y="1078705"/>
                  <a:pt x="3748184" y="1079354"/>
                  <a:pt x="3748152" y="1080246"/>
                </a:cubicBezTo>
                <a:cubicBezTo>
                  <a:pt x="3748089" y="1082089"/>
                  <a:pt x="3741353" y="1083360"/>
                  <a:pt x="3733283" y="1083040"/>
                </a:cubicBezTo>
                <a:cubicBezTo>
                  <a:pt x="3716126" y="1082404"/>
                  <a:pt x="3716889" y="1080689"/>
                  <a:pt x="3735253" y="1078463"/>
                </a:cubicBezTo>
                <a:cubicBezTo>
                  <a:pt x="3738780" y="1078050"/>
                  <a:pt x="3742020" y="1078050"/>
                  <a:pt x="3744371" y="1078378"/>
                </a:cubicBezTo>
                <a:close/>
                <a:moveTo>
                  <a:pt x="4185782" y="1077105"/>
                </a:moveTo>
                <a:cubicBezTo>
                  <a:pt x="4180127" y="1079012"/>
                  <a:pt x="4174598" y="1088481"/>
                  <a:pt x="4179046" y="1088735"/>
                </a:cubicBezTo>
                <a:cubicBezTo>
                  <a:pt x="4182541" y="1088862"/>
                  <a:pt x="4190548" y="1081617"/>
                  <a:pt x="4190675" y="1078250"/>
                </a:cubicBezTo>
                <a:cubicBezTo>
                  <a:pt x="4190738" y="1076595"/>
                  <a:pt x="4188641" y="1076151"/>
                  <a:pt x="4185782" y="1077105"/>
                </a:cubicBezTo>
                <a:close/>
                <a:moveTo>
                  <a:pt x="3474468" y="1073706"/>
                </a:moveTo>
                <a:cubicBezTo>
                  <a:pt x="3476565" y="1073773"/>
                  <a:pt x="3477899" y="1075234"/>
                  <a:pt x="3477836" y="1077334"/>
                </a:cubicBezTo>
                <a:cubicBezTo>
                  <a:pt x="3477772" y="1079429"/>
                  <a:pt x="3476311" y="1080764"/>
                  <a:pt x="3474214" y="1080700"/>
                </a:cubicBezTo>
                <a:cubicBezTo>
                  <a:pt x="3472117" y="1080639"/>
                  <a:pt x="3470719" y="1079178"/>
                  <a:pt x="3470846" y="1077081"/>
                </a:cubicBezTo>
                <a:cubicBezTo>
                  <a:pt x="3470909" y="1074980"/>
                  <a:pt x="3472371" y="1073648"/>
                  <a:pt x="3474468" y="1073706"/>
                </a:cubicBezTo>
                <a:close/>
                <a:moveTo>
                  <a:pt x="3602581" y="1066526"/>
                </a:moveTo>
                <a:cubicBezTo>
                  <a:pt x="3605274" y="1065691"/>
                  <a:pt x="3608260" y="1065626"/>
                  <a:pt x="3609499" y="1066961"/>
                </a:cubicBezTo>
                <a:cubicBezTo>
                  <a:pt x="3613693" y="1071477"/>
                  <a:pt x="3611342" y="1074717"/>
                  <a:pt x="3604352" y="1073957"/>
                </a:cubicBezTo>
                <a:cubicBezTo>
                  <a:pt x="3600540" y="1073512"/>
                  <a:pt x="3597426" y="1072112"/>
                  <a:pt x="3597426" y="1070716"/>
                </a:cubicBezTo>
                <a:cubicBezTo>
                  <a:pt x="3597490" y="1068964"/>
                  <a:pt x="3599888" y="1067360"/>
                  <a:pt x="3602581" y="1066526"/>
                </a:cubicBezTo>
                <a:close/>
                <a:moveTo>
                  <a:pt x="4312489" y="1065296"/>
                </a:moveTo>
                <a:cubicBezTo>
                  <a:pt x="4315603" y="1065422"/>
                  <a:pt x="4316938" y="1066948"/>
                  <a:pt x="4315666" y="1068919"/>
                </a:cubicBezTo>
                <a:cubicBezTo>
                  <a:pt x="4314269" y="1070953"/>
                  <a:pt x="4312046" y="1072288"/>
                  <a:pt x="4310074" y="1072225"/>
                </a:cubicBezTo>
                <a:cubicBezTo>
                  <a:pt x="4308105" y="1072161"/>
                  <a:pt x="4306834" y="1070699"/>
                  <a:pt x="4306897" y="1068602"/>
                </a:cubicBezTo>
                <a:cubicBezTo>
                  <a:pt x="4307024" y="1066566"/>
                  <a:pt x="4309312" y="1065168"/>
                  <a:pt x="4312489" y="1065296"/>
                </a:cubicBezTo>
                <a:close/>
                <a:moveTo>
                  <a:pt x="3478979" y="1064364"/>
                </a:moveTo>
                <a:cubicBezTo>
                  <a:pt x="3481839" y="1065571"/>
                  <a:pt x="3481013" y="1066337"/>
                  <a:pt x="3476819" y="1066397"/>
                </a:cubicBezTo>
                <a:cubicBezTo>
                  <a:pt x="3473324" y="1066466"/>
                  <a:pt x="3471163" y="1065507"/>
                  <a:pt x="3472307" y="1064490"/>
                </a:cubicBezTo>
                <a:cubicBezTo>
                  <a:pt x="3473451" y="1063411"/>
                  <a:pt x="3476564" y="1063348"/>
                  <a:pt x="3478979" y="1064364"/>
                </a:cubicBezTo>
                <a:close/>
                <a:moveTo>
                  <a:pt x="4235442" y="1063674"/>
                </a:moveTo>
                <a:cubicBezTo>
                  <a:pt x="4234584" y="1062069"/>
                  <a:pt x="4231629" y="1061815"/>
                  <a:pt x="4227340" y="1064326"/>
                </a:cubicBezTo>
                <a:cubicBezTo>
                  <a:pt x="4220859" y="1068075"/>
                  <a:pt x="4216792" y="1075959"/>
                  <a:pt x="4221303" y="1075897"/>
                </a:cubicBezTo>
                <a:cubicBezTo>
                  <a:pt x="4222765" y="1075897"/>
                  <a:pt x="4227340" y="1073670"/>
                  <a:pt x="4230963" y="1071127"/>
                </a:cubicBezTo>
                <a:cubicBezTo>
                  <a:pt x="4235061" y="1068235"/>
                  <a:pt x="4236300" y="1065279"/>
                  <a:pt x="4235442" y="1063674"/>
                </a:cubicBezTo>
                <a:close/>
                <a:moveTo>
                  <a:pt x="4169451" y="1061783"/>
                </a:moveTo>
                <a:cubicBezTo>
                  <a:pt x="4168307" y="1060702"/>
                  <a:pt x="4164876" y="1062163"/>
                  <a:pt x="4161635" y="1065215"/>
                </a:cubicBezTo>
                <a:cubicBezTo>
                  <a:pt x="4152739" y="1073544"/>
                  <a:pt x="4154455" y="1078563"/>
                  <a:pt x="4163541" y="1070684"/>
                </a:cubicBezTo>
                <a:cubicBezTo>
                  <a:pt x="4167863" y="1066929"/>
                  <a:pt x="4170531" y="1062866"/>
                  <a:pt x="4169451" y="1061783"/>
                </a:cubicBezTo>
                <a:close/>
                <a:moveTo>
                  <a:pt x="5047317" y="1060992"/>
                </a:moveTo>
                <a:cubicBezTo>
                  <a:pt x="5051892" y="1060546"/>
                  <a:pt x="5055133" y="1062008"/>
                  <a:pt x="5055068" y="1064425"/>
                </a:cubicBezTo>
                <a:cubicBezTo>
                  <a:pt x="5054878" y="1069703"/>
                  <a:pt x="5044203" y="1081272"/>
                  <a:pt x="5039690" y="1081080"/>
                </a:cubicBezTo>
                <a:cubicBezTo>
                  <a:pt x="5037975" y="1081016"/>
                  <a:pt x="5037149" y="1076632"/>
                  <a:pt x="5037975" y="1071354"/>
                </a:cubicBezTo>
                <a:cubicBezTo>
                  <a:pt x="5038991" y="1064361"/>
                  <a:pt x="5041534" y="1061564"/>
                  <a:pt x="5047317" y="1060992"/>
                </a:cubicBezTo>
                <a:close/>
                <a:moveTo>
                  <a:pt x="4252933" y="1050405"/>
                </a:moveTo>
                <a:cubicBezTo>
                  <a:pt x="4250058" y="1049213"/>
                  <a:pt x="4246753" y="1049007"/>
                  <a:pt x="4245133" y="1050660"/>
                </a:cubicBezTo>
                <a:cubicBezTo>
                  <a:pt x="4243671" y="1052185"/>
                  <a:pt x="4244180" y="1054093"/>
                  <a:pt x="4246276" y="1054919"/>
                </a:cubicBezTo>
                <a:cubicBezTo>
                  <a:pt x="4250851" y="1056698"/>
                  <a:pt x="4248182" y="1070111"/>
                  <a:pt x="4243290" y="1069920"/>
                </a:cubicBezTo>
                <a:cubicBezTo>
                  <a:pt x="4241574" y="1069859"/>
                  <a:pt x="4240112" y="1071890"/>
                  <a:pt x="4240049" y="1074371"/>
                </a:cubicBezTo>
                <a:cubicBezTo>
                  <a:pt x="4239985" y="1079517"/>
                  <a:pt x="4257969" y="1061338"/>
                  <a:pt x="4258159" y="1056060"/>
                </a:cubicBezTo>
                <a:cubicBezTo>
                  <a:pt x="4258255" y="1053777"/>
                  <a:pt x="4255808" y="1051595"/>
                  <a:pt x="4252933" y="1050405"/>
                </a:cubicBezTo>
                <a:close/>
                <a:moveTo>
                  <a:pt x="4306136" y="1044634"/>
                </a:moveTo>
                <a:cubicBezTo>
                  <a:pt x="4307216" y="1045842"/>
                  <a:pt x="4305183" y="1047750"/>
                  <a:pt x="4301623" y="1048893"/>
                </a:cubicBezTo>
                <a:cubicBezTo>
                  <a:pt x="4296668" y="1050484"/>
                  <a:pt x="4296286" y="1050038"/>
                  <a:pt x="4299717" y="1046668"/>
                </a:cubicBezTo>
                <a:cubicBezTo>
                  <a:pt x="4302259" y="1044316"/>
                  <a:pt x="4305118" y="1043426"/>
                  <a:pt x="4306136" y="1044634"/>
                </a:cubicBezTo>
                <a:close/>
                <a:moveTo>
                  <a:pt x="3867172" y="1042223"/>
                </a:moveTo>
                <a:cubicBezTo>
                  <a:pt x="3869968" y="1042287"/>
                  <a:pt x="3872382" y="1044065"/>
                  <a:pt x="3872319" y="1045909"/>
                </a:cubicBezTo>
                <a:cubicBezTo>
                  <a:pt x="3872255" y="1047755"/>
                  <a:pt x="3869713" y="1049340"/>
                  <a:pt x="3866917" y="1049213"/>
                </a:cubicBezTo>
                <a:cubicBezTo>
                  <a:pt x="3864058" y="1049089"/>
                  <a:pt x="3861707" y="1047373"/>
                  <a:pt x="3861770" y="1045529"/>
                </a:cubicBezTo>
                <a:cubicBezTo>
                  <a:pt x="3861834" y="1043685"/>
                  <a:pt x="3864376" y="1042095"/>
                  <a:pt x="3867172" y="1042223"/>
                </a:cubicBezTo>
                <a:close/>
                <a:moveTo>
                  <a:pt x="4417847" y="1042091"/>
                </a:moveTo>
                <a:cubicBezTo>
                  <a:pt x="4420961" y="1039229"/>
                  <a:pt x="4437735" y="1044887"/>
                  <a:pt x="4437608" y="1048765"/>
                </a:cubicBezTo>
                <a:cubicBezTo>
                  <a:pt x="4437419" y="1053152"/>
                  <a:pt x="4431445" y="1052708"/>
                  <a:pt x="4422866" y="1047749"/>
                </a:cubicBezTo>
                <a:cubicBezTo>
                  <a:pt x="4419054" y="1045523"/>
                  <a:pt x="4416767" y="1042980"/>
                  <a:pt x="4417847" y="1042091"/>
                </a:cubicBezTo>
                <a:close/>
                <a:moveTo>
                  <a:pt x="3893859" y="1032622"/>
                </a:moveTo>
                <a:cubicBezTo>
                  <a:pt x="3895956" y="1032686"/>
                  <a:pt x="3897355" y="1033385"/>
                  <a:pt x="3897291" y="1034338"/>
                </a:cubicBezTo>
                <a:cubicBezTo>
                  <a:pt x="3897291" y="1035292"/>
                  <a:pt x="3895830" y="1036691"/>
                  <a:pt x="3893669" y="1037898"/>
                </a:cubicBezTo>
                <a:cubicBezTo>
                  <a:pt x="3891572" y="1039044"/>
                  <a:pt x="3890110" y="1038280"/>
                  <a:pt x="3890238" y="1036182"/>
                </a:cubicBezTo>
                <a:cubicBezTo>
                  <a:pt x="3890301" y="1034085"/>
                  <a:pt x="3891826" y="1032560"/>
                  <a:pt x="3893859" y="1032622"/>
                </a:cubicBezTo>
                <a:close/>
                <a:moveTo>
                  <a:pt x="4417529" y="1028804"/>
                </a:moveTo>
                <a:cubicBezTo>
                  <a:pt x="4422739" y="1032299"/>
                  <a:pt x="4420770" y="1036749"/>
                  <a:pt x="4413335" y="1038339"/>
                </a:cubicBezTo>
                <a:cubicBezTo>
                  <a:pt x="4407298" y="1039610"/>
                  <a:pt x="4406853" y="1038847"/>
                  <a:pt x="4410158" y="1033189"/>
                </a:cubicBezTo>
                <a:cubicBezTo>
                  <a:pt x="4412382" y="1029376"/>
                  <a:pt x="4415623" y="1027468"/>
                  <a:pt x="4417529" y="1028804"/>
                </a:cubicBezTo>
                <a:close/>
                <a:moveTo>
                  <a:pt x="3776684" y="1028372"/>
                </a:moveTo>
                <a:cubicBezTo>
                  <a:pt x="3785962" y="1028752"/>
                  <a:pt x="3766454" y="1048839"/>
                  <a:pt x="3756985" y="1048713"/>
                </a:cubicBezTo>
                <a:cubicBezTo>
                  <a:pt x="3745738" y="1048590"/>
                  <a:pt x="3747771" y="1041719"/>
                  <a:pt x="3760226" y="1037778"/>
                </a:cubicBezTo>
                <a:cubicBezTo>
                  <a:pt x="3766263" y="1035872"/>
                  <a:pt x="3770902" y="1033073"/>
                  <a:pt x="3770965" y="1031296"/>
                </a:cubicBezTo>
                <a:cubicBezTo>
                  <a:pt x="3771029" y="1029578"/>
                  <a:pt x="3773507" y="1028245"/>
                  <a:pt x="3776684" y="1028372"/>
                </a:cubicBezTo>
                <a:close/>
                <a:moveTo>
                  <a:pt x="4244433" y="1028154"/>
                </a:moveTo>
                <a:cubicBezTo>
                  <a:pt x="4241256" y="1027901"/>
                  <a:pt x="4237318" y="1029303"/>
                  <a:pt x="4236046" y="1031206"/>
                </a:cubicBezTo>
                <a:cubicBezTo>
                  <a:pt x="4234775" y="1033114"/>
                  <a:pt x="4229756" y="1036165"/>
                  <a:pt x="4225116" y="1037820"/>
                </a:cubicBezTo>
                <a:cubicBezTo>
                  <a:pt x="4220541" y="1039469"/>
                  <a:pt x="4216538" y="1042458"/>
                  <a:pt x="4216474" y="1044365"/>
                </a:cubicBezTo>
                <a:cubicBezTo>
                  <a:pt x="4216283" y="1050468"/>
                  <a:pt x="4223274" y="1048434"/>
                  <a:pt x="4231851" y="1039980"/>
                </a:cubicBezTo>
                <a:cubicBezTo>
                  <a:pt x="4236300" y="1035592"/>
                  <a:pt x="4242082" y="1031397"/>
                  <a:pt x="4245069" y="1030444"/>
                </a:cubicBezTo>
                <a:cubicBezTo>
                  <a:pt x="4249454" y="1029045"/>
                  <a:pt x="4249327" y="1028601"/>
                  <a:pt x="4244433" y="1028154"/>
                </a:cubicBezTo>
                <a:close/>
                <a:moveTo>
                  <a:pt x="4396177" y="1026643"/>
                </a:moveTo>
                <a:cubicBezTo>
                  <a:pt x="4400436" y="1026705"/>
                  <a:pt x="4400182" y="1027532"/>
                  <a:pt x="4395160" y="1031029"/>
                </a:cubicBezTo>
                <a:cubicBezTo>
                  <a:pt x="4391539" y="1033509"/>
                  <a:pt x="4389759" y="1036369"/>
                  <a:pt x="4391030" y="1037703"/>
                </a:cubicBezTo>
                <a:cubicBezTo>
                  <a:pt x="4392238" y="1038976"/>
                  <a:pt x="4390459" y="1039992"/>
                  <a:pt x="4387281" y="1039866"/>
                </a:cubicBezTo>
                <a:cubicBezTo>
                  <a:pt x="4384105" y="1039802"/>
                  <a:pt x="4382325" y="1038086"/>
                  <a:pt x="4383532" y="1036241"/>
                </a:cubicBezTo>
                <a:cubicBezTo>
                  <a:pt x="4384739" y="1034399"/>
                  <a:pt x="4383723" y="1032618"/>
                  <a:pt x="4381244" y="1032427"/>
                </a:cubicBezTo>
                <a:cubicBezTo>
                  <a:pt x="4375398" y="1031856"/>
                  <a:pt x="4389187" y="1026579"/>
                  <a:pt x="4396177" y="1026643"/>
                </a:cubicBezTo>
                <a:close/>
                <a:moveTo>
                  <a:pt x="4262799" y="1024979"/>
                </a:moveTo>
                <a:cubicBezTo>
                  <a:pt x="4260828" y="1024913"/>
                  <a:pt x="4259239" y="1026378"/>
                  <a:pt x="4259177" y="1028537"/>
                </a:cubicBezTo>
                <a:cubicBezTo>
                  <a:pt x="4259112" y="1030635"/>
                  <a:pt x="4260574" y="1031397"/>
                  <a:pt x="4262607" y="1030255"/>
                </a:cubicBezTo>
                <a:cubicBezTo>
                  <a:pt x="4264768" y="1029045"/>
                  <a:pt x="4266165" y="1027648"/>
                  <a:pt x="4266229" y="1026695"/>
                </a:cubicBezTo>
                <a:cubicBezTo>
                  <a:pt x="4266293" y="1025741"/>
                  <a:pt x="4264895" y="1025042"/>
                  <a:pt x="4262799" y="1024979"/>
                </a:cubicBezTo>
                <a:close/>
                <a:moveTo>
                  <a:pt x="3544175" y="1019993"/>
                </a:moveTo>
                <a:cubicBezTo>
                  <a:pt x="3546145" y="1020055"/>
                  <a:pt x="3544747" y="1023169"/>
                  <a:pt x="3541125" y="1026920"/>
                </a:cubicBezTo>
                <a:cubicBezTo>
                  <a:pt x="3537503" y="1030668"/>
                  <a:pt x="3532928" y="1033658"/>
                  <a:pt x="3531022" y="1033596"/>
                </a:cubicBezTo>
                <a:cubicBezTo>
                  <a:pt x="3529115" y="1033467"/>
                  <a:pt x="3530513" y="1030416"/>
                  <a:pt x="3534072" y="1026665"/>
                </a:cubicBezTo>
                <a:cubicBezTo>
                  <a:pt x="3537694" y="1022915"/>
                  <a:pt x="3542269" y="1019927"/>
                  <a:pt x="3544175" y="1019993"/>
                </a:cubicBezTo>
                <a:close/>
                <a:moveTo>
                  <a:pt x="3561142" y="1017067"/>
                </a:moveTo>
                <a:cubicBezTo>
                  <a:pt x="3563239" y="1017127"/>
                  <a:pt x="3563748" y="1018590"/>
                  <a:pt x="3562413" y="1020624"/>
                </a:cubicBezTo>
                <a:cubicBezTo>
                  <a:pt x="3561079" y="1022660"/>
                  <a:pt x="3558791" y="1023993"/>
                  <a:pt x="3556694" y="1023930"/>
                </a:cubicBezTo>
                <a:cubicBezTo>
                  <a:pt x="3554597" y="1023866"/>
                  <a:pt x="3554089" y="1022468"/>
                  <a:pt x="3555423" y="1020371"/>
                </a:cubicBezTo>
                <a:cubicBezTo>
                  <a:pt x="3556758" y="1018337"/>
                  <a:pt x="3559045" y="1017001"/>
                  <a:pt x="3561142" y="1017067"/>
                </a:cubicBezTo>
                <a:close/>
                <a:moveTo>
                  <a:pt x="3602191" y="1012425"/>
                </a:moveTo>
                <a:cubicBezTo>
                  <a:pt x="3606766" y="1013503"/>
                  <a:pt x="3605432" y="1015221"/>
                  <a:pt x="3596853" y="1019162"/>
                </a:cubicBezTo>
                <a:cubicBezTo>
                  <a:pt x="3584018" y="1025074"/>
                  <a:pt x="3582048" y="1024054"/>
                  <a:pt x="3590626" y="1016046"/>
                </a:cubicBezTo>
                <a:cubicBezTo>
                  <a:pt x="3593740" y="1013123"/>
                  <a:pt x="3598696" y="1011595"/>
                  <a:pt x="3602191" y="1012425"/>
                </a:cubicBezTo>
                <a:close/>
                <a:moveTo>
                  <a:pt x="3516344" y="1011982"/>
                </a:moveTo>
                <a:cubicBezTo>
                  <a:pt x="3520537" y="1012110"/>
                  <a:pt x="3519457" y="1013954"/>
                  <a:pt x="3511133" y="1020755"/>
                </a:cubicBezTo>
                <a:cubicBezTo>
                  <a:pt x="3503381" y="1027176"/>
                  <a:pt x="3503317" y="1027112"/>
                  <a:pt x="3508337" y="1019611"/>
                </a:cubicBezTo>
                <a:cubicBezTo>
                  <a:pt x="3511133" y="1015476"/>
                  <a:pt x="3514819" y="1011917"/>
                  <a:pt x="3516344" y="1011982"/>
                </a:cubicBezTo>
                <a:close/>
                <a:moveTo>
                  <a:pt x="4336318" y="1011819"/>
                </a:moveTo>
                <a:cubicBezTo>
                  <a:pt x="4335747" y="1011184"/>
                  <a:pt x="4332252" y="1012773"/>
                  <a:pt x="4328312" y="1015379"/>
                </a:cubicBezTo>
                <a:cubicBezTo>
                  <a:pt x="4322594" y="1019258"/>
                  <a:pt x="4322339" y="1020082"/>
                  <a:pt x="4326915" y="1020274"/>
                </a:cubicBezTo>
                <a:cubicBezTo>
                  <a:pt x="4332506" y="1020465"/>
                  <a:pt x="4338987" y="1014680"/>
                  <a:pt x="4336318" y="1011819"/>
                </a:cubicBezTo>
                <a:close/>
                <a:moveTo>
                  <a:pt x="4264895" y="1011501"/>
                </a:moveTo>
                <a:cubicBezTo>
                  <a:pt x="4261337" y="1012073"/>
                  <a:pt x="4257969" y="1014487"/>
                  <a:pt x="4256951" y="1017159"/>
                </a:cubicBezTo>
                <a:cubicBezTo>
                  <a:pt x="4255871" y="1020082"/>
                  <a:pt x="4257524" y="1021483"/>
                  <a:pt x="4261400" y="1020846"/>
                </a:cubicBezTo>
                <a:cubicBezTo>
                  <a:pt x="4264959" y="1020274"/>
                  <a:pt x="4268326" y="1017858"/>
                  <a:pt x="4269343" y="1015189"/>
                </a:cubicBezTo>
                <a:cubicBezTo>
                  <a:pt x="4270423" y="1012265"/>
                  <a:pt x="4268771" y="1010868"/>
                  <a:pt x="4264895" y="1011501"/>
                </a:cubicBezTo>
                <a:close/>
                <a:moveTo>
                  <a:pt x="4279573" y="1008004"/>
                </a:moveTo>
                <a:cubicBezTo>
                  <a:pt x="4276460" y="1007878"/>
                  <a:pt x="4273918" y="1010231"/>
                  <a:pt x="4273791" y="1013409"/>
                </a:cubicBezTo>
                <a:cubicBezTo>
                  <a:pt x="4273536" y="1019766"/>
                  <a:pt x="4281163" y="1019002"/>
                  <a:pt x="4283640" y="1012391"/>
                </a:cubicBezTo>
                <a:cubicBezTo>
                  <a:pt x="4284466" y="1010040"/>
                  <a:pt x="4282750" y="1008131"/>
                  <a:pt x="4279573" y="1008004"/>
                </a:cubicBezTo>
                <a:close/>
                <a:moveTo>
                  <a:pt x="3762641" y="1007203"/>
                </a:moveTo>
                <a:cubicBezTo>
                  <a:pt x="3765055" y="1009746"/>
                  <a:pt x="3742878" y="1030660"/>
                  <a:pt x="3738303" y="1030151"/>
                </a:cubicBezTo>
                <a:cubicBezTo>
                  <a:pt x="3735126" y="1029770"/>
                  <a:pt x="3735189" y="1029325"/>
                  <a:pt x="3738367" y="1028181"/>
                </a:cubicBezTo>
                <a:cubicBezTo>
                  <a:pt x="3745293" y="1025765"/>
                  <a:pt x="3743895" y="1021378"/>
                  <a:pt x="3735253" y="1018011"/>
                </a:cubicBezTo>
                <a:cubicBezTo>
                  <a:pt x="3728517" y="1015342"/>
                  <a:pt x="3729089" y="1014895"/>
                  <a:pt x="3739955" y="1013942"/>
                </a:cubicBezTo>
                <a:cubicBezTo>
                  <a:pt x="3746627" y="1013371"/>
                  <a:pt x="3754316" y="1011208"/>
                  <a:pt x="3756795" y="1009302"/>
                </a:cubicBezTo>
                <a:cubicBezTo>
                  <a:pt x="3759273" y="1007331"/>
                  <a:pt x="3761878" y="1006378"/>
                  <a:pt x="3762641" y="1007203"/>
                </a:cubicBezTo>
                <a:close/>
                <a:moveTo>
                  <a:pt x="4485338" y="1003500"/>
                </a:moveTo>
                <a:cubicBezTo>
                  <a:pt x="4479453" y="1003237"/>
                  <a:pt x="4473034" y="1003905"/>
                  <a:pt x="4463661" y="1005398"/>
                </a:cubicBezTo>
                <a:cubicBezTo>
                  <a:pt x="4450952" y="1007432"/>
                  <a:pt x="4442882" y="1010167"/>
                  <a:pt x="4445170" y="1011753"/>
                </a:cubicBezTo>
                <a:cubicBezTo>
                  <a:pt x="4447522" y="1013345"/>
                  <a:pt x="4452350" y="1013726"/>
                  <a:pt x="4456226" y="1012709"/>
                </a:cubicBezTo>
                <a:cubicBezTo>
                  <a:pt x="4460802" y="1011437"/>
                  <a:pt x="4464106" y="1012838"/>
                  <a:pt x="4466076" y="1016907"/>
                </a:cubicBezTo>
                <a:cubicBezTo>
                  <a:pt x="4468872" y="1022623"/>
                  <a:pt x="4469761" y="1022623"/>
                  <a:pt x="4480818" y="1017604"/>
                </a:cubicBezTo>
                <a:cubicBezTo>
                  <a:pt x="4487427" y="1014552"/>
                  <a:pt x="4498928" y="1012329"/>
                  <a:pt x="4506998" y="1012391"/>
                </a:cubicBezTo>
                <a:lnTo>
                  <a:pt x="4521360" y="1012582"/>
                </a:lnTo>
                <a:lnTo>
                  <a:pt x="4503822" y="1007179"/>
                </a:lnTo>
                <a:cubicBezTo>
                  <a:pt x="4496577" y="1004954"/>
                  <a:pt x="4491224" y="1003762"/>
                  <a:pt x="4485338" y="1003500"/>
                </a:cubicBezTo>
                <a:close/>
                <a:moveTo>
                  <a:pt x="4376987" y="1000311"/>
                </a:moveTo>
                <a:cubicBezTo>
                  <a:pt x="4360784" y="1001075"/>
                  <a:pt x="4359194" y="1001902"/>
                  <a:pt x="4360719" y="1008449"/>
                </a:cubicBezTo>
                <a:cubicBezTo>
                  <a:pt x="4361991" y="1014108"/>
                  <a:pt x="4361164" y="1015189"/>
                  <a:pt x="4356843" y="1013345"/>
                </a:cubicBezTo>
                <a:cubicBezTo>
                  <a:pt x="4349218" y="1010167"/>
                  <a:pt x="4346422" y="1013979"/>
                  <a:pt x="4351505" y="1020592"/>
                </a:cubicBezTo>
                <a:cubicBezTo>
                  <a:pt x="4355064" y="1025108"/>
                  <a:pt x="4354492" y="1025550"/>
                  <a:pt x="4348265" y="1023261"/>
                </a:cubicBezTo>
                <a:cubicBezTo>
                  <a:pt x="4342673" y="1021227"/>
                  <a:pt x="4338987" y="1022942"/>
                  <a:pt x="4333459" y="1030128"/>
                </a:cubicBezTo>
                <a:cubicBezTo>
                  <a:pt x="4327549" y="1037820"/>
                  <a:pt x="4323101" y="1039661"/>
                  <a:pt x="4310838" y="1039469"/>
                </a:cubicBezTo>
                <a:cubicBezTo>
                  <a:pt x="4302449" y="1039408"/>
                  <a:pt x="4292791" y="1040359"/>
                  <a:pt x="4289359" y="1041697"/>
                </a:cubicBezTo>
                <a:cubicBezTo>
                  <a:pt x="4284404" y="1043602"/>
                  <a:pt x="4283640" y="1043031"/>
                  <a:pt x="4285484" y="1038581"/>
                </a:cubicBezTo>
                <a:cubicBezTo>
                  <a:pt x="4287961" y="1032668"/>
                  <a:pt x="4281924" y="1030380"/>
                  <a:pt x="4278239" y="1035849"/>
                </a:cubicBezTo>
                <a:cubicBezTo>
                  <a:pt x="4276969" y="1037757"/>
                  <a:pt x="4271630" y="1038262"/>
                  <a:pt x="4266038" y="1036995"/>
                </a:cubicBezTo>
                <a:cubicBezTo>
                  <a:pt x="4260446" y="1035722"/>
                  <a:pt x="4255236" y="1036101"/>
                  <a:pt x="4254092" y="1037820"/>
                </a:cubicBezTo>
                <a:cubicBezTo>
                  <a:pt x="4251296" y="1042076"/>
                  <a:pt x="4258795" y="1048181"/>
                  <a:pt x="4267182" y="1048498"/>
                </a:cubicBezTo>
                <a:cubicBezTo>
                  <a:pt x="4271314" y="1048626"/>
                  <a:pt x="4279192" y="1053837"/>
                  <a:pt x="4285165" y="1060384"/>
                </a:cubicBezTo>
                <a:cubicBezTo>
                  <a:pt x="4292791" y="1068777"/>
                  <a:pt x="4294188" y="1071955"/>
                  <a:pt x="4290185" y="1071827"/>
                </a:cubicBezTo>
                <a:cubicBezTo>
                  <a:pt x="4286946" y="1071763"/>
                  <a:pt x="4282687" y="1068969"/>
                  <a:pt x="4280210" y="1065343"/>
                </a:cubicBezTo>
                <a:cubicBezTo>
                  <a:pt x="4277286" y="1061022"/>
                  <a:pt x="4274682" y="1060193"/>
                  <a:pt x="4272075" y="1062612"/>
                </a:cubicBezTo>
                <a:cubicBezTo>
                  <a:pt x="4269343" y="1065154"/>
                  <a:pt x="4271314" y="1069794"/>
                  <a:pt x="4278684" y="1078503"/>
                </a:cubicBezTo>
                <a:cubicBezTo>
                  <a:pt x="4288470" y="1090070"/>
                  <a:pt x="4288725" y="1091087"/>
                  <a:pt x="4282624" y="1095221"/>
                </a:cubicBezTo>
                <a:cubicBezTo>
                  <a:pt x="4273981" y="1101068"/>
                  <a:pt x="4268517" y="1100624"/>
                  <a:pt x="4273981" y="1094457"/>
                </a:cubicBezTo>
                <a:cubicBezTo>
                  <a:pt x="4279065" y="1088801"/>
                  <a:pt x="4277286" y="1087527"/>
                  <a:pt x="4258795" y="1083778"/>
                </a:cubicBezTo>
                <a:cubicBezTo>
                  <a:pt x="4246594" y="1081299"/>
                  <a:pt x="4239478" y="1083332"/>
                  <a:pt x="4239286" y="1089371"/>
                </a:cubicBezTo>
                <a:cubicBezTo>
                  <a:pt x="4239223" y="1091979"/>
                  <a:pt x="4236617" y="1094775"/>
                  <a:pt x="4233440" y="1095857"/>
                </a:cubicBezTo>
                <a:cubicBezTo>
                  <a:pt x="4224925" y="1098716"/>
                  <a:pt x="4223591" y="1097953"/>
                  <a:pt x="4228230" y="1092868"/>
                </a:cubicBezTo>
                <a:cubicBezTo>
                  <a:pt x="4233313" y="1087273"/>
                  <a:pt x="4228992" y="1083015"/>
                  <a:pt x="4222194" y="1086829"/>
                </a:cubicBezTo>
                <a:cubicBezTo>
                  <a:pt x="4219143" y="1088548"/>
                  <a:pt x="4215140" y="1087592"/>
                  <a:pt x="4212090" y="1084414"/>
                </a:cubicBezTo>
                <a:cubicBezTo>
                  <a:pt x="4207578" y="1079774"/>
                  <a:pt x="4204910" y="1081172"/>
                  <a:pt x="4190166" y="1095729"/>
                </a:cubicBezTo>
                <a:cubicBezTo>
                  <a:pt x="4163732" y="1121713"/>
                  <a:pt x="4153438" y="1132965"/>
                  <a:pt x="4153311" y="1135758"/>
                </a:cubicBezTo>
                <a:cubicBezTo>
                  <a:pt x="4153311" y="1137096"/>
                  <a:pt x="4148926" y="1141610"/>
                  <a:pt x="4143843" y="1145608"/>
                </a:cubicBezTo>
                <a:cubicBezTo>
                  <a:pt x="4136599" y="1151331"/>
                  <a:pt x="4135455" y="1153747"/>
                  <a:pt x="4138886" y="1156165"/>
                </a:cubicBezTo>
                <a:cubicBezTo>
                  <a:pt x="4141682" y="1158070"/>
                  <a:pt x="4143970" y="1157685"/>
                  <a:pt x="4144923" y="1155144"/>
                </a:cubicBezTo>
                <a:cubicBezTo>
                  <a:pt x="4145813" y="1152794"/>
                  <a:pt x="4148799" y="1151013"/>
                  <a:pt x="4151595" y="1151143"/>
                </a:cubicBezTo>
                <a:cubicBezTo>
                  <a:pt x="4154455" y="1151207"/>
                  <a:pt x="4160301" y="1149107"/>
                  <a:pt x="4164939" y="1146307"/>
                </a:cubicBezTo>
                <a:cubicBezTo>
                  <a:pt x="4173200" y="1141289"/>
                  <a:pt x="4212852" y="1141610"/>
                  <a:pt x="4212661" y="1146628"/>
                </a:cubicBezTo>
                <a:cubicBezTo>
                  <a:pt x="4212534" y="1150888"/>
                  <a:pt x="4197029" y="1152412"/>
                  <a:pt x="4194805" y="1148474"/>
                </a:cubicBezTo>
                <a:cubicBezTo>
                  <a:pt x="4193026" y="1145229"/>
                  <a:pt x="4191183" y="1145161"/>
                  <a:pt x="4187180" y="1148219"/>
                </a:cubicBezTo>
                <a:cubicBezTo>
                  <a:pt x="4184130" y="1150571"/>
                  <a:pt x="4179682" y="1151331"/>
                  <a:pt x="4176568" y="1150125"/>
                </a:cubicBezTo>
                <a:cubicBezTo>
                  <a:pt x="4173454" y="1148855"/>
                  <a:pt x="4168879" y="1151077"/>
                  <a:pt x="4165511" y="1155527"/>
                </a:cubicBezTo>
                <a:cubicBezTo>
                  <a:pt x="4159030" y="1164049"/>
                  <a:pt x="4159920" y="1168496"/>
                  <a:pt x="4167163" y="1163536"/>
                </a:cubicBezTo>
                <a:cubicBezTo>
                  <a:pt x="4169642" y="1161821"/>
                  <a:pt x="4173836" y="1160612"/>
                  <a:pt x="4176187" y="1160998"/>
                </a:cubicBezTo>
                <a:cubicBezTo>
                  <a:pt x="4178665" y="1161377"/>
                  <a:pt x="4182096" y="1161951"/>
                  <a:pt x="4184066" y="1162332"/>
                </a:cubicBezTo>
                <a:cubicBezTo>
                  <a:pt x="4185973" y="1162714"/>
                  <a:pt x="4187498" y="1164745"/>
                  <a:pt x="4187434" y="1166843"/>
                </a:cubicBezTo>
                <a:cubicBezTo>
                  <a:pt x="4187307" y="1169069"/>
                  <a:pt x="4185019" y="1169703"/>
                  <a:pt x="4181906" y="1168370"/>
                </a:cubicBezTo>
                <a:cubicBezTo>
                  <a:pt x="4178411" y="1166843"/>
                  <a:pt x="4170468" y="1171798"/>
                  <a:pt x="4159475" y="1182292"/>
                </a:cubicBezTo>
                <a:cubicBezTo>
                  <a:pt x="4133930" y="1206637"/>
                  <a:pt x="4119823" y="1221769"/>
                  <a:pt x="4125478" y="1218720"/>
                </a:cubicBezTo>
                <a:cubicBezTo>
                  <a:pt x="4128719" y="1216936"/>
                  <a:pt x="4129545" y="1217444"/>
                  <a:pt x="4127766" y="1220119"/>
                </a:cubicBezTo>
                <a:cubicBezTo>
                  <a:pt x="4124335" y="1225265"/>
                  <a:pt x="4112643" y="1224820"/>
                  <a:pt x="4110990" y="1219481"/>
                </a:cubicBezTo>
                <a:cubicBezTo>
                  <a:pt x="4110228" y="1217128"/>
                  <a:pt x="4107813" y="1217765"/>
                  <a:pt x="4104826" y="1221197"/>
                </a:cubicBezTo>
                <a:cubicBezTo>
                  <a:pt x="4102094" y="1224248"/>
                  <a:pt x="4101332" y="1226603"/>
                  <a:pt x="4103047" y="1226347"/>
                </a:cubicBezTo>
                <a:cubicBezTo>
                  <a:pt x="4114040" y="1224758"/>
                  <a:pt x="4116201" y="1227236"/>
                  <a:pt x="4109719" y="1233849"/>
                </a:cubicBezTo>
                <a:cubicBezTo>
                  <a:pt x="4101776" y="1241980"/>
                  <a:pt x="4095295" y="1242747"/>
                  <a:pt x="4098536" y="1235181"/>
                </a:cubicBezTo>
                <a:cubicBezTo>
                  <a:pt x="4102285" y="1226283"/>
                  <a:pt x="4085573" y="1229779"/>
                  <a:pt x="4081252" y="1238739"/>
                </a:cubicBezTo>
                <a:cubicBezTo>
                  <a:pt x="4077439" y="1246687"/>
                  <a:pt x="4067208" y="1249167"/>
                  <a:pt x="4063713" y="1243003"/>
                </a:cubicBezTo>
                <a:cubicBezTo>
                  <a:pt x="4062697" y="1241284"/>
                  <a:pt x="4067590" y="1233849"/>
                  <a:pt x="4074452" y="1226732"/>
                </a:cubicBezTo>
                <a:cubicBezTo>
                  <a:pt x="4081315" y="1219609"/>
                  <a:pt x="4086208" y="1212869"/>
                  <a:pt x="4085191" y="1211855"/>
                </a:cubicBezTo>
                <a:cubicBezTo>
                  <a:pt x="4084175" y="1210836"/>
                  <a:pt x="4080680" y="1213125"/>
                  <a:pt x="4077121" y="1217192"/>
                </a:cubicBezTo>
                <a:cubicBezTo>
                  <a:pt x="4073626" y="1221197"/>
                  <a:pt x="4067526" y="1225329"/>
                  <a:pt x="4063269" y="1226536"/>
                </a:cubicBezTo>
                <a:cubicBezTo>
                  <a:pt x="4058630" y="1227811"/>
                  <a:pt x="4056279" y="1230732"/>
                  <a:pt x="4057359" y="1233849"/>
                </a:cubicBezTo>
                <a:cubicBezTo>
                  <a:pt x="4058439" y="1236963"/>
                  <a:pt x="4057041" y="1238934"/>
                  <a:pt x="4053864" y="1238808"/>
                </a:cubicBezTo>
                <a:cubicBezTo>
                  <a:pt x="4051005" y="1238678"/>
                  <a:pt x="4045667" y="1242747"/>
                  <a:pt x="4042299" y="1247513"/>
                </a:cubicBezTo>
                <a:cubicBezTo>
                  <a:pt x="4034864" y="1258069"/>
                  <a:pt x="4030734" y="1256222"/>
                  <a:pt x="4037152" y="1245224"/>
                </a:cubicBezTo>
                <a:cubicBezTo>
                  <a:pt x="4044396" y="1232829"/>
                  <a:pt x="4036453" y="1228000"/>
                  <a:pt x="4025142" y="1237914"/>
                </a:cubicBezTo>
                <a:cubicBezTo>
                  <a:pt x="4014593" y="1247070"/>
                  <a:pt x="4013704" y="1251456"/>
                  <a:pt x="4022155" y="1251904"/>
                </a:cubicBezTo>
                <a:cubicBezTo>
                  <a:pt x="4027620" y="1252157"/>
                  <a:pt x="4027557" y="1252599"/>
                  <a:pt x="4021075" y="1257049"/>
                </a:cubicBezTo>
                <a:cubicBezTo>
                  <a:pt x="4014022" y="1261885"/>
                  <a:pt x="4014022" y="1261885"/>
                  <a:pt x="4021393" y="1262137"/>
                </a:cubicBezTo>
                <a:cubicBezTo>
                  <a:pt x="4025650" y="1262329"/>
                  <a:pt x="4029273" y="1263728"/>
                  <a:pt x="4029908" y="1265440"/>
                </a:cubicBezTo>
                <a:cubicBezTo>
                  <a:pt x="4030543" y="1267158"/>
                  <a:pt x="4035055" y="1269639"/>
                  <a:pt x="4040266" y="1271099"/>
                </a:cubicBezTo>
                <a:cubicBezTo>
                  <a:pt x="4047891" y="1273324"/>
                  <a:pt x="4052720" y="1271161"/>
                  <a:pt x="4068606" y="1258641"/>
                </a:cubicBezTo>
                <a:cubicBezTo>
                  <a:pt x="4087034" y="1244081"/>
                  <a:pt x="4097011" y="1240074"/>
                  <a:pt x="4096757" y="1247320"/>
                </a:cubicBezTo>
                <a:cubicBezTo>
                  <a:pt x="4096693" y="1249104"/>
                  <a:pt x="4093961" y="1251838"/>
                  <a:pt x="4090402" y="1253745"/>
                </a:cubicBezTo>
                <a:cubicBezTo>
                  <a:pt x="4085382" y="1256350"/>
                  <a:pt x="4085191" y="1257049"/>
                  <a:pt x="4089385" y="1257367"/>
                </a:cubicBezTo>
                <a:cubicBezTo>
                  <a:pt x="4093579" y="1257688"/>
                  <a:pt x="4093643" y="1258319"/>
                  <a:pt x="4089640" y="1260673"/>
                </a:cubicBezTo>
                <a:cubicBezTo>
                  <a:pt x="4081823" y="1265251"/>
                  <a:pt x="4090084" y="1267796"/>
                  <a:pt x="4104255" y="1265184"/>
                </a:cubicBezTo>
                <a:cubicBezTo>
                  <a:pt x="4111626" y="1263856"/>
                  <a:pt x="4118107" y="1264172"/>
                  <a:pt x="4119124" y="1266013"/>
                </a:cubicBezTo>
                <a:cubicBezTo>
                  <a:pt x="4120141" y="1267857"/>
                  <a:pt x="4123763" y="1267857"/>
                  <a:pt x="4127703" y="1265949"/>
                </a:cubicBezTo>
                <a:cubicBezTo>
                  <a:pt x="4136281" y="1261819"/>
                  <a:pt x="4141936" y="1262008"/>
                  <a:pt x="4141746" y="1266458"/>
                </a:cubicBezTo>
                <a:cubicBezTo>
                  <a:pt x="4141682" y="1268365"/>
                  <a:pt x="4139331" y="1269893"/>
                  <a:pt x="4136535" y="1269763"/>
                </a:cubicBezTo>
                <a:cubicBezTo>
                  <a:pt x="4133803" y="1269699"/>
                  <a:pt x="4127703" y="1273134"/>
                  <a:pt x="4123445" y="1277202"/>
                </a:cubicBezTo>
                <a:cubicBezTo>
                  <a:pt x="4119187" y="1281268"/>
                  <a:pt x="4116519" y="1283052"/>
                  <a:pt x="4117726" y="1281017"/>
                </a:cubicBezTo>
                <a:cubicBezTo>
                  <a:pt x="4120840" y="1275867"/>
                  <a:pt x="4111372" y="1267285"/>
                  <a:pt x="4108067" y="1272245"/>
                </a:cubicBezTo>
                <a:cubicBezTo>
                  <a:pt x="4106669" y="1274341"/>
                  <a:pt x="4100633" y="1275422"/>
                  <a:pt x="4094342" y="1274721"/>
                </a:cubicBezTo>
                <a:cubicBezTo>
                  <a:pt x="4088051" y="1273960"/>
                  <a:pt x="4081442" y="1274405"/>
                  <a:pt x="4079218" y="1275742"/>
                </a:cubicBezTo>
                <a:cubicBezTo>
                  <a:pt x="4077058" y="1277013"/>
                  <a:pt x="4074706" y="1276312"/>
                  <a:pt x="4074008" y="1274152"/>
                </a:cubicBezTo>
                <a:cubicBezTo>
                  <a:pt x="4073118" y="1271420"/>
                  <a:pt x="4071402" y="1271734"/>
                  <a:pt x="4068352" y="1275166"/>
                </a:cubicBezTo>
                <a:cubicBezTo>
                  <a:pt x="4064857" y="1279113"/>
                  <a:pt x="4065683" y="1280948"/>
                  <a:pt x="4072609" y="1284450"/>
                </a:cubicBezTo>
                <a:cubicBezTo>
                  <a:pt x="4088114" y="1292267"/>
                  <a:pt x="4096693" y="1295957"/>
                  <a:pt x="4103746" y="1297860"/>
                </a:cubicBezTo>
                <a:cubicBezTo>
                  <a:pt x="4107496" y="1298815"/>
                  <a:pt x="4104700" y="1299644"/>
                  <a:pt x="4097709" y="1299580"/>
                </a:cubicBezTo>
                <a:cubicBezTo>
                  <a:pt x="4087543" y="1299451"/>
                  <a:pt x="4082904" y="1301740"/>
                  <a:pt x="4076422" y="1310197"/>
                </a:cubicBezTo>
                <a:lnTo>
                  <a:pt x="4068162" y="1320942"/>
                </a:lnTo>
                <a:lnTo>
                  <a:pt x="4077693" y="1318906"/>
                </a:lnTo>
                <a:cubicBezTo>
                  <a:pt x="4088305" y="1316616"/>
                  <a:pt x="4090974" y="1321828"/>
                  <a:pt x="4080997" y="1325325"/>
                </a:cubicBezTo>
                <a:cubicBezTo>
                  <a:pt x="4070322" y="1329138"/>
                  <a:pt x="4055198" y="1329523"/>
                  <a:pt x="4055326" y="1326084"/>
                </a:cubicBezTo>
                <a:cubicBezTo>
                  <a:pt x="4055389" y="1324371"/>
                  <a:pt x="4057931" y="1322974"/>
                  <a:pt x="4060727" y="1323103"/>
                </a:cubicBezTo>
                <a:cubicBezTo>
                  <a:pt x="4066319" y="1323291"/>
                  <a:pt x="4068034" y="1319351"/>
                  <a:pt x="4064158" y="1315150"/>
                </a:cubicBezTo>
                <a:cubicBezTo>
                  <a:pt x="4060473" y="1311210"/>
                  <a:pt x="4048209" y="1319158"/>
                  <a:pt x="4050750" y="1323799"/>
                </a:cubicBezTo>
                <a:cubicBezTo>
                  <a:pt x="4052148" y="1326342"/>
                  <a:pt x="4050750" y="1326084"/>
                  <a:pt x="4047319" y="1323162"/>
                </a:cubicBezTo>
                <a:cubicBezTo>
                  <a:pt x="4042363" y="1318968"/>
                  <a:pt x="4040456" y="1319415"/>
                  <a:pt x="4034546" y="1326214"/>
                </a:cubicBezTo>
                <a:cubicBezTo>
                  <a:pt x="4029781" y="1331684"/>
                  <a:pt x="4028828" y="1334862"/>
                  <a:pt x="4031560" y="1336133"/>
                </a:cubicBezTo>
                <a:cubicBezTo>
                  <a:pt x="4033911" y="1337280"/>
                  <a:pt x="4029781" y="1343442"/>
                  <a:pt x="4021139" y="1351581"/>
                </a:cubicBezTo>
                <a:cubicBezTo>
                  <a:pt x="4013196" y="1359017"/>
                  <a:pt x="4007795" y="1362517"/>
                  <a:pt x="4009065" y="1359400"/>
                </a:cubicBezTo>
                <a:cubicBezTo>
                  <a:pt x="4010781" y="1355080"/>
                  <a:pt x="4009256" y="1353616"/>
                  <a:pt x="4002584" y="1353362"/>
                </a:cubicBezTo>
                <a:cubicBezTo>
                  <a:pt x="3997627" y="1353169"/>
                  <a:pt x="3995467" y="1354190"/>
                  <a:pt x="3997564" y="1355583"/>
                </a:cubicBezTo>
                <a:cubicBezTo>
                  <a:pt x="4001567" y="1358254"/>
                  <a:pt x="3998008" y="1373578"/>
                  <a:pt x="3993433" y="1373389"/>
                </a:cubicBezTo>
                <a:cubicBezTo>
                  <a:pt x="3991908" y="1373323"/>
                  <a:pt x="3986253" y="1377078"/>
                  <a:pt x="3981169" y="1381526"/>
                </a:cubicBezTo>
                <a:cubicBezTo>
                  <a:pt x="3972146" y="1389478"/>
                  <a:pt x="3971955" y="1390177"/>
                  <a:pt x="3977230" y="1398950"/>
                </a:cubicBezTo>
                <a:cubicBezTo>
                  <a:pt x="3980216" y="1403973"/>
                  <a:pt x="3981042" y="1408042"/>
                  <a:pt x="3979009" y="1407978"/>
                </a:cubicBezTo>
                <a:cubicBezTo>
                  <a:pt x="3976912" y="1407851"/>
                  <a:pt x="3974434" y="1406260"/>
                  <a:pt x="3973290" y="1404228"/>
                </a:cubicBezTo>
                <a:cubicBezTo>
                  <a:pt x="3968842" y="1396409"/>
                  <a:pt x="3946029" y="1407466"/>
                  <a:pt x="3948952" y="1415986"/>
                </a:cubicBezTo>
                <a:cubicBezTo>
                  <a:pt x="3950922" y="1421709"/>
                  <a:pt x="3960390" y="1423169"/>
                  <a:pt x="3960581" y="1417828"/>
                </a:cubicBezTo>
                <a:cubicBezTo>
                  <a:pt x="3960644" y="1415858"/>
                  <a:pt x="3964076" y="1414459"/>
                  <a:pt x="3968270" y="1414588"/>
                </a:cubicBezTo>
                <a:cubicBezTo>
                  <a:pt x="3975578" y="1414844"/>
                  <a:pt x="3975641" y="1415033"/>
                  <a:pt x="3969032" y="1421837"/>
                </a:cubicBezTo>
                <a:cubicBezTo>
                  <a:pt x="3963377" y="1427680"/>
                  <a:pt x="3959882" y="1428318"/>
                  <a:pt x="3947300" y="1425969"/>
                </a:cubicBezTo>
                <a:cubicBezTo>
                  <a:pt x="3936879" y="1424003"/>
                  <a:pt x="3932304" y="1424377"/>
                  <a:pt x="3932177" y="1427176"/>
                </a:cubicBezTo>
                <a:cubicBezTo>
                  <a:pt x="3932049" y="1429337"/>
                  <a:pt x="3935545" y="1431055"/>
                  <a:pt x="3939738" y="1430928"/>
                </a:cubicBezTo>
                <a:cubicBezTo>
                  <a:pt x="3953083" y="1430479"/>
                  <a:pt x="3956578" y="1431625"/>
                  <a:pt x="3956387" y="1436649"/>
                </a:cubicBezTo>
                <a:cubicBezTo>
                  <a:pt x="3956260" y="1439385"/>
                  <a:pt x="3960009" y="1442625"/>
                  <a:pt x="3964902" y="1443959"/>
                </a:cubicBezTo>
                <a:cubicBezTo>
                  <a:pt x="3969795" y="1445294"/>
                  <a:pt x="3973544" y="1448600"/>
                  <a:pt x="3973417" y="1451457"/>
                </a:cubicBezTo>
                <a:cubicBezTo>
                  <a:pt x="3973353" y="1454318"/>
                  <a:pt x="3975832" y="1457306"/>
                  <a:pt x="3979326" y="1458326"/>
                </a:cubicBezTo>
                <a:cubicBezTo>
                  <a:pt x="3982694" y="1459283"/>
                  <a:pt x="3977166" y="1459659"/>
                  <a:pt x="3966999" y="1459092"/>
                </a:cubicBezTo>
                <a:cubicBezTo>
                  <a:pt x="3956832" y="1458515"/>
                  <a:pt x="3948635" y="1456739"/>
                  <a:pt x="3948698" y="1455088"/>
                </a:cubicBezTo>
                <a:cubicBezTo>
                  <a:pt x="3948762" y="1453500"/>
                  <a:pt x="3946855" y="1453179"/>
                  <a:pt x="3944695" y="1454384"/>
                </a:cubicBezTo>
                <a:cubicBezTo>
                  <a:pt x="3942344" y="1455722"/>
                  <a:pt x="3937387" y="1456739"/>
                  <a:pt x="3933193" y="1456799"/>
                </a:cubicBezTo>
                <a:cubicBezTo>
                  <a:pt x="3927602" y="1456862"/>
                  <a:pt x="3925949" y="1459026"/>
                  <a:pt x="3926394" y="1465700"/>
                </a:cubicBezTo>
                <a:cubicBezTo>
                  <a:pt x="3926712" y="1471677"/>
                  <a:pt x="3926013" y="1473013"/>
                  <a:pt x="3924106" y="1469835"/>
                </a:cubicBezTo>
                <a:cubicBezTo>
                  <a:pt x="3921755" y="1465894"/>
                  <a:pt x="3920739" y="1465832"/>
                  <a:pt x="3917625" y="1469580"/>
                </a:cubicBezTo>
                <a:cubicBezTo>
                  <a:pt x="3910254" y="1478417"/>
                  <a:pt x="3907649" y="1483882"/>
                  <a:pt x="3911906" y="1481406"/>
                </a:cubicBezTo>
                <a:cubicBezTo>
                  <a:pt x="3918769" y="1477465"/>
                  <a:pt x="3916608" y="1485726"/>
                  <a:pt x="3907903" y="1496662"/>
                </a:cubicBezTo>
                <a:cubicBezTo>
                  <a:pt x="3902184" y="1503847"/>
                  <a:pt x="3897863" y="1506261"/>
                  <a:pt x="3893478" y="1504676"/>
                </a:cubicBezTo>
                <a:cubicBezTo>
                  <a:pt x="3885535" y="1501814"/>
                  <a:pt x="3880833" y="1511220"/>
                  <a:pt x="3886552" y="1518721"/>
                </a:cubicBezTo>
                <a:cubicBezTo>
                  <a:pt x="3889284" y="1522348"/>
                  <a:pt x="3889348" y="1524062"/>
                  <a:pt x="3886806" y="1523999"/>
                </a:cubicBezTo>
                <a:cubicBezTo>
                  <a:pt x="3884836" y="1523935"/>
                  <a:pt x="3883311" y="1525845"/>
                  <a:pt x="3883692" y="1527943"/>
                </a:cubicBezTo>
                <a:cubicBezTo>
                  <a:pt x="3884074" y="1530291"/>
                  <a:pt x="3882295" y="1532711"/>
                  <a:pt x="3879435" y="1533597"/>
                </a:cubicBezTo>
                <a:cubicBezTo>
                  <a:pt x="3876194" y="1534615"/>
                  <a:pt x="3875178" y="1533218"/>
                  <a:pt x="3876575" y="1529786"/>
                </a:cubicBezTo>
                <a:cubicBezTo>
                  <a:pt x="3878482" y="1525017"/>
                  <a:pt x="3877592" y="1524952"/>
                  <a:pt x="3868315" y="1529211"/>
                </a:cubicBezTo>
                <a:cubicBezTo>
                  <a:pt x="3857576" y="1534171"/>
                  <a:pt x="3848616" y="1545618"/>
                  <a:pt x="3853191" y="1548477"/>
                </a:cubicBezTo>
                <a:cubicBezTo>
                  <a:pt x="3854462" y="1549303"/>
                  <a:pt x="3853700" y="1549432"/>
                  <a:pt x="3851603" y="1548796"/>
                </a:cubicBezTo>
                <a:cubicBezTo>
                  <a:pt x="3849442" y="1548161"/>
                  <a:pt x="3843660" y="1551526"/>
                  <a:pt x="3839211" y="1555916"/>
                </a:cubicBezTo>
                <a:cubicBezTo>
                  <a:pt x="3834827" y="1560361"/>
                  <a:pt x="3829997" y="1562714"/>
                  <a:pt x="3828981" y="1560994"/>
                </a:cubicBezTo>
                <a:cubicBezTo>
                  <a:pt x="3826503" y="1556803"/>
                  <a:pt x="3817924" y="1563096"/>
                  <a:pt x="3809409" y="1575434"/>
                </a:cubicBezTo>
                <a:cubicBezTo>
                  <a:pt x="3802546" y="1585409"/>
                  <a:pt x="3803754" y="1592212"/>
                  <a:pt x="3811125" y="1585345"/>
                </a:cubicBezTo>
                <a:cubicBezTo>
                  <a:pt x="3815509" y="1581218"/>
                  <a:pt x="3833874" y="1586174"/>
                  <a:pt x="3839656" y="1593039"/>
                </a:cubicBezTo>
                <a:cubicBezTo>
                  <a:pt x="3842389" y="1596281"/>
                  <a:pt x="3841181" y="1596793"/>
                  <a:pt x="3834954" y="1595013"/>
                </a:cubicBezTo>
                <a:cubicBezTo>
                  <a:pt x="3823834" y="1591894"/>
                  <a:pt x="3795811" y="1598319"/>
                  <a:pt x="3795620" y="1604101"/>
                </a:cubicBezTo>
                <a:cubicBezTo>
                  <a:pt x="3795556" y="1606515"/>
                  <a:pt x="3794222" y="1608614"/>
                  <a:pt x="3792824" y="1608550"/>
                </a:cubicBezTo>
                <a:cubicBezTo>
                  <a:pt x="3791363" y="1608490"/>
                  <a:pt x="3785898" y="1612178"/>
                  <a:pt x="3780433" y="1616883"/>
                </a:cubicBezTo>
                <a:cubicBezTo>
                  <a:pt x="3775032" y="1621588"/>
                  <a:pt x="3768614" y="1625655"/>
                  <a:pt x="3766072" y="1626036"/>
                </a:cubicBezTo>
                <a:cubicBezTo>
                  <a:pt x="3763657" y="1626419"/>
                  <a:pt x="3760162" y="1628327"/>
                  <a:pt x="3758574" y="1630170"/>
                </a:cubicBezTo>
                <a:cubicBezTo>
                  <a:pt x="3756921" y="1632074"/>
                  <a:pt x="3756795" y="1627625"/>
                  <a:pt x="3758256" y="1620315"/>
                </a:cubicBezTo>
                <a:cubicBezTo>
                  <a:pt x="3761179" y="1605696"/>
                  <a:pt x="3756477" y="1602450"/>
                  <a:pt x="3749550" y="1614400"/>
                </a:cubicBezTo>
                <a:cubicBezTo>
                  <a:pt x="3745547" y="1621270"/>
                  <a:pt x="3744848" y="1621394"/>
                  <a:pt x="3741925" y="1615863"/>
                </a:cubicBezTo>
                <a:cubicBezTo>
                  <a:pt x="3737795" y="1608045"/>
                  <a:pt x="3726992" y="1613260"/>
                  <a:pt x="3719367" y="1626677"/>
                </a:cubicBezTo>
                <a:cubicBezTo>
                  <a:pt x="3716253" y="1632202"/>
                  <a:pt x="3711233" y="1638943"/>
                  <a:pt x="3708247" y="1641741"/>
                </a:cubicBezTo>
                <a:cubicBezTo>
                  <a:pt x="3705260" y="1644538"/>
                  <a:pt x="3698397" y="1654392"/>
                  <a:pt x="3693250" y="1663357"/>
                </a:cubicBezTo>
                <a:cubicBezTo>
                  <a:pt x="3680541" y="1685356"/>
                  <a:pt x="3654997" y="1706463"/>
                  <a:pt x="3655441" y="1694643"/>
                </a:cubicBezTo>
                <a:cubicBezTo>
                  <a:pt x="3655505" y="1692223"/>
                  <a:pt x="3653408" y="1692223"/>
                  <a:pt x="3648388" y="1694764"/>
                </a:cubicBezTo>
                <a:cubicBezTo>
                  <a:pt x="3643050" y="1697434"/>
                  <a:pt x="3641271" y="1697372"/>
                  <a:pt x="3641398" y="1694314"/>
                </a:cubicBezTo>
                <a:cubicBezTo>
                  <a:pt x="3641462" y="1691840"/>
                  <a:pt x="3637903" y="1692410"/>
                  <a:pt x="3632184" y="1695845"/>
                </a:cubicBezTo>
                <a:cubicBezTo>
                  <a:pt x="3621763" y="1702073"/>
                  <a:pt x="3618713" y="1700996"/>
                  <a:pt x="3622398" y="1692410"/>
                </a:cubicBezTo>
                <a:cubicBezTo>
                  <a:pt x="3624114" y="1688408"/>
                  <a:pt x="3629325" y="1687071"/>
                  <a:pt x="3641589" y="1687519"/>
                </a:cubicBezTo>
                <a:cubicBezTo>
                  <a:pt x="3652073" y="1687901"/>
                  <a:pt x="3660080" y="1686181"/>
                  <a:pt x="3662812" y="1683005"/>
                </a:cubicBezTo>
                <a:cubicBezTo>
                  <a:pt x="3665418" y="1679888"/>
                  <a:pt x="3665736" y="1677792"/>
                  <a:pt x="3663511" y="1677728"/>
                </a:cubicBezTo>
                <a:cubicBezTo>
                  <a:pt x="3661415" y="1677666"/>
                  <a:pt x="3658873" y="1679063"/>
                  <a:pt x="3657538" y="1681031"/>
                </a:cubicBezTo>
                <a:cubicBezTo>
                  <a:pt x="3652073" y="1689174"/>
                  <a:pt x="3648896" y="1683510"/>
                  <a:pt x="3653980" y="1674548"/>
                </a:cubicBezTo>
                <a:cubicBezTo>
                  <a:pt x="3659445" y="1664884"/>
                  <a:pt x="3659317" y="1664375"/>
                  <a:pt x="3650485" y="1659988"/>
                </a:cubicBezTo>
                <a:cubicBezTo>
                  <a:pt x="3642542" y="1655983"/>
                  <a:pt x="3640699" y="1656175"/>
                  <a:pt x="3636569" y="1661387"/>
                </a:cubicBezTo>
                <a:cubicBezTo>
                  <a:pt x="3633836" y="1664822"/>
                  <a:pt x="3631676" y="1669907"/>
                  <a:pt x="3631549" y="1673342"/>
                </a:cubicBezTo>
                <a:cubicBezTo>
                  <a:pt x="3631421" y="1676459"/>
                  <a:pt x="3628816" y="1680079"/>
                  <a:pt x="3626020" y="1681031"/>
                </a:cubicBezTo>
                <a:cubicBezTo>
                  <a:pt x="3623161" y="1681987"/>
                  <a:pt x="3620556" y="1684971"/>
                  <a:pt x="3620492" y="1687519"/>
                </a:cubicBezTo>
                <a:cubicBezTo>
                  <a:pt x="3620365" y="1690188"/>
                  <a:pt x="3614709" y="1697372"/>
                  <a:pt x="3607783" y="1703600"/>
                </a:cubicBezTo>
                <a:cubicBezTo>
                  <a:pt x="3600920" y="1709827"/>
                  <a:pt x="3596027" y="1716317"/>
                  <a:pt x="3596917" y="1717968"/>
                </a:cubicBezTo>
                <a:cubicBezTo>
                  <a:pt x="3597870" y="1719748"/>
                  <a:pt x="3596218" y="1721843"/>
                  <a:pt x="3593041" y="1722925"/>
                </a:cubicBezTo>
                <a:cubicBezTo>
                  <a:pt x="3589800" y="1724004"/>
                  <a:pt x="3588211" y="1726038"/>
                  <a:pt x="3589165" y="1727690"/>
                </a:cubicBezTo>
                <a:cubicBezTo>
                  <a:pt x="3590054" y="1729282"/>
                  <a:pt x="3586305" y="1733673"/>
                  <a:pt x="3580904" y="1737418"/>
                </a:cubicBezTo>
                <a:cubicBezTo>
                  <a:pt x="3575503" y="1741171"/>
                  <a:pt x="3572961" y="1744413"/>
                  <a:pt x="3575375" y="1744602"/>
                </a:cubicBezTo>
                <a:cubicBezTo>
                  <a:pt x="3577854" y="1744794"/>
                  <a:pt x="3579697" y="1747404"/>
                  <a:pt x="3579569" y="1750582"/>
                </a:cubicBezTo>
                <a:cubicBezTo>
                  <a:pt x="3579506" y="1753761"/>
                  <a:pt x="3581349" y="1755603"/>
                  <a:pt x="3583827" y="1754775"/>
                </a:cubicBezTo>
                <a:cubicBezTo>
                  <a:pt x="3586369" y="1753950"/>
                  <a:pt x="3590880" y="1754839"/>
                  <a:pt x="3594312" y="1756746"/>
                </a:cubicBezTo>
                <a:cubicBezTo>
                  <a:pt x="3598124" y="1758909"/>
                  <a:pt x="3600412" y="1758909"/>
                  <a:pt x="3600475" y="1756811"/>
                </a:cubicBezTo>
                <a:cubicBezTo>
                  <a:pt x="3600539" y="1754903"/>
                  <a:pt x="3598696" y="1752676"/>
                  <a:pt x="3596282" y="1751723"/>
                </a:cubicBezTo>
                <a:cubicBezTo>
                  <a:pt x="3593104" y="1750389"/>
                  <a:pt x="3593613" y="1748486"/>
                  <a:pt x="3598315" y="1744219"/>
                </a:cubicBezTo>
                <a:cubicBezTo>
                  <a:pt x="3601937" y="1740982"/>
                  <a:pt x="3606131" y="1739456"/>
                  <a:pt x="3608101" y="1740727"/>
                </a:cubicBezTo>
                <a:cubicBezTo>
                  <a:pt x="3610071" y="1742062"/>
                  <a:pt x="3612485" y="1740727"/>
                  <a:pt x="3613820" y="1737611"/>
                </a:cubicBezTo>
                <a:cubicBezTo>
                  <a:pt x="3615091" y="1734625"/>
                  <a:pt x="3619475" y="1732270"/>
                  <a:pt x="3623669" y="1732333"/>
                </a:cubicBezTo>
                <a:cubicBezTo>
                  <a:pt x="3630723" y="1732398"/>
                  <a:pt x="3630786" y="1732142"/>
                  <a:pt x="3625067" y="1728517"/>
                </a:cubicBezTo>
                <a:cubicBezTo>
                  <a:pt x="3620619" y="1725662"/>
                  <a:pt x="3617569" y="1725598"/>
                  <a:pt x="3614201" y="1728202"/>
                </a:cubicBezTo>
                <a:cubicBezTo>
                  <a:pt x="3605877" y="1734625"/>
                  <a:pt x="3605114" y="1719173"/>
                  <a:pt x="3613375" y="1712181"/>
                </a:cubicBezTo>
                <a:cubicBezTo>
                  <a:pt x="3619920" y="1706714"/>
                  <a:pt x="3620111" y="1706714"/>
                  <a:pt x="3617569" y="1712625"/>
                </a:cubicBezTo>
                <a:cubicBezTo>
                  <a:pt x="3615218" y="1718156"/>
                  <a:pt x="3615790" y="1718353"/>
                  <a:pt x="3622589" y="1714401"/>
                </a:cubicBezTo>
                <a:cubicBezTo>
                  <a:pt x="3626910" y="1711863"/>
                  <a:pt x="3630341" y="1708748"/>
                  <a:pt x="3630405" y="1707284"/>
                </a:cubicBezTo>
                <a:cubicBezTo>
                  <a:pt x="3630405" y="1705889"/>
                  <a:pt x="3633646" y="1704745"/>
                  <a:pt x="3637141" y="1704871"/>
                </a:cubicBezTo>
                <a:cubicBezTo>
                  <a:pt x="3642097" y="1705059"/>
                  <a:pt x="3643304" y="1706841"/>
                  <a:pt x="3641779" y="1712053"/>
                </a:cubicBezTo>
                <a:cubicBezTo>
                  <a:pt x="3640254" y="1717265"/>
                  <a:pt x="3641208" y="1718540"/>
                  <a:pt x="3645465" y="1717079"/>
                </a:cubicBezTo>
                <a:cubicBezTo>
                  <a:pt x="3652201" y="1714725"/>
                  <a:pt x="3653408" y="1724384"/>
                  <a:pt x="3646799" y="1728135"/>
                </a:cubicBezTo>
                <a:cubicBezTo>
                  <a:pt x="3644194" y="1729663"/>
                  <a:pt x="3644448" y="1731511"/>
                  <a:pt x="3647498" y="1733733"/>
                </a:cubicBezTo>
                <a:cubicBezTo>
                  <a:pt x="3650548" y="1735958"/>
                  <a:pt x="3650676" y="1737042"/>
                  <a:pt x="3647880" y="1736911"/>
                </a:cubicBezTo>
                <a:cubicBezTo>
                  <a:pt x="3645528" y="1736847"/>
                  <a:pt x="3638793" y="1740918"/>
                  <a:pt x="3632629" y="1746191"/>
                </a:cubicBezTo>
                <a:cubicBezTo>
                  <a:pt x="3623987" y="1753633"/>
                  <a:pt x="3622525" y="1756618"/>
                  <a:pt x="3625830" y="1760180"/>
                </a:cubicBezTo>
                <a:cubicBezTo>
                  <a:pt x="3629261" y="1763928"/>
                  <a:pt x="3629007" y="1765516"/>
                  <a:pt x="3624305" y="1768759"/>
                </a:cubicBezTo>
                <a:cubicBezTo>
                  <a:pt x="3621064" y="1770984"/>
                  <a:pt x="3619094" y="1774418"/>
                  <a:pt x="3619730" y="1776643"/>
                </a:cubicBezTo>
                <a:cubicBezTo>
                  <a:pt x="3621000" y="1780836"/>
                  <a:pt x="3611087" y="1785793"/>
                  <a:pt x="3606957" y="1782999"/>
                </a:cubicBezTo>
                <a:cubicBezTo>
                  <a:pt x="3605622" y="1782107"/>
                  <a:pt x="3602636" y="1784333"/>
                  <a:pt x="3600094" y="1788088"/>
                </a:cubicBezTo>
                <a:cubicBezTo>
                  <a:pt x="3596091" y="1794061"/>
                  <a:pt x="3596345" y="1794317"/>
                  <a:pt x="3602827" y="1790627"/>
                </a:cubicBezTo>
                <a:cubicBezTo>
                  <a:pt x="3612867" y="1784841"/>
                  <a:pt x="3616425" y="1791648"/>
                  <a:pt x="3607084" y="1798699"/>
                </a:cubicBezTo>
                <a:cubicBezTo>
                  <a:pt x="3602763" y="1802009"/>
                  <a:pt x="3600094" y="1805692"/>
                  <a:pt x="3601174" y="1806898"/>
                </a:cubicBezTo>
                <a:cubicBezTo>
                  <a:pt x="3602318" y="1808108"/>
                  <a:pt x="3600793" y="1808998"/>
                  <a:pt x="3597616" y="1808872"/>
                </a:cubicBezTo>
                <a:cubicBezTo>
                  <a:pt x="3594248" y="1808744"/>
                  <a:pt x="3592088" y="1811478"/>
                  <a:pt x="3592278" y="1815673"/>
                </a:cubicBezTo>
                <a:cubicBezTo>
                  <a:pt x="3592723" y="1825780"/>
                  <a:pt x="3594947" y="1824959"/>
                  <a:pt x="3614519" y="1807411"/>
                </a:cubicBezTo>
                <a:cubicBezTo>
                  <a:pt x="3626529" y="1796666"/>
                  <a:pt x="3631167" y="1790119"/>
                  <a:pt x="3630087" y="1785413"/>
                </a:cubicBezTo>
                <a:cubicBezTo>
                  <a:pt x="3629325" y="1781855"/>
                  <a:pt x="3630024" y="1779059"/>
                  <a:pt x="3631549" y="1779503"/>
                </a:cubicBezTo>
                <a:cubicBezTo>
                  <a:pt x="3633074" y="1779948"/>
                  <a:pt x="3636950" y="1777278"/>
                  <a:pt x="3639682" y="1773846"/>
                </a:cubicBezTo>
                <a:cubicBezTo>
                  <a:pt x="3645020" y="1767236"/>
                  <a:pt x="3656331" y="1768823"/>
                  <a:pt x="3656077" y="1776198"/>
                </a:cubicBezTo>
                <a:cubicBezTo>
                  <a:pt x="3655950" y="1778421"/>
                  <a:pt x="3653662" y="1779059"/>
                  <a:pt x="3650548" y="1777726"/>
                </a:cubicBezTo>
                <a:cubicBezTo>
                  <a:pt x="3646863" y="1776133"/>
                  <a:pt x="3643495" y="1779059"/>
                  <a:pt x="3639682" y="1787324"/>
                </a:cubicBezTo>
                <a:cubicBezTo>
                  <a:pt x="3636632" y="1793869"/>
                  <a:pt x="3634853" y="1801307"/>
                  <a:pt x="3635742" y="1803851"/>
                </a:cubicBezTo>
                <a:cubicBezTo>
                  <a:pt x="3636632" y="1806395"/>
                  <a:pt x="3633773" y="1809951"/>
                  <a:pt x="3629515" y="1811729"/>
                </a:cubicBezTo>
                <a:cubicBezTo>
                  <a:pt x="3618776" y="1816121"/>
                  <a:pt x="3616616" y="1823559"/>
                  <a:pt x="3625893" y="1823877"/>
                </a:cubicBezTo>
                <a:cubicBezTo>
                  <a:pt x="3630150" y="1824001"/>
                  <a:pt x="3633201" y="1825780"/>
                  <a:pt x="3633137" y="1828004"/>
                </a:cubicBezTo>
                <a:cubicBezTo>
                  <a:pt x="3633074" y="1830489"/>
                  <a:pt x="3628816" y="1830934"/>
                  <a:pt x="3621509" y="1829338"/>
                </a:cubicBezTo>
                <a:cubicBezTo>
                  <a:pt x="3611405" y="1827117"/>
                  <a:pt x="3609245" y="1828073"/>
                  <a:pt x="3603653" y="1836974"/>
                </a:cubicBezTo>
                <a:cubicBezTo>
                  <a:pt x="3599332" y="1843836"/>
                  <a:pt x="3594820" y="1846886"/>
                  <a:pt x="3589610" y="1846378"/>
                </a:cubicBezTo>
                <a:cubicBezTo>
                  <a:pt x="3571436" y="1844600"/>
                  <a:pt x="3562222" y="1846314"/>
                  <a:pt x="3562031" y="1851469"/>
                </a:cubicBezTo>
                <a:cubicBezTo>
                  <a:pt x="3561777" y="1857442"/>
                  <a:pt x="3552881" y="1858395"/>
                  <a:pt x="3549767" y="1852802"/>
                </a:cubicBezTo>
                <a:cubicBezTo>
                  <a:pt x="3545573" y="1845366"/>
                  <a:pt x="3542396" y="1849050"/>
                  <a:pt x="3543603" y="1859988"/>
                </a:cubicBezTo>
                <a:cubicBezTo>
                  <a:pt x="3544366" y="1867041"/>
                  <a:pt x="3543540" y="1870411"/>
                  <a:pt x="3541379" y="1868948"/>
                </a:cubicBezTo>
                <a:cubicBezTo>
                  <a:pt x="3536550" y="1865772"/>
                  <a:pt x="3534072" y="1852676"/>
                  <a:pt x="3537821" y="1850512"/>
                </a:cubicBezTo>
                <a:cubicBezTo>
                  <a:pt x="3539537" y="1849560"/>
                  <a:pt x="3541125" y="1845681"/>
                  <a:pt x="3541252" y="1842186"/>
                </a:cubicBezTo>
                <a:cubicBezTo>
                  <a:pt x="3541379" y="1838691"/>
                  <a:pt x="3543984" y="1834937"/>
                  <a:pt x="3546844" y="1833985"/>
                </a:cubicBezTo>
                <a:cubicBezTo>
                  <a:pt x="3549894" y="1833032"/>
                  <a:pt x="3552309" y="1829279"/>
                  <a:pt x="3552436" y="1825399"/>
                </a:cubicBezTo>
                <a:cubicBezTo>
                  <a:pt x="3552563" y="1821523"/>
                  <a:pt x="3555041" y="1817768"/>
                  <a:pt x="3558028" y="1816816"/>
                </a:cubicBezTo>
                <a:cubicBezTo>
                  <a:pt x="3560887" y="1815928"/>
                  <a:pt x="3563429" y="1812624"/>
                  <a:pt x="3563556" y="1809827"/>
                </a:cubicBezTo>
                <a:cubicBezTo>
                  <a:pt x="3563683" y="1806898"/>
                  <a:pt x="3570737" y="1797429"/>
                  <a:pt x="3579442" y="1788594"/>
                </a:cubicBezTo>
                <a:cubicBezTo>
                  <a:pt x="3594439" y="1773336"/>
                  <a:pt x="3596917" y="1768507"/>
                  <a:pt x="3589991" y="1768253"/>
                </a:cubicBezTo>
                <a:cubicBezTo>
                  <a:pt x="3587957" y="1768124"/>
                  <a:pt x="3584780" y="1766280"/>
                  <a:pt x="3582429" y="1763741"/>
                </a:cubicBezTo>
                <a:cubicBezTo>
                  <a:pt x="3577155" y="1758019"/>
                  <a:pt x="3565145" y="1766916"/>
                  <a:pt x="3564764" y="1776769"/>
                </a:cubicBezTo>
                <a:cubicBezTo>
                  <a:pt x="3564636" y="1780264"/>
                  <a:pt x="3562857" y="1782999"/>
                  <a:pt x="3560697" y="1782935"/>
                </a:cubicBezTo>
                <a:cubicBezTo>
                  <a:pt x="3558473" y="1782871"/>
                  <a:pt x="3557583" y="1784905"/>
                  <a:pt x="3558600" y="1787768"/>
                </a:cubicBezTo>
                <a:cubicBezTo>
                  <a:pt x="3559616" y="1790627"/>
                  <a:pt x="3558028" y="1793549"/>
                  <a:pt x="3554851" y="1794635"/>
                </a:cubicBezTo>
                <a:cubicBezTo>
                  <a:pt x="3551673" y="1795776"/>
                  <a:pt x="3550085" y="1798761"/>
                  <a:pt x="3551102" y="1801880"/>
                </a:cubicBezTo>
                <a:cubicBezTo>
                  <a:pt x="3552118" y="1805058"/>
                  <a:pt x="3550148" y="1808491"/>
                  <a:pt x="3546209" y="1810333"/>
                </a:cubicBezTo>
                <a:cubicBezTo>
                  <a:pt x="3542587" y="1812048"/>
                  <a:pt x="3538393" y="1819167"/>
                  <a:pt x="3536868" y="1826165"/>
                </a:cubicBezTo>
                <a:cubicBezTo>
                  <a:pt x="3534961" y="1834937"/>
                  <a:pt x="3531848" y="1839451"/>
                  <a:pt x="3527018" y="1840599"/>
                </a:cubicBezTo>
                <a:cubicBezTo>
                  <a:pt x="3523142" y="1841488"/>
                  <a:pt x="3520664" y="1844344"/>
                  <a:pt x="3521554" y="1846886"/>
                </a:cubicBezTo>
                <a:cubicBezTo>
                  <a:pt x="3522443" y="1849560"/>
                  <a:pt x="3520473" y="1852294"/>
                  <a:pt x="3516915" y="1853246"/>
                </a:cubicBezTo>
                <a:cubicBezTo>
                  <a:pt x="3513483" y="1854201"/>
                  <a:pt x="3505350" y="1864943"/>
                  <a:pt x="3498678" y="1877337"/>
                </a:cubicBezTo>
                <a:cubicBezTo>
                  <a:pt x="3491688" y="1890433"/>
                  <a:pt x="3484443" y="1899655"/>
                  <a:pt x="3481393" y="1899526"/>
                </a:cubicBezTo>
                <a:cubicBezTo>
                  <a:pt x="3477581" y="1899398"/>
                  <a:pt x="3476628" y="1901813"/>
                  <a:pt x="3477899" y="1908171"/>
                </a:cubicBezTo>
                <a:cubicBezTo>
                  <a:pt x="3479296" y="1914909"/>
                  <a:pt x="3478343" y="1916944"/>
                  <a:pt x="3474086" y="1916821"/>
                </a:cubicBezTo>
                <a:cubicBezTo>
                  <a:pt x="3470972" y="1916694"/>
                  <a:pt x="3468431" y="1918219"/>
                  <a:pt x="3468367" y="1920317"/>
                </a:cubicBezTo>
                <a:cubicBezTo>
                  <a:pt x="3468303" y="1922288"/>
                  <a:pt x="3462521" y="1927054"/>
                  <a:pt x="3455722" y="1930743"/>
                </a:cubicBezTo>
                <a:cubicBezTo>
                  <a:pt x="3442123" y="1938056"/>
                  <a:pt x="3440026" y="1943907"/>
                  <a:pt x="3447906" y="1952426"/>
                </a:cubicBezTo>
                <a:cubicBezTo>
                  <a:pt x="3455531" y="1960693"/>
                  <a:pt x="3453879" y="1962537"/>
                  <a:pt x="3440217" y="1960817"/>
                </a:cubicBezTo>
                <a:cubicBezTo>
                  <a:pt x="3429033" y="1959416"/>
                  <a:pt x="3421344" y="1963930"/>
                  <a:pt x="3420836" y="1972196"/>
                </a:cubicBezTo>
                <a:cubicBezTo>
                  <a:pt x="3420645" y="1976009"/>
                  <a:pt x="3430240" y="1976078"/>
                  <a:pt x="3431893" y="1972260"/>
                </a:cubicBezTo>
                <a:cubicBezTo>
                  <a:pt x="3432655" y="1970608"/>
                  <a:pt x="3436976" y="1968127"/>
                  <a:pt x="3441233" y="1966980"/>
                </a:cubicBezTo>
                <a:cubicBezTo>
                  <a:pt x="3447651" y="1965203"/>
                  <a:pt x="3449176" y="1966220"/>
                  <a:pt x="3448986" y="1971811"/>
                </a:cubicBezTo>
                <a:cubicBezTo>
                  <a:pt x="3448668" y="1980524"/>
                  <a:pt x="3444029" y="1983259"/>
                  <a:pt x="3427826" y="1984020"/>
                </a:cubicBezTo>
                <a:cubicBezTo>
                  <a:pt x="3420772" y="1984405"/>
                  <a:pt x="3414545" y="1986247"/>
                  <a:pt x="3413782" y="1988282"/>
                </a:cubicBezTo>
                <a:cubicBezTo>
                  <a:pt x="3413020" y="1990251"/>
                  <a:pt x="3410097" y="1994067"/>
                  <a:pt x="3407301" y="1996800"/>
                </a:cubicBezTo>
                <a:cubicBezTo>
                  <a:pt x="3404505" y="1999535"/>
                  <a:pt x="3402154" y="2003408"/>
                  <a:pt x="3402090" y="2005572"/>
                </a:cubicBezTo>
                <a:cubicBezTo>
                  <a:pt x="3401836" y="2011739"/>
                  <a:pt x="3412384" y="2010151"/>
                  <a:pt x="3415371" y="2003604"/>
                </a:cubicBezTo>
                <a:cubicBezTo>
                  <a:pt x="3418803" y="1996038"/>
                  <a:pt x="3427063" y="1994000"/>
                  <a:pt x="3426809" y="2000869"/>
                </a:cubicBezTo>
                <a:cubicBezTo>
                  <a:pt x="3426746" y="2003604"/>
                  <a:pt x="3423250" y="2009388"/>
                  <a:pt x="3418993" y="2013772"/>
                </a:cubicBezTo>
                <a:cubicBezTo>
                  <a:pt x="3414799" y="2018224"/>
                  <a:pt x="3412639" y="2019620"/>
                  <a:pt x="3414164" y="2016954"/>
                </a:cubicBezTo>
                <a:cubicBezTo>
                  <a:pt x="3416197" y="2013521"/>
                  <a:pt x="3415244" y="2012758"/>
                  <a:pt x="3410605" y="2014220"/>
                </a:cubicBezTo>
                <a:cubicBezTo>
                  <a:pt x="3406348" y="2015556"/>
                  <a:pt x="3402789" y="2014154"/>
                  <a:pt x="3399866" y="2009957"/>
                </a:cubicBezTo>
                <a:cubicBezTo>
                  <a:pt x="3395736" y="2003984"/>
                  <a:pt x="3395227" y="2003984"/>
                  <a:pt x="3390017" y="2010471"/>
                </a:cubicBezTo>
                <a:cubicBezTo>
                  <a:pt x="3386967" y="2014220"/>
                  <a:pt x="3385887" y="2017840"/>
                  <a:pt x="3387602" y="2018542"/>
                </a:cubicBezTo>
                <a:cubicBezTo>
                  <a:pt x="3395100" y="2021463"/>
                  <a:pt x="3390080" y="2028967"/>
                  <a:pt x="3379469" y="2030684"/>
                </a:cubicBezTo>
                <a:cubicBezTo>
                  <a:pt x="3371398" y="2032020"/>
                  <a:pt x="3369238" y="2033671"/>
                  <a:pt x="3371907" y="2036533"/>
                </a:cubicBezTo>
                <a:cubicBezTo>
                  <a:pt x="3374003" y="2038821"/>
                  <a:pt x="3374766" y="2042572"/>
                  <a:pt x="3373686" y="2045368"/>
                </a:cubicBezTo>
                <a:cubicBezTo>
                  <a:pt x="3372542" y="2048102"/>
                  <a:pt x="3373368" y="2050263"/>
                  <a:pt x="3375592" y="2050328"/>
                </a:cubicBezTo>
                <a:cubicBezTo>
                  <a:pt x="3377689" y="2050394"/>
                  <a:pt x="3379405" y="2052047"/>
                  <a:pt x="3379341" y="2053951"/>
                </a:cubicBezTo>
                <a:cubicBezTo>
                  <a:pt x="3379278" y="2055923"/>
                  <a:pt x="3376418" y="2057385"/>
                  <a:pt x="3372923" y="2057258"/>
                </a:cubicBezTo>
                <a:cubicBezTo>
                  <a:pt x="3363773" y="2056942"/>
                  <a:pt x="3350619" y="2082558"/>
                  <a:pt x="3358181" y="2085933"/>
                </a:cubicBezTo>
                <a:cubicBezTo>
                  <a:pt x="3360659" y="2087010"/>
                  <a:pt x="3360214" y="2087836"/>
                  <a:pt x="3357037" y="2087899"/>
                </a:cubicBezTo>
                <a:cubicBezTo>
                  <a:pt x="3351128" y="2088092"/>
                  <a:pt x="3320182" y="2137171"/>
                  <a:pt x="3319800" y="2147023"/>
                </a:cubicBezTo>
                <a:cubicBezTo>
                  <a:pt x="3319673" y="2150522"/>
                  <a:pt x="3315543" y="2157071"/>
                  <a:pt x="3310459" y="2161773"/>
                </a:cubicBezTo>
                <a:cubicBezTo>
                  <a:pt x="3305376" y="2166477"/>
                  <a:pt x="3301309" y="2172708"/>
                  <a:pt x="3301182" y="2175824"/>
                </a:cubicBezTo>
                <a:cubicBezTo>
                  <a:pt x="3300991" y="2181544"/>
                  <a:pt x="3277098" y="2227254"/>
                  <a:pt x="3270045" y="2235454"/>
                </a:cubicBezTo>
                <a:cubicBezTo>
                  <a:pt x="3267948" y="2237869"/>
                  <a:pt x="3265724" y="2243398"/>
                  <a:pt x="3265089" y="2247594"/>
                </a:cubicBezTo>
                <a:cubicBezTo>
                  <a:pt x="3264072" y="2254589"/>
                  <a:pt x="3241768" y="2280845"/>
                  <a:pt x="3237002" y="2280652"/>
                </a:cubicBezTo>
                <a:cubicBezTo>
                  <a:pt x="3236049" y="2280652"/>
                  <a:pt x="3236112" y="2276777"/>
                  <a:pt x="3237193" y="2271879"/>
                </a:cubicBezTo>
                <a:cubicBezTo>
                  <a:pt x="3239417" y="2261772"/>
                  <a:pt x="3235731" y="2260565"/>
                  <a:pt x="3228678" y="2269083"/>
                </a:cubicBezTo>
                <a:cubicBezTo>
                  <a:pt x="3224738" y="2273849"/>
                  <a:pt x="3223340" y="2274040"/>
                  <a:pt x="3221053" y="2270226"/>
                </a:cubicBezTo>
                <a:cubicBezTo>
                  <a:pt x="3218956" y="2266857"/>
                  <a:pt x="3216605" y="2268700"/>
                  <a:pt x="3212411" y="2276966"/>
                </a:cubicBezTo>
                <a:cubicBezTo>
                  <a:pt x="3202434" y="2296610"/>
                  <a:pt x="3200591" y="2304112"/>
                  <a:pt x="3206374" y="2302139"/>
                </a:cubicBezTo>
                <a:cubicBezTo>
                  <a:pt x="3209551" y="2301059"/>
                  <a:pt x="3211966" y="2303158"/>
                  <a:pt x="3213046" y="2307734"/>
                </a:cubicBezTo>
                <a:cubicBezTo>
                  <a:pt x="3214190" y="2312692"/>
                  <a:pt x="3213173" y="2314917"/>
                  <a:pt x="3209805" y="2314791"/>
                </a:cubicBezTo>
                <a:cubicBezTo>
                  <a:pt x="3206946" y="2314663"/>
                  <a:pt x="3204722" y="2316507"/>
                  <a:pt x="3204531" y="2318983"/>
                </a:cubicBezTo>
                <a:cubicBezTo>
                  <a:pt x="3204404" y="2321403"/>
                  <a:pt x="3203070" y="2320194"/>
                  <a:pt x="3201672" y="2316255"/>
                </a:cubicBezTo>
                <a:cubicBezTo>
                  <a:pt x="3199257" y="2309450"/>
                  <a:pt x="3198939" y="2309514"/>
                  <a:pt x="3194618" y="2317080"/>
                </a:cubicBezTo>
                <a:cubicBezTo>
                  <a:pt x="3192076" y="2321528"/>
                  <a:pt x="3189280" y="2328203"/>
                  <a:pt x="3188264" y="2332463"/>
                </a:cubicBezTo>
                <a:cubicBezTo>
                  <a:pt x="3187247" y="2336594"/>
                  <a:pt x="3185086" y="2340725"/>
                  <a:pt x="3183371" y="2341744"/>
                </a:cubicBezTo>
                <a:cubicBezTo>
                  <a:pt x="3181719" y="2342764"/>
                  <a:pt x="3177906" y="2351024"/>
                  <a:pt x="3174983" y="2360052"/>
                </a:cubicBezTo>
                <a:cubicBezTo>
                  <a:pt x="3172060" y="2369077"/>
                  <a:pt x="3168374" y="2376520"/>
                  <a:pt x="3166849" y="2376456"/>
                </a:cubicBezTo>
                <a:cubicBezTo>
                  <a:pt x="3165388" y="2376456"/>
                  <a:pt x="3163926" y="2380394"/>
                  <a:pt x="3163736" y="2384969"/>
                </a:cubicBezTo>
                <a:cubicBezTo>
                  <a:pt x="3163608" y="2389549"/>
                  <a:pt x="3161639" y="2394571"/>
                  <a:pt x="3159669" y="2395717"/>
                </a:cubicBezTo>
                <a:cubicBezTo>
                  <a:pt x="3157000" y="2397244"/>
                  <a:pt x="3157063" y="2399276"/>
                  <a:pt x="3159923" y="2402902"/>
                </a:cubicBezTo>
                <a:cubicBezTo>
                  <a:pt x="3163164" y="2406904"/>
                  <a:pt x="3162655" y="2409321"/>
                  <a:pt x="3157381" y="2414728"/>
                </a:cubicBezTo>
                <a:cubicBezTo>
                  <a:pt x="3153759" y="2418475"/>
                  <a:pt x="3152742" y="2421590"/>
                  <a:pt x="3155030" y="2421654"/>
                </a:cubicBezTo>
                <a:cubicBezTo>
                  <a:pt x="3160622" y="2421846"/>
                  <a:pt x="3159669" y="2439135"/>
                  <a:pt x="3154013" y="2439452"/>
                </a:cubicBezTo>
                <a:cubicBezTo>
                  <a:pt x="3151535" y="2439581"/>
                  <a:pt x="3147786" y="2440090"/>
                  <a:pt x="3145880" y="2440470"/>
                </a:cubicBezTo>
                <a:cubicBezTo>
                  <a:pt x="3143846" y="2440915"/>
                  <a:pt x="3140733" y="2441358"/>
                  <a:pt x="3138636" y="2441615"/>
                </a:cubicBezTo>
                <a:cubicBezTo>
                  <a:pt x="3136539" y="2441869"/>
                  <a:pt x="3134569" y="2447271"/>
                  <a:pt x="3134124" y="2453947"/>
                </a:cubicBezTo>
                <a:cubicBezTo>
                  <a:pt x="3133679" y="2460623"/>
                  <a:pt x="3130629" y="2469645"/>
                  <a:pt x="3127198" y="2474419"/>
                </a:cubicBezTo>
                <a:cubicBezTo>
                  <a:pt x="3120653" y="2483572"/>
                  <a:pt x="3117348" y="2493364"/>
                  <a:pt x="3115188" y="2509830"/>
                </a:cubicBezTo>
                <a:cubicBezTo>
                  <a:pt x="3114362" y="2515740"/>
                  <a:pt x="3113408" y="2520766"/>
                  <a:pt x="3112900" y="2521338"/>
                </a:cubicBezTo>
                <a:cubicBezTo>
                  <a:pt x="3111756" y="2522672"/>
                  <a:pt x="3110295" y="2528586"/>
                  <a:pt x="3109532" y="2535261"/>
                </a:cubicBezTo>
                <a:cubicBezTo>
                  <a:pt x="3109151" y="2538887"/>
                  <a:pt x="3105783" y="2544605"/>
                  <a:pt x="3101716" y="2548674"/>
                </a:cubicBezTo>
                <a:cubicBezTo>
                  <a:pt x="3092566" y="2557829"/>
                  <a:pt x="3092248" y="2560245"/>
                  <a:pt x="3100382" y="2557957"/>
                </a:cubicBezTo>
                <a:cubicBezTo>
                  <a:pt x="3111057" y="2554588"/>
                  <a:pt x="3115950" y="2549630"/>
                  <a:pt x="3113917" y="2544165"/>
                </a:cubicBezTo>
                <a:cubicBezTo>
                  <a:pt x="3112837" y="2541300"/>
                  <a:pt x="3113853" y="2537678"/>
                  <a:pt x="3116077" y="2536340"/>
                </a:cubicBezTo>
                <a:cubicBezTo>
                  <a:pt x="3118365" y="2534942"/>
                  <a:pt x="3121034" y="2526868"/>
                  <a:pt x="3121987" y="2518094"/>
                </a:cubicBezTo>
                <a:cubicBezTo>
                  <a:pt x="3123766" y="2502328"/>
                  <a:pt x="3129612" y="2493999"/>
                  <a:pt x="3144418" y="2486434"/>
                </a:cubicBezTo>
                <a:cubicBezTo>
                  <a:pt x="3148231" y="2484462"/>
                  <a:pt x="3154013" y="2477785"/>
                  <a:pt x="3157572" y="2471237"/>
                </a:cubicBezTo>
                <a:cubicBezTo>
                  <a:pt x="3167675" y="2452615"/>
                  <a:pt x="3182990" y="2412818"/>
                  <a:pt x="3180892" y="2410594"/>
                </a:cubicBezTo>
                <a:cubicBezTo>
                  <a:pt x="3179939" y="2409640"/>
                  <a:pt x="3180956" y="2408879"/>
                  <a:pt x="3183053" y="2408939"/>
                </a:cubicBezTo>
                <a:cubicBezTo>
                  <a:pt x="3186484" y="2409067"/>
                  <a:pt x="3203006" y="2379443"/>
                  <a:pt x="3203578" y="2372068"/>
                </a:cubicBezTo>
                <a:cubicBezTo>
                  <a:pt x="3203705" y="2370540"/>
                  <a:pt x="3210187" y="2362468"/>
                  <a:pt x="3217875" y="2354332"/>
                </a:cubicBezTo>
                <a:cubicBezTo>
                  <a:pt x="3225564" y="2346192"/>
                  <a:pt x="3231982" y="2338121"/>
                  <a:pt x="3232046" y="2336594"/>
                </a:cubicBezTo>
                <a:cubicBezTo>
                  <a:pt x="3232109" y="2335131"/>
                  <a:pt x="3235350" y="2332906"/>
                  <a:pt x="3238908" y="2331954"/>
                </a:cubicBezTo>
                <a:cubicBezTo>
                  <a:pt x="3246343" y="2329921"/>
                  <a:pt x="3253206" y="2312247"/>
                  <a:pt x="3247423" y="2310087"/>
                </a:cubicBezTo>
                <a:cubicBezTo>
                  <a:pt x="3241514" y="2307859"/>
                  <a:pt x="3243484" y="2302203"/>
                  <a:pt x="3250156" y="2302331"/>
                </a:cubicBezTo>
                <a:cubicBezTo>
                  <a:pt x="3263500" y="2302520"/>
                  <a:pt x="3276844" y="2272132"/>
                  <a:pt x="3274747" y="2246072"/>
                </a:cubicBezTo>
                <a:cubicBezTo>
                  <a:pt x="3273921" y="2235519"/>
                  <a:pt x="3274811" y="2233038"/>
                  <a:pt x="3279513" y="2233226"/>
                </a:cubicBezTo>
                <a:cubicBezTo>
                  <a:pt x="3284089" y="2233354"/>
                  <a:pt x="3284470" y="2234753"/>
                  <a:pt x="3281165" y="2240285"/>
                </a:cubicBezTo>
                <a:cubicBezTo>
                  <a:pt x="3278687" y="2244416"/>
                  <a:pt x="3278433" y="2247212"/>
                  <a:pt x="3280403" y="2247280"/>
                </a:cubicBezTo>
                <a:cubicBezTo>
                  <a:pt x="3282246" y="2247341"/>
                  <a:pt x="3285804" y="2241686"/>
                  <a:pt x="3288410" y="2234373"/>
                </a:cubicBezTo>
                <a:cubicBezTo>
                  <a:pt x="3291015" y="2227059"/>
                  <a:pt x="3295082" y="2218353"/>
                  <a:pt x="3297560" y="2214475"/>
                </a:cubicBezTo>
                <a:cubicBezTo>
                  <a:pt x="3299975" y="2210659"/>
                  <a:pt x="3306011" y="2198262"/>
                  <a:pt x="3310840" y="2186822"/>
                </a:cubicBezTo>
                <a:cubicBezTo>
                  <a:pt x="3315670" y="2175376"/>
                  <a:pt x="3322787" y="2163555"/>
                  <a:pt x="3326536" y="2160502"/>
                </a:cubicBezTo>
                <a:cubicBezTo>
                  <a:pt x="3330095" y="2157581"/>
                  <a:pt x="3333463" y="2153003"/>
                  <a:pt x="3333526" y="2150899"/>
                </a:cubicBezTo>
                <a:cubicBezTo>
                  <a:pt x="3333589" y="2148617"/>
                  <a:pt x="3335623" y="2144861"/>
                  <a:pt x="3338228" y="2142131"/>
                </a:cubicBezTo>
                <a:cubicBezTo>
                  <a:pt x="3350302" y="2129605"/>
                  <a:pt x="3352780" y="2125986"/>
                  <a:pt x="3355957" y="2116447"/>
                </a:cubicBezTo>
                <a:cubicBezTo>
                  <a:pt x="3358054" y="2110154"/>
                  <a:pt x="3358054" y="2105956"/>
                  <a:pt x="3356084" y="2105892"/>
                </a:cubicBezTo>
                <a:cubicBezTo>
                  <a:pt x="3354178" y="2105831"/>
                  <a:pt x="3352844" y="2104177"/>
                  <a:pt x="3352907" y="2102077"/>
                </a:cubicBezTo>
                <a:cubicBezTo>
                  <a:pt x="3352970" y="2099981"/>
                  <a:pt x="3355830" y="2099409"/>
                  <a:pt x="3359643" y="2100744"/>
                </a:cubicBezTo>
                <a:cubicBezTo>
                  <a:pt x="3364599" y="2102521"/>
                  <a:pt x="3367268" y="2100489"/>
                  <a:pt x="3370318" y="2092541"/>
                </a:cubicBezTo>
                <a:cubicBezTo>
                  <a:pt x="3372542" y="2086694"/>
                  <a:pt x="3375847" y="2082050"/>
                  <a:pt x="3377689" y="2082117"/>
                </a:cubicBezTo>
                <a:cubicBezTo>
                  <a:pt x="3379532" y="2082178"/>
                  <a:pt x="3384870" y="2073597"/>
                  <a:pt x="3389445" y="2063232"/>
                </a:cubicBezTo>
                <a:cubicBezTo>
                  <a:pt x="3394084" y="2052868"/>
                  <a:pt x="3400120" y="2044289"/>
                  <a:pt x="3402789" y="2044415"/>
                </a:cubicBezTo>
                <a:cubicBezTo>
                  <a:pt x="3409779" y="2044666"/>
                  <a:pt x="3408953" y="2047469"/>
                  <a:pt x="3398023" y="2060755"/>
                </a:cubicBezTo>
                <a:cubicBezTo>
                  <a:pt x="3393004" y="2066921"/>
                  <a:pt x="3389572" y="2073468"/>
                  <a:pt x="3390589" y="2075248"/>
                </a:cubicBezTo>
                <a:cubicBezTo>
                  <a:pt x="3391605" y="2077095"/>
                  <a:pt x="3390462" y="2079192"/>
                  <a:pt x="3387983" y="2080079"/>
                </a:cubicBezTo>
                <a:cubicBezTo>
                  <a:pt x="3384742" y="2081289"/>
                  <a:pt x="3384933" y="2082753"/>
                  <a:pt x="3388682" y="2085739"/>
                </a:cubicBezTo>
                <a:cubicBezTo>
                  <a:pt x="3393130" y="2089234"/>
                  <a:pt x="3393130" y="2089747"/>
                  <a:pt x="3388555" y="2089747"/>
                </a:cubicBezTo>
                <a:cubicBezTo>
                  <a:pt x="3383726" y="2089747"/>
                  <a:pt x="3376673" y="2101824"/>
                  <a:pt x="3338482" y="2175951"/>
                </a:cubicBezTo>
                <a:cubicBezTo>
                  <a:pt x="3332954" y="2186695"/>
                  <a:pt x="3328442" y="2196992"/>
                  <a:pt x="3328379" y="2199156"/>
                </a:cubicBezTo>
                <a:cubicBezTo>
                  <a:pt x="3328252" y="2202396"/>
                  <a:pt x="3313636" y="2230940"/>
                  <a:pt x="3293874" y="2266413"/>
                </a:cubicBezTo>
                <a:cubicBezTo>
                  <a:pt x="3292159" y="2269528"/>
                  <a:pt x="3290570" y="2274741"/>
                  <a:pt x="3290443" y="2277538"/>
                </a:cubicBezTo>
                <a:cubicBezTo>
                  <a:pt x="3290379" y="2280335"/>
                  <a:pt x="3288727" y="2282748"/>
                  <a:pt x="3286948" y="2282688"/>
                </a:cubicBezTo>
                <a:cubicBezTo>
                  <a:pt x="3285041" y="2282624"/>
                  <a:pt x="3282309" y="2288347"/>
                  <a:pt x="3280657" y="2295658"/>
                </a:cubicBezTo>
                <a:cubicBezTo>
                  <a:pt x="3279005" y="2302966"/>
                  <a:pt x="3274684" y="2311421"/>
                  <a:pt x="3270808" y="2314855"/>
                </a:cubicBezTo>
                <a:cubicBezTo>
                  <a:pt x="3262611" y="2322164"/>
                  <a:pt x="3263182" y="2332145"/>
                  <a:pt x="3271888" y="2334116"/>
                </a:cubicBezTo>
                <a:cubicBezTo>
                  <a:pt x="3275891" y="2335004"/>
                  <a:pt x="3277861" y="2333160"/>
                  <a:pt x="3278052" y="2328266"/>
                </a:cubicBezTo>
                <a:cubicBezTo>
                  <a:pt x="3278179" y="2324389"/>
                  <a:pt x="3279894" y="2321148"/>
                  <a:pt x="3281801" y="2321210"/>
                </a:cubicBezTo>
                <a:cubicBezTo>
                  <a:pt x="3283644" y="2321271"/>
                  <a:pt x="3285423" y="2317334"/>
                  <a:pt x="3285614" y="2312756"/>
                </a:cubicBezTo>
                <a:cubicBezTo>
                  <a:pt x="3285804" y="2308176"/>
                  <a:pt x="3288600" y="2302774"/>
                  <a:pt x="3291650" y="2301190"/>
                </a:cubicBezTo>
                <a:cubicBezTo>
                  <a:pt x="3297179" y="2298262"/>
                  <a:pt x="3314463" y="2273596"/>
                  <a:pt x="3322787" y="2256687"/>
                </a:cubicBezTo>
                <a:cubicBezTo>
                  <a:pt x="3324820" y="2252555"/>
                  <a:pt x="3329268" y="2249186"/>
                  <a:pt x="3332636" y="2249313"/>
                </a:cubicBezTo>
                <a:cubicBezTo>
                  <a:pt x="3336830" y="2249505"/>
                  <a:pt x="3337402" y="2248613"/>
                  <a:pt x="3334479" y="2246576"/>
                </a:cubicBezTo>
                <a:cubicBezTo>
                  <a:pt x="3331238" y="2244291"/>
                  <a:pt x="3333018" y="2236156"/>
                  <a:pt x="3341850" y="2212568"/>
                </a:cubicBezTo>
                <a:cubicBezTo>
                  <a:pt x="3348205" y="2195593"/>
                  <a:pt x="3355131" y="2178874"/>
                  <a:pt x="3357164" y="2175693"/>
                </a:cubicBezTo>
                <a:cubicBezTo>
                  <a:pt x="3362312" y="2167432"/>
                  <a:pt x="3362058" y="2166032"/>
                  <a:pt x="3355131" y="2165588"/>
                </a:cubicBezTo>
                <a:cubicBezTo>
                  <a:pt x="3350238" y="2165335"/>
                  <a:pt x="3350619" y="2164571"/>
                  <a:pt x="3357037" y="2162284"/>
                </a:cubicBezTo>
                <a:cubicBezTo>
                  <a:pt x="3365489" y="2159227"/>
                  <a:pt x="3386967" y="2130434"/>
                  <a:pt x="3387284" y="2121657"/>
                </a:cubicBezTo>
                <a:cubicBezTo>
                  <a:pt x="3387412" y="2118543"/>
                  <a:pt x="3390779" y="2111041"/>
                  <a:pt x="3394910" y="2104872"/>
                </a:cubicBezTo>
                <a:cubicBezTo>
                  <a:pt x="3399040" y="2098705"/>
                  <a:pt x="3401518" y="2091400"/>
                  <a:pt x="3400438" y="2088409"/>
                </a:cubicBezTo>
                <a:cubicBezTo>
                  <a:pt x="3399294" y="2085233"/>
                  <a:pt x="3400565" y="2083134"/>
                  <a:pt x="3403615" y="2083259"/>
                </a:cubicBezTo>
                <a:cubicBezTo>
                  <a:pt x="3406602" y="2083388"/>
                  <a:pt x="3413020" y="2073915"/>
                  <a:pt x="3419374" y="2060118"/>
                </a:cubicBezTo>
                <a:cubicBezTo>
                  <a:pt x="3425220" y="2047342"/>
                  <a:pt x="3432909" y="2033734"/>
                  <a:pt x="3436340" y="2029983"/>
                </a:cubicBezTo>
                <a:cubicBezTo>
                  <a:pt x="3442632" y="2023181"/>
                  <a:pt x="3469701" y="1978999"/>
                  <a:pt x="3469828" y="1975311"/>
                </a:cubicBezTo>
                <a:cubicBezTo>
                  <a:pt x="3469828" y="1974295"/>
                  <a:pt x="3467287" y="1972769"/>
                  <a:pt x="3463792" y="1971754"/>
                </a:cubicBezTo>
                <a:cubicBezTo>
                  <a:pt x="3459725" y="1970544"/>
                  <a:pt x="3460678" y="1969911"/>
                  <a:pt x="3466651" y="1969911"/>
                </a:cubicBezTo>
                <a:cubicBezTo>
                  <a:pt x="3471544" y="1969911"/>
                  <a:pt x="3477327" y="1968319"/>
                  <a:pt x="3479424" y="1966349"/>
                </a:cubicBezTo>
                <a:cubicBezTo>
                  <a:pt x="3482029" y="1963930"/>
                  <a:pt x="3486223" y="1964506"/>
                  <a:pt x="3492387" y="1968063"/>
                </a:cubicBezTo>
                <a:cubicBezTo>
                  <a:pt x="3499249" y="1972008"/>
                  <a:pt x="3500393" y="1974170"/>
                  <a:pt x="3496962" y="1976838"/>
                </a:cubicBezTo>
                <a:cubicBezTo>
                  <a:pt x="3494420" y="1978807"/>
                  <a:pt x="3489464" y="1980782"/>
                  <a:pt x="3485587" y="1981351"/>
                </a:cubicBezTo>
                <a:cubicBezTo>
                  <a:pt x="3481775" y="1981921"/>
                  <a:pt x="3476691" y="1985995"/>
                  <a:pt x="3474213" y="1990441"/>
                </a:cubicBezTo>
                <a:cubicBezTo>
                  <a:pt x="3471735" y="1994957"/>
                  <a:pt x="3467922" y="2000234"/>
                  <a:pt x="3465698" y="2002267"/>
                </a:cubicBezTo>
                <a:cubicBezTo>
                  <a:pt x="3458963" y="2008560"/>
                  <a:pt x="3460614" y="2016061"/>
                  <a:pt x="3468431" y="2014346"/>
                </a:cubicBezTo>
                <a:cubicBezTo>
                  <a:pt x="3472307" y="2013455"/>
                  <a:pt x="3475420" y="2014601"/>
                  <a:pt x="3475357" y="2016826"/>
                </a:cubicBezTo>
                <a:cubicBezTo>
                  <a:pt x="3475293" y="2018985"/>
                  <a:pt x="3476945" y="2018476"/>
                  <a:pt x="3478915" y="2015742"/>
                </a:cubicBezTo>
                <a:cubicBezTo>
                  <a:pt x="3482092" y="2011294"/>
                  <a:pt x="3482601" y="2011294"/>
                  <a:pt x="3482410" y="2015873"/>
                </a:cubicBezTo>
                <a:cubicBezTo>
                  <a:pt x="3482347" y="2018985"/>
                  <a:pt x="3483363" y="2019683"/>
                  <a:pt x="3485016" y="2017523"/>
                </a:cubicBezTo>
                <a:cubicBezTo>
                  <a:pt x="3486541" y="2015489"/>
                  <a:pt x="3490417" y="2013011"/>
                  <a:pt x="3493975" y="2011865"/>
                </a:cubicBezTo>
                <a:cubicBezTo>
                  <a:pt x="3497534" y="2010723"/>
                  <a:pt x="3500266" y="2007547"/>
                  <a:pt x="3500393" y="2004555"/>
                </a:cubicBezTo>
                <a:cubicBezTo>
                  <a:pt x="3500520" y="2001761"/>
                  <a:pt x="3502935" y="1998072"/>
                  <a:pt x="3505604" y="1996675"/>
                </a:cubicBezTo>
                <a:cubicBezTo>
                  <a:pt x="3508273" y="1995273"/>
                  <a:pt x="3511259" y="1991651"/>
                  <a:pt x="3512022" y="1988849"/>
                </a:cubicBezTo>
                <a:cubicBezTo>
                  <a:pt x="3512784" y="1985864"/>
                  <a:pt x="3517995" y="1982814"/>
                  <a:pt x="3524032" y="1981736"/>
                </a:cubicBezTo>
                <a:cubicBezTo>
                  <a:pt x="3530005" y="1980651"/>
                  <a:pt x="3538075" y="1978876"/>
                  <a:pt x="3542587" y="1977665"/>
                </a:cubicBezTo>
                <a:cubicBezTo>
                  <a:pt x="3547543" y="1976327"/>
                  <a:pt x="3550466" y="1976900"/>
                  <a:pt x="3550402" y="1979192"/>
                </a:cubicBezTo>
                <a:cubicBezTo>
                  <a:pt x="3550339" y="1981224"/>
                  <a:pt x="3545001" y="1983702"/>
                  <a:pt x="3538647" y="1984657"/>
                </a:cubicBezTo>
                <a:cubicBezTo>
                  <a:pt x="3528098" y="1986247"/>
                  <a:pt x="3513166" y="1999470"/>
                  <a:pt x="3521617" y="1999789"/>
                </a:cubicBezTo>
                <a:cubicBezTo>
                  <a:pt x="3530259" y="2000108"/>
                  <a:pt x="3523841" y="2006272"/>
                  <a:pt x="3513229" y="2007861"/>
                </a:cubicBezTo>
                <a:cubicBezTo>
                  <a:pt x="3503507" y="2009324"/>
                  <a:pt x="3500648" y="2012057"/>
                  <a:pt x="3495882" y="2024515"/>
                </a:cubicBezTo>
                <a:cubicBezTo>
                  <a:pt x="3490290" y="2039077"/>
                  <a:pt x="3482092" y="2043143"/>
                  <a:pt x="3484634" y="2030110"/>
                </a:cubicBezTo>
                <a:cubicBezTo>
                  <a:pt x="3485587" y="2025213"/>
                  <a:pt x="3483872" y="2023054"/>
                  <a:pt x="3478979" y="2022861"/>
                </a:cubicBezTo>
                <a:cubicBezTo>
                  <a:pt x="3470909" y="2022545"/>
                  <a:pt x="3459661" y="2036213"/>
                  <a:pt x="3461885" y="2043653"/>
                </a:cubicBezTo>
                <a:cubicBezTo>
                  <a:pt x="3463855" y="2050394"/>
                  <a:pt x="3442377" y="2066539"/>
                  <a:pt x="3439073" y="2060755"/>
                </a:cubicBezTo>
                <a:cubicBezTo>
                  <a:pt x="3437294" y="2057639"/>
                  <a:pt x="3435070" y="2058146"/>
                  <a:pt x="3430876" y="2062532"/>
                </a:cubicBezTo>
                <a:cubicBezTo>
                  <a:pt x="3423505" y="2070354"/>
                  <a:pt x="3412956" y="2090381"/>
                  <a:pt x="3412702" y="2096993"/>
                </a:cubicBezTo>
                <a:cubicBezTo>
                  <a:pt x="3412575" y="2099660"/>
                  <a:pt x="3407555" y="2108372"/>
                  <a:pt x="3401518" y="2116254"/>
                </a:cubicBezTo>
                <a:cubicBezTo>
                  <a:pt x="3390271" y="2131005"/>
                  <a:pt x="3380930" y="2158598"/>
                  <a:pt x="3390398" y="2149248"/>
                </a:cubicBezTo>
                <a:cubicBezTo>
                  <a:pt x="3395355" y="2144356"/>
                  <a:pt x="3414100" y="2110405"/>
                  <a:pt x="3417277" y="2100678"/>
                </a:cubicBezTo>
                <a:cubicBezTo>
                  <a:pt x="3418358" y="2097502"/>
                  <a:pt x="3422933" y="2095275"/>
                  <a:pt x="3428207" y="2095466"/>
                </a:cubicBezTo>
                <a:cubicBezTo>
                  <a:pt x="3439073" y="2095846"/>
                  <a:pt x="3440217" y="2100489"/>
                  <a:pt x="3430050" y="2102777"/>
                </a:cubicBezTo>
                <a:cubicBezTo>
                  <a:pt x="3421916" y="2104621"/>
                  <a:pt x="3415816" y="2116190"/>
                  <a:pt x="3421789" y="2118417"/>
                </a:cubicBezTo>
                <a:cubicBezTo>
                  <a:pt x="3424776" y="2119558"/>
                  <a:pt x="3424839" y="2121849"/>
                  <a:pt x="3422043" y="2126681"/>
                </a:cubicBezTo>
                <a:cubicBezTo>
                  <a:pt x="3419883" y="2130498"/>
                  <a:pt x="3416769" y="2132467"/>
                  <a:pt x="3415053" y="2131323"/>
                </a:cubicBezTo>
                <a:cubicBezTo>
                  <a:pt x="3411940" y="2129221"/>
                  <a:pt x="3398532" y="2145499"/>
                  <a:pt x="3401073" y="2148232"/>
                </a:cubicBezTo>
                <a:cubicBezTo>
                  <a:pt x="3404950" y="2152427"/>
                  <a:pt x="3418929" y="2151665"/>
                  <a:pt x="3421344" y="2147218"/>
                </a:cubicBezTo>
                <a:cubicBezTo>
                  <a:pt x="3422933" y="2144291"/>
                  <a:pt x="3426491" y="2137553"/>
                  <a:pt x="3429542" y="2131706"/>
                </a:cubicBezTo>
                <a:cubicBezTo>
                  <a:pt x="3436086" y="2119306"/>
                  <a:pt x="3450701" y="2115618"/>
                  <a:pt x="3450320" y="2126489"/>
                </a:cubicBezTo>
                <a:cubicBezTo>
                  <a:pt x="3450193" y="2130370"/>
                  <a:pt x="3450956" y="2136088"/>
                  <a:pt x="3451972" y="2139201"/>
                </a:cubicBezTo>
                <a:cubicBezTo>
                  <a:pt x="3453180" y="2142763"/>
                  <a:pt x="3451782" y="2144802"/>
                  <a:pt x="3448287" y="2144675"/>
                </a:cubicBezTo>
                <a:cubicBezTo>
                  <a:pt x="3445300" y="2144609"/>
                  <a:pt x="3442568" y="2147277"/>
                  <a:pt x="3442377" y="2150456"/>
                </a:cubicBezTo>
                <a:cubicBezTo>
                  <a:pt x="3441996" y="2158148"/>
                  <a:pt x="3433862" y="2168767"/>
                  <a:pt x="3428461" y="2168575"/>
                </a:cubicBezTo>
                <a:cubicBezTo>
                  <a:pt x="3426364" y="2168515"/>
                  <a:pt x="3425475" y="2171119"/>
                  <a:pt x="3426491" y="2174297"/>
                </a:cubicBezTo>
                <a:cubicBezTo>
                  <a:pt x="3428143" y="2179382"/>
                  <a:pt x="3426301" y="2179828"/>
                  <a:pt x="3412321" y="2177731"/>
                </a:cubicBezTo>
                <a:cubicBezTo>
                  <a:pt x="3396244" y="2175315"/>
                  <a:pt x="3388746" y="2178365"/>
                  <a:pt x="3388428" y="2187520"/>
                </a:cubicBezTo>
                <a:cubicBezTo>
                  <a:pt x="3388238" y="2192287"/>
                  <a:pt x="3367141" y="2211868"/>
                  <a:pt x="3362248" y="2211804"/>
                </a:cubicBezTo>
                <a:cubicBezTo>
                  <a:pt x="3360723" y="2211804"/>
                  <a:pt x="3359325" y="2214920"/>
                  <a:pt x="3359198" y="2218799"/>
                </a:cubicBezTo>
                <a:cubicBezTo>
                  <a:pt x="3359071" y="2222675"/>
                  <a:pt x="3356720" y="2225793"/>
                  <a:pt x="3354051" y="2225661"/>
                </a:cubicBezTo>
                <a:cubicBezTo>
                  <a:pt x="3351445" y="2225536"/>
                  <a:pt x="3346807" y="2228208"/>
                  <a:pt x="3344201" y="2231257"/>
                </a:cubicBezTo>
                <a:cubicBezTo>
                  <a:pt x="3340706" y="2235390"/>
                  <a:pt x="3340516" y="2236342"/>
                  <a:pt x="3343566" y="2234692"/>
                </a:cubicBezTo>
                <a:cubicBezTo>
                  <a:pt x="3350365" y="2230878"/>
                  <a:pt x="3356148" y="2235897"/>
                  <a:pt x="3351255" y="2241367"/>
                </a:cubicBezTo>
                <a:cubicBezTo>
                  <a:pt x="3346680" y="2246452"/>
                  <a:pt x="3349285" y="2254780"/>
                  <a:pt x="3354496" y="2251790"/>
                </a:cubicBezTo>
                <a:cubicBezTo>
                  <a:pt x="3360532" y="2248356"/>
                  <a:pt x="3359134" y="2252172"/>
                  <a:pt x="3345155" y="2276966"/>
                </a:cubicBezTo>
                <a:cubicBezTo>
                  <a:pt x="3341660" y="2283193"/>
                  <a:pt x="3339626" y="2288347"/>
                  <a:pt x="3340706" y="2288406"/>
                </a:cubicBezTo>
                <a:cubicBezTo>
                  <a:pt x="3341723" y="2288406"/>
                  <a:pt x="3338927" y="2295147"/>
                  <a:pt x="3334543" y="2303094"/>
                </a:cubicBezTo>
                <a:cubicBezTo>
                  <a:pt x="3328125" y="2314855"/>
                  <a:pt x="3326091" y="2316441"/>
                  <a:pt x="3324439" y="2311357"/>
                </a:cubicBezTo>
                <a:cubicBezTo>
                  <a:pt x="3322533" y="2305381"/>
                  <a:pt x="3321961" y="2305444"/>
                  <a:pt x="3315098" y="2312947"/>
                </a:cubicBezTo>
                <a:cubicBezTo>
                  <a:pt x="3311031" y="2317393"/>
                  <a:pt x="3308299" y="2322801"/>
                  <a:pt x="3308871" y="2325024"/>
                </a:cubicBezTo>
                <a:cubicBezTo>
                  <a:pt x="3309506" y="2327250"/>
                  <a:pt x="3306774" y="2330620"/>
                  <a:pt x="3302834" y="2332525"/>
                </a:cubicBezTo>
                <a:cubicBezTo>
                  <a:pt x="3297242" y="2335195"/>
                  <a:pt x="3296035" y="2338247"/>
                  <a:pt x="3297242" y="2346384"/>
                </a:cubicBezTo>
                <a:cubicBezTo>
                  <a:pt x="3298450" y="2354518"/>
                  <a:pt x="3296734" y="2358589"/>
                  <a:pt x="3289363" y="2364884"/>
                </a:cubicBezTo>
                <a:cubicBezTo>
                  <a:pt x="3283771" y="2369649"/>
                  <a:pt x="3279768" y="2376837"/>
                  <a:pt x="3279577" y="2382430"/>
                </a:cubicBezTo>
                <a:cubicBezTo>
                  <a:pt x="3279386" y="2387705"/>
                  <a:pt x="3276717" y="2395399"/>
                  <a:pt x="3273604" y="2399784"/>
                </a:cubicBezTo>
                <a:cubicBezTo>
                  <a:pt x="3266487" y="2409703"/>
                  <a:pt x="3263500" y="2421779"/>
                  <a:pt x="3267504" y="2424387"/>
                </a:cubicBezTo>
                <a:cubicBezTo>
                  <a:pt x="3269283" y="2425532"/>
                  <a:pt x="3271825" y="2422925"/>
                  <a:pt x="3273413" y="2418414"/>
                </a:cubicBezTo>
                <a:cubicBezTo>
                  <a:pt x="3279259" y="2401756"/>
                  <a:pt x="3297242" y="2368886"/>
                  <a:pt x="3304868" y="2360878"/>
                </a:cubicBezTo>
                <a:lnTo>
                  <a:pt x="3312938" y="2352357"/>
                </a:lnTo>
                <a:lnTo>
                  <a:pt x="3309888" y="2364566"/>
                </a:lnTo>
                <a:cubicBezTo>
                  <a:pt x="3308235" y="2371176"/>
                  <a:pt x="3304359" y="2380271"/>
                  <a:pt x="3301436" y="2384466"/>
                </a:cubicBezTo>
                <a:cubicBezTo>
                  <a:pt x="3296416" y="2391645"/>
                  <a:pt x="3296543" y="2392157"/>
                  <a:pt x="3303406" y="2392409"/>
                </a:cubicBezTo>
                <a:cubicBezTo>
                  <a:pt x="3311095" y="2392665"/>
                  <a:pt x="3319737" y="2381220"/>
                  <a:pt x="3317258" y="2373907"/>
                </a:cubicBezTo>
                <a:cubicBezTo>
                  <a:pt x="3316496" y="2371558"/>
                  <a:pt x="3318974" y="2369524"/>
                  <a:pt x="3322850" y="2369397"/>
                </a:cubicBezTo>
                <a:cubicBezTo>
                  <a:pt x="3327743" y="2369206"/>
                  <a:pt x="3329141" y="2370736"/>
                  <a:pt x="3327553" y="2374480"/>
                </a:cubicBezTo>
                <a:cubicBezTo>
                  <a:pt x="3325901" y="2378298"/>
                  <a:pt x="3326727" y="2379378"/>
                  <a:pt x="3330412" y="2378105"/>
                </a:cubicBezTo>
                <a:cubicBezTo>
                  <a:pt x="3334034" y="2376837"/>
                  <a:pt x="3334924" y="2378105"/>
                  <a:pt x="3333399" y="2382242"/>
                </a:cubicBezTo>
                <a:cubicBezTo>
                  <a:pt x="3332128" y="2385798"/>
                  <a:pt x="3334288" y="2384718"/>
                  <a:pt x="3338927" y="2379634"/>
                </a:cubicBezTo>
                <a:cubicBezTo>
                  <a:pt x="3343185" y="2374925"/>
                  <a:pt x="3346616" y="2370097"/>
                  <a:pt x="3346680" y="2368698"/>
                </a:cubicBezTo>
                <a:cubicBezTo>
                  <a:pt x="3346680" y="2367362"/>
                  <a:pt x="3348967" y="2367234"/>
                  <a:pt x="3351763" y="2368381"/>
                </a:cubicBezTo>
                <a:cubicBezTo>
                  <a:pt x="3354940" y="2369714"/>
                  <a:pt x="3358880" y="2366663"/>
                  <a:pt x="3362756" y="2359799"/>
                </a:cubicBezTo>
                <a:cubicBezTo>
                  <a:pt x="3365997" y="2353947"/>
                  <a:pt x="3367459" y="2349055"/>
                  <a:pt x="3365934" y="2348991"/>
                </a:cubicBezTo>
                <a:cubicBezTo>
                  <a:pt x="3362629" y="2348796"/>
                  <a:pt x="3372860" y="2342379"/>
                  <a:pt x="3376355" y="2342443"/>
                </a:cubicBezTo>
                <a:cubicBezTo>
                  <a:pt x="3377816" y="2342443"/>
                  <a:pt x="3379595" y="2345111"/>
                  <a:pt x="3380549" y="2348672"/>
                </a:cubicBezTo>
                <a:cubicBezTo>
                  <a:pt x="3381756" y="2353122"/>
                  <a:pt x="3385759" y="2355031"/>
                  <a:pt x="3394529" y="2355348"/>
                </a:cubicBezTo>
                <a:cubicBezTo>
                  <a:pt x="3404378" y="2355728"/>
                  <a:pt x="3407936" y="2353823"/>
                  <a:pt x="3412448" y="2345811"/>
                </a:cubicBezTo>
                <a:cubicBezTo>
                  <a:pt x="3415498" y="2340281"/>
                  <a:pt x="3417468" y="2335072"/>
                  <a:pt x="3416705" y="2334179"/>
                </a:cubicBezTo>
                <a:cubicBezTo>
                  <a:pt x="3416007" y="2333288"/>
                  <a:pt x="3413465" y="2335769"/>
                  <a:pt x="3411241" y="2339581"/>
                </a:cubicBezTo>
                <a:cubicBezTo>
                  <a:pt x="3407873" y="2345303"/>
                  <a:pt x="3404695" y="2346192"/>
                  <a:pt x="3394211" y="2344222"/>
                </a:cubicBezTo>
                <a:cubicBezTo>
                  <a:pt x="3380295" y="2341619"/>
                  <a:pt x="3373051" y="2337042"/>
                  <a:pt x="3377054" y="2333288"/>
                </a:cubicBezTo>
                <a:cubicBezTo>
                  <a:pt x="3378515" y="2332018"/>
                  <a:pt x="3381820" y="2332970"/>
                  <a:pt x="3384552" y="2335515"/>
                </a:cubicBezTo>
                <a:cubicBezTo>
                  <a:pt x="3388492" y="2339201"/>
                  <a:pt x="3391415" y="2338309"/>
                  <a:pt x="3399421" y="2331320"/>
                </a:cubicBezTo>
                <a:cubicBezTo>
                  <a:pt x="3409207" y="2322737"/>
                  <a:pt x="3409271" y="2322484"/>
                  <a:pt x="3402916" y="2317393"/>
                </a:cubicBezTo>
                <a:cubicBezTo>
                  <a:pt x="3398087" y="2313582"/>
                  <a:pt x="3394719" y="2313265"/>
                  <a:pt x="3389953" y="2315996"/>
                </a:cubicBezTo>
                <a:cubicBezTo>
                  <a:pt x="3379214" y="2322225"/>
                  <a:pt x="3378960" y="2315489"/>
                  <a:pt x="3389572" y="2305320"/>
                </a:cubicBezTo>
                <a:cubicBezTo>
                  <a:pt x="3395990" y="2299214"/>
                  <a:pt x="3398595" y="2298071"/>
                  <a:pt x="3397007" y="2302077"/>
                </a:cubicBezTo>
                <a:cubicBezTo>
                  <a:pt x="3394465" y="2308371"/>
                  <a:pt x="3398977" y="2309386"/>
                  <a:pt x="3430939" y="2309894"/>
                </a:cubicBezTo>
                <a:cubicBezTo>
                  <a:pt x="3442187" y="2310087"/>
                  <a:pt x="3443839" y="2311039"/>
                  <a:pt x="3441424" y="2315996"/>
                </a:cubicBezTo>
                <a:cubicBezTo>
                  <a:pt x="3439772" y="2319369"/>
                  <a:pt x="3438437" y="2324516"/>
                  <a:pt x="3438183" y="2328011"/>
                </a:cubicBezTo>
                <a:cubicBezTo>
                  <a:pt x="3437993" y="2331509"/>
                  <a:pt x="3436595" y="2334116"/>
                  <a:pt x="3435006" y="2334050"/>
                </a:cubicBezTo>
                <a:cubicBezTo>
                  <a:pt x="3429605" y="2333860"/>
                  <a:pt x="3416833" y="2365012"/>
                  <a:pt x="3418675" y="2373847"/>
                </a:cubicBezTo>
                <a:cubicBezTo>
                  <a:pt x="3421090" y="2385164"/>
                  <a:pt x="3425919" y="2385482"/>
                  <a:pt x="3430622" y="2374613"/>
                </a:cubicBezTo>
                <a:cubicBezTo>
                  <a:pt x="3432528" y="2370097"/>
                  <a:pt x="3436150" y="2365201"/>
                  <a:pt x="3438501" y="2363871"/>
                </a:cubicBezTo>
                <a:cubicBezTo>
                  <a:pt x="3443775" y="2360878"/>
                  <a:pt x="3438882" y="2386179"/>
                  <a:pt x="3432846" y="2392984"/>
                </a:cubicBezTo>
                <a:cubicBezTo>
                  <a:pt x="3430876" y="2395146"/>
                  <a:pt x="3429986" y="2399532"/>
                  <a:pt x="3430939" y="2402391"/>
                </a:cubicBezTo>
                <a:cubicBezTo>
                  <a:pt x="3431956" y="2405569"/>
                  <a:pt x="3430685" y="2407670"/>
                  <a:pt x="3427762" y="2407541"/>
                </a:cubicBezTo>
                <a:cubicBezTo>
                  <a:pt x="3425157" y="2407414"/>
                  <a:pt x="3421662" y="2410656"/>
                  <a:pt x="3420328" y="2414467"/>
                </a:cubicBezTo>
                <a:cubicBezTo>
                  <a:pt x="3418993" y="2418283"/>
                  <a:pt x="3415879" y="2420826"/>
                  <a:pt x="3413655" y="2420001"/>
                </a:cubicBezTo>
                <a:cubicBezTo>
                  <a:pt x="3407110" y="2417520"/>
                  <a:pt x="3407301" y="2406841"/>
                  <a:pt x="3413973" y="2402264"/>
                </a:cubicBezTo>
                <a:cubicBezTo>
                  <a:pt x="3418548" y="2399083"/>
                  <a:pt x="3419565" y="2395206"/>
                  <a:pt x="3418040" y="2386752"/>
                </a:cubicBezTo>
                <a:cubicBezTo>
                  <a:pt x="3416896" y="2380394"/>
                  <a:pt x="3414482" y="2376263"/>
                  <a:pt x="3412575" y="2377408"/>
                </a:cubicBezTo>
                <a:cubicBezTo>
                  <a:pt x="3410605" y="2378490"/>
                  <a:pt x="3409843" y="2381476"/>
                  <a:pt x="3410732" y="2384335"/>
                </a:cubicBezTo>
                <a:cubicBezTo>
                  <a:pt x="3411622" y="2387134"/>
                  <a:pt x="3410859" y="2389230"/>
                  <a:pt x="3408953" y="2389171"/>
                </a:cubicBezTo>
                <a:cubicBezTo>
                  <a:pt x="3407174" y="2389106"/>
                  <a:pt x="3405585" y="2391520"/>
                  <a:pt x="3405458" y="2394315"/>
                </a:cubicBezTo>
                <a:cubicBezTo>
                  <a:pt x="3405394" y="2397115"/>
                  <a:pt x="3403615" y="2399532"/>
                  <a:pt x="3401773" y="2399468"/>
                </a:cubicBezTo>
                <a:cubicBezTo>
                  <a:pt x="3399866" y="2399403"/>
                  <a:pt x="3398151" y="2401436"/>
                  <a:pt x="3398087" y="2403918"/>
                </a:cubicBezTo>
                <a:cubicBezTo>
                  <a:pt x="3398023" y="2406462"/>
                  <a:pt x="3394719" y="2411102"/>
                  <a:pt x="3390716" y="2414214"/>
                </a:cubicBezTo>
                <a:cubicBezTo>
                  <a:pt x="3386776" y="2417268"/>
                  <a:pt x="3383345" y="2423753"/>
                  <a:pt x="3383154" y="2428327"/>
                </a:cubicBezTo>
                <a:cubicBezTo>
                  <a:pt x="3383027" y="2432905"/>
                  <a:pt x="3380485" y="2438498"/>
                  <a:pt x="3377626" y="2440597"/>
                </a:cubicBezTo>
                <a:cubicBezTo>
                  <a:pt x="3374703" y="2442758"/>
                  <a:pt x="3373178" y="2446761"/>
                  <a:pt x="3374131" y="2449626"/>
                </a:cubicBezTo>
                <a:cubicBezTo>
                  <a:pt x="3375211" y="2452868"/>
                  <a:pt x="3373749" y="2454709"/>
                  <a:pt x="3370255" y="2454583"/>
                </a:cubicBezTo>
                <a:cubicBezTo>
                  <a:pt x="3363773" y="2454327"/>
                  <a:pt x="3363773" y="2454009"/>
                  <a:pt x="3368793" y="2441869"/>
                </a:cubicBezTo>
                <a:cubicBezTo>
                  <a:pt x="3372224" y="2433606"/>
                  <a:pt x="3371589" y="2431001"/>
                  <a:pt x="3364154" y="2423625"/>
                </a:cubicBezTo>
                <a:cubicBezTo>
                  <a:pt x="3357673" y="2417204"/>
                  <a:pt x="3356148" y="2412818"/>
                  <a:pt x="3357991" y="2406334"/>
                </a:cubicBezTo>
                <a:cubicBezTo>
                  <a:pt x="3361104" y="2395524"/>
                  <a:pt x="3354114" y="2394952"/>
                  <a:pt x="3350429" y="2405698"/>
                </a:cubicBezTo>
                <a:cubicBezTo>
                  <a:pt x="3348967" y="2409828"/>
                  <a:pt x="3345345" y="2415870"/>
                  <a:pt x="3342486" y="2418919"/>
                </a:cubicBezTo>
                <a:cubicBezTo>
                  <a:pt x="3337656" y="2424006"/>
                  <a:pt x="3337847" y="2424834"/>
                  <a:pt x="3344456" y="2427184"/>
                </a:cubicBezTo>
                <a:cubicBezTo>
                  <a:pt x="3354369" y="2430745"/>
                  <a:pt x="3352907" y="2435701"/>
                  <a:pt x="3341660" y="2436593"/>
                </a:cubicBezTo>
                <a:cubicBezTo>
                  <a:pt x="3334352" y="2437166"/>
                  <a:pt x="3331366" y="2439769"/>
                  <a:pt x="3328951" y="2447779"/>
                </a:cubicBezTo>
                <a:cubicBezTo>
                  <a:pt x="3326917" y="2454327"/>
                  <a:pt x="3327108" y="2458651"/>
                  <a:pt x="3329396" y="2459541"/>
                </a:cubicBezTo>
                <a:cubicBezTo>
                  <a:pt x="3331747" y="2460368"/>
                  <a:pt x="3331556" y="2462588"/>
                  <a:pt x="3328824" y="2465646"/>
                </a:cubicBezTo>
                <a:cubicBezTo>
                  <a:pt x="3325392" y="2469521"/>
                  <a:pt x="3325646" y="2470411"/>
                  <a:pt x="3330222" y="2470608"/>
                </a:cubicBezTo>
                <a:cubicBezTo>
                  <a:pt x="3333335" y="2470668"/>
                  <a:pt x="3335877" y="2468507"/>
                  <a:pt x="3336004" y="2465516"/>
                </a:cubicBezTo>
                <a:cubicBezTo>
                  <a:pt x="3336131" y="2462146"/>
                  <a:pt x="3339372" y="2460368"/>
                  <a:pt x="3344964" y="2460557"/>
                </a:cubicBezTo>
                <a:cubicBezTo>
                  <a:pt x="3349857" y="2460747"/>
                  <a:pt x="3353670" y="2462529"/>
                  <a:pt x="3353606" y="2464565"/>
                </a:cubicBezTo>
                <a:cubicBezTo>
                  <a:pt x="3353542" y="2467040"/>
                  <a:pt x="3355830" y="2467105"/>
                  <a:pt x="3360469" y="2464816"/>
                </a:cubicBezTo>
                <a:cubicBezTo>
                  <a:pt x="3364409" y="2462909"/>
                  <a:pt x="3368094" y="2461449"/>
                  <a:pt x="3368856" y="2461449"/>
                </a:cubicBezTo>
                <a:cubicBezTo>
                  <a:pt x="3372288" y="2461575"/>
                  <a:pt x="3369619" y="2474102"/>
                  <a:pt x="3365108" y="2478867"/>
                </a:cubicBezTo>
                <a:cubicBezTo>
                  <a:pt x="3362502" y="2481601"/>
                  <a:pt x="3359134" y="2489547"/>
                  <a:pt x="3357736" y="2496162"/>
                </a:cubicBezTo>
                <a:cubicBezTo>
                  <a:pt x="3356338" y="2502836"/>
                  <a:pt x="3353161" y="2509890"/>
                  <a:pt x="3350683" y="2511737"/>
                </a:cubicBezTo>
                <a:cubicBezTo>
                  <a:pt x="3348268" y="2513516"/>
                  <a:pt x="3343185" y="2519047"/>
                  <a:pt x="3339880" y="2523497"/>
                </a:cubicBezTo>
                <a:cubicBezTo>
                  <a:pt x="3335051" y="2529985"/>
                  <a:pt x="3333653" y="2530554"/>
                  <a:pt x="3333844" y="2525914"/>
                </a:cubicBezTo>
                <a:cubicBezTo>
                  <a:pt x="3333971" y="2522736"/>
                  <a:pt x="3332382" y="2519872"/>
                  <a:pt x="3330539" y="2519810"/>
                </a:cubicBezTo>
                <a:cubicBezTo>
                  <a:pt x="3328506" y="2519748"/>
                  <a:pt x="3326981" y="2521783"/>
                  <a:pt x="3326854" y="2524578"/>
                </a:cubicBezTo>
                <a:cubicBezTo>
                  <a:pt x="3326727" y="2527439"/>
                  <a:pt x="3324312" y="2531320"/>
                  <a:pt x="3321071" y="2533861"/>
                </a:cubicBezTo>
                <a:cubicBezTo>
                  <a:pt x="3318021" y="2536276"/>
                  <a:pt x="3316051" y="2540916"/>
                  <a:pt x="3316687" y="2544101"/>
                </a:cubicBezTo>
                <a:cubicBezTo>
                  <a:pt x="3317322" y="2547276"/>
                  <a:pt x="3315543" y="2553761"/>
                  <a:pt x="3312874" y="2558211"/>
                </a:cubicBezTo>
                <a:cubicBezTo>
                  <a:pt x="3306456" y="2568892"/>
                  <a:pt x="3306456" y="2571690"/>
                  <a:pt x="3312874" y="2571946"/>
                </a:cubicBezTo>
                <a:cubicBezTo>
                  <a:pt x="3316178" y="2572071"/>
                  <a:pt x="3319864" y="2566220"/>
                  <a:pt x="3322660" y="2556498"/>
                </a:cubicBezTo>
                <a:cubicBezTo>
                  <a:pt x="3326854" y="2541936"/>
                  <a:pt x="3333526" y="2535261"/>
                  <a:pt x="3333145" y="2546003"/>
                </a:cubicBezTo>
                <a:cubicBezTo>
                  <a:pt x="3333018" y="2548802"/>
                  <a:pt x="3334797" y="2551789"/>
                  <a:pt x="3337275" y="2553000"/>
                </a:cubicBezTo>
                <a:cubicBezTo>
                  <a:pt x="3339944" y="2554270"/>
                  <a:pt x="3338419" y="2555923"/>
                  <a:pt x="3333463" y="2557256"/>
                </a:cubicBezTo>
                <a:cubicBezTo>
                  <a:pt x="3326028" y="2559230"/>
                  <a:pt x="3325774" y="2560122"/>
                  <a:pt x="3330285" y="2567494"/>
                </a:cubicBezTo>
                <a:cubicBezTo>
                  <a:pt x="3334733" y="2574742"/>
                  <a:pt x="3334670" y="2576077"/>
                  <a:pt x="3330031" y="2579637"/>
                </a:cubicBezTo>
                <a:cubicBezTo>
                  <a:pt x="3327171" y="2581862"/>
                  <a:pt x="3324693" y="2585677"/>
                  <a:pt x="3324630" y="2588219"/>
                </a:cubicBezTo>
                <a:cubicBezTo>
                  <a:pt x="3324566" y="2590636"/>
                  <a:pt x="3322024" y="2593560"/>
                  <a:pt x="3319165" y="2594516"/>
                </a:cubicBezTo>
                <a:cubicBezTo>
                  <a:pt x="3316242" y="2595470"/>
                  <a:pt x="3313700" y="2599408"/>
                  <a:pt x="3313573" y="2603292"/>
                </a:cubicBezTo>
                <a:cubicBezTo>
                  <a:pt x="3313382" y="2607927"/>
                  <a:pt x="3310650" y="2610537"/>
                  <a:pt x="3305376" y="2611043"/>
                </a:cubicBezTo>
                <a:cubicBezTo>
                  <a:pt x="3300102" y="2611553"/>
                  <a:pt x="3297242" y="2614414"/>
                  <a:pt x="3296797" y="2619693"/>
                </a:cubicBezTo>
                <a:cubicBezTo>
                  <a:pt x="3296289" y="2625986"/>
                  <a:pt x="3297433" y="2627191"/>
                  <a:pt x="3302707" y="2625858"/>
                </a:cubicBezTo>
                <a:cubicBezTo>
                  <a:pt x="3306583" y="2624840"/>
                  <a:pt x="3309189" y="2625733"/>
                  <a:pt x="3309125" y="2628019"/>
                </a:cubicBezTo>
                <a:cubicBezTo>
                  <a:pt x="3309061" y="2630180"/>
                  <a:pt x="3307409" y="2630882"/>
                  <a:pt x="3305567" y="2629676"/>
                </a:cubicBezTo>
                <a:cubicBezTo>
                  <a:pt x="3303533" y="2628339"/>
                  <a:pt x="3302072" y="2628846"/>
                  <a:pt x="3302008" y="2630944"/>
                </a:cubicBezTo>
                <a:cubicBezTo>
                  <a:pt x="3301944" y="2632855"/>
                  <a:pt x="3304423" y="2635967"/>
                  <a:pt x="3307536" y="2637810"/>
                </a:cubicBezTo>
                <a:cubicBezTo>
                  <a:pt x="3310968" y="2639849"/>
                  <a:pt x="3311667" y="2642070"/>
                  <a:pt x="3309252" y="2643342"/>
                </a:cubicBezTo>
                <a:cubicBezTo>
                  <a:pt x="3307092" y="2644550"/>
                  <a:pt x="3304296" y="2643723"/>
                  <a:pt x="3303088" y="2641564"/>
                </a:cubicBezTo>
                <a:cubicBezTo>
                  <a:pt x="3299784" y="2635776"/>
                  <a:pt x="3279958" y="2657583"/>
                  <a:pt x="3279577" y="2667439"/>
                </a:cubicBezTo>
                <a:cubicBezTo>
                  <a:pt x="3279450" y="2672014"/>
                  <a:pt x="3276908" y="2676340"/>
                  <a:pt x="3273794" y="2677423"/>
                </a:cubicBezTo>
                <a:cubicBezTo>
                  <a:pt x="3270109" y="2678695"/>
                  <a:pt x="3268901" y="2681617"/>
                  <a:pt x="3270109" y="2686258"/>
                </a:cubicBezTo>
                <a:cubicBezTo>
                  <a:pt x="3271125" y="2690073"/>
                  <a:pt x="3268774" y="2699035"/>
                  <a:pt x="3264771" y="2706286"/>
                </a:cubicBezTo>
                <a:cubicBezTo>
                  <a:pt x="3254922" y="2724215"/>
                  <a:pt x="3250474" y="2741953"/>
                  <a:pt x="3255811" y="2742137"/>
                </a:cubicBezTo>
                <a:cubicBezTo>
                  <a:pt x="3258988" y="2742270"/>
                  <a:pt x="3259115" y="2743285"/>
                  <a:pt x="3256065" y="2746720"/>
                </a:cubicBezTo>
                <a:cubicBezTo>
                  <a:pt x="3251681" y="2751678"/>
                  <a:pt x="3253905" y="2756130"/>
                  <a:pt x="3260895" y="2756382"/>
                </a:cubicBezTo>
                <a:cubicBezTo>
                  <a:pt x="3263309" y="2756451"/>
                  <a:pt x="3266296" y="2751994"/>
                  <a:pt x="3267821" y="2746087"/>
                </a:cubicBezTo>
                <a:cubicBezTo>
                  <a:pt x="3270363" y="2736356"/>
                  <a:pt x="3277289" y="2731333"/>
                  <a:pt x="3276972" y="2739406"/>
                </a:cubicBezTo>
                <a:cubicBezTo>
                  <a:pt x="3276908" y="2741508"/>
                  <a:pt x="3278243" y="2742967"/>
                  <a:pt x="3280339" y="2743034"/>
                </a:cubicBezTo>
                <a:cubicBezTo>
                  <a:pt x="3286757" y="2743224"/>
                  <a:pt x="3284152" y="2733497"/>
                  <a:pt x="3277226" y="2731396"/>
                </a:cubicBezTo>
                <a:cubicBezTo>
                  <a:pt x="3268202" y="2728659"/>
                  <a:pt x="3268774" y="2722623"/>
                  <a:pt x="3278369" y="2719826"/>
                </a:cubicBezTo>
                <a:cubicBezTo>
                  <a:pt x="3284787" y="2717980"/>
                  <a:pt x="3285296" y="2716837"/>
                  <a:pt x="3281420" y="2713598"/>
                </a:cubicBezTo>
                <a:cubicBezTo>
                  <a:pt x="3274875" y="2708124"/>
                  <a:pt x="3277226" y="2693251"/>
                  <a:pt x="3284152" y="2696175"/>
                </a:cubicBezTo>
                <a:cubicBezTo>
                  <a:pt x="3287456" y="2697575"/>
                  <a:pt x="3288473" y="2700814"/>
                  <a:pt x="3287011" y="2704951"/>
                </a:cubicBezTo>
                <a:cubicBezTo>
                  <a:pt x="3285804" y="2708445"/>
                  <a:pt x="3286249" y="2711628"/>
                  <a:pt x="3288028" y="2711689"/>
                </a:cubicBezTo>
                <a:cubicBezTo>
                  <a:pt x="3289871" y="2711814"/>
                  <a:pt x="3292286" y="2708701"/>
                  <a:pt x="3293366" y="2704882"/>
                </a:cubicBezTo>
                <a:cubicBezTo>
                  <a:pt x="3294446" y="2701071"/>
                  <a:pt x="3293938" y="2697893"/>
                  <a:pt x="3292222" y="2697827"/>
                </a:cubicBezTo>
                <a:cubicBezTo>
                  <a:pt x="3287202" y="2697639"/>
                  <a:pt x="3288727" y="2689243"/>
                  <a:pt x="3295209" y="2681743"/>
                </a:cubicBezTo>
                <a:cubicBezTo>
                  <a:pt x="3300483" y="2675579"/>
                  <a:pt x="3300674" y="2675770"/>
                  <a:pt x="3298322" y="2685180"/>
                </a:cubicBezTo>
                <a:cubicBezTo>
                  <a:pt x="3296099" y="2694269"/>
                  <a:pt x="3296543" y="2694902"/>
                  <a:pt x="3303660" y="2692930"/>
                </a:cubicBezTo>
                <a:cubicBezTo>
                  <a:pt x="3310777" y="2690963"/>
                  <a:pt x="3311158" y="2691662"/>
                  <a:pt x="3308617" y="2700691"/>
                </a:cubicBezTo>
                <a:cubicBezTo>
                  <a:pt x="3307028" y="2706217"/>
                  <a:pt x="3305693" y="2713278"/>
                  <a:pt x="3305567" y="2716712"/>
                </a:cubicBezTo>
                <a:cubicBezTo>
                  <a:pt x="3305439" y="2721478"/>
                  <a:pt x="3303279" y="2722371"/>
                  <a:pt x="3295971" y="2720589"/>
                </a:cubicBezTo>
                <a:lnTo>
                  <a:pt x="3286567" y="2718298"/>
                </a:lnTo>
                <a:lnTo>
                  <a:pt x="3295145" y="2723132"/>
                </a:lnTo>
                <a:cubicBezTo>
                  <a:pt x="3304105" y="2728155"/>
                  <a:pt x="3308744" y="2740487"/>
                  <a:pt x="3301563" y="2740236"/>
                </a:cubicBezTo>
                <a:cubicBezTo>
                  <a:pt x="3299403" y="2740170"/>
                  <a:pt x="3298576" y="2741693"/>
                  <a:pt x="3299657" y="2743666"/>
                </a:cubicBezTo>
                <a:cubicBezTo>
                  <a:pt x="3300864" y="2745703"/>
                  <a:pt x="3299403" y="2747166"/>
                  <a:pt x="3296225" y="2747037"/>
                </a:cubicBezTo>
                <a:cubicBezTo>
                  <a:pt x="3293175" y="2746913"/>
                  <a:pt x="3290697" y="2749261"/>
                  <a:pt x="3290570" y="2752439"/>
                </a:cubicBezTo>
                <a:cubicBezTo>
                  <a:pt x="3290443" y="2756382"/>
                  <a:pt x="3292476" y="2757656"/>
                  <a:pt x="3297433" y="2756572"/>
                </a:cubicBezTo>
                <a:cubicBezTo>
                  <a:pt x="3301372" y="2755743"/>
                  <a:pt x="3304486" y="2756508"/>
                  <a:pt x="3304423" y="2758226"/>
                </a:cubicBezTo>
                <a:cubicBezTo>
                  <a:pt x="3304359" y="2760006"/>
                  <a:pt x="3301372" y="2761278"/>
                  <a:pt x="3297496" y="2761149"/>
                </a:cubicBezTo>
                <a:cubicBezTo>
                  <a:pt x="3293620" y="2761021"/>
                  <a:pt x="3289680" y="2762423"/>
                  <a:pt x="3288410" y="2764328"/>
                </a:cubicBezTo>
                <a:cubicBezTo>
                  <a:pt x="3287075" y="2766429"/>
                  <a:pt x="3287456" y="2767823"/>
                  <a:pt x="3289363" y="2767891"/>
                </a:cubicBezTo>
                <a:cubicBezTo>
                  <a:pt x="3291142" y="2767950"/>
                  <a:pt x="3292349" y="2772533"/>
                  <a:pt x="3292159" y="2778508"/>
                </a:cubicBezTo>
                <a:cubicBezTo>
                  <a:pt x="3291968" y="2784483"/>
                  <a:pt x="3290507" y="2788997"/>
                  <a:pt x="3288791" y="2788937"/>
                </a:cubicBezTo>
                <a:cubicBezTo>
                  <a:pt x="3287139" y="2788868"/>
                  <a:pt x="3285677" y="2791984"/>
                  <a:pt x="3285550" y="2795859"/>
                </a:cubicBezTo>
                <a:cubicBezTo>
                  <a:pt x="3285169" y="2805406"/>
                  <a:pt x="3275129" y="2804324"/>
                  <a:pt x="3271697" y="2794335"/>
                </a:cubicBezTo>
                <a:cubicBezTo>
                  <a:pt x="3269092" y="2786644"/>
                  <a:pt x="3268965" y="2786644"/>
                  <a:pt x="3266233" y="2796051"/>
                </a:cubicBezTo>
                <a:cubicBezTo>
                  <a:pt x="3264707" y="2801266"/>
                  <a:pt x="3261022" y="2805529"/>
                  <a:pt x="3258162" y="2805406"/>
                </a:cubicBezTo>
                <a:cubicBezTo>
                  <a:pt x="3253968" y="2805213"/>
                  <a:pt x="3253714" y="2806236"/>
                  <a:pt x="3256955" y="2810424"/>
                </a:cubicBezTo>
                <a:cubicBezTo>
                  <a:pt x="3260132" y="2814555"/>
                  <a:pt x="3259497" y="2817864"/>
                  <a:pt x="3254096" y="2826129"/>
                </a:cubicBezTo>
                <a:cubicBezTo>
                  <a:pt x="3250283" y="2831908"/>
                  <a:pt x="3245517" y="2835918"/>
                  <a:pt x="3243420" y="2835035"/>
                </a:cubicBezTo>
                <a:cubicBezTo>
                  <a:pt x="3241260" y="2834202"/>
                  <a:pt x="3237447" y="2834774"/>
                  <a:pt x="3234587" y="2836490"/>
                </a:cubicBezTo>
                <a:cubicBezTo>
                  <a:pt x="3230584" y="2838842"/>
                  <a:pt x="3230521" y="2839546"/>
                  <a:pt x="3234270" y="2839668"/>
                </a:cubicBezTo>
                <a:cubicBezTo>
                  <a:pt x="3237129" y="2839732"/>
                  <a:pt x="3238146" y="2841896"/>
                  <a:pt x="3236875" y="2845010"/>
                </a:cubicBezTo>
                <a:cubicBezTo>
                  <a:pt x="3235731" y="2847804"/>
                  <a:pt x="3236303" y="2850288"/>
                  <a:pt x="3238082" y="2850351"/>
                </a:cubicBezTo>
                <a:cubicBezTo>
                  <a:pt x="3239925" y="2850412"/>
                  <a:pt x="3241514" y="2848696"/>
                  <a:pt x="3241577" y="2846596"/>
                </a:cubicBezTo>
                <a:cubicBezTo>
                  <a:pt x="3241641" y="2844182"/>
                  <a:pt x="3245136" y="2843738"/>
                  <a:pt x="3250728" y="2845325"/>
                </a:cubicBezTo>
                <a:cubicBezTo>
                  <a:pt x="3255938" y="2846791"/>
                  <a:pt x="3258925" y="2846471"/>
                  <a:pt x="3257781" y="2844502"/>
                </a:cubicBezTo>
                <a:cubicBezTo>
                  <a:pt x="3256637" y="2842532"/>
                  <a:pt x="3258162" y="2840239"/>
                  <a:pt x="3261340" y="2839158"/>
                </a:cubicBezTo>
                <a:cubicBezTo>
                  <a:pt x="3264580" y="2838079"/>
                  <a:pt x="3266169" y="2836044"/>
                  <a:pt x="3265216" y="2834394"/>
                </a:cubicBezTo>
                <a:cubicBezTo>
                  <a:pt x="3264326" y="2832866"/>
                  <a:pt x="3266932" y="2826381"/>
                  <a:pt x="3270998" y="2820212"/>
                </a:cubicBezTo>
                <a:cubicBezTo>
                  <a:pt x="3277098" y="2810932"/>
                  <a:pt x="3279323" y="2809662"/>
                  <a:pt x="3283390" y="2813289"/>
                </a:cubicBezTo>
                <a:cubicBezTo>
                  <a:pt x="3286122" y="2815701"/>
                  <a:pt x="3288219" y="2819704"/>
                  <a:pt x="3288155" y="2822244"/>
                </a:cubicBezTo>
                <a:cubicBezTo>
                  <a:pt x="3288092" y="2824730"/>
                  <a:pt x="3292349" y="2828098"/>
                  <a:pt x="3297560" y="2829626"/>
                </a:cubicBezTo>
                <a:lnTo>
                  <a:pt x="3307092" y="2832422"/>
                </a:lnTo>
                <a:lnTo>
                  <a:pt x="3298894" y="2835790"/>
                </a:lnTo>
                <a:cubicBezTo>
                  <a:pt x="3294255" y="2837698"/>
                  <a:pt x="3291396" y="2841197"/>
                  <a:pt x="3292286" y="2843802"/>
                </a:cubicBezTo>
                <a:cubicBezTo>
                  <a:pt x="3294764" y="2850984"/>
                  <a:pt x="3282881" y="2861414"/>
                  <a:pt x="3270172" y="2863125"/>
                </a:cubicBezTo>
                <a:cubicBezTo>
                  <a:pt x="3260323" y="2864467"/>
                  <a:pt x="3258607" y="2863638"/>
                  <a:pt x="3258798" y="2857663"/>
                </a:cubicBezTo>
                <a:cubicBezTo>
                  <a:pt x="3259052" y="2849585"/>
                  <a:pt x="3250156" y="2848188"/>
                  <a:pt x="3246851" y="2855815"/>
                </a:cubicBezTo>
                <a:cubicBezTo>
                  <a:pt x="3245263" y="2859504"/>
                  <a:pt x="3242022" y="2860268"/>
                  <a:pt x="3235414" y="2858361"/>
                </a:cubicBezTo>
                <a:cubicBezTo>
                  <a:pt x="3226835" y="2855945"/>
                  <a:pt x="3226327" y="2856451"/>
                  <a:pt x="3228297" y="2865288"/>
                </a:cubicBezTo>
                <a:cubicBezTo>
                  <a:pt x="3229695" y="2871707"/>
                  <a:pt x="3228487" y="2876668"/>
                  <a:pt x="3224611" y="2880293"/>
                </a:cubicBezTo>
                <a:cubicBezTo>
                  <a:pt x="3221370" y="2883343"/>
                  <a:pt x="3219655" y="2888046"/>
                  <a:pt x="3220735" y="2891031"/>
                </a:cubicBezTo>
                <a:cubicBezTo>
                  <a:pt x="3221752" y="2893890"/>
                  <a:pt x="3220481" y="2897642"/>
                  <a:pt x="3218002" y="2899168"/>
                </a:cubicBezTo>
                <a:cubicBezTo>
                  <a:pt x="3214190" y="2901457"/>
                  <a:pt x="3214190" y="2902599"/>
                  <a:pt x="3217939" y="2905142"/>
                </a:cubicBezTo>
                <a:cubicBezTo>
                  <a:pt x="3221053" y="2907241"/>
                  <a:pt x="3221243" y="2909083"/>
                  <a:pt x="3218638" y="2910615"/>
                </a:cubicBezTo>
                <a:cubicBezTo>
                  <a:pt x="3216541" y="2911884"/>
                  <a:pt x="3214571" y="2916458"/>
                  <a:pt x="3214444" y="2920656"/>
                </a:cubicBezTo>
                <a:cubicBezTo>
                  <a:pt x="3214190" y="2927330"/>
                  <a:pt x="3214952" y="2927010"/>
                  <a:pt x="3220163" y="2918051"/>
                </a:cubicBezTo>
                <a:cubicBezTo>
                  <a:pt x="3223467" y="2912334"/>
                  <a:pt x="3228297" y="2899361"/>
                  <a:pt x="3231029" y="2888938"/>
                </a:cubicBezTo>
                <a:lnTo>
                  <a:pt x="3235922" y="2870117"/>
                </a:lnTo>
                <a:lnTo>
                  <a:pt x="3266804" y="2870186"/>
                </a:lnTo>
                <a:cubicBezTo>
                  <a:pt x="3297369" y="2870251"/>
                  <a:pt x="3297624" y="2870314"/>
                  <a:pt x="3291333" y="2876861"/>
                </a:cubicBezTo>
                <a:cubicBezTo>
                  <a:pt x="3287456" y="2880924"/>
                  <a:pt x="3282500" y="2882646"/>
                  <a:pt x="3278560" y="2881308"/>
                </a:cubicBezTo>
                <a:cubicBezTo>
                  <a:pt x="3275129" y="2880165"/>
                  <a:pt x="3272079" y="2880862"/>
                  <a:pt x="3272015" y="2882833"/>
                </a:cubicBezTo>
                <a:cubicBezTo>
                  <a:pt x="3271951" y="2884936"/>
                  <a:pt x="3275383" y="2886647"/>
                  <a:pt x="3279958" y="2886837"/>
                </a:cubicBezTo>
                <a:cubicBezTo>
                  <a:pt x="3285550" y="2887028"/>
                  <a:pt x="3288092" y="2889254"/>
                  <a:pt x="3288219" y="2894147"/>
                </a:cubicBezTo>
                <a:cubicBezTo>
                  <a:pt x="3288537" y="2904002"/>
                  <a:pt x="3281293" y="2906614"/>
                  <a:pt x="3275891" y="2898597"/>
                </a:cubicBezTo>
                <a:cubicBezTo>
                  <a:pt x="3271380" y="2891924"/>
                  <a:pt x="3271252" y="2892111"/>
                  <a:pt x="3269410" y="2907496"/>
                </a:cubicBezTo>
                <a:cubicBezTo>
                  <a:pt x="3269029" y="2910426"/>
                  <a:pt x="3266359" y="2912392"/>
                  <a:pt x="3263182" y="2912011"/>
                </a:cubicBezTo>
                <a:cubicBezTo>
                  <a:pt x="3259688" y="2911566"/>
                  <a:pt x="3258162" y="2913155"/>
                  <a:pt x="3259179" y="2916271"/>
                </a:cubicBezTo>
                <a:cubicBezTo>
                  <a:pt x="3260069" y="2919133"/>
                  <a:pt x="3262102" y="2921295"/>
                  <a:pt x="3263881" y="2921355"/>
                </a:cubicBezTo>
                <a:cubicBezTo>
                  <a:pt x="3265597" y="2921419"/>
                  <a:pt x="3266995" y="2923964"/>
                  <a:pt x="3266868" y="2926758"/>
                </a:cubicBezTo>
                <a:cubicBezTo>
                  <a:pt x="3266741" y="2929619"/>
                  <a:pt x="3268965" y="2932164"/>
                  <a:pt x="3271570" y="2932223"/>
                </a:cubicBezTo>
                <a:cubicBezTo>
                  <a:pt x="3278243" y="2932418"/>
                  <a:pt x="3315543" y="2895861"/>
                  <a:pt x="3315098" y="2889507"/>
                </a:cubicBezTo>
                <a:cubicBezTo>
                  <a:pt x="3314907" y="2886713"/>
                  <a:pt x="3316877" y="2884423"/>
                  <a:pt x="3319673" y="2884230"/>
                </a:cubicBezTo>
                <a:cubicBezTo>
                  <a:pt x="3322533" y="2884047"/>
                  <a:pt x="3326472" y="2883851"/>
                  <a:pt x="3329014" y="2883725"/>
                </a:cubicBezTo>
                <a:cubicBezTo>
                  <a:pt x="3331492" y="2883597"/>
                  <a:pt x="3333399" y="2880037"/>
                  <a:pt x="3333335" y="2875460"/>
                </a:cubicBezTo>
                <a:cubicBezTo>
                  <a:pt x="3333335" y="2869801"/>
                  <a:pt x="3334733" y="2867957"/>
                  <a:pt x="3337974" y="2869294"/>
                </a:cubicBezTo>
                <a:cubicBezTo>
                  <a:pt x="3340516" y="2870314"/>
                  <a:pt x="3342676" y="2868911"/>
                  <a:pt x="3342803" y="2866116"/>
                </a:cubicBezTo>
                <a:cubicBezTo>
                  <a:pt x="3342867" y="2863317"/>
                  <a:pt x="3345091" y="2861162"/>
                  <a:pt x="3347696" y="2861218"/>
                </a:cubicBezTo>
                <a:cubicBezTo>
                  <a:pt x="3350302" y="2861350"/>
                  <a:pt x="3357673" y="2854544"/>
                  <a:pt x="3364218" y="2846024"/>
                </a:cubicBezTo>
                <a:cubicBezTo>
                  <a:pt x="3373114" y="2834394"/>
                  <a:pt x="3374639" y="2830575"/>
                  <a:pt x="3370382" y="2830455"/>
                </a:cubicBezTo>
                <a:cubicBezTo>
                  <a:pt x="3367205" y="2830323"/>
                  <a:pt x="3363773" y="2832485"/>
                  <a:pt x="3362566" y="2835406"/>
                </a:cubicBezTo>
                <a:cubicBezTo>
                  <a:pt x="3360087" y="2841259"/>
                  <a:pt x="3350619" y="2842085"/>
                  <a:pt x="3350810" y="2836361"/>
                </a:cubicBezTo>
                <a:cubicBezTo>
                  <a:pt x="3350937" y="2834137"/>
                  <a:pt x="3355703" y="2828098"/>
                  <a:pt x="3361867" y="2822441"/>
                </a:cubicBezTo>
                <a:cubicBezTo>
                  <a:pt x="3373305" y="2811882"/>
                  <a:pt x="3373432" y="2804199"/>
                  <a:pt x="3362058" y="2807245"/>
                </a:cubicBezTo>
                <a:cubicBezTo>
                  <a:pt x="3356466" y="2808709"/>
                  <a:pt x="3355512" y="2807630"/>
                  <a:pt x="3356466" y="2801013"/>
                </a:cubicBezTo>
                <a:cubicBezTo>
                  <a:pt x="3357419" y="2794276"/>
                  <a:pt x="3356021" y="2792998"/>
                  <a:pt x="3347950" y="2793317"/>
                </a:cubicBezTo>
                <a:cubicBezTo>
                  <a:pt x="3342676" y="2793510"/>
                  <a:pt x="3338355" y="2792368"/>
                  <a:pt x="3338419" y="2790711"/>
                </a:cubicBezTo>
                <a:cubicBezTo>
                  <a:pt x="3338482" y="2789120"/>
                  <a:pt x="3335305" y="2788420"/>
                  <a:pt x="3331429" y="2789250"/>
                </a:cubicBezTo>
                <a:cubicBezTo>
                  <a:pt x="3327553" y="2790076"/>
                  <a:pt x="3324439" y="2788997"/>
                  <a:pt x="3324503" y="2786897"/>
                </a:cubicBezTo>
                <a:cubicBezTo>
                  <a:pt x="3324630" y="2783720"/>
                  <a:pt x="3342931" y="2781623"/>
                  <a:pt x="3353415" y="2783656"/>
                </a:cubicBezTo>
                <a:cubicBezTo>
                  <a:pt x="3355004" y="2783972"/>
                  <a:pt x="3356275" y="2781751"/>
                  <a:pt x="3356402" y="2778572"/>
                </a:cubicBezTo>
                <a:cubicBezTo>
                  <a:pt x="3356529" y="2775390"/>
                  <a:pt x="3358435" y="2773611"/>
                  <a:pt x="3360787" y="2774502"/>
                </a:cubicBezTo>
                <a:cubicBezTo>
                  <a:pt x="3367395" y="2776981"/>
                  <a:pt x="3377117" y="2767001"/>
                  <a:pt x="3375402" y="2759563"/>
                </a:cubicBezTo>
                <a:cubicBezTo>
                  <a:pt x="3374322" y="2754856"/>
                  <a:pt x="3376101" y="2752314"/>
                  <a:pt x="3381438" y="2751168"/>
                </a:cubicBezTo>
                <a:cubicBezTo>
                  <a:pt x="3385696" y="2750214"/>
                  <a:pt x="3389191" y="2746593"/>
                  <a:pt x="3389318" y="2742842"/>
                </a:cubicBezTo>
                <a:cubicBezTo>
                  <a:pt x="3389445" y="2739341"/>
                  <a:pt x="3391224" y="2736227"/>
                  <a:pt x="3393067" y="2736294"/>
                </a:cubicBezTo>
                <a:cubicBezTo>
                  <a:pt x="3399485" y="2736485"/>
                  <a:pt x="3396816" y="2730761"/>
                  <a:pt x="3390144" y="2730000"/>
                </a:cubicBezTo>
                <a:cubicBezTo>
                  <a:pt x="3386649" y="2729617"/>
                  <a:pt x="3382455" y="2731591"/>
                  <a:pt x="3381375" y="2734258"/>
                </a:cubicBezTo>
                <a:cubicBezTo>
                  <a:pt x="3380167" y="2737058"/>
                  <a:pt x="3377435" y="2739216"/>
                  <a:pt x="3375211" y="2739153"/>
                </a:cubicBezTo>
                <a:cubicBezTo>
                  <a:pt x="3372669" y="2739090"/>
                  <a:pt x="3372224" y="2736805"/>
                  <a:pt x="3374003" y="2732985"/>
                </a:cubicBezTo>
                <a:cubicBezTo>
                  <a:pt x="3375529" y="2729743"/>
                  <a:pt x="3377372" y="2720144"/>
                  <a:pt x="3378070" y="2712067"/>
                </a:cubicBezTo>
                <a:cubicBezTo>
                  <a:pt x="3379087" y="2700117"/>
                  <a:pt x="3382010" y="2694460"/>
                  <a:pt x="3392813" y="2683588"/>
                </a:cubicBezTo>
                <a:cubicBezTo>
                  <a:pt x="3405966" y="2670365"/>
                  <a:pt x="3408508" y="2659682"/>
                  <a:pt x="3398595" y="2658986"/>
                </a:cubicBezTo>
                <a:cubicBezTo>
                  <a:pt x="3396054" y="2658854"/>
                  <a:pt x="3396943" y="2657266"/>
                  <a:pt x="3400502" y="2655425"/>
                </a:cubicBezTo>
                <a:cubicBezTo>
                  <a:pt x="3404823" y="2653196"/>
                  <a:pt x="3406284" y="2649638"/>
                  <a:pt x="3404950" y="2644675"/>
                </a:cubicBezTo>
                <a:cubicBezTo>
                  <a:pt x="3403615" y="2639717"/>
                  <a:pt x="3404187" y="2638127"/>
                  <a:pt x="3406729" y="2639849"/>
                </a:cubicBezTo>
                <a:cubicBezTo>
                  <a:pt x="3408953" y="2641373"/>
                  <a:pt x="3410415" y="2644170"/>
                  <a:pt x="3410351" y="2646646"/>
                </a:cubicBezTo>
                <a:cubicBezTo>
                  <a:pt x="3410287" y="2648935"/>
                  <a:pt x="3411622" y="2653196"/>
                  <a:pt x="3413337" y="2656057"/>
                </a:cubicBezTo>
                <a:cubicBezTo>
                  <a:pt x="3415943" y="2660446"/>
                  <a:pt x="3417913" y="2659998"/>
                  <a:pt x="3425538" y="2653388"/>
                </a:cubicBezTo>
                <a:cubicBezTo>
                  <a:pt x="3436785" y="2643595"/>
                  <a:pt x="3442187" y="2647411"/>
                  <a:pt x="3431956" y="2657968"/>
                </a:cubicBezTo>
                <a:cubicBezTo>
                  <a:pt x="3418803" y="2671508"/>
                  <a:pt x="3417786" y="2675263"/>
                  <a:pt x="3427953" y="2673097"/>
                </a:cubicBezTo>
                <a:cubicBezTo>
                  <a:pt x="3438565" y="2670875"/>
                  <a:pt x="3442441" y="2677993"/>
                  <a:pt x="3433862" y="2684096"/>
                </a:cubicBezTo>
                <a:cubicBezTo>
                  <a:pt x="3425093" y="2690326"/>
                  <a:pt x="3420264" y="2689119"/>
                  <a:pt x="3418040" y="2680282"/>
                </a:cubicBezTo>
                <a:cubicBezTo>
                  <a:pt x="3416515" y="2674241"/>
                  <a:pt x="3415434" y="2673479"/>
                  <a:pt x="3413719" y="2677292"/>
                </a:cubicBezTo>
                <a:cubicBezTo>
                  <a:pt x="3412448" y="2680028"/>
                  <a:pt x="3409716" y="2683462"/>
                  <a:pt x="3407809" y="2684604"/>
                </a:cubicBezTo>
                <a:cubicBezTo>
                  <a:pt x="3405839" y="2685747"/>
                  <a:pt x="3408000" y="2688040"/>
                  <a:pt x="3412511" y="2689626"/>
                </a:cubicBezTo>
                <a:cubicBezTo>
                  <a:pt x="3420836" y="2692552"/>
                  <a:pt x="3425665" y="2697575"/>
                  <a:pt x="3425602" y="2703359"/>
                </a:cubicBezTo>
                <a:cubicBezTo>
                  <a:pt x="3425538" y="2705138"/>
                  <a:pt x="3423123" y="2705458"/>
                  <a:pt x="3420010" y="2704184"/>
                </a:cubicBezTo>
                <a:cubicBezTo>
                  <a:pt x="3416896" y="2702914"/>
                  <a:pt x="3410986" y="2704882"/>
                  <a:pt x="3406665" y="2708634"/>
                </a:cubicBezTo>
                <a:cubicBezTo>
                  <a:pt x="3402344" y="2712383"/>
                  <a:pt x="3395926" y="2717283"/>
                  <a:pt x="3392241" y="2719700"/>
                </a:cubicBezTo>
                <a:cubicBezTo>
                  <a:pt x="3386204" y="2723643"/>
                  <a:pt x="3386458" y="2724023"/>
                  <a:pt x="3395609" y="2724215"/>
                </a:cubicBezTo>
                <a:cubicBezTo>
                  <a:pt x="3402980" y="2724340"/>
                  <a:pt x="3405331" y="2725866"/>
                  <a:pt x="3404505" y="2730126"/>
                </a:cubicBezTo>
                <a:cubicBezTo>
                  <a:pt x="3403679" y="2734448"/>
                  <a:pt x="3405140" y="2735530"/>
                  <a:pt x="3410478" y="2734384"/>
                </a:cubicBezTo>
                <a:cubicBezTo>
                  <a:pt x="3414354" y="2733562"/>
                  <a:pt x="3416896" y="2731651"/>
                  <a:pt x="3416070" y="2730185"/>
                </a:cubicBezTo>
                <a:cubicBezTo>
                  <a:pt x="3415244" y="2728723"/>
                  <a:pt x="3421916" y="2719378"/>
                  <a:pt x="3431067" y="2709147"/>
                </a:cubicBezTo>
                <a:cubicBezTo>
                  <a:pt x="3440217" y="2698972"/>
                  <a:pt x="3449494" y="2688546"/>
                  <a:pt x="3451909" y="2685687"/>
                </a:cubicBezTo>
                <a:cubicBezTo>
                  <a:pt x="3454260" y="2682887"/>
                  <a:pt x="3461568" y="2674241"/>
                  <a:pt x="3467859" y="2666738"/>
                </a:cubicBezTo>
                <a:cubicBezTo>
                  <a:pt x="3476437" y="2656502"/>
                  <a:pt x="3478661" y="2651417"/>
                  <a:pt x="3476500" y="2647031"/>
                </a:cubicBezTo>
                <a:cubicBezTo>
                  <a:pt x="3474340" y="2642707"/>
                  <a:pt x="3475674" y="2639717"/>
                  <a:pt x="3481457" y="2635967"/>
                </a:cubicBezTo>
                <a:cubicBezTo>
                  <a:pt x="3489400" y="2630815"/>
                  <a:pt x="3489400" y="2630815"/>
                  <a:pt x="3482728" y="2625478"/>
                </a:cubicBezTo>
                <a:cubicBezTo>
                  <a:pt x="3477327" y="2621090"/>
                  <a:pt x="3476818" y="2619056"/>
                  <a:pt x="3480186" y="2613967"/>
                </a:cubicBezTo>
                <a:cubicBezTo>
                  <a:pt x="3482410" y="2610537"/>
                  <a:pt x="3485905" y="2607866"/>
                  <a:pt x="3487939" y="2607927"/>
                </a:cubicBezTo>
                <a:cubicBezTo>
                  <a:pt x="3490035" y="2607994"/>
                  <a:pt x="3492959" y="2606723"/>
                  <a:pt x="3494738" y="2605007"/>
                </a:cubicBezTo>
                <a:cubicBezTo>
                  <a:pt x="3496453" y="2603292"/>
                  <a:pt x="3495818" y="2602972"/>
                  <a:pt x="3493340" y="2604242"/>
                </a:cubicBezTo>
                <a:cubicBezTo>
                  <a:pt x="3490480" y="2605768"/>
                  <a:pt x="3488955" y="2604624"/>
                  <a:pt x="3489082" y="2601125"/>
                </a:cubicBezTo>
                <a:cubicBezTo>
                  <a:pt x="3489146" y="2597949"/>
                  <a:pt x="3487621" y="2595594"/>
                  <a:pt x="3485397" y="2595533"/>
                </a:cubicBezTo>
                <a:cubicBezTo>
                  <a:pt x="3482664" y="2595470"/>
                  <a:pt x="3482792" y="2594070"/>
                  <a:pt x="3485778" y="2590636"/>
                </a:cubicBezTo>
                <a:cubicBezTo>
                  <a:pt x="3488193" y="2587903"/>
                  <a:pt x="3489781" y="2584533"/>
                  <a:pt x="3489527" y="2582688"/>
                </a:cubicBezTo>
                <a:cubicBezTo>
                  <a:pt x="3488383" y="2575252"/>
                  <a:pt x="3490671" y="2571118"/>
                  <a:pt x="3495818" y="2571309"/>
                </a:cubicBezTo>
                <a:cubicBezTo>
                  <a:pt x="3501219" y="2571502"/>
                  <a:pt x="3501156" y="2570800"/>
                  <a:pt x="3495373" y="2563936"/>
                </a:cubicBezTo>
                <a:cubicBezTo>
                  <a:pt x="3491688" y="2559612"/>
                  <a:pt x="3489337" y="2555733"/>
                  <a:pt x="3489909" y="2554967"/>
                </a:cubicBezTo>
                <a:cubicBezTo>
                  <a:pt x="3492831" y="2550838"/>
                  <a:pt x="3490226" y="2549883"/>
                  <a:pt x="3485524" y="2553380"/>
                </a:cubicBezTo>
                <a:cubicBezTo>
                  <a:pt x="3482601" y="2555542"/>
                  <a:pt x="3480821" y="2558592"/>
                  <a:pt x="3481584" y="2559928"/>
                </a:cubicBezTo>
                <a:cubicBezTo>
                  <a:pt x="3482410" y="2561264"/>
                  <a:pt x="3479042" y="2562662"/>
                  <a:pt x="3474467" y="2562852"/>
                </a:cubicBezTo>
                <a:cubicBezTo>
                  <a:pt x="3469193" y="2563108"/>
                  <a:pt x="3465889" y="2561327"/>
                  <a:pt x="3466016" y="2558338"/>
                </a:cubicBezTo>
                <a:cubicBezTo>
                  <a:pt x="3466334" y="2549883"/>
                  <a:pt x="3476374" y="2545053"/>
                  <a:pt x="3488193" y="2547596"/>
                </a:cubicBezTo>
                <a:cubicBezTo>
                  <a:pt x="3495501" y="2549185"/>
                  <a:pt x="3502173" y="2548357"/>
                  <a:pt x="3506557" y="2545304"/>
                </a:cubicBezTo>
                <a:cubicBezTo>
                  <a:pt x="3515199" y="2539265"/>
                  <a:pt x="3527463" y="2539332"/>
                  <a:pt x="3525176" y="2545370"/>
                </a:cubicBezTo>
                <a:cubicBezTo>
                  <a:pt x="3524349" y="2547596"/>
                  <a:pt x="3520283" y="2549883"/>
                  <a:pt x="3516406" y="2550329"/>
                </a:cubicBezTo>
                <a:cubicBezTo>
                  <a:pt x="3512530" y="2550774"/>
                  <a:pt x="3508082" y="2553697"/>
                  <a:pt x="3506811" y="2556686"/>
                </a:cubicBezTo>
                <a:cubicBezTo>
                  <a:pt x="3503507" y="2564315"/>
                  <a:pt x="3506176" y="2566033"/>
                  <a:pt x="3514754" y="2561897"/>
                </a:cubicBezTo>
                <a:cubicBezTo>
                  <a:pt x="3521172" y="2558785"/>
                  <a:pt x="3521871" y="2559099"/>
                  <a:pt x="3519584" y="2564315"/>
                </a:cubicBezTo>
                <a:cubicBezTo>
                  <a:pt x="3518122" y="2567686"/>
                  <a:pt x="3514055" y="2572263"/>
                  <a:pt x="3510433" y="2574676"/>
                </a:cubicBezTo>
                <a:cubicBezTo>
                  <a:pt x="3506875" y="2577093"/>
                  <a:pt x="3504778" y="2580527"/>
                  <a:pt x="3505795" y="2582436"/>
                </a:cubicBezTo>
                <a:cubicBezTo>
                  <a:pt x="3506875" y="2584343"/>
                  <a:pt x="3506049" y="2585738"/>
                  <a:pt x="3503952" y="2585677"/>
                </a:cubicBezTo>
                <a:cubicBezTo>
                  <a:pt x="3501982" y="2585613"/>
                  <a:pt x="3500139" y="2588730"/>
                  <a:pt x="3500012" y="2592227"/>
                </a:cubicBezTo>
                <a:cubicBezTo>
                  <a:pt x="3499821" y="2597822"/>
                  <a:pt x="3501918" y="2598775"/>
                  <a:pt x="3512467" y="2598203"/>
                </a:cubicBezTo>
                <a:cubicBezTo>
                  <a:pt x="3527590" y="2597313"/>
                  <a:pt x="3544302" y="2584788"/>
                  <a:pt x="3539155" y="2578174"/>
                </a:cubicBezTo>
                <a:cubicBezTo>
                  <a:pt x="3535216" y="2573088"/>
                  <a:pt x="3538456" y="2569339"/>
                  <a:pt x="3546526" y="2569656"/>
                </a:cubicBezTo>
                <a:cubicBezTo>
                  <a:pt x="3549894" y="2569780"/>
                  <a:pt x="3556185" y="2565397"/>
                  <a:pt x="3560951" y="2559612"/>
                </a:cubicBezTo>
                <a:cubicBezTo>
                  <a:pt x="3565717" y="2553761"/>
                  <a:pt x="3571118" y="2549437"/>
                  <a:pt x="3573405" y="2549502"/>
                </a:cubicBezTo>
                <a:cubicBezTo>
                  <a:pt x="3575630" y="2549565"/>
                  <a:pt x="3581857" y="2543525"/>
                  <a:pt x="3587258" y="2535959"/>
                </a:cubicBezTo>
                <a:cubicBezTo>
                  <a:pt x="3594375" y="2526041"/>
                  <a:pt x="3595710" y="2522227"/>
                  <a:pt x="3592151" y="2522099"/>
                </a:cubicBezTo>
                <a:cubicBezTo>
                  <a:pt x="3589228" y="2522038"/>
                  <a:pt x="3588084" y="2519872"/>
                  <a:pt x="3589355" y="2516758"/>
                </a:cubicBezTo>
                <a:cubicBezTo>
                  <a:pt x="3590499" y="2513897"/>
                  <a:pt x="3594121" y="2512053"/>
                  <a:pt x="3597235" y="2512627"/>
                </a:cubicBezTo>
                <a:cubicBezTo>
                  <a:pt x="3601556" y="2513452"/>
                  <a:pt x="3603653" y="2510274"/>
                  <a:pt x="3605622" y="2499786"/>
                </a:cubicBezTo>
                <a:cubicBezTo>
                  <a:pt x="3607084" y="2492089"/>
                  <a:pt x="3608418" y="2488658"/>
                  <a:pt x="3608546" y="2492154"/>
                </a:cubicBezTo>
                <a:cubicBezTo>
                  <a:pt x="3608800" y="2498450"/>
                  <a:pt x="3615790" y="2501309"/>
                  <a:pt x="3615980" y="2495206"/>
                </a:cubicBezTo>
                <a:cubicBezTo>
                  <a:pt x="3616107" y="2493364"/>
                  <a:pt x="3623224" y="2485543"/>
                  <a:pt x="3631549" y="2478235"/>
                </a:cubicBezTo>
                <a:cubicBezTo>
                  <a:pt x="3642415" y="2468756"/>
                  <a:pt x="3645211" y="2464628"/>
                  <a:pt x="3641017" y="2464372"/>
                </a:cubicBezTo>
                <a:cubicBezTo>
                  <a:pt x="3637776" y="2464180"/>
                  <a:pt x="3633264" y="2467040"/>
                  <a:pt x="3630977" y="2470856"/>
                </a:cubicBezTo>
                <a:cubicBezTo>
                  <a:pt x="3628689" y="2474607"/>
                  <a:pt x="3625512" y="2477661"/>
                  <a:pt x="3623860" y="2477597"/>
                </a:cubicBezTo>
                <a:cubicBezTo>
                  <a:pt x="3622207" y="2477533"/>
                  <a:pt x="3621826" y="2474355"/>
                  <a:pt x="3622970" y="2470544"/>
                </a:cubicBezTo>
                <a:cubicBezTo>
                  <a:pt x="3626402" y="2459289"/>
                  <a:pt x="3615281" y="2461827"/>
                  <a:pt x="3604542" y="2474804"/>
                </a:cubicBezTo>
                <a:cubicBezTo>
                  <a:pt x="3599459" y="2480903"/>
                  <a:pt x="3595138" y="2488598"/>
                  <a:pt x="3595011" y="2491648"/>
                </a:cubicBezTo>
                <a:cubicBezTo>
                  <a:pt x="3594883" y="2494636"/>
                  <a:pt x="3591389" y="2498194"/>
                  <a:pt x="3587513" y="2499275"/>
                </a:cubicBezTo>
                <a:cubicBezTo>
                  <a:pt x="3583636" y="2500357"/>
                  <a:pt x="3577345" y="2505442"/>
                  <a:pt x="3573978" y="2510210"/>
                </a:cubicBezTo>
                <a:cubicBezTo>
                  <a:pt x="3568195" y="2518413"/>
                  <a:pt x="3544493" y="2541428"/>
                  <a:pt x="3541951" y="2541364"/>
                </a:cubicBezTo>
                <a:cubicBezTo>
                  <a:pt x="3537376" y="2541173"/>
                  <a:pt x="3543667" y="2532972"/>
                  <a:pt x="3562095" y="2515042"/>
                </a:cubicBezTo>
                <a:cubicBezTo>
                  <a:pt x="3573978" y="2503536"/>
                  <a:pt x="3585034" y="2490502"/>
                  <a:pt x="3586623" y="2486248"/>
                </a:cubicBezTo>
                <a:cubicBezTo>
                  <a:pt x="3588211" y="2481922"/>
                  <a:pt x="3593295" y="2475690"/>
                  <a:pt x="3597997" y="2472259"/>
                </a:cubicBezTo>
                <a:cubicBezTo>
                  <a:pt x="3602700" y="2468824"/>
                  <a:pt x="3606512" y="2464565"/>
                  <a:pt x="3606576" y="2462721"/>
                </a:cubicBezTo>
                <a:cubicBezTo>
                  <a:pt x="3606639" y="2460875"/>
                  <a:pt x="3611913" y="2455029"/>
                  <a:pt x="3618459" y="2449626"/>
                </a:cubicBezTo>
                <a:cubicBezTo>
                  <a:pt x="3624940" y="2444221"/>
                  <a:pt x="3629325" y="2438878"/>
                  <a:pt x="3628181" y="2437674"/>
                </a:cubicBezTo>
                <a:cubicBezTo>
                  <a:pt x="3625067" y="2434367"/>
                  <a:pt x="3600666" y="2454583"/>
                  <a:pt x="3597743" y="2462909"/>
                </a:cubicBezTo>
                <a:cubicBezTo>
                  <a:pt x="3596536" y="2466403"/>
                  <a:pt x="3593168" y="2469393"/>
                  <a:pt x="3590690" y="2469330"/>
                </a:cubicBezTo>
                <a:cubicBezTo>
                  <a:pt x="3588211" y="2469267"/>
                  <a:pt x="3585225" y="2471113"/>
                  <a:pt x="3584399" y="2473149"/>
                </a:cubicBezTo>
                <a:cubicBezTo>
                  <a:pt x="3583509" y="2475437"/>
                  <a:pt x="3581094" y="2476450"/>
                  <a:pt x="3578680" y="2475565"/>
                </a:cubicBezTo>
                <a:cubicBezTo>
                  <a:pt x="3576201" y="2474607"/>
                  <a:pt x="3581984" y="2465453"/>
                  <a:pt x="3593041" y="2452868"/>
                </a:cubicBezTo>
                <a:cubicBezTo>
                  <a:pt x="3608546" y="2435131"/>
                  <a:pt x="3610960" y="2430555"/>
                  <a:pt x="3608037" y="2424581"/>
                </a:cubicBezTo>
                <a:cubicBezTo>
                  <a:pt x="3604542" y="2417396"/>
                  <a:pt x="3607021" y="2406587"/>
                  <a:pt x="3612104" y="2406778"/>
                </a:cubicBezTo>
                <a:cubicBezTo>
                  <a:pt x="3613629" y="2406841"/>
                  <a:pt x="3620556" y="2399148"/>
                  <a:pt x="3627291" y="2389929"/>
                </a:cubicBezTo>
                <a:cubicBezTo>
                  <a:pt x="3634027" y="2380651"/>
                  <a:pt x="3641589" y="2372958"/>
                  <a:pt x="3643876" y="2372958"/>
                </a:cubicBezTo>
                <a:cubicBezTo>
                  <a:pt x="3646164" y="2372958"/>
                  <a:pt x="3650294" y="2367425"/>
                  <a:pt x="3652899" y="2360814"/>
                </a:cubicBezTo>
                <a:cubicBezTo>
                  <a:pt x="3655505" y="2354268"/>
                  <a:pt x="3659762" y="2348796"/>
                  <a:pt x="3662113" y="2348863"/>
                </a:cubicBezTo>
                <a:cubicBezTo>
                  <a:pt x="3664528" y="2348991"/>
                  <a:pt x="3667769" y="2345559"/>
                  <a:pt x="3669230" y="2341427"/>
                </a:cubicBezTo>
                <a:cubicBezTo>
                  <a:pt x="3670755" y="2337229"/>
                  <a:pt x="3675776" y="2330935"/>
                  <a:pt x="3680478" y="2327439"/>
                </a:cubicBezTo>
                <a:cubicBezTo>
                  <a:pt x="3685180" y="2323883"/>
                  <a:pt x="3690899" y="2317714"/>
                  <a:pt x="3693250" y="2313646"/>
                </a:cubicBezTo>
                <a:cubicBezTo>
                  <a:pt x="3696618" y="2307859"/>
                  <a:pt x="3695029" y="2308496"/>
                  <a:pt x="3685943" y="2316379"/>
                </a:cubicBezTo>
                <a:cubicBezTo>
                  <a:pt x="3676856" y="2324262"/>
                  <a:pt x="3673679" y="2325406"/>
                  <a:pt x="3671518" y="2321463"/>
                </a:cubicBezTo>
                <a:cubicBezTo>
                  <a:pt x="3669358" y="2317588"/>
                  <a:pt x="3667451" y="2318667"/>
                  <a:pt x="3663257" y="2326233"/>
                </a:cubicBezTo>
                <a:cubicBezTo>
                  <a:pt x="3657856" y="2335892"/>
                  <a:pt x="3657729" y="2335960"/>
                  <a:pt x="3653853" y="2328203"/>
                </a:cubicBezTo>
                <a:cubicBezTo>
                  <a:pt x="3651374" y="2323181"/>
                  <a:pt x="3651247" y="2320384"/>
                  <a:pt x="3653598" y="2320448"/>
                </a:cubicBezTo>
                <a:cubicBezTo>
                  <a:pt x="3655695" y="2320510"/>
                  <a:pt x="3657348" y="2318983"/>
                  <a:pt x="3657411" y="2316885"/>
                </a:cubicBezTo>
                <a:cubicBezTo>
                  <a:pt x="3657538" y="2314855"/>
                  <a:pt x="3655568" y="2314282"/>
                  <a:pt x="3653090" y="2315680"/>
                </a:cubicBezTo>
                <a:cubicBezTo>
                  <a:pt x="3649913" y="2317460"/>
                  <a:pt x="3650040" y="2316441"/>
                  <a:pt x="3653535" y="2312374"/>
                </a:cubicBezTo>
                <a:cubicBezTo>
                  <a:pt x="3656204" y="2309322"/>
                  <a:pt x="3660970" y="2306652"/>
                  <a:pt x="3663766" y="2306780"/>
                </a:cubicBezTo>
                <a:cubicBezTo>
                  <a:pt x="3669040" y="2306972"/>
                  <a:pt x="3693695" y="2285421"/>
                  <a:pt x="3693886" y="2280463"/>
                </a:cubicBezTo>
                <a:cubicBezTo>
                  <a:pt x="3693949" y="2279061"/>
                  <a:pt x="3697380" y="2276011"/>
                  <a:pt x="3701701" y="2273532"/>
                </a:cubicBezTo>
                <a:cubicBezTo>
                  <a:pt x="3708882" y="2269400"/>
                  <a:pt x="3709263" y="2269591"/>
                  <a:pt x="3707230" y="2276392"/>
                </a:cubicBezTo>
                <a:cubicBezTo>
                  <a:pt x="3705324" y="2282624"/>
                  <a:pt x="3705959" y="2283193"/>
                  <a:pt x="3711805" y="2280399"/>
                </a:cubicBezTo>
                <a:cubicBezTo>
                  <a:pt x="3717524" y="2277663"/>
                  <a:pt x="3718223" y="2278107"/>
                  <a:pt x="3716253" y="2283193"/>
                </a:cubicBezTo>
                <a:cubicBezTo>
                  <a:pt x="3714982" y="2286565"/>
                  <a:pt x="3720511" y="2282431"/>
                  <a:pt x="3728708" y="2273979"/>
                </a:cubicBezTo>
                <a:cubicBezTo>
                  <a:pt x="3736905" y="2265523"/>
                  <a:pt x="3743641" y="2255925"/>
                  <a:pt x="3743895" y="2252427"/>
                </a:cubicBezTo>
                <a:cubicBezTo>
                  <a:pt x="3744086" y="2248930"/>
                  <a:pt x="3745801" y="2247149"/>
                  <a:pt x="3747707" y="2248420"/>
                </a:cubicBezTo>
                <a:cubicBezTo>
                  <a:pt x="3751584" y="2251027"/>
                  <a:pt x="3776366" y="2227254"/>
                  <a:pt x="3776747" y="2220578"/>
                </a:cubicBezTo>
                <a:cubicBezTo>
                  <a:pt x="3776811" y="2218543"/>
                  <a:pt x="3779416" y="2215938"/>
                  <a:pt x="3782276" y="2214984"/>
                </a:cubicBezTo>
                <a:cubicBezTo>
                  <a:pt x="3785135" y="2214095"/>
                  <a:pt x="3787677" y="2210914"/>
                  <a:pt x="3787804" y="2208182"/>
                </a:cubicBezTo>
                <a:cubicBezTo>
                  <a:pt x="3787867" y="2205382"/>
                  <a:pt x="3791490" y="2202329"/>
                  <a:pt x="3795747" y="2201440"/>
                </a:cubicBezTo>
                <a:cubicBezTo>
                  <a:pt x="3800005" y="2200555"/>
                  <a:pt x="3802419" y="2198643"/>
                  <a:pt x="3801148" y="2197249"/>
                </a:cubicBezTo>
                <a:cubicBezTo>
                  <a:pt x="3796637" y="2192351"/>
                  <a:pt x="3781068" y="2199345"/>
                  <a:pt x="3774968" y="2208943"/>
                </a:cubicBezTo>
                <a:cubicBezTo>
                  <a:pt x="3767406" y="2220767"/>
                  <a:pt x="3763721" y="2219749"/>
                  <a:pt x="3764674" y="2206084"/>
                </a:cubicBezTo>
                <a:cubicBezTo>
                  <a:pt x="3765246" y="2198198"/>
                  <a:pt x="3768233" y="2194956"/>
                  <a:pt x="3779670" y="2189745"/>
                </a:cubicBezTo>
                <a:cubicBezTo>
                  <a:pt x="3795747" y="2182435"/>
                  <a:pt x="3800513" y="2171181"/>
                  <a:pt x="3787741" y="2170737"/>
                </a:cubicBezTo>
                <a:cubicBezTo>
                  <a:pt x="3780369" y="2170484"/>
                  <a:pt x="3781005" y="2169082"/>
                  <a:pt x="3794730" y="2155160"/>
                </a:cubicBezTo>
                <a:cubicBezTo>
                  <a:pt x="3834573" y="2114793"/>
                  <a:pt x="3891191" y="2062025"/>
                  <a:pt x="3894559" y="2062156"/>
                </a:cubicBezTo>
                <a:cubicBezTo>
                  <a:pt x="3901040" y="2062342"/>
                  <a:pt x="3898562" y="2069657"/>
                  <a:pt x="3888013" y="2081225"/>
                </a:cubicBezTo>
                <a:cubicBezTo>
                  <a:pt x="3877846" y="2092414"/>
                  <a:pt x="3871619" y="2099598"/>
                  <a:pt x="3861579" y="2111867"/>
                </a:cubicBezTo>
                <a:cubicBezTo>
                  <a:pt x="3855987" y="2118671"/>
                  <a:pt x="3855987" y="2118671"/>
                  <a:pt x="3863930" y="2112376"/>
                </a:cubicBezTo>
                <a:cubicBezTo>
                  <a:pt x="3874034" y="2104369"/>
                  <a:pt x="3878927" y="2108308"/>
                  <a:pt x="3870094" y="2117400"/>
                </a:cubicBezTo>
                <a:cubicBezTo>
                  <a:pt x="3866154" y="2121471"/>
                  <a:pt x="3860943" y="2123311"/>
                  <a:pt x="3857067" y="2122042"/>
                </a:cubicBezTo>
                <a:cubicBezTo>
                  <a:pt x="3853636" y="2120894"/>
                  <a:pt x="3850586" y="2121657"/>
                  <a:pt x="3850522" y="2123759"/>
                </a:cubicBezTo>
                <a:cubicBezTo>
                  <a:pt x="3850459" y="2125920"/>
                  <a:pt x="3852365" y="2126622"/>
                  <a:pt x="3854843" y="2125343"/>
                </a:cubicBezTo>
                <a:cubicBezTo>
                  <a:pt x="3857321" y="2124076"/>
                  <a:pt x="3856241" y="2126302"/>
                  <a:pt x="3852365" y="2130370"/>
                </a:cubicBezTo>
                <a:cubicBezTo>
                  <a:pt x="3848489" y="2134438"/>
                  <a:pt x="3844231" y="2136851"/>
                  <a:pt x="3842706" y="2135836"/>
                </a:cubicBezTo>
                <a:cubicBezTo>
                  <a:pt x="3839211" y="2133483"/>
                  <a:pt x="3817861" y="2154587"/>
                  <a:pt x="3816971" y="2161202"/>
                </a:cubicBezTo>
                <a:cubicBezTo>
                  <a:pt x="3815509" y="2172008"/>
                  <a:pt x="3815128" y="2173471"/>
                  <a:pt x="3812396" y="2177539"/>
                </a:cubicBezTo>
                <a:cubicBezTo>
                  <a:pt x="3804453" y="2189300"/>
                  <a:pt x="3818115" y="2179447"/>
                  <a:pt x="3843532" y="2155096"/>
                </a:cubicBezTo>
                <a:cubicBezTo>
                  <a:pt x="3859037" y="2140224"/>
                  <a:pt x="3873271" y="2128080"/>
                  <a:pt x="3875114" y="2128142"/>
                </a:cubicBezTo>
                <a:cubicBezTo>
                  <a:pt x="3876893" y="2128208"/>
                  <a:pt x="3878545" y="2126302"/>
                  <a:pt x="3878609" y="2124203"/>
                </a:cubicBezTo>
                <a:cubicBezTo>
                  <a:pt x="3878673" y="2121911"/>
                  <a:pt x="3881341" y="2117400"/>
                  <a:pt x="3884582" y="2114030"/>
                </a:cubicBezTo>
                <a:cubicBezTo>
                  <a:pt x="3887887" y="2110598"/>
                  <a:pt x="3890873" y="2103414"/>
                  <a:pt x="3891381" y="2097435"/>
                </a:cubicBezTo>
                <a:cubicBezTo>
                  <a:pt x="3892334" y="2086950"/>
                  <a:pt x="3906505" y="2069528"/>
                  <a:pt x="3913940" y="2069780"/>
                </a:cubicBezTo>
                <a:cubicBezTo>
                  <a:pt x="3916354" y="2069911"/>
                  <a:pt x="3921438" y="2066539"/>
                  <a:pt x="3925695" y="2062156"/>
                </a:cubicBezTo>
                <a:cubicBezTo>
                  <a:pt x="3932622" y="2054969"/>
                  <a:pt x="3937133" y="2047782"/>
                  <a:pt x="3950033" y="2023686"/>
                </a:cubicBezTo>
                <a:cubicBezTo>
                  <a:pt x="3955561" y="2013392"/>
                  <a:pt x="3967952" y="1985101"/>
                  <a:pt x="3968016" y="1982559"/>
                </a:cubicBezTo>
                <a:cubicBezTo>
                  <a:pt x="3968016" y="1981796"/>
                  <a:pt x="3962996" y="1981224"/>
                  <a:pt x="3956641" y="1981288"/>
                </a:cubicBezTo>
                <a:cubicBezTo>
                  <a:pt x="3946474" y="1981351"/>
                  <a:pt x="3945394" y="1980462"/>
                  <a:pt x="3946601" y="1972641"/>
                </a:cubicBezTo>
                <a:lnTo>
                  <a:pt x="3947999" y="1963930"/>
                </a:lnTo>
                <a:lnTo>
                  <a:pt x="3938150" y="1974102"/>
                </a:lnTo>
                <a:cubicBezTo>
                  <a:pt x="3931605" y="1980906"/>
                  <a:pt x="3927856" y="1982814"/>
                  <a:pt x="3926902" y="1979829"/>
                </a:cubicBezTo>
                <a:cubicBezTo>
                  <a:pt x="3926076" y="1977284"/>
                  <a:pt x="3923344" y="1973025"/>
                  <a:pt x="3920421" y="1969779"/>
                </a:cubicBezTo>
                <a:cubicBezTo>
                  <a:pt x="3916481" y="1965395"/>
                  <a:pt x="3916418" y="1962976"/>
                  <a:pt x="3919913" y="1959039"/>
                </a:cubicBezTo>
                <a:cubicBezTo>
                  <a:pt x="3924551" y="1953820"/>
                  <a:pt x="3931986" y="1956304"/>
                  <a:pt x="3928301" y="1961771"/>
                </a:cubicBezTo>
                <a:cubicBezTo>
                  <a:pt x="3927093" y="1963611"/>
                  <a:pt x="3928491" y="1964950"/>
                  <a:pt x="3931668" y="1965077"/>
                </a:cubicBezTo>
                <a:cubicBezTo>
                  <a:pt x="3934845" y="1965203"/>
                  <a:pt x="3937197" y="1963486"/>
                  <a:pt x="3937260" y="1961069"/>
                </a:cubicBezTo>
                <a:cubicBezTo>
                  <a:pt x="3937387" y="1957321"/>
                  <a:pt x="3945013" y="1950072"/>
                  <a:pt x="3980534" y="1920063"/>
                </a:cubicBezTo>
                <a:lnTo>
                  <a:pt x="3989239" y="1912686"/>
                </a:lnTo>
                <a:lnTo>
                  <a:pt x="3982059" y="1924706"/>
                </a:lnTo>
                <a:cubicBezTo>
                  <a:pt x="3973226" y="1939518"/>
                  <a:pt x="3967317" y="1945558"/>
                  <a:pt x="3964648" y="1942700"/>
                </a:cubicBezTo>
                <a:cubicBezTo>
                  <a:pt x="3963504" y="1941428"/>
                  <a:pt x="3962551" y="1942251"/>
                  <a:pt x="3962487" y="1944733"/>
                </a:cubicBezTo>
                <a:cubicBezTo>
                  <a:pt x="3962297" y="1951025"/>
                  <a:pt x="3966173" y="1949691"/>
                  <a:pt x="3977801" y="1939648"/>
                </a:cubicBezTo>
                <a:cubicBezTo>
                  <a:pt x="3986507" y="1932078"/>
                  <a:pt x="3987842" y="1931635"/>
                  <a:pt x="3984537" y="1937418"/>
                </a:cubicBezTo>
                <a:cubicBezTo>
                  <a:pt x="3982186" y="1941554"/>
                  <a:pt x="3978246" y="1946259"/>
                  <a:pt x="3975387" y="1948482"/>
                </a:cubicBezTo>
                <a:cubicBezTo>
                  <a:pt x="3972400" y="1950709"/>
                  <a:pt x="3970812" y="1956048"/>
                  <a:pt x="3971574" y="1961327"/>
                </a:cubicBezTo>
                <a:cubicBezTo>
                  <a:pt x="3972782" y="1969779"/>
                  <a:pt x="3973226" y="1969972"/>
                  <a:pt x="3979899" y="1964442"/>
                </a:cubicBezTo>
                <a:cubicBezTo>
                  <a:pt x="3986443" y="1959039"/>
                  <a:pt x="3986761" y="1959039"/>
                  <a:pt x="3984474" y="1964442"/>
                </a:cubicBezTo>
                <a:cubicBezTo>
                  <a:pt x="3983139" y="1967559"/>
                  <a:pt x="3983457" y="1970355"/>
                  <a:pt x="3985109" y="1970417"/>
                </a:cubicBezTo>
                <a:cubicBezTo>
                  <a:pt x="3989367" y="1970483"/>
                  <a:pt x="4004236" y="1955347"/>
                  <a:pt x="4004427" y="1950773"/>
                </a:cubicBezTo>
                <a:cubicBezTo>
                  <a:pt x="4004490" y="1948546"/>
                  <a:pt x="4007286" y="1945434"/>
                  <a:pt x="4010845" y="1943463"/>
                </a:cubicBezTo>
                <a:cubicBezTo>
                  <a:pt x="4016182" y="1940472"/>
                  <a:pt x="4016436" y="1939518"/>
                  <a:pt x="4012306" y="1936655"/>
                </a:cubicBezTo>
                <a:cubicBezTo>
                  <a:pt x="4009574" y="1934812"/>
                  <a:pt x="4004999" y="1934112"/>
                  <a:pt x="4001821" y="1935067"/>
                </a:cubicBezTo>
                <a:cubicBezTo>
                  <a:pt x="3997882" y="1936211"/>
                  <a:pt x="3998644" y="1934242"/>
                  <a:pt x="4004363" y="1928453"/>
                </a:cubicBezTo>
                <a:cubicBezTo>
                  <a:pt x="4008684" y="1924004"/>
                  <a:pt x="4012624" y="1917706"/>
                  <a:pt x="4012751" y="1915041"/>
                </a:cubicBezTo>
                <a:cubicBezTo>
                  <a:pt x="4012814" y="1912303"/>
                  <a:pt x="4016182" y="1905311"/>
                  <a:pt x="4020122" y="1899843"/>
                </a:cubicBezTo>
                <a:cubicBezTo>
                  <a:pt x="4024570" y="1893675"/>
                  <a:pt x="4026731" y="1886553"/>
                  <a:pt x="4025714" y="1881595"/>
                </a:cubicBezTo>
                <a:cubicBezTo>
                  <a:pt x="4024761" y="1877021"/>
                  <a:pt x="4025777" y="1873272"/>
                  <a:pt x="4027938" y="1873079"/>
                </a:cubicBezTo>
                <a:cubicBezTo>
                  <a:pt x="4030098" y="1872887"/>
                  <a:pt x="4033021" y="1872571"/>
                  <a:pt x="4034483" y="1872448"/>
                </a:cubicBezTo>
                <a:cubicBezTo>
                  <a:pt x="4035881" y="1872318"/>
                  <a:pt x="4042680" y="1868572"/>
                  <a:pt x="4049162" y="1864371"/>
                </a:cubicBezTo>
                <a:cubicBezTo>
                  <a:pt x="4058884" y="1858078"/>
                  <a:pt x="4060854" y="1854900"/>
                  <a:pt x="4059392" y="1848036"/>
                </a:cubicBezTo>
                <a:cubicBezTo>
                  <a:pt x="4058249" y="1842757"/>
                  <a:pt x="4059011" y="1839644"/>
                  <a:pt x="4061426" y="1839709"/>
                </a:cubicBezTo>
                <a:cubicBezTo>
                  <a:pt x="4066573" y="1839897"/>
                  <a:pt x="4078075" y="1827628"/>
                  <a:pt x="4085445" y="1814214"/>
                </a:cubicBezTo>
                <a:cubicBezTo>
                  <a:pt x="4092054" y="1802134"/>
                  <a:pt x="4115565" y="1778421"/>
                  <a:pt x="4120903" y="1778421"/>
                </a:cubicBezTo>
                <a:cubicBezTo>
                  <a:pt x="4125478" y="1778486"/>
                  <a:pt x="4150769" y="1747591"/>
                  <a:pt x="4149562" y="1743462"/>
                </a:cubicBezTo>
                <a:cubicBezTo>
                  <a:pt x="4149053" y="1741745"/>
                  <a:pt x="4155471" y="1731954"/>
                  <a:pt x="4163541" y="1722035"/>
                </a:cubicBezTo>
                <a:cubicBezTo>
                  <a:pt x="4171612" y="1712181"/>
                  <a:pt x="4178474" y="1702201"/>
                  <a:pt x="4178538" y="1700296"/>
                </a:cubicBezTo>
                <a:cubicBezTo>
                  <a:pt x="4178602" y="1698388"/>
                  <a:pt x="4181906" y="1694700"/>
                  <a:pt x="4185845" y="1692162"/>
                </a:cubicBezTo>
                <a:cubicBezTo>
                  <a:pt x="4189722" y="1689612"/>
                  <a:pt x="4194233" y="1682428"/>
                  <a:pt x="4195568" y="1676518"/>
                </a:cubicBezTo>
                <a:cubicBezTo>
                  <a:pt x="4196902" y="1670605"/>
                  <a:pt x="4199317" y="1665583"/>
                  <a:pt x="4200715" y="1665647"/>
                </a:cubicBezTo>
                <a:cubicBezTo>
                  <a:pt x="4202176" y="1665710"/>
                  <a:pt x="4208404" y="1661198"/>
                  <a:pt x="4214949" y="1655289"/>
                </a:cubicBezTo>
                <a:cubicBezTo>
                  <a:pt x="4221494" y="1649371"/>
                  <a:pt x="4228675" y="1645685"/>
                  <a:pt x="4231407" y="1646893"/>
                </a:cubicBezTo>
                <a:cubicBezTo>
                  <a:pt x="4234139" y="1648100"/>
                  <a:pt x="4237126" y="1647716"/>
                  <a:pt x="4238270" y="1646063"/>
                </a:cubicBezTo>
                <a:cubicBezTo>
                  <a:pt x="4239350" y="1644538"/>
                  <a:pt x="4237888" y="1642188"/>
                  <a:pt x="4235092" y="1641043"/>
                </a:cubicBezTo>
                <a:cubicBezTo>
                  <a:pt x="4232106" y="1639768"/>
                  <a:pt x="4230898" y="1636654"/>
                  <a:pt x="4232233" y="1633536"/>
                </a:cubicBezTo>
                <a:cubicBezTo>
                  <a:pt x="4233567" y="1630422"/>
                  <a:pt x="4232869" y="1628074"/>
                  <a:pt x="4230517" y="1628010"/>
                </a:cubicBezTo>
                <a:cubicBezTo>
                  <a:pt x="4228420" y="1627882"/>
                  <a:pt x="4225497" y="1630236"/>
                  <a:pt x="4224290" y="1633031"/>
                </a:cubicBezTo>
                <a:cubicBezTo>
                  <a:pt x="4220541" y="1641741"/>
                  <a:pt x="4215330" y="1638306"/>
                  <a:pt x="4216920" y="1628197"/>
                </a:cubicBezTo>
                <a:cubicBezTo>
                  <a:pt x="4218000" y="1621205"/>
                  <a:pt x="4220223" y="1619046"/>
                  <a:pt x="4225370" y="1619873"/>
                </a:cubicBezTo>
                <a:cubicBezTo>
                  <a:pt x="4231597" y="1620884"/>
                  <a:pt x="4231470" y="1620504"/>
                  <a:pt x="4224609" y="1616693"/>
                </a:cubicBezTo>
                <a:cubicBezTo>
                  <a:pt x="4220477" y="1614400"/>
                  <a:pt x="4216855" y="1611417"/>
                  <a:pt x="4216920" y="1610268"/>
                </a:cubicBezTo>
                <a:cubicBezTo>
                  <a:pt x="4216920" y="1609123"/>
                  <a:pt x="4224417" y="1601302"/>
                  <a:pt x="4233504" y="1592978"/>
                </a:cubicBezTo>
                <a:cubicBezTo>
                  <a:pt x="4248056" y="1579568"/>
                  <a:pt x="4249390" y="1578991"/>
                  <a:pt x="4244306" y="1588082"/>
                </a:cubicBezTo>
                <a:cubicBezTo>
                  <a:pt x="4236173" y="1602638"/>
                  <a:pt x="4239540" y="1602638"/>
                  <a:pt x="4254346" y="1588082"/>
                </a:cubicBezTo>
                <a:cubicBezTo>
                  <a:pt x="4267818" y="1574730"/>
                  <a:pt x="4271948" y="1575687"/>
                  <a:pt x="4261337" y="1589736"/>
                </a:cubicBezTo>
                <a:cubicBezTo>
                  <a:pt x="4252822" y="1601049"/>
                  <a:pt x="4257714" y="1603975"/>
                  <a:pt x="4266928" y="1593101"/>
                </a:cubicBezTo>
                <a:cubicBezTo>
                  <a:pt x="4271249" y="1587954"/>
                  <a:pt x="4277095" y="1581598"/>
                  <a:pt x="4280018" y="1578802"/>
                </a:cubicBezTo>
                <a:cubicBezTo>
                  <a:pt x="4282814" y="1576132"/>
                  <a:pt x="4284404" y="1572059"/>
                  <a:pt x="4283324" y="1570153"/>
                </a:cubicBezTo>
                <a:cubicBezTo>
                  <a:pt x="4282179" y="1568120"/>
                  <a:pt x="4283578" y="1566655"/>
                  <a:pt x="4286754" y="1566782"/>
                </a:cubicBezTo>
                <a:cubicBezTo>
                  <a:pt x="4289932" y="1566911"/>
                  <a:pt x="4292282" y="1565508"/>
                  <a:pt x="4292347" y="1563480"/>
                </a:cubicBezTo>
                <a:cubicBezTo>
                  <a:pt x="4292409" y="1561506"/>
                  <a:pt x="4294380" y="1560043"/>
                  <a:pt x="4296857" y="1560107"/>
                </a:cubicBezTo>
                <a:cubicBezTo>
                  <a:pt x="4299272" y="1560240"/>
                  <a:pt x="4303339" y="1557186"/>
                  <a:pt x="4305881" y="1553430"/>
                </a:cubicBezTo>
                <a:cubicBezTo>
                  <a:pt x="4311409" y="1545171"/>
                  <a:pt x="4321131" y="1544595"/>
                  <a:pt x="4320813" y="1552544"/>
                </a:cubicBezTo>
                <a:cubicBezTo>
                  <a:pt x="4320688" y="1555657"/>
                  <a:pt x="4327169" y="1551721"/>
                  <a:pt x="4336954" y="1542566"/>
                </a:cubicBezTo>
                <a:cubicBezTo>
                  <a:pt x="4346041" y="1534110"/>
                  <a:pt x="4353349" y="1525714"/>
                  <a:pt x="4353412" y="1523683"/>
                </a:cubicBezTo>
                <a:cubicBezTo>
                  <a:pt x="4353475" y="1521587"/>
                  <a:pt x="4354746" y="1520061"/>
                  <a:pt x="4356335" y="1520124"/>
                </a:cubicBezTo>
                <a:cubicBezTo>
                  <a:pt x="4357860" y="1520188"/>
                  <a:pt x="4361546" y="1512747"/>
                  <a:pt x="4364469" y="1503722"/>
                </a:cubicBezTo>
                <a:cubicBezTo>
                  <a:pt x="4367392" y="1494695"/>
                  <a:pt x="4373175" y="1481342"/>
                  <a:pt x="4377242" y="1474158"/>
                </a:cubicBezTo>
                <a:cubicBezTo>
                  <a:pt x="4386836" y="1457306"/>
                  <a:pt x="4384105" y="1455088"/>
                  <a:pt x="4370124" y="1468308"/>
                </a:cubicBezTo>
                <a:cubicBezTo>
                  <a:pt x="4357034" y="1480641"/>
                  <a:pt x="4352586" y="1480324"/>
                  <a:pt x="4360529" y="1467606"/>
                </a:cubicBezTo>
                <a:cubicBezTo>
                  <a:pt x="4363515" y="1462839"/>
                  <a:pt x="4367074" y="1456799"/>
                  <a:pt x="4368535" y="1453876"/>
                </a:cubicBezTo>
                <a:cubicBezTo>
                  <a:pt x="4369997" y="1451076"/>
                  <a:pt x="4375589" y="1443259"/>
                  <a:pt x="4380799" y="1436775"/>
                </a:cubicBezTo>
                <a:cubicBezTo>
                  <a:pt x="4392047" y="1422788"/>
                  <a:pt x="4398782" y="1412998"/>
                  <a:pt x="4402087" y="1405944"/>
                </a:cubicBezTo>
                <a:cubicBezTo>
                  <a:pt x="4403422" y="1403019"/>
                  <a:pt x="4407552" y="1397168"/>
                  <a:pt x="4411301" y="1392716"/>
                </a:cubicBezTo>
                <a:cubicBezTo>
                  <a:pt x="4415050" y="1388271"/>
                  <a:pt x="4417337" y="1383435"/>
                  <a:pt x="4416448" y="1381846"/>
                </a:cubicBezTo>
                <a:cubicBezTo>
                  <a:pt x="4415559" y="1380321"/>
                  <a:pt x="4418735" y="1378161"/>
                  <a:pt x="4423310" y="1377203"/>
                </a:cubicBezTo>
                <a:cubicBezTo>
                  <a:pt x="4428013" y="1376189"/>
                  <a:pt x="4440912" y="1365696"/>
                  <a:pt x="4452096" y="1353807"/>
                </a:cubicBezTo>
                <a:cubicBezTo>
                  <a:pt x="4463280" y="1341916"/>
                  <a:pt x="4478086" y="1329457"/>
                  <a:pt x="4485076" y="1326022"/>
                </a:cubicBezTo>
                <a:cubicBezTo>
                  <a:pt x="4495052" y="1321067"/>
                  <a:pt x="4497848" y="1317760"/>
                  <a:pt x="4498102" y="1310130"/>
                </a:cubicBezTo>
                <a:cubicBezTo>
                  <a:pt x="4498356" y="1302757"/>
                  <a:pt x="4500708" y="1299644"/>
                  <a:pt x="4508206" y="1296972"/>
                </a:cubicBezTo>
                <a:lnTo>
                  <a:pt x="4517992" y="1293476"/>
                </a:lnTo>
                <a:lnTo>
                  <a:pt x="4501152" y="1283750"/>
                </a:lnTo>
                <a:lnTo>
                  <a:pt x="4512082" y="1281843"/>
                </a:lnTo>
                <a:cubicBezTo>
                  <a:pt x="4530129" y="1278663"/>
                  <a:pt x="4533625" y="1270208"/>
                  <a:pt x="4526761" y="1246434"/>
                </a:cubicBezTo>
                <a:cubicBezTo>
                  <a:pt x="4524601" y="1238996"/>
                  <a:pt x="4514879" y="1234673"/>
                  <a:pt x="4514623" y="1241096"/>
                </a:cubicBezTo>
                <a:cubicBezTo>
                  <a:pt x="4514560" y="1242811"/>
                  <a:pt x="4511319" y="1244911"/>
                  <a:pt x="4507444" y="1245733"/>
                </a:cubicBezTo>
                <a:cubicBezTo>
                  <a:pt x="4503567" y="1246559"/>
                  <a:pt x="4500326" y="1249423"/>
                  <a:pt x="4500199" y="1252157"/>
                </a:cubicBezTo>
                <a:cubicBezTo>
                  <a:pt x="4500136" y="1254825"/>
                  <a:pt x="4494798" y="1260673"/>
                  <a:pt x="4488699" y="1264931"/>
                </a:cubicBezTo>
                <a:cubicBezTo>
                  <a:pt x="4478976" y="1271606"/>
                  <a:pt x="4478149" y="1273263"/>
                  <a:pt x="4483042" y="1276123"/>
                </a:cubicBezTo>
                <a:cubicBezTo>
                  <a:pt x="4486156" y="1277966"/>
                  <a:pt x="4490604" y="1278475"/>
                  <a:pt x="4492828" y="1277202"/>
                </a:cubicBezTo>
                <a:cubicBezTo>
                  <a:pt x="4495180" y="1275867"/>
                  <a:pt x="4496132" y="1276949"/>
                  <a:pt x="4495116" y="1279743"/>
                </a:cubicBezTo>
                <a:cubicBezTo>
                  <a:pt x="4493020" y="1285275"/>
                  <a:pt x="4460358" y="1286421"/>
                  <a:pt x="4460548" y="1280948"/>
                </a:cubicBezTo>
                <a:cubicBezTo>
                  <a:pt x="4460612" y="1279045"/>
                  <a:pt x="4457943" y="1279490"/>
                  <a:pt x="4454702" y="1281972"/>
                </a:cubicBezTo>
                <a:cubicBezTo>
                  <a:pt x="4449428" y="1285976"/>
                  <a:pt x="4448983" y="1285591"/>
                  <a:pt x="4450952" y="1278663"/>
                </a:cubicBezTo>
                <a:cubicBezTo>
                  <a:pt x="4452160" y="1274469"/>
                  <a:pt x="4451778" y="1269893"/>
                  <a:pt x="4450254" y="1268811"/>
                </a:cubicBezTo>
                <a:cubicBezTo>
                  <a:pt x="4448538" y="1267665"/>
                  <a:pt x="4448221" y="1264739"/>
                  <a:pt x="4449428" y="1261941"/>
                </a:cubicBezTo>
                <a:cubicBezTo>
                  <a:pt x="4451079" y="1258255"/>
                  <a:pt x="4452923" y="1258069"/>
                  <a:pt x="4457370" y="1261183"/>
                </a:cubicBezTo>
                <a:cubicBezTo>
                  <a:pt x="4461945" y="1264421"/>
                  <a:pt x="4465186" y="1263409"/>
                  <a:pt x="4472812" y="1256285"/>
                </a:cubicBezTo>
                <a:cubicBezTo>
                  <a:pt x="4478276" y="1251202"/>
                  <a:pt x="4483995" y="1247387"/>
                  <a:pt x="4485965" y="1247448"/>
                </a:cubicBezTo>
                <a:cubicBezTo>
                  <a:pt x="4492194" y="1247709"/>
                  <a:pt x="4490540" y="1237470"/>
                  <a:pt x="4483106" y="1229463"/>
                </a:cubicBezTo>
                <a:lnTo>
                  <a:pt x="4475671" y="1221453"/>
                </a:lnTo>
                <a:lnTo>
                  <a:pt x="4483487" y="1218720"/>
                </a:lnTo>
                <a:cubicBezTo>
                  <a:pt x="4489841" y="1216492"/>
                  <a:pt x="4490604" y="1214713"/>
                  <a:pt x="4487681" y="1208865"/>
                </a:cubicBezTo>
                <a:cubicBezTo>
                  <a:pt x="4485712" y="1204924"/>
                  <a:pt x="4481898" y="1201681"/>
                  <a:pt x="4479166" y="1201551"/>
                </a:cubicBezTo>
                <a:cubicBezTo>
                  <a:pt x="4476497" y="1201424"/>
                  <a:pt x="4474591" y="1198248"/>
                  <a:pt x="4475036" y="1194371"/>
                </a:cubicBezTo>
                <a:cubicBezTo>
                  <a:pt x="4475481" y="1190556"/>
                  <a:pt x="4477896" y="1187504"/>
                  <a:pt x="4480373" y="1187568"/>
                </a:cubicBezTo>
                <a:cubicBezTo>
                  <a:pt x="4493908" y="1188013"/>
                  <a:pt x="4475798" y="1168560"/>
                  <a:pt x="4455019" y="1160363"/>
                </a:cubicBezTo>
                <a:cubicBezTo>
                  <a:pt x="4446695" y="1157052"/>
                  <a:pt x="4439070" y="1154571"/>
                  <a:pt x="4437671" y="1154703"/>
                </a:cubicBezTo>
                <a:cubicBezTo>
                  <a:pt x="4430300" y="1155458"/>
                  <a:pt x="4425980" y="1153364"/>
                  <a:pt x="4427314" y="1149741"/>
                </a:cubicBezTo>
                <a:cubicBezTo>
                  <a:pt x="4428203" y="1147456"/>
                  <a:pt x="4426170" y="1142687"/>
                  <a:pt x="4422802" y="1139064"/>
                </a:cubicBezTo>
                <a:cubicBezTo>
                  <a:pt x="4411428" y="1126924"/>
                  <a:pt x="4425536" y="1120504"/>
                  <a:pt x="4439196" y="1131626"/>
                </a:cubicBezTo>
                <a:cubicBezTo>
                  <a:pt x="4446377" y="1137476"/>
                  <a:pt x="4462073" y="1139445"/>
                  <a:pt x="4462263" y="1134556"/>
                </a:cubicBezTo>
                <a:cubicBezTo>
                  <a:pt x="4462327" y="1132772"/>
                  <a:pt x="4459976" y="1130355"/>
                  <a:pt x="4456862" y="1129083"/>
                </a:cubicBezTo>
                <a:cubicBezTo>
                  <a:pt x="4452986" y="1127427"/>
                  <a:pt x="4452033" y="1124317"/>
                  <a:pt x="4453749" y="1118405"/>
                </a:cubicBezTo>
                <a:cubicBezTo>
                  <a:pt x="4455464" y="1112549"/>
                  <a:pt x="4454574" y="1109461"/>
                  <a:pt x="4450636" y="1107808"/>
                </a:cubicBezTo>
                <a:cubicBezTo>
                  <a:pt x="4447522" y="1106535"/>
                  <a:pt x="4446060" y="1103232"/>
                  <a:pt x="4447330" y="1100304"/>
                </a:cubicBezTo>
                <a:cubicBezTo>
                  <a:pt x="4449999" y="1094074"/>
                  <a:pt x="4440722" y="1093059"/>
                  <a:pt x="4437735" y="1099225"/>
                </a:cubicBezTo>
                <a:cubicBezTo>
                  <a:pt x="4436400" y="1102022"/>
                  <a:pt x="4435956" y="1101641"/>
                  <a:pt x="4436465" y="1098143"/>
                </a:cubicBezTo>
                <a:cubicBezTo>
                  <a:pt x="4437799" y="1089054"/>
                  <a:pt x="4432715" y="1076912"/>
                  <a:pt x="4427569" y="1076724"/>
                </a:cubicBezTo>
                <a:cubicBezTo>
                  <a:pt x="4421659" y="1076532"/>
                  <a:pt x="4408568" y="1061909"/>
                  <a:pt x="4411046" y="1058222"/>
                </a:cubicBezTo>
                <a:cubicBezTo>
                  <a:pt x="4412127" y="1056698"/>
                  <a:pt x="4417465" y="1056570"/>
                  <a:pt x="4423375" y="1057969"/>
                </a:cubicBezTo>
                <a:cubicBezTo>
                  <a:pt x="4430682" y="1059750"/>
                  <a:pt x="4435956" y="1058670"/>
                  <a:pt x="4440912" y="1054410"/>
                </a:cubicBezTo>
                <a:cubicBezTo>
                  <a:pt x="4447076" y="1049133"/>
                  <a:pt x="4448665" y="1048943"/>
                  <a:pt x="4453431" y="1053266"/>
                </a:cubicBezTo>
                <a:cubicBezTo>
                  <a:pt x="4458324" y="1057716"/>
                  <a:pt x="4458768" y="1057331"/>
                  <a:pt x="4457943" y="1049579"/>
                </a:cubicBezTo>
                <a:cubicBezTo>
                  <a:pt x="4457307" y="1043476"/>
                  <a:pt x="4453749" y="1039853"/>
                  <a:pt x="4445742" y="1037183"/>
                </a:cubicBezTo>
                <a:cubicBezTo>
                  <a:pt x="4439514" y="1035086"/>
                  <a:pt x="4434494" y="1032161"/>
                  <a:pt x="4434558" y="1030635"/>
                </a:cubicBezTo>
                <a:cubicBezTo>
                  <a:pt x="4434749" y="1026566"/>
                  <a:pt x="4440659" y="1027202"/>
                  <a:pt x="4449618" y="1032161"/>
                </a:cubicBezTo>
                <a:cubicBezTo>
                  <a:pt x="4456608" y="1036040"/>
                  <a:pt x="4456544" y="1035592"/>
                  <a:pt x="4448855" y="1027266"/>
                </a:cubicBezTo>
                <a:cubicBezTo>
                  <a:pt x="4439006" y="1016522"/>
                  <a:pt x="4423946" y="1013726"/>
                  <a:pt x="4409649" y="1019894"/>
                </a:cubicBezTo>
                <a:cubicBezTo>
                  <a:pt x="4398211" y="1024789"/>
                  <a:pt x="4393190" y="1021862"/>
                  <a:pt x="4399990" y="1014236"/>
                </a:cubicBezTo>
                <a:cubicBezTo>
                  <a:pt x="4408060" y="1005146"/>
                  <a:pt x="4398465" y="999297"/>
                  <a:pt x="4376987" y="1000311"/>
                </a:cubicBezTo>
                <a:close/>
                <a:moveTo>
                  <a:pt x="3672090" y="997165"/>
                </a:moveTo>
                <a:cubicBezTo>
                  <a:pt x="3673996" y="999197"/>
                  <a:pt x="3647943" y="1030411"/>
                  <a:pt x="3627228" y="1051070"/>
                </a:cubicBezTo>
                <a:cubicBezTo>
                  <a:pt x="3609499" y="1068804"/>
                  <a:pt x="3613057" y="1060797"/>
                  <a:pt x="3635171" y="1033080"/>
                </a:cubicBezTo>
                <a:cubicBezTo>
                  <a:pt x="3656204" y="1006762"/>
                  <a:pt x="3669230" y="994112"/>
                  <a:pt x="3672090" y="997165"/>
                </a:cubicBezTo>
                <a:close/>
                <a:moveTo>
                  <a:pt x="3580348" y="997128"/>
                </a:moveTo>
                <a:cubicBezTo>
                  <a:pt x="3581333" y="996914"/>
                  <a:pt x="3581508" y="998757"/>
                  <a:pt x="3580777" y="1002697"/>
                </a:cubicBezTo>
                <a:cubicBezTo>
                  <a:pt x="3580205" y="1005814"/>
                  <a:pt x="3577600" y="1009245"/>
                  <a:pt x="3575249" y="1009882"/>
                </a:cubicBezTo>
                <a:cubicBezTo>
                  <a:pt x="3571881" y="1010837"/>
                  <a:pt x="3571817" y="1009370"/>
                  <a:pt x="3575058" y="1003905"/>
                </a:cubicBezTo>
                <a:cubicBezTo>
                  <a:pt x="3577568" y="999615"/>
                  <a:pt x="3579363" y="997341"/>
                  <a:pt x="3580348" y="997128"/>
                </a:cubicBezTo>
                <a:close/>
                <a:moveTo>
                  <a:pt x="3535216" y="995770"/>
                </a:moveTo>
                <a:cubicBezTo>
                  <a:pt x="3537758" y="998504"/>
                  <a:pt x="3526701" y="1008803"/>
                  <a:pt x="3521427" y="1008613"/>
                </a:cubicBezTo>
                <a:cubicBezTo>
                  <a:pt x="3519330" y="1008550"/>
                  <a:pt x="3521109" y="1005118"/>
                  <a:pt x="3525366" y="1001046"/>
                </a:cubicBezTo>
                <a:cubicBezTo>
                  <a:pt x="3529624" y="996979"/>
                  <a:pt x="3534135" y="994565"/>
                  <a:pt x="3535216" y="995770"/>
                </a:cubicBezTo>
                <a:close/>
                <a:moveTo>
                  <a:pt x="3488575" y="993420"/>
                </a:moveTo>
                <a:cubicBezTo>
                  <a:pt x="3492769" y="993547"/>
                  <a:pt x="3487177" y="1003209"/>
                  <a:pt x="3481839" y="1004991"/>
                </a:cubicBezTo>
                <a:cubicBezTo>
                  <a:pt x="3477772" y="1006390"/>
                  <a:pt x="3477709" y="1005438"/>
                  <a:pt x="3481458" y="1000031"/>
                </a:cubicBezTo>
                <a:cubicBezTo>
                  <a:pt x="3484127" y="996218"/>
                  <a:pt x="3487177" y="993355"/>
                  <a:pt x="3488575" y="993420"/>
                </a:cubicBezTo>
                <a:close/>
                <a:moveTo>
                  <a:pt x="3821483" y="993195"/>
                </a:moveTo>
                <a:cubicBezTo>
                  <a:pt x="3819386" y="994337"/>
                  <a:pt x="3817861" y="996435"/>
                  <a:pt x="3817797" y="998280"/>
                </a:cubicBezTo>
                <a:cubicBezTo>
                  <a:pt x="3817606" y="1003237"/>
                  <a:pt x="3820275" y="1002282"/>
                  <a:pt x="3822817" y="996371"/>
                </a:cubicBezTo>
                <a:cubicBezTo>
                  <a:pt x="3824151" y="993321"/>
                  <a:pt x="3823643" y="991985"/>
                  <a:pt x="3821483" y="993195"/>
                </a:cubicBezTo>
                <a:close/>
                <a:moveTo>
                  <a:pt x="3952701" y="987916"/>
                </a:moveTo>
                <a:cubicBezTo>
                  <a:pt x="3951049" y="986835"/>
                  <a:pt x="3947427" y="987089"/>
                  <a:pt x="3944949" y="988485"/>
                </a:cubicBezTo>
                <a:cubicBezTo>
                  <a:pt x="3941327" y="990524"/>
                  <a:pt x="3941200" y="991729"/>
                  <a:pt x="3944377" y="993893"/>
                </a:cubicBezTo>
                <a:cubicBezTo>
                  <a:pt x="3946792" y="995546"/>
                  <a:pt x="3950033" y="995291"/>
                  <a:pt x="3952130" y="993321"/>
                </a:cubicBezTo>
                <a:cubicBezTo>
                  <a:pt x="3954354" y="991285"/>
                  <a:pt x="3954544" y="989123"/>
                  <a:pt x="3952701" y="987916"/>
                </a:cubicBezTo>
                <a:close/>
                <a:moveTo>
                  <a:pt x="3930477" y="984865"/>
                </a:moveTo>
                <a:cubicBezTo>
                  <a:pt x="3928666" y="984278"/>
                  <a:pt x="3927125" y="985280"/>
                  <a:pt x="3927030" y="988234"/>
                </a:cubicBezTo>
                <a:cubicBezTo>
                  <a:pt x="3926966" y="990207"/>
                  <a:pt x="3925314" y="991665"/>
                  <a:pt x="3923217" y="991604"/>
                </a:cubicBezTo>
                <a:cubicBezTo>
                  <a:pt x="3921184" y="991540"/>
                  <a:pt x="3917180" y="993640"/>
                  <a:pt x="3914257" y="996371"/>
                </a:cubicBezTo>
                <a:cubicBezTo>
                  <a:pt x="3911398" y="999038"/>
                  <a:pt x="3908983" y="1002027"/>
                  <a:pt x="3908983" y="1003047"/>
                </a:cubicBezTo>
                <a:cubicBezTo>
                  <a:pt x="3908856" y="1007115"/>
                  <a:pt x="3920358" y="1008830"/>
                  <a:pt x="3925759" y="1005525"/>
                </a:cubicBezTo>
                <a:cubicBezTo>
                  <a:pt x="3931287" y="1002092"/>
                  <a:pt x="3931287" y="1001902"/>
                  <a:pt x="3925631" y="1003492"/>
                </a:cubicBezTo>
                <a:cubicBezTo>
                  <a:pt x="3922073" y="1004445"/>
                  <a:pt x="3919468" y="1003808"/>
                  <a:pt x="3919531" y="1002027"/>
                </a:cubicBezTo>
                <a:cubicBezTo>
                  <a:pt x="3919659" y="997451"/>
                  <a:pt x="3932368" y="991413"/>
                  <a:pt x="3935227" y="994528"/>
                </a:cubicBezTo>
                <a:cubicBezTo>
                  <a:pt x="3936498" y="995864"/>
                  <a:pt x="3936625" y="994209"/>
                  <a:pt x="3935545" y="991031"/>
                </a:cubicBezTo>
                <a:cubicBezTo>
                  <a:pt x="3934369" y="987632"/>
                  <a:pt x="3932288" y="985454"/>
                  <a:pt x="3930477" y="984865"/>
                </a:cubicBezTo>
                <a:close/>
                <a:moveTo>
                  <a:pt x="4333373" y="980210"/>
                </a:moveTo>
                <a:cubicBezTo>
                  <a:pt x="4331251" y="979654"/>
                  <a:pt x="4326946" y="980225"/>
                  <a:pt x="4321258" y="982134"/>
                </a:cubicBezTo>
                <a:cubicBezTo>
                  <a:pt x="4314840" y="984231"/>
                  <a:pt x="4309820" y="987154"/>
                  <a:pt x="4309758" y="988742"/>
                </a:cubicBezTo>
                <a:cubicBezTo>
                  <a:pt x="4309631" y="992049"/>
                  <a:pt x="4327676" y="989062"/>
                  <a:pt x="4332379" y="985058"/>
                </a:cubicBezTo>
                <a:cubicBezTo>
                  <a:pt x="4335429" y="982450"/>
                  <a:pt x="4335493" y="980765"/>
                  <a:pt x="4333373" y="980210"/>
                </a:cubicBezTo>
                <a:close/>
                <a:moveTo>
                  <a:pt x="3764722" y="975261"/>
                </a:moveTo>
                <a:cubicBezTo>
                  <a:pt x="3767423" y="975101"/>
                  <a:pt x="3769504" y="976499"/>
                  <a:pt x="3768360" y="979615"/>
                </a:cubicBezTo>
                <a:cubicBezTo>
                  <a:pt x="3767470" y="982094"/>
                  <a:pt x="3764039" y="984509"/>
                  <a:pt x="3760861" y="984956"/>
                </a:cubicBezTo>
                <a:cubicBezTo>
                  <a:pt x="3756668" y="985591"/>
                  <a:pt x="3755714" y="984319"/>
                  <a:pt x="3757367" y="980250"/>
                </a:cubicBezTo>
                <a:cubicBezTo>
                  <a:pt x="3758701" y="977136"/>
                  <a:pt x="3762021" y="975420"/>
                  <a:pt x="3764722" y="975261"/>
                </a:cubicBezTo>
                <a:close/>
                <a:moveTo>
                  <a:pt x="3677492" y="973707"/>
                </a:moveTo>
                <a:cubicBezTo>
                  <a:pt x="3678635" y="974849"/>
                  <a:pt x="3677555" y="977585"/>
                  <a:pt x="3675014" y="979937"/>
                </a:cubicBezTo>
                <a:cubicBezTo>
                  <a:pt x="3671519" y="983243"/>
                  <a:pt x="3671010" y="982797"/>
                  <a:pt x="3672980" y="977901"/>
                </a:cubicBezTo>
                <a:cubicBezTo>
                  <a:pt x="3674314" y="974469"/>
                  <a:pt x="3676348" y="972561"/>
                  <a:pt x="3677492" y="973707"/>
                </a:cubicBezTo>
                <a:close/>
                <a:moveTo>
                  <a:pt x="3780115" y="972367"/>
                </a:moveTo>
                <a:cubicBezTo>
                  <a:pt x="3782212" y="972429"/>
                  <a:pt x="3783547" y="973895"/>
                  <a:pt x="3783483" y="975991"/>
                </a:cubicBezTo>
                <a:cubicBezTo>
                  <a:pt x="3783420" y="978088"/>
                  <a:pt x="3781958" y="979423"/>
                  <a:pt x="3779861" y="979359"/>
                </a:cubicBezTo>
                <a:cubicBezTo>
                  <a:pt x="3777764" y="979233"/>
                  <a:pt x="3776430" y="977772"/>
                  <a:pt x="3776493" y="975738"/>
                </a:cubicBezTo>
                <a:cubicBezTo>
                  <a:pt x="3776557" y="973640"/>
                  <a:pt x="3778018" y="972303"/>
                  <a:pt x="3780115" y="972367"/>
                </a:cubicBezTo>
                <a:close/>
                <a:moveTo>
                  <a:pt x="5036689" y="969336"/>
                </a:moveTo>
                <a:cubicBezTo>
                  <a:pt x="5042185" y="970449"/>
                  <a:pt x="5047190" y="973675"/>
                  <a:pt x="5049095" y="978476"/>
                </a:cubicBezTo>
                <a:cubicBezTo>
                  <a:pt x="5050747" y="982734"/>
                  <a:pt x="5055005" y="987121"/>
                  <a:pt x="5058436" y="988073"/>
                </a:cubicBezTo>
                <a:cubicBezTo>
                  <a:pt x="5065362" y="990045"/>
                  <a:pt x="5065997" y="993478"/>
                  <a:pt x="5060914" y="1001043"/>
                </a:cubicBezTo>
                <a:cubicBezTo>
                  <a:pt x="5057927" y="1005492"/>
                  <a:pt x="5055894" y="1005302"/>
                  <a:pt x="5045599" y="999262"/>
                </a:cubicBezTo>
                <a:cubicBezTo>
                  <a:pt x="5039055" y="995449"/>
                  <a:pt x="5032128" y="993223"/>
                  <a:pt x="5030158" y="994304"/>
                </a:cubicBezTo>
                <a:cubicBezTo>
                  <a:pt x="5028188" y="995385"/>
                  <a:pt x="5022279" y="994368"/>
                  <a:pt x="5016751" y="991888"/>
                </a:cubicBezTo>
                <a:cubicBezTo>
                  <a:pt x="5008109" y="988073"/>
                  <a:pt x="5007792" y="987375"/>
                  <a:pt x="5013891" y="986166"/>
                </a:cubicBezTo>
                <a:cubicBezTo>
                  <a:pt x="5023804" y="984388"/>
                  <a:pt x="5029587" y="978792"/>
                  <a:pt x="5021898" y="978538"/>
                </a:cubicBezTo>
                <a:cubicBezTo>
                  <a:pt x="5016306" y="978347"/>
                  <a:pt x="5016242" y="977713"/>
                  <a:pt x="5021326" y="972881"/>
                </a:cubicBezTo>
                <a:cubicBezTo>
                  <a:pt x="5025203" y="969225"/>
                  <a:pt x="5031191" y="968224"/>
                  <a:pt x="5036689" y="969336"/>
                </a:cubicBezTo>
                <a:close/>
                <a:moveTo>
                  <a:pt x="4382515" y="968975"/>
                </a:moveTo>
                <a:cubicBezTo>
                  <a:pt x="4364279" y="976349"/>
                  <a:pt x="4374890" y="985755"/>
                  <a:pt x="4402913" y="987028"/>
                </a:cubicBezTo>
                <a:lnTo>
                  <a:pt x="4420451" y="987852"/>
                </a:lnTo>
                <a:lnTo>
                  <a:pt x="4410093" y="982196"/>
                </a:lnTo>
                <a:cubicBezTo>
                  <a:pt x="4404247" y="979019"/>
                  <a:pt x="4397956" y="974120"/>
                  <a:pt x="4395605" y="970945"/>
                </a:cubicBezTo>
                <a:cubicBezTo>
                  <a:pt x="4392238" y="966431"/>
                  <a:pt x="4389632" y="966052"/>
                  <a:pt x="4382515" y="968975"/>
                </a:cubicBezTo>
                <a:close/>
                <a:moveTo>
                  <a:pt x="4494607" y="966749"/>
                </a:moveTo>
                <a:cubicBezTo>
                  <a:pt x="4492892" y="964969"/>
                  <a:pt x="4486855" y="966431"/>
                  <a:pt x="4480755" y="969992"/>
                </a:cubicBezTo>
                <a:lnTo>
                  <a:pt x="4470016" y="976284"/>
                </a:lnTo>
                <a:lnTo>
                  <a:pt x="4481264" y="976664"/>
                </a:lnTo>
                <a:cubicBezTo>
                  <a:pt x="4492828" y="977109"/>
                  <a:pt x="4499818" y="971898"/>
                  <a:pt x="4494607" y="966749"/>
                </a:cubicBezTo>
                <a:close/>
                <a:moveTo>
                  <a:pt x="3566353" y="961573"/>
                </a:moveTo>
                <a:cubicBezTo>
                  <a:pt x="3570420" y="963098"/>
                  <a:pt x="3545574" y="991957"/>
                  <a:pt x="3540300" y="991766"/>
                </a:cubicBezTo>
                <a:cubicBezTo>
                  <a:pt x="3535979" y="991578"/>
                  <a:pt x="3539600" y="985729"/>
                  <a:pt x="3552945" y="971172"/>
                </a:cubicBezTo>
                <a:cubicBezTo>
                  <a:pt x="3558537" y="965005"/>
                  <a:pt x="3564383" y="960810"/>
                  <a:pt x="3566353" y="961573"/>
                </a:cubicBezTo>
                <a:close/>
                <a:moveTo>
                  <a:pt x="4407424" y="959948"/>
                </a:moveTo>
                <a:cubicBezTo>
                  <a:pt x="4407044" y="959948"/>
                  <a:pt x="4406598" y="962363"/>
                  <a:pt x="4406535" y="965160"/>
                </a:cubicBezTo>
                <a:cubicBezTo>
                  <a:pt x="4406471" y="968147"/>
                  <a:pt x="4409521" y="971519"/>
                  <a:pt x="4413653" y="972978"/>
                </a:cubicBezTo>
                <a:cubicBezTo>
                  <a:pt x="4417782" y="974441"/>
                  <a:pt x="4421849" y="977109"/>
                  <a:pt x="4423056" y="979145"/>
                </a:cubicBezTo>
                <a:cubicBezTo>
                  <a:pt x="4425598" y="983404"/>
                  <a:pt x="4433859" y="979207"/>
                  <a:pt x="4431381" y="974885"/>
                </a:cubicBezTo>
                <a:cubicBezTo>
                  <a:pt x="4429919" y="972342"/>
                  <a:pt x="4410220" y="960076"/>
                  <a:pt x="4407424" y="959948"/>
                </a:cubicBezTo>
                <a:close/>
                <a:moveTo>
                  <a:pt x="5136938" y="956796"/>
                </a:moveTo>
                <a:cubicBezTo>
                  <a:pt x="5137485" y="956128"/>
                  <a:pt x="5140535" y="956668"/>
                  <a:pt x="5146636" y="957749"/>
                </a:cubicBezTo>
                <a:cubicBezTo>
                  <a:pt x="5152545" y="958765"/>
                  <a:pt x="5157056" y="961690"/>
                  <a:pt x="5156929" y="964487"/>
                </a:cubicBezTo>
                <a:cubicBezTo>
                  <a:pt x="5156740" y="970908"/>
                  <a:pt x="5149685" y="970272"/>
                  <a:pt x="5142251" y="963089"/>
                </a:cubicBezTo>
                <a:cubicBezTo>
                  <a:pt x="5138344" y="959338"/>
                  <a:pt x="5136389" y="957462"/>
                  <a:pt x="5136938" y="956796"/>
                </a:cubicBezTo>
                <a:close/>
                <a:moveTo>
                  <a:pt x="4505664" y="956452"/>
                </a:moveTo>
                <a:cubicBezTo>
                  <a:pt x="4502869" y="956388"/>
                  <a:pt x="4500517" y="957852"/>
                  <a:pt x="4500453" y="959758"/>
                </a:cubicBezTo>
                <a:cubicBezTo>
                  <a:pt x="4500390" y="961602"/>
                  <a:pt x="4503630" y="963380"/>
                  <a:pt x="4507507" y="963507"/>
                </a:cubicBezTo>
                <a:cubicBezTo>
                  <a:pt x="4511383" y="963699"/>
                  <a:pt x="4513799" y="962109"/>
                  <a:pt x="4512718" y="960203"/>
                </a:cubicBezTo>
                <a:cubicBezTo>
                  <a:pt x="4511638" y="958232"/>
                  <a:pt x="4508460" y="956578"/>
                  <a:pt x="4505664" y="956452"/>
                </a:cubicBezTo>
                <a:close/>
                <a:moveTo>
                  <a:pt x="4536101" y="945772"/>
                </a:moveTo>
                <a:cubicBezTo>
                  <a:pt x="4536165" y="943485"/>
                  <a:pt x="4534767" y="943485"/>
                  <a:pt x="4532225" y="945837"/>
                </a:cubicBezTo>
                <a:cubicBezTo>
                  <a:pt x="4529938" y="947933"/>
                  <a:pt x="4526190" y="948696"/>
                  <a:pt x="4523393" y="947615"/>
                </a:cubicBezTo>
                <a:cubicBezTo>
                  <a:pt x="4520597" y="946535"/>
                  <a:pt x="4518501" y="947426"/>
                  <a:pt x="4518374" y="949714"/>
                </a:cubicBezTo>
                <a:cubicBezTo>
                  <a:pt x="4518309" y="951874"/>
                  <a:pt x="4520660" y="954607"/>
                  <a:pt x="4523456" y="955563"/>
                </a:cubicBezTo>
                <a:cubicBezTo>
                  <a:pt x="4540804" y="961602"/>
                  <a:pt x="4540804" y="961602"/>
                  <a:pt x="4535403" y="964653"/>
                </a:cubicBezTo>
                <a:cubicBezTo>
                  <a:pt x="4531145" y="967068"/>
                  <a:pt x="4531399" y="967958"/>
                  <a:pt x="4536928" y="970372"/>
                </a:cubicBezTo>
                <a:cubicBezTo>
                  <a:pt x="4541059" y="972216"/>
                  <a:pt x="4544108" y="971709"/>
                  <a:pt x="4545061" y="969101"/>
                </a:cubicBezTo>
                <a:cubicBezTo>
                  <a:pt x="4545951" y="966813"/>
                  <a:pt x="4549764" y="965097"/>
                  <a:pt x="4553640" y="965223"/>
                </a:cubicBezTo>
                <a:cubicBezTo>
                  <a:pt x="4558533" y="965350"/>
                  <a:pt x="4560059" y="963763"/>
                  <a:pt x="4558724" y="959758"/>
                </a:cubicBezTo>
                <a:cubicBezTo>
                  <a:pt x="4557644" y="956514"/>
                  <a:pt x="4556881" y="952510"/>
                  <a:pt x="4556944" y="950541"/>
                </a:cubicBezTo>
                <a:cubicBezTo>
                  <a:pt x="4557071" y="948571"/>
                  <a:pt x="4552496" y="947553"/>
                  <a:pt x="4546523" y="948252"/>
                </a:cubicBezTo>
                <a:cubicBezTo>
                  <a:pt x="4540550" y="948951"/>
                  <a:pt x="4536038" y="947871"/>
                  <a:pt x="4536101" y="945772"/>
                </a:cubicBezTo>
                <a:close/>
                <a:moveTo>
                  <a:pt x="3586687" y="942882"/>
                </a:moveTo>
                <a:cubicBezTo>
                  <a:pt x="3590245" y="941674"/>
                  <a:pt x="3591770" y="942500"/>
                  <a:pt x="3590817" y="945107"/>
                </a:cubicBezTo>
                <a:cubicBezTo>
                  <a:pt x="3589864" y="947522"/>
                  <a:pt x="3587449" y="949809"/>
                  <a:pt x="3584971" y="950510"/>
                </a:cubicBezTo>
                <a:cubicBezTo>
                  <a:pt x="3578617" y="952354"/>
                  <a:pt x="3580269" y="945107"/>
                  <a:pt x="3586687" y="942882"/>
                </a:cubicBezTo>
                <a:close/>
                <a:moveTo>
                  <a:pt x="4437926" y="942722"/>
                </a:moveTo>
                <a:cubicBezTo>
                  <a:pt x="4438053" y="939162"/>
                  <a:pt x="4437354" y="939226"/>
                  <a:pt x="4434749" y="942976"/>
                </a:cubicBezTo>
                <a:cubicBezTo>
                  <a:pt x="4432843" y="945709"/>
                  <a:pt x="4428966" y="946791"/>
                  <a:pt x="4425852" y="945455"/>
                </a:cubicBezTo>
                <a:cubicBezTo>
                  <a:pt x="4418927" y="942594"/>
                  <a:pt x="4418863" y="944437"/>
                  <a:pt x="4425661" y="951556"/>
                </a:cubicBezTo>
                <a:cubicBezTo>
                  <a:pt x="4428394" y="954417"/>
                  <a:pt x="4430491" y="957852"/>
                  <a:pt x="4430237" y="958995"/>
                </a:cubicBezTo>
                <a:cubicBezTo>
                  <a:pt x="4428457" y="966114"/>
                  <a:pt x="4432779" y="968528"/>
                  <a:pt x="4442374" y="965733"/>
                </a:cubicBezTo>
                <a:cubicBezTo>
                  <a:pt x="4450190" y="963445"/>
                  <a:pt x="4453049" y="960329"/>
                  <a:pt x="4453303" y="954165"/>
                </a:cubicBezTo>
                <a:cubicBezTo>
                  <a:pt x="4453558" y="947553"/>
                  <a:pt x="4451969" y="945901"/>
                  <a:pt x="4445678" y="946535"/>
                </a:cubicBezTo>
                <a:cubicBezTo>
                  <a:pt x="4441103" y="946979"/>
                  <a:pt x="4437799" y="945329"/>
                  <a:pt x="4437926" y="942722"/>
                </a:cubicBezTo>
                <a:close/>
                <a:moveTo>
                  <a:pt x="4559423" y="931025"/>
                </a:moveTo>
                <a:cubicBezTo>
                  <a:pt x="4558470" y="931916"/>
                  <a:pt x="4559994" y="934903"/>
                  <a:pt x="4562727" y="937447"/>
                </a:cubicBezTo>
                <a:cubicBezTo>
                  <a:pt x="4565460" y="939989"/>
                  <a:pt x="4568701" y="941388"/>
                  <a:pt x="4569654" y="940498"/>
                </a:cubicBezTo>
                <a:cubicBezTo>
                  <a:pt x="4570607" y="939608"/>
                  <a:pt x="4569081" y="936620"/>
                  <a:pt x="4566349" y="934075"/>
                </a:cubicBezTo>
                <a:cubicBezTo>
                  <a:pt x="4563616" y="931534"/>
                  <a:pt x="4560439" y="930135"/>
                  <a:pt x="4559423" y="931025"/>
                </a:cubicBezTo>
                <a:close/>
                <a:moveTo>
                  <a:pt x="4467982" y="925815"/>
                </a:moveTo>
                <a:cubicBezTo>
                  <a:pt x="4465123" y="926768"/>
                  <a:pt x="4462962" y="928865"/>
                  <a:pt x="4462899" y="930645"/>
                </a:cubicBezTo>
                <a:cubicBezTo>
                  <a:pt x="4462773" y="934838"/>
                  <a:pt x="4472176" y="935220"/>
                  <a:pt x="4474908" y="931088"/>
                </a:cubicBezTo>
                <a:cubicBezTo>
                  <a:pt x="4477704" y="926958"/>
                  <a:pt x="4473702" y="923841"/>
                  <a:pt x="4467982" y="925815"/>
                </a:cubicBezTo>
                <a:close/>
                <a:moveTo>
                  <a:pt x="3810616" y="925266"/>
                </a:moveTo>
                <a:cubicBezTo>
                  <a:pt x="3813476" y="926472"/>
                  <a:pt x="3812650" y="927235"/>
                  <a:pt x="3808456" y="927297"/>
                </a:cubicBezTo>
                <a:cubicBezTo>
                  <a:pt x="3804897" y="927364"/>
                  <a:pt x="3802801" y="926472"/>
                  <a:pt x="3803944" y="925393"/>
                </a:cubicBezTo>
                <a:cubicBezTo>
                  <a:pt x="3805088" y="924310"/>
                  <a:pt x="3808202" y="924249"/>
                  <a:pt x="3810616" y="925266"/>
                </a:cubicBezTo>
                <a:close/>
                <a:moveTo>
                  <a:pt x="3596917" y="922158"/>
                </a:moveTo>
                <a:cubicBezTo>
                  <a:pt x="3599586" y="925019"/>
                  <a:pt x="3592469" y="937415"/>
                  <a:pt x="3588275" y="937289"/>
                </a:cubicBezTo>
                <a:cubicBezTo>
                  <a:pt x="3586242" y="937223"/>
                  <a:pt x="3584844" y="935064"/>
                  <a:pt x="3584971" y="932266"/>
                </a:cubicBezTo>
                <a:cubicBezTo>
                  <a:pt x="3585162" y="926292"/>
                  <a:pt x="3593931" y="918917"/>
                  <a:pt x="3596917" y="922158"/>
                </a:cubicBezTo>
                <a:close/>
                <a:moveTo>
                  <a:pt x="3771219" y="917576"/>
                </a:moveTo>
                <a:cubicBezTo>
                  <a:pt x="3773380" y="919861"/>
                  <a:pt x="3764293" y="925839"/>
                  <a:pt x="3759019" y="925586"/>
                </a:cubicBezTo>
                <a:cubicBezTo>
                  <a:pt x="3756985" y="925459"/>
                  <a:pt x="3758574" y="923297"/>
                  <a:pt x="3762513" y="920627"/>
                </a:cubicBezTo>
                <a:cubicBezTo>
                  <a:pt x="3766453" y="917893"/>
                  <a:pt x="3770266" y="916557"/>
                  <a:pt x="3771219" y="917576"/>
                </a:cubicBezTo>
                <a:close/>
                <a:moveTo>
                  <a:pt x="3890301" y="917358"/>
                </a:moveTo>
                <a:cubicBezTo>
                  <a:pt x="3884963" y="918948"/>
                  <a:pt x="3881786" y="926828"/>
                  <a:pt x="3886425" y="927020"/>
                </a:cubicBezTo>
                <a:cubicBezTo>
                  <a:pt x="3888458" y="927086"/>
                  <a:pt x="3891000" y="924733"/>
                  <a:pt x="3892271" y="921617"/>
                </a:cubicBezTo>
                <a:cubicBezTo>
                  <a:pt x="3893669" y="918183"/>
                  <a:pt x="3892970" y="916594"/>
                  <a:pt x="3890301" y="917358"/>
                </a:cubicBezTo>
                <a:close/>
                <a:moveTo>
                  <a:pt x="5007155" y="912145"/>
                </a:moveTo>
                <a:cubicBezTo>
                  <a:pt x="4994002" y="913606"/>
                  <a:pt x="4994764" y="924985"/>
                  <a:pt x="5008109" y="925496"/>
                </a:cubicBezTo>
                <a:cubicBezTo>
                  <a:pt x="5012113" y="925622"/>
                  <a:pt x="5014463" y="923078"/>
                  <a:pt x="5014655" y="918501"/>
                </a:cubicBezTo>
                <a:cubicBezTo>
                  <a:pt x="5014844" y="912906"/>
                  <a:pt x="5013129" y="911511"/>
                  <a:pt x="5007155" y="912145"/>
                </a:cubicBezTo>
                <a:close/>
                <a:moveTo>
                  <a:pt x="3905615" y="901336"/>
                </a:moveTo>
                <a:cubicBezTo>
                  <a:pt x="3903455" y="902544"/>
                  <a:pt x="3901993" y="904768"/>
                  <a:pt x="3901930" y="906803"/>
                </a:cubicBezTo>
                <a:cubicBezTo>
                  <a:pt x="3901802" y="908902"/>
                  <a:pt x="3903201" y="909537"/>
                  <a:pt x="3905361" y="908332"/>
                </a:cubicBezTo>
                <a:cubicBezTo>
                  <a:pt x="3907458" y="907183"/>
                  <a:pt x="3908983" y="904960"/>
                  <a:pt x="3909046" y="902861"/>
                </a:cubicBezTo>
                <a:cubicBezTo>
                  <a:pt x="3909174" y="900763"/>
                  <a:pt x="3907776" y="900129"/>
                  <a:pt x="3905615" y="901336"/>
                </a:cubicBezTo>
                <a:close/>
                <a:moveTo>
                  <a:pt x="3790474" y="899960"/>
                </a:moveTo>
                <a:cubicBezTo>
                  <a:pt x="3793333" y="901170"/>
                  <a:pt x="3792507" y="901935"/>
                  <a:pt x="3788313" y="901994"/>
                </a:cubicBezTo>
                <a:cubicBezTo>
                  <a:pt x="3784754" y="902061"/>
                  <a:pt x="3782657" y="901170"/>
                  <a:pt x="3783801" y="900090"/>
                </a:cubicBezTo>
                <a:cubicBezTo>
                  <a:pt x="3784945" y="899009"/>
                  <a:pt x="3788059" y="898947"/>
                  <a:pt x="3790474" y="899960"/>
                </a:cubicBezTo>
                <a:close/>
                <a:moveTo>
                  <a:pt x="3825422" y="893857"/>
                </a:moveTo>
                <a:cubicBezTo>
                  <a:pt x="3827901" y="894749"/>
                  <a:pt x="3826185" y="896335"/>
                  <a:pt x="3821610" y="897417"/>
                </a:cubicBezTo>
                <a:cubicBezTo>
                  <a:pt x="3815636" y="898818"/>
                  <a:pt x="3814366" y="898435"/>
                  <a:pt x="3817098" y="895829"/>
                </a:cubicBezTo>
                <a:cubicBezTo>
                  <a:pt x="3819132" y="893921"/>
                  <a:pt x="3823008" y="893030"/>
                  <a:pt x="3825422" y="893857"/>
                </a:cubicBezTo>
                <a:close/>
                <a:moveTo>
                  <a:pt x="5071082" y="882066"/>
                </a:moveTo>
                <a:cubicBezTo>
                  <a:pt x="5060596" y="881689"/>
                  <a:pt x="5058563" y="884297"/>
                  <a:pt x="5066633" y="887856"/>
                </a:cubicBezTo>
                <a:cubicBezTo>
                  <a:pt x="5069747" y="889194"/>
                  <a:pt x="5074004" y="888491"/>
                  <a:pt x="5076355" y="886330"/>
                </a:cubicBezTo>
                <a:cubicBezTo>
                  <a:pt x="5079469" y="883405"/>
                  <a:pt x="5078072" y="882326"/>
                  <a:pt x="5071082" y="882066"/>
                </a:cubicBezTo>
                <a:close/>
                <a:moveTo>
                  <a:pt x="3806740" y="875992"/>
                </a:moveTo>
                <a:cubicBezTo>
                  <a:pt x="3807821" y="877135"/>
                  <a:pt x="3807884" y="880251"/>
                  <a:pt x="3806868" y="882668"/>
                </a:cubicBezTo>
                <a:cubicBezTo>
                  <a:pt x="3805660" y="885467"/>
                  <a:pt x="3804961" y="884702"/>
                  <a:pt x="3804834" y="880506"/>
                </a:cubicBezTo>
                <a:cubicBezTo>
                  <a:pt x="3804771" y="876945"/>
                  <a:pt x="3805660" y="874848"/>
                  <a:pt x="3806740" y="875992"/>
                </a:cubicBezTo>
                <a:close/>
                <a:moveTo>
                  <a:pt x="3688921" y="871022"/>
                </a:moveTo>
                <a:cubicBezTo>
                  <a:pt x="3689041" y="871466"/>
                  <a:pt x="3687309" y="873295"/>
                  <a:pt x="3683846" y="876950"/>
                </a:cubicBezTo>
                <a:cubicBezTo>
                  <a:pt x="3679970" y="881019"/>
                  <a:pt x="3675521" y="884197"/>
                  <a:pt x="3673742" y="884136"/>
                </a:cubicBezTo>
                <a:cubicBezTo>
                  <a:pt x="3668849" y="883946"/>
                  <a:pt x="3674314" y="877523"/>
                  <a:pt x="3682893" y="873390"/>
                </a:cubicBezTo>
                <a:cubicBezTo>
                  <a:pt x="3686833" y="871512"/>
                  <a:pt x="3688802" y="870577"/>
                  <a:pt x="3688921" y="871022"/>
                </a:cubicBezTo>
                <a:close/>
                <a:moveTo>
                  <a:pt x="5120963" y="867384"/>
                </a:moveTo>
                <a:cubicBezTo>
                  <a:pt x="5118485" y="868275"/>
                  <a:pt x="5121090" y="869165"/>
                  <a:pt x="5127064" y="869353"/>
                </a:cubicBezTo>
                <a:cubicBezTo>
                  <a:pt x="5133037" y="869609"/>
                  <a:pt x="5134943" y="868911"/>
                  <a:pt x="5131513" y="867764"/>
                </a:cubicBezTo>
                <a:cubicBezTo>
                  <a:pt x="5128018" y="866618"/>
                  <a:pt x="5123505" y="866428"/>
                  <a:pt x="5120963" y="867384"/>
                </a:cubicBezTo>
                <a:close/>
                <a:moveTo>
                  <a:pt x="3851984" y="866795"/>
                </a:moveTo>
                <a:cubicBezTo>
                  <a:pt x="3852238" y="867900"/>
                  <a:pt x="3850491" y="869917"/>
                  <a:pt x="3846583" y="872173"/>
                </a:cubicBezTo>
                <a:cubicBezTo>
                  <a:pt x="3842325" y="874654"/>
                  <a:pt x="3839847" y="874717"/>
                  <a:pt x="3839910" y="872429"/>
                </a:cubicBezTo>
                <a:cubicBezTo>
                  <a:pt x="3839974" y="870457"/>
                  <a:pt x="3842516" y="867851"/>
                  <a:pt x="3845375" y="866898"/>
                </a:cubicBezTo>
                <a:cubicBezTo>
                  <a:pt x="3849474" y="865500"/>
                  <a:pt x="3851729" y="865688"/>
                  <a:pt x="3851984" y="866795"/>
                </a:cubicBezTo>
                <a:close/>
                <a:moveTo>
                  <a:pt x="3797344" y="864381"/>
                </a:moveTo>
                <a:cubicBezTo>
                  <a:pt x="3798098" y="864882"/>
                  <a:pt x="3797113" y="866455"/>
                  <a:pt x="3794603" y="869255"/>
                </a:cubicBezTo>
                <a:cubicBezTo>
                  <a:pt x="3792125" y="871924"/>
                  <a:pt x="3788503" y="874277"/>
                  <a:pt x="3786851" y="874211"/>
                </a:cubicBezTo>
                <a:cubicBezTo>
                  <a:pt x="3781513" y="874020"/>
                  <a:pt x="3783546" y="867916"/>
                  <a:pt x="3789647" y="865947"/>
                </a:cubicBezTo>
                <a:cubicBezTo>
                  <a:pt x="3794095" y="864453"/>
                  <a:pt x="3796589" y="863880"/>
                  <a:pt x="3797344" y="864381"/>
                </a:cubicBezTo>
                <a:close/>
                <a:moveTo>
                  <a:pt x="3631867" y="856671"/>
                </a:moveTo>
                <a:cubicBezTo>
                  <a:pt x="3635426" y="855462"/>
                  <a:pt x="3636951" y="856289"/>
                  <a:pt x="3635998" y="858893"/>
                </a:cubicBezTo>
                <a:cubicBezTo>
                  <a:pt x="3635108" y="861313"/>
                  <a:pt x="3632693" y="863598"/>
                  <a:pt x="3630215" y="864298"/>
                </a:cubicBezTo>
                <a:cubicBezTo>
                  <a:pt x="3623924" y="866142"/>
                  <a:pt x="3625513" y="858893"/>
                  <a:pt x="3631867" y="856671"/>
                </a:cubicBezTo>
                <a:close/>
                <a:moveTo>
                  <a:pt x="5079532" y="848311"/>
                </a:moveTo>
                <a:cubicBezTo>
                  <a:pt x="5077054" y="849201"/>
                  <a:pt x="5079660" y="850091"/>
                  <a:pt x="5085634" y="850280"/>
                </a:cubicBezTo>
                <a:cubicBezTo>
                  <a:pt x="5091606" y="850471"/>
                  <a:pt x="5093512" y="849834"/>
                  <a:pt x="5090082" y="848692"/>
                </a:cubicBezTo>
                <a:cubicBezTo>
                  <a:pt x="5086587" y="847546"/>
                  <a:pt x="5082074" y="847355"/>
                  <a:pt x="5079532" y="848311"/>
                </a:cubicBezTo>
                <a:close/>
                <a:moveTo>
                  <a:pt x="5061360" y="846592"/>
                </a:moveTo>
                <a:cubicBezTo>
                  <a:pt x="5054306" y="846340"/>
                  <a:pt x="5048840" y="846722"/>
                  <a:pt x="5048840" y="847546"/>
                </a:cubicBezTo>
                <a:cubicBezTo>
                  <a:pt x="5048777" y="850344"/>
                  <a:pt x="5070192" y="852443"/>
                  <a:pt x="5071971" y="849773"/>
                </a:cubicBezTo>
                <a:cubicBezTo>
                  <a:pt x="5072988" y="848247"/>
                  <a:pt x="5068349" y="846850"/>
                  <a:pt x="5061360" y="846592"/>
                </a:cubicBezTo>
                <a:close/>
                <a:moveTo>
                  <a:pt x="3750727" y="844906"/>
                </a:moveTo>
                <a:cubicBezTo>
                  <a:pt x="3752411" y="844954"/>
                  <a:pt x="3752824" y="846080"/>
                  <a:pt x="3751330" y="848274"/>
                </a:cubicBezTo>
                <a:cubicBezTo>
                  <a:pt x="3750123" y="850118"/>
                  <a:pt x="3746247" y="851643"/>
                  <a:pt x="3743070" y="851518"/>
                </a:cubicBezTo>
                <a:cubicBezTo>
                  <a:pt x="3737795" y="851326"/>
                  <a:pt x="3737732" y="850944"/>
                  <a:pt x="3742498" y="848020"/>
                </a:cubicBezTo>
                <a:cubicBezTo>
                  <a:pt x="3746089" y="845889"/>
                  <a:pt x="3749043" y="844857"/>
                  <a:pt x="3750727" y="844906"/>
                </a:cubicBezTo>
                <a:close/>
                <a:moveTo>
                  <a:pt x="5024123" y="841698"/>
                </a:moveTo>
                <a:cubicBezTo>
                  <a:pt x="5022406" y="841636"/>
                  <a:pt x="5020882" y="844051"/>
                  <a:pt x="5020755" y="846850"/>
                </a:cubicBezTo>
                <a:cubicBezTo>
                  <a:pt x="5020627" y="850599"/>
                  <a:pt x="5024250" y="852252"/>
                  <a:pt x="5033717" y="852567"/>
                </a:cubicBezTo>
                <a:lnTo>
                  <a:pt x="5046871" y="853016"/>
                </a:lnTo>
                <a:lnTo>
                  <a:pt x="5037085" y="847419"/>
                </a:lnTo>
                <a:cubicBezTo>
                  <a:pt x="5031557" y="844307"/>
                  <a:pt x="5025901" y="841764"/>
                  <a:pt x="5024123" y="841698"/>
                </a:cubicBezTo>
                <a:close/>
                <a:moveTo>
                  <a:pt x="3682004" y="828253"/>
                </a:moveTo>
                <a:cubicBezTo>
                  <a:pt x="3685117" y="828378"/>
                  <a:pt x="3686452" y="829903"/>
                  <a:pt x="3685181" y="831873"/>
                </a:cubicBezTo>
                <a:cubicBezTo>
                  <a:pt x="3683783" y="833909"/>
                  <a:pt x="3681559" y="835242"/>
                  <a:pt x="3679589" y="835178"/>
                </a:cubicBezTo>
                <a:cubicBezTo>
                  <a:pt x="3677555" y="835115"/>
                  <a:pt x="3676285" y="833652"/>
                  <a:pt x="3676412" y="831556"/>
                </a:cubicBezTo>
                <a:cubicBezTo>
                  <a:pt x="3676539" y="829520"/>
                  <a:pt x="3678826" y="828124"/>
                  <a:pt x="3682004" y="828253"/>
                </a:cubicBezTo>
                <a:close/>
                <a:moveTo>
                  <a:pt x="5176312" y="819030"/>
                </a:moveTo>
                <a:cubicBezTo>
                  <a:pt x="5180124" y="819158"/>
                  <a:pt x="5183237" y="821636"/>
                  <a:pt x="5183110" y="824561"/>
                </a:cubicBezTo>
                <a:cubicBezTo>
                  <a:pt x="5182856" y="830854"/>
                  <a:pt x="5173642" y="831045"/>
                  <a:pt x="5171418" y="824815"/>
                </a:cubicBezTo>
                <a:cubicBezTo>
                  <a:pt x="5171418" y="824815"/>
                  <a:pt x="5169766" y="820176"/>
                  <a:pt x="5169639" y="819666"/>
                </a:cubicBezTo>
                <a:cubicBezTo>
                  <a:pt x="5169449" y="819158"/>
                  <a:pt x="5172435" y="818902"/>
                  <a:pt x="5176312" y="819030"/>
                </a:cubicBezTo>
                <a:close/>
                <a:moveTo>
                  <a:pt x="5022915" y="807623"/>
                </a:moveTo>
                <a:cubicBezTo>
                  <a:pt x="5020436" y="806542"/>
                  <a:pt x="5017386" y="806608"/>
                  <a:pt x="5016242" y="807750"/>
                </a:cubicBezTo>
                <a:cubicBezTo>
                  <a:pt x="5015098" y="808831"/>
                  <a:pt x="5017259" y="809723"/>
                  <a:pt x="5020755" y="809657"/>
                </a:cubicBezTo>
                <a:cubicBezTo>
                  <a:pt x="5024948" y="809594"/>
                  <a:pt x="5025774" y="808831"/>
                  <a:pt x="5022915" y="807623"/>
                </a:cubicBezTo>
                <a:close/>
                <a:moveTo>
                  <a:pt x="3861135" y="806506"/>
                </a:moveTo>
                <a:cubicBezTo>
                  <a:pt x="3866091" y="806697"/>
                  <a:pt x="3870222" y="808412"/>
                  <a:pt x="3870158" y="810192"/>
                </a:cubicBezTo>
                <a:cubicBezTo>
                  <a:pt x="3870094" y="812100"/>
                  <a:pt x="3872636" y="814199"/>
                  <a:pt x="3876131" y="815152"/>
                </a:cubicBezTo>
                <a:cubicBezTo>
                  <a:pt x="3879499" y="816042"/>
                  <a:pt x="3878228" y="816169"/>
                  <a:pt x="3873335" y="815403"/>
                </a:cubicBezTo>
                <a:cubicBezTo>
                  <a:pt x="3867426" y="814514"/>
                  <a:pt x="3862977" y="816294"/>
                  <a:pt x="3859991" y="820746"/>
                </a:cubicBezTo>
                <a:cubicBezTo>
                  <a:pt x="3856369" y="826278"/>
                  <a:pt x="3856623" y="827483"/>
                  <a:pt x="3861516" y="827676"/>
                </a:cubicBezTo>
                <a:cubicBezTo>
                  <a:pt x="3865519" y="827802"/>
                  <a:pt x="3861325" y="833395"/>
                  <a:pt x="3848616" y="844776"/>
                </a:cubicBezTo>
                <a:cubicBezTo>
                  <a:pt x="3838132" y="854247"/>
                  <a:pt x="3828219" y="861623"/>
                  <a:pt x="3826249" y="861559"/>
                </a:cubicBezTo>
                <a:cubicBezTo>
                  <a:pt x="3821737" y="861369"/>
                  <a:pt x="3821928" y="855520"/>
                  <a:pt x="3826439" y="852786"/>
                </a:cubicBezTo>
                <a:cubicBezTo>
                  <a:pt x="3828536" y="851578"/>
                  <a:pt x="3830125" y="848462"/>
                  <a:pt x="3830252" y="845285"/>
                </a:cubicBezTo>
                <a:cubicBezTo>
                  <a:pt x="3830316" y="842295"/>
                  <a:pt x="3836035" y="834604"/>
                  <a:pt x="3842961" y="828184"/>
                </a:cubicBezTo>
                <a:cubicBezTo>
                  <a:pt x="3850269" y="821378"/>
                  <a:pt x="3854780" y="814323"/>
                  <a:pt x="3853763" y="811338"/>
                </a:cubicBezTo>
                <a:cubicBezTo>
                  <a:pt x="3852493" y="807585"/>
                  <a:pt x="3854463" y="806251"/>
                  <a:pt x="3861135" y="806506"/>
                </a:cubicBezTo>
                <a:close/>
                <a:moveTo>
                  <a:pt x="5086014" y="791284"/>
                </a:moveTo>
                <a:cubicBezTo>
                  <a:pt x="5082139" y="791094"/>
                  <a:pt x="5078898" y="792621"/>
                  <a:pt x="5078898" y="794527"/>
                </a:cubicBezTo>
                <a:cubicBezTo>
                  <a:pt x="5078834" y="796433"/>
                  <a:pt x="5081884" y="798150"/>
                  <a:pt x="5085760" y="798279"/>
                </a:cubicBezTo>
                <a:cubicBezTo>
                  <a:pt x="5089573" y="798406"/>
                  <a:pt x="5092813" y="796943"/>
                  <a:pt x="5092877" y="795035"/>
                </a:cubicBezTo>
                <a:cubicBezTo>
                  <a:pt x="5092941" y="793128"/>
                  <a:pt x="5089890" y="791413"/>
                  <a:pt x="5086014" y="791284"/>
                </a:cubicBezTo>
                <a:close/>
                <a:moveTo>
                  <a:pt x="5097826" y="780606"/>
                </a:moveTo>
                <a:cubicBezTo>
                  <a:pt x="5093465" y="781051"/>
                  <a:pt x="5091257" y="782067"/>
                  <a:pt x="5090589" y="783720"/>
                </a:cubicBezTo>
                <a:cubicBezTo>
                  <a:pt x="5089445" y="786708"/>
                  <a:pt x="5091669" y="788108"/>
                  <a:pt x="5096943" y="787788"/>
                </a:cubicBezTo>
                <a:cubicBezTo>
                  <a:pt x="5112448" y="786961"/>
                  <a:pt x="5124904" y="789124"/>
                  <a:pt x="5122806" y="792302"/>
                </a:cubicBezTo>
                <a:cubicBezTo>
                  <a:pt x="5119820" y="796879"/>
                  <a:pt x="5130432" y="804573"/>
                  <a:pt x="5136849" y="802346"/>
                </a:cubicBezTo>
                <a:cubicBezTo>
                  <a:pt x="5140028" y="801267"/>
                  <a:pt x="5141742" y="798150"/>
                  <a:pt x="5140789" y="795225"/>
                </a:cubicBezTo>
                <a:cubicBezTo>
                  <a:pt x="5139836" y="792365"/>
                  <a:pt x="5140980" y="789442"/>
                  <a:pt x="5143331" y="788743"/>
                </a:cubicBezTo>
                <a:cubicBezTo>
                  <a:pt x="5152799" y="785817"/>
                  <a:pt x="5142123" y="782575"/>
                  <a:pt x="5117977" y="780925"/>
                </a:cubicBezTo>
                <a:cubicBezTo>
                  <a:pt x="5108701" y="780288"/>
                  <a:pt x="5102187" y="780161"/>
                  <a:pt x="5097826" y="780606"/>
                </a:cubicBezTo>
                <a:close/>
                <a:moveTo>
                  <a:pt x="5042804" y="770435"/>
                </a:moveTo>
                <a:cubicBezTo>
                  <a:pt x="5040897" y="770367"/>
                  <a:pt x="5039501" y="772214"/>
                  <a:pt x="5039690" y="774693"/>
                </a:cubicBezTo>
                <a:cubicBezTo>
                  <a:pt x="5039881" y="777109"/>
                  <a:pt x="5038673" y="779018"/>
                  <a:pt x="5036894" y="778951"/>
                </a:cubicBezTo>
                <a:cubicBezTo>
                  <a:pt x="5035052" y="778888"/>
                  <a:pt x="5033717" y="780224"/>
                  <a:pt x="5033590" y="782384"/>
                </a:cubicBezTo>
                <a:cubicBezTo>
                  <a:pt x="5033463" y="784291"/>
                  <a:pt x="5037275" y="786010"/>
                  <a:pt x="5041851" y="786199"/>
                </a:cubicBezTo>
                <a:cubicBezTo>
                  <a:pt x="5046426" y="786390"/>
                  <a:pt x="5050810" y="788488"/>
                  <a:pt x="5051511" y="790777"/>
                </a:cubicBezTo>
                <a:cubicBezTo>
                  <a:pt x="5052336" y="793444"/>
                  <a:pt x="5054751" y="793891"/>
                  <a:pt x="5057992" y="791923"/>
                </a:cubicBezTo>
                <a:cubicBezTo>
                  <a:pt x="5060850" y="790140"/>
                  <a:pt x="5066379" y="789251"/>
                  <a:pt x="5070192" y="789887"/>
                </a:cubicBezTo>
                <a:cubicBezTo>
                  <a:pt x="5076038" y="790841"/>
                  <a:pt x="5075784" y="790140"/>
                  <a:pt x="5068603" y="785626"/>
                </a:cubicBezTo>
                <a:cubicBezTo>
                  <a:pt x="5063775" y="782575"/>
                  <a:pt x="5056657" y="780032"/>
                  <a:pt x="5052463" y="779780"/>
                </a:cubicBezTo>
                <a:cubicBezTo>
                  <a:pt x="5048270" y="779525"/>
                  <a:pt x="5045218" y="777364"/>
                  <a:pt x="5045600" y="774947"/>
                </a:cubicBezTo>
                <a:cubicBezTo>
                  <a:pt x="5045982" y="772467"/>
                  <a:pt x="5044774" y="770495"/>
                  <a:pt x="5042804" y="770435"/>
                </a:cubicBezTo>
                <a:close/>
                <a:moveTo>
                  <a:pt x="5068158" y="755494"/>
                </a:moveTo>
                <a:cubicBezTo>
                  <a:pt x="5065362" y="755367"/>
                  <a:pt x="5062058" y="756827"/>
                  <a:pt x="5060850" y="758735"/>
                </a:cubicBezTo>
                <a:cubicBezTo>
                  <a:pt x="5059643" y="760580"/>
                  <a:pt x="5061931" y="762295"/>
                  <a:pt x="5065808" y="762424"/>
                </a:cubicBezTo>
                <a:cubicBezTo>
                  <a:pt x="5069683" y="762549"/>
                  <a:pt x="5073051" y="761086"/>
                  <a:pt x="5073115" y="759180"/>
                </a:cubicBezTo>
                <a:cubicBezTo>
                  <a:pt x="5073178" y="757273"/>
                  <a:pt x="5070954" y="755621"/>
                  <a:pt x="5068158" y="755494"/>
                </a:cubicBezTo>
                <a:close/>
                <a:moveTo>
                  <a:pt x="5114291" y="745892"/>
                </a:moveTo>
                <a:cubicBezTo>
                  <a:pt x="5107301" y="744876"/>
                  <a:pt x="5098151" y="745892"/>
                  <a:pt x="5093766" y="748181"/>
                </a:cubicBezTo>
                <a:lnTo>
                  <a:pt x="5085696" y="752248"/>
                </a:lnTo>
                <a:lnTo>
                  <a:pt x="5093576" y="752695"/>
                </a:lnTo>
                <a:cubicBezTo>
                  <a:pt x="5097771" y="752949"/>
                  <a:pt x="5101519" y="751488"/>
                  <a:pt x="5101583" y="749643"/>
                </a:cubicBezTo>
                <a:cubicBezTo>
                  <a:pt x="5101646" y="747544"/>
                  <a:pt x="5105331" y="747926"/>
                  <a:pt x="5110479" y="750471"/>
                </a:cubicBezTo>
                <a:cubicBezTo>
                  <a:pt x="5116642" y="753584"/>
                  <a:pt x="5120391" y="753775"/>
                  <a:pt x="5123060" y="751297"/>
                </a:cubicBezTo>
                <a:cubicBezTo>
                  <a:pt x="5125730" y="748816"/>
                  <a:pt x="5122997" y="747166"/>
                  <a:pt x="5114291" y="745892"/>
                </a:cubicBezTo>
                <a:close/>
                <a:moveTo>
                  <a:pt x="5071017" y="739088"/>
                </a:moveTo>
                <a:cubicBezTo>
                  <a:pt x="5068603" y="738070"/>
                  <a:pt x="5065489" y="738070"/>
                  <a:pt x="5064345" y="739219"/>
                </a:cubicBezTo>
                <a:cubicBezTo>
                  <a:pt x="5063201" y="740299"/>
                  <a:pt x="5065362" y="741188"/>
                  <a:pt x="5068857" y="741124"/>
                </a:cubicBezTo>
                <a:cubicBezTo>
                  <a:pt x="5073051" y="741059"/>
                  <a:pt x="5073877" y="740299"/>
                  <a:pt x="5071017" y="739088"/>
                </a:cubicBezTo>
                <a:close/>
                <a:moveTo>
                  <a:pt x="3799687" y="723605"/>
                </a:moveTo>
                <a:cubicBezTo>
                  <a:pt x="3801784" y="723670"/>
                  <a:pt x="3803119" y="725131"/>
                  <a:pt x="3803055" y="727228"/>
                </a:cubicBezTo>
                <a:cubicBezTo>
                  <a:pt x="3802991" y="729327"/>
                  <a:pt x="3801530" y="730663"/>
                  <a:pt x="3799433" y="730597"/>
                </a:cubicBezTo>
                <a:cubicBezTo>
                  <a:pt x="3797273" y="730535"/>
                  <a:pt x="3795938" y="729074"/>
                  <a:pt x="3796065" y="726972"/>
                </a:cubicBezTo>
                <a:cubicBezTo>
                  <a:pt x="3796129" y="724877"/>
                  <a:pt x="3797590" y="723544"/>
                  <a:pt x="3799687" y="723605"/>
                </a:cubicBezTo>
                <a:close/>
                <a:moveTo>
                  <a:pt x="5074639" y="717090"/>
                </a:moveTo>
                <a:cubicBezTo>
                  <a:pt x="5072544" y="716964"/>
                  <a:pt x="5071082" y="718363"/>
                  <a:pt x="5071017" y="720460"/>
                </a:cubicBezTo>
                <a:cubicBezTo>
                  <a:pt x="5070954" y="722557"/>
                  <a:pt x="5072289" y="724022"/>
                  <a:pt x="5074385" y="724085"/>
                </a:cubicBezTo>
                <a:cubicBezTo>
                  <a:pt x="5076483" y="724148"/>
                  <a:pt x="5077945" y="722814"/>
                  <a:pt x="5078007" y="720715"/>
                </a:cubicBezTo>
                <a:cubicBezTo>
                  <a:pt x="5078072" y="718617"/>
                  <a:pt x="5076737" y="717155"/>
                  <a:pt x="5074639" y="717090"/>
                </a:cubicBezTo>
                <a:close/>
                <a:moveTo>
                  <a:pt x="5114180" y="709755"/>
                </a:moveTo>
                <a:cubicBezTo>
                  <a:pt x="5113688" y="710337"/>
                  <a:pt x="5115404" y="712036"/>
                  <a:pt x="5118994" y="715248"/>
                </a:cubicBezTo>
                <a:cubicBezTo>
                  <a:pt x="5122362" y="718363"/>
                  <a:pt x="5125284" y="718743"/>
                  <a:pt x="5127699" y="716518"/>
                </a:cubicBezTo>
                <a:cubicBezTo>
                  <a:pt x="5130178" y="714229"/>
                  <a:pt x="5128525" y="712450"/>
                  <a:pt x="5122617" y="710989"/>
                </a:cubicBezTo>
                <a:cubicBezTo>
                  <a:pt x="5117374" y="709718"/>
                  <a:pt x="5114673" y="709177"/>
                  <a:pt x="5114180" y="709755"/>
                </a:cubicBezTo>
                <a:close/>
                <a:moveTo>
                  <a:pt x="3876003" y="694735"/>
                </a:moveTo>
                <a:cubicBezTo>
                  <a:pt x="3876957" y="694735"/>
                  <a:pt x="3878355" y="696198"/>
                  <a:pt x="3879562" y="698361"/>
                </a:cubicBezTo>
                <a:cubicBezTo>
                  <a:pt x="3880706" y="700394"/>
                  <a:pt x="3879943" y="701857"/>
                  <a:pt x="3877846" y="701793"/>
                </a:cubicBezTo>
                <a:cubicBezTo>
                  <a:pt x="3875749" y="701729"/>
                  <a:pt x="3874224" y="700202"/>
                  <a:pt x="3874288" y="698169"/>
                </a:cubicBezTo>
                <a:cubicBezTo>
                  <a:pt x="3874352" y="696071"/>
                  <a:pt x="3875050" y="694673"/>
                  <a:pt x="3876003" y="694735"/>
                </a:cubicBezTo>
                <a:close/>
                <a:moveTo>
                  <a:pt x="5086714" y="693949"/>
                </a:moveTo>
                <a:cubicBezTo>
                  <a:pt x="5084299" y="692930"/>
                  <a:pt x="5081186" y="692996"/>
                  <a:pt x="5080041" y="694076"/>
                </a:cubicBezTo>
                <a:cubicBezTo>
                  <a:pt x="5078898" y="695157"/>
                  <a:pt x="5081058" y="696048"/>
                  <a:pt x="5084552" y="695983"/>
                </a:cubicBezTo>
                <a:cubicBezTo>
                  <a:pt x="5088747" y="695922"/>
                  <a:pt x="5089573" y="695157"/>
                  <a:pt x="5086714" y="693949"/>
                </a:cubicBezTo>
                <a:close/>
                <a:moveTo>
                  <a:pt x="3803183" y="675222"/>
                </a:moveTo>
                <a:cubicBezTo>
                  <a:pt x="3804072" y="676242"/>
                  <a:pt x="3802293" y="679038"/>
                  <a:pt x="3799433" y="681264"/>
                </a:cubicBezTo>
                <a:cubicBezTo>
                  <a:pt x="3796192" y="683744"/>
                  <a:pt x="3794096" y="683998"/>
                  <a:pt x="3794159" y="681898"/>
                </a:cubicBezTo>
                <a:cubicBezTo>
                  <a:pt x="3794286" y="677702"/>
                  <a:pt x="3800958" y="672808"/>
                  <a:pt x="3803183" y="675222"/>
                </a:cubicBezTo>
                <a:close/>
                <a:moveTo>
                  <a:pt x="3956792" y="673755"/>
                </a:moveTo>
                <a:cubicBezTo>
                  <a:pt x="3955450" y="673093"/>
                  <a:pt x="3951812" y="675035"/>
                  <a:pt x="3945902" y="679580"/>
                </a:cubicBezTo>
                <a:cubicBezTo>
                  <a:pt x="3937260" y="686256"/>
                  <a:pt x="3936561" y="687529"/>
                  <a:pt x="3939866" y="691087"/>
                </a:cubicBezTo>
                <a:cubicBezTo>
                  <a:pt x="3944313" y="695858"/>
                  <a:pt x="3948126" y="693822"/>
                  <a:pt x="3953909" y="683524"/>
                </a:cubicBezTo>
                <a:cubicBezTo>
                  <a:pt x="3957182" y="677673"/>
                  <a:pt x="3958135" y="674415"/>
                  <a:pt x="3956792" y="673755"/>
                </a:cubicBezTo>
                <a:close/>
                <a:moveTo>
                  <a:pt x="3852429" y="672806"/>
                </a:moveTo>
                <a:cubicBezTo>
                  <a:pt x="3855225" y="672868"/>
                  <a:pt x="3857639" y="674652"/>
                  <a:pt x="3857576" y="676494"/>
                </a:cubicBezTo>
                <a:cubicBezTo>
                  <a:pt x="3857512" y="678337"/>
                  <a:pt x="3854970" y="679925"/>
                  <a:pt x="3852174" y="679797"/>
                </a:cubicBezTo>
                <a:cubicBezTo>
                  <a:pt x="3849378" y="679733"/>
                  <a:pt x="3846964" y="677956"/>
                  <a:pt x="3847027" y="676110"/>
                </a:cubicBezTo>
                <a:cubicBezTo>
                  <a:pt x="3847091" y="674267"/>
                  <a:pt x="3849633" y="672678"/>
                  <a:pt x="3852429" y="672806"/>
                </a:cubicBezTo>
                <a:close/>
                <a:moveTo>
                  <a:pt x="5153816" y="672365"/>
                </a:moveTo>
                <a:cubicBezTo>
                  <a:pt x="5156103" y="670266"/>
                  <a:pt x="5174404" y="675925"/>
                  <a:pt x="5174277" y="678722"/>
                </a:cubicBezTo>
                <a:cubicBezTo>
                  <a:pt x="5174151" y="682918"/>
                  <a:pt x="5168177" y="682345"/>
                  <a:pt x="5159599" y="677388"/>
                </a:cubicBezTo>
                <a:cubicBezTo>
                  <a:pt x="5155849" y="675225"/>
                  <a:pt x="5153245" y="673001"/>
                  <a:pt x="5153816" y="672365"/>
                </a:cubicBezTo>
                <a:close/>
                <a:moveTo>
                  <a:pt x="3921057" y="668287"/>
                </a:moveTo>
                <a:cubicBezTo>
                  <a:pt x="3923154" y="668351"/>
                  <a:pt x="3924489" y="669812"/>
                  <a:pt x="3924425" y="671912"/>
                </a:cubicBezTo>
                <a:cubicBezTo>
                  <a:pt x="3924362" y="674011"/>
                  <a:pt x="3922900" y="675344"/>
                  <a:pt x="3920803" y="675278"/>
                </a:cubicBezTo>
                <a:cubicBezTo>
                  <a:pt x="3918706" y="675151"/>
                  <a:pt x="3917372" y="673755"/>
                  <a:pt x="3917435" y="671656"/>
                </a:cubicBezTo>
                <a:cubicBezTo>
                  <a:pt x="3917499" y="669559"/>
                  <a:pt x="3918960" y="668224"/>
                  <a:pt x="3921057" y="668287"/>
                </a:cubicBezTo>
                <a:close/>
                <a:moveTo>
                  <a:pt x="5116062" y="667884"/>
                </a:moveTo>
                <a:cubicBezTo>
                  <a:pt x="5122744" y="667709"/>
                  <a:pt x="5129447" y="668616"/>
                  <a:pt x="5131829" y="670714"/>
                </a:cubicBezTo>
                <a:cubicBezTo>
                  <a:pt x="5135197" y="673638"/>
                  <a:pt x="5132846" y="675608"/>
                  <a:pt x="5121853" y="678978"/>
                </a:cubicBezTo>
                <a:cubicBezTo>
                  <a:pt x="5110161" y="682602"/>
                  <a:pt x="5106602" y="682538"/>
                  <a:pt x="5102726" y="678660"/>
                </a:cubicBezTo>
                <a:cubicBezTo>
                  <a:pt x="5099994" y="675927"/>
                  <a:pt x="5098977" y="672875"/>
                  <a:pt x="5100438" y="671541"/>
                </a:cubicBezTo>
                <a:cubicBezTo>
                  <a:pt x="5102726" y="669316"/>
                  <a:pt x="5109383" y="668060"/>
                  <a:pt x="5116062" y="667884"/>
                </a:cubicBezTo>
                <a:close/>
                <a:moveTo>
                  <a:pt x="3972845" y="667692"/>
                </a:moveTo>
                <a:cubicBezTo>
                  <a:pt x="3970367" y="668581"/>
                  <a:pt x="3972273" y="669409"/>
                  <a:pt x="3977166" y="669599"/>
                </a:cubicBezTo>
                <a:cubicBezTo>
                  <a:pt x="3982059" y="669791"/>
                  <a:pt x="3984029" y="669091"/>
                  <a:pt x="3981614" y="668009"/>
                </a:cubicBezTo>
                <a:cubicBezTo>
                  <a:pt x="3979200" y="666928"/>
                  <a:pt x="3975387" y="666802"/>
                  <a:pt x="3972845" y="667692"/>
                </a:cubicBezTo>
                <a:close/>
                <a:moveTo>
                  <a:pt x="3926522" y="654429"/>
                </a:moveTo>
                <a:cubicBezTo>
                  <a:pt x="3927666" y="654493"/>
                  <a:pt x="3924107" y="659262"/>
                  <a:pt x="3918579" y="665046"/>
                </a:cubicBezTo>
                <a:cubicBezTo>
                  <a:pt x="3913050" y="670831"/>
                  <a:pt x="3908475" y="676999"/>
                  <a:pt x="3908412" y="678713"/>
                </a:cubicBezTo>
                <a:cubicBezTo>
                  <a:pt x="3908285" y="682212"/>
                  <a:pt x="3899261" y="688378"/>
                  <a:pt x="3894368" y="688314"/>
                </a:cubicBezTo>
                <a:cubicBezTo>
                  <a:pt x="3892653" y="688251"/>
                  <a:pt x="3893924" y="685326"/>
                  <a:pt x="3897228" y="682020"/>
                </a:cubicBezTo>
                <a:cubicBezTo>
                  <a:pt x="3900469" y="678589"/>
                  <a:pt x="3903328" y="673944"/>
                  <a:pt x="3903392" y="671848"/>
                </a:cubicBezTo>
                <a:cubicBezTo>
                  <a:pt x="3903582" y="668160"/>
                  <a:pt x="3921947" y="654238"/>
                  <a:pt x="3926522" y="654429"/>
                </a:cubicBezTo>
                <a:close/>
                <a:moveTo>
                  <a:pt x="3855415" y="637774"/>
                </a:moveTo>
                <a:cubicBezTo>
                  <a:pt x="3857512" y="637839"/>
                  <a:pt x="3858910" y="638536"/>
                  <a:pt x="3858847" y="639489"/>
                </a:cubicBezTo>
                <a:cubicBezTo>
                  <a:pt x="3858847" y="640443"/>
                  <a:pt x="3857385" y="641842"/>
                  <a:pt x="3855225" y="643052"/>
                </a:cubicBezTo>
                <a:cubicBezTo>
                  <a:pt x="3853191" y="644132"/>
                  <a:pt x="3851730" y="643431"/>
                  <a:pt x="3851793" y="641333"/>
                </a:cubicBezTo>
                <a:cubicBezTo>
                  <a:pt x="3851857" y="639237"/>
                  <a:pt x="3853382" y="637711"/>
                  <a:pt x="3855415" y="637774"/>
                </a:cubicBezTo>
                <a:close/>
                <a:moveTo>
                  <a:pt x="5164110" y="625385"/>
                </a:moveTo>
                <a:cubicBezTo>
                  <a:pt x="5166906" y="625511"/>
                  <a:pt x="5169130" y="627164"/>
                  <a:pt x="5169067" y="629072"/>
                </a:cubicBezTo>
                <a:cubicBezTo>
                  <a:pt x="5169003" y="630979"/>
                  <a:pt x="5165635" y="632441"/>
                  <a:pt x="5161760" y="632314"/>
                </a:cubicBezTo>
                <a:cubicBezTo>
                  <a:pt x="5157948" y="632185"/>
                  <a:pt x="5155660" y="630470"/>
                  <a:pt x="5156802" y="628627"/>
                </a:cubicBezTo>
                <a:cubicBezTo>
                  <a:pt x="5158010" y="626720"/>
                  <a:pt x="5161314" y="625258"/>
                  <a:pt x="5164110" y="625385"/>
                </a:cubicBezTo>
                <a:close/>
                <a:moveTo>
                  <a:pt x="3928111" y="619334"/>
                </a:moveTo>
                <a:cubicBezTo>
                  <a:pt x="3931097" y="619398"/>
                  <a:pt x="3933321" y="621940"/>
                  <a:pt x="3933194" y="625118"/>
                </a:cubicBezTo>
                <a:cubicBezTo>
                  <a:pt x="3933004" y="629696"/>
                  <a:pt x="3931987" y="629888"/>
                  <a:pt x="3927856" y="626326"/>
                </a:cubicBezTo>
                <a:cubicBezTo>
                  <a:pt x="3925124" y="623975"/>
                  <a:pt x="3922773" y="621242"/>
                  <a:pt x="3922773" y="620540"/>
                </a:cubicBezTo>
                <a:cubicBezTo>
                  <a:pt x="3922837" y="619779"/>
                  <a:pt x="3925315" y="619208"/>
                  <a:pt x="3928111" y="619334"/>
                </a:cubicBezTo>
                <a:close/>
                <a:moveTo>
                  <a:pt x="5185588" y="601606"/>
                </a:moveTo>
                <a:cubicBezTo>
                  <a:pt x="5191879" y="601795"/>
                  <a:pt x="5197979" y="607452"/>
                  <a:pt x="5197789" y="612921"/>
                </a:cubicBezTo>
                <a:cubicBezTo>
                  <a:pt x="5197535" y="620296"/>
                  <a:pt x="5188384" y="621568"/>
                  <a:pt x="5185842" y="614574"/>
                </a:cubicBezTo>
                <a:cubicBezTo>
                  <a:pt x="5183747" y="608852"/>
                  <a:pt x="5183555" y="601478"/>
                  <a:pt x="5185588" y="601606"/>
                </a:cubicBezTo>
                <a:close/>
                <a:moveTo>
                  <a:pt x="3962106" y="601401"/>
                </a:moveTo>
                <a:cubicBezTo>
                  <a:pt x="3964076" y="600325"/>
                  <a:pt x="3966110" y="601021"/>
                  <a:pt x="3967317" y="603185"/>
                </a:cubicBezTo>
                <a:cubicBezTo>
                  <a:pt x="3968334" y="605091"/>
                  <a:pt x="3966809" y="606679"/>
                  <a:pt x="3964013" y="606553"/>
                </a:cubicBezTo>
                <a:cubicBezTo>
                  <a:pt x="3957722" y="606297"/>
                  <a:pt x="3956959" y="604265"/>
                  <a:pt x="3962106" y="601401"/>
                </a:cubicBezTo>
                <a:close/>
                <a:moveTo>
                  <a:pt x="5128018" y="599537"/>
                </a:moveTo>
                <a:cubicBezTo>
                  <a:pt x="5126047" y="599473"/>
                  <a:pt x="5124458" y="601000"/>
                  <a:pt x="5124395" y="603098"/>
                </a:cubicBezTo>
                <a:cubicBezTo>
                  <a:pt x="5124331" y="605194"/>
                  <a:pt x="5125793" y="605958"/>
                  <a:pt x="5127826" y="604815"/>
                </a:cubicBezTo>
                <a:cubicBezTo>
                  <a:pt x="5129987" y="603607"/>
                  <a:pt x="5131385" y="602208"/>
                  <a:pt x="5131448" y="601253"/>
                </a:cubicBezTo>
                <a:cubicBezTo>
                  <a:pt x="5131513" y="600300"/>
                  <a:pt x="5130114" y="599602"/>
                  <a:pt x="5128018" y="599537"/>
                </a:cubicBezTo>
                <a:close/>
                <a:moveTo>
                  <a:pt x="3948469" y="591782"/>
                </a:moveTo>
                <a:cubicBezTo>
                  <a:pt x="3948763" y="591933"/>
                  <a:pt x="3947619" y="593363"/>
                  <a:pt x="3945267" y="596194"/>
                </a:cubicBezTo>
                <a:cubicBezTo>
                  <a:pt x="3942408" y="599626"/>
                  <a:pt x="3938722" y="602102"/>
                  <a:pt x="3936625" y="602041"/>
                </a:cubicBezTo>
                <a:cubicBezTo>
                  <a:pt x="3934528" y="601977"/>
                  <a:pt x="3933575" y="601468"/>
                  <a:pt x="3934401" y="600895"/>
                </a:cubicBezTo>
                <a:cubicBezTo>
                  <a:pt x="3935227" y="600325"/>
                  <a:pt x="3939104" y="597718"/>
                  <a:pt x="3943043" y="595046"/>
                </a:cubicBezTo>
                <a:cubicBezTo>
                  <a:pt x="3946443" y="592760"/>
                  <a:pt x="3948175" y="591631"/>
                  <a:pt x="3948469" y="591782"/>
                </a:cubicBezTo>
                <a:close/>
                <a:moveTo>
                  <a:pt x="5160361" y="579546"/>
                </a:moveTo>
                <a:cubicBezTo>
                  <a:pt x="5162203" y="579610"/>
                  <a:pt x="5163792" y="582151"/>
                  <a:pt x="5163665" y="584950"/>
                </a:cubicBezTo>
                <a:cubicBezTo>
                  <a:pt x="5163601" y="587747"/>
                  <a:pt x="5161822" y="590162"/>
                  <a:pt x="5159979" y="590100"/>
                </a:cubicBezTo>
                <a:cubicBezTo>
                  <a:pt x="5158137" y="590036"/>
                  <a:pt x="5156548" y="587493"/>
                  <a:pt x="5156675" y="584696"/>
                </a:cubicBezTo>
                <a:cubicBezTo>
                  <a:pt x="5156740" y="581898"/>
                  <a:pt x="5158519" y="579483"/>
                  <a:pt x="5160361" y="579546"/>
                </a:cubicBezTo>
                <a:close/>
                <a:moveTo>
                  <a:pt x="3960137" y="578327"/>
                </a:moveTo>
                <a:cubicBezTo>
                  <a:pt x="3962234" y="578392"/>
                  <a:pt x="3961916" y="580488"/>
                  <a:pt x="3959247" y="583540"/>
                </a:cubicBezTo>
                <a:cubicBezTo>
                  <a:pt x="3956896" y="586273"/>
                  <a:pt x="3954227" y="588627"/>
                  <a:pt x="3953592" y="588627"/>
                </a:cubicBezTo>
                <a:cubicBezTo>
                  <a:pt x="3952956" y="588564"/>
                  <a:pt x="3953401" y="586147"/>
                  <a:pt x="3954481" y="583413"/>
                </a:cubicBezTo>
                <a:cubicBezTo>
                  <a:pt x="3955625" y="580616"/>
                  <a:pt x="3958294" y="578262"/>
                  <a:pt x="3960137" y="578327"/>
                </a:cubicBezTo>
                <a:close/>
                <a:moveTo>
                  <a:pt x="5248942" y="558120"/>
                </a:moveTo>
                <a:cubicBezTo>
                  <a:pt x="5250912" y="558183"/>
                  <a:pt x="5252373" y="559836"/>
                  <a:pt x="5252310" y="561934"/>
                </a:cubicBezTo>
                <a:cubicBezTo>
                  <a:pt x="5252246" y="564032"/>
                  <a:pt x="5250721" y="564668"/>
                  <a:pt x="5248751" y="563397"/>
                </a:cubicBezTo>
                <a:cubicBezTo>
                  <a:pt x="5246654" y="562061"/>
                  <a:pt x="5245320" y="560536"/>
                  <a:pt x="5245383" y="559582"/>
                </a:cubicBezTo>
                <a:cubicBezTo>
                  <a:pt x="5245383" y="558628"/>
                  <a:pt x="5246845" y="558056"/>
                  <a:pt x="5248942" y="558120"/>
                </a:cubicBezTo>
                <a:close/>
                <a:moveTo>
                  <a:pt x="3966173" y="555566"/>
                </a:moveTo>
                <a:cubicBezTo>
                  <a:pt x="3979390" y="559313"/>
                  <a:pt x="3982821" y="563702"/>
                  <a:pt x="3977357" y="569806"/>
                </a:cubicBezTo>
                <a:cubicBezTo>
                  <a:pt x="3973734" y="573878"/>
                  <a:pt x="3971320" y="574258"/>
                  <a:pt x="3967888" y="571207"/>
                </a:cubicBezTo>
                <a:cubicBezTo>
                  <a:pt x="3965537" y="569108"/>
                  <a:pt x="3964266" y="565673"/>
                  <a:pt x="3965347" y="564085"/>
                </a:cubicBezTo>
                <a:cubicBezTo>
                  <a:pt x="3966554" y="562240"/>
                  <a:pt x="3965156" y="560904"/>
                  <a:pt x="3961979" y="560776"/>
                </a:cubicBezTo>
                <a:cubicBezTo>
                  <a:pt x="3958802" y="560716"/>
                  <a:pt x="3956641" y="558998"/>
                  <a:pt x="3956641" y="556774"/>
                </a:cubicBezTo>
                <a:cubicBezTo>
                  <a:pt x="3956768" y="554356"/>
                  <a:pt x="3960263" y="553911"/>
                  <a:pt x="3966173" y="555566"/>
                </a:cubicBezTo>
                <a:close/>
                <a:moveTo>
                  <a:pt x="3937228" y="553953"/>
                </a:moveTo>
                <a:cubicBezTo>
                  <a:pt x="3940072" y="552690"/>
                  <a:pt x="3942026" y="553375"/>
                  <a:pt x="3944059" y="555567"/>
                </a:cubicBezTo>
                <a:cubicBezTo>
                  <a:pt x="3946983" y="558746"/>
                  <a:pt x="3927856" y="577123"/>
                  <a:pt x="3921882" y="576931"/>
                </a:cubicBezTo>
                <a:cubicBezTo>
                  <a:pt x="3919404" y="576805"/>
                  <a:pt x="3917244" y="578519"/>
                  <a:pt x="3917180" y="580620"/>
                </a:cubicBezTo>
                <a:cubicBezTo>
                  <a:pt x="3917117" y="582779"/>
                  <a:pt x="3915147" y="583670"/>
                  <a:pt x="3912732" y="582589"/>
                </a:cubicBezTo>
                <a:cubicBezTo>
                  <a:pt x="3910317" y="581509"/>
                  <a:pt x="3908920" y="578837"/>
                  <a:pt x="3909618" y="576485"/>
                </a:cubicBezTo>
                <a:cubicBezTo>
                  <a:pt x="3910317" y="574070"/>
                  <a:pt x="3908475" y="573055"/>
                  <a:pt x="3905297" y="574070"/>
                </a:cubicBezTo>
                <a:cubicBezTo>
                  <a:pt x="3901739" y="575153"/>
                  <a:pt x="3899896" y="573880"/>
                  <a:pt x="3899960" y="570510"/>
                </a:cubicBezTo>
                <a:cubicBezTo>
                  <a:pt x="3900150" y="564149"/>
                  <a:pt x="3904217" y="564149"/>
                  <a:pt x="3910127" y="570510"/>
                </a:cubicBezTo>
                <a:cubicBezTo>
                  <a:pt x="3913304" y="573942"/>
                  <a:pt x="3916545" y="572481"/>
                  <a:pt x="3925060" y="564024"/>
                </a:cubicBezTo>
                <a:cubicBezTo>
                  <a:pt x="3930652" y="558428"/>
                  <a:pt x="3934385" y="555217"/>
                  <a:pt x="3937228" y="553953"/>
                </a:cubicBezTo>
                <a:close/>
                <a:moveTo>
                  <a:pt x="5148097" y="551184"/>
                </a:moveTo>
                <a:cubicBezTo>
                  <a:pt x="5150623" y="551733"/>
                  <a:pt x="5153912" y="553829"/>
                  <a:pt x="5157057" y="557295"/>
                </a:cubicBezTo>
                <a:cubicBezTo>
                  <a:pt x="5162204" y="562953"/>
                  <a:pt x="5162204" y="563270"/>
                  <a:pt x="5156294" y="560791"/>
                </a:cubicBezTo>
                <a:cubicBezTo>
                  <a:pt x="5152863" y="559329"/>
                  <a:pt x="5148478" y="558057"/>
                  <a:pt x="5146764" y="557995"/>
                </a:cubicBezTo>
                <a:cubicBezTo>
                  <a:pt x="5144858" y="557930"/>
                  <a:pt x="5143650" y="556468"/>
                  <a:pt x="5143712" y="554370"/>
                </a:cubicBezTo>
                <a:cubicBezTo>
                  <a:pt x="5143808" y="551638"/>
                  <a:pt x="5145571" y="550635"/>
                  <a:pt x="5148097" y="551184"/>
                </a:cubicBezTo>
                <a:close/>
                <a:moveTo>
                  <a:pt x="5144412" y="535107"/>
                </a:moveTo>
                <a:cubicBezTo>
                  <a:pt x="5146445" y="536443"/>
                  <a:pt x="5147779" y="538730"/>
                  <a:pt x="5147717" y="540828"/>
                </a:cubicBezTo>
                <a:cubicBezTo>
                  <a:pt x="5147652" y="542926"/>
                  <a:pt x="5146191" y="543435"/>
                  <a:pt x="5144157" y="542100"/>
                </a:cubicBezTo>
                <a:cubicBezTo>
                  <a:pt x="5142124" y="540701"/>
                  <a:pt x="5140790" y="538413"/>
                  <a:pt x="5140853" y="536379"/>
                </a:cubicBezTo>
                <a:cubicBezTo>
                  <a:pt x="5140916" y="534280"/>
                  <a:pt x="5142378" y="533772"/>
                  <a:pt x="5144412" y="535107"/>
                </a:cubicBezTo>
                <a:close/>
                <a:moveTo>
                  <a:pt x="5128843" y="529259"/>
                </a:moveTo>
                <a:cubicBezTo>
                  <a:pt x="5131640" y="529323"/>
                  <a:pt x="5134053" y="531102"/>
                  <a:pt x="5133990" y="532945"/>
                </a:cubicBezTo>
                <a:cubicBezTo>
                  <a:pt x="5133926" y="534791"/>
                  <a:pt x="5131385" y="536380"/>
                  <a:pt x="5128589" y="536252"/>
                </a:cubicBezTo>
                <a:cubicBezTo>
                  <a:pt x="5125730" y="536124"/>
                  <a:pt x="5123378" y="534409"/>
                  <a:pt x="5123442" y="532564"/>
                </a:cubicBezTo>
                <a:cubicBezTo>
                  <a:pt x="5123505" y="530721"/>
                  <a:pt x="5126047" y="529133"/>
                  <a:pt x="5128843" y="529259"/>
                </a:cubicBezTo>
                <a:close/>
                <a:moveTo>
                  <a:pt x="5098977" y="528203"/>
                </a:moveTo>
                <a:cubicBezTo>
                  <a:pt x="5097071" y="528141"/>
                  <a:pt x="5095356" y="532148"/>
                  <a:pt x="5095164" y="537041"/>
                </a:cubicBezTo>
                <a:cubicBezTo>
                  <a:pt x="5094974" y="542000"/>
                  <a:pt x="5096436" y="545117"/>
                  <a:pt x="5098405" y="544034"/>
                </a:cubicBezTo>
                <a:cubicBezTo>
                  <a:pt x="5100438" y="542892"/>
                  <a:pt x="5102092" y="539077"/>
                  <a:pt x="5102218" y="535199"/>
                </a:cubicBezTo>
                <a:cubicBezTo>
                  <a:pt x="5102345" y="531319"/>
                  <a:pt x="5100947" y="528271"/>
                  <a:pt x="5098977" y="528203"/>
                </a:cubicBezTo>
                <a:close/>
                <a:moveTo>
                  <a:pt x="3970431" y="523142"/>
                </a:moveTo>
                <a:cubicBezTo>
                  <a:pt x="3973227" y="526195"/>
                  <a:pt x="3963060" y="536240"/>
                  <a:pt x="3957468" y="536050"/>
                </a:cubicBezTo>
                <a:cubicBezTo>
                  <a:pt x="3954990" y="535985"/>
                  <a:pt x="3953909" y="534142"/>
                  <a:pt x="3954863" y="531726"/>
                </a:cubicBezTo>
                <a:cubicBezTo>
                  <a:pt x="3956960" y="526195"/>
                  <a:pt x="3967762" y="520219"/>
                  <a:pt x="3970431" y="523142"/>
                </a:cubicBezTo>
                <a:close/>
                <a:moveTo>
                  <a:pt x="5097500" y="506127"/>
                </a:moveTo>
                <a:cubicBezTo>
                  <a:pt x="5097150" y="507225"/>
                  <a:pt x="5096880" y="509387"/>
                  <a:pt x="5096753" y="512373"/>
                </a:cubicBezTo>
                <a:cubicBezTo>
                  <a:pt x="5096563" y="518351"/>
                  <a:pt x="5097198" y="520258"/>
                  <a:pt x="5098342" y="516825"/>
                </a:cubicBezTo>
                <a:cubicBezTo>
                  <a:pt x="5099485" y="513327"/>
                  <a:pt x="5099612" y="508816"/>
                  <a:pt x="5098724" y="506272"/>
                </a:cubicBezTo>
                <a:cubicBezTo>
                  <a:pt x="5098278" y="504999"/>
                  <a:pt x="5097849" y="505030"/>
                  <a:pt x="5097500" y="506127"/>
                </a:cubicBezTo>
                <a:close/>
                <a:moveTo>
                  <a:pt x="5133227" y="504873"/>
                </a:moveTo>
                <a:cubicBezTo>
                  <a:pt x="5129098" y="501376"/>
                  <a:pt x="5128080" y="501503"/>
                  <a:pt x="5127953" y="505760"/>
                </a:cubicBezTo>
                <a:cubicBezTo>
                  <a:pt x="5127890" y="508560"/>
                  <a:pt x="5130178" y="511993"/>
                  <a:pt x="5132973" y="513137"/>
                </a:cubicBezTo>
                <a:cubicBezTo>
                  <a:pt x="5135707" y="514219"/>
                  <a:pt x="5138184" y="513836"/>
                  <a:pt x="5138247" y="512248"/>
                </a:cubicBezTo>
                <a:cubicBezTo>
                  <a:pt x="5138311" y="510658"/>
                  <a:pt x="5135961" y="507225"/>
                  <a:pt x="5133227" y="504873"/>
                </a:cubicBezTo>
                <a:close/>
                <a:moveTo>
                  <a:pt x="4146511" y="492603"/>
                </a:moveTo>
                <a:cubicBezTo>
                  <a:pt x="4140856" y="494510"/>
                  <a:pt x="4139331" y="500487"/>
                  <a:pt x="4144478" y="500675"/>
                </a:cubicBezTo>
                <a:cubicBezTo>
                  <a:pt x="4146194" y="500741"/>
                  <a:pt x="4148609" y="498579"/>
                  <a:pt x="4149752" y="495782"/>
                </a:cubicBezTo>
                <a:cubicBezTo>
                  <a:pt x="4151150" y="492475"/>
                  <a:pt x="4150070" y="491395"/>
                  <a:pt x="4146511" y="492603"/>
                </a:cubicBezTo>
                <a:close/>
                <a:moveTo>
                  <a:pt x="4022219" y="485757"/>
                </a:moveTo>
                <a:cubicBezTo>
                  <a:pt x="4024253" y="485823"/>
                  <a:pt x="4026350" y="487284"/>
                  <a:pt x="4027557" y="489446"/>
                </a:cubicBezTo>
                <a:cubicBezTo>
                  <a:pt x="4028765" y="491482"/>
                  <a:pt x="4027303" y="492942"/>
                  <a:pt x="4024126" y="492815"/>
                </a:cubicBezTo>
                <a:cubicBezTo>
                  <a:pt x="4021012" y="492688"/>
                  <a:pt x="4018788" y="491101"/>
                  <a:pt x="4018788" y="489127"/>
                </a:cubicBezTo>
                <a:cubicBezTo>
                  <a:pt x="4018852" y="487030"/>
                  <a:pt x="4020249" y="485697"/>
                  <a:pt x="4022219" y="485757"/>
                </a:cubicBezTo>
                <a:close/>
                <a:moveTo>
                  <a:pt x="5175167" y="472931"/>
                </a:moveTo>
                <a:lnTo>
                  <a:pt x="5178789" y="481132"/>
                </a:lnTo>
                <a:cubicBezTo>
                  <a:pt x="5183365" y="491495"/>
                  <a:pt x="5177582" y="498296"/>
                  <a:pt x="5168050" y="493720"/>
                </a:cubicBezTo>
                <a:cubicBezTo>
                  <a:pt x="5162142" y="490858"/>
                  <a:pt x="5162142" y="490667"/>
                  <a:pt x="5168050" y="489524"/>
                </a:cubicBezTo>
                <a:cubicBezTo>
                  <a:pt x="5171482" y="488888"/>
                  <a:pt x="5174468" y="484819"/>
                  <a:pt x="5174722" y="480623"/>
                </a:cubicBezTo>
                <a:close/>
                <a:moveTo>
                  <a:pt x="5206431" y="470516"/>
                </a:moveTo>
                <a:cubicBezTo>
                  <a:pt x="5208464" y="469371"/>
                  <a:pt x="5209927" y="470133"/>
                  <a:pt x="5209862" y="472232"/>
                </a:cubicBezTo>
                <a:cubicBezTo>
                  <a:pt x="5209799" y="474330"/>
                  <a:pt x="5208274" y="475856"/>
                  <a:pt x="5206240" y="475791"/>
                </a:cubicBezTo>
                <a:cubicBezTo>
                  <a:pt x="5204143" y="475729"/>
                  <a:pt x="5202745" y="475029"/>
                  <a:pt x="5202809" y="474076"/>
                </a:cubicBezTo>
                <a:cubicBezTo>
                  <a:pt x="5202809" y="473122"/>
                  <a:pt x="5204270" y="471722"/>
                  <a:pt x="5206431" y="470516"/>
                </a:cubicBezTo>
                <a:close/>
                <a:moveTo>
                  <a:pt x="4016183" y="466114"/>
                </a:moveTo>
                <a:cubicBezTo>
                  <a:pt x="4018216" y="464971"/>
                  <a:pt x="4019678" y="465733"/>
                  <a:pt x="4019615" y="467831"/>
                </a:cubicBezTo>
                <a:cubicBezTo>
                  <a:pt x="4019551" y="469927"/>
                  <a:pt x="4018026" y="471456"/>
                  <a:pt x="4015992" y="471391"/>
                </a:cubicBezTo>
                <a:cubicBezTo>
                  <a:pt x="4013832" y="471330"/>
                  <a:pt x="4012498" y="470629"/>
                  <a:pt x="4012561" y="469675"/>
                </a:cubicBezTo>
                <a:cubicBezTo>
                  <a:pt x="4012561" y="468721"/>
                  <a:pt x="4014023" y="467322"/>
                  <a:pt x="4016183" y="466114"/>
                </a:cubicBezTo>
                <a:close/>
                <a:moveTo>
                  <a:pt x="5154452" y="451215"/>
                </a:moveTo>
                <a:cubicBezTo>
                  <a:pt x="5152481" y="449880"/>
                  <a:pt x="5150957" y="451215"/>
                  <a:pt x="5150830" y="454394"/>
                </a:cubicBezTo>
                <a:cubicBezTo>
                  <a:pt x="5150702" y="457573"/>
                  <a:pt x="5152100" y="459926"/>
                  <a:pt x="5154133" y="459990"/>
                </a:cubicBezTo>
                <a:cubicBezTo>
                  <a:pt x="5156231" y="460115"/>
                  <a:pt x="5157693" y="458778"/>
                  <a:pt x="5157755" y="456808"/>
                </a:cubicBezTo>
                <a:cubicBezTo>
                  <a:pt x="5157820" y="454775"/>
                  <a:pt x="5156485" y="452552"/>
                  <a:pt x="5154452" y="451215"/>
                </a:cubicBezTo>
                <a:close/>
                <a:moveTo>
                  <a:pt x="5163729" y="422733"/>
                </a:moveTo>
                <a:cubicBezTo>
                  <a:pt x="5160170" y="423559"/>
                  <a:pt x="5159026" y="424512"/>
                  <a:pt x="5161187" y="424767"/>
                </a:cubicBezTo>
                <a:cubicBezTo>
                  <a:pt x="5163347" y="425021"/>
                  <a:pt x="5168177" y="426420"/>
                  <a:pt x="5171609" y="427755"/>
                </a:cubicBezTo>
                <a:cubicBezTo>
                  <a:pt x="5176437" y="429663"/>
                  <a:pt x="5177073" y="429155"/>
                  <a:pt x="5174151" y="425721"/>
                </a:cubicBezTo>
                <a:cubicBezTo>
                  <a:pt x="5172053" y="423305"/>
                  <a:pt x="5167288" y="421905"/>
                  <a:pt x="5163729" y="422733"/>
                </a:cubicBezTo>
                <a:close/>
                <a:moveTo>
                  <a:pt x="5206748" y="414825"/>
                </a:moveTo>
                <a:cubicBezTo>
                  <a:pt x="5209544" y="415969"/>
                  <a:pt x="5211895" y="418512"/>
                  <a:pt x="5211832" y="420165"/>
                </a:cubicBezTo>
                <a:cubicBezTo>
                  <a:pt x="5211641" y="424043"/>
                  <a:pt x="5207002" y="424488"/>
                  <a:pt x="5203699" y="420928"/>
                </a:cubicBezTo>
                <a:cubicBezTo>
                  <a:pt x="5199568" y="416541"/>
                  <a:pt x="5201539" y="412663"/>
                  <a:pt x="5206748" y="414825"/>
                </a:cubicBezTo>
                <a:close/>
                <a:moveTo>
                  <a:pt x="5059262" y="383826"/>
                </a:moveTo>
                <a:cubicBezTo>
                  <a:pt x="5056847" y="382743"/>
                  <a:pt x="5053798" y="382807"/>
                  <a:pt x="5052591" y="383953"/>
                </a:cubicBezTo>
                <a:cubicBezTo>
                  <a:pt x="5051446" y="385034"/>
                  <a:pt x="5053606" y="385924"/>
                  <a:pt x="5057101" y="385860"/>
                </a:cubicBezTo>
                <a:cubicBezTo>
                  <a:pt x="5061295" y="385796"/>
                  <a:pt x="5062121" y="385034"/>
                  <a:pt x="5059262" y="383826"/>
                </a:cubicBezTo>
                <a:close/>
                <a:moveTo>
                  <a:pt x="5150638" y="382555"/>
                </a:moveTo>
                <a:cubicBezTo>
                  <a:pt x="5142188" y="382234"/>
                  <a:pt x="5140853" y="383953"/>
                  <a:pt x="5146636" y="387768"/>
                </a:cubicBezTo>
                <a:cubicBezTo>
                  <a:pt x="5148670" y="389165"/>
                  <a:pt x="5152227" y="388594"/>
                  <a:pt x="5154388" y="386559"/>
                </a:cubicBezTo>
                <a:cubicBezTo>
                  <a:pt x="5157247" y="383826"/>
                  <a:pt x="5156231" y="382743"/>
                  <a:pt x="5150638" y="382555"/>
                </a:cubicBezTo>
                <a:close/>
                <a:moveTo>
                  <a:pt x="4858589" y="378993"/>
                </a:moveTo>
                <a:cubicBezTo>
                  <a:pt x="4856492" y="378930"/>
                  <a:pt x="4855031" y="380265"/>
                  <a:pt x="4854967" y="382362"/>
                </a:cubicBezTo>
                <a:cubicBezTo>
                  <a:pt x="4854905" y="384461"/>
                  <a:pt x="4856239" y="385924"/>
                  <a:pt x="4858335" y="385987"/>
                </a:cubicBezTo>
                <a:cubicBezTo>
                  <a:pt x="4860433" y="386051"/>
                  <a:pt x="4861893" y="384714"/>
                  <a:pt x="4861957" y="382617"/>
                </a:cubicBezTo>
                <a:cubicBezTo>
                  <a:pt x="4862020" y="380518"/>
                  <a:pt x="4860686" y="379058"/>
                  <a:pt x="4858589" y="378993"/>
                </a:cubicBezTo>
                <a:close/>
                <a:moveTo>
                  <a:pt x="5197534" y="377212"/>
                </a:moveTo>
                <a:cubicBezTo>
                  <a:pt x="5192642" y="377021"/>
                  <a:pt x="5188701" y="378230"/>
                  <a:pt x="5188638" y="379886"/>
                </a:cubicBezTo>
                <a:cubicBezTo>
                  <a:pt x="5188574" y="381536"/>
                  <a:pt x="5192388" y="382999"/>
                  <a:pt x="5197280" y="383191"/>
                </a:cubicBezTo>
                <a:cubicBezTo>
                  <a:pt x="5202237" y="383380"/>
                  <a:pt x="5206113" y="382173"/>
                  <a:pt x="5206176" y="380518"/>
                </a:cubicBezTo>
                <a:cubicBezTo>
                  <a:pt x="5206240" y="378868"/>
                  <a:pt x="5202427" y="377404"/>
                  <a:pt x="5197534" y="377212"/>
                </a:cubicBezTo>
                <a:close/>
                <a:moveTo>
                  <a:pt x="5176374" y="369392"/>
                </a:moveTo>
                <a:cubicBezTo>
                  <a:pt x="5175611" y="369392"/>
                  <a:pt x="5174850" y="373208"/>
                  <a:pt x="5174658" y="378105"/>
                </a:cubicBezTo>
                <a:cubicBezTo>
                  <a:pt x="5174468" y="383063"/>
                  <a:pt x="5175675" y="386940"/>
                  <a:pt x="5177327" y="387004"/>
                </a:cubicBezTo>
                <a:cubicBezTo>
                  <a:pt x="5178979" y="387067"/>
                  <a:pt x="5179742" y="383255"/>
                  <a:pt x="5179043" y="378294"/>
                </a:cubicBezTo>
                <a:cubicBezTo>
                  <a:pt x="5178345" y="373334"/>
                  <a:pt x="5177137" y="369392"/>
                  <a:pt x="5176374" y="369392"/>
                </a:cubicBezTo>
                <a:close/>
                <a:moveTo>
                  <a:pt x="4903705" y="354960"/>
                </a:moveTo>
                <a:cubicBezTo>
                  <a:pt x="4886866" y="355088"/>
                  <a:pt x="4881020" y="356741"/>
                  <a:pt x="4886294" y="359983"/>
                </a:cubicBezTo>
                <a:cubicBezTo>
                  <a:pt x="4891823" y="363354"/>
                  <a:pt x="4922388" y="362019"/>
                  <a:pt x="4921625" y="358394"/>
                </a:cubicBezTo>
                <a:cubicBezTo>
                  <a:pt x="4921244" y="356486"/>
                  <a:pt x="4913174" y="354896"/>
                  <a:pt x="4903705" y="354960"/>
                </a:cubicBezTo>
                <a:close/>
                <a:moveTo>
                  <a:pt x="5231277" y="343559"/>
                </a:moveTo>
                <a:cubicBezTo>
                  <a:pt x="5242843" y="344256"/>
                  <a:pt x="5243350" y="344703"/>
                  <a:pt x="5235534" y="346865"/>
                </a:cubicBezTo>
                <a:cubicBezTo>
                  <a:pt x="5230578" y="348262"/>
                  <a:pt x="5224732" y="349405"/>
                  <a:pt x="5222254" y="349533"/>
                </a:cubicBezTo>
                <a:cubicBezTo>
                  <a:pt x="5219776" y="349662"/>
                  <a:pt x="5217870" y="348199"/>
                  <a:pt x="5217997" y="346227"/>
                </a:cubicBezTo>
                <a:cubicBezTo>
                  <a:pt x="5218060" y="344256"/>
                  <a:pt x="5223906" y="343113"/>
                  <a:pt x="5231277" y="343559"/>
                </a:cubicBezTo>
                <a:close/>
                <a:moveTo>
                  <a:pt x="4986933" y="331118"/>
                </a:moveTo>
                <a:cubicBezTo>
                  <a:pt x="4981595" y="331424"/>
                  <a:pt x="4975924" y="333185"/>
                  <a:pt x="4974684" y="336140"/>
                </a:cubicBezTo>
                <a:cubicBezTo>
                  <a:pt x="4972715" y="340720"/>
                  <a:pt x="4968838" y="341101"/>
                  <a:pt x="4951365" y="338431"/>
                </a:cubicBezTo>
                <a:cubicBezTo>
                  <a:pt x="4937066" y="336206"/>
                  <a:pt x="4930332" y="336461"/>
                  <a:pt x="4930394" y="339004"/>
                </a:cubicBezTo>
                <a:cubicBezTo>
                  <a:pt x="4930332" y="341101"/>
                  <a:pt x="4931539" y="342883"/>
                  <a:pt x="4933063" y="342944"/>
                </a:cubicBezTo>
                <a:cubicBezTo>
                  <a:pt x="4936049" y="343074"/>
                  <a:pt x="4951872" y="355788"/>
                  <a:pt x="4962040" y="366277"/>
                </a:cubicBezTo>
                <a:cubicBezTo>
                  <a:pt x="4968776" y="373270"/>
                  <a:pt x="4992095" y="379120"/>
                  <a:pt x="4992286" y="373908"/>
                </a:cubicBezTo>
                <a:cubicBezTo>
                  <a:pt x="4992350" y="372318"/>
                  <a:pt x="4987267" y="370982"/>
                  <a:pt x="4980975" y="370855"/>
                </a:cubicBezTo>
                <a:cubicBezTo>
                  <a:pt x="4971889" y="370664"/>
                  <a:pt x="4969856" y="369330"/>
                  <a:pt x="4970872" y="364179"/>
                </a:cubicBezTo>
                <a:cubicBezTo>
                  <a:pt x="4971762" y="360046"/>
                  <a:pt x="4970682" y="358648"/>
                  <a:pt x="4967885" y="360239"/>
                </a:cubicBezTo>
                <a:cubicBezTo>
                  <a:pt x="4965026" y="361894"/>
                  <a:pt x="4964455" y="361382"/>
                  <a:pt x="4966169" y="358776"/>
                </a:cubicBezTo>
                <a:cubicBezTo>
                  <a:pt x="4967568" y="356677"/>
                  <a:pt x="4972079" y="354960"/>
                  <a:pt x="4975956" y="355088"/>
                </a:cubicBezTo>
                <a:cubicBezTo>
                  <a:pt x="4981230" y="355279"/>
                  <a:pt x="4982627" y="353816"/>
                  <a:pt x="4981230" y="349682"/>
                </a:cubicBezTo>
                <a:cubicBezTo>
                  <a:pt x="4979768" y="345425"/>
                  <a:pt x="4980721" y="344597"/>
                  <a:pt x="4984852" y="346315"/>
                </a:cubicBezTo>
                <a:cubicBezTo>
                  <a:pt x="4987966" y="347586"/>
                  <a:pt x="4991079" y="348603"/>
                  <a:pt x="4991969" y="348668"/>
                </a:cubicBezTo>
                <a:cubicBezTo>
                  <a:pt x="4992922" y="348729"/>
                  <a:pt x="4992668" y="350128"/>
                  <a:pt x="4991269" y="352163"/>
                </a:cubicBezTo>
                <a:cubicBezTo>
                  <a:pt x="4987966" y="357123"/>
                  <a:pt x="4993938" y="356867"/>
                  <a:pt x="4999403" y="351782"/>
                </a:cubicBezTo>
                <a:cubicBezTo>
                  <a:pt x="5002898" y="348541"/>
                  <a:pt x="5002199" y="346823"/>
                  <a:pt x="4996036" y="343074"/>
                </a:cubicBezTo>
                <a:cubicBezTo>
                  <a:pt x="4991905" y="340592"/>
                  <a:pt x="4990316" y="338367"/>
                  <a:pt x="4992668" y="338367"/>
                </a:cubicBezTo>
                <a:cubicBezTo>
                  <a:pt x="4995146" y="338367"/>
                  <a:pt x="4997117" y="336841"/>
                  <a:pt x="4997179" y="334872"/>
                </a:cubicBezTo>
                <a:cubicBezTo>
                  <a:pt x="4997275" y="331977"/>
                  <a:pt x="4992271" y="330816"/>
                  <a:pt x="4986933" y="331118"/>
                </a:cubicBezTo>
                <a:close/>
                <a:moveTo>
                  <a:pt x="5057927" y="309441"/>
                </a:moveTo>
                <a:cubicBezTo>
                  <a:pt x="5056021" y="308741"/>
                  <a:pt x="5054178" y="310902"/>
                  <a:pt x="5054051" y="314018"/>
                </a:cubicBezTo>
                <a:cubicBezTo>
                  <a:pt x="5053925" y="317197"/>
                  <a:pt x="5055576" y="319421"/>
                  <a:pt x="5057546" y="318724"/>
                </a:cubicBezTo>
                <a:cubicBezTo>
                  <a:pt x="5059707" y="318024"/>
                  <a:pt x="5061360" y="316053"/>
                  <a:pt x="5061422" y="314143"/>
                </a:cubicBezTo>
                <a:cubicBezTo>
                  <a:pt x="5061487" y="312236"/>
                  <a:pt x="5060025" y="310203"/>
                  <a:pt x="5057927" y="309441"/>
                </a:cubicBezTo>
                <a:close/>
                <a:moveTo>
                  <a:pt x="4859923" y="293678"/>
                </a:moveTo>
                <a:cubicBezTo>
                  <a:pt x="4844482" y="293737"/>
                  <a:pt x="4833362" y="295643"/>
                  <a:pt x="4830121" y="298759"/>
                </a:cubicBezTo>
                <a:cubicBezTo>
                  <a:pt x="4825546" y="302956"/>
                  <a:pt x="4826564" y="303399"/>
                  <a:pt x="4837874" y="302004"/>
                </a:cubicBezTo>
                <a:cubicBezTo>
                  <a:pt x="4845626" y="300986"/>
                  <a:pt x="4850838" y="301749"/>
                  <a:pt x="4850773" y="303845"/>
                </a:cubicBezTo>
                <a:cubicBezTo>
                  <a:pt x="4850584" y="307977"/>
                  <a:pt x="4882609" y="306454"/>
                  <a:pt x="4887693" y="302131"/>
                </a:cubicBezTo>
                <a:cubicBezTo>
                  <a:pt x="4889472" y="300666"/>
                  <a:pt x="4894302" y="299329"/>
                  <a:pt x="4898177" y="299267"/>
                </a:cubicBezTo>
                <a:cubicBezTo>
                  <a:pt x="4902944" y="299205"/>
                  <a:pt x="4901863" y="298251"/>
                  <a:pt x="4894936" y="296346"/>
                </a:cubicBezTo>
                <a:cubicBezTo>
                  <a:pt x="4889154" y="294757"/>
                  <a:pt x="4873650" y="293611"/>
                  <a:pt x="4859923" y="293678"/>
                </a:cubicBezTo>
                <a:close/>
                <a:moveTo>
                  <a:pt x="4960617" y="292363"/>
                </a:moveTo>
                <a:cubicBezTo>
                  <a:pt x="4955734" y="292738"/>
                  <a:pt x="4952984" y="293483"/>
                  <a:pt x="4952952" y="294565"/>
                </a:cubicBezTo>
                <a:cubicBezTo>
                  <a:pt x="4952889" y="296472"/>
                  <a:pt x="4949711" y="297934"/>
                  <a:pt x="4945835" y="297806"/>
                </a:cubicBezTo>
                <a:cubicBezTo>
                  <a:pt x="4937193" y="297490"/>
                  <a:pt x="4937003" y="300349"/>
                  <a:pt x="4944629" y="311159"/>
                </a:cubicBezTo>
                <a:lnTo>
                  <a:pt x="4950283" y="319103"/>
                </a:lnTo>
                <a:lnTo>
                  <a:pt x="4962103" y="312491"/>
                </a:lnTo>
                <a:cubicBezTo>
                  <a:pt x="4968584" y="308869"/>
                  <a:pt x="4973159" y="304417"/>
                  <a:pt x="4972142" y="302639"/>
                </a:cubicBezTo>
                <a:cubicBezTo>
                  <a:pt x="4971189" y="300858"/>
                  <a:pt x="4976972" y="299966"/>
                  <a:pt x="4985042" y="300730"/>
                </a:cubicBezTo>
                <a:cubicBezTo>
                  <a:pt x="5001119" y="302193"/>
                  <a:pt x="5008935" y="300858"/>
                  <a:pt x="5009062" y="296596"/>
                </a:cubicBezTo>
                <a:cubicBezTo>
                  <a:pt x="5009126" y="295009"/>
                  <a:pt x="4996544" y="293165"/>
                  <a:pt x="4981102" y="292401"/>
                </a:cubicBezTo>
                <a:cubicBezTo>
                  <a:pt x="4972524" y="291990"/>
                  <a:pt x="4965502" y="291990"/>
                  <a:pt x="4960617" y="292363"/>
                </a:cubicBezTo>
                <a:close/>
                <a:moveTo>
                  <a:pt x="5142823" y="287360"/>
                </a:moveTo>
                <a:cubicBezTo>
                  <a:pt x="5144920" y="287422"/>
                  <a:pt x="5146255" y="288885"/>
                  <a:pt x="5146191" y="290984"/>
                </a:cubicBezTo>
                <a:cubicBezTo>
                  <a:pt x="5146127" y="293081"/>
                  <a:pt x="5144666" y="294416"/>
                  <a:pt x="5142570" y="294353"/>
                </a:cubicBezTo>
                <a:cubicBezTo>
                  <a:pt x="5140472" y="294225"/>
                  <a:pt x="5139138" y="292764"/>
                  <a:pt x="5139202" y="290727"/>
                </a:cubicBezTo>
                <a:cubicBezTo>
                  <a:pt x="5139265" y="288631"/>
                  <a:pt x="5140726" y="287296"/>
                  <a:pt x="5142823" y="287360"/>
                </a:cubicBezTo>
                <a:close/>
                <a:moveTo>
                  <a:pt x="4866595" y="274918"/>
                </a:moveTo>
                <a:cubicBezTo>
                  <a:pt x="4864117" y="273904"/>
                  <a:pt x="4861067" y="273967"/>
                  <a:pt x="4859923" y="275047"/>
                </a:cubicBezTo>
                <a:cubicBezTo>
                  <a:pt x="4858780" y="276127"/>
                  <a:pt x="4860940" y="277018"/>
                  <a:pt x="4864435" y="276956"/>
                </a:cubicBezTo>
                <a:cubicBezTo>
                  <a:pt x="4868629" y="276892"/>
                  <a:pt x="4869455" y="276127"/>
                  <a:pt x="4866595" y="274918"/>
                </a:cubicBezTo>
                <a:close/>
                <a:moveTo>
                  <a:pt x="4825229" y="272505"/>
                </a:moveTo>
                <a:cubicBezTo>
                  <a:pt x="4823449" y="270788"/>
                  <a:pt x="4816840" y="271171"/>
                  <a:pt x="4809787" y="273394"/>
                </a:cubicBezTo>
                <a:lnTo>
                  <a:pt x="4797332" y="277336"/>
                </a:lnTo>
                <a:lnTo>
                  <a:pt x="4809533" y="279691"/>
                </a:lnTo>
                <a:cubicBezTo>
                  <a:pt x="4822432" y="282169"/>
                  <a:pt x="4830947" y="278290"/>
                  <a:pt x="4825229" y="272505"/>
                </a:cubicBezTo>
                <a:close/>
                <a:moveTo>
                  <a:pt x="4929886" y="262842"/>
                </a:moveTo>
                <a:cubicBezTo>
                  <a:pt x="4927407" y="261952"/>
                  <a:pt x="4923596" y="262907"/>
                  <a:pt x="4921562" y="264813"/>
                </a:cubicBezTo>
                <a:cubicBezTo>
                  <a:pt x="4918829" y="267421"/>
                  <a:pt x="4920036" y="267863"/>
                  <a:pt x="4926073" y="266403"/>
                </a:cubicBezTo>
                <a:cubicBezTo>
                  <a:pt x="4930648" y="265322"/>
                  <a:pt x="4932365" y="263730"/>
                  <a:pt x="4929886" y="262842"/>
                </a:cubicBezTo>
                <a:close/>
                <a:moveTo>
                  <a:pt x="5006092" y="252929"/>
                </a:moveTo>
                <a:cubicBezTo>
                  <a:pt x="5009412" y="251856"/>
                  <a:pt x="5013256" y="252174"/>
                  <a:pt x="5015481" y="254558"/>
                </a:cubicBezTo>
                <a:cubicBezTo>
                  <a:pt x="5017387" y="256592"/>
                  <a:pt x="5021708" y="258307"/>
                  <a:pt x="5025203" y="258436"/>
                </a:cubicBezTo>
                <a:cubicBezTo>
                  <a:pt x="5028699" y="258563"/>
                  <a:pt x="5031430" y="260278"/>
                  <a:pt x="5031366" y="262187"/>
                </a:cubicBezTo>
                <a:cubicBezTo>
                  <a:pt x="5031303" y="264094"/>
                  <a:pt x="5024250" y="265429"/>
                  <a:pt x="5015481" y="265111"/>
                </a:cubicBezTo>
                <a:cubicBezTo>
                  <a:pt x="5004233" y="264730"/>
                  <a:pt x="4999721" y="263140"/>
                  <a:pt x="4999849" y="259643"/>
                </a:cubicBezTo>
                <a:cubicBezTo>
                  <a:pt x="4999976" y="256465"/>
                  <a:pt x="5002773" y="254002"/>
                  <a:pt x="5006092" y="252929"/>
                </a:cubicBezTo>
                <a:close/>
                <a:moveTo>
                  <a:pt x="4899257" y="244388"/>
                </a:moveTo>
                <a:cubicBezTo>
                  <a:pt x="4902118" y="245596"/>
                  <a:pt x="4901291" y="246359"/>
                  <a:pt x="4897096" y="246422"/>
                </a:cubicBezTo>
                <a:cubicBezTo>
                  <a:pt x="4893602" y="246486"/>
                  <a:pt x="4891441" y="245596"/>
                  <a:pt x="4892585" y="244515"/>
                </a:cubicBezTo>
                <a:cubicBezTo>
                  <a:pt x="4893729" y="243435"/>
                  <a:pt x="4896842" y="243370"/>
                  <a:pt x="4899257" y="244388"/>
                </a:cubicBezTo>
                <a:close/>
                <a:moveTo>
                  <a:pt x="4865476" y="231635"/>
                </a:moveTo>
                <a:cubicBezTo>
                  <a:pt x="4872108" y="231484"/>
                  <a:pt x="4877938" y="232755"/>
                  <a:pt x="4877844" y="235553"/>
                </a:cubicBezTo>
                <a:cubicBezTo>
                  <a:pt x="4877717" y="237460"/>
                  <a:pt x="4873141" y="238922"/>
                  <a:pt x="4867868" y="238731"/>
                </a:cubicBezTo>
                <a:cubicBezTo>
                  <a:pt x="4862593" y="238540"/>
                  <a:pt x="4854395" y="240765"/>
                  <a:pt x="4850138" y="243499"/>
                </a:cubicBezTo>
                <a:cubicBezTo>
                  <a:pt x="4841178" y="249284"/>
                  <a:pt x="4839844" y="244134"/>
                  <a:pt x="4848296" y="236251"/>
                </a:cubicBezTo>
                <a:cubicBezTo>
                  <a:pt x="4851409" y="233360"/>
                  <a:pt x="4858843" y="231785"/>
                  <a:pt x="4865476" y="231635"/>
                </a:cubicBezTo>
                <a:close/>
                <a:moveTo>
                  <a:pt x="4435574" y="230165"/>
                </a:moveTo>
                <a:cubicBezTo>
                  <a:pt x="4433668" y="230101"/>
                  <a:pt x="4431953" y="232516"/>
                  <a:pt x="4431890" y="235315"/>
                </a:cubicBezTo>
                <a:cubicBezTo>
                  <a:pt x="4431763" y="238111"/>
                  <a:pt x="4433350" y="240652"/>
                  <a:pt x="4435193" y="240719"/>
                </a:cubicBezTo>
                <a:cubicBezTo>
                  <a:pt x="4437036" y="240780"/>
                  <a:pt x="4438753" y="238366"/>
                  <a:pt x="4438879" y="235567"/>
                </a:cubicBezTo>
                <a:cubicBezTo>
                  <a:pt x="4439006" y="232771"/>
                  <a:pt x="4437418" y="230230"/>
                  <a:pt x="4435574" y="230165"/>
                </a:cubicBezTo>
                <a:close/>
                <a:moveTo>
                  <a:pt x="4776045" y="228766"/>
                </a:moveTo>
                <a:cubicBezTo>
                  <a:pt x="4772996" y="228511"/>
                  <a:pt x="4766068" y="232644"/>
                  <a:pt x="4760033" y="238429"/>
                </a:cubicBezTo>
                <a:cubicBezTo>
                  <a:pt x="4751580" y="246567"/>
                  <a:pt x="4750691" y="248601"/>
                  <a:pt x="4755458" y="248793"/>
                </a:cubicBezTo>
                <a:cubicBezTo>
                  <a:pt x="4758698" y="248920"/>
                  <a:pt x="4763082" y="245232"/>
                  <a:pt x="4765052" y="240719"/>
                </a:cubicBezTo>
                <a:cubicBezTo>
                  <a:pt x="4767022" y="236203"/>
                  <a:pt x="4771661" y="231690"/>
                  <a:pt x="4775092" y="230866"/>
                </a:cubicBezTo>
                <a:cubicBezTo>
                  <a:pt x="4779667" y="229717"/>
                  <a:pt x="4779985" y="229147"/>
                  <a:pt x="4776045" y="228766"/>
                </a:cubicBezTo>
                <a:close/>
                <a:moveTo>
                  <a:pt x="4835649" y="201939"/>
                </a:moveTo>
                <a:cubicBezTo>
                  <a:pt x="4833362" y="203782"/>
                  <a:pt x="4827135" y="205562"/>
                  <a:pt x="4821479" y="206007"/>
                </a:cubicBezTo>
                <a:cubicBezTo>
                  <a:pt x="4811630" y="206833"/>
                  <a:pt x="4811566" y="206960"/>
                  <a:pt x="4818048" y="213256"/>
                </a:cubicBezTo>
                <a:cubicBezTo>
                  <a:pt x="4821670" y="216752"/>
                  <a:pt x="4829231" y="219548"/>
                  <a:pt x="4834823" y="219484"/>
                </a:cubicBezTo>
                <a:cubicBezTo>
                  <a:pt x="4842895" y="219355"/>
                  <a:pt x="4843338" y="218910"/>
                  <a:pt x="4836984" y="217513"/>
                </a:cubicBezTo>
                <a:cubicBezTo>
                  <a:pt x="4827262" y="215353"/>
                  <a:pt x="4827262" y="210584"/>
                  <a:pt x="4836984" y="208358"/>
                </a:cubicBezTo>
                <a:cubicBezTo>
                  <a:pt x="4841241" y="207405"/>
                  <a:pt x="4843465" y="204926"/>
                  <a:pt x="4842131" y="202700"/>
                </a:cubicBezTo>
                <a:cubicBezTo>
                  <a:pt x="4840734" y="200286"/>
                  <a:pt x="4838191" y="199967"/>
                  <a:pt x="4835649" y="201939"/>
                </a:cubicBezTo>
                <a:close/>
                <a:moveTo>
                  <a:pt x="4643936" y="148599"/>
                </a:moveTo>
                <a:cubicBezTo>
                  <a:pt x="4641140" y="147454"/>
                  <a:pt x="4638154" y="147963"/>
                  <a:pt x="4636883" y="149805"/>
                </a:cubicBezTo>
                <a:cubicBezTo>
                  <a:pt x="4635612" y="151588"/>
                  <a:pt x="4637772" y="153178"/>
                  <a:pt x="4641649" y="153304"/>
                </a:cubicBezTo>
                <a:cubicBezTo>
                  <a:pt x="4650100" y="153556"/>
                  <a:pt x="4650990" y="151652"/>
                  <a:pt x="4643936" y="148599"/>
                </a:cubicBezTo>
                <a:close/>
                <a:moveTo>
                  <a:pt x="4199818" y="139047"/>
                </a:moveTo>
                <a:cubicBezTo>
                  <a:pt x="4199968" y="140350"/>
                  <a:pt x="4198745" y="143337"/>
                  <a:pt x="4196267" y="149061"/>
                </a:cubicBezTo>
                <a:cubicBezTo>
                  <a:pt x="4194170" y="153893"/>
                  <a:pt x="4190929" y="158024"/>
                  <a:pt x="4189213" y="157963"/>
                </a:cubicBezTo>
                <a:cubicBezTo>
                  <a:pt x="4184193" y="157772"/>
                  <a:pt x="4189467" y="141114"/>
                  <a:pt x="4195123" y="139143"/>
                </a:cubicBezTo>
                <a:cubicBezTo>
                  <a:pt x="4198142" y="138126"/>
                  <a:pt x="4199667" y="137745"/>
                  <a:pt x="4199818" y="139047"/>
                </a:cubicBezTo>
                <a:close/>
                <a:moveTo>
                  <a:pt x="4200651" y="123247"/>
                </a:moveTo>
                <a:cubicBezTo>
                  <a:pt x="4202748" y="123312"/>
                  <a:pt x="4204083" y="124773"/>
                  <a:pt x="4204019" y="126871"/>
                </a:cubicBezTo>
                <a:cubicBezTo>
                  <a:pt x="4203956" y="128970"/>
                  <a:pt x="4202495" y="130305"/>
                  <a:pt x="4200397" y="130241"/>
                </a:cubicBezTo>
                <a:cubicBezTo>
                  <a:pt x="4198301" y="130177"/>
                  <a:pt x="4196966" y="128716"/>
                  <a:pt x="4197029" y="126619"/>
                </a:cubicBezTo>
                <a:cubicBezTo>
                  <a:pt x="4197093" y="124520"/>
                  <a:pt x="4198554" y="123185"/>
                  <a:pt x="4200651" y="123247"/>
                </a:cubicBezTo>
                <a:close/>
                <a:moveTo>
                  <a:pt x="4279828" y="108620"/>
                </a:moveTo>
                <a:cubicBezTo>
                  <a:pt x="4285420" y="108809"/>
                  <a:pt x="4288470" y="115548"/>
                  <a:pt x="4285866" y="122160"/>
                </a:cubicBezTo>
                <a:cubicBezTo>
                  <a:pt x="4284467" y="125656"/>
                  <a:pt x="4283069" y="125721"/>
                  <a:pt x="4279320" y="122350"/>
                </a:cubicBezTo>
                <a:cubicBezTo>
                  <a:pt x="4273219" y="116820"/>
                  <a:pt x="4273537" y="108299"/>
                  <a:pt x="4279828" y="108620"/>
                </a:cubicBezTo>
                <a:close/>
                <a:moveTo>
                  <a:pt x="4247865" y="101058"/>
                </a:moveTo>
                <a:cubicBezTo>
                  <a:pt x="4247483" y="97308"/>
                  <a:pt x="4248627" y="98070"/>
                  <a:pt x="4250978" y="103093"/>
                </a:cubicBezTo>
                <a:cubicBezTo>
                  <a:pt x="4253012" y="107350"/>
                  <a:pt x="4256889" y="111229"/>
                  <a:pt x="4259304" y="111292"/>
                </a:cubicBezTo>
                <a:cubicBezTo>
                  <a:pt x="4264578" y="111483"/>
                  <a:pt x="4268707" y="123944"/>
                  <a:pt x="4265276" y="129094"/>
                </a:cubicBezTo>
                <a:cubicBezTo>
                  <a:pt x="4261400" y="134878"/>
                  <a:pt x="4256443" y="132651"/>
                  <a:pt x="4256697" y="125279"/>
                </a:cubicBezTo>
                <a:cubicBezTo>
                  <a:pt x="4256889" y="119620"/>
                  <a:pt x="4254664" y="118095"/>
                  <a:pt x="4245577" y="117649"/>
                </a:cubicBezTo>
                <a:cubicBezTo>
                  <a:pt x="4234711" y="117077"/>
                  <a:pt x="4234521" y="116823"/>
                  <a:pt x="4241320" y="112056"/>
                </a:cubicBezTo>
                <a:cubicBezTo>
                  <a:pt x="4245261" y="109322"/>
                  <a:pt x="4248247" y="104365"/>
                  <a:pt x="4247865" y="101058"/>
                </a:cubicBezTo>
                <a:close/>
                <a:moveTo>
                  <a:pt x="4222884" y="99560"/>
                </a:moveTo>
                <a:cubicBezTo>
                  <a:pt x="4224307" y="100252"/>
                  <a:pt x="4223114" y="103256"/>
                  <a:pt x="4218253" y="108053"/>
                </a:cubicBezTo>
                <a:cubicBezTo>
                  <a:pt x="4213425" y="112822"/>
                  <a:pt x="4208403" y="116509"/>
                  <a:pt x="4206816" y="116444"/>
                </a:cubicBezTo>
                <a:cubicBezTo>
                  <a:pt x="4202176" y="116253"/>
                  <a:pt x="4204591" y="110660"/>
                  <a:pt x="4211835" y="104940"/>
                </a:cubicBezTo>
                <a:cubicBezTo>
                  <a:pt x="4217427" y="100490"/>
                  <a:pt x="4221463" y="98869"/>
                  <a:pt x="4222884" y="99560"/>
                </a:cubicBezTo>
                <a:close/>
                <a:moveTo>
                  <a:pt x="4270550" y="83638"/>
                </a:moveTo>
                <a:cubicBezTo>
                  <a:pt x="4273347" y="83702"/>
                  <a:pt x="4275762" y="85481"/>
                  <a:pt x="4275697" y="87324"/>
                </a:cubicBezTo>
                <a:cubicBezTo>
                  <a:pt x="4275635" y="89167"/>
                  <a:pt x="4273092" y="90757"/>
                  <a:pt x="4270296" y="90630"/>
                </a:cubicBezTo>
                <a:cubicBezTo>
                  <a:pt x="4267500" y="90503"/>
                  <a:pt x="4265087" y="88787"/>
                  <a:pt x="4265149" y="86943"/>
                </a:cubicBezTo>
                <a:cubicBezTo>
                  <a:pt x="4265212" y="85099"/>
                  <a:pt x="4267754" y="83510"/>
                  <a:pt x="4270550" y="83638"/>
                </a:cubicBezTo>
                <a:close/>
                <a:moveTo>
                  <a:pt x="4380292" y="69515"/>
                </a:moveTo>
                <a:cubicBezTo>
                  <a:pt x="4381753" y="67224"/>
                  <a:pt x="4383914" y="67353"/>
                  <a:pt x="4386266" y="69895"/>
                </a:cubicBezTo>
                <a:cubicBezTo>
                  <a:pt x="4390522" y="74474"/>
                  <a:pt x="4386964" y="79052"/>
                  <a:pt x="4381818" y="75617"/>
                </a:cubicBezTo>
                <a:cubicBezTo>
                  <a:pt x="4379720" y="74219"/>
                  <a:pt x="4379021" y="71420"/>
                  <a:pt x="4380292" y="69515"/>
                </a:cubicBezTo>
                <a:close/>
                <a:moveTo>
                  <a:pt x="4417036" y="44303"/>
                </a:moveTo>
                <a:cubicBezTo>
                  <a:pt x="4419609" y="44152"/>
                  <a:pt x="4422772" y="45535"/>
                  <a:pt x="4426362" y="48459"/>
                </a:cubicBezTo>
                <a:cubicBezTo>
                  <a:pt x="4432843" y="53736"/>
                  <a:pt x="4432651" y="53990"/>
                  <a:pt x="4421404" y="53736"/>
                </a:cubicBezTo>
                <a:cubicBezTo>
                  <a:pt x="4414033" y="53609"/>
                  <a:pt x="4410220" y="51956"/>
                  <a:pt x="4411238" y="49349"/>
                </a:cubicBezTo>
                <a:cubicBezTo>
                  <a:pt x="4412476" y="46139"/>
                  <a:pt x="4414462" y="44453"/>
                  <a:pt x="4417036" y="44303"/>
                </a:cubicBezTo>
                <a:close/>
                <a:moveTo>
                  <a:pt x="4602443" y="839"/>
                </a:moveTo>
                <a:cubicBezTo>
                  <a:pt x="4606637" y="2361"/>
                  <a:pt x="4615151" y="4714"/>
                  <a:pt x="4621759" y="6112"/>
                </a:cubicBezTo>
                <a:cubicBezTo>
                  <a:pt x="4628368" y="7575"/>
                  <a:pt x="4632944" y="9736"/>
                  <a:pt x="4632118" y="11071"/>
                </a:cubicBezTo>
                <a:cubicBezTo>
                  <a:pt x="4631227" y="12406"/>
                  <a:pt x="4635359" y="17301"/>
                  <a:pt x="4641522" y="22196"/>
                </a:cubicBezTo>
                <a:cubicBezTo>
                  <a:pt x="4658933" y="36118"/>
                  <a:pt x="4682889" y="71803"/>
                  <a:pt x="4682508" y="83184"/>
                </a:cubicBezTo>
                <a:cubicBezTo>
                  <a:pt x="4682318" y="89540"/>
                  <a:pt x="4680283" y="92973"/>
                  <a:pt x="4676917" y="92846"/>
                </a:cubicBezTo>
                <a:cubicBezTo>
                  <a:pt x="4674056" y="92720"/>
                  <a:pt x="4671578" y="93292"/>
                  <a:pt x="4671578" y="94054"/>
                </a:cubicBezTo>
                <a:cubicBezTo>
                  <a:pt x="4671514" y="94817"/>
                  <a:pt x="4670434" y="98375"/>
                  <a:pt x="4669163" y="101872"/>
                </a:cubicBezTo>
                <a:cubicBezTo>
                  <a:pt x="4666940" y="108165"/>
                  <a:pt x="4667003" y="108165"/>
                  <a:pt x="4672341" y="102189"/>
                </a:cubicBezTo>
                <a:cubicBezTo>
                  <a:pt x="4676471" y="97551"/>
                  <a:pt x="4681808" y="96468"/>
                  <a:pt x="4694772" y="97740"/>
                </a:cubicBezTo>
                <a:cubicBezTo>
                  <a:pt x="4711230" y="99393"/>
                  <a:pt x="4711739" y="99774"/>
                  <a:pt x="4711357" y="109942"/>
                </a:cubicBezTo>
                <a:cubicBezTo>
                  <a:pt x="4711039" y="118717"/>
                  <a:pt x="4712310" y="120372"/>
                  <a:pt x="4719046" y="119865"/>
                </a:cubicBezTo>
                <a:cubicBezTo>
                  <a:pt x="4723622" y="119545"/>
                  <a:pt x="4730039" y="121007"/>
                  <a:pt x="4733851" y="123233"/>
                </a:cubicBezTo>
                <a:cubicBezTo>
                  <a:pt x="4739380" y="126473"/>
                  <a:pt x="4739761" y="128000"/>
                  <a:pt x="4736013" y="131753"/>
                </a:cubicBezTo>
                <a:cubicBezTo>
                  <a:pt x="4733661" y="134166"/>
                  <a:pt x="4730231" y="135565"/>
                  <a:pt x="4728895" y="134675"/>
                </a:cubicBezTo>
                <a:cubicBezTo>
                  <a:pt x="4727370" y="133657"/>
                  <a:pt x="4726289" y="134230"/>
                  <a:pt x="4726226" y="136138"/>
                </a:cubicBezTo>
                <a:cubicBezTo>
                  <a:pt x="4726164" y="137916"/>
                  <a:pt x="4733788" y="140650"/>
                  <a:pt x="4743575" y="142368"/>
                </a:cubicBezTo>
                <a:cubicBezTo>
                  <a:pt x="4753995" y="144276"/>
                  <a:pt x="4760604" y="147072"/>
                  <a:pt x="4759968" y="149489"/>
                </a:cubicBezTo>
                <a:cubicBezTo>
                  <a:pt x="4759460" y="151652"/>
                  <a:pt x="4762129" y="154132"/>
                  <a:pt x="4765942" y="154955"/>
                </a:cubicBezTo>
                <a:cubicBezTo>
                  <a:pt x="4769690" y="155718"/>
                  <a:pt x="4779604" y="159789"/>
                  <a:pt x="4787546" y="163794"/>
                </a:cubicBezTo>
                <a:cubicBezTo>
                  <a:pt x="4795489" y="167798"/>
                  <a:pt x="4803814" y="171231"/>
                  <a:pt x="4805720" y="171295"/>
                </a:cubicBezTo>
                <a:cubicBezTo>
                  <a:pt x="4811503" y="171487"/>
                  <a:pt x="4809723" y="177718"/>
                  <a:pt x="4802924" y="181212"/>
                </a:cubicBezTo>
                <a:cubicBezTo>
                  <a:pt x="4797969" y="183755"/>
                  <a:pt x="4799620" y="185282"/>
                  <a:pt x="4812139" y="189477"/>
                </a:cubicBezTo>
                <a:cubicBezTo>
                  <a:pt x="4827071" y="194497"/>
                  <a:pt x="4829804" y="195073"/>
                  <a:pt x="4844546" y="196789"/>
                </a:cubicBezTo>
                <a:cubicBezTo>
                  <a:pt x="4848041" y="197170"/>
                  <a:pt x="4849883" y="199012"/>
                  <a:pt x="4848612" y="200921"/>
                </a:cubicBezTo>
                <a:cubicBezTo>
                  <a:pt x="4847405" y="202764"/>
                  <a:pt x="4848169" y="204417"/>
                  <a:pt x="4850265" y="204481"/>
                </a:cubicBezTo>
                <a:cubicBezTo>
                  <a:pt x="4852744" y="204545"/>
                  <a:pt x="4852871" y="206833"/>
                  <a:pt x="4850773" y="210647"/>
                </a:cubicBezTo>
                <a:cubicBezTo>
                  <a:pt x="4848803" y="214080"/>
                  <a:pt x="4847977" y="218594"/>
                  <a:pt x="4848803" y="221136"/>
                </a:cubicBezTo>
                <a:cubicBezTo>
                  <a:pt x="4849566" y="223617"/>
                  <a:pt x="4848867" y="225588"/>
                  <a:pt x="4847216" y="225651"/>
                </a:cubicBezTo>
                <a:cubicBezTo>
                  <a:pt x="4845626" y="225715"/>
                  <a:pt x="4840987" y="228003"/>
                  <a:pt x="4837048" y="230738"/>
                </a:cubicBezTo>
                <a:cubicBezTo>
                  <a:pt x="4831265" y="234741"/>
                  <a:pt x="4830820" y="236395"/>
                  <a:pt x="4834633" y="238938"/>
                </a:cubicBezTo>
                <a:cubicBezTo>
                  <a:pt x="4842767" y="244278"/>
                  <a:pt x="4834951" y="249682"/>
                  <a:pt x="4819891" y="249109"/>
                </a:cubicBezTo>
                <a:cubicBezTo>
                  <a:pt x="4810105" y="248726"/>
                  <a:pt x="4806228" y="249873"/>
                  <a:pt x="4807118" y="252861"/>
                </a:cubicBezTo>
                <a:cubicBezTo>
                  <a:pt x="4809153" y="259789"/>
                  <a:pt x="4832472" y="261444"/>
                  <a:pt x="4842512" y="255341"/>
                </a:cubicBezTo>
                <a:cubicBezTo>
                  <a:pt x="4848612" y="251652"/>
                  <a:pt x="4852171" y="251080"/>
                  <a:pt x="4853570" y="253496"/>
                </a:cubicBezTo>
                <a:cubicBezTo>
                  <a:pt x="4856810" y="259028"/>
                  <a:pt x="4862466" y="258393"/>
                  <a:pt x="4862656" y="252414"/>
                </a:cubicBezTo>
                <a:cubicBezTo>
                  <a:pt x="4862910" y="246438"/>
                  <a:pt x="4868311" y="245548"/>
                  <a:pt x="4871425" y="250953"/>
                </a:cubicBezTo>
                <a:cubicBezTo>
                  <a:pt x="4872570" y="252924"/>
                  <a:pt x="4877652" y="254832"/>
                  <a:pt x="4882926" y="255212"/>
                </a:cubicBezTo>
                <a:cubicBezTo>
                  <a:pt x="4891187" y="255850"/>
                  <a:pt x="4890552" y="256420"/>
                  <a:pt x="4878161" y="260047"/>
                </a:cubicBezTo>
                <a:cubicBezTo>
                  <a:pt x="4860368" y="265193"/>
                  <a:pt x="4865261" y="265957"/>
                  <a:pt x="4891759" y="262081"/>
                </a:cubicBezTo>
                <a:cubicBezTo>
                  <a:pt x="4903071" y="260426"/>
                  <a:pt x="4916987" y="256358"/>
                  <a:pt x="4922832" y="252987"/>
                </a:cubicBezTo>
                <a:lnTo>
                  <a:pt x="4933445" y="246886"/>
                </a:lnTo>
                <a:lnTo>
                  <a:pt x="4924421" y="244341"/>
                </a:lnTo>
                <a:cubicBezTo>
                  <a:pt x="4911521" y="240719"/>
                  <a:pt x="4913809" y="236521"/>
                  <a:pt x="4928551" y="236585"/>
                </a:cubicBezTo>
                <a:cubicBezTo>
                  <a:pt x="4940181" y="236647"/>
                  <a:pt x="4941070" y="237347"/>
                  <a:pt x="4939354" y="245040"/>
                </a:cubicBezTo>
                <a:cubicBezTo>
                  <a:pt x="4936940" y="256103"/>
                  <a:pt x="4941070" y="261824"/>
                  <a:pt x="4952571" y="263478"/>
                </a:cubicBezTo>
                <a:cubicBezTo>
                  <a:pt x="4960578" y="264621"/>
                  <a:pt x="4961277" y="264112"/>
                  <a:pt x="4956320" y="260935"/>
                </a:cubicBezTo>
                <a:cubicBezTo>
                  <a:pt x="4953016" y="258774"/>
                  <a:pt x="4950410" y="253369"/>
                  <a:pt x="4950601" y="248793"/>
                </a:cubicBezTo>
                <a:cubicBezTo>
                  <a:pt x="4950856" y="241416"/>
                  <a:pt x="4952825" y="240463"/>
                  <a:pt x="4969347" y="239636"/>
                </a:cubicBezTo>
                <a:cubicBezTo>
                  <a:pt x="4979514" y="239126"/>
                  <a:pt x="4990761" y="237538"/>
                  <a:pt x="4994383" y="236139"/>
                </a:cubicBezTo>
                <a:cubicBezTo>
                  <a:pt x="5000230" y="233853"/>
                  <a:pt x="5000483" y="234424"/>
                  <a:pt x="4996671" y="240973"/>
                </a:cubicBezTo>
                <a:cubicBezTo>
                  <a:pt x="4993938" y="245675"/>
                  <a:pt x="4988855" y="248283"/>
                  <a:pt x="4982881" y="248158"/>
                </a:cubicBezTo>
                <a:cubicBezTo>
                  <a:pt x="4969537" y="247776"/>
                  <a:pt x="4962866" y="252414"/>
                  <a:pt x="4965661" y="260047"/>
                </a:cubicBezTo>
                <a:cubicBezTo>
                  <a:pt x="4967314" y="264686"/>
                  <a:pt x="4968838" y="265193"/>
                  <a:pt x="4972017" y="262207"/>
                </a:cubicBezTo>
                <a:cubicBezTo>
                  <a:pt x="4974303" y="260173"/>
                  <a:pt x="4978688" y="258393"/>
                  <a:pt x="4981485" y="258518"/>
                </a:cubicBezTo>
                <a:cubicBezTo>
                  <a:pt x="4985360" y="258647"/>
                  <a:pt x="4984725" y="260426"/>
                  <a:pt x="4978942" y="265450"/>
                </a:cubicBezTo>
                <a:cubicBezTo>
                  <a:pt x="4974494" y="269201"/>
                  <a:pt x="4967631" y="272062"/>
                  <a:pt x="4963056" y="271869"/>
                </a:cubicBezTo>
                <a:cubicBezTo>
                  <a:pt x="4958481" y="271678"/>
                  <a:pt x="4952635" y="273078"/>
                  <a:pt x="4949584" y="275047"/>
                </a:cubicBezTo>
                <a:cubicBezTo>
                  <a:pt x="4945709" y="277590"/>
                  <a:pt x="4947424" y="278037"/>
                  <a:pt x="4955875" y="276702"/>
                </a:cubicBezTo>
                <a:cubicBezTo>
                  <a:pt x="4963310" y="275557"/>
                  <a:pt x="4969602" y="276638"/>
                  <a:pt x="4973159" y="279816"/>
                </a:cubicBezTo>
                <a:cubicBezTo>
                  <a:pt x="4977226" y="283438"/>
                  <a:pt x="4978116" y="283503"/>
                  <a:pt x="4976210" y="280133"/>
                </a:cubicBezTo>
                <a:cubicBezTo>
                  <a:pt x="4972588" y="273523"/>
                  <a:pt x="4998831" y="275430"/>
                  <a:pt x="5008046" y="282420"/>
                </a:cubicBezTo>
                <a:cubicBezTo>
                  <a:pt x="5013320" y="286429"/>
                  <a:pt x="5017514" y="287126"/>
                  <a:pt x="5023931" y="285028"/>
                </a:cubicBezTo>
                <a:cubicBezTo>
                  <a:pt x="5028951" y="283438"/>
                  <a:pt x="5034734" y="283567"/>
                  <a:pt x="5037467" y="285409"/>
                </a:cubicBezTo>
                <a:cubicBezTo>
                  <a:pt x="5042931" y="289095"/>
                  <a:pt x="5048586" y="286491"/>
                  <a:pt x="5045854" y="281595"/>
                </a:cubicBezTo>
                <a:cubicBezTo>
                  <a:pt x="5044774" y="279691"/>
                  <a:pt x="5046299" y="278417"/>
                  <a:pt x="5049477" y="278544"/>
                </a:cubicBezTo>
                <a:cubicBezTo>
                  <a:pt x="5052653" y="278670"/>
                  <a:pt x="5054878" y="280197"/>
                  <a:pt x="5054814" y="282233"/>
                </a:cubicBezTo>
                <a:cubicBezTo>
                  <a:pt x="5054751" y="284266"/>
                  <a:pt x="5057356" y="285855"/>
                  <a:pt x="5060850" y="285981"/>
                </a:cubicBezTo>
                <a:cubicBezTo>
                  <a:pt x="5066125" y="286173"/>
                  <a:pt x="5066251" y="286684"/>
                  <a:pt x="5061614" y="289541"/>
                </a:cubicBezTo>
                <a:cubicBezTo>
                  <a:pt x="5058626" y="291384"/>
                  <a:pt x="5052018" y="292783"/>
                  <a:pt x="5046744" y="292592"/>
                </a:cubicBezTo>
                <a:cubicBezTo>
                  <a:pt x="5031620" y="292083"/>
                  <a:pt x="5031048" y="299013"/>
                  <a:pt x="5046109" y="300031"/>
                </a:cubicBezTo>
                <a:cubicBezTo>
                  <a:pt x="5062249" y="301115"/>
                  <a:pt x="5064473" y="301556"/>
                  <a:pt x="5073686" y="305055"/>
                </a:cubicBezTo>
                <a:cubicBezTo>
                  <a:pt x="5077626" y="306579"/>
                  <a:pt x="5084870" y="306454"/>
                  <a:pt x="5089509" y="304801"/>
                </a:cubicBezTo>
                <a:cubicBezTo>
                  <a:pt x="5097389" y="302004"/>
                  <a:pt x="5097007" y="301749"/>
                  <a:pt x="5084743" y="301115"/>
                </a:cubicBezTo>
                <a:cubicBezTo>
                  <a:pt x="5067332" y="300222"/>
                  <a:pt x="5068476" y="294565"/>
                  <a:pt x="5086903" y="290495"/>
                </a:cubicBezTo>
                <a:cubicBezTo>
                  <a:pt x="5095418" y="288587"/>
                  <a:pt x="5104951" y="286429"/>
                  <a:pt x="5108509" y="285476"/>
                </a:cubicBezTo>
                <a:cubicBezTo>
                  <a:pt x="5117024" y="283183"/>
                  <a:pt x="5116135" y="287126"/>
                  <a:pt x="5106413" y="294626"/>
                </a:cubicBezTo>
                <a:lnTo>
                  <a:pt x="5098087" y="301051"/>
                </a:lnTo>
                <a:lnTo>
                  <a:pt x="5106031" y="309441"/>
                </a:lnTo>
                <a:cubicBezTo>
                  <a:pt x="5111432" y="315163"/>
                  <a:pt x="5114609" y="316435"/>
                  <a:pt x="5115881" y="313509"/>
                </a:cubicBezTo>
                <a:cubicBezTo>
                  <a:pt x="5116896" y="311220"/>
                  <a:pt x="5120963" y="309311"/>
                  <a:pt x="5124458" y="309441"/>
                </a:cubicBezTo>
                <a:cubicBezTo>
                  <a:pt x="5127953" y="309568"/>
                  <a:pt x="5131194" y="308104"/>
                  <a:pt x="5131259" y="306325"/>
                </a:cubicBezTo>
                <a:cubicBezTo>
                  <a:pt x="5131321" y="304482"/>
                  <a:pt x="5134943" y="302131"/>
                  <a:pt x="5139202" y="301051"/>
                </a:cubicBezTo>
                <a:cubicBezTo>
                  <a:pt x="5159726" y="295961"/>
                  <a:pt x="5159726" y="295961"/>
                  <a:pt x="5157374" y="301496"/>
                </a:cubicBezTo>
                <a:cubicBezTo>
                  <a:pt x="5154769" y="307725"/>
                  <a:pt x="5162458" y="309759"/>
                  <a:pt x="5168241" y="304354"/>
                </a:cubicBezTo>
                <a:cubicBezTo>
                  <a:pt x="5170337" y="302383"/>
                  <a:pt x="5179233" y="302256"/>
                  <a:pt x="5189337" y="304037"/>
                </a:cubicBezTo>
                <a:cubicBezTo>
                  <a:pt x="5202554" y="306389"/>
                  <a:pt x="5207511" y="309061"/>
                  <a:pt x="5209989" y="315163"/>
                </a:cubicBezTo>
                <a:cubicBezTo>
                  <a:pt x="5212467" y="321331"/>
                  <a:pt x="5216025" y="323300"/>
                  <a:pt x="5225494" y="323618"/>
                </a:cubicBezTo>
                <a:cubicBezTo>
                  <a:pt x="5238965" y="324127"/>
                  <a:pt x="5236107" y="329721"/>
                  <a:pt x="5221681" y="331118"/>
                </a:cubicBezTo>
                <a:cubicBezTo>
                  <a:pt x="5215644" y="331756"/>
                  <a:pt x="5213103" y="333981"/>
                  <a:pt x="5213674" y="338177"/>
                </a:cubicBezTo>
                <a:cubicBezTo>
                  <a:pt x="5214183" y="341673"/>
                  <a:pt x="5213039" y="344280"/>
                  <a:pt x="5211007" y="344217"/>
                </a:cubicBezTo>
                <a:cubicBezTo>
                  <a:pt x="5205032" y="344024"/>
                  <a:pt x="5210243" y="355788"/>
                  <a:pt x="5220410" y="365513"/>
                </a:cubicBezTo>
                <a:cubicBezTo>
                  <a:pt x="5232293" y="376895"/>
                  <a:pt x="5234517" y="388530"/>
                  <a:pt x="5224858" y="388783"/>
                </a:cubicBezTo>
                <a:cubicBezTo>
                  <a:pt x="5207256" y="389292"/>
                  <a:pt x="5205478" y="390057"/>
                  <a:pt x="5205223" y="397049"/>
                </a:cubicBezTo>
                <a:lnTo>
                  <a:pt x="5204969" y="404042"/>
                </a:lnTo>
                <a:lnTo>
                  <a:pt x="5196263" y="396730"/>
                </a:lnTo>
                <a:cubicBezTo>
                  <a:pt x="5191497" y="392726"/>
                  <a:pt x="5185524" y="390117"/>
                  <a:pt x="5182983" y="390946"/>
                </a:cubicBezTo>
                <a:cubicBezTo>
                  <a:pt x="5175865" y="393296"/>
                  <a:pt x="5173071" y="405505"/>
                  <a:pt x="5178789" y="409001"/>
                </a:cubicBezTo>
                <a:cubicBezTo>
                  <a:pt x="5184253" y="412371"/>
                  <a:pt x="5189909" y="448037"/>
                  <a:pt x="5185334" y="450580"/>
                </a:cubicBezTo>
                <a:cubicBezTo>
                  <a:pt x="5183619" y="451534"/>
                  <a:pt x="5180505" y="447782"/>
                  <a:pt x="5178599" y="442442"/>
                </a:cubicBezTo>
                <a:cubicBezTo>
                  <a:pt x="5175104" y="432522"/>
                  <a:pt x="5175104" y="432522"/>
                  <a:pt x="5171163" y="440090"/>
                </a:cubicBezTo>
                <a:cubicBezTo>
                  <a:pt x="5168113" y="445937"/>
                  <a:pt x="5168495" y="448993"/>
                  <a:pt x="5172816" y="453505"/>
                </a:cubicBezTo>
                <a:cubicBezTo>
                  <a:pt x="5175865" y="456683"/>
                  <a:pt x="5178153" y="461259"/>
                  <a:pt x="5177899" y="463549"/>
                </a:cubicBezTo>
                <a:cubicBezTo>
                  <a:pt x="5177581" y="466346"/>
                  <a:pt x="5176882" y="466346"/>
                  <a:pt x="5175865" y="463486"/>
                </a:cubicBezTo>
                <a:cubicBezTo>
                  <a:pt x="5173260" y="456302"/>
                  <a:pt x="5167922" y="457954"/>
                  <a:pt x="5167605" y="466029"/>
                </a:cubicBezTo>
                <a:cubicBezTo>
                  <a:pt x="5167415" y="471687"/>
                  <a:pt x="5165762" y="472957"/>
                  <a:pt x="5160742" y="471432"/>
                </a:cubicBezTo>
                <a:cubicBezTo>
                  <a:pt x="5154705" y="469588"/>
                  <a:pt x="5154070" y="471561"/>
                  <a:pt x="5152863" y="495401"/>
                </a:cubicBezTo>
                <a:cubicBezTo>
                  <a:pt x="5152164" y="510085"/>
                  <a:pt x="5153118" y="521403"/>
                  <a:pt x="5155087" y="521466"/>
                </a:cubicBezTo>
                <a:cubicBezTo>
                  <a:pt x="5156993" y="521593"/>
                  <a:pt x="5158709" y="518478"/>
                  <a:pt x="5158836" y="514599"/>
                </a:cubicBezTo>
                <a:cubicBezTo>
                  <a:pt x="5158963" y="510785"/>
                  <a:pt x="5160679" y="507671"/>
                  <a:pt x="5162585" y="507733"/>
                </a:cubicBezTo>
                <a:cubicBezTo>
                  <a:pt x="5164491" y="507799"/>
                  <a:pt x="5165953" y="510975"/>
                  <a:pt x="5165826" y="514856"/>
                </a:cubicBezTo>
                <a:cubicBezTo>
                  <a:pt x="5165698" y="518669"/>
                  <a:pt x="5163983" y="521784"/>
                  <a:pt x="5162076" y="521720"/>
                </a:cubicBezTo>
                <a:cubicBezTo>
                  <a:pt x="5160170" y="521656"/>
                  <a:pt x="5158454" y="524706"/>
                  <a:pt x="5158327" y="528585"/>
                </a:cubicBezTo>
                <a:cubicBezTo>
                  <a:pt x="5158009" y="538122"/>
                  <a:pt x="5155405" y="537613"/>
                  <a:pt x="5145429" y="525979"/>
                </a:cubicBezTo>
                <a:cubicBezTo>
                  <a:pt x="5138565" y="517968"/>
                  <a:pt x="5136405" y="517080"/>
                  <a:pt x="5133673" y="520959"/>
                </a:cubicBezTo>
                <a:cubicBezTo>
                  <a:pt x="5130813" y="525025"/>
                  <a:pt x="5129542" y="524706"/>
                  <a:pt x="5124967" y="518540"/>
                </a:cubicBezTo>
                <a:cubicBezTo>
                  <a:pt x="5119565" y="511293"/>
                  <a:pt x="5119565" y="511293"/>
                  <a:pt x="5120201" y="518351"/>
                </a:cubicBezTo>
                <a:cubicBezTo>
                  <a:pt x="5120583" y="522229"/>
                  <a:pt x="5119883" y="527761"/>
                  <a:pt x="5118676" y="530621"/>
                </a:cubicBezTo>
                <a:cubicBezTo>
                  <a:pt x="5111305" y="548293"/>
                  <a:pt x="5113847" y="562663"/>
                  <a:pt x="5121980" y="549373"/>
                </a:cubicBezTo>
                <a:cubicBezTo>
                  <a:pt x="5127699" y="539966"/>
                  <a:pt x="5135006" y="549118"/>
                  <a:pt x="5129415" y="558783"/>
                </a:cubicBezTo>
                <a:cubicBezTo>
                  <a:pt x="5124458" y="567367"/>
                  <a:pt x="5115435" y="568004"/>
                  <a:pt x="5112640" y="559927"/>
                </a:cubicBezTo>
                <a:cubicBezTo>
                  <a:pt x="5111177" y="555670"/>
                  <a:pt x="5109970" y="555285"/>
                  <a:pt x="5107873" y="558529"/>
                </a:cubicBezTo>
                <a:cubicBezTo>
                  <a:pt x="5106348" y="560945"/>
                  <a:pt x="5103425" y="561707"/>
                  <a:pt x="5101328" y="560244"/>
                </a:cubicBezTo>
                <a:cubicBezTo>
                  <a:pt x="5099295" y="558783"/>
                  <a:pt x="5098405" y="556242"/>
                  <a:pt x="5099422" y="554524"/>
                </a:cubicBezTo>
                <a:cubicBezTo>
                  <a:pt x="5100566" y="552679"/>
                  <a:pt x="5100057" y="550584"/>
                  <a:pt x="5098214" y="549373"/>
                </a:cubicBezTo>
                <a:cubicBezTo>
                  <a:pt x="5092305" y="545435"/>
                  <a:pt x="5089955" y="560817"/>
                  <a:pt x="5095164" y="569465"/>
                </a:cubicBezTo>
                <a:cubicBezTo>
                  <a:pt x="5098151" y="574488"/>
                  <a:pt x="5099295" y="580722"/>
                  <a:pt x="5097833" y="584344"/>
                </a:cubicBezTo>
                <a:cubicBezTo>
                  <a:pt x="5096054" y="588859"/>
                  <a:pt x="5096689" y="590126"/>
                  <a:pt x="5100312" y="588984"/>
                </a:cubicBezTo>
                <a:cubicBezTo>
                  <a:pt x="5103172" y="588030"/>
                  <a:pt x="5105141" y="583515"/>
                  <a:pt x="5104951" y="578242"/>
                </a:cubicBezTo>
                <a:cubicBezTo>
                  <a:pt x="5104569" y="567305"/>
                  <a:pt x="5112640" y="565904"/>
                  <a:pt x="5122234" y="575251"/>
                </a:cubicBezTo>
                <a:cubicBezTo>
                  <a:pt x="5127890" y="580722"/>
                  <a:pt x="5128398" y="580656"/>
                  <a:pt x="5128589" y="574680"/>
                </a:cubicBezTo>
                <a:cubicBezTo>
                  <a:pt x="5128779" y="569784"/>
                  <a:pt x="5129859" y="569276"/>
                  <a:pt x="5132910" y="572581"/>
                </a:cubicBezTo>
                <a:cubicBezTo>
                  <a:pt x="5138947" y="579066"/>
                  <a:pt x="5142505" y="578175"/>
                  <a:pt x="5142823" y="570100"/>
                </a:cubicBezTo>
                <a:cubicBezTo>
                  <a:pt x="5142949" y="566223"/>
                  <a:pt x="5145237" y="563107"/>
                  <a:pt x="5147971" y="563234"/>
                </a:cubicBezTo>
                <a:cubicBezTo>
                  <a:pt x="5155341" y="563489"/>
                  <a:pt x="5158200" y="570293"/>
                  <a:pt x="5151846" y="572455"/>
                </a:cubicBezTo>
                <a:cubicBezTo>
                  <a:pt x="5148670" y="573535"/>
                  <a:pt x="5146127" y="576587"/>
                  <a:pt x="5146000" y="579448"/>
                </a:cubicBezTo>
                <a:cubicBezTo>
                  <a:pt x="5145936" y="582244"/>
                  <a:pt x="5144157" y="583453"/>
                  <a:pt x="5142061" y="582117"/>
                </a:cubicBezTo>
                <a:cubicBezTo>
                  <a:pt x="5139455" y="580465"/>
                  <a:pt x="5139455" y="582056"/>
                  <a:pt x="5142061" y="587395"/>
                </a:cubicBezTo>
                <a:cubicBezTo>
                  <a:pt x="5144157" y="591717"/>
                  <a:pt x="5147462" y="594198"/>
                  <a:pt x="5149431" y="593051"/>
                </a:cubicBezTo>
                <a:cubicBezTo>
                  <a:pt x="5154070" y="590382"/>
                  <a:pt x="5163665" y="598455"/>
                  <a:pt x="5160869" y="602653"/>
                </a:cubicBezTo>
                <a:cubicBezTo>
                  <a:pt x="5159662" y="604496"/>
                  <a:pt x="5155849" y="604051"/>
                  <a:pt x="5151719" y="601635"/>
                </a:cubicBezTo>
                <a:cubicBezTo>
                  <a:pt x="5146889" y="598841"/>
                  <a:pt x="5143458" y="598647"/>
                  <a:pt x="5140853" y="601062"/>
                </a:cubicBezTo>
                <a:cubicBezTo>
                  <a:pt x="5138120" y="603607"/>
                  <a:pt x="5139455" y="605831"/>
                  <a:pt x="5145301" y="608626"/>
                </a:cubicBezTo>
                <a:cubicBezTo>
                  <a:pt x="5152672" y="612188"/>
                  <a:pt x="5152354" y="612315"/>
                  <a:pt x="5142251" y="610090"/>
                </a:cubicBezTo>
                <a:cubicBezTo>
                  <a:pt x="5133546" y="608182"/>
                  <a:pt x="5130876" y="608818"/>
                  <a:pt x="5130749" y="613015"/>
                </a:cubicBezTo>
                <a:cubicBezTo>
                  <a:pt x="5130622" y="616193"/>
                  <a:pt x="5132020" y="619437"/>
                  <a:pt x="5133990" y="620774"/>
                </a:cubicBezTo>
                <a:cubicBezTo>
                  <a:pt x="5139327" y="624332"/>
                  <a:pt x="5137802" y="632343"/>
                  <a:pt x="5131385" y="634505"/>
                </a:cubicBezTo>
                <a:cubicBezTo>
                  <a:pt x="5128207" y="635585"/>
                  <a:pt x="5124204" y="634568"/>
                  <a:pt x="5122871" y="632279"/>
                </a:cubicBezTo>
                <a:cubicBezTo>
                  <a:pt x="5121345" y="629546"/>
                  <a:pt x="5116008" y="628655"/>
                  <a:pt x="5108573" y="629800"/>
                </a:cubicBezTo>
                <a:cubicBezTo>
                  <a:pt x="5100057" y="631133"/>
                  <a:pt x="5093576" y="629546"/>
                  <a:pt x="5085569" y="624204"/>
                </a:cubicBezTo>
                <a:cubicBezTo>
                  <a:pt x="5074957" y="617146"/>
                  <a:pt x="5074450" y="617086"/>
                  <a:pt x="5074195" y="623442"/>
                </a:cubicBezTo>
                <a:cubicBezTo>
                  <a:pt x="5073877" y="631580"/>
                  <a:pt x="5080422" y="634568"/>
                  <a:pt x="5100438" y="635268"/>
                </a:cubicBezTo>
                <a:cubicBezTo>
                  <a:pt x="5108890" y="635585"/>
                  <a:pt x="5115816" y="637303"/>
                  <a:pt x="5115753" y="639144"/>
                </a:cubicBezTo>
                <a:cubicBezTo>
                  <a:pt x="5115689" y="640925"/>
                  <a:pt x="5117977" y="644995"/>
                  <a:pt x="5120709" y="647857"/>
                </a:cubicBezTo>
                <a:cubicBezTo>
                  <a:pt x="5130749" y="658473"/>
                  <a:pt x="5123315" y="663307"/>
                  <a:pt x="5100566" y="660951"/>
                </a:cubicBezTo>
                <a:cubicBezTo>
                  <a:pt x="5086587" y="659555"/>
                  <a:pt x="5079978" y="660064"/>
                  <a:pt x="5081375" y="662543"/>
                </a:cubicBezTo>
                <a:cubicBezTo>
                  <a:pt x="5082582" y="664640"/>
                  <a:pt x="5081629" y="666231"/>
                  <a:pt x="5079151" y="666166"/>
                </a:cubicBezTo>
                <a:cubicBezTo>
                  <a:pt x="5076673" y="666039"/>
                  <a:pt x="5080740" y="670805"/>
                  <a:pt x="5088238" y="676847"/>
                </a:cubicBezTo>
                <a:cubicBezTo>
                  <a:pt x="5095800" y="682886"/>
                  <a:pt x="5101646" y="689690"/>
                  <a:pt x="5101583" y="692231"/>
                </a:cubicBezTo>
                <a:cubicBezTo>
                  <a:pt x="5101455" y="695157"/>
                  <a:pt x="5107493" y="697765"/>
                  <a:pt x="5117977" y="699354"/>
                </a:cubicBezTo>
                <a:cubicBezTo>
                  <a:pt x="5127064" y="700752"/>
                  <a:pt x="5134626" y="700624"/>
                  <a:pt x="5134689" y="699100"/>
                </a:cubicBezTo>
                <a:cubicBezTo>
                  <a:pt x="5134753" y="697573"/>
                  <a:pt x="5140408" y="696492"/>
                  <a:pt x="5147080" y="696745"/>
                </a:cubicBezTo>
                <a:cubicBezTo>
                  <a:pt x="5155468" y="697063"/>
                  <a:pt x="5159280" y="698844"/>
                  <a:pt x="5159154" y="702467"/>
                </a:cubicBezTo>
                <a:cubicBezTo>
                  <a:pt x="5159090" y="705584"/>
                  <a:pt x="5155849" y="707618"/>
                  <a:pt x="5151274" y="707427"/>
                </a:cubicBezTo>
                <a:cubicBezTo>
                  <a:pt x="5145301" y="707173"/>
                  <a:pt x="5144476" y="708127"/>
                  <a:pt x="5147589" y="711497"/>
                </a:cubicBezTo>
                <a:cubicBezTo>
                  <a:pt x="5152354" y="716581"/>
                  <a:pt x="5152926" y="722874"/>
                  <a:pt x="5148351" y="719826"/>
                </a:cubicBezTo>
                <a:cubicBezTo>
                  <a:pt x="5146636" y="718681"/>
                  <a:pt x="5142188" y="721288"/>
                  <a:pt x="5138311" y="725737"/>
                </a:cubicBezTo>
                <a:cubicBezTo>
                  <a:pt x="5132910" y="732031"/>
                  <a:pt x="5128906" y="733303"/>
                  <a:pt x="5120201" y="731780"/>
                </a:cubicBezTo>
                <a:cubicBezTo>
                  <a:pt x="5113211" y="730505"/>
                  <a:pt x="5108953" y="731203"/>
                  <a:pt x="5108890" y="733620"/>
                </a:cubicBezTo>
                <a:cubicBezTo>
                  <a:pt x="5108699" y="737753"/>
                  <a:pt x="5111877" y="738581"/>
                  <a:pt x="5128018" y="738517"/>
                </a:cubicBezTo>
                <a:cubicBezTo>
                  <a:pt x="5142061" y="738455"/>
                  <a:pt x="5159026" y="750280"/>
                  <a:pt x="5164427" y="763758"/>
                </a:cubicBezTo>
                <a:cubicBezTo>
                  <a:pt x="5167668" y="771958"/>
                  <a:pt x="5171100" y="774884"/>
                  <a:pt x="5177581" y="775137"/>
                </a:cubicBezTo>
                <a:cubicBezTo>
                  <a:pt x="5184571" y="775392"/>
                  <a:pt x="5185270" y="776092"/>
                  <a:pt x="5180949" y="778762"/>
                </a:cubicBezTo>
                <a:cubicBezTo>
                  <a:pt x="5177899" y="780604"/>
                  <a:pt x="5171672" y="782004"/>
                  <a:pt x="5166779" y="781940"/>
                </a:cubicBezTo>
                <a:lnTo>
                  <a:pt x="5158009" y="781812"/>
                </a:lnTo>
                <a:lnTo>
                  <a:pt x="5165509" y="788488"/>
                </a:lnTo>
                <a:cubicBezTo>
                  <a:pt x="5175484" y="797388"/>
                  <a:pt x="5171736" y="809849"/>
                  <a:pt x="5159090" y="809723"/>
                </a:cubicBezTo>
                <a:cubicBezTo>
                  <a:pt x="5154133" y="809657"/>
                  <a:pt x="5146636" y="810930"/>
                  <a:pt x="5142823" y="812518"/>
                </a:cubicBezTo>
                <a:cubicBezTo>
                  <a:pt x="5136532" y="815061"/>
                  <a:pt x="5136722" y="815442"/>
                  <a:pt x="5144793" y="815889"/>
                </a:cubicBezTo>
                <a:cubicBezTo>
                  <a:pt x="5153053" y="816334"/>
                  <a:pt x="5158582" y="822243"/>
                  <a:pt x="5159280" y="831399"/>
                </a:cubicBezTo>
                <a:cubicBezTo>
                  <a:pt x="5159599" y="835658"/>
                  <a:pt x="5170019" y="847738"/>
                  <a:pt x="5174850" y="849516"/>
                </a:cubicBezTo>
                <a:cubicBezTo>
                  <a:pt x="5181586" y="851998"/>
                  <a:pt x="5174850" y="859372"/>
                  <a:pt x="5166080" y="859055"/>
                </a:cubicBezTo>
                <a:cubicBezTo>
                  <a:pt x="5159916" y="858801"/>
                  <a:pt x="5158327" y="860708"/>
                  <a:pt x="5158200" y="868402"/>
                </a:cubicBezTo>
                <a:cubicBezTo>
                  <a:pt x="5158073" y="874758"/>
                  <a:pt x="5156167" y="878000"/>
                  <a:pt x="5152736" y="877876"/>
                </a:cubicBezTo>
                <a:cubicBezTo>
                  <a:pt x="5149940" y="877810"/>
                  <a:pt x="5145491" y="880038"/>
                  <a:pt x="5143269" y="882639"/>
                </a:cubicBezTo>
                <a:cubicBezTo>
                  <a:pt x="5139645" y="886841"/>
                  <a:pt x="5137867" y="886713"/>
                  <a:pt x="5131003" y="881815"/>
                </a:cubicBezTo>
                <a:cubicBezTo>
                  <a:pt x="5126619" y="878701"/>
                  <a:pt x="5116515" y="874946"/>
                  <a:pt x="5108826" y="873614"/>
                </a:cubicBezTo>
                <a:cubicBezTo>
                  <a:pt x="5096245" y="871453"/>
                  <a:pt x="5094211" y="872090"/>
                  <a:pt x="5090462" y="879465"/>
                </a:cubicBezTo>
                <a:cubicBezTo>
                  <a:pt x="5085507" y="889319"/>
                  <a:pt x="5090335" y="893197"/>
                  <a:pt x="5104823" y="891100"/>
                </a:cubicBezTo>
                <a:cubicBezTo>
                  <a:pt x="5109781" y="890398"/>
                  <a:pt x="5114482" y="891162"/>
                  <a:pt x="5115498" y="892878"/>
                </a:cubicBezTo>
                <a:cubicBezTo>
                  <a:pt x="5116515" y="894533"/>
                  <a:pt x="5114482" y="895804"/>
                  <a:pt x="5110987" y="895676"/>
                </a:cubicBezTo>
                <a:cubicBezTo>
                  <a:pt x="5107493" y="895549"/>
                  <a:pt x="5102472" y="896756"/>
                  <a:pt x="5099677" y="898412"/>
                </a:cubicBezTo>
                <a:cubicBezTo>
                  <a:pt x="5095483" y="900891"/>
                  <a:pt x="5095673" y="902480"/>
                  <a:pt x="5100757" y="907947"/>
                </a:cubicBezTo>
                <a:cubicBezTo>
                  <a:pt x="5104505" y="911952"/>
                  <a:pt x="5105205" y="915007"/>
                  <a:pt x="5102599" y="915770"/>
                </a:cubicBezTo>
                <a:cubicBezTo>
                  <a:pt x="5095991" y="917737"/>
                  <a:pt x="5097706" y="923460"/>
                  <a:pt x="5106031" y="926894"/>
                </a:cubicBezTo>
                <a:cubicBezTo>
                  <a:pt x="5113528" y="930006"/>
                  <a:pt x="5113274" y="930390"/>
                  <a:pt x="5101583" y="933250"/>
                </a:cubicBezTo>
                <a:cubicBezTo>
                  <a:pt x="5094846" y="934903"/>
                  <a:pt x="5091669" y="936556"/>
                  <a:pt x="5094592" y="936874"/>
                </a:cubicBezTo>
                <a:cubicBezTo>
                  <a:pt x="5097517" y="937127"/>
                  <a:pt x="5103743" y="940305"/>
                  <a:pt x="5108192" y="943677"/>
                </a:cubicBezTo>
                <a:lnTo>
                  <a:pt x="5116388" y="949969"/>
                </a:lnTo>
                <a:lnTo>
                  <a:pt x="5104125" y="953718"/>
                </a:lnTo>
                <a:cubicBezTo>
                  <a:pt x="5097389" y="955816"/>
                  <a:pt x="5094465" y="957723"/>
                  <a:pt x="5097642" y="958041"/>
                </a:cubicBezTo>
                <a:cubicBezTo>
                  <a:pt x="5100820" y="958296"/>
                  <a:pt x="5106984" y="961983"/>
                  <a:pt x="5111368" y="966243"/>
                </a:cubicBezTo>
                <a:lnTo>
                  <a:pt x="5119311" y="973932"/>
                </a:lnTo>
                <a:lnTo>
                  <a:pt x="5110987" y="971771"/>
                </a:lnTo>
                <a:cubicBezTo>
                  <a:pt x="5100947" y="969166"/>
                  <a:pt x="5088365" y="974441"/>
                  <a:pt x="5091606" y="979906"/>
                </a:cubicBezTo>
                <a:cubicBezTo>
                  <a:pt x="5092813" y="981939"/>
                  <a:pt x="5091542" y="984738"/>
                  <a:pt x="5088683" y="986455"/>
                </a:cubicBezTo>
                <a:cubicBezTo>
                  <a:pt x="5084552" y="988933"/>
                  <a:pt x="5084743" y="989508"/>
                  <a:pt x="5089636" y="989696"/>
                </a:cubicBezTo>
                <a:cubicBezTo>
                  <a:pt x="5097007" y="990017"/>
                  <a:pt x="5104315" y="1002600"/>
                  <a:pt x="5098913" y="1005653"/>
                </a:cubicBezTo>
                <a:cubicBezTo>
                  <a:pt x="5094720" y="1007940"/>
                  <a:pt x="5080295" y="997705"/>
                  <a:pt x="5068349" y="983913"/>
                </a:cubicBezTo>
                <a:cubicBezTo>
                  <a:pt x="5060469" y="974823"/>
                  <a:pt x="5062630" y="970054"/>
                  <a:pt x="5070700" y="978700"/>
                </a:cubicBezTo>
                <a:cubicBezTo>
                  <a:pt x="5072733" y="980860"/>
                  <a:pt x="5076228" y="981688"/>
                  <a:pt x="5078389" y="980480"/>
                </a:cubicBezTo>
                <a:cubicBezTo>
                  <a:pt x="5083409" y="977619"/>
                  <a:pt x="5084044" y="968275"/>
                  <a:pt x="5079215" y="968084"/>
                </a:cubicBezTo>
                <a:cubicBezTo>
                  <a:pt x="5077054" y="968020"/>
                  <a:pt x="5076355" y="966368"/>
                  <a:pt x="5077563" y="964524"/>
                </a:cubicBezTo>
                <a:cubicBezTo>
                  <a:pt x="5079088" y="962173"/>
                  <a:pt x="5076800" y="962109"/>
                  <a:pt x="5070383" y="964269"/>
                </a:cubicBezTo>
                <a:cubicBezTo>
                  <a:pt x="5065045" y="966052"/>
                  <a:pt x="5059389" y="966368"/>
                  <a:pt x="5057356" y="965033"/>
                </a:cubicBezTo>
                <a:cubicBezTo>
                  <a:pt x="5055449" y="963699"/>
                  <a:pt x="5047316" y="962619"/>
                  <a:pt x="5039563" y="962619"/>
                </a:cubicBezTo>
                <a:cubicBezTo>
                  <a:pt x="5031812" y="962619"/>
                  <a:pt x="5024312" y="960901"/>
                  <a:pt x="5023170" y="958867"/>
                </a:cubicBezTo>
                <a:cubicBezTo>
                  <a:pt x="5021898" y="956642"/>
                  <a:pt x="5017132" y="955880"/>
                  <a:pt x="5011476" y="957025"/>
                </a:cubicBezTo>
                <a:cubicBezTo>
                  <a:pt x="5004042" y="958549"/>
                  <a:pt x="5002326" y="960521"/>
                  <a:pt x="5003788" y="965733"/>
                </a:cubicBezTo>
                <a:cubicBezTo>
                  <a:pt x="5004868" y="969610"/>
                  <a:pt x="5004105" y="972406"/>
                  <a:pt x="5001945" y="972342"/>
                </a:cubicBezTo>
                <a:cubicBezTo>
                  <a:pt x="4999912" y="972280"/>
                  <a:pt x="4998132" y="976284"/>
                  <a:pt x="4997942" y="981177"/>
                </a:cubicBezTo>
                <a:cubicBezTo>
                  <a:pt x="4997751" y="986138"/>
                  <a:pt x="4999212" y="989254"/>
                  <a:pt x="5001183" y="988169"/>
                </a:cubicBezTo>
                <a:cubicBezTo>
                  <a:pt x="5003089" y="987089"/>
                  <a:pt x="5004614" y="989889"/>
                  <a:pt x="5004487" y="994085"/>
                </a:cubicBezTo>
                <a:cubicBezTo>
                  <a:pt x="5004169" y="1001838"/>
                  <a:pt x="5004042" y="1001838"/>
                  <a:pt x="4999340" y="994973"/>
                </a:cubicBezTo>
                <a:cubicBezTo>
                  <a:pt x="4995845" y="989951"/>
                  <a:pt x="4993367" y="988998"/>
                  <a:pt x="4990508" y="991665"/>
                </a:cubicBezTo>
                <a:cubicBezTo>
                  <a:pt x="4987647" y="994273"/>
                  <a:pt x="4988283" y="997705"/>
                  <a:pt x="4992541" y="1003492"/>
                </a:cubicBezTo>
                <a:lnTo>
                  <a:pt x="4998577" y="1011628"/>
                </a:lnTo>
                <a:lnTo>
                  <a:pt x="5005504" y="1004510"/>
                </a:lnTo>
                <a:cubicBezTo>
                  <a:pt x="5013447" y="996371"/>
                  <a:pt x="5021326" y="995737"/>
                  <a:pt x="5023868" y="1003047"/>
                </a:cubicBezTo>
                <a:cubicBezTo>
                  <a:pt x="5024948" y="1005970"/>
                  <a:pt x="5033272" y="1014299"/>
                  <a:pt x="5042486" y="1021607"/>
                </a:cubicBezTo>
                <a:cubicBezTo>
                  <a:pt x="5054432" y="1031080"/>
                  <a:pt x="5059072" y="1037245"/>
                  <a:pt x="5058881" y="1043283"/>
                </a:cubicBezTo>
                <a:cubicBezTo>
                  <a:pt x="5058690" y="1048244"/>
                  <a:pt x="5056529" y="1051673"/>
                  <a:pt x="5053671" y="1051549"/>
                </a:cubicBezTo>
                <a:cubicBezTo>
                  <a:pt x="5050430" y="1051484"/>
                  <a:pt x="5049477" y="1048814"/>
                  <a:pt x="5050937" y="1043920"/>
                </a:cubicBezTo>
                <a:cubicBezTo>
                  <a:pt x="5052463" y="1038708"/>
                  <a:pt x="5051637" y="1036931"/>
                  <a:pt x="5048143" y="1038009"/>
                </a:cubicBezTo>
                <a:cubicBezTo>
                  <a:pt x="5045282" y="1038897"/>
                  <a:pt x="5041723" y="1037501"/>
                  <a:pt x="5039817" y="1034704"/>
                </a:cubicBezTo>
                <a:cubicBezTo>
                  <a:pt x="5037975" y="1032034"/>
                  <a:pt x="5028252" y="1028537"/>
                  <a:pt x="5018149" y="1026885"/>
                </a:cubicBezTo>
                <a:lnTo>
                  <a:pt x="4999848" y="1023961"/>
                </a:lnTo>
                <a:lnTo>
                  <a:pt x="4999277" y="1040425"/>
                </a:lnTo>
                <a:cubicBezTo>
                  <a:pt x="4998704" y="1055491"/>
                  <a:pt x="4999340" y="1056827"/>
                  <a:pt x="5006584" y="1056128"/>
                </a:cubicBezTo>
                <a:cubicBezTo>
                  <a:pt x="5013320" y="1055491"/>
                  <a:pt x="5014463" y="1053459"/>
                  <a:pt x="5014273" y="1042206"/>
                </a:cubicBezTo>
                <a:cubicBezTo>
                  <a:pt x="5014082" y="1032734"/>
                  <a:pt x="5015416" y="1029110"/>
                  <a:pt x="5019102" y="1029235"/>
                </a:cubicBezTo>
                <a:cubicBezTo>
                  <a:pt x="5021898" y="1029363"/>
                  <a:pt x="5024123" y="1031017"/>
                  <a:pt x="5024058" y="1032922"/>
                </a:cubicBezTo>
                <a:cubicBezTo>
                  <a:pt x="5023995" y="1034893"/>
                  <a:pt x="5022025" y="1036354"/>
                  <a:pt x="5019547" y="1036294"/>
                </a:cubicBezTo>
                <a:cubicBezTo>
                  <a:pt x="5016369" y="1036165"/>
                  <a:pt x="5016497" y="1037120"/>
                  <a:pt x="5019929" y="1039469"/>
                </a:cubicBezTo>
                <a:cubicBezTo>
                  <a:pt x="5022533" y="1041315"/>
                  <a:pt x="5024694" y="1047927"/>
                  <a:pt x="5024694" y="1053904"/>
                </a:cubicBezTo>
                <a:cubicBezTo>
                  <a:pt x="5024630" y="1063757"/>
                  <a:pt x="5023741" y="1064772"/>
                  <a:pt x="5016623" y="1063119"/>
                </a:cubicBezTo>
                <a:cubicBezTo>
                  <a:pt x="5007346" y="1060956"/>
                  <a:pt x="5003661" y="1066296"/>
                  <a:pt x="4999594" y="1087592"/>
                </a:cubicBezTo>
                <a:cubicBezTo>
                  <a:pt x="4996735" y="1102594"/>
                  <a:pt x="5001183" y="1112874"/>
                  <a:pt x="5010587" y="1113196"/>
                </a:cubicBezTo>
                <a:cubicBezTo>
                  <a:pt x="5012811" y="1113260"/>
                  <a:pt x="5013891" y="1115924"/>
                  <a:pt x="5013193" y="1119421"/>
                </a:cubicBezTo>
                <a:cubicBezTo>
                  <a:pt x="5012302" y="1123618"/>
                  <a:pt x="5008363" y="1125459"/>
                  <a:pt x="5000674" y="1125334"/>
                </a:cubicBezTo>
                <a:cubicBezTo>
                  <a:pt x="4987013" y="1125142"/>
                  <a:pt x="4980149" y="1129655"/>
                  <a:pt x="4993494" y="1130163"/>
                </a:cubicBezTo>
                <a:cubicBezTo>
                  <a:pt x="5003406" y="1130544"/>
                  <a:pt x="5003915" y="1131626"/>
                  <a:pt x="4999212" y="1142687"/>
                </a:cubicBezTo>
                <a:cubicBezTo>
                  <a:pt x="4996353" y="1149488"/>
                  <a:pt x="4996226" y="1149423"/>
                  <a:pt x="4992223" y="1141223"/>
                </a:cubicBezTo>
                <a:cubicBezTo>
                  <a:pt x="4988348" y="1133409"/>
                  <a:pt x="4987647" y="1133217"/>
                  <a:pt x="4981230" y="1138746"/>
                </a:cubicBezTo>
                <a:cubicBezTo>
                  <a:pt x="4976527" y="1142750"/>
                  <a:pt x="4975383" y="1145990"/>
                  <a:pt x="4977671" y="1148980"/>
                </a:cubicBezTo>
                <a:cubicBezTo>
                  <a:pt x="4982565" y="1155399"/>
                  <a:pt x="4976591" y="1178543"/>
                  <a:pt x="4969092" y="1182292"/>
                </a:cubicBezTo>
                <a:cubicBezTo>
                  <a:pt x="4963755" y="1185025"/>
                  <a:pt x="4962929" y="1187059"/>
                  <a:pt x="4965408" y="1192145"/>
                </a:cubicBezTo>
                <a:cubicBezTo>
                  <a:pt x="4967123" y="1195703"/>
                  <a:pt x="4967187" y="1199900"/>
                  <a:pt x="4965534" y="1201616"/>
                </a:cubicBezTo>
                <a:cubicBezTo>
                  <a:pt x="4960578" y="1206704"/>
                  <a:pt x="4957082" y="1227300"/>
                  <a:pt x="4961149" y="1227429"/>
                </a:cubicBezTo>
                <a:cubicBezTo>
                  <a:pt x="4962993" y="1227489"/>
                  <a:pt x="4964009" y="1231242"/>
                  <a:pt x="4963310" y="1235437"/>
                </a:cubicBezTo>
                <a:cubicBezTo>
                  <a:pt x="4962420" y="1240715"/>
                  <a:pt x="4959688" y="1243255"/>
                  <a:pt x="4954986" y="1243064"/>
                </a:cubicBezTo>
                <a:cubicBezTo>
                  <a:pt x="4950347" y="1242935"/>
                  <a:pt x="4947551" y="1245480"/>
                  <a:pt x="4946662" y="1250690"/>
                </a:cubicBezTo>
                <a:cubicBezTo>
                  <a:pt x="4945645" y="1256542"/>
                  <a:pt x="4943039" y="1258449"/>
                  <a:pt x="4936367" y="1258197"/>
                </a:cubicBezTo>
                <a:cubicBezTo>
                  <a:pt x="4929695" y="1257944"/>
                  <a:pt x="4928233" y="1258959"/>
                  <a:pt x="4930712" y="1262201"/>
                </a:cubicBezTo>
                <a:cubicBezTo>
                  <a:pt x="4934907" y="1267605"/>
                  <a:pt x="4931474" y="1286102"/>
                  <a:pt x="4926391" y="1285912"/>
                </a:cubicBezTo>
                <a:cubicBezTo>
                  <a:pt x="4924421" y="1285846"/>
                  <a:pt x="4923531" y="1288962"/>
                  <a:pt x="4924357" y="1292839"/>
                </a:cubicBezTo>
                <a:cubicBezTo>
                  <a:pt x="4925247" y="1297100"/>
                  <a:pt x="4924040" y="1299896"/>
                  <a:pt x="4921308" y="1299768"/>
                </a:cubicBezTo>
                <a:cubicBezTo>
                  <a:pt x="4918702" y="1299644"/>
                  <a:pt x="4916859" y="1302249"/>
                  <a:pt x="4917050" y="1305743"/>
                </a:cubicBezTo>
                <a:cubicBezTo>
                  <a:pt x="4917304" y="1310386"/>
                  <a:pt x="4915271" y="1311595"/>
                  <a:pt x="4908979" y="1310704"/>
                </a:cubicBezTo>
                <a:cubicBezTo>
                  <a:pt x="4896779" y="1308928"/>
                  <a:pt x="4896208" y="1307080"/>
                  <a:pt x="4904468" y="1296335"/>
                </a:cubicBezTo>
                <a:cubicBezTo>
                  <a:pt x="4912093" y="1286421"/>
                  <a:pt x="4912284" y="1271290"/>
                  <a:pt x="4904786" y="1271037"/>
                </a:cubicBezTo>
                <a:cubicBezTo>
                  <a:pt x="4902307" y="1270971"/>
                  <a:pt x="4898876" y="1276059"/>
                  <a:pt x="4897224" y="1282353"/>
                </a:cubicBezTo>
                <a:cubicBezTo>
                  <a:pt x="4894491" y="1292839"/>
                  <a:pt x="4893856" y="1295065"/>
                  <a:pt x="4891505" y="1301488"/>
                </a:cubicBezTo>
                <a:cubicBezTo>
                  <a:pt x="4890997" y="1302948"/>
                  <a:pt x="4890742" y="1305046"/>
                  <a:pt x="4890869" y="1306764"/>
                </a:cubicBezTo>
                <a:cubicBezTo>
                  <a:pt x="4890997" y="1308352"/>
                  <a:pt x="4889344" y="1312674"/>
                  <a:pt x="4887184" y="1316487"/>
                </a:cubicBezTo>
                <a:cubicBezTo>
                  <a:pt x="4884452" y="1321319"/>
                  <a:pt x="4884326" y="1324815"/>
                  <a:pt x="4886930" y="1328249"/>
                </a:cubicBezTo>
                <a:cubicBezTo>
                  <a:pt x="4889789" y="1331935"/>
                  <a:pt x="4888836" y="1335878"/>
                  <a:pt x="4882990" y="1344778"/>
                </a:cubicBezTo>
                <a:cubicBezTo>
                  <a:pt x="4874856" y="1357174"/>
                  <a:pt x="4873013" y="1366585"/>
                  <a:pt x="4879368" y="1362902"/>
                </a:cubicBezTo>
                <a:cubicBezTo>
                  <a:pt x="4881655" y="1361628"/>
                  <a:pt x="4882482" y="1362705"/>
                  <a:pt x="4881401" y="1365505"/>
                </a:cubicBezTo>
                <a:cubicBezTo>
                  <a:pt x="4880321" y="1368302"/>
                  <a:pt x="4877525" y="1370275"/>
                  <a:pt x="4874920" y="1370211"/>
                </a:cubicBezTo>
                <a:cubicBezTo>
                  <a:pt x="4868057" y="1370018"/>
                  <a:pt x="4855920" y="1391003"/>
                  <a:pt x="4854395" y="1405690"/>
                </a:cubicBezTo>
                <a:cubicBezTo>
                  <a:pt x="4853060" y="1418975"/>
                  <a:pt x="4845117" y="1437664"/>
                  <a:pt x="4840924" y="1437541"/>
                </a:cubicBezTo>
                <a:cubicBezTo>
                  <a:pt x="4839589" y="1437541"/>
                  <a:pt x="4833235" y="1444338"/>
                  <a:pt x="4826626" y="1452863"/>
                </a:cubicBezTo>
                <a:cubicBezTo>
                  <a:pt x="4808961" y="1475810"/>
                  <a:pt x="4804832" y="1478860"/>
                  <a:pt x="4797459" y="1474539"/>
                </a:cubicBezTo>
                <a:cubicBezTo>
                  <a:pt x="4792948" y="1471932"/>
                  <a:pt x="4790660" y="1472374"/>
                  <a:pt x="4789135" y="1476126"/>
                </a:cubicBezTo>
                <a:cubicBezTo>
                  <a:pt x="4787928" y="1479056"/>
                  <a:pt x="4784560" y="1481276"/>
                  <a:pt x="4781383" y="1481157"/>
                </a:cubicBezTo>
                <a:cubicBezTo>
                  <a:pt x="4778206" y="1481026"/>
                  <a:pt x="4776553" y="1482294"/>
                  <a:pt x="4777570" y="1484009"/>
                </a:cubicBezTo>
                <a:cubicBezTo>
                  <a:pt x="4778587" y="1485726"/>
                  <a:pt x="4774902" y="1491512"/>
                  <a:pt x="4769373" y="1496917"/>
                </a:cubicBezTo>
                <a:lnTo>
                  <a:pt x="4759333" y="1506773"/>
                </a:lnTo>
                <a:lnTo>
                  <a:pt x="4757998" y="1494757"/>
                </a:lnTo>
                <a:cubicBezTo>
                  <a:pt x="4756918" y="1485215"/>
                  <a:pt x="4755838" y="1483693"/>
                  <a:pt x="4752661" y="1487506"/>
                </a:cubicBezTo>
                <a:cubicBezTo>
                  <a:pt x="4744908" y="1496728"/>
                  <a:pt x="4743510" y="1504481"/>
                  <a:pt x="4749103" y="1506967"/>
                </a:cubicBezTo>
                <a:cubicBezTo>
                  <a:pt x="4752407" y="1508360"/>
                  <a:pt x="4753868" y="1511986"/>
                  <a:pt x="4752661" y="1515797"/>
                </a:cubicBezTo>
                <a:cubicBezTo>
                  <a:pt x="4751580" y="1519295"/>
                  <a:pt x="4752090" y="1523175"/>
                  <a:pt x="4753741" y="1524315"/>
                </a:cubicBezTo>
                <a:cubicBezTo>
                  <a:pt x="4759587" y="1528259"/>
                  <a:pt x="4756219" y="1532962"/>
                  <a:pt x="4747831" y="1532647"/>
                </a:cubicBezTo>
                <a:cubicBezTo>
                  <a:pt x="4737347" y="1532262"/>
                  <a:pt x="4722669" y="1549747"/>
                  <a:pt x="4728387" y="1555852"/>
                </a:cubicBezTo>
                <a:cubicBezTo>
                  <a:pt x="4732518" y="1560302"/>
                  <a:pt x="4728324" y="1568120"/>
                  <a:pt x="4723494" y="1564875"/>
                </a:cubicBezTo>
                <a:cubicBezTo>
                  <a:pt x="4721714" y="1563670"/>
                  <a:pt x="4717203" y="1563540"/>
                  <a:pt x="4714026" y="1564623"/>
                </a:cubicBezTo>
                <a:cubicBezTo>
                  <a:pt x="4708434" y="1566530"/>
                  <a:pt x="4708498" y="1567100"/>
                  <a:pt x="4714280" y="1571679"/>
                </a:cubicBezTo>
                <a:cubicBezTo>
                  <a:pt x="4720317" y="1576448"/>
                  <a:pt x="4720317" y="1576959"/>
                  <a:pt x="4714280" y="1585538"/>
                </a:cubicBezTo>
                <a:cubicBezTo>
                  <a:pt x="4710848" y="1590305"/>
                  <a:pt x="4706527" y="1594370"/>
                  <a:pt x="4704812" y="1594311"/>
                </a:cubicBezTo>
                <a:cubicBezTo>
                  <a:pt x="4702206" y="1594247"/>
                  <a:pt x="4691786" y="1607220"/>
                  <a:pt x="4677615" y="1628135"/>
                </a:cubicBezTo>
                <a:cubicBezTo>
                  <a:pt x="4675518" y="1631185"/>
                  <a:pt x="4673103" y="1634302"/>
                  <a:pt x="4672087" y="1635260"/>
                </a:cubicBezTo>
                <a:cubicBezTo>
                  <a:pt x="4670181" y="1636973"/>
                  <a:pt x="4631038" y="1680521"/>
                  <a:pt x="4629194" y="1682941"/>
                </a:cubicBezTo>
                <a:cubicBezTo>
                  <a:pt x="4628623" y="1683705"/>
                  <a:pt x="4626463" y="1682492"/>
                  <a:pt x="4624429" y="1680332"/>
                </a:cubicBezTo>
                <a:cubicBezTo>
                  <a:pt x="4621823" y="1677472"/>
                  <a:pt x="4622903" y="1674294"/>
                  <a:pt x="4628368" y="1669211"/>
                </a:cubicBezTo>
                <a:cubicBezTo>
                  <a:pt x="4636312" y="1661768"/>
                  <a:pt x="4638535" y="1655154"/>
                  <a:pt x="4633071" y="1654966"/>
                </a:cubicBezTo>
                <a:cubicBezTo>
                  <a:pt x="4631482" y="1654901"/>
                  <a:pt x="4628304" y="1658842"/>
                  <a:pt x="4625890" y="1663674"/>
                </a:cubicBezTo>
                <a:cubicBezTo>
                  <a:pt x="4622776" y="1669907"/>
                  <a:pt x="4619281" y="1672133"/>
                  <a:pt x="4614007" y="1671177"/>
                </a:cubicBezTo>
                <a:cubicBezTo>
                  <a:pt x="4609877" y="1670416"/>
                  <a:pt x="4605684" y="1671939"/>
                  <a:pt x="4604603" y="1674675"/>
                </a:cubicBezTo>
                <a:cubicBezTo>
                  <a:pt x="4603331" y="1677792"/>
                  <a:pt x="4604094" y="1678681"/>
                  <a:pt x="4606764" y="1677220"/>
                </a:cubicBezTo>
                <a:cubicBezTo>
                  <a:pt x="4608924" y="1676011"/>
                  <a:pt x="4610830" y="1676583"/>
                  <a:pt x="4610766" y="1678427"/>
                </a:cubicBezTo>
                <a:cubicBezTo>
                  <a:pt x="4610703" y="1680332"/>
                  <a:pt x="4605492" y="1684406"/>
                  <a:pt x="4599392" y="1687329"/>
                </a:cubicBezTo>
                <a:cubicBezTo>
                  <a:pt x="4590813" y="1691394"/>
                  <a:pt x="4589226" y="1693430"/>
                  <a:pt x="4592910" y="1695845"/>
                </a:cubicBezTo>
                <a:cubicBezTo>
                  <a:pt x="4597104" y="1698582"/>
                  <a:pt x="4597042" y="1700042"/>
                  <a:pt x="4592529" y="1706907"/>
                </a:cubicBezTo>
                <a:cubicBezTo>
                  <a:pt x="4587573" y="1714467"/>
                  <a:pt x="4587636" y="1714599"/>
                  <a:pt x="4594181" y="1709764"/>
                </a:cubicBezTo>
                <a:cubicBezTo>
                  <a:pt x="4597930" y="1707034"/>
                  <a:pt x="4605111" y="1700483"/>
                  <a:pt x="4610005" y="1695401"/>
                </a:cubicBezTo>
                <a:cubicBezTo>
                  <a:pt x="4614833" y="1690316"/>
                  <a:pt x="4621316" y="1686117"/>
                  <a:pt x="4624175" y="1686241"/>
                </a:cubicBezTo>
                <a:cubicBezTo>
                  <a:pt x="4627288" y="1686373"/>
                  <a:pt x="4623983" y="1691076"/>
                  <a:pt x="4616040" y="1697879"/>
                </a:cubicBezTo>
                <a:cubicBezTo>
                  <a:pt x="4601870" y="1709959"/>
                  <a:pt x="4598820" y="1716948"/>
                  <a:pt x="4607589" y="1717265"/>
                </a:cubicBezTo>
                <a:cubicBezTo>
                  <a:pt x="4614580" y="1717523"/>
                  <a:pt x="4614007" y="1721015"/>
                  <a:pt x="4605429" y="1730555"/>
                </a:cubicBezTo>
                <a:cubicBezTo>
                  <a:pt x="4599329" y="1737356"/>
                  <a:pt x="4597231" y="1737993"/>
                  <a:pt x="4592974" y="1734307"/>
                </a:cubicBezTo>
                <a:cubicBezTo>
                  <a:pt x="4589542" y="1731385"/>
                  <a:pt x="4587763" y="1731252"/>
                  <a:pt x="4587699" y="1733794"/>
                </a:cubicBezTo>
                <a:cubicBezTo>
                  <a:pt x="4587636" y="1735766"/>
                  <a:pt x="4585285" y="1737546"/>
                  <a:pt x="4582807" y="1737486"/>
                </a:cubicBezTo>
                <a:cubicBezTo>
                  <a:pt x="4579376" y="1737356"/>
                  <a:pt x="4578550" y="1733477"/>
                  <a:pt x="4579756" y="1723309"/>
                </a:cubicBezTo>
                <a:cubicBezTo>
                  <a:pt x="4581537" y="1708241"/>
                  <a:pt x="4577216" y="1704745"/>
                  <a:pt x="4570670" y="1715930"/>
                </a:cubicBezTo>
                <a:cubicBezTo>
                  <a:pt x="4567810" y="1720762"/>
                  <a:pt x="4567683" y="1724960"/>
                  <a:pt x="4570225" y="1729983"/>
                </a:cubicBezTo>
                <a:cubicBezTo>
                  <a:pt x="4572768" y="1734943"/>
                  <a:pt x="4572768" y="1737042"/>
                  <a:pt x="4570162" y="1736975"/>
                </a:cubicBezTo>
                <a:cubicBezTo>
                  <a:pt x="4568001" y="1736847"/>
                  <a:pt x="4566540" y="1734563"/>
                  <a:pt x="4566666" y="1731385"/>
                </a:cubicBezTo>
                <a:cubicBezTo>
                  <a:pt x="4566857" y="1727059"/>
                  <a:pt x="4565460" y="1726676"/>
                  <a:pt x="4559740" y="1729474"/>
                </a:cubicBezTo>
                <a:cubicBezTo>
                  <a:pt x="4552623" y="1732971"/>
                  <a:pt x="4549382" y="1746699"/>
                  <a:pt x="4555611" y="1746953"/>
                </a:cubicBezTo>
                <a:cubicBezTo>
                  <a:pt x="4557644" y="1747081"/>
                  <a:pt x="4559041" y="1749372"/>
                  <a:pt x="4558914" y="1752548"/>
                </a:cubicBezTo>
                <a:cubicBezTo>
                  <a:pt x="4558787" y="1755731"/>
                  <a:pt x="4560375" y="1757000"/>
                  <a:pt x="4562663" y="1755665"/>
                </a:cubicBezTo>
                <a:cubicBezTo>
                  <a:pt x="4565268" y="1754139"/>
                  <a:pt x="4565650" y="1756176"/>
                  <a:pt x="4563743" y="1761705"/>
                </a:cubicBezTo>
                <a:cubicBezTo>
                  <a:pt x="4559805" y="1773147"/>
                  <a:pt x="4559168" y="1773462"/>
                  <a:pt x="4553450" y="1767297"/>
                </a:cubicBezTo>
                <a:cubicBezTo>
                  <a:pt x="4550653" y="1764247"/>
                  <a:pt x="4548049" y="1756556"/>
                  <a:pt x="4547603" y="1749880"/>
                </a:cubicBezTo>
                <a:lnTo>
                  <a:pt x="4546777" y="1737931"/>
                </a:lnTo>
                <a:lnTo>
                  <a:pt x="4541821" y="1749180"/>
                </a:lnTo>
                <a:cubicBezTo>
                  <a:pt x="4539088" y="1755413"/>
                  <a:pt x="4535658" y="1759606"/>
                  <a:pt x="4534132" y="1758591"/>
                </a:cubicBezTo>
                <a:cubicBezTo>
                  <a:pt x="4531781" y="1757064"/>
                  <a:pt x="4508714" y="1781219"/>
                  <a:pt x="4508587" y="1785413"/>
                </a:cubicBezTo>
                <a:cubicBezTo>
                  <a:pt x="4508397" y="1791580"/>
                  <a:pt x="4516848" y="1786051"/>
                  <a:pt x="4523456" y="1775753"/>
                </a:cubicBezTo>
                <a:cubicBezTo>
                  <a:pt x="4528096" y="1768570"/>
                  <a:pt x="4533879" y="1763866"/>
                  <a:pt x="4538008" y="1763994"/>
                </a:cubicBezTo>
                <a:cubicBezTo>
                  <a:pt x="4543663" y="1764183"/>
                  <a:pt x="4544172" y="1765393"/>
                  <a:pt x="4541122" y="1770603"/>
                </a:cubicBezTo>
                <a:cubicBezTo>
                  <a:pt x="4538516" y="1775053"/>
                  <a:pt x="4538580" y="1778298"/>
                  <a:pt x="4541439" y="1781473"/>
                </a:cubicBezTo>
                <a:cubicBezTo>
                  <a:pt x="4544617" y="1785035"/>
                  <a:pt x="4543918" y="1785475"/>
                  <a:pt x="4538008" y="1783444"/>
                </a:cubicBezTo>
                <a:cubicBezTo>
                  <a:pt x="4532162" y="1781409"/>
                  <a:pt x="4529366" y="1783126"/>
                  <a:pt x="4524918" y="1791389"/>
                </a:cubicBezTo>
                <a:cubicBezTo>
                  <a:pt x="4521615" y="1797621"/>
                  <a:pt x="4520534" y="1802770"/>
                  <a:pt x="4522376" y="1803979"/>
                </a:cubicBezTo>
                <a:cubicBezTo>
                  <a:pt x="4528223" y="1807920"/>
                  <a:pt x="4521742" y="1812683"/>
                  <a:pt x="4513734" y="1810333"/>
                </a:cubicBezTo>
                <a:cubicBezTo>
                  <a:pt x="4507951" y="1808617"/>
                  <a:pt x="4504457" y="1810649"/>
                  <a:pt x="4499373" y="1818534"/>
                </a:cubicBezTo>
                <a:cubicBezTo>
                  <a:pt x="4495624" y="1824382"/>
                  <a:pt x="4494035" y="1829087"/>
                  <a:pt x="4495815" y="1829151"/>
                </a:cubicBezTo>
                <a:cubicBezTo>
                  <a:pt x="4497530" y="1829219"/>
                  <a:pt x="4498421" y="1832775"/>
                  <a:pt x="4497848" y="1836974"/>
                </a:cubicBezTo>
                <a:cubicBezTo>
                  <a:pt x="4496196" y="1848541"/>
                  <a:pt x="4495878" y="1848857"/>
                  <a:pt x="4491494" y="1843076"/>
                </a:cubicBezTo>
                <a:lnTo>
                  <a:pt x="4477525" y="1837151"/>
                </a:lnTo>
                <a:lnTo>
                  <a:pt x="4481352" y="1833101"/>
                </a:lnTo>
                <a:cubicBezTo>
                  <a:pt x="4487281" y="1825696"/>
                  <a:pt x="4497800" y="1810602"/>
                  <a:pt x="4497848" y="1808744"/>
                </a:cubicBezTo>
                <a:cubicBezTo>
                  <a:pt x="4498039" y="1804868"/>
                  <a:pt x="4493401" y="1805820"/>
                  <a:pt x="4485838" y="1811221"/>
                </a:cubicBezTo>
                <a:cubicBezTo>
                  <a:pt x="4481962" y="1814022"/>
                  <a:pt x="4478530" y="1820698"/>
                  <a:pt x="4477896" y="1826610"/>
                </a:cubicBezTo>
                <a:lnTo>
                  <a:pt x="4477515" y="1837149"/>
                </a:lnTo>
                <a:lnTo>
                  <a:pt x="4476052" y="1836530"/>
                </a:lnTo>
                <a:cubicBezTo>
                  <a:pt x="4466584" y="1835639"/>
                  <a:pt x="4464614" y="1836598"/>
                  <a:pt x="4464424" y="1842438"/>
                </a:cubicBezTo>
                <a:cubicBezTo>
                  <a:pt x="4464233" y="1846254"/>
                  <a:pt x="4465759" y="1848541"/>
                  <a:pt x="4467728" y="1847463"/>
                </a:cubicBezTo>
                <a:cubicBezTo>
                  <a:pt x="4469825" y="1846254"/>
                  <a:pt x="4471223" y="1846886"/>
                  <a:pt x="4471160" y="1848989"/>
                </a:cubicBezTo>
                <a:cubicBezTo>
                  <a:pt x="4471096" y="1850897"/>
                  <a:pt x="4473511" y="1851719"/>
                  <a:pt x="4476370" y="1850767"/>
                </a:cubicBezTo>
                <a:cubicBezTo>
                  <a:pt x="4479738" y="1849686"/>
                  <a:pt x="4481644" y="1851148"/>
                  <a:pt x="4481517" y="1854644"/>
                </a:cubicBezTo>
                <a:cubicBezTo>
                  <a:pt x="4481264" y="1860938"/>
                  <a:pt x="4472113" y="1861833"/>
                  <a:pt x="4464233" y="1856364"/>
                </a:cubicBezTo>
                <a:cubicBezTo>
                  <a:pt x="4460485" y="1853755"/>
                  <a:pt x="4455337" y="1856551"/>
                  <a:pt x="4445234" y="1866723"/>
                </a:cubicBezTo>
                <a:cubicBezTo>
                  <a:pt x="4437481" y="1874542"/>
                  <a:pt x="4431317" y="1882108"/>
                  <a:pt x="4431253" y="1883949"/>
                </a:cubicBezTo>
                <a:cubicBezTo>
                  <a:pt x="4431190" y="1885792"/>
                  <a:pt x="4426362" y="1892213"/>
                  <a:pt x="4420769" y="1898000"/>
                </a:cubicBezTo>
                <a:cubicBezTo>
                  <a:pt x="4415050" y="1903911"/>
                  <a:pt x="4404502" y="1914848"/>
                  <a:pt x="4397321" y="1922288"/>
                </a:cubicBezTo>
                <a:cubicBezTo>
                  <a:pt x="4384612" y="1935511"/>
                  <a:pt x="4374826" y="1936148"/>
                  <a:pt x="4383659" y="1923177"/>
                </a:cubicBezTo>
                <a:cubicBezTo>
                  <a:pt x="4390268" y="1913448"/>
                  <a:pt x="4386265" y="1914975"/>
                  <a:pt x="4372475" y="1927499"/>
                </a:cubicBezTo>
                <a:cubicBezTo>
                  <a:pt x="4359005" y="1939648"/>
                  <a:pt x="4353666" y="1949245"/>
                  <a:pt x="4358559" y="1952426"/>
                </a:cubicBezTo>
                <a:cubicBezTo>
                  <a:pt x="4360402" y="1953636"/>
                  <a:pt x="4362054" y="1952236"/>
                  <a:pt x="4362181" y="1949435"/>
                </a:cubicBezTo>
                <a:cubicBezTo>
                  <a:pt x="4362435" y="1943145"/>
                  <a:pt x="4368345" y="1939263"/>
                  <a:pt x="4370950" y="1943779"/>
                </a:cubicBezTo>
                <a:cubicBezTo>
                  <a:pt x="4371968" y="1945558"/>
                  <a:pt x="4368853" y="1951406"/>
                  <a:pt x="4363643" y="1957195"/>
                </a:cubicBezTo>
                <a:cubicBezTo>
                  <a:pt x="4358432" y="1962976"/>
                  <a:pt x="4354430" y="1968954"/>
                  <a:pt x="4354365" y="1970926"/>
                </a:cubicBezTo>
                <a:cubicBezTo>
                  <a:pt x="4354238" y="1972959"/>
                  <a:pt x="4352015" y="1976078"/>
                  <a:pt x="4349154" y="1978302"/>
                </a:cubicBezTo>
                <a:cubicBezTo>
                  <a:pt x="4346358" y="1980462"/>
                  <a:pt x="4342927" y="1987391"/>
                  <a:pt x="4341402" y="1994000"/>
                </a:cubicBezTo>
                <a:cubicBezTo>
                  <a:pt x="4339432" y="2002716"/>
                  <a:pt x="4337335" y="2005254"/>
                  <a:pt x="4333523" y="2003540"/>
                </a:cubicBezTo>
                <a:cubicBezTo>
                  <a:pt x="4330790" y="2002329"/>
                  <a:pt x="4329265" y="1999150"/>
                  <a:pt x="4330283" y="1996735"/>
                </a:cubicBezTo>
                <a:cubicBezTo>
                  <a:pt x="4331298" y="1994322"/>
                  <a:pt x="4330726" y="1991202"/>
                  <a:pt x="4328948" y="1989995"/>
                </a:cubicBezTo>
                <a:cubicBezTo>
                  <a:pt x="4327042" y="1988728"/>
                  <a:pt x="4326977" y="1985356"/>
                  <a:pt x="4328884" y="1981921"/>
                </a:cubicBezTo>
                <a:cubicBezTo>
                  <a:pt x="4330537" y="1978807"/>
                  <a:pt x="4331426" y="1973787"/>
                  <a:pt x="4330663" y="1971242"/>
                </a:cubicBezTo>
                <a:cubicBezTo>
                  <a:pt x="4329901" y="1968573"/>
                  <a:pt x="4331363" y="1960753"/>
                  <a:pt x="4333967" y="1953444"/>
                </a:cubicBezTo>
                <a:cubicBezTo>
                  <a:pt x="4336637" y="1946196"/>
                  <a:pt x="4338099" y="1937484"/>
                  <a:pt x="4337335" y="1933735"/>
                </a:cubicBezTo>
                <a:cubicBezTo>
                  <a:pt x="4336191" y="1927883"/>
                  <a:pt x="4335429" y="1928204"/>
                  <a:pt x="4331807" y="1936148"/>
                </a:cubicBezTo>
                <a:cubicBezTo>
                  <a:pt x="4329457" y="1941298"/>
                  <a:pt x="4322021" y="1949245"/>
                  <a:pt x="4314840" y="1954333"/>
                </a:cubicBezTo>
                <a:cubicBezTo>
                  <a:pt x="4307660" y="1959416"/>
                  <a:pt x="4301942" y="1966159"/>
                  <a:pt x="4301815" y="1969843"/>
                </a:cubicBezTo>
                <a:cubicBezTo>
                  <a:pt x="4301687" y="1973340"/>
                  <a:pt x="4300036" y="1977221"/>
                  <a:pt x="4298192" y="1978302"/>
                </a:cubicBezTo>
                <a:cubicBezTo>
                  <a:pt x="4296222" y="1979442"/>
                  <a:pt x="4295904" y="1983451"/>
                  <a:pt x="4297429" y="1988088"/>
                </a:cubicBezTo>
                <a:cubicBezTo>
                  <a:pt x="4300607" y="1997502"/>
                  <a:pt x="4290758" y="2014915"/>
                  <a:pt x="4270995" y="2034940"/>
                </a:cubicBezTo>
                <a:cubicBezTo>
                  <a:pt x="4263625" y="2042379"/>
                  <a:pt x="4256443" y="2051661"/>
                  <a:pt x="4255045" y="2055604"/>
                </a:cubicBezTo>
                <a:cubicBezTo>
                  <a:pt x="4253711" y="2059417"/>
                  <a:pt x="4250978" y="2062656"/>
                  <a:pt x="4249200" y="2062599"/>
                </a:cubicBezTo>
                <a:cubicBezTo>
                  <a:pt x="4247294" y="2062532"/>
                  <a:pt x="4245768" y="2064062"/>
                  <a:pt x="4245704" y="2066156"/>
                </a:cubicBezTo>
                <a:cubicBezTo>
                  <a:pt x="4245641" y="2068255"/>
                  <a:pt x="4248945" y="2069147"/>
                  <a:pt x="4253520" y="2068192"/>
                </a:cubicBezTo>
                <a:cubicBezTo>
                  <a:pt x="4257778" y="2067300"/>
                  <a:pt x="4259366" y="2067494"/>
                  <a:pt x="4257016" y="2068509"/>
                </a:cubicBezTo>
                <a:cubicBezTo>
                  <a:pt x="4254537" y="2069593"/>
                  <a:pt x="4252503" y="2071944"/>
                  <a:pt x="4252440" y="2073787"/>
                </a:cubicBezTo>
                <a:cubicBezTo>
                  <a:pt x="4252376" y="2075822"/>
                  <a:pt x="4255172" y="2075693"/>
                  <a:pt x="4259493" y="2073530"/>
                </a:cubicBezTo>
                <a:cubicBezTo>
                  <a:pt x="4265212" y="2070673"/>
                  <a:pt x="4266610" y="2070991"/>
                  <a:pt x="4266483" y="2075186"/>
                </a:cubicBezTo>
                <a:cubicBezTo>
                  <a:pt x="4266420" y="2077985"/>
                  <a:pt x="4264640" y="2081353"/>
                  <a:pt x="4262734" y="2082436"/>
                </a:cubicBezTo>
                <a:cubicBezTo>
                  <a:pt x="4260764" y="2083513"/>
                  <a:pt x="4258985" y="2087964"/>
                  <a:pt x="4258858" y="2092161"/>
                </a:cubicBezTo>
                <a:cubicBezTo>
                  <a:pt x="4258667" y="2098705"/>
                  <a:pt x="4260828" y="2097502"/>
                  <a:pt x="4273028" y="2084600"/>
                </a:cubicBezTo>
                <a:cubicBezTo>
                  <a:pt x="4281036" y="2076137"/>
                  <a:pt x="4287453" y="2071308"/>
                  <a:pt x="4287453" y="2073723"/>
                </a:cubicBezTo>
                <a:cubicBezTo>
                  <a:pt x="4287453" y="2076137"/>
                  <a:pt x="4284212" y="2081097"/>
                  <a:pt x="4280210" y="2084851"/>
                </a:cubicBezTo>
                <a:cubicBezTo>
                  <a:pt x="4276206" y="2088602"/>
                  <a:pt x="4272838" y="2094766"/>
                  <a:pt x="4272711" y="2098644"/>
                </a:cubicBezTo>
                <a:cubicBezTo>
                  <a:pt x="4272456" y="2106340"/>
                  <a:pt x="4260701" y="2108501"/>
                  <a:pt x="4256761" y="2101569"/>
                </a:cubicBezTo>
                <a:cubicBezTo>
                  <a:pt x="4255554" y="2099471"/>
                  <a:pt x="4252376" y="2098391"/>
                  <a:pt x="4249898" y="2099218"/>
                </a:cubicBezTo>
                <a:cubicBezTo>
                  <a:pt x="4247356" y="2100104"/>
                  <a:pt x="4241701" y="2097435"/>
                  <a:pt x="4237318" y="2093306"/>
                </a:cubicBezTo>
                <a:lnTo>
                  <a:pt x="4229310" y="2085800"/>
                </a:lnTo>
                <a:lnTo>
                  <a:pt x="4237699" y="2087329"/>
                </a:lnTo>
                <a:cubicBezTo>
                  <a:pt x="4242209" y="2088153"/>
                  <a:pt x="4246848" y="2086884"/>
                  <a:pt x="4247801" y="2084533"/>
                </a:cubicBezTo>
                <a:cubicBezTo>
                  <a:pt x="4248882" y="2081858"/>
                  <a:pt x="4247421" y="2080907"/>
                  <a:pt x="4243861" y="2082117"/>
                </a:cubicBezTo>
                <a:cubicBezTo>
                  <a:pt x="4239540" y="2083513"/>
                  <a:pt x="4238842" y="2082436"/>
                  <a:pt x="4240875" y="2077603"/>
                </a:cubicBezTo>
                <a:cubicBezTo>
                  <a:pt x="4243290" y="2071877"/>
                  <a:pt x="4242846" y="2071687"/>
                  <a:pt x="4236744" y="2076078"/>
                </a:cubicBezTo>
                <a:cubicBezTo>
                  <a:pt x="4228420" y="2081986"/>
                  <a:pt x="4216920" y="2093940"/>
                  <a:pt x="4216728" y="2096928"/>
                </a:cubicBezTo>
                <a:cubicBezTo>
                  <a:pt x="4216601" y="2098071"/>
                  <a:pt x="4220987" y="2098517"/>
                  <a:pt x="4226260" y="2097820"/>
                </a:cubicBezTo>
                <a:cubicBezTo>
                  <a:pt x="4235791" y="2096609"/>
                  <a:pt x="4235791" y="2096673"/>
                  <a:pt x="4228738" y="2101755"/>
                </a:cubicBezTo>
                <a:cubicBezTo>
                  <a:pt x="4224734" y="2104621"/>
                  <a:pt x="4223274" y="2107101"/>
                  <a:pt x="4225370" y="2107228"/>
                </a:cubicBezTo>
                <a:cubicBezTo>
                  <a:pt x="4230644" y="2107609"/>
                  <a:pt x="4229564" y="2118162"/>
                  <a:pt x="4224290" y="2117969"/>
                </a:cubicBezTo>
                <a:cubicBezTo>
                  <a:pt x="4221939" y="2117908"/>
                  <a:pt x="4219143" y="2120957"/>
                  <a:pt x="4218000" y="2124773"/>
                </a:cubicBezTo>
                <a:cubicBezTo>
                  <a:pt x="4214949" y="2135072"/>
                  <a:pt x="4205290" y="2133420"/>
                  <a:pt x="4207641" y="2122993"/>
                </a:cubicBezTo>
                <a:cubicBezTo>
                  <a:pt x="4210564" y="2110087"/>
                  <a:pt x="4198936" y="2109263"/>
                  <a:pt x="4186799" y="2121532"/>
                </a:cubicBezTo>
                <a:cubicBezTo>
                  <a:pt x="4181080" y="2127314"/>
                  <a:pt x="4176441" y="2133740"/>
                  <a:pt x="4176060" y="2136282"/>
                </a:cubicBezTo>
                <a:cubicBezTo>
                  <a:pt x="4175678" y="2138762"/>
                  <a:pt x="4175106" y="2142699"/>
                  <a:pt x="4174852" y="2144861"/>
                </a:cubicBezTo>
                <a:cubicBezTo>
                  <a:pt x="4174535" y="2147151"/>
                  <a:pt x="4169324" y="2154018"/>
                  <a:pt x="4163033" y="2160438"/>
                </a:cubicBezTo>
                <a:cubicBezTo>
                  <a:pt x="4154709" y="2168894"/>
                  <a:pt x="4150070" y="2171247"/>
                  <a:pt x="4145495" y="2169276"/>
                </a:cubicBezTo>
                <a:cubicBezTo>
                  <a:pt x="4141301" y="2167493"/>
                  <a:pt x="4140030" y="2167939"/>
                  <a:pt x="4141555" y="2170545"/>
                </a:cubicBezTo>
                <a:cubicBezTo>
                  <a:pt x="4142826" y="2172774"/>
                  <a:pt x="4140411" y="2177731"/>
                  <a:pt x="4136027" y="2181802"/>
                </a:cubicBezTo>
                <a:cubicBezTo>
                  <a:pt x="4130181" y="2187207"/>
                  <a:pt x="4129291" y="2189808"/>
                  <a:pt x="4132468" y="2192033"/>
                </a:cubicBezTo>
                <a:cubicBezTo>
                  <a:pt x="4135709" y="2194257"/>
                  <a:pt x="4133930" y="2198262"/>
                  <a:pt x="4125606" y="2207801"/>
                </a:cubicBezTo>
                <a:cubicBezTo>
                  <a:pt x="4119060" y="2215301"/>
                  <a:pt x="4115184" y="2222803"/>
                  <a:pt x="4116201" y="2225916"/>
                </a:cubicBezTo>
                <a:cubicBezTo>
                  <a:pt x="4117599" y="2230304"/>
                  <a:pt x="4119378" y="2229735"/>
                  <a:pt x="4125796" y="2222929"/>
                </a:cubicBezTo>
                <a:cubicBezTo>
                  <a:pt x="4129990" y="2218479"/>
                  <a:pt x="4135391" y="2215239"/>
                  <a:pt x="4137298" y="2215938"/>
                </a:cubicBezTo>
                <a:cubicBezTo>
                  <a:pt x="4139331" y="2216699"/>
                  <a:pt x="4142000" y="2214538"/>
                  <a:pt x="4143271" y="2211044"/>
                </a:cubicBezTo>
                <a:cubicBezTo>
                  <a:pt x="4146511" y="2202396"/>
                  <a:pt x="4154328" y="2191590"/>
                  <a:pt x="4159538" y="2188537"/>
                </a:cubicBezTo>
                <a:cubicBezTo>
                  <a:pt x="4162143" y="2186949"/>
                  <a:pt x="4164304" y="2182816"/>
                  <a:pt x="4164431" y="2178938"/>
                </a:cubicBezTo>
                <a:cubicBezTo>
                  <a:pt x="4164558" y="2175315"/>
                  <a:pt x="4168434" y="2170610"/>
                  <a:pt x="4172692" y="2168894"/>
                </a:cubicBezTo>
                <a:cubicBezTo>
                  <a:pt x="4176949" y="2167179"/>
                  <a:pt x="4183558" y="2163810"/>
                  <a:pt x="4186799" y="2161646"/>
                </a:cubicBezTo>
                <a:cubicBezTo>
                  <a:pt x="4195822" y="2155669"/>
                  <a:pt x="4198681" y="2161580"/>
                  <a:pt x="4190866" y="2169914"/>
                </a:cubicBezTo>
                <a:cubicBezTo>
                  <a:pt x="4186989" y="2173979"/>
                  <a:pt x="4185845" y="2176332"/>
                  <a:pt x="4188260" y="2175058"/>
                </a:cubicBezTo>
                <a:cubicBezTo>
                  <a:pt x="4190738" y="2173787"/>
                  <a:pt x="4192645" y="2174489"/>
                  <a:pt x="4192581" y="2176651"/>
                </a:cubicBezTo>
                <a:cubicBezTo>
                  <a:pt x="4192454" y="2180080"/>
                  <a:pt x="4187498" y="2181609"/>
                  <a:pt x="4180889" y="2180211"/>
                </a:cubicBezTo>
                <a:cubicBezTo>
                  <a:pt x="4179237" y="2179828"/>
                  <a:pt x="4178856" y="2180975"/>
                  <a:pt x="4179936" y="2183007"/>
                </a:cubicBezTo>
                <a:cubicBezTo>
                  <a:pt x="4180889" y="2184914"/>
                  <a:pt x="4177712" y="2190191"/>
                  <a:pt x="4172628" y="2194896"/>
                </a:cubicBezTo>
                <a:cubicBezTo>
                  <a:pt x="4167545" y="2199663"/>
                  <a:pt x="4163478" y="2205766"/>
                  <a:pt x="4163351" y="2208817"/>
                </a:cubicBezTo>
                <a:cubicBezTo>
                  <a:pt x="4163224" y="2211741"/>
                  <a:pt x="4159030" y="2215108"/>
                  <a:pt x="4154455" y="2216062"/>
                </a:cubicBezTo>
                <a:cubicBezTo>
                  <a:pt x="4149117" y="2217145"/>
                  <a:pt x="4146448" y="2219749"/>
                  <a:pt x="4147528" y="2222675"/>
                </a:cubicBezTo>
                <a:cubicBezTo>
                  <a:pt x="4148545" y="2225280"/>
                  <a:pt x="4144224" y="2232084"/>
                  <a:pt x="4138060" y="2237614"/>
                </a:cubicBezTo>
                <a:cubicBezTo>
                  <a:pt x="4131896" y="2243146"/>
                  <a:pt x="4126749" y="2249057"/>
                  <a:pt x="4126686" y="2250708"/>
                </a:cubicBezTo>
                <a:cubicBezTo>
                  <a:pt x="4126622" y="2252363"/>
                  <a:pt x="4123699" y="2256748"/>
                  <a:pt x="4120204" y="2260501"/>
                </a:cubicBezTo>
                <a:cubicBezTo>
                  <a:pt x="4116709" y="2264250"/>
                  <a:pt x="4112071" y="2270226"/>
                  <a:pt x="4109910" y="2273849"/>
                </a:cubicBezTo>
                <a:cubicBezTo>
                  <a:pt x="4107813" y="2277283"/>
                  <a:pt x="4103937" y="2280969"/>
                  <a:pt x="4101713" y="2281606"/>
                </a:cubicBezTo>
                <a:cubicBezTo>
                  <a:pt x="4095676" y="2283385"/>
                  <a:pt x="4096883" y="2271627"/>
                  <a:pt x="4103429" y="2264823"/>
                </a:cubicBezTo>
                <a:cubicBezTo>
                  <a:pt x="4109656" y="2258341"/>
                  <a:pt x="4114930" y="2233611"/>
                  <a:pt x="4110101" y="2233421"/>
                </a:cubicBezTo>
                <a:cubicBezTo>
                  <a:pt x="4108448" y="2233354"/>
                  <a:pt x="4105970" y="2235707"/>
                  <a:pt x="4104826" y="2238505"/>
                </a:cubicBezTo>
                <a:cubicBezTo>
                  <a:pt x="4103683" y="2241302"/>
                  <a:pt x="4101014" y="2243651"/>
                  <a:pt x="4099171" y="2243591"/>
                </a:cubicBezTo>
                <a:cubicBezTo>
                  <a:pt x="4097138" y="2243525"/>
                  <a:pt x="4096629" y="2241237"/>
                  <a:pt x="4097964" y="2238121"/>
                </a:cubicBezTo>
                <a:cubicBezTo>
                  <a:pt x="4099489" y="2234627"/>
                  <a:pt x="4097709" y="2232020"/>
                  <a:pt x="4092817" y="2230560"/>
                </a:cubicBezTo>
                <a:cubicBezTo>
                  <a:pt x="4088686" y="2229286"/>
                  <a:pt x="4085382" y="2227380"/>
                  <a:pt x="4085445" y="2226237"/>
                </a:cubicBezTo>
                <a:cubicBezTo>
                  <a:pt x="4085445" y="2225091"/>
                  <a:pt x="4092118" y="2216825"/>
                  <a:pt x="4100124" y="2207988"/>
                </a:cubicBezTo>
                <a:cubicBezTo>
                  <a:pt x="4108131" y="2199156"/>
                  <a:pt x="4114803" y="2189555"/>
                  <a:pt x="4114930" y="2186758"/>
                </a:cubicBezTo>
                <a:cubicBezTo>
                  <a:pt x="4114994" y="2183960"/>
                  <a:pt x="4117790" y="2180782"/>
                  <a:pt x="4120967" y="2179762"/>
                </a:cubicBezTo>
                <a:cubicBezTo>
                  <a:pt x="4124144" y="2178746"/>
                  <a:pt x="4125860" y="2176901"/>
                  <a:pt x="4124779" y="2175693"/>
                </a:cubicBezTo>
                <a:cubicBezTo>
                  <a:pt x="4123699" y="2174489"/>
                  <a:pt x="4130943" y="2166287"/>
                  <a:pt x="4140729" y="2157643"/>
                </a:cubicBezTo>
                <a:cubicBezTo>
                  <a:pt x="4150578" y="2148996"/>
                  <a:pt x="4158775" y="2140159"/>
                  <a:pt x="4158839" y="2138250"/>
                </a:cubicBezTo>
                <a:cubicBezTo>
                  <a:pt x="4159030" y="2133863"/>
                  <a:pt x="4176060" y="2118797"/>
                  <a:pt x="4186417" y="2113904"/>
                </a:cubicBezTo>
                <a:cubicBezTo>
                  <a:pt x="4190421" y="2111995"/>
                  <a:pt x="4195059" y="2105831"/>
                  <a:pt x="4196394" y="2100614"/>
                </a:cubicBezTo>
                <a:cubicBezTo>
                  <a:pt x="4198872" y="2090825"/>
                  <a:pt x="4218826" y="2068761"/>
                  <a:pt x="4224925" y="2068955"/>
                </a:cubicBezTo>
                <a:cubicBezTo>
                  <a:pt x="4226832" y="2069021"/>
                  <a:pt x="4228166" y="2067684"/>
                  <a:pt x="4228230" y="2065715"/>
                </a:cubicBezTo>
                <a:cubicBezTo>
                  <a:pt x="4228293" y="2063870"/>
                  <a:pt x="4239286" y="2051854"/>
                  <a:pt x="4252376" y="2039328"/>
                </a:cubicBezTo>
                <a:cubicBezTo>
                  <a:pt x="4267881" y="2024389"/>
                  <a:pt x="4274554" y="2015873"/>
                  <a:pt x="4271314" y="2015045"/>
                </a:cubicBezTo>
                <a:cubicBezTo>
                  <a:pt x="4268453" y="2014346"/>
                  <a:pt x="4264640" y="2009896"/>
                  <a:pt x="4262544" y="2004873"/>
                </a:cubicBezTo>
                <a:cubicBezTo>
                  <a:pt x="4259558" y="1997754"/>
                  <a:pt x="4257524" y="1996611"/>
                  <a:pt x="4252376" y="1999150"/>
                </a:cubicBezTo>
                <a:cubicBezTo>
                  <a:pt x="4241638" y="2004428"/>
                  <a:pt x="4231026" y="2017337"/>
                  <a:pt x="4235855" y="2019239"/>
                </a:cubicBezTo>
                <a:cubicBezTo>
                  <a:pt x="4242209" y="2021718"/>
                  <a:pt x="4241256" y="2026296"/>
                  <a:pt x="4231661" y="2038564"/>
                </a:cubicBezTo>
                <a:cubicBezTo>
                  <a:pt x="4226895" y="2044731"/>
                  <a:pt x="4223147" y="2051793"/>
                  <a:pt x="4223147" y="2054776"/>
                </a:cubicBezTo>
                <a:cubicBezTo>
                  <a:pt x="4223147" y="2057639"/>
                  <a:pt x="4220541" y="2059673"/>
                  <a:pt x="4217364" y="2059293"/>
                </a:cubicBezTo>
                <a:cubicBezTo>
                  <a:pt x="4213552" y="2058846"/>
                  <a:pt x="4212153" y="2060248"/>
                  <a:pt x="4213298" y="2063550"/>
                </a:cubicBezTo>
                <a:cubicBezTo>
                  <a:pt x="4216156" y="2071944"/>
                  <a:pt x="4192454" y="2092161"/>
                  <a:pt x="4177648" y="2094004"/>
                </a:cubicBezTo>
                <a:cubicBezTo>
                  <a:pt x="4163541" y="2095783"/>
                  <a:pt x="4158903" y="2100808"/>
                  <a:pt x="4163796" y="2109194"/>
                </a:cubicBezTo>
                <a:cubicBezTo>
                  <a:pt x="4165384" y="2111930"/>
                  <a:pt x="4166528" y="2116700"/>
                  <a:pt x="4166210" y="2119496"/>
                </a:cubicBezTo>
                <a:cubicBezTo>
                  <a:pt x="4165829" y="2122993"/>
                  <a:pt x="4165130" y="2123311"/>
                  <a:pt x="4164050" y="2120325"/>
                </a:cubicBezTo>
                <a:cubicBezTo>
                  <a:pt x="4163097" y="2117846"/>
                  <a:pt x="4160936" y="2115810"/>
                  <a:pt x="4159093" y="2115746"/>
                </a:cubicBezTo>
                <a:cubicBezTo>
                  <a:pt x="4157124" y="2115682"/>
                  <a:pt x="4155916" y="2117400"/>
                  <a:pt x="4156170" y="2119879"/>
                </a:cubicBezTo>
                <a:cubicBezTo>
                  <a:pt x="4157124" y="2129544"/>
                  <a:pt x="4154709" y="2133548"/>
                  <a:pt x="4134946" y="2154271"/>
                </a:cubicBezTo>
                <a:cubicBezTo>
                  <a:pt x="4123636" y="2166161"/>
                  <a:pt x="4112897" y="2179828"/>
                  <a:pt x="4110736" y="2185039"/>
                </a:cubicBezTo>
                <a:cubicBezTo>
                  <a:pt x="4108576" y="2190254"/>
                  <a:pt x="4105271" y="2194005"/>
                  <a:pt x="4103238" y="2193560"/>
                </a:cubicBezTo>
                <a:cubicBezTo>
                  <a:pt x="4101141" y="2193049"/>
                  <a:pt x="4096184" y="2197503"/>
                  <a:pt x="4091800" y="2203667"/>
                </a:cubicBezTo>
                <a:cubicBezTo>
                  <a:pt x="4087479" y="2209834"/>
                  <a:pt x="4081506" y="2214603"/>
                  <a:pt x="4078265" y="2214603"/>
                </a:cubicBezTo>
                <a:cubicBezTo>
                  <a:pt x="4075215" y="2214603"/>
                  <a:pt x="4070131" y="2217334"/>
                  <a:pt x="4067526" y="2220387"/>
                </a:cubicBezTo>
                <a:cubicBezTo>
                  <a:pt x="4064031" y="2224454"/>
                  <a:pt x="4063904" y="2225408"/>
                  <a:pt x="4067081" y="2223695"/>
                </a:cubicBezTo>
                <a:cubicBezTo>
                  <a:pt x="4069623" y="2222294"/>
                  <a:pt x="4071529" y="2222610"/>
                  <a:pt x="4071466" y="2224390"/>
                </a:cubicBezTo>
                <a:cubicBezTo>
                  <a:pt x="4071402" y="2226109"/>
                  <a:pt x="4067462" y="2229415"/>
                  <a:pt x="4062442" y="2231766"/>
                </a:cubicBezTo>
                <a:cubicBezTo>
                  <a:pt x="4055643" y="2234948"/>
                  <a:pt x="4054372" y="2237170"/>
                  <a:pt x="4057168" y="2240856"/>
                </a:cubicBezTo>
                <a:cubicBezTo>
                  <a:pt x="4059202" y="2243591"/>
                  <a:pt x="4063141" y="2245813"/>
                  <a:pt x="4065937" y="2245943"/>
                </a:cubicBezTo>
                <a:cubicBezTo>
                  <a:pt x="4070004" y="2246072"/>
                  <a:pt x="4069623" y="2247847"/>
                  <a:pt x="4064285" y="2254653"/>
                </a:cubicBezTo>
                <a:cubicBezTo>
                  <a:pt x="4056533" y="2264507"/>
                  <a:pt x="4050560" y="2265840"/>
                  <a:pt x="4056024" y="2256434"/>
                </a:cubicBezTo>
                <a:cubicBezTo>
                  <a:pt x="4059647" y="2250262"/>
                  <a:pt x="4058312" y="2245624"/>
                  <a:pt x="4052784" y="2245435"/>
                </a:cubicBezTo>
                <a:cubicBezTo>
                  <a:pt x="4051259" y="2245435"/>
                  <a:pt x="4048908" y="2248484"/>
                  <a:pt x="4047637" y="2252299"/>
                </a:cubicBezTo>
                <a:cubicBezTo>
                  <a:pt x="4046366" y="2256114"/>
                  <a:pt x="4042998" y="2259165"/>
                  <a:pt x="4040202" y="2259039"/>
                </a:cubicBezTo>
                <a:cubicBezTo>
                  <a:pt x="4036580" y="2258848"/>
                  <a:pt x="4034928" y="2263361"/>
                  <a:pt x="4034546" y="2274613"/>
                </a:cubicBezTo>
                <a:cubicBezTo>
                  <a:pt x="4034229" y="2283707"/>
                  <a:pt x="4032323" y="2290315"/>
                  <a:pt x="4030098" y="2290251"/>
                </a:cubicBezTo>
                <a:cubicBezTo>
                  <a:pt x="4027874" y="2290124"/>
                  <a:pt x="4027302" y="2287645"/>
                  <a:pt x="4028764" y="2284215"/>
                </a:cubicBezTo>
                <a:cubicBezTo>
                  <a:pt x="4030924" y="2279002"/>
                  <a:pt x="4030353" y="2279061"/>
                  <a:pt x="4023807" y="2284531"/>
                </a:cubicBezTo>
                <a:cubicBezTo>
                  <a:pt x="4019804" y="2287839"/>
                  <a:pt x="4016309" y="2289298"/>
                  <a:pt x="4016246" y="2287583"/>
                </a:cubicBezTo>
                <a:cubicBezTo>
                  <a:pt x="4016119" y="2283449"/>
                  <a:pt x="4009701" y="2296865"/>
                  <a:pt x="4009192" y="2302458"/>
                </a:cubicBezTo>
                <a:cubicBezTo>
                  <a:pt x="4009002" y="2305064"/>
                  <a:pt x="4011162" y="2305955"/>
                  <a:pt x="4015038" y="2304747"/>
                </a:cubicBezTo>
                <a:cubicBezTo>
                  <a:pt x="4020948" y="2302966"/>
                  <a:pt x="4020948" y="2303158"/>
                  <a:pt x="4014848" y="2309638"/>
                </a:cubicBezTo>
                <a:cubicBezTo>
                  <a:pt x="4011353" y="2313330"/>
                  <a:pt x="4008366" y="2318223"/>
                  <a:pt x="4008303" y="2320448"/>
                </a:cubicBezTo>
                <a:cubicBezTo>
                  <a:pt x="4008176" y="2322544"/>
                  <a:pt x="4006460" y="2324389"/>
                  <a:pt x="4004617" y="2324326"/>
                </a:cubicBezTo>
                <a:cubicBezTo>
                  <a:pt x="4002711" y="2324262"/>
                  <a:pt x="4001059" y="2326487"/>
                  <a:pt x="4000932" y="2329281"/>
                </a:cubicBezTo>
                <a:cubicBezTo>
                  <a:pt x="4000804" y="2332145"/>
                  <a:pt x="3996738" y="2337294"/>
                  <a:pt x="3991718" y="2340918"/>
                </a:cubicBezTo>
                <a:cubicBezTo>
                  <a:pt x="3986698" y="2344605"/>
                  <a:pt x="3982631" y="2349309"/>
                  <a:pt x="3982567" y="2351657"/>
                </a:cubicBezTo>
                <a:cubicBezTo>
                  <a:pt x="3982440" y="2355031"/>
                  <a:pt x="3981360" y="2354965"/>
                  <a:pt x="3977293" y="2351277"/>
                </a:cubicBezTo>
                <a:cubicBezTo>
                  <a:pt x="3974307" y="2348609"/>
                  <a:pt x="3973099" y="2343906"/>
                  <a:pt x="3974434" y="2340089"/>
                </a:cubicBezTo>
                <a:cubicBezTo>
                  <a:pt x="3977103" y="2332209"/>
                  <a:pt x="3973036" y="2332145"/>
                  <a:pt x="3962233" y="2339836"/>
                </a:cubicBezTo>
                <a:cubicBezTo>
                  <a:pt x="3952257" y="2346958"/>
                  <a:pt x="3953464" y="2358971"/>
                  <a:pt x="3963758" y="2355668"/>
                </a:cubicBezTo>
                <a:cubicBezTo>
                  <a:pt x="3969858" y="2353758"/>
                  <a:pt x="3969858" y="2354014"/>
                  <a:pt x="3963695" y="2360432"/>
                </a:cubicBezTo>
                <a:cubicBezTo>
                  <a:pt x="3956260" y="2368252"/>
                  <a:pt x="3955307" y="2373719"/>
                  <a:pt x="3960899" y="2377408"/>
                </a:cubicBezTo>
                <a:cubicBezTo>
                  <a:pt x="3965474" y="2380459"/>
                  <a:pt x="3977547" y="2370418"/>
                  <a:pt x="3984792" y="2357701"/>
                </a:cubicBezTo>
                <a:cubicBezTo>
                  <a:pt x="3987714" y="2352551"/>
                  <a:pt x="3991590" y="2348484"/>
                  <a:pt x="3993560" y="2348544"/>
                </a:cubicBezTo>
                <a:cubicBezTo>
                  <a:pt x="3998581" y="2348737"/>
                  <a:pt x="3996992" y="2362024"/>
                  <a:pt x="3991590" y="2365012"/>
                </a:cubicBezTo>
                <a:cubicBezTo>
                  <a:pt x="3983330" y="2369587"/>
                  <a:pt x="3934719" y="2422737"/>
                  <a:pt x="3936752" y="2424893"/>
                </a:cubicBezTo>
                <a:cubicBezTo>
                  <a:pt x="3937832" y="2426039"/>
                  <a:pt x="3933574" y="2431126"/>
                  <a:pt x="3927411" y="2435957"/>
                </a:cubicBezTo>
                <a:cubicBezTo>
                  <a:pt x="3921247" y="2440787"/>
                  <a:pt x="3915909" y="2446894"/>
                  <a:pt x="3915846" y="2449242"/>
                </a:cubicBezTo>
                <a:cubicBezTo>
                  <a:pt x="3915719" y="2451719"/>
                  <a:pt x="3910953" y="2457823"/>
                  <a:pt x="3904789" y="2463290"/>
                </a:cubicBezTo>
                <a:cubicBezTo>
                  <a:pt x="3890238" y="2476130"/>
                  <a:pt x="3871556" y="2500737"/>
                  <a:pt x="3874161" y="2503471"/>
                </a:cubicBezTo>
                <a:cubicBezTo>
                  <a:pt x="3875304" y="2504614"/>
                  <a:pt x="3884391" y="2498130"/>
                  <a:pt x="3894559" y="2488850"/>
                </a:cubicBezTo>
                <a:cubicBezTo>
                  <a:pt x="3904726" y="2479569"/>
                  <a:pt x="3913495" y="2472768"/>
                  <a:pt x="3914257" y="2473593"/>
                </a:cubicBezTo>
                <a:cubicBezTo>
                  <a:pt x="3915655" y="2475056"/>
                  <a:pt x="3903963" y="2496986"/>
                  <a:pt x="3900341" y="2499718"/>
                </a:cubicBezTo>
                <a:cubicBezTo>
                  <a:pt x="3894559" y="2504107"/>
                  <a:pt x="3874288" y="2530365"/>
                  <a:pt x="3874161" y="2533607"/>
                </a:cubicBezTo>
                <a:cubicBezTo>
                  <a:pt x="3874097" y="2535767"/>
                  <a:pt x="3877910" y="2537613"/>
                  <a:pt x="3882803" y="2537806"/>
                </a:cubicBezTo>
                <a:cubicBezTo>
                  <a:pt x="3894304" y="2538251"/>
                  <a:pt x="3893859" y="2543907"/>
                  <a:pt x="3882167" y="2546385"/>
                </a:cubicBezTo>
                <a:cubicBezTo>
                  <a:pt x="3875114" y="2547912"/>
                  <a:pt x="3873779" y="2549437"/>
                  <a:pt x="3876575" y="2553063"/>
                </a:cubicBezTo>
                <a:cubicBezTo>
                  <a:pt x="3882104" y="2560312"/>
                  <a:pt x="3875050" y="2577793"/>
                  <a:pt x="3866218" y="2578683"/>
                </a:cubicBezTo>
                <a:cubicBezTo>
                  <a:pt x="3859355" y="2579380"/>
                  <a:pt x="3858529" y="2577857"/>
                  <a:pt x="3858974" y="2565589"/>
                </a:cubicBezTo>
                <a:cubicBezTo>
                  <a:pt x="3859228" y="2557893"/>
                  <a:pt x="3857576" y="2551091"/>
                  <a:pt x="3855288" y="2550201"/>
                </a:cubicBezTo>
                <a:cubicBezTo>
                  <a:pt x="3852301" y="2549057"/>
                  <a:pt x="3852874" y="2546257"/>
                  <a:pt x="3857195" y="2540410"/>
                </a:cubicBezTo>
                <a:cubicBezTo>
                  <a:pt x="3861706" y="2534240"/>
                  <a:pt x="3862405" y="2531003"/>
                  <a:pt x="3859736" y="2527505"/>
                </a:cubicBezTo>
                <a:cubicBezTo>
                  <a:pt x="3857131" y="2524070"/>
                  <a:pt x="3857576" y="2522864"/>
                  <a:pt x="3861452" y="2522992"/>
                </a:cubicBezTo>
                <a:cubicBezTo>
                  <a:pt x="3864375" y="2523116"/>
                  <a:pt x="3867679" y="2520766"/>
                  <a:pt x="3869014" y="2517648"/>
                </a:cubicBezTo>
                <a:cubicBezTo>
                  <a:pt x="3873081" y="2507921"/>
                  <a:pt x="3868442" y="2507604"/>
                  <a:pt x="3858465" y="2516887"/>
                </a:cubicBezTo>
                <a:cubicBezTo>
                  <a:pt x="3850078" y="2524708"/>
                  <a:pt x="3842579" y="2528459"/>
                  <a:pt x="3842706" y="2524770"/>
                </a:cubicBezTo>
                <a:cubicBezTo>
                  <a:pt x="3842833" y="2521911"/>
                  <a:pt x="3855733" y="2499275"/>
                  <a:pt x="3862342" y="2490372"/>
                </a:cubicBezTo>
                <a:cubicBezTo>
                  <a:pt x="3867171" y="2483892"/>
                  <a:pt x="3868315" y="2479316"/>
                  <a:pt x="3866090" y="2475056"/>
                </a:cubicBezTo>
                <a:cubicBezTo>
                  <a:pt x="3863867" y="2470727"/>
                  <a:pt x="3864502" y="2467485"/>
                  <a:pt x="3868251" y="2464055"/>
                </a:cubicBezTo>
                <a:cubicBezTo>
                  <a:pt x="3871111" y="2461385"/>
                  <a:pt x="3872699" y="2456937"/>
                  <a:pt x="3871746" y="2454200"/>
                </a:cubicBezTo>
                <a:cubicBezTo>
                  <a:pt x="3870793" y="2451402"/>
                  <a:pt x="3871428" y="2450195"/>
                  <a:pt x="3873271" y="2451466"/>
                </a:cubicBezTo>
                <a:cubicBezTo>
                  <a:pt x="3875050" y="2452676"/>
                  <a:pt x="3878482" y="2450262"/>
                  <a:pt x="3880833" y="2446128"/>
                </a:cubicBezTo>
                <a:cubicBezTo>
                  <a:pt x="3884582" y="2439581"/>
                  <a:pt x="3884455" y="2438815"/>
                  <a:pt x="3879816" y="2440407"/>
                </a:cubicBezTo>
                <a:cubicBezTo>
                  <a:pt x="3871492" y="2443268"/>
                  <a:pt x="3876321" y="2418919"/>
                  <a:pt x="3885916" y="2409448"/>
                </a:cubicBezTo>
                <a:cubicBezTo>
                  <a:pt x="3892398" y="2403025"/>
                  <a:pt x="3892589" y="2402072"/>
                  <a:pt x="3887568" y="2399912"/>
                </a:cubicBezTo>
                <a:cubicBezTo>
                  <a:pt x="3882231" y="2397561"/>
                  <a:pt x="3875432" y="2402010"/>
                  <a:pt x="3864565" y="2414980"/>
                </a:cubicBezTo>
                <a:cubicBezTo>
                  <a:pt x="3859990" y="2420449"/>
                  <a:pt x="3860117" y="2420892"/>
                  <a:pt x="3865646" y="2419049"/>
                </a:cubicBezTo>
                <a:cubicBezTo>
                  <a:pt x="3871619" y="2417076"/>
                  <a:pt x="3871619" y="2417328"/>
                  <a:pt x="3865582" y="2425913"/>
                </a:cubicBezTo>
                <a:cubicBezTo>
                  <a:pt x="3862214" y="2430745"/>
                  <a:pt x="3860245" y="2436530"/>
                  <a:pt x="3861325" y="2438438"/>
                </a:cubicBezTo>
                <a:cubicBezTo>
                  <a:pt x="3863803" y="2442758"/>
                  <a:pt x="3854335" y="2457189"/>
                  <a:pt x="3851221" y="2453883"/>
                </a:cubicBezTo>
                <a:cubicBezTo>
                  <a:pt x="3850014" y="2452615"/>
                  <a:pt x="3850776" y="2449114"/>
                  <a:pt x="3852874" y="2446761"/>
                </a:cubicBezTo>
                <a:cubicBezTo>
                  <a:pt x="3855860" y="2443268"/>
                  <a:pt x="3855479" y="2442061"/>
                  <a:pt x="3851285" y="2441933"/>
                </a:cubicBezTo>
                <a:cubicBezTo>
                  <a:pt x="3848171" y="2441805"/>
                  <a:pt x="3845629" y="2443268"/>
                  <a:pt x="3845566" y="2445239"/>
                </a:cubicBezTo>
                <a:cubicBezTo>
                  <a:pt x="3845502" y="2447082"/>
                  <a:pt x="3842961" y="2448671"/>
                  <a:pt x="3840165" y="2448545"/>
                </a:cubicBezTo>
                <a:cubicBezTo>
                  <a:pt x="3837242" y="2448417"/>
                  <a:pt x="3833238" y="2452167"/>
                  <a:pt x="3831078" y="2457001"/>
                </a:cubicBezTo>
                <a:cubicBezTo>
                  <a:pt x="3828981" y="2461827"/>
                  <a:pt x="3825740" y="2465582"/>
                  <a:pt x="3823770" y="2465516"/>
                </a:cubicBezTo>
                <a:cubicBezTo>
                  <a:pt x="3821673" y="2465453"/>
                  <a:pt x="3820148" y="2467105"/>
                  <a:pt x="3820084" y="2469585"/>
                </a:cubicBezTo>
                <a:cubicBezTo>
                  <a:pt x="3819958" y="2471810"/>
                  <a:pt x="3813730" y="2479248"/>
                  <a:pt x="3806486" y="2485668"/>
                </a:cubicBezTo>
                <a:cubicBezTo>
                  <a:pt x="3786533" y="2503345"/>
                  <a:pt x="3772299" y="2522099"/>
                  <a:pt x="3770520" y="2533097"/>
                </a:cubicBezTo>
                <a:cubicBezTo>
                  <a:pt x="3769694" y="2538314"/>
                  <a:pt x="3768804" y="2543780"/>
                  <a:pt x="3768550" y="2545304"/>
                </a:cubicBezTo>
                <a:cubicBezTo>
                  <a:pt x="3768296" y="2546897"/>
                  <a:pt x="3765119" y="2547084"/>
                  <a:pt x="3761306" y="2545750"/>
                </a:cubicBezTo>
                <a:cubicBezTo>
                  <a:pt x="3756159" y="2543970"/>
                  <a:pt x="3752156" y="2546638"/>
                  <a:pt x="3744721" y="2556944"/>
                </a:cubicBezTo>
                <a:cubicBezTo>
                  <a:pt x="3739256" y="2564441"/>
                  <a:pt x="3732711" y="2571245"/>
                  <a:pt x="3729915" y="2572199"/>
                </a:cubicBezTo>
                <a:cubicBezTo>
                  <a:pt x="3727183" y="2573217"/>
                  <a:pt x="3724895" y="2576269"/>
                  <a:pt x="3724768" y="2579063"/>
                </a:cubicBezTo>
                <a:cubicBezTo>
                  <a:pt x="3724704" y="2581862"/>
                  <a:pt x="3720129" y="2589107"/>
                  <a:pt x="3714538" y="2595213"/>
                </a:cubicBezTo>
                <a:lnTo>
                  <a:pt x="3704497" y="2606278"/>
                </a:lnTo>
                <a:lnTo>
                  <a:pt x="3713902" y="2604306"/>
                </a:lnTo>
                <a:cubicBezTo>
                  <a:pt x="3722036" y="2602587"/>
                  <a:pt x="3722989" y="2603353"/>
                  <a:pt x="3721083" y="2609837"/>
                </a:cubicBezTo>
                <a:cubicBezTo>
                  <a:pt x="3719557" y="2615047"/>
                  <a:pt x="3720257" y="2616579"/>
                  <a:pt x="3723370" y="2614859"/>
                </a:cubicBezTo>
                <a:cubicBezTo>
                  <a:pt x="3726611" y="2613079"/>
                  <a:pt x="3727374" y="2614671"/>
                  <a:pt x="3726293" y="2620582"/>
                </a:cubicBezTo>
                <a:cubicBezTo>
                  <a:pt x="3725149" y="2626875"/>
                  <a:pt x="3726674" y="2629165"/>
                  <a:pt x="3732966" y="2630312"/>
                </a:cubicBezTo>
                <a:cubicBezTo>
                  <a:pt x="3738557" y="2631389"/>
                  <a:pt x="3740464" y="2633490"/>
                  <a:pt x="3738875" y="2637049"/>
                </a:cubicBezTo>
                <a:cubicBezTo>
                  <a:pt x="3737668" y="2639849"/>
                  <a:pt x="3736524" y="2643914"/>
                  <a:pt x="3736460" y="2645757"/>
                </a:cubicBezTo>
                <a:cubicBezTo>
                  <a:pt x="3736397" y="2647795"/>
                  <a:pt x="3734300" y="2648428"/>
                  <a:pt x="3731504" y="2647349"/>
                </a:cubicBezTo>
                <a:cubicBezTo>
                  <a:pt x="3728644" y="2646268"/>
                  <a:pt x="3722290" y="2650530"/>
                  <a:pt x="3716190" y="2657712"/>
                </a:cubicBezTo>
                <a:cubicBezTo>
                  <a:pt x="3710407" y="2664514"/>
                  <a:pt x="3703226" y="2672397"/>
                  <a:pt x="3700113" y="2675386"/>
                </a:cubicBezTo>
                <a:cubicBezTo>
                  <a:pt x="3692742" y="2682509"/>
                  <a:pt x="3679461" y="2702278"/>
                  <a:pt x="3685815" y="2696746"/>
                </a:cubicBezTo>
                <a:cubicBezTo>
                  <a:pt x="3688357" y="2694586"/>
                  <a:pt x="3692424" y="2692741"/>
                  <a:pt x="3694712" y="2692803"/>
                </a:cubicBezTo>
                <a:cubicBezTo>
                  <a:pt x="3701447" y="2693057"/>
                  <a:pt x="3695601" y="2706604"/>
                  <a:pt x="3686260" y="2712264"/>
                </a:cubicBezTo>
                <a:cubicBezTo>
                  <a:pt x="3681558" y="2715057"/>
                  <a:pt x="3677555" y="2719062"/>
                  <a:pt x="3677491" y="2720967"/>
                </a:cubicBezTo>
                <a:cubicBezTo>
                  <a:pt x="3677301" y="2725169"/>
                  <a:pt x="3655251" y="2744814"/>
                  <a:pt x="3653154" y="2742585"/>
                </a:cubicBezTo>
                <a:cubicBezTo>
                  <a:pt x="3652201" y="2741568"/>
                  <a:pt x="3654869" y="2736294"/>
                  <a:pt x="3659254" y="2730503"/>
                </a:cubicBezTo>
                <a:cubicBezTo>
                  <a:pt x="3668595" y="2718170"/>
                  <a:pt x="3668722" y="2716454"/>
                  <a:pt x="3660080" y="2716135"/>
                </a:cubicBezTo>
                <a:cubicBezTo>
                  <a:pt x="3651756" y="2715819"/>
                  <a:pt x="3651565" y="2714423"/>
                  <a:pt x="3658619" y="2704502"/>
                </a:cubicBezTo>
                <a:cubicBezTo>
                  <a:pt x="3663638" y="2697385"/>
                  <a:pt x="3663448" y="2696875"/>
                  <a:pt x="3655378" y="2696109"/>
                </a:cubicBezTo>
                <a:cubicBezTo>
                  <a:pt x="3650103" y="2695601"/>
                  <a:pt x="3646736" y="2697191"/>
                  <a:pt x="3646609" y="2700181"/>
                </a:cubicBezTo>
                <a:cubicBezTo>
                  <a:pt x="3646481" y="2702978"/>
                  <a:pt x="3644956" y="2705012"/>
                  <a:pt x="3642923" y="2704951"/>
                </a:cubicBezTo>
                <a:cubicBezTo>
                  <a:pt x="3640953" y="2704882"/>
                  <a:pt x="3639301" y="2707808"/>
                  <a:pt x="3639174" y="2711689"/>
                </a:cubicBezTo>
                <a:cubicBezTo>
                  <a:pt x="3639047" y="2715311"/>
                  <a:pt x="3635171" y="2720332"/>
                  <a:pt x="3630913" y="2722435"/>
                </a:cubicBezTo>
                <a:cubicBezTo>
                  <a:pt x="3626529" y="2724592"/>
                  <a:pt x="3618268" y="2731080"/>
                  <a:pt x="3612676" y="2736866"/>
                </a:cubicBezTo>
                <a:cubicBezTo>
                  <a:pt x="3603462" y="2746400"/>
                  <a:pt x="3602890" y="2746593"/>
                  <a:pt x="3606830" y="2738768"/>
                </a:cubicBezTo>
                <a:cubicBezTo>
                  <a:pt x="3609245" y="2733941"/>
                  <a:pt x="3614392" y="2726886"/>
                  <a:pt x="3618459" y="2722688"/>
                </a:cubicBezTo>
                <a:cubicBezTo>
                  <a:pt x="3625067" y="2715945"/>
                  <a:pt x="3625258" y="2714547"/>
                  <a:pt x="3620746" y="2707683"/>
                </a:cubicBezTo>
                <a:lnTo>
                  <a:pt x="3615726" y="2700117"/>
                </a:lnTo>
                <a:lnTo>
                  <a:pt x="3607974" y="2710223"/>
                </a:lnTo>
                <a:cubicBezTo>
                  <a:pt x="3603780" y="2715693"/>
                  <a:pt x="3596154" y="2720846"/>
                  <a:pt x="3591389" y="2721543"/>
                </a:cubicBezTo>
                <a:cubicBezTo>
                  <a:pt x="3583573" y="2722623"/>
                  <a:pt x="3583064" y="2722180"/>
                  <a:pt x="3587131" y="2717345"/>
                </a:cubicBezTo>
                <a:cubicBezTo>
                  <a:pt x="3589736" y="2714231"/>
                  <a:pt x="3593295" y="2710608"/>
                  <a:pt x="3595328" y="2709018"/>
                </a:cubicBezTo>
                <a:cubicBezTo>
                  <a:pt x="3597743" y="2707111"/>
                  <a:pt x="3597616" y="2705520"/>
                  <a:pt x="3594820" y="2704247"/>
                </a:cubicBezTo>
                <a:cubicBezTo>
                  <a:pt x="3588847" y="2701580"/>
                  <a:pt x="3592977" y="2693632"/>
                  <a:pt x="3613883" y="2667690"/>
                </a:cubicBezTo>
                <a:cubicBezTo>
                  <a:pt x="3631231" y="2646201"/>
                  <a:pt x="3641779" y="2640101"/>
                  <a:pt x="3646736" y="2648873"/>
                </a:cubicBezTo>
                <a:cubicBezTo>
                  <a:pt x="3649913" y="2654467"/>
                  <a:pt x="3658873" y="2653516"/>
                  <a:pt x="3659063" y="2647538"/>
                </a:cubicBezTo>
                <a:cubicBezTo>
                  <a:pt x="3659127" y="2644742"/>
                  <a:pt x="3660906" y="2642324"/>
                  <a:pt x="3662749" y="2642387"/>
                </a:cubicBezTo>
                <a:cubicBezTo>
                  <a:pt x="3664592" y="2642451"/>
                  <a:pt x="3666307" y="2640037"/>
                  <a:pt x="3666434" y="2637240"/>
                </a:cubicBezTo>
                <a:cubicBezTo>
                  <a:pt x="3666498" y="2634440"/>
                  <a:pt x="3668150" y="2632025"/>
                  <a:pt x="3669929" y="2632091"/>
                </a:cubicBezTo>
                <a:cubicBezTo>
                  <a:pt x="3671772" y="2632151"/>
                  <a:pt x="3679779" y="2623313"/>
                  <a:pt x="3687849" y="2612378"/>
                </a:cubicBezTo>
                <a:cubicBezTo>
                  <a:pt x="3698207" y="2598391"/>
                  <a:pt x="3701638" y="2590953"/>
                  <a:pt x="3699668" y="2587011"/>
                </a:cubicBezTo>
                <a:cubicBezTo>
                  <a:pt x="3697698" y="2583068"/>
                  <a:pt x="3699478" y="2579444"/>
                  <a:pt x="3705959" y="2574170"/>
                </a:cubicBezTo>
                <a:cubicBezTo>
                  <a:pt x="3716825" y="2565397"/>
                  <a:pt x="3718668" y="2565267"/>
                  <a:pt x="3715681" y="2573404"/>
                </a:cubicBezTo>
                <a:cubicBezTo>
                  <a:pt x="3714474" y="2576649"/>
                  <a:pt x="3718604" y="2573916"/>
                  <a:pt x="3724641" y="2567434"/>
                </a:cubicBezTo>
                <a:cubicBezTo>
                  <a:pt x="3730678" y="2560947"/>
                  <a:pt x="3735952" y="2552809"/>
                  <a:pt x="3736143" y="2549565"/>
                </a:cubicBezTo>
                <a:cubicBezTo>
                  <a:pt x="3736333" y="2546451"/>
                  <a:pt x="3738303" y="2542634"/>
                  <a:pt x="3740273" y="2541489"/>
                </a:cubicBezTo>
                <a:cubicBezTo>
                  <a:pt x="3742434" y="2540283"/>
                  <a:pt x="3743577" y="2537806"/>
                  <a:pt x="3742942" y="2535641"/>
                </a:cubicBezTo>
                <a:cubicBezTo>
                  <a:pt x="3742306" y="2533544"/>
                  <a:pt x="3747390" y="2526614"/>
                  <a:pt x="3754570" y="2519872"/>
                </a:cubicBezTo>
                <a:cubicBezTo>
                  <a:pt x="3761751" y="2513072"/>
                  <a:pt x="3767660" y="2506016"/>
                  <a:pt x="3768169" y="2503662"/>
                </a:cubicBezTo>
                <a:cubicBezTo>
                  <a:pt x="3768614" y="2501373"/>
                  <a:pt x="3781323" y="2487834"/>
                  <a:pt x="3796637" y="2473272"/>
                </a:cubicBezTo>
                <a:cubicBezTo>
                  <a:pt x="3812015" y="2458776"/>
                  <a:pt x="3829235" y="2440090"/>
                  <a:pt x="3835399" y="2431316"/>
                </a:cubicBezTo>
                <a:cubicBezTo>
                  <a:pt x="3841435" y="2422737"/>
                  <a:pt x="3849823" y="2411865"/>
                  <a:pt x="3853826" y="2407541"/>
                </a:cubicBezTo>
                <a:cubicBezTo>
                  <a:pt x="3857830" y="2403154"/>
                  <a:pt x="3861198" y="2397878"/>
                  <a:pt x="3861261" y="2395717"/>
                </a:cubicBezTo>
                <a:cubicBezTo>
                  <a:pt x="3861452" y="2390629"/>
                  <a:pt x="3872572" y="2383320"/>
                  <a:pt x="3879943" y="2383511"/>
                </a:cubicBezTo>
                <a:cubicBezTo>
                  <a:pt x="3883502" y="2383572"/>
                  <a:pt x="3885091" y="2385607"/>
                  <a:pt x="3883883" y="2388470"/>
                </a:cubicBezTo>
                <a:cubicBezTo>
                  <a:pt x="3880896" y="2395399"/>
                  <a:pt x="3895575" y="2398639"/>
                  <a:pt x="3901040" y="2392281"/>
                </a:cubicBezTo>
                <a:cubicBezTo>
                  <a:pt x="3903518" y="2389423"/>
                  <a:pt x="3909110" y="2383446"/>
                  <a:pt x="3913812" y="2378681"/>
                </a:cubicBezTo>
                <a:cubicBezTo>
                  <a:pt x="3919214" y="2373273"/>
                  <a:pt x="3921501" y="2367808"/>
                  <a:pt x="3920294" y="2363482"/>
                </a:cubicBezTo>
                <a:cubicBezTo>
                  <a:pt x="3918197" y="2355985"/>
                  <a:pt x="3928936" y="2339836"/>
                  <a:pt x="3935989" y="2339900"/>
                </a:cubicBezTo>
                <a:cubicBezTo>
                  <a:pt x="3938468" y="2339900"/>
                  <a:pt x="3940628" y="2338501"/>
                  <a:pt x="3940692" y="2336784"/>
                </a:cubicBezTo>
                <a:cubicBezTo>
                  <a:pt x="3940755" y="2335004"/>
                  <a:pt x="3935545" y="2333924"/>
                  <a:pt x="3928872" y="2334243"/>
                </a:cubicBezTo>
                <a:cubicBezTo>
                  <a:pt x="3919341" y="2334687"/>
                  <a:pt x="3916545" y="2333419"/>
                  <a:pt x="3915274" y="2327758"/>
                </a:cubicBezTo>
                <a:cubicBezTo>
                  <a:pt x="3912923" y="2317334"/>
                  <a:pt x="3916354" y="2311803"/>
                  <a:pt x="3928110" y="2307036"/>
                </a:cubicBezTo>
                <a:cubicBezTo>
                  <a:pt x="3939866" y="2302267"/>
                  <a:pt x="3941073" y="2298516"/>
                  <a:pt x="3932876" y="2292097"/>
                </a:cubicBezTo>
                <a:cubicBezTo>
                  <a:pt x="3927983" y="2288280"/>
                  <a:pt x="3928427" y="2287583"/>
                  <a:pt x="3936943" y="2285740"/>
                </a:cubicBezTo>
                <a:cubicBezTo>
                  <a:pt x="3948254" y="2283259"/>
                  <a:pt x="3949905" y="2272451"/>
                  <a:pt x="3938785" y="2273723"/>
                </a:cubicBezTo>
                <a:cubicBezTo>
                  <a:pt x="3934591" y="2274168"/>
                  <a:pt x="3929635" y="2277474"/>
                  <a:pt x="3927284" y="2281414"/>
                </a:cubicBezTo>
                <a:cubicBezTo>
                  <a:pt x="3924996" y="2285232"/>
                  <a:pt x="3921247" y="2289807"/>
                  <a:pt x="3918833" y="2291651"/>
                </a:cubicBezTo>
                <a:cubicBezTo>
                  <a:pt x="3916418" y="2293559"/>
                  <a:pt x="3911207" y="2302648"/>
                  <a:pt x="3907013" y="2312311"/>
                </a:cubicBezTo>
                <a:cubicBezTo>
                  <a:pt x="3900595" y="2327184"/>
                  <a:pt x="3898244" y="2329600"/>
                  <a:pt x="3889920" y="2329281"/>
                </a:cubicBezTo>
                <a:cubicBezTo>
                  <a:pt x="3881468" y="2328965"/>
                  <a:pt x="3880198" y="2327505"/>
                  <a:pt x="3879943" y="2318034"/>
                </a:cubicBezTo>
                <a:cubicBezTo>
                  <a:pt x="3879689" y="2309258"/>
                  <a:pt x="3880769" y="2307479"/>
                  <a:pt x="3885535" y="2308941"/>
                </a:cubicBezTo>
                <a:cubicBezTo>
                  <a:pt x="3889412" y="2310087"/>
                  <a:pt x="3892207" y="2308307"/>
                  <a:pt x="3893605" y="2303794"/>
                </a:cubicBezTo>
                <a:cubicBezTo>
                  <a:pt x="3896274" y="2295211"/>
                  <a:pt x="3894241" y="2292540"/>
                  <a:pt x="3884773" y="2292032"/>
                </a:cubicBezTo>
                <a:cubicBezTo>
                  <a:pt x="3878164" y="2291651"/>
                  <a:pt x="3878037" y="2291332"/>
                  <a:pt x="3883883" y="2288221"/>
                </a:cubicBezTo>
                <a:cubicBezTo>
                  <a:pt x="3891445" y="2284215"/>
                  <a:pt x="3892716" y="2273407"/>
                  <a:pt x="3885408" y="2275883"/>
                </a:cubicBezTo>
                <a:cubicBezTo>
                  <a:pt x="3877973" y="2278428"/>
                  <a:pt x="3868505" y="2266093"/>
                  <a:pt x="3874034" y="2260945"/>
                </a:cubicBezTo>
                <a:cubicBezTo>
                  <a:pt x="3876448" y="2258721"/>
                  <a:pt x="3881214" y="2257005"/>
                  <a:pt x="3884709" y="2257131"/>
                </a:cubicBezTo>
                <a:cubicBezTo>
                  <a:pt x="3892271" y="2257385"/>
                  <a:pt x="3897100" y="2242829"/>
                  <a:pt x="3892334" y="2233866"/>
                </a:cubicBezTo>
                <a:cubicBezTo>
                  <a:pt x="3890428" y="2230241"/>
                  <a:pt x="3888776" y="2229350"/>
                  <a:pt x="3888585" y="2231766"/>
                </a:cubicBezTo>
                <a:cubicBezTo>
                  <a:pt x="3888395" y="2234309"/>
                  <a:pt x="3885980" y="2236088"/>
                  <a:pt x="3882803" y="2235963"/>
                </a:cubicBezTo>
                <a:cubicBezTo>
                  <a:pt x="3879753" y="2235897"/>
                  <a:pt x="3875050" y="2240792"/>
                  <a:pt x="3872191" y="2247025"/>
                </a:cubicBezTo>
                <a:cubicBezTo>
                  <a:pt x="3869331" y="2253252"/>
                  <a:pt x="3863613" y="2261073"/>
                  <a:pt x="3859418" y="2264631"/>
                </a:cubicBezTo>
                <a:cubicBezTo>
                  <a:pt x="3851475" y="2271307"/>
                  <a:pt x="3848934" y="2280463"/>
                  <a:pt x="3854970" y="2280652"/>
                </a:cubicBezTo>
                <a:cubicBezTo>
                  <a:pt x="3856877" y="2280716"/>
                  <a:pt x="3859037" y="2279379"/>
                  <a:pt x="3860372" y="2277346"/>
                </a:cubicBezTo>
                <a:cubicBezTo>
                  <a:pt x="3861643" y="2275376"/>
                  <a:pt x="3864693" y="2273979"/>
                  <a:pt x="3867489" y="2274104"/>
                </a:cubicBezTo>
                <a:cubicBezTo>
                  <a:pt x="3873970" y="2274357"/>
                  <a:pt x="3870094" y="2293178"/>
                  <a:pt x="3861071" y="2305506"/>
                </a:cubicBezTo>
                <a:cubicBezTo>
                  <a:pt x="3854335" y="2314727"/>
                  <a:pt x="3855034" y="2322862"/>
                  <a:pt x="3862596" y="2323120"/>
                </a:cubicBezTo>
                <a:cubicBezTo>
                  <a:pt x="3869395" y="2323372"/>
                  <a:pt x="3868569" y="2326107"/>
                  <a:pt x="3858402" y="2337358"/>
                </a:cubicBezTo>
                <a:cubicBezTo>
                  <a:pt x="3851920" y="2344542"/>
                  <a:pt x="3849378" y="2345623"/>
                  <a:pt x="3848044" y="2341744"/>
                </a:cubicBezTo>
                <a:cubicBezTo>
                  <a:pt x="3847027" y="2338757"/>
                  <a:pt x="3847218" y="2333990"/>
                  <a:pt x="3848425" y="2330490"/>
                </a:cubicBezTo>
                <a:cubicBezTo>
                  <a:pt x="3849633" y="2327184"/>
                  <a:pt x="3845502" y="2329728"/>
                  <a:pt x="3839275" y="2336148"/>
                </a:cubicBezTo>
                <a:cubicBezTo>
                  <a:pt x="3829743" y="2345940"/>
                  <a:pt x="3828790" y="2348356"/>
                  <a:pt x="3833111" y="2350957"/>
                </a:cubicBezTo>
                <a:cubicBezTo>
                  <a:pt x="3839275" y="2354711"/>
                  <a:pt x="3839339" y="2360052"/>
                  <a:pt x="3833365" y="2365966"/>
                </a:cubicBezTo>
                <a:cubicBezTo>
                  <a:pt x="3830951" y="2368381"/>
                  <a:pt x="3825931" y="2373783"/>
                  <a:pt x="3822309" y="2377852"/>
                </a:cubicBezTo>
                <a:cubicBezTo>
                  <a:pt x="3817225" y="2383637"/>
                  <a:pt x="3814683" y="2384402"/>
                  <a:pt x="3811125" y="2381156"/>
                </a:cubicBezTo>
                <a:cubicBezTo>
                  <a:pt x="3807757" y="2378045"/>
                  <a:pt x="3805851" y="2377983"/>
                  <a:pt x="3803944" y="2380904"/>
                </a:cubicBezTo>
                <a:cubicBezTo>
                  <a:pt x="3802419" y="2383192"/>
                  <a:pt x="3797145" y="2383829"/>
                  <a:pt x="3791236" y="2382366"/>
                </a:cubicBezTo>
                <a:cubicBezTo>
                  <a:pt x="3782848" y="2380271"/>
                  <a:pt x="3781068" y="2381096"/>
                  <a:pt x="3780878" y="2386879"/>
                </a:cubicBezTo>
                <a:cubicBezTo>
                  <a:pt x="3780687" y="2390696"/>
                  <a:pt x="3778145" y="2393812"/>
                  <a:pt x="3775159" y="2393681"/>
                </a:cubicBezTo>
                <a:cubicBezTo>
                  <a:pt x="3772045" y="2393555"/>
                  <a:pt x="3770584" y="2394952"/>
                  <a:pt x="3771727" y="2397051"/>
                </a:cubicBezTo>
                <a:cubicBezTo>
                  <a:pt x="3772871" y="2399083"/>
                  <a:pt x="3771219" y="2401566"/>
                  <a:pt x="3768042" y="2402705"/>
                </a:cubicBezTo>
                <a:cubicBezTo>
                  <a:pt x="3764864" y="2403918"/>
                  <a:pt x="3763085" y="2406778"/>
                  <a:pt x="3763975" y="2409256"/>
                </a:cubicBezTo>
                <a:cubicBezTo>
                  <a:pt x="3764801" y="2411610"/>
                  <a:pt x="3758828" y="2420254"/>
                  <a:pt x="3750821" y="2428074"/>
                </a:cubicBezTo>
                <a:cubicBezTo>
                  <a:pt x="3737668" y="2440915"/>
                  <a:pt x="3736651" y="2442950"/>
                  <a:pt x="3741544" y="2446825"/>
                </a:cubicBezTo>
                <a:cubicBezTo>
                  <a:pt x="3749360" y="2453059"/>
                  <a:pt x="3748216" y="2456744"/>
                  <a:pt x="3739574" y="2453628"/>
                </a:cubicBezTo>
                <a:cubicBezTo>
                  <a:pt x="3734745" y="2451915"/>
                  <a:pt x="3729725" y="2453823"/>
                  <a:pt x="3723179" y="2459922"/>
                </a:cubicBezTo>
                <a:cubicBezTo>
                  <a:pt x="3718096" y="2464692"/>
                  <a:pt x="3712314" y="2468692"/>
                  <a:pt x="3710725" y="2468632"/>
                </a:cubicBezTo>
                <a:cubicBezTo>
                  <a:pt x="3709136" y="2468570"/>
                  <a:pt x="3707675" y="2471113"/>
                  <a:pt x="3707548" y="2474295"/>
                </a:cubicBezTo>
                <a:cubicBezTo>
                  <a:pt x="3707357" y="2479761"/>
                  <a:pt x="3707675" y="2479761"/>
                  <a:pt x="3713839" y="2474607"/>
                </a:cubicBezTo>
                <a:cubicBezTo>
                  <a:pt x="3722163" y="2467618"/>
                  <a:pt x="3728835" y="2467550"/>
                  <a:pt x="3728581" y="2474487"/>
                </a:cubicBezTo>
                <a:cubicBezTo>
                  <a:pt x="3728454" y="2477281"/>
                  <a:pt x="3725912" y="2479702"/>
                  <a:pt x="3723116" y="2479569"/>
                </a:cubicBezTo>
                <a:cubicBezTo>
                  <a:pt x="3720193" y="2479441"/>
                  <a:pt x="3716190" y="2483192"/>
                  <a:pt x="3714029" y="2488026"/>
                </a:cubicBezTo>
                <a:cubicBezTo>
                  <a:pt x="3711869" y="2492853"/>
                  <a:pt x="3708564" y="2496607"/>
                  <a:pt x="3706531" y="2496543"/>
                </a:cubicBezTo>
                <a:cubicBezTo>
                  <a:pt x="3704497" y="2496479"/>
                  <a:pt x="3701701" y="2499212"/>
                  <a:pt x="3700304" y="2502647"/>
                </a:cubicBezTo>
                <a:cubicBezTo>
                  <a:pt x="3694140" y="2517524"/>
                  <a:pt x="3670247" y="2533924"/>
                  <a:pt x="3670629" y="2522992"/>
                </a:cubicBezTo>
                <a:cubicBezTo>
                  <a:pt x="3670755" y="2520384"/>
                  <a:pt x="3668976" y="2520509"/>
                  <a:pt x="3665354" y="2523309"/>
                </a:cubicBezTo>
                <a:cubicBezTo>
                  <a:pt x="3660970" y="2526741"/>
                  <a:pt x="3658745" y="2526359"/>
                  <a:pt x="3653662" y="2521338"/>
                </a:cubicBezTo>
                <a:cubicBezTo>
                  <a:pt x="3647880" y="2515616"/>
                  <a:pt x="3646990" y="2515549"/>
                  <a:pt x="3642605" y="2520572"/>
                </a:cubicBezTo>
                <a:cubicBezTo>
                  <a:pt x="3638475" y="2525280"/>
                  <a:pt x="3638856" y="2526295"/>
                  <a:pt x="3645465" y="2528267"/>
                </a:cubicBezTo>
                <a:cubicBezTo>
                  <a:pt x="3654361" y="2530872"/>
                  <a:pt x="3654488" y="2532590"/>
                  <a:pt x="3646799" y="2542827"/>
                </a:cubicBezTo>
                <a:cubicBezTo>
                  <a:pt x="3641716" y="2549691"/>
                  <a:pt x="3641716" y="2550201"/>
                  <a:pt x="3646863" y="2548423"/>
                </a:cubicBezTo>
                <a:cubicBezTo>
                  <a:pt x="3658047" y="2544605"/>
                  <a:pt x="3651756" y="2558530"/>
                  <a:pt x="3635425" y="2573724"/>
                </a:cubicBezTo>
                <a:cubicBezTo>
                  <a:pt x="3626338" y="2582179"/>
                  <a:pt x="3619030" y="2590127"/>
                  <a:pt x="3618967" y="2591589"/>
                </a:cubicBezTo>
                <a:cubicBezTo>
                  <a:pt x="3618903" y="2592989"/>
                  <a:pt x="3611850" y="2598455"/>
                  <a:pt x="3603589" y="2603477"/>
                </a:cubicBezTo>
                <a:cubicBezTo>
                  <a:pt x="3593168" y="2609773"/>
                  <a:pt x="3590181" y="2610661"/>
                  <a:pt x="3594121" y="2606278"/>
                </a:cubicBezTo>
                <a:cubicBezTo>
                  <a:pt x="3602064" y="2597373"/>
                  <a:pt x="3605496" y="2587711"/>
                  <a:pt x="3600793" y="2587520"/>
                </a:cubicBezTo>
                <a:cubicBezTo>
                  <a:pt x="3598633" y="2587456"/>
                  <a:pt x="3598061" y="2586247"/>
                  <a:pt x="3599459" y="2584850"/>
                </a:cubicBezTo>
                <a:cubicBezTo>
                  <a:pt x="3600857" y="2583389"/>
                  <a:pt x="3604415" y="2582371"/>
                  <a:pt x="3607592" y="2582436"/>
                </a:cubicBezTo>
                <a:cubicBezTo>
                  <a:pt x="3615599" y="2582628"/>
                  <a:pt x="3617251" y="2574806"/>
                  <a:pt x="3609689" y="2572135"/>
                </a:cubicBezTo>
                <a:cubicBezTo>
                  <a:pt x="3600984" y="2569019"/>
                  <a:pt x="3581603" y="2578365"/>
                  <a:pt x="3574041" y="2589363"/>
                </a:cubicBezTo>
                <a:cubicBezTo>
                  <a:pt x="3570483" y="2594516"/>
                  <a:pt x="3566352" y="2599476"/>
                  <a:pt x="3564764" y="2600619"/>
                </a:cubicBezTo>
                <a:cubicBezTo>
                  <a:pt x="3563239" y="2601700"/>
                  <a:pt x="3561396" y="2605260"/>
                  <a:pt x="3560824" y="2608377"/>
                </a:cubicBezTo>
                <a:cubicBezTo>
                  <a:pt x="3560252" y="2611617"/>
                  <a:pt x="3556249" y="2617851"/>
                  <a:pt x="3551737" y="2622617"/>
                </a:cubicBezTo>
                <a:cubicBezTo>
                  <a:pt x="3547225" y="2627321"/>
                  <a:pt x="3543667" y="2632091"/>
                  <a:pt x="3543603" y="2633360"/>
                </a:cubicBezTo>
                <a:cubicBezTo>
                  <a:pt x="3543603" y="2634632"/>
                  <a:pt x="3540871" y="2637494"/>
                  <a:pt x="3537249" y="2639972"/>
                </a:cubicBezTo>
                <a:cubicBezTo>
                  <a:pt x="3531594" y="2643914"/>
                  <a:pt x="3531975" y="2644234"/>
                  <a:pt x="3541507" y="2643468"/>
                </a:cubicBezTo>
                <a:cubicBezTo>
                  <a:pt x="3549576" y="2642834"/>
                  <a:pt x="3551927" y="2640990"/>
                  <a:pt x="3551610" y="2635586"/>
                </a:cubicBezTo>
                <a:cubicBezTo>
                  <a:pt x="3551356" y="2631709"/>
                  <a:pt x="3553580" y="2626624"/>
                  <a:pt x="3556566" y="2624332"/>
                </a:cubicBezTo>
                <a:cubicBezTo>
                  <a:pt x="3564192" y="2618483"/>
                  <a:pt x="3566988" y="2629802"/>
                  <a:pt x="3561332" y="2643660"/>
                </a:cubicBezTo>
                <a:cubicBezTo>
                  <a:pt x="3555232" y="2658540"/>
                  <a:pt x="3555359" y="2663116"/>
                  <a:pt x="3561840" y="2663368"/>
                </a:cubicBezTo>
                <a:cubicBezTo>
                  <a:pt x="3566861" y="2663560"/>
                  <a:pt x="3566861" y="2664642"/>
                  <a:pt x="3561523" y="2673925"/>
                </a:cubicBezTo>
                <a:cubicBezTo>
                  <a:pt x="3555423" y="2684545"/>
                  <a:pt x="3550784" y="2686702"/>
                  <a:pt x="3547225" y="2680406"/>
                </a:cubicBezTo>
                <a:cubicBezTo>
                  <a:pt x="3546082" y="2678378"/>
                  <a:pt x="3546780" y="2676912"/>
                  <a:pt x="3548877" y="2676973"/>
                </a:cubicBezTo>
                <a:cubicBezTo>
                  <a:pt x="3550847" y="2677039"/>
                  <a:pt x="3552627" y="2674625"/>
                  <a:pt x="3552754" y="2671823"/>
                </a:cubicBezTo>
                <a:cubicBezTo>
                  <a:pt x="3552817" y="2669027"/>
                  <a:pt x="3552118" y="2666550"/>
                  <a:pt x="3551165" y="2666486"/>
                </a:cubicBezTo>
                <a:cubicBezTo>
                  <a:pt x="3547670" y="2666357"/>
                  <a:pt x="3524540" y="2677228"/>
                  <a:pt x="3524159" y="2679200"/>
                </a:cubicBezTo>
                <a:cubicBezTo>
                  <a:pt x="3521172" y="2695601"/>
                  <a:pt x="3515644" y="2702725"/>
                  <a:pt x="3504841" y="2703995"/>
                </a:cubicBezTo>
                <a:cubicBezTo>
                  <a:pt x="3500584" y="2704502"/>
                  <a:pt x="3497407" y="2706855"/>
                  <a:pt x="3497788" y="2709147"/>
                </a:cubicBezTo>
                <a:cubicBezTo>
                  <a:pt x="3498169" y="2711435"/>
                  <a:pt x="3494738" y="2717154"/>
                  <a:pt x="3490290" y="2721543"/>
                </a:cubicBezTo>
                <a:cubicBezTo>
                  <a:pt x="3485714" y="2726057"/>
                  <a:pt x="3476437" y="2736103"/>
                  <a:pt x="3469320" y="2744305"/>
                </a:cubicBezTo>
                <a:cubicBezTo>
                  <a:pt x="3441678" y="2775963"/>
                  <a:pt x="3435642" y="2781687"/>
                  <a:pt x="3432210" y="2779398"/>
                </a:cubicBezTo>
                <a:cubicBezTo>
                  <a:pt x="3429923" y="2777939"/>
                  <a:pt x="3429097" y="2779077"/>
                  <a:pt x="3430177" y="2782259"/>
                </a:cubicBezTo>
                <a:cubicBezTo>
                  <a:pt x="3431893" y="2787598"/>
                  <a:pt x="3423060" y="2799103"/>
                  <a:pt x="3413020" y="2804516"/>
                </a:cubicBezTo>
                <a:cubicBezTo>
                  <a:pt x="3406602" y="2808006"/>
                  <a:pt x="3401264" y="2822690"/>
                  <a:pt x="3406411" y="2822884"/>
                </a:cubicBezTo>
                <a:cubicBezTo>
                  <a:pt x="3408508" y="2822951"/>
                  <a:pt x="3410224" y="2824664"/>
                  <a:pt x="3410160" y="2826700"/>
                </a:cubicBezTo>
                <a:cubicBezTo>
                  <a:pt x="3410097" y="2828734"/>
                  <a:pt x="3406920" y="2829309"/>
                  <a:pt x="3403107" y="2827970"/>
                </a:cubicBezTo>
                <a:cubicBezTo>
                  <a:pt x="3395227" y="2825175"/>
                  <a:pt x="3371970" y="2844502"/>
                  <a:pt x="3373432" y="2852638"/>
                </a:cubicBezTo>
                <a:cubicBezTo>
                  <a:pt x="3373940" y="2855310"/>
                  <a:pt x="3371144" y="2858232"/>
                  <a:pt x="3367268" y="2859122"/>
                </a:cubicBezTo>
                <a:cubicBezTo>
                  <a:pt x="3357736" y="2861218"/>
                  <a:pt x="3354369" y="2870186"/>
                  <a:pt x="3363010" y="2870504"/>
                </a:cubicBezTo>
                <a:cubicBezTo>
                  <a:pt x="3366505" y="2870627"/>
                  <a:pt x="3370636" y="2869294"/>
                  <a:pt x="3371716" y="2867641"/>
                </a:cubicBezTo>
                <a:cubicBezTo>
                  <a:pt x="3373559" y="2864907"/>
                  <a:pt x="3387856" y="2864146"/>
                  <a:pt x="3387729" y="2866814"/>
                </a:cubicBezTo>
                <a:cubicBezTo>
                  <a:pt x="3387729" y="2867195"/>
                  <a:pt x="3385315" y="2869674"/>
                  <a:pt x="3382074" y="2872728"/>
                </a:cubicBezTo>
                <a:cubicBezTo>
                  <a:pt x="3377944" y="2876606"/>
                  <a:pt x="3372796" y="2877240"/>
                  <a:pt x="3362693" y="2875209"/>
                </a:cubicBezTo>
                <a:cubicBezTo>
                  <a:pt x="3351509" y="2872981"/>
                  <a:pt x="3348904" y="2873490"/>
                  <a:pt x="3348713" y="2877875"/>
                </a:cubicBezTo>
                <a:cubicBezTo>
                  <a:pt x="3348649" y="2880989"/>
                  <a:pt x="3346807" y="2883851"/>
                  <a:pt x="3344456" y="2884548"/>
                </a:cubicBezTo>
                <a:cubicBezTo>
                  <a:pt x="3341342" y="2885567"/>
                  <a:pt x="3341215" y="2887475"/>
                  <a:pt x="3344011" y="2892816"/>
                </a:cubicBezTo>
                <a:cubicBezTo>
                  <a:pt x="3347124" y="2898852"/>
                  <a:pt x="3347696" y="2898977"/>
                  <a:pt x="3348014" y="2893642"/>
                </a:cubicBezTo>
                <a:cubicBezTo>
                  <a:pt x="3348205" y="2890142"/>
                  <a:pt x="3349984" y="2887598"/>
                  <a:pt x="3352081" y="2887666"/>
                </a:cubicBezTo>
                <a:cubicBezTo>
                  <a:pt x="3354178" y="2887729"/>
                  <a:pt x="3354940" y="2886264"/>
                  <a:pt x="3353796" y="2884230"/>
                </a:cubicBezTo>
                <a:cubicBezTo>
                  <a:pt x="3352716" y="2882389"/>
                  <a:pt x="3353733" y="2880734"/>
                  <a:pt x="3355830" y="2880802"/>
                </a:cubicBezTo>
                <a:cubicBezTo>
                  <a:pt x="3358562" y="2880924"/>
                  <a:pt x="3359007" y="2884804"/>
                  <a:pt x="3357228" y="2892816"/>
                </a:cubicBezTo>
                <a:cubicBezTo>
                  <a:pt x="3354686" y="2904322"/>
                  <a:pt x="3358689" y="2912967"/>
                  <a:pt x="3364218" y="2907815"/>
                </a:cubicBezTo>
                <a:cubicBezTo>
                  <a:pt x="3365679" y="2906412"/>
                  <a:pt x="3365044" y="2904258"/>
                  <a:pt x="3362629" y="2902662"/>
                </a:cubicBezTo>
                <a:cubicBezTo>
                  <a:pt x="3356275" y="2898470"/>
                  <a:pt x="3370509" y="2887666"/>
                  <a:pt x="3378134" y="2890908"/>
                </a:cubicBezTo>
                <a:cubicBezTo>
                  <a:pt x="3382265" y="2892687"/>
                  <a:pt x="3382709" y="2894147"/>
                  <a:pt x="3379532" y="2895861"/>
                </a:cubicBezTo>
                <a:cubicBezTo>
                  <a:pt x="3377117" y="2897262"/>
                  <a:pt x="3374194" y="2904511"/>
                  <a:pt x="3373178" y="2911822"/>
                </a:cubicBezTo>
                <a:cubicBezTo>
                  <a:pt x="3372097" y="2919133"/>
                  <a:pt x="3370127" y="2926187"/>
                  <a:pt x="3368730" y="2927330"/>
                </a:cubicBezTo>
                <a:cubicBezTo>
                  <a:pt x="3363646" y="2931462"/>
                  <a:pt x="3346743" y="2933241"/>
                  <a:pt x="3346870" y="2929619"/>
                </a:cubicBezTo>
                <a:cubicBezTo>
                  <a:pt x="3346934" y="2927527"/>
                  <a:pt x="3345599" y="2926058"/>
                  <a:pt x="3343502" y="2926000"/>
                </a:cubicBezTo>
                <a:cubicBezTo>
                  <a:pt x="3338927" y="2925868"/>
                  <a:pt x="3338292" y="2953141"/>
                  <a:pt x="3342740" y="2956129"/>
                </a:cubicBezTo>
                <a:cubicBezTo>
                  <a:pt x="3344646" y="2957466"/>
                  <a:pt x="3348713" y="2956448"/>
                  <a:pt x="3351954" y="2953907"/>
                </a:cubicBezTo>
                <a:cubicBezTo>
                  <a:pt x="3357228" y="2949769"/>
                  <a:pt x="3357355" y="2950091"/>
                  <a:pt x="3353352" y="2956956"/>
                </a:cubicBezTo>
                <a:cubicBezTo>
                  <a:pt x="3344837" y="2971642"/>
                  <a:pt x="3331620" y="2968844"/>
                  <a:pt x="3331683" y="2952317"/>
                </a:cubicBezTo>
                <a:cubicBezTo>
                  <a:pt x="3331683" y="2946340"/>
                  <a:pt x="3330921" y="2944177"/>
                  <a:pt x="3329904" y="2947486"/>
                </a:cubicBezTo>
                <a:cubicBezTo>
                  <a:pt x="3328824" y="2950985"/>
                  <a:pt x="3325964" y="2953526"/>
                  <a:pt x="3323168" y="2953391"/>
                </a:cubicBezTo>
                <a:cubicBezTo>
                  <a:pt x="3316877" y="2953141"/>
                  <a:pt x="3315733" y="2962170"/>
                  <a:pt x="3321707" y="2964839"/>
                </a:cubicBezTo>
                <a:cubicBezTo>
                  <a:pt x="3325202" y="2966430"/>
                  <a:pt x="3325075" y="2967574"/>
                  <a:pt x="3321135" y="2970183"/>
                </a:cubicBezTo>
                <a:cubicBezTo>
                  <a:pt x="3318339" y="2972090"/>
                  <a:pt x="3315606" y="2977044"/>
                  <a:pt x="3314971" y="2981563"/>
                </a:cubicBezTo>
                <a:cubicBezTo>
                  <a:pt x="3313192" y="2994148"/>
                  <a:pt x="3312429" y="2994400"/>
                  <a:pt x="3310396" y="2983149"/>
                </a:cubicBezTo>
                <a:cubicBezTo>
                  <a:pt x="3307981" y="2969736"/>
                  <a:pt x="3302707" y="2968023"/>
                  <a:pt x="3297179" y="2978822"/>
                </a:cubicBezTo>
                <a:cubicBezTo>
                  <a:pt x="3293684" y="2985689"/>
                  <a:pt x="3293747" y="2987468"/>
                  <a:pt x="3297687" y="2987603"/>
                </a:cubicBezTo>
                <a:cubicBezTo>
                  <a:pt x="3300419" y="2987667"/>
                  <a:pt x="3302516" y="2990208"/>
                  <a:pt x="3302389" y="2993386"/>
                </a:cubicBezTo>
                <a:cubicBezTo>
                  <a:pt x="3302199" y="2997835"/>
                  <a:pt x="3299911" y="2998402"/>
                  <a:pt x="3291205" y="2996115"/>
                </a:cubicBezTo>
                <a:cubicBezTo>
                  <a:pt x="3283199" y="2994022"/>
                  <a:pt x="3280911" y="2994464"/>
                  <a:pt x="3282690" y="2997578"/>
                </a:cubicBezTo>
                <a:cubicBezTo>
                  <a:pt x="3286821" y="3004765"/>
                  <a:pt x="3276590" y="3008236"/>
                  <a:pt x="3270109" y="3001900"/>
                </a:cubicBezTo>
                <a:cubicBezTo>
                  <a:pt x="3265343" y="2997202"/>
                  <a:pt x="3264390" y="2997453"/>
                  <a:pt x="3262483" y="3003686"/>
                </a:cubicBezTo>
                <a:cubicBezTo>
                  <a:pt x="3261276" y="3007485"/>
                  <a:pt x="3257654" y="3010715"/>
                  <a:pt x="3254668" y="3010588"/>
                </a:cubicBezTo>
                <a:cubicBezTo>
                  <a:pt x="3247042" y="3010334"/>
                  <a:pt x="3247487" y="3004258"/>
                  <a:pt x="3255303" y="3002476"/>
                </a:cubicBezTo>
                <a:cubicBezTo>
                  <a:pt x="3259179" y="3001585"/>
                  <a:pt x="3257845" y="3000758"/>
                  <a:pt x="3251872" y="3000311"/>
                </a:cubicBezTo>
                <a:cubicBezTo>
                  <a:pt x="3243166" y="2999742"/>
                  <a:pt x="3242276" y="3000442"/>
                  <a:pt x="3244056" y="3007421"/>
                </a:cubicBezTo>
                <a:cubicBezTo>
                  <a:pt x="3247423" y="3020887"/>
                  <a:pt x="3247106" y="3021841"/>
                  <a:pt x="3237955" y="3026354"/>
                </a:cubicBezTo>
                <a:cubicBezTo>
                  <a:pt x="3230457" y="3030042"/>
                  <a:pt x="3230139" y="3030805"/>
                  <a:pt x="3235858" y="3030995"/>
                </a:cubicBezTo>
                <a:cubicBezTo>
                  <a:pt x="3239544" y="3031186"/>
                  <a:pt x="3246407" y="3026990"/>
                  <a:pt x="3250918" y="3021904"/>
                </a:cubicBezTo>
                <a:cubicBezTo>
                  <a:pt x="3258099" y="3013767"/>
                  <a:pt x="3260005" y="3013131"/>
                  <a:pt x="3266169" y="3017200"/>
                </a:cubicBezTo>
                <a:cubicBezTo>
                  <a:pt x="3272015" y="3021078"/>
                  <a:pt x="3273667" y="3020887"/>
                  <a:pt x="3275701" y="3016310"/>
                </a:cubicBezTo>
                <a:cubicBezTo>
                  <a:pt x="3278052" y="3011097"/>
                  <a:pt x="3278369" y="3011160"/>
                  <a:pt x="3281165" y="3016501"/>
                </a:cubicBezTo>
                <a:cubicBezTo>
                  <a:pt x="3284279" y="3022604"/>
                  <a:pt x="3304740" y="3025147"/>
                  <a:pt x="3304931" y="3019488"/>
                </a:cubicBezTo>
                <a:cubicBezTo>
                  <a:pt x="3304994" y="3017391"/>
                  <a:pt x="3306202" y="3015992"/>
                  <a:pt x="3307854" y="3016056"/>
                </a:cubicBezTo>
                <a:cubicBezTo>
                  <a:pt x="3311921" y="3016246"/>
                  <a:pt x="3311349" y="3027817"/>
                  <a:pt x="3307028" y="3032903"/>
                </a:cubicBezTo>
                <a:cubicBezTo>
                  <a:pt x="3305058" y="3035318"/>
                  <a:pt x="3302453" y="3036272"/>
                  <a:pt x="3300864" y="3035191"/>
                </a:cubicBezTo>
                <a:cubicBezTo>
                  <a:pt x="3296416" y="3032203"/>
                  <a:pt x="3292349" y="3047461"/>
                  <a:pt x="3296416" y="3051848"/>
                </a:cubicBezTo>
                <a:cubicBezTo>
                  <a:pt x="3299085" y="3054708"/>
                  <a:pt x="3301690" y="3053946"/>
                  <a:pt x="3305630" y="3049177"/>
                </a:cubicBezTo>
                <a:cubicBezTo>
                  <a:pt x="3311031" y="3042629"/>
                  <a:pt x="3311285" y="3042693"/>
                  <a:pt x="3320690" y="3054263"/>
                </a:cubicBezTo>
                <a:lnTo>
                  <a:pt x="3330285" y="3066025"/>
                </a:lnTo>
                <a:lnTo>
                  <a:pt x="3337211" y="3058904"/>
                </a:lnTo>
                <a:cubicBezTo>
                  <a:pt x="3344011" y="3051911"/>
                  <a:pt x="3343947" y="3051657"/>
                  <a:pt x="3334733" y="3044409"/>
                </a:cubicBezTo>
                <a:cubicBezTo>
                  <a:pt x="3329586" y="3040404"/>
                  <a:pt x="3326218" y="3035636"/>
                  <a:pt x="3327362" y="3033983"/>
                </a:cubicBezTo>
                <a:cubicBezTo>
                  <a:pt x="3328442" y="3032394"/>
                  <a:pt x="3326917" y="3031822"/>
                  <a:pt x="3324058" y="3032839"/>
                </a:cubicBezTo>
                <a:cubicBezTo>
                  <a:pt x="3320054" y="3034301"/>
                  <a:pt x="3319292" y="3032839"/>
                  <a:pt x="3321071" y="3027308"/>
                </a:cubicBezTo>
                <a:cubicBezTo>
                  <a:pt x="3322724" y="3022095"/>
                  <a:pt x="3324566" y="3021014"/>
                  <a:pt x="3327171" y="3023812"/>
                </a:cubicBezTo>
                <a:cubicBezTo>
                  <a:pt x="3331556" y="3028516"/>
                  <a:pt x="3346616" y="3029088"/>
                  <a:pt x="3346807" y="3024511"/>
                </a:cubicBezTo>
                <a:cubicBezTo>
                  <a:pt x="3346870" y="3022604"/>
                  <a:pt x="3343820" y="3018916"/>
                  <a:pt x="3340071" y="3016373"/>
                </a:cubicBezTo>
                <a:cubicBezTo>
                  <a:pt x="3331810" y="3010779"/>
                  <a:pt x="3331366" y="3006417"/>
                  <a:pt x="3338991" y="3006670"/>
                </a:cubicBezTo>
                <a:cubicBezTo>
                  <a:pt x="3342486" y="3006803"/>
                  <a:pt x="3343947" y="3005017"/>
                  <a:pt x="3342931" y="3001900"/>
                </a:cubicBezTo>
                <a:cubicBezTo>
                  <a:pt x="3340834" y="2995739"/>
                  <a:pt x="3347887" y="2992941"/>
                  <a:pt x="3364027" y="2993514"/>
                </a:cubicBezTo>
                <a:cubicBezTo>
                  <a:pt x="3375274" y="2993895"/>
                  <a:pt x="3375847" y="2994528"/>
                  <a:pt x="3373749" y="3004384"/>
                </a:cubicBezTo>
                <a:cubicBezTo>
                  <a:pt x="3371208" y="3016183"/>
                  <a:pt x="3373495" y="3017454"/>
                  <a:pt x="3383091" y="3009380"/>
                </a:cubicBezTo>
                <a:cubicBezTo>
                  <a:pt x="3391034" y="3002728"/>
                  <a:pt x="3396181" y="3005909"/>
                  <a:pt x="3389445" y="3013385"/>
                </a:cubicBezTo>
                <a:cubicBezTo>
                  <a:pt x="3386967" y="3016119"/>
                  <a:pt x="3385505" y="3020633"/>
                  <a:pt x="3386268" y="3023112"/>
                </a:cubicBezTo>
                <a:cubicBezTo>
                  <a:pt x="3387094" y="3025846"/>
                  <a:pt x="3385632" y="3029978"/>
                  <a:pt x="3382900" y="3033030"/>
                </a:cubicBezTo>
                <a:cubicBezTo>
                  <a:pt x="3378897" y="3037416"/>
                  <a:pt x="3378897" y="3039896"/>
                  <a:pt x="3382519" y="3047779"/>
                </a:cubicBezTo>
                <a:cubicBezTo>
                  <a:pt x="3386204" y="3055662"/>
                  <a:pt x="3386141" y="3057506"/>
                  <a:pt x="3382137" y="3058841"/>
                </a:cubicBezTo>
                <a:cubicBezTo>
                  <a:pt x="3379659" y="3059667"/>
                  <a:pt x="3376799" y="3058714"/>
                  <a:pt x="3376291" y="3056870"/>
                </a:cubicBezTo>
                <a:cubicBezTo>
                  <a:pt x="3374639" y="3051085"/>
                  <a:pt x="3356847" y="3056552"/>
                  <a:pt x="3354750" y="3063482"/>
                </a:cubicBezTo>
                <a:cubicBezTo>
                  <a:pt x="3353034" y="3069012"/>
                  <a:pt x="3353733" y="3069458"/>
                  <a:pt x="3359198" y="3066343"/>
                </a:cubicBezTo>
                <a:cubicBezTo>
                  <a:pt x="3368221" y="3061193"/>
                  <a:pt x="3372224" y="3066215"/>
                  <a:pt x="3366251" y="3075116"/>
                </a:cubicBezTo>
                <a:cubicBezTo>
                  <a:pt x="3362566" y="3080583"/>
                  <a:pt x="3362439" y="3082999"/>
                  <a:pt x="3365679" y="3085097"/>
                </a:cubicBezTo>
                <a:cubicBezTo>
                  <a:pt x="3368094" y="3086623"/>
                  <a:pt x="3368856" y="3089547"/>
                  <a:pt x="3367395" y="3091645"/>
                </a:cubicBezTo>
                <a:cubicBezTo>
                  <a:pt x="3365997" y="3093679"/>
                  <a:pt x="3363201" y="3094379"/>
                  <a:pt x="3361358" y="3093171"/>
                </a:cubicBezTo>
                <a:cubicBezTo>
                  <a:pt x="3359388" y="3091899"/>
                  <a:pt x="3355894" y="3093488"/>
                  <a:pt x="3353161" y="3096922"/>
                </a:cubicBezTo>
                <a:cubicBezTo>
                  <a:pt x="3350111" y="3100672"/>
                  <a:pt x="3341723" y="3103279"/>
                  <a:pt x="3330095" y="3103978"/>
                </a:cubicBezTo>
                <a:lnTo>
                  <a:pt x="3311794" y="3105059"/>
                </a:lnTo>
                <a:lnTo>
                  <a:pt x="3314399" y="3095841"/>
                </a:lnTo>
                <a:cubicBezTo>
                  <a:pt x="3316115" y="3089928"/>
                  <a:pt x="3315606" y="3086559"/>
                  <a:pt x="3313001" y="3086495"/>
                </a:cubicBezTo>
                <a:cubicBezTo>
                  <a:pt x="3310650" y="3086368"/>
                  <a:pt x="3309125" y="3088085"/>
                  <a:pt x="3309379" y="3090564"/>
                </a:cubicBezTo>
                <a:cubicBezTo>
                  <a:pt x="3310396" y="3100482"/>
                  <a:pt x="3308363" y="3103915"/>
                  <a:pt x="3301627" y="3103660"/>
                </a:cubicBezTo>
                <a:cubicBezTo>
                  <a:pt x="3295336" y="3103470"/>
                  <a:pt x="3294891" y="3102452"/>
                  <a:pt x="3298386" y="3096540"/>
                </a:cubicBezTo>
                <a:cubicBezTo>
                  <a:pt x="3301436" y="3091391"/>
                  <a:pt x="3301500" y="3089674"/>
                  <a:pt x="3298450" y="3089547"/>
                </a:cubicBezTo>
                <a:cubicBezTo>
                  <a:pt x="3296162" y="3089483"/>
                  <a:pt x="3295336" y="3087385"/>
                  <a:pt x="3296543" y="3084588"/>
                </a:cubicBezTo>
                <a:cubicBezTo>
                  <a:pt x="3297750" y="3081855"/>
                  <a:pt x="3296607" y="3078867"/>
                  <a:pt x="3293811" y="3077659"/>
                </a:cubicBezTo>
                <a:cubicBezTo>
                  <a:pt x="3291015" y="3076451"/>
                  <a:pt x="3288473" y="3076959"/>
                  <a:pt x="3287774" y="3078867"/>
                </a:cubicBezTo>
                <a:cubicBezTo>
                  <a:pt x="3287075" y="3080647"/>
                  <a:pt x="3284597" y="3078739"/>
                  <a:pt x="3282119" y="3074416"/>
                </a:cubicBezTo>
                <a:cubicBezTo>
                  <a:pt x="3278179" y="3067614"/>
                  <a:pt x="3278306" y="3066978"/>
                  <a:pt x="3283199" y="3069076"/>
                </a:cubicBezTo>
                <a:cubicBezTo>
                  <a:pt x="3289172" y="3071619"/>
                  <a:pt x="3290633" y="3065770"/>
                  <a:pt x="3285995" y="3057887"/>
                </a:cubicBezTo>
                <a:cubicBezTo>
                  <a:pt x="3280403" y="3048415"/>
                  <a:pt x="3274366" y="3057506"/>
                  <a:pt x="3275637" y="3073335"/>
                </a:cubicBezTo>
                <a:cubicBezTo>
                  <a:pt x="3276654" y="3085287"/>
                  <a:pt x="3275764" y="3088784"/>
                  <a:pt x="3271825" y="3088657"/>
                </a:cubicBezTo>
                <a:cubicBezTo>
                  <a:pt x="3269029" y="3088530"/>
                  <a:pt x="3267758" y="3086940"/>
                  <a:pt x="3268965" y="3085033"/>
                </a:cubicBezTo>
                <a:cubicBezTo>
                  <a:pt x="3270236" y="3083062"/>
                  <a:pt x="3269600" y="3081537"/>
                  <a:pt x="3267504" y="3081473"/>
                </a:cubicBezTo>
                <a:cubicBezTo>
                  <a:pt x="3265407" y="3081409"/>
                  <a:pt x="3263754" y="3081918"/>
                  <a:pt x="3263754" y="3082744"/>
                </a:cubicBezTo>
                <a:cubicBezTo>
                  <a:pt x="3263754" y="3083507"/>
                  <a:pt x="3262738" y="3086368"/>
                  <a:pt x="3261594" y="3089166"/>
                </a:cubicBezTo>
                <a:cubicBezTo>
                  <a:pt x="3260259" y="3092344"/>
                  <a:pt x="3262102" y="3094951"/>
                  <a:pt x="3266614" y="3096349"/>
                </a:cubicBezTo>
                <a:cubicBezTo>
                  <a:pt x="3270426" y="3097557"/>
                  <a:pt x="3273794" y="3097176"/>
                  <a:pt x="3273858" y="3095586"/>
                </a:cubicBezTo>
                <a:cubicBezTo>
                  <a:pt x="3273921" y="3093997"/>
                  <a:pt x="3276336" y="3093552"/>
                  <a:pt x="3279132" y="3094696"/>
                </a:cubicBezTo>
                <a:cubicBezTo>
                  <a:pt x="3282373" y="3096031"/>
                  <a:pt x="3284406" y="3094696"/>
                  <a:pt x="3284533" y="3091200"/>
                </a:cubicBezTo>
                <a:cubicBezTo>
                  <a:pt x="3284660" y="3088085"/>
                  <a:pt x="3286312" y="3085669"/>
                  <a:pt x="3288410" y="3085732"/>
                </a:cubicBezTo>
                <a:cubicBezTo>
                  <a:pt x="3290507" y="3085796"/>
                  <a:pt x="3289490" y="3090310"/>
                  <a:pt x="3286122" y="3096159"/>
                </a:cubicBezTo>
                <a:cubicBezTo>
                  <a:pt x="3280339" y="3106140"/>
                  <a:pt x="3280403" y="3106521"/>
                  <a:pt x="3288219" y="3106775"/>
                </a:cubicBezTo>
                <a:cubicBezTo>
                  <a:pt x="3293493" y="3106966"/>
                  <a:pt x="3294764" y="3107983"/>
                  <a:pt x="3291968" y="3109700"/>
                </a:cubicBezTo>
                <a:cubicBezTo>
                  <a:pt x="3289553" y="3111162"/>
                  <a:pt x="3285169" y="3117519"/>
                  <a:pt x="3282119" y="3124068"/>
                </a:cubicBezTo>
                <a:cubicBezTo>
                  <a:pt x="3276717" y="3135511"/>
                  <a:pt x="3276844" y="3135956"/>
                  <a:pt x="3285360" y="3140724"/>
                </a:cubicBezTo>
                <a:cubicBezTo>
                  <a:pt x="3293303" y="3145110"/>
                  <a:pt x="3294637" y="3144920"/>
                  <a:pt x="3299276" y="3138753"/>
                </a:cubicBezTo>
                <a:cubicBezTo>
                  <a:pt x="3304868" y="3131188"/>
                  <a:pt x="3316178" y="3129662"/>
                  <a:pt x="3319737" y="3135956"/>
                </a:cubicBezTo>
                <a:cubicBezTo>
                  <a:pt x="3323105" y="3141932"/>
                  <a:pt x="3313636" y="3150197"/>
                  <a:pt x="3306329" y="3147653"/>
                </a:cubicBezTo>
                <a:cubicBezTo>
                  <a:pt x="3302199" y="3146191"/>
                  <a:pt x="3300038" y="3147209"/>
                  <a:pt x="3299911" y="3150578"/>
                </a:cubicBezTo>
                <a:cubicBezTo>
                  <a:pt x="3299784" y="3153375"/>
                  <a:pt x="3304868" y="3157635"/>
                  <a:pt x="3311476" y="3160114"/>
                </a:cubicBezTo>
                <a:cubicBezTo>
                  <a:pt x="3320817" y="3163674"/>
                  <a:pt x="3322850" y="3166026"/>
                  <a:pt x="3321198" y="3171557"/>
                </a:cubicBezTo>
                <a:cubicBezTo>
                  <a:pt x="3318974" y="3179186"/>
                  <a:pt x="3306265" y="3180140"/>
                  <a:pt x="3299784" y="3173210"/>
                </a:cubicBezTo>
                <a:cubicBezTo>
                  <a:pt x="3297433" y="3170667"/>
                  <a:pt x="3295654" y="3170349"/>
                  <a:pt x="3295590" y="3172384"/>
                </a:cubicBezTo>
                <a:cubicBezTo>
                  <a:pt x="3295526" y="3174291"/>
                  <a:pt x="3300419" y="3179059"/>
                  <a:pt x="3306265" y="3182810"/>
                </a:cubicBezTo>
                <a:cubicBezTo>
                  <a:pt x="3315543" y="3188722"/>
                  <a:pt x="3316242" y="3190121"/>
                  <a:pt x="3311031" y="3192664"/>
                </a:cubicBezTo>
                <a:cubicBezTo>
                  <a:pt x="3307727" y="3194253"/>
                  <a:pt x="3300483" y="3194444"/>
                  <a:pt x="3294891" y="3193045"/>
                </a:cubicBezTo>
                <a:cubicBezTo>
                  <a:pt x="3284152" y="3190375"/>
                  <a:pt x="3276654" y="3196669"/>
                  <a:pt x="3284406" y="3201946"/>
                </a:cubicBezTo>
                <a:cubicBezTo>
                  <a:pt x="3288473" y="3204743"/>
                  <a:pt x="3288473" y="3205188"/>
                  <a:pt x="3284279" y="3205061"/>
                </a:cubicBezTo>
                <a:cubicBezTo>
                  <a:pt x="3273794" y="3204743"/>
                  <a:pt x="3286757" y="3213007"/>
                  <a:pt x="3299021" y="3214406"/>
                </a:cubicBezTo>
                <a:cubicBezTo>
                  <a:pt x="3310205" y="3215741"/>
                  <a:pt x="3311222" y="3215042"/>
                  <a:pt x="3310904" y="3206523"/>
                </a:cubicBezTo>
                <a:cubicBezTo>
                  <a:pt x="3310586" y="3199148"/>
                  <a:pt x="3312048" y="3197178"/>
                  <a:pt x="3317894" y="3197114"/>
                </a:cubicBezTo>
                <a:cubicBezTo>
                  <a:pt x="3327045" y="3197050"/>
                  <a:pt x="3333463" y="3193681"/>
                  <a:pt x="3333653" y="3188913"/>
                </a:cubicBezTo>
                <a:cubicBezTo>
                  <a:pt x="3333717" y="3186815"/>
                  <a:pt x="3330921" y="3186815"/>
                  <a:pt x="3326600" y="3188976"/>
                </a:cubicBezTo>
                <a:cubicBezTo>
                  <a:pt x="3318466" y="3192982"/>
                  <a:pt x="3317640" y="3189740"/>
                  <a:pt x="3324566" y="3181220"/>
                </a:cubicBezTo>
                <a:cubicBezTo>
                  <a:pt x="3327299" y="3177851"/>
                  <a:pt x="3331874" y="3176008"/>
                  <a:pt x="3334733" y="3177215"/>
                </a:cubicBezTo>
                <a:cubicBezTo>
                  <a:pt x="3338800" y="3178868"/>
                  <a:pt x="3339626" y="3177406"/>
                  <a:pt x="3338673" y="3170349"/>
                </a:cubicBezTo>
                <a:cubicBezTo>
                  <a:pt x="3337784" y="3163992"/>
                  <a:pt x="3338991" y="3161385"/>
                  <a:pt x="3342676" y="3161513"/>
                </a:cubicBezTo>
                <a:cubicBezTo>
                  <a:pt x="3345472" y="3161640"/>
                  <a:pt x="3349920" y="3159478"/>
                  <a:pt x="3352144" y="3156935"/>
                </a:cubicBezTo>
                <a:cubicBezTo>
                  <a:pt x="3354496" y="3154265"/>
                  <a:pt x="3359516" y="3153121"/>
                  <a:pt x="3363328" y="3154329"/>
                </a:cubicBezTo>
                <a:cubicBezTo>
                  <a:pt x="3367840" y="3155791"/>
                  <a:pt x="3368984" y="3157698"/>
                  <a:pt x="3366633" y="3159923"/>
                </a:cubicBezTo>
                <a:cubicBezTo>
                  <a:pt x="3361231" y="3164946"/>
                  <a:pt x="3369365" y="3172066"/>
                  <a:pt x="3378897" y="3170667"/>
                </a:cubicBezTo>
                <a:cubicBezTo>
                  <a:pt x="3385251" y="3169777"/>
                  <a:pt x="3386204" y="3168379"/>
                  <a:pt x="3383345" y="3164437"/>
                </a:cubicBezTo>
                <a:cubicBezTo>
                  <a:pt x="3381248" y="3161513"/>
                  <a:pt x="3380930" y="3159415"/>
                  <a:pt x="3382646" y="3159478"/>
                </a:cubicBezTo>
                <a:cubicBezTo>
                  <a:pt x="3384234" y="3159542"/>
                  <a:pt x="3383217" y="3157889"/>
                  <a:pt x="3380485" y="3155918"/>
                </a:cubicBezTo>
                <a:cubicBezTo>
                  <a:pt x="3376037" y="3152676"/>
                  <a:pt x="3376037" y="3152167"/>
                  <a:pt x="3380612" y="3152040"/>
                </a:cubicBezTo>
                <a:cubicBezTo>
                  <a:pt x="3383535" y="3151913"/>
                  <a:pt x="3381375" y="3150705"/>
                  <a:pt x="3375783" y="3149243"/>
                </a:cubicBezTo>
                <a:cubicBezTo>
                  <a:pt x="3363264" y="3146001"/>
                  <a:pt x="3360977" y="3139325"/>
                  <a:pt x="3370699" y="3134557"/>
                </a:cubicBezTo>
                <a:cubicBezTo>
                  <a:pt x="3381184" y="3129471"/>
                  <a:pt x="3392368" y="3139834"/>
                  <a:pt x="3390398" y="3152739"/>
                </a:cubicBezTo>
                <a:cubicBezTo>
                  <a:pt x="3389254" y="3160050"/>
                  <a:pt x="3390779" y="3161894"/>
                  <a:pt x="3399485" y="3163992"/>
                </a:cubicBezTo>
                <a:cubicBezTo>
                  <a:pt x="3408890" y="3166217"/>
                  <a:pt x="3409207" y="3166726"/>
                  <a:pt x="3402789" y="3169205"/>
                </a:cubicBezTo>
                <a:cubicBezTo>
                  <a:pt x="3396371" y="3171684"/>
                  <a:pt x="3396689" y="3172257"/>
                  <a:pt x="3406094" y="3174800"/>
                </a:cubicBezTo>
                <a:cubicBezTo>
                  <a:pt x="3415816" y="3177406"/>
                  <a:pt x="3415943" y="3177597"/>
                  <a:pt x="3407745" y="3177660"/>
                </a:cubicBezTo>
                <a:cubicBezTo>
                  <a:pt x="3395100" y="3177724"/>
                  <a:pt x="3394338" y="3189740"/>
                  <a:pt x="3406220" y="3201056"/>
                </a:cubicBezTo>
                <a:cubicBezTo>
                  <a:pt x="3418103" y="3212372"/>
                  <a:pt x="3412321" y="3216250"/>
                  <a:pt x="3387856" y="3213262"/>
                </a:cubicBezTo>
                <a:cubicBezTo>
                  <a:pt x="3374258" y="3211609"/>
                  <a:pt x="3367967" y="3208875"/>
                  <a:pt x="3362820" y="3202391"/>
                </a:cubicBezTo>
                <a:cubicBezTo>
                  <a:pt x="3356783" y="3194825"/>
                  <a:pt x="3354496" y="3194062"/>
                  <a:pt x="3344583" y="3196542"/>
                </a:cubicBezTo>
                <a:cubicBezTo>
                  <a:pt x="3329332" y="3200356"/>
                  <a:pt x="3320563" y="3208812"/>
                  <a:pt x="3325392" y="3215105"/>
                </a:cubicBezTo>
                <a:cubicBezTo>
                  <a:pt x="3327299" y="3217585"/>
                  <a:pt x="3327871" y="3220763"/>
                  <a:pt x="3326600" y="3221971"/>
                </a:cubicBezTo>
                <a:cubicBezTo>
                  <a:pt x="3325392" y="3223116"/>
                  <a:pt x="3327045" y="3224260"/>
                  <a:pt x="3330222" y="3224387"/>
                </a:cubicBezTo>
                <a:cubicBezTo>
                  <a:pt x="3334733" y="3224578"/>
                  <a:pt x="3335623" y="3226358"/>
                  <a:pt x="3333844" y="3231571"/>
                </a:cubicBezTo>
                <a:cubicBezTo>
                  <a:pt x="3332318" y="3236085"/>
                  <a:pt x="3333018" y="3238564"/>
                  <a:pt x="3335877" y="3238692"/>
                </a:cubicBezTo>
                <a:cubicBezTo>
                  <a:pt x="3338292" y="3238818"/>
                  <a:pt x="3343312" y="3241933"/>
                  <a:pt x="3347061" y="3245684"/>
                </a:cubicBezTo>
                <a:cubicBezTo>
                  <a:pt x="3356211" y="3254903"/>
                  <a:pt x="3379850" y="3262468"/>
                  <a:pt x="3385569" y="3258081"/>
                </a:cubicBezTo>
                <a:cubicBezTo>
                  <a:pt x="3387983" y="3256238"/>
                  <a:pt x="3399739" y="3254776"/>
                  <a:pt x="3412003" y="3254839"/>
                </a:cubicBezTo>
                <a:cubicBezTo>
                  <a:pt x="3430622" y="3254966"/>
                  <a:pt x="3432846" y="3254330"/>
                  <a:pt x="3425856" y="3251152"/>
                </a:cubicBezTo>
                <a:cubicBezTo>
                  <a:pt x="3421344" y="3249117"/>
                  <a:pt x="3414990" y="3244286"/>
                  <a:pt x="3412003" y="3240662"/>
                </a:cubicBezTo>
                <a:cubicBezTo>
                  <a:pt x="3408445" y="3236339"/>
                  <a:pt x="3405522" y="3235322"/>
                  <a:pt x="3403869" y="3237738"/>
                </a:cubicBezTo>
                <a:cubicBezTo>
                  <a:pt x="3402154" y="3240217"/>
                  <a:pt x="3399739" y="3239327"/>
                  <a:pt x="3396752" y="3235004"/>
                </a:cubicBezTo>
                <a:cubicBezTo>
                  <a:pt x="3394274" y="3231380"/>
                  <a:pt x="3392177" y="3229727"/>
                  <a:pt x="3392050" y="3231317"/>
                </a:cubicBezTo>
                <a:cubicBezTo>
                  <a:pt x="3391733" y="3235449"/>
                  <a:pt x="3377944" y="3226930"/>
                  <a:pt x="3378070" y="3222734"/>
                </a:cubicBezTo>
                <a:cubicBezTo>
                  <a:pt x="3378134" y="3220763"/>
                  <a:pt x="3384870" y="3219428"/>
                  <a:pt x="3393258" y="3219746"/>
                </a:cubicBezTo>
                <a:cubicBezTo>
                  <a:pt x="3414990" y="3220509"/>
                  <a:pt x="3449176" y="3214597"/>
                  <a:pt x="3456484" y="3208812"/>
                </a:cubicBezTo>
                <a:cubicBezTo>
                  <a:pt x="3462394" y="3204171"/>
                  <a:pt x="3464935" y="3204361"/>
                  <a:pt x="3481902" y="3210846"/>
                </a:cubicBezTo>
                <a:cubicBezTo>
                  <a:pt x="3492323" y="3214787"/>
                  <a:pt x="3499948" y="3219238"/>
                  <a:pt x="3498932" y="3220763"/>
                </a:cubicBezTo>
                <a:cubicBezTo>
                  <a:pt x="3497915" y="3222353"/>
                  <a:pt x="3499440" y="3222671"/>
                  <a:pt x="3502617" y="3221590"/>
                </a:cubicBezTo>
                <a:cubicBezTo>
                  <a:pt x="3505795" y="3220509"/>
                  <a:pt x="3507446" y="3218475"/>
                  <a:pt x="3506494" y="3216822"/>
                </a:cubicBezTo>
                <a:cubicBezTo>
                  <a:pt x="3504015" y="3212563"/>
                  <a:pt x="3519965" y="3209892"/>
                  <a:pt x="3523777" y="3213961"/>
                </a:cubicBezTo>
                <a:cubicBezTo>
                  <a:pt x="3525557" y="3215932"/>
                  <a:pt x="3530450" y="3217903"/>
                  <a:pt x="3534326" y="3218221"/>
                </a:cubicBezTo>
                <a:cubicBezTo>
                  <a:pt x="3538202" y="3218538"/>
                  <a:pt x="3539537" y="3219492"/>
                  <a:pt x="3537249" y="3220255"/>
                </a:cubicBezTo>
                <a:cubicBezTo>
                  <a:pt x="3534898" y="3221081"/>
                  <a:pt x="3533754" y="3224006"/>
                  <a:pt x="3534707" y="3226867"/>
                </a:cubicBezTo>
                <a:cubicBezTo>
                  <a:pt x="3535660" y="3229727"/>
                  <a:pt x="3534262" y="3232080"/>
                  <a:pt x="3531530" y="3232207"/>
                </a:cubicBezTo>
                <a:cubicBezTo>
                  <a:pt x="3521236" y="3232588"/>
                  <a:pt x="3545700" y="3238692"/>
                  <a:pt x="3561141" y="3239581"/>
                </a:cubicBezTo>
                <a:cubicBezTo>
                  <a:pt x="3570228" y="3240090"/>
                  <a:pt x="3577536" y="3242061"/>
                  <a:pt x="3577472" y="3244031"/>
                </a:cubicBezTo>
                <a:cubicBezTo>
                  <a:pt x="3577409" y="3247020"/>
                  <a:pt x="3561523" y="3248609"/>
                  <a:pt x="3545764" y="3247274"/>
                </a:cubicBezTo>
                <a:cubicBezTo>
                  <a:pt x="3540680" y="3246829"/>
                  <a:pt x="3535279" y="3252042"/>
                  <a:pt x="3534898" y="3257636"/>
                </a:cubicBezTo>
                <a:cubicBezTo>
                  <a:pt x="3534644" y="3261959"/>
                  <a:pt x="3544366" y="3260815"/>
                  <a:pt x="3546399" y="3256301"/>
                </a:cubicBezTo>
                <a:cubicBezTo>
                  <a:pt x="3547734" y="3253313"/>
                  <a:pt x="3548496" y="3253568"/>
                  <a:pt x="3548560" y="3257064"/>
                </a:cubicBezTo>
                <a:cubicBezTo>
                  <a:pt x="3548750" y="3264121"/>
                  <a:pt x="3536041" y="3274165"/>
                  <a:pt x="3527273" y="3273848"/>
                </a:cubicBezTo>
                <a:cubicBezTo>
                  <a:pt x="3523460" y="3273720"/>
                  <a:pt x="3520219" y="3275946"/>
                  <a:pt x="3520092" y="3278870"/>
                </a:cubicBezTo>
                <a:cubicBezTo>
                  <a:pt x="3519901" y="3284083"/>
                  <a:pt x="3531848" y="3284846"/>
                  <a:pt x="3544620" y="3280396"/>
                </a:cubicBezTo>
                <a:cubicBezTo>
                  <a:pt x="3547543" y="3279379"/>
                  <a:pt x="3553135" y="3278171"/>
                  <a:pt x="3557011" y="3277726"/>
                </a:cubicBezTo>
                <a:cubicBezTo>
                  <a:pt x="3560887" y="3277281"/>
                  <a:pt x="3563556" y="3275501"/>
                  <a:pt x="3562921" y="3273720"/>
                </a:cubicBezTo>
                <a:cubicBezTo>
                  <a:pt x="3562349" y="3272068"/>
                  <a:pt x="3564319" y="3269271"/>
                  <a:pt x="3567178" y="3267808"/>
                </a:cubicBezTo>
                <a:cubicBezTo>
                  <a:pt x="3573279" y="3264693"/>
                  <a:pt x="3584526" y="3268444"/>
                  <a:pt x="3581730" y="3272640"/>
                </a:cubicBezTo>
                <a:cubicBezTo>
                  <a:pt x="3580650" y="3274293"/>
                  <a:pt x="3581158" y="3276264"/>
                  <a:pt x="3583001" y="3277471"/>
                </a:cubicBezTo>
                <a:cubicBezTo>
                  <a:pt x="3586877" y="3280078"/>
                  <a:pt x="3583128" y="3293492"/>
                  <a:pt x="3578553" y="3293301"/>
                </a:cubicBezTo>
                <a:cubicBezTo>
                  <a:pt x="3576710" y="3293238"/>
                  <a:pt x="3576265" y="3294636"/>
                  <a:pt x="3577472" y="3296798"/>
                </a:cubicBezTo>
                <a:cubicBezTo>
                  <a:pt x="3582175" y="3305063"/>
                  <a:pt x="3589673" y="3300803"/>
                  <a:pt x="3590181" y="3289551"/>
                </a:cubicBezTo>
                <a:cubicBezTo>
                  <a:pt x="3590690" y="3279061"/>
                  <a:pt x="3591071" y="3278679"/>
                  <a:pt x="3594502" y="3285164"/>
                </a:cubicBezTo>
                <a:cubicBezTo>
                  <a:pt x="3598124" y="3291966"/>
                  <a:pt x="3598442" y="3291776"/>
                  <a:pt x="3601302" y="3282049"/>
                </a:cubicBezTo>
                <a:cubicBezTo>
                  <a:pt x="3603208" y="3275437"/>
                  <a:pt x="3602954" y="3270860"/>
                  <a:pt x="3600539" y="3269207"/>
                </a:cubicBezTo>
                <a:cubicBezTo>
                  <a:pt x="3597807" y="3267300"/>
                  <a:pt x="3598378" y="3265074"/>
                  <a:pt x="3602763" y="3261006"/>
                </a:cubicBezTo>
                <a:cubicBezTo>
                  <a:pt x="3606004" y="3257954"/>
                  <a:pt x="3608673" y="3257064"/>
                  <a:pt x="3608609" y="3259098"/>
                </a:cubicBezTo>
                <a:cubicBezTo>
                  <a:pt x="3608546" y="3261197"/>
                  <a:pt x="3609943" y="3262850"/>
                  <a:pt x="3611977" y="3262913"/>
                </a:cubicBezTo>
                <a:cubicBezTo>
                  <a:pt x="3613947" y="3262976"/>
                  <a:pt x="3615726" y="3256174"/>
                  <a:pt x="3616044" y="3247783"/>
                </a:cubicBezTo>
                <a:lnTo>
                  <a:pt x="3616616" y="3232525"/>
                </a:lnTo>
                <a:lnTo>
                  <a:pt x="3629896" y="3233796"/>
                </a:lnTo>
                <a:cubicBezTo>
                  <a:pt x="3648833" y="3235703"/>
                  <a:pt x="3650358" y="3236148"/>
                  <a:pt x="3645528" y="3238882"/>
                </a:cubicBezTo>
                <a:cubicBezTo>
                  <a:pt x="3642415" y="3240599"/>
                  <a:pt x="3641398" y="3245367"/>
                  <a:pt x="3642542" y="3252805"/>
                </a:cubicBezTo>
                <a:cubicBezTo>
                  <a:pt x="3644067" y="3263167"/>
                  <a:pt x="3645274" y="3264121"/>
                  <a:pt x="3656839" y="3264566"/>
                </a:cubicBezTo>
                <a:cubicBezTo>
                  <a:pt x="3676475" y="3265265"/>
                  <a:pt x="3681304" y="3261260"/>
                  <a:pt x="3674505" y="3249753"/>
                </a:cubicBezTo>
                <a:cubicBezTo>
                  <a:pt x="3671581" y="3244731"/>
                  <a:pt x="3670438" y="3240471"/>
                  <a:pt x="3672154" y="3240535"/>
                </a:cubicBezTo>
                <a:cubicBezTo>
                  <a:pt x="3673996" y="3240599"/>
                  <a:pt x="3676284" y="3238373"/>
                  <a:pt x="3677618" y="3235258"/>
                </a:cubicBezTo>
                <a:cubicBezTo>
                  <a:pt x="3679080" y="3231825"/>
                  <a:pt x="3678444" y="3230745"/>
                  <a:pt x="3675776" y="3232207"/>
                </a:cubicBezTo>
                <a:cubicBezTo>
                  <a:pt x="3672980" y="3233796"/>
                  <a:pt x="3672662" y="3232461"/>
                  <a:pt x="3674759" y="3227947"/>
                </a:cubicBezTo>
                <a:cubicBezTo>
                  <a:pt x="3678063" y="3221018"/>
                  <a:pt x="3678826" y="3193999"/>
                  <a:pt x="3676030" y="3183382"/>
                </a:cubicBezTo>
                <a:cubicBezTo>
                  <a:pt x="3675013" y="3179440"/>
                  <a:pt x="3676411" y="3177406"/>
                  <a:pt x="3679906" y="3177533"/>
                </a:cubicBezTo>
                <a:cubicBezTo>
                  <a:pt x="3683083" y="3177660"/>
                  <a:pt x="3685434" y="3175499"/>
                  <a:pt x="3685561" y="3172447"/>
                </a:cubicBezTo>
                <a:cubicBezTo>
                  <a:pt x="3685689" y="3169396"/>
                  <a:pt x="3688929" y="3167298"/>
                  <a:pt x="3693123" y="3167425"/>
                </a:cubicBezTo>
                <a:cubicBezTo>
                  <a:pt x="3699478" y="3167679"/>
                  <a:pt x="3699859" y="3168442"/>
                  <a:pt x="3696110" y="3172829"/>
                </a:cubicBezTo>
                <a:cubicBezTo>
                  <a:pt x="3693758" y="3175562"/>
                  <a:pt x="3692805" y="3177978"/>
                  <a:pt x="3694140" y="3178042"/>
                </a:cubicBezTo>
                <a:cubicBezTo>
                  <a:pt x="3695538" y="3178042"/>
                  <a:pt x="3694775" y="3180140"/>
                  <a:pt x="3692361" y="3182873"/>
                </a:cubicBezTo>
                <a:cubicBezTo>
                  <a:pt x="3687150" y="3188722"/>
                  <a:pt x="3692424" y="3206078"/>
                  <a:pt x="3699414" y="3206332"/>
                </a:cubicBezTo>
                <a:cubicBezTo>
                  <a:pt x="3702146" y="3206396"/>
                  <a:pt x="3705387" y="3201946"/>
                  <a:pt x="3706785" y="3196033"/>
                </a:cubicBezTo>
                <a:cubicBezTo>
                  <a:pt x="3708247" y="3190121"/>
                  <a:pt x="3711043" y="3185671"/>
                  <a:pt x="3713330" y="3185734"/>
                </a:cubicBezTo>
                <a:cubicBezTo>
                  <a:pt x="3715554" y="3185798"/>
                  <a:pt x="3716380" y="3188087"/>
                  <a:pt x="3715236" y="3190884"/>
                </a:cubicBezTo>
                <a:cubicBezTo>
                  <a:pt x="3713902" y="3193999"/>
                  <a:pt x="3714982" y="3195270"/>
                  <a:pt x="3718096" y="3194190"/>
                </a:cubicBezTo>
                <a:cubicBezTo>
                  <a:pt x="3723053" y="3192473"/>
                  <a:pt x="3728708" y="3204870"/>
                  <a:pt x="3726738" y="3213262"/>
                </a:cubicBezTo>
                <a:cubicBezTo>
                  <a:pt x="3726103" y="3215868"/>
                  <a:pt x="3727945" y="3217839"/>
                  <a:pt x="3731122" y="3217966"/>
                </a:cubicBezTo>
                <a:cubicBezTo>
                  <a:pt x="3734300" y="3218093"/>
                  <a:pt x="3736524" y="3220382"/>
                  <a:pt x="3736397" y="3223434"/>
                </a:cubicBezTo>
                <a:cubicBezTo>
                  <a:pt x="3736333" y="3226295"/>
                  <a:pt x="3737731" y="3228774"/>
                  <a:pt x="3739383" y="3228837"/>
                </a:cubicBezTo>
                <a:cubicBezTo>
                  <a:pt x="3741099" y="3228901"/>
                  <a:pt x="3744594" y="3226549"/>
                  <a:pt x="3746945" y="3223815"/>
                </a:cubicBezTo>
                <a:cubicBezTo>
                  <a:pt x="3750440" y="3219683"/>
                  <a:pt x="3750377" y="3218602"/>
                  <a:pt x="3746627" y="3218157"/>
                </a:cubicBezTo>
                <a:cubicBezTo>
                  <a:pt x="3743132" y="3217775"/>
                  <a:pt x="3743005" y="3217267"/>
                  <a:pt x="3746182" y="3216186"/>
                </a:cubicBezTo>
                <a:cubicBezTo>
                  <a:pt x="3752537" y="3213961"/>
                  <a:pt x="3752156" y="3206396"/>
                  <a:pt x="3745420" y="3199148"/>
                </a:cubicBezTo>
                <a:cubicBezTo>
                  <a:pt x="3740019" y="3193363"/>
                  <a:pt x="3740019" y="3192791"/>
                  <a:pt x="3745738" y="3189867"/>
                </a:cubicBezTo>
                <a:cubicBezTo>
                  <a:pt x="3748978" y="3188214"/>
                  <a:pt x="3751902" y="3184336"/>
                  <a:pt x="3752029" y="3181665"/>
                </a:cubicBezTo>
                <a:cubicBezTo>
                  <a:pt x="3752156" y="3178868"/>
                  <a:pt x="3752855" y="3176643"/>
                  <a:pt x="3753617" y="3176643"/>
                </a:cubicBezTo>
                <a:cubicBezTo>
                  <a:pt x="3754444" y="3176707"/>
                  <a:pt x="3757557" y="3175880"/>
                  <a:pt x="3760734" y="3174800"/>
                </a:cubicBezTo>
                <a:cubicBezTo>
                  <a:pt x="3764864" y="3173464"/>
                  <a:pt x="3766326" y="3175054"/>
                  <a:pt x="3766135" y="3180648"/>
                </a:cubicBezTo>
                <a:cubicBezTo>
                  <a:pt x="3765881" y="3188341"/>
                  <a:pt x="3777828" y="3201755"/>
                  <a:pt x="3785390" y="3202263"/>
                </a:cubicBezTo>
                <a:cubicBezTo>
                  <a:pt x="3790727" y="3202581"/>
                  <a:pt x="3790791" y="3204361"/>
                  <a:pt x="3786152" y="3218602"/>
                </a:cubicBezTo>
                <a:cubicBezTo>
                  <a:pt x="3782403" y="3230109"/>
                  <a:pt x="3788249" y="3251724"/>
                  <a:pt x="3795175" y="3251978"/>
                </a:cubicBezTo>
                <a:cubicBezTo>
                  <a:pt x="3799687" y="3252169"/>
                  <a:pt x="3800450" y="3246320"/>
                  <a:pt x="3796129" y="3244477"/>
                </a:cubicBezTo>
                <a:cubicBezTo>
                  <a:pt x="3794413" y="3243714"/>
                  <a:pt x="3792062" y="3239772"/>
                  <a:pt x="3790854" y="3235513"/>
                </a:cubicBezTo>
                <a:cubicBezTo>
                  <a:pt x="3789202" y="3229791"/>
                  <a:pt x="3790473" y="3227312"/>
                  <a:pt x="3795747" y="3225849"/>
                </a:cubicBezTo>
                <a:cubicBezTo>
                  <a:pt x="3804072" y="3223497"/>
                  <a:pt x="3805469" y="3216886"/>
                  <a:pt x="3799687" y="3206841"/>
                </a:cubicBezTo>
                <a:cubicBezTo>
                  <a:pt x="3794159" y="3197178"/>
                  <a:pt x="3799433" y="3187896"/>
                  <a:pt x="3808647" y="3191138"/>
                </a:cubicBezTo>
                <a:cubicBezTo>
                  <a:pt x="3813476" y="3192855"/>
                  <a:pt x="3815128" y="3192346"/>
                  <a:pt x="3813603" y="3189740"/>
                </a:cubicBezTo>
                <a:cubicBezTo>
                  <a:pt x="3812332" y="3187578"/>
                  <a:pt x="3813031" y="3185861"/>
                  <a:pt x="3815128" y="3185925"/>
                </a:cubicBezTo>
                <a:cubicBezTo>
                  <a:pt x="3819894" y="3186116"/>
                  <a:pt x="3818877" y="3199276"/>
                  <a:pt x="3813857" y="3202136"/>
                </a:cubicBezTo>
                <a:cubicBezTo>
                  <a:pt x="3811379" y="3203535"/>
                  <a:pt x="3813031" y="3206141"/>
                  <a:pt x="3818178" y="3209066"/>
                </a:cubicBezTo>
                <a:cubicBezTo>
                  <a:pt x="3822626" y="3211609"/>
                  <a:pt x="3826058" y="3215105"/>
                  <a:pt x="3825613" y="3216695"/>
                </a:cubicBezTo>
                <a:cubicBezTo>
                  <a:pt x="3825105" y="3218348"/>
                  <a:pt x="3825486" y="3222798"/>
                  <a:pt x="3826375" y="3227057"/>
                </a:cubicBezTo>
                <a:cubicBezTo>
                  <a:pt x="3828536" y="3236911"/>
                  <a:pt x="3844994" y="3241362"/>
                  <a:pt x="3847599" y="3232715"/>
                </a:cubicBezTo>
                <a:cubicBezTo>
                  <a:pt x="3849696" y="3225786"/>
                  <a:pt x="3865392" y="3217966"/>
                  <a:pt x="3870412" y="3221399"/>
                </a:cubicBezTo>
                <a:cubicBezTo>
                  <a:pt x="3872191" y="3222607"/>
                  <a:pt x="3873462" y="3225595"/>
                  <a:pt x="3873335" y="3228392"/>
                </a:cubicBezTo>
                <a:cubicBezTo>
                  <a:pt x="3873207" y="3231444"/>
                  <a:pt x="3875114" y="3232652"/>
                  <a:pt x="3878291" y="3231571"/>
                </a:cubicBezTo>
                <a:cubicBezTo>
                  <a:pt x="3881150" y="3230554"/>
                  <a:pt x="3883311" y="3228774"/>
                  <a:pt x="3883184" y="3227502"/>
                </a:cubicBezTo>
                <a:cubicBezTo>
                  <a:pt x="3882993" y="3226231"/>
                  <a:pt x="3884010" y="3222607"/>
                  <a:pt x="3885408" y="3219174"/>
                </a:cubicBezTo>
                <a:cubicBezTo>
                  <a:pt x="3886806" y="3215678"/>
                  <a:pt x="3888712" y="3210719"/>
                  <a:pt x="3889856" y="3207540"/>
                </a:cubicBezTo>
                <a:cubicBezTo>
                  <a:pt x="3891064" y="3204044"/>
                  <a:pt x="3893732" y="3202772"/>
                  <a:pt x="3896973" y="3204171"/>
                </a:cubicBezTo>
                <a:cubicBezTo>
                  <a:pt x="3904027" y="3207159"/>
                  <a:pt x="3917752" y="3198703"/>
                  <a:pt x="3923154" y="3188023"/>
                </a:cubicBezTo>
                <a:cubicBezTo>
                  <a:pt x="3925441" y="3183509"/>
                  <a:pt x="3928745" y="3171748"/>
                  <a:pt x="3930397" y="3161958"/>
                </a:cubicBezTo>
                <a:cubicBezTo>
                  <a:pt x="3933384" y="3144157"/>
                  <a:pt x="3944250" y="3126865"/>
                  <a:pt x="3949079" y="3132078"/>
                </a:cubicBezTo>
                <a:cubicBezTo>
                  <a:pt x="3950350" y="3133477"/>
                  <a:pt x="3951494" y="3140597"/>
                  <a:pt x="3951558" y="3147971"/>
                </a:cubicBezTo>
                <a:cubicBezTo>
                  <a:pt x="3951748" y="3167616"/>
                  <a:pt x="3955879" y="3180458"/>
                  <a:pt x="3962360" y="3181284"/>
                </a:cubicBezTo>
                <a:cubicBezTo>
                  <a:pt x="3997691" y="3185798"/>
                  <a:pt x="3997691" y="3185798"/>
                  <a:pt x="3998771" y="3155282"/>
                </a:cubicBezTo>
                <a:cubicBezTo>
                  <a:pt x="3999533" y="3133921"/>
                  <a:pt x="4000678" y="3129344"/>
                  <a:pt x="4005316" y="3129535"/>
                </a:cubicBezTo>
                <a:cubicBezTo>
                  <a:pt x="4009002" y="3129662"/>
                  <a:pt x="4010272" y="3127818"/>
                  <a:pt x="4009002" y="3123877"/>
                </a:cubicBezTo>
                <a:cubicBezTo>
                  <a:pt x="4007985" y="3120698"/>
                  <a:pt x="4008684" y="3116248"/>
                  <a:pt x="4010591" y="3114086"/>
                </a:cubicBezTo>
                <a:cubicBezTo>
                  <a:pt x="4012942" y="3111416"/>
                  <a:pt x="4011289" y="3105822"/>
                  <a:pt x="4005443" y="3096858"/>
                </a:cubicBezTo>
                <a:cubicBezTo>
                  <a:pt x="4000804" y="3089674"/>
                  <a:pt x="3998072" y="3082427"/>
                  <a:pt x="3999533" y="3081028"/>
                </a:cubicBezTo>
                <a:cubicBezTo>
                  <a:pt x="4000932" y="3079693"/>
                  <a:pt x="4003664" y="3081346"/>
                  <a:pt x="4005316" y="3084588"/>
                </a:cubicBezTo>
                <a:cubicBezTo>
                  <a:pt x="4010591" y="3094951"/>
                  <a:pt x="4018597" y="3101944"/>
                  <a:pt x="4025587" y="3102198"/>
                </a:cubicBezTo>
                <a:cubicBezTo>
                  <a:pt x="4029082" y="3102325"/>
                  <a:pt x="4032323" y="3100799"/>
                  <a:pt x="4032386" y="3098956"/>
                </a:cubicBezTo>
                <a:cubicBezTo>
                  <a:pt x="4032450" y="3097112"/>
                  <a:pt x="4034420" y="3095523"/>
                  <a:pt x="4036516" y="3095586"/>
                </a:cubicBezTo>
                <a:cubicBezTo>
                  <a:pt x="4038931" y="3095650"/>
                  <a:pt x="4037914" y="3098447"/>
                  <a:pt x="4033975" y="3102516"/>
                </a:cubicBezTo>
                <a:cubicBezTo>
                  <a:pt x="4026985" y="3109636"/>
                  <a:pt x="4027811" y="3117901"/>
                  <a:pt x="4035500" y="3118727"/>
                </a:cubicBezTo>
                <a:cubicBezTo>
                  <a:pt x="4038296" y="3119045"/>
                  <a:pt x="4042998" y="3119554"/>
                  <a:pt x="4046493" y="3119999"/>
                </a:cubicBezTo>
                <a:cubicBezTo>
                  <a:pt x="4050623" y="3120507"/>
                  <a:pt x="4052466" y="3123559"/>
                  <a:pt x="4052276" y="3129535"/>
                </a:cubicBezTo>
                <a:cubicBezTo>
                  <a:pt x="4052021" y="3135829"/>
                  <a:pt x="4053927" y="3138372"/>
                  <a:pt x="4058948" y="3138562"/>
                </a:cubicBezTo>
                <a:cubicBezTo>
                  <a:pt x="4063459" y="3138753"/>
                  <a:pt x="4065874" y="3141233"/>
                  <a:pt x="4065683" y="3145683"/>
                </a:cubicBezTo>
                <a:cubicBezTo>
                  <a:pt x="4065556" y="3150641"/>
                  <a:pt x="4067081" y="3151977"/>
                  <a:pt x="4071148" y="3150641"/>
                </a:cubicBezTo>
                <a:cubicBezTo>
                  <a:pt x="4075024" y="3149306"/>
                  <a:pt x="4075660" y="3147971"/>
                  <a:pt x="4073054" y="3146255"/>
                </a:cubicBezTo>
                <a:cubicBezTo>
                  <a:pt x="4068797" y="3143521"/>
                  <a:pt x="4072165" y="3131760"/>
                  <a:pt x="4078265" y="3127882"/>
                </a:cubicBezTo>
                <a:cubicBezTo>
                  <a:pt x="4080489" y="3126483"/>
                  <a:pt x="4078901" y="3125212"/>
                  <a:pt x="4074706" y="3125085"/>
                </a:cubicBezTo>
                <a:cubicBezTo>
                  <a:pt x="4070513" y="3124894"/>
                  <a:pt x="4066573" y="3126356"/>
                  <a:pt x="4065811" y="3128263"/>
                </a:cubicBezTo>
                <a:cubicBezTo>
                  <a:pt x="4065048" y="3130234"/>
                  <a:pt x="4062061" y="3127119"/>
                  <a:pt x="4058884" y="3121016"/>
                </a:cubicBezTo>
                <a:cubicBezTo>
                  <a:pt x="4055326" y="3114214"/>
                  <a:pt x="4054817" y="3110654"/>
                  <a:pt x="4057486" y="3111289"/>
                </a:cubicBezTo>
                <a:cubicBezTo>
                  <a:pt x="4061998" y="3112370"/>
                  <a:pt x="4065492" y="3098829"/>
                  <a:pt x="4062760" y="3090628"/>
                </a:cubicBezTo>
                <a:cubicBezTo>
                  <a:pt x="4061045" y="3085542"/>
                  <a:pt x="4060155" y="3085542"/>
                  <a:pt x="4053610" y="3091009"/>
                </a:cubicBezTo>
                <a:cubicBezTo>
                  <a:pt x="4048145" y="3095523"/>
                  <a:pt x="4045159" y="3095968"/>
                  <a:pt x="4041600" y="3092789"/>
                </a:cubicBezTo>
                <a:cubicBezTo>
                  <a:pt x="4035309" y="3087131"/>
                  <a:pt x="4038041" y="3064117"/>
                  <a:pt x="4045603" y="3058968"/>
                </a:cubicBezTo>
                <a:cubicBezTo>
                  <a:pt x="4048844" y="3056806"/>
                  <a:pt x="4051449" y="3053373"/>
                  <a:pt x="4051513" y="3051212"/>
                </a:cubicBezTo>
                <a:cubicBezTo>
                  <a:pt x="4051576" y="3049050"/>
                  <a:pt x="4053610" y="3046189"/>
                  <a:pt x="4056152" y="3044727"/>
                </a:cubicBezTo>
                <a:cubicBezTo>
                  <a:pt x="4058693" y="3043202"/>
                  <a:pt x="4060790" y="3038179"/>
                  <a:pt x="4060981" y="3033284"/>
                </a:cubicBezTo>
                <a:cubicBezTo>
                  <a:pt x="4061235" y="3025973"/>
                  <a:pt x="4062887" y="3024638"/>
                  <a:pt x="4070576" y="3025528"/>
                </a:cubicBezTo>
                <a:cubicBezTo>
                  <a:pt x="4077693" y="3026354"/>
                  <a:pt x="4080870" y="3024320"/>
                  <a:pt x="4084238" y="3017073"/>
                </a:cubicBezTo>
                <a:cubicBezTo>
                  <a:pt x="4086589" y="3011860"/>
                  <a:pt x="4091673" y="3005780"/>
                  <a:pt x="4095422" y="3003619"/>
                </a:cubicBezTo>
                <a:cubicBezTo>
                  <a:pt x="4101204" y="3000247"/>
                  <a:pt x="4102920" y="3000887"/>
                  <a:pt x="4106351" y="3007664"/>
                </a:cubicBezTo>
                <a:cubicBezTo>
                  <a:pt x="4108639" y="3012177"/>
                  <a:pt x="4110418" y="3026609"/>
                  <a:pt x="4110418" y="3040341"/>
                </a:cubicBezTo>
                <a:cubicBezTo>
                  <a:pt x="4110418" y="3054073"/>
                  <a:pt x="4110673" y="3074289"/>
                  <a:pt x="4110990" y="3086050"/>
                </a:cubicBezTo>
                <a:cubicBezTo>
                  <a:pt x="4111626" y="3107157"/>
                  <a:pt x="4107496" y="3121207"/>
                  <a:pt x="4101840" y="3117265"/>
                </a:cubicBezTo>
                <a:cubicBezTo>
                  <a:pt x="4100188" y="3116121"/>
                  <a:pt x="4097011" y="3118219"/>
                  <a:pt x="4094850" y="3122033"/>
                </a:cubicBezTo>
                <a:cubicBezTo>
                  <a:pt x="4089957" y="3130616"/>
                  <a:pt x="4089640" y="3136210"/>
                  <a:pt x="4094151" y="3136401"/>
                </a:cubicBezTo>
                <a:cubicBezTo>
                  <a:pt x="4096057" y="3136465"/>
                  <a:pt x="4097773" y="3133413"/>
                  <a:pt x="4097900" y="3129535"/>
                </a:cubicBezTo>
                <a:cubicBezTo>
                  <a:pt x="4098027" y="3125721"/>
                  <a:pt x="4099743" y="3122605"/>
                  <a:pt x="4101649" y="3122669"/>
                </a:cubicBezTo>
                <a:cubicBezTo>
                  <a:pt x="4103746" y="3122733"/>
                  <a:pt x="4105081" y="3124195"/>
                  <a:pt x="4105017" y="3126293"/>
                </a:cubicBezTo>
                <a:cubicBezTo>
                  <a:pt x="4104826" y="3131442"/>
                  <a:pt x="4114231" y="3131251"/>
                  <a:pt x="4116519" y="3126038"/>
                </a:cubicBezTo>
                <a:cubicBezTo>
                  <a:pt x="4117980" y="3122733"/>
                  <a:pt x="4119505" y="3122987"/>
                  <a:pt x="4122174" y="3126928"/>
                </a:cubicBezTo>
                <a:cubicBezTo>
                  <a:pt x="4125351" y="3131569"/>
                  <a:pt x="4127385" y="3130679"/>
                  <a:pt x="4136472" y="3120444"/>
                </a:cubicBezTo>
                <a:cubicBezTo>
                  <a:pt x="4142254" y="3113959"/>
                  <a:pt x="4146956" y="3107729"/>
                  <a:pt x="4146829" y="3106775"/>
                </a:cubicBezTo>
                <a:cubicBezTo>
                  <a:pt x="4146639" y="3105822"/>
                  <a:pt x="4147846" y="3101499"/>
                  <a:pt x="4149435" y="3097366"/>
                </a:cubicBezTo>
                <a:cubicBezTo>
                  <a:pt x="4153057" y="3087830"/>
                  <a:pt x="4143716" y="3074988"/>
                  <a:pt x="4132850" y="3074607"/>
                </a:cubicBezTo>
                <a:cubicBezTo>
                  <a:pt x="4126559" y="3074416"/>
                  <a:pt x="4124779" y="3071683"/>
                  <a:pt x="4123191" y="3060049"/>
                </a:cubicBezTo>
                <a:cubicBezTo>
                  <a:pt x="4121666" y="3048415"/>
                  <a:pt x="4122492" y="3044854"/>
                  <a:pt x="4127766" y="3041040"/>
                </a:cubicBezTo>
                <a:cubicBezTo>
                  <a:pt x="4138823" y="3033030"/>
                  <a:pt x="4139268" y="3033729"/>
                  <a:pt x="4139140" y="3057633"/>
                </a:cubicBezTo>
                <a:cubicBezTo>
                  <a:pt x="4139077" y="3065007"/>
                  <a:pt x="4140602" y="3066787"/>
                  <a:pt x="4145813" y="3065579"/>
                </a:cubicBezTo>
                <a:cubicBezTo>
                  <a:pt x="4149307" y="3064753"/>
                  <a:pt x="4151722" y="3061829"/>
                  <a:pt x="4150896" y="3059413"/>
                </a:cubicBezTo>
                <a:cubicBezTo>
                  <a:pt x="4149053" y="3054009"/>
                  <a:pt x="4161826" y="3049177"/>
                  <a:pt x="4167672" y="3053056"/>
                </a:cubicBezTo>
                <a:cubicBezTo>
                  <a:pt x="4169642" y="3054327"/>
                  <a:pt x="4170468" y="3058650"/>
                  <a:pt x="4169451" y="3062147"/>
                </a:cubicBezTo>
                <a:cubicBezTo>
                  <a:pt x="4166147" y="3073208"/>
                  <a:pt x="4172692" y="3073145"/>
                  <a:pt x="4177013" y="3062083"/>
                </a:cubicBezTo>
                <a:cubicBezTo>
                  <a:pt x="4179301" y="3056234"/>
                  <a:pt x="4183431" y="3051784"/>
                  <a:pt x="4186481" y="3051911"/>
                </a:cubicBezTo>
                <a:cubicBezTo>
                  <a:pt x="4189595" y="3052038"/>
                  <a:pt x="4191946" y="3051530"/>
                  <a:pt x="4191946" y="3050703"/>
                </a:cubicBezTo>
                <a:cubicBezTo>
                  <a:pt x="4191946" y="3049940"/>
                  <a:pt x="4193090" y="3046698"/>
                  <a:pt x="4194488" y="3043265"/>
                </a:cubicBezTo>
                <a:cubicBezTo>
                  <a:pt x="4196203" y="3039133"/>
                  <a:pt x="4195631" y="3037925"/>
                  <a:pt x="4192835" y="3039514"/>
                </a:cubicBezTo>
                <a:cubicBezTo>
                  <a:pt x="4190166" y="3041040"/>
                  <a:pt x="4188832" y="3038815"/>
                  <a:pt x="4189023" y="3033220"/>
                </a:cubicBezTo>
                <a:cubicBezTo>
                  <a:pt x="4189277" y="3026545"/>
                  <a:pt x="4191819" y="3024256"/>
                  <a:pt x="4200270" y="3022921"/>
                </a:cubicBezTo>
                <a:cubicBezTo>
                  <a:pt x="4206307" y="3021968"/>
                  <a:pt x="4212599" y="3022159"/>
                  <a:pt x="4214313" y="3023303"/>
                </a:cubicBezTo>
                <a:cubicBezTo>
                  <a:pt x="4220987" y="3027817"/>
                  <a:pt x="4231597" y="3020887"/>
                  <a:pt x="4242846" y="3004829"/>
                </a:cubicBezTo>
                <a:cubicBezTo>
                  <a:pt x="4249327" y="2995543"/>
                  <a:pt x="4259239" y="2986393"/>
                  <a:pt x="4264895" y="2984356"/>
                </a:cubicBezTo>
                <a:cubicBezTo>
                  <a:pt x="4270550" y="2982322"/>
                  <a:pt x="4275252" y="2978504"/>
                  <a:pt x="4275380" y="2975774"/>
                </a:cubicBezTo>
                <a:cubicBezTo>
                  <a:pt x="4275570" y="2970183"/>
                  <a:pt x="4266547" y="2968781"/>
                  <a:pt x="4263115" y="2973931"/>
                </a:cubicBezTo>
                <a:cubicBezTo>
                  <a:pt x="4259112" y="2979967"/>
                  <a:pt x="4255172" y="2977556"/>
                  <a:pt x="4250978" y="2966494"/>
                </a:cubicBezTo>
                <a:cubicBezTo>
                  <a:pt x="4248691" y="2960454"/>
                  <a:pt x="4245704" y="2954986"/>
                  <a:pt x="4244180" y="2953907"/>
                </a:cubicBezTo>
                <a:cubicBezTo>
                  <a:pt x="4240558" y="2951361"/>
                  <a:pt x="4229883" y="2969925"/>
                  <a:pt x="4229564" y="2979400"/>
                </a:cubicBezTo>
                <a:cubicBezTo>
                  <a:pt x="4229437" y="2983211"/>
                  <a:pt x="4227722" y="2987286"/>
                  <a:pt x="4225751" y="2988426"/>
                </a:cubicBezTo>
                <a:cubicBezTo>
                  <a:pt x="4221113" y="2991035"/>
                  <a:pt x="4215712" y="2974694"/>
                  <a:pt x="4219906" y="2970560"/>
                </a:cubicBezTo>
                <a:cubicBezTo>
                  <a:pt x="4221621" y="2968909"/>
                  <a:pt x="4223083" y="2964717"/>
                  <a:pt x="4223209" y="2961214"/>
                </a:cubicBezTo>
                <a:cubicBezTo>
                  <a:pt x="4223337" y="2957150"/>
                  <a:pt x="4225878" y="2954986"/>
                  <a:pt x="4230454" y="2955173"/>
                </a:cubicBezTo>
                <a:cubicBezTo>
                  <a:pt x="4234838" y="2955308"/>
                  <a:pt x="4240875" y="2950408"/>
                  <a:pt x="4246530" y="2942201"/>
                </a:cubicBezTo>
                <a:cubicBezTo>
                  <a:pt x="4254030" y="2931274"/>
                  <a:pt x="4257143" y="2929367"/>
                  <a:pt x="4264640" y="2931018"/>
                </a:cubicBezTo>
                <a:cubicBezTo>
                  <a:pt x="4276142" y="2933499"/>
                  <a:pt x="4281543" y="2943800"/>
                  <a:pt x="4276269" y="2952951"/>
                </a:cubicBezTo>
                <a:cubicBezTo>
                  <a:pt x="4270486" y="2962931"/>
                  <a:pt x="4270486" y="2962931"/>
                  <a:pt x="4287961" y="2964839"/>
                </a:cubicBezTo>
                <a:cubicBezTo>
                  <a:pt x="4302259" y="2966430"/>
                  <a:pt x="4303720" y="2965859"/>
                  <a:pt x="4303975" y="2958672"/>
                </a:cubicBezTo>
                <a:cubicBezTo>
                  <a:pt x="4304165" y="2954412"/>
                  <a:pt x="4304737" y="2949709"/>
                  <a:pt x="4305245" y="2948500"/>
                </a:cubicBezTo>
                <a:cubicBezTo>
                  <a:pt x="4305817" y="2947229"/>
                  <a:pt x="4302768" y="2945833"/>
                  <a:pt x="4298192" y="2945323"/>
                </a:cubicBezTo>
                <a:cubicBezTo>
                  <a:pt x="4290885" y="2944428"/>
                  <a:pt x="4283958" y="2937820"/>
                  <a:pt x="4284021" y="2931715"/>
                </a:cubicBezTo>
                <a:cubicBezTo>
                  <a:pt x="4284021" y="2930317"/>
                  <a:pt x="4287262" y="2928351"/>
                  <a:pt x="4291139" y="2927267"/>
                </a:cubicBezTo>
                <a:cubicBezTo>
                  <a:pt x="4300036" y="2924792"/>
                  <a:pt x="4300416" y="2920341"/>
                  <a:pt x="4292282" y="2915317"/>
                </a:cubicBezTo>
                <a:cubicBezTo>
                  <a:pt x="4289041" y="2913285"/>
                  <a:pt x="4286500" y="2908897"/>
                  <a:pt x="4286627" y="2905400"/>
                </a:cubicBezTo>
                <a:cubicBezTo>
                  <a:pt x="4286881" y="2896947"/>
                  <a:pt x="4275635" y="2894782"/>
                  <a:pt x="4273282" y="2902797"/>
                </a:cubicBezTo>
                <a:cubicBezTo>
                  <a:pt x="4271757" y="2908066"/>
                  <a:pt x="4271441" y="2907881"/>
                  <a:pt x="4271376" y="2901520"/>
                </a:cubicBezTo>
                <a:cubicBezTo>
                  <a:pt x="4271314" y="2897324"/>
                  <a:pt x="4269470" y="2893324"/>
                  <a:pt x="4267120" y="2892430"/>
                </a:cubicBezTo>
                <a:cubicBezTo>
                  <a:pt x="4264196" y="2891350"/>
                  <a:pt x="4265022" y="2888363"/>
                  <a:pt x="4270106" y="2882201"/>
                </a:cubicBezTo>
                <a:cubicBezTo>
                  <a:pt x="4274045" y="2877369"/>
                  <a:pt x="4279257" y="2874252"/>
                  <a:pt x="4281607" y="2875209"/>
                </a:cubicBezTo>
                <a:cubicBezTo>
                  <a:pt x="4284021" y="2876158"/>
                  <a:pt x="4285991" y="2875397"/>
                  <a:pt x="4286055" y="2873431"/>
                </a:cubicBezTo>
                <a:cubicBezTo>
                  <a:pt x="4286182" y="2869044"/>
                  <a:pt x="4306580" y="2859380"/>
                  <a:pt x="4314967" y="2859696"/>
                </a:cubicBezTo>
                <a:cubicBezTo>
                  <a:pt x="4324755" y="2860077"/>
                  <a:pt x="4331997" y="2864082"/>
                  <a:pt x="4331807" y="2869103"/>
                </a:cubicBezTo>
                <a:cubicBezTo>
                  <a:pt x="4331552" y="2875397"/>
                  <a:pt x="4320877" y="2878319"/>
                  <a:pt x="4315476" y="2873555"/>
                </a:cubicBezTo>
                <a:cubicBezTo>
                  <a:pt x="4311664" y="2870251"/>
                  <a:pt x="4310646" y="2871459"/>
                  <a:pt x="4310329" y="2879528"/>
                </a:cubicBezTo>
                <a:cubicBezTo>
                  <a:pt x="4310138" y="2885186"/>
                  <a:pt x="4311791" y="2891669"/>
                  <a:pt x="4314015" y="2894082"/>
                </a:cubicBezTo>
                <a:cubicBezTo>
                  <a:pt x="4319797" y="2900313"/>
                  <a:pt x="4334158" y="2900059"/>
                  <a:pt x="4334412" y="2893769"/>
                </a:cubicBezTo>
                <a:cubicBezTo>
                  <a:pt x="4334539" y="2891162"/>
                  <a:pt x="4338034" y="2886647"/>
                  <a:pt x="4341974" y="2884047"/>
                </a:cubicBezTo>
                <a:cubicBezTo>
                  <a:pt x="4345913" y="2881438"/>
                  <a:pt x="4349028" y="2876986"/>
                  <a:pt x="4348646" y="2874446"/>
                </a:cubicBezTo>
                <a:cubicBezTo>
                  <a:pt x="4348265" y="2871837"/>
                  <a:pt x="4349345" y="2866052"/>
                  <a:pt x="4351062" y="2861539"/>
                </a:cubicBezTo>
                <a:cubicBezTo>
                  <a:pt x="4353475" y="2855310"/>
                  <a:pt x="4356081" y="2853973"/>
                  <a:pt x="4362181" y="2855815"/>
                </a:cubicBezTo>
                <a:cubicBezTo>
                  <a:pt x="4366694" y="2857153"/>
                  <a:pt x="4376542" y="2856198"/>
                  <a:pt x="4384739" y="2853658"/>
                </a:cubicBezTo>
                <a:cubicBezTo>
                  <a:pt x="4398974" y="2849204"/>
                  <a:pt x="4399545" y="2849398"/>
                  <a:pt x="4410158" y="2859696"/>
                </a:cubicBezTo>
                <a:cubicBezTo>
                  <a:pt x="4418608" y="2867957"/>
                  <a:pt x="4422103" y="2869422"/>
                  <a:pt x="4426043" y="2866431"/>
                </a:cubicBezTo>
                <a:cubicBezTo>
                  <a:pt x="4429919" y="2863446"/>
                  <a:pt x="4433859" y="2864210"/>
                  <a:pt x="4442820" y="2869484"/>
                </a:cubicBezTo>
                <a:cubicBezTo>
                  <a:pt x="4454131" y="2876223"/>
                  <a:pt x="4458959" y="2887154"/>
                  <a:pt x="4449935" y="2885631"/>
                </a:cubicBezTo>
                <a:cubicBezTo>
                  <a:pt x="4447458" y="2885186"/>
                  <a:pt x="4442247" y="2884995"/>
                  <a:pt x="4438371" y="2885120"/>
                </a:cubicBezTo>
                <a:cubicBezTo>
                  <a:pt x="4431698" y="2885380"/>
                  <a:pt x="4431698" y="2885567"/>
                  <a:pt x="4437546" y="2889125"/>
                </a:cubicBezTo>
                <a:cubicBezTo>
                  <a:pt x="4441675" y="2891605"/>
                  <a:pt x="4442882" y="2895293"/>
                  <a:pt x="4441166" y="2900123"/>
                </a:cubicBezTo>
                <a:cubicBezTo>
                  <a:pt x="4439452" y="2904955"/>
                  <a:pt x="4439959" y="2906614"/>
                  <a:pt x="4442565" y="2905083"/>
                </a:cubicBezTo>
                <a:cubicBezTo>
                  <a:pt x="4448410" y="2901648"/>
                  <a:pt x="4456798" y="2909786"/>
                  <a:pt x="4456481" y="2918558"/>
                </a:cubicBezTo>
                <a:cubicBezTo>
                  <a:pt x="4456226" y="2925296"/>
                  <a:pt x="4456544" y="2925231"/>
                  <a:pt x="4463915" y="2917417"/>
                </a:cubicBezTo>
                <a:cubicBezTo>
                  <a:pt x="4471542" y="2909278"/>
                  <a:pt x="4471542" y="2909278"/>
                  <a:pt x="4469000" y="2917095"/>
                </a:cubicBezTo>
                <a:cubicBezTo>
                  <a:pt x="4467029" y="2923009"/>
                  <a:pt x="4467728" y="2924979"/>
                  <a:pt x="4471858" y="2925108"/>
                </a:cubicBezTo>
                <a:cubicBezTo>
                  <a:pt x="4475226" y="2925231"/>
                  <a:pt x="4477387" y="2922183"/>
                  <a:pt x="4477577" y="2916905"/>
                </a:cubicBezTo>
                <a:cubicBezTo>
                  <a:pt x="4478023" y="2906033"/>
                  <a:pt x="4487808" y="2897963"/>
                  <a:pt x="4490604" y="2906166"/>
                </a:cubicBezTo>
                <a:cubicBezTo>
                  <a:pt x="4493972" y="2915954"/>
                  <a:pt x="4497086" y="2912711"/>
                  <a:pt x="4497595" y="2899041"/>
                </a:cubicBezTo>
                <a:cubicBezTo>
                  <a:pt x="4498039" y="2887793"/>
                  <a:pt x="4496831" y="2885439"/>
                  <a:pt x="4489906" y="2884165"/>
                </a:cubicBezTo>
                <a:cubicBezTo>
                  <a:pt x="4485393" y="2883343"/>
                  <a:pt x="4482470" y="2883978"/>
                  <a:pt x="4483360" y="2885691"/>
                </a:cubicBezTo>
                <a:cubicBezTo>
                  <a:pt x="4484250" y="2887406"/>
                  <a:pt x="4482979" y="2891286"/>
                  <a:pt x="4480373" y="2894720"/>
                </a:cubicBezTo>
                <a:cubicBezTo>
                  <a:pt x="4476179" y="2900187"/>
                  <a:pt x="4475353" y="2900187"/>
                  <a:pt x="4471223" y="2894913"/>
                </a:cubicBezTo>
                <a:cubicBezTo>
                  <a:pt x="4467601" y="2890204"/>
                  <a:pt x="4467728" y="2888553"/>
                  <a:pt x="4471922" y="2886140"/>
                </a:cubicBezTo>
                <a:cubicBezTo>
                  <a:pt x="4476243" y="2883725"/>
                  <a:pt x="4475798" y="2881944"/>
                  <a:pt x="4469317" y="2876099"/>
                </a:cubicBezTo>
                <a:cubicBezTo>
                  <a:pt x="4460485" y="2868087"/>
                  <a:pt x="4460103" y="2863891"/>
                  <a:pt x="4467537" y="2858169"/>
                </a:cubicBezTo>
                <a:cubicBezTo>
                  <a:pt x="4474083" y="2853147"/>
                  <a:pt x="4474781" y="2847870"/>
                  <a:pt x="4469000" y="2847617"/>
                </a:cubicBezTo>
                <a:cubicBezTo>
                  <a:pt x="4458514" y="2847108"/>
                  <a:pt x="4455401" y="2841833"/>
                  <a:pt x="4460103" y="2832359"/>
                </a:cubicBezTo>
                <a:cubicBezTo>
                  <a:pt x="4464679" y="2823075"/>
                  <a:pt x="4471922" y="2820976"/>
                  <a:pt x="4480311" y="2826572"/>
                </a:cubicBezTo>
                <a:cubicBezTo>
                  <a:pt x="4483741" y="2828860"/>
                  <a:pt x="4483932" y="2830455"/>
                  <a:pt x="4481137" y="2832102"/>
                </a:cubicBezTo>
                <a:cubicBezTo>
                  <a:pt x="4478976" y="2833376"/>
                  <a:pt x="4477069" y="2838269"/>
                  <a:pt x="4476878" y="2842848"/>
                </a:cubicBezTo>
                <a:cubicBezTo>
                  <a:pt x="4476624" y="2849778"/>
                  <a:pt x="4478976" y="2852002"/>
                  <a:pt x="4490794" y="2855628"/>
                </a:cubicBezTo>
                <a:cubicBezTo>
                  <a:pt x="4498737" y="2858041"/>
                  <a:pt x="4507253" y="2859188"/>
                  <a:pt x="4510176" y="2858232"/>
                </a:cubicBezTo>
                <a:cubicBezTo>
                  <a:pt x="4512908" y="2857279"/>
                  <a:pt x="4516086" y="2858937"/>
                  <a:pt x="4517039" y="2861791"/>
                </a:cubicBezTo>
                <a:cubicBezTo>
                  <a:pt x="4517928" y="2864591"/>
                  <a:pt x="4521931" y="2867260"/>
                  <a:pt x="4525426" y="2867386"/>
                </a:cubicBezTo>
                <a:cubicBezTo>
                  <a:pt x="4534005" y="2867706"/>
                  <a:pt x="4533814" y="2871583"/>
                  <a:pt x="4524536" y="2885631"/>
                </a:cubicBezTo>
                <a:cubicBezTo>
                  <a:pt x="4515259" y="2899682"/>
                  <a:pt x="4515133" y="2902158"/>
                  <a:pt x="4523837" y="2902475"/>
                </a:cubicBezTo>
                <a:cubicBezTo>
                  <a:pt x="4527650" y="2902599"/>
                  <a:pt x="4530764" y="2904322"/>
                  <a:pt x="4530700" y="2906229"/>
                </a:cubicBezTo>
                <a:cubicBezTo>
                  <a:pt x="4530637" y="2908135"/>
                  <a:pt x="4535720" y="2906797"/>
                  <a:pt x="4542202" y="2903108"/>
                </a:cubicBezTo>
                <a:cubicBezTo>
                  <a:pt x="4548684" y="2899485"/>
                  <a:pt x="4555165" y="2896562"/>
                  <a:pt x="4556691" y="2896627"/>
                </a:cubicBezTo>
                <a:cubicBezTo>
                  <a:pt x="4562409" y="2896818"/>
                  <a:pt x="4558215" y="2912967"/>
                  <a:pt x="4550971" y="2918621"/>
                </a:cubicBezTo>
                <a:cubicBezTo>
                  <a:pt x="4546840" y="2921804"/>
                  <a:pt x="4542710" y="2928791"/>
                  <a:pt x="4541376" y="2934704"/>
                </a:cubicBezTo>
                <a:cubicBezTo>
                  <a:pt x="4539026" y="2945194"/>
                  <a:pt x="4535021" y="2947866"/>
                  <a:pt x="4531337" y="2941380"/>
                </a:cubicBezTo>
                <a:cubicBezTo>
                  <a:pt x="4530257" y="2939409"/>
                  <a:pt x="4530954" y="2937311"/>
                  <a:pt x="4533115" y="2936106"/>
                </a:cubicBezTo>
                <a:cubicBezTo>
                  <a:pt x="4538961" y="2932801"/>
                  <a:pt x="4537754" y="2924026"/>
                  <a:pt x="4531464" y="2923774"/>
                </a:cubicBezTo>
                <a:cubicBezTo>
                  <a:pt x="4527078" y="2923583"/>
                  <a:pt x="4525936" y="2926694"/>
                  <a:pt x="4526125" y="2938329"/>
                </a:cubicBezTo>
                <a:cubicBezTo>
                  <a:pt x="4526507" y="2960454"/>
                  <a:pt x="4525936" y="2962237"/>
                  <a:pt x="4517801" y="2961914"/>
                </a:cubicBezTo>
                <a:cubicBezTo>
                  <a:pt x="4513926" y="2961788"/>
                  <a:pt x="4509794" y="2964013"/>
                  <a:pt x="4508650" y="2966876"/>
                </a:cubicBezTo>
                <a:cubicBezTo>
                  <a:pt x="4505219" y="2975266"/>
                  <a:pt x="4501025" y="2972599"/>
                  <a:pt x="4498865" y="2960580"/>
                </a:cubicBezTo>
                <a:lnTo>
                  <a:pt x="4496831" y="2949264"/>
                </a:lnTo>
                <a:lnTo>
                  <a:pt x="4491239" y="2958928"/>
                </a:lnTo>
                <a:cubicBezTo>
                  <a:pt x="4486601" y="2966876"/>
                  <a:pt x="4483932" y="2968144"/>
                  <a:pt x="4476052" y="2966304"/>
                </a:cubicBezTo>
                <a:cubicBezTo>
                  <a:pt x="4470778" y="2965033"/>
                  <a:pt x="4461882" y="2965157"/>
                  <a:pt x="4456226" y="2966620"/>
                </a:cubicBezTo>
                <a:cubicBezTo>
                  <a:pt x="4447712" y="2968781"/>
                  <a:pt x="4446949" y="2969670"/>
                  <a:pt x="4451969" y="2971899"/>
                </a:cubicBezTo>
                <a:cubicBezTo>
                  <a:pt x="4455401" y="2973423"/>
                  <a:pt x="4462645" y="2974057"/>
                  <a:pt x="4468617" y="2973359"/>
                </a:cubicBezTo>
                <a:cubicBezTo>
                  <a:pt x="4474655" y="2972657"/>
                  <a:pt x="4479166" y="2973551"/>
                  <a:pt x="4479103" y="2975329"/>
                </a:cubicBezTo>
                <a:cubicBezTo>
                  <a:pt x="4479039" y="2977106"/>
                  <a:pt x="4484440" y="2978316"/>
                  <a:pt x="4491113" y="2978063"/>
                </a:cubicBezTo>
                <a:cubicBezTo>
                  <a:pt x="4497784" y="2977811"/>
                  <a:pt x="4504266" y="2978763"/>
                  <a:pt x="4505600" y="2980157"/>
                </a:cubicBezTo>
                <a:cubicBezTo>
                  <a:pt x="4506935" y="2981563"/>
                  <a:pt x="4502169" y="2982510"/>
                  <a:pt x="4495180" y="2982258"/>
                </a:cubicBezTo>
                <a:cubicBezTo>
                  <a:pt x="4484313" y="2981881"/>
                  <a:pt x="4482344" y="2983021"/>
                  <a:pt x="4482090" y="2989891"/>
                </a:cubicBezTo>
                <a:cubicBezTo>
                  <a:pt x="4481898" y="2994464"/>
                  <a:pt x="4479738" y="3000633"/>
                  <a:pt x="4477005" y="3004130"/>
                </a:cubicBezTo>
                <a:cubicBezTo>
                  <a:pt x="4472495" y="3009952"/>
                  <a:pt x="4471858" y="3009889"/>
                  <a:pt x="4466141" y="3003750"/>
                </a:cubicBezTo>
                <a:cubicBezTo>
                  <a:pt x="4458514" y="2995543"/>
                  <a:pt x="4454511" y="2999802"/>
                  <a:pt x="4452542" y="3018344"/>
                </a:cubicBezTo>
                <a:cubicBezTo>
                  <a:pt x="4450825" y="3034492"/>
                  <a:pt x="4454702" y="3042884"/>
                  <a:pt x="4458260" y="3030868"/>
                </a:cubicBezTo>
                <a:cubicBezTo>
                  <a:pt x="4459532" y="3026672"/>
                  <a:pt x="4462645" y="3023303"/>
                  <a:pt x="4465123" y="3023366"/>
                </a:cubicBezTo>
                <a:cubicBezTo>
                  <a:pt x="4467601" y="3023430"/>
                  <a:pt x="4470587" y="3020378"/>
                  <a:pt x="4471668" y="3016564"/>
                </a:cubicBezTo>
                <a:cubicBezTo>
                  <a:pt x="4472748" y="3012750"/>
                  <a:pt x="4476306" y="3009698"/>
                  <a:pt x="4479611" y="3009825"/>
                </a:cubicBezTo>
                <a:cubicBezTo>
                  <a:pt x="4484885" y="3010016"/>
                  <a:pt x="4485012" y="3010779"/>
                  <a:pt x="4480627" y="3015865"/>
                </a:cubicBezTo>
                <a:cubicBezTo>
                  <a:pt x="4477133" y="3019933"/>
                  <a:pt x="4477005" y="3020887"/>
                  <a:pt x="4480184" y="3019171"/>
                </a:cubicBezTo>
                <a:cubicBezTo>
                  <a:pt x="4483042" y="3017581"/>
                  <a:pt x="4484567" y="3018662"/>
                  <a:pt x="4484440" y="3022159"/>
                </a:cubicBezTo>
                <a:cubicBezTo>
                  <a:pt x="4484378" y="3025147"/>
                  <a:pt x="4481137" y="3027499"/>
                  <a:pt x="4477260" y="3027372"/>
                </a:cubicBezTo>
                <a:cubicBezTo>
                  <a:pt x="4473383" y="3027244"/>
                  <a:pt x="4470142" y="3028897"/>
                  <a:pt x="4470080" y="3030995"/>
                </a:cubicBezTo>
                <a:cubicBezTo>
                  <a:pt x="4470016" y="3033284"/>
                  <a:pt x="4473448" y="3034365"/>
                  <a:pt x="4478404" y="3033602"/>
                </a:cubicBezTo>
                <a:cubicBezTo>
                  <a:pt x="4484378" y="3032648"/>
                  <a:pt x="4486283" y="3033665"/>
                  <a:pt x="4484948" y="3036971"/>
                </a:cubicBezTo>
                <a:cubicBezTo>
                  <a:pt x="4483868" y="3039514"/>
                  <a:pt x="4479166" y="3041549"/>
                  <a:pt x="4474591" y="3041358"/>
                </a:cubicBezTo>
                <a:cubicBezTo>
                  <a:pt x="4468681" y="3041167"/>
                  <a:pt x="4466141" y="3043138"/>
                  <a:pt x="4465949" y="3048097"/>
                </a:cubicBezTo>
                <a:cubicBezTo>
                  <a:pt x="4465822" y="3051975"/>
                  <a:pt x="4467665" y="3055217"/>
                  <a:pt x="4470080" y="3055281"/>
                </a:cubicBezTo>
                <a:cubicBezTo>
                  <a:pt x="4472495" y="3055408"/>
                  <a:pt x="4476052" y="3059349"/>
                  <a:pt x="4478149" y="3064372"/>
                </a:cubicBezTo>
                <a:cubicBezTo>
                  <a:pt x="4481454" y="3072255"/>
                  <a:pt x="4481010" y="3073908"/>
                  <a:pt x="4474337" y="3078294"/>
                </a:cubicBezTo>
                <a:lnTo>
                  <a:pt x="4466775" y="3083317"/>
                </a:lnTo>
                <a:lnTo>
                  <a:pt x="4474337" y="3083571"/>
                </a:lnTo>
                <a:cubicBezTo>
                  <a:pt x="4478912" y="3083698"/>
                  <a:pt x="4482851" y="3081092"/>
                  <a:pt x="4484250" y="3076896"/>
                </a:cubicBezTo>
                <a:cubicBezTo>
                  <a:pt x="4485520" y="3073081"/>
                  <a:pt x="4488189" y="3070030"/>
                  <a:pt x="4490095" y="3070093"/>
                </a:cubicBezTo>
                <a:cubicBezTo>
                  <a:pt x="4491939" y="3070220"/>
                  <a:pt x="4492637" y="3066851"/>
                  <a:pt x="4491557" y="3062973"/>
                </a:cubicBezTo>
                <a:cubicBezTo>
                  <a:pt x="4490286" y="3058332"/>
                  <a:pt x="4491812" y="3053310"/>
                  <a:pt x="4495751" y="3049241"/>
                </a:cubicBezTo>
                <a:cubicBezTo>
                  <a:pt x="4500136" y="3044664"/>
                  <a:pt x="4501343" y="3039578"/>
                  <a:pt x="4499945" y="3031822"/>
                </a:cubicBezTo>
                <a:cubicBezTo>
                  <a:pt x="4497468" y="3018026"/>
                  <a:pt x="4505411" y="2998849"/>
                  <a:pt x="4511446" y="3004194"/>
                </a:cubicBezTo>
                <a:cubicBezTo>
                  <a:pt x="4516530" y="3008681"/>
                  <a:pt x="4520407" y="3005529"/>
                  <a:pt x="4518119" y="2998788"/>
                </a:cubicBezTo>
                <a:cubicBezTo>
                  <a:pt x="4517039" y="2995675"/>
                  <a:pt x="4518501" y="2993895"/>
                  <a:pt x="4521995" y="2994022"/>
                </a:cubicBezTo>
                <a:cubicBezTo>
                  <a:pt x="4525108" y="2994148"/>
                  <a:pt x="4527523" y="2996498"/>
                  <a:pt x="4527396" y="2999485"/>
                </a:cubicBezTo>
                <a:cubicBezTo>
                  <a:pt x="4527143" y="3007050"/>
                  <a:pt x="4535275" y="3006098"/>
                  <a:pt x="4543028" y="2997578"/>
                </a:cubicBezTo>
                <a:lnTo>
                  <a:pt x="4549891" y="2990079"/>
                </a:lnTo>
                <a:lnTo>
                  <a:pt x="4557771" y="2999993"/>
                </a:lnTo>
                <a:cubicBezTo>
                  <a:pt x="4562092" y="3005398"/>
                  <a:pt x="4567302" y="3008999"/>
                  <a:pt x="4569272" y="3007918"/>
                </a:cubicBezTo>
                <a:cubicBezTo>
                  <a:pt x="4571178" y="3006861"/>
                  <a:pt x="4573275" y="2994022"/>
                  <a:pt x="4573783" y="2979651"/>
                </a:cubicBezTo>
                <a:cubicBezTo>
                  <a:pt x="4574419" y="2961788"/>
                  <a:pt x="4573466" y="2954029"/>
                  <a:pt x="4570797" y="2955492"/>
                </a:cubicBezTo>
                <a:cubicBezTo>
                  <a:pt x="4568636" y="2956637"/>
                  <a:pt x="4567621" y="2961153"/>
                  <a:pt x="4568509" y="2965412"/>
                </a:cubicBezTo>
                <a:cubicBezTo>
                  <a:pt x="4570416" y="2974564"/>
                  <a:pt x="4565333" y="2983339"/>
                  <a:pt x="4560059" y="2979781"/>
                </a:cubicBezTo>
                <a:cubicBezTo>
                  <a:pt x="4557897" y="2978316"/>
                  <a:pt x="4556245" y="2979526"/>
                  <a:pt x="4556118" y="2982702"/>
                </a:cubicBezTo>
                <a:cubicBezTo>
                  <a:pt x="4556054" y="2985819"/>
                  <a:pt x="4553323" y="2987915"/>
                  <a:pt x="4549828" y="2987603"/>
                </a:cubicBezTo>
                <a:cubicBezTo>
                  <a:pt x="4546332" y="2987286"/>
                  <a:pt x="4545380" y="2986393"/>
                  <a:pt x="4547603" y="2985566"/>
                </a:cubicBezTo>
                <a:cubicBezTo>
                  <a:pt x="4550145" y="2984609"/>
                  <a:pt x="4550781" y="2979142"/>
                  <a:pt x="4549382" y="2969991"/>
                </a:cubicBezTo>
                <a:cubicBezTo>
                  <a:pt x="4547476" y="2957275"/>
                  <a:pt x="4548365" y="2954796"/>
                  <a:pt x="4558024" y="2945007"/>
                </a:cubicBezTo>
                <a:cubicBezTo>
                  <a:pt x="4566413" y="2936550"/>
                  <a:pt x="4567556" y="2933879"/>
                  <a:pt x="4563362" y="2932925"/>
                </a:cubicBezTo>
                <a:cubicBezTo>
                  <a:pt x="4560312" y="2932223"/>
                  <a:pt x="4558088" y="2928732"/>
                  <a:pt x="4558215" y="2924850"/>
                </a:cubicBezTo>
                <a:cubicBezTo>
                  <a:pt x="4558406" y="2920085"/>
                  <a:pt x="4561074" y="2918114"/>
                  <a:pt x="4567048" y="2918303"/>
                </a:cubicBezTo>
                <a:cubicBezTo>
                  <a:pt x="4571560" y="2918494"/>
                  <a:pt x="4576516" y="2920277"/>
                  <a:pt x="4577596" y="2922056"/>
                </a:cubicBezTo>
                <a:cubicBezTo>
                  <a:pt x="4578676" y="2923897"/>
                  <a:pt x="4581726" y="2924728"/>
                  <a:pt x="4584205" y="2923897"/>
                </a:cubicBezTo>
                <a:cubicBezTo>
                  <a:pt x="4587573" y="2922756"/>
                  <a:pt x="4588653" y="2925489"/>
                  <a:pt x="4588081" y="2933879"/>
                </a:cubicBezTo>
                <a:cubicBezTo>
                  <a:pt x="4587636" y="2940174"/>
                  <a:pt x="4585858" y="2946405"/>
                  <a:pt x="4584079" y="2947614"/>
                </a:cubicBezTo>
                <a:cubicBezTo>
                  <a:pt x="4582235" y="2948821"/>
                  <a:pt x="4582426" y="2954732"/>
                  <a:pt x="4584459" y="2961153"/>
                </a:cubicBezTo>
                <a:cubicBezTo>
                  <a:pt x="4586492" y="2967574"/>
                  <a:pt x="4587128" y="2973931"/>
                  <a:pt x="4585858" y="2975774"/>
                </a:cubicBezTo>
                <a:cubicBezTo>
                  <a:pt x="4584586" y="2977556"/>
                  <a:pt x="4582680" y="2986393"/>
                  <a:pt x="4581599" y="2995478"/>
                </a:cubicBezTo>
                <a:cubicBezTo>
                  <a:pt x="4578041" y="3024892"/>
                  <a:pt x="4573212" y="3039959"/>
                  <a:pt x="4567748" y="3038751"/>
                </a:cubicBezTo>
                <a:cubicBezTo>
                  <a:pt x="4564570" y="3038052"/>
                  <a:pt x="4565079" y="3039578"/>
                  <a:pt x="4569145" y="3043011"/>
                </a:cubicBezTo>
                <a:cubicBezTo>
                  <a:pt x="4572513" y="3045872"/>
                  <a:pt x="4574355" y="3049940"/>
                  <a:pt x="4573022" y="3051911"/>
                </a:cubicBezTo>
                <a:cubicBezTo>
                  <a:pt x="4571623" y="3054009"/>
                  <a:pt x="4572957" y="3054708"/>
                  <a:pt x="4576136" y="3053628"/>
                </a:cubicBezTo>
                <a:cubicBezTo>
                  <a:pt x="4579693" y="3052420"/>
                  <a:pt x="4581599" y="3053628"/>
                  <a:pt x="4581472" y="3056997"/>
                </a:cubicBezTo>
                <a:cubicBezTo>
                  <a:pt x="4581282" y="3063355"/>
                  <a:pt x="4572640" y="3070856"/>
                  <a:pt x="4569527" y="3067487"/>
                </a:cubicBezTo>
                <a:cubicBezTo>
                  <a:pt x="4568255" y="3066152"/>
                  <a:pt x="4567048" y="3066851"/>
                  <a:pt x="4566984" y="3068949"/>
                </a:cubicBezTo>
                <a:cubicBezTo>
                  <a:pt x="4566921" y="3071111"/>
                  <a:pt x="4563680" y="3072891"/>
                  <a:pt x="4560185" y="3072763"/>
                </a:cubicBezTo>
                <a:cubicBezTo>
                  <a:pt x="4555927" y="3072636"/>
                  <a:pt x="4552051" y="3076323"/>
                  <a:pt x="4549446" y="3082935"/>
                </a:cubicBezTo>
                <a:cubicBezTo>
                  <a:pt x="4547159" y="3088848"/>
                  <a:pt x="4542964" y="3094188"/>
                  <a:pt x="4539724" y="3095269"/>
                </a:cubicBezTo>
                <a:cubicBezTo>
                  <a:pt x="4532162" y="3097875"/>
                  <a:pt x="4532797" y="3102452"/>
                  <a:pt x="4541122" y="3105377"/>
                </a:cubicBezTo>
                <a:cubicBezTo>
                  <a:pt x="4544934" y="3106712"/>
                  <a:pt x="4547159" y="3109318"/>
                  <a:pt x="4546014" y="3111098"/>
                </a:cubicBezTo>
                <a:cubicBezTo>
                  <a:pt x="4544934" y="3112815"/>
                  <a:pt x="4546460" y="3114404"/>
                  <a:pt x="4549255" y="3114531"/>
                </a:cubicBezTo>
                <a:cubicBezTo>
                  <a:pt x="4552178" y="3114659"/>
                  <a:pt x="4555673" y="3111416"/>
                  <a:pt x="4557071" y="3107284"/>
                </a:cubicBezTo>
                <a:cubicBezTo>
                  <a:pt x="4558979" y="3101753"/>
                  <a:pt x="4560312" y="3100990"/>
                  <a:pt x="4562282" y="3104487"/>
                </a:cubicBezTo>
                <a:cubicBezTo>
                  <a:pt x="4563743" y="3107093"/>
                  <a:pt x="4563871" y="3111543"/>
                  <a:pt x="4562600" y="3114659"/>
                </a:cubicBezTo>
                <a:cubicBezTo>
                  <a:pt x="4560630" y="3119363"/>
                  <a:pt x="4561710" y="3119363"/>
                  <a:pt x="4569971" y="3114404"/>
                </a:cubicBezTo>
                <a:cubicBezTo>
                  <a:pt x="4575372" y="3111226"/>
                  <a:pt x="4579820" y="3109128"/>
                  <a:pt x="4579947" y="3109700"/>
                </a:cubicBezTo>
                <a:cubicBezTo>
                  <a:pt x="4582298" y="3119299"/>
                  <a:pt x="4581345" y="3122987"/>
                  <a:pt x="4577151" y="3121207"/>
                </a:cubicBezTo>
                <a:cubicBezTo>
                  <a:pt x="4569907" y="3118028"/>
                  <a:pt x="4567556" y="3124576"/>
                  <a:pt x="4574419" y="3128772"/>
                </a:cubicBezTo>
                <a:cubicBezTo>
                  <a:pt x="4577850" y="3130870"/>
                  <a:pt x="4579312" y="3133731"/>
                  <a:pt x="4577723" y="3135257"/>
                </a:cubicBezTo>
                <a:cubicBezTo>
                  <a:pt x="4576008" y="3136846"/>
                  <a:pt x="4573783" y="3136210"/>
                  <a:pt x="4572322" y="3133667"/>
                </a:cubicBezTo>
                <a:cubicBezTo>
                  <a:pt x="4570543" y="3130552"/>
                  <a:pt x="4567874" y="3131442"/>
                  <a:pt x="4562600" y="3136846"/>
                </a:cubicBezTo>
                <a:cubicBezTo>
                  <a:pt x="4550336" y="3149370"/>
                  <a:pt x="4549510" y="3152549"/>
                  <a:pt x="4555419" y="3163611"/>
                </a:cubicBezTo>
                <a:cubicBezTo>
                  <a:pt x="4559867" y="3171875"/>
                  <a:pt x="4560185" y="3175499"/>
                  <a:pt x="4556817" y="3179123"/>
                </a:cubicBezTo>
                <a:cubicBezTo>
                  <a:pt x="4554403" y="3181793"/>
                  <a:pt x="4547222" y="3192855"/>
                  <a:pt x="4540804" y="3203853"/>
                </a:cubicBezTo>
                <a:cubicBezTo>
                  <a:pt x="4532417" y="3218284"/>
                  <a:pt x="4530319" y="3224514"/>
                  <a:pt x="4533306" y="3226422"/>
                </a:cubicBezTo>
                <a:cubicBezTo>
                  <a:pt x="4536356" y="3228329"/>
                  <a:pt x="4536292" y="3230872"/>
                  <a:pt x="4533115" y="3236403"/>
                </a:cubicBezTo>
                <a:cubicBezTo>
                  <a:pt x="4530700" y="3240535"/>
                  <a:pt x="4527460" y="3243777"/>
                  <a:pt x="4525808" y="3243714"/>
                </a:cubicBezTo>
                <a:cubicBezTo>
                  <a:pt x="4524155" y="3243650"/>
                  <a:pt x="4520534" y="3250516"/>
                  <a:pt x="4517674" y="3259226"/>
                </a:cubicBezTo>
                <a:cubicBezTo>
                  <a:pt x="4514879" y="3267935"/>
                  <a:pt x="4511192" y="3274801"/>
                  <a:pt x="4509413" y="3274738"/>
                </a:cubicBezTo>
                <a:cubicBezTo>
                  <a:pt x="4507761" y="3274674"/>
                  <a:pt x="4507888" y="3276772"/>
                  <a:pt x="4509794" y="3279315"/>
                </a:cubicBezTo>
                <a:cubicBezTo>
                  <a:pt x="4512463" y="3282812"/>
                  <a:pt x="4511511" y="3285418"/>
                  <a:pt x="4506110" y="3289741"/>
                </a:cubicBezTo>
                <a:cubicBezTo>
                  <a:pt x="4498548" y="3295844"/>
                  <a:pt x="4496642" y="3302392"/>
                  <a:pt x="4502487" y="3302583"/>
                </a:cubicBezTo>
                <a:cubicBezTo>
                  <a:pt x="4509032" y="3302837"/>
                  <a:pt x="4505664" y="3312946"/>
                  <a:pt x="4497784" y="3316760"/>
                </a:cubicBezTo>
                <a:cubicBezTo>
                  <a:pt x="4492828" y="3319176"/>
                  <a:pt x="4491303" y="3321401"/>
                  <a:pt x="4493908" y="3322482"/>
                </a:cubicBezTo>
                <a:cubicBezTo>
                  <a:pt x="4496831" y="3323690"/>
                  <a:pt x="4495687" y="3326169"/>
                  <a:pt x="4490286" y="3330238"/>
                </a:cubicBezTo>
                <a:cubicBezTo>
                  <a:pt x="4480184" y="3337867"/>
                  <a:pt x="4478976" y="3346830"/>
                  <a:pt x="4487427" y="3351726"/>
                </a:cubicBezTo>
                <a:cubicBezTo>
                  <a:pt x="4495687" y="3356494"/>
                  <a:pt x="4504204" y="3353951"/>
                  <a:pt x="4504457" y="3346576"/>
                </a:cubicBezTo>
                <a:cubicBezTo>
                  <a:pt x="4504584" y="3343779"/>
                  <a:pt x="4507125" y="3341363"/>
                  <a:pt x="4509921" y="3341490"/>
                </a:cubicBezTo>
                <a:cubicBezTo>
                  <a:pt x="4512845" y="3341554"/>
                  <a:pt x="4517610" y="3336659"/>
                  <a:pt x="4520534" y="3330429"/>
                </a:cubicBezTo>
                <a:cubicBezTo>
                  <a:pt x="4525744" y="3319367"/>
                  <a:pt x="4525871" y="3319367"/>
                  <a:pt x="4525871" y="3328521"/>
                </a:cubicBezTo>
                <a:cubicBezTo>
                  <a:pt x="4525871" y="3333544"/>
                  <a:pt x="4523520" y="3343207"/>
                  <a:pt x="4520724" y="3349437"/>
                </a:cubicBezTo>
                <a:cubicBezTo>
                  <a:pt x="4517928" y="3355667"/>
                  <a:pt x="4514369" y="3363869"/>
                  <a:pt x="4513035" y="3367238"/>
                </a:cubicBezTo>
                <a:cubicBezTo>
                  <a:pt x="4511638" y="3370671"/>
                  <a:pt x="4508905" y="3372387"/>
                  <a:pt x="4506935" y="3371052"/>
                </a:cubicBezTo>
                <a:cubicBezTo>
                  <a:pt x="4504457" y="3369336"/>
                  <a:pt x="4504584" y="3367238"/>
                  <a:pt x="4507380" y="3364186"/>
                </a:cubicBezTo>
                <a:cubicBezTo>
                  <a:pt x="4510239" y="3361008"/>
                  <a:pt x="4509985" y="3359227"/>
                  <a:pt x="4506554" y="3357765"/>
                </a:cubicBezTo>
                <a:cubicBezTo>
                  <a:pt x="4501025" y="3355477"/>
                  <a:pt x="4493464" y="3361198"/>
                  <a:pt x="4493209" y="3367873"/>
                </a:cubicBezTo>
                <a:cubicBezTo>
                  <a:pt x="4493082" y="3372451"/>
                  <a:pt x="4490922" y="3373214"/>
                  <a:pt x="4477577" y="3373341"/>
                </a:cubicBezTo>
                <a:cubicBezTo>
                  <a:pt x="4473828" y="3373405"/>
                  <a:pt x="4467792" y="3378427"/>
                  <a:pt x="4463979" y="3384593"/>
                </a:cubicBezTo>
                <a:lnTo>
                  <a:pt x="4457052" y="3395782"/>
                </a:lnTo>
                <a:lnTo>
                  <a:pt x="4469698" y="3396227"/>
                </a:lnTo>
                <a:cubicBezTo>
                  <a:pt x="4485393" y="3396800"/>
                  <a:pt x="4483424" y="3405509"/>
                  <a:pt x="4467601" y="3405255"/>
                </a:cubicBezTo>
                <a:cubicBezTo>
                  <a:pt x="4453939" y="3405001"/>
                  <a:pt x="4450571" y="3407862"/>
                  <a:pt x="4456164" y="3415046"/>
                </a:cubicBezTo>
                <a:cubicBezTo>
                  <a:pt x="4460103" y="3420131"/>
                  <a:pt x="4458578" y="3421975"/>
                  <a:pt x="4451589" y="3420576"/>
                </a:cubicBezTo>
                <a:cubicBezTo>
                  <a:pt x="4448792" y="3420004"/>
                  <a:pt x="4447775" y="3432083"/>
                  <a:pt x="4450381" y="3434881"/>
                </a:cubicBezTo>
                <a:cubicBezTo>
                  <a:pt x="4451334" y="3435898"/>
                  <a:pt x="4459532" y="3435262"/>
                  <a:pt x="4468363" y="3433609"/>
                </a:cubicBezTo>
                <a:cubicBezTo>
                  <a:pt x="4480373" y="3431320"/>
                  <a:pt x="4485712" y="3428205"/>
                  <a:pt x="4488826" y="3421721"/>
                </a:cubicBezTo>
                <a:cubicBezTo>
                  <a:pt x="4491176" y="3416889"/>
                  <a:pt x="4495560" y="3410468"/>
                  <a:pt x="4498675" y="3407480"/>
                </a:cubicBezTo>
                <a:cubicBezTo>
                  <a:pt x="4501789" y="3404428"/>
                  <a:pt x="4508015" y="3397944"/>
                  <a:pt x="4512718" y="3392858"/>
                </a:cubicBezTo>
                <a:lnTo>
                  <a:pt x="4521105" y="3383704"/>
                </a:lnTo>
                <a:lnTo>
                  <a:pt x="4534832" y="3392095"/>
                </a:lnTo>
                <a:cubicBezTo>
                  <a:pt x="4545507" y="3398580"/>
                  <a:pt x="4547222" y="3400932"/>
                  <a:pt x="4542710" y="3402394"/>
                </a:cubicBezTo>
                <a:cubicBezTo>
                  <a:pt x="4539533" y="3403411"/>
                  <a:pt x="4534577" y="3408942"/>
                  <a:pt x="4531908" y="3414473"/>
                </a:cubicBezTo>
                <a:cubicBezTo>
                  <a:pt x="4529176" y="3420004"/>
                  <a:pt x="4526889" y="3422738"/>
                  <a:pt x="4526824" y="3420449"/>
                </a:cubicBezTo>
                <a:cubicBezTo>
                  <a:pt x="4526570" y="3411740"/>
                  <a:pt x="4516784" y="3415872"/>
                  <a:pt x="4510812" y="3427252"/>
                </a:cubicBezTo>
                <a:cubicBezTo>
                  <a:pt x="4507380" y="3433800"/>
                  <a:pt x="4504584" y="3440539"/>
                  <a:pt x="4504520" y="3442509"/>
                </a:cubicBezTo>
                <a:cubicBezTo>
                  <a:pt x="4504457" y="3444417"/>
                  <a:pt x="4502678" y="3446515"/>
                  <a:pt x="4500517" y="3447150"/>
                </a:cubicBezTo>
                <a:cubicBezTo>
                  <a:pt x="4494480" y="3448930"/>
                  <a:pt x="4486029" y="3473343"/>
                  <a:pt x="4490732" y="3475504"/>
                </a:cubicBezTo>
                <a:cubicBezTo>
                  <a:pt x="4493464" y="3476776"/>
                  <a:pt x="4493464" y="3477983"/>
                  <a:pt x="4490732" y="3480082"/>
                </a:cubicBezTo>
                <a:cubicBezTo>
                  <a:pt x="4488571" y="3481734"/>
                  <a:pt x="4485902" y="3485549"/>
                  <a:pt x="4484440" y="3488982"/>
                </a:cubicBezTo>
                <a:cubicBezTo>
                  <a:pt x="4483042" y="3492415"/>
                  <a:pt x="4480373" y="3494958"/>
                  <a:pt x="4478276" y="3494894"/>
                </a:cubicBezTo>
                <a:cubicBezTo>
                  <a:pt x="4476179" y="3494767"/>
                  <a:pt x="4474718" y="3492097"/>
                  <a:pt x="4474845" y="3488601"/>
                </a:cubicBezTo>
                <a:cubicBezTo>
                  <a:pt x="4474972" y="3483642"/>
                  <a:pt x="4473321" y="3484277"/>
                  <a:pt x="4466457" y="3491779"/>
                </a:cubicBezTo>
                <a:cubicBezTo>
                  <a:pt x="4461818" y="3496865"/>
                  <a:pt x="4456290" y="3501061"/>
                  <a:pt x="4454384" y="3500997"/>
                </a:cubicBezTo>
                <a:cubicBezTo>
                  <a:pt x="4449491" y="3500807"/>
                  <a:pt x="4445297" y="3518989"/>
                  <a:pt x="4449237" y="3523312"/>
                </a:cubicBezTo>
                <a:cubicBezTo>
                  <a:pt x="4453622" y="3528080"/>
                  <a:pt x="4452923" y="3532657"/>
                  <a:pt x="4448029" y="3531449"/>
                </a:cubicBezTo>
                <a:cubicBezTo>
                  <a:pt x="4445933" y="3530941"/>
                  <a:pt x="4443581" y="3532085"/>
                  <a:pt x="4442820" y="3533992"/>
                </a:cubicBezTo>
                <a:cubicBezTo>
                  <a:pt x="4442120" y="3535836"/>
                  <a:pt x="4445488" y="3537870"/>
                  <a:pt x="4450063" y="3538315"/>
                </a:cubicBezTo>
                <a:cubicBezTo>
                  <a:pt x="4456671" y="3538951"/>
                  <a:pt x="4459594" y="3536726"/>
                  <a:pt x="4462708" y="3528779"/>
                </a:cubicBezTo>
                <a:cubicBezTo>
                  <a:pt x="4464995" y="3522867"/>
                  <a:pt x="4466141" y="3517272"/>
                  <a:pt x="4465313" y="3515874"/>
                </a:cubicBezTo>
                <a:cubicBezTo>
                  <a:pt x="4462327" y="3510661"/>
                  <a:pt x="4471223" y="3503477"/>
                  <a:pt x="4480311" y="3503794"/>
                </a:cubicBezTo>
                <a:cubicBezTo>
                  <a:pt x="4488380" y="3504049"/>
                  <a:pt x="4491557" y="3501570"/>
                  <a:pt x="4498039" y="3489490"/>
                </a:cubicBezTo>
                <a:cubicBezTo>
                  <a:pt x="4502359" y="3481544"/>
                  <a:pt x="4508841" y="3471881"/>
                  <a:pt x="4512209" y="3468384"/>
                </a:cubicBezTo>
                <a:cubicBezTo>
                  <a:pt x="4520407" y="3459865"/>
                  <a:pt x="4532225" y="3457131"/>
                  <a:pt x="4531971" y="3463807"/>
                </a:cubicBezTo>
                <a:cubicBezTo>
                  <a:pt x="4531908" y="3466668"/>
                  <a:pt x="4534450" y="3468892"/>
                  <a:pt x="4537946" y="3469147"/>
                </a:cubicBezTo>
                <a:cubicBezTo>
                  <a:pt x="4542647" y="3469465"/>
                  <a:pt x="4542266" y="3470228"/>
                  <a:pt x="4536229" y="3472453"/>
                </a:cubicBezTo>
                <a:cubicBezTo>
                  <a:pt x="4531971" y="3474042"/>
                  <a:pt x="4526633" y="3478492"/>
                  <a:pt x="4524473" y="3482243"/>
                </a:cubicBezTo>
                <a:cubicBezTo>
                  <a:pt x="4521296" y="3487710"/>
                  <a:pt x="4521677" y="3489809"/>
                  <a:pt x="4526379" y="3492669"/>
                </a:cubicBezTo>
                <a:cubicBezTo>
                  <a:pt x="4534322" y="3497501"/>
                  <a:pt x="4529176" y="3502015"/>
                  <a:pt x="4516213" y="3501570"/>
                </a:cubicBezTo>
                <a:cubicBezTo>
                  <a:pt x="4503567" y="3501124"/>
                  <a:pt x="4502043" y="3506655"/>
                  <a:pt x="4512973" y="3513076"/>
                </a:cubicBezTo>
                <a:lnTo>
                  <a:pt x="4521232" y="3517908"/>
                </a:lnTo>
                <a:lnTo>
                  <a:pt x="4511129" y="3516509"/>
                </a:lnTo>
                <a:cubicBezTo>
                  <a:pt x="4502741" y="3515365"/>
                  <a:pt x="4500517" y="3516764"/>
                  <a:pt x="4498039" y="3524647"/>
                </a:cubicBezTo>
                <a:cubicBezTo>
                  <a:pt x="4496196" y="3530559"/>
                  <a:pt x="4496450" y="3533420"/>
                  <a:pt x="4498675" y="3532149"/>
                </a:cubicBezTo>
                <a:cubicBezTo>
                  <a:pt x="4504584" y="3528779"/>
                  <a:pt x="4511765" y="3538379"/>
                  <a:pt x="4507951" y="3544546"/>
                </a:cubicBezTo>
                <a:cubicBezTo>
                  <a:pt x="4505918" y="3547851"/>
                  <a:pt x="4502550" y="3554844"/>
                  <a:pt x="4500136" y="3560757"/>
                </a:cubicBezTo>
                <a:cubicBezTo>
                  <a:pt x="4497722" y="3566606"/>
                  <a:pt x="4495180" y="3569212"/>
                  <a:pt x="4494290" y="3566669"/>
                </a:cubicBezTo>
                <a:cubicBezTo>
                  <a:pt x="4493401" y="3564126"/>
                  <a:pt x="4495180" y="3557705"/>
                  <a:pt x="4498356" y="3551856"/>
                </a:cubicBezTo>
                <a:cubicBezTo>
                  <a:pt x="4503059" y="3543274"/>
                  <a:pt x="4503186" y="3541494"/>
                  <a:pt x="4499119" y="3541367"/>
                </a:cubicBezTo>
                <a:cubicBezTo>
                  <a:pt x="4492194" y="3541112"/>
                  <a:pt x="4474718" y="3567877"/>
                  <a:pt x="4476497" y="3576015"/>
                </a:cubicBezTo>
                <a:cubicBezTo>
                  <a:pt x="4477323" y="3579575"/>
                  <a:pt x="4476116" y="3582944"/>
                  <a:pt x="4473955" y="3583135"/>
                </a:cubicBezTo>
                <a:cubicBezTo>
                  <a:pt x="4471858" y="3583325"/>
                  <a:pt x="4468236" y="3583898"/>
                  <a:pt x="4466394" y="3584279"/>
                </a:cubicBezTo>
                <a:cubicBezTo>
                  <a:pt x="4464424" y="3584724"/>
                  <a:pt x="4460231" y="3585106"/>
                  <a:pt x="4456735" y="3585169"/>
                </a:cubicBezTo>
                <a:cubicBezTo>
                  <a:pt x="4453240" y="3585233"/>
                  <a:pt x="4450444" y="3588284"/>
                  <a:pt x="4450317" y="3592162"/>
                </a:cubicBezTo>
                <a:cubicBezTo>
                  <a:pt x="4450190" y="3596040"/>
                  <a:pt x="4448538" y="3599855"/>
                  <a:pt x="4446504" y="3600999"/>
                </a:cubicBezTo>
                <a:cubicBezTo>
                  <a:pt x="4444471" y="3602144"/>
                  <a:pt x="4442882" y="3605259"/>
                  <a:pt x="4442755" y="3608437"/>
                </a:cubicBezTo>
                <a:cubicBezTo>
                  <a:pt x="4442628" y="3612888"/>
                  <a:pt x="4445933" y="3613650"/>
                  <a:pt x="4461056" y="3612442"/>
                </a:cubicBezTo>
                <a:cubicBezTo>
                  <a:pt x="4471288" y="3611680"/>
                  <a:pt x="4480056" y="3611044"/>
                  <a:pt x="4480627" y="3611044"/>
                </a:cubicBezTo>
                <a:cubicBezTo>
                  <a:pt x="4481200" y="3611107"/>
                  <a:pt x="4480627" y="3609327"/>
                  <a:pt x="4479420" y="3607166"/>
                </a:cubicBezTo>
                <a:cubicBezTo>
                  <a:pt x="4476497" y="3601953"/>
                  <a:pt x="4488761" y="3590255"/>
                  <a:pt x="4496831" y="3590573"/>
                </a:cubicBezTo>
                <a:cubicBezTo>
                  <a:pt x="4504204" y="3590891"/>
                  <a:pt x="4505029" y="3596422"/>
                  <a:pt x="4498229" y="3600173"/>
                </a:cubicBezTo>
                <a:cubicBezTo>
                  <a:pt x="4491430" y="3603987"/>
                  <a:pt x="4487935" y="3614159"/>
                  <a:pt x="4492764" y="3616066"/>
                </a:cubicBezTo>
                <a:cubicBezTo>
                  <a:pt x="4500581" y="3619118"/>
                  <a:pt x="4491113" y="3623377"/>
                  <a:pt x="4477069" y="3623059"/>
                </a:cubicBezTo>
                <a:cubicBezTo>
                  <a:pt x="4461945" y="3622741"/>
                  <a:pt x="4461119" y="3623758"/>
                  <a:pt x="4457307" y="3648552"/>
                </a:cubicBezTo>
                <a:cubicBezTo>
                  <a:pt x="4455910" y="3657262"/>
                  <a:pt x="4452350" y="3667688"/>
                  <a:pt x="4449301" y="3671948"/>
                </a:cubicBezTo>
                <a:cubicBezTo>
                  <a:pt x="4444407" y="3678814"/>
                  <a:pt x="4444344" y="3679449"/>
                  <a:pt x="4449109" y="3677924"/>
                </a:cubicBezTo>
                <a:cubicBezTo>
                  <a:pt x="4452796" y="3676716"/>
                  <a:pt x="4453685" y="3677924"/>
                  <a:pt x="4452096" y="3681738"/>
                </a:cubicBezTo>
                <a:cubicBezTo>
                  <a:pt x="4449618" y="3687587"/>
                  <a:pt x="4436465" y="3688922"/>
                  <a:pt x="4436655" y="3683264"/>
                </a:cubicBezTo>
                <a:cubicBezTo>
                  <a:pt x="4436719" y="3681420"/>
                  <a:pt x="4434305" y="3679704"/>
                  <a:pt x="4431508" y="3679577"/>
                </a:cubicBezTo>
                <a:cubicBezTo>
                  <a:pt x="4428712" y="3679449"/>
                  <a:pt x="4426170" y="3681039"/>
                  <a:pt x="4426106" y="3682882"/>
                </a:cubicBezTo>
                <a:cubicBezTo>
                  <a:pt x="4425980" y="3684980"/>
                  <a:pt x="4424709" y="3686315"/>
                  <a:pt x="4422802" y="3686252"/>
                </a:cubicBezTo>
                <a:cubicBezTo>
                  <a:pt x="4421023" y="3686188"/>
                  <a:pt x="4420514" y="3683200"/>
                  <a:pt x="4421659" y="3679386"/>
                </a:cubicBezTo>
                <a:cubicBezTo>
                  <a:pt x="4422802" y="3675571"/>
                  <a:pt x="4425471" y="3673410"/>
                  <a:pt x="4427822" y="3674363"/>
                </a:cubicBezTo>
                <a:cubicBezTo>
                  <a:pt x="4430173" y="3675317"/>
                  <a:pt x="4435066" y="3673982"/>
                  <a:pt x="4439006" y="3671248"/>
                </a:cubicBezTo>
                <a:cubicBezTo>
                  <a:pt x="4444089" y="3667752"/>
                  <a:pt x="4444598" y="3666289"/>
                  <a:pt x="4440976" y="3666035"/>
                </a:cubicBezTo>
                <a:cubicBezTo>
                  <a:pt x="4436845" y="3665717"/>
                  <a:pt x="4436973" y="3664891"/>
                  <a:pt x="4441675" y="3661458"/>
                </a:cubicBezTo>
                <a:cubicBezTo>
                  <a:pt x="4448538" y="3656436"/>
                  <a:pt x="4454256" y="3641750"/>
                  <a:pt x="4449428" y="3641559"/>
                </a:cubicBezTo>
                <a:cubicBezTo>
                  <a:pt x="4447522" y="3641496"/>
                  <a:pt x="4444916" y="3643848"/>
                  <a:pt x="4443772" y="3646645"/>
                </a:cubicBezTo>
                <a:cubicBezTo>
                  <a:pt x="4442565" y="3649569"/>
                  <a:pt x="4437608" y="3651667"/>
                  <a:pt x="4432334" y="3651477"/>
                </a:cubicBezTo>
                <a:cubicBezTo>
                  <a:pt x="4424581" y="3651222"/>
                  <a:pt x="4423248" y="3652367"/>
                  <a:pt x="4424518" y="3658216"/>
                </a:cubicBezTo>
                <a:cubicBezTo>
                  <a:pt x="4425408" y="3662475"/>
                  <a:pt x="4424201" y="3665272"/>
                  <a:pt x="4421468" y="3665145"/>
                </a:cubicBezTo>
                <a:cubicBezTo>
                  <a:pt x="4417847" y="3665018"/>
                  <a:pt x="4405710" y="3693690"/>
                  <a:pt x="4406853" y="3699729"/>
                </a:cubicBezTo>
                <a:cubicBezTo>
                  <a:pt x="4407044" y="3700747"/>
                  <a:pt x="4405583" y="3703353"/>
                  <a:pt x="4403549" y="3705769"/>
                </a:cubicBezTo>
                <a:cubicBezTo>
                  <a:pt x="4401516" y="3708121"/>
                  <a:pt x="4400943" y="3710028"/>
                  <a:pt x="4402342" y="3710092"/>
                </a:cubicBezTo>
                <a:cubicBezTo>
                  <a:pt x="4403612" y="3710156"/>
                  <a:pt x="4402722" y="3712571"/>
                  <a:pt x="4400371" y="3715305"/>
                </a:cubicBezTo>
                <a:cubicBezTo>
                  <a:pt x="4398021" y="3718039"/>
                  <a:pt x="4396749" y="3722870"/>
                  <a:pt x="4397702" y="3725604"/>
                </a:cubicBezTo>
                <a:cubicBezTo>
                  <a:pt x="4398655" y="3728465"/>
                  <a:pt x="4397829" y="3731707"/>
                  <a:pt x="4395860" y="3732851"/>
                </a:cubicBezTo>
                <a:cubicBezTo>
                  <a:pt x="4392874" y="3734568"/>
                  <a:pt x="4381244" y="3756819"/>
                  <a:pt x="4381117" y="3761015"/>
                </a:cubicBezTo>
                <a:cubicBezTo>
                  <a:pt x="4381117" y="3761778"/>
                  <a:pt x="4383025" y="3761332"/>
                  <a:pt x="4385185" y="3760125"/>
                </a:cubicBezTo>
                <a:cubicBezTo>
                  <a:pt x="4387408" y="3758853"/>
                  <a:pt x="4386074" y="3761905"/>
                  <a:pt x="4382325" y="3766673"/>
                </a:cubicBezTo>
                <a:cubicBezTo>
                  <a:pt x="4378576" y="3771441"/>
                  <a:pt x="4371713" y="3775510"/>
                  <a:pt x="4367455" y="3775446"/>
                </a:cubicBezTo>
                <a:cubicBezTo>
                  <a:pt x="4362880" y="3775382"/>
                  <a:pt x="4359512" y="3777544"/>
                  <a:pt x="4359385" y="3780596"/>
                </a:cubicBezTo>
                <a:cubicBezTo>
                  <a:pt x="4359321" y="3783520"/>
                  <a:pt x="4356398" y="3785745"/>
                  <a:pt x="4352904" y="3785618"/>
                </a:cubicBezTo>
                <a:cubicBezTo>
                  <a:pt x="4349091" y="3785427"/>
                  <a:pt x="4346231" y="3788161"/>
                  <a:pt x="4345788" y="3792357"/>
                </a:cubicBezTo>
                <a:cubicBezTo>
                  <a:pt x="4345278" y="3796934"/>
                  <a:pt x="4346486" y="3798650"/>
                  <a:pt x="4349282" y="3797252"/>
                </a:cubicBezTo>
                <a:cubicBezTo>
                  <a:pt x="4351633" y="3796044"/>
                  <a:pt x="4348837" y="3799223"/>
                  <a:pt x="4343054" y="3804372"/>
                </a:cubicBezTo>
                <a:cubicBezTo>
                  <a:pt x="4337272" y="3809458"/>
                  <a:pt x="4330028" y="3814036"/>
                  <a:pt x="4326915" y="3814480"/>
                </a:cubicBezTo>
                <a:cubicBezTo>
                  <a:pt x="4323737" y="3814989"/>
                  <a:pt x="4321576" y="3817087"/>
                  <a:pt x="4322021" y="3819248"/>
                </a:cubicBezTo>
                <a:cubicBezTo>
                  <a:pt x="4322466" y="3821346"/>
                  <a:pt x="4321449" y="3823063"/>
                  <a:pt x="4319797" y="3822999"/>
                </a:cubicBezTo>
                <a:cubicBezTo>
                  <a:pt x="4318146" y="3822999"/>
                  <a:pt x="4314777" y="3827068"/>
                  <a:pt x="4312426" y="3831900"/>
                </a:cubicBezTo>
                <a:cubicBezTo>
                  <a:pt x="4308613" y="3839847"/>
                  <a:pt x="4308867" y="3841118"/>
                  <a:pt x="4315032" y="3842898"/>
                </a:cubicBezTo>
                <a:cubicBezTo>
                  <a:pt x="4318907" y="3843979"/>
                  <a:pt x="4321958" y="3846331"/>
                  <a:pt x="4321894" y="3848047"/>
                </a:cubicBezTo>
                <a:cubicBezTo>
                  <a:pt x="4321830" y="3849827"/>
                  <a:pt x="4330028" y="3851671"/>
                  <a:pt x="4340195" y="3852243"/>
                </a:cubicBezTo>
                <a:cubicBezTo>
                  <a:pt x="4350362" y="3852815"/>
                  <a:pt x="4356208" y="3854087"/>
                  <a:pt x="4353285" y="3855040"/>
                </a:cubicBezTo>
                <a:cubicBezTo>
                  <a:pt x="4343308" y="3858346"/>
                  <a:pt x="4328185" y="3869663"/>
                  <a:pt x="4329837" y="3872587"/>
                </a:cubicBezTo>
                <a:cubicBezTo>
                  <a:pt x="4333014" y="3878245"/>
                  <a:pt x="4319924" y="3883967"/>
                  <a:pt x="4305563" y="3883204"/>
                </a:cubicBezTo>
                <a:cubicBezTo>
                  <a:pt x="4297494" y="3882759"/>
                  <a:pt x="4293173" y="3883394"/>
                  <a:pt x="4296031" y="3884539"/>
                </a:cubicBezTo>
                <a:cubicBezTo>
                  <a:pt x="4298764" y="3885683"/>
                  <a:pt x="4303085" y="3888798"/>
                  <a:pt x="4305245" y="3891214"/>
                </a:cubicBezTo>
                <a:cubicBezTo>
                  <a:pt x="4308550" y="3894901"/>
                  <a:pt x="4307660" y="3896745"/>
                  <a:pt x="4300480" y="3901068"/>
                </a:cubicBezTo>
                <a:cubicBezTo>
                  <a:pt x="4295841" y="3903865"/>
                  <a:pt x="4291774" y="3904692"/>
                  <a:pt x="4291838" y="3902848"/>
                </a:cubicBezTo>
                <a:cubicBezTo>
                  <a:pt x="4291901" y="3900750"/>
                  <a:pt x="4290567" y="3899288"/>
                  <a:pt x="4288470" y="3899224"/>
                </a:cubicBezTo>
                <a:cubicBezTo>
                  <a:pt x="4286500" y="3899161"/>
                  <a:pt x="4284848" y="3902085"/>
                  <a:pt x="4284720" y="3905963"/>
                </a:cubicBezTo>
                <a:cubicBezTo>
                  <a:pt x="4284593" y="3909841"/>
                  <a:pt x="4282560" y="3913910"/>
                  <a:pt x="4280018" y="3915309"/>
                </a:cubicBezTo>
                <a:cubicBezTo>
                  <a:pt x="4276969" y="3917025"/>
                  <a:pt x="4278302" y="3918678"/>
                  <a:pt x="4284212" y="3920585"/>
                </a:cubicBezTo>
                <a:lnTo>
                  <a:pt x="4292918" y="3923382"/>
                </a:lnTo>
                <a:lnTo>
                  <a:pt x="4283259" y="3923382"/>
                </a:lnTo>
                <a:cubicBezTo>
                  <a:pt x="4275507" y="3923382"/>
                  <a:pt x="4273536" y="3925163"/>
                  <a:pt x="4273282" y="3932156"/>
                </a:cubicBezTo>
                <a:cubicBezTo>
                  <a:pt x="4272965" y="3940929"/>
                  <a:pt x="4277603" y="3943981"/>
                  <a:pt x="4281798" y="3937750"/>
                </a:cubicBezTo>
                <a:cubicBezTo>
                  <a:pt x="4283069" y="3935907"/>
                  <a:pt x="4288852" y="3934508"/>
                  <a:pt x="4294443" y="3934699"/>
                </a:cubicBezTo>
                <a:cubicBezTo>
                  <a:pt x="4301115" y="3934953"/>
                  <a:pt x="4304864" y="3933300"/>
                  <a:pt x="4304991" y="3929994"/>
                </a:cubicBezTo>
                <a:cubicBezTo>
                  <a:pt x="4305118" y="3926942"/>
                  <a:pt x="4303022" y="3925608"/>
                  <a:pt x="4299844" y="3926688"/>
                </a:cubicBezTo>
                <a:cubicBezTo>
                  <a:pt x="4293300" y="3928913"/>
                  <a:pt x="4293235" y="3927261"/>
                  <a:pt x="4299209" y="3916962"/>
                </a:cubicBezTo>
                <a:cubicBezTo>
                  <a:pt x="4308994" y="3900114"/>
                  <a:pt x="4310265" y="3898907"/>
                  <a:pt x="4313252" y="3904120"/>
                </a:cubicBezTo>
                <a:cubicBezTo>
                  <a:pt x="4314713" y="3906662"/>
                  <a:pt x="4314205" y="3910668"/>
                  <a:pt x="4312235" y="3912893"/>
                </a:cubicBezTo>
                <a:cubicBezTo>
                  <a:pt x="4307470" y="3918169"/>
                  <a:pt x="4310838" y="3924718"/>
                  <a:pt x="4318527" y="3925226"/>
                </a:cubicBezTo>
                <a:cubicBezTo>
                  <a:pt x="4323864" y="3925544"/>
                  <a:pt x="4323801" y="3926116"/>
                  <a:pt x="4318018" y="3930121"/>
                </a:cubicBezTo>
                <a:cubicBezTo>
                  <a:pt x="4312617" y="3933872"/>
                  <a:pt x="4312362" y="3935207"/>
                  <a:pt x="4316367" y="3937814"/>
                </a:cubicBezTo>
                <a:cubicBezTo>
                  <a:pt x="4320560" y="3940547"/>
                  <a:pt x="4320496" y="3942518"/>
                  <a:pt x="4315858" y="3952563"/>
                </a:cubicBezTo>
                <a:cubicBezTo>
                  <a:pt x="4312934" y="3958793"/>
                  <a:pt x="4307279" y="3964833"/>
                  <a:pt x="4303593" y="3965659"/>
                </a:cubicBezTo>
                <a:cubicBezTo>
                  <a:pt x="4299654" y="3966486"/>
                  <a:pt x="4296603" y="3968711"/>
                  <a:pt x="4296541" y="3970681"/>
                </a:cubicBezTo>
                <a:cubicBezTo>
                  <a:pt x="4296476" y="3972589"/>
                  <a:pt x="4298891" y="3973415"/>
                  <a:pt x="4301750" y="3972462"/>
                </a:cubicBezTo>
                <a:cubicBezTo>
                  <a:pt x="4304928" y="3971381"/>
                  <a:pt x="4307024" y="3972779"/>
                  <a:pt x="4306897" y="3975958"/>
                </a:cubicBezTo>
                <a:cubicBezTo>
                  <a:pt x="4306770" y="3978755"/>
                  <a:pt x="4304229" y="3982061"/>
                  <a:pt x="4301369" y="3983015"/>
                </a:cubicBezTo>
                <a:cubicBezTo>
                  <a:pt x="4293934" y="3985558"/>
                  <a:pt x="4287008" y="4008762"/>
                  <a:pt x="4292600" y="4012513"/>
                </a:cubicBezTo>
                <a:cubicBezTo>
                  <a:pt x="4295588" y="4014548"/>
                  <a:pt x="4294506" y="4016709"/>
                  <a:pt x="4288406" y="4020778"/>
                </a:cubicBezTo>
                <a:cubicBezTo>
                  <a:pt x="4282750" y="4024465"/>
                  <a:pt x="4280273" y="4029233"/>
                  <a:pt x="4280654" y="4035590"/>
                </a:cubicBezTo>
                <a:cubicBezTo>
                  <a:pt x="4281036" y="4042393"/>
                  <a:pt x="4277159" y="4049004"/>
                  <a:pt x="4266420" y="4059876"/>
                </a:cubicBezTo>
                <a:cubicBezTo>
                  <a:pt x="4257333" y="4069030"/>
                  <a:pt x="4252186" y="4077168"/>
                  <a:pt x="4253012" y="4080982"/>
                </a:cubicBezTo>
                <a:cubicBezTo>
                  <a:pt x="4253775" y="4084542"/>
                  <a:pt x="4252631" y="4088103"/>
                  <a:pt x="4250408" y="4089311"/>
                </a:cubicBezTo>
                <a:cubicBezTo>
                  <a:pt x="4248182" y="4090518"/>
                  <a:pt x="4246341" y="4094396"/>
                  <a:pt x="4246213" y="4098274"/>
                </a:cubicBezTo>
                <a:cubicBezTo>
                  <a:pt x="4246022" y="4102089"/>
                  <a:pt x="4244243" y="4105013"/>
                  <a:pt x="4242082" y="4104949"/>
                </a:cubicBezTo>
                <a:cubicBezTo>
                  <a:pt x="4239922" y="4104823"/>
                  <a:pt x="4238905" y="4107810"/>
                  <a:pt x="4239732" y="4111688"/>
                </a:cubicBezTo>
                <a:cubicBezTo>
                  <a:pt x="4240558" y="4115630"/>
                  <a:pt x="4239540" y="4119063"/>
                  <a:pt x="4237318" y="4119699"/>
                </a:cubicBezTo>
                <a:cubicBezTo>
                  <a:pt x="4235219" y="4120271"/>
                  <a:pt x="4234266" y="4123259"/>
                  <a:pt x="4235219" y="4126120"/>
                </a:cubicBezTo>
                <a:cubicBezTo>
                  <a:pt x="4237190" y="4131778"/>
                  <a:pt x="4257079" y="4138453"/>
                  <a:pt x="4262734" y="4135338"/>
                </a:cubicBezTo>
                <a:cubicBezTo>
                  <a:pt x="4264705" y="4134257"/>
                  <a:pt x="4265975" y="4134194"/>
                  <a:pt x="4265912" y="4135274"/>
                </a:cubicBezTo>
                <a:cubicBezTo>
                  <a:pt x="4265785" y="4137817"/>
                  <a:pt x="4237253" y="4150405"/>
                  <a:pt x="4231979" y="4150214"/>
                </a:cubicBezTo>
                <a:cubicBezTo>
                  <a:pt x="4229183" y="4150151"/>
                  <a:pt x="4225942" y="4151677"/>
                  <a:pt x="4224481" y="4153838"/>
                </a:cubicBezTo>
                <a:cubicBezTo>
                  <a:pt x="4222765" y="4156381"/>
                  <a:pt x="4224734" y="4156826"/>
                  <a:pt x="4230390" y="4155300"/>
                </a:cubicBezTo>
                <a:cubicBezTo>
                  <a:pt x="4238905" y="4153011"/>
                  <a:pt x="4238905" y="4153011"/>
                  <a:pt x="4232170" y="4160132"/>
                </a:cubicBezTo>
                <a:cubicBezTo>
                  <a:pt x="4228293" y="4164264"/>
                  <a:pt x="4226260" y="4168842"/>
                  <a:pt x="4227404" y="4170876"/>
                </a:cubicBezTo>
                <a:cubicBezTo>
                  <a:pt x="4228484" y="4172910"/>
                  <a:pt x="4226642" y="4175962"/>
                  <a:pt x="4223083" y="4177933"/>
                </a:cubicBezTo>
                <a:cubicBezTo>
                  <a:pt x="4217364" y="4181048"/>
                  <a:pt x="4217491" y="4181620"/>
                  <a:pt x="4224798" y="4183909"/>
                </a:cubicBezTo>
                <a:cubicBezTo>
                  <a:pt x="4234204" y="4186896"/>
                  <a:pt x="4234711" y="4192554"/>
                  <a:pt x="4225562" y="4192237"/>
                </a:cubicBezTo>
                <a:cubicBezTo>
                  <a:pt x="4222002" y="4192109"/>
                  <a:pt x="4216666" y="4192745"/>
                  <a:pt x="4214250" y="4193572"/>
                </a:cubicBezTo>
                <a:cubicBezTo>
                  <a:pt x="4208023" y="4195670"/>
                  <a:pt x="4207198" y="4178505"/>
                  <a:pt x="4212979" y="4168905"/>
                </a:cubicBezTo>
                <a:cubicBezTo>
                  <a:pt x="4215266" y="4165027"/>
                  <a:pt x="4217681" y="4156254"/>
                  <a:pt x="4218444" y="4148879"/>
                </a:cubicBezTo>
                <a:cubicBezTo>
                  <a:pt x="4219206" y="4141632"/>
                  <a:pt x="4222511" y="4127455"/>
                  <a:pt x="4225942" y="4117029"/>
                </a:cubicBezTo>
                <a:cubicBezTo>
                  <a:pt x="4229310" y="4106602"/>
                  <a:pt x="4232170" y="4094269"/>
                  <a:pt x="4232360" y="4089311"/>
                </a:cubicBezTo>
                <a:cubicBezTo>
                  <a:pt x="4232487" y="4084415"/>
                  <a:pt x="4234266" y="4079457"/>
                  <a:pt x="4236237" y="4078376"/>
                </a:cubicBezTo>
                <a:cubicBezTo>
                  <a:pt x="4238398" y="4077168"/>
                  <a:pt x="4239096" y="4075070"/>
                  <a:pt x="4238015" y="4073162"/>
                </a:cubicBezTo>
                <a:cubicBezTo>
                  <a:pt x="4236998" y="4071319"/>
                  <a:pt x="4240430" y="4062355"/>
                  <a:pt x="4245768" y="4052692"/>
                </a:cubicBezTo>
                <a:cubicBezTo>
                  <a:pt x="4254983" y="4036163"/>
                  <a:pt x="4255110" y="4035336"/>
                  <a:pt x="4249008" y="4031713"/>
                </a:cubicBezTo>
                <a:cubicBezTo>
                  <a:pt x="4244560" y="4029042"/>
                  <a:pt x="4241383" y="4029106"/>
                  <a:pt x="4238460" y="4031839"/>
                </a:cubicBezTo>
                <a:cubicBezTo>
                  <a:pt x="4235284" y="4034828"/>
                  <a:pt x="4234331" y="4034637"/>
                  <a:pt x="4234457" y="4031140"/>
                </a:cubicBezTo>
                <a:cubicBezTo>
                  <a:pt x="4234584" y="4028407"/>
                  <a:pt x="4232487" y="4027326"/>
                  <a:pt x="4229310" y="4028343"/>
                </a:cubicBezTo>
                <a:cubicBezTo>
                  <a:pt x="4225751" y="4029551"/>
                  <a:pt x="4224036" y="4027834"/>
                  <a:pt x="4224227" y="4023257"/>
                </a:cubicBezTo>
                <a:cubicBezTo>
                  <a:pt x="4224417" y="4018425"/>
                  <a:pt x="4226768" y="4016709"/>
                  <a:pt x="4231979" y="4017535"/>
                </a:cubicBezTo>
                <a:cubicBezTo>
                  <a:pt x="4237761" y="4018425"/>
                  <a:pt x="4239922" y="4016391"/>
                  <a:pt x="4241256" y="4009080"/>
                </a:cubicBezTo>
                <a:cubicBezTo>
                  <a:pt x="4242209" y="4003867"/>
                  <a:pt x="4241383" y="3999417"/>
                  <a:pt x="4239350" y="3999353"/>
                </a:cubicBezTo>
                <a:cubicBezTo>
                  <a:pt x="4237380" y="3999290"/>
                  <a:pt x="4235601" y="4001705"/>
                  <a:pt x="4235473" y="4004503"/>
                </a:cubicBezTo>
                <a:cubicBezTo>
                  <a:pt x="4235411" y="4007300"/>
                  <a:pt x="4233758" y="4009716"/>
                  <a:pt x="4231979" y="4009652"/>
                </a:cubicBezTo>
                <a:cubicBezTo>
                  <a:pt x="4230200" y="4009589"/>
                  <a:pt x="4229691" y="4007109"/>
                  <a:pt x="4230836" y="4004312"/>
                </a:cubicBezTo>
                <a:cubicBezTo>
                  <a:pt x="4233694" y="3997637"/>
                  <a:pt x="4218571" y="3996874"/>
                  <a:pt x="4209231" y="4003231"/>
                </a:cubicBezTo>
                <a:cubicBezTo>
                  <a:pt x="4203448" y="4007173"/>
                  <a:pt x="4203066" y="4008762"/>
                  <a:pt x="4206752" y="4013657"/>
                </a:cubicBezTo>
                <a:cubicBezTo>
                  <a:pt x="4209611" y="4017408"/>
                  <a:pt x="4210119" y="4022748"/>
                  <a:pt x="4208151" y="4028979"/>
                </a:cubicBezTo>
                <a:cubicBezTo>
                  <a:pt x="4206497" y="4034192"/>
                  <a:pt x="4205481" y="4040994"/>
                  <a:pt x="4205863" y="4043855"/>
                </a:cubicBezTo>
                <a:cubicBezTo>
                  <a:pt x="4207198" y="4054090"/>
                  <a:pt x="4200335" y="4085814"/>
                  <a:pt x="4196775" y="4085687"/>
                </a:cubicBezTo>
                <a:cubicBezTo>
                  <a:pt x="4194932" y="4085623"/>
                  <a:pt x="4194233" y="4082254"/>
                  <a:pt x="4195313" y="4078439"/>
                </a:cubicBezTo>
                <a:cubicBezTo>
                  <a:pt x="4196584" y="4073925"/>
                  <a:pt x="4195822" y="4071764"/>
                  <a:pt x="4193217" y="4072591"/>
                </a:cubicBezTo>
                <a:cubicBezTo>
                  <a:pt x="4190929" y="4073290"/>
                  <a:pt x="4189467" y="4076341"/>
                  <a:pt x="4189976" y="4079520"/>
                </a:cubicBezTo>
                <a:cubicBezTo>
                  <a:pt x="4190548" y="4083461"/>
                  <a:pt x="4186926" y="4085750"/>
                  <a:pt x="4178093" y="4087022"/>
                </a:cubicBezTo>
                <a:cubicBezTo>
                  <a:pt x="4171040" y="4088039"/>
                  <a:pt x="4164558" y="4087912"/>
                  <a:pt x="4163541" y="4086831"/>
                </a:cubicBezTo>
                <a:cubicBezTo>
                  <a:pt x="4162525" y="4085750"/>
                  <a:pt x="4157759" y="4086132"/>
                  <a:pt x="4153120" y="4087721"/>
                </a:cubicBezTo>
                <a:cubicBezTo>
                  <a:pt x="4142763" y="4091218"/>
                  <a:pt x="4137679" y="4083271"/>
                  <a:pt x="4144986" y="4075070"/>
                </a:cubicBezTo>
                <a:cubicBezTo>
                  <a:pt x="4147592" y="4072145"/>
                  <a:pt x="4148736" y="4066233"/>
                  <a:pt x="4147719" y="4061274"/>
                </a:cubicBezTo>
                <a:cubicBezTo>
                  <a:pt x="4146639" y="4056316"/>
                  <a:pt x="4147719" y="4051611"/>
                  <a:pt x="4150197" y="4050276"/>
                </a:cubicBezTo>
                <a:cubicBezTo>
                  <a:pt x="4153120" y="4048687"/>
                  <a:pt x="4152421" y="4047097"/>
                  <a:pt x="4147910" y="4045254"/>
                </a:cubicBezTo>
                <a:cubicBezTo>
                  <a:pt x="4138632" y="4041439"/>
                  <a:pt x="4124779" y="4053582"/>
                  <a:pt x="4124335" y="4065852"/>
                </a:cubicBezTo>
                <a:cubicBezTo>
                  <a:pt x="4124144" y="4071128"/>
                  <a:pt x="4122301" y="4076596"/>
                  <a:pt x="4120395" y="4077676"/>
                </a:cubicBezTo>
                <a:cubicBezTo>
                  <a:pt x="4118425" y="4078757"/>
                  <a:pt x="4116646" y="4084225"/>
                  <a:pt x="4116455" y="4089819"/>
                </a:cubicBezTo>
                <a:cubicBezTo>
                  <a:pt x="4116264" y="4095413"/>
                  <a:pt x="4114485" y="4100881"/>
                  <a:pt x="4112515" y="4102025"/>
                </a:cubicBezTo>
                <a:cubicBezTo>
                  <a:pt x="4106733" y="4105331"/>
                  <a:pt x="4112198" y="4110735"/>
                  <a:pt x="4121666" y="4111053"/>
                </a:cubicBezTo>
                <a:cubicBezTo>
                  <a:pt x="4128020" y="4111307"/>
                  <a:pt x="4129863" y="4112833"/>
                  <a:pt x="4128338" y="4116584"/>
                </a:cubicBezTo>
                <a:cubicBezTo>
                  <a:pt x="4127258" y="4119317"/>
                  <a:pt x="4127639" y="4121797"/>
                  <a:pt x="4129228" y="4121860"/>
                </a:cubicBezTo>
                <a:cubicBezTo>
                  <a:pt x="4130880" y="4121924"/>
                  <a:pt x="4134629" y="4123005"/>
                  <a:pt x="4137742" y="4124276"/>
                </a:cubicBezTo>
                <a:cubicBezTo>
                  <a:pt x="4141364" y="4125802"/>
                  <a:pt x="4144796" y="4123450"/>
                  <a:pt x="4147655" y="4117601"/>
                </a:cubicBezTo>
                <a:cubicBezTo>
                  <a:pt x="4153120" y="4106539"/>
                  <a:pt x="4160745" y="4106348"/>
                  <a:pt x="4164431" y="4117156"/>
                </a:cubicBezTo>
                <a:cubicBezTo>
                  <a:pt x="4166020" y="4121733"/>
                  <a:pt x="4170087" y="4125738"/>
                  <a:pt x="4173836" y="4126247"/>
                </a:cubicBezTo>
                <a:cubicBezTo>
                  <a:pt x="4193407" y="4128981"/>
                  <a:pt x="4200335" y="4133240"/>
                  <a:pt x="4190675" y="4136610"/>
                </a:cubicBezTo>
                <a:cubicBezTo>
                  <a:pt x="4187498" y="4137690"/>
                  <a:pt x="4182605" y="4136482"/>
                  <a:pt x="4179555" y="4133812"/>
                </a:cubicBezTo>
                <a:cubicBezTo>
                  <a:pt x="4175106" y="4129934"/>
                  <a:pt x="4173581" y="4129871"/>
                  <a:pt x="4171294" y="4133494"/>
                </a:cubicBezTo>
                <a:cubicBezTo>
                  <a:pt x="4169705" y="4135974"/>
                  <a:pt x="4162334" y="4138517"/>
                  <a:pt x="4154582" y="4139216"/>
                </a:cubicBezTo>
                <a:cubicBezTo>
                  <a:pt x="4143716" y="4140233"/>
                  <a:pt x="4139204" y="4142776"/>
                  <a:pt x="4133803" y="4151295"/>
                </a:cubicBezTo>
                <a:cubicBezTo>
                  <a:pt x="4129164" y="4158543"/>
                  <a:pt x="4126432" y="4160513"/>
                  <a:pt x="4125478" y="4157335"/>
                </a:cubicBezTo>
                <a:cubicBezTo>
                  <a:pt x="4124398" y="4153775"/>
                  <a:pt x="4123318" y="4153647"/>
                  <a:pt x="4121094" y="4156826"/>
                </a:cubicBezTo>
                <a:cubicBezTo>
                  <a:pt x="4119378" y="4159242"/>
                  <a:pt x="4116392" y="4159877"/>
                  <a:pt x="4114168" y="4158352"/>
                </a:cubicBezTo>
                <a:cubicBezTo>
                  <a:pt x="4111054" y="4156127"/>
                  <a:pt x="4111117" y="4154537"/>
                  <a:pt x="4114422" y="4150786"/>
                </a:cubicBezTo>
                <a:cubicBezTo>
                  <a:pt x="4116836" y="4148053"/>
                  <a:pt x="4117345" y="4145955"/>
                  <a:pt x="4115629" y="4145891"/>
                </a:cubicBezTo>
                <a:cubicBezTo>
                  <a:pt x="4113977" y="4145828"/>
                  <a:pt x="4116264" y="4143221"/>
                  <a:pt x="4120967" y="4139788"/>
                </a:cubicBezTo>
                <a:lnTo>
                  <a:pt x="4129291" y="4133749"/>
                </a:lnTo>
                <a:lnTo>
                  <a:pt x="4122428" y="4125230"/>
                </a:lnTo>
                <a:cubicBezTo>
                  <a:pt x="4115947" y="4117283"/>
                  <a:pt x="4115375" y="4117156"/>
                  <a:pt x="4112897" y="4123322"/>
                </a:cubicBezTo>
                <a:cubicBezTo>
                  <a:pt x="4108893" y="4133367"/>
                  <a:pt x="4100124" y="4141886"/>
                  <a:pt x="4093897" y="4141632"/>
                </a:cubicBezTo>
                <a:cubicBezTo>
                  <a:pt x="4089385" y="4141441"/>
                  <a:pt x="4089258" y="4140869"/>
                  <a:pt x="4093325" y="4138453"/>
                </a:cubicBezTo>
                <a:cubicBezTo>
                  <a:pt x="4096184" y="4136800"/>
                  <a:pt x="4097392" y="4133939"/>
                  <a:pt x="4096184" y="4131905"/>
                </a:cubicBezTo>
                <a:cubicBezTo>
                  <a:pt x="4095041" y="4129998"/>
                  <a:pt x="4097773" y="4127455"/>
                  <a:pt x="4102030" y="4126501"/>
                </a:cubicBezTo>
                <a:cubicBezTo>
                  <a:pt x="4109084" y="4124912"/>
                  <a:pt x="4109402" y="4124213"/>
                  <a:pt x="4104890" y="4120271"/>
                </a:cubicBezTo>
                <a:cubicBezTo>
                  <a:pt x="4098027" y="4114359"/>
                  <a:pt x="4098726" y="4075642"/>
                  <a:pt x="4105716" y="4069030"/>
                </a:cubicBezTo>
                <a:cubicBezTo>
                  <a:pt x="4108194" y="4066678"/>
                  <a:pt x="4110546" y="4060956"/>
                  <a:pt x="4110673" y="4056761"/>
                </a:cubicBezTo>
                <a:cubicBezTo>
                  <a:pt x="4110800" y="4052501"/>
                  <a:pt x="4112769" y="4047097"/>
                  <a:pt x="4114930" y="4045127"/>
                </a:cubicBezTo>
                <a:cubicBezTo>
                  <a:pt x="4120395" y="4040041"/>
                  <a:pt x="4129926" y="4002913"/>
                  <a:pt x="4126368" y="4000561"/>
                </a:cubicBezTo>
                <a:cubicBezTo>
                  <a:pt x="4123318" y="3998527"/>
                  <a:pt x="4112261" y="4011687"/>
                  <a:pt x="4112071" y="4017663"/>
                </a:cubicBezTo>
                <a:cubicBezTo>
                  <a:pt x="4111943" y="4019697"/>
                  <a:pt x="4109656" y="4025164"/>
                  <a:pt x="4106669" y="4030314"/>
                </a:cubicBezTo>
                <a:cubicBezTo>
                  <a:pt x="4103746" y="4035400"/>
                  <a:pt x="4100124" y="4045699"/>
                  <a:pt x="4098472" y="4053709"/>
                </a:cubicBezTo>
                <a:cubicBezTo>
                  <a:pt x="4096629" y="4062800"/>
                  <a:pt x="4092880" y="4069348"/>
                  <a:pt x="4088369" y="4071637"/>
                </a:cubicBezTo>
                <a:cubicBezTo>
                  <a:pt x="4084429" y="4073608"/>
                  <a:pt x="4082014" y="4077359"/>
                  <a:pt x="4082967" y="4080029"/>
                </a:cubicBezTo>
                <a:cubicBezTo>
                  <a:pt x="4083857" y="4082508"/>
                  <a:pt x="4082967" y="4085814"/>
                  <a:pt x="4081125" y="4086958"/>
                </a:cubicBezTo>
                <a:cubicBezTo>
                  <a:pt x="4079091" y="4088166"/>
                  <a:pt x="4078329" y="4092489"/>
                  <a:pt x="4079345" y="4096749"/>
                </a:cubicBezTo>
                <a:cubicBezTo>
                  <a:pt x="4080807" y="4102788"/>
                  <a:pt x="4080426" y="4103233"/>
                  <a:pt x="4077693" y="4098973"/>
                </a:cubicBezTo>
                <a:cubicBezTo>
                  <a:pt x="4075850" y="4096113"/>
                  <a:pt x="4073944" y="4095223"/>
                  <a:pt x="4073690" y="4097066"/>
                </a:cubicBezTo>
                <a:cubicBezTo>
                  <a:pt x="4072546" y="4104823"/>
                  <a:pt x="4071593" y="4107874"/>
                  <a:pt x="4066891" y="4117919"/>
                </a:cubicBezTo>
                <a:cubicBezTo>
                  <a:pt x="4062061" y="4128281"/>
                  <a:pt x="4062061" y="4132477"/>
                  <a:pt x="4066891" y="4131015"/>
                </a:cubicBezTo>
                <a:cubicBezTo>
                  <a:pt x="4071847" y="4129553"/>
                  <a:pt x="4065937" y="4148243"/>
                  <a:pt x="4060155" y="4152185"/>
                </a:cubicBezTo>
                <a:cubicBezTo>
                  <a:pt x="4056597" y="4154664"/>
                  <a:pt x="4053038" y="4164900"/>
                  <a:pt x="4050750" y="4179204"/>
                </a:cubicBezTo>
                <a:cubicBezTo>
                  <a:pt x="4047764" y="4198086"/>
                  <a:pt x="4044968" y="4204379"/>
                  <a:pt x="4035500" y="4213788"/>
                </a:cubicBezTo>
                <a:cubicBezTo>
                  <a:pt x="4023553" y="4225677"/>
                  <a:pt x="4017961" y="4242715"/>
                  <a:pt x="4028700" y="4234450"/>
                </a:cubicBezTo>
                <a:cubicBezTo>
                  <a:pt x="4033149" y="4231017"/>
                  <a:pt x="4034102" y="4231335"/>
                  <a:pt x="4033911" y="4236230"/>
                </a:cubicBezTo>
                <a:cubicBezTo>
                  <a:pt x="4033784" y="4240553"/>
                  <a:pt x="4035627" y="4241761"/>
                  <a:pt x="4040964" y="4240680"/>
                </a:cubicBezTo>
                <a:cubicBezTo>
                  <a:pt x="4047001" y="4239409"/>
                  <a:pt x="4047510" y="4239981"/>
                  <a:pt x="4044014" y="4243922"/>
                </a:cubicBezTo>
                <a:cubicBezTo>
                  <a:pt x="4041791" y="4246465"/>
                  <a:pt x="4036834" y="4248563"/>
                  <a:pt x="4033339" y="4248436"/>
                </a:cubicBezTo>
                <a:cubicBezTo>
                  <a:pt x="4029781" y="4248245"/>
                  <a:pt x="4025777" y="4251297"/>
                  <a:pt x="4024507" y="4255111"/>
                </a:cubicBezTo>
                <a:cubicBezTo>
                  <a:pt x="4023236" y="4258926"/>
                  <a:pt x="4019868" y="4261977"/>
                  <a:pt x="4017072" y="4261850"/>
                </a:cubicBezTo>
                <a:cubicBezTo>
                  <a:pt x="4014276" y="4261723"/>
                  <a:pt x="4011925" y="4263948"/>
                  <a:pt x="4011798" y="4266745"/>
                </a:cubicBezTo>
                <a:cubicBezTo>
                  <a:pt x="4011671" y="4269797"/>
                  <a:pt x="4013768" y="4271132"/>
                  <a:pt x="4016945" y="4270115"/>
                </a:cubicBezTo>
                <a:cubicBezTo>
                  <a:pt x="4020313" y="4269034"/>
                  <a:pt x="4022219" y="4270496"/>
                  <a:pt x="4022092" y="4273993"/>
                </a:cubicBezTo>
                <a:cubicBezTo>
                  <a:pt x="4021965" y="4277171"/>
                  <a:pt x="4020313" y="4279715"/>
                  <a:pt x="4018343" y="4279841"/>
                </a:cubicBezTo>
                <a:cubicBezTo>
                  <a:pt x="4016309" y="4279969"/>
                  <a:pt x="4013196" y="4280223"/>
                  <a:pt x="4011099" y="4280477"/>
                </a:cubicBezTo>
                <a:cubicBezTo>
                  <a:pt x="4009129" y="4280668"/>
                  <a:pt x="4005761" y="4283275"/>
                  <a:pt x="4003855" y="4286008"/>
                </a:cubicBezTo>
                <a:cubicBezTo>
                  <a:pt x="4001948" y="4288742"/>
                  <a:pt x="4000360" y="4290014"/>
                  <a:pt x="4000423" y="4288678"/>
                </a:cubicBezTo>
                <a:cubicBezTo>
                  <a:pt x="4000487" y="4287280"/>
                  <a:pt x="3995912" y="4287407"/>
                  <a:pt x="3989875" y="4288996"/>
                </a:cubicBezTo>
                <a:cubicBezTo>
                  <a:pt x="3983838" y="4290586"/>
                  <a:pt x="3979263" y="4290522"/>
                  <a:pt x="3979326" y="4288806"/>
                </a:cubicBezTo>
                <a:cubicBezTo>
                  <a:pt x="3979390" y="4287089"/>
                  <a:pt x="3982440" y="4285118"/>
                  <a:pt x="3986317" y="4284292"/>
                </a:cubicBezTo>
                <a:cubicBezTo>
                  <a:pt x="3991464" y="4283211"/>
                  <a:pt x="3993116" y="4280159"/>
                  <a:pt x="3992735" y="4272785"/>
                </a:cubicBezTo>
                <a:cubicBezTo>
                  <a:pt x="3992417" y="4266173"/>
                  <a:pt x="3995785" y="4258481"/>
                  <a:pt x="4002520" y="4250280"/>
                </a:cubicBezTo>
                <a:cubicBezTo>
                  <a:pt x="4009637" y="4241697"/>
                  <a:pt x="4014848" y="4229300"/>
                  <a:pt x="4019423" y="4210483"/>
                </a:cubicBezTo>
                <a:cubicBezTo>
                  <a:pt x="4023045" y="4195479"/>
                  <a:pt x="4028383" y="4176661"/>
                  <a:pt x="4031242" y="4168905"/>
                </a:cubicBezTo>
                <a:cubicBezTo>
                  <a:pt x="4036199" y="4155364"/>
                  <a:pt x="4035945" y="4139407"/>
                  <a:pt x="4030798" y="4139343"/>
                </a:cubicBezTo>
                <a:cubicBezTo>
                  <a:pt x="4021647" y="4139280"/>
                  <a:pt x="4013196" y="4155936"/>
                  <a:pt x="4019804" y="4161022"/>
                </a:cubicBezTo>
                <a:cubicBezTo>
                  <a:pt x="4023109" y="4163565"/>
                  <a:pt x="4022664" y="4163883"/>
                  <a:pt x="4018152" y="4162293"/>
                </a:cubicBezTo>
                <a:cubicBezTo>
                  <a:pt x="4014339" y="4160958"/>
                  <a:pt x="4012052" y="4162039"/>
                  <a:pt x="4011925" y="4165218"/>
                </a:cubicBezTo>
                <a:cubicBezTo>
                  <a:pt x="4011861" y="4168142"/>
                  <a:pt x="4009129" y="4170240"/>
                  <a:pt x="4005634" y="4170113"/>
                </a:cubicBezTo>
                <a:cubicBezTo>
                  <a:pt x="4001631" y="4169922"/>
                  <a:pt x="3999216" y="4172847"/>
                  <a:pt x="3998644" y="4178441"/>
                </a:cubicBezTo>
                <a:cubicBezTo>
                  <a:pt x="3998072" y="4184354"/>
                  <a:pt x="3999343" y="4186451"/>
                  <a:pt x="4002774" y="4185243"/>
                </a:cubicBezTo>
                <a:cubicBezTo>
                  <a:pt x="4006269" y="4183972"/>
                  <a:pt x="4007667" y="4186261"/>
                  <a:pt x="4007413" y="4192936"/>
                </a:cubicBezTo>
                <a:cubicBezTo>
                  <a:pt x="4007222" y="4198912"/>
                  <a:pt x="4004744" y="4202981"/>
                  <a:pt x="4000868" y="4203934"/>
                </a:cubicBezTo>
                <a:cubicBezTo>
                  <a:pt x="3997437" y="4204761"/>
                  <a:pt x="3990320" y="4211817"/>
                  <a:pt x="3984855" y="4219701"/>
                </a:cubicBezTo>
                <a:cubicBezTo>
                  <a:pt x="3976467" y="4231780"/>
                  <a:pt x="3975196" y="4236548"/>
                  <a:pt x="3976149" y="4251678"/>
                </a:cubicBezTo>
                <a:cubicBezTo>
                  <a:pt x="3976975" y="4265029"/>
                  <a:pt x="3975832" y="4270496"/>
                  <a:pt x="3971638" y="4273802"/>
                </a:cubicBezTo>
                <a:cubicBezTo>
                  <a:pt x="3967317" y="4277171"/>
                  <a:pt x="3966808" y="4280287"/>
                  <a:pt x="3969223" y="4287407"/>
                </a:cubicBezTo>
                <a:cubicBezTo>
                  <a:pt x="3971892" y="4295227"/>
                  <a:pt x="3971257" y="4297452"/>
                  <a:pt x="3964839" y="4301838"/>
                </a:cubicBezTo>
                <a:cubicBezTo>
                  <a:pt x="3958675" y="4306034"/>
                  <a:pt x="3958039" y="4307878"/>
                  <a:pt x="3961471" y="4311565"/>
                </a:cubicBezTo>
                <a:cubicBezTo>
                  <a:pt x="3964839" y="4315125"/>
                  <a:pt x="3964140" y="4316015"/>
                  <a:pt x="3958166" y="4315825"/>
                </a:cubicBezTo>
                <a:cubicBezTo>
                  <a:pt x="3952765" y="4315634"/>
                  <a:pt x="3949270" y="4319003"/>
                  <a:pt x="3945775" y="4327649"/>
                </a:cubicBezTo>
                <a:cubicBezTo>
                  <a:pt x="3939357" y="4343606"/>
                  <a:pt x="3935227" y="4342716"/>
                  <a:pt x="3935862" y="4325551"/>
                </a:cubicBezTo>
                <a:cubicBezTo>
                  <a:pt x="3936116" y="4318177"/>
                  <a:pt x="3934782" y="4310802"/>
                  <a:pt x="3932939" y="4309594"/>
                </a:cubicBezTo>
                <a:cubicBezTo>
                  <a:pt x="3928745" y="4306797"/>
                  <a:pt x="3920993" y="4320783"/>
                  <a:pt x="3923217" y="4327204"/>
                </a:cubicBezTo>
                <a:cubicBezTo>
                  <a:pt x="3924170" y="4330001"/>
                  <a:pt x="3922581" y="4333307"/>
                  <a:pt x="3919722" y="4334261"/>
                </a:cubicBezTo>
                <a:cubicBezTo>
                  <a:pt x="3916227" y="4335405"/>
                  <a:pt x="3914194" y="4340936"/>
                  <a:pt x="3913812" y="4350409"/>
                </a:cubicBezTo>
                <a:cubicBezTo>
                  <a:pt x="3913050" y="4369671"/>
                  <a:pt x="3899197" y="4422120"/>
                  <a:pt x="3896782" y="4415127"/>
                </a:cubicBezTo>
                <a:cubicBezTo>
                  <a:pt x="3895766" y="4412139"/>
                  <a:pt x="3895893" y="4405591"/>
                  <a:pt x="3897100" y="4400378"/>
                </a:cubicBezTo>
                <a:cubicBezTo>
                  <a:pt x="3900277" y="4386455"/>
                  <a:pt x="3895830" y="4388744"/>
                  <a:pt x="3888776" y="4404637"/>
                </a:cubicBezTo>
                <a:cubicBezTo>
                  <a:pt x="3885408" y="4412266"/>
                  <a:pt x="3881214" y="4418433"/>
                  <a:pt x="3879499" y="4418369"/>
                </a:cubicBezTo>
                <a:cubicBezTo>
                  <a:pt x="3875368" y="4418178"/>
                  <a:pt x="3876194" y="4392558"/>
                  <a:pt x="3880515" y="4388172"/>
                </a:cubicBezTo>
                <a:cubicBezTo>
                  <a:pt x="3882167" y="4386455"/>
                  <a:pt x="3885980" y="4375012"/>
                  <a:pt x="3889030" y="4362488"/>
                </a:cubicBezTo>
                <a:cubicBezTo>
                  <a:pt x="3892144" y="4349964"/>
                  <a:pt x="3897609" y="4335278"/>
                  <a:pt x="3901294" y="4329556"/>
                </a:cubicBezTo>
                <a:cubicBezTo>
                  <a:pt x="3905107" y="4323708"/>
                  <a:pt x="3908094" y="4315761"/>
                  <a:pt x="3908284" y="4311183"/>
                </a:cubicBezTo>
                <a:cubicBezTo>
                  <a:pt x="3908475" y="4306606"/>
                  <a:pt x="3910254" y="4300249"/>
                  <a:pt x="3912351" y="4296561"/>
                </a:cubicBezTo>
                <a:cubicBezTo>
                  <a:pt x="3914893" y="4292048"/>
                  <a:pt x="3914956" y="4289251"/>
                  <a:pt x="3912478" y="4287598"/>
                </a:cubicBezTo>
                <a:cubicBezTo>
                  <a:pt x="3910063" y="4286008"/>
                  <a:pt x="3910381" y="4283529"/>
                  <a:pt x="3913431" y="4280096"/>
                </a:cubicBezTo>
                <a:cubicBezTo>
                  <a:pt x="3924742" y="4267508"/>
                  <a:pt x="3933765" y="4227075"/>
                  <a:pt x="3925377" y="4226757"/>
                </a:cubicBezTo>
                <a:cubicBezTo>
                  <a:pt x="3923090" y="4226694"/>
                  <a:pt x="3922137" y="4220527"/>
                  <a:pt x="3923090" y="4211754"/>
                </a:cubicBezTo>
                <a:cubicBezTo>
                  <a:pt x="3924488" y="4198467"/>
                  <a:pt x="3925886" y="4196560"/>
                  <a:pt x="3935862" y="4193762"/>
                </a:cubicBezTo>
                <a:cubicBezTo>
                  <a:pt x="3941899" y="4192046"/>
                  <a:pt x="3950477" y="4186706"/>
                  <a:pt x="3954544" y="4182128"/>
                </a:cubicBezTo>
                <a:lnTo>
                  <a:pt x="3962043" y="4173610"/>
                </a:lnTo>
                <a:lnTo>
                  <a:pt x="3961852" y="4182065"/>
                </a:lnTo>
                <a:cubicBezTo>
                  <a:pt x="3961661" y="4192491"/>
                  <a:pt x="3966046" y="4189185"/>
                  <a:pt x="3967698" y="4177678"/>
                </a:cubicBezTo>
                <a:cubicBezTo>
                  <a:pt x="3968651" y="4171003"/>
                  <a:pt x="3966999" y="4168842"/>
                  <a:pt x="3959691" y="4167189"/>
                </a:cubicBezTo>
                <a:cubicBezTo>
                  <a:pt x="3954481" y="4165981"/>
                  <a:pt x="3948635" y="4166553"/>
                  <a:pt x="3946157" y="4168396"/>
                </a:cubicBezTo>
                <a:cubicBezTo>
                  <a:pt x="3941136" y="4172274"/>
                  <a:pt x="3933448" y="4168396"/>
                  <a:pt x="3936688" y="4163565"/>
                </a:cubicBezTo>
                <a:cubicBezTo>
                  <a:pt x="3941836" y="4155872"/>
                  <a:pt x="3931160" y="4160895"/>
                  <a:pt x="3925568" y="4168778"/>
                </a:cubicBezTo>
                <a:cubicBezTo>
                  <a:pt x="3917371" y="4180475"/>
                  <a:pt x="3915528" y="4177551"/>
                  <a:pt x="3920675" y="4160895"/>
                </a:cubicBezTo>
                <a:cubicBezTo>
                  <a:pt x="3922899" y="4153584"/>
                  <a:pt x="3925568" y="4142585"/>
                  <a:pt x="3926458" y="4137055"/>
                </a:cubicBezTo>
                <a:cubicBezTo>
                  <a:pt x="3927347" y="4131460"/>
                  <a:pt x="3929381" y="4124022"/>
                  <a:pt x="3930906" y="4120716"/>
                </a:cubicBezTo>
                <a:cubicBezTo>
                  <a:pt x="3932558" y="4117283"/>
                  <a:pt x="3932049" y="4112388"/>
                  <a:pt x="3929762" y="4109273"/>
                </a:cubicBezTo>
                <a:cubicBezTo>
                  <a:pt x="3927602" y="4106412"/>
                  <a:pt x="3927157" y="4103742"/>
                  <a:pt x="3928745" y="4103615"/>
                </a:cubicBezTo>
                <a:cubicBezTo>
                  <a:pt x="3930461" y="4103487"/>
                  <a:pt x="3933893" y="4103233"/>
                  <a:pt x="3936688" y="4103042"/>
                </a:cubicBezTo>
                <a:cubicBezTo>
                  <a:pt x="3939484" y="4102852"/>
                  <a:pt x="3942471" y="4100626"/>
                  <a:pt x="3943551" y="4097829"/>
                </a:cubicBezTo>
                <a:cubicBezTo>
                  <a:pt x="3945013" y="4094142"/>
                  <a:pt x="3942788" y="4093443"/>
                  <a:pt x="3934337" y="4094714"/>
                </a:cubicBezTo>
                <a:cubicBezTo>
                  <a:pt x="3927983" y="4095668"/>
                  <a:pt x="3923280" y="4094969"/>
                  <a:pt x="3923344" y="4093061"/>
                </a:cubicBezTo>
                <a:cubicBezTo>
                  <a:pt x="3923408" y="4091281"/>
                  <a:pt x="3927983" y="4089882"/>
                  <a:pt x="3933257" y="4090073"/>
                </a:cubicBezTo>
                <a:cubicBezTo>
                  <a:pt x="3945521" y="4090518"/>
                  <a:pt x="3949334" y="4087403"/>
                  <a:pt x="3944377" y="4080982"/>
                </a:cubicBezTo>
                <a:cubicBezTo>
                  <a:pt x="3941708" y="4077422"/>
                  <a:pt x="3942217" y="4076341"/>
                  <a:pt x="3946411" y="4076468"/>
                </a:cubicBezTo>
                <a:cubicBezTo>
                  <a:pt x="3950541" y="4076659"/>
                  <a:pt x="3952130" y="4073544"/>
                  <a:pt x="3952447" y="4064771"/>
                </a:cubicBezTo>
                <a:cubicBezTo>
                  <a:pt x="3952638" y="4058095"/>
                  <a:pt x="3951748" y="4052120"/>
                  <a:pt x="3950287" y="4051166"/>
                </a:cubicBezTo>
                <a:cubicBezTo>
                  <a:pt x="3948825" y="4050276"/>
                  <a:pt x="3949651" y="4050022"/>
                  <a:pt x="3952066" y="4050721"/>
                </a:cubicBezTo>
                <a:cubicBezTo>
                  <a:pt x="3954481" y="4051357"/>
                  <a:pt x="3956514" y="4048941"/>
                  <a:pt x="3956641" y="4045063"/>
                </a:cubicBezTo>
                <a:cubicBezTo>
                  <a:pt x="3956768" y="4041185"/>
                  <a:pt x="3954989" y="4038134"/>
                  <a:pt x="3952511" y="4038070"/>
                </a:cubicBezTo>
                <a:cubicBezTo>
                  <a:pt x="3949588" y="4037943"/>
                  <a:pt x="3949905" y="4036798"/>
                  <a:pt x="3953527" y="4034573"/>
                </a:cubicBezTo>
                <a:cubicBezTo>
                  <a:pt x="3957912" y="4031839"/>
                  <a:pt x="3957467" y="4031204"/>
                  <a:pt x="3951176" y="4030950"/>
                </a:cubicBezTo>
                <a:cubicBezTo>
                  <a:pt x="3945584" y="4030759"/>
                  <a:pt x="3944123" y="4029106"/>
                  <a:pt x="3945775" y="4024974"/>
                </a:cubicBezTo>
                <a:cubicBezTo>
                  <a:pt x="3947300" y="4021159"/>
                  <a:pt x="3946411" y="4019761"/>
                  <a:pt x="3943106" y="4020841"/>
                </a:cubicBezTo>
                <a:cubicBezTo>
                  <a:pt x="3940247" y="4021731"/>
                  <a:pt x="3936370" y="4027834"/>
                  <a:pt x="3934147" y="4034764"/>
                </a:cubicBezTo>
                <a:cubicBezTo>
                  <a:pt x="3931923" y="4041694"/>
                  <a:pt x="3928999" y="4048178"/>
                  <a:pt x="3927474" y="4049640"/>
                </a:cubicBezTo>
                <a:cubicBezTo>
                  <a:pt x="3926013" y="4051039"/>
                  <a:pt x="3924679" y="4054980"/>
                  <a:pt x="3924551" y="4058477"/>
                </a:cubicBezTo>
                <a:cubicBezTo>
                  <a:pt x="3924297" y="4066869"/>
                  <a:pt x="3916354" y="4082381"/>
                  <a:pt x="3912478" y="4082254"/>
                </a:cubicBezTo>
                <a:cubicBezTo>
                  <a:pt x="3910571" y="4082190"/>
                  <a:pt x="3910190" y="4080728"/>
                  <a:pt x="3911525" y="4078693"/>
                </a:cubicBezTo>
                <a:cubicBezTo>
                  <a:pt x="3912859" y="4076596"/>
                  <a:pt x="3912415" y="4075197"/>
                  <a:pt x="3910445" y="4075133"/>
                </a:cubicBezTo>
                <a:cubicBezTo>
                  <a:pt x="3908538" y="4075070"/>
                  <a:pt x="3905869" y="4079520"/>
                  <a:pt x="3904281" y="4085433"/>
                </a:cubicBezTo>
                <a:cubicBezTo>
                  <a:pt x="3902692" y="4091345"/>
                  <a:pt x="3900087" y="4096685"/>
                  <a:pt x="3898244" y="4097702"/>
                </a:cubicBezTo>
                <a:cubicBezTo>
                  <a:pt x="3896338" y="4098719"/>
                  <a:pt x="3894940" y="4101771"/>
                  <a:pt x="3894813" y="4104949"/>
                </a:cubicBezTo>
                <a:cubicBezTo>
                  <a:pt x="3894622" y="4109463"/>
                  <a:pt x="3895512" y="4109717"/>
                  <a:pt x="3900023" y="4106348"/>
                </a:cubicBezTo>
                <a:cubicBezTo>
                  <a:pt x="3904535" y="4102979"/>
                  <a:pt x="3905424" y="4103170"/>
                  <a:pt x="3905234" y="4107747"/>
                </a:cubicBezTo>
                <a:cubicBezTo>
                  <a:pt x="3905107" y="4110671"/>
                  <a:pt x="3901358" y="4113596"/>
                  <a:pt x="3897100" y="4113977"/>
                </a:cubicBezTo>
                <a:cubicBezTo>
                  <a:pt x="3892207" y="4114486"/>
                  <a:pt x="3888649" y="4117664"/>
                  <a:pt x="3887823" y="4122432"/>
                </a:cubicBezTo>
                <a:cubicBezTo>
                  <a:pt x="3886107" y="4131841"/>
                  <a:pt x="3879753" y="4133049"/>
                  <a:pt x="3880070" y="4123895"/>
                </a:cubicBezTo>
                <a:cubicBezTo>
                  <a:pt x="3880198" y="4120207"/>
                  <a:pt x="3882866" y="4110671"/>
                  <a:pt x="3886107" y="4102343"/>
                </a:cubicBezTo>
                <a:cubicBezTo>
                  <a:pt x="3889348" y="4094015"/>
                  <a:pt x="3891953" y="4087085"/>
                  <a:pt x="3891953" y="4086577"/>
                </a:cubicBezTo>
                <a:cubicBezTo>
                  <a:pt x="3891953" y="4086132"/>
                  <a:pt x="3888268" y="4086322"/>
                  <a:pt x="3884010" y="4087022"/>
                </a:cubicBezTo>
                <a:cubicBezTo>
                  <a:pt x="3876957" y="4088166"/>
                  <a:pt x="3877084" y="4087721"/>
                  <a:pt x="3885345" y="4083335"/>
                </a:cubicBezTo>
                <a:cubicBezTo>
                  <a:pt x="3900405" y="4075324"/>
                  <a:pt x="3903455" y="4054663"/>
                  <a:pt x="3889093" y="4057841"/>
                </a:cubicBezTo>
                <a:cubicBezTo>
                  <a:pt x="3879689" y="4059939"/>
                  <a:pt x="3880833" y="4053391"/>
                  <a:pt x="3890428" y="4049895"/>
                </a:cubicBezTo>
                <a:cubicBezTo>
                  <a:pt x="3895067" y="4048242"/>
                  <a:pt x="3896338" y="4046780"/>
                  <a:pt x="3893351" y="4046589"/>
                </a:cubicBezTo>
                <a:cubicBezTo>
                  <a:pt x="3888776" y="4046271"/>
                  <a:pt x="3888712" y="4045826"/>
                  <a:pt x="3893097" y="4043219"/>
                </a:cubicBezTo>
                <a:cubicBezTo>
                  <a:pt x="3895956" y="4041503"/>
                  <a:pt x="3900087" y="4041058"/>
                  <a:pt x="3902628" y="4042138"/>
                </a:cubicBezTo>
                <a:cubicBezTo>
                  <a:pt x="3905679" y="4043410"/>
                  <a:pt x="3910953" y="4033302"/>
                  <a:pt x="3919023" y="4010733"/>
                </a:cubicBezTo>
                <a:cubicBezTo>
                  <a:pt x="3925631" y="3992360"/>
                  <a:pt x="3930779" y="3976276"/>
                  <a:pt x="3930524" y="3974814"/>
                </a:cubicBezTo>
                <a:cubicBezTo>
                  <a:pt x="3930334" y="3973352"/>
                  <a:pt x="3932431" y="3967630"/>
                  <a:pt x="3935036" y="3962480"/>
                </a:cubicBezTo>
                <a:cubicBezTo>
                  <a:pt x="3938595" y="3955614"/>
                  <a:pt x="3940755" y="3954216"/>
                  <a:pt x="3942788" y="3957522"/>
                </a:cubicBezTo>
                <a:cubicBezTo>
                  <a:pt x="3944949" y="3961145"/>
                  <a:pt x="3945648" y="3960827"/>
                  <a:pt x="3945839" y="3956250"/>
                </a:cubicBezTo>
                <a:cubicBezTo>
                  <a:pt x="3945966" y="3953135"/>
                  <a:pt x="3943678" y="3949702"/>
                  <a:pt x="3941009" y="3949066"/>
                </a:cubicBezTo>
                <a:cubicBezTo>
                  <a:pt x="3936688" y="3947985"/>
                  <a:pt x="3936752" y="3946078"/>
                  <a:pt x="3941645" y="3935716"/>
                </a:cubicBezTo>
                <a:cubicBezTo>
                  <a:pt x="3946220" y="3926053"/>
                  <a:pt x="3948063" y="3924718"/>
                  <a:pt x="3950859" y="3929041"/>
                </a:cubicBezTo>
                <a:cubicBezTo>
                  <a:pt x="3953527" y="3933173"/>
                  <a:pt x="3954100" y="3932156"/>
                  <a:pt x="3953146" y="3924718"/>
                </a:cubicBezTo>
                <a:cubicBezTo>
                  <a:pt x="3952447" y="3919059"/>
                  <a:pt x="3953591" y="3914927"/>
                  <a:pt x="3955815" y="3914800"/>
                </a:cubicBezTo>
                <a:cubicBezTo>
                  <a:pt x="3958103" y="3914736"/>
                  <a:pt x="3957976" y="3913846"/>
                  <a:pt x="3955561" y="3912766"/>
                </a:cubicBezTo>
                <a:cubicBezTo>
                  <a:pt x="3950477" y="3910541"/>
                  <a:pt x="3950414" y="3894266"/>
                  <a:pt x="3955497" y="3887082"/>
                </a:cubicBezTo>
                <a:cubicBezTo>
                  <a:pt x="3958484" y="3882886"/>
                  <a:pt x="3959119" y="3883394"/>
                  <a:pt x="3958865" y="3889688"/>
                </a:cubicBezTo>
                <a:cubicBezTo>
                  <a:pt x="3958293" y="3905200"/>
                  <a:pt x="3964902" y="3897317"/>
                  <a:pt x="3971638" y="3874367"/>
                </a:cubicBezTo>
                <a:cubicBezTo>
                  <a:pt x="3975450" y="3861461"/>
                  <a:pt x="3980026" y="3847157"/>
                  <a:pt x="3981932" y="3842389"/>
                </a:cubicBezTo>
                <a:cubicBezTo>
                  <a:pt x="3990383" y="3820965"/>
                  <a:pt x="3994196" y="3799413"/>
                  <a:pt x="3990002" y="3796680"/>
                </a:cubicBezTo>
                <a:cubicBezTo>
                  <a:pt x="3981360" y="3791021"/>
                  <a:pt x="3976530" y="3796934"/>
                  <a:pt x="3977484" y="3812065"/>
                </a:cubicBezTo>
                <a:cubicBezTo>
                  <a:pt x="3978500" y="3827958"/>
                  <a:pt x="3971257" y="3840609"/>
                  <a:pt x="3963250" y="3837176"/>
                </a:cubicBezTo>
                <a:cubicBezTo>
                  <a:pt x="3953527" y="3833044"/>
                  <a:pt x="3935227" y="3838956"/>
                  <a:pt x="3931795" y="3847348"/>
                </a:cubicBezTo>
                <a:cubicBezTo>
                  <a:pt x="3929254" y="3853578"/>
                  <a:pt x="3929698" y="3854977"/>
                  <a:pt x="3933702" y="3853578"/>
                </a:cubicBezTo>
                <a:cubicBezTo>
                  <a:pt x="3938023" y="3852116"/>
                  <a:pt x="3938150" y="3853515"/>
                  <a:pt x="3934591" y="3862542"/>
                </a:cubicBezTo>
                <a:cubicBezTo>
                  <a:pt x="3932240" y="3868455"/>
                  <a:pt x="3927347" y="3873858"/>
                  <a:pt x="3923789" y="3874621"/>
                </a:cubicBezTo>
                <a:cubicBezTo>
                  <a:pt x="3918959" y="3875639"/>
                  <a:pt x="3917117" y="3879135"/>
                  <a:pt x="3916799" y="3887908"/>
                </a:cubicBezTo>
                <a:cubicBezTo>
                  <a:pt x="3916481" y="3896363"/>
                  <a:pt x="3914766" y="3899797"/>
                  <a:pt x="3911080" y="3899669"/>
                </a:cubicBezTo>
                <a:cubicBezTo>
                  <a:pt x="3905170" y="3899479"/>
                  <a:pt x="3905107" y="3897699"/>
                  <a:pt x="3909936" y="3873286"/>
                </a:cubicBezTo>
                <a:cubicBezTo>
                  <a:pt x="3912732" y="3859363"/>
                  <a:pt x="3912541" y="3857266"/>
                  <a:pt x="3908920" y="3862034"/>
                </a:cubicBezTo>
                <a:cubicBezTo>
                  <a:pt x="3906568" y="3865085"/>
                  <a:pt x="3902438" y="3867755"/>
                  <a:pt x="3900087" y="3867692"/>
                </a:cubicBezTo>
                <a:cubicBezTo>
                  <a:pt x="3896655" y="3867628"/>
                  <a:pt x="3896592" y="3866547"/>
                  <a:pt x="3899896" y="3862797"/>
                </a:cubicBezTo>
                <a:cubicBezTo>
                  <a:pt x="3902311" y="3860063"/>
                  <a:pt x="3903709" y="3856121"/>
                  <a:pt x="3903201" y="3853578"/>
                </a:cubicBezTo>
                <a:cubicBezTo>
                  <a:pt x="3902692" y="3851099"/>
                  <a:pt x="3904408" y="3848492"/>
                  <a:pt x="3907267" y="3847602"/>
                </a:cubicBezTo>
                <a:cubicBezTo>
                  <a:pt x="3910826" y="3846458"/>
                  <a:pt x="3911398" y="3847412"/>
                  <a:pt x="3909237" y="3850845"/>
                </a:cubicBezTo>
                <a:cubicBezTo>
                  <a:pt x="3907585" y="3853515"/>
                  <a:pt x="3909873" y="3852752"/>
                  <a:pt x="3914194" y="3849192"/>
                </a:cubicBezTo>
                <a:cubicBezTo>
                  <a:pt x="3925949" y="3839656"/>
                  <a:pt x="3924234" y="3834760"/>
                  <a:pt x="3909428" y="3835841"/>
                </a:cubicBezTo>
                <a:cubicBezTo>
                  <a:pt x="3899896" y="3836541"/>
                  <a:pt x="3897164" y="3835587"/>
                  <a:pt x="3898498" y="3832090"/>
                </a:cubicBezTo>
                <a:cubicBezTo>
                  <a:pt x="3899706" y="3828912"/>
                  <a:pt x="3906759" y="3827576"/>
                  <a:pt x="3921120" y="3827831"/>
                </a:cubicBezTo>
                <a:cubicBezTo>
                  <a:pt x="3932685" y="3828085"/>
                  <a:pt x="3945458" y="3826496"/>
                  <a:pt x="3949842" y="3824334"/>
                </a:cubicBezTo>
                <a:cubicBezTo>
                  <a:pt x="3954100" y="3822173"/>
                  <a:pt x="3959183" y="3821283"/>
                  <a:pt x="3960962" y="3822427"/>
                </a:cubicBezTo>
                <a:cubicBezTo>
                  <a:pt x="3962741" y="3823572"/>
                  <a:pt x="3965410" y="3822745"/>
                  <a:pt x="3966745" y="3820711"/>
                </a:cubicBezTo>
                <a:cubicBezTo>
                  <a:pt x="3969922" y="3815943"/>
                  <a:pt x="3971447" y="3777607"/>
                  <a:pt x="3968651" y="3772649"/>
                </a:cubicBezTo>
                <a:cubicBezTo>
                  <a:pt x="3967571" y="3770678"/>
                  <a:pt x="3970939" y="3764321"/>
                  <a:pt x="3976149" y="3758535"/>
                </a:cubicBezTo>
                <a:cubicBezTo>
                  <a:pt x="3985363" y="3748364"/>
                  <a:pt x="3985427" y="3747982"/>
                  <a:pt x="3978310" y="3747728"/>
                </a:cubicBezTo>
                <a:cubicBezTo>
                  <a:pt x="3968587" y="3747410"/>
                  <a:pt x="3969414" y="3741116"/>
                  <a:pt x="3979263" y="3740099"/>
                </a:cubicBezTo>
                <a:cubicBezTo>
                  <a:pt x="3985681" y="3739399"/>
                  <a:pt x="3987460" y="3736475"/>
                  <a:pt x="3989875" y="3722870"/>
                </a:cubicBezTo>
                <a:cubicBezTo>
                  <a:pt x="3991464" y="3713779"/>
                  <a:pt x="3993815" y="3704815"/>
                  <a:pt x="3995149" y="3702844"/>
                </a:cubicBezTo>
                <a:cubicBezTo>
                  <a:pt x="3996420" y="3700874"/>
                  <a:pt x="3995785" y="3699157"/>
                  <a:pt x="3993688" y="3699094"/>
                </a:cubicBezTo>
                <a:cubicBezTo>
                  <a:pt x="3991590" y="3698966"/>
                  <a:pt x="3988794" y="3701319"/>
                  <a:pt x="3987651" y="3704116"/>
                </a:cubicBezTo>
                <a:cubicBezTo>
                  <a:pt x="3984664" y="3711236"/>
                  <a:pt x="3979326" y="3707358"/>
                  <a:pt x="3979644" y="3698204"/>
                </a:cubicBezTo>
                <a:cubicBezTo>
                  <a:pt x="3979899" y="3691846"/>
                  <a:pt x="3979136" y="3691401"/>
                  <a:pt x="3974497" y="3694834"/>
                </a:cubicBezTo>
                <a:cubicBezTo>
                  <a:pt x="3971574" y="3696932"/>
                  <a:pt x="3968969" y="3701636"/>
                  <a:pt x="3968842" y="3704815"/>
                </a:cubicBezTo>
                <a:cubicBezTo>
                  <a:pt x="3968715" y="3707994"/>
                  <a:pt x="3966554" y="3712699"/>
                  <a:pt x="3964266" y="3714860"/>
                </a:cubicBezTo>
                <a:cubicBezTo>
                  <a:pt x="3961026" y="3717911"/>
                  <a:pt x="3960962" y="3718929"/>
                  <a:pt x="3964140" y="3719056"/>
                </a:cubicBezTo>
                <a:cubicBezTo>
                  <a:pt x="3966618" y="3719119"/>
                  <a:pt x="3968270" y="3720709"/>
                  <a:pt x="3968206" y="3722870"/>
                </a:cubicBezTo>
                <a:cubicBezTo>
                  <a:pt x="3968143" y="3724968"/>
                  <a:pt x="3965474" y="3725985"/>
                  <a:pt x="3961979" y="3725286"/>
                </a:cubicBezTo>
                <a:cubicBezTo>
                  <a:pt x="3958484" y="3724587"/>
                  <a:pt x="3955815" y="3726303"/>
                  <a:pt x="3955688" y="3729291"/>
                </a:cubicBezTo>
                <a:cubicBezTo>
                  <a:pt x="3955625" y="3732089"/>
                  <a:pt x="3957467" y="3734250"/>
                  <a:pt x="3959755" y="3733868"/>
                </a:cubicBezTo>
                <a:cubicBezTo>
                  <a:pt x="3969414" y="3732279"/>
                  <a:pt x="3963504" y="3746647"/>
                  <a:pt x="3953210" y="3749826"/>
                </a:cubicBezTo>
                <a:cubicBezTo>
                  <a:pt x="3941136" y="3753577"/>
                  <a:pt x="3937578" y="3764384"/>
                  <a:pt x="3949270" y="3761778"/>
                </a:cubicBezTo>
                <a:cubicBezTo>
                  <a:pt x="3957658" y="3759934"/>
                  <a:pt x="3958039" y="3763812"/>
                  <a:pt x="3950541" y="3773729"/>
                </a:cubicBezTo>
                <a:cubicBezTo>
                  <a:pt x="3945458" y="3780468"/>
                  <a:pt x="3945584" y="3781104"/>
                  <a:pt x="3952892" y="3783329"/>
                </a:cubicBezTo>
                <a:lnTo>
                  <a:pt x="3960708" y="3785745"/>
                </a:lnTo>
                <a:lnTo>
                  <a:pt x="3952447" y="3791085"/>
                </a:lnTo>
                <a:cubicBezTo>
                  <a:pt x="3947745" y="3794073"/>
                  <a:pt x="3944568" y="3798905"/>
                  <a:pt x="3945013" y="3802210"/>
                </a:cubicBezTo>
                <a:cubicBezTo>
                  <a:pt x="3945648" y="3806724"/>
                  <a:pt x="3943742" y="3807805"/>
                  <a:pt x="3936752" y="3806852"/>
                </a:cubicBezTo>
                <a:cubicBezTo>
                  <a:pt x="3930143" y="3805961"/>
                  <a:pt x="3926521" y="3807996"/>
                  <a:pt x="3923408" y="3814290"/>
                </a:cubicBezTo>
                <a:cubicBezTo>
                  <a:pt x="3918260" y="3824652"/>
                  <a:pt x="3910317" y="3825797"/>
                  <a:pt x="3913876" y="3815688"/>
                </a:cubicBezTo>
                <a:cubicBezTo>
                  <a:pt x="3915782" y="3810412"/>
                  <a:pt x="3914575" y="3808695"/>
                  <a:pt x="3908983" y="3808504"/>
                </a:cubicBezTo>
                <a:cubicBezTo>
                  <a:pt x="3901294" y="3808250"/>
                  <a:pt x="3900023" y="3804690"/>
                  <a:pt x="3905806" y="3799286"/>
                </a:cubicBezTo>
                <a:cubicBezTo>
                  <a:pt x="3909555" y="3795789"/>
                  <a:pt x="3912224" y="3788288"/>
                  <a:pt x="3913304" y="3778116"/>
                </a:cubicBezTo>
                <a:cubicBezTo>
                  <a:pt x="3913558" y="3775700"/>
                  <a:pt x="3915528" y="3773666"/>
                  <a:pt x="3917625" y="3773729"/>
                </a:cubicBezTo>
                <a:cubicBezTo>
                  <a:pt x="3919785" y="3773793"/>
                  <a:pt x="3920675" y="3775764"/>
                  <a:pt x="3919722" y="3778180"/>
                </a:cubicBezTo>
                <a:cubicBezTo>
                  <a:pt x="3918769" y="3780532"/>
                  <a:pt x="3919150" y="3785681"/>
                  <a:pt x="3920548" y="3789623"/>
                </a:cubicBezTo>
                <a:cubicBezTo>
                  <a:pt x="3922772" y="3795789"/>
                  <a:pt x="3923154" y="3795535"/>
                  <a:pt x="3923598" y="3787461"/>
                </a:cubicBezTo>
                <a:cubicBezTo>
                  <a:pt x="3923916" y="3782249"/>
                  <a:pt x="3926585" y="3772839"/>
                  <a:pt x="3929826" y="3765910"/>
                </a:cubicBezTo>
                <a:cubicBezTo>
                  <a:pt x="3933066" y="3759044"/>
                  <a:pt x="3935545" y="3752814"/>
                  <a:pt x="3935608" y="3751733"/>
                </a:cubicBezTo>
                <a:cubicBezTo>
                  <a:pt x="3935608" y="3750716"/>
                  <a:pt x="3928618" y="3749571"/>
                  <a:pt x="3920230" y="3749254"/>
                </a:cubicBezTo>
                <a:cubicBezTo>
                  <a:pt x="3911842" y="3748999"/>
                  <a:pt x="3904281" y="3747028"/>
                  <a:pt x="3903709" y="3744994"/>
                </a:cubicBezTo>
                <a:cubicBezTo>
                  <a:pt x="3903073" y="3742896"/>
                  <a:pt x="3899769" y="3742260"/>
                  <a:pt x="3896211" y="3743468"/>
                </a:cubicBezTo>
                <a:cubicBezTo>
                  <a:pt x="3892652" y="3744676"/>
                  <a:pt x="3890619" y="3747982"/>
                  <a:pt x="3891572" y="3750843"/>
                </a:cubicBezTo>
                <a:cubicBezTo>
                  <a:pt x="3892589" y="3753704"/>
                  <a:pt x="3890174" y="3759743"/>
                  <a:pt x="3886107" y="3764511"/>
                </a:cubicBezTo>
                <a:cubicBezTo>
                  <a:pt x="3878037" y="3774047"/>
                  <a:pt x="3878736" y="3780341"/>
                  <a:pt x="3887632" y="3777290"/>
                </a:cubicBezTo>
                <a:cubicBezTo>
                  <a:pt x="3892398" y="3775700"/>
                  <a:pt x="3892652" y="3776590"/>
                  <a:pt x="3889030" y="3782757"/>
                </a:cubicBezTo>
                <a:cubicBezTo>
                  <a:pt x="3886616" y="3786826"/>
                  <a:pt x="3880452" y="3790958"/>
                  <a:pt x="3875178" y="3792039"/>
                </a:cubicBezTo>
                <a:cubicBezTo>
                  <a:pt x="3863168" y="3794455"/>
                  <a:pt x="3842007" y="3808822"/>
                  <a:pt x="3842961" y="3813908"/>
                </a:cubicBezTo>
                <a:cubicBezTo>
                  <a:pt x="3843406" y="3816133"/>
                  <a:pt x="3841753" y="3818485"/>
                  <a:pt x="3839275" y="3819248"/>
                </a:cubicBezTo>
                <a:cubicBezTo>
                  <a:pt x="3836288" y="3820202"/>
                  <a:pt x="3834827" y="3815752"/>
                  <a:pt x="3834827" y="3805199"/>
                </a:cubicBezTo>
                <a:cubicBezTo>
                  <a:pt x="3834763" y="3781295"/>
                  <a:pt x="3836479" y="3773030"/>
                  <a:pt x="3843151" y="3765783"/>
                </a:cubicBezTo>
                <a:cubicBezTo>
                  <a:pt x="3846456" y="3762159"/>
                  <a:pt x="3851539" y="3755357"/>
                  <a:pt x="3854017" y="3751224"/>
                </a:cubicBezTo>
                <a:cubicBezTo>
                  <a:pt x="3858147" y="3744358"/>
                  <a:pt x="3857766" y="3743405"/>
                  <a:pt x="3850776" y="3743023"/>
                </a:cubicBezTo>
                <a:cubicBezTo>
                  <a:pt x="3843406" y="3742578"/>
                  <a:pt x="3843342" y="3742388"/>
                  <a:pt x="3850014" y="3739654"/>
                </a:cubicBezTo>
                <a:cubicBezTo>
                  <a:pt x="3856432" y="3737047"/>
                  <a:pt x="3856496" y="3736729"/>
                  <a:pt x="3850840" y="3736348"/>
                </a:cubicBezTo>
                <a:cubicBezTo>
                  <a:pt x="3843850" y="3735839"/>
                  <a:pt x="3834064" y="3743278"/>
                  <a:pt x="3833874" y="3749254"/>
                </a:cubicBezTo>
                <a:cubicBezTo>
                  <a:pt x="3833810" y="3751161"/>
                  <a:pt x="3831967" y="3753831"/>
                  <a:pt x="3829807" y="3755102"/>
                </a:cubicBezTo>
                <a:cubicBezTo>
                  <a:pt x="3827265" y="3756564"/>
                  <a:pt x="3826757" y="3754975"/>
                  <a:pt x="3828409" y="3750462"/>
                </a:cubicBezTo>
                <a:cubicBezTo>
                  <a:pt x="3830697" y="3744104"/>
                  <a:pt x="3829489" y="3743532"/>
                  <a:pt x="3814048" y="3743913"/>
                </a:cubicBezTo>
                <a:cubicBezTo>
                  <a:pt x="3789774" y="3744486"/>
                  <a:pt x="3789774" y="3744486"/>
                  <a:pt x="3793904" y="3747346"/>
                </a:cubicBezTo>
                <a:cubicBezTo>
                  <a:pt x="3799369" y="3751161"/>
                  <a:pt x="3802610" y="3771886"/>
                  <a:pt x="3798162" y="3774365"/>
                </a:cubicBezTo>
                <a:cubicBezTo>
                  <a:pt x="3796001" y="3775573"/>
                  <a:pt x="3794286" y="3774810"/>
                  <a:pt x="3794349" y="3772712"/>
                </a:cubicBezTo>
                <a:cubicBezTo>
                  <a:pt x="3794667" y="3765274"/>
                  <a:pt x="3787105" y="3768961"/>
                  <a:pt x="3773062" y="3783202"/>
                </a:cubicBezTo>
                <a:cubicBezTo>
                  <a:pt x="3765055" y="3791403"/>
                  <a:pt x="3757557" y="3796616"/>
                  <a:pt x="3756159" y="3795090"/>
                </a:cubicBezTo>
                <a:cubicBezTo>
                  <a:pt x="3754698" y="3793501"/>
                  <a:pt x="3755460" y="3790640"/>
                  <a:pt x="3758002" y="3788288"/>
                </a:cubicBezTo>
                <a:cubicBezTo>
                  <a:pt x="3760353" y="3786063"/>
                  <a:pt x="3762450" y="3781231"/>
                  <a:pt x="3762577" y="3777735"/>
                </a:cubicBezTo>
                <a:cubicBezTo>
                  <a:pt x="3762768" y="3772839"/>
                  <a:pt x="3761052" y="3771695"/>
                  <a:pt x="3755714" y="3773094"/>
                </a:cubicBezTo>
                <a:cubicBezTo>
                  <a:pt x="3751457" y="3774238"/>
                  <a:pt x="3746627" y="3772776"/>
                  <a:pt x="3743577" y="3769534"/>
                </a:cubicBezTo>
                <a:cubicBezTo>
                  <a:pt x="3734173" y="3759425"/>
                  <a:pt x="3707484" y="3767118"/>
                  <a:pt x="3711297" y="3778879"/>
                </a:cubicBezTo>
                <a:cubicBezTo>
                  <a:pt x="3711996" y="3781041"/>
                  <a:pt x="3707929" y="3786063"/>
                  <a:pt x="3702146" y="3790132"/>
                </a:cubicBezTo>
                <a:lnTo>
                  <a:pt x="3691725" y="3797506"/>
                </a:lnTo>
                <a:lnTo>
                  <a:pt x="3692106" y="3786444"/>
                </a:lnTo>
                <a:cubicBezTo>
                  <a:pt x="3692424" y="3776972"/>
                  <a:pt x="3691725" y="3775954"/>
                  <a:pt x="3687086" y="3779515"/>
                </a:cubicBezTo>
                <a:cubicBezTo>
                  <a:pt x="3679525" y="3785300"/>
                  <a:pt x="3676856" y="3781168"/>
                  <a:pt x="3682638" y="3772585"/>
                </a:cubicBezTo>
                <a:cubicBezTo>
                  <a:pt x="3688611" y="3763685"/>
                  <a:pt x="3698779" y="3763240"/>
                  <a:pt x="3700558" y="3771822"/>
                </a:cubicBezTo>
                <a:cubicBezTo>
                  <a:pt x="3701257" y="3775382"/>
                  <a:pt x="3702019" y="3773094"/>
                  <a:pt x="3702274" y="3766800"/>
                </a:cubicBezTo>
                <a:cubicBezTo>
                  <a:pt x="3702591" y="3757709"/>
                  <a:pt x="3701257" y="3755357"/>
                  <a:pt x="3695665" y="3755166"/>
                </a:cubicBezTo>
                <a:cubicBezTo>
                  <a:pt x="3688484" y="3754911"/>
                  <a:pt x="3674505" y="3766736"/>
                  <a:pt x="3670501" y="3776399"/>
                </a:cubicBezTo>
                <a:cubicBezTo>
                  <a:pt x="3669358" y="3779197"/>
                  <a:pt x="3670120" y="3783456"/>
                  <a:pt x="3672090" y="3785618"/>
                </a:cubicBezTo>
                <a:cubicBezTo>
                  <a:pt x="3674695" y="3788415"/>
                  <a:pt x="3674568" y="3789623"/>
                  <a:pt x="3671772" y="3789496"/>
                </a:cubicBezTo>
                <a:cubicBezTo>
                  <a:pt x="3669675" y="3789432"/>
                  <a:pt x="3666752" y="3787589"/>
                  <a:pt x="3665672" y="3785745"/>
                </a:cubicBezTo>
                <a:cubicBezTo>
                  <a:pt x="3663321" y="3781676"/>
                  <a:pt x="3647181" y="3784028"/>
                  <a:pt x="3639619" y="3789623"/>
                </a:cubicBezTo>
                <a:cubicBezTo>
                  <a:pt x="3636378" y="3792039"/>
                  <a:pt x="3634154" y="3791657"/>
                  <a:pt x="3632438" y="3788415"/>
                </a:cubicBezTo>
                <a:cubicBezTo>
                  <a:pt x="3630659" y="3784982"/>
                  <a:pt x="3627482" y="3786126"/>
                  <a:pt x="3620556" y="3792547"/>
                </a:cubicBezTo>
                <a:cubicBezTo>
                  <a:pt x="3615472" y="3797252"/>
                  <a:pt x="3608546" y="3801257"/>
                  <a:pt x="3605496" y="3801130"/>
                </a:cubicBezTo>
                <a:cubicBezTo>
                  <a:pt x="3602382" y="3801003"/>
                  <a:pt x="3600730" y="3802465"/>
                  <a:pt x="3601874" y="3804499"/>
                </a:cubicBezTo>
                <a:cubicBezTo>
                  <a:pt x="3603017" y="3806533"/>
                  <a:pt x="3601619" y="3807996"/>
                  <a:pt x="3598442" y="3807869"/>
                </a:cubicBezTo>
                <a:cubicBezTo>
                  <a:pt x="3595201" y="3807741"/>
                  <a:pt x="3593104" y="3804690"/>
                  <a:pt x="3593295" y="3800113"/>
                </a:cubicBezTo>
                <a:cubicBezTo>
                  <a:pt x="3593549" y="3792929"/>
                  <a:pt x="3592342" y="3792611"/>
                  <a:pt x="3566289" y="3793692"/>
                </a:cubicBezTo>
                <a:lnTo>
                  <a:pt x="3539028" y="3794836"/>
                </a:lnTo>
                <a:lnTo>
                  <a:pt x="3556757" y="3790386"/>
                </a:lnTo>
                <a:cubicBezTo>
                  <a:pt x="3566733" y="3787906"/>
                  <a:pt x="3580396" y="3786190"/>
                  <a:pt x="3587830" y="3786444"/>
                </a:cubicBezTo>
                <a:cubicBezTo>
                  <a:pt x="3596599" y="3786698"/>
                  <a:pt x="3601937" y="3784982"/>
                  <a:pt x="3603462" y="3781358"/>
                </a:cubicBezTo>
                <a:cubicBezTo>
                  <a:pt x="3606195" y="3774810"/>
                  <a:pt x="3594312" y="3762223"/>
                  <a:pt x="3581793" y="3758408"/>
                </a:cubicBezTo>
                <a:cubicBezTo>
                  <a:pt x="3574295" y="3756183"/>
                  <a:pt x="3572834" y="3753577"/>
                  <a:pt x="3573215" y="3743405"/>
                </a:cubicBezTo>
                <a:cubicBezTo>
                  <a:pt x="3573787" y="3727257"/>
                  <a:pt x="3576265" y="3724078"/>
                  <a:pt x="3589800" y="3721790"/>
                </a:cubicBezTo>
                <a:cubicBezTo>
                  <a:pt x="3599395" y="3720137"/>
                  <a:pt x="3600412" y="3719183"/>
                  <a:pt x="3595646" y="3716259"/>
                </a:cubicBezTo>
                <a:cubicBezTo>
                  <a:pt x="3591833" y="3713970"/>
                  <a:pt x="3586940" y="3713779"/>
                  <a:pt x="3581603" y="3715750"/>
                </a:cubicBezTo>
                <a:cubicBezTo>
                  <a:pt x="3577155" y="3717403"/>
                  <a:pt x="3566352" y="3720327"/>
                  <a:pt x="3557837" y="3722171"/>
                </a:cubicBezTo>
                <a:cubicBezTo>
                  <a:pt x="3541888" y="3725604"/>
                  <a:pt x="3541570" y="3730499"/>
                  <a:pt x="3557075" y="3733169"/>
                </a:cubicBezTo>
                <a:cubicBezTo>
                  <a:pt x="3565780" y="3734631"/>
                  <a:pt x="3567623" y="3741561"/>
                  <a:pt x="3559235" y="3741370"/>
                </a:cubicBezTo>
                <a:cubicBezTo>
                  <a:pt x="3557011" y="3741307"/>
                  <a:pt x="3551102" y="3743278"/>
                  <a:pt x="3546463" y="3745694"/>
                </a:cubicBezTo>
                <a:cubicBezTo>
                  <a:pt x="3538011" y="3750080"/>
                  <a:pt x="3537567" y="3750017"/>
                  <a:pt x="3499694" y="3738573"/>
                </a:cubicBezTo>
                <a:cubicBezTo>
                  <a:pt x="3488193" y="3735076"/>
                  <a:pt x="3493785" y="3727003"/>
                  <a:pt x="3510052" y="3723570"/>
                </a:cubicBezTo>
                <a:cubicBezTo>
                  <a:pt x="3518885" y="3721726"/>
                  <a:pt x="3526891" y="3718865"/>
                  <a:pt x="3528035" y="3717149"/>
                </a:cubicBezTo>
                <a:cubicBezTo>
                  <a:pt x="3529179" y="3715432"/>
                  <a:pt x="3534453" y="3714224"/>
                  <a:pt x="3540045" y="3714415"/>
                </a:cubicBezTo>
                <a:cubicBezTo>
                  <a:pt x="3545637" y="3714606"/>
                  <a:pt x="3552182" y="3712317"/>
                  <a:pt x="3554978" y="3709139"/>
                </a:cubicBezTo>
                <a:cubicBezTo>
                  <a:pt x="3559299" y="3704180"/>
                  <a:pt x="3558854" y="3703735"/>
                  <a:pt x="3551038" y="3705642"/>
                </a:cubicBezTo>
                <a:cubicBezTo>
                  <a:pt x="3546082" y="3706786"/>
                  <a:pt x="3538583" y="3708185"/>
                  <a:pt x="3534072" y="3708693"/>
                </a:cubicBezTo>
                <a:cubicBezTo>
                  <a:pt x="3529433" y="3709202"/>
                  <a:pt x="3523905" y="3711236"/>
                  <a:pt x="3521236" y="3713334"/>
                </a:cubicBezTo>
                <a:cubicBezTo>
                  <a:pt x="3517677" y="3716132"/>
                  <a:pt x="3514691" y="3715114"/>
                  <a:pt x="3508908" y="3709202"/>
                </a:cubicBezTo>
                <a:cubicBezTo>
                  <a:pt x="3502299" y="3702400"/>
                  <a:pt x="3498487" y="3701510"/>
                  <a:pt x="3479805" y="3702590"/>
                </a:cubicBezTo>
                <a:cubicBezTo>
                  <a:pt x="3459026" y="3703798"/>
                  <a:pt x="3428588" y="3712380"/>
                  <a:pt x="3431956" y="3716068"/>
                </a:cubicBezTo>
                <a:cubicBezTo>
                  <a:pt x="3432846" y="3717085"/>
                  <a:pt x="3440662" y="3716513"/>
                  <a:pt x="3449176" y="3714860"/>
                </a:cubicBezTo>
                <a:cubicBezTo>
                  <a:pt x="3472497" y="3710346"/>
                  <a:pt x="3476945" y="3711554"/>
                  <a:pt x="3462711" y="3718611"/>
                </a:cubicBezTo>
                <a:cubicBezTo>
                  <a:pt x="3455785" y="3722044"/>
                  <a:pt x="3439962" y="3725477"/>
                  <a:pt x="3427317" y="3726303"/>
                </a:cubicBezTo>
                <a:cubicBezTo>
                  <a:pt x="3414608" y="3727066"/>
                  <a:pt x="3401709" y="3729991"/>
                  <a:pt x="3398277" y="3732788"/>
                </a:cubicBezTo>
                <a:cubicBezTo>
                  <a:pt x="3394910" y="3735521"/>
                  <a:pt x="3386776" y="3738955"/>
                  <a:pt x="3380422" y="3740226"/>
                </a:cubicBezTo>
                <a:cubicBezTo>
                  <a:pt x="3368984" y="3742515"/>
                  <a:pt x="3369111" y="3742642"/>
                  <a:pt x="3384488" y="3744041"/>
                </a:cubicBezTo>
                <a:cubicBezTo>
                  <a:pt x="3393258" y="3744803"/>
                  <a:pt x="3396816" y="3745948"/>
                  <a:pt x="3392495" y="3746583"/>
                </a:cubicBezTo>
                <a:cubicBezTo>
                  <a:pt x="3388301" y="3747156"/>
                  <a:pt x="3383599" y="3750970"/>
                  <a:pt x="3382201" y="3754975"/>
                </a:cubicBezTo>
                <a:cubicBezTo>
                  <a:pt x="3380739" y="3759171"/>
                  <a:pt x="3378706" y="3760824"/>
                  <a:pt x="3377499" y="3758853"/>
                </a:cubicBezTo>
                <a:cubicBezTo>
                  <a:pt x="3376291" y="3756946"/>
                  <a:pt x="3372542" y="3754276"/>
                  <a:pt x="3369111" y="3752814"/>
                </a:cubicBezTo>
                <a:cubicBezTo>
                  <a:pt x="3360787" y="3749317"/>
                  <a:pt x="3317132" y="3754594"/>
                  <a:pt x="3310205" y="3759934"/>
                </a:cubicBezTo>
                <a:cubicBezTo>
                  <a:pt x="3307346" y="3762159"/>
                  <a:pt x="3301690" y="3763367"/>
                  <a:pt x="3298195" y="3762477"/>
                </a:cubicBezTo>
                <a:cubicBezTo>
                  <a:pt x="3292985" y="3761142"/>
                  <a:pt x="3292667" y="3760188"/>
                  <a:pt x="3296607" y="3757836"/>
                </a:cubicBezTo>
                <a:cubicBezTo>
                  <a:pt x="3300419" y="3755611"/>
                  <a:pt x="3299911" y="3754785"/>
                  <a:pt x="3294637" y="3754594"/>
                </a:cubicBezTo>
                <a:cubicBezTo>
                  <a:pt x="3285169" y="3754276"/>
                  <a:pt x="3271507" y="3763240"/>
                  <a:pt x="3271252" y="3769915"/>
                </a:cubicBezTo>
                <a:cubicBezTo>
                  <a:pt x="3271125" y="3773412"/>
                  <a:pt x="3268393" y="3774746"/>
                  <a:pt x="3263182" y="3773857"/>
                </a:cubicBezTo>
                <a:cubicBezTo>
                  <a:pt x="3257146" y="3772776"/>
                  <a:pt x="3255239" y="3769852"/>
                  <a:pt x="3254731" y="3760697"/>
                </a:cubicBezTo>
                <a:lnTo>
                  <a:pt x="3254096" y="3748935"/>
                </a:lnTo>
                <a:lnTo>
                  <a:pt x="3228741" y="3750143"/>
                </a:lnTo>
                <a:cubicBezTo>
                  <a:pt x="3213936" y="3750843"/>
                  <a:pt x="3193983" y="3749190"/>
                  <a:pt x="3180765" y="3746138"/>
                </a:cubicBezTo>
                <a:cubicBezTo>
                  <a:pt x="3161257" y="3741625"/>
                  <a:pt x="3158017" y="3739781"/>
                  <a:pt x="3157318" y="3732788"/>
                </a:cubicBezTo>
                <a:cubicBezTo>
                  <a:pt x="3156174" y="3721726"/>
                  <a:pt x="3148739" y="3719247"/>
                  <a:pt x="3137238" y="3726113"/>
                </a:cubicBezTo>
                <a:cubicBezTo>
                  <a:pt x="3132218" y="3729164"/>
                  <a:pt x="3125672" y="3730753"/>
                  <a:pt x="3123067" y="3729609"/>
                </a:cubicBezTo>
                <a:cubicBezTo>
                  <a:pt x="3120271" y="3728401"/>
                  <a:pt x="3118174" y="3728719"/>
                  <a:pt x="3118111" y="3730308"/>
                </a:cubicBezTo>
                <a:cubicBezTo>
                  <a:pt x="3117920" y="3736157"/>
                  <a:pt x="3127198" y="3741561"/>
                  <a:pt x="3140796" y="3743659"/>
                </a:cubicBezTo>
                <a:cubicBezTo>
                  <a:pt x="3164562" y="3747283"/>
                  <a:pt x="3187438" y="3755420"/>
                  <a:pt x="3187247" y="3760252"/>
                </a:cubicBezTo>
                <a:cubicBezTo>
                  <a:pt x="3186993" y="3766609"/>
                  <a:pt x="3195762" y="3766546"/>
                  <a:pt x="3202688" y="3760125"/>
                </a:cubicBezTo>
                <a:cubicBezTo>
                  <a:pt x="3205611" y="3757455"/>
                  <a:pt x="3209487" y="3755230"/>
                  <a:pt x="3210949" y="3755357"/>
                </a:cubicBezTo>
                <a:cubicBezTo>
                  <a:pt x="3212411" y="3755484"/>
                  <a:pt x="3209932" y="3758535"/>
                  <a:pt x="3205611" y="3761841"/>
                </a:cubicBezTo>
                <a:cubicBezTo>
                  <a:pt x="3198431" y="3767308"/>
                  <a:pt x="3198177" y="3768262"/>
                  <a:pt x="3203578" y="3770169"/>
                </a:cubicBezTo>
                <a:cubicBezTo>
                  <a:pt x="3206946" y="3771314"/>
                  <a:pt x="3202625" y="3771250"/>
                  <a:pt x="3193919" y="3769978"/>
                </a:cubicBezTo>
                <a:cubicBezTo>
                  <a:pt x="3175745" y="3767308"/>
                  <a:pt x="3159160" y="3760824"/>
                  <a:pt x="3159287" y="3756438"/>
                </a:cubicBezTo>
                <a:cubicBezTo>
                  <a:pt x="3159351" y="3754657"/>
                  <a:pt x="3154966" y="3754085"/>
                  <a:pt x="3149311" y="3755039"/>
                </a:cubicBezTo>
                <a:cubicBezTo>
                  <a:pt x="3143147" y="3756119"/>
                  <a:pt x="3135141" y="3754466"/>
                  <a:pt x="3128596" y="3750779"/>
                </a:cubicBezTo>
                <a:cubicBezTo>
                  <a:pt x="3122686" y="3747537"/>
                  <a:pt x="3114806" y="3744676"/>
                  <a:pt x="3111057" y="3744549"/>
                </a:cubicBezTo>
                <a:cubicBezTo>
                  <a:pt x="3107245" y="3744422"/>
                  <a:pt x="3102542" y="3742133"/>
                  <a:pt x="3100382" y="3739273"/>
                </a:cubicBezTo>
                <a:cubicBezTo>
                  <a:pt x="3098285" y="3736475"/>
                  <a:pt x="3089579" y="3732915"/>
                  <a:pt x="3081191" y="3731389"/>
                </a:cubicBezTo>
                <a:cubicBezTo>
                  <a:pt x="3066195" y="3728655"/>
                  <a:pt x="3059015" y="3723697"/>
                  <a:pt x="3063717" y="3719310"/>
                </a:cubicBezTo>
                <a:cubicBezTo>
                  <a:pt x="3065115" y="3717975"/>
                  <a:pt x="3073821" y="3719883"/>
                  <a:pt x="3083543" y="3723697"/>
                </a:cubicBezTo>
                <a:cubicBezTo>
                  <a:pt x="3105338" y="3732279"/>
                  <a:pt x="3109914" y="3729546"/>
                  <a:pt x="3098793" y="3714606"/>
                </a:cubicBezTo>
                <a:cubicBezTo>
                  <a:pt x="3091168" y="3704370"/>
                  <a:pt x="3086402" y="3701955"/>
                  <a:pt x="3065178" y="3697250"/>
                </a:cubicBezTo>
                <a:cubicBezTo>
                  <a:pt x="3051580" y="3694262"/>
                  <a:pt x="3029848" y="3691401"/>
                  <a:pt x="3016948" y="3690956"/>
                </a:cubicBezTo>
                <a:cubicBezTo>
                  <a:pt x="2996614" y="3690257"/>
                  <a:pt x="2992484" y="3688985"/>
                  <a:pt x="2986066" y="3681611"/>
                </a:cubicBezTo>
                <a:cubicBezTo>
                  <a:pt x="2981999" y="3676907"/>
                  <a:pt x="2976852" y="3673028"/>
                  <a:pt x="2974628" y="3672965"/>
                </a:cubicBezTo>
                <a:cubicBezTo>
                  <a:pt x="2972404" y="3672901"/>
                  <a:pt x="2968019" y="3669595"/>
                  <a:pt x="2964906" y="3665590"/>
                </a:cubicBezTo>
                <a:cubicBezTo>
                  <a:pt x="2961792" y="3661649"/>
                  <a:pt x="2960330" y="3658406"/>
                  <a:pt x="2961665" y="3658470"/>
                </a:cubicBezTo>
                <a:cubicBezTo>
                  <a:pt x="2962999" y="3658534"/>
                  <a:pt x="2962237" y="3656563"/>
                  <a:pt x="2959885" y="3654020"/>
                </a:cubicBezTo>
                <a:cubicBezTo>
                  <a:pt x="2956899" y="3650777"/>
                  <a:pt x="2954929" y="3650587"/>
                  <a:pt x="2953086" y="3653448"/>
                </a:cubicBezTo>
                <a:cubicBezTo>
                  <a:pt x="2951625" y="3655609"/>
                  <a:pt x="2947304" y="3657707"/>
                  <a:pt x="2943428" y="3658088"/>
                </a:cubicBezTo>
                <a:cubicBezTo>
                  <a:pt x="2932498" y="3659169"/>
                  <a:pt x="2906890" y="3649125"/>
                  <a:pt x="2907080" y="3643848"/>
                </a:cubicBezTo>
                <a:cubicBezTo>
                  <a:pt x="2907271" y="3638190"/>
                  <a:pt x="2912545" y="3637999"/>
                  <a:pt x="2921822" y="3643403"/>
                </a:cubicBezTo>
                <a:cubicBezTo>
                  <a:pt x="2933133" y="3650014"/>
                  <a:pt x="2952451" y="3651286"/>
                  <a:pt x="2952642" y="3645501"/>
                </a:cubicBezTo>
                <a:cubicBezTo>
                  <a:pt x="2952769" y="3642704"/>
                  <a:pt x="2950735" y="3640542"/>
                  <a:pt x="2947939" y="3640415"/>
                </a:cubicBezTo>
                <a:cubicBezTo>
                  <a:pt x="2941267" y="3640161"/>
                  <a:pt x="2911846" y="3608819"/>
                  <a:pt x="2912100" y="3602207"/>
                </a:cubicBezTo>
                <a:cubicBezTo>
                  <a:pt x="2912164" y="3599410"/>
                  <a:pt x="2909114" y="3596803"/>
                  <a:pt x="2905619" y="3596676"/>
                </a:cubicBezTo>
                <a:cubicBezTo>
                  <a:pt x="2899709" y="3596422"/>
                  <a:pt x="2888462" y="3586186"/>
                  <a:pt x="2890876" y="3583135"/>
                </a:cubicBezTo>
                <a:cubicBezTo>
                  <a:pt x="2893164" y="3580338"/>
                  <a:pt x="2880836" y="3564190"/>
                  <a:pt x="2876261" y="3563999"/>
                </a:cubicBezTo>
                <a:cubicBezTo>
                  <a:pt x="2873465" y="3563872"/>
                  <a:pt x="2871750" y="3562473"/>
                  <a:pt x="2872321" y="3560693"/>
                </a:cubicBezTo>
                <a:cubicBezTo>
                  <a:pt x="2872893" y="3558977"/>
                  <a:pt x="2869144" y="3552556"/>
                  <a:pt x="2863743" y="3546008"/>
                </a:cubicBezTo>
                <a:cubicBezTo>
                  <a:pt x="2855355" y="3535900"/>
                  <a:pt x="2855101" y="3534755"/>
                  <a:pt x="2861455" y="3536980"/>
                </a:cubicBezTo>
                <a:cubicBezTo>
                  <a:pt x="2867365" y="3539078"/>
                  <a:pt x="2868827" y="3538188"/>
                  <a:pt x="2869017" y="3532530"/>
                </a:cubicBezTo>
                <a:cubicBezTo>
                  <a:pt x="2869144" y="3528652"/>
                  <a:pt x="2871051" y="3524456"/>
                  <a:pt x="2873211" y="3523248"/>
                </a:cubicBezTo>
                <a:cubicBezTo>
                  <a:pt x="2878612" y="3520197"/>
                  <a:pt x="2883505" y="3529669"/>
                  <a:pt x="2879121" y="3534628"/>
                </a:cubicBezTo>
                <a:cubicBezTo>
                  <a:pt x="2876515" y="3537616"/>
                  <a:pt x="2879311" y="3539523"/>
                  <a:pt x="2889796" y="3541685"/>
                </a:cubicBezTo>
                <a:cubicBezTo>
                  <a:pt x="2906508" y="3545118"/>
                  <a:pt x="2908351" y="3550648"/>
                  <a:pt x="2892338" y="3549314"/>
                </a:cubicBezTo>
                <a:cubicBezTo>
                  <a:pt x="2875816" y="3547978"/>
                  <a:pt x="2876325" y="3554844"/>
                  <a:pt x="2893736" y="3568259"/>
                </a:cubicBezTo>
                <a:cubicBezTo>
                  <a:pt x="2902314" y="3574870"/>
                  <a:pt x="2909368" y="3582563"/>
                  <a:pt x="2909304" y="3585106"/>
                </a:cubicBezTo>
                <a:cubicBezTo>
                  <a:pt x="2909241" y="3587776"/>
                  <a:pt x="2914134" y="3592162"/>
                  <a:pt x="2920361" y="3595023"/>
                </a:cubicBezTo>
                <a:cubicBezTo>
                  <a:pt x="2926588" y="3597884"/>
                  <a:pt x="2933642" y="3602843"/>
                  <a:pt x="2936120" y="3606149"/>
                </a:cubicBezTo>
                <a:cubicBezTo>
                  <a:pt x="2940060" y="3611298"/>
                  <a:pt x="2939551" y="3612061"/>
                  <a:pt x="2932561" y="3611807"/>
                </a:cubicBezTo>
                <a:cubicBezTo>
                  <a:pt x="2925000" y="3611552"/>
                  <a:pt x="2925190" y="3612061"/>
                  <a:pt x="2935421" y="3620198"/>
                </a:cubicBezTo>
                <a:cubicBezTo>
                  <a:pt x="2941585" y="3625030"/>
                  <a:pt x="2949083" y="3632214"/>
                  <a:pt x="2952578" y="3636600"/>
                </a:cubicBezTo>
                <a:cubicBezTo>
                  <a:pt x="2956073" y="3640987"/>
                  <a:pt x="2960648" y="3644484"/>
                  <a:pt x="2962999" y="3644547"/>
                </a:cubicBezTo>
                <a:cubicBezTo>
                  <a:pt x="2967892" y="3644738"/>
                  <a:pt x="2981618" y="3653766"/>
                  <a:pt x="2995597" y="3665908"/>
                </a:cubicBezTo>
                <a:cubicBezTo>
                  <a:pt x="3000681" y="3670358"/>
                  <a:pt x="3009132" y="3674300"/>
                  <a:pt x="3013707" y="3674491"/>
                </a:cubicBezTo>
                <a:cubicBezTo>
                  <a:pt x="3018283" y="3674681"/>
                  <a:pt x="3025336" y="3676588"/>
                  <a:pt x="3028831" y="3678623"/>
                </a:cubicBezTo>
                <a:cubicBezTo>
                  <a:pt x="3036075" y="3682819"/>
                  <a:pt x="3047449" y="3680403"/>
                  <a:pt x="3044590" y="3675254"/>
                </a:cubicBezTo>
                <a:cubicBezTo>
                  <a:pt x="3043510" y="3673283"/>
                  <a:pt x="3044209" y="3672075"/>
                  <a:pt x="3046306" y="3672138"/>
                </a:cubicBezTo>
                <a:cubicBezTo>
                  <a:pt x="3048339" y="3672202"/>
                  <a:pt x="3050436" y="3669659"/>
                  <a:pt x="3051262" y="3666162"/>
                </a:cubicBezTo>
                <a:cubicBezTo>
                  <a:pt x="3052597" y="3660758"/>
                  <a:pt x="3053486" y="3660949"/>
                  <a:pt x="3058951" y="3667815"/>
                </a:cubicBezTo>
                <a:cubicBezTo>
                  <a:pt x="3062382" y="3672138"/>
                  <a:pt x="3067275" y="3674872"/>
                  <a:pt x="3069944" y="3673982"/>
                </a:cubicBezTo>
                <a:cubicBezTo>
                  <a:pt x="3072613" y="3673092"/>
                  <a:pt x="3075536" y="3674936"/>
                  <a:pt x="3076616" y="3678114"/>
                </a:cubicBezTo>
                <a:cubicBezTo>
                  <a:pt x="3077633" y="3681356"/>
                  <a:pt x="3080048" y="3682882"/>
                  <a:pt x="3082081" y="3681675"/>
                </a:cubicBezTo>
                <a:cubicBezTo>
                  <a:pt x="3083987" y="3680467"/>
                  <a:pt x="3086911" y="3681611"/>
                  <a:pt x="3088309" y="3684154"/>
                </a:cubicBezTo>
                <a:cubicBezTo>
                  <a:pt x="3089770" y="3686633"/>
                  <a:pt x="3092820" y="3687714"/>
                  <a:pt x="3094917" y="3686506"/>
                </a:cubicBezTo>
                <a:cubicBezTo>
                  <a:pt x="3102606" y="3682056"/>
                  <a:pt x="3098793" y="3677606"/>
                  <a:pt x="3083479" y="3673155"/>
                </a:cubicBezTo>
                <a:cubicBezTo>
                  <a:pt x="3074837" y="3670676"/>
                  <a:pt x="3067911" y="3667243"/>
                  <a:pt x="3067974" y="3665463"/>
                </a:cubicBezTo>
                <a:cubicBezTo>
                  <a:pt x="3068165" y="3659614"/>
                  <a:pt x="3081827" y="3661013"/>
                  <a:pt x="3097713" y="3668642"/>
                </a:cubicBezTo>
                <a:cubicBezTo>
                  <a:pt x="3103369" y="3671376"/>
                  <a:pt x="3113281" y="3675825"/>
                  <a:pt x="3119509" y="3678432"/>
                </a:cubicBezTo>
                <a:cubicBezTo>
                  <a:pt x="3125736" y="3681039"/>
                  <a:pt x="3132535" y="3686379"/>
                  <a:pt x="3134378" y="3690193"/>
                </a:cubicBezTo>
                <a:cubicBezTo>
                  <a:pt x="3136666" y="3694834"/>
                  <a:pt x="3140034" y="3696678"/>
                  <a:pt x="3144545" y="3695661"/>
                </a:cubicBezTo>
                <a:cubicBezTo>
                  <a:pt x="3148803" y="3694707"/>
                  <a:pt x="3151217" y="3695915"/>
                  <a:pt x="3151090" y="3699030"/>
                </a:cubicBezTo>
                <a:cubicBezTo>
                  <a:pt x="3150963" y="3701827"/>
                  <a:pt x="3148231" y="3703989"/>
                  <a:pt x="3144736" y="3704052"/>
                </a:cubicBezTo>
                <a:cubicBezTo>
                  <a:pt x="3141432" y="3704116"/>
                  <a:pt x="3143973" y="3706087"/>
                  <a:pt x="3150201" y="3708312"/>
                </a:cubicBezTo>
                <a:cubicBezTo>
                  <a:pt x="3159542" y="3711618"/>
                  <a:pt x="3162465" y="3711491"/>
                  <a:pt x="3165070" y="3707612"/>
                </a:cubicBezTo>
                <a:cubicBezTo>
                  <a:pt x="3167930" y="3703353"/>
                  <a:pt x="3169709" y="3706023"/>
                  <a:pt x="3168501" y="3712635"/>
                </a:cubicBezTo>
                <a:cubicBezTo>
                  <a:pt x="3168247" y="3714097"/>
                  <a:pt x="3169328" y="3715114"/>
                  <a:pt x="3171234" y="3715178"/>
                </a:cubicBezTo>
                <a:cubicBezTo>
                  <a:pt x="3172949" y="3715241"/>
                  <a:pt x="3177334" y="3716386"/>
                  <a:pt x="3180829" y="3717657"/>
                </a:cubicBezTo>
                <a:cubicBezTo>
                  <a:pt x="3186040" y="3719564"/>
                  <a:pt x="3186230" y="3719247"/>
                  <a:pt x="3182100" y="3716068"/>
                </a:cubicBezTo>
                <a:cubicBezTo>
                  <a:pt x="3174475" y="3710219"/>
                  <a:pt x="3180257" y="3707803"/>
                  <a:pt x="3190996" y="3712317"/>
                </a:cubicBezTo>
                <a:cubicBezTo>
                  <a:pt x="3196207" y="3714479"/>
                  <a:pt x="3201672" y="3715432"/>
                  <a:pt x="3203387" y="3714415"/>
                </a:cubicBezTo>
                <a:cubicBezTo>
                  <a:pt x="3205039" y="3713462"/>
                  <a:pt x="3208153" y="3716004"/>
                  <a:pt x="3210059" y="3719946"/>
                </a:cubicBezTo>
                <a:cubicBezTo>
                  <a:pt x="3212855" y="3725668"/>
                  <a:pt x="3212538" y="3727257"/>
                  <a:pt x="3208725" y="3727130"/>
                </a:cubicBezTo>
                <a:cubicBezTo>
                  <a:pt x="3203768" y="3726939"/>
                  <a:pt x="3202370" y="3734886"/>
                  <a:pt x="3206501" y="3739336"/>
                </a:cubicBezTo>
                <a:cubicBezTo>
                  <a:pt x="3209424" y="3742515"/>
                  <a:pt x="3245263" y="3746329"/>
                  <a:pt x="3254096" y="3744486"/>
                </a:cubicBezTo>
                <a:cubicBezTo>
                  <a:pt x="3259052" y="3743468"/>
                  <a:pt x="3261340" y="3741243"/>
                  <a:pt x="3259942" y="3738827"/>
                </a:cubicBezTo>
                <a:cubicBezTo>
                  <a:pt x="3258544" y="3736539"/>
                  <a:pt x="3259306" y="3736030"/>
                  <a:pt x="3261721" y="3737620"/>
                </a:cubicBezTo>
                <a:cubicBezTo>
                  <a:pt x="3264835" y="3739654"/>
                  <a:pt x="3276972" y="3742260"/>
                  <a:pt x="3296543" y="3744930"/>
                </a:cubicBezTo>
                <a:cubicBezTo>
                  <a:pt x="3308045" y="3746520"/>
                  <a:pt x="3314018" y="3744358"/>
                  <a:pt x="3312239" y="3739273"/>
                </a:cubicBezTo>
                <a:cubicBezTo>
                  <a:pt x="3310777" y="3734822"/>
                  <a:pt x="3306964" y="3733868"/>
                  <a:pt x="3295336" y="3734950"/>
                </a:cubicBezTo>
                <a:cubicBezTo>
                  <a:pt x="3283008" y="3736094"/>
                  <a:pt x="3279259" y="3734950"/>
                  <a:pt x="3274112" y="3728719"/>
                </a:cubicBezTo>
                <a:lnTo>
                  <a:pt x="3267885" y="3721090"/>
                </a:lnTo>
                <a:lnTo>
                  <a:pt x="3296734" y="3724078"/>
                </a:lnTo>
                <a:cubicBezTo>
                  <a:pt x="3312429" y="3725668"/>
                  <a:pt x="3326472" y="3725604"/>
                  <a:pt x="3327616" y="3723951"/>
                </a:cubicBezTo>
                <a:cubicBezTo>
                  <a:pt x="3328760" y="3722235"/>
                  <a:pt x="3334225" y="3721027"/>
                  <a:pt x="3339817" y="3721217"/>
                </a:cubicBezTo>
                <a:cubicBezTo>
                  <a:pt x="3351382" y="3721662"/>
                  <a:pt x="3414672" y="3713588"/>
                  <a:pt x="3417087" y="3711363"/>
                </a:cubicBezTo>
                <a:cubicBezTo>
                  <a:pt x="3417913" y="3710664"/>
                  <a:pt x="3414736" y="3709774"/>
                  <a:pt x="3410160" y="3709456"/>
                </a:cubicBezTo>
                <a:cubicBezTo>
                  <a:pt x="3372669" y="3706786"/>
                  <a:pt x="3360787" y="3704180"/>
                  <a:pt x="3365552" y="3699729"/>
                </a:cubicBezTo>
                <a:cubicBezTo>
                  <a:pt x="3366569" y="3698776"/>
                  <a:pt x="3377944" y="3698013"/>
                  <a:pt x="3390906" y="3698013"/>
                </a:cubicBezTo>
                <a:cubicBezTo>
                  <a:pt x="3407428" y="3698013"/>
                  <a:pt x="3414482" y="3696614"/>
                  <a:pt x="3414608" y="3693436"/>
                </a:cubicBezTo>
                <a:cubicBezTo>
                  <a:pt x="3414736" y="3690829"/>
                  <a:pt x="3411622" y="3688731"/>
                  <a:pt x="3407428" y="3688604"/>
                </a:cubicBezTo>
                <a:cubicBezTo>
                  <a:pt x="3402154" y="3688413"/>
                  <a:pt x="3400692" y="3686824"/>
                  <a:pt x="3402217" y="3683137"/>
                </a:cubicBezTo>
                <a:cubicBezTo>
                  <a:pt x="3405268" y="3675825"/>
                  <a:pt x="3400502" y="3676271"/>
                  <a:pt x="3391415" y="3684217"/>
                </a:cubicBezTo>
                <a:cubicBezTo>
                  <a:pt x="3384742" y="3690066"/>
                  <a:pt x="3381375" y="3690384"/>
                  <a:pt x="3363583" y="3686951"/>
                </a:cubicBezTo>
                <a:cubicBezTo>
                  <a:pt x="3328697" y="3680149"/>
                  <a:pt x="3308744" y="3674618"/>
                  <a:pt x="3305185" y="3670803"/>
                </a:cubicBezTo>
                <a:cubicBezTo>
                  <a:pt x="3300801" y="3666099"/>
                  <a:pt x="3265724" y="3664827"/>
                  <a:pt x="3262801" y="3669278"/>
                </a:cubicBezTo>
                <a:cubicBezTo>
                  <a:pt x="3261594" y="3671185"/>
                  <a:pt x="3263691" y="3672838"/>
                  <a:pt x="3267567" y="3672965"/>
                </a:cubicBezTo>
                <a:cubicBezTo>
                  <a:pt x="3276018" y="3673219"/>
                  <a:pt x="3277035" y="3677542"/>
                  <a:pt x="3270045" y="3682946"/>
                </a:cubicBezTo>
                <a:cubicBezTo>
                  <a:pt x="3266677" y="3685616"/>
                  <a:pt x="3263309" y="3685044"/>
                  <a:pt x="3257845" y="3681039"/>
                </a:cubicBezTo>
                <a:cubicBezTo>
                  <a:pt x="3253714" y="3677987"/>
                  <a:pt x="3247487" y="3676080"/>
                  <a:pt x="3244119" y="3676843"/>
                </a:cubicBezTo>
                <a:cubicBezTo>
                  <a:pt x="3239353" y="3677924"/>
                  <a:pt x="3239671" y="3678369"/>
                  <a:pt x="3245644" y="3678877"/>
                </a:cubicBezTo>
                <a:cubicBezTo>
                  <a:pt x="3254096" y="3679640"/>
                  <a:pt x="3260577" y="3686760"/>
                  <a:pt x="3252761" y="3686697"/>
                </a:cubicBezTo>
                <a:cubicBezTo>
                  <a:pt x="3249902" y="3686697"/>
                  <a:pt x="3250474" y="3688032"/>
                  <a:pt x="3254223" y="3690384"/>
                </a:cubicBezTo>
                <a:cubicBezTo>
                  <a:pt x="3257654" y="3692545"/>
                  <a:pt x="3259243" y="3695597"/>
                  <a:pt x="3257972" y="3697568"/>
                </a:cubicBezTo>
                <a:cubicBezTo>
                  <a:pt x="3254477" y="3702908"/>
                  <a:pt x="3249965" y="3701128"/>
                  <a:pt x="3247932" y="3693690"/>
                </a:cubicBezTo>
                <a:cubicBezTo>
                  <a:pt x="3246979" y="3690130"/>
                  <a:pt x="3243293" y="3685934"/>
                  <a:pt x="3240179" y="3684790"/>
                </a:cubicBezTo>
                <a:cubicBezTo>
                  <a:pt x="3236939" y="3683645"/>
                  <a:pt x="3226644" y="3679958"/>
                  <a:pt x="3217621" y="3676779"/>
                </a:cubicBezTo>
                <a:cubicBezTo>
                  <a:pt x="3208598" y="3673601"/>
                  <a:pt x="3201799" y="3672329"/>
                  <a:pt x="3202815" y="3673982"/>
                </a:cubicBezTo>
                <a:cubicBezTo>
                  <a:pt x="3203832" y="3675699"/>
                  <a:pt x="3209170" y="3678178"/>
                  <a:pt x="3215079" y="3679767"/>
                </a:cubicBezTo>
                <a:cubicBezTo>
                  <a:pt x="3229822" y="3683645"/>
                  <a:pt x="3227852" y="3687523"/>
                  <a:pt x="3211712" y="3686315"/>
                </a:cubicBezTo>
                <a:cubicBezTo>
                  <a:pt x="3186103" y="3684408"/>
                  <a:pt x="3176635" y="3677606"/>
                  <a:pt x="3189789" y="3670613"/>
                </a:cubicBezTo>
                <a:cubicBezTo>
                  <a:pt x="3193347" y="3668705"/>
                  <a:pt x="3195444" y="3666989"/>
                  <a:pt x="3194491" y="3666734"/>
                </a:cubicBezTo>
                <a:cubicBezTo>
                  <a:pt x="3181592" y="3663619"/>
                  <a:pt x="3167230" y="3662475"/>
                  <a:pt x="3162973" y="3664255"/>
                </a:cubicBezTo>
                <a:cubicBezTo>
                  <a:pt x="3152615" y="3668515"/>
                  <a:pt x="3108833" y="3666162"/>
                  <a:pt x="3104067" y="3661013"/>
                </a:cubicBezTo>
                <a:cubicBezTo>
                  <a:pt x="3101589" y="3658343"/>
                  <a:pt x="3095489" y="3655101"/>
                  <a:pt x="3090278" y="3653638"/>
                </a:cubicBezTo>
                <a:cubicBezTo>
                  <a:pt x="3085068" y="3652176"/>
                  <a:pt x="3077824" y="3648171"/>
                  <a:pt x="3074075" y="3644611"/>
                </a:cubicBezTo>
                <a:cubicBezTo>
                  <a:pt x="3070389" y="3641114"/>
                  <a:pt x="3061366" y="3636855"/>
                  <a:pt x="3054376" y="3635265"/>
                </a:cubicBezTo>
                <a:cubicBezTo>
                  <a:pt x="3047449" y="3633676"/>
                  <a:pt x="3039761" y="3629989"/>
                  <a:pt x="3037664" y="3627255"/>
                </a:cubicBezTo>
                <a:cubicBezTo>
                  <a:pt x="3035440" y="3624331"/>
                  <a:pt x="3030610" y="3622042"/>
                  <a:pt x="3026416" y="3621915"/>
                </a:cubicBezTo>
                <a:cubicBezTo>
                  <a:pt x="3018346" y="3621661"/>
                  <a:pt x="2982634" y="3599346"/>
                  <a:pt x="2982825" y="3594705"/>
                </a:cubicBezTo>
                <a:cubicBezTo>
                  <a:pt x="2982888" y="3593116"/>
                  <a:pt x="2986320" y="3590764"/>
                  <a:pt x="2990577" y="3589365"/>
                </a:cubicBezTo>
                <a:cubicBezTo>
                  <a:pt x="2995216" y="3587839"/>
                  <a:pt x="2996805" y="3585869"/>
                  <a:pt x="2994644" y="3584406"/>
                </a:cubicBezTo>
                <a:cubicBezTo>
                  <a:pt x="2992738" y="3583135"/>
                  <a:pt x="2986447" y="3583580"/>
                  <a:pt x="2981109" y="3585360"/>
                </a:cubicBezTo>
                <a:cubicBezTo>
                  <a:pt x="2967956" y="3589810"/>
                  <a:pt x="2951752" y="3585106"/>
                  <a:pt x="2940822" y="3573726"/>
                </a:cubicBezTo>
                <a:cubicBezTo>
                  <a:pt x="2928939" y="3561392"/>
                  <a:pt x="2929130" y="3556243"/>
                  <a:pt x="2941140" y="3564381"/>
                </a:cubicBezTo>
                <a:cubicBezTo>
                  <a:pt x="2947240" y="3568513"/>
                  <a:pt x="2944571" y="3564126"/>
                  <a:pt x="2933451" y="3551793"/>
                </a:cubicBezTo>
                <a:cubicBezTo>
                  <a:pt x="2913879" y="3529987"/>
                  <a:pt x="2898883" y="3519942"/>
                  <a:pt x="2893418" y="3525028"/>
                </a:cubicBezTo>
                <a:cubicBezTo>
                  <a:pt x="2889288" y="3528970"/>
                  <a:pt x="2876897" y="3515683"/>
                  <a:pt x="2877214" y="3507609"/>
                </a:cubicBezTo>
                <a:cubicBezTo>
                  <a:pt x="2877341" y="3503032"/>
                  <a:pt x="2854974" y="3478619"/>
                  <a:pt x="2850843" y="3478874"/>
                </a:cubicBezTo>
                <a:cubicBezTo>
                  <a:pt x="2845188" y="3479191"/>
                  <a:pt x="2834258" y="3484468"/>
                  <a:pt x="2838325" y="3484850"/>
                </a:cubicBezTo>
                <a:cubicBezTo>
                  <a:pt x="2840867" y="3485104"/>
                  <a:pt x="2842773" y="3489173"/>
                  <a:pt x="2842583" y="3494068"/>
                </a:cubicBezTo>
                <a:cubicBezTo>
                  <a:pt x="2842456" y="3498963"/>
                  <a:pt x="2843981" y="3502905"/>
                  <a:pt x="2846141" y="3502968"/>
                </a:cubicBezTo>
                <a:cubicBezTo>
                  <a:pt x="2851797" y="3503223"/>
                  <a:pt x="2847539" y="3511805"/>
                  <a:pt x="2841566" y="3512186"/>
                </a:cubicBezTo>
                <a:cubicBezTo>
                  <a:pt x="2838770" y="3512314"/>
                  <a:pt x="2835402" y="3512568"/>
                  <a:pt x="2833814" y="3512759"/>
                </a:cubicBezTo>
                <a:cubicBezTo>
                  <a:pt x="2829810" y="3513140"/>
                  <a:pt x="2840422" y="3523820"/>
                  <a:pt x="2844997" y="3524011"/>
                </a:cubicBezTo>
                <a:cubicBezTo>
                  <a:pt x="2847158" y="3524075"/>
                  <a:pt x="2849636" y="3526808"/>
                  <a:pt x="2850716" y="3530368"/>
                </a:cubicBezTo>
                <a:cubicBezTo>
                  <a:pt x="2851797" y="3533929"/>
                  <a:pt x="2854656" y="3539269"/>
                  <a:pt x="2857452" y="3542765"/>
                </a:cubicBezTo>
                <a:cubicBezTo>
                  <a:pt x="2860057" y="3546008"/>
                  <a:pt x="2861138" y="3550712"/>
                  <a:pt x="2859803" y="3552683"/>
                </a:cubicBezTo>
                <a:cubicBezTo>
                  <a:pt x="2855736" y="3558722"/>
                  <a:pt x="2851098" y="3556243"/>
                  <a:pt x="2849128" y="3547025"/>
                </a:cubicBezTo>
                <a:cubicBezTo>
                  <a:pt x="2846522" y="3535200"/>
                  <a:pt x="2843472" y="3535900"/>
                  <a:pt x="2836419" y="3550076"/>
                </a:cubicBezTo>
                <a:cubicBezTo>
                  <a:pt x="2830192" y="3562473"/>
                  <a:pt x="2832797" y="3570420"/>
                  <a:pt x="2841947" y="3567178"/>
                </a:cubicBezTo>
                <a:cubicBezTo>
                  <a:pt x="2847984" y="3565016"/>
                  <a:pt x="2848048" y="3568894"/>
                  <a:pt x="2842011" y="3574489"/>
                </a:cubicBezTo>
                <a:cubicBezTo>
                  <a:pt x="2833687" y="3582308"/>
                  <a:pt x="2822503" y="3583389"/>
                  <a:pt x="2816657" y="3577095"/>
                </a:cubicBezTo>
                <a:cubicBezTo>
                  <a:pt x="2812209" y="3572391"/>
                  <a:pt x="2810239" y="3572073"/>
                  <a:pt x="2805981" y="3575315"/>
                </a:cubicBezTo>
                <a:cubicBezTo>
                  <a:pt x="2803058" y="3577540"/>
                  <a:pt x="2801533" y="3580783"/>
                  <a:pt x="2802550" y="3582563"/>
                </a:cubicBezTo>
                <a:cubicBezTo>
                  <a:pt x="2803503" y="3584216"/>
                  <a:pt x="2802423" y="3585678"/>
                  <a:pt x="2800326" y="3585614"/>
                </a:cubicBezTo>
                <a:cubicBezTo>
                  <a:pt x="2797530" y="3585551"/>
                  <a:pt x="2797149" y="3581673"/>
                  <a:pt x="2798991" y="3573281"/>
                </a:cubicBezTo>
                <a:cubicBezTo>
                  <a:pt x="2800707" y="3565589"/>
                  <a:pt x="2800326" y="3561011"/>
                  <a:pt x="2798038" y="3560948"/>
                </a:cubicBezTo>
                <a:cubicBezTo>
                  <a:pt x="2796005" y="3560884"/>
                  <a:pt x="2794416" y="3559040"/>
                  <a:pt x="2794480" y="3556943"/>
                </a:cubicBezTo>
                <a:cubicBezTo>
                  <a:pt x="2794543" y="3554908"/>
                  <a:pt x="2797021" y="3554082"/>
                  <a:pt x="2799817" y="3555226"/>
                </a:cubicBezTo>
                <a:cubicBezTo>
                  <a:pt x="2802613" y="3556370"/>
                  <a:pt x="2805092" y="3555798"/>
                  <a:pt x="2805155" y="3554018"/>
                </a:cubicBezTo>
                <a:cubicBezTo>
                  <a:pt x="2805219" y="3552175"/>
                  <a:pt x="2800898" y="3550394"/>
                  <a:pt x="2795624" y="3550140"/>
                </a:cubicBezTo>
                <a:cubicBezTo>
                  <a:pt x="2787617" y="3549695"/>
                  <a:pt x="2784694" y="3546770"/>
                  <a:pt x="2778340" y="3532848"/>
                </a:cubicBezTo>
                <a:cubicBezTo>
                  <a:pt x="2774146" y="3523566"/>
                  <a:pt x="2771858" y="3517272"/>
                  <a:pt x="2773256" y="3518798"/>
                </a:cubicBezTo>
                <a:cubicBezTo>
                  <a:pt x="2774590" y="3520197"/>
                  <a:pt x="2778149" y="3519752"/>
                  <a:pt x="2780691" y="3517844"/>
                </a:cubicBezTo>
                <a:cubicBezTo>
                  <a:pt x="2784249" y="3515111"/>
                  <a:pt x="2785520" y="3515174"/>
                  <a:pt x="2785393" y="3518035"/>
                </a:cubicBezTo>
                <a:cubicBezTo>
                  <a:pt x="2785139" y="3525918"/>
                  <a:pt x="2795433" y="3521913"/>
                  <a:pt x="2802804" y="3511296"/>
                </a:cubicBezTo>
                <a:cubicBezTo>
                  <a:pt x="2810175" y="3500679"/>
                  <a:pt x="2810302" y="3499726"/>
                  <a:pt x="2804837" y="3495403"/>
                </a:cubicBezTo>
                <a:cubicBezTo>
                  <a:pt x="2801597" y="3492796"/>
                  <a:pt x="2796005" y="3491652"/>
                  <a:pt x="2792129" y="3492669"/>
                </a:cubicBezTo>
                <a:cubicBezTo>
                  <a:pt x="2787172" y="3494004"/>
                  <a:pt x="2785838" y="3493114"/>
                  <a:pt x="2787426" y="3489363"/>
                </a:cubicBezTo>
                <a:cubicBezTo>
                  <a:pt x="2790032" y="3483324"/>
                  <a:pt x="2778975" y="3463934"/>
                  <a:pt x="2772684" y="3463362"/>
                </a:cubicBezTo>
                <a:cubicBezTo>
                  <a:pt x="2765694" y="3462726"/>
                  <a:pt x="2756035" y="3457195"/>
                  <a:pt x="2756162" y="3453825"/>
                </a:cubicBezTo>
                <a:cubicBezTo>
                  <a:pt x="2756353" y="3448676"/>
                  <a:pt x="2764106" y="3450647"/>
                  <a:pt x="2769062" y="3457131"/>
                </a:cubicBezTo>
                <a:cubicBezTo>
                  <a:pt x="2773828" y="3463234"/>
                  <a:pt x="2773955" y="3463298"/>
                  <a:pt x="2772303" y="3457576"/>
                </a:cubicBezTo>
                <a:cubicBezTo>
                  <a:pt x="2770587" y="3451727"/>
                  <a:pt x="2773129" y="3449948"/>
                  <a:pt x="2779738" y="3452363"/>
                </a:cubicBezTo>
                <a:cubicBezTo>
                  <a:pt x="2781326" y="3452935"/>
                  <a:pt x="2782025" y="3455288"/>
                  <a:pt x="2781326" y="3457703"/>
                </a:cubicBezTo>
                <a:cubicBezTo>
                  <a:pt x="2780627" y="3460056"/>
                  <a:pt x="2783232" y="3462154"/>
                  <a:pt x="2787109" y="3462281"/>
                </a:cubicBezTo>
                <a:cubicBezTo>
                  <a:pt x="2793781" y="3462535"/>
                  <a:pt x="2811382" y="3481417"/>
                  <a:pt x="2811128" y="3488092"/>
                </a:cubicBezTo>
                <a:cubicBezTo>
                  <a:pt x="2811065" y="3489935"/>
                  <a:pt x="2813670" y="3491207"/>
                  <a:pt x="2817165" y="3491143"/>
                </a:cubicBezTo>
                <a:cubicBezTo>
                  <a:pt x="2820660" y="3491080"/>
                  <a:pt x="2821359" y="3490190"/>
                  <a:pt x="2818817" y="3489045"/>
                </a:cubicBezTo>
                <a:cubicBezTo>
                  <a:pt x="2812082" y="3486057"/>
                  <a:pt x="2813861" y="3480844"/>
                  <a:pt x="2820787" y="3483133"/>
                </a:cubicBezTo>
                <a:cubicBezTo>
                  <a:pt x="2824282" y="3484277"/>
                  <a:pt x="2822185" y="3482370"/>
                  <a:pt x="2816021" y="3478746"/>
                </a:cubicBezTo>
                <a:cubicBezTo>
                  <a:pt x="2804329" y="3471881"/>
                  <a:pt x="2802359" y="3468257"/>
                  <a:pt x="2808459" y="3464887"/>
                </a:cubicBezTo>
                <a:cubicBezTo>
                  <a:pt x="2810429" y="3463743"/>
                  <a:pt x="2812844" y="3465396"/>
                  <a:pt x="2813924" y="3468575"/>
                </a:cubicBezTo>
                <a:cubicBezTo>
                  <a:pt x="2815195" y="3472453"/>
                  <a:pt x="2818118" y="3473660"/>
                  <a:pt x="2823075" y="3472262"/>
                </a:cubicBezTo>
                <a:cubicBezTo>
                  <a:pt x="2828095" y="3470927"/>
                  <a:pt x="2829556" y="3471499"/>
                  <a:pt x="2827777" y="3474042"/>
                </a:cubicBezTo>
                <a:cubicBezTo>
                  <a:pt x="2826379" y="3476140"/>
                  <a:pt x="2826951" y="3477920"/>
                  <a:pt x="2829048" y="3477983"/>
                </a:cubicBezTo>
                <a:cubicBezTo>
                  <a:pt x="2835212" y="3478238"/>
                  <a:pt x="2833559" y="3469719"/>
                  <a:pt x="2826061" y="3462790"/>
                </a:cubicBezTo>
                <a:cubicBezTo>
                  <a:pt x="2821931" y="3458975"/>
                  <a:pt x="2820088" y="3454461"/>
                  <a:pt x="2821677" y="3452236"/>
                </a:cubicBezTo>
                <a:cubicBezTo>
                  <a:pt x="2823710" y="3449248"/>
                  <a:pt x="2824727" y="3449375"/>
                  <a:pt x="2825680" y="3452554"/>
                </a:cubicBezTo>
                <a:cubicBezTo>
                  <a:pt x="2826379" y="3454906"/>
                  <a:pt x="2829366" y="3456877"/>
                  <a:pt x="2832543" y="3457004"/>
                </a:cubicBezTo>
                <a:cubicBezTo>
                  <a:pt x="2836737" y="3457195"/>
                  <a:pt x="2837118" y="3456114"/>
                  <a:pt x="2834068" y="3452872"/>
                </a:cubicBezTo>
                <a:cubicBezTo>
                  <a:pt x="2831844" y="3450456"/>
                  <a:pt x="2830128" y="3445688"/>
                  <a:pt x="2830255" y="3442191"/>
                </a:cubicBezTo>
                <a:cubicBezTo>
                  <a:pt x="2830382" y="3438758"/>
                  <a:pt x="2826697" y="3433990"/>
                  <a:pt x="2822185" y="3431702"/>
                </a:cubicBezTo>
                <a:cubicBezTo>
                  <a:pt x="2817356" y="3429222"/>
                  <a:pt x="2814750" y="3425471"/>
                  <a:pt x="2815958" y="3422674"/>
                </a:cubicBezTo>
                <a:cubicBezTo>
                  <a:pt x="2818309" y="3417143"/>
                  <a:pt x="2827713" y="3416063"/>
                  <a:pt x="2827523" y="3421339"/>
                </a:cubicBezTo>
                <a:cubicBezTo>
                  <a:pt x="2827459" y="3423246"/>
                  <a:pt x="2830764" y="3428269"/>
                  <a:pt x="2834830" y="3432337"/>
                </a:cubicBezTo>
                <a:cubicBezTo>
                  <a:pt x="2841248" y="3438758"/>
                  <a:pt x="2842710" y="3439140"/>
                  <a:pt x="2845442" y="3434817"/>
                </a:cubicBezTo>
                <a:cubicBezTo>
                  <a:pt x="2847222" y="3432083"/>
                  <a:pt x="2850526" y="3430621"/>
                  <a:pt x="2852940" y="3431575"/>
                </a:cubicBezTo>
                <a:cubicBezTo>
                  <a:pt x="2855673" y="3432655"/>
                  <a:pt x="2857579" y="3430303"/>
                  <a:pt x="2858088" y="3425408"/>
                </a:cubicBezTo>
                <a:cubicBezTo>
                  <a:pt x="2858723" y="3419114"/>
                  <a:pt x="2858151" y="3418542"/>
                  <a:pt x="2855355" y="3422674"/>
                </a:cubicBezTo>
                <a:cubicBezTo>
                  <a:pt x="2852496" y="3426807"/>
                  <a:pt x="2851225" y="3426870"/>
                  <a:pt x="2849001" y="3422992"/>
                </a:cubicBezTo>
                <a:cubicBezTo>
                  <a:pt x="2847603" y="3420449"/>
                  <a:pt x="2844743" y="3418351"/>
                  <a:pt x="2843218" y="3418542"/>
                </a:cubicBezTo>
                <a:cubicBezTo>
                  <a:pt x="2841630" y="3418733"/>
                  <a:pt x="2839977" y="3416444"/>
                  <a:pt x="2839723" y="3413647"/>
                </a:cubicBezTo>
                <a:cubicBezTo>
                  <a:pt x="2839088" y="3407289"/>
                  <a:pt x="2846205" y="3406717"/>
                  <a:pt x="2851733" y="3412693"/>
                </a:cubicBezTo>
                <a:cubicBezTo>
                  <a:pt x="2854084" y="3415236"/>
                  <a:pt x="2856944" y="3415872"/>
                  <a:pt x="2858532" y="3414155"/>
                </a:cubicBezTo>
                <a:cubicBezTo>
                  <a:pt x="2860057" y="3412502"/>
                  <a:pt x="2859359" y="3410468"/>
                  <a:pt x="2856944" y="3409515"/>
                </a:cubicBezTo>
                <a:cubicBezTo>
                  <a:pt x="2854593" y="3408561"/>
                  <a:pt x="2850462" y="3405509"/>
                  <a:pt x="2847730" y="3402712"/>
                </a:cubicBezTo>
                <a:cubicBezTo>
                  <a:pt x="2844997" y="3399915"/>
                  <a:pt x="2841312" y="3397563"/>
                  <a:pt x="2839469" y="3397499"/>
                </a:cubicBezTo>
                <a:cubicBezTo>
                  <a:pt x="2837626" y="3397435"/>
                  <a:pt x="2834195" y="3394129"/>
                  <a:pt x="2831526" y="3389806"/>
                </a:cubicBezTo>
                <a:cubicBezTo>
                  <a:pt x="2828349" y="3384657"/>
                  <a:pt x="2822693" y="3381796"/>
                  <a:pt x="2813924" y="3380906"/>
                </a:cubicBezTo>
                <a:cubicBezTo>
                  <a:pt x="2799945" y="3379508"/>
                  <a:pt x="2796513" y="3384403"/>
                  <a:pt x="2805791" y="3392604"/>
                </a:cubicBezTo>
                <a:cubicBezTo>
                  <a:pt x="2808523" y="3395020"/>
                  <a:pt x="2810811" y="3399406"/>
                  <a:pt x="2810747" y="3402013"/>
                </a:cubicBezTo>
                <a:cubicBezTo>
                  <a:pt x="2810620" y="3404683"/>
                  <a:pt x="2812844" y="3406971"/>
                  <a:pt x="2815640" y="3407099"/>
                </a:cubicBezTo>
                <a:cubicBezTo>
                  <a:pt x="2818690" y="3407226"/>
                  <a:pt x="2819834" y="3409387"/>
                  <a:pt x="2818563" y="3412502"/>
                </a:cubicBezTo>
                <a:cubicBezTo>
                  <a:pt x="2815703" y="3419559"/>
                  <a:pt x="2810556" y="3418860"/>
                  <a:pt x="2807824" y="3411040"/>
                </a:cubicBezTo>
                <a:cubicBezTo>
                  <a:pt x="2806680" y="3407734"/>
                  <a:pt x="2801978" y="3400424"/>
                  <a:pt x="2797466" y="3395020"/>
                </a:cubicBezTo>
                <a:cubicBezTo>
                  <a:pt x="2791620" y="3388027"/>
                  <a:pt x="2789269" y="3380715"/>
                  <a:pt x="2789396" y="3370162"/>
                </a:cubicBezTo>
                <a:cubicBezTo>
                  <a:pt x="2789523" y="3357129"/>
                  <a:pt x="2788506" y="3355032"/>
                  <a:pt x="2781199" y="3353697"/>
                </a:cubicBezTo>
                <a:cubicBezTo>
                  <a:pt x="2774908" y="3352552"/>
                  <a:pt x="2773256" y="3353569"/>
                  <a:pt x="2774717" y="3357702"/>
                </a:cubicBezTo>
                <a:cubicBezTo>
                  <a:pt x="2775734" y="3360690"/>
                  <a:pt x="2773891" y="3365203"/>
                  <a:pt x="2770651" y="3367556"/>
                </a:cubicBezTo>
                <a:cubicBezTo>
                  <a:pt x="2767410" y="3369908"/>
                  <a:pt x="2765885" y="3370162"/>
                  <a:pt x="2767283" y="3368128"/>
                </a:cubicBezTo>
                <a:cubicBezTo>
                  <a:pt x="2768744" y="3365966"/>
                  <a:pt x="2767029" y="3361453"/>
                  <a:pt x="2763279" y="3357765"/>
                </a:cubicBezTo>
                <a:cubicBezTo>
                  <a:pt x="2758005" y="3352552"/>
                  <a:pt x="2757497" y="3349882"/>
                  <a:pt x="2760674" y="3344351"/>
                </a:cubicBezTo>
                <a:cubicBezTo>
                  <a:pt x="2766774" y="3333734"/>
                  <a:pt x="2762581" y="3323690"/>
                  <a:pt x="2742564" y="3300803"/>
                </a:cubicBezTo>
                <a:cubicBezTo>
                  <a:pt x="2728267" y="3284464"/>
                  <a:pt x="2723691" y="3281032"/>
                  <a:pt x="2723374" y="3286245"/>
                </a:cubicBezTo>
                <a:cubicBezTo>
                  <a:pt x="2722992" y="3292475"/>
                  <a:pt x="2722484" y="3292348"/>
                  <a:pt x="2717655" y="3284783"/>
                </a:cubicBezTo>
                <a:cubicBezTo>
                  <a:pt x="2712317" y="3276518"/>
                  <a:pt x="2702976" y="3273339"/>
                  <a:pt x="2702722" y="3279696"/>
                </a:cubicBezTo>
                <a:cubicBezTo>
                  <a:pt x="2702658" y="3281731"/>
                  <a:pt x="2705200" y="3284783"/>
                  <a:pt x="2708631" y="3286944"/>
                </a:cubicBezTo>
                <a:cubicBezTo>
                  <a:pt x="2713079" y="3289741"/>
                  <a:pt x="2713524" y="3291776"/>
                  <a:pt x="2710283" y="3294763"/>
                </a:cubicBezTo>
                <a:cubicBezTo>
                  <a:pt x="2706852" y="3297942"/>
                  <a:pt x="2706789" y="3300231"/>
                  <a:pt x="2709902" y="3305635"/>
                </a:cubicBezTo>
                <a:cubicBezTo>
                  <a:pt x="2713016" y="3311038"/>
                  <a:pt x="2712762" y="3313073"/>
                  <a:pt x="2708504" y="3315425"/>
                </a:cubicBezTo>
                <a:cubicBezTo>
                  <a:pt x="2704247" y="3317777"/>
                  <a:pt x="2703993" y="3319812"/>
                  <a:pt x="2707170" y="3325533"/>
                </a:cubicBezTo>
                <a:cubicBezTo>
                  <a:pt x="2712381" y="3334878"/>
                  <a:pt x="2712190" y="3336659"/>
                  <a:pt x="2706026" y="3336405"/>
                </a:cubicBezTo>
                <a:cubicBezTo>
                  <a:pt x="2703230" y="3336277"/>
                  <a:pt x="2700752" y="3334052"/>
                  <a:pt x="2700815" y="3331637"/>
                </a:cubicBezTo>
                <a:cubicBezTo>
                  <a:pt x="2700879" y="3325661"/>
                  <a:pt x="2684993" y="3313581"/>
                  <a:pt x="2682324" y="3317587"/>
                </a:cubicBezTo>
                <a:cubicBezTo>
                  <a:pt x="2681180" y="3319303"/>
                  <a:pt x="2681625" y="3324961"/>
                  <a:pt x="2683404" y="3330301"/>
                </a:cubicBezTo>
                <a:cubicBezTo>
                  <a:pt x="2685755" y="3337422"/>
                  <a:pt x="2685438" y="3339520"/>
                  <a:pt x="2682388" y="3338375"/>
                </a:cubicBezTo>
                <a:cubicBezTo>
                  <a:pt x="2680100" y="3337485"/>
                  <a:pt x="2676732" y="3331637"/>
                  <a:pt x="2674953" y="3325279"/>
                </a:cubicBezTo>
                <a:cubicBezTo>
                  <a:pt x="2673174" y="3318922"/>
                  <a:pt x="2669425" y="3312056"/>
                  <a:pt x="2666565" y="3309894"/>
                </a:cubicBezTo>
                <a:cubicBezTo>
                  <a:pt x="2662816" y="3307033"/>
                  <a:pt x="2664405" y="3306652"/>
                  <a:pt x="2672792" y="3308368"/>
                </a:cubicBezTo>
                <a:cubicBezTo>
                  <a:pt x="2683214" y="3310530"/>
                  <a:pt x="2683786" y="3310212"/>
                  <a:pt x="2679973" y="3303728"/>
                </a:cubicBezTo>
                <a:cubicBezTo>
                  <a:pt x="2677685" y="3299786"/>
                  <a:pt x="2674699" y="3296671"/>
                  <a:pt x="2673237" y="3296607"/>
                </a:cubicBezTo>
                <a:cubicBezTo>
                  <a:pt x="2671839" y="3296544"/>
                  <a:pt x="2670759" y="3293365"/>
                  <a:pt x="2670886" y="3289487"/>
                </a:cubicBezTo>
                <a:cubicBezTo>
                  <a:pt x="2671204" y="3280332"/>
                  <a:pt x="2664532" y="3264629"/>
                  <a:pt x="2660211" y="3264503"/>
                </a:cubicBezTo>
                <a:cubicBezTo>
                  <a:pt x="2658368" y="3264439"/>
                  <a:pt x="2653666" y="3260561"/>
                  <a:pt x="2650171" y="3256238"/>
                </a:cubicBezTo>
                <a:cubicBezTo>
                  <a:pt x="2644642" y="3249372"/>
                  <a:pt x="2644452" y="3247973"/>
                  <a:pt x="2649853" y="3247464"/>
                </a:cubicBezTo>
                <a:cubicBezTo>
                  <a:pt x="2653030" y="3246956"/>
                  <a:pt x="2654619" y="3244413"/>
                  <a:pt x="2653602" y="3241425"/>
                </a:cubicBezTo>
                <a:cubicBezTo>
                  <a:pt x="2652204" y="3237229"/>
                  <a:pt x="2653602" y="3236975"/>
                  <a:pt x="2661227" y="3240217"/>
                </a:cubicBezTo>
                <a:cubicBezTo>
                  <a:pt x="2672665" y="3245049"/>
                  <a:pt x="2681307" y="3245494"/>
                  <a:pt x="2678829" y="3241107"/>
                </a:cubicBezTo>
                <a:cubicBezTo>
                  <a:pt x="2677749" y="3239263"/>
                  <a:pt x="2679909" y="3238246"/>
                  <a:pt x="2683404" y="3239009"/>
                </a:cubicBezTo>
                <a:cubicBezTo>
                  <a:pt x="2687026" y="3239836"/>
                  <a:pt x="2692809" y="3237420"/>
                  <a:pt x="2696240" y="3233669"/>
                </a:cubicBezTo>
                <a:cubicBezTo>
                  <a:pt x="2702150" y="3227184"/>
                  <a:pt x="2702086" y="3226994"/>
                  <a:pt x="2695351" y="3228901"/>
                </a:cubicBezTo>
                <a:cubicBezTo>
                  <a:pt x="2689822" y="3230490"/>
                  <a:pt x="2687852" y="3228965"/>
                  <a:pt x="2686327" y="3221908"/>
                </a:cubicBezTo>
                <a:cubicBezTo>
                  <a:pt x="2685247" y="3216949"/>
                  <a:pt x="2683087" y="3212817"/>
                  <a:pt x="2681562" y="3212753"/>
                </a:cubicBezTo>
                <a:cubicBezTo>
                  <a:pt x="2679973" y="3212690"/>
                  <a:pt x="2677368" y="3208176"/>
                  <a:pt x="2675588" y="3202518"/>
                </a:cubicBezTo>
                <a:cubicBezTo>
                  <a:pt x="2672602" y="3192918"/>
                  <a:pt x="2672856" y="3192473"/>
                  <a:pt x="2680799" y="3194253"/>
                </a:cubicBezTo>
                <a:cubicBezTo>
                  <a:pt x="2686327" y="3195525"/>
                  <a:pt x="2689187" y="3194444"/>
                  <a:pt x="2689314" y="3191075"/>
                </a:cubicBezTo>
                <a:cubicBezTo>
                  <a:pt x="2689378" y="3188214"/>
                  <a:pt x="2693762" y="3184272"/>
                  <a:pt x="2699100" y="3182111"/>
                </a:cubicBezTo>
                <a:cubicBezTo>
                  <a:pt x="2706598" y="3179123"/>
                  <a:pt x="2707678" y="3177533"/>
                  <a:pt x="2703929" y="3174927"/>
                </a:cubicBezTo>
                <a:cubicBezTo>
                  <a:pt x="2701197" y="3173020"/>
                  <a:pt x="2697829" y="3172384"/>
                  <a:pt x="2696113" y="3173401"/>
                </a:cubicBezTo>
                <a:cubicBezTo>
                  <a:pt x="2694525" y="3174355"/>
                  <a:pt x="2692301" y="3171812"/>
                  <a:pt x="2691411" y="3167934"/>
                </a:cubicBezTo>
                <a:cubicBezTo>
                  <a:pt x="2690521" y="3164056"/>
                  <a:pt x="2686709" y="3159605"/>
                  <a:pt x="2683150" y="3158334"/>
                </a:cubicBezTo>
                <a:cubicBezTo>
                  <a:pt x="2679655" y="3157126"/>
                  <a:pt x="2676605" y="3154456"/>
                  <a:pt x="2676669" y="3152676"/>
                </a:cubicBezTo>
                <a:cubicBezTo>
                  <a:pt x="2676732" y="3150641"/>
                  <a:pt x="2679909" y="3150705"/>
                  <a:pt x="2684739" y="3152739"/>
                </a:cubicBezTo>
                <a:cubicBezTo>
                  <a:pt x="2697321" y="3158080"/>
                  <a:pt x="2704946" y="3152485"/>
                  <a:pt x="2702849" y="3139389"/>
                </a:cubicBezTo>
                <a:cubicBezTo>
                  <a:pt x="2701260" y="3129535"/>
                  <a:pt x="2701769" y="3128709"/>
                  <a:pt x="2708377" y="3130997"/>
                </a:cubicBezTo>
                <a:cubicBezTo>
                  <a:pt x="2715177" y="3133413"/>
                  <a:pt x="2715494" y="3132841"/>
                  <a:pt x="2712889" y="3122224"/>
                </a:cubicBezTo>
                <a:cubicBezTo>
                  <a:pt x="2711300" y="3115803"/>
                  <a:pt x="2708059" y="3108301"/>
                  <a:pt x="2705391" y="3105059"/>
                </a:cubicBezTo>
                <a:cubicBezTo>
                  <a:pt x="2699354" y="3097621"/>
                  <a:pt x="2694588" y="3071683"/>
                  <a:pt x="2692936" y="3036463"/>
                </a:cubicBezTo>
                <a:cubicBezTo>
                  <a:pt x="2692237" y="3021650"/>
                  <a:pt x="2688996" y="3003175"/>
                  <a:pt x="2685883" y="2995799"/>
                </a:cubicBezTo>
                <a:cubicBezTo>
                  <a:pt x="2673619" y="2966876"/>
                  <a:pt x="2670378" y="2933499"/>
                  <a:pt x="2680481" y="2940238"/>
                </a:cubicBezTo>
                <a:cubicBezTo>
                  <a:pt x="2686327" y="2944116"/>
                  <a:pt x="2688297" y="2936106"/>
                  <a:pt x="2682960" y="2930317"/>
                </a:cubicBezTo>
                <a:cubicBezTo>
                  <a:pt x="2677876" y="2924916"/>
                  <a:pt x="2677876" y="2924536"/>
                  <a:pt x="2683150" y="2924728"/>
                </a:cubicBezTo>
                <a:cubicBezTo>
                  <a:pt x="2686200" y="2924850"/>
                  <a:pt x="2690140" y="2921671"/>
                  <a:pt x="2691665" y="2917861"/>
                </a:cubicBezTo>
                <a:cubicBezTo>
                  <a:pt x="2693190" y="2914046"/>
                  <a:pt x="2695668" y="2910869"/>
                  <a:pt x="2697003" y="2911056"/>
                </a:cubicBezTo>
                <a:cubicBezTo>
                  <a:pt x="2709394" y="2912711"/>
                  <a:pt x="2709140" y="2913409"/>
                  <a:pt x="2716829" y="2857471"/>
                </a:cubicBezTo>
                <a:cubicBezTo>
                  <a:pt x="2717083" y="2855562"/>
                  <a:pt x="2720578" y="2845643"/>
                  <a:pt x="2724645" y="2835283"/>
                </a:cubicBezTo>
                <a:cubicBezTo>
                  <a:pt x="2731698" y="2817291"/>
                  <a:pt x="2731761" y="2816401"/>
                  <a:pt x="2725661" y="2811629"/>
                </a:cubicBezTo>
                <a:cubicBezTo>
                  <a:pt x="2722230" y="2808961"/>
                  <a:pt x="2720895" y="2806740"/>
                  <a:pt x="2722675" y="2806802"/>
                </a:cubicBezTo>
                <a:cubicBezTo>
                  <a:pt x="2724518" y="2806867"/>
                  <a:pt x="2726678" y="2798848"/>
                  <a:pt x="2727504" y="2788676"/>
                </a:cubicBezTo>
                <a:cubicBezTo>
                  <a:pt x="2729283" y="2767254"/>
                  <a:pt x="2737226" y="2740487"/>
                  <a:pt x="2741738" y="2740680"/>
                </a:cubicBezTo>
                <a:cubicBezTo>
                  <a:pt x="2743454" y="2740742"/>
                  <a:pt x="2744089" y="2747734"/>
                  <a:pt x="2743072" y="2756508"/>
                </a:cubicBezTo>
                <a:cubicBezTo>
                  <a:pt x="2742056" y="2765219"/>
                  <a:pt x="2742500" y="2772273"/>
                  <a:pt x="2744089" y="2772338"/>
                </a:cubicBezTo>
                <a:cubicBezTo>
                  <a:pt x="2745614" y="2772405"/>
                  <a:pt x="2746186" y="2780161"/>
                  <a:pt x="2745360" y="2789950"/>
                </a:cubicBezTo>
                <a:cubicBezTo>
                  <a:pt x="2742882" y="2819007"/>
                  <a:pt x="2748029" y="2814684"/>
                  <a:pt x="2755400" y="2781558"/>
                </a:cubicBezTo>
                <a:cubicBezTo>
                  <a:pt x="2755908" y="2779460"/>
                  <a:pt x="2756480" y="2777043"/>
                  <a:pt x="2756989" y="2775454"/>
                </a:cubicBezTo>
                <a:cubicBezTo>
                  <a:pt x="2757433" y="2773864"/>
                  <a:pt x="2758196" y="2771446"/>
                  <a:pt x="2758768" y="2769354"/>
                </a:cubicBezTo>
                <a:cubicBezTo>
                  <a:pt x="2759403" y="2767254"/>
                  <a:pt x="2760229" y="2765475"/>
                  <a:pt x="2760865" y="2764899"/>
                </a:cubicBezTo>
                <a:cubicBezTo>
                  <a:pt x="2763724" y="2762296"/>
                  <a:pt x="2764677" y="2727456"/>
                  <a:pt x="2761881" y="2727329"/>
                </a:cubicBezTo>
                <a:cubicBezTo>
                  <a:pt x="2759975" y="2727262"/>
                  <a:pt x="2758768" y="2725800"/>
                  <a:pt x="2758831" y="2723703"/>
                </a:cubicBezTo>
                <a:cubicBezTo>
                  <a:pt x="2758895" y="2721735"/>
                  <a:pt x="2761373" y="2720270"/>
                  <a:pt x="2764550" y="2720395"/>
                </a:cubicBezTo>
                <a:cubicBezTo>
                  <a:pt x="2768935" y="2720526"/>
                  <a:pt x="2769697" y="2718298"/>
                  <a:pt x="2768236" y="2710164"/>
                </a:cubicBezTo>
                <a:cubicBezTo>
                  <a:pt x="2766965" y="2703106"/>
                  <a:pt x="2768363" y="2696875"/>
                  <a:pt x="2772620" y="2690834"/>
                </a:cubicBezTo>
                <a:cubicBezTo>
                  <a:pt x="2782406" y="2676973"/>
                  <a:pt x="2786537" y="2685368"/>
                  <a:pt x="2780563" y="2706919"/>
                </a:cubicBezTo>
                <a:cubicBezTo>
                  <a:pt x="2777005" y="2719826"/>
                  <a:pt x="2776560" y="2726119"/>
                  <a:pt x="2779102" y="2728854"/>
                </a:cubicBezTo>
                <a:cubicBezTo>
                  <a:pt x="2781771" y="2731713"/>
                  <a:pt x="2783232" y="2731268"/>
                  <a:pt x="2785012" y="2727134"/>
                </a:cubicBezTo>
                <a:cubicBezTo>
                  <a:pt x="2788125" y="2719826"/>
                  <a:pt x="2797021" y="2724087"/>
                  <a:pt x="2796132" y="2732480"/>
                </a:cubicBezTo>
                <a:cubicBezTo>
                  <a:pt x="2795814" y="2735975"/>
                  <a:pt x="2794098" y="2739090"/>
                  <a:pt x="2792637" y="2739024"/>
                </a:cubicBezTo>
                <a:cubicBezTo>
                  <a:pt x="2791112" y="2739024"/>
                  <a:pt x="2789650" y="2742647"/>
                  <a:pt x="2789523" y="2746845"/>
                </a:cubicBezTo>
                <a:cubicBezTo>
                  <a:pt x="2789269" y="2754729"/>
                  <a:pt x="2789269" y="2754729"/>
                  <a:pt x="2796577" y="2746211"/>
                </a:cubicBezTo>
                <a:cubicBezTo>
                  <a:pt x="2800707" y="2741441"/>
                  <a:pt x="2804011" y="2735783"/>
                  <a:pt x="2804075" y="2733304"/>
                </a:cubicBezTo>
                <a:cubicBezTo>
                  <a:pt x="2804202" y="2730823"/>
                  <a:pt x="2805409" y="2728918"/>
                  <a:pt x="2806871" y="2728980"/>
                </a:cubicBezTo>
                <a:cubicBezTo>
                  <a:pt x="2808269" y="2729040"/>
                  <a:pt x="2809286" y="2734701"/>
                  <a:pt x="2809031" y="2741376"/>
                </a:cubicBezTo>
                <a:cubicBezTo>
                  <a:pt x="2808841" y="2748054"/>
                  <a:pt x="2807379" y="2753648"/>
                  <a:pt x="2805981" y="2753587"/>
                </a:cubicBezTo>
                <a:cubicBezTo>
                  <a:pt x="2804520" y="2753523"/>
                  <a:pt x="2803249" y="2758037"/>
                  <a:pt x="2803122" y="2763312"/>
                </a:cubicBezTo>
                <a:cubicBezTo>
                  <a:pt x="2802868" y="2776661"/>
                  <a:pt x="2797975" y="2806354"/>
                  <a:pt x="2795496" y="2810108"/>
                </a:cubicBezTo>
                <a:cubicBezTo>
                  <a:pt x="2794353" y="2811759"/>
                  <a:pt x="2792319" y="2828414"/>
                  <a:pt x="2790985" y="2846983"/>
                </a:cubicBezTo>
                <a:cubicBezTo>
                  <a:pt x="2789650" y="2865547"/>
                  <a:pt x="2787299" y="2886777"/>
                  <a:pt x="2785774" y="2894023"/>
                </a:cubicBezTo>
                <a:cubicBezTo>
                  <a:pt x="2783487" y="2905142"/>
                  <a:pt x="2784059" y="2907305"/>
                  <a:pt x="2789523" y="2907496"/>
                </a:cubicBezTo>
                <a:cubicBezTo>
                  <a:pt x="2794035" y="2907691"/>
                  <a:pt x="2794734" y="2908514"/>
                  <a:pt x="2791684" y="2910298"/>
                </a:cubicBezTo>
                <a:cubicBezTo>
                  <a:pt x="2784948" y="2914302"/>
                  <a:pt x="2783741" y="3012305"/>
                  <a:pt x="2790286" y="3023812"/>
                </a:cubicBezTo>
                <a:cubicBezTo>
                  <a:pt x="2796386" y="3034492"/>
                  <a:pt x="2798801" y="3025909"/>
                  <a:pt x="2804075" y="2974819"/>
                </a:cubicBezTo>
                <a:cubicBezTo>
                  <a:pt x="2806172" y="2954542"/>
                  <a:pt x="2809603" y="2936170"/>
                  <a:pt x="2811700" y="2933817"/>
                </a:cubicBezTo>
                <a:cubicBezTo>
                  <a:pt x="2813924" y="2931334"/>
                  <a:pt x="2815068" y="2920594"/>
                  <a:pt x="2814369" y="2908260"/>
                </a:cubicBezTo>
                <a:cubicBezTo>
                  <a:pt x="2813607" y="2893513"/>
                  <a:pt x="2814878" y="2883914"/>
                  <a:pt x="2818690" y="2876986"/>
                </a:cubicBezTo>
                <a:cubicBezTo>
                  <a:pt x="2821677" y="2871520"/>
                  <a:pt x="2824155" y="2861662"/>
                  <a:pt x="2824219" y="2855369"/>
                </a:cubicBezTo>
                <a:cubicBezTo>
                  <a:pt x="2824219" y="2849015"/>
                  <a:pt x="2825489" y="2838780"/>
                  <a:pt x="2826951" y="2832804"/>
                </a:cubicBezTo>
                <a:cubicBezTo>
                  <a:pt x="2828412" y="2826890"/>
                  <a:pt x="2828031" y="2820784"/>
                  <a:pt x="2826188" y="2819576"/>
                </a:cubicBezTo>
                <a:cubicBezTo>
                  <a:pt x="2824346" y="2818371"/>
                  <a:pt x="2821486" y="2822951"/>
                  <a:pt x="2820025" y="2829562"/>
                </a:cubicBezTo>
                <a:cubicBezTo>
                  <a:pt x="2817356" y="2841383"/>
                  <a:pt x="2810429" y="2846409"/>
                  <a:pt x="2810811" y="2836236"/>
                </a:cubicBezTo>
                <a:cubicBezTo>
                  <a:pt x="2810874" y="2833247"/>
                  <a:pt x="2807951" y="2827716"/>
                  <a:pt x="2803884" y="2823329"/>
                </a:cubicBezTo>
                <a:cubicBezTo>
                  <a:pt x="2798801" y="2817864"/>
                  <a:pt x="2797911" y="2814624"/>
                  <a:pt x="2800771" y="2811950"/>
                </a:cubicBezTo>
                <a:cubicBezTo>
                  <a:pt x="2802931" y="2809916"/>
                  <a:pt x="2805028" y="2801714"/>
                  <a:pt x="2805282" y="2794015"/>
                </a:cubicBezTo>
                <a:cubicBezTo>
                  <a:pt x="2805537" y="2786200"/>
                  <a:pt x="2808269" y="2772657"/>
                  <a:pt x="2811255" y="2764014"/>
                </a:cubicBezTo>
                <a:cubicBezTo>
                  <a:pt x="2814750" y="2753904"/>
                  <a:pt x="2815958" y="2743097"/>
                  <a:pt x="2814623" y="2734068"/>
                </a:cubicBezTo>
                <a:cubicBezTo>
                  <a:pt x="2812717" y="2721286"/>
                  <a:pt x="2813225" y="2719951"/>
                  <a:pt x="2819516" y="2720332"/>
                </a:cubicBezTo>
                <a:cubicBezTo>
                  <a:pt x="2823392" y="2720589"/>
                  <a:pt x="2827332" y="2718805"/>
                  <a:pt x="2828285" y="2716454"/>
                </a:cubicBezTo>
                <a:cubicBezTo>
                  <a:pt x="2829366" y="2713850"/>
                  <a:pt x="2827078" y="2712067"/>
                  <a:pt x="2822503" y="2711880"/>
                </a:cubicBezTo>
                <a:lnTo>
                  <a:pt x="2814941" y="2711628"/>
                </a:lnTo>
                <a:lnTo>
                  <a:pt x="2822630" y="2698717"/>
                </a:lnTo>
                <a:cubicBezTo>
                  <a:pt x="2826887" y="2691532"/>
                  <a:pt x="2832162" y="2679200"/>
                  <a:pt x="2834513" y="2670875"/>
                </a:cubicBezTo>
                <a:cubicBezTo>
                  <a:pt x="2836927" y="2662544"/>
                  <a:pt x="2841439" y="2655040"/>
                  <a:pt x="2844807" y="2653960"/>
                </a:cubicBezTo>
                <a:cubicBezTo>
                  <a:pt x="2854720" y="2650654"/>
                  <a:pt x="2861265" y="2638576"/>
                  <a:pt x="2852305" y="2640037"/>
                </a:cubicBezTo>
                <a:cubicBezTo>
                  <a:pt x="2849890" y="2640419"/>
                  <a:pt x="2847793" y="2638319"/>
                  <a:pt x="2847920" y="2635522"/>
                </a:cubicBezTo>
                <a:cubicBezTo>
                  <a:pt x="2847984" y="2632535"/>
                  <a:pt x="2850716" y="2630565"/>
                  <a:pt x="2854211" y="2631009"/>
                </a:cubicBezTo>
                <a:cubicBezTo>
                  <a:pt x="2857706" y="2631454"/>
                  <a:pt x="2860375" y="2630373"/>
                  <a:pt x="2860439" y="2628594"/>
                </a:cubicBezTo>
                <a:cubicBezTo>
                  <a:pt x="2860502" y="2626875"/>
                  <a:pt x="2858088" y="2625349"/>
                  <a:pt x="2855292" y="2625221"/>
                </a:cubicBezTo>
                <a:cubicBezTo>
                  <a:pt x="2846078" y="2624904"/>
                  <a:pt x="2850018" y="2615177"/>
                  <a:pt x="2862980" y="2606026"/>
                </a:cubicBezTo>
                <a:cubicBezTo>
                  <a:pt x="2870923" y="2600428"/>
                  <a:pt x="2875562" y="2594324"/>
                  <a:pt x="2875499" y="2589556"/>
                </a:cubicBezTo>
                <a:cubicBezTo>
                  <a:pt x="2875435" y="2583261"/>
                  <a:pt x="2874800" y="2583577"/>
                  <a:pt x="2871559" y="2591525"/>
                </a:cubicBezTo>
                <a:cubicBezTo>
                  <a:pt x="2869462" y="2596739"/>
                  <a:pt x="2866412" y="2600999"/>
                  <a:pt x="2864887" y="2600936"/>
                </a:cubicBezTo>
                <a:cubicBezTo>
                  <a:pt x="2854593" y="2600554"/>
                  <a:pt x="2864124" y="2572899"/>
                  <a:pt x="2874673" y="2572579"/>
                </a:cubicBezTo>
                <a:cubicBezTo>
                  <a:pt x="2880900" y="2572391"/>
                  <a:pt x="2880836" y="2572199"/>
                  <a:pt x="2873847" y="2570672"/>
                </a:cubicBezTo>
                <a:cubicBezTo>
                  <a:pt x="2869653" y="2569780"/>
                  <a:pt x="2866031" y="2568575"/>
                  <a:pt x="2866031" y="2568131"/>
                </a:cubicBezTo>
                <a:cubicBezTo>
                  <a:pt x="2866031" y="2567686"/>
                  <a:pt x="2870225" y="2557577"/>
                  <a:pt x="2875308" y="2545814"/>
                </a:cubicBezTo>
                <a:cubicBezTo>
                  <a:pt x="2883823" y="2526105"/>
                  <a:pt x="2883632" y="2517078"/>
                  <a:pt x="2874736" y="2522099"/>
                </a:cubicBezTo>
                <a:cubicBezTo>
                  <a:pt x="2869589" y="2525023"/>
                  <a:pt x="2870733" y="2512943"/>
                  <a:pt x="2876643" y="2502647"/>
                </a:cubicBezTo>
                <a:cubicBezTo>
                  <a:pt x="2884649" y="2488533"/>
                  <a:pt x="2894499" y="2479505"/>
                  <a:pt x="2899391" y="2481665"/>
                </a:cubicBezTo>
                <a:cubicBezTo>
                  <a:pt x="2901869" y="2482811"/>
                  <a:pt x="2906508" y="2478867"/>
                  <a:pt x="2909876" y="2472640"/>
                </a:cubicBezTo>
                <a:cubicBezTo>
                  <a:pt x="2913308" y="2466467"/>
                  <a:pt x="2916548" y="2462272"/>
                  <a:pt x="2917438" y="2463098"/>
                </a:cubicBezTo>
                <a:cubicBezTo>
                  <a:pt x="2918264" y="2463863"/>
                  <a:pt x="2915532" y="2470727"/>
                  <a:pt x="2911465" y="2477978"/>
                </a:cubicBezTo>
                <a:cubicBezTo>
                  <a:pt x="2907398" y="2485227"/>
                  <a:pt x="2903840" y="2495334"/>
                  <a:pt x="2903649" y="2499848"/>
                </a:cubicBezTo>
                <a:cubicBezTo>
                  <a:pt x="2903522" y="2504297"/>
                  <a:pt x="2900027" y="2512182"/>
                  <a:pt x="2896214" y="2516629"/>
                </a:cubicBezTo>
                <a:cubicBezTo>
                  <a:pt x="2892465" y="2521081"/>
                  <a:pt x="2889605" y="2528202"/>
                  <a:pt x="2890241" y="2531889"/>
                </a:cubicBezTo>
                <a:cubicBezTo>
                  <a:pt x="2890940" y="2535767"/>
                  <a:pt x="2889923" y="2539582"/>
                  <a:pt x="2888017" y="2540603"/>
                </a:cubicBezTo>
                <a:cubicBezTo>
                  <a:pt x="2886174" y="2541620"/>
                  <a:pt x="2884522" y="2545053"/>
                  <a:pt x="2884395" y="2548230"/>
                </a:cubicBezTo>
                <a:cubicBezTo>
                  <a:pt x="2884204" y="2552809"/>
                  <a:pt x="2885094" y="2553126"/>
                  <a:pt x="2888525" y="2549948"/>
                </a:cubicBezTo>
                <a:cubicBezTo>
                  <a:pt x="2895642" y="2543335"/>
                  <a:pt x="2898311" y="2545750"/>
                  <a:pt x="2895706" y="2556558"/>
                </a:cubicBezTo>
                <a:cubicBezTo>
                  <a:pt x="2891830" y="2572771"/>
                  <a:pt x="2902569" y="2566604"/>
                  <a:pt x="2909050" y="2548929"/>
                </a:cubicBezTo>
                <a:cubicBezTo>
                  <a:pt x="2911910" y="2540984"/>
                  <a:pt x="2916548" y="2530492"/>
                  <a:pt x="2919217" y="2525789"/>
                </a:cubicBezTo>
                <a:cubicBezTo>
                  <a:pt x="2921950" y="2520953"/>
                  <a:pt x="2924237" y="2513770"/>
                  <a:pt x="2924364" y="2509445"/>
                </a:cubicBezTo>
                <a:cubicBezTo>
                  <a:pt x="2924491" y="2505188"/>
                  <a:pt x="2926398" y="2500673"/>
                  <a:pt x="2928558" y="2499465"/>
                </a:cubicBezTo>
                <a:cubicBezTo>
                  <a:pt x="2934976" y="2495780"/>
                  <a:pt x="2948066" y="2465582"/>
                  <a:pt x="2943872" y="2463992"/>
                </a:cubicBezTo>
                <a:cubicBezTo>
                  <a:pt x="2941712" y="2463231"/>
                  <a:pt x="2940187" y="2459096"/>
                  <a:pt x="2940378" y="2454517"/>
                </a:cubicBezTo>
                <a:cubicBezTo>
                  <a:pt x="2940632" y="2448797"/>
                  <a:pt x="2943364" y="2445872"/>
                  <a:pt x="2949719" y="2444474"/>
                </a:cubicBezTo>
                <a:cubicBezTo>
                  <a:pt x="2954675" y="2443396"/>
                  <a:pt x="2957789" y="2440915"/>
                  <a:pt x="2956581" y="2438943"/>
                </a:cubicBezTo>
                <a:cubicBezTo>
                  <a:pt x="2955374" y="2436847"/>
                  <a:pt x="2952324" y="2436020"/>
                  <a:pt x="2949464" y="2436911"/>
                </a:cubicBezTo>
                <a:cubicBezTo>
                  <a:pt x="2946668" y="2437801"/>
                  <a:pt x="2944571" y="2437037"/>
                  <a:pt x="2944635" y="2435131"/>
                </a:cubicBezTo>
                <a:cubicBezTo>
                  <a:pt x="2944698" y="2433290"/>
                  <a:pt x="2948575" y="2431887"/>
                  <a:pt x="2953150" y="2432077"/>
                </a:cubicBezTo>
                <a:cubicBezTo>
                  <a:pt x="2959885" y="2432335"/>
                  <a:pt x="2963444" y="2428771"/>
                  <a:pt x="2971006" y="2414282"/>
                </a:cubicBezTo>
                <a:cubicBezTo>
                  <a:pt x="2976153" y="2404362"/>
                  <a:pt x="2984477" y="2384402"/>
                  <a:pt x="2989434" y="2370158"/>
                </a:cubicBezTo>
                <a:cubicBezTo>
                  <a:pt x="2994327" y="2355919"/>
                  <a:pt x="3004176" y="2334243"/>
                  <a:pt x="3011166" y="2322291"/>
                </a:cubicBezTo>
                <a:cubicBezTo>
                  <a:pt x="3018219" y="2310275"/>
                  <a:pt x="3024319" y="2296930"/>
                  <a:pt x="3024891" y="2292604"/>
                </a:cubicBezTo>
                <a:cubicBezTo>
                  <a:pt x="3025463" y="2288347"/>
                  <a:pt x="3029594" y="2279955"/>
                  <a:pt x="3034042" y="2274168"/>
                </a:cubicBezTo>
                <a:cubicBezTo>
                  <a:pt x="3045353" y="2259484"/>
                  <a:pt x="3056918" y="2235454"/>
                  <a:pt x="3055138" y="2230304"/>
                </a:cubicBezTo>
                <a:cubicBezTo>
                  <a:pt x="3054312" y="2227889"/>
                  <a:pt x="3055774" y="2225280"/>
                  <a:pt x="3058633" y="2224331"/>
                </a:cubicBezTo>
                <a:cubicBezTo>
                  <a:pt x="3065750" y="2221849"/>
                  <a:pt x="3083733" y="2184978"/>
                  <a:pt x="3083289" y="2173724"/>
                </a:cubicBezTo>
                <a:cubicBezTo>
                  <a:pt x="3083098" y="2168449"/>
                  <a:pt x="3084178" y="2162408"/>
                  <a:pt x="3085703" y="2160117"/>
                </a:cubicBezTo>
                <a:cubicBezTo>
                  <a:pt x="3087355" y="2157643"/>
                  <a:pt x="3086402" y="2155921"/>
                  <a:pt x="3083225" y="2155797"/>
                </a:cubicBezTo>
                <a:cubicBezTo>
                  <a:pt x="3080366" y="2155737"/>
                  <a:pt x="3075727" y="2161139"/>
                  <a:pt x="3073121" y="2167746"/>
                </a:cubicBezTo>
                <a:cubicBezTo>
                  <a:pt x="3070516" y="2174297"/>
                  <a:pt x="3066195" y="2179762"/>
                  <a:pt x="3063717" y="2179700"/>
                </a:cubicBezTo>
                <a:cubicBezTo>
                  <a:pt x="3057426" y="2179510"/>
                  <a:pt x="3057934" y="2176332"/>
                  <a:pt x="3067021" y="2159106"/>
                </a:cubicBezTo>
                <a:cubicBezTo>
                  <a:pt x="3073185" y="2147342"/>
                  <a:pt x="3076235" y="2144675"/>
                  <a:pt x="3081573" y="2146260"/>
                </a:cubicBezTo>
                <a:cubicBezTo>
                  <a:pt x="3086529" y="2147723"/>
                  <a:pt x="3089897" y="2145499"/>
                  <a:pt x="3094155" y="2137936"/>
                </a:cubicBezTo>
                <a:cubicBezTo>
                  <a:pt x="3097459" y="2132084"/>
                  <a:pt x="3099175" y="2126745"/>
                  <a:pt x="3098094" y="2125600"/>
                </a:cubicBezTo>
                <a:cubicBezTo>
                  <a:pt x="3097078" y="2124518"/>
                  <a:pt x="3095044" y="2126364"/>
                  <a:pt x="3093773" y="2129480"/>
                </a:cubicBezTo>
                <a:cubicBezTo>
                  <a:pt x="3089834" y="2138827"/>
                  <a:pt x="3085195" y="2135836"/>
                  <a:pt x="3085640" y="2124267"/>
                </a:cubicBezTo>
                <a:cubicBezTo>
                  <a:pt x="3085830" y="2118290"/>
                  <a:pt x="3087546" y="2113777"/>
                  <a:pt x="3089516" y="2113840"/>
                </a:cubicBezTo>
                <a:cubicBezTo>
                  <a:pt x="3091359" y="2113904"/>
                  <a:pt x="3093074" y="2111487"/>
                  <a:pt x="3093201" y="2108685"/>
                </a:cubicBezTo>
                <a:cubicBezTo>
                  <a:pt x="3093519" y="2100489"/>
                  <a:pt x="3099683" y="2102970"/>
                  <a:pt x="3100890" y="2111802"/>
                </a:cubicBezTo>
                <a:lnTo>
                  <a:pt x="3101907" y="2119558"/>
                </a:lnTo>
                <a:cubicBezTo>
                  <a:pt x="3101907" y="2119558"/>
                  <a:pt x="3113917" y="2097880"/>
                  <a:pt x="3116904" y="2092735"/>
                </a:cubicBezTo>
                <a:cubicBezTo>
                  <a:pt x="3119890" y="2087520"/>
                  <a:pt x="3121860" y="2081097"/>
                  <a:pt x="3121097" y="2078810"/>
                </a:cubicBezTo>
                <a:cubicBezTo>
                  <a:pt x="3120271" y="2076458"/>
                  <a:pt x="3117857" y="2078682"/>
                  <a:pt x="3115569" y="2083896"/>
                </a:cubicBezTo>
                <a:cubicBezTo>
                  <a:pt x="3111375" y="2093622"/>
                  <a:pt x="3100573" y="2097054"/>
                  <a:pt x="3100890" y="2088661"/>
                </a:cubicBezTo>
                <a:cubicBezTo>
                  <a:pt x="3100954" y="2086313"/>
                  <a:pt x="3105275" y="2076839"/>
                  <a:pt x="3110422" y="2067558"/>
                </a:cubicBezTo>
                <a:cubicBezTo>
                  <a:pt x="3115569" y="2058276"/>
                  <a:pt x="3119000" y="2049314"/>
                  <a:pt x="3117984" y="2047661"/>
                </a:cubicBezTo>
                <a:cubicBezTo>
                  <a:pt x="3116904" y="2045876"/>
                  <a:pt x="3118429" y="2044666"/>
                  <a:pt x="3121606" y="2044796"/>
                </a:cubicBezTo>
                <a:cubicBezTo>
                  <a:pt x="3124783" y="2044859"/>
                  <a:pt x="3127070" y="2043076"/>
                  <a:pt x="3127198" y="2040406"/>
                </a:cubicBezTo>
                <a:cubicBezTo>
                  <a:pt x="3127261" y="2037868"/>
                  <a:pt x="3130502" y="2035961"/>
                  <a:pt x="3134378" y="2036084"/>
                </a:cubicBezTo>
                <a:cubicBezTo>
                  <a:pt x="3142448" y="2036341"/>
                  <a:pt x="3143465" y="2041807"/>
                  <a:pt x="3136729" y="2048102"/>
                </a:cubicBezTo>
                <a:cubicBezTo>
                  <a:pt x="3133425" y="2051150"/>
                  <a:pt x="3133298" y="2052172"/>
                  <a:pt x="3136221" y="2052297"/>
                </a:cubicBezTo>
                <a:cubicBezTo>
                  <a:pt x="3140478" y="2052487"/>
                  <a:pt x="3142321" y="2049759"/>
                  <a:pt x="3163100" y="2012185"/>
                </a:cubicBezTo>
                <a:cubicBezTo>
                  <a:pt x="3170153" y="1999470"/>
                  <a:pt x="3177461" y="1988282"/>
                  <a:pt x="3179113" y="1987647"/>
                </a:cubicBezTo>
                <a:cubicBezTo>
                  <a:pt x="3180829" y="1987010"/>
                  <a:pt x="3184006" y="1982497"/>
                  <a:pt x="3186484" y="1977345"/>
                </a:cubicBezTo>
                <a:lnTo>
                  <a:pt x="3190869" y="1968193"/>
                </a:lnTo>
                <a:lnTo>
                  <a:pt x="3191949" y="1977029"/>
                </a:lnTo>
                <a:cubicBezTo>
                  <a:pt x="3192902" y="1984846"/>
                  <a:pt x="3193411" y="1985038"/>
                  <a:pt x="3195762" y="1979125"/>
                </a:cubicBezTo>
                <a:cubicBezTo>
                  <a:pt x="3197668" y="1974420"/>
                  <a:pt x="3201989" y="1972323"/>
                  <a:pt x="3210059" y="1972260"/>
                </a:cubicBezTo>
                <a:cubicBezTo>
                  <a:pt x="3216732" y="1972196"/>
                  <a:pt x="3223150" y="1969720"/>
                  <a:pt x="3225183" y="1966477"/>
                </a:cubicBezTo>
                <a:cubicBezTo>
                  <a:pt x="3227089" y="1963486"/>
                  <a:pt x="3231537" y="1960882"/>
                  <a:pt x="3234715" y="1961007"/>
                </a:cubicBezTo>
                <a:cubicBezTo>
                  <a:pt x="3238908" y="1961200"/>
                  <a:pt x="3239417" y="1960372"/>
                  <a:pt x="3236367" y="1958276"/>
                </a:cubicBezTo>
                <a:cubicBezTo>
                  <a:pt x="3233062" y="1955984"/>
                  <a:pt x="3234079" y="1951855"/>
                  <a:pt x="3240497" y="1940854"/>
                </a:cubicBezTo>
                <a:cubicBezTo>
                  <a:pt x="3247487" y="1928837"/>
                  <a:pt x="3251109" y="1926100"/>
                  <a:pt x="3261975" y="1924768"/>
                </a:cubicBezTo>
                <a:cubicBezTo>
                  <a:pt x="3273222" y="1923367"/>
                  <a:pt x="3274493" y="1922288"/>
                  <a:pt x="3271380" y="1916694"/>
                </a:cubicBezTo>
                <a:cubicBezTo>
                  <a:pt x="3268520" y="1911606"/>
                  <a:pt x="3269855" y="1906264"/>
                  <a:pt x="3277734" y="1891447"/>
                </a:cubicBezTo>
                <a:cubicBezTo>
                  <a:pt x="3283199" y="1881086"/>
                  <a:pt x="3287774" y="1871047"/>
                  <a:pt x="3287837" y="1869137"/>
                </a:cubicBezTo>
                <a:cubicBezTo>
                  <a:pt x="3288028" y="1864503"/>
                  <a:pt x="3304994" y="1835320"/>
                  <a:pt x="3317449" y="1818218"/>
                </a:cubicBezTo>
                <a:cubicBezTo>
                  <a:pt x="3332700" y="1797367"/>
                  <a:pt x="3333463" y="1795968"/>
                  <a:pt x="3329841" y="1795840"/>
                </a:cubicBezTo>
                <a:cubicBezTo>
                  <a:pt x="3323422" y="1795648"/>
                  <a:pt x="3304296" y="1814592"/>
                  <a:pt x="3296480" y="1829087"/>
                </a:cubicBezTo>
                <a:cubicBezTo>
                  <a:pt x="3292095" y="1837226"/>
                  <a:pt x="3282627" y="1852294"/>
                  <a:pt x="3275510" y="1862594"/>
                </a:cubicBezTo>
                <a:cubicBezTo>
                  <a:pt x="3268393" y="1872887"/>
                  <a:pt x="3263691" y="1881278"/>
                  <a:pt x="3265025" y="1881340"/>
                </a:cubicBezTo>
                <a:cubicBezTo>
                  <a:pt x="3266359" y="1881403"/>
                  <a:pt x="3264072" y="1884838"/>
                  <a:pt x="3260005" y="1888906"/>
                </a:cubicBezTo>
                <a:cubicBezTo>
                  <a:pt x="3248758" y="1900097"/>
                  <a:pt x="3242721" y="1916058"/>
                  <a:pt x="3248186" y="1919936"/>
                </a:cubicBezTo>
                <a:cubicBezTo>
                  <a:pt x="3251363" y="1922158"/>
                  <a:pt x="3250537" y="1922985"/>
                  <a:pt x="3245263" y="1922794"/>
                </a:cubicBezTo>
                <a:cubicBezTo>
                  <a:pt x="3237193" y="1922477"/>
                  <a:pt x="3228233" y="1930171"/>
                  <a:pt x="3231919" y="1934242"/>
                </a:cubicBezTo>
                <a:cubicBezTo>
                  <a:pt x="3232999" y="1935450"/>
                  <a:pt x="3231220" y="1937293"/>
                  <a:pt x="3228042" y="1938312"/>
                </a:cubicBezTo>
                <a:cubicBezTo>
                  <a:pt x="3224865" y="1939327"/>
                  <a:pt x="3222133" y="1942442"/>
                  <a:pt x="3222006" y="1945112"/>
                </a:cubicBezTo>
                <a:cubicBezTo>
                  <a:pt x="3221624" y="1954968"/>
                  <a:pt x="3206755" y="1948482"/>
                  <a:pt x="3205357" y="1937864"/>
                </a:cubicBezTo>
                <a:cubicBezTo>
                  <a:pt x="3204849" y="1933987"/>
                  <a:pt x="3207009" y="1931951"/>
                  <a:pt x="3211584" y="1932140"/>
                </a:cubicBezTo>
                <a:cubicBezTo>
                  <a:pt x="3219655" y="1932395"/>
                  <a:pt x="3226263" y="1924958"/>
                  <a:pt x="3220036" y="1922605"/>
                </a:cubicBezTo>
                <a:cubicBezTo>
                  <a:pt x="3217621" y="1921712"/>
                  <a:pt x="3215905" y="1918919"/>
                  <a:pt x="3216032" y="1916121"/>
                </a:cubicBezTo>
                <a:cubicBezTo>
                  <a:pt x="3216160" y="1913322"/>
                  <a:pt x="3214317" y="1911029"/>
                  <a:pt x="3211839" y="1910718"/>
                </a:cubicBezTo>
                <a:cubicBezTo>
                  <a:pt x="3209360" y="1910461"/>
                  <a:pt x="3212601" y="1908872"/>
                  <a:pt x="3218956" y="1907282"/>
                </a:cubicBezTo>
                <a:cubicBezTo>
                  <a:pt x="3225310" y="1905631"/>
                  <a:pt x="3230521" y="1902642"/>
                  <a:pt x="3230584" y="1900477"/>
                </a:cubicBezTo>
                <a:cubicBezTo>
                  <a:pt x="3230648" y="1898253"/>
                  <a:pt x="3233380" y="1894757"/>
                  <a:pt x="3237002" y="1892277"/>
                </a:cubicBezTo>
                <a:cubicBezTo>
                  <a:pt x="3240942" y="1889543"/>
                  <a:pt x="3241641" y="1887760"/>
                  <a:pt x="3238908" y="1887570"/>
                </a:cubicBezTo>
                <a:cubicBezTo>
                  <a:pt x="3236430" y="1887379"/>
                  <a:pt x="3234587" y="1885599"/>
                  <a:pt x="3234651" y="1883566"/>
                </a:cubicBezTo>
                <a:cubicBezTo>
                  <a:pt x="3234715" y="1881471"/>
                  <a:pt x="3237383" y="1880450"/>
                  <a:pt x="3240878" y="1881152"/>
                </a:cubicBezTo>
                <a:cubicBezTo>
                  <a:pt x="3244818" y="1881977"/>
                  <a:pt x="3247233" y="1880005"/>
                  <a:pt x="3247741" y="1875432"/>
                </a:cubicBezTo>
                <a:cubicBezTo>
                  <a:pt x="3248186" y="1871554"/>
                  <a:pt x="3248758" y="1865831"/>
                  <a:pt x="3249076" y="1862657"/>
                </a:cubicBezTo>
                <a:cubicBezTo>
                  <a:pt x="3249393" y="1859479"/>
                  <a:pt x="3252825" y="1856171"/>
                  <a:pt x="3256701" y="1855345"/>
                </a:cubicBezTo>
                <a:cubicBezTo>
                  <a:pt x="3263754" y="1853755"/>
                  <a:pt x="3267186" y="1846314"/>
                  <a:pt x="3260895" y="1846061"/>
                </a:cubicBezTo>
                <a:cubicBezTo>
                  <a:pt x="3259052" y="1845999"/>
                  <a:pt x="3258417" y="1843518"/>
                  <a:pt x="3259560" y="1840726"/>
                </a:cubicBezTo>
                <a:cubicBezTo>
                  <a:pt x="3261403" y="1836147"/>
                  <a:pt x="3253270" y="1833159"/>
                  <a:pt x="3242340" y="1834430"/>
                </a:cubicBezTo>
                <a:cubicBezTo>
                  <a:pt x="3240942" y="1834555"/>
                  <a:pt x="3239925" y="1832079"/>
                  <a:pt x="3240052" y="1828898"/>
                </a:cubicBezTo>
                <a:cubicBezTo>
                  <a:pt x="3240243" y="1824382"/>
                  <a:pt x="3242531" y="1823683"/>
                  <a:pt x="3250537" y="1825592"/>
                </a:cubicBezTo>
                <a:cubicBezTo>
                  <a:pt x="3258861" y="1827628"/>
                  <a:pt x="3261213" y="1826801"/>
                  <a:pt x="3263246" y="1821142"/>
                </a:cubicBezTo>
                <a:cubicBezTo>
                  <a:pt x="3266359" y="1812496"/>
                  <a:pt x="3263119" y="1808300"/>
                  <a:pt x="3257463" y="1813577"/>
                </a:cubicBezTo>
                <a:cubicBezTo>
                  <a:pt x="3255239" y="1815673"/>
                  <a:pt x="3250855" y="1817517"/>
                  <a:pt x="3248377" y="1817452"/>
                </a:cubicBezTo>
                <a:cubicBezTo>
                  <a:pt x="3245263" y="1817388"/>
                  <a:pt x="3247296" y="1812367"/>
                  <a:pt x="3254350" y="1802770"/>
                </a:cubicBezTo>
                <a:cubicBezTo>
                  <a:pt x="3260323" y="1794635"/>
                  <a:pt x="3268901" y="1781285"/>
                  <a:pt x="3273667" y="1772701"/>
                </a:cubicBezTo>
                <a:cubicBezTo>
                  <a:pt x="3287075" y="1748609"/>
                  <a:pt x="3299720" y="1735004"/>
                  <a:pt x="3308426" y="1735322"/>
                </a:cubicBezTo>
                <a:cubicBezTo>
                  <a:pt x="3318657" y="1735706"/>
                  <a:pt x="3321579" y="1739330"/>
                  <a:pt x="3316432" y="1745113"/>
                </a:cubicBezTo>
                <a:cubicBezTo>
                  <a:pt x="3313510" y="1748419"/>
                  <a:pt x="3313954" y="1749624"/>
                  <a:pt x="3318148" y="1749752"/>
                </a:cubicBezTo>
                <a:cubicBezTo>
                  <a:pt x="3321262" y="1749880"/>
                  <a:pt x="3323677" y="1751466"/>
                  <a:pt x="3323613" y="1753314"/>
                </a:cubicBezTo>
                <a:cubicBezTo>
                  <a:pt x="3323549" y="1755155"/>
                  <a:pt x="3315733" y="1757446"/>
                  <a:pt x="3305884" y="1758461"/>
                </a:cubicBezTo>
                <a:cubicBezTo>
                  <a:pt x="3291078" y="1759988"/>
                  <a:pt x="3288854" y="1761070"/>
                  <a:pt x="3292095" y="1765327"/>
                </a:cubicBezTo>
                <a:cubicBezTo>
                  <a:pt x="3295082" y="1769268"/>
                  <a:pt x="3295018" y="1770094"/>
                  <a:pt x="3291587" y="1769143"/>
                </a:cubicBezTo>
                <a:cubicBezTo>
                  <a:pt x="3289172" y="1768443"/>
                  <a:pt x="3285296" y="1771048"/>
                  <a:pt x="3282945" y="1774802"/>
                </a:cubicBezTo>
                <a:cubicBezTo>
                  <a:pt x="3280594" y="1778550"/>
                  <a:pt x="3276781" y="1783190"/>
                  <a:pt x="3274493" y="1785035"/>
                </a:cubicBezTo>
                <a:cubicBezTo>
                  <a:pt x="3272269" y="1786877"/>
                  <a:pt x="3269219" y="1791836"/>
                  <a:pt x="3267821" y="1796030"/>
                </a:cubicBezTo>
                <a:cubicBezTo>
                  <a:pt x="3264707" y="1805376"/>
                  <a:pt x="3272396" y="1807538"/>
                  <a:pt x="3279704" y="1799271"/>
                </a:cubicBezTo>
                <a:cubicBezTo>
                  <a:pt x="3282373" y="1796285"/>
                  <a:pt x="3287711" y="1794950"/>
                  <a:pt x="3292603" y="1796030"/>
                </a:cubicBezTo>
                <a:cubicBezTo>
                  <a:pt x="3298831" y="1797429"/>
                  <a:pt x="3302643" y="1795524"/>
                  <a:pt x="3307473" y="1788658"/>
                </a:cubicBezTo>
                <a:cubicBezTo>
                  <a:pt x="3311031" y="1783506"/>
                  <a:pt x="3314844" y="1778679"/>
                  <a:pt x="3315924" y="1777726"/>
                </a:cubicBezTo>
                <a:cubicBezTo>
                  <a:pt x="3317004" y="1776832"/>
                  <a:pt x="3320245" y="1770858"/>
                  <a:pt x="3323041" y="1764630"/>
                </a:cubicBezTo>
                <a:cubicBezTo>
                  <a:pt x="3328824" y="1751787"/>
                  <a:pt x="3346616" y="1741107"/>
                  <a:pt x="3350619" y="1748036"/>
                </a:cubicBezTo>
                <a:cubicBezTo>
                  <a:pt x="3351827" y="1750200"/>
                  <a:pt x="3350174" y="1753823"/>
                  <a:pt x="3346934" y="1755983"/>
                </a:cubicBezTo>
                <a:cubicBezTo>
                  <a:pt x="3343693" y="1758145"/>
                  <a:pt x="3340897" y="1761645"/>
                  <a:pt x="3340834" y="1763677"/>
                </a:cubicBezTo>
                <a:cubicBezTo>
                  <a:pt x="3340770" y="1765709"/>
                  <a:pt x="3338736" y="1768060"/>
                  <a:pt x="3336258" y="1768953"/>
                </a:cubicBezTo>
                <a:cubicBezTo>
                  <a:pt x="3333844" y="1769777"/>
                  <a:pt x="3328887" y="1775179"/>
                  <a:pt x="3325329" y="1780649"/>
                </a:cubicBezTo>
                <a:cubicBezTo>
                  <a:pt x="3318911" y="1790627"/>
                  <a:pt x="3318911" y="1790754"/>
                  <a:pt x="3326854" y="1791075"/>
                </a:cubicBezTo>
                <a:cubicBezTo>
                  <a:pt x="3335305" y="1791328"/>
                  <a:pt x="3338228" y="1787955"/>
                  <a:pt x="3364281" y="1747781"/>
                </a:cubicBezTo>
                <a:cubicBezTo>
                  <a:pt x="3372733" y="1734751"/>
                  <a:pt x="3377499" y="1730681"/>
                  <a:pt x="3384171" y="1730937"/>
                </a:cubicBezTo>
                <a:cubicBezTo>
                  <a:pt x="3390462" y="1731190"/>
                  <a:pt x="3391542" y="1730304"/>
                  <a:pt x="3388111" y="1727946"/>
                </a:cubicBezTo>
                <a:cubicBezTo>
                  <a:pt x="3382900" y="1724324"/>
                  <a:pt x="3386776" y="1715930"/>
                  <a:pt x="3392686" y="1718220"/>
                </a:cubicBezTo>
                <a:cubicBezTo>
                  <a:pt x="3394973" y="1719114"/>
                  <a:pt x="3399739" y="1716762"/>
                  <a:pt x="3403234" y="1713011"/>
                </a:cubicBezTo>
                <a:cubicBezTo>
                  <a:pt x="3409589" y="1706209"/>
                  <a:pt x="3409589" y="1706209"/>
                  <a:pt x="3409271" y="1715356"/>
                </a:cubicBezTo>
                <a:cubicBezTo>
                  <a:pt x="3409144" y="1720316"/>
                  <a:pt x="3406030" y="1726484"/>
                  <a:pt x="3402662" y="1728837"/>
                </a:cubicBezTo>
                <a:cubicBezTo>
                  <a:pt x="3399040" y="1731316"/>
                  <a:pt x="3395800" y="1735386"/>
                  <a:pt x="3395037" y="1738374"/>
                </a:cubicBezTo>
                <a:cubicBezTo>
                  <a:pt x="3392431" y="1748801"/>
                  <a:pt x="3383345" y="1758527"/>
                  <a:pt x="3375402" y="1759352"/>
                </a:cubicBezTo>
                <a:cubicBezTo>
                  <a:pt x="3369746" y="1759922"/>
                  <a:pt x="3367522" y="1762215"/>
                  <a:pt x="3368094" y="1766725"/>
                </a:cubicBezTo>
                <a:cubicBezTo>
                  <a:pt x="3368539" y="1770286"/>
                  <a:pt x="3367331" y="1772258"/>
                  <a:pt x="3365489" y="1771048"/>
                </a:cubicBezTo>
                <a:cubicBezTo>
                  <a:pt x="3363583" y="1769842"/>
                  <a:pt x="3360850" y="1770539"/>
                  <a:pt x="3359452" y="1772575"/>
                </a:cubicBezTo>
                <a:cubicBezTo>
                  <a:pt x="3357991" y="1774736"/>
                  <a:pt x="3358944" y="1777784"/>
                  <a:pt x="3361676" y="1779695"/>
                </a:cubicBezTo>
                <a:cubicBezTo>
                  <a:pt x="3365235" y="1782174"/>
                  <a:pt x="3364535" y="1782935"/>
                  <a:pt x="3358944" y="1782747"/>
                </a:cubicBezTo>
                <a:cubicBezTo>
                  <a:pt x="3353987" y="1782555"/>
                  <a:pt x="3349920" y="1785729"/>
                  <a:pt x="3347188" y="1791962"/>
                </a:cubicBezTo>
                <a:cubicBezTo>
                  <a:pt x="3344837" y="1797236"/>
                  <a:pt x="3336385" y="1812113"/>
                  <a:pt x="3328061" y="1825526"/>
                </a:cubicBezTo>
                <a:cubicBezTo>
                  <a:pt x="3319737" y="1838944"/>
                  <a:pt x="3313065" y="1852229"/>
                  <a:pt x="3312938" y="1855534"/>
                </a:cubicBezTo>
                <a:cubicBezTo>
                  <a:pt x="3312874" y="1858647"/>
                  <a:pt x="3309506" y="1863038"/>
                  <a:pt x="3305948" y="1864821"/>
                </a:cubicBezTo>
                <a:cubicBezTo>
                  <a:pt x="3294891" y="1870217"/>
                  <a:pt x="3282436" y="1891386"/>
                  <a:pt x="3284533" y="1901180"/>
                </a:cubicBezTo>
                <a:cubicBezTo>
                  <a:pt x="3285868" y="1907538"/>
                  <a:pt x="3284978" y="1909955"/>
                  <a:pt x="3281165" y="1909827"/>
                </a:cubicBezTo>
                <a:cubicBezTo>
                  <a:pt x="3274430" y="1909570"/>
                  <a:pt x="3274430" y="1912051"/>
                  <a:pt x="3281165" y="1919299"/>
                </a:cubicBezTo>
                <a:cubicBezTo>
                  <a:pt x="3286249" y="1924768"/>
                  <a:pt x="3286186" y="1925277"/>
                  <a:pt x="3280848" y="1928072"/>
                </a:cubicBezTo>
                <a:cubicBezTo>
                  <a:pt x="3277607" y="1929723"/>
                  <a:pt x="3275764" y="1932268"/>
                  <a:pt x="3276590" y="1933857"/>
                </a:cubicBezTo>
                <a:cubicBezTo>
                  <a:pt x="3277416" y="1935450"/>
                  <a:pt x="3270871" y="1941747"/>
                  <a:pt x="3261848" y="1947974"/>
                </a:cubicBezTo>
                <a:cubicBezTo>
                  <a:pt x="3246025" y="1958975"/>
                  <a:pt x="3241959" y="1964627"/>
                  <a:pt x="3249647" y="1964886"/>
                </a:cubicBezTo>
                <a:cubicBezTo>
                  <a:pt x="3251745" y="1964950"/>
                  <a:pt x="3248440" y="1968954"/>
                  <a:pt x="3242276" y="1973720"/>
                </a:cubicBezTo>
                <a:cubicBezTo>
                  <a:pt x="3236112" y="1978554"/>
                  <a:pt x="3231029" y="1984723"/>
                  <a:pt x="3230902" y="1987391"/>
                </a:cubicBezTo>
                <a:cubicBezTo>
                  <a:pt x="3230775" y="1990191"/>
                  <a:pt x="3229059" y="1992221"/>
                  <a:pt x="3226835" y="1992160"/>
                </a:cubicBezTo>
                <a:cubicBezTo>
                  <a:pt x="3224611" y="1992035"/>
                  <a:pt x="3223976" y="1989420"/>
                  <a:pt x="3225310" y="1985928"/>
                </a:cubicBezTo>
                <a:cubicBezTo>
                  <a:pt x="3227280" y="1980782"/>
                  <a:pt x="3226771" y="1980842"/>
                  <a:pt x="3222133" y="1986309"/>
                </a:cubicBezTo>
                <a:cubicBezTo>
                  <a:pt x="3217240" y="1992094"/>
                  <a:pt x="3217303" y="1993237"/>
                  <a:pt x="3222641" y="1997374"/>
                </a:cubicBezTo>
                <a:cubicBezTo>
                  <a:pt x="3226073" y="1999979"/>
                  <a:pt x="3229822" y="2001252"/>
                  <a:pt x="3231474" y="2000360"/>
                </a:cubicBezTo>
                <a:cubicBezTo>
                  <a:pt x="3237574" y="1996988"/>
                  <a:pt x="3241133" y="2004238"/>
                  <a:pt x="3235985" y="2009641"/>
                </a:cubicBezTo>
                <a:cubicBezTo>
                  <a:pt x="3228869" y="2017140"/>
                  <a:pt x="3224166" y="2030618"/>
                  <a:pt x="3228614" y="2030812"/>
                </a:cubicBezTo>
                <a:cubicBezTo>
                  <a:pt x="3230521" y="2030873"/>
                  <a:pt x="3234524" y="2031893"/>
                  <a:pt x="3237320" y="2033036"/>
                </a:cubicBezTo>
                <a:cubicBezTo>
                  <a:pt x="3241133" y="2034621"/>
                  <a:pt x="3247932" y="2024962"/>
                  <a:pt x="3263564" y="1996038"/>
                </a:cubicBezTo>
                <a:cubicBezTo>
                  <a:pt x="3275065" y="1974675"/>
                  <a:pt x="3284597" y="1955415"/>
                  <a:pt x="3284597" y="1953567"/>
                </a:cubicBezTo>
                <a:cubicBezTo>
                  <a:pt x="3284533" y="1951662"/>
                  <a:pt x="3282945" y="1952807"/>
                  <a:pt x="3280784" y="1956238"/>
                </a:cubicBezTo>
                <a:cubicBezTo>
                  <a:pt x="3278624" y="1959736"/>
                  <a:pt x="3275573" y="1961327"/>
                  <a:pt x="3273604" y="1960053"/>
                </a:cubicBezTo>
                <a:cubicBezTo>
                  <a:pt x="3271570" y="1958719"/>
                  <a:pt x="3274048" y="1951470"/>
                  <a:pt x="3279704" y="1942190"/>
                </a:cubicBezTo>
                <a:cubicBezTo>
                  <a:pt x="3284915" y="1933542"/>
                  <a:pt x="3289299" y="1924387"/>
                  <a:pt x="3289363" y="1921778"/>
                </a:cubicBezTo>
                <a:cubicBezTo>
                  <a:pt x="3289426" y="1919363"/>
                  <a:pt x="3291396" y="1917138"/>
                  <a:pt x="3293366" y="1917202"/>
                </a:cubicBezTo>
                <a:cubicBezTo>
                  <a:pt x="3297750" y="1917392"/>
                  <a:pt x="3296543" y="1906139"/>
                  <a:pt x="3291777" y="1902511"/>
                </a:cubicBezTo>
                <a:cubicBezTo>
                  <a:pt x="3290062" y="1901241"/>
                  <a:pt x="3294001" y="1898889"/>
                  <a:pt x="3300737" y="1897298"/>
                </a:cubicBezTo>
                <a:cubicBezTo>
                  <a:pt x="3315225" y="1893803"/>
                  <a:pt x="3317386" y="1894820"/>
                  <a:pt x="3310968" y="1902069"/>
                </a:cubicBezTo>
                <a:cubicBezTo>
                  <a:pt x="3305821" y="1907855"/>
                  <a:pt x="3307854" y="1913004"/>
                  <a:pt x="3313954" y="1909570"/>
                </a:cubicBezTo>
                <a:cubicBezTo>
                  <a:pt x="3315988" y="1908422"/>
                  <a:pt x="3319864" y="1903087"/>
                  <a:pt x="3322978" y="1897235"/>
                </a:cubicBezTo>
                <a:cubicBezTo>
                  <a:pt x="3327871" y="1887885"/>
                  <a:pt x="3327871" y="1886491"/>
                  <a:pt x="3322787" y="1882803"/>
                </a:cubicBezTo>
                <a:cubicBezTo>
                  <a:pt x="3317449" y="1878928"/>
                  <a:pt x="3317513" y="1878863"/>
                  <a:pt x="3323041" y="1880834"/>
                </a:cubicBezTo>
                <a:cubicBezTo>
                  <a:pt x="3329459" y="1883183"/>
                  <a:pt x="3343820" y="1869525"/>
                  <a:pt x="3344138" y="1860746"/>
                </a:cubicBezTo>
                <a:cubicBezTo>
                  <a:pt x="3344265" y="1857953"/>
                  <a:pt x="3345981" y="1855912"/>
                  <a:pt x="3348205" y="1855979"/>
                </a:cubicBezTo>
                <a:cubicBezTo>
                  <a:pt x="3350619" y="1856041"/>
                  <a:pt x="3351445" y="1852358"/>
                  <a:pt x="3350492" y="1846378"/>
                </a:cubicBezTo>
                <a:cubicBezTo>
                  <a:pt x="3349158" y="1838243"/>
                  <a:pt x="3350492" y="1835961"/>
                  <a:pt x="3358372" y="1832583"/>
                </a:cubicBezTo>
                <a:cubicBezTo>
                  <a:pt x="3363709" y="1830295"/>
                  <a:pt x="3369047" y="1828582"/>
                  <a:pt x="3370636" y="1828641"/>
                </a:cubicBezTo>
                <a:cubicBezTo>
                  <a:pt x="3375148" y="1828770"/>
                  <a:pt x="3373495" y="1836400"/>
                  <a:pt x="3368094" y="1840469"/>
                </a:cubicBezTo>
                <a:cubicBezTo>
                  <a:pt x="3362312" y="1844787"/>
                  <a:pt x="3357164" y="1862082"/>
                  <a:pt x="3360913" y="1864503"/>
                </a:cubicBezTo>
                <a:cubicBezTo>
                  <a:pt x="3365489" y="1867489"/>
                  <a:pt x="3379278" y="1860938"/>
                  <a:pt x="3379469" y="1855660"/>
                </a:cubicBezTo>
                <a:cubicBezTo>
                  <a:pt x="3379595" y="1852802"/>
                  <a:pt x="3382010" y="1849114"/>
                  <a:pt x="3384679" y="1847652"/>
                </a:cubicBezTo>
                <a:cubicBezTo>
                  <a:pt x="3390398" y="1844536"/>
                  <a:pt x="3410033" y="1815990"/>
                  <a:pt x="3406539" y="1815861"/>
                </a:cubicBezTo>
                <a:cubicBezTo>
                  <a:pt x="3405204" y="1815801"/>
                  <a:pt x="3407745" y="1812624"/>
                  <a:pt x="3412067" y="1808872"/>
                </a:cubicBezTo>
                <a:cubicBezTo>
                  <a:pt x="3416388" y="1805125"/>
                  <a:pt x="3422679" y="1797367"/>
                  <a:pt x="3425856" y="1791836"/>
                </a:cubicBezTo>
                <a:cubicBezTo>
                  <a:pt x="3431003" y="1782871"/>
                  <a:pt x="3431067" y="1781663"/>
                  <a:pt x="3426428" y="1781473"/>
                </a:cubicBezTo>
                <a:cubicBezTo>
                  <a:pt x="3419374" y="1781219"/>
                  <a:pt x="3419374" y="1776390"/>
                  <a:pt x="3426428" y="1770922"/>
                </a:cubicBezTo>
                <a:cubicBezTo>
                  <a:pt x="3431893" y="1766725"/>
                  <a:pt x="3433926" y="1757189"/>
                  <a:pt x="3429414" y="1757000"/>
                </a:cubicBezTo>
                <a:cubicBezTo>
                  <a:pt x="3426618" y="1756937"/>
                  <a:pt x="3402154" y="1780584"/>
                  <a:pt x="3399739" y="1785793"/>
                </a:cubicBezTo>
                <a:cubicBezTo>
                  <a:pt x="3396816" y="1792024"/>
                  <a:pt x="3384806" y="1802389"/>
                  <a:pt x="3382900" y="1800291"/>
                </a:cubicBezTo>
                <a:cubicBezTo>
                  <a:pt x="3382010" y="1799338"/>
                  <a:pt x="3383154" y="1793997"/>
                  <a:pt x="3385442" y="1788784"/>
                </a:cubicBezTo>
                <a:cubicBezTo>
                  <a:pt x="3389191" y="1780140"/>
                  <a:pt x="3389064" y="1779503"/>
                  <a:pt x="3384234" y="1783252"/>
                </a:cubicBezTo>
                <a:cubicBezTo>
                  <a:pt x="3367268" y="1796285"/>
                  <a:pt x="3389064" y="1760050"/>
                  <a:pt x="3410415" y="1739774"/>
                </a:cubicBezTo>
                <a:cubicBezTo>
                  <a:pt x="3429605" y="1721526"/>
                  <a:pt x="3436976" y="1706463"/>
                  <a:pt x="3428588" y="1702708"/>
                </a:cubicBezTo>
                <a:cubicBezTo>
                  <a:pt x="3424839" y="1700996"/>
                  <a:pt x="3425157" y="1699212"/>
                  <a:pt x="3430113" y="1694447"/>
                </a:cubicBezTo>
                <a:cubicBezTo>
                  <a:pt x="3433989" y="1690760"/>
                  <a:pt x="3437294" y="1689742"/>
                  <a:pt x="3438628" y="1691966"/>
                </a:cubicBezTo>
                <a:cubicBezTo>
                  <a:pt x="3439962" y="1694256"/>
                  <a:pt x="3442949" y="1693936"/>
                  <a:pt x="3446571" y="1691143"/>
                </a:cubicBezTo>
                <a:cubicBezTo>
                  <a:pt x="3453752" y="1685548"/>
                  <a:pt x="3454197" y="1680145"/>
                  <a:pt x="3447207" y="1682558"/>
                </a:cubicBezTo>
                <a:cubicBezTo>
                  <a:pt x="3443394" y="1683895"/>
                  <a:pt x="3441932" y="1682305"/>
                  <a:pt x="3442123" y="1677027"/>
                </a:cubicBezTo>
                <a:cubicBezTo>
                  <a:pt x="3442504" y="1667046"/>
                  <a:pt x="3438374" y="1667809"/>
                  <a:pt x="3427698" y="1679696"/>
                </a:cubicBezTo>
                <a:cubicBezTo>
                  <a:pt x="3422869" y="1685098"/>
                  <a:pt x="3417595" y="1689554"/>
                  <a:pt x="3416070" y="1689612"/>
                </a:cubicBezTo>
                <a:cubicBezTo>
                  <a:pt x="3410541" y="1689742"/>
                  <a:pt x="3417341" y="1664059"/>
                  <a:pt x="3424204" y="1658911"/>
                </a:cubicBezTo>
                <a:cubicBezTo>
                  <a:pt x="3433100" y="1652231"/>
                  <a:pt x="3457056" y="1615420"/>
                  <a:pt x="3460678" y="1602895"/>
                </a:cubicBezTo>
                <a:cubicBezTo>
                  <a:pt x="3462140" y="1597617"/>
                  <a:pt x="3464745" y="1593167"/>
                  <a:pt x="3466270" y="1593229"/>
                </a:cubicBezTo>
                <a:cubicBezTo>
                  <a:pt x="3467859" y="1593298"/>
                  <a:pt x="3470210" y="1589354"/>
                  <a:pt x="3471671" y="1584140"/>
                </a:cubicBezTo>
                <a:cubicBezTo>
                  <a:pt x="3473069" y="1578991"/>
                  <a:pt x="3481266" y="1566337"/>
                  <a:pt x="3489909" y="1555789"/>
                </a:cubicBezTo>
                <a:cubicBezTo>
                  <a:pt x="3514246" y="1526100"/>
                  <a:pt x="3518694" y="1518721"/>
                  <a:pt x="3513610" y="1516500"/>
                </a:cubicBezTo>
                <a:cubicBezTo>
                  <a:pt x="3510878" y="1515295"/>
                  <a:pt x="3511259" y="1514655"/>
                  <a:pt x="3514754" y="1514526"/>
                </a:cubicBezTo>
                <a:cubicBezTo>
                  <a:pt x="3517614" y="1514465"/>
                  <a:pt x="3524667" y="1508936"/>
                  <a:pt x="3530259" y="1502452"/>
                </a:cubicBezTo>
                <a:cubicBezTo>
                  <a:pt x="3535787" y="1496022"/>
                  <a:pt x="3542205" y="1490620"/>
                  <a:pt x="3544175" y="1490689"/>
                </a:cubicBezTo>
                <a:cubicBezTo>
                  <a:pt x="3546209" y="1490751"/>
                  <a:pt x="3552627" y="1486107"/>
                  <a:pt x="3558409" y="1480324"/>
                </a:cubicBezTo>
                <a:cubicBezTo>
                  <a:pt x="3566924" y="1471866"/>
                  <a:pt x="3568258" y="1468436"/>
                  <a:pt x="3565399" y="1462653"/>
                </a:cubicBezTo>
                <a:cubicBezTo>
                  <a:pt x="3560443" y="1452671"/>
                  <a:pt x="3566988" y="1446816"/>
                  <a:pt x="3580967" y="1448725"/>
                </a:cubicBezTo>
                <a:cubicBezTo>
                  <a:pt x="3590372" y="1449998"/>
                  <a:pt x="3591261" y="1449614"/>
                  <a:pt x="3585606" y="1446691"/>
                </a:cubicBezTo>
                <a:cubicBezTo>
                  <a:pt x="3581857" y="1444723"/>
                  <a:pt x="3575185" y="1442880"/>
                  <a:pt x="3570991" y="1442625"/>
                </a:cubicBezTo>
                <a:cubicBezTo>
                  <a:pt x="3566797" y="1442370"/>
                  <a:pt x="3562412" y="1440526"/>
                  <a:pt x="3561332" y="1438554"/>
                </a:cubicBezTo>
                <a:cubicBezTo>
                  <a:pt x="3560189" y="1436519"/>
                  <a:pt x="3561396" y="1435883"/>
                  <a:pt x="3564192" y="1437093"/>
                </a:cubicBezTo>
                <a:cubicBezTo>
                  <a:pt x="3566924" y="1438298"/>
                  <a:pt x="3572961" y="1437791"/>
                  <a:pt x="3577917" y="1436014"/>
                </a:cubicBezTo>
                <a:cubicBezTo>
                  <a:pt x="3583954" y="1433849"/>
                  <a:pt x="3587957" y="1434039"/>
                  <a:pt x="3590372" y="1436649"/>
                </a:cubicBezTo>
                <a:cubicBezTo>
                  <a:pt x="3592723" y="1439187"/>
                  <a:pt x="3596472" y="1438046"/>
                  <a:pt x="3601556" y="1433340"/>
                </a:cubicBezTo>
                <a:cubicBezTo>
                  <a:pt x="3605940" y="1429275"/>
                  <a:pt x="3610579" y="1426285"/>
                  <a:pt x="3612358" y="1426347"/>
                </a:cubicBezTo>
                <a:cubicBezTo>
                  <a:pt x="3614138" y="1426409"/>
                  <a:pt x="3615409" y="1424003"/>
                  <a:pt x="3615218" y="1420818"/>
                </a:cubicBezTo>
                <a:cubicBezTo>
                  <a:pt x="3614773" y="1412745"/>
                  <a:pt x="3661796" y="1354634"/>
                  <a:pt x="3668659" y="1354695"/>
                </a:cubicBezTo>
                <a:cubicBezTo>
                  <a:pt x="3677110" y="1354760"/>
                  <a:pt x="3679969" y="1348912"/>
                  <a:pt x="3672471" y="1346939"/>
                </a:cubicBezTo>
                <a:cubicBezTo>
                  <a:pt x="3662050" y="1344145"/>
                  <a:pt x="3641906" y="1348276"/>
                  <a:pt x="3641716" y="1353234"/>
                </a:cubicBezTo>
                <a:cubicBezTo>
                  <a:pt x="3641652" y="1355779"/>
                  <a:pt x="3636759" y="1362394"/>
                  <a:pt x="3630659" y="1368114"/>
                </a:cubicBezTo>
                <a:cubicBezTo>
                  <a:pt x="3623478" y="1374916"/>
                  <a:pt x="3621191" y="1379051"/>
                  <a:pt x="3624050" y="1380192"/>
                </a:cubicBezTo>
                <a:cubicBezTo>
                  <a:pt x="3626465" y="1381144"/>
                  <a:pt x="3628308" y="1383306"/>
                  <a:pt x="3628244" y="1385090"/>
                </a:cubicBezTo>
                <a:cubicBezTo>
                  <a:pt x="3628117" y="1388715"/>
                  <a:pt x="3600920" y="1385852"/>
                  <a:pt x="3597553" y="1381846"/>
                </a:cubicBezTo>
                <a:cubicBezTo>
                  <a:pt x="3596218" y="1380256"/>
                  <a:pt x="3598061" y="1380130"/>
                  <a:pt x="3601492" y="1381460"/>
                </a:cubicBezTo>
                <a:cubicBezTo>
                  <a:pt x="3606321" y="1383369"/>
                  <a:pt x="3607466" y="1382607"/>
                  <a:pt x="3606004" y="1378285"/>
                </a:cubicBezTo>
                <a:cubicBezTo>
                  <a:pt x="3604670" y="1374405"/>
                  <a:pt x="3605686" y="1373265"/>
                  <a:pt x="3609117" y="1374726"/>
                </a:cubicBezTo>
                <a:cubicBezTo>
                  <a:pt x="3611850" y="1375870"/>
                  <a:pt x="3615917" y="1374790"/>
                  <a:pt x="3618141" y="1372245"/>
                </a:cubicBezTo>
                <a:cubicBezTo>
                  <a:pt x="3621255" y="1368685"/>
                  <a:pt x="3620810" y="1367224"/>
                  <a:pt x="3615917" y="1365822"/>
                </a:cubicBezTo>
                <a:cubicBezTo>
                  <a:pt x="3610261" y="1364237"/>
                  <a:pt x="3610325" y="1363788"/>
                  <a:pt x="3616743" y="1361820"/>
                </a:cubicBezTo>
                <a:cubicBezTo>
                  <a:pt x="3630595" y="1357430"/>
                  <a:pt x="3634662" y="1354695"/>
                  <a:pt x="3638412" y="1347131"/>
                </a:cubicBezTo>
                <a:cubicBezTo>
                  <a:pt x="3640445" y="1343000"/>
                  <a:pt x="3644512" y="1339947"/>
                  <a:pt x="3647371" y="1340457"/>
                </a:cubicBezTo>
                <a:cubicBezTo>
                  <a:pt x="3655759" y="1341852"/>
                  <a:pt x="3668531" y="1337087"/>
                  <a:pt x="3668722" y="1332445"/>
                </a:cubicBezTo>
                <a:cubicBezTo>
                  <a:pt x="3668786" y="1330029"/>
                  <a:pt x="3672090" y="1326404"/>
                  <a:pt x="3676411" y="1323928"/>
                </a:cubicBezTo>
                <a:cubicBezTo>
                  <a:pt x="3680668" y="1321447"/>
                  <a:pt x="3683147" y="1318778"/>
                  <a:pt x="3682066" y="1317632"/>
                </a:cubicBezTo>
                <a:cubicBezTo>
                  <a:pt x="3681050" y="1316487"/>
                  <a:pt x="3684418" y="1312294"/>
                  <a:pt x="3689819" y="1307906"/>
                </a:cubicBezTo>
                <a:cubicBezTo>
                  <a:pt x="3698143" y="1301168"/>
                  <a:pt x="3698779" y="1299387"/>
                  <a:pt x="3695029" y="1294365"/>
                </a:cubicBezTo>
                <a:cubicBezTo>
                  <a:pt x="3691153" y="1289219"/>
                  <a:pt x="3688993" y="1290618"/>
                  <a:pt x="3675331" y="1307334"/>
                </a:cubicBezTo>
                <a:cubicBezTo>
                  <a:pt x="3661097" y="1324751"/>
                  <a:pt x="3654806" y="1329523"/>
                  <a:pt x="3655060" y="1322785"/>
                </a:cubicBezTo>
                <a:cubicBezTo>
                  <a:pt x="3655124" y="1321195"/>
                  <a:pt x="3658428" y="1316423"/>
                  <a:pt x="3662495" y="1311976"/>
                </a:cubicBezTo>
                <a:cubicBezTo>
                  <a:pt x="3668087" y="1305871"/>
                  <a:pt x="3668849" y="1303394"/>
                  <a:pt x="3665672" y="1301232"/>
                </a:cubicBezTo>
                <a:cubicBezTo>
                  <a:pt x="3662876" y="1299387"/>
                  <a:pt x="3664719" y="1297352"/>
                  <a:pt x="3671137" y="1295130"/>
                </a:cubicBezTo>
                <a:cubicBezTo>
                  <a:pt x="3677173" y="1293030"/>
                  <a:pt x="3680795" y="1289219"/>
                  <a:pt x="3680986" y="1284767"/>
                </a:cubicBezTo>
                <a:cubicBezTo>
                  <a:pt x="3681113" y="1280948"/>
                  <a:pt x="3683591" y="1277839"/>
                  <a:pt x="3686515" y="1277966"/>
                </a:cubicBezTo>
                <a:cubicBezTo>
                  <a:pt x="3689311" y="1278031"/>
                  <a:pt x="3691789" y="1276756"/>
                  <a:pt x="3691852" y="1275166"/>
                </a:cubicBezTo>
                <a:cubicBezTo>
                  <a:pt x="3691916" y="1273514"/>
                  <a:pt x="3698524" y="1264490"/>
                  <a:pt x="3706658" y="1254951"/>
                </a:cubicBezTo>
                <a:cubicBezTo>
                  <a:pt x="3714792" y="1245419"/>
                  <a:pt x="3721400" y="1235880"/>
                  <a:pt x="3721464" y="1233527"/>
                </a:cubicBezTo>
                <a:cubicBezTo>
                  <a:pt x="3721527" y="1230862"/>
                  <a:pt x="3724704" y="1230034"/>
                  <a:pt x="3730296" y="1231242"/>
                </a:cubicBezTo>
                <a:cubicBezTo>
                  <a:pt x="3735189" y="1232323"/>
                  <a:pt x="3739892" y="1231877"/>
                  <a:pt x="3741035" y="1230223"/>
                </a:cubicBezTo>
                <a:cubicBezTo>
                  <a:pt x="3742179" y="1228572"/>
                  <a:pt x="3741480" y="1227236"/>
                  <a:pt x="3739383" y="1227172"/>
                </a:cubicBezTo>
                <a:cubicBezTo>
                  <a:pt x="3737350" y="1227108"/>
                  <a:pt x="3735761" y="1225265"/>
                  <a:pt x="3735825" y="1223166"/>
                </a:cubicBezTo>
                <a:cubicBezTo>
                  <a:pt x="3735888" y="1221071"/>
                  <a:pt x="3738049" y="1220182"/>
                  <a:pt x="3740464" y="1221197"/>
                </a:cubicBezTo>
                <a:cubicBezTo>
                  <a:pt x="3742878" y="1222214"/>
                  <a:pt x="3747517" y="1221323"/>
                  <a:pt x="3750377" y="1219353"/>
                </a:cubicBezTo>
                <a:cubicBezTo>
                  <a:pt x="3757938" y="1214144"/>
                  <a:pt x="3762005" y="1203526"/>
                  <a:pt x="3756604" y="1203014"/>
                </a:cubicBezTo>
                <a:cubicBezTo>
                  <a:pt x="3754380" y="1202824"/>
                  <a:pt x="3756159" y="1201298"/>
                  <a:pt x="3760416" y="1199775"/>
                </a:cubicBezTo>
                <a:cubicBezTo>
                  <a:pt x="3764674" y="1198248"/>
                  <a:pt x="3768614" y="1195580"/>
                  <a:pt x="3768868" y="1194113"/>
                </a:cubicBezTo>
                <a:cubicBezTo>
                  <a:pt x="3769122" y="1192528"/>
                  <a:pt x="3769885" y="1188712"/>
                  <a:pt x="3770584" y="1185214"/>
                </a:cubicBezTo>
                <a:cubicBezTo>
                  <a:pt x="3771346" y="1181721"/>
                  <a:pt x="3770393" y="1179048"/>
                  <a:pt x="3768359" y="1178987"/>
                </a:cubicBezTo>
                <a:cubicBezTo>
                  <a:pt x="3766389" y="1178919"/>
                  <a:pt x="3766962" y="1176439"/>
                  <a:pt x="3769630" y="1173392"/>
                </a:cubicBezTo>
                <a:cubicBezTo>
                  <a:pt x="3773507" y="1169010"/>
                  <a:pt x="3773507" y="1167354"/>
                  <a:pt x="3769440" y="1164621"/>
                </a:cubicBezTo>
                <a:cubicBezTo>
                  <a:pt x="3765437" y="1161951"/>
                  <a:pt x="3765691" y="1161312"/>
                  <a:pt x="3770584" y="1161502"/>
                </a:cubicBezTo>
                <a:cubicBezTo>
                  <a:pt x="3773951" y="1161632"/>
                  <a:pt x="3781958" y="1157052"/>
                  <a:pt x="3788503" y="1151267"/>
                </a:cubicBezTo>
                <a:lnTo>
                  <a:pt x="3800322" y="1140780"/>
                </a:lnTo>
                <a:lnTo>
                  <a:pt x="3790600" y="1142559"/>
                </a:lnTo>
                <a:cubicBezTo>
                  <a:pt x="3782848" y="1143960"/>
                  <a:pt x="3780941" y="1143004"/>
                  <a:pt x="3781195" y="1137985"/>
                </a:cubicBezTo>
                <a:cubicBezTo>
                  <a:pt x="3781513" y="1130860"/>
                  <a:pt x="3803817" y="1120565"/>
                  <a:pt x="3817861" y="1121075"/>
                </a:cubicBezTo>
                <a:cubicBezTo>
                  <a:pt x="3829807" y="1121521"/>
                  <a:pt x="3833556" y="1115288"/>
                  <a:pt x="3823834" y="1111368"/>
                </a:cubicBezTo>
                <a:cubicBezTo>
                  <a:pt x="3815891" y="1108062"/>
                  <a:pt x="3815891" y="1108062"/>
                  <a:pt x="3825422" y="1106153"/>
                </a:cubicBezTo>
                <a:cubicBezTo>
                  <a:pt x="3832158" y="1104818"/>
                  <a:pt x="3835081" y="1102085"/>
                  <a:pt x="3835272" y="1096872"/>
                </a:cubicBezTo>
                <a:cubicBezTo>
                  <a:pt x="3835462" y="1091596"/>
                  <a:pt x="3834001" y="1090070"/>
                  <a:pt x="3830188" y="1091343"/>
                </a:cubicBezTo>
                <a:cubicBezTo>
                  <a:pt x="3823389" y="1093694"/>
                  <a:pt x="3823135" y="1088674"/>
                  <a:pt x="3829743" y="1083587"/>
                </a:cubicBezTo>
                <a:cubicBezTo>
                  <a:pt x="3833365" y="1080789"/>
                  <a:pt x="3837940" y="1080855"/>
                  <a:pt x="3845566" y="1083778"/>
                </a:cubicBezTo>
                <a:cubicBezTo>
                  <a:pt x="3859736" y="1089245"/>
                  <a:pt x="3868696" y="1083716"/>
                  <a:pt x="3890619" y="1056060"/>
                </a:cubicBezTo>
                <a:cubicBezTo>
                  <a:pt x="3899832" y="1044429"/>
                  <a:pt x="3910953" y="1032161"/>
                  <a:pt x="3915210" y="1028855"/>
                </a:cubicBezTo>
                <a:cubicBezTo>
                  <a:pt x="3919531" y="1025485"/>
                  <a:pt x="3921819" y="1021672"/>
                  <a:pt x="3920421" y="1020274"/>
                </a:cubicBezTo>
                <a:cubicBezTo>
                  <a:pt x="3919023" y="1018874"/>
                  <a:pt x="3917117" y="1019638"/>
                  <a:pt x="3916163" y="1022052"/>
                </a:cubicBezTo>
                <a:cubicBezTo>
                  <a:pt x="3915210" y="1024468"/>
                  <a:pt x="3911461" y="1026248"/>
                  <a:pt x="3907585" y="1026122"/>
                </a:cubicBezTo>
                <a:cubicBezTo>
                  <a:pt x="3903391" y="1025997"/>
                  <a:pt x="3901676" y="1024468"/>
                  <a:pt x="3903264" y="1022116"/>
                </a:cubicBezTo>
                <a:cubicBezTo>
                  <a:pt x="3906314" y="1017540"/>
                  <a:pt x="3890937" y="1024850"/>
                  <a:pt x="3884010" y="1031270"/>
                </a:cubicBezTo>
                <a:cubicBezTo>
                  <a:pt x="3881150" y="1033939"/>
                  <a:pt x="3876003" y="1034893"/>
                  <a:pt x="3872191" y="1033494"/>
                </a:cubicBezTo>
                <a:cubicBezTo>
                  <a:pt x="3867489" y="1031718"/>
                  <a:pt x="3863358" y="1033305"/>
                  <a:pt x="3858465" y="1038774"/>
                </a:cubicBezTo>
                <a:cubicBezTo>
                  <a:pt x="3848743" y="1049643"/>
                  <a:pt x="3849315" y="1041571"/>
                  <a:pt x="3859101" y="1029999"/>
                </a:cubicBezTo>
                <a:cubicBezTo>
                  <a:pt x="3863422" y="1024913"/>
                  <a:pt x="3869077" y="1021672"/>
                  <a:pt x="3871746" y="1022753"/>
                </a:cubicBezTo>
                <a:cubicBezTo>
                  <a:pt x="3874542" y="1023834"/>
                  <a:pt x="3876639" y="1023389"/>
                  <a:pt x="3876703" y="1021672"/>
                </a:cubicBezTo>
                <a:cubicBezTo>
                  <a:pt x="3876703" y="1020082"/>
                  <a:pt x="3872636" y="1017540"/>
                  <a:pt x="3867743" y="1016141"/>
                </a:cubicBezTo>
                <a:cubicBezTo>
                  <a:pt x="3858338" y="1013475"/>
                  <a:pt x="3852492" y="1017224"/>
                  <a:pt x="3851984" y="1026248"/>
                </a:cubicBezTo>
                <a:cubicBezTo>
                  <a:pt x="3851857" y="1028537"/>
                  <a:pt x="3844803" y="1033623"/>
                  <a:pt x="3836606" y="1037309"/>
                </a:cubicBezTo>
                <a:cubicBezTo>
                  <a:pt x="3828345" y="1040998"/>
                  <a:pt x="3815700" y="1050660"/>
                  <a:pt x="3808964" y="1058289"/>
                </a:cubicBezTo>
                <a:cubicBezTo>
                  <a:pt x="3797590" y="1071254"/>
                  <a:pt x="3797018" y="1072782"/>
                  <a:pt x="3802165" y="1076852"/>
                </a:cubicBezTo>
                <a:cubicBezTo>
                  <a:pt x="3805215" y="1079265"/>
                  <a:pt x="3807757" y="1083523"/>
                  <a:pt x="3807630" y="1086192"/>
                </a:cubicBezTo>
                <a:cubicBezTo>
                  <a:pt x="3807503" y="1090263"/>
                  <a:pt x="3806931" y="1090199"/>
                  <a:pt x="3804326" y="1085875"/>
                </a:cubicBezTo>
                <a:cubicBezTo>
                  <a:pt x="3801593" y="1081299"/>
                  <a:pt x="3800068" y="1081553"/>
                  <a:pt x="3792824" y="1087720"/>
                </a:cubicBezTo>
                <a:cubicBezTo>
                  <a:pt x="3788122" y="1091723"/>
                  <a:pt x="3781577" y="1095221"/>
                  <a:pt x="3777764" y="1095790"/>
                </a:cubicBezTo>
                <a:cubicBezTo>
                  <a:pt x="3768233" y="1097192"/>
                  <a:pt x="3766199" y="1105391"/>
                  <a:pt x="3775286" y="1105709"/>
                </a:cubicBezTo>
                <a:cubicBezTo>
                  <a:pt x="3779480" y="1105901"/>
                  <a:pt x="3781767" y="1107297"/>
                  <a:pt x="3780624" y="1109080"/>
                </a:cubicBezTo>
                <a:cubicBezTo>
                  <a:pt x="3779543" y="1110734"/>
                  <a:pt x="3775667" y="1111240"/>
                  <a:pt x="3772172" y="1110159"/>
                </a:cubicBezTo>
                <a:cubicBezTo>
                  <a:pt x="3767470" y="1108696"/>
                  <a:pt x="3764420" y="1111112"/>
                  <a:pt x="3760798" y="1118976"/>
                </a:cubicBezTo>
                <a:cubicBezTo>
                  <a:pt x="3757684" y="1125908"/>
                  <a:pt x="3754062" y="1129083"/>
                  <a:pt x="3751012" y="1127748"/>
                </a:cubicBezTo>
                <a:cubicBezTo>
                  <a:pt x="3748280" y="1126537"/>
                  <a:pt x="3747009" y="1127177"/>
                  <a:pt x="3748152" y="1129209"/>
                </a:cubicBezTo>
                <a:cubicBezTo>
                  <a:pt x="3749360" y="1131305"/>
                  <a:pt x="3748724" y="1132703"/>
                  <a:pt x="3746627" y="1132644"/>
                </a:cubicBezTo>
                <a:cubicBezTo>
                  <a:pt x="3744721" y="1132580"/>
                  <a:pt x="3742052" y="1135630"/>
                  <a:pt x="3740781" y="1139445"/>
                </a:cubicBezTo>
                <a:cubicBezTo>
                  <a:pt x="3739510" y="1143259"/>
                  <a:pt x="3735761" y="1146307"/>
                  <a:pt x="3732457" y="1146182"/>
                </a:cubicBezTo>
                <a:cubicBezTo>
                  <a:pt x="3727500" y="1145990"/>
                  <a:pt x="3727374" y="1146565"/>
                  <a:pt x="3731440" y="1149488"/>
                </a:cubicBezTo>
                <a:cubicBezTo>
                  <a:pt x="3735825" y="1152605"/>
                  <a:pt x="3735698" y="1153240"/>
                  <a:pt x="3730360" y="1155083"/>
                </a:cubicBezTo>
                <a:cubicBezTo>
                  <a:pt x="3727119" y="1156165"/>
                  <a:pt x="3724196" y="1159282"/>
                  <a:pt x="3724133" y="1161696"/>
                </a:cubicBezTo>
                <a:cubicBezTo>
                  <a:pt x="3723942" y="1166653"/>
                  <a:pt x="3713775" y="1175109"/>
                  <a:pt x="3708183" y="1174982"/>
                </a:cubicBezTo>
                <a:cubicBezTo>
                  <a:pt x="3699605" y="1174788"/>
                  <a:pt x="3692361" y="1181975"/>
                  <a:pt x="3690836" y="1192078"/>
                </a:cubicBezTo>
                <a:cubicBezTo>
                  <a:pt x="3689882" y="1198374"/>
                  <a:pt x="3686387" y="1203843"/>
                  <a:pt x="3682130" y="1205816"/>
                </a:cubicBezTo>
                <a:cubicBezTo>
                  <a:pt x="3678190" y="1207590"/>
                  <a:pt x="3675267" y="1211405"/>
                  <a:pt x="3675648" y="1214332"/>
                </a:cubicBezTo>
                <a:cubicBezTo>
                  <a:pt x="3676030" y="1217192"/>
                  <a:pt x="3667133" y="1228764"/>
                  <a:pt x="3656140" y="1239631"/>
                </a:cubicBezTo>
                <a:cubicBezTo>
                  <a:pt x="3641398" y="1254187"/>
                  <a:pt x="3637141" y="1260482"/>
                  <a:pt x="3640381" y="1262771"/>
                </a:cubicBezTo>
                <a:cubicBezTo>
                  <a:pt x="3642733" y="1264421"/>
                  <a:pt x="3646418" y="1265949"/>
                  <a:pt x="3648324" y="1266013"/>
                </a:cubicBezTo>
                <a:cubicBezTo>
                  <a:pt x="3650167" y="1266077"/>
                  <a:pt x="3649277" y="1267605"/>
                  <a:pt x="3646418" y="1269255"/>
                </a:cubicBezTo>
                <a:cubicBezTo>
                  <a:pt x="3643559" y="1270971"/>
                  <a:pt x="3637395" y="1271420"/>
                  <a:pt x="3633201" y="1270208"/>
                </a:cubicBezTo>
                <a:cubicBezTo>
                  <a:pt x="3628689" y="1268938"/>
                  <a:pt x="3625321" y="1269639"/>
                  <a:pt x="3625258" y="1271864"/>
                </a:cubicBezTo>
                <a:cubicBezTo>
                  <a:pt x="3625194" y="1274088"/>
                  <a:pt x="3621953" y="1275610"/>
                  <a:pt x="3617760" y="1275483"/>
                </a:cubicBezTo>
                <a:cubicBezTo>
                  <a:pt x="3612485" y="1275293"/>
                  <a:pt x="3610960" y="1276880"/>
                  <a:pt x="3612295" y="1281082"/>
                </a:cubicBezTo>
                <a:cubicBezTo>
                  <a:pt x="3613375" y="1284256"/>
                  <a:pt x="3612295" y="1289028"/>
                  <a:pt x="3610007" y="1291505"/>
                </a:cubicBezTo>
                <a:cubicBezTo>
                  <a:pt x="3606512" y="1295316"/>
                  <a:pt x="3606893" y="1295765"/>
                  <a:pt x="3612231" y="1293921"/>
                </a:cubicBezTo>
                <a:cubicBezTo>
                  <a:pt x="3623415" y="1290043"/>
                  <a:pt x="3615218" y="1298562"/>
                  <a:pt x="3603462" y="1302948"/>
                </a:cubicBezTo>
                <a:cubicBezTo>
                  <a:pt x="3592088" y="1307142"/>
                  <a:pt x="3588529" y="1312991"/>
                  <a:pt x="3597108" y="1313308"/>
                </a:cubicBezTo>
                <a:cubicBezTo>
                  <a:pt x="3599840" y="1313375"/>
                  <a:pt x="3595837" y="1319158"/>
                  <a:pt x="3587830" y="1326468"/>
                </a:cubicBezTo>
                <a:cubicBezTo>
                  <a:pt x="3580205" y="1333463"/>
                  <a:pt x="3573596" y="1341090"/>
                  <a:pt x="3573533" y="1343000"/>
                </a:cubicBezTo>
                <a:cubicBezTo>
                  <a:pt x="3573405" y="1346303"/>
                  <a:pt x="3582048" y="1349042"/>
                  <a:pt x="3603716" y="1352663"/>
                </a:cubicBezTo>
                <a:cubicBezTo>
                  <a:pt x="3606195" y="1353044"/>
                  <a:pt x="3608228" y="1354953"/>
                  <a:pt x="3608164" y="1356730"/>
                </a:cubicBezTo>
                <a:cubicBezTo>
                  <a:pt x="3608101" y="1358511"/>
                  <a:pt x="3602128" y="1359083"/>
                  <a:pt x="3595138" y="1358001"/>
                </a:cubicBezTo>
                <a:cubicBezTo>
                  <a:pt x="3578743" y="1355397"/>
                  <a:pt x="3543540" y="1371291"/>
                  <a:pt x="3546526" y="1379939"/>
                </a:cubicBezTo>
                <a:cubicBezTo>
                  <a:pt x="3547289" y="1382097"/>
                  <a:pt x="3542968" y="1388143"/>
                  <a:pt x="3536804" y="1393607"/>
                </a:cubicBezTo>
                <a:cubicBezTo>
                  <a:pt x="3530577" y="1399077"/>
                  <a:pt x="3525620" y="1406071"/>
                  <a:pt x="3525493" y="1409375"/>
                </a:cubicBezTo>
                <a:cubicBezTo>
                  <a:pt x="3525366" y="1412551"/>
                  <a:pt x="3522697" y="1417260"/>
                  <a:pt x="3519838" y="1419356"/>
                </a:cubicBezTo>
                <a:cubicBezTo>
                  <a:pt x="3516978" y="1421454"/>
                  <a:pt x="3514373" y="1425652"/>
                  <a:pt x="3514246" y="1428256"/>
                </a:cubicBezTo>
                <a:cubicBezTo>
                  <a:pt x="3514119" y="1431117"/>
                  <a:pt x="3512149" y="1433212"/>
                  <a:pt x="3509671" y="1433212"/>
                </a:cubicBezTo>
                <a:cubicBezTo>
                  <a:pt x="3507002" y="1433212"/>
                  <a:pt x="3507701" y="1435124"/>
                  <a:pt x="3511450" y="1438174"/>
                </a:cubicBezTo>
                <a:cubicBezTo>
                  <a:pt x="3518630" y="1443959"/>
                  <a:pt x="3518885" y="1448914"/>
                  <a:pt x="3511895" y="1445991"/>
                </a:cubicBezTo>
                <a:cubicBezTo>
                  <a:pt x="3508146" y="1444464"/>
                  <a:pt x="3506621" y="1445991"/>
                  <a:pt x="3506430" y="1451588"/>
                </a:cubicBezTo>
                <a:cubicBezTo>
                  <a:pt x="3506239" y="1455786"/>
                  <a:pt x="3503189" y="1460745"/>
                  <a:pt x="3499694" y="1462522"/>
                </a:cubicBezTo>
                <a:cubicBezTo>
                  <a:pt x="3468939" y="1477971"/>
                  <a:pt x="3464935" y="1484073"/>
                  <a:pt x="3476500" y="1497554"/>
                </a:cubicBezTo>
                <a:cubicBezTo>
                  <a:pt x="3483046" y="1505182"/>
                  <a:pt x="3483046" y="1505182"/>
                  <a:pt x="3475992" y="1506773"/>
                </a:cubicBezTo>
                <a:cubicBezTo>
                  <a:pt x="3468939" y="1508360"/>
                  <a:pt x="3466079" y="1515797"/>
                  <a:pt x="3472497" y="1516052"/>
                </a:cubicBezTo>
                <a:cubicBezTo>
                  <a:pt x="3474658" y="1516120"/>
                  <a:pt x="3475357" y="1517768"/>
                  <a:pt x="3474149" y="1519616"/>
                </a:cubicBezTo>
                <a:cubicBezTo>
                  <a:pt x="3472815" y="1521646"/>
                  <a:pt x="3473006" y="1523048"/>
                  <a:pt x="3474721" y="1523048"/>
                </a:cubicBezTo>
                <a:cubicBezTo>
                  <a:pt x="3479296" y="1523106"/>
                  <a:pt x="3498423" y="1495903"/>
                  <a:pt x="3496390" y="1492282"/>
                </a:cubicBezTo>
                <a:cubicBezTo>
                  <a:pt x="3495310" y="1490435"/>
                  <a:pt x="3497788" y="1487002"/>
                  <a:pt x="3502109" y="1484198"/>
                </a:cubicBezTo>
                <a:cubicBezTo>
                  <a:pt x="3515390" y="1475677"/>
                  <a:pt x="3527844" y="1457249"/>
                  <a:pt x="3526065" y="1448725"/>
                </a:cubicBezTo>
                <a:cubicBezTo>
                  <a:pt x="3524159" y="1439570"/>
                  <a:pt x="3529687" y="1429019"/>
                  <a:pt x="3542396" y="1417578"/>
                </a:cubicBezTo>
                <a:cubicBezTo>
                  <a:pt x="3554279" y="1406898"/>
                  <a:pt x="3559172" y="1408105"/>
                  <a:pt x="3549704" y="1419356"/>
                </a:cubicBezTo>
                <a:cubicBezTo>
                  <a:pt x="3543095" y="1427241"/>
                  <a:pt x="3542587" y="1429146"/>
                  <a:pt x="3547035" y="1430162"/>
                </a:cubicBezTo>
                <a:cubicBezTo>
                  <a:pt x="3551102" y="1431117"/>
                  <a:pt x="3551801" y="1434358"/>
                  <a:pt x="3549894" y="1443446"/>
                </a:cubicBezTo>
                <a:cubicBezTo>
                  <a:pt x="3547861" y="1453244"/>
                  <a:pt x="3548496" y="1455527"/>
                  <a:pt x="3553326" y="1455722"/>
                </a:cubicBezTo>
                <a:cubicBezTo>
                  <a:pt x="3556503" y="1455786"/>
                  <a:pt x="3558282" y="1457502"/>
                  <a:pt x="3557075" y="1459345"/>
                </a:cubicBezTo>
                <a:cubicBezTo>
                  <a:pt x="3555740" y="1461442"/>
                  <a:pt x="3553707" y="1462078"/>
                  <a:pt x="3551927" y="1460935"/>
                </a:cubicBezTo>
                <a:cubicBezTo>
                  <a:pt x="3550276" y="1459915"/>
                  <a:pt x="3545192" y="1462014"/>
                  <a:pt x="3540490" y="1465641"/>
                </a:cubicBezTo>
                <a:cubicBezTo>
                  <a:pt x="3532864" y="1471486"/>
                  <a:pt x="3532674" y="1472183"/>
                  <a:pt x="3538456" y="1472568"/>
                </a:cubicBezTo>
                <a:cubicBezTo>
                  <a:pt x="3543730" y="1472885"/>
                  <a:pt x="3544175" y="1473837"/>
                  <a:pt x="3540744" y="1477719"/>
                </a:cubicBezTo>
                <a:cubicBezTo>
                  <a:pt x="3538202" y="1480519"/>
                  <a:pt x="3533373" y="1481595"/>
                  <a:pt x="3528861" y="1480265"/>
                </a:cubicBezTo>
                <a:cubicBezTo>
                  <a:pt x="3522252" y="1478354"/>
                  <a:pt x="3521808" y="1478797"/>
                  <a:pt x="3525430" y="1483506"/>
                </a:cubicBezTo>
                <a:cubicBezTo>
                  <a:pt x="3529052" y="1488203"/>
                  <a:pt x="3528226" y="1489476"/>
                  <a:pt x="3519330" y="1492852"/>
                </a:cubicBezTo>
                <a:cubicBezTo>
                  <a:pt x="3507256" y="1497423"/>
                  <a:pt x="3501728" y="1506583"/>
                  <a:pt x="3510751" y="1507091"/>
                </a:cubicBezTo>
                <a:cubicBezTo>
                  <a:pt x="3515008" y="1507344"/>
                  <a:pt x="3514182" y="1508681"/>
                  <a:pt x="3507765" y="1511858"/>
                </a:cubicBezTo>
                <a:cubicBezTo>
                  <a:pt x="3502744" y="1514337"/>
                  <a:pt x="3498678" y="1518345"/>
                  <a:pt x="3498487" y="1521014"/>
                </a:cubicBezTo>
                <a:cubicBezTo>
                  <a:pt x="3498296" y="1523683"/>
                  <a:pt x="3493086" y="1530868"/>
                  <a:pt x="3486668" y="1537288"/>
                </a:cubicBezTo>
                <a:cubicBezTo>
                  <a:pt x="3480250" y="1543770"/>
                  <a:pt x="3475865" y="1549936"/>
                  <a:pt x="3476628" y="1551336"/>
                </a:cubicBezTo>
                <a:cubicBezTo>
                  <a:pt x="3478661" y="1554965"/>
                  <a:pt x="3453879" y="1565572"/>
                  <a:pt x="3449749" y="1562842"/>
                </a:cubicBezTo>
                <a:cubicBezTo>
                  <a:pt x="3447906" y="1561572"/>
                  <a:pt x="3445745" y="1562144"/>
                  <a:pt x="3444411" y="1564174"/>
                </a:cubicBezTo>
                <a:cubicBezTo>
                  <a:pt x="3443076" y="1566146"/>
                  <a:pt x="3443902" y="1567675"/>
                  <a:pt x="3446381" y="1567737"/>
                </a:cubicBezTo>
                <a:cubicBezTo>
                  <a:pt x="3448859" y="1567801"/>
                  <a:pt x="3449685" y="1568690"/>
                  <a:pt x="3448414" y="1569900"/>
                </a:cubicBezTo>
                <a:cubicBezTo>
                  <a:pt x="3444856" y="1573206"/>
                  <a:pt x="3431575" y="1567166"/>
                  <a:pt x="3434053" y="1563413"/>
                </a:cubicBezTo>
                <a:cubicBezTo>
                  <a:pt x="3435324" y="1561572"/>
                  <a:pt x="3437230" y="1560994"/>
                  <a:pt x="3438882" y="1562017"/>
                </a:cubicBezTo>
                <a:cubicBezTo>
                  <a:pt x="3440344" y="1562904"/>
                  <a:pt x="3444919" y="1560806"/>
                  <a:pt x="3448541" y="1557628"/>
                </a:cubicBezTo>
                <a:cubicBezTo>
                  <a:pt x="3452163" y="1554453"/>
                  <a:pt x="3457310" y="1552292"/>
                  <a:pt x="3459407" y="1553118"/>
                </a:cubicBezTo>
                <a:cubicBezTo>
                  <a:pt x="3461504" y="1553943"/>
                  <a:pt x="3464554" y="1552989"/>
                  <a:pt x="3465825" y="1551082"/>
                </a:cubicBezTo>
                <a:cubicBezTo>
                  <a:pt x="3467223" y="1548985"/>
                  <a:pt x="3466778" y="1547394"/>
                  <a:pt x="3464745" y="1547333"/>
                </a:cubicBezTo>
                <a:cubicBezTo>
                  <a:pt x="3462839" y="1547269"/>
                  <a:pt x="3462267" y="1544595"/>
                  <a:pt x="3463538" y="1541482"/>
                </a:cubicBezTo>
                <a:cubicBezTo>
                  <a:pt x="3465126" y="1537664"/>
                  <a:pt x="3464427" y="1536585"/>
                  <a:pt x="3461568" y="1538173"/>
                </a:cubicBezTo>
                <a:cubicBezTo>
                  <a:pt x="3455785" y="1541419"/>
                  <a:pt x="3456675" y="1537857"/>
                  <a:pt x="3464300" y="1527246"/>
                </a:cubicBezTo>
                <a:cubicBezTo>
                  <a:pt x="3468685" y="1521142"/>
                  <a:pt x="3469384" y="1517896"/>
                  <a:pt x="3466524" y="1516817"/>
                </a:cubicBezTo>
                <a:cubicBezTo>
                  <a:pt x="3464236" y="1515989"/>
                  <a:pt x="3463347" y="1513065"/>
                  <a:pt x="3464491" y="1510271"/>
                </a:cubicBezTo>
                <a:cubicBezTo>
                  <a:pt x="3465635" y="1507535"/>
                  <a:pt x="3465635" y="1505246"/>
                  <a:pt x="3464491" y="1505182"/>
                </a:cubicBezTo>
                <a:cubicBezTo>
                  <a:pt x="3462140" y="1505122"/>
                  <a:pt x="3453561" y="1522036"/>
                  <a:pt x="3453053" y="1527621"/>
                </a:cubicBezTo>
                <a:cubicBezTo>
                  <a:pt x="3452735" y="1531180"/>
                  <a:pt x="3443648" y="1541991"/>
                  <a:pt x="3427508" y="1557949"/>
                </a:cubicBezTo>
                <a:cubicBezTo>
                  <a:pt x="3417532" y="1567801"/>
                  <a:pt x="3417404" y="1568309"/>
                  <a:pt x="3423505" y="1573460"/>
                </a:cubicBezTo>
                <a:cubicBezTo>
                  <a:pt x="3428969" y="1578101"/>
                  <a:pt x="3429033" y="1578482"/>
                  <a:pt x="3423950" y="1576510"/>
                </a:cubicBezTo>
                <a:cubicBezTo>
                  <a:pt x="3417404" y="1573904"/>
                  <a:pt x="3402154" y="1586174"/>
                  <a:pt x="3405204" y="1591583"/>
                </a:cubicBezTo>
                <a:cubicBezTo>
                  <a:pt x="3406030" y="1593101"/>
                  <a:pt x="3404886" y="1594370"/>
                  <a:pt x="3402789" y="1594311"/>
                </a:cubicBezTo>
                <a:cubicBezTo>
                  <a:pt x="3400247" y="1594183"/>
                  <a:pt x="3399231" y="1597489"/>
                  <a:pt x="3399993" y="1603147"/>
                </a:cubicBezTo>
                <a:cubicBezTo>
                  <a:pt x="3400692" y="1608110"/>
                  <a:pt x="3400502" y="1611350"/>
                  <a:pt x="3399548" y="1610335"/>
                </a:cubicBezTo>
                <a:cubicBezTo>
                  <a:pt x="3398595" y="1609312"/>
                  <a:pt x="3393130" y="1612178"/>
                  <a:pt x="3387348" y="1616693"/>
                </a:cubicBezTo>
                <a:cubicBezTo>
                  <a:pt x="3375465" y="1625975"/>
                  <a:pt x="3359579" y="1627374"/>
                  <a:pt x="3359897" y="1619046"/>
                </a:cubicBezTo>
                <a:cubicBezTo>
                  <a:pt x="3360024" y="1616246"/>
                  <a:pt x="3358372" y="1613709"/>
                  <a:pt x="3356402" y="1613640"/>
                </a:cubicBezTo>
                <a:cubicBezTo>
                  <a:pt x="3354369" y="1613510"/>
                  <a:pt x="3353796" y="1611734"/>
                  <a:pt x="3355131" y="1609695"/>
                </a:cubicBezTo>
                <a:cubicBezTo>
                  <a:pt x="3356783" y="1607092"/>
                  <a:pt x="3358372" y="1607344"/>
                  <a:pt x="3360278" y="1610586"/>
                </a:cubicBezTo>
                <a:cubicBezTo>
                  <a:pt x="3363583" y="1616246"/>
                  <a:pt x="3364409" y="1615675"/>
                  <a:pt x="3372478" y="1601177"/>
                </a:cubicBezTo>
                <a:cubicBezTo>
                  <a:pt x="3380167" y="1587383"/>
                  <a:pt x="3380167" y="1585983"/>
                  <a:pt x="3372923" y="1588462"/>
                </a:cubicBezTo>
                <a:cubicBezTo>
                  <a:pt x="3368221" y="1590113"/>
                  <a:pt x="3368602" y="1588018"/>
                  <a:pt x="3375084" y="1576321"/>
                </a:cubicBezTo>
                <a:cubicBezTo>
                  <a:pt x="3384425" y="1559474"/>
                  <a:pt x="3403997" y="1538052"/>
                  <a:pt x="3409843" y="1538237"/>
                </a:cubicBezTo>
                <a:cubicBezTo>
                  <a:pt x="3413211" y="1538370"/>
                  <a:pt x="3424331" y="1524383"/>
                  <a:pt x="3445046" y="1493867"/>
                </a:cubicBezTo>
                <a:cubicBezTo>
                  <a:pt x="3446953" y="1491068"/>
                  <a:pt x="3453307" y="1479114"/>
                  <a:pt x="3459153" y="1467358"/>
                </a:cubicBezTo>
                <a:cubicBezTo>
                  <a:pt x="3464935" y="1455660"/>
                  <a:pt x="3473387" y="1444214"/>
                  <a:pt x="3477771" y="1442050"/>
                </a:cubicBezTo>
                <a:cubicBezTo>
                  <a:pt x="3482092" y="1439953"/>
                  <a:pt x="3485905" y="1436392"/>
                  <a:pt x="3485969" y="1434420"/>
                </a:cubicBezTo>
                <a:cubicBezTo>
                  <a:pt x="3486032" y="1432258"/>
                  <a:pt x="3484253" y="1432451"/>
                  <a:pt x="3481711" y="1434802"/>
                </a:cubicBezTo>
                <a:cubicBezTo>
                  <a:pt x="3475674" y="1440458"/>
                  <a:pt x="3470083" y="1439634"/>
                  <a:pt x="3475230" y="1433849"/>
                </a:cubicBezTo>
                <a:cubicBezTo>
                  <a:pt x="3477644" y="1431117"/>
                  <a:pt x="3484126" y="1427360"/>
                  <a:pt x="3490163" y="1425080"/>
                </a:cubicBezTo>
                <a:cubicBezTo>
                  <a:pt x="3496199" y="1422788"/>
                  <a:pt x="3500139" y="1419163"/>
                  <a:pt x="3499249" y="1416622"/>
                </a:cubicBezTo>
                <a:cubicBezTo>
                  <a:pt x="3498360" y="1414142"/>
                  <a:pt x="3501029" y="1411470"/>
                  <a:pt x="3505286" y="1410521"/>
                </a:cubicBezTo>
                <a:cubicBezTo>
                  <a:pt x="3509544" y="1409563"/>
                  <a:pt x="3511958" y="1407725"/>
                  <a:pt x="3510687" y="1406322"/>
                </a:cubicBezTo>
                <a:cubicBezTo>
                  <a:pt x="3508463" y="1403783"/>
                  <a:pt x="3531149" y="1371546"/>
                  <a:pt x="3564446" y="1329900"/>
                </a:cubicBezTo>
                <a:cubicBezTo>
                  <a:pt x="3573978" y="1317953"/>
                  <a:pt x="3581984" y="1306315"/>
                  <a:pt x="3582048" y="1304216"/>
                </a:cubicBezTo>
                <a:cubicBezTo>
                  <a:pt x="3582111" y="1302121"/>
                  <a:pt x="3587894" y="1294811"/>
                  <a:pt x="3594757" y="1288007"/>
                </a:cubicBezTo>
                <a:cubicBezTo>
                  <a:pt x="3601619" y="1281268"/>
                  <a:pt x="3606576" y="1274848"/>
                  <a:pt x="3605622" y="1273836"/>
                </a:cubicBezTo>
                <a:cubicBezTo>
                  <a:pt x="3604670" y="1272878"/>
                  <a:pt x="3610643" y="1265440"/>
                  <a:pt x="3618649" y="1257622"/>
                </a:cubicBezTo>
                <a:cubicBezTo>
                  <a:pt x="3626656" y="1249865"/>
                  <a:pt x="3633455" y="1241794"/>
                  <a:pt x="3633519" y="1240074"/>
                </a:cubicBezTo>
                <a:cubicBezTo>
                  <a:pt x="3633709" y="1234101"/>
                  <a:pt x="3649913" y="1216747"/>
                  <a:pt x="3655060" y="1216936"/>
                </a:cubicBezTo>
                <a:cubicBezTo>
                  <a:pt x="3659572" y="1217128"/>
                  <a:pt x="3659826" y="1216556"/>
                  <a:pt x="3656204" y="1214016"/>
                </a:cubicBezTo>
                <a:cubicBezTo>
                  <a:pt x="3652773" y="1211599"/>
                  <a:pt x="3654806" y="1207847"/>
                  <a:pt x="3664655" y="1197991"/>
                </a:cubicBezTo>
                <a:cubicBezTo>
                  <a:pt x="3671772" y="1190876"/>
                  <a:pt x="3677682" y="1183118"/>
                  <a:pt x="3677745" y="1180699"/>
                </a:cubicBezTo>
                <a:cubicBezTo>
                  <a:pt x="3677872" y="1178411"/>
                  <a:pt x="3680478" y="1174407"/>
                  <a:pt x="3683337" y="1172183"/>
                </a:cubicBezTo>
                <a:cubicBezTo>
                  <a:pt x="3689882" y="1167221"/>
                  <a:pt x="3690645" y="1160676"/>
                  <a:pt x="3684354" y="1163983"/>
                </a:cubicBezTo>
                <a:cubicBezTo>
                  <a:pt x="3681939" y="1165254"/>
                  <a:pt x="3686070" y="1160741"/>
                  <a:pt x="3693695" y="1153747"/>
                </a:cubicBezTo>
                <a:cubicBezTo>
                  <a:pt x="3701320" y="1146756"/>
                  <a:pt x="3707357" y="1139697"/>
                  <a:pt x="3707421" y="1137729"/>
                </a:cubicBezTo>
                <a:cubicBezTo>
                  <a:pt x="3707548" y="1134363"/>
                  <a:pt x="3721654" y="1118596"/>
                  <a:pt x="3743005" y="1098017"/>
                </a:cubicBezTo>
                <a:cubicBezTo>
                  <a:pt x="3749678" y="1091533"/>
                  <a:pt x="3755015" y="1084668"/>
                  <a:pt x="3755079" y="1082441"/>
                </a:cubicBezTo>
                <a:cubicBezTo>
                  <a:pt x="3755142" y="1080284"/>
                  <a:pt x="3760099" y="1075450"/>
                  <a:pt x="3765818" y="1071955"/>
                </a:cubicBezTo>
                <a:cubicBezTo>
                  <a:pt x="3771537" y="1068460"/>
                  <a:pt x="3776112" y="1064454"/>
                  <a:pt x="3775794" y="1063182"/>
                </a:cubicBezTo>
                <a:cubicBezTo>
                  <a:pt x="3775413" y="1061909"/>
                  <a:pt x="3779098" y="1057780"/>
                  <a:pt x="3784182" y="1053837"/>
                </a:cubicBezTo>
                <a:lnTo>
                  <a:pt x="3793205" y="1046784"/>
                </a:lnTo>
                <a:lnTo>
                  <a:pt x="3784373" y="1048371"/>
                </a:lnTo>
                <a:cubicBezTo>
                  <a:pt x="3777319" y="1049706"/>
                  <a:pt x="3776620" y="1049261"/>
                  <a:pt x="3780941" y="1046339"/>
                </a:cubicBezTo>
                <a:cubicBezTo>
                  <a:pt x="3783928" y="1044301"/>
                  <a:pt x="3790028" y="1042779"/>
                  <a:pt x="3794603" y="1042966"/>
                </a:cubicBezTo>
                <a:cubicBezTo>
                  <a:pt x="3801276" y="1043223"/>
                  <a:pt x="3802102" y="1042270"/>
                  <a:pt x="3798988" y="1038201"/>
                </a:cubicBezTo>
                <a:cubicBezTo>
                  <a:pt x="3795874" y="1034132"/>
                  <a:pt x="3796891" y="1031844"/>
                  <a:pt x="3804135" y="1026566"/>
                </a:cubicBezTo>
                <a:cubicBezTo>
                  <a:pt x="3812015" y="1020782"/>
                  <a:pt x="3818305" y="1006734"/>
                  <a:pt x="3814048" y="1004192"/>
                </a:cubicBezTo>
                <a:cubicBezTo>
                  <a:pt x="3811633" y="1002727"/>
                  <a:pt x="3793777" y="1014426"/>
                  <a:pt x="3796065" y="1015949"/>
                </a:cubicBezTo>
                <a:cubicBezTo>
                  <a:pt x="3797018" y="1016522"/>
                  <a:pt x="3794858" y="1019766"/>
                  <a:pt x="3791617" y="1022815"/>
                </a:cubicBezTo>
                <a:cubicBezTo>
                  <a:pt x="3787995" y="1026186"/>
                  <a:pt x="3784627" y="1027075"/>
                  <a:pt x="3783483" y="1024979"/>
                </a:cubicBezTo>
                <a:cubicBezTo>
                  <a:pt x="3782339" y="1022942"/>
                  <a:pt x="3783102" y="1021483"/>
                  <a:pt x="3785199" y="1021546"/>
                </a:cubicBezTo>
                <a:cubicBezTo>
                  <a:pt x="3787169" y="1021607"/>
                  <a:pt x="3788948" y="1019894"/>
                  <a:pt x="3789011" y="1017796"/>
                </a:cubicBezTo>
                <a:cubicBezTo>
                  <a:pt x="3789075" y="1015696"/>
                  <a:pt x="3797526" y="1005970"/>
                  <a:pt x="3807503" y="996498"/>
                </a:cubicBezTo>
                <a:cubicBezTo>
                  <a:pt x="3821737" y="982959"/>
                  <a:pt x="3826503" y="980289"/>
                  <a:pt x="3828663" y="984294"/>
                </a:cubicBezTo>
                <a:cubicBezTo>
                  <a:pt x="3830951" y="988485"/>
                  <a:pt x="3832539" y="988678"/>
                  <a:pt x="3837242" y="985119"/>
                </a:cubicBezTo>
                <a:cubicBezTo>
                  <a:pt x="3840482" y="982641"/>
                  <a:pt x="3842198" y="979399"/>
                  <a:pt x="3841181" y="977683"/>
                </a:cubicBezTo>
                <a:cubicBezTo>
                  <a:pt x="3840228" y="976032"/>
                  <a:pt x="3842643" y="971644"/>
                  <a:pt x="3846646" y="967895"/>
                </a:cubicBezTo>
                <a:cubicBezTo>
                  <a:pt x="3855733" y="959441"/>
                  <a:pt x="3856114" y="956770"/>
                  <a:pt x="3848044" y="957787"/>
                </a:cubicBezTo>
                <a:cubicBezTo>
                  <a:pt x="3844867" y="958168"/>
                  <a:pt x="3840101" y="957215"/>
                  <a:pt x="3837940" y="955688"/>
                </a:cubicBezTo>
                <a:cubicBezTo>
                  <a:pt x="3831967" y="951556"/>
                  <a:pt x="3826503" y="955496"/>
                  <a:pt x="3828472" y="962619"/>
                </a:cubicBezTo>
                <a:cubicBezTo>
                  <a:pt x="3829871" y="967574"/>
                  <a:pt x="3829171" y="967386"/>
                  <a:pt x="3824787" y="961602"/>
                </a:cubicBezTo>
                <a:cubicBezTo>
                  <a:pt x="3819703" y="954927"/>
                  <a:pt x="3820148" y="953973"/>
                  <a:pt x="3832793" y="944311"/>
                </a:cubicBezTo>
                <a:cubicBezTo>
                  <a:pt x="3840037" y="938780"/>
                  <a:pt x="3847408" y="934523"/>
                  <a:pt x="3848934" y="935096"/>
                </a:cubicBezTo>
                <a:cubicBezTo>
                  <a:pt x="3854589" y="937127"/>
                  <a:pt x="3851603" y="929689"/>
                  <a:pt x="3845693" y="927212"/>
                </a:cubicBezTo>
                <a:cubicBezTo>
                  <a:pt x="3841817" y="925560"/>
                  <a:pt x="3837623" y="927274"/>
                  <a:pt x="3833556" y="932045"/>
                </a:cubicBezTo>
                <a:cubicBezTo>
                  <a:pt x="3830125" y="936110"/>
                  <a:pt x="3825931" y="938400"/>
                  <a:pt x="3824088" y="937127"/>
                </a:cubicBezTo>
                <a:cubicBezTo>
                  <a:pt x="3822245" y="935857"/>
                  <a:pt x="3820021" y="936811"/>
                  <a:pt x="3819068" y="939226"/>
                </a:cubicBezTo>
                <a:cubicBezTo>
                  <a:pt x="3818115" y="941639"/>
                  <a:pt x="3816336" y="942658"/>
                  <a:pt x="3815128" y="941515"/>
                </a:cubicBezTo>
                <a:cubicBezTo>
                  <a:pt x="3813921" y="940370"/>
                  <a:pt x="3818051" y="934583"/>
                  <a:pt x="3824405" y="928483"/>
                </a:cubicBezTo>
                <a:cubicBezTo>
                  <a:pt x="3832476" y="920726"/>
                  <a:pt x="3838512" y="917930"/>
                  <a:pt x="3844931" y="918885"/>
                </a:cubicBezTo>
                <a:cubicBezTo>
                  <a:pt x="3852301" y="920025"/>
                  <a:pt x="3853826" y="918948"/>
                  <a:pt x="3853064" y="913226"/>
                </a:cubicBezTo>
                <a:cubicBezTo>
                  <a:pt x="3852556" y="909346"/>
                  <a:pt x="3850332" y="904768"/>
                  <a:pt x="3848171" y="903053"/>
                </a:cubicBezTo>
                <a:cubicBezTo>
                  <a:pt x="3845820" y="901209"/>
                  <a:pt x="3848044" y="900699"/>
                  <a:pt x="3853636" y="901844"/>
                </a:cubicBezTo>
                <a:cubicBezTo>
                  <a:pt x="3859927" y="903116"/>
                  <a:pt x="3865074" y="901717"/>
                  <a:pt x="3869077" y="897647"/>
                </a:cubicBezTo>
                <a:cubicBezTo>
                  <a:pt x="3877846" y="888809"/>
                  <a:pt x="3872890" y="883725"/>
                  <a:pt x="3857385" y="885631"/>
                </a:cubicBezTo>
                <a:cubicBezTo>
                  <a:pt x="3848171" y="886773"/>
                  <a:pt x="3843151" y="885823"/>
                  <a:pt x="3841308" y="882771"/>
                </a:cubicBezTo>
                <a:cubicBezTo>
                  <a:pt x="3839465" y="879717"/>
                  <a:pt x="3840355" y="879018"/>
                  <a:pt x="3844168" y="880671"/>
                </a:cubicBezTo>
                <a:cubicBezTo>
                  <a:pt x="3852810" y="884424"/>
                  <a:pt x="3868378" y="876475"/>
                  <a:pt x="3866853" y="869165"/>
                </a:cubicBezTo>
                <a:cubicBezTo>
                  <a:pt x="3865836" y="864523"/>
                  <a:pt x="3867743" y="862869"/>
                  <a:pt x="3873716" y="863059"/>
                </a:cubicBezTo>
                <a:cubicBezTo>
                  <a:pt x="3879625" y="863315"/>
                  <a:pt x="3881468" y="861916"/>
                  <a:pt x="3880198" y="858038"/>
                </a:cubicBezTo>
                <a:cubicBezTo>
                  <a:pt x="3879244" y="855177"/>
                  <a:pt x="3880261" y="852759"/>
                  <a:pt x="3882295" y="852823"/>
                </a:cubicBezTo>
                <a:cubicBezTo>
                  <a:pt x="3886870" y="853016"/>
                  <a:pt x="3916163" y="829174"/>
                  <a:pt x="3914130" y="826952"/>
                </a:cubicBezTo>
                <a:cubicBezTo>
                  <a:pt x="3913367" y="826122"/>
                  <a:pt x="3908729" y="826952"/>
                  <a:pt x="3903391" y="828855"/>
                </a:cubicBezTo>
                <a:cubicBezTo>
                  <a:pt x="3897291" y="831020"/>
                  <a:pt x="3893859" y="834899"/>
                  <a:pt x="3893669" y="839601"/>
                </a:cubicBezTo>
                <a:cubicBezTo>
                  <a:pt x="3893478" y="844814"/>
                  <a:pt x="3891763" y="846273"/>
                  <a:pt x="3887696" y="844625"/>
                </a:cubicBezTo>
                <a:cubicBezTo>
                  <a:pt x="3884518" y="843352"/>
                  <a:pt x="3878736" y="844940"/>
                  <a:pt x="3874733" y="848182"/>
                </a:cubicBezTo>
                <a:cubicBezTo>
                  <a:pt x="3869331" y="852632"/>
                  <a:pt x="3867171" y="852953"/>
                  <a:pt x="3866090" y="849645"/>
                </a:cubicBezTo>
                <a:cubicBezTo>
                  <a:pt x="3865264" y="847167"/>
                  <a:pt x="3862977" y="846147"/>
                  <a:pt x="3860880" y="847355"/>
                </a:cubicBezTo>
                <a:cubicBezTo>
                  <a:pt x="3858720" y="848628"/>
                  <a:pt x="3858275" y="847802"/>
                  <a:pt x="3859927" y="845385"/>
                </a:cubicBezTo>
                <a:cubicBezTo>
                  <a:pt x="3861325" y="843286"/>
                  <a:pt x="3864947" y="842206"/>
                  <a:pt x="3867361" y="843227"/>
                </a:cubicBezTo>
                <a:cubicBezTo>
                  <a:pt x="3869776" y="844241"/>
                  <a:pt x="3873970" y="842907"/>
                  <a:pt x="3876067" y="840554"/>
                </a:cubicBezTo>
                <a:cubicBezTo>
                  <a:pt x="3879054" y="837124"/>
                  <a:pt x="3878927" y="835468"/>
                  <a:pt x="3875622" y="834198"/>
                </a:cubicBezTo>
                <a:cubicBezTo>
                  <a:pt x="3873144" y="833245"/>
                  <a:pt x="3877846" y="829873"/>
                  <a:pt x="3886043" y="826825"/>
                </a:cubicBezTo>
                <a:cubicBezTo>
                  <a:pt x="3894241" y="823770"/>
                  <a:pt x="3902057" y="818240"/>
                  <a:pt x="3903328" y="814616"/>
                </a:cubicBezTo>
                <a:cubicBezTo>
                  <a:pt x="3905107" y="809785"/>
                  <a:pt x="3908856" y="808131"/>
                  <a:pt x="3917625" y="808450"/>
                </a:cubicBezTo>
                <a:cubicBezTo>
                  <a:pt x="3924297" y="808705"/>
                  <a:pt x="3930715" y="807180"/>
                  <a:pt x="3932177" y="804953"/>
                </a:cubicBezTo>
                <a:cubicBezTo>
                  <a:pt x="3933765" y="802538"/>
                  <a:pt x="3933384" y="801775"/>
                  <a:pt x="3931223" y="802982"/>
                </a:cubicBezTo>
                <a:cubicBezTo>
                  <a:pt x="3929381" y="803999"/>
                  <a:pt x="3924615" y="802538"/>
                  <a:pt x="3921184" y="799803"/>
                </a:cubicBezTo>
                <a:cubicBezTo>
                  <a:pt x="3914766" y="794718"/>
                  <a:pt x="3914766" y="794464"/>
                  <a:pt x="3921565" y="783848"/>
                </a:cubicBezTo>
                <a:lnTo>
                  <a:pt x="3928427" y="773039"/>
                </a:lnTo>
                <a:lnTo>
                  <a:pt x="3920103" y="775392"/>
                </a:lnTo>
                <a:cubicBezTo>
                  <a:pt x="3915528" y="776662"/>
                  <a:pt x="3911207" y="779018"/>
                  <a:pt x="3910445" y="780669"/>
                </a:cubicBezTo>
                <a:cubicBezTo>
                  <a:pt x="3909619" y="782384"/>
                  <a:pt x="3906823" y="783528"/>
                  <a:pt x="3903645" y="783404"/>
                </a:cubicBezTo>
                <a:cubicBezTo>
                  <a:pt x="3900595" y="783275"/>
                  <a:pt x="3894559" y="786898"/>
                  <a:pt x="3889856" y="791666"/>
                </a:cubicBezTo>
                <a:cubicBezTo>
                  <a:pt x="3881468" y="800121"/>
                  <a:pt x="3873970" y="802727"/>
                  <a:pt x="3874161" y="797070"/>
                </a:cubicBezTo>
                <a:cubicBezTo>
                  <a:pt x="3874224" y="795291"/>
                  <a:pt x="3878164" y="792302"/>
                  <a:pt x="3883184" y="790205"/>
                </a:cubicBezTo>
                <a:cubicBezTo>
                  <a:pt x="3888204" y="788108"/>
                  <a:pt x="3891763" y="785055"/>
                  <a:pt x="3891318" y="783275"/>
                </a:cubicBezTo>
                <a:cubicBezTo>
                  <a:pt x="3890110" y="778317"/>
                  <a:pt x="3914448" y="752124"/>
                  <a:pt x="3920040" y="752315"/>
                </a:cubicBezTo>
                <a:cubicBezTo>
                  <a:pt x="3925250" y="752504"/>
                  <a:pt x="3957467" y="725993"/>
                  <a:pt x="3957658" y="721350"/>
                </a:cubicBezTo>
                <a:cubicBezTo>
                  <a:pt x="3957722" y="719826"/>
                  <a:pt x="3954036" y="718808"/>
                  <a:pt x="3949842" y="719126"/>
                </a:cubicBezTo>
                <a:cubicBezTo>
                  <a:pt x="3943170" y="719637"/>
                  <a:pt x="3942026" y="717981"/>
                  <a:pt x="3942344" y="708509"/>
                </a:cubicBezTo>
                <a:cubicBezTo>
                  <a:pt x="3942979" y="690960"/>
                  <a:pt x="3937260" y="688038"/>
                  <a:pt x="3925123" y="699799"/>
                </a:cubicBezTo>
                <a:cubicBezTo>
                  <a:pt x="3912923" y="711686"/>
                  <a:pt x="3905234" y="712450"/>
                  <a:pt x="3899515" y="702406"/>
                </a:cubicBezTo>
                <a:cubicBezTo>
                  <a:pt x="3897037" y="698082"/>
                  <a:pt x="3896846" y="695285"/>
                  <a:pt x="3898943" y="695347"/>
                </a:cubicBezTo>
                <a:cubicBezTo>
                  <a:pt x="3900849" y="695412"/>
                  <a:pt x="3902374" y="697256"/>
                  <a:pt x="3902311" y="699354"/>
                </a:cubicBezTo>
                <a:cubicBezTo>
                  <a:pt x="3902057" y="706155"/>
                  <a:pt x="3914575" y="701197"/>
                  <a:pt x="3915337" y="694204"/>
                </a:cubicBezTo>
                <a:cubicBezTo>
                  <a:pt x="3915719" y="690325"/>
                  <a:pt x="3916354" y="685111"/>
                  <a:pt x="3916608" y="682631"/>
                </a:cubicBezTo>
                <a:cubicBezTo>
                  <a:pt x="3916863" y="680215"/>
                  <a:pt x="3918705" y="679135"/>
                  <a:pt x="3920548" y="680343"/>
                </a:cubicBezTo>
                <a:cubicBezTo>
                  <a:pt x="3922454" y="681613"/>
                  <a:pt x="3922899" y="684351"/>
                  <a:pt x="3921565" y="686385"/>
                </a:cubicBezTo>
                <a:cubicBezTo>
                  <a:pt x="3920167" y="688546"/>
                  <a:pt x="3921247" y="689501"/>
                  <a:pt x="3924106" y="688609"/>
                </a:cubicBezTo>
                <a:cubicBezTo>
                  <a:pt x="3926776" y="687780"/>
                  <a:pt x="3929254" y="683331"/>
                  <a:pt x="3929381" y="679135"/>
                </a:cubicBezTo>
                <a:cubicBezTo>
                  <a:pt x="3929508" y="674941"/>
                  <a:pt x="3932558" y="669791"/>
                  <a:pt x="3935926" y="668137"/>
                </a:cubicBezTo>
                <a:cubicBezTo>
                  <a:pt x="3939484" y="666357"/>
                  <a:pt x="3942217" y="662860"/>
                  <a:pt x="3942344" y="659936"/>
                </a:cubicBezTo>
                <a:cubicBezTo>
                  <a:pt x="3942407" y="657138"/>
                  <a:pt x="3943996" y="654915"/>
                  <a:pt x="3945839" y="654976"/>
                </a:cubicBezTo>
                <a:cubicBezTo>
                  <a:pt x="3947745" y="655040"/>
                  <a:pt x="3948508" y="653005"/>
                  <a:pt x="3947618" y="650144"/>
                </a:cubicBezTo>
                <a:cubicBezTo>
                  <a:pt x="3946665" y="647220"/>
                  <a:pt x="3943170" y="645756"/>
                  <a:pt x="3939294" y="646647"/>
                </a:cubicBezTo>
                <a:cubicBezTo>
                  <a:pt x="3930080" y="648683"/>
                  <a:pt x="3930461" y="638000"/>
                  <a:pt x="3939675" y="635459"/>
                </a:cubicBezTo>
                <a:cubicBezTo>
                  <a:pt x="3947872" y="633232"/>
                  <a:pt x="3949334" y="627004"/>
                  <a:pt x="3941772" y="626748"/>
                </a:cubicBezTo>
                <a:cubicBezTo>
                  <a:pt x="3938976" y="626685"/>
                  <a:pt x="3936561" y="624905"/>
                  <a:pt x="3936625" y="623060"/>
                </a:cubicBezTo>
                <a:cubicBezTo>
                  <a:pt x="3936688" y="621090"/>
                  <a:pt x="3938340" y="619628"/>
                  <a:pt x="3940437" y="619691"/>
                </a:cubicBezTo>
                <a:cubicBezTo>
                  <a:pt x="3942534" y="619755"/>
                  <a:pt x="3943424" y="618612"/>
                  <a:pt x="3942471" y="616955"/>
                </a:cubicBezTo>
                <a:cubicBezTo>
                  <a:pt x="3941518" y="615302"/>
                  <a:pt x="3943805" y="613904"/>
                  <a:pt x="3947682" y="613778"/>
                </a:cubicBezTo>
                <a:cubicBezTo>
                  <a:pt x="3951558" y="613650"/>
                  <a:pt x="3955434" y="615177"/>
                  <a:pt x="3956514" y="617274"/>
                </a:cubicBezTo>
                <a:cubicBezTo>
                  <a:pt x="3957658" y="619502"/>
                  <a:pt x="3962106" y="617847"/>
                  <a:pt x="3967190" y="613334"/>
                </a:cubicBezTo>
                <a:cubicBezTo>
                  <a:pt x="3976658" y="604941"/>
                  <a:pt x="3978246" y="599919"/>
                  <a:pt x="3971574" y="599602"/>
                </a:cubicBezTo>
                <a:cubicBezTo>
                  <a:pt x="3958929" y="598967"/>
                  <a:pt x="3958802" y="593306"/>
                  <a:pt x="3971193" y="581102"/>
                </a:cubicBezTo>
                <a:cubicBezTo>
                  <a:pt x="3978055" y="574298"/>
                  <a:pt x="3984855" y="568573"/>
                  <a:pt x="3985999" y="568640"/>
                </a:cubicBezTo>
                <a:cubicBezTo>
                  <a:pt x="3988794" y="568767"/>
                  <a:pt x="4027684" y="532208"/>
                  <a:pt x="4027811" y="529413"/>
                </a:cubicBezTo>
                <a:cubicBezTo>
                  <a:pt x="4027874" y="528203"/>
                  <a:pt x="4023935" y="529605"/>
                  <a:pt x="4018915" y="532592"/>
                </a:cubicBezTo>
                <a:cubicBezTo>
                  <a:pt x="4011798" y="536848"/>
                  <a:pt x="4010018" y="536976"/>
                  <a:pt x="4010146" y="533165"/>
                </a:cubicBezTo>
                <a:cubicBezTo>
                  <a:pt x="4010272" y="530555"/>
                  <a:pt x="4013577" y="525597"/>
                  <a:pt x="4017580" y="522165"/>
                </a:cubicBezTo>
                <a:cubicBezTo>
                  <a:pt x="4022664" y="517841"/>
                  <a:pt x="4023807" y="514856"/>
                  <a:pt x="4021456" y="512314"/>
                </a:cubicBezTo>
                <a:cubicBezTo>
                  <a:pt x="4017072" y="507542"/>
                  <a:pt x="4017263" y="501883"/>
                  <a:pt x="4021711" y="504873"/>
                </a:cubicBezTo>
                <a:cubicBezTo>
                  <a:pt x="4023617" y="506209"/>
                  <a:pt x="4025206" y="504746"/>
                  <a:pt x="4025332" y="501567"/>
                </a:cubicBezTo>
                <a:cubicBezTo>
                  <a:pt x="4025460" y="498450"/>
                  <a:pt x="4027048" y="496927"/>
                  <a:pt x="4028955" y="498198"/>
                </a:cubicBezTo>
                <a:cubicBezTo>
                  <a:pt x="4030861" y="499470"/>
                  <a:pt x="4032259" y="503409"/>
                  <a:pt x="4032132" y="507288"/>
                </a:cubicBezTo>
                <a:cubicBezTo>
                  <a:pt x="4031941" y="512373"/>
                  <a:pt x="4034165" y="514219"/>
                  <a:pt x="4040837" y="514473"/>
                </a:cubicBezTo>
                <a:cubicBezTo>
                  <a:pt x="4047510" y="514725"/>
                  <a:pt x="4049543" y="513201"/>
                  <a:pt x="4048780" y="508625"/>
                </a:cubicBezTo>
                <a:cubicBezTo>
                  <a:pt x="4048209" y="505063"/>
                  <a:pt x="4045222" y="502582"/>
                  <a:pt x="4041791" y="502711"/>
                </a:cubicBezTo>
                <a:cubicBezTo>
                  <a:pt x="4034737" y="503030"/>
                  <a:pt x="4034229" y="495653"/>
                  <a:pt x="4040774" y="489169"/>
                </a:cubicBezTo>
                <a:cubicBezTo>
                  <a:pt x="4043316" y="486755"/>
                  <a:pt x="4045858" y="481987"/>
                  <a:pt x="4046556" y="478489"/>
                </a:cubicBezTo>
                <a:cubicBezTo>
                  <a:pt x="4047255" y="475183"/>
                  <a:pt x="4051131" y="469143"/>
                  <a:pt x="4054753" y="465774"/>
                </a:cubicBezTo>
                <a:cubicBezTo>
                  <a:pt x="4058630" y="462152"/>
                  <a:pt x="4065111" y="453187"/>
                  <a:pt x="4069496" y="445239"/>
                </a:cubicBezTo>
                <a:cubicBezTo>
                  <a:pt x="4078519" y="429090"/>
                  <a:pt x="4082713" y="428010"/>
                  <a:pt x="4087924" y="440662"/>
                </a:cubicBezTo>
                <a:cubicBezTo>
                  <a:pt x="4091864" y="450263"/>
                  <a:pt x="4097392" y="452676"/>
                  <a:pt x="4097646" y="444859"/>
                </a:cubicBezTo>
                <a:cubicBezTo>
                  <a:pt x="4097773" y="442061"/>
                  <a:pt x="4099743" y="439262"/>
                  <a:pt x="4102285" y="438373"/>
                </a:cubicBezTo>
                <a:cubicBezTo>
                  <a:pt x="4104763" y="437483"/>
                  <a:pt x="4103238" y="436528"/>
                  <a:pt x="4098663" y="436211"/>
                </a:cubicBezTo>
                <a:cubicBezTo>
                  <a:pt x="4088369" y="435448"/>
                  <a:pt x="4090021" y="423623"/>
                  <a:pt x="4100569" y="422479"/>
                </a:cubicBezTo>
                <a:cubicBezTo>
                  <a:pt x="4105907" y="421905"/>
                  <a:pt x="4108321" y="424579"/>
                  <a:pt x="4110546" y="433415"/>
                </a:cubicBezTo>
                <a:cubicBezTo>
                  <a:pt x="4113659" y="445876"/>
                  <a:pt x="4125097" y="452552"/>
                  <a:pt x="4124589" y="441678"/>
                </a:cubicBezTo>
                <a:cubicBezTo>
                  <a:pt x="4124462" y="437864"/>
                  <a:pt x="4127131" y="434876"/>
                  <a:pt x="4131388" y="434178"/>
                </a:cubicBezTo>
                <a:cubicBezTo>
                  <a:pt x="4141746" y="432461"/>
                  <a:pt x="4147338" y="423559"/>
                  <a:pt x="4148036" y="407412"/>
                </a:cubicBezTo>
                <a:cubicBezTo>
                  <a:pt x="4148545" y="396858"/>
                  <a:pt x="4151468" y="389611"/>
                  <a:pt x="4158267" y="382109"/>
                </a:cubicBezTo>
                <a:cubicBezTo>
                  <a:pt x="4167481" y="371873"/>
                  <a:pt x="4174980" y="340212"/>
                  <a:pt x="4168180" y="339957"/>
                </a:cubicBezTo>
                <a:cubicBezTo>
                  <a:pt x="4163986" y="339829"/>
                  <a:pt x="4166719" y="322411"/>
                  <a:pt x="4171357" y="319549"/>
                </a:cubicBezTo>
                <a:cubicBezTo>
                  <a:pt x="4173391" y="318276"/>
                  <a:pt x="4176060" y="312810"/>
                  <a:pt x="4177458" y="306899"/>
                </a:cubicBezTo>
                <a:cubicBezTo>
                  <a:pt x="4178856" y="300986"/>
                  <a:pt x="4181016" y="293803"/>
                  <a:pt x="4182414" y="290365"/>
                </a:cubicBezTo>
                <a:cubicBezTo>
                  <a:pt x="4184448" y="285538"/>
                  <a:pt x="4183177" y="284266"/>
                  <a:pt x="4175806" y="284011"/>
                </a:cubicBezTo>
                <a:cubicBezTo>
                  <a:pt x="4165003" y="283567"/>
                  <a:pt x="4160364" y="270091"/>
                  <a:pt x="4166782" y="258012"/>
                </a:cubicBezTo>
                <a:cubicBezTo>
                  <a:pt x="4175234" y="242179"/>
                  <a:pt x="4186862" y="209950"/>
                  <a:pt x="4187180" y="201493"/>
                </a:cubicBezTo>
                <a:cubicBezTo>
                  <a:pt x="4187307" y="196725"/>
                  <a:pt x="4190040" y="187189"/>
                  <a:pt x="4193090" y="180640"/>
                </a:cubicBezTo>
                <a:cubicBezTo>
                  <a:pt x="4202939" y="159344"/>
                  <a:pt x="4219397" y="167483"/>
                  <a:pt x="4224481" y="196153"/>
                </a:cubicBezTo>
                <a:cubicBezTo>
                  <a:pt x="4226578" y="207787"/>
                  <a:pt x="4230072" y="215162"/>
                  <a:pt x="4232741" y="213636"/>
                </a:cubicBezTo>
                <a:cubicBezTo>
                  <a:pt x="4234266" y="212810"/>
                  <a:pt x="4237318" y="215415"/>
                  <a:pt x="4239223" y="219355"/>
                </a:cubicBezTo>
                <a:cubicBezTo>
                  <a:pt x="4241129" y="223298"/>
                  <a:pt x="4245768" y="226795"/>
                  <a:pt x="4249136" y="226921"/>
                </a:cubicBezTo>
                <a:cubicBezTo>
                  <a:pt x="4257587" y="227240"/>
                  <a:pt x="4265339" y="218530"/>
                  <a:pt x="4261972" y="212619"/>
                </a:cubicBezTo>
                <a:cubicBezTo>
                  <a:pt x="4260511" y="210012"/>
                  <a:pt x="4260065" y="197743"/>
                  <a:pt x="4261018" y="185152"/>
                </a:cubicBezTo>
                <a:cubicBezTo>
                  <a:pt x="4262353" y="167673"/>
                  <a:pt x="4264386" y="161123"/>
                  <a:pt x="4269788" y="156864"/>
                </a:cubicBezTo>
                <a:cubicBezTo>
                  <a:pt x="4273727" y="153748"/>
                  <a:pt x="4276904" y="148916"/>
                  <a:pt x="4277032" y="145735"/>
                </a:cubicBezTo>
                <a:cubicBezTo>
                  <a:pt x="4277286" y="138553"/>
                  <a:pt x="4290948" y="138934"/>
                  <a:pt x="4300862" y="146440"/>
                </a:cubicBezTo>
                <a:cubicBezTo>
                  <a:pt x="4307851" y="151713"/>
                  <a:pt x="4308168" y="154193"/>
                  <a:pt x="4305753" y="181529"/>
                </a:cubicBezTo>
                <a:cubicBezTo>
                  <a:pt x="4301306" y="231246"/>
                  <a:pt x="4309249" y="246438"/>
                  <a:pt x="4322275" y="213063"/>
                </a:cubicBezTo>
                <a:cubicBezTo>
                  <a:pt x="4328185" y="197806"/>
                  <a:pt x="4332698" y="191765"/>
                  <a:pt x="4340957" y="188077"/>
                </a:cubicBezTo>
                <a:cubicBezTo>
                  <a:pt x="4348837" y="184518"/>
                  <a:pt x="4351950" y="180704"/>
                  <a:pt x="4352269" y="174410"/>
                </a:cubicBezTo>
                <a:cubicBezTo>
                  <a:pt x="4352776" y="163921"/>
                  <a:pt x="4357606" y="136836"/>
                  <a:pt x="4360529" y="128000"/>
                </a:cubicBezTo>
                <a:cubicBezTo>
                  <a:pt x="4361609" y="124820"/>
                  <a:pt x="4361673" y="114713"/>
                  <a:pt x="4360656" y="105876"/>
                </a:cubicBezTo>
                <a:cubicBezTo>
                  <a:pt x="4359258" y="93863"/>
                  <a:pt x="4356970" y="88906"/>
                  <a:pt x="4351696" y="86743"/>
                </a:cubicBezTo>
                <a:cubicBezTo>
                  <a:pt x="4345151" y="84073"/>
                  <a:pt x="4345342" y="83691"/>
                  <a:pt x="4354175" y="81847"/>
                </a:cubicBezTo>
                <a:cubicBezTo>
                  <a:pt x="4365486" y="79433"/>
                  <a:pt x="4366629" y="72120"/>
                  <a:pt x="4357416" y="61421"/>
                </a:cubicBezTo>
                <a:cubicBezTo>
                  <a:pt x="4347948" y="50487"/>
                  <a:pt x="4349091" y="45654"/>
                  <a:pt x="4362244" y="41650"/>
                </a:cubicBezTo>
                <a:cubicBezTo>
                  <a:pt x="4374763" y="37836"/>
                  <a:pt x="4380164" y="41141"/>
                  <a:pt x="4383786" y="55000"/>
                </a:cubicBezTo>
                <a:cubicBezTo>
                  <a:pt x="4385311" y="60722"/>
                  <a:pt x="4384040" y="62819"/>
                  <a:pt x="4378512" y="63967"/>
                </a:cubicBezTo>
                <a:cubicBezTo>
                  <a:pt x="4373746" y="64998"/>
                  <a:pt x="4371141" y="68497"/>
                  <a:pt x="4370950" y="74091"/>
                </a:cubicBezTo>
                <a:cubicBezTo>
                  <a:pt x="4370633" y="81658"/>
                  <a:pt x="4371841" y="82547"/>
                  <a:pt x="4381371" y="81466"/>
                </a:cubicBezTo>
                <a:cubicBezTo>
                  <a:pt x="4389506" y="80577"/>
                  <a:pt x="4394525" y="82739"/>
                  <a:pt x="4401960" y="90303"/>
                </a:cubicBezTo>
                <a:cubicBezTo>
                  <a:pt x="4411428" y="100028"/>
                  <a:pt x="4419180" y="100028"/>
                  <a:pt x="4419498" y="90429"/>
                </a:cubicBezTo>
                <a:cubicBezTo>
                  <a:pt x="4419561" y="87760"/>
                  <a:pt x="4422802" y="85662"/>
                  <a:pt x="4426678" y="85789"/>
                </a:cubicBezTo>
                <a:cubicBezTo>
                  <a:pt x="4434749" y="86108"/>
                  <a:pt x="4440595" y="71041"/>
                  <a:pt x="4435193" y="63967"/>
                </a:cubicBezTo>
                <a:cubicBezTo>
                  <a:pt x="4432652" y="60722"/>
                  <a:pt x="4433986" y="58687"/>
                  <a:pt x="4440404" y="55890"/>
                </a:cubicBezTo>
                <a:cubicBezTo>
                  <a:pt x="4445043" y="53855"/>
                  <a:pt x="4448029" y="53475"/>
                  <a:pt x="4446949" y="55064"/>
                </a:cubicBezTo>
                <a:cubicBezTo>
                  <a:pt x="4445805" y="56717"/>
                  <a:pt x="4448156" y="59895"/>
                  <a:pt x="4452287" y="62310"/>
                </a:cubicBezTo>
                <a:cubicBezTo>
                  <a:pt x="4456417" y="64681"/>
                  <a:pt x="4458832" y="68625"/>
                  <a:pt x="4457688" y="71104"/>
                </a:cubicBezTo>
                <a:cubicBezTo>
                  <a:pt x="4454957" y="77271"/>
                  <a:pt x="4461565" y="82992"/>
                  <a:pt x="4475163" y="86108"/>
                </a:cubicBezTo>
                <a:cubicBezTo>
                  <a:pt x="4483487" y="88016"/>
                  <a:pt x="4486855" y="87315"/>
                  <a:pt x="4488507" y="83437"/>
                </a:cubicBezTo>
                <a:cubicBezTo>
                  <a:pt x="4492194" y="74791"/>
                  <a:pt x="4484821" y="63582"/>
                  <a:pt x="4476624" y="65381"/>
                </a:cubicBezTo>
                <a:cubicBezTo>
                  <a:pt x="4472748" y="66271"/>
                  <a:pt x="4469634" y="65191"/>
                  <a:pt x="4469698" y="63074"/>
                </a:cubicBezTo>
                <a:cubicBezTo>
                  <a:pt x="4469761" y="60912"/>
                  <a:pt x="4472303" y="59322"/>
                  <a:pt x="4474845" y="57352"/>
                </a:cubicBezTo>
                <a:cubicBezTo>
                  <a:pt x="4486219" y="57798"/>
                  <a:pt x="4475417" y="50740"/>
                  <a:pt x="4460420" y="47944"/>
                </a:cubicBezTo>
                <a:cubicBezTo>
                  <a:pt x="4448601" y="45781"/>
                  <a:pt x="4445043" y="43683"/>
                  <a:pt x="4446060" y="39488"/>
                </a:cubicBezTo>
                <a:cubicBezTo>
                  <a:pt x="4447522" y="33385"/>
                  <a:pt x="4449428" y="33258"/>
                  <a:pt x="4469952" y="37771"/>
                </a:cubicBezTo>
                <a:cubicBezTo>
                  <a:pt x="4479738" y="39933"/>
                  <a:pt x="4480945" y="39615"/>
                  <a:pt x="4475989" y="36246"/>
                </a:cubicBezTo>
                <a:cubicBezTo>
                  <a:pt x="4469190" y="31605"/>
                  <a:pt x="4471477" y="24930"/>
                  <a:pt x="4478722" y="28045"/>
                </a:cubicBezTo>
                <a:cubicBezTo>
                  <a:pt x="4481264" y="29126"/>
                  <a:pt x="4485775" y="27664"/>
                  <a:pt x="4489015" y="24739"/>
                </a:cubicBezTo>
                <a:cubicBezTo>
                  <a:pt x="4492447" y="21687"/>
                  <a:pt x="4497276" y="20543"/>
                  <a:pt x="4500708" y="22006"/>
                </a:cubicBezTo>
                <a:cubicBezTo>
                  <a:pt x="4504584" y="23658"/>
                  <a:pt x="4508650" y="22133"/>
                  <a:pt x="4512400" y="17683"/>
                </a:cubicBezTo>
                <a:cubicBezTo>
                  <a:pt x="4518754" y="10181"/>
                  <a:pt x="4541376" y="4078"/>
                  <a:pt x="4541186" y="9928"/>
                </a:cubicBezTo>
                <a:cubicBezTo>
                  <a:pt x="4541122" y="11897"/>
                  <a:pt x="4544172" y="14377"/>
                  <a:pt x="4547984" y="15521"/>
                </a:cubicBezTo>
                <a:cubicBezTo>
                  <a:pt x="4555991" y="17873"/>
                  <a:pt x="4557389" y="25248"/>
                  <a:pt x="4549764" y="24994"/>
                </a:cubicBezTo>
                <a:cubicBezTo>
                  <a:pt x="4546969" y="24866"/>
                  <a:pt x="4543981" y="26836"/>
                  <a:pt x="4542774" y="29635"/>
                </a:cubicBezTo>
                <a:cubicBezTo>
                  <a:pt x="4541376" y="32877"/>
                  <a:pt x="4544108" y="35292"/>
                  <a:pt x="4551098" y="36881"/>
                </a:cubicBezTo>
                <a:cubicBezTo>
                  <a:pt x="4565713" y="40250"/>
                  <a:pt x="4579312" y="56017"/>
                  <a:pt x="4576897" y="66717"/>
                </a:cubicBezTo>
                <a:cubicBezTo>
                  <a:pt x="4575499" y="72628"/>
                  <a:pt x="4576706" y="75683"/>
                  <a:pt x="4581027" y="77209"/>
                </a:cubicBezTo>
                <a:cubicBezTo>
                  <a:pt x="4584459" y="78415"/>
                  <a:pt x="4587890" y="84328"/>
                  <a:pt x="4588907" y="90684"/>
                </a:cubicBezTo>
                <a:cubicBezTo>
                  <a:pt x="4591067" y="104033"/>
                  <a:pt x="4601934" y="115986"/>
                  <a:pt x="4615469" y="119865"/>
                </a:cubicBezTo>
                <a:cubicBezTo>
                  <a:pt x="4624365" y="122408"/>
                  <a:pt x="4624873" y="121897"/>
                  <a:pt x="4625318" y="109942"/>
                </a:cubicBezTo>
                <a:cubicBezTo>
                  <a:pt x="4625637" y="100475"/>
                  <a:pt x="4623538" y="95323"/>
                  <a:pt x="4616930" y="89477"/>
                </a:cubicBezTo>
                <a:cubicBezTo>
                  <a:pt x="4596850" y="71739"/>
                  <a:pt x="4591830" y="65128"/>
                  <a:pt x="4592148" y="56717"/>
                </a:cubicBezTo>
                <a:cubicBezTo>
                  <a:pt x="4592339" y="51757"/>
                  <a:pt x="4590877" y="47499"/>
                  <a:pt x="4588970" y="47434"/>
                </a:cubicBezTo>
                <a:cubicBezTo>
                  <a:pt x="4587065" y="47370"/>
                  <a:pt x="4583887" y="43556"/>
                  <a:pt x="4581917" y="38916"/>
                </a:cubicBezTo>
                <a:cubicBezTo>
                  <a:pt x="4579121" y="32305"/>
                  <a:pt x="4580138" y="27092"/>
                  <a:pt x="4586683" y="14313"/>
                </a:cubicBezTo>
                <a:cubicBezTo>
                  <a:pt x="4593736" y="520"/>
                  <a:pt x="4596087" y="-1514"/>
                  <a:pt x="4602443" y="839"/>
                </a:cubicBezTo>
                <a:close/>
              </a:path>
            </a:pathLst>
          </a:cu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@svg_装饰点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656" y="677382"/>
            <a:ext cx="534350" cy="776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26540" y="2468880"/>
            <a:ext cx="9144000" cy="930275"/>
          </a:xfrm>
        </p:spPr>
        <p:txBody>
          <a:bodyPr anchor="t" anchorCtr="0">
            <a:normAutofit/>
          </a:bodyPr>
          <a:lstStyle>
            <a:lvl1pPr algn="ctr">
              <a:defRPr sz="5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526540" y="3448685"/>
            <a:ext cx="9144000" cy="739775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524000" y="1196220"/>
            <a:ext cx="9144000" cy="1224000"/>
          </a:xfrm>
        </p:spPr>
        <p:txBody>
          <a:bodyPr anchor="ctr">
            <a:noAutofit/>
          </a:bodyPr>
          <a:lstStyle>
            <a:lvl1pPr marL="0" indent="0" algn="ctr">
              <a:buNone/>
              <a:defRPr sz="8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1461" name="任意多边形: 形状 1460"/>
          <p:cNvSpPr/>
          <p:nvPr userDrawn="1">
            <p:custDataLst>
              <p:tags r:id="rId5"/>
            </p:custDataLst>
          </p:nvPr>
        </p:nvSpPr>
        <p:spPr>
          <a:xfrm>
            <a:off x="0" y="2800831"/>
            <a:ext cx="12192000" cy="4058004"/>
          </a:xfrm>
          <a:custGeom>
            <a:avLst/>
            <a:gdLst>
              <a:gd name="connsiteX0" fmla="*/ 5507418 w 12192000"/>
              <a:gd name="connsiteY0" fmla="*/ 4055002 h 4058004"/>
              <a:gd name="connsiteX1" fmla="*/ 5510847 w 12192000"/>
              <a:gd name="connsiteY1" fmla="*/ 4057170 h 4058004"/>
              <a:gd name="connsiteX2" fmla="*/ 5507025 w 12192000"/>
              <a:gd name="connsiteY2" fmla="*/ 4057170 h 4058004"/>
              <a:gd name="connsiteX3" fmla="*/ 5808671 w 12192000"/>
              <a:gd name="connsiteY3" fmla="*/ 4054814 h 4058004"/>
              <a:gd name="connsiteX4" fmla="*/ 5822270 w 12192000"/>
              <a:gd name="connsiteY4" fmla="*/ 4055172 h 4058004"/>
              <a:gd name="connsiteX5" fmla="*/ 5821582 w 12192000"/>
              <a:gd name="connsiteY5" fmla="*/ 4057170 h 4058004"/>
              <a:gd name="connsiteX6" fmla="*/ 5796851 w 12192000"/>
              <a:gd name="connsiteY6" fmla="*/ 4057170 h 4058004"/>
              <a:gd name="connsiteX7" fmla="*/ 10288714 w 12192000"/>
              <a:gd name="connsiteY7" fmla="*/ 4051312 h 4058004"/>
              <a:gd name="connsiteX8" fmla="*/ 10294746 w 12192000"/>
              <a:gd name="connsiteY8" fmla="*/ 4053262 h 4058004"/>
              <a:gd name="connsiteX9" fmla="*/ 10301795 w 12192000"/>
              <a:gd name="connsiteY9" fmla="*/ 4055740 h 4058004"/>
              <a:gd name="connsiteX10" fmla="*/ 10305567 w 12192000"/>
              <a:gd name="connsiteY10" fmla="*/ 4057170 h 4058004"/>
              <a:gd name="connsiteX11" fmla="*/ 10277294 w 12192000"/>
              <a:gd name="connsiteY11" fmla="*/ 4057170 h 4058004"/>
              <a:gd name="connsiteX12" fmla="*/ 10280332 w 12192000"/>
              <a:gd name="connsiteY12" fmla="*/ 4052194 h 4058004"/>
              <a:gd name="connsiteX13" fmla="*/ 10288714 w 12192000"/>
              <a:gd name="connsiteY13" fmla="*/ 4051312 h 4058004"/>
              <a:gd name="connsiteX14" fmla="*/ 10712021 w 12192000"/>
              <a:gd name="connsiteY14" fmla="*/ 4050686 h 4058004"/>
              <a:gd name="connsiteX15" fmla="*/ 10718482 w 12192000"/>
              <a:gd name="connsiteY15" fmla="*/ 4053180 h 4058004"/>
              <a:gd name="connsiteX16" fmla="*/ 10720323 w 12192000"/>
              <a:gd name="connsiteY16" fmla="*/ 4057170 h 4058004"/>
              <a:gd name="connsiteX17" fmla="*/ 10696351 w 12192000"/>
              <a:gd name="connsiteY17" fmla="*/ 4057170 h 4058004"/>
              <a:gd name="connsiteX18" fmla="*/ 5300003 w 12192000"/>
              <a:gd name="connsiteY18" fmla="*/ 4050377 h 4058004"/>
              <a:gd name="connsiteX19" fmla="*/ 5309203 w 12192000"/>
              <a:gd name="connsiteY19" fmla="*/ 4051933 h 4058004"/>
              <a:gd name="connsiteX20" fmla="*/ 5311508 w 12192000"/>
              <a:gd name="connsiteY20" fmla="*/ 4057170 h 4058004"/>
              <a:gd name="connsiteX21" fmla="*/ 5298812 w 12192000"/>
              <a:gd name="connsiteY21" fmla="*/ 4057170 h 4058004"/>
              <a:gd name="connsiteX22" fmla="*/ 5902857 w 12192000"/>
              <a:gd name="connsiteY22" fmla="*/ 4050364 h 4058004"/>
              <a:gd name="connsiteX23" fmla="*/ 5905334 w 12192000"/>
              <a:gd name="connsiteY23" fmla="*/ 4055675 h 4058004"/>
              <a:gd name="connsiteX24" fmla="*/ 5897618 w 12192000"/>
              <a:gd name="connsiteY24" fmla="*/ 4056457 h 4058004"/>
              <a:gd name="connsiteX25" fmla="*/ 5895136 w 12192000"/>
              <a:gd name="connsiteY25" fmla="*/ 4051140 h 4058004"/>
              <a:gd name="connsiteX26" fmla="*/ 5902857 w 12192000"/>
              <a:gd name="connsiteY26" fmla="*/ 4050364 h 4058004"/>
              <a:gd name="connsiteX27" fmla="*/ 6142850 w 12192000"/>
              <a:gd name="connsiteY27" fmla="*/ 4048471 h 4058004"/>
              <a:gd name="connsiteX28" fmla="*/ 6135344 w 12192000"/>
              <a:gd name="connsiteY28" fmla="*/ 4049035 h 4058004"/>
              <a:gd name="connsiteX29" fmla="*/ 6135909 w 12192000"/>
              <a:gd name="connsiteY29" fmla="*/ 4056545 h 4058004"/>
              <a:gd name="connsiteX30" fmla="*/ 6143422 w 12192000"/>
              <a:gd name="connsiteY30" fmla="*/ 4055980 h 4058004"/>
              <a:gd name="connsiteX31" fmla="*/ 6142850 w 12192000"/>
              <a:gd name="connsiteY31" fmla="*/ 4048471 h 4058004"/>
              <a:gd name="connsiteX32" fmla="*/ 10735865 w 12192000"/>
              <a:gd name="connsiteY32" fmla="*/ 4047117 h 4058004"/>
              <a:gd name="connsiteX33" fmla="*/ 10739437 w 12192000"/>
              <a:gd name="connsiteY33" fmla="*/ 4051184 h 4058004"/>
              <a:gd name="connsiteX34" fmla="*/ 10741121 w 12192000"/>
              <a:gd name="connsiteY34" fmla="*/ 4057170 h 4058004"/>
              <a:gd name="connsiteX35" fmla="*/ 10730965 w 12192000"/>
              <a:gd name="connsiteY35" fmla="*/ 4057170 h 4058004"/>
              <a:gd name="connsiteX36" fmla="*/ 10733913 w 12192000"/>
              <a:gd name="connsiteY36" fmla="*/ 4053407 h 4058004"/>
              <a:gd name="connsiteX37" fmla="*/ 10735865 w 12192000"/>
              <a:gd name="connsiteY37" fmla="*/ 4047117 h 4058004"/>
              <a:gd name="connsiteX38" fmla="*/ 10846816 w 12192000"/>
              <a:gd name="connsiteY38" fmla="*/ 4046706 h 4058004"/>
              <a:gd name="connsiteX39" fmla="*/ 10856086 w 12192000"/>
              <a:gd name="connsiteY39" fmla="*/ 4050479 h 4058004"/>
              <a:gd name="connsiteX40" fmla="*/ 10861882 w 12192000"/>
              <a:gd name="connsiteY40" fmla="*/ 4057170 h 4058004"/>
              <a:gd name="connsiteX41" fmla="*/ 10827648 w 12192000"/>
              <a:gd name="connsiteY41" fmla="*/ 4057170 h 4058004"/>
              <a:gd name="connsiteX42" fmla="*/ 10827996 w 12192000"/>
              <a:gd name="connsiteY42" fmla="*/ 4054304 h 4058004"/>
              <a:gd name="connsiteX43" fmla="*/ 10837227 w 12192000"/>
              <a:gd name="connsiteY43" fmla="*/ 4049037 h 4058004"/>
              <a:gd name="connsiteX44" fmla="*/ 10846816 w 12192000"/>
              <a:gd name="connsiteY44" fmla="*/ 4046706 h 4058004"/>
              <a:gd name="connsiteX45" fmla="*/ 2823915 w 12192000"/>
              <a:gd name="connsiteY45" fmla="*/ 4046235 h 4058004"/>
              <a:gd name="connsiteX46" fmla="*/ 2824264 w 12192000"/>
              <a:gd name="connsiteY46" fmla="*/ 4050700 h 4058004"/>
              <a:gd name="connsiteX47" fmla="*/ 2817755 w 12192000"/>
              <a:gd name="connsiteY47" fmla="*/ 4054240 h 4058004"/>
              <a:gd name="connsiteX48" fmla="*/ 2823915 w 12192000"/>
              <a:gd name="connsiteY48" fmla="*/ 4046235 h 4058004"/>
              <a:gd name="connsiteX49" fmla="*/ 1984102 w 12192000"/>
              <a:gd name="connsiteY49" fmla="*/ 4045799 h 4058004"/>
              <a:gd name="connsiteX50" fmla="*/ 1978794 w 12192000"/>
              <a:gd name="connsiteY50" fmla="*/ 4048275 h 4058004"/>
              <a:gd name="connsiteX51" fmla="*/ 1979575 w 12192000"/>
              <a:gd name="connsiteY51" fmla="*/ 4055999 h 4058004"/>
              <a:gd name="connsiteX52" fmla="*/ 1984883 w 12192000"/>
              <a:gd name="connsiteY52" fmla="*/ 4053523 h 4058004"/>
              <a:gd name="connsiteX53" fmla="*/ 1984102 w 12192000"/>
              <a:gd name="connsiteY53" fmla="*/ 4045799 h 4058004"/>
              <a:gd name="connsiteX54" fmla="*/ 6777767 w 12192000"/>
              <a:gd name="connsiteY54" fmla="*/ 4044356 h 4058004"/>
              <a:gd name="connsiteX55" fmla="*/ 6779132 w 12192000"/>
              <a:gd name="connsiteY55" fmla="*/ 4053567 h 4058004"/>
              <a:gd name="connsiteX56" fmla="*/ 6779063 w 12192000"/>
              <a:gd name="connsiteY56" fmla="*/ 4057170 h 4058004"/>
              <a:gd name="connsiteX57" fmla="*/ 6772739 w 12192000"/>
              <a:gd name="connsiteY57" fmla="*/ 4057170 h 4058004"/>
              <a:gd name="connsiteX58" fmla="*/ 6773544 w 12192000"/>
              <a:gd name="connsiteY58" fmla="*/ 4049811 h 4058004"/>
              <a:gd name="connsiteX59" fmla="*/ 6777767 w 12192000"/>
              <a:gd name="connsiteY59" fmla="*/ 4044356 h 4058004"/>
              <a:gd name="connsiteX60" fmla="*/ 10368041 w 12192000"/>
              <a:gd name="connsiteY60" fmla="*/ 4044075 h 4058004"/>
              <a:gd name="connsiteX61" fmla="*/ 10357993 w 12192000"/>
              <a:gd name="connsiteY61" fmla="*/ 4050364 h 4058004"/>
              <a:gd name="connsiteX62" fmla="*/ 10351833 w 12192000"/>
              <a:gd name="connsiteY62" fmla="*/ 4056749 h 4058004"/>
              <a:gd name="connsiteX63" fmla="*/ 10360469 w 12192000"/>
              <a:gd name="connsiteY63" fmla="*/ 4057067 h 4058004"/>
              <a:gd name="connsiteX64" fmla="*/ 10374947 w 12192000"/>
              <a:gd name="connsiteY64" fmla="*/ 4045276 h 4058004"/>
              <a:gd name="connsiteX65" fmla="*/ 10368041 w 12192000"/>
              <a:gd name="connsiteY65" fmla="*/ 4044075 h 4058004"/>
              <a:gd name="connsiteX66" fmla="*/ 2552756 w 12192000"/>
              <a:gd name="connsiteY66" fmla="*/ 4043657 h 4058004"/>
              <a:gd name="connsiteX67" fmla="*/ 2563240 w 12192000"/>
              <a:gd name="connsiteY67" fmla="*/ 4055917 h 4058004"/>
              <a:gd name="connsiteX68" fmla="*/ 2563521 w 12192000"/>
              <a:gd name="connsiteY68" fmla="*/ 4057170 h 4058004"/>
              <a:gd name="connsiteX69" fmla="*/ 2546560 w 12192000"/>
              <a:gd name="connsiteY69" fmla="*/ 4057170 h 4058004"/>
              <a:gd name="connsiteX70" fmla="*/ 2548440 w 12192000"/>
              <a:gd name="connsiteY70" fmla="*/ 4053717 h 4058004"/>
              <a:gd name="connsiteX71" fmla="*/ 2552756 w 12192000"/>
              <a:gd name="connsiteY71" fmla="*/ 4043657 h 4058004"/>
              <a:gd name="connsiteX72" fmla="*/ 5675784 w 12192000"/>
              <a:gd name="connsiteY72" fmla="*/ 4043628 h 4058004"/>
              <a:gd name="connsiteX73" fmla="*/ 5677662 w 12192000"/>
              <a:gd name="connsiteY73" fmla="*/ 4053597 h 4058004"/>
              <a:gd name="connsiteX74" fmla="*/ 5678063 w 12192000"/>
              <a:gd name="connsiteY74" fmla="*/ 4057170 h 4058004"/>
              <a:gd name="connsiteX75" fmla="*/ 5664189 w 12192000"/>
              <a:gd name="connsiteY75" fmla="*/ 4057170 h 4058004"/>
              <a:gd name="connsiteX76" fmla="*/ 5664346 w 12192000"/>
              <a:gd name="connsiteY76" fmla="*/ 4052040 h 4058004"/>
              <a:gd name="connsiteX77" fmla="*/ 5675784 w 12192000"/>
              <a:gd name="connsiteY77" fmla="*/ 4043628 h 4058004"/>
              <a:gd name="connsiteX78" fmla="*/ 10380789 w 12192000"/>
              <a:gd name="connsiteY78" fmla="*/ 4042901 h 4058004"/>
              <a:gd name="connsiteX79" fmla="*/ 10381615 w 12192000"/>
              <a:gd name="connsiteY79" fmla="*/ 4047607 h 4058004"/>
              <a:gd name="connsiteX80" fmla="*/ 10386186 w 12192000"/>
              <a:gd name="connsiteY80" fmla="*/ 4050549 h 4058004"/>
              <a:gd name="connsiteX81" fmla="*/ 10385361 w 12192000"/>
              <a:gd name="connsiteY81" fmla="*/ 4045841 h 4058004"/>
              <a:gd name="connsiteX82" fmla="*/ 10380789 w 12192000"/>
              <a:gd name="connsiteY82" fmla="*/ 4042901 h 4058004"/>
              <a:gd name="connsiteX83" fmla="*/ 2103286 w 12192000"/>
              <a:gd name="connsiteY83" fmla="*/ 4042334 h 4058004"/>
              <a:gd name="connsiteX84" fmla="*/ 2110998 w 12192000"/>
              <a:gd name="connsiteY84" fmla="*/ 4043305 h 4058004"/>
              <a:gd name="connsiteX85" fmla="*/ 2114733 w 12192000"/>
              <a:gd name="connsiteY85" fmla="*/ 4057170 h 4058004"/>
              <a:gd name="connsiteX86" fmla="*/ 2101527 w 12192000"/>
              <a:gd name="connsiteY86" fmla="*/ 4057170 h 4058004"/>
              <a:gd name="connsiteX87" fmla="*/ 2102086 w 12192000"/>
              <a:gd name="connsiteY87" fmla="*/ 4055727 h 4058004"/>
              <a:gd name="connsiteX88" fmla="*/ 2103286 w 12192000"/>
              <a:gd name="connsiteY88" fmla="*/ 4042334 h 4058004"/>
              <a:gd name="connsiteX89" fmla="*/ 2180692 w 12192000"/>
              <a:gd name="connsiteY89" fmla="*/ 4041705 h 4058004"/>
              <a:gd name="connsiteX90" fmla="*/ 2183169 w 12192000"/>
              <a:gd name="connsiteY90" fmla="*/ 4047022 h 4058004"/>
              <a:gd name="connsiteX91" fmla="*/ 2175453 w 12192000"/>
              <a:gd name="connsiteY91" fmla="*/ 4047798 h 4058004"/>
              <a:gd name="connsiteX92" fmla="*/ 2172971 w 12192000"/>
              <a:gd name="connsiteY92" fmla="*/ 4042487 h 4058004"/>
              <a:gd name="connsiteX93" fmla="*/ 2180692 w 12192000"/>
              <a:gd name="connsiteY93" fmla="*/ 4041705 h 4058004"/>
              <a:gd name="connsiteX94" fmla="*/ 1392929 w 12192000"/>
              <a:gd name="connsiteY94" fmla="*/ 4040213 h 4058004"/>
              <a:gd name="connsiteX95" fmla="*/ 1397958 w 12192000"/>
              <a:gd name="connsiteY95" fmla="*/ 4049068 h 4058004"/>
              <a:gd name="connsiteX96" fmla="*/ 1393710 w 12192000"/>
              <a:gd name="connsiteY96" fmla="*/ 4049634 h 4058004"/>
              <a:gd name="connsiteX97" fmla="*/ 1392929 w 12192000"/>
              <a:gd name="connsiteY97" fmla="*/ 4040213 h 4058004"/>
              <a:gd name="connsiteX98" fmla="*/ 10554334 w 12192000"/>
              <a:gd name="connsiteY98" fmla="*/ 4040150 h 4058004"/>
              <a:gd name="connsiteX99" fmla="*/ 10548493 w 12192000"/>
              <a:gd name="connsiteY99" fmla="*/ 4042195 h 4058004"/>
              <a:gd name="connsiteX100" fmla="*/ 10540999 w 12192000"/>
              <a:gd name="connsiteY100" fmla="*/ 4047036 h 4058004"/>
              <a:gd name="connsiteX101" fmla="*/ 10538269 w 12192000"/>
              <a:gd name="connsiteY101" fmla="*/ 4050168 h 4058004"/>
              <a:gd name="connsiteX102" fmla="*/ 10556874 w 12192000"/>
              <a:gd name="connsiteY102" fmla="*/ 4048585 h 4058004"/>
              <a:gd name="connsiteX103" fmla="*/ 10559351 w 12192000"/>
              <a:gd name="connsiteY103" fmla="*/ 4044748 h 4058004"/>
              <a:gd name="connsiteX104" fmla="*/ 10554334 w 12192000"/>
              <a:gd name="connsiteY104" fmla="*/ 4040150 h 4058004"/>
              <a:gd name="connsiteX105" fmla="*/ 5648483 w 12192000"/>
              <a:gd name="connsiteY105" fmla="*/ 4039997 h 4058004"/>
              <a:gd name="connsiteX106" fmla="*/ 5649264 w 12192000"/>
              <a:gd name="connsiteY106" fmla="*/ 4047716 h 4058004"/>
              <a:gd name="connsiteX107" fmla="*/ 5643949 w 12192000"/>
              <a:gd name="connsiteY107" fmla="*/ 4050192 h 4058004"/>
              <a:gd name="connsiteX108" fmla="*/ 5643175 w 12192000"/>
              <a:gd name="connsiteY108" fmla="*/ 4042474 h 4058004"/>
              <a:gd name="connsiteX109" fmla="*/ 5648483 w 12192000"/>
              <a:gd name="connsiteY109" fmla="*/ 4039997 h 4058004"/>
              <a:gd name="connsiteX110" fmla="*/ 5558123 w 12192000"/>
              <a:gd name="connsiteY110" fmla="*/ 4039704 h 4058004"/>
              <a:gd name="connsiteX111" fmla="*/ 5565629 w 12192000"/>
              <a:gd name="connsiteY111" fmla="*/ 4043242 h 4058004"/>
              <a:gd name="connsiteX112" fmla="*/ 5562092 w 12192000"/>
              <a:gd name="connsiteY112" fmla="*/ 4050751 h 4058004"/>
              <a:gd name="connsiteX113" fmla="*/ 5554580 w 12192000"/>
              <a:gd name="connsiteY113" fmla="*/ 4047213 h 4058004"/>
              <a:gd name="connsiteX114" fmla="*/ 5558123 w 12192000"/>
              <a:gd name="connsiteY114" fmla="*/ 4039704 h 4058004"/>
              <a:gd name="connsiteX115" fmla="*/ 1284507 w 12192000"/>
              <a:gd name="connsiteY115" fmla="*/ 4038785 h 4058004"/>
              <a:gd name="connsiteX116" fmla="*/ 1282811 w 12192000"/>
              <a:gd name="connsiteY116" fmla="*/ 4045726 h 4058004"/>
              <a:gd name="connsiteX117" fmla="*/ 1270772 w 12192000"/>
              <a:gd name="connsiteY117" fmla="*/ 4046717 h 4058004"/>
              <a:gd name="connsiteX118" fmla="*/ 1284507 w 12192000"/>
              <a:gd name="connsiteY118" fmla="*/ 4038785 h 4058004"/>
              <a:gd name="connsiteX119" fmla="*/ 2970999 w 12192000"/>
              <a:gd name="connsiteY119" fmla="*/ 4038103 h 4058004"/>
              <a:gd name="connsiteX120" fmla="*/ 2962426 w 12192000"/>
              <a:gd name="connsiteY120" fmla="*/ 4048231 h 4058004"/>
              <a:gd name="connsiteX121" fmla="*/ 2968733 w 12192000"/>
              <a:gd name="connsiteY121" fmla="*/ 4044900 h 4058004"/>
              <a:gd name="connsiteX122" fmla="*/ 2970999 w 12192000"/>
              <a:gd name="connsiteY122" fmla="*/ 4038103 h 4058004"/>
              <a:gd name="connsiteX123" fmla="*/ 5203423 w 12192000"/>
              <a:gd name="connsiteY123" fmla="*/ 4037312 h 4058004"/>
              <a:gd name="connsiteX124" fmla="*/ 5207795 w 12192000"/>
              <a:gd name="connsiteY124" fmla="*/ 4040022 h 4058004"/>
              <a:gd name="connsiteX125" fmla="*/ 5208793 w 12192000"/>
              <a:gd name="connsiteY125" fmla="*/ 4050364 h 4058004"/>
              <a:gd name="connsiteX126" fmla="*/ 5204156 w 12192000"/>
              <a:gd name="connsiteY126" fmla="*/ 4057170 h 4058004"/>
              <a:gd name="connsiteX127" fmla="*/ 5193476 w 12192000"/>
              <a:gd name="connsiteY127" fmla="*/ 4057170 h 4058004"/>
              <a:gd name="connsiteX128" fmla="*/ 5197248 w 12192000"/>
              <a:gd name="connsiteY128" fmla="*/ 4047461 h 4058004"/>
              <a:gd name="connsiteX129" fmla="*/ 5203423 w 12192000"/>
              <a:gd name="connsiteY129" fmla="*/ 4037312 h 4058004"/>
              <a:gd name="connsiteX130" fmla="*/ 1049757 w 12192000"/>
              <a:gd name="connsiteY130" fmla="*/ 4036141 h 4058004"/>
              <a:gd name="connsiteX131" fmla="*/ 1057259 w 12192000"/>
              <a:gd name="connsiteY131" fmla="*/ 4039685 h 4058004"/>
              <a:gd name="connsiteX132" fmla="*/ 1060091 w 12192000"/>
              <a:gd name="connsiteY132" fmla="*/ 4048751 h 4058004"/>
              <a:gd name="connsiteX133" fmla="*/ 1052589 w 12192000"/>
              <a:gd name="connsiteY133" fmla="*/ 4045211 h 4058004"/>
              <a:gd name="connsiteX134" fmla="*/ 1049757 w 12192000"/>
              <a:gd name="connsiteY134" fmla="*/ 4036141 h 4058004"/>
              <a:gd name="connsiteX135" fmla="*/ 11136463 w 12192000"/>
              <a:gd name="connsiteY135" fmla="*/ 4033561 h 4058004"/>
              <a:gd name="connsiteX136" fmla="*/ 11136693 w 12192000"/>
              <a:gd name="connsiteY136" fmla="*/ 4039477 h 4058004"/>
              <a:gd name="connsiteX137" fmla="*/ 11134343 w 12192000"/>
              <a:gd name="connsiteY137" fmla="*/ 4051152 h 4058004"/>
              <a:gd name="connsiteX138" fmla="*/ 11138534 w 12192000"/>
              <a:gd name="connsiteY138" fmla="*/ 4049202 h 4058004"/>
              <a:gd name="connsiteX139" fmla="*/ 11142535 w 12192000"/>
              <a:gd name="connsiteY139" fmla="*/ 4046858 h 4058004"/>
              <a:gd name="connsiteX140" fmla="*/ 11139741 w 12192000"/>
              <a:gd name="connsiteY140" fmla="*/ 4055454 h 4058004"/>
              <a:gd name="connsiteX141" fmla="*/ 11139404 w 12192000"/>
              <a:gd name="connsiteY141" fmla="*/ 4057170 h 4058004"/>
              <a:gd name="connsiteX142" fmla="*/ 11113799 w 12192000"/>
              <a:gd name="connsiteY142" fmla="*/ 4057170 h 4058004"/>
              <a:gd name="connsiteX143" fmla="*/ 11121707 w 12192000"/>
              <a:gd name="connsiteY143" fmla="*/ 4048852 h 4058004"/>
              <a:gd name="connsiteX144" fmla="*/ 11136463 w 12192000"/>
              <a:gd name="connsiteY144" fmla="*/ 4033561 h 4058004"/>
              <a:gd name="connsiteX145" fmla="*/ 6815010 w 12192000"/>
              <a:gd name="connsiteY145" fmla="*/ 4033376 h 4058004"/>
              <a:gd name="connsiteX146" fmla="*/ 6813550 w 12192000"/>
              <a:gd name="connsiteY146" fmla="*/ 4043369 h 4058004"/>
              <a:gd name="connsiteX147" fmla="*/ 6829743 w 12192000"/>
              <a:gd name="connsiteY147" fmla="*/ 4045987 h 4058004"/>
              <a:gd name="connsiteX148" fmla="*/ 6843268 w 12192000"/>
              <a:gd name="connsiteY148" fmla="*/ 4037138 h 4058004"/>
              <a:gd name="connsiteX149" fmla="*/ 6845332 w 12192000"/>
              <a:gd name="connsiteY149" fmla="*/ 4043847 h 4058004"/>
              <a:gd name="connsiteX150" fmla="*/ 6832877 w 12192000"/>
              <a:gd name="connsiteY150" fmla="*/ 4057170 h 4058004"/>
              <a:gd name="connsiteX151" fmla="*/ 6799159 w 12192000"/>
              <a:gd name="connsiteY151" fmla="*/ 4057170 h 4058004"/>
              <a:gd name="connsiteX152" fmla="*/ 6801168 w 12192000"/>
              <a:gd name="connsiteY152" fmla="*/ 4049525 h 4058004"/>
              <a:gd name="connsiteX153" fmla="*/ 6804088 w 12192000"/>
              <a:gd name="connsiteY153" fmla="*/ 4037982 h 4058004"/>
              <a:gd name="connsiteX154" fmla="*/ 6815010 w 12192000"/>
              <a:gd name="connsiteY154" fmla="*/ 4033376 h 4058004"/>
              <a:gd name="connsiteX155" fmla="*/ 4203130 w 12192000"/>
              <a:gd name="connsiteY155" fmla="*/ 4033052 h 4058004"/>
              <a:gd name="connsiteX156" fmla="*/ 4203904 w 12192000"/>
              <a:gd name="connsiteY156" fmla="*/ 4040771 h 4058004"/>
              <a:gd name="connsiteX157" fmla="*/ 4198595 w 12192000"/>
              <a:gd name="connsiteY157" fmla="*/ 4043248 h 4058004"/>
              <a:gd name="connsiteX158" fmla="*/ 4197814 w 12192000"/>
              <a:gd name="connsiteY158" fmla="*/ 4035531 h 4058004"/>
              <a:gd name="connsiteX159" fmla="*/ 4203130 w 12192000"/>
              <a:gd name="connsiteY159" fmla="*/ 4033052 h 4058004"/>
              <a:gd name="connsiteX160" fmla="*/ 6058363 w 12192000"/>
              <a:gd name="connsiteY160" fmla="*/ 4032379 h 4058004"/>
              <a:gd name="connsiteX161" fmla="*/ 6058934 w 12192000"/>
              <a:gd name="connsiteY161" fmla="*/ 4039894 h 4058004"/>
              <a:gd name="connsiteX162" fmla="*/ 6051429 w 12192000"/>
              <a:gd name="connsiteY162" fmla="*/ 4040460 h 4058004"/>
              <a:gd name="connsiteX163" fmla="*/ 6050857 w 12192000"/>
              <a:gd name="connsiteY163" fmla="*/ 4032951 h 4058004"/>
              <a:gd name="connsiteX164" fmla="*/ 6058363 w 12192000"/>
              <a:gd name="connsiteY164" fmla="*/ 4032379 h 4058004"/>
              <a:gd name="connsiteX165" fmla="*/ 3534764 w 12192000"/>
              <a:gd name="connsiteY165" fmla="*/ 4031212 h 4058004"/>
              <a:gd name="connsiteX166" fmla="*/ 3541281 w 12192000"/>
              <a:gd name="connsiteY166" fmla="*/ 4032418 h 4058004"/>
              <a:gd name="connsiteX167" fmla="*/ 3549637 w 12192000"/>
              <a:gd name="connsiteY167" fmla="*/ 4033981 h 4058004"/>
              <a:gd name="connsiteX168" fmla="*/ 3532219 w 12192000"/>
              <a:gd name="connsiteY168" fmla="*/ 4052112 h 4058004"/>
              <a:gd name="connsiteX169" fmla="*/ 3528058 w 12192000"/>
              <a:gd name="connsiteY169" fmla="*/ 4057170 h 4058004"/>
              <a:gd name="connsiteX170" fmla="*/ 3442710 w 12192000"/>
              <a:gd name="connsiteY170" fmla="*/ 4057170 h 4058004"/>
              <a:gd name="connsiteX171" fmla="*/ 3451626 w 12192000"/>
              <a:gd name="connsiteY171" fmla="*/ 4046298 h 4058004"/>
              <a:gd name="connsiteX172" fmla="*/ 3474428 w 12192000"/>
              <a:gd name="connsiteY172" fmla="*/ 4038930 h 4058004"/>
              <a:gd name="connsiteX173" fmla="*/ 3521665 w 12192000"/>
              <a:gd name="connsiteY173" fmla="*/ 4035321 h 4058004"/>
              <a:gd name="connsiteX174" fmla="*/ 3534764 w 12192000"/>
              <a:gd name="connsiteY174" fmla="*/ 4031212 h 4058004"/>
              <a:gd name="connsiteX175" fmla="*/ 5802934 w 12192000"/>
              <a:gd name="connsiteY175" fmla="*/ 4030302 h 4058004"/>
              <a:gd name="connsiteX176" fmla="*/ 5803289 w 12192000"/>
              <a:gd name="connsiteY176" fmla="*/ 4034768 h 4058004"/>
              <a:gd name="connsiteX177" fmla="*/ 5796774 w 12192000"/>
              <a:gd name="connsiteY177" fmla="*/ 4038307 h 4058004"/>
              <a:gd name="connsiteX178" fmla="*/ 5802934 w 12192000"/>
              <a:gd name="connsiteY178" fmla="*/ 4030302 h 4058004"/>
              <a:gd name="connsiteX179" fmla="*/ 3761110 w 12192000"/>
              <a:gd name="connsiteY179" fmla="*/ 4029092 h 4058004"/>
              <a:gd name="connsiteX180" fmla="*/ 3751249 w 12192000"/>
              <a:gd name="connsiteY180" fmla="*/ 4036478 h 4058004"/>
              <a:gd name="connsiteX181" fmla="*/ 3742823 w 12192000"/>
              <a:gd name="connsiteY181" fmla="*/ 4037399 h 4058004"/>
              <a:gd name="connsiteX182" fmla="*/ 3752805 w 12192000"/>
              <a:gd name="connsiteY182" fmla="*/ 4030100 h 4058004"/>
              <a:gd name="connsiteX183" fmla="*/ 3761110 w 12192000"/>
              <a:gd name="connsiteY183" fmla="*/ 4029092 h 4058004"/>
              <a:gd name="connsiteX184" fmla="*/ 5265795 w 12192000"/>
              <a:gd name="connsiteY184" fmla="*/ 4028765 h 4058004"/>
              <a:gd name="connsiteX185" fmla="*/ 5275282 w 12192000"/>
              <a:gd name="connsiteY185" fmla="*/ 4029895 h 4058004"/>
              <a:gd name="connsiteX186" fmla="*/ 5277906 w 12192000"/>
              <a:gd name="connsiteY186" fmla="*/ 4039178 h 4058004"/>
              <a:gd name="connsiteX187" fmla="*/ 5268413 w 12192000"/>
              <a:gd name="connsiteY187" fmla="*/ 4038047 h 4058004"/>
              <a:gd name="connsiteX188" fmla="*/ 5265795 w 12192000"/>
              <a:gd name="connsiteY188" fmla="*/ 4028765 h 4058004"/>
              <a:gd name="connsiteX189" fmla="*/ 5880404 w 12192000"/>
              <a:gd name="connsiteY189" fmla="*/ 4027760 h 4058004"/>
              <a:gd name="connsiteX190" fmla="*/ 5872689 w 12192000"/>
              <a:gd name="connsiteY190" fmla="*/ 4028111 h 4058004"/>
              <a:gd name="connsiteX191" fmla="*/ 5871057 w 12192000"/>
              <a:gd name="connsiteY191" fmla="*/ 4033706 h 4058004"/>
              <a:gd name="connsiteX192" fmla="*/ 5878779 w 12192000"/>
              <a:gd name="connsiteY192" fmla="*/ 4033357 h 4058004"/>
              <a:gd name="connsiteX193" fmla="*/ 5880404 w 12192000"/>
              <a:gd name="connsiteY193" fmla="*/ 4027760 h 4058004"/>
              <a:gd name="connsiteX194" fmla="*/ 2821211 w 12192000"/>
              <a:gd name="connsiteY194" fmla="*/ 4027025 h 4058004"/>
              <a:gd name="connsiteX195" fmla="*/ 2822994 w 12192000"/>
              <a:gd name="connsiteY195" fmla="*/ 4032137 h 4058004"/>
              <a:gd name="connsiteX196" fmla="*/ 2811659 w 12192000"/>
              <a:gd name="connsiteY196" fmla="*/ 4041346 h 4058004"/>
              <a:gd name="connsiteX197" fmla="*/ 2812581 w 12192000"/>
              <a:gd name="connsiteY197" fmla="*/ 4027387 h 4058004"/>
              <a:gd name="connsiteX198" fmla="*/ 2821211 w 12192000"/>
              <a:gd name="connsiteY198" fmla="*/ 4027025 h 4058004"/>
              <a:gd name="connsiteX199" fmla="*/ 988994 w 12192000"/>
              <a:gd name="connsiteY199" fmla="*/ 4026922 h 4058004"/>
              <a:gd name="connsiteX200" fmla="*/ 998842 w 12192000"/>
              <a:gd name="connsiteY200" fmla="*/ 4046551 h 4058004"/>
              <a:gd name="connsiteX201" fmla="*/ 987222 w 12192000"/>
              <a:gd name="connsiteY201" fmla="*/ 4036350 h 4058004"/>
              <a:gd name="connsiteX202" fmla="*/ 988994 w 12192000"/>
              <a:gd name="connsiteY202" fmla="*/ 4026922 h 4058004"/>
              <a:gd name="connsiteX203" fmla="*/ 10386821 w 12192000"/>
              <a:gd name="connsiteY203" fmla="*/ 4025633 h 4058004"/>
              <a:gd name="connsiteX204" fmla="*/ 10394378 w 12192000"/>
              <a:gd name="connsiteY204" fmla="*/ 4027208 h 4058004"/>
              <a:gd name="connsiteX205" fmla="*/ 10404538 w 12192000"/>
              <a:gd name="connsiteY205" fmla="*/ 4035544 h 4058004"/>
              <a:gd name="connsiteX206" fmla="*/ 10408221 w 12192000"/>
              <a:gd name="connsiteY206" fmla="*/ 4051152 h 4058004"/>
              <a:gd name="connsiteX207" fmla="*/ 10412856 w 12192000"/>
              <a:gd name="connsiteY207" fmla="*/ 4054907 h 4058004"/>
              <a:gd name="connsiteX208" fmla="*/ 10426699 w 12192000"/>
              <a:gd name="connsiteY208" fmla="*/ 4055593 h 4058004"/>
              <a:gd name="connsiteX209" fmla="*/ 10431522 w 12192000"/>
              <a:gd name="connsiteY209" fmla="*/ 4057170 h 4058004"/>
              <a:gd name="connsiteX210" fmla="*/ 10308381 w 12192000"/>
              <a:gd name="connsiteY210" fmla="*/ 4057170 h 4058004"/>
              <a:gd name="connsiteX211" fmla="*/ 10311256 w 12192000"/>
              <a:gd name="connsiteY211" fmla="*/ 4052709 h 4058004"/>
              <a:gd name="connsiteX212" fmla="*/ 10312399 w 12192000"/>
              <a:gd name="connsiteY212" fmla="*/ 4047442 h 4058004"/>
              <a:gd name="connsiteX213" fmla="*/ 10312336 w 12192000"/>
              <a:gd name="connsiteY213" fmla="*/ 4044094 h 4058004"/>
              <a:gd name="connsiteX214" fmla="*/ 10312844 w 12192000"/>
              <a:gd name="connsiteY214" fmla="*/ 4040060 h 4058004"/>
              <a:gd name="connsiteX215" fmla="*/ 10333418 w 12192000"/>
              <a:gd name="connsiteY215" fmla="*/ 4034603 h 4058004"/>
              <a:gd name="connsiteX216" fmla="*/ 10348785 w 12192000"/>
              <a:gd name="connsiteY216" fmla="*/ 4031344 h 4058004"/>
              <a:gd name="connsiteX217" fmla="*/ 10356342 w 12192000"/>
              <a:gd name="connsiteY217" fmla="*/ 4032913 h 4058004"/>
              <a:gd name="connsiteX218" fmla="*/ 10350881 w 12192000"/>
              <a:gd name="connsiteY218" fmla="*/ 4039374 h 4058004"/>
              <a:gd name="connsiteX219" fmla="*/ 10357993 w 12192000"/>
              <a:gd name="connsiteY219" fmla="*/ 4036528 h 4058004"/>
              <a:gd name="connsiteX220" fmla="*/ 10375328 w 12192000"/>
              <a:gd name="connsiteY220" fmla="*/ 4028307 h 4058004"/>
              <a:gd name="connsiteX221" fmla="*/ 10386821 w 12192000"/>
              <a:gd name="connsiteY221" fmla="*/ 4025633 h 4058004"/>
              <a:gd name="connsiteX222" fmla="*/ 3971965 w 12192000"/>
              <a:gd name="connsiteY222" fmla="*/ 4023975 h 4058004"/>
              <a:gd name="connsiteX223" fmla="*/ 3963340 w 12192000"/>
              <a:gd name="connsiteY223" fmla="*/ 4029909 h 4058004"/>
              <a:gd name="connsiteX224" fmla="*/ 3951517 w 12192000"/>
              <a:gd name="connsiteY224" fmla="*/ 4042588 h 4058004"/>
              <a:gd name="connsiteX225" fmla="*/ 3972193 w 12192000"/>
              <a:gd name="connsiteY225" fmla="*/ 4027291 h 4058004"/>
              <a:gd name="connsiteX226" fmla="*/ 3971965 w 12192000"/>
              <a:gd name="connsiteY226" fmla="*/ 4023975 h 4058004"/>
              <a:gd name="connsiteX227" fmla="*/ 3633198 w 12192000"/>
              <a:gd name="connsiteY227" fmla="*/ 4023218 h 4058004"/>
              <a:gd name="connsiteX228" fmla="*/ 3633978 w 12192000"/>
              <a:gd name="connsiteY228" fmla="*/ 4030938 h 4058004"/>
              <a:gd name="connsiteX229" fmla="*/ 3628663 w 12192000"/>
              <a:gd name="connsiteY229" fmla="*/ 4033422 h 4058004"/>
              <a:gd name="connsiteX230" fmla="*/ 3627888 w 12192000"/>
              <a:gd name="connsiteY230" fmla="*/ 4025696 h 4058004"/>
              <a:gd name="connsiteX231" fmla="*/ 3633198 w 12192000"/>
              <a:gd name="connsiteY231" fmla="*/ 4023218 h 4058004"/>
              <a:gd name="connsiteX232" fmla="*/ 3031192 w 12192000"/>
              <a:gd name="connsiteY232" fmla="*/ 4022659 h 4058004"/>
              <a:gd name="connsiteX233" fmla="*/ 3051727 w 12192000"/>
              <a:gd name="connsiteY233" fmla="*/ 4027341 h 4058004"/>
              <a:gd name="connsiteX234" fmla="*/ 3034944 w 12192000"/>
              <a:gd name="connsiteY234" fmla="*/ 4038747 h 4058004"/>
              <a:gd name="connsiteX235" fmla="*/ 3016320 w 12192000"/>
              <a:gd name="connsiteY235" fmla="*/ 4040091 h 4058004"/>
              <a:gd name="connsiteX236" fmla="*/ 3007042 w 12192000"/>
              <a:gd name="connsiteY236" fmla="*/ 4042708 h 4058004"/>
              <a:gd name="connsiteX237" fmla="*/ 3031192 w 12192000"/>
              <a:gd name="connsiteY237" fmla="*/ 4022659 h 4058004"/>
              <a:gd name="connsiteX238" fmla="*/ 6126772 w 12192000"/>
              <a:gd name="connsiteY238" fmla="*/ 4021477 h 4058004"/>
              <a:gd name="connsiteX239" fmla="*/ 6131236 w 12192000"/>
              <a:gd name="connsiteY239" fmla="*/ 4027501 h 4058004"/>
              <a:gd name="connsiteX240" fmla="*/ 6137326 w 12192000"/>
              <a:gd name="connsiteY240" fmla="*/ 4022825 h 4058004"/>
              <a:gd name="connsiteX241" fmla="*/ 6126772 w 12192000"/>
              <a:gd name="connsiteY241" fmla="*/ 4021477 h 4058004"/>
              <a:gd name="connsiteX242" fmla="*/ 2000948 w 12192000"/>
              <a:gd name="connsiteY242" fmla="*/ 4020713 h 4058004"/>
              <a:gd name="connsiteX243" fmla="*/ 2003292 w 12192000"/>
              <a:gd name="connsiteY243" fmla="*/ 4032840 h 4058004"/>
              <a:gd name="connsiteX244" fmla="*/ 2014847 w 12192000"/>
              <a:gd name="connsiteY244" fmla="*/ 4057170 h 4058004"/>
              <a:gd name="connsiteX245" fmla="*/ 1976041 w 12192000"/>
              <a:gd name="connsiteY245" fmla="*/ 4057170 h 4058004"/>
              <a:gd name="connsiteX246" fmla="*/ 1974051 w 12192000"/>
              <a:gd name="connsiteY246" fmla="*/ 4045799 h 4058004"/>
              <a:gd name="connsiteX247" fmla="*/ 1979359 w 12192000"/>
              <a:gd name="connsiteY247" fmla="*/ 4031415 h 4058004"/>
              <a:gd name="connsiteX248" fmla="*/ 1990688 w 12192000"/>
              <a:gd name="connsiteY248" fmla="*/ 4021076 h 4058004"/>
              <a:gd name="connsiteX249" fmla="*/ 2000948 w 12192000"/>
              <a:gd name="connsiteY249" fmla="*/ 4020713 h 4058004"/>
              <a:gd name="connsiteX250" fmla="*/ 5593821 w 12192000"/>
              <a:gd name="connsiteY250" fmla="*/ 4019131 h 4058004"/>
              <a:gd name="connsiteX251" fmla="*/ 5601811 w 12192000"/>
              <a:gd name="connsiteY251" fmla="*/ 4021071 h 4058004"/>
              <a:gd name="connsiteX252" fmla="*/ 5604434 w 12192000"/>
              <a:gd name="connsiteY252" fmla="*/ 4030353 h 4058004"/>
              <a:gd name="connsiteX253" fmla="*/ 5610174 w 12192000"/>
              <a:gd name="connsiteY253" fmla="*/ 4042468 h 4058004"/>
              <a:gd name="connsiteX254" fmla="*/ 5622674 w 12192000"/>
              <a:gd name="connsiteY254" fmla="*/ 4057170 h 4058004"/>
              <a:gd name="connsiteX255" fmla="*/ 5605180 w 12192000"/>
              <a:gd name="connsiteY255" fmla="*/ 4057170 h 4058004"/>
              <a:gd name="connsiteX256" fmla="*/ 5604481 w 12192000"/>
              <a:gd name="connsiteY256" fmla="*/ 4056507 h 4058004"/>
              <a:gd name="connsiteX257" fmla="*/ 5589492 w 12192000"/>
              <a:gd name="connsiteY257" fmla="*/ 4030849 h 4058004"/>
              <a:gd name="connsiteX258" fmla="*/ 5593821 w 12192000"/>
              <a:gd name="connsiteY258" fmla="*/ 4019131 h 4058004"/>
              <a:gd name="connsiteX259" fmla="*/ 2189327 w 12192000"/>
              <a:gd name="connsiteY259" fmla="*/ 4019126 h 4058004"/>
              <a:gd name="connsiteX260" fmla="*/ 2195983 w 12192000"/>
              <a:gd name="connsiteY260" fmla="*/ 4024279 h 4058004"/>
              <a:gd name="connsiteX261" fmla="*/ 2201011 w 12192000"/>
              <a:gd name="connsiteY261" fmla="*/ 4040504 h 4058004"/>
              <a:gd name="connsiteX262" fmla="*/ 2190248 w 12192000"/>
              <a:gd name="connsiteY262" fmla="*/ 4038377 h 4058004"/>
              <a:gd name="connsiteX263" fmla="*/ 2185219 w 12192000"/>
              <a:gd name="connsiteY263" fmla="*/ 4022152 h 4058004"/>
              <a:gd name="connsiteX264" fmla="*/ 2189327 w 12192000"/>
              <a:gd name="connsiteY264" fmla="*/ 4019126 h 4058004"/>
              <a:gd name="connsiteX265" fmla="*/ 1238476 w 12192000"/>
              <a:gd name="connsiteY265" fmla="*/ 4012146 h 4058004"/>
              <a:gd name="connsiteX266" fmla="*/ 1248249 w 12192000"/>
              <a:gd name="connsiteY266" fmla="*/ 4013417 h 4058004"/>
              <a:gd name="connsiteX267" fmla="*/ 1248674 w 12192000"/>
              <a:gd name="connsiteY267" fmla="*/ 4020785 h 4058004"/>
              <a:gd name="connsiteX268" fmla="*/ 1238902 w 12192000"/>
              <a:gd name="connsiteY268" fmla="*/ 4019510 h 4058004"/>
              <a:gd name="connsiteX269" fmla="*/ 1238476 w 12192000"/>
              <a:gd name="connsiteY269" fmla="*/ 4012146 h 4058004"/>
              <a:gd name="connsiteX270" fmla="*/ 2223459 w 12192000"/>
              <a:gd name="connsiteY270" fmla="*/ 4011669 h 4058004"/>
              <a:gd name="connsiteX271" fmla="*/ 2226221 w 12192000"/>
              <a:gd name="connsiteY271" fmla="*/ 4021096 h 4058004"/>
              <a:gd name="connsiteX272" fmla="*/ 2218932 w 12192000"/>
              <a:gd name="connsiteY272" fmla="*/ 4021871 h 4058004"/>
              <a:gd name="connsiteX273" fmla="*/ 2216169 w 12192000"/>
              <a:gd name="connsiteY273" fmla="*/ 4012450 h 4058004"/>
              <a:gd name="connsiteX274" fmla="*/ 2223459 w 12192000"/>
              <a:gd name="connsiteY274" fmla="*/ 4011669 h 4058004"/>
              <a:gd name="connsiteX275" fmla="*/ 998124 w 12192000"/>
              <a:gd name="connsiteY275" fmla="*/ 4008861 h 4058004"/>
              <a:gd name="connsiteX276" fmla="*/ 998481 w 12192000"/>
              <a:gd name="connsiteY276" fmla="*/ 4013322 h 4058004"/>
              <a:gd name="connsiteX277" fmla="*/ 991966 w 12192000"/>
              <a:gd name="connsiteY277" fmla="*/ 4016866 h 4058004"/>
              <a:gd name="connsiteX278" fmla="*/ 998124 w 12192000"/>
              <a:gd name="connsiteY278" fmla="*/ 4008861 h 4058004"/>
              <a:gd name="connsiteX279" fmla="*/ 3739659 w 12192000"/>
              <a:gd name="connsiteY279" fmla="*/ 4008270 h 4058004"/>
              <a:gd name="connsiteX280" fmla="*/ 3739776 w 12192000"/>
              <a:gd name="connsiteY280" fmla="*/ 4013951 h 4058004"/>
              <a:gd name="connsiteX281" fmla="*/ 3736944 w 12192000"/>
              <a:gd name="connsiteY281" fmla="*/ 4033218 h 4058004"/>
              <a:gd name="connsiteX282" fmla="*/ 3716407 w 12192000"/>
              <a:gd name="connsiteY282" fmla="*/ 4046673 h 4058004"/>
              <a:gd name="connsiteX283" fmla="*/ 3704514 w 12192000"/>
              <a:gd name="connsiteY283" fmla="*/ 4052341 h 4058004"/>
              <a:gd name="connsiteX284" fmla="*/ 3701620 w 12192000"/>
              <a:gd name="connsiteY284" fmla="*/ 4057170 h 4058004"/>
              <a:gd name="connsiteX285" fmla="*/ 3679377 w 12192000"/>
              <a:gd name="connsiteY285" fmla="*/ 4057170 h 4058004"/>
              <a:gd name="connsiteX286" fmla="*/ 3678384 w 12192000"/>
              <a:gd name="connsiteY286" fmla="*/ 4056234 h 4058004"/>
              <a:gd name="connsiteX287" fmla="*/ 3677438 w 12192000"/>
              <a:gd name="connsiteY287" fmla="*/ 4057170 h 4058004"/>
              <a:gd name="connsiteX288" fmla="*/ 3604795 w 12192000"/>
              <a:gd name="connsiteY288" fmla="*/ 4057170 h 4058004"/>
              <a:gd name="connsiteX289" fmla="*/ 3612452 w 12192000"/>
              <a:gd name="connsiteY289" fmla="*/ 4056019 h 4058004"/>
              <a:gd name="connsiteX290" fmla="*/ 3647295 w 12192000"/>
              <a:gd name="connsiteY290" fmla="*/ 4042277 h 4058004"/>
              <a:gd name="connsiteX291" fmla="*/ 3676751 w 12192000"/>
              <a:gd name="connsiteY291" fmla="*/ 4031655 h 4058004"/>
              <a:gd name="connsiteX292" fmla="*/ 3723983 w 12192000"/>
              <a:gd name="connsiteY292" fmla="*/ 4014441 h 4058004"/>
              <a:gd name="connsiteX293" fmla="*/ 3739659 w 12192000"/>
              <a:gd name="connsiteY293" fmla="*/ 4008270 h 4058004"/>
              <a:gd name="connsiteX294" fmla="*/ 11669903 w 12192000"/>
              <a:gd name="connsiteY294" fmla="*/ 4007814 h 4058004"/>
              <a:gd name="connsiteX295" fmla="*/ 11664505 w 12192000"/>
              <a:gd name="connsiteY295" fmla="*/ 4008945 h 4058004"/>
              <a:gd name="connsiteX296" fmla="*/ 11650535 w 12192000"/>
              <a:gd name="connsiteY296" fmla="*/ 4020894 h 4058004"/>
              <a:gd name="connsiteX297" fmla="*/ 11634978 w 12192000"/>
              <a:gd name="connsiteY297" fmla="*/ 4032900 h 4058004"/>
              <a:gd name="connsiteX298" fmla="*/ 11629008 w 12192000"/>
              <a:gd name="connsiteY298" fmla="*/ 4047575 h 4058004"/>
              <a:gd name="connsiteX299" fmla="*/ 11635295 w 12192000"/>
              <a:gd name="connsiteY299" fmla="*/ 4051655 h 4058004"/>
              <a:gd name="connsiteX300" fmla="*/ 11645582 w 12192000"/>
              <a:gd name="connsiteY300" fmla="*/ 4039496 h 4058004"/>
              <a:gd name="connsiteX301" fmla="*/ 11657330 w 12192000"/>
              <a:gd name="connsiteY301" fmla="*/ 4023505 h 4058004"/>
              <a:gd name="connsiteX302" fmla="*/ 11666855 w 12192000"/>
              <a:gd name="connsiteY302" fmla="*/ 4012940 h 4058004"/>
              <a:gd name="connsiteX303" fmla="*/ 11669903 w 12192000"/>
              <a:gd name="connsiteY303" fmla="*/ 4007814 h 4058004"/>
              <a:gd name="connsiteX304" fmla="*/ 10510297 w 12192000"/>
              <a:gd name="connsiteY304" fmla="*/ 4006713 h 4058004"/>
              <a:gd name="connsiteX305" fmla="*/ 10516806 w 12192000"/>
              <a:gd name="connsiteY305" fmla="*/ 4009173 h 4058004"/>
              <a:gd name="connsiteX306" fmla="*/ 10527728 w 12192000"/>
              <a:gd name="connsiteY306" fmla="*/ 4011562 h 4058004"/>
              <a:gd name="connsiteX307" fmla="*/ 10535983 w 12192000"/>
              <a:gd name="connsiteY307" fmla="*/ 4012935 h 4058004"/>
              <a:gd name="connsiteX308" fmla="*/ 10544556 w 12192000"/>
              <a:gd name="connsiteY308" fmla="*/ 4014923 h 4058004"/>
              <a:gd name="connsiteX309" fmla="*/ 10560367 w 12192000"/>
              <a:gd name="connsiteY309" fmla="*/ 4019731 h 4058004"/>
              <a:gd name="connsiteX310" fmla="*/ 10569003 w 12192000"/>
              <a:gd name="connsiteY310" fmla="*/ 4020170 h 4058004"/>
              <a:gd name="connsiteX311" fmla="*/ 10570209 w 12192000"/>
              <a:gd name="connsiteY311" fmla="*/ 4035149 h 4058004"/>
              <a:gd name="connsiteX312" fmla="*/ 10564177 w 12192000"/>
              <a:gd name="connsiteY312" fmla="*/ 4040365 h 4058004"/>
              <a:gd name="connsiteX313" fmla="*/ 10576179 w 12192000"/>
              <a:gd name="connsiteY313" fmla="*/ 4042062 h 4058004"/>
              <a:gd name="connsiteX314" fmla="*/ 10584815 w 12192000"/>
              <a:gd name="connsiteY314" fmla="*/ 4040569 h 4058004"/>
              <a:gd name="connsiteX315" fmla="*/ 10595864 w 12192000"/>
              <a:gd name="connsiteY315" fmla="*/ 4039812 h 4058004"/>
              <a:gd name="connsiteX316" fmla="*/ 10597768 w 12192000"/>
              <a:gd name="connsiteY316" fmla="*/ 4052747 h 4058004"/>
              <a:gd name="connsiteX317" fmla="*/ 10590930 w 12192000"/>
              <a:gd name="connsiteY317" fmla="*/ 4057170 h 4058004"/>
              <a:gd name="connsiteX318" fmla="*/ 10502236 w 12192000"/>
              <a:gd name="connsiteY318" fmla="*/ 4057170 h 4058004"/>
              <a:gd name="connsiteX319" fmla="*/ 10499661 w 12192000"/>
              <a:gd name="connsiteY319" fmla="*/ 4054354 h 4058004"/>
              <a:gd name="connsiteX320" fmla="*/ 10490009 w 12192000"/>
              <a:gd name="connsiteY320" fmla="*/ 4044775 h 4058004"/>
              <a:gd name="connsiteX321" fmla="*/ 10480802 w 12192000"/>
              <a:gd name="connsiteY321" fmla="*/ 4040398 h 4058004"/>
              <a:gd name="connsiteX322" fmla="*/ 10478007 w 12192000"/>
              <a:gd name="connsiteY322" fmla="*/ 4045981 h 4058004"/>
              <a:gd name="connsiteX323" fmla="*/ 10485183 w 12192000"/>
              <a:gd name="connsiteY323" fmla="*/ 4052785 h 4058004"/>
              <a:gd name="connsiteX324" fmla="*/ 10486401 w 12192000"/>
              <a:gd name="connsiteY324" fmla="*/ 4057170 h 4058004"/>
              <a:gd name="connsiteX325" fmla="*/ 10485288 w 12192000"/>
              <a:gd name="connsiteY325" fmla="*/ 4057170 h 4058004"/>
              <a:gd name="connsiteX326" fmla="*/ 10478198 w 12192000"/>
              <a:gd name="connsiteY326" fmla="*/ 4052619 h 4058004"/>
              <a:gd name="connsiteX327" fmla="*/ 10473626 w 12192000"/>
              <a:gd name="connsiteY327" fmla="*/ 4051521 h 4058004"/>
              <a:gd name="connsiteX328" fmla="*/ 10472332 w 12192000"/>
              <a:gd name="connsiteY328" fmla="*/ 4057170 h 4058004"/>
              <a:gd name="connsiteX329" fmla="*/ 10469140 w 12192000"/>
              <a:gd name="connsiteY329" fmla="*/ 4057170 h 4058004"/>
              <a:gd name="connsiteX330" fmla="*/ 10466260 w 12192000"/>
              <a:gd name="connsiteY330" fmla="*/ 4056337 h 4058004"/>
              <a:gd name="connsiteX331" fmla="*/ 10454322 w 12192000"/>
              <a:gd name="connsiteY331" fmla="*/ 4056819 h 4058004"/>
              <a:gd name="connsiteX332" fmla="*/ 10453774 w 12192000"/>
              <a:gd name="connsiteY332" fmla="*/ 4057170 h 4058004"/>
              <a:gd name="connsiteX333" fmla="*/ 10435878 w 12192000"/>
              <a:gd name="connsiteY333" fmla="*/ 4057170 h 4058004"/>
              <a:gd name="connsiteX334" fmla="*/ 10436606 w 12192000"/>
              <a:gd name="connsiteY334" fmla="*/ 4050980 h 4058004"/>
              <a:gd name="connsiteX335" fmla="*/ 10443591 w 12192000"/>
              <a:gd name="connsiteY335" fmla="*/ 4045652 h 4058004"/>
              <a:gd name="connsiteX336" fmla="*/ 10457751 w 12192000"/>
              <a:gd name="connsiteY336" fmla="*/ 4038371 h 4058004"/>
              <a:gd name="connsiteX337" fmla="*/ 10470895 w 12192000"/>
              <a:gd name="connsiteY337" fmla="*/ 4027882 h 4058004"/>
              <a:gd name="connsiteX338" fmla="*/ 10476483 w 12192000"/>
              <a:gd name="connsiteY338" fmla="*/ 4026447 h 4058004"/>
              <a:gd name="connsiteX339" fmla="*/ 10479151 w 12192000"/>
              <a:gd name="connsiteY339" fmla="*/ 4027412 h 4058004"/>
              <a:gd name="connsiteX340" fmla="*/ 10483786 w 12192000"/>
              <a:gd name="connsiteY340" fmla="*/ 4024165 h 4058004"/>
              <a:gd name="connsiteX341" fmla="*/ 10499407 w 12192000"/>
              <a:gd name="connsiteY341" fmla="*/ 4016923 h 4058004"/>
              <a:gd name="connsiteX342" fmla="*/ 10506456 w 12192000"/>
              <a:gd name="connsiteY342" fmla="*/ 4012819 h 4058004"/>
              <a:gd name="connsiteX343" fmla="*/ 10510297 w 12192000"/>
              <a:gd name="connsiteY343" fmla="*/ 4006713 h 4058004"/>
              <a:gd name="connsiteX344" fmla="*/ 5359832 w 12192000"/>
              <a:gd name="connsiteY344" fmla="*/ 4006670 h 4058004"/>
              <a:gd name="connsiteX345" fmla="*/ 5369960 w 12192000"/>
              <a:gd name="connsiteY345" fmla="*/ 4018499 h 4058004"/>
              <a:gd name="connsiteX346" fmla="*/ 5381580 w 12192000"/>
              <a:gd name="connsiteY346" fmla="*/ 4039330 h 4058004"/>
              <a:gd name="connsiteX347" fmla="*/ 5380799 w 12192000"/>
              <a:gd name="connsiteY347" fmla="*/ 4049887 h 4058004"/>
              <a:gd name="connsiteX348" fmla="*/ 5368899 w 12192000"/>
              <a:gd name="connsiteY348" fmla="*/ 4039684 h 4058004"/>
              <a:gd name="connsiteX349" fmla="*/ 5362175 w 12192000"/>
              <a:gd name="connsiteY349" fmla="*/ 4026858 h 4058004"/>
              <a:gd name="connsiteX350" fmla="*/ 5359832 w 12192000"/>
              <a:gd name="connsiteY350" fmla="*/ 4006670 h 4058004"/>
              <a:gd name="connsiteX351" fmla="*/ 5466835 w 12192000"/>
              <a:gd name="connsiteY351" fmla="*/ 4005894 h 4058004"/>
              <a:gd name="connsiteX352" fmla="*/ 5475972 w 12192000"/>
              <a:gd name="connsiteY352" fmla="*/ 4033033 h 4058004"/>
              <a:gd name="connsiteX353" fmla="*/ 5463654 w 12192000"/>
              <a:gd name="connsiteY353" fmla="*/ 4031756 h 4058004"/>
              <a:gd name="connsiteX354" fmla="*/ 5466835 w 12192000"/>
              <a:gd name="connsiteY354" fmla="*/ 4005894 h 4058004"/>
              <a:gd name="connsiteX355" fmla="*/ 5710726 w 12192000"/>
              <a:gd name="connsiteY355" fmla="*/ 4005214 h 4058004"/>
              <a:gd name="connsiteX356" fmla="*/ 5728792 w 12192000"/>
              <a:gd name="connsiteY356" fmla="*/ 4039292 h 4058004"/>
              <a:gd name="connsiteX357" fmla="*/ 5714981 w 12192000"/>
              <a:gd name="connsiteY357" fmla="*/ 4054804 h 4058004"/>
              <a:gd name="connsiteX358" fmla="*/ 5714695 w 12192000"/>
              <a:gd name="connsiteY358" fmla="*/ 4033695 h 4058004"/>
              <a:gd name="connsiteX359" fmla="*/ 5714765 w 12192000"/>
              <a:gd name="connsiteY359" fmla="*/ 4023561 h 4058004"/>
              <a:gd name="connsiteX360" fmla="*/ 5701950 w 12192000"/>
              <a:gd name="connsiteY360" fmla="*/ 4033268 h 4058004"/>
              <a:gd name="connsiteX361" fmla="*/ 5683110 w 12192000"/>
              <a:gd name="connsiteY361" fmla="*/ 4029863 h 4058004"/>
              <a:gd name="connsiteX362" fmla="*/ 5710726 w 12192000"/>
              <a:gd name="connsiteY362" fmla="*/ 4005214 h 4058004"/>
              <a:gd name="connsiteX363" fmla="*/ 5776163 w 12192000"/>
              <a:gd name="connsiteY363" fmla="*/ 4003239 h 4058004"/>
              <a:gd name="connsiteX364" fmla="*/ 5787847 w 12192000"/>
              <a:gd name="connsiteY364" fmla="*/ 4015207 h 4058004"/>
              <a:gd name="connsiteX365" fmla="*/ 5787066 w 12192000"/>
              <a:gd name="connsiteY365" fmla="*/ 4004091 h 4058004"/>
              <a:gd name="connsiteX366" fmla="*/ 5776163 w 12192000"/>
              <a:gd name="connsiteY366" fmla="*/ 4003239 h 4058004"/>
              <a:gd name="connsiteX367" fmla="*/ 2289670 w 12192000"/>
              <a:gd name="connsiteY367" fmla="*/ 4001550 h 4058004"/>
              <a:gd name="connsiteX368" fmla="*/ 2301709 w 12192000"/>
              <a:gd name="connsiteY368" fmla="*/ 4003391 h 4058004"/>
              <a:gd name="connsiteX369" fmla="*/ 2302846 w 12192000"/>
              <a:gd name="connsiteY369" fmla="*/ 4017705 h 4058004"/>
              <a:gd name="connsiteX370" fmla="*/ 2289670 w 12192000"/>
              <a:gd name="connsiteY370" fmla="*/ 4001550 h 4058004"/>
              <a:gd name="connsiteX371" fmla="*/ 3169431 w 12192000"/>
              <a:gd name="connsiteY371" fmla="*/ 4001395 h 4058004"/>
              <a:gd name="connsiteX372" fmla="*/ 3171120 w 12192000"/>
              <a:gd name="connsiteY372" fmla="*/ 4011339 h 4058004"/>
              <a:gd name="connsiteX373" fmla="*/ 3174518 w 12192000"/>
              <a:gd name="connsiteY373" fmla="*/ 4012191 h 4058004"/>
              <a:gd name="connsiteX374" fmla="*/ 3207589 w 12192000"/>
              <a:gd name="connsiteY374" fmla="*/ 4005464 h 4058004"/>
              <a:gd name="connsiteX375" fmla="*/ 3283083 w 12192000"/>
              <a:gd name="connsiteY375" fmla="*/ 4017234 h 4058004"/>
              <a:gd name="connsiteX376" fmla="*/ 3283649 w 12192000"/>
              <a:gd name="connsiteY376" fmla="*/ 4024743 h 4058004"/>
              <a:gd name="connsiteX377" fmla="*/ 3290876 w 12192000"/>
              <a:gd name="connsiteY377" fmla="*/ 4019643 h 4058004"/>
              <a:gd name="connsiteX378" fmla="*/ 3300642 w 12192000"/>
              <a:gd name="connsiteY378" fmla="*/ 4009015 h 4058004"/>
              <a:gd name="connsiteX379" fmla="*/ 3304540 w 12192000"/>
              <a:gd name="connsiteY379" fmla="*/ 4018015 h 4058004"/>
              <a:gd name="connsiteX380" fmla="*/ 3308788 w 12192000"/>
              <a:gd name="connsiteY380" fmla="*/ 4028645 h 4058004"/>
              <a:gd name="connsiteX381" fmla="*/ 3324790 w 12192000"/>
              <a:gd name="connsiteY381" fmla="*/ 4017731 h 4058004"/>
              <a:gd name="connsiteX382" fmla="*/ 3344551 w 12192000"/>
              <a:gd name="connsiteY382" fmla="*/ 4011429 h 4058004"/>
              <a:gd name="connsiteX383" fmla="*/ 3358356 w 12192000"/>
              <a:gd name="connsiteY383" fmla="*/ 4006398 h 4058004"/>
              <a:gd name="connsiteX384" fmla="*/ 3361544 w 12192000"/>
              <a:gd name="connsiteY384" fmla="*/ 4005902 h 4058004"/>
              <a:gd name="connsiteX385" fmla="*/ 3383643 w 12192000"/>
              <a:gd name="connsiteY385" fmla="*/ 4010018 h 4058004"/>
              <a:gd name="connsiteX386" fmla="*/ 3395535 w 12192000"/>
              <a:gd name="connsiteY386" fmla="*/ 4016961 h 4058004"/>
              <a:gd name="connsiteX387" fmla="*/ 3378188 w 12192000"/>
              <a:gd name="connsiteY387" fmla="*/ 4030206 h 4058004"/>
              <a:gd name="connsiteX388" fmla="*/ 3348661 w 12192000"/>
              <a:gd name="connsiteY388" fmla="*/ 4055498 h 4058004"/>
              <a:gd name="connsiteX389" fmla="*/ 3358078 w 12192000"/>
              <a:gd name="connsiteY389" fmla="*/ 4052734 h 4058004"/>
              <a:gd name="connsiteX390" fmla="*/ 3365444 w 12192000"/>
              <a:gd name="connsiteY390" fmla="*/ 4052308 h 4058004"/>
              <a:gd name="connsiteX391" fmla="*/ 3363038 w 12192000"/>
              <a:gd name="connsiteY391" fmla="*/ 4057170 h 4058004"/>
              <a:gd name="connsiteX392" fmla="*/ 3312640 w 12192000"/>
              <a:gd name="connsiteY392" fmla="*/ 4057170 h 4058004"/>
              <a:gd name="connsiteX393" fmla="*/ 3323575 w 12192000"/>
              <a:gd name="connsiteY393" fmla="*/ 4053194 h 4058004"/>
              <a:gd name="connsiteX394" fmla="*/ 3309710 w 12192000"/>
              <a:gd name="connsiteY394" fmla="*/ 4046139 h 4058004"/>
              <a:gd name="connsiteX395" fmla="*/ 3270269 w 12192000"/>
              <a:gd name="connsiteY395" fmla="*/ 4044369 h 4058004"/>
              <a:gd name="connsiteX396" fmla="*/ 3247745 w 12192000"/>
              <a:gd name="connsiteY396" fmla="*/ 4054286 h 4058004"/>
              <a:gd name="connsiteX397" fmla="*/ 3245280 w 12192000"/>
              <a:gd name="connsiteY397" fmla="*/ 4057170 h 4058004"/>
              <a:gd name="connsiteX398" fmla="*/ 3234874 w 12192000"/>
              <a:gd name="connsiteY398" fmla="*/ 4057170 h 4058004"/>
              <a:gd name="connsiteX399" fmla="*/ 3235001 w 12192000"/>
              <a:gd name="connsiteY399" fmla="*/ 4054991 h 4058004"/>
              <a:gd name="connsiteX400" fmla="*/ 3217653 w 12192000"/>
              <a:gd name="connsiteY400" fmla="*/ 4043719 h 4058004"/>
              <a:gd name="connsiteX401" fmla="*/ 3198031 w 12192000"/>
              <a:gd name="connsiteY401" fmla="*/ 4044502 h 4058004"/>
              <a:gd name="connsiteX402" fmla="*/ 3190882 w 12192000"/>
              <a:gd name="connsiteY402" fmla="*/ 4044712 h 4058004"/>
              <a:gd name="connsiteX403" fmla="*/ 3183376 w 12192000"/>
              <a:gd name="connsiteY403" fmla="*/ 4047829 h 4058004"/>
              <a:gd name="connsiteX404" fmla="*/ 3178563 w 12192000"/>
              <a:gd name="connsiteY404" fmla="*/ 4048909 h 4058004"/>
              <a:gd name="connsiteX405" fmla="*/ 3178081 w 12192000"/>
              <a:gd name="connsiteY405" fmla="*/ 4057170 h 4058004"/>
              <a:gd name="connsiteX406" fmla="*/ 3170185 w 12192000"/>
              <a:gd name="connsiteY406" fmla="*/ 4057170 h 4058004"/>
              <a:gd name="connsiteX407" fmla="*/ 3170067 w 12192000"/>
              <a:gd name="connsiteY407" fmla="*/ 4056329 h 4058004"/>
              <a:gd name="connsiteX408" fmla="*/ 3162771 w 12192000"/>
              <a:gd name="connsiteY408" fmla="*/ 4040245 h 4058004"/>
              <a:gd name="connsiteX409" fmla="*/ 3133665 w 12192000"/>
              <a:gd name="connsiteY409" fmla="*/ 4050073 h 4058004"/>
              <a:gd name="connsiteX410" fmla="*/ 3119810 w 12192000"/>
              <a:gd name="connsiteY410" fmla="*/ 4057170 h 4058004"/>
              <a:gd name="connsiteX411" fmla="*/ 3099313 w 12192000"/>
              <a:gd name="connsiteY411" fmla="*/ 4057170 h 4058004"/>
              <a:gd name="connsiteX412" fmla="*/ 3096204 w 12192000"/>
              <a:gd name="connsiteY412" fmla="*/ 4054265 h 4058004"/>
              <a:gd name="connsiteX413" fmla="*/ 3075806 w 12192000"/>
              <a:gd name="connsiteY413" fmla="*/ 4054690 h 4058004"/>
              <a:gd name="connsiteX414" fmla="*/ 3072777 w 12192000"/>
              <a:gd name="connsiteY414" fmla="*/ 4057170 h 4058004"/>
              <a:gd name="connsiteX415" fmla="*/ 3028660 w 12192000"/>
              <a:gd name="connsiteY415" fmla="*/ 4057170 h 4058004"/>
              <a:gd name="connsiteX416" fmla="*/ 3038419 w 12192000"/>
              <a:gd name="connsiteY416" fmla="*/ 4052987 h 4058004"/>
              <a:gd name="connsiteX417" fmla="*/ 3062066 w 12192000"/>
              <a:gd name="connsiteY417" fmla="*/ 4037404 h 4058004"/>
              <a:gd name="connsiteX418" fmla="*/ 3085293 w 12192000"/>
              <a:gd name="connsiteY418" fmla="*/ 4027063 h 4058004"/>
              <a:gd name="connsiteX419" fmla="*/ 3103633 w 12192000"/>
              <a:gd name="connsiteY419" fmla="*/ 4022030 h 4058004"/>
              <a:gd name="connsiteX420" fmla="*/ 3120275 w 12192000"/>
              <a:gd name="connsiteY420" fmla="*/ 4014877 h 4058004"/>
              <a:gd name="connsiteX421" fmla="*/ 3135357 w 12192000"/>
              <a:gd name="connsiteY421" fmla="*/ 4009566 h 4058004"/>
              <a:gd name="connsiteX422" fmla="*/ 3146336 w 12192000"/>
              <a:gd name="connsiteY422" fmla="*/ 4009071 h 4058004"/>
              <a:gd name="connsiteX423" fmla="*/ 3159297 w 12192000"/>
              <a:gd name="connsiteY423" fmla="*/ 4006167 h 4058004"/>
              <a:gd name="connsiteX424" fmla="*/ 3169431 w 12192000"/>
              <a:gd name="connsiteY424" fmla="*/ 4001395 h 4058004"/>
              <a:gd name="connsiteX425" fmla="*/ 5527607 w 12192000"/>
              <a:gd name="connsiteY425" fmla="*/ 4001111 h 4058004"/>
              <a:gd name="connsiteX426" fmla="*/ 5542895 w 12192000"/>
              <a:gd name="connsiteY426" fmla="*/ 4011288 h 4058004"/>
              <a:gd name="connsiteX427" fmla="*/ 5537727 w 12192000"/>
              <a:gd name="connsiteY427" fmla="*/ 4032189 h 4058004"/>
              <a:gd name="connsiteX428" fmla="*/ 5521509 w 12192000"/>
              <a:gd name="connsiteY428" fmla="*/ 4012992 h 4058004"/>
              <a:gd name="connsiteX429" fmla="*/ 5527607 w 12192000"/>
              <a:gd name="connsiteY429" fmla="*/ 4001111 h 4058004"/>
              <a:gd name="connsiteX430" fmla="*/ 6008953 w 12192000"/>
              <a:gd name="connsiteY430" fmla="*/ 4000832 h 4058004"/>
              <a:gd name="connsiteX431" fmla="*/ 5996616 w 12192000"/>
              <a:gd name="connsiteY431" fmla="*/ 4010557 h 4058004"/>
              <a:gd name="connsiteX432" fmla="*/ 5982595 w 12192000"/>
              <a:gd name="connsiteY432" fmla="*/ 4018911 h 4058004"/>
              <a:gd name="connsiteX433" fmla="*/ 5970765 w 12192000"/>
              <a:gd name="connsiteY433" fmla="*/ 4019973 h 4058004"/>
              <a:gd name="connsiteX434" fmla="*/ 5987053 w 12192000"/>
              <a:gd name="connsiteY434" fmla="*/ 4031173 h 4058004"/>
              <a:gd name="connsiteX435" fmla="*/ 5998883 w 12192000"/>
              <a:gd name="connsiteY435" fmla="*/ 4033510 h 4058004"/>
              <a:gd name="connsiteX436" fmla="*/ 6013259 w 12192000"/>
              <a:gd name="connsiteY436" fmla="*/ 4035988 h 4058004"/>
              <a:gd name="connsiteX437" fmla="*/ 6019489 w 12192000"/>
              <a:gd name="connsiteY437" fmla="*/ 4016293 h 4058004"/>
              <a:gd name="connsiteX438" fmla="*/ 6008953 w 12192000"/>
              <a:gd name="connsiteY438" fmla="*/ 4000832 h 4058004"/>
              <a:gd name="connsiteX439" fmla="*/ 10791443 w 12192000"/>
              <a:gd name="connsiteY439" fmla="*/ 3999905 h 4058004"/>
              <a:gd name="connsiteX440" fmla="*/ 10794809 w 12192000"/>
              <a:gd name="connsiteY440" fmla="*/ 4010146 h 4058004"/>
              <a:gd name="connsiteX441" fmla="*/ 10790173 w 12192000"/>
              <a:gd name="connsiteY441" fmla="*/ 4018244 h 4058004"/>
              <a:gd name="connsiteX442" fmla="*/ 10813415 w 12192000"/>
              <a:gd name="connsiteY442" fmla="*/ 4018048 h 4058004"/>
              <a:gd name="connsiteX443" fmla="*/ 10812843 w 12192000"/>
              <a:gd name="connsiteY443" fmla="*/ 4021548 h 4058004"/>
              <a:gd name="connsiteX444" fmla="*/ 10809096 w 12192000"/>
              <a:gd name="connsiteY444" fmla="*/ 4029895 h 4058004"/>
              <a:gd name="connsiteX445" fmla="*/ 10808334 w 12192000"/>
              <a:gd name="connsiteY445" fmla="*/ 4033415 h 4058004"/>
              <a:gd name="connsiteX446" fmla="*/ 10803763 w 12192000"/>
              <a:gd name="connsiteY446" fmla="*/ 4043745 h 4058004"/>
              <a:gd name="connsiteX447" fmla="*/ 10804906 w 12192000"/>
              <a:gd name="connsiteY447" fmla="*/ 4053534 h 4058004"/>
              <a:gd name="connsiteX448" fmla="*/ 10801731 w 12192000"/>
              <a:gd name="connsiteY448" fmla="*/ 4051438 h 4058004"/>
              <a:gd name="connsiteX449" fmla="*/ 10796523 w 12192000"/>
              <a:gd name="connsiteY449" fmla="*/ 4043549 h 4058004"/>
              <a:gd name="connsiteX450" fmla="*/ 10791253 w 12192000"/>
              <a:gd name="connsiteY450" fmla="*/ 4034984 h 4058004"/>
              <a:gd name="connsiteX451" fmla="*/ 10783061 w 12192000"/>
              <a:gd name="connsiteY451" fmla="*/ 4029876 h 4058004"/>
              <a:gd name="connsiteX452" fmla="*/ 10782934 w 12192000"/>
              <a:gd name="connsiteY452" fmla="*/ 4048363 h 4058004"/>
              <a:gd name="connsiteX453" fmla="*/ 10789138 w 12192000"/>
              <a:gd name="connsiteY453" fmla="*/ 4057170 h 4058004"/>
              <a:gd name="connsiteX454" fmla="*/ 10775394 w 12192000"/>
              <a:gd name="connsiteY454" fmla="*/ 4057170 h 4058004"/>
              <a:gd name="connsiteX455" fmla="*/ 10771378 w 12192000"/>
              <a:gd name="connsiteY455" fmla="*/ 4053007 h 4058004"/>
              <a:gd name="connsiteX456" fmla="*/ 10765535 w 12192000"/>
              <a:gd name="connsiteY456" fmla="*/ 4036059 h 4058004"/>
              <a:gd name="connsiteX457" fmla="*/ 10769282 w 12192000"/>
              <a:gd name="connsiteY457" fmla="*/ 4031758 h 4058004"/>
              <a:gd name="connsiteX458" fmla="*/ 10770171 w 12192000"/>
              <a:gd name="connsiteY458" fmla="*/ 4028466 h 4058004"/>
              <a:gd name="connsiteX459" fmla="*/ 10779950 w 12192000"/>
              <a:gd name="connsiteY459" fmla="*/ 4011023 h 4058004"/>
              <a:gd name="connsiteX460" fmla="*/ 10791443 w 12192000"/>
              <a:gd name="connsiteY460" fmla="*/ 3999905 h 4058004"/>
              <a:gd name="connsiteX461" fmla="*/ 6689281 w 12192000"/>
              <a:gd name="connsiteY461" fmla="*/ 3999643 h 4058004"/>
              <a:gd name="connsiteX462" fmla="*/ 6679818 w 12192000"/>
              <a:gd name="connsiteY462" fmla="*/ 4002400 h 4058004"/>
              <a:gd name="connsiteX463" fmla="*/ 6680644 w 12192000"/>
              <a:gd name="connsiteY463" fmla="*/ 4009699 h 4058004"/>
              <a:gd name="connsiteX464" fmla="*/ 6690043 w 12192000"/>
              <a:gd name="connsiteY464" fmla="*/ 4006943 h 4058004"/>
              <a:gd name="connsiteX465" fmla="*/ 6689281 w 12192000"/>
              <a:gd name="connsiteY465" fmla="*/ 3999643 h 4058004"/>
              <a:gd name="connsiteX466" fmla="*/ 3703302 w 12192000"/>
              <a:gd name="connsiteY466" fmla="*/ 3999526 h 4058004"/>
              <a:gd name="connsiteX467" fmla="*/ 3698912 w 12192000"/>
              <a:gd name="connsiteY467" fmla="*/ 4007782 h 4058004"/>
              <a:gd name="connsiteX468" fmla="*/ 3674625 w 12192000"/>
              <a:gd name="connsiteY468" fmla="*/ 4021453 h 4058004"/>
              <a:gd name="connsiteX469" fmla="*/ 3649694 w 12192000"/>
              <a:gd name="connsiteY469" fmla="*/ 4012096 h 4058004"/>
              <a:gd name="connsiteX470" fmla="*/ 3654227 w 12192000"/>
              <a:gd name="connsiteY470" fmla="*/ 4007559 h 4058004"/>
              <a:gd name="connsiteX471" fmla="*/ 3678803 w 12192000"/>
              <a:gd name="connsiteY471" fmla="*/ 4004663 h 4058004"/>
              <a:gd name="connsiteX472" fmla="*/ 3703302 w 12192000"/>
              <a:gd name="connsiteY472" fmla="*/ 3999526 h 4058004"/>
              <a:gd name="connsiteX473" fmla="*/ 2463101 w 12192000"/>
              <a:gd name="connsiteY473" fmla="*/ 3998233 h 4058004"/>
              <a:gd name="connsiteX474" fmla="*/ 2466574 w 12192000"/>
              <a:gd name="connsiteY474" fmla="*/ 4014743 h 4058004"/>
              <a:gd name="connsiteX475" fmla="*/ 2477477 w 12192000"/>
              <a:gd name="connsiteY475" fmla="*/ 4012616 h 4058004"/>
              <a:gd name="connsiteX476" fmla="*/ 2463101 w 12192000"/>
              <a:gd name="connsiteY476" fmla="*/ 3998233 h 4058004"/>
              <a:gd name="connsiteX477" fmla="*/ 3429456 w 12192000"/>
              <a:gd name="connsiteY477" fmla="*/ 3995781 h 4058004"/>
              <a:gd name="connsiteX478" fmla="*/ 3436537 w 12192000"/>
              <a:gd name="connsiteY478" fmla="*/ 3999466 h 4058004"/>
              <a:gd name="connsiteX479" fmla="*/ 3417493 w 12192000"/>
              <a:gd name="connsiteY479" fmla="*/ 4024192 h 4058004"/>
              <a:gd name="connsiteX480" fmla="*/ 3429456 w 12192000"/>
              <a:gd name="connsiteY480" fmla="*/ 3995781 h 4058004"/>
              <a:gd name="connsiteX481" fmla="*/ 10736897 w 12192000"/>
              <a:gd name="connsiteY481" fmla="*/ 3995705 h 4058004"/>
              <a:gd name="connsiteX482" fmla="*/ 10740135 w 12192000"/>
              <a:gd name="connsiteY482" fmla="*/ 3996239 h 4058004"/>
              <a:gd name="connsiteX483" fmla="*/ 10739119 w 12192000"/>
              <a:gd name="connsiteY483" fmla="*/ 4003182 h 4058004"/>
              <a:gd name="connsiteX484" fmla="*/ 10718228 w 12192000"/>
              <a:gd name="connsiteY484" fmla="*/ 4029579 h 4058004"/>
              <a:gd name="connsiteX485" fmla="*/ 10714228 w 12192000"/>
              <a:gd name="connsiteY485" fmla="*/ 4032679 h 4058004"/>
              <a:gd name="connsiteX486" fmla="*/ 10695178 w 12192000"/>
              <a:gd name="connsiteY486" fmla="*/ 4043421 h 4058004"/>
              <a:gd name="connsiteX487" fmla="*/ 10689018 w 12192000"/>
              <a:gd name="connsiteY487" fmla="*/ 4048357 h 4058004"/>
              <a:gd name="connsiteX488" fmla="*/ 10672508 w 12192000"/>
              <a:gd name="connsiteY488" fmla="*/ 4054349 h 4058004"/>
              <a:gd name="connsiteX489" fmla="*/ 10668698 w 12192000"/>
              <a:gd name="connsiteY489" fmla="*/ 4055300 h 4058004"/>
              <a:gd name="connsiteX490" fmla="*/ 10668073 w 12192000"/>
              <a:gd name="connsiteY490" fmla="*/ 4057170 h 4058004"/>
              <a:gd name="connsiteX491" fmla="*/ 10612808 w 12192000"/>
              <a:gd name="connsiteY491" fmla="*/ 4057170 h 4058004"/>
              <a:gd name="connsiteX492" fmla="*/ 10616247 w 12192000"/>
              <a:gd name="connsiteY492" fmla="*/ 4055841 h 4058004"/>
              <a:gd name="connsiteX493" fmla="*/ 10646536 w 12192000"/>
              <a:gd name="connsiteY493" fmla="*/ 4044513 h 4058004"/>
              <a:gd name="connsiteX494" fmla="*/ 10665332 w 12192000"/>
              <a:gd name="connsiteY494" fmla="*/ 4030252 h 4058004"/>
              <a:gd name="connsiteX495" fmla="*/ 10688891 w 12192000"/>
              <a:gd name="connsiteY495" fmla="*/ 4016086 h 4058004"/>
              <a:gd name="connsiteX496" fmla="*/ 10691368 w 12192000"/>
              <a:gd name="connsiteY496" fmla="*/ 4022037 h 4058004"/>
              <a:gd name="connsiteX497" fmla="*/ 10702417 w 12192000"/>
              <a:gd name="connsiteY497" fmla="*/ 4015507 h 4058004"/>
              <a:gd name="connsiteX498" fmla="*/ 10719561 w 12192000"/>
              <a:gd name="connsiteY498" fmla="*/ 4007643 h 4058004"/>
              <a:gd name="connsiteX499" fmla="*/ 10731182 w 12192000"/>
              <a:gd name="connsiteY499" fmla="*/ 4002078 h 4058004"/>
              <a:gd name="connsiteX500" fmla="*/ 10736897 w 12192000"/>
              <a:gd name="connsiteY500" fmla="*/ 3995705 h 4058004"/>
              <a:gd name="connsiteX501" fmla="*/ 11403583 w 12192000"/>
              <a:gd name="connsiteY501" fmla="*/ 3993297 h 4058004"/>
              <a:gd name="connsiteX502" fmla="*/ 11400726 w 12192000"/>
              <a:gd name="connsiteY502" fmla="*/ 3998017 h 4058004"/>
              <a:gd name="connsiteX503" fmla="*/ 11406187 w 12192000"/>
              <a:gd name="connsiteY503" fmla="*/ 3998837 h 4058004"/>
              <a:gd name="connsiteX504" fmla="*/ 11409108 w 12192000"/>
              <a:gd name="connsiteY504" fmla="*/ 3994117 h 4058004"/>
              <a:gd name="connsiteX505" fmla="*/ 11403583 w 12192000"/>
              <a:gd name="connsiteY505" fmla="*/ 3993297 h 4058004"/>
              <a:gd name="connsiteX506" fmla="*/ 3507995 w 12192000"/>
              <a:gd name="connsiteY506" fmla="*/ 3992172 h 4058004"/>
              <a:gd name="connsiteX507" fmla="*/ 3508343 w 12192000"/>
              <a:gd name="connsiteY507" fmla="*/ 3996639 h 4058004"/>
              <a:gd name="connsiteX508" fmla="*/ 3501829 w 12192000"/>
              <a:gd name="connsiteY508" fmla="*/ 4000177 h 4058004"/>
              <a:gd name="connsiteX509" fmla="*/ 3507995 w 12192000"/>
              <a:gd name="connsiteY509" fmla="*/ 3992172 h 4058004"/>
              <a:gd name="connsiteX510" fmla="*/ 5275631 w 12192000"/>
              <a:gd name="connsiteY510" fmla="*/ 3991004 h 4058004"/>
              <a:gd name="connsiteX511" fmla="*/ 5283632 w 12192000"/>
              <a:gd name="connsiteY511" fmla="*/ 3997165 h 4058004"/>
              <a:gd name="connsiteX512" fmla="*/ 5279175 w 12192000"/>
              <a:gd name="connsiteY512" fmla="*/ 3997522 h 4058004"/>
              <a:gd name="connsiteX513" fmla="*/ 5275631 w 12192000"/>
              <a:gd name="connsiteY513" fmla="*/ 3991004 h 4058004"/>
              <a:gd name="connsiteX514" fmla="*/ 2266593 w 12192000"/>
              <a:gd name="connsiteY514" fmla="*/ 3989014 h 4058004"/>
              <a:gd name="connsiteX515" fmla="*/ 2273382 w 12192000"/>
              <a:gd name="connsiteY515" fmla="*/ 4000978 h 4058004"/>
              <a:gd name="connsiteX516" fmla="*/ 2303342 w 12192000"/>
              <a:gd name="connsiteY516" fmla="*/ 4039876 h 4058004"/>
              <a:gd name="connsiteX517" fmla="*/ 2319525 w 12192000"/>
              <a:gd name="connsiteY517" fmla="*/ 4057170 h 4058004"/>
              <a:gd name="connsiteX518" fmla="*/ 2277777 w 12192000"/>
              <a:gd name="connsiteY518" fmla="*/ 4057170 h 4058004"/>
              <a:gd name="connsiteX519" fmla="*/ 2274874 w 12192000"/>
              <a:gd name="connsiteY519" fmla="*/ 4051775 h 4058004"/>
              <a:gd name="connsiteX520" fmla="*/ 2268716 w 12192000"/>
              <a:gd name="connsiteY520" fmla="*/ 4042639 h 4058004"/>
              <a:gd name="connsiteX521" fmla="*/ 2264608 w 12192000"/>
              <a:gd name="connsiteY521" fmla="*/ 4031020 h 4058004"/>
              <a:gd name="connsiteX522" fmla="*/ 2258371 w 12192000"/>
              <a:gd name="connsiteY522" fmla="*/ 4022234 h 4058004"/>
              <a:gd name="connsiteX523" fmla="*/ 2246477 w 12192000"/>
              <a:gd name="connsiteY523" fmla="*/ 4010329 h 4058004"/>
              <a:gd name="connsiteX524" fmla="*/ 2256670 w 12192000"/>
              <a:gd name="connsiteY524" fmla="*/ 3990917 h 4058004"/>
              <a:gd name="connsiteX525" fmla="*/ 2266593 w 12192000"/>
              <a:gd name="connsiteY525" fmla="*/ 3989014 h 4058004"/>
              <a:gd name="connsiteX526" fmla="*/ 2195556 w 12192000"/>
              <a:gd name="connsiteY526" fmla="*/ 3987580 h 4058004"/>
              <a:gd name="connsiteX527" fmla="*/ 2203062 w 12192000"/>
              <a:gd name="connsiteY527" fmla="*/ 3991124 h 4058004"/>
              <a:gd name="connsiteX528" fmla="*/ 2199525 w 12192000"/>
              <a:gd name="connsiteY528" fmla="*/ 3998633 h 4058004"/>
              <a:gd name="connsiteX529" fmla="*/ 2192014 w 12192000"/>
              <a:gd name="connsiteY529" fmla="*/ 3995089 h 4058004"/>
              <a:gd name="connsiteX530" fmla="*/ 2195556 w 12192000"/>
              <a:gd name="connsiteY530" fmla="*/ 3987580 h 4058004"/>
              <a:gd name="connsiteX531" fmla="*/ 6134633 w 12192000"/>
              <a:gd name="connsiteY531" fmla="*/ 3987401 h 4058004"/>
              <a:gd name="connsiteX532" fmla="*/ 6127407 w 12192000"/>
              <a:gd name="connsiteY532" fmla="*/ 3994199 h 4058004"/>
              <a:gd name="connsiteX533" fmla="*/ 6132506 w 12192000"/>
              <a:gd name="connsiteY533" fmla="*/ 3998170 h 4058004"/>
              <a:gd name="connsiteX534" fmla="*/ 6134633 w 12192000"/>
              <a:gd name="connsiteY534" fmla="*/ 3987401 h 4058004"/>
              <a:gd name="connsiteX535" fmla="*/ 6062326 w 12192000"/>
              <a:gd name="connsiteY535" fmla="*/ 3986755 h 4058004"/>
              <a:gd name="connsiteX536" fmla="*/ 6062897 w 12192000"/>
              <a:gd name="connsiteY536" fmla="*/ 3994269 h 4058004"/>
              <a:gd name="connsiteX537" fmla="*/ 6055385 w 12192000"/>
              <a:gd name="connsiteY537" fmla="*/ 3994834 h 4058004"/>
              <a:gd name="connsiteX538" fmla="*/ 6054820 w 12192000"/>
              <a:gd name="connsiteY538" fmla="*/ 3987325 h 4058004"/>
              <a:gd name="connsiteX539" fmla="*/ 6062326 w 12192000"/>
              <a:gd name="connsiteY539" fmla="*/ 3986755 h 4058004"/>
              <a:gd name="connsiteX540" fmla="*/ 5566473 w 12192000"/>
              <a:gd name="connsiteY540" fmla="*/ 3984015 h 4058004"/>
              <a:gd name="connsiteX541" fmla="*/ 5567254 w 12192000"/>
              <a:gd name="connsiteY541" fmla="*/ 3991740 h 4058004"/>
              <a:gd name="connsiteX542" fmla="*/ 5561939 w 12192000"/>
              <a:gd name="connsiteY542" fmla="*/ 3994218 h 4058004"/>
              <a:gd name="connsiteX543" fmla="*/ 5561158 w 12192000"/>
              <a:gd name="connsiteY543" fmla="*/ 3986493 h 4058004"/>
              <a:gd name="connsiteX544" fmla="*/ 5566473 w 12192000"/>
              <a:gd name="connsiteY544" fmla="*/ 3984015 h 4058004"/>
              <a:gd name="connsiteX545" fmla="*/ 6769418 w 12192000"/>
              <a:gd name="connsiteY545" fmla="*/ 3982503 h 4058004"/>
              <a:gd name="connsiteX546" fmla="*/ 6764592 w 12192000"/>
              <a:gd name="connsiteY546" fmla="*/ 3991004 h 4058004"/>
              <a:gd name="connsiteX547" fmla="*/ 6758369 w 12192000"/>
              <a:gd name="connsiteY547" fmla="*/ 4003188 h 4058004"/>
              <a:gd name="connsiteX548" fmla="*/ 6753923 w 12192000"/>
              <a:gd name="connsiteY548" fmla="*/ 4009350 h 4058004"/>
              <a:gd name="connsiteX549" fmla="*/ 6782498 w 12192000"/>
              <a:gd name="connsiteY549" fmla="*/ 3993061 h 4058004"/>
              <a:gd name="connsiteX550" fmla="*/ 6777355 w 12192000"/>
              <a:gd name="connsiteY550" fmla="*/ 3994975 h 4058004"/>
              <a:gd name="connsiteX551" fmla="*/ 6773672 w 12192000"/>
              <a:gd name="connsiteY551" fmla="*/ 3991429 h 4058004"/>
              <a:gd name="connsiteX552" fmla="*/ 6769418 w 12192000"/>
              <a:gd name="connsiteY552" fmla="*/ 3982503 h 4058004"/>
              <a:gd name="connsiteX553" fmla="*/ 11692874 w 12192000"/>
              <a:gd name="connsiteY553" fmla="*/ 3981667 h 4058004"/>
              <a:gd name="connsiteX554" fmla="*/ 11681142 w 12192000"/>
              <a:gd name="connsiteY554" fmla="*/ 3992726 h 4058004"/>
              <a:gd name="connsiteX555" fmla="*/ 11677015 w 12192000"/>
              <a:gd name="connsiteY555" fmla="*/ 4005025 h 4058004"/>
              <a:gd name="connsiteX556" fmla="*/ 11692699 w 12192000"/>
              <a:gd name="connsiteY556" fmla="*/ 3992097 h 4058004"/>
              <a:gd name="connsiteX557" fmla="*/ 11692874 w 12192000"/>
              <a:gd name="connsiteY557" fmla="*/ 3981667 h 4058004"/>
              <a:gd name="connsiteX558" fmla="*/ 2749479 w 12192000"/>
              <a:gd name="connsiteY558" fmla="*/ 3981066 h 4058004"/>
              <a:gd name="connsiteX559" fmla="*/ 2756847 w 12192000"/>
              <a:gd name="connsiteY559" fmla="*/ 3989618 h 4058004"/>
              <a:gd name="connsiteX560" fmla="*/ 2760459 w 12192000"/>
              <a:gd name="connsiteY560" fmla="*/ 3996214 h 4058004"/>
              <a:gd name="connsiteX561" fmla="*/ 2777528 w 12192000"/>
              <a:gd name="connsiteY561" fmla="*/ 4010735 h 4058004"/>
              <a:gd name="connsiteX562" fmla="*/ 2774556 w 12192000"/>
              <a:gd name="connsiteY562" fmla="*/ 4037659 h 4058004"/>
              <a:gd name="connsiteX563" fmla="*/ 2769318 w 12192000"/>
              <a:gd name="connsiteY563" fmla="*/ 4055650 h 4058004"/>
              <a:gd name="connsiteX564" fmla="*/ 2782913 w 12192000"/>
              <a:gd name="connsiteY564" fmla="*/ 4052537 h 4058004"/>
              <a:gd name="connsiteX565" fmla="*/ 2791382 w 12192000"/>
              <a:gd name="connsiteY565" fmla="*/ 4047853 h 4058004"/>
              <a:gd name="connsiteX566" fmla="*/ 2794464 w 12192000"/>
              <a:gd name="connsiteY566" fmla="*/ 4057170 h 4058004"/>
              <a:gd name="connsiteX567" fmla="*/ 2741596 w 12192000"/>
              <a:gd name="connsiteY567" fmla="*/ 4057170 h 4058004"/>
              <a:gd name="connsiteX568" fmla="*/ 2743475 w 12192000"/>
              <a:gd name="connsiteY568" fmla="*/ 4048787 h 4058004"/>
              <a:gd name="connsiteX569" fmla="*/ 2750763 w 12192000"/>
              <a:gd name="connsiteY569" fmla="*/ 4047716 h 4058004"/>
              <a:gd name="connsiteX570" fmla="*/ 2757133 w 12192000"/>
              <a:gd name="connsiteY570" fmla="*/ 4039782 h 4058004"/>
              <a:gd name="connsiteX571" fmla="*/ 2759398 w 12192000"/>
              <a:gd name="connsiteY571" fmla="*/ 4034679 h 4058004"/>
              <a:gd name="connsiteX572" fmla="*/ 2775261 w 12192000"/>
              <a:gd name="connsiteY572" fmla="*/ 4015272 h 4058004"/>
              <a:gd name="connsiteX573" fmla="*/ 2754795 w 12192000"/>
              <a:gd name="connsiteY573" fmla="*/ 4009669 h 4058004"/>
              <a:gd name="connsiteX574" fmla="*/ 2732907 w 12192000"/>
              <a:gd name="connsiteY574" fmla="*/ 3997979 h 4058004"/>
              <a:gd name="connsiteX575" fmla="*/ 2735738 w 12192000"/>
              <a:gd name="connsiteY575" fmla="*/ 3982816 h 4058004"/>
              <a:gd name="connsiteX576" fmla="*/ 2749479 w 12192000"/>
              <a:gd name="connsiteY576" fmla="*/ 3981066 h 4058004"/>
              <a:gd name="connsiteX577" fmla="*/ 11547864 w 12192000"/>
              <a:gd name="connsiteY577" fmla="*/ 3980398 h 4058004"/>
              <a:gd name="connsiteX578" fmla="*/ 11535727 w 12192000"/>
              <a:gd name="connsiteY578" fmla="*/ 3985401 h 4058004"/>
              <a:gd name="connsiteX579" fmla="*/ 11521440 w 12192000"/>
              <a:gd name="connsiteY579" fmla="*/ 4003525 h 4058004"/>
              <a:gd name="connsiteX580" fmla="*/ 11519281 w 12192000"/>
              <a:gd name="connsiteY580" fmla="*/ 4014871 h 4058004"/>
              <a:gd name="connsiteX581" fmla="*/ 11527472 w 12192000"/>
              <a:gd name="connsiteY581" fmla="*/ 4008849 h 4058004"/>
              <a:gd name="connsiteX582" fmla="*/ 11535537 w 12192000"/>
              <a:gd name="connsiteY582" fmla="*/ 4005418 h 4058004"/>
              <a:gd name="connsiteX583" fmla="*/ 11535981 w 12192000"/>
              <a:gd name="connsiteY583" fmla="*/ 4014013 h 4058004"/>
              <a:gd name="connsiteX584" fmla="*/ 11530838 w 12192000"/>
              <a:gd name="connsiteY584" fmla="*/ 4018619 h 4058004"/>
              <a:gd name="connsiteX585" fmla="*/ 11526519 w 12192000"/>
              <a:gd name="connsiteY585" fmla="*/ 4020284 h 4058004"/>
              <a:gd name="connsiteX586" fmla="*/ 11523789 w 12192000"/>
              <a:gd name="connsiteY586" fmla="*/ 4025284 h 4058004"/>
              <a:gd name="connsiteX587" fmla="*/ 11523154 w 12192000"/>
              <a:gd name="connsiteY587" fmla="*/ 4034915 h 4058004"/>
              <a:gd name="connsiteX588" fmla="*/ 11527535 w 12192000"/>
              <a:gd name="connsiteY588" fmla="*/ 4037290 h 4058004"/>
              <a:gd name="connsiteX589" fmla="*/ 11530710 w 12192000"/>
              <a:gd name="connsiteY589" fmla="*/ 4032919 h 4058004"/>
              <a:gd name="connsiteX590" fmla="*/ 11528425 w 12192000"/>
              <a:gd name="connsiteY590" fmla="*/ 4043452 h 4058004"/>
              <a:gd name="connsiteX591" fmla="*/ 11530139 w 12192000"/>
              <a:gd name="connsiteY591" fmla="*/ 4053542 h 4058004"/>
              <a:gd name="connsiteX592" fmla="*/ 11543410 w 12192000"/>
              <a:gd name="connsiteY592" fmla="*/ 4034883 h 4058004"/>
              <a:gd name="connsiteX593" fmla="*/ 11543918 w 12192000"/>
              <a:gd name="connsiteY593" fmla="*/ 4027507 h 4058004"/>
              <a:gd name="connsiteX594" fmla="*/ 11546776 w 12192000"/>
              <a:gd name="connsiteY594" fmla="*/ 4029903 h 4058004"/>
              <a:gd name="connsiteX595" fmla="*/ 11549633 w 12192000"/>
              <a:gd name="connsiteY595" fmla="*/ 4030677 h 4058004"/>
              <a:gd name="connsiteX596" fmla="*/ 11545443 w 12192000"/>
              <a:gd name="connsiteY596" fmla="*/ 4001702 h 4058004"/>
              <a:gd name="connsiteX597" fmla="*/ 11546141 w 12192000"/>
              <a:gd name="connsiteY597" fmla="*/ 3989613 h 4058004"/>
              <a:gd name="connsiteX598" fmla="*/ 11547864 w 12192000"/>
              <a:gd name="connsiteY598" fmla="*/ 3980398 h 4058004"/>
              <a:gd name="connsiteX599" fmla="*/ 3729006 w 12192000"/>
              <a:gd name="connsiteY599" fmla="*/ 3980362 h 4058004"/>
              <a:gd name="connsiteX600" fmla="*/ 3722566 w 12192000"/>
              <a:gd name="connsiteY600" fmla="*/ 3994460 h 4058004"/>
              <a:gd name="connsiteX601" fmla="*/ 3711022 w 12192000"/>
              <a:gd name="connsiteY601" fmla="*/ 4002185 h 4058004"/>
              <a:gd name="connsiteX602" fmla="*/ 3717747 w 12192000"/>
              <a:gd name="connsiteY602" fmla="*/ 3991487 h 4058004"/>
              <a:gd name="connsiteX603" fmla="*/ 3729006 w 12192000"/>
              <a:gd name="connsiteY603" fmla="*/ 3980362 h 4058004"/>
              <a:gd name="connsiteX604" fmla="*/ 2313679 w 12192000"/>
              <a:gd name="connsiteY604" fmla="*/ 3977955 h 4058004"/>
              <a:gd name="connsiteX605" fmla="*/ 2324227 w 12192000"/>
              <a:gd name="connsiteY605" fmla="*/ 3978597 h 4058004"/>
              <a:gd name="connsiteX606" fmla="*/ 2324443 w 12192000"/>
              <a:gd name="connsiteY606" fmla="*/ 3994822 h 4058004"/>
              <a:gd name="connsiteX607" fmla="*/ 2313679 w 12192000"/>
              <a:gd name="connsiteY607" fmla="*/ 3977955 h 4058004"/>
              <a:gd name="connsiteX608" fmla="*/ 11400155 w 12192000"/>
              <a:gd name="connsiteY608" fmla="*/ 3977923 h 4058004"/>
              <a:gd name="connsiteX609" fmla="*/ 11397678 w 12192000"/>
              <a:gd name="connsiteY609" fmla="*/ 3984181 h 4058004"/>
              <a:gd name="connsiteX610" fmla="*/ 11400726 w 12192000"/>
              <a:gd name="connsiteY610" fmla="*/ 3987840 h 4058004"/>
              <a:gd name="connsiteX611" fmla="*/ 11403266 w 12192000"/>
              <a:gd name="connsiteY611" fmla="*/ 3981577 h 4058004"/>
              <a:gd name="connsiteX612" fmla="*/ 11400155 w 12192000"/>
              <a:gd name="connsiteY612" fmla="*/ 3977923 h 4058004"/>
              <a:gd name="connsiteX613" fmla="*/ 3905695 w 12192000"/>
              <a:gd name="connsiteY613" fmla="*/ 3975490 h 4058004"/>
              <a:gd name="connsiteX614" fmla="*/ 3898189 w 12192000"/>
              <a:gd name="connsiteY614" fmla="*/ 3976064 h 4058004"/>
              <a:gd name="connsiteX615" fmla="*/ 3898755 w 12192000"/>
              <a:gd name="connsiteY615" fmla="*/ 3983572 h 4058004"/>
              <a:gd name="connsiteX616" fmla="*/ 3906261 w 12192000"/>
              <a:gd name="connsiteY616" fmla="*/ 3983007 h 4058004"/>
              <a:gd name="connsiteX617" fmla="*/ 3905695 w 12192000"/>
              <a:gd name="connsiteY617" fmla="*/ 3975490 h 4058004"/>
              <a:gd name="connsiteX618" fmla="*/ 2052004 w 12192000"/>
              <a:gd name="connsiteY618" fmla="*/ 3974278 h 4058004"/>
              <a:gd name="connsiteX619" fmla="*/ 2060653 w 12192000"/>
              <a:gd name="connsiteY619" fmla="*/ 3985516 h 4058004"/>
              <a:gd name="connsiteX620" fmla="*/ 2075314 w 12192000"/>
              <a:gd name="connsiteY620" fmla="*/ 4001602 h 4058004"/>
              <a:gd name="connsiteX621" fmla="*/ 2081613 w 12192000"/>
              <a:gd name="connsiteY621" fmla="*/ 4010170 h 4058004"/>
              <a:gd name="connsiteX622" fmla="*/ 2086294 w 12192000"/>
              <a:gd name="connsiteY622" fmla="*/ 4021512 h 4058004"/>
              <a:gd name="connsiteX623" fmla="*/ 2088701 w 12192000"/>
              <a:gd name="connsiteY623" fmla="*/ 4030576 h 4058004"/>
              <a:gd name="connsiteX624" fmla="*/ 2080838 w 12192000"/>
              <a:gd name="connsiteY624" fmla="*/ 4027388 h 4058004"/>
              <a:gd name="connsiteX625" fmla="*/ 2073612 w 12192000"/>
              <a:gd name="connsiteY625" fmla="*/ 4023990 h 4058004"/>
              <a:gd name="connsiteX626" fmla="*/ 2078146 w 12192000"/>
              <a:gd name="connsiteY626" fmla="*/ 4038867 h 4058004"/>
              <a:gd name="connsiteX627" fmla="*/ 2070431 w 12192000"/>
              <a:gd name="connsiteY627" fmla="*/ 4055371 h 4058004"/>
              <a:gd name="connsiteX628" fmla="*/ 2062170 w 12192000"/>
              <a:gd name="connsiteY628" fmla="*/ 4053025 h 4058004"/>
              <a:gd name="connsiteX629" fmla="*/ 2062893 w 12192000"/>
              <a:gd name="connsiteY629" fmla="*/ 4057170 h 4058004"/>
              <a:gd name="connsiteX630" fmla="*/ 2039273 w 12192000"/>
              <a:gd name="connsiteY630" fmla="*/ 4057170 h 4058004"/>
              <a:gd name="connsiteX631" fmla="*/ 2040122 w 12192000"/>
              <a:gd name="connsiteY631" fmla="*/ 4050550 h 4058004"/>
              <a:gd name="connsiteX632" fmla="*/ 2047057 w 12192000"/>
              <a:gd name="connsiteY632" fmla="*/ 4025616 h 4058004"/>
              <a:gd name="connsiteX633" fmla="*/ 2039906 w 12192000"/>
              <a:gd name="connsiteY633" fmla="*/ 4024124 h 4058004"/>
              <a:gd name="connsiteX634" fmla="*/ 2025175 w 12192000"/>
              <a:gd name="connsiteY634" fmla="*/ 4030786 h 4058004"/>
              <a:gd name="connsiteX635" fmla="*/ 2016322 w 12192000"/>
              <a:gd name="connsiteY635" fmla="*/ 4013711 h 4058004"/>
              <a:gd name="connsiteX636" fmla="*/ 2019225 w 12192000"/>
              <a:gd name="connsiteY636" fmla="*/ 3986433 h 4058004"/>
              <a:gd name="connsiteX637" fmla="*/ 2038414 w 12192000"/>
              <a:gd name="connsiteY637" fmla="*/ 3984944 h 4058004"/>
              <a:gd name="connsiteX638" fmla="*/ 2047337 w 12192000"/>
              <a:gd name="connsiteY638" fmla="*/ 3983389 h 4058004"/>
              <a:gd name="connsiteX639" fmla="*/ 2052004 w 12192000"/>
              <a:gd name="connsiteY639" fmla="*/ 3974278 h 4058004"/>
              <a:gd name="connsiteX640" fmla="*/ 11654790 w 12192000"/>
              <a:gd name="connsiteY640" fmla="*/ 3973600 h 4058004"/>
              <a:gd name="connsiteX641" fmla="*/ 11649837 w 12192000"/>
              <a:gd name="connsiteY641" fmla="*/ 3975084 h 4058004"/>
              <a:gd name="connsiteX642" fmla="*/ 11640883 w 12192000"/>
              <a:gd name="connsiteY642" fmla="*/ 3989422 h 4058004"/>
              <a:gd name="connsiteX643" fmla="*/ 11654599 w 12192000"/>
              <a:gd name="connsiteY643" fmla="*/ 3980344 h 4058004"/>
              <a:gd name="connsiteX644" fmla="*/ 11654790 w 12192000"/>
              <a:gd name="connsiteY644" fmla="*/ 3973600 h 4058004"/>
              <a:gd name="connsiteX645" fmla="*/ 6747955 w 12192000"/>
              <a:gd name="connsiteY645" fmla="*/ 3972232 h 4058004"/>
              <a:gd name="connsiteX646" fmla="*/ 6740843 w 12192000"/>
              <a:gd name="connsiteY646" fmla="*/ 3976977 h 4058004"/>
              <a:gd name="connsiteX647" fmla="*/ 6731508 w 12192000"/>
              <a:gd name="connsiteY647" fmla="*/ 3978750 h 4058004"/>
              <a:gd name="connsiteX648" fmla="*/ 6731762 w 12192000"/>
              <a:gd name="connsiteY648" fmla="*/ 3989161 h 4058004"/>
              <a:gd name="connsiteX649" fmla="*/ 6759004 w 12192000"/>
              <a:gd name="connsiteY649" fmla="*/ 3977757 h 4058004"/>
              <a:gd name="connsiteX650" fmla="*/ 6747955 w 12192000"/>
              <a:gd name="connsiteY650" fmla="*/ 3972232 h 4058004"/>
              <a:gd name="connsiteX651" fmla="*/ 3170053 w 12192000"/>
              <a:gd name="connsiteY651" fmla="*/ 3971457 h 4058004"/>
              <a:gd name="connsiteX652" fmla="*/ 3166517 w 12192000"/>
              <a:gd name="connsiteY652" fmla="*/ 3978965 h 4058004"/>
              <a:gd name="connsiteX653" fmla="*/ 3154833 w 12192000"/>
              <a:gd name="connsiteY653" fmla="*/ 3979455 h 4058004"/>
              <a:gd name="connsiteX654" fmla="*/ 3158369 w 12192000"/>
              <a:gd name="connsiteY654" fmla="*/ 3971946 h 4058004"/>
              <a:gd name="connsiteX655" fmla="*/ 3170053 w 12192000"/>
              <a:gd name="connsiteY655" fmla="*/ 3971457 h 4058004"/>
              <a:gd name="connsiteX656" fmla="*/ 3143002 w 12192000"/>
              <a:gd name="connsiteY656" fmla="*/ 3968051 h 4058004"/>
              <a:gd name="connsiteX657" fmla="*/ 3143358 w 12192000"/>
              <a:gd name="connsiteY657" fmla="*/ 3972510 h 4058004"/>
              <a:gd name="connsiteX658" fmla="*/ 3136843 w 12192000"/>
              <a:gd name="connsiteY658" fmla="*/ 3976056 h 4058004"/>
              <a:gd name="connsiteX659" fmla="*/ 3143002 w 12192000"/>
              <a:gd name="connsiteY659" fmla="*/ 3968051 h 4058004"/>
              <a:gd name="connsiteX660" fmla="*/ 937578 w 12192000"/>
              <a:gd name="connsiteY660" fmla="*/ 3962594 h 4058004"/>
              <a:gd name="connsiteX661" fmla="*/ 963918 w 12192000"/>
              <a:gd name="connsiteY661" fmla="*/ 3970389 h 4058004"/>
              <a:gd name="connsiteX662" fmla="*/ 976243 w 12192000"/>
              <a:gd name="connsiteY662" fmla="*/ 3987956 h 4058004"/>
              <a:gd name="connsiteX663" fmla="*/ 964134 w 12192000"/>
              <a:gd name="connsiteY663" fmla="*/ 3995966 h 4058004"/>
              <a:gd name="connsiteX664" fmla="*/ 960026 w 12192000"/>
              <a:gd name="connsiteY664" fmla="*/ 3988171 h 4058004"/>
              <a:gd name="connsiteX665" fmla="*/ 961511 w 12192000"/>
              <a:gd name="connsiteY665" fmla="*/ 3978889 h 4058004"/>
              <a:gd name="connsiteX666" fmla="*/ 952164 w 12192000"/>
              <a:gd name="connsiteY666" fmla="*/ 3977898 h 4058004"/>
              <a:gd name="connsiteX667" fmla="*/ 937788 w 12192000"/>
              <a:gd name="connsiteY667" fmla="*/ 3972581 h 4058004"/>
              <a:gd name="connsiteX668" fmla="*/ 937578 w 12192000"/>
              <a:gd name="connsiteY668" fmla="*/ 3962594 h 4058004"/>
              <a:gd name="connsiteX669" fmla="*/ 3968276 w 12192000"/>
              <a:gd name="connsiteY669" fmla="*/ 3961983 h 4058004"/>
              <a:gd name="connsiteX670" fmla="*/ 3957885 w 12192000"/>
              <a:gd name="connsiteY670" fmla="*/ 3972453 h 4058004"/>
              <a:gd name="connsiteX671" fmla="*/ 3958381 w 12192000"/>
              <a:gd name="connsiteY671" fmla="*/ 3990375 h 4058004"/>
              <a:gd name="connsiteX672" fmla="*/ 3959301 w 12192000"/>
              <a:gd name="connsiteY672" fmla="*/ 3993989 h 4058004"/>
              <a:gd name="connsiteX673" fmla="*/ 3939832 w 12192000"/>
              <a:gd name="connsiteY673" fmla="*/ 4001145 h 4058004"/>
              <a:gd name="connsiteX674" fmla="*/ 3924535 w 12192000"/>
              <a:gd name="connsiteY674" fmla="*/ 4008367 h 4058004"/>
              <a:gd name="connsiteX675" fmla="*/ 3910655 w 12192000"/>
              <a:gd name="connsiteY675" fmla="*/ 4035855 h 4058004"/>
              <a:gd name="connsiteX676" fmla="*/ 3907187 w 12192000"/>
              <a:gd name="connsiteY676" fmla="*/ 4046553 h 4058004"/>
              <a:gd name="connsiteX677" fmla="*/ 3928999 w 12192000"/>
              <a:gd name="connsiteY677" fmla="*/ 4033943 h 4058004"/>
              <a:gd name="connsiteX678" fmla="*/ 3968508 w 12192000"/>
              <a:gd name="connsiteY678" fmla="*/ 3989029 h 4058004"/>
              <a:gd name="connsiteX679" fmla="*/ 3968363 w 12192000"/>
              <a:gd name="connsiteY679" fmla="*/ 3969474 h 4058004"/>
              <a:gd name="connsiteX680" fmla="*/ 3968276 w 12192000"/>
              <a:gd name="connsiteY680" fmla="*/ 3961983 h 4058004"/>
              <a:gd name="connsiteX681" fmla="*/ 1182940 w 12192000"/>
              <a:gd name="connsiteY681" fmla="*/ 3961296 h 4058004"/>
              <a:gd name="connsiteX682" fmla="*/ 1194069 w 12192000"/>
              <a:gd name="connsiteY682" fmla="*/ 3968286 h 4058004"/>
              <a:gd name="connsiteX683" fmla="*/ 1211703 w 12192000"/>
              <a:gd name="connsiteY683" fmla="*/ 3997688 h 4058004"/>
              <a:gd name="connsiteX684" fmla="*/ 1199804 w 12192000"/>
              <a:gd name="connsiteY684" fmla="*/ 3991031 h 4058004"/>
              <a:gd name="connsiteX685" fmla="*/ 1190742 w 12192000"/>
              <a:gd name="connsiteY685" fmla="*/ 3986068 h 4058004"/>
              <a:gd name="connsiteX686" fmla="*/ 1193720 w 12192000"/>
              <a:gd name="connsiteY686" fmla="*/ 3994853 h 4058004"/>
              <a:gd name="connsiteX687" fmla="*/ 1196336 w 12192000"/>
              <a:gd name="connsiteY687" fmla="*/ 4004135 h 4058004"/>
              <a:gd name="connsiteX688" fmla="*/ 1179763 w 12192000"/>
              <a:gd name="connsiteY688" fmla="*/ 3985853 h 4058004"/>
              <a:gd name="connsiteX689" fmla="*/ 1176372 w 12192000"/>
              <a:gd name="connsiteY689" fmla="*/ 3962484 h 4058004"/>
              <a:gd name="connsiteX690" fmla="*/ 1182940 w 12192000"/>
              <a:gd name="connsiteY690" fmla="*/ 3961296 h 4058004"/>
              <a:gd name="connsiteX691" fmla="*/ 2221533 w 12192000"/>
              <a:gd name="connsiteY691" fmla="*/ 3961202 h 4058004"/>
              <a:gd name="connsiteX692" fmla="*/ 2228627 w 12192000"/>
              <a:gd name="connsiteY692" fmla="*/ 3968103 h 4058004"/>
              <a:gd name="connsiteX693" fmla="*/ 2234717 w 12192000"/>
              <a:gd name="connsiteY693" fmla="*/ 3984118 h 4058004"/>
              <a:gd name="connsiteX694" fmla="*/ 2222888 w 12192000"/>
              <a:gd name="connsiteY694" fmla="*/ 3971571 h 4058004"/>
              <a:gd name="connsiteX695" fmla="*/ 2221533 w 12192000"/>
              <a:gd name="connsiteY695" fmla="*/ 3961202 h 4058004"/>
              <a:gd name="connsiteX696" fmla="*/ 3114041 w 12192000"/>
              <a:gd name="connsiteY696" fmla="*/ 3960752 h 4058004"/>
              <a:gd name="connsiteX697" fmla="*/ 3109576 w 12192000"/>
              <a:gd name="connsiteY697" fmla="*/ 3977968 h 4058004"/>
              <a:gd name="connsiteX698" fmla="*/ 3079343 w 12192000"/>
              <a:gd name="connsiteY698" fmla="*/ 4002688 h 4058004"/>
              <a:gd name="connsiteX699" fmla="*/ 3062986 w 12192000"/>
              <a:gd name="connsiteY699" fmla="*/ 4018913 h 4058004"/>
              <a:gd name="connsiteX700" fmla="*/ 3059088 w 12192000"/>
              <a:gd name="connsiteY700" fmla="*/ 4006371 h 4058004"/>
              <a:gd name="connsiteX701" fmla="*/ 3060503 w 12192000"/>
              <a:gd name="connsiteY701" fmla="*/ 3991494 h 4058004"/>
              <a:gd name="connsiteX702" fmla="*/ 3080970 w 12192000"/>
              <a:gd name="connsiteY702" fmla="*/ 3977396 h 4058004"/>
              <a:gd name="connsiteX703" fmla="*/ 3097328 w 12192000"/>
              <a:gd name="connsiteY703" fmla="*/ 3973782 h 4058004"/>
              <a:gd name="connsiteX704" fmla="*/ 3114041 w 12192000"/>
              <a:gd name="connsiteY704" fmla="*/ 3960752 h 4058004"/>
              <a:gd name="connsiteX705" fmla="*/ 3794582 w 12192000"/>
              <a:gd name="connsiteY705" fmla="*/ 3957843 h 4058004"/>
              <a:gd name="connsiteX706" fmla="*/ 3793445 w 12192000"/>
              <a:gd name="connsiteY706" fmla="*/ 3967333 h 4058004"/>
              <a:gd name="connsiteX707" fmla="*/ 3784175 w 12192000"/>
              <a:gd name="connsiteY707" fmla="*/ 3969958 h 4058004"/>
              <a:gd name="connsiteX708" fmla="*/ 3785305 w 12192000"/>
              <a:gd name="connsiteY708" fmla="*/ 3960460 h 4058004"/>
              <a:gd name="connsiteX709" fmla="*/ 3794582 w 12192000"/>
              <a:gd name="connsiteY709" fmla="*/ 3957843 h 4058004"/>
              <a:gd name="connsiteX710" fmla="*/ 2150843 w 12192000"/>
              <a:gd name="connsiteY710" fmla="*/ 3954750 h 4058004"/>
              <a:gd name="connsiteX711" fmla="*/ 2166805 w 12192000"/>
              <a:gd name="connsiteY711" fmla="*/ 3960942 h 4058004"/>
              <a:gd name="connsiteX712" fmla="*/ 2173459 w 12192000"/>
              <a:gd name="connsiteY712" fmla="*/ 3977802 h 4058004"/>
              <a:gd name="connsiteX713" fmla="*/ 2174665 w 12192000"/>
              <a:gd name="connsiteY713" fmla="*/ 3996860 h 4058004"/>
              <a:gd name="connsiteX714" fmla="*/ 2164467 w 12192000"/>
              <a:gd name="connsiteY714" fmla="*/ 4010462 h 4058004"/>
              <a:gd name="connsiteX715" fmla="*/ 2155692 w 12192000"/>
              <a:gd name="connsiteY715" fmla="*/ 4013436 h 4058004"/>
              <a:gd name="connsiteX716" fmla="*/ 2150446 w 12192000"/>
              <a:gd name="connsiteY716" fmla="*/ 4019527 h 4058004"/>
              <a:gd name="connsiteX717" fmla="*/ 2122474 w 12192000"/>
              <a:gd name="connsiteY717" fmla="*/ 4019458 h 4058004"/>
              <a:gd name="connsiteX718" fmla="*/ 2128850 w 12192000"/>
              <a:gd name="connsiteY718" fmla="*/ 4030505 h 4058004"/>
              <a:gd name="connsiteX719" fmla="*/ 2132108 w 12192000"/>
              <a:gd name="connsiteY719" fmla="*/ 4047651 h 4058004"/>
              <a:gd name="connsiteX720" fmla="*/ 2123116 w 12192000"/>
              <a:gd name="connsiteY720" fmla="*/ 4051979 h 4058004"/>
              <a:gd name="connsiteX721" fmla="*/ 2122692 w 12192000"/>
              <a:gd name="connsiteY721" fmla="*/ 4043896 h 4058004"/>
              <a:gd name="connsiteX722" fmla="*/ 2118728 w 12192000"/>
              <a:gd name="connsiteY722" fmla="*/ 4036673 h 4058004"/>
              <a:gd name="connsiteX723" fmla="*/ 2109731 w 12192000"/>
              <a:gd name="connsiteY723" fmla="*/ 4021294 h 4058004"/>
              <a:gd name="connsiteX724" fmla="*/ 2113978 w 12192000"/>
              <a:gd name="connsiteY724" fmla="*/ 4010950 h 4058004"/>
              <a:gd name="connsiteX725" fmla="*/ 2126863 w 12192000"/>
              <a:gd name="connsiteY725" fmla="*/ 3997070 h 4058004"/>
              <a:gd name="connsiteX726" fmla="*/ 2134515 w 12192000"/>
              <a:gd name="connsiteY726" fmla="*/ 3993812 h 4058004"/>
              <a:gd name="connsiteX727" fmla="*/ 2137206 w 12192000"/>
              <a:gd name="connsiteY727" fmla="*/ 4011238 h 4058004"/>
              <a:gd name="connsiteX728" fmla="*/ 2144642 w 12192000"/>
              <a:gd name="connsiteY728" fmla="*/ 3997991 h 4058004"/>
              <a:gd name="connsiteX729" fmla="*/ 2148110 w 12192000"/>
              <a:gd name="connsiteY729" fmla="*/ 3975389 h 4058004"/>
              <a:gd name="connsiteX730" fmla="*/ 2148745 w 12192000"/>
              <a:gd name="connsiteY730" fmla="*/ 3960727 h 4058004"/>
              <a:gd name="connsiteX731" fmla="*/ 2150843 w 12192000"/>
              <a:gd name="connsiteY731" fmla="*/ 3954750 h 4058004"/>
              <a:gd name="connsiteX732" fmla="*/ 3092412 w 12192000"/>
              <a:gd name="connsiteY732" fmla="*/ 3951157 h 4058004"/>
              <a:gd name="connsiteX733" fmla="*/ 3099803 w 12192000"/>
              <a:gd name="connsiteY733" fmla="*/ 3956285 h 4058004"/>
              <a:gd name="connsiteX734" fmla="*/ 3092088 w 12192000"/>
              <a:gd name="connsiteY734" fmla="*/ 3964430 h 4058004"/>
              <a:gd name="connsiteX735" fmla="*/ 3081248 w 12192000"/>
              <a:gd name="connsiteY735" fmla="*/ 3955860 h 4058004"/>
              <a:gd name="connsiteX736" fmla="*/ 3092412 w 12192000"/>
              <a:gd name="connsiteY736" fmla="*/ 3951157 h 4058004"/>
              <a:gd name="connsiteX737" fmla="*/ 3396450 w 12192000"/>
              <a:gd name="connsiteY737" fmla="*/ 3947316 h 4058004"/>
              <a:gd name="connsiteX738" fmla="*/ 3392913 w 12192000"/>
              <a:gd name="connsiteY738" fmla="*/ 3954825 h 4058004"/>
              <a:gd name="connsiteX739" fmla="*/ 3383845 w 12192000"/>
              <a:gd name="connsiteY739" fmla="*/ 3957658 h 4058004"/>
              <a:gd name="connsiteX740" fmla="*/ 3387389 w 12192000"/>
              <a:gd name="connsiteY740" fmla="*/ 3950149 h 4058004"/>
              <a:gd name="connsiteX741" fmla="*/ 3396450 w 12192000"/>
              <a:gd name="connsiteY741" fmla="*/ 3947316 h 4058004"/>
              <a:gd name="connsiteX742" fmla="*/ 1118763 w 12192000"/>
              <a:gd name="connsiteY742" fmla="*/ 3946960 h 4058004"/>
              <a:gd name="connsiteX743" fmla="*/ 1122829 w 12192000"/>
              <a:gd name="connsiteY743" fmla="*/ 3958217 h 4058004"/>
              <a:gd name="connsiteX744" fmla="*/ 1152147 w 12192000"/>
              <a:gd name="connsiteY744" fmla="*/ 3990241 h 4058004"/>
              <a:gd name="connsiteX745" fmla="*/ 1191245 w 12192000"/>
              <a:gd name="connsiteY745" fmla="*/ 4028218 h 4058004"/>
              <a:gd name="connsiteX746" fmla="*/ 1205405 w 12192000"/>
              <a:gd name="connsiteY746" fmla="*/ 4042106 h 4058004"/>
              <a:gd name="connsiteX747" fmla="*/ 1219743 w 12192000"/>
              <a:gd name="connsiteY747" fmla="*/ 4050277 h 4058004"/>
              <a:gd name="connsiteX748" fmla="*/ 1228361 w 12192000"/>
              <a:gd name="connsiteY748" fmla="*/ 4057170 h 4058004"/>
              <a:gd name="connsiteX749" fmla="*/ 1173229 w 12192000"/>
              <a:gd name="connsiteY749" fmla="*/ 4057170 h 4058004"/>
              <a:gd name="connsiteX750" fmla="*/ 1164759 w 12192000"/>
              <a:gd name="connsiteY750" fmla="*/ 4045219 h 4058004"/>
              <a:gd name="connsiteX751" fmla="*/ 1129700 w 12192000"/>
              <a:gd name="connsiteY751" fmla="*/ 4012838 h 4058004"/>
              <a:gd name="connsiteX752" fmla="*/ 1096838 w 12192000"/>
              <a:gd name="connsiteY752" fmla="*/ 3986907 h 4058004"/>
              <a:gd name="connsiteX753" fmla="*/ 1103068 w 12192000"/>
              <a:gd name="connsiteY753" fmla="*/ 3959565 h 4058004"/>
              <a:gd name="connsiteX754" fmla="*/ 1118763 w 12192000"/>
              <a:gd name="connsiteY754" fmla="*/ 3946960 h 4058004"/>
              <a:gd name="connsiteX755" fmla="*/ 3493045 w 12192000"/>
              <a:gd name="connsiteY755" fmla="*/ 3945434 h 4058004"/>
              <a:gd name="connsiteX756" fmla="*/ 3493681 w 12192000"/>
              <a:gd name="connsiteY756" fmla="*/ 3948389 h 4058004"/>
              <a:gd name="connsiteX757" fmla="*/ 3476402 w 12192000"/>
              <a:gd name="connsiteY757" fmla="*/ 3960289 h 4058004"/>
              <a:gd name="connsiteX758" fmla="*/ 3481997 w 12192000"/>
              <a:gd name="connsiteY758" fmla="*/ 3949590 h 4058004"/>
              <a:gd name="connsiteX759" fmla="*/ 3493045 w 12192000"/>
              <a:gd name="connsiteY759" fmla="*/ 3945434 h 4058004"/>
              <a:gd name="connsiteX760" fmla="*/ 3061418 w 12192000"/>
              <a:gd name="connsiteY760" fmla="*/ 3941826 h 4058004"/>
              <a:gd name="connsiteX761" fmla="*/ 3064535 w 12192000"/>
              <a:gd name="connsiteY761" fmla="*/ 3950473 h 4058004"/>
              <a:gd name="connsiteX762" fmla="*/ 3059652 w 12192000"/>
              <a:gd name="connsiteY762" fmla="*/ 3965282 h 4058004"/>
              <a:gd name="connsiteX763" fmla="*/ 3053562 w 12192000"/>
              <a:gd name="connsiteY763" fmla="*/ 3972364 h 4058004"/>
              <a:gd name="connsiteX764" fmla="*/ 3037344 w 12192000"/>
              <a:gd name="connsiteY764" fmla="*/ 3982351 h 4058004"/>
              <a:gd name="connsiteX765" fmla="*/ 3024885 w 12192000"/>
              <a:gd name="connsiteY765" fmla="*/ 3987878 h 4058004"/>
              <a:gd name="connsiteX766" fmla="*/ 3029414 w 12192000"/>
              <a:gd name="connsiteY766" fmla="*/ 3977675 h 4058004"/>
              <a:gd name="connsiteX767" fmla="*/ 3035147 w 12192000"/>
              <a:gd name="connsiteY767" fmla="*/ 3968533 h 4058004"/>
              <a:gd name="connsiteX768" fmla="*/ 3008313 w 12192000"/>
              <a:gd name="connsiteY768" fmla="*/ 3981354 h 4058004"/>
              <a:gd name="connsiteX769" fmla="*/ 3001232 w 12192000"/>
              <a:gd name="connsiteY769" fmla="*/ 3983621 h 4058004"/>
              <a:gd name="connsiteX770" fmla="*/ 3033940 w 12192000"/>
              <a:gd name="connsiteY770" fmla="*/ 3953445 h 4058004"/>
              <a:gd name="connsiteX771" fmla="*/ 3044564 w 12192000"/>
              <a:gd name="connsiteY771" fmla="*/ 3949196 h 4058004"/>
              <a:gd name="connsiteX772" fmla="*/ 3061418 w 12192000"/>
              <a:gd name="connsiteY772" fmla="*/ 3941826 h 4058004"/>
              <a:gd name="connsiteX773" fmla="*/ 3269612 w 12192000"/>
              <a:gd name="connsiteY773" fmla="*/ 3940921 h 4058004"/>
              <a:gd name="connsiteX774" fmla="*/ 3276631 w 12192000"/>
              <a:gd name="connsiteY774" fmla="*/ 3946033 h 4058004"/>
              <a:gd name="connsiteX775" fmla="*/ 3270326 w 12192000"/>
              <a:gd name="connsiteY775" fmla="*/ 3951908 h 4058004"/>
              <a:gd name="connsiteX776" fmla="*/ 3259779 w 12192000"/>
              <a:gd name="connsiteY776" fmla="*/ 3943617 h 4058004"/>
              <a:gd name="connsiteX777" fmla="*/ 3269612 w 12192000"/>
              <a:gd name="connsiteY777" fmla="*/ 3940921 h 4058004"/>
              <a:gd name="connsiteX778" fmla="*/ 2543188 w 12192000"/>
              <a:gd name="connsiteY778" fmla="*/ 3937247 h 4058004"/>
              <a:gd name="connsiteX779" fmla="*/ 2529307 w 12192000"/>
              <a:gd name="connsiteY779" fmla="*/ 3938657 h 4058004"/>
              <a:gd name="connsiteX780" fmla="*/ 2528673 w 12192000"/>
              <a:gd name="connsiteY780" fmla="*/ 3949781 h 4058004"/>
              <a:gd name="connsiteX781" fmla="*/ 2538444 w 12192000"/>
              <a:gd name="connsiteY781" fmla="*/ 3951058 h 4058004"/>
              <a:gd name="connsiteX782" fmla="*/ 2554446 w 12192000"/>
              <a:gd name="connsiteY782" fmla="*/ 3957723 h 4058004"/>
              <a:gd name="connsiteX783" fmla="*/ 2569465 w 12192000"/>
              <a:gd name="connsiteY783" fmla="*/ 3961831 h 4058004"/>
              <a:gd name="connsiteX784" fmla="*/ 2561031 w 12192000"/>
              <a:gd name="connsiteY784" fmla="*/ 3948299 h 4058004"/>
              <a:gd name="connsiteX785" fmla="*/ 2543188 w 12192000"/>
              <a:gd name="connsiteY785" fmla="*/ 3937247 h 4058004"/>
              <a:gd name="connsiteX786" fmla="*/ 3985040 w 12192000"/>
              <a:gd name="connsiteY786" fmla="*/ 3937137 h 4058004"/>
              <a:gd name="connsiteX787" fmla="*/ 3982244 w 12192000"/>
              <a:gd name="connsiteY787" fmla="*/ 3937456 h 4058004"/>
              <a:gd name="connsiteX788" fmla="*/ 3971906 w 12192000"/>
              <a:gd name="connsiteY788" fmla="*/ 3949642 h 4058004"/>
              <a:gd name="connsiteX789" fmla="*/ 3979977 w 12192000"/>
              <a:gd name="connsiteY789" fmla="*/ 3944260 h 4058004"/>
              <a:gd name="connsiteX790" fmla="*/ 3985040 w 12192000"/>
              <a:gd name="connsiteY790" fmla="*/ 3937137 h 4058004"/>
              <a:gd name="connsiteX791" fmla="*/ 2408937 w 12192000"/>
              <a:gd name="connsiteY791" fmla="*/ 3937124 h 4058004"/>
              <a:gd name="connsiteX792" fmla="*/ 2421598 w 12192000"/>
              <a:gd name="connsiteY792" fmla="*/ 3946654 h 4058004"/>
              <a:gd name="connsiteX793" fmla="*/ 2452897 w 12192000"/>
              <a:gd name="connsiteY793" fmla="*/ 3970745 h 4058004"/>
              <a:gd name="connsiteX794" fmla="*/ 2475636 w 12192000"/>
              <a:gd name="connsiteY794" fmla="*/ 3988107 h 4058004"/>
              <a:gd name="connsiteX795" fmla="*/ 2484767 w 12192000"/>
              <a:gd name="connsiteY795" fmla="*/ 4000787 h 4058004"/>
              <a:gd name="connsiteX796" fmla="*/ 2508992 w 12192000"/>
              <a:gd name="connsiteY796" fmla="*/ 4034799 h 4058004"/>
              <a:gd name="connsiteX797" fmla="*/ 2517774 w 12192000"/>
              <a:gd name="connsiteY797" fmla="*/ 4044716 h 4058004"/>
              <a:gd name="connsiteX798" fmla="*/ 2532341 w 12192000"/>
              <a:gd name="connsiteY798" fmla="*/ 4057170 h 4058004"/>
              <a:gd name="connsiteX799" fmla="*/ 2502681 w 12192000"/>
              <a:gd name="connsiteY799" fmla="*/ 4057170 h 4058004"/>
              <a:gd name="connsiteX800" fmla="*/ 2498931 w 12192000"/>
              <a:gd name="connsiteY800" fmla="*/ 4047698 h 4058004"/>
              <a:gd name="connsiteX801" fmla="*/ 2471458 w 12192000"/>
              <a:gd name="connsiteY801" fmla="*/ 4037061 h 4058004"/>
              <a:gd name="connsiteX802" fmla="*/ 2411901 w 12192000"/>
              <a:gd name="connsiteY802" fmla="*/ 3979455 h 4058004"/>
              <a:gd name="connsiteX803" fmla="*/ 2402547 w 12192000"/>
              <a:gd name="connsiteY803" fmla="*/ 3944596 h 4058004"/>
              <a:gd name="connsiteX804" fmla="*/ 2408937 w 12192000"/>
              <a:gd name="connsiteY804" fmla="*/ 3937124 h 4058004"/>
              <a:gd name="connsiteX805" fmla="*/ 2089487 w 12192000"/>
              <a:gd name="connsiteY805" fmla="*/ 3937058 h 4058004"/>
              <a:gd name="connsiteX806" fmla="*/ 2094566 w 12192000"/>
              <a:gd name="connsiteY806" fmla="*/ 3938123 h 4058004"/>
              <a:gd name="connsiteX807" fmla="*/ 2092020 w 12192000"/>
              <a:gd name="connsiteY807" fmla="*/ 3950162 h 4058004"/>
              <a:gd name="connsiteX808" fmla="*/ 2087417 w 12192000"/>
              <a:gd name="connsiteY808" fmla="*/ 3961711 h 4058004"/>
              <a:gd name="connsiteX809" fmla="*/ 2083663 w 12192000"/>
              <a:gd name="connsiteY809" fmla="*/ 3974678 h 4058004"/>
              <a:gd name="connsiteX810" fmla="*/ 2077218 w 12192000"/>
              <a:gd name="connsiteY810" fmla="*/ 3970211 h 4058004"/>
              <a:gd name="connsiteX811" fmla="*/ 2089487 w 12192000"/>
              <a:gd name="connsiteY811" fmla="*/ 3937058 h 4058004"/>
              <a:gd name="connsiteX812" fmla="*/ 1108254 w 12192000"/>
              <a:gd name="connsiteY812" fmla="*/ 3932676 h 4058004"/>
              <a:gd name="connsiteX813" fmla="*/ 1106186 w 12192000"/>
              <a:gd name="connsiteY813" fmla="*/ 3941280 h 4058004"/>
              <a:gd name="connsiteX814" fmla="*/ 1092305 w 12192000"/>
              <a:gd name="connsiteY814" fmla="*/ 3957435 h 4058004"/>
              <a:gd name="connsiteX815" fmla="*/ 1078850 w 12192000"/>
              <a:gd name="connsiteY815" fmla="*/ 3947373 h 4058004"/>
              <a:gd name="connsiteX816" fmla="*/ 1095562 w 12192000"/>
              <a:gd name="connsiteY816" fmla="*/ 3933632 h 4058004"/>
              <a:gd name="connsiteX817" fmla="*/ 1108254 w 12192000"/>
              <a:gd name="connsiteY817" fmla="*/ 3932676 h 4058004"/>
              <a:gd name="connsiteX818" fmla="*/ 1951450 w 12192000"/>
              <a:gd name="connsiteY818" fmla="*/ 3932366 h 4058004"/>
              <a:gd name="connsiteX819" fmla="*/ 1958035 w 12192000"/>
              <a:gd name="connsiteY819" fmla="*/ 3941084 h 4058004"/>
              <a:gd name="connsiteX820" fmla="*/ 1957541 w 12192000"/>
              <a:gd name="connsiteY820" fmla="*/ 3958159 h 4058004"/>
              <a:gd name="connsiteX821" fmla="*/ 1950955 w 12192000"/>
              <a:gd name="connsiteY821" fmla="*/ 3949443 h 4058004"/>
              <a:gd name="connsiteX822" fmla="*/ 1951450 w 12192000"/>
              <a:gd name="connsiteY822" fmla="*/ 3932366 h 4058004"/>
              <a:gd name="connsiteX823" fmla="*/ 11327701 w 12192000"/>
              <a:gd name="connsiteY823" fmla="*/ 3932355 h 4058004"/>
              <a:gd name="connsiteX824" fmla="*/ 11317414 w 12192000"/>
              <a:gd name="connsiteY824" fmla="*/ 3955441 h 4058004"/>
              <a:gd name="connsiteX825" fmla="*/ 11321668 w 12192000"/>
              <a:gd name="connsiteY825" fmla="*/ 3946300 h 4058004"/>
              <a:gd name="connsiteX826" fmla="*/ 11327193 w 12192000"/>
              <a:gd name="connsiteY826" fmla="*/ 3938499 h 4058004"/>
              <a:gd name="connsiteX827" fmla="*/ 11333226 w 12192000"/>
              <a:gd name="connsiteY827" fmla="*/ 3932477 h 4058004"/>
              <a:gd name="connsiteX828" fmla="*/ 11327701 w 12192000"/>
              <a:gd name="connsiteY828" fmla="*/ 3932355 h 4058004"/>
              <a:gd name="connsiteX829" fmla="*/ 2079199 w 12192000"/>
              <a:gd name="connsiteY829" fmla="*/ 3930538 h 4058004"/>
              <a:gd name="connsiteX830" fmla="*/ 2077923 w 12192000"/>
              <a:gd name="connsiteY830" fmla="*/ 3940314 h 4058004"/>
              <a:gd name="connsiteX831" fmla="*/ 2070563 w 12192000"/>
              <a:gd name="connsiteY831" fmla="*/ 3940741 h 4058004"/>
              <a:gd name="connsiteX832" fmla="*/ 2071833 w 12192000"/>
              <a:gd name="connsiteY832" fmla="*/ 3930963 h 4058004"/>
              <a:gd name="connsiteX833" fmla="*/ 2079199 w 12192000"/>
              <a:gd name="connsiteY833" fmla="*/ 3930538 h 4058004"/>
              <a:gd name="connsiteX834" fmla="*/ 926881 w 12192000"/>
              <a:gd name="connsiteY834" fmla="*/ 3929650 h 4058004"/>
              <a:gd name="connsiteX835" fmla="*/ 930069 w 12192000"/>
              <a:gd name="connsiteY835" fmla="*/ 3946439 h 4058004"/>
              <a:gd name="connsiteX836" fmla="*/ 924830 w 12192000"/>
              <a:gd name="connsiteY836" fmla="*/ 3940202 h 4058004"/>
              <a:gd name="connsiteX837" fmla="*/ 926881 w 12192000"/>
              <a:gd name="connsiteY837" fmla="*/ 3929650 h 4058004"/>
              <a:gd name="connsiteX838" fmla="*/ 5282427 w 12192000"/>
              <a:gd name="connsiteY838" fmla="*/ 3929509 h 4058004"/>
              <a:gd name="connsiteX839" fmla="*/ 5296802 w 12192000"/>
              <a:gd name="connsiteY839" fmla="*/ 3948847 h 4058004"/>
              <a:gd name="connsiteX840" fmla="*/ 5281576 w 12192000"/>
              <a:gd name="connsiteY840" fmla="*/ 3943675 h 4058004"/>
              <a:gd name="connsiteX841" fmla="*/ 5282427 w 12192000"/>
              <a:gd name="connsiteY841" fmla="*/ 3929509 h 4058004"/>
              <a:gd name="connsiteX842" fmla="*/ 5755119 w 12192000"/>
              <a:gd name="connsiteY842" fmla="*/ 3927780 h 4058004"/>
              <a:gd name="connsiteX843" fmla="*/ 5753989 w 12192000"/>
              <a:gd name="connsiteY843" fmla="*/ 3937272 h 4058004"/>
              <a:gd name="connsiteX844" fmla="*/ 5744712 w 12192000"/>
              <a:gd name="connsiteY844" fmla="*/ 3939895 h 4058004"/>
              <a:gd name="connsiteX845" fmla="*/ 5745842 w 12192000"/>
              <a:gd name="connsiteY845" fmla="*/ 3930404 h 4058004"/>
              <a:gd name="connsiteX846" fmla="*/ 5755119 w 12192000"/>
              <a:gd name="connsiteY846" fmla="*/ 3927780 h 4058004"/>
              <a:gd name="connsiteX847" fmla="*/ 3259501 w 12192000"/>
              <a:gd name="connsiteY847" fmla="*/ 3924254 h 4058004"/>
              <a:gd name="connsiteX848" fmla="*/ 3256730 w 12192000"/>
              <a:gd name="connsiteY848" fmla="*/ 3932921 h 4058004"/>
              <a:gd name="connsiteX849" fmla="*/ 3241929 w 12192000"/>
              <a:gd name="connsiteY849" fmla="*/ 3946591 h 4058004"/>
              <a:gd name="connsiteX850" fmla="*/ 3247453 w 12192000"/>
              <a:gd name="connsiteY850" fmla="*/ 3932425 h 4058004"/>
              <a:gd name="connsiteX851" fmla="*/ 3259501 w 12192000"/>
              <a:gd name="connsiteY851" fmla="*/ 3924254 h 4058004"/>
              <a:gd name="connsiteX852" fmla="*/ 3937482 w 12192000"/>
              <a:gd name="connsiteY852" fmla="*/ 3924135 h 4058004"/>
              <a:gd name="connsiteX853" fmla="*/ 3931323 w 12192000"/>
              <a:gd name="connsiteY853" fmla="*/ 3932139 h 4058004"/>
              <a:gd name="connsiteX854" fmla="*/ 3937838 w 12192000"/>
              <a:gd name="connsiteY854" fmla="*/ 3928594 h 4058004"/>
              <a:gd name="connsiteX855" fmla="*/ 3937482 w 12192000"/>
              <a:gd name="connsiteY855" fmla="*/ 3924135 h 4058004"/>
              <a:gd name="connsiteX856" fmla="*/ 11706606 w 12192000"/>
              <a:gd name="connsiteY856" fmla="*/ 3923486 h 4058004"/>
              <a:gd name="connsiteX857" fmla="*/ 11702160 w 12192000"/>
              <a:gd name="connsiteY857" fmla="*/ 3929974 h 4058004"/>
              <a:gd name="connsiteX858" fmla="*/ 11704066 w 12192000"/>
              <a:gd name="connsiteY858" fmla="*/ 3930805 h 4058004"/>
              <a:gd name="connsiteX859" fmla="*/ 11706606 w 12192000"/>
              <a:gd name="connsiteY859" fmla="*/ 3923486 h 4058004"/>
              <a:gd name="connsiteX860" fmla="*/ 3165869 w 12192000"/>
              <a:gd name="connsiteY860" fmla="*/ 3922215 h 4058004"/>
              <a:gd name="connsiteX861" fmla="*/ 3168352 w 12192000"/>
              <a:gd name="connsiteY861" fmla="*/ 3927526 h 4058004"/>
              <a:gd name="connsiteX862" fmla="*/ 3160629 w 12192000"/>
              <a:gd name="connsiteY862" fmla="*/ 3928307 h 4058004"/>
              <a:gd name="connsiteX863" fmla="*/ 3158154 w 12192000"/>
              <a:gd name="connsiteY863" fmla="*/ 3922991 h 4058004"/>
              <a:gd name="connsiteX864" fmla="*/ 3165869 w 12192000"/>
              <a:gd name="connsiteY864" fmla="*/ 3922215 h 4058004"/>
              <a:gd name="connsiteX865" fmla="*/ 2543188 w 12192000"/>
              <a:gd name="connsiteY865" fmla="*/ 3920806 h 4058004"/>
              <a:gd name="connsiteX866" fmla="*/ 2548217 w 12192000"/>
              <a:gd name="connsiteY866" fmla="*/ 3931363 h 4058004"/>
              <a:gd name="connsiteX867" fmla="*/ 2557704 w 12192000"/>
              <a:gd name="connsiteY867" fmla="*/ 3936604 h 4058004"/>
              <a:gd name="connsiteX868" fmla="*/ 2552676 w 12192000"/>
              <a:gd name="connsiteY868" fmla="*/ 3926052 h 4058004"/>
              <a:gd name="connsiteX869" fmla="*/ 2543188 w 12192000"/>
              <a:gd name="connsiteY869" fmla="*/ 3920806 h 4058004"/>
              <a:gd name="connsiteX870" fmla="*/ 2115579 w 12192000"/>
              <a:gd name="connsiteY870" fmla="*/ 3917807 h 4058004"/>
              <a:gd name="connsiteX871" fmla="*/ 2122539 w 12192000"/>
              <a:gd name="connsiteY871" fmla="*/ 3924026 h 4058004"/>
              <a:gd name="connsiteX872" fmla="*/ 2132667 w 12192000"/>
              <a:gd name="connsiteY872" fmla="*/ 3937698 h 4058004"/>
              <a:gd name="connsiteX873" fmla="*/ 2130754 w 12192000"/>
              <a:gd name="connsiteY873" fmla="*/ 3959164 h 4058004"/>
              <a:gd name="connsiteX874" fmla="*/ 2112341 w 12192000"/>
              <a:gd name="connsiteY874" fmla="*/ 3950663 h 4058004"/>
              <a:gd name="connsiteX875" fmla="*/ 2105259 w 12192000"/>
              <a:gd name="connsiteY875" fmla="*/ 3936492 h 4058004"/>
              <a:gd name="connsiteX876" fmla="*/ 2104053 w 12192000"/>
              <a:gd name="connsiteY876" fmla="*/ 3925938 h 4058004"/>
              <a:gd name="connsiteX877" fmla="*/ 2115579 w 12192000"/>
              <a:gd name="connsiteY877" fmla="*/ 3917807 h 4058004"/>
              <a:gd name="connsiteX878" fmla="*/ 5981752 w 12192000"/>
              <a:gd name="connsiteY878" fmla="*/ 3917795 h 4058004"/>
              <a:gd name="connsiteX879" fmla="*/ 5978690 w 12192000"/>
              <a:gd name="connsiteY879" fmla="*/ 3928580 h 4058004"/>
              <a:gd name="connsiteX880" fmla="*/ 5967780 w 12192000"/>
              <a:gd name="connsiteY880" fmla="*/ 3929432 h 4058004"/>
              <a:gd name="connsiteX881" fmla="*/ 5970898 w 12192000"/>
              <a:gd name="connsiteY881" fmla="*/ 3918379 h 4058004"/>
              <a:gd name="connsiteX882" fmla="*/ 5981752 w 12192000"/>
              <a:gd name="connsiteY882" fmla="*/ 3917795 h 4058004"/>
              <a:gd name="connsiteX883" fmla="*/ 1421532 w 12192000"/>
              <a:gd name="connsiteY883" fmla="*/ 3916658 h 4058004"/>
              <a:gd name="connsiteX884" fmla="*/ 1426700 w 12192000"/>
              <a:gd name="connsiteY884" fmla="*/ 3931189 h 4058004"/>
              <a:gd name="connsiteX885" fmla="*/ 1440511 w 12192000"/>
              <a:gd name="connsiteY885" fmla="*/ 3942590 h 4058004"/>
              <a:gd name="connsiteX886" fmla="*/ 1432434 w 12192000"/>
              <a:gd name="connsiteY886" fmla="*/ 3925590 h 4058004"/>
              <a:gd name="connsiteX887" fmla="*/ 11669164 w 12192000"/>
              <a:gd name="connsiteY887" fmla="*/ 3912880 h 4058004"/>
              <a:gd name="connsiteX888" fmla="*/ 11659616 w 12192000"/>
              <a:gd name="connsiteY888" fmla="*/ 3914472 h 4058004"/>
              <a:gd name="connsiteX889" fmla="*/ 11624373 w 12192000"/>
              <a:gd name="connsiteY889" fmla="*/ 3950626 h 4058004"/>
              <a:gd name="connsiteX890" fmla="*/ 11630152 w 12192000"/>
              <a:gd name="connsiteY890" fmla="*/ 3959151 h 4058004"/>
              <a:gd name="connsiteX891" fmla="*/ 11641201 w 12192000"/>
              <a:gd name="connsiteY891" fmla="*/ 3955161 h 4058004"/>
              <a:gd name="connsiteX892" fmla="*/ 11643423 w 12192000"/>
              <a:gd name="connsiteY892" fmla="*/ 3943816 h 4058004"/>
              <a:gd name="connsiteX893" fmla="*/ 11653646 w 12192000"/>
              <a:gd name="connsiteY893" fmla="*/ 3940772 h 4058004"/>
              <a:gd name="connsiteX894" fmla="*/ 11668506 w 12192000"/>
              <a:gd name="connsiteY894" fmla="*/ 3932120 h 4058004"/>
              <a:gd name="connsiteX895" fmla="*/ 11668759 w 12192000"/>
              <a:gd name="connsiteY895" fmla="*/ 3921809 h 4058004"/>
              <a:gd name="connsiteX896" fmla="*/ 11669164 w 12192000"/>
              <a:gd name="connsiteY896" fmla="*/ 3912880 h 4058004"/>
              <a:gd name="connsiteX897" fmla="*/ 2953283 w 12192000"/>
              <a:gd name="connsiteY897" fmla="*/ 3912559 h 4058004"/>
              <a:gd name="connsiteX898" fmla="*/ 2933877 w 12192000"/>
              <a:gd name="connsiteY898" fmla="*/ 3933106 h 4058004"/>
              <a:gd name="connsiteX899" fmla="*/ 2923755 w 12192000"/>
              <a:gd name="connsiteY899" fmla="*/ 3963778 h 4058004"/>
              <a:gd name="connsiteX900" fmla="*/ 2926022 w 12192000"/>
              <a:gd name="connsiteY900" fmla="*/ 3990985 h 4058004"/>
              <a:gd name="connsiteX901" fmla="*/ 2943581 w 12192000"/>
              <a:gd name="connsiteY901" fmla="*/ 3943516 h 4058004"/>
              <a:gd name="connsiteX902" fmla="*/ 2950730 w 12192000"/>
              <a:gd name="connsiteY902" fmla="*/ 3926161 h 4058004"/>
              <a:gd name="connsiteX903" fmla="*/ 2953283 w 12192000"/>
              <a:gd name="connsiteY903" fmla="*/ 3912559 h 4058004"/>
              <a:gd name="connsiteX904" fmla="*/ 5832735 w 12192000"/>
              <a:gd name="connsiteY904" fmla="*/ 3911352 h 4058004"/>
              <a:gd name="connsiteX905" fmla="*/ 5827706 w 12192000"/>
              <a:gd name="connsiteY905" fmla="*/ 3911562 h 4058004"/>
              <a:gd name="connsiteX906" fmla="*/ 5822258 w 12192000"/>
              <a:gd name="connsiteY906" fmla="*/ 3915037 h 4058004"/>
              <a:gd name="connsiteX907" fmla="*/ 5809367 w 12192000"/>
              <a:gd name="connsiteY907" fmla="*/ 3921555 h 4058004"/>
              <a:gd name="connsiteX908" fmla="*/ 5807881 w 12192000"/>
              <a:gd name="connsiteY908" fmla="*/ 3937919 h 4058004"/>
              <a:gd name="connsiteX909" fmla="*/ 5825941 w 12192000"/>
              <a:gd name="connsiteY909" fmla="*/ 3931192 h 4058004"/>
              <a:gd name="connsiteX910" fmla="*/ 5832735 w 12192000"/>
              <a:gd name="connsiteY910" fmla="*/ 3911352 h 4058004"/>
              <a:gd name="connsiteX911" fmla="*/ 6053847 w 12192000"/>
              <a:gd name="connsiteY911" fmla="*/ 3908849 h 4058004"/>
              <a:gd name="connsiteX912" fmla="*/ 6043060 w 12192000"/>
              <a:gd name="connsiteY912" fmla="*/ 3910666 h 4058004"/>
              <a:gd name="connsiteX913" fmla="*/ 6069971 w 12192000"/>
              <a:gd name="connsiteY913" fmla="*/ 3927673 h 4058004"/>
              <a:gd name="connsiteX914" fmla="*/ 6109341 w 12192000"/>
              <a:gd name="connsiteY914" fmla="*/ 3919312 h 4058004"/>
              <a:gd name="connsiteX915" fmla="*/ 6101696 w 12192000"/>
              <a:gd name="connsiteY915" fmla="*/ 3915914 h 4058004"/>
              <a:gd name="connsiteX916" fmla="*/ 6073083 w 12192000"/>
              <a:gd name="connsiteY916" fmla="*/ 3912508 h 4058004"/>
              <a:gd name="connsiteX917" fmla="*/ 6053847 w 12192000"/>
              <a:gd name="connsiteY917" fmla="*/ 3908849 h 4058004"/>
              <a:gd name="connsiteX918" fmla="*/ 3978940 w 12192000"/>
              <a:gd name="connsiteY918" fmla="*/ 3908564 h 4058004"/>
              <a:gd name="connsiteX919" fmla="*/ 3934797 w 12192000"/>
              <a:gd name="connsiteY919" fmla="*/ 3953466 h 4058004"/>
              <a:gd name="connsiteX920" fmla="*/ 3913766 w 12192000"/>
              <a:gd name="connsiteY920" fmla="*/ 3982435 h 4058004"/>
              <a:gd name="connsiteX921" fmla="*/ 3904418 w 12192000"/>
              <a:gd name="connsiteY921" fmla="*/ 3995471 h 4058004"/>
              <a:gd name="connsiteX922" fmla="*/ 3909168 w 12192000"/>
              <a:gd name="connsiteY922" fmla="*/ 4001068 h 4058004"/>
              <a:gd name="connsiteX923" fmla="*/ 3934867 w 12192000"/>
              <a:gd name="connsiteY923" fmla="*/ 3972524 h 4058004"/>
              <a:gd name="connsiteX924" fmla="*/ 3965245 w 12192000"/>
              <a:gd name="connsiteY924" fmla="*/ 3933625 h 4058004"/>
              <a:gd name="connsiteX925" fmla="*/ 3981532 w 12192000"/>
              <a:gd name="connsiteY925" fmla="*/ 3910394 h 4058004"/>
              <a:gd name="connsiteX926" fmla="*/ 3978940 w 12192000"/>
              <a:gd name="connsiteY926" fmla="*/ 3908564 h 4058004"/>
              <a:gd name="connsiteX927" fmla="*/ 6343745 w 12192000"/>
              <a:gd name="connsiteY927" fmla="*/ 3906587 h 4058004"/>
              <a:gd name="connsiteX928" fmla="*/ 6337656 w 12192000"/>
              <a:gd name="connsiteY928" fmla="*/ 3915367 h 4058004"/>
              <a:gd name="connsiteX929" fmla="*/ 6352730 w 12192000"/>
              <a:gd name="connsiteY929" fmla="*/ 3933861 h 4058004"/>
              <a:gd name="connsiteX930" fmla="*/ 6343745 w 12192000"/>
              <a:gd name="connsiteY930" fmla="*/ 3906587 h 4058004"/>
              <a:gd name="connsiteX931" fmla="*/ 4124883 w 12192000"/>
              <a:gd name="connsiteY931" fmla="*/ 3902190 h 4058004"/>
              <a:gd name="connsiteX932" fmla="*/ 4114241 w 12192000"/>
              <a:gd name="connsiteY932" fmla="*/ 3911683 h 4058004"/>
              <a:gd name="connsiteX933" fmla="*/ 4118280 w 12192000"/>
              <a:gd name="connsiteY933" fmla="*/ 3922095 h 4058004"/>
              <a:gd name="connsiteX934" fmla="*/ 4132440 w 12192000"/>
              <a:gd name="connsiteY934" fmla="*/ 3902688 h 4058004"/>
              <a:gd name="connsiteX935" fmla="*/ 4124883 w 12192000"/>
              <a:gd name="connsiteY935" fmla="*/ 3902190 h 4058004"/>
              <a:gd name="connsiteX936" fmla="*/ 2368619 w 12192000"/>
              <a:gd name="connsiteY936" fmla="*/ 3900736 h 4058004"/>
              <a:gd name="connsiteX937" fmla="*/ 2380379 w 12192000"/>
              <a:gd name="connsiteY937" fmla="*/ 3903012 h 4058004"/>
              <a:gd name="connsiteX938" fmla="*/ 2389161 w 12192000"/>
              <a:gd name="connsiteY938" fmla="*/ 3906270 h 4058004"/>
              <a:gd name="connsiteX939" fmla="*/ 2396877 w 12192000"/>
              <a:gd name="connsiteY939" fmla="*/ 3918099 h 4058004"/>
              <a:gd name="connsiteX940" fmla="*/ 2391924 w 12192000"/>
              <a:gd name="connsiteY940" fmla="*/ 3932127 h 4058004"/>
              <a:gd name="connsiteX941" fmla="*/ 2383003 w 12192000"/>
              <a:gd name="connsiteY941" fmla="*/ 3922489 h 4058004"/>
              <a:gd name="connsiteX942" fmla="*/ 2370962 w 12192000"/>
              <a:gd name="connsiteY942" fmla="*/ 3909452 h 4058004"/>
              <a:gd name="connsiteX943" fmla="*/ 2368619 w 12192000"/>
              <a:gd name="connsiteY943" fmla="*/ 3900736 h 4058004"/>
              <a:gd name="connsiteX944" fmla="*/ 5607044 w 12192000"/>
              <a:gd name="connsiteY944" fmla="*/ 3899499 h 4058004"/>
              <a:gd name="connsiteX945" fmla="*/ 5607825 w 12192000"/>
              <a:gd name="connsiteY945" fmla="*/ 3907223 h 4058004"/>
              <a:gd name="connsiteX946" fmla="*/ 5602509 w 12192000"/>
              <a:gd name="connsiteY946" fmla="*/ 3909700 h 4058004"/>
              <a:gd name="connsiteX947" fmla="*/ 5601728 w 12192000"/>
              <a:gd name="connsiteY947" fmla="*/ 3901975 h 4058004"/>
              <a:gd name="connsiteX948" fmla="*/ 5607044 w 12192000"/>
              <a:gd name="connsiteY948" fmla="*/ 3899499 h 4058004"/>
              <a:gd name="connsiteX949" fmla="*/ 3737728 w 12192000"/>
              <a:gd name="connsiteY949" fmla="*/ 3897508 h 4058004"/>
              <a:gd name="connsiteX950" fmla="*/ 3724465 w 12192000"/>
              <a:gd name="connsiteY950" fmla="*/ 3911219 h 4058004"/>
              <a:gd name="connsiteX951" fmla="*/ 3710731 w 12192000"/>
              <a:gd name="connsiteY951" fmla="*/ 3918442 h 4058004"/>
              <a:gd name="connsiteX952" fmla="*/ 3724115 w 12192000"/>
              <a:gd name="connsiteY952" fmla="*/ 3904625 h 4058004"/>
              <a:gd name="connsiteX953" fmla="*/ 3737728 w 12192000"/>
              <a:gd name="connsiteY953" fmla="*/ 3897508 h 4058004"/>
              <a:gd name="connsiteX954" fmla="*/ 11735181 w 12192000"/>
              <a:gd name="connsiteY954" fmla="*/ 3896742 h 4058004"/>
              <a:gd name="connsiteX955" fmla="*/ 11731180 w 12192000"/>
              <a:gd name="connsiteY955" fmla="*/ 3900820 h 4058004"/>
              <a:gd name="connsiteX956" fmla="*/ 11723243 w 12192000"/>
              <a:gd name="connsiteY956" fmla="*/ 3908577 h 4058004"/>
              <a:gd name="connsiteX957" fmla="*/ 11710987 w 12192000"/>
              <a:gd name="connsiteY957" fmla="*/ 3921460 h 4058004"/>
              <a:gd name="connsiteX958" fmla="*/ 11733021 w 12192000"/>
              <a:gd name="connsiteY958" fmla="*/ 3904715 h 4058004"/>
              <a:gd name="connsiteX959" fmla="*/ 11735181 w 12192000"/>
              <a:gd name="connsiteY959" fmla="*/ 3896742 h 4058004"/>
              <a:gd name="connsiteX960" fmla="*/ 926169 w 12192000"/>
              <a:gd name="connsiteY960" fmla="*/ 3892662 h 4058004"/>
              <a:gd name="connsiteX961" fmla="*/ 929218 w 12192000"/>
              <a:gd name="connsiteY961" fmla="*/ 3902229 h 4058004"/>
              <a:gd name="connsiteX962" fmla="*/ 924118 w 12192000"/>
              <a:gd name="connsiteY962" fmla="*/ 3904917 h 4058004"/>
              <a:gd name="connsiteX963" fmla="*/ 921070 w 12192000"/>
              <a:gd name="connsiteY963" fmla="*/ 3895356 h 4058004"/>
              <a:gd name="connsiteX964" fmla="*/ 926169 w 12192000"/>
              <a:gd name="connsiteY964" fmla="*/ 3892662 h 4058004"/>
              <a:gd name="connsiteX965" fmla="*/ 2308507 w 12192000"/>
              <a:gd name="connsiteY965" fmla="*/ 3892259 h 4058004"/>
              <a:gd name="connsiteX966" fmla="*/ 2310981 w 12192000"/>
              <a:gd name="connsiteY966" fmla="*/ 3900591 h 4058004"/>
              <a:gd name="connsiteX967" fmla="*/ 2307793 w 12192000"/>
              <a:gd name="connsiteY967" fmla="*/ 3916816 h 4058004"/>
              <a:gd name="connsiteX968" fmla="*/ 2301208 w 12192000"/>
              <a:gd name="connsiteY968" fmla="*/ 3905554 h 4058004"/>
              <a:gd name="connsiteX969" fmla="*/ 2308507 w 12192000"/>
              <a:gd name="connsiteY969" fmla="*/ 3892259 h 4058004"/>
              <a:gd name="connsiteX970" fmla="*/ 5441257 w 12192000"/>
              <a:gd name="connsiteY970" fmla="*/ 3891195 h 4058004"/>
              <a:gd name="connsiteX971" fmla="*/ 5442819 w 12192000"/>
              <a:gd name="connsiteY971" fmla="*/ 3915703 h 4058004"/>
              <a:gd name="connsiteX972" fmla="*/ 5435669 w 12192000"/>
              <a:gd name="connsiteY972" fmla="*/ 3907559 h 4058004"/>
              <a:gd name="connsiteX973" fmla="*/ 5441257 w 12192000"/>
              <a:gd name="connsiteY973" fmla="*/ 3891195 h 4058004"/>
              <a:gd name="connsiteX974" fmla="*/ 2615540 w 12192000"/>
              <a:gd name="connsiteY974" fmla="*/ 3890936 h 4058004"/>
              <a:gd name="connsiteX975" fmla="*/ 2611381 w 12192000"/>
              <a:gd name="connsiteY975" fmla="*/ 3894106 h 4058004"/>
              <a:gd name="connsiteX976" fmla="*/ 2617261 w 12192000"/>
              <a:gd name="connsiteY976" fmla="*/ 3906219 h 4058004"/>
              <a:gd name="connsiteX977" fmla="*/ 2621510 w 12192000"/>
              <a:gd name="connsiteY977" fmla="*/ 3902961 h 4058004"/>
              <a:gd name="connsiteX978" fmla="*/ 2615540 w 12192000"/>
              <a:gd name="connsiteY978" fmla="*/ 3890936 h 4058004"/>
              <a:gd name="connsiteX979" fmla="*/ 4027487 w 12192000"/>
              <a:gd name="connsiteY979" fmla="*/ 3890204 h 4058004"/>
              <a:gd name="connsiteX980" fmla="*/ 4017150 w 12192000"/>
              <a:gd name="connsiteY980" fmla="*/ 3891195 h 4058004"/>
              <a:gd name="connsiteX981" fmla="*/ 4009288 w 12192000"/>
              <a:gd name="connsiteY981" fmla="*/ 3906569 h 4058004"/>
              <a:gd name="connsiteX982" fmla="*/ 4016514 w 12192000"/>
              <a:gd name="connsiteY982" fmla="*/ 3913798 h 4058004"/>
              <a:gd name="connsiteX983" fmla="*/ 4027487 w 12192000"/>
              <a:gd name="connsiteY983" fmla="*/ 3890204 h 4058004"/>
              <a:gd name="connsiteX984" fmla="*/ 1079338 w 12192000"/>
              <a:gd name="connsiteY984" fmla="*/ 3890197 h 4058004"/>
              <a:gd name="connsiteX985" fmla="*/ 1080119 w 12192000"/>
              <a:gd name="connsiteY985" fmla="*/ 3897923 h 4058004"/>
              <a:gd name="connsiteX986" fmla="*/ 1074810 w 12192000"/>
              <a:gd name="connsiteY986" fmla="*/ 3900401 h 4058004"/>
              <a:gd name="connsiteX987" fmla="*/ 1074029 w 12192000"/>
              <a:gd name="connsiteY987" fmla="*/ 3892676 h 4058004"/>
              <a:gd name="connsiteX988" fmla="*/ 1079338 w 12192000"/>
              <a:gd name="connsiteY988" fmla="*/ 3890197 h 4058004"/>
              <a:gd name="connsiteX989" fmla="*/ 2932017 w 12192000"/>
              <a:gd name="connsiteY989" fmla="*/ 3888291 h 4058004"/>
              <a:gd name="connsiteX990" fmla="*/ 2947402 w 12192000"/>
              <a:gd name="connsiteY990" fmla="*/ 3889956 h 4058004"/>
              <a:gd name="connsiteX991" fmla="*/ 2962205 w 12192000"/>
              <a:gd name="connsiteY991" fmla="*/ 3898107 h 4058004"/>
              <a:gd name="connsiteX992" fmla="*/ 2969000 w 12192000"/>
              <a:gd name="connsiteY992" fmla="*/ 3915533 h 4058004"/>
              <a:gd name="connsiteX993" fmla="*/ 2970562 w 12192000"/>
              <a:gd name="connsiteY993" fmla="*/ 3935086 h 4058004"/>
              <a:gd name="connsiteX994" fmla="*/ 2977927 w 12192000"/>
              <a:gd name="connsiteY994" fmla="*/ 3944159 h 4058004"/>
              <a:gd name="connsiteX995" fmla="*/ 2987134 w 12192000"/>
              <a:gd name="connsiteY995" fmla="*/ 3934521 h 4058004"/>
              <a:gd name="connsiteX996" fmla="*/ 3011918 w 12192000"/>
              <a:gd name="connsiteY996" fmla="*/ 3918513 h 4058004"/>
              <a:gd name="connsiteX997" fmla="*/ 3039179 w 12192000"/>
              <a:gd name="connsiteY997" fmla="*/ 3933327 h 4058004"/>
              <a:gd name="connsiteX998" fmla="*/ 3021335 w 12192000"/>
              <a:gd name="connsiteY998" fmla="*/ 3935588 h 4058004"/>
              <a:gd name="connsiteX999" fmla="*/ 2984156 w 12192000"/>
              <a:gd name="connsiteY999" fmla="*/ 3949400 h 4058004"/>
              <a:gd name="connsiteX1000" fmla="*/ 2964331 w 12192000"/>
              <a:gd name="connsiteY1000" fmla="*/ 3967539 h 4058004"/>
              <a:gd name="connsiteX1001" fmla="*/ 2963272 w 12192000"/>
              <a:gd name="connsiteY1001" fmla="*/ 3980643 h 4058004"/>
              <a:gd name="connsiteX1002" fmla="*/ 2970427 w 12192000"/>
              <a:gd name="connsiteY1002" fmla="*/ 3992052 h 4058004"/>
              <a:gd name="connsiteX1003" fmla="*/ 2964122 w 12192000"/>
              <a:gd name="connsiteY1003" fmla="*/ 3991976 h 4058004"/>
              <a:gd name="connsiteX1004" fmla="*/ 2950527 w 12192000"/>
              <a:gd name="connsiteY1004" fmla="*/ 4003742 h 4058004"/>
              <a:gd name="connsiteX1005" fmla="*/ 2927655 w 12192000"/>
              <a:gd name="connsiteY1005" fmla="*/ 4032995 h 4058004"/>
              <a:gd name="connsiteX1006" fmla="*/ 2926950 w 12192000"/>
              <a:gd name="connsiteY1006" fmla="*/ 4042912 h 4058004"/>
              <a:gd name="connsiteX1007" fmla="*/ 2948831 w 12192000"/>
              <a:gd name="connsiteY1007" fmla="*/ 4030378 h 4058004"/>
              <a:gd name="connsiteX1008" fmla="*/ 2969646 w 12192000"/>
              <a:gd name="connsiteY1008" fmla="*/ 4015501 h 4058004"/>
              <a:gd name="connsiteX1009" fmla="*/ 2982182 w 12192000"/>
              <a:gd name="connsiteY1009" fmla="*/ 4009052 h 4058004"/>
              <a:gd name="connsiteX1010" fmla="*/ 3001442 w 12192000"/>
              <a:gd name="connsiteY1010" fmla="*/ 3999562 h 4058004"/>
              <a:gd name="connsiteX1011" fmla="*/ 3004209 w 12192000"/>
              <a:gd name="connsiteY1011" fmla="*/ 4014229 h 4058004"/>
              <a:gd name="connsiteX1012" fmla="*/ 2980206 w 12192000"/>
              <a:gd name="connsiteY1012" fmla="*/ 4051990 h 4058004"/>
              <a:gd name="connsiteX1013" fmla="*/ 2989058 w 12192000"/>
              <a:gd name="connsiteY1013" fmla="*/ 4055319 h 4058004"/>
              <a:gd name="connsiteX1014" fmla="*/ 2999014 w 12192000"/>
              <a:gd name="connsiteY1014" fmla="*/ 4056974 h 4058004"/>
              <a:gd name="connsiteX1015" fmla="*/ 2999376 w 12192000"/>
              <a:gd name="connsiteY1015" fmla="*/ 4057170 h 4058004"/>
              <a:gd name="connsiteX1016" fmla="*/ 2922324 w 12192000"/>
              <a:gd name="connsiteY1016" fmla="*/ 4057170 h 4058004"/>
              <a:gd name="connsiteX1017" fmla="*/ 2917744 w 12192000"/>
              <a:gd name="connsiteY1017" fmla="*/ 4043233 h 4058004"/>
              <a:gd name="connsiteX1018" fmla="*/ 2898483 w 12192000"/>
              <a:gd name="connsiteY1018" fmla="*/ 4041071 h 4058004"/>
              <a:gd name="connsiteX1019" fmla="*/ 2885452 w 12192000"/>
              <a:gd name="connsiteY1019" fmla="*/ 4044329 h 4058004"/>
              <a:gd name="connsiteX1020" fmla="*/ 2891046 w 12192000"/>
              <a:gd name="connsiteY1020" fmla="*/ 4035047 h 4058004"/>
              <a:gd name="connsiteX1021" fmla="*/ 2905632 w 12192000"/>
              <a:gd name="connsiteY1021" fmla="*/ 4005439 h 4058004"/>
              <a:gd name="connsiteX1022" fmla="*/ 2892456 w 12192000"/>
              <a:gd name="connsiteY1022" fmla="*/ 4008264 h 4058004"/>
              <a:gd name="connsiteX1023" fmla="*/ 2887574 w 12192000"/>
              <a:gd name="connsiteY1023" fmla="*/ 3993602 h 4058004"/>
              <a:gd name="connsiteX1024" fmla="*/ 2893872 w 12192000"/>
              <a:gd name="connsiteY1024" fmla="*/ 3977942 h 4058004"/>
              <a:gd name="connsiteX1025" fmla="*/ 2879495 w 12192000"/>
              <a:gd name="connsiteY1025" fmla="*/ 3986658 h 4058004"/>
              <a:gd name="connsiteX1026" fmla="*/ 2865120 w 12192000"/>
              <a:gd name="connsiteY1026" fmla="*/ 3995368 h 4058004"/>
              <a:gd name="connsiteX1027" fmla="*/ 2862643 w 12192000"/>
              <a:gd name="connsiteY1027" fmla="*/ 3990057 h 4058004"/>
              <a:gd name="connsiteX1028" fmla="*/ 2860585 w 12192000"/>
              <a:gd name="connsiteY1028" fmla="*/ 3980915 h 4058004"/>
              <a:gd name="connsiteX1029" fmla="*/ 2837928 w 12192000"/>
              <a:gd name="connsiteY1029" fmla="*/ 3990268 h 4058004"/>
              <a:gd name="connsiteX1030" fmla="*/ 2832545 w 12192000"/>
              <a:gd name="connsiteY1030" fmla="*/ 3994378 h 4058004"/>
              <a:gd name="connsiteX1031" fmla="*/ 2830843 w 12192000"/>
              <a:gd name="connsiteY1031" fmla="*/ 3972556 h 4058004"/>
              <a:gd name="connsiteX1032" fmla="*/ 2837427 w 12192000"/>
              <a:gd name="connsiteY1032" fmla="*/ 3958600 h 4058004"/>
              <a:gd name="connsiteX1033" fmla="*/ 2852584 w 12192000"/>
              <a:gd name="connsiteY1033" fmla="*/ 3965968 h 4058004"/>
              <a:gd name="connsiteX1034" fmla="*/ 2864554 w 12192000"/>
              <a:gd name="connsiteY1034" fmla="*/ 3968446 h 4058004"/>
              <a:gd name="connsiteX1035" fmla="*/ 2866961 w 12192000"/>
              <a:gd name="connsiteY1035" fmla="*/ 3968027 h 4058004"/>
              <a:gd name="connsiteX1036" fmla="*/ 2887923 w 12192000"/>
              <a:gd name="connsiteY1036" fmla="*/ 3968452 h 4058004"/>
              <a:gd name="connsiteX1037" fmla="*/ 2917945 w 12192000"/>
              <a:gd name="connsiteY1037" fmla="*/ 3945639 h 4058004"/>
              <a:gd name="connsiteX1038" fmla="*/ 2917520 w 12192000"/>
              <a:gd name="connsiteY1038" fmla="*/ 3933028 h 4058004"/>
              <a:gd name="connsiteX1039" fmla="*/ 2915323 w 12192000"/>
              <a:gd name="connsiteY1039" fmla="*/ 3931116 h 4058004"/>
              <a:gd name="connsiteX1040" fmla="*/ 2903995 w 12192000"/>
              <a:gd name="connsiteY1040" fmla="*/ 3933663 h 4058004"/>
              <a:gd name="connsiteX1041" fmla="*/ 2891103 w 12192000"/>
              <a:gd name="connsiteY1041" fmla="*/ 3937348 h 4058004"/>
              <a:gd name="connsiteX1042" fmla="*/ 2893085 w 12192000"/>
              <a:gd name="connsiteY1042" fmla="*/ 3921479 h 4058004"/>
              <a:gd name="connsiteX1043" fmla="*/ 2908027 w 12192000"/>
              <a:gd name="connsiteY1043" fmla="*/ 3905540 h 4058004"/>
              <a:gd name="connsiteX1044" fmla="*/ 2918936 w 12192000"/>
              <a:gd name="connsiteY1044" fmla="*/ 3906392 h 4058004"/>
              <a:gd name="connsiteX1045" fmla="*/ 2929700 w 12192000"/>
              <a:gd name="connsiteY1045" fmla="*/ 3898742 h 4058004"/>
              <a:gd name="connsiteX1046" fmla="*/ 2932017 w 12192000"/>
              <a:gd name="connsiteY1046" fmla="*/ 3888291 h 4058004"/>
              <a:gd name="connsiteX1047" fmla="*/ 1094467 w 12192000"/>
              <a:gd name="connsiteY1047" fmla="*/ 3886599 h 4058004"/>
              <a:gd name="connsiteX1048" fmla="*/ 1119495 w 12192000"/>
              <a:gd name="connsiteY1048" fmla="*/ 3901043 h 4058004"/>
              <a:gd name="connsiteX1049" fmla="*/ 1125941 w 12192000"/>
              <a:gd name="connsiteY1049" fmla="*/ 3935691 h 4058004"/>
              <a:gd name="connsiteX1050" fmla="*/ 1120486 w 12192000"/>
              <a:gd name="connsiteY1050" fmla="*/ 3928531 h 4058004"/>
              <a:gd name="connsiteX1051" fmla="*/ 1108586 w 12192000"/>
              <a:gd name="connsiteY1051" fmla="*/ 3905578 h 4058004"/>
              <a:gd name="connsiteX1052" fmla="*/ 1094467 w 12192000"/>
              <a:gd name="connsiteY1052" fmla="*/ 3886599 h 4058004"/>
              <a:gd name="connsiteX1053" fmla="*/ 11745150 w 12192000"/>
              <a:gd name="connsiteY1053" fmla="*/ 3884887 h 4058004"/>
              <a:gd name="connsiteX1054" fmla="*/ 11741975 w 12192000"/>
              <a:gd name="connsiteY1054" fmla="*/ 3889734 h 4058004"/>
              <a:gd name="connsiteX1055" fmla="*/ 11744388 w 12192000"/>
              <a:gd name="connsiteY1055" fmla="*/ 3891977 h 4058004"/>
              <a:gd name="connsiteX1056" fmla="*/ 11747563 w 12192000"/>
              <a:gd name="connsiteY1056" fmla="*/ 3887131 h 4058004"/>
              <a:gd name="connsiteX1057" fmla="*/ 11745150 w 12192000"/>
              <a:gd name="connsiteY1057" fmla="*/ 3884887 h 4058004"/>
              <a:gd name="connsiteX1058" fmla="*/ 2084858 w 12192000"/>
              <a:gd name="connsiteY1058" fmla="*/ 3882790 h 4058004"/>
              <a:gd name="connsiteX1059" fmla="*/ 2083587 w 12192000"/>
              <a:gd name="connsiteY1059" fmla="*/ 3892567 h 4058004"/>
              <a:gd name="connsiteX1060" fmla="*/ 2076221 w 12192000"/>
              <a:gd name="connsiteY1060" fmla="*/ 3892987 h 4058004"/>
              <a:gd name="connsiteX1061" fmla="*/ 2077498 w 12192000"/>
              <a:gd name="connsiteY1061" fmla="*/ 3883209 h 4058004"/>
              <a:gd name="connsiteX1062" fmla="*/ 2084858 w 12192000"/>
              <a:gd name="connsiteY1062" fmla="*/ 3882790 h 4058004"/>
              <a:gd name="connsiteX1063" fmla="*/ 3079897 w 12192000"/>
              <a:gd name="connsiteY1063" fmla="*/ 3882530 h 4058004"/>
              <a:gd name="connsiteX1064" fmla="*/ 3077210 w 12192000"/>
              <a:gd name="connsiteY1064" fmla="*/ 3893863 h 4058004"/>
              <a:gd name="connsiteX1065" fmla="*/ 3054547 w 12192000"/>
              <a:gd name="connsiteY1065" fmla="*/ 3902364 h 4058004"/>
              <a:gd name="connsiteX1066" fmla="*/ 3054408 w 12192000"/>
              <a:gd name="connsiteY1066" fmla="*/ 3888762 h 4058004"/>
              <a:gd name="connsiteX1067" fmla="*/ 3079897 w 12192000"/>
              <a:gd name="connsiteY1067" fmla="*/ 3882530 h 4058004"/>
              <a:gd name="connsiteX1068" fmla="*/ 2854347 w 12192000"/>
              <a:gd name="connsiteY1068" fmla="*/ 3880438 h 4058004"/>
              <a:gd name="connsiteX1069" fmla="*/ 2839193 w 12192000"/>
              <a:gd name="connsiteY1069" fmla="*/ 3890230 h 4058004"/>
              <a:gd name="connsiteX1070" fmla="*/ 2841607 w 12192000"/>
              <a:gd name="connsiteY1070" fmla="*/ 3904821 h 4058004"/>
              <a:gd name="connsiteX1071" fmla="*/ 2854846 w 12192000"/>
              <a:gd name="connsiteY1071" fmla="*/ 3905603 h 4058004"/>
              <a:gd name="connsiteX1072" fmla="*/ 2863133 w 12192000"/>
              <a:gd name="connsiteY1072" fmla="*/ 3889239 h 4058004"/>
              <a:gd name="connsiteX1073" fmla="*/ 2854347 w 12192000"/>
              <a:gd name="connsiteY1073" fmla="*/ 3880438 h 4058004"/>
              <a:gd name="connsiteX1074" fmla="*/ 1133510 w 12192000"/>
              <a:gd name="connsiteY1074" fmla="*/ 3880357 h 4058004"/>
              <a:gd name="connsiteX1075" fmla="*/ 1151569 w 12192000"/>
              <a:gd name="connsiteY1075" fmla="*/ 3891620 h 4058004"/>
              <a:gd name="connsiteX1076" fmla="*/ 1168498 w 12192000"/>
              <a:gd name="connsiteY1076" fmla="*/ 3900483 h 4058004"/>
              <a:gd name="connsiteX1077" fmla="*/ 1211418 w 12192000"/>
              <a:gd name="connsiteY1077" fmla="*/ 3941152 h 4058004"/>
              <a:gd name="connsiteX1078" fmla="*/ 1206954 w 12192000"/>
              <a:gd name="connsiteY1078" fmla="*/ 3957944 h 4058004"/>
              <a:gd name="connsiteX1079" fmla="*/ 1172746 w 12192000"/>
              <a:gd name="connsiteY1079" fmla="*/ 3919891 h 4058004"/>
              <a:gd name="connsiteX1080" fmla="*/ 1159361 w 12192000"/>
              <a:gd name="connsiteY1080" fmla="*/ 3910043 h 4058004"/>
              <a:gd name="connsiteX1081" fmla="*/ 1133510 w 12192000"/>
              <a:gd name="connsiteY1081" fmla="*/ 3880357 h 4058004"/>
              <a:gd name="connsiteX1082" fmla="*/ 4380225 w 12192000"/>
              <a:gd name="connsiteY1082" fmla="*/ 3879399 h 4058004"/>
              <a:gd name="connsiteX1083" fmla="*/ 4379089 w 12192000"/>
              <a:gd name="connsiteY1083" fmla="*/ 3888896 h 4058004"/>
              <a:gd name="connsiteX1084" fmla="*/ 4375482 w 12192000"/>
              <a:gd name="connsiteY1084" fmla="*/ 3881596 h 4058004"/>
              <a:gd name="connsiteX1085" fmla="*/ 4380225 w 12192000"/>
              <a:gd name="connsiteY1085" fmla="*/ 3879399 h 4058004"/>
              <a:gd name="connsiteX1086" fmla="*/ 6199416 w 12192000"/>
              <a:gd name="connsiteY1086" fmla="*/ 3879366 h 4058004"/>
              <a:gd name="connsiteX1087" fmla="*/ 6204306 w 12192000"/>
              <a:gd name="connsiteY1087" fmla="*/ 3890489 h 4058004"/>
              <a:gd name="connsiteX1088" fmla="*/ 6213653 w 12192000"/>
              <a:gd name="connsiteY1088" fmla="*/ 3891480 h 4058004"/>
              <a:gd name="connsiteX1089" fmla="*/ 6208763 w 12192000"/>
              <a:gd name="connsiteY1089" fmla="*/ 3880357 h 4058004"/>
              <a:gd name="connsiteX1090" fmla="*/ 6199416 w 12192000"/>
              <a:gd name="connsiteY1090" fmla="*/ 3879366 h 4058004"/>
              <a:gd name="connsiteX1091" fmla="*/ 4092778 w 12192000"/>
              <a:gd name="connsiteY1091" fmla="*/ 3878876 h 4058004"/>
              <a:gd name="connsiteX1092" fmla="*/ 4084003 w 12192000"/>
              <a:gd name="connsiteY1092" fmla="*/ 3896302 h 4058004"/>
              <a:gd name="connsiteX1093" fmla="*/ 4078333 w 12192000"/>
              <a:gd name="connsiteY1093" fmla="*/ 3887942 h 4058004"/>
              <a:gd name="connsiteX1094" fmla="*/ 4092778 w 12192000"/>
              <a:gd name="connsiteY1094" fmla="*/ 3878876 h 4058004"/>
              <a:gd name="connsiteX1095" fmla="*/ 5900433 w 12192000"/>
              <a:gd name="connsiteY1095" fmla="*/ 3876500 h 4058004"/>
              <a:gd name="connsiteX1096" fmla="*/ 5905316 w 12192000"/>
              <a:gd name="connsiteY1096" fmla="*/ 3887624 h 4058004"/>
              <a:gd name="connsiteX1097" fmla="*/ 5914663 w 12192000"/>
              <a:gd name="connsiteY1097" fmla="*/ 3888623 h 4058004"/>
              <a:gd name="connsiteX1098" fmla="*/ 5909780 w 12192000"/>
              <a:gd name="connsiteY1098" fmla="*/ 3877491 h 4058004"/>
              <a:gd name="connsiteX1099" fmla="*/ 5900433 w 12192000"/>
              <a:gd name="connsiteY1099" fmla="*/ 3876500 h 4058004"/>
              <a:gd name="connsiteX1100" fmla="*/ 2297035 w 12192000"/>
              <a:gd name="connsiteY1100" fmla="*/ 3874619 h 4058004"/>
              <a:gd name="connsiteX1101" fmla="*/ 2300072 w 12192000"/>
              <a:gd name="connsiteY1101" fmla="*/ 3880752 h 4058004"/>
              <a:gd name="connsiteX1102" fmla="*/ 2292000 w 12192000"/>
              <a:gd name="connsiteY1102" fmla="*/ 3892091 h 4058004"/>
              <a:gd name="connsiteX1103" fmla="*/ 2289377 w 12192000"/>
              <a:gd name="connsiteY1103" fmla="*/ 3881394 h 4058004"/>
              <a:gd name="connsiteX1104" fmla="*/ 2297035 w 12192000"/>
              <a:gd name="connsiteY1104" fmla="*/ 3874619 h 4058004"/>
              <a:gd name="connsiteX1105" fmla="*/ 11703105 w 12192000"/>
              <a:gd name="connsiteY1105" fmla="*/ 3874344 h 4058004"/>
              <a:gd name="connsiteX1106" fmla="*/ 11698541 w 12192000"/>
              <a:gd name="connsiteY1106" fmla="*/ 3881717 h 4058004"/>
              <a:gd name="connsiteX1107" fmla="*/ 11702795 w 12192000"/>
              <a:gd name="connsiteY1107" fmla="*/ 3885649 h 4058004"/>
              <a:gd name="connsiteX1108" fmla="*/ 11706479 w 12192000"/>
              <a:gd name="connsiteY1108" fmla="*/ 3875408 h 4058004"/>
              <a:gd name="connsiteX1109" fmla="*/ 11703105 w 12192000"/>
              <a:gd name="connsiteY1109" fmla="*/ 3874344 h 4058004"/>
              <a:gd name="connsiteX1110" fmla="*/ 5932608 w 12192000"/>
              <a:gd name="connsiteY1110" fmla="*/ 3873488 h 4058004"/>
              <a:gd name="connsiteX1111" fmla="*/ 5923591 w 12192000"/>
              <a:gd name="connsiteY1111" fmla="*/ 3888476 h 4058004"/>
              <a:gd name="connsiteX1112" fmla="*/ 5913463 w 12192000"/>
              <a:gd name="connsiteY1112" fmla="*/ 3908950 h 4058004"/>
              <a:gd name="connsiteX1113" fmla="*/ 5913183 w 12192000"/>
              <a:gd name="connsiteY1113" fmla="*/ 3922413 h 4058004"/>
              <a:gd name="connsiteX1114" fmla="*/ 5928620 w 12192000"/>
              <a:gd name="connsiteY1114" fmla="*/ 3921567 h 4058004"/>
              <a:gd name="connsiteX1115" fmla="*/ 5941295 w 12192000"/>
              <a:gd name="connsiteY1115" fmla="*/ 3928155 h 4058004"/>
              <a:gd name="connsiteX1116" fmla="*/ 5960846 w 12192000"/>
              <a:gd name="connsiteY1116" fmla="*/ 3941332 h 4058004"/>
              <a:gd name="connsiteX1117" fmla="*/ 5970047 w 12192000"/>
              <a:gd name="connsiteY1117" fmla="*/ 3942895 h 4058004"/>
              <a:gd name="connsiteX1118" fmla="*/ 5953620 w 12192000"/>
              <a:gd name="connsiteY1118" fmla="*/ 3968114 h 4058004"/>
              <a:gd name="connsiteX1119" fmla="*/ 5909360 w 12192000"/>
              <a:gd name="connsiteY1119" fmla="*/ 3949901 h 4058004"/>
              <a:gd name="connsiteX1120" fmla="*/ 5892082 w 12192000"/>
              <a:gd name="connsiteY1120" fmla="*/ 3939698 h 4058004"/>
              <a:gd name="connsiteX1121" fmla="*/ 5882665 w 12192000"/>
              <a:gd name="connsiteY1121" fmla="*/ 3938352 h 4058004"/>
              <a:gd name="connsiteX1122" fmla="*/ 5874309 w 12192000"/>
              <a:gd name="connsiteY1122" fmla="*/ 3937925 h 4058004"/>
              <a:gd name="connsiteX1123" fmla="*/ 5859437 w 12192000"/>
              <a:gd name="connsiteY1123" fmla="*/ 3941751 h 4058004"/>
              <a:gd name="connsiteX1124" fmla="*/ 5857240 w 12192000"/>
              <a:gd name="connsiteY1124" fmla="*/ 3964487 h 4058004"/>
              <a:gd name="connsiteX1125" fmla="*/ 5876931 w 12192000"/>
              <a:gd name="connsiteY1125" fmla="*/ 3988297 h 4058004"/>
              <a:gd name="connsiteX1126" fmla="*/ 5880970 w 12192000"/>
              <a:gd name="connsiteY1126" fmla="*/ 3999420 h 4058004"/>
              <a:gd name="connsiteX1127" fmla="*/ 5899594 w 12192000"/>
              <a:gd name="connsiteY1127" fmla="*/ 4014515 h 4058004"/>
              <a:gd name="connsiteX1128" fmla="*/ 5920061 w 12192000"/>
              <a:gd name="connsiteY1128" fmla="*/ 4013733 h 4058004"/>
              <a:gd name="connsiteX1129" fmla="*/ 5967298 w 12192000"/>
              <a:gd name="connsiteY1129" fmla="*/ 4017634 h 4058004"/>
              <a:gd name="connsiteX1130" fmla="*/ 5973381 w 12192000"/>
              <a:gd name="connsiteY1130" fmla="*/ 3996384 h 4058004"/>
              <a:gd name="connsiteX1131" fmla="*/ 5989313 w 12192000"/>
              <a:gd name="connsiteY1131" fmla="*/ 3966273 h 4058004"/>
              <a:gd name="connsiteX1132" fmla="*/ 5998305 w 12192000"/>
              <a:gd name="connsiteY1132" fmla="*/ 3960675 h 4058004"/>
              <a:gd name="connsiteX1133" fmla="*/ 6017000 w 12192000"/>
              <a:gd name="connsiteY1133" fmla="*/ 3954303 h 4058004"/>
              <a:gd name="connsiteX1134" fmla="*/ 6035484 w 12192000"/>
              <a:gd name="connsiteY1134" fmla="*/ 3942474 h 4058004"/>
              <a:gd name="connsiteX1135" fmla="*/ 6020968 w 12192000"/>
              <a:gd name="connsiteY1135" fmla="*/ 3936877 h 4058004"/>
              <a:gd name="connsiteX1136" fmla="*/ 6010198 w 12192000"/>
              <a:gd name="connsiteY1136" fmla="*/ 3926954 h 4058004"/>
              <a:gd name="connsiteX1137" fmla="*/ 6005100 w 12192000"/>
              <a:gd name="connsiteY1137" fmla="*/ 3922280 h 4058004"/>
              <a:gd name="connsiteX1138" fmla="*/ 5986761 w 12192000"/>
              <a:gd name="connsiteY1138" fmla="*/ 3896843 h 4058004"/>
              <a:gd name="connsiteX1139" fmla="*/ 5970962 w 12192000"/>
              <a:gd name="connsiteY1139" fmla="*/ 3889689 h 4058004"/>
              <a:gd name="connsiteX1140" fmla="*/ 5962891 w 12192000"/>
              <a:gd name="connsiteY1140" fmla="*/ 3889830 h 4058004"/>
              <a:gd name="connsiteX1141" fmla="*/ 5949931 w 12192000"/>
              <a:gd name="connsiteY1141" fmla="*/ 3880121 h 4058004"/>
              <a:gd name="connsiteX1142" fmla="*/ 5949366 w 12192000"/>
              <a:gd name="connsiteY1142" fmla="*/ 3890178 h 4058004"/>
              <a:gd name="connsiteX1143" fmla="*/ 5949156 w 12192000"/>
              <a:gd name="connsiteY1143" fmla="*/ 3894504 h 4058004"/>
              <a:gd name="connsiteX1144" fmla="*/ 5942425 w 12192000"/>
              <a:gd name="connsiteY1144" fmla="*/ 3883947 h 4058004"/>
              <a:gd name="connsiteX1145" fmla="*/ 5932608 w 12192000"/>
              <a:gd name="connsiteY1145" fmla="*/ 3873488 h 4058004"/>
              <a:gd name="connsiteX1146" fmla="*/ 2346668 w 12192000"/>
              <a:gd name="connsiteY1146" fmla="*/ 3871405 h 4058004"/>
              <a:gd name="connsiteX1147" fmla="*/ 2347449 w 12192000"/>
              <a:gd name="connsiteY1147" fmla="*/ 3879131 h 4058004"/>
              <a:gd name="connsiteX1148" fmla="*/ 2342133 w 12192000"/>
              <a:gd name="connsiteY1148" fmla="*/ 3881610 h 4058004"/>
              <a:gd name="connsiteX1149" fmla="*/ 2341352 w 12192000"/>
              <a:gd name="connsiteY1149" fmla="*/ 3873883 h 4058004"/>
              <a:gd name="connsiteX1150" fmla="*/ 2346668 w 12192000"/>
              <a:gd name="connsiteY1150" fmla="*/ 3871405 h 4058004"/>
              <a:gd name="connsiteX1151" fmla="*/ 924753 w 12192000"/>
              <a:gd name="connsiteY1151" fmla="*/ 3870415 h 4058004"/>
              <a:gd name="connsiteX1152" fmla="*/ 923477 w 12192000"/>
              <a:gd name="connsiteY1152" fmla="*/ 3880193 h 4058004"/>
              <a:gd name="connsiteX1153" fmla="*/ 916111 w 12192000"/>
              <a:gd name="connsiteY1153" fmla="*/ 3880618 h 4058004"/>
              <a:gd name="connsiteX1154" fmla="*/ 917387 w 12192000"/>
              <a:gd name="connsiteY1154" fmla="*/ 3870841 h 4058004"/>
              <a:gd name="connsiteX1155" fmla="*/ 924753 w 12192000"/>
              <a:gd name="connsiteY1155" fmla="*/ 3870415 h 4058004"/>
              <a:gd name="connsiteX1156" fmla="*/ 11541950 w 12192000"/>
              <a:gd name="connsiteY1156" fmla="*/ 3867360 h 4058004"/>
              <a:gd name="connsiteX1157" fmla="*/ 11509502 w 12192000"/>
              <a:gd name="connsiteY1157" fmla="*/ 3886469 h 4058004"/>
              <a:gd name="connsiteX1158" fmla="*/ 11489435 w 12192000"/>
              <a:gd name="connsiteY1158" fmla="*/ 3918322 h 4058004"/>
              <a:gd name="connsiteX1159" fmla="*/ 11483340 w 12192000"/>
              <a:gd name="connsiteY1159" fmla="*/ 3926962 h 4058004"/>
              <a:gd name="connsiteX1160" fmla="*/ 11476990 w 12192000"/>
              <a:gd name="connsiteY1160" fmla="*/ 3936021 h 4058004"/>
              <a:gd name="connsiteX1161" fmla="*/ 11471782 w 12192000"/>
              <a:gd name="connsiteY1161" fmla="*/ 3939363 h 4058004"/>
              <a:gd name="connsiteX1162" fmla="*/ 11423015 w 12192000"/>
              <a:gd name="connsiteY1162" fmla="*/ 3991067 h 4058004"/>
              <a:gd name="connsiteX1163" fmla="*/ 11436921 w 12192000"/>
              <a:gd name="connsiteY1163" fmla="*/ 3979486 h 4058004"/>
              <a:gd name="connsiteX1164" fmla="*/ 11454256 w 12192000"/>
              <a:gd name="connsiteY1164" fmla="*/ 3962868 h 4058004"/>
              <a:gd name="connsiteX1165" fmla="*/ 11461813 w 12192000"/>
              <a:gd name="connsiteY1165" fmla="*/ 3954261 h 4058004"/>
              <a:gd name="connsiteX1166" fmla="*/ 11466956 w 12192000"/>
              <a:gd name="connsiteY1166" fmla="*/ 3946763 h 4058004"/>
              <a:gd name="connsiteX1167" fmla="*/ 11471084 w 12192000"/>
              <a:gd name="connsiteY1167" fmla="*/ 3949914 h 4058004"/>
              <a:gd name="connsiteX1168" fmla="*/ 11493944 w 12192000"/>
              <a:gd name="connsiteY1168" fmla="*/ 3935901 h 4058004"/>
              <a:gd name="connsiteX1169" fmla="*/ 11514328 w 12192000"/>
              <a:gd name="connsiteY1169" fmla="*/ 3917859 h 4058004"/>
              <a:gd name="connsiteX1170" fmla="*/ 11545951 w 12192000"/>
              <a:gd name="connsiteY1170" fmla="*/ 3878007 h 4058004"/>
              <a:gd name="connsiteX1171" fmla="*/ 11538331 w 12192000"/>
              <a:gd name="connsiteY1171" fmla="*/ 3879500 h 4058004"/>
              <a:gd name="connsiteX1172" fmla="*/ 11531917 w 12192000"/>
              <a:gd name="connsiteY1172" fmla="*/ 3879131 h 4058004"/>
              <a:gd name="connsiteX1173" fmla="*/ 11536044 w 12192000"/>
              <a:gd name="connsiteY1173" fmla="*/ 3873833 h 4058004"/>
              <a:gd name="connsiteX1174" fmla="*/ 11541950 w 12192000"/>
              <a:gd name="connsiteY1174" fmla="*/ 3867360 h 4058004"/>
              <a:gd name="connsiteX1175" fmla="*/ 3018762 w 12192000"/>
              <a:gd name="connsiteY1175" fmla="*/ 3866036 h 4058004"/>
              <a:gd name="connsiteX1176" fmla="*/ 3021756 w 12192000"/>
              <a:gd name="connsiteY1176" fmla="*/ 3872962 h 4058004"/>
              <a:gd name="connsiteX1177" fmla="*/ 3029972 w 12192000"/>
              <a:gd name="connsiteY1177" fmla="*/ 3883870 h 4058004"/>
              <a:gd name="connsiteX1178" fmla="*/ 3033021 w 12192000"/>
              <a:gd name="connsiteY1178" fmla="*/ 3888901 h 4058004"/>
              <a:gd name="connsiteX1179" fmla="*/ 3016943 w 12192000"/>
              <a:gd name="connsiteY1179" fmla="*/ 3882879 h 4058004"/>
              <a:gd name="connsiteX1180" fmla="*/ 3008656 w 12192000"/>
              <a:gd name="connsiteY1180" fmla="*/ 3879265 h 4058004"/>
              <a:gd name="connsiteX1181" fmla="*/ 3001785 w 12192000"/>
              <a:gd name="connsiteY1181" fmla="*/ 3877917 h 4058004"/>
              <a:gd name="connsiteX1182" fmla="*/ 3012269 w 12192000"/>
              <a:gd name="connsiteY1182" fmla="*/ 3867297 h 4058004"/>
              <a:gd name="connsiteX1183" fmla="*/ 3018762 w 12192000"/>
              <a:gd name="connsiteY1183" fmla="*/ 3866036 h 4058004"/>
              <a:gd name="connsiteX1184" fmla="*/ 6630448 w 12192000"/>
              <a:gd name="connsiteY1184" fmla="*/ 3865681 h 4058004"/>
              <a:gd name="connsiteX1185" fmla="*/ 6621081 w 12192000"/>
              <a:gd name="connsiteY1185" fmla="*/ 3874024 h 4058004"/>
              <a:gd name="connsiteX1186" fmla="*/ 6625843 w 12192000"/>
              <a:gd name="connsiteY1186" fmla="*/ 3891450 h 4058004"/>
              <a:gd name="connsiteX1187" fmla="*/ 6635813 w 12192000"/>
              <a:gd name="connsiteY1187" fmla="*/ 3873172 h 4058004"/>
              <a:gd name="connsiteX1188" fmla="*/ 6630448 w 12192000"/>
              <a:gd name="connsiteY1188" fmla="*/ 3865681 h 4058004"/>
              <a:gd name="connsiteX1189" fmla="*/ 2072113 w 12192000"/>
              <a:gd name="connsiteY1189" fmla="*/ 3864932 h 4058004"/>
              <a:gd name="connsiteX1190" fmla="*/ 2073034 w 12192000"/>
              <a:gd name="connsiteY1190" fmla="*/ 3872086 h 4058004"/>
              <a:gd name="connsiteX1191" fmla="*/ 2065033 w 12192000"/>
              <a:gd name="connsiteY1191" fmla="*/ 3869468 h 4058004"/>
              <a:gd name="connsiteX1192" fmla="*/ 2072113 w 12192000"/>
              <a:gd name="connsiteY1192" fmla="*/ 3864932 h 4058004"/>
              <a:gd name="connsiteX1193" fmla="*/ 818386 w 12192000"/>
              <a:gd name="connsiteY1193" fmla="*/ 3863745 h 4058004"/>
              <a:gd name="connsiteX1194" fmla="*/ 818951 w 12192000"/>
              <a:gd name="connsiteY1194" fmla="*/ 3871260 h 4058004"/>
              <a:gd name="connsiteX1195" fmla="*/ 811445 w 12192000"/>
              <a:gd name="connsiteY1195" fmla="*/ 3871826 h 4058004"/>
              <a:gd name="connsiteX1196" fmla="*/ 810881 w 12192000"/>
              <a:gd name="connsiteY1196" fmla="*/ 3864317 h 4058004"/>
              <a:gd name="connsiteX1197" fmla="*/ 818386 w 12192000"/>
              <a:gd name="connsiteY1197" fmla="*/ 3863745 h 4058004"/>
              <a:gd name="connsiteX1198" fmla="*/ 1093003 w 12192000"/>
              <a:gd name="connsiteY1198" fmla="*/ 3859805 h 4058004"/>
              <a:gd name="connsiteX1199" fmla="*/ 1088190 w 12192000"/>
              <a:gd name="connsiteY1199" fmla="*/ 3873267 h 4058004"/>
              <a:gd name="connsiteX1200" fmla="*/ 1078417 w 12192000"/>
              <a:gd name="connsiteY1200" fmla="*/ 3878508 h 4058004"/>
              <a:gd name="connsiteX1201" fmla="*/ 1093003 w 12192000"/>
              <a:gd name="connsiteY1201" fmla="*/ 3859805 h 4058004"/>
              <a:gd name="connsiteX1202" fmla="*/ 914269 w 12192000"/>
              <a:gd name="connsiteY1202" fmla="*/ 3857946 h 4058004"/>
              <a:gd name="connsiteX1203" fmla="*/ 912993 w 12192000"/>
              <a:gd name="connsiteY1203" fmla="*/ 3867722 h 4058004"/>
              <a:gd name="connsiteX1204" fmla="*/ 905633 w 12192000"/>
              <a:gd name="connsiteY1204" fmla="*/ 3868147 h 4058004"/>
              <a:gd name="connsiteX1205" fmla="*/ 906903 w 12192000"/>
              <a:gd name="connsiteY1205" fmla="*/ 3858371 h 4058004"/>
              <a:gd name="connsiteX1206" fmla="*/ 914269 w 12192000"/>
              <a:gd name="connsiteY1206" fmla="*/ 3857946 h 4058004"/>
              <a:gd name="connsiteX1207" fmla="*/ 5456624 w 12192000"/>
              <a:gd name="connsiteY1207" fmla="*/ 3854711 h 4058004"/>
              <a:gd name="connsiteX1208" fmla="*/ 5465622 w 12192000"/>
              <a:gd name="connsiteY1208" fmla="*/ 3870086 h 4058004"/>
              <a:gd name="connsiteX1209" fmla="*/ 5474969 w 12192000"/>
              <a:gd name="connsiteY1209" fmla="*/ 3892047 h 4058004"/>
              <a:gd name="connsiteX1210" fmla="*/ 5489561 w 12192000"/>
              <a:gd name="connsiteY1210" fmla="*/ 3920951 h 4058004"/>
              <a:gd name="connsiteX1211" fmla="*/ 5504293 w 12192000"/>
              <a:gd name="connsiteY1211" fmla="*/ 3947169 h 4058004"/>
              <a:gd name="connsiteX1212" fmla="*/ 5517254 w 12192000"/>
              <a:gd name="connsiteY1212" fmla="*/ 3962830 h 4058004"/>
              <a:gd name="connsiteX1213" fmla="*/ 5515768 w 12192000"/>
              <a:gd name="connsiteY1213" fmla="*/ 3986417 h 4058004"/>
              <a:gd name="connsiteX1214" fmla="*/ 5499760 w 12192000"/>
              <a:gd name="connsiteY1214" fmla="*/ 3976361 h 4058004"/>
              <a:gd name="connsiteX1215" fmla="*/ 5484183 w 12192000"/>
              <a:gd name="connsiteY1215" fmla="*/ 3949011 h 4058004"/>
              <a:gd name="connsiteX1216" fmla="*/ 5465622 w 12192000"/>
              <a:gd name="connsiteY1216" fmla="*/ 3915285 h 4058004"/>
              <a:gd name="connsiteX1217" fmla="*/ 5457196 w 12192000"/>
              <a:gd name="connsiteY1217" fmla="*/ 3892256 h 4058004"/>
              <a:gd name="connsiteX1218" fmla="*/ 5456624 w 12192000"/>
              <a:gd name="connsiteY1218" fmla="*/ 3854711 h 4058004"/>
              <a:gd name="connsiteX1219" fmla="*/ 2967961 w 12192000"/>
              <a:gd name="connsiteY1219" fmla="*/ 3853286 h 4058004"/>
              <a:gd name="connsiteX1220" fmla="*/ 2974308 w 12192000"/>
              <a:gd name="connsiteY1220" fmla="*/ 3858219 h 4058004"/>
              <a:gd name="connsiteX1221" fmla="*/ 2965741 w 12192000"/>
              <a:gd name="connsiteY1221" fmla="*/ 3878979 h 4058004"/>
              <a:gd name="connsiteX1222" fmla="*/ 2948890 w 12192000"/>
              <a:gd name="connsiteY1222" fmla="*/ 3878268 h 4058004"/>
              <a:gd name="connsiteX1223" fmla="*/ 2938692 w 12192000"/>
              <a:gd name="connsiteY1223" fmla="*/ 3874722 h 4058004"/>
              <a:gd name="connsiteX1224" fmla="*/ 2944780 w 12192000"/>
              <a:gd name="connsiteY1224" fmla="*/ 3868065 h 4058004"/>
              <a:gd name="connsiteX1225" fmla="*/ 2960713 w 12192000"/>
              <a:gd name="connsiteY1225" fmla="*/ 3858503 h 4058004"/>
              <a:gd name="connsiteX1226" fmla="*/ 2967961 w 12192000"/>
              <a:gd name="connsiteY1226" fmla="*/ 3853286 h 4058004"/>
              <a:gd name="connsiteX1227" fmla="*/ 5847601 w 12192000"/>
              <a:gd name="connsiteY1227" fmla="*/ 3852551 h 4058004"/>
              <a:gd name="connsiteX1228" fmla="*/ 5845969 w 12192000"/>
              <a:gd name="connsiteY1228" fmla="*/ 3858148 h 4058004"/>
              <a:gd name="connsiteX1229" fmla="*/ 5838253 w 12192000"/>
              <a:gd name="connsiteY1229" fmla="*/ 3858503 h 4058004"/>
              <a:gd name="connsiteX1230" fmla="*/ 5839879 w 12192000"/>
              <a:gd name="connsiteY1230" fmla="*/ 3852907 h 4058004"/>
              <a:gd name="connsiteX1231" fmla="*/ 5847601 w 12192000"/>
              <a:gd name="connsiteY1231" fmla="*/ 3852551 h 4058004"/>
              <a:gd name="connsiteX1232" fmla="*/ 5121028 w 12192000"/>
              <a:gd name="connsiteY1232" fmla="*/ 3849083 h 4058004"/>
              <a:gd name="connsiteX1233" fmla="*/ 5115790 w 12192000"/>
              <a:gd name="connsiteY1233" fmla="*/ 3861833 h 4058004"/>
              <a:gd name="connsiteX1234" fmla="*/ 5104955 w 12192000"/>
              <a:gd name="connsiteY1234" fmla="*/ 3866292 h 4058004"/>
              <a:gd name="connsiteX1235" fmla="*/ 5121028 w 12192000"/>
              <a:gd name="connsiteY1235" fmla="*/ 3849083 h 4058004"/>
              <a:gd name="connsiteX1236" fmla="*/ 1038194 w 12192000"/>
              <a:gd name="connsiteY1236" fmla="*/ 3848041 h 4058004"/>
              <a:gd name="connsiteX1237" fmla="*/ 1038975 w 12192000"/>
              <a:gd name="connsiteY1237" fmla="*/ 3855765 h 4058004"/>
              <a:gd name="connsiteX1238" fmla="*/ 1033666 w 12192000"/>
              <a:gd name="connsiteY1238" fmla="*/ 3858243 h 4058004"/>
              <a:gd name="connsiteX1239" fmla="*/ 1032885 w 12192000"/>
              <a:gd name="connsiteY1239" fmla="*/ 3850519 h 4058004"/>
              <a:gd name="connsiteX1240" fmla="*/ 1038194 w 12192000"/>
              <a:gd name="connsiteY1240" fmla="*/ 3848041 h 4058004"/>
              <a:gd name="connsiteX1241" fmla="*/ 1694160 w 12192000"/>
              <a:gd name="connsiteY1241" fmla="*/ 3847253 h 4058004"/>
              <a:gd name="connsiteX1242" fmla="*/ 1694941 w 12192000"/>
              <a:gd name="connsiteY1242" fmla="*/ 3854977 h 4058004"/>
              <a:gd name="connsiteX1243" fmla="*/ 1689633 w 12192000"/>
              <a:gd name="connsiteY1243" fmla="*/ 3857456 h 4058004"/>
              <a:gd name="connsiteX1244" fmla="*/ 1688851 w 12192000"/>
              <a:gd name="connsiteY1244" fmla="*/ 3849737 h 4058004"/>
              <a:gd name="connsiteX1245" fmla="*/ 1694160 w 12192000"/>
              <a:gd name="connsiteY1245" fmla="*/ 3847253 h 4058004"/>
              <a:gd name="connsiteX1246" fmla="*/ 5185823 w 12192000"/>
              <a:gd name="connsiteY1246" fmla="*/ 3847030 h 4058004"/>
              <a:gd name="connsiteX1247" fmla="*/ 5192198 w 12192000"/>
              <a:gd name="connsiteY1247" fmla="*/ 3853548 h 4058004"/>
              <a:gd name="connsiteX1248" fmla="*/ 5219397 w 12192000"/>
              <a:gd name="connsiteY1248" fmla="*/ 3898044 h 4058004"/>
              <a:gd name="connsiteX1249" fmla="*/ 5232998 w 12192000"/>
              <a:gd name="connsiteY1249" fmla="*/ 3926523 h 4058004"/>
              <a:gd name="connsiteX1250" fmla="*/ 5249431 w 12192000"/>
              <a:gd name="connsiteY1250" fmla="*/ 3983348 h 4058004"/>
              <a:gd name="connsiteX1251" fmla="*/ 5258638 w 12192000"/>
              <a:gd name="connsiteY1251" fmla="*/ 4016503 h 4058004"/>
              <a:gd name="connsiteX1252" fmla="*/ 5241291 w 12192000"/>
              <a:gd name="connsiteY1252" fmla="*/ 4008073 h 4058004"/>
              <a:gd name="connsiteX1253" fmla="*/ 5231937 w 12192000"/>
              <a:gd name="connsiteY1253" fmla="*/ 3990215 h 4058004"/>
              <a:gd name="connsiteX1254" fmla="*/ 5221384 w 12192000"/>
              <a:gd name="connsiteY1254" fmla="*/ 3947493 h 4058004"/>
              <a:gd name="connsiteX1255" fmla="*/ 5185823 w 12192000"/>
              <a:gd name="connsiteY1255" fmla="*/ 3847030 h 4058004"/>
              <a:gd name="connsiteX1256" fmla="*/ 1281941 w 12192000"/>
              <a:gd name="connsiteY1256" fmla="*/ 3845799 h 4058004"/>
              <a:gd name="connsiteX1257" fmla="*/ 1282722 w 12192000"/>
              <a:gd name="connsiteY1257" fmla="*/ 3853523 h 4058004"/>
              <a:gd name="connsiteX1258" fmla="*/ 1277407 w 12192000"/>
              <a:gd name="connsiteY1258" fmla="*/ 3856002 h 4058004"/>
              <a:gd name="connsiteX1259" fmla="*/ 1276626 w 12192000"/>
              <a:gd name="connsiteY1259" fmla="*/ 3848277 h 4058004"/>
              <a:gd name="connsiteX1260" fmla="*/ 1281941 w 12192000"/>
              <a:gd name="connsiteY1260" fmla="*/ 3845799 h 4058004"/>
              <a:gd name="connsiteX1261" fmla="*/ 5718616 w 12192000"/>
              <a:gd name="connsiteY1261" fmla="*/ 3845338 h 4058004"/>
              <a:gd name="connsiteX1262" fmla="*/ 5720417 w 12192000"/>
              <a:gd name="connsiteY1262" fmla="*/ 3857780 h 4058004"/>
              <a:gd name="connsiteX1263" fmla="*/ 5730405 w 12192000"/>
              <a:gd name="connsiteY1263" fmla="*/ 3870892 h 4058004"/>
              <a:gd name="connsiteX1264" fmla="*/ 5726220 w 12192000"/>
              <a:gd name="connsiteY1264" fmla="*/ 3848149 h 4058004"/>
              <a:gd name="connsiteX1265" fmla="*/ 5718616 w 12192000"/>
              <a:gd name="connsiteY1265" fmla="*/ 3845338 h 4058004"/>
              <a:gd name="connsiteX1266" fmla="*/ 2762847 w 12192000"/>
              <a:gd name="connsiteY1266" fmla="*/ 3844031 h 4058004"/>
              <a:gd name="connsiteX1267" fmla="*/ 2770358 w 12192000"/>
              <a:gd name="connsiteY1267" fmla="*/ 3847572 h 4058004"/>
              <a:gd name="connsiteX1268" fmla="*/ 2764478 w 12192000"/>
              <a:gd name="connsiteY1268" fmla="*/ 3856572 h 4058004"/>
              <a:gd name="connsiteX1269" fmla="*/ 2753429 w 12192000"/>
              <a:gd name="connsiteY1269" fmla="*/ 3850048 h 4058004"/>
              <a:gd name="connsiteX1270" fmla="*/ 2762847 w 12192000"/>
              <a:gd name="connsiteY1270" fmla="*/ 3844031 h 4058004"/>
              <a:gd name="connsiteX1271" fmla="*/ 6661721 w 12192000"/>
              <a:gd name="connsiteY1271" fmla="*/ 3842850 h 4058004"/>
              <a:gd name="connsiteX1272" fmla="*/ 6653974 w 12192000"/>
              <a:gd name="connsiteY1272" fmla="*/ 3843631 h 4058004"/>
              <a:gd name="connsiteX1273" fmla="*/ 6656451 w 12192000"/>
              <a:gd name="connsiteY1273" fmla="*/ 3848948 h 4058004"/>
              <a:gd name="connsiteX1274" fmla="*/ 6664198 w 12192000"/>
              <a:gd name="connsiteY1274" fmla="*/ 3848168 h 4058004"/>
              <a:gd name="connsiteX1275" fmla="*/ 6661721 w 12192000"/>
              <a:gd name="connsiteY1275" fmla="*/ 3842850 h 4058004"/>
              <a:gd name="connsiteX1276" fmla="*/ 1143422 w 12192000"/>
              <a:gd name="connsiteY1276" fmla="*/ 3839693 h 4058004"/>
              <a:gd name="connsiteX1277" fmla="*/ 1144203 w 12192000"/>
              <a:gd name="connsiteY1277" fmla="*/ 3847414 h 4058004"/>
              <a:gd name="connsiteX1278" fmla="*/ 1138888 w 12192000"/>
              <a:gd name="connsiteY1278" fmla="*/ 3849896 h 4058004"/>
              <a:gd name="connsiteX1279" fmla="*/ 1138114 w 12192000"/>
              <a:gd name="connsiteY1279" fmla="*/ 3842171 h 4058004"/>
              <a:gd name="connsiteX1280" fmla="*/ 1143422 w 12192000"/>
              <a:gd name="connsiteY1280" fmla="*/ 3839693 h 4058004"/>
              <a:gd name="connsiteX1281" fmla="*/ 2546363 w 12192000"/>
              <a:gd name="connsiteY1281" fmla="*/ 3838981 h 4058004"/>
              <a:gd name="connsiteX1282" fmla="*/ 2548699 w 12192000"/>
              <a:gd name="connsiteY1282" fmla="*/ 3847692 h 4058004"/>
              <a:gd name="connsiteX1283" fmla="*/ 2555856 w 12192000"/>
              <a:gd name="connsiteY1283" fmla="*/ 3844222 h 4058004"/>
              <a:gd name="connsiteX1284" fmla="*/ 2546363 w 12192000"/>
              <a:gd name="connsiteY1284" fmla="*/ 3838981 h 4058004"/>
              <a:gd name="connsiteX1285" fmla="*/ 6081007 w 12192000"/>
              <a:gd name="connsiteY1285" fmla="*/ 3838101 h 4058004"/>
              <a:gd name="connsiteX1286" fmla="*/ 6076759 w 12192000"/>
              <a:gd name="connsiteY1286" fmla="*/ 3844069 h 4058004"/>
              <a:gd name="connsiteX1287" fmla="*/ 6079592 w 12192000"/>
              <a:gd name="connsiteY1287" fmla="*/ 3854844 h 4058004"/>
              <a:gd name="connsiteX1288" fmla="*/ 6083344 w 12192000"/>
              <a:gd name="connsiteY1288" fmla="*/ 3843720 h 4058004"/>
              <a:gd name="connsiteX1289" fmla="*/ 6081007 w 12192000"/>
              <a:gd name="connsiteY1289" fmla="*/ 3838101 h 4058004"/>
              <a:gd name="connsiteX1290" fmla="*/ 6233903 w 12192000"/>
              <a:gd name="connsiteY1290" fmla="*/ 3837355 h 4058004"/>
              <a:gd name="connsiteX1291" fmla="*/ 6227737 w 12192000"/>
              <a:gd name="connsiteY1291" fmla="*/ 3845360 h 4058004"/>
              <a:gd name="connsiteX1292" fmla="*/ 6234252 w 12192000"/>
              <a:gd name="connsiteY1292" fmla="*/ 3841822 h 4058004"/>
              <a:gd name="connsiteX1293" fmla="*/ 6233903 w 12192000"/>
              <a:gd name="connsiteY1293" fmla="*/ 3837355 h 4058004"/>
              <a:gd name="connsiteX1294" fmla="*/ 6307169 w 12192000"/>
              <a:gd name="connsiteY1294" fmla="*/ 3837053 h 4058004"/>
              <a:gd name="connsiteX1295" fmla="*/ 6293809 w 12192000"/>
              <a:gd name="connsiteY1295" fmla="*/ 3842184 h 4058004"/>
              <a:gd name="connsiteX1296" fmla="*/ 6266618 w 12192000"/>
              <a:gd name="connsiteY1296" fmla="*/ 3849825 h 4058004"/>
              <a:gd name="connsiteX1297" fmla="*/ 6260458 w 12192000"/>
              <a:gd name="connsiteY1297" fmla="*/ 3853586 h 4058004"/>
              <a:gd name="connsiteX1298" fmla="*/ 6288786 w 12192000"/>
              <a:gd name="connsiteY1298" fmla="*/ 3858973 h 4058004"/>
              <a:gd name="connsiteX1299" fmla="*/ 6307411 w 12192000"/>
              <a:gd name="connsiteY1299" fmla="*/ 3854934 h 4058004"/>
              <a:gd name="connsiteX1300" fmla="*/ 6321710 w 12192000"/>
              <a:gd name="connsiteY1300" fmla="*/ 3858338 h 4058004"/>
              <a:gd name="connsiteX1301" fmla="*/ 6315056 w 12192000"/>
              <a:gd name="connsiteY1301" fmla="*/ 3846008 h 4058004"/>
              <a:gd name="connsiteX1302" fmla="*/ 6307169 w 12192000"/>
              <a:gd name="connsiteY1302" fmla="*/ 3837053 h 4058004"/>
              <a:gd name="connsiteX1303" fmla="*/ 2211059 w 12192000"/>
              <a:gd name="connsiteY1303" fmla="*/ 3836617 h 4058004"/>
              <a:gd name="connsiteX1304" fmla="*/ 2217566 w 12192000"/>
              <a:gd name="connsiteY1304" fmla="*/ 3846382 h 4058004"/>
              <a:gd name="connsiteX1305" fmla="*/ 2217852 w 12192000"/>
              <a:gd name="connsiteY1305" fmla="*/ 3866648 h 4058004"/>
              <a:gd name="connsiteX1306" fmla="*/ 2203405 w 12192000"/>
              <a:gd name="connsiteY1306" fmla="*/ 3863102 h 4058004"/>
              <a:gd name="connsiteX1307" fmla="*/ 2203119 w 12192000"/>
              <a:gd name="connsiteY1307" fmla="*/ 3842843 h 4058004"/>
              <a:gd name="connsiteX1308" fmla="*/ 2211059 w 12192000"/>
              <a:gd name="connsiteY1308" fmla="*/ 3836617 h 4058004"/>
              <a:gd name="connsiteX1309" fmla="*/ 2916943 w 12192000"/>
              <a:gd name="connsiteY1309" fmla="*/ 3835970 h 4058004"/>
              <a:gd name="connsiteX1310" fmla="*/ 2919426 w 12192000"/>
              <a:gd name="connsiteY1310" fmla="*/ 3841283 h 4058004"/>
              <a:gd name="connsiteX1311" fmla="*/ 2911703 w 12192000"/>
              <a:gd name="connsiteY1311" fmla="*/ 3842064 h 4058004"/>
              <a:gd name="connsiteX1312" fmla="*/ 2909228 w 12192000"/>
              <a:gd name="connsiteY1312" fmla="*/ 3836745 h 4058004"/>
              <a:gd name="connsiteX1313" fmla="*/ 2916943 w 12192000"/>
              <a:gd name="connsiteY1313" fmla="*/ 3835970 h 4058004"/>
              <a:gd name="connsiteX1314" fmla="*/ 5791301 w 12192000"/>
              <a:gd name="connsiteY1314" fmla="*/ 3835893 h 4058004"/>
              <a:gd name="connsiteX1315" fmla="*/ 5793778 w 12192000"/>
              <a:gd name="connsiteY1315" fmla="*/ 3841212 h 4058004"/>
              <a:gd name="connsiteX1316" fmla="*/ 5786063 w 12192000"/>
              <a:gd name="connsiteY1316" fmla="*/ 3841986 h 4058004"/>
              <a:gd name="connsiteX1317" fmla="*/ 5783580 w 12192000"/>
              <a:gd name="connsiteY1317" fmla="*/ 3836675 h 4058004"/>
              <a:gd name="connsiteX1318" fmla="*/ 5791301 w 12192000"/>
              <a:gd name="connsiteY1318" fmla="*/ 3835893 h 4058004"/>
              <a:gd name="connsiteX1319" fmla="*/ 5507469 w 12192000"/>
              <a:gd name="connsiteY1319" fmla="*/ 3834166 h 4058004"/>
              <a:gd name="connsiteX1320" fmla="*/ 5501310 w 12192000"/>
              <a:gd name="connsiteY1320" fmla="*/ 3842171 h 4058004"/>
              <a:gd name="connsiteX1321" fmla="*/ 5507825 w 12192000"/>
              <a:gd name="connsiteY1321" fmla="*/ 3838631 h 4058004"/>
              <a:gd name="connsiteX1322" fmla="*/ 5507469 w 12192000"/>
              <a:gd name="connsiteY1322" fmla="*/ 3834166 h 4058004"/>
              <a:gd name="connsiteX1323" fmla="*/ 2941447 w 12192000"/>
              <a:gd name="connsiteY1323" fmla="*/ 3832432 h 4058004"/>
              <a:gd name="connsiteX1324" fmla="*/ 2939821 w 12192000"/>
              <a:gd name="connsiteY1324" fmla="*/ 3838028 h 4058004"/>
              <a:gd name="connsiteX1325" fmla="*/ 2932030 w 12192000"/>
              <a:gd name="connsiteY1325" fmla="*/ 3838448 h 4058004"/>
              <a:gd name="connsiteX1326" fmla="*/ 2933655 w 12192000"/>
              <a:gd name="connsiteY1326" fmla="*/ 3832853 h 4058004"/>
              <a:gd name="connsiteX1327" fmla="*/ 2941447 w 12192000"/>
              <a:gd name="connsiteY1327" fmla="*/ 3832432 h 4058004"/>
              <a:gd name="connsiteX1328" fmla="*/ 2863335 w 12192000"/>
              <a:gd name="connsiteY1328" fmla="*/ 3828664 h 4058004"/>
              <a:gd name="connsiteX1329" fmla="*/ 2864116 w 12192000"/>
              <a:gd name="connsiteY1329" fmla="*/ 3836391 h 4058004"/>
              <a:gd name="connsiteX1330" fmla="*/ 2858807 w 12192000"/>
              <a:gd name="connsiteY1330" fmla="*/ 3838868 h 4058004"/>
              <a:gd name="connsiteX1331" fmla="*/ 2858026 w 12192000"/>
              <a:gd name="connsiteY1331" fmla="*/ 3831142 h 4058004"/>
              <a:gd name="connsiteX1332" fmla="*/ 2863335 w 12192000"/>
              <a:gd name="connsiteY1332" fmla="*/ 3828664 h 4058004"/>
              <a:gd name="connsiteX1333" fmla="*/ 5820968 w 12192000"/>
              <a:gd name="connsiteY1333" fmla="*/ 3828321 h 4058004"/>
              <a:gd name="connsiteX1334" fmla="*/ 5821324 w 12192000"/>
              <a:gd name="connsiteY1334" fmla="*/ 3832782 h 4058004"/>
              <a:gd name="connsiteX1335" fmla="*/ 5814809 w 12192000"/>
              <a:gd name="connsiteY1335" fmla="*/ 3836326 h 4058004"/>
              <a:gd name="connsiteX1336" fmla="*/ 5820968 w 12192000"/>
              <a:gd name="connsiteY1336" fmla="*/ 3828321 h 4058004"/>
              <a:gd name="connsiteX1337" fmla="*/ 4238211 w 12192000"/>
              <a:gd name="connsiteY1337" fmla="*/ 3827403 h 4058004"/>
              <a:gd name="connsiteX1338" fmla="*/ 4221659 w 12192000"/>
              <a:gd name="connsiteY1338" fmla="*/ 3839921 h 4058004"/>
              <a:gd name="connsiteX1339" fmla="*/ 4199428 w 12192000"/>
              <a:gd name="connsiteY1339" fmla="*/ 3868967 h 4058004"/>
              <a:gd name="connsiteX1340" fmla="*/ 4208279 w 12192000"/>
              <a:gd name="connsiteY1340" fmla="*/ 3863941 h 4058004"/>
              <a:gd name="connsiteX1341" fmla="*/ 4223151 w 12192000"/>
              <a:gd name="connsiteY1341" fmla="*/ 3851045 h 4058004"/>
              <a:gd name="connsiteX1342" fmla="*/ 4232142 w 12192000"/>
              <a:gd name="connsiteY1342" fmla="*/ 3842615 h 4058004"/>
              <a:gd name="connsiteX1343" fmla="*/ 4238211 w 12192000"/>
              <a:gd name="connsiteY1343" fmla="*/ 3827403 h 4058004"/>
              <a:gd name="connsiteX1344" fmla="*/ 6200407 w 12192000"/>
              <a:gd name="connsiteY1344" fmla="*/ 3824815 h 4058004"/>
              <a:gd name="connsiteX1345" fmla="*/ 6197784 w 12192000"/>
              <a:gd name="connsiteY1345" fmla="*/ 3839763 h 4058004"/>
              <a:gd name="connsiteX1346" fmla="*/ 6210033 w 12192000"/>
              <a:gd name="connsiteY1346" fmla="*/ 3846350 h 4058004"/>
              <a:gd name="connsiteX1347" fmla="*/ 6222289 w 12192000"/>
              <a:gd name="connsiteY1347" fmla="*/ 3836503 h 4058004"/>
              <a:gd name="connsiteX1348" fmla="*/ 6200407 w 12192000"/>
              <a:gd name="connsiteY1348" fmla="*/ 3824815 h 4058004"/>
              <a:gd name="connsiteX1349" fmla="*/ 4147020 w 12192000"/>
              <a:gd name="connsiteY1349" fmla="*/ 3824047 h 4058004"/>
              <a:gd name="connsiteX1350" fmla="*/ 4136752 w 12192000"/>
              <a:gd name="connsiteY1350" fmla="*/ 3827235 h 4058004"/>
              <a:gd name="connsiteX1351" fmla="*/ 4089236 w 12192000"/>
              <a:gd name="connsiteY1351" fmla="*/ 3866546 h 4058004"/>
              <a:gd name="connsiteX1352" fmla="*/ 4061765 w 12192000"/>
              <a:gd name="connsiteY1352" fmla="*/ 3898426 h 4058004"/>
              <a:gd name="connsiteX1353" fmla="*/ 4028694 w 12192000"/>
              <a:gd name="connsiteY1353" fmla="*/ 3929103 h 4058004"/>
              <a:gd name="connsiteX1354" fmla="*/ 4015315 w 12192000"/>
              <a:gd name="connsiteY1354" fmla="*/ 3937247 h 4058004"/>
              <a:gd name="connsiteX1355" fmla="*/ 4012623 w 12192000"/>
              <a:gd name="connsiteY1355" fmla="*/ 3947875 h 4058004"/>
              <a:gd name="connsiteX1356" fmla="*/ 4054545 w 12192000"/>
              <a:gd name="connsiteY1356" fmla="*/ 3932431 h 4058004"/>
              <a:gd name="connsiteX1357" fmla="*/ 4084853 w 12192000"/>
              <a:gd name="connsiteY1357" fmla="*/ 3906366 h 4058004"/>
              <a:gd name="connsiteX1358" fmla="*/ 4102551 w 12192000"/>
              <a:gd name="connsiteY1358" fmla="*/ 3879442 h 4058004"/>
              <a:gd name="connsiteX1359" fmla="*/ 4106164 w 12192000"/>
              <a:gd name="connsiteY1359" fmla="*/ 3867754 h 4058004"/>
              <a:gd name="connsiteX1360" fmla="*/ 4147020 w 12192000"/>
              <a:gd name="connsiteY1360" fmla="*/ 3824047 h 4058004"/>
              <a:gd name="connsiteX1361" fmla="*/ 5242607 w 12192000"/>
              <a:gd name="connsiteY1361" fmla="*/ 3823527 h 4058004"/>
              <a:gd name="connsiteX1362" fmla="*/ 5250620 w 12192000"/>
              <a:gd name="connsiteY1362" fmla="*/ 3840310 h 4058004"/>
              <a:gd name="connsiteX1363" fmla="*/ 5257281 w 12192000"/>
              <a:gd name="connsiteY1363" fmla="*/ 3860428 h 4058004"/>
              <a:gd name="connsiteX1364" fmla="*/ 5257350 w 12192000"/>
              <a:gd name="connsiteY1364" fmla="*/ 3870276 h 4058004"/>
              <a:gd name="connsiteX1365" fmla="*/ 5262950 w 12192000"/>
              <a:gd name="connsiteY1365" fmla="*/ 3895713 h 4058004"/>
              <a:gd name="connsiteX1366" fmla="*/ 5272298 w 12192000"/>
              <a:gd name="connsiteY1366" fmla="*/ 3922914 h 4058004"/>
              <a:gd name="connsiteX1367" fmla="*/ 5265783 w 12192000"/>
              <a:gd name="connsiteY1367" fmla="*/ 3921073 h 4058004"/>
              <a:gd name="connsiteX1368" fmla="*/ 5241773 w 12192000"/>
              <a:gd name="connsiteY1368" fmla="*/ 3884303 h 4058004"/>
              <a:gd name="connsiteX1369" fmla="*/ 5227322 w 12192000"/>
              <a:gd name="connsiteY1369" fmla="*/ 3831447 h 4058004"/>
              <a:gd name="connsiteX1370" fmla="*/ 5242607 w 12192000"/>
              <a:gd name="connsiteY1370" fmla="*/ 3823527 h 4058004"/>
              <a:gd name="connsiteX1371" fmla="*/ 11606434 w 12192000"/>
              <a:gd name="connsiteY1371" fmla="*/ 3822035 h 4058004"/>
              <a:gd name="connsiteX1372" fmla="*/ 11599926 w 12192000"/>
              <a:gd name="connsiteY1372" fmla="*/ 3824968 h 4058004"/>
              <a:gd name="connsiteX1373" fmla="*/ 11589512 w 12192000"/>
              <a:gd name="connsiteY1373" fmla="*/ 3826467 h 4058004"/>
              <a:gd name="connsiteX1374" fmla="*/ 11561826 w 12192000"/>
              <a:gd name="connsiteY1374" fmla="*/ 3842806 h 4058004"/>
              <a:gd name="connsiteX1375" fmla="*/ 11559413 w 12192000"/>
              <a:gd name="connsiteY1375" fmla="*/ 3856122 h 4058004"/>
              <a:gd name="connsiteX1376" fmla="*/ 11568556 w 12192000"/>
              <a:gd name="connsiteY1376" fmla="*/ 3856936 h 4058004"/>
              <a:gd name="connsiteX1377" fmla="*/ 11573954 w 12192000"/>
              <a:gd name="connsiteY1377" fmla="*/ 3852704 h 4058004"/>
              <a:gd name="connsiteX1378" fmla="*/ 11573065 w 12192000"/>
              <a:gd name="connsiteY1378" fmla="*/ 3848384 h 4058004"/>
              <a:gd name="connsiteX1379" fmla="*/ 11582654 w 12192000"/>
              <a:gd name="connsiteY1379" fmla="*/ 3831663 h 4058004"/>
              <a:gd name="connsiteX1380" fmla="*/ 11586082 w 12192000"/>
              <a:gd name="connsiteY1380" fmla="*/ 3834656 h 4058004"/>
              <a:gd name="connsiteX1381" fmla="*/ 11590401 w 12192000"/>
              <a:gd name="connsiteY1381" fmla="*/ 3841441 h 4058004"/>
              <a:gd name="connsiteX1382" fmla="*/ 11601704 w 12192000"/>
              <a:gd name="connsiteY1382" fmla="*/ 3833163 h 4058004"/>
              <a:gd name="connsiteX1383" fmla="*/ 11606434 w 12192000"/>
              <a:gd name="connsiteY1383" fmla="*/ 3822035 h 4058004"/>
              <a:gd name="connsiteX1384" fmla="*/ 1005402 w 12192000"/>
              <a:gd name="connsiteY1384" fmla="*/ 3820762 h 4058004"/>
              <a:gd name="connsiteX1385" fmla="*/ 1026154 w 12192000"/>
              <a:gd name="connsiteY1385" fmla="*/ 3841948 h 4058004"/>
              <a:gd name="connsiteX1386" fmla="*/ 1012419 w 12192000"/>
              <a:gd name="connsiteY1386" fmla="*/ 3833016 h 4058004"/>
              <a:gd name="connsiteX1387" fmla="*/ 1005402 w 12192000"/>
              <a:gd name="connsiteY1387" fmla="*/ 3820762 h 4058004"/>
              <a:gd name="connsiteX1388" fmla="*/ 1107799 w 12192000"/>
              <a:gd name="connsiteY1388" fmla="*/ 3820202 h 4058004"/>
              <a:gd name="connsiteX1389" fmla="*/ 1112333 w 12192000"/>
              <a:gd name="connsiteY1389" fmla="*/ 3827292 h 4058004"/>
              <a:gd name="connsiteX1390" fmla="*/ 1105183 w 12192000"/>
              <a:gd name="connsiteY1390" fmla="*/ 3828213 h 4058004"/>
              <a:gd name="connsiteX1391" fmla="*/ 1107799 w 12192000"/>
              <a:gd name="connsiteY1391" fmla="*/ 3820202 h 4058004"/>
              <a:gd name="connsiteX1392" fmla="*/ 11822303 w 12192000"/>
              <a:gd name="connsiteY1392" fmla="*/ 3818342 h 4058004"/>
              <a:gd name="connsiteX1393" fmla="*/ 11815381 w 12192000"/>
              <a:gd name="connsiteY1393" fmla="*/ 3819739 h 4058004"/>
              <a:gd name="connsiteX1394" fmla="*/ 11806237 w 12192000"/>
              <a:gd name="connsiteY1394" fmla="*/ 3825711 h 4058004"/>
              <a:gd name="connsiteX1395" fmla="*/ 11804268 w 12192000"/>
              <a:gd name="connsiteY1395" fmla="*/ 3830565 h 4058004"/>
              <a:gd name="connsiteX1396" fmla="*/ 11809348 w 12192000"/>
              <a:gd name="connsiteY1396" fmla="*/ 3829898 h 4058004"/>
              <a:gd name="connsiteX1397" fmla="*/ 11818302 w 12192000"/>
              <a:gd name="connsiteY1397" fmla="*/ 3823590 h 4058004"/>
              <a:gd name="connsiteX1398" fmla="*/ 11822303 w 12192000"/>
              <a:gd name="connsiteY1398" fmla="*/ 3818342 h 4058004"/>
              <a:gd name="connsiteX1399" fmla="*/ 2010143 w 12192000"/>
              <a:gd name="connsiteY1399" fmla="*/ 3817674 h 4058004"/>
              <a:gd name="connsiteX1400" fmla="*/ 2013190 w 12192000"/>
              <a:gd name="connsiteY1400" fmla="*/ 3854585 h 4058004"/>
              <a:gd name="connsiteX1401" fmla="*/ 2005755 w 12192000"/>
              <a:gd name="connsiteY1401" fmla="*/ 3849978 h 4058004"/>
              <a:gd name="connsiteX1402" fmla="*/ 2010143 w 12192000"/>
              <a:gd name="connsiteY1402" fmla="*/ 3817674 h 4058004"/>
              <a:gd name="connsiteX1403" fmla="*/ 2384087 w 12192000"/>
              <a:gd name="connsiteY1403" fmla="*/ 3814700 h 4058004"/>
              <a:gd name="connsiteX1404" fmla="*/ 2389150 w 12192000"/>
              <a:gd name="connsiteY1404" fmla="*/ 3818704 h 4058004"/>
              <a:gd name="connsiteX1405" fmla="*/ 2381930 w 12192000"/>
              <a:gd name="connsiteY1405" fmla="*/ 3825502 h 4058004"/>
              <a:gd name="connsiteX1406" fmla="*/ 2377110 w 12192000"/>
              <a:gd name="connsiteY1406" fmla="*/ 3821112 h 4058004"/>
              <a:gd name="connsiteX1407" fmla="*/ 2384087 w 12192000"/>
              <a:gd name="connsiteY1407" fmla="*/ 3814700 h 4058004"/>
              <a:gd name="connsiteX1408" fmla="*/ 11222926 w 12192000"/>
              <a:gd name="connsiteY1408" fmla="*/ 3814314 h 4058004"/>
              <a:gd name="connsiteX1409" fmla="*/ 11219116 w 12192000"/>
              <a:gd name="connsiteY1409" fmla="*/ 3822154 h 4058004"/>
              <a:gd name="connsiteX1410" fmla="*/ 11223752 w 12192000"/>
              <a:gd name="connsiteY1410" fmla="*/ 3819632 h 4058004"/>
              <a:gd name="connsiteX1411" fmla="*/ 11222926 w 12192000"/>
              <a:gd name="connsiteY1411" fmla="*/ 3814314 h 4058004"/>
              <a:gd name="connsiteX1412" fmla="*/ 6157843 w 12192000"/>
              <a:gd name="connsiteY1412" fmla="*/ 3812268 h 4058004"/>
              <a:gd name="connsiteX1413" fmla="*/ 6153379 w 12192000"/>
              <a:gd name="connsiteY1413" fmla="*/ 3820697 h 4058004"/>
              <a:gd name="connsiteX1414" fmla="*/ 6164853 w 12192000"/>
              <a:gd name="connsiteY1414" fmla="*/ 3817159 h 4058004"/>
              <a:gd name="connsiteX1415" fmla="*/ 6157843 w 12192000"/>
              <a:gd name="connsiteY1415" fmla="*/ 3812268 h 4058004"/>
              <a:gd name="connsiteX1416" fmla="*/ 5813685 w 12192000"/>
              <a:gd name="connsiteY1416" fmla="*/ 3811288 h 4058004"/>
              <a:gd name="connsiteX1417" fmla="*/ 5814383 w 12192000"/>
              <a:gd name="connsiteY1417" fmla="*/ 3816633 h 4058004"/>
              <a:gd name="connsiteX1418" fmla="*/ 5808364 w 12192000"/>
              <a:gd name="connsiteY1418" fmla="*/ 3827324 h 4058004"/>
              <a:gd name="connsiteX1419" fmla="*/ 5807938 w 12192000"/>
              <a:gd name="connsiteY1419" fmla="*/ 3816418 h 4058004"/>
              <a:gd name="connsiteX1420" fmla="*/ 5813685 w 12192000"/>
              <a:gd name="connsiteY1420" fmla="*/ 3811288 h 4058004"/>
              <a:gd name="connsiteX1421" fmla="*/ 1964023 w 12192000"/>
              <a:gd name="connsiteY1421" fmla="*/ 3810988 h 4058004"/>
              <a:gd name="connsiteX1422" fmla="*/ 1973034 w 12192000"/>
              <a:gd name="connsiteY1422" fmla="*/ 3816677 h 4058004"/>
              <a:gd name="connsiteX1423" fmla="*/ 1976222 w 12192000"/>
              <a:gd name="connsiteY1423" fmla="*/ 3829358 h 4058004"/>
              <a:gd name="connsiteX1424" fmla="*/ 1965528 w 12192000"/>
              <a:gd name="connsiteY1424" fmla="*/ 3822203 h 4058004"/>
              <a:gd name="connsiteX1425" fmla="*/ 1964023 w 12192000"/>
              <a:gd name="connsiteY1425" fmla="*/ 3810988 h 4058004"/>
              <a:gd name="connsiteX1426" fmla="*/ 2648267 w 12192000"/>
              <a:gd name="connsiteY1426" fmla="*/ 3810717 h 4058004"/>
              <a:gd name="connsiteX1427" fmla="*/ 2631129 w 12192000"/>
              <a:gd name="connsiteY1427" fmla="*/ 3813551 h 4058004"/>
              <a:gd name="connsiteX1428" fmla="*/ 2616467 w 12192000"/>
              <a:gd name="connsiteY1428" fmla="*/ 3814332 h 4058004"/>
              <a:gd name="connsiteX1429" fmla="*/ 2588641 w 12192000"/>
              <a:gd name="connsiteY1429" fmla="*/ 3851807 h 4058004"/>
              <a:gd name="connsiteX1430" fmla="*/ 2586380 w 12192000"/>
              <a:gd name="connsiteY1430" fmla="*/ 3871788 h 4058004"/>
              <a:gd name="connsiteX1431" fmla="*/ 2584329 w 12192000"/>
              <a:gd name="connsiteY1431" fmla="*/ 3886874 h 4058004"/>
              <a:gd name="connsiteX1432" fmla="*/ 2584895 w 12192000"/>
              <a:gd name="connsiteY1432" fmla="*/ 3894384 h 4058004"/>
              <a:gd name="connsiteX1433" fmla="*/ 2589708 w 12192000"/>
              <a:gd name="connsiteY1433" fmla="*/ 3907280 h 4058004"/>
              <a:gd name="connsiteX1434" fmla="*/ 2593251 w 12192000"/>
              <a:gd name="connsiteY1434" fmla="*/ 3927825 h 4058004"/>
              <a:gd name="connsiteX1435" fmla="*/ 2592763 w 12192000"/>
              <a:gd name="connsiteY1435" fmla="*/ 3944901 h 4058004"/>
              <a:gd name="connsiteX1436" fmla="*/ 2593963 w 12192000"/>
              <a:gd name="connsiteY1436" fmla="*/ 3966227 h 4058004"/>
              <a:gd name="connsiteX1437" fmla="*/ 2582208 w 12192000"/>
              <a:gd name="connsiteY1437" fmla="*/ 3976849 h 4058004"/>
              <a:gd name="connsiteX1438" fmla="*/ 2574139 w 12192000"/>
              <a:gd name="connsiteY1438" fmla="*/ 3977701 h 4058004"/>
              <a:gd name="connsiteX1439" fmla="*/ 2567622 w 12192000"/>
              <a:gd name="connsiteY1439" fmla="*/ 3990737 h 4058004"/>
              <a:gd name="connsiteX1440" fmla="*/ 2570810 w 12192000"/>
              <a:gd name="connsiteY1440" fmla="*/ 3999592 h 4058004"/>
              <a:gd name="connsiteX1441" fmla="*/ 2583771 w 12192000"/>
              <a:gd name="connsiteY1441" fmla="*/ 3996689 h 4058004"/>
              <a:gd name="connsiteX1442" fmla="*/ 2598357 w 12192000"/>
              <a:gd name="connsiteY1442" fmla="*/ 3995133 h 4058004"/>
              <a:gd name="connsiteX1443" fmla="*/ 2626971 w 12192000"/>
              <a:gd name="connsiteY1443" fmla="*/ 3980254 h 4058004"/>
              <a:gd name="connsiteX1444" fmla="*/ 2625548 w 12192000"/>
              <a:gd name="connsiteY1444" fmla="*/ 3957018 h 4058004"/>
              <a:gd name="connsiteX1445" fmla="*/ 2624696 w 12192000"/>
              <a:gd name="connsiteY1445" fmla="*/ 3938739 h 4058004"/>
              <a:gd name="connsiteX1446" fmla="*/ 2619597 w 12192000"/>
              <a:gd name="connsiteY1446" fmla="*/ 3915076 h 4058004"/>
              <a:gd name="connsiteX1447" fmla="*/ 2603304 w 12192000"/>
              <a:gd name="connsiteY1447" fmla="*/ 3888577 h 4058004"/>
              <a:gd name="connsiteX1448" fmla="*/ 2611520 w 12192000"/>
              <a:gd name="connsiteY1448" fmla="*/ 3877671 h 4058004"/>
              <a:gd name="connsiteX1449" fmla="*/ 2619311 w 12192000"/>
              <a:gd name="connsiteY1449" fmla="*/ 3880929 h 4058004"/>
              <a:gd name="connsiteX1450" fmla="*/ 2622067 w 12192000"/>
              <a:gd name="connsiteY1450" fmla="*/ 3865415 h 4058004"/>
              <a:gd name="connsiteX1451" fmla="*/ 2623275 w 12192000"/>
              <a:gd name="connsiteY1451" fmla="*/ 3851739 h 4058004"/>
              <a:gd name="connsiteX1452" fmla="*/ 2650395 w 12192000"/>
              <a:gd name="connsiteY1452" fmla="*/ 3879867 h 4058004"/>
              <a:gd name="connsiteX1453" fmla="*/ 2689701 w 12192000"/>
              <a:gd name="connsiteY1453" fmla="*/ 3911257 h 4058004"/>
              <a:gd name="connsiteX1454" fmla="*/ 2701602 w 12192000"/>
              <a:gd name="connsiteY1454" fmla="*/ 3912673 h 4058004"/>
              <a:gd name="connsiteX1455" fmla="*/ 2717680 w 12192000"/>
              <a:gd name="connsiteY1455" fmla="*/ 3925925 h 4058004"/>
              <a:gd name="connsiteX1456" fmla="*/ 2716828 w 12192000"/>
              <a:gd name="connsiteY1456" fmla="*/ 3910481 h 4058004"/>
              <a:gd name="connsiteX1457" fmla="*/ 2700325 w 12192000"/>
              <a:gd name="connsiteY1457" fmla="*/ 3889582 h 4058004"/>
              <a:gd name="connsiteX1458" fmla="*/ 2695226 w 12192000"/>
              <a:gd name="connsiteY1458" fmla="*/ 3882351 h 4058004"/>
              <a:gd name="connsiteX1459" fmla="*/ 2641188 w 12192000"/>
              <a:gd name="connsiteY1459" fmla="*/ 3833106 h 4058004"/>
              <a:gd name="connsiteX1460" fmla="*/ 2647842 w 12192000"/>
              <a:gd name="connsiteY1460" fmla="*/ 3819079 h 4058004"/>
              <a:gd name="connsiteX1461" fmla="*/ 2648267 w 12192000"/>
              <a:gd name="connsiteY1461" fmla="*/ 3810717 h 4058004"/>
              <a:gd name="connsiteX1462" fmla="*/ 2176488 w 12192000"/>
              <a:gd name="connsiteY1462" fmla="*/ 3808266 h 4058004"/>
              <a:gd name="connsiteX1463" fmla="*/ 2183358 w 12192000"/>
              <a:gd name="connsiteY1463" fmla="*/ 3820381 h 4058004"/>
              <a:gd name="connsiteX1464" fmla="*/ 2182723 w 12192000"/>
              <a:gd name="connsiteY1464" fmla="*/ 3829662 h 4058004"/>
              <a:gd name="connsiteX1465" fmla="*/ 2176488 w 12192000"/>
              <a:gd name="connsiteY1465" fmla="*/ 3808266 h 4058004"/>
              <a:gd name="connsiteX1466" fmla="*/ 2719090 w 12192000"/>
              <a:gd name="connsiteY1466" fmla="*/ 3807866 h 4058004"/>
              <a:gd name="connsiteX1467" fmla="*/ 2723400 w 12192000"/>
              <a:gd name="connsiteY1467" fmla="*/ 3815903 h 4058004"/>
              <a:gd name="connsiteX1468" fmla="*/ 2722410 w 12192000"/>
              <a:gd name="connsiteY1468" fmla="*/ 3829078 h 4058004"/>
              <a:gd name="connsiteX1469" fmla="*/ 2712707 w 12192000"/>
              <a:gd name="connsiteY1469" fmla="*/ 3812428 h 4058004"/>
              <a:gd name="connsiteX1470" fmla="*/ 2719090 w 12192000"/>
              <a:gd name="connsiteY1470" fmla="*/ 3807866 h 4058004"/>
              <a:gd name="connsiteX1471" fmla="*/ 687089 w 12192000"/>
              <a:gd name="connsiteY1471" fmla="*/ 3807624 h 4058004"/>
              <a:gd name="connsiteX1472" fmla="*/ 687870 w 12192000"/>
              <a:gd name="connsiteY1472" fmla="*/ 3815349 h 4058004"/>
              <a:gd name="connsiteX1473" fmla="*/ 682555 w 12192000"/>
              <a:gd name="connsiteY1473" fmla="*/ 3817827 h 4058004"/>
              <a:gd name="connsiteX1474" fmla="*/ 681780 w 12192000"/>
              <a:gd name="connsiteY1474" fmla="*/ 3810102 h 4058004"/>
              <a:gd name="connsiteX1475" fmla="*/ 687089 w 12192000"/>
              <a:gd name="connsiteY1475" fmla="*/ 3807624 h 4058004"/>
              <a:gd name="connsiteX1476" fmla="*/ 916460 w 12192000"/>
              <a:gd name="connsiteY1476" fmla="*/ 3807147 h 4058004"/>
              <a:gd name="connsiteX1477" fmla="*/ 905341 w 12192000"/>
              <a:gd name="connsiteY1477" fmla="*/ 3808209 h 4058004"/>
              <a:gd name="connsiteX1478" fmla="*/ 903785 w 12192000"/>
              <a:gd name="connsiteY1478" fmla="*/ 3817420 h 4058004"/>
              <a:gd name="connsiteX1479" fmla="*/ 914904 w 12192000"/>
              <a:gd name="connsiteY1479" fmla="*/ 3816359 h 4058004"/>
              <a:gd name="connsiteX1480" fmla="*/ 916460 w 12192000"/>
              <a:gd name="connsiteY1480" fmla="*/ 3807147 h 4058004"/>
              <a:gd name="connsiteX1481" fmla="*/ 7003891 w 12192000"/>
              <a:gd name="connsiteY1481" fmla="*/ 3807038 h 4058004"/>
              <a:gd name="connsiteX1482" fmla="*/ 7010272 w 12192000"/>
              <a:gd name="connsiteY1482" fmla="*/ 3816816 h 4058004"/>
              <a:gd name="connsiteX1483" fmla="*/ 7001827 w 12192000"/>
              <a:gd name="connsiteY1483" fmla="*/ 3842247 h 4058004"/>
              <a:gd name="connsiteX1484" fmla="*/ 6975728 w 12192000"/>
              <a:gd name="connsiteY1484" fmla="*/ 3858472 h 4058004"/>
              <a:gd name="connsiteX1485" fmla="*/ 6957504 w 12192000"/>
              <a:gd name="connsiteY1485" fmla="*/ 3873133 h 4058004"/>
              <a:gd name="connsiteX1486" fmla="*/ 6947281 w 12192000"/>
              <a:gd name="connsiteY1486" fmla="*/ 3865199 h 4058004"/>
              <a:gd name="connsiteX1487" fmla="*/ 6983919 w 12192000"/>
              <a:gd name="connsiteY1487" fmla="*/ 3834103 h 4058004"/>
              <a:gd name="connsiteX1488" fmla="*/ 6997064 w 12192000"/>
              <a:gd name="connsiteY1488" fmla="*/ 3830557 h 4058004"/>
              <a:gd name="connsiteX1489" fmla="*/ 6998843 w 12192000"/>
              <a:gd name="connsiteY1489" fmla="*/ 3821136 h 4058004"/>
              <a:gd name="connsiteX1490" fmla="*/ 6997509 w 12192000"/>
              <a:gd name="connsiteY1490" fmla="*/ 3810863 h 4058004"/>
              <a:gd name="connsiteX1491" fmla="*/ 7003891 w 12192000"/>
              <a:gd name="connsiteY1491" fmla="*/ 3807038 h 4058004"/>
              <a:gd name="connsiteX1492" fmla="*/ 4414635 w 12192000"/>
              <a:gd name="connsiteY1492" fmla="*/ 3806150 h 4058004"/>
              <a:gd name="connsiteX1493" fmla="*/ 4420012 w 12192000"/>
              <a:gd name="connsiteY1493" fmla="*/ 3807994 h 4058004"/>
              <a:gd name="connsiteX1494" fmla="*/ 4418528 w 12192000"/>
              <a:gd name="connsiteY1494" fmla="*/ 3817980 h 4058004"/>
              <a:gd name="connsiteX1495" fmla="*/ 4413149 w 12192000"/>
              <a:gd name="connsiteY1495" fmla="*/ 3816136 h 4058004"/>
              <a:gd name="connsiteX1496" fmla="*/ 4414635 w 12192000"/>
              <a:gd name="connsiteY1496" fmla="*/ 3806150 h 4058004"/>
              <a:gd name="connsiteX1497" fmla="*/ 6433756 w 12192000"/>
              <a:gd name="connsiteY1497" fmla="*/ 3806061 h 4058004"/>
              <a:gd name="connsiteX1498" fmla="*/ 6426263 w 12192000"/>
              <a:gd name="connsiteY1498" fmla="*/ 3806627 h 4058004"/>
              <a:gd name="connsiteX1499" fmla="*/ 6426772 w 12192000"/>
              <a:gd name="connsiteY1499" fmla="*/ 3814136 h 4058004"/>
              <a:gd name="connsiteX1500" fmla="*/ 6434328 w 12192000"/>
              <a:gd name="connsiteY1500" fmla="*/ 3813570 h 4058004"/>
              <a:gd name="connsiteX1501" fmla="*/ 6433756 w 12192000"/>
              <a:gd name="connsiteY1501" fmla="*/ 3806061 h 4058004"/>
              <a:gd name="connsiteX1502" fmla="*/ 5534869 w 12192000"/>
              <a:gd name="connsiteY1502" fmla="*/ 3803634 h 4058004"/>
              <a:gd name="connsiteX1503" fmla="*/ 5523757 w 12192000"/>
              <a:gd name="connsiteY1503" fmla="*/ 3825666 h 4058004"/>
              <a:gd name="connsiteX1504" fmla="*/ 5530628 w 12192000"/>
              <a:gd name="connsiteY1504" fmla="*/ 3837780 h 4058004"/>
              <a:gd name="connsiteX1505" fmla="*/ 5551945 w 12192000"/>
              <a:gd name="connsiteY1505" fmla="*/ 3842672 h 4058004"/>
              <a:gd name="connsiteX1506" fmla="*/ 5554135 w 12192000"/>
              <a:gd name="connsiteY1506" fmla="*/ 3824611 h 4058004"/>
              <a:gd name="connsiteX1507" fmla="*/ 5545493 w 12192000"/>
              <a:gd name="connsiteY1507" fmla="*/ 3811289 h 4058004"/>
              <a:gd name="connsiteX1508" fmla="*/ 5534869 w 12192000"/>
              <a:gd name="connsiteY1508" fmla="*/ 3803634 h 4058004"/>
              <a:gd name="connsiteX1509" fmla="*/ 2593108 w 12192000"/>
              <a:gd name="connsiteY1509" fmla="*/ 3800735 h 4058004"/>
              <a:gd name="connsiteX1510" fmla="*/ 2584813 w 12192000"/>
              <a:gd name="connsiteY1510" fmla="*/ 3802071 h 4058004"/>
              <a:gd name="connsiteX1511" fmla="*/ 2584533 w 12192000"/>
              <a:gd name="connsiteY1511" fmla="*/ 3813406 h 4058004"/>
              <a:gd name="connsiteX1512" fmla="*/ 2592959 w 12192000"/>
              <a:gd name="connsiteY1512" fmla="*/ 3811778 h 4058004"/>
              <a:gd name="connsiteX1513" fmla="*/ 2593108 w 12192000"/>
              <a:gd name="connsiteY1513" fmla="*/ 3800735 h 4058004"/>
              <a:gd name="connsiteX1514" fmla="*/ 4477658 w 12192000"/>
              <a:gd name="connsiteY1514" fmla="*/ 3797650 h 4058004"/>
              <a:gd name="connsiteX1515" fmla="*/ 4478439 w 12192000"/>
              <a:gd name="connsiteY1515" fmla="*/ 3805376 h 4058004"/>
              <a:gd name="connsiteX1516" fmla="*/ 4473125 w 12192000"/>
              <a:gd name="connsiteY1516" fmla="*/ 3807853 h 4058004"/>
              <a:gd name="connsiteX1517" fmla="*/ 4472344 w 12192000"/>
              <a:gd name="connsiteY1517" fmla="*/ 3800134 h 4058004"/>
              <a:gd name="connsiteX1518" fmla="*/ 4477658 w 12192000"/>
              <a:gd name="connsiteY1518" fmla="*/ 3797650 h 4058004"/>
              <a:gd name="connsiteX1519" fmla="*/ 975373 w 12192000"/>
              <a:gd name="connsiteY1519" fmla="*/ 3797238 h 4058004"/>
              <a:gd name="connsiteX1520" fmla="*/ 983381 w 12192000"/>
              <a:gd name="connsiteY1520" fmla="*/ 3803399 h 4058004"/>
              <a:gd name="connsiteX1521" fmla="*/ 978917 w 12192000"/>
              <a:gd name="connsiteY1521" fmla="*/ 3803756 h 4058004"/>
              <a:gd name="connsiteX1522" fmla="*/ 975373 w 12192000"/>
              <a:gd name="connsiteY1522" fmla="*/ 3797238 h 4058004"/>
              <a:gd name="connsiteX1523" fmla="*/ 5035475 w 12192000"/>
              <a:gd name="connsiteY1523" fmla="*/ 3797072 h 4058004"/>
              <a:gd name="connsiteX1524" fmla="*/ 5036254 w 12192000"/>
              <a:gd name="connsiteY1524" fmla="*/ 3804791 h 4058004"/>
              <a:gd name="connsiteX1525" fmla="*/ 5030948 w 12192000"/>
              <a:gd name="connsiteY1525" fmla="*/ 3807269 h 4058004"/>
              <a:gd name="connsiteX1526" fmla="*/ 5030165 w 12192000"/>
              <a:gd name="connsiteY1526" fmla="*/ 3799550 h 4058004"/>
              <a:gd name="connsiteX1527" fmla="*/ 5035475 w 12192000"/>
              <a:gd name="connsiteY1527" fmla="*/ 3797072 h 4058004"/>
              <a:gd name="connsiteX1528" fmla="*/ 884589 w 12192000"/>
              <a:gd name="connsiteY1528" fmla="*/ 3794251 h 4058004"/>
              <a:gd name="connsiteX1529" fmla="*/ 884311 w 12192000"/>
              <a:gd name="connsiteY1529" fmla="*/ 3800769 h 4058004"/>
              <a:gd name="connsiteX1530" fmla="*/ 896845 w 12192000"/>
              <a:gd name="connsiteY1530" fmla="*/ 3804525 h 4058004"/>
              <a:gd name="connsiteX1531" fmla="*/ 884589 w 12192000"/>
              <a:gd name="connsiteY1531" fmla="*/ 3794251 h 4058004"/>
              <a:gd name="connsiteX1532" fmla="*/ 5742432 w 12192000"/>
              <a:gd name="connsiteY1532" fmla="*/ 3794234 h 4058004"/>
              <a:gd name="connsiteX1533" fmla="*/ 5737193 w 12192000"/>
              <a:gd name="connsiteY1533" fmla="*/ 3803723 h 4058004"/>
              <a:gd name="connsiteX1534" fmla="*/ 5733719 w 12192000"/>
              <a:gd name="connsiteY1534" fmla="*/ 3796571 h 4058004"/>
              <a:gd name="connsiteX1535" fmla="*/ 5742432 w 12192000"/>
              <a:gd name="connsiteY1535" fmla="*/ 3794234 h 4058004"/>
              <a:gd name="connsiteX1536" fmla="*/ 5795473 w 12192000"/>
              <a:gd name="connsiteY1536" fmla="*/ 3794029 h 4058004"/>
              <a:gd name="connsiteX1537" fmla="*/ 5805245 w 12192000"/>
              <a:gd name="connsiteY1537" fmla="*/ 3795299 h 4058004"/>
              <a:gd name="connsiteX1538" fmla="*/ 5805671 w 12192000"/>
              <a:gd name="connsiteY1538" fmla="*/ 3802669 h 4058004"/>
              <a:gd name="connsiteX1539" fmla="*/ 5795898 w 12192000"/>
              <a:gd name="connsiteY1539" fmla="*/ 3801392 h 4058004"/>
              <a:gd name="connsiteX1540" fmla="*/ 5795473 w 12192000"/>
              <a:gd name="connsiteY1540" fmla="*/ 3794029 h 4058004"/>
              <a:gd name="connsiteX1541" fmla="*/ 797742 w 12192000"/>
              <a:gd name="connsiteY1541" fmla="*/ 3793577 h 4058004"/>
              <a:gd name="connsiteX1542" fmla="*/ 804714 w 12192000"/>
              <a:gd name="connsiteY1542" fmla="*/ 3795947 h 4058004"/>
              <a:gd name="connsiteX1543" fmla="*/ 812435 w 12192000"/>
              <a:gd name="connsiteY1543" fmla="*/ 3832717 h 4058004"/>
              <a:gd name="connsiteX1544" fmla="*/ 801951 w 12192000"/>
              <a:gd name="connsiteY1544" fmla="*/ 3828746 h 4058004"/>
              <a:gd name="connsiteX1545" fmla="*/ 794586 w 12192000"/>
              <a:gd name="connsiteY1545" fmla="*/ 3812737 h 4058004"/>
              <a:gd name="connsiteX1546" fmla="*/ 797742 w 12192000"/>
              <a:gd name="connsiteY1546" fmla="*/ 3793577 h 4058004"/>
              <a:gd name="connsiteX1547" fmla="*/ 2764118 w 12192000"/>
              <a:gd name="connsiteY1547" fmla="*/ 3793305 h 4058004"/>
              <a:gd name="connsiteX1548" fmla="*/ 2794432 w 12192000"/>
              <a:gd name="connsiteY1548" fmla="*/ 3819379 h 4058004"/>
              <a:gd name="connsiteX1549" fmla="*/ 2792304 w 12192000"/>
              <a:gd name="connsiteY1549" fmla="*/ 3823914 h 4058004"/>
              <a:gd name="connsiteX1550" fmla="*/ 2778144 w 12192000"/>
              <a:gd name="connsiteY1550" fmla="*/ 3826181 h 4058004"/>
              <a:gd name="connsiteX1551" fmla="*/ 2755766 w 12192000"/>
              <a:gd name="connsiteY1551" fmla="*/ 3807186 h 4058004"/>
              <a:gd name="connsiteX1552" fmla="*/ 2764118 w 12192000"/>
              <a:gd name="connsiteY1552" fmla="*/ 3793305 h 4058004"/>
              <a:gd name="connsiteX1553" fmla="*/ 5561495 w 12192000"/>
              <a:gd name="connsiteY1553" fmla="*/ 3793012 h 4058004"/>
              <a:gd name="connsiteX1554" fmla="*/ 5561711 w 12192000"/>
              <a:gd name="connsiteY1554" fmla="*/ 3802999 h 4058004"/>
              <a:gd name="connsiteX1555" fmla="*/ 5572969 w 12192000"/>
              <a:gd name="connsiteY1555" fmla="*/ 3813278 h 4058004"/>
              <a:gd name="connsiteX1556" fmla="*/ 5575662 w 12192000"/>
              <a:gd name="connsiteY1556" fmla="*/ 3832546 h 4058004"/>
              <a:gd name="connsiteX1557" fmla="*/ 5578424 w 12192000"/>
              <a:gd name="connsiteY1557" fmla="*/ 3838709 h 4058004"/>
              <a:gd name="connsiteX1558" fmla="*/ 5588622 w 12192000"/>
              <a:gd name="connsiteY1558" fmla="*/ 3839420 h 4058004"/>
              <a:gd name="connsiteX1559" fmla="*/ 5595918 w 12192000"/>
              <a:gd name="connsiteY1559" fmla="*/ 3823481 h 4058004"/>
              <a:gd name="connsiteX1560" fmla="*/ 5574315 w 12192000"/>
              <a:gd name="connsiteY1560" fmla="*/ 3794499 h 4058004"/>
              <a:gd name="connsiteX1561" fmla="*/ 5568505 w 12192000"/>
              <a:gd name="connsiteY1561" fmla="*/ 3793082 h 4058004"/>
              <a:gd name="connsiteX1562" fmla="*/ 5561495 w 12192000"/>
              <a:gd name="connsiteY1562" fmla="*/ 3793012 h 4058004"/>
              <a:gd name="connsiteX1563" fmla="*/ 5243253 w 12192000"/>
              <a:gd name="connsiteY1563" fmla="*/ 3792270 h 4058004"/>
              <a:gd name="connsiteX1564" fmla="*/ 5231637 w 12192000"/>
              <a:gd name="connsiteY1564" fmla="*/ 3793547 h 4058004"/>
              <a:gd name="connsiteX1565" fmla="*/ 5236312 w 12192000"/>
              <a:gd name="connsiteY1565" fmla="*/ 3800349 h 4058004"/>
              <a:gd name="connsiteX1566" fmla="*/ 5247927 w 12192000"/>
              <a:gd name="connsiteY1566" fmla="*/ 3799074 h 4058004"/>
              <a:gd name="connsiteX1567" fmla="*/ 5243253 w 12192000"/>
              <a:gd name="connsiteY1567" fmla="*/ 3792270 h 4058004"/>
              <a:gd name="connsiteX1568" fmla="*/ 6911022 w 12192000"/>
              <a:gd name="connsiteY1568" fmla="*/ 3791374 h 4058004"/>
              <a:gd name="connsiteX1569" fmla="*/ 6904863 w 12192000"/>
              <a:gd name="connsiteY1569" fmla="*/ 3799379 h 4058004"/>
              <a:gd name="connsiteX1570" fmla="*/ 6911404 w 12192000"/>
              <a:gd name="connsiteY1570" fmla="*/ 3795833 h 4058004"/>
              <a:gd name="connsiteX1571" fmla="*/ 6911022 w 12192000"/>
              <a:gd name="connsiteY1571" fmla="*/ 3791374 h 4058004"/>
              <a:gd name="connsiteX1572" fmla="*/ 1279738 w 12192000"/>
              <a:gd name="connsiteY1572" fmla="*/ 3791317 h 4058004"/>
              <a:gd name="connsiteX1573" fmla="*/ 1276340 w 12192000"/>
              <a:gd name="connsiteY1573" fmla="*/ 3798965 h 4058004"/>
              <a:gd name="connsiteX1574" fmla="*/ 1272588 w 12192000"/>
              <a:gd name="connsiteY1574" fmla="*/ 3791526 h 4058004"/>
              <a:gd name="connsiteX1575" fmla="*/ 1279738 w 12192000"/>
              <a:gd name="connsiteY1575" fmla="*/ 3791317 h 4058004"/>
              <a:gd name="connsiteX1576" fmla="*/ 2824245 w 12192000"/>
              <a:gd name="connsiteY1576" fmla="*/ 3791113 h 4058004"/>
              <a:gd name="connsiteX1577" fmla="*/ 2832246 w 12192000"/>
              <a:gd name="connsiteY1577" fmla="*/ 3797276 h 4058004"/>
              <a:gd name="connsiteX1578" fmla="*/ 2827783 w 12192000"/>
              <a:gd name="connsiteY1578" fmla="*/ 3797631 h 4058004"/>
              <a:gd name="connsiteX1579" fmla="*/ 2824245 w 12192000"/>
              <a:gd name="connsiteY1579" fmla="*/ 3791113 h 4058004"/>
              <a:gd name="connsiteX1580" fmla="*/ 6302870 w 12192000"/>
              <a:gd name="connsiteY1580" fmla="*/ 3791031 h 4058004"/>
              <a:gd name="connsiteX1581" fmla="*/ 6301524 w 12192000"/>
              <a:gd name="connsiteY1581" fmla="*/ 3802433 h 4058004"/>
              <a:gd name="connsiteX1582" fmla="*/ 6314840 w 12192000"/>
              <a:gd name="connsiteY1582" fmla="*/ 3813913 h 4058004"/>
              <a:gd name="connsiteX1583" fmla="*/ 6302870 w 12192000"/>
              <a:gd name="connsiteY1583" fmla="*/ 3791031 h 4058004"/>
              <a:gd name="connsiteX1584" fmla="*/ 5639822 w 12192000"/>
              <a:gd name="connsiteY1584" fmla="*/ 3787918 h 4058004"/>
              <a:gd name="connsiteX1585" fmla="*/ 5645061 w 12192000"/>
              <a:gd name="connsiteY1585" fmla="*/ 3796565 h 4058004"/>
              <a:gd name="connsiteX1586" fmla="*/ 5657386 w 12192000"/>
              <a:gd name="connsiteY1586" fmla="*/ 3816257 h 4058004"/>
              <a:gd name="connsiteX1587" fmla="*/ 5653208 w 12192000"/>
              <a:gd name="connsiteY1587" fmla="*/ 3844241 h 4058004"/>
              <a:gd name="connsiteX1588" fmla="*/ 5651868 w 12192000"/>
              <a:gd name="connsiteY1588" fmla="*/ 3874493 h 4058004"/>
              <a:gd name="connsiteX1589" fmla="*/ 5661781 w 12192000"/>
              <a:gd name="connsiteY1589" fmla="*/ 3872651 h 4058004"/>
              <a:gd name="connsiteX1590" fmla="*/ 5662911 w 12192000"/>
              <a:gd name="connsiteY1590" fmla="*/ 3863160 h 4058004"/>
              <a:gd name="connsiteX1591" fmla="*/ 5664187 w 12192000"/>
              <a:gd name="connsiteY1591" fmla="*/ 3853384 h 4058004"/>
              <a:gd name="connsiteX1592" fmla="*/ 5671337 w 12192000"/>
              <a:gd name="connsiteY1592" fmla="*/ 3852461 h 4058004"/>
              <a:gd name="connsiteX1593" fmla="*/ 5680119 w 12192000"/>
              <a:gd name="connsiteY1593" fmla="*/ 3854024 h 4058004"/>
              <a:gd name="connsiteX1594" fmla="*/ 5697969 w 12192000"/>
              <a:gd name="connsiteY1594" fmla="*/ 3866776 h 4058004"/>
              <a:gd name="connsiteX1595" fmla="*/ 5703919 w 12192000"/>
              <a:gd name="connsiteY1595" fmla="*/ 3889022 h 4058004"/>
              <a:gd name="connsiteX1596" fmla="*/ 5692870 w 12192000"/>
              <a:gd name="connsiteY1596" fmla="*/ 3884772 h 4058004"/>
              <a:gd name="connsiteX1597" fmla="*/ 5669998 w 12192000"/>
              <a:gd name="connsiteY1597" fmla="*/ 3884557 h 4058004"/>
              <a:gd name="connsiteX1598" fmla="*/ 5685650 w 12192000"/>
              <a:gd name="connsiteY1598" fmla="*/ 3903614 h 4058004"/>
              <a:gd name="connsiteX1599" fmla="*/ 5710650 w 12192000"/>
              <a:gd name="connsiteY1599" fmla="*/ 3902553 h 4058004"/>
              <a:gd name="connsiteX1600" fmla="*/ 5711850 w 12192000"/>
              <a:gd name="connsiteY1600" fmla="*/ 3873292 h 4058004"/>
              <a:gd name="connsiteX1601" fmla="*/ 5702001 w 12192000"/>
              <a:gd name="connsiteY1601" fmla="*/ 3836949 h 4058004"/>
              <a:gd name="connsiteX1602" fmla="*/ 5704548 w 12192000"/>
              <a:gd name="connsiteY1602" fmla="*/ 3825902 h 4058004"/>
              <a:gd name="connsiteX1603" fmla="*/ 5692152 w 12192000"/>
              <a:gd name="connsiteY1603" fmla="*/ 3820724 h 4058004"/>
              <a:gd name="connsiteX1604" fmla="*/ 5664181 w 12192000"/>
              <a:gd name="connsiteY1604" fmla="*/ 3803794 h 4058004"/>
              <a:gd name="connsiteX1605" fmla="*/ 5639822 w 12192000"/>
              <a:gd name="connsiteY1605" fmla="*/ 3787918 h 4058004"/>
              <a:gd name="connsiteX1606" fmla="*/ 652010 w 12192000"/>
              <a:gd name="connsiteY1606" fmla="*/ 3787645 h 4058004"/>
              <a:gd name="connsiteX1607" fmla="*/ 661453 w 12192000"/>
              <a:gd name="connsiteY1607" fmla="*/ 3792886 h 4058004"/>
              <a:gd name="connsiteX1608" fmla="*/ 666482 w 12192000"/>
              <a:gd name="connsiteY1608" fmla="*/ 3803443 h 4058004"/>
              <a:gd name="connsiteX1609" fmla="*/ 657040 w 12192000"/>
              <a:gd name="connsiteY1609" fmla="*/ 3798197 h 4058004"/>
              <a:gd name="connsiteX1610" fmla="*/ 652010 w 12192000"/>
              <a:gd name="connsiteY1610" fmla="*/ 3787645 h 4058004"/>
              <a:gd name="connsiteX1611" fmla="*/ 2296522 w 12192000"/>
              <a:gd name="connsiteY1611" fmla="*/ 3786667 h 4058004"/>
              <a:gd name="connsiteX1612" fmla="*/ 2306295 w 12192000"/>
              <a:gd name="connsiteY1612" fmla="*/ 3787943 h 4058004"/>
              <a:gd name="connsiteX1613" fmla="*/ 2306720 w 12192000"/>
              <a:gd name="connsiteY1613" fmla="*/ 3795312 h 4058004"/>
              <a:gd name="connsiteX1614" fmla="*/ 2296947 w 12192000"/>
              <a:gd name="connsiteY1614" fmla="*/ 3794035 h 4058004"/>
              <a:gd name="connsiteX1615" fmla="*/ 2296522 w 12192000"/>
              <a:gd name="connsiteY1615" fmla="*/ 3786667 h 4058004"/>
              <a:gd name="connsiteX1616" fmla="*/ 1923884 w 12192000"/>
              <a:gd name="connsiteY1616" fmla="*/ 3783941 h 4058004"/>
              <a:gd name="connsiteX1617" fmla="*/ 1924449 w 12192000"/>
              <a:gd name="connsiteY1617" fmla="*/ 3791450 h 4058004"/>
              <a:gd name="connsiteX1618" fmla="*/ 1916944 w 12192000"/>
              <a:gd name="connsiteY1618" fmla="*/ 3792015 h 4058004"/>
              <a:gd name="connsiteX1619" fmla="*/ 1916379 w 12192000"/>
              <a:gd name="connsiteY1619" fmla="*/ 3784506 h 4058004"/>
              <a:gd name="connsiteX1620" fmla="*/ 1923884 w 12192000"/>
              <a:gd name="connsiteY1620" fmla="*/ 3783941 h 4058004"/>
              <a:gd name="connsiteX1621" fmla="*/ 754360 w 12192000"/>
              <a:gd name="connsiteY1621" fmla="*/ 3782549 h 4058004"/>
              <a:gd name="connsiteX1622" fmla="*/ 765054 w 12192000"/>
              <a:gd name="connsiteY1622" fmla="*/ 3786025 h 4058004"/>
              <a:gd name="connsiteX1623" fmla="*/ 768172 w 12192000"/>
              <a:gd name="connsiteY1623" fmla="*/ 3794239 h 4058004"/>
              <a:gd name="connsiteX1624" fmla="*/ 757477 w 12192000"/>
              <a:gd name="connsiteY1624" fmla="*/ 3790770 h 4058004"/>
              <a:gd name="connsiteX1625" fmla="*/ 754360 w 12192000"/>
              <a:gd name="connsiteY1625" fmla="*/ 3782549 h 4058004"/>
              <a:gd name="connsiteX1626" fmla="*/ 1137027 w 12192000"/>
              <a:gd name="connsiteY1626" fmla="*/ 3781387 h 4058004"/>
              <a:gd name="connsiteX1627" fmla="*/ 1154396 w 12192000"/>
              <a:gd name="connsiteY1627" fmla="*/ 3803064 h 4058004"/>
              <a:gd name="connsiteX1628" fmla="*/ 1178335 w 12192000"/>
              <a:gd name="connsiteY1628" fmla="*/ 3825597 h 4058004"/>
              <a:gd name="connsiteX1629" fmla="*/ 1188178 w 12192000"/>
              <a:gd name="connsiteY1629" fmla="*/ 3835446 h 4058004"/>
              <a:gd name="connsiteX1630" fmla="*/ 1193772 w 12192000"/>
              <a:gd name="connsiteY1630" fmla="*/ 3841613 h 4058004"/>
              <a:gd name="connsiteX1631" fmla="*/ 1201424 w 12192000"/>
              <a:gd name="connsiteY1631" fmla="*/ 3844585 h 4058004"/>
              <a:gd name="connsiteX1632" fmla="*/ 1210416 w 12192000"/>
              <a:gd name="connsiteY1632" fmla="*/ 3841397 h 4058004"/>
              <a:gd name="connsiteX1633" fmla="*/ 1221465 w 12192000"/>
              <a:gd name="connsiteY1633" fmla="*/ 3850184 h 4058004"/>
              <a:gd name="connsiteX1634" fmla="*/ 1238744 w 12192000"/>
              <a:gd name="connsiteY1634" fmla="*/ 3868466 h 4058004"/>
              <a:gd name="connsiteX1635" fmla="*/ 1245474 w 12192000"/>
              <a:gd name="connsiteY1635" fmla="*/ 3863721 h 4058004"/>
              <a:gd name="connsiteX1636" fmla="*/ 1245899 w 12192000"/>
              <a:gd name="connsiteY1636" fmla="*/ 3871089 h 4058004"/>
              <a:gd name="connsiteX1637" fmla="*/ 1248662 w 12192000"/>
              <a:gd name="connsiteY1637" fmla="*/ 3880512 h 4058004"/>
              <a:gd name="connsiteX1638" fmla="*/ 1259565 w 12192000"/>
              <a:gd name="connsiteY1638" fmla="*/ 3875130 h 4058004"/>
              <a:gd name="connsiteX1639" fmla="*/ 1275357 w 12192000"/>
              <a:gd name="connsiteY1639" fmla="*/ 3878745 h 4058004"/>
              <a:gd name="connsiteX1640" fmla="*/ 1287968 w 12192000"/>
              <a:gd name="connsiteY1640" fmla="*/ 3901411 h 4058004"/>
              <a:gd name="connsiteX1641" fmla="*/ 1295334 w 12192000"/>
              <a:gd name="connsiteY1641" fmla="*/ 3910483 h 4058004"/>
              <a:gd name="connsiteX1642" fmla="*/ 1296750 w 12192000"/>
              <a:gd name="connsiteY1642" fmla="*/ 3920400 h 4058004"/>
              <a:gd name="connsiteX1643" fmla="*/ 1309920 w 12192000"/>
              <a:gd name="connsiteY1643" fmla="*/ 3948887 h 4058004"/>
              <a:gd name="connsiteX1644" fmla="*/ 1334710 w 12192000"/>
              <a:gd name="connsiteY1644" fmla="*/ 3984734 h 4058004"/>
              <a:gd name="connsiteX1645" fmla="*/ 1373036 w 12192000"/>
              <a:gd name="connsiteY1645" fmla="*/ 4046515 h 4058004"/>
              <a:gd name="connsiteX1646" fmla="*/ 1383035 w 12192000"/>
              <a:gd name="connsiteY1646" fmla="*/ 4057170 h 4058004"/>
              <a:gd name="connsiteX1647" fmla="*/ 1333358 w 12192000"/>
              <a:gd name="connsiteY1647" fmla="*/ 4057170 h 4058004"/>
              <a:gd name="connsiteX1648" fmla="*/ 1323706 w 12192000"/>
              <a:gd name="connsiteY1648" fmla="*/ 4044425 h 4058004"/>
              <a:gd name="connsiteX1649" fmla="*/ 1307240 w 12192000"/>
              <a:gd name="connsiteY1649" fmla="*/ 4024833 h 4058004"/>
              <a:gd name="connsiteX1650" fmla="*/ 1279758 w 12192000"/>
              <a:gd name="connsiteY1650" fmla="*/ 3995357 h 4058004"/>
              <a:gd name="connsiteX1651" fmla="*/ 1259647 w 12192000"/>
              <a:gd name="connsiteY1651" fmla="*/ 3968010 h 4058004"/>
              <a:gd name="connsiteX1652" fmla="*/ 1183511 w 12192000"/>
              <a:gd name="connsiteY1652" fmla="*/ 3871579 h 4058004"/>
              <a:gd name="connsiteX1653" fmla="*/ 1167077 w 12192000"/>
              <a:gd name="connsiteY1653" fmla="*/ 3864489 h 4058004"/>
              <a:gd name="connsiteX1654" fmla="*/ 1154117 w 12192000"/>
              <a:gd name="connsiteY1654" fmla="*/ 3862863 h 4058004"/>
              <a:gd name="connsiteX1655" fmla="*/ 1157166 w 12192000"/>
              <a:gd name="connsiteY1655" fmla="*/ 3851453 h 4058004"/>
              <a:gd name="connsiteX1656" fmla="*/ 1154186 w 12192000"/>
              <a:gd name="connsiteY1656" fmla="*/ 3834879 h 4058004"/>
              <a:gd name="connsiteX1657" fmla="*/ 1133365 w 12192000"/>
              <a:gd name="connsiteY1657" fmla="*/ 3829348 h 4058004"/>
              <a:gd name="connsiteX1658" fmla="*/ 1131174 w 12192000"/>
              <a:gd name="connsiteY1658" fmla="*/ 3827433 h 4058004"/>
              <a:gd name="connsiteX1659" fmla="*/ 1126711 w 12192000"/>
              <a:gd name="connsiteY1659" fmla="*/ 3811355 h 4058004"/>
              <a:gd name="connsiteX1660" fmla="*/ 1126634 w 12192000"/>
              <a:gd name="connsiteY1660" fmla="*/ 3803203 h 4058004"/>
              <a:gd name="connsiteX1661" fmla="*/ 1134216 w 12192000"/>
              <a:gd name="connsiteY1661" fmla="*/ 3791375 h 4058004"/>
              <a:gd name="connsiteX1662" fmla="*/ 1137027 w 12192000"/>
              <a:gd name="connsiteY1662" fmla="*/ 3781387 h 4058004"/>
              <a:gd name="connsiteX1663" fmla="*/ 11796014 w 12192000"/>
              <a:gd name="connsiteY1663" fmla="*/ 3780956 h 4058004"/>
              <a:gd name="connsiteX1664" fmla="*/ 11784901 w 12192000"/>
              <a:gd name="connsiteY1664" fmla="*/ 3793445 h 4058004"/>
              <a:gd name="connsiteX1665" fmla="*/ 11787251 w 12192000"/>
              <a:gd name="connsiteY1665" fmla="*/ 3808095 h 4058004"/>
              <a:gd name="connsiteX1666" fmla="*/ 11798490 w 12192000"/>
              <a:gd name="connsiteY1666" fmla="*/ 3804303 h 4058004"/>
              <a:gd name="connsiteX1667" fmla="*/ 11793855 w 12192000"/>
              <a:gd name="connsiteY1667" fmla="*/ 3796622 h 4058004"/>
              <a:gd name="connsiteX1668" fmla="*/ 11790108 w 12192000"/>
              <a:gd name="connsiteY1668" fmla="*/ 3789297 h 4058004"/>
              <a:gd name="connsiteX1669" fmla="*/ 11796903 w 12192000"/>
              <a:gd name="connsiteY1669" fmla="*/ 3790377 h 4058004"/>
              <a:gd name="connsiteX1670" fmla="*/ 11805729 w 12192000"/>
              <a:gd name="connsiteY1670" fmla="*/ 3784540 h 4058004"/>
              <a:gd name="connsiteX1671" fmla="*/ 11796014 w 12192000"/>
              <a:gd name="connsiteY1671" fmla="*/ 3780956 h 4058004"/>
              <a:gd name="connsiteX1672" fmla="*/ 626023 w 12192000"/>
              <a:gd name="connsiteY1672" fmla="*/ 3776514 h 4058004"/>
              <a:gd name="connsiteX1673" fmla="*/ 626801 w 12192000"/>
              <a:gd name="connsiteY1673" fmla="*/ 3784241 h 4058004"/>
              <a:gd name="connsiteX1674" fmla="*/ 621490 w 12192000"/>
              <a:gd name="connsiteY1674" fmla="*/ 3786717 h 4058004"/>
              <a:gd name="connsiteX1675" fmla="*/ 620711 w 12192000"/>
              <a:gd name="connsiteY1675" fmla="*/ 3778992 h 4058004"/>
              <a:gd name="connsiteX1676" fmla="*/ 626023 w 12192000"/>
              <a:gd name="connsiteY1676" fmla="*/ 3776514 h 4058004"/>
              <a:gd name="connsiteX1677" fmla="*/ 11282553 w 12192000"/>
              <a:gd name="connsiteY1677" fmla="*/ 3774953 h 4058004"/>
              <a:gd name="connsiteX1678" fmla="*/ 11277345 w 12192000"/>
              <a:gd name="connsiteY1678" fmla="*/ 3780752 h 4058004"/>
              <a:gd name="connsiteX1679" fmla="*/ 11284394 w 12192000"/>
              <a:gd name="connsiteY1679" fmla="*/ 3777399 h 4058004"/>
              <a:gd name="connsiteX1680" fmla="*/ 11282553 w 12192000"/>
              <a:gd name="connsiteY1680" fmla="*/ 3774953 h 4058004"/>
              <a:gd name="connsiteX1681" fmla="*/ 6932358 w 12192000"/>
              <a:gd name="connsiteY1681" fmla="*/ 3774583 h 4058004"/>
              <a:gd name="connsiteX1682" fmla="*/ 6926199 w 12192000"/>
              <a:gd name="connsiteY1682" fmla="*/ 3782587 h 4058004"/>
              <a:gd name="connsiteX1683" fmla="*/ 6932739 w 12192000"/>
              <a:gd name="connsiteY1683" fmla="*/ 3779049 h 4058004"/>
              <a:gd name="connsiteX1684" fmla="*/ 6932358 w 12192000"/>
              <a:gd name="connsiteY1684" fmla="*/ 3774583 h 4058004"/>
              <a:gd name="connsiteX1685" fmla="*/ 11858117 w 12192000"/>
              <a:gd name="connsiteY1685" fmla="*/ 3774482 h 4058004"/>
              <a:gd name="connsiteX1686" fmla="*/ 11855640 w 12192000"/>
              <a:gd name="connsiteY1686" fmla="*/ 3780746 h 4058004"/>
              <a:gd name="connsiteX1687" fmla="*/ 11858688 w 12192000"/>
              <a:gd name="connsiteY1687" fmla="*/ 3784399 h 4058004"/>
              <a:gd name="connsiteX1688" fmla="*/ 11861228 w 12192000"/>
              <a:gd name="connsiteY1688" fmla="*/ 3778135 h 4058004"/>
              <a:gd name="connsiteX1689" fmla="*/ 11858117 w 12192000"/>
              <a:gd name="connsiteY1689" fmla="*/ 3774482 h 4058004"/>
              <a:gd name="connsiteX1690" fmla="*/ 11809730 w 12192000"/>
              <a:gd name="connsiteY1690" fmla="*/ 3770702 h 4058004"/>
              <a:gd name="connsiteX1691" fmla="*/ 11807888 w 12192000"/>
              <a:gd name="connsiteY1691" fmla="*/ 3779075 h 4058004"/>
              <a:gd name="connsiteX1692" fmla="*/ 11812333 w 12192000"/>
              <a:gd name="connsiteY1692" fmla="*/ 3781400 h 4058004"/>
              <a:gd name="connsiteX1693" fmla="*/ 11814175 w 12192000"/>
              <a:gd name="connsiteY1693" fmla="*/ 3773027 h 4058004"/>
              <a:gd name="connsiteX1694" fmla="*/ 11809730 w 12192000"/>
              <a:gd name="connsiteY1694" fmla="*/ 3770702 h 4058004"/>
              <a:gd name="connsiteX1695" fmla="*/ 1105386 w 12192000"/>
              <a:gd name="connsiteY1695" fmla="*/ 3770050 h 4058004"/>
              <a:gd name="connsiteX1696" fmla="*/ 1108363 w 12192000"/>
              <a:gd name="connsiteY1696" fmla="*/ 3786622 h 4058004"/>
              <a:gd name="connsiteX1697" fmla="*/ 1097956 w 12192000"/>
              <a:gd name="connsiteY1697" fmla="*/ 3786126 h 4058004"/>
              <a:gd name="connsiteX1698" fmla="*/ 1105386 w 12192000"/>
              <a:gd name="connsiteY1698" fmla="*/ 3770050 h 4058004"/>
              <a:gd name="connsiteX1699" fmla="*/ 11518518 w 12192000"/>
              <a:gd name="connsiteY1699" fmla="*/ 3770035 h 4058004"/>
              <a:gd name="connsiteX1700" fmla="*/ 11516868 w 12192000"/>
              <a:gd name="connsiteY1700" fmla="*/ 3774171 h 4058004"/>
              <a:gd name="connsiteX1701" fmla="*/ 11519407 w 12192000"/>
              <a:gd name="connsiteY1701" fmla="*/ 3776362 h 4058004"/>
              <a:gd name="connsiteX1702" fmla="*/ 11521058 w 12192000"/>
              <a:gd name="connsiteY1702" fmla="*/ 3772227 h 4058004"/>
              <a:gd name="connsiteX1703" fmla="*/ 11518518 w 12192000"/>
              <a:gd name="connsiteY1703" fmla="*/ 3770035 h 4058004"/>
              <a:gd name="connsiteX1704" fmla="*/ 1222975 w 12192000"/>
              <a:gd name="connsiteY1704" fmla="*/ 3769985 h 4058004"/>
              <a:gd name="connsiteX1705" fmla="*/ 1229739 w 12192000"/>
              <a:gd name="connsiteY1705" fmla="*/ 3773319 h 4058004"/>
              <a:gd name="connsiteX1706" fmla="*/ 1240368 w 12192000"/>
              <a:gd name="connsiteY1706" fmla="*/ 3792161 h 4058004"/>
              <a:gd name="connsiteX1707" fmla="*/ 1250845 w 12192000"/>
              <a:gd name="connsiteY1707" fmla="*/ 3807041 h 4058004"/>
              <a:gd name="connsiteX1708" fmla="*/ 1251773 w 12192000"/>
              <a:gd name="connsiteY1708" fmla="*/ 3832052 h 4058004"/>
              <a:gd name="connsiteX1709" fmla="*/ 1242069 w 12192000"/>
              <a:gd name="connsiteY1709" fmla="*/ 3825178 h 4058004"/>
              <a:gd name="connsiteX1710" fmla="*/ 1231446 w 12192000"/>
              <a:gd name="connsiteY1710" fmla="*/ 3807041 h 4058004"/>
              <a:gd name="connsiteX1711" fmla="*/ 1220251 w 12192000"/>
              <a:gd name="connsiteY1711" fmla="*/ 3780683 h 4058004"/>
              <a:gd name="connsiteX1712" fmla="*/ 1222975 w 12192000"/>
              <a:gd name="connsiteY1712" fmla="*/ 3769985 h 4058004"/>
              <a:gd name="connsiteX1713" fmla="*/ 5154867 w 12192000"/>
              <a:gd name="connsiteY1713" fmla="*/ 3769310 h 4058004"/>
              <a:gd name="connsiteX1714" fmla="*/ 5163725 w 12192000"/>
              <a:gd name="connsiteY1714" fmla="*/ 3790916 h 4058004"/>
              <a:gd name="connsiteX1715" fmla="*/ 5162734 w 12192000"/>
              <a:gd name="connsiteY1715" fmla="*/ 3807637 h 4058004"/>
              <a:gd name="connsiteX1716" fmla="*/ 5154867 w 12192000"/>
              <a:gd name="connsiteY1716" fmla="*/ 3769310 h 4058004"/>
              <a:gd name="connsiteX1717" fmla="*/ 2548059 w 12192000"/>
              <a:gd name="connsiteY1717" fmla="*/ 3767137 h 4058004"/>
              <a:gd name="connsiteX1718" fmla="*/ 2565057 w 12192000"/>
              <a:gd name="connsiteY1718" fmla="*/ 3784431 h 4058004"/>
              <a:gd name="connsiteX1719" fmla="*/ 2561018 w 12192000"/>
              <a:gd name="connsiteY1719" fmla="*/ 3770898 h 4058004"/>
              <a:gd name="connsiteX1720" fmla="*/ 2548059 w 12192000"/>
              <a:gd name="connsiteY1720" fmla="*/ 3767137 h 4058004"/>
              <a:gd name="connsiteX1721" fmla="*/ 5919685 w 12192000"/>
              <a:gd name="connsiteY1721" fmla="*/ 3766833 h 4058004"/>
              <a:gd name="connsiteX1722" fmla="*/ 5922727 w 12192000"/>
              <a:gd name="connsiteY1722" fmla="*/ 3776400 h 4058004"/>
              <a:gd name="connsiteX1723" fmla="*/ 5917628 w 12192000"/>
              <a:gd name="connsiteY1723" fmla="*/ 3779087 h 4058004"/>
              <a:gd name="connsiteX1724" fmla="*/ 5914586 w 12192000"/>
              <a:gd name="connsiteY1724" fmla="*/ 3769527 h 4058004"/>
              <a:gd name="connsiteX1725" fmla="*/ 5919685 w 12192000"/>
              <a:gd name="connsiteY1725" fmla="*/ 3766833 h 4058004"/>
              <a:gd name="connsiteX1726" fmla="*/ 11764176 w 12192000"/>
              <a:gd name="connsiteY1726" fmla="*/ 3766621 h 4058004"/>
              <a:gd name="connsiteX1727" fmla="*/ 11759120 w 12192000"/>
              <a:gd name="connsiteY1727" fmla="*/ 3768116 h 4058004"/>
              <a:gd name="connsiteX1728" fmla="*/ 11747436 w 12192000"/>
              <a:gd name="connsiteY1728" fmla="*/ 3780238 h 4058004"/>
              <a:gd name="connsiteX1729" fmla="*/ 11746674 w 12192000"/>
              <a:gd name="connsiteY1729" fmla="*/ 3792486 h 4058004"/>
              <a:gd name="connsiteX1730" fmla="*/ 11755818 w 12192000"/>
              <a:gd name="connsiteY1730" fmla="*/ 3784870 h 4058004"/>
              <a:gd name="connsiteX1731" fmla="*/ 11759945 w 12192000"/>
              <a:gd name="connsiteY1731" fmla="*/ 3775645 h 4058004"/>
              <a:gd name="connsiteX1732" fmla="*/ 11764176 w 12192000"/>
              <a:gd name="connsiteY1732" fmla="*/ 3766621 h 4058004"/>
              <a:gd name="connsiteX1733" fmla="*/ 4352378 w 12192000"/>
              <a:gd name="connsiteY1733" fmla="*/ 3766540 h 4058004"/>
              <a:gd name="connsiteX1734" fmla="*/ 4352735 w 12192000"/>
              <a:gd name="connsiteY1734" fmla="*/ 3771001 h 4058004"/>
              <a:gd name="connsiteX1735" fmla="*/ 4346220 w 12192000"/>
              <a:gd name="connsiteY1735" fmla="*/ 3774545 h 4058004"/>
              <a:gd name="connsiteX1736" fmla="*/ 4352378 w 12192000"/>
              <a:gd name="connsiteY1736" fmla="*/ 3766540 h 4058004"/>
              <a:gd name="connsiteX1737" fmla="*/ 11297284 w 12192000"/>
              <a:gd name="connsiteY1737" fmla="*/ 3764706 h 4058004"/>
              <a:gd name="connsiteX1738" fmla="*/ 11295633 w 12192000"/>
              <a:gd name="connsiteY1738" fmla="*/ 3768841 h 4058004"/>
              <a:gd name="connsiteX1739" fmla="*/ 11298173 w 12192000"/>
              <a:gd name="connsiteY1739" fmla="*/ 3771033 h 4058004"/>
              <a:gd name="connsiteX1740" fmla="*/ 11299825 w 12192000"/>
              <a:gd name="connsiteY1740" fmla="*/ 3766891 h 4058004"/>
              <a:gd name="connsiteX1741" fmla="*/ 11297284 w 12192000"/>
              <a:gd name="connsiteY1741" fmla="*/ 3764706 h 4058004"/>
              <a:gd name="connsiteX1742" fmla="*/ 2277611 w 12192000"/>
              <a:gd name="connsiteY1742" fmla="*/ 3763358 h 4058004"/>
              <a:gd name="connsiteX1743" fmla="*/ 2278392 w 12192000"/>
              <a:gd name="connsiteY1743" fmla="*/ 3771082 h 4058004"/>
              <a:gd name="connsiteX1744" fmla="*/ 2273077 w 12192000"/>
              <a:gd name="connsiteY1744" fmla="*/ 3773561 h 4058004"/>
              <a:gd name="connsiteX1745" fmla="*/ 2272296 w 12192000"/>
              <a:gd name="connsiteY1745" fmla="*/ 3765835 h 4058004"/>
              <a:gd name="connsiteX1746" fmla="*/ 2277611 w 12192000"/>
              <a:gd name="connsiteY1746" fmla="*/ 3763358 h 4058004"/>
              <a:gd name="connsiteX1747" fmla="*/ 5855622 w 12192000"/>
              <a:gd name="connsiteY1747" fmla="*/ 3762460 h 4058004"/>
              <a:gd name="connsiteX1748" fmla="*/ 5862390 w 12192000"/>
              <a:gd name="connsiteY1748" fmla="*/ 3766896 h 4058004"/>
              <a:gd name="connsiteX1749" fmla="*/ 5868060 w 12192000"/>
              <a:gd name="connsiteY1749" fmla="*/ 3778801 h 4058004"/>
              <a:gd name="connsiteX1750" fmla="*/ 5856021 w 12192000"/>
              <a:gd name="connsiteY1750" fmla="*/ 3768174 h 4058004"/>
              <a:gd name="connsiteX1751" fmla="*/ 5855622 w 12192000"/>
              <a:gd name="connsiteY1751" fmla="*/ 3762460 h 4058004"/>
              <a:gd name="connsiteX1752" fmla="*/ 5605684 w 12192000"/>
              <a:gd name="connsiteY1752" fmla="*/ 3758161 h 4058004"/>
              <a:gd name="connsiteX1753" fmla="*/ 5598884 w 12192000"/>
              <a:gd name="connsiteY1753" fmla="*/ 3762836 h 4058004"/>
              <a:gd name="connsiteX1754" fmla="*/ 5597538 w 12192000"/>
              <a:gd name="connsiteY1754" fmla="*/ 3772257 h 4058004"/>
              <a:gd name="connsiteX1755" fmla="*/ 5604338 w 12192000"/>
              <a:gd name="connsiteY1755" fmla="*/ 3767582 h 4058004"/>
              <a:gd name="connsiteX1756" fmla="*/ 5605684 w 12192000"/>
              <a:gd name="connsiteY1756" fmla="*/ 3758161 h 4058004"/>
              <a:gd name="connsiteX1757" fmla="*/ 1341981 w 12192000"/>
              <a:gd name="connsiteY1757" fmla="*/ 3756822 h 4058004"/>
              <a:gd name="connsiteX1758" fmla="*/ 1348452 w 12192000"/>
              <a:gd name="connsiteY1758" fmla="*/ 3788702 h 4058004"/>
              <a:gd name="connsiteX1759" fmla="*/ 1393622 w 12192000"/>
              <a:gd name="connsiteY1759" fmla="*/ 3838304 h 4058004"/>
              <a:gd name="connsiteX1760" fmla="*/ 1390079 w 12192000"/>
              <a:gd name="connsiteY1760" fmla="*/ 3812085 h 4058004"/>
              <a:gd name="connsiteX1761" fmla="*/ 1383279 w 12192000"/>
              <a:gd name="connsiteY1761" fmla="*/ 3814354 h 4058004"/>
              <a:gd name="connsiteX1762" fmla="*/ 1379951 w 12192000"/>
              <a:gd name="connsiteY1762" fmla="*/ 3814988 h 4058004"/>
              <a:gd name="connsiteX1763" fmla="*/ 1362387 w 12192000"/>
              <a:gd name="connsiteY1763" fmla="*/ 3791184 h 4058004"/>
              <a:gd name="connsiteX1764" fmla="*/ 1346324 w 12192000"/>
              <a:gd name="connsiteY1764" fmla="*/ 3766885 h 4058004"/>
              <a:gd name="connsiteX1765" fmla="*/ 1341981 w 12192000"/>
              <a:gd name="connsiteY1765" fmla="*/ 3756822 h 4058004"/>
              <a:gd name="connsiteX1766" fmla="*/ 6639496 w 12192000"/>
              <a:gd name="connsiteY1766" fmla="*/ 3753796 h 4058004"/>
              <a:gd name="connsiteX1767" fmla="*/ 6632384 w 12192000"/>
              <a:gd name="connsiteY1767" fmla="*/ 3754006 h 4058004"/>
              <a:gd name="connsiteX1768" fmla="*/ 6636131 w 12192000"/>
              <a:gd name="connsiteY1768" fmla="*/ 3761446 h 4058004"/>
              <a:gd name="connsiteX1769" fmla="*/ 6639496 w 12192000"/>
              <a:gd name="connsiteY1769" fmla="*/ 3753796 h 4058004"/>
              <a:gd name="connsiteX1770" fmla="*/ 4984485 w 12192000"/>
              <a:gd name="connsiteY1770" fmla="*/ 3753708 h 4058004"/>
              <a:gd name="connsiteX1771" fmla="*/ 4974217 w 12192000"/>
              <a:gd name="connsiteY1771" fmla="*/ 3776445 h 4058004"/>
              <a:gd name="connsiteX1772" fmla="*/ 4976414 w 12192000"/>
              <a:gd name="connsiteY1772" fmla="*/ 3755971 h 4058004"/>
              <a:gd name="connsiteX1773" fmla="*/ 4984485 w 12192000"/>
              <a:gd name="connsiteY1773" fmla="*/ 3753708 h 4058004"/>
              <a:gd name="connsiteX1774" fmla="*/ 1125072 w 12192000"/>
              <a:gd name="connsiteY1774" fmla="*/ 3751485 h 4058004"/>
              <a:gd name="connsiteX1775" fmla="*/ 1129179 w 12192000"/>
              <a:gd name="connsiteY1775" fmla="*/ 3765513 h 4058004"/>
              <a:gd name="connsiteX1776" fmla="*/ 1126493 w 12192000"/>
              <a:gd name="connsiteY1776" fmla="*/ 3776140 h 4058004"/>
              <a:gd name="connsiteX1777" fmla="*/ 1125072 w 12192000"/>
              <a:gd name="connsiteY1777" fmla="*/ 3751485 h 4058004"/>
              <a:gd name="connsiteX1778" fmla="*/ 2008079 w 12192000"/>
              <a:gd name="connsiteY1778" fmla="*/ 3750582 h 4058004"/>
              <a:gd name="connsiteX1779" fmla="*/ 2010849 w 12192000"/>
              <a:gd name="connsiteY1779" fmla="*/ 3760005 h 4058004"/>
              <a:gd name="connsiteX1780" fmla="*/ 2003552 w 12192000"/>
              <a:gd name="connsiteY1780" fmla="*/ 3760779 h 4058004"/>
              <a:gd name="connsiteX1781" fmla="*/ 2000789 w 12192000"/>
              <a:gd name="connsiteY1781" fmla="*/ 3751357 h 4058004"/>
              <a:gd name="connsiteX1782" fmla="*/ 2008079 w 12192000"/>
              <a:gd name="connsiteY1782" fmla="*/ 3750582 h 4058004"/>
              <a:gd name="connsiteX1783" fmla="*/ 5185566 w 12192000"/>
              <a:gd name="connsiteY1783" fmla="*/ 3750203 h 4058004"/>
              <a:gd name="connsiteX1784" fmla="*/ 5185602 w 12192000"/>
              <a:gd name="connsiteY1784" fmla="*/ 3756987 h 4058004"/>
              <a:gd name="connsiteX1785" fmla="*/ 5181709 w 12192000"/>
              <a:gd name="connsiteY1785" fmla="*/ 3769806 h 4058004"/>
              <a:gd name="connsiteX1786" fmla="*/ 5176966 w 12192000"/>
              <a:gd name="connsiteY1786" fmla="*/ 3767183 h 4058004"/>
              <a:gd name="connsiteX1787" fmla="*/ 5180859 w 12192000"/>
              <a:gd name="connsiteY1787" fmla="*/ 3754363 h 4058004"/>
              <a:gd name="connsiteX1788" fmla="*/ 5185566 w 12192000"/>
              <a:gd name="connsiteY1788" fmla="*/ 3750203 h 4058004"/>
              <a:gd name="connsiteX1789" fmla="*/ 2132362 w 12192000"/>
              <a:gd name="connsiteY1789" fmla="*/ 3747405 h 4058004"/>
              <a:gd name="connsiteX1790" fmla="*/ 2140369 w 12192000"/>
              <a:gd name="connsiteY1790" fmla="*/ 3753569 h 4058004"/>
              <a:gd name="connsiteX1791" fmla="*/ 2135906 w 12192000"/>
              <a:gd name="connsiteY1791" fmla="*/ 3753923 h 4058004"/>
              <a:gd name="connsiteX1792" fmla="*/ 2132362 w 12192000"/>
              <a:gd name="connsiteY1792" fmla="*/ 3747405 h 4058004"/>
              <a:gd name="connsiteX1793" fmla="*/ 6338202 w 12192000"/>
              <a:gd name="connsiteY1793" fmla="*/ 3745481 h 4058004"/>
              <a:gd name="connsiteX1794" fmla="*/ 6330696 w 12192000"/>
              <a:gd name="connsiteY1794" fmla="*/ 3746046 h 4058004"/>
              <a:gd name="connsiteX1795" fmla="*/ 6331267 w 12192000"/>
              <a:gd name="connsiteY1795" fmla="*/ 3753555 h 4058004"/>
              <a:gd name="connsiteX1796" fmla="*/ 6338773 w 12192000"/>
              <a:gd name="connsiteY1796" fmla="*/ 3752990 h 4058004"/>
              <a:gd name="connsiteX1797" fmla="*/ 6338202 w 12192000"/>
              <a:gd name="connsiteY1797" fmla="*/ 3745481 h 4058004"/>
              <a:gd name="connsiteX1798" fmla="*/ 1982510 w 12192000"/>
              <a:gd name="connsiteY1798" fmla="*/ 3745061 h 4058004"/>
              <a:gd name="connsiteX1799" fmla="*/ 1991443 w 12192000"/>
              <a:gd name="connsiteY1799" fmla="*/ 3757310 h 4058004"/>
              <a:gd name="connsiteX1800" fmla="*/ 1992928 w 12192000"/>
              <a:gd name="connsiteY1800" fmla="*/ 3776934 h 4058004"/>
              <a:gd name="connsiteX1801" fmla="*/ 1983936 w 12192000"/>
              <a:gd name="connsiteY1801" fmla="*/ 3763682 h 4058004"/>
              <a:gd name="connsiteX1802" fmla="*/ 1982510 w 12192000"/>
              <a:gd name="connsiteY1802" fmla="*/ 3745061 h 4058004"/>
              <a:gd name="connsiteX1803" fmla="*/ 6573734 w 12192000"/>
              <a:gd name="connsiteY1803" fmla="*/ 3743890 h 4058004"/>
              <a:gd name="connsiteX1804" fmla="*/ 6575043 w 12192000"/>
              <a:gd name="connsiteY1804" fmla="*/ 3752730 h 4058004"/>
              <a:gd name="connsiteX1805" fmla="*/ 6538150 w 12192000"/>
              <a:gd name="connsiteY1805" fmla="*/ 3788503 h 4058004"/>
              <a:gd name="connsiteX1806" fmla="*/ 6553327 w 12192000"/>
              <a:gd name="connsiteY1806" fmla="*/ 3761509 h 4058004"/>
              <a:gd name="connsiteX1807" fmla="*/ 6573734 w 12192000"/>
              <a:gd name="connsiteY1807" fmla="*/ 3743890 h 4058004"/>
              <a:gd name="connsiteX1808" fmla="*/ 2665679 w 12192000"/>
              <a:gd name="connsiteY1808" fmla="*/ 3742711 h 4058004"/>
              <a:gd name="connsiteX1809" fmla="*/ 2672410 w 12192000"/>
              <a:gd name="connsiteY1809" fmla="*/ 3756949 h 4058004"/>
              <a:gd name="connsiteX1810" fmla="*/ 2677509 w 12192000"/>
              <a:gd name="connsiteY1810" fmla="*/ 3751428 h 4058004"/>
              <a:gd name="connsiteX1811" fmla="*/ 2665679 w 12192000"/>
              <a:gd name="connsiteY1811" fmla="*/ 3742711 h 4058004"/>
              <a:gd name="connsiteX1812" fmla="*/ 2230584 w 12192000"/>
              <a:gd name="connsiteY1812" fmla="*/ 3741530 h 4058004"/>
              <a:gd name="connsiteX1813" fmla="*/ 2248998 w 12192000"/>
              <a:gd name="connsiteY1813" fmla="*/ 3754427 h 4058004"/>
              <a:gd name="connsiteX1814" fmla="*/ 2267769 w 12192000"/>
              <a:gd name="connsiteY1814" fmla="*/ 3778872 h 4058004"/>
              <a:gd name="connsiteX1815" fmla="*/ 2273154 w 12192000"/>
              <a:gd name="connsiteY1815" fmla="*/ 3801684 h 4058004"/>
              <a:gd name="connsiteX1816" fmla="*/ 2276976 w 12192000"/>
              <a:gd name="connsiteY1816" fmla="*/ 3820673 h 4058004"/>
              <a:gd name="connsiteX1817" fmla="*/ 2279884 w 12192000"/>
              <a:gd name="connsiteY1817" fmla="*/ 3833354 h 4058004"/>
              <a:gd name="connsiteX1818" fmla="*/ 2279249 w 12192000"/>
              <a:gd name="connsiteY1818" fmla="*/ 3854254 h 4058004"/>
              <a:gd name="connsiteX1819" fmla="*/ 2278824 w 12192000"/>
              <a:gd name="connsiteY1819" fmla="*/ 3877352 h 4058004"/>
              <a:gd name="connsiteX1820" fmla="*/ 2265012 w 12192000"/>
              <a:gd name="connsiteY1820" fmla="*/ 3875154 h 4058004"/>
              <a:gd name="connsiteX1821" fmla="*/ 2258002 w 12192000"/>
              <a:gd name="connsiteY1821" fmla="*/ 3851281 h 4058004"/>
              <a:gd name="connsiteX1822" fmla="*/ 2248299 w 12192000"/>
              <a:gd name="connsiteY1822" fmla="*/ 3842991 h 4058004"/>
              <a:gd name="connsiteX1823" fmla="*/ 2229885 w 12192000"/>
              <a:gd name="connsiteY1823" fmla="*/ 3832927 h 4058004"/>
              <a:gd name="connsiteX1824" fmla="*/ 2240222 w 12192000"/>
              <a:gd name="connsiteY1824" fmla="*/ 3820743 h 4058004"/>
              <a:gd name="connsiteX1825" fmla="*/ 2245747 w 12192000"/>
              <a:gd name="connsiteY1825" fmla="*/ 3805153 h 4058004"/>
              <a:gd name="connsiteX1826" fmla="*/ 2249214 w 12192000"/>
              <a:gd name="connsiteY1826" fmla="*/ 3785529 h 4058004"/>
              <a:gd name="connsiteX1827" fmla="*/ 2229452 w 12192000"/>
              <a:gd name="connsiteY1827" fmla="*/ 3761797 h 4058004"/>
              <a:gd name="connsiteX1828" fmla="*/ 2216423 w 12192000"/>
              <a:gd name="connsiteY1828" fmla="*/ 3750456 h 4058004"/>
              <a:gd name="connsiteX1829" fmla="*/ 2230584 w 12192000"/>
              <a:gd name="connsiteY1829" fmla="*/ 3741530 h 4058004"/>
              <a:gd name="connsiteX1830" fmla="*/ 6994969 w 12192000"/>
              <a:gd name="connsiteY1830" fmla="*/ 3741435 h 4058004"/>
              <a:gd name="connsiteX1831" fmla="*/ 6995731 w 12192000"/>
              <a:gd name="connsiteY1831" fmla="*/ 3750856 h 4058004"/>
              <a:gd name="connsiteX1832" fmla="*/ 6991349 w 12192000"/>
              <a:gd name="connsiteY1832" fmla="*/ 3750995 h 4058004"/>
              <a:gd name="connsiteX1833" fmla="*/ 6994969 w 12192000"/>
              <a:gd name="connsiteY1833" fmla="*/ 3741435 h 4058004"/>
              <a:gd name="connsiteX1834" fmla="*/ 6821170 w 12192000"/>
              <a:gd name="connsiteY1834" fmla="*/ 3738442 h 4058004"/>
              <a:gd name="connsiteX1835" fmla="*/ 6814375 w 12192000"/>
              <a:gd name="connsiteY1835" fmla="*/ 3739008 h 4058004"/>
              <a:gd name="connsiteX1836" fmla="*/ 6815392 w 12192000"/>
              <a:gd name="connsiteY1836" fmla="*/ 3752183 h 4058004"/>
              <a:gd name="connsiteX1837" fmla="*/ 6822186 w 12192000"/>
              <a:gd name="connsiteY1837" fmla="*/ 3751619 h 4058004"/>
              <a:gd name="connsiteX1838" fmla="*/ 6821170 w 12192000"/>
              <a:gd name="connsiteY1838" fmla="*/ 3738442 h 4058004"/>
              <a:gd name="connsiteX1839" fmla="*/ 535728 w 12192000"/>
              <a:gd name="connsiteY1839" fmla="*/ 3737330 h 4058004"/>
              <a:gd name="connsiteX1840" fmla="*/ 543731 w 12192000"/>
              <a:gd name="connsiteY1840" fmla="*/ 3743494 h 4058004"/>
              <a:gd name="connsiteX1841" fmla="*/ 539270 w 12192000"/>
              <a:gd name="connsiteY1841" fmla="*/ 3743848 h 4058004"/>
              <a:gd name="connsiteX1842" fmla="*/ 535728 w 12192000"/>
              <a:gd name="connsiteY1842" fmla="*/ 3737330 h 4058004"/>
              <a:gd name="connsiteX1843" fmla="*/ 2173935 w 12192000"/>
              <a:gd name="connsiteY1843" fmla="*/ 3737279 h 4058004"/>
              <a:gd name="connsiteX1844" fmla="*/ 2178817 w 12192000"/>
              <a:gd name="connsiteY1844" fmla="*/ 3756192 h 4058004"/>
              <a:gd name="connsiteX1845" fmla="*/ 2179745 w 12192000"/>
              <a:gd name="connsiteY1845" fmla="*/ 3779787 h 4058004"/>
              <a:gd name="connsiteX1846" fmla="*/ 2175071 w 12192000"/>
              <a:gd name="connsiteY1846" fmla="*/ 3775389 h 4058004"/>
              <a:gd name="connsiteX1847" fmla="*/ 2167064 w 12192000"/>
              <a:gd name="connsiteY1847" fmla="*/ 3760163 h 4058004"/>
              <a:gd name="connsiteX1848" fmla="*/ 2166854 w 12192000"/>
              <a:gd name="connsiteY1848" fmla="*/ 3745633 h 4058004"/>
              <a:gd name="connsiteX1849" fmla="*/ 628709 w 12192000"/>
              <a:gd name="connsiteY1849" fmla="*/ 3736841 h 4058004"/>
              <a:gd name="connsiteX1850" fmla="*/ 629276 w 12192000"/>
              <a:gd name="connsiteY1850" fmla="*/ 3744350 h 4058004"/>
              <a:gd name="connsiteX1851" fmla="*/ 621770 w 12192000"/>
              <a:gd name="connsiteY1851" fmla="*/ 3744916 h 4058004"/>
              <a:gd name="connsiteX1852" fmla="*/ 621202 w 12192000"/>
              <a:gd name="connsiteY1852" fmla="*/ 3737407 h 4058004"/>
              <a:gd name="connsiteX1853" fmla="*/ 628709 w 12192000"/>
              <a:gd name="connsiteY1853" fmla="*/ 3736841 h 4058004"/>
              <a:gd name="connsiteX1854" fmla="*/ 5707869 w 12192000"/>
              <a:gd name="connsiteY1854" fmla="*/ 3736562 h 4058004"/>
              <a:gd name="connsiteX1855" fmla="*/ 5704471 w 12192000"/>
              <a:gd name="connsiteY1855" fmla="*/ 3744211 h 4058004"/>
              <a:gd name="connsiteX1856" fmla="*/ 5700718 w 12192000"/>
              <a:gd name="connsiteY1856" fmla="*/ 3736772 h 4058004"/>
              <a:gd name="connsiteX1857" fmla="*/ 5707869 w 12192000"/>
              <a:gd name="connsiteY1857" fmla="*/ 3736562 h 4058004"/>
              <a:gd name="connsiteX1858" fmla="*/ 122189 w 12192000"/>
              <a:gd name="connsiteY1858" fmla="*/ 3735881 h 4058004"/>
              <a:gd name="connsiteX1859" fmla="*/ 131439 w 12192000"/>
              <a:gd name="connsiteY1859" fmla="*/ 3737077 h 4058004"/>
              <a:gd name="connsiteX1860" fmla="*/ 133635 w 12192000"/>
              <a:gd name="connsiteY1860" fmla="*/ 3741823 h 4058004"/>
              <a:gd name="connsiteX1861" fmla="*/ 124145 w 12192000"/>
              <a:gd name="connsiteY1861" fmla="*/ 3740692 h 4058004"/>
              <a:gd name="connsiteX1862" fmla="*/ 122189 w 12192000"/>
              <a:gd name="connsiteY1862" fmla="*/ 3735881 h 4058004"/>
              <a:gd name="connsiteX1863" fmla="*/ 6556756 w 12192000"/>
              <a:gd name="connsiteY1863" fmla="*/ 3735724 h 4058004"/>
              <a:gd name="connsiteX1864" fmla="*/ 6555485 w 12192000"/>
              <a:gd name="connsiteY1864" fmla="*/ 3745500 h 4058004"/>
              <a:gd name="connsiteX1865" fmla="*/ 6548119 w 12192000"/>
              <a:gd name="connsiteY1865" fmla="*/ 3745925 h 4058004"/>
              <a:gd name="connsiteX1866" fmla="*/ 6549390 w 12192000"/>
              <a:gd name="connsiteY1866" fmla="*/ 3736148 h 4058004"/>
              <a:gd name="connsiteX1867" fmla="*/ 6556756 w 12192000"/>
              <a:gd name="connsiteY1867" fmla="*/ 3735724 h 4058004"/>
              <a:gd name="connsiteX1868" fmla="*/ 6510711 w 12192000"/>
              <a:gd name="connsiteY1868" fmla="*/ 3735100 h 4058004"/>
              <a:gd name="connsiteX1869" fmla="*/ 6513830 w 12192000"/>
              <a:gd name="connsiteY1869" fmla="*/ 3741670 h 4058004"/>
              <a:gd name="connsiteX1870" fmla="*/ 6490906 w 12192000"/>
              <a:gd name="connsiteY1870" fmla="*/ 3765753 h 4058004"/>
              <a:gd name="connsiteX1871" fmla="*/ 6491478 w 12192000"/>
              <a:gd name="connsiteY1871" fmla="*/ 3754280 h 4058004"/>
              <a:gd name="connsiteX1872" fmla="*/ 6497764 w 12192000"/>
              <a:gd name="connsiteY1872" fmla="*/ 3747406 h 4058004"/>
              <a:gd name="connsiteX1873" fmla="*/ 6503352 w 12192000"/>
              <a:gd name="connsiteY1873" fmla="*/ 3737134 h 4058004"/>
              <a:gd name="connsiteX1874" fmla="*/ 6510711 w 12192000"/>
              <a:gd name="connsiteY1874" fmla="*/ 3735100 h 4058004"/>
              <a:gd name="connsiteX1875" fmla="*/ 2523198 w 12192000"/>
              <a:gd name="connsiteY1875" fmla="*/ 3734757 h 4058004"/>
              <a:gd name="connsiteX1876" fmla="*/ 2510523 w 12192000"/>
              <a:gd name="connsiteY1876" fmla="*/ 3737241 h 4058004"/>
              <a:gd name="connsiteX1877" fmla="*/ 2508117 w 12192000"/>
              <a:gd name="connsiteY1877" fmla="*/ 3752399 h 4058004"/>
              <a:gd name="connsiteX1878" fmla="*/ 2520792 w 12192000"/>
              <a:gd name="connsiteY1878" fmla="*/ 3749922 h 4058004"/>
              <a:gd name="connsiteX1879" fmla="*/ 2523198 w 12192000"/>
              <a:gd name="connsiteY1879" fmla="*/ 3734757 h 4058004"/>
              <a:gd name="connsiteX1880" fmla="*/ 6473444 w 12192000"/>
              <a:gd name="connsiteY1880" fmla="*/ 3734719 h 4058004"/>
              <a:gd name="connsiteX1881" fmla="*/ 6485318 w 12192000"/>
              <a:gd name="connsiteY1881" fmla="*/ 3737769 h 4058004"/>
              <a:gd name="connsiteX1882" fmla="*/ 6487668 w 12192000"/>
              <a:gd name="connsiteY1882" fmla="*/ 3746840 h 4058004"/>
              <a:gd name="connsiteX1883" fmla="*/ 6475857 w 12192000"/>
              <a:gd name="connsiteY1883" fmla="*/ 3743791 h 4058004"/>
              <a:gd name="connsiteX1884" fmla="*/ 6473444 w 12192000"/>
              <a:gd name="connsiteY1884" fmla="*/ 3734719 h 4058004"/>
              <a:gd name="connsiteX1885" fmla="*/ 11318620 w 12192000"/>
              <a:gd name="connsiteY1885" fmla="*/ 3734389 h 4058004"/>
              <a:gd name="connsiteX1886" fmla="*/ 11319192 w 12192000"/>
              <a:gd name="connsiteY1886" fmla="*/ 3742802 h 4058004"/>
              <a:gd name="connsiteX1887" fmla="*/ 11324463 w 12192000"/>
              <a:gd name="connsiteY1887" fmla="*/ 3746930 h 4058004"/>
              <a:gd name="connsiteX1888" fmla="*/ 11323891 w 12192000"/>
              <a:gd name="connsiteY1888" fmla="*/ 3738526 h 4058004"/>
              <a:gd name="connsiteX1889" fmla="*/ 11318620 w 12192000"/>
              <a:gd name="connsiteY1889" fmla="*/ 3734389 h 4058004"/>
              <a:gd name="connsiteX1890" fmla="*/ 1310612 w 12192000"/>
              <a:gd name="connsiteY1890" fmla="*/ 3732801 h 4058004"/>
              <a:gd name="connsiteX1891" fmla="*/ 1314149 w 12192000"/>
              <a:gd name="connsiteY1891" fmla="*/ 3739319 h 4058004"/>
              <a:gd name="connsiteX1892" fmla="*/ 1318613 w 12192000"/>
              <a:gd name="connsiteY1892" fmla="*/ 3738965 h 4058004"/>
              <a:gd name="connsiteX1893" fmla="*/ 1310612 w 12192000"/>
              <a:gd name="connsiteY1893" fmla="*/ 3732801 h 4058004"/>
              <a:gd name="connsiteX1894" fmla="*/ 6044171 w 12192000"/>
              <a:gd name="connsiteY1894" fmla="*/ 3732700 h 4058004"/>
              <a:gd name="connsiteX1895" fmla="*/ 6033198 w 12192000"/>
              <a:gd name="connsiteY1895" fmla="*/ 3733188 h 4058004"/>
              <a:gd name="connsiteX1896" fmla="*/ 6039428 w 12192000"/>
              <a:gd name="connsiteY1896" fmla="*/ 3745519 h 4058004"/>
              <a:gd name="connsiteX1897" fmla="*/ 6044171 w 12192000"/>
              <a:gd name="connsiteY1897" fmla="*/ 3732700 h 4058004"/>
              <a:gd name="connsiteX1898" fmla="*/ 6454394 w 12192000"/>
              <a:gd name="connsiteY1898" fmla="*/ 3732529 h 4058004"/>
              <a:gd name="connsiteX1899" fmla="*/ 6446710 w 12192000"/>
              <a:gd name="connsiteY1899" fmla="*/ 3751867 h 4058004"/>
              <a:gd name="connsiteX1900" fmla="*/ 6440614 w 12192000"/>
              <a:gd name="connsiteY1900" fmla="*/ 3738265 h 4058004"/>
              <a:gd name="connsiteX1901" fmla="*/ 6454394 w 12192000"/>
              <a:gd name="connsiteY1901" fmla="*/ 3732529 h 4058004"/>
              <a:gd name="connsiteX1902" fmla="*/ 1019495 w 12192000"/>
              <a:gd name="connsiteY1902" fmla="*/ 3731347 h 4058004"/>
              <a:gd name="connsiteX1903" fmla="*/ 1029901 w 12192000"/>
              <a:gd name="connsiteY1903" fmla="*/ 3739714 h 4058004"/>
              <a:gd name="connsiteX1904" fmla="*/ 1026357 w 12192000"/>
              <a:gd name="connsiteY1904" fmla="*/ 3746803 h 4058004"/>
              <a:gd name="connsiteX1905" fmla="*/ 1010209 w 12192000"/>
              <a:gd name="connsiteY1905" fmla="*/ 3733760 h 4058004"/>
              <a:gd name="connsiteX1906" fmla="*/ 1019495 w 12192000"/>
              <a:gd name="connsiteY1906" fmla="*/ 3731347 h 4058004"/>
              <a:gd name="connsiteX1907" fmla="*/ 2616600 w 12192000"/>
              <a:gd name="connsiteY1907" fmla="*/ 3729601 h 4058004"/>
              <a:gd name="connsiteX1908" fmla="*/ 2608250 w 12192000"/>
              <a:gd name="connsiteY1908" fmla="*/ 3743905 h 4058004"/>
              <a:gd name="connsiteX1909" fmla="*/ 2615051 w 12192000"/>
              <a:gd name="connsiteY1909" fmla="*/ 3753968 h 4058004"/>
              <a:gd name="connsiteX1910" fmla="*/ 2623401 w 12192000"/>
              <a:gd name="connsiteY1910" fmla="*/ 3739655 h 4058004"/>
              <a:gd name="connsiteX1911" fmla="*/ 2616600 w 12192000"/>
              <a:gd name="connsiteY1911" fmla="*/ 3729601 h 4058004"/>
              <a:gd name="connsiteX1912" fmla="*/ 1769998 w 12192000"/>
              <a:gd name="connsiteY1912" fmla="*/ 3729587 h 4058004"/>
              <a:gd name="connsiteX1913" fmla="*/ 1770773 w 12192000"/>
              <a:gd name="connsiteY1913" fmla="*/ 3737306 h 4058004"/>
              <a:gd name="connsiteX1914" fmla="*/ 1765464 w 12192000"/>
              <a:gd name="connsiteY1914" fmla="*/ 3739790 h 4058004"/>
              <a:gd name="connsiteX1915" fmla="*/ 1764684 w 12192000"/>
              <a:gd name="connsiteY1915" fmla="*/ 3732064 h 4058004"/>
              <a:gd name="connsiteX1916" fmla="*/ 1769998 w 12192000"/>
              <a:gd name="connsiteY1916" fmla="*/ 3729587 h 4058004"/>
              <a:gd name="connsiteX1917" fmla="*/ 1929394 w 12192000"/>
              <a:gd name="connsiteY1917" fmla="*/ 3723288 h 4058004"/>
              <a:gd name="connsiteX1918" fmla="*/ 1922747 w 12192000"/>
              <a:gd name="connsiteY1918" fmla="*/ 3724428 h 4058004"/>
              <a:gd name="connsiteX1919" fmla="*/ 1914391 w 12192000"/>
              <a:gd name="connsiteY1919" fmla="*/ 3738315 h 4058004"/>
              <a:gd name="connsiteX1920" fmla="*/ 1917509 w 12192000"/>
              <a:gd name="connsiteY1920" fmla="*/ 3750361 h 4058004"/>
              <a:gd name="connsiteX1921" fmla="*/ 1930463 w 12192000"/>
              <a:gd name="connsiteY1921" fmla="*/ 3734847 h 4058004"/>
              <a:gd name="connsiteX1922" fmla="*/ 1929394 w 12192000"/>
              <a:gd name="connsiteY1922" fmla="*/ 3723288 h 4058004"/>
              <a:gd name="connsiteX1923" fmla="*/ 1492041 w 12192000"/>
              <a:gd name="connsiteY1923" fmla="*/ 3723113 h 4058004"/>
              <a:gd name="connsiteX1924" fmla="*/ 1505356 w 12192000"/>
              <a:gd name="connsiteY1924" fmla="*/ 3741955 h 4058004"/>
              <a:gd name="connsiteX1925" fmla="*/ 1516195 w 12192000"/>
              <a:gd name="connsiteY1925" fmla="*/ 3765409 h 4058004"/>
              <a:gd name="connsiteX1926" fmla="*/ 1530502 w 12192000"/>
              <a:gd name="connsiteY1926" fmla="*/ 3793038 h 4058004"/>
              <a:gd name="connsiteX1927" fmla="*/ 1491126 w 12192000"/>
              <a:gd name="connsiteY1927" fmla="*/ 3743016 h 4058004"/>
              <a:gd name="connsiteX1928" fmla="*/ 1492041 w 12192000"/>
              <a:gd name="connsiteY1928" fmla="*/ 3723113 h 4058004"/>
              <a:gd name="connsiteX1929" fmla="*/ 2166563 w 12192000"/>
              <a:gd name="connsiteY1929" fmla="*/ 3721266 h 4058004"/>
              <a:gd name="connsiteX1930" fmla="*/ 2163381 w 12192000"/>
              <a:gd name="connsiteY1930" fmla="*/ 3733240 h 4058004"/>
              <a:gd name="connsiteX1931" fmla="*/ 2156226 w 12192000"/>
              <a:gd name="connsiteY1931" fmla="*/ 3733449 h 4058004"/>
              <a:gd name="connsiteX1932" fmla="*/ 2159413 w 12192000"/>
              <a:gd name="connsiteY1932" fmla="*/ 3721474 h 4058004"/>
              <a:gd name="connsiteX1933" fmla="*/ 2166563 w 12192000"/>
              <a:gd name="connsiteY1933" fmla="*/ 3721266 h 4058004"/>
              <a:gd name="connsiteX1934" fmla="*/ 6169730 w 12192000"/>
              <a:gd name="connsiteY1934" fmla="*/ 3720877 h 4058004"/>
              <a:gd name="connsiteX1935" fmla="*/ 6153937 w 12192000"/>
              <a:gd name="connsiteY1935" fmla="*/ 3741065 h 4058004"/>
              <a:gd name="connsiteX1936" fmla="*/ 6161945 w 12192000"/>
              <a:gd name="connsiteY1936" fmla="*/ 3756301 h 4058004"/>
              <a:gd name="connsiteX1937" fmla="*/ 6164072 w 12192000"/>
              <a:gd name="connsiteY1937" fmla="*/ 3768631 h 4058004"/>
              <a:gd name="connsiteX1938" fmla="*/ 6164567 w 12192000"/>
              <a:gd name="connsiteY1938" fmla="*/ 3779608 h 4058004"/>
              <a:gd name="connsiteX1939" fmla="*/ 6167329 w 12192000"/>
              <a:gd name="connsiteY1939" fmla="*/ 3792434 h 4058004"/>
              <a:gd name="connsiteX1940" fmla="*/ 6168040 w 12192000"/>
              <a:gd name="connsiteY1940" fmla="*/ 3803483 h 4058004"/>
              <a:gd name="connsiteX1941" fmla="*/ 6189993 w 12192000"/>
              <a:gd name="connsiteY1941" fmla="*/ 3790731 h 4058004"/>
              <a:gd name="connsiteX1942" fmla="*/ 6186945 w 12192000"/>
              <a:gd name="connsiteY1942" fmla="*/ 3777626 h 4058004"/>
              <a:gd name="connsiteX1943" fmla="*/ 6180004 w 12192000"/>
              <a:gd name="connsiteY1943" fmla="*/ 3778763 h 4058004"/>
              <a:gd name="connsiteX1944" fmla="*/ 6173489 w 12192000"/>
              <a:gd name="connsiteY1944" fmla="*/ 3780180 h 4058004"/>
              <a:gd name="connsiteX1945" fmla="*/ 6173914 w 12192000"/>
              <a:gd name="connsiteY1945" fmla="*/ 3759490 h 4058004"/>
              <a:gd name="connsiteX1946" fmla="*/ 6173343 w 12192000"/>
              <a:gd name="connsiteY1946" fmla="*/ 3737954 h 4058004"/>
              <a:gd name="connsiteX1947" fmla="*/ 6170295 w 12192000"/>
              <a:gd name="connsiteY1947" fmla="*/ 3728386 h 4058004"/>
              <a:gd name="connsiteX1948" fmla="*/ 6169730 w 12192000"/>
              <a:gd name="connsiteY1948" fmla="*/ 3720877 h 4058004"/>
              <a:gd name="connsiteX1949" fmla="*/ 0 w 12192000"/>
              <a:gd name="connsiteY1949" fmla="*/ 3717010 h 4058004"/>
              <a:gd name="connsiteX1950" fmla="*/ 7085 w 12192000"/>
              <a:gd name="connsiteY1950" fmla="*/ 3717935 h 4058004"/>
              <a:gd name="connsiteX1951" fmla="*/ 7510 w 12192000"/>
              <a:gd name="connsiteY1951" fmla="*/ 3725306 h 4058004"/>
              <a:gd name="connsiteX1952" fmla="*/ 0 w 12192000"/>
              <a:gd name="connsiteY1952" fmla="*/ 3724324 h 4058004"/>
              <a:gd name="connsiteX1953" fmla="*/ 1093200 w 12192000"/>
              <a:gd name="connsiteY1953" fmla="*/ 3715629 h 4058004"/>
              <a:gd name="connsiteX1954" fmla="*/ 1110910 w 12192000"/>
              <a:gd name="connsiteY1954" fmla="*/ 3742558 h 4058004"/>
              <a:gd name="connsiteX1955" fmla="*/ 1096883 w 12192000"/>
              <a:gd name="connsiteY1955" fmla="*/ 3729377 h 4058004"/>
              <a:gd name="connsiteX1956" fmla="*/ 1093200 w 12192000"/>
              <a:gd name="connsiteY1956" fmla="*/ 3715629 h 4058004"/>
              <a:gd name="connsiteX1957" fmla="*/ 623184 w 12192000"/>
              <a:gd name="connsiteY1957" fmla="*/ 3714594 h 4058004"/>
              <a:gd name="connsiteX1958" fmla="*/ 622051 w 12192000"/>
              <a:gd name="connsiteY1958" fmla="*/ 3724091 h 4058004"/>
              <a:gd name="connsiteX1959" fmla="*/ 618439 w 12192000"/>
              <a:gd name="connsiteY1959" fmla="*/ 3716792 h 4058004"/>
              <a:gd name="connsiteX1960" fmla="*/ 623184 w 12192000"/>
              <a:gd name="connsiteY1960" fmla="*/ 3714594 h 4058004"/>
              <a:gd name="connsiteX1961" fmla="*/ 6407983 w 12192000"/>
              <a:gd name="connsiteY1961" fmla="*/ 3712752 h 4058004"/>
              <a:gd name="connsiteX1962" fmla="*/ 6419024 w 12192000"/>
              <a:gd name="connsiteY1962" fmla="*/ 3719771 h 4058004"/>
              <a:gd name="connsiteX1963" fmla="*/ 6413309 w 12192000"/>
              <a:gd name="connsiteY1963" fmla="*/ 3746973 h 4058004"/>
              <a:gd name="connsiteX1964" fmla="*/ 6403848 w 12192000"/>
              <a:gd name="connsiteY1964" fmla="*/ 3725717 h 4058004"/>
              <a:gd name="connsiteX1965" fmla="*/ 6407983 w 12192000"/>
              <a:gd name="connsiteY1965" fmla="*/ 3712752 h 4058004"/>
              <a:gd name="connsiteX1966" fmla="*/ 6564225 w 12192000"/>
              <a:gd name="connsiteY1966" fmla="*/ 3712575 h 4058004"/>
              <a:gd name="connsiteX1967" fmla="*/ 6577965 w 12192000"/>
              <a:gd name="connsiteY1967" fmla="*/ 3713336 h 4058004"/>
              <a:gd name="connsiteX1968" fmla="*/ 6580631 w 12192000"/>
              <a:gd name="connsiteY1968" fmla="*/ 3724181 h 4058004"/>
              <a:gd name="connsiteX1969" fmla="*/ 6566725 w 12192000"/>
              <a:gd name="connsiteY1969" fmla="*/ 3723184 h 4058004"/>
              <a:gd name="connsiteX1970" fmla="*/ 6564225 w 12192000"/>
              <a:gd name="connsiteY1970" fmla="*/ 3712575 h 4058004"/>
              <a:gd name="connsiteX1971" fmla="*/ 6201010 w 12192000"/>
              <a:gd name="connsiteY1971" fmla="*/ 3711938 h 4058004"/>
              <a:gd name="connsiteX1972" fmla="*/ 6193237 w 12192000"/>
              <a:gd name="connsiteY1972" fmla="*/ 3722726 h 4058004"/>
              <a:gd name="connsiteX1973" fmla="*/ 6184322 w 12192000"/>
              <a:gd name="connsiteY1973" fmla="*/ 3742419 h 4058004"/>
              <a:gd name="connsiteX1974" fmla="*/ 6196286 w 12192000"/>
              <a:gd name="connsiteY1974" fmla="*/ 3751274 h 4058004"/>
              <a:gd name="connsiteX1975" fmla="*/ 6197632 w 12192000"/>
              <a:gd name="connsiteY1975" fmla="*/ 3741853 h 4058004"/>
              <a:gd name="connsiteX1976" fmla="*/ 6204007 w 12192000"/>
              <a:gd name="connsiteY1976" fmla="*/ 3726550 h 4058004"/>
              <a:gd name="connsiteX1977" fmla="*/ 6207830 w 12192000"/>
              <a:gd name="connsiteY1977" fmla="*/ 3713374 h 4058004"/>
              <a:gd name="connsiteX1978" fmla="*/ 6201010 w 12192000"/>
              <a:gd name="connsiteY1978" fmla="*/ 3711938 h 4058004"/>
              <a:gd name="connsiteX1979" fmla="*/ 1666672 w 12192000"/>
              <a:gd name="connsiteY1979" fmla="*/ 3709813 h 4058004"/>
              <a:gd name="connsiteX1980" fmla="*/ 1658106 w 12192000"/>
              <a:gd name="connsiteY1980" fmla="*/ 3719940 h 4058004"/>
              <a:gd name="connsiteX1981" fmla="*/ 1664412 w 12192000"/>
              <a:gd name="connsiteY1981" fmla="*/ 3716609 h 4058004"/>
              <a:gd name="connsiteX1982" fmla="*/ 1666672 w 12192000"/>
              <a:gd name="connsiteY1982" fmla="*/ 3709813 h 4058004"/>
              <a:gd name="connsiteX1983" fmla="*/ 5030370 w 12192000"/>
              <a:gd name="connsiteY1983" fmla="*/ 3709253 h 4058004"/>
              <a:gd name="connsiteX1984" fmla="*/ 5032426 w 12192000"/>
              <a:gd name="connsiteY1984" fmla="*/ 3716372 h 4058004"/>
              <a:gd name="connsiteX1985" fmla="*/ 5027754 w 12192000"/>
              <a:gd name="connsiteY1985" fmla="*/ 3731251 h 4058004"/>
              <a:gd name="connsiteX1986" fmla="*/ 5018475 w 12192000"/>
              <a:gd name="connsiteY1986" fmla="*/ 3733588 h 4058004"/>
              <a:gd name="connsiteX1987" fmla="*/ 5023288 w 12192000"/>
              <a:gd name="connsiteY1987" fmla="*/ 3727923 h 4058004"/>
              <a:gd name="connsiteX1988" fmla="*/ 5030014 w 12192000"/>
              <a:gd name="connsiteY1988" fmla="*/ 3714670 h 4058004"/>
              <a:gd name="connsiteX1989" fmla="*/ 5030370 w 12192000"/>
              <a:gd name="connsiteY1989" fmla="*/ 3709253 h 4058004"/>
              <a:gd name="connsiteX1990" fmla="*/ 4143540 w 12192000"/>
              <a:gd name="connsiteY1990" fmla="*/ 3707359 h 4058004"/>
              <a:gd name="connsiteX1991" fmla="*/ 4143895 w 12192000"/>
              <a:gd name="connsiteY1991" fmla="*/ 3711826 h 4058004"/>
              <a:gd name="connsiteX1992" fmla="*/ 4137381 w 12192000"/>
              <a:gd name="connsiteY1992" fmla="*/ 3715364 h 4058004"/>
              <a:gd name="connsiteX1993" fmla="*/ 4143540 w 12192000"/>
              <a:gd name="connsiteY1993" fmla="*/ 3707359 h 4058004"/>
              <a:gd name="connsiteX1994" fmla="*/ 2385566 w 12192000"/>
              <a:gd name="connsiteY1994" fmla="*/ 3704513 h 4058004"/>
              <a:gd name="connsiteX1995" fmla="*/ 2380716 w 12192000"/>
              <a:gd name="connsiteY1995" fmla="*/ 3712497 h 4058004"/>
              <a:gd name="connsiteX1996" fmla="*/ 2379509 w 12192000"/>
              <a:gd name="connsiteY1996" fmla="*/ 3727307 h 4058004"/>
              <a:gd name="connsiteX1997" fmla="*/ 2391619 w 12192000"/>
              <a:gd name="connsiteY1997" fmla="*/ 3742260 h 4058004"/>
              <a:gd name="connsiteX1998" fmla="*/ 2400121 w 12192000"/>
              <a:gd name="connsiteY1998" fmla="*/ 3753308 h 4058004"/>
              <a:gd name="connsiteX1999" fmla="*/ 2400687 w 12192000"/>
              <a:gd name="connsiteY1999" fmla="*/ 3745233 h 4058004"/>
              <a:gd name="connsiteX2000" fmla="*/ 2416905 w 12192000"/>
              <a:gd name="connsiteY2000" fmla="*/ 3732839 h 4058004"/>
              <a:gd name="connsiteX2001" fmla="*/ 2442541 w 12192000"/>
              <a:gd name="connsiteY2001" fmla="*/ 3775917 h 4058004"/>
              <a:gd name="connsiteX2002" fmla="*/ 2419668 w 12192000"/>
              <a:gd name="connsiteY2002" fmla="*/ 3775555 h 4058004"/>
              <a:gd name="connsiteX2003" fmla="*/ 2368956 w 12192000"/>
              <a:gd name="connsiteY2003" fmla="*/ 3732338 h 4058004"/>
              <a:gd name="connsiteX2004" fmla="*/ 2367687 w 12192000"/>
              <a:gd name="connsiteY2004" fmla="*/ 3711932 h 4058004"/>
              <a:gd name="connsiteX2005" fmla="*/ 2385566 w 12192000"/>
              <a:gd name="connsiteY2005" fmla="*/ 3704513 h 4058004"/>
              <a:gd name="connsiteX2006" fmla="*/ 5747950 w 12192000"/>
              <a:gd name="connsiteY2006" fmla="*/ 3704258 h 4058004"/>
              <a:gd name="connsiteX2007" fmla="*/ 5745117 w 12192000"/>
              <a:gd name="connsiteY2007" fmla="*/ 3720128 h 4058004"/>
              <a:gd name="connsiteX2008" fmla="*/ 5736475 w 12192000"/>
              <a:gd name="connsiteY2008" fmla="*/ 3718571 h 4058004"/>
              <a:gd name="connsiteX2009" fmla="*/ 5747950 w 12192000"/>
              <a:gd name="connsiteY2009" fmla="*/ 3704258 h 4058004"/>
              <a:gd name="connsiteX2010" fmla="*/ 6155068 w 12192000"/>
              <a:gd name="connsiteY2010" fmla="*/ 3701253 h 4058004"/>
              <a:gd name="connsiteX2011" fmla="*/ 6155493 w 12192000"/>
              <a:gd name="connsiteY2011" fmla="*/ 3708623 h 4058004"/>
              <a:gd name="connsiteX2012" fmla="*/ 6165266 w 12192000"/>
              <a:gd name="connsiteY2012" fmla="*/ 3709900 h 4058004"/>
              <a:gd name="connsiteX2013" fmla="*/ 6164840 w 12192000"/>
              <a:gd name="connsiteY2013" fmla="*/ 3702530 h 4058004"/>
              <a:gd name="connsiteX2014" fmla="*/ 6155068 w 12192000"/>
              <a:gd name="connsiteY2014" fmla="*/ 3701253 h 4058004"/>
              <a:gd name="connsiteX2015" fmla="*/ 5012665 w 12192000"/>
              <a:gd name="connsiteY2015" fmla="*/ 3700433 h 4058004"/>
              <a:gd name="connsiteX2016" fmla="*/ 5013446 w 12192000"/>
              <a:gd name="connsiteY2016" fmla="*/ 3708152 h 4058004"/>
              <a:gd name="connsiteX2017" fmla="*/ 5008132 w 12192000"/>
              <a:gd name="connsiteY2017" fmla="*/ 3710630 h 4058004"/>
              <a:gd name="connsiteX2018" fmla="*/ 5007351 w 12192000"/>
              <a:gd name="connsiteY2018" fmla="*/ 3702911 h 4058004"/>
              <a:gd name="connsiteX2019" fmla="*/ 5012665 w 12192000"/>
              <a:gd name="connsiteY2019" fmla="*/ 3700433 h 4058004"/>
              <a:gd name="connsiteX2020" fmla="*/ 598963 w 12192000"/>
              <a:gd name="connsiteY2020" fmla="*/ 3697309 h 4058004"/>
              <a:gd name="connsiteX2021" fmla="*/ 599742 w 12192000"/>
              <a:gd name="connsiteY2021" fmla="*/ 3705028 h 4058004"/>
              <a:gd name="connsiteX2022" fmla="*/ 594431 w 12192000"/>
              <a:gd name="connsiteY2022" fmla="*/ 3707512 h 4058004"/>
              <a:gd name="connsiteX2023" fmla="*/ 593651 w 12192000"/>
              <a:gd name="connsiteY2023" fmla="*/ 3699787 h 4058004"/>
              <a:gd name="connsiteX2024" fmla="*/ 598963 w 12192000"/>
              <a:gd name="connsiteY2024" fmla="*/ 3697309 h 4058004"/>
              <a:gd name="connsiteX2025" fmla="*/ 11875325 w 12192000"/>
              <a:gd name="connsiteY2025" fmla="*/ 3696508 h 4058004"/>
              <a:gd name="connsiteX2026" fmla="*/ 11867768 w 12192000"/>
              <a:gd name="connsiteY2026" fmla="*/ 3702105 h 4058004"/>
              <a:gd name="connsiteX2027" fmla="*/ 11869483 w 12192000"/>
              <a:gd name="connsiteY2027" fmla="*/ 3721672 h 4058004"/>
              <a:gd name="connsiteX2028" fmla="*/ 11872150 w 12192000"/>
              <a:gd name="connsiteY2028" fmla="*/ 3732649 h 4058004"/>
              <a:gd name="connsiteX2029" fmla="*/ 11864276 w 12192000"/>
              <a:gd name="connsiteY2029" fmla="*/ 3732624 h 4058004"/>
              <a:gd name="connsiteX2030" fmla="*/ 11854751 w 12192000"/>
              <a:gd name="connsiteY2030" fmla="*/ 3733678 h 4058004"/>
              <a:gd name="connsiteX2031" fmla="*/ 11838685 w 12192000"/>
              <a:gd name="connsiteY2031" fmla="*/ 3737140 h 4058004"/>
              <a:gd name="connsiteX2032" fmla="*/ 11834876 w 12192000"/>
              <a:gd name="connsiteY2032" fmla="*/ 3736225 h 4058004"/>
              <a:gd name="connsiteX2033" fmla="*/ 11835383 w 12192000"/>
              <a:gd name="connsiteY2033" fmla="*/ 3744638 h 4058004"/>
              <a:gd name="connsiteX2034" fmla="*/ 11831256 w 12192000"/>
              <a:gd name="connsiteY2034" fmla="*/ 3753169 h 4058004"/>
              <a:gd name="connsiteX2035" fmla="*/ 11825033 w 12192000"/>
              <a:gd name="connsiteY2035" fmla="*/ 3769617 h 4058004"/>
              <a:gd name="connsiteX2036" fmla="*/ 11831256 w 12192000"/>
              <a:gd name="connsiteY2036" fmla="*/ 3765213 h 4058004"/>
              <a:gd name="connsiteX2037" fmla="*/ 11839829 w 12192000"/>
              <a:gd name="connsiteY2037" fmla="*/ 3755857 h 4058004"/>
              <a:gd name="connsiteX2038" fmla="*/ 11850814 w 12192000"/>
              <a:gd name="connsiteY2038" fmla="*/ 3755824 h 4058004"/>
              <a:gd name="connsiteX2039" fmla="*/ 11862625 w 12192000"/>
              <a:gd name="connsiteY2039" fmla="*/ 3755392 h 4058004"/>
              <a:gd name="connsiteX2040" fmla="*/ 11871388 w 12192000"/>
              <a:gd name="connsiteY2040" fmla="*/ 3746207 h 4058004"/>
              <a:gd name="connsiteX2041" fmla="*/ 11876405 w 12192000"/>
              <a:gd name="connsiteY2041" fmla="*/ 3738786 h 4058004"/>
              <a:gd name="connsiteX2042" fmla="*/ 11877802 w 12192000"/>
              <a:gd name="connsiteY2042" fmla="*/ 3723571 h 4058004"/>
              <a:gd name="connsiteX2043" fmla="*/ 11879453 w 12192000"/>
              <a:gd name="connsiteY2043" fmla="*/ 3712542 h 4058004"/>
              <a:gd name="connsiteX2044" fmla="*/ 11875325 w 12192000"/>
              <a:gd name="connsiteY2044" fmla="*/ 3696508 h 4058004"/>
              <a:gd name="connsiteX2045" fmla="*/ 5100969 w 12192000"/>
              <a:gd name="connsiteY2045" fmla="*/ 3696400 h 4058004"/>
              <a:gd name="connsiteX2046" fmla="*/ 5105293 w 12192000"/>
              <a:gd name="connsiteY2046" fmla="*/ 3703274 h 4058004"/>
              <a:gd name="connsiteX2047" fmla="*/ 5111028 w 12192000"/>
              <a:gd name="connsiteY2047" fmla="*/ 3725311 h 4058004"/>
              <a:gd name="connsiteX2048" fmla="*/ 5118469 w 12192000"/>
              <a:gd name="connsiteY2048" fmla="*/ 3745361 h 4058004"/>
              <a:gd name="connsiteX2049" fmla="*/ 5090916 w 12192000"/>
              <a:gd name="connsiteY2049" fmla="*/ 3700084 h 4058004"/>
              <a:gd name="connsiteX2050" fmla="*/ 5100969 w 12192000"/>
              <a:gd name="connsiteY2050" fmla="*/ 3696400 h 4058004"/>
              <a:gd name="connsiteX2051" fmla="*/ 5630748 w 12192000"/>
              <a:gd name="connsiteY2051" fmla="*/ 3695389 h 4058004"/>
              <a:gd name="connsiteX2052" fmla="*/ 5623236 w 12192000"/>
              <a:gd name="connsiteY2052" fmla="*/ 3695955 h 4058004"/>
              <a:gd name="connsiteX2053" fmla="*/ 5623807 w 12192000"/>
              <a:gd name="connsiteY2053" fmla="*/ 3703470 h 4058004"/>
              <a:gd name="connsiteX2054" fmla="*/ 5631313 w 12192000"/>
              <a:gd name="connsiteY2054" fmla="*/ 3702898 h 4058004"/>
              <a:gd name="connsiteX2055" fmla="*/ 5630748 w 12192000"/>
              <a:gd name="connsiteY2055" fmla="*/ 3695389 h 4058004"/>
              <a:gd name="connsiteX2056" fmla="*/ 6524878 w 12192000"/>
              <a:gd name="connsiteY2056" fmla="*/ 3695037 h 4058004"/>
              <a:gd name="connsiteX2057" fmla="*/ 6546468 w 12192000"/>
              <a:gd name="connsiteY2057" fmla="*/ 3701787 h 4058004"/>
              <a:gd name="connsiteX2058" fmla="*/ 6552247 w 12192000"/>
              <a:gd name="connsiteY2058" fmla="*/ 3715109 h 4058004"/>
              <a:gd name="connsiteX2059" fmla="*/ 6535546 w 12192000"/>
              <a:gd name="connsiteY2059" fmla="*/ 3714111 h 4058004"/>
              <a:gd name="connsiteX2060" fmla="*/ 6520815 w 12192000"/>
              <a:gd name="connsiteY2060" fmla="*/ 3707168 h 4058004"/>
              <a:gd name="connsiteX2061" fmla="*/ 6511480 w 12192000"/>
              <a:gd name="connsiteY2061" fmla="*/ 3698382 h 4058004"/>
              <a:gd name="connsiteX2062" fmla="*/ 6524878 w 12192000"/>
              <a:gd name="connsiteY2062" fmla="*/ 3695037 h 4058004"/>
              <a:gd name="connsiteX2063" fmla="*/ 1046183 w 12192000"/>
              <a:gd name="connsiteY2063" fmla="*/ 3693523 h 4058004"/>
              <a:gd name="connsiteX2064" fmla="*/ 1043350 w 12192000"/>
              <a:gd name="connsiteY2064" fmla="*/ 3709392 h 4058004"/>
              <a:gd name="connsiteX2065" fmla="*/ 1029685 w 12192000"/>
              <a:gd name="connsiteY2065" fmla="*/ 3707479 h 4058004"/>
              <a:gd name="connsiteX2066" fmla="*/ 1031806 w 12192000"/>
              <a:gd name="connsiteY2066" fmla="*/ 3702944 h 4058004"/>
              <a:gd name="connsiteX2067" fmla="*/ 1041579 w 12192000"/>
              <a:gd name="connsiteY2067" fmla="*/ 3697276 h 4058004"/>
              <a:gd name="connsiteX2068" fmla="*/ 1046183 w 12192000"/>
              <a:gd name="connsiteY2068" fmla="*/ 3693523 h 4058004"/>
              <a:gd name="connsiteX2069" fmla="*/ 2037686 w 12192000"/>
              <a:gd name="connsiteY2069" fmla="*/ 3691876 h 4058004"/>
              <a:gd name="connsiteX2070" fmla="*/ 2038743 w 12192000"/>
              <a:gd name="connsiteY2070" fmla="*/ 3700916 h 4058004"/>
              <a:gd name="connsiteX2071" fmla="*/ 2046815 w 12192000"/>
              <a:gd name="connsiteY2071" fmla="*/ 3724301 h 4058004"/>
              <a:gd name="connsiteX2072" fmla="*/ 2064517 w 12192000"/>
              <a:gd name="connsiteY2072" fmla="*/ 3725717 h 4058004"/>
              <a:gd name="connsiteX2073" fmla="*/ 2079605 w 12192000"/>
              <a:gd name="connsiteY2073" fmla="*/ 3720406 h 4058004"/>
              <a:gd name="connsiteX2074" fmla="*/ 2079465 w 12192000"/>
              <a:gd name="connsiteY2074" fmla="*/ 3732877 h 4058004"/>
              <a:gd name="connsiteX2075" fmla="*/ 2106593 w 12192000"/>
              <a:gd name="connsiteY2075" fmla="*/ 3812865 h 4058004"/>
              <a:gd name="connsiteX2076" fmla="*/ 2114593 w 12192000"/>
              <a:gd name="connsiteY2076" fmla="*/ 3817897 h 4058004"/>
              <a:gd name="connsiteX2077" fmla="*/ 2120830 w 12192000"/>
              <a:gd name="connsiteY2077" fmla="*/ 3815914 h 4058004"/>
              <a:gd name="connsiteX2078" fmla="*/ 2131028 w 12192000"/>
              <a:gd name="connsiteY2078" fmla="*/ 3820025 h 4058004"/>
              <a:gd name="connsiteX2079" fmla="*/ 2143632 w 12192000"/>
              <a:gd name="connsiteY2079" fmla="*/ 3838164 h 4058004"/>
              <a:gd name="connsiteX2080" fmla="*/ 2148871 w 12192000"/>
              <a:gd name="connsiteY2080" fmla="*/ 3848931 h 4058004"/>
              <a:gd name="connsiteX2081" fmla="*/ 2177980 w 12192000"/>
              <a:gd name="connsiteY2081" fmla="*/ 3882161 h 4058004"/>
              <a:gd name="connsiteX2082" fmla="*/ 2191791 w 12192000"/>
              <a:gd name="connsiteY2082" fmla="*/ 3897249 h 4058004"/>
              <a:gd name="connsiteX2083" fmla="*/ 2207018 w 12192000"/>
              <a:gd name="connsiteY2083" fmla="*/ 3920419 h 4058004"/>
              <a:gd name="connsiteX2084" fmla="*/ 2207806 w 12192000"/>
              <a:gd name="connsiteY2084" fmla="*/ 3956198 h 4058004"/>
              <a:gd name="connsiteX2085" fmla="*/ 2190527 w 12192000"/>
              <a:gd name="connsiteY2085" fmla="*/ 3962149 h 4058004"/>
              <a:gd name="connsiteX2086" fmla="*/ 2191517 w 12192000"/>
              <a:gd name="connsiteY2086" fmla="*/ 3958039 h 4058004"/>
              <a:gd name="connsiteX2087" fmla="*/ 2117223 w 12192000"/>
              <a:gd name="connsiteY2087" fmla="*/ 3870961 h 4058004"/>
              <a:gd name="connsiteX2088" fmla="*/ 2099939 w 12192000"/>
              <a:gd name="connsiteY2088" fmla="*/ 3854234 h 4058004"/>
              <a:gd name="connsiteX2089" fmla="*/ 2055742 w 12192000"/>
              <a:gd name="connsiteY2089" fmla="*/ 3786926 h 4058004"/>
              <a:gd name="connsiteX2090" fmla="*/ 2048592 w 12192000"/>
              <a:gd name="connsiteY2090" fmla="*/ 3767303 h 4058004"/>
              <a:gd name="connsiteX2091" fmla="*/ 2016505 w 12192000"/>
              <a:gd name="connsiteY2091" fmla="*/ 3730958 h 4058004"/>
              <a:gd name="connsiteX2092" fmla="*/ 2006168 w 12192000"/>
              <a:gd name="connsiteY2092" fmla="*/ 3725851 h 4058004"/>
              <a:gd name="connsiteX2093" fmla="*/ 2030100 w 12192000"/>
              <a:gd name="connsiteY2093" fmla="*/ 3692131 h 4058004"/>
              <a:gd name="connsiteX2094" fmla="*/ 2037686 w 12192000"/>
              <a:gd name="connsiteY2094" fmla="*/ 3691876 h 4058004"/>
              <a:gd name="connsiteX2095" fmla="*/ 6716839 w 12192000"/>
              <a:gd name="connsiteY2095" fmla="*/ 3690584 h 4058004"/>
              <a:gd name="connsiteX2096" fmla="*/ 6716078 w 12192000"/>
              <a:gd name="connsiteY2096" fmla="*/ 3696062 h 4058004"/>
              <a:gd name="connsiteX2097" fmla="*/ 6710807 w 12192000"/>
              <a:gd name="connsiteY2097" fmla="*/ 3708812 h 4058004"/>
              <a:gd name="connsiteX2098" fmla="*/ 6706108 w 12192000"/>
              <a:gd name="connsiteY2098" fmla="*/ 3715972 h 4058004"/>
              <a:gd name="connsiteX2099" fmla="*/ 6734810 w 12192000"/>
              <a:gd name="connsiteY2099" fmla="*/ 3706196 h 4058004"/>
              <a:gd name="connsiteX2100" fmla="*/ 6726745 w 12192000"/>
              <a:gd name="connsiteY2100" fmla="*/ 3692594 h 4058004"/>
              <a:gd name="connsiteX2101" fmla="*/ 6716839 w 12192000"/>
              <a:gd name="connsiteY2101" fmla="*/ 3690584 h 4058004"/>
              <a:gd name="connsiteX2102" fmla="*/ 6398863 w 12192000"/>
              <a:gd name="connsiteY2102" fmla="*/ 3690145 h 4058004"/>
              <a:gd name="connsiteX2103" fmla="*/ 6419659 w 12192000"/>
              <a:gd name="connsiteY2103" fmla="*/ 3690225 h 4058004"/>
              <a:gd name="connsiteX2104" fmla="*/ 6409626 w 12192000"/>
              <a:gd name="connsiteY2104" fmla="*/ 3705173 h 4058004"/>
              <a:gd name="connsiteX2105" fmla="*/ 6392735 w 12192000"/>
              <a:gd name="connsiteY2105" fmla="*/ 3700427 h 4058004"/>
              <a:gd name="connsiteX2106" fmla="*/ 6398863 w 12192000"/>
              <a:gd name="connsiteY2106" fmla="*/ 3690145 h 4058004"/>
              <a:gd name="connsiteX2107" fmla="*/ 887422 w 12192000"/>
              <a:gd name="connsiteY2107" fmla="*/ 3688931 h 4058004"/>
              <a:gd name="connsiteX2108" fmla="*/ 901081 w 12192000"/>
              <a:gd name="connsiteY2108" fmla="*/ 3700950 h 4058004"/>
              <a:gd name="connsiteX2109" fmla="*/ 907951 w 12192000"/>
              <a:gd name="connsiteY2109" fmla="*/ 3710941 h 4058004"/>
              <a:gd name="connsiteX2110" fmla="*/ 893575 w 12192000"/>
              <a:gd name="connsiteY2110" fmla="*/ 3708032 h 4058004"/>
              <a:gd name="connsiteX2111" fmla="*/ 872753 w 12192000"/>
              <a:gd name="connsiteY2111" fmla="*/ 3690036 h 4058004"/>
              <a:gd name="connsiteX2112" fmla="*/ 887422 w 12192000"/>
              <a:gd name="connsiteY2112" fmla="*/ 3688931 h 4058004"/>
              <a:gd name="connsiteX2113" fmla="*/ 1029742 w 12192000"/>
              <a:gd name="connsiteY2113" fmla="*/ 3687525 h 4058004"/>
              <a:gd name="connsiteX2114" fmla="*/ 1027341 w 12192000"/>
              <a:gd name="connsiteY2114" fmla="*/ 3692245 h 4058004"/>
              <a:gd name="connsiteX2115" fmla="*/ 1016724 w 12192000"/>
              <a:gd name="connsiteY2115" fmla="*/ 3699328 h 4058004"/>
              <a:gd name="connsiteX2116" fmla="*/ 1022318 w 12192000"/>
              <a:gd name="connsiteY2116" fmla="*/ 3689342 h 4058004"/>
              <a:gd name="connsiteX2117" fmla="*/ 1029742 w 12192000"/>
              <a:gd name="connsiteY2117" fmla="*/ 3687525 h 4058004"/>
              <a:gd name="connsiteX2118" fmla="*/ 2562586 w 12192000"/>
              <a:gd name="connsiteY2118" fmla="*/ 3684799 h 4058004"/>
              <a:gd name="connsiteX2119" fmla="*/ 2559596 w 12192000"/>
              <a:gd name="connsiteY2119" fmla="*/ 3700471 h 4058004"/>
              <a:gd name="connsiteX2120" fmla="*/ 2554922 w 12192000"/>
              <a:gd name="connsiteY2120" fmla="*/ 3713368 h 4058004"/>
              <a:gd name="connsiteX2121" fmla="*/ 2568518 w 12192000"/>
              <a:gd name="connsiteY2121" fmla="*/ 3721163 h 4058004"/>
              <a:gd name="connsiteX2122" fmla="*/ 2577155 w 12192000"/>
              <a:gd name="connsiteY2122" fmla="*/ 3703592 h 4058004"/>
              <a:gd name="connsiteX2123" fmla="*/ 2574888 w 12192000"/>
              <a:gd name="connsiteY2123" fmla="*/ 3694665 h 4058004"/>
              <a:gd name="connsiteX2124" fmla="*/ 2572271 w 12192000"/>
              <a:gd name="connsiteY2124" fmla="*/ 3685384 h 4058004"/>
              <a:gd name="connsiteX2125" fmla="*/ 2562586 w 12192000"/>
              <a:gd name="connsiteY2125" fmla="*/ 3684799 h 4058004"/>
              <a:gd name="connsiteX2126" fmla="*/ 5814070 w 12192000"/>
              <a:gd name="connsiteY2126" fmla="*/ 3684145 h 4058004"/>
              <a:gd name="connsiteX2127" fmla="*/ 5831223 w 12192000"/>
              <a:gd name="connsiteY2127" fmla="*/ 3696331 h 4058004"/>
              <a:gd name="connsiteX2128" fmla="*/ 5839866 w 12192000"/>
              <a:gd name="connsiteY2128" fmla="*/ 3716170 h 4058004"/>
              <a:gd name="connsiteX2129" fmla="*/ 5825706 w 12192000"/>
              <a:gd name="connsiteY2129" fmla="*/ 3707670 h 4058004"/>
              <a:gd name="connsiteX2130" fmla="*/ 5814070 w 12192000"/>
              <a:gd name="connsiteY2130" fmla="*/ 3684145 h 4058004"/>
              <a:gd name="connsiteX2131" fmla="*/ 5398282 w 12192000"/>
              <a:gd name="connsiteY2131" fmla="*/ 3682343 h 4058004"/>
              <a:gd name="connsiteX2132" fmla="*/ 5387848 w 12192000"/>
              <a:gd name="connsiteY2132" fmla="*/ 3684317 h 4058004"/>
              <a:gd name="connsiteX2133" fmla="*/ 5390115 w 12192000"/>
              <a:gd name="connsiteY2133" fmla="*/ 3696075 h 4058004"/>
              <a:gd name="connsiteX2134" fmla="*/ 5400669 w 12192000"/>
              <a:gd name="connsiteY2134" fmla="*/ 3716125 h 4058004"/>
              <a:gd name="connsiteX2135" fmla="*/ 5419789 w 12192000"/>
              <a:gd name="connsiteY2135" fmla="*/ 3720807 h 4058004"/>
              <a:gd name="connsiteX2136" fmla="*/ 5416105 w 12192000"/>
              <a:gd name="connsiteY2136" fmla="*/ 3709893 h 4058004"/>
              <a:gd name="connsiteX2137" fmla="*/ 5405691 w 12192000"/>
              <a:gd name="connsiteY2137" fmla="*/ 3693807 h 4058004"/>
              <a:gd name="connsiteX2138" fmla="*/ 5398282 w 12192000"/>
              <a:gd name="connsiteY2138" fmla="*/ 3682343 h 4058004"/>
              <a:gd name="connsiteX2139" fmla="*/ 6487731 w 12192000"/>
              <a:gd name="connsiteY2139" fmla="*/ 3681165 h 4058004"/>
              <a:gd name="connsiteX2140" fmla="*/ 6485064 w 12192000"/>
              <a:gd name="connsiteY2140" fmla="*/ 3691368 h 4058004"/>
              <a:gd name="connsiteX2141" fmla="*/ 6474777 w 12192000"/>
              <a:gd name="connsiteY2141" fmla="*/ 3684069 h 4058004"/>
              <a:gd name="connsiteX2142" fmla="*/ 6487731 w 12192000"/>
              <a:gd name="connsiteY2142" fmla="*/ 3681165 h 4058004"/>
              <a:gd name="connsiteX2143" fmla="*/ 6287122 w 12192000"/>
              <a:gd name="connsiteY2143" fmla="*/ 3681070 h 4058004"/>
              <a:gd name="connsiteX2144" fmla="*/ 6277083 w 12192000"/>
              <a:gd name="connsiteY2144" fmla="*/ 3685606 h 4058004"/>
              <a:gd name="connsiteX2145" fmla="*/ 6274676 w 12192000"/>
              <a:gd name="connsiteY2145" fmla="*/ 3700770 h 4058004"/>
              <a:gd name="connsiteX2146" fmla="*/ 6288132 w 12192000"/>
              <a:gd name="connsiteY2146" fmla="*/ 3692264 h 4058004"/>
              <a:gd name="connsiteX2147" fmla="*/ 6287122 w 12192000"/>
              <a:gd name="connsiteY2147" fmla="*/ 3681070 h 4058004"/>
              <a:gd name="connsiteX2148" fmla="*/ 6380162 w 12192000"/>
              <a:gd name="connsiteY2148" fmla="*/ 3679667 h 4058004"/>
              <a:gd name="connsiteX2149" fmla="*/ 6373177 w 12192000"/>
              <a:gd name="connsiteY2149" fmla="*/ 3701697 h 4058004"/>
              <a:gd name="connsiteX2150" fmla="*/ 6361493 w 12192000"/>
              <a:gd name="connsiteY2150" fmla="*/ 3702334 h 4058004"/>
              <a:gd name="connsiteX2151" fmla="*/ 6380162 w 12192000"/>
              <a:gd name="connsiteY2151" fmla="*/ 3679667 h 4058004"/>
              <a:gd name="connsiteX2152" fmla="*/ 864397 w 12192000"/>
              <a:gd name="connsiteY2152" fmla="*/ 3678701 h 4058004"/>
              <a:gd name="connsiteX2153" fmla="*/ 860435 w 12192000"/>
              <a:gd name="connsiteY2153" fmla="*/ 3685785 h 4058004"/>
              <a:gd name="connsiteX2154" fmla="*/ 849595 w 12192000"/>
              <a:gd name="connsiteY2154" fmla="*/ 3686986 h 4058004"/>
              <a:gd name="connsiteX2155" fmla="*/ 853564 w 12192000"/>
              <a:gd name="connsiteY2155" fmla="*/ 3679902 h 4058004"/>
              <a:gd name="connsiteX2156" fmla="*/ 864397 w 12192000"/>
              <a:gd name="connsiteY2156" fmla="*/ 3678701 h 4058004"/>
              <a:gd name="connsiteX2157" fmla="*/ 6459601 w 12192000"/>
              <a:gd name="connsiteY2157" fmla="*/ 3677195 h 4058004"/>
              <a:gd name="connsiteX2158" fmla="*/ 6462077 w 12192000"/>
              <a:gd name="connsiteY2158" fmla="*/ 3682506 h 4058004"/>
              <a:gd name="connsiteX2159" fmla="*/ 6454330 w 12192000"/>
              <a:gd name="connsiteY2159" fmla="*/ 3683287 h 4058004"/>
              <a:gd name="connsiteX2160" fmla="*/ 6451853 w 12192000"/>
              <a:gd name="connsiteY2160" fmla="*/ 3677970 h 4058004"/>
              <a:gd name="connsiteX2161" fmla="*/ 6459601 w 12192000"/>
              <a:gd name="connsiteY2161" fmla="*/ 3677195 h 4058004"/>
              <a:gd name="connsiteX2162" fmla="*/ 2594718 w 12192000"/>
              <a:gd name="connsiteY2162" fmla="*/ 3675822 h 4058004"/>
              <a:gd name="connsiteX2163" fmla="*/ 2589123 w 12192000"/>
              <a:gd name="connsiteY2163" fmla="*/ 3693890 h 4058004"/>
              <a:gd name="connsiteX2164" fmla="*/ 2593163 w 12192000"/>
              <a:gd name="connsiteY2164" fmla="*/ 3705439 h 4058004"/>
              <a:gd name="connsiteX2165" fmla="*/ 2599182 w 12192000"/>
              <a:gd name="connsiteY2165" fmla="*/ 3715427 h 4058004"/>
              <a:gd name="connsiteX2166" fmla="*/ 2597696 w 12192000"/>
              <a:gd name="connsiteY2166" fmla="*/ 3728106 h 4058004"/>
              <a:gd name="connsiteX2167" fmla="*/ 2611718 w 12192000"/>
              <a:gd name="connsiteY2167" fmla="*/ 3720744 h 4058004"/>
              <a:gd name="connsiteX2168" fmla="*/ 2624252 w 12192000"/>
              <a:gd name="connsiteY2168" fmla="*/ 3703102 h 4058004"/>
              <a:gd name="connsiteX2169" fmla="*/ 2594718 w 12192000"/>
              <a:gd name="connsiteY2169" fmla="*/ 3675822 h 4058004"/>
              <a:gd name="connsiteX2170" fmla="*/ 2045112 w 12192000"/>
              <a:gd name="connsiteY2170" fmla="*/ 3672862 h 4058004"/>
              <a:gd name="connsiteX2171" fmla="*/ 2055666 w 12192000"/>
              <a:gd name="connsiteY2171" fmla="*/ 3682715 h 4058004"/>
              <a:gd name="connsiteX2172" fmla="*/ 2060695 w 12192000"/>
              <a:gd name="connsiteY2172" fmla="*/ 3713534 h 4058004"/>
              <a:gd name="connsiteX2173" fmla="*/ 2047804 w 12192000"/>
              <a:gd name="connsiteY2173" fmla="*/ 3691140 h 4058004"/>
              <a:gd name="connsiteX2174" fmla="*/ 5201596 w 12192000"/>
              <a:gd name="connsiteY2174" fmla="*/ 3672538 h 4058004"/>
              <a:gd name="connsiteX2175" fmla="*/ 5200466 w 12192000"/>
              <a:gd name="connsiteY2175" fmla="*/ 3682029 h 4058004"/>
              <a:gd name="connsiteX2176" fmla="*/ 5191189 w 12192000"/>
              <a:gd name="connsiteY2176" fmla="*/ 3684647 h 4058004"/>
              <a:gd name="connsiteX2177" fmla="*/ 5192319 w 12192000"/>
              <a:gd name="connsiteY2177" fmla="*/ 3675155 h 4058004"/>
              <a:gd name="connsiteX2178" fmla="*/ 5201596 w 12192000"/>
              <a:gd name="connsiteY2178" fmla="*/ 3672538 h 4058004"/>
              <a:gd name="connsiteX2179" fmla="*/ 4963300 w 12192000"/>
              <a:gd name="connsiteY2179" fmla="*/ 3672444 h 4058004"/>
              <a:gd name="connsiteX2180" fmla="*/ 4960398 w 12192000"/>
              <a:gd name="connsiteY2180" fmla="*/ 3683987 h 4058004"/>
              <a:gd name="connsiteX2181" fmla="*/ 4957496 w 12192000"/>
              <a:gd name="connsiteY2181" fmla="*/ 3695536 h 4058004"/>
              <a:gd name="connsiteX2182" fmla="*/ 4965002 w 12192000"/>
              <a:gd name="connsiteY2182" fmla="*/ 3694970 h 4058004"/>
              <a:gd name="connsiteX2183" fmla="*/ 4970457 w 12192000"/>
              <a:gd name="connsiteY2183" fmla="*/ 3716437 h 4058004"/>
              <a:gd name="connsiteX2184" fmla="*/ 4963028 w 12192000"/>
              <a:gd name="connsiteY2184" fmla="*/ 3738474 h 4058004"/>
              <a:gd name="connsiteX2185" fmla="*/ 4957504 w 12192000"/>
              <a:gd name="connsiteY2185" fmla="*/ 3730533 h 4058004"/>
              <a:gd name="connsiteX2186" fmla="*/ 4948295 w 12192000"/>
              <a:gd name="connsiteY2186" fmla="*/ 3703045 h 4058004"/>
              <a:gd name="connsiteX2187" fmla="*/ 4945597 w 12192000"/>
              <a:gd name="connsiteY2187" fmla="*/ 3683637 h 4058004"/>
              <a:gd name="connsiteX2188" fmla="*/ 4954023 w 12192000"/>
              <a:gd name="connsiteY2188" fmla="*/ 3675060 h 4058004"/>
              <a:gd name="connsiteX2189" fmla="*/ 4963300 w 12192000"/>
              <a:gd name="connsiteY2189" fmla="*/ 3672444 h 4058004"/>
              <a:gd name="connsiteX2190" fmla="*/ 2449970 w 12192000"/>
              <a:gd name="connsiteY2190" fmla="*/ 3672125 h 4058004"/>
              <a:gd name="connsiteX2191" fmla="*/ 2450744 w 12192000"/>
              <a:gd name="connsiteY2191" fmla="*/ 3679844 h 4058004"/>
              <a:gd name="connsiteX2192" fmla="*/ 2445437 w 12192000"/>
              <a:gd name="connsiteY2192" fmla="*/ 3682328 h 4058004"/>
              <a:gd name="connsiteX2193" fmla="*/ 2444654 w 12192000"/>
              <a:gd name="connsiteY2193" fmla="*/ 3674604 h 4058004"/>
              <a:gd name="connsiteX2194" fmla="*/ 2449970 w 12192000"/>
              <a:gd name="connsiteY2194" fmla="*/ 3672125 h 4058004"/>
              <a:gd name="connsiteX2195" fmla="*/ 345225 w 12192000"/>
              <a:gd name="connsiteY2195" fmla="*/ 3670715 h 4058004"/>
              <a:gd name="connsiteX2196" fmla="*/ 383469 w 12192000"/>
              <a:gd name="connsiteY2196" fmla="*/ 3704721 h 4058004"/>
              <a:gd name="connsiteX2197" fmla="*/ 377168 w 12192000"/>
              <a:gd name="connsiteY2197" fmla="*/ 3711309 h 4058004"/>
              <a:gd name="connsiteX2198" fmla="*/ 367324 w 12192000"/>
              <a:gd name="connsiteY2198" fmla="*/ 3702315 h 4058004"/>
              <a:gd name="connsiteX2199" fmla="*/ 363995 w 12192000"/>
              <a:gd name="connsiteY2199" fmla="*/ 3697143 h 4058004"/>
              <a:gd name="connsiteX2200" fmla="*/ 345225 w 12192000"/>
              <a:gd name="connsiteY2200" fmla="*/ 3670715 h 4058004"/>
              <a:gd name="connsiteX2201" fmla="*/ 500454 w 12192000"/>
              <a:gd name="connsiteY2201" fmla="*/ 3669451 h 4058004"/>
              <a:gd name="connsiteX2202" fmla="*/ 517097 w 12192000"/>
              <a:gd name="connsiteY2202" fmla="*/ 3676611 h 4058004"/>
              <a:gd name="connsiteX2203" fmla="*/ 520851 w 12192000"/>
              <a:gd name="connsiteY2203" fmla="*/ 3686599 h 4058004"/>
              <a:gd name="connsiteX2204" fmla="*/ 500454 w 12192000"/>
              <a:gd name="connsiteY2204" fmla="*/ 3669451 h 4058004"/>
              <a:gd name="connsiteX2205" fmla="*/ 2273636 w 12192000"/>
              <a:gd name="connsiteY2205" fmla="*/ 3668849 h 4058004"/>
              <a:gd name="connsiteX2206" fmla="*/ 2268537 w 12192000"/>
              <a:gd name="connsiteY2206" fmla="*/ 3671541 h 4058004"/>
              <a:gd name="connsiteX2207" fmla="*/ 2271578 w 12192000"/>
              <a:gd name="connsiteY2207" fmla="*/ 3681103 h 4058004"/>
              <a:gd name="connsiteX2208" fmla="*/ 2276677 w 12192000"/>
              <a:gd name="connsiteY2208" fmla="*/ 3678415 h 4058004"/>
              <a:gd name="connsiteX2209" fmla="*/ 2273636 w 12192000"/>
              <a:gd name="connsiteY2209" fmla="*/ 3668849 h 4058004"/>
              <a:gd name="connsiteX2210" fmla="*/ 11758294 w 12192000"/>
              <a:gd name="connsiteY2210" fmla="*/ 3667680 h 4058004"/>
              <a:gd name="connsiteX2211" fmla="*/ 11747754 w 12192000"/>
              <a:gd name="connsiteY2211" fmla="*/ 3680106 h 4058004"/>
              <a:gd name="connsiteX2212" fmla="*/ 11758104 w 12192000"/>
              <a:gd name="connsiteY2212" fmla="*/ 3677685 h 4058004"/>
              <a:gd name="connsiteX2213" fmla="*/ 11758294 w 12192000"/>
              <a:gd name="connsiteY2213" fmla="*/ 3667680 h 4058004"/>
              <a:gd name="connsiteX2214" fmla="*/ 1167592 w 12192000"/>
              <a:gd name="connsiteY2214" fmla="*/ 3667089 h 4058004"/>
              <a:gd name="connsiteX2215" fmla="*/ 1170531 w 12192000"/>
              <a:gd name="connsiteY2215" fmla="*/ 3689998 h 4058004"/>
              <a:gd name="connsiteX2216" fmla="*/ 1189581 w 12192000"/>
              <a:gd name="connsiteY2216" fmla="*/ 3703816 h 4058004"/>
              <a:gd name="connsiteX2217" fmla="*/ 1180590 w 12192000"/>
              <a:gd name="connsiteY2217" fmla="*/ 3689146 h 4058004"/>
              <a:gd name="connsiteX2218" fmla="*/ 1174138 w 12192000"/>
              <a:gd name="connsiteY2218" fmla="*/ 3676604 h 4058004"/>
              <a:gd name="connsiteX2219" fmla="*/ 1173573 w 12192000"/>
              <a:gd name="connsiteY2219" fmla="*/ 3669097 h 4058004"/>
              <a:gd name="connsiteX2220" fmla="*/ 1167592 w 12192000"/>
              <a:gd name="connsiteY2220" fmla="*/ 3667089 h 4058004"/>
              <a:gd name="connsiteX2221" fmla="*/ 548193 w 12192000"/>
              <a:gd name="connsiteY2221" fmla="*/ 3664755 h 4058004"/>
              <a:gd name="connsiteX2222" fmla="*/ 576796 w 12192000"/>
              <a:gd name="connsiteY2222" fmla="*/ 3678390 h 4058004"/>
              <a:gd name="connsiteX2223" fmla="*/ 582037 w 12192000"/>
              <a:gd name="connsiteY2223" fmla="*/ 3689157 h 4058004"/>
              <a:gd name="connsiteX2224" fmla="*/ 572831 w 12192000"/>
              <a:gd name="connsiteY2224" fmla="*/ 3699501 h 4058004"/>
              <a:gd name="connsiteX2225" fmla="*/ 589759 w 12192000"/>
              <a:gd name="connsiteY2225" fmla="*/ 3722383 h 4058004"/>
              <a:gd name="connsiteX2226" fmla="*/ 590822 w 12192000"/>
              <a:gd name="connsiteY2226" fmla="*/ 3734357 h 4058004"/>
              <a:gd name="connsiteX2227" fmla="*/ 535722 w 12192000"/>
              <a:gd name="connsiteY2227" fmla="*/ 3685466 h 4058004"/>
              <a:gd name="connsiteX2228" fmla="*/ 546911 w 12192000"/>
              <a:gd name="connsiteY2228" fmla="*/ 3688021 h 4058004"/>
              <a:gd name="connsiteX2229" fmla="*/ 554277 w 12192000"/>
              <a:gd name="connsiteY2229" fmla="*/ 3682633 h 4058004"/>
              <a:gd name="connsiteX2230" fmla="*/ 548193 w 12192000"/>
              <a:gd name="connsiteY2230" fmla="*/ 3664755 h 4058004"/>
              <a:gd name="connsiteX2231" fmla="*/ 6004579 w 12192000"/>
              <a:gd name="connsiteY2231" fmla="*/ 3664045 h 4058004"/>
              <a:gd name="connsiteX2232" fmla="*/ 5997359 w 12192000"/>
              <a:gd name="connsiteY2232" fmla="*/ 3674101 h 4058004"/>
              <a:gd name="connsiteX2233" fmla="*/ 5989498 w 12192000"/>
              <a:gd name="connsiteY2233" fmla="*/ 3671478 h 4058004"/>
              <a:gd name="connsiteX2234" fmla="*/ 5993320 w 12192000"/>
              <a:gd name="connsiteY2234" fmla="*/ 3664960 h 4058004"/>
              <a:gd name="connsiteX2235" fmla="*/ 6004579 w 12192000"/>
              <a:gd name="connsiteY2235" fmla="*/ 3664045 h 4058004"/>
              <a:gd name="connsiteX2236" fmla="*/ 6639941 w 12192000"/>
              <a:gd name="connsiteY2236" fmla="*/ 3662971 h 4058004"/>
              <a:gd name="connsiteX2237" fmla="*/ 6636766 w 12192000"/>
              <a:gd name="connsiteY2237" fmla="*/ 3674947 h 4058004"/>
              <a:gd name="connsiteX2238" fmla="*/ 6629590 w 12192000"/>
              <a:gd name="connsiteY2238" fmla="*/ 3675157 h 4058004"/>
              <a:gd name="connsiteX2239" fmla="*/ 6632765 w 12192000"/>
              <a:gd name="connsiteY2239" fmla="*/ 3663181 h 4058004"/>
              <a:gd name="connsiteX2240" fmla="*/ 6639941 w 12192000"/>
              <a:gd name="connsiteY2240" fmla="*/ 3662971 h 4058004"/>
              <a:gd name="connsiteX2241" fmla="*/ 2345799 w 12192000"/>
              <a:gd name="connsiteY2241" fmla="*/ 3662405 h 4058004"/>
              <a:gd name="connsiteX2242" fmla="*/ 2338572 w 12192000"/>
              <a:gd name="connsiteY2242" fmla="*/ 3669209 h 4058004"/>
              <a:gd name="connsiteX2243" fmla="*/ 2343671 w 12192000"/>
              <a:gd name="connsiteY2243" fmla="*/ 3673174 h 4058004"/>
              <a:gd name="connsiteX2244" fmla="*/ 2345799 w 12192000"/>
              <a:gd name="connsiteY2244" fmla="*/ 3662405 h 4058004"/>
              <a:gd name="connsiteX2245" fmla="*/ 6390029 w 12192000"/>
              <a:gd name="connsiteY2245" fmla="*/ 3662114 h 4058004"/>
              <a:gd name="connsiteX2246" fmla="*/ 6410388 w 12192000"/>
              <a:gd name="connsiteY2246" fmla="*/ 3666491 h 4058004"/>
              <a:gd name="connsiteX2247" fmla="*/ 6435090 w 12192000"/>
              <a:gd name="connsiteY2247" fmla="*/ 3674921 h 4058004"/>
              <a:gd name="connsiteX2248" fmla="*/ 6435471 w 12192000"/>
              <a:gd name="connsiteY2248" fmla="*/ 3680594 h 4058004"/>
              <a:gd name="connsiteX2249" fmla="*/ 6425882 w 12192000"/>
              <a:gd name="connsiteY2249" fmla="*/ 3680022 h 4058004"/>
              <a:gd name="connsiteX2250" fmla="*/ 6412040 w 12192000"/>
              <a:gd name="connsiteY2250" fmla="*/ 3677684 h 4058004"/>
              <a:gd name="connsiteX2251" fmla="*/ 6396355 w 12192000"/>
              <a:gd name="connsiteY2251" fmla="*/ 3677260 h 4058004"/>
              <a:gd name="connsiteX2252" fmla="*/ 6386766 w 12192000"/>
              <a:gd name="connsiteY2252" fmla="*/ 3669535 h 4058004"/>
              <a:gd name="connsiteX2253" fmla="*/ 6390029 w 12192000"/>
              <a:gd name="connsiteY2253" fmla="*/ 3662114 h 4058004"/>
              <a:gd name="connsiteX2254" fmla="*/ 2201684 w 12192000"/>
              <a:gd name="connsiteY2254" fmla="*/ 3661332 h 4058004"/>
              <a:gd name="connsiteX2255" fmla="*/ 2203462 w 12192000"/>
              <a:gd name="connsiteY2255" fmla="*/ 3707028 h 4058004"/>
              <a:gd name="connsiteX2256" fmla="*/ 2201970 w 12192000"/>
              <a:gd name="connsiteY2256" fmla="*/ 3712764 h 4058004"/>
              <a:gd name="connsiteX2257" fmla="*/ 2188660 w 12192000"/>
              <a:gd name="connsiteY2257" fmla="*/ 3731613 h 4058004"/>
              <a:gd name="connsiteX2258" fmla="*/ 2168689 w 12192000"/>
              <a:gd name="connsiteY2258" fmla="*/ 3697600 h 4058004"/>
              <a:gd name="connsiteX2259" fmla="*/ 2160968 w 12192000"/>
              <a:gd name="connsiteY2259" fmla="*/ 3686052 h 4058004"/>
              <a:gd name="connsiteX2260" fmla="*/ 2159406 w 12192000"/>
              <a:gd name="connsiteY2260" fmla="*/ 3673866 h 4058004"/>
              <a:gd name="connsiteX2261" fmla="*/ 2169535 w 12192000"/>
              <a:gd name="connsiteY2261" fmla="*/ 3673510 h 4058004"/>
              <a:gd name="connsiteX2262" fmla="*/ 2194535 w 12192000"/>
              <a:gd name="connsiteY2262" fmla="*/ 3673447 h 4058004"/>
              <a:gd name="connsiteX2263" fmla="*/ 2201684 w 12192000"/>
              <a:gd name="connsiteY2263" fmla="*/ 3661332 h 4058004"/>
              <a:gd name="connsiteX2264" fmla="*/ 1512530 w 12192000"/>
              <a:gd name="connsiteY2264" fmla="*/ 3660849 h 4058004"/>
              <a:gd name="connsiteX2265" fmla="*/ 1512786 w 12192000"/>
              <a:gd name="connsiteY2265" fmla="*/ 3671466 h 4058004"/>
              <a:gd name="connsiteX2266" fmla="*/ 1522063 w 12192000"/>
              <a:gd name="connsiteY2266" fmla="*/ 3682876 h 4058004"/>
              <a:gd name="connsiteX2267" fmla="*/ 1532616 w 12192000"/>
              <a:gd name="connsiteY2267" fmla="*/ 3692017 h 4058004"/>
              <a:gd name="connsiteX2268" fmla="*/ 1556131 w 12192000"/>
              <a:gd name="connsiteY2268" fmla="*/ 3730133 h 4058004"/>
              <a:gd name="connsiteX2269" fmla="*/ 1581277 w 12192000"/>
              <a:gd name="connsiteY2269" fmla="*/ 3778948 h 4058004"/>
              <a:gd name="connsiteX2270" fmla="*/ 1578019 w 12192000"/>
              <a:gd name="connsiteY2270" fmla="*/ 3786744 h 4058004"/>
              <a:gd name="connsiteX2271" fmla="*/ 1576889 w 12192000"/>
              <a:gd name="connsiteY2271" fmla="*/ 3796234 h 4058004"/>
              <a:gd name="connsiteX2272" fmla="*/ 1559960 w 12192000"/>
              <a:gd name="connsiteY2272" fmla="*/ 3779297 h 4058004"/>
              <a:gd name="connsiteX2273" fmla="*/ 1553514 w 12192000"/>
              <a:gd name="connsiteY2273" fmla="*/ 3762228 h 4058004"/>
              <a:gd name="connsiteX2274" fmla="*/ 1535595 w 12192000"/>
              <a:gd name="connsiteY2274" fmla="*/ 3729847 h 4058004"/>
              <a:gd name="connsiteX2275" fmla="*/ 1519167 w 12192000"/>
              <a:gd name="connsiteY2275" fmla="*/ 3714544 h 4058004"/>
              <a:gd name="connsiteX2276" fmla="*/ 1509179 w 12192000"/>
              <a:gd name="connsiteY2276" fmla="*/ 3700727 h 4058004"/>
              <a:gd name="connsiteX2277" fmla="*/ 1503864 w 12192000"/>
              <a:gd name="connsiteY2277" fmla="*/ 3687196 h 4058004"/>
              <a:gd name="connsiteX2278" fmla="*/ 1505635 w 12192000"/>
              <a:gd name="connsiteY2278" fmla="*/ 3662610 h 4058004"/>
              <a:gd name="connsiteX2279" fmla="*/ 1512530 w 12192000"/>
              <a:gd name="connsiteY2279" fmla="*/ 3660849 h 4058004"/>
              <a:gd name="connsiteX2280" fmla="*/ 6614985 w 12192000"/>
              <a:gd name="connsiteY2280" fmla="*/ 3659286 h 4058004"/>
              <a:gd name="connsiteX2281" fmla="*/ 6615557 w 12192000"/>
              <a:gd name="connsiteY2281" fmla="*/ 3666795 h 4058004"/>
              <a:gd name="connsiteX2282" fmla="*/ 6608064 w 12192000"/>
              <a:gd name="connsiteY2282" fmla="*/ 3667360 h 4058004"/>
              <a:gd name="connsiteX2283" fmla="*/ 6607493 w 12192000"/>
              <a:gd name="connsiteY2283" fmla="*/ 3659851 h 4058004"/>
              <a:gd name="connsiteX2284" fmla="*/ 6614985 w 12192000"/>
              <a:gd name="connsiteY2284" fmla="*/ 3659286 h 4058004"/>
              <a:gd name="connsiteX2285" fmla="*/ 5949389 w 12192000"/>
              <a:gd name="connsiteY2285" fmla="*/ 3654661 h 4058004"/>
              <a:gd name="connsiteX2286" fmla="*/ 5964923 w 12192000"/>
              <a:gd name="connsiteY2286" fmla="*/ 3667724 h 4058004"/>
              <a:gd name="connsiteX2287" fmla="*/ 5966129 w 12192000"/>
              <a:gd name="connsiteY2287" fmla="*/ 3690606 h 4058004"/>
              <a:gd name="connsiteX2288" fmla="*/ 5960110 w 12192000"/>
              <a:gd name="connsiteY2288" fmla="*/ 3703007 h 4058004"/>
              <a:gd name="connsiteX2289" fmla="*/ 5969743 w 12192000"/>
              <a:gd name="connsiteY2289" fmla="*/ 3700739 h 4058004"/>
              <a:gd name="connsiteX2290" fmla="*/ 5978525 w 12192000"/>
              <a:gd name="connsiteY2290" fmla="*/ 3697759 h 4058004"/>
              <a:gd name="connsiteX2291" fmla="*/ 5977248 w 12192000"/>
              <a:gd name="connsiteY2291" fmla="*/ 3719867 h 4058004"/>
              <a:gd name="connsiteX2292" fmla="*/ 5950693 w 12192000"/>
              <a:gd name="connsiteY2292" fmla="*/ 3702079 h 4058004"/>
              <a:gd name="connsiteX2293" fmla="*/ 5937307 w 12192000"/>
              <a:gd name="connsiteY2293" fmla="*/ 3668854 h 4058004"/>
              <a:gd name="connsiteX2294" fmla="*/ 5949389 w 12192000"/>
              <a:gd name="connsiteY2294" fmla="*/ 3654661 h 4058004"/>
              <a:gd name="connsiteX2295" fmla="*/ 5014717 w 12192000"/>
              <a:gd name="connsiteY2295" fmla="*/ 3653175 h 4058004"/>
              <a:gd name="connsiteX2296" fmla="*/ 5014151 w 12192000"/>
              <a:gd name="connsiteY2296" fmla="*/ 3675988 h 4058004"/>
              <a:gd name="connsiteX2297" fmla="*/ 5007993 w 12192000"/>
              <a:gd name="connsiteY2297" fmla="*/ 3686121 h 4058004"/>
              <a:gd name="connsiteX2298" fmla="*/ 5002537 w 12192000"/>
              <a:gd name="connsiteY2298" fmla="*/ 3700357 h 4058004"/>
              <a:gd name="connsiteX2299" fmla="*/ 5003178 w 12192000"/>
              <a:gd name="connsiteY2299" fmla="*/ 3741525 h 4058004"/>
              <a:gd name="connsiteX2300" fmla="*/ 5003820 w 12192000"/>
              <a:gd name="connsiteY2300" fmla="*/ 3758880 h 4058004"/>
              <a:gd name="connsiteX2301" fmla="*/ 4985049 w 12192000"/>
              <a:gd name="connsiteY2301" fmla="*/ 3702271 h 4058004"/>
              <a:gd name="connsiteX2302" fmla="*/ 5014717 w 12192000"/>
              <a:gd name="connsiteY2302" fmla="*/ 3653175 h 4058004"/>
              <a:gd name="connsiteX2303" fmla="*/ 5246708 w 12192000"/>
              <a:gd name="connsiteY2303" fmla="*/ 3653063 h 4058004"/>
              <a:gd name="connsiteX2304" fmla="*/ 5253152 w 12192000"/>
              <a:gd name="connsiteY2304" fmla="*/ 3680193 h 4058004"/>
              <a:gd name="connsiteX2305" fmla="*/ 5262855 w 12192000"/>
              <a:gd name="connsiteY2305" fmla="*/ 3709454 h 4058004"/>
              <a:gd name="connsiteX2306" fmla="*/ 5270368 w 12192000"/>
              <a:gd name="connsiteY2306" fmla="*/ 3718666 h 4058004"/>
              <a:gd name="connsiteX2307" fmla="*/ 5276387 w 12192000"/>
              <a:gd name="connsiteY2307" fmla="*/ 3732624 h 4058004"/>
              <a:gd name="connsiteX2308" fmla="*/ 5278439 w 12192000"/>
              <a:gd name="connsiteY2308" fmla="*/ 3741759 h 4058004"/>
              <a:gd name="connsiteX2309" fmla="*/ 5282406 w 12192000"/>
              <a:gd name="connsiteY2309" fmla="*/ 3751115 h 4058004"/>
              <a:gd name="connsiteX2310" fmla="*/ 5288071 w 12192000"/>
              <a:gd name="connsiteY2310" fmla="*/ 3760893 h 4058004"/>
              <a:gd name="connsiteX2311" fmla="*/ 5295438 w 12192000"/>
              <a:gd name="connsiteY2311" fmla="*/ 3767125 h 4058004"/>
              <a:gd name="connsiteX2312" fmla="*/ 5305070 w 12192000"/>
              <a:gd name="connsiteY2312" fmla="*/ 3776762 h 4058004"/>
              <a:gd name="connsiteX2313" fmla="*/ 5314988 w 12192000"/>
              <a:gd name="connsiteY2313" fmla="*/ 3792632 h 4058004"/>
              <a:gd name="connsiteX2314" fmla="*/ 5314424 w 12192000"/>
              <a:gd name="connsiteY2314" fmla="*/ 3795326 h 4058004"/>
              <a:gd name="connsiteX2315" fmla="*/ 5307692 w 12192000"/>
              <a:gd name="connsiteY2315" fmla="*/ 3818347 h 4058004"/>
              <a:gd name="connsiteX2316" fmla="*/ 5317827 w 12192000"/>
              <a:gd name="connsiteY2316" fmla="*/ 3848746 h 4058004"/>
              <a:gd name="connsiteX2317" fmla="*/ 5324342 w 12192000"/>
              <a:gd name="connsiteY2317" fmla="*/ 3861642 h 4058004"/>
              <a:gd name="connsiteX2318" fmla="*/ 5330717 w 12192000"/>
              <a:gd name="connsiteY2318" fmla="*/ 3870993 h 4058004"/>
              <a:gd name="connsiteX2319" fmla="*/ 5335391 w 12192000"/>
              <a:gd name="connsiteY2319" fmla="*/ 3877086 h 4058004"/>
              <a:gd name="connsiteX2320" fmla="*/ 5338796 w 12192000"/>
              <a:gd name="connsiteY2320" fmla="*/ 3893667 h 4058004"/>
              <a:gd name="connsiteX2321" fmla="*/ 5350974 w 12192000"/>
              <a:gd name="connsiteY2321" fmla="*/ 3899899 h 4058004"/>
              <a:gd name="connsiteX2322" fmla="*/ 5355717 w 12192000"/>
              <a:gd name="connsiteY2322" fmla="*/ 3901811 h 4058004"/>
              <a:gd name="connsiteX2323" fmla="*/ 5360955 w 12192000"/>
              <a:gd name="connsiteY2323" fmla="*/ 3918251 h 4058004"/>
              <a:gd name="connsiteX2324" fmla="*/ 5365349 w 12192000"/>
              <a:gd name="connsiteY2324" fmla="*/ 3931148 h 4058004"/>
              <a:gd name="connsiteX2325" fmla="*/ 5370874 w 12192000"/>
              <a:gd name="connsiteY2325" fmla="*/ 3943185 h 4058004"/>
              <a:gd name="connsiteX2326" fmla="*/ 5375477 w 12192000"/>
              <a:gd name="connsiteY2326" fmla="*/ 3953466 h 4058004"/>
              <a:gd name="connsiteX2327" fmla="*/ 5382983 w 12192000"/>
              <a:gd name="connsiteY2327" fmla="*/ 3965224 h 4058004"/>
              <a:gd name="connsiteX2328" fmla="*/ 5393112 w 12192000"/>
              <a:gd name="connsiteY2328" fmla="*/ 3962321 h 4058004"/>
              <a:gd name="connsiteX2329" fmla="*/ 5387517 w 12192000"/>
              <a:gd name="connsiteY2329" fmla="*/ 3947087 h 4058004"/>
              <a:gd name="connsiteX2330" fmla="*/ 5396578 w 12192000"/>
              <a:gd name="connsiteY2330" fmla="*/ 3954169 h 4058004"/>
              <a:gd name="connsiteX2331" fmla="*/ 5401824 w 12192000"/>
              <a:gd name="connsiteY2331" fmla="*/ 3978260 h 4058004"/>
              <a:gd name="connsiteX2332" fmla="*/ 5421585 w 12192000"/>
              <a:gd name="connsiteY2332" fmla="*/ 4017723 h 4058004"/>
              <a:gd name="connsiteX2333" fmla="*/ 5426754 w 12192000"/>
              <a:gd name="connsiteY2333" fmla="*/ 4024884 h 4058004"/>
              <a:gd name="connsiteX2334" fmla="*/ 5427750 w 12192000"/>
              <a:gd name="connsiteY2334" fmla="*/ 4036928 h 4058004"/>
              <a:gd name="connsiteX2335" fmla="*/ 5439009 w 12192000"/>
              <a:gd name="connsiteY2335" fmla="*/ 4033173 h 4058004"/>
              <a:gd name="connsiteX2336" fmla="*/ 5449277 w 12192000"/>
              <a:gd name="connsiteY2336" fmla="*/ 4024457 h 4058004"/>
              <a:gd name="connsiteX2337" fmla="*/ 5449277 w 12192000"/>
              <a:gd name="connsiteY2337" fmla="*/ 4031400 h 4058004"/>
              <a:gd name="connsiteX2338" fmla="*/ 5454376 w 12192000"/>
              <a:gd name="connsiteY2338" fmla="*/ 4047270 h 4058004"/>
              <a:gd name="connsiteX2339" fmla="*/ 5461531 w 12192000"/>
              <a:gd name="connsiteY2339" fmla="*/ 4057170 h 4058004"/>
              <a:gd name="connsiteX2340" fmla="*/ 5454454 w 12192000"/>
              <a:gd name="connsiteY2340" fmla="*/ 4057170 h 4058004"/>
              <a:gd name="connsiteX2341" fmla="*/ 5436317 w 12192000"/>
              <a:gd name="connsiteY2341" fmla="*/ 4053153 h 4058004"/>
              <a:gd name="connsiteX2342" fmla="*/ 5437121 w 12192000"/>
              <a:gd name="connsiteY2342" fmla="*/ 4057170 h 4058004"/>
              <a:gd name="connsiteX2343" fmla="*/ 5392737 w 12192000"/>
              <a:gd name="connsiteY2343" fmla="*/ 4057170 h 4058004"/>
              <a:gd name="connsiteX2344" fmla="*/ 5394324 w 12192000"/>
              <a:gd name="connsiteY2344" fmla="*/ 4054493 h 4058004"/>
              <a:gd name="connsiteX2345" fmla="*/ 5393334 w 12192000"/>
              <a:gd name="connsiteY2345" fmla="*/ 4027850 h 4058004"/>
              <a:gd name="connsiteX2346" fmla="*/ 5386107 w 12192000"/>
              <a:gd name="connsiteY2346" fmla="*/ 4019071 h 4058004"/>
              <a:gd name="connsiteX2347" fmla="*/ 5380868 w 12192000"/>
              <a:gd name="connsiteY2347" fmla="*/ 4012126 h 4058004"/>
              <a:gd name="connsiteX2348" fmla="*/ 5370880 w 12192000"/>
              <a:gd name="connsiteY2348" fmla="*/ 3997598 h 4058004"/>
              <a:gd name="connsiteX2349" fmla="*/ 5353388 w 12192000"/>
              <a:gd name="connsiteY2349" fmla="*/ 3968337 h 4058004"/>
              <a:gd name="connsiteX2350" fmla="*/ 5315281 w 12192000"/>
              <a:gd name="connsiteY2350" fmla="*/ 3894226 h 4058004"/>
              <a:gd name="connsiteX2351" fmla="*/ 5263434 w 12192000"/>
              <a:gd name="connsiteY2351" fmla="*/ 3798864 h 4058004"/>
              <a:gd name="connsiteX2352" fmla="*/ 5264354 w 12192000"/>
              <a:gd name="connsiteY2352" fmla="*/ 3803184 h 4058004"/>
              <a:gd name="connsiteX2353" fmla="*/ 5262087 w 12192000"/>
              <a:gd name="connsiteY2353" fmla="*/ 3815228 h 4058004"/>
              <a:gd name="connsiteX2354" fmla="*/ 5250193 w 12192000"/>
              <a:gd name="connsiteY2354" fmla="*/ 3809988 h 4058004"/>
              <a:gd name="connsiteX2355" fmla="*/ 5235607 w 12192000"/>
              <a:gd name="connsiteY2355" fmla="*/ 3812249 h 4058004"/>
              <a:gd name="connsiteX2356" fmla="*/ 5219808 w 12192000"/>
              <a:gd name="connsiteY2356" fmla="*/ 3804385 h 4058004"/>
              <a:gd name="connsiteX2357" fmla="*/ 5222005 w 12192000"/>
              <a:gd name="connsiteY2357" fmla="*/ 3795103 h 4058004"/>
              <a:gd name="connsiteX2358" fmla="*/ 5227175 w 12192000"/>
              <a:gd name="connsiteY2358" fmla="*/ 3783699 h 4058004"/>
              <a:gd name="connsiteX2359" fmla="*/ 5227455 w 12192000"/>
              <a:gd name="connsiteY2359" fmla="*/ 3765701 h 4058004"/>
              <a:gd name="connsiteX2360" fmla="*/ 5215414 w 12192000"/>
              <a:gd name="connsiteY2360" fmla="*/ 3737927 h 4058004"/>
              <a:gd name="connsiteX2361" fmla="*/ 5208543 w 12192000"/>
              <a:gd name="connsiteY2361" fmla="*/ 3708526 h 4058004"/>
              <a:gd name="connsiteX2362" fmla="*/ 5229505 w 12192000"/>
              <a:gd name="connsiteY2362" fmla="*/ 3734885 h 4058004"/>
              <a:gd name="connsiteX2363" fmla="*/ 5248910 w 12192000"/>
              <a:gd name="connsiteY2363" fmla="*/ 3768891 h 4058004"/>
              <a:gd name="connsiteX2364" fmla="*/ 5238642 w 12192000"/>
              <a:gd name="connsiteY2364" fmla="*/ 3731695 h 4058004"/>
              <a:gd name="connsiteX2365" fmla="*/ 5223269 w 12192000"/>
              <a:gd name="connsiteY2365" fmla="*/ 3678205 h 4058004"/>
              <a:gd name="connsiteX2366" fmla="*/ 5221497 w 12192000"/>
              <a:gd name="connsiteY2366" fmla="*/ 3673885 h 4058004"/>
              <a:gd name="connsiteX2367" fmla="*/ 5216043 w 12192000"/>
              <a:gd name="connsiteY2367" fmla="*/ 3663612 h 4058004"/>
              <a:gd name="connsiteX2368" fmla="*/ 5228934 w 12192000"/>
              <a:gd name="connsiteY2368" fmla="*/ 3663753 h 4058004"/>
              <a:gd name="connsiteX2369" fmla="*/ 5242243 w 12192000"/>
              <a:gd name="connsiteY2369" fmla="*/ 3659648 h 4058004"/>
              <a:gd name="connsiteX2370" fmla="*/ 5246708 w 12192000"/>
              <a:gd name="connsiteY2370" fmla="*/ 3653063 h 4058004"/>
              <a:gd name="connsiteX2371" fmla="*/ 6599237 w 12192000"/>
              <a:gd name="connsiteY2371" fmla="*/ 3652692 h 4058004"/>
              <a:gd name="connsiteX2372" fmla="*/ 6599999 w 12192000"/>
              <a:gd name="connsiteY2372" fmla="*/ 3660417 h 4058004"/>
              <a:gd name="connsiteX2373" fmla="*/ 6594665 w 12192000"/>
              <a:gd name="connsiteY2373" fmla="*/ 3662895 h 4058004"/>
              <a:gd name="connsiteX2374" fmla="*/ 6593904 w 12192000"/>
              <a:gd name="connsiteY2374" fmla="*/ 3655171 h 4058004"/>
              <a:gd name="connsiteX2375" fmla="*/ 6599237 w 12192000"/>
              <a:gd name="connsiteY2375" fmla="*/ 3652692 h 4058004"/>
              <a:gd name="connsiteX2376" fmla="*/ 602852 w 12192000"/>
              <a:gd name="connsiteY2376" fmla="*/ 3651613 h 4058004"/>
              <a:gd name="connsiteX2377" fmla="*/ 603632 w 12192000"/>
              <a:gd name="connsiteY2377" fmla="*/ 3659332 h 4058004"/>
              <a:gd name="connsiteX2378" fmla="*/ 598320 w 12192000"/>
              <a:gd name="connsiteY2378" fmla="*/ 3661816 h 4058004"/>
              <a:gd name="connsiteX2379" fmla="*/ 597541 w 12192000"/>
              <a:gd name="connsiteY2379" fmla="*/ 3654090 h 4058004"/>
              <a:gd name="connsiteX2380" fmla="*/ 602852 w 12192000"/>
              <a:gd name="connsiteY2380" fmla="*/ 3651613 h 4058004"/>
              <a:gd name="connsiteX2381" fmla="*/ 1755656 w 12192000"/>
              <a:gd name="connsiteY2381" fmla="*/ 3650420 h 4058004"/>
              <a:gd name="connsiteX2382" fmla="*/ 1757241 w 12192000"/>
              <a:gd name="connsiteY2382" fmla="*/ 3662000 h 4058004"/>
              <a:gd name="connsiteX2383" fmla="*/ 1751647 w 12192000"/>
              <a:gd name="connsiteY2383" fmla="*/ 3678218 h 4058004"/>
              <a:gd name="connsiteX2384" fmla="*/ 1739963 w 12192000"/>
              <a:gd name="connsiteY2384" fmla="*/ 3667381 h 4058004"/>
              <a:gd name="connsiteX2385" fmla="*/ 1747964 w 12192000"/>
              <a:gd name="connsiteY2385" fmla="*/ 3652711 h 4058004"/>
              <a:gd name="connsiteX2386" fmla="*/ 1755656 w 12192000"/>
              <a:gd name="connsiteY2386" fmla="*/ 3650420 h 4058004"/>
              <a:gd name="connsiteX2387" fmla="*/ 2461897 w 12192000"/>
              <a:gd name="connsiteY2387" fmla="*/ 3647561 h 4058004"/>
              <a:gd name="connsiteX2388" fmla="*/ 2461932 w 12192000"/>
              <a:gd name="connsiteY2388" fmla="*/ 3654345 h 4058004"/>
              <a:gd name="connsiteX2389" fmla="*/ 2458040 w 12192000"/>
              <a:gd name="connsiteY2389" fmla="*/ 3667164 h 4058004"/>
              <a:gd name="connsiteX2390" fmla="*/ 2453297 w 12192000"/>
              <a:gd name="connsiteY2390" fmla="*/ 3664548 h 4058004"/>
              <a:gd name="connsiteX2391" fmla="*/ 2457190 w 12192000"/>
              <a:gd name="connsiteY2391" fmla="*/ 3651722 h 4058004"/>
              <a:gd name="connsiteX2392" fmla="*/ 2461897 w 12192000"/>
              <a:gd name="connsiteY2392" fmla="*/ 3647561 h 4058004"/>
              <a:gd name="connsiteX2393" fmla="*/ 6583806 w 12192000"/>
              <a:gd name="connsiteY2393" fmla="*/ 3646600 h 4058004"/>
              <a:gd name="connsiteX2394" fmla="*/ 6584379 w 12192000"/>
              <a:gd name="connsiteY2394" fmla="*/ 3654109 h 4058004"/>
              <a:gd name="connsiteX2395" fmla="*/ 6576822 w 12192000"/>
              <a:gd name="connsiteY2395" fmla="*/ 3654675 h 4058004"/>
              <a:gd name="connsiteX2396" fmla="*/ 6576250 w 12192000"/>
              <a:gd name="connsiteY2396" fmla="*/ 3647166 h 4058004"/>
              <a:gd name="connsiteX2397" fmla="*/ 6583806 w 12192000"/>
              <a:gd name="connsiteY2397" fmla="*/ 3646600 h 4058004"/>
              <a:gd name="connsiteX2398" fmla="*/ 5077315 w 12192000"/>
              <a:gd name="connsiteY2398" fmla="*/ 3645673 h 4058004"/>
              <a:gd name="connsiteX2399" fmla="*/ 5084540 w 12192000"/>
              <a:gd name="connsiteY2399" fmla="*/ 3659847 h 4058004"/>
              <a:gd name="connsiteX2400" fmla="*/ 5089849 w 12192000"/>
              <a:gd name="connsiteY2400" fmla="*/ 3682304 h 4058004"/>
              <a:gd name="connsiteX2401" fmla="*/ 5089639 w 12192000"/>
              <a:gd name="connsiteY2401" fmla="*/ 3688751 h 4058004"/>
              <a:gd name="connsiteX2402" fmla="*/ 5081423 w 12192000"/>
              <a:gd name="connsiteY2402" fmla="*/ 3684355 h 4058004"/>
              <a:gd name="connsiteX2403" fmla="*/ 5077315 w 12192000"/>
              <a:gd name="connsiteY2403" fmla="*/ 3645673 h 4058004"/>
              <a:gd name="connsiteX2404" fmla="*/ 241336 w 12192000"/>
              <a:gd name="connsiteY2404" fmla="*/ 3644421 h 4058004"/>
              <a:gd name="connsiteX2405" fmla="*/ 251887 w 12192000"/>
              <a:gd name="connsiteY2405" fmla="*/ 3646474 h 4058004"/>
              <a:gd name="connsiteX2406" fmla="*/ 249481 w 12192000"/>
              <a:gd name="connsiteY2406" fmla="*/ 3651295 h 4058004"/>
              <a:gd name="connsiteX2407" fmla="*/ 241336 w 12192000"/>
              <a:gd name="connsiteY2407" fmla="*/ 3644421 h 4058004"/>
              <a:gd name="connsiteX2408" fmla="*/ 5985033 w 12192000"/>
              <a:gd name="connsiteY2408" fmla="*/ 3643355 h 4058004"/>
              <a:gd name="connsiteX2409" fmla="*/ 5985814 w 12192000"/>
              <a:gd name="connsiteY2409" fmla="*/ 3652776 h 4058004"/>
              <a:gd name="connsiteX2410" fmla="*/ 5981426 w 12192000"/>
              <a:gd name="connsiteY2410" fmla="*/ 3652915 h 4058004"/>
              <a:gd name="connsiteX2411" fmla="*/ 5985033 w 12192000"/>
              <a:gd name="connsiteY2411" fmla="*/ 3643355 h 4058004"/>
              <a:gd name="connsiteX2412" fmla="*/ 5743835 w 12192000"/>
              <a:gd name="connsiteY2412" fmla="*/ 3643329 h 4058004"/>
              <a:gd name="connsiteX2413" fmla="*/ 5733427 w 12192000"/>
              <a:gd name="connsiteY2413" fmla="*/ 3656860 h 4058004"/>
              <a:gd name="connsiteX2414" fmla="*/ 5733636 w 12192000"/>
              <a:gd name="connsiteY2414" fmla="*/ 3651123 h 4058004"/>
              <a:gd name="connsiteX2415" fmla="*/ 5743835 w 12192000"/>
              <a:gd name="connsiteY2415" fmla="*/ 3643329 h 4058004"/>
              <a:gd name="connsiteX2416" fmla="*/ 5781363 w 12192000"/>
              <a:gd name="connsiteY2416" fmla="*/ 3642198 h 4058004"/>
              <a:gd name="connsiteX2417" fmla="*/ 5798432 w 12192000"/>
              <a:gd name="connsiteY2417" fmla="*/ 3652616 h 4058004"/>
              <a:gd name="connsiteX2418" fmla="*/ 5799499 w 12192000"/>
              <a:gd name="connsiteY2418" fmla="*/ 3672665 h 4058004"/>
              <a:gd name="connsiteX2419" fmla="*/ 5781363 w 12192000"/>
              <a:gd name="connsiteY2419" fmla="*/ 3642198 h 4058004"/>
              <a:gd name="connsiteX2420" fmla="*/ 4459798 w 12192000"/>
              <a:gd name="connsiteY2420" fmla="*/ 3640514 h 4058004"/>
              <a:gd name="connsiteX2421" fmla="*/ 4457531 w 12192000"/>
              <a:gd name="connsiteY2421" fmla="*/ 3647311 h 4058004"/>
              <a:gd name="connsiteX2422" fmla="*/ 4451090 w 12192000"/>
              <a:gd name="connsiteY2422" fmla="*/ 3650641 h 4058004"/>
              <a:gd name="connsiteX2423" fmla="*/ 4459798 w 12192000"/>
              <a:gd name="connsiteY2423" fmla="*/ 3640514 h 4058004"/>
              <a:gd name="connsiteX2424" fmla="*/ 492308 w 12192000"/>
              <a:gd name="connsiteY2424" fmla="*/ 3638633 h 4058004"/>
              <a:gd name="connsiteX2425" fmla="*/ 535792 w 12192000"/>
              <a:gd name="connsiteY2425" fmla="*/ 3665278 h 4058004"/>
              <a:gd name="connsiteX2426" fmla="*/ 520707 w 12192000"/>
              <a:gd name="connsiteY2426" fmla="*/ 3658690 h 4058004"/>
              <a:gd name="connsiteX2427" fmla="*/ 500665 w 12192000"/>
              <a:gd name="connsiteY2427" fmla="*/ 3648550 h 4058004"/>
              <a:gd name="connsiteX2428" fmla="*/ 488061 w 12192000"/>
              <a:gd name="connsiteY2428" fmla="*/ 3644865 h 4058004"/>
              <a:gd name="connsiteX2429" fmla="*/ 492308 w 12192000"/>
              <a:gd name="connsiteY2429" fmla="*/ 3638633 h 4058004"/>
              <a:gd name="connsiteX2430" fmla="*/ 554696 w 12192000"/>
              <a:gd name="connsiteY2430" fmla="*/ 3638570 h 4058004"/>
              <a:gd name="connsiteX2431" fmla="*/ 564045 w 12192000"/>
              <a:gd name="connsiteY2431" fmla="*/ 3639561 h 4058004"/>
              <a:gd name="connsiteX2432" fmla="*/ 568931 w 12192000"/>
              <a:gd name="connsiteY2432" fmla="*/ 3650685 h 4058004"/>
              <a:gd name="connsiteX2433" fmla="*/ 559584 w 12192000"/>
              <a:gd name="connsiteY2433" fmla="*/ 3649694 h 4058004"/>
              <a:gd name="connsiteX2434" fmla="*/ 554696 w 12192000"/>
              <a:gd name="connsiteY2434" fmla="*/ 3638570 h 4058004"/>
              <a:gd name="connsiteX2435" fmla="*/ 976351 w 12192000"/>
              <a:gd name="connsiteY2435" fmla="*/ 3637407 h 4058004"/>
              <a:gd name="connsiteX2436" fmla="*/ 978827 w 12192000"/>
              <a:gd name="connsiteY2436" fmla="*/ 3642718 h 4058004"/>
              <a:gd name="connsiteX2437" fmla="*/ 971112 w 12192000"/>
              <a:gd name="connsiteY2437" fmla="*/ 3643500 h 4058004"/>
              <a:gd name="connsiteX2438" fmla="*/ 968629 w 12192000"/>
              <a:gd name="connsiteY2438" fmla="*/ 3638183 h 4058004"/>
              <a:gd name="connsiteX2439" fmla="*/ 976351 w 12192000"/>
              <a:gd name="connsiteY2439" fmla="*/ 3637407 h 4058004"/>
              <a:gd name="connsiteX2440" fmla="*/ 6071464 w 12192000"/>
              <a:gd name="connsiteY2440" fmla="*/ 3636950 h 4058004"/>
              <a:gd name="connsiteX2441" fmla="*/ 6065196 w 12192000"/>
              <a:gd name="connsiteY2441" fmla="*/ 3637127 h 4058004"/>
              <a:gd name="connsiteX2442" fmla="*/ 6065907 w 12192000"/>
              <a:gd name="connsiteY2442" fmla="*/ 3645488 h 4058004"/>
              <a:gd name="connsiteX2443" fmla="*/ 6071997 w 12192000"/>
              <a:gd name="connsiteY2443" fmla="*/ 3645063 h 4058004"/>
              <a:gd name="connsiteX2444" fmla="*/ 6071464 w 12192000"/>
              <a:gd name="connsiteY2444" fmla="*/ 3636950 h 4058004"/>
              <a:gd name="connsiteX2445" fmla="*/ 1563560 w 12192000"/>
              <a:gd name="connsiteY2445" fmla="*/ 3636824 h 4058004"/>
              <a:gd name="connsiteX2446" fmla="*/ 1591183 w 12192000"/>
              <a:gd name="connsiteY2446" fmla="*/ 3668854 h 4058004"/>
              <a:gd name="connsiteX2447" fmla="*/ 1582324 w 12192000"/>
              <a:gd name="connsiteY2447" fmla="*/ 3667507 h 4058004"/>
              <a:gd name="connsiteX2448" fmla="*/ 1575384 w 12192000"/>
              <a:gd name="connsiteY2448" fmla="*/ 3653899 h 4058004"/>
              <a:gd name="connsiteX2449" fmla="*/ 1566322 w 12192000"/>
              <a:gd name="connsiteY2449" fmla="*/ 3642280 h 4058004"/>
              <a:gd name="connsiteX2450" fmla="*/ 1563560 w 12192000"/>
              <a:gd name="connsiteY2450" fmla="*/ 3636824 h 4058004"/>
              <a:gd name="connsiteX2451" fmla="*/ 6539103 w 12192000"/>
              <a:gd name="connsiteY2451" fmla="*/ 3636467 h 4058004"/>
              <a:gd name="connsiteX2452" fmla="*/ 6540118 w 12192000"/>
              <a:gd name="connsiteY2452" fmla="*/ 3648506 h 4058004"/>
              <a:gd name="connsiteX2453" fmla="*/ 6530085 w 12192000"/>
              <a:gd name="connsiteY2453" fmla="*/ 3637243 h 4058004"/>
              <a:gd name="connsiteX2454" fmla="*/ 6539103 w 12192000"/>
              <a:gd name="connsiteY2454" fmla="*/ 3636467 h 4058004"/>
              <a:gd name="connsiteX2455" fmla="*/ 1129314 w 12192000"/>
              <a:gd name="connsiteY2455" fmla="*/ 3636291 h 4058004"/>
              <a:gd name="connsiteX2456" fmla="*/ 1123929 w 12192000"/>
              <a:gd name="connsiteY2456" fmla="*/ 3642237 h 4058004"/>
              <a:gd name="connsiteX2457" fmla="*/ 1137949 w 12192000"/>
              <a:gd name="connsiteY2457" fmla="*/ 3653436 h 4058004"/>
              <a:gd name="connsiteX2458" fmla="*/ 1129314 w 12192000"/>
              <a:gd name="connsiteY2458" fmla="*/ 3636291 h 4058004"/>
              <a:gd name="connsiteX2459" fmla="*/ 1602009 w 12192000"/>
              <a:gd name="connsiteY2459" fmla="*/ 3635343 h 4058004"/>
              <a:gd name="connsiteX2460" fmla="*/ 1602580 w 12192000"/>
              <a:gd name="connsiteY2460" fmla="*/ 3642852 h 4058004"/>
              <a:gd name="connsiteX2461" fmla="*/ 1595075 w 12192000"/>
              <a:gd name="connsiteY2461" fmla="*/ 3643418 h 4058004"/>
              <a:gd name="connsiteX2462" fmla="*/ 1594503 w 12192000"/>
              <a:gd name="connsiteY2462" fmla="*/ 3635909 h 4058004"/>
              <a:gd name="connsiteX2463" fmla="*/ 1602009 w 12192000"/>
              <a:gd name="connsiteY2463" fmla="*/ 3635343 h 4058004"/>
              <a:gd name="connsiteX2464" fmla="*/ 6475222 w 12192000"/>
              <a:gd name="connsiteY2464" fmla="*/ 3634473 h 4058004"/>
              <a:gd name="connsiteX2465" fmla="*/ 6480048 w 12192000"/>
              <a:gd name="connsiteY2465" fmla="*/ 3641416 h 4058004"/>
              <a:gd name="connsiteX2466" fmla="*/ 6469253 w 12192000"/>
              <a:gd name="connsiteY2466" fmla="*/ 3639859 h 4058004"/>
              <a:gd name="connsiteX2467" fmla="*/ 6475222 w 12192000"/>
              <a:gd name="connsiteY2467" fmla="*/ 3634473 h 4058004"/>
              <a:gd name="connsiteX2468" fmla="*/ 2255786 w 12192000"/>
              <a:gd name="connsiteY2468" fmla="*/ 3633000 h 4058004"/>
              <a:gd name="connsiteX2469" fmla="*/ 2263293 w 12192000"/>
              <a:gd name="connsiteY2469" fmla="*/ 3636544 h 4058004"/>
              <a:gd name="connsiteX2470" fmla="*/ 2266124 w 12192000"/>
              <a:gd name="connsiteY2470" fmla="*/ 3645610 h 4058004"/>
              <a:gd name="connsiteX2471" fmla="*/ 2258619 w 12192000"/>
              <a:gd name="connsiteY2471" fmla="*/ 3642064 h 4058004"/>
              <a:gd name="connsiteX2472" fmla="*/ 2255786 w 12192000"/>
              <a:gd name="connsiteY2472" fmla="*/ 3633000 h 4058004"/>
              <a:gd name="connsiteX2473" fmla="*/ 5007274 w 12192000"/>
              <a:gd name="connsiteY2473" fmla="*/ 3632840 h 4058004"/>
              <a:gd name="connsiteX2474" fmla="*/ 5008056 w 12192000"/>
              <a:gd name="connsiteY2474" fmla="*/ 3640566 h 4058004"/>
              <a:gd name="connsiteX2475" fmla="*/ 5002747 w 12192000"/>
              <a:gd name="connsiteY2475" fmla="*/ 3643043 h 4058004"/>
              <a:gd name="connsiteX2476" fmla="*/ 5001966 w 12192000"/>
              <a:gd name="connsiteY2476" fmla="*/ 3635324 h 4058004"/>
              <a:gd name="connsiteX2477" fmla="*/ 5007274 w 12192000"/>
              <a:gd name="connsiteY2477" fmla="*/ 3632840 h 4058004"/>
              <a:gd name="connsiteX2478" fmla="*/ 1457757 w 12192000"/>
              <a:gd name="connsiteY2478" fmla="*/ 3631429 h 4058004"/>
              <a:gd name="connsiteX2479" fmla="*/ 1452448 w 12192000"/>
              <a:gd name="connsiteY2479" fmla="*/ 3633913 h 4058004"/>
              <a:gd name="connsiteX2480" fmla="*/ 1453229 w 12192000"/>
              <a:gd name="connsiteY2480" fmla="*/ 3641634 h 4058004"/>
              <a:gd name="connsiteX2481" fmla="*/ 1458538 w 12192000"/>
              <a:gd name="connsiteY2481" fmla="*/ 3639155 h 4058004"/>
              <a:gd name="connsiteX2482" fmla="*/ 1457757 w 12192000"/>
              <a:gd name="connsiteY2482" fmla="*/ 3631429 h 4058004"/>
              <a:gd name="connsiteX2483" fmla="*/ 5579891 w 12192000"/>
              <a:gd name="connsiteY2483" fmla="*/ 3630916 h 4058004"/>
              <a:gd name="connsiteX2484" fmla="*/ 5582939 w 12192000"/>
              <a:gd name="connsiteY2484" fmla="*/ 3640482 h 4058004"/>
              <a:gd name="connsiteX2485" fmla="*/ 5577840 w 12192000"/>
              <a:gd name="connsiteY2485" fmla="*/ 3643170 h 4058004"/>
              <a:gd name="connsiteX2486" fmla="*/ 5574791 w 12192000"/>
              <a:gd name="connsiteY2486" fmla="*/ 3633608 h 4058004"/>
              <a:gd name="connsiteX2487" fmla="*/ 5579891 w 12192000"/>
              <a:gd name="connsiteY2487" fmla="*/ 3630916 h 4058004"/>
              <a:gd name="connsiteX2488" fmla="*/ 11565001 w 12192000"/>
              <a:gd name="connsiteY2488" fmla="*/ 3629645 h 4058004"/>
              <a:gd name="connsiteX2489" fmla="*/ 11563350 w 12192000"/>
              <a:gd name="connsiteY2489" fmla="*/ 3633787 h 4058004"/>
              <a:gd name="connsiteX2490" fmla="*/ 11565890 w 12192000"/>
              <a:gd name="connsiteY2490" fmla="*/ 3635972 h 4058004"/>
              <a:gd name="connsiteX2491" fmla="*/ 11567541 w 12192000"/>
              <a:gd name="connsiteY2491" fmla="*/ 3631837 h 4058004"/>
              <a:gd name="connsiteX2492" fmla="*/ 11565001 w 12192000"/>
              <a:gd name="connsiteY2492" fmla="*/ 3629645 h 4058004"/>
              <a:gd name="connsiteX2493" fmla="*/ 2210815 w 12192000"/>
              <a:gd name="connsiteY2493" fmla="*/ 3628527 h 4058004"/>
              <a:gd name="connsiteX2494" fmla="*/ 2242051 w 12192000"/>
              <a:gd name="connsiteY2494" fmla="*/ 3660062 h 4058004"/>
              <a:gd name="connsiteX2495" fmla="*/ 2255151 w 12192000"/>
              <a:gd name="connsiteY2495" fmla="*/ 3666365 h 4058004"/>
              <a:gd name="connsiteX2496" fmla="*/ 2279224 w 12192000"/>
              <a:gd name="connsiteY2496" fmla="*/ 3655882 h 4058004"/>
              <a:gd name="connsiteX2497" fmla="*/ 2287447 w 12192000"/>
              <a:gd name="connsiteY2497" fmla="*/ 3686915 h 4058004"/>
              <a:gd name="connsiteX2498" fmla="*/ 2286387 w 12192000"/>
              <a:gd name="connsiteY2498" fmla="*/ 3711641 h 4058004"/>
              <a:gd name="connsiteX2499" fmla="*/ 2293822 w 12192000"/>
              <a:gd name="connsiteY2499" fmla="*/ 3702925 h 4058004"/>
              <a:gd name="connsiteX2500" fmla="*/ 2299062 w 12192000"/>
              <a:gd name="connsiteY2500" fmla="*/ 3692728 h 4058004"/>
              <a:gd name="connsiteX2501" fmla="*/ 2295594 w 12192000"/>
              <a:gd name="connsiteY2501" fmla="*/ 3721983 h 4058004"/>
              <a:gd name="connsiteX2502" fmla="*/ 2295524 w 12192000"/>
              <a:gd name="connsiteY2502" fmla="*/ 3734669 h 4058004"/>
              <a:gd name="connsiteX2503" fmla="*/ 2281008 w 12192000"/>
              <a:gd name="connsiteY2503" fmla="*/ 3744232 h 4058004"/>
              <a:gd name="connsiteX2504" fmla="*/ 2267832 w 12192000"/>
              <a:gd name="connsiteY2504" fmla="*/ 3745221 h 4058004"/>
              <a:gd name="connsiteX2505" fmla="*/ 2261393 w 12192000"/>
              <a:gd name="connsiteY2505" fmla="*/ 3749542 h 4058004"/>
              <a:gd name="connsiteX2506" fmla="*/ 2263800 w 12192000"/>
              <a:gd name="connsiteY2506" fmla="*/ 3738913 h 4058004"/>
              <a:gd name="connsiteX2507" fmla="*/ 2236032 w 12192000"/>
              <a:gd name="connsiteY2507" fmla="*/ 3676993 h 4058004"/>
              <a:gd name="connsiteX2508" fmla="*/ 2210815 w 12192000"/>
              <a:gd name="connsiteY2508" fmla="*/ 3628527 h 4058004"/>
              <a:gd name="connsiteX2509" fmla="*/ 4298265 w 12192000"/>
              <a:gd name="connsiteY2509" fmla="*/ 3627815 h 4058004"/>
              <a:gd name="connsiteX2510" fmla="*/ 4272281 w 12192000"/>
              <a:gd name="connsiteY2510" fmla="*/ 3685410 h 4058004"/>
              <a:gd name="connsiteX2511" fmla="*/ 4245725 w 12192000"/>
              <a:gd name="connsiteY2511" fmla="*/ 3723876 h 4058004"/>
              <a:gd name="connsiteX2512" fmla="*/ 4215283 w 12192000"/>
              <a:gd name="connsiteY2512" fmla="*/ 3771910 h 4058004"/>
              <a:gd name="connsiteX2513" fmla="*/ 4208063 w 12192000"/>
              <a:gd name="connsiteY2513" fmla="*/ 3787779 h 4058004"/>
              <a:gd name="connsiteX2514" fmla="*/ 4179741 w 12192000"/>
              <a:gd name="connsiteY2514" fmla="*/ 3844878 h 4058004"/>
              <a:gd name="connsiteX2515" fmla="*/ 4175139 w 12192000"/>
              <a:gd name="connsiteY2515" fmla="*/ 3853167 h 4058004"/>
              <a:gd name="connsiteX2516" fmla="*/ 4165720 w 12192000"/>
              <a:gd name="connsiteY2516" fmla="*/ 3867975 h 4058004"/>
              <a:gd name="connsiteX2517" fmla="*/ 4184346 w 12192000"/>
              <a:gd name="connsiteY2517" fmla="*/ 3855861 h 4058004"/>
              <a:gd name="connsiteX2518" fmla="*/ 4243040 w 12192000"/>
              <a:gd name="connsiteY2518" fmla="*/ 3768511 h 4058004"/>
              <a:gd name="connsiteX2519" fmla="*/ 4264070 w 12192000"/>
              <a:gd name="connsiteY2519" fmla="*/ 3729332 h 4058004"/>
              <a:gd name="connsiteX2520" fmla="*/ 4279291 w 12192000"/>
              <a:gd name="connsiteY2520" fmla="*/ 3707302 h 4058004"/>
              <a:gd name="connsiteX2521" fmla="*/ 4295224 w 12192000"/>
              <a:gd name="connsiteY2521" fmla="*/ 3691508 h 4058004"/>
              <a:gd name="connsiteX2522" fmla="*/ 4311867 w 12192000"/>
              <a:gd name="connsiteY2522" fmla="*/ 3667488 h 4058004"/>
              <a:gd name="connsiteX2523" fmla="*/ 4298265 w 12192000"/>
              <a:gd name="connsiteY2523" fmla="*/ 3627815 h 4058004"/>
              <a:gd name="connsiteX2524" fmla="*/ 6512115 w 12192000"/>
              <a:gd name="connsiteY2524" fmla="*/ 3627465 h 4058004"/>
              <a:gd name="connsiteX2525" fmla="*/ 6512877 w 12192000"/>
              <a:gd name="connsiteY2525" fmla="*/ 3635184 h 4058004"/>
              <a:gd name="connsiteX2526" fmla="*/ 6507606 w 12192000"/>
              <a:gd name="connsiteY2526" fmla="*/ 3637668 h 4058004"/>
              <a:gd name="connsiteX2527" fmla="*/ 6506780 w 12192000"/>
              <a:gd name="connsiteY2527" fmla="*/ 3629944 h 4058004"/>
              <a:gd name="connsiteX2528" fmla="*/ 6512115 w 12192000"/>
              <a:gd name="connsiteY2528" fmla="*/ 3627465 h 4058004"/>
              <a:gd name="connsiteX2529" fmla="*/ 2017064 w 12192000"/>
              <a:gd name="connsiteY2529" fmla="*/ 3624968 h 4058004"/>
              <a:gd name="connsiteX2530" fmla="*/ 2019826 w 12192000"/>
              <a:gd name="connsiteY2530" fmla="*/ 3634389 h 4058004"/>
              <a:gd name="connsiteX2531" fmla="*/ 2012530 w 12192000"/>
              <a:gd name="connsiteY2531" fmla="*/ 3635171 h 4058004"/>
              <a:gd name="connsiteX2532" fmla="*/ 2009768 w 12192000"/>
              <a:gd name="connsiteY2532" fmla="*/ 3625744 h 4058004"/>
              <a:gd name="connsiteX2533" fmla="*/ 2017064 w 12192000"/>
              <a:gd name="connsiteY2533" fmla="*/ 3624968 h 4058004"/>
              <a:gd name="connsiteX2534" fmla="*/ 5776410 w 12192000"/>
              <a:gd name="connsiteY2534" fmla="*/ 3623355 h 4058004"/>
              <a:gd name="connsiteX2535" fmla="*/ 5776975 w 12192000"/>
              <a:gd name="connsiteY2535" fmla="*/ 3630864 h 4058004"/>
              <a:gd name="connsiteX2536" fmla="*/ 5769470 w 12192000"/>
              <a:gd name="connsiteY2536" fmla="*/ 3631429 h 4058004"/>
              <a:gd name="connsiteX2537" fmla="*/ 5768898 w 12192000"/>
              <a:gd name="connsiteY2537" fmla="*/ 3623920 h 4058004"/>
              <a:gd name="connsiteX2538" fmla="*/ 5776410 w 12192000"/>
              <a:gd name="connsiteY2538" fmla="*/ 3623355 h 4058004"/>
              <a:gd name="connsiteX2539" fmla="*/ 11587226 w 12192000"/>
              <a:gd name="connsiteY2539" fmla="*/ 3622644 h 4058004"/>
              <a:gd name="connsiteX2540" fmla="*/ 11580304 w 12192000"/>
              <a:gd name="connsiteY2540" fmla="*/ 3634334 h 4058004"/>
              <a:gd name="connsiteX2541" fmla="*/ 11588750 w 12192000"/>
              <a:gd name="connsiteY2541" fmla="*/ 3632390 h 4058004"/>
              <a:gd name="connsiteX2542" fmla="*/ 11587226 w 12192000"/>
              <a:gd name="connsiteY2542" fmla="*/ 3622644 h 4058004"/>
              <a:gd name="connsiteX2543" fmla="*/ 711936 w 12192000"/>
              <a:gd name="connsiteY2543" fmla="*/ 3622405 h 4058004"/>
              <a:gd name="connsiteX2544" fmla="*/ 704773 w 12192000"/>
              <a:gd name="connsiteY2544" fmla="*/ 3623704 h 4058004"/>
              <a:gd name="connsiteX2545" fmla="*/ 695781 w 12192000"/>
              <a:gd name="connsiteY2545" fmla="*/ 3629301 h 4058004"/>
              <a:gd name="connsiteX2546" fmla="*/ 705274 w 12192000"/>
              <a:gd name="connsiteY2546" fmla="*/ 3638652 h 4058004"/>
              <a:gd name="connsiteX2547" fmla="*/ 716812 w 12192000"/>
              <a:gd name="connsiteY2547" fmla="*/ 3630083 h 4058004"/>
              <a:gd name="connsiteX2548" fmla="*/ 711936 w 12192000"/>
              <a:gd name="connsiteY2548" fmla="*/ 3622405 h 4058004"/>
              <a:gd name="connsiteX2549" fmla="*/ 642155 w 12192000"/>
              <a:gd name="connsiteY2549" fmla="*/ 3622072 h 4058004"/>
              <a:gd name="connsiteX2550" fmla="*/ 636840 w 12192000"/>
              <a:gd name="connsiteY2550" fmla="*/ 3624549 h 4058004"/>
              <a:gd name="connsiteX2551" fmla="*/ 637621 w 12192000"/>
              <a:gd name="connsiteY2551" fmla="*/ 3632275 h 4058004"/>
              <a:gd name="connsiteX2552" fmla="*/ 642929 w 12192000"/>
              <a:gd name="connsiteY2552" fmla="*/ 3629791 h 4058004"/>
              <a:gd name="connsiteX2553" fmla="*/ 642155 w 12192000"/>
              <a:gd name="connsiteY2553" fmla="*/ 3622072 h 4058004"/>
              <a:gd name="connsiteX2554" fmla="*/ 6452870 w 12192000"/>
              <a:gd name="connsiteY2554" fmla="*/ 3618883 h 4058004"/>
              <a:gd name="connsiteX2555" fmla="*/ 6453632 w 12192000"/>
              <a:gd name="connsiteY2555" fmla="*/ 3626608 h 4058004"/>
              <a:gd name="connsiteX2556" fmla="*/ 6448298 w 12192000"/>
              <a:gd name="connsiteY2556" fmla="*/ 3629086 h 4058004"/>
              <a:gd name="connsiteX2557" fmla="*/ 6447536 w 12192000"/>
              <a:gd name="connsiteY2557" fmla="*/ 3621367 h 4058004"/>
              <a:gd name="connsiteX2558" fmla="*/ 6452870 w 12192000"/>
              <a:gd name="connsiteY2558" fmla="*/ 3618883 h 4058004"/>
              <a:gd name="connsiteX2559" fmla="*/ 2509590 w 12192000"/>
              <a:gd name="connsiteY2559" fmla="*/ 3618572 h 4058004"/>
              <a:gd name="connsiteX2560" fmla="*/ 2518086 w 12192000"/>
              <a:gd name="connsiteY2560" fmla="*/ 3622682 h 4058004"/>
              <a:gd name="connsiteX2561" fmla="*/ 2512067 w 12192000"/>
              <a:gd name="connsiteY2561" fmla="*/ 3627708 h 4058004"/>
              <a:gd name="connsiteX2562" fmla="*/ 2509590 w 12192000"/>
              <a:gd name="connsiteY2562" fmla="*/ 3618572 h 4058004"/>
              <a:gd name="connsiteX2563" fmla="*/ 5169928 w 12192000"/>
              <a:gd name="connsiteY2563" fmla="*/ 3617723 h 4058004"/>
              <a:gd name="connsiteX2564" fmla="*/ 5175886 w 12192000"/>
              <a:gd name="connsiteY2564" fmla="*/ 3633640 h 4058004"/>
              <a:gd name="connsiteX2565" fmla="*/ 5169726 w 12192000"/>
              <a:gd name="connsiteY2565" fmla="*/ 3636824 h 4058004"/>
              <a:gd name="connsiteX2566" fmla="*/ 5163706 w 12192000"/>
              <a:gd name="connsiteY2566" fmla="*/ 3620460 h 4058004"/>
              <a:gd name="connsiteX2567" fmla="*/ 5169928 w 12192000"/>
              <a:gd name="connsiteY2567" fmla="*/ 3617723 h 4058004"/>
              <a:gd name="connsiteX2568" fmla="*/ 1636852 w 12192000"/>
              <a:gd name="connsiteY2568" fmla="*/ 3617352 h 4058004"/>
              <a:gd name="connsiteX2569" fmla="*/ 1635150 w 12192000"/>
              <a:gd name="connsiteY2569" fmla="*/ 3624296 h 4058004"/>
              <a:gd name="connsiteX2570" fmla="*/ 1623111 w 12192000"/>
              <a:gd name="connsiteY2570" fmla="*/ 3625287 h 4058004"/>
              <a:gd name="connsiteX2571" fmla="*/ 1636852 w 12192000"/>
              <a:gd name="connsiteY2571" fmla="*/ 3617352 h 4058004"/>
              <a:gd name="connsiteX2572" fmla="*/ 6183598 w 12192000"/>
              <a:gd name="connsiteY2572" fmla="*/ 3614748 h 4058004"/>
              <a:gd name="connsiteX2573" fmla="*/ 6176803 w 12192000"/>
              <a:gd name="connsiteY2573" fmla="*/ 3615318 h 4058004"/>
              <a:gd name="connsiteX2574" fmla="*/ 6177794 w 12192000"/>
              <a:gd name="connsiteY2574" fmla="*/ 3628495 h 4058004"/>
              <a:gd name="connsiteX2575" fmla="*/ 6184595 w 12192000"/>
              <a:gd name="connsiteY2575" fmla="*/ 3627929 h 4058004"/>
              <a:gd name="connsiteX2576" fmla="*/ 6183598 w 12192000"/>
              <a:gd name="connsiteY2576" fmla="*/ 3614748 h 4058004"/>
              <a:gd name="connsiteX2577" fmla="*/ 4473531 w 12192000"/>
              <a:gd name="connsiteY2577" fmla="*/ 3614721 h 4058004"/>
              <a:gd name="connsiteX2578" fmla="*/ 4475164 w 12192000"/>
              <a:gd name="connsiteY2578" fmla="*/ 3636333 h 4058004"/>
              <a:gd name="connsiteX2579" fmla="*/ 4467441 w 12192000"/>
              <a:gd name="connsiteY2579" fmla="*/ 3624785 h 4058004"/>
              <a:gd name="connsiteX2580" fmla="*/ 4473531 w 12192000"/>
              <a:gd name="connsiteY2580" fmla="*/ 3614721 h 4058004"/>
              <a:gd name="connsiteX2581" fmla="*/ 4978096 w 12192000"/>
              <a:gd name="connsiteY2581" fmla="*/ 3614138 h 4058004"/>
              <a:gd name="connsiteX2582" fmla="*/ 4983481 w 12192000"/>
              <a:gd name="connsiteY2582" fmla="*/ 3615979 h 4058004"/>
              <a:gd name="connsiteX2583" fmla="*/ 4981995 w 12192000"/>
              <a:gd name="connsiteY2583" fmla="*/ 3625967 h 4058004"/>
              <a:gd name="connsiteX2584" fmla="*/ 4976610 w 12192000"/>
              <a:gd name="connsiteY2584" fmla="*/ 3624123 h 4058004"/>
              <a:gd name="connsiteX2585" fmla="*/ 4978096 w 12192000"/>
              <a:gd name="connsiteY2585" fmla="*/ 3614138 h 4058004"/>
              <a:gd name="connsiteX2586" fmla="*/ 6623184 w 12192000"/>
              <a:gd name="connsiteY2586" fmla="*/ 3613732 h 4058004"/>
              <a:gd name="connsiteX2587" fmla="*/ 6637654 w 12192000"/>
              <a:gd name="connsiteY2587" fmla="*/ 3623578 h 4058004"/>
              <a:gd name="connsiteX2588" fmla="*/ 6660641 w 12192000"/>
              <a:gd name="connsiteY2588" fmla="*/ 3638602 h 4058004"/>
              <a:gd name="connsiteX2589" fmla="*/ 6660133 w 12192000"/>
              <a:gd name="connsiteY2589" fmla="*/ 3646182 h 4058004"/>
              <a:gd name="connsiteX2590" fmla="*/ 6635051 w 12192000"/>
              <a:gd name="connsiteY2590" fmla="*/ 3637821 h 4058004"/>
              <a:gd name="connsiteX2591" fmla="*/ 6613524 w 12192000"/>
              <a:gd name="connsiteY2591" fmla="*/ 3628184 h 4058004"/>
              <a:gd name="connsiteX2592" fmla="*/ 6607110 w 12192000"/>
              <a:gd name="connsiteY2592" fmla="*/ 3631513 h 4058004"/>
              <a:gd name="connsiteX2593" fmla="*/ 6613524 w 12192000"/>
              <a:gd name="connsiteY2593" fmla="*/ 3619823 h 4058004"/>
              <a:gd name="connsiteX2594" fmla="*/ 6623184 w 12192000"/>
              <a:gd name="connsiteY2594" fmla="*/ 3613732 h 4058004"/>
              <a:gd name="connsiteX2595" fmla="*/ 548747 w 12192000"/>
              <a:gd name="connsiteY2595" fmla="*/ 3612360 h 4058004"/>
              <a:gd name="connsiteX2596" fmla="*/ 551509 w 12192000"/>
              <a:gd name="connsiteY2596" fmla="*/ 3621781 h 4058004"/>
              <a:gd name="connsiteX2597" fmla="*/ 544215 w 12192000"/>
              <a:gd name="connsiteY2597" fmla="*/ 3622557 h 4058004"/>
              <a:gd name="connsiteX2598" fmla="*/ 541452 w 12192000"/>
              <a:gd name="connsiteY2598" fmla="*/ 3613134 h 4058004"/>
              <a:gd name="connsiteX2599" fmla="*/ 548747 w 12192000"/>
              <a:gd name="connsiteY2599" fmla="*/ 3612360 h 4058004"/>
              <a:gd name="connsiteX2600" fmla="*/ 2617654 w 12192000"/>
              <a:gd name="connsiteY2600" fmla="*/ 3612060 h 4058004"/>
              <a:gd name="connsiteX2601" fmla="*/ 2616028 w 12192000"/>
              <a:gd name="connsiteY2601" fmla="*/ 3617657 h 4058004"/>
              <a:gd name="connsiteX2602" fmla="*/ 2608306 w 12192000"/>
              <a:gd name="connsiteY2602" fmla="*/ 3618012 h 4058004"/>
              <a:gd name="connsiteX2603" fmla="*/ 2609933 w 12192000"/>
              <a:gd name="connsiteY2603" fmla="*/ 3612415 h 4058004"/>
              <a:gd name="connsiteX2604" fmla="*/ 2617654 w 12192000"/>
              <a:gd name="connsiteY2604" fmla="*/ 3612060 h 4058004"/>
              <a:gd name="connsiteX2605" fmla="*/ 6840156 w 12192000"/>
              <a:gd name="connsiteY2605" fmla="*/ 3611628 h 4058004"/>
              <a:gd name="connsiteX2606" fmla="*/ 6840473 w 12192000"/>
              <a:gd name="connsiteY2606" fmla="*/ 3616088 h 4058004"/>
              <a:gd name="connsiteX2607" fmla="*/ 6833996 w 12192000"/>
              <a:gd name="connsiteY2607" fmla="*/ 3619633 h 4058004"/>
              <a:gd name="connsiteX2608" fmla="*/ 6840156 w 12192000"/>
              <a:gd name="connsiteY2608" fmla="*/ 3611628 h 4058004"/>
              <a:gd name="connsiteX2609" fmla="*/ 6596284 w 12192000"/>
              <a:gd name="connsiteY2609" fmla="*/ 3610574 h 4058004"/>
              <a:gd name="connsiteX2610" fmla="*/ 6601332 w 12192000"/>
              <a:gd name="connsiteY2610" fmla="*/ 3614575 h 4058004"/>
              <a:gd name="connsiteX2611" fmla="*/ 6594093 w 12192000"/>
              <a:gd name="connsiteY2611" fmla="*/ 3621379 h 4058004"/>
              <a:gd name="connsiteX2612" fmla="*/ 6589331 w 12192000"/>
              <a:gd name="connsiteY2612" fmla="*/ 3616984 h 4058004"/>
              <a:gd name="connsiteX2613" fmla="*/ 6596284 w 12192000"/>
              <a:gd name="connsiteY2613" fmla="*/ 3610574 h 4058004"/>
              <a:gd name="connsiteX2614" fmla="*/ 11474450 w 12192000"/>
              <a:gd name="connsiteY2614" fmla="*/ 3610409 h 4058004"/>
              <a:gd name="connsiteX2615" fmla="*/ 11471147 w 12192000"/>
              <a:gd name="connsiteY2615" fmla="*/ 3610568 h 4058004"/>
              <a:gd name="connsiteX2616" fmla="*/ 11470449 w 12192000"/>
              <a:gd name="connsiteY2616" fmla="*/ 3616323 h 4058004"/>
              <a:gd name="connsiteX2617" fmla="*/ 11473751 w 12192000"/>
              <a:gd name="connsiteY2617" fmla="*/ 3616159 h 4058004"/>
              <a:gd name="connsiteX2618" fmla="*/ 11474450 w 12192000"/>
              <a:gd name="connsiteY2618" fmla="*/ 3610409 h 4058004"/>
              <a:gd name="connsiteX2619" fmla="*/ 6058802 w 12192000"/>
              <a:gd name="connsiteY2619" fmla="*/ 3610239 h 4058004"/>
              <a:gd name="connsiteX2620" fmla="*/ 6052375 w 12192000"/>
              <a:gd name="connsiteY2620" fmla="*/ 3617783 h 4058004"/>
              <a:gd name="connsiteX2621" fmla="*/ 6063780 w 12192000"/>
              <a:gd name="connsiteY2621" fmla="*/ 3623380 h 4058004"/>
              <a:gd name="connsiteX2622" fmla="*/ 6067457 w 12192000"/>
              <a:gd name="connsiteY2622" fmla="*/ 3612472 h 4058004"/>
              <a:gd name="connsiteX2623" fmla="*/ 6058802 w 12192000"/>
              <a:gd name="connsiteY2623" fmla="*/ 3610239 h 4058004"/>
              <a:gd name="connsiteX2624" fmla="*/ 5066189 w 12192000"/>
              <a:gd name="connsiteY2624" fmla="*/ 3609468 h 4058004"/>
              <a:gd name="connsiteX2625" fmla="*/ 5070724 w 12192000"/>
              <a:gd name="connsiteY2625" fmla="*/ 3612302 h 4058004"/>
              <a:gd name="connsiteX2626" fmla="*/ 5066050 w 12192000"/>
              <a:gd name="connsiteY2626" fmla="*/ 3622644 h 4058004"/>
              <a:gd name="connsiteX2627" fmla="*/ 5058613 w 12192000"/>
              <a:gd name="connsiteY2627" fmla="*/ 3623287 h 4058004"/>
              <a:gd name="connsiteX2628" fmla="*/ 5066189 w 12192000"/>
              <a:gd name="connsiteY2628" fmla="*/ 3609468 h 4058004"/>
              <a:gd name="connsiteX2629" fmla="*/ 5595397 w 12192000"/>
              <a:gd name="connsiteY2629" fmla="*/ 3609023 h 4058004"/>
              <a:gd name="connsiteX2630" fmla="*/ 5596178 w 12192000"/>
              <a:gd name="connsiteY2630" fmla="*/ 3616748 h 4058004"/>
              <a:gd name="connsiteX2631" fmla="*/ 5590870 w 12192000"/>
              <a:gd name="connsiteY2631" fmla="*/ 3619226 h 4058004"/>
              <a:gd name="connsiteX2632" fmla="*/ 5590088 w 12192000"/>
              <a:gd name="connsiteY2632" fmla="*/ 3611507 h 4058004"/>
              <a:gd name="connsiteX2633" fmla="*/ 5595397 w 12192000"/>
              <a:gd name="connsiteY2633" fmla="*/ 3609023 h 4058004"/>
              <a:gd name="connsiteX2634" fmla="*/ 965302 w 12192000"/>
              <a:gd name="connsiteY2634" fmla="*/ 3608356 h 4058004"/>
              <a:gd name="connsiteX2635" fmla="*/ 973373 w 12192000"/>
              <a:gd name="connsiteY2635" fmla="*/ 3624371 h 4058004"/>
              <a:gd name="connsiteX2636" fmla="*/ 964172 w 12192000"/>
              <a:gd name="connsiteY2636" fmla="*/ 3618279 h 4058004"/>
              <a:gd name="connsiteX2637" fmla="*/ 965302 w 12192000"/>
              <a:gd name="connsiteY2637" fmla="*/ 3608356 h 4058004"/>
              <a:gd name="connsiteX2638" fmla="*/ 149910 w 12192000"/>
              <a:gd name="connsiteY2638" fmla="*/ 3608065 h 4058004"/>
              <a:gd name="connsiteX2639" fmla="*/ 159045 w 12192000"/>
              <a:gd name="connsiteY2639" fmla="*/ 3613807 h 4058004"/>
              <a:gd name="connsiteX2640" fmla="*/ 157842 w 12192000"/>
              <a:gd name="connsiteY2640" fmla="*/ 3622663 h 4058004"/>
              <a:gd name="connsiteX2641" fmla="*/ 148776 w 12192000"/>
              <a:gd name="connsiteY2641" fmla="*/ 3616851 h 4058004"/>
              <a:gd name="connsiteX2642" fmla="*/ 149910 w 12192000"/>
              <a:gd name="connsiteY2642" fmla="*/ 3608065 h 4058004"/>
              <a:gd name="connsiteX2643" fmla="*/ 5898812 w 12192000"/>
              <a:gd name="connsiteY2643" fmla="*/ 3606771 h 4058004"/>
              <a:gd name="connsiteX2644" fmla="*/ 5915488 w 12192000"/>
              <a:gd name="connsiteY2644" fmla="*/ 3623794 h 4058004"/>
              <a:gd name="connsiteX2645" fmla="*/ 5909329 w 12192000"/>
              <a:gd name="connsiteY2645" fmla="*/ 3635909 h 4058004"/>
              <a:gd name="connsiteX2646" fmla="*/ 5895378 w 12192000"/>
              <a:gd name="connsiteY2646" fmla="*/ 3627193 h 4058004"/>
              <a:gd name="connsiteX2647" fmla="*/ 5889993 w 12192000"/>
              <a:gd name="connsiteY2647" fmla="*/ 3617270 h 4058004"/>
              <a:gd name="connsiteX2648" fmla="*/ 5898812 w 12192000"/>
              <a:gd name="connsiteY2648" fmla="*/ 3606771 h 4058004"/>
              <a:gd name="connsiteX2649" fmla="*/ 5156481 w 12192000"/>
              <a:gd name="connsiteY2649" fmla="*/ 3605866 h 4058004"/>
              <a:gd name="connsiteX2650" fmla="*/ 5157262 w 12192000"/>
              <a:gd name="connsiteY2650" fmla="*/ 3613585 h 4058004"/>
              <a:gd name="connsiteX2651" fmla="*/ 5151953 w 12192000"/>
              <a:gd name="connsiteY2651" fmla="*/ 3616069 h 4058004"/>
              <a:gd name="connsiteX2652" fmla="*/ 5151172 w 12192000"/>
              <a:gd name="connsiteY2652" fmla="*/ 3608343 h 4058004"/>
              <a:gd name="connsiteX2653" fmla="*/ 5156481 w 12192000"/>
              <a:gd name="connsiteY2653" fmla="*/ 3605866 h 4058004"/>
              <a:gd name="connsiteX2654" fmla="*/ 1585227 w 12192000"/>
              <a:gd name="connsiteY2654" fmla="*/ 3605657 h 4058004"/>
              <a:gd name="connsiteX2655" fmla="*/ 1590605 w 12192000"/>
              <a:gd name="connsiteY2655" fmla="*/ 3611609 h 4058004"/>
              <a:gd name="connsiteX2656" fmla="*/ 1591316 w 12192000"/>
              <a:gd name="connsiteY2656" fmla="*/ 3623083 h 4058004"/>
              <a:gd name="connsiteX2657" fmla="*/ 1585938 w 12192000"/>
              <a:gd name="connsiteY2657" fmla="*/ 3617137 h 4058004"/>
              <a:gd name="connsiteX2658" fmla="*/ 1585227 w 12192000"/>
              <a:gd name="connsiteY2658" fmla="*/ 3605657 h 4058004"/>
              <a:gd name="connsiteX2659" fmla="*/ 6125667 w 12192000"/>
              <a:gd name="connsiteY2659" fmla="*/ 3604970 h 4058004"/>
              <a:gd name="connsiteX2660" fmla="*/ 6126239 w 12192000"/>
              <a:gd name="connsiteY2660" fmla="*/ 3615738 h 4058004"/>
              <a:gd name="connsiteX2661" fmla="*/ 6132963 w 12192000"/>
              <a:gd name="connsiteY2661" fmla="*/ 3612836 h 4058004"/>
              <a:gd name="connsiteX2662" fmla="*/ 6125667 w 12192000"/>
              <a:gd name="connsiteY2662" fmla="*/ 3604970 h 4058004"/>
              <a:gd name="connsiteX2663" fmla="*/ 1634585 w 12192000"/>
              <a:gd name="connsiteY2663" fmla="*/ 3602754 h 4058004"/>
              <a:gd name="connsiteX2664" fmla="*/ 1628280 w 12192000"/>
              <a:gd name="connsiteY2664" fmla="*/ 3608636 h 4058004"/>
              <a:gd name="connsiteX2665" fmla="*/ 1626794 w 12192000"/>
              <a:gd name="connsiteY2665" fmla="*/ 3603179 h 4058004"/>
              <a:gd name="connsiteX2666" fmla="*/ 1634585 w 12192000"/>
              <a:gd name="connsiteY2666" fmla="*/ 3602754 h 4058004"/>
              <a:gd name="connsiteX2667" fmla="*/ 2003350 w 12192000"/>
              <a:gd name="connsiteY2667" fmla="*/ 3602465 h 4058004"/>
              <a:gd name="connsiteX2668" fmla="*/ 2010048 w 12192000"/>
              <a:gd name="connsiteY2668" fmla="*/ 3608034 h 4058004"/>
              <a:gd name="connsiteX2669" fmla="*/ 2006086 w 12192000"/>
              <a:gd name="connsiteY2669" fmla="*/ 3616819 h 4058004"/>
              <a:gd name="connsiteX2670" fmla="*/ 1999361 w 12192000"/>
              <a:gd name="connsiteY2670" fmla="*/ 3610657 h 4058004"/>
              <a:gd name="connsiteX2671" fmla="*/ 2003350 w 12192000"/>
              <a:gd name="connsiteY2671" fmla="*/ 3602465 h 4058004"/>
              <a:gd name="connsiteX2672" fmla="*/ 536210 w 12192000"/>
              <a:gd name="connsiteY2672" fmla="*/ 3601800 h 4058004"/>
              <a:gd name="connsiteX2673" fmla="*/ 533946 w 12192000"/>
              <a:gd name="connsiteY2673" fmla="*/ 3613559 h 4058004"/>
              <a:gd name="connsiteX2674" fmla="*/ 529201 w 12192000"/>
              <a:gd name="connsiteY2674" fmla="*/ 3627370 h 4058004"/>
              <a:gd name="connsiteX2675" fmla="*/ 525308 w 12192000"/>
              <a:gd name="connsiteY2675" fmla="*/ 3635236 h 4058004"/>
              <a:gd name="connsiteX2676" fmla="*/ 524880 w 12192000"/>
              <a:gd name="connsiteY2676" fmla="*/ 3611717 h 4058004"/>
              <a:gd name="connsiteX2677" fmla="*/ 536210 w 12192000"/>
              <a:gd name="connsiteY2677" fmla="*/ 3601800 h 4058004"/>
              <a:gd name="connsiteX2678" fmla="*/ 1913430 w 12192000"/>
              <a:gd name="connsiteY2678" fmla="*/ 3600542 h 4058004"/>
              <a:gd name="connsiteX2679" fmla="*/ 1915655 w 12192000"/>
              <a:gd name="connsiteY2679" fmla="*/ 3609938 h 4058004"/>
              <a:gd name="connsiteX2680" fmla="*/ 1928475 w 12192000"/>
              <a:gd name="connsiteY2680" fmla="*/ 3628996 h 4058004"/>
              <a:gd name="connsiteX2681" fmla="*/ 1934775 w 12192000"/>
              <a:gd name="connsiteY2681" fmla="*/ 3647063 h 4058004"/>
              <a:gd name="connsiteX2682" fmla="*/ 1925505 w 12192000"/>
              <a:gd name="connsiteY2682" fmla="*/ 3661160 h 4058004"/>
              <a:gd name="connsiteX2683" fmla="*/ 1921536 w 12192000"/>
              <a:gd name="connsiteY2683" fmla="*/ 3651523 h 4058004"/>
              <a:gd name="connsiteX2684" fmla="*/ 1914379 w 12192000"/>
              <a:gd name="connsiteY2684" fmla="*/ 3637287 h 4058004"/>
              <a:gd name="connsiteX2685" fmla="*/ 1909991 w 12192000"/>
              <a:gd name="connsiteY2685" fmla="*/ 3615326 h 4058004"/>
              <a:gd name="connsiteX2686" fmla="*/ 1913430 w 12192000"/>
              <a:gd name="connsiteY2686" fmla="*/ 3600542 h 4058004"/>
              <a:gd name="connsiteX2687" fmla="*/ 4376795 w 12192000"/>
              <a:gd name="connsiteY2687" fmla="*/ 3599411 h 4058004"/>
              <a:gd name="connsiteX2688" fmla="*/ 4371488 w 12192000"/>
              <a:gd name="connsiteY2688" fmla="*/ 3601890 h 4058004"/>
              <a:gd name="connsiteX2689" fmla="*/ 4372267 w 12192000"/>
              <a:gd name="connsiteY2689" fmla="*/ 3609614 h 4058004"/>
              <a:gd name="connsiteX2690" fmla="*/ 4377578 w 12192000"/>
              <a:gd name="connsiteY2690" fmla="*/ 3607136 h 4058004"/>
              <a:gd name="connsiteX2691" fmla="*/ 4376795 w 12192000"/>
              <a:gd name="connsiteY2691" fmla="*/ 3599411 h 4058004"/>
              <a:gd name="connsiteX2692" fmla="*/ 6320625 w 12192000"/>
              <a:gd name="connsiteY2692" fmla="*/ 3597265 h 4058004"/>
              <a:gd name="connsiteX2693" fmla="*/ 6315316 w 12192000"/>
              <a:gd name="connsiteY2693" fmla="*/ 3599741 h 4058004"/>
              <a:gd name="connsiteX2694" fmla="*/ 6316097 w 12192000"/>
              <a:gd name="connsiteY2694" fmla="*/ 3607466 h 4058004"/>
              <a:gd name="connsiteX2695" fmla="*/ 6321406 w 12192000"/>
              <a:gd name="connsiteY2695" fmla="*/ 3604989 h 4058004"/>
              <a:gd name="connsiteX2696" fmla="*/ 6320625 w 12192000"/>
              <a:gd name="connsiteY2696" fmla="*/ 3597265 h 4058004"/>
              <a:gd name="connsiteX2697" fmla="*/ 6820662 w 12192000"/>
              <a:gd name="connsiteY2697" fmla="*/ 3596533 h 4058004"/>
              <a:gd name="connsiteX2698" fmla="*/ 6823773 w 12192000"/>
              <a:gd name="connsiteY2698" fmla="*/ 3622179 h 4058004"/>
              <a:gd name="connsiteX2699" fmla="*/ 6816598 w 12192000"/>
              <a:gd name="connsiteY2699" fmla="*/ 3627917 h 4058004"/>
              <a:gd name="connsiteX2700" fmla="*/ 6816090 w 12192000"/>
              <a:gd name="connsiteY2700" fmla="*/ 3620833 h 4058004"/>
              <a:gd name="connsiteX2701" fmla="*/ 6818376 w 12192000"/>
              <a:gd name="connsiteY2701" fmla="*/ 3605319 h 4058004"/>
              <a:gd name="connsiteX2702" fmla="*/ 6820662 w 12192000"/>
              <a:gd name="connsiteY2702" fmla="*/ 3596533 h 4058004"/>
              <a:gd name="connsiteX2703" fmla="*/ 4965562 w 12192000"/>
              <a:gd name="connsiteY2703" fmla="*/ 3595784 h 4058004"/>
              <a:gd name="connsiteX2704" fmla="*/ 4973493 w 12192000"/>
              <a:gd name="connsiteY2704" fmla="*/ 3609532 h 4058004"/>
              <a:gd name="connsiteX2705" fmla="*/ 4966551 w 12192000"/>
              <a:gd name="connsiteY2705" fmla="*/ 3607830 h 4058004"/>
              <a:gd name="connsiteX2706" fmla="*/ 4965562 w 12192000"/>
              <a:gd name="connsiteY2706" fmla="*/ 3595784 h 4058004"/>
              <a:gd name="connsiteX2707" fmla="*/ 6547548 w 12192000"/>
              <a:gd name="connsiteY2707" fmla="*/ 3594596 h 4058004"/>
              <a:gd name="connsiteX2708" fmla="*/ 6541135 w 12192000"/>
              <a:gd name="connsiteY2708" fmla="*/ 3604652 h 4058004"/>
              <a:gd name="connsiteX2709" fmla="*/ 6553327 w 12192000"/>
              <a:gd name="connsiteY2709" fmla="*/ 3600264 h 4058004"/>
              <a:gd name="connsiteX2710" fmla="*/ 6547548 w 12192000"/>
              <a:gd name="connsiteY2710" fmla="*/ 3594596 h 4058004"/>
              <a:gd name="connsiteX2711" fmla="*/ 11505056 w 12192000"/>
              <a:gd name="connsiteY2711" fmla="*/ 3592755 h 4058004"/>
              <a:gd name="connsiteX2712" fmla="*/ 11496992 w 12192000"/>
              <a:gd name="connsiteY2712" fmla="*/ 3600569 h 4058004"/>
              <a:gd name="connsiteX2713" fmla="*/ 11504041 w 12192000"/>
              <a:gd name="connsiteY2713" fmla="*/ 3598308 h 4058004"/>
              <a:gd name="connsiteX2714" fmla="*/ 11505056 w 12192000"/>
              <a:gd name="connsiteY2714" fmla="*/ 3592755 h 4058004"/>
              <a:gd name="connsiteX2715" fmla="*/ 2290762 w 12192000"/>
              <a:gd name="connsiteY2715" fmla="*/ 3592194 h 4058004"/>
              <a:gd name="connsiteX2716" fmla="*/ 2300255 w 12192000"/>
              <a:gd name="connsiteY2716" fmla="*/ 3593325 h 4058004"/>
              <a:gd name="connsiteX2717" fmla="*/ 2309744 w 12192000"/>
              <a:gd name="connsiteY2717" fmla="*/ 3594462 h 4058004"/>
              <a:gd name="connsiteX2718" fmla="*/ 2323058 w 12192000"/>
              <a:gd name="connsiteY2718" fmla="*/ 3608636 h 4058004"/>
              <a:gd name="connsiteX2719" fmla="*/ 2337505 w 12192000"/>
              <a:gd name="connsiteY2719" fmla="*/ 3629320 h 4058004"/>
              <a:gd name="connsiteX2720" fmla="*/ 2352237 w 12192000"/>
              <a:gd name="connsiteY2720" fmla="*/ 3648594 h 4058004"/>
              <a:gd name="connsiteX2721" fmla="*/ 2358682 w 12192000"/>
              <a:gd name="connsiteY2721" fmla="*/ 3662838 h 4058004"/>
              <a:gd name="connsiteX2722" fmla="*/ 2376748 w 12192000"/>
              <a:gd name="connsiteY2722" fmla="*/ 3688839 h 4058004"/>
              <a:gd name="connsiteX2723" fmla="*/ 2370372 w 12192000"/>
              <a:gd name="connsiteY2723" fmla="*/ 3696062 h 4058004"/>
              <a:gd name="connsiteX2724" fmla="*/ 2362441 w 12192000"/>
              <a:gd name="connsiteY2724" fmla="*/ 3693084 h 4058004"/>
              <a:gd name="connsiteX2725" fmla="*/ 2355361 w 12192000"/>
              <a:gd name="connsiteY2725" fmla="*/ 3689119 h 4058004"/>
              <a:gd name="connsiteX2726" fmla="*/ 2356561 w 12192000"/>
              <a:gd name="connsiteY2726" fmla="*/ 3699956 h 4058004"/>
              <a:gd name="connsiteX2727" fmla="*/ 2357064 w 12192000"/>
              <a:gd name="connsiteY2727" fmla="*/ 3711646 h 4058004"/>
              <a:gd name="connsiteX2728" fmla="*/ 2344172 w 12192000"/>
              <a:gd name="connsiteY2728" fmla="*/ 3707961 h 4058004"/>
              <a:gd name="connsiteX2729" fmla="*/ 2308968 w 12192000"/>
              <a:gd name="connsiteY2729" fmla="*/ 3625992 h 4058004"/>
              <a:gd name="connsiteX2730" fmla="*/ 2299691 w 12192000"/>
              <a:gd name="connsiteY2730" fmla="*/ 3606787 h 4058004"/>
              <a:gd name="connsiteX2731" fmla="*/ 2290762 w 12192000"/>
              <a:gd name="connsiteY2731" fmla="*/ 3592194 h 4058004"/>
              <a:gd name="connsiteX2732" fmla="*/ 11402631 w 12192000"/>
              <a:gd name="connsiteY2732" fmla="*/ 3590258 h 4058004"/>
              <a:gd name="connsiteX2733" fmla="*/ 11395900 w 12192000"/>
              <a:gd name="connsiteY2733" fmla="*/ 3595874 h 4058004"/>
              <a:gd name="connsiteX2734" fmla="*/ 11389296 w 12192000"/>
              <a:gd name="connsiteY2734" fmla="*/ 3611254 h 4058004"/>
              <a:gd name="connsiteX2735" fmla="*/ 11389741 w 12192000"/>
              <a:gd name="connsiteY2735" fmla="*/ 3623146 h 4058004"/>
              <a:gd name="connsiteX2736" fmla="*/ 11402314 w 12192000"/>
              <a:gd name="connsiteY2736" fmla="*/ 3610747 h 4058004"/>
              <a:gd name="connsiteX2737" fmla="*/ 11402631 w 12192000"/>
              <a:gd name="connsiteY2737" fmla="*/ 3590258 h 4058004"/>
              <a:gd name="connsiteX2738" fmla="*/ 6129280 w 12192000"/>
              <a:gd name="connsiteY2738" fmla="*/ 3588180 h 4058004"/>
              <a:gd name="connsiteX2739" fmla="*/ 6121559 w 12192000"/>
              <a:gd name="connsiteY2739" fmla="*/ 3588530 h 4058004"/>
              <a:gd name="connsiteX2740" fmla="*/ 6119933 w 12192000"/>
              <a:gd name="connsiteY2740" fmla="*/ 3594127 h 4058004"/>
              <a:gd name="connsiteX2741" fmla="*/ 6127654 w 12192000"/>
              <a:gd name="connsiteY2741" fmla="*/ 3593770 h 4058004"/>
              <a:gd name="connsiteX2742" fmla="*/ 6129280 w 12192000"/>
              <a:gd name="connsiteY2742" fmla="*/ 3588180 h 4058004"/>
              <a:gd name="connsiteX2743" fmla="*/ 12118593 w 12192000"/>
              <a:gd name="connsiteY2743" fmla="*/ 3588143 h 4058004"/>
              <a:gd name="connsiteX2744" fmla="*/ 12106211 w 12192000"/>
              <a:gd name="connsiteY2744" fmla="*/ 3594242 h 4058004"/>
              <a:gd name="connsiteX2745" fmla="*/ 12110275 w 12192000"/>
              <a:gd name="connsiteY2745" fmla="*/ 3602666 h 4058004"/>
              <a:gd name="connsiteX2746" fmla="*/ 12117196 w 12192000"/>
              <a:gd name="connsiteY2746" fmla="*/ 3598948 h 4058004"/>
              <a:gd name="connsiteX2747" fmla="*/ 12118593 w 12192000"/>
              <a:gd name="connsiteY2747" fmla="*/ 3588143 h 4058004"/>
              <a:gd name="connsiteX2748" fmla="*/ 6466316 w 12192000"/>
              <a:gd name="connsiteY2748" fmla="*/ 3587439 h 4058004"/>
              <a:gd name="connsiteX2749" fmla="*/ 6469570 w 12192000"/>
              <a:gd name="connsiteY2749" fmla="*/ 3591540 h 4058004"/>
              <a:gd name="connsiteX2750" fmla="*/ 6480810 w 12192000"/>
              <a:gd name="connsiteY2750" fmla="*/ 3601387 h 4058004"/>
              <a:gd name="connsiteX2751" fmla="*/ 6494081 w 12192000"/>
              <a:gd name="connsiteY2751" fmla="*/ 3612085 h 4058004"/>
              <a:gd name="connsiteX2752" fmla="*/ 6465633 w 12192000"/>
              <a:gd name="connsiteY2752" fmla="*/ 3610884 h 4058004"/>
              <a:gd name="connsiteX2753" fmla="*/ 6454203 w 12192000"/>
              <a:gd name="connsiteY2753" fmla="*/ 3589342 h 4058004"/>
              <a:gd name="connsiteX2754" fmla="*/ 6466316 w 12192000"/>
              <a:gd name="connsiteY2754" fmla="*/ 3587439 h 4058004"/>
              <a:gd name="connsiteX2755" fmla="*/ 6760971 w 12192000"/>
              <a:gd name="connsiteY2755" fmla="*/ 3587255 h 4058004"/>
              <a:gd name="connsiteX2756" fmla="*/ 6767893 w 12192000"/>
              <a:gd name="connsiteY2756" fmla="*/ 3590930 h 4058004"/>
              <a:gd name="connsiteX2757" fmla="*/ 6777608 w 12192000"/>
              <a:gd name="connsiteY2757" fmla="*/ 3591851 h 4058004"/>
              <a:gd name="connsiteX2758" fmla="*/ 6787451 w 12192000"/>
              <a:gd name="connsiteY2758" fmla="*/ 3599577 h 4058004"/>
              <a:gd name="connsiteX2759" fmla="*/ 6793166 w 12192000"/>
              <a:gd name="connsiteY2759" fmla="*/ 3610701 h 4058004"/>
              <a:gd name="connsiteX2760" fmla="*/ 6782752 w 12192000"/>
              <a:gd name="connsiteY2760" fmla="*/ 3630609 h 4058004"/>
              <a:gd name="connsiteX2761" fmla="*/ 6760844 w 12192000"/>
              <a:gd name="connsiteY2761" fmla="*/ 3627204 h 4058004"/>
              <a:gd name="connsiteX2762" fmla="*/ 6752716 w 12192000"/>
              <a:gd name="connsiteY2762" fmla="*/ 3604252 h 4058004"/>
              <a:gd name="connsiteX2763" fmla="*/ 6760971 w 12192000"/>
              <a:gd name="connsiteY2763" fmla="*/ 3587255 h 4058004"/>
              <a:gd name="connsiteX2764" fmla="*/ 504023 w 12192000"/>
              <a:gd name="connsiteY2764" fmla="*/ 3585873 h 4058004"/>
              <a:gd name="connsiteX2765" fmla="*/ 511990 w 12192000"/>
              <a:gd name="connsiteY2765" fmla="*/ 3589323 h 4058004"/>
              <a:gd name="connsiteX2766" fmla="*/ 514117 w 12192000"/>
              <a:gd name="connsiteY2766" fmla="*/ 3604063 h 4058004"/>
              <a:gd name="connsiteX2767" fmla="*/ 503704 w 12192000"/>
              <a:gd name="connsiteY2767" fmla="*/ 3592938 h 4058004"/>
              <a:gd name="connsiteX2768" fmla="*/ 504023 w 12192000"/>
              <a:gd name="connsiteY2768" fmla="*/ 3585873 h 4058004"/>
              <a:gd name="connsiteX2769" fmla="*/ 6429311 w 12192000"/>
              <a:gd name="connsiteY2769" fmla="*/ 3584736 h 4058004"/>
              <a:gd name="connsiteX2770" fmla="*/ 6430136 w 12192000"/>
              <a:gd name="connsiteY2770" fmla="*/ 3592455 h 4058004"/>
              <a:gd name="connsiteX2771" fmla="*/ 6424802 w 12192000"/>
              <a:gd name="connsiteY2771" fmla="*/ 3594939 h 4058004"/>
              <a:gd name="connsiteX2772" fmla="*/ 6424040 w 12192000"/>
              <a:gd name="connsiteY2772" fmla="*/ 3587215 h 4058004"/>
              <a:gd name="connsiteX2773" fmla="*/ 6429311 w 12192000"/>
              <a:gd name="connsiteY2773" fmla="*/ 3584736 h 4058004"/>
              <a:gd name="connsiteX2774" fmla="*/ 5198130 w 12192000"/>
              <a:gd name="connsiteY2774" fmla="*/ 3580389 h 4058004"/>
              <a:gd name="connsiteX2775" fmla="*/ 5201095 w 12192000"/>
              <a:gd name="connsiteY2775" fmla="*/ 3589005 h 4058004"/>
              <a:gd name="connsiteX2776" fmla="*/ 5209668 w 12192000"/>
              <a:gd name="connsiteY2776" fmla="*/ 3615998 h 4058004"/>
              <a:gd name="connsiteX2777" fmla="*/ 5209877 w 12192000"/>
              <a:gd name="connsiteY2777" fmla="*/ 3638316 h 4058004"/>
              <a:gd name="connsiteX2778" fmla="*/ 5205636 w 12192000"/>
              <a:gd name="connsiteY2778" fmla="*/ 3651491 h 4058004"/>
              <a:gd name="connsiteX2779" fmla="*/ 5204498 w 12192000"/>
              <a:gd name="connsiteY2779" fmla="*/ 3660989 h 4058004"/>
              <a:gd name="connsiteX2780" fmla="*/ 5197488 w 12192000"/>
              <a:gd name="connsiteY2780" fmla="*/ 3645894 h 4058004"/>
              <a:gd name="connsiteX2781" fmla="*/ 5196002 w 12192000"/>
              <a:gd name="connsiteY2781" fmla="*/ 3638316 h 4058004"/>
              <a:gd name="connsiteX2782" fmla="*/ 5187290 w 12192000"/>
              <a:gd name="connsiteY2782" fmla="*/ 3615433 h 4058004"/>
              <a:gd name="connsiteX2783" fmla="*/ 5187925 w 12192000"/>
              <a:gd name="connsiteY2783" fmla="*/ 3602328 h 4058004"/>
              <a:gd name="connsiteX2784" fmla="*/ 5191392 w 12192000"/>
              <a:gd name="connsiteY2784" fmla="*/ 3585962 h 4058004"/>
              <a:gd name="connsiteX2785" fmla="*/ 5198130 w 12192000"/>
              <a:gd name="connsiteY2785" fmla="*/ 3580389 h 4058004"/>
              <a:gd name="connsiteX2786" fmla="*/ 5413825 w 12192000"/>
              <a:gd name="connsiteY2786" fmla="*/ 3580245 h 4058004"/>
              <a:gd name="connsiteX2787" fmla="*/ 5412479 w 12192000"/>
              <a:gd name="connsiteY2787" fmla="*/ 3589666 h 4058004"/>
              <a:gd name="connsiteX2788" fmla="*/ 5405685 w 12192000"/>
              <a:gd name="connsiteY2788" fmla="*/ 3594342 h 4058004"/>
              <a:gd name="connsiteX2789" fmla="*/ 5407025 w 12192000"/>
              <a:gd name="connsiteY2789" fmla="*/ 3584921 h 4058004"/>
              <a:gd name="connsiteX2790" fmla="*/ 5413825 w 12192000"/>
              <a:gd name="connsiteY2790" fmla="*/ 3580245 h 4058004"/>
              <a:gd name="connsiteX2791" fmla="*/ 11344656 w 12192000"/>
              <a:gd name="connsiteY2791" fmla="*/ 3580081 h 4058004"/>
              <a:gd name="connsiteX2792" fmla="*/ 11342878 w 12192000"/>
              <a:gd name="connsiteY2792" fmla="*/ 3592057 h 4058004"/>
              <a:gd name="connsiteX2793" fmla="*/ 11347068 w 12192000"/>
              <a:gd name="connsiteY2793" fmla="*/ 3586732 h 4058004"/>
              <a:gd name="connsiteX2794" fmla="*/ 11344656 w 12192000"/>
              <a:gd name="connsiteY2794" fmla="*/ 3580081 h 4058004"/>
              <a:gd name="connsiteX2795" fmla="*/ 5905360 w 12192000"/>
              <a:gd name="connsiteY2795" fmla="*/ 3579090 h 4058004"/>
              <a:gd name="connsiteX2796" fmla="*/ 5916904 w 12192000"/>
              <a:gd name="connsiteY2796" fmla="*/ 3581993 h 4058004"/>
              <a:gd name="connsiteX2797" fmla="*/ 5921508 w 12192000"/>
              <a:gd name="connsiteY2797" fmla="*/ 3592976 h 4058004"/>
              <a:gd name="connsiteX2798" fmla="*/ 5909964 w 12192000"/>
              <a:gd name="connsiteY2798" fmla="*/ 3590067 h 4058004"/>
              <a:gd name="connsiteX2799" fmla="*/ 5905360 w 12192000"/>
              <a:gd name="connsiteY2799" fmla="*/ 3579090 h 4058004"/>
              <a:gd name="connsiteX2800" fmla="*/ 4342943 w 12192000"/>
              <a:gd name="connsiteY2800" fmla="*/ 3577870 h 4058004"/>
              <a:gd name="connsiteX2801" fmla="*/ 4350450 w 12192000"/>
              <a:gd name="connsiteY2801" fmla="*/ 3581414 h 4058004"/>
              <a:gd name="connsiteX2802" fmla="*/ 4353282 w 12192000"/>
              <a:gd name="connsiteY2802" fmla="*/ 3590480 h 4058004"/>
              <a:gd name="connsiteX2803" fmla="*/ 4345776 w 12192000"/>
              <a:gd name="connsiteY2803" fmla="*/ 3586942 h 4058004"/>
              <a:gd name="connsiteX2804" fmla="*/ 4342943 w 12192000"/>
              <a:gd name="connsiteY2804" fmla="*/ 3577870 h 4058004"/>
              <a:gd name="connsiteX2805" fmla="*/ 6701004 w 12192000"/>
              <a:gd name="connsiteY2805" fmla="*/ 3577172 h 4058004"/>
              <a:gd name="connsiteX2806" fmla="*/ 6705028 w 12192000"/>
              <a:gd name="connsiteY2806" fmla="*/ 3578314 h 4058004"/>
              <a:gd name="connsiteX2807" fmla="*/ 6700265 w 12192000"/>
              <a:gd name="connsiteY2807" fmla="*/ 3592131 h 4058004"/>
              <a:gd name="connsiteX2808" fmla="*/ 6689406 w 12192000"/>
              <a:gd name="connsiteY2808" fmla="*/ 3596592 h 4058004"/>
              <a:gd name="connsiteX2809" fmla="*/ 6694169 w 12192000"/>
              <a:gd name="connsiteY2809" fmla="*/ 3582780 h 4058004"/>
              <a:gd name="connsiteX2810" fmla="*/ 6701004 w 12192000"/>
              <a:gd name="connsiteY2810" fmla="*/ 3577172 h 4058004"/>
              <a:gd name="connsiteX2811" fmla="*/ 5952166 w 12192000"/>
              <a:gd name="connsiteY2811" fmla="*/ 3577037 h 4058004"/>
              <a:gd name="connsiteX2812" fmla="*/ 5952947 w 12192000"/>
              <a:gd name="connsiteY2812" fmla="*/ 3584763 h 4058004"/>
              <a:gd name="connsiteX2813" fmla="*/ 5947638 w 12192000"/>
              <a:gd name="connsiteY2813" fmla="*/ 3587240 h 4058004"/>
              <a:gd name="connsiteX2814" fmla="*/ 5946857 w 12192000"/>
              <a:gd name="connsiteY2814" fmla="*/ 3579515 h 4058004"/>
              <a:gd name="connsiteX2815" fmla="*/ 5952166 w 12192000"/>
              <a:gd name="connsiteY2815" fmla="*/ 3577037 h 4058004"/>
              <a:gd name="connsiteX2816" fmla="*/ 6402323 w 12192000"/>
              <a:gd name="connsiteY2816" fmla="*/ 3575874 h 4058004"/>
              <a:gd name="connsiteX2817" fmla="*/ 6401878 w 12192000"/>
              <a:gd name="connsiteY2817" fmla="*/ 3588841 h 4058004"/>
              <a:gd name="connsiteX2818" fmla="*/ 6404609 w 12192000"/>
              <a:gd name="connsiteY2818" fmla="*/ 3605918 h 4058004"/>
              <a:gd name="connsiteX2819" fmla="*/ 6405498 w 12192000"/>
              <a:gd name="connsiteY2819" fmla="*/ 3631137 h 4058004"/>
              <a:gd name="connsiteX2820" fmla="*/ 6391846 w 12192000"/>
              <a:gd name="connsiteY2820" fmla="*/ 3630001 h 4058004"/>
              <a:gd name="connsiteX2821" fmla="*/ 6373684 w 12192000"/>
              <a:gd name="connsiteY2821" fmla="*/ 3629505 h 4058004"/>
              <a:gd name="connsiteX2822" fmla="*/ 6361937 w 12192000"/>
              <a:gd name="connsiteY2822" fmla="*/ 3614340 h 4058004"/>
              <a:gd name="connsiteX2823" fmla="*/ 6376288 w 12192000"/>
              <a:gd name="connsiteY2823" fmla="*/ 3595715 h 4058004"/>
              <a:gd name="connsiteX2824" fmla="*/ 6384480 w 12192000"/>
              <a:gd name="connsiteY2824" fmla="*/ 3594297 h 4058004"/>
              <a:gd name="connsiteX2825" fmla="*/ 6402323 w 12192000"/>
              <a:gd name="connsiteY2825" fmla="*/ 3575874 h 4058004"/>
              <a:gd name="connsiteX2826" fmla="*/ 6721982 w 12192000"/>
              <a:gd name="connsiteY2826" fmla="*/ 3575342 h 4058004"/>
              <a:gd name="connsiteX2827" fmla="*/ 6720394 w 12192000"/>
              <a:gd name="connsiteY2827" fmla="*/ 3580937 h 4058004"/>
              <a:gd name="connsiteX2828" fmla="*/ 6712648 w 12192000"/>
              <a:gd name="connsiteY2828" fmla="*/ 3581293 h 4058004"/>
              <a:gd name="connsiteX2829" fmla="*/ 6714299 w 12192000"/>
              <a:gd name="connsiteY2829" fmla="*/ 3575696 h 4058004"/>
              <a:gd name="connsiteX2830" fmla="*/ 6721982 w 12192000"/>
              <a:gd name="connsiteY2830" fmla="*/ 3575342 h 4058004"/>
              <a:gd name="connsiteX2831" fmla="*/ 1107069 w 12192000"/>
              <a:gd name="connsiteY2831" fmla="*/ 3574509 h 4058004"/>
              <a:gd name="connsiteX2832" fmla="*/ 1099919 w 12192000"/>
              <a:gd name="connsiteY2832" fmla="*/ 3574719 h 4058004"/>
              <a:gd name="connsiteX2833" fmla="*/ 1107990 w 12192000"/>
              <a:gd name="connsiteY2833" fmla="*/ 3589739 h 4058004"/>
              <a:gd name="connsiteX2834" fmla="*/ 1118328 w 12192000"/>
              <a:gd name="connsiteY2834" fmla="*/ 3585913 h 4058004"/>
              <a:gd name="connsiteX2835" fmla="*/ 1107069 w 12192000"/>
              <a:gd name="connsiteY2835" fmla="*/ 3574509 h 4058004"/>
              <a:gd name="connsiteX2836" fmla="*/ 11960542 w 12192000"/>
              <a:gd name="connsiteY2836" fmla="*/ 3572795 h 4058004"/>
              <a:gd name="connsiteX2837" fmla="*/ 11928538 w 12192000"/>
              <a:gd name="connsiteY2837" fmla="*/ 3597214 h 4058004"/>
              <a:gd name="connsiteX2838" fmla="*/ 11916156 w 12192000"/>
              <a:gd name="connsiteY2838" fmla="*/ 3609927 h 4058004"/>
              <a:gd name="connsiteX2839" fmla="*/ 11916727 w 12192000"/>
              <a:gd name="connsiteY2839" fmla="*/ 3628152 h 4058004"/>
              <a:gd name="connsiteX2840" fmla="*/ 11918378 w 12192000"/>
              <a:gd name="connsiteY2840" fmla="*/ 3638597 h 4058004"/>
              <a:gd name="connsiteX2841" fmla="*/ 11913234 w 12192000"/>
              <a:gd name="connsiteY2841" fmla="*/ 3647128 h 4058004"/>
              <a:gd name="connsiteX2842" fmla="*/ 11906757 w 12192000"/>
              <a:gd name="connsiteY2842" fmla="*/ 3657300 h 4058004"/>
              <a:gd name="connsiteX2843" fmla="*/ 11906884 w 12192000"/>
              <a:gd name="connsiteY2843" fmla="*/ 3662323 h 4058004"/>
              <a:gd name="connsiteX2844" fmla="*/ 11914568 w 12192000"/>
              <a:gd name="connsiteY2844" fmla="*/ 3656677 h 4058004"/>
              <a:gd name="connsiteX2845" fmla="*/ 11924093 w 12192000"/>
              <a:gd name="connsiteY2845" fmla="*/ 3640343 h 4058004"/>
              <a:gd name="connsiteX2846" fmla="*/ 11935777 w 12192000"/>
              <a:gd name="connsiteY2846" fmla="*/ 3628642 h 4058004"/>
              <a:gd name="connsiteX2847" fmla="*/ 11942953 w 12192000"/>
              <a:gd name="connsiteY2847" fmla="*/ 3638685 h 4058004"/>
              <a:gd name="connsiteX2848" fmla="*/ 11949810 w 12192000"/>
              <a:gd name="connsiteY2848" fmla="*/ 3641410 h 4058004"/>
              <a:gd name="connsiteX2849" fmla="*/ 11956415 w 12192000"/>
              <a:gd name="connsiteY2849" fmla="*/ 3640198 h 4058004"/>
              <a:gd name="connsiteX2850" fmla="*/ 11969750 w 12192000"/>
              <a:gd name="connsiteY2850" fmla="*/ 3626812 h 4058004"/>
              <a:gd name="connsiteX2851" fmla="*/ 11966702 w 12192000"/>
              <a:gd name="connsiteY2851" fmla="*/ 3610028 h 4058004"/>
              <a:gd name="connsiteX2852" fmla="*/ 11965876 w 12192000"/>
              <a:gd name="connsiteY2852" fmla="*/ 3600409 h 4058004"/>
              <a:gd name="connsiteX2853" fmla="*/ 11960542 w 12192000"/>
              <a:gd name="connsiteY2853" fmla="*/ 3572795 h 4058004"/>
              <a:gd name="connsiteX2854" fmla="*/ 6650990 w 12192000"/>
              <a:gd name="connsiteY2854" fmla="*/ 3571440 h 4058004"/>
              <a:gd name="connsiteX2855" fmla="*/ 6662673 w 12192000"/>
              <a:gd name="connsiteY2855" fmla="*/ 3578733 h 4058004"/>
              <a:gd name="connsiteX2856" fmla="*/ 6658991 w 12192000"/>
              <a:gd name="connsiteY2856" fmla="*/ 3593757 h 4058004"/>
              <a:gd name="connsiteX2857" fmla="*/ 6650990 w 12192000"/>
              <a:gd name="connsiteY2857" fmla="*/ 3571440 h 4058004"/>
              <a:gd name="connsiteX2858" fmla="*/ 4531881 w 12192000"/>
              <a:gd name="connsiteY2858" fmla="*/ 3570519 h 4058004"/>
              <a:gd name="connsiteX2859" fmla="*/ 4530536 w 12192000"/>
              <a:gd name="connsiteY2859" fmla="*/ 3579948 h 4058004"/>
              <a:gd name="connsiteX2860" fmla="*/ 4523741 w 12192000"/>
              <a:gd name="connsiteY2860" fmla="*/ 3584616 h 4058004"/>
              <a:gd name="connsiteX2861" fmla="*/ 4525081 w 12192000"/>
              <a:gd name="connsiteY2861" fmla="*/ 3575195 h 4058004"/>
              <a:gd name="connsiteX2862" fmla="*/ 4531881 w 12192000"/>
              <a:gd name="connsiteY2862" fmla="*/ 3570519 h 4058004"/>
              <a:gd name="connsiteX2863" fmla="*/ 11323129 w 12192000"/>
              <a:gd name="connsiteY2863" fmla="*/ 3569427 h 4058004"/>
              <a:gd name="connsiteX2864" fmla="*/ 11321668 w 12192000"/>
              <a:gd name="connsiteY2864" fmla="*/ 3573487 h 4058004"/>
              <a:gd name="connsiteX2865" fmla="*/ 11325732 w 12192000"/>
              <a:gd name="connsiteY2865" fmla="*/ 3574961 h 4058004"/>
              <a:gd name="connsiteX2866" fmla="*/ 11327193 w 12192000"/>
              <a:gd name="connsiteY2866" fmla="*/ 3570908 h 4058004"/>
              <a:gd name="connsiteX2867" fmla="*/ 11323129 w 12192000"/>
              <a:gd name="connsiteY2867" fmla="*/ 3569427 h 4058004"/>
              <a:gd name="connsiteX2868" fmla="*/ 6622986 w 12192000"/>
              <a:gd name="connsiteY2868" fmla="*/ 3567966 h 4058004"/>
              <a:gd name="connsiteX2869" fmla="*/ 6621907 w 12192000"/>
              <a:gd name="connsiteY2869" fmla="*/ 3590778 h 4058004"/>
              <a:gd name="connsiteX2870" fmla="*/ 6605778 w 12192000"/>
              <a:gd name="connsiteY2870" fmla="*/ 3595378 h 4058004"/>
              <a:gd name="connsiteX2871" fmla="*/ 6608191 w 12192000"/>
              <a:gd name="connsiteY2871" fmla="*/ 3587590 h 4058004"/>
              <a:gd name="connsiteX2872" fmla="*/ 6614605 w 12192000"/>
              <a:gd name="connsiteY2872" fmla="*/ 3577240 h 4058004"/>
              <a:gd name="connsiteX2873" fmla="*/ 6622986 w 12192000"/>
              <a:gd name="connsiteY2873" fmla="*/ 3567966 h 4058004"/>
              <a:gd name="connsiteX2874" fmla="*/ 5519642 w 12192000"/>
              <a:gd name="connsiteY2874" fmla="*/ 3567607 h 4058004"/>
              <a:gd name="connsiteX2875" fmla="*/ 5512892 w 12192000"/>
              <a:gd name="connsiteY2875" fmla="*/ 3575786 h 4058004"/>
              <a:gd name="connsiteX2876" fmla="*/ 5515026 w 12192000"/>
              <a:gd name="connsiteY2876" fmla="*/ 3606393 h 4058004"/>
              <a:gd name="connsiteX2877" fmla="*/ 5518779 w 12192000"/>
              <a:gd name="connsiteY2877" fmla="*/ 3627860 h 4058004"/>
              <a:gd name="connsiteX2878" fmla="*/ 5533930 w 12192000"/>
              <a:gd name="connsiteY2878" fmla="*/ 3619080 h 4058004"/>
              <a:gd name="connsiteX2879" fmla="*/ 5544979 w 12192000"/>
              <a:gd name="connsiteY2879" fmla="*/ 3597970 h 4058004"/>
              <a:gd name="connsiteX2880" fmla="*/ 5538324 w 12192000"/>
              <a:gd name="connsiteY2880" fmla="*/ 3604202 h 4058004"/>
              <a:gd name="connsiteX2881" fmla="*/ 5529891 w 12192000"/>
              <a:gd name="connsiteY2881" fmla="*/ 3588542 h 4058004"/>
              <a:gd name="connsiteX2882" fmla="*/ 5519642 w 12192000"/>
              <a:gd name="connsiteY2882" fmla="*/ 3567607 h 4058004"/>
              <a:gd name="connsiteX2883" fmla="*/ 1874161 w 12192000"/>
              <a:gd name="connsiteY2883" fmla="*/ 3567313 h 4058004"/>
              <a:gd name="connsiteX2884" fmla="*/ 1883569 w 12192000"/>
              <a:gd name="connsiteY2884" fmla="*/ 3567495 h 4058004"/>
              <a:gd name="connsiteX2885" fmla="*/ 1900352 w 12192000"/>
              <a:gd name="connsiteY2885" fmla="*/ 3581459 h 4058004"/>
              <a:gd name="connsiteX2886" fmla="*/ 1892777 w 12192000"/>
              <a:gd name="connsiteY2886" fmla="*/ 3577134 h 4058004"/>
              <a:gd name="connsiteX2887" fmla="*/ 1883499 w 12192000"/>
              <a:gd name="connsiteY2887" fmla="*/ 3580461 h 4058004"/>
              <a:gd name="connsiteX2888" fmla="*/ 1871605 w 12192000"/>
              <a:gd name="connsiteY2888" fmla="*/ 3574509 h 4058004"/>
              <a:gd name="connsiteX2889" fmla="*/ 1874161 w 12192000"/>
              <a:gd name="connsiteY2889" fmla="*/ 3567313 h 4058004"/>
              <a:gd name="connsiteX2890" fmla="*/ 892794 w 12192000"/>
              <a:gd name="connsiteY2890" fmla="*/ 3566313 h 4058004"/>
              <a:gd name="connsiteX2891" fmla="*/ 913254 w 12192000"/>
              <a:gd name="connsiteY2891" fmla="*/ 3578098 h 4058004"/>
              <a:gd name="connsiteX2892" fmla="*/ 928125 w 12192000"/>
              <a:gd name="connsiteY2892" fmla="*/ 3595250 h 4058004"/>
              <a:gd name="connsiteX2893" fmla="*/ 906809 w 12192000"/>
              <a:gd name="connsiteY2893" fmla="*/ 3582424 h 4058004"/>
              <a:gd name="connsiteX2894" fmla="*/ 892794 w 12192000"/>
              <a:gd name="connsiteY2894" fmla="*/ 3566313 h 4058004"/>
              <a:gd name="connsiteX2895" fmla="*/ 4563396 w 12192000"/>
              <a:gd name="connsiteY2895" fmla="*/ 3565921 h 4058004"/>
              <a:gd name="connsiteX2896" fmla="*/ 4562121 w 12192000"/>
              <a:gd name="connsiteY2896" fmla="*/ 3575697 h 4058004"/>
              <a:gd name="connsiteX2897" fmla="*/ 4554754 w 12192000"/>
              <a:gd name="connsiteY2897" fmla="*/ 3576122 h 4058004"/>
              <a:gd name="connsiteX2898" fmla="*/ 4556031 w 12192000"/>
              <a:gd name="connsiteY2898" fmla="*/ 3566346 h 4058004"/>
              <a:gd name="connsiteX2899" fmla="*/ 4563396 w 12192000"/>
              <a:gd name="connsiteY2899" fmla="*/ 3565921 h 4058004"/>
              <a:gd name="connsiteX2900" fmla="*/ 482533 w 12192000"/>
              <a:gd name="connsiteY2900" fmla="*/ 3563868 h 4058004"/>
              <a:gd name="connsiteX2901" fmla="*/ 491807 w 12192000"/>
              <a:gd name="connsiteY2901" fmla="*/ 3584864 h 4058004"/>
              <a:gd name="connsiteX2902" fmla="*/ 492374 w 12192000"/>
              <a:gd name="connsiteY2902" fmla="*/ 3595911 h 4058004"/>
              <a:gd name="connsiteX2903" fmla="*/ 503495 w 12192000"/>
              <a:gd name="connsiteY2903" fmla="*/ 3616532 h 4058004"/>
              <a:gd name="connsiteX2904" fmla="*/ 485860 w 12192000"/>
              <a:gd name="connsiteY2904" fmla="*/ 3605975 h 4058004"/>
              <a:gd name="connsiteX2905" fmla="*/ 476508 w 12192000"/>
              <a:gd name="connsiteY2905" fmla="*/ 3566155 h 4058004"/>
              <a:gd name="connsiteX2906" fmla="*/ 482533 w 12192000"/>
              <a:gd name="connsiteY2906" fmla="*/ 3563868 h 4058004"/>
              <a:gd name="connsiteX2907" fmla="*/ 6544310 w 12192000"/>
              <a:gd name="connsiteY2907" fmla="*/ 3560939 h 4058004"/>
              <a:gd name="connsiteX2908" fmla="*/ 6589014 w 12192000"/>
              <a:gd name="connsiteY2908" fmla="*/ 3578728 h 4058004"/>
              <a:gd name="connsiteX2909" fmla="*/ 6578409 w 12192000"/>
              <a:gd name="connsiteY2909" fmla="*/ 3587939 h 4058004"/>
              <a:gd name="connsiteX2910" fmla="*/ 6572631 w 12192000"/>
              <a:gd name="connsiteY2910" fmla="*/ 3602035 h 4058004"/>
              <a:gd name="connsiteX2911" fmla="*/ 6577711 w 12192000"/>
              <a:gd name="connsiteY2911" fmla="*/ 3612594 h 4058004"/>
              <a:gd name="connsiteX2912" fmla="*/ 6527356 w 12192000"/>
              <a:gd name="connsiteY2912" fmla="*/ 3619035 h 4058004"/>
              <a:gd name="connsiteX2913" fmla="*/ 6525704 w 12192000"/>
              <a:gd name="connsiteY2913" fmla="*/ 3594165 h 4058004"/>
              <a:gd name="connsiteX2914" fmla="*/ 6535419 w 12192000"/>
              <a:gd name="connsiteY2914" fmla="*/ 3570151 h 4058004"/>
              <a:gd name="connsiteX2915" fmla="*/ 6544310 w 12192000"/>
              <a:gd name="connsiteY2915" fmla="*/ 3560939 h 4058004"/>
              <a:gd name="connsiteX2916" fmla="*/ 5825547 w 12192000"/>
              <a:gd name="connsiteY2916" fmla="*/ 3558747 h 4058004"/>
              <a:gd name="connsiteX2917" fmla="*/ 5823140 w 12192000"/>
              <a:gd name="connsiteY2917" fmla="*/ 3569375 h 4058004"/>
              <a:gd name="connsiteX2918" fmla="*/ 5835040 w 12192000"/>
              <a:gd name="connsiteY2918" fmla="*/ 3571071 h 4058004"/>
              <a:gd name="connsiteX2919" fmla="*/ 5825547 w 12192000"/>
              <a:gd name="connsiteY2919" fmla="*/ 3558747 h 4058004"/>
              <a:gd name="connsiteX2920" fmla="*/ 5972066 w 12192000"/>
              <a:gd name="connsiteY2920" fmla="*/ 3558265 h 4058004"/>
              <a:gd name="connsiteX2921" fmla="*/ 5981274 w 12192000"/>
              <a:gd name="connsiteY2921" fmla="*/ 3559822 h 4058004"/>
              <a:gd name="connsiteX2922" fmla="*/ 5982334 w 12192000"/>
              <a:gd name="connsiteY2922" fmla="*/ 3570946 h 4058004"/>
              <a:gd name="connsiteX2923" fmla="*/ 5973127 w 12192000"/>
              <a:gd name="connsiteY2923" fmla="*/ 3569389 h 4058004"/>
              <a:gd name="connsiteX2924" fmla="*/ 5972066 w 12192000"/>
              <a:gd name="connsiteY2924" fmla="*/ 3558265 h 4058004"/>
              <a:gd name="connsiteX2925" fmla="*/ 6500684 w 12192000"/>
              <a:gd name="connsiteY2925" fmla="*/ 3557394 h 4058004"/>
              <a:gd name="connsiteX2926" fmla="*/ 6510209 w 12192000"/>
              <a:gd name="connsiteY2926" fmla="*/ 3592817 h 4058004"/>
              <a:gd name="connsiteX2927" fmla="*/ 6502653 w 12192000"/>
              <a:gd name="connsiteY2927" fmla="*/ 3591330 h 4058004"/>
              <a:gd name="connsiteX2928" fmla="*/ 6500684 w 12192000"/>
              <a:gd name="connsiteY2928" fmla="*/ 3557394 h 4058004"/>
              <a:gd name="connsiteX2929" fmla="*/ 1510722 w 12192000"/>
              <a:gd name="connsiteY2929" fmla="*/ 3553221 h 4058004"/>
              <a:gd name="connsiteX2930" fmla="*/ 1518228 w 12192000"/>
              <a:gd name="connsiteY2930" fmla="*/ 3556766 h 4058004"/>
              <a:gd name="connsiteX2931" fmla="*/ 1521060 w 12192000"/>
              <a:gd name="connsiteY2931" fmla="*/ 3565831 h 4058004"/>
              <a:gd name="connsiteX2932" fmla="*/ 1513554 w 12192000"/>
              <a:gd name="connsiteY2932" fmla="*/ 3562293 h 4058004"/>
              <a:gd name="connsiteX2933" fmla="*/ 1510722 w 12192000"/>
              <a:gd name="connsiteY2933" fmla="*/ 3553221 h 4058004"/>
              <a:gd name="connsiteX2934" fmla="*/ 1012744 w 12192000"/>
              <a:gd name="connsiteY2934" fmla="*/ 3552823 h 4058004"/>
              <a:gd name="connsiteX2935" fmla="*/ 1002190 w 12192000"/>
              <a:gd name="connsiteY2935" fmla="*/ 3557848 h 4058004"/>
              <a:gd name="connsiteX2936" fmla="*/ 1006654 w 12192000"/>
              <a:gd name="connsiteY2936" fmla="*/ 3571524 h 4058004"/>
              <a:gd name="connsiteX2937" fmla="*/ 1012744 w 12192000"/>
              <a:gd name="connsiteY2937" fmla="*/ 3552823 h 4058004"/>
              <a:gd name="connsiteX2938" fmla="*/ 2359381 w 12192000"/>
              <a:gd name="connsiteY2938" fmla="*/ 3552738 h 4058004"/>
              <a:gd name="connsiteX2939" fmla="*/ 2351875 w 12192000"/>
              <a:gd name="connsiteY2939" fmla="*/ 3553305 h 4058004"/>
              <a:gd name="connsiteX2940" fmla="*/ 2352440 w 12192000"/>
              <a:gd name="connsiteY2940" fmla="*/ 3560812 h 4058004"/>
              <a:gd name="connsiteX2941" fmla="*/ 2359953 w 12192000"/>
              <a:gd name="connsiteY2941" fmla="*/ 3560247 h 4058004"/>
              <a:gd name="connsiteX2942" fmla="*/ 2359381 w 12192000"/>
              <a:gd name="connsiteY2942" fmla="*/ 3552738 h 4058004"/>
              <a:gd name="connsiteX2943" fmla="*/ 6096133 w 12192000"/>
              <a:gd name="connsiteY2943" fmla="*/ 3552610 h 4058004"/>
              <a:gd name="connsiteX2944" fmla="*/ 6084805 w 12192000"/>
              <a:gd name="connsiteY2944" fmla="*/ 3582361 h 4058004"/>
              <a:gd name="connsiteX2945" fmla="*/ 6085872 w 12192000"/>
              <a:gd name="connsiteY2945" fmla="*/ 3611056 h 4058004"/>
              <a:gd name="connsiteX2946" fmla="*/ 6085662 w 12192000"/>
              <a:gd name="connsiteY2946" fmla="*/ 3627281 h 4058004"/>
              <a:gd name="connsiteX2947" fmla="*/ 6098623 w 12192000"/>
              <a:gd name="connsiteY2947" fmla="*/ 3634016 h 4058004"/>
              <a:gd name="connsiteX2948" fmla="*/ 6104071 w 12192000"/>
              <a:gd name="connsiteY2948" fmla="*/ 3635217 h 4058004"/>
              <a:gd name="connsiteX2949" fmla="*/ 6119228 w 12192000"/>
              <a:gd name="connsiteY2949" fmla="*/ 3631957 h 4058004"/>
              <a:gd name="connsiteX2950" fmla="*/ 6105487 w 12192000"/>
              <a:gd name="connsiteY2950" fmla="*/ 3614672 h 4058004"/>
              <a:gd name="connsiteX2951" fmla="*/ 6095930 w 12192000"/>
              <a:gd name="connsiteY2951" fmla="*/ 3601991 h 4058004"/>
              <a:gd name="connsiteX2952" fmla="*/ 6106693 w 12192000"/>
              <a:gd name="connsiteY2952" fmla="*/ 3606240 h 4058004"/>
              <a:gd name="connsiteX2953" fmla="*/ 6115050 w 12192000"/>
              <a:gd name="connsiteY2953" fmla="*/ 3601852 h 4058004"/>
              <a:gd name="connsiteX2954" fmla="*/ 6109309 w 12192000"/>
              <a:gd name="connsiteY2954" fmla="*/ 3581515 h 4058004"/>
              <a:gd name="connsiteX2955" fmla="*/ 6104776 w 12192000"/>
              <a:gd name="connsiteY2955" fmla="*/ 3565082 h 4058004"/>
              <a:gd name="connsiteX2956" fmla="*/ 6096133 w 12192000"/>
              <a:gd name="connsiteY2956" fmla="*/ 3552610 h 4058004"/>
              <a:gd name="connsiteX2957" fmla="*/ 2269305 w 12192000"/>
              <a:gd name="connsiteY2957" fmla="*/ 3551594 h 4058004"/>
              <a:gd name="connsiteX2958" fmla="*/ 2274684 w 12192000"/>
              <a:gd name="connsiteY2958" fmla="*/ 3557548 h 4058004"/>
              <a:gd name="connsiteX2959" fmla="*/ 2273198 w 12192000"/>
              <a:gd name="connsiteY2959" fmla="*/ 3571643 h 4058004"/>
              <a:gd name="connsiteX2960" fmla="*/ 2267819 w 12192000"/>
              <a:gd name="connsiteY2960" fmla="*/ 3565697 h 4058004"/>
              <a:gd name="connsiteX2961" fmla="*/ 2269305 w 12192000"/>
              <a:gd name="connsiteY2961" fmla="*/ 3551594 h 4058004"/>
              <a:gd name="connsiteX2962" fmla="*/ 5564447 w 12192000"/>
              <a:gd name="connsiteY2962" fmla="*/ 3551137 h 4058004"/>
              <a:gd name="connsiteX2963" fmla="*/ 5563171 w 12192000"/>
              <a:gd name="connsiteY2963" fmla="*/ 3560915 h 4058004"/>
              <a:gd name="connsiteX2964" fmla="*/ 5555811 w 12192000"/>
              <a:gd name="connsiteY2964" fmla="*/ 3561340 h 4058004"/>
              <a:gd name="connsiteX2965" fmla="*/ 5557081 w 12192000"/>
              <a:gd name="connsiteY2965" fmla="*/ 3551562 h 4058004"/>
              <a:gd name="connsiteX2966" fmla="*/ 5564447 w 12192000"/>
              <a:gd name="connsiteY2966" fmla="*/ 3551137 h 4058004"/>
              <a:gd name="connsiteX2967" fmla="*/ 6460431 w 12192000"/>
              <a:gd name="connsiteY2967" fmla="*/ 3550322 h 4058004"/>
              <a:gd name="connsiteX2968" fmla="*/ 6488684 w 12192000"/>
              <a:gd name="connsiteY2968" fmla="*/ 3558385 h 4058004"/>
              <a:gd name="connsiteX2969" fmla="*/ 6472999 w 12192000"/>
              <a:gd name="connsiteY2969" fmla="*/ 3562565 h 4058004"/>
              <a:gd name="connsiteX2970" fmla="*/ 6454839 w 12192000"/>
              <a:gd name="connsiteY2970" fmla="*/ 3551156 h 4058004"/>
              <a:gd name="connsiteX2971" fmla="*/ 6460431 w 12192000"/>
              <a:gd name="connsiteY2971" fmla="*/ 3550322 h 4058004"/>
              <a:gd name="connsiteX2972" fmla="*/ 1038884 w 12192000"/>
              <a:gd name="connsiteY2972" fmla="*/ 3550014 h 4058004"/>
              <a:gd name="connsiteX2973" fmla="*/ 1031724 w 12192000"/>
              <a:gd name="connsiteY2973" fmla="*/ 3552256 h 4058004"/>
              <a:gd name="connsiteX2974" fmla="*/ 1030943 w 12192000"/>
              <a:gd name="connsiteY2974" fmla="*/ 3570039 h 4058004"/>
              <a:gd name="connsiteX2975" fmla="*/ 1039300 w 12192000"/>
              <a:gd name="connsiteY2975" fmla="*/ 3559408 h 4058004"/>
              <a:gd name="connsiteX2976" fmla="*/ 1038884 w 12192000"/>
              <a:gd name="connsiteY2976" fmla="*/ 3550014 h 4058004"/>
              <a:gd name="connsiteX2977" fmla="*/ 91904 w 12192000"/>
              <a:gd name="connsiteY2977" fmla="*/ 3548337 h 4058004"/>
              <a:gd name="connsiteX2978" fmla="*/ 94383 w 12192000"/>
              <a:gd name="connsiteY2978" fmla="*/ 3553653 h 4058004"/>
              <a:gd name="connsiteX2979" fmla="*/ 86664 w 12192000"/>
              <a:gd name="connsiteY2979" fmla="*/ 3554428 h 4058004"/>
              <a:gd name="connsiteX2980" fmla="*/ 84186 w 12192000"/>
              <a:gd name="connsiteY2980" fmla="*/ 3549116 h 4058004"/>
              <a:gd name="connsiteX2981" fmla="*/ 91904 w 12192000"/>
              <a:gd name="connsiteY2981" fmla="*/ 3548337 h 4058004"/>
              <a:gd name="connsiteX2982" fmla="*/ 1704004 w 12192000"/>
              <a:gd name="connsiteY2982" fmla="*/ 3547920 h 4058004"/>
              <a:gd name="connsiteX2983" fmla="*/ 1701075 w 12192000"/>
              <a:gd name="connsiteY2983" fmla="*/ 3556924 h 4058004"/>
              <a:gd name="connsiteX2984" fmla="*/ 1702212 w 12192000"/>
              <a:gd name="connsiteY2984" fmla="*/ 3573645 h 4058004"/>
              <a:gd name="connsiteX2985" fmla="*/ 1704834 w 12192000"/>
              <a:gd name="connsiteY2985" fmla="*/ 3630535 h 4058004"/>
              <a:gd name="connsiteX2986" fmla="*/ 1682533 w 12192000"/>
              <a:gd name="connsiteY2986" fmla="*/ 3654974 h 4058004"/>
              <a:gd name="connsiteX2987" fmla="*/ 1689544 w 12192000"/>
              <a:gd name="connsiteY2987" fmla="*/ 3650513 h 4058004"/>
              <a:gd name="connsiteX2988" fmla="*/ 1700162 w 12192000"/>
              <a:gd name="connsiteY2988" fmla="*/ 3649097 h 4058004"/>
              <a:gd name="connsiteX2989" fmla="*/ 1709159 w 12192000"/>
              <a:gd name="connsiteY2989" fmla="*/ 3681332 h 4058004"/>
              <a:gd name="connsiteX2990" fmla="*/ 1712207 w 12192000"/>
              <a:gd name="connsiteY2990" fmla="*/ 3683955 h 4058004"/>
              <a:gd name="connsiteX2991" fmla="*/ 1720488 w 12192000"/>
              <a:gd name="connsiteY2991" fmla="*/ 3664756 h 4058004"/>
              <a:gd name="connsiteX2992" fmla="*/ 1727854 w 12192000"/>
              <a:gd name="connsiteY2992" fmla="*/ 3662629 h 4058004"/>
              <a:gd name="connsiteX2993" fmla="*/ 1726863 w 12192000"/>
              <a:gd name="connsiteY2993" fmla="*/ 3681051 h 4058004"/>
              <a:gd name="connsiteX2994" fmla="*/ 1730971 w 12192000"/>
              <a:gd name="connsiteY2994" fmla="*/ 3689413 h 4058004"/>
              <a:gd name="connsiteX2995" fmla="*/ 1726367 w 12192000"/>
              <a:gd name="connsiteY2995" fmla="*/ 3697702 h 4058004"/>
              <a:gd name="connsiteX2996" fmla="*/ 1721770 w 12192000"/>
              <a:gd name="connsiteY2996" fmla="*/ 3716614 h 4058004"/>
              <a:gd name="connsiteX2997" fmla="*/ 1727085 w 12192000"/>
              <a:gd name="connsiteY2997" fmla="*/ 3751263 h 4058004"/>
              <a:gd name="connsiteX2998" fmla="*/ 1719085 w 12192000"/>
              <a:gd name="connsiteY2998" fmla="*/ 3747223 h 4058004"/>
              <a:gd name="connsiteX2999" fmla="*/ 1668932 w 12192000"/>
              <a:gd name="connsiteY2999" fmla="*/ 3644066 h 4058004"/>
              <a:gd name="connsiteX3000" fmla="*/ 1660791 w 12192000"/>
              <a:gd name="connsiteY3000" fmla="*/ 3638044 h 4058004"/>
              <a:gd name="connsiteX3001" fmla="*/ 1662982 w 12192000"/>
              <a:gd name="connsiteY3001" fmla="*/ 3630459 h 4058004"/>
              <a:gd name="connsiteX3002" fmla="*/ 1667160 w 12192000"/>
              <a:gd name="connsiteY3002" fmla="*/ 3604176 h 4058004"/>
              <a:gd name="connsiteX3003" fmla="*/ 1667935 w 12192000"/>
              <a:gd name="connsiteY3003" fmla="*/ 3582712 h 4058004"/>
              <a:gd name="connsiteX3004" fmla="*/ 1669141 w 12192000"/>
              <a:gd name="connsiteY3004" fmla="*/ 3569034 h 4058004"/>
              <a:gd name="connsiteX3005" fmla="*/ 1668074 w 12192000"/>
              <a:gd name="connsiteY3005" fmla="*/ 3557916 h 4058004"/>
              <a:gd name="connsiteX3006" fmla="*/ 1678985 w 12192000"/>
              <a:gd name="connsiteY3006" fmla="*/ 3591071 h 4058004"/>
              <a:gd name="connsiteX3007" fmla="*/ 1681606 w 12192000"/>
              <a:gd name="connsiteY3007" fmla="*/ 3600352 h 4058004"/>
              <a:gd name="connsiteX3008" fmla="*/ 1690026 w 12192000"/>
              <a:gd name="connsiteY3008" fmla="*/ 3577330 h 4058004"/>
              <a:gd name="connsiteX3009" fmla="*/ 1695836 w 12192000"/>
              <a:gd name="connsiteY3009" fmla="*/ 3549269 h 4058004"/>
              <a:gd name="connsiteX3010" fmla="*/ 1704004 w 12192000"/>
              <a:gd name="connsiteY3010" fmla="*/ 3547920 h 4058004"/>
              <a:gd name="connsiteX3011" fmla="*/ 1824905 w 12192000"/>
              <a:gd name="connsiteY3011" fmla="*/ 3546869 h 4058004"/>
              <a:gd name="connsiteX3012" fmla="*/ 1830666 w 12192000"/>
              <a:gd name="connsiteY3012" fmla="*/ 3550134 h 4058004"/>
              <a:gd name="connsiteX3013" fmla="*/ 1841931 w 12192000"/>
              <a:gd name="connsiteY3013" fmla="*/ 3551341 h 4058004"/>
              <a:gd name="connsiteX3014" fmla="*/ 1846320 w 12192000"/>
              <a:gd name="connsiteY3014" fmla="*/ 3552332 h 4058004"/>
              <a:gd name="connsiteX3015" fmla="*/ 1842991 w 12192000"/>
              <a:gd name="connsiteY3015" fmla="*/ 3562464 h 4058004"/>
              <a:gd name="connsiteX3016" fmla="*/ 1859139 w 12192000"/>
              <a:gd name="connsiteY3016" fmla="*/ 3611774 h 4058004"/>
              <a:gd name="connsiteX3017" fmla="*/ 1870474 w 12192000"/>
              <a:gd name="connsiteY3017" fmla="*/ 3632606 h 4058004"/>
              <a:gd name="connsiteX3018" fmla="*/ 1884571 w 12192000"/>
              <a:gd name="connsiteY3018" fmla="*/ 3654782 h 4058004"/>
              <a:gd name="connsiteX3019" fmla="*/ 1892008 w 12192000"/>
              <a:gd name="connsiteY3019" fmla="*/ 3665341 h 4058004"/>
              <a:gd name="connsiteX3020" fmla="*/ 1899869 w 12192000"/>
              <a:gd name="connsiteY3020" fmla="*/ 3676318 h 4058004"/>
              <a:gd name="connsiteX3021" fmla="*/ 1911127 w 12192000"/>
              <a:gd name="connsiteY3021" fmla="*/ 3699208 h 4058004"/>
              <a:gd name="connsiteX3022" fmla="*/ 1925859 w 12192000"/>
              <a:gd name="connsiteY3022" fmla="*/ 3718761 h 4058004"/>
              <a:gd name="connsiteX3023" fmla="*/ 1939245 w 12192000"/>
              <a:gd name="connsiteY3023" fmla="*/ 3719682 h 4058004"/>
              <a:gd name="connsiteX3024" fmla="*/ 1942153 w 12192000"/>
              <a:gd name="connsiteY3024" fmla="*/ 3732648 h 4058004"/>
              <a:gd name="connsiteX3025" fmla="*/ 1945480 w 12192000"/>
              <a:gd name="connsiteY3025" fmla="*/ 3746041 h 4058004"/>
              <a:gd name="connsiteX3026" fmla="*/ 1948242 w 12192000"/>
              <a:gd name="connsiteY3026" fmla="*/ 3755462 h 4058004"/>
              <a:gd name="connsiteX3027" fmla="*/ 1953907 w 12192000"/>
              <a:gd name="connsiteY3027" fmla="*/ 3777570 h 4058004"/>
              <a:gd name="connsiteX3028" fmla="*/ 1940528 w 12192000"/>
              <a:gd name="connsiteY3028" fmla="*/ 3789113 h 4058004"/>
              <a:gd name="connsiteX3029" fmla="*/ 1927707 w 12192000"/>
              <a:gd name="connsiteY3029" fmla="*/ 3771331 h 4058004"/>
              <a:gd name="connsiteX3030" fmla="*/ 1921974 w 12192000"/>
              <a:gd name="connsiteY3030" fmla="*/ 3761198 h 4058004"/>
              <a:gd name="connsiteX3031" fmla="*/ 1912625 w 12192000"/>
              <a:gd name="connsiteY3031" fmla="*/ 3760207 h 4058004"/>
              <a:gd name="connsiteX3032" fmla="*/ 1906180 w 12192000"/>
              <a:gd name="connsiteY3032" fmla="*/ 3768071 h 4058004"/>
              <a:gd name="connsiteX3033" fmla="*/ 1891944 w 12192000"/>
              <a:gd name="connsiteY3033" fmla="*/ 3731017 h 4058004"/>
              <a:gd name="connsiteX3034" fmla="*/ 1882520 w 12192000"/>
              <a:gd name="connsiteY3034" fmla="*/ 3703312 h 4058004"/>
              <a:gd name="connsiteX3035" fmla="*/ 1867578 w 12192000"/>
              <a:gd name="connsiteY3035" fmla="*/ 3689640 h 4058004"/>
              <a:gd name="connsiteX3036" fmla="*/ 1860422 w 12192000"/>
              <a:gd name="connsiteY3036" fmla="*/ 3689851 h 4058004"/>
              <a:gd name="connsiteX3037" fmla="*/ 1833511 w 12192000"/>
              <a:gd name="connsiteY3037" fmla="*/ 3629200 h 4058004"/>
              <a:gd name="connsiteX3038" fmla="*/ 1824583 w 12192000"/>
              <a:gd name="connsiteY3038" fmla="*/ 3601997 h 4058004"/>
              <a:gd name="connsiteX3039" fmla="*/ 1821249 w 12192000"/>
              <a:gd name="connsiteY3039" fmla="*/ 3576701 h 4058004"/>
              <a:gd name="connsiteX3040" fmla="*/ 1825783 w 12192000"/>
              <a:gd name="connsiteY3040" fmla="*/ 3555024 h 4058004"/>
              <a:gd name="connsiteX3041" fmla="*/ 1824905 w 12192000"/>
              <a:gd name="connsiteY3041" fmla="*/ 3546869 h 4058004"/>
              <a:gd name="connsiteX3042" fmla="*/ 4552626 w 12192000"/>
              <a:gd name="connsiteY3042" fmla="*/ 3546220 h 4058004"/>
              <a:gd name="connsiteX3043" fmla="*/ 4551001 w 12192000"/>
              <a:gd name="connsiteY3043" fmla="*/ 3551816 h 4058004"/>
              <a:gd name="connsiteX3044" fmla="*/ 4543280 w 12192000"/>
              <a:gd name="connsiteY3044" fmla="*/ 3552172 h 4058004"/>
              <a:gd name="connsiteX3045" fmla="*/ 4544905 w 12192000"/>
              <a:gd name="connsiteY3045" fmla="*/ 3546575 h 4058004"/>
              <a:gd name="connsiteX3046" fmla="*/ 4552626 w 12192000"/>
              <a:gd name="connsiteY3046" fmla="*/ 3546220 h 4058004"/>
              <a:gd name="connsiteX3047" fmla="*/ 396697 w 12192000"/>
              <a:gd name="connsiteY3047" fmla="*/ 3543546 h 4058004"/>
              <a:gd name="connsiteX3048" fmla="*/ 404275 w 12192000"/>
              <a:gd name="connsiteY3048" fmla="*/ 3551131 h 4058004"/>
              <a:gd name="connsiteX3049" fmla="*/ 410860 w 12192000"/>
              <a:gd name="connsiteY3049" fmla="*/ 3555024 h 4058004"/>
              <a:gd name="connsiteX3050" fmla="*/ 420351 w 12192000"/>
              <a:gd name="connsiteY3050" fmla="*/ 3565938 h 4058004"/>
              <a:gd name="connsiteX3051" fmla="*/ 405126 w 12192000"/>
              <a:gd name="connsiteY3051" fmla="*/ 3567000 h 4058004"/>
              <a:gd name="connsiteX3052" fmla="*/ 395778 w 12192000"/>
              <a:gd name="connsiteY3052" fmla="*/ 3566008 h 4058004"/>
              <a:gd name="connsiteX3053" fmla="*/ 388343 w 12192000"/>
              <a:gd name="connsiteY3053" fmla="*/ 3566504 h 4058004"/>
              <a:gd name="connsiteX3054" fmla="*/ 396697 w 12192000"/>
              <a:gd name="connsiteY3054" fmla="*/ 3543546 h 4058004"/>
              <a:gd name="connsiteX3055" fmla="*/ 2138857 w 12192000"/>
              <a:gd name="connsiteY3055" fmla="*/ 3539683 h 4058004"/>
              <a:gd name="connsiteX3056" fmla="*/ 2135321 w 12192000"/>
              <a:gd name="connsiteY3056" fmla="*/ 3547193 h 4058004"/>
              <a:gd name="connsiteX3057" fmla="*/ 2126253 w 12192000"/>
              <a:gd name="connsiteY3057" fmla="*/ 3550025 h 4058004"/>
              <a:gd name="connsiteX3058" fmla="*/ 2129797 w 12192000"/>
              <a:gd name="connsiteY3058" fmla="*/ 3542516 h 4058004"/>
              <a:gd name="connsiteX3059" fmla="*/ 2138857 w 12192000"/>
              <a:gd name="connsiteY3059" fmla="*/ 3539683 h 4058004"/>
              <a:gd name="connsiteX3060" fmla="*/ 4947495 w 12192000"/>
              <a:gd name="connsiteY3060" fmla="*/ 3539035 h 4058004"/>
              <a:gd name="connsiteX3061" fmla="*/ 4952670 w 12192000"/>
              <a:gd name="connsiteY3061" fmla="*/ 3561639 h 4058004"/>
              <a:gd name="connsiteX3062" fmla="*/ 4946085 w 12192000"/>
              <a:gd name="connsiteY3062" fmla="*/ 3552496 h 4058004"/>
              <a:gd name="connsiteX3063" fmla="*/ 4947495 w 12192000"/>
              <a:gd name="connsiteY3063" fmla="*/ 3539035 h 4058004"/>
              <a:gd name="connsiteX3064" fmla="*/ 1795970 w 12192000"/>
              <a:gd name="connsiteY3064" fmla="*/ 3538654 h 4058004"/>
              <a:gd name="connsiteX3065" fmla="*/ 1803615 w 12192000"/>
              <a:gd name="connsiteY3065" fmla="*/ 3555094 h 4058004"/>
              <a:gd name="connsiteX3066" fmla="*/ 1791791 w 12192000"/>
              <a:gd name="connsiteY3066" fmla="*/ 3546092 h 4058004"/>
              <a:gd name="connsiteX3067" fmla="*/ 1795970 w 12192000"/>
              <a:gd name="connsiteY3067" fmla="*/ 3538654 h 4058004"/>
              <a:gd name="connsiteX3068" fmla="*/ 5949422 w 12192000"/>
              <a:gd name="connsiteY3068" fmla="*/ 3535821 h 4058004"/>
              <a:gd name="connsiteX3069" fmla="*/ 5960592 w 12192000"/>
              <a:gd name="connsiteY3069" fmla="*/ 3542110 h 4058004"/>
              <a:gd name="connsiteX3070" fmla="*/ 5953016 w 12192000"/>
              <a:gd name="connsiteY3070" fmla="*/ 3548983 h 4058004"/>
              <a:gd name="connsiteX3071" fmla="*/ 5942113 w 12192000"/>
              <a:gd name="connsiteY3071" fmla="*/ 3559327 h 4058004"/>
              <a:gd name="connsiteX3072" fmla="*/ 5934252 w 12192000"/>
              <a:gd name="connsiteY3072" fmla="*/ 3571581 h 4058004"/>
              <a:gd name="connsiteX3073" fmla="*/ 5931559 w 12192000"/>
              <a:gd name="connsiteY3073" fmla="*/ 3549619 h 4058004"/>
              <a:gd name="connsiteX3074" fmla="*/ 5949422 w 12192000"/>
              <a:gd name="connsiteY3074" fmla="*/ 3535821 h 4058004"/>
              <a:gd name="connsiteX3075" fmla="*/ 11605132 w 12192000"/>
              <a:gd name="connsiteY3075" fmla="*/ 3535764 h 4058004"/>
              <a:gd name="connsiteX3076" fmla="*/ 11590655 w 12192000"/>
              <a:gd name="connsiteY3076" fmla="*/ 3550146 h 4058004"/>
              <a:gd name="connsiteX3077" fmla="*/ 11574589 w 12192000"/>
              <a:gd name="connsiteY3077" fmla="*/ 3566302 h 4058004"/>
              <a:gd name="connsiteX3078" fmla="*/ 11565890 w 12192000"/>
              <a:gd name="connsiteY3078" fmla="*/ 3574961 h 4058004"/>
              <a:gd name="connsiteX3079" fmla="*/ 11559603 w 12192000"/>
              <a:gd name="connsiteY3079" fmla="*/ 3586555 h 4058004"/>
              <a:gd name="connsiteX3080" fmla="*/ 11552618 w 12192000"/>
              <a:gd name="connsiteY3080" fmla="*/ 3596985 h 4058004"/>
              <a:gd name="connsiteX3081" fmla="*/ 11547856 w 12192000"/>
              <a:gd name="connsiteY3081" fmla="*/ 3600231 h 4058004"/>
              <a:gd name="connsiteX3082" fmla="*/ 11541887 w 12192000"/>
              <a:gd name="connsiteY3082" fmla="*/ 3604113 h 4058004"/>
              <a:gd name="connsiteX3083" fmla="*/ 11492865 w 12192000"/>
              <a:gd name="connsiteY3083" fmla="*/ 3640051 h 4058004"/>
              <a:gd name="connsiteX3084" fmla="*/ 11489880 w 12192000"/>
              <a:gd name="connsiteY3084" fmla="*/ 3643036 h 4058004"/>
              <a:gd name="connsiteX3085" fmla="*/ 11477625 w 12192000"/>
              <a:gd name="connsiteY3085" fmla="*/ 3656841 h 4058004"/>
              <a:gd name="connsiteX3086" fmla="*/ 11462448 w 12192000"/>
              <a:gd name="connsiteY3086" fmla="*/ 3674108 h 4058004"/>
              <a:gd name="connsiteX3087" fmla="*/ 11456416 w 12192000"/>
              <a:gd name="connsiteY3087" fmla="*/ 3683200 h 4058004"/>
              <a:gd name="connsiteX3088" fmla="*/ 11441366 w 12192000"/>
              <a:gd name="connsiteY3088" fmla="*/ 3698541 h 4058004"/>
              <a:gd name="connsiteX3089" fmla="*/ 11424856 w 12192000"/>
              <a:gd name="connsiteY3089" fmla="*/ 3711532 h 4058004"/>
              <a:gd name="connsiteX3090" fmla="*/ 11396408 w 12192000"/>
              <a:gd name="connsiteY3090" fmla="*/ 3742211 h 4058004"/>
              <a:gd name="connsiteX3091" fmla="*/ 11389804 w 12192000"/>
              <a:gd name="connsiteY3091" fmla="*/ 3752096 h 4058004"/>
              <a:gd name="connsiteX3092" fmla="*/ 11371897 w 12192000"/>
              <a:gd name="connsiteY3092" fmla="*/ 3764153 h 4058004"/>
              <a:gd name="connsiteX3093" fmla="*/ 11360213 w 12192000"/>
              <a:gd name="connsiteY3093" fmla="*/ 3772284 h 4058004"/>
              <a:gd name="connsiteX3094" fmla="*/ 11345926 w 12192000"/>
              <a:gd name="connsiteY3094" fmla="*/ 3781762 h 4058004"/>
              <a:gd name="connsiteX3095" fmla="*/ 11321415 w 12192000"/>
              <a:gd name="connsiteY3095" fmla="*/ 3808337 h 4058004"/>
              <a:gd name="connsiteX3096" fmla="*/ 11319319 w 12192000"/>
              <a:gd name="connsiteY3096" fmla="*/ 3810121 h 4058004"/>
              <a:gd name="connsiteX3097" fmla="*/ 11312207 w 12192000"/>
              <a:gd name="connsiteY3097" fmla="*/ 3818679 h 4058004"/>
              <a:gd name="connsiteX3098" fmla="*/ 11293411 w 12192000"/>
              <a:gd name="connsiteY3098" fmla="*/ 3856731 h 4058004"/>
              <a:gd name="connsiteX3099" fmla="*/ 11288585 w 12192000"/>
              <a:gd name="connsiteY3099" fmla="*/ 3870739 h 4058004"/>
              <a:gd name="connsiteX3100" fmla="*/ 11286807 w 12192000"/>
              <a:gd name="connsiteY3100" fmla="*/ 3884772 h 4058004"/>
              <a:gd name="connsiteX3101" fmla="*/ 11287125 w 12192000"/>
              <a:gd name="connsiteY3101" fmla="*/ 3891919 h 4058004"/>
              <a:gd name="connsiteX3102" fmla="*/ 11300777 w 12192000"/>
              <a:gd name="connsiteY3102" fmla="*/ 3890987 h 4058004"/>
              <a:gd name="connsiteX3103" fmla="*/ 11312270 w 12192000"/>
              <a:gd name="connsiteY3103" fmla="*/ 3879170 h 4058004"/>
              <a:gd name="connsiteX3104" fmla="*/ 11314112 w 12192000"/>
              <a:gd name="connsiteY3104" fmla="*/ 3876933 h 4058004"/>
              <a:gd name="connsiteX3105" fmla="*/ 11310619 w 12192000"/>
              <a:gd name="connsiteY3105" fmla="*/ 3889443 h 4058004"/>
              <a:gd name="connsiteX3106" fmla="*/ 11312143 w 12192000"/>
              <a:gd name="connsiteY3106" fmla="*/ 3896481 h 4058004"/>
              <a:gd name="connsiteX3107" fmla="*/ 11319954 w 12192000"/>
              <a:gd name="connsiteY3107" fmla="*/ 3896779 h 4058004"/>
              <a:gd name="connsiteX3108" fmla="*/ 11326494 w 12192000"/>
              <a:gd name="connsiteY3108" fmla="*/ 3895566 h 4058004"/>
              <a:gd name="connsiteX3109" fmla="*/ 11335893 w 12192000"/>
              <a:gd name="connsiteY3109" fmla="*/ 3896411 h 4058004"/>
              <a:gd name="connsiteX3110" fmla="*/ 11340592 w 12192000"/>
              <a:gd name="connsiteY3110" fmla="*/ 3891824 h 4058004"/>
              <a:gd name="connsiteX3111" fmla="*/ 11344719 w 12192000"/>
              <a:gd name="connsiteY3111" fmla="*/ 3885020 h 4058004"/>
              <a:gd name="connsiteX3112" fmla="*/ 11349037 w 12192000"/>
              <a:gd name="connsiteY3112" fmla="*/ 3880313 h 4058004"/>
              <a:gd name="connsiteX3113" fmla="*/ 11381168 w 12192000"/>
              <a:gd name="connsiteY3113" fmla="*/ 3839477 h 4058004"/>
              <a:gd name="connsiteX3114" fmla="*/ 11399519 w 12192000"/>
              <a:gd name="connsiteY3114" fmla="*/ 3821016 h 4058004"/>
              <a:gd name="connsiteX3115" fmla="*/ 11401488 w 12192000"/>
              <a:gd name="connsiteY3115" fmla="*/ 3821264 h 4058004"/>
              <a:gd name="connsiteX3116" fmla="*/ 11403838 w 12192000"/>
              <a:gd name="connsiteY3116" fmla="*/ 3820635 h 4058004"/>
              <a:gd name="connsiteX3117" fmla="*/ 11413172 w 12192000"/>
              <a:gd name="connsiteY3117" fmla="*/ 3813387 h 4058004"/>
              <a:gd name="connsiteX3118" fmla="*/ 11426443 w 12192000"/>
              <a:gd name="connsiteY3118" fmla="*/ 3803629 h 4058004"/>
              <a:gd name="connsiteX3119" fmla="*/ 11439143 w 12192000"/>
              <a:gd name="connsiteY3119" fmla="*/ 3787664 h 4058004"/>
              <a:gd name="connsiteX3120" fmla="*/ 11446382 w 12192000"/>
              <a:gd name="connsiteY3120" fmla="*/ 3779551 h 4058004"/>
              <a:gd name="connsiteX3121" fmla="*/ 11459082 w 12192000"/>
              <a:gd name="connsiteY3121" fmla="*/ 3754580 h 4058004"/>
              <a:gd name="connsiteX3122" fmla="*/ 11470767 w 12192000"/>
              <a:gd name="connsiteY3122" fmla="*/ 3751804 h 4058004"/>
              <a:gd name="connsiteX3123" fmla="*/ 11480482 w 12192000"/>
              <a:gd name="connsiteY3123" fmla="*/ 3753741 h 4058004"/>
              <a:gd name="connsiteX3124" fmla="*/ 11507343 w 12192000"/>
              <a:gd name="connsiteY3124" fmla="*/ 3717135 h 4058004"/>
              <a:gd name="connsiteX3125" fmla="*/ 11513312 w 12192000"/>
              <a:gd name="connsiteY3125" fmla="*/ 3710415 h 4058004"/>
              <a:gd name="connsiteX3126" fmla="*/ 11519534 w 12192000"/>
              <a:gd name="connsiteY3126" fmla="*/ 3704417 h 4058004"/>
              <a:gd name="connsiteX3127" fmla="*/ 11532616 w 12192000"/>
              <a:gd name="connsiteY3127" fmla="*/ 3678537 h 4058004"/>
              <a:gd name="connsiteX3128" fmla="*/ 11536362 w 12192000"/>
              <a:gd name="connsiteY3128" fmla="*/ 3664750 h 4058004"/>
              <a:gd name="connsiteX3129" fmla="*/ 11543665 w 12192000"/>
              <a:gd name="connsiteY3129" fmla="*/ 3653215 h 4058004"/>
              <a:gd name="connsiteX3130" fmla="*/ 11547093 w 12192000"/>
              <a:gd name="connsiteY3130" fmla="*/ 3649904 h 4058004"/>
              <a:gd name="connsiteX3131" fmla="*/ 11548554 w 12192000"/>
              <a:gd name="connsiteY3131" fmla="*/ 3641798 h 4058004"/>
              <a:gd name="connsiteX3132" fmla="*/ 11547982 w 12192000"/>
              <a:gd name="connsiteY3132" fmla="*/ 3633724 h 4058004"/>
              <a:gd name="connsiteX3133" fmla="*/ 11546649 w 12192000"/>
              <a:gd name="connsiteY3133" fmla="*/ 3627893 h 4058004"/>
              <a:gd name="connsiteX3134" fmla="*/ 11546268 w 12192000"/>
              <a:gd name="connsiteY3134" fmla="*/ 3623331 h 4058004"/>
              <a:gd name="connsiteX3135" fmla="*/ 11545125 w 12192000"/>
              <a:gd name="connsiteY3135" fmla="*/ 3616914 h 4058004"/>
              <a:gd name="connsiteX3136" fmla="*/ 11549126 w 12192000"/>
              <a:gd name="connsiteY3136" fmla="*/ 3617919 h 4058004"/>
              <a:gd name="connsiteX3137" fmla="*/ 11562460 w 12192000"/>
              <a:gd name="connsiteY3137" fmla="*/ 3608604 h 4058004"/>
              <a:gd name="connsiteX3138" fmla="*/ 11569001 w 12192000"/>
              <a:gd name="connsiteY3138" fmla="*/ 3603573 h 4058004"/>
              <a:gd name="connsiteX3139" fmla="*/ 11573065 w 12192000"/>
              <a:gd name="connsiteY3139" fmla="*/ 3614253 h 4058004"/>
              <a:gd name="connsiteX3140" fmla="*/ 11575986 w 12192000"/>
              <a:gd name="connsiteY3140" fmla="*/ 3611515 h 4058004"/>
              <a:gd name="connsiteX3141" fmla="*/ 11582527 w 12192000"/>
              <a:gd name="connsiteY3141" fmla="*/ 3588879 h 4058004"/>
              <a:gd name="connsiteX3142" fmla="*/ 11587480 w 12192000"/>
              <a:gd name="connsiteY3142" fmla="*/ 3594342 h 4058004"/>
              <a:gd name="connsiteX3143" fmla="*/ 11593639 w 12192000"/>
              <a:gd name="connsiteY3143" fmla="*/ 3598415 h 4058004"/>
              <a:gd name="connsiteX3144" fmla="*/ 11593194 w 12192000"/>
              <a:gd name="connsiteY3144" fmla="*/ 3588307 h 4058004"/>
              <a:gd name="connsiteX3145" fmla="*/ 11590655 w 12192000"/>
              <a:gd name="connsiteY3145" fmla="*/ 3566798 h 4058004"/>
              <a:gd name="connsiteX3146" fmla="*/ 11598020 w 12192000"/>
              <a:gd name="connsiteY3146" fmla="*/ 3587774 h 4058004"/>
              <a:gd name="connsiteX3147" fmla="*/ 11602021 w 12192000"/>
              <a:gd name="connsiteY3147" fmla="*/ 3589946 h 4058004"/>
              <a:gd name="connsiteX3148" fmla="*/ 11602275 w 12192000"/>
              <a:gd name="connsiteY3148" fmla="*/ 3578829 h 4058004"/>
              <a:gd name="connsiteX3149" fmla="*/ 11602275 w 12192000"/>
              <a:gd name="connsiteY3149" fmla="*/ 3573277 h 4058004"/>
              <a:gd name="connsiteX3150" fmla="*/ 11614404 w 12192000"/>
              <a:gd name="connsiteY3150" fmla="*/ 3564238 h 4058004"/>
              <a:gd name="connsiteX3151" fmla="*/ 11616626 w 12192000"/>
              <a:gd name="connsiteY3151" fmla="*/ 3554733 h 4058004"/>
              <a:gd name="connsiteX3152" fmla="*/ 11620881 w 12192000"/>
              <a:gd name="connsiteY3152" fmla="*/ 3545953 h 4058004"/>
              <a:gd name="connsiteX3153" fmla="*/ 11617007 w 12192000"/>
              <a:gd name="connsiteY3153" fmla="*/ 3540942 h 4058004"/>
              <a:gd name="connsiteX3154" fmla="*/ 11609958 w 12192000"/>
              <a:gd name="connsiteY3154" fmla="*/ 3537072 h 4058004"/>
              <a:gd name="connsiteX3155" fmla="*/ 11605132 w 12192000"/>
              <a:gd name="connsiteY3155" fmla="*/ 3535764 h 4058004"/>
              <a:gd name="connsiteX3156" fmla="*/ 575205 w 12192000"/>
              <a:gd name="connsiteY3156" fmla="*/ 3534656 h 4058004"/>
              <a:gd name="connsiteX3157" fmla="*/ 607374 w 12192000"/>
              <a:gd name="connsiteY3157" fmla="*/ 3544632 h 4058004"/>
              <a:gd name="connsiteX3158" fmla="*/ 673543 w 12192000"/>
              <a:gd name="connsiteY3158" fmla="*/ 3590047 h 4058004"/>
              <a:gd name="connsiteX3159" fmla="*/ 656951 w 12192000"/>
              <a:gd name="connsiteY3159" fmla="*/ 3588847 h 4058004"/>
              <a:gd name="connsiteX3160" fmla="*/ 638681 w 12192000"/>
              <a:gd name="connsiteY3160" fmla="*/ 3590404 h 4058004"/>
              <a:gd name="connsiteX3161" fmla="*/ 660227 w 12192000"/>
              <a:gd name="connsiteY3161" fmla="*/ 3606768 h 4058004"/>
              <a:gd name="connsiteX3162" fmla="*/ 665403 w 12192000"/>
              <a:gd name="connsiteY3162" fmla="*/ 3615770 h 4058004"/>
              <a:gd name="connsiteX3163" fmla="*/ 675455 w 12192000"/>
              <a:gd name="connsiteY3163" fmla="*/ 3629086 h 4058004"/>
              <a:gd name="connsiteX3164" fmla="*/ 687565 w 12192000"/>
              <a:gd name="connsiteY3164" fmla="*/ 3618959 h 4058004"/>
              <a:gd name="connsiteX3165" fmla="*/ 694930 w 12192000"/>
              <a:gd name="connsiteY3165" fmla="*/ 3600537 h 4058004"/>
              <a:gd name="connsiteX3166" fmla="*/ 750880 w 12192000"/>
              <a:gd name="connsiteY3166" fmla="*/ 3632001 h 4058004"/>
              <a:gd name="connsiteX3167" fmla="*/ 762843 w 12192000"/>
              <a:gd name="connsiteY3167" fmla="*/ 3647940 h 4058004"/>
              <a:gd name="connsiteX3168" fmla="*/ 766247 w 12192000"/>
              <a:gd name="connsiteY3168" fmla="*/ 3659559 h 4058004"/>
              <a:gd name="connsiteX3169" fmla="*/ 748327 w 12192000"/>
              <a:gd name="connsiteY3169" fmla="*/ 3650984 h 4058004"/>
              <a:gd name="connsiteX3170" fmla="*/ 732751 w 12192000"/>
              <a:gd name="connsiteY3170" fmla="*/ 3643334 h 4058004"/>
              <a:gd name="connsiteX3171" fmla="*/ 784453 w 12192000"/>
              <a:gd name="connsiteY3171" fmla="*/ 3697747 h 4058004"/>
              <a:gd name="connsiteX3172" fmla="*/ 819078 w 12192000"/>
              <a:gd name="connsiteY3172" fmla="*/ 3715959 h 4058004"/>
              <a:gd name="connsiteX3173" fmla="*/ 826158 w 12192000"/>
              <a:gd name="connsiteY3173" fmla="*/ 3707599 h 4058004"/>
              <a:gd name="connsiteX3174" fmla="*/ 805267 w 12192000"/>
              <a:gd name="connsiteY3174" fmla="*/ 3687264 h 4058004"/>
              <a:gd name="connsiteX3175" fmla="*/ 807672 w 12192000"/>
              <a:gd name="connsiteY3175" fmla="*/ 3673803 h 4058004"/>
              <a:gd name="connsiteX3176" fmla="*/ 830977 w 12192000"/>
              <a:gd name="connsiteY3176" fmla="*/ 3692156 h 4058004"/>
              <a:gd name="connsiteX3177" fmla="*/ 842019 w 12192000"/>
              <a:gd name="connsiteY3177" fmla="*/ 3704347 h 4058004"/>
              <a:gd name="connsiteX3178" fmla="*/ 846057 w 12192000"/>
              <a:gd name="connsiteY3178" fmla="*/ 3709944 h 4058004"/>
              <a:gd name="connsiteX3179" fmla="*/ 850877 w 12192000"/>
              <a:gd name="connsiteY3179" fmla="*/ 3720713 h 4058004"/>
              <a:gd name="connsiteX3180" fmla="*/ 856116 w 12192000"/>
              <a:gd name="connsiteY3180" fmla="*/ 3726943 h 4058004"/>
              <a:gd name="connsiteX3181" fmla="*/ 849601 w 12192000"/>
              <a:gd name="connsiteY3181" fmla="*/ 3728786 h 4058004"/>
              <a:gd name="connsiteX3182" fmla="*/ 840750 w 12192000"/>
              <a:gd name="connsiteY3182" fmla="*/ 3732115 h 4058004"/>
              <a:gd name="connsiteX3183" fmla="*/ 861431 w 12192000"/>
              <a:gd name="connsiteY3183" fmla="*/ 3730845 h 4058004"/>
              <a:gd name="connsiteX3184" fmla="*/ 874956 w 12192000"/>
              <a:gd name="connsiteY3184" fmla="*/ 3731905 h 4058004"/>
              <a:gd name="connsiteX3185" fmla="*/ 881471 w 12192000"/>
              <a:gd name="connsiteY3185" fmla="*/ 3731200 h 4058004"/>
              <a:gd name="connsiteX3186" fmla="*/ 884443 w 12192000"/>
              <a:gd name="connsiteY3186" fmla="*/ 3721138 h 4058004"/>
              <a:gd name="connsiteX3187" fmla="*/ 932383 w 12192000"/>
              <a:gd name="connsiteY3187" fmla="*/ 3756922 h 4058004"/>
              <a:gd name="connsiteX3188" fmla="*/ 950163 w 12192000"/>
              <a:gd name="connsiteY3188" fmla="*/ 3782925 h 4058004"/>
              <a:gd name="connsiteX3189" fmla="*/ 972401 w 12192000"/>
              <a:gd name="connsiteY3189" fmla="*/ 3820902 h 4058004"/>
              <a:gd name="connsiteX3190" fmla="*/ 996626 w 12192000"/>
              <a:gd name="connsiteY3190" fmla="*/ 3846695 h 4058004"/>
              <a:gd name="connsiteX3191" fmla="*/ 1048112 w 12192000"/>
              <a:gd name="connsiteY3191" fmla="*/ 3898063 h 4058004"/>
              <a:gd name="connsiteX3192" fmla="*/ 1053497 w 12192000"/>
              <a:gd name="connsiteY3192" fmla="*/ 3910388 h 4058004"/>
              <a:gd name="connsiteX3193" fmla="*/ 1060224 w 12192000"/>
              <a:gd name="connsiteY3193" fmla="*/ 3926611 h 4058004"/>
              <a:gd name="connsiteX3194" fmla="*/ 1058738 w 12192000"/>
              <a:gd name="connsiteY3194" fmla="*/ 3949217 h 4058004"/>
              <a:gd name="connsiteX3195" fmla="*/ 1042594 w 12192000"/>
              <a:gd name="connsiteY3195" fmla="*/ 3952189 h 4058004"/>
              <a:gd name="connsiteX3196" fmla="*/ 1034517 w 12192000"/>
              <a:gd name="connsiteY3196" fmla="*/ 3932349 h 4058004"/>
              <a:gd name="connsiteX3197" fmla="*/ 1014546 w 12192000"/>
              <a:gd name="connsiteY3197" fmla="*/ 3928664 h 4058004"/>
              <a:gd name="connsiteX3198" fmla="*/ 1007821 w 12192000"/>
              <a:gd name="connsiteY3198" fmla="*/ 3924623 h 4058004"/>
              <a:gd name="connsiteX3199" fmla="*/ 989267 w 12192000"/>
              <a:gd name="connsiteY3199" fmla="*/ 3892600 h 4058004"/>
              <a:gd name="connsiteX3200" fmla="*/ 963346 w 12192000"/>
              <a:gd name="connsiteY3200" fmla="*/ 3861000 h 4058004"/>
              <a:gd name="connsiteX3201" fmla="*/ 949814 w 12192000"/>
              <a:gd name="connsiteY3201" fmla="*/ 3857099 h 4058004"/>
              <a:gd name="connsiteX3202" fmla="*/ 940753 w 12192000"/>
              <a:gd name="connsiteY3202" fmla="*/ 3859507 h 4058004"/>
              <a:gd name="connsiteX3203" fmla="*/ 945782 w 12192000"/>
              <a:gd name="connsiteY3203" fmla="*/ 3851224 h 4058004"/>
              <a:gd name="connsiteX3204" fmla="*/ 941248 w 12192000"/>
              <a:gd name="connsiteY3204" fmla="*/ 3848383 h 4058004"/>
              <a:gd name="connsiteX3205" fmla="*/ 933101 w 12192000"/>
              <a:gd name="connsiteY3205" fmla="*/ 3843925 h 4058004"/>
              <a:gd name="connsiteX3206" fmla="*/ 921419 w 12192000"/>
              <a:gd name="connsiteY3206" fmla="*/ 3823163 h 4058004"/>
              <a:gd name="connsiteX3207" fmla="*/ 917666 w 12192000"/>
              <a:gd name="connsiteY3207" fmla="*/ 3830037 h 4058004"/>
              <a:gd name="connsiteX3208" fmla="*/ 878855 w 12192000"/>
              <a:gd name="connsiteY3208" fmla="*/ 3812319 h 4058004"/>
              <a:gd name="connsiteX3209" fmla="*/ 852014 w 12192000"/>
              <a:gd name="connsiteY3209" fmla="*/ 3781356 h 4058004"/>
              <a:gd name="connsiteX3210" fmla="*/ 842450 w 12192000"/>
              <a:gd name="connsiteY3210" fmla="*/ 3767964 h 4058004"/>
              <a:gd name="connsiteX3211" fmla="*/ 806054 w 12192000"/>
              <a:gd name="connsiteY3211" fmla="*/ 3745292 h 4058004"/>
              <a:gd name="connsiteX3212" fmla="*/ 776877 w 12192000"/>
              <a:gd name="connsiteY3212" fmla="*/ 3737211 h 4058004"/>
              <a:gd name="connsiteX3213" fmla="*/ 754284 w 12192000"/>
              <a:gd name="connsiteY3213" fmla="*/ 3723818 h 4058004"/>
              <a:gd name="connsiteX3214" fmla="*/ 733322 w 12192000"/>
              <a:gd name="connsiteY3214" fmla="*/ 3697461 h 4058004"/>
              <a:gd name="connsiteX3215" fmla="*/ 728077 w 12192000"/>
              <a:gd name="connsiteY3215" fmla="*/ 3682157 h 4058004"/>
              <a:gd name="connsiteX3216" fmla="*/ 699394 w 12192000"/>
              <a:gd name="connsiteY3216" fmla="*/ 3657006 h 4058004"/>
              <a:gd name="connsiteX3217" fmla="*/ 656175 w 12192000"/>
              <a:gd name="connsiteY3217" fmla="*/ 3649421 h 4058004"/>
              <a:gd name="connsiteX3218" fmla="*/ 643291 w 12192000"/>
              <a:gd name="connsiteY3218" fmla="*/ 3660468 h 4058004"/>
              <a:gd name="connsiteX3219" fmla="*/ 630116 w 12192000"/>
              <a:gd name="connsiteY3219" fmla="*/ 3643323 h 4058004"/>
              <a:gd name="connsiteX3220" fmla="*/ 622043 w 12192000"/>
              <a:gd name="connsiteY3220" fmla="*/ 3632981 h 4058004"/>
              <a:gd name="connsiteX3221" fmla="*/ 612197 w 12192000"/>
              <a:gd name="connsiteY3221" fmla="*/ 3623133 h 4058004"/>
              <a:gd name="connsiteX3222" fmla="*/ 619207 w 12192000"/>
              <a:gd name="connsiteY3222" fmla="*/ 3618241 h 4058004"/>
              <a:gd name="connsiteX3223" fmla="*/ 623880 w 12192000"/>
              <a:gd name="connsiteY3223" fmla="*/ 3605777 h 4058004"/>
              <a:gd name="connsiteX3224" fmla="*/ 614815 w 12192000"/>
              <a:gd name="connsiteY3224" fmla="*/ 3595288 h 4058004"/>
              <a:gd name="connsiteX3225" fmla="*/ 609930 w 12192000"/>
              <a:gd name="connsiteY3225" fmla="*/ 3601590 h 4058004"/>
              <a:gd name="connsiteX3226" fmla="*/ 609077 w 12192000"/>
              <a:gd name="connsiteY3226" fmla="*/ 3572825 h 4058004"/>
              <a:gd name="connsiteX3227" fmla="*/ 605749 w 12192000"/>
              <a:gd name="connsiteY3227" fmla="*/ 3571339 h 4058004"/>
              <a:gd name="connsiteX3228" fmla="*/ 594417 w 12192000"/>
              <a:gd name="connsiteY3228" fmla="*/ 3567228 h 4058004"/>
              <a:gd name="connsiteX3229" fmla="*/ 583299 w 12192000"/>
              <a:gd name="connsiteY3229" fmla="*/ 3550725 h 4058004"/>
              <a:gd name="connsiteX3230" fmla="*/ 575205 w 12192000"/>
              <a:gd name="connsiteY3230" fmla="*/ 3534656 h 4058004"/>
              <a:gd name="connsiteX3231" fmla="*/ 69666 w 12192000"/>
              <a:gd name="connsiteY3231" fmla="*/ 3532893 h 4058004"/>
              <a:gd name="connsiteX3232" fmla="*/ 70446 w 12192000"/>
              <a:gd name="connsiteY3232" fmla="*/ 3540610 h 4058004"/>
              <a:gd name="connsiteX3233" fmla="*/ 65136 w 12192000"/>
              <a:gd name="connsiteY3233" fmla="*/ 3543088 h 4058004"/>
              <a:gd name="connsiteX3234" fmla="*/ 64356 w 12192000"/>
              <a:gd name="connsiteY3234" fmla="*/ 3535369 h 4058004"/>
              <a:gd name="connsiteX3235" fmla="*/ 69666 w 12192000"/>
              <a:gd name="connsiteY3235" fmla="*/ 3532893 h 4058004"/>
              <a:gd name="connsiteX3236" fmla="*/ 5785745 w 12192000"/>
              <a:gd name="connsiteY3236" fmla="*/ 3531907 h 4058004"/>
              <a:gd name="connsiteX3237" fmla="*/ 5778449 w 12192000"/>
              <a:gd name="connsiteY3237" fmla="*/ 3537415 h 4058004"/>
              <a:gd name="connsiteX3238" fmla="*/ 5773070 w 12192000"/>
              <a:gd name="connsiteY3238" fmla="*/ 3547904 h 4058004"/>
              <a:gd name="connsiteX3239" fmla="*/ 5780011 w 12192000"/>
              <a:gd name="connsiteY3239" fmla="*/ 3559376 h 4058004"/>
              <a:gd name="connsiteX3240" fmla="*/ 5791911 w 12192000"/>
              <a:gd name="connsiteY3240" fmla="*/ 3563913 h 4058004"/>
              <a:gd name="connsiteX3241" fmla="*/ 5805290 w 12192000"/>
              <a:gd name="connsiteY3241" fmla="*/ 3553646 h 4058004"/>
              <a:gd name="connsiteX3242" fmla="*/ 5798775 w 12192000"/>
              <a:gd name="connsiteY3242" fmla="*/ 3538622 h 4058004"/>
              <a:gd name="connsiteX3243" fmla="*/ 5785745 w 12192000"/>
              <a:gd name="connsiteY3243" fmla="*/ 3531907 h 4058004"/>
              <a:gd name="connsiteX3244" fmla="*/ 1457534 w 12192000"/>
              <a:gd name="connsiteY3244" fmla="*/ 3530758 h 4058004"/>
              <a:gd name="connsiteX3245" fmla="*/ 1447908 w 12192000"/>
              <a:gd name="connsiteY3245" fmla="*/ 3561078 h 4058004"/>
              <a:gd name="connsiteX3246" fmla="*/ 1440333 w 12192000"/>
              <a:gd name="connsiteY3246" fmla="*/ 3581269 h 4058004"/>
              <a:gd name="connsiteX3247" fmla="*/ 1457331 w 12192000"/>
              <a:gd name="connsiteY3247" fmla="*/ 3600403 h 4058004"/>
              <a:gd name="connsiteX3248" fmla="*/ 1468875 w 12192000"/>
              <a:gd name="connsiteY3248" fmla="*/ 3614786 h 4058004"/>
              <a:gd name="connsiteX3249" fmla="*/ 1465967 w 12192000"/>
              <a:gd name="connsiteY3249" fmla="*/ 3598420 h 4058004"/>
              <a:gd name="connsiteX3250" fmla="*/ 1478858 w 12192000"/>
              <a:gd name="connsiteY3250" fmla="*/ 3593174 h 4058004"/>
              <a:gd name="connsiteX3251" fmla="*/ 1476946 w 12192000"/>
              <a:gd name="connsiteY3251" fmla="*/ 3615065 h 4058004"/>
              <a:gd name="connsiteX3252" fmla="*/ 1471569 w 12192000"/>
              <a:gd name="connsiteY3252" fmla="*/ 3633627 h 4058004"/>
              <a:gd name="connsiteX3253" fmla="*/ 1459319 w 12192000"/>
              <a:gd name="connsiteY3253" fmla="*/ 3652972 h 4058004"/>
              <a:gd name="connsiteX3254" fmla="*/ 1440695 w 12192000"/>
              <a:gd name="connsiteY3254" fmla="*/ 3641138 h 4058004"/>
              <a:gd name="connsiteX3255" fmla="*/ 1437506 w 12192000"/>
              <a:gd name="connsiteY3255" fmla="*/ 3627887 h 4058004"/>
              <a:gd name="connsiteX3256" fmla="*/ 1432407 w 12192000"/>
              <a:gd name="connsiteY3256" fmla="*/ 3615840 h 4058004"/>
              <a:gd name="connsiteX3257" fmla="*/ 1440270 w 12192000"/>
              <a:gd name="connsiteY3257" fmla="*/ 3619741 h 4058004"/>
              <a:gd name="connsiteX3258" fmla="*/ 1447914 w 12192000"/>
              <a:gd name="connsiteY3258" fmla="*/ 3623851 h 4058004"/>
              <a:gd name="connsiteX3259" fmla="*/ 1437075 w 12192000"/>
              <a:gd name="connsiteY3259" fmla="*/ 3602805 h 4058004"/>
              <a:gd name="connsiteX3260" fmla="*/ 1430065 w 12192000"/>
              <a:gd name="connsiteY3260" fmla="*/ 3568302 h 4058004"/>
              <a:gd name="connsiteX3261" fmla="*/ 1443018 w 12192000"/>
              <a:gd name="connsiteY3261" fmla="*/ 3550241 h 4058004"/>
              <a:gd name="connsiteX3262" fmla="*/ 1457534 w 12192000"/>
              <a:gd name="connsiteY3262" fmla="*/ 3530758 h 4058004"/>
              <a:gd name="connsiteX3263" fmla="*/ 4632928 w 12192000"/>
              <a:gd name="connsiteY3263" fmla="*/ 3530503 h 4058004"/>
              <a:gd name="connsiteX3264" fmla="*/ 4629393 w 12192000"/>
              <a:gd name="connsiteY3264" fmla="*/ 3538012 h 4058004"/>
              <a:gd name="connsiteX3265" fmla="*/ 4620323 w 12192000"/>
              <a:gd name="connsiteY3265" fmla="*/ 3540845 h 4058004"/>
              <a:gd name="connsiteX3266" fmla="*/ 4623867 w 12192000"/>
              <a:gd name="connsiteY3266" fmla="*/ 3533337 h 4058004"/>
              <a:gd name="connsiteX3267" fmla="*/ 4632928 w 12192000"/>
              <a:gd name="connsiteY3267" fmla="*/ 3530503 h 4058004"/>
              <a:gd name="connsiteX3268" fmla="*/ 6274092 w 12192000"/>
              <a:gd name="connsiteY3268" fmla="*/ 3530312 h 4058004"/>
              <a:gd name="connsiteX3269" fmla="*/ 6291161 w 12192000"/>
              <a:gd name="connsiteY3269" fmla="*/ 3544835 h 4058004"/>
              <a:gd name="connsiteX3270" fmla="*/ 6304762 w 12192000"/>
              <a:gd name="connsiteY3270" fmla="*/ 3563397 h 4058004"/>
              <a:gd name="connsiteX3271" fmla="*/ 6319990 w 12192000"/>
              <a:gd name="connsiteY3271" fmla="*/ 3591527 h 4058004"/>
              <a:gd name="connsiteX3272" fmla="*/ 6337554 w 12192000"/>
              <a:gd name="connsiteY3272" fmla="*/ 3629925 h 4058004"/>
              <a:gd name="connsiteX3273" fmla="*/ 6330543 w 12192000"/>
              <a:gd name="connsiteY3273" fmla="*/ 3649833 h 4058004"/>
              <a:gd name="connsiteX3274" fmla="*/ 6340532 w 12192000"/>
              <a:gd name="connsiteY3274" fmla="*/ 3661103 h 4058004"/>
              <a:gd name="connsiteX3275" fmla="*/ 6352921 w 12192000"/>
              <a:gd name="connsiteY3275" fmla="*/ 3658055 h 4058004"/>
              <a:gd name="connsiteX3276" fmla="*/ 6347047 w 12192000"/>
              <a:gd name="connsiteY3276" fmla="*/ 3679234 h 4058004"/>
              <a:gd name="connsiteX3277" fmla="*/ 6324460 w 12192000"/>
              <a:gd name="connsiteY3277" fmla="*/ 3693902 h 4058004"/>
              <a:gd name="connsiteX3278" fmla="*/ 6320212 w 12192000"/>
              <a:gd name="connsiteY3278" fmla="*/ 3709626 h 4058004"/>
              <a:gd name="connsiteX3279" fmla="*/ 6341103 w 12192000"/>
              <a:gd name="connsiteY3279" fmla="*/ 3708564 h 4058004"/>
              <a:gd name="connsiteX3280" fmla="*/ 6352921 w 12192000"/>
              <a:gd name="connsiteY3280" fmla="*/ 3716855 h 4058004"/>
              <a:gd name="connsiteX3281" fmla="*/ 6361239 w 12192000"/>
              <a:gd name="connsiteY3281" fmla="*/ 3725292 h 4058004"/>
              <a:gd name="connsiteX3282" fmla="*/ 6373368 w 12192000"/>
              <a:gd name="connsiteY3282" fmla="*/ 3726989 h 4058004"/>
              <a:gd name="connsiteX3283" fmla="*/ 6371463 w 12192000"/>
              <a:gd name="connsiteY3283" fmla="*/ 3736555 h 4058004"/>
              <a:gd name="connsiteX3284" fmla="*/ 6373939 w 12192000"/>
              <a:gd name="connsiteY3284" fmla="*/ 3745976 h 4058004"/>
              <a:gd name="connsiteX3285" fmla="*/ 6388354 w 12192000"/>
              <a:gd name="connsiteY3285" fmla="*/ 3758663 h 4058004"/>
              <a:gd name="connsiteX3286" fmla="*/ 6377495 w 12192000"/>
              <a:gd name="connsiteY3286" fmla="*/ 3765530 h 4058004"/>
              <a:gd name="connsiteX3287" fmla="*/ 6360731 w 12192000"/>
              <a:gd name="connsiteY3287" fmla="*/ 3778210 h 4058004"/>
              <a:gd name="connsiteX3288" fmla="*/ 6363652 w 12192000"/>
              <a:gd name="connsiteY3288" fmla="*/ 3795713 h 4058004"/>
              <a:gd name="connsiteX3289" fmla="*/ 6367907 w 12192000"/>
              <a:gd name="connsiteY3289" fmla="*/ 3816822 h 4058004"/>
              <a:gd name="connsiteX3290" fmla="*/ 6381051 w 12192000"/>
              <a:gd name="connsiteY3290" fmla="*/ 3824617 h 4058004"/>
              <a:gd name="connsiteX3291" fmla="*/ 6384544 w 12192000"/>
              <a:gd name="connsiteY3291" fmla="*/ 3806550 h 4058004"/>
              <a:gd name="connsiteX3292" fmla="*/ 6421691 w 12192000"/>
              <a:gd name="connsiteY3292" fmla="*/ 3765398 h 4058004"/>
              <a:gd name="connsiteX3293" fmla="*/ 6433566 w 12192000"/>
              <a:gd name="connsiteY3293" fmla="*/ 3767093 h 4058004"/>
              <a:gd name="connsiteX3294" fmla="*/ 6457378 w 12192000"/>
              <a:gd name="connsiteY3294" fmla="*/ 3787359 h 4058004"/>
              <a:gd name="connsiteX3295" fmla="*/ 6467221 w 12192000"/>
              <a:gd name="connsiteY3295" fmla="*/ 3800610 h 4058004"/>
              <a:gd name="connsiteX3296" fmla="*/ 6476555 w 12192000"/>
              <a:gd name="connsiteY3296" fmla="*/ 3815914 h 4058004"/>
              <a:gd name="connsiteX3297" fmla="*/ 6486144 w 12192000"/>
              <a:gd name="connsiteY3297" fmla="*/ 3821936 h 4058004"/>
              <a:gd name="connsiteX3298" fmla="*/ 6461569 w 12192000"/>
              <a:gd name="connsiteY3298" fmla="*/ 3827814 h 4058004"/>
              <a:gd name="connsiteX3299" fmla="*/ 6410960 w 12192000"/>
              <a:gd name="connsiteY3299" fmla="*/ 3842762 h 4058004"/>
              <a:gd name="connsiteX3300" fmla="*/ 6442202 w 12192000"/>
              <a:gd name="connsiteY3300" fmla="*/ 3842266 h 4058004"/>
              <a:gd name="connsiteX3301" fmla="*/ 6451536 w 12192000"/>
              <a:gd name="connsiteY3301" fmla="*/ 3842552 h 4058004"/>
              <a:gd name="connsiteX3302" fmla="*/ 6466776 w 12192000"/>
              <a:gd name="connsiteY3302" fmla="*/ 3841490 h 4058004"/>
              <a:gd name="connsiteX3303" fmla="*/ 6483794 w 12192000"/>
              <a:gd name="connsiteY3303" fmla="*/ 3841986 h 4058004"/>
              <a:gd name="connsiteX3304" fmla="*/ 6497383 w 12192000"/>
              <a:gd name="connsiteY3304" fmla="*/ 3846523 h 4058004"/>
              <a:gd name="connsiteX3305" fmla="*/ 6506908 w 12192000"/>
              <a:gd name="connsiteY3305" fmla="*/ 3847653 h 4058004"/>
              <a:gd name="connsiteX3306" fmla="*/ 6531546 w 12192000"/>
              <a:gd name="connsiteY3306" fmla="*/ 3817192 h 4058004"/>
              <a:gd name="connsiteX3307" fmla="*/ 6537198 w 12192000"/>
              <a:gd name="connsiteY3307" fmla="*/ 3809682 h 4058004"/>
              <a:gd name="connsiteX3308" fmla="*/ 6544056 w 12192000"/>
              <a:gd name="connsiteY3308" fmla="*/ 3824636 h 4058004"/>
              <a:gd name="connsiteX3309" fmla="*/ 6536436 w 12192000"/>
              <a:gd name="connsiteY3309" fmla="*/ 3833562 h 4058004"/>
              <a:gd name="connsiteX3310" fmla="*/ 6552374 w 12192000"/>
              <a:gd name="connsiteY3310" fmla="*/ 3831791 h 4058004"/>
              <a:gd name="connsiteX3311" fmla="*/ 6573964 w 12192000"/>
              <a:gd name="connsiteY3311" fmla="*/ 3834839 h 4058004"/>
              <a:gd name="connsiteX3312" fmla="*/ 6607429 w 12192000"/>
              <a:gd name="connsiteY3312" fmla="*/ 3827686 h 4058004"/>
              <a:gd name="connsiteX3313" fmla="*/ 6600381 w 12192000"/>
              <a:gd name="connsiteY3313" fmla="*/ 3819891 h 4058004"/>
              <a:gd name="connsiteX3314" fmla="*/ 6599492 w 12192000"/>
              <a:gd name="connsiteY3314" fmla="*/ 3808983 h 4058004"/>
              <a:gd name="connsiteX3315" fmla="*/ 6593840 w 12192000"/>
              <a:gd name="connsiteY3315" fmla="*/ 3769590 h 4058004"/>
              <a:gd name="connsiteX3316" fmla="*/ 6596126 w 12192000"/>
              <a:gd name="connsiteY3316" fmla="*/ 3742247 h 4058004"/>
              <a:gd name="connsiteX3317" fmla="*/ 6600063 w 12192000"/>
              <a:gd name="connsiteY3317" fmla="*/ 3734313 h 4058004"/>
              <a:gd name="connsiteX3318" fmla="*/ 6612445 w 12192000"/>
              <a:gd name="connsiteY3318" fmla="*/ 3729707 h 4058004"/>
              <a:gd name="connsiteX3319" fmla="*/ 6628384 w 12192000"/>
              <a:gd name="connsiteY3319" fmla="*/ 3739839 h 4058004"/>
              <a:gd name="connsiteX3320" fmla="*/ 6646291 w 12192000"/>
              <a:gd name="connsiteY3320" fmla="*/ 3721346 h 4058004"/>
              <a:gd name="connsiteX3321" fmla="*/ 6651181 w 12192000"/>
              <a:gd name="connsiteY3321" fmla="*/ 3711500 h 4058004"/>
              <a:gd name="connsiteX3322" fmla="*/ 6656324 w 12192000"/>
              <a:gd name="connsiteY3322" fmla="*/ 3701869 h 4058004"/>
              <a:gd name="connsiteX3323" fmla="*/ 6657467 w 12192000"/>
              <a:gd name="connsiteY3323" fmla="*/ 3691946 h 4058004"/>
              <a:gd name="connsiteX3324" fmla="*/ 6668897 w 12192000"/>
              <a:gd name="connsiteY3324" fmla="*/ 3692943 h 4058004"/>
              <a:gd name="connsiteX3325" fmla="*/ 6663245 w 12192000"/>
              <a:gd name="connsiteY3325" fmla="*/ 3716462 h 4058004"/>
              <a:gd name="connsiteX3326" fmla="*/ 6657149 w 12192000"/>
              <a:gd name="connsiteY3326" fmla="*/ 3737573 h 4058004"/>
              <a:gd name="connsiteX3327" fmla="*/ 6675437 w 12192000"/>
              <a:gd name="connsiteY3327" fmla="*/ 3718875 h 4058004"/>
              <a:gd name="connsiteX3328" fmla="*/ 6696011 w 12192000"/>
              <a:gd name="connsiteY3328" fmla="*/ 3704208 h 4058004"/>
              <a:gd name="connsiteX3329" fmla="*/ 6710870 w 12192000"/>
              <a:gd name="connsiteY3329" fmla="*/ 3682531 h 4058004"/>
              <a:gd name="connsiteX3330" fmla="*/ 6698234 w 12192000"/>
              <a:gd name="connsiteY3330" fmla="*/ 3664611 h 4058004"/>
              <a:gd name="connsiteX3331" fmla="*/ 6693535 w 12192000"/>
              <a:gd name="connsiteY3331" fmla="*/ 3643780 h 4058004"/>
              <a:gd name="connsiteX3332" fmla="*/ 6714426 w 12192000"/>
              <a:gd name="connsiteY3332" fmla="*/ 3622740 h 4058004"/>
              <a:gd name="connsiteX3333" fmla="*/ 6728968 w 12192000"/>
              <a:gd name="connsiteY3333" fmla="*/ 3612327 h 4058004"/>
              <a:gd name="connsiteX3334" fmla="*/ 6740652 w 12192000"/>
              <a:gd name="connsiteY3334" fmla="*/ 3632090 h 4058004"/>
              <a:gd name="connsiteX3335" fmla="*/ 6729031 w 12192000"/>
              <a:gd name="connsiteY3335" fmla="*/ 3645978 h 4058004"/>
              <a:gd name="connsiteX3336" fmla="*/ 6737858 w 12192000"/>
              <a:gd name="connsiteY3336" fmla="*/ 3662767 h 4058004"/>
              <a:gd name="connsiteX3337" fmla="*/ 6731000 w 12192000"/>
              <a:gd name="connsiteY3337" fmla="*/ 3735386 h 4058004"/>
              <a:gd name="connsiteX3338" fmla="*/ 6708013 w 12192000"/>
              <a:gd name="connsiteY3338" fmla="*/ 3754585 h 4058004"/>
              <a:gd name="connsiteX3339" fmla="*/ 6689852 w 12192000"/>
              <a:gd name="connsiteY3339" fmla="*/ 3752883 h 4058004"/>
              <a:gd name="connsiteX3340" fmla="*/ 6674930 w 12192000"/>
              <a:gd name="connsiteY3340" fmla="*/ 3757627 h 4058004"/>
              <a:gd name="connsiteX3341" fmla="*/ 6656895 w 12192000"/>
              <a:gd name="connsiteY3341" fmla="*/ 3768179 h 4058004"/>
              <a:gd name="connsiteX3342" fmla="*/ 6634289 w 12192000"/>
              <a:gd name="connsiteY3342" fmla="*/ 3786387 h 4058004"/>
              <a:gd name="connsiteX3343" fmla="*/ 6622097 w 12192000"/>
              <a:gd name="connsiteY3343" fmla="*/ 3802681 h 4058004"/>
              <a:gd name="connsiteX3344" fmla="*/ 6635877 w 12192000"/>
              <a:gd name="connsiteY3344" fmla="*/ 3816143 h 4058004"/>
              <a:gd name="connsiteX3345" fmla="*/ 6661975 w 12192000"/>
              <a:gd name="connsiteY3345" fmla="*/ 3797796 h 4058004"/>
              <a:gd name="connsiteX3346" fmla="*/ 6690741 w 12192000"/>
              <a:gd name="connsiteY3346" fmla="*/ 3783064 h 4058004"/>
              <a:gd name="connsiteX3347" fmla="*/ 6738620 w 12192000"/>
              <a:gd name="connsiteY3347" fmla="*/ 3748918 h 4058004"/>
              <a:gd name="connsiteX3348" fmla="*/ 6801485 w 12192000"/>
              <a:gd name="connsiteY3348" fmla="*/ 3688280 h 4058004"/>
              <a:gd name="connsiteX3349" fmla="*/ 6810629 w 12192000"/>
              <a:gd name="connsiteY3349" fmla="*/ 3677157 h 4058004"/>
              <a:gd name="connsiteX3350" fmla="*/ 6807962 w 12192000"/>
              <a:gd name="connsiteY3350" fmla="*/ 3675244 h 4058004"/>
              <a:gd name="connsiteX3351" fmla="*/ 6796786 w 12192000"/>
              <a:gd name="connsiteY3351" fmla="*/ 3679355 h 4058004"/>
              <a:gd name="connsiteX3352" fmla="*/ 6780403 w 12192000"/>
              <a:gd name="connsiteY3352" fmla="*/ 3677652 h 4058004"/>
              <a:gd name="connsiteX3353" fmla="*/ 6779450 w 12192000"/>
              <a:gd name="connsiteY3353" fmla="*/ 3672621 h 4058004"/>
              <a:gd name="connsiteX3354" fmla="*/ 6788150 w 12192000"/>
              <a:gd name="connsiteY3354" fmla="*/ 3657952 h 4058004"/>
              <a:gd name="connsiteX3355" fmla="*/ 6805485 w 12192000"/>
              <a:gd name="connsiteY3355" fmla="*/ 3657742 h 4058004"/>
              <a:gd name="connsiteX3356" fmla="*/ 6832727 w 12192000"/>
              <a:gd name="connsiteY3356" fmla="*/ 3645559 h 4058004"/>
              <a:gd name="connsiteX3357" fmla="*/ 6854825 w 12192000"/>
              <a:gd name="connsiteY3357" fmla="*/ 3620909 h 4058004"/>
              <a:gd name="connsiteX3358" fmla="*/ 6859143 w 12192000"/>
              <a:gd name="connsiteY3358" fmla="*/ 3633024 h 4058004"/>
              <a:gd name="connsiteX3359" fmla="*/ 6846824 w 12192000"/>
              <a:gd name="connsiteY3359" fmla="*/ 3658949 h 4058004"/>
              <a:gd name="connsiteX3360" fmla="*/ 6849745 w 12192000"/>
              <a:gd name="connsiteY3360" fmla="*/ 3673975 h 4058004"/>
              <a:gd name="connsiteX3361" fmla="*/ 6888670 w 12192000"/>
              <a:gd name="connsiteY3361" fmla="*/ 3658175 h 4058004"/>
              <a:gd name="connsiteX3362" fmla="*/ 6904799 w 12192000"/>
              <a:gd name="connsiteY3362" fmla="*/ 3660024 h 4058004"/>
              <a:gd name="connsiteX3363" fmla="*/ 6885622 w 12192000"/>
              <a:gd name="connsiteY3363" fmla="*/ 3692398 h 4058004"/>
              <a:gd name="connsiteX3364" fmla="*/ 6868414 w 12192000"/>
              <a:gd name="connsiteY3364" fmla="*/ 3704791 h 4058004"/>
              <a:gd name="connsiteX3365" fmla="*/ 6855016 w 12192000"/>
              <a:gd name="connsiteY3365" fmla="*/ 3719739 h 4058004"/>
              <a:gd name="connsiteX3366" fmla="*/ 6887528 w 12192000"/>
              <a:gd name="connsiteY3366" fmla="*/ 3710464 h 4058004"/>
              <a:gd name="connsiteX3367" fmla="*/ 6905943 w 12192000"/>
              <a:gd name="connsiteY3367" fmla="*/ 3706501 h 4058004"/>
              <a:gd name="connsiteX3368" fmla="*/ 6910070 w 12192000"/>
              <a:gd name="connsiteY3368" fmla="*/ 3717693 h 4058004"/>
              <a:gd name="connsiteX3369" fmla="*/ 6930771 w 12192000"/>
              <a:gd name="connsiteY3369" fmla="*/ 3691126 h 4058004"/>
              <a:gd name="connsiteX3370" fmla="*/ 6941248 w 12192000"/>
              <a:gd name="connsiteY3370" fmla="*/ 3674831 h 4058004"/>
              <a:gd name="connsiteX3371" fmla="*/ 6952107 w 12192000"/>
              <a:gd name="connsiteY3371" fmla="*/ 3684399 h 4058004"/>
              <a:gd name="connsiteX3372" fmla="*/ 6946963 w 12192000"/>
              <a:gd name="connsiteY3372" fmla="*/ 3702746 h 4058004"/>
              <a:gd name="connsiteX3373" fmla="*/ 6938518 w 12192000"/>
              <a:gd name="connsiteY3373" fmla="*/ 3732006 h 4058004"/>
              <a:gd name="connsiteX3374" fmla="*/ 6977507 w 12192000"/>
              <a:gd name="connsiteY3374" fmla="*/ 3721168 h 4058004"/>
              <a:gd name="connsiteX3375" fmla="*/ 6980492 w 12192000"/>
              <a:gd name="connsiteY3375" fmla="*/ 3734204 h 4058004"/>
              <a:gd name="connsiteX3376" fmla="*/ 6962521 w 12192000"/>
              <a:gd name="connsiteY3376" fmla="*/ 3781953 h 4058004"/>
              <a:gd name="connsiteX3377" fmla="*/ 6947725 w 12192000"/>
              <a:gd name="connsiteY3377" fmla="*/ 3797326 h 4058004"/>
              <a:gd name="connsiteX3378" fmla="*/ 6914324 w 12192000"/>
              <a:gd name="connsiteY3378" fmla="*/ 3819994 h 4058004"/>
              <a:gd name="connsiteX3379" fmla="*/ 6897814 w 12192000"/>
              <a:gd name="connsiteY3379" fmla="*/ 3833949 h 4058004"/>
              <a:gd name="connsiteX3380" fmla="*/ 6898640 w 12192000"/>
              <a:gd name="connsiteY3380" fmla="*/ 3814395 h 4058004"/>
              <a:gd name="connsiteX3381" fmla="*/ 6904037 w 12192000"/>
              <a:gd name="connsiteY3381" fmla="*/ 3789601 h 4058004"/>
              <a:gd name="connsiteX3382" fmla="*/ 6893687 w 12192000"/>
              <a:gd name="connsiteY3382" fmla="*/ 3770187 h 4058004"/>
              <a:gd name="connsiteX3383" fmla="*/ 6877685 w 12192000"/>
              <a:gd name="connsiteY3383" fmla="*/ 3774438 h 4058004"/>
              <a:gd name="connsiteX3384" fmla="*/ 6862128 w 12192000"/>
              <a:gd name="connsiteY3384" fmla="*/ 3788890 h 4058004"/>
              <a:gd name="connsiteX3385" fmla="*/ 6873748 w 12192000"/>
              <a:gd name="connsiteY3385" fmla="*/ 3813545 h 4058004"/>
              <a:gd name="connsiteX3386" fmla="*/ 6880669 w 12192000"/>
              <a:gd name="connsiteY3386" fmla="*/ 3828563 h 4058004"/>
              <a:gd name="connsiteX3387" fmla="*/ 6836029 w 12192000"/>
              <a:gd name="connsiteY3387" fmla="*/ 3885807 h 4058004"/>
              <a:gd name="connsiteX3388" fmla="*/ 6840855 w 12192000"/>
              <a:gd name="connsiteY3388" fmla="*/ 3888215 h 4058004"/>
              <a:gd name="connsiteX3389" fmla="*/ 6872160 w 12192000"/>
              <a:gd name="connsiteY3389" fmla="*/ 3880280 h 4058004"/>
              <a:gd name="connsiteX3390" fmla="*/ 6915277 w 12192000"/>
              <a:gd name="connsiteY3390" fmla="*/ 3863776 h 4058004"/>
              <a:gd name="connsiteX3391" fmla="*/ 6928168 w 12192000"/>
              <a:gd name="connsiteY3391" fmla="*/ 3864627 h 4058004"/>
              <a:gd name="connsiteX3392" fmla="*/ 6897878 w 12192000"/>
              <a:gd name="connsiteY3392" fmla="*/ 3904726 h 4058004"/>
              <a:gd name="connsiteX3393" fmla="*/ 6875335 w 12192000"/>
              <a:gd name="connsiteY3393" fmla="*/ 3918753 h 4058004"/>
              <a:gd name="connsiteX3394" fmla="*/ 6863906 w 12192000"/>
              <a:gd name="connsiteY3394" fmla="*/ 3910394 h 4058004"/>
              <a:gd name="connsiteX3395" fmla="*/ 6848031 w 12192000"/>
              <a:gd name="connsiteY3395" fmla="*/ 3905996 h 4058004"/>
              <a:gd name="connsiteX3396" fmla="*/ 6839903 w 12192000"/>
              <a:gd name="connsiteY3396" fmla="*/ 3905641 h 4058004"/>
              <a:gd name="connsiteX3397" fmla="*/ 6809486 w 12192000"/>
              <a:gd name="connsiteY3397" fmla="*/ 3928098 h 4058004"/>
              <a:gd name="connsiteX3398" fmla="*/ 6784784 w 12192000"/>
              <a:gd name="connsiteY3398" fmla="*/ 3952962 h 4058004"/>
              <a:gd name="connsiteX3399" fmla="*/ 6777164 w 12192000"/>
              <a:gd name="connsiteY3399" fmla="*/ 3971380 h 4058004"/>
              <a:gd name="connsiteX3400" fmla="*/ 6783959 w 12192000"/>
              <a:gd name="connsiteY3400" fmla="*/ 3975776 h 4058004"/>
              <a:gd name="connsiteX3401" fmla="*/ 6804025 w 12192000"/>
              <a:gd name="connsiteY3401" fmla="*/ 3964868 h 4058004"/>
              <a:gd name="connsiteX3402" fmla="*/ 6809359 w 12192000"/>
              <a:gd name="connsiteY3402" fmla="*/ 3963381 h 4058004"/>
              <a:gd name="connsiteX3403" fmla="*/ 6823646 w 12192000"/>
              <a:gd name="connsiteY3403" fmla="*/ 3963667 h 4058004"/>
              <a:gd name="connsiteX3404" fmla="*/ 6842633 w 12192000"/>
              <a:gd name="connsiteY3404" fmla="*/ 3950067 h 4058004"/>
              <a:gd name="connsiteX3405" fmla="*/ 6827266 w 12192000"/>
              <a:gd name="connsiteY3405" fmla="*/ 3973793 h 4058004"/>
              <a:gd name="connsiteX3406" fmla="*/ 6792912 w 12192000"/>
              <a:gd name="connsiteY3406" fmla="*/ 4005887 h 4058004"/>
              <a:gd name="connsiteX3407" fmla="*/ 6779768 w 12192000"/>
              <a:gd name="connsiteY3407" fmla="*/ 4014667 h 4058004"/>
              <a:gd name="connsiteX3408" fmla="*/ 6770751 w 12192000"/>
              <a:gd name="connsiteY3408" fmla="*/ 4039113 h 4058004"/>
              <a:gd name="connsiteX3409" fmla="*/ 6759575 w 12192000"/>
              <a:gd name="connsiteY3409" fmla="*/ 4044780 h 4058004"/>
              <a:gd name="connsiteX3410" fmla="*/ 6747883 w 12192000"/>
              <a:gd name="connsiteY3410" fmla="*/ 4046734 h 4058004"/>
              <a:gd name="connsiteX3411" fmla="*/ 6741921 w 12192000"/>
              <a:gd name="connsiteY3411" fmla="*/ 4057170 h 4058004"/>
              <a:gd name="connsiteX3412" fmla="*/ 6101861 w 12192000"/>
              <a:gd name="connsiteY3412" fmla="*/ 4057170 h 4058004"/>
              <a:gd name="connsiteX3413" fmla="*/ 6108363 w 12192000"/>
              <a:gd name="connsiteY3413" fmla="*/ 4047829 h 4058004"/>
              <a:gd name="connsiteX3414" fmla="*/ 6106921 w 12192000"/>
              <a:gd name="connsiteY3414" fmla="*/ 4043590 h 4058004"/>
              <a:gd name="connsiteX3415" fmla="*/ 6097035 w 12192000"/>
              <a:gd name="connsiteY3415" fmla="*/ 4053216 h 4058004"/>
              <a:gd name="connsiteX3416" fmla="*/ 6093851 w 12192000"/>
              <a:gd name="connsiteY3416" fmla="*/ 4057170 h 4058004"/>
              <a:gd name="connsiteX3417" fmla="*/ 6070730 w 12192000"/>
              <a:gd name="connsiteY3417" fmla="*/ 4057170 h 4058004"/>
              <a:gd name="connsiteX3418" fmla="*/ 6072816 w 12192000"/>
              <a:gd name="connsiteY3418" fmla="*/ 4048254 h 4058004"/>
              <a:gd name="connsiteX3419" fmla="*/ 6077559 w 12192000"/>
              <a:gd name="connsiteY3419" fmla="*/ 4037696 h 4058004"/>
              <a:gd name="connsiteX3420" fmla="*/ 6076918 w 12192000"/>
              <a:gd name="connsiteY3420" fmla="*/ 4027284 h 4058004"/>
              <a:gd name="connsiteX3421" fmla="*/ 6063113 w 12192000"/>
              <a:gd name="connsiteY3421" fmla="*/ 4024235 h 4058004"/>
              <a:gd name="connsiteX3422" fmla="*/ 6062186 w 12192000"/>
              <a:gd name="connsiteY3422" fmla="*/ 4020341 h 4058004"/>
              <a:gd name="connsiteX3423" fmla="*/ 6058859 w 12192000"/>
              <a:gd name="connsiteY3423" fmla="*/ 4009070 h 4058004"/>
              <a:gd name="connsiteX3424" fmla="*/ 6084354 w 12192000"/>
              <a:gd name="connsiteY3424" fmla="*/ 4003830 h 4058004"/>
              <a:gd name="connsiteX3425" fmla="*/ 6118701 w 12192000"/>
              <a:gd name="connsiteY3425" fmla="*/ 4002628 h 4058004"/>
              <a:gd name="connsiteX3426" fmla="*/ 6113456 w 12192000"/>
              <a:gd name="connsiteY3426" fmla="*/ 3989027 h 4058004"/>
              <a:gd name="connsiteX3427" fmla="*/ 6088246 w 12192000"/>
              <a:gd name="connsiteY3427" fmla="*/ 3980807 h 4058004"/>
              <a:gd name="connsiteX3428" fmla="*/ 6066790 w 12192000"/>
              <a:gd name="connsiteY3428" fmla="*/ 3970674 h 4058004"/>
              <a:gd name="connsiteX3429" fmla="*/ 6059908 w 12192000"/>
              <a:gd name="connsiteY3429" fmla="*/ 3960444 h 4058004"/>
              <a:gd name="connsiteX3430" fmla="*/ 6044057 w 12192000"/>
              <a:gd name="connsiteY3430" fmla="*/ 3984486 h 4058004"/>
              <a:gd name="connsiteX3431" fmla="*/ 6040380 w 12192000"/>
              <a:gd name="connsiteY3431" fmla="*/ 4009427 h 4058004"/>
              <a:gd name="connsiteX3432" fmla="*/ 6048026 w 12192000"/>
              <a:gd name="connsiteY3432" fmla="*/ 4012399 h 4058004"/>
              <a:gd name="connsiteX3433" fmla="*/ 6043917 w 12192000"/>
              <a:gd name="connsiteY3433" fmla="*/ 4020055 h 4058004"/>
              <a:gd name="connsiteX3434" fmla="*/ 6036907 w 12192000"/>
              <a:gd name="connsiteY3434" fmla="*/ 4031598 h 4058004"/>
              <a:gd name="connsiteX3435" fmla="*/ 6035776 w 12192000"/>
              <a:gd name="connsiteY3435" fmla="*/ 4040243 h 4058004"/>
              <a:gd name="connsiteX3436" fmla="*/ 6054192 w 12192000"/>
              <a:gd name="connsiteY3436" fmla="*/ 4052003 h 4058004"/>
              <a:gd name="connsiteX3437" fmla="*/ 6067511 w 12192000"/>
              <a:gd name="connsiteY3437" fmla="*/ 4057170 h 4058004"/>
              <a:gd name="connsiteX3438" fmla="*/ 5926537 w 12192000"/>
              <a:gd name="connsiteY3438" fmla="*/ 4057170 h 4058004"/>
              <a:gd name="connsiteX3439" fmla="*/ 5922845 w 12192000"/>
              <a:gd name="connsiteY3439" fmla="*/ 4047103 h 4058004"/>
              <a:gd name="connsiteX3440" fmla="*/ 5915317 w 12192000"/>
              <a:gd name="connsiteY3440" fmla="*/ 4033782 h 4058004"/>
              <a:gd name="connsiteX3441" fmla="*/ 5893790 w 12192000"/>
              <a:gd name="connsiteY3441" fmla="*/ 4036476 h 4058004"/>
              <a:gd name="connsiteX3442" fmla="*/ 5880760 w 12192000"/>
              <a:gd name="connsiteY3442" fmla="*/ 4046393 h 4058004"/>
              <a:gd name="connsiteX3443" fmla="*/ 5867870 w 12192000"/>
              <a:gd name="connsiteY3443" fmla="*/ 4041717 h 4058004"/>
              <a:gd name="connsiteX3444" fmla="*/ 5856325 w 12192000"/>
              <a:gd name="connsiteY3444" fmla="*/ 4029743 h 4058004"/>
              <a:gd name="connsiteX3445" fmla="*/ 5852147 w 12192000"/>
              <a:gd name="connsiteY3445" fmla="*/ 4008277 h 4058004"/>
              <a:gd name="connsiteX3446" fmla="*/ 5839326 w 12192000"/>
              <a:gd name="connsiteY3446" fmla="*/ 4013441 h 4058004"/>
              <a:gd name="connsiteX3447" fmla="*/ 5824036 w 12192000"/>
              <a:gd name="connsiteY3447" fmla="*/ 4011600 h 4058004"/>
              <a:gd name="connsiteX3448" fmla="*/ 5812631 w 12192000"/>
              <a:gd name="connsiteY3448" fmla="*/ 4001893 h 4058004"/>
              <a:gd name="connsiteX3449" fmla="*/ 5798115 w 12192000"/>
              <a:gd name="connsiteY3449" fmla="*/ 4016841 h 4058004"/>
              <a:gd name="connsiteX3450" fmla="*/ 5778430 w 12192000"/>
              <a:gd name="connsiteY3450" fmla="*/ 4045319 h 4058004"/>
              <a:gd name="connsiteX3451" fmla="*/ 5766874 w 12192000"/>
              <a:gd name="connsiteY3451" fmla="*/ 4057170 h 4058004"/>
              <a:gd name="connsiteX3452" fmla="*/ 5744704 w 12192000"/>
              <a:gd name="connsiteY3452" fmla="*/ 4057170 h 4058004"/>
              <a:gd name="connsiteX3453" fmla="*/ 5751093 w 12192000"/>
              <a:gd name="connsiteY3453" fmla="*/ 4036673 h 4058004"/>
              <a:gd name="connsiteX3454" fmla="*/ 5754567 w 12192000"/>
              <a:gd name="connsiteY3454" fmla="*/ 4026401 h 4058004"/>
              <a:gd name="connsiteX3455" fmla="*/ 5757678 w 12192000"/>
              <a:gd name="connsiteY3455" fmla="*/ 4019033 h 4058004"/>
              <a:gd name="connsiteX3456" fmla="*/ 5734024 w 12192000"/>
              <a:gd name="connsiteY3456" fmla="*/ 4001607 h 4058004"/>
              <a:gd name="connsiteX3457" fmla="*/ 5721134 w 12192000"/>
              <a:gd name="connsiteY3457" fmla="*/ 3979779 h 4058004"/>
              <a:gd name="connsiteX3458" fmla="*/ 5700382 w 12192000"/>
              <a:gd name="connsiteY3458" fmla="*/ 3958878 h 4058004"/>
              <a:gd name="connsiteX3459" fmla="*/ 5694439 w 12192000"/>
              <a:gd name="connsiteY3459" fmla="*/ 3974886 h 4058004"/>
              <a:gd name="connsiteX3460" fmla="*/ 5698261 w 12192000"/>
              <a:gd name="connsiteY3460" fmla="*/ 3993595 h 4058004"/>
              <a:gd name="connsiteX3461" fmla="*/ 5683606 w 12192000"/>
              <a:gd name="connsiteY3461" fmla="*/ 3993665 h 4058004"/>
              <a:gd name="connsiteX3462" fmla="*/ 5675598 w 12192000"/>
              <a:gd name="connsiteY3462" fmla="*/ 3979848 h 4058004"/>
              <a:gd name="connsiteX3463" fmla="*/ 5666746 w 12192000"/>
              <a:gd name="connsiteY3463" fmla="*/ 3993379 h 4058004"/>
              <a:gd name="connsiteX3464" fmla="*/ 5672061 w 12192000"/>
              <a:gd name="connsiteY3464" fmla="*/ 4008468 h 4058004"/>
              <a:gd name="connsiteX3465" fmla="*/ 5662009 w 12192000"/>
              <a:gd name="connsiteY3465" fmla="*/ 4010449 h 4058004"/>
              <a:gd name="connsiteX3466" fmla="*/ 5648477 w 12192000"/>
              <a:gd name="connsiteY3466" fmla="*/ 3987280 h 4058004"/>
              <a:gd name="connsiteX3467" fmla="*/ 5655843 w 12192000"/>
              <a:gd name="connsiteY3467" fmla="*/ 3973253 h 4058004"/>
              <a:gd name="connsiteX3468" fmla="*/ 5678786 w 12192000"/>
              <a:gd name="connsiteY3468" fmla="*/ 3964048 h 4058004"/>
              <a:gd name="connsiteX3469" fmla="*/ 5684304 w 12192000"/>
              <a:gd name="connsiteY3469" fmla="*/ 3940670 h 4058004"/>
              <a:gd name="connsiteX3470" fmla="*/ 5674677 w 12192000"/>
              <a:gd name="connsiteY3470" fmla="*/ 3931459 h 4058004"/>
              <a:gd name="connsiteX3471" fmla="*/ 5669293 w 12192000"/>
              <a:gd name="connsiteY3471" fmla="*/ 3925507 h 4058004"/>
              <a:gd name="connsiteX3472" fmla="*/ 5663203 w 12192000"/>
              <a:gd name="connsiteY3472" fmla="*/ 3920265 h 4058004"/>
              <a:gd name="connsiteX3473" fmla="*/ 5661787 w 12192000"/>
              <a:gd name="connsiteY3473" fmla="*/ 3940384 h 4058004"/>
              <a:gd name="connsiteX3474" fmla="*/ 5664479 w 12192000"/>
              <a:gd name="connsiteY3474" fmla="*/ 3955688 h 4058004"/>
              <a:gd name="connsiteX3475" fmla="*/ 5656408 w 12192000"/>
              <a:gd name="connsiteY3475" fmla="*/ 3944634 h 4058004"/>
              <a:gd name="connsiteX3476" fmla="*/ 5648401 w 12192000"/>
              <a:gd name="connsiteY3476" fmla="*/ 3929400 h 4058004"/>
              <a:gd name="connsiteX3477" fmla="*/ 5630272 w 12192000"/>
              <a:gd name="connsiteY3477" fmla="*/ 3893978 h 4058004"/>
              <a:gd name="connsiteX3478" fmla="*/ 5601728 w 12192000"/>
              <a:gd name="connsiteY3478" fmla="*/ 3862588 h 4058004"/>
              <a:gd name="connsiteX3479" fmla="*/ 5590610 w 12192000"/>
              <a:gd name="connsiteY3479" fmla="*/ 3858409 h 4058004"/>
              <a:gd name="connsiteX3480" fmla="*/ 5580907 w 12192000"/>
              <a:gd name="connsiteY3480" fmla="*/ 3862443 h 4058004"/>
              <a:gd name="connsiteX3481" fmla="*/ 5568302 w 12192000"/>
              <a:gd name="connsiteY3481" fmla="*/ 3867403 h 4058004"/>
              <a:gd name="connsiteX3482" fmla="*/ 5558530 w 12192000"/>
              <a:gd name="connsiteY3482" fmla="*/ 3884690 h 4058004"/>
              <a:gd name="connsiteX3483" fmla="*/ 5569159 w 12192000"/>
              <a:gd name="connsiteY3483" fmla="*/ 3922380 h 4058004"/>
              <a:gd name="connsiteX3484" fmla="*/ 5588635 w 12192000"/>
              <a:gd name="connsiteY3484" fmla="*/ 3950930 h 4058004"/>
              <a:gd name="connsiteX3485" fmla="*/ 5598407 w 12192000"/>
              <a:gd name="connsiteY3485" fmla="*/ 3955466 h 4058004"/>
              <a:gd name="connsiteX3486" fmla="*/ 5620150 w 12192000"/>
              <a:gd name="connsiteY3486" fmla="*/ 3995781 h 4058004"/>
              <a:gd name="connsiteX3487" fmla="*/ 5631199 w 12192000"/>
              <a:gd name="connsiteY3487" fmla="*/ 4002019 h 4058004"/>
              <a:gd name="connsiteX3488" fmla="*/ 5640337 w 12192000"/>
              <a:gd name="connsiteY3488" fmla="*/ 4004922 h 4058004"/>
              <a:gd name="connsiteX3489" fmla="*/ 5641822 w 12192000"/>
              <a:gd name="connsiteY3489" fmla="*/ 4019870 h 4058004"/>
              <a:gd name="connsiteX3490" fmla="*/ 5622207 w 12192000"/>
              <a:gd name="connsiteY3490" fmla="*/ 4035950 h 4058004"/>
              <a:gd name="connsiteX3491" fmla="*/ 5580989 w 12192000"/>
              <a:gd name="connsiteY3491" fmla="*/ 3988196 h 4058004"/>
              <a:gd name="connsiteX3492" fmla="*/ 5558822 w 12192000"/>
              <a:gd name="connsiteY3492" fmla="*/ 3961629 h 4058004"/>
              <a:gd name="connsiteX3493" fmla="*/ 5547207 w 12192000"/>
              <a:gd name="connsiteY3493" fmla="*/ 3956666 h 4058004"/>
              <a:gd name="connsiteX3494" fmla="*/ 5516753 w 12192000"/>
              <a:gd name="connsiteY3494" fmla="*/ 3930448 h 4058004"/>
              <a:gd name="connsiteX3495" fmla="*/ 5512784 w 12192000"/>
              <a:gd name="connsiteY3495" fmla="*/ 3903811 h 4058004"/>
              <a:gd name="connsiteX3496" fmla="*/ 5514765 w 12192000"/>
              <a:gd name="connsiteY3496" fmla="*/ 3885110 h 4058004"/>
              <a:gd name="connsiteX3497" fmla="*/ 5512638 w 12192000"/>
              <a:gd name="connsiteY3497" fmla="*/ 3867111 h 4058004"/>
              <a:gd name="connsiteX3498" fmla="*/ 5505348 w 12192000"/>
              <a:gd name="connsiteY3498" fmla="*/ 3862931 h 4058004"/>
              <a:gd name="connsiteX3499" fmla="*/ 5488565 w 12192000"/>
              <a:gd name="connsiteY3499" fmla="*/ 3849253 h 4058004"/>
              <a:gd name="connsiteX3500" fmla="*/ 5501303 w 12192000"/>
              <a:gd name="connsiteY3500" fmla="*/ 3814967 h 4058004"/>
              <a:gd name="connsiteX3501" fmla="*/ 5555405 w 12192000"/>
              <a:gd name="connsiteY3501" fmla="*/ 3777423 h 4058004"/>
              <a:gd name="connsiteX3502" fmla="*/ 5567019 w 12192000"/>
              <a:gd name="connsiteY3502" fmla="*/ 3774310 h 4058004"/>
              <a:gd name="connsiteX3503" fmla="*/ 5565743 w 12192000"/>
              <a:gd name="connsiteY3503" fmla="*/ 3757729 h 4058004"/>
              <a:gd name="connsiteX3504" fmla="*/ 5555831 w 12192000"/>
              <a:gd name="connsiteY3504" fmla="*/ 3758434 h 4058004"/>
              <a:gd name="connsiteX3505" fmla="*/ 5559653 w 12192000"/>
              <a:gd name="connsiteY3505" fmla="*/ 3751497 h 4058004"/>
              <a:gd name="connsiteX3506" fmla="*/ 5559793 w 12192000"/>
              <a:gd name="connsiteY3506" fmla="*/ 3730380 h 4058004"/>
              <a:gd name="connsiteX3507" fmla="*/ 5568569 w 12192000"/>
              <a:gd name="connsiteY3507" fmla="*/ 3707713 h 4058004"/>
              <a:gd name="connsiteX3508" fmla="*/ 5581529 w 12192000"/>
              <a:gd name="connsiteY3508" fmla="*/ 3687664 h 4058004"/>
              <a:gd name="connsiteX3509" fmla="*/ 5586343 w 12192000"/>
              <a:gd name="connsiteY3509" fmla="*/ 3658194 h 4058004"/>
              <a:gd name="connsiteX3510" fmla="*/ 5595334 w 12192000"/>
              <a:gd name="connsiteY3510" fmla="*/ 3648346 h 4058004"/>
              <a:gd name="connsiteX3511" fmla="*/ 5590165 w 12192000"/>
              <a:gd name="connsiteY3511" fmla="*/ 3663574 h 4058004"/>
              <a:gd name="connsiteX3512" fmla="*/ 5596966 w 12192000"/>
              <a:gd name="connsiteY3512" fmla="*/ 3677747 h 4058004"/>
              <a:gd name="connsiteX3513" fmla="*/ 5608225 w 12192000"/>
              <a:gd name="connsiteY3513" fmla="*/ 3676827 h 4058004"/>
              <a:gd name="connsiteX3514" fmla="*/ 5627840 w 12192000"/>
              <a:gd name="connsiteY3514" fmla="*/ 3657769 h 4058004"/>
              <a:gd name="connsiteX3515" fmla="*/ 5636336 w 12192000"/>
              <a:gd name="connsiteY3515" fmla="*/ 3662870 h 4058004"/>
              <a:gd name="connsiteX3516" fmla="*/ 5636831 w 12192000"/>
              <a:gd name="connsiteY3516" fmla="*/ 3674564 h 4058004"/>
              <a:gd name="connsiteX3517" fmla="*/ 5646540 w 12192000"/>
              <a:gd name="connsiteY3517" fmla="*/ 3701838 h 4058004"/>
              <a:gd name="connsiteX3518" fmla="*/ 5635638 w 12192000"/>
              <a:gd name="connsiteY3518" fmla="*/ 3719548 h 4058004"/>
              <a:gd name="connsiteX3519" fmla="*/ 5625865 w 12192000"/>
              <a:gd name="connsiteY3519" fmla="*/ 3722808 h 4058004"/>
              <a:gd name="connsiteX3520" fmla="*/ 5618003 w 12192000"/>
              <a:gd name="connsiteY3520" fmla="*/ 3718913 h 4058004"/>
              <a:gd name="connsiteX3521" fmla="*/ 5636419 w 12192000"/>
              <a:gd name="connsiteY3521" fmla="*/ 3749947 h 4058004"/>
              <a:gd name="connsiteX3522" fmla="*/ 5647036 w 12192000"/>
              <a:gd name="connsiteY3522" fmla="*/ 3734643 h 4058004"/>
              <a:gd name="connsiteX3523" fmla="*/ 5661196 w 12192000"/>
              <a:gd name="connsiteY3523" fmla="*/ 3702904 h 4058004"/>
              <a:gd name="connsiteX3524" fmla="*/ 5671890 w 12192000"/>
              <a:gd name="connsiteY3524" fmla="*/ 3692772 h 4058004"/>
              <a:gd name="connsiteX3525" fmla="*/ 5667572 w 12192000"/>
              <a:gd name="connsiteY3525" fmla="*/ 3712967 h 4058004"/>
              <a:gd name="connsiteX3526" fmla="*/ 5670689 w 12192000"/>
              <a:gd name="connsiteY3526" fmla="*/ 3730679 h 4058004"/>
              <a:gd name="connsiteX3527" fmla="*/ 5677275 w 12192000"/>
              <a:gd name="connsiteY3527" fmla="*/ 3734860 h 4058004"/>
              <a:gd name="connsiteX3528" fmla="*/ 5684215 w 12192000"/>
              <a:gd name="connsiteY3528" fmla="*/ 3744350 h 4058004"/>
              <a:gd name="connsiteX3529" fmla="*/ 5686342 w 12192000"/>
              <a:gd name="connsiteY3529" fmla="*/ 3753847 h 4058004"/>
              <a:gd name="connsiteX3530" fmla="*/ 5684856 w 12192000"/>
              <a:gd name="connsiteY3530" fmla="*/ 3767945 h 4058004"/>
              <a:gd name="connsiteX3531" fmla="*/ 5683726 w 12192000"/>
              <a:gd name="connsiteY3531" fmla="*/ 3777156 h 4058004"/>
              <a:gd name="connsiteX3532" fmla="*/ 5682240 w 12192000"/>
              <a:gd name="connsiteY3532" fmla="*/ 3782181 h 4058004"/>
              <a:gd name="connsiteX3533" fmla="*/ 5692432 w 12192000"/>
              <a:gd name="connsiteY3533" fmla="*/ 3782187 h 4058004"/>
              <a:gd name="connsiteX3534" fmla="*/ 5692578 w 12192000"/>
              <a:gd name="connsiteY3534" fmla="*/ 3786863 h 4058004"/>
              <a:gd name="connsiteX3535" fmla="*/ 5724728 w 12192000"/>
              <a:gd name="connsiteY3535" fmla="*/ 3815909 h 4058004"/>
              <a:gd name="connsiteX3536" fmla="*/ 5735282 w 12192000"/>
              <a:gd name="connsiteY3536" fmla="*/ 3821225 h 4058004"/>
              <a:gd name="connsiteX3537" fmla="*/ 5747182 w 12192000"/>
              <a:gd name="connsiteY3537" fmla="*/ 3816696 h 4058004"/>
              <a:gd name="connsiteX3538" fmla="*/ 5760135 w 12192000"/>
              <a:gd name="connsiteY3538" fmla="*/ 3813793 h 4058004"/>
              <a:gd name="connsiteX3539" fmla="*/ 5755252 w 12192000"/>
              <a:gd name="connsiteY3539" fmla="*/ 3823633 h 4058004"/>
              <a:gd name="connsiteX3540" fmla="*/ 5754827 w 12192000"/>
              <a:gd name="connsiteY3540" fmla="*/ 3837241 h 4058004"/>
              <a:gd name="connsiteX3541" fmla="*/ 5757100 w 12192000"/>
              <a:gd name="connsiteY3541" fmla="*/ 3851832 h 4058004"/>
              <a:gd name="connsiteX3542" fmla="*/ 5777636 w 12192000"/>
              <a:gd name="connsiteY3542" fmla="*/ 3905819 h 4058004"/>
              <a:gd name="connsiteX3543" fmla="*/ 5771553 w 12192000"/>
              <a:gd name="connsiteY3543" fmla="*/ 3922825 h 4058004"/>
              <a:gd name="connsiteX3544" fmla="*/ 5746267 w 12192000"/>
              <a:gd name="connsiteY3544" fmla="*/ 3906028 h 4058004"/>
              <a:gd name="connsiteX3545" fmla="*/ 5740533 w 12192000"/>
              <a:gd name="connsiteY3545" fmla="*/ 3910634 h 4058004"/>
              <a:gd name="connsiteX3546" fmla="*/ 5733663 w 12192000"/>
              <a:gd name="connsiteY3546" fmla="*/ 3928561 h 4058004"/>
              <a:gd name="connsiteX3547" fmla="*/ 5740463 w 12192000"/>
              <a:gd name="connsiteY3547" fmla="*/ 3954348 h 4058004"/>
              <a:gd name="connsiteX3548" fmla="*/ 5753138 w 12192000"/>
              <a:gd name="connsiteY3548" fmla="*/ 3946908 h 4058004"/>
              <a:gd name="connsiteX3549" fmla="*/ 5761990 w 12192000"/>
              <a:gd name="connsiteY3549" fmla="*/ 3948115 h 4058004"/>
              <a:gd name="connsiteX3550" fmla="*/ 5774385 w 12192000"/>
              <a:gd name="connsiteY3550" fmla="*/ 3954139 h 4058004"/>
              <a:gd name="connsiteX3551" fmla="*/ 5783878 w 12192000"/>
              <a:gd name="connsiteY3551" fmla="*/ 3959805 h 4058004"/>
              <a:gd name="connsiteX3552" fmla="*/ 5778494 w 12192000"/>
              <a:gd name="connsiteY3552" fmla="*/ 3970293 h 4058004"/>
              <a:gd name="connsiteX3553" fmla="*/ 5796064 w 12192000"/>
              <a:gd name="connsiteY3553" fmla="*/ 3995234 h 4058004"/>
              <a:gd name="connsiteX3554" fmla="*/ 5809443 w 12192000"/>
              <a:gd name="connsiteY3554" fmla="*/ 3996015 h 4058004"/>
              <a:gd name="connsiteX3555" fmla="*/ 5798109 w 12192000"/>
              <a:gd name="connsiteY3555" fmla="*/ 3958318 h 4058004"/>
              <a:gd name="connsiteX3556" fmla="*/ 5804617 w 12192000"/>
              <a:gd name="connsiteY3556" fmla="*/ 3911282 h 4058004"/>
              <a:gd name="connsiteX3557" fmla="*/ 5814676 w 12192000"/>
              <a:gd name="connsiteY3557" fmla="*/ 3909294 h 4058004"/>
              <a:gd name="connsiteX3558" fmla="*/ 5818854 w 12192000"/>
              <a:gd name="connsiteY3558" fmla="*/ 3904408 h 4058004"/>
              <a:gd name="connsiteX3559" fmla="*/ 5840736 w 12192000"/>
              <a:gd name="connsiteY3559" fmla="*/ 3889460 h 4058004"/>
              <a:gd name="connsiteX3560" fmla="*/ 5854332 w 12192000"/>
              <a:gd name="connsiteY3560" fmla="*/ 3893997 h 4058004"/>
              <a:gd name="connsiteX3561" fmla="*/ 5864320 w 12192000"/>
              <a:gd name="connsiteY3561" fmla="*/ 3895484 h 4058004"/>
              <a:gd name="connsiteX3562" fmla="*/ 5870975 w 12192000"/>
              <a:gd name="connsiteY3562" fmla="*/ 3890667 h 4058004"/>
              <a:gd name="connsiteX3563" fmla="*/ 5882018 w 12192000"/>
              <a:gd name="connsiteY3563" fmla="*/ 3887834 h 4058004"/>
              <a:gd name="connsiteX3564" fmla="*/ 5890590 w 12192000"/>
              <a:gd name="connsiteY3564" fmla="*/ 3907038 h 4058004"/>
              <a:gd name="connsiteX3565" fmla="*/ 5904680 w 12192000"/>
              <a:gd name="connsiteY3565" fmla="*/ 3908950 h 4058004"/>
              <a:gd name="connsiteX3566" fmla="*/ 5901779 w 12192000"/>
              <a:gd name="connsiteY3566" fmla="*/ 3895985 h 4058004"/>
              <a:gd name="connsiteX3567" fmla="*/ 5895613 w 12192000"/>
              <a:gd name="connsiteY3567" fmla="*/ 3886843 h 4058004"/>
              <a:gd name="connsiteX3568" fmla="*/ 5886977 w 12192000"/>
              <a:gd name="connsiteY3568" fmla="*/ 3873528 h 4058004"/>
              <a:gd name="connsiteX3569" fmla="*/ 5862682 w 12192000"/>
              <a:gd name="connsiteY3569" fmla="*/ 3836326 h 4058004"/>
              <a:gd name="connsiteX3570" fmla="*/ 5848940 w 12192000"/>
              <a:gd name="connsiteY3570" fmla="*/ 3810965 h 4058004"/>
              <a:gd name="connsiteX3571" fmla="*/ 5831872 w 12192000"/>
              <a:gd name="connsiteY3571" fmla="*/ 3802103 h 4058004"/>
              <a:gd name="connsiteX3572" fmla="*/ 5813177 w 12192000"/>
              <a:gd name="connsiteY3572" fmla="*/ 3779576 h 4058004"/>
              <a:gd name="connsiteX3573" fmla="*/ 5786615 w 12192000"/>
              <a:gd name="connsiteY3573" fmla="*/ 3717865 h 4058004"/>
              <a:gd name="connsiteX3574" fmla="*/ 5805945 w 12192000"/>
              <a:gd name="connsiteY3574" fmla="*/ 3713259 h 4058004"/>
              <a:gd name="connsiteX3575" fmla="*/ 5803538 w 12192000"/>
              <a:gd name="connsiteY3575" fmla="*/ 3731682 h 4058004"/>
              <a:gd name="connsiteX3576" fmla="*/ 5798940 w 12192000"/>
              <a:gd name="connsiteY3576" fmla="*/ 3745354 h 4058004"/>
              <a:gd name="connsiteX3577" fmla="*/ 5808002 w 12192000"/>
              <a:gd name="connsiteY3577" fmla="*/ 3742947 h 4058004"/>
              <a:gd name="connsiteX3578" fmla="*/ 5822804 w 12192000"/>
              <a:gd name="connsiteY3578" fmla="*/ 3741174 h 4058004"/>
              <a:gd name="connsiteX3579" fmla="*/ 5838311 w 12192000"/>
              <a:gd name="connsiteY3579" fmla="*/ 3743519 h 4058004"/>
              <a:gd name="connsiteX3580" fmla="*/ 5847873 w 12192000"/>
              <a:gd name="connsiteY3580" fmla="*/ 3745004 h 4058004"/>
              <a:gd name="connsiteX3581" fmla="*/ 5842635 w 12192000"/>
              <a:gd name="connsiteY3581" fmla="*/ 3754495 h 4058004"/>
              <a:gd name="connsiteX3582" fmla="*/ 5873159 w 12192000"/>
              <a:gd name="connsiteY3582" fmla="*/ 3802040 h 4058004"/>
              <a:gd name="connsiteX3583" fmla="*/ 5899080 w 12192000"/>
              <a:gd name="connsiteY3583" fmla="*/ 3802040 h 4058004"/>
              <a:gd name="connsiteX3584" fmla="*/ 5911964 w 12192000"/>
              <a:gd name="connsiteY3584" fmla="*/ 3797650 h 4058004"/>
              <a:gd name="connsiteX3585" fmla="*/ 5907011 w 12192000"/>
              <a:gd name="connsiteY3585" fmla="*/ 3809555 h 4058004"/>
              <a:gd name="connsiteX3586" fmla="*/ 5910694 w 12192000"/>
              <a:gd name="connsiteY3586" fmla="*/ 3812668 h 4058004"/>
              <a:gd name="connsiteX3587" fmla="*/ 5928042 w 12192000"/>
              <a:gd name="connsiteY3587" fmla="*/ 3809200 h 4058004"/>
              <a:gd name="connsiteX3588" fmla="*/ 5936329 w 12192000"/>
              <a:gd name="connsiteY3588" fmla="*/ 3805731 h 4058004"/>
              <a:gd name="connsiteX3589" fmla="*/ 5945676 w 12192000"/>
              <a:gd name="connsiteY3589" fmla="*/ 3794397 h 4058004"/>
              <a:gd name="connsiteX3590" fmla="*/ 5954243 w 12192000"/>
              <a:gd name="connsiteY3590" fmla="*/ 3797440 h 4058004"/>
              <a:gd name="connsiteX3591" fmla="*/ 5959272 w 12192000"/>
              <a:gd name="connsiteY3591" fmla="*/ 3798933 h 4058004"/>
              <a:gd name="connsiteX3592" fmla="*/ 5967063 w 12192000"/>
              <a:gd name="connsiteY3592" fmla="*/ 3793972 h 4058004"/>
              <a:gd name="connsiteX3593" fmla="*/ 5965501 w 12192000"/>
              <a:gd name="connsiteY3593" fmla="*/ 3804886 h 4058004"/>
              <a:gd name="connsiteX3594" fmla="*/ 5968689 w 12192000"/>
              <a:gd name="connsiteY3594" fmla="*/ 3809345 h 4058004"/>
              <a:gd name="connsiteX3595" fmla="*/ 5976766 w 12192000"/>
              <a:gd name="connsiteY3595" fmla="*/ 3816290 h 4058004"/>
              <a:gd name="connsiteX3596" fmla="*/ 5959062 w 12192000"/>
              <a:gd name="connsiteY3596" fmla="*/ 3820539 h 4058004"/>
              <a:gd name="connsiteX3597" fmla="*/ 5954604 w 12192000"/>
              <a:gd name="connsiteY3597" fmla="*/ 3845551 h 4058004"/>
              <a:gd name="connsiteX3598" fmla="*/ 5977763 w 12192000"/>
              <a:gd name="connsiteY3598" fmla="*/ 3857099 h 4058004"/>
              <a:gd name="connsiteX3599" fmla="*/ 6002121 w 12192000"/>
              <a:gd name="connsiteY3599" fmla="*/ 3869569 h 4058004"/>
              <a:gd name="connsiteX3600" fmla="*/ 6068409 w 12192000"/>
              <a:gd name="connsiteY3600" fmla="*/ 3889696 h 4058004"/>
              <a:gd name="connsiteX3601" fmla="*/ 6049289 w 12192000"/>
              <a:gd name="connsiteY3601" fmla="*/ 3875097 h 4058004"/>
              <a:gd name="connsiteX3602" fmla="*/ 6050280 w 12192000"/>
              <a:gd name="connsiteY3602" fmla="*/ 3868160 h 4058004"/>
              <a:gd name="connsiteX3603" fmla="*/ 6054382 w 12192000"/>
              <a:gd name="connsiteY3603" fmla="*/ 3853847 h 4058004"/>
              <a:gd name="connsiteX3604" fmla="*/ 6031649 w 12192000"/>
              <a:gd name="connsiteY3604" fmla="*/ 3841446 h 4058004"/>
              <a:gd name="connsiteX3605" fmla="*/ 6011183 w 12192000"/>
              <a:gd name="connsiteY3605" fmla="*/ 3849876 h 4058004"/>
              <a:gd name="connsiteX3606" fmla="*/ 5999499 w 12192000"/>
              <a:gd name="connsiteY3606" fmla="*/ 3837761 h 4058004"/>
              <a:gd name="connsiteX3607" fmla="*/ 6002401 w 12192000"/>
              <a:gd name="connsiteY3607" fmla="*/ 3833861 h 4058004"/>
              <a:gd name="connsiteX3608" fmla="*/ 6015145 w 12192000"/>
              <a:gd name="connsiteY3608" fmla="*/ 3819554 h 4058004"/>
              <a:gd name="connsiteX3609" fmla="*/ 6028392 w 12192000"/>
              <a:gd name="connsiteY3609" fmla="*/ 3808716 h 4058004"/>
              <a:gd name="connsiteX3610" fmla="*/ 6040006 w 12192000"/>
              <a:gd name="connsiteY3610" fmla="*/ 3797238 h 4058004"/>
              <a:gd name="connsiteX3611" fmla="*/ 6013234 w 12192000"/>
              <a:gd name="connsiteY3611" fmla="*/ 3791851 h 4058004"/>
              <a:gd name="connsiteX3612" fmla="*/ 5991422 w 12192000"/>
              <a:gd name="connsiteY3612" fmla="*/ 3802332 h 4058004"/>
              <a:gd name="connsiteX3613" fmla="*/ 5976690 w 12192000"/>
              <a:gd name="connsiteY3613" fmla="*/ 3788446 h 4058004"/>
              <a:gd name="connsiteX3614" fmla="*/ 5986602 w 12192000"/>
              <a:gd name="connsiteY3614" fmla="*/ 3771870 h 4058004"/>
              <a:gd name="connsiteX3615" fmla="*/ 5994254 w 12192000"/>
              <a:gd name="connsiteY3615" fmla="*/ 3771165 h 4058004"/>
              <a:gd name="connsiteX3616" fmla="*/ 6003810 w 12192000"/>
              <a:gd name="connsiteY3616" fmla="*/ 3771514 h 4058004"/>
              <a:gd name="connsiteX3617" fmla="*/ 6024988 w 12192000"/>
              <a:gd name="connsiteY3617" fmla="*/ 3770453 h 4058004"/>
              <a:gd name="connsiteX3618" fmla="*/ 5975344 w 12192000"/>
              <a:gd name="connsiteY3618" fmla="*/ 3768681 h 4058004"/>
              <a:gd name="connsiteX3619" fmla="*/ 5942552 w 12192000"/>
              <a:gd name="connsiteY3619" fmla="*/ 3757837 h 4058004"/>
              <a:gd name="connsiteX3620" fmla="*/ 5911818 w 12192000"/>
              <a:gd name="connsiteY3620" fmla="*/ 3736295 h 4058004"/>
              <a:gd name="connsiteX3621" fmla="*/ 5906294 w 12192000"/>
              <a:gd name="connsiteY3621" fmla="*/ 3755994 h 4058004"/>
              <a:gd name="connsiteX3622" fmla="*/ 5899360 w 12192000"/>
              <a:gd name="connsiteY3622" fmla="*/ 3767468 h 4058004"/>
              <a:gd name="connsiteX3623" fmla="*/ 5896953 w 12192000"/>
              <a:gd name="connsiteY3623" fmla="*/ 3762087 h 4058004"/>
              <a:gd name="connsiteX3624" fmla="*/ 5880233 w 12192000"/>
              <a:gd name="connsiteY3624" fmla="*/ 3744655 h 4058004"/>
              <a:gd name="connsiteX3625" fmla="*/ 5865647 w 12192000"/>
              <a:gd name="connsiteY3625" fmla="*/ 3724815 h 4058004"/>
              <a:gd name="connsiteX3626" fmla="*/ 5875274 w 12192000"/>
              <a:gd name="connsiteY3626" fmla="*/ 3724955 h 4058004"/>
              <a:gd name="connsiteX3627" fmla="*/ 5886818 w 12192000"/>
              <a:gd name="connsiteY3627" fmla="*/ 3727864 h 4058004"/>
              <a:gd name="connsiteX3628" fmla="*/ 5884767 w 12192000"/>
              <a:gd name="connsiteY3628" fmla="*/ 3718723 h 4058004"/>
              <a:gd name="connsiteX3629" fmla="*/ 5880373 w 12192000"/>
              <a:gd name="connsiteY3629" fmla="*/ 3712205 h 4058004"/>
              <a:gd name="connsiteX3630" fmla="*/ 5860688 w 12192000"/>
              <a:gd name="connsiteY3630" fmla="*/ 3688680 h 4058004"/>
              <a:gd name="connsiteX3631" fmla="*/ 5854236 w 12192000"/>
              <a:gd name="connsiteY3631" fmla="*/ 3676566 h 4058004"/>
              <a:gd name="connsiteX3632" fmla="*/ 5831649 w 12192000"/>
              <a:gd name="connsiteY3632" fmla="*/ 3660766 h 4058004"/>
              <a:gd name="connsiteX3633" fmla="*/ 5817908 w 12192000"/>
              <a:gd name="connsiteY3633" fmla="*/ 3648010 h 4058004"/>
              <a:gd name="connsiteX3634" fmla="*/ 5822226 w 12192000"/>
              <a:gd name="connsiteY3634" fmla="*/ 3628533 h 4058004"/>
              <a:gd name="connsiteX3635" fmla="*/ 5831433 w 12192000"/>
              <a:gd name="connsiteY3635" fmla="*/ 3612942 h 4058004"/>
              <a:gd name="connsiteX3636" fmla="*/ 5856287 w 12192000"/>
              <a:gd name="connsiteY3636" fmla="*/ 3605085 h 4058004"/>
              <a:gd name="connsiteX3637" fmla="*/ 5850623 w 12192000"/>
              <a:gd name="connsiteY3637" fmla="*/ 3619112 h 4058004"/>
              <a:gd name="connsiteX3638" fmla="*/ 5852255 w 12192000"/>
              <a:gd name="connsiteY3638" fmla="*/ 3627117 h 4058004"/>
              <a:gd name="connsiteX3639" fmla="*/ 5863583 w 12192000"/>
              <a:gd name="connsiteY3639" fmla="*/ 3652908 h 4058004"/>
              <a:gd name="connsiteX3640" fmla="*/ 5867908 w 12192000"/>
              <a:gd name="connsiteY3640" fmla="*/ 3672671 h 4058004"/>
              <a:gd name="connsiteX3641" fmla="*/ 5871165 w 12192000"/>
              <a:gd name="connsiteY3641" fmla="*/ 3676216 h 4058004"/>
              <a:gd name="connsiteX3642" fmla="*/ 5890355 w 12192000"/>
              <a:gd name="connsiteY3642" fmla="*/ 3679259 h 4058004"/>
              <a:gd name="connsiteX3643" fmla="*/ 5908275 w 12192000"/>
              <a:gd name="connsiteY3643" fmla="*/ 3678771 h 4058004"/>
              <a:gd name="connsiteX3644" fmla="*/ 5916701 w 12192000"/>
              <a:gd name="connsiteY3644" fmla="*/ 3689468 h 4058004"/>
              <a:gd name="connsiteX3645" fmla="*/ 5922156 w 12192000"/>
              <a:gd name="connsiteY3645" fmla="*/ 3696622 h 4058004"/>
              <a:gd name="connsiteX3646" fmla="*/ 5937739 w 12192000"/>
              <a:gd name="connsiteY3646" fmla="*/ 3719866 h 4058004"/>
              <a:gd name="connsiteX3647" fmla="*/ 5961323 w 12192000"/>
              <a:gd name="connsiteY3647" fmla="*/ 3739915 h 4058004"/>
              <a:gd name="connsiteX3648" fmla="*/ 5969819 w 12192000"/>
              <a:gd name="connsiteY3648" fmla="*/ 3737222 h 4058004"/>
              <a:gd name="connsiteX3649" fmla="*/ 5992406 w 12192000"/>
              <a:gd name="connsiteY3649" fmla="*/ 3716467 h 4058004"/>
              <a:gd name="connsiteX3650" fmla="*/ 5998000 w 12192000"/>
              <a:gd name="connsiteY3650" fmla="*/ 3696279 h 4058004"/>
              <a:gd name="connsiteX3651" fmla="*/ 6013716 w 12192000"/>
              <a:gd name="connsiteY3651" fmla="*/ 3682391 h 4058004"/>
              <a:gd name="connsiteX3652" fmla="*/ 6028518 w 12192000"/>
              <a:gd name="connsiteY3652" fmla="*/ 3678211 h 4058004"/>
              <a:gd name="connsiteX3653" fmla="*/ 6038075 w 12192000"/>
              <a:gd name="connsiteY3653" fmla="*/ 3675168 h 4058004"/>
              <a:gd name="connsiteX3654" fmla="*/ 6047708 w 12192000"/>
              <a:gd name="connsiteY3654" fmla="*/ 3658873 h 4058004"/>
              <a:gd name="connsiteX3655" fmla="*/ 6048978 w 12192000"/>
              <a:gd name="connsiteY3655" fmla="*/ 3646689 h 4058004"/>
              <a:gd name="connsiteX3656" fmla="*/ 6041898 w 12192000"/>
              <a:gd name="connsiteY3656" fmla="*/ 3625858 h 4058004"/>
              <a:gd name="connsiteX3657" fmla="*/ 6032265 w 12192000"/>
              <a:gd name="connsiteY3657" fmla="*/ 3606730 h 4058004"/>
              <a:gd name="connsiteX3658" fmla="*/ 6029642 w 12192000"/>
              <a:gd name="connsiteY3658" fmla="*/ 3597875 h 4058004"/>
              <a:gd name="connsiteX3659" fmla="*/ 6015621 w 12192000"/>
              <a:gd name="connsiteY3659" fmla="*/ 3583848 h 4058004"/>
              <a:gd name="connsiteX3660" fmla="*/ 6003436 w 12192000"/>
              <a:gd name="connsiteY3660" fmla="*/ 3562870 h 4058004"/>
              <a:gd name="connsiteX3661" fmla="*/ 6021140 w 12192000"/>
              <a:gd name="connsiteY3661" fmla="*/ 3570951 h 4058004"/>
              <a:gd name="connsiteX3662" fmla="*/ 6038850 w 12192000"/>
              <a:gd name="connsiteY3662" fmla="*/ 3579033 h 4058004"/>
              <a:gd name="connsiteX3663" fmla="*/ 6051810 w 12192000"/>
              <a:gd name="connsiteY3663" fmla="*/ 3576122 h 4058004"/>
              <a:gd name="connsiteX3664" fmla="*/ 6071705 w 12192000"/>
              <a:gd name="connsiteY3664" fmla="*/ 3555228 h 4058004"/>
              <a:gd name="connsiteX3665" fmla="*/ 6100032 w 12192000"/>
              <a:gd name="connsiteY3665" fmla="*/ 3535960 h 4058004"/>
              <a:gd name="connsiteX3666" fmla="*/ 6109233 w 12192000"/>
              <a:gd name="connsiteY3666" fmla="*/ 3537522 h 4058004"/>
              <a:gd name="connsiteX3667" fmla="*/ 6120993 w 12192000"/>
              <a:gd name="connsiteY3667" fmla="*/ 3554522 h 4058004"/>
              <a:gd name="connsiteX3668" fmla="*/ 6139262 w 12192000"/>
              <a:gd name="connsiteY3668" fmla="*/ 3572946 h 4058004"/>
              <a:gd name="connsiteX3669" fmla="*/ 6148965 w 12192000"/>
              <a:gd name="connsiteY3669" fmla="*/ 3580950 h 4058004"/>
              <a:gd name="connsiteX3670" fmla="*/ 6141459 w 12192000"/>
              <a:gd name="connsiteY3670" fmla="*/ 3593847 h 4058004"/>
              <a:gd name="connsiteX3671" fmla="*/ 6139764 w 12192000"/>
              <a:gd name="connsiteY3671" fmla="*/ 3596254 h 4058004"/>
              <a:gd name="connsiteX3672" fmla="*/ 6147060 w 12192000"/>
              <a:gd name="connsiteY3672" fmla="*/ 3604970 h 4058004"/>
              <a:gd name="connsiteX3673" fmla="*/ 6159449 w 12192000"/>
              <a:gd name="connsiteY3673" fmla="*/ 3615955 h 4058004"/>
              <a:gd name="connsiteX3674" fmla="*/ 6165539 w 12192000"/>
              <a:gd name="connsiteY3674" fmla="*/ 3613400 h 4058004"/>
              <a:gd name="connsiteX3675" fmla="*/ 6174321 w 12192000"/>
              <a:gd name="connsiteY3675" fmla="*/ 3592855 h 4058004"/>
              <a:gd name="connsiteX3676" fmla="*/ 6182036 w 12192000"/>
              <a:gd name="connsiteY3676" fmla="*/ 3567425 h 4058004"/>
              <a:gd name="connsiteX3677" fmla="*/ 6184868 w 12192000"/>
              <a:gd name="connsiteY3677" fmla="*/ 3552547 h 4058004"/>
              <a:gd name="connsiteX3678" fmla="*/ 6197619 w 12192000"/>
              <a:gd name="connsiteY3678" fmla="*/ 3617447 h 4058004"/>
              <a:gd name="connsiteX3679" fmla="*/ 6221349 w 12192000"/>
              <a:gd name="connsiteY3679" fmla="*/ 3636359 h 4058004"/>
              <a:gd name="connsiteX3680" fmla="*/ 6221063 w 12192000"/>
              <a:gd name="connsiteY3680" fmla="*/ 3625591 h 4058004"/>
              <a:gd name="connsiteX3681" fmla="*/ 6211779 w 12192000"/>
              <a:gd name="connsiteY3681" fmla="*/ 3589247 h 4058004"/>
              <a:gd name="connsiteX3682" fmla="*/ 6207887 w 12192000"/>
              <a:gd name="connsiteY3682" fmla="*/ 3557578 h 4058004"/>
              <a:gd name="connsiteX3683" fmla="*/ 6218364 w 12192000"/>
              <a:gd name="connsiteY3683" fmla="*/ 3577418 h 4058004"/>
              <a:gd name="connsiteX3684" fmla="*/ 6237840 w 12192000"/>
              <a:gd name="connsiteY3684" fmla="*/ 3601013 h 4058004"/>
              <a:gd name="connsiteX3685" fmla="*/ 6237065 w 12192000"/>
              <a:gd name="connsiteY3685" fmla="*/ 3612561 h 4058004"/>
              <a:gd name="connsiteX3686" fmla="*/ 6237630 w 12192000"/>
              <a:gd name="connsiteY3686" fmla="*/ 3617238 h 4058004"/>
              <a:gd name="connsiteX3687" fmla="*/ 6255264 w 12192000"/>
              <a:gd name="connsiteY3687" fmla="*/ 3627370 h 4058004"/>
              <a:gd name="connsiteX3688" fmla="*/ 6273819 w 12192000"/>
              <a:gd name="connsiteY3688" fmla="*/ 3646359 h 4058004"/>
              <a:gd name="connsiteX3689" fmla="*/ 6290392 w 12192000"/>
              <a:gd name="connsiteY3689" fmla="*/ 3664356 h 4058004"/>
              <a:gd name="connsiteX3690" fmla="*/ 6295142 w 12192000"/>
              <a:gd name="connsiteY3690" fmla="*/ 3666973 h 4058004"/>
              <a:gd name="connsiteX3691" fmla="*/ 6303994 w 12192000"/>
              <a:gd name="connsiteY3691" fmla="*/ 3658690 h 4058004"/>
              <a:gd name="connsiteX3692" fmla="*/ 6313837 w 12192000"/>
              <a:gd name="connsiteY3692" fmla="*/ 3659464 h 4058004"/>
              <a:gd name="connsiteX3693" fmla="*/ 6313481 w 12192000"/>
              <a:gd name="connsiteY3693" fmla="*/ 3651745 h 4058004"/>
              <a:gd name="connsiteX3694" fmla="*/ 6310998 w 12192000"/>
              <a:gd name="connsiteY3694" fmla="*/ 3646428 h 4058004"/>
              <a:gd name="connsiteX3695" fmla="*/ 6306325 w 12192000"/>
              <a:gd name="connsiteY3695" fmla="*/ 3635095 h 4058004"/>
              <a:gd name="connsiteX3696" fmla="*/ 6301016 w 12192000"/>
              <a:gd name="connsiteY3696" fmla="*/ 3620008 h 4058004"/>
              <a:gd name="connsiteX3697" fmla="*/ 6298749 w 12192000"/>
              <a:gd name="connsiteY3697" fmla="*/ 3607536 h 4058004"/>
              <a:gd name="connsiteX3698" fmla="*/ 6293574 w 12192000"/>
              <a:gd name="connsiteY3698" fmla="*/ 3592588 h 4058004"/>
              <a:gd name="connsiteX3699" fmla="*/ 6285287 w 12192000"/>
              <a:gd name="connsiteY3699" fmla="*/ 3578485 h 4058004"/>
              <a:gd name="connsiteX3700" fmla="*/ 6275514 w 12192000"/>
              <a:gd name="connsiteY3700" fmla="*/ 3552553 h 4058004"/>
              <a:gd name="connsiteX3701" fmla="*/ 5985516 w 12192000"/>
              <a:gd name="connsiteY3701" fmla="*/ 3529219 h 4058004"/>
              <a:gd name="connsiteX3702" fmla="*/ 5996641 w 12192000"/>
              <a:gd name="connsiteY3702" fmla="*/ 3554084 h 4058004"/>
              <a:gd name="connsiteX3703" fmla="*/ 5981484 w 12192000"/>
              <a:gd name="connsiteY3703" fmla="*/ 3539771 h 4058004"/>
              <a:gd name="connsiteX3704" fmla="*/ 5985516 w 12192000"/>
              <a:gd name="connsiteY3704" fmla="*/ 3529219 h 4058004"/>
              <a:gd name="connsiteX3705" fmla="*/ 11284140 w 12192000"/>
              <a:gd name="connsiteY3705" fmla="*/ 3528871 h 4058004"/>
              <a:gd name="connsiteX3706" fmla="*/ 11281664 w 12192000"/>
              <a:gd name="connsiteY3706" fmla="*/ 3531425 h 4058004"/>
              <a:gd name="connsiteX3707" fmla="*/ 11289156 w 12192000"/>
              <a:gd name="connsiteY3707" fmla="*/ 3534391 h 4058004"/>
              <a:gd name="connsiteX3708" fmla="*/ 11284140 w 12192000"/>
              <a:gd name="connsiteY3708" fmla="*/ 3528871 h 4058004"/>
              <a:gd name="connsiteX3709" fmla="*/ 1510150 w 12192000"/>
              <a:gd name="connsiteY3709" fmla="*/ 3528851 h 4058004"/>
              <a:gd name="connsiteX3710" fmla="*/ 1510932 w 12192000"/>
              <a:gd name="connsiteY3710" fmla="*/ 3536570 h 4058004"/>
              <a:gd name="connsiteX3711" fmla="*/ 1505623 w 12192000"/>
              <a:gd name="connsiteY3711" fmla="*/ 3539054 h 4058004"/>
              <a:gd name="connsiteX3712" fmla="*/ 1504843 w 12192000"/>
              <a:gd name="connsiteY3712" fmla="*/ 3531330 h 4058004"/>
              <a:gd name="connsiteX3713" fmla="*/ 1510150 w 12192000"/>
              <a:gd name="connsiteY3713" fmla="*/ 3528851 h 4058004"/>
              <a:gd name="connsiteX3714" fmla="*/ 2442375 w 12192000"/>
              <a:gd name="connsiteY3714" fmla="*/ 3525401 h 4058004"/>
              <a:gd name="connsiteX3715" fmla="*/ 2442941 w 12192000"/>
              <a:gd name="connsiteY3715" fmla="*/ 3532910 h 4058004"/>
              <a:gd name="connsiteX3716" fmla="*/ 2435435 w 12192000"/>
              <a:gd name="connsiteY3716" fmla="*/ 3533476 h 4058004"/>
              <a:gd name="connsiteX3717" fmla="*/ 2434869 w 12192000"/>
              <a:gd name="connsiteY3717" fmla="*/ 3525967 h 4058004"/>
              <a:gd name="connsiteX3718" fmla="*/ 2442375 w 12192000"/>
              <a:gd name="connsiteY3718" fmla="*/ 3525401 h 4058004"/>
              <a:gd name="connsiteX3719" fmla="*/ 476434 w 12192000"/>
              <a:gd name="connsiteY3719" fmla="*/ 3524763 h 4058004"/>
              <a:gd name="connsiteX3720" fmla="*/ 462272 w 12192000"/>
              <a:gd name="connsiteY3720" fmla="*/ 3531513 h 4058004"/>
              <a:gd name="connsiteX3721" fmla="*/ 450658 w 12192000"/>
              <a:gd name="connsiteY3721" fmla="*/ 3532079 h 4058004"/>
              <a:gd name="connsiteX3722" fmla="*/ 464891 w 12192000"/>
              <a:gd name="connsiteY3722" fmla="*/ 3525344 h 4058004"/>
              <a:gd name="connsiteX3723" fmla="*/ 476434 w 12192000"/>
              <a:gd name="connsiteY3723" fmla="*/ 3524763 h 4058004"/>
              <a:gd name="connsiteX3724" fmla="*/ 1388700 w 12192000"/>
              <a:gd name="connsiteY3724" fmla="*/ 3523241 h 4058004"/>
              <a:gd name="connsiteX3725" fmla="*/ 1389481 w 12192000"/>
              <a:gd name="connsiteY3725" fmla="*/ 3530962 h 4058004"/>
              <a:gd name="connsiteX3726" fmla="*/ 1384173 w 12192000"/>
              <a:gd name="connsiteY3726" fmla="*/ 3533444 h 4058004"/>
              <a:gd name="connsiteX3727" fmla="*/ 1383392 w 12192000"/>
              <a:gd name="connsiteY3727" fmla="*/ 3525719 h 4058004"/>
              <a:gd name="connsiteX3728" fmla="*/ 1388700 w 12192000"/>
              <a:gd name="connsiteY3728" fmla="*/ 3523241 h 4058004"/>
              <a:gd name="connsiteX3729" fmla="*/ 5084243 w 12192000"/>
              <a:gd name="connsiteY3729" fmla="*/ 3522257 h 4058004"/>
              <a:gd name="connsiteX3730" fmla="*/ 5095007 w 12192000"/>
              <a:gd name="connsiteY3730" fmla="*/ 3538839 h 4058004"/>
              <a:gd name="connsiteX3731" fmla="*/ 5106627 w 12192000"/>
              <a:gd name="connsiteY3731" fmla="*/ 3563494 h 4058004"/>
              <a:gd name="connsiteX3732" fmla="*/ 5115834 w 12192000"/>
              <a:gd name="connsiteY3732" fmla="*/ 3588860 h 4058004"/>
              <a:gd name="connsiteX3733" fmla="*/ 5124826 w 12192000"/>
              <a:gd name="connsiteY3733" fmla="*/ 3614010 h 4058004"/>
              <a:gd name="connsiteX3734" fmla="*/ 5132903 w 12192000"/>
              <a:gd name="connsiteY3734" fmla="*/ 3627612 h 4058004"/>
              <a:gd name="connsiteX3735" fmla="*/ 5145159 w 12192000"/>
              <a:gd name="connsiteY3735" fmla="*/ 3648233 h 4058004"/>
              <a:gd name="connsiteX3736" fmla="*/ 5156633 w 12192000"/>
              <a:gd name="connsiteY3736" fmla="*/ 3683230 h 4058004"/>
              <a:gd name="connsiteX3737" fmla="*/ 5166120 w 12192000"/>
              <a:gd name="connsiteY3737" fmla="*/ 3709868 h 4058004"/>
              <a:gd name="connsiteX3738" fmla="*/ 5171511 w 12192000"/>
              <a:gd name="connsiteY3738" fmla="*/ 3732401 h 4058004"/>
              <a:gd name="connsiteX3739" fmla="*/ 5156424 w 12192000"/>
              <a:gd name="connsiteY3739" fmla="*/ 3718584 h 4058004"/>
              <a:gd name="connsiteX3740" fmla="*/ 5119734 w 12192000"/>
              <a:gd name="connsiteY3740" fmla="*/ 3634270 h 4058004"/>
              <a:gd name="connsiteX3741" fmla="*/ 5089413 w 12192000"/>
              <a:gd name="connsiteY3741" fmla="*/ 3551944 h 4058004"/>
              <a:gd name="connsiteX3742" fmla="*/ 5086225 w 12192000"/>
              <a:gd name="connsiteY3742" fmla="*/ 3535579 h 4058004"/>
              <a:gd name="connsiteX3743" fmla="*/ 5084243 w 12192000"/>
              <a:gd name="connsiteY3743" fmla="*/ 3522257 h 4058004"/>
              <a:gd name="connsiteX3744" fmla="*/ 5133671 w 12192000"/>
              <a:gd name="connsiteY3744" fmla="*/ 3521978 h 4058004"/>
              <a:gd name="connsiteX3745" fmla="*/ 5137424 w 12192000"/>
              <a:gd name="connsiteY3745" fmla="*/ 3538489 h 4058004"/>
              <a:gd name="connsiteX3746" fmla="*/ 5145997 w 12192000"/>
              <a:gd name="connsiteY3746" fmla="*/ 3546493 h 4058004"/>
              <a:gd name="connsiteX3747" fmla="*/ 5133671 w 12192000"/>
              <a:gd name="connsiteY3747" fmla="*/ 3521978 h 4058004"/>
              <a:gd name="connsiteX3748" fmla="*/ 1728734 w 12192000"/>
              <a:gd name="connsiteY3748" fmla="*/ 3521177 h 4058004"/>
              <a:gd name="connsiteX3749" fmla="*/ 1734217 w 12192000"/>
              <a:gd name="connsiteY3749" fmla="*/ 3523769 h 4058004"/>
              <a:gd name="connsiteX3750" fmla="*/ 1747462 w 12192000"/>
              <a:gd name="connsiteY3750" fmla="*/ 3571594 h 4058004"/>
              <a:gd name="connsiteX3751" fmla="*/ 1729047 w 12192000"/>
              <a:gd name="connsiteY3751" fmla="*/ 3532346 h 4058004"/>
              <a:gd name="connsiteX3752" fmla="*/ 1728734 w 12192000"/>
              <a:gd name="connsiteY3752" fmla="*/ 3521177 h 4058004"/>
              <a:gd name="connsiteX3753" fmla="*/ 1025858 w 12192000"/>
              <a:gd name="connsiteY3753" fmla="*/ 3520231 h 4058004"/>
              <a:gd name="connsiteX3754" fmla="*/ 1020745 w 12192000"/>
              <a:gd name="connsiteY3754" fmla="*/ 3525967 h 4058004"/>
              <a:gd name="connsiteX3755" fmla="*/ 1029101 w 12192000"/>
              <a:gd name="connsiteY3755" fmla="*/ 3540280 h 4058004"/>
              <a:gd name="connsiteX3756" fmla="*/ 1031934 w 12192000"/>
              <a:gd name="connsiteY3756" fmla="*/ 3522143 h 4058004"/>
              <a:gd name="connsiteX3757" fmla="*/ 1025858 w 12192000"/>
              <a:gd name="connsiteY3757" fmla="*/ 3520231 h 4058004"/>
              <a:gd name="connsiteX3758" fmla="*/ 11913107 w 12192000"/>
              <a:gd name="connsiteY3758" fmla="*/ 3519882 h 4058004"/>
              <a:gd name="connsiteX3759" fmla="*/ 11900916 w 12192000"/>
              <a:gd name="connsiteY3759" fmla="*/ 3534658 h 4058004"/>
              <a:gd name="connsiteX3760" fmla="*/ 11913489 w 12192000"/>
              <a:gd name="connsiteY3760" fmla="*/ 3530097 h 4058004"/>
              <a:gd name="connsiteX3761" fmla="*/ 11913107 w 12192000"/>
              <a:gd name="connsiteY3761" fmla="*/ 3519882 h 4058004"/>
              <a:gd name="connsiteX3762" fmla="*/ 331543 w 12192000"/>
              <a:gd name="connsiteY3762" fmla="*/ 3519596 h 4058004"/>
              <a:gd name="connsiteX3763" fmla="*/ 351018 w 12192000"/>
              <a:gd name="connsiteY3763" fmla="*/ 3524341 h 4058004"/>
              <a:gd name="connsiteX3764" fmla="*/ 367094 w 12192000"/>
              <a:gd name="connsiteY3764" fmla="*/ 3538019 h 4058004"/>
              <a:gd name="connsiteX3765" fmla="*/ 359731 w 12192000"/>
              <a:gd name="connsiteY3765" fmla="*/ 3547509 h 4058004"/>
              <a:gd name="connsiteX3766" fmla="*/ 334236 w 12192000"/>
              <a:gd name="connsiteY3766" fmla="*/ 3542833 h 4058004"/>
              <a:gd name="connsiteX3767" fmla="*/ 312281 w 12192000"/>
              <a:gd name="connsiteY3767" fmla="*/ 3521438 h 4058004"/>
              <a:gd name="connsiteX3768" fmla="*/ 331543 w 12192000"/>
              <a:gd name="connsiteY3768" fmla="*/ 3519596 h 4058004"/>
              <a:gd name="connsiteX3769" fmla="*/ 4294996 w 12192000"/>
              <a:gd name="connsiteY3769" fmla="*/ 3518992 h 4058004"/>
              <a:gd name="connsiteX3770" fmla="*/ 4293725 w 12192000"/>
              <a:gd name="connsiteY3770" fmla="*/ 3528770 h 4058004"/>
              <a:gd name="connsiteX3771" fmla="*/ 4286360 w 12192000"/>
              <a:gd name="connsiteY3771" fmla="*/ 3529195 h 4058004"/>
              <a:gd name="connsiteX3772" fmla="*/ 4287629 w 12192000"/>
              <a:gd name="connsiteY3772" fmla="*/ 3519417 h 4058004"/>
              <a:gd name="connsiteX3773" fmla="*/ 4294996 w 12192000"/>
              <a:gd name="connsiteY3773" fmla="*/ 3518992 h 4058004"/>
              <a:gd name="connsiteX3774" fmla="*/ 749085 w 12192000"/>
              <a:gd name="connsiteY3774" fmla="*/ 3518317 h 4058004"/>
              <a:gd name="connsiteX3775" fmla="*/ 753274 w 12192000"/>
              <a:gd name="connsiteY3775" fmla="*/ 3527003 h 4058004"/>
              <a:gd name="connsiteX3776" fmla="*/ 753274 w 12192000"/>
              <a:gd name="connsiteY3776" fmla="*/ 3545567 h 4058004"/>
              <a:gd name="connsiteX3777" fmla="*/ 741876 w 12192000"/>
              <a:gd name="connsiteY3777" fmla="*/ 3546062 h 4058004"/>
              <a:gd name="connsiteX3778" fmla="*/ 741876 w 12192000"/>
              <a:gd name="connsiteY3778" fmla="*/ 3538692 h 4058004"/>
              <a:gd name="connsiteX3779" fmla="*/ 748245 w 12192000"/>
              <a:gd name="connsiteY3779" fmla="*/ 3525516 h 4058004"/>
              <a:gd name="connsiteX3780" fmla="*/ 749085 w 12192000"/>
              <a:gd name="connsiteY3780" fmla="*/ 3518317 h 4058004"/>
              <a:gd name="connsiteX3781" fmla="*/ 12192000 w 12192000"/>
              <a:gd name="connsiteY3781" fmla="*/ 3518225 h 4058004"/>
              <a:gd name="connsiteX3782" fmla="*/ 12192000 w 12192000"/>
              <a:gd name="connsiteY3782" fmla="*/ 3533346 h 4058004"/>
              <a:gd name="connsiteX3783" fmla="*/ 12189587 w 12192000"/>
              <a:gd name="connsiteY3783" fmla="*/ 3538997 h 4058004"/>
              <a:gd name="connsiteX3784" fmla="*/ 12180633 w 12192000"/>
              <a:gd name="connsiteY3784" fmla="*/ 3547898 h 4058004"/>
              <a:gd name="connsiteX3785" fmla="*/ 12175045 w 12192000"/>
              <a:gd name="connsiteY3785" fmla="*/ 3550451 h 4058004"/>
              <a:gd name="connsiteX3786" fmla="*/ 12172251 w 12192000"/>
              <a:gd name="connsiteY3786" fmla="*/ 3564872 h 4058004"/>
              <a:gd name="connsiteX3787" fmla="*/ 12157202 w 12192000"/>
              <a:gd name="connsiteY3787" fmla="*/ 3573220 h 4058004"/>
              <a:gd name="connsiteX3788" fmla="*/ 12157519 w 12192000"/>
              <a:gd name="connsiteY3788" fmla="*/ 3553875 h 4058004"/>
              <a:gd name="connsiteX3789" fmla="*/ 12174473 w 12192000"/>
              <a:gd name="connsiteY3789" fmla="*/ 3531723 h 4058004"/>
              <a:gd name="connsiteX3790" fmla="*/ 12188825 w 12192000"/>
              <a:gd name="connsiteY3790" fmla="*/ 3522023 h 4058004"/>
              <a:gd name="connsiteX3791" fmla="*/ 1858990 w 12192000"/>
              <a:gd name="connsiteY3791" fmla="*/ 3516274 h 4058004"/>
              <a:gd name="connsiteX3792" fmla="*/ 1865860 w 12192000"/>
              <a:gd name="connsiteY3792" fmla="*/ 3519177 h 4058004"/>
              <a:gd name="connsiteX3793" fmla="*/ 1867281 w 12192000"/>
              <a:gd name="connsiteY3793" fmla="*/ 3529805 h 4058004"/>
              <a:gd name="connsiteX3794" fmla="*/ 1867916 w 12192000"/>
              <a:gd name="connsiteY3794" fmla="*/ 3538096 h 4058004"/>
              <a:gd name="connsiteX3795" fmla="*/ 1868627 w 12192000"/>
              <a:gd name="connsiteY3795" fmla="*/ 3548863 h 4058004"/>
              <a:gd name="connsiteX3796" fmla="*/ 1858708 w 12192000"/>
              <a:gd name="connsiteY3796" fmla="*/ 3534836 h 4058004"/>
              <a:gd name="connsiteX3797" fmla="*/ 1858990 w 12192000"/>
              <a:gd name="connsiteY3797" fmla="*/ 3516274 h 4058004"/>
              <a:gd name="connsiteX3798" fmla="*/ 1445426 w 12192000"/>
              <a:gd name="connsiteY3798" fmla="*/ 3514819 h 4058004"/>
              <a:gd name="connsiteX3799" fmla="*/ 1450810 w 12192000"/>
              <a:gd name="connsiteY3799" fmla="*/ 3516660 h 4058004"/>
              <a:gd name="connsiteX3800" fmla="*/ 1449325 w 12192000"/>
              <a:gd name="connsiteY3800" fmla="*/ 3526648 h 4058004"/>
              <a:gd name="connsiteX3801" fmla="*/ 1443940 w 12192000"/>
              <a:gd name="connsiteY3801" fmla="*/ 3524805 h 4058004"/>
              <a:gd name="connsiteX3802" fmla="*/ 1445426 w 12192000"/>
              <a:gd name="connsiteY3802" fmla="*/ 3514819 h 4058004"/>
              <a:gd name="connsiteX3803" fmla="*/ 2479129 w 12192000"/>
              <a:gd name="connsiteY3803" fmla="*/ 3514703 h 4058004"/>
              <a:gd name="connsiteX3804" fmla="*/ 2479909 w 12192000"/>
              <a:gd name="connsiteY3804" fmla="*/ 3522429 h 4058004"/>
              <a:gd name="connsiteX3805" fmla="*/ 2474594 w 12192000"/>
              <a:gd name="connsiteY3805" fmla="*/ 3524906 h 4058004"/>
              <a:gd name="connsiteX3806" fmla="*/ 2473820 w 12192000"/>
              <a:gd name="connsiteY3806" fmla="*/ 3517181 h 4058004"/>
              <a:gd name="connsiteX3807" fmla="*/ 2479129 w 12192000"/>
              <a:gd name="connsiteY3807" fmla="*/ 3514703 h 4058004"/>
              <a:gd name="connsiteX3808" fmla="*/ 2182406 w 12192000"/>
              <a:gd name="connsiteY3808" fmla="*/ 3513680 h 4058004"/>
              <a:gd name="connsiteX3809" fmla="*/ 2186940 w 12192000"/>
              <a:gd name="connsiteY3809" fmla="*/ 3532954 h 4058004"/>
              <a:gd name="connsiteX3810" fmla="*/ 2179861 w 12192000"/>
              <a:gd name="connsiteY3810" fmla="*/ 3545425 h 4058004"/>
              <a:gd name="connsiteX3811" fmla="*/ 2169878 w 12192000"/>
              <a:gd name="connsiteY3811" fmla="*/ 3532460 h 4058004"/>
              <a:gd name="connsiteX3812" fmla="*/ 2167255 w 12192000"/>
              <a:gd name="connsiteY3812" fmla="*/ 3556898 h 4058004"/>
              <a:gd name="connsiteX3813" fmla="*/ 2169739 w 12192000"/>
              <a:gd name="connsiteY3813" fmla="*/ 3569579 h 4058004"/>
              <a:gd name="connsiteX3814" fmla="*/ 2174907 w 12192000"/>
              <a:gd name="connsiteY3814" fmla="*/ 3584526 h 4058004"/>
              <a:gd name="connsiteX3815" fmla="*/ 2177746 w 12192000"/>
              <a:gd name="connsiteY3815" fmla="*/ 3599265 h 4058004"/>
              <a:gd name="connsiteX3816" fmla="*/ 2163935 w 12192000"/>
              <a:gd name="connsiteY3816" fmla="*/ 3597353 h 4058004"/>
              <a:gd name="connsiteX3817" fmla="*/ 2154726 w 12192000"/>
              <a:gd name="connsiteY3817" fmla="*/ 3597494 h 4058004"/>
              <a:gd name="connsiteX3818" fmla="*/ 2143539 w 12192000"/>
              <a:gd name="connsiteY3818" fmla="*/ 3606133 h 4058004"/>
              <a:gd name="connsiteX3819" fmla="*/ 2132280 w 12192000"/>
              <a:gd name="connsiteY3819" fmla="*/ 3597137 h 4058004"/>
              <a:gd name="connsiteX3820" fmla="*/ 2139785 w 12192000"/>
              <a:gd name="connsiteY3820" fmla="*/ 3596571 h 4058004"/>
              <a:gd name="connsiteX3821" fmla="*/ 2143252 w 12192000"/>
              <a:gd name="connsiteY3821" fmla="*/ 3574394 h 4058004"/>
              <a:gd name="connsiteX3822" fmla="*/ 2145799 w 12192000"/>
              <a:gd name="connsiteY3822" fmla="*/ 3550876 h 4058004"/>
              <a:gd name="connsiteX3823" fmla="*/ 2147925 w 12192000"/>
              <a:gd name="connsiteY3823" fmla="*/ 3528203 h 4058004"/>
              <a:gd name="connsiteX3824" fmla="*/ 2147215 w 12192000"/>
              <a:gd name="connsiteY3824" fmla="*/ 3518428 h 4058004"/>
              <a:gd name="connsiteX3825" fmla="*/ 2156136 w 12192000"/>
              <a:gd name="connsiteY3825" fmla="*/ 3523527 h 4058004"/>
              <a:gd name="connsiteX3826" fmla="*/ 2171147 w 12192000"/>
              <a:gd name="connsiteY3826" fmla="*/ 3521971 h 4058004"/>
              <a:gd name="connsiteX3827" fmla="*/ 2238566 w 12192000"/>
              <a:gd name="connsiteY3827" fmla="*/ 3513618 h 4058004"/>
              <a:gd name="connsiteX3828" fmla="*/ 2238286 w 12192000"/>
              <a:gd name="connsiteY3828" fmla="*/ 3534161 h 4058004"/>
              <a:gd name="connsiteX3829" fmla="*/ 2231981 w 12192000"/>
              <a:gd name="connsiteY3829" fmla="*/ 3523750 h 4058004"/>
              <a:gd name="connsiteX3830" fmla="*/ 2238566 w 12192000"/>
              <a:gd name="connsiteY3830" fmla="*/ 3513618 h 4058004"/>
              <a:gd name="connsiteX3831" fmla="*/ 1495704 w 12192000"/>
              <a:gd name="connsiteY3831" fmla="*/ 3509438 h 4058004"/>
              <a:gd name="connsiteX3832" fmla="*/ 1500874 w 12192000"/>
              <a:gd name="connsiteY3832" fmla="*/ 3511071 h 4058004"/>
              <a:gd name="connsiteX3833" fmla="*/ 1503635 w 12192000"/>
              <a:gd name="connsiteY3833" fmla="*/ 3520492 h 4058004"/>
              <a:gd name="connsiteX3834" fmla="*/ 1495704 w 12192000"/>
              <a:gd name="connsiteY3834" fmla="*/ 3509438 h 4058004"/>
              <a:gd name="connsiteX3835" fmla="*/ 827763 w 12192000"/>
              <a:gd name="connsiteY3835" fmla="*/ 3509257 h 4058004"/>
              <a:gd name="connsiteX3836" fmla="*/ 832871 w 12192000"/>
              <a:gd name="connsiteY3836" fmla="*/ 3513834 h 4058004"/>
              <a:gd name="connsiteX3837" fmla="*/ 860275 w 12192000"/>
              <a:gd name="connsiteY3837" fmla="*/ 3542103 h 4058004"/>
              <a:gd name="connsiteX3838" fmla="*/ 883008 w 12192000"/>
              <a:gd name="connsiteY3838" fmla="*/ 3561873 h 4058004"/>
              <a:gd name="connsiteX3839" fmla="*/ 859996 w 12192000"/>
              <a:gd name="connsiteY3839" fmla="*/ 3555991 h 4058004"/>
              <a:gd name="connsiteX3840" fmla="*/ 821326 w 12192000"/>
              <a:gd name="connsiteY3840" fmla="*/ 3516312 h 4058004"/>
              <a:gd name="connsiteX3841" fmla="*/ 827763 w 12192000"/>
              <a:gd name="connsiteY3841" fmla="*/ 3509257 h 4058004"/>
              <a:gd name="connsiteX3842" fmla="*/ 4676682 w 12192000"/>
              <a:gd name="connsiteY3842" fmla="*/ 3508942 h 4058004"/>
              <a:gd name="connsiteX3843" fmla="*/ 4676625 w 12192000"/>
              <a:gd name="connsiteY3843" fmla="*/ 3525757 h 4058004"/>
              <a:gd name="connsiteX3844" fmla="*/ 4668268 w 12192000"/>
              <a:gd name="connsiteY3844" fmla="*/ 3530579 h 4058004"/>
              <a:gd name="connsiteX3845" fmla="*/ 4671595 w 12192000"/>
              <a:gd name="connsiteY3845" fmla="*/ 3514495 h 4058004"/>
              <a:gd name="connsiteX3846" fmla="*/ 4676682 w 12192000"/>
              <a:gd name="connsiteY3846" fmla="*/ 3508942 h 4058004"/>
              <a:gd name="connsiteX3847" fmla="*/ 11310810 w 12192000"/>
              <a:gd name="connsiteY3847" fmla="*/ 3506623 h 4058004"/>
              <a:gd name="connsiteX3848" fmla="*/ 11306873 w 12192000"/>
              <a:gd name="connsiteY3848" fmla="*/ 3509140 h 4058004"/>
              <a:gd name="connsiteX3849" fmla="*/ 11305540 w 12192000"/>
              <a:gd name="connsiteY3849" fmla="*/ 3517246 h 4058004"/>
              <a:gd name="connsiteX3850" fmla="*/ 11309477 w 12192000"/>
              <a:gd name="connsiteY3850" fmla="*/ 3514729 h 4058004"/>
              <a:gd name="connsiteX3851" fmla="*/ 11310810 w 12192000"/>
              <a:gd name="connsiteY3851" fmla="*/ 3506623 h 4058004"/>
              <a:gd name="connsiteX3852" fmla="*/ 297444 w 12192000"/>
              <a:gd name="connsiteY3852" fmla="*/ 3506096 h 4058004"/>
              <a:gd name="connsiteX3853" fmla="*/ 304349 w 12192000"/>
              <a:gd name="connsiteY3853" fmla="*/ 3514635 h 4058004"/>
              <a:gd name="connsiteX3854" fmla="*/ 297198 w 12192000"/>
              <a:gd name="connsiteY3854" fmla="*/ 3524620 h 4058004"/>
              <a:gd name="connsiteX3855" fmla="*/ 292099 w 12192000"/>
              <a:gd name="connsiteY3855" fmla="*/ 3520936 h 4058004"/>
              <a:gd name="connsiteX3856" fmla="*/ 289053 w 12192000"/>
              <a:gd name="connsiteY3856" fmla="*/ 3513784 h 4058004"/>
              <a:gd name="connsiteX3857" fmla="*/ 286928 w 12192000"/>
              <a:gd name="connsiteY3857" fmla="*/ 3508821 h 4058004"/>
              <a:gd name="connsiteX3858" fmla="*/ 297444 w 12192000"/>
              <a:gd name="connsiteY3858" fmla="*/ 3506096 h 4058004"/>
              <a:gd name="connsiteX3859" fmla="*/ 5767527 w 12192000"/>
              <a:gd name="connsiteY3859" fmla="*/ 3505606 h 4058004"/>
              <a:gd name="connsiteX3860" fmla="*/ 5765774 w 12192000"/>
              <a:gd name="connsiteY3860" fmla="*/ 3511978 h 4058004"/>
              <a:gd name="connsiteX3861" fmla="*/ 5762091 w 12192000"/>
              <a:gd name="connsiteY3861" fmla="*/ 3524589 h 4058004"/>
              <a:gd name="connsiteX3862" fmla="*/ 5754871 w 12192000"/>
              <a:gd name="connsiteY3862" fmla="*/ 3532809 h 4058004"/>
              <a:gd name="connsiteX3863" fmla="*/ 5764288 w 12192000"/>
              <a:gd name="connsiteY3863" fmla="*/ 3542941 h 4058004"/>
              <a:gd name="connsiteX3864" fmla="*/ 5774061 w 12192000"/>
              <a:gd name="connsiteY3864" fmla="*/ 3509222 h 4058004"/>
              <a:gd name="connsiteX3865" fmla="*/ 5767527 w 12192000"/>
              <a:gd name="connsiteY3865" fmla="*/ 3505606 h 4058004"/>
              <a:gd name="connsiteX3866" fmla="*/ 484221 w 12192000"/>
              <a:gd name="connsiteY3866" fmla="*/ 3505155 h 4058004"/>
              <a:gd name="connsiteX3867" fmla="*/ 492579 w 12192000"/>
              <a:gd name="connsiteY3867" fmla="*/ 3519607 h 4058004"/>
              <a:gd name="connsiteX3868" fmla="*/ 502424 w 12192000"/>
              <a:gd name="connsiteY3868" fmla="*/ 3531158 h 4058004"/>
              <a:gd name="connsiteX3869" fmla="*/ 509364 w 12192000"/>
              <a:gd name="connsiteY3869" fmla="*/ 3535693 h 4058004"/>
              <a:gd name="connsiteX3870" fmla="*/ 495413 w 12192000"/>
              <a:gd name="connsiteY3870" fmla="*/ 3538030 h 4058004"/>
              <a:gd name="connsiteX3871" fmla="*/ 481532 w 12192000"/>
              <a:gd name="connsiteY3871" fmla="*/ 3527116 h 4058004"/>
              <a:gd name="connsiteX3872" fmla="*/ 476928 w 12192000"/>
              <a:gd name="connsiteY3872" fmla="*/ 3516140 h 4058004"/>
              <a:gd name="connsiteX3873" fmla="*/ 484221 w 12192000"/>
              <a:gd name="connsiteY3873" fmla="*/ 3505155 h 4058004"/>
              <a:gd name="connsiteX3874" fmla="*/ 2409799 w 12192000"/>
              <a:gd name="connsiteY3874" fmla="*/ 3503295 h 4058004"/>
              <a:gd name="connsiteX3875" fmla="*/ 2409660 w 12192000"/>
              <a:gd name="connsiteY3875" fmla="*/ 3510238 h 4058004"/>
              <a:gd name="connsiteX3876" fmla="*/ 2405836 w 12192000"/>
              <a:gd name="connsiteY3876" fmla="*/ 3527097 h 4058004"/>
              <a:gd name="connsiteX3877" fmla="*/ 2394222 w 12192000"/>
              <a:gd name="connsiteY3877" fmla="*/ 3542396 h 4058004"/>
              <a:gd name="connsiteX3878" fmla="*/ 2386501 w 12192000"/>
              <a:gd name="connsiteY3878" fmla="*/ 3536519 h 4058004"/>
              <a:gd name="connsiteX3879" fmla="*/ 2409799 w 12192000"/>
              <a:gd name="connsiteY3879" fmla="*/ 3503295 h 4058004"/>
              <a:gd name="connsiteX3880" fmla="*/ 1931149 w 12192000"/>
              <a:gd name="connsiteY3880" fmla="*/ 3502468 h 4058004"/>
              <a:gd name="connsiteX3881" fmla="*/ 1929168 w 12192000"/>
              <a:gd name="connsiteY3881" fmla="*/ 3514653 h 4058004"/>
              <a:gd name="connsiteX3882" fmla="*/ 1941849 w 12192000"/>
              <a:gd name="connsiteY3882" fmla="*/ 3532720 h 4058004"/>
              <a:gd name="connsiteX3883" fmla="*/ 1931149 w 12192000"/>
              <a:gd name="connsiteY3883" fmla="*/ 3502468 h 4058004"/>
              <a:gd name="connsiteX3884" fmla="*/ 1797309 w 12192000"/>
              <a:gd name="connsiteY3884" fmla="*/ 3500468 h 4058004"/>
              <a:gd name="connsiteX3885" fmla="*/ 1798091 w 12192000"/>
              <a:gd name="connsiteY3885" fmla="*/ 3508192 h 4058004"/>
              <a:gd name="connsiteX3886" fmla="*/ 1792775 w 12192000"/>
              <a:gd name="connsiteY3886" fmla="*/ 3510669 h 4058004"/>
              <a:gd name="connsiteX3887" fmla="*/ 1791995 w 12192000"/>
              <a:gd name="connsiteY3887" fmla="*/ 3502944 h 4058004"/>
              <a:gd name="connsiteX3888" fmla="*/ 1797309 w 12192000"/>
              <a:gd name="connsiteY3888" fmla="*/ 3500468 h 4058004"/>
              <a:gd name="connsiteX3889" fmla="*/ 11908218 w 12192000"/>
              <a:gd name="connsiteY3889" fmla="*/ 3500005 h 4058004"/>
              <a:gd name="connsiteX3890" fmla="*/ 11907456 w 12192000"/>
              <a:gd name="connsiteY3890" fmla="*/ 3508492 h 4058004"/>
              <a:gd name="connsiteX3891" fmla="*/ 11914505 w 12192000"/>
              <a:gd name="connsiteY3891" fmla="*/ 3501154 h 4058004"/>
              <a:gd name="connsiteX3892" fmla="*/ 11908218 w 12192000"/>
              <a:gd name="connsiteY3892" fmla="*/ 3500005 h 4058004"/>
              <a:gd name="connsiteX3893" fmla="*/ 11648503 w 12192000"/>
              <a:gd name="connsiteY3893" fmla="*/ 3498663 h 4058004"/>
              <a:gd name="connsiteX3894" fmla="*/ 11626595 w 12192000"/>
              <a:gd name="connsiteY3894" fmla="*/ 3524583 h 4058004"/>
              <a:gd name="connsiteX3895" fmla="*/ 11637898 w 12192000"/>
              <a:gd name="connsiteY3895" fmla="*/ 3518064 h 4058004"/>
              <a:gd name="connsiteX3896" fmla="*/ 11648503 w 12192000"/>
              <a:gd name="connsiteY3896" fmla="*/ 3504325 h 4058004"/>
              <a:gd name="connsiteX3897" fmla="*/ 11648503 w 12192000"/>
              <a:gd name="connsiteY3897" fmla="*/ 3498663 h 4058004"/>
              <a:gd name="connsiteX3898" fmla="*/ 519133 w 12192000"/>
              <a:gd name="connsiteY3898" fmla="*/ 3495742 h 4058004"/>
              <a:gd name="connsiteX3899" fmla="*/ 526640 w 12192000"/>
              <a:gd name="connsiteY3899" fmla="*/ 3499280 h 4058004"/>
              <a:gd name="connsiteX3900" fmla="*/ 523100 w 12192000"/>
              <a:gd name="connsiteY3900" fmla="*/ 3506788 h 4058004"/>
              <a:gd name="connsiteX3901" fmla="*/ 515593 w 12192000"/>
              <a:gd name="connsiteY3901" fmla="*/ 3503250 h 4058004"/>
              <a:gd name="connsiteX3902" fmla="*/ 519133 w 12192000"/>
              <a:gd name="connsiteY3902" fmla="*/ 3495742 h 4058004"/>
              <a:gd name="connsiteX3903" fmla="*/ 271419 w 12192000"/>
              <a:gd name="connsiteY3903" fmla="*/ 3494865 h 4058004"/>
              <a:gd name="connsiteX3904" fmla="*/ 262710 w 12192000"/>
              <a:gd name="connsiteY3904" fmla="*/ 3516190 h 4058004"/>
              <a:gd name="connsiteX3905" fmla="*/ 246421 w 12192000"/>
              <a:gd name="connsiteY3905" fmla="*/ 3504425 h 4058004"/>
              <a:gd name="connsiteX3906" fmla="*/ 271419 w 12192000"/>
              <a:gd name="connsiteY3906" fmla="*/ 3494865 h 4058004"/>
              <a:gd name="connsiteX3907" fmla="*/ 558507 w 12192000"/>
              <a:gd name="connsiteY3907" fmla="*/ 3494470 h 4058004"/>
              <a:gd name="connsiteX3908" fmla="*/ 559074 w 12192000"/>
              <a:gd name="connsiteY3908" fmla="*/ 3501980 h 4058004"/>
              <a:gd name="connsiteX3909" fmla="*/ 551567 w 12192000"/>
              <a:gd name="connsiteY3909" fmla="*/ 3502546 h 4058004"/>
              <a:gd name="connsiteX3910" fmla="*/ 551001 w 12192000"/>
              <a:gd name="connsiteY3910" fmla="*/ 3495035 h 4058004"/>
              <a:gd name="connsiteX3911" fmla="*/ 558507 w 12192000"/>
              <a:gd name="connsiteY3911" fmla="*/ 3494470 h 4058004"/>
              <a:gd name="connsiteX3912" fmla="*/ 1598226 w 12192000"/>
              <a:gd name="connsiteY3912" fmla="*/ 3494319 h 4058004"/>
              <a:gd name="connsiteX3913" fmla="*/ 1599661 w 12192000"/>
              <a:gd name="connsiteY3913" fmla="*/ 3500803 h 4058004"/>
              <a:gd name="connsiteX3914" fmla="*/ 1605045 w 12192000"/>
              <a:gd name="connsiteY3914" fmla="*/ 3513839 h 4058004"/>
              <a:gd name="connsiteX3915" fmla="*/ 1601012 w 12192000"/>
              <a:gd name="connsiteY3915" fmla="*/ 3534174 h 4058004"/>
              <a:gd name="connsiteX3916" fmla="*/ 1597259 w 12192000"/>
              <a:gd name="connsiteY3916" fmla="*/ 3548552 h 4058004"/>
              <a:gd name="connsiteX3917" fmla="*/ 1603705 w 12192000"/>
              <a:gd name="connsiteY3917" fmla="*/ 3573708 h 4058004"/>
              <a:gd name="connsiteX3918" fmla="*/ 1594713 w 12192000"/>
              <a:gd name="connsiteY3918" fmla="*/ 3594037 h 4058004"/>
              <a:gd name="connsiteX3919" fmla="*/ 1594924 w 12192000"/>
              <a:gd name="connsiteY3919" fmla="*/ 3582347 h 4058004"/>
              <a:gd name="connsiteX3920" fmla="*/ 1589614 w 12192000"/>
              <a:gd name="connsiteY3920" fmla="*/ 3575760 h 4058004"/>
              <a:gd name="connsiteX3921" fmla="*/ 1580407 w 12192000"/>
              <a:gd name="connsiteY3921" fmla="*/ 3583269 h 4058004"/>
              <a:gd name="connsiteX3922" fmla="*/ 1575447 w 12192000"/>
              <a:gd name="connsiteY3922" fmla="*/ 3584540 h 4058004"/>
              <a:gd name="connsiteX3923" fmla="*/ 1578140 w 12192000"/>
              <a:gd name="connsiteY3923" fmla="*/ 3572780 h 4058004"/>
              <a:gd name="connsiteX3924" fmla="*/ 1581042 w 12192000"/>
              <a:gd name="connsiteY3924" fmla="*/ 3561231 h 4058004"/>
              <a:gd name="connsiteX3925" fmla="*/ 1581746 w 12192000"/>
              <a:gd name="connsiteY3925" fmla="*/ 3543946 h 4058004"/>
              <a:gd name="connsiteX3926" fmla="*/ 1582313 w 12192000"/>
              <a:gd name="connsiteY3926" fmla="*/ 3522696 h 4058004"/>
              <a:gd name="connsiteX3927" fmla="*/ 1589252 w 12192000"/>
              <a:gd name="connsiteY3927" fmla="*/ 3502716 h 4058004"/>
              <a:gd name="connsiteX3928" fmla="*/ 1598226 w 12192000"/>
              <a:gd name="connsiteY3928" fmla="*/ 3494319 h 4058004"/>
              <a:gd name="connsiteX3929" fmla="*/ 11930443 w 12192000"/>
              <a:gd name="connsiteY3929" fmla="*/ 3493085 h 4058004"/>
              <a:gd name="connsiteX3930" fmla="*/ 11929744 w 12192000"/>
              <a:gd name="connsiteY3930" fmla="*/ 3498504 h 4058004"/>
              <a:gd name="connsiteX3931" fmla="*/ 11932856 w 12192000"/>
              <a:gd name="connsiteY3931" fmla="*/ 3502157 h 4058004"/>
              <a:gd name="connsiteX3932" fmla="*/ 11933555 w 12192000"/>
              <a:gd name="connsiteY3932" fmla="*/ 3496739 h 4058004"/>
              <a:gd name="connsiteX3933" fmla="*/ 11930443 w 12192000"/>
              <a:gd name="connsiteY3933" fmla="*/ 3493085 h 4058004"/>
              <a:gd name="connsiteX3934" fmla="*/ 4445515 w 12192000"/>
              <a:gd name="connsiteY3934" fmla="*/ 3492441 h 4058004"/>
              <a:gd name="connsiteX3935" fmla="*/ 4440595 w 12192000"/>
              <a:gd name="connsiteY3935" fmla="*/ 3500302 h 4058004"/>
              <a:gd name="connsiteX3936" fmla="*/ 4435921 w 12192000"/>
              <a:gd name="connsiteY3936" fmla="*/ 3523682 h 4058004"/>
              <a:gd name="connsiteX3937" fmla="*/ 4443356 w 12192000"/>
              <a:gd name="connsiteY3937" fmla="*/ 3517379 h 4058004"/>
              <a:gd name="connsiteX3938" fmla="*/ 4445515 w 12192000"/>
              <a:gd name="connsiteY3938" fmla="*/ 3492441 h 4058004"/>
              <a:gd name="connsiteX3939" fmla="*/ 1726776 w 12192000"/>
              <a:gd name="connsiteY3939" fmla="*/ 3491535 h 4058004"/>
              <a:gd name="connsiteX3940" fmla="*/ 1727911 w 12192000"/>
              <a:gd name="connsiteY3940" fmla="*/ 3503720 h 4058004"/>
              <a:gd name="connsiteX3941" fmla="*/ 1720831 w 12192000"/>
              <a:gd name="connsiteY3941" fmla="*/ 3512365 h 4058004"/>
              <a:gd name="connsiteX3942" fmla="*/ 1726776 w 12192000"/>
              <a:gd name="connsiteY3942" fmla="*/ 3491535 h 4058004"/>
              <a:gd name="connsiteX3943" fmla="*/ 2441378 w 12192000"/>
              <a:gd name="connsiteY3943" fmla="*/ 3489554 h 4058004"/>
              <a:gd name="connsiteX3944" fmla="*/ 2451150 w 12192000"/>
              <a:gd name="connsiteY3944" fmla="*/ 3490824 h 4058004"/>
              <a:gd name="connsiteX3945" fmla="*/ 2451576 w 12192000"/>
              <a:gd name="connsiteY3945" fmla="*/ 3498194 h 4058004"/>
              <a:gd name="connsiteX3946" fmla="*/ 2441803 w 12192000"/>
              <a:gd name="connsiteY3946" fmla="*/ 3496916 h 4058004"/>
              <a:gd name="connsiteX3947" fmla="*/ 2441378 w 12192000"/>
              <a:gd name="connsiteY3947" fmla="*/ 3489554 h 4058004"/>
              <a:gd name="connsiteX3948" fmla="*/ 5513806 w 12192000"/>
              <a:gd name="connsiteY3948" fmla="*/ 3488860 h 4058004"/>
              <a:gd name="connsiteX3949" fmla="*/ 5506942 w 12192000"/>
              <a:gd name="connsiteY3949" fmla="*/ 3501255 h 4058004"/>
              <a:gd name="connsiteX3950" fmla="*/ 5509704 w 12192000"/>
              <a:gd name="connsiteY3950" fmla="*/ 3521165 h 4058004"/>
              <a:gd name="connsiteX3951" fmla="*/ 5515013 w 12192000"/>
              <a:gd name="connsiteY3951" fmla="*/ 3503949 h 4058004"/>
              <a:gd name="connsiteX3952" fmla="*/ 4876793 w 12192000"/>
              <a:gd name="connsiteY3952" fmla="*/ 3487104 h 4058004"/>
              <a:gd name="connsiteX3953" fmla="*/ 4881423 w 12192000"/>
              <a:gd name="connsiteY3953" fmla="*/ 3507220 h 4058004"/>
              <a:gd name="connsiteX3954" fmla="*/ 4898563 w 12192000"/>
              <a:gd name="connsiteY3954" fmla="*/ 3542930 h 4058004"/>
              <a:gd name="connsiteX3955" fmla="*/ 4900760 w 12192000"/>
              <a:gd name="connsiteY3955" fmla="*/ 3527555 h 4058004"/>
              <a:gd name="connsiteX3956" fmla="*/ 4906634 w 12192000"/>
              <a:gd name="connsiteY3956" fmla="*/ 3516146 h 4058004"/>
              <a:gd name="connsiteX3957" fmla="*/ 4908404 w 12192000"/>
              <a:gd name="connsiteY3957" fmla="*/ 3527416 h 4058004"/>
              <a:gd name="connsiteX3958" fmla="*/ 4918959 w 12192000"/>
              <a:gd name="connsiteY3958" fmla="*/ 3543495 h 4058004"/>
              <a:gd name="connsiteX3959" fmla="*/ 4925048 w 12192000"/>
              <a:gd name="connsiteY3959" fmla="*/ 3545477 h 4058004"/>
              <a:gd name="connsiteX3960" fmla="*/ 4917118 w 12192000"/>
              <a:gd name="connsiteY3960" fmla="*/ 3560076 h 4058004"/>
              <a:gd name="connsiteX3961" fmla="*/ 4908481 w 12192000"/>
              <a:gd name="connsiteY3961" fmla="*/ 3585011 h 4058004"/>
              <a:gd name="connsiteX3962" fmla="*/ 4905864 w 12192000"/>
              <a:gd name="connsiteY3962" fmla="*/ 3603077 h 4058004"/>
              <a:gd name="connsiteX3963" fmla="*/ 4874699 w 12192000"/>
              <a:gd name="connsiteY3963" fmla="*/ 3555324 h 4058004"/>
              <a:gd name="connsiteX3964" fmla="*/ 4867117 w 12192000"/>
              <a:gd name="connsiteY3964" fmla="*/ 3489363 h 4058004"/>
              <a:gd name="connsiteX3965" fmla="*/ 4876793 w 12192000"/>
              <a:gd name="connsiteY3965" fmla="*/ 3487104 h 4058004"/>
              <a:gd name="connsiteX3966" fmla="*/ 4668298 w 12192000"/>
              <a:gd name="connsiteY3966" fmla="*/ 3486122 h 4058004"/>
              <a:gd name="connsiteX3967" fmla="*/ 4670528 w 12192000"/>
              <a:gd name="connsiteY3967" fmla="*/ 3490480 h 4058004"/>
              <a:gd name="connsiteX3968" fmla="*/ 4664653 w 12192000"/>
              <a:gd name="connsiteY3968" fmla="*/ 3500893 h 4058004"/>
              <a:gd name="connsiteX3969" fmla="*/ 4662247 w 12192000"/>
              <a:gd name="connsiteY3969" fmla="*/ 3491115 h 4058004"/>
              <a:gd name="connsiteX3970" fmla="*/ 4668298 w 12192000"/>
              <a:gd name="connsiteY3970" fmla="*/ 3486122 h 4058004"/>
              <a:gd name="connsiteX3971" fmla="*/ 2505771 w 12192000"/>
              <a:gd name="connsiteY3971" fmla="*/ 3481693 h 4058004"/>
              <a:gd name="connsiteX3972" fmla="*/ 2512905 w 12192000"/>
              <a:gd name="connsiteY3972" fmla="*/ 3487007 h 4058004"/>
              <a:gd name="connsiteX3973" fmla="*/ 2506389 w 12192000"/>
              <a:gd name="connsiteY3973" fmla="*/ 3500468 h 4058004"/>
              <a:gd name="connsiteX3974" fmla="*/ 2499171 w 12192000"/>
              <a:gd name="connsiteY3974" fmla="*/ 3494654 h 4058004"/>
              <a:gd name="connsiteX3975" fmla="*/ 2505771 w 12192000"/>
              <a:gd name="connsiteY3975" fmla="*/ 3481693 h 4058004"/>
              <a:gd name="connsiteX3976" fmla="*/ 5353001 w 12192000"/>
              <a:gd name="connsiteY3976" fmla="*/ 3479937 h 4058004"/>
              <a:gd name="connsiteX3977" fmla="*/ 5349800 w 12192000"/>
              <a:gd name="connsiteY3977" fmla="*/ 3490544 h 4058004"/>
              <a:gd name="connsiteX3978" fmla="*/ 5351711 w 12192000"/>
              <a:gd name="connsiteY3978" fmla="*/ 3504780 h 4058004"/>
              <a:gd name="connsiteX3979" fmla="*/ 5355254 w 12192000"/>
              <a:gd name="connsiteY3979" fmla="*/ 3487076 h 4058004"/>
              <a:gd name="connsiteX3980" fmla="*/ 5353001 w 12192000"/>
              <a:gd name="connsiteY3980" fmla="*/ 3479937 h 4058004"/>
              <a:gd name="connsiteX3981" fmla="*/ 1052254 w 12192000"/>
              <a:gd name="connsiteY3981" fmla="*/ 3479283 h 4058004"/>
              <a:gd name="connsiteX3982" fmla="*/ 1047650 w 12192000"/>
              <a:gd name="connsiteY3982" fmla="*/ 3488708 h 4058004"/>
              <a:gd name="connsiteX3983" fmla="*/ 1061457 w 12192000"/>
              <a:gd name="connsiteY3983" fmla="*/ 3504647 h 4058004"/>
              <a:gd name="connsiteX3984" fmla="*/ 1052254 w 12192000"/>
              <a:gd name="connsiteY3984" fmla="*/ 3479283 h 4058004"/>
              <a:gd name="connsiteX3985" fmla="*/ 715454 w 12192000"/>
              <a:gd name="connsiteY3985" fmla="*/ 3478823 h 4058004"/>
              <a:gd name="connsiteX3986" fmla="*/ 712622 w 12192000"/>
              <a:gd name="connsiteY3986" fmla="*/ 3488745 h 4058004"/>
              <a:gd name="connsiteX3987" fmla="*/ 704335 w 12192000"/>
              <a:gd name="connsiteY3987" fmla="*/ 3479604 h 4058004"/>
              <a:gd name="connsiteX3988" fmla="*/ 715454 w 12192000"/>
              <a:gd name="connsiteY3988" fmla="*/ 3478823 h 4058004"/>
              <a:gd name="connsiteX3989" fmla="*/ 184454 w 12192000"/>
              <a:gd name="connsiteY3989" fmla="*/ 3475304 h 4058004"/>
              <a:gd name="connsiteX3990" fmla="*/ 184809 w 12192000"/>
              <a:gd name="connsiteY3990" fmla="*/ 3479765 h 4058004"/>
              <a:gd name="connsiteX3991" fmla="*/ 178294 w 12192000"/>
              <a:gd name="connsiteY3991" fmla="*/ 3483309 h 4058004"/>
              <a:gd name="connsiteX3992" fmla="*/ 184454 w 12192000"/>
              <a:gd name="connsiteY3992" fmla="*/ 3475304 h 4058004"/>
              <a:gd name="connsiteX3993" fmla="*/ 11258359 w 12192000"/>
              <a:gd name="connsiteY3993" fmla="*/ 3474122 h 4058004"/>
              <a:gd name="connsiteX3994" fmla="*/ 11256898 w 12192000"/>
              <a:gd name="connsiteY3994" fmla="*/ 3478183 h 4058004"/>
              <a:gd name="connsiteX3995" fmla="*/ 11260963 w 12192000"/>
              <a:gd name="connsiteY3995" fmla="*/ 3479662 h 4058004"/>
              <a:gd name="connsiteX3996" fmla="*/ 11262423 w 12192000"/>
              <a:gd name="connsiteY3996" fmla="*/ 3475603 h 4058004"/>
              <a:gd name="connsiteX3997" fmla="*/ 11258359 w 12192000"/>
              <a:gd name="connsiteY3997" fmla="*/ 3474122 h 4058004"/>
              <a:gd name="connsiteX3998" fmla="*/ 1362284 w 12192000"/>
              <a:gd name="connsiteY3998" fmla="*/ 3472795 h 4058004"/>
              <a:gd name="connsiteX3999" fmla="*/ 1364411 w 12192000"/>
              <a:gd name="connsiteY3999" fmla="*/ 3480375 h 4058004"/>
              <a:gd name="connsiteX4000" fmla="*/ 1365403 w 12192000"/>
              <a:gd name="connsiteY4000" fmla="*/ 3493555 h 4058004"/>
              <a:gd name="connsiteX4001" fmla="*/ 1361434 w 12192000"/>
              <a:gd name="connsiteY4001" fmla="*/ 3480945 h 4058004"/>
              <a:gd name="connsiteX4002" fmla="*/ 1362284 w 12192000"/>
              <a:gd name="connsiteY4002" fmla="*/ 3472795 h 4058004"/>
              <a:gd name="connsiteX4003" fmla="*/ 1201112 w 12192000"/>
              <a:gd name="connsiteY4003" fmla="*/ 3472471 h 4058004"/>
              <a:gd name="connsiteX4004" fmla="*/ 1190623 w 12192000"/>
              <a:gd name="connsiteY4004" fmla="*/ 3482415 h 4058004"/>
              <a:gd name="connsiteX4005" fmla="*/ 1204720 w 12192000"/>
              <a:gd name="connsiteY4005" fmla="*/ 3509833 h 4058004"/>
              <a:gd name="connsiteX4006" fmla="*/ 1226812 w 12192000"/>
              <a:gd name="connsiteY4006" fmla="*/ 3521737 h 4058004"/>
              <a:gd name="connsiteX4007" fmla="*/ 1223344 w 12192000"/>
              <a:gd name="connsiteY4007" fmla="*/ 3511466 h 4058004"/>
              <a:gd name="connsiteX4008" fmla="*/ 1211019 w 12192000"/>
              <a:gd name="connsiteY4008" fmla="*/ 3488931 h 4058004"/>
              <a:gd name="connsiteX4009" fmla="*/ 1201112 w 12192000"/>
              <a:gd name="connsiteY4009" fmla="*/ 3472471 h 4058004"/>
              <a:gd name="connsiteX4010" fmla="*/ 562190 w 12192000"/>
              <a:gd name="connsiteY4010" fmla="*/ 3471189 h 4058004"/>
              <a:gd name="connsiteX4011" fmla="*/ 632440 w 12192000"/>
              <a:gd name="connsiteY4011" fmla="*/ 3501985 h 4058004"/>
              <a:gd name="connsiteX4012" fmla="*/ 661993 w 12192000"/>
              <a:gd name="connsiteY4012" fmla="*/ 3512899 h 4058004"/>
              <a:gd name="connsiteX4013" fmla="*/ 731113 w 12192000"/>
              <a:gd name="connsiteY4013" fmla="*/ 3553995 h 4058004"/>
              <a:gd name="connsiteX4014" fmla="*/ 773461 w 12192000"/>
              <a:gd name="connsiteY4014" fmla="*/ 3576244 h 4058004"/>
              <a:gd name="connsiteX4015" fmla="*/ 803272 w 12192000"/>
              <a:gd name="connsiteY4015" fmla="*/ 3591483 h 4058004"/>
              <a:gd name="connsiteX4016" fmla="*/ 826361 w 12192000"/>
              <a:gd name="connsiteY4016" fmla="*/ 3604233 h 4058004"/>
              <a:gd name="connsiteX4017" fmla="*/ 932663 w 12192000"/>
              <a:gd name="connsiteY4017" fmla="*/ 3682531 h 4058004"/>
              <a:gd name="connsiteX4018" fmla="*/ 947745 w 12192000"/>
              <a:gd name="connsiteY4018" fmla="*/ 3684589 h 4058004"/>
              <a:gd name="connsiteX4019" fmla="*/ 951567 w 12192000"/>
              <a:gd name="connsiteY4019" fmla="*/ 3683739 h 4058004"/>
              <a:gd name="connsiteX4020" fmla="*/ 958368 w 12192000"/>
              <a:gd name="connsiteY4020" fmla="*/ 3698616 h 4058004"/>
              <a:gd name="connsiteX4021" fmla="*/ 986911 w 12192000"/>
              <a:gd name="connsiteY4021" fmla="*/ 3719518 h 4058004"/>
              <a:gd name="connsiteX4022" fmla="*/ 988613 w 12192000"/>
              <a:gd name="connsiteY4022" fmla="*/ 3715553 h 4058004"/>
              <a:gd name="connsiteX4023" fmla="*/ 981241 w 12192000"/>
              <a:gd name="connsiteY4023" fmla="*/ 3701240 h 4058004"/>
              <a:gd name="connsiteX4024" fmla="*/ 1001072 w 12192000"/>
              <a:gd name="connsiteY4024" fmla="*/ 3725191 h 4058004"/>
              <a:gd name="connsiteX4025" fmla="*/ 1003980 w 12192000"/>
              <a:gd name="connsiteY4025" fmla="*/ 3741695 h 4058004"/>
              <a:gd name="connsiteX4026" fmla="*/ 1008374 w 12192000"/>
              <a:gd name="connsiteY4026" fmla="*/ 3756293 h 4058004"/>
              <a:gd name="connsiteX4027" fmla="*/ 976574 w 12192000"/>
              <a:gd name="connsiteY4027" fmla="*/ 3738932 h 4058004"/>
              <a:gd name="connsiteX4028" fmla="*/ 922188 w 12192000"/>
              <a:gd name="connsiteY4028" fmla="*/ 3699106 h 4058004"/>
              <a:gd name="connsiteX4029" fmla="*/ 883586 w 12192000"/>
              <a:gd name="connsiteY4029" fmla="*/ 3672818 h 4058004"/>
              <a:gd name="connsiteX4030" fmla="*/ 858586 w 12192000"/>
              <a:gd name="connsiteY4030" fmla="*/ 3658156 h 4058004"/>
              <a:gd name="connsiteX4031" fmla="*/ 815389 w 12192000"/>
              <a:gd name="connsiteY4031" fmla="*/ 3633209 h 4058004"/>
              <a:gd name="connsiteX4032" fmla="*/ 772051 w 12192000"/>
              <a:gd name="connsiteY4032" fmla="*/ 3606286 h 4058004"/>
              <a:gd name="connsiteX4033" fmla="*/ 693369 w 12192000"/>
              <a:gd name="connsiteY4033" fmla="*/ 3558030 h 4058004"/>
              <a:gd name="connsiteX4034" fmla="*/ 644550 w 12192000"/>
              <a:gd name="connsiteY4034" fmla="*/ 3533940 h 4058004"/>
              <a:gd name="connsiteX4035" fmla="*/ 608292 w 12192000"/>
              <a:gd name="connsiteY4035" fmla="*/ 3512823 h 4058004"/>
              <a:gd name="connsiteX4036" fmla="*/ 584498 w 12192000"/>
              <a:gd name="connsiteY4036" fmla="*/ 3513242 h 4058004"/>
              <a:gd name="connsiteX4037" fmla="*/ 570052 w 12192000"/>
              <a:gd name="connsiteY4037" fmla="*/ 3521888 h 4058004"/>
              <a:gd name="connsiteX4038" fmla="*/ 579610 w 12192000"/>
              <a:gd name="connsiteY4038" fmla="*/ 3502404 h 4058004"/>
              <a:gd name="connsiteX4039" fmla="*/ 591223 w 12192000"/>
              <a:gd name="connsiteY4039" fmla="*/ 3488803 h 4058004"/>
              <a:gd name="connsiteX4040" fmla="*/ 574016 w 12192000"/>
              <a:gd name="connsiteY4040" fmla="*/ 3484338 h 4058004"/>
              <a:gd name="connsiteX4041" fmla="*/ 548308 w 12192000"/>
              <a:gd name="connsiteY4041" fmla="*/ 3489788 h 4058004"/>
              <a:gd name="connsiteX4042" fmla="*/ 535775 w 12192000"/>
              <a:gd name="connsiteY4042" fmla="*/ 3496236 h 4058004"/>
              <a:gd name="connsiteX4043" fmla="*/ 553832 w 12192000"/>
              <a:gd name="connsiteY4043" fmla="*/ 3474484 h 4058004"/>
              <a:gd name="connsiteX4044" fmla="*/ 562190 w 12192000"/>
              <a:gd name="connsiteY4044" fmla="*/ 3471189 h 4058004"/>
              <a:gd name="connsiteX4045" fmla="*/ 1869069 w 12192000"/>
              <a:gd name="connsiteY4045" fmla="*/ 3471101 h 4058004"/>
              <a:gd name="connsiteX4046" fmla="*/ 1867344 w 12192000"/>
              <a:gd name="connsiteY4046" fmla="*/ 3480424 h 4058004"/>
              <a:gd name="connsiteX4047" fmla="*/ 1868976 w 12192000"/>
              <a:gd name="connsiteY4047" fmla="*/ 3489565 h 4058004"/>
              <a:gd name="connsiteX4048" fmla="*/ 1866074 w 12192000"/>
              <a:gd name="connsiteY4048" fmla="*/ 3500403 h 4058004"/>
              <a:gd name="connsiteX4049" fmla="*/ 1855946 w 12192000"/>
              <a:gd name="connsiteY4049" fmla="*/ 3508554 h 4058004"/>
              <a:gd name="connsiteX4050" fmla="*/ 1854244 w 12192000"/>
              <a:gd name="connsiteY4050" fmla="*/ 3491687 h 4058004"/>
              <a:gd name="connsiteX4051" fmla="*/ 1859058 w 12192000"/>
              <a:gd name="connsiteY4051" fmla="*/ 3471282 h 4058004"/>
              <a:gd name="connsiteX4052" fmla="*/ 1869069 w 12192000"/>
              <a:gd name="connsiteY4052" fmla="*/ 3471101 h 4058004"/>
              <a:gd name="connsiteX4053" fmla="*/ 4800830 w 12192000"/>
              <a:gd name="connsiteY4053" fmla="*/ 3470513 h 4058004"/>
              <a:gd name="connsiteX4054" fmla="*/ 4804018 w 12192000"/>
              <a:gd name="connsiteY4054" fmla="*/ 3487304 h 4058004"/>
              <a:gd name="connsiteX4055" fmla="*/ 4798925 w 12192000"/>
              <a:gd name="connsiteY4055" fmla="*/ 3496935 h 4058004"/>
              <a:gd name="connsiteX4056" fmla="*/ 4795731 w 12192000"/>
              <a:gd name="connsiteY4056" fmla="*/ 3480144 h 4058004"/>
              <a:gd name="connsiteX4057" fmla="*/ 4800830 w 12192000"/>
              <a:gd name="connsiteY4057" fmla="*/ 3470513 h 4058004"/>
              <a:gd name="connsiteX4058" fmla="*/ 4906844 w 12192000"/>
              <a:gd name="connsiteY4058" fmla="*/ 3469173 h 4058004"/>
              <a:gd name="connsiteX4059" fmla="*/ 4903307 w 12192000"/>
              <a:gd name="connsiteY4059" fmla="*/ 3484763 h 4058004"/>
              <a:gd name="connsiteX4060" fmla="*/ 4896646 w 12192000"/>
              <a:gd name="connsiteY4060" fmla="*/ 3504031 h 4058004"/>
              <a:gd name="connsiteX4061" fmla="*/ 4885602 w 12192000"/>
              <a:gd name="connsiteY4061" fmla="*/ 3495671 h 4058004"/>
              <a:gd name="connsiteX4062" fmla="*/ 4895089 w 12192000"/>
              <a:gd name="connsiteY4062" fmla="*/ 3478810 h 4058004"/>
              <a:gd name="connsiteX4063" fmla="*/ 201946 w 12192000"/>
              <a:gd name="connsiteY4063" fmla="*/ 3469141 h 4058004"/>
              <a:gd name="connsiteX4064" fmla="*/ 234453 w 12192000"/>
              <a:gd name="connsiteY4064" fmla="*/ 3502513 h 4058004"/>
              <a:gd name="connsiteX4065" fmla="*/ 224113 w 12192000"/>
              <a:gd name="connsiteY4065" fmla="*/ 3498262 h 4058004"/>
              <a:gd name="connsiteX4066" fmla="*/ 204568 w 12192000"/>
              <a:gd name="connsiteY4066" fmla="*/ 3490322 h 4058004"/>
              <a:gd name="connsiteX4067" fmla="*/ 196424 w 12192000"/>
              <a:gd name="connsiteY4067" fmla="*/ 3482318 h 4058004"/>
              <a:gd name="connsiteX4068" fmla="*/ 201946 w 12192000"/>
              <a:gd name="connsiteY4068" fmla="*/ 3469141 h 4058004"/>
              <a:gd name="connsiteX4069" fmla="*/ 5124814 w 12192000"/>
              <a:gd name="connsiteY4069" fmla="*/ 3466792 h 4058004"/>
              <a:gd name="connsiteX4070" fmla="*/ 5117307 w 12192000"/>
              <a:gd name="connsiteY4070" fmla="*/ 3467356 h 4058004"/>
              <a:gd name="connsiteX4071" fmla="*/ 5117873 w 12192000"/>
              <a:gd name="connsiteY4071" fmla="*/ 3474865 h 4058004"/>
              <a:gd name="connsiteX4072" fmla="*/ 5125378 w 12192000"/>
              <a:gd name="connsiteY4072" fmla="*/ 3474301 h 4058004"/>
              <a:gd name="connsiteX4073" fmla="*/ 5124814 w 12192000"/>
              <a:gd name="connsiteY4073" fmla="*/ 3466792 h 4058004"/>
              <a:gd name="connsiteX4074" fmla="*/ 1659197 w 12192000"/>
              <a:gd name="connsiteY4074" fmla="*/ 3465049 h 4058004"/>
              <a:gd name="connsiteX4075" fmla="*/ 1667357 w 12192000"/>
              <a:gd name="connsiteY4075" fmla="*/ 3469072 h 4058004"/>
              <a:gd name="connsiteX4076" fmla="*/ 1671256 w 12192000"/>
              <a:gd name="connsiteY4076" fmla="*/ 3482178 h 4058004"/>
              <a:gd name="connsiteX4077" fmla="*/ 1673663 w 12192000"/>
              <a:gd name="connsiteY4077" fmla="*/ 3503573 h 4058004"/>
              <a:gd name="connsiteX4078" fmla="*/ 1684432 w 12192000"/>
              <a:gd name="connsiteY4078" fmla="*/ 3546081 h 4058004"/>
              <a:gd name="connsiteX4079" fmla="*/ 1669846 w 12192000"/>
              <a:gd name="connsiteY4079" fmla="*/ 3543386 h 4058004"/>
              <a:gd name="connsiteX4080" fmla="*/ 1648027 w 12192000"/>
              <a:gd name="connsiteY4080" fmla="*/ 3512360 h 4058004"/>
              <a:gd name="connsiteX4081" fmla="*/ 1652491 w 12192000"/>
              <a:gd name="connsiteY4081" fmla="*/ 3503078 h 4058004"/>
              <a:gd name="connsiteX4082" fmla="*/ 1659292 w 12192000"/>
              <a:gd name="connsiteY4082" fmla="*/ 3517246 h 4058004"/>
              <a:gd name="connsiteX4083" fmla="*/ 1662264 w 12192000"/>
              <a:gd name="connsiteY4083" fmla="*/ 3523623 h 4058004"/>
              <a:gd name="connsiteX4084" fmla="*/ 1660918 w 12192000"/>
              <a:gd name="connsiteY4084" fmla="*/ 3490252 h 4058004"/>
              <a:gd name="connsiteX4085" fmla="*/ 1659197 w 12192000"/>
              <a:gd name="connsiteY4085" fmla="*/ 3465049 h 4058004"/>
              <a:gd name="connsiteX4086" fmla="*/ 5617483 w 12192000"/>
              <a:gd name="connsiteY4086" fmla="*/ 3464924 h 4058004"/>
              <a:gd name="connsiteX4087" fmla="*/ 5622157 w 12192000"/>
              <a:gd name="connsiteY4087" fmla="*/ 3479096 h 4058004"/>
              <a:gd name="connsiteX4088" fmla="*/ 5626481 w 12192000"/>
              <a:gd name="connsiteY4088" fmla="*/ 3497869 h 4058004"/>
              <a:gd name="connsiteX4089" fmla="*/ 5633066 w 12192000"/>
              <a:gd name="connsiteY4089" fmla="*/ 3504883 h 4058004"/>
              <a:gd name="connsiteX4090" fmla="*/ 5625204 w 12192000"/>
              <a:gd name="connsiteY4090" fmla="*/ 3508783 h 4058004"/>
              <a:gd name="connsiteX4091" fmla="*/ 5614295 w 12192000"/>
              <a:gd name="connsiteY4091" fmla="*/ 3486389 h 4058004"/>
              <a:gd name="connsiteX4092" fmla="*/ 5616772 w 12192000"/>
              <a:gd name="connsiteY4092" fmla="*/ 3473144 h 4058004"/>
              <a:gd name="connsiteX4093" fmla="*/ 5617483 w 12192000"/>
              <a:gd name="connsiteY4093" fmla="*/ 3464924 h 4058004"/>
              <a:gd name="connsiteX4094" fmla="*/ 1124760 w 12192000"/>
              <a:gd name="connsiteY4094" fmla="*/ 3461297 h 4058004"/>
              <a:gd name="connsiteX4095" fmla="*/ 1130145 w 12192000"/>
              <a:gd name="connsiteY4095" fmla="*/ 3469372 h 4058004"/>
              <a:gd name="connsiteX4096" fmla="*/ 1136946 w 12192000"/>
              <a:gd name="connsiteY4096" fmla="*/ 3471638 h 4058004"/>
              <a:gd name="connsiteX4097" fmla="*/ 1124760 w 12192000"/>
              <a:gd name="connsiteY4097" fmla="*/ 3461297 h 4058004"/>
              <a:gd name="connsiteX4098" fmla="*/ 2110775 w 12192000"/>
              <a:gd name="connsiteY4098" fmla="*/ 3460261 h 4058004"/>
              <a:gd name="connsiteX4099" fmla="*/ 2119452 w 12192000"/>
              <a:gd name="connsiteY4099" fmla="*/ 3477338 h 4058004"/>
              <a:gd name="connsiteX4100" fmla="*/ 2114988 w 12192000"/>
              <a:gd name="connsiteY4100" fmla="*/ 3479668 h 4058004"/>
              <a:gd name="connsiteX4101" fmla="*/ 2103940 w 12192000"/>
              <a:gd name="connsiteY4101" fmla="*/ 3474143 h 4058004"/>
              <a:gd name="connsiteX4102" fmla="*/ 2096007 w 12192000"/>
              <a:gd name="connsiteY4102" fmla="*/ 3475133 h 4058004"/>
              <a:gd name="connsiteX4103" fmla="*/ 2098910 w 12192000"/>
              <a:gd name="connsiteY4103" fmla="*/ 3463589 h 4058004"/>
              <a:gd name="connsiteX4104" fmla="*/ 2110775 w 12192000"/>
              <a:gd name="connsiteY4104" fmla="*/ 3460261 h 4058004"/>
              <a:gd name="connsiteX4105" fmla="*/ 2467369 w 12192000"/>
              <a:gd name="connsiteY4105" fmla="*/ 3459014 h 4058004"/>
              <a:gd name="connsiteX4106" fmla="*/ 2469846 w 12192000"/>
              <a:gd name="connsiteY4106" fmla="*/ 3464333 h 4058004"/>
              <a:gd name="connsiteX4107" fmla="*/ 2462131 w 12192000"/>
              <a:gd name="connsiteY4107" fmla="*/ 3465107 h 4058004"/>
              <a:gd name="connsiteX4108" fmla="*/ 2459648 w 12192000"/>
              <a:gd name="connsiteY4108" fmla="*/ 3459796 h 4058004"/>
              <a:gd name="connsiteX4109" fmla="*/ 2467369 w 12192000"/>
              <a:gd name="connsiteY4109" fmla="*/ 3459014 h 4058004"/>
              <a:gd name="connsiteX4110" fmla="*/ 2499660 w 12192000"/>
              <a:gd name="connsiteY4110" fmla="*/ 3457187 h 4058004"/>
              <a:gd name="connsiteX4111" fmla="*/ 2498388 w 12192000"/>
              <a:gd name="connsiteY4111" fmla="*/ 3480697 h 4058004"/>
              <a:gd name="connsiteX4112" fmla="*/ 2484646 w 12192000"/>
              <a:gd name="connsiteY4112" fmla="*/ 3491466 h 4058004"/>
              <a:gd name="connsiteX4113" fmla="*/ 2492934 w 12192000"/>
              <a:gd name="connsiteY4113" fmla="*/ 3462064 h 4058004"/>
              <a:gd name="connsiteX4114" fmla="*/ 2499660 w 12192000"/>
              <a:gd name="connsiteY4114" fmla="*/ 3457187 h 4058004"/>
              <a:gd name="connsiteX4115" fmla="*/ 5793483 w 12192000"/>
              <a:gd name="connsiteY4115" fmla="*/ 3456713 h 4058004"/>
              <a:gd name="connsiteX4116" fmla="*/ 5798699 w 12192000"/>
              <a:gd name="connsiteY4116" fmla="*/ 3461188 h 4058004"/>
              <a:gd name="connsiteX4117" fmla="*/ 5802312 w 12192000"/>
              <a:gd name="connsiteY4117" fmla="*/ 3475851 h 4058004"/>
              <a:gd name="connsiteX4118" fmla="*/ 5792253 w 12192000"/>
              <a:gd name="connsiteY4118" fmla="*/ 3464518 h 4058004"/>
              <a:gd name="connsiteX4119" fmla="*/ 5793483 w 12192000"/>
              <a:gd name="connsiteY4119" fmla="*/ 3456713 h 4058004"/>
              <a:gd name="connsiteX4120" fmla="*/ 121571 w 12192000"/>
              <a:gd name="connsiteY4120" fmla="*/ 3453847 h 4058004"/>
              <a:gd name="connsiteX4121" fmla="*/ 148549 w 12192000"/>
              <a:gd name="connsiteY4121" fmla="*/ 3460776 h 4058004"/>
              <a:gd name="connsiteX4122" fmla="*/ 137645 w 12192000"/>
              <a:gd name="connsiteY4122" fmla="*/ 3469701 h 4058004"/>
              <a:gd name="connsiteX4123" fmla="*/ 114345 w 12192000"/>
              <a:gd name="connsiteY4123" fmla="*/ 3456164 h 4058004"/>
              <a:gd name="connsiteX4124" fmla="*/ 121571 w 12192000"/>
              <a:gd name="connsiteY4124" fmla="*/ 3453847 h 4058004"/>
              <a:gd name="connsiteX4125" fmla="*/ 11636033 w 12192000"/>
              <a:gd name="connsiteY4125" fmla="*/ 3451369 h 4058004"/>
              <a:gd name="connsiteX4126" fmla="*/ 11631231 w 12192000"/>
              <a:gd name="connsiteY4126" fmla="*/ 3457224 h 4058004"/>
              <a:gd name="connsiteX4127" fmla="*/ 11633390 w 12192000"/>
              <a:gd name="connsiteY4127" fmla="*/ 3461996 h 4058004"/>
              <a:gd name="connsiteX4128" fmla="*/ 11638406 w 12192000"/>
              <a:gd name="connsiteY4128" fmla="*/ 3455947 h 4058004"/>
              <a:gd name="connsiteX4129" fmla="*/ 11636033 w 12192000"/>
              <a:gd name="connsiteY4129" fmla="*/ 3451369 h 4058004"/>
              <a:gd name="connsiteX4130" fmla="*/ 2422833 w 12192000"/>
              <a:gd name="connsiteY4130" fmla="*/ 3450717 h 4058004"/>
              <a:gd name="connsiteX4131" fmla="*/ 2432171 w 12192000"/>
              <a:gd name="connsiteY4131" fmla="*/ 3455966 h 4058004"/>
              <a:gd name="connsiteX4132" fmla="*/ 2418010 w 12192000"/>
              <a:gd name="connsiteY4132" fmla="*/ 3473400 h 4058004"/>
              <a:gd name="connsiteX4133" fmla="*/ 2413338 w 12192000"/>
              <a:gd name="connsiteY4133" fmla="*/ 3453699 h 4058004"/>
              <a:gd name="connsiteX4134" fmla="*/ 2422833 w 12192000"/>
              <a:gd name="connsiteY4134" fmla="*/ 3450717 h 4058004"/>
              <a:gd name="connsiteX4135" fmla="*/ 11371580 w 12192000"/>
              <a:gd name="connsiteY4135" fmla="*/ 3450477 h 4058004"/>
              <a:gd name="connsiteX4136" fmla="*/ 11368976 w 12192000"/>
              <a:gd name="connsiteY4136" fmla="*/ 3456792 h 4058004"/>
              <a:gd name="connsiteX4137" fmla="*/ 11373802 w 12192000"/>
              <a:gd name="connsiteY4137" fmla="*/ 3452466 h 4058004"/>
              <a:gd name="connsiteX4138" fmla="*/ 11371580 w 12192000"/>
              <a:gd name="connsiteY4138" fmla="*/ 3450477 h 4058004"/>
              <a:gd name="connsiteX4139" fmla="*/ 2331841 w 12192000"/>
              <a:gd name="connsiteY4139" fmla="*/ 3446996 h 4058004"/>
              <a:gd name="connsiteX4140" fmla="*/ 2331186 w 12192000"/>
              <a:gd name="connsiteY4140" fmla="*/ 3456810 h 4058004"/>
              <a:gd name="connsiteX4141" fmla="*/ 2328500 w 12192000"/>
              <a:gd name="connsiteY4141" fmla="*/ 3472679 h 4058004"/>
              <a:gd name="connsiteX4142" fmla="*/ 2325809 w 12192000"/>
              <a:gd name="connsiteY4142" fmla="*/ 3480468 h 4058004"/>
              <a:gd name="connsiteX4143" fmla="*/ 2340325 w 12192000"/>
              <a:gd name="connsiteY4143" fmla="*/ 3463540 h 4058004"/>
              <a:gd name="connsiteX4144" fmla="*/ 2337068 w 12192000"/>
              <a:gd name="connsiteY4144" fmla="*/ 3449511 h 4058004"/>
              <a:gd name="connsiteX4145" fmla="*/ 2331841 w 12192000"/>
              <a:gd name="connsiteY4145" fmla="*/ 3446996 h 4058004"/>
              <a:gd name="connsiteX4146" fmla="*/ 1015538 w 12192000"/>
              <a:gd name="connsiteY4146" fmla="*/ 3446521 h 4058004"/>
              <a:gd name="connsiteX4147" fmla="*/ 1010464 w 12192000"/>
              <a:gd name="connsiteY4147" fmla="*/ 3449528 h 4058004"/>
              <a:gd name="connsiteX4148" fmla="*/ 1011246 w 12192000"/>
              <a:gd name="connsiteY4148" fmla="*/ 3456826 h 4058004"/>
              <a:gd name="connsiteX4149" fmla="*/ 1013728 w 12192000"/>
              <a:gd name="connsiteY4149" fmla="*/ 3462137 h 4058004"/>
              <a:gd name="connsiteX4150" fmla="*/ 1014154 w 12192000"/>
              <a:gd name="connsiteY4150" fmla="*/ 3469930 h 4058004"/>
              <a:gd name="connsiteX4151" fmla="*/ 1019602 w 12192000"/>
              <a:gd name="connsiteY4151" fmla="*/ 3455261 h 4058004"/>
              <a:gd name="connsiteX4152" fmla="*/ 1015538 w 12192000"/>
              <a:gd name="connsiteY4152" fmla="*/ 3446521 h 4058004"/>
              <a:gd name="connsiteX4153" fmla="*/ 1845741 w 12192000"/>
              <a:gd name="connsiteY4153" fmla="*/ 3443654 h 4058004"/>
              <a:gd name="connsiteX4154" fmla="*/ 1846522 w 12192000"/>
              <a:gd name="connsiteY4154" fmla="*/ 3451380 h 4058004"/>
              <a:gd name="connsiteX4155" fmla="*/ 1841207 w 12192000"/>
              <a:gd name="connsiteY4155" fmla="*/ 3453857 h 4058004"/>
              <a:gd name="connsiteX4156" fmla="*/ 1840433 w 12192000"/>
              <a:gd name="connsiteY4156" fmla="*/ 3446133 h 4058004"/>
              <a:gd name="connsiteX4157" fmla="*/ 1845741 w 12192000"/>
              <a:gd name="connsiteY4157" fmla="*/ 3443654 h 4058004"/>
              <a:gd name="connsiteX4158" fmla="*/ 4912322 w 12192000"/>
              <a:gd name="connsiteY4158" fmla="*/ 3443227 h 4058004"/>
              <a:gd name="connsiteX4159" fmla="*/ 4918951 w 12192000"/>
              <a:gd name="connsiteY4159" fmla="*/ 3445161 h 4058004"/>
              <a:gd name="connsiteX4160" fmla="*/ 4919517 w 12192000"/>
              <a:gd name="connsiteY4160" fmla="*/ 3452670 h 4058004"/>
              <a:gd name="connsiteX4161" fmla="*/ 4921924 w 12192000"/>
              <a:gd name="connsiteY4161" fmla="*/ 3461741 h 4058004"/>
              <a:gd name="connsiteX4162" fmla="*/ 4930426 w 12192000"/>
              <a:gd name="connsiteY4162" fmla="*/ 3490785 h 4058004"/>
              <a:gd name="connsiteX4163" fmla="*/ 4916051 w 12192000"/>
              <a:gd name="connsiteY4163" fmla="*/ 3478957 h 4058004"/>
              <a:gd name="connsiteX4164" fmla="*/ 4912322 w 12192000"/>
              <a:gd name="connsiteY4164" fmla="*/ 3443227 h 4058004"/>
              <a:gd name="connsiteX4165" fmla="*/ 2026107 w 12192000"/>
              <a:gd name="connsiteY4165" fmla="*/ 3442187 h 4058004"/>
              <a:gd name="connsiteX4166" fmla="*/ 2034965 w 12192000"/>
              <a:gd name="connsiteY4166" fmla="*/ 3444099 h 4058004"/>
              <a:gd name="connsiteX4167" fmla="*/ 2039213 w 12192000"/>
              <a:gd name="connsiteY4167" fmla="*/ 3478531 h 4058004"/>
              <a:gd name="connsiteX4168" fmla="*/ 2026107 w 12192000"/>
              <a:gd name="connsiteY4168" fmla="*/ 3442187 h 4058004"/>
              <a:gd name="connsiteX4169" fmla="*/ 2401436 w 12192000"/>
              <a:gd name="connsiteY4169" fmla="*/ 3441373 h 4058004"/>
              <a:gd name="connsiteX4170" fmla="*/ 2402217 w 12192000"/>
              <a:gd name="connsiteY4170" fmla="*/ 3449092 h 4058004"/>
              <a:gd name="connsiteX4171" fmla="*/ 2396903 w 12192000"/>
              <a:gd name="connsiteY4171" fmla="*/ 3451570 h 4058004"/>
              <a:gd name="connsiteX4172" fmla="*/ 2396122 w 12192000"/>
              <a:gd name="connsiteY4172" fmla="*/ 3443851 h 4058004"/>
              <a:gd name="connsiteX4173" fmla="*/ 2401436 w 12192000"/>
              <a:gd name="connsiteY4173" fmla="*/ 3441373 h 4058004"/>
              <a:gd name="connsiteX4174" fmla="*/ 94726 w 12192000"/>
              <a:gd name="connsiteY4174" fmla="*/ 3440790 h 4058004"/>
              <a:gd name="connsiteX4175" fmla="*/ 95081 w 12192000"/>
              <a:gd name="connsiteY4175" fmla="*/ 3445256 h 4058004"/>
              <a:gd name="connsiteX4176" fmla="*/ 88566 w 12192000"/>
              <a:gd name="connsiteY4176" fmla="*/ 3448794 h 4058004"/>
              <a:gd name="connsiteX4177" fmla="*/ 94726 w 12192000"/>
              <a:gd name="connsiteY4177" fmla="*/ 3440790 h 4058004"/>
              <a:gd name="connsiteX4178" fmla="*/ 11727942 w 12192000"/>
              <a:gd name="connsiteY4178" fmla="*/ 3437480 h 4058004"/>
              <a:gd name="connsiteX4179" fmla="*/ 11707241 w 12192000"/>
              <a:gd name="connsiteY4179" fmla="*/ 3453343 h 4058004"/>
              <a:gd name="connsiteX4180" fmla="*/ 11696763 w 12192000"/>
              <a:gd name="connsiteY4180" fmla="*/ 3455312 h 4058004"/>
              <a:gd name="connsiteX4181" fmla="*/ 11692699 w 12192000"/>
              <a:gd name="connsiteY4181" fmla="*/ 3456399 h 4058004"/>
              <a:gd name="connsiteX4182" fmla="*/ 11673585 w 12192000"/>
              <a:gd name="connsiteY4182" fmla="*/ 3487051 h 4058004"/>
              <a:gd name="connsiteX4183" fmla="*/ 11648884 w 12192000"/>
              <a:gd name="connsiteY4183" fmla="*/ 3521457 h 4058004"/>
              <a:gd name="connsiteX4184" fmla="*/ 11640375 w 12192000"/>
              <a:gd name="connsiteY4184" fmla="*/ 3533414 h 4058004"/>
              <a:gd name="connsiteX4185" fmla="*/ 11632120 w 12192000"/>
              <a:gd name="connsiteY4185" fmla="*/ 3550140 h 4058004"/>
              <a:gd name="connsiteX4186" fmla="*/ 11620500 w 12192000"/>
              <a:gd name="connsiteY4186" fmla="*/ 3575838 h 4058004"/>
              <a:gd name="connsiteX4187" fmla="*/ 11603608 w 12192000"/>
              <a:gd name="connsiteY4187" fmla="*/ 3611628 h 4058004"/>
              <a:gd name="connsiteX4188" fmla="*/ 11609578 w 12192000"/>
              <a:gd name="connsiteY4188" fmla="*/ 3602037 h 4058004"/>
              <a:gd name="connsiteX4189" fmla="*/ 11617832 w 12192000"/>
              <a:gd name="connsiteY4189" fmla="*/ 3591382 h 4058004"/>
              <a:gd name="connsiteX4190" fmla="*/ 11627104 w 12192000"/>
              <a:gd name="connsiteY4190" fmla="*/ 3593866 h 4058004"/>
              <a:gd name="connsiteX4191" fmla="*/ 11641963 w 12192000"/>
              <a:gd name="connsiteY4191" fmla="*/ 3588530 h 4058004"/>
              <a:gd name="connsiteX4192" fmla="*/ 11645709 w 12192000"/>
              <a:gd name="connsiteY4192" fmla="*/ 3584978 h 4058004"/>
              <a:gd name="connsiteX4193" fmla="*/ 11652694 w 12192000"/>
              <a:gd name="connsiteY4193" fmla="*/ 3585309 h 4058004"/>
              <a:gd name="connsiteX4194" fmla="*/ 11657012 w 12192000"/>
              <a:gd name="connsiteY4194" fmla="*/ 3580049 h 4058004"/>
              <a:gd name="connsiteX4195" fmla="*/ 11661076 w 12192000"/>
              <a:gd name="connsiteY4195" fmla="*/ 3572654 h 4058004"/>
              <a:gd name="connsiteX4196" fmla="*/ 11675808 w 12192000"/>
              <a:gd name="connsiteY4196" fmla="*/ 3540267 h 4058004"/>
              <a:gd name="connsiteX4197" fmla="*/ 11674538 w 12192000"/>
              <a:gd name="connsiteY4197" fmla="*/ 3512793 h 4058004"/>
              <a:gd name="connsiteX4198" fmla="*/ 11678539 w 12192000"/>
              <a:gd name="connsiteY4198" fmla="*/ 3504203 h 4058004"/>
              <a:gd name="connsiteX4199" fmla="*/ 11691048 w 12192000"/>
              <a:gd name="connsiteY4199" fmla="*/ 3484071 h 4058004"/>
              <a:gd name="connsiteX4200" fmla="*/ 11727942 w 12192000"/>
              <a:gd name="connsiteY4200" fmla="*/ 3437480 h 4058004"/>
              <a:gd name="connsiteX4201" fmla="*/ 5155366 w 12192000"/>
              <a:gd name="connsiteY4201" fmla="*/ 3436540 h 4058004"/>
              <a:gd name="connsiteX4202" fmla="*/ 5158518 w 12192000"/>
              <a:gd name="connsiteY4202" fmla="*/ 3436609 h 4058004"/>
              <a:gd name="connsiteX4203" fmla="*/ 5155052 w 12192000"/>
              <a:gd name="connsiteY4203" fmla="*/ 3447733 h 4058004"/>
              <a:gd name="connsiteX4204" fmla="*/ 5154061 w 12192000"/>
              <a:gd name="connsiteY4204" fmla="*/ 3461195 h 4058004"/>
              <a:gd name="connsiteX4205" fmla="*/ 5155122 w 12192000"/>
              <a:gd name="connsiteY4205" fmla="*/ 3472319 h 4058004"/>
              <a:gd name="connsiteX4206" fmla="*/ 5150092 w 12192000"/>
              <a:gd name="connsiteY4206" fmla="*/ 3443483 h 4058004"/>
              <a:gd name="connsiteX4207" fmla="*/ 5155366 w 12192000"/>
              <a:gd name="connsiteY4207" fmla="*/ 3436540 h 4058004"/>
              <a:gd name="connsiteX4208" fmla="*/ 2293226 w 12192000"/>
              <a:gd name="connsiteY4208" fmla="*/ 3433141 h 4058004"/>
              <a:gd name="connsiteX4209" fmla="*/ 2285867 w 12192000"/>
              <a:gd name="connsiteY4209" fmla="*/ 3433566 h 4058004"/>
              <a:gd name="connsiteX4210" fmla="*/ 2284590 w 12192000"/>
              <a:gd name="connsiteY4210" fmla="*/ 3443342 h 4058004"/>
              <a:gd name="connsiteX4211" fmla="*/ 2291957 w 12192000"/>
              <a:gd name="connsiteY4211" fmla="*/ 3442917 h 4058004"/>
              <a:gd name="connsiteX4212" fmla="*/ 2293226 w 12192000"/>
              <a:gd name="connsiteY4212" fmla="*/ 3433141 h 4058004"/>
              <a:gd name="connsiteX4213" fmla="*/ 74756 w 12192000"/>
              <a:gd name="connsiteY4213" fmla="*/ 3432003 h 4058004"/>
              <a:gd name="connsiteX4214" fmla="*/ 73411 w 12192000"/>
              <a:gd name="connsiteY4214" fmla="*/ 3441425 h 4058004"/>
              <a:gd name="connsiteX4215" fmla="*/ 66614 w 12192000"/>
              <a:gd name="connsiteY4215" fmla="*/ 3446100 h 4058004"/>
              <a:gd name="connsiteX4216" fmla="*/ 67958 w 12192000"/>
              <a:gd name="connsiteY4216" fmla="*/ 3436679 h 4058004"/>
              <a:gd name="connsiteX4217" fmla="*/ 74756 w 12192000"/>
              <a:gd name="connsiteY4217" fmla="*/ 3432003 h 4058004"/>
              <a:gd name="connsiteX4218" fmla="*/ 4594468 w 12192000"/>
              <a:gd name="connsiteY4218" fmla="*/ 3430962 h 4058004"/>
              <a:gd name="connsiteX4219" fmla="*/ 4583774 w 12192000"/>
              <a:gd name="connsiteY4219" fmla="*/ 3435282 h 4058004"/>
              <a:gd name="connsiteX4220" fmla="*/ 4587178 w 12192000"/>
              <a:gd name="connsiteY4220" fmla="*/ 3458520 h 4058004"/>
              <a:gd name="connsiteX4221" fmla="*/ 4594468 w 12192000"/>
              <a:gd name="connsiteY4221" fmla="*/ 3430962 h 4058004"/>
              <a:gd name="connsiteX4222" fmla="*/ 1595406 w 12192000"/>
              <a:gd name="connsiteY4222" fmla="*/ 3429246 h 4058004"/>
              <a:gd name="connsiteX4223" fmla="*/ 1602912 w 12192000"/>
              <a:gd name="connsiteY4223" fmla="*/ 3432792 h 4058004"/>
              <a:gd name="connsiteX4224" fmla="*/ 1605743 w 12192000"/>
              <a:gd name="connsiteY4224" fmla="*/ 3441857 h 4058004"/>
              <a:gd name="connsiteX4225" fmla="*/ 1598237 w 12192000"/>
              <a:gd name="connsiteY4225" fmla="*/ 3438319 h 4058004"/>
              <a:gd name="connsiteX4226" fmla="*/ 1595406 w 12192000"/>
              <a:gd name="connsiteY4226" fmla="*/ 3429246 h 4058004"/>
              <a:gd name="connsiteX4227" fmla="*/ 2247480 w 12192000"/>
              <a:gd name="connsiteY4227" fmla="*/ 3429170 h 4058004"/>
              <a:gd name="connsiteX4228" fmla="*/ 2243303 w 12192000"/>
              <a:gd name="connsiteY4228" fmla="*/ 3446665 h 4058004"/>
              <a:gd name="connsiteX4229" fmla="*/ 2235510 w 12192000"/>
              <a:gd name="connsiteY4229" fmla="*/ 3443127 h 4058004"/>
              <a:gd name="connsiteX4230" fmla="*/ 2247480 w 12192000"/>
              <a:gd name="connsiteY4230" fmla="*/ 3429170 h 4058004"/>
              <a:gd name="connsiteX4231" fmla="*/ 5739987 w 12192000"/>
              <a:gd name="connsiteY4231" fmla="*/ 3427531 h 4058004"/>
              <a:gd name="connsiteX4232" fmla="*/ 5738717 w 12192000"/>
              <a:gd name="connsiteY4232" fmla="*/ 3437308 h 4058004"/>
              <a:gd name="connsiteX4233" fmla="*/ 5731351 w 12192000"/>
              <a:gd name="connsiteY4233" fmla="*/ 3437728 h 4058004"/>
              <a:gd name="connsiteX4234" fmla="*/ 5732621 w 12192000"/>
              <a:gd name="connsiteY4234" fmla="*/ 3427950 h 4058004"/>
              <a:gd name="connsiteX4235" fmla="*/ 5739987 w 12192000"/>
              <a:gd name="connsiteY4235" fmla="*/ 3427531 h 4058004"/>
              <a:gd name="connsiteX4236" fmla="*/ 1101284 w 12192000"/>
              <a:gd name="connsiteY4236" fmla="*/ 3426348 h 4058004"/>
              <a:gd name="connsiteX4237" fmla="*/ 1101958 w 12192000"/>
              <a:gd name="connsiteY4237" fmla="*/ 3432673 h 4058004"/>
              <a:gd name="connsiteX4238" fmla="*/ 1112721 w 12192000"/>
              <a:gd name="connsiteY4238" fmla="*/ 3448827 h 4058004"/>
              <a:gd name="connsiteX4239" fmla="*/ 1118177 w 12192000"/>
              <a:gd name="connsiteY4239" fmla="*/ 3446490 h 4058004"/>
              <a:gd name="connsiteX4240" fmla="*/ 1107406 w 12192000"/>
              <a:gd name="connsiteY4240" fmla="*/ 3430336 h 4058004"/>
              <a:gd name="connsiteX4241" fmla="*/ 1101284 w 12192000"/>
              <a:gd name="connsiteY4241" fmla="*/ 3426348 h 4058004"/>
              <a:gd name="connsiteX4242" fmla="*/ 11478641 w 12192000"/>
              <a:gd name="connsiteY4242" fmla="*/ 3426248 h 4058004"/>
              <a:gd name="connsiteX4243" fmla="*/ 11474513 w 12192000"/>
              <a:gd name="connsiteY4243" fmla="*/ 3430404 h 4058004"/>
              <a:gd name="connsiteX4244" fmla="*/ 11476799 w 12192000"/>
              <a:gd name="connsiteY4244" fmla="*/ 3431387 h 4058004"/>
              <a:gd name="connsiteX4245" fmla="*/ 11478641 w 12192000"/>
              <a:gd name="connsiteY4245" fmla="*/ 3426248 h 4058004"/>
              <a:gd name="connsiteX4246" fmla="*/ 877550 w 12192000"/>
              <a:gd name="connsiteY4246" fmla="*/ 3424856 h 4058004"/>
              <a:gd name="connsiteX4247" fmla="*/ 878540 w 12192000"/>
              <a:gd name="connsiteY4247" fmla="*/ 3438033 h 4058004"/>
              <a:gd name="connsiteX4248" fmla="*/ 871739 w 12192000"/>
              <a:gd name="connsiteY4248" fmla="*/ 3438599 h 4058004"/>
              <a:gd name="connsiteX4249" fmla="*/ 870749 w 12192000"/>
              <a:gd name="connsiteY4249" fmla="*/ 3425422 h 4058004"/>
              <a:gd name="connsiteX4250" fmla="*/ 877550 w 12192000"/>
              <a:gd name="connsiteY4250" fmla="*/ 3424856 h 4058004"/>
              <a:gd name="connsiteX4251" fmla="*/ 1379063 w 12192000"/>
              <a:gd name="connsiteY4251" fmla="*/ 3422408 h 4058004"/>
              <a:gd name="connsiteX4252" fmla="*/ 1384160 w 12192000"/>
              <a:gd name="connsiteY4252" fmla="*/ 3430289 h 4058004"/>
              <a:gd name="connsiteX4253" fmla="*/ 1378991 w 12192000"/>
              <a:gd name="connsiteY4253" fmla="*/ 3447929 h 4058004"/>
              <a:gd name="connsiteX4254" fmla="*/ 1377226 w 12192000"/>
              <a:gd name="connsiteY4254" fmla="*/ 3454517 h 4058004"/>
              <a:gd name="connsiteX4255" fmla="*/ 1391882 w 12192000"/>
              <a:gd name="connsiteY4255" fmla="*/ 3441411 h 4058004"/>
              <a:gd name="connsiteX4256" fmla="*/ 1403776 w 12192000"/>
              <a:gd name="connsiteY4256" fmla="*/ 3431210 h 4058004"/>
              <a:gd name="connsiteX4257" fmla="*/ 1397197 w 12192000"/>
              <a:gd name="connsiteY4257" fmla="*/ 3458488 h 4058004"/>
              <a:gd name="connsiteX4258" fmla="*/ 1395285 w 12192000"/>
              <a:gd name="connsiteY4258" fmla="*/ 3465927 h 4058004"/>
              <a:gd name="connsiteX4259" fmla="*/ 1406683 w 12192000"/>
              <a:gd name="connsiteY4259" fmla="*/ 3461607 h 4058004"/>
              <a:gd name="connsiteX4260" fmla="*/ 1417662 w 12192000"/>
              <a:gd name="connsiteY4260" fmla="*/ 3457001 h 4058004"/>
              <a:gd name="connsiteX4261" fmla="*/ 1414754 w 12192000"/>
              <a:gd name="connsiteY4261" fmla="*/ 3468550 h 4058004"/>
              <a:gd name="connsiteX4262" fmla="*/ 1418018 w 12192000"/>
              <a:gd name="connsiteY4262" fmla="*/ 3497595 h 4058004"/>
              <a:gd name="connsiteX4263" fmla="*/ 1423898 w 12192000"/>
              <a:gd name="connsiteY4263" fmla="*/ 3523597 h 4058004"/>
              <a:gd name="connsiteX4264" fmla="*/ 1422978 w 12192000"/>
              <a:gd name="connsiteY4264" fmla="*/ 3531602 h 4058004"/>
              <a:gd name="connsiteX4265" fmla="*/ 1422412 w 12192000"/>
              <a:gd name="connsiteY4265" fmla="*/ 3548609 h 4058004"/>
              <a:gd name="connsiteX4266" fmla="*/ 1414341 w 12192000"/>
              <a:gd name="connsiteY4266" fmla="*/ 3559942 h 4058004"/>
              <a:gd name="connsiteX4267" fmla="*/ 1407116 w 12192000"/>
              <a:gd name="connsiteY4267" fmla="*/ 3555127 h 4058004"/>
              <a:gd name="connsiteX4268" fmla="*/ 1394796 w 12192000"/>
              <a:gd name="connsiteY4268" fmla="*/ 3543360 h 4058004"/>
              <a:gd name="connsiteX4269" fmla="*/ 1393443 w 12192000"/>
              <a:gd name="connsiteY4269" fmla="*/ 3521190 h 4058004"/>
              <a:gd name="connsiteX4270" fmla="*/ 1390967 w 12192000"/>
              <a:gd name="connsiteY4270" fmla="*/ 3504393 h 4058004"/>
              <a:gd name="connsiteX4271" fmla="*/ 1388770 w 12192000"/>
              <a:gd name="connsiteY4271" fmla="*/ 3495538 h 4058004"/>
              <a:gd name="connsiteX4272" fmla="*/ 1385582 w 12192000"/>
              <a:gd name="connsiteY4272" fmla="*/ 3484413 h 4058004"/>
              <a:gd name="connsiteX4273" fmla="*/ 1374820 w 12192000"/>
              <a:gd name="connsiteY4273" fmla="*/ 3465431 h 4058004"/>
              <a:gd name="connsiteX4274" fmla="*/ 1358810 w 12192000"/>
              <a:gd name="connsiteY4274" fmla="*/ 3449702 h 4058004"/>
              <a:gd name="connsiteX4275" fmla="*/ 1368227 w 12192000"/>
              <a:gd name="connsiteY4275" fmla="*/ 3432487 h 4058004"/>
              <a:gd name="connsiteX4276" fmla="*/ 1379063 w 12192000"/>
              <a:gd name="connsiteY4276" fmla="*/ 3422408 h 4058004"/>
              <a:gd name="connsiteX4277" fmla="*/ 4731354 w 12192000"/>
              <a:gd name="connsiteY4277" fmla="*/ 3421693 h 4058004"/>
              <a:gd name="connsiteX4278" fmla="*/ 4747146 w 12192000"/>
              <a:gd name="connsiteY4278" fmla="*/ 3437352 h 4058004"/>
              <a:gd name="connsiteX4279" fmla="*/ 4742194 w 12192000"/>
              <a:gd name="connsiteY4279" fmla="*/ 3453501 h 4058004"/>
              <a:gd name="connsiteX4280" fmla="*/ 4728947 w 12192000"/>
              <a:gd name="connsiteY4280" fmla="*/ 3440681 h 4058004"/>
              <a:gd name="connsiteX4281" fmla="*/ 4725334 w 12192000"/>
              <a:gd name="connsiteY4281" fmla="*/ 3426724 h 4058004"/>
              <a:gd name="connsiteX4282" fmla="*/ 4731354 w 12192000"/>
              <a:gd name="connsiteY4282" fmla="*/ 3421693 h 4058004"/>
              <a:gd name="connsiteX4283" fmla="*/ 1750032 w 12192000"/>
              <a:gd name="connsiteY4283" fmla="*/ 3418813 h 4058004"/>
              <a:gd name="connsiteX4284" fmla="*/ 1751558 w 12192000"/>
              <a:gd name="connsiteY4284" fmla="*/ 3437549 h 4058004"/>
              <a:gd name="connsiteX4285" fmla="*/ 1759699 w 12192000"/>
              <a:gd name="connsiteY4285" fmla="*/ 3459447 h 4058004"/>
              <a:gd name="connsiteX4286" fmla="*/ 1755388 w 12192000"/>
              <a:gd name="connsiteY4286" fmla="*/ 3492812 h 4058004"/>
              <a:gd name="connsiteX4287" fmla="*/ 1747450 w 12192000"/>
              <a:gd name="connsiteY4287" fmla="*/ 3476231 h 4058004"/>
              <a:gd name="connsiteX4288" fmla="*/ 1736122 w 12192000"/>
              <a:gd name="connsiteY4288" fmla="*/ 3458806 h 4058004"/>
              <a:gd name="connsiteX4289" fmla="*/ 1729181 w 12192000"/>
              <a:gd name="connsiteY4289" fmla="*/ 3463336 h 4058004"/>
              <a:gd name="connsiteX4290" fmla="*/ 1741501 w 12192000"/>
              <a:gd name="connsiteY4290" fmla="*/ 3426217 h 4058004"/>
              <a:gd name="connsiteX4291" fmla="*/ 1750032 w 12192000"/>
              <a:gd name="connsiteY4291" fmla="*/ 3418813 h 4058004"/>
              <a:gd name="connsiteX4292" fmla="*/ 5334922 w 12192000"/>
              <a:gd name="connsiteY4292" fmla="*/ 3414737 h 4058004"/>
              <a:gd name="connsiteX4293" fmla="*/ 5324298 w 12192000"/>
              <a:gd name="connsiteY4293" fmla="*/ 3416153 h 4058004"/>
              <a:gd name="connsiteX4294" fmla="*/ 5324584 w 12192000"/>
              <a:gd name="connsiteY4294" fmla="*/ 3426921 h 4058004"/>
              <a:gd name="connsiteX4295" fmla="*/ 5335201 w 12192000"/>
              <a:gd name="connsiteY4295" fmla="*/ 3425504 h 4058004"/>
              <a:gd name="connsiteX4296" fmla="*/ 5334922 w 12192000"/>
              <a:gd name="connsiteY4296" fmla="*/ 3414737 h 4058004"/>
              <a:gd name="connsiteX4297" fmla="*/ 4855850 w 12192000"/>
              <a:gd name="connsiteY4297" fmla="*/ 3413680 h 4058004"/>
              <a:gd name="connsiteX4298" fmla="*/ 4855922 w 12192000"/>
              <a:gd name="connsiteY4298" fmla="*/ 3419368 h 4058004"/>
              <a:gd name="connsiteX4299" fmla="*/ 4867111 w 12192000"/>
              <a:gd name="connsiteY4299" fmla="*/ 3422201 h 4058004"/>
              <a:gd name="connsiteX4300" fmla="*/ 4879220 w 12192000"/>
              <a:gd name="connsiteY4300" fmla="*/ 3415328 h 4058004"/>
              <a:gd name="connsiteX4301" fmla="*/ 4872496 w 12192000"/>
              <a:gd name="connsiteY4301" fmla="*/ 3428579 h 4058004"/>
              <a:gd name="connsiteX4302" fmla="*/ 4871854 w 12192000"/>
              <a:gd name="connsiteY4302" fmla="*/ 3446926 h 4058004"/>
              <a:gd name="connsiteX4303" fmla="*/ 4873912 w 12192000"/>
              <a:gd name="connsiteY4303" fmla="*/ 3456773 h 4058004"/>
              <a:gd name="connsiteX4304" fmla="*/ 4869524 w 12192000"/>
              <a:gd name="connsiteY4304" fmla="*/ 3456919 h 4058004"/>
              <a:gd name="connsiteX4305" fmla="*/ 4839355 w 12192000"/>
              <a:gd name="connsiteY4305" fmla="*/ 3464847 h 4058004"/>
              <a:gd name="connsiteX4306" fmla="*/ 4839921 w 12192000"/>
              <a:gd name="connsiteY4306" fmla="*/ 3442886 h 4058004"/>
              <a:gd name="connsiteX4307" fmla="*/ 4852805 w 12192000"/>
              <a:gd name="connsiteY4307" fmla="*/ 3420213 h 4058004"/>
              <a:gd name="connsiteX4308" fmla="*/ 4855850 w 12192000"/>
              <a:gd name="connsiteY4308" fmla="*/ 3413680 h 4058004"/>
              <a:gd name="connsiteX4309" fmla="*/ 11744070 w 12192000"/>
              <a:gd name="connsiteY4309" fmla="*/ 3410347 h 4058004"/>
              <a:gd name="connsiteX4310" fmla="*/ 11742610 w 12192000"/>
              <a:gd name="connsiteY4310" fmla="*/ 3414406 h 4058004"/>
              <a:gd name="connsiteX4311" fmla="*/ 11746674 w 12192000"/>
              <a:gd name="connsiteY4311" fmla="*/ 3415881 h 4058004"/>
              <a:gd name="connsiteX4312" fmla="*/ 11748134 w 12192000"/>
              <a:gd name="connsiteY4312" fmla="*/ 3411821 h 4058004"/>
              <a:gd name="connsiteX4313" fmla="*/ 11744070 w 12192000"/>
              <a:gd name="connsiteY4313" fmla="*/ 3410347 h 4058004"/>
              <a:gd name="connsiteX4314" fmla="*/ 5488873 w 12192000"/>
              <a:gd name="connsiteY4314" fmla="*/ 3406708 h 4058004"/>
              <a:gd name="connsiteX4315" fmla="*/ 5498077 w 12192000"/>
              <a:gd name="connsiteY4315" fmla="*/ 3417017 h 4058004"/>
              <a:gd name="connsiteX4316" fmla="*/ 5503888 w 12192000"/>
              <a:gd name="connsiteY4316" fmla="*/ 3439830 h 4058004"/>
              <a:gd name="connsiteX4317" fmla="*/ 5494540 w 12192000"/>
              <a:gd name="connsiteY4317" fmla="*/ 3429347 h 4058004"/>
              <a:gd name="connsiteX4318" fmla="*/ 5488873 w 12192000"/>
              <a:gd name="connsiteY4318" fmla="*/ 3406708 h 4058004"/>
              <a:gd name="connsiteX4319" fmla="*/ 5947835 w 12192000"/>
              <a:gd name="connsiteY4319" fmla="*/ 3405093 h 4058004"/>
              <a:gd name="connsiteX4320" fmla="*/ 5948470 w 12192000"/>
              <a:gd name="connsiteY4320" fmla="*/ 3416216 h 4058004"/>
              <a:gd name="connsiteX4321" fmla="*/ 5939688 w 12192000"/>
              <a:gd name="connsiteY4321" fmla="*/ 3419190 h 4058004"/>
              <a:gd name="connsiteX4322" fmla="*/ 5939053 w 12192000"/>
              <a:gd name="connsiteY4322" fmla="*/ 3408067 h 4058004"/>
              <a:gd name="connsiteX4323" fmla="*/ 5947835 w 12192000"/>
              <a:gd name="connsiteY4323" fmla="*/ 3405093 h 4058004"/>
              <a:gd name="connsiteX4324" fmla="*/ 1910402 w 12192000"/>
              <a:gd name="connsiteY4324" fmla="*/ 3404986 h 4058004"/>
              <a:gd name="connsiteX4325" fmla="*/ 1912518 w 12192000"/>
              <a:gd name="connsiteY4325" fmla="*/ 3414539 h 4058004"/>
              <a:gd name="connsiteX4326" fmla="*/ 1957775 w 12192000"/>
              <a:gd name="connsiteY4326" fmla="*/ 3482628 h 4058004"/>
              <a:gd name="connsiteX4327" fmla="*/ 1960613 w 12192000"/>
              <a:gd name="connsiteY4327" fmla="*/ 3485749 h 4058004"/>
              <a:gd name="connsiteX4328" fmla="*/ 1951050 w 12192000"/>
              <a:gd name="connsiteY4328" fmla="*/ 3505657 h 4058004"/>
              <a:gd name="connsiteX4329" fmla="*/ 1961395 w 12192000"/>
              <a:gd name="connsiteY4329" fmla="*/ 3550998 h 4058004"/>
              <a:gd name="connsiteX4330" fmla="*/ 1951266 w 12192000"/>
              <a:gd name="connsiteY4330" fmla="*/ 3544409 h 4058004"/>
              <a:gd name="connsiteX4331" fmla="*/ 1947303 w 12192000"/>
              <a:gd name="connsiteY4331" fmla="*/ 3551067 h 4058004"/>
              <a:gd name="connsiteX4332" fmla="*/ 1969471 w 12192000"/>
              <a:gd name="connsiteY4332" fmla="*/ 3576078 h 4058004"/>
              <a:gd name="connsiteX4333" fmla="*/ 1983422 w 12192000"/>
              <a:gd name="connsiteY4333" fmla="*/ 3566231 h 4058004"/>
              <a:gd name="connsiteX4334" fmla="*/ 1981371 w 12192000"/>
              <a:gd name="connsiteY4334" fmla="*/ 3596769 h 4058004"/>
              <a:gd name="connsiteX4335" fmla="*/ 2001767 w 12192000"/>
              <a:gd name="connsiteY4335" fmla="*/ 3636016 h 4058004"/>
              <a:gd name="connsiteX4336" fmla="*/ 2009629 w 12192000"/>
              <a:gd name="connsiteY4336" fmla="*/ 3651390 h 4058004"/>
              <a:gd name="connsiteX4337" fmla="*/ 2017566 w 12192000"/>
              <a:gd name="connsiteY4337" fmla="*/ 3670378 h 4058004"/>
              <a:gd name="connsiteX4338" fmla="*/ 2011686 w 12192000"/>
              <a:gd name="connsiteY4338" fmla="*/ 3694114 h 4058004"/>
              <a:gd name="connsiteX4339" fmla="*/ 1967852 w 12192000"/>
              <a:gd name="connsiteY4339" fmla="*/ 3662444 h 4058004"/>
              <a:gd name="connsiteX4340" fmla="*/ 1945895 w 12192000"/>
              <a:gd name="connsiteY4340" fmla="*/ 3630699 h 4058004"/>
              <a:gd name="connsiteX4341" fmla="*/ 1916214 w 12192000"/>
              <a:gd name="connsiteY4341" fmla="*/ 3568563 h 4058004"/>
              <a:gd name="connsiteX4342" fmla="*/ 1907502 w 12192000"/>
              <a:gd name="connsiteY4342" fmla="*/ 3545967 h 4058004"/>
              <a:gd name="connsiteX4343" fmla="*/ 1903253 w 12192000"/>
              <a:gd name="connsiteY4343" fmla="*/ 3537034 h 4058004"/>
              <a:gd name="connsiteX4344" fmla="*/ 1894046 w 12192000"/>
              <a:gd name="connsiteY4344" fmla="*/ 3511248 h 4058004"/>
              <a:gd name="connsiteX4345" fmla="*/ 1880159 w 12192000"/>
              <a:gd name="connsiteY4345" fmla="*/ 3469587 h 4058004"/>
              <a:gd name="connsiteX4346" fmla="*/ 1872862 w 12192000"/>
              <a:gd name="connsiteY4346" fmla="*/ 3446138 h 4058004"/>
              <a:gd name="connsiteX4347" fmla="*/ 1872081 w 12192000"/>
              <a:gd name="connsiteY4347" fmla="*/ 3415035 h 4058004"/>
              <a:gd name="connsiteX4348" fmla="*/ 1888299 w 12192000"/>
              <a:gd name="connsiteY4348" fmla="*/ 3439621 h 4058004"/>
              <a:gd name="connsiteX4349" fmla="*/ 1897584 w 12192000"/>
              <a:gd name="connsiteY4349" fmla="*/ 3463641 h 4058004"/>
              <a:gd name="connsiteX4350" fmla="*/ 1914582 w 12192000"/>
              <a:gd name="connsiteY4350" fmla="*/ 3484750 h 4058004"/>
              <a:gd name="connsiteX4351" fmla="*/ 1926266 w 12192000"/>
              <a:gd name="connsiteY4351" fmla="*/ 3493607 h 4058004"/>
              <a:gd name="connsiteX4352" fmla="*/ 1898219 w 12192000"/>
              <a:gd name="connsiteY4352" fmla="*/ 3425453 h 4058004"/>
              <a:gd name="connsiteX4353" fmla="*/ 1897932 w 12192000"/>
              <a:gd name="connsiteY4353" fmla="*/ 3411847 h 4058004"/>
              <a:gd name="connsiteX4354" fmla="*/ 1910402 w 12192000"/>
              <a:gd name="connsiteY4354" fmla="*/ 3404986 h 4058004"/>
              <a:gd name="connsiteX4355" fmla="*/ 5774544 w 12192000"/>
              <a:gd name="connsiteY4355" fmla="*/ 3403587 h 4058004"/>
              <a:gd name="connsiteX4356" fmla="*/ 5779929 w 12192000"/>
              <a:gd name="connsiteY4356" fmla="*/ 3405430 h 4058004"/>
              <a:gd name="connsiteX4357" fmla="*/ 5778443 w 12192000"/>
              <a:gd name="connsiteY4357" fmla="*/ 3415416 h 4058004"/>
              <a:gd name="connsiteX4358" fmla="*/ 5773058 w 12192000"/>
              <a:gd name="connsiteY4358" fmla="*/ 3413574 h 4058004"/>
              <a:gd name="connsiteX4359" fmla="*/ 5774544 w 12192000"/>
              <a:gd name="connsiteY4359" fmla="*/ 3403587 h 4058004"/>
              <a:gd name="connsiteX4360" fmla="*/ 4535601 w 12192000"/>
              <a:gd name="connsiteY4360" fmla="*/ 3403535 h 4058004"/>
              <a:gd name="connsiteX4361" fmla="*/ 4523652 w 12192000"/>
              <a:gd name="connsiteY4361" fmla="*/ 3419337 h 4058004"/>
              <a:gd name="connsiteX4362" fmla="*/ 4509136 w 12192000"/>
              <a:gd name="connsiteY4362" fmla="*/ 3452840 h 4058004"/>
              <a:gd name="connsiteX4363" fmla="*/ 4501065 w 12192000"/>
              <a:gd name="connsiteY4363" fmla="*/ 3479626 h 4058004"/>
              <a:gd name="connsiteX4364" fmla="*/ 4495617 w 12192000"/>
              <a:gd name="connsiteY4364" fmla="*/ 3497406 h 4058004"/>
              <a:gd name="connsiteX4365" fmla="*/ 4534911 w 12192000"/>
              <a:gd name="connsiteY4365" fmla="*/ 3411750 h 4058004"/>
              <a:gd name="connsiteX4366" fmla="*/ 4535601 w 12192000"/>
              <a:gd name="connsiteY4366" fmla="*/ 3403535 h 4058004"/>
              <a:gd name="connsiteX4367" fmla="*/ 5115954 w 12192000"/>
              <a:gd name="connsiteY4367" fmla="*/ 3403097 h 4058004"/>
              <a:gd name="connsiteX4368" fmla="*/ 5114685 w 12192000"/>
              <a:gd name="connsiteY4368" fmla="*/ 3412874 h 4058004"/>
              <a:gd name="connsiteX4369" fmla="*/ 5107318 w 12192000"/>
              <a:gd name="connsiteY4369" fmla="*/ 3413294 h 4058004"/>
              <a:gd name="connsiteX4370" fmla="*/ 5108589 w 12192000"/>
              <a:gd name="connsiteY4370" fmla="*/ 3403516 h 4058004"/>
              <a:gd name="connsiteX4371" fmla="*/ 5115954 w 12192000"/>
              <a:gd name="connsiteY4371" fmla="*/ 3403097 h 4058004"/>
              <a:gd name="connsiteX4372" fmla="*/ 2278468 w 12192000"/>
              <a:gd name="connsiteY4372" fmla="*/ 3402879 h 4058004"/>
              <a:gd name="connsiteX4373" fmla="*/ 2274386 w 12192000"/>
              <a:gd name="connsiteY4373" fmla="*/ 3409336 h 4058004"/>
              <a:gd name="connsiteX4374" fmla="*/ 2280057 w 12192000"/>
              <a:gd name="connsiteY4374" fmla="*/ 3421806 h 4058004"/>
              <a:gd name="connsiteX4375" fmla="*/ 2283664 w 12192000"/>
              <a:gd name="connsiteY4375" fmla="*/ 3414648 h 4058004"/>
              <a:gd name="connsiteX4376" fmla="*/ 2278468 w 12192000"/>
              <a:gd name="connsiteY4376" fmla="*/ 3402879 h 4058004"/>
              <a:gd name="connsiteX4377" fmla="*/ 11355387 w 12192000"/>
              <a:gd name="connsiteY4377" fmla="*/ 3402407 h 4058004"/>
              <a:gd name="connsiteX4378" fmla="*/ 11346497 w 12192000"/>
              <a:gd name="connsiteY4378" fmla="*/ 3410944 h 4058004"/>
              <a:gd name="connsiteX4379" fmla="*/ 11336655 w 12192000"/>
              <a:gd name="connsiteY4379" fmla="*/ 3435885 h 4058004"/>
              <a:gd name="connsiteX4380" fmla="*/ 11324272 w 12192000"/>
              <a:gd name="connsiteY4380" fmla="*/ 3458780 h 4058004"/>
              <a:gd name="connsiteX4381" fmla="*/ 11312270 w 12192000"/>
              <a:gd name="connsiteY4381" fmla="*/ 3459174 h 4058004"/>
              <a:gd name="connsiteX4382" fmla="*/ 11312270 w 12192000"/>
              <a:gd name="connsiteY4382" fmla="*/ 3452346 h 4058004"/>
              <a:gd name="connsiteX4383" fmla="*/ 11320970 w 12192000"/>
              <a:gd name="connsiteY4383" fmla="*/ 3441482 h 4058004"/>
              <a:gd name="connsiteX4384" fmla="*/ 11313414 w 12192000"/>
              <a:gd name="connsiteY4384" fmla="*/ 3441304 h 4058004"/>
              <a:gd name="connsiteX4385" fmla="*/ 11293792 w 12192000"/>
              <a:gd name="connsiteY4385" fmla="*/ 3459588 h 4058004"/>
              <a:gd name="connsiteX4386" fmla="*/ 11276647 w 12192000"/>
              <a:gd name="connsiteY4386" fmla="*/ 3478112 h 4058004"/>
              <a:gd name="connsiteX4387" fmla="*/ 11270551 w 12192000"/>
              <a:gd name="connsiteY4387" fmla="*/ 3485362 h 4058004"/>
              <a:gd name="connsiteX4388" fmla="*/ 11276838 w 12192000"/>
              <a:gd name="connsiteY4388" fmla="*/ 3494402 h 4058004"/>
              <a:gd name="connsiteX4389" fmla="*/ 11286617 w 12192000"/>
              <a:gd name="connsiteY4389" fmla="*/ 3501948 h 4058004"/>
              <a:gd name="connsiteX4390" fmla="*/ 11290871 w 12192000"/>
              <a:gd name="connsiteY4390" fmla="*/ 3508759 h 4058004"/>
              <a:gd name="connsiteX4391" fmla="*/ 11315636 w 12192000"/>
              <a:gd name="connsiteY4391" fmla="*/ 3490889 h 4058004"/>
              <a:gd name="connsiteX4392" fmla="*/ 11329162 w 12192000"/>
              <a:gd name="connsiteY4392" fmla="*/ 3467865 h 4058004"/>
              <a:gd name="connsiteX4393" fmla="*/ 11337480 w 12192000"/>
              <a:gd name="connsiteY4393" fmla="*/ 3457720 h 4058004"/>
              <a:gd name="connsiteX4394" fmla="*/ 11348148 w 12192000"/>
              <a:gd name="connsiteY4394" fmla="*/ 3452599 h 4058004"/>
              <a:gd name="connsiteX4395" fmla="*/ 11361102 w 12192000"/>
              <a:gd name="connsiteY4395" fmla="*/ 3447263 h 4058004"/>
              <a:gd name="connsiteX4396" fmla="*/ 11371008 w 12192000"/>
              <a:gd name="connsiteY4396" fmla="*/ 3440923 h 4058004"/>
              <a:gd name="connsiteX4397" fmla="*/ 11376723 w 12192000"/>
              <a:gd name="connsiteY4397" fmla="*/ 3434672 h 4058004"/>
              <a:gd name="connsiteX4398" fmla="*/ 11376596 w 12192000"/>
              <a:gd name="connsiteY4398" fmla="*/ 3429647 h 4058004"/>
              <a:gd name="connsiteX4399" fmla="*/ 11370754 w 12192000"/>
              <a:gd name="connsiteY4399" fmla="*/ 3425079 h 4058004"/>
              <a:gd name="connsiteX4400" fmla="*/ 11369230 w 12192000"/>
              <a:gd name="connsiteY4400" fmla="*/ 3420016 h 4058004"/>
              <a:gd name="connsiteX4401" fmla="*/ 11368341 w 12192000"/>
              <a:gd name="connsiteY4401" fmla="*/ 3417069 h 4058004"/>
              <a:gd name="connsiteX4402" fmla="*/ 11360657 w 12192000"/>
              <a:gd name="connsiteY4402" fmla="*/ 3411504 h 4058004"/>
              <a:gd name="connsiteX4403" fmla="*/ 5467629 w 12192000"/>
              <a:gd name="connsiteY4403" fmla="*/ 3401854 h 4058004"/>
              <a:gd name="connsiteX4404" fmla="*/ 5466492 w 12192000"/>
              <a:gd name="connsiteY4404" fmla="*/ 3411350 h 4058004"/>
              <a:gd name="connsiteX4405" fmla="*/ 5457222 w 12192000"/>
              <a:gd name="connsiteY4405" fmla="*/ 3413967 h 4058004"/>
              <a:gd name="connsiteX4406" fmla="*/ 5458352 w 12192000"/>
              <a:gd name="connsiteY4406" fmla="*/ 3404477 h 4058004"/>
              <a:gd name="connsiteX4407" fmla="*/ 5467629 w 12192000"/>
              <a:gd name="connsiteY4407" fmla="*/ 3401854 h 4058004"/>
              <a:gd name="connsiteX4408" fmla="*/ 5867756 w 12192000"/>
              <a:gd name="connsiteY4408" fmla="*/ 3401135 h 4058004"/>
              <a:gd name="connsiteX4409" fmla="*/ 5857113 w 12192000"/>
              <a:gd name="connsiteY4409" fmla="*/ 3405575 h 4058004"/>
              <a:gd name="connsiteX4410" fmla="*/ 5865260 w 12192000"/>
              <a:gd name="connsiteY4410" fmla="*/ 3422652 h 4058004"/>
              <a:gd name="connsiteX4411" fmla="*/ 5875394 w 12192000"/>
              <a:gd name="connsiteY4411" fmla="*/ 3445681 h 4058004"/>
              <a:gd name="connsiteX4412" fmla="*/ 5897346 w 12192000"/>
              <a:gd name="connsiteY4412" fmla="*/ 3475577 h 4058004"/>
              <a:gd name="connsiteX4413" fmla="*/ 5933675 w 12192000"/>
              <a:gd name="connsiteY4413" fmla="*/ 3490532 h 4058004"/>
              <a:gd name="connsiteX4414" fmla="*/ 5926524 w 12192000"/>
              <a:gd name="connsiteY4414" fmla="*/ 3484369 h 4058004"/>
              <a:gd name="connsiteX4415" fmla="*/ 5914764 w 12192000"/>
              <a:gd name="connsiteY4415" fmla="*/ 3472178 h 4058004"/>
              <a:gd name="connsiteX4416" fmla="*/ 5907963 w 12192000"/>
              <a:gd name="connsiteY4416" fmla="*/ 3456595 h 4058004"/>
              <a:gd name="connsiteX4417" fmla="*/ 5897410 w 12192000"/>
              <a:gd name="connsiteY4417" fmla="*/ 3423789 h 4058004"/>
              <a:gd name="connsiteX4418" fmla="*/ 5894863 w 12192000"/>
              <a:gd name="connsiteY4418" fmla="*/ 3412455 h 4058004"/>
              <a:gd name="connsiteX4419" fmla="*/ 5879141 w 12192000"/>
              <a:gd name="connsiteY4419" fmla="*/ 3404235 h 4058004"/>
              <a:gd name="connsiteX4420" fmla="*/ 5867756 w 12192000"/>
              <a:gd name="connsiteY4420" fmla="*/ 3401135 h 4058004"/>
              <a:gd name="connsiteX4421" fmla="*/ 1677758 w 12192000"/>
              <a:gd name="connsiteY4421" fmla="*/ 3398581 h 4058004"/>
              <a:gd name="connsiteX4422" fmla="*/ 1679536 w 12192000"/>
              <a:gd name="connsiteY4422" fmla="*/ 3418344 h 4058004"/>
              <a:gd name="connsiteX4423" fmla="*/ 1668983 w 12192000"/>
              <a:gd name="connsiteY4423" fmla="*/ 3433153 h 4058004"/>
              <a:gd name="connsiteX4424" fmla="*/ 1660626 w 12192000"/>
              <a:gd name="connsiteY4424" fmla="*/ 3442078 h 4058004"/>
              <a:gd name="connsiteX4425" fmla="*/ 1653901 w 12192000"/>
              <a:gd name="connsiteY4425" fmla="*/ 3443420 h 4058004"/>
              <a:gd name="connsiteX4426" fmla="*/ 1657724 w 12192000"/>
              <a:gd name="connsiteY4426" fmla="*/ 3426984 h 4058004"/>
              <a:gd name="connsiteX4427" fmla="*/ 1665935 w 12192000"/>
              <a:gd name="connsiteY4427" fmla="*/ 3413243 h 4058004"/>
              <a:gd name="connsiteX4428" fmla="*/ 1677758 w 12192000"/>
              <a:gd name="connsiteY4428" fmla="*/ 3398581 h 4058004"/>
              <a:gd name="connsiteX4429" fmla="*/ 4377906 w 12192000"/>
              <a:gd name="connsiteY4429" fmla="*/ 3396930 h 4058004"/>
              <a:gd name="connsiteX4430" fmla="*/ 4380674 w 12192000"/>
              <a:gd name="connsiteY4430" fmla="*/ 3406351 h 4058004"/>
              <a:gd name="connsiteX4431" fmla="*/ 4373378 w 12192000"/>
              <a:gd name="connsiteY4431" fmla="*/ 3407131 h 4058004"/>
              <a:gd name="connsiteX4432" fmla="*/ 4370615 w 12192000"/>
              <a:gd name="connsiteY4432" fmla="*/ 3397711 h 4058004"/>
              <a:gd name="connsiteX4433" fmla="*/ 4377906 w 12192000"/>
              <a:gd name="connsiteY4433" fmla="*/ 3396930 h 4058004"/>
              <a:gd name="connsiteX4434" fmla="*/ 2324317 w 12192000"/>
              <a:gd name="connsiteY4434" fmla="*/ 3396657 h 4058004"/>
              <a:gd name="connsiteX4435" fmla="*/ 2316804 w 12192000"/>
              <a:gd name="connsiteY4435" fmla="*/ 3397221 h 4058004"/>
              <a:gd name="connsiteX4436" fmla="*/ 2317375 w 12192000"/>
              <a:gd name="connsiteY4436" fmla="*/ 3404736 h 4058004"/>
              <a:gd name="connsiteX4437" fmla="*/ 2324881 w 12192000"/>
              <a:gd name="connsiteY4437" fmla="*/ 3404166 h 4058004"/>
              <a:gd name="connsiteX4438" fmla="*/ 2324317 w 12192000"/>
              <a:gd name="connsiteY4438" fmla="*/ 3396657 h 4058004"/>
              <a:gd name="connsiteX4439" fmla="*/ 2163560 w 12192000"/>
              <a:gd name="connsiteY4439" fmla="*/ 3396078 h 4058004"/>
              <a:gd name="connsiteX4440" fmla="*/ 2162430 w 12192000"/>
              <a:gd name="connsiteY4440" fmla="*/ 3405569 h 4058004"/>
              <a:gd name="connsiteX4441" fmla="*/ 2158817 w 12192000"/>
              <a:gd name="connsiteY4441" fmla="*/ 3398270 h 4058004"/>
              <a:gd name="connsiteX4442" fmla="*/ 2163560 w 12192000"/>
              <a:gd name="connsiteY4442" fmla="*/ 3396078 h 4058004"/>
              <a:gd name="connsiteX4443" fmla="*/ 4965335 w 12192000"/>
              <a:gd name="connsiteY4443" fmla="*/ 3395688 h 4058004"/>
              <a:gd name="connsiteX4444" fmla="*/ 4971562 w 12192000"/>
              <a:gd name="connsiteY4444" fmla="*/ 3418739 h 4058004"/>
              <a:gd name="connsiteX4445" fmla="*/ 4979074 w 12192000"/>
              <a:gd name="connsiteY4445" fmla="*/ 3442829 h 4058004"/>
              <a:gd name="connsiteX4446" fmla="*/ 4980350 w 12192000"/>
              <a:gd name="connsiteY4446" fmla="*/ 3447078 h 4058004"/>
              <a:gd name="connsiteX4447" fmla="*/ 4964628 w 12192000"/>
              <a:gd name="connsiteY4447" fmla="*/ 3434323 h 4058004"/>
              <a:gd name="connsiteX4448" fmla="*/ 4957897 w 12192000"/>
              <a:gd name="connsiteY4448" fmla="*/ 3406910 h 4058004"/>
              <a:gd name="connsiteX4449" fmla="*/ 4965335 w 12192000"/>
              <a:gd name="connsiteY4449" fmla="*/ 3395688 h 4058004"/>
              <a:gd name="connsiteX4450" fmla="*/ 1042468 w 12192000"/>
              <a:gd name="connsiteY4450" fmla="*/ 3395539 h 4058004"/>
              <a:gd name="connsiteX4451" fmla="*/ 1052032 w 12192000"/>
              <a:gd name="connsiteY4451" fmla="*/ 3408930 h 4058004"/>
              <a:gd name="connsiteX4452" fmla="*/ 1057909 w 12192000"/>
              <a:gd name="connsiteY4452" fmla="*/ 3402064 h 4058004"/>
              <a:gd name="connsiteX4453" fmla="*/ 1042468 w 12192000"/>
              <a:gd name="connsiteY4453" fmla="*/ 3395539 h 4058004"/>
              <a:gd name="connsiteX4454" fmla="*/ 4646197 w 12192000"/>
              <a:gd name="connsiteY4454" fmla="*/ 3395470 h 4058004"/>
              <a:gd name="connsiteX4455" fmla="*/ 4639082 w 12192000"/>
              <a:gd name="connsiteY4455" fmla="*/ 3413109 h 4058004"/>
              <a:gd name="connsiteX4456" fmla="*/ 4623785 w 12192000"/>
              <a:gd name="connsiteY4456" fmla="*/ 3424583 h 4058004"/>
              <a:gd name="connsiteX4457" fmla="*/ 4632072 w 12192000"/>
              <a:gd name="connsiteY4457" fmla="*/ 3400144 h 4058004"/>
              <a:gd name="connsiteX4458" fmla="*/ 4646197 w 12192000"/>
              <a:gd name="connsiteY4458" fmla="*/ 3395470 h 4058004"/>
              <a:gd name="connsiteX4459" fmla="*/ 27377 w 12192000"/>
              <a:gd name="connsiteY4459" fmla="*/ 3394801 h 4058004"/>
              <a:gd name="connsiteX4460" fmla="*/ 36513 w 12192000"/>
              <a:gd name="connsiteY4460" fmla="*/ 3409611 h 4058004"/>
              <a:gd name="connsiteX4461" fmla="*/ 40057 w 12192000"/>
              <a:gd name="connsiteY4461" fmla="*/ 3423497 h 4058004"/>
              <a:gd name="connsiteX4462" fmla="*/ 31132 w 12192000"/>
              <a:gd name="connsiteY4462" fmla="*/ 3415848 h 4058004"/>
              <a:gd name="connsiteX4463" fmla="*/ 9888 w 12192000"/>
              <a:gd name="connsiteY4463" fmla="*/ 3422647 h 4058004"/>
              <a:gd name="connsiteX4464" fmla="*/ 0 w 12192000"/>
              <a:gd name="connsiteY4464" fmla="*/ 3432081 h 4058004"/>
              <a:gd name="connsiteX4465" fmla="*/ 0 w 12192000"/>
              <a:gd name="connsiteY4465" fmla="*/ 3421427 h 4058004"/>
              <a:gd name="connsiteX4466" fmla="*/ 8072 w 12192000"/>
              <a:gd name="connsiteY4466" fmla="*/ 3406873 h 4058004"/>
              <a:gd name="connsiteX4467" fmla="*/ 27377 w 12192000"/>
              <a:gd name="connsiteY4467" fmla="*/ 3394801 h 4058004"/>
              <a:gd name="connsiteX4468" fmla="*/ 11759541 w 12192000"/>
              <a:gd name="connsiteY4468" fmla="*/ 3393152 h 4058004"/>
              <a:gd name="connsiteX4469" fmla="*/ 11758041 w 12192000"/>
              <a:gd name="connsiteY4469" fmla="*/ 3396701 h 4058004"/>
              <a:gd name="connsiteX4470" fmla="*/ 11768137 w 12192000"/>
              <a:gd name="connsiteY4470" fmla="*/ 3398848 h 4058004"/>
              <a:gd name="connsiteX4471" fmla="*/ 11765280 w 12192000"/>
              <a:gd name="connsiteY4471" fmla="*/ 3395367 h 4058004"/>
              <a:gd name="connsiteX4472" fmla="*/ 11759541 w 12192000"/>
              <a:gd name="connsiteY4472" fmla="*/ 3393152 h 4058004"/>
              <a:gd name="connsiteX4473" fmla="*/ 1521966 w 12192000"/>
              <a:gd name="connsiteY4473" fmla="*/ 3392559 h 4058004"/>
              <a:gd name="connsiteX4474" fmla="*/ 1523809 w 12192000"/>
              <a:gd name="connsiteY4474" fmla="*/ 3400266 h 4058004"/>
              <a:gd name="connsiteX4475" fmla="*/ 1554619 w 12192000"/>
              <a:gd name="connsiteY4475" fmla="*/ 3456734 h 4058004"/>
              <a:gd name="connsiteX4476" fmla="*/ 1558582 w 12192000"/>
              <a:gd name="connsiteY4476" fmla="*/ 3464383 h 4058004"/>
              <a:gd name="connsiteX4477" fmla="*/ 1564043 w 12192000"/>
              <a:gd name="connsiteY4477" fmla="*/ 3490812 h 4058004"/>
              <a:gd name="connsiteX4478" fmla="*/ 1568856 w 12192000"/>
              <a:gd name="connsiteY4478" fmla="*/ 3518014 h 4058004"/>
              <a:gd name="connsiteX4479" fmla="*/ 1545489 w 12192000"/>
              <a:gd name="connsiteY4479" fmla="*/ 3484720 h 4058004"/>
              <a:gd name="connsiteX4480" fmla="*/ 1534509 w 12192000"/>
              <a:gd name="connsiteY4480" fmla="*/ 3465515 h 4058004"/>
              <a:gd name="connsiteX4481" fmla="*/ 1525722 w 12192000"/>
              <a:gd name="connsiteY4481" fmla="*/ 3440433 h 4058004"/>
              <a:gd name="connsiteX4482" fmla="*/ 1517154 w 12192000"/>
              <a:gd name="connsiteY4482" fmla="*/ 3415568 h 4058004"/>
              <a:gd name="connsiteX4483" fmla="*/ 1516303 w 12192000"/>
              <a:gd name="connsiteY4483" fmla="*/ 3403663 h 4058004"/>
              <a:gd name="connsiteX4484" fmla="*/ 1521966 w 12192000"/>
              <a:gd name="connsiteY4484" fmla="*/ 3392559 h 4058004"/>
              <a:gd name="connsiteX4485" fmla="*/ 1791919 w 12192000"/>
              <a:gd name="connsiteY4485" fmla="*/ 3392069 h 4058004"/>
              <a:gd name="connsiteX4486" fmla="*/ 1795107 w 12192000"/>
              <a:gd name="connsiteY4486" fmla="*/ 3408860 h 4058004"/>
              <a:gd name="connsiteX4487" fmla="*/ 1789862 w 12192000"/>
              <a:gd name="connsiteY4487" fmla="*/ 3402628 h 4058004"/>
              <a:gd name="connsiteX4488" fmla="*/ 1791919 w 12192000"/>
              <a:gd name="connsiteY4488" fmla="*/ 3392069 h 4058004"/>
              <a:gd name="connsiteX4489" fmla="*/ 5674064 w 12192000"/>
              <a:gd name="connsiteY4489" fmla="*/ 3391949 h 4058004"/>
              <a:gd name="connsiteX4490" fmla="*/ 5673915 w 12192000"/>
              <a:gd name="connsiteY4490" fmla="*/ 3405487 h 4058004"/>
              <a:gd name="connsiteX4491" fmla="*/ 5680290 w 12192000"/>
              <a:gd name="connsiteY4491" fmla="*/ 3423484 h 4058004"/>
              <a:gd name="connsiteX4492" fmla="*/ 5678519 w 12192000"/>
              <a:gd name="connsiteY4492" fmla="*/ 3397056 h 4058004"/>
              <a:gd name="connsiteX4493" fmla="*/ 5674064 w 12192000"/>
              <a:gd name="connsiteY4493" fmla="*/ 3391949 h 4058004"/>
              <a:gd name="connsiteX4494" fmla="*/ 11466004 w 12192000"/>
              <a:gd name="connsiteY4494" fmla="*/ 3391937 h 4058004"/>
              <a:gd name="connsiteX4495" fmla="*/ 11458193 w 12192000"/>
              <a:gd name="connsiteY4495" fmla="*/ 3397298 h 4058004"/>
              <a:gd name="connsiteX4496" fmla="*/ 11450701 w 12192000"/>
              <a:gd name="connsiteY4496" fmla="*/ 3401473 h 4058004"/>
              <a:gd name="connsiteX4497" fmla="*/ 11436794 w 12192000"/>
              <a:gd name="connsiteY4497" fmla="*/ 3413727 h 4058004"/>
              <a:gd name="connsiteX4498" fmla="*/ 11433365 w 12192000"/>
              <a:gd name="connsiteY4498" fmla="*/ 3416560 h 4058004"/>
              <a:gd name="connsiteX4499" fmla="*/ 11416982 w 12192000"/>
              <a:gd name="connsiteY4499" fmla="*/ 3428745 h 4058004"/>
              <a:gd name="connsiteX4500" fmla="*/ 11407457 w 12192000"/>
              <a:gd name="connsiteY4500" fmla="*/ 3437322 h 4058004"/>
              <a:gd name="connsiteX4501" fmla="*/ 11368785 w 12192000"/>
              <a:gd name="connsiteY4501" fmla="*/ 3467191 h 4058004"/>
              <a:gd name="connsiteX4502" fmla="*/ 11363197 w 12192000"/>
              <a:gd name="connsiteY4502" fmla="*/ 3478469 h 4058004"/>
              <a:gd name="connsiteX4503" fmla="*/ 11361928 w 12192000"/>
              <a:gd name="connsiteY4503" fmla="*/ 3485997 h 4058004"/>
              <a:gd name="connsiteX4504" fmla="*/ 11358308 w 12192000"/>
              <a:gd name="connsiteY4504" fmla="*/ 3492782 h 4058004"/>
              <a:gd name="connsiteX4505" fmla="*/ 11353355 w 12192000"/>
              <a:gd name="connsiteY4505" fmla="*/ 3496802 h 4058004"/>
              <a:gd name="connsiteX4506" fmla="*/ 11348148 w 12192000"/>
              <a:gd name="connsiteY4506" fmla="*/ 3500258 h 4058004"/>
              <a:gd name="connsiteX4507" fmla="*/ 11331511 w 12192000"/>
              <a:gd name="connsiteY4507" fmla="*/ 3513885 h 4058004"/>
              <a:gd name="connsiteX4508" fmla="*/ 11328145 w 12192000"/>
              <a:gd name="connsiteY4508" fmla="*/ 3509609 h 4058004"/>
              <a:gd name="connsiteX4509" fmla="*/ 11322812 w 12192000"/>
              <a:gd name="connsiteY4509" fmla="*/ 3518192 h 4058004"/>
              <a:gd name="connsiteX4510" fmla="*/ 11311635 w 12192000"/>
              <a:gd name="connsiteY4510" fmla="*/ 3527479 h 4058004"/>
              <a:gd name="connsiteX4511" fmla="*/ 11307826 w 12192000"/>
              <a:gd name="connsiteY4511" fmla="*/ 3522435 h 4058004"/>
              <a:gd name="connsiteX4512" fmla="*/ 11306873 w 12192000"/>
              <a:gd name="connsiteY4512" fmla="*/ 3527988 h 4058004"/>
              <a:gd name="connsiteX4513" fmla="*/ 11306175 w 12192000"/>
              <a:gd name="connsiteY4513" fmla="*/ 3533408 h 4058004"/>
              <a:gd name="connsiteX4514" fmla="*/ 11304333 w 12192000"/>
              <a:gd name="connsiteY4514" fmla="*/ 3541195 h 4058004"/>
              <a:gd name="connsiteX4515" fmla="*/ 11298808 w 12192000"/>
              <a:gd name="connsiteY4515" fmla="*/ 3549690 h 4058004"/>
              <a:gd name="connsiteX4516" fmla="*/ 11294998 w 12192000"/>
              <a:gd name="connsiteY4516" fmla="*/ 3556418 h 4058004"/>
              <a:gd name="connsiteX4517" fmla="*/ 11302555 w 12192000"/>
              <a:gd name="connsiteY4517" fmla="*/ 3570845 h 4058004"/>
              <a:gd name="connsiteX4518" fmla="*/ 11309604 w 12192000"/>
              <a:gd name="connsiteY4518" fmla="*/ 3577590 h 4058004"/>
              <a:gd name="connsiteX4519" fmla="*/ 11306809 w 12192000"/>
              <a:gd name="connsiteY4519" fmla="*/ 3568588 h 4058004"/>
              <a:gd name="connsiteX4520" fmla="*/ 11303507 w 12192000"/>
              <a:gd name="connsiteY4520" fmla="*/ 3556366 h 4058004"/>
              <a:gd name="connsiteX4521" fmla="*/ 11309921 w 12192000"/>
              <a:gd name="connsiteY4521" fmla="*/ 3555095 h 4058004"/>
              <a:gd name="connsiteX4522" fmla="*/ 11326368 w 12192000"/>
              <a:gd name="connsiteY4522" fmla="*/ 3537949 h 4058004"/>
              <a:gd name="connsiteX4523" fmla="*/ 11330051 w 12192000"/>
              <a:gd name="connsiteY4523" fmla="*/ 3538889 h 4058004"/>
              <a:gd name="connsiteX4524" fmla="*/ 11337226 w 12192000"/>
              <a:gd name="connsiteY4524" fmla="*/ 3543655 h 4058004"/>
              <a:gd name="connsiteX4525" fmla="*/ 11336273 w 12192000"/>
              <a:gd name="connsiteY4525" fmla="*/ 3536348 h 4058004"/>
              <a:gd name="connsiteX4526" fmla="*/ 11340083 w 12192000"/>
              <a:gd name="connsiteY4526" fmla="*/ 3532498 h 4058004"/>
              <a:gd name="connsiteX4527" fmla="*/ 11340972 w 12192000"/>
              <a:gd name="connsiteY4527" fmla="*/ 3546520 h 4058004"/>
              <a:gd name="connsiteX4528" fmla="*/ 11341671 w 12192000"/>
              <a:gd name="connsiteY4528" fmla="*/ 3559199 h 4058004"/>
              <a:gd name="connsiteX4529" fmla="*/ 11353736 w 12192000"/>
              <a:gd name="connsiteY4529" fmla="*/ 3588168 h 4058004"/>
              <a:gd name="connsiteX4530" fmla="*/ 11357991 w 12192000"/>
              <a:gd name="connsiteY4530" fmla="*/ 3592106 h 4058004"/>
              <a:gd name="connsiteX4531" fmla="*/ 11358118 w 12192000"/>
              <a:gd name="connsiteY4531" fmla="*/ 3581593 h 4058004"/>
              <a:gd name="connsiteX4532" fmla="*/ 11359070 w 12192000"/>
              <a:gd name="connsiteY4532" fmla="*/ 3567370 h 4058004"/>
              <a:gd name="connsiteX4533" fmla="*/ 11354562 w 12192000"/>
              <a:gd name="connsiteY4533" fmla="*/ 3557598 h 4058004"/>
              <a:gd name="connsiteX4534" fmla="*/ 11349926 w 12192000"/>
              <a:gd name="connsiteY4534" fmla="*/ 3552174 h 4058004"/>
              <a:gd name="connsiteX4535" fmla="*/ 11365293 w 12192000"/>
              <a:gd name="connsiteY4535" fmla="*/ 3562019 h 4058004"/>
              <a:gd name="connsiteX4536" fmla="*/ 11372151 w 12192000"/>
              <a:gd name="connsiteY4536" fmla="*/ 3577101 h 4058004"/>
              <a:gd name="connsiteX4537" fmla="*/ 11384089 w 12192000"/>
              <a:gd name="connsiteY4537" fmla="*/ 3560667 h 4058004"/>
              <a:gd name="connsiteX4538" fmla="*/ 11382502 w 12192000"/>
              <a:gd name="connsiteY4538" fmla="*/ 3555629 h 4058004"/>
              <a:gd name="connsiteX4539" fmla="*/ 11382756 w 12192000"/>
              <a:gd name="connsiteY4539" fmla="*/ 3549727 h 4058004"/>
              <a:gd name="connsiteX4540" fmla="*/ 11373612 w 12192000"/>
              <a:gd name="connsiteY4540" fmla="*/ 3532270 h 4058004"/>
              <a:gd name="connsiteX4541" fmla="*/ 11370691 w 12192000"/>
              <a:gd name="connsiteY4541" fmla="*/ 3537015 h 4058004"/>
              <a:gd name="connsiteX4542" fmla="*/ 11363642 w 12192000"/>
              <a:gd name="connsiteY4542" fmla="*/ 3539945 h 4058004"/>
              <a:gd name="connsiteX4543" fmla="*/ 11367134 w 12192000"/>
              <a:gd name="connsiteY4543" fmla="*/ 3532874 h 4058004"/>
              <a:gd name="connsiteX4544" fmla="*/ 11362626 w 12192000"/>
              <a:gd name="connsiteY4544" fmla="*/ 3508574 h 4058004"/>
              <a:gd name="connsiteX4545" fmla="*/ 11362499 w 12192000"/>
              <a:gd name="connsiteY4545" fmla="*/ 3496745 h 4058004"/>
              <a:gd name="connsiteX4546" fmla="*/ 11371008 w 12192000"/>
              <a:gd name="connsiteY4546" fmla="*/ 3504813 h 4058004"/>
              <a:gd name="connsiteX4547" fmla="*/ 11377612 w 12192000"/>
              <a:gd name="connsiteY4547" fmla="*/ 3511769 h 4058004"/>
              <a:gd name="connsiteX4548" fmla="*/ 11377104 w 12192000"/>
              <a:gd name="connsiteY4548" fmla="*/ 3503530 h 4058004"/>
              <a:gd name="connsiteX4549" fmla="*/ 11397170 w 12192000"/>
              <a:gd name="connsiteY4549" fmla="*/ 3471676 h 4058004"/>
              <a:gd name="connsiteX4550" fmla="*/ 11403647 w 12192000"/>
              <a:gd name="connsiteY4550" fmla="*/ 3451831 h 4058004"/>
              <a:gd name="connsiteX4551" fmla="*/ 11405298 w 12192000"/>
              <a:gd name="connsiteY4551" fmla="*/ 3443287 h 4058004"/>
              <a:gd name="connsiteX4552" fmla="*/ 11416728 w 12192000"/>
              <a:gd name="connsiteY4552" fmla="*/ 3439811 h 4058004"/>
              <a:gd name="connsiteX4553" fmla="*/ 11421491 w 12192000"/>
              <a:gd name="connsiteY4553" fmla="*/ 3435174 h 4058004"/>
              <a:gd name="connsiteX4554" fmla="*/ 11420538 w 12192000"/>
              <a:gd name="connsiteY4554" fmla="*/ 3427310 h 4058004"/>
              <a:gd name="connsiteX4555" fmla="*/ 11426507 w 12192000"/>
              <a:gd name="connsiteY4555" fmla="*/ 3432964 h 4058004"/>
              <a:gd name="connsiteX4556" fmla="*/ 11433047 w 12192000"/>
              <a:gd name="connsiteY4556" fmla="*/ 3440784 h 4058004"/>
              <a:gd name="connsiteX4557" fmla="*/ 11438572 w 12192000"/>
              <a:gd name="connsiteY4557" fmla="*/ 3434830 h 4058004"/>
              <a:gd name="connsiteX4558" fmla="*/ 11442255 w 12192000"/>
              <a:gd name="connsiteY4558" fmla="*/ 3433115 h 4058004"/>
              <a:gd name="connsiteX4559" fmla="*/ 11447653 w 12192000"/>
              <a:gd name="connsiteY4559" fmla="*/ 3427239 h 4058004"/>
              <a:gd name="connsiteX4560" fmla="*/ 11462257 w 12192000"/>
              <a:gd name="connsiteY4560" fmla="*/ 3402826 h 4058004"/>
              <a:gd name="connsiteX4561" fmla="*/ 11466004 w 12192000"/>
              <a:gd name="connsiteY4561" fmla="*/ 3391937 h 4058004"/>
              <a:gd name="connsiteX4562" fmla="*/ 470197 w 12192000"/>
              <a:gd name="connsiteY4562" fmla="*/ 3388887 h 4058004"/>
              <a:gd name="connsiteX4563" fmla="*/ 482510 w 12192000"/>
              <a:gd name="connsiteY4563" fmla="*/ 3391238 h 4058004"/>
              <a:gd name="connsiteX4564" fmla="*/ 489806 w 12192000"/>
              <a:gd name="connsiteY4564" fmla="*/ 3407176 h 4058004"/>
              <a:gd name="connsiteX4565" fmla="*/ 476633 w 12192000"/>
              <a:gd name="connsiteY4565" fmla="*/ 3401364 h 4058004"/>
              <a:gd name="connsiteX4566" fmla="*/ 470197 w 12192000"/>
              <a:gd name="connsiteY4566" fmla="*/ 3388887 h 4058004"/>
              <a:gd name="connsiteX4567" fmla="*/ 1740503 w 12192000"/>
              <a:gd name="connsiteY4567" fmla="*/ 3384700 h 4058004"/>
              <a:gd name="connsiteX4568" fmla="*/ 1740858 w 12192000"/>
              <a:gd name="connsiteY4568" fmla="*/ 3410277 h 4058004"/>
              <a:gd name="connsiteX4569" fmla="*/ 1736966 w 12192000"/>
              <a:gd name="connsiteY4569" fmla="*/ 3410488 h 4058004"/>
              <a:gd name="connsiteX4570" fmla="*/ 1737176 w 12192000"/>
              <a:gd name="connsiteY4570" fmla="*/ 3391714 h 4058004"/>
              <a:gd name="connsiteX4571" fmla="*/ 1740503 w 12192000"/>
              <a:gd name="connsiteY4571" fmla="*/ 3384700 h 4058004"/>
              <a:gd name="connsiteX4572" fmla="*/ 2273891 w 12192000"/>
              <a:gd name="connsiteY4572" fmla="*/ 3384327 h 4058004"/>
              <a:gd name="connsiteX4573" fmla="*/ 2277435 w 12192000"/>
              <a:gd name="connsiteY4573" fmla="*/ 3390845 h 4058004"/>
              <a:gd name="connsiteX4574" fmla="*/ 2281892 w 12192000"/>
              <a:gd name="connsiteY4574" fmla="*/ 3390488 h 4058004"/>
              <a:gd name="connsiteX4575" fmla="*/ 2273891 w 12192000"/>
              <a:gd name="connsiteY4575" fmla="*/ 3384327 h 4058004"/>
              <a:gd name="connsiteX4576" fmla="*/ 5483949 w 12192000"/>
              <a:gd name="connsiteY4576" fmla="*/ 3380707 h 4058004"/>
              <a:gd name="connsiteX4577" fmla="*/ 5484482 w 12192000"/>
              <a:gd name="connsiteY4577" fmla="*/ 3388824 h 4058004"/>
              <a:gd name="connsiteX4578" fmla="*/ 5478393 w 12192000"/>
              <a:gd name="connsiteY4578" fmla="*/ 3389243 h 4058004"/>
              <a:gd name="connsiteX4579" fmla="*/ 5477681 w 12192000"/>
              <a:gd name="connsiteY4579" fmla="*/ 3380882 h 4058004"/>
              <a:gd name="connsiteX4580" fmla="*/ 5483949 w 12192000"/>
              <a:gd name="connsiteY4580" fmla="*/ 3380707 h 4058004"/>
              <a:gd name="connsiteX4581" fmla="*/ 1464741 w 12192000"/>
              <a:gd name="connsiteY4581" fmla="*/ 3377161 h 4058004"/>
              <a:gd name="connsiteX4582" fmla="*/ 1478413 w 12192000"/>
              <a:gd name="connsiteY4582" fmla="*/ 3410391 h 4058004"/>
              <a:gd name="connsiteX4583" fmla="*/ 1481600 w 12192000"/>
              <a:gd name="connsiteY4583" fmla="*/ 3427323 h 4058004"/>
              <a:gd name="connsiteX4584" fmla="*/ 1473104 w 12192000"/>
              <a:gd name="connsiteY4584" fmla="*/ 3412589 h 4058004"/>
              <a:gd name="connsiteX4585" fmla="*/ 1464741 w 12192000"/>
              <a:gd name="connsiteY4585" fmla="*/ 3377161 h 4058004"/>
              <a:gd name="connsiteX4586" fmla="*/ 2154492 w 12192000"/>
              <a:gd name="connsiteY4586" fmla="*/ 3376379 h 4058004"/>
              <a:gd name="connsiteX4587" fmla="*/ 2154848 w 12192000"/>
              <a:gd name="connsiteY4587" fmla="*/ 3380846 h 4058004"/>
              <a:gd name="connsiteX4588" fmla="*/ 2148332 w 12192000"/>
              <a:gd name="connsiteY4588" fmla="*/ 3384384 h 4058004"/>
              <a:gd name="connsiteX4589" fmla="*/ 2154492 w 12192000"/>
              <a:gd name="connsiteY4589" fmla="*/ 3376379 h 4058004"/>
              <a:gd name="connsiteX4590" fmla="*/ 1963502 w 12192000"/>
              <a:gd name="connsiteY4590" fmla="*/ 3375863 h 4058004"/>
              <a:gd name="connsiteX4591" fmla="*/ 1989493 w 12192000"/>
              <a:gd name="connsiteY4591" fmla="*/ 3421846 h 4058004"/>
              <a:gd name="connsiteX4592" fmla="*/ 2002599 w 12192000"/>
              <a:gd name="connsiteY4592" fmla="*/ 3445866 h 4058004"/>
              <a:gd name="connsiteX4593" fmla="*/ 2034616 w 12192000"/>
              <a:gd name="connsiteY4593" fmla="*/ 3497017 h 4058004"/>
              <a:gd name="connsiteX4594" fmla="*/ 2055361 w 12192000"/>
              <a:gd name="connsiteY4594" fmla="*/ 3506019 h 4058004"/>
              <a:gd name="connsiteX4595" fmla="*/ 2049627 w 12192000"/>
              <a:gd name="connsiteY4595" fmla="*/ 3491357 h 4058004"/>
              <a:gd name="connsiteX4596" fmla="*/ 2049062 w 12192000"/>
              <a:gd name="connsiteY4596" fmla="*/ 3484553 h 4058004"/>
              <a:gd name="connsiteX4597" fmla="*/ 2067758 w 12192000"/>
              <a:gd name="connsiteY4597" fmla="*/ 3505810 h 4058004"/>
              <a:gd name="connsiteX4598" fmla="*/ 2062943 w 12192000"/>
              <a:gd name="connsiteY4598" fmla="*/ 3525929 h 4058004"/>
              <a:gd name="connsiteX4599" fmla="*/ 2067122 w 12192000"/>
              <a:gd name="connsiteY4599" fmla="*/ 3565818 h 4058004"/>
              <a:gd name="connsiteX4600" fmla="*/ 2077466 w 12192000"/>
              <a:gd name="connsiteY4600" fmla="*/ 3582113 h 4058004"/>
              <a:gd name="connsiteX4601" fmla="*/ 2090426 w 12192000"/>
              <a:gd name="connsiteY4601" fmla="*/ 3576377 h 4058004"/>
              <a:gd name="connsiteX4602" fmla="*/ 2106638 w 12192000"/>
              <a:gd name="connsiteY4602" fmla="*/ 3568086 h 4058004"/>
              <a:gd name="connsiteX4603" fmla="*/ 2121301 w 12192000"/>
              <a:gd name="connsiteY4603" fmla="*/ 3571840 h 4058004"/>
              <a:gd name="connsiteX4604" fmla="*/ 2116272 w 12192000"/>
              <a:gd name="connsiteY4604" fmla="*/ 3577723 h 4058004"/>
              <a:gd name="connsiteX4605" fmla="*/ 2112238 w 12192000"/>
              <a:gd name="connsiteY4605" fmla="*/ 3596783 h 4058004"/>
              <a:gd name="connsiteX4606" fmla="*/ 2116556 w 12192000"/>
              <a:gd name="connsiteY4606" fmla="*/ 3606488 h 4058004"/>
              <a:gd name="connsiteX4607" fmla="*/ 2113940 w 12192000"/>
              <a:gd name="connsiteY4607" fmla="*/ 3623559 h 4058004"/>
              <a:gd name="connsiteX4608" fmla="*/ 2119249 w 12192000"/>
              <a:gd name="connsiteY4608" fmla="*/ 3617537 h 4058004"/>
              <a:gd name="connsiteX4609" fmla="*/ 2126051 w 12192000"/>
              <a:gd name="connsiteY4609" fmla="*/ 3625477 h 4058004"/>
              <a:gd name="connsiteX4610" fmla="*/ 2116772 w 12192000"/>
              <a:gd name="connsiteY4610" fmla="*/ 3638297 h 4058004"/>
              <a:gd name="connsiteX4611" fmla="*/ 2105018 w 12192000"/>
              <a:gd name="connsiteY4611" fmla="*/ 3623279 h 4058004"/>
              <a:gd name="connsiteX4612" fmla="*/ 2083485 w 12192000"/>
              <a:gd name="connsiteY4612" fmla="*/ 3608116 h 4058004"/>
              <a:gd name="connsiteX4613" fmla="*/ 2067909 w 12192000"/>
              <a:gd name="connsiteY4613" fmla="*/ 3625681 h 4058004"/>
              <a:gd name="connsiteX4614" fmla="*/ 2065782 w 12192000"/>
              <a:gd name="connsiteY4614" fmla="*/ 3605422 h 4058004"/>
              <a:gd name="connsiteX4615" fmla="*/ 2068684 w 12192000"/>
              <a:gd name="connsiteY4615" fmla="*/ 3590328 h 4058004"/>
              <a:gd name="connsiteX4616" fmla="*/ 2049278 w 12192000"/>
              <a:gd name="connsiteY4616" fmla="*/ 3571625 h 4058004"/>
              <a:gd name="connsiteX4617" fmla="*/ 2031149 w 12192000"/>
              <a:gd name="connsiteY4617" fmla="*/ 3545692 h 4058004"/>
              <a:gd name="connsiteX4618" fmla="*/ 2024919 w 12192000"/>
              <a:gd name="connsiteY4618" fmla="*/ 3557878 h 4058004"/>
              <a:gd name="connsiteX4619" fmla="*/ 2025700 w 12192000"/>
              <a:gd name="connsiteY4619" fmla="*/ 3576795 h 4058004"/>
              <a:gd name="connsiteX4620" fmla="*/ 1999850 w 12192000"/>
              <a:gd name="connsiteY4620" fmla="*/ 3550508 h 4058004"/>
              <a:gd name="connsiteX4621" fmla="*/ 1996586 w 12192000"/>
              <a:gd name="connsiteY4621" fmla="*/ 3530243 h 4058004"/>
              <a:gd name="connsiteX4622" fmla="*/ 1987238 w 12192000"/>
              <a:gd name="connsiteY4622" fmla="*/ 3488587 h 4058004"/>
              <a:gd name="connsiteX4623" fmla="*/ 1979796 w 12192000"/>
              <a:gd name="connsiteY4623" fmla="*/ 3451671 h 4058004"/>
              <a:gd name="connsiteX4624" fmla="*/ 1967472 w 12192000"/>
              <a:gd name="connsiteY4624" fmla="*/ 3422201 h 4058004"/>
              <a:gd name="connsiteX4625" fmla="*/ 1951532 w 12192000"/>
              <a:gd name="connsiteY4625" fmla="*/ 3386563 h 4058004"/>
              <a:gd name="connsiteX4626" fmla="*/ 1963502 w 12192000"/>
              <a:gd name="connsiteY4626" fmla="*/ 3375863 h 4058004"/>
              <a:gd name="connsiteX4627" fmla="*/ 259510 w 12192000"/>
              <a:gd name="connsiteY4627" fmla="*/ 3374565 h 4058004"/>
              <a:gd name="connsiteX4628" fmla="*/ 262839 w 12192000"/>
              <a:gd name="connsiteY4628" fmla="*/ 3381012 h 4058004"/>
              <a:gd name="connsiteX4629" fmla="*/ 269639 w 12192000"/>
              <a:gd name="connsiteY4629" fmla="*/ 3383279 h 4058004"/>
              <a:gd name="connsiteX4630" fmla="*/ 259510 w 12192000"/>
              <a:gd name="connsiteY4630" fmla="*/ 3374565 h 4058004"/>
              <a:gd name="connsiteX4631" fmla="*/ 446464 w 12192000"/>
              <a:gd name="connsiteY4631" fmla="*/ 3373590 h 4058004"/>
              <a:gd name="connsiteX4632" fmla="*/ 454467 w 12192000"/>
              <a:gd name="connsiteY4632" fmla="*/ 3379757 h 4058004"/>
              <a:gd name="connsiteX4633" fmla="*/ 450007 w 12192000"/>
              <a:gd name="connsiteY4633" fmla="*/ 3380108 h 4058004"/>
              <a:gd name="connsiteX4634" fmla="*/ 446464 w 12192000"/>
              <a:gd name="connsiteY4634" fmla="*/ 3373590 h 4058004"/>
              <a:gd name="connsiteX4635" fmla="*/ 1721029 w 12192000"/>
              <a:gd name="connsiteY4635" fmla="*/ 3372441 h 4058004"/>
              <a:gd name="connsiteX4636" fmla="*/ 1730800 w 12192000"/>
              <a:gd name="connsiteY4636" fmla="*/ 3373716 h 4058004"/>
              <a:gd name="connsiteX4637" fmla="*/ 1731227 w 12192000"/>
              <a:gd name="connsiteY4637" fmla="*/ 3381086 h 4058004"/>
              <a:gd name="connsiteX4638" fmla="*/ 1721453 w 12192000"/>
              <a:gd name="connsiteY4638" fmla="*/ 3379811 h 4058004"/>
              <a:gd name="connsiteX4639" fmla="*/ 1721029 w 12192000"/>
              <a:gd name="connsiteY4639" fmla="*/ 3372441 h 4058004"/>
              <a:gd name="connsiteX4640" fmla="*/ 5103700 w 12192000"/>
              <a:gd name="connsiteY4640" fmla="*/ 3368165 h 4058004"/>
              <a:gd name="connsiteX4641" fmla="*/ 5104550 w 12192000"/>
              <a:gd name="connsiteY4641" fmla="*/ 3375394 h 4058004"/>
              <a:gd name="connsiteX4642" fmla="*/ 5103065 w 12192000"/>
              <a:gd name="connsiteY4642" fmla="*/ 3384954 h 4058004"/>
              <a:gd name="connsiteX4643" fmla="*/ 5100447 w 12192000"/>
              <a:gd name="connsiteY4643" fmla="*/ 3391828 h 4058004"/>
              <a:gd name="connsiteX4644" fmla="*/ 5118297 w 12192000"/>
              <a:gd name="connsiteY4644" fmla="*/ 3430936 h 4058004"/>
              <a:gd name="connsiteX4645" fmla="*/ 5154491 w 12192000"/>
              <a:gd name="connsiteY4645" fmla="*/ 3548051 h 4058004"/>
              <a:gd name="connsiteX4646" fmla="*/ 5148975 w 12192000"/>
              <a:gd name="connsiteY4646" fmla="*/ 3565482 h 4058004"/>
              <a:gd name="connsiteX4647" fmla="*/ 5147342 w 12192000"/>
              <a:gd name="connsiteY4647" fmla="*/ 3573912 h 4058004"/>
              <a:gd name="connsiteX4648" fmla="*/ 5145006 w 12192000"/>
              <a:gd name="connsiteY4648" fmla="*/ 3582767 h 4058004"/>
              <a:gd name="connsiteX4649" fmla="*/ 5122413 w 12192000"/>
              <a:gd name="connsiteY4649" fmla="*/ 3550813 h 4058004"/>
              <a:gd name="connsiteX4650" fmla="*/ 5099820 w 12192000"/>
              <a:gd name="connsiteY4650" fmla="*/ 3514470 h 4058004"/>
              <a:gd name="connsiteX4651" fmla="*/ 5093445 w 12192000"/>
              <a:gd name="connsiteY4651" fmla="*/ 3498175 h 4058004"/>
              <a:gd name="connsiteX4652" fmla="*/ 5087989 w 12192000"/>
              <a:gd name="connsiteY4652" fmla="*/ 3463812 h 4058004"/>
              <a:gd name="connsiteX4653" fmla="*/ 5089260 w 12192000"/>
              <a:gd name="connsiteY4653" fmla="*/ 3450777 h 4058004"/>
              <a:gd name="connsiteX4654" fmla="*/ 5089190 w 12192000"/>
              <a:gd name="connsiteY4654" fmla="*/ 3433134 h 4058004"/>
              <a:gd name="connsiteX4655" fmla="*/ 5083805 w 12192000"/>
              <a:gd name="connsiteY4655" fmla="*/ 3426757 h 4058004"/>
              <a:gd name="connsiteX4656" fmla="*/ 5086922 w 12192000"/>
              <a:gd name="connsiteY4656" fmla="*/ 3403379 h 4058004"/>
              <a:gd name="connsiteX4657" fmla="*/ 5103700 w 12192000"/>
              <a:gd name="connsiteY4657" fmla="*/ 3368165 h 4058004"/>
              <a:gd name="connsiteX4658" fmla="*/ 1649005 w 12192000"/>
              <a:gd name="connsiteY4658" fmla="*/ 3366975 h 4058004"/>
              <a:gd name="connsiteX4659" fmla="*/ 1647381 w 12192000"/>
              <a:gd name="connsiteY4659" fmla="*/ 3372572 h 4058004"/>
              <a:gd name="connsiteX4660" fmla="*/ 1639658 w 12192000"/>
              <a:gd name="connsiteY4660" fmla="*/ 3372929 h 4058004"/>
              <a:gd name="connsiteX4661" fmla="*/ 1641290 w 12192000"/>
              <a:gd name="connsiteY4661" fmla="*/ 3367332 h 4058004"/>
              <a:gd name="connsiteX4662" fmla="*/ 1649005 w 12192000"/>
              <a:gd name="connsiteY4662" fmla="*/ 3366975 h 4058004"/>
              <a:gd name="connsiteX4663" fmla="*/ 5669235 w 12192000"/>
              <a:gd name="connsiteY4663" fmla="*/ 3366699 h 4058004"/>
              <a:gd name="connsiteX4664" fmla="*/ 5676887 w 12192000"/>
              <a:gd name="connsiteY4664" fmla="*/ 3370349 h 4058004"/>
              <a:gd name="connsiteX4665" fmla="*/ 5681420 w 12192000"/>
              <a:gd name="connsiteY4665" fmla="*/ 3381544 h 4058004"/>
              <a:gd name="connsiteX4666" fmla="*/ 5683471 w 12192000"/>
              <a:gd name="connsiteY4666" fmla="*/ 3388982 h 4058004"/>
              <a:gd name="connsiteX4667" fmla="*/ 5693035 w 12192000"/>
              <a:gd name="connsiteY4667" fmla="*/ 3425472 h 4058004"/>
              <a:gd name="connsiteX4668" fmla="*/ 5690628 w 12192000"/>
              <a:gd name="connsiteY4668" fmla="*/ 3440631 h 4058004"/>
              <a:gd name="connsiteX4669" fmla="*/ 5689568 w 12192000"/>
              <a:gd name="connsiteY4669" fmla="*/ 3454161 h 4058004"/>
              <a:gd name="connsiteX4670" fmla="*/ 5690844 w 12192000"/>
              <a:gd name="connsiteY4670" fmla="*/ 3470742 h 4058004"/>
              <a:gd name="connsiteX4671" fmla="*/ 5698216 w 12192000"/>
              <a:gd name="connsiteY4671" fmla="*/ 3491714 h 4058004"/>
              <a:gd name="connsiteX4672" fmla="*/ 5708129 w 12192000"/>
              <a:gd name="connsiteY4672" fmla="*/ 3506452 h 4058004"/>
              <a:gd name="connsiteX4673" fmla="*/ 5700331 w 12192000"/>
              <a:gd name="connsiteY4673" fmla="*/ 3453882 h 4058004"/>
              <a:gd name="connsiteX4674" fmla="*/ 5712726 w 12192000"/>
              <a:gd name="connsiteY4674" fmla="*/ 3454944 h 4058004"/>
              <a:gd name="connsiteX4675" fmla="*/ 5720238 w 12192000"/>
              <a:gd name="connsiteY4675" fmla="*/ 3490793 h 4058004"/>
              <a:gd name="connsiteX4676" fmla="*/ 5729382 w 12192000"/>
              <a:gd name="connsiteY4676" fmla="*/ 3569363 h 4058004"/>
              <a:gd name="connsiteX4677" fmla="*/ 5745308 w 12192000"/>
              <a:gd name="connsiteY4677" fmla="*/ 3539962 h 4058004"/>
              <a:gd name="connsiteX4678" fmla="*/ 5739930 w 12192000"/>
              <a:gd name="connsiteY4678" fmla="*/ 3531037 h 4058004"/>
              <a:gd name="connsiteX4679" fmla="*/ 5731929 w 12192000"/>
              <a:gd name="connsiteY4679" fmla="*/ 3532237 h 4058004"/>
              <a:gd name="connsiteX4680" fmla="*/ 5735891 w 12192000"/>
              <a:gd name="connsiteY4680" fmla="*/ 3518782 h 4058004"/>
              <a:gd name="connsiteX4681" fmla="*/ 5747854 w 12192000"/>
              <a:gd name="connsiteY4681" fmla="*/ 3472940 h 4058004"/>
              <a:gd name="connsiteX4682" fmla="*/ 5752522 w 12192000"/>
              <a:gd name="connsiteY4682" fmla="*/ 3432703 h 4058004"/>
              <a:gd name="connsiteX4683" fmla="*/ 5764561 w 12192000"/>
              <a:gd name="connsiteY4683" fmla="*/ 3435255 h 4058004"/>
              <a:gd name="connsiteX4684" fmla="*/ 5773343 w 12192000"/>
              <a:gd name="connsiteY4684" fmla="*/ 3450840 h 4058004"/>
              <a:gd name="connsiteX4685" fmla="*/ 5779154 w 12192000"/>
              <a:gd name="connsiteY4685" fmla="*/ 3461042 h 4058004"/>
              <a:gd name="connsiteX4686" fmla="*/ 5792470 w 12192000"/>
              <a:gd name="connsiteY4686" fmla="*/ 3512621 h 4058004"/>
              <a:gd name="connsiteX4687" fmla="*/ 5814498 w 12192000"/>
              <a:gd name="connsiteY4687" fmla="*/ 3521337 h 4058004"/>
              <a:gd name="connsiteX4688" fmla="*/ 5815063 w 12192000"/>
              <a:gd name="connsiteY4688" fmla="*/ 3504191 h 4058004"/>
              <a:gd name="connsiteX4689" fmla="*/ 5819311 w 12192000"/>
              <a:gd name="connsiteY4689" fmla="*/ 3491865 h 4058004"/>
              <a:gd name="connsiteX4690" fmla="*/ 5823985 w 12192000"/>
              <a:gd name="connsiteY4690" fmla="*/ 3486338 h 4058004"/>
              <a:gd name="connsiteX4691" fmla="*/ 5833611 w 12192000"/>
              <a:gd name="connsiteY4691" fmla="*/ 3488606 h 4058004"/>
              <a:gd name="connsiteX4692" fmla="*/ 5841688 w 12192000"/>
              <a:gd name="connsiteY4692" fmla="*/ 3508160 h 4058004"/>
              <a:gd name="connsiteX4693" fmla="*/ 5868244 w 12192000"/>
              <a:gd name="connsiteY4693" fmla="*/ 3533032 h 4058004"/>
              <a:gd name="connsiteX4694" fmla="*/ 5875826 w 12192000"/>
              <a:gd name="connsiteY4694" fmla="*/ 3539765 h 4058004"/>
              <a:gd name="connsiteX4695" fmla="*/ 5878518 w 12192000"/>
              <a:gd name="connsiteY4695" fmla="*/ 3549402 h 4058004"/>
              <a:gd name="connsiteX4696" fmla="*/ 5908401 w 12192000"/>
              <a:gd name="connsiteY4696" fmla="*/ 3543310 h 4058004"/>
              <a:gd name="connsiteX4697" fmla="*/ 5926461 w 12192000"/>
              <a:gd name="connsiteY4697" fmla="*/ 3542535 h 4058004"/>
              <a:gd name="connsiteX4698" fmla="*/ 5904013 w 12192000"/>
              <a:gd name="connsiteY4698" fmla="*/ 3560171 h 4058004"/>
              <a:gd name="connsiteX4699" fmla="*/ 5885243 w 12192000"/>
              <a:gd name="connsiteY4699" fmla="*/ 3569453 h 4058004"/>
              <a:gd name="connsiteX4700" fmla="*/ 5882766 w 12192000"/>
              <a:gd name="connsiteY4700" fmla="*/ 3576040 h 4058004"/>
              <a:gd name="connsiteX4701" fmla="*/ 5881426 w 12192000"/>
              <a:gd name="connsiteY4701" fmla="*/ 3590702 h 4058004"/>
              <a:gd name="connsiteX4702" fmla="*/ 5871508 w 12192000"/>
              <a:gd name="connsiteY4702" fmla="*/ 3589996 h 4058004"/>
              <a:gd name="connsiteX4703" fmla="*/ 5862516 w 12192000"/>
              <a:gd name="connsiteY4703" fmla="*/ 3588225 h 4058004"/>
              <a:gd name="connsiteX4704" fmla="*/ 5853518 w 12192000"/>
              <a:gd name="connsiteY4704" fmla="*/ 3586452 h 4058004"/>
              <a:gd name="connsiteX4705" fmla="*/ 5836672 w 12192000"/>
              <a:gd name="connsiteY4705" fmla="*/ 3593814 h 4058004"/>
              <a:gd name="connsiteX4706" fmla="*/ 5822010 w 12192000"/>
              <a:gd name="connsiteY4706" fmla="*/ 3602384 h 4058004"/>
              <a:gd name="connsiteX4707" fmla="*/ 5826899 w 12192000"/>
              <a:gd name="connsiteY4707" fmla="*/ 3592112 h 4058004"/>
              <a:gd name="connsiteX4708" fmla="*/ 5829871 w 12192000"/>
              <a:gd name="connsiteY4708" fmla="*/ 3584889 h 4058004"/>
              <a:gd name="connsiteX4709" fmla="*/ 5822365 w 12192000"/>
              <a:gd name="connsiteY4709" fmla="*/ 3585880 h 4058004"/>
              <a:gd name="connsiteX4710" fmla="*/ 5814428 w 12192000"/>
              <a:gd name="connsiteY4710" fmla="*/ 3578796 h 4058004"/>
              <a:gd name="connsiteX4711" fmla="*/ 5806852 w 12192000"/>
              <a:gd name="connsiteY4711" fmla="*/ 3571211 h 4058004"/>
              <a:gd name="connsiteX4712" fmla="*/ 5796159 w 12192000"/>
              <a:gd name="connsiteY4712" fmla="*/ 3579216 h 4058004"/>
              <a:gd name="connsiteX4713" fmla="*/ 5798997 w 12192000"/>
              <a:gd name="connsiteY4713" fmla="*/ 3596927 h 4058004"/>
              <a:gd name="connsiteX4714" fmla="*/ 5791276 w 12192000"/>
              <a:gd name="connsiteY4714" fmla="*/ 3614996 h 4058004"/>
              <a:gd name="connsiteX4715" fmla="*/ 5763380 w 12192000"/>
              <a:gd name="connsiteY4715" fmla="*/ 3626894 h 4058004"/>
              <a:gd name="connsiteX4716" fmla="*/ 5757995 w 12192000"/>
              <a:gd name="connsiteY4716" fmla="*/ 3638374 h 4058004"/>
              <a:gd name="connsiteX4717" fmla="*/ 5751836 w 12192000"/>
              <a:gd name="connsiteY4717" fmla="*/ 3622999 h 4058004"/>
              <a:gd name="connsiteX4718" fmla="*/ 5760116 w 12192000"/>
              <a:gd name="connsiteY4718" fmla="*/ 3609609 h 4058004"/>
              <a:gd name="connsiteX4719" fmla="*/ 5766841 w 12192000"/>
              <a:gd name="connsiteY4719" fmla="*/ 3589418 h 4058004"/>
              <a:gd name="connsiteX4720" fmla="*/ 5762733 w 12192000"/>
              <a:gd name="connsiteY4720" fmla="*/ 3581484 h 4058004"/>
              <a:gd name="connsiteX4721" fmla="*/ 5754947 w 12192000"/>
              <a:gd name="connsiteY4721" fmla="*/ 3579071 h 4058004"/>
              <a:gd name="connsiteX4722" fmla="*/ 5738520 w 12192000"/>
              <a:gd name="connsiteY4722" fmla="*/ 3591401 h 4058004"/>
              <a:gd name="connsiteX4723" fmla="*/ 5729312 w 12192000"/>
              <a:gd name="connsiteY4723" fmla="*/ 3597208 h 4058004"/>
              <a:gd name="connsiteX4724" fmla="*/ 5714301 w 12192000"/>
              <a:gd name="connsiteY4724" fmla="*/ 3626253 h 4058004"/>
              <a:gd name="connsiteX4725" fmla="*/ 5706160 w 12192000"/>
              <a:gd name="connsiteY4725" fmla="*/ 3656364 h 4058004"/>
              <a:gd name="connsiteX4726" fmla="*/ 5693841 w 12192000"/>
              <a:gd name="connsiteY4726" fmla="*/ 3657349 h 4058004"/>
              <a:gd name="connsiteX4727" fmla="*/ 5685554 w 12192000"/>
              <a:gd name="connsiteY4727" fmla="*/ 3649911 h 4058004"/>
              <a:gd name="connsiteX4728" fmla="*/ 5680665 w 12192000"/>
              <a:gd name="connsiteY4728" fmla="*/ 3628869 h 4058004"/>
              <a:gd name="connsiteX4729" fmla="*/ 5679103 w 12192000"/>
              <a:gd name="connsiteY4729" fmla="*/ 3614277 h 4058004"/>
              <a:gd name="connsiteX4730" fmla="*/ 5680309 w 12192000"/>
              <a:gd name="connsiteY4730" fmla="*/ 3595644 h 4058004"/>
              <a:gd name="connsiteX4731" fmla="*/ 5679808 w 12192000"/>
              <a:gd name="connsiteY4731" fmla="*/ 3591750 h 4058004"/>
              <a:gd name="connsiteX4732" fmla="*/ 5659767 w 12192000"/>
              <a:gd name="connsiteY4732" fmla="*/ 3579490 h 4058004"/>
              <a:gd name="connsiteX4733" fmla="*/ 5661748 w 12192000"/>
              <a:gd name="connsiteY4733" fmla="*/ 3556957 h 4058004"/>
              <a:gd name="connsiteX4734" fmla="*/ 5665997 w 12192000"/>
              <a:gd name="connsiteY4734" fmla="*/ 3543355 h 4058004"/>
              <a:gd name="connsiteX4735" fmla="*/ 5670670 w 12192000"/>
              <a:gd name="connsiteY4735" fmla="*/ 3554694 h 4058004"/>
              <a:gd name="connsiteX4736" fmla="*/ 5678747 w 12192000"/>
              <a:gd name="connsiteY4736" fmla="*/ 3561212 h 4058004"/>
              <a:gd name="connsiteX4737" fmla="*/ 5685967 w 12192000"/>
              <a:gd name="connsiteY4737" fmla="*/ 3566313 h 4058004"/>
              <a:gd name="connsiteX4738" fmla="*/ 5694470 w 12192000"/>
              <a:gd name="connsiteY4738" fmla="*/ 3584736 h 4058004"/>
              <a:gd name="connsiteX4739" fmla="*/ 5713164 w 12192000"/>
              <a:gd name="connsiteY4739" fmla="*/ 3593662 h 4058004"/>
              <a:gd name="connsiteX4740" fmla="*/ 5711609 w 12192000"/>
              <a:gd name="connsiteY4740" fmla="*/ 3584311 h 4058004"/>
              <a:gd name="connsiteX4741" fmla="*/ 5704026 w 12192000"/>
              <a:gd name="connsiteY4741" fmla="*/ 3568086 h 4058004"/>
              <a:gd name="connsiteX4742" fmla="*/ 5698502 w 12192000"/>
              <a:gd name="connsiteY4742" fmla="*/ 3545839 h 4058004"/>
              <a:gd name="connsiteX4743" fmla="*/ 5693403 w 12192000"/>
              <a:gd name="connsiteY4743" fmla="*/ 3531673 h 4058004"/>
              <a:gd name="connsiteX4744" fmla="*/ 5685751 w 12192000"/>
              <a:gd name="connsiteY4744" fmla="*/ 3511121 h 4058004"/>
              <a:gd name="connsiteX4745" fmla="*/ 5669387 w 12192000"/>
              <a:gd name="connsiteY4745" fmla="*/ 3478886 h 4058004"/>
              <a:gd name="connsiteX4746" fmla="*/ 5654376 w 12192000"/>
              <a:gd name="connsiteY4746" fmla="*/ 3466130 h 4058004"/>
              <a:gd name="connsiteX4747" fmla="*/ 5657913 w 12192000"/>
              <a:gd name="connsiteY4747" fmla="*/ 3452389 h 4058004"/>
              <a:gd name="connsiteX4748" fmla="*/ 5663926 w 12192000"/>
              <a:gd name="connsiteY4748" fmla="*/ 3390538 h 4058004"/>
              <a:gd name="connsiteX4749" fmla="*/ 5664006 w 12192000"/>
              <a:gd name="connsiteY4749" fmla="*/ 3369630 h 4058004"/>
              <a:gd name="connsiteX4750" fmla="*/ 5669235 w 12192000"/>
              <a:gd name="connsiteY4750" fmla="*/ 3366699 h 4058004"/>
              <a:gd name="connsiteX4751" fmla="*/ 5294618 w 12192000"/>
              <a:gd name="connsiteY4751" fmla="*/ 3366348 h 4058004"/>
              <a:gd name="connsiteX4752" fmla="*/ 5287113 w 12192000"/>
              <a:gd name="connsiteY4752" fmla="*/ 3366913 h 4058004"/>
              <a:gd name="connsiteX4753" fmla="*/ 5287684 w 12192000"/>
              <a:gd name="connsiteY4753" fmla="*/ 3374424 h 4058004"/>
              <a:gd name="connsiteX4754" fmla="*/ 5295190 w 12192000"/>
              <a:gd name="connsiteY4754" fmla="*/ 3373857 h 4058004"/>
              <a:gd name="connsiteX4755" fmla="*/ 5294618 w 12192000"/>
              <a:gd name="connsiteY4755" fmla="*/ 3366348 h 4058004"/>
              <a:gd name="connsiteX4756" fmla="*/ 351143 w 12192000"/>
              <a:gd name="connsiteY4756" fmla="*/ 3359556 h 4058004"/>
              <a:gd name="connsiteX4757" fmla="*/ 360492 w 12192000"/>
              <a:gd name="connsiteY4757" fmla="*/ 3360547 h 4058004"/>
              <a:gd name="connsiteX4758" fmla="*/ 373663 w 12192000"/>
              <a:gd name="connsiteY4758" fmla="*/ 3363382 h 4058004"/>
              <a:gd name="connsiteX4759" fmla="*/ 399087 w 12192000"/>
              <a:gd name="connsiteY4759" fmla="*/ 3377344 h 4058004"/>
              <a:gd name="connsiteX4760" fmla="*/ 373877 w 12192000"/>
              <a:gd name="connsiteY4760" fmla="*/ 3371957 h 4058004"/>
              <a:gd name="connsiteX4761" fmla="*/ 348878 w 12192000"/>
              <a:gd name="connsiteY4761" fmla="*/ 3364232 h 4058004"/>
              <a:gd name="connsiteX4762" fmla="*/ 351143 w 12192000"/>
              <a:gd name="connsiteY4762" fmla="*/ 3359556 h 4058004"/>
              <a:gd name="connsiteX4763" fmla="*/ 1348877 w 12192000"/>
              <a:gd name="connsiteY4763" fmla="*/ 3357197 h 4058004"/>
              <a:gd name="connsiteX4764" fmla="*/ 1353149 w 12192000"/>
              <a:gd name="connsiteY4764" fmla="*/ 3366100 h 4058004"/>
              <a:gd name="connsiteX4765" fmla="*/ 1354711 w 12192000"/>
              <a:gd name="connsiteY4765" fmla="*/ 3382821 h 4058004"/>
              <a:gd name="connsiteX4766" fmla="*/ 1348482 w 12192000"/>
              <a:gd name="connsiteY4766" fmla="*/ 3369072 h 4058004"/>
              <a:gd name="connsiteX4767" fmla="*/ 1348877 w 12192000"/>
              <a:gd name="connsiteY4767" fmla="*/ 3357197 h 4058004"/>
              <a:gd name="connsiteX4768" fmla="*/ 4675335 w 12192000"/>
              <a:gd name="connsiteY4768" fmla="*/ 3356290 h 4058004"/>
              <a:gd name="connsiteX4769" fmla="*/ 4676115 w 12192000"/>
              <a:gd name="connsiteY4769" fmla="*/ 3364015 h 4058004"/>
              <a:gd name="connsiteX4770" fmla="*/ 4670802 w 12192000"/>
              <a:gd name="connsiteY4770" fmla="*/ 3366493 h 4058004"/>
              <a:gd name="connsiteX4771" fmla="*/ 4670019 w 12192000"/>
              <a:gd name="connsiteY4771" fmla="*/ 3358774 h 4058004"/>
              <a:gd name="connsiteX4772" fmla="*/ 4675335 w 12192000"/>
              <a:gd name="connsiteY4772" fmla="*/ 3356290 h 4058004"/>
              <a:gd name="connsiteX4773" fmla="*/ 1207661 w 12192000"/>
              <a:gd name="connsiteY4773" fmla="*/ 3356010 h 4058004"/>
              <a:gd name="connsiteX4774" fmla="*/ 1185727 w 12192000"/>
              <a:gd name="connsiteY4774" fmla="*/ 3358363 h 4058004"/>
              <a:gd name="connsiteX4775" fmla="*/ 1173617 w 12192000"/>
              <a:gd name="connsiteY4775" fmla="*/ 3366646 h 4058004"/>
              <a:gd name="connsiteX4776" fmla="*/ 1235093 w 12192000"/>
              <a:gd name="connsiteY4776" fmla="*/ 3419084 h 4058004"/>
              <a:gd name="connsiteX4777" fmla="*/ 1301519 w 12192000"/>
              <a:gd name="connsiteY4777" fmla="*/ 3479732 h 4058004"/>
              <a:gd name="connsiteX4778" fmla="*/ 1317172 w 12192000"/>
              <a:gd name="connsiteY4778" fmla="*/ 3475413 h 4058004"/>
              <a:gd name="connsiteX4779" fmla="*/ 1312639 w 12192000"/>
              <a:gd name="connsiteY4779" fmla="*/ 3473286 h 4058004"/>
              <a:gd name="connsiteX4780" fmla="*/ 1299747 w 12192000"/>
              <a:gd name="connsiteY4780" fmla="*/ 3463367 h 4058004"/>
              <a:gd name="connsiteX4781" fmla="*/ 1282895 w 12192000"/>
              <a:gd name="connsiteY4781" fmla="*/ 3441971 h 4058004"/>
              <a:gd name="connsiteX4782" fmla="*/ 1273966 w 12192000"/>
              <a:gd name="connsiteY4782" fmla="*/ 3431908 h 4058004"/>
              <a:gd name="connsiteX4783" fmla="*/ 1266956 w 12192000"/>
              <a:gd name="connsiteY4783" fmla="*/ 3423761 h 4058004"/>
              <a:gd name="connsiteX4784" fmla="*/ 1262638 w 12192000"/>
              <a:gd name="connsiteY4784" fmla="*/ 3416892 h 4058004"/>
              <a:gd name="connsiteX4785" fmla="*/ 1251799 w 12192000"/>
              <a:gd name="connsiteY4785" fmla="*/ 3401658 h 4058004"/>
              <a:gd name="connsiteX4786" fmla="*/ 1241886 w 12192000"/>
              <a:gd name="connsiteY4786" fmla="*/ 3389042 h 4058004"/>
              <a:gd name="connsiteX4787" fmla="*/ 1237778 w 12192000"/>
              <a:gd name="connsiteY4787" fmla="*/ 3380263 h 4058004"/>
              <a:gd name="connsiteX4788" fmla="*/ 1221769 w 12192000"/>
              <a:gd name="connsiteY4788" fmla="*/ 3377145 h 4058004"/>
              <a:gd name="connsiteX4789" fmla="*/ 1212282 w 12192000"/>
              <a:gd name="connsiteY4789" fmla="*/ 3369062 h 4058004"/>
              <a:gd name="connsiteX4790" fmla="*/ 1207661 w 12192000"/>
              <a:gd name="connsiteY4790" fmla="*/ 3356010 h 4058004"/>
              <a:gd name="connsiteX4791" fmla="*/ 5230812 w 12192000"/>
              <a:gd name="connsiteY4791" fmla="*/ 3354645 h 4058004"/>
              <a:gd name="connsiteX4792" fmla="*/ 5233156 w 12192000"/>
              <a:gd name="connsiteY4792" fmla="*/ 3374841 h 4058004"/>
              <a:gd name="connsiteX4793" fmla="*/ 5224940 w 12192000"/>
              <a:gd name="connsiteY4793" fmla="*/ 3367898 h 4058004"/>
              <a:gd name="connsiteX4794" fmla="*/ 5230812 w 12192000"/>
              <a:gd name="connsiteY4794" fmla="*/ 3354645 h 4058004"/>
              <a:gd name="connsiteX4795" fmla="*/ 5529376 w 12192000"/>
              <a:gd name="connsiteY4795" fmla="*/ 3353261 h 4058004"/>
              <a:gd name="connsiteX4796" fmla="*/ 5531992 w 12192000"/>
              <a:gd name="connsiteY4796" fmla="*/ 3362116 h 4058004"/>
              <a:gd name="connsiteX4797" fmla="*/ 5523356 w 12192000"/>
              <a:gd name="connsiteY4797" fmla="*/ 3365235 h 4058004"/>
              <a:gd name="connsiteX4798" fmla="*/ 5529376 w 12192000"/>
              <a:gd name="connsiteY4798" fmla="*/ 3353261 h 4058004"/>
              <a:gd name="connsiteX4799" fmla="*/ 5425205 w 12192000"/>
              <a:gd name="connsiteY4799" fmla="*/ 3352899 h 4058004"/>
              <a:gd name="connsiteX4800" fmla="*/ 5420957 w 12192000"/>
              <a:gd name="connsiteY4800" fmla="*/ 3365224 h 4058004"/>
              <a:gd name="connsiteX4801" fmla="*/ 5430234 w 12192000"/>
              <a:gd name="connsiteY4801" fmla="*/ 3364162 h 4058004"/>
              <a:gd name="connsiteX4802" fmla="*/ 5425205 w 12192000"/>
              <a:gd name="connsiteY4802" fmla="*/ 3352899 h 4058004"/>
              <a:gd name="connsiteX4803" fmla="*/ 2055278 w 12192000"/>
              <a:gd name="connsiteY4803" fmla="*/ 3347677 h 4058004"/>
              <a:gd name="connsiteX4804" fmla="*/ 2050535 w 12192000"/>
              <a:gd name="connsiteY4804" fmla="*/ 3388557 h 4058004"/>
              <a:gd name="connsiteX4805" fmla="*/ 2043951 w 12192000"/>
              <a:gd name="connsiteY4805" fmla="*/ 3388482 h 4058004"/>
              <a:gd name="connsiteX4806" fmla="*/ 2055278 w 12192000"/>
              <a:gd name="connsiteY4806" fmla="*/ 3347677 h 4058004"/>
              <a:gd name="connsiteX4807" fmla="*/ 4485476 w 12192000"/>
              <a:gd name="connsiteY4807" fmla="*/ 3345008 h 4058004"/>
              <a:gd name="connsiteX4808" fmla="*/ 4484199 w 12192000"/>
              <a:gd name="connsiteY4808" fmla="*/ 3354786 h 4058004"/>
              <a:gd name="connsiteX4809" fmla="*/ 4476833 w 12192000"/>
              <a:gd name="connsiteY4809" fmla="*/ 3355211 h 4058004"/>
              <a:gd name="connsiteX4810" fmla="*/ 4478110 w 12192000"/>
              <a:gd name="connsiteY4810" fmla="*/ 3345433 h 4058004"/>
              <a:gd name="connsiteX4811" fmla="*/ 4485476 w 12192000"/>
              <a:gd name="connsiteY4811" fmla="*/ 3345008 h 4058004"/>
              <a:gd name="connsiteX4812" fmla="*/ 5453316 w 12192000"/>
              <a:gd name="connsiteY4812" fmla="*/ 3340498 h 4058004"/>
              <a:gd name="connsiteX4813" fmla="*/ 5442058 w 12192000"/>
              <a:gd name="connsiteY4813" fmla="*/ 3341421 h 4058004"/>
              <a:gd name="connsiteX4814" fmla="*/ 5448287 w 12192000"/>
              <a:gd name="connsiteY4814" fmla="*/ 3353038 h 4058004"/>
              <a:gd name="connsiteX4815" fmla="*/ 5453316 w 12192000"/>
              <a:gd name="connsiteY4815" fmla="*/ 3340498 h 4058004"/>
              <a:gd name="connsiteX4816" fmla="*/ 5523070 w 12192000"/>
              <a:gd name="connsiteY4816" fmla="*/ 3336895 h 4058004"/>
              <a:gd name="connsiteX4817" fmla="*/ 5523636 w 12192000"/>
              <a:gd name="connsiteY4817" fmla="*/ 3344404 h 4058004"/>
              <a:gd name="connsiteX4818" fmla="*/ 5516130 w 12192000"/>
              <a:gd name="connsiteY4818" fmla="*/ 3344970 h 4058004"/>
              <a:gd name="connsiteX4819" fmla="*/ 5515565 w 12192000"/>
              <a:gd name="connsiteY4819" fmla="*/ 3337461 h 4058004"/>
              <a:gd name="connsiteX4820" fmla="*/ 5523070 w 12192000"/>
              <a:gd name="connsiteY4820" fmla="*/ 3336895 h 4058004"/>
              <a:gd name="connsiteX4821" fmla="*/ 11677332 w 12192000"/>
              <a:gd name="connsiteY4821" fmla="*/ 3336344 h 4058004"/>
              <a:gd name="connsiteX4822" fmla="*/ 11673014 w 12192000"/>
              <a:gd name="connsiteY4822" fmla="*/ 3338821 h 4058004"/>
              <a:gd name="connsiteX4823" fmla="*/ 11669394 w 12192000"/>
              <a:gd name="connsiteY4823" fmla="*/ 3338306 h 4058004"/>
              <a:gd name="connsiteX4824" fmla="*/ 11666537 w 12192000"/>
              <a:gd name="connsiteY4824" fmla="*/ 3345561 h 4058004"/>
              <a:gd name="connsiteX4825" fmla="*/ 11664505 w 12192000"/>
              <a:gd name="connsiteY4825" fmla="*/ 3357523 h 4058004"/>
              <a:gd name="connsiteX4826" fmla="*/ 11662219 w 12192000"/>
              <a:gd name="connsiteY4826" fmla="*/ 3370146 h 4058004"/>
              <a:gd name="connsiteX4827" fmla="*/ 11668887 w 12192000"/>
              <a:gd name="connsiteY4827" fmla="*/ 3362968 h 4058004"/>
              <a:gd name="connsiteX4828" fmla="*/ 11676697 w 12192000"/>
              <a:gd name="connsiteY4828" fmla="*/ 3346311 h 4058004"/>
              <a:gd name="connsiteX4829" fmla="*/ 11677332 w 12192000"/>
              <a:gd name="connsiteY4829" fmla="*/ 3336344 h 4058004"/>
              <a:gd name="connsiteX4830" fmla="*/ 1997624 w 12192000"/>
              <a:gd name="connsiteY4830" fmla="*/ 3335726 h 4058004"/>
              <a:gd name="connsiteX4831" fmla="*/ 2005781 w 12192000"/>
              <a:gd name="connsiteY4831" fmla="*/ 3359359 h 4058004"/>
              <a:gd name="connsiteX4832" fmla="*/ 2017674 w 12192000"/>
              <a:gd name="connsiteY4832" fmla="*/ 3379060 h 4058004"/>
              <a:gd name="connsiteX4833" fmla="*/ 2036800 w 12192000"/>
              <a:gd name="connsiteY4833" fmla="*/ 3404281 h 4058004"/>
              <a:gd name="connsiteX4834" fmla="*/ 2037937 w 12192000"/>
              <a:gd name="connsiteY4834" fmla="*/ 3432479 h 4058004"/>
              <a:gd name="connsiteX4835" fmla="*/ 2026958 w 12192000"/>
              <a:gd name="connsiteY4835" fmla="*/ 3432975 h 4058004"/>
              <a:gd name="connsiteX4836" fmla="*/ 2000046 w 12192000"/>
              <a:gd name="connsiteY4836" fmla="*/ 3400239 h 4058004"/>
              <a:gd name="connsiteX4837" fmla="*/ 1991119 w 12192000"/>
              <a:gd name="connsiteY4837" fmla="*/ 3364531 h 4058004"/>
              <a:gd name="connsiteX4838" fmla="*/ 1987505 w 12192000"/>
              <a:gd name="connsiteY4838" fmla="*/ 3339665 h 4058004"/>
              <a:gd name="connsiteX4839" fmla="*/ 1997624 w 12192000"/>
              <a:gd name="connsiteY4839" fmla="*/ 3335726 h 4058004"/>
              <a:gd name="connsiteX4840" fmla="*/ 11519725 w 12192000"/>
              <a:gd name="connsiteY4840" fmla="*/ 3335715 h 4058004"/>
              <a:gd name="connsiteX4841" fmla="*/ 11513756 w 12192000"/>
              <a:gd name="connsiteY4841" fmla="*/ 3338979 h 4058004"/>
              <a:gd name="connsiteX4842" fmla="*/ 11507469 w 12192000"/>
              <a:gd name="connsiteY4842" fmla="*/ 3345136 h 4058004"/>
              <a:gd name="connsiteX4843" fmla="*/ 11504485 w 12192000"/>
              <a:gd name="connsiteY4843" fmla="*/ 3352111 h 4058004"/>
              <a:gd name="connsiteX4844" fmla="*/ 11502072 w 12192000"/>
              <a:gd name="connsiteY4844" fmla="*/ 3360383 h 4058004"/>
              <a:gd name="connsiteX4845" fmla="*/ 11501501 w 12192000"/>
              <a:gd name="connsiteY4845" fmla="*/ 3371518 h 4058004"/>
              <a:gd name="connsiteX4846" fmla="*/ 11506072 w 12192000"/>
              <a:gd name="connsiteY4846" fmla="*/ 3365681 h 4058004"/>
              <a:gd name="connsiteX4847" fmla="*/ 11511788 w 12192000"/>
              <a:gd name="connsiteY4847" fmla="*/ 3355852 h 4058004"/>
              <a:gd name="connsiteX4848" fmla="*/ 11518392 w 12192000"/>
              <a:gd name="connsiteY4848" fmla="*/ 3362949 h 4058004"/>
              <a:gd name="connsiteX4849" fmla="*/ 11522773 w 12192000"/>
              <a:gd name="connsiteY4849" fmla="*/ 3365299 h 4058004"/>
              <a:gd name="connsiteX4850" fmla="*/ 11527218 w 12192000"/>
              <a:gd name="connsiteY4850" fmla="*/ 3356500 h 4058004"/>
              <a:gd name="connsiteX4851" fmla="*/ 11523916 w 12192000"/>
              <a:gd name="connsiteY4851" fmla="*/ 3349717 h 4058004"/>
              <a:gd name="connsiteX4852" fmla="*/ 11522265 w 12192000"/>
              <a:gd name="connsiteY4852" fmla="*/ 3342976 h 4058004"/>
              <a:gd name="connsiteX4853" fmla="*/ 11519725 w 12192000"/>
              <a:gd name="connsiteY4853" fmla="*/ 3335715 h 4058004"/>
              <a:gd name="connsiteX4854" fmla="*/ 11531870 w 12192000"/>
              <a:gd name="connsiteY4854" fmla="*/ 3335576 h 4058004"/>
              <a:gd name="connsiteX4855" fmla="*/ 11533695 w 12192000"/>
              <a:gd name="connsiteY4855" fmla="*/ 3344659 h 4058004"/>
              <a:gd name="connsiteX4856" fmla="*/ 11542776 w 12192000"/>
              <a:gd name="connsiteY4856" fmla="*/ 3343789 h 4058004"/>
              <a:gd name="connsiteX4857" fmla="*/ 11538331 w 12192000"/>
              <a:gd name="connsiteY4857" fmla="*/ 3336026 h 4058004"/>
              <a:gd name="connsiteX4858" fmla="*/ 11531870 w 12192000"/>
              <a:gd name="connsiteY4858" fmla="*/ 3335576 h 4058004"/>
              <a:gd name="connsiteX4859" fmla="*/ 4669880 w 12192000"/>
              <a:gd name="connsiteY4859" fmla="*/ 3334260 h 4058004"/>
              <a:gd name="connsiteX4860" fmla="*/ 4668603 w 12192000"/>
              <a:gd name="connsiteY4860" fmla="*/ 3344036 h 4058004"/>
              <a:gd name="connsiteX4861" fmla="*/ 4661237 w 12192000"/>
              <a:gd name="connsiteY4861" fmla="*/ 3344461 h 4058004"/>
              <a:gd name="connsiteX4862" fmla="*/ 4662513 w 12192000"/>
              <a:gd name="connsiteY4862" fmla="*/ 3334685 h 4058004"/>
              <a:gd name="connsiteX4863" fmla="*/ 4669880 w 12192000"/>
              <a:gd name="connsiteY4863" fmla="*/ 3334260 h 4058004"/>
              <a:gd name="connsiteX4864" fmla="*/ 1763370 w 12192000"/>
              <a:gd name="connsiteY4864" fmla="*/ 3333481 h 4058004"/>
              <a:gd name="connsiteX4865" fmla="*/ 1759972 w 12192000"/>
              <a:gd name="connsiteY4865" fmla="*/ 3345948 h 4058004"/>
              <a:gd name="connsiteX4866" fmla="*/ 1751191 w 12192000"/>
              <a:gd name="connsiteY4866" fmla="*/ 3342404 h 4058004"/>
              <a:gd name="connsiteX4867" fmla="*/ 1763370 w 12192000"/>
              <a:gd name="connsiteY4867" fmla="*/ 3333481 h 4058004"/>
              <a:gd name="connsiteX4868" fmla="*/ 5648288 w 12192000"/>
              <a:gd name="connsiteY4868" fmla="*/ 3333204 h 4058004"/>
              <a:gd name="connsiteX4869" fmla="*/ 5654858 w 12192000"/>
              <a:gd name="connsiteY4869" fmla="*/ 3345765 h 4058004"/>
              <a:gd name="connsiteX4870" fmla="*/ 5653372 w 12192000"/>
              <a:gd name="connsiteY4870" fmla="*/ 3359435 h 4058004"/>
              <a:gd name="connsiteX4871" fmla="*/ 5646718 w 12192000"/>
              <a:gd name="connsiteY4871" fmla="*/ 3346259 h 4058004"/>
              <a:gd name="connsiteX4872" fmla="*/ 5648288 w 12192000"/>
              <a:gd name="connsiteY4872" fmla="*/ 3333204 h 4058004"/>
              <a:gd name="connsiteX4873" fmla="*/ 25671 w 12192000"/>
              <a:gd name="connsiteY4873" fmla="*/ 3332741 h 4058004"/>
              <a:gd name="connsiteX4874" fmla="*/ 26024 w 12192000"/>
              <a:gd name="connsiteY4874" fmla="*/ 3337207 h 4058004"/>
              <a:gd name="connsiteX4875" fmla="*/ 19510 w 12192000"/>
              <a:gd name="connsiteY4875" fmla="*/ 3340745 h 4058004"/>
              <a:gd name="connsiteX4876" fmla="*/ 25671 w 12192000"/>
              <a:gd name="connsiteY4876" fmla="*/ 3332741 h 4058004"/>
              <a:gd name="connsiteX4877" fmla="*/ 1480888 w 12192000"/>
              <a:gd name="connsiteY4877" fmla="*/ 3332416 h 4058004"/>
              <a:gd name="connsiteX4878" fmla="*/ 1487258 w 12192000"/>
              <a:gd name="connsiteY4878" fmla="*/ 3334228 h 4058004"/>
              <a:gd name="connsiteX4879" fmla="*/ 1487544 w 12192000"/>
              <a:gd name="connsiteY4879" fmla="*/ 3342168 h 4058004"/>
              <a:gd name="connsiteX4880" fmla="*/ 1501139 w 12192000"/>
              <a:gd name="connsiteY4880" fmla="*/ 3347410 h 4058004"/>
              <a:gd name="connsiteX4881" fmla="*/ 1510131 w 12192000"/>
              <a:gd name="connsiteY4881" fmla="*/ 3338979 h 4058004"/>
              <a:gd name="connsiteX4882" fmla="*/ 1510563 w 12192000"/>
              <a:gd name="connsiteY4882" fmla="*/ 3356126 h 4058004"/>
              <a:gd name="connsiteX4883" fmla="*/ 1512118 w 12192000"/>
              <a:gd name="connsiteY4883" fmla="*/ 3362358 h 4058004"/>
              <a:gd name="connsiteX4884" fmla="*/ 1509007 w 12192000"/>
              <a:gd name="connsiteY4884" fmla="*/ 3375114 h 4058004"/>
              <a:gd name="connsiteX4885" fmla="*/ 1505959 w 12192000"/>
              <a:gd name="connsiteY4885" fmla="*/ 3385101 h 4058004"/>
              <a:gd name="connsiteX4886" fmla="*/ 1506881 w 12192000"/>
              <a:gd name="connsiteY4886" fmla="*/ 3396364 h 4058004"/>
              <a:gd name="connsiteX4887" fmla="*/ 1484782 w 12192000"/>
              <a:gd name="connsiteY4887" fmla="*/ 3370006 h 4058004"/>
              <a:gd name="connsiteX4888" fmla="*/ 1480888 w 12192000"/>
              <a:gd name="connsiteY4888" fmla="*/ 3332416 h 4058004"/>
              <a:gd name="connsiteX4889" fmla="*/ 1636966 w 12192000"/>
              <a:gd name="connsiteY4889" fmla="*/ 3332120 h 4058004"/>
              <a:gd name="connsiteX4890" fmla="*/ 1643621 w 12192000"/>
              <a:gd name="connsiteY4890" fmla="*/ 3344448 h 4058004"/>
              <a:gd name="connsiteX4891" fmla="*/ 1642421 w 12192000"/>
              <a:gd name="connsiteY4891" fmla="*/ 3353732 h 4058004"/>
              <a:gd name="connsiteX4892" fmla="*/ 1636966 w 12192000"/>
              <a:gd name="connsiteY4892" fmla="*/ 3332120 h 4058004"/>
              <a:gd name="connsiteX4893" fmla="*/ 5197130 w 12192000"/>
              <a:gd name="connsiteY4893" fmla="*/ 3330352 h 4058004"/>
              <a:gd name="connsiteX4894" fmla="*/ 5201356 w 12192000"/>
              <a:gd name="connsiteY4894" fmla="*/ 3330981 h 4058004"/>
              <a:gd name="connsiteX4895" fmla="*/ 5201427 w 12192000"/>
              <a:gd name="connsiteY4895" fmla="*/ 3340122 h 4058004"/>
              <a:gd name="connsiteX4896" fmla="*/ 5199731 w 12192000"/>
              <a:gd name="connsiteY4896" fmla="*/ 3362510 h 4058004"/>
              <a:gd name="connsiteX4897" fmla="*/ 5206240 w 12192000"/>
              <a:gd name="connsiteY4897" fmla="*/ 3357548 h 4058004"/>
              <a:gd name="connsiteX4898" fmla="*/ 5216792 w 12192000"/>
              <a:gd name="connsiteY4898" fmla="*/ 3364421 h 4058004"/>
              <a:gd name="connsiteX4899" fmla="*/ 5221542 w 12192000"/>
              <a:gd name="connsiteY4899" fmla="*/ 3403886 h 4058004"/>
              <a:gd name="connsiteX4900" fmla="*/ 5237906 w 12192000"/>
              <a:gd name="connsiteY4900" fmla="*/ 3428331 h 4058004"/>
              <a:gd name="connsiteX4901" fmla="*/ 5242434 w 12192000"/>
              <a:gd name="connsiteY4901" fmla="*/ 3437396 h 4058004"/>
              <a:gd name="connsiteX4902" fmla="*/ 5249242 w 12192000"/>
              <a:gd name="connsiteY4902" fmla="*/ 3469707 h 4058004"/>
              <a:gd name="connsiteX4903" fmla="*/ 5253699 w 12192000"/>
              <a:gd name="connsiteY4903" fmla="*/ 3488339 h 4058004"/>
              <a:gd name="connsiteX4904" fmla="*/ 5264329 w 12192000"/>
              <a:gd name="connsiteY4904" fmla="*/ 3508745 h 4058004"/>
              <a:gd name="connsiteX4905" fmla="*/ 5276223 w 12192000"/>
              <a:gd name="connsiteY4905" fmla="*/ 3527307 h 4058004"/>
              <a:gd name="connsiteX4906" fmla="*/ 5292299 w 12192000"/>
              <a:gd name="connsiteY4906" fmla="*/ 3559828 h 4058004"/>
              <a:gd name="connsiteX4907" fmla="*/ 5293932 w 12192000"/>
              <a:gd name="connsiteY4907" fmla="*/ 3572654 h 4058004"/>
              <a:gd name="connsiteX4908" fmla="*/ 5294009 w 12192000"/>
              <a:gd name="connsiteY4908" fmla="*/ 3583205 h 4058004"/>
              <a:gd name="connsiteX4909" fmla="*/ 5299742 w 12192000"/>
              <a:gd name="connsiteY4909" fmla="*/ 3612606 h 4058004"/>
              <a:gd name="connsiteX4910" fmla="*/ 5306194 w 12192000"/>
              <a:gd name="connsiteY4910" fmla="*/ 3645273 h 4058004"/>
              <a:gd name="connsiteX4911" fmla="*/ 5331481 w 12192000"/>
              <a:gd name="connsiteY4911" fmla="*/ 3684589 h 4058004"/>
              <a:gd name="connsiteX4912" fmla="*/ 5342809 w 12192000"/>
              <a:gd name="connsiteY4912" fmla="*/ 3708253 h 4058004"/>
              <a:gd name="connsiteX4913" fmla="*/ 5354709 w 12192000"/>
              <a:gd name="connsiteY4913" fmla="*/ 3739147 h 4058004"/>
              <a:gd name="connsiteX4914" fmla="*/ 5364200 w 12192000"/>
              <a:gd name="connsiteY4914" fmla="*/ 3758840 h 4058004"/>
              <a:gd name="connsiteX4915" fmla="*/ 5369300 w 12192000"/>
              <a:gd name="connsiteY4915" fmla="*/ 3775847 h 4058004"/>
              <a:gd name="connsiteX4916" fmla="*/ 5365121 w 12192000"/>
              <a:gd name="connsiteY4916" fmla="*/ 3789805 h 4058004"/>
              <a:gd name="connsiteX4917" fmla="*/ 5361374 w 12192000"/>
              <a:gd name="connsiteY4917" fmla="*/ 3809002 h 4058004"/>
              <a:gd name="connsiteX4918" fmla="*/ 5355566 w 12192000"/>
              <a:gd name="connsiteY4918" fmla="*/ 3808716 h 4058004"/>
              <a:gd name="connsiteX4919" fmla="*/ 5349406 w 12192000"/>
              <a:gd name="connsiteY4919" fmla="*/ 3795045 h 4058004"/>
              <a:gd name="connsiteX4920" fmla="*/ 5345793 w 12192000"/>
              <a:gd name="connsiteY4920" fmla="*/ 3785338 h 4058004"/>
              <a:gd name="connsiteX4921" fmla="*/ 5341685 w 12192000"/>
              <a:gd name="connsiteY4921" fmla="*/ 3774144 h 4058004"/>
              <a:gd name="connsiteX4922" fmla="*/ 5335023 w 12192000"/>
              <a:gd name="connsiteY4922" fmla="*/ 3761814 h 4058004"/>
              <a:gd name="connsiteX4923" fmla="*/ 5325460 w 12192000"/>
              <a:gd name="connsiteY4923" fmla="*/ 3743467 h 4058004"/>
              <a:gd name="connsiteX4924" fmla="*/ 5313993 w 12192000"/>
              <a:gd name="connsiteY4924" fmla="*/ 3721220 h 4058004"/>
              <a:gd name="connsiteX4925" fmla="*/ 5283531 w 12192000"/>
              <a:gd name="connsiteY4925" fmla="*/ 3641868 h 4058004"/>
              <a:gd name="connsiteX4926" fmla="*/ 5277365 w 12192000"/>
              <a:gd name="connsiteY4926" fmla="*/ 3624511 h 4058004"/>
              <a:gd name="connsiteX4927" fmla="*/ 5269505 w 12192000"/>
              <a:gd name="connsiteY4927" fmla="*/ 3600917 h 4058004"/>
              <a:gd name="connsiteX4928" fmla="*/ 5258169 w 12192000"/>
              <a:gd name="connsiteY4928" fmla="*/ 3562089 h 4058004"/>
              <a:gd name="connsiteX4929" fmla="*/ 5249101 w 12192000"/>
              <a:gd name="connsiteY4929" fmla="*/ 3537859 h 4058004"/>
              <a:gd name="connsiteX4930" fmla="*/ 5246904 w 12192000"/>
              <a:gd name="connsiteY4930" fmla="*/ 3529004 h 4058004"/>
              <a:gd name="connsiteX4931" fmla="*/ 5242022 w 12192000"/>
              <a:gd name="connsiteY4931" fmla="*/ 3517880 h 4058004"/>
              <a:gd name="connsiteX4932" fmla="*/ 5232312 w 12192000"/>
              <a:gd name="connsiteY4932" fmla="*/ 3488620 h 4058004"/>
              <a:gd name="connsiteX4933" fmla="*/ 5216659 w 12192000"/>
              <a:gd name="connsiteY4933" fmla="*/ 3439518 h 4058004"/>
              <a:gd name="connsiteX4934" fmla="*/ 5200722 w 12192000"/>
              <a:gd name="connsiteY4934" fmla="*/ 3400340 h 4058004"/>
              <a:gd name="connsiteX4935" fmla="*/ 5194136 w 12192000"/>
              <a:gd name="connsiteY4935" fmla="*/ 3388366 h 4058004"/>
              <a:gd name="connsiteX4936" fmla="*/ 5192364 w 12192000"/>
              <a:gd name="connsiteY4936" fmla="*/ 3375685 h 4058004"/>
              <a:gd name="connsiteX4937" fmla="*/ 5183862 w 12192000"/>
              <a:gd name="connsiteY4937" fmla="*/ 3354004 h 4058004"/>
              <a:gd name="connsiteX4938" fmla="*/ 5175652 w 12192000"/>
              <a:gd name="connsiteY4938" fmla="*/ 3341394 h 4058004"/>
              <a:gd name="connsiteX4939" fmla="*/ 5181385 w 12192000"/>
              <a:gd name="connsiteY4939" fmla="*/ 3344156 h 4058004"/>
              <a:gd name="connsiteX4940" fmla="*/ 5190943 w 12192000"/>
              <a:gd name="connsiteY4940" fmla="*/ 3338281 h 4058004"/>
              <a:gd name="connsiteX4941" fmla="*/ 5197130 w 12192000"/>
              <a:gd name="connsiteY4941" fmla="*/ 3330352 h 4058004"/>
              <a:gd name="connsiteX4942" fmla="*/ 5584888 w 12192000"/>
              <a:gd name="connsiteY4942" fmla="*/ 3330028 h 4058004"/>
              <a:gd name="connsiteX4943" fmla="*/ 5585815 w 12192000"/>
              <a:gd name="connsiteY4943" fmla="*/ 3337183 h 4058004"/>
              <a:gd name="connsiteX4944" fmla="*/ 5577808 w 12192000"/>
              <a:gd name="connsiteY4944" fmla="*/ 3334565 h 4058004"/>
              <a:gd name="connsiteX4945" fmla="*/ 5584888 w 12192000"/>
              <a:gd name="connsiteY4945" fmla="*/ 3330028 h 4058004"/>
              <a:gd name="connsiteX4946" fmla="*/ 5096899 w 12192000"/>
              <a:gd name="connsiteY4946" fmla="*/ 3329342 h 4058004"/>
              <a:gd name="connsiteX4947" fmla="*/ 5097254 w 12192000"/>
              <a:gd name="connsiteY4947" fmla="*/ 3333808 h 4058004"/>
              <a:gd name="connsiteX4948" fmla="*/ 5090739 w 12192000"/>
              <a:gd name="connsiteY4948" fmla="*/ 3337347 h 4058004"/>
              <a:gd name="connsiteX4949" fmla="*/ 5096899 w 12192000"/>
              <a:gd name="connsiteY4949" fmla="*/ 3329342 h 4058004"/>
              <a:gd name="connsiteX4950" fmla="*/ 5845708 w 12192000"/>
              <a:gd name="connsiteY4950" fmla="*/ 3328421 h 4058004"/>
              <a:gd name="connsiteX4951" fmla="*/ 5846629 w 12192000"/>
              <a:gd name="connsiteY4951" fmla="*/ 3335581 h 4058004"/>
              <a:gd name="connsiteX4952" fmla="*/ 5838628 w 12192000"/>
              <a:gd name="connsiteY4952" fmla="*/ 3332958 h 4058004"/>
              <a:gd name="connsiteX4953" fmla="*/ 5845708 w 12192000"/>
              <a:gd name="connsiteY4953" fmla="*/ 3328421 h 4058004"/>
              <a:gd name="connsiteX4954" fmla="*/ 2308416 w 12192000"/>
              <a:gd name="connsiteY4954" fmla="*/ 3327928 h 4058004"/>
              <a:gd name="connsiteX4955" fmla="*/ 2292083 w 12192000"/>
              <a:gd name="connsiteY4955" fmla="*/ 3333955 h 4058004"/>
              <a:gd name="connsiteX4956" fmla="*/ 2289181 w 12192000"/>
              <a:gd name="connsiteY4956" fmla="*/ 3359672 h 4058004"/>
              <a:gd name="connsiteX4957" fmla="*/ 2290032 w 12192000"/>
              <a:gd name="connsiteY4957" fmla="*/ 3353013 h 4058004"/>
              <a:gd name="connsiteX4958" fmla="*/ 2296547 w 12192000"/>
              <a:gd name="connsiteY4958" fmla="*/ 3349048 h 4058004"/>
              <a:gd name="connsiteX4959" fmla="*/ 2311204 w 12192000"/>
              <a:gd name="connsiteY4959" fmla="*/ 3341184 h 4058004"/>
              <a:gd name="connsiteX4960" fmla="*/ 2308416 w 12192000"/>
              <a:gd name="connsiteY4960" fmla="*/ 3327928 h 4058004"/>
              <a:gd name="connsiteX4961" fmla="*/ 2385137 w 12192000"/>
              <a:gd name="connsiteY4961" fmla="*/ 3327874 h 4058004"/>
              <a:gd name="connsiteX4962" fmla="*/ 2385492 w 12192000"/>
              <a:gd name="connsiteY4962" fmla="*/ 3332335 h 4058004"/>
              <a:gd name="connsiteX4963" fmla="*/ 2378977 w 12192000"/>
              <a:gd name="connsiteY4963" fmla="*/ 3335879 h 4058004"/>
              <a:gd name="connsiteX4964" fmla="*/ 2385137 w 12192000"/>
              <a:gd name="connsiteY4964" fmla="*/ 3327874 h 4058004"/>
              <a:gd name="connsiteX4965" fmla="*/ 1940853 w 12192000"/>
              <a:gd name="connsiteY4965" fmla="*/ 3325333 h 4058004"/>
              <a:gd name="connsiteX4966" fmla="*/ 1947068 w 12192000"/>
              <a:gd name="connsiteY4966" fmla="*/ 3337461 h 4058004"/>
              <a:gd name="connsiteX4967" fmla="*/ 1950821 w 12192000"/>
              <a:gd name="connsiteY4967" fmla="*/ 3357796 h 4058004"/>
              <a:gd name="connsiteX4968" fmla="*/ 1939493 w 12192000"/>
              <a:gd name="connsiteY4968" fmla="*/ 3346318 h 4058004"/>
              <a:gd name="connsiteX4969" fmla="*/ 1935809 w 12192000"/>
              <a:gd name="connsiteY4969" fmla="*/ 3326059 h 4058004"/>
              <a:gd name="connsiteX4970" fmla="*/ 1940853 w 12192000"/>
              <a:gd name="connsiteY4970" fmla="*/ 3325333 h 4058004"/>
              <a:gd name="connsiteX4971" fmla="*/ 11549316 w 12192000"/>
              <a:gd name="connsiteY4971" fmla="*/ 3322470 h 4058004"/>
              <a:gd name="connsiteX4972" fmla="*/ 11545569 w 12192000"/>
              <a:gd name="connsiteY4972" fmla="*/ 3326885 h 4058004"/>
              <a:gd name="connsiteX4973" fmla="*/ 11549824 w 12192000"/>
              <a:gd name="connsiteY4973" fmla="*/ 3330346 h 4058004"/>
              <a:gd name="connsiteX4974" fmla="*/ 11549316 w 12192000"/>
              <a:gd name="connsiteY4974" fmla="*/ 3322470 h 4058004"/>
              <a:gd name="connsiteX4975" fmla="*/ 0 w 12192000"/>
              <a:gd name="connsiteY4975" fmla="*/ 3321920 h 4058004"/>
              <a:gd name="connsiteX4976" fmla="*/ 35 w 12192000"/>
              <a:gd name="connsiteY4976" fmla="*/ 3321974 h 4058004"/>
              <a:gd name="connsiteX4977" fmla="*/ 7365 w 12192000"/>
              <a:gd name="connsiteY4977" fmla="*/ 3326153 h 4058004"/>
              <a:gd name="connsiteX4978" fmla="*/ 0 w 12192000"/>
              <a:gd name="connsiteY4978" fmla="*/ 3328507 h 4058004"/>
              <a:gd name="connsiteX4979" fmla="*/ 5810935 w 12192000"/>
              <a:gd name="connsiteY4979" fmla="*/ 3319845 h 4058004"/>
              <a:gd name="connsiteX4980" fmla="*/ 5811716 w 12192000"/>
              <a:gd name="connsiteY4980" fmla="*/ 3327144 h 4058004"/>
              <a:gd name="connsiteX4981" fmla="*/ 5802299 w 12192000"/>
              <a:gd name="connsiteY4981" fmla="*/ 3329908 h 4058004"/>
              <a:gd name="connsiteX4982" fmla="*/ 5801518 w 12192000"/>
              <a:gd name="connsiteY4982" fmla="*/ 3322608 h 4058004"/>
              <a:gd name="connsiteX4983" fmla="*/ 5810935 w 12192000"/>
              <a:gd name="connsiteY4983" fmla="*/ 3319845 h 4058004"/>
              <a:gd name="connsiteX4984" fmla="*/ 11715178 w 12192000"/>
              <a:gd name="connsiteY4984" fmla="*/ 3315296 h 4058004"/>
              <a:gd name="connsiteX4985" fmla="*/ 11713527 w 12192000"/>
              <a:gd name="connsiteY4985" fmla="*/ 3319438 h 4058004"/>
              <a:gd name="connsiteX4986" fmla="*/ 11716067 w 12192000"/>
              <a:gd name="connsiteY4986" fmla="*/ 3321625 h 4058004"/>
              <a:gd name="connsiteX4987" fmla="*/ 11717718 w 12192000"/>
              <a:gd name="connsiteY4987" fmla="*/ 3317488 h 4058004"/>
              <a:gd name="connsiteX4988" fmla="*/ 11715178 w 12192000"/>
              <a:gd name="connsiteY4988" fmla="*/ 3315296 h 4058004"/>
              <a:gd name="connsiteX4989" fmla="*/ 5510072 w 12192000"/>
              <a:gd name="connsiteY4989" fmla="*/ 3314185 h 4058004"/>
              <a:gd name="connsiteX4990" fmla="*/ 5515139 w 12192000"/>
              <a:gd name="connsiteY4990" fmla="*/ 3318188 h 4058004"/>
              <a:gd name="connsiteX4991" fmla="*/ 5507913 w 12192000"/>
              <a:gd name="connsiteY4991" fmla="*/ 3324990 h 4058004"/>
              <a:gd name="connsiteX4992" fmla="*/ 5503100 w 12192000"/>
              <a:gd name="connsiteY4992" fmla="*/ 3320594 h 4058004"/>
              <a:gd name="connsiteX4993" fmla="*/ 5510072 w 12192000"/>
              <a:gd name="connsiteY4993" fmla="*/ 3314185 h 4058004"/>
              <a:gd name="connsiteX4994" fmla="*/ 4876515 w 12192000"/>
              <a:gd name="connsiteY4994" fmla="*/ 3314019 h 4058004"/>
              <a:gd name="connsiteX4995" fmla="*/ 4887564 w 12192000"/>
              <a:gd name="connsiteY4995" fmla="*/ 3331872 h 4058004"/>
              <a:gd name="connsiteX4996" fmla="*/ 4900811 w 12192000"/>
              <a:gd name="connsiteY4996" fmla="*/ 3349799 h 4058004"/>
              <a:gd name="connsiteX4997" fmla="*/ 4914056 w 12192000"/>
              <a:gd name="connsiteY4997" fmla="*/ 3360357 h 4058004"/>
              <a:gd name="connsiteX4998" fmla="*/ 4903999 w 12192000"/>
              <a:gd name="connsiteY4998" fmla="*/ 3362339 h 4058004"/>
              <a:gd name="connsiteX4999" fmla="*/ 4900531 w 12192000"/>
              <a:gd name="connsiteY4999" fmla="*/ 3380406 h 4058004"/>
              <a:gd name="connsiteX5000" fmla="*/ 4906766 w 12192000"/>
              <a:gd name="connsiteY5000" fmla="*/ 3406757 h 4058004"/>
              <a:gd name="connsiteX5001" fmla="*/ 4904786 w 12192000"/>
              <a:gd name="connsiteY5001" fmla="*/ 3433115 h 4058004"/>
              <a:gd name="connsiteX5002" fmla="*/ 4893380 w 12192000"/>
              <a:gd name="connsiteY5002" fmla="*/ 3409382 h 4058004"/>
              <a:gd name="connsiteX5003" fmla="*/ 4888490 w 12192000"/>
              <a:gd name="connsiteY5003" fmla="*/ 3398257 h 4058004"/>
              <a:gd name="connsiteX5004" fmla="*/ 4878717 w 12192000"/>
              <a:gd name="connsiteY5004" fmla="*/ 3372751 h 4058004"/>
              <a:gd name="connsiteX5005" fmla="*/ 4873828 w 12192000"/>
              <a:gd name="connsiteY5005" fmla="*/ 3358368 h 4058004"/>
              <a:gd name="connsiteX5006" fmla="*/ 4868590 w 12192000"/>
              <a:gd name="connsiteY5006" fmla="*/ 3356665 h 4058004"/>
              <a:gd name="connsiteX5007" fmla="*/ 4874323 w 12192000"/>
              <a:gd name="connsiteY5007" fmla="*/ 3346819 h 4058004"/>
              <a:gd name="connsiteX5008" fmla="*/ 4863135 w 12192000"/>
              <a:gd name="connsiteY5008" fmla="*/ 3328116 h 4058004"/>
              <a:gd name="connsiteX5009" fmla="*/ 4863066 w 12192000"/>
              <a:gd name="connsiteY5009" fmla="*/ 3324927 h 4058004"/>
              <a:gd name="connsiteX5010" fmla="*/ 4876515 w 12192000"/>
              <a:gd name="connsiteY5010" fmla="*/ 3314019 h 4058004"/>
              <a:gd name="connsiteX5011" fmla="*/ 1668451 w 12192000"/>
              <a:gd name="connsiteY5011" fmla="*/ 3307832 h 4058004"/>
              <a:gd name="connsiteX5012" fmla="*/ 1670812 w 12192000"/>
              <a:gd name="connsiteY5012" fmla="*/ 3308462 h 4058004"/>
              <a:gd name="connsiteX5013" fmla="*/ 1661185 w 12192000"/>
              <a:gd name="connsiteY5013" fmla="*/ 3324757 h 4058004"/>
              <a:gd name="connsiteX5014" fmla="*/ 1651622 w 12192000"/>
              <a:gd name="connsiteY5014" fmla="*/ 3326104 h 4058004"/>
              <a:gd name="connsiteX5015" fmla="*/ 1661255 w 12192000"/>
              <a:gd name="connsiteY5015" fmla="*/ 3309810 h 4058004"/>
              <a:gd name="connsiteX5016" fmla="*/ 1668451 w 12192000"/>
              <a:gd name="connsiteY5016" fmla="*/ 3307832 h 4058004"/>
              <a:gd name="connsiteX5017" fmla="*/ 1980063 w 12192000"/>
              <a:gd name="connsiteY5017" fmla="*/ 3307007 h 4058004"/>
              <a:gd name="connsiteX5018" fmla="*/ 1979785 w 12192000"/>
              <a:gd name="connsiteY5018" fmla="*/ 3327552 h 4058004"/>
              <a:gd name="connsiteX5019" fmla="*/ 1973478 w 12192000"/>
              <a:gd name="connsiteY5019" fmla="*/ 3317132 h 4058004"/>
              <a:gd name="connsiteX5020" fmla="*/ 1980063 w 12192000"/>
              <a:gd name="connsiteY5020" fmla="*/ 3307007 h 4058004"/>
              <a:gd name="connsiteX5021" fmla="*/ 11459844 w 12192000"/>
              <a:gd name="connsiteY5021" fmla="*/ 3306713 h 4058004"/>
              <a:gd name="connsiteX5022" fmla="*/ 11449240 w 12192000"/>
              <a:gd name="connsiteY5022" fmla="*/ 3315487 h 4058004"/>
              <a:gd name="connsiteX5023" fmla="*/ 11439080 w 12192000"/>
              <a:gd name="connsiteY5023" fmla="*/ 3330772 h 4058004"/>
              <a:gd name="connsiteX5024" fmla="*/ 11429809 w 12192000"/>
              <a:gd name="connsiteY5024" fmla="*/ 3336458 h 4058004"/>
              <a:gd name="connsiteX5025" fmla="*/ 11422380 w 12192000"/>
              <a:gd name="connsiteY5025" fmla="*/ 3346044 h 4058004"/>
              <a:gd name="connsiteX5026" fmla="*/ 11419713 w 12192000"/>
              <a:gd name="connsiteY5026" fmla="*/ 3348788 h 4058004"/>
              <a:gd name="connsiteX5027" fmla="*/ 11411584 w 12192000"/>
              <a:gd name="connsiteY5027" fmla="*/ 3351406 h 4058004"/>
              <a:gd name="connsiteX5028" fmla="*/ 11394567 w 12192000"/>
              <a:gd name="connsiteY5028" fmla="*/ 3366392 h 4058004"/>
              <a:gd name="connsiteX5029" fmla="*/ 11366372 w 12192000"/>
              <a:gd name="connsiteY5029" fmla="*/ 3398640 h 4058004"/>
              <a:gd name="connsiteX5030" fmla="*/ 11371071 w 12192000"/>
              <a:gd name="connsiteY5030" fmla="*/ 3410341 h 4058004"/>
              <a:gd name="connsiteX5031" fmla="*/ 11378120 w 12192000"/>
              <a:gd name="connsiteY5031" fmla="*/ 3418256 h 4058004"/>
              <a:gd name="connsiteX5032" fmla="*/ 11387391 w 12192000"/>
              <a:gd name="connsiteY5032" fmla="*/ 3427487 h 4058004"/>
              <a:gd name="connsiteX5033" fmla="*/ 11390503 w 12192000"/>
              <a:gd name="connsiteY5033" fmla="*/ 3421636 h 4058004"/>
              <a:gd name="connsiteX5034" fmla="*/ 11412601 w 12192000"/>
              <a:gd name="connsiteY5034" fmla="*/ 3393321 h 4058004"/>
              <a:gd name="connsiteX5035" fmla="*/ 11421300 w 12192000"/>
              <a:gd name="connsiteY5035" fmla="*/ 3380255 h 4058004"/>
              <a:gd name="connsiteX5036" fmla="*/ 11435270 w 12192000"/>
              <a:gd name="connsiteY5036" fmla="*/ 3354201 h 4058004"/>
              <a:gd name="connsiteX5037" fmla="*/ 11445557 w 12192000"/>
              <a:gd name="connsiteY5037" fmla="*/ 3338395 h 4058004"/>
              <a:gd name="connsiteX5038" fmla="*/ 11450828 w 12192000"/>
              <a:gd name="connsiteY5038" fmla="*/ 3333383 h 4058004"/>
              <a:gd name="connsiteX5039" fmla="*/ 11470385 w 12192000"/>
              <a:gd name="connsiteY5039" fmla="*/ 3310717 h 4058004"/>
              <a:gd name="connsiteX5040" fmla="*/ 11465496 w 12192000"/>
              <a:gd name="connsiteY5040" fmla="*/ 3306733 h 4058004"/>
              <a:gd name="connsiteX5041" fmla="*/ 11459844 w 12192000"/>
              <a:gd name="connsiteY5041" fmla="*/ 3306713 h 4058004"/>
              <a:gd name="connsiteX5042" fmla="*/ 5719026 w 12192000"/>
              <a:gd name="connsiteY5042" fmla="*/ 3306457 h 4058004"/>
              <a:gd name="connsiteX5043" fmla="*/ 5722772 w 12192000"/>
              <a:gd name="connsiteY5043" fmla="*/ 3307297 h 4058004"/>
              <a:gd name="connsiteX5044" fmla="*/ 5709177 w 12192000"/>
              <a:gd name="connsiteY5044" fmla="*/ 3326566 h 4058004"/>
              <a:gd name="connsiteX5045" fmla="*/ 5695861 w 12192000"/>
              <a:gd name="connsiteY5045" fmla="*/ 3347111 h 4058004"/>
              <a:gd name="connsiteX5046" fmla="*/ 5701741 w 12192000"/>
              <a:gd name="connsiteY5046" fmla="*/ 3349309 h 4058004"/>
              <a:gd name="connsiteX5047" fmla="*/ 5713997 w 12192000"/>
              <a:gd name="connsiteY5047" fmla="*/ 3367803 h 4058004"/>
              <a:gd name="connsiteX5048" fmla="*/ 5716403 w 12192000"/>
              <a:gd name="connsiteY5048" fmla="*/ 3397845 h 4058004"/>
              <a:gd name="connsiteX5049" fmla="*/ 5705995 w 12192000"/>
              <a:gd name="connsiteY5049" fmla="*/ 3397488 h 4058004"/>
              <a:gd name="connsiteX5050" fmla="*/ 5704580 w 12192000"/>
              <a:gd name="connsiteY5050" fmla="*/ 3386860 h 4058004"/>
              <a:gd name="connsiteX5051" fmla="*/ 5687009 w 12192000"/>
              <a:gd name="connsiteY5051" fmla="*/ 3357383 h 4058004"/>
              <a:gd name="connsiteX5052" fmla="*/ 5692813 w 12192000"/>
              <a:gd name="connsiteY5052" fmla="*/ 3310341 h 4058004"/>
              <a:gd name="connsiteX5053" fmla="*/ 5695220 w 12192000"/>
              <a:gd name="connsiteY5053" fmla="*/ 3315728 h 4058004"/>
              <a:gd name="connsiteX5054" fmla="*/ 5697563 w 12192000"/>
              <a:gd name="connsiteY5054" fmla="*/ 3321185 h 4058004"/>
              <a:gd name="connsiteX5055" fmla="*/ 5712358 w 12192000"/>
              <a:gd name="connsiteY5055" fmla="*/ 3312043 h 4058004"/>
              <a:gd name="connsiteX5056" fmla="*/ 5719026 w 12192000"/>
              <a:gd name="connsiteY5056" fmla="*/ 3306457 h 4058004"/>
              <a:gd name="connsiteX5057" fmla="*/ 2237166 w 12192000"/>
              <a:gd name="connsiteY5057" fmla="*/ 3306071 h 4058004"/>
              <a:gd name="connsiteX5058" fmla="*/ 2230260 w 12192000"/>
              <a:gd name="connsiteY5058" fmla="*/ 3306389 h 4058004"/>
              <a:gd name="connsiteX5059" fmla="*/ 2227853 w 12192000"/>
              <a:gd name="connsiteY5059" fmla="*/ 3314184 h 4058004"/>
              <a:gd name="connsiteX5060" fmla="*/ 2233943 w 12192000"/>
              <a:gd name="connsiteY5060" fmla="*/ 3329913 h 4058004"/>
              <a:gd name="connsiteX5061" fmla="*/ 2248249 w 12192000"/>
              <a:gd name="connsiteY5061" fmla="*/ 3337850 h 4058004"/>
              <a:gd name="connsiteX5062" fmla="*/ 2244071 w 12192000"/>
              <a:gd name="connsiteY5062" fmla="*/ 3318504 h 4058004"/>
              <a:gd name="connsiteX5063" fmla="*/ 2237166 w 12192000"/>
              <a:gd name="connsiteY5063" fmla="*/ 3306071 h 4058004"/>
              <a:gd name="connsiteX5064" fmla="*/ 1754241 w 12192000"/>
              <a:gd name="connsiteY5064" fmla="*/ 3304493 h 4058004"/>
              <a:gd name="connsiteX5065" fmla="*/ 1758200 w 12192000"/>
              <a:gd name="connsiteY5065" fmla="*/ 3312863 h 4058004"/>
              <a:gd name="connsiteX5066" fmla="*/ 1754168 w 12192000"/>
              <a:gd name="connsiteY5066" fmla="*/ 3325545 h 4058004"/>
              <a:gd name="connsiteX5067" fmla="*/ 1746090 w 12192000"/>
              <a:gd name="connsiteY5067" fmla="*/ 3313073 h 4058004"/>
              <a:gd name="connsiteX5068" fmla="*/ 1754241 w 12192000"/>
              <a:gd name="connsiteY5068" fmla="*/ 3304493 h 4058004"/>
              <a:gd name="connsiteX5069" fmla="*/ 4696289 w 12192000"/>
              <a:gd name="connsiteY5069" fmla="*/ 3301320 h 4058004"/>
              <a:gd name="connsiteX5070" fmla="*/ 4689634 w 12192000"/>
              <a:gd name="connsiteY5070" fmla="*/ 3326541 h 4058004"/>
              <a:gd name="connsiteX5071" fmla="*/ 4687793 w 12192000"/>
              <a:gd name="connsiteY5071" fmla="*/ 3317894 h 4058004"/>
              <a:gd name="connsiteX5072" fmla="*/ 4696289 w 12192000"/>
              <a:gd name="connsiteY5072" fmla="*/ 3301320 h 4058004"/>
              <a:gd name="connsiteX5073" fmla="*/ 11484609 w 12192000"/>
              <a:gd name="connsiteY5073" fmla="*/ 3300729 h 4058004"/>
              <a:gd name="connsiteX5074" fmla="*/ 11482958 w 12192000"/>
              <a:gd name="connsiteY5074" fmla="*/ 3304866 h 4058004"/>
              <a:gd name="connsiteX5075" fmla="*/ 11485435 w 12192000"/>
              <a:gd name="connsiteY5075" fmla="*/ 3307057 h 4058004"/>
              <a:gd name="connsiteX5076" fmla="*/ 11487086 w 12192000"/>
              <a:gd name="connsiteY5076" fmla="*/ 3302916 h 4058004"/>
              <a:gd name="connsiteX5077" fmla="*/ 11484609 w 12192000"/>
              <a:gd name="connsiteY5077" fmla="*/ 3300729 h 4058004"/>
              <a:gd name="connsiteX5078" fmla="*/ 5106809 w 12192000"/>
              <a:gd name="connsiteY5078" fmla="*/ 3297038 h 4058004"/>
              <a:gd name="connsiteX5079" fmla="*/ 5103273 w 12192000"/>
              <a:gd name="connsiteY5079" fmla="*/ 3312762 h 4058004"/>
              <a:gd name="connsiteX5080" fmla="*/ 5092574 w 12192000"/>
              <a:gd name="connsiteY5080" fmla="*/ 3298950 h 4058004"/>
              <a:gd name="connsiteX5081" fmla="*/ 5106809 w 12192000"/>
              <a:gd name="connsiteY5081" fmla="*/ 3297038 h 4058004"/>
              <a:gd name="connsiteX5082" fmla="*/ 11477053 w 12192000"/>
              <a:gd name="connsiteY5082" fmla="*/ 3295724 h 4058004"/>
              <a:gd name="connsiteX5083" fmla="*/ 11474894 w 12192000"/>
              <a:gd name="connsiteY5083" fmla="*/ 3298430 h 4058004"/>
              <a:gd name="connsiteX5084" fmla="*/ 11469306 w 12192000"/>
              <a:gd name="connsiteY5084" fmla="*/ 3301035 h 4058004"/>
              <a:gd name="connsiteX5085" fmla="*/ 11466766 w 12192000"/>
              <a:gd name="connsiteY5085" fmla="*/ 3302724 h 4058004"/>
              <a:gd name="connsiteX5086" fmla="*/ 11473116 w 12192000"/>
              <a:gd name="connsiteY5086" fmla="*/ 3306912 h 4058004"/>
              <a:gd name="connsiteX5087" fmla="*/ 11477053 w 12192000"/>
              <a:gd name="connsiteY5087" fmla="*/ 3295724 h 4058004"/>
              <a:gd name="connsiteX5088" fmla="*/ 1460592 w 12192000"/>
              <a:gd name="connsiteY5088" fmla="*/ 3294626 h 4058004"/>
              <a:gd name="connsiteX5089" fmla="*/ 1472457 w 12192000"/>
              <a:gd name="connsiteY5089" fmla="*/ 3297319 h 4058004"/>
              <a:gd name="connsiteX5090" fmla="*/ 1471822 w 12192000"/>
              <a:gd name="connsiteY5090" fmla="*/ 3313822 h 4058004"/>
              <a:gd name="connsiteX5091" fmla="*/ 1455108 w 12192000"/>
              <a:gd name="connsiteY5091" fmla="*/ 3307024 h 4058004"/>
              <a:gd name="connsiteX5092" fmla="*/ 1460592 w 12192000"/>
              <a:gd name="connsiteY5092" fmla="*/ 3294626 h 4058004"/>
              <a:gd name="connsiteX5093" fmla="*/ 5546083 w 12192000"/>
              <a:gd name="connsiteY5093" fmla="*/ 3293468 h 4058004"/>
              <a:gd name="connsiteX5094" fmla="*/ 5555570 w 12192000"/>
              <a:gd name="connsiteY5094" fmla="*/ 3294599 h 4058004"/>
              <a:gd name="connsiteX5095" fmla="*/ 5558192 w 12192000"/>
              <a:gd name="connsiteY5095" fmla="*/ 3303880 h 4058004"/>
              <a:gd name="connsiteX5096" fmla="*/ 5548699 w 12192000"/>
              <a:gd name="connsiteY5096" fmla="*/ 3302750 h 4058004"/>
              <a:gd name="connsiteX5097" fmla="*/ 5546083 w 12192000"/>
              <a:gd name="connsiteY5097" fmla="*/ 3293468 h 4058004"/>
              <a:gd name="connsiteX5098" fmla="*/ 837595 w 12192000"/>
              <a:gd name="connsiteY5098" fmla="*/ 3290458 h 4058004"/>
              <a:gd name="connsiteX5099" fmla="*/ 839506 w 12192000"/>
              <a:gd name="connsiteY5099" fmla="*/ 3304695 h 4058004"/>
              <a:gd name="connsiteX5100" fmla="*/ 843474 w 12192000"/>
              <a:gd name="connsiteY5100" fmla="*/ 3316461 h 4058004"/>
              <a:gd name="connsiteX5101" fmla="*/ 870239 w 12192000"/>
              <a:gd name="connsiteY5101" fmla="*/ 3336865 h 4058004"/>
              <a:gd name="connsiteX5102" fmla="*/ 891702 w 12192000"/>
              <a:gd name="connsiteY5102" fmla="*/ 3342182 h 4058004"/>
              <a:gd name="connsiteX5103" fmla="*/ 886032 w 12192000"/>
              <a:gd name="connsiteY5103" fmla="*/ 3335234 h 4058004"/>
              <a:gd name="connsiteX5104" fmla="*/ 875554 w 12192000"/>
              <a:gd name="connsiteY5104" fmla="*/ 3320354 h 4058004"/>
              <a:gd name="connsiteX5105" fmla="*/ 858625 w 12192000"/>
              <a:gd name="connsiteY5105" fmla="*/ 3305267 h 4058004"/>
              <a:gd name="connsiteX5106" fmla="*/ 842763 w 12192000"/>
              <a:gd name="connsiteY5106" fmla="*/ 3293500 h 4058004"/>
              <a:gd name="connsiteX5107" fmla="*/ 837595 w 12192000"/>
              <a:gd name="connsiteY5107" fmla="*/ 3290458 h 4058004"/>
              <a:gd name="connsiteX5108" fmla="*/ 5386002 w 12192000"/>
              <a:gd name="connsiteY5108" fmla="*/ 3290085 h 4058004"/>
              <a:gd name="connsiteX5109" fmla="*/ 5386533 w 12192000"/>
              <a:gd name="connsiteY5109" fmla="*/ 3298201 h 4058004"/>
              <a:gd name="connsiteX5110" fmla="*/ 5380444 w 12192000"/>
              <a:gd name="connsiteY5110" fmla="*/ 3298621 h 4058004"/>
              <a:gd name="connsiteX5111" fmla="*/ 5379733 w 12192000"/>
              <a:gd name="connsiteY5111" fmla="*/ 3290260 h 4058004"/>
              <a:gd name="connsiteX5112" fmla="*/ 5386002 w 12192000"/>
              <a:gd name="connsiteY5112" fmla="*/ 3290085 h 4058004"/>
              <a:gd name="connsiteX5113" fmla="*/ 11482768 w 12192000"/>
              <a:gd name="connsiteY5113" fmla="*/ 3287688 h 4058004"/>
              <a:gd name="connsiteX5114" fmla="*/ 11481181 w 12192000"/>
              <a:gd name="connsiteY5114" fmla="*/ 3291994 h 4058004"/>
              <a:gd name="connsiteX5115" fmla="*/ 11484038 w 12192000"/>
              <a:gd name="connsiteY5115" fmla="*/ 3295083 h 4058004"/>
              <a:gd name="connsiteX5116" fmla="*/ 11482768 w 12192000"/>
              <a:gd name="connsiteY5116" fmla="*/ 3287688 h 4058004"/>
              <a:gd name="connsiteX5117" fmla="*/ 11578463 w 12192000"/>
              <a:gd name="connsiteY5117" fmla="*/ 3287484 h 4058004"/>
              <a:gd name="connsiteX5118" fmla="*/ 11575415 w 12192000"/>
              <a:gd name="connsiteY5118" fmla="*/ 3292256 h 4058004"/>
              <a:gd name="connsiteX5119" fmla="*/ 11579352 w 12192000"/>
              <a:gd name="connsiteY5119" fmla="*/ 3293786 h 4058004"/>
              <a:gd name="connsiteX5120" fmla="*/ 11582400 w 12192000"/>
              <a:gd name="connsiteY5120" fmla="*/ 3289015 h 4058004"/>
              <a:gd name="connsiteX5121" fmla="*/ 11578463 w 12192000"/>
              <a:gd name="connsiteY5121" fmla="*/ 3287484 h 4058004"/>
              <a:gd name="connsiteX5122" fmla="*/ 5501608 w 12192000"/>
              <a:gd name="connsiteY5122" fmla="*/ 3283545 h 4058004"/>
              <a:gd name="connsiteX5123" fmla="*/ 5510104 w 12192000"/>
              <a:gd name="connsiteY5123" fmla="*/ 3302674 h 4058004"/>
              <a:gd name="connsiteX5124" fmla="*/ 5500757 w 12192000"/>
              <a:gd name="connsiteY5124" fmla="*/ 3296861 h 4058004"/>
              <a:gd name="connsiteX5125" fmla="*/ 5501608 w 12192000"/>
              <a:gd name="connsiteY5125" fmla="*/ 3283545 h 4058004"/>
              <a:gd name="connsiteX5126" fmla="*/ 11697144 w 12192000"/>
              <a:gd name="connsiteY5126" fmla="*/ 3283488 h 4058004"/>
              <a:gd name="connsiteX5127" fmla="*/ 11685206 w 12192000"/>
              <a:gd name="connsiteY5127" fmla="*/ 3292027 h 4058004"/>
              <a:gd name="connsiteX5128" fmla="*/ 11679999 w 12192000"/>
              <a:gd name="connsiteY5128" fmla="*/ 3295483 h 4058004"/>
              <a:gd name="connsiteX5129" fmla="*/ 11676506 w 12192000"/>
              <a:gd name="connsiteY5129" fmla="*/ 3303360 h 4058004"/>
              <a:gd name="connsiteX5130" fmla="*/ 11676443 w 12192000"/>
              <a:gd name="connsiteY5130" fmla="*/ 3307318 h 4058004"/>
              <a:gd name="connsiteX5131" fmla="*/ 11662664 w 12192000"/>
              <a:gd name="connsiteY5131" fmla="*/ 3312717 h 4058004"/>
              <a:gd name="connsiteX5132" fmla="*/ 11657456 w 12192000"/>
              <a:gd name="connsiteY5132" fmla="*/ 3318512 h 4058004"/>
              <a:gd name="connsiteX5133" fmla="*/ 11649519 w 12192000"/>
              <a:gd name="connsiteY5133" fmla="*/ 3330315 h 4058004"/>
              <a:gd name="connsiteX5134" fmla="*/ 11636184 w 12192000"/>
              <a:gd name="connsiteY5134" fmla="*/ 3347073 h 4058004"/>
              <a:gd name="connsiteX5135" fmla="*/ 11625580 w 12192000"/>
              <a:gd name="connsiteY5135" fmla="*/ 3357434 h 4058004"/>
              <a:gd name="connsiteX5136" fmla="*/ 11621896 w 12192000"/>
              <a:gd name="connsiteY5136" fmla="*/ 3360345 h 4058004"/>
              <a:gd name="connsiteX5137" fmla="*/ 11618976 w 12192000"/>
              <a:gd name="connsiteY5137" fmla="*/ 3356279 h 4058004"/>
              <a:gd name="connsiteX5138" fmla="*/ 11614213 w 12192000"/>
              <a:gd name="connsiteY5138" fmla="*/ 3356984 h 4058004"/>
              <a:gd name="connsiteX5139" fmla="*/ 11604117 w 12192000"/>
              <a:gd name="connsiteY5139" fmla="*/ 3365605 h 4058004"/>
              <a:gd name="connsiteX5140" fmla="*/ 11601767 w 12192000"/>
              <a:gd name="connsiteY5140" fmla="*/ 3375159 h 4058004"/>
              <a:gd name="connsiteX5141" fmla="*/ 11601322 w 12192000"/>
              <a:gd name="connsiteY5141" fmla="*/ 3388786 h 4058004"/>
              <a:gd name="connsiteX5142" fmla="*/ 11601577 w 12192000"/>
              <a:gd name="connsiteY5142" fmla="*/ 3403930 h 4058004"/>
              <a:gd name="connsiteX5143" fmla="*/ 11597322 w 12192000"/>
              <a:gd name="connsiteY5143" fmla="*/ 3412297 h 4058004"/>
              <a:gd name="connsiteX5144" fmla="*/ 11588622 w 12192000"/>
              <a:gd name="connsiteY5144" fmla="*/ 3398061 h 4058004"/>
              <a:gd name="connsiteX5145" fmla="*/ 11589575 w 12192000"/>
              <a:gd name="connsiteY5145" fmla="*/ 3392871 h 4058004"/>
              <a:gd name="connsiteX5146" fmla="*/ 11594338 w 12192000"/>
              <a:gd name="connsiteY5146" fmla="*/ 3383709 h 4058004"/>
              <a:gd name="connsiteX5147" fmla="*/ 11597195 w 12192000"/>
              <a:gd name="connsiteY5147" fmla="*/ 3377154 h 4058004"/>
              <a:gd name="connsiteX5148" fmla="*/ 11562715 w 12192000"/>
              <a:gd name="connsiteY5148" fmla="*/ 3415309 h 4058004"/>
              <a:gd name="connsiteX5149" fmla="*/ 11561762 w 12192000"/>
              <a:gd name="connsiteY5149" fmla="*/ 3420855 h 4058004"/>
              <a:gd name="connsiteX5150" fmla="*/ 11559222 w 12192000"/>
              <a:gd name="connsiteY5150" fmla="*/ 3415214 h 4058004"/>
              <a:gd name="connsiteX5151" fmla="*/ 11555412 w 12192000"/>
              <a:gd name="connsiteY5151" fmla="*/ 3410202 h 4058004"/>
              <a:gd name="connsiteX5152" fmla="*/ 11550650 w 12192000"/>
              <a:gd name="connsiteY5152" fmla="*/ 3403962 h 4058004"/>
              <a:gd name="connsiteX5153" fmla="*/ 11547411 w 12192000"/>
              <a:gd name="connsiteY5153" fmla="*/ 3397012 h 4058004"/>
              <a:gd name="connsiteX5154" fmla="*/ 11546585 w 12192000"/>
              <a:gd name="connsiteY5154" fmla="*/ 3403289 h 4058004"/>
              <a:gd name="connsiteX5155" fmla="*/ 11541759 w 12192000"/>
              <a:gd name="connsiteY5155" fmla="*/ 3400819 h 4058004"/>
              <a:gd name="connsiteX5156" fmla="*/ 11526519 w 12192000"/>
              <a:gd name="connsiteY5156" fmla="*/ 3392986 h 4058004"/>
              <a:gd name="connsiteX5157" fmla="*/ 11512422 w 12192000"/>
              <a:gd name="connsiteY5157" fmla="*/ 3384453 h 4058004"/>
              <a:gd name="connsiteX5158" fmla="*/ 11498453 w 12192000"/>
              <a:gd name="connsiteY5158" fmla="*/ 3380082 h 4058004"/>
              <a:gd name="connsiteX5159" fmla="*/ 11493118 w 12192000"/>
              <a:gd name="connsiteY5159" fmla="*/ 3387999 h 4058004"/>
              <a:gd name="connsiteX5160" fmla="*/ 11490959 w 12192000"/>
              <a:gd name="connsiteY5160" fmla="*/ 3393430 h 4058004"/>
              <a:gd name="connsiteX5161" fmla="*/ 11486768 w 12192000"/>
              <a:gd name="connsiteY5161" fmla="*/ 3401155 h 4058004"/>
              <a:gd name="connsiteX5162" fmla="*/ 11482958 w 12192000"/>
              <a:gd name="connsiteY5162" fmla="*/ 3407882 h 4058004"/>
              <a:gd name="connsiteX5163" fmla="*/ 11485181 w 12192000"/>
              <a:gd name="connsiteY5163" fmla="*/ 3425283 h 4058004"/>
              <a:gd name="connsiteX5164" fmla="*/ 11481689 w 12192000"/>
              <a:gd name="connsiteY5164" fmla="*/ 3435008 h 4058004"/>
              <a:gd name="connsiteX5165" fmla="*/ 11477561 w 12192000"/>
              <a:gd name="connsiteY5165" fmla="*/ 3443540 h 4058004"/>
              <a:gd name="connsiteX5166" fmla="*/ 11475910 w 12192000"/>
              <a:gd name="connsiteY5166" fmla="*/ 3447199 h 4058004"/>
              <a:gd name="connsiteX5167" fmla="*/ 11471211 w 12192000"/>
              <a:gd name="connsiteY5167" fmla="*/ 3444309 h 4058004"/>
              <a:gd name="connsiteX5168" fmla="*/ 11466766 w 12192000"/>
              <a:gd name="connsiteY5168" fmla="*/ 3441291 h 4058004"/>
              <a:gd name="connsiteX5169" fmla="*/ 11471275 w 12192000"/>
              <a:gd name="connsiteY5169" fmla="*/ 3461601 h 4058004"/>
              <a:gd name="connsiteX5170" fmla="*/ 11471020 w 12192000"/>
              <a:gd name="connsiteY5170" fmla="*/ 3464968 h 4058004"/>
              <a:gd name="connsiteX5171" fmla="*/ 11460416 w 12192000"/>
              <a:gd name="connsiteY5171" fmla="*/ 3458349 h 4058004"/>
              <a:gd name="connsiteX5172" fmla="*/ 11453685 w 12192000"/>
              <a:gd name="connsiteY5172" fmla="*/ 3458469 h 4058004"/>
              <a:gd name="connsiteX5173" fmla="*/ 11449939 w 12192000"/>
              <a:gd name="connsiteY5173" fmla="*/ 3464282 h 4058004"/>
              <a:gd name="connsiteX5174" fmla="*/ 11444414 w 12192000"/>
              <a:gd name="connsiteY5174" fmla="*/ 3451722 h 4058004"/>
              <a:gd name="connsiteX5175" fmla="*/ 11445747 w 12192000"/>
              <a:gd name="connsiteY5175" fmla="*/ 3449385 h 4058004"/>
              <a:gd name="connsiteX5176" fmla="*/ 11439842 w 12192000"/>
              <a:gd name="connsiteY5176" fmla="*/ 3464371 h 4058004"/>
              <a:gd name="connsiteX5177" fmla="*/ 11438572 w 12192000"/>
              <a:gd name="connsiteY5177" fmla="*/ 3472585 h 4058004"/>
              <a:gd name="connsiteX5178" fmla="*/ 11434064 w 12192000"/>
              <a:gd name="connsiteY5178" fmla="*/ 3478265 h 4058004"/>
              <a:gd name="connsiteX5179" fmla="*/ 11422824 w 12192000"/>
              <a:gd name="connsiteY5179" fmla="*/ 3475056 h 4058004"/>
              <a:gd name="connsiteX5180" fmla="*/ 11419205 w 12192000"/>
              <a:gd name="connsiteY5180" fmla="*/ 3470273 h 4058004"/>
              <a:gd name="connsiteX5181" fmla="*/ 11418379 w 12192000"/>
              <a:gd name="connsiteY5181" fmla="*/ 3477948 h 4058004"/>
              <a:gd name="connsiteX5182" fmla="*/ 11417236 w 12192000"/>
              <a:gd name="connsiteY5182" fmla="*/ 3487311 h 4058004"/>
              <a:gd name="connsiteX5183" fmla="*/ 11414442 w 12192000"/>
              <a:gd name="connsiteY5183" fmla="*/ 3483023 h 4058004"/>
              <a:gd name="connsiteX5184" fmla="*/ 11407902 w 12192000"/>
              <a:gd name="connsiteY5184" fmla="*/ 3476238 h 4058004"/>
              <a:gd name="connsiteX5185" fmla="*/ 11393614 w 12192000"/>
              <a:gd name="connsiteY5185" fmla="*/ 3488677 h 4058004"/>
              <a:gd name="connsiteX5186" fmla="*/ 11386629 w 12192000"/>
              <a:gd name="connsiteY5186" fmla="*/ 3501643 h 4058004"/>
              <a:gd name="connsiteX5187" fmla="*/ 11385867 w 12192000"/>
              <a:gd name="connsiteY5187" fmla="*/ 3526610 h 4058004"/>
              <a:gd name="connsiteX5188" fmla="*/ 11391201 w 12192000"/>
              <a:gd name="connsiteY5188" fmla="*/ 3544492 h 4058004"/>
              <a:gd name="connsiteX5189" fmla="*/ 11394185 w 12192000"/>
              <a:gd name="connsiteY5189" fmla="*/ 3548170 h 4058004"/>
              <a:gd name="connsiteX5190" fmla="*/ 11401170 w 12192000"/>
              <a:gd name="connsiteY5190" fmla="*/ 3546156 h 4058004"/>
              <a:gd name="connsiteX5191" fmla="*/ 11402568 w 12192000"/>
              <a:gd name="connsiteY5191" fmla="*/ 3550546 h 4058004"/>
              <a:gd name="connsiteX5192" fmla="*/ 11394313 w 12192000"/>
              <a:gd name="connsiteY5192" fmla="*/ 3563399 h 4058004"/>
              <a:gd name="connsiteX5193" fmla="*/ 11388915 w 12192000"/>
              <a:gd name="connsiteY5193" fmla="*/ 3569274 h 4058004"/>
              <a:gd name="connsiteX5194" fmla="*/ 11382502 w 12192000"/>
              <a:gd name="connsiteY5194" fmla="*/ 3575792 h 4058004"/>
              <a:gd name="connsiteX5195" fmla="*/ 11373231 w 12192000"/>
              <a:gd name="connsiteY5195" fmla="*/ 3595925 h 4058004"/>
              <a:gd name="connsiteX5196" fmla="*/ 11376787 w 12192000"/>
              <a:gd name="connsiteY5196" fmla="*/ 3602042 h 4058004"/>
              <a:gd name="connsiteX5197" fmla="*/ 11401361 w 12192000"/>
              <a:gd name="connsiteY5197" fmla="*/ 3563061 h 4058004"/>
              <a:gd name="connsiteX5198" fmla="*/ 11407076 w 12192000"/>
              <a:gd name="connsiteY5198" fmla="*/ 3560680 h 4058004"/>
              <a:gd name="connsiteX5199" fmla="*/ 11416792 w 12192000"/>
              <a:gd name="connsiteY5199" fmla="*/ 3575868 h 4058004"/>
              <a:gd name="connsiteX5200" fmla="*/ 11422253 w 12192000"/>
              <a:gd name="connsiteY5200" fmla="*/ 3582819 h 4058004"/>
              <a:gd name="connsiteX5201" fmla="*/ 11430063 w 12192000"/>
              <a:gd name="connsiteY5201" fmla="*/ 3580220 h 4058004"/>
              <a:gd name="connsiteX5202" fmla="*/ 11433619 w 12192000"/>
              <a:gd name="connsiteY5202" fmla="*/ 3581435 h 4058004"/>
              <a:gd name="connsiteX5203" fmla="*/ 11439334 w 12192000"/>
              <a:gd name="connsiteY5203" fmla="*/ 3586414 h 4058004"/>
              <a:gd name="connsiteX5204" fmla="*/ 11440414 w 12192000"/>
              <a:gd name="connsiteY5204" fmla="*/ 3581503 h 4058004"/>
              <a:gd name="connsiteX5205" fmla="*/ 11440287 w 12192000"/>
              <a:gd name="connsiteY5205" fmla="*/ 3570570 h 4058004"/>
              <a:gd name="connsiteX5206" fmla="*/ 11443462 w 12192000"/>
              <a:gd name="connsiteY5206" fmla="*/ 3567566 h 4058004"/>
              <a:gd name="connsiteX5207" fmla="*/ 11465306 w 12192000"/>
              <a:gd name="connsiteY5207" fmla="*/ 3576637 h 4058004"/>
              <a:gd name="connsiteX5208" fmla="*/ 11481498 w 12192000"/>
              <a:gd name="connsiteY5208" fmla="*/ 3559321 h 4058004"/>
              <a:gd name="connsiteX5209" fmla="*/ 11483720 w 12192000"/>
              <a:gd name="connsiteY5209" fmla="*/ 3541977 h 4058004"/>
              <a:gd name="connsiteX5210" fmla="*/ 11483403 w 12192000"/>
              <a:gd name="connsiteY5210" fmla="*/ 3533661 h 4058004"/>
              <a:gd name="connsiteX5211" fmla="*/ 11493754 w 12192000"/>
              <a:gd name="connsiteY5211" fmla="*/ 3542391 h 4058004"/>
              <a:gd name="connsiteX5212" fmla="*/ 11501945 w 12192000"/>
              <a:gd name="connsiteY5212" fmla="*/ 3545376 h 4058004"/>
              <a:gd name="connsiteX5213" fmla="*/ 11498833 w 12192000"/>
              <a:gd name="connsiteY5213" fmla="*/ 3538012 h 4058004"/>
              <a:gd name="connsiteX5214" fmla="*/ 11504612 w 12192000"/>
              <a:gd name="connsiteY5214" fmla="*/ 3533261 h 4058004"/>
              <a:gd name="connsiteX5215" fmla="*/ 11516614 w 12192000"/>
              <a:gd name="connsiteY5215" fmla="*/ 3518643 h 4058004"/>
              <a:gd name="connsiteX5216" fmla="*/ 11528361 w 12192000"/>
              <a:gd name="connsiteY5216" fmla="*/ 3504158 h 4058004"/>
              <a:gd name="connsiteX5217" fmla="*/ 11536044 w 12192000"/>
              <a:gd name="connsiteY5217" fmla="*/ 3481950 h 4058004"/>
              <a:gd name="connsiteX5218" fmla="*/ 11540108 w 12192000"/>
              <a:gd name="connsiteY5218" fmla="*/ 3477655 h 4058004"/>
              <a:gd name="connsiteX5219" fmla="*/ 11547982 w 12192000"/>
              <a:gd name="connsiteY5219" fmla="*/ 3476028 h 4058004"/>
              <a:gd name="connsiteX5220" fmla="*/ 11554332 w 12192000"/>
              <a:gd name="connsiteY5220" fmla="*/ 3475476 h 4058004"/>
              <a:gd name="connsiteX5221" fmla="*/ 11557507 w 12192000"/>
              <a:gd name="connsiteY5221" fmla="*/ 3477910 h 4058004"/>
              <a:gd name="connsiteX5222" fmla="*/ 11570271 w 12192000"/>
              <a:gd name="connsiteY5222" fmla="*/ 3467713 h 4058004"/>
              <a:gd name="connsiteX5223" fmla="*/ 11583034 w 12192000"/>
              <a:gd name="connsiteY5223" fmla="*/ 3451557 h 4058004"/>
              <a:gd name="connsiteX5224" fmla="*/ 11586971 w 12192000"/>
              <a:gd name="connsiteY5224" fmla="*/ 3439564 h 4058004"/>
              <a:gd name="connsiteX5225" fmla="*/ 11586908 w 12192000"/>
              <a:gd name="connsiteY5225" fmla="*/ 3430442 h 4058004"/>
              <a:gd name="connsiteX5226" fmla="*/ 11581447 w 12192000"/>
              <a:gd name="connsiteY5226" fmla="*/ 3410074 h 4058004"/>
              <a:gd name="connsiteX5227" fmla="*/ 11587924 w 12192000"/>
              <a:gd name="connsiteY5227" fmla="*/ 3420462 h 4058004"/>
              <a:gd name="connsiteX5228" fmla="*/ 11599418 w 12192000"/>
              <a:gd name="connsiteY5228" fmla="*/ 3425989 h 4058004"/>
              <a:gd name="connsiteX5229" fmla="*/ 11604370 w 12192000"/>
              <a:gd name="connsiteY5229" fmla="*/ 3420016 h 4058004"/>
              <a:gd name="connsiteX5230" fmla="*/ 11611482 w 12192000"/>
              <a:gd name="connsiteY5230" fmla="*/ 3395253 h 4058004"/>
              <a:gd name="connsiteX5231" fmla="*/ 11610593 w 12192000"/>
              <a:gd name="connsiteY5231" fmla="*/ 3386168 h 4058004"/>
              <a:gd name="connsiteX5232" fmla="*/ 11615166 w 12192000"/>
              <a:gd name="connsiteY5232" fmla="*/ 3388773 h 4058004"/>
              <a:gd name="connsiteX5233" fmla="*/ 11624309 w 12192000"/>
              <a:gd name="connsiteY5233" fmla="*/ 3390978 h 4058004"/>
              <a:gd name="connsiteX5234" fmla="*/ 11625516 w 12192000"/>
              <a:gd name="connsiteY5234" fmla="*/ 3393296 h 4058004"/>
              <a:gd name="connsiteX5235" fmla="*/ 11633707 w 12192000"/>
              <a:gd name="connsiteY5235" fmla="*/ 3399179 h 4058004"/>
              <a:gd name="connsiteX5236" fmla="*/ 11642217 w 12192000"/>
              <a:gd name="connsiteY5236" fmla="*/ 3393836 h 4058004"/>
              <a:gd name="connsiteX5237" fmla="*/ 11640502 w 12192000"/>
              <a:gd name="connsiteY5237" fmla="*/ 3390914 h 4058004"/>
              <a:gd name="connsiteX5238" fmla="*/ 11635613 w 12192000"/>
              <a:gd name="connsiteY5238" fmla="*/ 3389135 h 4058004"/>
              <a:gd name="connsiteX5239" fmla="*/ 11638978 w 12192000"/>
              <a:gd name="connsiteY5239" fmla="*/ 3387585 h 4058004"/>
              <a:gd name="connsiteX5240" fmla="*/ 11660060 w 12192000"/>
              <a:gd name="connsiteY5240" fmla="*/ 3379739 h 4058004"/>
              <a:gd name="connsiteX5241" fmla="*/ 11656123 w 12192000"/>
              <a:gd name="connsiteY5241" fmla="*/ 3371264 h 4058004"/>
              <a:gd name="connsiteX5242" fmla="*/ 11649773 w 12192000"/>
              <a:gd name="connsiteY5242" fmla="*/ 3361361 h 4058004"/>
              <a:gd name="connsiteX5243" fmla="*/ 11648630 w 12192000"/>
              <a:gd name="connsiteY5243" fmla="*/ 3353217 h 4058004"/>
              <a:gd name="connsiteX5244" fmla="*/ 11653202 w 12192000"/>
              <a:gd name="connsiteY5244" fmla="*/ 3340790 h 4058004"/>
              <a:gd name="connsiteX5245" fmla="*/ 11661584 w 12192000"/>
              <a:gd name="connsiteY5245" fmla="*/ 3323118 h 4058004"/>
              <a:gd name="connsiteX5246" fmla="*/ 11662981 w 12192000"/>
              <a:gd name="connsiteY5246" fmla="*/ 3314953 h 4058004"/>
              <a:gd name="connsiteX5247" fmla="*/ 11667997 w 12192000"/>
              <a:gd name="connsiteY5247" fmla="*/ 3319915 h 4058004"/>
              <a:gd name="connsiteX5248" fmla="*/ 11678602 w 12192000"/>
              <a:gd name="connsiteY5248" fmla="*/ 3322273 h 4058004"/>
              <a:gd name="connsiteX5249" fmla="*/ 11685079 w 12192000"/>
              <a:gd name="connsiteY5249" fmla="*/ 3327495 h 4058004"/>
              <a:gd name="connsiteX5250" fmla="*/ 11680253 w 12192000"/>
              <a:gd name="connsiteY5250" fmla="*/ 3327392 h 4058004"/>
              <a:gd name="connsiteX5251" fmla="*/ 11679237 w 12192000"/>
              <a:gd name="connsiteY5251" fmla="*/ 3329399 h 4058004"/>
              <a:gd name="connsiteX5252" fmla="*/ 11687175 w 12192000"/>
              <a:gd name="connsiteY5252" fmla="*/ 3329755 h 4058004"/>
              <a:gd name="connsiteX5253" fmla="*/ 11686413 w 12192000"/>
              <a:gd name="connsiteY5253" fmla="*/ 3316548 h 4058004"/>
              <a:gd name="connsiteX5254" fmla="*/ 11684952 w 12192000"/>
              <a:gd name="connsiteY5254" fmla="*/ 3305686 h 4058004"/>
              <a:gd name="connsiteX5255" fmla="*/ 11688762 w 12192000"/>
              <a:gd name="connsiteY5255" fmla="*/ 3310698 h 4058004"/>
              <a:gd name="connsiteX5256" fmla="*/ 11694159 w 12192000"/>
              <a:gd name="connsiteY5256" fmla="*/ 3314998 h 4058004"/>
              <a:gd name="connsiteX5257" fmla="*/ 11702097 w 12192000"/>
              <a:gd name="connsiteY5257" fmla="*/ 3324839 h 4058004"/>
              <a:gd name="connsiteX5258" fmla="*/ 11708701 w 12192000"/>
              <a:gd name="connsiteY5258" fmla="*/ 3335309 h 4058004"/>
              <a:gd name="connsiteX5259" fmla="*/ 11709463 w 12192000"/>
              <a:gd name="connsiteY5259" fmla="*/ 3330703 h 4058004"/>
              <a:gd name="connsiteX5260" fmla="*/ 11707621 w 12192000"/>
              <a:gd name="connsiteY5260" fmla="*/ 3319858 h 4058004"/>
              <a:gd name="connsiteX5261" fmla="*/ 11704701 w 12192000"/>
              <a:gd name="connsiteY5261" fmla="*/ 3311746 h 4058004"/>
              <a:gd name="connsiteX5262" fmla="*/ 11704256 w 12192000"/>
              <a:gd name="connsiteY5262" fmla="*/ 3303143 h 4058004"/>
              <a:gd name="connsiteX5263" fmla="*/ 11697144 w 12192000"/>
              <a:gd name="connsiteY5263" fmla="*/ 3283488 h 4058004"/>
              <a:gd name="connsiteX5264" fmla="*/ 2043162 w 12192000"/>
              <a:gd name="connsiteY5264" fmla="*/ 3282706 h 4058004"/>
              <a:gd name="connsiteX5265" fmla="*/ 2043728 w 12192000"/>
              <a:gd name="connsiteY5265" fmla="*/ 3290222 h 4058004"/>
              <a:gd name="connsiteX5266" fmla="*/ 2046351 w 12192000"/>
              <a:gd name="connsiteY5266" fmla="*/ 3299499 h 4058004"/>
              <a:gd name="connsiteX5267" fmla="*/ 2047558 w 12192000"/>
              <a:gd name="connsiteY5267" fmla="*/ 3310341 h 4058004"/>
              <a:gd name="connsiteX5268" fmla="*/ 2039556 w 12192000"/>
              <a:gd name="connsiteY5268" fmla="*/ 3324578 h 4058004"/>
              <a:gd name="connsiteX5269" fmla="*/ 2022696 w 12192000"/>
              <a:gd name="connsiteY5269" fmla="*/ 3314089 h 4058004"/>
              <a:gd name="connsiteX5270" fmla="*/ 2043162 w 12192000"/>
              <a:gd name="connsiteY5270" fmla="*/ 3282706 h 4058004"/>
              <a:gd name="connsiteX5271" fmla="*/ 4996779 w 12192000"/>
              <a:gd name="connsiteY5271" fmla="*/ 3280996 h 4058004"/>
              <a:gd name="connsiteX5272" fmla="*/ 4996619 w 12192000"/>
              <a:gd name="connsiteY5272" fmla="*/ 3289943 h 4058004"/>
              <a:gd name="connsiteX5273" fmla="*/ 5005472 w 12192000"/>
              <a:gd name="connsiteY5273" fmla="*/ 3300356 h 4058004"/>
              <a:gd name="connsiteX5274" fmla="*/ 5001933 w 12192000"/>
              <a:gd name="connsiteY5274" fmla="*/ 3285762 h 4058004"/>
              <a:gd name="connsiteX5275" fmla="*/ 4996779 w 12192000"/>
              <a:gd name="connsiteY5275" fmla="*/ 3280996 h 4058004"/>
              <a:gd name="connsiteX5276" fmla="*/ 704869 w 12192000"/>
              <a:gd name="connsiteY5276" fmla="*/ 3280751 h 4058004"/>
              <a:gd name="connsiteX5277" fmla="*/ 696030 w 12192000"/>
              <a:gd name="connsiteY5277" fmla="*/ 3283853 h 4058004"/>
              <a:gd name="connsiteX5278" fmla="*/ 693909 w 12192000"/>
              <a:gd name="connsiteY5278" fmla="*/ 3294621 h 4058004"/>
              <a:gd name="connsiteX5279" fmla="*/ 691007 w 12192000"/>
              <a:gd name="connsiteY5279" fmla="*/ 3306168 h 4058004"/>
              <a:gd name="connsiteX5280" fmla="*/ 697383 w 12192000"/>
              <a:gd name="connsiteY5280" fmla="*/ 3325447 h 4058004"/>
              <a:gd name="connsiteX5281" fmla="*/ 720116 w 12192000"/>
              <a:gd name="connsiteY5281" fmla="*/ 3337843 h 4058004"/>
              <a:gd name="connsiteX5282" fmla="*/ 754749 w 12192000"/>
              <a:gd name="connsiteY5282" fmla="*/ 3360449 h 4058004"/>
              <a:gd name="connsiteX5283" fmla="*/ 794264 w 12192000"/>
              <a:gd name="connsiteY5283" fmla="*/ 3386093 h 4058004"/>
              <a:gd name="connsiteX5284" fmla="*/ 814025 w 12192000"/>
              <a:gd name="connsiteY5284" fmla="*/ 3404022 h 4058004"/>
              <a:gd name="connsiteX5285" fmla="*/ 830027 w 12192000"/>
              <a:gd name="connsiteY5285" fmla="*/ 3418055 h 4058004"/>
              <a:gd name="connsiteX5286" fmla="*/ 837539 w 12192000"/>
              <a:gd name="connsiteY5286" fmla="*/ 3422018 h 4058004"/>
              <a:gd name="connsiteX5287" fmla="*/ 863953 w 12192000"/>
              <a:gd name="connsiteY5287" fmla="*/ 3445332 h 4058004"/>
              <a:gd name="connsiteX5288" fmla="*/ 886756 w 12192000"/>
              <a:gd name="connsiteY5288" fmla="*/ 3456388 h 4058004"/>
              <a:gd name="connsiteX5289" fmla="*/ 916213 w 12192000"/>
              <a:gd name="connsiteY5289" fmla="*/ 3454117 h 4058004"/>
              <a:gd name="connsiteX5290" fmla="*/ 920887 w 12192000"/>
              <a:gd name="connsiteY5290" fmla="*/ 3468571 h 4058004"/>
              <a:gd name="connsiteX5291" fmla="*/ 924076 w 12192000"/>
              <a:gd name="connsiteY5291" fmla="*/ 3476864 h 4058004"/>
              <a:gd name="connsiteX5292" fmla="*/ 945460 w 12192000"/>
              <a:gd name="connsiteY5292" fmla="*/ 3497838 h 4058004"/>
              <a:gd name="connsiteX5293" fmla="*/ 977832 w 12192000"/>
              <a:gd name="connsiteY5293" fmla="*/ 3538006 h 4058004"/>
              <a:gd name="connsiteX5294" fmla="*/ 999568 w 12192000"/>
              <a:gd name="connsiteY5294" fmla="*/ 3527315 h 4058004"/>
              <a:gd name="connsiteX5295" fmla="*/ 1004527 w 12192000"/>
              <a:gd name="connsiteY5295" fmla="*/ 3514141 h 4058004"/>
              <a:gd name="connsiteX5296" fmla="*/ 1011461 w 12192000"/>
              <a:gd name="connsiteY5296" fmla="*/ 3510168 h 4058004"/>
              <a:gd name="connsiteX5297" fmla="*/ 981223 w 12192000"/>
              <a:gd name="connsiteY5297" fmla="*/ 3492103 h 4058004"/>
              <a:gd name="connsiteX5298" fmla="*/ 972511 w 12192000"/>
              <a:gd name="connsiteY5298" fmla="*/ 3487070 h 4058004"/>
              <a:gd name="connsiteX5299" fmla="*/ 956718 w 12192000"/>
              <a:gd name="connsiteY5299" fmla="*/ 3480196 h 4058004"/>
              <a:gd name="connsiteX5300" fmla="*/ 947301 w 12192000"/>
              <a:gd name="connsiteY5300" fmla="*/ 3468647 h 4058004"/>
              <a:gd name="connsiteX5301" fmla="*/ 948647 w 12192000"/>
              <a:gd name="connsiteY5301" fmla="*/ 3460359 h 4058004"/>
              <a:gd name="connsiteX5302" fmla="*/ 936963 w 12192000"/>
              <a:gd name="connsiteY5302" fmla="*/ 3446539 h 4058004"/>
              <a:gd name="connsiteX5303" fmla="*/ 921947 w 12192000"/>
              <a:gd name="connsiteY5303" fmla="*/ 3439030 h 4058004"/>
              <a:gd name="connsiteX5304" fmla="*/ 911820 w 12192000"/>
              <a:gd name="connsiteY5304" fmla="*/ 3447601 h 4058004"/>
              <a:gd name="connsiteX5305" fmla="*/ 892769 w 12192000"/>
              <a:gd name="connsiteY5305" fmla="*/ 3425569 h 4058004"/>
              <a:gd name="connsiteX5306" fmla="*/ 791571 w 12192000"/>
              <a:gd name="connsiteY5306" fmla="*/ 3342031 h 4058004"/>
              <a:gd name="connsiteX5307" fmla="*/ 768623 w 12192000"/>
              <a:gd name="connsiteY5307" fmla="*/ 3325302 h 4058004"/>
              <a:gd name="connsiteX5308" fmla="*/ 748862 w 12192000"/>
              <a:gd name="connsiteY5308" fmla="*/ 3316448 h 4058004"/>
              <a:gd name="connsiteX5309" fmla="*/ 722237 w 12192000"/>
              <a:gd name="connsiteY5309" fmla="*/ 3294201 h 4058004"/>
              <a:gd name="connsiteX5310" fmla="*/ 732079 w 12192000"/>
              <a:gd name="connsiteY5310" fmla="*/ 3292148 h 4058004"/>
              <a:gd name="connsiteX5311" fmla="*/ 736397 w 12192000"/>
              <a:gd name="connsiteY5311" fmla="*/ 3291654 h 4058004"/>
              <a:gd name="connsiteX5312" fmla="*/ 704869 w 12192000"/>
              <a:gd name="connsiteY5312" fmla="*/ 3280751 h 4058004"/>
              <a:gd name="connsiteX5313" fmla="*/ 11712829 w 12192000"/>
              <a:gd name="connsiteY5313" fmla="*/ 3278705 h 4058004"/>
              <a:gd name="connsiteX5314" fmla="*/ 11714226 w 12192000"/>
              <a:gd name="connsiteY5314" fmla="*/ 3286601 h 4058004"/>
              <a:gd name="connsiteX5315" fmla="*/ 11718543 w 12192000"/>
              <a:gd name="connsiteY5315" fmla="*/ 3284104 h 4058004"/>
              <a:gd name="connsiteX5316" fmla="*/ 11712829 w 12192000"/>
              <a:gd name="connsiteY5316" fmla="*/ 3278705 h 4058004"/>
              <a:gd name="connsiteX5317" fmla="*/ 1535936 w 12192000"/>
              <a:gd name="connsiteY5317" fmla="*/ 3274742 h 4058004"/>
              <a:gd name="connsiteX5318" fmla="*/ 1546885 w 12192000"/>
              <a:gd name="connsiteY5318" fmla="*/ 3295551 h 4058004"/>
              <a:gd name="connsiteX5319" fmla="*/ 1570120 w 12192000"/>
              <a:gd name="connsiteY5319" fmla="*/ 3359600 h 4058004"/>
              <a:gd name="connsiteX5320" fmla="*/ 1581454 w 12192000"/>
              <a:gd name="connsiteY5320" fmla="*/ 3408059 h 4058004"/>
              <a:gd name="connsiteX5321" fmla="*/ 1536401 w 12192000"/>
              <a:gd name="connsiteY5321" fmla="*/ 3307884 h 4058004"/>
              <a:gd name="connsiteX5322" fmla="*/ 1530597 w 12192000"/>
              <a:gd name="connsiteY5322" fmla="*/ 3299948 h 4058004"/>
              <a:gd name="connsiteX5323" fmla="*/ 1522380 w 12192000"/>
              <a:gd name="connsiteY5323" fmla="*/ 3300939 h 4058004"/>
              <a:gd name="connsiteX5324" fmla="*/ 1525429 w 12192000"/>
              <a:gd name="connsiteY5324" fmla="*/ 3291232 h 4058004"/>
              <a:gd name="connsiteX5325" fmla="*/ 1533778 w 12192000"/>
              <a:gd name="connsiteY5325" fmla="*/ 3277632 h 4058004"/>
              <a:gd name="connsiteX5326" fmla="*/ 1535936 w 12192000"/>
              <a:gd name="connsiteY5326" fmla="*/ 3274742 h 4058004"/>
              <a:gd name="connsiteX5327" fmla="*/ 5597919 w 12192000"/>
              <a:gd name="connsiteY5327" fmla="*/ 3273774 h 4058004"/>
              <a:gd name="connsiteX5328" fmla="*/ 5603297 w 12192000"/>
              <a:gd name="connsiteY5328" fmla="*/ 3275617 h 4058004"/>
              <a:gd name="connsiteX5329" fmla="*/ 5601811 w 12192000"/>
              <a:gd name="connsiteY5329" fmla="*/ 3285610 h 4058004"/>
              <a:gd name="connsiteX5330" fmla="*/ 5596433 w 12192000"/>
              <a:gd name="connsiteY5330" fmla="*/ 3283767 h 4058004"/>
              <a:gd name="connsiteX5331" fmla="*/ 5597919 w 12192000"/>
              <a:gd name="connsiteY5331" fmla="*/ 3273774 h 4058004"/>
              <a:gd name="connsiteX5332" fmla="*/ 2147297 w 12192000"/>
              <a:gd name="connsiteY5332" fmla="*/ 3273474 h 4058004"/>
              <a:gd name="connsiteX5333" fmla="*/ 2147829 w 12192000"/>
              <a:gd name="connsiteY5333" fmla="*/ 3281588 h 4058004"/>
              <a:gd name="connsiteX5334" fmla="*/ 2141733 w 12192000"/>
              <a:gd name="connsiteY5334" fmla="*/ 3282007 h 4058004"/>
              <a:gd name="connsiteX5335" fmla="*/ 2141030 w 12192000"/>
              <a:gd name="connsiteY5335" fmla="*/ 3273647 h 4058004"/>
              <a:gd name="connsiteX5336" fmla="*/ 2147297 w 12192000"/>
              <a:gd name="connsiteY5336" fmla="*/ 3273474 h 4058004"/>
              <a:gd name="connsiteX5337" fmla="*/ 1866335 w 12192000"/>
              <a:gd name="connsiteY5337" fmla="*/ 3271997 h 4058004"/>
              <a:gd name="connsiteX5338" fmla="*/ 1857838 w 12192000"/>
              <a:gd name="connsiteY5338" fmla="*/ 3288571 h 4058004"/>
              <a:gd name="connsiteX5339" fmla="*/ 1853374 w 12192000"/>
              <a:gd name="connsiteY5339" fmla="*/ 3274901 h 4058004"/>
              <a:gd name="connsiteX5340" fmla="*/ 1866335 w 12192000"/>
              <a:gd name="connsiteY5340" fmla="*/ 3271997 h 4058004"/>
              <a:gd name="connsiteX5341" fmla="*/ 11721083 w 12192000"/>
              <a:gd name="connsiteY5341" fmla="*/ 3269418 h 4058004"/>
              <a:gd name="connsiteX5342" fmla="*/ 11720639 w 12192000"/>
              <a:gd name="connsiteY5342" fmla="*/ 3275764 h 4058004"/>
              <a:gd name="connsiteX5343" fmla="*/ 11724068 w 12192000"/>
              <a:gd name="connsiteY5343" fmla="*/ 3274296 h 4058004"/>
              <a:gd name="connsiteX5344" fmla="*/ 11721083 w 12192000"/>
              <a:gd name="connsiteY5344" fmla="*/ 3269418 h 4058004"/>
              <a:gd name="connsiteX5345" fmla="*/ 2105781 w 12192000"/>
              <a:gd name="connsiteY5345" fmla="*/ 3269148 h 4058004"/>
              <a:gd name="connsiteX5346" fmla="*/ 2111425 w 12192000"/>
              <a:gd name="connsiteY5346" fmla="*/ 3281296 h 4058004"/>
              <a:gd name="connsiteX5347" fmla="*/ 2107037 w 12192000"/>
              <a:gd name="connsiteY5347" fmla="*/ 3287963 h 4058004"/>
              <a:gd name="connsiteX5348" fmla="*/ 2101087 w 12192000"/>
              <a:gd name="connsiteY5348" fmla="*/ 3275491 h 4058004"/>
              <a:gd name="connsiteX5349" fmla="*/ 2105781 w 12192000"/>
              <a:gd name="connsiteY5349" fmla="*/ 3269148 h 4058004"/>
              <a:gd name="connsiteX5350" fmla="*/ 5837136 w 12192000"/>
              <a:gd name="connsiteY5350" fmla="*/ 3268560 h 4058004"/>
              <a:gd name="connsiteX5351" fmla="*/ 5842375 w 12192000"/>
              <a:gd name="connsiteY5351" fmla="*/ 3274791 h 4058004"/>
              <a:gd name="connsiteX5352" fmla="*/ 5832107 w 12192000"/>
              <a:gd name="connsiteY5352" fmla="*/ 3281099 h 4058004"/>
              <a:gd name="connsiteX5353" fmla="*/ 5823750 w 12192000"/>
              <a:gd name="connsiteY5353" fmla="*/ 3271888 h 4058004"/>
              <a:gd name="connsiteX5354" fmla="*/ 5837136 w 12192000"/>
              <a:gd name="connsiteY5354" fmla="*/ 3268560 h 4058004"/>
              <a:gd name="connsiteX5355" fmla="*/ 135730 w 12192000"/>
              <a:gd name="connsiteY5355" fmla="*/ 3262047 h 4058004"/>
              <a:gd name="connsiteX5356" fmla="*/ 147326 w 12192000"/>
              <a:gd name="connsiteY5356" fmla="*/ 3265591 h 4058004"/>
              <a:gd name="connsiteX5357" fmla="*/ 148814 w 12192000"/>
              <a:gd name="connsiteY5357" fmla="*/ 3271614 h 4058004"/>
              <a:gd name="connsiteX5358" fmla="*/ 136988 w 12192000"/>
              <a:gd name="connsiteY5358" fmla="*/ 3267854 h 4058004"/>
              <a:gd name="connsiteX5359" fmla="*/ 135730 w 12192000"/>
              <a:gd name="connsiteY5359" fmla="*/ 3262047 h 4058004"/>
              <a:gd name="connsiteX5360" fmla="*/ 5363800 w 12192000"/>
              <a:gd name="connsiteY5360" fmla="*/ 3260574 h 4058004"/>
              <a:gd name="connsiteX5361" fmla="*/ 5359051 w 12192000"/>
              <a:gd name="connsiteY5361" fmla="*/ 3262772 h 4058004"/>
              <a:gd name="connsiteX5362" fmla="*/ 5362664 w 12192000"/>
              <a:gd name="connsiteY5362" fmla="*/ 3270071 h 4058004"/>
              <a:gd name="connsiteX5363" fmla="*/ 5363800 w 12192000"/>
              <a:gd name="connsiteY5363" fmla="*/ 3260574 h 4058004"/>
              <a:gd name="connsiteX5364" fmla="*/ 4907696 w 12192000"/>
              <a:gd name="connsiteY5364" fmla="*/ 3260293 h 4058004"/>
              <a:gd name="connsiteX5365" fmla="*/ 4908380 w 12192000"/>
              <a:gd name="connsiteY5365" fmla="*/ 3271373 h 4058004"/>
              <a:gd name="connsiteX5366" fmla="*/ 4911567 w 12192000"/>
              <a:gd name="connsiteY5366" fmla="*/ 3282922 h 4058004"/>
              <a:gd name="connsiteX5367" fmla="*/ 4911148 w 12192000"/>
              <a:gd name="connsiteY5367" fmla="*/ 3296524 h 4058004"/>
              <a:gd name="connsiteX5368" fmla="*/ 4910296 w 12192000"/>
              <a:gd name="connsiteY5368" fmla="*/ 3307718 h 4058004"/>
              <a:gd name="connsiteX5369" fmla="*/ 4912564 w 12192000"/>
              <a:gd name="connsiteY5369" fmla="*/ 3312818 h 4058004"/>
              <a:gd name="connsiteX5370" fmla="*/ 4898753 w 12192000"/>
              <a:gd name="connsiteY5370" fmla="*/ 3300419 h 4058004"/>
              <a:gd name="connsiteX5371" fmla="*/ 4897191 w 12192000"/>
              <a:gd name="connsiteY5371" fmla="*/ 3281715 h 4058004"/>
              <a:gd name="connsiteX5372" fmla="*/ 4897755 w 12192000"/>
              <a:gd name="connsiteY5372" fmla="*/ 3272790 h 4058004"/>
              <a:gd name="connsiteX5373" fmla="*/ 4898892 w 12192000"/>
              <a:gd name="connsiteY5373" fmla="*/ 3263292 h 4058004"/>
              <a:gd name="connsiteX5374" fmla="*/ 4907696 w 12192000"/>
              <a:gd name="connsiteY5374" fmla="*/ 3260293 h 4058004"/>
              <a:gd name="connsiteX5375" fmla="*/ 11458829 w 12192000"/>
              <a:gd name="connsiteY5375" fmla="*/ 3256744 h 4058004"/>
              <a:gd name="connsiteX5376" fmla="*/ 11458765 w 12192000"/>
              <a:gd name="connsiteY5376" fmla="*/ 3263744 h 4058004"/>
              <a:gd name="connsiteX5377" fmla="*/ 11463401 w 12192000"/>
              <a:gd name="connsiteY5377" fmla="*/ 3266520 h 4058004"/>
              <a:gd name="connsiteX5378" fmla="*/ 11463464 w 12192000"/>
              <a:gd name="connsiteY5378" fmla="*/ 3259468 h 4058004"/>
              <a:gd name="connsiteX5379" fmla="*/ 11458829 w 12192000"/>
              <a:gd name="connsiteY5379" fmla="*/ 3256744 h 4058004"/>
              <a:gd name="connsiteX5380" fmla="*/ 0 w 12192000"/>
              <a:gd name="connsiteY5380" fmla="*/ 3254749 h 4058004"/>
              <a:gd name="connsiteX5381" fmla="*/ 807 w 12192000"/>
              <a:gd name="connsiteY5381" fmla="*/ 3255021 h 4058004"/>
              <a:gd name="connsiteX5382" fmla="*/ 86287 w 12192000"/>
              <a:gd name="connsiteY5382" fmla="*/ 3290382 h 4058004"/>
              <a:gd name="connsiteX5383" fmla="*/ 111780 w 12192000"/>
              <a:gd name="connsiteY5383" fmla="*/ 3301576 h 4058004"/>
              <a:gd name="connsiteX5384" fmla="*/ 215461 w 12192000"/>
              <a:gd name="connsiteY5384" fmla="*/ 3355860 h 4058004"/>
              <a:gd name="connsiteX5385" fmla="*/ 226366 w 12192000"/>
              <a:gd name="connsiteY5385" fmla="*/ 3356990 h 4058004"/>
              <a:gd name="connsiteX5386" fmla="*/ 268785 w 12192000"/>
              <a:gd name="connsiteY5386" fmla="*/ 3359051 h 4058004"/>
              <a:gd name="connsiteX5387" fmla="*/ 293360 w 12192000"/>
              <a:gd name="connsiteY5387" fmla="*/ 3369328 h 4058004"/>
              <a:gd name="connsiteX5388" fmla="*/ 312552 w 12192000"/>
              <a:gd name="connsiteY5388" fmla="*/ 3375211 h 4058004"/>
              <a:gd name="connsiteX5389" fmla="*/ 334364 w 12192000"/>
              <a:gd name="connsiteY5389" fmla="*/ 3383287 h 4058004"/>
              <a:gd name="connsiteX5390" fmla="*/ 357380 w 12192000"/>
              <a:gd name="connsiteY5390" fmla="*/ 3392427 h 4058004"/>
              <a:gd name="connsiteX5391" fmla="*/ 370693 w 12192000"/>
              <a:gd name="connsiteY5391" fmla="*/ 3393278 h 4058004"/>
              <a:gd name="connsiteX5392" fmla="*/ 389673 w 12192000"/>
              <a:gd name="connsiteY5392" fmla="*/ 3398953 h 4058004"/>
              <a:gd name="connsiteX5393" fmla="*/ 411485 w 12192000"/>
              <a:gd name="connsiteY5393" fmla="*/ 3407452 h 4058004"/>
              <a:gd name="connsiteX5394" fmla="*/ 435988 w 12192000"/>
              <a:gd name="connsiteY5394" fmla="*/ 3417801 h 4058004"/>
              <a:gd name="connsiteX5395" fmla="*/ 464245 w 12192000"/>
              <a:gd name="connsiteY5395" fmla="*/ 3431052 h 4058004"/>
              <a:gd name="connsiteX5396" fmla="*/ 495265 w 12192000"/>
              <a:gd name="connsiteY5396" fmla="*/ 3445651 h 4058004"/>
              <a:gd name="connsiteX5397" fmla="*/ 515872 w 12192000"/>
              <a:gd name="connsiteY5397" fmla="*/ 3454792 h 4058004"/>
              <a:gd name="connsiteX5398" fmla="*/ 527418 w 12192000"/>
              <a:gd name="connsiteY5398" fmla="*/ 3466768 h 4058004"/>
              <a:gd name="connsiteX5399" fmla="*/ 519912 w 12192000"/>
              <a:gd name="connsiteY5399" fmla="*/ 3486314 h 4058004"/>
              <a:gd name="connsiteX5400" fmla="*/ 498669 w 12192000"/>
              <a:gd name="connsiteY5400" fmla="*/ 3485749 h 4058004"/>
              <a:gd name="connsiteX5401" fmla="*/ 445198 w 12192000"/>
              <a:gd name="connsiteY5401" fmla="*/ 3456908 h 4058004"/>
              <a:gd name="connsiteX5402" fmla="*/ 437266 w 12192000"/>
              <a:gd name="connsiteY5402" fmla="*/ 3450102 h 4058004"/>
              <a:gd name="connsiteX5403" fmla="*/ 428767 w 12192000"/>
              <a:gd name="connsiteY5403" fmla="*/ 3443160 h 4058004"/>
              <a:gd name="connsiteX5404" fmla="*/ 422748 w 12192000"/>
              <a:gd name="connsiteY5404" fmla="*/ 3439120 h 4058004"/>
              <a:gd name="connsiteX5405" fmla="*/ 410707 w 12192000"/>
              <a:gd name="connsiteY5405" fmla="*/ 3430905 h 4058004"/>
              <a:gd name="connsiteX5406" fmla="*/ 394632 w 12192000"/>
              <a:gd name="connsiteY5406" fmla="*/ 3422756 h 4058004"/>
              <a:gd name="connsiteX5407" fmla="*/ 386913 w 12192000"/>
              <a:gd name="connsiteY5407" fmla="*/ 3420699 h 4058004"/>
              <a:gd name="connsiteX5408" fmla="*/ 373033 w 12192000"/>
              <a:gd name="connsiteY5408" fmla="*/ 3417298 h 4058004"/>
              <a:gd name="connsiteX5409" fmla="*/ 361914 w 12192000"/>
              <a:gd name="connsiteY5409" fmla="*/ 3412692 h 4058004"/>
              <a:gd name="connsiteX5410" fmla="*/ 354267 w 12192000"/>
              <a:gd name="connsiteY5410" fmla="*/ 3424451 h 4058004"/>
              <a:gd name="connsiteX5411" fmla="*/ 361989 w 12192000"/>
              <a:gd name="connsiteY5411" fmla="*/ 3435574 h 4058004"/>
              <a:gd name="connsiteX5412" fmla="*/ 367086 w 12192000"/>
              <a:gd name="connsiteY5412" fmla="*/ 3442805 h 4058004"/>
              <a:gd name="connsiteX5413" fmla="*/ 376081 w 12192000"/>
              <a:gd name="connsiteY5413" fmla="*/ 3451094 h 4058004"/>
              <a:gd name="connsiteX5414" fmla="*/ 410074 w 12192000"/>
              <a:gd name="connsiteY5414" fmla="*/ 3464695 h 4058004"/>
              <a:gd name="connsiteX5415" fmla="*/ 434437 w 12192000"/>
              <a:gd name="connsiteY5415" fmla="*/ 3487942 h 4058004"/>
              <a:gd name="connsiteX5416" fmla="*/ 427640 w 12192000"/>
              <a:gd name="connsiteY5416" fmla="*/ 3499128 h 4058004"/>
              <a:gd name="connsiteX5417" fmla="*/ 404057 w 12192000"/>
              <a:gd name="connsiteY5417" fmla="*/ 3489421 h 4058004"/>
              <a:gd name="connsiteX5418" fmla="*/ 389114 w 12192000"/>
              <a:gd name="connsiteY5418" fmla="*/ 3482693 h 4058004"/>
              <a:gd name="connsiteX5419" fmla="*/ 364044 w 12192000"/>
              <a:gd name="connsiteY5419" fmla="*/ 3469372 h 4058004"/>
              <a:gd name="connsiteX5420" fmla="*/ 341879 w 12192000"/>
              <a:gd name="connsiteY5420" fmla="*/ 3459945 h 4058004"/>
              <a:gd name="connsiteX5421" fmla="*/ 314612 w 12192000"/>
              <a:gd name="connsiteY5421" fmla="*/ 3442582 h 4058004"/>
              <a:gd name="connsiteX5422" fmla="*/ 297471 w 12192000"/>
              <a:gd name="connsiteY5422" fmla="*/ 3408010 h 4058004"/>
              <a:gd name="connsiteX5423" fmla="*/ 291945 w 12192000"/>
              <a:gd name="connsiteY5423" fmla="*/ 3390300 h 4058004"/>
              <a:gd name="connsiteX5424" fmla="*/ 276579 w 12192000"/>
              <a:gd name="connsiteY5424" fmla="*/ 3401416 h 4058004"/>
              <a:gd name="connsiteX5425" fmla="*/ 246907 w 12192000"/>
              <a:gd name="connsiteY5425" fmla="*/ 3397096 h 4058004"/>
              <a:gd name="connsiteX5426" fmla="*/ 228353 w 12192000"/>
              <a:gd name="connsiteY5426" fmla="*/ 3387598 h 4058004"/>
              <a:gd name="connsiteX5427" fmla="*/ 219996 w 12192000"/>
              <a:gd name="connsiteY5427" fmla="*/ 3385047 h 4058004"/>
              <a:gd name="connsiteX5428" fmla="*/ 212135 w 12192000"/>
              <a:gd name="connsiteY5428" fmla="*/ 3381858 h 4058004"/>
              <a:gd name="connsiteX5429" fmla="*/ 201867 w 12192000"/>
              <a:gd name="connsiteY5429" fmla="*/ 3376969 h 4058004"/>
              <a:gd name="connsiteX5430" fmla="*/ 179487 w 12192000"/>
              <a:gd name="connsiteY5430" fmla="*/ 3364216 h 4058004"/>
              <a:gd name="connsiteX5431" fmla="*/ 152576 w 12192000"/>
              <a:gd name="connsiteY5431" fmla="*/ 3351033 h 4058004"/>
              <a:gd name="connsiteX5432" fmla="*/ 135155 w 12192000"/>
              <a:gd name="connsiteY5432" fmla="*/ 3353725 h 4058004"/>
              <a:gd name="connsiteX5433" fmla="*/ 124888 w 12192000"/>
              <a:gd name="connsiteY5433" fmla="*/ 3362434 h 4058004"/>
              <a:gd name="connsiteX5434" fmla="*/ 125877 w 12192000"/>
              <a:gd name="connsiteY5434" fmla="*/ 3348557 h 4058004"/>
              <a:gd name="connsiteX5435" fmla="*/ 112139 w 12192000"/>
              <a:gd name="connsiteY5435" fmla="*/ 3349401 h 4058004"/>
              <a:gd name="connsiteX5436" fmla="*/ 103926 w 12192000"/>
              <a:gd name="connsiteY5436" fmla="*/ 3357048 h 4058004"/>
              <a:gd name="connsiteX5437" fmla="*/ 89903 w 12192000"/>
              <a:gd name="connsiteY5437" fmla="*/ 3346847 h 4058004"/>
              <a:gd name="connsiteX5438" fmla="*/ 81262 w 12192000"/>
              <a:gd name="connsiteY5438" fmla="*/ 3332114 h 4058004"/>
              <a:gd name="connsiteX5439" fmla="*/ 58317 w 12192000"/>
              <a:gd name="connsiteY5439" fmla="*/ 3323747 h 4058004"/>
              <a:gd name="connsiteX5440" fmla="*/ 48615 w 12192000"/>
              <a:gd name="connsiteY5440" fmla="*/ 3320419 h 4058004"/>
              <a:gd name="connsiteX5441" fmla="*/ 39974 w 12192000"/>
              <a:gd name="connsiteY5441" fmla="*/ 3301854 h 4058004"/>
              <a:gd name="connsiteX5442" fmla="*/ 3289 w 12192000"/>
              <a:gd name="connsiteY5442" fmla="*/ 3287683 h 4058004"/>
              <a:gd name="connsiteX5443" fmla="*/ 0 w 12192000"/>
              <a:gd name="connsiteY5443" fmla="*/ 3286683 h 4058004"/>
              <a:gd name="connsiteX5444" fmla="*/ 5586443 w 12192000"/>
              <a:gd name="connsiteY5444" fmla="*/ 3254361 h 4058004"/>
              <a:gd name="connsiteX5445" fmla="*/ 5587218 w 12192000"/>
              <a:gd name="connsiteY5445" fmla="*/ 3261659 h 4058004"/>
              <a:gd name="connsiteX5446" fmla="*/ 5577801 w 12192000"/>
              <a:gd name="connsiteY5446" fmla="*/ 3264423 h 4058004"/>
              <a:gd name="connsiteX5447" fmla="*/ 5577026 w 12192000"/>
              <a:gd name="connsiteY5447" fmla="*/ 3257123 h 4058004"/>
              <a:gd name="connsiteX5448" fmla="*/ 5586443 w 12192000"/>
              <a:gd name="connsiteY5448" fmla="*/ 3254361 h 4058004"/>
              <a:gd name="connsiteX5449" fmla="*/ 1491996 w 12192000"/>
              <a:gd name="connsiteY5449" fmla="*/ 3253961 h 4058004"/>
              <a:gd name="connsiteX5450" fmla="*/ 1495044 w 12192000"/>
              <a:gd name="connsiteY5450" fmla="*/ 3263527 h 4058004"/>
              <a:gd name="connsiteX5451" fmla="*/ 1489945 w 12192000"/>
              <a:gd name="connsiteY5451" fmla="*/ 3266223 h 4058004"/>
              <a:gd name="connsiteX5452" fmla="*/ 1486896 w 12192000"/>
              <a:gd name="connsiteY5452" fmla="*/ 3256654 h 4058004"/>
              <a:gd name="connsiteX5453" fmla="*/ 1491996 w 12192000"/>
              <a:gd name="connsiteY5453" fmla="*/ 3253961 h 4058004"/>
              <a:gd name="connsiteX5454" fmla="*/ 4802076 w 12192000"/>
              <a:gd name="connsiteY5454" fmla="*/ 3250238 h 4058004"/>
              <a:gd name="connsiteX5455" fmla="*/ 4802583 w 12192000"/>
              <a:gd name="connsiteY5455" fmla="*/ 3258610 h 4058004"/>
              <a:gd name="connsiteX5456" fmla="*/ 4798829 w 12192000"/>
              <a:gd name="connsiteY5456" fmla="*/ 3273699 h 4058004"/>
              <a:gd name="connsiteX5457" fmla="*/ 4801731 w 12192000"/>
              <a:gd name="connsiteY5457" fmla="*/ 3281843 h 4058004"/>
              <a:gd name="connsiteX5458" fmla="*/ 4807046 w 12192000"/>
              <a:gd name="connsiteY5458" fmla="*/ 3296938 h 4058004"/>
              <a:gd name="connsiteX5459" fmla="*/ 4811083 w 12192000"/>
              <a:gd name="connsiteY5459" fmla="*/ 3307775 h 4058004"/>
              <a:gd name="connsiteX5460" fmla="*/ 4813421 w 12192000"/>
              <a:gd name="connsiteY5460" fmla="*/ 3321026 h 4058004"/>
              <a:gd name="connsiteX5461" fmla="*/ 4805279 w 12192000"/>
              <a:gd name="connsiteY5461" fmla="*/ 3323930 h 4058004"/>
              <a:gd name="connsiteX5462" fmla="*/ 4797134 w 12192000"/>
              <a:gd name="connsiteY5462" fmla="*/ 3316631 h 4058004"/>
              <a:gd name="connsiteX5463" fmla="*/ 4794727 w 12192000"/>
              <a:gd name="connsiteY5463" fmla="*/ 3353191 h 4058004"/>
              <a:gd name="connsiteX5464" fmla="*/ 4800537 w 12192000"/>
              <a:gd name="connsiteY5464" fmla="*/ 3401650 h 4058004"/>
              <a:gd name="connsiteX5465" fmla="*/ 4789140 w 12192000"/>
              <a:gd name="connsiteY5465" fmla="*/ 3388119 h 4058004"/>
              <a:gd name="connsiteX5466" fmla="*/ 4769093 w 12192000"/>
              <a:gd name="connsiteY5466" fmla="*/ 3317056 h 4058004"/>
              <a:gd name="connsiteX5467" fmla="*/ 4769657 w 12192000"/>
              <a:gd name="connsiteY5467" fmla="*/ 3324565 h 4058004"/>
              <a:gd name="connsiteX5468" fmla="*/ 4769943 w 12192000"/>
              <a:gd name="connsiteY5468" fmla="*/ 3332501 h 4058004"/>
              <a:gd name="connsiteX5469" fmla="*/ 4762151 w 12192000"/>
              <a:gd name="connsiteY5469" fmla="*/ 3329666 h 4058004"/>
              <a:gd name="connsiteX5470" fmla="*/ 4750467 w 12192000"/>
              <a:gd name="connsiteY5470" fmla="*/ 3327748 h 4058004"/>
              <a:gd name="connsiteX5471" fmla="*/ 4760806 w 12192000"/>
              <a:gd name="connsiteY5471" fmla="*/ 3311034 h 4058004"/>
              <a:gd name="connsiteX5472" fmla="*/ 4781126 w 12192000"/>
              <a:gd name="connsiteY5472" fmla="*/ 3300337 h 4058004"/>
              <a:gd name="connsiteX5473" fmla="*/ 4785095 w 12192000"/>
              <a:gd name="connsiteY5473" fmla="*/ 3302604 h 4058004"/>
              <a:gd name="connsiteX5474" fmla="*/ 4786789 w 12192000"/>
              <a:gd name="connsiteY5474" fmla="*/ 3280496 h 4058004"/>
              <a:gd name="connsiteX5475" fmla="*/ 4795146 w 12192000"/>
              <a:gd name="connsiteY5475" fmla="*/ 3257118 h 4058004"/>
              <a:gd name="connsiteX5476" fmla="*/ 4802076 w 12192000"/>
              <a:gd name="connsiteY5476" fmla="*/ 3250238 h 4058004"/>
              <a:gd name="connsiteX5477" fmla="*/ 585910 w 12192000"/>
              <a:gd name="connsiteY5477" fmla="*/ 3248421 h 4058004"/>
              <a:gd name="connsiteX5478" fmla="*/ 590441 w 12192000"/>
              <a:gd name="connsiteY5478" fmla="*/ 3255505 h 4058004"/>
              <a:gd name="connsiteX5479" fmla="*/ 583290 w 12192000"/>
              <a:gd name="connsiteY5479" fmla="*/ 3256426 h 4058004"/>
              <a:gd name="connsiteX5480" fmla="*/ 585910 w 12192000"/>
              <a:gd name="connsiteY5480" fmla="*/ 3248421 h 4058004"/>
              <a:gd name="connsiteX5481" fmla="*/ 749523 w 12192000"/>
              <a:gd name="connsiteY5481" fmla="*/ 3245700 h 4058004"/>
              <a:gd name="connsiteX5482" fmla="*/ 735902 w 12192000"/>
              <a:gd name="connsiteY5482" fmla="*/ 3251199 h 4058004"/>
              <a:gd name="connsiteX5483" fmla="*/ 754806 w 12192000"/>
              <a:gd name="connsiteY5483" fmla="*/ 3266571 h 4058004"/>
              <a:gd name="connsiteX5484" fmla="*/ 761181 w 12192000"/>
              <a:gd name="connsiteY5484" fmla="*/ 3255239 h 4058004"/>
              <a:gd name="connsiteX5485" fmla="*/ 749523 w 12192000"/>
              <a:gd name="connsiteY5485" fmla="*/ 3245700 h 4058004"/>
              <a:gd name="connsiteX5486" fmla="*/ 11614158 w 12192000"/>
              <a:gd name="connsiteY5486" fmla="*/ 3244439 h 4058004"/>
              <a:gd name="connsiteX5487" fmla="*/ 11609387 w 12192000"/>
              <a:gd name="connsiteY5487" fmla="*/ 3250295 h 4058004"/>
              <a:gd name="connsiteX5488" fmla="*/ 11611482 w 12192000"/>
              <a:gd name="connsiteY5488" fmla="*/ 3255097 h 4058004"/>
              <a:gd name="connsiteX5489" fmla="*/ 11616499 w 12192000"/>
              <a:gd name="connsiteY5489" fmla="*/ 3249018 h 4058004"/>
              <a:gd name="connsiteX5490" fmla="*/ 11614158 w 12192000"/>
              <a:gd name="connsiteY5490" fmla="*/ 3244439 h 4058004"/>
              <a:gd name="connsiteX5491" fmla="*/ 909093 w 12192000"/>
              <a:gd name="connsiteY5491" fmla="*/ 3241260 h 4058004"/>
              <a:gd name="connsiteX5492" fmla="*/ 909533 w 12192000"/>
              <a:gd name="connsiteY5492" fmla="*/ 3247247 h 4058004"/>
              <a:gd name="connsiteX5493" fmla="*/ 923700 w 12192000"/>
              <a:gd name="connsiteY5493" fmla="*/ 3259433 h 4058004"/>
              <a:gd name="connsiteX5494" fmla="*/ 915769 w 12192000"/>
              <a:gd name="connsiteY5494" fmla="*/ 3245694 h 4058004"/>
              <a:gd name="connsiteX5495" fmla="*/ 909093 w 12192000"/>
              <a:gd name="connsiteY5495" fmla="*/ 3241260 h 4058004"/>
              <a:gd name="connsiteX5496" fmla="*/ 4849032 w 12192000"/>
              <a:gd name="connsiteY5496" fmla="*/ 3241045 h 4058004"/>
              <a:gd name="connsiteX5497" fmla="*/ 4865606 w 12192000"/>
              <a:gd name="connsiteY5497" fmla="*/ 3285393 h 4058004"/>
              <a:gd name="connsiteX5498" fmla="*/ 4863701 w 12192000"/>
              <a:gd name="connsiteY5498" fmla="*/ 3299490 h 4058004"/>
              <a:gd name="connsiteX5499" fmla="*/ 4855484 w 12192000"/>
              <a:gd name="connsiteY5499" fmla="*/ 3315645 h 4058004"/>
              <a:gd name="connsiteX5500" fmla="*/ 4848194 w 12192000"/>
              <a:gd name="connsiteY5500" fmla="*/ 3316001 h 4058004"/>
              <a:gd name="connsiteX5501" fmla="*/ 4843019 w 12192000"/>
              <a:gd name="connsiteY5501" fmla="*/ 3303175 h 4058004"/>
              <a:gd name="connsiteX5502" fmla="*/ 4840822 w 12192000"/>
              <a:gd name="connsiteY5502" fmla="*/ 3290069 h 4058004"/>
              <a:gd name="connsiteX5503" fmla="*/ 4846555 w 12192000"/>
              <a:gd name="connsiteY5503" fmla="*/ 3262364 h 4058004"/>
              <a:gd name="connsiteX5504" fmla="*/ 4849032 w 12192000"/>
              <a:gd name="connsiteY5504" fmla="*/ 3241045 h 4058004"/>
              <a:gd name="connsiteX5505" fmla="*/ 11747151 w 12192000"/>
              <a:gd name="connsiteY5505" fmla="*/ 3240416 h 4058004"/>
              <a:gd name="connsiteX5506" fmla="*/ 11744515 w 12192000"/>
              <a:gd name="connsiteY5506" fmla="*/ 3243929 h 4058004"/>
              <a:gd name="connsiteX5507" fmla="*/ 11743118 w 12192000"/>
              <a:gd name="connsiteY5507" fmla="*/ 3255581 h 4058004"/>
              <a:gd name="connsiteX5508" fmla="*/ 11739054 w 12192000"/>
              <a:gd name="connsiteY5508" fmla="*/ 3261407 h 4058004"/>
              <a:gd name="connsiteX5509" fmla="*/ 11739626 w 12192000"/>
              <a:gd name="connsiteY5509" fmla="*/ 3253503 h 4058004"/>
              <a:gd name="connsiteX5510" fmla="*/ 11736069 w 12192000"/>
              <a:gd name="connsiteY5510" fmla="*/ 3247716 h 4058004"/>
              <a:gd name="connsiteX5511" fmla="*/ 11728386 w 12192000"/>
              <a:gd name="connsiteY5511" fmla="*/ 3253084 h 4058004"/>
              <a:gd name="connsiteX5512" fmla="*/ 11727624 w 12192000"/>
              <a:gd name="connsiteY5512" fmla="*/ 3258553 h 4058004"/>
              <a:gd name="connsiteX5513" fmla="*/ 11729656 w 12192000"/>
              <a:gd name="connsiteY5513" fmla="*/ 3270466 h 4058004"/>
              <a:gd name="connsiteX5514" fmla="*/ 11727180 w 12192000"/>
              <a:gd name="connsiteY5514" fmla="*/ 3293291 h 4058004"/>
              <a:gd name="connsiteX5515" fmla="*/ 11725846 w 12192000"/>
              <a:gd name="connsiteY5515" fmla="*/ 3295960 h 4058004"/>
              <a:gd name="connsiteX5516" fmla="*/ 11725402 w 12192000"/>
              <a:gd name="connsiteY5516" fmla="*/ 3303450 h 4058004"/>
              <a:gd name="connsiteX5517" fmla="*/ 11735307 w 12192000"/>
              <a:gd name="connsiteY5517" fmla="*/ 3297610 h 4058004"/>
              <a:gd name="connsiteX5518" fmla="*/ 11747245 w 12192000"/>
              <a:gd name="connsiteY5518" fmla="*/ 3281849 h 4058004"/>
              <a:gd name="connsiteX5519" fmla="*/ 11756072 w 12192000"/>
              <a:gd name="connsiteY5519" fmla="*/ 3272498 h 4058004"/>
              <a:gd name="connsiteX5520" fmla="*/ 11757025 w 12192000"/>
              <a:gd name="connsiteY5520" fmla="*/ 3263540 h 4058004"/>
              <a:gd name="connsiteX5521" fmla="*/ 11752453 w 12192000"/>
              <a:gd name="connsiteY5521" fmla="*/ 3253827 h 4058004"/>
              <a:gd name="connsiteX5522" fmla="*/ 11754548 w 12192000"/>
              <a:gd name="connsiteY5522" fmla="*/ 3245352 h 4058004"/>
              <a:gd name="connsiteX5523" fmla="*/ 11747151 w 12192000"/>
              <a:gd name="connsiteY5523" fmla="*/ 3240416 h 4058004"/>
              <a:gd name="connsiteX5524" fmla="*/ 1646378 w 12192000"/>
              <a:gd name="connsiteY5524" fmla="*/ 3238529 h 4058004"/>
              <a:gd name="connsiteX5525" fmla="*/ 1638655 w 12192000"/>
              <a:gd name="connsiteY5525" fmla="*/ 3238885 h 4058004"/>
              <a:gd name="connsiteX5526" fmla="*/ 1637025 w 12192000"/>
              <a:gd name="connsiteY5526" fmla="*/ 3244482 h 4058004"/>
              <a:gd name="connsiteX5527" fmla="*/ 1644745 w 12192000"/>
              <a:gd name="connsiteY5527" fmla="*/ 3244126 h 4058004"/>
              <a:gd name="connsiteX5528" fmla="*/ 1646378 w 12192000"/>
              <a:gd name="connsiteY5528" fmla="*/ 3238529 h 4058004"/>
              <a:gd name="connsiteX5529" fmla="*/ 434908 w 12192000"/>
              <a:gd name="connsiteY5529" fmla="*/ 3237496 h 4058004"/>
              <a:gd name="connsiteX5530" fmla="*/ 425561 w 12192000"/>
              <a:gd name="connsiteY5530" fmla="*/ 3248118 h 4058004"/>
              <a:gd name="connsiteX5531" fmla="*/ 428678 w 12192000"/>
              <a:gd name="connsiteY5531" fmla="*/ 3252228 h 4058004"/>
              <a:gd name="connsiteX5532" fmla="*/ 439088 w 12192000"/>
              <a:gd name="connsiteY5532" fmla="*/ 3252302 h 4058004"/>
              <a:gd name="connsiteX5533" fmla="*/ 448294 w 12192000"/>
              <a:gd name="connsiteY5533" fmla="*/ 3253861 h 4058004"/>
              <a:gd name="connsiteX5534" fmla="*/ 434908 w 12192000"/>
              <a:gd name="connsiteY5534" fmla="*/ 3237496 h 4058004"/>
              <a:gd name="connsiteX5535" fmla="*/ 705596 w 12192000"/>
              <a:gd name="connsiteY5535" fmla="*/ 3237087 h 4058004"/>
              <a:gd name="connsiteX5536" fmla="*/ 704736 w 12192000"/>
              <a:gd name="connsiteY5536" fmla="*/ 3241560 h 4058004"/>
              <a:gd name="connsiteX5537" fmla="*/ 716992 w 12192000"/>
              <a:gd name="connsiteY5537" fmla="*/ 3253392 h 4058004"/>
              <a:gd name="connsiteX5538" fmla="*/ 714585 w 12192000"/>
              <a:gd name="connsiteY5538" fmla="*/ 3240640 h 4058004"/>
              <a:gd name="connsiteX5539" fmla="*/ 705596 w 12192000"/>
              <a:gd name="connsiteY5539" fmla="*/ 3237087 h 4058004"/>
              <a:gd name="connsiteX5540" fmla="*/ 5815743 w 12192000"/>
              <a:gd name="connsiteY5540" fmla="*/ 3236815 h 4058004"/>
              <a:gd name="connsiteX5541" fmla="*/ 5807741 w 12192000"/>
              <a:gd name="connsiteY5541" fmla="*/ 3253179 h 4058004"/>
              <a:gd name="connsiteX5542" fmla="*/ 5792590 w 12192000"/>
              <a:gd name="connsiteY5542" fmla="*/ 3258420 h 4058004"/>
              <a:gd name="connsiteX5543" fmla="*/ 5815743 w 12192000"/>
              <a:gd name="connsiteY5543" fmla="*/ 3236815 h 4058004"/>
              <a:gd name="connsiteX5544" fmla="*/ 2116168 w 12192000"/>
              <a:gd name="connsiteY5544" fmla="*/ 3236312 h 4058004"/>
              <a:gd name="connsiteX5545" fmla="*/ 2131752 w 12192000"/>
              <a:gd name="connsiteY5545" fmla="*/ 3261532 h 4058004"/>
              <a:gd name="connsiteX5546" fmla="*/ 2139683 w 12192000"/>
              <a:gd name="connsiteY5546" fmla="*/ 3294974 h 4058004"/>
              <a:gd name="connsiteX5547" fmla="*/ 2142870 w 12192000"/>
              <a:gd name="connsiteY5547" fmla="*/ 3308227 h 4058004"/>
              <a:gd name="connsiteX5548" fmla="*/ 2155475 w 12192000"/>
              <a:gd name="connsiteY5548" fmla="*/ 3311910 h 4058004"/>
              <a:gd name="connsiteX5549" fmla="*/ 2165673 w 12192000"/>
              <a:gd name="connsiteY5549" fmla="*/ 3303124 h 4058004"/>
              <a:gd name="connsiteX5550" fmla="*/ 2165248 w 12192000"/>
              <a:gd name="connsiteY5550" fmla="*/ 3311910 h 4058004"/>
              <a:gd name="connsiteX5551" fmla="*/ 2170989 w 12192000"/>
              <a:gd name="connsiteY5551" fmla="*/ 3346272 h 4058004"/>
              <a:gd name="connsiteX5552" fmla="*/ 2166244 w 12192000"/>
              <a:gd name="connsiteY5552" fmla="*/ 3372414 h 4058004"/>
              <a:gd name="connsiteX5553" fmla="*/ 2162493 w 12192000"/>
              <a:gd name="connsiteY5553" fmla="*/ 3366106 h 4058004"/>
              <a:gd name="connsiteX5554" fmla="*/ 2151513 w 12192000"/>
              <a:gd name="connsiteY5554" fmla="*/ 3344501 h 4058004"/>
              <a:gd name="connsiteX5555" fmla="*/ 2142026 w 12192000"/>
              <a:gd name="connsiteY5555" fmla="*/ 3341241 h 4058004"/>
              <a:gd name="connsiteX5556" fmla="*/ 2138419 w 12192000"/>
              <a:gd name="connsiteY5556" fmla="*/ 3359868 h 4058004"/>
              <a:gd name="connsiteX5557" fmla="*/ 2128006 w 12192000"/>
              <a:gd name="connsiteY5557" fmla="*/ 3354696 h 4058004"/>
              <a:gd name="connsiteX5558" fmla="*/ 2114759 w 12192000"/>
              <a:gd name="connsiteY5558" fmla="*/ 3339888 h 4058004"/>
              <a:gd name="connsiteX5559" fmla="*/ 2111293 w 12192000"/>
              <a:gd name="connsiteY5559" fmla="*/ 3336559 h 4058004"/>
              <a:gd name="connsiteX5560" fmla="*/ 2116175 w 12192000"/>
              <a:gd name="connsiteY5560" fmla="*/ 3323880 h 4058004"/>
              <a:gd name="connsiteX5561" fmla="*/ 2121415 w 12192000"/>
              <a:gd name="connsiteY5561" fmla="*/ 3307299 h 4058004"/>
              <a:gd name="connsiteX5562" fmla="*/ 2109018 w 12192000"/>
              <a:gd name="connsiteY5562" fmla="*/ 3252958 h 4058004"/>
              <a:gd name="connsiteX5563" fmla="*/ 2116168 w 12192000"/>
              <a:gd name="connsiteY5563" fmla="*/ 3236312 h 4058004"/>
              <a:gd name="connsiteX5564" fmla="*/ 2250100 w 12192000"/>
              <a:gd name="connsiteY5564" fmla="*/ 3235952 h 4058004"/>
              <a:gd name="connsiteX5565" fmla="*/ 2240096 w 12192000"/>
              <a:gd name="connsiteY5565" fmla="*/ 3240574 h 4058004"/>
              <a:gd name="connsiteX5566" fmla="*/ 2235352 w 12192000"/>
              <a:gd name="connsiteY5566" fmla="*/ 3254247 h 4058004"/>
              <a:gd name="connsiteX5567" fmla="*/ 2253413 w 12192000"/>
              <a:gd name="connsiteY5567" fmla="*/ 3245678 h 4058004"/>
              <a:gd name="connsiteX5568" fmla="*/ 2250100 w 12192000"/>
              <a:gd name="connsiteY5568" fmla="*/ 3235952 h 4058004"/>
              <a:gd name="connsiteX5569" fmla="*/ 1525650 w 12192000"/>
              <a:gd name="connsiteY5569" fmla="*/ 3235176 h 4058004"/>
              <a:gd name="connsiteX5570" fmla="*/ 1532216 w 12192000"/>
              <a:gd name="connsiteY5570" fmla="*/ 3247734 h 4058004"/>
              <a:gd name="connsiteX5571" fmla="*/ 1530736 w 12192000"/>
              <a:gd name="connsiteY5571" fmla="*/ 3261407 h 4058004"/>
              <a:gd name="connsiteX5572" fmla="*/ 1524075 w 12192000"/>
              <a:gd name="connsiteY5572" fmla="*/ 3248223 h 4058004"/>
              <a:gd name="connsiteX5573" fmla="*/ 1525650 w 12192000"/>
              <a:gd name="connsiteY5573" fmla="*/ 3235176 h 4058004"/>
              <a:gd name="connsiteX5574" fmla="*/ 5575395 w 12192000"/>
              <a:gd name="connsiteY5574" fmla="*/ 3234381 h 4058004"/>
              <a:gd name="connsiteX5575" fmla="*/ 5575960 w 12192000"/>
              <a:gd name="connsiteY5575" fmla="*/ 3241890 h 4058004"/>
              <a:gd name="connsiteX5576" fmla="*/ 5568454 w 12192000"/>
              <a:gd name="connsiteY5576" fmla="*/ 3242461 h 4058004"/>
              <a:gd name="connsiteX5577" fmla="*/ 5567889 w 12192000"/>
              <a:gd name="connsiteY5577" fmla="*/ 3234952 h 4058004"/>
              <a:gd name="connsiteX5578" fmla="*/ 5575395 w 12192000"/>
              <a:gd name="connsiteY5578" fmla="*/ 3234381 h 4058004"/>
              <a:gd name="connsiteX5579" fmla="*/ 1022199 w 12192000"/>
              <a:gd name="connsiteY5579" fmla="*/ 3230325 h 4058004"/>
              <a:gd name="connsiteX5580" fmla="*/ 997555 w 12192000"/>
              <a:gd name="connsiteY5580" fmla="*/ 3231316 h 4058004"/>
              <a:gd name="connsiteX5581" fmla="*/ 1022485 w 12192000"/>
              <a:gd name="connsiteY5581" fmla="*/ 3252569 h 4058004"/>
              <a:gd name="connsiteX5582" fmla="*/ 1053645 w 12192000"/>
              <a:gd name="connsiteY5582" fmla="*/ 3271844 h 4058004"/>
              <a:gd name="connsiteX5583" fmla="*/ 1061362 w 12192000"/>
              <a:gd name="connsiteY5583" fmla="*/ 3278999 h 4058004"/>
              <a:gd name="connsiteX5584" fmla="*/ 1068163 w 12192000"/>
              <a:gd name="connsiteY5584" fmla="*/ 3286228 h 4058004"/>
              <a:gd name="connsiteX5585" fmla="*/ 1087074 w 12192000"/>
              <a:gd name="connsiteY5585" fmla="*/ 3297777 h 4058004"/>
              <a:gd name="connsiteX5586" fmla="*/ 1103570 w 12192000"/>
              <a:gd name="connsiteY5586" fmla="*/ 3307631 h 4058004"/>
              <a:gd name="connsiteX5587" fmla="*/ 1137848 w 12192000"/>
              <a:gd name="connsiteY5587" fmla="*/ 3333136 h 4058004"/>
              <a:gd name="connsiteX5588" fmla="*/ 1170144 w 12192000"/>
              <a:gd name="connsiteY5588" fmla="*/ 3347024 h 4058004"/>
              <a:gd name="connsiteX5589" fmla="*/ 1147195 w 12192000"/>
              <a:gd name="connsiteY5589" fmla="*/ 3318117 h 4058004"/>
              <a:gd name="connsiteX5590" fmla="*/ 1137206 w 12192000"/>
              <a:gd name="connsiteY5590" fmla="*/ 3292820 h 4058004"/>
              <a:gd name="connsiteX5591" fmla="*/ 1132323 w 12192000"/>
              <a:gd name="connsiteY5591" fmla="*/ 3290769 h 4058004"/>
              <a:gd name="connsiteX5592" fmla="*/ 1104631 w 12192000"/>
              <a:gd name="connsiteY5592" fmla="*/ 3284600 h 4058004"/>
              <a:gd name="connsiteX5593" fmla="*/ 1088413 w 12192000"/>
              <a:gd name="connsiteY5593" fmla="*/ 3261998 h 4058004"/>
              <a:gd name="connsiteX5594" fmla="*/ 1064543 w 12192000"/>
              <a:gd name="connsiteY5594" fmla="*/ 3246485 h 4058004"/>
              <a:gd name="connsiteX5595" fmla="*/ 1044583 w 12192000"/>
              <a:gd name="connsiteY5595" fmla="*/ 3235005 h 4058004"/>
              <a:gd name="connsiteX5596" fmla="*/ 1022199 w 12192000"/>
              <a:gd name="connsiteY5596" fmla="*/ 3230325 h 4058004"/>
              <a:gd name="connsiteX5597" fmla="*/ 2335694 w 12192000"/>
              <a:gd name="connsiteY5597" fmla="*/ 3229674 h 4058004"/>
              <a:gd name="connsiteX5598" fmla="*/ 2336051 w 12192000"/>
              <a:gd name="connsiteY5598" fmla="*/ 3234133 h 4058004"/>
              <a:gd name="connsiteX5599" fmla="*/ 2329536 w 12192000"/>
              <a:gd name="connsiteY5599" fmla="*/ 3237679 h 4058004"/>
              <a:gd name="connsiteX5600" fmla="*/ 2335694 w 12192000"/>
              <a:gd name="connsiteY5600" fmla="*/ 3229674 h 4058004"/>
              <a:gd name="connsiteX5601" fmla="*/ 1990115 w 12192000"/>
              <a:gd name="connsiteY5601" fmla="*/ 3229644 h 4058004"/>
              <a:gd name="connsiteX5602" fmla="*/ 1995500 w 12192000"/>
              <a:gd name="connsiteY5602" fmla="*/ 3231486 h 4058004"/>
              <a:gd name="connsiteX5603" fmla="*/ 1994014 w 12192000"/>
              <a:gd name="connsiteY5603" fmla="*/ 3241471 h 4058004"/>
              <a:gd name="connsiteX5604" fmla="*/ 1988629 w 12192000"/>
              <a:gd name="connsiteY5604" fmla="*/ 3239629 h 4058004"/>
              <a:gd name="connsiteX5605" fmla="*/ 1990115 w 12192000"/>
              <a:gd name="connsiteY5605" fmla="*/ 3229644 h 4058004"/>
              <a:gd name="connsiteX5606" fmla="*/ 11760771 w 12192000"/>
              <a:gd name="connsiteY5606" fmla="*/ 3227870 h 4058004"/>
              <a:gd name="connsiteX5607" fmla="*/ 11759183 w 12192000"/>
              <a:gd name="connsiteY5607" fmla="*/ 3231643 h 4058004"/>
              <a:gd name="connsiteX5608" fmla="*/ 11764009 w 12192000"/>
              <a:gd name="connsiteY5608" fmla="*/ 3231471 h 4058004"/>
              <a:gd name="connsiteX5609" fmla="*/ 11760771 w 12192000"/>
              <a:gd name="connsiteY5609" fmla="*/ 3227870 h 4058004"/>
              <a:gd name="connsiteX5610" fmla="*/ 1517578 w 12192000"/>
              <a:gd name="connsiteY5610" fmla="*/ 3227274 h 4058004"/>
              <a:gd name="connsiteX5611" fmla="*/ 1515930 w 12192000"/>
              <a:gd name="connsiteY5611" fmla="*/ 3235685 h 4058004"/>
              <a:gd name="connsiteX5612" fmla="*/ 1508144 w 12192000"/>
              <a:gd name="connsiteY5612" fmla="*/ 3251839 h 4058004"/>
              <a:gd name="connsiteX5613" fmla="*/ 1500352 w 12192000"/>
              <a:gd name="connsiteY5613" fmla="*/ 3253959 h 4058004"/>
              <a:gd name="connsiteX5614" fmla="*/ 1509134 w 12192000"/>
              <a:gd name="connsiteY5614" fmla="*/ 3231294 h 4058004"/>
              <a:gd name="connsiteX5615" fmla="*/ 1517578 w 12192000"/>
              <a:gd name="connsiteY5615" fmla="*/ 3227274 h 4058004"/>
              <a:gd name="connsiteX5616" fmla="*/ 5016800 w 12192000"/>
              <a:gd name="connsiteY5616" fmla="*/ 3227247 h 4058004"/>
              <a:gd name="connsiteX5617" fmla="*/ 5011485 w 12192000"/>
              <a:gd name="connsiteY5617" fmla="*/ 3229725 h 4058004"/>
              <a:gd name="connsiteX5618" fmla="*/ 5012267 w 12192000"/>
              <a:gd name="connsiteY5618" fmla="*/ 3237444 h 4058004"/>
              <a:gd name="connsiteX5619" fmla="*/ 5017575 w 12192000"/>
              <a:gd name="connsiteY5619" fmla="*/ 3234966 h 4058004"/>
              <a:gd name="connsiteX5620" fmla="*/ 5016800 w 12192000"/>
              <a:gd name="connsiteY5620" fmla="*/ 3227247 h 4058004"/>
              <a:gd name="connsiteX5621" fmla="*/ 4547781 w 12192000"/>
              <a:gd name="connsiteY5621" fmla="*/ 3226420 h 4058004"/>
              <a:gd name="connsiteX5622" fmla="*/ 4548564 w 12192000"/>
              <a:gd name="connsiteY5622" fmla="*/ 3234140 h 4058004"/>
              <a:gd name="connsiteX5623" fmla="*/ 4543247 w 12192000"/>
              <a:gd name="connsiteY5623" fmla="*/ 3236616 h 4058004"/>
              <a:gd name="connsiteX5624" fmla="*/ 4542466 w 12192000"/>
              <a:gd name="connsiteY5624" fmla="*/ 3228898 h 4058004"/>
              <a:gd name="connsiteX5625" fmla="*/ 4547781 w 12192000"/>
              <a:gd name="connsiteY5625" fmla="*/ 3226420 h 4058004"/>
              <a:gd name="connsiteX5626" fmla="*/ 4785792 w 12192000"/>
              <a:gd name="connsiteY5626" fmla="*/ 3226370 h 4058004"/>
              <a:gd name="connsiteX5627" fmla="*/ 4785226 w 12192000"/>
              <a:gd name="connsiteY5627" fmla="*/ 3256691 h 4058004"/>
              <a:gd name="connsiteX5628" fmla="*/ 4775600 w 12192000"/>
              <a:gd name="connsiteY5628" fmla="*/ 3259664 h 4058004"/>
              <a:gd name="connsiteX5629" fmla="*/ 4777721 w 12192000"/>
              <a:gd name="connsiteY5629" fmla="*/ 3248903 h 4058004"/>
              <a:gd name="connsiteX5630" fmla="*/ 4783247 w 12192000"/>
              <a:gd name="connsiteY5630" fmla="*/ 3232608 h 4058004"/>
              <a:gd name="connsiteX5631" fmla="*/ 4785792 w 12192000"/>
              <a:gd name="connsiteY5631" fmla="*/ 3226370 h 4058004"/>
              <a:gd name="connsiteX5632" fmla="*/ 1638486 w 12192000"/>
              <a:gd name="connsiteY5632" fmla="*/ 3225510 h 4058004"/>
              <a:gd name="connsiteX5633" fmla="*/ 1645736 w 12192000"/>
              <a:gd name="connsiteY5633" fmla="*/ 3226561 h 4058004"/>
              <a:gd name="connsiteX5634" fmla="*/ 1650206 w 12192000"/>
              <a:gd name="connsiteY5634" fmla="*/ 3299179 h 4058004"/>
              <a:gd name="connsiteX5635" fmla="*/ 1634268 w 12192000"/>
              <a:gd name="connsiteY5635" fmla="*/ 3265242 h 4058004"/>
              <a:gd name="connsiteX5636" fmla="*/ 1638486 w 12192000"/>
              <a:gd name="connsiteY5636" fmla="*/ 3225510 h 4058004"/>
              <a:gd name="connsiteX5637" fmla="*/ 4981980 w 12192000"/>
              <a:gd name="connsiteY5637" fmla="*/ 3223620 h 4058004"/>
              <a:gd name="connsiteX5638" fmla="*/ 4977919 w 12192000"/>
              <a:gd name="connsiteY5638" fmla="*/ 3225188 h 4058004"/>
              <a:gd name="connsiteX5639" fmla="*/ 4979405 w 12192000"/>
              <a:gd name="connsiteY5639" fmla="*/ 3247645 h 4058004"/>
              <a:gd name="connsiteX5640" fmla="*/ 4997539 w 12192000"/>
              <a:gd name="connsiteY5640" fmla="*/ 3266774 h 4058004"/>
              <a:gd name="connsiteX5641" fmla="*/ 4989603 w 12192000"/>
              <a:gd name="connsiteY5641" fmla="*/ 3239000 h 4058004"/>
              <a:gd name="connsiteX5642" fmla="*/ 4981980 w 12192000"/>
              <a:gd name="connsiteY5642" fmla="*/ 3223620 h 4058004"/>
              <a:gd name="connsiteX5643" fmla="*/ 5122568 w 12192000"/>
              <a:gd name="connsiteY5643" fmla="*/ 3223314 h 4058004"/>
              <a:gd name="connsiteX5644" fmla="*/ 5120401 w 12192000"/>
              <a:gd name="connsiteY5644" fmla="*/ 3256088 h 4058004"/>
              <a:gd name="connsiteX5645" fmla="*/ 5110277 w 12192000"/>
              <a:gd name="connsiteY5645" fmla="*/ 3264945 h 4058004"/>
              <a:gd name="connsiteX5646" fmla="*/ 5101781 w 12192000"/>
              <a:gd name="connsiteY5646" fmla="*/ 3274155 h 4058004"/>
              <a:gd name="connsiteX5647" fmla="*/ 5093711 w 12192000"/>
              <a:gd name="connsiteY5647" fmla="*/ 3290730 h 4058004"/>
              <a:gd name="connsiteX5648" fmla="*/ 5079830 w 12192000"/>
              <a:gd name="connsiteY5648" fmla="*/ 3271881 h 4058004"/>
              <a:gd name="connsiteX5649" fmla="*/ 5077563 w 12192000"/>
              <a:gd name="connsiteY5649" fmla="*/ 3263948 h 4058004"/>
              <a:gd name="connsiteX5650" fmla="*/ 5073239 w 12192000"/>
              <a:gd name="connsiteY5650" fmla="*/ 3252544 h 4058004"/>
              <a:gd name="connsiteX5651" fmla="*/ 5068565 w 12192000"/>
              <a:gd name="connsiteY5651" fmla="*/ 3244749 h 4058004"/>
              <a:gd name="connsiteX5652" fmla="*/ 5051294 w 12192000"/>
              <a:gd name="connsiteY5652" fmla="*/ 3297319 h 4058004"/>
              <a:gd name="connsiteX5653" fmla="*/ 5049311 w 12192000"/>
              <a:gd name="connsiteY5653" fmla="*/ 3325087 h 4058004"/>
              <a:gd name="connsiteX5654" fmla="*/ 5049737 w 12192000"/>
              <a:gd name="connsiteY5654" fmla="*/ 3342660 h 4058004"/>
              <a:gd name="connsiteX5655" fmla="*/ 5055261 w 12192000"/>
              <a:gd name="connsiteY5655" fmla="*/ 3358101 h 4058004"/>
              <a:gd name="connsiteX5656" fmla="*/ 5101642 w 12192000"/>
              <a:gd name="connsiteY5656" fmla="*/ 3337494 h 4058004"/>
              <a:gd name="connsiteX5657" fmla="*/ 5112196 w 12192000"/>
              <a:gd name="connsiteY5657" fmla="*/ 3333313 h 4058004"/>
              <a:gd name="connsiteX5658" fmla="*/ 5145972 w 12192000"/>
              <a:gd name="connsiteY5658" fmla="*/ 3308735 h 4058004"/>
              <a:gd name="connsiteX5659" fmla="*/ 5145401 w 12192000"/>
              <a:gd name="connsiteY5659" fmla="*/ 3273876 h 4058004"/>
              <a:gd name="connsiteX5660" fmla="*/ 5130529 w 12192000"/>
              <a:gd name="connsiteY5660" fmla="*/ 3238735 h 4058004"/>
              <a:gd name="connsiteX5661" fmla="*/ 5122568 w 12192000"/>
              <a:gd name="connsiteY5661" fmla="*/ 3223314 h 4058004"/>
              <a:gd name="connsiteX5662" fmla="*/ 12167489 w 12192000"/>
              <a:gd name="connsiteY5662" fmla="*/ 3221187 h 4058004"/>
              <a:gd name="connsiteX5663" fmla="*/ 12163297 w 12192000"/>
              <a:gd name="connsiteY5663" fmla="*/ 3221353 h 4058004"/>
              <a:gd name="connsiteX5664" fmla="*/ 12165838 w 12192000"/>
              <a:gd name="connsiteY5664" fmla="*/ 3229731 h 4058004"/>
              <a:gd name="connsiteX5665" fmla="*/ 12167489 w 12192000"/>
              <a:gd name="connsiteY5665" fmla="*/ 3221187 h 4058004"/>
              <a:gd name="connsiteX5666" fmla="*/ 11621579 w 12192000"/>
              <a:gd name="connsiteY5666" fmla="*/ 3219904 h 4058004"/>
              <a:gd name="connsiteX5667" fmla="*/ 11621262 w 12192000"/>
              <a:gd name="connsiteY5667" fmla="*/ 3226866 h 4058004"/>
              <a:gd name="connsiteX5668" fmla="*/ 11621071 w 12192000"/>
              <a:gd name="connsiteY5668" fmla="*/ 3233746 h 4058004"/>
              <a:gd name="connsiteX5669" fmla="*/ 11626405 w 12192000"/>
              <a:gd name="connsiteY5669" fmla="*/ 3242145 h 4058004"/>
              <a:gd name="connsiteX5670" fmla="*/ 11636692 w 12192000"/>
              <a:gd name="connsiteY5670" fmla="*/ 3227704 h 4058004"/>
              <a:gd name="connsiteX5671" fmla="*/ 11630850 w 12192000"/>
              <a:gd name="connsiteY5671" fmla="*/ 3222330 h 4058004"/>
              <a:gd name="connsiteX5672" fmla="*/ 11624119 w 12192000"/>
              <a:gd name="connsiteY5672" fmla="*/ 3222088 h 4058004"/>
              <a:gd name="connsiteX5673" fmla="*/ 11621579 w 12192000"/>
              <a:gd name="connsiteY5673" fmla="*/ 3219904 h 4058004"/>
              <a:gd name="connsiteX5674" fmla="*/ 4930896 w 12192000"/>
              <a:gd name="connsiteY5674" fmla="*/ 3216962 h 4058004"/>
              <a:gd name="connsiteX5675" fmla="*/ 4931678 w 12192000"/>
              <a:gd name="connsiteY5675" fmla="*/ 3224686 h 4058004"/>
              <a:gd name="connsiteX5676" fmla="*/ 4926363 w 12192000"/>
              <a:gd name="connsiteY5676" fmla="*/ 3227165 h 4058004"/>
              <a:gd name="connsiteX5677" fmla="*/ 4925582 w 12192000"/>
              <a:gd name="connsiteY5677" fmla="*/ 3219439 h 4058004"/>
              <a:gd name="connsiteX5678" fmla="*/ 4930896 w 12192000"/>
              <a:gd name="connsiteY5678" fmla="*/ 3216962 h 4058004"/>
              <a:gd name="connsiteX5679" fmla="*/ 4485533 w 12192000"/>
              <a:gd name="connsiteY5679" fmla="*/ 3216709 h 4058004"/>
              <a:gd name="connsiteX5680" fmla="*/ 4490918 w 12192000"/>
              <a:gd name="connsiteY5680" fmla="*/ 3229744 h 4058004"/>
              <a:gd name="connsiteX5681" fmla="*/ 4486385 w 12192000"/>
              <a:gd name="connsiteY5681" fmla="*/ 3230030 h 4058004"/>
              <a:gd name="connsiteX5682" fmla="*/ 4485533 w 12192000"/>
              <a:gd name="connsiteY5682" fmla="*/ 3216709 h 4058004"/>
              <a:gd name="connsiteX5683" fmla="*/ 2153558 w 12192000"/>
              <a:gd name="connsiteY5683" fmla="*/ 3215062 h 4058004"/>
              <a:gd name="connsiteX5684" fmla="*/ 2162054 w 12192000"/>
              <a:gd name="connsiteY5684" fmla="*/ 3233481 h 4058004"/>
              <a:gd name="connsiteX5685" fmla="*/ 2154618 w 12192000"/>
              <a:gd name="connsiteY5685" fmla="*/ 3225760 h 4058004"/>
              <a:gd name="connsiteX5686" fmla="*/ 2153558 w 12192000"/>
              <a:gd name="connsiteY5686" fmla="*/ 3215062 h 4058004"/>
              <a:gd name="connsiteX5687" fmla="*/ 11777853 w 12192000"/>
              <a:gd name="connsiteY5687" fmla="*/ 3214141 h 4058004"/>
              <a:gd name="connsiteX5688" fmla="*/ 11770106 w 12192000"/>
              <a:gd name="connsiteY5688" fmla="*/ 3218169 h 4058004"/>
              <a:gd name="connsiteX5689" fmla="*/ 11771566 w 12192000"/>
              <a:gd name="connsiteY5689" fmla="*/ 3226435 h 4058004"/>
              <a:gd name="connsiteX5690" fmla="*/ 11777218 w 12192000"/>
              <a:gd name="connsiteY5690" fmla="*/ 3223303 h 4058004"/>
              <a:gd name="connsiteX5691" fmla="*/ 11777853 w 12192000"/>
              <a:gd name="connsiteY5691" fmla="*/ 3214141 h 4058004"/>
              <a:gd name="connsiteX5692" fmla="*/ 188961 w 12192000"/>
              <a:gd name="connsiteY5692" fmla="*/ 3212744 h 4058004"/>
              <a:gd name="connsiteX5693" fmla="*/ 204542 w 12192000"/>
              <a:gd name="connsiteY5693" fmla="*/ 3227335 h 4058004"/>
              <a:gd name="connsiteX5694" fmla="*/ 187829 w 12192000"/>
              <a:gd name="connsiteY5694" fmla="*/ 3228898 h 4058004"/>
              <a:gd name="connsiteX5695" fmla="*/ 188961 w 12192000"/>
              <a:gd name="connsiteY5695" fmla="*/ 3212744 h 4058004"/>
              <a:gd name="connsiteX5696" fmla="*/ 5743435 w 12192000"/>
              <a:gd name="connsiteY5696" fmla="*/ 3212370 h 4058004"/>
              <a:gd name="connsiteX5697" fmla="*/ 5746838 w 12192000"/>
              <a:gd name="connsiteY5697" fmla="*/ 3230646 h 4058004"/>
              <a:gd name="connsiteX5698" fmla="*/ 5740603 w 12192000"/>
              <a:gd name="connsiteY5698" fmla="*/ 3224693 h 4058004"/>
              <a:gd name="connsiteX5699" fmla="*/ 5743435 w 12192000"/>
              <a:gd name="connsiteY5699" fmla="*/ 3212370 h 4058004"/>
              <a:gd name="connsiteX5700" fmla="*/ 490446 w 12192000"/>
              <a:gd name="connsiteY5700" fmla="*/ 3212133 h 4058004"/>
              <a:gd name="connsiteX5701" fmla="*/ 491226 w 12192000"/>
              <a:gd name="connsiteY5701" fmla="*/ 3219858 h 4058004"/>
              <a:gd name="connsiteX5702" fmla="*/ 485916 w 12192000"/>
              <a:gd name="connsiteY5702" fmla="*/ 3222336 h 4058004"/>
              <a:gd name="connsiteX5703" fmla="*/ 485136 w 12192000"/>
              <a:gd name="connsiteY5703" fmla="*/ 3214612 h 4058004"/>
              <a:gd name="connsiteX5704" fmla="*/ 490446 w 12192000"/>
              <a:gd name="connsiteY5704" fmla="*/ 3212133 h 4058004"/>
              <a:gd name="connsiteX5705" fmla="*/ 5441194 w 12192000"/>
              <a:gd name="connsiteY5705" fmla="*/ 3210921 h 4058004"/>
              <a:gd name="connsiteX5706" fmla="*/ 5441759 w 12192000"/>
              <a:gd name="connsiteY5706" fmla="*/ 3218430 h 4058004"/>
              <a:gd name="connsiteX5707" fmla="*/ 5434254 w 12192000"/>
              <a:gd name="connsiteY5707" fmla="*/ 3218994 h 4058004"/>
              <a:gd name="connsiteX5708" fmla="*/ 5433688 w 12192000"/>
              <a:gd name="connsiteY5708" fmla="*/ 3211485 h 4058004"/>
              <a:gd name="connsiteX5709" fmla="*/ 5441194 w 12192000"/>
              <a:gd name="connsiteY5709" fmla="*/ 3210921 h 4058004"/>
              <a:gd name="connsiteX5710" fmla="*/ 1859527 w 12192000"/>
              <a:gd name="connsiteY5710" fmla="*/ 3210077 h 4058004"/>
              <a:gd name="connsiteX5711" fmla="*/ 1857476 w 12192000"/>
              <a:gd name="connsiteY5711" fmla="*/ 3242023 h 4058004"/>
              <a:gd name="connsiteX5712" fmla="*/ 1845514 w 12192000"/>
              <a:gd name="connsiteY5712" fmla="*/ 3266462 h 4058004"/>
              <a:gd name="connsiteX5713" fmla="*/ 1832343 w 12192000"/>
              <a:gd name="connsiteY5713" fmla="*/ 3278082 h 4058004"/>
              <a:gd name="connsiteX5714" fmla="*/ 1829720 w 12192000"/>
              <a:gd name="connsiteY5714" fmla="*/ 3263559 h 4058004"/>
              <a:gd name="connsiteX5715" fmla="*/ 1830139 w 12192000"/>
              <a:gd name="connsiteY5715" fmla="*/ 3238765 h 4058004"/>
              <a:gd name="connsiteX5716" fmla="*/ 1839983 w 12192000"/>
              <a:gd name="connsiteY5716" fmla="*/ 3221408 h 4058004"/>
              <a:gd name="connsiteX5717" fmla="*/ 1851386 w 12192000"/>
              <a:gd name="connsiteY5717" fmla="*/ 3217082 h 4058004"/>
              <a:gd name="connsiteX5718" fmla="*/ 1859527 w 12192000"/>
              <a:gd name="connsiteY5718" fmla="*/ 3210077 h 4058004"/>
              <a:gd name="connsiteX5719" fmla="*/ 11649202 w 12192000"/>
              <a:gd name="connsiteY5719" fmla="*/ 3208336 h 4058004"/>
              <a:gd name="connsiteX5720" fmla="*/ 11645328 w 12192000"/>
              <a:gd name="connsiteY5720" fmla="*/ 3216175 h 4058004"/>
              <a:gd name="connsiteX5721" fmla="*/ 11650027 w 12192000"/>
              <a:gd name="connsiteY5721" fmla="*/ 3213653 h 4058004"/>
              <a:gd name="connsiteX5722" fmla="*/ 11649202 w 12192000"/>
              <a:gd name="connsiteY5722" fmla="*/ 3208336 h 4058004"/>
              <a:gd name="connsiteX5723" fmla="*/ 5486401 w 12192000"/>
              <a:gd name="connsiteY5723" fmla="*/ 3207462 h 4058004"/>
              <a:gd name="connsiteX5724" fmla="*/ 5486799 w 12192000"/>
              <a:gd name="connsiteY5724" fmla="*/ 3214890 h 4058004"/>
              <a:gd name="connsiteX5725" fmla="*/ 5489137 w 12192000"/>
              <a:gd name="connsiteY5725" fmla="*/ 3220348 h 4058004"/>
              <a:gd name="connsiteX5726" fmla="*/ 5487651 w 12192000"/>
              <a:gd name="connsiteY5726" fmla="*/ 3225379 h 4058004"/>
              <a:gd name="connsiteX5727" fmla="*/ 5486660 w 12192000"/>
              <a:gd name="connsiteY5727" fmla="*/ 3245498 h 4058004"/>
              <a:gd name="connsiteX5728" fmla="*/ 5478665 w 12192000"/>
              <a:gd name="connsiteY5728" fmla="*/ 3289211 h 4058004"/>
              <a:gd name="connsiteX5729" fmla="*/ 5468892 w 12192000"/>
              <a:gd name="connsiteY5729" fmla="*/ 3287364 h 4058004"/>
              <a:gd name="connsiteX5730" fmla="*/ 5460669 w 12192000"/>
              <a:gd name="connsiteY5730" fmla="*/ 3253782 h 4058004"/>
              <a:gd name="connsiteX5731" fmla="*/ 5452954 w 12192000"/>
              <a:gd name="connsiteY5731" fmla="*/ 3241813 h 4058004"/>
              <a:gd name="connsiteX5732" fmla="*/ 5461165 w 12192000"/>
              <a:gd name="connsiteY5732" fmla="*/ 3244076 h 4058004"/>
              <a:gd name="connsiteX5733" fmla="*/ 5467819 w 12192000"/>
              <a:gd name="connsiteY5733" fmla="*/ 3233879 h 4058004"/>
              <a:gd name="connsiteX5734" fmla="*/ 5472353 w 12192000"/>
              <a:gd name="connsiteY5734" fmla="*/ 3213048 h 4058004"/>
              <a:gd name="connsiteX5735" fmla="*/ 5486401 w 12192000"/>
              <a:gd name="connsiteY5735" fmla="*/ 3207462 h 4058004"/>
              <a:gd name="connsiteX5736" fmla="*/ 1068295 w 12192000"/>
              <a:gd name="connsiteY5736" fmla="*/ 3203335 h 4058004"/>
              <a:gd name="connsiteX5737" fmla="*/ 1076296 w 12192000"/>
              <a:gd name="connsiteY5737" fmla="*/ 3209497 h 4058004"/>
              <a:gd name="connsiteX5738" fmla="*/ 1071839 w 12192000"/>
              <a:gd name="connsiteY5738" fmla="*/ 3209853 h 4058004"/>
              <a:gd name="connsiteX5739" fmla="*/ 1068295 w 12192000"/>
              <a:gd name="connsiteY5739" fmla="*/ 3203335 h 4058004"/>
              <a:gd name="connsiteX5740" fmla="*/ 5632725 w 12192000"/>
              <a:gd name="connsiteY5740" fmla="*/ 3200372 h 4058004"/>
              <a:gd name="connsiteX5741" fmla="*/ 5633815 w 12192000"/>
              <a:gd name="connsiteY5741" fmla="*/ 3206969 h 4058004"/>
              <a:gd name="connsiteX5742" fmla="*/ 5644013 w 12192000"/>
              <a:gd name="connsiteY5742" fmla="*/ 3215754 h 4058004"/>
              <a:gd name="connsiteX5743" fmla="*/ 5638063 w 12192000"/>
              <a:gd name="connsiteY5743" fmla="*/ 3203709 h 4058004"/>
              <a:gd name="connsiteX5744" fmla="*/ 5632725 w 12192000"/>
              <a:gd name="connsiteY5744" fmla="*/ 3200372 h 4058004"/>
              <a:gd name="connsiteX5745" fmla="*/ 4815817 w 12192000"/>
              <a:gd name="connsiteY5745" fmla="*/ 3198741 h 4058004"/>
              <a:gd name="connsiteX5746" fmla="*/ 4820001 w 12192000"/>
              <a:gd name="connsiteY5746" fmla="*/ 3232398 h 4058004"/>
              <a:gd name="connsiteX5747" fmla="*/ 4812210 w 12192000"/>
              <a:gd name="connsiteY5747" fmla="*/ 3230837 h 4058004"/>
              <a:gd name="connsiteX5748" fmla="*/ 4815817 w 12192000"/>
              <a:gd name="connsiteY5748" fmla="*/ 3198741 h 4058004"/>
              <a:gd name="connsiteX5749" fmla="*/ 0 w 12192000"/>
              <a:gd name="connsiteY5749" fmla="*/ 3197200 h 4058004"/>
              <a:gd name="connsiteX5750" fmla="*/ 4989 w 12192000"/>
              <a:gd name="connsiteY5750" fmla="*/ 3200513 h 4058004"/>
              <a:gd name="connsiteX5751" fmla="*/ 30333 w 12192000"/>
              <a:gd name="connsiteY5751" fmla="*/ 3212305 h 4058004"/>
              <a:gd name="connsiteX5752" fmla="*/ 47543 w 12192000"/>
              <a:gd name="connsiteY5752" fmla="*/ 3223709 h 4058004"/>
              <a:gd name="connsiteX5753" fmla="*/ 59228 w 12192000"/>
              <a:gd name="connsiteY5753" fmla="*/ 3227749 h 4058004"/>
              <a:gd name="connsiteX5754" fmla="*/ 83166 w 12192000"/>
              <a:gd name="connsiteY5754" fmla="*/ 3233424 h 4058004"/>
              <a:gd name="connsiteX5755" fmla="*/ 107597 w 12192000"/>
              <a:gd name="connsiteY5755" fmla="*/ 3245112 h 4058004"/>
              <a:gd name="connsiteX5756" fmla="*/ 111351 w 12192000"/>
              <a:gd name="connsiteY5756" fmla="*/ 3252552 h 4058004"/>
              <a:gd name="connsiteX5757" fmla="*/ 76862 w 12192000"/>
              <a:gd name="connsiteY5757" fmla="*/ 3245251 h 4058004"/>
              <a:gd name="connsiteX5758" fmla="*/ 39683 w 12192000"/>
              <a:gd name="connsiteY5758" fmla="*/ 3234127 h 4058004"/>
              <a:gd name="connsiteX5759" fmla="*/ 28565 w 12192000"/>
              <a:gd name="connsiteY5759" fmla="*/ 3227821 h 4058004"/>
              <a:gd name="connsiteX5760" fmla="*/ 23112 w 12192000"/>
              <a:gd name="connsiteY5760" fmla="*/ 3225621 h 4058004"/>
              <a:gd name="connsiteX5761" fmla="*/ 1664 w 12192000"/>
              <a:gd name="connsiteY5761" fmla="*/ 3221220 h 4058004"/>
              <a:gd name="connsiteX5762" fmla="*/ 0 w 12192000"/>
              <a:gd name="connsiteY5762" fmla="*/ 3220377 h 4058004"/>
              <a:gd name="connsiteX5763" fmla="*/ 1541278 w 12192000"/>
              <a:gd name="connsiteY5763" fmla="*/ 3197008 h 4058004"/>
              <a:gd name="connsiteX5764" fmla="*/ 1546663 w 12192000"/>
              <a:gd name="connsiteY5764" fmla="*/ 3198850 h 4058004"/>
              <a:gd name="connsiteX5765" fmla="*/ 1545177 w 12192000"/>
              <a:gd name="connsiteY5765" fmla="*/ 3208837 h 4058004"/>
              <a:gd name="connsiteX5766" fmla="*/ 1539792 w 12192000"/>
              <a:gd name="connsiteY5766" fmla="*/ 3206993 h 4058004"/>
              <a:gd name="connsiteX5767" fmla="*/ 1541278 w 12192000"/>
              <a:gd name="connsiteY5767" fmla="*/ 3197008 h 4058004"/>
              <a:gd name="connsiteX5768" fmla="*/ 2199584 w 12192000"/>
              <a:gd name="connsiteY5768" fmla="*/ 3193247 h 4058004"/>
              <a:gd name="connsiteX5769" fmla="*/ 2200295 w 12192000"/>
              <a:gd name="connsiteY5769" fmla="*/ 3202598 h 4058004"/>
              <a:gd name="connsiteX5770" fmla="*/ 2204613 w 12192000"/>
              <a:gd name="connsiteY5770" fmla="*/ 3202102 h 4058004"/>
              <a:gd name="connsiteX5771" fmla="*/ 2199584 w 12192000"/>
              <a:gd name="connsiteY5771" fmla="*/ 3193247 h 4058004"/>
              <a:gd name="connsiteX5772" fmla="*/ 5789396 w 12192000"/>
              <a:gd name="connsiteY5772" fmla="*/ 3192605 h 4058004"/>
              <a:gd name="connsiteX5773" fmla="*/ 5790177 w 12192000"/>
              <a:gd name="connsiteY5773" fmla="*/ 3200331 h 4058004"/>
              <a:gd name="connsiteX5774" fmla="*/ 5784862 w 12192000"/>
              <a:gd name="connsiteY5774" fmla="*/ 3202808 h 4058004"/>
              <a:gd name="connsiteX5775" fmla="*/ 5784088 w 12192000"/>
              <a:gd name="connsiteY5775" fmla="*/ 3195083 h 4058004"/>
              <a:gd name="connsiteX5776" fmla="*/ 5789396 w 12192000"/>
              <a:gd name="connsiteY5776" fmla="*/ 3192605 h 4058004"/>
              <a:gd name="connsiteX5777" fmla="*/ 5664473 w 12192000"/>
              <a:gd name="connsiteY5777" fmla="*/ 3191175 h 4058004"/>
              <a:gd name="connsiteX5778" fmla="*/ 5659164 w 12192000"/>
              <a:gd name="connsiteY5778" fmla="*/ 3193653 h 4058004"/>
              <a:gd name="connsiteX5779" fmla="*/ 5659945 w 12192000"/>
              <a:gd name="connsiteY5779" fmla="*/ 3201378 h 4058004"/>
              <a:gd name="connsiteX5780" fmla="*/ 5665254 w 12192000"/>
              <a:gd name="connsiteY5780" fmla="*/ 3198894 h 4058004"/>
              <a:gd name="connsiteX5781" fmla="*/ 5664473 w 12192000"/>
              <a:gd name="connsiteY5781" fmla="*/ 3191175 h 4058004"/>
              <a:gd name="connsiteX5782" fmla="*/ 2152582 w 12192000"/>
              <a:gd name="connsiteY5782" fmla="*/ 3188652 h 4058004"/>
              <a:gd name="connsiteX5783" fmla="*/ 2153202 w 12192000"/>
              <a:gd name="connsiteY5783" fmla="*/ 3194441 h 4058004"/>
              <a:gd name="connsiteX5784" fmla="*/ 2149519 w 12192000"/>
              <a:gd name="connsiteY5784" fmla="*/ 3207051 h 4058004"/>
              <a:gd name="connsiteX5785" fmla="*/ 2142865 w 12192000"/>
              <a:gd name="connsiteY5785" fmla="*/ 3206628 h 4058004"/>
              <a:gd name="connsiteX5786" fmla="*/ 2146542 w 12192000"/>
              <a:gd name="connsiteY5786" fmla="*/ 3194015 h 4058004"/>
              <a:gd name="connsiteX5787" fmla="*/ 2152582 w 12192000"/>
              <a:gd name="connsiteY5787" fmla="*/ 3188652 h 4058004"/>
              <a:gd name="connsiteX5788" fmla="*/ 1562735 w 12192000"/>
              <a:gd name="connsiteY5788" fmla="*/ 3188151 h 4058004"/>
              <a:gd name="connsiteX5789" fmla="*/ 1572507 w 12192000"/>
              <a:gd name="connsiteY5789" fmla="*/ 3189429 h 4058004"/>
              <a:gd name="connsiteX5790" fmla="*/ 1572933 w 12192000"/>
              <a:gd name="connsiteY5790" fmla="*/ 3196797 h 4058004"/>
              <a:gd name="connsiteX5791" fmla="*/ 1563160 w 12192000"/>
              <a:gd name="connsiteY5791" fmla="*/ 3195521 h 4058004"/>
              <a:gd name="connsiteX5792" fmla="*/ 1562735 w 12192000"/>
              <a:gd name="connsiteY5792" fmla="*/ 3188151 h 4058004"/>
              <a:gd name="connsiteX5793" fmla="*/ 5558389 w 12192000"/>
              <a:gd name="connsiteY5793" fmla="*/ 3186348 h 4058004"/>
              <a:gd name="connsiteX5794" fmla="*/ 5559170 w 12192000"/>
              <a:gd name="connsiteY5794" fmla="*/ 3195769 h 4058004"/>
              <a:gd name="connsiteX5795" fmla="*/ 5563139 w 12192000"/>
              <a:gd name="connsiteY5795" fmla="*/ 3207535 h 4058004"/>
              <a:gd name="connsiteX5796" fmla="*/ 5565476 w 12192000"/>
              <a:gd name="connsiteY5796" fmla="*/ 3221492 h 4058004"/>
              <a:gd name="connsiteX5797" fmla="*/ 5553017 w 12192000"/>
              <a:gd name="connsiteY5797" fmla="*/ 3257194 h 4058004"/>
              <a:gd name="connsiteX5798" fmla="*/ 5559253 w 12192000"/>
              <a:gd name="connsiteY5798" fmla="*/ 3273774 h 4058004"/>
              <a:gd name="connsiteX5799" fmla="*/ 5547848 w 12192000"/>
              <a:gd name="connsiteY5799" fmla="*/ 3287585 h 4058004"/>
              <a:gd name="connsiteX5800" fmla="*/ 5531351 w 12192000"/>
              <a:gd name="connsiteY5800" fmla="*/ 3294173 h 4058004"/>
              <a:gd name="connsiteX5801" fmla="*/ 5525122 w 12192000"/>
              <a:gd name="connsiteY5801" fmla="*/ 3292896 h 4058004"/>
              <a:gd name="connsiteX5802" fmla="*/ 5528023 w 12192000"/>
              <a:gd name="connsiteY5802" fmla="*/ 3281347 h 4058004"/>
              <a:gd name="connsiteX5803" fmla="*/ 5520156 w 12192000"/>
              <a:gd name="connsiteY5803" fmla="*/ 3228993 h 4058004"/>
              <a:gd name="connsiteX5804" fmla="*/ 5530989 w 12192000"/>
              <a:gd name="connsiteY5804" fmla="*/ 3205686 h 4058004"/>
              <a:gd name="connsiteX5805" fmla="*/ 5544159 w 12192000"/>
              <a:gd name="connsiteY5805" fmla="*/ 3195203 h 4058004"/>
              <a:gd name="connsiteX5806" fmla="*/ 5558389 w 12192000"/>
              <a:gd name="connsiteY5806" fmla="*/ 3186348 h 4058004"/>
              <a:gd name="connsiteX5807" fmla="*/ 5049909 w 12192000"/>
              <a:gd name="connsiteY5807" fmla="*/ 3185863 h 4058004"/>
              <a:gd name="connsiteX5808" fmla="*/ 5047173 w 12192000"/>
              <a:gd name="connsiteY5808" fmla="*/ 3195012 h 4058004"/>
              <a:gd name="connsiteX5809" fmla="*/ 5051001 w 12192000"/>
              <a:gd name="connsiteY5809" fmla="*/ 3208048 h 4058004"/>
              <a:gd name="connsiteX5810" fmla="*/ 5052062 w 12192000"/>
              <a:gd name="connsiteY5810" fmla="*/ 3193240 h 4058004"/>
              <a:gd name="connsiteX5811" fmla="*/ 5049909 w 12192000"/>
              <a:gd name="connsiteY5811" fmla="*/ 3185863 h 4058004"/>
              <a:gd name="connsiteX5812" fmla="*/ 11673205 w 12192000"/>
              <a:gd name="connsiteY5812" fmla="*/ 3185566 h 4058004"/>
              <a:gd name="connsiteX5813" fmla="*/ 11671744 w 12192000"/>
              <a:gd name="connsiteY5813" fmla="*/ 3189627 h 4058004"/>
              <a:gd name="connsiteX5814" fmla="*/ 11675808 w 12192000"/>
              <a:gd name="connsiteY5814" fmla="*/ 3191099 h 4058004"/>
              <a:gd name="connsiteX5815" fmla="*/ 11677268 w 12192000"/>
              <a:gd name="connsiteY5815" fmla="*/ 3187040 h 4058004"/>
              <a:gd name="connsiteX5816" fmla="*/ 11673205 w 12192000"/>
              <a:gd name="connsiteY5816" fmla="*/ 3185566 h 4058004"/>
              <a:gd name="connsiteX5817" fmla="*/ 11978703 w 12192000"/>
              <a:gd name="connsiteY5817" fmla="*/ 3182555 h 4058004"/>
              <a:gd name="connsiteX5818" fmla="*/ 11960923 w 12192000"/>
              <a:gd name="connsiteY5818" fmla="*/ 3193806 h 4058004"/>
              <a:gd name="connsiteX5819" fmla="*/ 11966257 w 12192000"/>
              <a:gd name="connsiteY5819" fmla="*/ 3201620 h 4058004"/>
              <a:gd name="connsiteX5820" fmla="*/ 11974258 w 12192000"/>
              <a:gd name="connsiteY5820" fmla="*/ 3191215 h 4058004"/>
              <a:gd name="connsiteX5821" fmla="*/ 1626294 w 12192000"/>
              <a:gd name="connsiteY5821" fmla="*/ 3182330 h 4058004"/>
              <a:gd name="connsiteX5822" fmla="*/ 1631004 w 12192000"/>
              <a:gd name="connsiteY5822" fmla="*/ 3190286 h 4058004"/>
              <a:gd name="connsiteX5823" fmla="*/ 1632210 w 12192000"/>
              <a:gd name="connsiteY5823" fmla="*/ 3205373 h 4058004"/>
              <a:gd name="connsiteX5824" fmla="*/ 1621517 w 12192000"/>
              <a:gd name="connsiteY5824" fmla="*/ 3201473 h 4058004"/>
              <a:gd name="connsiteX5825" fmla="*/ 1620310 w 12192000"/>
              <a:gd name="connsiteY5825" fmla="*/ 3186386 h 4058004"/>
              <a:gd name="connsiteX5826" fmla="*/ 1626294 w 12192000"/>
              <a:gd name="connsiteY5826" fmla="*/ 3182330 h 4058004"/>
              <a:gd name="connsiteX5827" fmla="*/ 11810682 w 12192000"/>
              <a:gd name="connsiteY5827" fmla="*/ 3182301 h 4058004"/>
              <a:gd name="connsiteX5828" fmla="*/ 11803062 w 12192000"/>
              <a:gd name="connsiteY5828" fmla="*/ 3187726 h 4058004"/>
              <a:gd name="connsiteX5829" fmla="*/ 11798617 w 12192000"/>
              <a:gd name="connsiteY5829" fmla="*/ 3199988 h 4058004"/>
              <a:gd name="connsiteX5830" fmla="*/ 11788838 w 12192000"/>
              <a:gd name="connsiteY5830" fmla="*/ 3229973 h 4058004"/>
              <a:gd name="connsiteX5831" fmla="*/ 11783758 w 12192000"/>
              <a:gd name="connsiteY5831" fmla="*/ 3228105 h 4058004"/>
              <a:gd name="connsiteX5832" fmla="*/ 11779440 w 12192000"/>
              <a:gd name="connsiteY5832" fmla="*/ 3236020 h 4058004"/>
              <a:gd name="connsiteX5833" fmla="*/ 11776646 w 12192000"/>
              <a:gd name="connsiteY5833" fmla="*/ 3249578 h 4058004"/>
              <a:gd name="connsiteX5834" fmla="*/ 11779694 w 12192000"/>
              <a:gd name="connsiteY5834" fmla="*/ 3256470 h 4058004"/>
              <a:gd name="connsiteX5835" fmla="*/ 11783568 w 12192000"/>
              <a:gd name="connsiteY5835" fmla="*/ 3256044 h 4058004"/>
              <a:gd name="connsiteX5836" fmla="*/ 11785727 w 12192000"/>
              <a:gd name="connsiteY5836" fmla="*/ 3244025 h 4058004"/>
              <a:gd name="connsiteX5837" fmla="*/ 11796204 w 12192000"/>
              <a:gd name="connsiteY5837" fmla="*/ 3229312 h 4058004"/>
              <a:gd name="connsiteX5838" fmla="*/ 11808523 w 12192000"/>
              <a:gd name="connsiteY5838" fmla="*/ 3214560 h 4058004"/>
              <a:gd name="connsiteX5839" fmla="*/ 11816778 w 12192000"/>
              <a:gd name="connsiteY5839" fmla="*/ 3204720 h 4058004"/>
              <a:gd name="connsiteX5840" fmla="*/ 11816270 w 12192000"/>
              <a:gd name="connsiteY5840" fmla="*/ 3183292 h 4058004"/>
              <a:gd name="connsiteX5841" fmla="*/ 11810682 w 12192000"/>
              <a:gd name="connsiteY5841" fmla="*/ 3182301 h 4058004"/>
              <a:gd name="connsiteX5842" fmla="*/ 4739015 w 12192000"/>
              <a:gd name="connsiteY5842" fmla="*/ 3181715 h 4058004"/>
              <a:gd name="connsiteX5843" fmla="*/ 4741603 w 12192000"/>
              <a:gd name="connsiteY5843" fmla="*/ 3188533 h 4058004"/>
              <a:gd name="connsiteX5844" fmla="*/ 4738129 w 12192000"/>
              <a:gd name="connsiteY5844" fmla="*/ 3200369 h 4058004"/>
              <a:gd name="connsiteX5845" fmla="*/ 4734522 w 12192000"/>
              <a:gd name="connsiteY5845" fmla="*/ 3184562 h 4058004"/>
              <a:gd name="connsiteX5846" fmla="*/ 4739015 w 12192000"/>
              <a:gd name="connsiteY5846" fmla="*/ 3181715 h 4058004"/>
              <a:gd name="connsiteX5847" fmla="*/ 2166938 w 12192000"/>
              <a:gd name="connsiteY5847" fmla="*/ 3178008 h 4058004"/>
              <a:gd name="connsiteX5848" fmla="*/ 2167718 w 12192000"/>
              <a:gd name="connsiteY5848" fmla="*/ 3185732 h 4058004"/>
              <a:gd name="connsiteX5849" fmla="*/ 2162405 w 12192000"/>
              <a:gd name="connsiteY5849" fmla="*/ 3188209 h 4058004"/>
              <a:gd name="connsiteX5850" fmla="*/ 2161629 w 12192000"/>
              <a:gd name="connsiteY5850" fmla="*/ 3180490 h 4058004"/>
              <a:gd name="connsiteX5851" fmla="*/ 2166938 w 12192000"/>
              <a:gd name="connsiteY5851" fmla="*/ 3178008 h 4058004"/>
              <a:gd name="connsiteX5852" fmla="*/ 11682920 w 12192000"/>
              <a:gd name="connsiteY5852" fmla="*/ 3177327 h 4058004"/>
              <a:gd name="connsiteX5853" fmla="*/ 11679618 w 12192000"/>
              <a:gd name="connsiteY5853" fmla="*/ 3177486 h 4058004"/>
              <a:gd name="connsiteX5854" fmla="*/ 11678983 w 12192000"/>
              <a:gd name="connsiteY5854" fmla="*/ 3183241 h 4058004"/>
              <a:gd name="connsiteX5855" fmla="*/ 11682221 w 12192000"/>
              <a:gd name="connsiteY5855" fmla="*/ 3183082 h 4058004"/>
              <a:gd name="connsiteX5856" fmla="*/ 11682920 w 12192000"/>
              <a:gd name="connsiteY5856" fmla="*/ 3177327 h 4058004"/>
              <a:gd name="connsiteX5857" fmla="*/ 5680335 w 12192000"/>
              <a:gd name="connsiteY5857" fmla="*/ 3176723 h 4058004"/>
              <a:gd name="connsiteX5858" fmla="*/ 5675026 w 12192000"/>
              <a:gd name="connsiteY5858" fmla="*/ 3179201 h 4058004"/>
              <a:gd name="connsiteX5859" fmla="*/ 5675807 w 12192000"/>
              <a:gd name="connsiteY5859" fmla="*/ 3186925 h 4058004"/>
              <a:gd name="connsiteX5860" fmla="*/ 5681116 w 12192000"/>
              <a:gd name="connsiteY5860" fmla="*/ 3184448 h 4058004"/>
              <a:gd name="connsiteX5861" fmla="*/ 5680335 w 12192000"/>
              <a:gd name="connsiteY5861" fmla="*/ 3176723 h 4058004"/>
              <a:gd name="connsiteX5862" fmla="*/ 5788259 w 12192000"/>
              <a:gd name="connsiteY5862" fmla="*/ 3176311 h 4058004"/>
              <a:gd name="connsiteX5863" fmla="*/ 5788615 w 12192000"/>
              <a:gd name="connsiteY5863" fmla="*/ 3180776 h 4058004"/>
              <a:gd name="connsiteX5864" fmla="*/ 5782100 w 12192000"/>
              <a:gd name="connsiteY5864" fmla="*/ 3184316 h 4058004"/>
              <a:gd name="connsiteX5865" fmla="*/ 5788259 w 12192000"/>
              <a:gd name="connsiteY5865" fmla="*/ 3176311 h 4058004"/>
              <a:gd name="connsiteX5866" fmla="*/ 1457712 w 12192000"/>
              <a:gd name="connsiteY5866" fmla="*/ 3174181 h 4058004"/>
              <a:gd name="connsiteX5867" fmla="*/ 1458068 w 12192000"/>
              <a:gd name="connsiteY5867" fmla="*/ 3178648 h 4058004"/>
              <a:gd name="connsiteX5868" fmla="*/ 1451553 w 12192000"/>
              <a:gd name="connsiteY5868" fmla="*/ 3182189 h 4058004"/>
              <a:gd name="connsiteX5869" fmla="*/ 1457712 w 12192000"/>
              <a:gd name="connsiteY5869" fmla="*/ 3174181 h 4058004"/>
              <a:gd name="connsiteX5870" fmla="*/ 11599648 w 12192000"/>
              <a:gd name="connsiteY5870" fmla="*/ 3172634 h 4058004"/>
              <a:gd name="connsiteX5871" fmla="*/ 11596878 w 12192000"/>
              <a:gd name="connsiteY5871" fmla="*/ 3180795 h 4058004"/>
              <a:gd name="connsiteX5872" fmla="*/ 11600243 w 12192000"/>
              <a:gd name="connsiteY5872" fmla="*/ 3182257 h 4058004"/>
              <a:gd name="connsiteX5873" fmla="*/ 11603228 w 12192000"/>
              <a:gd name="connsiteY5873" fmla="*/ 3173776 h 4058004"/>
              <a:gd name="connsiteX5874" fmla="*/ 11599648 w 12192000"/>
              <a:gd name="connsiteY5874" fmla="*/ 3172634 h 4058004"/>
              <a:gd name="connsiteX5875" fmla="*/ 4902661 w 12192000"/>
              <a:gd name="connsiteY5875" fmla="*/ 3172299 h 4058004"/>
              <a:gd name="connsiteX5876" fmla="*/ 4904054 w 12192000"/>
              <a:gd name="connsiteY5876" fmla="*/ 3187700 h 4058004"/>
              <a:gd name="connsiteX5877" fmla="*/ 4899382 w 12192000"/>
              <a:gd name="connsiteY5877" fmla="*/ 3190673 h 4058004"/>
              <a:gd name="connsiteX5878" fmla="*/ 4897820 w 12192000"/>
              <a:gd name="connsiteY5878" fmla="*/ 3173953 h 4058004"/>
              <a:gd name="connsiteX5879" fmla="*/ 4902661 w 12192000"/>
              <a:gd name="connsiteY5879" fmla="*/ 3172299 h 4058004"/>
              <a:gd name="connsiteX5880" fmla="*/ 2091302 w 12192000"/>
              <a:gd name="connsiteY5880" fmla="*/ 3171768 h 4058004"/>
              <a:gd name="connsiteX5881" fmla="*/ 2096261 w 12192000"/>
              <a:gd name="connsiteY5881" fmla="*/ 3195573 h 4058004"/>
              <a:gd name="connsiteX5882" fmla="*/ 2087695 w 12192000"/>
              <a:gd name="connsiteY5882" fmla="*/ 3183458 h 4058004"/>
              <a:gd name="connsiteX5883" fmla="*/ 2091302 w 12192000"/>
              <a:gd name="connsiteY5883" fmla="*/ 3171768 h 4058004"/>
              <a:gd name="connsiteX5884" fmla="*/ 5390680 w 12192000"/>
              <a:gd name="connsiteY5884" fmla="*/ 3169382 h 4058004"/>
              <a:gd name="connsiteX5885" fmla="*/ 5381066 w 12192000"/>
              <a:gd name="connsiteY5885" fmla="*/ 3173438 h 4058004"/>
              <a:gd name="connsiteX5886" fmla="*/ 5366480 w 12192000"/>
              <a:gd name="connsiteY5886" fmla="*/ 3207013 h 4058004"/>
              <a:gd name="connsiteX5887" fmla="*/ 5365852 w 12192000"/>
              <a:gd name="connsiteY5887" fmla="*/ 3243218 h 4058004"/>
              <a:gd name="connsiteX5888" fmla="*/ 5368544 w 12192000"/>
              <a:gd name="connsiteY5888" fmla="*/ 3253985 h 4058004"/>
              <a:gd name="connsiteX5889" fmla="*/ 5365071 w 12192000"/>
              <a:gd name="connsiteY5889" fmla="*/ 3276303 h 4058004"/>
              <a:gd name="connsiteX5890" fmla="*/ 5368404 w 12192000"/>
              <a:gd name="connsiteY5890" fmla="*/ 3294512 h 4058004"/>
              <a:gd name="connsiteX5891" fmla="*/ 5397583 w 12192000"/>
              <a:gd name="connsiteY5891" fmla="*/ 3316478 h 4058004"/>
              <a:gd name="connsiteX5892" fmla="*/ 5401120 w 12192000"/>
              <a:gd name="connsiteY5892" fmla="*/ 3289695 h 4058004"/>
              <a:gd name="connsiteX5893" fmla="*/ 5405933 w 12192000"/>
              <a:gd name="connsiteY5893" fmla="*/ 3282472 h 4058004"/>
              <a:gd name="connsiteX5894" fmla="*/ 5420525 w 12192000"/>
              <a:gd name="connsiteY5894" fmla="*/ 3291117 h 4058004"/>
              <a:gd name="connsiteX5895" fmla="*/ 5418537 w 12192000"/>
              <a:gd name="connsiteY5895" fmla="*/ 3250455 h 4058004"/>
              <a:gd name="connsiteX5896" fmla="*/ 5411102 w 12192000"/>
              <a:gd name="connsiteY5896" fmla="*/ 3233231 h 4058004"/>
              <a:gd name="connsiteX5897" fmla="*/ 5405787 w 12192000"/>
              <a:gd name="connsiteY5897" fmla="*/ 3226643 h 4058004"/>
              <a:gd name="connsiteX5898" fmla="*/ 5397786 w 12192000"/>
              <a:gd name="connsiteY5898" fmla="*/ 3211409 h 4058004"/>
              <a:gd name="connsiteX5899" fmla="*/ 5383835 w 12192000"/>
              <a:gd name="connsiteY5899" fmla="*/ 3195325 h 4058004"/>
              <a:gd name="connsiteX5900" fmla="*/ 5382768 w 12192000"/>
              <a:gd name="connsiteY5900" fmla="*/ 3180097 h 4058004"/>
              <a:gd name="connsiteX5901" fmla="*/ 5390680 w 12192000"/>
              <a:gd name="connsiteY5901" fmla="*/ 3169382 h 4058004"/>
              <a:gd name="connsiteX5902" fmla="*/ 5751514 w 12192000"/>
              <a:gd name="connsiteY5902" fmla="*/ 3169194 h 4058004"/>
              <a:gd name="connsiteX5903" fmla="*/ 5752217 w 12192000"/>
              <a:gd name="connsiteY5903" fmla="*/ 3174538 h 4058004"/>
              <a:gd name="connsiteX5904" fmla="*/ 5746197 w 12192000"/>
              <a:gd name="connsiteY5904" fmla="*/ 3185237 h 4058004"/>
              <a:gd name="connsiteX5905" fmla="*/ 5745772 w 12192000"/>
              <a:gd name="connsiteY5905" fmla="*/ 3174323 h 4058004"/>
              <a:gd name="connsiteX5906" fmla="*/ 5751514 w 12192000"/>
              <a:gd name="connsiteY5906" fmla="*/ 3169194 h 4058004"/>
              <a:gd name="connsiteX5907" fmla="*/ 5427592 w 12192000"/>
              <a:gd name="connsiteY5907" fmla="*/ 3168833 h 4058004"/>
              <a:gd name="connsiteX5908" fmla="*/ 5434888 w 12192000"/>
              <a:gd name="connsiteY5908" fmla="*/ 3177550 h 4058004"/>
              <a:gd name="connsiteX5909" fmla="*/ 5430780 w 12192000"/>
              <a:gd name="connsiteY5909" fmla="*/ 3190159 h 4058004"/>
              <a:gd name="connsiteX5910" fmla="*/ 5423490 w 12192000"/>
              <a:gd name="connsiteY5910" fmla="*/ 3181443 h 4058004"/>
              <a:gd name="connsiteX5911" fmla="*/ 5427592 w 12192000"/>
              <a:gd name="connsiteY5911" fmla="*/ 3168833 h 4058004"/>
              <a:gd name="connsiteX5912" fmla="*/ 818177 w 12192000"/>
              <a:gd name="connsiteY5912" fmla="*/ 3167889 h 4058004"/>
              <a:gd name="connsiteX5913" fmla="*/ 812018 w 12192000"/>
              <a:gd name="connsiteY5913" fmla="*/ 3175892 h 4058004"/>
              <a:gd name="connsiteX5914" fmla="*/ 818533 w 12192000"/>
              <a:gd name="connsiteY5914" fmla="*/ 3172354 h 4058004"/>
              <a:gd name="connsiteX5915" fmla="*/ 818177 w 12192000"/>
              <a:gd name="connsiteY5915" fmla="*/ 3167889 h 4058004"/>
              <a:gd name="connsiteX5916" fmla="*/ 11823255 w 12192000"/>
              <a:gd name="connsiteY5916" fmla="*/ 3167576 h 4058004"/>
              <a:gd name="connsiteX5917" fmla="*/ 11822176 w 12192000"/>
              <a:gd name="connsiteY5917" fmla="*/ 3171242 h 4058004"/>
              <a:gd name="connsiteX5918" fmla="*/ 11824652 w 12192000"/>
              <a:gd name="connsiteY5918" fmla="*/ 3179449 h 4058004"/>
              <a:gd name="connsiteX5919" fmla="*/ 11826430 w 12192000"/>
              <a:gd name="connsiteY5919" fmla="*/ 3172836 h 4058004"/>
              <a:gd name="connsiteX5920" fmla="*/ 11823255 w 12192000"/>
              <a:gd name="connsiteY5920" fmla="*/ 3167576 h 4058004"/>
              <a:gd name="connsiteX5921" fmla="*/ 5167205 w 12192000"/>
              <a:gd name="connsiteY5921" fmla="*/ 3166330 h 4058004"/>
              <a:gd name="connsiteX5922" fmla="*/ 5172940 w 12192000"/>
              <a:gd name="connsiteY5922" fmla="*/ 3182129 h 4058004"/>
              <a:gd name="connsiteX5923" fmla="*/ 5184840 w 12192000"/>
              <a:gd name="connsiteY5923" fmla="*/ 3198989 h 4058004"/>
              <a:gd name="connsiteX5924" fmla="*/ 5185621 w 12192000"/>
              <a:gd name="connsiteY5924" fmla="*/ 3206289 h 4058004"/>
              <a:gd name="connsiteX5925" fmla="*/ 5184344 w 12192000"/>
              <a:gd name="connsiteY5925" fmla="*/ 3216066 h 4058004"/>
              <a:gd name="connsiteX5926" fmla="*/ 5183214 w 12192000"/>
              <a:gd name="connsiteY5926" fmla="*/ 3225563 h 4058004"/>
              <a:gd name="connsiteX5927" fmla="*/ 5197381 w 12192000"/>
              <a:gd name="connsiteY5927" fmla="*/ 3250924 h 4058004"/>
              <a:gd name="connsiteX5928" fmla="*/ 5204391 w 12192000"/>
              <a:gd name="connsiteY5928" fmla="*/ 3262898 h 4058004"/>
              <a:gd name="connsiteX5929" fmla="*/ 5208431 w 12192000"/>
              <a:gd name="connsiteY5929" fmla="*/ 3271757 h 4058004"/>
              <a:gd name="connsiteX5930" fmla="*/ 5202048 w 12192000"/>
              <a:gd name="connsiteY5930" fmla="*/ 3215927 h 4058004"/>
              <a:gd name="connsiteX5931" fmla="*/ 5181156 w 12192000"/>
              <a:gd name="connsiteY5931" fmla="*/ 3182843 h 4058004"/>
              <a:gd name="connsiteX5932" fmla="*/ 1907407 w 12192000"/>
              <a:gd name="connsiteY5932" fmla="*/ 3165438 h 4058004"/>
              <a:gd name="connsiteX5933" fmla="*/ 1896561 w 12192000"/>
              <a:gd name="connsiteY5933" fmla="*/ 3190451 h 4058004"/>
              <a:gd name="connsiteX5934" fmla="*/ 1886006 w 12192000"/>
              <a:gd name="connsiteY5934" fmla="*/ 3176635 h 4058004"/>
              <a:gd name="connsiteX5935" fmla="*/ 1894509 w 12192000"/>
              <a:gd name="connsiteY5935" fmla="*/ 3169837 h 4058004"/>
              <a:gd name="connsiteX5936" fmla="*/ 1904848 w 12192000"/>
              <a:gd name="connsiteY5936" fmla="*/ 3166013 h 4058004"/>
              <a:gd name="connsiteX5937" fmla="*/ 1907407 w 12192000"/>
              <a:gd name="connsiteY5937" fmla="*/ 3165438 h 4058004"/>
              <a:gd name="connsiteX5938" fmla="*/ 1814341 w 12192000"/>
              <a:gd name="connsiteY5938" fmla="*/ 3164444 h 4058004"/>
              <a:gd name="connsiteX5939" fmla="*/ 1826951 w 12192000"/>
              <a:gd name="connsiteY5939" fmla="*/ 3205392 h 4058004"/>
              <a:gd name="connsiteX5940" fmla="*/ 1818734 w 12192000"/>
              <a:gd name="connsiteY5940" fmla="*/ 3210210 h 4058004"/>
              <a:gd name="connsiteX5941" fmla="*/ 1814341 w 12192000"/>
              <a:gd name="connsiteY5941" fmla="*/ 3164444 h 4058004"/>
              <a:gd name="connsiteX5942" fmla="*/ 1576120 w 12192000"/>
              <a:gd name="connsiteY5942" fmla="*/ 3164417 h 4058004"/>
              <a:gd name="connsiteX5943" fmla="*/ 1576685 w 12192000"/>
              <a:gd name="connsiteY5943" fmla="*/ 3171926 h 4058004"/>
              <a:gd name="connsiteX5944" fmla="*/ 1569180 w 12192000"/>
              <a:gd name="connsiteY5944" fmla="*/ 3172493 h 4058004"/>
              <a:gd name="connsiteX5945" fmla="*/ 1568608 w 12192000"/>
              <a:gd name="connsiteY5945" fmla="*/ 3164983 h 4058004"/>
              <a:gd name="connsiteX5946" fmla="*/ 1576120 w 12192000"/>
              <a:gd name="connsiteY5946" fmla="*/ 3164417 h 4058004"/>
              <a:gd name="connsiteX5947" fmla="*/ 5246308 w 12192000"/>
              <a:gd name="connsiteY5947" fmla="*/ 3162442 h 4058004"/>
              <a:gd name="connsiteX5948" fmla="*/ 5246656 w 12192000"/>
              <a:gd name="connsiteY5948" fmla="*/ 3166901 h 4058004"/>
              <a:gd name="connsiteX5949" fmla="*/ 5240142 w 12192000"/>
              <a:gd name="connsiteY5949" fmla="*/ 3170447 h 4058004"/>
              <a:gd name="connsiteX5950" fmla="*/ 5246308 w 12192000"/>
              <a:gd name="connsiteY5950" fmla="*/ 3162442 h 4058004"/>
              <a:gd name="connsiteX5951" fmla="*/ 636912 w 12192000"/>
              <a:gd name="connsiteY5951" fmla="*/ 3162300 h 4058004"/>
              <a:gd name="connsiteX5952" fmla="*/ 623344 w 12192000"/>
              <a:gd name="connsiteY5952" fmla="*/ 3176090 h 4058004"/>
              <a:gd name="connsiteX5953" fmla="*/ 614988 w 12192000"/>
              <a:gd name="connsiteY5953" fmla="*/ 3178071 h 4058004"/>
              <a:gd name="connsiteX5954" fmla="*/ 617324 w 12192000"/>
              <a:gd name="connsiteY5954" fmla="*/ 3162559 h 4058004"/>
              <a:gd name="connsiteX5955" fmla="*/ 606207 w 12192000"/>
              <a:gd name="connsiteY5955" fmla="*/ 3177646 h 4058004"/>
              <a:gd name="connsiteX5956" fmla="*/ 604013 w 12192000"/>
              <a:gd name="connsiteY5956" fmla="*/ 3197834 h 4058004"/>
              <a:gd name="connsiteX5957" fmla="*/ 611663 w 12192000"/>
              <a:gd name="connsiteY5957" fmla="*/ 3210591 h 4058004"/>
              <a:gd name="connsiteX5958" fmla="*/ 620515 w 12192000"/>
              <a:gd name="connsiteY5958" fmla="*/ 3211793 h 4058004"/>
              <a:gd name="connsiteX5959" fmla="*/ 633686 w 12192000"/>
              <a:gd name="connsiteY5959" fmla="*/ 3207403 h 4058004"/>
              <a:gd name="connsiteX5960" fmla="*/ 679171 w 12192000"/>
              <a:gd name="connsiteY5960" fmla="*/ 3230431 h 4058004"/>
              <a:gd name="connsiteX5961" fmla="*/ 698011 w 12192000"/>
              <a:gd name="connsiteY5961" fmla="*/ 3236246 h 4058004"/>
              <a:gd name="connsiteX5962" fmla="*/ 683210 w 12192000"/>
              <a:gd name="connsiteY5962" fmla="*/ 3222853 h 4058004"/>
              <a:gd name="connsiteX5963" fmla="*/ 673221 w 12192000"/>
              <a:gd name="connsiteY5963" fmla="*/ 3203793 h 4058004"/>
              <a:gd name="connsiteX5964" fmla="*/ 676339 w 12192000"/>
              <a:gd name="connsiteY5964" fmla="*/ 3188637 h 4058004"/>
              <a:gd name="connsiteX5965" fmla="*/ 666490 w 12192000"/>
              <a:gd name="connsiteY5965" fmla="*/ 3183744 h 4058004"/>
              <a:gd name="connsiteX5966" fmla="*/ 654431 w 12192000"/>
              <a:gd name="connsiteY5966" fmla="*/ 3181119 h 4058004"/>
              <a:gd name="connsiteX5967" fmla="*/ 644093 w 12192000"/>
              <a:gd name="connsiteY5967" fmla="*/ 3176870 h 4058004"/>
              <a:gd name="connsiteX5968" fmla="*/ 639706 w 12192000"/>
              <a:gd name="connsiteY5968" fmla="*/ 3172474 h 4058004"/>
              <a:gd name="connsiteX5969" fmla="*/ 636912 w 12192000"/>
              <a:gd name="connsiteY5969" fmla="*/ 3162300 h 4058004"/>
              <a:gd name="connsiteX5970" fmla="*/ 4862552 w 12192000"/>
              <a:gd name="connsiteY5970" fmla="*/ 3158649 h 4058004"/>
              <a:gd name="connsiteX5971" fmla="*/ 4853135 w 12192000"/>
              <a:gd name="connsiteY5971" fmla="*/ 3175865 h 4058004"/>
              <a:gd name="connsiteX5972" fmla="*/ 4843293 w 12192000"/>
              <a:gd name="connsiteY5972" fmla="*/ 3199313 h 4058004"/>
              <a:gd name="connsiteX5973" fmla="*/ 4843792 w 12192000"/>
              <a:gd name="connsiteY5973" fmla="*/ 3212705 h 4058004"/>
              <a:gd name="connsiteX5974" fmla="*/ 4829982 w 12192000"/>
              <a:gd name="connsiteY5974" fmla="*/ 3192509 h 4058004"/>
              <a:gd name="connsiteX5975" fmla="*/ 4848104 w 12192000"/>
              <a:gd name="connsiteY5975" fmla="*/ 3167290 h 4058004"/>
              <a:gd name="connsiteX5976" fmla="*/ 4855541 w 12192000"/>
              <a:gd name="connsiteY5976" fmla="*/ 3163109 h 4058004"/>
              <a:gd name="connsiteX5977" fmla="*/ 4862552 w 12192000"/>
              <a:gd name="connsiteY5977" fmla="*/ 3158649 h 4058004"/>
              <a:gd name="connsiteX5978" fmla="*/ 396094 w 12192000"/>
              <a:gd name="connsiteY5978" fmla="*/ 3157430 h 4058004"/>
              <a:gd name="connsiteX5979" fmla="*/ 396377 w 12192000"/>
              <a:gd name="connsiteY5979" fmla="*/ 3163949 h 4058004"/>
              <a:gd name="connsiteX5980" fmla="*/ 406506 w 12192000"/>
              <a:gd name="connsiteY5980" fmla="*/ 3175073 h 4058004"/>
              <a:gd name="connsiteX5981" fmla="*/ 408843 w 12192000"/>
              <a:gd name="connsiteY5981" fmla="*/ 3183077 h 4058004"/>
              <a:gd name="connsiteX5982" fmla="*/ 425769 w 12192000"/>
              <a:gd name="connsiteY5982" fmla="*/ 3193634 h 4058004"/>
              <a:gd name="connsiteX5983" fmla="*/ 450343 w 12192000"/>
              <a:gd name="connsiteY5983" fmla="*/ 3205896 h 4058004"/>
              <a:gd name="connsiteX5984" fmla="*/ 487311 w 12192000"/>
              <a:gd name="connsiteY5984" fmla="*/ 3229142 h 4058004"/>
              <a:gd name="connsiteX5985" fmla="*/ 512524 w 12192000"/>
              <a:gd name="connsiteY5985" fmla="*/ 3246002 h 4058004"/>
              <a:gd name="connsiteX5986" fmla="*/ 549847 w 12192000"/>
              <a:gd name="connsiteY5986" fmla="*/ 3275835 h 4058004"/>
              <a:gd name="connsiteX5987" fmla="*/ 579875 w 12192000"/>
              <a:gd name="connsiteY5987" fmla="*/ 3301479 h 4058004"/>
              <a:gd name="connsiteX5988" fmla="*/ 591490 w 12192000"/>
              <a:gd name="connsiteY5988" fmla="*/ 3309274 h 4058004"/>
              <a:gd name="connsiteX5989" fmla="*/ 595950 w 12192000"/>
              <a:gd name="connsiteY5989" fmla="*/ 3301557 h 4058004"/>
              <a:gd name="connsiteX5990" fmla="*/ 607917 w 12192000"/>
              <a:gd name="connsiteY5990" fmla="*/ 3285471 h 4058004"/>
              <a:gd name="connsiteX5991" fmla="*/ 614857 w 12192000"/>
              <a:gd name="connsiteY5991" fmla="*/ 3293552 h 4058004"/>
              <a:gd name="connsiteX5992" fmla="*/ 629234 w 12192000"/>
              <a:gd name="connsiteY5992" fmla="*/ 3302268 h 4058004"/>
              <a:gd name="connsiteX5993" fmla="*/ 645878 w 12192000"/>
              <a:gd name="connsiteY5993" fmla="*/ 3298229 h 4058004"/>
              <a:gd name="connsiteX5994" fmla="*/ 660203 w 12192000"/>
              <a:gd name="connsiteY5994" fmla="*/ 3293767 h 4058004"/>
              <a:gd name="connsiteX5995" fmla="*/ 662254 w 12192000"/>
              <a:gd name="connsiteY5995" fmla="*/ 3279386 h 4058004"/>
              <a:gd name="connsiteX5996" fmla="*/ 650405 w 12192000"/>
              <a:gd name="connsiteY5996" fmla="*/ 3253454 h 4058004"/>
              <a:gd name="connsiteX5997" fmla="*/ 624838 w 12192000"/>
              <a:gd name="connsiteY5997" fmla="*/ 3247716 h 4058004"/>
              <a:gd name="connsiteX5998" fmla="*/ 613862 w 12192000"/>
              <a:gd name="connsiteY5998" fmla="*/ 3252318 h 4058004"/>
              <a:gd name="connsiteX5999" fmla="*/ 614215 w 12192000"/>
              <a:gd name="connsiteY5999" fmla="*/ 3246013 h 4058004"/>
              <a:gd name="connsiteX6000" fmla="*/ 587658 w 12192000"/>
              <a:gd name="connsiteY6000" fmla="*/ 3230069 h 4058004"/>
              <a:gd name="connsiteX6001" fmla="*/ 562801 w 12192000"/>
              <a:gd name="connsiteY6001" fmla="*/ 3216537 h 4058004"/>
              <a:gd name="connsiteX6002" fmla="*/ 543750 w 12192000"/>
              <a:gd name="connsiteY6002" fmla="*/ 3212212 h 4058004"/>
              <a:gd name="connsiteX6003" fmla="*/ 535535 w 12192000"/>
              <a:gd name="connsiteY6003" fmla="*/ 3209093 h 4058004"/>
              <a:gd name="connsiteX6004" fmla="*/ 510747 w 12192000"/>
              <a:gd name="connsiteY6004" fmla="*/ 3183020 h 4058004"/>
              <a:gd name="connsiteX6005" fmla="*/ 497222 w 12192000"/>
              <a:gd name="connsiteY6005" fmla="*/ 3195701 h 4058004"/>
              <a:gd name="connsiteX6006" fmla="*/ 488087 w 12192000"/>
              <a:gd name="connsiteY6006" fmla="*/ 3199879 h 4058004"/>
              <a:gd name="connsiteX6007" fmla="*/ 490707 w 12192000"/>
              <a:gd name="connsiteY6007" fmla="*/ 3187764 h 4058004"/>
              <a:gd name="connsiteX6008" fmla="*/ 493325 w 12192000"/>
              <a:gd name="connsiteY6008" fmla="*/ 3175225 h 4058004"/>
              <a:gd name="connsiteX6009" fmla="*/ 484545 w 12192000"/>
              <a:gd name="connsiteY6009" fmla="*/ 3181457 h 4058004"/>
              <a:gd name="connsiteX6010" fmla="*/ 474490 w 12192000"/>
              <a:gd name="connsiteY6010" fmla="*/ 3191940 h 4058004"/>
              <a:gd name="connsiteX6011" fmla="*/ 396094 w 12192000"/>
              <a:gd name="connsiteY6011" fmla="*/ 3157430 h 4058004"/>
              <a:gd name="connsiteX6012" fmla="*/ 1612163 w 12192000"/>
              <a:gd name="connsiteY6012" fmla="*/ 3156560 h 4058004"/>
              <a:gd name="connsiteX6013" fmla="*/ 1615776 w 12192000"/>
              <a:gd name="connsiteY6013" fmla="*/ 3166692 h 4058004"/>
              <a:gd name="connsiteX6014" fmla="*/ 1611668 w 12192000"/>
              <a:gd name="connsiteY6014" fmla="*/ 3173636 h 4058004"/>
              <a:gd name="connsiteX6015" fmla="*/ 1612163 w 12192000"/>
              <a:gd name="connsiteY6015" fmla="*/ 3156560 h 4058004"/>
              <a:gd name="connsiteX6016" fmla="*/ 2074736 w 12192000"/>
              <a:gd name="connsiteY6016" fmla="*/ 3155473 h 4058004"/>
              <a:gd name="connsiteX6017" fmla="*/ 2067014 w 12192000"/>
              <a:gd name="connsiteY6017" fmla="*/ 3155822 h 4058004"/>
              <a:gd name="connsiteX6018" fmla="*/ 2065388 w 12192000"/>
              <a:gd name="connsiteY6018" fmla="*/ 3161419 h 4058004"/>
              <a:gd name="connsiteX6019" fmla="*/ 2073103 w 12192000"/>
              <a:gd name="connsiteY6019" fmla="*/ 3161070 h 4058004"/>
              <a:gd name="connsiteX6020" fmla="*/ 2074736 w 12192000"/>
              <a:gd name="connsiteY6020" fmla="*/ 3155473 h 4058004"/>
              <a:gd name="connsiteX6021" fmla="*/ 5096105 w 12192000"/>
              <a:gd name="connsiteY6021" fmla="*/ 3154704 h 4058004"/>
              <a:gd name="connsiteX6022" fmla="*/ 5096600 w 12192000"/>
              <a:gd name="connsiteY6022" fmla="*/ 3165689 h 4058004"/>
              <a:gd name="connsiteX6023" fmla="*/ 5090154 w 12192000"/>
              <a:gd name="connsiteY6023" fmla="*/ 3170714 h 4058004"/>
              <a:gd name="connsiteX6024" fmla="*/ 5089658 w 12192000"/>
              <a:gd name="connsiteY6024" fmla="*/ 3159735 h 4058004"/>
              <a:gd name="connsiteX6025" fmla="*/ 5096105 w 12192000"/>
              <a:gd name="connsiteY6025" fmla="*/ 3154704 h 4058004"/>
              <a:gd name="connsiteX6026" fmla="*/ 4184485 w 12192000"/>
              <a:gd name="connsiteY6026" fmla="*/ 3154685 h 4058004"/>
              <a:gd name="connsiteX6027" fmla="*/ 4187532 w 12192000"/>
              <a:gd name="connsiteY6027" fmla="*/ 3164253 h 4058004"/>
              <a:gd name="connsiteX6028" fmla="*/ 4182433 w 12192000"/>
              <a:gd name="connsiteY6028" fmla="*/ 3166939 h 4058004"/>
              <a:gd name="connsiteX6029" fmla="*/ 4179386 w 12192000"/>
              <a:gd name="connsiteY6029" fmla="*/ 3157379 h 4058004"/>
              <a:gd name="connsiteX6030" fmla="*/ 4184485 w 12192000"/>
              <a:gd name="connsiteY6030" fmla="*/ 3154685 h 4058004"/>
              <a:gd name="connsiteX6031" fmla="*/ 2278685 w 12192000"/>
              <a:gd name="connsiteY6031" fmla="*/ 3154215 h 4058004"/>
              <a:gd name="connsiteX6032" fmla="*/ 2283714 w 12192000"/>
              <a:gd name="connsiteY6032" fmla="*/ 3189429 h 4058004"/>
              <a:gd name="connsiteX6033" fmla="*/ 2275288 w 12192000"/>
              <a:gd name="connsiteY6033" fmla="*/ 3174622 h 4058004"/>
              <a:gd name="connsiteX6034" fmla="*/ 2278685 w 12192000"/>
              <a:gd name="connsiteY6034" fmla="*/ 3154215 h 4058004"/>
              <a:gd name="connsiteX6035" fmla="*/ 11624754 w 12192000"/>
              <a:gd name="connsiteY6035" fmla="*/ 3153923 h 4058004"/>
              <a:gd name="connsiteX6036" fmla="*/ 11623103 w 12192000"/>
              <a:gd name="connsiteY6036" fmla="*/ 3158065 h 4058004"/>
              <a:gd name="connsiteX6037" fmla="*/ 11625643 w 12192000"/>
              <a:gd name="connsiteY6037" fmla="*/ 3160250 h 4058004"/>
              <a:gd name="connsiteX6038" fmla="*/ 11627294 w 12192000"/>
              <a:gd name="connsiteY6038" fmla="*/ 3156115 h 4058004"/>
              <a:gd name="connsiteX6039" fmla="*/ 11624754 w 12192000"/>
              <a:gd name="connsiteY6039" fmla="*/ 3153923 h 4058004"/>
              <a:gd name="connsiteX6040" fmla="*/ 11844591 w 12192000"/>
              <a:gd name="connsiteY6040" fmla="*/ 3153168 h 4058004"/>
              <a:gd name="connsiteX6041" fmla="*/ 11830050 w 12192000"/>
              <a:gd name="connsiteY6041" fmla="*/ 3164678 h 4058004"/>
              <a:gd name="connsiteX6042" fmla="*/ 11834050 w 12192000"/>
              <a:gd name="connsiteY6042" fmla="*/ 3166044 h 4058004"/>
              <a:gd name="connsiteX6043" fmla="*/ 11838749 w 12192000"/>
              <a:gd name="connsiteY6043" fmla="*/ 3160625 h 4058004"/>
              <a:gd name="connsiteX6044" fmla="*/ 11843321 w 12192000"/>
              <a:gd name="connsiteY6044" fmla="*/ 3157678 h 4058004"/>
              <a:gd name="connsiteX6045" fmla="*/ 11844591 w 12192000"/>
              <a:gd name="connsiteY6045" fmla="*/ 3153168 h 4058004"/>
              <a:gd name="connsiteX6046" fmla="*/ 11678348 w 12192000"/>
              <a:gd name="connsiteY6046" fmla="*/ 3152996 h 4058004"/>
              <a:gd name="connsiteX6047" fmla="*/ 11659298 w 12192000"/>
              <a:gd name="connsiteY6047" fmla="*/ 3165188 h 4058004"/>
              <a:gd name="connsiteX6048" fmla="*/ 11656568 w 12192000"/>
              <a:gd name="connsiteY6048" fmla="*/ 3175739 h 4058004"/>
              <a:gd name="connsiteX6049" fmla="*/ 11661076 w 12192000"/>
              <a:gd name="connsiteY6049" fmla="*/ 3181413 h 4058004"/>
              <a:gd name="connsiteX6050" fmla="*/ 11664950 w 12192000"/>
              <a:gd name="connsiteY6050" fmla="*/ 3182606 h 4058004"/>
              <a:gd name="connsiteX6051" fmla="*/ 11666664 w 12192000"/>
              <a:gd name="connsiteY6051" fmla="*/ 3178807 h 4058004"/>
              <a:gd name="connsiteX6052" fmla="*/ 11676062 w 12192000"/>
              <a:gd name="connsiteY6052" fmla="*/ 3155359 h 4058004"/>
              <a:gd name="connsiteX6053" fmla="*/ 11678348 w 12192000"/>
              <a:gd name="connsiteY6053" fmla="*/ 3152996 h 4058004"/>
              <a:gd name="connsiteX6054" fmla="*/ 2183860 w 12192000"/>
              <a:gd name="connsiteY6054" fmla="*/ 3150447 h 4058004"/>
              <a:gd name="connsiteX6055" fmla="*/ 2176355 w 12192000"/>
              <a:gd name="connsiteY6055" fmla="*/ 3151020 h 4058004"/>
              <a:gd name="connsiteX6056" fmla="*/ 2176921 w 12192000"/>
              <a:gd name="connsiteY6056" fmla="*/ 3158529 h 4058004"/>
              <a:gd name="connsiteX6057" fmla="*/ 2184425 w 12192000"/>
              <a:gd name="connsiteY6057" fmla="*/ 3157964 h 4058004"/>
              <a:gd name="connsiteX6058" fmla="*/ 2183860 w 12192000"/>
              <a:gd name="connsiteY6058" fmla="*/ 3150447 h 4058004"/>
              <a:gd name="connsiteX6059" fmla="*/ 4948665 w 12192000"/>
              <a:gd name="connsiteY6059" fmla="*/ 3147323 h 4058004"/>
              <a:gd name="connsiteX6060" fmla="*/ 4949655 w 12192000"/>
              <a:gd name="connsiteY6060" fmla="*/ 3164608 h 4058004"/>
              <a:gd name="connsiteX6061" fmla="*/ 4965307 w 12192000"/>
              <a:gd name="connsiteY6061" fmla="*/ 3193443 h 4058004"/>
              <a:gd name="connsiteX6062" fmla="*/ 4976928 w 12192000"/>
              <a:gd name="connsiteY6062" fmla="*/ 3208607 h 4058004"/>
              <a:gd name="connsiteX6063" fmla="*/ 4973239 w 12192000"/>
              <a:gd name="connsiteY6063" fmla="*/ 3192452 h 4058004"/>
              <a:gd name="connsiteX6064" fmla="*/ 4966159 w 12192000"/>
              <a:gd name="connsiteY6064" fmla="*/ 3174882 h 4058004"/>
              <a:gd name="connsiteX6065" fmla="*/ 4962902 w 12192000"/>
              <a:gd name="connsiteY6065" fmla="*/ 3162982 h 4058004"/>
              <a:gd name="connsiteX6066" fmla="*/ 4948665 w 12192000"/>
              <a:gd name="connsiteY6066" fmla="*/ 3147323 h 4058004"/>
              <a:gd name="connsiteX6067" fmla="*/ 256655 w 12192000"/>
              <a:gd name="connsiteY6067" fmla="*/ 3145591 h 4058004"/>
              <a:gd name="connsiteX6068" fmla="*/ 262888 w 12192000"/>
              <a:gd name="connsiteY6068" fmla="*/ 3150692 h 4058004"/>
              <a:gd name="connsiteX6069" fmla="*/ 267491 w 12192000"/>
              <a:gd name="connsiteY6069" fmla="*/ 3147787 h 4058004"/>
              <a:gd name="connsiteX6070" fmla="*/ 256655 w 12192000"/>
              <a:gd name="connsiteY6070" fmla="*/ 3145591 h 4058004"/>
              <a:gd name="connsiteX6071" fmla="*/ 5379366 w 12192000"/>
              <a:gd name="connsiteY6071" fmla="*/ 3144919 h 4058004"/>
              <a:gd name="connsiteX6072" fmla="*/ 5368392 w 12192000"/>
              <a:gd name="connsiteY6072" fmla="*/ 3145308 h 4058004"/>
              <a:gd name="connsiteX6073" fmla="*/ 5363292 w 12192000"/>
              <a:gd name="connsiteY6073" fmla="*/ 3158771 h 4058004"/>
              <a:gd name="connsiteX6074" fmla="*/ 5374196 w 12192000"/>
              <a:gd name="connsiteY6074" fmla="*/ 3157919 h 4058004"/>
              <a:gd name="connsiteX6075" fmla="*/ 5379366 w 12192000"/>
              <a:gd name="connsiteY6075" fmla="*/ 3144919 h 4058004"/>
              <a:gd name="connsiteX6076" fmla="*/ 1824539 w 12192000"/>
              <a:gd name="connsiteY6076" fmla="*/ 3144325 h 4058004"/>
              <a:gd name="connsiteX6077" fmla="*/ 1829917 w 12192000"/>
              <a:gd name="connsiteY6077" fmla="*/ 3146166 h 4058004"/>
              <a:gd name="connsiteX6078" fmla="*/ 1828431 w 12192000"/>
              <a:gd name="connsiteY6078" fmla="*/ 3156153 h 4058004"/>
              <a:gd name="connsiteX6079" fmla="*/ 1823052 w 12192000"/>
              <a:gd name="connsiteY6079" fmla="*/ 3154312 h 4058004"/>
              <a:gd name="connsiteX6080" fmla="*/ 1824539 w 12192000"/>
              <a:gd name="connsiteY6080" fmla="*/ 3144325 h 4058004"/>
              <a:gd name="connsiteX6081" fmla="*/ 2081292 w 12192000"/>
              <a:gd name="connsiteY6081" fmla="*/ 3144180 h 4058004"/>
              <a:gd name="connsiteX6082" fmla="*/ 2082165 w 12192000"/>
              <a:gd name="connsiteY6082" fmla="*/ 3146331 h 4058004"/>
              <a:gd name="connsiteX6083" fmla="*/ 2083797 w 12192000"/>
              <a:gd name="connsiteY6083" fmla="*/ 3152640 h 4058004"/>
              <a:gd name="connsiteX6084" fmla="*/ 2081111 w 12192000"/>
              <a:gd name="connsiteY6084" fmla="*/ 3163973 h 4058004"/>
              <a:gd name="connsiteX6085" fmla="*/ 2064182 w 12192000"/>
              <a:gd name="connsiteY6085" fmla="*/ 3167441 h 4058004"/>
              <a:gd name="connsiteX6086" fmla="*/ 2072609 w 12192000"/>
              <a:gd name="connsiteY6086" fmla="*/ 3146541 h 4058004"/>
              <a:gd name="connsiteX6087" fmla="*/ 2081292 w 12192000"/>
              <a:gd name="connsiteY6087" fmla="*/ 3144180 h 4058004"/>
              <a:gd name="connsiteX6088" fmla="*/ 1469256 w 12192000"/>
              <a:gd name="connsiteY6088" fmla="*/ 3137558 h 4058004"/>
              <a:gd name="connsiteX6089" fmla="*/ 1476121 w 12192000"/>
              <a:gd name="connsiteY6089" fmla="*/ 3139332 h 4058004"/>
              <a:gd name="connsiteX6090" fmla="*/ 1478960 w 12192000"/>
              <a:gd name="connsiteY6090" fmla="*/ 3167245 h 4058004"/>
              <a:gd name="connsiteX6091" fmla="*/ 1477257 w 12192000"/>
              <a:gd name="connsiteY6091" fmla="*/ 3169793 h 4058004"/>
              <a:gd name="connsiteX6092" fmla="*/ 1466494 w 12192000"/>
              <a:gd name="connsiteY6092" fmla="*/ 3161293 h 4058004"/>
              <a:gd name="connsiteX6093" fmla="*/ 1462246 w 12192000"/>
              <a:gd name="connsiteY6093" fmla="*/ 3153925 h 4058004"/>
              <a:gd name="connsiteX6094" fmla="*/ 1469256 w 12192000"/>
              <a:gd name="connsiteY6094" fmla="*/ 3137558 h 4058004"/>
              <a:gd name="connsiteX6095" fmla="*/ 760319 w 12192000"/>
              <a:gd name="connsiteY6095" fmla="*/ 3135295 h 4058004"/>
              <a:gd name="connsiteX6096" fmla="*/ 763226 w 12192000"/>
              <a:gd name="connsiteY6096" fmla="*/ 3143512 h 4058004"/>
              <a:gd name="connsiteX6097" fmla="*/ 748640 w 12192000"/>
              <a:gd name="connsiteY6097" fmla="*/ 3158103 h 4058004"/>
              <a:gd name="connsiteX6098" fmla="*/ 738937 w 12192000"/>
              <a:gd name="connsiteY6098" fmla="*/ 3161293 h 4058004"/>
              <a:gd name="connsiteX6099" fmla="*/ 860251 w 12192000"/>
              <a:gd name="connsiteY6099" fmla="*/ 3250074 h 4058004"/>
              <a:gd name="connsiteX6100" fmla="*/ 898916 w 12192000"/>
              <a:gd name="connsiteY6100" fmla="*/ 3280402 h 4058004"/>
              <a:gd name="connsiteX6101" fmla="*/ 908479 w 12192000"/>
              <a:gd name="connsiteY6101" fmla="*/ 3291387 h 4058004"/>
              <a:gd name="connsiteX6102" fmla="*/ 948209 w 12192000"/>
              <a:gd name="connsiteY6102" fmla="*/ 3329431 h 4058004"/>
              <a:gd name="connsiteX6103" fmla="*/ 1006851 w 12192000"/>
              <a:gd name="connsiteY6103" fmla="*/ 3374925 h 4058004"/>
              <a:gd name="connsiteX6104" fmla="*/ 1012516 w 12192000"/>
              <a:gd name="connsiteY6104" fmla="*/ 3368686 h 4058004"/>
              <a:gd name="connsiteX6105" fmla="*/ 999200 w 12192000"/>
              <a:gd name="connsiteY6105" fmla="*/ 3348140 h 4058004"/>
              <a:gd name="connsiteX6106" fmla="*/ 976676 w 12192000"/>
              <a:gd name="connsiteY6106" fmla="*/ 3314135 h 4058004"/>
              <a:gd name="connsiteX6107" fmla="*/ 954153 w 12192000"/>
              <a:gd name="connsiteY6107" fmla="*/ 3292453 h 4058004"/>
              <a:gd name="connsiteX6108" fmla="*/ 946933 w 12192000"/>
              <a:gd name="connsiteY6108" fmla="*/ 3288343 h 4058004"/>
              <a:gd name="connsiteX6109" fmla="*/ 937154 w 12192000"/>
              <a:gd name="connsiteY6109" fmla="*/ 3280688 h 4058004"/>
              <a:gd name="connsiteX6110" fmla="*/ 917331 w 12192000"/>
              <a:gd name="connsiteY6110" fmla="*/ 3275162 h 4058004"/>
              <a:gd name="connsiteX6111" fmla="*/ 912373 w 12192000"/>
              <a:gd name="connsiteY6111" fmla="*/ 3268644 h 4058004"/>
              <a:gd name="connsiteX6112" fmla="*/ 872500 w 12192000"/>
              <a:gd name="connsiteY6112" fmla="*/ 3230736 h 4058004"/>
              <a:gd name="connsiteX6113" fmla="*/ 864213 w 12192000"/>
              <a:gd name="connsiteY6113" fmla="*/ 3222587 h 4058004"/>
              <a:gd name="connsiteX6114" fmla="*/ 858898 w 12192000"/>
              <a:gd name="connsiteY6114" fmla="*/ 3199842 h 4058004"/>
              <a:gd name="connsiteX6115" fmla="*/ 857692 w 12192000"/>
              <a:gd name="connsiteY6115" fmla="*/ 3189003 h 4058004"/>
              <a:gd name="connsiteX6116" fmla="*/ 846649 w 12192000"/>
              <a:gd name="connsiteY6116" fmla="*/ 3209409 h 4058004"/>
              <a:gd name="connsiteX6117" fmla="*/ 841551 w 12192000"/>
              <a:gd name="connsiteY6117" fmla="*/ 3210399 h 4058004"/>
              <a:gd name="connsiteX6118" fmla="*/ 837298 w 12192000"/>
              <a:gd name="connsiteY6118" fmla="*/ 3192689 h 4058004"/>
              <a:gd name="connsiteX6119" fmla="*/ 822216 w 12192000"/>
              <a:gd name="connsiteY6119" fmla="*/ 3190346 h 4058004"/>
              <a:gd name="connsiteX6120" fmla="*/ 803522 w 12192000"/>
              <a:gd name="connsiteY6120" fmla="*/ 3174337 h 4058004"/>
              <a:gd name="connsiteX6121" fmla="*/ 796296 w 12192000"/>
              <a:gd name="connsiteY6121" fmla="*/ 3154497 h 4058004"/>
              <a:gd name="connsiteX6122" fmla="*/ 774415 w 12192000"/>
              <a:gd name="connsiteY6122" fmla="*/ 3141105 h 4058004"/>
              <a:gd name="connsiteX6123" fmla="*/ 760319 w 12192000"/>
              <a:gd name="connsiteY6123" fmla="*/ 3135295 h 4058004"/>
              <a:gd name="connsiteX6124" fmla="*/ 573060 w 12192000"/>
              <a:gd name="connsiteY6124" fmla="*/ 3133857 h 4058004"/>
              <a:gd name="connsiteX6125" fmla="*/ 589704 w 12192000"/>
              <a:gd name="connsiteY6125" fmla="*/ 3149661 h 4058004"/>
              <a:gd name="connsiteX6126" fmla="*/ 587366 w 12192000"/>
              <a:gd name="connsiteY6126" fmla="*/ 3138392 h 4058004"/>
              <a:gd name="connsiteX6127" fmla="*/ 573060 w 12192000"/>
              <a:gd name="connsiteY6127" fmla="*/ 3133857 h 4058004"/>
              <a:gd name="connsiteX6128" fmla="*/ 5758656 w 12192000"/>
              <a:gd name="connsiteY6128" fmla="*/ 3132100 h 4058004"/>
              <a:gd name="connsiteX6129" fmla="*/ 5750013 w 12192000"/>
              <a:gd name="connsiteY6129" fmla="*/ 3144705 h 4058004"/>
              <a:gd name="connsiteX6130" fmla="*/ 5737059 w 12192000"/>
              <a:gd name="connsiteY6130" fmla="*/ 3147614 h 4058004"/>
              <a:gd name="connsiteX6131" fmla="*/ 5745695 w 12192000"/>
              <a:gd name="connsiteY6131" fmla="*/ 3135004 h 4058004"/>
              <a:gd name="connsiteX6132" fmla="*/ 5758656 w 12192000"/>
              <a:gd name="connsiteY6132" fmla="*/ 3132100 h 4058004"/>
              <a:gd name="connsiteX6133" fmla="*/ 11642597 w 12192000"/>
              <a:gd name="connsiteY6133" fmla="*/ 3129649 h 4058004"/>
              <a:gd name="connsiteX6134" fmla="*/ 11634025 w 12192000"/>
              <a:gd name="connsiteY6134" fmla="*/ 3136167 h 4058004"/>
              <a:gd name="connsiteX6135" fmla="*/ 11629961 w 12192000"/>
              <a:gd name="connsiteY6135" fmla="*/ 3147430 h 4058004"/>
              <a:gd name="connsiteX6136" fmla="*/ 11633898 w 12192000"/>
              <a:gd name="connsiteY6136" fmla="*/ 3152894 h 4058004"/>
              <a:gd name="connsiteX6137" fmla="*/ 11639359 w 12192000"/>
              <a:gd name="connsiteY6137" fmla="*/ 3142025 h 4058004"/>
              <a:gd name="connsiteX6138" fmla="*/ 11642597 w 12192000"/>
              <a:gd name="connsiteY6138" fmla="*/ 3129649 h 4058004"/>
              <a:gd name="connsiteX6139" fmla="*/ 5800970 w 12192000"/>
              <a:gd name="connsiteY6139" fmla="*/ 3128829 h 4058004"/>
              <a:gd name="connsiteX6140" fmla="*/ 5806033 w 12192000"/>
              <a:gd name="connsiteY6140" fmla="*/ 3129763 h 4058004"/>
              <a:gd name="connsiteX6141" fmla="*/ 5812478 w 12192000"/>
              <a:gd name="connsiteY6141" fmla="*/ 3141598 h 4058004"/>
              <a:gd name="connsiteX6142" fmla="*/ 5824162 w 12192000"/>
              <a:gd name="connsiteY6142" fmla="*/ 3166184 h 4058004"/>
              <a:gd name="connsiteX6143" fmla="*/ 5821755 w 12192000"/>
              <a:gd name="connsiteY6143" fmla="*/ 3194524 h 4058004"/>
              <a:gd name="connsiteX6144" fmla="*/ 5817367 w 12192000"/>
              <a:gd name="connsiteY6144" fmla="*/ 3188851 h 4058004"/>
              <a:gd name="connsiteX6145" fmla="*/ 5809081 w 12192000"/>
              <a:gd name="connsiteY6145" fmla="*/ 3164837 h 4058004"/>
              <a:gd name="connsiteX6146" fmla="*/ 5800970 w 12192000"/>
              <a:gd name="connsiteY6146" fmla="*/ 3128829 h 4058004"/>
              <a:gd name="connsiteX6147" fmla="*/ 383343 w 12192000"/>
              <a:gd name="connsiteY6147" fmla="*/ 3128239 h 4058004"/>
              <a:gd name="connsiteX6148" fmla="*/ 379732 w 12192000"/>
              <a:gd name="connsiteY6148" fmla="*/ 3130439 h 4058004"/>
              <a:gd name="connsiteX6149" fmla="*/ 391984 w 12192000"/>
              <a:gd name="connsiteY6149" fmla="*/ 3137025 h 4058004"/>
              <a:gd name="connsiteX6150" fmla="*/ 405227 w 12192000"/>
              <a:gd name="connsiteY6150" fmla="*/ 3139936 h 4058004"/>
              <a:gd name="connsiteX6151" fmla="*/ 383343 w 12192000"/>
              <a:gd name="connsiteY6151" fmla="*/ 3128239 h 4058004"/>
              <a:gd name="connsiteX6152" fmla="*/ 982817 w 12192000"/>
              <a:gd name="connsiteY6152" fmla="*/ 3127595 h 4058004"/>
              <a:gd name="connsiteX6153" fmla="*/ 974035 w 12192000"/>
              <a:gd name="connsiteY6153" fmla="*/ 3130567 h 4058004"/>
              <a:gd name="connsiteX6154" fmla="*/ 977368 w 12192000"/>
              <a:gd name="connsiteY6154" fmla="*/ 3143957 h 4058004"/>
              <a:gd name="connsiteX6155" fmla="*/ 986150 w 12192000"/>
              <a:gd name="connsiteY6155" fmla="*/ 3140983 h 4058004"/>
              <a:gd name="connsiteX6156" fmla="*/ 982817 w 12192000"/>
              <a:gd name="connsiteY6156" fmla="*/ 3127595 h 4058004"/>
              <a:gd name="connsiteX6157" fmla="*/ 11863196 w 12192000"/>
              <a:gd name="connsiteY6157" fmla="*/ 3127495 h 4058004"/>
              <a:gd name="connsiteX6158" fmla="*/ 11861736 w 12192000"/>
              <a:gd name="connsiteY6158" fmla="*/ 3131555 h 4058004"/>
              <a:gd name="connsiteX6159" fmla="*/ 11865800 w 12192000"/>
              <a:gd name="connsiteY6159" fmla="*/ 3133029 h 4058004"/>
              <a:gd name="connsiteX6160" fmla="*/ 11867260 w 12192000"/>
              <a:gd name="connsiteY6160" fmla="*/ 3128969 h 4058004"/>
              <a:gd name="connsiteX6161" fmla="*/ 11863196 w 12192000"/>
              <a:gd name="connsiteY6161" fmla="*/ 3127495 h 4058004"/>
              <a:gd name="connsiteX6162" fmla="*/ 1792243 w 12192000"/>
              <a:gd name="connsiteY6162" fmla="*/ 3124626 h 4058004"/>
              <a:gd name="connsiteX6163" fmla="*/ 1791112 w 12192000"/>
              <a:gd name="connsiteY6163" fmla="*/ 3134116 h 4058004"/>
              <a:gd name="connsiteX6164" fmla="*/ 1781835 w 12192000"/>
              <a:gd name="connsiteY6164" fmla="*/ 3136739 h 4058004"/>
              <a:gd name="connsiteX6165" fmla="*/ 1782965 w 12192000"/>
              <a:gd name="connsiteY6165" fmla="*/ 3127247 h 4058004"/>
              <a:gd name="connsiteX6166" fmla="*/ 1792243 w 12192000"/>
              <a:gd name="connsiteY6166" fmla="*/ 3124626 h 4058004"/>
              <a:gd name="connsiteX6167" fmla="*/ 11702335 w 12192000"/>
              <a:gd name="connsiteY6167" fmla="*/ 3121339 h 4058004"/>
              <a:gd name="connsiteX6168" fmla="*/ 11692318 w 12192000"/>
              <a:gd name="connsiteY6168" fmla="*/ 3130456 h 4058004"/>
              <a:gd name="connsiteX6169" fmla="*/ 11682412 w 12192000"/>
              <a:gd name="connsiteY6169" fmla="*/ 3141949 h 4058004"/>
              <a:gd name="connsiteX6170" fmla="*/ 11682285 w 12192000"/>
              <a:gd name="connsiteY6170" fmla="*/ 3150455 h 4058004"/>
              <a:gd name="connsiteX6171" fmla="*/ 11684634 w 12192000"/>
              <a:gd name="connsiteY6171" fmla="*/ 3157684 h 4058004"/>
              <a:gd name="connsiteX6172" fmla="*/ 11694477 w 12192000"/>
              <a:gd name="connsiteY6172" fmla="*/ 3172232 h 4058004"/>
              <a:gd name="connsiteX6173" fmla="*/ 11698858 w 12192000"/>
              <a:gd name="connsiteY6173" fmla="*/ 3175249 h 4058004"/>
              <a:gd name="connsiteX6174" fmla="*/ 11706796 w 12192000"/>
              <a:gd name="connsiteY6174" fmla="*/ 3174659 h 4058004"/>
              <a:gd name="connsiteX6175" fmla="*/ 11708955 w 12192000"/>
              <a:gd name="connsiteY6175" fmla="*/ 3167721 h 4058004"/>
              <a:gd name="connsiteX6176" fmla="*/ 11714098 w 12192000"/>
              <a:gd name="connsiteY6176" fmla="*/ 3156878 h 4058004"/>
              <a:gd name="connsiteX6177" fmla="*/ 11718861 w 12192000"/>
              <a:gd name="connsiteY6177" fmla="*/ 3145291 h 4058004"/>
              <a:gd name="connsiteX6178" fmla="*/ 11708066 w 12192000"/>
              <a:gd name="connsiteY6178" fmla="*/ 3149153 h 4058004"/>
              <a:gd name="connsiteX6179" fmla="*/ 11701144 w 12192000"/>
              <a:gd name="connsiteY6179" fmla="*/ 3160727 h 4058004"/>
              <a:gd name="connsiteX6180" fmla="*/ 11692445 w 12192000"/>
              <a:gd name="connsiteY6180" fmla="*/ 3161413 h 4058004"/>
              <a:gd name="connsiteX6181" fmla="*/ 11694096 w 12192000"/>
              <a:gd name="connsiteY6181" fmla="*/ 3150442 h 4058004"/>
              <a:gd name="connsiteX6182" fmla="*/ 11696255 w 12192000"/>
              <a:gd name="connsiteY6182" fmla="*/ 3140437 h 4058004"/>
              <a:gd name="connsiteX6183" fmla="*/ 11698985 w 12192000"/>
              <a:gd name="connsiteY6183" fmla="*/ 3136129 h 4058004"/>
              <a:gd name="connsiteX6184" fmla="*/ 11708447 w 12192000"/>
              <a:gd name="connsiteY6184" fmla="*/ 3125043 h 4058004"/>
              <a:gd name="connsiteX6185" fmla="*/ 11702335 w 12192000"/>
              <a:gd name="connsiteY6185" fmla="*/ 3121339 h 4058004"/>
              <a:gd name="connsiteX6186" fmla="*/ 2069916 w 12192000"/>
              <a:gd name="connsiteY6186" fmla="*/ 3119765 h 4058004"/>
              <a:gd name="connsiteX6187" fmla="*/ 2064608 w 12192000"/>
              <a:gd name="connsiteY6187" fmla="*/ 3134146 h 4058004"/>
              <a:gd name="connsiteX6188" fmla="*/ 2062264 w 12192000"/>
              <a:gd name="connsiteY6188" fmla="*/ 3123023 h 4058004"/>
              <a:gd name="connsiteX6189" fmla="*/ 2069916 w 12192000"/>
              <a:gd name="connsiteY6189" fmla="*/ 3119765 h 4058004"/>
              <a:gd name="connsiteX6190" fmla="*/ 60987 w 12192000"/>
              <a:gd name="connsiteY6190" fmla="*/ 3119567 h 4058004"/>
              <a:gd name="connsiteX6191" fmla="*/ 74300 w 12192000"/>
              <a:gd name="connsiteY6191" fmla="*/ 3123537 h 4058004"/>
              <a:gd name="connsiteX6192" fmla="*/ 68423 w 12192000"/>
              <a:gd name="connsiteY6192" fmla="*/ 3128848 h 4058004"/>
              <a:gd name="connsiteX6193" fmla="*/ 60987 w 12192000"/>
              <a:gd name="connsiteY6193" fmla="*/ 3119567 h 4058004"/>
              <a:gd name="connsiteX6194" fmla="*/ 5209778 w 12192000"/>
              <a:gd name="connsiteY6194" fmla="*/ 3118956 h 4058004"/>
              <a:gd name="connsiteX6195" fmla="*/ 5201903 w 12192000"/>
              <a:gd name="connsiteY6195" fmla="*/ 3121557 h 4058004"/>
              <a:gd name="connsiteX6196" fmla="*/ 5203389 w 12192000"/>
              <a:gd name="connsiteY6196" fmla="*/ 3136224 h 4058004"/>
              <a:gd name="connsiteX6197" fmla="*/ 5213942 w 12192000"/>
              <a:gd name="connsiteY6197" fmla="*/ 3130488 h 4058004"/>
              <a:gd name="connsiteX6198" fmla="*/ 5209778 w 12192000"/>
              <a:gd name="connsiteY6198" fmla="*/ 3118956 h 4058004"/>
              <a:gd name="connsiteX6199" fmla="*/ 712940 w 12192000"/>
              <a:gd name="connsiteY6199" fmla="*/ 3117720 h 4058004"/>
              <a:gd name="connsiteX6200" fmla="*/ 709333 w 12192000"/>
              <a:gd name="connsiteY6200" fmla="*/ 3127280 h 4058004"/>
              <a:gd name="connsiteX6201" fmla="*/ 713722 w 12192000"/>
              <a:gd name="connsiteY6201" fmla="*/ 3127143 h 4058004"/>
              <a:gd name="connsiteX6202" fmla="*/ 712940 w 12192000"/>
              <a:gd name="connsiteY6202" fmla="*/ 3117720 h 4058004"/>
              <a:gd name="connsiteX6203" fmla="*/ 541191 w 12192000"/>
              <a:gd name="connsiteY6203" fmla="*/ 3116143 h 4058004"/>
              <a:gd name="connsiteX6204" fmla="*/ 535598 w 12192000"/>
              <a:gd name="connsiteY6204" fmla="*/ 3122732 h 4058004"/>
              <a:gd name="connsiteX6205" fmla="*/ 566828 w 12192000"/>
              <a:gd name="connsiteY6205" fmla="*/ 3131308 h 4058004"/>
              <a:gd name="connsiteX6206" fmla="*/ 541191 w 12192000"/>
              <a:gd name="connsiteY6206" fmla="*/ 3116143 h 4058004"/>
              <a:gd name="connsiteX6207" fmla="*/ 513644 w 12192000"/>
              <a:gd name="connsiteY6207" fmla="*/ 3114799 h 4058004"/>
              <a:gd name="connsiteX6208" fmla="*/ 506421 w 12192000"/>
              <a:gd name="connsiteY6208" fmla="*/ 3121595 h 4058004"/>
              <a:gd name="connsiteX6209" fmla="*/ 511521 w 12192000"/>
              <a:gd name="connsiteY6209" fmla="*/ 3125566 h 4058004"/>
              <a:gd name="connsiteX6210" fmla="*/ 513644 w 12192000"/>
              <a:gd name="connsiteY6210" fmla="*/ 3114799 h 4058004"/>
              <a:gd name="connsiteX6211" fmla="*/ 2204251 w 12192000"/>
              <a:gd name="connsiteY6211" fmla="*/ 3114127 h 4058004"/>
              <a:gd name="connsiteX6212" fmla="*/ 2201349 w 12192000"/>
              <a:gd name="connsiteY6212" fmla="*/ 3125868 h 4058004"/>
              <a:gd name="connsiteX6213" fmla="*/ 2195970 w 12192000"/>
              <a:gd name="connsiteY6213" fmla="*/ 3132528 h 4058004"/>
              <a:gd name="connsiteX6214" fmla="*/ 2186197 w 12192000"/>
              <a:gd name="connsiteY6214" fmla="*/ 3131250 h 4058004"/>
              <a:gd name="connsiteX6215" fmla="*/ 2188959 w 12192000"/>
              <a:gd name="connsiteY6215" fmla="*/ 3140678 h 4058004"/>
              <a:gd name="connsiteX6216" fmla="*/ 2192288 w 12192000"/>
              <a:gd name="connsiteY6216" fmla="*/ 3154062 h 4058004"/>
              <a:gd name="connsiteX6217" fmla="*/ 2201850 w 12192000"/>
              <a:gd name="connsiteY6217" fmla="*/ 3168020 h 4058004"/>
              <a:gd name="connsiteX6218" fmla="*/ 2211406 w 12192000"/>
              <a:gd name="connsiteY6218" fmla="*/ 3129693 h 4058004"/>
              <a:gd name="connsiteX6219" fmla="*/ 2204251 w 12192000"/>
              <a:gd name="connsiteY6219" fmla="*/ 3114127 h 4058004"/>
              <a:gd name="connsiteX6220" fmla="*/ 5664187 w 12192000"/>
              <a:gd name="connsiteY6220" fmla="*/ 3113811 h 4058004"/>
              <a:gd name="connsiteX6221" fmla="*/ 5656681 w 12192000"/>
              <a:gd name="connsiteY6221" fmla="*/ 3114377 h 4058004"/>
              <a:gd name="connsiteX6222" fmla="*/ 5657247 w 12192000"/>
              <a:gd name="connsiteY6222" fmla="*/ 3121886 h 4058004"/>
              <a:gd name="connsiteX6223" fmla="*/ 5664752 w 12192000"/>
              <a:gd name="connsiteY6223" fmla="*/ 3121320 h 4058004"/>
              <a:gd name="connsiteX6224" fmla="*/ 5664187 w 12192000"/>
              <a:gd name="connsiteY6224" fmla="*/ 3113811 h 4058004"/>
              <a:gd name="connsiteX6225" fmla="*/ 11717655 w 12192000"/>
              <a:gd name="connsiteY6225" fmla="*/ 3108508 h 4058004"/>
              <a:gd name="connsiteX6226" fmla="*/ 11712257 w 12192000"/>
              <a:gd name="connsiteY6226" fmla="*/ 3110700 h 4058004"/>
              <a:gd name="connsiteX6227" fmla="*/ 11714733 w 12192000"/>
              <a:gd name="connsiteY6227" fmla="*/ 3111602 h 4058004"/>
              <a:gd name="connsiteX6228" fmla="*/ 11717655 w 12192000"/>
              <a:gd name="connsiteY6228" fmla="*/ 3108508 h 4058004"/>
              <a:gd name="connsiteX6229" fmla="*/ 4310083 w 12192000"/>
              <a:gd name="connsiteY6229" fmla="*/ 3108072 h 4058004"/>
              <a:gd name="connsiteX6230" fmla="*/ 4312234 w 12192000"/>
              <a:gd name="connsiteY6230" fmla="*/ 3115450 h 4058004"/>
              <a:gd name="connsiteX6231" fmla="*/ 4311175 w 12192000"/>
              <a:gd name="connsiteY6231" fmla="*/ 3130252 h 4058004"/>
              <a:gd name="connsiteX6232" fmla="*/ 4307351 w 12192000"/>
              <a:gd name="connsiteY6232" fmla="*/ 3117216 h 4058004"/>
              <a:gd name="connsiteX6233" fmla="*/ 4310083 w 12192000"/>
              <a:gd name="connsiteY6233" fmla="*/ 3108072 h 4058004"/>
              <a:gd name="connsiteX6234" fmla="*/ 2087423 w 12192000"/>
              <a:gd name="connsiteY6234" fmla="*/ 3107934 h 4058004"/>
              <a:gd name="connsiteX6235" fmla="*/ 2092434 w 12192000"/>
              <a:gd name="connsiteY6235" fmla="*/ 3117071 h 4058004"/>
              <a:gd name="connsiteX6236" fmla="*/ 2098948 w 12192000"/>
              <a:gd name="connsiteY6236" fmla="*/ 3129541 h 4058004"/>
              <a:gd name="connsiteX6237" fmla="*/ 2099729 w 12192000"/>
              <a:gd name="connsiteY6237" fmla="*/ 3134008 h 4058004"/>
              <a:gd name="connsiteX6238" fmla="*/ 2084642 w 12192000"/>
              <a:gd name="connsiteY6238" fmla="*/ 3120470 h 4058004"/>
              <a:gd name="connsiteX6239" fmla="*/ 2087423 w 12192000"/>
              <a:gd name="connsiteY6239" fmla="*/ 3107934 h 4058004"/>
              <a:gd name="connsiteX6240" fmla="*/ 2109843 w 12192000"/>
              <a:gd name="connsiteY6240" fmla="*/ 3106048 h 4058004"/>
              <a:gd name="connsiteX6241" fmla="*/ 2114454 w 12192000"/>
              <a:gd name="connsiteY6241" fmla="*/ 3108502 h 4058004"/>
              <a:gd name="connsiteX6242" fmla="*/ 2110491 w 12192000"/>
              <a:gd name="connsiteY6242" fmla="*/ 3121396 h 4058004"/>
              <a:gd name="connsiteX6243" fmla="*/ 2105819 w 12192000"/>
              <a:gd name="connsiteY6243" fmla="*/ 3118844 h 4058004"/>
              <a:gd name="connsiteX6244" fmla="*/ 2109843 w 12192000"/>
              <a:gd name="connsiteY6244" fmla="*/ 3106048 h 4058004"/>
              <a:gd name="connsiteX6245" fmla="*/ 4938181 w 12192000"/>
              <a:gd name="connsiteY6245" fmla="*/ 3105381 h 4058004"/>
              <a:gd name="connsiteX6246" fmla="*/ 4931449 w 12192000"/>
              <a:gd name="connsiteY6246" fmla="*/ 3116074 h 4058004"/>
              <a:gd name="connsiteX6247" fmla="*/ 4936409 w 12192000"/>
              <a:gd name="connsiteY6247" fmla="*/ 3124155 h 4058004"/>
              <a:gd name="connsiteX6248" fmla="*/ 4938181 w 12192000"/>
              <a:gd name="connsiteY6248" fmla="*/ 3105381 h 4058004"/>
              <a:gd name="connsiteX6249" fmla="*/ 1868087 w 12192000"/>
              <a:gd name="connsiteY6249" fmla="*/ 3105147 h 4058004"/>
              <a:gd name="connsiteX6250" fmla="*/ 1868869 w 12192000"/>
              <a:gd name="connsiteY6250" fmla="*/ 3112871 h 4058004"/>
              <a:gd name="connsiteX6251" fmla="*/ 1863553 w 12192000"/>
              <a:gd name="connsiteY6251" fmla="*/ 3115350 h 4058004"/>
              <a:gd name="connsiteX6252" fmla="*/ 1862780 w 12192000"/>
              <a:gd name="connsiteY6252" fmla="*/ 3107631 h 4058004"/>
              <a:gd name="connsiteX6253" fmla="*/ 1868087 w 12192000"/>
              <a:gd name="connsiteY6253" fmla="*/ 3105147 h 4058004"/>
              <a:gd name="connsiteX6254" fmla="*/ 1603165 w 12192000"/>
              <a:gd name="connsiteY6254" fmla="*/ 3103355 h 4058004"/>
              <a:gd name="connsiteX6255" fmla="*/ 1602531 w 12192000"/>
              <a:gd name="connsiteY6255" fmla="*/ 3116888 h 4058004"/>
              <a:gd name="connsiteX6256" fmla="*/ 1593818 w 12192000"/>
              <a:gd name="connsiteY6256" fmla="*/ 3123474 h 4058004"/>
              <a:gd name="connsiteX6257" fmla="*/ 1594453 w 12192000"/>
              <a:gd name="connsiteY6257" fmla="*/ 3109936 h 4058004"/>
              <a:gd name="connsiteX6258" fmla="*/ 1603165 w 12192000"/>
              <a:gd name="connsiteY6258" fmla="*/ 3103355 h 4058004"/>
              <a:gd name="connsiteX6259" fmla="*/ 0 w 12192000"/>
              <a:gd name="connsiteY6259" fmla="*/ 3103203 h 4058004"/>
              <a:gd name="connsiteX6260" fmla="*/ 902 w 12192000"/>
              <a:gd name="connsiteY6260" fmla="*/ 3103752 h 4058004"/>
              <a:gd name="connsiteX6261" fmla="*/ 11062 w 12192000"/>
              <a:gd name="connsiteY6261" fmla="*/ 3111558 h 4058004"/>
              <a:gd name="connsiteX6262" fmla="*/ 51641 w 12192000"/>
              <a:gd name="connsiteY6262" fmla="*/ 3130619 h 4058004"/>
              <a:gd name="connsiteX6263" fmla="*/ 66656 w 12192000"/>
              <a:gd name="connsiteY6263" fmla="*/ 3137706 h 4058004"/>
              <a:gd name="connsiteX6264" fmla="*/ 99090 w 12192000"/>
              <a:gd name="connsiteY6264" fmla="*/ 3145928 h 4058004"/>
              <a:gd name="connsiteX6265" fmla="*/ 103339 w 12192000"/>
              <a:gd name="connsiteY6265" fmla="*/ 3145640 h 4058004"/>
              <a:gd name="connsiteX6266" fmla="*/ 102916 w 12192000"/>
              <a:gd name="connsiteY6266" fmla="*/ 3157259 h 4058004"/>
              <a:gd name="connsiteX6267" fmla="*/ 128552 w 12192000"/>
              <a:gd name="connsiteY6267" fmla="*/ 3170017 h 4058004"/>
              <a:gd name="connsiteX6268" fmla="*/ 156027 w 12192000"/>
              <a:gd name="connsiteY6268" fmla="*/ 3170303 h 4058004"/>
              <a:gd name="connsiteX6269" fmla="*/ 180106 w 12192000"/>
              <a:gd name="connsiteY6269" fmla="*/ 3173708 h 4058004"/>
              <a:gd name="connsiteX6270" fmla="*/ 196608 w 12192000"/>
              <a:gd name="connsiteY6270" fmla="*/ 3188516 h 4058004"/>
              <a:gd name="connsiteX6271" fmla="*/ 179682 w 12192000"/>
              <a:gd name="connsiteY6271" fmla="*/ 3182920 h 4058004"/>
              <a:gd name="connsiteX6272" fmla="*/ 161837 w 12192000"/>
              <a:gd name="connsiteY6272" fmla="*/ 3193967 h 4058004"/>
              <a:gd name="connsiteX6273" fmla="*/ 168353 w 12192000"/>
              <a:gd name="connsiteY6273" fmla="*/ 3207149 h 4058004"/>
              <a:gd name="connsiteX6274" fmla="*/ 137974 w 12192000"/>
              <a:gd name="connsiteY6274" fmla="*/ 3212032 h 4058004"/>
              <a:gd name="connsiteX6275" fmla="*/ 119279 w 12192000"/>
              <a:gd name="connsiteY6275" fmla="*/ 3207637 h 4058004"/>
              <a:gd name="connsiteX6276" fmla="*/ 88543 w 12192000"/>
              <a:gd name="connsiteY6276" fmla="*/ 3191907 h 4058004"/>
              <a:gd name="connsiteX6277" fmla="*/ 55257 w 12192000"/>
              <a:gd name="connsiteY6277" fmla="*/ 3177164 h 4058004"/>
              <a:gd name="connsiteX6278" fmla="*/ 39890 w 12192000"/>
              <a:gd name="connsiteY6278" fmla="*/ 3173835 h 4058004"/>
              <a:gd name="connsiteX6279" fmla="*/ 27992 w 12192000"/>
              <a:gd name="connsiteY6279" fmla="*/ 3166890 h 4058004"/>
              <a:gd name="connsiteX6280" fmla="*/ 8091 w 12192000"/>
              <a:gd name="connsiteY6280" fmla="*/ 3151656 h 4058004"/>
              <a:gd name="connsiteX6281" fmla="*/ 0 w 12192000"/>
              <a:gd name="connsiteY6281" fmla="*/ 3144235 h 4058004"/>
              <a:gd name="connsiteX6282" fmla="*/ 1723549 w 12192000"/>
              <a:gd name="connsiteY6282" fmla="*/ 3102371 h 4058004"/>
              <a:gd name="connsiteX6283" fmla="*/ 1721498 w 12192000"/>
              <a:gd name="connsiteY6283" fmla="*/ 3112928 h 4058004"/>
              <a:gd name="connsiteX6284" fmla="*/ 1726736 w 12192000"/>
              <a:gd name="connsiteY6284" fmla="*/ 3119160 h 4058004"/>
              <a:gd name="connsiteX6285" fmla="*/ 1723549 w 12192000"/>
              <a:gd name="connsiteY6285" fmla="*/ 3102371 h 4058004"/>
              <a:gd name="connsiteX6286" fmla="*/ 1392554 w 12192000"/>
              <a:gd name="connsiteY6286" fmla="*/ 3101773 h 4058004"/>
              <a:gd name="connsiteX6287" fmla="*/ 1401762 w 12192000"/>
              <a:gd name="connsiteY6287" fmla="*/ 3122179 h 4058004"/>
              <a:gd name="connsiteX6288" fmla="*/ 1394116 w 12192000"/>
              <a:gd name="connsiteY6288" fmla="*/ 3113958 h 4058004"/>
              <a:gd name="connsiteX6289" fmla="*/ 1392554 w 12192000"/>
              <a:gd name="connsiteY6289" fmla="*/ 3101773 h 4058004"/>
              <a:gd name="connsiteX6290" fmla="*/ 5376759 w 12192000"/>
              <a:gd name="connsiteY6290" fmla="*/ 3101440 h 4058004"/>
              <a:gd name="connsiteX6291" fmla="*/ 5370722 w 12192000"/>
              <a:gd name="connsiteY6291" fmla="*/ 3107974 h 4058004"/>
              <a:gd name="connsiteX6292" fmla="*/ 5376316 w 12192000"/>
              <a:gd name="connsiteY6292" fmla="*/ 3120514 h 4058004"/>
              <a:gd name="connsiteX6293" fmla="*/ 5382057 w 12192000"/>
              <a:gd name="connsiteY6293" fmla="*/ 3113501 h 4058004"/>
              <a:gd name="connsiteX6294" fmla="*/ 5376759 w 12192000"/>
              <a:gd name="connsiteY6294" fmla="*/ 3101440 h 4058004"/>
              <a:gd name="connsiteX6295" fmla="*/ 4983925 w 12192000"/>
              <a:gd name="connsiteY6295" fmla="*/ 3100991 h 4058004"/>
              <a:gd name="connsiteX6296" fmla="*/ 4974718 w 12192000"/>
              <a:gd name="connsiteY6296" fmla="*/ 3114167 h 4058004"/>
              <a:gd name="connsiteX6297" fmla="*/ 4984003 w 12192000"/>
              <a:gd name="connsiteY6297" fmla="*/ 3130532 h 4058004"/>
              <a:gd name="connsiteX6298" fmla="*/ 4983925 w 12192000"/>
              <a:gd name="connsiteY6298" fmla="*/ 3100991 h 4058004"/>
              <a:gd name="connsiteX6299" fmla="*/ 2142287 w 12192000"/>
              <a:gd name="connsiteY6299" fmla="*/ 3100928 h 4058004"/>
              <a:gd name="connsiteX6300" fmla="*/ 2140662 w 12192000"/>
              <a:gd name="connsiteY6300" fmla="*/ 3106519 h 4058004"/>
              <a:gd name="connsiteX6301" fmla="*/ 2132939 w 12192000"/>
              <a:gd name="connsiteY6301" fmla="*/ 3106874 h 4058004"/>
              <a:gd name="connsiteX6302" fmla="*/ 2134565 w 12192000"/>
              <a:gd name="connsiteY6302" fmla="*/ 3101277 h 4058004"/>
              <a:gd name="connsiteX6303" fmla="*/ 2142287 w 12192000"/>
              <a:gd name="connsiteY6303" fmla="*/ 3100928 h 4058004"/>
              <a:gd name="connsiteX6304" fmla="*/ 5763113 w 12192000"/>
              <a:gd name="connsiteY6304" fmla="*/ 3100146 h 4058004"/>
              <a:gd name="connsiteX6305" fmla="*/ 5763894 w 12192000"/>
              <a:gd name="connsiteY6305" fmla="*/ 3107871 h 4058004"/>
              <a:gd name="connsiteX6306" fmla="*/ 5758579 w 12192000"/>
              <a:gd name="connsiteY6306" fmla="*/ 3110349 h 4058004"/>
              <a:gd name="connsiteX6307" fmla="*/ 5757805 w 12192000"/>
              <a:gd name="connsiteY6307" fmla="*/ 3102624 h 4058004"/>
              <a:gd name="connsiteX6308" fmla="*/ 5763113 w 12192000"/>
              <a:gd name="connsiteY6308" fmla="*/ 3100146 h 4058004"/>
              <a:gd name="connsiteX6309" fmla="*/ 730784 w 12192000"/>
              <a:gd name="connsiteY6309" fmla="*/ 3094769 h 4058004"/>
              <a:gd name="connsiteX6310" fmla="*/ 723494 w 12192000"/>
              <a:gd name="connsiteY6310" fmla="*/ 3095543 h 4058004"/>
              <a:gd name="connsiteX6311" fmla="*/ 726256 w 12192000"/>
              <a:gd name="connsiteY6311" fmla="*/ 3104970 h 4058004"/>
              <a:gd name="connsiteX6312" fmla="*/ 733546 w 12192000"/>
              <a:gd name="connsiteY6312" fmla="*/ 3104188 h 4058004"/>
              <a:gd name="connsiteX6313" fmla="*/ 730784 w 12192000"/>
              <a:gd name="connsiteY6313" fmla="*/ 3094769 h 4058004"/>
              <a:gd name="connsiteX6314" fmla="*/ 5794732 w 12192000"/>
              <a:gd name="connsiteY6314" fmla="*/ 3093631 h 4058004"/>
              <a:gd name="connsiteX6315" fmla="*/ 5795899 w 12192000"/>
              <a:gd name="connsiteY6315" fmla="*/ 3105749 h 4058004"/>
              <a:gd name="connsiteX6316" fmla="*/ 5786907 w 12192000"/>
              <a:gd name="connsiteY6316" fmla="*/ 3106525 h 4058004"/>
              <a:gd name="connsiteX6317" fmla="*/ 5785917 w 12192000"/>
              <a:gd name="connsiteY6317" fmla="*/ 3094479 h 4058004"/>
              <a:gd name="connsiteX6318" fmla="*/ 5794732 w 12192000"/>
              <a:gd name="connsiteY6318" fmla="*/ 3093631 h 4058004"/>
              <a:gd name="connsiteX6319" fmla="*/ 906053 w 12192000"/>
              <a:gd name="connsiteY6319" fmla="*/ 3093579 h 4058004"/>
              <a:gd name="connsiteX6320" fmla="*/ 929212 w 12192000"/>
              <a:gd name="connsiteY6320" fmla="*/ 3116608 h 4058004"/>
              <a:gd name="connsiteX6321" fmla="*/ 947904 w 12192000"/>
              <a:gd name="connsiteY6321" fmla="*/ 3129644 h 4058004"/>
              <a:gd name="connsiteX6322" fmla="*/ 957112 w 12192000"/>
              <a:gd name="connsiteY6322" fmla="*/ 3134040 h 4058004"/>
              <a:gd name="connsiteX6323" fmla="*/ 952578 w 12192000"/>
              <a:gd name="connsiteY6323" fmla="*/ 3122840 h 4058004"/>
              <a:gd name="connsiteX6324" fmla="*/ 947974 w 12192000"/>
              <a:gd name="connsiteY6324" fmla="*/ 3111863 h 4058004"/>
              <a:gd name="connsiteX6325" fmla="*/ 927510 w 12192000"/>
              <a:gd name="connsiteY6325" fmla="*/ 3097899 h 4058004"/>
              <a:gd name="connsiteX6326" fmla="*/ 915402 w 12192000"/>
              <a:gd name="connsiteY6326" fmla="*/ 3096273 h 4058004"/>
              <a:gd name="connsiteX6327" fmla="*/ 906053 w 12192000"/>
              <a:gd name="connsiteY6327" fmla="*/ 3093579 h 4058004"/>
              <a:gd name="connsiteX6328" fmla="*/ 178844 w 12192000"/>
              <a:gd name="connsiteY6328" fmla="*/ 3093361 h 4058004"/>
              <a:gd name="connsiteX6329" fmla="*/ 177216 w 12192000"/>
              <a:gd name="connsiteY6329" fmla="*/ 3098958 h 4058004"/>
              <a:gd name="connsiteX6330" fmla="*/ 169497 w 12192000"/>
              <a:gd name="connsiteY6330" fmla="*/ 3099315 h 4058004"/>
              <a:gd name="connsiteX6331" fmla="*/ 171125 w 12192000"/>
              <a:gd name="connsiteY6331" fmla="*/ 3093718 h 4058004"/>
              <a:gd name="connsiteX6332" fmla="*/ 178844 w 12192000"/>
              <a:gd name="connsiteY6332" fmla="*/ 3093361 h 4058004"/>
              <a:gd name="connsiteX6333" fmla="*/ 4846940 w 12192000"/>
              <a:gd name="connsiteY6333" fmla="*/ 3092944 h 4058004"/>
              <a:gd name="connsiteX6334" fmla="*/ 4844633 w 12192000"/>
              <a:gd name="connsiteY6334" fmla="*/ 3103597 h 4058004"/>
              <a:gd name="connsiteX6335" fmla="*/ 4832878 w 12192000"/>
              <a:gd name="connsiteY6335" fmla="*/ 3121307 h 4058004"/>
              <a:gd name="connsiteX6336" fmla="*/ 4842714 w 12192000"/>
              <a:gd name="connsiteY6336" fmla="*/ 3093184 h 4058004"/>
              <a:gd name="connsiteX6337" fmla="*/ 4846940 w 12192000"/>
              <a:gd name="connsiteY6337" fmla="*/ 3092944 h 4058004"/>
              <a:gd name="connsiteX6338" fmla="*/ 646344 w 12192000"/>
              <a:gd name="connsiteY6338" fmla="*/ 3091066 h 4058004"/>
              <a:gd name="connsiteX6339" fmla="*/ 655631 w 12192000"/>
              <a:gd name="connsiteY6339" fmla="*/ 3097874 h 4058004"/>
              <a:gd name="connsiteX6340" fmla="*/ 670452 w 12192000"/>
              <a:gd name="connsiteY6340" fmla="*/ 3114176 h 4058004"/>
              <a:gd name="connsiteX6341" fmla="*/ 679234 w 12192000"/>
              <a:gd name="connsiteY6341" fmla="*/ 3117434 h 4058004"/>
              <a:gd name="connsiteX6342" fmla="*/ 689147 w 12192000"/>
              <a:gd name="connsiteY6342" fmla="*/ 3118564 h 4058004"/>
              <a:gd name="connsiteX6343" fmla="*/ 698424 w 12192000"/>
              <a:gd name="connsiteY6343" fmla="*/ 3119773 h 4058004"/>
              <a:gd name="connsiteX6344" fmla="*/ 664147 w 12192000"/>
              <a:gd name="connsiteY6344" fmla="*/ 3094407 h 4058004"/>
              <a:gd name="connsiteX6345" fmla="*/ 646344 w 12192000"/>
              <a:gd name="connsiteY6345" fmla="*/ 3091066 h 4058004"/>
              <a:gd name="connsiteX6346" fmla="*/ 11652631 w 12192000"/>
              <a:gd name="connsiteY6346" fmla="*/ 3090020 h 4058004"/>
              <a:gd name="connsiteX6347" fmla="*/ 11650980 w 12192000"/>
              <a:gd name="connsiteY6347" fmla="*/ 3094157 h 4058004"/>
              <a:gd name="connsiteX6348" fmla="*/ 11653519 w 12192000"/>
              <a:gd name="connsiteY6348" fmla="*/ 3096349 h 4058004"/>
              <a:gd name="connsiteX6349" fmla="*/ 11655170 w 12192000"/>
              <a:gd name="connsiteY6349" fmla="*/ 3092212 h 4058004"/>
              <a:gd name="connsiteX6350" fmla="*/ 11652631 w 12192000"/>
              <a:gd name="connsiteY6350" fmla="*/ 3090020 h 4058004"/>
              <a:gd name="connsiteX6351" fmla="*/ 4771334 w 12192000"/>
              <a:gd name="connsiteY6351" fmla="*/ 3087650 h 4058004"/>
              <a:gd name="connsiteX6352" fmla="*/ 4772115 w 12192000"/>
              <a:gd name="connsiteY6352" fmla="*/ 3095375 h 4058004"/>
              <a:gd name="connsiteX6353" fmla="*/ 4766799 w 12192000"/>
              <a:gd name="connsiteY6353" fmla="*/ 3097853 h 4058004"/>
              <a:gd name="connsiteX6354" fmla="*/ 4766025 w 12192000"/>
              <a:gd name="connsiteY6354" fmla="*/ 3090128 h 4058004"/>
              <a:gd name="connsiteX6355" fmla="*/ 4771334 w 12192000"/>
              <a:gd name="connsiteY6355" fmla="*/ 3087650 h 4058004"/>
              <a:gd name="connsiteX6356" fmla="*/ 5517062 w 12192000"/>
              <a:gd name="connsiteY6356" fmla="*/ 3084058 h 4058004"/>
              <a:gd name="connsiteX6357" fmla="*/ 5505698 w 12192000"/>
              <a:gd name="connsiteY6357" fmla="*/ 3094238 h 4058004"/>
              <a:gd name="connsiteX6358" fmla="*/ 5514054 w 12192000"/>
              <a:gd name="connsiteY6358" fmla="*/ 3111950 h 4058004"/>
              <a:gd name="connsiteX6359" fmla="*/ 5525878 w 12192000"/>
              <a:gd name="connsiteY6359" fmla="*/ 3086945 h 4058004"/>
              <a:gd name="connsiteX6360" fmla="*/ 5517062 w 12192000"/>
              <a:gd name="connsiteY6360" fmla="*/ 3084058 h 4058004"/>
              <a:gd name="connsiteX6361" fmla="*/ 5003435 w 12192000"/>
              <a:gd name="connsiteY6361" fmla="*/ 3083760 h 4058004"/>
              <a:gd name="connsiteX6362" fmla="*/ 4994193 w 12192000"/>
              <a:gd name="connsiteY6362" fmla="*/ 3085333 h 4058004"/>
              <a:gd name="connsiteX6363" fmla="*/ 4995114 w 12192000"/>
              <a:gd name="connsiteY6363" fmla="*/ 3096602 h 4058004"/>
              <a:gd name="connsiteX6364" fmla="*/ 4997738 w 12192000"/>
              <a:gd name="connsiteY6364" fmla="*/ 3105883 h 4058004"/>
              <a:gd name="connsiteX6365" fmla="*/ 4999363 w 12192000"/>
              <a:gd name="connsiteY6365" fmla="*/ 3114313 h 4058004"/>
              <a:gd name="connsiteX6366" fmla="*/ 5004252 w 12192000"/>
              <a:gd name="connsiteY6366" fmla="*/ 3139465 h 4058004"/>
              <a:gd name="connsiteX6367" fmla="*/ 5014951 w 12192000"/>
              <a:gd name="connsiteY6367" fmla="*/ 3173827 h 4058004"/>
              <a:gd name="connsiteX6368" fmla="*/ 5006240 w 12192000"/>
              <a:gd name="connsiteY6368" fmla="*/ 3193876 h 4058004"/>
              <a:gd name="connsiteX6369" fmla="*/ 5001566 w 12192000"/>
              <a:gd name="connsiteY6369" fmla="*/ 3204357 h 4058004"/>
              <a:gd name="connsiteX6370" fmla="*/ 5008088 w 12192000"/>
              <a:gd name="connsiteY6370" fmla="*/ 3219950 h 4058004"/>
              <a:gd name="connsiteX6371" fmla="*/ 5020407 w 12192000"/>
              <a:gd name="connsiteY6371" fmla="*/ 3205920 h 4058004"/>
              <a:gd name="connsiteX6372" fmla="*/ 5027983 w 12192000"/>
              <a:gd name="connsiteY6372" fmla="*/ 3172409 h 4058004"/>
              <a:gd name="connsiteX6373" fmla="*/ 5024934 w 12192000"/>
              <a:gd name="connsiteY6373" fmla="*/ 3145556 h 4058004"/>
              <a:gd name="connsiteX6374" fmla="*/ 5019549 w 12192000"/>
              <a:gd name="connsiteY6374" fmla="*/ 3135355 h 4058004"/>
              <a:gd name="connsiteX6375" fmla="*/ 5009700 w 12192000"/>
              <a:gd name="connsiteY6375" fmla="*/ 3109072 h 4058004"/>
              <a:gd name="connsiteX6376" fmla="*/ 5003435 w 12192000"/>
              <a:gd name="connsiteY6376" fmla="*/ 3083760 h 4058004"/>
              <a:gd name="connsiteX6377" fmla="*/ 1420666 w 12192000"/>
              <a:gd name="connsiteY6377" fmla="*/ 3083567 h 4058004"/>
              <a:gd name="connsiteX6378" fmla="*/ 1430090 w 12192000"/>
              <a:gd name="connsiteY6378" fmla="*/ 3114103 h 4058004"/>
              <a:gd name="connsiteX6379" fmla="*/ 1424356 w 12192000"/>
              <a:gd name="connsiteY6379" fmla="*/ 3105953 h 4058004"/>
              <a:gd name="connsiteX6380" fmla="*/ 1420666 w 12192000"/>
              <a:gd name="connsiteY6380" fmla="*/ 3083567 h 4058004"/>
              <a:gd name="connsiteX6381" fmla="*/ 5728696 w 12192000"/>
              <a:gd name="connsiteY6381" fmla="*/ 3081298 h 4058004"/>
              <a:gd name="connsiteX6382" fmla="*/ 5737123 w 12192000"/>
              <a:gd name="connsiteY6382" fmla="*/ 3082930 h 4058004"/>
              <a:gd name="connsiteX6383" fmla="*/ 5732309 w 12192000"/>
              <a:gd name="connsiteY6383" fmla="*/ 3091430 h 4058004"/>
              <a:gd name="connsiteX6384" fmla="*/ 5727775 w 12192000"/>
              <a:gd name="connsiteY6384" fmla="*/ 3105032 h 4058004"/>
              <a:gd name="connsiteX6385" fmla="*/ 5713685 w 12192000"/>
              <a:gd name="connsiteY6385" fmla="*/ 3094473 h 4058004"/>
              <a:gd name="connsiteX6386" fmla="*/ 5728696 w 12192000"/>
              <a:gd name="connsiteY6386" fmla="*/ 3081298 h 4058004"/>
              <a:gd name="connsiteX6387" fmla="*/ 712586 w 12192000"/>
              <a:gd name="connsiteY6387" fmla="*/ 3079247 h 4058004"/>
              <a:gd name="connsiteX6388" fmla="*/ 707270 w 12192000"/>
              <a:gd name="connsiteY6388" fmla="*/ 3081726 h 4058004"/>
              <a:gd name="connsiteX6389" fmla="*/ 708051 w 12192000"/>
              <a:gd name="connsiteY6389" fmla="*/ 3089451 h 4058004"/>
              <a:gd name="connsiteX6390" fmla="*/ 713366 w 12192000"/>
              <a:gd name="connsiteY6390" fmla="*/ 3086974 h 4058004"/>
              <a:gd name="connsiteX6391" fmla="*/ 712586 w 12192000"/>
              <a:gd name="connsiteY6391" fmla="*/ 3079247 h 4058004"/>
              <a:gd name="connsiteX6392" fmla="*/ 627371 w 12192000"/>
              <a:gd name="connsiteY6392" fmla="*/ 3079242 h 4058004"/>
              <a:gd name="connsiteX6393" fmla="*/ 630913 w 12192000"/>
              <a:gd name="connsiteY6393" fmla="*/ 3085759 h 4058004"/>
              <a:gd name="connsiteX6394" fmla="*/ 635374 w 12192000"/>
              <a:gd name="connsiteY6394" fmla="*/ 3085403 h 4058004"/>
              <a:gd name="connsiteX6395" fmla="*/ 627371 w 12192000"/>
              <a:gd name="connsiteY6395" fmla="*/ 3079242 h 4058004"/>
              <a:gd name="connsiteX6396" fmla="*/ 409781 w 12192000"/>
              <a:gd name="connsiteY6396" fmla="*/ 3078182 h 4058004"/>
              <a:gd name="connsiteX6397" fmla="*/ 421386 w 12192000"/>
              <a:gd name="connsiteY6397" fmla="*/ 3079716 h 4058004"/>
              <a:gd name="connsiteX6398" fmla="*/ 430523 w 12192000"/>
              <a:gd name="connsiteY6398" fmla="*/ 3090128 h 4058004"/>
              <a:gd name="connsiteX6399" fmla="*/ 415227 w 12192000"/>
              <a:gd name="connsiteY6399" fmla="*/ 3084461 h 4058004"/>
              <a:gd name="connsiteX6400" fmla="*/ 409781 w 12192000"/>
              <a:gd name="connsiteY6400" fmla="*/ 3078182 h 4058004"/>
              <a:gd name="connsiteX6401" fmla="*/ 2150993 w 12192000"/>
              <a:gd name="connsiteY6401" fmla="*/ 3077899 h 4058004"/>
              <a:gd name="connsiteX6402" fmla="*/ 2157863 w 12192000"/>
              <a:gd name="connsiteY6402" fmla="*/ 3082225 h 4058004"/>
              <a:gd name="connsiteX6403" fmla="*/ 2153545 w 12192000"/>
              <a:gd name="connsiteY6403" fmla="*/ 3092212 h 4058004"/>
              <a:gd name="connsiteX6404" fmla="*/ 2141931 w 12192000"/>
              <a:gd name="connsiteY6404" fmla="*/ 3093489 h 4058004"/>
              <a:gd name="connsiteX6405" fmla="*/ 2150993 w 12192000"/>
              <a:gd name="connsiteY6405" fmla="*/ 3077899 h 4058004"/>
              <a:gd name="connsiteX6406" fmla="*/ 11756945 w 12192000"/>
              <a:gd name="connsiteY6406" fmla="*/ 3068456 h 4058004"/>
              <a:gd name="connsiteX6407" fmla="*/ 11748896 w 12192000"/>
              <a:gd name="connsiteY6407" fmla="*/ 3075232 h 4058004"/>
              <a:gd name="connsiteX6408" fmla="*/ 11737720 w 12192000"/>
              <a:gd name="connsiteY6408" fmla="*/ 3085046 h 4058004"/>
              <a:gd name="connsiteX6409" fmla="*/ 11723496 w 12192000"/>
              <a:gd name="connsiteY6409" fmla="*/ 3098152 h 4058004"/>
              <a:gd name="connsiteX6410" fmla="*/ 11724767 w 12192000"/>
              <a:gd name="connsiteY6410" fmla="*/ 3108228 h 4058004"/>
              <a:gd name="connsiteX6411" fmla="*/ 11734736 w 12192000"/>
              <a:gd name="connsiteY6411" fmla="*/ 3106658 h 4058004"/>
              <a:gd name="connsiteX6412" fmla="*/ 11735498 w 12192000"/>
              <a:gd name="connsiteY6412" fmla="*/ 3096978 h 4058004"/>
              <a:gd name="connsiteX6413" fmla="*/ 11738546 w 12192000"/>
              <a:gd name="connsiteY6413" fmla="*/ 3096583 h 4058004"/>
              <a:gd name="connsiteX6414" fmla="*/ 11741721 w 12192000"/>
              <a:gd name="connsiteY6414" fmla="*/ 3102720 h 4058004"/>
              <a:gd name="connsiteX6415" fmla="*/ 11764898 w 12192000"/>
              <a:gd name="connsiteY6415" fmla="*/ 3069502 h 4058004"/>
              <a:gd name="connsiteX6416" fmla="*/ 11756945 w 12192000"/>
              <a:gd name="connsiteY6416" fmla="*/ 3068456 h 4058004"/>
              <a:gd name="connsiteX6417" fmla="*/ 42288 w 12192000"/>
              <a:gd name="connsiteY6417" fmla="*/ 3067844 h 4058004"/>
              <a:gd name="connsiteX6418" fmla="*/ 36976 w 12192000"/>
              <a:gd name="connsiteY6418" fmla="*/ 3070328 h 4058004"/>
              <a:gd name="connsiteX6419" fmla="*/ 37756 w 12192000"/>
              <a:gd name="connsiteY6419" fmla="*/ 3078047 h 4058004"/>
              <a:gd name="connsiteX6420" fmla="*/ 43067 w 12192000"/>
              <a:gd name="connsiteY6420" fmla="*/ 3075570 h 4058004"/>
              <a:gd name="connsiteX6421" fmla="*/ 42288 w 12192000"/>
              <a:gd name="connsiteY6421" fmla="*/ 3067844 h 4058004"/>
              <a:gd name="connsiteX6422" fmla="*/ 172402 w 12192000"/>
              <a:gd name="connsiteY6422" fmla="*/ 3062733 h 4058004"/>
              <a:gd name="connsiteX6423" fmla="*/ 165153 w 12192000"/>
              <a:gd name="connsiteY6423" fmla="*/ 3073034 h 4058004"/>
              <a:gd name="connsiteX6424" fmla="*/ 170679 w 12192000"/>
              <a:gd name="connsiteY6424" fmla="*/ 3081388 h 4058004"/>
              <a:gd name="connsiteX6425" fmla="*/ 169475 w 12192000"/>
              <a:gd name="connsiteY6425" fmla="*/ 3087699 h 4058004"/>
              <a:gd name="connsiteX6426" fmla="*/ 153612 w 12192000"/>
              <a:gd name="connsiteY6426" fmla="*/ 3085714 h 4058004"/>
              <a:gd name="connsiteX6427" fmla="*/ 140157 w 12192000"/>
              <a:gd name="connsiteY6427" fmla="*/ 3080893 h 4058004"/>
              <a:gd name="connsiteX6428" fmla="*/ 148797 w 12192000"/>
              <a:gd name="connsiteY6428" fmla="*/ 3094214 h 4058004"/>
              <a:gd name="connsiteX6429" fmla="*/ 162466 w 12192000"/>
              <a:gd name="connsiteY6429" fmla="*/ 3109164 h 4058004"/>
              <a:gd name="connsiteX6430" fmla="*/ 190580 w 12192000"/>
              <a:gd name="connsiteY6430" fmla="*/ 3107536 h 4058004"/>
              <a:gd name="connsiteX6431" fmla="*/ 198086 w 12192000"/>
              <a:gd name="connsiteY6431" fmla="*/ 3102721 h 4058004"/>
              <a:gd name="connsiteX6432" fmla="*/ 197025 w 12192000"/>
              <a:gd name="connsiteY6432" fmla="*/ 3112992 h 4058004"/>
              <a:gd name="connsiteX6433" fmla="*/ 204887 w 12192000"/>
              <a:gd name="connsiteY6433" fmla="*/ 3126387 h 4058004"/>
              <a:gd name="connsiteX6434" fmla="*/ 231373 w 12192000"/>
              <a:gd name="connsiteY6434" fmla="*/ 3140558 h 4058004"/>
              <a:gd name="connsiteX6435" fmla="*/ 249291 w 12192000"/>
              <a:gd name="connsiteY6435" fmla="*/ 3142184 h 4058004"/>
              <a:gd name="connsiteX6436" fmla="*/ 233567 w 12192000"/>
              <a:gd name="connsiteY6436" fmla="*/ 3130139 h 4058004"/>
              <a:gd name="connsiteX6437" fmla="*/ 220395 w 12192000"/>
              <a:gd name="connsiteY6437" fmla="*/ 3116818 h 4058004"/>
              <a:gd name="connsiteX6438" fmla="*/ 228112 w 12192000"/>
              <a:gd name="connsiteY6438" fmla="*/ 3108535 h 4058004"/>
              <a:gd name="connsiteX6439" fmla="*/ 242841 w 12192000"/>
              <a:gd name="connsiteY6439" fmla="*/ 3097907 h 4058004"/>
              <a:gd name="connsiteX6440" fmla="*/ 201130 w 12192000"/>
              <a:gd name="connsiteY6440" fmla="*/ 3074451 h 4058004"/>
              <a:gd name="connsiteX6441" fmla="*/ 184698 w 12192000"/>
              <a:gd name="connsiteY6441" fmla="*/ 3068211 h 4058004"/>
              <a:gd name="connsiteX6442" fmla="*/ 172402 w 12192000"/>
              <a:gd name="connsiteY6442" fmla="*/ 3062733 h 4058004"/>
              <a:gd name="connsiteX6443" fmla="*/ 11753532 w 12192000"/>
              <a:gd name="connsiteY6443" fmla="*/ 3062608 h 4058004"/>
              <a:gd name="connsiteX6444" fmla="*/ 11748134 w 12192000"/>
              <a:gd name="connsiteY6444" fmla="*/ 3062940 h 4058004"/>
              <a:gd name="connsiteX6445" fmla="*/ 11742737 w 12192000"/>
              <a:gd name="connsiteY6445" fmla="*/ 3070684 h 4058004"/>
              <a:gd name="connsiteX6446" fmla="*/ 11753532 w 12192000"/>
              <a:gd name="connsiteY6446" fmla="*/ 3062608 h 4058004"/>
              <a:gd name="connsiteX6447" fmla="*/ 90655 w 12192000"/>
              <a:gd name="connsiteY6447" fmla="*/ 3059986 h 4058004"/>
              <a:gd name="connsiteX6448" fmla="*/ 85556 w 12192000"/>
              <a:gd name="connsiteY6448" fmla="*/ 3062679 h 4058004"/>
              <a:gd name="connsiteX6449" fmla="*/ 101419 w 12192000"/>
              <a:gd name="connsiteY6449" fmla="*/ 3072030 h 4058004"/>
              <a:gd name="connsiteX6450" fmla="*/ 100852 w 12192000"/>
              <a:gd name="connsiteY6450" fmla="*/ 3064523 h 4058004"/>
              <a:gd name="connsiteX6451" fmla="*/ 90655 w 12192000"/>
              <a:gd name="connsiteY6451" fmla="*/ 3059986 h 4058004"/>
              <a:gd name="connsiteX6452" fmla="*/ 5050867 w 12192000"/>
              <a:gd name="connsiteY6452" fmla="*/ 3059726 h 4058004"/>
              <a:gd name="connsiteX6453" fmla="*/ 5046740 w 12192000"/>
              <a:gd name="connsiteY6453" fmla="*/ 3086476 h 4058004"/>
              <a:gd name="connsiteX6454" fmla="*/ 5052049 w 12192000"/>
              <a:gd name="connsiteY6454" fmla="*/ 3108227 h 4058004"/>
              <a:gd name="connsiteX6455" fmla="*/ 5055801 w 12192000"/>
              <a:gd name="connsiteY6455" fmla="*/ 3109993 h 4058004"/>
              <a:gd name="connsiteX6456" fmla="*/ 5066856 w 12192000"/>
              <a:gd name="connsiteY6456" fmla="*/ 3149247 h 4058004"/>
              <a:gd name="connsiteX6457" fmla="*/ 5077767 w 12192000"/>
              <a:gd name="connsiteY6457" fmla="*/ 3208761 h 4058004"/>
              <a:gd name="connsiteX6458" fmla="*/ 5088746 w 12192000"/>
              <a:gd name="connsiteY6458" fmla="*/ 3245104 h 4058004"/>
              <a:gd name="connsiteX6459" fmla="*/ 5107090 w 12192000"/>
              <a:gd name="connsiteY6459" fmla="*/ 3244610 h 4058004"/>
              <a:gd name="connsiteX6460" fmla="*/ 5118273 w 12192000"/>
              <a:gd name="connsiteY6460" fmla="*/ 3187511 h 4058004"/>
              <a:gd name="connsiteX6461" fmla="*/ 5102976 w 12192000"/>
              <a:gd name="connsiteY6461" fmla="*/ 3157328 h 4058004"/>
              <a:gd name="connsiteX6462" fmla="*/ 5086473 w 12192000"/>
              <a:gd name="connsiteY6462" fmla="*/ 3135576 h 4058004"/>
              <a:gd name="connsiteX6463" fmla="*/ 5075989 w 12192000"/>
              <a:gd name="connsiteY6463" fmla="*/ 3126931 h 4058004"/>
              <a:gd name="connsiteX6464" fmla="*/ 5075491 w 12192000"/>
              <a:gd name="connsiteY6464" fmla="*/ 3113113 h 4058004"/>
              <a:gd name="connsiteX6465" fmla="*/ 5078605 w 12192000"/>
              <a:gd name="connsiteY6465" fmla="*/ 3097529 h 4058004"/>
              <a:gd name="connsiteX6466" fmla="*/ 5066494 w 12192000"/>
              <a:gd name="connsiteY6466" fmla="*/ 3099443 h 4058004"/>
              <a:gd name="connsiteX6467" fmla="*/ 5061612 w 12192000"/>
              <a:gd name="connsiteY6467" fmla="*/ 3097384 h 4058004"/>
              <a:gd name="connsiteX6468" fmla="*/ 5067631 w 12192000"/>
              <a:gd name="connsiteY6468" fmla="*/ 3086691 h 4058004"/>
              <a:gd name="connsiteX6469" fmla="*/ 5069398 w 12192000"/>
              <a:gd name="connsiteY6469" fmla="*/ 3061541 h 4058004"/>
              <a:gd name="connsiteX6470" fmla="*/ 5065149 w 12192000"/>
              <a:gd name="connsiteY6470" fmla="*/ 3068478 h 4058004"/>
              <a:gd name="connsiteX6471" fmla="*/ 5053604 w 12192000"/>
              <a:gd name="connsiteY6471" fmla="*/ 3069399 h 4058004"/>
              <a:gd name="connsiteX6472" fmla="*/ 5050867 w 12192000"/>
              <a:gd name="connsiteY6472" fmla="*/ 3059726 h 4058004"/>
              <a:gd name="connsiteX6473" fmla="*/ 1901506 w 12192000"/>
              <a:gd name="connsiteY6473" fmla="*/ 3059492 h 4058004"/>
              <a:gd name="connsiteX6474" fmla="*/ 1911070 w 12192000"/>
              <a:gd name="connsiteY6474" fmla="*/ 3063142 h 4058004"/>
              <a:gd name="connsiteX6475" fmla="*/ 1918645 w 12192000"/>
              <a:gd name="connsiteY6475" fmla="*/ 3079367 h 4058004"/>
              <a:gd name="connsiteX6476" fmla="*/ 1919992 w 12192000"/>
              <a:gd name="connsiteY6476" fmla="*/ 3093465 h 4058004"/>
              <a:gd name="connsiteX6477" fmla="*/ 1925167 w 12192000"/>
              <a:gd name="connsiteY6477" fmla="*/ 3107987 h 4058004"/>
              <a:gd name="connsiteX6478" fmla="*/ 1932317 w 12192000"/>
              <a:gd name="connsiteY6478" fmla="*/ 3126340 h 4058004"/>
              <a:gd name="connsiteX6479" fmla="*/ 1937487 w 12192000"/>
              <a:gd name="connsiteY6479" fmla="*/ 3140577 h 4058004"/>
              <a:gd name="connsiteX6480" fmla="*/ 1899170 w 12192000"/>
              <a:gd name="connsiteY6480" fmla="*/ 3066680 h 4058004"/>
              <a:gd name="connsiteX6481" fmla="*/ 1901506 w 12192000"/>
              <a:gd name="connsiteY6481" fmla="*/ 3059492 h 4058004"/>
              <a:gd name="connsiteX6482" fmla="*/ 1968709 w 12192000"/>
              <a:gd name="connsiteY6482" fmla="*/ 3057900 h 4058004"/>
              <a:gd name="connsiteX6483" fmla="*/ 1967084 w 12192000"/>
              <a:gd name="connsiteY6483" fmla="*/ 3063497 h 4058004"/>
              <a:gd name="connsiteX6484" fmla="*/ 1959362 w 12192000"/>
              <a:gd name="connsiteY6484" fmla="*/ 3063853 h 4058004"/>
              <a:gd name="connsiteX6485" fmla="*/ 1960994 w 12192000"/>
              <a:gd name="connsiteY6485" fmla="*/ 3058256 h 4058004"/>
              <a:gd name="connsiteX6486" fmla="*/ 1968709 w 12192000"/>
              <a:gd name="connsiteY6486" fmla="*/ 3057900 h 4058004"/>
              <a:gd name="connsiteX6487" fmla="*/ 4865427 w 12192000"/>
              <a:gd name="connsiteY6487" fmla="*/ 3057602 h 4058004"/>
              <a:gd name="connsiteX6488" fmla="*/ 4864667 w 12192000"/>
              <a:gd name="connsiteY6488" fmla="*/ 3071362 h 4058004"/>
              <a:gd name="connsiteX6489" fmla="*/ 4853834 w 12192000"/>
              <a:gd name="connsiteY6489" fmla="*/ 3073985 h 4058004"/>
              <a:gd name="connsiteX6490" fmla="*/ 4854823 w 12192000"/>
              <a:gd name="connsiteY6490" fmla="*/ 3060098 h 4058004"/>
              <a:gd name="connsiteX6491" fmla="*/ 4865427 w 12192000"/>
              <a:gd name="connsiteY6491" fmla="*/ 3057602 h 4058004"/>
              <a:gd name="connsiteX6492" fmla="*/ 11958828 w 12192000"/>
              <a:gd name="connsiteY6492" fmla="*/ 3055793 h 4058004"/>
              <a:gd name="connsiteX6493" fmla="*/ 11957177 w 12192000"/>
              <a:gd name="connsiteY6493" fmla="*/ 3059934 h 4058004"/>
              <a:gd name="connsiteX6494" fmla="*/ 11959717 w 12192000"/>
              <a:gd name="connsiteY6494" fmla="*/ 3062119 h 4058004"/>
              <a:gd name="connsiteX6495" fmla="*/ 11961368 w 12192000"/>
              <a:gd name="connsiteY6495" fmla="*/ 3057983 h 4058004"/>
              <a:gd name="connsiteX6496" fmla="*/ 11958828 w 12192000"/>
              <a:gd name="connsiteY6496" fmla="*/ 3055793 h 4058004"/>
              <a:gd name="connsiteX6497" fmla="*/ 1840889 w 12192000"/>
              <a:gd name="connsiteY6497" fmla="*/ 3055270 h 4058004"/>
              <a:gd name="connsiteX6498" fmla="*/ 1844077 w 12192000"/>
              <a:gd name="connsiteY6498" fmla="*/ 3072060 h 4058004"/>
              <a:gd name="connsiteX6499" fmla="*/ 1838838 w 12192000"/>
              <a:gd name="connsiteY6499" fmla="*/ 3065823 h 4058004"/>
              <a:gd name="connsiteX6500" fmla="*/ 1840889 w 12192000"/>
              <a:gd name="connsiteY6500" fmla="*/ 3055270 h 4058004"/>
              <a:gd name="connsiteX6501" fmla="*/ 135905 w 12192000"/>
              <a:gd name="connsiteY6501" fmla="*/ 3053119 h 4058004"/>
              <a:gd name="connsiteX6502" fmla="*/ 128186 w 12192000"/>
              <a:gd name="connsiteY6502" fmla="*/ 3053900 h 4058004"/>
              <a:gd name="connsiteX6503" fmla="*/ 130665 w 12192000"/>
              <a:gd name="connsiteY6503" fmla="*/ 3059212 h 4058004"/>
              <a:gd name="connsiteX6504" fmla="*/ 138385 w 12192000"/>
              <a:gd name="connsiteY6504" fmla="*/ 3058435 h 4058004"/>
              <a:gd name="connsiteX6505" fmla="*/ 135905 w 12192000"/>
              <a:gd name="connsiteY6505" fmla="*/ 3053119 h 4058004"/>
              <a:gd name="connsiteX6506" fmla="*/ 11722544 w 12192000"/>
              <a:gd name="connsiteY6506" fmla="*/ 3051275 h 4058004"/>
              <a:gd name="connsiteX6507" fmla="*/ 11718734 w 12192000"/>
              <a:gd name="connsiteY6507" fmla="*/ 3051700 h 4058004"/>
              <a:gd name="connsiteX6508" fmla="*/ 11730164 w 12192000"/>
              <a:gd name="connsiteY6508" fmla="*/ 3058180 h 4058004"/>
              <a:gd name="connsiteX6509" fmla="*/ 11728513 w 12192000"/>
              <a:gd name="connsiteY6509" fmla="*/ 3055315 h 4058004"/>
              <a:gd name="connsiteX6510" fmla="*/ 11722544 w 12192000"/>
              <a:gd name="connsiteY6510" fmla="*/ 3051275 h 4058004"/>
              <a:gd name="connsiteX6511" fmla="*/ 4801295 w 12192000"/>
              <a:gd name="connsiteY6511" fmla="*/ 3050892 h 4058004"/>
              <a:gd name="connsiteX6512" fmla="*/ 4802067 w 12192000"/>
              <a:gd name="connsiteY6512" fmla="*/ 3060309 h 4058004"/>
              <a:gd name="connsiteX6513" fmla="*/ 4794275 w 12192000"/>
              <a:gd name="connsiteY6513" fmla="*/ 3076456 h 4058004"/>
              <a:gd name="connsiteX6514" fmla="*/ 4806316 w 12192000"/>
              <a:gd name="connsiteY6514" fmla="*/ 3107064 h 4058004"/>
              <a:gd name="connsiteX6515" fmla="*/ 4805394 w 12192000"/>
              <a:gd name="connsiteY6515" fmla="*/ 3102744 h 4058004"/>
              <a:gd name="connsiteX6516" fmla="*/ 4804405 w 12192000"/>
              <a:gd name="connsiteY6516" fmla="*/ 3094524 h 4058004"/>
              <a:gd name="connsiteX6517" fmla="*/ 4809999 w 12192000"/>
              <a:gd name="connsiteY6517" fmla="*/ 3096156 h 4058004"/>
              <a:gd name="connsiteX6518" fmla="*/ 4815809 w 12192000"/>
              <a:gd name="connsiteY6518" fmla="*/ 3097573 h 4058004"/>
              <a:gd name="connsiteX6519" fmla="*/ 4813117 w 12192000"/>
              <a:gd name="connsiteY6519" fmla="*/ 3120527 h 4058004"/>
              <a:gd name="connsiteX6520" fmla="*/ 4801438 w 12192000"/>
              <a:gd name="connsiteY6520" fmla="*/ 3152620 h 4058004"/>
              <a:gd name="connsiteX6521" fmla="*/ 4789399 w 12192000"/>
              <a:gd name="connsiteY6521" fmla="*/ 3156020 h 4058004"/>
              <a:gd name="connsiteX6522" fmla="*/ 4774312 w 12192000"/>
              <a:gd name="connsiteY6522" fmla="*/ 3135823 h 4058004"/>
              <a:gd name="connsiteX6523" fmla="*/ 4765816 w 12192000"/>
              <a:gd name="connsiteY6523" fmla="*/ 3131433 h 4058004"/>
              <a:gd name="connsiteX6524" fmla="*/ 4768083 w 12192000"/>
              <a:gd name="connsiteY6524" fmla="*/ 3141070 h 4058004"/>
              <a:gd name="connsiteX6525" fmla="*/ 4759587 w 12192000"/>
              <a:gd name="connsiteY6525" fmla="*/ 3157646 h 4058004"/>
              <a:gd name="connsiteX6526" fmla="*/ 4758945 w 12192000"/>
              <a:gd name="connsiteY6526" fmla="*/ 3135328 h 4058004"/>
              <a:gd name="connsiteX6527" fmla="*/ 4775442 w 12192000"/>
              <a:gd name="connsiteY6527" fmla="*/ 3107631 h 4058004"/>
              <a:gd name="connsiteX6528" fmla="*/ 4780966 w 12192000"/>
              <a:gd name="connsiteY6528" fmla="*/ 3093318 h 4058004"/>
              <a:gd name="connsiteX6529" fmla="*/ 4794841 w 12192000"/>
              <a:gd name="connsiteY6529" fmla="*/ 3052373 h 4058004"/>
              <a:gd name="connsiteX6530" fmla="*/ 4801295 w 12192000"/>
              <a:gd name="connsiteY6530" fmla="*/ 3050892 h 4058004"/>
              <a:gd name="connsiteX6531" fmla="*/ 4499534 w 12192000"/>
              <a:gd name="connsiteY6531" fmla="*/ 3045825 h 4058004"/>
              <a:gd name="connsiteX6532" fmla="*/ 4498410 w 12192000"/>
              <a:gd name="connsiteY6532" fmla="*/ 3083376 h 4058004"/>
              <a:gd name="connsiteX6533" fmla="*/ 4494373 w 12192000"/>
              <a:gd name="connsiteY6533" fmla="*/ 3068420 h 4058004"/>
              <a:gd name="connsiteX6534" fmla="*/ 4499534 w 12192000"/>
              <a:gd name="connsiteY6534" fmla="*/ 3045825 h 4058004"/>
              <a:gd name="connsiteX6535" fmla="*/ 5648872 w 12192000"/>
              <a:gd name="connsiteY6535" fmla="*/ 3043093 h 4058004"/>
              <a:gd name="connsiteX6536" fmla="*/ 5657735 w 12192000"/>
              <a:gd name="connsiteY6536" fmla="*/ 3056071 h 4058004"/>
              <a:gd name="connsiteX6537" fmla="*/ 5658942 w 12192000"/>
              <a:gd name="connsiteY6537" fmla="*/ 3080084 h 4058004"/>
              <a:gd name="connsiteX6538" fmla="*/ 5659577 w 12192000"/>
              <a:gd name="connsiteY6538" fmla="*/ 3084125 h 4058004"/>
              <a:gd name="connsiteX6539" fmla="*/ 5674099 w 12192000"/>
              <a:gd name="connsiteY6539" fmla="*/ 3094397 h 4058004"/>
              <a:gd name="connsiteX6540" fmla="*/ 5678557 w 12192000"/>
              <a:gd name="connsiteY6540" fmla="*/ 3105242 h 4058004"/>
              <a:gd name="connsiteX6541" fmla="*/ 5684437 w 12192000"/>
              <a:gd name="connsiteY6541" fmla="*/ 3122597 h 4058004"/>
              <a:gd name="connsiteX6542" fmla="*/ 5686634 w 12192000"/>
              <a:gd name="connsiteY6542" fmla="*/ 3128619 h 4058004"/>
              <a:gd name="connsiteX6543" fmla="*/ 5689041 w 12192000"/>
              <a:gd name="connsiteY6543" fmla="*/ 3113881 h 4058004"/>
              <a:gd name="connsiteX6544" fmla="*/ 5699804 w 12192000"/>
              <a:gd name="connsiteY6544" fmla="*/ 3120119 h 4058004"/>
              <a:gd name="connsiteX6545" fmla="*/ 5700020 w 12192000"/>
              <a:gd name="connsiteY6545" fmla="*/ 3141020 h 4058004"/>
              <a:gd name="connsiteX6546" fmla="*/ 5707456 w 12192000"/>
              <a:gd name="connsiteY6546" fmla="*/ 3154413 h 4058004"/>
              <a:gd name="connsiteX6547" fmla="*/ 5719356 w 12192000"/>
              <a:gd name="connsiteY6547" fmla="*/ 3162206 h 4058004"/>
              <a:gd name="connsiteX6548" fmla="*/ 5705049 w 12192000"/>
              <a:gd name="connsiteY6548" fmla="*/ 3178921 h 4058004"/>
              <a:gd name="connsiteX6549" fmla="*/ 5714968 w 12192000"/>
              <a:gd name="connsiteY6549" fmla="*/ 3189549 h 4058004"/>
              <a:gd name="connsiteX6550" fmla="*/ 5728639 w 12192000"/>
              <a:gd name="connsiteY6550" fmla="*/ 3209319 h 4058004"/>
              <a:gd name="connsiteX6551" fmla="*/ 5719857 w 12192000"/>
              <a:gd name="connsiteY6551" fmla="*/ 3210589 h 4058004"/>
              <a:gd name="connsiteX6552" fmla="*/ 5701652 w 12192000"/>
              <a:gd name="connsiteY6552" fmla="*/ 3209815 h 4058004"/>
              <a:gd name="connsiteX6553" fmla="*/ 5686006 w 12192000"/>
              <a:gd name="connsiteY6553" fmla="*/ 3207192 h 4058004"/>
              <a:gd name="connsiteX6554" fmla="*/ 5676023 w 12192000"/>
              <a:gd name="connsiteY6554" fmla="*/ 3215195 h 4058004"/>
              <a:gd name="connsiteX6555" fmla="*/ 5700242 w 12192000"/>
              <a:gd name="connsiteY6555" fmla="*/ 3246368 h 4058004"/>
              <a:gd name="connsiteX6556" fmla="*/ 5725737 w 12192000"/>
              <a:gd name="connsiteY6556" fmla="*/ 3268190 h 4058004"/>
              <a:gd name="connsiteX6557" fmla="*/ 5739904 w 12192000"/>
              <a:gd name="connsiteY6557" fmla="*/ 3254023 h 4058004"/>
              <a:gd name="connsiteX6558" fmla="*/ 5764263 w 12192000"/>
              <a:gd name="connsiteY6558" fmla="*/ 3248503 h 4058004"/>
              <a:gd name="connsiteX6559" fmla="*/ 5779624 w 12192000"/>
              <a:gd name="connsiteY6559" fmla="*/ 3237805 h 4058004"/>
              <a:gd name="connsiteX6560" fmla="*/ 5780690 w 12192000"/>
              <a:gd name="connsiteY6560" fmla="*/ 3224273 h 4058004"/>
              <a:gd name="connsiteX6561" fmla="*/ 5788621 w 12192000"/>
              <a:gd name="connsiteY6561" fmla="*/ 3227247 h 4058004"/>
              <a:gd name="connsiteX6562" fmla="*/ 5787987 w 12192000"/>
              <a:gd name="connsiteY6562" fmla="*/ 3240353 h 4058004"/>
              <a:gd name="connsiteX6563" fmla="*/ 5788056 w 12192000"/>
              <a:gd name="connsiteY6563" fmla="*/ 3265363 h 4058004"/>
              <a:gd name="connsiteX6564" fmla="*/ 5789193 w 12192000"/>
              <a:gd name="connsiteY6564" fmla="*/ 3284213 h 4058004"/>
              <a:gd name="connsiteX6565" fmla="*/ 5787351 w 12192000"/>
              <a:gd name="connsiteY6565" fmla="*/ 3289314 h 4058004"/>
              <a:gd name="connsiteX6566" fmla="*/ 5796985 w 12192000"/>
              <a:gd name="connsiteY6566" fmla="*/ 3289167 h 4058004"/>
              <a:gd name="connsiteX6567" fmla="*/ 5794432 w 12192000"/>
              <a:gd name="connsiteY6567" fmla="*/ 3309432 h 4058004"/>
              <a:gd name="connsiteX6568" fmla="*/ 5790755 w 12192000"/>
              <a:gd name="connsiteY6568" fmla="*/ 3327283 h 4058004"/>
              <a:gd name="connsiteX6569" fmla="*/ 5803080 w 12192000"/>
              <a:gd name="connsiteY6569" fmla="*/ 3352226 h 4058004"/>
              <a:gd name="connsiteX6570" fmla="*/ 5813558 w 12192000"/>
              <a:gd name="connsiteY6570" fmla="*/ 3367103 h 4058004"/>
              <a:gd name="connsiteX6571" fmla="*/ 5837567 w 12192000"/>
              <a:gd name="connsiteY6571" fmla="*/ 3382903 h 4058004"/>
              <a:gd name="connsiteX6572" fmla="*/ 5860726 w 12192000"/>
              <a:gd name="connsiteY6572" fmla="*/ 3384535 h 4058004"/>
              <a:gd name="connsiteX6573" fmla="*/ 5869006 w 12192000"/>
              <a:gd name="connsiteY6573" fmla="*/ 3369873 h 4058004"/>
              <a:gd name="connsiteX6574" fmla="*/ 5879211 w 12192000"/>
              <a:gd name="connsiteY6574" fmla="*/ 3377668 h 4058004"/>
              <a:gd name="connsiteX6575" fmla="*/ 5908884 w 12192000"/>
              <a:gd name="connsiteY6575" fmla="*/ 3405798 h 4058004"/>
              <a:gd name="connsiteX6576" fmla="*/ 5916815 w 12192000"/>
              <a:gd name="connsiteY6576" fmla="*/ 3418123 h 4058004"/>
              <a:gd name="connsiteX6577" fmla="*/ 5920219 w 12192000"/>
              <a:gd name="connsiteY6577" fmla="*/ 3436399 h 4058004"/>
              <a:gd name="connsiteX6578" fmla="*/ 5941320 w 12192000"/>
              <a:gd name="connsiteY6578" fmla="*/ 3438248 h 4058004"/>
              <a:gd name="connsiteX6579" fmla="*/ 5962993 w 12192000"/>
              <a:gd name="connsiteY6579" fmla="*/ 3446182 h 4058004"/>
              <a:gd name="connsiteX6580" fmla="*/ 5977223 w 12192000"/>
              <a:gd name="connsiteY6580" fmla="*/ 3458297 h 4058004"/>
              <a:gd name="connsiteX6581" fmla="*/ 5993371 w 12192000"/>
              <a:gd name="connsiteY6581" fmla="*/ 3471766 h 4058004"/>
              <a:gd name="connsiteX6582" fmla="*/ 6007824 w 12192000"/>
              <a:gd name="connsiteY6582" fmla="*/ 3487634 h 4058004"/>
              <a:gd name="connsiteX6583" fmla="*/ 6019933 w 12192000"/>
              <a:gd name="connsiteY6583" fmla="*/ 3502582 h 4058004"/>
              <a:gd name="connsiteX6584" fmla="*/ 6008744 w 12192000"/>
              <a:gd name="connsiteY6584" fmla="*/ 3499324 h 4058004"/>
              <a:gd name="connsiteX6585" fmla="*/ 5997200 w 12192000"/>
              <a:gd name="connsiteY6585" fmla="*/ 3496420 h 4058004"/>
              <a:gd name="connsiteX6586" fmla="*/ 5978925 w 12192000"/>
              <a:gd name="connsiteY6586" fmla="*/ 3480119 h 4058004"/>
              <a:gd name="connsiteX6587" fmla="*/ 5961151 w 12192000"/>
              <a:gd name="connsiteY6587" fmla="*/ 3460070 h 4058004"/>
              <a:gd name="connsiteX6588" fmla="*/ 5940965 w 12192000"/>
              <a:gd name="connsiteY6588" fmla="*/ 3459002 h 4058004"/>
              <a:gd name="connsiteX6589" fmla="*/ 5948902 w 12192000"/>
              <a:gd name="connsiteY6589" fmla="*/ 3477992 h 4058004"/>
              <a:gd name="connsiteX6590" fmla="*/ 5954992 w 12192000"/>
              <a:gd name="connsiteY6590" fmla="*/ 3488053 h 4058004"/>
              <a:gd name="connsiteX6591" fmla="*/ 5963634 w 12192000"/>
              <a:gd name="connsiteY6591" fmla="*/ 3504210 h 4058004"/>
              <a:gd name="connsiteX6592" fmla="*/ 5959811 w 12192000"/>
              <a:gd name="connsiteY6592" fmla="*/ 3527588 h 4058004"/>
              <a:gd name="connsiteX6593" fmla="*/ 5946641 w 12192000"/>
              <a:gd name="connsiteY6593" fmla="*/ 3525746 h 4058004"/>
              <a:gd name="connsiteX6594" fmla="*/ 5928156 w 12192000"/>
              <a:gd name="connsiteY6594" fmla="*/ 3519436 h 4058004"/>
              <a:gd name="connsiteX6595" fmla="*/ 5895511 w 12192000"/>
              <a:gd name="connsiteY6595" fmla="*/ 3521768 h 4058004"/>
              <a:gd name="connsiteX6596" fmla="*/ 5882411 w 12192000"/>
              <a:gd name="connsiteY6596" fmla="*/ 3521272 h 4058004"/>
              <a:gd name="connsiteX6597" fmla="*/ 5880640 w 12192000"/>
              <a:gd name="connsiteY6597" fmla="*/ 3509298 h 4058004"/>
              <a:gd name="connsiteX6598" fmla="*/ 5872988 w 12192000"/>
              <a:gd name="connsiteY6598" fmla="*/ 3513267 h 4058004"/>
              <a:gd name="connsiteX6599" fmla="*/ 5862510 w 12192000"/>
              <a:gd name="connsiteY6599" fmla="*/ 3514824 h 4058004"/>
              <a:gd name="connsiteX6600" fmla="*/ 5864136 w 12192000"/>
              <a:gd name="connsiteY6600" fmla="*/ 3502144 h 4058004"/>
              <a:gd name="connsiteX6601" fmla="*/ 5854503 w 12192000"/>
              <a:gd name="connsiteY6601" fmla="*/ 3476213 h 4058004"/>
              <a:gd name="connsiteX6602" fmla="*/ 5839275 w 12192000"/>
              <a:gd name="connsiteY6602" fmla="*/ 3471041 h 4058004"/>
              <a:gd name="connsiteX6603" fmla="*/ 5832621 w 12192000"/>
              <a:gd name="connsiteY6603" fmla="*/ 3475146 h 4058004"/>
              <a:gd name="connsiteX6604" fmla="*/ 5835027 w 12192000"/>
              <a:gd name="connsiteY6604" fmla="*/ 3464518 h 4058004"/>
              <a:gd name="connsiteX6605" fmla="*/ 5831979 w 12192000"/>
              <a:gd name="connsiteY6605" fmla="*/ 3446735 h 4058004"/>
              <a:gd name="connsiteX6606" fmla="*/ 5818524 w 12192000"/>
              <a:gd name="connsiteY6606" fmla="*/ 3435402 h 4058004"/>
              <a:gd name="connsiteX6607" fmla="*/ 5803931 w 12192000"/>
              <a:gd name="connsiteY6607" fmla="*/ 3415562 h 4058004"/>
              <a:gd name="connsiteX6608" fmla="*/ 5794654 w 12192000"/>
              <a:gd name="connsiteY6608" fmla="*/ 3401320 h 4058004"/>
              <a:gd name="connsiteX6609" fmla="*/ 5786793 w 12192000"/>
              <a:gd name="connsiteY6609" fmla="*/ 3383398 h 4058004"/>
              <a:gd name="connsiteX6610" fmla="*/ 5779001 w 12192000"/>
              <a:gd name="connsiteY6610" fmla="*/ 3364835 h 4058004"/>
              <a:gd name="connsiteX6611" fmla="*/ 5759672 w 12192000"/>
              <a:gd name="connsiteY6611" fmla="*/ 3363769 h 4058004"/>
              <a:gd name="connsiteX6612" fmla="*/ 5749118 w 12192000"/>
              <a:gd name="connsiteY6612" fmla="*/ 3364263 h 4058004"/>
              <a:gd name="connsiteX6613" fmla="*/ 5751595 w 12192000"/>
              <a:gd name="connsiteY6613" fmla="*/ 3350592 h 4058004"/>
              <a:gd name="connsiteX6614" fmla="*/ 5762072 w 12192000"/>
              <a:gd name="connsiteY6614" fmla="*/ 3316725 h 4058004"/>
              <a:gd name="connsiteX6615" fmla="*/ 5771273 w 12192000"/>
              <a:gd name="connsiteY6615" fmla="*/ 3284561 h 4058004"/>
              <a:gd name="connsiteX6616" fmla="*/ 5785650 w 12192000"/>
              <a:gd name="connsiteY6616" fmla="*/ 3271030 h 4058004"/>
              <a:gd name="connsiteX6617" fmla="*/ 5769857 w 12192000"/>
              <a:gd name="connsiteY6617" fmla="*/ 3261609 h 4058004"/>
              <a:gd name="connsiteX6618" fmla="*/ 5743727 w 12192000"/>
              <a:gd name="connsiteY6618" fmla="*/ 3270883 h 4058004"/>
              <a:gd name="connsiteX6619" fmla="*/ 5718797 w 12192000"/>
              <a:gd name="connsiteY6619" fmla="*/ 3283635 h 4058004"/>
              <a:gd name="connsiteX6620" fmla="*/ 5711291 w 12192000"/>
              <a:gd name="connsiteY6620" fmla="*/ 3279670 h 4058004"/>
              <a:gd name="connsiteX6621" fmla="*/ 5693232 w 12192000"/>
              <a:gd name="connsiteY6621" fmla="*/ 3263864 h 4058004"/>
              <a:gd name="connsiteX6622" fmla="*/ 5684875 w 12192000"/>
              <a:gd name="connsiteY6622" fmla="*/ 3256355 h 4058004"/>
              <a:gd name="connsiteX6623" fmla="*/ 5659666 w 12192000"/>
              <a:gd name="connsiteY6623" fmla="*/ 3236236 h 4058004"/>
              <a:gd name="connsiteX6624" fmla="*/ 5636793 w 12192000"/>
              <a:gd name="connsiteY6624" fmla="*/ 3244806 h 4058004"/>
              <a:gd name="connsiteX6625" fmla="*/ 5651449 w 12192000"/>
              <a:gd name="connsiteY6625" fmla="*/ 3252384 h 4058004"/>
              <a:gd name="connsiteX6626" fmla="*/ 5654072 w 12192000"/>
              <a:gd name="connsiteY6626" fmla="*/ 3272155 h 4058004"/>
              <a:gd name="connsiteX6627" fmla="*/ 5635733 w 12192000"/>
              <a:gd name="connsiteY6627" fmla="*/ 3283132 h 4058004"/>
              <a:gd name="connsiteX6628" fmla="*/ 5627027 w 12192000"/>
              <a:gd name="connsiteY6628" fmla="*/ 3290006 h 4058004"/>
              <a:gd name="connsiteX6629" fmla="*/ 5617464 w 12192000"/>
              <a:gd name="connsiteY6629" fmla="*/ 3300419 h 4058004"/>
              <a:gd name="connsiteX6630" fmla="*/ 5610739 w 12192000"/>
              <a:gd name="connsiteY6630" fmla="*/ 3293970 h 4058004"/>
              <a:gd name="connsiteX6631" fmla="*/ 5611869 w 12192000"/>
              <a:gd name="connsiteY6631" fmla="*/ 3272853 h 4058004"/>
              <a:gd name="connsiteX6632" fmla="*/ 5617603 w 12192000"/>
              <a:gd name="connsiteY6632" fmla="*/ 3247988 h 4058004"/>
              <a:gd name="connsiteX6633" fmla="*/ 5623121 w 12192000"/>
              <a:gd name="connsiteY6633" fmla="*/ 3219084 h 4058004"/>
              <a:gd name="connsiteX6634" fmla="*/ 5609735 w 12192000"/>
              <a:gd name="connsiteY6634" fmla="*/ 3238003 h 4058004"/>
              <a:gd name="connsiteX6635" fmla="*/ 5606129 w 12192000"/>
              <a:gd name="connsiteY6635" fmla="*/ 3238923 h 4058004"/>
              <a:gd name="connsiteX6636" fmla="*/ 5599042 w 12192000"/>
              <a:gd name="connsiteY6636" fmla="*/ 3218798 h 4058004"/>
              <a:gd name="connsiteX6637" fmla="*/ 5573261 w 12192000"/>
              <a:gd name="connsiteY6637" fmla="*/ 3161552 h 4058004"/>
              <a:gd name="connsiteX6638" fmla="*/ 5577789 w 12192000"/>
              <a:gd name="connsiteY6638" fmla="*/ 3124992 h 4058004"/>
              <a:gd name="connsiteX6639" fmla="*/ 5589689 w 12192000"/>
              <a:gd name="connsiteY6639" fmla="*/ 3120462 h 4058004"/>
              <a:gd name="connsiteX6640" fmla="*/ 5594076 w 12192000"/>
              <a:gd name="connsiteY6640" fmla="*/ 3111962 h 4058004"/>
              <a:gd name="connsiteX6641" fmla="*/ 5600731 w 12192000"/>
              <a:gd name="connsiteY6641" fmla="*/ 3088584 h 4058004"/>
              <a:gd name="connsiteX6642" fmla="*/ 5617800 w 12192000"/>
              <a:gd name="connsiteY6642" fmla="*/ 3083839 h 4058004"/>
              <a:gd name="connsiteX6643" fmla="*/ 5626862 w 12192000"/>
              <a:gd name="connsiteY6643" fmla="*/ 3096164 h 4058004"/>
              <a:gd name="connsiteX6644" fmla="*/ 5621407 w 12192000"/>
              <a:gd name="connsiteY6644" fmla="*/ 3098501 h 4058004"/>
              <a:gd name="connsiteX6645" fmla="*/ 5615959 w 12192000"/>
              <a:gd name="connsiteY6645" fmla="*/ 3101265 h 4058004"/>
              <a:gd name="connsiteX6646" fmla="*/ 5620702 w 12192000"/>
              <a:gd name="connsiteY6646" fmla="*/ 3110120 h 4058004"/>
              <a:gd name="connsiteX6647" fmla="*/ 5624315 w 12192000"/>
              <a:gd name="connsiteY6647" fmla="*/ 3144482 h 4058004"/>
              <a:gd name="connsiteX6648" fmla="*/ 5608663 w 12192000"/>
              <a:gd name="connsiteY6648" fmla="*/ 3123442 h 4058004"/>
              <a:gd name="connsiteX6649" fmla="*/ 5599957 w 12192000"/>
              <a:gd name="connsiteY6649" fmla="*/ 3125495 h 4058004"/>
              <a:gd name="connsiteX6650" fmla="*/ 5599957 w 12192000"/>
              <a:gd name="connsiteY6650" fmla="*/ 3151426 h 4058004"/>
              <a:gd name="connsiteX6651" fmla="*/ 5608739 w 12192000"/>
              <a:gd name="connsiteY6651" fmla="*/ 3173953 h 4058004"/>
              <a:gd name="connsiteX6652" fmla="*/ 5621705 w 12192000"/>
              <a:gd name="connsiteY6652" fmla="*/ 3196982 h 4058004"/>
              <a:gd name="connsiteX6653" fmla="*/ 5618092 w 12192000"/>
              <a:gd name="connsiteY6653" fmla="*/ 3186849 h 4058004"/>
              <a:gd name="connsiteX6654" fmla="*/ 5619648 w 12192000"/>
              <a:gd name="connsiteY6654" fmla="*/ 3170695 h 4058004"/>
              <a:gd name="connsiteX6655" fmla="*/ 5631618 w 12192000"/>
              <a:gd name="connsiteY6655" fmla="*/ 3173884 h 4058004"/>
              <a:gd name="connsiteX6656" fmla="*/ 5652649 w 12192000"/>
              <a:gd name="connsiteY6656" fmla="*/ 3179912 h 4058004"/>
              <a:gd name="connsiteX6657" fmla="*/ 5655900 w 12192000"/>
              <a:gd name="connsiteY6657" fmla="*/ 3165174 h 4058004"/>
              <a:gd name="connsiteX6658" fmla="*/ 5645988 w 12192000"/>
              <a:gd name="connsiteY6658" fmla="*/ 3168573 h 4058004"/>
              <a:gd name="connsiteX6659" fmla="*/ 5646413 w 12192000"/>
              <a:gd name="connsiteY6659" fmla="*/ 3159786 h 4058004"/>
              <a:gd name="connsiteX6660" fmla="*/ 5640108 w 12192000"/>
              <a:gd name="connsiteY6660" fmla="*/ 3122025 h 4058004"/>
              <a:gd name="connsiteX6661" fmla="*/ 5639327 w 12192000"/>
              <a:gd name="connsiteY6661" fmla="*/ 3076616 h 4058004"/>
              <a:gd name="connsiteX6662" fmla="*/ 5643994 w 12192000"/>
              <a:gd name="connsiteY6662" fmla="*/ 3059609 h 4058004"/>
              <a:gd name="connsiteX6663" fmla="*/ 5648872 w 12192000"/>
              <a:gd name="connsiteY6663" fmla="*/ 3043093 h 4058004"/>
              <a:gd name="connsiteX6664" fmla="*/ 849 w 12192000"/>
              <a:gd name="connsiteY6664" fmla="*/ 3041783 h 4058004"/>
              <a:gd name="connsiteX6665" fmla="*/ 1212 w 12192000"/>
              <a:gd name="connsiteY6665" fmla="*/ 3047440 h 4058004"/>
              <a:gd name="connsiteX6666" fmla="*/ 12614 w 12192000"/>
              <a:gd name="connsiteY6666" fmla="*/ 3057858 h 4058004"/>
              <a:gd name="connsiteX6667" fmla="*/ 6806 w 12192000"/>
              <a:gd name="connsiteY6667" fmla="*/ 3042554 h 4058004"/>
              <a:gd name="connsiteX6668" fmla="*/ 849 w 12192000"/>
              <a:gd name="connsiteY6668" fmla="*/ 3041783 h 4058004"/>
              <a:gd name="connsiteX6669" fmla="*/ 1761672 w 12192000"/>
              <a:gd name="connsiteY6669" fmla="*/ 3038781 h 4058004"/>
              <a:gd name="connsiteX6670" fmla="*/ 1768722 w 12192000"/>
              <a:gd name="connsiteY6670" fmla="*/ 3041307 h 4058004"/>
              <a:gd name="connsiteX6671" fmla="*/ 1771346 w 12192000"/>
              <a:gd name="connsiteY6671" fmla="*/ 3050588 h 4058004"/>
              <a:gd name="connsiteX6672" fmla="*/ 1773968 w 12192000"/>
              <a:gd name="connsiteY6672" fmla="*/ 3059869 h 4058004"/>
              <a:gd name="connsiteX6673" fmla="*/ 1772907 w 12192000"/>
              <a:gd name="connsiteY6673" fmla="*/ 3089835 h 4058004"/>
              <a:gd name="connsiteX6674" fmla="*/ 1764767 w 12192000"/>
              <a:gd name="connsiteY6674" fmla="*/ 3087072 h 4058004"/>
              <a:gd name="connsiteX6675" fmla="*/ 1764550 w 12192000"/>
              <a:gd name="connsiteY6675" fmla="*/ 3074957 h 4058004"/>
              <a:gd name="connsiteX6676" fmla="*/ 1758531 w 12192000"/>
              <a:gd name="connsiteY6676" fmla="*/ 3070918 h 4058004"/>
              <a:gd name="connsiteX6677" fmla="*/ 1753501 w 12192000"/>
              <a:gd name="connsiteY6677" fmla="*/ 3056395 h 4058004"/>
              <a:gd name="connsiteX6678" fmla="*/ 1761672 w 12192000"/>
              <a:gd name="connsiteY6678" fmla="*/ 3038781 h 4058004"/>
              <a:gd name="connsiteX6679" fmla="*/ 781342 w 12192000"/>
              <a:gd name="connsiteY6679" fmla="*/ 3038373 h 4058004"/>
              <a:gd name="connsiteX6680" fmla="*/ 775183 w 12192000"/>
              <a:gd name="connsiteY6680" fmla="*/ 3046384 h 4058004"/>
              <a:gd name="connsiteX6681" fmla="*/ 781698 w 12192000"/>
              <a:gd name="connsiteY6681" fmla="*/ 3042840 h 4058004"/>
              <a:gd name="connsiteX6682" fmla="*/ 781342 w 12192000"/>
              <a:gd name="connsiteY6682" fmla="*/ 3038373 h 4058004"/>
              <a:gd name="connsiteX6683" fmla="*/ 11714162 w 12192000"/>
              <a:gd name="connsiteY6683" fmla="*/ 3034148 h 4058004"/>
              <a:gd name="connsiteX6684" fmla="*/ 11714289 w 12192000"/>
              <a:gd name="connsiteY6684" fmla="*/ 3040901 h 4058004"/>
              <a:gd name="connsiteX6685" fmla="*/ 11718035 w 12192000"/>
              <a:gd name="connsiteY6685" fmla="*/ 3045964 h 4058004"/>
              <a:gd name="connsiteX6686" fmla="*/ 11717908 w 12192000"/>
              <a:gd name="connsiteY6686" fmla="*/ 3039217 h 4058004"/>
              <a:gd name="connsiteX6687" fmla="*/ 11714162 w 12192000"/>
              <a:gd name="connsiteY6687" fmla="*/ 3034148 h 4058004"/>
              <a:gd name="connsiteX6688" fmla="*/ 11736006 w 12192000"/>
              <a:gd name="connsiteY6688" fmla="*/ 3031931 h 4058004"/>
              <a:gd name="connsiteX6689" fmla="*/ 11728894 w 12192000"/>
              <a:gd name="connsiteY6689" fmla="*/ 3037452 h 4058004"/>
              <a:gd name="connsiteX6690" fmla="*/ 11732069 w 12192000"/>
              <a:gd name="connsiteY6690" fmla="*/ 3041753 h 4058004"/>
              <a:gd name="connsiteX6691" fmla="*/ 11733910 w 12192000"/>
              <a:gd name="connsiteY6691" fmla="*/ 3044256 h 4058004"/>
              <a:gd name="connsiteX6692" fmla="*/ 11733847 w 12192000"/>
              <a:gd name="connsiteY6692" fmla="*/ 3048690 h 4058004"/>
              <a:gd name="connsiteX6693" fmla="*/ 11739118 w 12192000"/>
              <a:gd name="connsiteY6693" fmla="*/ 3043226 h 4058004"/>
              <a:gd name="connsiteX6694" fmla="*/ 11738673 w 12192000"/>
              <a:gd name="connsiteY6694" fmla="*/ 3033119 h 4058004"/>
              <a:gd name="connsiteX6695" fmla="*/ 11736006 w 12192000"/>
              <a:gd name="connsiteY6695" fmla="*/ 3031931 h 4058004"/>
              <a:gd name="connsiteX6696" fmla="*/ 11832081 w 12192000"/>
              <a:gd name="connsiteY6696" fmla="*/ 3031746 h 4058004"/>
              <a:gd name="connsiteX6697" fmla="*/ 11829922 w 12192000"/>
              <a:gd name="connsiteY6697" fmla="*/ 3034282 h 4058004"/>
              <a:gd name="connsiteX6698" fmla="*/ 11834050 w 12192000"/>
              <a:gd name="connsiteY6698" fmla="*/ 3035927 h 4058004"/>
              <a:gd name="connsiteX6699" fmla="*/ 11836272 w 12192000"/>
              <a:gd name="connsiteY6699" fmla="*/ 3033392 h 4058004"/>
              <a:gd name="connsiteX6700" fmla="*/ 11832081 w 12192000"/>
              <a:gd name="connsiteY6700" fmla="*/ 3031746 h 4058004"/>
              <a:gd name="connsiteX6701" fmla="*/ 2140864 w 12192000"/>
              <a:gd name="connsiteY6701" fmla="*/ 3031637 h 4058004"/>
              <a:gd name="connsiteX6702" fmla="*/ 2139873 w 12192000"/>
              <a:gd name="connsiteY6702" fmla="*/ 3049774 h 4058004"/>
              <a:gd name="connsiteX6703" fmla="*/ 2134279 w 12192000"/>
              <a:gd name="connsiteY6703" fmla="*/ 3062456 h 4058004"/>
              <a:gd name="connsiteX6704" fmla="*/ 2135340 w 12192000"/>
              <a:gd name="connsiteY6704" fmla="*/ 3047222 h 4058004"/>
              <a:gd name="connsiteX6705" fmla="*/ 2140864 w 12192000"/>
              <a:gd name="connsiteY6705" fmla="*/ 3031637 h 4058004"/>
              <a:gd name="connsiteX6706" fmla="*/ 4419728 w 12192000"/>
              <a:gd name="connsiteY6706" fmla="*/ 3029453 h 4058004"/>
              <a:gd name="connsiteX6707" fmla="*/ 4423837 w 12192000"/>
              <a:gd name="connsiteY6707" fmla="*/ 3043480 h 4058004"/>
              <a:gd name="connsiteX6708" fmla="*/ 4420153 w 12192000"/>
              <a:gd name="connsiteY6708" fmla="*/ 3054388 h 4058004"/>
              <a:gd name="connsiteX6709" fmla="*/ 4419728 w 12192000"/>
              <a:gd name="connsiteY6709" fmla="*/ 3029453 h 4058004"/>
              <a:gd name="connsiteX6710" fmla="*/ 11681650 w 12192000"/>
              <a:gd name="connsiteY6710" fmla="*/ 3028965 h 4058004"/>
              <a:gd name="connsiteX6711" fmla="*/ 11680888 w 12192000"/>
              <a:gd name="connsiteY6711" fmla="*/ 3034549 h 4058004"/>
              <a:gd name="connsiteX6712" fmla="*/ 11684889 w 12192000"/>
              <a:gd name="connsiteY6712" fmla="*/ 3035914 h 4058004"/>
              <a:gd name="connsiteX6713" fmla="*/ 11685651 w 12192000"/>
              <a:gd name="connsiteY6713" fmla="*/ 3030330 h 4058004"/>
              <a:gd name="connsiteX6714" fmla="*/ 11681650 w 12192000"/>
              <a:gd name="connsiteY6714" fmla="*/ 3028965 h 4058004"/>
              <a:gd name="connsiteX6715" fmla="*/ 5716365 w 12192000"/>
              <a:gd name="connsiteY6715" fmla="*/ 3026601 h 4058004"/>
              <a:gd name="connsiteX6716" fmla="*/ 5729611 w 12192000"/>
              <a:gd name="connsiteY6716" fmla="*/ 3036308 h 4058004"/>
              <a:gd name="connsiteX6717" fmla="*/ 5720550 w 12192000"/>
              <a:gd name="connsiteY6717" fmla="*/ 3050194 h 4058004"/>
              <a:gd name="connsiteX6718" fmla="*/ 5718423 w 12192000"/>
              <a:gd name="connsiteY6718" fmla="*/ 3056426 h 4058004"/>
              <a:gd name="connsiteX6719" fmla="*/ 5720975 w 12192000"/>
              <a:gd name="connsiteY6719" fmla="*/ 3071877 h 4058004"/>
              <a:gd name="connsiteX6720" fmla="*/ 5708371 w 12192000"/>
              <a:gd name="connsiteY6720" fmla="*/ 3053029 h 4058004"/>
              <a:gd name="connsiteX6721" fmla="*/ 5716365 w 12192000"/>
              <a:gd name="connsiteY6721" fmla="*/ 3026601 h 4058004"/>
              <a:gd name="connsiteX6722" fmla="*/ 92208 w 12192000"/>
              <a:gd name="connsiteY6722" fmla="*/ 3026266 h 4058004"/>
              <a:gd name="connsiteX6723" fmla="*/ 77125 w 12192000"/>
              <a:gd name="connsiteY6723" fmla="*/ 3031577 h 4058004"/>
              <a:gd name="connsiteX6724" fmla="*/ 83641 w 12192000"/>
              <a:gd name="connsiteY6724" fmla="*/ 3042916 h 4058004"/>
              <a:gd name="connsiteX6725" fmla="*/ 95679 w 12192000"/>
              <a:gd name="connsiteY6725" fmla="*/ 3034555 h 4058004"/>
              <a:gd name="connsiteX6726" fmla="*/ 92208 w 12192000"/>
              <a:gd name="connsiteY6726" fmla="*/ 3026266 h 4058004"/>
              <a:gd name="connsiteX6727" fmla="*/ 11972353 w 12192000"/>
              <a:gd name="connsiteY6727" fmla="*/ 3024651 h 4058004"/>
              <a:gd name="connsiteX6728" fmla="*/ 11959653 w 12192000"/>
              <a:gd name="connsiteY6728" fmla="*/ 3043436 h 4058004"/>
              <a:gd name="connsiteX6729" fmla="*/ 11955843 w 12192000"/>
              <a:gd name="connsiteY6729" fmla="*/ 3047903 h 4058004"/>
              <a:gd name="connsiteX6730" fmla="*/ 11959843 w 12192000"/>
              <a:gd name="connsiteY6730" fmla="*/ 3051111 h 4058004"/>
              <a:gd name="connsiteX6731" fmla="*/ 11975655 w 12192000"/>
              <a:gd name="connsiteY6731" fmla="*/ 3042788 h 4058004"/>
              <a:gd name="connsiteX6732" fmla="*/ 11972353 w 12192000"/>
              <a:gd name="connsiteY6732" fmla="*/ 3024651 h 4058004"/>
              <a:gd name="connsiteX6733" fmla="*/ 347916 w 12192000"/>
              <a:gd name="connsiteY6733" fmla="*/ 3024281 h 4058004"/>
              <a:gd name="connsiteX6734" fmla="*/ 337374 w 12192000"/>
              <a:gd name="connsiteY6734" fmla="*/ 3027282 h 4058004"/>
              <a:gd name="connsiteX6735" fmla="*/ 330649 w 12192000"/>
              <a:gd name="connsiteY6735" fmla="*/ 3053138 h 4058004"/>
              <a:gd name="connsiteX6736" fmla="*/ 346087 w 12192000"/>
              <a:gd name="connsiteY6736" fmla="*/ 3055127 h 4058004"/>
              <a:gd name="connsiteX6737" fmla="*/ 352603 w 12192000"/>
              <a:gd name="connsiteY6737" fmla="*/ 3066320 h 4058004"/>
              <a:gd name="connsiteX6738" fmla="*/ 387448 w 12192000"/>
              <a:gd name="connsiteY6738" fmla="*/ 3095224 h 4058004"/>
              <a:gd name="connsiteX6739" fmla="*/ 431639 w 12192000"/>
              <a:gd name="connsiteY6739" fmla="*/ 3113228 h 4058004"/>
              <a:gd name="connsiteX6740" fmla="*/ 482062 w 12192000"/>
              <a:gd name="connsiteY6740" fmla="*/ 3136328 h 4058004"/>
              <a:gd name="connsiteX6741" fmla="*/ 546508 w 12192000"/>
              <a:gd name="connsiteY6741" fmla="*/ 3167230 h 4058004"/>
              <a:gd name="connsiteX6742" fmla="*/ 581774 w 12192000"/>
              <a:gd name="connsiteY6742" fmla="*/ 3178420 h 4058004"/>
              <a:gd name="connsiteX6743" fmla="*/ 575967 w 12192000"/>
              <a:gd name="connsiteY6743" fmla="*/ 3169210 h 4058004"/>
              <a:gd name="connsiteX6744" fmla="*/ 548773 w 12192000"/>
              <a:gd name="connsiteY6744" fmla="*/ 3150505 h 4058004"/>
              <a:gd name="connsiteX6745" fmla="*/ 528377 w 12192000"/>
              <a:gd name="connsiteY6745" fmla="*/ 3143557 h 4058004"/>
              <a:gd name="connsiteX6746" fmla="*/ 520870 w 12192000"/>
              <a:gd name="connsiteY6746" fmla="*/ 3140018 h 4058004"/>
              <a:gd name="connsiteX6747" fmla="*/ 513362 w 12192000"/>
              <a:gd name="connsiteY6747" fmla="*/ 3136475 h 4058004"/>
              <a:gd name="connsiteX6748" fmla="*/ 505077 w 12192000"/>
              <a:gd name="connsiteY6748" fmla="*/ 3140367 h 4058004"/>
              <a:gd name="connsiteX6749" fmla="*/ 500330 w 12192000"/>
              <a:gd name="connsiteY6749" fmla="*/ 3110540 h 4058004"/>
              <a:gd name="connsiteX6750" fmla="*/ 497637 w 12192000"/>
              <a:gd name="connsiteY6750" fmla="*/ 3093116 h 4058004"/>
              <a:gd name="connsiteX6751" fmla="*/ 476251 w 12192000"/>
              <a:gd name="connsiteY6751" fmla="*/ 3084324 h 4058004"/>
              <a:gd name="connsiteX6752" fmla="*/ 471578 w 12192000"/>
              <a:gd name="connsiteY6752" fmla="*/ 3098209 h 4058004"/>
              <a:gd name="connsiteX6753" fmla="*/ 484113 w 12192000"/>
              <a:gd name="connsiteY6753" fmla="*/ 3105370 h 4058004"/>
              <a:gd name="connsiteX6754" fmla="*/ 477528 w 12192000"/>
              <a:gd name="connsiteY6754" fmla="*/ 3111106 h 4058004"/>
              <a:gd name="connsiteX6755" fmla="*/ 441267 w 12192000"/>
              <a:gd name="connsiteY6755" fmla="*/ 3075538 h 4058004"/>
              <a:gd name="connsiteX6756" fmla="*/ 423773 w 12192000"/>
              <a:gd name="connsiteY6756" fmla="*/ 3065264 h 4058004"/>
              <a:gd name="connsiteX6757" fmla="*/ 409114 w 12192000"/>
              <a:gd name="connsiteY6757" fmla="*/ 3059808 h 4058004"/>
              <a:gd name="connsiteX6758" fmla="*/ 380927 w 12192000"/>
              <a:gd name="connsiteY6758" fmla="*/ 3039969 h 4058004"/>
              <a:gd name="connsiteX6759" fmla="*/ 360107 w 12192000"/>
              <a:gd name="connsiteY6759" fmla="*/ 3033026 h 4058004"/>
              <a:gd name="connsiteX6760" fmla="*/ 347916 w 12192000"/>
              <a:gd name="connsiteY6760" fmla="*/ 3024281 h 4058004"/>
              <a:gd name="connsiteX6761" fmla="*/ 1525601 w 12192000"/>
              <a:gd name="connsiteY6761" fmla="*/ 3024022 h 4058004"/>
              <a:gd name="connsiteX6762" fmla="*/ 1523206 w 12192000"/>
              <a:gd name="connsiteY6762" fmla="*/ 3028742 h 4058004"/>
              <a:gd name="connsiteX6763" fmla="*/ 1512582 w 12192000"/>
              <a:gd name="connsiteY6763" fmla="*/ 3035824 h 4058004"/>
              <a:gd name="connsiteX6764" fmla="*/ 1518176 w 12192000"/>
              <a:gd name="connsiteY6764" fmla="*/ 3025838 h 4058004"/>
              <a:gd name="connsiteX6765" fmla="*/ 1525601 w 12192000"/>
              <a:gd name="connsiteY6765" fmla="*/ 3024022 h 4058004"/>
              <a:gd name="connsiteX6766" fmla="*/ 5365471 w 12192000"/>
              <a:gd name="connsiteY6766" fmla="*/ 3023241 h 4058004"/>
              <a:gd name="connsiteX6767" fmla="*/ 5354638 w 12192000"/>
              <a:gd name="connsiteY6767" fmla="*/ 3037197 h 4058004"/>
              <a:gd name="connsiteX6768" fmla="*/ 5359317 w 12192000"/>
              <a:gd name="connsiteY6768" fmla="*/ 3041162 h 4058004"/>
              <a:gd name="connsiteX6769" fmla="*/ 5368589 w 12192000"/>
              <a:gd name="connsiteY6769" fmla="*/ 3036842 h 4058004"/>
              <a:gd name="connsiteX6770" fmla="*/ 5371141 w 12192000"/>
              <a:gd name="connsiteY6770" fmla="*/ 3081050 h 4058004"/>
              <a:gd name="connsiteX6771" fmla="*/ 5373338 w 12192000"/>
              <a:gd name="connsiteY6771" fmla="*/ 3083954 h 4058004"/>
              <a:gd name="connsiteX6772" fmla="*/ 5382831 w 12192000"/>
              <a:gd name="connsiteY6772" fmla="*/ 3093451 h 4058004"/>
              <a:gd name="connsiteX6773" fmla="*/ 5401176 w 12192000"/>
              <a:gd name="connsiteY6773" fmla="*/ 3117185 h 4058004"/>
              <a:gd name="connsiteX6774" fmla="*/ 5411870 w 12192000"/>
              <a:gd name="connsiteY6774" fmla="*/ 3130151 h 4058004"/>
              <a:gd name="connsiteX6775" fmla="*/ 5402307 w 12192000"/>
              <a:gd name="connsiteY6775" fmla="*/ 3128664 h 4058004"/>
              <a:gd name="connsiteX6776" fmla="*/ 5395017 w 12192000"/>
              <a:gd name="connsiteY6776" fmla="*/ 3129439 h 4058004"/>
              <a:gd name="connsiteX6777" fmla="*/ 5401247 w 12192000"/>
              <a:gd name="connsiteY6777" fmla="*/ 3141770 h 4058004"/>
              <a:gd name="connsiteX6778" fmla="*/ 5418811 w 12192000"/>
              <a:gd name="connsiteY6778" fmla="*/ 3133977 h 4058004"/>
              <a:gd name="connsiteX6779" fmla="*/ 5434317 w 12192000"/>
              <a:gd name="connsiteY6779" fmla="*/ 3112509 h 4058004"/>
              <a:gd name="connsiteX6780" fmla="*/ 5419446 w 12192000"/>
              <a:gd name="connsiteY6780" fmla="*/ 3100465 h 4058004"/>
              <a:gd name="connsiteX6781" fmla="*/ 5400891 w 12192000"/>
              <a:gd name="connsiteY6781" fmla="*/ 3088140 h 4058004"/>
              <a:gd name="connsiteX6782" fmla="*/ 5399119 w 12192000"/>
              <a:gd name="connsiteY6782" fmla="*/ 3077867 h 4058004"/>
              <a:gd name="connsiteX6783" fmla="*/ 5391467 w 12192000"/>
              <a:gd name="connsiteY6783" fmla="*/ 3073759 h 4058004"/>
              <a:gd name="connsiteX6784" fmla="*/ 5382616 w 12192000"/>
              <a:gd name="connsiteY6784" fmla="*/ 3043080 h 4058004"/>
              <a:gd name="connsiteX6785" fmla="*/ 5365471 w 12192000"/>
              <a:gd name="connsiteY6785" fmla="*/ 3023241 h 4058004"/>
              <a:gd name="connsiteX6786" fmla="*/ 5000931 w 12192000"/>
              <a:gd name="connsiteY6786" fmla="*/ 3018547 h 4058004"/>
              <a:gd name="connsiteX6787" fmla="*/ 4995038 w 12192000"/>
              <a:gd name="connsiteY6787" fmla="*/ 3031918 h 4058004"/>
              <a:gd name="connsiteX6788" fmla="*/ 4984205 w 12192000"/>
              <a:gd name="connsiteY6788" fmla="*/ 3043888 h 4058004"/>
              <a:gd name="connsiteX6789" fmla="*/ 4967702 w 12192000"/>
              <a:gd name="connsiteY6789" fmla="*/ 3059120 h 4058004"/>
              <a:gd name="connsiteX6790" fmla="*/ 4977829 w 12192000"/>
              <a:gd name="connsiteY6790" fmla="*/ 3055505 h 4058004"/>
              <a:gd name="connsiteX6791" fmla="*/ 4982719 w 12192000"/>
              <a:gd name="connsiteY6791" fmla="*/ 3057564 h 4058004"/>
              <a:gd name="connsiteX6792" fmla="*/ 4974432 w 12192000"/>
              <a:gd name="connsiteY6792" fmla="*/ 3065569 h 4058004"/>
              <a:gd name="connsiteX6793" fmla="*/ 4967283 w 12192000"/>
              <a:gd name="connsiteY6793" fmla="*/ 3075555 h 4058004"/>
              <a:gd name="connsiteX6794" fmla="*/ 4991076 w 12192000"/>
              <a:gd name="connsiteY6794" fmla="*/ 3068472 h 4058004"/>
              <a:gd name="connsiteX6795" fmla="*/ 5006722 w 12192000"/>
              <a:gd name="connsiteY6795" fmla="*/ 3033124 h 4058004"/>
              <a:gd name="connsiteX6796" fmla="*/ 5000931 w 12192000"/>
              <a:gd name="connsiteY6796" fmla="*/ 3018547 h 4058004"/>
              <a:gd name="connsiteX6797" fmla="*/ 11696215 w 12192000"/>
              <a:gd name="connsiteY6797" fmla="*/ 3015483 h 4058004"/>
              <a:gd name="connsiteX6798" fmla="*/ 11692635 w 12192000"/>
              <a:gd name="connsiteY6798" fmla="*/ 3021151 h 4058004"/>
              <a:gd name="connsiteX6799" fmla="*/ 11694668 w 12192000"/>
              <a:gd name="connsiteY6799" fmla="*/ 3031746 h 4058004"/>
              <a:gd name="connsiteX6800" fmla="*/ 11703177 w 12192000"/>
              <a:gd name="connsiteY6800" fmla="*/ 3030336 h 4058004"/>
              <a:gd name="connsiteX6801" fmla="*/ 11706034 w 12192000"/>
              <a:gd name="connsiteY6801" fmla="*/ 3016633 h 4058004"/>
              <a:gd name="connsiteX6802" fmla="*/ 11703875 w 12192000"/>
              <a:gd name="connsiteY6802" fmla="*/ 3016107 h 4058004"/>
              <a:gd name="connsiteX6803" fmla="*/ 11702415 w 12192000"/>
              <a:gd name="connsiteY6803" fmla="*/ 3022725 h 4058004"/>
              <a:gd name="connsiteX6804" fmla="*/ 11699557 w 12192000"/>
              <a:gd name="connsiteY6804" fmla="*/ 3018972 h 4058004"/>
              <a:gd name="connsiteX6805" fmla="*/ 11696215 w 12192000"/>
              <a:gd name="connsiteY6805" fmla="*/ 3015483 h 4058004"/>
              <a:gd name="connsiteX6806" fmla="*/ 1458660 w 12192000"/>
              <a:gd name="connsiteY6806" fmla="*/ 3015108 h 4058004"/>
              <a:gd name="connsiteX6807" fmla="*/ 1457909 w 12192000"/>
              <a:gd name="connsiteY6807" fmla="*/ 3023494 h 4058004"/>
              <a:gd name="connsiteX6808" fmla="*/ 1455007 w 12192000"/>
              <a:gd name="connsiteY6808" fmla="*/ 3043398 h 4058004"/>
              <a:gd name="connsiteX6809" fmla="*/ 1450619 w 12192000"/>
              <a:gd name="connsiteY6809" fmla="*/ 3064940 h 4058004"/>
              <a:gd name="connsiteX6810" fmla="*/ 1452391 w 12192000"/>
              <a:gd name="connsiteY6810" fmla="*/ 3075213 h 4058004"/>
              <a:gd name="connsiteX6811" fmla="*/ 1461243 w 12192000"/>
              <a:gd name="connsiteY6811" fmla="*/ 3072590 h 4058004"/>
              <a:gd name="connsiteX6812" fmla="*/ 1466411 w 12192000"/>
              <a:gd name="connsiteY6812" fmla="*/ 3070676 h 4058004"/>
              <a:gd name="connsiteX6813" fmla="*/ 1460607 w 12192000"/>
              <a:gd name="connsiteY6813" fmla="*/ 3086120 h 4058004"/>
              <a:gd name="connsiteX6814" fmla="*/ 1454734 w 12192000"/>
              <a:gd name="connsiteY6814" fmla="*/ 3105318 h 4058004"/>
              <a:gd name="connsiteX6815" fmla="*/ 1455439 w 12192000"/>
              <a:gd name="connsiteY6815" fmla="*/ 3116797 h 4058004"/>
              <a:gd name="connsiteX6816" fmla="*/ 1448073 w 12192000"/>
              <a:gd name="connsiteY6816" fmla="*/ 3096532 h 4058004"/>
              <a:gd name="connsiteX6817" fmla="*/ 1445882 w 12192000"/>
              <a:gd name="connsiteY6817" fmla="*/ 3085555 h 4058004"/>
              <a:gd name="connsiteX6818" fmla="*/ 1435253 w 12192000"/>
              <a:gd name="connsiteY6818" fmla="*/ 3066000 h 4058004"/>
              <a:gd name="connsiteX6819" fmla="*/ 1426541 w 12192000"/>
              <a:gd name="connsiteY6819" fmla="*/ 3043823 h 4058004"/>
              <a:gd name="connsiteX6820" fmla="*/ 1428381 w 12192000"/>
              <a:gd name="connsiteY6820" fmla="*/ 3038011 h 4058004"/>
              <a:gd name="connsiteX6821" fmla="*/ 1436312 w 12192000"/>
              <a:gd name="connsiteY6821" fmla="*/ 3045525 h 4058004"/>
              <a:gd name="connsiteX6822" fmla="*/ 1442688 w 12192000"/>
              <a:gd name="connsiteY6822" fmla="*/ 3033056 h 4058004"/>
              <a:gd name="connsiteX6823" fmla="*/ 1447996 w 12192000"/>
              <a:gd name="connsiteY6823" fmla="*/ 3015699 h 4058004"/>
              <a:gd name="connsiteX6824" fmla="*/ 1458660 w 12192000"/>
              <a:gd name="connsiteY6824" fmla="*/ 3015108 h 4058004"/>
              <a:gd name="connsiteX6825" fmla="*/ 4964514 w 12192000"/>
              <a:gd name="connsiteY6825" fmla="*/ 3013565 h 4058004"/>
              <a:gd name="connsiteX6826" fmla="*/ 4961187 w 12192000"/>
              <a:gd name="connsiteY6826" fmla="*/ 3029364 h 4058004"/>
              <a:gd name="connsiteX6827" fmla="*/ 4971595 w 12192000"/>
              <a:gd name="connsiteY6827" fmla="*/ 3029434 h 4058004"/>
              <a:gd name="connsiteX6828" fmla="*/ 4974922 w 12192000"/>
              <a:gd name="connsiteY6828" fmla="*/ 3013634 h 4058004"/>
              <a:gd name="connsiteX6829" fmla="*/ 4964514 w 12192000"/>
              <a:gd name="connsiteY6829" fmla="*/ 3013565 h 4058004"/>
              <a:gd name="connsiteX6830" fmla="*/ 11763502 w 12192000"/>
              <a:gd name="connsiteY6830" fmla="*/ 3009284 h 4058004"/>
              <a:gd name="connsiteX6831" fmla="*/ 11760771 w 12192000"/>
              <a:gd name="connsiteY6831" fmla="*/ 3009715 h 4058004"/>
              <a:gd name="connsiteX6832" fmla="*/ 11762867 w 12192000"/>
              <a:gd name="connsiteY6832" fmla="*/ 3020648 h 4058004"/>
              <a:gd name="connsiteX6833" fmla="*/ 11767502 w 12192000"/>
              <a:gd name="connsiteY6833" fmla="*/ 3027636 h 4058004"/>
              <a:gd name="connsiteX6834" fmla="*/ 11768518 w 12192000"/>
              <a:gd name="connsiteY6834" fmla="*/ 3017123 h 4058004"/>
              <a:gd name="connsiteX6835" fmla="*/ 11763502 w 12192000"/>
              <a:gd name="connsiteY6835" fmla="*/ 3009284 h 4058004"/>
              <a:gd name="connsiteX6836" fmla="*/ 4883353 w 12192000"/>
              <a:gd name="connsiteY6836" fmla="*/ 3001088 h 4058004"/>
              <a:gd name="connsiteX6837" fmla="*/ 4886402 w 12192000"/>
              <a:gd name="connsiteY6837" fmla="*/ 3010648 h 4058004"/>
              <a:gd name="connsiteX6838" fmla="*/ 4881303 w 12192000"/>
              <a:gd name="connsiteY6838" fmla="*/ 3013342 h 4058004"/>
              <a:gd name="connsiteX6839" fmla="*/ 4878254 w 12192000"/>
              <a:gd name="connsiteY6839" fmla="*/ 3003782 h 4058004"/>
              <a:gd name="connsiteX6840" fmla="*/ 4883353 w 12192000"/>
              <a:gd name="connsiteY6840" fmla="*/ 3001088 h 4058004"/>
              <a:gd name="connsiteX6841" fmla="*/ 5526765 w 12192000"/>
              <a:gd name="connsiteY6841" fmla="*/ 3000290 h 4058004"/>
              <a:gd name="connsiteX6842" fmla="*/ 5529129 w 12192000"/>
              <a:gd name="connsiteY6842" fmla="*/ 3005896 h 4058004"/>
              <a:gd name="connsiteX6843" fmla="*/ 5527713 w 12192000"/>
              <a:gd name="connsiteY6843" fmla="*/ 3019073 h 4058004"/>
              <a:gd name="connsiteX6844" fmla="*/ 5522328 w 12192000"/>
              <a:gd name="connsiteY6844" fmla="*/ 3006748 h 4058004"/>
              <a:gd name="connsiteX6845" fmla="*/ 5526765 w 12192000"/>
              <a:gd name="connsiteY6845" fmla="*/ 3000290 h 4058004"/>
              <a:gd name="connsiteX6846" fmla="*/ 5348333 w 12192000"/>
              <a:gd name="connsiteY6846" fmla="*/ 2999716 h 4058004"/>
              <a:gd name="connsiteX6847" fmla="*/ 5341538 w 12192000"/>
              <a:gd name="connsiteY6847" fmla="*/ 3000282 h 4058004"/>
              <a:gd name="connsiteX6848" fmla="*/ 5342529 w 12192000"/>
              <a:gd name="connsiteY6848" fmla="*/ 3013456 h 4058004"/>
              <a:gd name="connsiteX6849" fmla="*/ 5349330 w 12192000"/>
              <a:gd name="connsiteY6849" fmla="*/ 3012893 h 4058004"/>
              <a:gd name="connsiteX6850" fmla="*/ 5348333 w 12192000"/>
              <a:gd name="connsiteY6850" fmla="*/ 2999716 h 4058004"/>
              <a:gd name="connsiteX6851" fmla="*/ 227714 w 12192000"/>
              <a:gd name="connsiteY6851" fmla="*/ 2997654 h 4058004"/>
              <a:gd name="connsiteX6852" fmla="*/ 233009 w 12192000"/>
              <a:gd name="connsiteY6852" fmla="*/ 3000770 h 4058004"/>
              <a:gd name="connsiteX6853" fmla="*/ 223874 w 12192000"/>
              <a:gd name="connsiteY6853" fmla="*/ 3009771 h 4058004"/>
              <a:gd name="connsiteX6854" fmla="*/ 219130 w 12192000"/>
              <a:gd name="connsiteY6854" fmla="*/ 3006436 h 4058004"/>
              <a:gd name="connsiteX6855" fmla="*/ 227714 w 12192000"/>
              <a:gd name="connsiteY6855" fmla="*/ 2997654 h 4058004"/>
              <a:gd name="connsiteX6856" fmla="*/ 1293328 w 12192000"/>
              <a:gd name="connsiteY6856" fmla="*/ 2996202 h 4058004"/>
              <a:gd name="connsiteX6857" fmla="*/ 1294108 w 12192000"/>
              <a:gd name="connsiteY6857" fmla="*/ 3005623 h 4058004"/>
              <a:gd name="connsiteX6858" fmla="*/ 1289720 w 12192000"/>
              <a:gd name="connsiteY6858" fmla="*/ 3005763 h 4058004"/>
              <a:gd name="connsiteX6859" fmla="*/ 1293328 w 12192000"/>
              <a:gd name="connsiteY6859" fmla="*/ 2996202 h 4058004"/>
              <a:gd name="connsiteX6860" fmla="*/ 5306562 w 12192000"/>
              <a:gd name="connsiteY6860" fmla="*/ 2994814 h 4058004"/>
              <a:gd name="connsiteX6861" fmla="*/ 5295291 w 12192000"/>
              <a:gd name="connsiteY6861" fmla="*/ 3001908 h 4058004"/>
              <a:gd name="connsiteX6862" fmla="*/ 5284815 w 12192000"/>
              <a:gd name="connsiteY6862" fmla="*/ 3026563 h 4058004"/>
              <a:gd name="connsiteX6863" fmla="*/ 5289773 w 12192000"/>
              <a:gd name="connsiteY6863" fmla="*/ 3039598 h 4058004"/>
              <a:gd name="connsiteX6864" fmla="*/ 5295228 w 12192000"/>
              <a:gd name="connsiteY6864" fmla="*/ 3052991 h 4058004"/>
              <a:gd name="connsiteX6865" fmla="*/ 5300752 w 12192000"/>
              <a:gd name="connsiteY6865" fmla="*/ 3063333 h 4058004"/>
              <a:gd name="connsiteX6866" fmla="*/ 5301318 w 12192000"/>
              <a:gd name="connsiteY6866" fmla="*/ 3051574 h 4058004"/>
              <a:gd name="connsiteX6867" fmla="*/ 5303795 w 12192000"/>
              <a:gd name="connsiteY6867" fmla="*/ 3030953 h 4058004"/>
              <a:gd name="connsiteX6868" fmla="*/ 5310950 w 12192000"/>
              <a:gd name="connsiteY6868" fmla="*/ 3042647 h 4058004"/>
              <a:gd name="connsiteX6869" fmla="*/ 5315910 w 12192000"/>
              <a:gd name="connsiteY6869" fmla="*/ 3066877 h 4058004"/>
              <a:gd name="connsiteX6870" fmla="*/ 5319808 w 12192000"/>
              <a:gd name="connsiteY6870" fmla="*/ 3106620 h 4058004"/>
              <a:gd name="connsiteX6871" fmla="*/ 5324839 w 12192000"/>
              <a:gd name="connsiteY6871" fmla="*/ 3118455 h 4058004"/>
              <a:gd name="connsiteX6872" fmla="*/ 5331563 w 12192000"/>
              <a:gd name="connsiteY6872" fmla="*/ 3108462 h 4058004"/>
              <a:gd name="connsiteX6873" fmla="*/ 5331062 w 12192000"/>
              <a:gd name="connsiteY6873" fmla="*/ 3072691 h 4058004"/>
              <a:gd name="connsiteX6874" fmla="*/ 5313846 w 12192000"/>
              <a:gd name="connsiteY6874" fmla="*/ 3001056 h 4058004"/>
              <a:gd name="connsiteX6875" fmla="*/ 5306562 w 12192000"/>
              <a:gd name="connsiteY6875" fmla="*/ 2994814 h 4058004"/>
              <a:gd name="connsiteX6876" fmla="*/ 34278 w 12192000"/>
              <a:gd name="connsiteY6876" fmla="*/ 2990836 h 4058004"/>
              <a:gd name="connsiteX6877" fmla="*/ 26983 w 12192000"/>
              <a:gd name="connsiteY6877" fmla="*/ 2991616 h 4058004"/>
              <a:gd name="connsiteX6878" fmla="*/ 29746 w 12192000"/>
              <a:gd name="connsiteY6878" fmla="*/ 3001039 h 4058004"/>
              <a:gd name="connsiteX6879" fmla="*/ 37040 w 12192000"/>
              <a:gd name="connsiteY6879" fmla="*/ 3000257 h 4058004"/>
              <a:gd name="connsiteX6880" fmla="*/ 34278 w 12192000"/>
              <a:gd name="connsiteY6880" fmla="*/ 2990836 h 4058004"/>
              <a:gd name="connsiteX6881" fmla="*/ 896407 w 12192000"/>
              <a:gd name="connsiteY6881" fmla="*/ 2990708 h 4058004"/>
              <a:gd name="connsiteX6882" fmla="*/ 893721 w 12192000"/>
              <a:gd name="connsiteY6882" fmla="*/ 3005300 h 4058004"/>
              <a:gd name="connsiteX6883" fmla="*/ 887631 w 12192000"/>
              <a:gd name="connsiteY6883" fmla="*/ 2993680 h 4058004"/>
              <a:gd name="connsiteX6884" fmla="*/ 896407 w 12192000"/>
              <a:gd name="connsiteY6884" fmla="*/ 2990708 h 4058004"/>
              <a:gd name="connsiteX6885" fmla="*/ 219364 w 12192000"/>
              <a:gd name="connsiteY6885" fmla="*/ 2989463 h 4058004"/>
              <a:gd name="connsiteX6886" fmla="*/ 205441 w 12192000"/>
              <a:gd name="connsiteY6886" fmla="*/ 3000277 h 4058004"/>
              <a:gd name="connsiteX6887" fmla="*/ 204452 w 12192000"/>
              <a:gd name="connsiteY6887" fmla="*/ 3023940 h 4058004"/>
              <a:gd name="connsiteX6888" fmla="*/ 218191 w 12192000"/>
              <a:gd name="connsiteY6888" fmla="*/ 3030458 h 4058004"/>
              <a:gd name="connsiteX6889" fmla="*/ 237807 w 12192000"/>
              <a:gd name="connsiteY6889" fmla="*/ 3032517 h 4058004"/>
              <a:gd name="connsiteX6890" fmla="*/ 251473 w 12192000"/>
              <a:gd name="connsiteY6890" fmla="*/ 3024365 h 4058004"/>
              <a:gd name="connsiteX6891" fmla="*/ 277321 w 12192000"/>
              <a:gd name="connsiteY6891" fmla="*/ 3019481 h 4058004"/>
              <a:gd name="connsiteX6892" fmla="*/ 275410 w 12192000"/>
              <a:gd name="connsiteY6892" fmla="*/ 3037409 h 4058004"/>
              <a:gd name="connsiteX6893" fmla="*/ 261319 w 12192000"/>
              <a:gd name="connsiteY6893" fmla="*/ 3037479 h 4058004"/>
              <a:gd name="connsiteX6894" fmla="*/ 267197 w 12192000"/>
              <a:gd name="connsiteY6894" fmla="*/ 3042503 h 4058004"/>
              <a:gd name="connsiteX6895" fmla="*/ 280937 w 12192000"/>
              <a:gd name="connsiteY6895" fmla="*/ 3049029 h 4058004"/>
              <a:gd name="connsiteX6896" fmla="*/ 296799 w 12192000"/>
              <a:gd name="connsiteY6896" fmla="*/ 3051011 h 4058004"/>
              <a:gd name="connsiteX6897" fmla="*/ 304588 w 12192000"/>
              <a:gd name="connsiteY6897" fmla="*/ 3052006 h 4058004"/>
              <a:gd name="connsiteX6898" fmla="*/ 314009 w 12192000"/>
              <a:gd name="connsiteY6898" fmla="*/ 3057883 h 4058004"/>
              <a:gd name="connsiteX6899" fmla="*/ 312874 w 12192000"/>
              <a:gd name="connsiteY6899" fmla="*/ 3046410 h 4058004"/>
              <a:gd name="connsiteX6900" fmla="*/ 309331 w 12192000"/>
              <a:gd name="connsiteY6900" fmla="*/ 3033514 h 4058004"/>
              <a:gd name="connsiteX6901" fmla="*/ 281357 w 12192000"/>
              <a:gd name="connsiteY6901" fmla="*/ 3008217 h 4058004"/>
              <a:gd name="connsiteX6902" fmla="*/ 269388 w 12192000"/>
              <a:gd name="connsiteY6902" fmla="*/ 3002194 h 4058004"/>
              <a:gd name="connsiteX6903" fmla="*/ 239715 w 12192000"/>
              <a:gd name="connsiteY6903" fmla="*/ 2990923 h 4058004"/>
              <a:gd name="connsiteX6904" fmla="*/ 219364 w 12192000"/>
              <a:gd name="connsiteY6904" fmla="*/ 2989463 h 4058004"/>
              <a:gd name="connsiteX6905" fmla="*/ 1547348 w 12192000"/>
              <a:gd name="connsiteY6905" fmla="*/ 2989423 h 4058004"/>
              <a:gd name="connsiteX6906" fmla="*/ 1557407 w 12192000"/>
              <a:gd name="connsiteY6906" fmla="*/ 2991553 h 4058004"/>
              <a:gd name="connsiteX6907" fmla="*/ 1557477 w 12192000"/>
              <a:gd name="connsiteY6907" fmla="*/ 3024351 h 4058004"/>
              <a:gd name="connsiteX6908" fmla="*/ 1555705 w 12192000"/>
              <a:gd name="connsiteY6908" fmla="*/ 3014505 h 4058004"/>
              <a:gd name="connsiteX6909" fmla="*/ 1549685 w 12192000"/>
              <a:gd name="connsiteY6909" fmla="*/ 2998141 h 4058004"/>
              <a:gd name="connsiteX6910" fmla="*/ 1547348 w 12192000"/>
              <a:gd name="connsiteY6910" fmla="*/ 2989423 h 4058004"/>
              <a:gd name="connsiteX6911" fmla="*/ 11788457 w 12192000"/>
              <a:gd name="connsiteY6911" fmla="*/ 2988973 h 4058004"/>
              <a:gd name="connsiteX6912" fmla="*/ 11781726 w 12192000"/>
              <a:gd name="connsiteY6912" fmla="*/ 2989094 h 4058004"/>
              <a:gd name="connsiteX6913" fmla="*/ 11777916 w 12192000"/>
              <a:gd name="connsiteY6913" fmla="*/ 2995600 h 4058004"/>
              <a:gd name="connsiteX6914" fmla="*/ 11784710 w 12192000"/>
              <a:gd name="connsiteY6914" fmla="*/ 2995478 h 4058004"/>
              <a:gd name="connsiteX6915" fmla="*/ 11788457 w 12192000"/>
              <a:gd name="connsiteY6915" fmla="*/ 2988973 h 4058004"/>
              <a:gd name="connsiteX6916" fmla="*/ 5574804 w 12192000"/>
              <a:gd name="connsiteY6916" fmla="*/ 2988401 h 4058004"/>
              <a:gd name="connsiteX6917" fmla="*/ 5573528 w 12192000"/>
              <a:gd name="connsiteY6917" fmla="*/ 2998179 h 4058004"/>
              <a:gd name="connsiteX6918" fmla="*/ 5566162 w 12192000"/>
              <a:gd name="connsiteY6918" fmla="*/ 2998604 h 4058004"/>
              <a:gd name="connsiteX6919" fmla="*/ 5567438 w 12192000"/>
              <a:gd name="connsiteY6919" fmla="*/ 2988827 h 4058004"/>
              <a:gd name="connsiteX6920" fmla="*/ 5574804 w 12192000"/>
              <a:gd name="connsiteY6920" fmla="*/ 2988401 h 4058004"/>
              <a:gd name="connsiteX6921" fmla="*/ 12009342 w 12192000"/>
              <a:gd name="connsiteY6921" fmla="*/ 2983300 h 4058004"/>
              <a:gd name="connsiteX6922" fmla="*/ 12002134 w 12192000"/>
              <a:gd name="connsiteY6922" fmla="*/ 2989107 h 4058004"/>
              <a:gd name="connsiteX6923" fmla="*/ 11993562 w 12192000"/>
              <a:gd name="connsiteY6923" fmla="*/ 2996260 h 4058004"/>
              <a:gd name="connsiteX6924" fmla="*/ 11991340 w 12192000"/>
              <a:gd name="connsiteY6924" fmla="*/ 3003896 h 4058004"/>
              <a:gd name="connsiteX6925" fmla="*/ 11992165 w 12192000"/>
              <a:gd name="connsiteY6925" fmla="*/ 3011144 h 4058004"/>
              <a:gd name="connsiteX6926" fmla="*/ 11987656 w 12192000"/>
              <a:gd name="connsiteY6926" fmla="*/ 3009181 h 4058004"/>
              <a:gd name="connsiteX6927" fmla="*/ 11979656 w 12192000"/>
              <a:gd name="connsiteY6927" fmla="*/ 3006113 h 4058004"/>
              <a:gd name="connsiteX6928" fmla="*/ 11979338 w 12192000"/>
              <a:gd name="connsiteY6928" fmla="*/ 3018629 h 4058004"/>
              <a:gd name="connsiteX6929" fmla="*/ 12005437 w 12192000"/>
              <a:gd name="connsiteY6929" fmla="*/ 3005706 h 4058004"/>
              <a:gd name="connsiteX6930" fmla="*/ 12013310 w 12192000"/>
              <a:gd name="connsiteY6930" fmla="*/ 2986903 h 4058004"/>
              <a:gd name="connsiteX6931" fmla="*/ 12009342 w 12192000"/>
              <a:gd name="connsiteY6931" fmla="*/ 2983300 h 4058004"/>
              <a:gd name="connsiteX6932" fmla="*/ 2054605 w 12192000"/>
              <a:gd name="connsiteY6932" fmla="*/ 2979056 h 4058004"/>
              <a:gd name="connsiteX6933" fmla="*/ 2056942 w 12192000"/>
              <a:gd name="connsiteY6933" fmla="*/ 3029434 h 4058004"/>
              <a:gd name="connsiteX6934" fmla="*/ 2053621 w 12192000"/>
              <a:gd name="connsiteY6934" fmla="*/ 3047641 h 4058004"/>
              <a:gd name="connsiteX6935" fmla="*/ 2054682 w 12192000"/>
              <a:gd name="connsiteY6935" fmla="*/ 3063580 h 4058004"/>
              <a:gd name="connsiteX6936" fmla="*/ 2050008 w 12192000"/>
              <a:gd name="connsiteY6936" fmla="*/ 3057913 h 4058004"/>
              <a:gd name="connsiteX6937" fmla="*/ 2044553 w 12192000"/>
              <a:gd name="connsiteY6937" fmla="*/ 3049059 h 4058004"/>
              <a:gd name="connsiteX6938" fmla="*/ 2040941 w 12192000"/>
              <a:gd name="connsiteY6938" fmla="*/ 3038926 h 4058004"/>
              <a:gd name="connsiteX6939" fmla="*/ 2036197 w 12192000"/>
              <a:gd name="connsiteY6939" fmla="*/ 3024403 h 4058004"/>
              <a:gd name="connsiteX6940" fmla="*/ 2054605 w 12192000"/>
              <a:gd name="connsiteY6940" fmla="*/ 2979056 h 4058004"/>
              <a:gd name="connsiteX6941" fmla="*/ 1932088 w 12192000"/>
              <a:gd name="connsiteY6941" fmla="*/ 2977061 h 4058004"/>
              <a:gd name="connsiteX6942" fmla="*/ 1943988 w 12192000"/>
              <a:gd name="connsiteY6942" fmla="*/ 2996050 h 4058004"/>
              <a:gd name="connsiteX6943" fmla="*/ 1947602 w 12192000"/>
              <a:gd name="connsiteY6943" fmla="*/ 3024746 h 4058004"/>
              <a:gd name="connsiteX6944" fmla="*/ 1939315 w 12192000"/>
              <a:gd name="connsiteY6944" fmla="*/ 3008807 h 4058004"/>
              <a:gd name="connsiteX6945" fmla="*/ 1932088 w 12192000"/>
              <a:gd name="connsiteY6945" fmla="*/ 2984430 h 4058004"/>
              <a:gd name="connsiteX6946" fmla="*/ 1932088 w 12192000"/>
              <a:gd name="connsiteY6946" fmla="*/ 2977061 h 4058004"/>
              <a:gd name="connsiteX6947" fmla="*/ 588980 w 12192000"/>
              <a:gd name="connsiteY6947" fmla="*/ 2976365 h 4058004"/>
              <a:gd name="connsiteX6948" fmla="*/ 592520 w 12192000"/>
              <a:gd name="connsiteY6948" fmla="*/ 2982883 h 4058004"/>
              <a:gd name="connsiteX6949" fmla="*/ 596981 w 12192000"/>
              <a:gd name="connsiteY6949" fmla="*/ 2982534 h 4058004"/>
              <a:gd name="connsiteX6950" fmla="*/ 588980 w 12192000"/>
              <a:gd name="connsiteY6950" fmla="*/ 2976365 h 4058004"/>
              <a:gd name="connsiteX6951" fmla="*/ 4684609 w 12192000"/>
              <a:gd name="connsiteY6951" fmla="*/ 2973914 h 4058004"/>
              <a:gd name="connsiteX6952" fmla="*/ 4683584 w 12192000"/>
              <a:gd name="connsiteY6952" fmla="*/ 2981298 h 4058004"/>
              <a:gd name="connsiteX6953" fmla="*/ 4677919 w 12192000"/>
              <a:gd name="connsiteY6953" fmla="*/ 2995751 h 4058004"/>
              <a:gd name="connsiteX6954" fmla="*/ 4671473 w 12192000"/>
              <a:gd name="connsiteY6954" fmla="*/ 2995541 h 4058004"/>
              <a:gd name="connsiteX6955" fmla="*/ 4677138 w 12192000"/>
              <a:gd name="connsiteY6955" fmla="*/ 2981089 h 4058004"/>
              <a:gd name="connsiteX6956" fmla="*/ 4684609 w 12192000"/>
              <a:gd name="connsiteY6956" fmla="*/ 2973914 h 4058004"/>
              <a:gd name="connsiteX6957" fmla="*/ 2151412 w 12192000"/>
              <a:gd name="connsiteY6957" fmla="*/ 2973612 h 4058004"/>
              <a:gd name="connsiteX6958" fmla="*/ 2151908 w 12192000"/>
              <a:gd name="connsiteY6958" fmla="*/ 2977932 h 4058004"/>
              <a:gd name="connsiteX6959" fmla="*/ 2142560 w 12192000"/>
              <a:gd name="connsiteY6959" fmla="*/ 2978643 h 4058004"/>
              <a:gd name="connsiteX6960" fmla="*/ 2151412 w 12192000"/>
              <a:gd name="connsiteY6960" fmla="*/ 2973612 h 4058004"/>
              <a:gd name="connsiteX6961" fmla="*/ 12024359 w 12192000"/>
              <a:gd name="connsiteY6961" fmla="*/ 2970945 h 4058004"/>
              <a:gd name="connsiteX6962" fmla="*/ 12022708 w 12192000"/>
              <a:gd name="connsiteY6962" fmla="*/ 2975086 h 4058004"/>
              <a:gd name="connsiteX6963" fmla="*/ 12025248 w 12192000"/>
              <a:gd name="connsiteY6963" fmla="*/ 2977272 h 4058004"/>
              <a:gd name="connsiteX6964" fmla="*/ 12026900 w 12192000"/>
              <a:gd name="connsiteY6964" fmla="*/ 2973136 h 4058004"/>
              <a:gd name="connsiteX6965" fmla="*/ 12024359 w 12192000"/>
              <a:gd name="connsiteY6965" fmla="*/ 2970945 h 4058004"/>
              <a:gd name="connsiteX6966" fmla="*/ 1434681 w 12192000"/>
              <a:gd name="connsiteY6966" fmla="*/ 2967666 h 4058004"/>
              <a:gd name="connsiteX6967" fmla="*/ 1438149 w 12192000"/>
              <a:gd name="connsiteY6967" fmla="*/ 2979354 h 4058004"/>
              <a:gd name="connsiteX6968" fmla="*/ 1426959 w 12192000"/>
              <a:gd name="connsiteY6968" fmla="*/ 2978929 h 4058004"/>
              <a:gd name="connsiteX6969" fmla="*/ 1434681 w 12192000"/>
              <a:gd name="connsiteY6969" fmla="*/ 2967666 h 4058004"/>
              <a:gd name="connsiteX6970" fmla="*/ 1968703 w 12192000"/>
              <a:gd name="connsiteY6970" fmla="*/ 2966650 h 4058004"/>
              <a:gd name="connsiteX6971" fmla="*/ 1963394 w 12192000"/>
              <a:gd name="connsiteY6971" fmla="*/ 2969134 h 4058004"/>
              <a:gd name="connsiteX6972" fmla="*/ 1964168 w 12192000"/>
              <a:gd name="connsiteY6972" fmla="*/ 2976853 h 4058004"/>
              <a:gd name="connsiteX6973" fmla="*/ 1969483 w 12192000"/>
              <a:gd name="connsiteY6973" fmla="*/ 2974374 h 4058004"/>
              <a:gd name="connsiteX6974" fmla="*/ 1968703 w 12192000"/>
              <a:gd name="connsiteY6974" fmla="*/ 2966650 h 4058004"/>
              <a:gd name="connsiteX6975" fmla="*/ 2200865 w 12192000"/>
              <a:gd name="connsiteY6975" fmla="*/ 2966029 h 4058004"/>
              <a:gd name="connsiteX6976" fmla="*/ 2201189 w 12192000"/>
              <a:gd name="connsiteY6976" fmla="*/ 2972836 h 4058004"/>
              <a:gd name="connsiteX6977" fmla="*/ 2205234 w 12192000"/>
              <a:gd name="connsiteY6977" fmla="*/ 2992466 h 4058004"/>
              <a:gd name="connsiteX6978" fmla="*/ 2205514 w 12192000"/>
              <a:gd name="connsiteY6978" fmla="*/ 3010597 h 4058004"/>
              <a:gd name="connsiteX6979" fmla="*/ 2202829 w 12192000"/>
              <a:gd name="connsiteY6979" fmla="*/ 3026466 h 4058004"/>
              <a:gd name="connsiteX6980" fmla="*/ 2208066 w 12192000"/>
              <a:gd name="connsiteY6980" fmla="*/ 3030578 h 4058004"/>
              <a:gd name="connsiteX6981" fmla="*/ 2223579 w 12192000"/>
              <a:gd name="connsiteY6981" fmla="*/ 3033767 h 4058004"/>
              <a:gd name="connsiteX6982" fmla="*/ 2232362 w 12192000"/>
              <a:gd name="connsiteY6982" fmla="*/ 3087187 h 4058004"/>
              <a:gd name="connsiteX6983" fmla="*/ 2233917 w 12192000"/>
              <a:gd name="connsiteY6983" fmla="*/ 3089880 h 4058004"/>
              <a:gd name="connsiteX6984" fmla="*/ 2247373 w 12192000"/>
              <a:gd name="connsiteY6984" fmla="*/ 3090166 h 4058004"/>
              <a:gd name="connsiteX6985" fmla="*/ 2260124 w 12192000"/>
              <a:gd name="connsiteY6985" fmla="*/ 3095407 h 4058004"/>
              <a:gd name="connsiteX6986" fmla="*/ 2262531 w 12192000"/>
              <a:gd name="connsiteY6986" fmla="*/ 3099944 h 4058004"/>
              <a:gd name="connsiteX6987" fmla="*/ 2260340 w 12192000"/>
              <a:gd name="connsiteY6987" fmla="*/ 3110357 h 4058004"/>
              <a:gd name="connsiteX6988" fmla="*/ 2259705 w 12192000"/>
              <a:gd name="connsiteY6988" fmla="*/ 3123894 h 4058004"/>
              <a:gd name="connsiteX6989" fmla="*/ 2260974 w 12192000"/>
              <a:gd name="connsiteY6989" fmla="*/ 3135088 h 4058004"/>
              <a:gd name="connsiteX6990" fmla="*/ 2262607 w 12192000"/>
              <a:gd name="connsiteY6990" fmla="*/ 3140963 h 4058004"/>
              <a:gd name="connsiteX6991" fmla="*/ 2269128 w 12192000"/>
              <a:gd name="connsiteY6991" fmla="*/ 3194949 h 4058004"/>
              <a:gd name="connsiteX6992" fmla="*/ 2279891 w 12192000"/>
              <a:gd name="connsiteY6992" fmla="*/ 3211106 h 4058004"/>
              <a:gd name="connsiteX6993" fmla="*/ 2290019 w 12192000"/>
              <a:gd name="connsiteY6993" fmla="*/ 3219822 h 4058004"/>
              <a:gd name="connsiteX6994" fmla="*/ 2289455 w 12192000"/>
              <a:gd name="connsiteY6994" fmla="*/ 3212313 h 4058004"/>
              <a:gd name="connsiteX6995" fmla="*/ 2292001 w 12192000"/>
              <a:gd name="connsiteY6995" fmla="*/ 3198711 h 4058004"/>
              <a:gd name="connsiteX6996" fmla="*/ 2318132 w 12192000"/>
              <a:gd name="connsiteY6996" fmla="*/ 3203455 h 4058004"/>
              <a:gd name="connsiteX6997" fmla="*/ 2322526 w 12192000"/>
              <a:gd name="connsiteY6997" fmla="*/ 3212242 h 4058004"/>
              <a:gd name="connsiteX6998" fmla="*/ 2313673 w 12192000"/>
              <a:gd name="connsiteY6998" fmla="*/ 3225920 h 4058004"/>
              <a:gd name="connsiteX6999" fmla="*/ 2314525 w 12192000"/>
              <a:gd name="connsiteY6999" fmla="*/ 3236401 h 4058004"/>
              <a:gd name="connsiteX7000" fmla="*/ 2306524 w 12192000"/>
              <a:gd name="connsiteY7000" fmla="*/ 3250638 h 4058004"/>
              <a:gd name="connsiteX7001" fmla="*/ 2296960 w 12192000"/>
              <a:gd name="connsiteY7001" fmla="*/ 3253686 h 4058004"/>
              <a:gd name="connsiteX7002" fmla="*/ 2297385 w 12192000"/>
              <a:gd name="connsiteY7002" fmla="*/ 3240086 h 4058004"/>
              <a:gd name="connsiteX7003" fmla="*/ 2300644 w 12192000"/>
              <a:gd name="connsiteY7003" fmla="*/ 3228892 h 4058004"/>
              <a:gd name="connsiteX7004" fmla="*/ 2282445 w 12192000"/>
              <a:gd name="connsiteY7004" fmla="*/ 3241426 h 4058004"/>
              <a:gd name="connsiteX7005" fmla="*/ 2271820 w 12192000"/>
              <a:gd name="connsiteY7005" fmla="*/ 3250352 h 4058004"/>
              <a:gd name="connsiteX7006" fmla="*/ 2252421 w 12192000"/>
              <a:gd name="connsiteY7006" fmla="*/ 3270616 h 4058004"/>
              <a:gd name="connsiteX7007" fmla="*/ 2270412 w 12192000"/>
              <a:gd name="connsiteY7007" fmla="*/ 3271749 h 4058004"/>
              <a:gd name="connsiteX7008" fmla="*/ 2278697 w 12192000"/>
              <a:gd name="connsiteY7008" fmla="*/ 3269409 h 4058004"/>
              <a:gd name="connsiteX7009" fmla="*/ 2271471 w 12192000"/>
              <a:gd name="connsiteY7009" fmla="*/ 3281176 h 4058004"/>
              <a:gd name="connsiteX7010" fmla="*/ 2268569 w 12192000"/>
              <a:gd name="connsiteY7010" fmla="*/ 3292719 h 4058004"/>
              <a:gd name="connsiteX7011" fmla="*/ 2269280 w 12192000"/>
              <a:gd name="connsiteY7011" fmla="*/ 3309159 h 4058004"/>
              <a:gd name="connsiteX7012" fmla="*/ 2276576 w 12192000"/>
              <a:gd name="connsiteY7012" fmla="*/ 3317869 h 4058004"/>
              <a:gd name="connsiteX7013" fmla="*/ 2289392 w 12192000"/>
              <a:gd name="connsiteY7013" fmla="*/ 3307743 h 4058004"/>
              <a:gd name="connsiteX7014" fmla="*/ 2307869 w 12192000"/>
              <a:gd name="connsiteY7014" fmla="*/ 3275789 h 4058004"/>
              <a:gd name="connsiteX7015" fmla="*/ 2334355 w 12192000"/>
              <a:gd name="connsiteY7015" fmla="*/ 3262472 h 4058004"/>
              <a:gd name="connsiteX7016" fmla="*/ 2331098 w 12192000"/>
              <a:gd name="connsiteY7016" fmla="*/ 3279479 h 4058004"/>
              <a:gd name="connsiteX7017" fmla="*/ 2323669 w 12192000"/>
              <a:gd name="connsiteY7017" fmla="*/ 3290602 h 4058004"/>
              <a:gd name="connsiteX7018" fmla="*/ 2341156 w 12192000"/>
              <a:gd name="connsiteY7018" fmla="*/ 3291524 h 4058004"/>
              <a:gd name="connsiteX7019" fmla="*/ 2361483 w 12192000"/>
              <a:gd name="connsiteY7019" fmla="*/ 3294852 h 4058004"/>
              <a:gd name="connsiteX7020" fmla="*/ 2364880 w 12192000"/>
              <a:gd name="connsiteY7020" fmla="*/ 3303213 h 4058004"/>
              <a:gd name="connsiteX7021" fmla="*/ 2350008 w 12192000"/>
              <a:gd name="connsiteY7021" fmla="*/ 3310722 h 4058004"/>
              <a:gd name="connsiteX7022" fmla="*/ 2355323 w 12192000"/>
              <a:gd name="connsiteY7022" fmla="*/ 3324679 h 4058004"/>
              <a:gd name="connsiteX7023" fmla="*/ 2361058 w 12192000"/>
              <a:gd name="connsiteY7023" fmla="*/ 3327868 h 4058004"/>
              <a:gd name="connsiteX7024" fmla="*/ 2368354 w 12192000"/>
              <a:gd name="connsiteY7024" fmla="*/ 3321846 h 4058004"/>
              <a:gd name="connsiteX7025" fmla="*/ 2365311 w 12192000"/>
              <a:gd name="connsiteY7025" fmla="*/ 3333255 h 4058004"/>
              <a:gd name="connsiteX7026" fmla="*/ 2372323 w 12192000"/>
              <a:gd name="connsiteY7026" fmla="*/ 3344094 h 4058004"/>
              <a:gd name="connsiteX7027" fmla="*/ 2372252 w 12192000"/>
              <a:gd name="connsiteY7027" fmla="*/ 3349690 h 4058004"/>
              <a:gd name="connsiteX7028" fmla="*/ 2382025 w 12192000"/>
              <a:gd name="connsiteY7028" fmla="*/ 3350968 h 4058004"/>
              <a:gd name="connsiteX7029" fmla="*/ 2397887 w 12192000"/>
              <a:gd name="connsiteY7029" fmla="*/ 3343459 h 4058004"/>
              <a:gd name="connsiteX7030" fmla="*/ 2385423 w 12192000"/>
              <a:gd name="connsiteY7030" fmla="*/ 3358477 h 4058004"/>
              <a:gd name="connsiteX7031" fmla="*/ 2380113 w 12192000"/>
              <a:gd name="connsiteY7031" fmla="*/ 3394680 h 4058004"/>
              <a:gd name="connsiteX7032" fmla="*/ 2390173 w 12192000"/>
              <a:gd name="connsiteY7032" fmla="*/ 3407857 h 4058004"/>
              <a:gd name="connsiteX7033" fmla="*/ 2405470 w 12192000"/>
              <a:gd name="connsiteY7033" fmla="*/ 3410124 h 4058004"/>
              <a:gd name="connsiteX7034" fmla="*/ 2399525 w 12192000"/>
              <a:gd name="connsiteY7034" fmla="*/ 3432659 h 4058004"/>
              <a:gd name="connsiteX7035" fmla="*/ 2379695 w 12192000"/>
              <a:gd name="connsiteY7035" fmla="*/ 3426280 h 4058004"/>
              <a:gd name="connsiteX7036" fmla="*/ 2369922 w 12192000"/>
              <a:gd name="connsiteY7036" fmla="*/ 3403181 h 4058004"/>
              <a:gd name="connsiteX7037" fmla="*/ 2355825 w 12192000"/>
              <a:gd name="connsiteY7037" fmla="*/ 3381004 h 4058004"/>
              <a:gd name="connsiteX7038" fmla="*/ 2333867 w 12192000"/>
              <a:gd name="connsiteY7038" fmla="*/ 3353514 h 4058004"/>
              <a:gd name="connsiteX7039" fmla="*/ 2343715 w 12192000"/>
              <a:gd name="connsiteY7039" fmla="*/ 3390145 h 4058004"/>
              <a:gd name="connsiteX7040" fmla="*/ 2354835 w 12192000"/>
              <a:gd name="connsiteY7040" fmla="*/ 3410759 h 4058004"/>
              <a:gd name="connsiteX7041" fmla="*/ 2355616 w 12192000"/>
              <a:gd name="connsiteY7041" fmla="*/ 3444410 h 4058004"/>
              <a:gd name="connsiteX7042" fmla="*/ 2364048 w 12192000"/>
              <a:gd name="connsiteY7042" fmla="*/ 3441083 h 4058004"/>
              <a:gd name="connsiteX7043" fmla="*/ 2380190 w 12192000"/>
              <a:gd name="connsiteY7043" fmla="*/ 3455541 h 4058004"/>
              <a:gd name="connsiteX7044" fmla="*/ 2367870 w 12192000"/>
              <a:gd name="connsiteY7044" fmla="*/ 3470273 h 4058004"/>
              <a:gd name="connsiteX7045" fmla="*/ 2356332 w 12192000"/>
              <a:gd name="connsiteY7045" fmla="*/ 3482102 h 4058004"/>
              <a:gd name="connsiteX7046" fmla="*/ 2341106 w 12192000"/>
              <a:gd name="connsiteY7046" fmla="*/ 3491809 h 4058004"/>
              <a:gd name="connsiteX7047" fmla="*/ 2322976 w 12192000"/>
              <a:gd name="connsiteY7047" fmla="*/ 3499171 h 4058004"/>
              <a:gd name="connsiteX7048" fmla="*/ 2335582 w 12192000"/>
              <a:gd name="connsiteY7048" fmla="*/ 3516889 h 4058004"/>
              <a:gd name="connsiteX7049" fmla="*/ 2348758 w 12192000"/>
              <a:gd name="connsiteY7049" fmla="*/ 3513344 h 4058004"/>
              <a:gd name="connsiteX7050" fmla="*/ 2379554 w 12192000"/>
              <a:gd name="connsiteY7050" fmla="*/ 3478703 h 4058004"/>
              <a:gd name="connsiteX7051" fmla="*/ 2393931 w 12192000"/>
              <a:gd name="connsiteY7051" fmla="*/ 3475945 h 4058004"/>
              <a:gd name="connsiteX7052" fmla="*/ 2387066 w 12192000"/>
              <a:gd name="connsiteY7052" fmla="*/ 3497126 h 4058004"/>
              <a:gd name="connsiteX7053" fmla="*/ 2369648 w 12192000"/>
              <a:gd name="connsiteY7053" fmla="*/ 3525744 h 4058004"/>
              <a:gd name="connsiteX7054" fmla="*/ 2370214 w 12192000"/>
              <a:gd name="connsiteY7054" fmla="*/ 3546861 h 4058004"/>
              <a:gd name="connsiteX7055" fmla="*/ 2380343 w 12192000"/>
              <a:gd name="connsiteY7055" fmla="*/ 3561669 h 4058004"/>
              <a:gd name="connsiteX7056" fmla="*/ 2419014 w 12192000"/>
              <a:gd name="connsiteY7056" fmla="*/ 3602906 h 4058004"/>
              <a:gd name="connsiteX7057" fmla="*/ 2429778 w 12192000"/>
              <a:gd name="connsiteY7057" fmla="*/ 3567762 h 4058004"/>
              <a:gd name="connsiteX7058" fmla="*/ 2433105 w 12192000"/>
              <a:gd name="connsiteY7058" fmla="*/ 3558480 h 4058004"/>
              <a:gd name="connsiteX7059" fmla="*/ 2452790 w 12192000"/>
              <a:gd name="connsiteY7059" fmla="*/ 3558766 h 4058004"/>
              <a:gd name="connsiteX7060" fmla="*/ 2488622 w 12192000"/>
              <a:gd name="connsiteY7060" fmla="*/ 3535674 h 4058004"/>
              <a:gd name="connsiteX7061" fmla="*/ 2524309 w 12192000"/>
              <a:gd name="connsiteY7061" fmla="*/ 3504082 h 4058004"/>
              <a:gd name="connsiteX7062" fmla="*/ 2528913 w 12192000"/>
              <a:gd name="connsiteY7062" fmla="*/ 3510529 h 4058004"/>
              <a:gd name="connsiteX7063" fmla="*/ 2526291 w 12192000"/>
              <a:gd name="connsiteY7063" fmla="*/ 3528312 h 4058004"/>
              <a:gd name="connsiteX7064" fmla="*/ 2525516 w 12192000"/>
              <a:gd name="connsiteY7064" fmla="*/ 3549777 h 4058004"/>
              <a:gd name="connsiteX7065" fmla="*/ 2531535 w 12192000"/>
              <a:gd name="connsiteY7065" fmla="*/ 3564445 h 4058004"/>
              <a:gd name="connsiteX7066" fmla="*/ 2538547 w 12192000"/>
              <a:gd name="connsiteY7066" fmla="*/ 3576701 h 4058004"/>
              <a:gd name="connsiteX7067" fmla="*/ 2549671 w 12192000"/>
              <a:gd name="connsiteY7067" fmla="*/ 3592499 h 4058004"/>
              <a:gd name="connsiteX7068" fmla="*/ 2562485 w 12192000"/>
              <a:gd name="connsiteY7068" fmla="*/ 3606317 h 4058004"/>
              <a:gd name="connsiteX7069" fmla="*/ 2604624 w 12192000"/>
              <a:gd name="connsiteY7069" fmla="*/ 3628215 h 4058004"/>
              <a:gd name="connsiteX7070" fmla="*/ 2619496 w 12192000"/>
              <a:gd name="connsiteY7070" fmla="*/ 3633177 h 4058004"/>
              <a:gd name="connsiteX7071" fmla="*/ 2627998 w 12192000"/>
              <a:gd name="connsiteY7071" fmla="*/ 3653156 h 4058004"/>
              <a:gd name="connsiteX7072" fmla="*/ 2672753 w 12192000"/>
              <a:gd name="connsiteY7072" fmla="*/ 3654153 h 4058004"/>
              <a:gd name="connsiteX7073" fmla="*/ 2678417 w 12192000"/>
              <a:gd name="connsiteY7073" fmla="*/ 3653728 h 4058004"/>
              <a:gd name="connsiteX7074" fmla="*/ 2682881 w 12192000"/>
              <a:gd name="connsiteY7074" fmla="*/ 3669808 h 4058004"/>
              <a:gd name="connsiteX7075" fmla="*/ 2673605 w 12192000"/>
              <a:gd name="connsiteY7075" fmla="*/ 3693401 h 4058004"/>
              <a:gd name="connsiteX7076" fmla="*/ 2657958 w 12192000"/>
              <a:gd name="connsiteY7076" fmla="*/ 3715858 h 4058004"/>
              <a:gd name="connsiteX7077" fmla="*/ 2646700 w 12192000"/>
              <a:gd name="connsiteY7077" fmla="*/ 3715076 h 4058004"/>
              <a:gd name="connsiteX7078" fmla="*/ 2634025 w 12192000"/>
              <a:gd name="connsiteY7078" fmla="*/ 3707351 h 4058004"/>
              <a:gd name="connsiteX7079" fmla="*/ 2625598 w 12192000"/>
              <a:gd name="connsiteY7079" fmla="*/ 3717625 h 4058004"/>
              <a:gd name="connsiteX7080" fmla="*/ 2659730 w 12192000"/>
              <a:gd name="connsiteY7080" fmla="*/ 3733501 h 4058004"/>
              <a:gd name="connsiteX7081" fmla="*/ 2674245 w 12192000"/>
              <a:gd name="connsiteY7081" fmla="*/ 3730457 h 4058004"/>
              <a:gd name="connsiteX7082" fmla="*/ 2683738 w 12192000"/>
              <a:gd name="connsiteY7082" fmla="*/ 3723513 h 4058004"/>
              <a:gd name="connsiteX7083" fmla="*/ 2694076 w 12192000"/>
              <a:gd name="connsiteY7083" fmla="*/ 3698292 h 4058004"/>
              <a:gd name="connsiteX7084" fmla="*/ 2707387 w 12192000"/>
              <a:gd name="connsiteY7084" fmla="*/ 3690072 h 4058004"/>
              <a:gd name="connsiteX7085" fmla="*/ 2756395 w 12192000"/>
              <a:gd name="connsiteY7085" fmla="*/ 3734002 h 4058004"/>
              <a:gd name="connsiteX7086" fmla="*/ 2771197 w 12192000"/>
              <a:gd name="connsiteY7086" fmla="*/ 3736059 h 4058004"/>
              <a:gd name="connsiteX7087" fmla="*/ 2784653 w 12192000"/>
              <a:gd name="connsiteY7087" fmla="*/ 3738753 h 4058004"/>
              <a:gd name="connsiteX7088" fmla="*/ 2794992 w 12192000"/>
              <a:gd name="connsiteY7088" fmla="*/ 3747539 h 4058004"/>
              <a:gd name="connsiteX7089" fmla="*/ 2813191 w 12192000"/>
              <a:gd name="connsiteY7089" fmla="*/ 3764902 h 4058004"/>
              <a:gd name="connsiteX7090" fmla="*/ 2828842 w 12192000"/>
              <a:gd name="connsiteY7090" fmla="*/ 3771203 h 4058004"/>
              <a:gd name="connsiteX7091" fmla="*/ 2812840 w 12192000"/>
              <a:gd name="connsiteY7091" fmla="*/ 3788349 h 4058004"/>
              <a:gd name="connsiteX7092" fmla="*/ 2802858 w 12192000"/>
              <a:gd name="connsiteY7092" fmla="*/ 3793521 h 4058004"/>
              <a:gd name="connsiteX7093" fmla="*/ 2752998 w 12192000"/>
              <a:gd name="connsiteY7093" fmla="*/ 3759934 h 4058004"/>
              <a:gd name="connsiteX7094" fmla="*/ 2698681 w 12192000"/>
              <a:gd name="connsiteY7094" fmla="*/ 3738886 h 4058004"/>
              <a:gd name="connsiteX7095" fmla="*/ 2695074 w 12192000"/>
              <a:gd name="connsiteY7095" fmla="*/ 3759076 h 4058004"/>
              <a:gd name="connsiteX7096" fmla="*/ 2684876 w 12192000"/>
              <a:gd name="connsiteY7096" fmla="*/ 3766872 h 4058004"/>
              <a:gd name="connsiteX7097" fmla="*/ 2668727 w 12192000"/>
              <a:gd name="connsiteY7097" fmla="*/ 3777639 h 4058004"/>
              <a:gd name="connsiteX7098" fmla="*/ 2652371 w 12192000"/>
              <a:gd name="connsiteY7098" fmla="*/ 3769628 h 4058004"/>
              <a:gd name="connsiteX7099" fmla="*/ 2641676 w 12192000"/>
              <a:gd name="connsiteY7099" fmla="*/ 3765733 h 4058004"/>
              <a:gd name="connsiteX7100" fmla="*/ 2649894 w 12192000"/>
              <a:gd name="connsiteY7100" fmla="*/ 3796761 h 4058004"/>
              <a:gd name="connsiteX7101" fmla="*/ 2664905 w 12192000"/>
              <a:gd name="connsiteY7101" fmla="*/ 3802999 h 4058004"/>
              <a:gd name="connsiteX7102" fmla="*/ 2681269 w 12192000"/>
              <a:gd name="connsiteY7102" fmla="*/ 3803075 h 4058004"/>
              <a:gd name="connsiteX7103" fmla="*/ 2675318 w 12192000"/>
              <a:gd name="connsiteY7103" fmla="*/ 3792022 h 4058004"/>
              <a:gd name="connsiteX7104" fmla="*/ 2679846 w 12192000"/>
              <a:gd name="connsiteY7104" fmla="*/ 3788762 h 4058004"/>
              <a:gd name="connsiteX7105" fmla="*/ 2708816 w 12192000"/>
              <a:gd name="connsiteY7105" fmla="*/ 3809097 h 4058004"/>
              <a:gd name="connsiteX7106" fmla="*/ 2694794 w 12192000"/>
              <a:gd name="connsiteY7106" fmla="*/ 3813627 h 4058004"/>
              <a:gd name="connsiteX7107" fmla="*/ 2684240 w 12192000"/>
              <a:gd name="connsiteY7107" fmla="*/ 3819371 h 4058004"/>
              <a:gd name="connsiteX7108" fmla="*/ 2676309 w 12192000"/>
              <a:gd name="connsiteY7108" fmla="*/ 3834389 h 4058004"/>
              <a:gd name="connsiteX7109" fmla="*/ 2671071 w 12192000"/>
              <a:gd name="connsiteY7109" fmla="*/ 3847139 h 4058004"/>
              <a:gd name="connsiteX7110" fmla="*/ 2680139 w 12192000"/>
              <a:gd name="connsiteY7110" fmla="*/ 3854934 h 4058004"/>
              <a:gd name="connsiteX7111" fmla="*/ 2696635 w 12192000"/>
              <a:gd name="connsiteY7111" fmla="*/ 3847920 h 4058004"/>
              <a:gd name="connsiteX7112" fmla="*/ 2712715 w 12192000"/>
              <a:gd name="connsiteY7112" fmla="*/ 3840626 h 4058004"/>
              <a:gd name="connsiteX7113" fmla="*/ 2707831 w 12192000"/>
              <a:gd name="connsiteY7113" fmla="*/ 3874983 h 4058004"/>
              <a:gd name="connsiteX7114" fmla="*/ 2726735 w 12192000"/>
              <a:gd name="connsiteY7114" fmla="*/ 3880585 h 4058004"/>
              <a:gd name="connsiteX7115" fmla="*/ 2767527 w 12192000"/>
              <a:gd name="connsiteY7115" fmla="*/ 3901416 h 4058004"/>
              <a:gd name="connsiteX7116" fmla="*/ 2799754 w 12192000"/>
              <a:gd name="connsiteY7116" fmla="*/ 3910697 h 4058004"/>
              <a:gd name="connsiteX7117" fmla="*/ 2785377 w 12192000"/>
              <a:gd name="connsiteY7117" fmla="*/ 3899436 h 4058004"/>
              <a:gd name="connsiteX7118" fmla="*/ 2783885 w 12192000"/>
              <a:gd name="connsiteY7118" fmla="*/ 3887460 h 4058004"/>
              <a:gd name="connsiteX7119" fmla="*/ 2794863 w 12192000"/>
              <a:gd name="connsiteY7119" fmla="*/ 3869824 h 4058004"/>
              <a:gd name="connsiteX7120" fmla="*/ 2801023 w 12192000"/>
              <a:gd name="connsiteY7120" fmla="*/ 3856859 h 4058004"/>
              <a:gd name="connsiteX7121" fmla="*/ 2803786 w 12192000"/>
              <a:gd name="connsiteY7121" fmla="*/ 3862315 h 4058004"/>
              <a:gd name="connsiteX7122" fmla="*/ 2807678 w 12192000"/>
              <a:gd name="connsiteY7122" fmla="*/ 3868051 h 4058004"/>
              <a:gd name="connsiteX7123" fmla="*/ 2823610 w 12192000"/>
              <a:gd name="connsiteY7123" fmla="*/ 3876056 h 4058004"/>
              <a:gd name="connsiteX7124" fmla="*/ 2840469 w 12192000"/>
              <a:gd name="connsiteY7124" fmla="*/ 3871527 h 4058004"/>
              <a:gd name="connsiteX7125" fmla="*/ 2861500 w 12192000"/>
              <a:gd name="connsiteY7125" fmla="*/ 3867346 h 4058004"/>
              <a:gd name="connsiteX7126" fmla="*/ 2877788 w 12192000"/>
              <a:gd name="connsiteY7126" fmla="*/ 3884353 h 4058004"/>
              <a:gd name="connsiteX7127" fmla="*/ 2886711 w 12192000"/>
              <a:gd name="connsiteY7127" fmla="*/ 3889454 h 4058004"/>
              <a:gd name="connsiteX7128" fmla="*/ 2897690 w 12192000"/>
              <a:gd name="connsiteY7128" fmla="*/ 3879181 h 4058004"/>
              <a:gd name="connsiteX7129" fmla="*/ 2925662 w 12192000"/>
              <a:gd name="connsiteY7129" fmla="*/ 3868065 h 4058004"/>
              <a:gd name="connsiteX7130" fmla="*/ 2853855 w 12192000"/>
              <a:gd name="connsiteY7130" fmla="*/ 3921046 h 4058004"/>
              <a:gd name="connsiteX7131" fmla="*/ 2840965 w 12192000"/>
              <a:gd name="connsiteY7131" fmla="*/ 3925442 h 4058004"/>
              <a:gd name="connsiteX7132" fmla="*/ 2832398 w 12192000"/>
              <a:gd name="connsiteY7132" fmla="*/ 3924377 h 4058004"/>
              <a:gd name="connsiteX7133" fmla="*/ 2819368 w 12192000"/>
              <a:gd name="connsiteY7133" fmla="*/ 3924096 h 4058004"/>
              <a:gd name="connsiteX7134" fmla="*/ 2817597 w 12192000"/>
              <a:gd name="connsiteY7134" fmla="*/ 3936915 h 4058004"/>
              <a:gd name="connsiteX7135" fmla="*/ 2812288 w 12192000"/>
              <a:gd name="connsiteY7135" fmla="*/ 3953422 h 4058004"/>
              <a:gd name="connsiteX7136" fmla="*/ 2810167 w 12192000"/>
              <a:gd name="connsiteY7136" fmla="*/ 3972695 h 4058004"/>
              <a:gd name="connsiteX7137" fmla="*/ 2812720 w 12192000"/>
              <a:gd name="connsiteY7137" fmla="*/ 3990686 h 4058004"/>
              <a:gd name="connsiteX7138" fmla="*/ 2806770 w 12192000"/>
              <a:gd name="connsiteY7138" fmla="*/ 3992954 h 4058004"/>
              <a:gd name="connsiteX7139" fmla="*/ 2791263 w 12192000"/>
              <a:gd name="connsiteY7139" fmla="*/ 3981125 h 4058004"/>
              <a:gd name="connsiteX7140" fmla="*/ 2779720 w 12192000"/>
              <a:gd name="connsiteY7140" fmla="*/ 3981760 h 4058004"/>
              <a:gd name="connsiteX7141" fmla="*/ 2783117 w 12192000"/>
              <a:gd name="connsiteY7141" fmla="*/ 3974106 h 4058004"/>
              <a:gd name="connsiteX7142" fmla="*/ 2761304 w 12192000"/>
              <a:gd name="connsiteY7142" fmla="*/ 3952284 h 4058004"/>
              <a:gd name="connsiteX7143" fmla="*/ 2749265 w 12192000"/>
              <a:gd name="connsiteY7143" fmla="*/ 3960643 h 4058004"/>
              <a:gd name="connsiteX7144" fmla="*/ 2738572 w 12192000"/>
              <a:gd name="connsiteY7144" fmla="*/ 3957595 h 4058004"/>
              <a:gd name="connsiteX7145" fmla="*/ 2722848 w 12192000"/>
              <a:gd name="connsiteY7145" fmla="*/ 3969639 h 4058004"/>
              <a:gd name="connsiteX7146" fmla="*/ 2719597 w 12192000"/>
              <a:gd name="connsiteY7146" fmla="*/ 3991461 h 4058004"/>
              <a:gd name="connsiteX7147" fmla="*/ 2696718 w 12192000"/>
              <a:gd name="connsiteY7147" fmla="*/ 3974664 h 4058004"/>
              <a:gd name="connsiteX7148" fmla="*/ 2663007 w 12192000"/>
              <a:gd name="connsiteY7148" fmla="*/ 3945898 h 4058004"/>
              <a:gd name="connsiteX7149" fmla="*/ 2643608 w 12192000"/>
              <a:gd name="connsiteY7149" fmla="*/ 3933289 h 4058004"/>
              <a:gd name="connsiteX7150" fmla="*/ 2647289 w 12192000"/>
              <a:gd name="connsiteY7150" fmla="*/ 3950288 h 4058004"/>
              <a:gd name="connsiteX7151" fmla="*/ 2654301 w 12192000"/>
              <a:gd name="connsiteY7151" fmla="*/ 3973317 h 4058004"/>
              <a:gd name="connsiteX7152" fmla="*/ 2647150 w 12192000"/>
              <a:gd name="connsiteY7152" fmla="*/ 3987839 h 4058004"/>
              <a:gd name="connsiteX7153" fmla="*/ 2639854 w 12192000"/>
              <a:gd name="connsiteY7153" fmla="*/ 3988615 h 4058004"/>
              <a:gd name="connsiteX7154" fmla="*/ 2649417 w 12192000"/>
              <a:gd name="connsiteY7154" fmla="*/ 3999173 h 4058004"/>
              <a:gd name="connsiteX7155" fmla="*/ 2661812 w 12192000"/>
              <a:gd name="connsiteY7155" fmla="*/ 4022057 h 4058004"/>
              <a:gd name="connsiteX7156" fmla="*/ 2667763 w 12192000"/>
              <a:gd name="connsiteY7156" fmla="*/ 4035237 h 4058004"/>
              <a:gd name="connsiteX7157" fmla="*/ 2686456 w 12192000"/>
              <a:gd name="connsiteY7157" fmla="*/ 4042468 h 4058004"/>
              <a:gd name="connsiteX7158" fmla="*/ 2701049 w 12192000"/>
              <a:gd name="connsiteY7158" fmla="*/ 4045867 h 4058004"/>
              <a:gd name="connsiteX7159" fmla="*/ 2724062 w 12192000"/>
              <a:gd name="connsiteY7159" fmla="*/ 4041833 h 4058004"/>
              <a:gd name="connsiteX7160" fmla="*/ 2715209 w 12192000"/>
              <a:gd name="connsiteY7160" fmla="*/ 4052669 h 4058004"/>
              <a:gd name="connsiteX7161" fmla="*/ 2705998 w 12192000"/>
              <a:gd name="connsiteY7161" fmla="*/ 4056487 h 4058004"/>
              <a:gd name="connsiteX7162" fmla="*/ 2706727 w 12192000"/>
              <a:gd name="connsiteY7162" fmla="*/ 4057170 h 4058004"/>
              <a:gd name="connsiteX7163" fmla="*/ 2637065 w 12192000"/>
              <a:gd name="connsiteY7163" fmla="*/ 4057170 h 4058004"/>
              <a:gd name="connsiteX7164" fmla="*/ 2621585 w 12192000"/>
              <a:gd name="connsiteY7164" fmla="*/ 4049269 h 4058004"/>
              <a:gd name="connsiteX7165" fmla="*/ 2592700 w 12192000"/>
              <a:gd name="connsiteY7165" fmla="*/ 4029419 h 4058004"/>
              <a:gd name="connsiteX7166" fmla="*/ 2552186 w 12192000"/>
              <a:gd name="connsiteY7166" fmla="*/ 4005044 h 4058004"/>
              <a:gd name="connsiteX7167" fmla="*/ 2546877 w 12192000"/>
              <a:gd name="connsiteY7167" fmla="*/ 3990661 h 4058004"/>
              <a:gd name="connsiteX7168" fmla="*/ 2526901 w 12192000"/>
              <a:gd name="connsiteY7168" fmla="*/ 3958211 h 4058004"/>
              <a:gd name="connsiteX7169" fmla="*/ 2500135 w 12192000"/>
              <a:gd name="connsiteY7169" fmla="*/ 3946025 h 4058004"/>
              <a:gd name="connsiteX7170" fmla="*/ 2515146 w 12192000"/>
              <a:gd name="connsiteY7170" fmla="*/ 3962035 h 4058004"/>
              <a:gd name="connsiteX7171" fmla="*/ 2521382 w 12192000"/>
              <a:gd name="connsiteY7171" fmla="*/ 3988392 h 4058004"/>
              <a:gd name="connsiteX7172" fmla="*/ 2516213 w 12192000"/>
              <a:gd name="connsiteY7172" fmla="*/ 3981239 h 4058004"/>
              <a:gd name="connsiteX7173" fmla="*/ 2505373 w 12192000"/>
              <a:gd name="connsiteY7173" fmla="*/ 3972524 h 4058004"/>
              <a:gd name="connsiteX7174" fmla="*/ 2454738 w 12192000"/>
              <a:gd name="connsiteY7174" fmla="*/ 3934044 h 4058004"/>
              <a:gd name="connsiteX7175" fmla="*/ 2442204 w 12192000"/>
              <a:gd name="connsiteY7175" fmla="*/ 3911728 h 4058004"/>
              <a:gd name="connsiteX7176" fmla="*/ 2443118 w 12192000"/>
              <a:gd name="connsiteY7176" fmla="*/ 3899186 h 4058004"/>
              <a:gd name="connsiteX7177" fmla="*/ 2432215 w 12192000"/>
              <a:gd name="connsiteY7177" fmla="*/ 3904573 h 4058004"/>
              <a:gd name="connsiteX7178" fmla="*/ 2415502 w 12192000"/>
              <a:gd name="connsiteY7178" fmla="*/ 3902160 h 4058004"/>
              <a:gd name="connsiteX7179" fmla="*/ 2400491 w 12192000"/>
              <a:gd name="connsiteY7179" fmla="*/ 3892523 h 4058004"/>
              <a:gd name="connsiteX7180" fmla="*/ 2380945 w 12192000"/>
              <a:gd name="connsiteY7180" fmla="*/ 3882034 h 4058004"/>
              <a:gd name="connsiteX7181" fmla="*/ 2371382 w 12192000"/>
              <a:gd name="connsiteY7181" fmla="*/ 3866520 h 4058004"/>
              <a:gd name="connsiteX7182" fmla="*/ 2370880 w 12192000"/>
              <a:gd name="connsiteY7182" fmla="*/ 3852703 h 4058004"/>
              <a:gd name="connsiteX7183" fmla="*/ 2362314 w 12192000"/>
              <a:gd name="connsiteY7183" fmla="*/ 3840163 h 4058004"/>
              <a:gd name="connsiteX7184" fmla="*/ 2344966 w 12192000"/>
              <a:gd name="connsiteY7184" fmla="*/ 3834141 h 4058004"/>
              <a:gd name="connsiteX7185" fmla="*/ 2324563 w 12192000"/>
              <a:gd name="connsiteY7185" fmla="*/ 3816710 h 4058004"/>
              <a:gd name="connsiteX7186" fmla="*/ 2313870 w 12192000"/>
              <a:gd name="connsiteY7186" fmla="*/ 3784050 h 4058004"/>
              <a:gd name="connsiteX7187" fmla="*/ 2305794 w 12192000"/>
              <a:gd name="connsiteY7187" fmla="*/ 3748340 h 4058004"/>
              <a:gd name="connsiteX7188" fmla="*/ 2319814 w 12192000"/>
              <a:gd name="connsiteY7188" fmla="*/ 3753302 h 4058004"/>
              <a:gd name="connsiteX7189" fmla="*/ 2329092 w 12192000"/>
              <a:gd name="connsiteY7189" fmla="*/ 3758472 h 4058004"/>
              <a:gd name="connsiteX7190" fmla="*/ 2336527 w 12192000"/>
              <a:gd name="connsiteY7190" fmla="*/ 3749764 h 4058004"/>
              <a:gd name="connsiteX7191" fmla="*/ 2344884 w 12192000"/>
              <a:gd name="connsiteY7191" fmla="*/ 3767049 h 4058004"/>
              <a:gd name="connsiteX7192" fmla="*/ 2355723 w 12192000"/>
              <a:gd name="connsiteY7192" fmla="*/ 3798717 h 4058004"/>
              <a:gd name="connsiteX7193" fmla="*/ 2361889 w 12192000"/>
              <a:gd name="connsiteY7193" fmla="*/ 3814092 h 4058004"/>
              <a:gd name="connsiteX7194" fmla="*/ 2384057 w 12192000"/>
              <a:gd name="connsiteY7194" fmla="*/ 3838676 h 4058004"/>
              <a:gd name="connsiteX7195" fmla="*/ 2387315 w 12192000"/>
              <a:gd name="connsiteY7195" fmla="*/ 3846332 h 4058004"/>
              <a:gd name="connsiteX7196" fmla="*/ 2400059 w 12192000"/>
              <a:gd name="connsiteY7196" fmla="*/ 3868719 h 4058004"/>
              <a:gd name="connsiteX7197" fmla="*/ 2417198 w 12192000"/>
              <a:gd name="connsiteY7197" fmla="*/ 3867589 h 4058004"/>
              <a:gd name="connsiteX7198" fmla="*/ 2425910 w 12192000"/>
              <a:gd name="connsiteY7198" fmla="*/ 3857315 h 4058004"/>
              <a:gd name="connsiteX7199" fmla="*/ 2471801 w 12192000"/>
              <a:gd name="connsiteY7199" fmla="*/ 3914422 h 4058004"/>
              <a:gd name="connsiteX7200" fmla="*/ 2497938 w 12192000"/>
              <a:gd name="connsiteY7200" fmla="*/ 3925405 h 4058004"/>
              <a:gd name="connsiteX7201" fmla="*/ 2509832 w 12192000"/>
              <a:gd name="connsiteY7201" fmla="*/ 3920875 h 4058004"/>
              <a:gd name="connsiteX7202" fmla="*/ 2520169 w 12192000"/>
              <a:gd name="connsiteY7202" fmla="*/ 3932494 h 4058004"/>
              <a:gd name="connsiteX7203" fmla="*/ 2521091 w 12192000"/>
              <a:gd name="connsiteY7203" fmla="*/ 3915419 h 4058004"/>
              <a:gd name="connsiteX7204" fmla="*/ 2521020 w 12192000"/>
              <a:gd name="connsiteY7204" fmla="*/ 3894664 h 4058004"/>
              <a:gd name="connsiteX7205" fmla="*/ 2506497 w 12192000"/>
              <a:gd name="connsiteY7205" fmla="*/ 3866820 h 4058004"/>
              <a:gd name="connsiteX7206" fmla="*/ 2477389 w 12192000"/>
              <a:gd name="connsiteY7206" fmla="*/ 3859521 h 4058004"/>
              <a:gd name="connsiteX7207" fmla="*/ 2489784 w 12192000"/>
              <a:gd name="connsiteY7207" fmla="*/ 3857321 h 4058004"/>
              <a:gd name="connsiteX7208" fmla="*/ 2477954 w 12192000"/>
              <a:gd name="connsiteY7208" fmla="*/ 3818570 h 4058004"/>
              <a:gd name="connsiteX7209" fmla="*/ 2491194 w 12192000"/>
              <a:gd name="connsiteY7209" fmla="*/ 3806316 h 4058004"/>
              <a:gd name="connsiteX7210" fmla="*/ 2526887 w 12192000"/>
              <a:gd name="connsiteY7210" fmla="*/ 3832673 h 4058004"/>
              <a:gd name="connsiteX7211" fmla="*/ 2521788 w 12192000"/>
              <a:gd name="connsiteY7211" fmla="*/ 3806602 h 4058004"/>
              <a:gd name="connsiteX7212" fmla="*/ 2475820 w 12192000"/>
              <a:gd name="connsiteY7212" fmla="*/ 3738086 h 4058004"/>
              <a:gd name="connsiteX7213" fmla="*/ 2479009 w 12192000"/>
              <a:gd name="connsiteY7213" fmla="*/ 3721575 h 4058004"/>
              <a:gd name="connsiteX7214" fmla="*/ 2482685 w 12192000"/>
              <a:gd name="connsiteY7214" fmla="*/ 3713221 h 4058004"/>
              <a:gd name="connsiteX7215" fmla="*/ 2492178 w 12192000"/>
              <a:gd name="connsiteY7215" fmla="*/ 3718888 h 4058004"/>
              <a:gd name="connsiteX7216" fmla="*/ 2499900 w 12192000"/>
              <a:gd name="connsiteY7216" fmla="*/ 3722642 h 4058004"/>
              <a:gd name="connsiteX7217" fmla="*/ 2505914 w 12192000"/>
              <a:gd name="connsiteY7217" fmla="*/ 3705712 h 4058004"/>
              <a:gd name="connsiteX7218" fmla="*/ 2499258 w 12192000"/>
              <a:gd name="connsiteY7218" fmla="*/ 3683179 h 4058004"/>
              <a:gd name="connsiteX7219" fmla="*/ 2496707 w 12192000"/>
              <a:gd name="connsiteY7219" fmla="*/ 3674680 h 4058004"/>
              <a:gd name="connsiteX7220" fmla="*/ 2507539 w 12192000"/>
              <a:gd name="connsiteY7220" fmla="*/ 3656186 h 4058004"/>
              <a:gd name="connsiteX7221" fmla="*/ 2522836 w 12192000"/>
              <a:gd name="connsiteY7221" fmla="*/ 3639046 h 4058004"/>
              <a:gd name="connsiteX7222" fmla="*/ 2533459 w 12192000"/>
              <a:gd name="connsiteY7222" fmla="*/ 3649814 h 4058004"/>
              <a:gd name="connsiteX7223" fmla="*/ 2577363 w 12192000"/>
              <a:gd name="connsiteY7223" fmla="*/ 3668383 h 4058004"/>
              <a:gd name="connsiteX7224" fmla="*/ 2566176 w 12192000"/>
              <a:gd name="connsiteY7224" fmla="*/ 3646136 h 4058004"/>
              <a:gd name="connsiteX7225" fmla="*/ 2553989 w 12192000"/>
              <a:gd name="connsiteY7225" fmla="*/ 3634092 h 4058004"/>
              <a:gd name="connsiteX7226" fmla="*/ 2545778 w 12192000"/>
              <a:gd name="connsiteY7226" fmla="*/ 3623604 h 4058004"/>
              <a:gd name="connsiteX7227" fmla="*/ 2543086 w 12192000"/>
              <a:gd name="connsiteY7227" fmla="*/ 3618077 h 4058004"/>
              <a:gd name="connsiteX7228" fmla="*/ 2538552 w 12192000"/>
              <a:gd name="connsiteY7228" fmla="*/ 3609010 h 4058004"/>
              <a:gd name="connsiteX7229" fmla="*/ 2530761 w 12192000"/>
              <a:gd name="connsiteY7229" fmla="*/ 3594272 h 4058004"/>
              <a:gd name="connsiteX7230" fmla="*/ 2519502 w 12192000"/>
              <a:gd name="connsiteY7230" fmla="*/ 3583999 h 4058004"/>
              <a:gd name="connsiteX7231" fmla="*/ 2504205 w 12192000"/>
              <a:gd name="connsiteY7231" fmla="*/ 3572374 h 4058004"/>
              <a:gd name="connsiteX7232" fmla="*/ 2475808 w 12192000"/>
              <a:gd name="connsiteY7232" fmla="*/ 3574713 h 4058004"/>
              <a:gd name="connsiteX7233" fmla="*/ 2481048 w 12192000"/>
              <a:gd name="connsiteY7233" fmla="*/ 3581231 h 4058004"/>
              <a:gd name="connsiteX7234" fmla="*/ 2500312 w 12192000"/>
              <a:gd name="connsiteY7234" fmla="*/ 3598376 h 4058004"/>
              <a:gd name="connsiteX7235" fmla="*/ 2483809 w 12192000"/>
              <a:gd name="connsiteY7235" fmla="*/ 3601280 h 4058004"/>
              <a:gd name="connsiteX7236" fmla="*/ 2470995 w 12192000"/>
              <a:gd name="connsiteY7236" fmla="*/ 3603903 h 4058004"/>
              <a:gd name="connsiteX7237" fmla="*/ 2470359 w 12192000"/>
              <a:gd name="connsiteY7237" fmla="*/ 3617434 h 4058004"/>
              <a:gd name="connsiteX7238" fmla="*/ 2456340 w 12192000"/>
              <a:gd name="connsiteY7238" fmla="*/ 3629334 h 4058004"/>
              <a:gd name="connsiteX7239" fmla="*/ 2445220 w 12192000"/>
              <a:gd name="connsiteY7239" fmla="*/ 3625858 h 4058004"/>
              <a:gd name="connsiteX7240" fmla="*/ 2448331 w 12192000"/>
              <a:gd name="connsiteY7240" fmla="*/ 3605739 h 4058004"/>
              <a:gd name="connsiteX7241" fmla="*/ 2447480 w 12192000"/>
              <a:gd name="connsiteY7241" fmla="*/ 3597665 h 4058004"/>
              <a:gd name="connsiteX7242" fmla="*/ 2404148 w 12192000"/>
              <a:gd name="connsiteY7242" fmla="*/ 3660855 h 4058004"/>
              <a:gd name="connsiteX7243" fmla="*/ 2419090 w 12192000"/>
              <a:gd name="connsiteY7243" fmla="*/ 3661351 h 4058004"/>
              <a:gd name="connsiteX7244" fmla="*/ 2425960 w 12192000"/>
              <a:gd name="connsiteY7244" fmla="*/ 3664401 h 4058004"/>
              <a:gd name="connsiteX7245" fmla="*/ 2424050 w 12192000"/>
              <a:gd name="connsiteY7245" fmla="*/ 3685580 h 4058004"/>
              <a:gd name="connsiteX7246" fmla="*/ 2408753 w 12192000"/>
              <a:gd name="connsiteY7246" fmla="*/ 3680904 h 4058004"/>
              <a:gd name="connsiteX7247" fmla="*/ 2382902 w 12192000"/>
              <a:gd name="connsiteY7247" fmla="*/ 3653626 h 4058004"/>
              <a:gd name="connsiteX7248" fmla="*/ 2386934 w 12192000"/>
              <a:gd name="connsiteY7248" fmla="*/ 3620115 h 4058004"/>
              <a:gd name="connsiteX7249" fmla="*/ 2393944 w 12192000"/>
              <a:gd name="connsiteY7249" fmla="*/ 3602900 h 4058004"/>
              <a:gd name="connsiteX7250" fmla="*/ 2381269 w 12192000"/>
              <a:gd name="connsiteY7250" fmla="*/ 3614874 h 4058004"/>
              <a:gd name="connsiteX7251" fmla="*/ 2371288 w 12192000"/>
              <a:gd name="connsiteY7251" fmla="*/ 3620046 h 4058004"/>
              <a:gd name="connsiteX7252" fmla="*/ 2359248 w 12192000"/>
              <a:gd name="connsiteY7252" fmla="*/ 3610408 h 4058004"/>
              <a:gd name="connsiteX7253" fmla="*/ 2348339 w 12192000"/>
              <a:gd name="connsiteY7253" fmla="*/ 3599640 h 4058004"/>
              <a:gd name="connsiteX7254" fmla="*/ 2291963 w 12192000"/>
              <a:gd name="connsiteY7254" fmla="*/ 3534310 h 4058004"/>
              <a:gd name="connsiteX7255" fmla="*/ 2275320 w 12192000"/>
              <a:gd name="connsiteY7255" fmla="*/ 3510295 h 4058004"/>
              <a:gd name="connsiteX7256" fmla="*/ 2271917 w 12192000"/>
              <a:gd name="connsiteY7256" fmla="*/ 3498676 h 4058004"/>
              <a:gd name="connsiteX7257" fmla="*/ 2268093 w 12192000"/>
              <a:gd name="connsiteY7257" fmla="*/ 3455457 h 4058004"/>
              <a:gd name="connsiteX7258" fmla="*/ 2263699 w 12192000"/>
              <a:gd name="connsiteY7258" fmla="*/ 3438025 h 4058004"/>
              <a:gd name="connsiteX7259" fmla="*/ 2253005 w 12192000"/>
              <a:gd name="connsiteY7259" fmla="*/ 3417265 h 4058004"/>
              <a:gd name="connsiteX7260" fmla="*/ 2244719 w 12192000"/>
              <a:gd name="connsiteY7260" fmla="*/ 3409547 h 4058004"/>
              <a:gd name="connsiteX7261" fmla="*/ 2201170 w 12192000"/>
              <a:gd name="connsiteY7261" fmla="*/ 3441775 h 4058004"/>
              <a:gd name="connsiteX7262" fmla="*/ 2183536 w 12192000"/>
              <a:gd name="connsiteY7262" fmla="*/ 3466640 h 4058004"/>
              <a:gd name="connsiteX7263" fmla="*/ 2176311 w 12192000"/>
              <a:gd name="connsiteY7263" fmla="*/ 3423281 h 4058004"/>
              <a:gd name="connsiteX7264" fmla="*/ 2182895 w 12192000"/>
              <a:gd name="connsiteY7264" fmla="*/ 3427035 h 4058004"/>
              <a:gd name="connsiteX7265" fmla="*/ 2200103 w 12192000"/>
              <a:gd name="connsiteY7265" fmla="*/ 3419177 h 4058004"/>
              <a:gd name="connsiteX7266" fmla="*/ 2213769 w 12192000"/>
              <a:gd name="connsiteY7266" fmla="*/ 3399833 h 4058004"/>
              <a:gd name="connsiteX7267" fmla="*/ 2224603 w 12192000"/>
              <a:gd name="connsiteY7267" fmla="*/ 3364911 h 4058004"/>
              <a:gd name="connsiteX7268" fmla="*/ 2208949 w 12192000"/>
              <a:gd name="connsiteY7268" fmla="*/ 3325727 h 4058004"/>
              <a:gd name="connsiteX7269" fmla="*/ 2204270 w 12192000"/>
              <a:gd name="connsiteY7269" fmla="*/ 3279536 h 4058004"/>
              <a:gd name="connsiteX7270" fmla="*/ 2219426 w 12192000"/>
              <a:gd name="connsiteY7270" fmla="*/ 3287618 h 4058004"/>
              <a:gd name="connsiteX7271" fmla="*/ 2229694 w 12192000"/>
              <a:gd name="connsiteY7271" fmla="*/ 3294911 h 4058004"/>
              <a:gd name="connsiteX7272" fmla="*/ 2220628 w 12192000"/>
              <a:gd name="connsiteY7272" fmla="*/ 3268558 h 4058004"/>
              <a:gd name="connsiteX7273" fmla="*/ 2211343 w 12192000"/>
              <a:gd name="connsiteY7273" fmla="*/ 3242410 h 4058004"/>
              <a:gd name="connsiteX7274" fmla="*/ 2204898 w 12192000"/>
              <a:gd name="connsiteY7274" fmla="*/ 3231008 h 4058004"/>
              <a:gd name="connsiteX7275" fmla="*/ 2183790 w 12192000"/>
              <a:gd name="connsiteY7275" fmla="*/ 3184245 h 4058004"/>
              <a:gd name="connsiteX7276" fmla="*/ 2190947 w 12192000"/>
              <a:gd name="connsiteY7276" fmla="*/ 3184034 h 4058004"/>
              <a:gd name="connsiteX7277" fmla="*/ 2198453 w 12192000"/>
              <a:gd name="connsiteY7277" fmla="*/ 3183469 h 4058004"/>
              <a:gd name="connsiteX7278" fmla="*/ 2183155 w 12192000"/>
              <a:gd name="connsiteY7278" fmla="*/ 3173972 h 4058004"/>
              <a:gd name="connsiteX7279" fmla="*/ 2169840 w 12192000"/>
              <a:gd name="connsiteY7279" fmla="*/ 3161502 h 4058004"/>
              <a:gd name="connsiteX7280" fmla="*/ 2177060 w 12192000"/>
              <a:gd name="connsiteY7280" fmla="*/ 3130894 h 4058004"/>
              <a:gd name="connsiteX7281" fmla="*/ 2188249 w 12192000"/>
              <a:gd name="connsiteY7281" fmla="*/ 3109924 h 4058004"/>
              <a:gd name="connsiteX7282" fmla="*/ 2194834 w 12192000"/>
              <a:gd name="connsiteY7282" fmla="*/ 3104332 h 4058004"/>
              <a:gd name="connsiteX7283" fmla="*/ 2201419 w 12192000"/>
              <a:gd name="connsiteY7283" fmla="*/ 3099443 h 4058004"/>
              <a:gd name="connsiteX7284" fmla="*/ 2194268 w 12192000"/>
              <a:gd name="connsiteY7284" fmla="*/ 3096538 h 4058004"/>
              <a:gd name="connsiteX7285" fmla="*/ 2189093 w 12192000"/>
              <a:gd name="connsiteY7285" fmla="*/ 3071101 h 4058004"/>
              <a:gd name="connsiteX7286" fmla="*/ 2193767 w 12192000"/>
              <a:gd name="connsiteY7286" fmla="*/ 3040075 h 4058004"/>
              <a:gd name="connsiteX7287" fmla="*/ 2189156 w 12192000"/>
              <a:gd name="connsiteY7287" fmla="*/ 3020018 h 4058004"/>
              <a:gd name="connsiteX7288" fmla="*/ 2181155 w 12192000"/>
              <a:gd name="connsiteY7288" fmla="*/ 3034968 h 4058004"/>
              <a:gd name="connsiteX7289" fmla="*/ 2170183 w 12192000"/>
              <a:gd name="connsiteY7289" fmla="*/ 3033340 h 4058004"/>
              <a:gd name="connsiteX7290" fmla="*/ 2168481 w 12192000"/>
              <a:gd name="connsiteY7290" fmla="*/ 3005566 h 4058004"/>
              <a:gd name="connsiteX7291" fmla="*/ 2168196 w 12192000"/>
              <a:gd name="connsiteY7291" fmla="*/ 2980486 h 4058004"/>
              <a:gd name="connsiteX7292" fmla="*/ 2176197 w 12192000"/>
              <a:gd name="connsiteY7292" fmla="*/ 2989202 h 4058004"/>
              <a:gd name="connsiteX7293" fmla="*/ 2189156 w 12192000"/>
              <a:gd name="connsiteY7293" fmla="*/ 2988567 h 4058004"/>
              <a:gd name="connsiteX7294" fmla="*/ 2197831 w 12192000"/>
              <a:gd name="connsiteY7294" fmla="*/ 2967579 h 4058004"/>
              <a:gd name="connsiteX7295" fmla="*/ 2200865 w 12192000"/>
              <a:gd name="connsiteY7295" fmla="*/ 2966029 h 4058004"/>
              <a:gd name="connsiteX7296" fmla="*/ 458844 w 12192000"/>
              <a:gd name="connsiteY7296" fmla="*/ 2965081 h 4058004"/>
              <a:gd name="connsiteX7297" fmla="*/ 446284 w 12192000"/>
              <a:gd name="connsiteY7297" fmla="*/ 2973021 h 4058004"/>
              <a:gd name="connsiteX7298" fmla="*/ 432687 w 12192000"/>
              <a:gd name="connsiteY7298" fmla="*/ 2975145 h 4058004"/>
              <a:gd name="connsiteX7299" fmla="*/ 419799 w 12192000"/>
              <a:gd name="connsiteY7299" fmla="*/ 2972172 h 4058004"/>
              <a:gd name="connsiteX7300" fmla="*/ 416755 w 12192000"/>
              <a:gd name="connsiteY7300" fmla="*/ 2990237 h 4058004"/>
              <a:gd name="connsiteX7301" fmla="*/ 433327 w 12192000"/>
              <a:gd name="connsiteY7301" fmla="*/ 3005397 h 4058004"/>
              <a:gd name="connsiteX7302" fmla="*/ 461302 w 12192000"/>
              <a:gd name="connsiteY7302" fmla="*/ 3019075 h 4058004"/>
              <a:gd name="connsiteX7303" fmla="*/ 483893 w 12192000"/>
              <a:gd name="connsiteY7303" fmla="*/ 3028216 h 4058004"/>
              <a:gd name="connsiteX7304" fmla="*/ 544939 w 12192000"/>
              <a:gd name="connsiteY7304" fmla="*/ 3058258 h 4058004"/>
              <a:gd name="connsiteX7305" fmla="*/ 561794 w 12192000"/>
              <a:gd name="connsiteY7305" fmla="*/ 3066059 h 4058004"/>
              <a:gd name="connsiteX7306" fmla="*/ 570647 w 12192000"/>
              <a:gd name="connsiteY7306" fmla="*/ 3077463 h 4058004"/>
              <a:gd name="connsiteX7307" fmla="*/ 580350 w 12192000"/>
              <a:gd name="connsiteY7307" fmla="*/ 3085752 h 4058004"/>
              <a:gd name="connsiteX7308" fmla="*/ 591255 w 12192000"/>
              <a:gd name="connsiteY7308" fmla="*/ 3082070 h 4058004"/>
              <a:gd name="connsiteX7309" fmla="*/ 604497 w 12192000"/>
              <a:gd name="connsiteY7309" fmla="*/ 3079737 h 4058004"/>
              <a:gd name="connsiteX7310" fmla="*/ 617386 w 12192000"/>
              <a:gd name="connsiteY7310" fmla="*/ 3072793 h 4058004"/>
              <a:gd name="connsiteX7311" fmla="*/ 568873 w 12192000"/>
              <a:gd name="connsiteY7311" fmla="*/ 3038424 h 4058004"/>
              <a:gd name="connsiteX7312" fmla="*/ 546990 w 12192000"/>
              <a:gd name="connsiteY7312" fmla="*/ 3027160 h 4058004"/>
              <a:gd name="connsiteX7313" fmla="*/ 525248 w 12192000"/>
              <a:gd name="connsiteY7313" fmla="*/ 3011076 h 4058004"/>
              <a:gd name="connsiteX7314" fmla="*/ 508181 w 12192000"/>
              <a:gd name="connsiteY7314" fmla="*/ 3002785 h 4058004"/>
              <a:gd name="connsiteX7315" fmla="*/ 491112 w 12192000"/>
              <a:gd name="connsiteY7315" fmla="*/ 2994497 h 4058004"/>
              <a:gd name="connsiteX7316" fmla="*/ 473690 w 12192000"/>
              <a:gd name="connsiteY7316" fmla="*/ 2980035 h 4058004"/>
              <a:gd name="connsiteX7317" fmla="*/ 458844 w 12192000"/>
              <a:gd name="connsiteY7317" fmla="*/ 2965081 h 4058004"/>
              <a:gd name="connsiteX7318" fmla="*/ 1858851 w 12192000"/>
              <a:gd name="connsiteY7318" fmla="*/ 2956440 h 4058004"/>
              <a:gd name="connsiteX7319" fmla="*/ 1862049 w 12192000"/>
              <a:gd name="connsiteY7319" fmla="*/ 2956564 h 4058004"/>
              <a:gd name="connsiteX7320" fmla="*/ 1871542 w 12192000"/>
              <a:gd name="connsiteY7320" fmla="*/ 2971605 h 4058004"/>
              <a:gd name="connsiteX7321" fmla="*/ 1880895 w 12192000"/>
              <a:gd name="connsiteY7321" fmla="*/ 3000084 h 4058004"/>
              <a:gd name="connsiteX7322" fmla="*/ 1886775 w 12192000"/>
              <a:gd name="connsiteY7322" fmla="*/ 3017014 h 4058004"/>
              <a:gd name="connsiteX7323" fmla="*/ 1890738 w 12192000"/>
              <a:gd name="connsiteY7323" fmla="*/ 3031327 h 4058004"/>
              <a:gd name="connsiteX7324" fmla="*/ 1870203 w 12192000"/>
              <a:gd name="connsiteY7324" fmla="*/ 2999443 h 4058004"/>
              <a:gd name="connsiteX7325" fmla="*/ 1858851 w 12192000"/>
              <a:gd name="connsiteY7325" fmla="*/ 2956440 h 4058004"/>
              <a:gd name="connsiteX7326" fmla="*/ 144817 w 12192000"/>
              <a:gd name="connsiteY7326" fmla="*/ 2954080 h 4058004"/>
              <a:gd name="connsiteX7327" fmla="*/ 162666 w 12192000"/>
              <a:gd name="connsiteY7327" fmla="*/ 2972217 h 4058004"/>
              <a:gd name="connsiteX7328" fmla="*/ 157211 w 12192000"/>
              <a:gd name="connsiteY7328" fmla="*/ 2957692 h 4058004"/>
              <a:gd name="connsiteX7329" fmla="*/ 144817 w 12192000"/>
              <a:gd name="connsiteY7329" fmla="*/ 2954080 h 4058004"/>
              <a:gd name="connsiteX7330" fmla="*/ 833055 w 12192000"/>
              <a:gd name="connsiteY7330" fmla="*/ 2953620 h 4058004"/>
              <a:gd name="connsiteX7331" fmla="*/ 838127 w 12192000"/>
              <a:gd name="connsiteY7331" fmla="*/ 2957755 h 4058004"/>
              <a:gd name="connsiteX7332" fmla="*/ 857176 w 12192000"/>
              <a:gd name="connsiteY7332" fmla="*/ 2978231 h 4058004"/>
              <a:gd name="connsiteX7333" fmla="*/ 844076 w 12192000"/>
              <a:gd name="connsiteY7333" fmla="*/ 2982976 h 4058004"/>
              <a:gd name="connsiteX7334" fmla="*/ 824811 w 12192000"/>
              <a:gd name="connsiteY7334" fmla="*/ 2970505 h 4058004"/>
              <a:gd name="connsiteX7335" fmla="*/ 826444 w 12192000"/>
              <a:gd name="connsiteY7335" fmla="*/ 2958250 h 4058004"/>
              <a:gd name="connsiteX7336" fmla="*/ 833055 w 12192000"/>
              <a:gd name="connsiteY7336" fmla="*/ 2953620 h 4058004"/>
              <a:gd name="connsiteX7337" fmla="*/ 1914101 w 12192000"/>
              <a:gd name="connsiteY7337" fmla="*/ 2946261 h 4058004"/>
              <a:gd name="connsiteX7338" fmla="*/ 1920049 w 12192000"/>
              <a:gd name="connsiteY7338" fmla="*/ 2951841 h 4058004"/>
              <a:gd name="connsiteX7339" fmla="*/ 1913394 w 12192000"/>
              <a:gd name="connsiteY7339" fmla="*/ 2961619 h 4058004"/>
              <a:gd name="connsiteX7340" fmla="*/ 1907515 w 12192000"/>
              <a:gd name="connsiteY7340" fmla="*/ 2955875 h 4058004"/>
              <a:gd name="connsiteX7341" fmla="*/ 1914101 w 12192000"/>
              <a:gd name="connsiteY7341" fmla="*/ 2946261 h 4058004"/>
              <a:gd name="connsiteX7342" fmla="*/ 4394506 w 12192000"/>
              <a:gd name="connsiteY7342" fmla="*/ 2941314 h 4058004"/>
              <a:gd name="connsiteX7343" fmla="*/ 4387921 w 12192000"/>
              <a:gd name="connsiteY7343" fmla="*/ 2965901 h 4058004"/>
              <a:gd name="connsiteX7344" fmla="*/ 4384384 w 12192000"/>
              <a:gd name="connsiteY7344" fmla="*/ 2957965 h 4058004"/>
              <a:gd name="connsiteX7345" fmla="*/ 4394506 w 12192000"/>
              <a:gd name="connsiteY7345" fmla="*/ 2941314 h 4058004"/>
              <a:gd name="connsiteX7346" fmla="*/ 5679464 w 12192000"/>
              <a:gd name="connsiteY7346" fmla="*/ 2941085 h 4058004"/>
              <a:gd name="connsiteX7347" fmla="*/ 5690304 w 12192000"/>
              <a:gd name="connsiteY7347" fmla="*/ 2976300 h 4058004"/>
              <a:gd name="connsiteX7348" fmla="*/ 5680881 w 12192000"/>
              <a:gd name="connsiteY7348" fmla="*/ 2980906 h 4058004"/>
              <a:gd name="connsiteX7349" fmla="*/ 5679464 w 12192000"/>
              <a:gd name="connsiteY7349" fmla="*/ 2941085 h 4058004"/>
              <a:gd name="connsiteX7350" fmla="*/ 619283 w 12192000"/>
              <a:gd name="connsiteY7350" fmla="*/ 2930746 h 4058004"/>
              <a:gd name="connsiteX7351" fmla="*/ 634016 w 12192000"/>
              <a:gd name="connsiteY7351" fmla="*/ 2966169 h 4058004"/>
              <a:gd name="connsiteX7352" fmla="*/ 661727 w 12192000"/>
              <a:gd name="connsiteY7352" fmla="*/ 2973964 h 4058004"/>
              <a:gd name="connsiteX7353" fmla="*/ 671779 w 12192000"/>
              <a:gd name="connsiteY7353" fmla="*/ 2960083 h 4058004"/>
              <a:gd name="connsiteX7354" fmla="*/ 670008 w 12192000"/>
              <a:gd name="connsiteY7354" fmla="*/ 2944562 h 4058004"/>
              <a:gd name="connsiteX7355" fmla="*/ 660731 w 12192000"/>
              <a:gd name="connsiteY7355" fmla="*/ 2952993 h 4058004"/>
              <a:gd name="connsiteX7356" fmla="*/ 657174 w 12192000"/>
              <a:gd name="connsiteY7356" fmla="*/ 2953914 h 4058004"/>
              <a:gd name="connsiteX7357" fmla="*/ 642581 w 12192000"/>
              <a:gd name="connsiteY7357" fmla="*/ 2948525 h 4058004"/>
              <a:gd name="connsiteX7358" fmla="*/ 625942 w 12192000"/>
              <a:gd name="connsiteY7358" fmla="*/ 2933012 h 4058004"/>
              <a:gd name="connsiteX7359" fmla="*/ 619283 w 12192000"/>
              <a:gd name="connsiteY7359" fmla="*/ 2930746 h 4058004"/>
              <a:gd name="connsiteX7360" fmla="*/ 2101038 w 12192000"/>
              <a:gd name="connsiteY7360" fmla="*/ 2930128 h 4058004"/>
              <a:gd name="connsiteX7361" fmla="*/ 2109342 w 12192000"/>
              <a:gd name="connsiteY7361" fmla="*/ 2930395 h 4058004"/>
              <a:gd name="connsiteX7362" fmla="*/ 2121668 w 12192000"/>
              <a:gd name="connsiteY7362" fmla="*/ 2962698 h 4058004"/>
              <a:gd name="connsiteX7363" fmla="*/ 2127332 w 12192000"/>
              <a:gd name="connsiteY7363" fmla="*/ 2982963 h 4058004"/>
              <a:gd name="connsiteX7364" fmla="*/ 2127968 w 12192000"/>
              <a:gd name="connsiteY7364" fmla="*/ 2994086 h 4058004"/>
              <a:gd name="connsiteX7365" fmla="*/ 2126836 w 12192000"/>
              <a:gd name="connsiteY7365" fmla="*/ 3003578 h 4058004"/>
              <a:gd name="connsiteX7366" fmla="*/ 2122309 w 12192000"/>
              <a:gd name="connsiteY7366" fmla="*/ 3017180 h 4058004"/>
              <a:gd name="connsiteX7367" fmla="*/ 2111261 w 12192000"/>
              <a:gd name="connsiteY7367" fmla="*/ 3025400 h 4058004"/>
              <a:gd name="connsiteX7368" fmla="*/ 2107577 w 12192000"/>
              <a:gd name="connsiteY7368" fmla="*/ 3004708 h 4058004"/>
              <a:gd name="connsiteX7369" fmla="*/ 2102193 w 12192000"/>
              <a:gd name="connsiteY7369" fmla="*/ 2982608 h 4058004"/>
              <a:gd name="connsiteX7370" fmla="*/ 2103323 w 12192000"/>
              <a:gd name="connsiteY7370" fmla="*/ 2965322 h 4058004"/>
              <a:gd name="connsiteX7371" fmla="*/ 2101976 w 12192000"/>
              <a:gd name="connsiteY7371" fmla="*/ 2942292 h 4058004"/>
              <a:gd name="connsiteX7372" fmla="*/ 2101038 w 12192000"/>
              <a:gd name="connsiteY7372" fmla="*/ 2930128 h 4058004"/>
              <a:gd name="connsiteX7373" fmla="*/ 5597174 w 12192000"/>
              <a:gd name="connsiteY7373" fmla="*/ 2924820 h 4058004"/>
              <a:gd name="connsiteX7374" fmla="*/ 5595474 w 12192000"/>
              <a:gd name="connsiteY7374" fmla="*/ 2935127 h 4058004"/>
              <a:gd name="connsiteX7375" fmla="*/ 5595690 w 12192000"/>
              <a:gd name="connsiteY7375" fmla="*/ 2950076 h 4058004"/>
              <a:gd name="connsiteX7376" fmla="*/ 5591156 w 12192000"/>
              <a:gd name="connsiteY7376" fmla="*/ 2952909 h 4058004"/>
              <a:gd name="connsiteX7377" fmla="*/ 5588254 w 12192000"/>
              <a:gd name="connsiteY7377" fmla="*/ 2938100 h 4058004"/>
              <a:gd name="connsiteX7378" fmla="*/ 5597174 w 12192000"/>
              <a:gd name="connsiteY7378" fmla="*/ 2924820 h 4058004"/>
              <a:gd name="connsiteX7379" fmla="*/ 2039851 w 12192000"/>
              <a:gd name="connsiteY7379" fmla="*/ 2923390 h 4058004"/>
              <a:gd name="connsiteX7380" fmla="*/ 2043696 w 12192000"/>
              <a:gd name="connsiteY7380" fmla="*/ 2946612 h 4058004"/>
              <a:gd name="connsiteX7381" fmla="*/ 2041429 w 12192000"/>
              <a:gd name="connsiteY7381" fmla="*/ 2965740 h 4058004"/>
              <a:gd name="connsiteX7382" fmla="*/ 2037677 w 12192000"/>
              <a:gd name="connsiteY7382" fmla="*/ 2952063 h 4058004"/>
              <a:gd name="connsiteX7383" fmla="*/ 2032361 w 12192000"/>
              <a:gd name="connsiteY7383" fmla="*/ 2936975 h 4058004"/>
              <a:gd name="connsiteX7384" fmla="*/ 2031866 w 12192000"/>
              <a:gd name="connsiteY7384" fmla="*/ 2925991 h 4058004"/>
              <a:gd name="connsiteX7385" fmla="*/ 2039851 w 12192000"/>
              <a:gd name="connsiteY7385" fmla="*/ 2923390 h 4058004"/>
              <a:gd name="connsiteX7386" fmla="*/ 4970552 w 12192000"/>
              <a:gd name="connsiteY7386" fmla="*/ 2922254 h 4058004"/>
              <a:gd name="connsiteX7387" fmla="*/ 4967054 w 12192000"/>
              <a:gd name="connsiteY7387" fmla="*/ 2931664 h 4058004"/>
              <a:gd name="connsiteX7388" fmla="*/ 4954945 w 12192000"/>
              <a:gd name="connsiteY7388" fmla="*/ 2950011 h 4058004"/>
              <a:gd name="connsiteX7389" fmla="*/ 4949634 w 12192000"/>
              <a:gd name="connsiteY7389" fmla="*/ 2968930 h 4058004"/>
              <a:gd name="connsiteX7390" fmla="*/ 4944753 w 12192000"/>
              <a:gd name="connsiteY7390" fmla="*/ 2995638 h 4058004"/>
              <a:gd name="connsiteX7391" fmla="*/ 4945534 w 12192000"/>
              <a:gd name="connsiteY7391" fmla="*/ 3007892 h 4058004"/>
              <a:gd name="connsiteX7392" fmla="*/ 4962813 w 12192000"/>
              <a:gd name="connsiteY7392" fmla="*/ 3010731 h 4058004"/>
              <a:gd name="connsiteX7393" fmla="*/ 4970457 w 12192000"/>
              <a:gd name="connsiteY7393" fmla="*/ 2990327 h 4058004"/>
              <a:gd name="connsiteX7394" fmla="*/ 4974280 w 12192000"/>
              <a:gd name="connsiteY7394" fmla="*/ 2979272 h 4058004"/>
              <a:gd name="connsiteX7395" fmla="*/ 4980369 w 12192000"/>
              <a:gd name="connsiteY7395" fmla="*/ 2944136 h 4058004"/>
              <a:gd name="connsiteX7396" fmla="*/ 4970552 w 12192000"/>
              <a:gd name="connsiteY7396" fmla="*/ 2922254 h 4058004"/>
              <a:gd name="connsiteX7397" fmla="*/ 5525014 w 12192000"/>
              <a:gd name="connsiteY7397" fmla="*/ 2915777 h 4058004"/>
              <a:gd name="connsiteX7398" fmla="*/ 5522462 w 12192000"/>
              <a:gd name="connsiteY7398" fmla="*/ 2925839 h 4058004"/>
              <a:gd name="connsiteX7399" fmla="*/ 5515242 w 12192000"/>
              <a:gd name="connsiteY7399" fmla="*/ 2937599 h 4058004"/>
              <a:gd name="connsiteX7400" fmla="*/ 5510778 w 12192000"/>
              <a:gd name="connsiteY7400" fmla="*/ 2947731 h 4058004"/>
              <a:gd name="connsiteX7401" fmla="*/ 5521471 w 12192000"/>
              <a:gd name="connsiteY7401" fmla="*/ 2944262 h 4058004"/>
              <a:gd name="connsiteX7402" fmla="*/ 5525014 w 12192000"/>
              <a:gd name="connsiteY7402" fmla="*/ 2915777 h 4058004"/>
              <a:gd name="connsiteX7403" fmla="*/ 5280156 w 12192000"/>
              <a:gd name="connsiteY7403" fmla="*/ 2915532 h 4058004"/>
              <a:gd name="connsiteX7404" fmla="*/ 5274895 w 12192000"/>
              <a:gd name="connsiteY7404" fmla="*/ 2941543 h 4058004"/>
              <a:gd name="connsiteX7405" fmla="*/ 5273193 w 12192000"/>
              <a:gd name="connsiteY7405" fmla="*/ 2964071 h 4058004"/>
              <a:gd name="connsiteX7406" fmla="*/ 5270152 w 12192000"/>
              <a:gd name="connsiteY7406" fmla="*/ 2986534 h 4058004"/>
              <a:gd name="connsiteX7407" fmla="*/ 5284173 w 12192000"/>
              <a:gd name="connsiteY7407" fmla="*/ 2999143 h 4058004"/>
              <a:gd name="connsiteX7408" fmla="*/ 5302728 w 12192000"/>
              <a:gd name="connsiteY7408" fmla="*/ 2964711 h 4058004"/>
              <a:gd name="connsiteX7409" fmla="*/ 5295076 w 12192000"/>
              <a:gd name="connsiteY7409" fmla="*/ 2935521 h 4058004"/>
              <a:gd name="connsiteX7410" fmla="*/ 5292810 w 12192000"/>
              <a:gd name="connsiteY7410" fmla="*/ 2928298 h 4058004"/>
              <a:gd name="connsiteX7411" fmla="*/ 5286857 w 12192000"/>
              <a:gd name="connsiteY7411" fmla="*/ 2931983 h 4058004"/>
              <a:gd name="connsiteX7412" fmla="*/ 5286078 w 12192000"/>
              <a:gd name="connsiteY7412" fmla="*/ 2924258 h 4058004"/>
              <a:gd name="connsiteX7413" fmla="*/ 5285512 w 12192000"/>
              <a:gd name="connsiteY7413" fmla="*/ 2916749 h 4058004"/>
              <a:gd name="connsiteX7414" fmla="*/ 5280156 w 12192000"/>
              <a:gd name="connsiteY7414" fmla="*/ 2915532 h 4058004"/>
              <a:gd name="connsiteX7415" fmla="*/ 5645398 w 12192000"/>
              <a:gd name="connsiteY7415" fmla="*/ 2914092 h 4058004"/>
              <a:gd name="connsiteX7416" fmla="*/ 5650783 w 12192000"/>
              <a:gd name="connsiteY7416" fmla="*/ 2920038 h 4058004"/>
              <a:gd name="connsiteX7417" fmla="*/ 5651494 w 12192000"/>
              <a:gd name="connsiteY7417" fmla="*/ 2931518 h 4058004"/>
              <a:gd name="connsiteX7418" fmla="*/ 5646109 w 12192000"/>
              <a:gd name="connsiteY7418" fmla="*/ 2925566 h 4058004"/>
              <a:gd name="connsiteX7419" fmla="*/ 5645398 w 12192000"/>
              <a:gd name="connsiteY7419" fmla="*/ 2914092 h 4058004"/>
              <a:gd name="connsiteX7420" fmla="*/ 2086603 w 12192000"/>
              <a:gd name="connsiteY7420" fmla="*/ 2911051 h 4058004"/>
              <a:gd name="connsiteX7421" fmla="*/ 2099710 w 12192000"/>
              <a:gd name="connsiteY7421" fmla="*/ 2912112 h 4058004"/>
              <a:gd name="connsiteX7422" fmla="*/ 2098363 w 12192000"/>
              <a:gd name="connsiteY7422" fmla="*/ 2925217 h 4058004"/>
              <a:gd name="connsiteX7423" fmla="*/ 2086603 w 12192000"/>
              <a:gd name="connsiteY7423" fmla="*/ 2911051 h 4058004"/>
              <a:gd name="connsiteX7424" fmla="*/ 580828 w 12192000"/>
              <a:gd name="connsiteY7424" fmla="*/ 2910264 h 4058004"/>
              <a:gd name="connsiteX7425" fmla="*/ 574598 w 12192000"/>
              <a:gd name="connsiteY7425" fmla="*/ 2915085 h 4058004"/>
              <a:gd name="connsiteX7426" fmla="*/ 586706 w 12192000"/>
              <a:gd name="connsiteY7426" fmla="*/ 2919119 h 4058004"/>
              <a:gd name="connsiteX7427" fmla="*/ 580828 w 12192000"/>
              <a:gd name="connsiteY7427" fmla="*/ 2910264 h 4058004"/>
              <a:gd name="connsiteX7428" fmla="*/ 1414488 w 12192000"/>
              <a:gd name="connsiteY7428" fmla="*/ 2906520 h 4058004"/>
              <a:gd name="connsiteX7429" fmla="*/ 1419307 w 12192000"/>
              <a:gd name="connsiteY7429" fmla="*/ 2937267 h 4058004"/>
              <a:gd name="connsiteX7430" fmla="*/ 1418883 w 12192000"/>
              <a:gd name="connsiteY7430" fmla="*/ 2946054 h 4058004"/>
              <a:gd name="connsiteX7431" fmla="*/ 1419453 w 12192000"/>
              <a:gd name="connsiteY7431" fmla="*/ 2953563 h 4058004"/>
              <a:gd name="connsiteX7432" fmla="*/ 1408760 w 12192000"/>
              <a:gd name="connsiteY7432" fmla="*/ 2951365 h 4058004"/>
              <a:gd name="connsiteX7433" fmla="*/ 1414488 w 12192000"/>
              <a:gd name="connsiteY7433" fmla="*/ 2906520 h 4058004"/>
              <a:gd name="connsiteX7434" fmla="*/ 1839173 w 12192000"/>
              <a:gd name="connsiteY7434" fmla="*/ 2901603 h 4058004"/>
              <a:gd name="connsiteX7435" fmla="*/ 1847106 w 12192000"/>
              <a:gd name="connsiteY7435" fmla="*/ 2918959 h 4058004"/>
              <a:gd name="connsiteX7436" fmla="*/ 1855609 w 12192000"/>
              <a:gd name="connsiteY7436" fmla="*/ 2948010 h 4058004"/>
              <a:gd name="connsiteX7437" fmla="*/ 1838470 w 12192000"/>
              <a:gd name="connsiteY7437" fmla="*/ 2930719 h 4058004"/>
              <a:gd name="connsiteX7438" fmla="*/ 1837187 w 12192000"/>
              <a:gd name="connsiteY7438" fmla="*/ 2908052 h 4058004"/>
              <a:gd name="connsiteX7439" fmla="*/ 1839173 w 12192000"/>
              <a:gd name="connsiteY7439" fmla="*/ 2901603 h 4058004"/>
              <a:gd name="connsiteX7440" fmla="*/ 5477825 w 12192000"/>
              <a:gd name="connsiteY7440" fmla="*/ 2900271 h 4058004"/>
              <a:gd name="connsiteX7441" fmla="*/ 5474379 w 12192000"/>
              <a:gd name="connsiteY7441" fmla="*/ 2906209 h 4058004"/>
              <a:gd name="connsiteX7442" fmla="*/ 5476151 w 12192000"/>
              <a:gd name="connsiteY7442" fmla="*/ 2929091 h 4058004"/>
              <a:gd name="connsiteX7443" fmla="*/ 5480615 w 12192000"/>
              <a:gd name="connsiteY7443" fmla="*/ 2944465 h 4058004"/>
              <a:gd name="connsiteX7444" fmla="*/ 5482101 w 12192000"/>
              <a:gd name="connsiteY7444" fmla="*/ 2923990 h 4058004"/>
              <a:gd name="connsiteX7445" fmla="*/ 5477825 w 12192000"/>
              <a:gd name="connsiteY7445" fmla="*/ 2900271 h 4058004"/>
              <a:gd name="connsiteX7446" fmla="*/ 1445896 w 12192000"/>
              <a:gd name="connsiteY7446" fmla="*/ 2896000 h 4058004"/>
              <a:gd name="connsiteX7447" fmla="*/ 1450607 w 12192000"/>
              <a:gd name="connsiteY7447" fmla="*/ 2902131 h 4058004"/>
              <a:gd name="connsiteX7448" fmla="*/ 1454003 w 12192000"/>
              <a:gd name="connsiteY7448" fmla="*/ 2919563 h 4058004"/>
              <a:gd name="connsiteX7449" fmla="*/ 1446853 w 12192000"/>
              <a:gd name="connsiteY7449" fmla="*/ 2914671 h 4058004"/>
              <a:gd name="connsiteX7450" fmla="*/ 1443417 w 12192000"/>
              <a:gd name="connsiteY7450" fmla="*/ 2896975 h 4058004"/>
              <a:gd name="connsiteX7451" fmla="*/ 1445896 w 12192000"/>
              <a:gd name="connsiteY7451" fmla="*/ 2896000 h 4058004"/>
              <a:gd name="connsiteX7452" fmla="*/ 5576989 w 12192000"/>
              <a:gd name="connsiteY7452" fmla="*/ 2895524 h 4058004"/>
              <a:gd name="connsiteX7453" fmla="*/ 5569909 w 12192000"/>
              <a:gd name="connsiteY7453" fmla="*/ 2900053 h 4058004"/>
              <a:gd name="connsiteX7454" fmla="*/ 5577910 w 12192000"/>
              <a:gd name="connsiteY7454" fmla="*/ 2902676 h 4058004"/>
              <a:gd name="connsiteX7455" fmla="*/ 5576989 w 12192000"/>
              <a:gd name="connsiteY7455" fmla="*/ 2895524 h 4058004"/>
              <a:gd name="connsiteX7456" fmla="*/ 707751 w 12192000"/>
              <a:gd name="connsiteY7456" fmla="*/ 2894622 h 4058004"/>
              <a:gd name="connsiteX7457" fmla="*/ 794503 w 12192000"/>
              <a:gd name="connsiteY7457" fmla="*/ 2941600 h 4058004"/>
              <a:gd name="connsiteX7458" fmla="*/ 808308 w 12192000"/>
              <a:gd name="connsiteY7458" fmla="*/ 2948900 h 4058004"/>
              <a:gd name="connsiteX7459" fmla="*/ 815178 w 12192000"/>
              <a:gd name="connsiteY7459" fmla="*/ 2951098 h 4058004"/>
              <a:gd name="connsiteX7460" fmla="*/ 772483 w 12192000"/>
              <a:gd name="connsiteY7460" fmla="*/ 2955131 h 4058004"/>
              <a:gd name="connsiteX7461" fmla="*/ 754633 w 12192000"/>
              <a:gd name="connsiteY7461" fmla="*/ 2940247 h 4058004"/>
              <a:gd name="connsiteX7462" fmla="*/ 737354 w 12192000"/>
              <a:gd name="connsiteY7462" fmla="*/ 2931747 h 4058004"/>
              <a:gd name="connsiteX7463" fmla="*/ 709802 w 12192000"/>
              <a:gd name="connsiteY7463" fmla="*/ 2922605 h 4058004"/>
              <a:gd name="connsiteX7464" fmla="*/ 683602 w 12192000"/>
              <a:gd name="connsiteY7464" fmla="*/ 2914239 h 4058004"/>
              <a:gd name="connsiteX7465" fmla="*/ 671848 w 12192000"/>
              <a:gd name="connsiteY7465" fmla="*/ 2910554 h 4058004"/>
              <a:gd name="connsiteX7466" fmla="*/ 707751 w 12192000"/>
              <a:gd name="connsiteY7466" fmla="*/ 2894622 h 4058004"/>
              <a:gd name="connsiteX7467" fmla="*/ 4884123 w 12192000"/>
              <a:gd name="connsiteY7467" fmla="*/ 2885963 h 4058004"/>
              <a:gd name="connsiteX7468" fmla="*/ 4886606 w 12192000"/>
              <a:gd name="connsiteY7468" fmla="*/ 2891273 h 4058004"/>
              <a:gd name="connsiteX7469" fmla="*/ 4878883 w 12192000"/>
              <a:gd name="connsiteY7469" fmla="*/ 2892054 h 4058004"/>
              <a:gd name="connsiteX7470" fmla="*/ 4876408 w 12192000"/>
              <a:gd name="connsiteY7470" fmla="*/ 2886737 h 4058004"/>
              <a:gd name="connsiteX7471" fmla="*/ 4884123 w 12192000"/>
              <a:gd name="connsiteY7471" fmla="*/ 2885963 h 4058004"/>
              <a:gd name="connsiteX7472" fmla="*/ 1691946 w 12192000"/>
              <a:gd name="connsiteY7472" fmla="*/ 2883027 h 4058004"/>
              <a:gd name="connsiteX7473" fmla="*/ 1698460 w 12192000"/>
              <a:gd name="connsiteY7473" fmla="*/ 2900739 h 4058004"/>
              <a:gd name="connsiteX7474" fmla="*/ 1700022 w 12192000"/>
              <a:gd name="connsiteY7474" fmla="*/ 2919582 h 4058004"/>
              <a:gd name="connsiteX7475" fmla="*/ 1702645 w 12192000"/>
              <a:gd name="connsiteY7475" fmla="*/ 2966699 h 4058004"/>
              <a:gd name="connsiteX7476" fmla="*/ 1696415 w 12192000"/>
              <a:gd name="connsiteY7476" fmla="*/ 2965563 h 4058004"/>
              <a:gd name="connsiteX7477" fmla="*/ 1695844 w 12192000"/>
              <a:gd name="connsiteY7477" fmla="*/ 2958054 h 4058004"/>
              <a:gd name="connsiteX7478" fmla="*/ 1691316 w 12192000"/>
              <a:gd name="connsiteY7478" fmla="*/ 2942889 h 4058004"/>
              <a:gd name="connsiteX7479" fmla="*/ 1691946 w 12192000"/>
              <a:gd name="connsiteY7479" fmla="*/ 2883027 h 4058004"/>
              <a:gd name="connsiteX7480" fmla="*/ 1478435 w 12192000"/>
              <a:gd name="connsiteY7480" fmla="*/ 2881627 h 4058004"/>
              <a:gd name="connsiteX7481" fmla="*/ 1489411 w 12192000"/>
              <a:gd name="connsiteY7481" fmla="*/ 2903268 h 4058004"/>
              <a:gd name="connsiteX7482" fmla="*/ 1499260 w 12192000"/>
              <a:gd name="connsiteY7482" fmla="*/ 2958601 h 4058004"/>
              <a:gd name="connsiteX7483" fmla="*/ 1499832 w 12192000"/>
              <a:gd name="connsiteY7483" fmla="*/ 2966109 h 4058004"/>
              <a:gd name="connsiteX7484" fmla="*/ 1482763 w 12192000"/>
              <a:gd name="connsiteY7484" fmla="*/ 2939969 h 4058004"/>
              <a:gd name="connsiteX7485" fmla="*/ 1473123 w 12192000"/>
              <a:gd name="connsiteY7485" fmla="*/ 2882297 h 4058004"/>
              <a:gd name="connsiteX7486" fmla="*/ 1478435 w 12192000"/>
              <a:gd name="connsiteY7486" fmla="*/ 2881627 h 4058004"/>
              <a:gd name="connsiteX7487" fmla="*/ 1393526 w 12192000"/>
              <a:gd name="connsiteY7487" fmla="*/ 2878746 h 4058004"/>
              <a:gd name="connsiteX7488" fmla="*/ 1397140 w 12192000"/>
              <a:gd name="connsiteY7488" fmla="*/ 2888878 h 4058004"/>
              <a:gd name="connsiteX7489" fmla="*/ 1393032 w 12192000"/>
              <a:gd name="connsiteY7489" fmla="*/ 2895821 h 4058004"/>
              <a:gd name="connsiteX7490" fmla="*/ 1393526 w 12192000"/>
              <a:gd name="connsiteY7490" fmla="*/ 2878746 h 4058004"/>
              <a:gd name="connsiteX7491" fmla="*/ 574806 w 12192000"/>
              <a:gd name="connsiteY7491" fmla="*/ 2878029 h 4058004"/>
              <a:gd name="connsiteX7492" fmla="*/ 567512 w 12192000"/>
              <a:gd name="connsiteY7492" fmla="*/ 2884054 h 4058004"/>
              <a:gd name="connsiteX7493" fmla="*/ 566594 w 12192000"/>
              <a:gd name="connsiteY7493" fmla="*/ 2898291 h 4058004"/>
              <a:gd name="connsiteX7494" fmla="*/ 573886 w 12192000"/>
              <a:gd name="connsiteY7494" fmla="*/ 2892274 h 4058004"/>
              <a:gd name="connsiteX7495" fmla="*/ 574806 w 12192000"/>
              <a:gd name="connsiteY7495" fmla="*/ 2878029 h 4058004"/>
              <a:gd name="connsiteX7496" fmla="*/ 88946 w 12192000"/>
              <a:gd name="connsiteY7496" fmla="*/ 2876892 h 4058004"/>
              <a:gd name="connsiteX7497" fmla="*/ 82422 w 12192000"/>
              <a:gd name="connsiteY7497" fmla="*/ 2879753 h 4058004"/>
              <a:gd name="connsiteX7498" fmla="*/ 120736 w 12192000"/>
              <a:gd name="connsiteY7498" fmla="*/ 2912558 h 4058004"/>
              <a:gd name="connsiteX7499" fmla="*/ 115495 w 12192000"/>
              <a:gd name="connsiteY7499" fmla="*/ 2899520 h 4058004"/>
              <a:gd name="connsiteX7500" fmla="*/ 106500 w 12192000"/>
              <a:gd name="connsiteY7500" fmla="*/ 2889109 h 4058004"/>
              <a:gd name="connsiteX7501" fmla="*/ 94531 w 12192000"/>
              <a:gd name="connsiteY7501" fmla="*/ 2883087 h 4058004"/>
              <a:gd name="connsiteX7502" fmla="*/ 92336 w 12192000"/>
              <a:gd name="connsiteY7502" fmla="*/ 2884716 h 4058004"/>
              <a:gd name="connsiteX7503" fmla="*/ 88946 w 12192000"/>
              <a:gd name="connsiteY7503" fmla="*/ 2876892 h 4058004"/>
              <a:gd name="connsiteX7504" fmla="*/ 4733711 w 12192000"/>
              <a:gd name="connsiteY7504" fmla="*/ 2873334 h 4058004"/>
              <a:gd name="connsiteX7505" fmla="*/ 4734275 w 12192000"/>
              <a:gd name="connsiteY7505" fmla="*/ 2880843 h 4058004"/>
              <a:gd name="connsiteX7506" fmla="*/ 4726769 w 12192000"/>
              <a:gd name="connsiteY7506" fmla="*/ 2881409 h 4058004"/>
              <a:gd name="connsiteX7507" fmla="*/ 4726205 w 12192000"/>
              <a:gd name="connsiteY7507" fmla="*/ 2873900 h 4058004"/>
              <a:gd name="connsiteX7508" fmla="*/ 4733711 w 12192000"/>
              <a:gd name="connsiteY7508" fmla="*/ 2873334 h 4058004"/>
              <a:gd name="connsiteX7509" fmla="*/ 5620111 w 12192000"/>
              <a:gd name="connsiteY7509" fmla="*/ 2872926 h 4058004"/>
              <a:gd name="connsiteX7510" fmla="*/ 5622029 w 12192000"/>
              <a:gd name="connsiteY7510" fmla="*/ 2892124 h 4058004"/>
              <a:gd name="connsiteX7511" fmla="*/ 5628614 w 12192000"/>
              <a:gd name="connsiteY7511" fmla="*/ 2911043 h 4058004"/>
              <a:gd name="connsiteX7512" fmla="*/ 5631376 w 12192000"/>
              <a:gd name="connsiteY7512" fmla="*/ 2923863 h 4058004"/>
              <a:gd name="connsiteX7513" fmla="*/ 5634634 w 12192000"/>
              <a:gd name="connsiteY7513" fmla="*/ 2941434 h 4058004"/>
              <a:gd name="connsiteX7514" fmla="*/ 5633999 w 12192000"/>
              <a:gd name="connsiteY7514" fmla="*/ 2947882 h 4058004"/>
              <a:gd name="connsiteX7515" fmla="*/ 5632157 w 12192000"/>
              <a:gd name="connsiteY7515" fmla="*/ 2953271 h 4058004"/>
              <a:gd name="connsiteX7516" fmla="*/ 5635923 w 12192000"/>
              <a:gd name="connsiteY7516" fmla="*/ 3041333 h 4058004"/>
              <a:gd name="connsiteX7517" fmla="*/ 5634862 w 12192000"/>
              <a:gd name="connsiteY7517" fmla="*/ 3059400 h 4058004"/>
              <a:gd name="connsiteX7518" fmla="*/ 5634367 w 12192000"/>
              <a:gd name="connsiteY7518" fmla="*/ 3066978 h 4058004"/>
              <a:gd name="connsiteX7519" fmla="*/ 5626360 w 12192000"/>
              <a:gd name="connsiteY7519" fmla="*/ 3045087 h 4058004"/>
              <a:gd name="connsiteX7520" fmla="*/ 5617298 w 12192000"/>
              <a:gd name="connsiteY7520" fmla="*/ 3030349 h 4058004"/>
              <a:gd name="connsiteX7521" fmla="*/ 5619629 w 12192000"/>
              <a:gd name="connsiteY7521" fmla="*/ 2996551 h 4058004"/>
              <a:gd name="connsiteX7522" fmla="*/ 5624867 w 12192000"/>
              <a:gd name="connsiteY7522" fmla="*/ 2956878 h 4058004"/>
              <a:gd name="connsiteX7523" fmla="*/ 5622105 w 12192000"/>
              <a:gd name="connsiteY7523" fmla="*/ 2965029 h 4058004"/>
              <a:gd name="connsiteX7524" fmla="*/ 5612904 w 12192000"/>
              <a:gd name="connsiteY7524" fmla="*/ 2983159 h 4058004"/>
              <a:gd name="connsiteX7525" fmla="*/ 5605112 w 12192000"/>
              <a:gd name="connsiteY7525" fmla="*/ 2982880 h 4058004"/>
              <a:gd name="connsiteX7526" fmla="*/ 5611196 w 12192000"/>
              <a:gd name="connsiteY7526" fmla="*/ 2961764 h 4058004"/>
              <a:gd name="connsiteX7527" fmla="*/ 5617216 w 12192000"/>
              <a:gd name="connsiteY7527" fmla="*/ 2946961 h 4058004"/>
              <a:gd name="connsiteX7528" fmla="*/ 5612891 w 12192000"/>
              <a:gd name="connsiteY7528" fmla="*/ 2915859 h 4058004"/>
              <a:gd name="connsiteX7529" fmla="*/ 5609849 w 12192000"/>
              <a:gd name="connsiteY7529" fmla="*/ 2906291 h 4058004"/>
              <a:gd name="connsiteX7530" fmla="*/ 5607582 w 12192000"/>
              <a:gd name="connsiteY7530" fmla="*/ 2899068 h 4058004"/>
              <a:gd name="connsiteX7531" fmla="*/ 5610980 w 12192000"/>
              <a:gd name="connsiteY7531" fmla="*/ 2884469 h 4058004"/>
              <a:gd name="connsiteX7532" fmla="*/ 5678821 w 12192000"/>
              <a:gd name="connsiteY7532" fmla="*/ 2871940 h 4058004"/>
              <a:gd name="connsiteX7533" fmla="*/ 5672658 w 12192000"/>
              <a:gd name="connsiteY7533" fmla="*/ 2880868 h 4058004"/>
              <a:gd name="connsiteX7534" fmla="*/ 5668061 w 12192000"/>
              <a:gd name="connsiteY7534" fmla="*/ 2899781 h 4058004"/>
              <a:gd name="connsiteX7535" fmla="*/ 5672734 w 12192000"/>
              <a:gd name="connsiteY7535" fmla="*/ 2906584 h 4058004"/>
              <a:gd name="connsiteX7536" fmla="*/ 5667921 w 12192000"/>
              <a:gd name="connsiteY7536" fmla="*/ 2917918 h 4058004"/>
              <a:gd name="connsiteX7537" fmla="*/ 5659914 w 12192000"/>
              <a:gd name="connsiteY7537" fmla="*/ 2902829 h 4058004"/>
              <a:gd name="connsiteX7538" fmla="*/ 5657856 w 12192000"/>
              <a:gd name="connsiteY7538" fmla="*/ 2874845 h 4058004"/>
              <a:gd name="connsiteX7539" fmla="*/ 5662530 w 12192000"/>
              <a:gd name="connsiteY7539" fmla="*/ 2877107 h 4058004"/>
              <a:gd name="connsiteX7540" fmla="*/ 5673935 w 12192000"/>
              <a:gd name="connsiteY7540" fmla="*/ 2874916 h 4058004"/>
              <a:gd name="connsiteX7541" fmla="*/ 5678821 w 12192000"/>
              <a:gd name="connsiteY7541" fmla="*/ 2871940 h 4058004"/>
              <a:gd name="connsiteX7542" fmla="*/ 4936845 w 12192000"/>
              <a:gd name="connsiteY7542" fmla="*/ 2871476 h 4058004"/>
              <a:gd name="connsiteX7543" fmla="*/ 4930580 w 12192000"/>
              <a:gd name="connsiteY7543" fmla="*/ 2871656 h 4058004"/>
              <a:gd name="connsiteX7544" fmla="*/ 4931285 w 12192000"/>
              <a:gd name="connsiteY7544" fmla="*/ 2880016 h 4058004"/>
              <a:gd name="connsiteX7545" fmla="*/ 4937381 w 12192000"/>
              <a:gd name="connsiteY7545" fmla="*/ 2879590 h 4058004"/>
              <a:gd name="connsiteX7546" fmla="*/ 4936845 w 12192000"/>
              <a:gd name="connsiteY7546" fmla="*/ 2871476 h 4058004"/>
              <a:gd name="connsiteX7547" fmla="*/ 2126824 w 12192000"/>
              <a:gd name="connsiteY7547" fmla="*/ 2870385 h 4058004"/>
              <a:gd name="connsiteX7548" fmla="*/ 2128037 w 12192000"/>
              <a:gd name="connsiteY7548" fmla="*/ 2930959 h 4058004"/>
              <a:gd name="connsiteX7549" fmla="*/ 2117484 w 12192000"/>
              <a:gd name="connsiteY7549" fmla="*/ 2927916 h 4058004"/>
              <a:gd name="connsiteX7550" fmla="*/ 2120455 w 12192000"/>
              <a:gd name="connsiteY7550" fmla="*/ 2917428 h 4058004"/>
              <a:gd name="connsiteX7551" fmla="*/ 2123922 w 12192000"/>
              <a:gd name="connsiteY7551" fmla="*/ 2898509 h 4058004"/>
              <a:gd name="connsiteX7552" fmla="*/ 2126824 w 12192000"/>
              <a:gd name="connsiteY7552" fmla="*/ 2870385 h 4058004"/>
              <a:gd name="connsiteX7553" fmla="*/ 30229 w 12192000"/>
              <a:gd name="connsiteY7553" fmla="*/ 2868202 h 4058004"/>
              <a:gd name="connsiteX7554" fmla="*/ 22935 w 12192000"/>
              <a:gd name="connsiteY7554" fmla="*/ 2868977 h 4058004"/>
              <a:gd name="connsiteX7555" fmla="*/ 25698 w 12192000"/>
              <a:gd name="connsiteY7555" fmla="*/ 2878398 h 4058004"/>
              <a:gd name="connsiteX7556" fmla="*/ 32992 w 12192000"/>
              <a:gd name="connsiteY7556" fmla="*/ 2877624 h 4058004"/>
              <a:gd name="connsiteX7557" fmla="*/ 30229 w 12192000"/>
              <a:gd name="connsiteY7557" fmla="*/ 2868202 h 4058004"/>
              <a:gd name="connsiteX7558" fmla="*/ 2099827 w 12192000"/>
              <a:gd name="connsiteY7558" fmla="*/ 2864079 h 4058004"/>
              <a:gd name="connsiteX7559" fmla="*/ 2095524 w 12192000"/>
              <a:gd name="connsiteY7559" fmla="*/ 2878601 h 4058004"/>
              <a:gd name="connsiteX7560" fmla="*/ 2081434 w 12192000"/>
              <a:gd name="connsiteY7560" fmla="*/ 2898790 h 4058004"/>
              <a:gd name="connsiteX7561" fmla="*/ 2073007 w 12192000"/>
              <a:gd name="connsiteY7561" fmla="*/ 2927625 h 4058004"/>
              <a:gd name="connsiteX7562" fmla="*/ 2083987 w 12192000"/>
              <a:gd name="connsiteY7562" fmla="*/ 2930388 h 4058004"/>
              <a:gd name="connsiteX7563" fmla="*/ 2091638 w 12192000"/>
              <a:gd name="connsiteY7563" fmla="*/ 2943284 h 4058004"/>
              <a:gd name="connsiteX7564" fmla="*/ 2087746 w 12192000"/>
              <a:gd name="connsiteY7564" fmla="*/ 2972545 h 4058004"/>
              <a:gd name="connsiteX7565" fmla="*/ 2082578 w 12192000"/>
              <a:gd name="connsiteY7565" fmla="*/ 2997981 h 4058004"/>
              <a:gd name="connsiteX7566" fmla="*/ 2073585 w 12192000"/>
              <a:gd name="connsiteY7566" fmla="*/ 3000173 h 4058004"/>
              <a:gd name="connsiteX7567" fmla="*/ 2072449 w 12192000"/>
              <a:gd name="connsiteY7567" fmla="*/ 2993230 h 4058004"/>
              <a:gd name="connsiteX7568" fmla="*/ 2067775 w 12192000"/>
              <a:gd name="connsiteY7568" fmla="*/ 2969992 h 4058004"/>
              <a:gd name="connsiteX7569" fmla="*/ 2062530 w 12192000"/>
              <a:gd name="connsiteY7569" fmla="*/ 2947318 h 4058004"/>
              <a:gd name="connsiteX7570" fmla="*/ 2054885 w 12192000"/>
              <a:gd name="connsiteY7570" fmla="*/ 2933718 h 4058004"/>
              <a:gd name="connsiteX7571" fmla="*/ 2052186 w 12192000"/>
              <a:gd name="connsiteY7571" fmla="*/ 2911755 h 4058004"/>
              <a:gd name="connsiteX7572" fmla="*/ 2062244 w 12192000"/>
              <a:gd name="connsiteY7572" fmla="*/ 2892342 h 4058004"/>
              <a:gd name="connsiteX7573" fmla="*/ 2078882 w 12192000"/>
              <a:gd name="connsiteY7573" fmla="*/ 2871449 h 4058004"/>
              <a:gd name="connsiteX7574" fmla="*/ 2092128 w 12192000"/>
              <a:gd name="connsiteY7574" fmla="*/ 2866982 h 4058004"/>
              <a:gd name="connsiteX7575" fmla="*/ 2099827 w 12192000"/>
              <a:gd name="connsiteY7575" fmla="*/ 2864079 h 4058004"/>
              <a:gd name="connsiteX7576" fmla="*/ 1380280 w 12192000"/>
              <a:gd name="connsiteY7576" fmla="*/ 2863937 h 4058004"/>
              <a:gd name="connsiteX7577" fmla="*/ 1385449 w 12192000"/>
              <a:gd name="connsiteY7577" fmla="*/ 2865569 h 4058004"/>
              <a:gd name="connsiteX7578" fmla="*/ 1388211 w 12192000"/>
              <a:gd name="connsiteY7578" fmla="*/ 2874992 h 4058004"/>
              <a:gd name="connsiteX7579" fmla="*/ 1380280 w 12192000"/>
              <a:gd name="connsiteY7579" fmla="*/ 2863937 h 4058004"/>
              <a:gd name="connsiteX7580" fmla="*/ 5270842 w 12192000"/>
              <a:gd name="connsiteY7580" fmla="*/ 2860644 h 4058004"/>
              <a:gd name="connsiteX7581" fmla="*/ 5263701 w 12192000"/>
              <a:gd name="connsiteY7581" fmla="*/ 2878485 h 4058004"/>
              <a:gd name="connsiteX7582" fmla="*/ 5267098 w 12192000"/>
              <a:gd name="connsiteY7582" fmla="*/ 2899037 h 4058004"/>
              <a:gd name="connsiteX7583" fmla="*/ 5275099 w 12192000"/>
              <a:gd name="connsiteY7583" fmla="*/ 2904062 h 4058004"/>
              <a:gd name="connsiteX7584" fmla="*/ 5282109 w 12192000"/>
              <a:gd name="connsiteY7584" fmla="*/ 2886852 h 4058004"/>
              <a:gd name="connsiteX7585" fmla="*/ 5280903 w 12192000"/>
              <a:gd name="connsiteY7585" fmla="*/ 2863684 h 4058004"/>
              <a:gd name="connsiteX7586" fmla="*/ 5270842 w 12192000"/>
              <a:gd name="connsiteY7586" fmla="*/ 2860644 h 4058004"/>
              <a:gd name="connsiteX7587" fmla="*/ 1681322 w 12192000"/>
              <a:gd name="connsiteY7587" fmla="*/ 2858087 h 4058004"/>
              <a:gd name="connsiteX7588" fmla="*/ 1681957 w 12192000"/>
              <a:gd name="connsiteY7588" fmla="*/ 2870912 h 4058004"/>
              <a:gd name="connsiteX7589" fmla="*/ 1676291 w 12192000"/>
              <a:gd name="connsiteY7589" fmla="*/ 2871332 h 4058004"/>
              <a:gd name="connsiteX7590" fmla="*/ 1675656 w 12192000"/>
              <a:gd name="connsiteY7590" fmla="*/ 2858512 h 4058004"/>
              <a:gd name="connsiteX7591" fmla="*/ 1681322 w 12192000"/>
              <a:gd name="connsiteY7591" fmla="*/ 2858087 h 4058004"/>
              <a:gd name="connsiteX7592" fmla="*/ 4790929 w 12192000"/>
              <a:gd name="connsiteY7592" fmla="*/ 2855488 h 4058004"/>
              <a:gd name="connsiteX7593" fmla="*/ 4782713 w 12192000"/>
              <a:gd name="connsiteY7593" fmla="*/ 2856905 h 4058004"/>
              <a:gd name="connsiteX7594" fmla="*/ 4775347 w 12192000"/>
              <a:gd name="connsiteY7594" fmla="*/ 2873765 h 4058004"/>
              <a:gd name="connsiteX7595" fmla="*/ 4783565 w 12192000"/>
              <a:gd name="connsiteY7595" fmla="*/ 2872348 h 4058004"/>
              <a:gd name="connsiteX7596" fmla="*/ 4790929 w 12192000"/>
              <a:gd name="connsiteY7596" fmla="*/ 2855488 h 4058004"/>
              <a:gd name="connsiteX7597" fmla="*/ 4316415 w 12192000"/>
              <a:gd name="connsiteY7597" fmla="*/ 2854898 h 4058004"/>
              <a:gd name="connsiteX7598" fmla="*/ 4323189 w 12192000"/>
              <a:gd name="connsiteY7598" fmla="*/ 2859337 h 4058004"/>
              <a:gd name="connsiteX7599" fmla="*/ 4328852 w 12192000"/>
              <a:gd name="connsiteY7599" fmla="*/ 2871236 h 4058004"/>
              <a:gd name="connsiteX7600" fmla="*/ 4316813 w 12192000"/>
              <a:gd name="connsiteY7600" fmla="*/ 2860609 h 4058004"/>
              <a:gd name="connsiteX7601" fmla="*/ 4316415 w 12192000"/>
              <a:gd name="connsiteY7601" fmla="*/ 2854898 h 4058004"/>
              <a:gd name="connsiteX7602" fmla="*/ 5016546 w 12192000"/>
              <a:gd name="connsiteY7602" fmla="*/ 2853952 h 4058004"/>
              <a:gd name="connsiteX7603" fmla="*/ 5007555 w 12192000"/>
              <a:gd name="connsiteY7603" fmla="*/ 2864503 h 4058004"/>
              <a:gd name="connsiteX7604" fmla="*/ 5016628 w 12192000"/>
              <a:gd name="connsiteY7604" fmla="*/ 2954198 h 4058004"/>
              <a:gd name="connsiteX7605" fmla="*/ 5026121 w 12192000"/>
              <a:gd name="connsiteY7605" fmla="*/ 2974325 h 4058004"/>
              <a:gd name="connsiteX7606" fmla="*/ 5028179 w 12192000"/>
              <a:gd name="connsiteY7606" fmla="*/ 3000606 h 4058004"/>
              <a:gd name="connsiteX7607" fmla="*/ 5037876 w 12192000"/>
              <a:gd name="connsiteY7607" fmla="*/ 3001241 h 4058004"/>
              <a:gd name="connsiteX7608" fmla="*/ 5040498 w 12192000"/>
              <a:gd name="connsiteY7608" fmla="*/ 2982042 h 4058004"/>
              <a:gd name="connsiteX7609" fmla="*/ 5041837 w 12192000"/>
              <a:gd name="connsiteY7609" fmla="*/ 2967380 h 4058004"/>
              <a:gd name="connsiteX7610" fmla="*/ 5031500 w 12192000"/>
              <a:gd name="connsiteY7610" fmla="*/ 2959301 h 4058004"/>
              <a:gd name="connsiteX7611" fmla="*/ 5029372 w 12192000"/>
              <a:gd name="connsiteY7611" fmla="*/ 2949809 h 4058004"/>
              <a:gd name="connsiteX7612" fmla="*/ 5029442 w 12192000"/>
              <a:gd name="connsiteY7612" fmla="*/ 2919696 h 4058004"/>
              <a:gd name="connsiteX7613" fmla="*/ 5019949 w 12192000"/>
              <a:gd name="connsiteY7613" fmla="*/ 2877894 h 4058004"/>
              <a:gd name="connsiteX7614" fmla="*/ 5502485 w 12192000"/>
              <a:gd name="connsiteY7614" fmla="*/ 2853004 h 4058004"/>
              <a:gd name="connsiteX7615" fmla="*/ 5498662 w 12192000"/>
              <a:gd name="connsiteY7615" fmla="*/ 2863772 h 4058004"/>
              <a:gd name="connsiteX7616" fmla="*/ 5510562 w 12192000"/>
              <a:gd name="connsiteY7616" fmla="*/ 2874687 h 4058004"/>
              <a:gd name="connsiteX7617" fmla="*/ 5502485 w 12192000"/>
              <a:gd name="connsiteY7617" fmla="*/ 2853004 h 4058004"/>
              <a:gd name="connsiteX7618" fmla="*/ 1943357 w 12192000"/>
              <a:gd name="connsiteY7618" fmla="*/ 2851947 h 4058004"/>
              <a:gd name="connsiteX7619" fmla="*/ 1935689 w 12192000"/>
              <a:gd name="connsiteY7619" fmla="*/ 2857826 h 4058004"/>
              <a:gd name="connsiteX7620" fmla="*/ 1944617 w 12192000"/>
              <a:gd name="connsiteY7620" fmla="*/ 2871010 h 4058004"/>
              <a:gd name="connsiteX7621" fmla="*/ 1945468 w 12192000"/>
              <a:gd name="connsiteY7621" fmla="*/ 2878797 h 4058004"/>
              <a:gd name="connsiteX7622" fmla="*/ 1951843 w 12192000"/>
              <a:gd name="connsiteY7622" fmla="*/ 2894813 h 4058004"/>
              <a:gd name="connsiteX7623" fmla="*/ 1956726 w 12192000"/>
              <a:gd name="connsiteY7623" fmla="*/ 2898992 h 4058004"/>
              <a:gd name="connsiteX7624" fmla="*/ 1964454 w 12192000"/>
              <a:gd name="connsiteY7624" fmla="*/ 2949083 h 4058004"/>
              <a:gd name="connsiteX7625" fmla="*/ 1977695 w 12192000"/>
              <a:gd name="connsiteY7625" fmla="*/ 2977920 h 4058004"/>
              <a:gd name="connsiteX7626" fmla="*/ 1987327 w 12192000"/>
              <a:gd name="connsiteY7626" fmla="*/ 2998038 h 4058004"/>
              <a:gd name="connsiteX7627" fmla="*/ 1978825 w 12192000"/>
              <a:gd name="connsiteY7627" fmla="*/ 2947026 h 4058004"/>
              <a:gd name="connsiteX7628" fmla="*/ 1968556 w 12192000"/>
              <a:gd name="connsiteY7628" fmla="*/ 2918190 h 4058004"/>
              <a:gd name="connsiteX7629" fmla="*/ 1949640 w 12192000"/>
              <a:gd name="connsiteY7629" fmla="*/ 2852229 h 4058004"/>
              <a:gd name="connsiteX7630" fmla="*/ 1943357 w 12192000"/>
              <a:gd name="connsiteY7630" fmla="*/ 2851947 h 4058004"/>
              <a:gd name="connsiteX7631" fmla="*/ 401516 w 12192000"/>
              <a:gd name="connsiteY7631" fmla="*/ 2849459 h 4058004"/>
              <a:gd name="connsiteX7632" fmla="*/ 396206 w 12192000"/>
              <a:gd name="connsiteY7632" fmla="*/ 2859448 h 4058004"/>
              <a:gd name="connsiteX7633" fmla="*/ 413485 w 12192000"/>
              <a:gd name="connsiteY7633" fmla="*/ 2861576 h 4058004"/>
              <a:gd name="connsiteX7634" fmla="*/ 430341 w 12192000"/>
              <a:gd name="connsiteY7634" fmla="*/ 2880285 h 4058004"/>
              <a:gd name="connsiteX7635" fmla="*/ 436220 w 12192000"/>
              <a:gd name="connsiteY7635" fmla="*/ 2899343 h 4058004"/>
              <a:gd name="connsiteX7636" fmla="*/ 436575 w 12192000"/>
              <a:gd name="connsiteY7636" fmla="*/ 2905932 h 4058004"/>
              <a:gd name="connsiteX7637" fmla="*/ 416675 w 12192000"/>
              <a:gd name="connsiteY7637" fmla="*/ 2893808 h 4058004"/>
              <a:gd name="connsiteX7638" fmla="*/ 414196 w 12192000"/>
              <a:gd name="connsiteY7638" fmla="*/ 2888213 h 4058004"/>
              <a:gd name="connsiteX7639" fmla="*/ 406406 w 12192000"/>
              <a:gd name="connsiteY7639" fmla="*/ 2897001 h 4058004"/>
              <a:gd name="connsiteX7640" fmla="*/ 417739 w 12192000"/>
              <a:gd name="connsiteY7640" fmla="*/ 2912868 h 4058004"/>
              <a:gd name="connsiteX7641" fmla="*/ 500952 w 12192000"/>
              <a:gd name="connsiteY7641" fmla="*/ 2951912 h 4058004"/>
              <a:gd name="connsiteX7642" fmla="*/ 517170 w 12192000"/>
              <a:gd name="connsiteY7642" fmla="*/ 2957515 h 4058004"/>
              <a:gd name="connsiteX7643" fmla="*/ 545213 w 12192000"/>
              <a:gd name="connsiteY7643" fmla="*/ 2965311 h 4058004"/>
              <a:gd name="connsiteX7644" fmla="*/ 570213 w 12192000"/>
              <a:gd name="connsiteY7644" fmla="*/ 2970907 h 4058004"/>
              <a:gd name="connsiteX7645" fmla="*/ 562067 w 12192000"/>
              <a:gd name="connsiteY7645" fmla="*/ 2961911 h 4058004"/>
              <a:gd name="connsiteX7646" fmla="*/ 533880 w 12192000"/>
              <a:gd name="connsiteY7646" fmla="*/ 2942350 h 4058004"/>
              <a:gd name="connsiteX7647" fmla="*/ 509023 w 12192000"/>
              <a:gd name="connsiteY7647" fmla="*/ 2933356 h 4058004"/>
              <a:gd name="connsiteX7648" fmla="*/ 492593 w 12192000"/>
              <a:gd name="connsiteY7648" fmla="*/ 2928393 h 4058004"/>
              <a:gd name="connsiteX7649" fmla="*/ 475315 w 12192000"/>
              <a:gd name="connsiteY7649" fmla="*/ 2924137 h 4058004"/>
              <a:gd name="connsiteX7650" fmla="*/ 442099 w 12192000"/>
              <a:gd name="connsiteY7650" fmla="*/ 2904940 h 4058004"/>
              <a:gd name="connsiteX7651" fmla="*/ 448259 w 12192000"/>
              <a:gd name="connsiteY7651" fmla="*/ 2893677 h 4058004"/>
              <a:gd name="connsiteX7652" fmla="*/ 465821 w 12192000"/>
              <a:gd name="connsiteY7652" fmla="*/ 2893250 h 4058004"/>
              <a:gd name="connsiteX7653" fmla="*/ 485792 w 12192000"/>
              <a:gd name="connsiteY7653" fmla="*/ 2890983 h 4058004"/>
              <a:gd name="connsiteX7654" fmla="*/ 481470 w 12192000"/>
              <a:gd name="connsiteY7654" fmla="*/ 2883120 h 4058004"/>
              <a:gd name="connsiteX7655" fmla="*/ 471556 w 12192000"/>
              <a:gd name="connsiteY7655" fmla="*/ 2877174 h 4058004"/>
              <a:gd name="connsiteX7656" fmla="*/ 466314 w 12192000"/>
              <a:gd name="connsiteY7656" fmla="*/ 2870934 h 4058004"/>
              <a:gd name="connsiteX7657" fmla="*/ 448611 w 12192000"/>
              <a:gd name="connsiteY7657" fmla="*/ 2868666 h 4058004"/>
              <a:gd name="connsiteX7658" fmla="*/ 415538 w 12192000"/>
              <a:gd name="connsiteY7658" fmla="*/ 2849885 h 4058004"/>
              <a:gd name="connsiteX7659" fmla="*/ 401516 w 12192000"/>
              <a:gd name="connsiteY7659" fmla="*/ 2849459 h 4058004"/>
              <a:gd name="connsiteX7660" fmla="*/ 5612924 w 12192000"/>
              <a:gd name="connsiteY7660" fmla="*/ 2846781 h 4058004"/>
              <a:gd name="connsiteX7661" fmla="*/ 5604675 w 12192000"/>
              <a:gd name="connsiteY7661" fmla="*/ 2863150 h 4058004"/>
              <a:gd name="connsiteX7662" fmla="*/ 5590515 w 12192000"/>
              <a:gd name="connsiteY7662" fmla="*/ 2875613 h 4058004"/>
              <a:gd name="connsiteX7663" fmla="*/ 5601417 w 12192000"/>
              <a:gd name="connsiteY7663" fmla="*/ 2846994 h 4058004"/>
              <a:gd name="connsiteX7664" fmla="*/ 5612924 w 12192000"/>
              <a:gd name="connsiteY7664" fmla="*/ 2846781 h 4058004"/>
              <a:gd name="connsiteX7665" fmla="*/ 11859894 w 12192000"/>
              <a:gd name="connsiteY7665" fmla="*/ 2844022 h 4058004"/>
              <a:gd name="connsiteX7666" fmla="*/ 11859069 w 12192000"/>
              <a:gd name="connsiteY7666" fmla="*/ 2849491 h 4058004"/>
              <a:gd name="connsiteX7667" fmla="*/ 11863831 w 12192000"/>
              <a:gd name="connsiteY7667" fmla="*/ 2852383 h 4058004"/>
              <a:gd name="connsiteX7668" fmla="*/ 11864657 w 12192000"/>
              <a:gd name="connsiteY7668" fmla="*/ 2846912 h 4058004"/>
              <a:gd name="connsiteX7669" fmla="*/ 11859894 w 12192000"/>
              <a:gd name="connsiteY7669" fmla="*/ 2844022 h 4058004"/>
              <a:gd name="connsiteX7670" fmla="*/ 476581 w 12192000"/>
              <a:gd name="connsiteY7670" fmla="*/ 2842662 h 4058004"/>
              <a:gd name="connsiteX7671" fmla="*/ 485221 w 12192000"/>
              <a:gd name="connsiteY7671" fmla="*/ 2853862 h 4058004"/>
              <a:gd name="connsiteX7672" fmla="*/ 499386 w 12192000"/>
              <a:gd name="connsiteY7672" fmla="*/ 2868175 h 4058004"/>
              <a:gd name="connsiteX7673" fmla="*/ 513762 w 12192000"/>
              <a:gd name="connsiteY7673" fmla="*/ 2870229 h 4058004"/>
              <a:gd name="connsiteX7674" fmla="*/ 519921 w 12192000"/>
              <a:gd name="connsiteY7674" fmla="*/ 2858964 h 4058004"/>
              <a:gd name="connsiteX7675" fmla="*/ 500659 w 12192000"/>
              <a:gd name="connsiteY7675" fmla="*/ 2852734 h 4058004"/>
              <a:gd name="connsiteX7676" fmla="*/ 484511 w 12192000"/>
              <a:gd name="connsiteY7676" fmla="*/ 2844937 h 4058004"/>
              <a:gd name="connsiteX7677" fmla="*/ 476581 w 12192000"/>
              <a:gd name="connsiteY7677" fmla="*/ 2842662 h 4058004"/>
              <a:gd name="connsiteX7678" fmla="*/ 1136317 w 12192000"/>
              <a:gd name="connsiteY7678" fmla="*/ 2837841 h 4058004"/>
              <a:gd name="connsiteX7679" fmla="*/ 1141486 w 12192000"/>
              <a:gd name="connsiteY7679" fmla="*/ 2839474 h 4058004"/>
              <a:gd name="connsiteX7680" fmla="*/ 1144249 w 12192000"/>
              <a:gd name="connsiteY7680" fmla="*/ 2848894 h 4058004"/>
              <a:gd name="connsiteX7681" fmla="*/ 1136317 w 12192000"/>
              <a:gd name="connsiteY7681" fmla="*/ 2837841 h 4058004"/>
              <a:gd name="connsiteX7682" fmla="*/ 2104161 w 12192000"/>
              <a:gd name="connsiteY7682" fmla="*/ 2835527 h 4058004"/>
              <a:gd name="connsiteX7683" fmla="*/ 2104516 w 12192000"/>
              <a:gd name="connsiteY7683" fmla="*/ 2839993 h 4058004"/>
              <a:gd name="connsiteX7684" fmla="*/ 2098001 w 12192000"/>
              <a:gd name="connsiteY7684" fmla="*/ 2843532 h 4058004"/>
              <a:gd name="connsiteX7685" fmla="*/ 2104161 w 12192000"/>
              <a:gd name="connsiteY7685" fmla="*/ 2835527 h 4058004"/>
              <a:gd name="connsiteX7686" fmla="*/ 5008399 w 12192000"/>
              <a:gd name="connsiteY7686" fmla="*/ 2832338 h 4058004"/>
              <a:gd name="connsiteX7687" fmla="*/ 4995800 w 12192000"/>
              <a:gd name="connsiteY7687" fmla="*/ 2837300 h 4058004"/>
              <a:gd name="connsiteX7688" fmla="*/ 4984116 w 12192000"/>
              <a:gd name="connsiteY7688" fmla="*/ 2852675 h 4058004"/>
              <a:gd name="connsiteX7689" fmla="*/ 5005497 w 12192000"/>
              <a:gd name="connsiteY7689" fmla="*/ 2846016 h 4058004"/>
              <a:gd name="connsiteX7690" fmla="*/ 4646765 w 12192000"/>
              <a:gd name="connsiteY7690" fmla="*/ 2830603 h 4058004"/>
              <a:gd name="connsiteX7691" fmla="*/ 4651275 w 12192000"/>
              <a:gd name="connsiteY7691" fmla="*/ 2853487 h 4058004"/>
              <a:gd name="connsiteX7692" fmla="*/ 4653192 w 12192000"/>
              <a:gd name="connsiteY7692" fmla="*/ 2878212 h 4058004"/>
              <a:gd name="connsiteX7693" fmla="*/ 4656311 w 12192000"/>
              <a:gd name="connsiteY7693" fmla="*/ 2898763 h 4058004"/>
              <a:gd name="connsiteX7694" fmla="*/ 4659497 w 12192000"/>
              <a:gd name="connsiteY7694" fmla="*/ 2915129 h 4058004"/>
              <a:gd name="connsiteX7695" fmla="*/ 4655250 w 12192000"/>
              <a:gd name="connsiteY7695" fmla="*/ 2934822 h 4058004"/>
              <a:gd name="connsiteX7696" fmla="*/ 4644410 w 12192000"/>
              <a:gd name="connsiteY7696" fmla="*/ 2887710 h 4058004"/>
              <a:gd name="connsiteX7697" fmla="*/ 4639520 w 12192000"/>
              <a:gd name="connsiteY7697" fmla="*/ 2855477 h 4058004"/>
              <a:gd name="connsiteX7698" fmla="*/ 4641502 w 12192000"/>
              <a:gd name="connsiteY7698" fmla="*/ 2838183 h 4058004"/>
              <a:gd name="connsiteX7699" fmla="*/ 4646765 w 12192000"/>
              <a:gd name="connsiteY7699" fmla="*/ 2830603 h 4058004"/>
              <a:gd name="connsiteX7700" fmla="*/ 4347714 w 12192000"/>
              <a:gd name="connsiteY7700" fmla="*/ 2829644 h 4058004"/>
              <a:gd name="connsiteX7701" fmla="*/ 4360578 w 12192000"/>
              <a:gd name="connsiteY7701" fmla="*/ 2837376 h 4058004"/>
              <a:gd name="connsiteX7702" fmla="*/ 4376580 w 12192000"/>
              <a:gd name="connsiteY7702" fmla="*/ 2857357 h 4058004"/>
              <a:gd name="connsiteX7703" fmla="*/ 4361923 w 12192000"/>
              <a:gd name="connsiteY7703" fmla="*/ 2866923 h 4058004"/>
              <a:gd name="connsiteX7704" fmla="*/ 4351509 w 12192000"/>
              <a:gd name="connsiteY7704" fmla="*/ 2852820 h 4058004"/>
              <a:gd name="connsiteX7705" fmla="*/ 4349884 w 12192000"/>
              <a:gd name="connsiteY7705" fmla="*/ 2836316 h 4058004"/>
              <a:gd name="connsiteX7706" fmla="*/ 4347714 w 12192000"/>
              <a:gd name="connsiteY7706" fmla="*/ 2829644 h 4058004"/>
              <a:gd name="connsiteX7707" fmla="*/ 435789 w 12192000"/>
              <a:gd name="connsiteY7707" fmla="*/ 2828777 h 4058004"/>
              <a:gd name="connsiteX7708" fmla="*/ 445987 w 12192000"/>
              <a:gd name="connsiteY7708" fmla="*/ 2837562 h 4058004"/>
              <a:gd name="connsiteX7709" fmla="*/ 446199 w 12192000"/>
              <a:gd name="connsiteY7709" fmla="*/ 2830689 h 4058004"/>
              <a:gd name="connsiteX7710" fmla="*/ 435789 w 12192000"/>
              <a:gd name="connsiteY7710" fmla="*/ 2828777 h 4058004"/>
              <a:gd name="connsiteX7711" fmla="*/ 5259516 w 12192000"/>
              <a:gd name="connsiteY7711" fmla="*/ 2824005 h 4058004"/>
              <a:gd name="connsiteX7712" fmla="*/ 5260722 w 12192000"/>
              <a:gd name="connsiteY7712" fmla="*/ 2834849 h 4058004"/>
              <a:gd name="connsiteX7713" fmla="*/ 5267803 w 12192000"/>
              <a:gd name="connsiteY7713" fmla="*/ 2838812 h 4058004"/>
              <a:gd name="connsiteX7714" fmla="*/ 5266597 w 12192000"/>
              <a:gd name="connsiteY7714" fmla="*/ 2827976 h 4058004"/>
              <a:gd name="connsiteX7715" fmla="*/ 5259516 w 12192000"/>
              <a:gd name="connsiteY7715" fmla="*/ 2824005 h 4058004"/>
              <a:gd name="connsiteX7716" fmla="*/ 11982497 w 12192000"/>
              <a:gd name="connsiteY7716" fmla="*/ 2821465 h 4058004"/>
              <a:gd name="connsiteX7717" fmla="*/ 11974703 w 12192000"/>
              <a:gd name="connsiteY7717" fmla="*/ 2827562 h 4058004"/>
              <a:gd name="connsiteX7718" fmla="*/ 11980989 w 12192000"/>
              <a:gd name="connsiteY7718" fmla="*/ 2841061 h 4058004"/>
              <a:gd name="connsiteX7719" fmla="*/ 11986387 w 12192000"/>
              <a:gd name="connsiteY7719" fmla="*/ 2829526 h 4058004"/>
              <a:gd name="connsiteX7720" fmla="*/ 11982497 w 12192000"/>
              <a:gd name="connsiteY7720" fmla="*/ 2821465 h 4058004"/>
              <a:gd name="connsiteX7721" fmla="*/ 4432238 w 12192000"/>
              <a:gd name="connsiteY7721" fmla="*/ 2815707 h 4058004"/>
              <a:gd name="connsiteX7722" fmla="*/ 4434721 w 12192000"/>
              <a:gd name="connsiteY7722" fmla="*/ 2821018 h 4058004"/>
              <a:gd name="connsiteX7723" fmla="*/ 4426998 w 12192000"/>
              <a:gd name="connsiteY7723" fmla="*/ 2821800 h 4058004"/>
              <a:gd name="connsiteX7724" fmla="*/ 4424523 w 12192000"/>
              <a:gd name="connsiteY7724" fmla="*/ 2816482 h 4058004"/>
              <a:gd name="connsiteX7725" fmla="*/ 4432238 w 12192000"/>
              <a:gd name="connsiteY7725" fmla="*/ 2815707 h 4058004"/>
              <a:gd name="connsiteX7726" fmla="*/ 4740928 w 12192000"/>
              <a:gd name="connsiteY7726" fmla="*/ 2815523 h 4058004"/>
              <a:gd name="connsiteX7727" fmla="*/ 4746308 w 12192000"/>
              <a:gd name="connsiteY7727" fmla="*/ 2817365 h 4058004"/>
              <a:gd name="connsiteX7728" fmla="*/ 4744823 w 12192000"/>
              <a:gd name="connsiteY7728" fmla="*/ 2827358 h 4058004"/>
              <a:gd name="connsiteX7729" fmla="*/ 4739444 w 12192000"/>
              <a:gd name="connsiteY7729" fmla="*/ 2825517 h 4058004"/>
              <a:gd name="connsiteX7730" fmla="*/ 4740928 w 12192000"/>
              <a:gd name="connsiteY7730" fmla="*/ 2815523 h 4058004"/>
              <a:gd name="connsiteX7731" fmla="*/ 1469079 w 12192000"/>
              <a:gd name="connsiteY7731" fmla="*/ 2810670 h 4058004"/>
              <a:gd name="connsiteX7732" fmla="*/ 1475314 w 12192000"/>
              <a:gd name="connsiteY7732" fmla="*/ 2822289 h 4058004"/>
              <a:gd name="connsiteX7733" fmla="*/ 1477791 w 12192000"/>
              <a:gd name="connsiteY7733" fmla="*/ 2834969 h 4058004"/>
              <a:gd name="connsiteX7734" fmla="*/ 1478642 w 12192000"/>
              <a:gd name="connsiteY7734" fmla="*/ 2853252 h 4058004"/>
              <a:gd name="connsiteX7735" fmla="*/ 1466609 w 12192000"/>
              <a:gd name="connsiteY7735" fmla="*/ 2860476 h 4058004"/>
              <a:gd name="connsiteX7736" fmla="*/ 1469079 w 12192000"/>
              <a:gd name="connsiteY7736" fmla="*/ 2810670 h 4058004"/>
              <a:gd name="connsiteX7737" fmla="*/ 1363378 w 12192000"/>
              <a:gd name="connsiteY7737" fmla="*/ 2807303 h 4058004"/>
              <a:gd name="connsiteX7738" fmla="*/ 1374044 w 12192000"/>
              <a:gd name="connsiteY7738" fmla="*/ 2825961 h 4058004"/>
              <a:gd name="connsiteX7739" fmla="*/ 1380351 w 12192000"/>
              <a:gd name="connsiteY7739" fmla="*/ 2851397 h 4058004"/>
              <a:gd name="connsiteX7740" fmla="*/ 1361369 w 12192000"/>
              <a:gd name="connsiteY7740" fmla="*/ 2818661 h 4058004"/>
              <a:gd name="connsiteX7741" fmla="*/ 1363378 w 12192000"/>
              <a:gd name="connsiteY7741" fmla="*/ 2807303 h 4058004"/>
              <a:gd name="connsiteX7742" fmla="*/ 4391871 w 12192000"/>
              <a:gd name="connsiteY7742" fmla="*/ 2805498 h 4058004"/>
              <a:gd name="connsiteX7743" fmla="*/ 4412057 w 12192000"/>
              <a:gd name="connsiteY7743" fmla="*/ 2823000 h 4058004"/>
              <a:gd name="connsiteX7744" fmla="*/ 4414679 w 12192000"/>
              <a:gd name="connsiteY7744" fmla="*/ 2832282 h 4058004"/>
              <a:gd name="connsiteX7745" fmla="*/ 4418578 w 12192000"/>
              <a:gd name="connsiteY7745" fmla="*/ 2853182 h 4058004"/>
              <a:gd name="connsiteX7746" fmla="*/ 4420420 w 12192000"/>
              <a:gd name="connsiteY7746" fmla="*/ 2872310 h 4058004"/>
              <a:gd name="connsiteX7747" fmla="*/ 4423684 w 12192000"/>
              <a:gd name="connsiteY7747" fmla="*/ 2927009 h 4058004"/>
              <a:gd name="connsiteX7748" fmla="*/ 4413982 w 12192000"/>
              <a:gd name="connsiteY7748" fmla="*/ 2938697 h 4058004"/>
              <a:gd name="connsiteX7749" fmla="*/ 4408953 w 12192000"/>
              <a:gd name="connsiteY7749" fmla="*/ 2928426 h 4058004"/>
              <a:gd name="connsiteX7750" fmla="*/ 4397688 w 12192000"/>
              <a:gd name="connsiteY7750" fmla="*/ 2859911 h 4058004"/>
              <a:gd name="connsiteX7751" fmla="*/ 4391311 w 12192000"/>
              <a:gd name="connsiteY7751" fmla="*/ 2864585 h 4058004"/>
              <a:gd name="connsiteX7752" fmla="*/ 4395064 w 12192000"/>
              <a:gd name="connsiteY7752" fmla="*/ 2847796 h 4058004"/>
              <a:gd name="connsiteX7753" fmla="*/ 4393502 w 12192000"/>
              <a:gd name="connsiteY7753" fmla="*/ 2818040 h 4058004"/>
              <a:gd name="connsiteX7754" fmla="*/ 4391871 w 12192000"/>
              <a:gd name="connsiteY7754" fmla="*/ 2805498 h 4058004"/>
              <a:gd name="connsiteX7755" fmla="*/ 4646702 w 12192000"/>
              <a:gd name="connsiteY7755" fmla="*/ 2804591 h 4058004"/>
              <a:gd name="connsiteX7756" fmla="*/ 4641075 w 12192000"/>
              <a:gd name="connsiteY7756" fmla="*/ 2822314 h 4058004"/>
              <a:gd name="connsiteX7757" fmla="*/ 4629747 w 12192000"/>
              <a:gd name="connsiteY7757" fmla="*/ 2829543 h 4058004"/>
              <a:gd name="connsiteX7758" fmla="*/ 4638810 w 12192000"/>
              <a:gd name="connsiteY7758" fmla="*/ 2811972 h 4058004"/>
              <a:gd name="connsiteX7759" fmla="*/ 4646702 w 12192000"/>
              <a:gd name="connsiteY7759" fmla="*/ 2804591 h 4058004"/>
              <a:gd name="connsiteX7760" fmla="*/ 399494 w 12192000"/>
              <a:gd name="connsiteY7760" fmla="*/ 2804138 h 4058004"/>
              <a:gd name="connsiteX7761" fmla="*/ 389261 w 12192000"/>
              <a:gd name="connsiteY7761" fmla="*/ 2813544 h 4058004"/>
              <a:gd name="connsiteX7762" fmla="*/ 371417 w 12192000"/>
              <a:gd name="connsiteY7762" fmla="*/ 2826293 h 4058004"/>
              <a:gd name="connsiteX7763" fmla="*/ 362494 w 12192000"/>
              <a:gd name="connsiteY7763" fmla="*/ 2828554 h 4058004"/>
              <a:gd name="connsiteX7764" fmla="*/ 383387 w 12192000"/>
              <a:gd name="connsiteY7764" fmla="*/ 2846056 h 4058004"/>
              <a:gd name="connsiteX7765" fmla="*/ 392026 w 12192000"/>
              <a:gd name="connsiteY7765" fmla="*/ 2840389 h 4058004"/>
              <a:gd name="connsiteX7766" fmla="*/ 396981 w 12192000"/>
              <a:gd name="connsiteY7766" fmla="*/ 2824667 h 4058004"/>
              <a:gd name="connsiteX7767" fmla="*/ 405265 w 12192000"/>
              <a:gd name="connsiteY7767" fmla="*/ 2807589 h 4058004"/>
              <a:gd name="connsiteX7768" fmla="*/ 399494 w 12192000"/>
              <a:gd name="connsiteY7768" fmla="*/ 2804138 h 4058004"/>
              <a:gd name="connsiteX7769" fmla="*/ 1250464 w 12192000"/>
              <a:gd name="connsiteY7769" fmla="*/ 2800873 h 4058004"/>
              <a:gd name="connsiteX7770" fmla="*/ 1250820 w 12192000"/>
              <a:gd name="connsiteY7770" fmla="*/ 2805334 h 4058004"/>
              <a:gd name="connsiteX7771" fmla="*/ 1244305 w 12192000"/>
              <a:gd name="connsiteY7771" fmla="*/ 2808880 h 4058004"/>
              <a:gd name="connsiteX7772" fmla="*/ 1250464 w 12192000"/>
              <a:gd name="connsiteY7772" fmla="*/ 2800873 h 4058004"/>
              <a:gd name="connsiteX7773" fmla="*/ 5165884 w 12192000"/>
              <a:gd name="connsiteY7773" fmla="*/ 2796349 h 4058004"/>
              <a:gd name="connsiteX7774" fmla="*/ 5162075 w 12192000"/>
              <a:gd name="connsiteY7774" fmla="*/ 2848088 h 4058004"/>
              <a:gd name="connsiteX7775" fmla="*/ 5158893 w 12192000"/>
              <a:gd name="connsiteY7775" fmla="*/ 2900720 h 4058004"/>
              <a:gd name="connsiteX7776" fmla="*/ 5162647 w 12192000"/>
              <a:gd name="connsiteY7776" fmla="*/ 2917232 h 4058004"/>
              <a:gd name="connsiteX7777" fmla="*/ 5167466 w 12192000"/>
              <a:gd name="connsiteY7777" fmla="*/ 2927999 h 4058004"/>
              <a:gd name="connsiteX7778" fmla="*/ 5163714 w 12192000"/>
              <a:gd name="connsiteY7778" fmla="*/ 2935298 h 4058004"/>
              <a:gd name="connsiteX7779" fmla="*/ 5173131 w 12192000"/>
              <a:gd name="connsiteY7779" fmla="*/ 2936646 h 4058004"/>
              <a:gd name="connsiteX7780" fmla="*/ 5183258 w 12192000"/>
              <a:gd name="connsiteY7780" fmla="*/ 2968739 h 4058004"/>
              <a:gd name="connsiteX7781" fmla="*/ 5191831 w 12192000"/>
              <a:gd name="connsiteY7781" fmla="*/ 3007214 h 4058004"/>
              <a:gd name="connsiteX7782" fmla="*/ 5191482 w 12192000"/>
              <a:gd name="connsiteY7782" fmla="*/ 3022014 h 4058004"/>
              <a:gd name="connsiteX7783" fmla="*/ 5190771 w 12192000"/>
              <a:gd name="connsiteY7783" fmla="*/ 3039307 h 4058004"/>
              <a:gd name="connsiteX7784" fmla="*/ 5185183 w 12192000"/>
              <a:gd name="connsiteY7784" fmla="*/ 3077346 h 4058004"/>
              <a:gd name="connsiteX7785" fmla="*/ 5178243 w 12192000"/>
              <a:gd name="connsiteY7785" fmla="*/ 3091799 h 4058004"/>
              <a:gd name="connsiteX7786" fmla="*/ 5192549 w 12192000"/>
              <a:gd name="connsiteY7786" fmla="*/ 3083300 h 4058004"/>
              <a:gd name="connsiteX7787" fmla="*/ 5208837 w 12192000"/>
              <a:gd name="connsiteY7787" fmla="*/ 3072392 h 4058004"/>
              <a:gd name="connsiteX7788" fmla="*/ 5199350 w 12192000"/>
              <a:gd name="connsiteY7788" fmla="*/ 3095064 h 4058004"/>
              <a:gd name="connsiteX7789" fmla="*/ 5194961 w 12192000"/>
              <a:gd name="connsiteY7789" fmla="*/ 3110927 h 4058004"/>
              <a:gd name="connsiteX7790" fmla="*/ 5209193 w 12192000"/>
              <a:gd name="connsiteY7790" fmla="*/ 3099244 h 4058004"/>
              <a:gd name="connsiteX7791" fmla="*/ 5220946 w 12192000"/>
              <a:gd name="connsiteY7791" fmla="*/ 3091164 h 4058004"/>
              <a:gd name="connsiteX7792" fmla="*/ 5248567 w 12192000"/>
              <a:gd name="connsiteY7792" fmla="*/ 3109022 h 4058004"/>
              <a:gd name="connsiteX7793" fmla="*/ 5263859 w 12192000"/>
              <a:gd name="connsiteY7793" fmla="*/ 3106615 h 4058004"/>
              <a:gd name="connsiteX7794" fmla="*/ 5256214 w 12192000"/>
              <a:gd name="connsiteY7794" fmla="*/ 3115540 h 4058004"/>
              <a:gd name="connsiteX7795" fmla="*/ 5246370 w 12192000"/>
              <a:gd name="connsiteY7795" fmla="*/ 3117591 h 4058004"/>
              <a:gd name="connsiteX7796" fmla="*/ 5242548 w 12192000"/>
              <a:gd name="connsiteY7796" fmla="*/ 3126239 h 4058004"/>
              <a:gd name="connsiteX7797" fmla="*/ 5217834 w 12192000"/>
              <a:gd name="connsiteY7797" fmla="*/ 3154927 h 4058004"/>
              <a:gd name="connsiteX7798" fmla="*/ 5208919 w 12192000"/>
              <a:gd name="connsiteY7798" fmla="*/ 3184117 h 4058004"/>
              <a:gd name="connsiteX7799" fmla="*/ 5215434 w 12192000"/>
              <a:gd name="connsiteY7799" fmla="*/ 3214301 h 4058004"/>
              <a:gd name="connsiteX7800" fmla="*/ 5248009 w 12192000"/>
              <a:gd name="connsiteY7800" fmla="*/ 3192624 h 4058004"/>
              <a:gd name="connsiteX7801" fmla="*/ 5256290 w 12192000"/>
              <a:gd name="connsiteY7801" fmla="*/ 3194111 h 4058004"/>
              <a:gd name="connsiteX7802" fmla="*/ 5237386 w 12192000"/>
              <a:gd name="connsiteY7802" fmla="*/ 3215152 h 4058004"/>
              <a:gd name="connsiteX7803" fmla="*/ 5228253 w 12192000"/>
              <a:gd name="connsiteY7803" fmla="*/ 3240301 h 4058004"/>
              <a:gd name="connsiteX7804" fmla="*/ 5254665 w 12192000"/>
              <a:gd name="connsiteY7804" fmla="*/ 3222521 h 4058004"/>
              <a:gd name="connsiteX7805" fmla="*/ 5270171 w 12192000"/>
              <a:gd name="connsiteY7805" fmla="*/ 3203462 h 4058004"/>
              <a:gd name="connsiteX7806" fmla="*/ 5269752 w 12192000"/>
              <a:gd name="connsiteY7806" fmla="*/ 3215083 h 4058004"/>
              <a:gd name="connsiteX7807" fmla="*/ 5269823 w 12192000"/>
              <a:gd name="connsiteY7807" fmla="*/ 3222807 h 4058004"/>
              <a:gd name="connsiteX7808" fmla="*/ 5269543 w 12192000"/>
              <a:gd name="connsiteY7808" fmla="*/ 3231733 h 4058004"/>
              <a:gd name="connsiteX7809" fmla="*/ 5277397 w 12192000"/>
              <a:gd name="connsiteY7809" fmla="*/ 3230671 h 4058004"/>
              <a:gd name="connsiteX7810" fmla="*/ 5286179 w 12192000"/>
              <a:gd name="connsiteY7810" fmla="*/ 3219904 h 4058004"/>
              <a:gd name="connsiteX7811" fmla="*/ 5286955 w 12192000"/>
              <a:gd name="connsiteY7811" fmla="*/ 3198438 h 4058004"/>
              <a:gd name="connsiteX7812" fmla="*/ 5284123 w 12192000"/>
              <a:gd name="connsiteY7812" fmla="*/ 3181291 h 4058004"/>
              <a:gd name="connsiteX7813" fmla="*/ 5298359 w 12192000"/>
              <a:gd name="connsiteY7813" fmla="*/ 3219337 h 4058004"/>
              <a:gd name="connsiteX7814" fmla="*/ 5301406 w 12192000"/>
              <a:gd name="connsiteY7814" fmla="*/ 3231738 h 4058004"/>
              <a:gd name="connsiteX7815" fmla="*/ 5318265 w 12192000"/>
              <a:gd name="connsiteY7815" fmla="*/ 3281893 h 4058004"/>
              <a:gd name="connsiteX7816" fmla="*/ 5324147 w 12192000"/>
              <a:gd name="connsiteY7816" fmla="*/ 3309458 h 4058004"/>
              <a:gd name="connsiteX7817" fmla="*/ 5311116 w 12192000"/>
              <a:gd name="connsiteY7817" fmla="*/ 3331273 h 4058004"/>
              <a:gd name="connsiteX7818" fmla="*/ 5307503 w 12192000"/>
              <a:gd name="connsiteY7818" fmla="*/ 3314203 h 4058004"/>
              <a:gd name="connsiteX7819" fmla="*/ 5292345 w 12192000"/>
              <a:gd name="connsiteY7819" fmla="*/ 3266164 h 4058004"/>
              <a:gd name="connsiteX7820" fmla="*/ 5287246 w 12192000"/>
              <a:gd name="connsiteY7820" fmla="*/ 3273673 h 4058004"/>
              <a:gd name="connsiteX7821" fmla="*/ 5296954 w 12192000"/>
              <a:gd name="connsiteY7821" fmla="*/ 3320506 h 4058004"/>
              <a:gd name="connsiteX7822" fmla="*/ 5301768 w 12192000"/>
              <a:gd name="connsiteY7822" fmla="*/ 3341476 h 4058004"/>
              <a:gd name="connsiteX7823" fmla="*/ 5300994 w 12192000"/>
              <a:gd name="connsiteY7823" fmla="*/ 3350619 h 4058004"/>
              <a:gd name="connsiteX7824" fmla="*/ 5307718 w 12192000"/>
              <a:gd name="connsiteY7824" fmla="*/ 3357066 h 4058004"/>
              <a:gd name="connsiteX7825" fmla="*/ 5314163 w 12192000"/>
              <a:gd name="connsiteY7825" fmla="*/ 3369747 h 4058004"/>
              <a:gd name="connsiteX7826" fmla="*/ 5324926 w 12192000"/>
              <a:gd name="connsiteY7826" fmla="*/ 3351330 h 4058004"/>
              <a:gd name="connsiteX7827" fmla="*/ 5327335 w 12192000"/>
              <a:gd name="connsiteY7827" fmla="*/ 3327944 h 4058004"/>
              <a:gd name="connsiteX7828" fmla="*/ 5339659 w 12192000"/>
              <a:gd name="connsiteY7828" fmla="*/ 3338153 h 4058004"/>
              <a:gd name="connsiteX7829" fmla="*/ 5349223 w 12192000"/>
              <a:gd name="connsiteY7829" fmla="*/ 3351965 h 4058004"/>
              <a:gd name="connsiteX7830" fmla="*/ 5348224 w 12192000"/>
              <a:gd name="connsiteY7830" fmla="*/ 3360896 h 4058004"/>
              <a:gd name="connsiteX7831" fmla="*/ 5358212 w 12192000"/>
              <a:gd name="connsiteY7831" fmla="*/ 3390437 h 4058004"/>
              <a:gd name="connsiteX7832" fmla="*/ 5368201 w 12192000"/>
              <a:gd name="connsiteY7832" fmla="*/ 3386119 h 4058004"/>
              <a:gd name="connsiteX7833" fmla="*/ 5376621 w 12192000"/>
              <a:gd name="connsiteY7833" fmla="*/ 3354876 h 4058004"/>
              <a:gd name="connsiteX7834" fmla="*/ 5355801 w 12192000"/>
              <a:gd name="connsiteY7834" fmla="*/ 3302870 h 4058004"/>
              <a:gd name="connsiteX7835" fmla="*/ 5334128 w 12192000"/>
              <a:gd name="connsiteY7835" fmla="*/ 3285725 h 4058004"/>
              <a:gd name="connsiteX7836" fmla="*/ 5329454 w 12192000"/>
              <a:gd name="connsiteY7836" fmla="*/ 3268013 h 4058004"/>
              <a:gd name="connsiteX7837" fmla="*/ 5325696 w 12192000"/>
              <a:gd name="connsiteY7837" fmla="*/ 3231382 h 4058004"/>
              <a:gd name="connsiteX7838" fmla="*/ 5296015 w 12192000"/>
              <a:gd name="connsiteY7838" fmla="*/ 3124186 h 4058004"/>
              <a:gd name="connsiteX7839" fmla="*/ 5291267 w 12192000"/>
              <a:gd name="connsiteY7839" fmla="*/ 3111080 h 4058004"/>
              <a:gd name="connsiteX7840" fmla="*/ 5281423 w 12192000"/>
              <a:gd name="connsiteY7840" fmla="*/ 3096698 h 4058004"/>
              <a:gd name="connsiteX7841" fmla="*/ 5239850 w 12192000"/>
              <a:gd name="connsiteY7841" fmla="*/ 3046892 h 4058004"/>
              <a:gd name="connsiteX7842" fmla="*/ 5229938 w 12192000"/>
              <a:gd name="connsiteY7842" fmla="*/ 3055671 h 4058004"/>
              <a:gd name="connsiteX7843" fmla="*/ 5221720 w 12192000"/>
              <a:gd name="connsiteY7843" fmla="*/ 3063041 h 4058004"/>
              <a:gd name="connsiteX7844" fmla="*/ 5211592 w 12192000"/>
              <a:gd name="connsiteY7844" fmla="*/ 3055742 h 4058004"/>
              <a:gd name="connsiteX7845" fmla="*/ 5218959 w 12192000"/>
              <a:gd name="connsiteY7845" fmla="*/ 3050926 h 4058004"/>
              <a:gd name="connsiteX7846" fmla="*/ 5240060 w 12192000"/>
              <a:gd name="connsiteY7846" fmla="*/ 3010548 h 4058004"/>
              <a:gd name="connsiteX7847" fmla="*/ 5223486 w 12192000"/>
              <a:gd name="connsiteY7847" fmla="*/ 2976534 h 4058004"/>
              <a:gd name="connsiteX7848" fmla="*/ 5221643 w 12192000"/>
              <a:gd name="connsiteY7848" fmla="*/ 2963499 h 4058004"/>
              <a:gd name="connsiteX7849" fmla="*/ 5215338 w 12192000"/>
              <a:gd name="connsiteY7849" fmla="*/ 2951104 h 4058004"/>
              <a:gd name="connsiteX7850" fmla="*/ 5211726 w 12192000"/>
              <a:gd name="connsiteY7850" fmla="*/ 2940260 h 4058004"/>
              <a:gd name="connsiteX7851" fmla="*/ 5209879 w 12192000"/>
              <a:gd name="connsiteY7851" fmla="*/ 2908521 h 4058004"/>
              <a:gd name="connsiteX7852" fmla="*/ 5206125 w 12192000"/>
              <a:gd name="connsiteY7852" fmla="*/ 2894843 h 4058004"/>
              <a:gd name="connsiteX7853" fmla="*/ 5200531 w 12192000"/>
              <a:gd name="connsiteY7853" fmla="*/ 2879617 h 4058004"/>
              <a:gd name="connsiteX7854" fmla="*/ 5187145 w 12192000"/>
              <a:gd name="connsiteY7854" fmla="*/ 2846811 h 4058004"/>
              <a:gd name="connsiteX7855" fmla="*/ 5174323 w 12192000"/>
              <a:gd name="connsiteY7855" fmla="*/ 2825345 h 4058004"/>
              <a:gd name="connsiteX7856" fmla="*/ 5164901 w 12192000"/>
              <a:gd name="connsiteY7856" fmla="*/ 2828108 h 4058004"/>
              <a:gd name="connsiteX7857" fmla="*/ 5169505 w 12192000"/>
              <a:gd name="connsiteY7857" fmla="*/ 2816559 h 4058004"/>
              <a:gd name="connsiteX7858" fmla="*/ 5172407 w 12192000"/>
              <a:gd name="connsiteY7858" fmla="*/ 2801184 h 4058004"/>
              <a:gd name="connsiteX7859" fmla="*/ 5165884 w 12192000"/>
              <a:gd name="connsiteY7859" fmla="*/ 2796349 h 4058004"/>
              <a:gd name="connsiteX7860" fmla="*/ 5271339 w 12192000"/>
              <a:gd name="connsiteY7860" fmla="*/ 2795316 h 4058004"/>
              <a:gd name="connsiteX7861" fmla="*/ 5267447 w 12192000"/>
              <a:gd name="connsiteY7861" fmla="*/ 2803885 h 4058004"/>
              <a:gd name="connsiteX7862" fmla="*/ 5274102 w 12192000"/>
              <a:gd name="connsiteY7862" fmla="*/ 2810264 h 4058004"/>
              <a:gd name="connsiteX7863" fmla="*/ 5271339 w 12192000"/>
              <a:gd name="connsiteY7863" fmla="*/ 2795316 h 4058004"/>
              <a:gd name="connsiteX7864" fmla="*/ 4787875 w 12192000"/>
              <a:gd name="connsiteY7864" fmla="*/ 2793351 h 4058004"/>
              <a:gd name="connsiteX7865" fmla="*/ 4780369 w 12192000"/>
              <a:gd name="connsiteY7865" fmla="*/ 2793917 h 4058004"/>
              <a:gd name="connsiteX7866" fmla="*/ 4780935 w 12192000"/>
              <a:gd name="connsiteY7866" fmla="*/ 2801432 h 4058004"/>
              <a:gd name="connsiteX7867" fmla="*/ 4788441 w 12192000"/>
              <a:gd name="connsiteY7867" fmla="*/ 2800860 h 4058004"/>
              <a:gd name="connsiteX7868" fmla="*/ 4787875 w 12192000"/>
              <a:gd name="connsiteY7868" fmla="*/ 2793351 h 4058004"/>
              <a:gd name="connsiteX7869" fmla="*/ 349266 w 12192000"/>
              <a:gd name="connsiteY7869" fmla="*/ 2792211 h 4058004"/>
              <a:gd name="connsiteX7870" fmla="*/ 334094 w 12192000"/>
              <a:gd name="connsiteY7870" fmla="*/ 2796036 h 4058004"/>
              <a:gd name="connsiteX7871" fmla="*/ 337282 w 12192000"/>
              <a:gd name="connsiteY7871" fmla="*/ 2802205 h 4058004"/>
              <a:gd name="connsiteX7872" fmla="*/ 344152 w 12192000"/>
              <a:gd name="connsiteY7872" fmla="*/ 2817149 h 4058004"/>
              <a:gd name="connsiteX7873" fmla="*/ 339550 w 12192000"/>
              <a:gd name="connsiteY7873" fmla="*/ 2830825 h 4058004"/>
              <a:gd name="connsiteX7874" fmla="*/ 356897 w 12192000"/>
              <a:gd name="connsiteY7874" fmla="*/ 2807088 h 4058004"/>
              <a:gd name="connsiteX7875" fmla="*/ 349266 w 12192000"/>
              <a:gd name="connsiteY7875" fmla="*/ 2792211 h 4058004"/>
              <a:gd name="connsiteX7876" fmla="*/ 485781 w 12192000"/>
              <a:gd name="connsiteY7876" fmla="*/ 2790804 h 4058004"/>
              <a:gd name="connsiteX7877" fmla="*/ 486702 w 12192000"/>
              <a:gd name="connsiteY7877" fmla="*/ 2797964 h 4058004"/>
              <a:gd name="connsiteX7878" fmla="*/ 478699 w 12192000"/>
              <a:gd name="connsiteY7878" fmla="*/ 2795341 h 4058004"/>
              <a:gd name="connsiteX7879" fmla="*/ 485781 w 12192000"/>
              <a:gd name="connsiteY7879" fmla="*/ 2790804 h 4058004"/>
              <a:gd name="connsiteX7880" fmla="*/ 1340615 w 12192000"/>
              <a:gd name="connsiteY7880" fmla="*/ 2787913 h 4058004"/>
              <a:gd name="connsiteX7881" fmla="*/ 1354660 w 12192000"/>
              <a:gd name="connsiteY7881" fmla="*/ 2832192 h 4058004"/>
              <a:gd name="connsiteX7882" fmla="*/ 1354445 w 12192000"/>
              <a:gd name="connsiteY7882" fmla="*/ 2848843 h 4058004"/>
              <a:gd name="connsiteX7883" fmla="*/ 1348641 w 12192000"/>
              <a:gd name="connsiteY7883" fmla="*/ 2864288 h 4058004"/>
              <a:gd name="connsiteX7884" fmla="*/ 1339275 w 12192000"/>
              <a:gd name="connsiteY7884" fmla="*/ 2876967 h 4058004"/>
              <a:gd name="connsiteX7885" fmla="*/ 1336798 w 12192000"/>
              <a:gd name="connsiteY7885" fmla="*/ 2882850 h 4058004"/>
              <a:gd name="connsiteX7886" fmla="*/ 1335732 w 12192000"/>
              <a:gd name="connsiteY7886" fmla="*/ 2854581 h 4058004"/>
              <a:gd name="connsiteX7887" fmla="*/ 1333535 w 12192000"/>
              <a:gd name="connsiteY7887" fmla="*/ 2841475 h 4058004"/>
              <a:gd name="connsiteX7888" fmla="*/ 1340615 w 12192000"/>
              <a:gd name="connsiteY7888" fmla="*/ 2787913 h 4058004"/>
              <a:gd name="connsiteX7889" fmla="*/ 4183456 w 12192000"/>
              <a:gd name="connsiteY7889" fmla="*/ 2786987 h 4058004"/>
              <a:gd name="connsiteX7890" fmla="*/ 4182820 w 12192000"/>
              <a:gd name="connsiteY7890" fmla="*/ 2798397 h 4058004"/>
              <a:gd name="connsiteX7891" fmla="*/ 4172762 w 12192000"/>
              <a:gd name="connsiteY7891" fmla="*/ 2787628 h 4058004"/>
              <a:gd name="connsiteX7892" fmla="*/ 4183456 w 12192000"/>
              <a:gd name="connsiteY7892" fmla="*/ 2786987 h 4058004"/>
              <a:gd name="connsiteX7893" fmla="*/ 1578985 w 12192000"/>
              <a:gd name="connsiteY7893" fmla="*/ 2782907 h 4058004"/>
              <a:gd name="connsiteX7894" fmla="*/ 1567511 w 12192000"/>
              <a:gd name="connsiteY7894" fmla="*/ 2784040 h 4058004"/>
              <a:gd name="connsiteX7895" fmla="*/ 1561567 w 12192000"/>
              <a:gd name="connsiteY7895" fmla="*/ 2795093 h 4058004"/>
              <a:gd name="connsiteX7896" fmla="*/ 1570488 w 12192000"/>
              <a:gd name="connsiteY7896" fmla="*/ 2804019 h 4058004"/>
              <a:gd name="connsiteX7897" fmla="*/ 1578985 w 12192000"/>
              <a:gd name="connsiteY7897" fmla="*/ 2782907 h 4058004"/>
              <a:gd name="connsiteX7898" fmla="*/ 4285583 w 12192000"/>
              <a:gd name="connsiteY7898" fmla="*/ 2778733 h 4058004"/>
              <a:gd name="connsiteX7899" fmla="*/ 4301440 w 12192000"/>
              <a:gd name="connsiteY7899" fmla="*/ 2784305 h 4058004"/>
              <a:gd name="connsiteX7900" fmla="*/ 4314044 w 12192000"/>
              <a:gd name="connsiteY7900" fmla="*/ 2806552 h 4058004"/>
              <a:gd name="connsiteX7901" fmla="*/ 4304062 w 12192000"/>
              <a:gd name="connsiteY7901" fmla="*/ 2805067 h 4058004"/>
              <a:gd name="connsiteX7902" fmla="*/ 4297122 w 12192000"/>
              <a:gd name="connsiteY7902" fmla="*/ 2803363 h 4058004"/>
              <a:gd name="connsiteX7903" fmla="*/ 4302221 w 12192000"/>
              <a:gd name="connsiteY7903" fmla="*/ 2820369 h 4058004"/>
              <a:gd name="connsiteX7904" fmla="*/ 4306964 w 12192000"/>
              <a:gd name="connsiteY7904" fmla="*/ 2838152 h 4058004"/>
              <a:gd name="connsiteX7905" fmla="*/ 4294855 w 12192000"/>
              <a:gd name="connsiteY7905" fmla="*/ 2832269 h 4058004"/>
              <a:gd name="connsiteX7906" fmla="*/ 4291953 w 12192000"/>
              <a:gd name="connsiteY7906" fmla="*/ 2799748 h 4058004"/>
              <a:gd name="connsiteX7907" fmla="*/ 4287420 w 12192000"/>
              <a:gd name="connsiteY7907" fmla="*/ 2786712 h 4058004"/>
              <a:gd name="connsiteX7908" fmla="*/ 4285583 w 12192000"/>
              <a:gd name="connsiteY7908" fmla="*/ 2778733 h 4058004"/>
              <a:gd name="connsiteX7909" fmla="*/ 4632918 w 12192000"/>
              <a:gd name="connsiteY7909" fmla="*/ 2778060 h 4058004"/>
              <a:gd name="connsiteX7910" fmla="*/ 4637533 w 12192000"/>
              <a:gd name="connsiteY7910" fmla="*/ 2780513 h 4058004"/>
              <a:gd name="connsiteX7911" fmla="*/ 4633564 w 12192000"/>
              <a:gd name="connsiteY7911" fmla="*/ 2793410 h 4058004"/>
              <a:gd name="connsiteX7912" fmla="*/ 4628890 w 12192000"/>
              <a:gd name="connsiteY7912" fmla="*/ 2790855 h 4058004"/>
              <a:gd name="connsiteX7913" fmla="*/ 4632918 w 12192000"/>
              <a:gd name="connsiteY7913" fmla="*/ 2778060 h 4058004"/>
              <a:gd name="connsiteX7914" fmla="*/ 1927466 w 12192000"/>
              <a:gd name="connsiteY7914" fmla="*/ 2777202 h 4058004"/>
              <a:gd name="connsiteX7915" fmla="*/ 1928037 w 12192000"/>
              <a:gd name="connsiteY7915" fmla="*/ 2784711 h 4058004"/>
              <a:gd name="connsiteX7916" fmla="*/ 1920533 w 12192000"/>
              <a:gd name="connsiteY7916" fmla="*/ 2785278 h 4058004"/>
              <a:gd name="connsiteX7917" fmla="*/ 1919960 w 12192000"/>
              <a:gd name="connsiteY7917" fmla="*/ 2777768 h 4058004"/>
              <a:gd name="connsiteX7918" fmla="*/ 1927466 w 12192000"/>
              <a:gd name="connsiteY7918" fmla="*/ 2777202 h 4058004"/>
              <a:gd name="connsiteX7919" fmla="*/ 1872443 w 12192000"/>
              <a:gd name="connsiteY7919" fmla="*/ 2775850 h 4058004"/>
              <a:gd name="connsiteX7920" fmla="*/ 1871173 w 12192000"/>
              <a:gd name="connsiteY7920" fmla="*/ 2785628 h 4058004"/>
              <a:gd name="connsiteX7921" fmla="*/ 1863807 w 12192000"/>
              <a:gd name="connsiteY7921" fmla="*/ 2786053 h 4058004"/>
              <a:gd name="connsiteX7922" fmla="*/ 1865077 w 12192000"/>
              <a:gd name="connsiteY7922" fmla="*/ 2776275 h 4058004"/>
              <a:gd name="connsiteX7923" fmla="*/ 1872443 w 12192000"/>
              <a:gd name="connsiteY7923" fmla="*/ 2775850 h 4058004"/>
              <a:gd name="connsiteX7924" fmla="*/ 4824629 w 12192000"/>
              <a:gd name="connsiteY7924" fmla="*/ 2774865 h 4058004"/>
              <a:gd name="connsiteX7925" fmla="*/ 4823143 w 12192000"/>
              <a:gd name="connsiteY7925" fmla="*/ 2784852 h 4058004"/>
              <a:gd name="connsiteX7926" fmla="*/ 4828522 w 12192000"/>
              <a:gd name="connsiteY7926" fmla="*/ 2786701 h 4058004"/>
              <a:gd name="connsiteX7927" fmla="*/ 4830008 w 12192000"/>
              <a:gd name="connsiteY7927" fmla="*/ 2776708 h 4058004"/>
              <a:gd name="connsiteX7928" fmla="*/ 4824629 w 12192000"/>
              <a:gd name="connsiteY7928" fmla="*/ 2774865 h 4058004"/>
              <a:gd name="connsiteX7929" fmla="*/ 4474857 w 12192000"/>
              <a:gd name="connsiteY7929" fmla="*/ 2771511 h 4058004"/>
              <a:gd name="connsiteX7930" fmla="*/ 4484072 w 12192000"/>
              <a:gd name="connsiteY7930" fmla="*/ 2772356 h 4058004"/>
              <a:gd name="connsiteX7931" fmla="*/ 4478338 w 12192000"/>
              <a:gd name="connsiteY7931" fmla="*/ 2786454 h 4058004"/>
              <a:gd name="connsiteX7932" fmla="*/ 4470051 w 12192000"/>
              <a:gd name="connsiteY7932" fmla="*/ 2784961 h 4058004"/>
              <a:gd name="connsiteX7933" fmla="*/ 4474857 w 12192000"/>
              <a:gd name="connsiteY7933" fmla="*/ 2771511 h 4058004"/>
              <a:gd name="connsiteX7934" fmla="*/ 5432371 w 12192000"/>
              <a:gd name="connsiteY7934" fmla="*/ 2769736 h 4058004"/>
              <a:gd name="connsiteX7935" fmla="*/ 5431949 w 12192000"/>
              <a:gd name="connsiteY7935" fmla="*/ 2781586 h 4058004"/>
              <a:gd name="connsiteX7936" fmla="*/ 5438178 w 12192000"/>
              <a:gd name="connsiteY7936" fmla="*/ 2795333 h 4058004"/>
              <a:gd name="connsiteX7937" fmla="*/ 5436622 w 12192000"/>
              <a:gd name="connsiteY7937" fmla="*/ 2778607 h 4058004"/>
              <a:gd name="connsiteX7938" fmla="*/ 5432371 w 12192000"/>
              <a:gd name="connsiteY7938" fmla="*/ 2769736 h 4058004"/>
              <a:gd name="connsiteX7939" fmla="*/ 4743261 w 12192000"/>
              <a:gd name="connsiteY7939" fmla="*/ 2765152 h 4058004"/>
              <a:gd name="connsiteX7940" fmla="*/ 4744536 w 12192000"/>
              <a:gd name="connsiteY7940" fmla="*/ 2778473 h 4058004"/>
              <a:gd name="connsiteX7941" fmla="*/ 4740002 w 12192000"/>
              <a:gd name="connsiteY7941" fmla="*/ 2778899 h 4058004"/>
              <a:gd name="connsiteX7942" fmla="*/ 4743261 w 12192000"/>
              <a:gd name="connsiteY7942" fmla="*/ 2765152 h 4058004"/>
              <a:gd name="connsiteX7943" fmla="*/ 1330766 w 12192000"/>
              <a:gd name="connsiteY7943" fmla="*/ 2762477 h 4058004"/>
              <a:gd name="connsiteX7944" fmla="*/ 1332042 w 12192000"/>
              <a:gd name="connsiteY7944" fmla="*/ 2775798 h 4058004"/>
              <a:gd name="connsiteX7945" fmla="*/ 1328430 w 12192000"/>
              <a:gd name="connsiteY7945" fmla="*/ 2775869 h 4058004"/>
              <a:gd name="connsiteX7946" fmla="*/ 1330766 w 12192000"/>
              <a:gd name="connsiteY7946" fmla="*/ 2762477 h 4058004"/>
              <a:gd name="connsiteX7947" fmla="*/ 1967373 w 12192000"/>
              <a:gd name="connsiteY7947" fmla="*/ 2759585 h 4058004"/>
              <a:gd name="connsiteX7948" fmla="*/ 1970169 w 12192000"/>
              <a:gd name="connsiteY7948" fmla="*/ 2788186 h 4058004"/>
              <a:gd name="connsiteX7949" fmla="*/ 1971732 w 12192000"/>
              <a:gd name="connsiteY7949" fmla="*/ 2795842 h 4058004"/>
              <a:gd name="connsiteX7950" fmla="*/ 1978811 w 12192000"/>
              <a:gd name="connsiteY7950" fmla="*/ 2815962 h 4058004"/>
              <a:gd name="connsiteX7951" fmla="*/ 1997874 w 12192000"/>
              <a:gd name="connsiteY7951" fmla="*/ 2927974 h 4058004"/>
              <a:gd name="connsiteX7952" fmla="*/ 2007723 w 12192000"/>
              <a:gd name="connsiteY7952" fmla="*/ 2978909 h 4058004"/>
              <a:gd name="connsiteX7953" fmla="*/ 2010771 w 12192000"/>
              <a:gd name="connsiteY7953" fmla="*/ 2999245 h 4058004"/>
              <a:gd name="connsiteX7954" fmla="*/ 2004186 w 12192000"/>
              <a:gd name="connsiteY7954" fmla="*/ 3040405 h 4058004"/>
              <a:gd name="connsiteX7955" fmla="*/ 1998027 w 12192000"/>
              <a:gd name="connsiteY7955" fmla="*/ 3054788 h 4058004"/>
              <a:gd name="connsiteX7956" fmla="*/ 1989886 w 12192000"/>
              <a:gd name="connsiteY7956" fmla="*/ 3067189 h 4058004"/>
              <a:gd name="connsiteX7957" fmla="*/ 1981243 w 12192000"/>
              <a:gd name="connsiteY7957" fmla="*/ 3068606 h 4058004"/>
              <a:gd name="connsiteX7958" fmla="*/ 1982305 w 12192000"/>
              <a:gd name="connsiteY7958" fmla="*/ 3048410 h 4058004"/>
              <a:gd name="connsiteX7959" fmla="*/ 1989105 w 12192000"/>
              <a:gd name="connsiteY7959" fmla="*/ 3022338 h 4058004"/>
              <a:gd name="connsiteX7960" fmla="*/ 1992217 w 12192000"/>
              <a:gd name="connsiteY7960" fmla="*/ 3003921 h 4058004"/>
              <a:gd name="connsiteX7961" fmla="*/ 1979326 w 12192000"/>
              <a:gd name="connsiteY7961" fmla="*/ 3010439 h 4058004"/>
              <a:gd name="connsiteX7962" fmla="*/ 1971185 w 12192000"/>
              <a:gd name="connsiteY7962" fmla="*/ 3012204 h 4058004"/>
              <a:gd name="connsiteX7963" fmla="*/ 1959850 w 12192000"/>
              <a:gd name="connsiteY7963" fmla="*/ 2993789 h 4058004"/>
              <a:gd name="connsiteX7964" fmla="*/ 1943138 w 12192000"/>
              <a:gd name="connsiteY7964" fmla="*/ 2962044 h 4058004"/>
              <a:gd name="connsiteX7965" fmla="*/ 1928475 w 12192000"/>
              <a:gd name="connsiteY7965" fmla="*/ 2931931 h 4058004"/>
              <a:gd name="connsiteX7966" fmla="*/ 1923587 w 12192000"/>
              <a:gd name="connsiteY7966" fmla="*/ 2920808 h 4058004"/>
              <a:gd name="connsiteX7967" fmla="*/ 1918982 w 12192000"/>
              <a:gd name="connsiteY7967" fmla="*/ 2905719 h 4058004"/>
              <a:gd name="connsiteX7968" fmla="*/ 1917706 w 12192000"/>
              <a:gd name="connsiteY7968" fmla="*/ 2886731 h 4058004"/>
              <a:gd name="connsiteX7969" fmla="*/ 1926558 w 12192000"/>
              <a:gd name="connsiteY7969" fmla="*/ 2862432 h 4058004"/>
              <a:gd name="connsiteX7970" fmla="*/ 1939232 w 12192000"/>
              <a:gd name="connsiteY7970" fmla="*/ 2835725 h 4058004"/>
              <a:gd name="connsiteX7971" fmla="*/ 1947728 w 12192000"/>
              <a:gd name="connsiteY7971" fmla="*/ 2819143 h 4058004"/>
              <a:gd name="connsiteX7972" fmla="*/ 1951265 w 12192000"/>
              <a:gd name="connsiteY7972" fmla="*/ 2810929 h 4058004"/>
              <a:gd name="connsiteX7973" fmla="*/ 1948147 w 12192000"/>
              <a:gd name="connsiteY7973" fmla="*/ 2805969 h 4058004"/>
              <a:gd name="connsiteX7974" fmla="*/ 1956714 w 12192000"/>
              <a:gd name="connsiteY7974" fmla="*/ 2782945 h 4058004"/>
              <a:gd name="connsiteX7975" fmla="*/ 1961177 w 12192000"/>
              <a:gd name="connsiteY7975" fmla="*/ 2770692 h 4058004"/>
              <a:gd name="connsiteX7976" fmla="*/ 1962099 w 12192000"/>
              <a:gd name="connsiteY7976" fmla="*/ 2760984 h 4058004"/>
              <a:gd name="connsiteX7977" fmla="*/ 1967373 w 12192000"/>
              <a:gd name="connsiteY7977" fmla="*/ 2759585 h 4058004"/>
              <a:gd name="connsiteX7978" fmla="*/ 4857205 w 12192000"/>
              <a:gd name="connsiteY7978" fmla="*/ 2756449 h 4058004"/>
              <a:gd name="connsiteX7979" fmla="*/ 4849979 w 12192000"/>
              <a:gd name="connsiteY7979" fmla="*/ 2763253 h 4058004"/>
              <a:gd name="connsiteX7980" fmla="*/ 4855076 w 12192000"/>
              <a:gd name="connsiteY7980" fmla="*/ 2767216 h 4058004"/>
              <a:gd name="connsiteX7981" fmla="*/ 4857205 w 12192000"/>
              <a:gd name="connsiteY7981" fmla="*/ 2756449 h 4058004"/>
              <a:gd name="connsiteX7982" fmla="*/ 4204348 w 12192000"/>
              <a:gd name="connsiteY7982" fmla="*/ 2747529 h 4058004"/>
              <a:gd name="connsiteX7983" fmla="*/ 4217733 w 12192000"/>
              <a:gd name="connsiteY7983" fmla="*/ 2787704 h 4058004"/>
              <a:gd name="connsiteX7984" fmla="*/ 4218158 w 12192000"/>
              <a:gd name="connsiteY7984" fmla="*/ 2806972 h 4058004"/>
              <a:gd name="connsiteX7985" fmla="*/ 4217246 w 12192000"/>
              <a:gd name="connsiteY7985" fmla="*/ 2821209 h 4058004"/>
              <a:gd name="connsiteX7986" fmla="*/ 4207753 w 12192000"/>
              <a:gd name="connsiteY7986" fmla="*/ 2824043 h 4058004"/>
              <a:gd name="connsiteX7987" fmla="*/ 4206476 w 12192000"/>
              <a:gd name="connsiteY7987" fmla="*/ 2817384 h 4058004"/>
              <a:gd name="connsiteX7988" fmla="*/ 4203149 w 12192000"/>
              <a:gd name="connsiteY7988" fmla="*/ 2796624 h 4058004"/>
              <a:gd name="connsiteX7989" fmla="*/ 4201941 w 12192000"/>
              <a:gd name="connsiteY7989" fmla="*/ 2773462 h 4058004"/>
              <a:gd name="connsiteX7990" fmla="*/ 4202932 w 12192000"/>
              <a:gd name="connsiteY7990" fmla="*/ 2757872 h 4058004"/>
              <a:gd name="connsiteX7991" fmla="*/ 4204348 w 12192000"/>
              <a:gd name="connsiteY7991" fmla="*/ 2747529 h 4058004"/>
              <a:gd name="connsiteX7992" fmla="*/ 2052589 w 12192000"/>
              <a:gd name="connsiteY7992" fmla="*/ 2746494 h 4058004"/>
              <a:gd name="connsiteX7993" fmla="*/ 2047570 w 12192000"/>
              <a:gd name="connsiteY7993" fmla="*/ 2756384 h 4058004"/>
              <a:gd name="connsiteX7994" fmla="*/ 2058619 w 12192000"/>
              <a:gd name="connsiteY7994" fmla="*/ 2763049 h 4058004"/>
              <a:gd name="connsiteX7995" fmla="*/ 2059470 w 12192000"/>
              <a:gd name="connsiteY7995" fmla="*/ 2749727 h 4058004"/>
              <a:gd name="connsiteX7996" fmla="*/ 2052589 w 12192000"/>
              <a:gd name="connsiteY7996" fmla="*/ 2746494 h 4058004"/>
              <a:gd name="connsiteX7997" fmla="*/ 5158638 w 12192000"/>
              <a:gd name="connsiteY7997" fmla="*/ 2745418 h 4058004"/>
              <a:gd name="connsiteX7998" fmla="*/ 5148327 w 12192000"/>
              <a:gd name="connsiteY7998" fmla="*/ 2746208 h 4058004"/>
              <a:gd name="connsiteX7999" fmla="*/ 5140536 w 12192000"/>
              <a:gd name="connsiteY7999" fmla="*/ 2766181 h 4058004"/>
              <a:gd name="connsiteX8000" fmla="*/ 5145286 w 12192000"/>
              <a:gd name="connsiteY8000" fmla="*/ 2776599 h 4058004"/>
              <a:gd name="connsiteX8001" fmla="*/ 5152226 w 12192000"/>
              <a:gd name="connsiteY8001" fmla="*/ 2784534 h 4058004"/>
              <a:gd name="connsiteX8002" fmla="*/ 5161504 w 12192000"/>
              <a:gd name="connsiteY8002" fmla="*/ 2793816 h 4058004"/>
              <a:gd name="connsiteX8003" fmla="*/ 5162990 w 12192000"/>
              <a:gd name="connsiteY8003" fmla="*/ 2772350 h 4058004"/>
              <a:gd name="connsiteX8004" fmla="*/ 5159871 w 12192000"/>
              <a:gd name="connsiteY8004" fmla="*/ 2751804 h 4058004"/>
              <a:gd name="connsiteX8005" fmla="*/ 5158638 w 12192000"/>
              <a:gd name="connsiteY8005" fmla="*/ 2745418 h 4058004"/>
              <a:gd name="connsiteX8006" fmla="*/ 1862100 w 12192000"/>
              <a:gd name="connsiteY8006" fmla="*/ 2742409 h 4058004"/>
              <a:gd name="connsiteX8007" fmla="*/ 1862880 w 12192000"/>
              <a:gd name="connsiteY8007" fmla="*/ 2750133 h 4058004"/>
              <a:gd name="connsiteX8008" fmla="*/ 1857572 w 12192000"/>
              <a:gd name="connsiteY8008" fmla="*/ 2752612 h 4058004"/>
              <a:gd name="connsiteX8009" fmla="*/ 1856790 w 12192000"/>
              <a:gd name="connsiteY8009" fmla="*/ 2744893 h 4058004"/>
              <a:gd name="connsiteX8010" fmla="*/ 1862100 w 12192000"/>
              <a:gd name="connsiteY8010" fmla="*/ 2742409 h 4058004"/>
              <a:gd name="connsiteX8011" fmla="*/ 1328214 w 12192000"/>
              <a:gd name="connsiteY8011" fmla="*/ 2739238 h 4058004"/>
              <a:gd name="connsiteX8012" fmla="*/ 1328430 w 12192000"/>
              <a:gd name="connsiteY8012" fmla="*/ 2750927 h 4058004"/>
              <a:gd name="connsiteX8013" fmla="*/ 1316181 w 12192000"/>
              <a:gd name="connsiteY8013" fmla="*/ 2760775 h 4058004"/>
              <a:gd name="connsiteX8014" fmla="*/ 1308180 w 12192000"/>
              <a:gd name="connsiteY8014" fmla="*/ 2767649 h 4058004"/>
              <a:gd name="connsiteX8015" fmla="*/ 1304776 w 12192000"/>
              <a:gd name="connsiteY8015" fmla="*/ 2768353 h 4058004"/>
              <a:gd name="connsiteX8016" fmla="*/ 1328214 w 12192000"/>
              <a:gd name="connsiteY8016" fmla="*/ 2739238 h 4058004"/>
              <a:gd name="connsiteX8017" fmla="*/ 321057 w 12192000"/>
              <a:gd name="connsiteY8017" fmla="*/ 2737796 h 4058004"/>
              <a:gd name="connsiteX8018" fmla="*/ 319429 w 12192000"/>
              <a:gd name="connsiteY8018" fmla="*/ 2743393 h 4058004"/>
              <a:gd name="connsiteX8019" fmla="*/ 311710 w 12192000"/>
              <a:gd name="connsiteY8019" fmla="*/ 2743749 h 4058004"/>
              <a:gd name="connsiteX8020" fmla="*/ 313338 w 12192000"/>
              <a:gd name="connsiteY8020" fmla="*/ 2738152 h 4058004"/>
              <a:gd name="connsiteX8021" fmla="*/ 321057 w 12192000"/>
              <a:gd name="connsiteY8021" fmla="*/ 2737796 h 4058004"/>
              <a:gd name="connsiteX8022" fmla="*/ 2019102 w 12192000"/>
              <a:gd name="connsiteY8022" fmla="*/ 2735414 h 4058004"/>
              <a:gd name="connsiteX8023" fmla="*/ 2024481 w 12192000"/>
              <a:gd name="connsiteY8023" fmla="*/ 2737256 h 4058004"/>
              <a:gd name="connsiteX8024" fmla="*/ 2022996 w 12192000"/>
              <a:gd name="connsiteY8024" fmla="*/ 2747243 h 4058004"/>
              <a:gd name="connsiteX8025" fmla="*/ 2017617 w 12192000"/>
              <a:gd name="connsiteY8025" fmla="*/ 2745400 h 4058004"/>
              <a:gd name="connsiteX8026" fmla="*/ 2019102 w 12192000"/>
              <a:gd name="connsiteY8026" fmla="*/ 2735414 h 4058004"/>
              <a:gd name="connsiteX8027" fmla="*/ 1986451 w 12192000"/>
              <a:gd name="connsiteY8027" fmla="*/ 2735052 h 4058004"/>
              <a:gd name="connsiteX8028" fmla="*/ 1986807 w 12192000"/>
              <a:gd name="connsiteY8028" fmla="*/ 2739519 h 4058004"/>
              <a:gd name="connsiteX8029" fmla="*/ 1980292 w 12192000"/>
              <a:gd name="connsiteY8029" fmla="*/ 2743063 h 4058004"/>
              <a:gd name="connsiteX8030" fmla="*/ 1986451 w 12192000"/>
              <a:gd name="connsiteY8030" fmla="*/ 2735052 h 4058004"/>
              <a:gd name="connsiteX8031" fmla="*/ 4767085 w 12192000"/>
              <a:gd name="connsiteY8031" fmla="*/ 2733521 h 4058004"/>
              <a:gd name="connsiteX8032" fmla="*/ 4767618 w 12192000"/>
              <a:gd name="connsiteY8032" fmla="*/ 2741633 h 4058004"/>
              <a:gd name="connsiteX8033" fmla="*/ 4761530 w 12192000"/>
              <a:gd name="connsiteY8033" fmla="*/ 2742060 h 4058004"/>
              <a:gd name="connsiteX8034" fmla="*/ 4760818 w 12192000"/>
              <a:gd name="connsiteY8034" fmla="*/ 2733698 h 4058004"/>
              <a:gd name="connsiteX8035" fmla="*/ 4767085 w 12192000"/>
              <a:gd name="connsiteY8035" fmla="*/ 2733521 h 4058004"/>
              <a:gd name="connsiteX8036" fmla="*/ 4541201 w 12192000"/>
              <a:gd name="connsiteY8036" fmla="*/ 2732808 h 4058004"/>
              <a:gd name="connsiteX8037" fmla="*/ 4549650 w 12192000"/>
              <a:gd name="connsiteY8037" fmla="*/ 2750395 h 4058004"/>
              <a:gd name="connsiteX8038" fmla="*/ 4547529 w 12192000"/>
              <a:gd name="connsiteY8038" fmla="*/ 2791490 h 4058004"/>
              <a:gd name="connsiteX8039" fmla="*/ 4539381 w 12192000"/>
              <a:gd name="connsiteY8039" fmla="*/ 2780931 h 4058004"/>
              <a:gd name="connsiteX8040" fmla="*/ 4531094 w 12192000"/>
              <a:gd name="connsiteY8040" fmla="*/ 2764708 h 4058004"/>
              <a:gd name="connsiteX8041" fmla="*/ 4530243 w 12192000"/>
              <a:gd name="connsiteY8041" fmla="*/ 2756632 h 4058004"/>
              <a:gd name="connsiteX8042" fmla="*/ 4536264 w 12192000"/>
              <a:gd name="connsiteY8042" fmla="*/ 2742529 h 4058004"/>
              <a:gd name="connsiteX8043" fmla="*/ 4541201 w 12192000"/>
              <a:gd name="connsiteY8043" fmla="*/ 2732808 h 4058004"/>
              <a:gd name="connsiteX8044" fmla="*/ 4230620 w 12192000"/>
              <a:gd name="connsiteY8044" fmla="*/ 2731165 h 4058004"/>
              <a:gd name="connsiteX8045" fmla="*/ 4231399 w 12192000"/>
              <a:gd name="connsiteY8045" fmla="*/ 2738890 h 4058004"/>
              <a:gd name="connsiteX8046" fmla="*/ 4226085 w 12192000"/>
              <a:gd name="connsiteY8046" fmla="*/ 2741368 h 4058004"/>
              <a:gd name="connsiteX8047" fmla="*/ 4225310 w 12192000"/>
              <a:gd name="connsiteY8047" fmla="*/ 2733642 h 4058004"/>
              <a:gd name="connsiteX8048" fmla="*/ 4230620 w 12192000"/>
              <a:gd name="connsiteY8048" fmla="*/ 2731165 h 4058004"/>
              <a:gd name="connsiteX8049" fmla="*/ 5610535 w 12192000"/>
              <a:gd name="connsiteY8049" fmla="*/ 2727194 h 4058004"/>
              <a:gd name="connsiteX8050" fmla="*/ 5612028 w 12192000"/>
              <a:gd name="connsiteY8050" fmla="*/ 2731228 h 4058004"/>
              <a:gd name="connsiteX8051" fmla="*/ 5613869 w 12192000"/>
              <a:gd name="connsiteY8051" fmla="*/ 2744689 h 4058004"/>
              <a:gd name="connsiteX8052" fmla="*/ 5616701 w 12192000"/>
              <a:gd name="connsiteY8052" fmla="*/ 2761556 h 4058004"/>
              <a:gd name="connsiteX8053" fmla="*/ 5610611 w 12192000"/>
              <a:gd name="connsiteY8053" fmla="*/ 2766511 h 4058004"/>
              <a:gd name="connsiteX8054" fmla="*/ 5610535 w 12192000"/>
              <a:gd name="connsiteY8054" fmla="*/ 2727194 h 4058004"/>
              <a:gd name="connsiteX8055" fmla="*/ 4916834 w 12192000"/>
              <a:gd name="connsiteY8055" fmla="*/ 2720473 h 4058004"/>
              <a:gd name="connsiteX8056" fmla="*/ 4908538 w 12192000"/>
              <a:gd name="connsiteY8056" fmla="*/ 2721807 h 4058004"/>
              <a:gd name="connsiteX8057" fmla="*/ 4908260 w 12192000"/>
              <a:gd name="connsiteY8057" fmla="*/ 2733148 h 4058004"/>
              <a:gd name="connsiteX8058" fmla="*/ 4916685 w 12192000"/>
              <a:gd name="connsiteY8058" fmla="*/ 2731514 h 4058004"/>
              <a:gd name="connsiteX8059" fmla="*/ 4916834 w 12192000"/>
              <a:gd name="connsiteY8059" fmla="*/ 2720473 h 4058004"/>
              <a:gd name="connsiteX8060" fmla="*/ 5469401 w 12192000"/>
              <a:gd name="connsiteY8060" fmla="*/ 2719317 h 4058004"/>
              <a:gd name="connsiteX8061" fmla="*/ 5465794 w 12192000"/>
              <a:gd name="connsiteY8061" fmla="*/ 2728878 h 4058004"/>
              <a:gd name="connsiteX8062" fmla="*/ 5470182 w 12192000"/>
              <a:gd name="connsiteY8062" fmla="*/ 2728737 h 4058004"/>
              <a:gd name="connsiteX8063" fmla="*/ 5469401 w 12192000"/>
              <a:gd name="connsiteY8063" fmla="*/ 2719317 h 4058004"/>
              <a:gd name="connsiteX8064" fmla="*/ 4305396 w 12192000"/>
              <a:gd name="connsiteY8064" fmla="*/ 2717994 h 4058004"/>
              <a:gd name="connsiteX8065" fmla="*/ 4305967 w 12192000"/>
              <a:gd name="connsiteY8065" fmla="*/ 2725503 h 4058004"/>
              <a:gd name="connsiteX8066" fmla="*/ 4298456 w 12192000"/>
              <a:gd name="connsiteY8066" fmla="*/ 2726069 h 4058004"/>
              <a:gd name="connsiteX8067" fmla="*/ 4297890 w 12192000"/>
              <a:gd name="connsiteY8067" fmla="*/ 2718560 h 4058004"/>
              <a:gd name="connsiteX8068" fmla="*/ 4305396 w 12192000"/>
              <a:gd name="connsiteY8068" fmla="*/ 2717994 h 4058004"/>
              <a:gd name="connsiteX8069" fmla="*/ 4433772 w 12192000"/>
              <a:gd name="connsiteY8069" fmla="*/ 2710337 h 4058004"/>
              <a:gd name="connsiteX8070" fmla="*/ 4440441 w 12192000"/>
              <a:gd name="connsiteY8070" fmla="*/ 2714113 h 4058004"/>
              <a:gd name="connsiteX8071" fmla="*/ 4457580 w 12192000"/>
              <a:gd name="connsiteY8071" fmla="*/ 2714679 h 4058004"/>
              <a:gd name="connsiteX8072" fmla="*/ 4477976 w 12192000"/>
              <a:gd name="connsiteY8072" fmla="*/ 2729278 h 4058004"/>
              <a:gd name="connsiteX8073" fmla="*/ 4459282 w 12192000"/>
              <a:gd name="connsiteY8073" fmla="*/ 2737916 h 4058004"/>
              <a:gd name="connsiteX8074" fmla="*/ 4432091 w 12192000"/>
              <a:gd name="connsiteY8074" fmla="*/ 2717512 h 4058004"/>
              <a:gd name="connsiteX8075" fmla="*/ 4433772 w 12192000"/>
              <a:gd name="connsiteY8075" fmla="*/ 2710337 h 4058004"/>
              <a:gd name="connsiteX8076" fmla="*/ 4065326 w 12192000"/>
              <a:gd name="connsiteY8076" fmla="*/ 2709330 h 4058004"/>
              <a:gd name="connsiteX8077" fmla="*/ 4060513 w 12192000"/>
              <a:gd name="connsiteY8077" fmla="*/ 2722366 h 4058004"/>
              <a:gd name="connsiteX8078" fmla="*/ 4062502 w 12192000"/>
              <a:gd name="connsiteY8078" fmla="*/ 2731432 h 4058004"/>
              <a:gd name="connsiteX8079" fmla="*/ 4065326 w 12192000"/>
              <a:gd name="connsiteY8079" fmla="*/ 2709330 h 4058004"/>
              <a:gd name="connsiteX8080" fmla="*/ 1446903 w 12192000"/>
              <a:gd name="connsiteY8080" fmla="*/ 2708948 h 4058004"/>
              <a:gd name="connsiteX8081" fmla="*/ 1454410 w 12192000"/>
              <a:gd name="connsiteY8081" fmla="*/ 2719347 h 4058004"/>
              <a:gd name="connsiteX8082" fmla="*/ 1451864 w 12192000"/>
              <a:gd name="connsiteY8082" fmla="*/ 2742866 h 4058004"/>
              <a:gd name="connsiteX8083" fmla="*/ 1452290 w 12192000"/>
              <a:gd name="connsiteY8083" fmla="*/ 2750234 h 4058004"/>
              <a:gd name="connsiteX8084" fmla="*/ 1462278 w 12192000"/>
              <a:gd name="connsiteY8084" fmla="*/ 2775526 h 4058004"/>
              <a:gd name="connsiteX8085" fmla="*/ 1461782 w 12192000"/>
              <a:gd name="connsiteY8085" fmla="*/ 2805212 h 4058004"/>
              <a:gd name="connsiteX8086" fmla="*/ 1444714 w 12192000"/>
              <a:gd name="connsiteY8086" fmla="*/ 2778218 h 4058004"/>
              <a:gd name="connsiteX8087" fmla="*/ 1438904 w 12192000"/>
              <a:gd name="connsiteY8087" fmla="*/ 2749739 h 4058004"/>
              <a:gd name="connsiteX8088" fmla="*/ 1444073 w 12192000"/>
              <a:gd name="connsiteY8088" fmla="*/ 2727137 h 4058004"/>
              <a:gd name="connsiteX8089" fmla="*/ 1446903 w 12192000"/>
              <a:gd name="connsiteY8089" fmla="*/ 2708948 h 4058004"/>
              <a:gd name="connsiteX8090" fmla="*/ 4145405 w 12192000"/>
              <a:gd name="connsiteY8090" fmla="*/ 2707742 h 4058004"/>
              <a:gd name="connsiteX8091" fmla="*/ 4148257 w 12192000"/>
              <a:gd name="connsiteY8091" fmla="*/ 2717062 h 4058004"/>
              <a:gd name="connsiteX8092" fmla="*/ 4156824 w 12192000"/>
              <a:gd name="connsiteY8092" fmla="*/ 2731443 h 4058004"/>
              <a:gd name="connsiteX8093" fmla="*/ 4159873 w 12192000"/>
              <a:gd name="connsiteY8093" fmla="*/ 2756169 h 4058004"/>
              <a:gd name="connsiteX8094" fmla="*/ 4152443 w 12192000"/>
              <a:gd name="connsiteY8094" fmla="*/ 2773950 h 4058004"/>
              <a:gd name="connsiteX8095" fmla="*/ 4136573 w 12192000"/>
              <a:gd name="connsiteY8095" fmla="*/ 2720955 h 4058004"/>
              <a:gd name="connsiteX8096" fmla="*/ 4138199 w 12192000"/>
              <a:gd name="connsiteY8096" fmla="*/ 2708415 h 4058004"/>
              <a:gd name="connsiteX8097" fmla="*/ 4145405 w 12192000"/>
              <a:gd name="connsiteY8097" fmla="*/ 2707742 h 4058004"/>
              <a:gd name="connsiteX8098" fmla="*/ 2047688 w 12192000"/>
              <a:gd name="connsiteY8098" fmla="*/ 2703197 h 4058004"/>
              <a:gd name="connsiteX8099" fmla="*/ 2060454 w 12192000"/>
              <a:gd name="connsiteY8099" fmla="*/ 2713173 h 4058004"/>
              <a:gd name="connsiteX8100" fmla="*/ 2076323 w 12192000"/>
              <a:gd name="connsiteY8100" fmla="*/ 2766734 h 4058004"/>
              <a:gd name="connsiteX8101" fmla="*/ 2086096 w 12192000"/>
              <a:gd name="connsiteY8101" fmla="*/ 2791248 h 4058004"/>
              <a:gd name="connsiteX8102" fmla="*/ 2081569 w 12192000"/>
              <a:gd name="connsiteY8102" fmla="*/ 2815052 h 4058004"/>
              <a:gd name="connsiteX8103" fmla="*/ 2072506 w 12192000"/>
              <a:gd name="connsiteY8103" fmla="*/ 2842962 h 4058004"/>
              <a:gd name="connsiteX8104" fmla="*/ 2061960 w 12192000"/>
              <a:gd name="connsiteY8104" fmla="*/ 2856918 h 4058004"/>
              <a:gd name="connsiteX8105" fmla="*/ 2048713 w 12192000"/>
              <a:gd name="connsiteY8105" fmla="*/ 2829785 h 4058004"/>
              <a:gd name="connsiteX8106" fmla="*/ 2034971 w 12192000"/>
              <a:gd name="connsiteY8106" fmla="*/ 2802297 h 4058004"/>
              <a:gd name="connsiteX8107" fmla="*/ 2029517 w 12192000"/>
              <a:gd name="connsiteY8107" fmla="*/ 2784368 h 4058004"/>
              <a:gd name="connsiteX8108" fmla="*/ 2022291 w 12192000"/>
              <a:gd name="connsiteY8108" fmla="*/ 2774026 h 4058004"/>
              <a:gd name="connsiteX8109" fmla="*/ 2027675 w 12192000"/>
              <a:gd name="connsiteY8109" fmla="*/ 2809164 h 4058004"/>
              <a:gd name="connsiteX8110" fmla="*/ 2019606 w 12192000"/>
              <a:gd name="connsiteY8110" fmla="*/ 2825745 h 4058004"/>
              <a:gd name="connsiteX8111" fmla="*/ 2028602 w 12192000"/>
              <a:gd name="connsiteY8111" fmla="*/ 2859109 h 4058004"/>
              <a:gd name="connsiteX8112" fmla="*/ 2035543 w 12192000"/>
              <a:gd name="connsiteY8112" fmla="*/ 2875829 h 4058004"/>
              <a:gd name="connsiteX8113" fmla="*/ 2022513 w 12192000"/>
              <a:gd name="connsiteY8113" fmla="*/ 2868747 h 4058004"/>
              <a:gd name="connsiteX8114" fmla="*/ 2007146 w 12192000"/>
              <a:gd name="connsiteY8114" fmla="*/ 2852236 h 4058004"/>
              <a:gd name="connsiteX8115" fmla="*/ 2001482 w 12192000"/>
              <a:gd name="connsiteY8115" fmla="*/ 2854363 h 4058004"/>
              <a:gd name="connsiteX8116" fmla="*/ 2004238 w 12192000"/>
              <a:gd name="connsiteY8116" fmla="*/ 2846212 h 4058004"/>
              <a:gd name="connsiteX8117" fmla="*/ 2007781 w 12192000"/>
              <a:gd name="connsiteY8117" fmla="*/ 2838705 h 4058004"/>
              <a:gd name="connsiteX8118" fmla="*/ 2009127 w 12192000"/>
              <a:gd name="connsiteY8118" fmla="*/ 2829282 h 4058004"/>
              <a:gd name="connsiteX8119" fmla="*/ 2002466 w 12192000"/>
              <a:gd name="connsiteY8119" fmla="*/ 2786490 h 4058004"/>
              <a:gd name="connsiteX8120" fmla="*/ 1994814 w 12192000"/>
              <a:gd name="connsiteY8120" fmla="*/ 2783092 h 4058004"/>
              <a:gd name="connsiteX8121" fmla="*/ 2009825 w 12192000"/>
              <a:gd name="connsiteY8121" fmla="*/ 2772463 h 4058004"/>
              <a:gd name="connsiteX8122" fmla="*/ 2031213 w 12192000"/>
              <a:gd name="connsiteY8122" fmla="*/ 2748660 h 4058004"/>
              <a:gd name="connsiteX8123" fmla="*/ 2042255 w 12192000"/>
              <a:gd name="connsiteY8123" fmla="*/ 2728262 h 4058004"/>
              <a:gd name="connsiteX8124" fmla="*/ 2045653 w 12192000"/>
              <a:gd name="connsiteY8124" fmla="*/ 2716501 h 4058004"/>
              <a:gd name="connsiteX8125" fmla="*/ 2047688 w 12192000"/>
              <a:gd name="connsiteY8125" fmla="*/ 2703197 h 4058004"/>
              <a:gd name="connsiteX8126" fmla="*/ 4348611 w 12192000"/>
              <a:gd name="connsiteY8126" fmla="*/ 2692832 h 4058004"/>
              <a:gd name="connsiteX8127" fmla="*/ 4348874 w 12192000"/>
              <a:gd name="connsiteY8127" fmla="*/ 2700995 h 4058004"/>
              <a:gd name="connsiteX8128" fmla="*/ 4353695 w 12192000"/>
              <a:gd name="connsiteY8128" fmla="*/ 2726215 h 4058004"/>
              <a:gd name="connsiteX8129" fmla="*/ 4356742 w 12192000"/>
              <a:gd name="connsiteY8129" fmla="*/ 2745699 h 4058004"/>
              <a:gd name="connsiteX8130" fmla="*/ 4346329 w 12192000"/>
              <a:gd name="connsiteY8130" fmla="*/ 2733870 h 4058004"/>
              <a:gd name="connsiteX8131" fmla="*/ 4338257 w 12192000"/>
              <a:gd name="connsiteY8131" fmla="*/ 2715022 h 4058004"/>
              <a:gd name="connsiteX8132" fmla="*/ 4343783 w 12192000"/>
              <a:gd name="connsiteY8132" fmla="*/ 2701560 h 4058004"/>
              <a:gd name="connsiteX8133" fmla="*/ 4348611 w 12192000"/>
              <a:gd name="connsiteY8133" fmla="*/ 2692832 h 4058004"/>
              <a:gd name="connsiteX8134" fmla="*/ 1967966 w 12192000"/>
              <a:gd name="connsiteY8134" fmla="*/ 2692617 h 4058004"/>
              <a:gd name="connsiteX8135" fmla="*/ 1978800 w 12192000"/>
              <a:gd name="connsiteY8135" fmla="*/ 2694813 h 4058004"/>
              <a:gd name="connsiteX8136" fmla="*/ 1974202 w 12192000"/>
              <a:gd name="connsiteY8136" fmla="*/ 2697716 h 4058004"/>
              <a:gd name="connsiteX8137" fmla="*/ 1967966 w 12192000"/>
              <a:gd name="connsiteY8137" fmla="*/ 2692617 h 4058004"/>
              <a:gd name="connsiteX8138" fmla="*/ 4915043 w 12192000"/>
              <a:gd name="connsiteY8138" fmla="*/ 2691993 h 4058004"/>
              <a:gd name="connsiteX8139" fmla="*/ 4908608 w 12192000"/>
              <a:gd name="connsiteY8139" fmla="*/ 2694535 h 4058004"/>
              <a:gd name="connsiteX8140" fmla="*/ 4909599 w 12192000"/>
              <a:gd name="connsiteY8140" fmla="*/ 2706579 h 4058004"/>
              <a:gd name="connsiteX8141" fmla="*/ 4916114 w 12192000"/>
              <a:gd name="connsiteY8141" fmla="*/ 2703746 h 4058004"/>
              <a:gd name="connsiteX8142" fmla="*/ 4915043 w 12192000"/>
              <a:gd name="connsiteY8142" fmla="*/ 2691993 h 4058004"/>
              <a:gd name="connsiteX8143" fmla="*/ 1818041 w 12192000"/>
              <a:gd name="connsiteY8143" fmla="*/ 2686235 h 4058004"/>
              <a:gd name="connsiteX8144" fmla="*/ 1812950 w 12192000"/>
              <a:gd name="connsiteY8144" fmla="*/ 2695221 h 4058004"/>
              <a:gd name="connsiteX8145" fmla="*/ 1808918 w 12192000"/>
              <a:gd name="connsiteY8145" fmla="*/ 2711019 h 4058004"/>
              <a:gd name="connsiteX8146" fmla="*/ 1807217 w 12192000"/>
              <a:gd name="connsiteY8146" fmla="*/ 2720796 h 4058004"/>
              <a:gd name="connsiteX8147" fmla="*/ 1799710 w 12192000"/>
              <a:gd name="connsiteY8147" fmla="*/ 2717251 h 4058004"/>
              <a:gd name="connsiteX8148" fmla="*/ 1809267 w 12192000"/>
              <a:gd name="connsiteY8148" fmla="*/ 2694940 h 4058004"/>
              <a:gd name="connsiteX8149" fmla="*/ 1818041 w 12192000"/>
              <a:gd name="connsiteY8149" fmla="*/ 2686235 h 4058004"/>
              <a:gd name="connsiteX8150" fmla="*/ 4037356 w 12192000"/>
              <a:gd name="connsiteY8150" fmla="*/ 2681905 h 4058004"/>
              <a:gd name="connsiteX8151" fmla="*/ 4045000 w 12192000"/>
              <a:gd name="connsiteY8151" fmla="*/ 2682477 h 4058004"/>
              <a:gd name="connsiteX8152" fmla="*/ 4041463 w 12192000"/>
              <a:gd name="connsiteY8152" fmla="*/ 2693105 h 4058004"/>
              <a:gd name="connsiteX8153" fmla="*/ 4037356 w 12192000"/>
              <a:gd name="connsiteY8153" fmla="*/ 2681905 h 4058004"/>
              <a:gd name="connsiteX8154" fmla="*/ 1564812 w 12192000"/>
              <a:gd name="connsiteY8154" fmla="*/ 2677909 h 4058004"/>
              <a:gd name="connsiteX8155" fmla="*/ 1562120 w 12192000"/>
              <a:gd name="connsiteY8155" fmla="*/ 2689668 h 4058004"/>
              <a:gd name="connsiteX8156" fmla="*/ 1568634 w 12192000"/>
              <a:gd name="connsiteY8156" fmla="*/ 2709229 h 4058004"/>
              <a:gd name="connsiteX8157" fmla="*/ 1571327 w 12192000"/>
              <a:gd name="connsiteY8157" fmla="*/ 2697463 h 4058004"/>
              <a:gd name="connsiteX8158" fmla="*/ 1564812 w 12192000"/>
              <a:gd name="connsiteY8158" fmla="*/ 2677909 h 4058004"/>
              <a:gd name="connsiteX8159" fmla="*/ 4704611 w 12192000"/>
              <a:gd name="connsiteY8159" fmla="*/ 2676422 h 4058004"/>
              <a:gd name="connsiteX8160" fmla="*/ 4698069 w 12192000"/>
              <a:gd name="connsiteY8160" fmla="*/ 2676735 h 4058004"/>
              <a:gd name="connsiteX8161" fmla="*/ 4694531 w 12192000"/>
              <a:gd name="connsiteY8161" fmla="*/ 2692317 h 4058004"/>
              <a:gd name="connsiteX8162" fmla="*/ 4701331 w 12192000"/>
              <a:gd name="connsiteY8162" fmla="*/ 2691466 h 4058004"/>
              <a:gd name="connsiteX8163" fmla="*/ 4704611 w 12192000"/>
              <a:gd name="connsiteY8163" fmla="*/ 2676422 h 4058004"/>
              <a:gd name="connsiteX8164" fmla="*/ 1225451 w 12192000"/>
              <a:gd name="connsiteY8164" fmla="*/ 2675681 h 4058004"/>
              <a:gd name="connsiteX8165" fmla="*/ 1222696 w 12192000"/>
              <a:gd name="connsiteY8165" fmla="*/ 2690913 h 4058004"/>
              <a:gd name="connsiteX8166" fmla="*/ 1230697 w 12192000"/>
              <a:gd name="connsiteY8166" fmla="*/ 2706852 h 4058004"/>
              <a:gd name="connsiteX8167" fmla="*/ 1231408 w 12192000"/>
              <a:gd name="connsiteY8167" fmla="*/ 2713796 h 4058004"/>
              <a:gd name="connsiteX8168" fmla="*/ 1235732 w 12192000"/>
              <a:gd name="connsiteY8168" fmla="*/ 2743196 h 4058004"/>
              <a:gd name="connsiteX8169" fmla="*/ 1240336 w 12192000"/>
              <a:gd name="connsiteY8169" fmla="*/ 2780963 h 4058004"/>
              <a:gd name="connsiteX8170" fmla="*/ 1230919 w 12192000"/>
              <a:gd name="connsiteY8170" fmla="*/ 2772813 h 4058004"/>
              <a:gd name="connsiteX8171" fmla="*/ 1216606 w 12192000"/>
              <a:gd name="connsiteY8171" fmla="*/ 2717265 h 4058004"/>
              <a:gd name="connsiteX8172" fmla="*/ 1214834 w 12192000"/>
              <a:gd name="connsiteY8172" fmla="*/ 2708695 h 4058004"/>
              <a:gd name="connsiteX8173" fmla="*/ 1212218 w 12192000"/>
              <a:gd name="connsiteY8173" fmla="*/ 2699413 h 4058004"/>
              <a:gd name="connsiteX8174" fmla="*/ 1214764 w 12192000"/>
              <a:gd name="connsiteY8174" fmla="*/ 2684111 h 4058004"/>
              <a:gd name="connsiteX8175" fmla="*/ 1225451 w 12192000"/>
              <a:gd name="connsiteY8175" fmla="*/ 2675681 h 4058004"/>
              <a:gd name="connsiteX8176" fmla="*/ 1757642 w 12192000"/>
              <a:gd name="connsiteY8176" fmla="*/ 2671201 h 4058004"/>
              <a:gd name="connsiteX8177" fmla="*/ 1760264 w 12192000"/>
              <a:gd name="connsiteY8177" fmla="*/ 2680056 h 4058004"/>
              <a:gd name="connsiteX8178" fmla="*/ 1753681 w 12192000"/>
              <a:gd name="connsiteY8178" fmla="*/ 2684942 h 4058004"/>
              <a:gd name="connsiteX8179" fmla="*/ 1757642 w 12192000"/>
              <a:gd name="connsiteY8179" fmla="*/ 2671201 h 4058004"/>
              <a:gd name="connsiteX8180" fmla="*/ 4989114 w 12192000"/>
              <a:gd name="connsiteY8180" fmla="*/ 2671029 h 4058004"/>
              <a:gd name="connsiteX8181" fmla="*/ 4983317 w 12192000"/>
              <a:gd name="connsiteY8181" fmla="*/ 2671797 h 4058004"/>
              <a:gd name="connsiteX8182" fmla="*/ 4963708 w 12192000"/>
              <a:gd name="connsiteY8182" fmla="*/ 2725993 h 4058004"/>
              <a:gd name="connsiteX8183" fmla="*/ 4946576 w 12192000"/>
              <a:gd name="connsiteY8183" fmla="*/ 2767508 h 4058004"/>
              <a:gd name="connsiteX8184" fmla="*/ 4920521 w 12192000"/>
              <a:gd name="connsiteY8184" fmla="*/ 2834246 h 4058004"/>
              <a:gd name="connsiteX8185" fmla="*/ 4933551 w 12192000"/>
              <a:gd name="connsiteY8185" fmla="*/ 2818940 h 4058004"/>
              <a:gd name="connsiteX8186" fmla="*/ 4941552 w 12192000"/>
              <a:gd name="connsiteY8186" fmla="*/ 2821140 h 4058004"/>
              <a:gd name="connsiteX8187" fmla="*/ 4944034 w 12192000"/>
              <a:gd name="connsiteY8187" fmla="*/ 2848698 h 4058004"/>
              <a:gd name="connsiteX8188" fmla="*/ 4944671 w 12192000"/>
              <a:gd name="connsiteY8188" fmla="*/ 2861810 h 4058004"/>
              <a:gd name="connsiteX8189" fmla="*/ 4953242 w 12192000"/>
              <a:gd name="connsiteY8189" fmla="*/ 2903537 h 4058004"/>
              <a:gd name="connsiteX8190" fmla="*/ 4944320 w 12192000"/>
              <a:gd name="connsiteY8190" fmla="*/ 2905803 h 4058004"/>
              <a:gd name="connsiteX8191" fmla="*/ 4937451 w 12192000"/>
              <a:gd name="connsiteY8191" fmla="*/ 2905593 h 4058004"/>
              <a:gd name="connsiteX8192" fmla="*/ 4941698 w 12192000"/>
              <a:gd name="connsiteY8192" fmla="*/ 2915796 h 4058004"/>
              <a:gd name="connsiteX8193" fmla="*/ 4960469 w 12192000"/>
              <a:gd name="connsiteY8193" fmla="*/ 2909774 h 4058004"/>
              <a:gd name="connsiteX8194" fmla="*/ 4965137 w 12192000"/>
              <a:gd name="connsiteY8194" fmla="*/ 2856213 h 4058004"/>
              <a:gd name="connsiteX8195" fmla="*/ 4960246 w 12192000"/>
              <a:gd name="connsiteY8195" fmla="*/ 2813064 h 4058004"/>
              <a:gd name="connsiteX8196" fmla="*/ 4962862 w 12192000"/>
              <a:gd name="connsiteY8196" fmla="*/ 2788625 h 4058004"/>
              <a:gd name="connsiteX8197" fmla="*/ 4968737 w 12192000"/>
              <a:gd name="connsiteY8197" fmla="*/ 2766593 h 4058004"/>
              <a:gd name="connsiteX8198" fmla="*/ 4971715 w 12192000"/>
              <a:gd name="connsiteY8198" fmla="*/ 2772966 h 4058004"/>
              <a:gd name="connsiteX8199" fmla="*/ 4974832 w 12192000"/>
              <a:gd name="connsiteY8199" fmla="*/ 2784446 h 4058004"/>
              <a:gd name="connsiteX8200" fmla="*/ 4977100 w 12192000"/>
              <a:gd name="connsiteY8200" fmla="*/ 2793372 h 4058004"/>
              <a:gd name="connsiteX8201" fmla="*/ 4977664 w 12192000"/>
              <a:gd name="connsiteY8201" fmla="*/ 2800879 h 4058004"/>
              <a:gd name="connsiteX8202" fmla="*/ 4987717 w 12192000"/>
              <a:gd name="connsiteY8202" fmla="*/ 2787001 h 4058004"/>
              <a:gd name="connsiteX8203" fmla="*/ 4992320 w 12192000"/>
              <a:gd name="connsiteY8203" fmla="*/ 2771340 h 4058004"/>
              <a:gd name="connsiteX8204" fmla="*/ 4991896 w 12192000"/>
              <a:gd name="connsiteY8204" fmla="*/ 2753767 h 4058004"/>
              <a:gd name="connsiteX8205" fmla="*/ 4990687 w 12192000"/>
              <a:gd name="connsiteY8205" fmla="*/ 2731737 h 4058004"/>
              <a:gd name="connsiteX8206" fmla="*/ 4983252 w 12192000"/>
              <a:gd name="connsiteY8206" fmla="*/ 2728548 h 4058004"/>
              <a:gd name="connsiteX8207" fmla="*/ 4981690 w 12192000"/>
              <a:gd name="connsiteY8207" fmla="*/ 2723020 h 4058004"/>
              <a:gd name="connsiteX8208" fmla="*/ 4987216 w 12192000"/>
              <a:gd name="connsiteY8208" fmla="*/ 2691281 h 4058004"/>
              <a:gd name="connsiteX8209" fmla="*/ 4976591 w 12192000"/>
              <a:gd name="connsiteY8209" fmla="*/ 2694826 h 4058004"/>
              <a:gd name="connsiteX8210" fmla="*/ 4977296 w 12192000"/>
              <a:gd name="connsiteY8210" fmla="*/ 2686606 h 4058004"/>
              <a:gd name="connsiteX8211" fmla="*/ 4986998 w 12192000"/>
              <a:gd name="connsiteY8211" fmla="*/ 2675622 h 4058004"/>
              <a:gd name="connsiteX8212" fmla="*/ 4989114 w 12192000"/>
              <a:gd name="connsiteY8212" fmla="*/ 2671029 h 4058004"/>
              <a:gd name="connsiteX8213" fmla="*/ 1373962 w 12192000"/>
              <a:gd name="connsiteY8213" fmla="*/ 2669180 h 4058004"/>
              <a:gd name="connsiteX8214" fmla="*/ 1377150 w 12192000"/>
              <a:gd name="connsiteY8214" fmla="*/ 2678176 h 4058004"/>
              <a:gd name="connsiteX8215" fmla="*/ 1405623 w 12192000"/>
              <a:gd name="connsiteY8215" fmla="*/ 2748742 h 4058004"/>
              <a:gd name="connsiteX8216" fmla="*/ 1406188 w 12192000"/>
              <a:gd name="connsiteY8216" fmla="*/ 2759511 h 4058004"/>
              <a:gd name="connsiteX8217" fmla="*/ 1407325 w 12192000"/>
              <a:gd name="connsiteY8217" fmla="*/ 2778359 h 4058004"/>
              <a:gd name="connsiteX8218" fmla="*/ 1412570 w 12192000"/>
              <a:gd name="connsiteY8218" fmla="*/ 2797201 h 4058004"/>
              <a:gd name="connsiteX8219" fmla="*/ 1410513 w 12192000"/>
              <a:gd name="connsiteY8219" fmla="*/ 2805493 h 4058004"/>
              <a:gd name="connsiteX8220" fmla="*/ 1383030 w 12192000"/>
              <a:gd name="connsiteY8220" fmla="*/ 2733369 h 4058004"/>
              <a:gd name="connsiteX8221" fmla="*/ 1372406 w 12192000"/>
              <a:gd name="connsiteY8221" fmla="*/ 2707151 h 4058004"/>
              <a:gd name="connsiteX8222" fmla="*/ 1373962 w 12192000"/>
              <a:gd name="connsiteY8222" fmla="*/ 2669180 h 4058004"/>
              <a:gd name="connsiteX8223" fmla="*/ 1951553 w 12192000"/>
              <a:gd name="connsiteY8223" fmla="*/ 2668864 h 4058004"/>
              <a:gd name="connsiteX8224" fmla="*/ 1956492 w 12192000"/>
              <a:gd name="connsiteY8224" fmla="*/ 2677311 h 4058004"/>
              <a:gd name="connsiteX8225" fmla="*/ 1935607 w 12192000"/>
              <a:gd name="connsiteY8225" fmla="*/ 2710536 h 4058004"/>
              <a:gd name="connsiteX8226" fmla="*/ 1931283 w 12192000"/>
              <a:gd name="connsiteY8226" fmla="*/ 2694172 h 4058004"/>
              <a:gd name="connsiteX8227" fmla="*/ 1942046 w 12192000"/>
              <a:gd name="connsiteY8227" fmla="*/ 2670082 h 4058004"/>
              <a:gd name="connsiteX8228" fmla="*/ 1951553 w 12192000"/>
              <a:gd name="connsiteY8228" fmla="*/ 2668864 h 4058004"/>
              <a:gd name="connsiteX8229" fmla="*/ 1971224 w 12192000"/>
              <a:gd name="connsiteY8229" fmla="*/ 2668671 h 4058004"/>
              <a:gd name="connsiteX8230" fmla="*/ 1972215 w 12192000"/>
              <a:gd name="connsiteY8230" fmla="*/ 2681848 h 4058004"/>
              <a:gd name="connsiteX8231" fmla="*/ 1965420 w 12192000"/>
              <a:gd name="connsiteY8231" fmla="*/ 2682412 h 4058004"/>
              <a:gd name="connsiteX8232" fmla="*/ 1964423 w 12192000"/>
              <a:gd name="connsiteY8232" fmla="*/ 2669237 h 4058004"/>
              <a:gd name="connsiteX8233" fmla="*/ 1971224 w 12192000"/>
              <a:gd name="connsiteY8233" fmla="*/ 2668671 h 4058004"/>
              <a:gd name="connsiteX8234" fmla="*/ 4343991 w 12192000"/>
              <a:gd name="connsiteY8234" fmla="*/ 2668195 h 4058004"/>
              <a:gd name="connsiteX8235" fmla="*/ 4349013 w 12192000"/>
              <a:gd name="connsiteY8235" fmla="*/ 2677051 h 4058004"/>
              <a:gd name="connsiteX8236" fmla="*/ 4344766 w 12192000"/>
              <a:gd name="connsiteY8236" fmla="*/ 2677616 h 4058004"/>
              <a:gd name="connsiteX8237" fmla="*/ 4343991 w 12192000"/>
              <a:gd name="connsiteY8237" fmla="*/ 2668195 h 4058004"/>
              <a:gd name="connsiteX8238" fmla="*/ 4835212 w 12192000"/>
              <a:gd name="connsiteY8238" fmla="*/ 2666516 h 4058004"/>
              <a:gd name="connsiteX8239" fmla="*/ 4823202 w 12192000"/>
              <a:gd name="connsiteY8239" fmla="*/ 2676245 h 4058004"/>
              <a:gd name="connsiteX8240" fmla="*/ 4809891 w 12192000"/>
              <a:gd name="connsiteY8240" fmla="*/ 2681345 h 4058004"/>
              <a:gd name="connsiteX8241" fmla="*/ 4803801 w 12192000"/>
              <a:gd name="connsiteY8241" fmla="*/ 2725416 h 4058004"/>
              <a:gd name="connsiteX8242" fmla="*/ 4819881 w 12192000"/>
              <a:gd name="connsiteY8242" fmla="*/ 2753399 h 4058004"/>
              <a:gd name="connsiteX8243" fmla="*/ 4820654 w 12192000"/>
              <a:gd name="connsiteY8243" fmla="*/ 2709120 h 4058004"/>
              <a:gd name="connsiteX8244" fmla="*/ 4828446 w 12192000"/>
              <a:gd name="connsiteY8244" fmla="*/ 2682763 h 4058004"/>
              <a:gd name="connsiteX8245" fmla="*/ 4836656 w 12192000"/>
              <a:gd name="connsiteY8245" fmla="*/ 2694382 h 4058004"/>
              <a:gd name="connsiteX8246" fmla="*/ 4844873 w 12192000"/>
              <a:gd name="connsiteY8246" fmla="*/ 2702038 h 4058004"/>
              <a:gd name="connsiteX8247" fmla="*/ 4852950 w 12192000"/>
              <a:gd name="connsiteY8247" fmla="*/ 2701611 h 4058004"/>
              <a:gd name="connsiteX8248" fmla="*/ 4846786 w 12192000"/>
              <a:gd name="connsiteY8248" fmla="*/ 2712874 h 4058004"/>
              <a:gd name="connsiteX8249" fmla="*/ 4839000 w 12192000"/>
              <a:gd name="connsiteY8249" fmla="*/ 2737676 h 4058004"/>
              <a:gd name="connsiteX8250" fmla="*/ 4851961 w 12192000"/>
              <a:gd name="connsiteY8250" fmla="*/ 2746385 h 4058004"/>
              <a:gd name="connsiteX8251" fmla="*/ 4866120 w 12192000"/>
              <a:gd name="connsiteY8251" fmla="*/ 2749365 h 4058004"/>
              <a:gd name="connsiteX8252" fmla="*/ 4874127 w 12192000"/>
              <a:gd name="connsiteY8252" fmla="*/ 2749861 h 4058004"/>
              <a:gd name="connsiteX8253" fmla="*/ 4865415 w 12192000"/>
              <a:gd name="connsiteY8253" fmla="*/ 2728820 h 4058004"/>
              <a:gd name="connsiteX8254" fmla="*/ 4861237 w 12192000"/>
              <a:gd name="connsiteY8254" fmla="*/ 2718547 h 4058004"/>
              <a:gd name="connsiteX8255" fmla="*/ 4857199 w 12192000"/>
              <a:gd name="connsiteY8255" fmla="*/ 2697362 h 4058004"/>
              <a:gd name="connsiteX8256" fmla="*/ 4843242 w 12192000"/>
              <a:gd name="connsiteY8256" fmla="*/ 2682553 h 4058004"/>
              <a:gd name="connsiteX8257" fmla="*/ 4835212 w 12192000"/>
              <a:gd name="connsiteY8257" fmla="*/ 2666516 h 4058004"/>
              <a:gd name="connsiteX8258" fmla="*/ 4603883 w 12192000"/>
              <a:gd name="connsiteY8258" fmla="*/ 2664251 h 4058004"/>
              <a:gd name="connsiteX8259" fmla="*/ 4602252 w 12192000"/>
              <a:gd name="connsiteY8259" fmla="*/ 2669847 h 4058004"/>
              <a:gd name="connsiteX8260" fmla="*/ 4594536 w 12192000"/>
              <a:gd name="connsiteY8260" fmla="*/ 2670204 h 4058004"/>
              <a:gd name="connsiteX8261" fmla="*/ 4596162 w 12192000"/>
              <a:gd name="connsiteY8261" fmla="*/ 2664607 h 4058004"/>
              <a:gd name="connsiteX8262" fmla="*/ 4603883 w 12192000"/>
              <a:gd name="connsiteY8262" fmla="*/ 2664251 h 4058004"/>
              <a:gd name="connsiteX8263" fmla="*/ 5417134 w 12192000"/>
              <a:gd name="connsiteY8263" fmla="*/ 2663768 h 4058004"/>
              <a:gd name="connsiteX8264" fmla="*/ 5418627 w 12192000"/>
              <a:gd name="connsiteY8264" fmla="*/ 2682540 h 4058004"/>
              <a:gd name="connsiteX8265" fmla="*/ 5426342 w 12192000"/>
              <a:gd name="connsiteY8265" fmla="*/ 2694089 h 4058004"/>
              <a:gd name="connsiteX8266" fmla="*/ 5424856 w 12192000"/>
              <a:gd name="connsiteY8266" fmla="*/ 2675311 h 4058004"/>
              <a:gd name="connsiteX8267" fmla="*/ 5417134 w 12192000"/>
              <a:gd name="connsiteY8267" fmla="*/ 2663768 h 4058004"/>
              <a:gd name="connsiteX8268" fmla="*/ 12011771 w 12192000"/>
              <a:gd name="connsiteY8268" fmla="*/ 2662527 h 4058004"/>
              <a:gd name="connsiteX8269" fmla="*/ 12008294 w 12192000"/>
              <a:gd name="connsiteY8269" fmla="*/ 2665737 h 4058004"/>
              <a:gd name="connsiteX8270" fmla="*/ 12002198 w 12192000"/>
              <a:gd name="connsiteY8270" fmla="*/ 2670509 h 4058004"/>
              <a:gd name="connsiteX8271" fmla="*/ 11993054 w 12192000"/>
              <a:gd name="connsiteY8271" fmla="*/ 2685901 h 4058004"/>
              <a:gd name="connsiteX8272" fmla="*/ 11997435 w 12192000"/>
              <a:gd name="connsiteY8272" fmla="*/ 2688278 h 4058004"/>
              <a:gd name="connsiteX8273" fmla="*/ 12000420 w 12192000"/>
              <a:gd name="connsiteY8273" fmla="*/ 2692293 h 4058004"/>
              <a:gd name="connsiteX8274" fmla="*/ 12005944 w 12192000"/>
              <a:gd name="connsiteY8274" fmla="*/ 2690907 h 4058004"/>
              <a:gd name="connsiteX8275" fmla="*/ 12012612 w 12192000"/>
              <a:gd name="connsiteY8275" fmla="*/ 2679688 h 4058004"/>
              <a:gd name="connsiteX8276" fmla="*/ 12013247 w 12192000"/>
              <a:gd name="connsiteY8276" fmla="*/ 2667687 h 4058004"/>
              <a:gd name="connsiteX8277" fmla="*/ 12011771 w 12192000"/>
              <a:gd name="connsiteY8277" fmla="*/ 2662527 h 4058004"/>
              <a:gd name="connsiteX8278" fmla="*/ 1424701 w 12192000"/>
              <a:gd name="connsiteY8278" fmla="*/ 2662153 h 4058004"/>
              <a:gd name="connsiteX8279" fmla="*/ 1428629 w 12192000"/>
              <a:gd name="connsiteY8279" fmla="*/ 2663374 h 4058004"/>
              <a:gd name="connsiteX8280" fmla="*/ 1421974 w 12192000"/>
              <a:gd name="connsiteY8280" fmla="*/ 2679383 h 4058004"/>
              <a:gd name="connsiteX8281" fmla="*/ 1411351 w 12192000"/>
              <a:gd name="connsiteY8281" fmla="*/ 2683634 h 4058004"/>
              <a:gd name="connsiteX8282" fmla="*/ 1418006 w 12192000"/>
              <a:gd name="connsiteY8282" fmla="*/ 2667625 h 4058004"/>
              <a:gd name="connsiteX8283" fmla="*/ 1424701 w 12192000"/>
              <a:gd name="connsiteY8283" fmla="*/ 2662153 h 4058004"/>
              <a:gd name="connsiteX8284" fmla="*/ 12053696 w 12192000"/>
              <a:gd name="connsiteY8284" fmla="*/ 2655268 h 4058004"/>
              <a:gd name="connsiteX8285" fmla="*/ 12050585 w 12192000"/>
              <a:gd name="connsiteY8285" fmla="*/ 2660121 h 4058004"/>
              <a:gd name="connsiteX8286" fmla="*/ 12052998 w 12192000"/>
              <a:gd name="connsiteY8286" fmla="*/ 2662358 h 4058004"/>
              <a:gd name="connsiteX8287" fmla="*/ 12056173 w 12192000"/>
              <a:gd name="connsiteY8287" fmla="*/ 2657510 h 4058004"/>
              <a:gd name="connsiteX8288" fmla="*/ 12053696 w 12192000"/>
              <a:gd name="connsiteY8288" fmla="*/ 2655268 h 4058004"/>
              <a:gd name="connsiteX8289" fmla="*/ 1207748 w 12192000"/>
              <a:gd name="connsiteY8289" fmla="*/ 2654848 h 4058004"/>
              <a:gd name="connsiteX8290" fmla="*/ 1212778 w 12192000"/>
              <a:gd name="connsiteY8290" fmla="*/ 2663705 h 4058004"/>
              <a:gd name="connsiteX8291" fmla="*/ 1208529 w 12192000"/>
              <a:gd name="connsiteY8291" fmla="*/ 2664277 h 4058004"/>
              <a:gd name="connsiteX8292" fmla="*/ 1207748 w 12192000"/>
              <a:gd name="connsiteY8292" fmla="*/ 2654848 h 4058004"/>
              <a:gd name="connsiteX8293" fmla="*/ 4159581 w 12192000"/>
              <a:gd name="connsiteY8293" fmla="*/ 2649613 h 4058004"/>
              <a:gd name="connsiteX8294" fmla="*/ 4173253 w 12192000"/>
              <a:gd name="connsiteY8294" fmla="*/ 2683690 h 4058004"/>
              <a:gd name="connsiteX8295" fmla="*/ 4176580 w 12192000"/>
              <a:gd name="connsiteY8295" fmla="*/ 2692127 h 4058004"/>
              <a:gd name="connsiteX8296" fmla="*/ 4180122 w 12192000"/>
              <a:gd name="connsiteY8296" fmla="*/ 2700340 h 4058004"/>
              <a:gd name="connsiteX8297" fmla="*/ 4171696 w 12192000"/>
              <a:gd name="connsiteY8297" fmla="*/ 2716000 h 4058004"/>
              <a:gd name="connsiteX8298" fmla="*/ 4161854 w 12192000"/>
              <a:gd name="connsiteY8298" fmla="*/ 2712950 h 4058004"/>
              <a:gd name="connsiteX8299" fmla="*/ 4153846 w 12192000"/>
              <a:gd name="connsiteY8299" fmla="*/ 2689929 h 4058004"/>
              <a:gd name="connsiteX8300" fmla="*/ 4149172 w 12192000"/>
              <a:gd name="connsiteY8300" fmla="*/ 2656201 h 4058004"/>
              <a:gd name="connsiteX8301" fmla="*/ 4159581 w 12192000"/>
              <a:gd name="connsiteY8301" fmla="*/ 2649613 h 4058004"/>
              <a:gd name="connsiteX8302" fmla="*/ 4102004 w 12192000"/>
              <a:gd name="connsiteY8302" fmla="*/ 2638343 h 4058004"/>
              <a:gd name="connsiteX8303" fmla="*/ 4111497 w 12192000"/>
              <a:gd name="connsiteY8303" fmla="*/ 2657618 h 4058004"/>
              <a:gd name="connsiteX8304" fmla="*/ 4099527 w 12192000"/>
              <a:gd name="connsiteY8304" fmla="*/ 2647764 h 4058004"/>
              <a:gd name="connsiteX8305" fmla="*/ 4102004 w 12192000"/>
              <a:gd name="connsiteY8305" fmla="*/ 2638343 h 4058004"/>
              <a:gd name="connsiteX8306" fmla="*/ 4616133 w 12192000"/>
              <a:gd name="connsiteY8306" fmla="*/ 2637544 h 4058004"/>
              <a:gd name="connsiteX8307" fmla="*/ 4621302 w 12192000"/>
              <a:gd name="connsiteY8307" fmla="*/ 2638465 h 4058004"/>
              <a:gd name="connsiteX8308" fmla="*/ 4623429 w 12192000"/>
              <a:gd name="connsiteY8308" fmla="*/ 2658158 h 4058004"/>
              <a:gd name="connsiteX8309" fmla="*/ 4614858 w 12192000"/>
              <a:gd name="connsiteY8309" fmla="*/ 2666588 h 4058004"/>
              <a:gd name="connsiteX8310" fmla="*/ 4614222 w 12192000"/>
              <a:gd name="connsiteY8310" fmla="*/ 2653769 h 4058004"/>
              <a:gd name="connsiteX8311" fmla="*/ 4616133 w 12192000"/>
              <a:gd name="connsiteY8311" fmla="*/ 2637544 h 4058004"/>
              <a:gd name="connsiteX8312" fmla="*/ 4145483 w 12192000"/>
              <a:gd name="connsiteY8312" fmla="*/ 2637498 h 4058004"/>
              <a:gd name="connsiteX8313" fmla="*/ 4144143 w 12192000"/>
              <a:gd name="connsiteY8313" fmla="*/ 2646919 h 4058004"/>
              <a:gd name="connsiteX8314" fmla="*/ 4137342 w 12192000"/>
              <a:gd name="connsiteY8314" fmla="*/ 2651596 h 4058004"/>
              <a:gd name="connsiteX8315" fmla="*/ 4138688 w 12192000"/>
              <a:gd name="connsiteY8315" fmla="*/ 2642174 h 4058004"/>
              <a:gd name="connsiteX8316" fmla="*/ 4145483 w 12192000"/>
              <a:gd name="connsiteY8316" fmla="*/ 2637498 h 4058004"/>
              <a:gd name="connsiteX8317" fmla="*/ 12045060 w 12192000"/>
              <a:gd name="connsiteY8317" fmla="*/ 2631801 h 4058004"/>
              <a:gd name="connsiteX8318" fmla="*/ 12042393 w 12192000"/>
              <a:gd name="connsiteY8318" fmla="*/ 2644615 h 4058004"/>
              <a:gd name="connsiteX8319" fmla="*/ 12050204 w 12192000"/>
              <a:gd name="connsiteY8319" fmla="*/ 2644329 h 4058004"/>
              <a:gd name="connsiteX8320" fmla="*/ 12049823 w 12192000"/>
              <a:gd name="connsiteY8320" fmla="*/ 2632601 h 4058004"/>
              <a:gd name="connsiteX8321" fmla="*/ 12045060 w 12192000"/>
              <a:gd name="connsiteY8321" fmla="*/ 2631801 h 4058004"/>
              <a:gd name="connsiteX8322" fmla="*/ 2032050 w 12192000"/>
              <a:gd name="connsiteY8322" fmla="*/ 2628079 h 4058004"/>
              <a:gd name="connsiteX8323" fmla="*/ 2042959 w 12192000"/>
              <a:gd name="connsiteY8323" fmla="*/ 2694255 h 4058004"/>
              <a:gd name="connsiteX8324" fmla="*/ 2027592 w 12192000"/>
              <a:gd name="connsiteY8324" fmla="*/ 2677744 h 4058004"/>
              <a:gd name="connsiteX8325" fmla="*/ 2032050 w 12192000"/>
              <a:gd name="connsiteY8325" fmla="*/ 2628079 h 4058004"/>
              <a:gd name="connsiteX8326" fmla="*/ 4665135 w 12192000"/>
              <a:gd name="connsiteY8326" fmla="*/ 2625365 h 4058004"/>
              <a:gd name="connsiteX8327" fmla="*/ 4663790 w 12192000"/>
              <a:gd name="connsiteY8327" fmla="*/ 2634786 h 4058004"/>
              <a:gd name="connsiteX8328" fmla="*/ 4656995 w 12192000"/>
              <a:gd name="connsiteY8328" fmla="*/ 2639462 h 4058004"/>
              <a:gd name="connsiteX8329" fmla="*/ 4658335 w 12192000"/>
              <a:gd name="connsiteY8329" fmla="*/ 2630040 h 4058004"/>
              <a:gd name="connsiteX8330" fmla="*/ 4665135 w 12192000"/>
              <a:gd name="connsiteY8330" fmla="*/ 2625365 h 4058004"/>
              <a:gd name="connsiteX8331" fmla="*/ 4400706 w 12192000"/>
              <a:gd name="connsiteY8331" fmla="*/ 2623319 h 4058004"/>
              <a:gd name="connsiteX8332" fmla="*/ 4410691 w 12192000"/>
              <a:gd name="connsiteY8332" fmla="*/ 2630651 h 4058004"/>
              <a:gd name="connsiteX8333" fmla="*/ 4412253 w 12192000"/>
              <a:gd name="connsiteY8333" fmla="*/ 2644825 h 4058004"/>
              <a:gd name="connsiteX8334" fmla="*/ 4401770 w 12192000"/>
              <a:gd name="connsiteY8334" fmla="*/ 2637029 h 4058004"/>
              <a:gd name="connsiteX8335" fmla="*/ 4400706 w 12192000"/>
              <a:gd name="connsiteY8335" fmla="*/ 2623319 h 4058004"/>
              <a:gd name="connsiteX8336" fmla="*/ 5473998 w 12192000"/>
              <a:gd name="connsiteY8336" fmla="*/ 2621903 h 4058004"/>
              <a:gd name="connsiteX8337" fmla="*/ 5466493 w 12192000"/>
              <a:gd name="connsiteY8337" fmla="*/ 2622469 h 4058004"/>
              <a:gd name="connsiteX8338" fmla="*/ 5467058 w 12192000"/>
              <a:gd name="connsiteY8338" fmla="*/ 2629978 h 4058004"/>
              <a:gd name="connsiteX8339" fmla="*/ 5474563 w 12192000"/>
              <a:gd name="connsiteY8339" fmla="*/ 2629412 h 4058004"/>
              <a:gd name="connsiteX8340" fmla="*/ 5473998 w 12192000"/>
              <a:gd name="connsiteY8340" fmla="*/ 2621903 h 4058004"/>
              <a:gd name="connsiteX8341" fmla="*/ 0 w 12192000"/>
              <a:gd name="connsiteY8341" fmla="*/ 2617552 h 4058004"/>
              <a:gd name="connsiteX8342" fmla="*/ 3401 w 12192000"/>
              <a:gd name="connsiteY8342" fmla="*/ 2619504 h 4058004"/>
              <a:gd name="connsiteX8343" fmla="*/ 35659 w 12192000"/>
              <a:gd name="connsiteY8343" fmla="*/ 2639152 h 4058004"/>
              <a:gd name="connsiteX8344" fmla="*/ 91606 w 12192000"/>
              <a:gd name="connsiteY8344" fmla="*/ 2662676 h 4058004"/>
              <a:gd name="connsiteX8345" fmla="*/ 114764 w 12192000"/>
              <a:gd name="connsiteY8345" fmla="*/ 2674086 h 4058004"/>
              <a:gd name="connsiteX8346" fmla="*/ 124042 w 12192000"/>
              <a:gd name="connsiteY8346" fmla="*/ 2678831 h 4058004"/>
              <a:gd name="connsiteX8347" fmla="*/ 133460 w 12192000"/>
              <a:gd name="connsiteY8347" fmla="*/ 2680178 h 4058004"/>
              <a:gd name="connsiteX8348" fmla="*/ 140755 w 12192000"/>
              <a:gd name="connsiteY8348" fmla="*/ 2683939 h 4058004"/>
              <a:gd name="connsiteX8349" fmla="*/ 187849 w 12192000"/>
              <a:gd name="connsiteY8349" fmla="*/ 2696907 h 4058004"/>
              <a:gd name="connsiteX8350" fmla="*/ 187425 w 12192000"/>
              <a:gd name="connsiteY8350" fmla="*/ 2709801 h 4058004"/>
              <a:gd name="connsiteX8351" fmla="*/ 183177 w 12192000"/>
              <a:gd name="connsiteY8351" fmla="*/ 2719719 h 4058004"/>
              <a:gd name="connsiteX8352" fmla="*/ 214337 w 12192000"/>
              <a:gd name="connsiteY8352" fmla="*/ 2735447 h 4058004"/>
              <a:gd name="connsiteX8353" fmla="*/ 247126 w 12192000"/>
              <a:gd name="connsiteY8353" fmla="*/ 2729430 h 4058004"/>
              <a:gd name="connsiteX8354" fmla="*/ 257535 w 12192000"/>
              <a:gd name="connsiteY8354" fmla="*/ 2725391 h 4058004"/>
              <a:gd name="connsiteX8355" fmla="*/ 255765 w 12192000"/>
              <a:gd name="connsiteY8355" fmla="*/ 2734818 h 4058004"/>
              <a:gd name="connsiteX8356" fmla="*/ 252155 w 12192000"/>
              <a:gd name="connsiteY8356" fmla="*/ 2746508 h 4058004"/>
              <a:gd name="connsiteX8357" fmla="*/ 251518 w 12192000"/>
              <a:gd name="connsiteY8357" fmla="*/ 2759614 h 4058004"/>
              <a:gd name="connsiteX8358" fmla="*/ 286644 w 12192000"/>
              <a:gd name="connsiteY8358" fmla="*/ 2769962 h 4058004"/>
              <a:gd name="connsiteX8359" fmla="*/ 292452 w 12192000"/>
              <a:gd name="connsiteY8359" fmla="*/ 2775628 h 4058004"/>
              <a:gd name="connsiteX8360" fmla="*/ 298543 w 12192000"/>
              <a:gd name="connsiteY8360" fmla="*/ 2785686 h 4058004"/>
              <a:gd name="connsiteX8361" fmla="*/ 305907 w 12192000"/>
              <a:gd name="connsiteY8361" fmla="*/ 2773786 h 4058004"/>
              <a:gd name="connsiteX8362" fmla="*/ 321486 w 12192000"/>
              <a:gd name="connsiteY8362" fmla="*/ 2756360 h 4058004"/>
              <a:gd name="connsiteX8363" fmla="*/ 331612 w 12192000"/>
              <a:gd name="connsiteY8363" fmla="*/ 2764226 h 4058004"/>
              <a:gd name="connsiteX8364" fmla="*/ 374811 w 12192000"/>
              <a:gd name="connsiteY8364" fmla="*/ 2779391 h 4058004"/>
              <a:gd name="connsiteX8365" fmla="*/ 378069 w 12192000"/>
              <a:gd name="connsiteY8365" fmla="*/ 2772305 h 4058004"/>
              <a:gd name="connsiteX8366" fmla="*/ 371977 w 12192000"/>
              <a:gd name="connsiteY8366" fmla="*/ 2762956 h 4058004"/>
              <a:gd name="connsiteX8367" fmla="*/ 361142 w 12192000"/>
              <a:gd name="connsiteY8367" fmla="*/ 2762461 h 4058004"/>
              <a:gd name="connsiteX8368" fmla="*/ 342234 w 12192000"/>
              <a:gd name="connsiteY8368" fmla="*/ 2759975 h 4058004"/>
              <a:gd name="connsiteX8369" fmla="*/ 334230 w 12192000"/>
              <a:gd name="connsiteY8369" fmla="*/ 2744743 h 4058004"/>
              <a:gd name="connsiteX8370" fmla="*/ 361353 w 12192000"/>
              <a:gd name="connsiteY8370" fmla="*/ 2748216 h 4058004"/>
              <a:gd name="connsiteX8371" fmla="*/ 374314 w 12192000"/>
              <a:gd name="connsiteY8371" fmla="*/ 2753954 h 4058004"/>
              <a:gd name="connsiteX8372" fmla="*/ 392373 w 12192000"/>
              <a:gd name="connsiteY8372" fmla="*/ 2770185 h 4058004"/>
              <a:gd name="connsiteX8373" fmla="*/ 419000 w 12192000"/>
              <a:gd name="connsiteY8373" fmla="*/ 2777128 h 4058004"/>
              <a:gd name="connsiteX8374" fmla="*/ 423674 w 12192000"/>
              <a:gd name="connsiteY8374" fmla="*/ 2779675 h 4058004"/>
              <a:gd name="connsiteX8375" fmla="*/ 435147 w 12192000"/>
              <a:gd name="connsiteY8375" fmla="*/ 2777555 h 4058004"/>
              <a:gd name="connsiteX8376" fmla="*/ 464111 w 12192000"/>
              <a:gd name="connsiteY8376" fmla="*/ 2783158 h 4058004"/>
              <a:gd name="connsiteX8377" fmla="*/ 452144 w 12192000"/>
              <a:gd name="connsiteY8377" fmla="*/ 2788183 h 4058004"/>
              <a:gd name="connsiteX8378" fmla="*/ 433731 w 12192000"/>
              <a:gd name="connsiteY8378" fmla="*/ 2790450 h 4058004"/>
              <a:gd name="connsiteX8379" fmla="*/ 433873 w 12192000"/>
              <a:gd name="connsiteY8379" fmla="*/ 2799375 h 4058004"/>
              <a:gd name="connsiteX8380" fmla="*/ 464255 w 12192000"/>
              <a:gd name="connsiteY8380" fmla="*/ 2808091 h 4058004"/>
              <a:gd name="connsiteX8381" fmla="*/ 489325 w 12192000"/>
              <a:gd name="connsiteY8381" fmla="*/ 2809515 h 4058004"/>
              <a:gd name="connsiteX8382" fmla="*/ 510711 w 12192000"/>
              <a:gd name="connsiteY8382" fmla="*/ 2819005 h 4058004"/>
              <a:gd name="connsiteX8383" fmla="*/ 581176 w 12192000"/>
              <a:gd name="connsiteY8383" fmla="*/ 2848273 h 4058004"/>
              <a:gd name="connsiteX8384" fmla="*/ 588328 w 12192000"/>
              <a:gd name="connsiteY8384" fmla="*/ 2850471 h 4058004"/>
              <a:gd name="connsiteX8385" fmla="*/ 625934 w 12192000"/>
              <a:gd name="connsiteY8385" fmla="*/ 2867973 h 4058004"/>
              <a:gd name="connsiteX8386" fmla="*/ 654691 w 12192000"/>
              <a:gd name="connsiteY8386" fmla="*/ 2899007 h 4058004"/>
              <a:gd name="connsiteX8387" fmla="*/ 629336 w 12192000"/>
              <a:gd name="connsiteY8387" fmla="*/ 2898016 h 4058004"/>
              <a:gd name="connsiteX8388" fmla="*/ 618997 w 12192000"/>
              <a:gd name="connsiteY8388" fmla="*/ 2896592 h 4058004"/>
              <a:gd name="connsiteX8389" fmla="*/ 639038 w 12192000"/>
              <a:gd name="connsiteY8389" fmla="*/ 2910129 h 4058004"/>
              <a:gd name="connsiteX8390" fmla="*/ 709245 w 12192000"/>
              <a:gd name="connsiteY8390" fmla="*/ 2960013 h 4058004"/>
              <a:gd name="connsiteX8391" fmla="*/ 713639 w 12192000"/>
              <a:gd name="connsiteY8391" fmla="*/ 2977444 h 4058004"/>
              <a:gd name="connsiteX8392" fmla="*/ 700748 w 12192000"/>
              <a:gd name="connsiteY8392" fmla="*/ 2984381 h 4058004"/>
              <a:gd name="connsiteX8393" fmla="*/ 707759 w 12192000"/>
              <a:gd name="connsiteY8393" fmla="*/ 2991395 h 4058004"/>
              <a:gd name="connsiteX8394" fmla="*/ 733254 w 12192000"/>
              <a:gd name="connsiteY8394" fmla="*/ 3016621 h 4058004"/>
              <a:gd name="connsiteX8395" fmla="*/ 739915 w 12192000"/>
              <a:gd name="connsiteY8395" fmla="*/ 3029379 h 4058004"/>
              <a:gd name="connsiteX8396" fmla="*/ 746570 w 12192000"/>
              <a:gd name="connsiteY8396" fmla="*/ 3042129 h 4058004"/>
              <a:gd name="connsiteX8397" fmla="*/ 736867 w 12192000"/>
              <a:gd name="connsiteY8397" fmla="*/ 3041208 h 4058004"/>
              <a:gd name="connsiteX8398" fmla="*/ 729361 w 12192000"/>
              <a:gd name="connsiteY8398" fmla="*/ 3037662 h 4058004"/>
              <a:gd name="connsiteX8399" fmla="*/ 712083 w 12192000"/>
              <a:gd name="connsiteY8399" fmla="*/ 3029589 h 4058004"/>
              <a:gd name="connsiteX8400" fmla="*/ 691826 w 12192000"/>
              <a:gd name="connsiteY8400" fmla="*/ 3019664 h 4058004"/>
              <a:gd name="connsiteX8401" fmla="*/ 681628 w 12192000"/>
              <a:gd name="connsiteY8401" fmla="*/ 3014843 h 4058004"/>
              <a:gd name="connsiteX8402" fmla="*/ 674764 w 12192000"/>
              <a:gd name="connsiteY8402" fmla="*/ 3011374 h 4058004"/>
              <a:gd name="connsiteX8403" fmla="*/ 661943 w 12192000"/>
              <a:gd name="connsiteY8403" fmla="*/ 3010028 h 4058004"/>
              <a:gd name="connsiteX8404" fmla="*/ 656824 w 12192000"/>
              <a:gd name="connsiteY8404" fmla="*/ 3021857 h 4058004"/>
              <a:gd name="connsiteX8405" fmla="*/ 686804 w 12192000"/>
              <a:gd name="connsiteY8405" fmla="*/ 3038438 h 4058004"/>
              <a:gd name="connsiteX8406" fmla="*/ 714490 w 12192000"/>
              <a:gd name="connsiteY8406" fmla="*/ 3047865 h 4058004"/>
              <a:gd name="connsiteX8407" fmla="*/ 761161 w 12192000"/>
              <a:gd name="connsiteY8407" fmla="*/ 3078542 h 4058004"/>
              <a:gd name="connsiteX8408" fmla="*/ 772567 w 12192000"/>
              <a:gd name="connsiteY8408" fmla="*/ 3087543 h 4058004"/>
              <a:gd name="connsiteX8409" fmla="*/ 782619 w 12192000"/>
              <a:gd name="connsiteY8409" fmla="*/ 3083154 h 4058004"/>
              <a:gd name="connsiteX8410" fmla="*/ 795299 w 12192000"/>
              <a:gd name="connsiteY8410" fmla="*/ 3080252 h 4058004"/>
              <a:gd name="connsiteX8411" fmla="*/ 811440 w 12192000"/>
              <a:gd name="connsiteY8411" fmla="*/ 3092574 h 4058004"/>
              <a:gd name="connsiteX8412" fmla="*/ 828160 w 12192000"/>
              <a:gd name="connsiteY8412" fmla="*/ 3111139 h 4058004"/>
              <a:gd name="connsiteX8413" fmla="*/ 903932 w 12192000"/>
              <a:gd name="connsiteY8413" fmla="*/ 3157907 h 4058004"/>
              <a:gd name="connsiteX8414" fmla="*/ 924615 w 12192000"/>
              <a:gd name="connsiteY8414" fmla="*/ 3172648 h 4058004"/>
              <a:gd name="connsiteX8415" fmla="*/ 941535 w 12192000"/>
              <a:gd name="connsiteY8415" fmla="*/ 3183630 h 4058004"/>
              <a:gd name="connsiteX8416" fmla="*/ 954991 w 12192000"/>
              <a:gd name="connsiteY8416" fmla="*/ 3196666 h 4058004"/>
              <a:gd name="connsiteX8417" fmla="*/ 982613 w 12192000"/>
              <a:gd name="connsiteY8417" fmla="*/ 3205313 h 4058004"/>
              <a:gd name="connsiteX8418" fmla="*/ 960871 w 12192000"/>
              <a:gd name="connsiteY8418" fmla="*/ 3177330 h 4058004"/>
              <a:gd name="connsiteX8419" fmla="*/ 944228 w 12192000"/>
              <a:gd name="connsiteY8419" fmla="*/ 3169744 h 4058004"/>
              <a:gd name="connsiteX8420" fmla="*/ 841398 w 12192000"/>
              <a:gd name="connsiteY8420" fmla="*/ 3094634 h 4058004"/>
              <a:gd name="connsiteX8421" fmla="*/ 827519 w 12192000"/>
              <a:gd name="connsiteY8421" fmla="*/ 3089107 h 4058004"/>
              <a:gd name="connsiteX8422" fmla="*/ 806061 w 12192000"/>
              <a:gd name="connsiteY8422" fmla="*/ 3078123 h 4058004"/>
              <a:gd name="connsiteX8423" fmla="*/ 795431 w 12192000"/>
              <a:gd name="connsiteY8423" fmla="*/ 3059281 h 4058004"/>
              <a:gd name="connsiteX8424" fmla="*/ 793946 w 12192000"/>
              <a:gd name="connsiteY8424" fmla="*/ 3043336 h 4058004"/>
              <a:gd name="connsiteX8425" fmla="*/ 789064 w 12192000"/>
              <a:gd name="connsiteY8425" fmla="*/ 3045533 h 4058004"/>
              <a:gd name="connsiteX8426" fmla="*/ 764134 w 12192000"/>
              <a:gd name="connsiteY8426" fmla="*/ 3050349 h 4058004"/>
              <a:gd name="connsiteX8427" fmla="*/ 761797 w 12192000"/>
              <a:gd name="connsiteY8427" fmla="*/ 3037948 h 4058004"/>
              <a:gd name="connsiteX8428" fmla="*/ 782612 w 12192000"/>
              <a:gd name="connsiteY8428" fmla="*/ 3018254 h 4058004"/>
              <a:gd name="connsiteX8429" fmla="*/ 800176 w 12192000"/>
              <a:gd name="connsiteY8429" fmla="*/ 3017123 h 4058004"/>
              <a:gd name="connsiteX8430" fmla="*/ 804709 w 12192000"/>
              <a:gd name="connsiteY8430" fmla="*/ 3031577 h 4058004"/>
              <a:gd name="connsiteX8431" fmla="*/ 810939 w 12192000"/>
              <a:gd name="connsiteY8431" fmla="*/ 3022652 h 4058004"/>
              <a:gd name="connsiteX8432" fmla="*/ 842312 w 12192000"/>
              <a:gd name="connsiteY8432" fmla="*/ 3028672 h 4058004"/>
              <a:gd name="connsiteX8433" fmla="*/ 859876 w 12192000"/>
              <a:gd name="connsiteY8433" fmla="*/ 3037319 h 4058004"/>
              <a:gd name="connsiteX8434" fmla="*/ 895354 w 12192000"/>
              <a:gd name="connsiteY8434" fmla="*/ 3056948 h 4058004"/>
              <a:gd name="connsiteX8435" fmla="*/ 971133 w 12192000"/>
              <a:gd name="connsiteY8435" fmla="*/ 3098618 h 4058004"/>
              <a:gd name="connsiteX8436" fmla="*/ 1053073 w 12192000"/>
              <a:gd name="connsiteY8436" fmla="*/ 3167843 h 4058004"/>
              <a:gd name="connsiteX8437" fmla="*/ 1039332 w 12192000"/>
              <a:gd name="connsiteY8437" fmla="*/ 3160899 h 4058004"/>
              <a:gd name="connsiteX8438" fmla="*/ 1010579 w 12192000"/>
              <a:gd name="connsiteY8438" fmla="*/ 3151822 h 4058004"/>
              <a:gd name="connsiteX8439" fmla="*/ 1013627 w 12192000"/>
              <a:gd name="connsiteY8439" fmla="*/ 3156854 h 4058004"/>
              <a:gd name="connsiteX8440" fmla="*/ 1033667 w 12192000"/>
              <a:gd name="connsiteY8440" fmla="*/ 3166280 h 4058004"/>
              <a:gd name="connsiteX8441" fmla="*/ 1041814 w 12192000"/>
              <a:gd name="connsiteY8441" fmla="*/ 3180950 h 4058004"/>
              <a:gd name="connsiteX8442" fmla="*/ 1029210 w 12192000"/>
              <a:gd name="connsiteY8442" fmla="*/ 3177264 h 4058004"/>
              <a:gd name="connsiteX8443" fmla="*/ 1009379 w 12192000"/>
              <a:gd name="connsiteY8443" fmla="*/ 3166351 h 4058004"/>
              <a:gd name="connsiteX8444" fmla="*/ 1005835 w 12192000"/>
              <a:gd name="connsiteY8444" fmla="*/ 3176693 h 4058004"/>
              <a:gd name="connsiteX8445" fmla="*/ 1019437 w 12192000"/>
              <a:gd name="connsiteY8445" fmla="*/ 3186609 h 4058004"/>
              <a:gd name="connsiteX8446" fmla="*/ 1030410 w 12192000"/>
              <a:gd name="connsiteY8446" fmla="*/ 3194334 h 4058004"/>
              <a:gd name="connsiteX8447" fmla="*/ 1050596 w 12192000"/>
              <a:gd name="connsiteY8447" fmla="*/ 3187609 h 4058004"/>
              <a:gd name="connsiteX8448" fmla="*/ 1058663 w 12192000"/>
              <a:gd name="connsiteY8448" fmla="*/ 3185340 h 4058004"/>
              <a:gd name="connsiteX8449" fmla="*/ 1056396 w 12192000"/>
              <a:gd name="connsiteY8449" fmla="*/ 3196679 h 4058004"/>
              <a:gd name="connsiteX8450" fmla="*/ 1063623 w 12192000"/>
              <a:gd name="connsiteY8450" fmla="*/ 3221048 h 4058004"/>
              <a:gd name="connsiteX8451" fmla="*/ 1089614 w 12192000"/>
              <a:gd name="connsiteY8451" fmla="*/ 3236992 h 4058004"/>
              <a:gd name="connsiteX8452" fmla="*/ 1120207 w 12192000"/>
              <a:gd name="connsiteY8452" fmla="*/ 3255416 h 4058004"/>
              <a:gd name="connsiteX8453" fmla="*/ 1122474 w 12192000"/>
              <a:gd name="connsiteY8453" fmla="*/ 3267176 h 4058004"/>
              <a:gd name="connsiteX8454" fmla="*/ 1127078 w 12192000"/>
              <a:gd name="connsiteY8454" fmla="*/ 3278864 h 4058004"/>
              <a:gd name="connsiteX8455" fmla="*/ 1136216 w 12192000"/>
              <a:gd name="connsiteY8455" fmla="*/ 3270861 h 4058004"/>
              <a:gd name="connsiteX8456" fmla="*/ 1144642 w 12192000"/>
              <a:gd name="connsiteY8456" fmla="*/ 3270365 h 4058004"/>
              <a:gd name="connsiteX8457" fmla="*/ 1164683 w 12192000"/>
              <a:gd name="connsiteY8457" fmla="*/ 3275257 h 4058004"/>
              <a:gd name="connsiteX8458" fmla="*/ 1174671 w 12192000"/>
              <a:gd name="connsiteY8458" fmla="*/ 3270513 h 4058004"/>
              <a:gd name="connsiteX8459" fmla="*/ 1168296 w 12192000"/>
              <a:gd name="connsiteY8459" fmla="*/ 3253790 h 4058004"/>
              <a:gd name="connsiteX8460" fmla="*/ 1178418 w 12192000"/>
              <a:gd name="connsiteY8460" fmla="*/ 3262506 h 4058004"/>
              <a:gd name="connsiteX8461" fmla="*/ 1193861 w 12192000"/>
              <a:gd name="connsiteY8461" fmla="*/ 3283052 h 4058004"/>
              <a:gd name="connsiteX8462" fmla="*/ 1192306 w 12192000"/>
              <a:gd name="connsiteY8462" fmla="*/ 3287726 h 4058004"/>
              <a:gd name="connsiteX8463" fmla="*/ 1215680 w 12192000"/>
              <a:gd name="connsiteY8463" fmla="*/ 3330666 h 4058004"/>
              <a:gd name="connsiteX8464" fmla="*/ 1248542 w 12192000"/>
              <a:gd name="connsiteY8464" fmla="*/ 3364817 h 4058004"/>
              <a:gd name="connsiteX8465" fmla="*/ 1279135 w 12192000"/>
              <a:gd name="connsiteY8465" fmla="*/ 3386074 h 4058004"/>
              <a:gd name="connsiteX8466" fmla="*/ 1281967 w 12192000"/>
              <a:gd name="connsiteY8466" fmla="*/ 3390891 h 4058004"/>
              <a:gd name="connsiteX8467" fmla="*/ 1290610 w 12192000"/>
              <a:gd name="connsiteY8467" fmla="*/ 3428580 h 4058004"/>
              <a:gd name="connsiteX8468" fmla="*/ 1305056 w 12192000"/>
              <a:gd name="connsiteY8468" fmla="*/ 3443319 h 4058004"/>
              <a:gd name="connsiteX8469" fmla="*/ 1318087 w 12192000"/>
              <a:gd name="connsiteY8469" fmla="*/ 3457206 h 4058004"/>
              <a:gd name="connsiteX8470" fmla="*/ 1332043 w 12192000"/>
              <a:gd name="connsiteY8470" fmla="*/ 3477829 h 4058004"/>
              <a:gd name="connsiteX8471" fmla="*/ 1329986 w 12192000"/>
              <a:gd name="connsiteY8471" fmla="*/ 3486823 h 4058004"/>
              <a:gd name="connsiteX8472" fmla="*/ 1319230 w 12192000"/>
              <a:gd name="connsiteY8472" fmla="*/ 3501843 h 4058004"/>
              <a:gd name="connsiteX8473" fmla="*/ 1333110 w 12192000"/>
              <a:gd name="connsiteY8473" fmla="*/ 3517996 h 4058004"/>
              <a:gd name="connsiteX8474" fmla="*/ 1355791 w 12192000"/>
              <a:gd name="connsiteY8474" fmla="*/ 3554201 h 4058004"/>
              <a:gd name="connsiteX8475" fmla="*/ 1395654 w 12192000"/>
              <a:gd name="connsiteY8475" fmla="*/ 3620874 h 4058004"/>
              <a:gd name="connsiteX8476" fmla="*/ 1424128 w 12192000"/>
              <a:gd name="connsiteY8476" fmla="*/ 3667629 h 4058004"/>
              <a:gd name="connsiteX8477" fmla="*/ 1434256 w 12192000"/>
              <a:gd name="connsiteY8477" fmla="*/ 3678760 h 4058004"/>
              <a:gd name="connsiteX8478" fmla="*/ 1437228 w 12192000"/>
              <a:gd name="connsiteY8478" fmla="*/ 3683434 h 4058004"/>
              <a:gd name="connsiteX8479" fmla="*/ 1454297 w 12192000"/>
              <a:gd name="connsiteY8479" fmla="*/ 3719779 h 4058004"/>
              <a:gd name="connsiteX8480" fmla="*/ 1469524 w 12192000"/>
              <a:gd name="connsiteY8480" fmla="*/ 3744650 h 4058004"/>
              <a:gd name="connsiteX8481" fmla="*/ 1489711 w 12192000"/>
              <a:gd name="connsiteY8481" fmla="*/ 3772774 h 4058004"/>
              <a:gd name="connsiteX8482" fmla="*/ 1517263 w 12192000"/>
              <a:gd name="connsiteY8482" fmla="*/ 3808699 h 4058004"/>
              <a:gd name="connsiteX8483" fmla="*/ 1559402 w 12192000"/>
              <a:gd name="connsiteY8483" fmla="*/ 3843912 h 4058004"/>
              <a:gd name="connsiteX8484" fmla="*/ 1566272 w 12192000"/>
              <a:gd name="connsiteY8484" fmla="*/ 3840019 h 4058004"/>
              <a:gd name="connsiteX8485" fmla="*/ 1566838 w 12192000"/>
              <a:gd name="connsiteY8485" fmla="*/ 3847526 h 4058004"/>
              <a:gd name="connsiteX8486" fmla="*/ 1581284 w 12192000"/>
              <a:gd name="connsiteY8486" fmla="*/ 3865524 h 4058004"/>
              <a:gd name="connsiteX8487" fmla="*/ 1580509 w 12192000"/>
              <a:gd name="connsiteY8487" fmla="*/ 3867724 h 4058004"/>
              <a:gd name="connsiteX8488" fmla="*/ 1588440 w 12192000"/>
              <a:gd name="connsiteY8488" fmla="*/ 3893649 h 4058004"/>
              <a:gd name="connsiteX8489" fmla="*/ 1604093 w 12192000"/>
              <a:gd name="connsiteY8489" fmla="*/ 3896271 h 4058004"/>
              <a:gd name="connsiteX8490" fmla="*/ 1611738 w 12192000"/>
              <a:gd name="connsiteY8490" fmla="*/ 3892309 h 4058004"/>
              <a:gd name="connsiteX8491" fmla="*/ 1607211 w 12192000"/>
              <a:gd name="connsiteY8491" fmla="*/ 3907041 h 4058004"/>
              <a:gd name="connsiteX8492" fmla="*/ 1606570 w 12192000"/>
              <a:gd name="connsiteY8492" fmla="*/ 3920151 h 4058004"/>
              <a:gd name="connsiteX8493" fmla="*/ 1616063 w 12192000"/>
              <a:gd name="connsiteY8493" fmla="*/ 3921283 h 4058004"/>
              <a:gd name="connsiteX8494" fmla="*/ 1623568 w 12192000"/>
              <a:gd name="connsiteY8494" fmla="*/ 3920719 h 4058004"/>
              <a:gd name="connsiteX8495" fmla="*/ 1622578 w 12192000"/>
              <a:gd name="connsiteY8495" fmla="*/ 3930069 h 4058004"/>
              <a:gd name="connsiteX8496" fmla="*/ 1630934 w 12192000"/>
              <a:gd name="connsiteY8496" fmla="*/ 3955152 h 4058004"/>
              <a:gd name="connsiteX8497" fmla="*/ 1649705 w 12192000"/>
              <a:gd name="connsiteY8497" fmla="*/ 3982430 h 4058004"/>
              <a:gd name="connsiteX8498" fmla="*/ 1658202 w 12192000"/>
              <a:gd name="connsiteY8498" fmla="*/ 3986826 h 4058004"/>
              <a:gd name="connsiteX8499" fmla="*/ 1651192 w 12192000"/>
              <a:gd name="connsiteY8499" fmla="*/ 3949057 h 4058004"/>
              <a:gd name="connsiteX8500" fmla="*/ 1626896 w 12192000"/>
              <a:gd name="connsiteY8500" fmla="*/ 3906480 h 4058004"/>
              <a:gd name="connsiteX8501" fmla="*/ 1599483 w 12192000"/>
              <a:gd name="connsiteY8501" fmla="*/ 3863473 h 4058004"/>
              <a:gd name="connsiteX8502" fmla="*/ 1588364 w 12192000"/>
              <a:gd name="connsiteY8502" fmla="*/ 3846962 h 4058004"/>
              <a:gd name="connsiteX8503" fmla="*/ 1584046 w 12192000"/>
              <a:gd name="connsiteY8503" fmla="*/ 3837682 h 4058004"/>
              <a:gd name="connsiteX8504" fmla="*/ 1583405 w 12192000"/>
              <a:gd name="connsiteY8504" fmla="*/ 3805586 h 4058004"/>
              <a:gd name="connsiteX8505" fmla="*/ 1597781 w 12192000"/>
              <a:gd name="connsiteY8505" fmla="*/ 3786674 h 4058004"/>
              <a:gd name="connsiteX8506" fmla="*/ 1611726 w 12192000"/>
              <a:gd name="connsiteY8506" fmla="*/ 3781789 h 4058004"/>
              <a:gd name="connsiteX8507" fmla="*/ 1607763 w 12192000"/>
              <a:gd name="connsiteY8507" fmla="*/ 3767190 h 4058004"/>
              <a:gd name="connsiteX8508" fmla="*/ 1600467 w 12192000"/>
              <a:gd name="connsiteY8508" fmla="*/ 3756065 h 4058004"/>
              <a:gd name="connsiteX8509" fmla="*/ 1594162 w 12192000"/>
              <a:gd name="connsiteY8509" fmla="*/ 3744091 h 4058004"/>
              <a:gd name="connsiteX8510" fmla="*/ 1554786 w 12192000"/>
              <a:gd name="connsiteY8510" fmla="*/ 3689113 h 4058004"/>
              <a:gd name="connsiteX8511" fmla="*/ 1546500 w 12192000"/>
              <a:gd name="connsiteY8511" fmla="*/ 3679123 h 4058004"/>
              <a:gd name="connsiteX8512" fmla="*/ 1532046 w 12192000"/>
              <a:gd name="connsiteY8512" fmla="*/ 3657439 h 4058004"/>
              <a:gd name="connsiteX8513" fmla="*/ 1501947 w 12192000"/>
              <a:gd name="connsiteY8513" fmla="*/ 3646030 h 4058004"/>
              <a:gd name="connsiteX8514" fmla="*/ 1478509 w 12192000"/>
              <a:gd name="connsiteY8514" fmla="*/ 3648792 h 4058004"/>
              <a:gd name="connsiteX8515" fmla="*/ 1488213 w 12192000"/>
              <a:gd name="connsiteY8515" fmla="*/ 3632855 h 4058004"/>
              <a:gd name="connsiteX8516" fmla="*/ 1497134 w 12192000"/>
              <a:gd name="connsiteY8516" fmla="*/ 3611317 h 4058004"/>
              <a:gd name="connsiteX8517" fmla="*/ 1485159 w 12192000"/>
              <a:gd name="connsiteY8517" fmla="*/ 3581771 h 4058004"/>
              <a:gd name="connsiteX8518" fmla="*/ 1477792 w 12192000"/>
              <a:gd name="connsiteY8518" fmla="*/ 3569867 h 4058004"/>
              <a:gd name="connsiteX8519" fmla="*/ 1490683 w 12192000"/>
              <a:gd name="connsiteY8519" fmla="*/ 3574547 h 4058004"/>
              <a:gd name="connsiteX8520" fmla="*/ 1504208 w 12192000"/>
              <a:gd name="connsiteY8520" fmla="*/ 3587089 h 4058004"/>
              <a:gd name="connsiteX8521" fmla="*/ 1511929 w 12192000"/>
              <a:gd name="connsiteY8521" fmla="*/ 3601046 h 4058004"/>
              <a:gd name="connsiteX8522" fmla="*/ 1516393 w 12192000"/>
              <a:gd name="connsiteY8522" fmla="*/ 3619253 h 4058004"/>
              <a:gd name="connsiteX8523" fmla="*/ 1522057 w 12192000"/>
              <a:gd name="connsiteY8523" fmla="*/ 3631584 h 4058004"/>
              <a:gd name="connsiteX8524" fmla="*/ 1572489 w 12192000"/>
              <a:gd name="connsiteY8524" fmla="*/ 3685004 h 4058004"/>
              <a:gd name="connsiteX8525" fmla="*/ 1578650 w 12192000"/>
              <a:gd name="connsiteY8525" fmla="*/ 3694285 h 4058004"/>
              <a:gd name="connsiteX8526" fmla="*/ 1594016 w 12192000"/>
              <a:gd name="connsiteY8526" fmla="*/ 3720713 h 4058004"/>
              <a:gd name="connsiteX8527" fmla="*/ 1613002 w 12192000"/>
              <a:gd name="connsiteY8527" fmla="*/ 3746082 h 4058004"/>
              <a:gd name="connsiteX8528" fmla="*/ 1620153 w 12192000"/>
              <a:gd name="connsiteY8528" fmla="*/ 3754936 h 4058004"/>
              <a:gd name="connsiteX8529" fmla="*/ 1631766 w 12192000"/>
              <a:gd name="connsiteY8529" fmla="*/ 3779591 h 4058004"/>
              <a:gd name="connsiteX8530" fmla="*/ 1641755 w 12192000"/>
              <a:gd name="connsiteY8530" fmla="*/ 3796242 h 4058004"/>
              <a:gd name="connsiteX8531" fmla="*/ 1641260 w 12192000"/>
              <a:gd name="connsiteY8531" fmla="*/ 3780017 h 4058004"/>
              <a:gd name="connsiteX8532" fmla="*/ 1644371 w 12192000"/>
              <a:gd name="connsiteY8532" fmla="*/ 3754656 h 4058004"/>
              <a:gd name="connsiteX8533" fmla="*/ 1641749 w 12192000"/>
              <a:gd name="connsiteY8533" fmla="*/ 3740133 h 4058004"/>
              <a:gd name="connsiteX8534" fmla="*/ 1638986 w 12192000"/>
              <a:gd name="connsiteY8534" fmla="*/ 3730706 h 4058004"/>
              <a:gd name="connsiteX8535" fmla="*/ 1636581 w 12192000"/>
              <a:gd name="connsiteY8535" fmla="*/ 3721642 h 4058004"/>
              <a:gd name="connsiteX8536" fmla="*/ 1627798 w 12192000"/>
              <a:gd name="connsiteY8536" fmla="*/ 3696987 h 4058004"/>
              <a:gd name="connsiteX8537" fmla="*/ 1634167 w 12192000"/>
              <a:gd name="connsiteY8537" fmla="*/ 3684941 h 4058004"/>
              <a:gd name="connsiteX8538" fmla="*/ 1645355 w 12192000"/>
              <a:gd name="connsiteY8538" fmla="*/ 3680404 h 4058004"/>
              <a:gd name="connsiteX8539" fmla="*/ 1639901 w 12192000"/>
              <a:gd name="connsiteY8539" fmla="*/ 3653978 h 4058004"/>
              <a:gd name="connsiteX8540" fmla="*/ 1637418 w 12192000"/>
              <a:gd name="connsiteY8540" fmla="*/ 3633927 h 4058004"/>
              <a:gd name="connsiteX8541" fmla="*/ 1651940 w 12192000"/>
              <a:gd name="connsiteY8541" fmla="*/ 3647318 h 4058004"/>
              <a:gd name="connsiteX8542" fmla="*/ 1657255 w 12192000"/>
              <a:gd name="connsiteY8542" fmla="*/ 3684516 h 4058004"/>
              <a:gd name="connsiteX8543" fmla="*/ 1665821 w 12192000"/>
              <a:gd name="connsiteY8543" fmla="*/ 3693518 h 4058004"/>
              <a:gd name="connsiteX8544" fmla="*/ 1677512 w 12192000"/>
              <a:gd name="connsiteY8544" fmla="*/ 3713991 h 4058004"/>
              <a:gd name="connsiteX8545" fmla="*/ 1681620 w 12192000"/>
              <a:gd name="connsiteY8545" fmla="*/ 3731843 h 4058004"/>
              <a:gd name="connsiteX8546" fmla="*/ 1688065 w 12192000"/>
              <a:gd name="connsiteY8546" fmla="*/ 3775277 h 4058004"/>
              <a:gd name="connsiteX8547" fmla="*/ 1687856 w 12192000"/>
              <a:gd name="connsiteY8547" fmla="*/ 3796884 h 4058004"/>
              <a:gd name="connsiteX8548" fmla="*/ 1690124 w 12192000"/>
              <a:gd name="connsiteY8548" fmla="*/ 3818845 h 4058004"/>
              <a:gd name="connsiteX8549" fmla="*/ 1685595 w 12192000"/>
              <a:gd name="connsiteY8549" fmla="*/ 3813464 h 4058004"/>
              <a:gd name="connsiteX8550" fmla="*/ 1673766 w 12192000"/>
              <a:gd name="connsiteY8550" fmla="*/ 3814384 h 4058004"/>
              <a:gd name="connsiteX8551" fmla="*/ 1659885 w 12192000"/>
              <a:gd name="connsiteY8551" fmla="*/ 3811970 h 4058004"/>
              <a:gd name="connsiteX8552" fmla="*/ 1646073 w 12192000"/>
              <a:gd name="connsiteY8552" fmla="*/ 3800562 h 4058004"/>
              <a:gd name="connsiteX8553" fmla="*/ 1652309 w 12192000"/>
              <a:gd name="connsiteY8553" fmla="*/ 3816718 h 4058004"/>
              <a:gd name="connsiteX8554" fmla="*/ 1647991 w 12192000"/>
              <a:gd name="connsiteY8554" fmla="*/ 3832090 h 4058004"/>
              <a:gd name="connsiteX8555" fmla="*/ 1636663 w 12192000"/>
              <a:gd name="connsiteY8555" fmla="*/ 3856034 h 4058004"/>
              <a:gd name="connsiteX8556" fmla="*/ 1651255 w 12192000"/>
              <a:gd name="connsiteY8556" fmla="*/ 3872613 h 4058004"/>
              <a:gd name="connsiteX8557" fmla="*/ 1674484 w 12192000"/>
              <a:gd name="connsiteY8557" fmla="*/ 3896279 h 4058004"/>
              <a:gd name="connsiteX8558" fmla="*/ 1685462 w 12192000"/>
              <a:gd name="connsiteY8558" fmla="*/ 3909816 h 4058004"/>
              <a:gd name="connsiteX8559" fmla="*/ 1706709 w 12192000"/>
              <a:gd name="connsiteY8559" fmla="*/ 3949631 h 4058004"/>
              <a:gd name="connsiteX8560" fmla="*/ 1712374 w 12192000"/>
              <a:gd name="connsiteY8560" fmla="*/ 3940564 h 4058004"/>
              <a:gd name="connsiteX8561" fmla="*/ 1708900 w 12192000"/>
              <a:gd name="connsiteY8561" fmla="*/ 3923633 h 4058004"/>
              <a:gd name="connsiteX8562" fmla="*/ 1708266 w 12192000"/>
              <a:gd name="connsiteY8562" fmla="*/ 3912510 h 4058004"/>
              <a:gd name="connsiteX8563" fmla="*/ 1729226 w 12192000"/>
              <a:gd name="connsiteY8563" fmla="*/ 3938017 h 4058004"/>
              <a:gd name="connsiteX8564" fmla="*/ 1746511 w 12192000"/>
              <a:gd name="connsiteY8564" fmla="*/ 3968765 h 4058004"/>
              <a:gd name="connsiteX8565" fmla="*/ 1756995 w 12192000"/>
              <a:gd name="connsiteY8565" fmla="*/ 3984780 h 4058004"/>
              <a:gd name="connsiteX8566" fmla="*/ 1765136 w 12192000"/>
              <a:gd name="connsiteY8566" fmla="*/ 3993774 h 4058004"/>
              <a:gd name="connsiteX8567" fmla="*/ 1760887 w 12192000"/>
              <a:gd name="connsiteY8567" fmla="*/ 3974081 h 4058004"/>
              <a:gd name="connsiteX8568" fmla="*/ 1755998 w 12192000"/>
              <a:gd name="connsiteY8568" fmla="*/ 3955163 h 4058004"/>
              <a:gd name="connsiteX8569" fmla="*/ 1748416 w 12192000"/>
              <a:gd name="connsiteY8569" fmla="*/ 3943473 h 4058004"/>
              <a:gd name="connsiteX8570" fmla="*/ 1741901 w 12192000"/>
              <a:gd name="connsiteY8570" fmla="*/ 3930576 h 4058004"/>
              <a:gd name="connsiteX8571" fmla="*/ 1739989 w 12192000"/>
              <a:gd name="connsiteY8571" fmla="*/ 3925406 h 4058004"/>
              <a:gd name="connsiteX8572" fmla="*/ 1729791 w 12192000"/>
              <a:gd name="connsiteY8572" fmla="*/ 3916056 h 4058004"/>
              <a:gd name="connsiteX8573" fmla="*/ 1733544 w 12192000"/>
              <a:gd name="connsiteY8573" fmla="*/ 3908757 h 4058004"/>
              <a:gd name="connsiteX8574" fmla="*/ 1729151 w 12192000"/>
              <a:gd name="connsiteY8574" fmla="*/ 3900395 h 4058004"/>
              <a:gd name="connsiteX8575" fmla="*/ 1706772 w 12192000"/>
              <a:gd name="connsiteY8575" fmla="*/ 3898268 h 4058004"/>
              <a:gd name="connsiteX8576" fmla="*/ 1695444 w 12192000"/>
              <a:gd name="connsiteY8576" fmla="*/ 3897704 h 4058004"/>
              <a:gd name="connsiteX8577" fmla="*/ 1690702 w 12192000"/>
              <a:gd name="connsiteY8577" fmla="*/ 3889691 h 4058004"/>
              <a:gd name="connsiteX8578" fmla="*/ 1703445 w 12192000"/>
              <a:gd name="connsiteY8578" fmla="*/ 3872265 h 4058004"/>
              <a:gd name="connsiteX8579" fmla="*/ 1712577 w 12192000"/>
              <a:gd name="connsiteY8579" fmla="*/ 3870639 h 4058004"/>
              <a:gd name="connsiteX8580" fmla="*/ 1718172 w 12192000"/>
              <a:gd name="connsiteY8580" fmla="*/ 3876377 h 4058004"/>
              <a:gd name="connsiteX8581" fmla="*/ 1707339 w 12192000"/>
              <a:gd name="connsiteY8581" fmla="*/ 3843004 h 4058004"/>
              <a:gd name="connsiteX8582" fmla="*/ 1705280 w 12192000"/>
              <a:gd name="connsiteY8582" fmla="*/ 3833869 h 4058004"/>
              <a:gd name="connsiteX8583" fmla="*/ 1744022 w 12192000"/>
              <a:gd name="connsiteY8583" fmla="*/ 3867381 h 4058004"/>
              <a:gd name="connsiteX8584" fmla="*/ 1760881 w 12192000"/>
              <a:gd name="connsiteY8584" fmla="*/ 3892461 h 4058004"/>
              <a:gd name="connsiteX8585" fmla="*/ 1772279 w 12192000"/>
              <a:gd name="connsiteY8585" fmla="*/ 3907841 h 4058004"/>
              <a:gd name="connsiteX8586" fmla="*/ 1779220 w 12192000"/>
              <a:gd name="connsiteY8586" fmla="*/ 3916203 h 4058004"/>
              <a:gd name="connsiteX8587" fmla="*/ 1788924 w 12192000"/>
              <a:gd name="connsiteY8587" fmla="*/ 3929021 h 4058004"/>
              <a:gd name="connsiteX8588" fmla="*/ 1798130 w 12192000"/>
              <a:gd name="connsiteY8588" fmla="*/ 3930584 h 4058004"/>
              <a:gd name="connsiteX8589" fmla="*/ 1799971 w 12192000"/>
              <a:gd name="connsiteY8589" fmla="*/ 3917407 h 4058004"/>
              <a:gd name="connsiteX8590" fmla="*/ 1794091 w 12192000"/>
              <a:gd name="connsiteY8590" fmla="*/ 3897637 h 4058004"/>
              <a:gd name="connsiteX8591" fmla="*/ 1776173 w 12192000"/>
              <a:gd name="connsiteY8591" fmla="*/ 3861858 h 4058004"/>
              <a:gd name="connsiteX8592" fmla="*/ 1739062 w 12192000"/>
              <a:gd name="connsiteY8592" fmla="*/ 3838050 h 4058004"/>
              <a:gd name="connsiteX8593" fmla="*/ 1746213 w 12192000"/>
              <a:gd name="connsiteY8593" fmla="*/ 3816157 h 4058004"/>
              <a:gd name="connsiteX8594" fmla="*/ 1756264 w 12192000"/>
              <a:gd name="connsiteY8594" fmla="*/ 3793204 h 4058004"/>
              <a:gd name="connsiteX8595" fmla="*/ 1750100 w 12192000"/>
              <a:gd name="connsiteY8595" fmla="*/ 3748640 h 4058004"/>
              <a:gd name="connsiteX8596" fmla="*/ 1759593 w 12192000"/>
              <a:gd name="connsiteY8596" fmla="*/ 3749778 h 4058004"/>
              <a:gd name="connsiteX8597" fmla="*/ 1780617 w 12192000"/>
              <a:gd name="connsiteY8597" fmla="*/ 3729301 h 4058004"/>
              <a:gd name="connsiteX8598" fmla="*/ 1783170 w 12192000"/>
              <a:gd name="connsiteY8598" fmla="*/ 3718109 h 4058004"/>
              <a:gd name="connsiteX8599" fmla="*/ 1802150 w 12192000"/>
              <a:gd name="connsiteY8599" fmla="*/ 3734975 h 4058004"/>
              <a:gd name="connsiteX8600" fmla="*/ 1820565 w 12192000"/>
              <a:gd name="connsiteY8600" fmla="*/ 3767564 h 4058004"/>
              <a:gd name="connsiteX8601" fmla="*/ 1829703 w 12192000"/>
              <a:gd name="connsiteY8601" fmla="*/ 3777412 h 4058004"/>
              <a:gd name="connsiteX8602" fmla="*/ 1830833 w 12192000"/>
              <a:gd name="connsiteY8602" fmla="*/ 3769903 h 4058004"/>
              <a:gd name="connsiteX8603" fmla="*/ 1825873 w 12192000"/>
              <a:gd name="connsiteY8603" fmla="*/ 3749497 h 4058004"/>
              <a:gd name="connsiteX8604" fmla="*/ 1818717 w 12192000"/>
              <a:gd name="connsiteY8604" fmla="*/ 3737807 h 4058004"/>
              <a:gd name="connsiteX8605" fmla="*/ 1813834 w 12192000"/>
              <a:gd name="connsiteY8605" fmla="*/ 3726260 h 4058004"/>
              <a:gd name="connsiteX8606" fmla="*/ 1809649 w 12192000"/>
              <a:gd name="connsiteY8606" fmla="*/ 3711875 h 4058004"/>
              <a:gd name="connsiteX8607" fmla="*/ 1806537 w 12192000"/>
              <a:gd name="connsiteY8607" fmla="*/ 3700403 h 4058004"/>
              <a:gd name="connsiteX8608" fmla="*/ 1803134 w 12192000"/>
              <a:gd name="connsiteY8608" fmla="*/ 3690480 h 4058004"/>
              <a:gd name="connsiteX8609" fmla="*/ 1798251 w 12192000"/>
              <a:gd name="connsiteY8609" fmla="*/ 3679357 h 4058004"/>
              <a:gd name="connsiteX8610" fmla="*/ 1790740 w 12192000"/>
              <a:gd name="connsiteY8610" fmla="*/ 3668449 h 4058004"/>
              <a:gd name="connsiteX8611" fmla="*/ 1780045 w 12192000"/>
              <a:gd name="connsiteY8611" fmla="*/ 3652649 h 4058004"/>
              <a:gd name="connsiteX8612" fmla="*/ 1765808 w 12192000"/>
              <a:gd name="connsiteY8612" fmla="*/ 3618426 h 4058004"/>
              <a:gd name="connsiteX8613" fmla="*/ 1758296 w 12192000"/>
              <a:gd name="connsiteY8613" fmla="*/ 3593060 h 4058004"/>
              <a:gd name="connsiteX8614" fmla="*/ 1793215 w 12192000"/>
              <a:gd name="connsiteY8614" fmla="*/ 3632670 h 4058004"/>
              <a:gd name="connsiteX8615" fmla="*/ 1835430 w 12192000"/>
              <a:gd name="connsiteY8615" fmla="*/ 3694736 h 4058004"/>
              <a:gd name="connsiteX8616" fmla="*/ 1837628 w 12192000"/>
              <a:gd name="connsiteY8616" fmla="*/ 3712093 h 4058004"/>
              <a:gd name="connsiteX8617" fmla="*/ 1835074 w 12192000"/>
              <a:gd name="connsiteY8617" fmla="*/ 3723287 h 4058004"/>
              <a:gd name="connsiteX8618" fmla="*/ 1845203 w 12192000"/>
              <a:gd name="connsiteY8618" fmla="*/ 3719679 h 4058004"/>
              <a:gd name="connsiteX8619" fmla="*/ 1846199 w 12192000"/>
              <a:gd name="connsiteY8619" fmla="*/ 3732853 h 4058004"/>
              <a:gd name="connsiteX8620" fmla="*/ 1841240 w 12192000"/>
              <a:gd name="connsiteY8620" fmla="*/ 3753112 h 4058004"/>
              <a:gd name="connsiteX8621" fmla="*/ 1851934 w 12192000"/>
              <a:gd name="connsiteY8621" fmla="*/ 3742986 h 4058004"/>
              <a:gd name="connsiteX8622" fmla="*/ 1864323 w 12192000"/>
              <a:gd name="connsiteY8622" fmla="*/ 3734269 h 4058004"/>
              <a:gd name="connsiteX8623" fmla="*/ 1878635 w 12192000"/>
              <a:gd name="connsiteY8623" fmla="*/ 3766866 h 4058004"/>
              <a:gd name="connsiteX8624" fmla="*/ 1909585 w 12192000"/>
              <a:gd name="connsiteY8624" fmla="*/ 3818515 h 4058004"/>
              <a:gd name="connsiteX8625" fmla="*/ 1946701 w 12192000"/>
              <a:gd name="connsiteY8625" fmla="*/ 3897867 h 4058004"/>
              <a:gd name="connsiteX8626" fmla="*/ 1937068 w 12192000"/>
              <a:gd name="connsiteY8626" fmla="*/ 3922662 h 4058004"/>
              <a:gd name="connsiteX8627" fmla="*/ 1913275 w 12192000"/>
              <a:gd name="connsiteY8627" fmla="*/ 3870091 h 4058004"/>
              <a:gd name="connsiteX8628" fmla="*/ 1901940 w 12192000"/>
              <a:gd name="connsiteY8628" fmla="*/ 3844299 h 4058004"/>
              <a:gd name="connsiteX8629" fmla="*/ 1881823 w 12192000"/>
              <a:gd name="connsiteY8629" fmla="*/ 3812415 h 4058004"/>
              <a:gd name="connsiteX8630" fmla="*/ 1869002 w 12192000"/>
              <a:gd name="connsiteY8630" fmla="*/ 3787977 h 4058004"/>
              <a:gd name="connsiteX8631" fmla="*/ 1850239 w 12192000"/>
              <a:gd name="connsiteY8631" fmla="*/ 3771326 h 4058004"/>
              <a:gd name="connsiteX8632" fmla="*/ 1854486 w 12192000"/>
              <a:gd name="connsiteY8632" fmla="*/ 3781953 h 4058004"/>
              <a:gd name="connsiteX8633" fmla="*/ 1855051 w 12192000"/>
              <a:gd name="connsiteY8633" fmla="*/ 3805047 h 4058004"/>
              <a:gd name="connsiteX8634" fmla="*/ 1874889 w 12192000"/>
              <a:gd name="connsiteY8634" fmla="*/ 3852515 h 4058004"/>
              <a:gd name="connsiteX8635" fmla="*/ 1898257 w 12192000"/>
              <a:gd name="connsiteY8635" fmla="*/ 3875334 h 4058004"/>
              <a:gd name="connsiteX8636" fmla="*/ 1912214 w 12192000"/>
              <a:gd name="connsiteY8636" fmla="*/ 3898356 h 4058004"/>
              <a:gd name="connsiteX8637" fmla="*/ 1960093 w 12192000"/>
              <a:gd name="connsiteY8637" fmla="*/ 3966374 h 4058004"/>
              <a:gd name="connsiteX8638" fmla="*/ 1972839 w 12192000"/>
              <a:gd name="connsiteY8638" fmla="*/ 3953060 h 4058004"/>
              <a:gd name="connsiteX8639" fmla="*/ 1976800 w 12192000"/>
              <a:gd name="connsiteY8639" fmla="*/ 3926987 h 4058004"/>
              <a:gd name="connsiteX8640" fmla="*/ 1984376 w 12192000"/>
              <a:gd name="connsiteY8640" fmla="*/ 3930456 h 4058004"/>
              <a:gd name="connsiteX8641" fmla="*/ 2004486 w 12192000"/>
              <a:gd name="connsiteY8641" fmla="*/ 3922530 h 4058004"/>
              <a:gd name="connsiteX8642" fmla="*/ 2014685 w 12192000"/>
              <a:gd name="connsiteY8642" fmla="*/ 3917993 h 4058004"/>
              <a:gd name="connsiteX8643" fmla="*/ 2025803 w 12192000"/>
              <a:gd name="connsiteY8643" fmla="*/ 3886044 h 4058004"/>
              <a:gd name="connsiteX8644" fmla="*/ 2025447 w 12192000"/>
              <a:gd name="connsiteY8644" fmla="*/ 3878319 h 4058004"/>
              <a:gd name="connsiteX8645" fmla="*/ 2031042 w 12192000"/>
              <a:gd name="connsiteY8645" fmla="*/ 3879954 h 4058004"/>
              <a:gd name="connsiteX8646" fmla="*/ 2036421 w 12192000"/>
              <a:gd name="connsiteY8646" fmla="*/ 3881796 h 4058004"/>
              <a:gd name="connsiteX8647" fmla="*/ 2025797 w 12192000"/>
              <a:gd name="connsiteY8647" fmla="*/ 3869890 h 4058004"/>
              <a:gd name="connsiteX8648" fmla="*/ 2027708 w 12192000"/>
              <a:gd name="connsiteY8648" fmla="*/ 3862451 h 4058004"/>
              <a:gd name="connsiteX8649" fmla="*/ 2035353 w 12192000"/>
              <a:gd name="connsiteY8649" fmla="*/ 3839497 h 4058004"/>
              <a:gd name="connsiteX8650" fmla="*/ 2030254 w 12192000"/>
              <a:gd name="connsiteY8650" fmla="*/ 3827453 h 4058004"/>
              <a:gd name="connsiteX8651" fmla="*/ 2038681 w 12192000"/>
              <a:gd name="connsiteY8651" fmla="*/ 3836449 h 4058004"/>
              <a:gd name="connsiteX8652" fmla="*/ 2059439 w 12192000"/>
              <a:gd name="connsiteY8652" fmla="*/ 3895752 h 4058004"/>
              <a:gd name="connsiteX8653" fmla="*/ 2052289 w 12192000"/>
              <a:gd name="connsiteY8653" fmla="*/ 3891998 h 4058004"/>
              <a:gd name="connsiteX8654" fmla="*/ 2036566 w 12192000"/>
              <a:gd name="connsiteY8654" fmla="*/ 3897239 h 4058004"/>
              <a:gd name="connsiteX8655" fmla="*/ 2029772 w 12192000"/>
              <a:gd name="connsiteY8655" fmla="*/ 3914239 h 4058004"/>
              <a:gd name="connsiteX8656" fmla="*/ 2024247 w 12192000"/>
              <a:gd name="connsiteY8656" fmla="*/ 3937197 h 4058004"/>
              <a:gd name="connsiteX8657" fmla="*/ 2019720 w 12192000"/>
              <a:gd name="connsiteY8657" fmla="*/ 3958872 h 4058004"/>
              <a:gd name="connsiteX8658" fmla="*/ 2017027 w 12192000"/>
              <a:gd name="connsiteY8658" fmla="*/ 3969501 h 4058004"/>
              <a:gd name="connsiteX8659" fmla="*/ 2007324 w 12192000"/>
              <a:gd name="connsiteY8659" fmla="*/ 3978783 h 4058004"/>
              <a:gd name="connsiteX8660" fmla="*/ 1996631 w 12192000"/>
              <a:gd name="connsiteY8660" fmla="*/ 3969640 h 4058004"/>
              <a:gd name="connsiteX8661" fmla="*/ 2001019 w 12192000"/>
              <a:gd name="connsiteY8661" fmla="*/ 3955895 h 4058004"/>
              <a:gd name="connsiteX8662" fmla="*/ 1995780 w 12192000"/>
              <a:gd name="connsiteY8662" fmla="*/ 3958726 h 4058004"/>
              <a:gd name="connsiteX8663" fmla="*/ 1985163 w 12192000"/>
              <a:gd name="connsiteY8663" fmla="*/ 3966801 h 4058004"/>
              <a:gd name="connsiteX8664" fmla="*/ 1974755 w 12192000"/>
              <a:gd name="connsiteY8664" fmla="*/ 3997764 h 4058004"/>
              <a:gd name="connsiteX8665" fmla="*/ 1975886 w 12192000"/>
              <a:gd name="connsiteY8665" fmla="*/ 4017459 h 4058004"/>
              <a:gd name="connsiteX8666" fmla="*/ 1958252 w 12192000"/>
              <a:gd name="connsiteY8666" fmla="*/ 4013564 h 4058004"/>
              <a:gd name="connsiteX8667" fmla="*/ 1948054 w 12192000"/>
              <a:gd name="connsiteY8667" fmla="*/ 3992589 h 4058004"/>
              <a:gd name="connsiteX8668" fmla="*/ 1934954 w 12192000"/>
              <a:gd name="connsiteY8668" fmla="*/ 3977500 h 4058004"/>
              <a:gd name="connsiteX8669" fmla="*/ 1923123 w 12192000"/>
              <a:gd name="connsiteY8669" fmla="*/ 3962545 h 4058004"/>
              <a:gd name="connsiteX8670" fmla="*/ 1914627 w 12192000"/>
              <a:gd name="connsiteY8670" fmla="*/ 3944129 h 4058004"/>
              <a:gd name="connsiteX8671" fmla="*/ 1901381 w 12192000"/>
              <a:gd name="connsiteY8671" fmla="*/ 3939096 h 4058004"/>
              <a:gd name="connsiteX8672" fmla="*/ 1885519 w 12192000"/>
              <a:gd name="connsiteY8672" fmla="*/ 3932293 h 4058004"/>
              <a:gd name="connsiteX8673" fmla="*/ 1880559 w 12192000"/>
              <a:gd name="connsiteY8673" fmla="*/ 3906926 h 4058004"/>
              <a:gd name="connsiteX8674" fmla="*/ 1873968 w 12192000"/>
              <a:gd name="connsiteY8674" fmla="*/ 3880926 h 4058004"/>
              <a:gd name="connsiteX8675" fmla="*/ 1825880 w 12192000"/>
              <a:gd name="connsiteY8675" fmla="*/ 3813261 h 4058004"/>
              <a:gd name="connsiteX8676" fmla="*/ 1804556 w 12192000"/>
              <a:gd name="connsiteY8676" fmla="*/ 3774084 h 4058004"/>
              <a:gd name="connsiteX8677" fmla="*/ 1788554 w 12192000"/>
              <a:gd name="connsiteY8677" fmla="*/ 3739365 h 4058004"/>
              <a:gd name="connsiteX8678" fmla="*/ 1774534 w 12192000"/>
              <a:gd name="connsiteY8678" fmla="*/ 3753678 h 4058004"/>
              <a:gd name="connsiteX8679" fmla="*/ 1774038 w 12192000"/>
              <a:gd name="connsiteY8679" fmla="*/ 3766212 h 4058004"/>
              <a:gd name="connsiteX8680" fmla="*/ 1795215 w 12192000"/>
              <a:gd name="connsiteY8680" fmla="*/ 3780036 h 4058004"/>
              <a:gd name="connsiteX8681" fmla="*/ 1806126 w 12192000"/>
              <a:gd name="connsiteY8681" fmla="*/ 3809645 h 4058004"/>
              <a:gd name="connsiteX8682" fmla="*/ 1811364 w 12192000"/>
              <a:gd name="connsiteY8682" fmla="*/ 3823678 h 4058004"/>
              <a:gd name="connsiteX8683" fmla="*/ 1837075 w 12192000"/>
              <a:gd name="connsiteY8683" fmla="*/ 3862007 h 4058004"/>
              <a:gd name="connsiteX8684" fmla="*/ 1846066 w 12192000"/>
              <a:gd name="connsiteY8684" fmla="*/ 3871851 h 4058004"/>
              <a:gd name="connsiteX8685" fmla="*/ 1857471 w 12192000"/>
              <a:gd name="connsiteY8685" fmla="*/ 3879864 h 4058004"/>
              <a:gd name="connsiteX8686" fmla="*/ 1867956 w 12192000"/>
              <a:gd name="connsiteY8686" fmla="*/ 3892613 h 4058004"/>
              <a:gd name="connsiteX8687" fmla="*/ 1872628 w 12192000"/>
              <a:gd name="connsiteY8687" fmla="*/ 3901547 h 4058004"/>
              <a:gd name="connsiteX8688" fmla="*/ 1855205 w 12192000"/>
              <a:gd name="connsiteY8688" fmla="*/ 3895732 h 4058004"/>
              <a:gd name="connsiteX8689" fmla="*/ 1847204 w 12192000"/>
              <a:gd name="connsiteY8689" fmla="*/ 3885461 h 4058004"/>
              <a:gd name="connsiteX8690" fmla="*/ 1840122 w 12192000"/>
              <a:gd name="connsiteY8690" fmla="*/ 3908552 h 4058004"/>
              <a:gd name="connsiteX8691" fmla="*/ 1845647 w 12192000"/>
              <a:gd name="connsiteY8691" fmla="*/ 3936607 h 4058004"/>
              <a:gd name="connsiteX8692" fmla="*/ 1869167 w 12192000"/>
              <a:gd name="connsiteY8692" fmla="*/ 3979684 h 4058004"/>
              <a:gd name="connsiteX8693" fmla="*/ 1899972 w 12192000"/>
              <a:gd name="connsiteY8693" fmla="*/ 4017592 h 4058004"/>
              <a:gd name="connsiteX8694" fmla="*/ 1901248 w 12192000"/>
              <a:gd name="connsiteY8694" fmla="*/ 4003710 h 4058004"/>
              <a:gd name="connsiteX8695" fmla="*/ 1914843 w 12192000"/>
              <a:gd name="connsiteY8695" fmla="*/ 3983732 h 4058004"/>
              <a:gd name="connsiteX8696" fmla="*/ 1921994 w 12192000"/>
              <a:gd name="connsiteY8696" fmla="*/ 3987346 h 4058004"/>
              <a:gd name="connsiteX8697" fmla="*/ 1950962 w 12192000"/>
              <a:gd name="connsiteY8697" fmla="*/ 4021141 h 4058004"/>
              <a:gd name="connsiteX8698" fmla="*/ 1947990 w 12192000"/>
              <a:gd name="connsiteY8698" fmla="*/ 4038568 h 4058004"/>
              <a:gd name="connsiteX8699" fmla="*/ 1953732 w 12192000"/>
              <a:gd name="connsiteY8699" fmla="*/ 4057170 h 4058004"/>
              <a:gd name="connsiteX8700" fmla="*/ 1883900 w 12192000"/>
              <a:gd name="connsiteY8700" fmla="*/ 4057170 h 4058004"/>
              <a:gd name="connsiteX8701" fmla="*/ 1884395 w 12192000"/>
              <a:gd name="connsiteY8701" fmla="*/ 4055567 h 4058004"/>
              <a:gd name="connsiteX8702" fmla="*/ 1883119 w 12192000"/>
              <a:gd name="connsiteY8702" fmla="*/ 4036579 h 4058004"/>
              <a:gd name="connsiteX8703" fmla="*/ 1872920 w 12192000"/>
              <a:gd name="connsiteY8703" fmla="*/ 4037710 h 4058004"/>
              <a:gd name="connsiteX8704" fmla="*/ 1862938 w 12192000"/>
              <a:gd name="connsiteY8704" fmla="*/ 4026447 h 4058004"/>
              <a:gd name="connsiteX8705" fmla="*/ 1857058 w 12192000"/>
              <a:gd name="connsiteY8705" fmla="*/ 4009511 h 4058004"/>
              <a:gd name="connsiteX8706" fmla="*/ 1854722 w 12192000"/>
              <a:gd name="connsiteY8706" fmla="*/ 4003636 h 4058004"/>
              <a:gd name="connsiteX8707" fmla="*/ 1849622 w 12192000"/>
              <a:gd name="connsiteY8707" fmla="*/ 3987052 h 4058004"/>
              <a:gd name="connsiteX8708" fmla="*/ 1828725 w 12192000"/>
              <a:gd name="connsiteY8708" fmla="*/ 3957655 h 4058004"/>
              <a:gd name="connsiteX8709" fmla="*/ 1812002 w 12192000"/>
              <a:gd name="connsiteY8709" fmla="*/ 3936190 h 4058004"/>
              <a:gd name="connsiteX8710" fmla="*/ 1805642 w 12192000"/>
              <a:gd name="connsiteY8710" fmla="*/ 3949425 h 4058004"/>
              <a:gd name="connsiteX8711" fmla="*/ 1795653 w 12192000"/>
              <a:gd name="connsiteY8711" fmla="*/ 3969335 h 4058004"/>
              <a:gd name="connsiteX8712" fmla="*/ 1796860 w 12192000"/>
              <a:gd name="connsiteY8712" fmla="*/ 3984004 h 4058004"/>
              <a:gd name="connsiteX8713" fmla="*/ 1810678 w 12192000"/>
              <a:gd name="connsiteY8713" fmla="*/ 4024173 h 4058004"/>
              <a:gd name="connsiteX8714" fmla="*/ 1815868 w 12192000"/>
              <a:gd name="connsiteY8714" fmla="*/ 4049235 h 4058004"/>
              <a:gd name="connsiteX8715" fmla="*/ 1821606 w 12192000"/>
              <a:gd name="connsiteY8715" fmla="*/ 4057170 h 4058004"/>
              <a:gd name="connsiteX8716" fmla="*/ 1510088 w 12192000"/>
              <a:gd name="connsiteY8716" fmla="*/ 4057170 h 4058004"/>
              <a:gd name="connsiteX8717" fmla="*/ 1511974 w 12192000"/>
              <a:gd name="connsiteY8717" fmla="*/ 4049368 h 4058004"/>
              <a:gd name="connsiteX8718" fmla="*/ 1528477 w 12192000"/>
              <a:gd name="connsiteY8718" fmla="*/ 4047031 h 4058004"/>
              <a:gd name="connsiteX8719" fmla="*/ 1534282 w 12192000"/>
              <a:gd name="connsiteY8719" fmla="*/ 4048447 h 4058004"/>
              <a:gd name="connsiteX8720" fmla="*/ 1529538 w 12192000"/>
              <a:gd name="connsiteY8720" fmla="*/ 4036334 h 4058004"/>
              <a:gd name="connsiteX8721" fmla="*/ 1526775 w 12192000"/>
              <a:gd name="connsiteY8721" fmla="*/ 4027616 h 4058004"/>
              <a:gd name="connsiteX8722" fmla="*/ 1481513 w 12192000"/>
              <a:gd name="connsiteY8722" fmla="*/ 3963922 h 4058004"/>
              <a:gd name="connsiteX8723" fmla="*/ 1462757 w 12192000"/>
              <a:gd name="connsiteY8723" fmla="*/ 3947104 h 4058004"/>
              <a:gd name="connsiteX8724" fmla="*/ 1452125 w 12192000"/>
              <a:gd name="connsiteY8724" fmla="*/ 3948403 h 4058004"/>
              <a:gd name="connsiteX8725" fmla="*/ 1449439 w 12192000"/>
              <a:gd name="connsiteY8725" fmla="*/ 3978440 h 4058004"/>
              <a:gd name="connsiteX8726" fmla="*/ 1466863 w 12192000"/>
              <a:gd name="connsiteY8726" fmla="*/ 4011461 h 4058004"/>
              <a:gd name="connsiteX8727" fmla="*/ 1483952 w 12192000"/>
              <a:gd name="connsiteY8727" fmla="*/ 4042670 h 4058004"/>
              <a:gd name="connsiteX8728" fmla="*/ 1495802 w 12192000"/>
              <a:gd name="connsiteY8728" fmla="*/ 4057170 h 4058004"/>
              <a:gd name="connsiteX8729" fmla="*/ 1466240 w 12192000"/>
              <a:gd name="connsiteY8729" fmla="*/ 4057170 h 4058004"/>
              <a:gd name="connsiteX8730" fmla="*/ 1464713 w 12192000"/>
              <a:gd name="connsiteY8730" fmla="*/ 4055481 h 4058004"/>
              <a:gd name="connsiteX8731" fmla="*/ 1459563 w 12192000"/>
              <a:gd name="connsiteY8731" fmla="*/ 4057170 h 4058004"/>
              <a:gd name="connsiteX8732" fmla="*/ 1454679 w 12192000"/>
              <a:gd name="connsiteY8732" fmla="*/ 4057170 h 4058004"/>
              <a:gd name="connsiteX8733" fmla="*/ 1455676 w 12192000"/>
              <a:gd name="connsiteY8733" fmla="*/ 4052265 h 4058004"/>
              <a:gd name="connsiteX8734" fmla="*/ 1450361 w 12192000"/>
              <a:gd name="connsiteY8734" fmla="*/ 4028106 h 4058004"/>
              <a:gd name="connsiteX8735" fmla="*/ 1432795 w 12192000"/>
              <a:gd name="connsiteY8735" fmla="*/ 3995228 h 4058004"/>
              <a:gd name="connsiteX8736" fmla="*/ 1398734 w 12192000"/>
              <a:gd name="connsiteY8736" fmla="*/ 3960867 h 4058004"/>
              <a:gd name="connsiteX8737" fmla="*/ 1388676 w 12192000"/>
              <a:gd name="connsiteY8737" fmla="*/ 3951516 h 4058004"/>
              <a:gd name="connsiteX8738" fmla="*/ 1380319 w 12192000"/>
              <a:gd name="connsiteY8738" fmla="*/ 3943296 h 4058004"/>
              <a:gd name="connsiteX8739" fmla="*/ 1380180 w 12192000"/>
              <a:gd name="connsiteY8739" fmla="*/ 3950519 h 4058004"/>
              <a:gd name="connsiteX8740" fmla="*/ 1385278 w 12192000"/>
              <a:gd name="connsiteY8740" fmla="*/ 3979423 h 4058004"/>
              <a:gd name="connsiteX8741" fmla="*/ 1392009 w 12192000"/>
              <a:gd name="connsiteY8741" fmla="*/ 4009681 h 4058004"/>
              <a:gd name="connsiteX8742" fmla="*/ 1393781 w 12192000"/>
              <a:gd name="connsiteY8742" fmla="*/ 4017827 h 4058004"/>
              <a:gd name="connsiteX8743" fmla="*/ 1378414 w 12192000"/>
              <a:gd name="connsiteY8743" fmla="*/ 4007128 h 4058004"/>
              <a:gd name="connsiteX8744" fmla="*/ 1362476 w 12192000"/>
              <a:gd name="connsiteY8744" fmla="*/ 3996996 h 4058004"/>
              <a:gd name="connsiteX8745" fmla="*/ 1351296 w 12192000"/>
              <a:gd name="connsiteY8745" fmla="*/ 3949528 h 4058004"/>
              <a:gd name="connsiteX8746" fmla="*/ 1341505 w 12192000"/>
              <a:gd name="connsiteY8746" fmla="*/ 3925508 h 4058004"/>
              <a:gd name="connsiteX8747" fmla="*/ 1312892 w 12192000"/>
              <a:gd name="connsiteY8747" fmla="*/ 3878745 h 4058004"/>
              <a:gd name="connsiteX8748" fmla="*/ 1358507 w 12192000"/>
              <a:gd name="connsiteY8748" fmla="*/ 3922040 h 4058004"/>
              <a:gd name="connsiteX8749" fmla="*/ 1369124 w 12192000"/>
              <a:gd name="connsiteY8749" fmla="*/ 3922324 h 4058004"/>
              <a:gd name="connsiteX8750" fmla="*/ 1365727 w 12192000"/>
              <a:gd name="connsiteY8750" fmla="*/ 3902912 h 4058004"/>
              <a:gd name="connsiteX8751" fmla="*/ 1352852 w 12192000"/>
              <a:gd name="connsiteY8751" fmla="*/ 3876980 h 4058004"/>
              <a:gd name="connsiteX8752" fmla="*/ 1293975 w 12192000"/>
              <a:gd name="connsiteY8752" fmla="*/ 3794793 h 4058004"/>
              <a:gd name="connsiteX8753" fmla="*/ 1286750 w 12192000"/>
              <a:gd name="connsiteY8753" fmla="*/ 3786009 h 4058004"/>
              <a:gd name="connsiteX8754" fmla="*/ 1283561 w 12192000"/>
              <a:gd name="connsiteY8754" fmla="*/ 3776579 h 4058004"/>
              <a:gd name="connsiteX8755" fmla="*/ 1278749 w 12192000"/>
              <a:gd name="connsiteY8755" fmla="*/ 3777717 h 4058004"/>
              <a:gd name="connsiteX8756" fmla="*/ 1264727 w 12192000"/>
              <a:gd name="connsiteY8756" fmla="*/ 3785078 h 4058004"/>
              <a:gd name="connsiteX8757" fmla="*/ 1260054 w 12192000"/>
              <a:gd name="connsiteY8757" fmla="*/ 3782811 h 4058004"/>
              <a:gd name="connsiteX8758" fmla="*/ 1267915 w 12192000"/>
              <a:gd name="connsiteY8758" fmla="*/ 3776934 h 4058004"/>
              <a:gd name="connsiteX8759" fmla="*/ 1239797 w 12192000"/>
              <a:gd name="connsiteY8759" fmla="*/ 3748664 h 4058004"/>
              <a:gd name="connsiteX8760" fmla="*/ 1206580 w 12192000"/>
              <a:gd name="connsiteY8760" fmla="*/ 3728043 h 4058004"/>
              <a:gd name="connsiteX8761" fmla="*/ 1205659 w 12192000"/>
              <a:gd name="connsiteY8761" fmla="*/ 3743132 h 4058004"/>
              <a:gd name="connsiteX8762" fmla="*/ 1209133 w 12192000"/>
              <a:gd name="connsiteY8762" fmla="*/ 3790816 h 4058004"/>
              <a:gd name="connsiteX8763" fmla="*/ 1191715 w 12192000"/>
              <a:gd name="connsiteY8763" fmla="*/ 3782457 h 4058004"/>
              <a:gd name="connsiteX8764" fmla="*/ 1181942 w 12192000"/>
              <a:gd name="connsiteY8764" fmla="*/ 3769699 h 4058004"/>
              <a:gd name="connsiteX8765" fmla="*/ 1155241 w 12192000"/>
              <a:gd name="connsiteY8765" fmla="*/ 3731088 h 4058004"/>
              <a:gd name="connsiteX8766" fmla="*/ 1117064 w 12192000"/>
              <a:gd name="connsiteY8766" fmla="*/ 3676740 h 4058004"/>
              <a:gd name="connsiteX8767" fmla="*/ 1090154 w 12192000"/>
              <a:gd name="connsiteY8767" fmla="*/ 3637631 h 4058004"/>
              <a:gd name="connsiteX8768" fmla="*/ 1072589 w 12192000"/>
              <a:gd name="connsiteY8768" fmla="*/ 3619635 h 4058004"/>
              <a:gd name="connsiteX8769" fmla="*/ 1064797 w 12192000"/>
              <a:gd name="connsiteY8769" fmla="*/ 3656761 h 4058004"/>
              <a:gd name="connsiteX8770" fmla="*/ 1073511 w 12192000"/>
              <a:gd name="connsiteY8770" fmla="*/ 3674967 h 4058004"/>
              <a:gd name="connsiteX8771" fmla="*/ 1044551 w 12192000"/>
              <a:gd name="connsiteY8771" fmla="*/ 3643438 h 4058004"/>
              <a:gd name="connsiteX8772" fmla="*/ 991287 w 12192000"/>
              <a:gd name="connsiteY8772" fmla="*/ 3590010 h 4058004"/>
              <a:gd name="connsiteX8773" fmla="*/ 949574 w 12192000"/>
              <a:gd name="connsiteY8773" fmla="*/ 3555223 h 4058004"/>
              <a:gd name="connsiteX8774" fmla="*/ 917922 w 12192000"/>
              <a:gd name="connsiteY8774" fmla="*/ 3531908 h 4058004"/>
              <a:gd name="connsiteX8775" fmla="*/ 896884 w 12192000"/>
              <a:gd name="connsiteY8775" fmla="*/ 3512144 h 4058004"/>
              <a:gd name="connsiteX8776" fmla="*/ 889093 w 12192000"/>
              <a:gd name="connsiteY8776" fmla="*/ 3497832 h 4058004"/>
              <a:gd name="connsiteX8777" fmla="*/ 881307 w 12192000"/>
              <a:gd name="connsiteY8777" fmla="*/ 3489047 h 4058004"/>
              <a:gd name="connsiteX8778" fmla="*/ 854961 w 12192000"/>
              <a:gd name="connsiteY8778" fmla="*/ 3485501 h 4058004"/>
              <a:gd name="connsiteX8779" fmla="*/ 831309 w 12192000"/>
              <a:gd name="connsiteY8779" fmla="*/ 3494002 h 4058004"/>
              <a:gd name="connsiteX8780" fmla="*/ 835131 w 12192000"/>
              <a:gd name="connsiteY8780" fmla="*/ 3488900 h 4058004"/>
              <a:gd name="connsiteX8781" fmla="*/ 835697 w 12192000"/>
              <a:gd name="connsiteY8781" fmla="*/ 3474873 h 4058004"/>
              <a:gd name="connsiteX8782" fmla="*/ 818844 w 12192000"/>
              <a:gd name="connsiteY8782" fmla="*/ 3464246 h 4058004"/>
              <a:gd name="connsiteX8783" fmla="*/ 774510 w 12192000"/>
              <a:gd name="connsiteY8783" fmla="*/ 3445535 h 4058004"/>
              <a:gd name="connsiteX8784" fmla="*/ 769836 w 12192000"/>
              <a:gd name="connsiteY8784" fmla="*/ 3443695 h 4058004"/>
              <a:gd name="connsiteX8785" fmla="*/ 727628 w 12192000"/>
              <a:gd name="connsiteY8785" fmla="*/ 3403450 h 4058004"/>
              <a:gd name="connsiteX8786" fmla="*/ 722243 w 12192000"/>
              <a:gd name="connsiteY8786" fmla="*/ 3394664 h 4058004"/>
              <a:gd name="connsiteX8787" fmla="*/ 712756 w 12192000"/>
              <a:gd name="connsiteY8787" fmla="*/ 3389701 h 4058004"/>
              <a:gd name="connsiteX8788" fmla="*/ 683152 w 12192000"/>
              <a:gd name="connsiteY8788" fmla="*/ 3374252 h 4058004"/>
              <a:gd name="connsiteX8789" fmla="*/ 655085 w 12192000"/>
              <a:gd name="connsiteY8789" fmla="*/ 3356611 h 4058004"/>
              <a:gd name="connsiteX8790" fmla="*/ 631292 w 12192000"/>
              <a:gd name="connsiteY8790" fmla="*/ 3344703 h 4058004"/>
              <a:gd name="connsiteX8791" fmla="*/ 597227 w 12192000"/>
              <a:gd name="connsiteY8791" fmla="*/ 3324369 h 4058004"/>
              <a:gd name="connsiteX8792" fmla="*/ 574069 w 12192000"/>
              <a:gd name="connsiteY8792" fmla="*/ 3314802 h 4058004"/>
              <a:gd name="connsiteX8793" fmla="*/ 542343 w 12192000"/>
              <a:gd name="connsiteY8793" fmla="*/ 3310120 h 4058004"/>
              <a:gd name="connsiteX8794" fmla="*/ 530092 w 12192000"/>
              <a:gd name="connsiteY8794" fmla="*/ 3315437 h 4058004"/>
              <a:gd name="connsiteX8795" fmla="*/ 536747 w 12192000"/>
              <a:gd name="connsiteY8795" fmla="*/ 3284689 h 4058004"/>
              <a:gd name="connsiteX8796" fmla="*/ 526195 w 12192000"/>
              <a:gd name="connsiteY8796" fmla="*/ 3292128 h 4058004"/>
              <a:gd name="connsiteX8797" fmla="*/ 511536 w 12192000"/>
              <a:gd name="connsiteY8797" fmla="*/ 3294035 h 4058004"/>
              <a:gd name="connsiteX8798" fmla="*/ 498081 w 12192000"/>
              <a:gd name="connsiteY8798" fmla="*/ 3288508 h 4058004"/>
              <a:gd name="connsiteX8799" fmla="*/ 474428 w 12192000"/>
              <a:gd name="connsiteY8799" fmla="*/ 3273914 h 4058004"/>
              <a:gd name="connsiteX8800" fmla="*/ 451553 w 12192000"/>
              <a:gd name="connsiteY8800" fmla="*/ 3267035 h 4058004"/>
              <a:gd name="connsiteX8801" fmla="*/ 431087 w 12192000"/>
              <a:gd name="connsiteY8801" fmla="*/ 3268808 h 4058004"/>
              <a:gd name="connsiteX8802" fmla="*/ 411826 w 12192000"/>
              <a:gd name="connsiteY8802" fmla="*/ 3268808 h 4058004"/>
              <a:gd name="connsiteX8803" fmla="*/ 413737 w 12192000"/>
              <a:gd name="connsiteY8803" fmla="*/ 3252585 h 4058004"/>
              <a:gd name="connsiteX8804" fmla="*/ 411043 w 12192000"/>
              <a:gd name="connsiteY8804" fmla="*/ 3226651 h 4058004"/>
              <a:gd name="connsiteX8805" fmla="*/ 388238 w 12192000"/>
              <a:gd name="connsiteY8805" fmla="*/ 3216450 h 4058004"/>
              <a:gd name="connsiteX8806" fmla="*/ 382358 w 12192000"/>
              <a:gd name="connsiteY8806" fmla="*/ 3197392 h 4058004"/>
              <a:gd name="connsiteX8807" fmla="*/ 381154 w 12192000"/>
              <a:gd name="connsiteY8807" fmla="*/ 3184425 h 4058004"/>
              <a:gd name="connsiteX8808" fmla="*/ 374001 w 12192000"/>
              <a:gd name="connsiteY8808" fmla="*/ 3175568 h 4058004"/>
              <a:gd name="connsiteX8809" fmla="*/ 381719 w 12192000"/>
              <a:gd name="connsiteY8809" fmla="*/ 3174789 h 4058004"/>
              <a:gd name="connsiteX8810" fmla="*/ 384550 w 12192000"/>
              <a:gd name="connsiteY8810" fmla="*/ 3155094 h 4058004"/>
              <a:gd name="connsiteX8811" fmla="*/ 365004 w 12192000"/>
              <a:gd name="connsiteY8811" fmla="*/ 3140215 h 4058004"/>
              <a:gd name="connsiteX8812" fmla="*/ 345882 w 12192000"/>
              <a:gd name="connsiteY8812" fmla="*/ 3133125 h 4058004"/>
              <a:gd name="connsiteX8813" fmla="*/ 333420 w 12192000"/>
              <a:gd name="connsiteY8813" fmla="*/ 3144744 h 4058004"/>
              <a:gd name="connsiteX8814" fmla="*/ 323366 w 12192000"/>
              <a:gd name="connsiteY8814" fmla="*/ 3163161 h 4058004"/>
              <a:gd name="connsiteX8815" fmla="*/ 323364 w 12192000"/>
              <a:gd name="connsiteY8815" fmla="*/ 3152966 h 4058004"/>
              <a:gd name="connsiteX8816" fmla="*/ 321663 w 12192000"/>
              <a:gd name="connsiteY8816" fmla="*/ 3136099 h 4058004"/>
              <a:gd name="connsiteX8817" fmla="*/ 319467 w 12192000"/>
              <a:gd name="connsiteY8817" fmla="*/ 3124695 h 4058004"/>
              <a:gd name="connsiteX8818" fmla="*/ 311605 w 12192000"/>
              <a:gd name="connsiteY8818" fmla="*/ 3111302 h 4058004"/>
              <a:gd name="connsiteX8819" fmla="*/ 288376 w 12192000"/>
              <a:gd name="connsiteY8819" fmla="*/ 3097417 h 4058004"/>
              <a:gd name="connsiteX8820" fmla="*/ 274283 w 12192000"/>
              <a:gd name="connsiteY8820" fmla="*/ 3095499 h 4058004"/>
              <a:gd name="connsiteX8821" fmla="*/ 256015 w 12192000"/>
              <a:gd name="connsiteY8821" fmla="*/ 3107256 h 4058004"/>
              <a:gd name="connsiteX8822" fmla="*/ 259131 w 12192000"/>
              <a:gd name="connsiteY8822" fmla="*/ 3120718 h 4058004"/>
              <a:gd name="connsiteX8823" fmla="*/ 288875 w 12192000"/>
              <a:gd name="connsiteY8823" fmla="*/ 3124123 h 4058004"/>
              <a:gd name="connsiteX8824" fmla="*/ 294045 w 12192000"/>
              <a:gd name="connsiteY8824" fmla="*/ 3120795 h 4058004"/>
              <a:gd name="connsiteX8825" fmla="*/ 293620 w 12192000"/>
              <a:gd name="connsiteY8825" fmla="*/ 3134396 h 4058004"/>
              <a:gd name="connsiteX8826" fmla="*/ 295888 w 12192000"/>
              <a:gd name="connsiteY8826" fmla="*/ 3150692 h 4058004"/>
              <a:gd name="connsiteX8827" fmla="*/ 290577 w 12192000"/>
              <a:gd name="connsiteY8827" fmla="*/ 3156148 h 4058004"/>
              <a:gd name="connsiteX8828" fmla="*/ 292632 w 12192000"/>
              <a:gd name="connsiteY8828" fmla="*/ 3168543 h 4058004"/>
              <a:gd name="connsiteX8829" fmla="*/ 311612 w 12192000"/>
              <a:gd name="connsiteY8829" fmla="*/ 3175066 h 4058004"/>
              <a:gd name="connsiteX8830" fmla="*/ 319756 w 12192000"/>
              <a:gd name="connsiteY8830" fmla="*/ 3177831 h 4058004"/>
              <a:gd name="connsiteX8831" fmla="*/ 326555 w 12192000"/>
              <a:gd name="connsiteY8831" fmla="*/ 3182219 h 4058004"/>
              <a:gd name="connsiteX8832" fmla="*/ 312817 w 12192000"/>
              <a:gd name="connsiteY8832" fmla="*/ 3186046 h 4058004"/>
              <a:gd name="connsiteX8833" fmla="*/ 307081 w 12192000"/>
              <a:gd name="connsiteY8833" fmla="*/ 3196889 h 4058004"/>
              <a:gd name="connsiteX8834" fmla="*/ 303329 w 12192000"/>
              <a:gd name="connsiteY8834" fmla="*/ 3207865 h 4058004"/>
              <a:gd name="connsiteX8835" fmla="*/ 302975 w 12192000"/>
              <a:gd name="connsiteY8835" fmla="*/ 3211907 h 4058004"/>
              <a:gd name="connsiteX8836" fmla="*/ 316645 w 12192000"/>
              <a:gd name="connsiteY8836" fmla="*/ 3210274 h 4058004"/>
              <a:gd name="connsiteX8837" fmla="*/ 336045 w 12192000"/>
              <a:gd name="connsiteY8837" fmla="*/ 3204041 h 4058004"/>
              <a:gd name="connsiteX8838" fmla="*/ 342136 w 12192000"/>
              <a:gd name="connsiteY8838" fmla="*/ 3196959 h 4058004"/>
              <a:gd name="connsiteX8839" fmla="*/ 336187 w 12192000"/>
              <a:gd name="connsiteY8839" fmla="*/ 3184913 h 4058004"/>
              <a:gd name="connsiteX8840" fmla="*/ 358848 w 12192000"/>
              <a:gd name="connsiteY8840" fmla="*/ 3204327 h 4058004"/>
              <a:gd name="connsiteX8841" fmla="*/ 366640 w 12192000"/>
              <a:gd name="connsiteY8841" fmla="*/ 3225019 h 4058004"/>
              <a:gd name="connsiteX8842" fmla="*/ 382645 w 12192000"/>
              <a:gd name="connsiteY8842" fmla="*/ 3231682 h 4058004"/>
              <a:gd name="connsiteX8843" fmla="*/ 398297 w 12192000"/>
              <a:gd name="connsiteY8843" fmla="*/ 3237986 h 4058004"/>
              <a:gd name="connsiteX8844" fmla="*/ 396315 w 12192000"/>
              <a:gd name="connsiteY8844" fmla="*/ 3251020 h 4058004"/>
              <a:gd name="connsiteX8845" fmla="*/ 361685 w 12192000"/>
              <a:gd name="connsiteY8845" fmla="*/ 3234086 h 4058004"/>
              <a:gd name="connsiteX8846" fmla="*/ 357153 w 12192000"/>
              <a:gd name="connsiteY8846" fmla="*/ 3248396 h 4058004"/>
              <a:gd name="connsiteX8847" fmla="*/ 387181 w 12192000"/>
              <a:gd name="connsiteY8847" fmla="*/ 3266680 h 4058004"/>
              <a:gd name="connsiteX8848" fmla="*/ 418270 w 12192000"/>
              <a:gd name="connsiteY8848" fmla="*/ 3276246 h 4058004"/>
              <a:gd name="connsiteX8849" fmla="*/ 438100 w 12192000"/>
              <a:gd name="connsiteY8849" fmla="*/ 3286025 h 4058004"/>
              <a:gd name="connsiteX8850" fmla="*/ 441429 w 12192000"/>
              <a:gd name="connsiteY8850" fmla="*/ 3295871 h 4058004"/>
              <a:gd name="connsiteX8851" fmla="*/ 453258 w 12192000"/>
              <a:gd name="connsiteY8851" fmla="*/ 3311957 h 4058004"/>
              <a:gd name="connsiteX8852" fmla="*/ 474292 w 12192000"/>
              <a:gd name="connsiteY8852" fmla="*/ 3319394 h 4058004"/>
              <a:gd name="connsiteX8853" fmla="*/ 502264 w 12192000"/>
              <a:gd name="connsiteY8853" fmla="*/ 3326841 h 4058004"/>
              <a:gd name="connsiteX8854" fmla="*/ 517843 w 12192000"/>
              <a:gd name="connsiteY8854" fmla="*/ 3327831 h 4058004"/>
              <a:gd name="connsiteX8855" fmla="*/ 522729 w 12192000"/>
              <a:gd name="connsiteY8855" fmla="*/ 3328895 h 4058004"/>
              <a:gd name="connsiteX8856" fmla="*/ 555306 w 12192000"/>
              <a:gd name="connsiteY8856" fmla="*/ 3349731 h 4058004"/>
              <a:gd name="connsiteX8857" fmla="*/ 563026 w 12192000"/>
              <a:gd name="connsiteY8857" fmla="*/ 3353485 h 4058004"/>
              <a:gd name="connsiteX8858" fmla="*/ 592061 w 12192000"/>
              <a:gd name="connsiteY8858" fmla="*/ 3364251 h 4058004"/>
              <a:gd name="connsiteX8859" fmla="*/ 618689 w 12192000"/>
              <a:gd name="connsiteY8859" fmla="*/ 3372901 h 4058004"/>
              <a:gd name="connsiteX8860" fmla="*/ 627258 w 12192000"/>
              <a:gd name="connsiteY8860" fmla="*/ 3375663 h 4058004"/>
              <a:gd name="connsiteX8861" fmla="*/ 632287 w 12192000"/>
              <a:gd name="connsiteY8861" fmla="*/ 3379276 h 4058004"/>
              <a:gd name="connsiteX8862" fmla="*/ 647725 w 12192000"/>
              <a:gd name="connsiteY8862" fmla="*/ 3396993 h 4058004"/>
              <a:gd name="connsiteX8863" fmla="*/ 663823 w 12192000"/>
              <a:gd name="connsiteY8863" fmla="*/ 3414985 h 4058004"/>
              <a:gd name="connsiteX8864" fmla="*/ 710775 w 12192000"/>
              <a:gd name="connsiteY8864" fmla="*/ 3440427 h 4058004"/>
              <a:gd name="connsiteX8865" fmla="*/ 732238 w 12192000"/>
              <a:gd name="connsiteY8865" fmla="*/ 3446025 h 4058004"/>
              <a:gd name="connsiteX8866" fmla="*/ 763042 w 12192000"/>
              <a:gd name="connsiteY8866" fmla="*/ 3457573 h 4058004"/>
              <a:gd name="connsiteX8867" fmla="*/ 788327 w 12192000"/>
              <a:gd name="connsiteY8867" fmla="*/ 3477771 h 4058004"/>
              <a:gd name="connsiteX8868" fmla="*/ 772110 w 12192000"/>
              <a:gd name="connsiteY8868" fmla="*/ 3510568 h 4058004"/>
              <a:gd name="connsiteX8869" fmla="*/ 764178 w 12192000"/>
              <a:gd name="connsiteY8869" fmla="*/ 3517372 h 4058004"/>
              <a:gd name="connsiteX8870" fmla="*/ 735711 w 12192000"/>
              <a:gd name="connsiteY8870" fmla="*/ 3493991 h 4058004"/>
              <a:gd name="connsiteX8871" fmla="*/ 731463 w 12192000"/>
              <a:gd name="connsiteY8871" fmla="*/ 3480103 h 4058004"/>
              <a:gd name="connsiteX8872" fmla="*/ 738543 w 12192000"/>
              <a:gd name="connsiteY8872" fmla="*/ 3484071 h 4058004"/>
              <a:gd name="connsiteX8873" fmla="*/ 746475 w 12192000"/>
              <a:gd name="connsiteY8873" fmla="*/ 3487046 h 4058004"/>
              <a:gd name="connsiteX8874" fmla="*/ 728129 w 12192000"/>
              <a:gd name="connsiteY8874" fmla="*/ 3471385 h 4058004"/>
              <a:gd name="connsiteX8875" fmla="*/ 713188 w 12192000"/>
              <a:gd name="connsiteY8875" fmla="*/ 3463241 h 4058004"/>
              <a:gd name="connsiteX8876" fmla="*/ 697821 w 12192000"/>
              <a:gd name="connsiteY8876" fmla="*/ 3455377 h 4058004"/>
              <a:gd name="connsiteX8877" fmla="*/ 649782 w 12192000"/>
              <a:gd name="connsiteY8877" fmla="*/ 3435321 h 4058004"/>
              <a:gd name="connsiteX8878" fmla="*/ 642842 w 12192000"/>
              <a:gd name="connsiteY8878" fmla="*/ 3432341 h 4058004"/>
              <a:gd name="connsiteX8879" fmla="*/ 631088 w 12192000"/>
              <a:gd name="connsiteY8879" fmla="*/ 3425120 h 4058004"/>
              <a:gd name="connsiteX8880" fmla="*/ 621740 w 12192000"/>
              <a:gd name="connsiteY8880" fmla="*/ 3419591 h 4058004"/>
              <a:gd name="connsiteX8881" fmla="*/ 602405 w 12192000"/>
              <a:gd name="connsiteY8881" fmla="*/ 3409034 h 4058004"/>
              <a:gd name="connsiteX8882" fmla="*/ 578044 w 12192000"/>
              <a:gd name="connsiteY8882" fmla="*/ 3397693 h 4058004"/>
              <a:gd name="connsiteX8883" fmla="*/ 559064 w 12192000"/>
              <a:gd name="connsiteY8883" fmla="*/ 3389472 h 4058004"/>
              <a:gd name="connsiteX8884" fmla="*/ 533923 w 12192000"/>
              <a:gd name="connsiteY8884" fmla="*/ 3376508 h 4058004"/>
              <a:gd name="connsiteX8885" fmla="*/ 490935 w 12192000"/>
              <a:gd name="connsiteY8885" fmla="*/ 3358719 h 4058004"/>
              <a:gd name="connsiteX8886" fmla="*/ 483005 w 12192000"/>
              <a:gd name="connsiteY8886" fmla="*/ 3359000 h 4058004"/>
              <a:gd name="connsiteX8887" fmla="*/ 422172 w 12192000"/>
              <a:gd name="connsiteY8887" fmla="*/ 3350562 h 4058004"/>
              <a:gd name="connsiteX8888" fmla="*/ 365163 w 12192000"/>
              <a:gd name="connsiteY8888" fmla="*/ 3327819 h 4058004"/>
              <a:gd name="connsiteX8889" fmla="*/ 376848 w 12192000"/>
              <a:gd name="connsiteY8889" fmla="*/ 3325196 h 4058004"/>
              <a:gd name="connsiteX8890" fmla="*/ 408361 w 12192000"/>
              <a:gd name="connsiteY8890" fmla="*/ 3323996 h 4058004"/>
              <a:gd name="connsiteX8891" fmla="*/ 358573 w 12192000"/>
              <a:gd name="connsiteY8891" fmla="*/ 3286375 h 4058004"/>
              <a:gd name="connsiteX8892" fmla="*/ 347526 w 12192000"/>
              <a:gd name="connsiteY8892" fmla="*/ 3281127 h 4058004"/>
              <a:gd name="connsiteX8893" fmla="*/ 332938 w 12192000"/>
              <a:gd name="connsiteY8893" fmla="*/ 3278155 h 4058004"/>
              <a:gd name="connsiteX8894" fmla="*/ 311834 w 12192000"/>
              <a:gd name="connsiteY8894" fmla="*/ 3273756 h 4058004"/>
              <a:gd name="connsiteX8895" fmla="*/ 304326 w 12192000"/>
              <a:gd name="connsiteY8895" fmla="*/ 3262418 h 4058004"/>
              <a:gd name="connsiteX8896" fmla="*/ 296039 w 12192000"/>
              <a:gd name="connsiteY8896" fmla="*/ 3248320 h 4058004"/>
              <a:gd name="connsiteX8897" fmla="*/ 276279 w 12192000"/>
              <a:gd name="connsiteY8897" fmla="*/ 3227274 h 4058004"/>
              <a:gd name="connsiteX8898" fmla="*/ 268631 w 12192000"/>
              <a:gd name="connsiteY8898" fmla="*/ 3224583 h 4058004"/>
              <a:gd name="connsiteX8899" fmla="*/ 253335 w 12192000"/>
              <a:gd name="connsiteY8899" fmla="*/ 3226567 h 4058004"/>
              <a:gd name="connsiteX8900" fmla="*/ 255741 w 12192000"/>
              <a:gd name="connsiteY8900" fmla="*/ 3218773 h 4058004"/>
              <a:gd name="connsiteX8901" fmla="*/ 256661 w 12192000"/>
              <a:gd name="connsiteY8901" fmla="*/ 3206233 h 4058004"/>
              <a:gd name="connsiteX8902" fmla="*/ 255668 w 12192000"/>
              <a:gd name="connsiteY8902" fmla="*/ 3191355 h 4058004"/>
              <a:gd name="connsiteX8903" fmla="*/ 242637 w 12192000"/>
              <a:gd name="connsiteY8903" fmla="*/ 3168968 h 4058004"/>
              <a:gd name="connsiteX8904" fmla="*/ 236405 w 12192000"/>
              <a:gd name="connsiteY8904" fmla="*/ 3179025 h 4058004"/>
              <a:gd name="connsiteX8905" fmla="*/ 218702 w 12192000"/>
              <a:gd name="connsiteY8905" fmla="*/ 3196875 h 4058004"/>
              <a:gd name="connsiteX8906" fmla="*/ 207514 w 12192000"/>
              <a:gd name="connsiteY8906" fmla="*/ 3196025 h 4058004"/>
              <a:gd name="connsiteX8907" fmla="*/ 212754 w 12192000"/>
              <a:gd name="connsiteY8907" fmla="*/ 3186108 h 4058004"/>
              <a:gd name="connsiteX8908" fmla="*/ 207228 w 12192000"/>
              <a:gd name="connsiteY8908" fmla="*/ 3162731 h 4058004"/>
              <a:gd name="connsiteX8909" fmla="*/ 183503 w 12192000"/>
              <a:gd name="connsiteY8909" fmla="*/ 3152736 h 4058004"/>
              <a:gd name="connsiteX8910" fmla="*/ 159496 w 12192000"/>
              <a:gd name="connsiteY8910" fmla="*/ 3142744 h 4058004"/>
              <a:gd name="connsiteX8911" fmla="*/ 136620 w 12192000"/>
              <a:gd name="connsiteY8911" fmla="*/ 3133740 h 4058004"/>
              <a:gd name="connsiteX8912" fmla="*/ 108718 w 12192000"/>
              <a:gd name="connsiteY8912" fmla="*/ 3125381 h 4058004"/>
              <a:gd name="connsiteX8913" fmla="*/ 80321 w 12192000"/>
              <a:gd name="connsiteY8913" fmla="*/ 3117518 h 4058004"/>
              <a:gd name="connsiteX8914" fmla="*/ 720 w 12192000"/>
              <a:gd name="connsiteY8914" fmla="*/ 3084210 h 4058004"/>
              <a:gd name="connsiteX8915" fmla="*/ 0 w 12192000"/>
              <a:gd name="connsiteY8915" fmla="*/ 3084011 h 4058004"/>
              <a:gd name="connsiteX8916" fmla="*/ 0 w 12192000"/>
              <a:gd name="connsiteY8916" fmla="*/ 2993791 h 4058004"/>
              <a:gd name="connsiteX8917" fmla="*/ 4465 w 12192000"/>
              <a:gd name="connsiteY8917" fmla="*/ 2993454 h 4058004"/>
              <a:gd name="connsiteX8918" fmla="*/ 3897 w 12192000"/>
              <a:gd name="connsiteY8918" fmla="*/ 2985947 h 4058004"/>
              <a:gd name="connsiteX8919" fmla="*/ 0 w 12192000"/>
              <a:gd name="connsiteY8919" fmla="*/ 2986239 h 4058004"/>
              <a:gd name="connsiteX8920" fmla="*/ 0 w 12192000"/>
              <a:gd name="connsiteY8920" fmla="*/ 2931528 h 4058004"/>
              <a:gd name="connsiteX8921" fmla="*/ 9760 w 12192000"/>
              <a:gd name="connsiteY8921" fmla="*/ 2925841 h 4058004"/>
              <a:gd name="connsiteX8922" fmla="*/ 20179 w 12192000"/>
              <a:gd name="connsiteY8922" fmla="*/ 2929837 h 4058004"/>
              <a:gd name="connsiteX8923" fmla="*/ 34980 w 12192000"/>
              <a:gd name="connsiteY8923" fmla="*/ 2934721 h 4058004"/>
              <a:gd name="connsiteX8924" fmla="*/ 56157 w 12192000"/>
              <a:gd name="connsiteY8924" fmla="*/ 2955908 h 4058004"/>
              <a:gd name="connsiteX8925" fmla="*/ 77403 w 12192000"/>
              <a:gd name="connsiteY8925" fmla="*/ 2978302 h 4058004"/>
              <a:gd name="connsiteX8926" fmla="*/ 90859 w 12192000"/>
              <a:gd name="connsiteY8926" fmla="*/ 2983118 h 4058004"/>
              <a:gd name="connsiteX8927" fmla="*/ 103960 w 12192000"/>
              <a:gd name="connsiteY8927" fmla="*/ 2983758 h 4058004"/>
              <a:gd name="connsiteX8928" fmla="*/ 105092 w 12192000"/>
              <a:gd name="connsiteY8928" fmla="*/ 2974266 h 4058004"/>
              <a:gd name="connsiteX8929" fmla="*/ 97373 w 12192000"/>
              <a:gd name="connsiteY8929" fmla="*/ 2975044 h 4058004"/>
              <a:gd name="connsiteX8930" fmla="*/ 92132 w 12192000"/>
              <a:gd name="connsiteY8930" fmla="*/ 2964278 h 4058004"/>
              <a:gd name="connsiteX8931" fmla="*/ 76621 w 12192000"/>
              <a:gd name="connsiteY8931" fmla="*/ 2943374 h 4058004"/>
              <a:gd name="connsiteX8932" fmla="*/ 12883 w 12192000"/>
              <a:gd name="connsiteY8932" fmla="*/ 2910493 h 4058004"/>
              <a:gd name="connsiteX8933" fmla="*/ 2013 w 12192000"/>
              <a:gd name="connsiteY8933" fmla="*/ 2911819 h 4058004"/>
              <a:gd name="connsiteX8934" fmla="*/ 0 w 12192000"/>
              <a:gd name="connsiteY8934" fmla="*/ 2914021 h 4058004"/>
              <a:gd name="connsiteX8935" fmla="*/ 1194362 w 12192000"/>
              <a:gd name="connsiteY8935" fmla="*/ 2617514 h 4058004"/>
              <a:gd name="connsiteX8936" fmla="*/ 1191176 w 12192000"/>
              <a:gd name="connsiteY8936" fmla="*/ 2629488 h 4058004"/>
              <a:gd name="connsiteX8937" fmla="*/ 1184024 w 12192000"/>
              <a:gd name="connsiteY8937" fmla="*/ 2629698 h 4058004"/>
              <a:gd name="connsiteX8938" fmla="*/ 1187212 w 12192000"/>
              <a:gd name="connsiteY8938" fmla="*/ 2617724 h 4058004"/>
              <a:gd name="connsiteX8939" fmla="*/ 1194362 w 12192000"/>
              <a:gd name="connsiteY8939" fmla="*/ 2617514 h 4058004"/>
              <a:gd name="connsiteX8940" fmla="*/ 1419770 w 12192000"/>
              <a:gd name="connsiteY8940" fmla="*/ 2613707 h 4058004"/>
              <a:gd name="connsiteX8941" fmla="*/ 1415382 w 12192000"/>
              <a:gd name="connsiteY8941" fmla="*/ 2627454 h 4058004"/>
              <a:gd name="connsiteX8942" fmla="*/ 1406252 w 12192000"/>
              <a:gd name="connsiteY8942" fmla="*/ 2642823 h 4058004"/>
              <a:gd name="connsiteX8943" fmla="*/ 1409718 w 12192000"/>
              <a:gd name="connsiteY8943" fmla="*/ 2621929 h 4058004"/>
              <a:gd name="connsiteX8944" fmla="*/ 4617962 w 12192000"/>
              <a:gd name="connsiteY8944" fmla="*/ 2611817 h 4058004"/>
              <a:gd name="connsiteX8945" fmla="*/ 4625125 w 12192000"/>
              <a:gd name="connsiteY8945" fmla="*/ 2612252 h 4058004"/>
              <a:gd name="connsiteX8946" fmla="*/ 4620801 w 12192000"/>
              <a:gd name="connsiteY8946" fmla="*/ 2624367 h 4058004"/>
              <a:gd name="connsiteX8947" fmla="*/ 4603947 w 12192000"/>
              <a:gd name="connsiteY8947" fmla="*/ 2639099 h 4058004"/>
              <a:gd name="connsiteX8948" fmla="*/ 4607770 w 12192000"/>
              <a:gd name="connsiteY8948" fmla="*/ 2621959 h 4058004"/>
              <a:gd name="connsiteX8949" fmla="*/ 4617962 w 12192000"/>
              <a:gd name="connsiteY8949" fmla="*/ 2611817 h 4058004"/>
              <a:gd name="connsiteX8950" fmla="*/ 4962704 w 12192000"/>
              <a:gd name="connsiteY8950" fmla="*/ 2608104 h 4058004"/>
              <a:gd name="connsiteX8951" fmla="*/ 4957820 w 12192000"/>
              <a:gd name="connsiteY8951" fmla="*/ 2622913 h 4058004"/>
              <a:gd name="connsiteX8952" fmla="*/ 4967873 w 12192000"/>
              <a:gd name="connsiteY8952" fmla="*/ 2639920 h 4058004"/>
              <a:gd name="connsiteX8953" fmla="*/ 4962704 w 12192000"/>
              <a:gd name="connsiteY8953" fmla="*/ 2608104 h 4058004"/>
              <a:gd name="connsiteX8954" fmla="*/ 4358925 w 12192000"/>
              <a:gd name="connsiteY8954" fmla="*/ 2605918 h 4058004"/>
              <a:gd name="connsiteX8955" fmla="*/ 4353968 w 12192000"/>
              <a:gd name="connsiteY8955" fmla="*/ 2619946 h 4058004"/>
              <a:gd name="connsiteX8956" fmla="*/ 4345115 w 12192000"/>
              <a:gd name="connsiteY8956" fmla="*/ 2622143 h 4058004"/>
              <a:gd name="connsiteX8957" fmla="*/ 4350075 w 12192000"/>
              <a:gd name="connsiteY8957" fmla="*/ 2608117 h 4058004"/>
              <a:gd name="connsiteX8958" fmla="*/ 4358925 w 12192000"/>
              <a:gd name="connsiteY8958" fmla="*/ 2605918 h 4058004"/>
              <a:gd name="connsiteX8959" fmla="*/ 5540349 w 12192000"/>
              <a:gd name="connsiteY8959" fmla="*/ 2604122 h 4058004"/>
              <a:gd name="connsiteX8960" fmla="*/ 5548350 w 12192000"/>
              <a:gd name="connsiteY8960" fmla="*/ 2610289 h 4058004"/>
              <a:gd name="connsiteX8961" fmla="*/ 5543886 w 12192000"/>
              <a:gd name="connsiteY8961" fmla="*/ 2610640 h 4058004"/>
              <a:gd name="connsiteX8962" fmla="*/ 5540349 w 12192000"/>
              <a:gd name="connsiteY8962" fmla="*/ 2604122 h 4058004"/>
              <a:gd name="connsiteX8963" fmla="*/ 4258312 w 12192000"/>
              <a:gd name="connsiteY8963" fmla="*/ 2603024 h 4058004"/>
              <a:gd name="connsiteX8964" fmla="*/ 4260705 w 12192000"/>
              <a:gd name="connsiteY8964" fmla="*/ 2607684 h 4058004"/>
              <a:gd name="connsiteX8965" fmla="*/ 4291577 w 12192000"/>
              <a:gd name="connsiteY8965" fmla="*/ 2645376 h 4058004"/>
              <a:gd name="connsiteX8966" fmla="*/ 4281882 w 12192000"/>
              <a:gd name="connsiteY8966" fmla="*/ 2670667 h 4058004"/>
              <a:gd name="connsiteX8967" fmla="*/ 4267862 w 12192000"/>
              <a:gd name="connsiteY8967" fmla="*/ 2660889 h 4058004"/>
              <a:gd name="connsiteX8968" fmla="*/ 4254330 w 12192000"/>
              <a:gd name="connsiteY8968" fmla="*/ 2605696 h 4058004"/>
              <a:gd name="connsiteX8969" fmla="*/ 4258312 w 12192000"/>
              <a:gd name="connsiteY8969" fmla="*/ 2603024 h 4058004"/>
              <a:gd name="connsiteX8970" fmla="*/ 4064400 w 12192000"/>
              <a:gd name="connsiteY8970" fmla="*/ 2599446 h 4058004"/>
              <a:gd name="connsiteX8971" fmla="*/ 4073462 w 12192000"/>
              <a:gd name="connsiteY8971" fmla="*/ 2613473 h 4058004"/>
              <a:gd name="connsiteX8972" fmla="*/ 4078706 w 12192000"/>
              <a:gd name="connsiteY8972" fmla="*/ 2625378 h 4058004"/>
              <a:gd name="connsiteX8973" fmla="*/ 4082599 w 12192000"/>
              <a:gd name="connsiteY8973" fmla="*/ 2638909 h 4058004"/>
              <a:gd name="connsiteX8974" fmla="*/ 4084447 w 12192000"/>
              <a:gd name="connsiteY8974" fmla="*/ 2679008 h 4058004"/>
              <a:gd name="connsiteX8975" fmla="*/ 4104912 w 12192000"/>
              <a:gd name="connsiteY8975" fmla="*/ 2715074 h 4058004"/>
              <a:gd name="connsiteX8976" fmla="*/ 4115117 w 12192000"/>
              <a:gd name="connsiteY8976" fmla="*/ 2741710 h 4058004"/>
              <a:gd name="connsiteX8977" fmla="*/ 4122623 w 12192000"/>
              <a:gd name="connsiteY8977" fmla="*/ 2772318 h 4058004"/>
              <a:gd name="connsiteX8978" fmla="*/ 4135799 w 12192000"/>
              <a:gd name="connsiteY8978" fmla="*/ 2797539 h 4058004"/>
              <a:gd name="connsiteX8979" fmla="*/ 4141679 w 12192000"/>
              <a:gd name="connsiteY8979" fmla="*/ 2816597 h 4058004"/>
              <a:gd name="connsiteX8980" fmla="*/ 4141609 w 12192000"/>
              <a:gd name="connsiteY8980" fmla="*/ 2827720 h 4058004"/>
              <a:gd name="connsiteX8981" fmla="*/ 4123689 w 12192000"/>
              <a:gd name="connsiteY8981" fmla="*/ 2798460 h 4058004"/>
              <a:gd name="connsiteX8982" fmla="*/ 4101103 w 12192000"/>
              <a:gd name="connsiteY8982" fmla="*/ 2798809 h 4058004"/>
              <a:gd name="connsiteX8983" fmla="*/ 4086936 w 12192000"/>
              <a:gd name="connsiteY8983" fmla="*/ 2807456 h 4058004"/>
              <a:gd name="connsiteX8984" fmla="*/ 4099826 w 12192000"/>
              <a:gd name="connsiteY8984" fmla="*/ 2790735 h 4058004"/>
              <a:gd name="connsiteX8985" fmla="*/ 4107116 w 12192000"/>
              <a:gd name="connsiteY8985" fmla="*/ 2773094 h 4058004"/>
              <a:gd name="connsiteX8986" fmla="*/ 4088491 w 12192000"/>
              <a:gd name="connsiteY8986" fmla="*/ 2769764 h 4058004"/>
              <a:gd name="connsiteX8987" fmla="*/ 4081830 w 12192000"/>
              <a:gd name="connsiteY8987" fmla="*/ 2745814 h 4058004"/>
              <a:gd name="connsiteX8988" fmla="*/ 4093660 w 12192000"/>
              <a:gd name="connsiteY8988" fmla="*/ 2744048 h 4058004"/>
              <a:gd name="connsiteX8989" fmla="*/ 4103008 w 12192000"/>
              <a:gd name="connsiteY8989" fmla="*/ 2747446 h 4058004"/>
              <a:gd name="connsiteX8990" fmla="*/ 4098194 w 12192000"/>
              <a:gd name="connsiteY8990" fmla="*/ 2733846 h 4058004"/>
              <a:gd name="connsiteX8991" fmla="*/ 4091107 w 12192000"/>
              <a:gd name="connsiteY8991" fmla="*/ 2720810 h 4058004"/>
              <a:gd name="connsiteX8992" fmla="*/ 4082395 w 12192000"/>
              <a:gd name="connsiteY8992" fmla="*/ 2715066 h 4058004"/>
              <a:gd name="connsiteX8993" fmla="*/ 4070857 w 12192000"/>
              <a:gd name="connsiteY8993" fmla="*/ 2729023 h 4058004"/>
              <a:gd name="connsiteX8994" fmla="*/ 4060520 w 12192000"/>
              <a:gd name="connsiteY8994" fmla="*/ 2741069 h 4058004"/>
              <a:gd name="connsiteX8995" fmla="*/ 4057325 w 12192000"/>
              <a:gd name="connsiteY8995" fmla="*/ 2704585 h 4058004"/>
              <a:gd name="connsiteX8996" fmla="*/ 4042449 w 12192000"/>
              <a:gd name="connsiteY8996" fmla="*/ 2654703 h 4058004"/>
              <a:gd name="connsiteX8997" fmla="*/ 4038981 w 12192000"/>
              <a:gd name="connsiteY8997" fmla="*/ 2641172 h 4058004"/>
              <a:gd name="connsiteX8998" fmla="*/ 4036218 w 12192000"/>
              <a:gd name="connsiteY8998" fmla="*/ 2628346 h 4058004"/>
              <a:gd name="connsiteX8999" fmla="*/ 4043368 w 12192000"/>
              <a:gd name="connsiteY8999" fmla="*/ 2612552 h 4058004"/>
              <a:gd name="connsiteX9000" fmla="*/ 4047331 w 12192000"/>
              <a:gd name="connsiteY9000" fmla="*/ 2611986 h 4058004"/>
              <a:gd name="connsiteX9001" fmla="*/ 4064400 w 12192000"/>
              <a:gd name="connsiteY9001" fmla="*/ 2599446 h 4058004"/>
              <a:gd name="connsiteX9002" fmla="*/ 4011567 w 12192000"/>
              <a:gd name="connsiteY9002" fmla="*/ 2598022 h 4058004"/>
              <a:gd name="connsiteX9003" fmla="*/ 4012566 w 12192000"/>
              <a:gd name="connsiteY9003" fmla="*/ 2609216 h 4058004"/>
              <a:gd name="connsiteX9004" fmla="*/ 4002012 w 12192000"/>
              <a:gd name="connsiteY9004" fmla="*/ 2611694 h 4058004"/>
              <a:gd name="connsiteX9005" fmla="*/ 4011567 w 12192000"/>
              <a:gd name="connsiteY9005" fmla="*/ 2598022 h 4058004"/>
              <a:gd name="connsiteX9006" fmla="*/ 1847367 w 12192000"/>
              <a:gd name="connsiteY9006" fmla="*/ 2596986 h 4058004"/>
              <a:gd name="connsiteX9007" fmla="*/ 1846651 w 12192000"/>
              <a:gd name="connsiteY9007" fmla="*/ 2612903 h 4058004"/>
              <a:gd name="connsiteX9008" fmla="*/ 1858410 w 12192000"/>
              <a:gd name="connsiteY9008" fmla="*/ 2627780 h 4058004"/>
              <a:gd name="connsiteX9009" fmla="*/ 1860461 w 12192000"/>
              <a:gd name="connsiteY9009" fmla="*/ 2600786 h 4058004"/>
              <a:gd name="connsiteX9010" fmla="*/ 1847367 w 12192000"/>
              <a:gd name="connsiteY9010" fmla="*/ 2596986 h 4058004"/>
              <a:gd name="connsiteX9011" fmla="*/ 4796423 w 12192000"/>
              <a:gd name="connsiteY9011" fmla="*/ 2588531 h 4058004"/>
              <a:gd name="connsiteX9012" fmla="*/ 4787856 w 12192000"/>
              <a:gd name="connsiteY9012" fmla="*/ 2598664 h 4058004"/>
              <a:gd name="connsiteX9013" fmla="*/ 4794155 w 12192000"/>
              <a:gd name="connsiteY9013" fmla="*/ 2595335 h 4058004"/>
              <a:gd name="connsiteX9014" fmla="*/ 4796423 w 12192000"/>
              <a:gd name="connsiteY9014" fmla="*/ 2588531 h 4058004"/>
              <a:gd name="connsiteX9015" fmla="*/ 1579107 w 12192000"/>
              <a:gd name="connsiteY9015" fmla="*/ 2587796 h 4058004"/>
              <a:gd name="connsiteX9016" fmla="*/ 1582008 w 12192000"/>
              <a:gd name="connsiteY9016" fmla="*/ 2594522 h 4058004"/>
              <a:gd name="connsiteX9017" fmla="*/ 1580807 w 12192000"/>
              <a:gd name="connsiteY9017" fmla="*/ 2608199 h 4058004"/>
              <a:gd name="connsiteX9018" fmla="*/ 1571599 w 12192000"/>
              <a:gd name="connsiteY9018" fmla="*/ 2606637 h 4058004"/>
              <a:gd name="connsiteX9019" fmla="*/ 1572806 w 12192000"/>
              <a:gd name="connsiteY9019" fmla="*/ 2592966 h 4058004"/>
              <a:gd name="connsiteX9020" fmla="*/ 1579107 w 12192000"/>
              <a:gd name="connsiteY9020" fmla="*/ 2587796 h 4058004"/>
              <a:gd name="connsiteX9021" fmla="*/ 1882226 w 12192000"/>
              <a:gd name="connsiteY9021" fmla="*/ 2587213 h 4058004"/>
              <a:gd name="connsiteX9022" fmla="*/ 1875264 w 12192000"/>
              <a:gd name="connsiteY9022" fmla="*/ 2593067 h 4058004"/>
              <a:gd name="connsiteX9023" fmla="*/ 1873066 w 12192000"/>
              <a:gd name="connsiteY9023" fmla="*/ 2614394 h 4058004"/>
              <a:gd name="connsiteX9024" fmla="*/ 1879231 w 12192000"/>
              <a:gd name="connsiteY9024" fmla="*/ 2639685 h 4058004"/>
              <a:gd name="connsiteX9025" fmla="*/ 1891697 w 12192000"/>
              <a:gd name="connsiteY9025" fmla="*/ 2644925 h 4058004"/>
              <a:gd name="connsiteX9026" fmla="*/ 1888579 w 12192000"/>
              <a:gd name="connsiteY9026" fmla="*/ 2626508 h 4058004"/>
              <a:gd name="connsiteX9027" fmla="*/ 1887582 w 12192000"/>
              <a:gd name="connsiteY9027" fmla="*/ 2609927 h 4058004"/>
              <a:gd name="connsiteX9028" fmla="*/ 1882226 w 12192000"/>
              <a:gd name="connsiteY9028" fmla="*/ 2587213 h 4058004"/>
              <a:gd name="connsiteX9029" fmla="*/ 4486320 w 12192000"/>
              <a:gd name="connsiteY9029" fmla="*/ 2581493 h 4058004"/>
              <a:gd name="connsiteX9030" fmla="*/ 4496162 w 12192000"/>
              <a:gd name="connsiteY9030" fmla="*/ 2601116 h 4058004"/>
              <a:gd name="connsiteX9031" fmla="*/ 4484548 w 12192000"/>
              <a:gd name="connsiteY9031" fmla="*/ 2590915 h 4058004"/>
              <a:gd name="connsiteX9032" fmla="*/ 4486320 w 12192000"/>
              <a:gd name="connsiteY9032" fmla="*/ 2581493 h 4058004"/>
              <a:gd name="connsiteX9033" fmla="*/ 4150721 w 12192000"/>
              <a:gd name="connsiteY9033" fmla="*/ 2578838 h 4058004"/>
              <a:gd name="connsiteX9034" fmla="*/ 4151287 w 12192000"/>
              <a:gd name="connsiteY9034" fmla="*/ 2586347 h 4058004"/>
              <a:gd name="connsiteX9035" fmla="*/ 4143781 w 12192000"/>
              <a:gd name="connsiteY9035" fmla="*/ 2586912 h 4058004"/>
              <a:gd name="connsiteX9036" fmla="*/ 4143215 w 12192000"/>
              <a:gd name="connsiteY9036" fmla="*/ 2579404 h 4058004"/>
              <a:gd name="connsiteX9037" fmla="*/ 4150721 w 12192000"/>
              <a:gd name="connsiteY9037" fmla="*/ 2578838 h 4058004"/>
              <a:gd name="connsiteX9038" fmla="*/ 4251066 w 12192000"/>
              <a:gd name="connsiteY9038" fmla="*/ 2576506 h 4058004"/>
              <a:gd name="connsiteX9039" fmla="*/ 4259993 w 12192000"/>
              <a:gd name="connsiteY9039" fmla="*/ 2576792 h 4058004"/>
              <a:gd name="connsiteX9040" fmla="*/ 4258007 w 12192000"/>
              <a:gd name="connsiteY9040" fmla="*/ 2586995 h 4058004"/>
              <a:gd name="connsiteX9041" fmla="*/ 4245904 w 12192000"/>
              <a:gd name="connsiteY9041" fmla="*/ 2590038 h 4058004"/>
              <a:gd name="connsiteX9042" fmla="*/ 4238815 w 12192000"/>
              <a:gd name="connsiteY9042" fmla="*/ 2596275 h 4058004"/>
              <a:gd name="connsiteX9043" fmla="*/ 4233648 w 12192000"/>
              <a:gd name="connsiteY9043" fmla="*/ 2591523 h 4058004"/>
              <a:gd name="connsiteX9044" fmla="*/ 4240448 w 12192000"/>
              <a:gd name="connsiteY9044" fmla="*/ 2579059 h 4058004"/>
              <a:gd name="connsiteX9045" fmla="*/ 4251066 w 12192000"/>
              <a:gd name="connsiteY9045" fmla="*/ 2576506 h 4058004"/>
              <a:gd name="connsiteX9046" fmla="*/ 4634892 w 12192000"/>
              <a:gd name="connsiteY9046" fmla="*/ 2574987 h 4058004"/>
              <a:gd name="connsiteX9047" fmla="*/ 4639069 w 12192000"/>
              <a:gd name="connsiteY9047" fmla="*/ 2589795 h 4058004"/>
              <a:gd name="connsiteX9048" fmla="*/ 4640702 w 12192000"/>
              <a:gd name="connsiteY9048" fmla="*/ 2610836 h 4058004"/>
              <a:gd name="connsiteX9049" fmla="*/ 4633406 w 12192000"/>
              <a:gd name="connsiteY9049" fmla="*/ 2592629 h 4058004"/>
              <a:gd name="connsiteX9050" fmla="*/ 4520521 w 12192000"/>
              <a:gd name="connsiteY9050" fmla="*/ 2574766 h 4058004"/>
              <a:gd name="connsiteX9051" fmla="*/ 4528528 w 12192000"/>
              <a:gd name="connsiteY9051" fmla="*/ 2602324 h 4058004"/>
              <a:gd name="connsiteX9052" fmla="*/ 4549141 w 12192000"/>
              <a:gd name="connsiteY9052" fmla="*/ 2640657 h 4058004"/>
              <a:gd name="connsiteX9053" fmla="*/ 4560469 w 12192000"/>
              <a:gd name="connsiteY9053" fmla="*/ 2657378 h 4058004"/>
              <a:gd name="connsiteX9054" fmla="*/ 4550982 w 12192000"/>
              <a:gd name="connsiteY9054" fmla="*/ 2656951 h 4058004"/>
              <a:gd name="connsiteX9055" fmla="*/ 4541070 w 12192000"/>
              <a:gd name="connsiteY9055" fmla="*/ 2651989 h 4058004"/>
              <a:gd name="connsiteX9056" fmla="*/ 4537602 w 12192000"/>
              <a:gd name="connsiteY9056" fmla="*/ 2691454 h 4058004"/>
              <a:gd name="connsiteX9057" fmla="*/ 4530237 w 12192000"/>
              <a:gd name="connsiteY9057" fmla="*/ 2720638 h 4058004"/>
              <a:gd name="connsiteX9058" fmla="*/ 4519759 w 12192000"/>
              <a:gd name="connsiteY9058" fmla="*/ 2737637 h 4058004"/>
              <a:gd name="connsiteX9059" fmla="*/ 4514309 w 12192000"/>
              <a:gd name="connsiteY9059" fmla="*/ 2760666 h 4058004"/>
              <a:gd name="connsiteX9060" fmla="*/ 4503686 w 12192000"/>
              <a:gd name="connsiteY9060" fmla="*/ 2760946 h 4058004"/>
              <a:gd name="connsiteX9061" fmla="*/ 4503193 w 12192000"/>
              <a:gd name="connsiteY9061" fmla="*/ 2749257 h 4058004"/>
              <a:gd name="connsiteX9062" fmla="*/ 4504957 w 12192000"/>
              <a:gd name="connsiteY9062" fmla="*/ 2712912 h 4058004"/>
              <a:gd name="connsiteX9063" fmla="*/ 4489165 w 12192000"/>
              <a:gd name="connsiteY9063" fmla="*/ 2691726 h 4058004"/>
              <a:gd name="connsiteX9064" fmla="*/ 4506444 w 12192000"/>
              <a:gd name="connsiteY9064" fmla="*/ 2700233 h 4058004"/>
              <a:gd name="connsiteX9065" fmla="*/ 4523366 w 12192000"/>
              <a:gd name="connsiteY9065" fmla="*/ 2709088 h 4058004"/>
              <a:gd name="connsiteX9066" fmla="*/ 4507072 w 12192000"/>
              <a:gd name="connsiteY9066" fmla="*/ 2635262 h 4058004"/>
              <a:gd name="connsiteX9067" fmla="*/ 4501122 w 12192000"/>
              <a:gd name="connsiteY9067" fmla="*/ 2611884 h 4058004"/>
              <a:gd name="connsiteX9068" fmla="*/ 4507636 w 12192000"/>
              <a:gd name="connsiteY9068" fmla="*/ 2610893 h 4058004"/>
              <a:gd name="connsiteX9069" fmla="*/ 4519391 w 12192000"/>
              <a:gd name="connsiteY9069" fmla="*/ 2598708 h 4058004"/>
              <a:gd name="connsiteX9070" fmla="*/ 4520521 w 12192000"/>
              <a:gd name="connsiteY9070" fmla="*/ 2574766 h 4058004"/>
              <a:gd name="connsiteX9071" fmla="*/ 1850683 w 12192000"/>
              <a:gd name="connsiteY9071" fmla="*/ 2571315 h 4058004"/>
              <a:gd name="connsiteX9072" fmla="*/ 1843322 w 12192000"/>
              <a:gd name="connsiteY9072" fmla="*/ 2571735 h 4058004"/>
              <a:gd name="connsiteX9073" fmla="*/ 1842046 w 12192000"/>
              <a:gd name="connsiteY9073" fmla="*/ 2581513 h 4058004"/>
              <a:gd name="connsiteX9074" fmla="*/ 1849412 w 12192000"/>
              <a:gd name="connsiteY9074" fmla="*/ 2581093 h 4058004"/>
              <a:gd name="connsiteX9075" fmla="*/ 1850683 w 12192000"/>
              <a:gd name="connsiteY9075" fmla="*/ 2571315 h 4058004"/>
              <a:gd name="connsiteX9076" fmla="*/ 4040231 w 12192000"/>
              <a:gd name="connsiteY9076" fmla="*/ 2571086 h 4058004"/>
              <a:gd name="connsiteX9077" fmla="*/ 4042868 w 12192000"/>
              <a:gd name="connsiteY9077" fmla="*/ 2577904 h 4058004"/>
              <a:gd name="connsiteX9078" fmla="*/ 4043362 w 12192000"/>
              <a:gd name="connsiteY9078" fmla="*/ 2589592 h 4058004"/>
              <a:gd name="connsiteX9079" fmla="*/ 4035856 w 12192000"/>
              <a:gd name="connsiteY9079" fmla="*/ 2586053 h 4058004"/>
              <a:gd name="connsiteX9080" fmla="*/ 4035361 w 12192000"/>
              <a:gd name="connsiteY9080" fmla="*/ 2574364 h 4058004"/>
              <a:gd name="connsiteX9081" fmla="*/ 4040231 w 12192000"/>
              <a:gd name="connsiteY9081" fmla="*/ 2571086 h 4058004"/>
              <a:gd name="connsiteX9082" fmla="*/ 4944143 w 12192000"/>
              <a:gd name="connsiteY9082" fmla="*/ 2569136 h 4058004"/>
              <a:gd name="connsiteX9083" fmla="*/ 4947756 w 12192000"/>
              <a:gd name="connsiteY9083" fmla="*/ 2581391 h 4058004"/>
              <a:gd name="connsiteX9084" fmla="*/ 4956894 w 12192000"/>
              <a:gd name="connsiteY9084" fmla="*/ 2587134 h 4058004"/>
              <a:gd name="connsiteX9085" fmla="*/ 4953280 w 12192000"/>
              <a:gd name="connsiteY9085" fmla="*/ 2574880 h 4058004"/>
              <a:gd name="connsiteX9086" fmla="*/ 4944143 w 12192000"/>
              <a:gd name="connsiteY9086" fmla="*/ 2569136 h 4058004"/>
              <a:gd name="connsiteX9087" fmla="*/ 1177253 w 12192000"/>
              <a:gd name="connsiteY9087" fmla="*/ 2567475 h 4058004"/>
              <a:gd name="connsiteX9088" fmla="*/ 1187630 w 12192000"/>
              <a:gd name="connsiteY9088" fmla="*/ 2581022 h 4058004"/>
              <a:gd name="connsiteX9089" fmla="*/ 1198254 w 12192000"/>
              <a:gd name="connsiteY9089" fmla="*/ 2597749 h 4058004"/>
              <a:gd name="connsiteX9090" fmla="*/ 1192660 w 12192000"/>
              <a:gd name="connsiteY9090" fmla="*/ 2605607 h 4058004"/>
              <a:gd name="connsiteX9091" fmla="*/ 1179204 w 12192000"/>
              <a:gd name="connsiteY9091" fmla="*/ 2589313 h 4058004"/>
              <a:gd name="connsiteX9092" fmla="*/ 1177253 w 12192000"/>
              <a:gd name="connsiteY9092" fmla="*/ 2567475 h 4058004"/>
              <a:gd name="connsiteX9093" fmla="*/ 1451141 w 12192000"/>
              <a:gd name="connsiteY9093" fmla="*/ 2565465 h 4058004"/>
              <a:gd name="connsiteX9094" fmla="*/ 1451495 w 12192000"/>
              <a:gd name="connsiteY9094" fmla="*/ 2569931 h 4058004"/>
              <a:gd name="connsiteX9095" fmla="*/ 1444980 w 12192000"/>
              <a:gd name="connsiteY9095" fmla="*/ 2573469 h 4058004"/>
              <a:gd name="connsiteX9096" fmla="*/ 1451141 w 12192000"/>
              <a:gd name="connsiteY9096" fmla="*/ 2565465 h 4058004"/>
              <a:gd name="connsiteX9097" fmla="*/ 1571670 w 12192000"/>
              <a:gd name="connsiteY9097" fmla="*/ 2557544 h 4058004"/>
              <a:gd name="connsiteX9098" fmla="*/ 1579957 w 12192000"/>
              <a:gd name="connsiteY9098" fmla="*/ 2565268 h 4058004"/>
              <a:gd name="connsiteX9099" fmla="*/ 1573580 w 12192000"/>
              <a:gd name="connsiteY9099" fmla="*/ 2573908 h 4058004"/>
              <a:gd name="connsiteX9100" fmla="*/ 1571670 w 12192000"/>
              <a:gd name="connsiteY9100" fmla="*/ 2557544 h 4058004"/>
              <a:gd name="connsiteX9101" fmla="*/ 1473021 w 12192000"/>
              <a:gd name="connsiteY9101" fmla="*/ 2557460 h 4058004"/>
              <a:gd name="connsiteX9102" fmla="*/ 1473802 w 12192000"/>
              <a:gd name="connsiteY9102" fmla="*/ 2565185 h 4058004"/>
              <a:gd name="connsiteX9103" fmla="*/ 1468488 w 12192000"/>
              <a:gd name="connsiteY9103" fmla="*/ 2567665 h 4058004"/>
              <a:gd name="connsiteX9104" fmla="*/ 1467706 w 12192000"/>
              <a:gd name="connsiteY9104" fmla="*/ 2559938 h 4058004"/>
              <a:gd name="connsiteX9105" fmla="*/ 1473021 w 12192000"/>
              <a:gd name="connsiteY9105" fmla="*/ 2557460 h 4058004"/>
              <a:gd name="connsiteX9106" fmla="*/ 1216078 w 12192000"/>
              <a:gd name="connsiteY9106" fmla="*/ 2556480 h 4058004"/>
              <a:gd name="connsiteX9107" fmla="*/ 1219991 w 12192000"/>
              <a:gd name="connsiteY9107" fmla="*/ 2563672 h 4058004"/>
              <a:gd name="connsiteX9108" fmla="*/ 1213126 w 12192000"/>
              <a:gd name="connsiteY9108" fmla="*/ 2574650 h 4058004"/>
              <a:gd name="connsiteX9109" fmla="*/ 1209297 w 12192000"/>
              <a:gd name="connsiteY9109" fmla="*/ 2567142 h 4058004"/>
              <a:gd name="connsiteX9110" fmla="*/ 1216078 w 12192000"/>
              <a:gd name="connsiteY9110" fmla="*/ 2556480 h 4058004"/>
              <a:gd name="connsiteX9111" fmla="*/ 4008359 w 12192000"/>
              <a:gd name="connsiteY9111" fmla="*/ 2546352 h 4058004"/>
              <a:gd name="connsiteX9112" fmla="*/ 4025094 w 12192000"/>
              <a:gd name="connsiteY9112" fmla="*/ 2570465 h 4058004"/>
              <a:gd name="connsiteX9113" fmla="*/ 4016381 w 12192000"/>
              <a:gd name="connsiteY9113" fmla="*/ 2576341 h 4058004"/>
              <a:gd name="connsiteX9114" fmla="*/ 4007886 w 12192000"/>
              <a:gd name="connsiteY9114" fmla="*/ 2574360 h 4058004"/>
              <a:gd name="connsiteX9115" fmla="*/ 4002856 w 12192000"/>
              <a:gd name="connsiteY9115" fmla="*/ 2580241 h 4058004"/>
              <a:gd name="connsiteX9116" fmla="*/ 4000372 w 12192000"/>
              <a:gd name="connsiteY9116" fmla="*/ 2549419 h 4058004"/>
              <a:gd name="connsiteX9117" fmla="*/ 4008359 w 12192000"/>
              <a:gd name="connsiteY9117" fmla="*/ 2546352 h 4058004"/>
              <a:gd name="connsiteX9118" fmla="*/ 4325773 w 12192000"/>
              <a:gd name="connsiteY9118" fmla="*/ 2546121 h 4058004"/>
              <a:gd name="connsiteX9119" fmla="*/ 4324643 w 12192000"/>
              <a:gd name="connsiteY9119" fmla="*/ 2555618 h 4058004"/>
              <a:gd name="connsiteX9120" fmla="*/ 4315367 w 12192000"/>
              <a:gd name="connsiteY9120" fmla="*/ 2558236 h 4058004"/>
              <a:gd name="connsiteX9121" fmla="*/ 4316503 w 12192000"/>
              <a:gd name="connsiteY9121" fmla="*/ 2548744 h 4058004"/>
              <a:gd name="connsiteX9122" fmla="*/ 4325773 w 12192000"/>
              <a:gd name="connsiteY9122" fmla="*/ 2546121 h 4058004"/>
              <a:gd name="connsiteX9123" fmla="*/ 4594811 w 12192000"/>
              <a:gd name="connsiteY9123" fmla="*/ 2544233 h 4058004"/>
              <a:gd name="connsiteX9124" fmla="*/ 4593603 w 12192000"/>
              <a:gd name="connsiteY9124" fmla="*/ 2552664 h 4058004"/>
              <a:gd name="connsiteX9125" fmla="*/ 4590771 w 12192000"/>
              <a:gd name="connsiteY9125" fmla="*/ 2572364 h 4058004"/>
              <a:gd name="connsiteX9126" fmla="*/ 4588511 w 12192000"/>
              <a:gd name="connsiteY9126" fmla="*/ 2591492 h 4058004"/>
              <a:gd name="connsiteX9127" fmla="*/ 4586244 w 12192000"/>
              <a:gd name="connsiteY9127" fmla="*/ 2610621 h 4058004"/>
              <a:gd name="connsiteX9128" fmla="*/ 4585324 w 12192000"/>
              <a:gd name="connsiteY9128" fmla="*/ 2628116 h 4058004"/>
              <a:gd name="connsiteX9129" fmla="*/ 4569322 w 12192000"/>
              <a:gd name="connsiteY9129" fmla="*/ 2604026 h 4058004"/>
              <a:gd name="connsiteX9130" fmla="*/ 4575831 w 12192000"/>
              <a:gd name="connsiteY9130" fmla="*/ 2560668 h 4058004"/>
              <a:gd name="connsiteX9131" fmla="*/ 4594811 w 12192000"/>
              <a:gd name="connsiteY9131" fmla="*/ 2544233 h 4058004"/>
              <a:gd name="connsiteX9132" fmla="*/ 1811731 w 12192000"/>
              <a:gd name="connsiteY9132" fmla="*/ 2542118 h 4058004"/>
              <a:gd name="connsiteX9133" fmla="*/ 1805286 w 12192000"/>
              <a:gd name="connsiteY9133" fmla="*/ 2546724 h 4058004"/>
              <a:gd name="connsiteX9134" fmla="*/ 1814423 w 12192000"/>
              <a:gd name="connsiteY9134" fmla="*/ 2551051 h 4058004"/>
              <a:gd name="connsiteX9135" fmla="*/ 1811731 w 12192000"/>
              <a:gd name="connsiteY9135" fmla="*/ 2542118 h 4058004"/>
              <a:gd name="connsiteX9136" fmla="*/ 1383021 w 12192000"/>
              <a:gd name="connsiteY9136" fmla="*/ 2538971 h 4058004"/>
              <a:gd name="connsiteX9137" fmla="*/ 1381664 w 12192000"/>
              <a:gd name="connsiteY9137" fmla="*/ 2549659 h 4058004"/>
              <a:gd name="connsiteX9138" fmla="*/ 1382731 w 12192000"/>
              <a:gd name="connsiteY9138" fmla="*/ 2566024 h 4058004"/>
              <a:gd name="connsiteX9139" fmla="*/ 1384782 w 12192000"/>
              <a:gd name="connsiteY9139" fmla="*/ 2573323 h 4058004"/>
              <a:gd name="connsiteX9140" fmla="*/ 1373739 w 12192000"/>
              <a:gd name="connsiteY9140" fmla="*/ 2560992 h 4058004"/>
              <a:gd name="connsiteX9141" fmla="*/ 1378051 w 12192000"/>
              <a:gd name="connsiteY9141" fmla="*/ 2542360 h 4058004"/>
              <a:gd name="connsiteX9142" fmla="*/ 1383021 w 12192000"/>
              <a:gd name="connsiteY9142" fmla="*/ 2538971 h 4058004"/>
              <a:gd name="connsiteX9143" fmla="*/ 5568019 w 12192000"/>
              <a:gd name="connsiteY9143" fmla="*/ 2536457 h 4058004"/>
              <a:gd name="connsiteX9144" fmla="*/ 5572493 w 12192000"/>
              <a:gd name="connsiteY9144" fmla="*/ 2537670 h 4058004"/>
              <a:gd name="connsiteX9145" fmla="*/ 5573204 w 12192000"/>
              <a:gd name="connsiteY9145" fmla="*/ 2546742 h 4058004"/>
              <a:gd name="connsiteX9146" fmla="*/ 5579998 w 12192000"/>
              <a:gd name="connsiteY9146" fmla="*/ 2549011 h 4058004"/>
              <a:gd name="connsiteX9147" fmla="*/ 5589066 w 12192000"/>
              <a:gd name="connsiteY9147" fmla="*/ 2558501 h 4058004"/>
              <a:gd name="connsiteX9148" fmla="*/ 5578017 w 12192000"/>
              <a:gd name="connsiteY9148" fmla="*/ 2560769 h 4058004"/>
              <a:gd name="connsiteX9149" fmla="*/ 5568019 w 12192000"/>
              <a:gd name="connsiteY9149" fmla="*/ 2536457 h 4058004"/>
              <a:gd name="connsiteX9150" fmla="*/ 4356578 w 12192000"/>
              <a:gd name="connsiteY9150" fmla="*/ 2530182 h 4058004"/>
              <a:gd name="connsiteX9151" fmla="*/ 4357357 w 12192000"/>
              <a:gd name="connsiteY9151" fmla="*/ 2537906 h 4058004"/>
              <a:gd name="connsiteX9152" fmla="*/ 4352051 w 12192000"/>
              <a:gd name="connsiteY9152" fmla="*/ 2540385 h 4058004"/>
              <a:gd name="connsiteX9153" fmla="*/ 4351269 w 12192000"/>
              <a:gd name="connsiteY9153" fmla="*/ 2532666 h 4058004"/>
              <a:gd name="connsiteX9154" fmla="*/ 4356578 w 12192000"/>
              <a:gd name="connsiteY9154" fmla="*/ 2530182 h 4058004"/>
              <a:gd name="connsiteX9155" fmla="*/ 4426401 w 12192000"/>
              <a:gd name="connsiteY9155" fmla="*/ 2526788 h 4058004"/>
              <a:gd name="connsiteX9156" fmla="*/ 4422794 w 12192000"/>
              <a:gd name="connsiteY9156" fmla="*/ 2572059 h 4058004"/>
              <a:gd name="connsiteX9157" fmla="*/ 4414368 w 12192000"/>
              <a:gd name="connsiteY9157" fmla="*/ 2553001 h 4058004"/>
              <a:gd name="connsiteX9158" fmla="*/ 4426401 w 12192000"/>
              <a:gd name="connsiteY9158" fmla="*/ 2526788 h 4058004"/>
              <a:gd name="connsiteX9159" fmla="*/ 1730926 w 12192000"/>
              <a:gd name="connsiteY9159" fmla="*/ 2526737 h 4058004"/>
              <a:gd name="connsiteX9160" fmla="*/ 1734540 w 12192000"/>
              <a:gd name="connsiteY9160" fmla="*/ 2543103 h 4058004"/>
              <a:gd name="connsiteX9161" fmla="*/ 1729937 w 12192000"/>
              <a:gd name="connsiteY9161" fmla="*/ 2537081 h 4058004"/>
              <a:gd name="connsiteX9162" fmla="*/ 1730926 w 12192000"/>
              <a:gd name="connsiteY9162" fmla="*/ 2526737 h 4058004"/>
              <a:gd name="connsiteX9163" fmla="*/ 4690409 w 12192000"/>
              <a:gd name="connsiteY9163" fmla="*/ 2526388 h 4058004"/>
              <a:gd name="connsiteX9164" fmla="*/ 4688778 w 12192000"/>
              <a:gd name="connsiteY9164" fmla="*/ 2550975 h 4058004"/>
              <a:gd name="connsiteX9165" fmla="*/ 4678014 w 12192000"/>
              <a:gd name="connsiteY9165" fmla="*/ 2552252 h 4058004"/>
              <a:gd name="connsiteX9166" fmla="*/ 4690409 w 12192000"/>
              <a:gd name="connsiteY9166" fmla="*/ 2526388 h 4058004"/>
              <a:gd name="connsiteX9167" fmla="*/ 4455225 w 12192000"/>
              <a:gd name="connsiteY9167" fmla="*/ 2519209 h 4058004"/>
              <a:gd name="connsiteX9168" fmla="*/ 4456500 w 12192000"/>
              <a:gd name="connsiteY9168" fmla="*/ 2532531 h 4058004"/>
              <a:gd name="connsiteX9169" fmla="*/ 4451967 w 12192000"/>
              <a:gd name="connsiteY9169" fmla="*/ 2532957 h 4058004"/>
              <a:gd name="connsiteX9170" fmla="*/ 4455225 w 12192000"/>
              <a:gd name="connsiteY9170" fmla="*/ 2519209 h 4058004"/>
              <a:gd name="connsiteX9171" fmla="*/ 1467848 w 12192000"/>
              <a:gd name="connsiteY9171" fmla="*/ 2517997 h 4058004"/>
              <a:gd name="connsiteX9172" fmla="*/ 1466438 w 12192000"/>
              <a:gd name="connsiteY9172" fmla="*/ 2553280 h 4058004"/>
              <a:gd name="connsiteX9173" fmla="*/ 1459847 w 12192000"/>
              <a:gd name="connsiteY9173" fmla="*/ 2540600 h 4058004"/>
              <a:gd name="connsiteX9174" fmla="*/ 1467848 w 12192000"/>
              <a:gd name="connsiteY9174" fmla="*/ 2517997 h 4058004"/>
              <a:gd name="connsiteX9175" fmla="*/ 1569911 w 12192000"/>
              <a:gd name="connsiteY9175" fmla="*/ 2515760 h 4058004"/>
              <a:gd name="connsiteX9176" fmla="*/ 1570532 w 12192000"/>
              <a:gd name="connsiteY9176" fmla="*/ 2521554 h 4058004"/>
              <a:gd name="connsiteX9177" fmla="*/ 1566849 w 12192000"/>
              <a:gd name="connsiteY9177" fmla="*/ 2534164 h 4058004"/>
              <a:gd name="connsiteX9178" fmla="*/ 1560119 w 12192000"/>
              <a:gd name="connsiteY9178" fmla="*/ 2533663 h 4058004"/>
              <a:gd name="connsiteX9179" fmla="*/ 1563871 w 12192000"/>
              <a:gd name="connsiteY9179" fmla="*/ 2521128 h 4058004"/>
              <a:gd name="connsiteX9180" fmla="*/ 1569911 w 12192000"/>
              <a:gd name="connsiteY9180" fmla="*/ 2515760 h 4058004"/>
              <a:gd name="connsiteX9181" fmla="*/ 5550334 w 12192000"/>
              <a:gd name="connsiteY9181" fmla="*/ 2512723 h 4058004"/>
              <a:gd name="connsiteX9182" fmla="*/ 5545086 w 12192000"/>
              <a:gd name="connsiteY9182" fmla="*/ 2522012 h 4058004"/>
              <a:gd name="connsiteX9183" fmla="*/ 5536374 w 12192000"/>
              <a:gd name="connsiteY9183" fmla="*/ 2524349 h 4058004"/>
              <a:gd name="connsiteX9184" fmla="*/ 5541612 w 12192000"/>
              <a:gd name="connsiteY9184" fmla="*/ 2514858 h 4058004"/>
              <a:gd name="connsiteX9185" fmla="*/ 5550334 w 12192000"/>
              <a:gd name="connsiteY9185" fmla="*/ 2512723 h 4058004"/>
              <a:gd name="connsiteX9186" fmla="*/ 4783813 w 12192000"/>
              <a:gd name="connsiteY9186" fmla="*/ 2512584 h 4058004"/>
              <a:gd name="connsiteX9187" fmla="*/ 4781265 w 12192000"/>
              <a:gd name="connsiteY9187" fmla="*/ 2524063 h 4058004"/>
              <a:gd name="connsiteX9188" fmla="*/ 4787564 w 12192000"/>
              <a:gd name="connsiteY9188" fmla="*/ 2526687 h 4058004"/>
              <a:gd name="connsiteX9189" fmla="*/ 4783813 w 12192000"/>
              <a:gd name="connsiteY9189" fmla="*/ 2512584 h 4058004"/>
              <a:gd name="connsiteX9190" fmla="*/ 1803800 w 12192000"/>
              <a:gd name="connsiteY9190" fmla="*/ 2511656 h 4058004"/>
              <a:gd name="connsiteX9191" fmla="*/ 1796999 w 12192000"/>
              <a:gd name="connsiteY9191" fmla="*/ 2512222 h 4058004"/>
              <a:gd name="connsiteX9192" fmla="*/ 1797990 w 12192000"/>
              <a:gd name="connsiteY9192" fmla="*/ 2525397 h 4058004"/>
              <a:gd name="connsiteX9193" fmla="*/ 1804790 w 12192000"/>
              <a:gd name="connsiteY9193" fmla="*/ 2524833 h 4058004"/>
              <a:gd name="connsiteX9194" fmla="*/ 1803800 w 12192000"/>
              <a:gd name="connsiteY9194" fmla="*/ 2511656 h 4058004"/>
              <a:gd name="connsiteX9195" fmla="*/ 1192299 w 12192000"/>
              <a:gd name="connsiteY9195" fmla="*/ 2496575 h 4058004"/>
              <a:gd name="connsiteX9196" fmla="*/ 1191022 w 12192000"/>
              <a:gd name="connsiteY9196" fmla="*/ 2506353 h 4058004"/>
              <a:gd name="connsiteX9197" fmla="*/ 1183656 w 12192000"/>
              <a:gd name="connsiteY9197" fmla="*/ 2506777 h 4058004"/>
              <a:gd name="connsiteX9198" fmla="*/ 1184932 w 12192000"/>
              <a:gd name="connsiteY9198" fmla="*/ 2497000 h 4058004"/>
              <a:gd name="connsiteX9199" fmla="*/ 1192299 w 12192000"/>
              <a:gd name="connsiteY9199" fmla="*/ 2496575 h 4058004"/>
              <a:gd name="connsiteX9200" fmla="*/ 3987197 w 12192000"/>
              <a:gd name="connsiteY9200" fmla="*/ 2491893 h 4058004"/>
              <a:gd name="connsiteX9201" fmla="*/ 3998105 w 12192000"/>
              <a:gd name="connsiteY9201" fmla="*/ 2522926 h 4058004"/>
              <a:gd name="connsiteX9202" fmla="*/ 3993083 w 12192000"/>
              <a:gd name="connsiteY9202" fmla="*/ 2535181 h 4058004"/>
              <a:gd name="connsiteX9203" fmla="*/ 3987197 w 12192000"/>
              <a:gd name="connsiteY9203" fmla="*/ 2491893 h 4058004"/>
              <a:gd name="connsiteX9204" fmla="*/ 5559951 w 12192000"/>
              <a:gd name="connsiteY9204" fmla="*/ 2491835 h 4058004"/>
              <a:gd name="connsiteX9205" fmla="*/ 5560732 w 12192000"/>
              <a:gd name="connsiteY9205" fmla="*/ 2499554 h 4058004"/>
              <a:gd name="connsiteX9206" fmla="*/ 5555424 w 12192000"/>
              <a:gd name="connsiteY9206" fmla="*/ 2502031 h 4058004"/>
              <a:gd name="connsiteX9207" fmla="*/ 5554643 w 12192000"/>
              <a:gd name="connsiteY9207" fmla="*/ 2494314 h 4058004"/>
              <a:gd name="connsiteX9208" fmla="*/ 5559951 w 12192000"/>
              <a:gd name="connsiteY9208" fmla="*/ 2491835 h 4058004"/>
              <a:gd name="connsiteX9209" fmla="*/ 4478948 w 12192000"/>
              <a:gd name="connsiteY9209" fmla="*/ 2489956 h 4058004"/>
              <a:gd name="connsiteX9210" fmla="*/ 4482204 w 12192000"/>
              <a:gd name="connsiteY9210" fmla="*/ 2495197 h 4058004"/>
              <a:gd name="connsiteX9211" fmla="*/ 4490276 w 12192000"/>
              <a:gd name="connsiteY9211" fmla="*/ 2506250 h 4058004"/>
              <a:gd name="connsiteX9212" fmla="*/ 4488511 w 12192000"/>
              <a:gd name="connsiteY9212" fmla="*/ 2519783 h 4058004"/>
              <a:gd name="connsiteX9213" fmla="*/ 4479302 w 12192000"/>
              <a:gd name="connsiteY9213" fmla="*/ 2530550 h 4058004"/>
              <a:gd name="connsiteX9214" fmla="*/ 4477818 w 12192000"/>
              <a:gd name="connsiteY9214" fmla="*/ 2511778 h 4058004"/>
              <a:gd name="connsiteX9215" fmla="*/ 4478948 w 12192000"/>
              <a:gd name="connsiteY9215" fmla="*/ 2489956 h 4058004"/>
              <a:gd name="connsiteX9216" fmla="*/ 4011160 w 12192000"/>
              <a:gd name="connsiteY9216" fmla="*/ 2488839 h 4058004"/>
              <a:gd name="connsiteX9217" fmla="*/ 4016375 w 12192000"/>
              <a:gd name="connsiteY9217" fmla="*/ 2493309 h 4058004"/>
              <a:gd name="connsiteX9218" fmla="*/ 4019988 w 12192000"/>
              <a:gd name="connsiteY9218" fmla="*/ 2507978 h 4058004"/>
              <a:gd name="connsiteX9219" fmla="*/ 4009931 w 12192000"/>
              <a:gd name="connsiteY9219" fmla="*/ 2496638 h 4058004"/>
              <a:gd name="connsiteX9220" fmla="*/ 4011160 w 12192000"/>
              <a:gd name="connsiteY9220" fmla="*/ 2488839 h 4058004"/>
              <a:gd name="connsiteX9221" fmla="*/ 1211984 w 12192000"/>
              <a:gd name="connsiteY9221" fmla="*/ 2481843 h 4058004"/>
              <a:gd name="connsiteX9222" fmla="*/ 1212548 w 12192000"/>
              <a:gd name="connsiteY9222" fmla="*/ 2489352 h 4058004"/>
              <a:gd name="connsiteX9223" fmla="*/ 1205042 w 12192000"/>
              <a:gd name="connsiteY9223" fmla="*/ 2489918 h 4058004"/>
              <a:gd name="connsiteX9224" fmla="*/ 1204471 w 12192000"/>
              <a:gd name="connsiteY9224" fmla="*/ 2482408 h 4058004"/>
              <a:gd name="connsiteX9225" fmla="*/ 1211984 w 12192000"/>
              <a:gd name="connsiteY9225" fmla="*/ 2481843 h 4058004"/>
              <a:gd name="connsiteX9226" fmla="*/ 1564437 w 12192000"/>
              <a:gd name="connsiteY9226" fmla="*/ 2470827 h 4058004"/>
              <a:gd name="connsiteX9227" fmla="*/ 1559197 w 12192000"/>
              <a:gd name="connsiteY9227" fmla="*/ 2480319 h 4058004"/>
              <a:gd name="connsiteX9228" fmla="*/ 1555725 w 12192000"/>
              <a:gd name="connsiteY9228" fmla="*/ 2473159 h 4058004"/>
              <a:gd name="connsiteX9229" fmla="*/ 1564437 w 12192000"/>
              <a:gd name="connsiteY9229" fmla="*/ 2470827 h 4058004"/>
              <a:gd name="connsiteX9230" fmla="*/ 12181395 w 12192000"/>
              <a:gd name="connsiteY9230" fmla="*/ 2470816 h 4058004"/>
              <a:gd name="connsiteX9231" fmla="*/ 12181268 w 12192000"/>
              <a:gd name="connsiteY9231" fmla="*/ 2478394 h 4058004"/>
              <a:gd name="connsiteX9232" fmla="*/ 12187364 w 12192000"/>
              <a:gd name="connsiteY9232" fmla="*/ 2484334 h 4058004"/>
              <a:gd name="connsiteX9233" fmla="*/ 12188190 w 12192000"/>
              <a:gd name="connsiteY9233" fmla="*/ 2478865 h 4058004"/>
              <a:gd name="connsiteX9234" fmla="*/ 12185586 w 12192000"/>
              <a:gd name="connsiteY9234" fmla="*/ 2472574 h 4058004"/>
              <a:gd name="connsiteX9235" fmla="*/ 12181395 w 12192000"/>
              <a:gd name="connsiteY9235" fmla="*/ 2470816 h 4058004"/>
              <a:gd name="connsiteX9236" fmla="*/ 1953827 w 12192000"/>
              <a:gd name="connsiteY9236" fmla="*/ 2463929 h 4058004"/>
              <a:gd name="connsiteX9237" fmla="*/ 1963979 w 12192000"/>
              <a:gd name="connsiteY9237" fmla="*/ 2487586 h 4058004"/>
              <a:gd name="connsiteX9238" fmla="*/ 1966608 w 12192000"/>
              <a:gd name="connsiteY9238" fmla="*/ 2518968 h 4058004"/>
              <a:gd name="connsiteX9239" fmla="*/ 1965401 w 12192000"/>
              <a:gd name="connsiteY9239" fmla="*/ 2537176 h 4058004"/>
              <a:gd name="connsiteX9240" fmla="*/ 1973263 w 12192000"/>
              <a:gd name="connsiteY9240" fmla="*/ 2556799 h 4058004"/>
              <a:gd name="connsiteX9241" fmla="*/ 1982973 w 12192000"/>
              <a:gd name="connsiteY9241" fmla="*/ 2579124 h 4058004"/>
              <a:gd name="connsiteX9242" fmla="*/ 1992459 w 12192000"/>
              <a:gd name="connsiteY9242" fmla="*/ 2608308 h 4058004"/>
              <a:gd name="connsiteX9243" fmla="*/ 2003368 w 12192000"/>
              <a:gd name="connsiteY9243" fmla="*/ 2631692 h 4058004"/>
              <a:gd name="connsiteX9244" fmla="*/ 2004714 w 12192000"/>
              <a:gd name="connsiteY9244" fmla="*/ 2650326 h 4058004"/>
              <a:gd name="connsiteX9245" fmla="*/ 2004861 w 12192000"/>
              <a:gd name="connsiteY9245" fmla="*/ 2668176 h 4058004"/>
              <a:gd name="connsiteX9246" fmla="*/ 2012086 w 12192000"/>
              <a:gd name="connsiteY9246" fmla="*/ 2722589 h 4058004"/>
              <a:gd name="connsiteX9247" fmla="*/ 2006422 w 12192000"/>
              <a:gd name="connsiteY9247" fmla="*/ 2717201 h 4058004"/>
              <a:gd name="connsiteX9248" fmla="*/ 1997850 w 12192000"/>
              <a:gd name="connsiteY9248" fmla="*/ 2692337 h 4058004"/>
              <a:gd name="connsiteX9249" fmla="*/ 1994027 w 12192000"/>
              <a:gd name="connsiteY9249" fmla="*/ 2675050 h 4058004"/>
              <a:gd name="connsiteX9250" fmla="*/ 1982902 w 12192000"/>
              <a:gd name="connsiteY9250" fmla="*/ 2642104 h 4058004"/>
              <a:gd name="connsiteX9251" fmla="*/ 1959883 w 12192000"/>
              <a:gd name="connsiteY9251" fmla="*/ 2556589 h 4058004"/>
              <a:gd name="connsiteX9252" fmla="*/ 1955133 w 12192000"/>
              <a:gd name="connsiteY9252" fmla="*/ 2550422 h 4058004"/>
              <a:gd name="connsiteX9253" fmla="*/ 1948409 w 12192000"/>
              <a:gd name="connsiteY9253" fmla="*/ 2542278 h 4058004"/>
              <a:gd name="connsiteX9254" fmla="*/ 1940687 w 12192000"/>
              <a:gd name="connsiteY9254" fmla="*/ 2530441 h 4058004"/>
              <a:gd name="connsiteX9255" fmla="*/ 1938630 w 12192000"/>
              <a:gd name="connsiteY9255" fmla="*/ 2521733 h 4058004"/>
              <a:gd name="connsiteX9256" fmla="*/ 1932470 w 12192000"/>
              <a:gd name="connsiteY9256" fmla="*/ 2490768 h 4058004"/>
              <a:gd name="connsiteX9257" fmla="*/ 1941107 w 12192000"/>
              <a:gd name="connsiteY9257" fmla="*/ 2480992 h 4058004"/>
              <a:gd name="connsiteX9258" fmla="*/ 1950314 w 12192000"/>
              <a:gd name="connsiteY9258" fmla="*/ 2469232 h 4058004"/>
              <a:gd name="connsiteX9259" fmla="*/ 1953827 w 12192000"/>
              <a:gd name="connsiteY9259" fmla="*/ 2463929 h 4058004"/>
              <a:gd name="connsiteX9260" fmla="*/ 4026966 w 12192000"/>
              <a:gd name="connsiteY9260" fmla="*/ 2462626 h 4058004"/>
              <a:gd name="connsiteX9261" fmla="*/ 4032162 w 12192000"/>
              <a:gd name="connsiteY9261" fmla="*/ 2474398 h 4058004"/>
              <a:gd name="connsiteX9262" fmla="*/ 4028484 w 12192000"/>
              <a:gd name="connsiteY9262" fmla="*/ 2481621 h 4058004"/>
              <a:gd name="connsiteX9263" fmla="*/ 4022890 w 12192000"/>
              <a:gd name="connsiteY9263" fmla="*/ 2469079 h 4058004"/>
              <a:gd name="connsiteX9264" fmla="*/ 4026966 w 12192000"/>
              <a:gd name="connsiteY9264" fmla="*/ 2462626 h 4058004"/>
              <a:gd name="connsiteX9265" fmla="*/ 5502586 w 12192000"/>
              <a:gd name="connsiteY9265" fmla="*/ 2456826 h 4058004"/>
              <a:gd name="connsiteX9266" fmla="*/ 5492889 w 12192000"/>
              <a:gd name="connsiteY9266" fmla="*/ 2467524 h 4058004"/>
              <a:gd name="connsiteX9267" fmla="*/ 5497284 w 12192000"/>
              <a:gd name="connsiteY9267" fmla="*/ 2490198 h 4058004"/>
              <a:gd name="connsiteX9268" fmla="*/ 5502586 w 12192000"/>
              <a:gd name="connsiteY9268" fmla="*/ 2456826 h 4058004"/>
              <a:gd name="connsiteX9269" fmla="*/ 1869141 w 12192000"/>
              <a:gd name="connsiteY9269" fmla="*/ 2456765 h 4058004"/>
              <a:gd name="connsiteX9270" fmla="*/ 1874608 w 12192000"/>
              <a:gd name="connsiteY9270" fmla="*/ 2456826 h 4058004"/>
              <a:gd name="connsiteX9271" fmla="*/ 1873904 w 12192000"/>
              <a:gd name="connsiteY9271" fmla="*/ 2465046 h 4058004"/>
              <a:gd name="connsiteX9272" fmla="*/ 1862359 w 12192000"/>
              <a:gd name="connsiteY9272" fmla="*/ 2476589 h 4058004"/>
              <a:gd name="connsiteX9273" fmla="*/ 1852942 w 12192000"/>
              <a:gd name="connsiteY9273" fmla="*/ 2478928 h 4058004"/>
              <a:gd name="connsiteX9274" fmla="*/ 1869141 w 12192000"/>
              <a:gd name="connsiteY9274" fmla="*/ 2456765 h 4058004"/>
              <a:gd name="connsiteX9275" fmla="*/ 4622274 w 12192000"/>
              <a:gd name="connsiteY9275" fmla="*/ 2445053 h 4058004"/>
              <a:gd name="connsiteX9276" fmla="*/ 4617314 w 12192000"/>
              <a:gd name="connsiteY9276" fmla="*/ 2459080 h 4058004"/>
              <a:gd name="connsiteX9277" fmla="*/ 4608393 w 12192000"/>
              <a:gd name="connsiteY9277" fmla="*/ 2461349 h 4058004"/>
              <a:gd name="connsiteX9278" fmla="*/ 4613351 w 12192000"/>
              <a:gd name="connsiteY9278" fmla="*/ 2447315 h 4058004"/>
              <a:gd name="connsiteX9279" fmla="*/ 4622274 w 12192000"/>
              <a:gd name="connsiteY9279" fmla="*/ 2445053 h 4058004"/>
              <a:gd name="connsiteX9280" fmla="*/ 4574746 w 12192000"/>
              <a:gd name="connsiteY9280" fmla="*/ 2444473 h 4058004"/>
              <a:gd name="connsiteX9281" fmla="*/ 4577304 w 12192000"/>
              <a:gd name="connsiteY9281" fmla="*/ 2451636 h 4058004"/>
              <a:gd name="connsiteX9282" fmla="*/ 4575894 w 12192000"/>
              <a:gd name="connsiteY9282" fmla="*/ 2466513 h 4058004"/>
              <a:gd name="connsiteX9283" fmla="*/ 4570223 w 12192000"/>
              <a:gd name="connsiteY9283" fmla="*/ 2449793 h 4058004"/>
              <a:gd name="connsiteX9284" fmla="*/ 4574746 w 12192000"/>
              <a:gd name="connsiteY9284" fmla="*/ 2444473 h 4058004"/>
              <a:gd name="connsiteX9285" fmla="*/ 1849953 w 12192000"/>
              <a:gd name="connsiteY9285" fmla="*/ 2444184 h 4058004"/>
              <a:gd name="connsiteX9286" fmla="*/ 1853222 w 12192000"/>
              <a:gd name="connsiteY9286" fmla="*/ 2444781 h 4058004"/>
              <a:gd name="connsiteX9287" fmla="*/ 1846707 w 12192000"/>
              <a:gd name="connsiteY9287" fmla="*/ 2465187 h 4058004"/>
              <a:gd name="connsiteX9288" fmla="*/ 1846999 w 12192000"/>
              <a:gd name="connsiteY9288" fmla="*/ 2519451 h 4058004"/>
              <a:gd name="connsiteX9289" fmla="*/ 1853723 w 12192000"/>
              <a:gd name="connsiteY9289" fmla="*/ 2542760 h 4058004"/>
              <a:gd name="connsiteX9290" fmla="*/ 1863783 w 12192000"/>
              <a:gd name="connsiteY9290" fmla="*/ 2568839 h 4058004"/>
              <a:gd name="connsiteX9291" fmla="*/ 1880356 w 12192000"/>
              <a:gd name="connsiteY9291" fmla="*/ 2551406 h 4058004"/>
              <a:gd name="connsiteX9292" fmla="*/ 1874756 w 12192000"/>
              <a:gd name="connsiteY9292" fmla="*/ 2526968 h 4058004"/>
              <a:gd name="connsiteX9293" fmla="*/ 1864988 w 12192000"/>
              <a:gd name="connsiteY9293" fmla="*/ 2538301 h 4058004"/>
              <a:gd name="connsiteX9294" fmla="*/ 1860454 w 12192000"/>
              <a:gd name="connsiteY9294" fmla="*/ 2530931 h 4058004"/>
              <a:gd name="connsiteX9295" fmla="*/ 1870576 w 12192000"/>
              <a:gd name="connsiteY9295" fmla="*/ 2515417 h 4058004"/>
              <a:gd name="connsiteX9296" fmla="*/ 1892598 w 12192000"/>
              <a:gd name="connsiteY9296" fmla="*/ 2497351 h 4058004"/>
              <a:gd name="connsiteX9297" fmla="*/ 1911789 w 12192000"/>
              <a:gd name="connsiteY9297" fmla="*/ 2483539 h 4058004"/>
              <a:gd name="connsiteX9298" fmla="*/ 1901806 w 12192000"/>
              <a:gd name="connsiteY9298" fmla="*/ 2498487 h 4058004"/>
              <a:gd name="connsiteX9299" fmla="*/ 1891328 w 12192000"/>
              <a:gd name="connsiteY9299" fmla="*/ 2528384 h 4058004"/>
              <a:gd name="connsiteX9300" fmla="*/ 1913915 w 12192000"/>
              <a:gd name="connsiteY9300" fmla="*/ 2525906 h 4058004"/>
              <a:gd name="connsiteX9301" fmla="*/ 1926736 w 12192000"/>
              <a:gd name="connsiteY9301" fmla="*/ 2547797 h 4058004"/>
              <a:gd name="connsiteX9302" fmla="*/ 1933892 w 12192000"/>
              <a:gd name="connsiteY9302" fmla="*/ 2592789 h 4058004"/>
              <a:gd name="connsiteX9303" fmla="*/ 1940909 w 12192000"/>
              <a:gd name="connsiteY9303" fmla="*/ 2617373 h 4058004"/>
              <a:gd name="connsiteX9304" fmla="*/ 1927029 w 12192000"/>
              <a:gd name="connsiteY9304" fmla="*/ 2604903 h 4058004"/>
              <a:gd name="connsiteX9305" fmla="*/ 1916614 w 12192000"/>
              <a:gd name="connsiteY9305" fmla="*/ 2572808 h 4058004"/>
              <a:gd name="connsiteX9306" fmla="*/ 1908613 w 12192000"/>
              <a:gd name="connsiteY9306" fmla="*/ 2585915 h 4058004"/>
              <a:gd name="connsiteX9307" fmla="*/ 1907553 w 12192000"/>
              <a:gd name="connsiteY9307" fmla="*/ 2594058 h 4058004"/>
              <a:gd name="connsiteX9308" fmla="*/ 1911870 w 12192000"/>
              <a:gd name="connsiteY9308" fmla="*/ 2614533 h 4058004"/>
              <a:gd name="connsiteX9309" fmla="*/ 1903234 w 12192000"/>
              <a:gd name="connsiteY9309" fmla="*/ 2638059 h 4058004"/>
              <a:gd name="connsiteX9310" fmla="*/ 1877320 w 12192000"/>
              <a:gd name="connsiteY9310" fmla="*/ 2675605 h 4058004"/>
              <a:gd name="connsiteX9311" fmla="*/ 1866703 w 12192000"/>
              <a:gd name="connsiteY9311" fmla="*/ 2688924 h 4058004"/>
              <a:gd name="connsiteX9312" fmla="*/ 1855089 w 12192000"/>
              <a:gd name="connsiteY9312" fmla="*/ 2713999 h 4058004"/>
              <a:gd name="connsiteX9313" fmla="*/ 1851336 w 12192000"/>
              <a:gd name="connsiteY9313" fmla="*/ 2730790 h 4058004"/>
              <a:gd name="connsiteX9314" fmla="*/ 1850988 w 12192000"/>
              <a:gd name="connsiteY9314" fmla="*/ 2743471 h 4058004"/>
              <a:gd name="connsiteX9315" fmla="*/ 1835474 w 12192000"/>
              <a:gd name="connsiteY9315" fmla="*/ 2706699 h 4058004"/>
              <a:gd name="connsiteX9316" fmla="*/ 1830724 w 12192000"/>
              <a:gd name="connsiteY9316" fmla="*/ 2687927 h 4058004"/>
              <a:gd name="connsiteX9317" fmla="*/ 1823637 w 12192000"/>
              <a:gd name="connsiteY9317" fmla="*/ 2624304 h 4058004"/>
              <a:gd name="connsiteX9318" fmla="*/ 1833626 w 12192000"/>
              <a:gd name="connsiteY9318" fmla="*/ 2630752 h 4058004"/>
              <a:gd name="connsiteX9319" fmla="*/ 1835251 w 12192000"/>
              <a:gd name="connsiteY9319" fmla="*/ 2618497 h 4058004"/>
              <a:gd name="connsiteX9320" fmla="*/ 1817548 w 12192000"/>
              <a:gd name="connsiteY9320" fmla="*/ 2600927 h 4058004"/>
              <a:gd name="connsiteX9321" fmla="*/ 1810321 w 12192000"/>
              <a:gd name="connsiteY9321" fmla="*/ 2596815 h 4058004"/>
              <a:gd name="connsiteX9322" fmla="*/ 1803095 w 12192000"/>
              <a:gd name="connsiteY9322" fmla="*/ 2586047 h 4058004"/>
              <a:gd name="connsiteX9323" fmla="*/ 1796866 w 12192000"/>
              <a:gd name="connsiteY9323" fmla="*/ 2579383 h 4058004"/>
              <a:gd name="connsiteX9324" fmla="*/ 1792047 w 12192000"/>
              <a:gd name="connsiteY9324" fmla="*/ 2542259 h 4058004"/>
              <a:gd name="connsiteX9325" fmla="*/ 1793882 w 12192000"/>
              <a:gd name="connsiteY9325" fmla="*/ 2508398 h 4058004"/>
              <a:gd name="connsiteX9326" fmla="*/ 1799831 w 12192000"/>
              <a:gd name="connsiteY9326" fmla="*/ 2477650 h 4058004"/>
              <a:gd name="connsiteX9327" fmla="*/ 1809884 w 12192000"/>
              <a:gd name="connsiteY9327" fmla="*/ 2465892 h 4058004"/>
              <a:gd name="connsiteX9328" fmla="*/ 1824971 w 12192000"/>
              <a:gd name="connsiteY9328" fmla="*/ 2484811 h 4058004"/>
              <a:gd name="connsiteX9329" fmla="*/ 1833963 w 12192000"/>
              <a:gd name="connsiteY9329" fmla="*/ 2476659 h 4058004"/>
              <a:gd name="connsiteX9330" fmla="*/ 1849953 w 12192000"/>
              <a:gd name="connsiteY9330" fmla="*/ 2444184 h 4058004"/>
              <a:gd name="connsiteX9331" fmla="*/ 1920563 w 12192000"/>
              <a:gd name="connsiteY9331" fmla="*/ 2439903 h 4058004"/>
              <a:gd name="connsiteX9332" fmla="*/ 1931256 w 12192000"/>
              <a:gd name="connsiteY9332" fmla="*/ 2443796 h 4058004"/>
              <a:gd name="connsiteX9333" fmla="*/ 1932463 w 12192000"/>
              <a:gd name="connsiteY9333" fmla="*/ 2458890 h 4058004"/>
              <a:gd name="connsiteX9334" fmla="*/ 1921769 w 12192000"/>
              <a:gd name="connsiteY9334" fmla="*/ 2454990 h 4058004"/>
              <a:gd name="connsiteX9335" fmla="*/ 1920563 w 12192000"/>
              <a:gd name="connsiteY9335" fmla="*/ 2439903 h 4058004"/>
              <a:gd name="connsiteX9336" fmla="*/ 4689901 w 12192000"/>
              <a:gd name="connsiteY9336" fmla="*/ 2439743 h 4058004"/>
              <a:gd name="connsiteX9337" fmla="*/ 4688626 w 12192000"/>
              <a:gd name="connsiteY9337" fmla="*/ 2449520 h 4058004"/>
              <a:gd name="connsiteX9338" fmla="*/ 4681265 w 12192000"/>
              <a:gd name="connsiteY9338" fmla="*/ 2449945 h 4058004"/>
              <a:gd name="connsiteX9339" fmla="*/ 4682536 w 12192000"/>
              <a:gd name="connsiteY9339" fmla="*/ 2440168 h 4058004"/>
              <a:gd name="connsiteX9340" fmla="*/ 4689901 w 12192000"/>
              <a:gd name="connsiteY9340" fmla="*/ 2439743 h 4058004"/>
              <a:gd name="connsiteX9341" fmla="*/ 12176291 w 12192000"/>
              <a:gd name="connsiteY9341" fmla="*/ 2438835 h 4058004"/>
              <a:gd name="connsiteX9342" fmla="*/ 12179871 w 12192000"/>
              <a:gd name="connsiteY9342" fmla="*/ 2441128 h 4058004"/>
              <a:gd name="connsiteX9343" fmla="*/ 12183871 w 12192000"/>
              <a:gd name="connsiteY9343" fmla="*/ 2453371 h 4058004"/>
              <a:gd name="connsiteX9344" fmla="*/ 12192000 w 12192000"/>
              <a:gd name="connsiteY9344" fmla="*/ 2467796 h 4058004"/>
              <a:gd name="connsiteX9345" fmla="*/ 12192000 w 12192000"/>
              <a:gd name="connsiteY9345" fmla="*/ 3500972 h 4058004"/>
              <a:gd name="connsiteX9346" fmla="*/ 12188380 w 12192000"/>
              <a:gd name="connsiteY9346" fmla="*/ 3504749 h 4058004"/>
              <a:gd name="connsiteX9347" fmla="*/ 12119038 w 12192000"/>
              <a:gd name="connsiteY9347" fmla="*/ 3581402 h 4058004"/>
              <a:gd name="connsiteX9348" fmla="*/ 12128627 w 12192000"/>
              <a:gd name="connsiteY9348" fmla="*/ 3580296 h 4058004"/>
              <a:gd name="connsiteX9349" fmla="*/ 12133326 w 12192000"/>
              <a:gd name="connsiteY9349" fmla="*/ 3580150 h 4058004"/>
              <a:gd name="connsiteX9350" fmla="*/ 12134405 w 12192000"/>
              <a:gd name="connsiteY9350" fmla="*/ 3590328 h 4058004"/>
              <a:gd name="connsiteX9351" fmla="*/ 12132691 w 12192000"/>
              <a:gd name="connsiteY9351" fmla="*/ 3597366 h 4058004"/>
              <a:gd name="connsiteX9352" fmla="*/ 12134342 w 12192000"/>
              <a:gd name="connsiteY9352" fmla="*/ 3600645 h 4058004"/>
              <a:gd name="connsiteX9353" fmla="*/ 12106529 w 12192000"/>
              <a:gd name="connsiteY9353" fmla="*/ 3634683 h 4058004"/>
              <a:gd name="connsiteX9354" fmla="*/ 12101194 w 12192000"/>
              <a:gd name="connsiteY9354" fmla="*/ 3646531 h 4058004"/>
              <a:gd name="connsiteX9355" fmla="*/ 12098401 w 12192000"/>
              <a:gd name="connsiteY9355" fmla="*/ 3657191 h 4058004"/>
              <a:gd name="connsiteX9356" fmla="*/ 12085129 w 12192000"/>
              <a:gd name="connsiteY9356" fmla="*/ 3668792 h 4058004"/>
              <a:gd name="connsiteX9357" fmla="*/ 12039472 w 12192000"/>
              <a:gd name="connsiteY9357" fmla="*/ 3699583 h 4058004"/>
              <a:gd name="connsiteX9358" fmla="*/ 12031535 w 12192000"/>
              <a:gd name="connsiteY9358" fmla="*/ 3693452 h 4058004"/>
              <a:gd name="connsiteX9359" fmla="*/ 12055093 w 12192000"/>
              <a:gd name="connsiteY9359" fmla="*/ 3653665 h 4058004"/>
              <a:gd name="connsiteX9360" fmla="*/ 12034266 w 12192000"/>
              <a:gd name="connsiteY9360" fmla="*/ 3668734 h 4058004"/>
              <a:gd name="connsiteX9361" fmla="*/ 12010770 w 12192000"/>
              <a:gd name="connsiteY9361" fmla="*/ 3691102 h 4058004"/>
              <a:gd name="connsiteX9362" fmla="*/ 11996419 w 12192000"/>
              <a:gd name="connsiteY9362" fmla="*/ 3706126 h 4058004"/>
              <a:gd name="connsiteX9363" fmla="*/ 11980671 w 12192000"/>
              <a:gd name="connsiteY9363" fmla="*/ 3721449 h 4058004"/>
              <a:gd name="connsiteX9364" fmla="*/ 11976481 w 12192000"/>
              <a:gd name="connsiteY9364" fmla="*/ 3726633 h 4058004"/>
              <a:gd name="connsiteX9365" fmla="*/ 11971655 w 12192000"/>
              <a:gd name="connsiteY9365" fmla="*/ 3731575 h 4058004"/>
              <a:gd name="connsiteX9366" fmla="*/ 11970321 w 12192000"/>
              <a:gd name="connsiteY9366" fmla="*/ 3739962 h 4058004"/>
              <a:gd name="connsiteX9367" fmla="*/ 11962765 w 12192000"/>
              <a:gd name="connsiteY9367" fmla="*/ 3772995 h 4058004"/>
              <a:gd name="connsiteX9368" fmla="*/ 11959780 w 12192000"/>
              <a:gd name="connsiteY9368" fmla="*/ 3762958 h 4058004"/>
              <a:gd name="connsiteX9369" fmla="*/ 11951271 w 12192000"/>
              <a:gd name="connsiteY9369" fmla="*/ 3751238 h 4058004"/>
              <a:gd name="connsiteX9370" fmla="*/ 11943588 w 12192000"/>
              <a:gd name="connsiteY9370" fmla="*/ 3761650 h 4058004"/>
              <a:gd name="connsiteX9371" fmla="*/ 11934443 w 12192000"/>
              <a:gd name="connsiteY9371" fmla="*/ 3770856 h 4058004"/>
              <a:gd name="connsiteX9372" fmla="*/ 11924410 w 12192000"/>
              <a:gd name="connsiteY9372" fmla="*/ 3782348 h 4058004"/>
              <a:gd name="connsiteX9373" fmla="*/ 11918060 w 12192000"/>
              <a:gd name="connsiteY9373" fmla="*/ 3790543 h 4058004"/>
              <a:gd name="connsiteX9374" fmla="*/ 11890692 w 12192000"/>
              <a:gd name="connsiteY9374" fmla="*/ 3811963 h 4058004"/>
              <a:gd name="connsiteX9375" fmla="*/ 11842242 w 12192000"/>
              <a:gd name="connsiteY9375" fmla="*/ 3864483 h 4058004"/>
              <a:gd name="connsiteX9376" fmla="*/ 11826303 w 12192000"/>
              <a:gd name="connsiteY9376" fmla="*/ 3878883 h 4058004"/>
              <a:gd name="connsiteX9377" fmla="*/ 11819445 w 12192000"/>
              <a:gd name="connsiteY9377" fmla="*/ 3901310 h 4058004"/>
              <a:gd name="connsiteX9378" fmla="*/ 11817604 w 12192000"/>
              <a:gd name="connsiteY9378" fmla="*/ 3906448 h 4058004"/>
              <a:gd name="connsiteX9379" fmla="*/ 11815064 w 12192000"/>
              <a:gd name="connsiteY9379" fmla="*/ 3908996 h 4058004"/>
              <a:gd name="connsiteX9380" fmla="*/ 11813603 w 12192000"/>
              <a:gd name="connsiteY9380" fmla="*/ 3920362 h 4058004"/>
              <a:gd name="connsiteX9381" fmla="*/ 11812269 w 12192000"/>
              <a:gd name="connsiteY9381" fmla="*/ 3928138 h 4058004"/>
              <a:gd name="connsiteX9382" fmla="*/ 11815191 w 12192000"/>
              <a:gd name="connsiteY9382" fmla="*/ 3929776 h 4058004"/>
              <a:gd name="connsiteX9383" fmla="*/ 11796331 w 12192000"/>
              <a:gd name="connsiteY9383" fmla="*/ 3941948 h 4058004"/>
              <a:gd name="connsiteX9384" fmla="*/ 11787187 w 12192000"/>
              <a:gd name="connsiteY9384" fmla="*/ 3947806 h 4058004"/>
              <a:gd name="connsiteX9385" fmla="*/ 11773027 w 12192000"/>
              <a:gd name="connsiteY9385" fmla="*/ 3961362 h 4058004"/>
              <a:gd name="connsiteX9386" fmla="*/ 11760771 w 12192000"/>
              <a:gd name="connsiteY9386" fmla="*/ 3962334 h 4058004"/>
              <a:gd name="connsiteX9387" fmla="*/ 11766994 w 12192000"/>
              <a:gd name="connsiteY9387" fmla="*/ 3956737 h 4058004"/>
              <a:gd name="connsiteX9388" fmla="*/ 11770741 w 12192000"/>
              <a:gd name="connsiteY9388" fmla="*/ 3949895 h 4058004"/>
              <a:gd name="connsiteX9389" fmla="*/ 11777471 w 12192000"/>
              <a:gd name="connsiteY9389" fmla="*/ 3942354 h 4058004"/>
              <a:gd name="connsiteX9390" fmla="*/ 11781028 w 12192000"/>
              <a:gd name="connsiteY9390" fmla="*/ 3947640 h 4058004"/>
              <a:gd name="connsiteX9391" fmla="*/ 11783377 w 12192000"/>
              <a:gd name="connsiteY9391" fmla="*/ 3941452 h 4058004"/>
              <a:gd name="connsiteX9392" fmla="*/ 11788330 w 12192000"/>
              <a:gd name="connsiteY9392" fmla="*/ 3934197 h 4058004"/>
              <a:gd name="connsiteX9393" fmla="*/ 11793410 w 12192000"/>
              <a:gd name="connsiteY9393" fmla="*/ 3927762 h 4058004"/>
              <a:gd name="connsiteX9394" fmla="*/ 11792775 w 12192000"/>
              <a:gd name="connsiteY9394" fmla="*/ 3917197 h 4058004"/>
              <a:gd name="connsiteX9395" fmla="*/ 11769725 w 12192000"/>
              <a:gd name="connsiteY9395" fmla="*/ 3934972 h 4058004"/>
              <a:gd name="connsiteX9396" fmla="*/ 11756326 w 12192000"/>
              <a:gd name="connsiteY9396" fmla="*/ 3949190 h 4058004"/>
              <a:gd name="connsiteX9397" fmla="*/ 11665521 w 12192000"/>
              <a:gd name="connsiteY9397" fmla="*/ 4033657 h 4058004"/>
              <a:gd name="connsiteX9398" fmla="*/ 11644630 w 12192000"/>
              <a:gd name="connsiteY9398" fmla="*/ 4051431 h 4058004"/>
              <a:gd name="connsiteX9399" fmla="*/ 11638371 w 12192000"/>
              <a:gd name="connsiteY9399" fmla="*/ 4057170 h 4058004"/>
              <a:gd name="connsiteX9400" fmla="*/ 11572294 w 12192000"/>
              <a:gd name="connsiteY9400" fmla="*/ 4057170 h 4058004"/>
              <a:gd name="connsiteX9401" fmla="*/ 11577383 w 12192000"/>
              <a:gd name="connsiteY9401" fmla="*/ 4048223 h 4058004"/>
              <a:gd name="connsiteX9402" fmla="*/ 11571985 w 12192000"/>
              <a:gd name="connsiteY9402" fmla="*/ 4045371 h 4058004"/>
              <a:gd name="connsiteX9403" fmla="*/ 11566588 w 12192000"/>
              <a:gd name="connsiteY9403" fmla="*/ 4040371 h 4058004"/>
              <a:gd name="connsiteX9404" fmla="*/ 11561762 w 12192000"/>
              <a:gd name="connsiteY9404" fmla="*/ 4040575 h 4058004"/>
              <a:gd name="connsiteX9405" fmla="*/ 11557254 w 12192000"/>
              <a:gd name="connsiteY9405" fmla="*/ 4051686 h 4058004"/>
              <a:gd name="connsiteX9406" fmla="*/ 11553774 w 12192000"/>
              <a:gd name="connsiteY9406" fmla="*/ 4057170 h 4058004"/>
              <a:gd name="connsiteX9407" fmla="*/ 11491657 w 12192000"/>
              <a:gd name="connsiteY9407" fmla="*/ 4057170 h 4058004"/>
              <a:gd name="connsiteX9408" fmla="*/ 11491912 w 12192000"/>
              <a:gd name="connsiteY9408" fmla="*/ 4055479 h 4058004"/>
              <a:gd name="connsiteX9409" fmla="*/ 11494262 w 12192000"/>
              <a:gd name="connsiteY9409" fmla="*/ 4049297 h 4058004"/>
              <a:gd name="connsiteX9410" fmla="*/ 11495405 w 12192000"/>
              <a:gd name="connsiteY9410" fmla="*/ 4045200 h 4058004"/>
              <a:gd name="connsiteX9411" fmla="*/ 11490261 w 12192000"/>
              <a:gd name="connsiteY9411" fmla="*/ 4047594 h 4058004"/>
              <a:gd name="connsiteX9412" fmla="*/ 11483530 w 12192000"/>
              <a:gd name="connsiteY9412" fmla="*/ 4050364 h 4058004"/>
              <a:gd name="connsiteX9413" fmla="*/ 11479212 w 12192000"/>
              <a:gd name="connsiteY9413" fmla="*/ 4054240 h 4058004"/>
              <a:gd name="connsiteX9414" fmla="*/ 11477830 w 12192000"/>
              <a:gd name="connsiteY9414" fmla="*/ 4057170 h 4058004"/>
              <a:gd name="connsiteX9415" fmla="*/ 11350019 w 12192000"/>
              <a:gd name="connsiteY9415" fmla="*/ 4057170 h 4058004"/>
              <a:gd name="connsiteX9416" fmla="*/ 11360594 w 12192000"/>
              <a:gd name="connsiteY9416" fmla="*/ 4051309 h 4058004"/>
              <a:gd name="connsiteX9417" fmla="*/ 11361229 w 12192000"/>
              <a:gd name="connsiteY9417" fmla="*/ 4044228 h 4058004"/>
              <a:gd name="connsiteX9418" fmla="*/ 11361801 w 12192000"/>
              <a:gd name="connsiteY9418" fmla="*/ 4038192 h 4058004"/>
              <a:gd name="connsiteX9419" fmla="*/ 11363706 w 12192000"/>
              <a:gd name="connsiteY9419" fmla="*/ 4035092 h 4058004"/>
              <a:gd name="connsiteX9420" fmla="*/ 11366944 w 12192000"/>
              <a:gd name="connsiteY9420" fmla="*/ 4033428 h 4058004"/>
              <a:gd name="connsiteX9421" fmla="*/ 11387073 w 12192000"/>
              <a:gd name="connsiteY9421" fmla="*/ 4021288 h 4058004"/>
              <a:gd name="connsiteX9422" fmla="*/ 11389828 w 12192000"/>
              <a:gd name="connsiteY9422" fmla="*/ 4014430 h 4058004"/>
              <a:gd name="connsiteX9423" fmla="*/ 11386057 w 12192000"/>
              <a:gd name="connsiteY9423" fmla="*/ 4015043 h 4058004"/>
              <a:gd name="connsiteX9424" fmla="*/ 11376152 w 12192000"/>
              <a:gd name="connsiteY9424" fmla="*/ 4015945 h 4058004"/>
              <a:gd name="connsiteX9425" fmla="*/ 11367516 w 12192000"/>
              <a:gd name="connsiteY9425" fmla="*/ 4019916 h 4058004"/>
              <a:gd name="connsiteX9426" fmla="*/ 11355768 w 12192000"/>
              <a:gd name="connsiteY9426" fmla="*/ 4018036 h 4058004"/>
              <a:gd name="connsiteX9427" fmla="*/ 11350625 w 12192000"/>
              <a:gd name="connsiteY9427" fmla="*/ 4018004 h 4058004"/>
              <a:gd name="connsiteX9428" fmla="*/ 11349735 w 12192000"/>
              <a:gd name="connsiteY9428" fmla="*/ 4026905 h 4058004"/>
              <a:gd name="connsiteX9429" fmla="*/ 11331358 w 12192000"/>
              <a:gd name="connsiteY9429" fmla="*/ 4047412 h 4058004"/>
              <a:gd name="connsiteX9430" fmla="*/ 11318179 w 12192000"/>
              <a:gd name="connsiteY9430" fmla="*/ 4057170 h 4058004"/>
              <a:gd name="connsiteX9431" fmla="*/ 11181910 w 12192000"/>
              <a:gd name="connsiteY9431" fmla="*/ 4057170 h 4058004"/>
              <a:gd name="connsiteX9432" fmla="*/ 11182667 w 12192000"/>
              <a:gd name="connsiteY9432" fmla="*/ 4053033 h 4058004"/>
              <a:gd name="connsiteX9433" fmla="*/ 11189271 w 12192000"/>
              <a:gd name="connsiteY9433" fmla="*/ 4033777 h 4058004"/>
              <a:gd name="connsiteX9434" fmla="*/ 11190287 w 12192000"/>
              <a:gd name="connsiteY9434" fmla="*/ 4038878 h 4058004"/>
              <a:gd name="connsiteX9435" fmla="*/ 11192954 w 12192000"/>
              <a:gd name="connsiteY9435" fmla="*/ 4047545 h 4058004"/>
              <a:gd name="connsiteX9436" fmla="*/ 11201209 w 12192000"/>
              <a:gd name="connsiteY9436" fmla="*/ 4027381 h 4058004"/>
              <a:gd name="connsiteX9437" fmla="*/ 11206797 w 12192000"/>
              <a:gd name="connsiteY9437" fmla="*/ 4010215 h 4058004"/>
              <a:gd name="connsiteX9438" fmla="*/ 11210543 w 12192000"/>
              <a:gd name="connsiteY9438" fmla="*/ 3988793 h 4058004"/>
              <a:gd name="connsiteX9439" fmla="*/ 11212385 w 12192000"/>
              <a:gd name="connsiteY9439" fmla="*/ 3985859 h 4058004"/>
              <a:gd name="connsiteX9440" fmla="*/ 11214671 w 12192000"/>
              <a:gd name="connsiteY9440" fmla="*/ 3983075 h 4058004"/>
              <a:gd name="connsiteX9441" fmla="*/ 11209273 w 12192000"/>
              <a:gd name="connsiteY9441" fmla="*/ 3971494 h 4058004"/>
              <a:gd name="connsiteX9442" fmla="*/ 11208766 w 12192000"/>
              <a:gd name="connsiteY9442" fmla="*/ 3963955 h 4058004"/>
              <a:gd name="connsiteX9443" fmla="*/ 11215433 w 12192000"/>
              <a:gd name="connsiteY9443" fmla="*/ 3970549 h 4058004"/>
              <a:gd name="connsiteX9444" fmla="*/ 11221021 w 12192000"/>
              <a:gd name="connsiteY9444" fmla="*/ 4006594 h 4058004"/>
              <a:gd name="connsiteX9445" fmla="*/ 11227943 w 12192000"/>
              <a:gd name="connsiteY9445" fmla="*/ 4009154 h 4058004"/>
              <a:gd name="connsiteX9446" fmla="*/ 11232578 w 12192000"/>
              <a:gd name="connsiteY9446" fmla="*/ 4004568 h 4058004"/>
              <a:gd name="connsiteX9447" fmla="*/ 11233340 w 12192000"/>
              <a:gd name="connsiteY9447" fmla="*/ 4018448 h 4058004"/>
              <a:gd name="connsiteX9448" fmla="*/ 11230102 w 12192000"/>
              <a:gd name="connsiteY9448" fmla="*/ 4028092 h 4058004"/>
              <a:gd name="connsiteX9449" fmla="*/ 11233277 w 12192000"/>
              <a:gd name="connsiteY9449" fmla="*/ 4033085 h 4058004"/>
              <a:gd name="connsiteX9450" fmla="*/ 11235181 w 12192000"/>
              <a:gd name="connsiteY9450" fmla="*/ 4027425 h 4058004"/>
              <a:gd name="connsiteX9451" fmla="*/ 11239627 w 12192000"/>
              <a:gd name="connsiteY9451" fmla="*/ 4022329 h 4058004"/>
              <a:gd name="connsiteX9452" fmla="*/ 11241405 w 12192000"/>
              <a:gd name="connsiteY9452" fmla="*/ 4011473 h 4058004"/>
              <a:gd name="connsiteX9453" fmla="*/ 11239563 w 12192000"/>
              <a:gd name="connsiteY9453" fmla="*/ 4000298 h 4058004"/>
              <a:gd name="connsiteX9454" fmla="*/ 11243564 w 12192000"/>
              <a:gd name="connsiteY9454" fmla="*/ 4001659 h 4058004"/>
              <a:gd name="connsiteX9455" fmla="*/ 11250104 w 12192000"/>
              <a:gd name="connsiteY9455" fmla="*/ 4003817 h 4058004"/>
              <a:gd name="connsiteX9456" fmla="*/ 11252517 w 12192000"/>
              <a:gd name="connsiteY9456" fmla="*/ 4008825 h 4058004"/>
              <a:gd name="connsiteX9457" fmla="*/ 11259375 w 12192000"/>
              <a:gd name="connsiteY9457" fmla="*/ 4023315 h 4058004"/>
              <a:gd name="connsiteX9458" fmla="*/ 11269154 w 12192000"/>
              <a:gd name="connsiteY9458" fmla="*/ 4007883 h 4058004"/>
              <a:gd name="connsiteX9459" fmla="*/ 11275758 w 12192000"/>
              <a:gd name="connsiteY9459" fmla="*/ 3997998 h 4058004"/>
              <a:gd name="connsiteX9460" fmla="*/ 11283886 w 12192000"/>
              <a:gd name="connsiteY9460" fmla="*/ 3991163 h 4058004"/>
              <a:gd name="connsiteX9461" fmla="*/ 11286490 w 12192000"/>
              <a:gd name="connsiteY9461" fmla="*/ 3985070 h 4058004"/>
              <a:gd name="connsiteX9462" fmla="*/ 11289220 w 12192000"/>
              <a:gd name="connsiteY9462" fmla="*/ 3983304 h 4058004"/>
              <a:gd name="connsiteX9463" fmla="*/ 11280965 w 12192000"/>
              <a:gd name="connsiteY9463" fmla="*/ 3980210 h 4058004"/>
              <a:gd name="connsiteX9464" fmla="*/ 11271250 w 12192000"/>
              <a:gd name="connsiteY9464" fmla="*/ 3973889 h 4058004"/>
              <a:gd name="connsiteX9465" fmla="*/ 11265154 w 12192000"/>
              <a:gd name="connsiteY9465" fmla="*/ 3968008 h 4058004"/>
              <a:gd name="connsiteX9466" fmla="*/ 11275568 w 12192000"/>
              <a:gd name="connsiteY9466" fmla="*/ 3933575 h 4058004"/>
              <a:gd name="connsiteX9467" fmla="*/ 11281282 w 12192000"/>
              <a:gd name="connsiteY9467" fmla="*/ 3922522 h 4058004"/>
              <a:gd name="connsiteX9468" fmla="*/ 11284394 w 12192000"/>
              <a:gd name="connsiteY9468" fmla="*/ 3913151 h 4058004"/>
              <a:gd name="connsiteX9469" fmla="*/ 11274932 w 12192000"/>
              <a:gd name="connsiteY9469" fmla="*/ 3879316 h 4058004"/>
              <a:gd name="connsiteX9470" fmla="*/ 11270805 w 12192000"/>
              <a:gd name="connsiteY9470" fmla="*/ 3878840 h 4058004"/>
              <a:gd name="connsiteX9471" fmla="*/ 11271377 w 12192000"/>
              <a:gd name="connsiteY9471" fmla="*/ 3884824 h 4058004"/>
              <a:gd name="connsiteX9472" fmla="*/ 11263503 w 12192000"/>
              <a:gd name="connsiteY9472" fmla="*/ 3894423 h 4058004"/>
              <a:gd name="connsiteX9473" fmla="*/ 11254041 w 12192000"/>
              <a:gd name="connsiteY9473" fmla="*/ 3906131 h 4058004"/>
              <a:gd name="connsiteX9474" fmla="*/ 11253343 w 12192000"/>
              <a:gd name="connsiteY9474" fmla="*/ 3914084 h 4058004"/>
              <a:gd name="connsiteX9475" fmla="*/ 11250866 w 12192000"/>
              <a:gd name="connsiteY9475" fmla="*/ 3910979 h 4058004"/>
              <a:gd name="connsiteX9476" fmla="*/ 11248008 w 12192000"/>
              <a:gd name="connsiteY9476" fmla="*/ 3915533 h 4058004"/>
              <a:gd name="connsiteX9477" fmla="*/ 11246231 w 12192000"/>
              <a:gd name="connsiteY9477" fmla="*/ 3927248 h 4058004"/>
              <a:gd name="connsiteX9478" fmla="*/ 11243119 w 12192000"/>
              <a:gd name="connsiteY9478" fmla="*/ 3935977 h 4058004"/>
              <a:gd name="connsiteX9479" fmla="*/ 11238293 w 12192000"/>
              <a:gd name="connsiteY9479" fmla="*/ 3937546 h 4058004"/>
              <a:gd name="connsiteX9480" fmla="*/ 11224259 w 12192000"/>
              <a:gd name="connsiteY9480" fmla="*/ 3931777 h 4058004"/>
              <a:gd name="connsiteX9481" fmla="*/ 11205464 w 12192000"/>
              <a:gd name="connsiteY9481" fmla="*/ 3908228 h 4058004"/>
              <a:gd name="connsiteX9482" fmla="*/ 11211750 w 12192000"/>
              <a:gd name="connsiteY9482" fmla="*/ 3906309 h 4058004"/>
              <a:gd name="connsiteX9483" fmla="*/ 11215687 w 12192000"/>
              <a:gd name="connsiteY9483" fmla="*/ 3911296 h 4058004"/>
              <a:gd name="connsiteX9484" fmla="*/ 11217275 w 12192000"/>
              <a:gd name="connsiteY9484" fmla="*/ 3903729 h 4058004"/>
              <a:gd name="connsiteX9485" fmla="*/ 11225974 w 12192000"/>
              <a:gd name="connsiteY9485" fmla="*/ 3901405 h 4058004"/>
              <a:gd name="connsiteX9486" fmla="*/ 11235308 w 12192000"/>
              <a:gd name="connsiteY9486" fmla="*/ 3899734 h 4058004"/>
              <a:gd name="connsiteX9487" fmla="*/ 11238293 w 12192000"/>
              <a:gd name="connsiteY9487" fmla="*/ 3896271 h 4058004"/>
              <a:gd name="connsiteX9488" fmla="*/ 11242357 w 12192000"/>
              <a:gd name="connsiteY9488" fmla="*/ 3886875 h 4058004"/>
              <a:gd name="connsiteX9489" fmla="*/ 11248135 w 12192000"/>
              <a:gd name="connsiteY9489" fmla="*/ 3880479 h 4058004"/>
              <a:gd name="connsiteX9490" fmla="*/ 11255565 w 12192000"/>
              <a:gd name="connsiteY9490" fmla="*/ 3889245 h 4058004"/>
              <a:gd name="connsiteX9491" fmla="*/ 11256009 w 12192000"/>
              <a:gd name="connsiteY9491" fmla="*/ 3882925 h 4058004"/>
              <a:gd name="connsiteX9492" fmla="*/ 11254168 w 12192000"/>
              <a:gd name="connsiteY9492" fmla="*/ 3864445 h 4058004"/>
              <a:gd name="connsiteX9493" fmla="*/ 11252454 w 12192000"/>
              <a:gd name="connsiteY9493" fmla="*/ 3846071 h 4058004"/>
              <a:gd name="connsiteX9494" fmla="*/ 11252263 w 12192000"/>
              <a:gd name="connsiteY9494" fmla="*/ 3838042 h 4058004"/>
              <a:gd name="connsiteX9495" fmla="*/ 11249342 w 12192000"/>
              <a:gd name="connsiteY9495" fmla="*/ 3832464 h 4058004"/>
              <a:gd name="connsiteX9496" fmla="*/ 11247119 w 12192000"/>
              <a:gd name="connsiteY9496" fmla="*/ 3828754 h 4058004"/>
              <a:gd name="connsiteX9497" fmla="*/ 11261153 w 12192000"/>
              <a:gd name="connsiteY9497" fmla="*/ 3838842 h 4058004"/>
              <a:gd name="connsiteX9498" fmla="*/ 11274425 w 12192000"/>
              <a:gd name="connsiteY9498" fmla="*/ 3836358 h 4058004"/>
              <a:gd name="connsiteX9499" fmla="*/ 11278743 w 12192000"/>
              <a:gd name="connsiteY9499" fmla="*/ 3840272 h 4058004"/>
              <a:gd name="connsiteX9500" fmla="*/ 11283060 w 12192000"/>
              <a:gd name="connsiteY9500" fmla="*/ 3849255 h 4058004"/>
              <a:gd name="connsiteX9501" fmla="*/ 11286870 w 12192000"/>
              <a:gd name="connsiteY9501" fmla="*/ 3832572 h 4058004"/>
              <a:gd name="connsiteX9502" fmla="*/ 11290617 w 12192000"/>
              <a:gd name="connsiteY9502" fmla="*/ 3824339 h 4058004"/>
              <a:gd name="connsiteX9503" fmla="*/ 11284331 w 12192000"/>
              <a:gd name="connsiteY9503" fmla="*/ 3825420 h 4058004"/>
              <a:gd name="connsiteX9504" fmla="*/ 11271059 w 12192000"/>
              <a:gd name="connsiteY9504" fmla="*/ 3827904 h 4058004"/>
              <a:gd name="connsiteX9505" fmla="*/ 11266487 w 12192000"/>
              <a:gd name="connsiteY9505" fmla="*/ 3828665 h 4058004"/>
              <a:gd name="connsiteX9506" fmla="*/ 11261979 w 12192000"/>
              <a:gd name="connsiteY9506" fmla="*/ 3825534 h 4058004"/>
              <a:gd name="connsiteX9507" fmla="*/ 11264010 w 12192000"/>
              <a:gd name="connsiteY9507" fmla="*/ 3819346 h 4058004"/>
              <a:gd name="connsiteX9508" fmla="*/ 11265852 w 12192000"/>
              <a:gd name="connsiteY9508" fmla="*/ 3816772 h 4058004"/>
              <a:gd name="connsiteX9509" fmla="*/ 11268392 w 12192000"/>
              <a:gd name="connsiteY9509" fmla="*/ 3812014 h 4058004"/>
              <a:gd name="connsiteX9510" fmla="*/ 11271377 w 12192000"/>
              <a:gd name="connsiteY9510" fmla="*/ 3801806 h 4058004"/>
              <a:gd name="connsiteX9511" fmla="*/ 11263883 w 12192000"/>
              <a:gd name="connsiteY9511" fmla="*/ 3808909 h 4058004"/>
              <a:gd name="connsiteX9512" fmla="*/ 11247501 w 12192000"/>
              <a:gd name="connsiteY9512" fmla="*/ 3806507 h 4058004"/>
              <a:gd name="connsiteX9513" fmla="*/ 11240452 w 12192000"/>
              <a:gd name="connsiteY9513" fmla="*/ 3797892 h 4058004"/>
              <a:gd name="connsiteX9514" fmla="*/ 11243182 w 12192000"/>
              <a:gd name="connsiteY9514" fmla="*/ 3809321 h 4058004"/>
              <a:gd name="connsiteX9515" fmla="*/ 11241849 w 12192000"/>
              <a:gd name="connsiteY9515" fmla="*/ 3823557 h 4058004"/>
              <a:gd name="connsiteX9516" fmla="*/ 11194859 w 12192000"/>
              <a:gd name="connsiteY9516" fmla="*/ 3841294 h 4058004"/>
              <a:gd name="connsiteX9517" fmla="*/ 11168888 w 12192000"/>
              <a:gd name="connsiteY9517" fmla="*/ 3853607 h 4058004"/>
              <a:gd name="connsiteX9518" fmla="*/ 11177016 w 12192000"/>
              <a:gd name="connsiteY9518" fmla="*/ 3866820 h 4058004"/>
              <a:gd name="connsiteX9519" fmla="*/ 11175047 w 12192000"/>
              <a:gd name="connsiteY9519" fmla="*/ 3876666 h 4058004"/>
              <a:gd name="connsiteX9520" fmla="*/ 11154346 w 12192000"/>
              <a:gd name="connsiteY9520" fmla="*/ 3846847 h 4058004"/>
              <a:gd name="connsiteX9521" fmla="*/ 11183683 w 12192000"/>
              <a:gd name="connsiteY9521" fmla="*/ 3818729 h 4058004"/>
              <a:gd name="connsiteX9522" fmla="*/ 11195875 w 12192000"/>
              <a:gd name="connsiteY9522" fmla="*/ 3808495 h 4058004"/>
              <a:gd name="connsiteX9523" fmla="*/ 11205718 w 12192000"/>
              <a:gd name="connsiteY9523" fmla="*/ 3793877 h 4058004"/>
              <a:gd name="connsiteX9524" fmla="*/ 11213782 w 12192000"/>
              <a:gd name="connsiteY9524" fmla="*/ 3782830 h 4058004"/>
              <a:gd name="connsiteX9525" fmla="*/ 11215941 w 12192000"/>
              <a:gd name="connsiteY9525" fmla="*/ 3791977 h 4058004"/>
              <a:gd name="connsiteX9526" fmla="*/ 11225910 w 12192000"/>
              <a:gd name="connsiteY9526" fmla="*/ 3785949 h 4058004"/>
              <a:gd name="connsiteX9527" fmla="*/ 11233531 w 12192000"/>
              <a:gd name="connsiteY9527" fmla="*/ 3772074 h 4058004"/>
              <a:gd name="connsiteX9528" fmla="*/ 11257280 w 12192000"/>
              <a:gd name="connsiteY9528" fmla="*/ 3763276 h 4058004"/>
              <a:gd name="connsiteX9529" fmla="*/ 11281727 w 12192000"/>
              <a:gd name="connsiteY9529" fmla="*/ 3735642 h 4058004"/>
              <a:gd name="connsiteX9530" fmla="*/ 11295126 w 12192000"/>
              <a:gd name="connsiteY9530" fmla="*/ 3726385 h 4058004"/>
              <a:gd name="connsiteX9531" fmla="*/ 11314112 w 12192000"/>
              <a:gd name="connsiteY9531" fmla="*/ 3714073 h 4058004"/>
              <a:gd name="connsiteX9532" fmla="*/ 11335067 w 12192000"/>
              <a:gd name="connsiteY9532" fmla="*/ 3688549 h 4058004"/>
              <a:gd name="connsiteX9533" fmla="*/ 11340909 w 12192000"/>
              <a:gd name="connsiteY9533" fmla="*/ 3683162 h 4058004"/>
              <a:gd name="connsiteX9534" fmla="*/ 11348084 w 12192000"/>
              <a:gd name="connsiteY9534" fmla="*/ 3676440 h 4058004"/>
              <a:gd name="connsiteX9535" fmla="*/ 11353418 w 12192000"/>
              <a:gd name="connsiteY9535" fmla="*/ 3670563 h 4058004"/>
              <a:gd name="connsiteX9536" fmla="*/ 11361483 w 12192000"/>
              <a:gd name="connsiteY9536" fmla="*/ 3658823 h 4058004"/>
              <a:gd name="connsiteX9537" fmla="*/ 11373993 w 12192000"/>
              <a:gd name="connsiteY9537" fmla="*/ 3640953 h 4058004"/>
              <a:gd name="connsiteX9538" fmla="*/ 11382565 w 12192000"/>
              <a:gd name="connsiteY9538" fmla="*/ 3630510 h 4058004"/>
              <a:gd name="connsiteX9539" fmla="*/ 11357609 w 12192000"/>
              <a:gd name="connsiteY9539" fmla="*/ 3646251 h 4058004"/>
              <a:gd name="connsiteX9540" fmla="*/ 11315445 w 12192000"/>
              <a:gd name="connsiteY9540" fmla="*/ 3685194 h 4058004"/>
              <a:gd name="connsiteX9541" fmla="*/ 11329034 w 12192000"/>
              <a:gd name="connsiteY9541" fmla="*/ 3661250 h 4058004"/>
              <a:gd name="connsiteX9542" fmla="*/ 11342751 w 12192000"/>
              <a:gd name="connsiteY9542" fmla="*/ 3648576 h 4058004"/>
              <a:gd name="connsiteX9543" fmla="*/ 11339194 w 12192000"/>
              <a:gd name="connsiteY9543" fmla="*/ 3645578 h 4058004"/>
              <a:gd name="connsiteX9544" fmla="*/ 11337988 w 12192000"/>
              <a:gd name="connsiteY9544" fmla="*/ 3635814 h 4058004"/>
              <a:gd name="connsiteX9545" fmla="*/ 11342243 w 12192000"/>
              <a:gd name="connsiteY9545" fmla="*/ 3634645 h 4058004"/>
              <a:gd name="connsiteX9546" fmla="*/ 11354562 w 12192000"/>
              <a:gd name="connsiteY9546" fmla="*/ 3634537 h 4058004"/>
              <a:gd name="connsiteX9547" fmla="*/ 11365230 w 12192000"/>
              <a:gd name="connsiteY9547" fmla="*/ 3624289 h 4058004"/>
              <a:gd name="connsiteX9548" fmla="*/ 11371453 w 12192000"/>
              <a:gd name="connsiteY9548" fmla="*/ 3617320 h 4058004"/>
              <a:gd name="connsiteX9549" fmla="*/ 11363896 w 12192000"/>
              <a:gd name="connsiteY9549" fmla="*/ 3595727 h 4058004"/>
              <a:gd name="connsiteX9550" fmla="*/ 11355260 w 12192000"/>
              <a:gd name="connsiteY9550" fmla="*/ 3598249 h 4058004"/>
              <a:gd name="connsiteX9551" fmla="*/ 11349418 w 12192000"/>
              <a:gd name="connsiteY9551" fmla="*/ 3603053 h 4058004"/>
              <a:gd name="connsiteX9552" fmla="*/ 11347894 w 12192000"/>
              <a:gd name="connsiteY9552" fmla="*/ 3606997 h 4058004"/>
              <a:gd name="connsiteX9553" fmla="*/ 11345671 w 12192000"/>
              <a:gd name="connsiteY9553" fmla="*/ 3609532 h 4058004"/>
              <a:gd name="connsiteX9554" fmla="*/ 11342878 w 12192000"/>
              <a:gd name="connsiteY9554" fmla="*/ 3614417 h 4058004"/>
              <a:gd name="connsiteX9555" fmla="*/ 11334813 w 12192000"/>
              <a:gd name="connsiteY9555" fmla="*/ 3608007 h 4058004"/>
              <a:gd name="connsiteX9556" fmla="*/ 11325225 w 12192000"/>
              <a:gd name="connsiteY9556" fmla="*/ 3602302 h 4058004"/>
              <a:gd name="connsiteX9557" fmla="*/ 11319891 w 12192000"/>
              <a:gd name="connsiteY9557" fmla="*/ 3609857 h 4058004"/>
              <a:gd name="connsiteX9558" fmla="*/ 11316716 w 12192000"/>
              <a:gd name="connsiteY9558" fmla="*/ 3616438 h 4058004"/>
              <a:gd name="connsiteX9559" fmla="*/ 11313541 w 12192000"/>
              <a:gd name="connsiteY9559" fmla="*/ 3623013 h 4058004"/>
              <a:gd name="connsiteX9560" fmla="*/ 11309350 w 12192000"/>
              <a:gd name="connsiteY9560" fmla="*/ 3630064 h 4058004"/>
              <a:gd name="connsiteX9561" fmla="*/ 11308397 w 12192000"/>
              <a:gd name="connsiteY9561" fmla="*/ 3635724 h 4058004"/>
              <a:gd name="connsiteX9562" fmla="*/ 11308524 w 12192000"/>
              <a:gd name="connsiteY9562" fmla="*/ 3638907 h 4058004"/>
              <a:gd name="connsiteX9563" fmla="*/ 11285601 w 12192000"/>
              <a:gd name="connsiteY9563" fmla="*/ 3664020 h 4058004"/>
              <a:gd name="connsiteX9564" fmla="*/ 11279568 w 12192000"/>
              <a:gd name="connsiteY9564" fmla="*/ 3667673 h 4058004"/>
              <a:gd name="connsiteX9565" fmla="*/ 11264836 w 12192000"/>
              <a:gd name="connsiteY9565" fmla="*/ 3676611 h 4058004"/>
              <a:gd name="connsiteX9566" fmla="*/ 11259693 w 12192000"/>
              <a:gd name="connsiteY9566" fmla="*/ 3681078 h 4058004"/>
              <a:gd name="connsiteX9567" fmla="*/ 11258105 w 12192000"/>
              <a:gd name="connsiteY9567" fmla="*/ 3667566 h 4058004"/>
              <a:gd name="connsiteX9568" fmla="*/ 11263566 w 12192000"/>
              <a:gd name="connsiteY9568" fmla="*/ 3656696 h 4058004"/>
              <a:gd name="connsiteX9569" fmla="*/ 11280203 w 12192000"/>
              <a:gd name="connsiteY9569" fmla="*/ 3636239 h 4058004"/>
              <a:gd name="connsiteX9570" fmla="*/ 11292395 w 12192000"/>
              <a:gd name="connsiteY9570" fmla="*/ 3620231 h 4058004"/>
              <a:gd name="connsiteX9571" fmla="*/ 11286617 w 12192000"/>
              <a:gd name="connsiteY9571" fmla="*/ 3617003 h 4058004"/>
              <a:gd name="connsiteX9572" fmla="*/ 11278552 w 12192000"/>
              <a:gd name="connsiteY9572" fmla="*/ 3610930 h 4058004"/>
              <a:gd name="connsiteX9573" fmla="*/ 11287823 w 12192000"/>
              <a:gd name="connsiteY9573" fmla="*/ 3585747 h 4058004"/>
              <a:gd name="connsiteX9574" fmla="*/ 11287125 w 12192000"/>
              <a:gd name="connsiteY9574" fmla="*/ 3565259 h 4058004"/>
              <a:gd name="connsiteX9575" fmla="*/ 11275568 w 12192000"/>
              <a:gd name="connsiteY9575" fmla="*/ 3567484 h 4058004"/>
              <a:gd name="connsiteX9576" fmla="*/ 11255629 w 12192000"/>
              <a:gd name="connsiteY9576" fmla="*/ 3589438 h 4058004"/>
              <a:gd name="connsiteX9577" fmla="*/ 11261852 w 12192000"/>
              <a:gd name="connsiteY9577" fmla="*/ 3570037 h 4058004"/>
              <a:gd name="connsiteX9578" fmla="*/ 11266805 w 12192000"/>
              <a:gd name="connsiteY9578" fmla="*/ 3562840 h 4058004"/>
              <a:gd name="connsiteX9579" fmla="*/ 11272329 w 12192000"/>
              <a:gd name="connsiteY9579" fmla="*/ 3550413 h 4058004"/>
              <a:gd name="connsiteX9580" fmla="*/ 11275314 w 12192000"/>
              <a:gd name="connsiteY9580" fmla="*/ 3534596 h 4058004"/>
              <a:gd name="connsiteX9581" fmla="*/ 11277536 w 12192000"/>
              <a:gd name="connsiteY9581" fmla="*/ 3517595 h 4058004"/>
              <a:gd name="connsiteX9582" fmla="*/ 11275123 w 12192000"/>
              <a:gd name="connsiteY9582" fmla="*/ 3515689 h 4058004"/>
              <a:gd name="connsiteX9583" fmla="*/ 11266296 w 12192000"/>
              <a:gd name="connsiteY9583" fmla="*/ 3509781 h 4058004"/>
              <a:gd name="connsiteX9584" fmla="*/ 11259883 w 12192000"/>
              <a:gd name="connsiteY9584" fmla="*/ 3498651 h 4058004"/>
              <a:gd name="connsiteX9585" fmla="*/ 11256898 w 12192000"/>
              <a:gd name="connsiteY9585" fmla="*/ 3495106 h 4058004"/>
              <a:gd name="connsiteX9586" fmla="*/ 11250612 w 12192000"/>
              <a:gd name="connsiteY9586" fmla="*/ 3497082 h 4058004"/>
              <a:gd name="connsiteX9587" fmla="*/ 11256581 w 12192000"/>
              <a:gd name="connsiteY9587" fmla="*/ 3520898 h 4058004"/>
              <a:gd name="connsiteX9588" fmla="*/ 11256581 w 12192000"/>
              <a:gd name="connsiteY9588" fmla="*/ 3512863 h 4058004"/>
              <a:gd name="connsiteX9589" fmla="*/ 11258994 w 12192000"/>
              <a:gd name="connsiteY9589" fmla="*/ 3511033 h 4058004"/>
              <a:gd name="connsiteX9590" fmla="*/ 11259566 w 12192000"/>
              <a:gd name="connsiteY9590" fmla="*/ 3529538 h 4058004"/>
              <a:gd name="connsiteX9591" fmla="*/ 11247691 w 12192000"/>
              <a:gd name="connsiteY9591" fmla="*/ 3543965 h 4058004"/>
              <a:gd name="connsiteX9592" fmla="*/ 11240452 w 12192000"/>
              <a:gd name="connsiteY9592" fmla="*/ 3543769 h 4058004"/>
              <a:gd name="connsiteX9593" fmla="*/ 11238356 w 12192000"/>
              <a:gd name="connsiteY9593" fmla="*/ 3530154 h 4058004"/>
              <a:gd name="connsiteX9594" fmla="*/ 11235245 w 12192000"/>
              <a:gd name="connsiteY9594" fmla="*/ 3507201 h 4058004"/>
              <a:gd name="connsiteX9595" fmla="*/ 11221402 w 12192000"/>
              <a:gd name="connsiteY9595" fmla="*/ 3523503 h 4058004"/>
              <a:gd name="connsiteX9596" fmla="*/ 11218735 w 12192000"/>
              <a:gd name="connsiteY9596" fmla="*/ 3542669 h 4058004"/>
              <a:gd name="connsiteX9597" fmla="*/ 11212893 w 12192000"/>
              <a:gd name="connsiteY9597" fmla="*/ 3542732 h 4058004"/>
              <a:gd name="connsiteX9598" fmla="*/ 11214862 w 12192000"/>
              <a:gd name="connsiteY9598" fmla="*/ 3540084 h 4058004"/>
              <a:gd name="connsiteX9599" fmla="*/ 11218671 w 12192000"/>
              <a:gd name="connsiteY9599" fmla="*/ 3533686 h 4058004"/>
              <a:gd name="connsiteX9600" fmla="*/ 11215052 w 12192000"/>
              <a:gd name="connsiteY9600" fmla="*/ 3527289 h 4058004"/>
              <a:gd name="connsiteX9601" fmla="*/ 11211750 w 12192000"/>
              <a:gd name="connsiteY9601" fmla="*/ 3519468 h 4058004"/>
              <a:gd name="connsiteX9602" fmla="*/ 11208448 w 12192000"/>
              <a:gd name="connsiteY9602" fmla="*/ 3515422 h 4058004"/>
              <a:gd name="connsiteX9603" fmla="*/ 11205971 w 12192000"/>
              <a:gd name="connsiteY9603" fmla="*/ 3513708 h 4058004"/>
              <a:gd name="connsiteX9604" fmla="*/ 11212639 w 12192000"/>
              <a:gd name="connsiteY9604" fmla="*/ 3505499 h 4058004"/>
              <a:gd name="connsiteX9605" fmla="*/ 11218164 w 12192000"/>
              <a:gd name="connsiteY9605" fmla="*/ 3499902 h 4058004"/>
              <a:gd name="connsiteX9606" fmla="*/ 11225974 w 12192000"/>
              <a:gd name="connsiteY9606" fmla="*/ 3490830 h 4058004"/>
              <a:gd name="connsiteX9607" fmla="*/ 11234039 w 12192000"/>
              <a:gd name="connsiteY9607" fmla="*/ 3473989 h 4058004"/>
              <a:gd name="connsiteX9608" fmla="*/ 11238801 w 12192000"/>
              <a:gd name="connsiteY9608" fmla="*/ 3468876 h 4058004"/>
              <a:gd name="connsiteX9609" fmla="*/ 11245722 w 12192000"/>
              <a:gd name="connsiteY9609" fmla="*/ 3469034 h 4058004"/>
              <a:gd name="connsiteX9610" fmla="*/ 11248008 w 12192000"/>
              <a:gd name="connsiteY9610" fmla="*/ 3467814 h 4058004"/>
              <a:gd name="connsiteX9611" fmla="*/ 11251755 w 12192000"/>
              <a:gd name="connsiteY9611" fmla="*/ 3470344 h 4058004"/>
              <a:gd name="connsiteX9612" fmla="*/ 11256391 w 12192000"/>
              <a:gd name="connsiteY9612" fmla="*/ 3464251 h 4058004"/>
              <a:gd name="connsiteX9613" fmla="*/ 11262804 w 12192000"/>
              <a:gd name="connsiteY9613" fmla="*/ 3463450 h 4058004"/>
              <a:gd name="connsiteX9614" fmla="*/ 11271059 w 12192000"/>
              <a:gd name="connsiteY9614" fmla="*/ 3461811 h 4058004"/>
              <a:gd name="connsiteX9615" fmla="*/ 11277028 w 12192000"/>
              <a:gd name="connsiteY9615" fmla="*/ 3458210 h 4058004"/>
              <a:gd name="connsiteX9616" fmla="*/ 11281664 w 12192000"/>
              <a:gd name="connsiteY9616" fmla="*/ 3441102 h 4058004"/>
              <a:gd name="connsiteX9617" fmla="*/ 11280775 w 12192000"/>
              <a:gd name="connsiteY9617" fmla="*/ 3427639 h 4058004"/>
              <a:gd name="connsiteX9618" fmla="*/ 11281791 w 12192000"/>
              <a:gd name="connsiteY9618" fmla="*/ 3428001 h 4058004"/>
              <a:gd name="connsiteX9619" fmla="*/ 11285855 w 12192000"/>
              <a:gd name="connsiteY9619" fmla="*/ 3436420 h 4058004"/>
              <a:gd name="connsiteX9620" fmla="*/ 11290490 w 12192000"/>
              <a:gd name="connsiteY9620" fmla="*/ 3446640 h 4058004"/>
              <a:gd name="connsiteX9621" fmla="*/ 11290236 w 12192000"/>
              <a:gd name="connsiteY9621" fmla="*/ 3453890 h 4058004"/>
              <a:gd name="connsiteX9622" fmla="*/ 11292395 w 12192000"/>
              <a:gd name="connsiteY9622" fmla="*/ 3451519 h 4058004"/>
              <a:gd name="connsiteX9623" fmla="*/ 11302301 w 12192000"/>
              <a:gd name="connsiteY9623" fmla="*/ 3438237 h 4058004"/>
              <a:gd name="connsiteX9624" fmla="*/ 11308524 w 12192000"/>
              <a:gd name="connsiteY9624" fmla="*/ 3425163 h 4058004"/>
              <a:gd name="connsiteX9625" fmla="*/ 11320081 w 12192000"/>
              <a:gd name="connsiteY9625" fmla="*/ 3405118 h 4058004"/>
              <a:gd name="connsiteX9626" fmla="*/ 11330431 w 12192000"/>
              <a:gd name="connsiteY9626" fmla="*/ 3391346 h 4058004"/>
              <a:gd name="connsiteX9627" fmla="*/ 11332464 w 12192000"/>
              <a:gd name="connsiteY9627" fmla="*/ 3384491 h 4058004"/>
              <a:gd name="connsiteX9628" fmla="*/ 11342751 w 12192000"/>
              <a:gd name="connsiteY9628" fmla="*/ 3383044 h 4058004"/>
              <a:gd name="connsiteX9629" fmla="*/ 11345418 w 12192000"/>
              <a:gd name="connsiteY9629" fmla="*/ 3364346 h 4058004"/>
              <a:gd name="connsiteX9630" fmla="*/ 11341989 w 12192000"/>
              <a:gd name="connsiteY9630" fmla="*/ 3346070 h 4058004"/>
              <a:gd name="connsiteX9631" fmla="*/ 11338179 w 12192000"/>
              <a:gd name="connsiteY9631" fmla="*/ 3345968 h 4058004"/>
              <a:gd name="connsiteX9632" fmla="*/ 11327574 w 12192000"/>
              <a:gd name="connsiteY9632" fmla="*/ 3355186 h 4058004"/>
              <a:gd name="connsiteX9633" fmla="*/ 11323828 w 12192000"/>
              <a:gd name="connsiteY9633" fmla="*/ 3355923 h 4058004"/>
              <a:gd name="connsiteX9634" fmla="*/ 11349990 w 12192000"/>
              <a:gd name="connsiteY9634" fmla="*/ 3345765 h 4058004"/>
              <a:gd name="connsiteX9635" fmla="*/ 11358753 w 12192000"/>
              <a:gd name="connsiteY9635" fmla="*/ 3352193 h 4058004"/>
              <a:gd name="connsiteX9636" fmla="*/ 11369230 w 12192000"/>
              <a:gd name="connsiteY9636" fmla="*/ 3351031 h 4058004"/>
              <a:gd name="connsiteX9637" fmla="*/ 11372342 w 12192000"/>
              <a:gd name="connsiteY9637" fmla="*/ 3350415 h 4058004"/>
              <a:gd name="connsiteX9638" fmla="*/ 11376596 w 12192000"/>
              <a:gd name="connsiteY9638" fmla="*/ 3355916 h 4058004"/>
              <a:gd name="connsiteX9639" fmla="*/ 11380089 w 12192000"/>
              <a:gd name="connsiteY9639" fmla="*/ 3351406 h 4058004"/>
              <a:gd name="connsiteX9640" fmla="*/ 11386566 w 12192000"/>
              <a:gd name="connsiteY9640" fmla="*/ 3347207 h 4058004"/>
              <a:gd name="connsiteX9641" fmla="*/ 11395138 w 12192000"/>
              <a:gd name="connsiteY9641" fmla="*/ 3343064 h 4058004"/>
              <a:gd name="connsiteX9642" fmla="*/ 11401107 w 12192000"/>
              <a:gd name="connsiteY9642" fmla="*/ 3336287 h 4058004"/>
              <a:gd name="connsiteX9643" fmla="*/ 11393169 w 12192000"/>
              <a:gd name="connsiteY9643" fmla="*/ 3353413 h 4058004"/>
              <a:gd name="connsiteX9644" fmla="*/ 11391138 w 12192000"/>
              <a:gd name="connsiteY9644" fmla="*/ 3357790 h 4058004"/>
              <a:gd name="connsiteX9645" fmla="*/ 11397615 w 12192000"/>
              <a:gd name="connsiteY9645" fmla="*/ 3354982 h 4058004"/>
              <a:gd name="connsiteX9646" fmla="*/ 11411966 w 12192000"/>
              <a:gd name="connsiteY9646" fmla="*/ 3329781 h 4058004"/>
              <a:gd name="connsiteX9647" fmla="*/ 11413743 w 12192000"/>
              <a:gd name="connsiteY9647" fmla="*/ 3324362 h 4058004"/>
              <a:gd name="connsiteX9648" fmla="*/ 11419776 w 12192000"/>
              <a:gd name="connsiteY9648" fmla="*/ 3315271 h 4058004"/>
              <a:gd name="connsiteX9649" fmla="*/ 11426507 w 12192000"/>
              <a:gd name="connsiteY9649" fmla="*/ 3302318 h 4058004"/>
              <a:gd name="connsiteX9650" fmla="*/ 11429936 w 12192000"/>
              <a:gd name="connsiteY9650" fmla="*/ 3295609 h 4058004"/>
              <a:gd name="connsiteX9651" fmla="*/ 11425301 w 12192000"/>
              <a:gd name="connsiteY9651" fmla="*/ 3296594 h 4058004"/>
              <a:gd name="connsiteX9652" fmla="*/ 11419903 w 12192000"/>
              <a:gd name="connsiteY9652" fmla="*/ 3295889 h 4058004"/>
              <a:gd name="connsiteX9653" fmla="*/ 11429110 w 12192000"/>
              <a:gd name="connsiteY9653" fmla="*/ 3288919 h 4058004"/>
              <a:gd name="connsiteX9654" fmla="*/ 11443271 w 12192000"/>
              <a:gd name="connsiteY9654" fmla="*/ 3283006 h 4058004"/>
              <a:gd name="connsiteX9655" fmla="*/ 11450066 w 12192000"/>
              <a:gd name="connsiteY9655" fmla="*/ 3275217 h 4058004"/>
              <a:gd name="connsiteX9656" fmla="*/ 11448224 w 12192000"/>
              <a:gd name="connsiteY9656" fmla="*/ 3269810 h 4058004"/>
              <a:gd name="connsiteX9657" fmla="*/ 11444795 w 12192000"/>
              <a:gd name="connsiteY9657" fmla="*/ 3265643 h 4058004"/>
              <a:gd name="connsiteX9658" fmla="*/ 11453177 w 12192000"/>
              <a:gd name="connsiteY9658" fmla="*/ 3257455 h 4058004"/>
              <a:gd name="connsiteX9659" fmla="*/ 11464099 w 12192000"/>
              <a:gd name="connsiteY9659" fmla="*/ 3252569 h 4058004"/>
              <a:gd name="connsiteX9660" fmla="*/ 11470068 w 12192000"/>
              <a:gd name="connsiteY9660" fmla="*/ 3254348 h 4058004"/>
              <a:gd name="connsiteX9661" fmla="*/ 11485689 w 12192000"/>
              <a:gd name="connsiteY9661" fmla="*/ 3258458 h 4058004"/>
              <a:gd name="connsiteX9662" fmla="*/ 11491721 w 12192000"/>
              <a:gd name="connsiteY9662" fmla="*/ 3267353 h 4058004"/>
              <a:gd name="connsiteX9663" fmla="*/ 11494071 w 12192000"/>
              <a:gd name="connsiteY9663" fmla="*/ 3279714 h 4058004"/>
              <a:gd name="connsiteX9664" fmla="*/ 11495531 w 12192000"/>
              <a:gd name="connsiteY9664" fmla="*/ 3292191 h 4058004"/>
              <a:gd name="connsiteX9665" fmla="*/ 11499532 w 12192000"/>
              <a:gd name="connsiteY9665" fmla="*/ 3286245 h 4058004"/>
              <a:gd name="connsiteX9666" fmla="*/ 11502580 w 12192000"/>
              <a:gd name="connsiteY9666" fmla="*/ 3284015 h 4058004"/>
              <a:gd name="connsiteX9667" fmla="*/ 11504612 w 12192000"/>
              <a:gd name="connsiteY9667" fmla="*/ 3281201 h 4058004"/>
              <a:gd name="connsiteX9668" fmla="*/ 11507596 w 12192000"/>
              <a:gd name="connsiteY9668" fmla="*/ 3280305 h 4058004"/>
              <a:gd name="connsiteX9669" fmla="*/ 11506263 w 12192000"/>
              <a:gd name="connsiteY9669" fmla="*/ 3288413 h 4058004"/>
              <a:gd name="connsiteX9670" fmla="*/ 11505438 w 12192000"/>
              <a:gd name="connsiteY9670" fmla="*/ 3297477 h 4058004"/>
              <a:gd name="connsiteX9671" fmla="*/ 11514581 w 12192000"/>
              <a:gd name="connsiteY9671" fmla="*/ 3297115 h 4058004"/>
              <a:gd name="connsiteX9672" fmla="*/ 11527980 w 12192000"/>
              <a:gd name="connsiteY9672" fmla="*/ 3285908 h 4058004"/>
              <a:gd name="connsiteX9673" fmla="*/ 11532616 w 12192000"/>
              <a:gd name="connsiteY9673" fmla="*/ 3275777 h 4058004"/>
              <a:gd name="connsiteX9674" fmla="*/ 11534457 w 12192000"/>
              <a:gd name="connsiteY9674" fmla="*/ 3273541 h 4058004"/>
              <a:gd name="connsiteX9675" fmla="*/ 11543030 w 12192000"/>
              <a:gd name="connsiteY9675" fmla="*/ 3270369 h 4058004"/>
              <a:gd name="connsiteX9676" fmla="*/ 11552745 w 12192000"/>
              <a:gd name="connsiteY9676" fmla="*/ 3262130 h 4058004"/>
              <a:gd name="connsiteX9677" fmla="*/ 11556174 w 12192000"/>
              <a:gd name="connsiteY9677" fmla="*/ 3246274 h 4058004"/>
              <a:gd name="connsiteX9678" fmla="*/ 11549951 w 12192000"/>
              <a:gd name="connsiteY9678" fmla="*/ 3247525 h 4058004"/>
              <a:gd name="connsiteX9679" fmla="*/ 11543093 w 12192000"/>
              <a:gd name="connsiteY9679" fmla="*/ 3235742 h 4058004"/>
              <a:gd name="connsiteX9680" fmla="*/ 11538902 w 12192000"/>
              <a:gd name="connsiteY9680" fmla="*/ 3232476 h 4058004"/>
              <a:gd name="connsiteX9681" fmla="*/ 11522265 w 12192000"/>
              <a:gd name="connsiteY9681" fmla="*/ 3255301 h 4058004"/>
              <a:gd name="connsiteX9682" fmla="*/ 11521693 w 12192000"/>
              <a:gd name="connsiteY9682" fmla="*/ 3259608 h 4058004"/>
              <a:gd name="connsiteX9683" fmla="*/ 11517630 w 12192000"/>
              <a:gd name="connsiteY9683" fmla="*/ 3258134 h 4058004"/>
              <a:gd name="connsiteX9684" fmla="*/ 11512168 w 12192000"/>
              <a:gd name="connsiteY9684" fmla="*/ 3257316 h 4058004"/>
              <a:gd name="connsiteX9685" fmla="*/ 11505247 w 12192000"/>
              <a:gd name="connsiteY9685" fmla="*/ 3253389 h 4058004"/>
              <a:gd name="connsiteX9686" fmla="*/ 11512677 w 12192000"/>
              <a:gd name="connsiteY9686" fmla="*/ 3244164 h 4058004"/>
              <a:gd name="connsiteX9687" fmla="*/ 11522519 w 12192000"/>
              <a:gd name="connsiteY9687" fmla="*/ 3237017 h 4058004"/>
              <a:gd name="connsiteX9688" fmla="*/ 11530012 w 12192000"/>
              <a:gd name="connsiteY9688" fmla="*/ 3227604 h 4058004"/>
              <a:gd name="connsiteX9689" fmla="*/ 11542903 w 12192000"/>
              <a:gd name="connsiteY9689" fmla="*/ 3207509 h 4058004"/>
              <a:gd name="connsiteX9690" fmla="*/ 11552301 w 12192000"/>
              <a:gd name="connsiteY9690" fmla="*/ 3191068 h 4058004"/>
              <a:gd name="connsiteX9691" fmla="*/ 11553443 w 12192000"/>
              <a:gd name="connsiteY9691" fmla="*/ 3182232 h 4058004"/>
              <a:gd name="connsiteX9692" fmla="*/ 11555094 w 12192000"/>
              <a:gd name="connsiteY9692" fmla="*/ 3171145 h 4058004"/>
              <a:gd name="connsiteX9693" fmla="*/ 11558651 w 12192000"/>
              <a:gd name="connsiteY9693" fmla="*/ 3164246 h 4058004"/>
              <a:gd name="connsiteX9694" fmla="*/ 11552808 w 12192000"/>
              <a:gd name="connsiteY9694" fmla="*/ 3168827 h 4058004"/>
              <a:gd name="connsiteX9695" fmla="*/ 11543982 w 12192000"/>
              <a:gd name="connsiteY9695" fmla="*/ 3173991 h 4058004"/>
              <a:gd name="connsiteX9696" fmla="*/ 11538648 w 12192000"/>
              <a:gd name="connsiteY9696" fmla="*/ 3151237 h 4058004"/>
              <a:gd name="connsiteX9697" fmla="*/ 11542585 w 12192000"/>
              <a:gd name="connsiteY9697" fmla="*/ 3150924 h 4058004"/>
              <a:gd name="connsiteX9698" fmla="*/ 11549697 w 12192000"/>
              <a:gd name="connsiteY9698" fmla="*/ 3155911 h 4058004"/>
              <a:gd name="connsiteX9699" fmla="*/ 11554841 w 12192000"/>
              <a:gd name="connsiteY9699" fmla="*/ 3149807 h 4058004"/>
              <a:gd name="connsiteX9700" fmla="*/ 11550205 w 12192000"/>
              <a:gd name="connsiteY9700" fmla="*/ 3139585 h 4058004"/>
              <a:gd name="connsiteX9701" fmla="*/ 11550840 w 12192000"/>
              <a:gd name="connsiteY9701" fmla="*/ 3133721 h 4058004"/>
              <a:gd name="connsiteX9702" fmla="*/ 11556174 w 12192000"/>
              <a:gd name="connsiteY9702" fmla="*/ 3142235 h 4058004"/>
              <a:gd name="connsiteX9703" fmla="*/ 11560365 w 12192000"/>
              <a:gd name="connsiteY9703" fmla="*/ 3146751 h 4058004"/>
              <a:gd name="connsiteX9704" fmla="*/ 11562143 w 12192000"/>
              <a:gd name="connsiteY9704" fmla="*/ 3154361 h 4058004"/>
              <a:gd name="connsiteX9705" fmla="*/ 11565699 w 12192000"/>
              <a:gd name="connsiteY9705" fmla="*/ 3161178 h 4058004"/>
              <a:gd name="connsiteX9706" fmla="*/ 11569255 w 12192000"/>
              <a:gd name="connsiteY9706" fmla="*/ 3152710 h 4058004"/>
              <a:gd name="connsiteX9707" fmla="*/ 11571478 w 12192000"/>
              <a:gd name="connsiteY9707" fmla="*/ 3146917 h 4058004"/>
              <a:gd name="connsiteX9708" fmla="*/ 11575160 w 12192000"/>
              <a:gd name="connsiteY9708" fmla="*/ 3151313 h 4058004"/>
              <a:gd name="connsiteX9709" fmla="*/ 11592496 w 12192000"/>
              <a:gd name="connsiteY9709" fmla="*/ 3141522 h 4058004"/>
              <a:gd name="connsiteX9710" fmla="*/ 11590718 w 12192000"/>
              <a:gd name="connsiteY9710" fmla="*/ 3135875 h 4058004"/>
              <a:gd name="connsiteX9711" fmla="*/ 11590401 w 12192000"/>
              <a:gd name="connsiteY9711" fmla="*/ 3132127 h 4058004"/>
              <a:gd name="connsiteX9712" fmla="*/ 11597513 w 12192000"/>
              <a:gd name="connsiteY9712" fmla="*/ 3128805 h 4058004"/>
              <a:gd name="connsiteX9713" fmla="*/ 11610847 w 12192000"/>
              <a:gd name="connsiteY9713" fmla="*/ 3123202 h 4058004"/>
              <a:gd name="connsiteX9714" fmla="*/ 11618150 w 12192000"/>
              <a:gd name="connsiteY9714" fmla="*/ 3123627 h 4058004"/>
              <a:gd name="connsiteX9715" fmla="*/ 11614912 w 12192000"/>
              <a:gd name="connsiteY9715" fmla="*/ 3132019 h 4058004"/>
              <a:gd name="connsiteX9716" fmla="*/ 11637644 w 12192000"/>
              <a:gd name="connsiteY9716" fmla="*/ 3116048 h 4058004"/>
              <a:gd name="connsiteX9717" fmla="*/ 11645074 w 12192000"/>
              <a:gd name="connsiteY9717" fmla="*/ 3107103 h 4058004"/>
              <a:gd name="connsiteX9718" fmla="*/ 11646534 w 12192000"/>
              <a:gd name="connsiteY9718" fmla="*/ 3097942 h 4058004"/>
              <a:gd name="connsiteX9719" fmla="*/ 11647296 w 12192000"/>
              <a:gd name="connsiteY9719" fmla="*/ 3074761 h 4058004"/>
              <a:gd name="connsiteX9720" fmla="*/ 11645582 w 12192000"/>
              <a:gd name="connsiteY9720" fmla="*/ 3066293 h 4058004"/>
              <a:gd name="connsiteX9721" fmla="*/ 11641201 w 12192000"/>
              <a:gd name="connsiteY9721" fmla="*/ 3062742 h 4058004"/>
              <a:gd name="connsiteX9722" fmla="*/ 11650598 w 12192000"/>
              <a:gd name="connsiteY9722" fmla="*/ 3063949 h 4058004"/>
              <a:gd name="connsiteX9723" fmla="*/ 11661838 w 12192000"/>
              <a:gd name="connsiteY9723" fmla="*/ 3062278 h 4058004"/>
              <a:gd name="connsiteX9724" fmla="*/ 11666664 w 12192000"/>
              <a:gd name="connsiteY9724" fmla="*/ 3061039 h 4058004"/>
              <a:gd name="connsiteX9725" fmla="*/ 11672696 w 12192000"/>
              <a:gd name="connsiteY9725" fmla="*/ 3063689 h 4058004"/>
              <a:gd name="connsiteX9726" fmla="*/ 11679555 w 12192000"/>
              <a:gd name="connsiteY9726" fmla="*/ 3064877 h 4058004"/>
              <a:gd name="connsiteX9727" fmla="*/ 11681079 w 12192000"/>
              <a:gd name="connsiteY9727" fmla="*/ 3045875 h 4058004"/>
              <a:gd name="connsiteX9728" fmla="*/ 11676570 w 12192000"/>
              <a:gd name="connsiteY9728" fmla="*/ 3028799 h 4058004"/>
              <a:gd name="connsiteX9729" fmla="*/ 11673840 w 12192000"/>
              <a:gd name="connsiteY9729" fmla="*/ 3022281 h 4058004"/>
              <a:gd name="connsiteX9730" fmla="*/ 11678793 w 12192000"/>
              <a:gd name="connsiteY9730" fmla="*/ 3018679 h 4058004"/>
              <a:gd name="connsiteX9731" fmla="*/ 11689080 w 12192000"/>
              <a:gd name="connsiteY9731" fmla="*/ 3000053 h 4058004"/>
              <a:gd name="connsiteX9732" fmla="*/ 11705780 w 12192000"/>
              <a:gd name="connsiteY9732" fmla="*/ 2971954 h 4058004"/>
              <a:gd name="connsiteX9733" fmla="*/ 11706732 w 12192000"/>
              <a:gd name="connsiteY9733" fmla="*/ 2983357 h 4058004"/>
              <a:gd name="connsiteX9734" fmla="*/ 11706288 w 12192000"/>
              <a:gd name="connsiteY9734" fmla="*/ 2998490 h 4058004"/>
              <a:gd name="connsiteX9735" fmla="*/ 11715940 w 12192000"/>
              <a:gd name="connsiteY9735" fmla="*/ 2992258 h 4058004"/>
              <a:gd name="connsiteX9736" fmla="*/ 11717591 w 12192000"/>
              <a:gd name="connsiteY9736" fmla="*/ 2988478 h 4058004"/>
              <a:gd name="connsiteX9737" fmla="*/ 11723560 w 12192000"/>
              <a:gd name="connsiteY9737" fmla="*/ 2994138 h 4058004"/>
              <a:gd name="connsiteX9738" fmla="*/ 11734165 w 12192000"/>
              <a:gd name="connsiteY9738" fmla="*/ 2992226 h 4058004"/>
              <a:gd name="connsiteX9739" fmla="*/ 11738673 w 12192000"/>
              <a:gd name="connsiteY9739" fmla="*/ 2986546 h 4058004"/>
              <a:gd name="connsiteX9740" fmla="*/ 11741975 w 12192000"/>
              <a:gd name="connsiteY9740" fmla="*/ 2982793 h 4058004"/>
              <a:gd name="connsiteX9741" fmla="*/ 11747182 w 12192000"/>
              <a:gd name="connsiteY9741" fmla="*/ 2975766 h 4058004"/>
              <a:gd name="connsiteX9742" fmla="*/ 11755881 w 12192000"/>
              <a:gd name="connsiteY9742" fmla="*/ 2976312 h 4058004"/>
              <a:gd name="connsiteX9743" fmla="*/ 11760517 w 12192000"/>
              <a:gd name="connsiteY9743" fmla="*/ 2977163 h 4058004"/>
              <a:gd name="connsiteX9744" fmla="*/ 11767248 w 12192000"/>
              <a:gd name="connsiteY9744" fmla="*/ 2969986 h 4058004"/>
              <a:gd name="connsiteX9745" fmla="*/ 11770423 w 12192000"/>
              <a:gd name="connsiteY9745" fmla="*/ 2953233 h 4058004"/>
              <a:gd name="connsiteX9746" fmla="*/ 11766804 w 12192000"/>
              <a:gd name="connsiteY9746" fmla="*/ 2939301 h 4058004"/>
              <a:gd name="connsiteX9747" fmla="*/ 11754866 w 12192000"/>
              <a:gd name="connsiteY9747" fmla="*/ 2914010 h 4058004"/>
              <a:gd name="connsiteX9748" fmla="*/ 11771820 w 12192000"/>
              <a:gd name="connsiteY9748" fmla="*/ 2908510 h 4058004"/>
              <a:gd name="connsiteX9749" fmla="*/ 11770741 w 12192000"/>
              <a:gd name="connsiteY9749" fmla="*/ 2917460 h 4058004"/>
              <a:gd name="connsiteX9750" fmla="*/ 11770359 w 12192000"/>
              <a:gd name="connsiteY9750" fmla="*/ 2923196 h 4058004"/>
              <a:gd name="connsiteX9751" fmla="*/ 11772328 w 12192000"/>
              <a:gd name="connsiteY9751" fmla="*/ 2929911 h 4058004"/>
              <a:gd name="connsiteX9752" fmla="*/ 11782043 w 12192000"/>
              <a:gd name="connsiteY9752" fmla="*/ 2960266 h 4058004"/>
              <a:gd name="connsiteX9753" fmla="*/ 11782234 w 12192000"/>
              <a:gd name="connsiteY9753" fmla="*/ 2952743 h 4058004"/>
              <a:gd name="connsiteX9754" fmla="*/ 11799443 w 12192000"/>
              <a:gd name="connsiteY9754" fmla="*/ 2947470 h 4058004"/>
              <a:gd name="connsiteX9755" fmla="*/ 11805919 w 12192000"/>
              <a:gd name="connsiteY9755" fmla="*/ 2948151 h 4058004"/>
              <a:gd name="connsiteX9756" fmla="*/ 11805284 w 12192000"/>
              <a:gd name="connsiteY9756" fmla="*/ 2920053 h 4058004"/>
              <a:gd name="connsiteX9757" fmla="*/ 11817286 w 12192000"/>
              <a:gd name="connsiteY9757" fmla="*/ 2911623 h 4058004"/>
              <a:gd name="connsiteX9758" fmla="*/ 11820461 w 12192000"/>
              <a:gd name="connsiteY9758" fmla="*/ 2911514 h 4058004"/>
              <a:gd name="connsiteX9759" fmla="*/ 11818937 w 12192000"/>
              <a:gd name="connsiteY9759" fmla="*/ 2905281 h 4058004"/>
              <a:gd name="connsiteX9760" fmla="*/ 11818619 w 12192000"/>
              <a:gd name="connsiteY9760" fmla="*/ 2900505 h 4058004"/>
              <a:gd name="connsiteX9761" fmla="*/ 11825541 w 12192000"/>
              <a:gd name="connsiteY9761" fmla="*/ 2907442 h 4058004"/>
              <a:gd name="connsiteX9762" fmla="*/ 11837034 w 12192000"/>
              <a:gd name="connsiteY9762" fmla="*/ 2904495 h 4058004"/>
              <a:gd name="connsiteX9763" fmla="*/ 11834558 w 12192000"/>
              <a:gd name="connsiteY9763" fmla="*/ 2887361 h 4058004"/>
              <a:gd name="connsiteX9764" fmla="*/ 11834114 w 12192000"/>
              <a:gd name="connsiteY9764" fmla="*/ 2871815 h 4058004"/>
              <a:gd name="connsiteX9765" fmla="*/ 11840464 w 12192000"/>
              <a:gd name="connsiteY9765" fmla="*/ 2866637 h 4058004"/>
              <a:gd name="connsiteX9766" fmla="*/ 11839003 w 12192000"/>
              <a:gd name="connsiteY9766" fmla="*/ 2870697 h 4058004"/>
              <a:gd name="connsiteX9767" fmla="*/ 11842622 w 12192000"/>
              <a:gd name="connsiteY9767" fmla="*/ 2878855 h 4058004"/>
              <a:gd name="connsiteX9768" fmla="*/ 11854624 w 12192000"/>
              <a:gd name="connsiteY9768" fmla="*/ 2857961 h 4058004"/>
              <a:gd name="connsiteX9769" fmla="*/ 11852275 w 12192000"/>
              <a:gd name="connsiteY9769" fmla="*/ 2849587 h 4058004"/>
              <a:gd name="connsiteX9770" fmla="*/ 11850179 w 12192000"/>
              <a:gd name="connsiteY9770" fmla="*/ 2841747 h 4058004"/>
              <a:gd name="connsiteX9771" fmla="*/ 11854433 w 12192000"/>
              <a:gd name="connsiteY9771" fmla="*/ 2836735 h 4058004"/>
              <a:gd name="connsiteX9772" fmla="*/ 11864530 w 12192000"/>
              <a:gd name="connsiteY9772" fmla="*/ 2828673 h 4058004"/>
              <a:gd name="connsiteX9773" fmla="*/ 11869293 w 12192000"/>
              <a:gd name="connsiteY9773" fmla="*/ 2830166 h 4058004"/>
              <a:gd name="connsiteX9774" fmla="*/ 11867578 w 12192000"/>
              <a:gd name="connsiteY9774" fmla="*/ 2840718 h 4058004"/>
              <a:gd name="connsiteX9775" fmla="*/ 11884088 w 12192000"/>
              <a:gd name="connsiteY9775" fmla="*/ 2829289 h 4058004"/>
              <a:gd name="connsiteX9776" fmla="*/ 11888279 w 12192000"/>
              <a:gd name="connsiteY9776" fmla="*/ 2825141 h 4058004"/>
              <a:gd name="connsiteX9777" fmla="*/ 11893359 w 12192000"/>
              <a:gd name="connsiteY9777" fmla="*/ 2819895 h 4058004"/>
              <a:gd name="connsiteX9778" fmla="*/ 11897994 w 12192000"/>
              <a:gd name="connsiteY9778" fmla="*/ 2814500 h 4058004"/>
              <a:gd name="connsiteX9779" fmla="*/ 11901043 w 12192000"/>
              <a:gd name="connsiteY9779" fmla="*/ 2824766 h 4058004"/>
              <a:gd name="connsiteX9780" fmla="*/ 11896534 w 12192000"/>
              <a:gd name="connsiteY9780" fmla="*/ 2831138 h 4058004"/>
              <a:gd name="connsiteX9781" fmla="*/ 11897487 w 12192000"/>
              <a:gd name="connsiteY9781" fmla="*/ 2832421 h 4058004"/>
              <a:gd name="connsiteX9782" fmla="*/ 11903773 w 12192000"/>
              <a:gd name="connsiteY9782" fmla="*/ 2830585 h 4058004"/>
              <a:gd name="connsiteX9783" fmla="*/ 11918251 w 12192000"/>
              <a:gd name="connsiteY9783" fmla="*/ 2803205 h 4058004"/>
              <a:gd name="connsiteX9784" fmla="*/ 11921426 w 12192000"/>
              <a:gd name="connsiteY9784" fmla="*/ 2792024 h 4058004"/>
              <a:gd name="connsiteX9785" fmla="*/ 11929109 w 12192000"/>
              <a:gd name="connsiteY9785" fmla="*/ 2786713 h 4058004"/>
              <a:gd name="connsiteX9786" fmla="*/ 11938381 w 12192000"/>
              <a:gd name="connsiteY9786" fmla="*/ 2776817 h 4058004"/>
              <a:gd name="connsiteX9787" fmla="*/ 11941429 w 12192000"/>
              <a:gd name="connsiteY9787" fmla="*/ 2770291 h 4058004"/>
              <a:gd name="connsiteX9788" fmla="*/ 11943588 w 12192000"/>
              <a:gd name="connsiteY9788" fmla="*/ 2764218 h 4058004"/>
              <a:gd name="connsiteX9789" fmla="*/ 11947969 w 12192000"/>
              <a:gd name="connsiteY9789" fmla="*/ 2755553 h 4058004"/>
              <a:gd name="connsiteX9790" fmla="*/ 11942191 w 12192000"/>
              <a:gd name="connsiteY9790" fmla="*/ 2748229 h 4058004"/>
              <a:gd name="connsiteX9791" fmla="*/ 11942064 w 12192000"/>
              <a:gd name="connsiteY9791" fmla="*/ 2744766 h 4058004"/>
              <a:gd name="connsiteX9792" fmla="*/ 11937174 w 12192000"/>
              <a:gd name="connsiteY9792" fmla="*/ 2732252 h 4058004"/>
              <a:gd name="connsiteX9793" fmla="*/ 11927268 w 12192000"/>
              <a:gd name="connsiteY9793" fmla="*/ 2725339 h 4058004"/>
              <a:gd name="connsiteX9794" fmla="*/ 11933301 w 12192000"/>
              <a:gd name="connsiteY9794" fmla="*/ 2718256 h 4058004"/>
              <a:gd name="connsiteX9795" fmla="*/ 11942953 w 12192000"/>
              <a:gd name="connsiteY9795" fmla="*/ 2706528 h 4058004"/>
              <a:gd name="connsiteX9796" fmla="*/ 11951334 w 12192000"/>
              <a:gd name="connsiteY9796" fmla="*/ 2706617 h 4058004"/>
              <a:gd name="connsiteX9797" fmla="*/ 11953176 w 12192000"/>
              <a:gd name="connsiteY9797" fmla="*/ 2717634 h 4058004"/>
              <a:gd name="connsiteX9798" fmla="*/ 11953049 w 12192000"/>
              <a:gd name="connsiteY9798" fmla="*/ 2722448 h 4058004"/>
              <a:gd name="connsiteX9799" fmla="*/ 11948414 w 12192000"/>
              <a:gd name="connsiteY9799" fmla="*/ 2717665 h 4058004"/>
              <a:gd name="connsiteX9800" fmla="*/ 11944667 w 12192000"/>
              <a:gd name="connsiteY9800" fmla="*/ 2714330 h 4058004"/>
              <a:gd name="connsiteX9801" fmla="*/ 11937936 w 12192000"/>
              <a:gd name="connsiteY9801" fmla="*/ 2721451 h 4058004"/>
              <a:gd name="connsiteX9802" fmla="*/ 11942571 w 12192000"/>
              <a:gd name="connsiteY9802" fmla="*/ 2728439 h 4058004"/>
              <a:gd name="connsiteX9803" fmla="*/ 11951716 w 12192000"/>
              <a:gd name="connsiteY9803" fmla="*/ 2735719 h 4058004"/>
              <a:gd name="connsiteX9804" fmla="*/ 11960415 w 12192000"/>
              <a:gd name="connsiteY9804" fmla="*/ 2739779 h 4058004"/>
              <a:gd name="connsiteX9805" fmla="*/ 11966067 w 12192000"/>
              <a:gd name="connsiteY9805" fmla="*/ 2728472 h 4058004"/>
              <a:gd name="connsiteX9806" fmla="*/ 11966257 w 12192000"/>
              <a:gd name="connsiteY9806" fmla="*/ 2699223 h 4058004"/>
              <a:gd name="connsiteX9807" fmla="*/ 11974068 w 12192000"/>
              <a:gd name="connsiteY9807" fmla="*/ 2708194 h 4058004"/>
              <a:gd name="connsiteX9808" fmla="*/ 11979656 w 12192000"/>
              <a:gd name="connsiteY9808" fmla="*/ 2716294 h 4058004"/>
              <a:gd name="connsiteX9809" fmla="*/ 11982577 w 12192000"/>
              <a:gd name="connsiteY9809" fmla="*/ 2703517 h 4058004"/>
              <a:gd name="connsiteX9810" fmla="*/ 11984418 w 12192000"/>
              <a:gd name="connsiteY9810" fmla="*/ 2680590 h 4058004"/>
              <a:gd name="connsiteX9811" fmla="*/ 11995721 w 12192000"/>
              <a:gd name="connsiteY9811" fmla="*/ 2665141 h 4058004"/>
              <a:gd name="connsiteX9812" fmla="*/ 12005056 w 12192000"/>
              <a:gd name="connsiteY9812" fmla="*/ 2655357 h 4058004"/>
              <a:gd name="connsiteX9813" fmla="*/ 12012548 w 12192000"/>
              <a:gd name="connsiteY9813" fmla="*/ 2653699 h 4058004"/>
              <a:gd name="connsiteX9814" fmla="*/ 12017311 w 12192000"/>
              <a:gd name="connsiteY9814" fmla="*/ 2656697 h 4058004"/>
              <a:gd name="connsiteX9815" fmla="*/ 12021502 w 12192000"/>
              <a:gd name="connsiteY9815" fmla="*/ 2658350 h 4058004"/>
              <a:gd name="connsiteX9816" fmla="*/ 12026518 w 12192000"/>
              <a:gd name="connsiteY9816" fmla="*/ 2660045 h 4058004"/>
              <a:gd name="connsiteX9817" fmla="*/ 12026900 w 12192000"/>
              <a:gd name="connsiteY9817" fmla="*/ 2653946 h 4058004"/>
              <a:gd name="connsiteX9818" fmla="*/ 12027217 w 12192000"/>
              <a:gd name="connsiteY9818" fmla="*/ 2642245 h 4058004"/>
              <a:gd name="connsiteX9819" fmla="*/ 12029249 w 12192000"/>
              <a:gd name="connsiteY9819" fmla="*/ 2631623 h 4058004"/>
              <a:gd name="connsiteX9820" fmla="*/ 12026265 w 12192000"/>
              <a:gd name="connsiteY9820" fmla="*/ 2624539 h 4058004"/>
              <a:gd name="connsiteX9821" fmla="*/ 12030075 w 12192000"/>
              <a:gd name="connsiteY9821" fmla="*/ 2622774 h 4058004"/>
              <a:gd name="connsiteX9822" fmla="*/ 12040234 w 12192000"/>
              <a:gd name="connsiteY9822" fmla="*/ 2615493 h 4058004"/>
              <a:gd name="connsiteX9823" fmla="*/ 12047029 w 12192000"/>
              <a:gd name="connsiteY9823" fmla="*/ 2603861 h 4058004"/>
              <a:gd name="connsiteX9824" fmla="*/ 12048680 w 12192000"/>
              <a:gd name="connsiteY9824" fmla="*/ 2596288 h 4058004"/>
              <a:gd name="connsiteX9825" fmla="*/ 12058332 w 12192000"/>
              <a:gd name="connsiteY9825" fmla="*/ 2579517 h 4058004"/>
              <a:gd name="connsiteX9826" fmla="*/ 12057633 w 12192000"/>
              <a:gd name="connsiteY9826" fmla="*/ 2581925 h 4058004"/>
              <a:gd name="connsiteX9827" fmla="*/ 12056364 w 12192000"/>
              <a:gd name="connsiteY9827" fmla="*/ 2587605 h 4058004"/>
              <a:gd name="connsiteX9828" fmla="*/ 12060173 w 12192000"/>
              <a:gd name="connsiteY9828" fmla="*/ 2590585 h 4058004"/>
              <a:gd name="connsiteX9829" fmla="*/ 12069762 w 12192000"/>
              <a:gd name="connsiteY9829" fmla="*/ 2598067 h 4058004"/>
              <a:gd name="connsiteX9830" fmla="*/ 12066905 w 12192000"/>
              <a:gd name="connsiteY9830" fmla="*/ 2609172 h 4058004"/>
              <a:gd name="connsiteX9831" fmla="*/ 12080493 w 12192000"/>
              <a:gd name="connsiteY9831" fmla="*/ 2610131 h 4058004"/>
              <a:gd name="connsiteX9832" fmla="*/ 12090336 w 12192000"/>
              <a:gd name="connsiteY9832" fmla="*/ 2601110 h 4058004"/>
              <a:gd name="connsiteX9833" fmla="*/ 12094273 w 12192000"/>
              <a:gd name="connsiteY9833" fmla="*/ 2594554 h 4058004"/>
              <a:gd name="connsiteX9834" fmla="*/ 12095480 w 12192000"/>
              <a:gd name="connsiteY9834" fmla="*/ 2588063 h 4058004"/>
              <a:gd name="connsiteX9835" fmla="*/ 12102401 w 12192000"/>
              <a:gd name="connsiteY9835" fmla="*/ 2591651 h 4058004"/>
              <a:gd name="connsiteX9836" fmla="*/ 12107608 w 12192000"/>
              <a:gd name="connsiteY9836" fmla="*/ 2584797 h 4058004"/>
              <a:gd name="connsiteX9837" fmla="*/ 12109259 w 12192000"/>
              <a:gd name="connsiteY9837" fmla="*/ 2568444 h 4058004"/>
              <a:gd name="connsiteX9838" fmla="*/ 12113831 w 12192000"/>
              <a:gd name="connsiteY9838" fmla="*/ 2567345 h 4058004"/>
              <a:gd name="connsiteX9839" fmla="*/ 12117958 w 12192000"/>
              <a:gd name="connsiteY9839" fmla="*/ 2570833 h 4058004"/>
              <a:gd name="connsiteX9840" fmla="*/ 12124943 w 12192000"/>
              <a:gd name="connsiteY9840" fmla="*/ 2571857 h 4058004"/>
              <a:gd name="connsiteX9841" fmla="*/ 12128944 w 12192000"/>
              <a:gd name="connsiteY9841" fmla="*/ 2568120 h 4058004"/>
              <a:gd name="connsiteX9842" fmla="*/ 12134850 w 12192000"/>
              <a:gd name="connsiteY9842" fmla="*/ 2562956 h 4058004"/>
              <a:gd name="connsiteX9843" fmla="*/ 12146026 w 12192000"/>
              <a:gd name="connsiteY9843" fmla="*/ 2549430 h 4058004"/>
              <a:gd name="connsiteX9844" fmla="*/ 12148502 w 12192000"/>
              <a:gd name="connsiteY9844" fmla="*/ 2536223 h 4058004"/>
              <a:gd name="connsiteX9845" fmla="*/ 12145264 w 12192000"/>
              <a:gd name="connsiteY9845" fmla="*/ 2534382 h 4058004"/>
              <a:gd name="connsiteX9846" fmla="*/ 12151106 w 12192000"/>
              <a:gd name="connsiteY9846" fmla="*/ 2528289 h 4058004"/>
              <a:gd name="connsiteX9847" fmla="*/ 12153963 w 12192000"/>
              <a:gd name="connsiteY9847" fmla="*/ 2520341 h 4058004"/>
              <a:gd name="connsiteX9848" fmla="*/ 12153455 w 12192000"/>
              <a:gd name="connsiteY9848" fmla="*/ 2511930 h 4058004"/>
              <a:gd name="connsiteX9849" fmla="*/ 12152312 w 12192000"/>
              <a:gd name="connsiteY9849" fmla="*/ 2502280 h 4058004"/>
              <a:gd name="connsiteX9850" fmla="*/ 12155487 w 12192000"/>
              <a:gd name="connsiteY9850" fmla="*/ 2494669 h 4058004"/>
              <a:gd name="connsiteX9851" fmla="*/ 12172060 w 12192000"/>
              <a:gd name="connsiteY9851" fmla="*/ 2505247 h 4058004"/>
              <a:gd name="connsiteX9852" fmla="*/ 12169267 w 12192000"/>
              <a:gd name="connsiteY9852" fmla="*/ 2499034 h 4058004"/>
              <a:gd name="connsiteX9853" fmla="*/ 12166536 w 12192000"/>
              <a:gd name="connsiteY9853" fmla="*/ 2487943 h 4058004"/>
              <a:gd name="connsiteX9854" fmla="*/ 12162726 w 12192000"/>
              <a:gd name="connsiteY9854" fmla="*/ 2479589 h 4058004"/>
              <a:gd name="connsiteX9855" fmla="*/ 12160631 w 12192000"/>
              <a:gd name="connsiteY9855" fmla="*/ 2472867 h 4058004"/>
              <a:gd name="connsiteX9856" fmla="*/ 12163488 w 12192000"/>
              <a:gd name="connsiteY9856" fmla="*/ 2467976 h 4058004"/>
              <a:gd name="connsiteX9857" fmla="*/ 12169330 w 12192000"/>
              <a:gd name="connsiteY9857" fmla="*/ 2457958 h 4058004"/>
              <a:gd name="connsiteX9858" fmla="*/ 12175997 w 12192000"/>
              <a:gd name="connsiteY9858" fmla="*/ 2443975 h 4058004"/>
              <a:gd name="connsiteX9859" fmla="*/ 12176291 w 12192000"/>
              <a:gd name="connsiteY9859" fmla="*/ 2438835 h 4058004"/>
              <a:gd name="connsiteX9860" fmla="*/ 1865757 w 12192000"/>
              <a:gd name="connsiteY9860" fmla="*/ 2429973 h 4058004"/>
              <a:gd name="connsiteX9861" fmla="*/ 1868520 w 12192000"/>
              <a:gd name="connsiteY9861" fmla="*/ 2439400 h 4058004"/>
              <a:gd name="connsiteX9862" fmla="*/ 1861223 w 12192000"/>
              <a:gd name="connsiteY9862" fmla="*/ 2440175 h 4058004"/>
              <a:gd name="connsiteX9863" fmla="*/ 1858460 w 12192000"/>
              <a:gd name="connsiteY9863" fmla="*/ 2430754 h 4058004"/>
              <a:gd name="connsiteX9864" fmla="*/ 1865757 w 12192000"/>
              <a:gd name="connsiteY9864" fmla="*/ 2429973 h 4058004"/>
              <a:gd name="connsiteX9865" fmla="*/ 5471782 w 12192000"/>
              <a:gd name="connsiteY9865" fmla="*/ 2427139 h 4058004"/>
              <a:gd name="connsiteX9866" fmla="*/ 5467039 w 12192000"/>
              <a:gd name="connsiteY9866" fmla="*/ 2429337 h 4058004"/>
              <a:gd name="connsiteX9867" fmla="*/ 5470646 w 12192000"/>
              <a:gd name="connsiteY9867" fmla="*/ 2436637 h 4058004"/>
              <a:gd name="connsiteX9868" fmla="*/ 5471782 w 12192000"/>
              <a:gd name="connsiteY9868" fmla="*/ 2427139 h 4058004"/>
              <a:gd name="connsiteX9869" fmla="*/ 4766833 w 12192000"/>
              <a:gd name="connsiteY9869" fmla="*/ 2424866 h 4058004"/>
              <a:gd name="connsiteX9870" fmla="*/ 4766806 w 12192000"/>
              <a:gd name="connsiteY9870" fmla="*/ 2431674 h 4058004"/>
              <a:gd name="connsiteX9871" fmla="*/ 4760507 w 12192000"/>
              <a:gd name="connsiteY9871" fmla="*/ 2447334 h 4058004"/>
              <a:gd name="connsiteX9872" fmla="*/ 4756467 w 12192000"/>
              <a:gd name="connsiteY9872" fmla="*/ 2443860 h 4058004"/>
              <a:gd name="connsiteX9873" fmla="*/ 4762767 w 12192000"/>
              <a:gd name="connsiteY9873" fmla="*/ 2428207 h 4058004"/>
              <a:gd name="connsiteX9874" fmla="*/ 4766833 w 12192000"/>
              <a:gd name="connsiteY9874" fmla="*/ 2424866 h 4058004"/>
              <a:gd name="connsiteX9875" fmla="*/ 1437812 w 12192000"/>
              <a:gd name="connsiteY9875" fmla="*/ 2422355 h 4058004"/>
              <a:gd name="connsiteX9876" fmla="*/ 1437107 w 12192000"/>
              <a:gd name="connsiteY9876" fmla="*/ 2439216 h 4058004"/>
              <a:gd name="connsiteX9877" fmla="*/ 1439164 w 12192000"/>
              <a:gd name="connsiteY9877" fmla="*/ 2455294 h 4058004"/>
              <a:gd name="connsiteX9878" fmla="*/ 1449719 w 12192000"/>
              <a:gd name="connsiteY9878" fmla="*/ 2478323 h 4058004"/>
              <a:gd name="connsiteX9879" fmla="*/ 1446816 w 12192000"/>
              <a:gd name="connsiteY9879" fmla="*/ 2493132 h 4058004"/>
              <a:gd name="connsiteX9880" fmla="*/ 1439870 w 12192000"/>
              <a:gd name="connsiteY9880" fmla="*/ 2481932 h 4058004"/>
              <a:gd name="connsiteX9881" fmla="*/ 1431088 w 12192000"/>
              <a:gd name="connsiteY9881" fmla="*/ 2469182 h 4058004"/>
              <a:gd name="connsiteX9882" fmla="*/ 1425137 w 12192000"/>
              <a:gd name="connsiteY9882" fmla="*/ 2453592 h 4058004"/>
              <a:gd name="connsiteX9883" fmla="*/ 1430592 w 12192000"/>
              <a:gd name="connsiteY9883" fmla="*/ 2431986 h 4058004"/>
              <a:gd name="connsiteX9884" fmla="*/ 1437812 w 12192000"/>
              <a:gd name="connsiteY9884" fmla="*/ 2422355 h 4058004"/>
              <a:gd name="connsiteX9885" fmla="*/ 1720932 w 12192000"/>
              <a:gd name="connsiteY9885" fmla="*/ 2419261 h 4058004"/>
              <a:gd name="connsiteX9886" fmla="*/ 1722424 w 12192000"/>
              <a:gd name="connsiteY9886" fmla="*/ 2438040 h 4058004"/>
              <a:gd name="connsiteX9887" fmla="*/ 1721859 w 12192000"/>
              <a:gd name="connsiteY9887" fmla="*/ 2459290 h 4058004"/>
              <a:gd name="connsiteX9888" fmla="*/ 1720087 w 12192000"/>
              <a:gd name="connsiteY9888" fmla="*/ 2474665 h 4058004"/>
              <a:gd name="connsiteX9889" fmla="*/ 1708614 w 12192000"/>
              <a:gd name="connsiteY9889" fmla="*/ 2462479 h 4058004"/>
              <a:gd name="connsiteX9890" fmla="*/ 1711586 w 12192000"/>
              <a:gd name="connsiteY9890" fmla="*/ 2430176 h 4058004"/>
              <a:gd name="connsiteX9891" fmla="*/ 1227700 w 12192000"/>
              <a:gd name="connsiteY9891" fmla="*/ 2418080 h 4058004"/>
              <a:gd name="connsiteX9892" fmla="*/ 1251501 w 12192000"/>
              <a:gd name="connsiteY9892" fmla="*/ 2501543 h 4058004"/>
              <a:gd name="connsiteX9893" fmla="*/ 1272893 w 12192000"/>
              <a:gd name="connsiteY9893" fmla="*/ 2582877 h 4058004"/>
              <a:gd name="connsiteX9894" fmla="*/ 1273814 w 12192000"/>
              <a:gd name="connsiteY9894" fmla="*/ 2590032 h 4058004"/>
              <a:gd name="connsiteX9895" fmla="*/ 1292228 w 12192000"/>
              <a:gd name="connsiteY9895" fmla="*/ 2624323 h 4058004"/>
              <a:gd name="connsiteX9896" fmla="*/ 1301158 w 12192000"/>
              <a:gd name="connsiteY9896" fmla="*/ 2653374 h 4058004"/>
              <a:gd name="connsiteX9897" fmla="*/ 1319502 w 12192000"/>
              <a:gd name="connsiteY9897" fmla="*/ 2709132 h 4058004"/>
              <a:gd name="connsiteX9898" fmla="*/ 1322124 w 12192000"/>
              <a:gd name="connsiteY9898" fmla="*/ 2729038 h 4058004"/>
              <a:gd name="connsiteX9899" fmla="*/ 1311075 w 12192000"/>
              <a:gd name="connsiteY9899" fmla="*/ 2734563 h 4058004"/>
              <a:gd name="connsiteX9900" fmla="*/ 1283027 w 12192000"/>
              <a:gd name="connsiteY9900" fmla="*/ 2663145 h 4058004"/>
              <a:gd name="connsiteX9901" fmla="*/ 1278354 w 12192000"/>
              <a:gd name="connsiteY9901" fmla="*/ 2650534 h 4058004"/>
              <a:gd name="connsiteX9902" fmla="*/ 1269502 w 12192000"/>
              <a:gd name="connsiteY9902" fmla="*/ 2660102 h 4058004"/>
              <a:gd name="connsiteX9903" fmla="*/ 1261501 w 12192000"/>
              <a:gd name="connsiteY9903" fmla="*/ 2672356 h 4058004"/>
              <a:gd name="connsiteX9904" fmla="*/ 1261216 w 12192000"/>
              <a:gd name="connsiteY9904" fmla="*/ 2657759 h 4058004"/>
              <a:gd name="connsiteX9905" fmla="*/ 1262695 w 12192000"/>
              <a:gd name="connsiteY9905" fmla="*/ 2602286 h 4058004"/>
              <a:gd name="connsiteX9906" fmla="*/ 1256395 w 12192000"/>
              <a:gd name="connsiteY9906" fmla="*/ 2589891 h 4058004"/>
              <a:gd name="connsiteX9907" fmla="*/ 1251296 w 12192000"/>
              <a:gd name="connsiteY9907" fmla="*/ 2582662 h 4058004"/>
              <a:gd name="connsiteX9908" fmla="*/ 1241663 w 12192000"/>
              <a:gd name="connsiteY9908" fmla="*/ 2554036 h 4058004"/>
              <a:gd name="connsiteX9909" fmla="*/ 1232945 w 12192000"/>
              <a:gd name="connsiteY9909" fmla="*/ 2513303 h 4058004"/>
              <a:gd name="connsiteX9910" fmla="*/ 1226925 w 12192000"/>
              <a:gd name="connsiteY9910" fmla="*/ 2482624 h 4058004"/>
              <a:gd name="connsiteX9911" fmla="*/ 1213610 w 12192000"/>
              <a:gd name="connsiteY9911" fmla="*/ 2462498 h 4058004"/>
              <a:gd name="connsiteX9912" fmla="*/ 1201144 w 12192000"/>
              <a:gd name="connsiteY9912" fmla="*/ 2457823 h 4058004"/>
              <a:gd name="connsiteX9913" fmla="*/ 1227700 w 12192000"/>
              <a:gd name="connsiteY9913" fmla="*/ 2418080 h 4058004"/>
              <a:gd name="connsiteX9914" fmla="*/ 1424217 w 12192000"/>
              <a:gd name="connsiteY9914" fmla="*/ 2416256 h 4058004"/>
              <a:gd name="connsiteX9915" fmla="*/ 1424571 w 12192000"/>
              <a:gd name="connsiteY9915" fmla="*/ 2420722 h 4058004"/>
              <a:gd name="connsiteX9916" fmla="*/ 1418056 w 12192000"/>
              <a:gd name="connsiteY9916" fmla="*/ 2424261 h 4058004"/>
              <a:gd name="connsiteX9917" fmla="*/ 1424217 w 12192000"/>
              <a:gd name="connsiteY9917" fmla="*/ 2416256 h 4058004"/>
              <a:gd name="connsiteX9918" fmla="*/ 1693649 w 12192000"/>
              <a:gd name="connsiteY9918" fmla="*/ 2410707 h 4058004"/>
              <a:gd name="connsiteX9919" fmla="*/ 1701456 w 12192000"/>
              <a:gd name="connsiteY9919" fmla="*/ 2413379 h 4058004"/>
              <a:gd name="connsiteX9920" fmla="*/ 1701882 w 12192000"/>
              <a:gd name="connsiteY9920" fmla="*/ 2425146 h 4058004"/>
              <a:gd name="connsiteX9921" fmla="*/ 1698631 w 12192000"/>
              <a:gd name="connsiteY9921" fmla="*/ 2441294 h 4058004"/>
              <a:gd name="connsiteX9922" fmla="*/ 1690490 w 12192000"/>
              <a:gd name="connsiteY9922" fmla="*/ 2468286 h 4058004"/>
              <a:gd name="connsiteX9923" fmla="*/ 1672284 w 12192000"/>
              <a:gd name="connsiteY9923" fmla="*/ 2456738 h 4058004"/>
              <a:gd name="connsiteX9924" fmla="*/ 1678019 w 12192000"/>
              <a:gd name="connsiteY9924" fmla="*/ 2435558 h 4058004"/>
              <a:gd name="connsiteX9925" fmla="*/ 1687861 w 12192000"/>
              <a:gd name="connsiteY9925" fmla="*/ 2424713 h 4058004"/>
              <a:gd name="connsiteX9926" fmla="*/ 1693649 w 12192000"/>
              <a:gd name="connsiteY9926" fmla="*/ 2410707 h 4058004"/>
              <a:gd name="connsiteX9927" fmla="*/ 1222314 w 12192000"/>
              <a:gd name="connsiteY9927" fmla="*/ 2399377 h 4058004"/>
              <a:gd name="connsiteX9928" fmla="*/ 1223089 w 12192000"/>
              <a:gd name="connsiteY9928" fmla="*/ 2407102 h 4058004"/>
              <a:gd name="connsiteX9929" fmla="*/ 1217782 w 12192000"/>
              <a:gd name="connsiteY9929" fmla="*/ 2409580 h 4058004"/>
              <a:gd name="connsiteX9930" fmla="*/ 1217000 w 12192000"/>
              <a:gd name="connsiteY9930" fmla="*/ 2401855 h 4058004"/>
              <a:gd name="connsiteX9931" fmla="*/ 1222314 w 12192000"/>
              <a:gd name="connsiteY9931" fmla="*/ 2399377 h 4058004"/>
              <a:gd name="connsiteX9932" fmla="*/ 1881612 w 12192000"/>
              <a:gd name="connsiteY9932" fmla="*/ 2395261 h 4058004"/>
              <a:gd name="connsiteX9933" fmla="*/ 1895779 w 12192000"/>
              <a:gd name="connsiteY9933" fmla="*/ 2423887 h 4058004"/>
              <a:gd name="connsiteX9934" fmla="*/ 1903571 w 12192000"/>
              <a:gd name="connsiteY9934" fmla="*/ 2451800 h 4058004"/>
              <a:gd name="connsiteX9935" fmla="*/ 1908106 w 12192000"/>
              <a:gd name="connsiteY9935" fmla="*/ 2464124 h 4058004"/>
              <a:gd name="connsiteX9936" fmla="*/ 1905272 w 12192000"/>
              <a:gd name="connsiteY9936" fmla="*/ 2468660 h 4058004"/>
              <a:gd name="connsiteX9937" fmla="*/ 1896846 w 12192000"/>
              <a:gd name="connsiteY9937" fmla="*/ 2463629 h 4058004"/>
              <a:gd name="connsiteX9938" fmla="*/ 1888274 w 12192000"/>
              <a:gd name="connsiteY9938" fmla="*/ 2449246 h 4058004"/>
              <a:gd name="connsiteX9939" fmla="*/ 1887918 w 12192000"/>
              <a:gd name="connsiteY9939" fmla="*/ 2434725 h 4058004"/>
              <a:gd name="connsiteX9940" fmla="*/ 1881612 w 12192000"/>
              <a:gd name="connsiteY9940" fmla="*/ 2395261 h 4058004"/>
              <a:gd name="connsiteX9941" fmla="*/ 1791650 w 12192000"/>
              <a:gd name="connsiteY9941" fmla="*/ 2395136 h 4058004"/>
              <a:gd name="connsiteX9942" fmla="*/ 1791538 w 12192000"/>
              <a:gd name="connsiteY9942" fmla="*/ 2401772 h 4058004"/>
              <a:gd name="connsiteX9943" fmla="*/ 1802657 w 12192000"/>
              <a:gd name="connsiteY9943" fmla="*/ 2413036 h 4058004"/>
              <a:gd name="connsiteX9944" fmla="*/ 1813210 w 12192000"/>
              <a:gd name="connsiteY9944" fmla="*/ 2424871 h 4058004"/>
              <a:gd name="connsiteX9945" fmla="*/ 1802300 w 12192000"/>
              <a:gd name="connsiteY9945" fmla="*/ 2436204 h 4058004"/>
              <a:gd name="connsiteX9946" fmla="*/ 1784736 w 12192000"/>
              <a:gd name="connsiteY9946" fmla="*/ 2419909 h 4058004"/>
              <a:gd name="connsiteX9947" fmla="*/ 1786934 w 12192000"/>
              <a:gd name="connsiteY9947" fmla="*/ 2399288 h 4058004"/>
              <a:gd name="connsiteX9948" fmla="*/ 1791650 w 12192000"/>
              <a:gd name="connsiteY9948" fmla="*/ 2395136 h 4058004"/>
              <a:gd name="connsiteX9949" fmla="*/ 1922803 w 12192000"/>
              <a:gd name="connsiteY9949" fmla="*/ 2390811 h 4058004"/>
              <a:gd name="connsiteX9950" fmla="*/ 1925803 w 12192000"/>
              <a:gd name="connsiteY9950" fmla="*/ 2405185 h 4058004"/>
              <a:gd name="connsiteX9951" fmla="*/ 1923327 w 12192000"/>
              <a:gd name="connsiteY9951" fmla="*/ 2428632 h 4058004"/>
              <a:gd name="connsiteX9952" fmla="*/ 1910505 w 12192000"/>
              <a:gd name="connsiteY9952" fmla="*/ 2411555 h 4058004"/>
              <a:gd name="connsiteX9953" fmla="*/ 1915820 w 12192000"/>
              <a:gd name="connsiteY9953" fmla="*/ 2391367 h 4058004"/>
              <a:gd name="connsiteX9954" fmla="*/ 1922803 w 12192000"/>
              <a:gd name="connsiteY9954" fmla="*/ 2390811 h 4058004"/>
              <a:gd name="connsiteX9955" fmla="*/ 5481904 w 12192000"/>
              <a:gd name="connsiteY9955" fmla="*/ 2390229 h 4058004"/>
              <a:gd name="connsiteX9956" fmla="*/ 5476596 w 12192000"/>
              <a:gd name="connsiteY9956" fmla="*/ 2392707 h 4058004"/>
              <a:gd name="connsiteX9957" fmla="*/ 5477370 w 12192000"/>
              <a:gd name="connsiteY9957" fmla="*/ 2400432 h 4058004"/>
              <a:gd name="connsiteX9958" fmla="*/ 5482685 w 12192000"/>
              <a:gd name="connsiteY9958" fmla="*/ 2397955 h 4058004"/>
              <a:gd name="connsiteX9959" fmla="*/ 5481904 w 12192000"/>
              <a:gd name="connsiteY9959" fmla="*/ 2390229 h 4058004"/>
              <a:gd name="connsiteX9960" fmla="*/ 1214950 w 12192000"/>
              <a:gd name="connsiteY9960" fmla="*/ 2386197 h 4058004"/>
              <a:gd name="connsiteX9961" fmla="*/ 1211475 w 12192000"/>
              <a:gd name="connsiteY9961" fmla="*/ 2396893 h 4058004"/>
              <a:gd name="connsiteX9962" fmla="*/ 1203266 w 12192000"/>
              <a:gd name="connsiteY9962" fmla="*/ 2400012 h 4058004"/>
              <a:gd name="connsiteX9963" fmla="*/ 1206732 w 12192000"/>
              <a:gd name="connsiteY9963" fmla="*/ 2389314 h 4058004"/>
              <a:gd name="connsiteX9964" fmla="*/ 1214950 w 12192000"/>
              <a:gd name="connsiteY9964" fmla="*/ 2386197 h 4058004"/>
              <a:gd name="connsiteX9965" fmla="*/ 1655992 w 12192000"/>
              <a:gd name="connsiteY9965" fmla="*/ 2377105 h 4058004"/>
              <a:gd name="connsiteX9966" fmla="*/ 1656556 w 12192000"/>
              <a:gd name="connsiteY9966" fmla="*/ 2384613 h 4058004"/>
              <a:gd name="connsiteX9967" fmla="*/ 1649050 w 12192000"/>
              <a:gd name="connsiteY9967" fmla="*/ 2385178 h 4058004"/>
              <a:gd name="connsiteX9968" fmla="*/ 1655992 w 12192000"/>
              <a:gd name="connsiteY9968" fmla="*/ 2377105 h 4058004"/>
              <a:gd name="connsiteX9969" fmla="*/ 1173019 w 12192000"/>
              <a:gd name="connsiteY9969" fmla="*/ 2376278 h 4058004"/>
              <a:gd name="connsiteX9970" fmla="*/ 1175642 w 12192000"/>
              <a:gd name="connsiteY9970" fmla="*/ 2388393 h 4058004"/>
              <a:gd name="connsiteX9971" fmla="*/ 1166295 w 12192000"/>
              <a:gd name="connsiteY9971" fmla="*/ 2386690 h 4058004"/>
              <a:gd name="connsiteX9972" fmla="*/ 1173019 w 12192000"/>
              <a:gd name="connsiteY9972" fmla="*/ 2376278 h 4058004"/>
              <a:gd name="connsiteX9973" fmla="*/ 1875732 w 12192000"/>
              <a:gd name="connsiteY9973" fmla="*/ 2369825 h 4058004"/>
              <a:gd name="connsiteX9974" fmla="*/ 1876723 w 12192000"/>
              <a:gd name="connsiteY9974" fmla="*/ 2383006 h 4058004"/>
              <a:gd name="connsiteX9975" fmla="*/ 1869928 w 12192000"/>
              <a:gd name="connsiteY9975" fmla="*/ 2383572 h 4058004"/>
              <a:gd name="connsiteX9976" fmla="*/ 1868933 w 12192000"/>
              <a:gd name="connsiteY9976" fmla="*/ 2370391 h 4058004"/>
              <a:gd name="connsiteX9977" fmla="*/ 1875732 w 12192000"/>
              <a:gd name="connsiteY9977" fmla="*/ 2369825 h 4058004"/>
              <a:gd name="connsiteX9978" fmla="*/ 1833313 w 12192000"/>
              <a:gd name="connsiteY9978" fmla="*/ 2363270 h 4058004"/>
              <a:gd name="connsiteX9979" fmla="*/ 1834306 w 12192000"/>
              <a:gd name="connsiteY9979" fmla="*/ 2373014 h 4058004"/>
              <a:gd name="connsiteX9980" fmla="*/ 1821135 w 12192000"/>
              <a:gd name="connsiteY9980" fmla="*/ 2386469 h 4058004"/>
              <a:gd name="connsiteX9981" fmla="*/ 1823402 w 12192000"/>
              <a:gd name="connsiteY9981" fmla="*/ 2368618 h 4058004"/>
              <a:gd name="connsiteX9982" fmla="*/ 1833313 w 12192000"/>
              <a:gd name="connsiteY9982" fmla="*/ 2363270 h 4058004"/>
              <a:gd name="connsiteX9983" fmla="*/ 5457399 w 12192000"/>
              <a:gd name="connsiteY9983" fmla="*/ 2359336 h 4058004"/>
              <a:gd name="connsiteX9984" fmla="*/ 5452015 w 12192000"/>
              <a:gd name="connsiteY9984" fmla="*/ 2368833 h 4058004"/>
              <a:gd name="connsiteX9985" fmla="*/ 5462143 w 12192000"/>
              <a:gd name="connsiteY9985" fmla="*/ 2380948 h 4058004"/>
              <a:gd name="connsiteX9986" fmla="*/ 5457399 w 12192000"/>
              <a:gd name="connsiteY9986" fmla="*/ 2359336 h 4058004"/>
              <a:gd name="connsiteX9987" fmla="*/ 4822890 w 12192000"/>
              <a:gd name="connsiteY9987" fmla="*/ 2353326 h 4058004"/>
              <a:gd name="connsiteX9988" fmla="*/ 4825651 w 12192000"/>
              <a:gd name="connsiteY9988" fmla="*/ 2362747 h 4058004"/>
              <a:gd name="connsiteX9989" fmla="*/ 4818355 w 12192000"/>
              <a:gd name="connsiteY9989" fmla="*/ 2363530 h 4058004"/>
              <a:gd name="connsiteX9990" fmla="*/ 4815594 w 12192000"/>
              <a:gd name="connsiteY9990" fmla="*/ 2354101 h 4058004"/>
              <a:gd name="connsiteX9991" fmla="*/ 4822890 w 12192000"/>
              <a:gd name="connsiteY9991" fmla="*/ 2353326 h 4058004"/>
              <a:gd name="connsiteX9992" fmla="*/ 1904834 w 12192000"/>
              <a:gd name="connsiteY9992" fmla="*/ 2351198 h 4058004"/>
              <a:gd name="connsiteX9993" fmla="*/ 1905615 w 12192000"/>
              <a:gd name="connsiteY9993" fmla="*/ 2358917 h 4058004"/>
              <a:gd name="connsiteX9994" fmla="*/ 1900308 w 12192000"/>
              <a:gd name="connsiteY9994" fmla="*/ 2361401 h 4058004"/>
              <a:gd name="connsiteX9995" fmla="*/ 1899526 w 12192000"/>
              <a:gd name="connsiteY9995" fmla="*/ 2353676 h 4058004"/>
              <a:gd name="connsiteX9996" fmla="*/ 1904834 w 12192000"/>
              <a:gd name="connsiteY9996" fmla="*/ 2351198 h 4058004"/>
              <a:gd name="connsiteX9997" fmla="*/ 1282570 w 12192000"/>
              <a:gd name="connsiteY9997" fmla="*/ 2345607 h 4058004"/>
              <a:gd name="connsiteX9998" fmla="*/ 1285192 w 12192000"/>
              <a:gd name="connsiteY9998" fmla="*/ 2371045 h 4058004"/>
              <a:gd name="connsiteX9999" fmla="*/ 1279738 w 12192000"/>
              <a:gd name="connsiteY9999" fmla="*/ 2363465 h 4058004"/>
              <a:gd name="connsiteX10000" fmla="*/ 1276550 w 12192000"/>
              <a:gd name="connsiteY10000" fmla="*/ 2349934 h 4058004"/>
              <a:gd name="connsiteX10001" fmla="*/ 1282570 w 12192000"/>
              <a:gd name="connsiteY10001" fmla="*/ 2345607 h 4058004"/>
              <a:gd name="connsiteX10002" fmla="*/ 1188317 w 12192000"/>
              <a:gd name="connsiteY10002" fmla="*/ 2338588 h 4058004"/>
              <a:gd name="connsiteX10003" fmla="*/ 1189093 w 12192000"/>
              <a:gd name="connsiteY10003" fmla="*/ 2348009 h 4058004"/>
              <a:gd name="connsiteX10004" fmla="*/ 1184705 w 12192000"/>
              <a:gd name="connsiteY10004" fmla="*/ 2348150 h 4058004"/>
              <a:gd name="connsiteX10005" fmla="*/ 1188317 w 12192000"/>
              <a:gd name="connsiteY10005" fmla="*/ 2338588 h 4058004"/>
              <a:gd name="connsiteX10006" fmla="*/ 1469437 w 12192000"/>
              <a:gd name="connsiteY10006" fmla="*/ 2329548 h 4058004"/>
              <a:gd name="connsiteX10007" fmla="*/ 1480293 w 12192000"/>
              <a:gd name="connsiteY10007" fmla="*/ 2332382 h 4058004"/>
              <a:gd name="connsiteX10008" fmla="*/ 1481005 w 12192000"/>
              <a:gd name="connsiteY10008" fmla="*/ 2343860 h 4058004"/>
              <a:gd name="connsiteX10009" fmla="*/ 1478947 w 12192000"/>
              <a:gd name="connsiteY10009" fmla="*/ 2349171 h 4058004"/>
              <a:gd name="connsiteX10010" fmla="*/ 1483696 w 12192000"/>
              <a:gd name="connsiteY10010" fmla="*/ 2356324 h 4058004"/>
              <a:gd name="connsiteX10011" fmla="*/ 1487589 w 12192000"/>
              <a:gd name="connsiteY10011" fmla="*/ 2363198 h 4058004"/>
              <a:gd name="connsiteX10012" fmla="*/ 1492904 w 12192000"/>
              <a:gd name="connsiteY10012" fmla="*/ 2378293 h 4058004"/>
              <a:gd name="connsiteX10013" fmla="*/ 1498073 w 12192000"/>
              <a:gd name="connsiteY10013" fmla="*/ 2393240 h 4058004"/>
              <a:gd name="connsiteX10014" fmla="*/ 1504448 w 12192000"/>
              <a:gd name="connsiteY10014" fmla="*/ 2413360 h 4058004"/>
              <a:gd name="connsiteX10015" fmla="*/ 1512805 w 12192000"/>
              <a:gd name="connsiteY10015" fmla="*/ 2435181 h 4058004"/>
              <a:gd name="connsiteX10016" fmla="*/ 1514583 w 12192000"/>
              <a:gd name="connsiteY10016" fmla="*/ 2471100 h 4058004"/>
              <a:gd name="connsiteX10017" fmla="*/ 1520107 w 12192000"/>
              <a:gd name="connsiteY10017" fmla="*/ 2506669 h 4058004"/>
              <a:gd name="connsiteX10018" fmla="*/ 1540719 w 12192000"/>
              <a:gd name="connsiteY10018" fmla="*/ 2536782 h 4058004"/>
              <a:gd name="connsiteX10019" fmla="*/ 1543203 w 12192000"/>
              <a:gd name="connsiteY10019" fmla="*/ 2569581 h 4058004"/>
              <a:gd name="connsiteX10020" fmla="*/ 1542777 w 12192000"/>
              <a:gd name="connsiteY10020" fmla="*/ 2593105 h 4058004"/>
              <a:gd name="connsiteX10021" fmla="*/ 1547876 w 12192000"/>
              <a:gd name="connsiteY10021" fmla="*/ 2609681 h 4058004"/>
              <a:gd name="connsiteX10022" fmla="*/ 1547666 w 12192000"/>
              <a:gd name="connsiteY10022" fmla="*/ 2594733 h 4058004"/>
              <a:gd name="connsiteX10023" fmla="*/ 1553184 w 12192000"/>
              <a:gd name="connsiteY10023" fmla="*/ 2588221 h 4058004"/>
              <a:gd name="connsiteX10024" fmla="*/ 1562468 w 12192000"/>
              <a:gd name="connsiteY10024" fmla="*/ 2620454 h 4058004"/>
              <a:gd name="connsiteX10025" fmla="*/ 1582579 w 12192000"/>
              <a:gd name="connsiteY10025" fmla="*/ 2646952 h 4058004"/>
              <a:gd name="connsiteX10026" fmla="*/ 1585982 w 12192000"/>
              <a:gd name="connsiteY10026" fmla="*/ 2661831 h 4058004"/>
              <a:gd name="connsiteX10027" fmla="*/ 1591227 w 12192000"/>
              <a:gd name="connsiteY10027" fmla="*/ 2689039 h 4058004"/>
              <a:gd name="connsiteX10028" fmla="*/ 1594200 w 12192000"/>
              <a:gd name="connsiteY10028" fmla="*/ 2709437 h 4058004"/>
              <a:gd name="connsiteX10029" fmla="*/ 1594206 w 12192000"/>
              <a:gd name="connsiteY10029" fmla="*/ 2759173 h 4058004"/>
              <a:gd name="connsiteX10030" fmla="*/ 1600512 w 12192000"/>
              <a:gd name="connsiteY10030" fmla="*/ 2754714 h 4058004"/>
              <a:gd name="connsiteX10031" fmla="*/ 1615592 w 12192000"/>
              <a:gd name="connsiteY10031" fmla="*/ 2761162 h 4058004"/>
              <a:gd name="connsiteX10032" fmla="*/ 1625225 w 12192000"/>
              <a:gd name="connsiteY10032" fmla="*/ 2776180 h 4058004"/>
              <a:gd name="connsiteX10033" fmla="*/ 1633086 w 12192000"/>
              <a:gd name="connsiteY10033" fmla="*/ 2804310 h 4058004"/>
              <a:gd name="connsiteX10034" fmla="*/ 1640459 w 12192000"/>
              <a:gd name="connsiteY10034" fmla="*/ 2825707 h 4058004"/>
              <a:gd name="connsiteX10035" fmla="*/ 1644917 w 12192000"/>
              <a:gd name="connsiteY10035" fmla="*/ 2812315 h 4058004"/>
              <a:gd name="connsiteX10036" fmla="*/ 1651781 w 12192000"/>
              <a:gd name="connsiteY10036" fmla="*/ 2788015 h 4058004"/>
              <a:gd name="connsiteX10037" fmla="*/ 1656810 w 12192000"/>
              <a:gd name="connsiteY10037" fmla="*/ 2805658 h 4058004"/>
              <a:gd name="connsiteX10038" fmla="*/ 1648244 w 12192000"/>
              <a:gd name="connsiteY10038" fmla="*/ 2836189 h 4058004"/>
              <a:gd name="connsiteX10039" fmla="*/ 1660366 w 12192000"/>
              <a:gd name="connsiteY10039" fmla="*/ 2920852 h 4058004"/>
              <a:gd name="connsiteX10040" fmla="*/ 1667097 w 12192000"/>
              <a:gd name="connsiteY10040" fmla="*/ 2944166 h 4058004"/>
              <a:gd name="connsiteX10041" fmla="*/ 1672831 w 12192000"/>
              <a:gd name="connsiteY10041" fmla="*/ 2966625 h 4058004"/>
              <a:gd name="connsiteX10042" fmla="*/ 1680128 w 12192000"/>
              <a:gd name="connsiteY10042" fmla="*/ 2986813 h 4058004"/>
              <a:gd name="connsiteX10043" fmla="*/ 1686788 w 12192000"/>
              <a:gd name="connsiteY10043" fmla="*/ 3006514 h 4058004"/>
              <a:gd name="connsiteX10044" fmla="*/ 1724457 w 12192000"/>
              <a:gd name="connsiteY10044" fmla="*/ 2967266 h 4058004"/>
              <a:gd name="connsiteX10045" fmla="*/ 1732033 w 12192000"/>
              <a:gd name="connsiteY10045" fmla="*/ 2954299 h 4058004"/>
              <a:gd name="connsiteX10046" fmla="*/ 1724463 w 12192000"/>
              <a:gd name="connsiteY10046" fmla="*/ 2992346 h 4058004"/>
              <a:gd name="connsiteX10047" fmla="*/ 1713490 w 12192000"/>
              <a:gd name="connsiteY10047" fmla="*/ 3032800 h 4058004"/>
              <a:gd name="connsiteX10048" fmla="*/ 1713776 w 12192000"/>
              <a:gd name="connsiteY10048" fmla="*/ 3060429 h 4058004"/>
              <a:gd name="connsiteX10049" fmla="*/ 1721568 w 12192000"/>
              <a:gd name="connsiteY10049" fmla="*/ 3077575 h 4058004"/>
              <a:gd name="connsiteX10050" fmla="*/ 1745291 w 12192000"/>
              <a:gd name="connsiteY10050" fmla="*/ 3130787 h 4058004"/>
              <a:gd name="connsiteX10051" fmla="*/ 1753082 w 12192000"/>
              <a:gd name="connsiteY10051" fmla="*/ 3138860 h 4058004"/>
              <a:gd name="connsiteX10052" fmla="*/ 1753794 w 12192000"/>
              <a:gd name="connsiteY10052" fmla="*/ 3145093 h 4058004"/>
              <a:gd name="connsiteX10053" fmla="*/ 1756702 w 12192000"/>
              <a:gd name="connsiteY10053" fmla="*/ 3172798 h 4058004"/>
              <a:gd name="connsiteX10054" fmla="*/ 1766329 w 12192000"/>
              <a:gd name="connsiteY10054" fmla="*/ 3172657 h 4058004"/>
              <a:gd name="connsiteX10055" fmla="*/ 1764773 w 12192000"/>
              <a:gd name="connsiteY10055" fmla="*/ 3177613 h 4058004"/>
              <a:gd name="connsiteX10056" fmla="*/ 1773206 w 12192000"/>
              <a:gd name="connsiteY10056" fmla="*/ 3204466 h 4058004"/>
              <a:gd name="connsiteX10057" fmla="*/ 1778235 w 12192000"/>
              <a:gd name="connsiteY10057" fmla="*/ 3215026 h 4058004"/>
              <a:gd name="connsiteX10058" fmla="*/ 1783334 w 12192000"/>
              <a:gd name="connsiteY10058" fmla="*/ 3243929 h 4058004"/>
              <a:gd name="connsiteX10059" fmla="*/ 1793247 w 12192000"/>
              <a:gd name="connsiteY10059" fmla="*/ 3267168 h 4058004"/>
              <a:gd name="connsiteX10060" fmla="*/ 1792116 w 12192000"/>
              <a:gd name="connsiteY10060" fmla="*/ 3245912 h 4058004"/>
              <a:gd name="connsiteX10061" fmla="*/ 1802239 w 12192000"/>
              <a:gd name="connsiteY10061" fmla="*/ 3227851 h 4058004"/>
              <a:gd name="connsiteX10062" fmla="*/ 1806207 w 12192000"/>
              <a:gd name="connsiteY10062" fmla="*/ 3239610 h 4058004"/>
              <a:gd name="connsiteX10063" fmla="*/ 1809751 w 12192000"/>
              <a:gd name="connsiteY10063" fmla="*/ 3255625 h 4058004"/>
              <a:gd name="connsiteX10064" fmla="*/ 1817332 w 12192000"/>
              <a:gd name="connsiteY10064" fmla="*/ 3279212 h 4058004"/>
              <a:gd name="connsiteX10065" fmla="*/ 1831067 w 12192000"/>
              <a:gd name="connsiteY10065" fmla="*/ 3305006 h 4058004"/>
              <a:gd name="connsiteX10066" fmla="*/ 1844103 w 12192000"/>
              <a:gd name="connsiteY10066" fmla="*/ 3326686 h 4058004"/>
              <a:gd name="connsiteX10067" fmla="*/ 1848282 w 12192000"/>
              <a:gd name="connsiteY10067" fmla="*/ 3335822 h 4058004"/>
              <a:gd name="connsiteX10068" fmla="*/ 1867973 w 12192000"/>
              <a:gd name="connsiteY10068" fmla="*/ 3389103 h 4058004"/>
              <a:gd name="connsiteX10069" fmla="*/ 1872571 w 12192000"/>
              <a:gd name="connsiteY10069" fmla="*/ 3361544 h 4058004"/>
              <a:gd name="connsiteX10070" fmla="*/ 1870805 w 12192000"/>
              <a:gd name="connsiteY10070" fmla="*/ 3352975 h 4058004"/>
              <a:gd name="connsiteX10071" fmla="*/ 1868183 w 12192000"/>
              <a:gd name="connsiteY10071" fmla="*/ 3343695 h 4058004"/>
              <a:gd name="connsiteX10072" fmla="*/ 1865128 w 12192000"/>
              <a:gd name="connsiteY10072" fmla="*/ 3298278 h 4058004"/>
              <a:gd name="connsiteX10073" fmla="*/ 1877880 w 12192000"/>
              <a:gd name="connsiteY10073" fmla="*/ 3320386 h 4058004"/>
              <a:gd name="connsiteX10074" fmla="*/ 1887937 w 12192000"/>
              <a:gd name="connsiteY10074" fmla="*/ 3346457 h 4058004"/>
              <a:gd name="connsiteX10075" fmla="*/ 1895234 w 12192000"/>
              <a:gd name="connsiteY10075" fmla="*/ 3370330 h 4058004"/>
              <a:gd name="connsiteX10076" fmla="*/ 1883480 w 12192000"/>
              <a:gd name="connsiteY10076" fmla="*/ 3397254 h 4058004"/>
              <a:gd name="connsiteX10077" fmla="*/ 1868894 w 12192000"/>
              <a:gd name="connsiteY10077" fmla="*/ 3400367 h 4058004"/>
              <a:gd name="connsiteX10078" fmla="*/ 1840776 w 12192000"/>
              <a:gd name="connsiteY10078" fmla="*/ 3385697 h 4058004"/>
              <a:gd name="connsiteX10079" fmla="*/ 1833480 w 12192000"/>
              <a:gd name="connsiteY10079" fmla="*/ 3354456 h 4058004"/>
              <a:gd name="connsiteX10080" fmla="*/ 1819390 w 12192000"/>
              <a:gd name="connsiteY10080" fmla="*/ 3344888 h 4058004"/>
              <a:gd name="connsiteX10081" fmla="*/ 1822082 w 12192000"/>
              <a:gd name="connsiteY10081" fmla="*/ 3381448 h 4058004"/>
              <a:gd name="connsiteX10082" fmla="*/ 1826971 w 12192000"/>
              <a:gd name="connsiteY10082" fmla="*/ 3402489 h 4058004"/>
              <a:gd name="connsiteX10083" fmla="*/ 1837741 w 12192000"/>
              <a:gd name="connsiteY10083" fmla="*/ 3424736 h 4058004"/>
              <a:gd name="connsiteX10084" fmla="*/ 1831931 w 12192000"/>
              <a:gd name="connsiteY10084" fmla="*/ 3442448 h 4058004"/>
              <a:gd name="connsiteX10085" fmla="*/ 1823364 w 12192000"/>
              <a:gd name="connsiteY10085" fmla="*/ 3438832 h 4058004"/>
              <a:gd name="connsiteX10086" fmla="*/ 1817060 w 12192000"/>
              <a:gd name="connsiteY10086" fmla="*/ 3426152 h 4058004"/>
              <a:gd name="connsiteX10087" fmla="*/ 1807851 w 12192000"/>
              <a:gd name="connsiteY10087" fmla="*/ 3400360 h 4058004"/>
              <a:gd name="connsiteX10088" fmla="*/ 1796656 w 12192000"/>
              <a:gd name="connsiteY10088" fmla="*/ 3376842 h 4058004"/>
              <a:gd name="connsiteX10089" fmla="*/ 1792695 w 12192000"/>
              <a:gd name="connsiteY10089" fmla="*/ 3365362 h 4058004"/>
              <a:gd name="connsiteX10090" fmla="*/ 1803026 w 12192000"/>
              <a:gd name="connsiteY10090" fmla="*/ 3313506 h 4058004"/>
              <a:gd name="connsiteX10091" fmla="*/ 1805788 w 12192000"/>
              <a:gd name="connsiteY10091" fmla="*/ 3302522 h 4058004"/>
              <a:gd name="connsiteX10092" fmla="*/ 1806067 w 12192000"/>
              <a:gd name="connsiteY10092" fmla="*/ 3284531 h 4058004"/>
              <a:gd name="connsiteX10093" fmla="*/ 1794034 w 12192000"/>
              <a:gd name="connsiteY10093" fmla="*/ 3290763 h 4058004"/>
              <a:gd name="connsiteX10094" fmla="*/ 1773569 w 12192000"/>
              <a:gd name="connsiteY10094" fmla="*/ 3287288 h 4058004"/>
              <a:gd name="connsiteX10095" fmla="*/ 1764145 w 12192000"/>
              <a:gd name="connsiteY10095" fmla="*/ 3264970 h 4058004"/>
              <a:gd name="connsiteX10096" fmla="*/ 1762869 w 12192000"/>
              <a:gd name="connsiteY10096" fmla="*/ 3253776 h 4058004"/>
              <a:gd name="connsiteX10097" fmla="*/ 1762373 w 12192000"/>
              <a:gd name="connsiteY10097" fmla="*/ 3242794 h 4058004"/>
              <a:gd name="connsiteX10098" fmla="*/ 1753019 w 12192000"/>
              <a:gd name="connsiteY10098" fmla="*/ 3220120 h 4058004"/>
              <a:gd name="connsiteX10099" fmla="*/ 1750543 w 12192000"/>
              <a:gd name="connsiteY10099" fmla="*/ 3200495 h 4058004"/>
              <a:gd name="connsiteX10100" fmla="*/ 1734535 w 12192000"/>
              <a:gd name="connsiteY10100" fmla="*/ 3165073 h 4058004"/>
              <a:gd name="connsiteX10101" fmla="*/ 1715198 w 12192000"/>
              <a:gd name="connsiteY10101" fmla="*/ 3138359 h 4058004"/>
              <a:gd name="connsiteX10102" fmla="*/ 1706912 w 12192000"/>
              <a:gd name="connsiteY10102" fmla="*/ 3110234 h 4058004"/>
              <a:gd name="connsiteX10103" fmla="*/ 1696142 w 12192000"/>
              <a:gd name="connsiteY10103" fmla="*/ 3080054 h 4058004"/>
              <a:gd name="connsiteX10104" fmla="*/ 1684103 w 12192000"/>
              <a:gd name="connsiteY10104" fmla="*/ 3065174 h 4058004"/>
              <a:gd name="connsiteX10105" fmla="*/ 1671707 w 12192000"/>
              <a:gd name="connsiteY10105" fmla="*/ 3014658 h 4058004"/>
              <a:gd name="connsiteX10106" fmla="*/ 1612913 w 12192000"/>
              <a:gd name="connsiteY10106" fmla="*/ 2869839 h 4058004"/>
              <a:gd name="connsiteX10107" fmla="*/ 1604131 w 12192000"/>
              <a:gd name="connsiteY10107" fmla="*/ 2844758 h 4058004"/>
              <a:gd name="connsiteX10108" fmla="*/ 1601649 w 12192000"/>
              <a:gd name="connsiteY10108" fmla="*/ 2832783 h 4058004"/>
              <a:gd name="connsiteX10109" fmla="*/ 1580548 w 12192000"/>
              <a:gd name="connsiteY10109" fmla="*/ 2806287 h 4058004"/>
              <a:gd name="connsiteX10110" fmla="*/ 1569429 w 12192000"/>
              <a:gd name="connsiteY10110" fmla="*/ 2813587 h 4058004"/>
              <a:gd name="connsiteX10111" fmla="*/ 1591031 w 12192000"/>
              <a:gd name="connsiteY10111" fmla="*/ 2871612 h 4058004"/>
              <a:gd name="connsiteX10112" fmla="*/ 1617027 w 12192000"/>
              <a:gd name="connsiteY10112" fmla="*/ 2946358 h 4058004"/>
              <a:gd name="connsiteX10113" fmla="*/ 1626730 w 12192000"/>
              <a:gd name="connsiteY10113" fmla="*/ 2978872 h 4058004"/>
              <a:gd name="connsiteX10114" fmla="*/ 1632827 w 12192000"/>
              <a:gd name="connsiteY10114" fmla="*/ 2998858 h 4058004"/>
              <a:gd name="connsiteX10115" fmla="*/ 1639697 w 12192000"/>
              <a:gd name="connsiteY10115" fmla="*/ 3010972 h 4058004"/>
              <a:gd name="connsiteX10116" fmla="*/ 1653299 w 12192000"/>
              <a:gd name="connsiteY10116" fmla="*/ 3043989 h 4058004"/>
              <a:gd name="connsiteX10117" fmla="*/ 1666399 w 12192000"/>
              <a:gd name="connsiteY10117" fmla="*/ 3080046 h 4058004"/>
              <a:gd name="connsiteX10118" fmla="*/ 1668031 w 12192000"/>
              <a:gd name="connsiteY10118" fmla="*/ 3095420 h 4058004"/>
              <a:gd name="connsiteX10119" fmla="*/ 1665268 w 12192000"/>
              <a:gd name="connsiteY10119" fmla="*/ 3108107 h 4058004"/>
              <a:gd name="connsiteX10120" fmla="*/ 1676533 w 12192000"/>
              <a:gd name="connsiteY10120" fmla="*/ 3120786 h 4058004"/>
              <a:gd name="connsiteX10121" fmla="*/ 1713928 w 12192000"/>
              <a:gd name="connsiteY10121" fmla="*/ 3184558 h 4058004"/>
              <a:gd name="connsiteX10122" fmla="*/ 1728801 w 12192000"/>
              <a:gd name="connsiteY10122" fmla="*/ 3217286 h 4058004"/>
              <a:gd name="connsiteX10123" fmla="*/ 1735601 w 12192000"/>
              <a:gd name="connsiteY10123" fmla="*/ 3241375 h 4058004"/>
              <a:gd name="connsiteX10124" fmla="*/ 1742402 w 12192000"/>
              <a:gd name="connsiteY10124" fmla="*/ 3275242 h 4058004"/>
              <a:gd name="connsiteX10125" fmla="*/ 1736388 w 12192000"/>
              <a:gd name="connsiteY10125" fmla="*/ 3290469 h 4058004"/>
              <a:gd name="connsiteX10126" fmla="*/ 1725975 w 12192000"/>
              <a:gd name="connsiteY10126" fmla="*/ 3276372 h 4058004"/>
              <a:gd name="connsiteX10127" fmla="*/ 1718469 w 12192000"/>
              <a:gd name="connsiteY10127" fmla="*/ 3263338 h 4058004"/>
              <a:gd name="connsiteX10128" fmla="*/ 1709331 w 12192000"/>
              <a:gd name="connsiteY10128" fmla="*/ 3246122 h 4058004"/>
              <a:gd name="connsiteX10129" fmla="*/ 1699699 w 12192000"/>
              <a:gd name="connsiteY10129" fmla="*/ 3217496 h 4058004"/>
              <a:gd name="connsiteX10130" fmla="*/ 1666405 w 12192000"/>
              <a:gd name="connsiteY10130" fmla="*/ 3129217 h 4058004"/>
              <a:gd name="connsiteX10131" fmla="*/ 1641259 w 12192000"/>
              <a:gd name="connsiteY10131" fmla="*/ 3076153 h 4058004"/>
              <a:gd name="connsiteX10132" fmla="*/ 1614419 w 12192000"/>
              <a:gd name="connsiteY10132" fmla="*/ 3021666 h 4058004"/>
              <a:gd name="connsiteX10133" fmla="*/ 1612222 w 12192000"/>
              <a:gd name="connsiteY10133" fmla="*/ 3008273 h 4058004"/>
              <a:gd name="connsiteX10134" fmla="*/ 1605134 w 12192000"/>
              <a:gd name="connsiteY10134" fmla="*/ 2995236 h 4058004"/>
              <a:gd name="connsiteX10135" fmla="*/ 1599330 w 12192000"/>
              <a:gd name="connsiteY10135" fmla="*/ 2983904 h 4058004"/>
              <a:gd name="connsiteX10136" fmla="*/ 1593304 w 12192000"/>
              <a:gd name="connsiteY10136" fmla="*/ 2972068 h 4058004"/>
              <a:gd name="connsiteX10137" fmla="*/ 1586294 w 12192000"/>
              <a:gd name="connsiteY10137" fmla="*/ 2952019 h 4058004"/>
              <a:gd name="connsiteX10138" fmla="*/ 1582820 w 12192000"/>
              <a:gd name="connsiteY10138" fmla="*/ 2934663 h 4058004"/>
              <a:gd name="connsiteX10139" fmla="*/ 1578293 w 12192000"/>
              <a:gd name="connsiteY10139" fmla="*/ 2927579 h 4058004"/>
              <a:gd name="connsiteX10140" fmla="*/ 1570215 w 12192000"/>
              <a:gd name="connsiteY10140" fmla="*/ 2913693 h 4058004"/>
              <a:gd name="connsiteX10141" fmla="*/ 1559662 w 12192000"/>
              <a:gd name="connsiteY10141" fmla="*/ 2883294 h 4058004"/>
              <a:gd name="connsiteX10142" fmla="*/ 1544428 w 12192000"/>
              <a:gd name="connsiteY10142" fmla="*/ 2827536 h 4058004"/>
              <a:gd name="connsiteX10143" fmla="*/ 1529061 w 12192000"/>
              <a:gd name="connsiteY10143" fmla="*/ 2783962 h 4058004"/>
              <a:gd name="connsiteX10144" fmla="*/ 1518717 w 12192000"/>
              <a:gd name="connsiteY10144" fmla="*/ 2761149 h 4058004"/>
              <a:gd name="connsiteX10145" fmla="*/ 1511065 w 12192000"/>
              <a:gd name="connsiteY10145" fmla="*/ 2741317 h 4058004"/>
              <a:gd name="connsiteX10146" fmla="*/ 1499876 w 12192000"/>
              <a:gd name="connsiteY10146" fmla="*/ 2713821 h 4058004"/>
              <a:gd name="connsiteX10147" fmla="*/ 1488249 w 12192000"/>
              <a:gd name="connsiteY10147" fmla="*/ 2593525 h 4058004"/>
              <a:gd name="connsiteX10148" fmla="*/ 1499368 w 12192000"/>
              <a:gd name="connsiteY10148" fmla="*/ 2601676 h 4058004"/>
              <a:gd name="connsiteX10149" fmla="*/ 1503832 w 12192000"/>
              <a:gd name="connsiteY10149" fmla="*/ 2618892 h 4058004"/>
              <a:gd name="connsiteX10150" fmla="*/ 1517218 w 12192000"/>
              <a:gd name="connsiteY10150" fmla="*/ 2658209 h 4058004"/>
              <a:gd name="connsiteX10151" fmla="*/ 1533157 w 12192000"/>
              <a:gd name="connsiteY10151" fmla="*/ 2720911 h 4058004"/>
              <a:gd name="connsiteX10152" fmla="*/ 1534503 w 12192000"/>
              <a:gd name="connsiteY10152" fmla="*/ 2728350 h 4058004"/>
              <a:gd name="connsiteX10153" fmla="*/ 1553699 w 12192000"/>
              <a:gd name="connsiteY10153" fmla="*/ 2777311 h 4058004"/>
              <a:gd name="connsiteX10154" fmla="*/ 1562411 w 12192000"/>
              <a:gd name="connsiteY10154" fmla="*/ 2763779 h 4058004"/>
              <a:gd name="connsiteX10155" fmla="*/ 1559084 w 12192000"/>
              <a:gd name="connsiteY10155" fmla="*/ 2743444 h 4058004"/>
              <a:gd name="connsiteX10156" fmla="*/ 1552703 w 12192000"/>
              <a:gd name="connsiteY10156" fmla="*/ 2715956 h 4058004"/>
              <a:gd name="connsiteX10157" fmla="*/ 1537119 w 12192000"/>
              <a:gd name="connsiteY10157" fmla="*/ 2679110 h 4058004"/>
              <a:gd name="connsiteX10158" fmla="*/ 1524019 w 12192000"/>
              <a:gd name="connsiteY10158" fmla="*/ 2640644 h 4058004"/>
              <a:gd name="connsiteX10159" fmla="*/ 1520615 w 12192000"/>
              <a:gd name="connsiteY10159" fmla="*/ 2612157 h 4058004"/>
              <a:gd name="connsiteX10160" fmla="*/ 1514310 w 12192000"/>
              <a:gd name="connsiteY10160" fmla="*/ 2589986 h 4058004"/>
              <a:gd name="connsiteX10161" fmla="*/ 1506163 w 12192000"/>
              <a:gd name="connsiteY10161" fmla="*/ 2556755 h 4058004"/>
              <a:gd name="connsiteX10162" fmla="*/ 1494543 w 12192000"/>
              <a:gd name="connsiteY10162" fmla="*/ 2493557 h 4058004"/>
              <a:gd name="connsiteX10163" fmla="*/ 1481220 w 12192000"/>
              <a:gd name="connsiteY10163" fmla="*/ 2420869 h 4058004"/>
              <a:gd name="connsiteX10164" fmla="*/ 1475480 w 12192000"/>
              <a:gd name="connsiteY10164" fmla="*/ 2384386 h 4058004"/>
              <a:gd name="connsiteX10165" fmla="*/ 1471371 w 12192000"/>
              <a:gd name="connsiteY10165" fmla="*/ 2366668 h 4058004"/>
              <a:gd name="connsiteX10166" fmla="*/ 1469437 w 12192000"/>
              <a:gd name="connsiteY10166" fmla="*/ 2329548 h 4058004"/>
              <a:gd name="connsiteX10167" fmla="*/ 5059198 w 12192000"/>
              <a:gd name="connsiteY10167" fmla="*/ 2327349 h 4058004"/>
              <a:gd name="connsiteX10168" fmla="*/ 5050132 w 12192000"/>
              <a:gd name="connsiteY10168" fmla="*/ 2329757 h 4058004"/>
              <a:gd name="connsiteX10169" fmla="*/ 5047089 w 12192000"/>
              <a:gd name="connsiteY10169" fmla="*/ 2341586 h 4058004"/>
              <a:gd name="connsiteX10170" fmla="*/ 5056157 w 12192000"/>
              <a:gd name="connsiteY10170" fmla="*/ 2339178 h 4058004"/>
              <a:gd name="connsiteX10171" fmla="*/ 5059198 w 12192000"/>
              <a:gd name="connsiteY10171" fmla="*/ 2327349 h 4058004"/>
              <a:gd name="connsiteX10172" fmla="*/ 4947660 w 12192000"/>
              <a:gd name="connsiteY10172" fmla="*/ 2326702 h 4058004"/>
              <a:gd name="connsiteX10173" fmla="*/ 4936828 w 12192000"/>
              <a:gd name="connsiteY10173" fmla="*/ 2331162 h 4058004"/>
              <a:gd name="connsiteX10174" fmla="*/ 4932083 w 12192000"/>
              <a:gd name="connsiteY10174" fmla="*/ 2344979 h 4058004"/>
              <a:gd name="connsiteX10175" fmla="*/ 4942918 w 12192000"/>
              <a:gd name="connsiteY10175" fmla="*/ 2340513 h 4058004"/>
              <a:gd name="connsiteX10176" fmla="*/ 4947660 w 12192000"/>
              <a:gd name="connsiteY10176" fmla="*/ 2326702 h 4058004"/>
              <a:gd name="connsiteX10177" fmla="*/ 1373074 w 12192000"/>
              <a:gd name="connsiteY10177" fmla="*/ 2325005 h 4058004"/>
              <a:gd name="connsiteX10178" fmla="*/ 1376121 w 12192000"/>
              <a:gd name="connsiteY10178" fmla="*/ 2334567 h 4058004"/>
              <a:gd name="connsiteX10179" fmla="*/ 1371022 w 12192000"/>
              <a:gd name="connsiteY10179" fmla="*/ 2337260 h 4058004"/>
              <a:gd name="connsiteX10180" fmla="*/ 1367980 w 12192000"/>
              <a:gd name="connsiteY10180" fmla="*/ 2327692 h 4058004"/>
              <a:gd name="connsiteX10181" fmla="*/ 1373074 w 12192000"/>
              <a:gd name="connsiteY10181" fmla="*/ 2325005 h 4058004"/>
              <a:gd name="connsiteX10182" fmla="*/ 1406996 w 12192000"/>
              <a:gd name="connsiteY10182" fmla="*/ 2322578 h 4058004"/>
              <a:gd name="connsiteX10183" fmla="*/ 1409478 w 12192000"/>
              <a:gd name="connsiteY10183" fmla="*/ 2329395 h 4058004"/>
              <a:gd name="connsiteX10184" fmla="*/ 1401972 w 12192000"/>
              <a:gd name="connsiteY10184" fmla="*/ 2344699 h 4058004"/>
              <a:gd name="connsiteX10185" fmla="*/ 1399419 w 12192000"/>
              <a:gd name="connsiteY10185" fmla="*/ 2329256 h 4058004"/>
              <a:gd name="connsiteX10186" fmla="*/ 1406996 w 12192000"/>
              <a:gd name="connsiteY10186" fmla="*/ 2322578 h 4058004"/>
              <a:gd name="connsiteX10187" fmla="*/ 4269278 w 12192000"/>
              <a:gd name="connsiteY10187" fmla="*/ 2310814 h 4058004"/>
              <a:gd name="connsiteX10188" fmla="*/ 4271862 w 12192000"/>
              <a:gd name="connsiteY10188" fmla="*/ 2317636 h 4058004"/>
              <a:gd name="connsiteX10189" fmla="*/ 4268603 w 12192000"/>
              <a:gd name="connsiteY10189" fmla="*/ 2333791 h 4058004"/>
              <a:gd name="connsiteX10190" fmla="*/ 4261525 w 12192000"/>
              <a:gd name="connsiteY10190" fmla="*/ 2329820 h 4058004"/>
              <a:gd name="connsiteX10191" fmla="*/ 4264781 w 12192000"/>
              <a:gd name="connsiteY10191" fmla="*/ 2313665 h 4058004"/>
              <a:gd name="connsiteX10192" fmla="*/ 4269278 w 12192000"/>
              <a:gd name="connsiteY10192" fmla="*/ 2310814 h 4058004"/>
              <a:gd name="connsiteX10193" fmla="*/ 4567803 w 12192000"/>
              <a:gd name="connsiteY10193" fmla="*/ 2310794 h 4058004"/>
              <a:gd name="connsiteX10194" fmla="*/ 4561218 w 12192000"/>
              <a:gd name="connsiteY10194" fmla="*/ 2335373 h 4058004"/>
              <a:gd name="connsiteX10195" fmla="*/ 4557676 w 12192000"/>
              <a:gd name="connsiteY10195" fmla="*/ 2327439 h 4058004"/>
              <a:gd name="connsiteX10196" fmla="*/ 4567803 w 12192000"/>
              <a:gd name="connsiteY10196" fmla="*/ 2310794 h 4058004"/>
              <a:gd name="connsiteX10197" fmla="*/ 4860983 w 12192000"/>
              <a:gd name="connsiteY10197" fmla="*/ 2308697 h 4058004"/>
              <a:gd name="connsiteX10198" fmla="*/ 4863744 w 12192000"/>
              <a:gd name="connsiteY10198" fmla="*/ 2318118 h 4058004"/>
              <a:gd name="connsiteX10199" fmla="*/ 4856448 w 12192000"/>
              <a:gd name="connsiteY10199" fmla="*/ 2318893 h 4058004"/>
              <a:gd name="connsiteX10200" fmla="*/ 4853687 w 12192000"/>
              <a:gd name="connsiteY10200" fmla="*/ 2309473 h 4058004"/>
              <a:gd name="connsiteX10201" fmla="*/ 4860983 w 12192000"/>
              <a:gd name="connsiteY10201" fmla="*/ 2308697 h 4058004"/>
              <a:gd name="connsiteX10202" fmla="*/ 4586497 w 12192000"/>
              <a:gd name="connsiteY10202" fmla="*/ 2305832 h 4058004"/>
              <a:gd name="connsiteX10203" fmla="*/ 4587279 w 12192000"/>
              <a:gd name="connsiteY10203" fmla="*/ 2313557 h 4058004"/>
              <a:gd name="connsiteX10204" fmla="*/ 4581962 w 12192000"/>
              <a:gd name="connsiteY10204" fmla="*/ 2316035 h 4058004"/>
              <a:gd name="connsiteX10205" fmla="*/ 4581189 w 12192000"/>
              <a:gd name="connsiteY10205" fmla="*/ 2308316 h 4058004"/>
              <a:gd name="connsiteX10206" fmla="*/ 4586497 w 12192000"/>
              <a:gd name="connsiteY10206" fmla="*/ 2305832 h 4058004"/>
              <a:gd name="connsiteX10207" fmla="*/ 4791863 w 12192000"/>
              <a:gd name="connsiteY10207" fmla="*/ 2298908 h 4058004"/>
              <a:gd name="connsiteX10208" fmla="*/ 4791438 w 12192000"/>
              <a:gd name="connsiteY10208" fmla="*/ 2312516 h 4058004"/>
              <a:gd name="connsiteX10209" fmla="*/ 4786909 w 12192000"/>
              <a:gd name="connsiteY10209" fmla="*/ 2322719 h 4058004"/>
              <a:gd name="connsiteX10210" fmla="*/ 4787328 w 12192000"/>
              <a:gd name="connsiteY10210" fmla="*/ 2309111 h 4058004"/>
              <a:gd name="connsiteX10211" fmla="*/ 4791863 w 12192000"/>
              <a:gd name="connsiteY10211" fmla="*/ 2298908 h 4058004"/>
              <a:gd name="connsiteX10212" fmla="*/ 1270384 w 12192000"/>
              <a:gd name="connsiteY10212" fmla="*/ 2296157 h 4058004"/>
              <a:gd name="connsiteX10213" fmla="*/ 1276550 w 12192000"/>
              <a:gd name="connsiteY10213" fmla="*/ 2332222 h 4058004"/>
              <a:gd name="connsiteX10214" fmla="*/ 1267558 w 12192000"/>
              <a:gd name="connsiteY10214" fmla="*/ 2342774 h 4058004"/>
              <a:gd name="connsiteX10215" fmla="*/ 1265431 w 12192000"/>
              <a:gd name="connsiteY10215" fmla="*/ 2321379 h 4058004"/>
              <a:gd name="connsiteX10216" fmla="*/ 1270384 w 12192000"/>
              <a:gd name="connsiteY10216" fmla="*/ 2296157 h 4058004"/>
              <a:gd name="connsiteX10217" fmla="*/ 4926483 w 12192000"/>
              <a:gd name="connsiteY10217" fmla="*/ 2293897 h 4058004"/>
              <a:gd name="connsiteX10218" fmla="*/ 4926685 w 12192000"/>
              <a:gd name="connsiteY10218" fmla="*/ 2293965 h 4058004"/>
              <a:gd name="connsiteX10219" fmla="*/ 4926455 w 12192000"/>
              <a:gd name="connsiteY10219" fmla="*/ 2294087 h 4058004"/>
              <a:gd name="connsiteX10220" fmla="*/ 1410537 w 12192000"/>
              <a:gd name="connsiteY10220" fmla="*/ 2293763 h 4058004"/>
              <a:gd name="connsiteX10221" fmla="*/ 1411312 w 12192000"/>
              <a:gd name="connsiteY10221" fmla="*/ 2301488 h 4058004"/>
              <a:gd name="connsiteX10222" fmla="*/ 1406003 w 12192000"/>
              <a:gd name="connsiteY10222" fmla="*/ 2303966 h 4058004"/>
              <a:gd name="connsiteX10223" fmla="*/ 1405222 w 12192000"/>
              <a:gd name="connsiteY10223" fmla="*/ 2296240 h 4058004"/>
              <a:gd name="connsiteX10224" fmla="*/ 1410537 w 12192000"/>
              <a:gd name="connsiteY10224" fmla="*/ 2293763 h 4058004"/>
              <a:gd name="connsiteX10225" fmla="*/ 4260882 w 12192000"/>
              <a:gd name="connsiteY10225" fmla="*/ 2293477 h 4058004"/>
              <a:gd name="connsiteX10226" fmla="*/ 4266267 w 12192000"/>
              <a:gd name="connsiteY10226" fmla="*/ 2295318 h 4058004"/>
              <a:gd name="connsiteX10227" fmla="*/ 4264781 w 12192000"/>
              <a:gd name="connsiteY10227" fmla="*/ 2305306 h 4058004"/>
              <a:gd name="connsiteX10228" fmla="*/ 4259396 w 12192000"/>
              <a:gd name="connsiteY10228" fmla="*/ 2303462 h 4058004"/>
              <a:gd name="connsiteX10229" fmla="*/ 4260882 w 12192000"/>
              <a:gd name="connsiteY10229" fmla="*/ 2293477 h 4058004"/>
              <a:gd name="connsiteX10230" fmla="*/ 4888367 w 12192000"/>
              <a:gd name="connsiteY10230" fmla="*/ 2290898 h 4058004"/>
              <a:gd name="connsiteX10231" fmla="*/ 4888529 w 12192000"/>
              <a:gd name="connsiteY10231" fmla="*/ 2301120 h 4058004"/>
              <a:gd name="connsiteX10232" fmla="*/ 4883144 w 12192000"/>
              <a:gd name="connsiteY10232" fmla="*/ 2319682 h 4058004"/>
              <a:gd name="connsiteX10233" fmla="*/ 4876776 w 12192000"/>
              <a:gd name="connsiteY10233" fmla="*/ 2315286 h 4058004"/>
              <a:gd name="connsiteX10234" fmla="*/ 4882155 w 12192000"/>
              <a:gd name="connsiteY10234" fmla="*/ 2296724 h 4058004"/>
              <a:gd name="connsiteX10235" fmla="*/ 4888367 w 12192000"/>
              <a:gd name="connsiteY10235" fmla="*/ 2290898 h 4058004"/>
              <a:gd name="connsiteX10236" fmla="*/ 1772544 w 12192000"/>
              <a:gd name="connsiteY10236" fmla="*/ 2289125 h 4058004"/>
              <a:gd name="connsiteX10237" fmla="*/ 1773961 w 12192000"/>
              <a:gd name="connsiteY10237" fmla="*/ 2295643 h 4058004"/>
              <a:gd name="connsiteX10238" fmla="*/ 1785232 w 12192000"/>
              <a:gd name="connsiteY10238" fmla="*/ 2361317 h 4058004"/>
              <a:gd name="connsiteX10239" fmla="*/ 1783670 w 12192000"/>
              <a:gd name="connsiteY10239" fmla="*/ 2370523 h 4058004"/>
              <a:gd name="connsiteX10240" fmla="*/ 1772551 w 12192000"/>
              <a:gd name="connsiteY10240" fmla="*/ 2358980 h 4058004"/>
              <a:gd name="connsiteX10241" fmla="*/ 1765757 w 12192000"/>
              <a:gd name="connsiteY10241" fmla="*/ 2351040 h 4058004"/>
              <a:gd name="connsiteX10242" fmla="*/ 1754569 w 12192000"/>
              <a:gd name="connsiteY10242" fmla="*/ 2380796 h 4058004"/>
              <a:gd name="connsiteX10243" fmla="*/ 1761089 w 12192000"/>
              <a:gd name="connsiteY10243" fmla="*/ 2424865 h 4058004"/>
              <a:gd name="connsiteX10244" fmla="*/ 1758327 w 12192000"/>
              <a:gd name="connsiteY10244" fmla="*/ 2433009 h 4058004"/>
              <a:gd name="connsiteX10245" fmla="*/ 1753583 w 12192000"/>
              <a:gd name="connsiteY10245" fmla="*/ 2439598 h 4058004"/>
              <a:gd name="connsiteX10246" fmla="*/ 1740756 w 12192000"/>
              <a:gd name="connsiteY10246" fmla="*/ 2357628 h 4058004"/>
              <a:gd name="connsiteX10247" fmla="*/ 1730908 w 12192000"/>
              <a:gd name="connsiteY10247" fmla="*/ 2338429 h 4058004"/>
              <a:gd name="connsiteX10248" fmla="*/ 1725243 w 12192000"/>
              <a:gd name="connsiteY10248" fmla="*/ 2324116 h 4058004"/>
              <a:gd name="connsiteX10249" fmla="*/ 1735651 w 12192000"/>
              <a:gd name="connsiteY10249" fmla="*/ 2316816 h 4058004"/>
              <a:gd name="connsiteX10250" fmla="*/ 1753780 w 12192000"/>
              <a:gd name="connsiteY10250" fmla="*/ 2305769 h 4058004"/>
              <a:gd name="connsiteX10251" fmla="*/ 1772544 w 12192000"/>
              <a:gd name="connsiteY10251" fmla="*/ 2289125 h 4058004"/>
              <a:gd name="connsiteX10252" fmla="*/ 4487442 w 12192000"/>
              <a:gd name="connsiteY10252" fmla="*/ 2288518 h 4058004"/>
              <a:gd name="connsiteX10253" fmla="*/ 4494220 w 12192000"/>
              <a:gd name="connsiteY10253" fmla="*/ 2294417 h 4058004"/>
              <a:gd name="connsiteX10254" fmla="*/ 4502297 w 12192000"/>
              <a:gd name="connsiteY10254" fmla="*/ 2313265 h 4058004"/>
              <a:gd name="connsiteX10255" fmla="*/ 4492168 w 12192000"/>
              <a:gd name="connsiteY10255" fmla="*/ 2321409 h 4058004"/>
              <a:gd name="connsiteX10256" fmla="*/ 4483464 w 12192000"/>
              <a:gd name="connsiteY10256" fmla="*/ 2323043 h 4058004"/>
              <a:gd name="connsiteX10257" fmla="*/ 4479996 w 12192000"/>
              <a:gd name="connsiteY10257" fmla="*/ 2327787 h 4058004"/>
              <a:gd name="connsiteX10258" fmla="*/ 4479278 w 12192000"/>
              <a:gd name="connsiteY10258" fmla="*/ 2298457 h 4058004"/>
              <a:gd name="connsiteX10259" fmla="*/ 4487442 w 12192000"/>
              <a:gd name="connsiteY10259" fmla="*/ 2288518 h 4058004"/>
              <a:gd name="connsiteX10260" fmla="*/ 1170695 w 12192000"/>
              <a:gd name="connsiteY10260" fmla="*/ 2286336 h 4058004"/>
              <a:gd name="connsiteX10261" fmla="*/ 1172379 w 12192000"/>
              <a:gd name="connsiteY10261" fmla="*/ 2301818 h 4058004"/>
              <a:gd name="connsiteX10262" fmla="*/ 1163177 w 12192000"/>
              <a:gd name="connsiteY10262" fmla="*/ 2338086 h 4058004"/>
              <a:gd name="connsiteX10263" fmla="*/ 1160700 w 12192000"/>
              <a:gd name="connsiteY10263" fmla="*/ 2357857 h 4058004"/>
              <a:gd name="connsiteX10264" fmla="*/ 1153195 w 12192000"/>
              <a:gd name="connsiteY10264" fmla="*/ 2388178 h 4058004"/>
              <a:gd name="connsiteX10265" fmla="*/ 1146324 w 12192000"/>
              <a:gd name="connsiteY10265" fmla="*/ 2373935 h 4058004"/>
              <a:gd name="connsiteX10266" fmla="*/ 1148940 w 12192000"/>
              <a:gd name="connsiteY10266" fmla="*/ 2347793 h 4058004"/>
              <a:gd name="connsiteX10267" fmla="*/ 1157152 w 12192000"/>
              <a:gd name="connsiteY10267" fmla="*/ 2320444 h 4058004"/>
              <a:gd name="connsiteX10268" fmla="*/ 1162465 w 12192000"/>
              <a:gd name="connsiteY10268" fmla="*/ 2306347 h 4058004"/>
              <a:gd name="connsiteX10269" fmla="*/ 1163805 w 12192000"/>
              <a:gd name="connsiteY10269" fmla="*/ 2291685 h 4058004"/>
              <a:gd name="connsiteX10270" fmla="*/ 1170695 w 12192000"/>
              <a:gd name="connsiteY10270" fmla="*/ 2286336 h 4058004"/>
              <a:gd name="connsiteX10271" fmla="*/ 4471562 w 12192000"/>
              <a:gd name="connsiteY10271" fmla="*/ 2284779 h 4058004"/>
              <a:gd name="connsiteX10272" fmla="*/ 4470286 w 12192000"/>
              <a:gd name="connsiteY10272" fmla="*/ 2294556 h 4058004"/>
              <a:gd name="connsiteX10273" fmla="*/ 4462919 w 12192000"/>
              <a:gd name="connsiteY10273" fmla="*/ 2294983 h 4058004"/>
              <a:gd name="connsiteX10274" fmla="*/ 4464196 w 12192000"/>
              <a:gd name="connsiteY10274" fmla="*/ 2285205 h 4058004"/>
              <a:gd name="connsiteX10275" fmla="*/ 4471562 w 12192000"/>
              <a:gd name="connsiteY10275" fmla="*/ 2284779 h 4058004"/>
              <a:gd name="connsiteX10276" fmla="*/ 1577420 w 12192000"/>
              <a:gd name="connsiteY10276" fmla="*/ 2283089 h 4058004"/>
              <a:gd name="connsiteX10277" fmla="*/ 1577238 w 12192000"/>
              <a:gd name="connsiteY10277" fmla="*/ 2302849 h 4058004"/>
              <a:gd name="connsiteX10278" fmla="*/ 1580921 w 12192000"/>
              <a:gd name="connsiteY10278" fmla="*/ 2327077 h 4058004"/>
              <a:gd name="connsiteX10279" fmla="*/ 1582197 w 12192000"/>
              <a:gd name="connsiteY10279" fmla="*/ 2354139 h 4058004"/>
              <a:gd name="connsiteX10280" fmla="*/ 1575327 w 12192000"/>
              <a:gd name="connsiteY10280" fmla="*/ 2352366 h 4058004"/>
              <a:gd name="connsiteX10281" fmla="*/ 1559744 w 12192000"/>
              <a:gd name="connsiteY10281" fmla="*/ 2305039 h 4058004"/>
              <a:gd name="connsiteX10282" fmla="*/ 1565129 w 12192000"/>
              <a:gd name="connsiteY10282" fmla="*/ 2285491 h 4058004"/>
              <a:gd name="connsiteX10283" fmla="*/ 1577420 w 12192000"/>
              <a:gd name="connsiteY10283" fmla="*/ 2283089 h 4058004"/>
              <a:gd name="connsiteX10284" fmla="*/ 4546481 w 12192000"/>
              <a:gd name="connsiteY10284" fmla="*/ 2278693 h 4058004"/>
              <a:gd name="connsiteX10285" fmla="*/ 4547262 w 12192000"/>
              <a:gd name="connsiteY10285" fmla="*/ 2286418 h 4058004"/>
              <a:gd name="connsiteX10286" fmla="*/ 4541952 w 12192000"/>
              <a:gd name="connsiteY10286" fmla="*/ 2288896 h 4058004"/>
              <a:gd name="connsiteX10287" fmla="*/ 4541170 w 12192000"/>
              <a:gd name="connsiteY10287" fmla="*/ 2281177 h 4058004"/>
              <a:gd name="connsiteX10288" fmla="*/ 4546481 w 12192000"/>
              <a:gd name="connsiteY10288" fmla="*/ 2278693 h 4058004"/>
              <a:gd name="connsiteX10289" fmla="*/ 1269680 w 12192000"/>
              <a:gd name="connsiteY10289" fmla="*/ 2278585 h 4058004"/>
              <a:gd name="connsiteX10290" fmla="*/ 1263799 w 12192000"/>
              <a:gd name="connsiteY10290" fmla="*/ 2287581 h 4058004"/>
              <a:gd name="connsiteX10291" fmla="*/ 1250839 w 12192000"/>
              <a:gd name="connsiteY10291" fmla="*/ 2290490 h 4058004"/>
              <a:gd name="connsiteX10292" fmla="*/ 1256719 w 12192000"/>
              <a:gd name="connsiteY10292" fmla="*/ 2281488 h 4058004"/>
              <a:gd name="connsiteX10293" fmla="*/ 1269680 w 12192000"/>
              <a:gd name="connsiteY10293" fmla="*/ 2278585 h 4058004"/>
              <a:gd name="connsiteX10294" fmla="*/ 4657195 w 12192000"/>
              <a:gd name="connsiteY10294" fmla="*/ 2278489 h 4058004"/>
              <a:gd name="connsiteX10295" fmla="*/ 4664177 w 12192000"/>
              <a:gd name="connsiteY10295" fmla="*/ 2280974 h 4058004"/>
              <a:gd name="connsiteX10296" fmla="*/ 4662984 w 12192000"/>
              <a:gd name="connsiteY10296" fmla="*/ 2323411 h 4058004"/>
              <a:gd name="connsiteX10297" fmla="*/ 4653560 w 12192000"/>
              <a:gd name="connsiteY10297" fmla="*/ 2295713 h 4058004"/>
              <a:gd name="connsiteX10298" fmla="*/ 4657195 w 12192000"/>
              <a:gd name="connsiteY10298" fmla="*/ 2278489 h 4058004"/>
              <a:gd name="connsiteX10299" fmla="*/ 4845183 w 12192000"/>
              <a:gd name="connsiteY10299" fmla="*/ 2276743 h 4058004"/>
              <a:gd name="connsiteX10300" fmla="*/ 4848728 w 12192000"/>
              <a:gd name="connsiteY10300" fmla="*/ 2301825 h 4058004"/>
              <a:gd name="connsiteX10301" fmla="*/ 4854753 w 12192000"/>
              <a:gd name="connsiteY10301" fmla="*/ 2328392 h 4058004"/>
              <a:gd name="connsiteX10302" fmla="*/ 4859358 w 12192000"/>
              <a:gd name="connsiteY10302" fmla="*/ 2336536 h 4058004"/>
              <a:gd name="connsiteX10303" fmla="*/ 4855884 w 12192000"/>
              <a:gd name="connsiteY10303" fmla="*/ 2336466 h 4058004"/>
              <a:gd name="connsiteX10304" fmla="*/ 4845336 w 12192000"/>
              <a:gd name="connsiteY10304" fmla="*/ 2348016 h 4058004"/>
              <a:gd name="connsiteX10305" fmla="*/ 4838467 w 12192000"/>
              <a:gd name="connsiteY10305" fmla="*/ 2356160 h 4058004"/>
              <a:gd name="connsiteX10306" fmla="*/ 4841159 w 12192000"/>
              <a:gd name="connsiteY10306" fmla="*/ 2344827 h 4058004"/>
              <a:gd name="connsiteX10307" fmla="*/ 4834288 w 12192000"/>
              <a:gd name="connsiteY10307" fmla="*/ 2324917 h 4058004"/>
              <a:gd name="connsiteX10308" fmla="*/ 4832369 w 12192000"/>
              <a:gd name="connsiteY10308" fmla="*/ 2293813 h 4058004"/>
              <a:gd name="connsiteX10309" fmla="*/ 4845183 w 12192000"/>
              <a:gd name="connsiteY10309" fmla="*/ 2276743 h 4058004"/>
              <a:gd name="connsiteX10310" fmla="*/ 1437087 w 12192000"/>
              <a:gd name="connsiteY10310" fmla="*/ 2272296 h 4058004"/>
              <a:gd name="connsiteX10311" fmla="*/ 1438294 w 12192000"/>
              <a:gd name="connsiteY10311" fmla="*/ 2298584 h 4058004"/>
              <a:gd name="connsiteX10312" fmla="*/ 1432986 w 12192000"/>
              <a:gd name="connsiteY10312" fmla="*/ 2288452 h 4058004"/>
              <a:gd name="connsiteX10313" fmla="*/ 1437087 w 12192000"/>
              <a:gd name="connsiteY10313" fmla="*/ 2272296 h 4058004"/>
              <a:gd name="connsiteX10314" fmla="*/ 1167064 w 12192000"/>
              <a:gd name="connsiteY10314" fmla="*/ 2271566 h 4058004"/>
              <a:gd name="connsiteX10315" fmla="*/ 1169540 w 12192000"/>
              <a:gd name="connsiteY10315" fmla="*/ 2276877 h 4058004"/>
              <a:gd name="connsiteX10316" fmla="*/ 1161825 w 12192000"/>
              <a:gd name="connsiteY10316" fmla="*/ 2277658 h 4058004"/>
              <a:gd name="connsiteX10317" fmla="*/ 1159343 w 12192000"/>
              <a:gd name="connsiteY10317" fmla="*/ 2272341 h 4058004"/>
              <a:gd name="connsiteX10318" fmla="*/ 1167064 w 12192000"/>
              <a:gd name="connsiteY10318" fmla="*/ 2271566 h 4058004"/>
              <a:gd name="connsiteX10319" fmla="*/ 1716881 w 12192000"/>
              <a:gd name="connsiteY10319" fmla="*/ 2267862 h 4058004"/>
              <a:gd name="connsiteX10320" fmla="*/ 1717452 w 12192000"/>
              <a:gd name="connsiteY10320" fmla="*/ 2275371 h 4058004"/>
              <a:gd name="connsiteX10321" fmla="*/ 1709941 w 12192000"/>
              <a:gd name="connsiteY10321" fmla="*/ 2275937 h 4058004"/>
              <a:gd name="connsiteX10322" fmla="*/ 1709375 w 12192000"/>
              <a:gd name="connsiteY10322" fmla="*/ 2268428 h 4058004"/>
              <a:gd name="connsiteX10323" fmla="*/ 1716881 w 12192000"/>
              <a:gd name="connsiteY10323" fmla="*/ 2267862 h 4058004"/>
              <a:gd name="connsiteX10324" fmla="*/ 1128398 w 12192000"/>
              <a:gd name="connsiteY10324" fmla="*/ 2261782 h 4058004"/>
              <a:gd name="connsiteX10325" fmla="*/ 1128753 w 12192000"/>
              <a:gd name="connsiteY10325" fmla="*/ 2266249 h 4058004"/>
              <a:gd name="connsiteX10326" fmla="*/ 1122238 w 12192000"/>
              <a:gd name="connsiteY10326" fmla="*/ 2269787 h 4058004"/>
              <a:gd name="connsiteX10327" fmla="*/ 1128398 w 12192000"/>
              <a:gd name="connsiteY10327" fmla="*/ 2261782 h 4058004"/>
              <a:gd name="connsiteX10328" fmla="*/ 1402601 w 12192000"/>
              <a:gd name="connsiteY10328" fmla="*/ 2256357 h 4058004"/>
              <a:gd name="connsiteX10329" fmla="*/ 1405649 w 12192000"/>
              <a:gd name="connsiteY10329" fmla="*/ 2261809 h 4058004"/>
              <a:gd name="connsiteX10330" fmla="*/ 1401967 w 12192000"/>
              <a:gd name="connsiteY10330" fmla="*/ 2282924 h 4058004"/>
              <a:gd name="connsiteX10331" fmla="*/ 1398918 w 12192000"/>
              <a:gd name="connsiteY10331" fmla="*/ 2277467 h 4058004"/>
              <a:gd name="connsiteX10332" fmla="*/ 1402601 w 12192000"/>
              <a:gd name="connsiteY10332" fmla="*/ 2256357 h 4058004"/>
              <a:gd name="connsiteX10333" fmla="*/ 1323279 w 12192000"/>
              <a:gd name="connsiteY10333" fmla="*/ 2248626 h 4058004"/>
              <a:gd name="connsiteX10334" fmla="*/ 1326753 w 12192000"/>
              <a:gd name="connsiteY10334" fmla="*/ 2273352 h 4058004"/>
              <a:gd name="connsiteX10335" fmla="*/ 1321368 w 12192000"/>
              <a:gd name="connsiteY10335" fmla="*/ 2263149 h 4058004"/>
              <a:gd name="connsiteX10336" fmla="*/ 1323279 w 12192000"/>
              <a:gd name="connsiteY10336" fmla="*/ 2248626 h 4058004"/>
              <a:gd name="connsiteX10337" fmla="*/ 1817230 w 12192000"/>
              <a:gd name="connsiteY10337" fmla="*/ 2248392 h 4058004"/>
              <a:gd name="connsiteX10338" fmla="*/ 1809934 w 12192000"/>
              <a:gd name="connsiteY10338" fmla="*/ 2249166 h 4058004"/>
              <a:gd name="connsiteX10339" fmla="*/ 1812696 w 12192000"/>
              <a:gd name="connsiteY10339" fmla="*/ 2258593 h 4058004"/>
              <a:gd name="connsiteX10340" fmla="*/ 1819993 w 12192000"/>
              <a:gd name="connsiteY10340" fmla="*/ 2257813 h 4058004"/>
              <a:gd name="connsiteX10341" fmla="*/ 1817230 w 12192000"/>
              <a:gd name="connsiteY10341" fmla="*/ 2248392 h 4058004"/>
              <a:gd name="connsiteX10342" fmla="*/ 4713250 w 12192000"/>
              <a:gd name="connsiteY10342" fmla="*/ 2247184 h 4058004"/>
              <a:gd name="connsiteX10343" fmla="*/ 4713256 w 12192000"/>
              <a:gd name="connsiteY10343" fmla="*/ 2256255 h 4058004"/>
              <a:gd name="connsiteX10344" fmla="*/ 4704119 w 12192000"/>
              <a:gd name="connsiteY10344" fmla="*/ 2257882 h 4058004"/>
              <a:gd name="connsiteX10345" fmla="*/ 4704119 w 12192000"/>
              <a:gd name="connsiteY10345" fmla="*/ 2248817 h 4058004"/>
              <a:gd name="connsiteX10346" fmla="*/ 4713250 w 12192000"/>
              <a:gd name="connsiteY10346" fmla="*/ 2247184 h 4058004"/>
              <a:gd name="connsiteX10347" fmla="*/ 1162103 w 12192000"/>
              <a:gd name="connsiteY10347" fmla="*/ 2238460 h 4058004"/>
              <a:gd name="connsiteX10348" fmla="*/ 1164936 w 12192000"/>
              <a:gd name="connsiteY10348" fmla="*/ 2245208 h 4058004"/>
              <a:gd name="connsiteX10349" fmla="*/ 1159913 w 12192000"/>
              <a:gd name="connsiteY10349" fmla="*/ 2263416 h 4058004"/>
              <a:gd name="connsiteX10350" fmla="*/ 1151055 w 12192000"/>
              <a:gd name="connsiteY10350" fmla="*/ 2261504 h 4058004"/>
              <a:gd name="connsiteX10351" fmla="*/ 1156084 w 12192000"/>
              <a:gd name="connsiteY10351" fmla="*/ 2243296 h 4058004"/>
              <a:gd name="connsiteX10352" fmla="*/ 1162103 w 12192000"/>
              <a:gd name="connsiteY10352" fmla="*/ 2238460 h 4058004"/>
              <a:gd name="connsiteX10353" fmla="*/ 4883794 w 12192000"/>
              <a:gd name="connsiteY10353" fmla="*/ 2233846 h 4058004"/>
              <a:gd name="connsiteX10354" fmla="*/ 4885970 w 12192000"/>
              <a:gd name="connsiteY10354" fmla="*/ 2255068 h 4058004"/>
              <a:gd name="connsiteX10355" fmla="*/ 4883571 w 12192000"/>
              <a:gd name="connsiteY10355" fmla="*/ 2286666 h 4058004"/>
              <a:gd name="connsiteX10356" fmla="*/ 4875067 w 12192000"/>
              <a:gd name="connsiteY10356" fmla="*/ 2267818 h 4058004"/>
              <a:gd name="connsiteX10357" fmla="*/ 4877475 w 12192000"/>
              <a:gd name="connsiteY10357" fmla="*/ 2236220 h 4058004"/>
              <a:gd name="connsiteX10358" fmla="*/ 4883794 w 12192000"/>
              <a:gd name="connsiteY10358" fmla="*/ 2233846 h 4058004"/>
              <a:gd name="connsiteX10359" fmla="*/ 4916899 w 12192000"/>
              <a:gd name="connsiteY10359" fmla="*/ 2233391 h 4058004"/>
              <a:gd name="connsiteX10360" fmla="*/ 4923574 w 12192000"/>
              <a:gd name="connsiteY10360" fmla="*/ 2238990 h 4058004"/>
              <a:gd name="connsiteX10361" fmla="*/ 4919612 w 12192000"/>
              <a:gd name="connsiteY10361" fmla="*/ 2247775 h 4058004"/>
              <a:gd name="connsiteX10362" fmla="*/ 4912882 w 12192000"/>
              <a:gd name="connsiteY10362" fmla="*/ 2241607 h 4058004"/>
              <a:gd name="connsiteX10363" fmla="*/ 4916899 w 12192000"/>
              <a:gd name="connsiteY10363" fmla="*/ 2233391 h 4058004"/>
              <a:gd name="connsiteX10364" fmla="*/ 4376671 w 12192000"/>
              <a:gd name="connsiteY10364" fmla="*/ 2232266 h 4058004"/>
              <a:gd name="connsiteX10365" fmla="*/ 4378224 w 12192000"/>
              <a:gd name="connsiteY10365" fmla="*/ 2240139 h 4058004"/>
              <a:gd name="connsiteX10366" fmla="*/ 4374186 w 12192000"/>
              <a:gd name="connsiteY10366" fmla="*/ 2263021 h 4058004"/>
              <a:gd name="connsiteX10367" fmla="*/ 4365124 w 12192000"/>
              <a:gd name="connsiteY10367" fmla="*/ 2271097 h 4058004"/>
              <a:gd name="connsiteX10368" fmla="*/ 4365334 w 12192000"/>
              <a:gd name="connsiteY10368" fmla="*/ 2258982 h 4058004"/>
              <a:gd name="connsiteX10369" fmla="*/ 4373266 w 12192000"/>
              <a:gd name="connsiteY10369" fmla="*/ 2239428 h 4058004"/>
              <a:gd name="connsiteX10370" fmla="*/ 4376671 w 12192000"/>
              <a:gd name="connsiteY10370" fmla="*/ 2232266 h 4058004"/>
              <a:gd name="connsiteX10371" fmla="*/ 1447246 w 12192000"/>
              <a:gd name="connsiteY10371" fmla="*/ 2231350 h 4058004"/>
              <a:gd name="connsiteX10372" fmla="*/ 1451813 w 12192000"/>
              <a:gd name="connsiteY10372" fmla="*/ 2237584 h 4058004"/>
              <a:gd name="connsiteX10373" fmla="*/ 1455712 w 12192000"/>
              <a:gd name="connsiteY10373" fmla="*/ 2245309 h 4058004"/>
              <a:gd name="connsiteX10374" fmla="*/ 1460315 w 12192000"/>
              <a:gd name="connsiteY10374" fmla="*/ 2260118 h 4058004"/>
              <a:gd name="connsiteX10375" fmla="*/ 1468107 w 12192000"/>
              <a:gd name="connsiteY10375" fmla="*/ 2289588 h 4058004"/>
              <a:gd name="connsiteX10376" fmla="*/ 1466767 w 12192000"/>
              <a:gd name="connsiteY10376" fmla="*/ 2315444 h 4058004"/>
              <a:gd name="connsiteX10377" fmla="*/ 1456499 w 12192000"/>
              <a:gd name="connsiteY10377" fmla="*/ 2325865 h 4058004"/>
              <a:gd name="connsiteX10378" fmla="*/ 1455928 w 12192000"/>
              <a:gd name="connsiteY10378" fmla="*/ 2319059 h 4058004"/>
              <a:gd name="connsiteX10379" fmla="*/ 1450899 w 12192000"/>
              <a:gd name="connsiteY10379" fmla="*/ 2281863 h 4058004"/>
              <a:gd name="connsiteX10380" fmla="*/ 1443317 w 12192000"/>
              <a:gd name="connsiteY10380" fmla="*/ 2241695 h 4058004"/>
              <a:gd name="connsiteX10381" fmla="*/ 1447246 w 12192000"/>
              <a:gd name="connsiteY10381" fmla="*/ 2231350 h 4058004"/>
              <a:gd name="connsiteX10382" fmla="*/ 1854193 w 12192000"/>
              <a:gd name="connsiteY10382" fmla="*/ 2227281 h 4058004"/>
              <a:gd name="connsiteX10383" fmla="*/ 1868005 w 12192000"/>
              <a:gd name="connsiteY10383" fmla="*/ 2246478 h 4058004"/>
              <a:gd name="connsiteX10384" fmla="*/ 1876005 w 12192000"/>
              <a:gd name="connsiteY10384" fmla="*/ 2281692 h 4058004"/>
              <a:gd name="connsiteX10385" fmla="*/ 1858658 w 12192000"/>
              <a:gd name="connsiteY10385" fmla="*/ 2254559 h 4058004"/>
              <a:gd name="connsiteX10386" fmla="*/ 1854123 w 12192000"/>
              <a:gd name="connsiteY10386" fmla="*/ 2237693 h 4058004"/>
              <a:gd name="connsiteX10387" fmla="*/ 1854193 w 12192000"/>
              <a:gd name="connsiteY10387" fmla="*/ 2227281 h 4058004"/>
              <a:gd name="connsiteX10388" fmla="*/ 4615664 w 12192000"/>
              <a:gd name="connsiteY10388" fmla="*/ 2226913 h 4058004"/>
              <a:gd name="connsiteX10389" fmla="*/ 4618858 w 12192000"/>
              <a:gd name="connsiteY10389" fmla="*/ 2243703 h 4058004"/>
              <a:gd name="connsiteX10390" fmla="*/ 4613612 w 12192000"/>
              <a:gd name="connsiteY10390" fmla="*/ 2237471 h 4058004"/>
              <a:gd name="connsiteX10391" fmla="*/ 4615664 w 12192000"/>
              <a:gd name="connsiteY10391" fmla="*/ 2226913 h 4058004"/>
              <a:gd name="connsiteX10392" fmla="*/ 4588163 w 12192000"/>
              <a:gd name="connsiteY10392" fmla="*/ 2226902 h 4058004"/>
              <a:gd name="connsiteX10393" fmla="*/ 4590524 w 12192000"/>
              <a:gd name="connsiteY10393" fmla="*/ 2232510 h 4058004"/>
              <a:gd name="connsiteX10394" fmla="*/ 4586987 w 12192000"/>
              <a:gd name="connsiteY10394" fmla="*/ 2248092 h 4058004"/>
              <a:gd name="connsiteX10395" fmla="*/ 4583729 w 12192000"/>
              <a:gd name="connsiteY10395" fmla="*/ 2233355 h 4058004"/>
              <a:gd name="connsiteX10396" fmla="*/ 4588163 w 12192000"/>
              <a:gd name="connsiteY10396" fmla="*/ 2226902 h 4058004"/>
              <a:gd name="connsiteX10397" fmla="*/ 5528644 w 12192000"/>
              <a:gd name="connsiteY10397" fmla="*/ 2222468 h 4058004"/>
              <a:gd name="connsiteX10398" fmla="*/ 5532806 w 12192000"/>
              <a:gd name="connsiteY10398" fmla="*/ 2231606 h 4058004"/>
              <a:gd name="connsiteX10399" fmla="*/ 5534012 w 12192000"/>
              <a:gd name="connsiteY10399" fmla="*/ 2247406 h 4058004"/>
              <a:gd name="connsiteX10400" fmla="*/ 5523954 w 12192000"/>
              <a:gd name="connsiteY10400" fmla="*/ 2227572 h 4058004"/>
              <a:gd name="connsiteX10401" fmla="*/ 5528644 w 12192000"/>
              <a:gd name="connsiteY10401" fmla="*/ 2222468 h 4058004"/>
              <a:gd name="connsiteX10402" fmla="*/ 1349714 w 12192000"/>
              <a:gd name="connsiteY10402" fmla="*/ 2220858 h 4058004"/>
              <a:gd name="connsiteX10403" fmla="*/ 1352197 w 12192000"/>
              <a:gd name="connsiteY10403" fmla="*/ 2251675 h 4058004"/>
              <a:gd name="connsiteX10404" fmla="*/ 1344032 w 12192000"/>
              <a:gd name="connsiteY10404" fmla="*/ 2233537 h 4058004"/>
              <a:gd name="connsiteX10405" fmla="*/ 1349714 w 12192000"/>
              <a:gd name="connsiteY10405" fmla="*/ 2220858 h 4058004"/>
              <a:gd name="connsiteX10406" fmla="*/ 4562245 w 12192000"/>
              <a:gd name="connsiteY10406" fmla="*/ 2219126 h 4058004"/>
              <a:gd name="connsiteX10407" fmla="*/ 4568216 w 12192000"/>
              <a:gd name="connsiteY10407" fmla="*/ 2220109 h 4058004"/>
              <a:gd name="connsiteX10408" fmla="*/ 4567797 w 12192000"/>
              <a:gd name="connsiteY10408" fmla="*/ 2262476 h 4058004"/>
              <a:gd name="connsiteX10409" fmla="*/ 4558729 w 12192000"/>
              <a:gd name="connsiteY10409" fmla="*/ 2248449 h 4058004"/>
              <a:gd name="connsiteX10410" fmla="*/ 4562245 w 12192000"/>
              <a:gd name="connsiteY10410" fmla="*/ 2219126 h 4058004"/>
              <a:gd name="connsiteX10411" fmla="*/ 1697755 w 12192000"/>
              <a:gd name="connsiteY10411" fmla="*/ 2216424 h 4058004"/>
              <a:gd name="connsiteX10412" fmla="*/ 1698326 w 12192000"/>
              <a:gd name="connsiteY10412" fmla="*/ 2223933 h 4058004"/>
              <a:gd name="connsiteX10413" fmla="*/ 1690821 w 12192000"/>
              <a:gd name="connsiteY10413" fmla="*/ 2224498 h 4058004"/>
              <a:gd name="connsiteX10414" fmla="*/ 1690249 w 12192000"/>
              <a:gd name="connsiteY10414" fmla="*/ 2216989 h 4058004"/>
              <a:gd name="connsiteX10415" fmla="*/ 1697755 w 12192000"/>
              <a:gd name="connsiteY10415" fmla="*/ 2216424 h 4058004"/>
              <a:gd name="connsiteX10416" fmla="*/ 4351801 w 12192000"/>
              <a:gd name="connsiteY10416" fmla="*/ 2210732 h 4058004"/>
              <a:gd name="connsiteX10417" fmla="*/ 4354850 w 12192000"/>
              <a:gd name="connsiteY10417" fmla="*/ 2220300 h 4058004"/>
              <a:gd name="connsiteX10418" fmla="*/ 4349751 w 12192000"/>
              <a:gd name="connsiteY10418" fmla="*/ 2222994 h 4058004"/>
              <a:gd name="connsiteX10419" fmla="*/ 4346702 w 12192000"/>
              <a:gd name="connsiteY10419" fmla="*/ 2213425 h 4058004"/>
              <a:gd name="connsiteX10420" fmla="*/ 4351801 w 12192000"/>
              <a:gd name="connsiteY10420" fmla="*/ 2210732 h 4058004"/>
              <a:gd name="connsiteX10421" fmla="*/ 4383031 w 12192000"/>
              <a:gd name="connsiteY10421" fmla="*/ 2207834 h 4058004"/>
              <a:gd name="connsiteX10422" fmla="*/ 4388416 w 12192000"/>
              <a:gd name="connsiteY10422" fmla="*/ 2213786 h 4058004"/>
              <a:gd name="connsiteX10423" fmla="*/ 4389127 w 12192000"/>
              <a:gd name="connsiteY10423" fmla="*/ 2225260 h 4058004"/>
              <a:gd name="connsiteX10424" fmla="*/ 4383742 w 12192000"/>
              <a:gd name="connsiteY10424" fmla="*/ 2219307 h 4058004"/>
              <a:gd name="connsiteX10425" fmla="*/ 4383031 w 12192000"/>
              <a:gd name="connsiteY10425" fmla="*/ 2207834 h 4058004"/>
              <a:gd name="connsiteX10426" fmla="*/ 1761135 w 12192000"/>
              <a:gd name="connsiteY10426" fmla="*/ 2207434 h 4058004"/>
              <a:gd name="connsiteX10427" fmla="*/ 1763896 w 12192000"/>
              <a:gd name="connsiteY10427" fmla="*/ 2216855 h 4058004"/>
              <a:gd name="connsiteX10428" fmla="*/ 1756606 w 12192000"/>
              <a:gd name="connsiteY10428" fmla="*/ 2217637 h 4058004"/>
              <a:gd name="connsiteX10429" fmla="*/ 1753844 w 12192000"/>
              <a:gd name="connsiteY10429" fmla="*/ 2208210 h 4058004"/>
              <a:gd name="connsiteX10430" fmla="*/ 1761135 w 12192000"/>
              <a:gd name="connsiteY10430" fmla="*/ 2207434 h 4058004"/>
              <a:gd name="connsiteX10431" fmla="*/ 4828394 w 12192000"/>
              <a:gd name="connsiteY10431" fmla="*/ 2206812 h 4058004"/>
              <a:gd name="connsiteX10432" fmla="*/ 4840294 w 12192000"/>
              <a:gd name="connsiteY10432" fmla="*/ 2227929 h 4058004"/>
              <a:gd name="connsiteX10433" fmla="*/ 4840936 w 12192000"/>
              <a:gd name="connsiteY10433" fmla="*/ 2249534 h 4058004"/>
              <a:gd name="connsiteX10434" fmla="*/ 4831024 w 12192000"/>
              <a:gd name="connsiteY10434" fmla="*/ 2264413 h 4058004"/>
              <a:gd name="connsiteX10435" fmla="*/ 4824787 w 12192000"/>
              <a:gd name="connsiteY10435" fmla="*/ 2259597 h 4058004"/>
              <a:gd name="connsiteX10436" fmla="*/ 4826274 w 12192000"/>
              <a:gd name="connsiteY10436" fmla="*/ 2221690 h 4058004"/>
              <a:gd name="connsiteX10437" fmla="*/ 4828394 w 12192000"/>
              <a:gd name="connsiteY10437" fmla="*/ 2206812 h 4058004"/>
              <a:gd name="connsiteX10438" fmla="*/ 1691100 w 12192000"/>
              <a:gd name="connsiteY10438" fmla="*/ 2201972 h 4058004"/>
              <a:gd name="connsiteX10439" fmla="*/ 1688834 w 12192000"/>
              <a:gd name="connsiteY10439" fmla="*/ 2208776 h 4058004"/>
              <a:gd name="connsiteX10440" fmla="*/ 1682388 w 12192000"/>
              <a:gd name="connsiteY10440" fmla="*/ 2212104 h 4058004"/>
              <a:gd name="connsiteX10441" fmla="*/ 1691100 w 12192000"/>
              <a:gd name="connsiteY10441" fmla="*/ 2201972 h 4058004"/>
              <a:gd name="connsiteX10442" fmla="*/ 1792364 w 12192000"/>
              <a:gd name="connsiteY10442" fmla="*/ 2192208 h 4058004"/>
              <a:gd name="connsiteX10443" fmla="*/ 1797183 w 12192000"/>
              <a:gd name="connsiteY10443" fmla="*/ 2217715 h 4058004"/>
              <a:gd name="connsiteX10444" fmla="*/ 1806957 w 12192000"/>
              <a:gd name="connsiteY10444" fmla="*/ 2238685 h 4058004"/>
              <a:gd name="connsiteX10445" fmla="*/ 1824660 w 12192000"/>
              <a:gd name="connsiteY10445" fmla="*/ 2221537 h 4058004"/>
              <a:gd name="connsiteX10446" fmla="*/ 1836344 w 12192000"/>
              <a:gd name="connsiteY10446" fmla="*/ 2222460 h 4058004"/>
              <a:gd name="connsiteX10447" fmla="*/ 1841513 w 12192000"/>
              <a:gd name="connsiteY10447" fmla="*/ 2229620 h 4058004"/>
              <a:gd name="connsiteX10448" fmla="*/ 1842935 w 12192000"/>
              <a:gd name="connsiteY10448" fmla="*/ 2240673 h 4058004"/>
              <a:gd name="connsiteX10449" fmla="*/ 1847894 w 12192000"/>
              <a:gd name="connsiteY10449" fmla="*/ 2263199 h 4058004"/>
              <a:gd name="connsiteX10450" fmla="*/ 1850657 w 12192000"/>
              <a:gd name="connsiteY10450" fmla="*/ 2283814 h 4058004"/>
              <a:gd name="connsiteX10451" fmla="*/ 1853063 w 12192000"/>
              <a:gd name="connsiteY10451" fmla="*/ 2299265 h 4058004"/>
              <a:gd name="connsiteX10452" fmla="*/ 1862697 w 12192000"/>
              <a:gd name="connsiteY10452" fmla="*/ 2326467 h 4058004"/>
              <a:gd name="connsiteX10453" fmla="*/ 1843792 w 12192000"/>
              <a:gd name="connsiteY10453" fmla="*/ 2341129 h 4058004"/>
              <a:gd name="connsiteX10454" fmla="*/ 1844428 w 12192000"/>
              <a:gd name="connsiteY10454" fmla="*/ 2328023 h 4058004"/>
              <a:gd name="connsiteX10455" fmla="*/ 1840954 w 12192000"/>
              <a:gd name="connsiteY10455" fmla="*/ 2315204 h 4058004"/>
              <a:gd name="connsiteX10456" fmla="*/ 1831257 w 12192000"/>
              <a:gd name="connsiteY10456" fmla="*/ 2302378 h 4058004"/>
              <a:gd name="connsiteX10457" fmla="*/ 1823961 w 12192000"/>
              <a:gd name="connsiteY10457" fmla="*/ 2298622 h 4058004"/>
              <a:gd name="connsiteX10458" fmla="*/ 1823257 w 12192000"/>
              <a:gd name="connsiteY10458" fmla="*/ 2323277 h 4058004"/>
              <a:gd name="connsiteX10459" fmla="*/ 1821771 w 12192000"/>
              <a:gd name="connsiteY10459" fmla="*/ 2352107 h 4058004"/>
              <a:gd name="connsiteX10460" fmla="*/ 1801940 w 12192000"/>
              <a:gd name="connsiteY10460" fmla="*/ 2348283 h 4058004"/>
              <a:gd name="connsiteX10461" fmla="*/ 1790325 w 12192000"/>
              <a:gd name="connsiteY10461" fmla="*/ 2331701 h 4058004"/>
              <a:gd name="connsiteX10462" fmla="*/ 1791386 w 12192000"/>
              <a:gd name="connsiteY10462" fmla="*/ 2304282 h 4058004"/>
              <a:gd name="connsiteX10463" fmla="*/ 1787277 w 12192000"/>
              <a:gd name="connsiteY10463" fmla="*/ 2287708 h 4058004"/>
              <a:gd name="connsiteX10464" fmla="*/ 1787836 w 12192000"/>
              <a:gd name="connsiteY10464" fmla="*/ 2215586 h 4058004"/>
              <a:gd name="connsiteX10465" fmla="*/ 1792364 w 12192000"/>
              <a:gd name="connsiteY10465" fmla="*/ 2192208 h 4058004"/>
              <a:gd name="connsiteX10466" fmla="*/ 4382536 w 12192000"/>
              <a:gd name="connsiteY10466" fmla="*/ 2186082 h 4058004"/>
              <a:gd name="connsiteX10467" fmla="*/ 4380268 w 12192000"/>
              <a:gd name="connsiteY10467" fmla="*/ 2192881 h 4058004"/>
              <a:gd name="connsiteX10468" fmla="*/ 4373822 w 12192000"/>
              <a:gd name="connsiteY10468" fmla="*/ 2196215 h 4058004"/>
              <a:gd name="connsiteX10469" fmla="*/ 4382536 w 12192000"/>
              <a:gd name="connsiteY10469" fmla="*/ 2186082 h 4058004"/>
              <a:gd name="connsiteX10470" fmla="*/ 1436301 w 12192000"/>
              <a:gd name="connsiteY10470" fmla="*/ 2185938 h 4058004"/>
              <a:gd name="connsiteX10471" fmla="*/ 1429220 w 12192000"/>
              <a:gd name="connsiteY10471" fmla="*/ 2190467 h 4058004"/>
              <a:gd name="connsiteX10472" fmla="*/ 1437222 w 12192000"/>
              <a:gd name="connsiteY10472" fmla="*/ 2193091 h 4058004"/>
              <a:gd name="connsiteX10473" fmla="*/ 1436301 w 12192000"/>
              <a:gd name="connsiteY10473" fmla="*/ 2185938 h 4058004"/>
              <a:gd name="connsiteX10474" fmla="*/ 4539109 w 12192000"/>
              <a:gd name="connsiteY10474" fmla="*/ 2185175 h 4058004"/>
              <a:gd name="connsiteX10475" fmla="*/ 4555187 w 12192000"/>
              <a:gd name="connsiteY10475" fmla="*/ 2199843 h 4058004"/>
              <a:gd name="connsiteX10476" fmla="*/ 4542441 w 12192000"/>
              <a:gd name="connsiteY10476" fmla="*/ 2217414 h 4058004"/>
              <a:gd name="connsiteX10477" fmla="*/ 4527855 w 12192000"/>
              <a:gd name="connsiteY10477" fmla="*/ 2220668 h 4058004"/>
              <a:gd name="connsiteX10478" fmla="*/ 4527569 w 12192000"/>
              <a:gd name="connsiteY10478" fmla="*/ 2199557 h 4058004"/>
              <a:gd name="connsiteX10479" fmla="*/ 4528492 w 12192000"/>
              <a:gd name="connsiteY10479" fmla="*/ 2193534 h 4058004"/>
              <a:gd name="connsiteX10480" fmla="*/ 4539109 w 12192000"/>
              <a:gd name="connsiteY10480" fmla="*/ 2185175 h 4058004"/>
              <a:gd name="connsiteX10481" fmla="*/ 1078036 w 12192000"/>
              <a:gd name="connsiteY10481" fmla="*/ 2181084 h 4058004"/>
              <a:gd name="connsiteX10482" fmla="*/ 1088095 w 12192000"/>
              <a:gd name="connsiteY10482" fmla="*/ 2207866 h 4058004"/>
              <a:gd name="connsiteX10483" fmla="*/ 1089587 w 12192000"/>
              <a:gd name="connsiteY10483" fmla="*/ 2216436 h 4058004"/>
              <a:gd name="connsiteX10484" fmla="*/ 1098724 w 12192000"/>
              <a:gd name="connsiteY10484" fmla="*/ 2252927 h 4058004"/>
              <a:gd name="connsiteX10485" fmla="*/ 1097378 w 12192000"/>
              <a:gd name="connsiteY10485" fmla="*/ 2265606 h 4058004"/>
              <a:gd name="connsiteX10486" fmla="*/ 1087181 w 12192000"/>
              <a:gd name="connsiteY10486" fmla="*/ 2242223 h 4058004"/>
              <a:gd name="connsiteX10487" fmla="*/ 1081440 w 12192000"/>
              <a:gd name="connsiteY10487" fmla="*/ 2227561 h 4058004"/>
              <a:gd name="connsiteX10488" fmla="*/ 1076976 w 12192000"/>
              <a:gd name="connsiteY10488" fmla="*/ 2199151 h 4058004"/>
              <a:gd name="connsiteX10489" fmla="*/ 1078036 w 12192000"/>
              <a:gd name="connsiteY10489" fmla="*/ 2181084 h 4058004"/>
              <a:gd name="connsiteX10490" fmla="*/ 1686280 w 12192000"/>
              <a:gd name="connsiteY10490" fmla="*/ 2176326 h 4058004"/>
              <a:gd name="connsiteX10491" fmla="*/ 1687272 w 12192000"/>
              <a:gd name="connsiteY10491" fmla="*/ 2187520 h 4058004"/>
              <a:gd name="connsiteX10492" fmla="*/ 1676724 w 12192000"/>
              <a:gd name="connsiteY10492" fmla="*/ 2189996 h 4058004"/>
              <a:gd name="connsiteX10493" fmla="*/ 1686280 w 12192000"/>
              <a:gd name="connsiteY10493" fmla="*/ 2176326 h 4058004"/>
              <a:gd name="connsiteX10494" fmla="*/ 4614102 w 12192000"/>
              <a:gd name="connsiteY10494" fmla="*/ 2175194 h 4058004"/>
              <a:gd name="connsiteX10495" fmla="*/ 4612831 w 12192000"/>
              <a:gd name="connsiteY10495" fmla="*/ 2184971 h 4058004"/>
              <a:gd name="connsiteX10496" fmla="*/ 4605466 w 12192000"/>
              <a:gd name="connsiteY10496" fmla="*/ 2185397 h 4058004"/>
              <a:gd name="connsiteX10497" fmla="*/ 4606735 w 12192000"/>
              <a:gd name="connsiteY10497" fmla="*/ 2175621 h 4058004"/>
              <a:gd name="connsiteX10498" fmla="*/ 4614102 w 12192000"/>
              <a:gd name="connsiteY10498" fmla="*/ 2175194 h 4058004"/>
              <a:gd name="connsiteX10499" fmla="*/ 5101247 w 12192000"/>
              <a:gd name="connsiteY10499" fmla="*/ 2170353 h 4058004"/>
              <a:gd name="connsiteX10500" fmla="*/ 5090695 w 12192000"/>
              <a:gd name="connsiteY10500" fmla="*/ 2175386 h 4058004"/>
              <a:gd name="connsiteX10501" fmla="*/ 5085457 w 12192000"/>
              <a:gd name="connsiteY10501" fmla="*/ 2184876 h 4058004"/>
              <a:gd name="connsiteX10502" fmla="*/ 5096009 w 12192000"/>
              <a:gd name="connsiteY10502" fmla="*/ 2179845 h 4058004"/>
              <a:gd name="connsiteX10503" fmla="*/ 5101247 w 12192000"/>
              <a:gd name="connsiteY10503" fmla="*/ 2170353 h 4058004"/>
              <a:gd name="connsiteX10504" fmla="*/ 1487857 w 12192000"/>
              <a:gd name="connsiteY10504" fmla="*/ 2170353 h 4058004"/>
              <a:gd name="connsiteX10505" fmla="*/ 1490618 w 12192000"/>
              <a:gd name="connsiteY10505" fmla="*/ 2179774 h 4058004"/>
              <a:gd name="connsiteX10506" fmla="*/ 1483322 w 12192000"/>
              <a:gd name="connsiteY10506" fmla="*/ 2180556 h 4058004"/>
              <a:gd name="connsiteX10507" fmla="*/ 1480560 w 12192000"/>
              <a:gd name="connsiteY10507" fmla="*/ 2171135 h 4058004"/>
              <a:gd name="connsiteX10508" fmla="*/ 1487857 w 12192000"/>
              <a:gd name="connsiteY10508" fmla="*/ 2170353 h 4058004"/>
              <a:gd name="connsiteX10509" fmla="*/ 1790306 w 12192000"/>
              <a:gd name="connsiteY10509" fmla="*/ 2167907 h 4058004"/>
              <a:gd name="connsiteX10510" fmla="*/ 1790662 w 12192000"/>
              <a:gd name="connsiteY10510" fmla="*/ 2172367 h 4058004"/>
              <a:gd name="connsiteX10511" fmla="*/ 1784147 w 12192000"/>
              <a:gd name="connsiteY10511" fmla="*/ 2175912 h 4058004"/>
              <a:gd name="connsiteX10512" fmla="*/ 1790306 w 12192000"/>
              <a:gd name="connsiteY10512" fmla="*/ 2167907 h 4058004"/>
              <a:gd name="connsiteX10513" fmla="*/ 1455559 w 12192000"/>
              <a:gd name="connsiteY10513" fmla="*/ 2166097 h 4058004"/>
              <a:gd name="connsiteX10514" fmla="*/ 1462290 w 12192000"/>
              <a:gd name="connsiteY10514" fmla="*/ 2182329 h 4058004"/>
              <a:gd name="connsiteX10515" fmla="*/ 1452803 w 12192000"/>
              <a:gd name="connsiteY10515" fmla="*/ 2178784 h 4058004"/>
              <a:gd name="connsiteX10516" fmla="*/ 1455559 w 12192000"/>
              <a:gd name="connsiteY10516" fmla="*/ 2166097 h 4058004"/>
              <a:gd name="connsiteX10517" fmla="*/ 1813959 w 12192000"/>
              <a:gd name="connsiteY10517" fmla="*/ 2162806 h 4058004"/>
              <a:gd name="connsiteX10518" fmla="*/ 1814956 w 12192000"/>
              <a:gd name="connsiteY10518" fmla="*/ 2175981 h 4058004"/>
              <a:gd name="connsiteX10519" fmla="*/ 1808155 w 12192000"/>
              <a:gd name="connsiteY10519" fmla="*/ 2176547 h 4058004"/>
              <a:gd name="connsiteX10520" fmla="*/ 1807165 w 12192000"/>
              <a:gd name="connsiteY10520" fmla="*/ 2163372 h 4058004"/>
              <a:gd name="connsiteX10521" fmla="*/ 1813959 w 12192000"/>
              <a:gd name="connsiteY10521" fmla="*/ 2162806 h 4058004"/>
              <a:gd name="connsiteX10522" fmla="*/ 4850271 w 12192000"/>
              <a:gd name="connsiteY10522" fmla="*/ 2152336 h 4058004"/>
              <a:gd name="connsiteX10523" fmla="*/ 4846378 w 12192000"/>
              <a:gd name="connsiteY10523" fmla="*/ 2177767 h 4058004"/>
              <a:gd name="connsiteX10524" fmla="*/ 4840079 w 12192000"/>
              <a:gd name="connsiteY10524" fmla="*/ 2168207 h 4058004"/>
              <a:gd name="connsiteX10525" fmla="*/ 4850271 w 12192000"/>
              <a:gd name="connsiteY10525" fmla="*/ 2152336 h 4058004"/>
              <a:gd name="connsiteX10526" fmla="*/ 4621182 w 12192000"/>
              <a:gd name="connsiteY10526" fmla="*/ 2149548 h 4058004"/>
              <a:gd name="connsiteX10527" fmla="*/ 4630529 w 12192000"/>
              <a:gd name="connsiteY10527" fmla="*/ 2150825 h 4058004"/>
              <a:gd name="connsiteX10528" fmla="*/ 4641649 w 12192000"/>
              <a:gd name="connsiteY10528" fmla="*/ 2163086 h 4058004"/>
              <a:gd name="connsiteX10529" fmla="*/ 4654114 w 12192000"/>
              <a:gd name="connsiteY10529" fmla="*/ 2187030 h 4058004"/>
              <a:gd name="connsiteX10530" fmla="*/ 4653625 w 12192000"/>
              <a:gd name="connsiteY10530" fmla="*/ 2198865 h 4058004"/>
              <a:gd name="connsiteX10531" fmla="*/ 4641725 w 12192000"/>
              <a:gd name="connsiteY10531" fmla="*/ 2225502 h 4058004"/>
              <a:gd name="connsiteX10532" fmla="*/ 4634999 w 12192000"/>
              <a:gd name="connsiteY10532" fmla="*/ 2240730 h 4058004"/>
              <a:gd name="connsiteX10533" fmla="*/ 4631596 w 12192000"/>
              <a:gd name="connsiteY10533" fmla="*/ 2217631 h 4058004"/>
              <a:gd name="connsiteX10534" fmla="*/ 4612120 w 12192000"/>
              <a:gd name="connsiteY10534" fmla="*/ 2161733 h 4058004"/>
              <a:gd name="connsiteX10535" fmla="*/ 4611625 w 12192000"/>
              <a:gd name="connsiteY10535" fmla="*/ 2153303 h 4058004"/>
              <a:gd name="connsiteX10536" fmla="*/ 4621182 w 12192000"/>
              <a:gd name="connsiteY10536" fmla="*/ 2149548 h 4058004"/>
              <a:gd name="connsiteX10537" fmla="*/ 4716432 w 12192000"/>
              <a:gd name="connsiteY10537" fmla="*/ 2148068 h 4058004"/>
              <a:gd name="connsiteX10538" fmla="*/ 4720401 w 12192000"/>
              <a:gd name="connsiteY10538" fmla="*/ 2198516 h 4058004"/>
              <a:gd name="connsiteX10539" fmla="*/ 4708995 w 12192000"/>
              <a:gd name="connsiteY10539" fmla="*/ 2168403 h 4058004"/>
              <a:gd name="connsiteX10540" fmla="*/ 4716432 w 12192000"/>
              <a:gd name="connsiteY10540" fmla="*/ 2148068 h 4058004"/>
              <a:gd name="connsiteX10541" fmla="*/ 1811197 w 12192000"/>
              <a:gd name="connsiteY10541" fmla="*/ 2145025 h 4058004"/>
              <a:gd name="connsiteX10542" fmla="*/ 1806879 w 12192000"/>
              <a:gd name="connsiteY10542" fmla="*/ 2157421 h 4058004"/>
              <a:gd name="connsiteX10543" fmla="*/ 1799939 w 12192000"/>
              <a:gd name="connsiteY10543" fmla="*/ 2145941 h 4058004"/>
              <a:gd name="connsiteX10544" fmla="*/ 1811197 w 12192000"/>
              <a:gd name="connsiteY10544" fmla="*/ 2145025 h 4058004"/>
              <a:gd name="connsiteX10545" fmla="*/ 1626933 w 12192000"/>
              <a:gd name="connsiteY10545" fmla="*/ 2144866 h 4058004"/>
              <a:gd name="connsiteX10546" fmla="*/ 1636141 w 12192000"/>
              <a:gd name="connsiteY10546" fmla="*/ 2165265 h 4058004"/>
              <a:gd name="connsiteX10547" fmla="*/ 1628495 w 12192000"/>
              <a:gd name="connsiteY10547" fmla="*/ 2157051 h 4058004"/>
              <a:gd name="connsiteX10548" fmla="*/ 1626933 w 12192000"/>
              <a:gd name="connsiteY10548" fmla="*/ 2144866 h 4058004"/>
              <a:gd name="connsiteX10549" fmla="*/ 1192527 w 12192000"/>
              <a:gd name="connsiteY10549" fmla="*/ 2143776 h 4058004"/>
              <a:gd name="connsiteX10550" fmla="*/ 1196724 w 12192000"/>
              <a:gd name="connsiteY10550" fmla="*/ 2152472 h 4058004"/>
              <a:gd name="connsiteX10551" fmla="*/ 1199982 w 12192000"/>
              <a:gd name="connsiteY10551" fmla="*/ 2167210 h 4058004"/>
              <a:gd name="connsiteX10552" fmla="*/ 1191625 w 12192000"/>
              <a:gd name="connsiteY10552" fmla="*/ 2150914 h 4058004"/>
              <a:gd name="connsiteX10553" fmla="*/ 1192527 w 12192000"/>
              <a:gd name="connsiteY10553" fmla="*/ 2143776 h 4058004"/>
              <a:gd name="connsiteX10554" fmla="*/ 4696571 w 12192000"/>
              <a:gd name="connsiteY10554" fmla="*/ 2140662 h 4058004"/>
              <a:gd name="connsiteX10555" fmla="*/ 4697095 w 12192000"/>
              <a:gd name="connsiteY10555" fmla="*/ 2144313 h 4058004"/>
              <a:gd name="connsiteX10556" fmla="*/ 4680884 w 12192000"/>
              <a:gd name="connsiteY10556" fmla="*/ 2181648 h 4058004"/>
              <a:gd name="connsiteX10557" fmla="*/ 4678757 w 12192000"/>
              <a:gd name="connsiteY10557" fmla="*/ 2198083 h 4058004"/>
              <a:gd name="connsiteX10558" fmla="*/ 4662260 w 12192000"/>
              <a:gd name="connsiteY10558" fmla="*/ 2179876 h 4058004"/>
              <a:gd name="connsiteX10559" fmla="*/ 4666082 w 12192000"/>
              <a:gd name="connsiteY10559" fmla="*/ 2152954 h 4058004"/>
              <a:gd name="connsiteX10560" fmla="*/ 4696571 w 12192000"/>
              <a:gd name="connsiteY10560" fmla="*/ 2140662 h 4058004"/>
              <a:gd name="connsiteX10561" fmla="*/ 1348494 w 12192000"/>
              <a:gd name="connsiteY10561" fmla="*/ 2113807 h 4058004"/>
              <a:gd name="connsiteX10562" fmla="*/ 1353174 w 12192000"/>
              <a:gd name="connsiteY10562" fmla="*/ 2125565 h 4058004"/>
              <a:gd name="connsiteX10563" fmla="*/ 1345452 w 12192000"/>
              <a:gd name="connsiteY10563" fmla="*/ 2133006 h 4058004"/>
              <a:gd name="connsiteX10564" fmla="*/ 1348494 w 12192000"/>
              <a:gd name="connsiteY10564" fmla="*/ 2113807 h 4058004"/>
              <a:gd name="connsiteX10565" fmla="*/ 1811833 w 12192000"/>
              <a:gd name="connsiteY10565" fmla="*/ 2110522 h 4058004"/>
              <a:gd name="connsiteX10566" fmla="*/ 1808574 w 12192000"/>
              <a:gd name="connsiteY10566" fmla="*/ 2121716 h 4058004"/>
              <a:gd name="connsiteX10567" fmla="*/ 1800008 w 12192000"/>
              <a:gd name="connsiteY10567" fmla="*/ 2128444 h 4058004"/>
              <a:gd name="connsiteX10568" fmla="*/ 1803266 w 12192000"/>
              <a:gd name="connsiteY10568" fmla="*/ 2117250 h 4058004"/>
              <a:gd name="connsiteX10569" fmla="*/ 1811833 w 12192000"/>
              <a:gd name="connsiteY10569" fmla="*/ 2110522 h 4058004"/>
              <a:gd name="connsiteX10570" fmla="*/ 1539190 w 12192000"/>
              <a:gd name="connsiteY10570" fmla="*/ 2110492 h 4058004"/>
              <a:gd name="connsiteX10571" fmla="*/ 1537139 w 12192000"/>
              <a:gd name="connsiteY10571" fmla="*/ 2121052 h 4058004"/>
              <a:gd name="connsiteX10572" fmla="*/ 1542377 w 12192000"/>
              <a:gd name="connsiteY10572" fmla="*/ 2127289 h 4058004"/>
              <a:gd name="connsiteX10573" fmla="*/ 1539190 w 12192000"/>
              <a:gd name="connsiteY10573" fmla="*/ 2110492 h 4058004"/>
              <a:gd name="connsiteX10574" fmla="*/ 1605491 w 12192000"/>
              <a:gd name="connsiteY10574" fmla="*/ 2099643 h 4058004"/>
              <a:gd name="connsiteX10575" fmla="*/ 1599242 w 12192000"/>
              <a:gd name="connsiteY10575" fmla="*/ 2100155 h 4058004"/>
              <a:gd name="connsiteX10576" fmla="*/ 1589045 w 12192000"/>
              <a:gd name="connsiteY10576" fmla="*/ 2109646 h 4058004"/>
              <a:gd name="connsiteX10577" fmla="*/ 1601440 w 12192000"/>
              <a:gd name="connsiteY10577" fmla="*/ 2109011 h 4058004"/>
              <a:gd name="connsiteX10578" fmla="*/ 1605491 w 12192000"/>
              <a:gd name="connsiteY10578" fmla="*/ 2099643 h 4058004"/>
              <a:gd name="connsiteX10579" fmla="*/ 1776635 w 12192000"/>
              <a:gd name="connsiteY10579" fmla="*/ 2091034 h 4058004"/>
              <a:gd name="connsiteX10580" fmla="*/ 1775504 w 12192000"/>
              <a:gd name="connsiteY10580" fmla="*/ 2115973 h 4058004"/>
              <a:gd name="connsiteX10581" fmla="*/ 1756810 w 12192000"/>
              <a:gd name="connsiteY10581" fmla="*/ 2137223 h 4058004"/>
              <a:gd name="connsiteX10582" fmla="*/ 1765732 w 12192000"/>
              <a:gd name="connsiteY10582" fmla="*/ 2118521 h 4058004"/>
              <a:gd name="connsiteX10583" fmla="*/ 1770615 w 12192000"/>
              <a:gd name="connsiteY10583" fmla="*/ 2096349 h 4058004"/>
              <a:gd name="connsiteX10584" fmla="*/ 1776635 w 12192000"/>
              <a:gd name="connsiteY10584" fmla="*/ 2091034 h 4058004"/>
              <a:gd name="connsiteX10585" fmla="*/ 1096591 w 12192000"/>
              <a:gd name="connsiteY10585" fmla="*/ 2079943 h 4058004"/>
              <a:gd name="connsiteX10586" fmla="*/ 1099208 w 12192000"/>
              <a:gd name="connsiteY10586" fmla="*/ 2099540 h 4058004"/>
              <a:gd name="connsiteX10587" fmla="*/ 1109691 w 12192000"/>
              <a:gd name="connsiteY10587" fmla="*/ 2136525 h 4058004"/>
              <a:gd name="connsiteX10588" fmla="*/ 1118467 w 12192000"/>
              <a:gd name="connsiteY10588" fmla="*/ 2127027 h 4058004"/>
              <a:gd name="connsiteX10589" fmla="*/ 1129732 w 12192000"/>
              <a:gd name="connsiteY10589" fmla="*/ 2126965 h 4058004"/>
              <a:gd name="connsiteX10590" fmla="*/ 1134411 w 12192000"/>
              <a:gd name="connsiteY10590" fmla="*/ 2205320 h 4058004"/>
              <a:gd name="connsiteX10591" fmla="*/ 1125699 w 12192000"/>
              <a:gd name="connsiteY10591" fmla="*/ 2183141 h 4058004"/>
              <a:gd name="connsiteX10592" fmla="*/ 1116276 w 12192000"/>
              <a:gd name="connsiteY10592" fmla="*/ 2166631 h 4058004"/>
              <a:gd name="connsiteX10593" fmla="*/ 1122727 w 12192000"/>
              <a:gd name="connsiteY10593" fmla="*/ 2219130 h 4058004"/>
              <a:gd name="connsiteX10594" fmla="*/ 1123648 w 12192000"/>
              <a:gd name="connsiteY10594" fmla="*/ 2223737 h 4058004"/>
              <a:gd name="connsiteX10595" fmla="*/ 1112599 w 12192000"/>
              <a:gd name="connsiteY10595" fmla="*/ 2218209 h 4058004"/>
              <a:gd name="connsiteX10596" fmla="*/ 1098508 w 12192000"/>
              <a:gd name="connsiteY10596" fmla="*/ 2197734 h 4058004"/>
              <a:gd name="connsiteX10597" fmla="*/ 1094254 w 12192000"/>
              <a:gd name="connsiteY10597" fmla="*/ 2184272 h 4058004"/>
              <a:gd name="connsiteX10598" fmla="*/ 1090710 w 12192000"/>
              <a:gd name="connsiteY10598" fmla="*/ 2125897 h 4058004"/>
              <a:gd name="connsiteX10599" fmla="*/ 1091060 w 12192000"/>
              <a:gd name="connsiteY10599" fmla="*/ 2081332 h 4058004"/>
              <a:gd name="connsiteX10600" fmla="*/ 1096591 w 12192000"/>
              <a:gd name="connsiteY10600" fmla="*/ 2079943 h 4058004"/>
              <a:gd name="connsiteX10601" fmla="*/ 4811815 w 12192000"/>
              <a:gd name="connsiteY10601" fmla="*/ 2077443 h 4058004"/>
              <a:gd name="connsiteX10602" fmla="*/ 4809123 w 12192000"/>
              <a:gd name="connsiteY10602" fmla="*/ 2096858 h 4058004"/>
              <a:gd name="connsiteX10603" fmla="*/ 4799845 w 12192000"/>
              <a:gd name="connsiteY10603" fmla="*/ 2082615 h 4058004"/>
              <a:gd name="connsiteX10604" fmla="*/ 4811815 w 12192000"/>
              <a:gd name="connsiteY10604" fmla="*/ 2077443 h 4058004"/>
              <a:gd name="connsiteX10605" fmla="*/ 1547471 w 12192000"/>
              <a:gd name="connsiteY10605" fmla="*/ 2072026 h 4058004"/>
              <a:gd name="connsiteX10606" fmla="*/ 1543579 w 12192000"/>
              <a:gd name="connsiteY10606" fmla="*/ 2084846 h 4058004"/>
              <a:gd name="connsiteX10607" fmla="*/ 1548321 w 12192000"/>
              <a:gd name="connsiteY10607" fmla="*/ 2087471 h 4058004"/>
              <a:gd name="connsiteX10608" fmla="*/ 1552220 w 12192000"/>
              <a:gd name="connsiteY10608" fmla="*/ 2074649 h 4058004"/>
              <a:gd name="connsiteX10609" fmla="*/ 1547471 w 12192000"/>
              <a:gd name="connsiteY10609" fmla="*/ 2072026 h 4058004"/>
              <a:gd name="connsiteX10610" fmla="*/ 1112022 w 12192000"/>
              <a:gd name="connsiteY10610" fmla="*/ 2068296 h 4058004"/>
              <a:gd name="connsiteX10611" fmla="*/ 1117477 w 12192000"/>
              <a:gd name="connsiteY10611" fmla="*/ 2080697 h 4058004"/>
              <a:gd name="connsiteX10612" fmla="*/ 1111952 w 12192000"/>
              <a:gd name="connsiteY10612" fmla="*/ 2087919 h 4058004"/>
              <a:gd name="connsiteX10613" fmla="*/ 1112022 w 12192000"/>
              <a:gd name="connsiteY10613" fmla="*/ 2068296 h 4058004"/>
              <a:gd name="connsiteX10614" fmla="*/ 5045221 w 12192000"/>
              <a:gd name="connsiteY10614" fmla="*/ 2060183 h 4058004"/>
              <a:gd name="connsiteX10615" fmla="*/ 5025538 w 12192000"/>
              <a:gd name="connsiteY10615" fmla="*/ 2074210 h 4058004"/>
              <a:gd name="connsiteX10616" fmla="*/ 5038072 w 12192000"/>
              <a:gd name="connsiteY10616" fmla="*/ 2075836 h 4058004"/>
              <a:gd name="connsiteX10617" fmla="*/ 5045221 w 12192000"/>
              <a:gd name="connsiteY10617" fmla="*/ 2060183 h 4058004"/>
              <a:gd name="connsiteX10618" fmla="*/ 5103618 w 12192000"/>
              <a:gd name="connsiteY10618" fmla="*/ 2056424 h 4058004"/>
              <a:gd name="connsiteX10619" fmla="*/ 5096632 w 12192000"/>
              <a:gd name="connsiteY10619" fmla="*/ 2074496 h 4058004"/>
              <a:gd name="connsiteX10620" fmla="*/ 5096568 w 12192000"/>
              <a:gd name="connsiteY10620" fmla="*/ 2096248 h 4058004"/>
              <a:gd name="connsiteX10621" fmla="*/ 5108957 w 12192000"/>
              <a:gd name="connsiteY10621" fmla="*/ 2066137 h 4058004"/>
              <a:gd name="connsiteX10622" fmla="*/ 5103618 w 12192000"/>
              <a:gd name="connsiteY10622" fmla="*/ 2056424 h 4058004"/>
              <a:gd name="connsiteX10623" fmla="*/ 1329636 w 12192000"/>
              <a:gd name="connsiteY10623" fmla="*/ 2056346 h 4058004"/>
              <a:gd name="connsiteX10624" fmla="*/ 1330201 w 12192000"/>
              <a:gd name="connsiteY10624" fmla="*/ 2063855 h 4058004"/>
              <a:gd name="connsiteX10625" fmla="*/ 1322696 w 12192000"/>
              <a:gd name="connsiteY10625" fmla="*/ 2064421 h 4058004"/>
              <a:gd name="connsiteX10626" fmla="*/ 1322173 w 12192000"/>
              <a:gd name="connsiteY10626" fmla="*/ 2057475 h 4058004"/>
              <a:gd name="connsiteX10627" fmla="*/ 1322214 w 12192000"/>
              <a:gd name="connsiteY10627" fmla="*/ 2056906 h 4058004"/>
              <a:gd name="connsiteX10628" fmla="*/ 4548373 w 12192000"/>
              <a:gd name="connsiteY10628" fmla="*/ 2055882 h 4058004"/>
              <a:gd name="connsiteX10629" fmla="*/ 4529183 w 12192000"/>
              <a:gd name="connsiteY10629" fmla="*/ 2080183 h 4058004"/>
              <a:gd name="connsiteX10630" fmla="*/ 4518141 w 12192000"/>
              <a:gd name="connsiteY10630" fmla="*/ 2080608 h 4058004"/>
              <a:gd name="connsiteX10631" fmla="*/ 4548373 w 12192000"/>
              <a:gd name="connsiteY10631" fmla="*/ 2055882 h 4058004"/>
              <a:gd name="connsiteX10632" fmla="*/ 5507151 w 12192000"/>
              <a:gd name="connsiteY10632" fmla="*/ 2053354 h 4058004"/>
              <a:gd name="connsiteX10633" fmla="*/ 5518556 w 12192000"/>
              <a:gd name="connsiteY10633" fmla="*/ 2056830 h 4058004"/>
              <a:gd name="connsiteX10634" fmla="*/ 5513812 w 12192000"/>
              <a:gd name="connsiteY10634" fmla="*/ 2068945 h 4058004"/>
              <a:gd name="connsiteX10635" fmla="*/ 5507151 w 12192000"/>
              <a:gd name="connsiteY10635" fmla="*/ 2053354 h 4058004"/>
              <a:gd name="connsiteX10636" fmla="*/ 4762946 w 12192000"/>
              <a:gd name="connsiteY10636" fmla="*/ 2052502 h 4058004"/>
              <a:gd name="connsiteX10637" fmla="*/ 4760398 w 12192000"/>
              <a:gd name="connsiteY10637" fmla="*/ 2068232 h 4058004"/>
              <a:gd name="connsiteX10638" fmla="*/ 4750486 w 12192000"/>
              <a:gd name="connsiteY10638" fmla="*/ 2081122 h 4058004"/>
              <a:gd name="connsiteX10639" fmla="*/ 4762946 w 12192000"/>
              <a:gd name="connsiteY10639" fmla="*/ 2052502 h 4058004"/>
              <a:gd name="connsiteX10640" fmla="*/ 4527943 w 12192000"/>
              <a:gd name="connsiteY10640" fmla="*/ 2051595 h 4058004"/>
              <a:gd name="connsiteX10641" fmla="*/ 4522878 w 12192000"/>
              <a:gd name="connsiteY10641" fmla="*/ 2058717 h 4058004"/>
              <a:gd name="connsiteX10642" fmla="*/ 4514807 w 12192000"/>
              <a:gd name="connsiteY10642" fmla="*/ 2064097 h 4058004"/>
              <a:gd name="connsiteX10643" fmla="*/ 4525144 w 12192000"/>
              <a:gd name="connsiteY10643" fmla="*/ 2051912 h 4058004"/>
              <a:gd name="connsiteX10644" fmla="*/ 4527943 w 12192000"/>
              <a:gd name="connsiteY10644" fmla="*/ 2051595 h 4058004"/>
              <a:gd name="connsiteX10645" fmla="*/ 1482179 w 12192000"/>
              <a:gd name="connsiteY10645" fmla="*/ 2049912 h 4058004"/>
              <a:gd name="connsiteX10646" fmla="*/ 1477436 w 12192000"/>
              <a:gd name="connsiteY10646" fmla="*/ 2052110 h 4058004"/>
              <a:gd name="connsiteX10647" fmla="*/ 1481043 w 12192000"/>
              <a:gd name="connsiteY10647" fmla="*/ 2059409 h 4058004"/>
              <a:gd name="connsiteX10648" fmla="*/ 1482179 w 12192000"/>
              <a:gd name="connsiteY10648" fmla="*/ 2049912 h 4058004"/>
              <a:gd name="connsiteX10649" fmla="*/ 1729696 w 12192000"/>
              <a:gd name="connsiteY10649" fmla="*/ 2049637 h 4058004"/>
              <a:gd name="connsiteX10650" fmla="*/ 1736337 w 12192000"/>
              <a:gd name="connsiteY10650" fmla="*/ 2053412 h 4058004"/>
              <a:gd name="connsiteX10651" fmla="*/ 1751564 w 12192000"/>
              <a:gd name="connsiteY10651" fmla="*/ 2057306 h 4058004"/>
              <a:gd name="connsiteX10652" fmla="*/ 1746752 w 12192000"/>
              <a:gd name="connsiteY10652" fmla="*/ 2077712 h 4058004"/>
              <a:gd name="connsiteX10653" fmla="*/ 1743138 w 12192000"/>
              <a:gd name="connsiteY10653" fmla="*/ 2099178 h 4058004"/>
              <a:gd name="connsiteX10654" fmla="*/ 1744770 w 12192000"/>
              <a:gd name="connsiteY10654" fmla="*/ 2103783 h 4058004"/>
              <a:gd name="connsiteX10655" fmla="*/ 1737049 w 12192000"/>
              <a:gd name="connsiteY10655" fmla="*/ 2125962 h 4058004"/>
              <a:gd name="connsiteX10656" fmla="*/ 1734643 w 12192000"/>
              <a:gd name="connsiteY10656" fmla="*/ 2135732 h 4058004"/>
              <a:gd name="connsiteX10657" fmla="*/ 1724939 w 12192000"/>
              <a:gd name="connsiteY10657" fmla="*/ 2127447 h 4058004"/>
              <a:gd name="connsiteX10658" fmla="*/ 1721611 w 12192000"/>
              <a:gd name="connsiteY10658" fmla="*/ 2113344 h 4058004"/>
              <a:gd name="connsiteX10659" fmla="*/ 1715662 w 12192000"/>
              <a:gd name="connsiteY10659" fmla="*/ 2086567 h 4058004"/>
              <a:gd name="connsiteX10660" fmla="*/ 1708861 w 12192000"/>
              <a:gd name="connsiteY10660" fmla="*/ 2067433 h 4058004"/>
              <a:gd name="connsiteX10661" fmla="*/ 1706594 w 12192000"/>
              <a:gd name="connsiteY10661" fmla="*/ 2058506 h 4058004"/>
              <a:gd name="connsiteX10662" fmla="*/ 1718703 w 12192000"/>
              <a:gd name="connsiteY10662" fmla="*/ 2073036 h 4058004"/>
              <a:gd name="connsiteX10663" fmla="*/ 1724653 w 12192000"/>
              <a:gd name="connsiteY10663" fmla="*/ 2088193 h 4058004"/>
              <a:gd name="connsiteX10664" fmla="*/ 1733365 w 12192000"/>
              <a:gd name="connsiteY10664" fmla="*/ 2061487 h 4058004"/>
              <a:gd name="connsiteX10665" fmla="*/ 1729696 w 12192000"/>
              <a:gd name="connsiteY10665" fmla="*/ 2049637 h 4058004"/>
              <a:gd name="connsiteX10666" fmla="*/ 5135298 w 12192000"/>
              <a:gd name="connsiteY10666" fmla="*/ 2049422 h 4058004"/>
              <a:gd name="connsiteX10667" fmla="*/ 5124959 w 12192000"/>
              <a:gd name="connsiteY10667" fmla="*/ 2060896 h 4058004"/>
              <a:gd name="connsiteX10668" fmla="*/ 5131969 w 12192000"/>
              <a:gd name="connsiteY10668" fmla="*/ 2064795 h 4058004"/>
              <a:gd name="connsiteX10669" fmla="*/ 5135298 w 12192000"/>
              <a:gd name="connsiteY10669" fmla="*/ 2049422 h 4058004"/>
              <a:gd name="connsiteX10670" fmla="*/ 1776081 w 12192000"/>
              <a:gd name="connsiteY10670" fmla="*/ 2036658 h 4058004"/>
              <a:gd name="connsiteX10671" fmla="*/ 1786896 w 12192000"/>
              <a:gd name="connsiteY10671" fmla="*/ 2064611 h 4058004"/>
              <a:gd name="connsiteX10672" fmla="*/ 1779467 w 12192000"/>
              <a:gd name="connsiteY10672" fmla="*/ 2079413 h 4058004"/>
              <a:gd name="connsiteX10673" fmla="*/ 1772457 w 12192000"/>
              <a:gd name="connsiteY10673" fmla="*/ 2078213 h 4058004"/>
              <a:gd name="connsiteX10674" fmla="*/ 1773377 w 12192000"/>
              <a:gd name="connsiteY10674" fmla="*/ 2072617 h 4058004"/>
              <a:gd name="connsiteX10675" fmla="*/ 1777339 w 12192000"/>
              <a:gd name="connsiteY10675" fmla="*/ 2051499 h 4058004"/>
              <a:gd name="connsiteX10676" fmla="*/ 1769122 w 12192000"/>
              <a:gd name="connsiteY10676" fmla="*/ 2052916 h 4058004"/>
              <a:gd name="connsiteX10677" fmla="*/ 1763674 w 12192000"/>
              <a:gd name="connsiteY10677" fmla="*/ 2053131 h 4058004"/>
              <a:gd name="connsiteX10678" fmla="*/ 1776081 w 12192000"/>
              <a:gd name="connsiteY10678" fmla="*/ 2036658 h 4058004"/>
              <a:gd name="connsiteX10679" fmla="*/ 1605890 w 12192000"/>
              <a:gd name="connsiteY10679" fmla="*/ 2025763 h 4058004"/>
              <a:gd name="connsiteX10680" fmla="*/ 1608798 w 12192000"/>
              <a:gd name="connsiteY10680" fmla="*/ 2057718 h 4058004"/>
              <a:gd name="connsiteX10681" fmla="*/ 1597679 w 12192000"/>
              <a:gd name="connsiteY10681" fmla="*/ 2044467 h 4058004"/>
              <a:gd name="connsiteX10682" fmla="*/ 1605890 w 12192000"/>
              <a:gd name="connsiteY10682" fmla="*/ 2025763 h 4058004"/>
              <a:gd name="connsiteX10683" fmla="*/ 1064282 w 12192000"/>
              <a:gd name="connsiteY10683" fmla="*/ 2018985 h 4058004"/>
              <a:gd name="connsiteX10684" fmla="*/ 1066409 w 12192000"/>
              <a:gd name="connsiteY10684" fmla="*/ 2036977 h 4058004"/>
              <a:gd name="connsiteX10685" fmla="*/ 1050132 w 12192000"/>
              <a:gd name="connsiteY10685" fmla="*/ 2065883 h 4058004"/>
              <a:gd name="connsiteX10686" fmla="*/ 1050056 w 12192000"/>
              <a:gd name="connsiteY10686" fmla="*/ 2057027 h 4058004"/>
              <a:gd name="connsiteX10687" fmla="*/ 1054234 w 12192000"/>
              <a:gd name="connsiteY10687" fmla="*/ 2038115 h 4058004"/>
              <a:gd name="connsiteX10688" fmla="*/ 1064282 w 12192000"/>
              <a:gd name="connsiteY10688" fmla="*/ 2018985 h 4058004"/>
              <a:gd name="connsiteX10689" fmla="*/ 5194986 w 12192000"/>
              <a:gd name="connsiteY10689" fmla="*/ 2016813 h 4058004"/>
              <a:gd name="connsiteX10690" fmla="*/ 5187768 w 12192000"/>
              <a:gd name="connsiteY10690" fmla="*/ 2017048 h 4058004"/>
              <a:gd name="connsiteX10691" fmla="*/ 5178775 w 12192000"/>
              <a:gd name="connsiteY10691" fmla="*/ 2040216 h 4058004"/>
              <a:gd name="connsiteX10692" fmla="*/ 5172050 w 12192000"/>
              <a:gd name="connsiteY10692" fmla="*/ 2055446 h 4058004"/>
              <a:gd name="connsiteX10693" fmla="*/ 5166526 w 12192000"/>
              <a:gd name="connsiteY10693" fmla="*/ 2071740 h 4058004"/>
              <a:gd name="connsiteX10694" fmla="*/ 5157039 w 12192000"/>
              <a:gd name="connsiteY10694" fmla="*/ 2074572 h 4058004"/>
              <a:gd name="connsiteX10695" fmla="*/ 5136580 w 12192000"/>
              <a:gd name="connsiteY10695" fmla="*/ 2097742 h 4058004"/>
              <a:gd name="connsiteX10696" fmla="*/ 5148899 w 12192000"/>
              <a:gd name="connsiteY10696" fmla="*/ 2095615 h 4058004"/>
              <a:gd name="connsiteX10697" fmla="*/ 5162990 w 12192000"/>
              <a:gd name="connsiteY10697" fmla="*/ 2086903 h 4058004"/>
              <a:gd name="connsiteX10698" fmla="*/ 5176160 w 12192000"/>
              <a:gd name="connsiteY10698" fmla="*/ 2078829 h 4058004"/>
              <a:gd name="connsiteX10699" fmla="*/ 5183029 w 12192000"/>
              <a:gd name="connsiteY10699" fmla="*/ 2074929 h 4058004"/>
              <a:gd name="connsiteX10700" fmla="*/ 5166673 w 12192000"/>
              <a:gd name="connsiteY10700" fmla="*/ 2102348 h 4058004"/>
              <a:gd name="connsiteX10701" fmla="*/ 5144086 w 12192000"/>
              <a:gd name="connsiteY10701" fmla="*/ 2128348 h 4058004"/>
              <a:gd name="connsiteX10702" fmla="*/ 5163777 w 12192000"/>
              <a:gd name="connsiteY10702" fmla="*/ 2131182 h 4058004"/>
              <a:gd name="connsiteX10703" fmla="*/ 5173899 w 12192000"/>
              <a:gd name="connsiteY10703" fmla="*/ 2127148 h 4058004"/>
              <a:gd name="connsiteX10704" fmla="*/ 5187284 w 12192000"/>
              <a:gd name="connsiteY10704" fmla="*/ 2117582 h 4058004"/>
              <a:gd name="connsiteX10705" fmla="*/ 5191387 w 12192000"/>
              <a:gd name="connsiteY10705" fmla="*/ 2100015 h 4058004"/>
              <a:gd name="connsiteX10706" fmla="*/ 5193159 w 12192000"/>
              <a:gd name="connsiteY10706" fmla="*/ 2091299 h 4058004"/>
              <a:gd name="connsiteX10707" fmla="*/ 5200943 w 12192000"/>
              <a:gd name="connsiteY10707" fmla="*/ 2070609 h 4058004"/>
              <a:gd name="connsiteX10708" fmla="*/ 5206329 w 12192000"/>
              <a:gd name="connsiteY10708" fmla="*/ 2048228 h 4058004"/>
              <a:gd name="connsiteX10709" fmla="*/ 5202995 w 12192000"/>
              <a:gd name="connsiteY10709" fmla="*/ 2027893 h 4058004"/>
              <a:gd name="connsiteX10710" fmla="*/ 5194986 w 12192000"/>
              <a:gd name="connsiteY10710" fmla="*/ 2016813 h 4058004"/>
              <a:gd name="connsiteX10711" fmla="*/ 1734915 w 12192000"/>
              <a:gd name="connsiteY10711" fmla="*/ 2016711 h 4058004"/>
              <a:gd name="connsiteX10712" fmla="*/ 1729181 w 12192000"/>
              <a:gd name="connsiteY10712" fmla="*/ 2025846 h 4058004"/>
              <a:gd name="connsiteX10713" fmla="*/ 1718488 w 12192000"/>
              <a:gd name="connsiteY10713" fmla="*/ 2026913 h 4058004"/>
              <a:gd name="connsiteX10714" fmla="*/ 1734915 w 12192000"/>
              <a:gd name="connsiteY10714" fmla="*/ 2016711 h 4058004"/>
              <a:gd name="connsiteX10715" fmla="*/ 4926243 w 12192000"/>
              <a:gd name="connsiteY10715" fmla="*/ 2016101 h 4058004"/>
              <a:gd name="connsiteX10716" fmla="*/ 4935666 w 12192000"/>
              <a:gd name="connsiteY10716" fmla="*/ 2030059 h 4058004"/>
              <a:gd name="connsiteX10717" fmla="*/ 4928795 w 12192000"/>
              <a:gd name="connsiteY10717" fmla="*/ 2052940 h 4058004"/>
              <a:gd name="connsiteX10718" fmla="*/ 4913010 w 12192000"/>
              <a:gd name="connsiteY10718" fmla="*/ 2051740 h 4058004"/>
              <a:gd name="connsiteX10719" fmla="*/ 4926243 w 12192000"/>
              <a:gd name="connsiteY10719" fmla="*/ 2016101 h 4058004"/>
              <a:gd name="connsiteX10720" fmla="*/ 5325721 w 12192000"/>
              <a:gd name="connsiteY10720" fmla="*/ 2014939 h 4058004"/>
              <a:gd name="connsiteX10721" fmla="*/ 5318564 w 12192000"/>
              <a:gd name="connsiteY10721" fmla="*/ 2015149 h 4058004"/>
              <a:gd name="connsiteX10722" fmla="*/ 5322318 w 12192000"/>
              <a:gd name="connsiteY10722" fmla="*/ 2022588 h 4058004"/>
              <a:gd name="connsiteX10723" fmla="*/ 5325721 w 12192000"/>
              <a:gd name="connsiteY10723" fmla="*/ 2014939 h 4058004"/>
              <a:gd name="connsiteX10724" fmla="*/ 1165886 w 12192000"/>
              <a:gd name="connsiteY10724" fmla="*/ 2014920 h 4058004"/>
              <a:gd name="connsiteX10725" fmla="*/ 1175464 w 12192000"/>
              <a:gd name="connsiteY10725" fmla="*/ 2015879 h 4058004"/>
              <a:gd name="connsiteX10726" fmla="*/ 1171857 w 12192000"/>
              <a:gd name="connsiteY10726" fmla="*/ 2027567 h 4058004"/>
              <a:gd name="connsiteX10727" fmla="*/ 1162789 w 12192000"/>
              <a:gd name="connsiteY10727" fmla="*/ 2025865 h 4058004"/>
              <a:gd name="connsiteX10728" fmla="*/ 1165886 w 12192000"/>
              <a:gd name="connsiteY10728" fmla="*/ 2014920 h 4058004"/>
              <a:gd name="connsiteX10729" fmla="*/ 1696523 w 12192000"/>
              <a:gd name="connsiteY10729" fmla="*/ 2013139 h 4058004"/>
              <a:gd name="connsiteX10730" fmla="*/ 1703616 w 12192000"/>
              <a:gd name="connsiteY10730" fmla="*/ 2019545 h 4058004"/>
              <a:gd name="connsiteX10731" fmla="*/ 1709636 w 12192000"/>
              <a:gd name="connsiteY10731" fmla="*/ 2035909 h 4058004"/>
              <a:gd name="connsiteX10732" fmla="*/ 1697456 w 12192000"/>
              <a:gd name="connsiteY10732" fmla="*/ 2022729 h 4058004"/>
              <a:gd name="connsiteX10733" fmla="*/ 1696523 w 12192000"/>
              <a:gd name="connsiteY10733" fmla="*/ 2013139 h 4058004"/>
              <a:gd name="connsiteX10734" fmla="*/ 5249381 w 12192000"/>
              <a:gd name="connsiteY10734" fmla="*/ 2005861 h 4058004"/>
              <a:gd name="connsiteX10735" fmla="*/ 5241165 w 12192000"/>
              <a:gd name="connsiteY10735" fmla="*/ 2007278 h 4058004"/>
              <a:gd name="connsiteX10736" fmla="*/ 5233798 w 12192000"/>
              <a:gd name="connsiteY10736" fmla="*/ 2024137 h 4058004"/>
              <a:gd name="connsiteX10737" fmla="*/ 5242015 w 12192000"/>
              <a:gd name="connsiteY10737" fmla="*/ 2022721 h 4058004"/>
              <a:gd name="connsiteX10738" fmla="*/ 5249381 w 12192000"/>
              <a:gd name="connsiteY10738" fmla="*/ 2005861 h 4058004"/>
              <a:gd name="connsiteX10739" fmla="*/ 1718696 w 12192000"/>
              <a:gd name="connsiteY10739" fmla="*/ 2002893 h 4058004"/>
              <a:gd name="connsiteX10740" fmla="*/ 1719262 w 12192000"/>
              <a:gd name="connsiteY10740" fmla="*/ 2010402 h 4058004"/>
              <a:gd name="connsiteX10741" fmla="*/ 1711756 w 12192000"/>
              <a:gd name="connsiteY10741" fmla="*/ 2010968 h 4058004"/>
              <a:gd name="connsiteX10742" fmla="*/ 1711191 w 12192000"/>
              <a:gd name="connsiteY10742" fmla="*/ 2003459 h 4058004"/>
              <a:gd name="connsiteX10743" fmla="*/ 1718696 w 12192000"/>
              <a:gd name="connsiteY10743" fmla="*/ 2002893 h 4058004"/>
              <a:gd name="connsiteX10744" fmla="*/ 4857129 w 12192000"/>
              <a:gd name="connsiteY10744" fmla="*/ 1995550 h 4058004"/>
              <a:gd name="connsiteX10745" fmla="*/ 4862508 w 12192000"/>
              <a:gd name="connsiteY10745" fmla="*/ 1999096 h 4058004"/>
              <a:gd name="connsiteX10746" fmla="*/ 4854009 w 12192000"/>
              <a:gd name="connsiteY10746" fmla="*/ 2003770 h 4058004"/>
              <a:gd name="connsiteX10747" fmla="*/ 4848625 w 12192000"/>
              <a:gd name="connsiteY10747" fmla="*/ 2000226 h 4058004"/>
              <a:gd name="connsiteX10748" fmla="*/ 4857129 w 12192000"/>
              <a:gd name="connsiteY10748" fmla="*/ 1995550 h 4058004"/>
              <a:gd name="connsiteX10749" fmla="*/ 4927447 w 12192000"/>
              <a:gd name="connsiteY10749" fmla="*/ 1995201 h 4058004"/>
              <a:gd name="connsiteX10750" fmla="*/ 4926598 w 12192000"/>
              <a:gd name="connsiteY10750" fmla="*/ 2006115 h 4058004"/>
              <a:gd name="connsiteX10751" fmla="*/ 4915409 w 12192000"/>
              <a:gd name="connsiteY10751" fmla="*/ 2006820 h 4058004"/>
              <a:gd name="connsiteX10752" fmla="*/ 4927447 w 12192000"/>
              <a:gd name="connsiteY10752" fmla="*/ 1995201 h 4058004"/>
              <a:gd name="connsiteX10753" fmla="*/ 1047643 w 12192000"/>
              <a:gd name="connsiteY10753" fmla="*/ 1993975 h 4058004"/>
              <a:gd name="connsiteX10754" fmla="*/ 1048424 w 12192000"/>
              <a:gd name="connsiteY10754" fmla="*/ 2003396 h 4058004"/>
              <a:gd name="connsiteX10755" fmla="*/ 1044036 w 12192000"/>
              <a:gd name="connsiteY10755" fmla="*/ 2003536 h 4058004"/>
              <a:gd name="connsiteX10756" fmla="*/ 1047643 w 12192000"/>
              <a:gd name="connsiteY10756" fmla="*/ 1993975 h 4058004"/>
              <a:gd name="connsiteX10757" fmla="*/ 1213635 w 12192000"/>
              <a:gd name="connsiteY10757" fmla="*/ 1988463 h 4058004"/>
              <a:gd name="connsiteX10758" fmla="*/ 1210022 w 12192000"/>
              <a:gd name="connsiteY10758" fmla="*/ 1998028 h 4058004"/>
              <a:gd name="connsiteX10759" fmla="*/ 1214416 w 12192000"/>
              <a:gd name="connsiteY10759" fmla="*/ 1997889 h 4058004"/>
              <a:gd name="connsiteX10760" fmla="*/ 1213635 w 12192000"/>
              <a:gd name="connsiteY10760" fmla="*/ 1988463 h 4058004"/>
              <a:gd name="connsiteX10761" fmla="*/ 4755903 w 12192000"/>
              <a:gd name="connsiteY10761" fmla="*/ 1978423 h 4058004"/>
              <a:gd name="connsiteX10762" fmla="*/ 4757630 w 12192000"/>
              <a:gd name="connsiteY10762" fmla="*/ 1984559 h 4058004"/>
              <a:gd name="connsiteX10763" fmla="*/ 4756214 w 12192000"/>
              <a:gd name="connsiteY10763" fmla="*/ 2011336 h 4058004"/>
              <a:gd name="connsiteX10764" fmla="*/ 4760113 w 12192000"/>
              <a:gd name="connsiteY10764" fmla="*/ 2017505 h 4058004"/>
              <a:gd name="connsiteX10765" fmla="*/ 4770236 w 12192000"/>
              <a:gd name="connsiteY10765" fmla="*/ 2013891 h 4058004"/>
              <a:gd name="connsiteX10766" fmla="*/ 4766341 w 12192000"/>
              <a:gd name="connsiteY10766" fmla="*/ 2026292 h 4058004"/>
              <a:gd name="connsiteX10767" fmla="*/ 4750905 w 12192000"/>
              <a:gd name="connsiteY10767" fmla="*/ 2039466 h 4058004"/>
              <a:gd name="connsiteX10768" fmla="*/ 4746868 w 12192000"/>
              <a:gd name="connsiteY10768" fmla="*/ 2036982 h 4058004"/>
              <a:gd name="connsiteX10769" fmla="*/ 4745382 w 12192000"/>
              <a:gd name="connsiteY10769" fmla="*/ 2026856 h 4058004"/>
              <a:gd name="connsiteX10770" fmla="*/ 4742760 w 12192000"/>
              <a:gd name="connsiteY10770" fmla="*/ 1991783 h 4058004"/>
              <a:gd name="connsiteX10771" fmla="*/ 4755903 w 12192000"/>
              <a:gd name="connsiteY10771" fmla="*/ 1978423 h 4058004"/>
              <a:gd name="connsiteX10772" fmla="*/ 1027177 w 12192000"/>
              <a:gd name="connsiteY10772" fmla="*/ 1976898 h 4058004"/>
              <a:gd name="connsiteX10773" fmla="*/ 1031927 w 12192000"/>
              <a:gd name="connsiteY10773" fmla="*/ 2027270 h 4058004"/>
              <a:gd name="connsiteX10774" fmla="*/ 1023284 w 12192000"/>
              <a:gd name="connsiteY10774" fmla="*/ 2012818 h 4058004"/>
              <a:gd name="connsiteX10775" fmla="*/ 1024910 w 12192000"/>
              <a:gd name="connsiteY10775" fmla="*/ 1989364 h 4058004"/>
              <a:gd name="connsiteX10776" fmla="*/ 1027177 w 12192000"/>
              <a:gd name="connsiteY10776" fmla="*/ 1976898 h 4058004"/>
              <a:gd name="connsiteX10777" fmla="*/ 4840408 w 12192000"/>
              <a:gd name="connsiteY10777" fmla="*/ 1975571 h 4058004"/>
              <a:gd name="connsiteX10778" fmla="*/ 4841336 w 12192000"/>
              <a:gd name="connsiteY10778" fmla="*/ 1982724 h 4058004"/>
              <a:gd name="connsiteX10779" fmla="*/ 4834675 w 12192000"/>
              <a:gd name="connsiteY10779" fmla="*/ 1996326 h 4058004"/>
              <a:gd name="connsiteX10780" fmla="*/ 4828941 w 12192000"/>
              <a:gd name="connsiteY10780" fmla="*/ 1994700 h 4058004"/>
              <a:gd name="connsiteX10781" fmla="*/ 4840408 w 12192000"/>
              <a:gd name="connsiteY10781" fmla="*/ 1975571 h 4058004"/>
              <a:gd name="connsiteX10782" fmla="*/ 1134596 w 12192000"/>
              <a:gd name="connsiteY10782" fmla="*/ 1959834 h 4058004"/>
              <a:gd name="connsiteX10783" fmla="*/ 1135377 w 12192000"/>
              <a:gd name="connsiteY10783" fmla="*/ 1967554 h 4058004"/>
              <a:gd name="connsiteX10784" fmla="*/ 1130068 w 12192000"/>
              <a:gd name="connsiteY10784" fmla="*/ 1970037 h 4058004"/>
              <a:gd name="connsiteX10785" fmla="*/ 1129287 w 12192000"/>
              <a:gd name="connsiteY10785" fmla="*/ 1962312 h 4058004"/>
              <a:gd name="connsiteX10786" fmla="*/ 1134596 w 12192000"/>
              <a:gd name="connsiteY10786" fmla="*/ 1959834 h 4058004"/>
              <a:gd name="connsiteX10787" fmla="*/ 5225376 w 12192000"/>
              <a:gd name="connsiteY10787" fmla="*/ 1957993 h 4058004"/>
              <a:gd name="connsiteX10788" fmla="*/ 5218850 w 12192000"/>
              <a:gd name="connsiteY10788" fmla="*/ 1965687 h 4058004"/>
              <a:gd name="connsiteX10789" fmla="*/ 5218501 w 12192000"/>
              <a:gd name="connsiteY10789" fmla="*/ 1978652 h 4058004"/>
              <a:gd name="connsiteX10790" fmla="*/ 5231315 w 12192000"/>
              <a:gd name="connsiteY10790" fmla="*/ 1958748 h 4058004"/>
              <a:gd name="connsiteX10791" fmla="*/ 5225376 w 12192000"/>
              <a:gd name="connsiteY10791" fmla="*/ 1957993 h 4058004"/>
              <a:gd name="connsiteX10792" fmla="*/ 4892132 w 12192000"/>
              <a:gd name="connsiteY10792" fmla="*/ 1957715 h 4058004"/>
              <a:gd name="connsiteX10793" fmla="*/ 4892460 w 12192000"/>
              <a:gd name="connsiteY10793" fmla="*/ 1964028 h 4058004"/>
              <a:gd name="connsiteX10794" fmla="*/ 4884388 w 12192000"/>
              <a:gd name="connsiteY10794" fmla="*/ 1981739 h 4058004"/>
              <a:gd name="connsiteX10795" fmla="*/ 4878578 w 12192000"/>
              <a:gd name="connsiteY10795" fmla="*/ 1980322 h 4058004"/>
              <a:gd name="connsiteX10796" fmla="*/ 4886656 w 12192000"/>
              <a:gd name="connsiteY10796" fmla="*/ 1962612 h 4058004"/>
              <a:gd name="connsiteX10797" fmla="*/ 4892132 w 12192000"/>
              <a:gd name="connsiteY10797" fmla="*/ 1957715 h 4058004"/>
              <a:gd name="connsiteX10798" fmla="*/ 1024764 w 12192000"/>
              <a:gd name="connsiteY10798" fmla="*/ 1957198 h 4058004"/>
              <a:gd name="connsiteX10799" fmla="*/ 1025545 w 12192000"/>
              <a:gd name="connsiteY10799" fmla="*/ 1964924 h 4058004"/>
              <a:gd name="connsiteX10800" fmla="*/ 1020237 w 12192000"/>
              <a:gd name="connsiteY10800" fmla="*/ 1967401 h 4058004"/>
              <a:gd name="connsiteX10801" fmla="*/ 1019456 w 12192000"/>
              <a:gd name="connsiteY10801" fmla="*/ 1959682 h 4058004"/>
              <a:gd name="connsiteX10802" fmla="*/ 1024764 w 12192000"/>
              <a:gd name="connsiteY10802" fmla="*/ 1957198 h 4058004"/>
              <a:gd name="connsiteX10803" fmla="*/ 1057056 w 12192000"/>
              <a:gd name="connsiteY10803" fmla="*/ 1956993 h 4058004"/>
              <a:gd name="connsiteX10804" fmla="*/ 1059183 w 12192000"/>
              <a:gd name="connsiteY10804" fmla="*/ 1964573 h 4058004"/>
              <a:gd name="connsiteX10805" fmla="*/ 1060173 w 12192000"/>
              <a:gd name="connsiteY10805" fmla="*/ 1977750 h 4058004"/>
              <a:gd name="connsiteX10806" fmla="*/ 1056205 w 12192000"/>
              <a:gd name="connsiteY10806" fmla="*/ 1965140 h 4058004"/>
              <a:gd name="connsiteX10807" fmla="*/ 1057056 w 12192000"/>
              <a:gd name="connsiteY10807" fmla="*/ 1956993 h 4058004"/>
              <a:gd name="connsiteX10808" fmla="*/ 4693044 w 12192000"/>
              <a:gd name="connsiteY10808" fmla="*/ 1954937 h 4058004"/>
              <a:gd name="connsiteX10809" fmla="*/ 4693820 w 12192000"/>
              <a:gd name="connsiteY10809" fmla="*/ 1962661 h 4058004"/>
              <a:gd name="connsiteX10810" fmla="*/ 4688511 w 12192000"/>
              <a:gd name="connsiteY10810" fmla="*/ 1965140 h 4058004"/>
              <a:gd name="connsiteX10811" fmla="*/ 4687730 w 12192000"/>
              <a:gd name="connsiteY10811" fmla="*/ 1957421 h 4058004"/>
              <a:gd name="connsiteX10812" fmla="*/ 4693044 w 12192000"/>
              <a:gd name="connsiteY10812" fmla="*/ 1954937 h 4058004"/>
              <a:gd name="connsiteX10813" fmla="*/ 1536970 w 12192000"/>
              <a:gd name="connsiteY10813" fmla="*/ 1952782 h 4058004"/>
              <a:gd name="connsiteX10814" fmla="*/ 1523810 w 12192000"/>
              <a:gd name="connsiteY10814" fmla="*/ 1955694 h 4058004"/>
              <a:gd name="connsiteX10815" fmla="*/ 1510216 w 12192000"/>
              <a:gd name="connsiteY10815" fmla="*/ 1989700 h 4058004"/>
              <a:gd name="connsiteX10816" fmla="*/ 1529620 w 12192000"/>
              <a:gd name="connsiteY10816" fmla="*/ 2008405 h 4058004"/>
              <a:gd name="connsiteX10817" fmla="*/ 1531392 w 12192000"/>
              <a:gd name="connsiteY10817" fmla="*/ 1988918 h 4058004"/>
              <a:gd name="connsiteX10818" fmla="*/ 1528485 w 12192000"/>
              <a:gd name="connsiteY10818" fmla="*/ 1973832 h 4058004"/>
              <a:gd name="connsiteX10819" fmla="*/ 1537120 w 12192000"/>
              <a:gd name="connsiteY10819" fmla="*/ 1961499 h 4058004"/>
              <a:gd name="connsiteX10820" fmla="*/ 1536970 w 12192000"/>
              <a:gd name="connsiteY10820" fmla="*/ 1952782 h 4058004"/>
              <a:gd name="connsiteX10821" fmla="*/ 4753592 w 12192000"/>
              <a:gd name="connsiteY10821" fmla="*/ 1946798 h 4058004"/>
              <a:gd name="connsiteX10822" fmla="*/ 4753802 w 12192000"/>
              <a:gd name="connsiteY10822" fmla="*/ 1953953 h 4058004"/>
              <a:gd name="connsiteX10823" fmla="*/ 4752879 w 12192000"/>
              <a:gd name="connsiteY10823" fmla="*/ 1964084 h 4058004"/>
              <a:gd name="connsiteX10824" fmla="*/ 4724134 w 12192000"/>
              <a:gd name="connsiteY10824" fmla="*/ 1990723 h 4058004"/>
              <a:gd name="connsiteX10825" fmla="*/ 4720165 w 12192000"/>
              <a:gd name="connsiteY10825" fmla="*/ 1984483 h 4058004"/>
              <a:gd name="connsiteX10826" fmla="*/ 4753592 w 12192000"/>
              <a:gd name="connsiteY10826" fmla="*/ 1946798 h 4058004"/>
              <a:gd name="connsiteX10827" fmla="*/ 4725376 w 12192000"/>
              <a:gd name="connsiteY10827" fmla="*/ 1944042 h 4058004"/>
              <a:gd name="connsiteX10828" fmla="*/ 4718395 w 12192000"/>
              <a:gd name="connsiteY10828" fmla="*/ 1953953 h 4058004"/>
              <a:gd name="connsiteX10829" fmla="*/ 4703313 w 12192000"/>
              <a:gd name="connsiteY10829" fmla="*/ 1963792 h 4058004"/>
              <a:gd name="connsiteX10830" fmla="*/ 4719029 w 12192000"/>
              <a:gd name="connsiteY10830" fmla="*/ 1945662 h 4058004"/>
              <a:gd name="connsiteX10831" fmla="*/ 4725376 w 12192000"/>
              <a:gd name="connsiteY10831" fmla="*/ 1944042 h 4058004"/>
              <a:gd name="connsiteX10832" fmla="*/ 4990325 w 12192000"/>
              <a:gd name="connsiteY10832" fmla="*/ 1933998 h 4058004"/>
              <a:gd name="connsiteX10833" fmla="*/ 4990682 w 12192000"/>
              <a:gd name="connsiteY10833" fmla="*/ 1938464 h 4058004"/>
              <a:gd name="connsiteX10834" fmla="*/ 4984167 w 12192000"/>
              <a:gd name="connsiteY10834" fmla="*/ 1942003 h 4058004"/>
              <a:gd name="connsiteX10835" fmla="*/ 4990325 w 12192000"/>
              <a:gd name="connsiteY10835" fmla="*/ 1933998 h 4058004"/>
              <a:gd name="connsiteX10836" fmla="*/ 4946632 w 12192000"/>
              <a:gd name="connsiteY10836" fmla="*/ 1933071 h 4058004"/>
              <a:gd name="connsiteX10837" fmla="*/ 4949393 w 12192000"/>
              <a:gd name="connsiteY10837" fmla="*/ 1942492 h 4058004"/>
              <a:gd name="connsiteX10838" fmla="*/ 4942097 w 12192000"/>
              <a:gd name="connsiteY10838" fmla="*/ 1943274 h 4058004"/>
              <a:gd name="connsiteX10839" fmla="*/ 4939336 w 12192000"/>
              <a:gd name="connsiteY10839" fmla="*/ 1933853 h 4058004"/>
              <a:gd name="connsiteX10840" fmla="*/ 4946632 w 12192000"/>
              <a:gd name="connsiteY10840" fmla="*/ 1933071 h 4058004"/>
              <a:gd name="connsiteX10841" fmla="*/ 1649927 w 12192000"/>
              <a:gd name="connsiteY10841" fmla="*/ 1923185 h 4058004"/>
              <a:gd name="connsiteX10842" fmla="*/ 1654461 w 12192000"/>
              <a:gd name="connsiteY10842" fmla="*/ 1941038 h 4058004"/>
              <a:gd name="connsiteX10843" fmla="*/ 1644904 w 12192000"/>
              <a:gd name="connsiteY10843" fmla="*/ 1936432 h 4058004"/>
              <a:gd name="connsiteX10844" fmla="*/ 1649927 w 12192000"/>
              <a:gd name="connsiteY10844" fmla="*/ 1923185 h 4058004"/>
              <a:gd name="connsiteX10845" fmla="*/ 5307223 w 12192000"/>
              <a:gd name="connsiteY10845" fmla="*/ 1922056 h 4058004"/>
              <a:gd name="connsiteX10846" fmla="*/ 5298517 w 12192000"/>
              <a:gd name="connsiteY10846" fmla="*/ 1928928 h 4058004"/>
              <a:gd name="connsiteX10847" fmla="*/ 5299725 w 12192000"/>
              <a:gd name="connsiteY10847" fmla="*/ 1940193 h 4058004"/>
              <a:gd name="connsiteX10848" fmla="*/ 5306945 w 12192000"/>
              <a:gd name="connsiteY10848" fmla="*/ 1935092 h 4058004"/>
              <a:gd name="connsiteX10849" fmla="*/ 5311617 w 12192000"/>
              <a:gd name="connsiteY10849" fmla="*/ 1924748 h 4058004"/>
              <a:gd name="connsiteX10850" fmla="*/ 5307223 w 12192000"/>
              <a:gd name="connsiteY10850" fmla="*/ 1922056 h 4058004"/>
              <a:gd name="connsiteX10851" fmla="*/ 1706289 w 12192000"/>
              <a:gd name="connsiteY10851" fmla="*/ 1921393 h 4058004"/>
              <a:gd name="connsiteX10852" fmla="*/ 1714442 w 12192000"/>
              <a:gd name="connsiteY10852" fmla="*/ 1953583 h 4058004"/>
              <a:gd name="connsiteX10853" fmla="*/ 1706657 w 12192000"/>
              <a:gd name="connsiteY10853" fmla="*/ 1992265 h 4058004"/>
              <a:gd name="connsiteX10854" fmla="*/ 1692922 w 12192000"/>
              <a:gd name="connsiteY10854" fmla="*/ 2001757 h 4058004"/>
              <a:gd name="connsiteX10855" fmla="*/ 1691004 w 12192000"/>
              <a:gd name="connsiteY10855" fmla="*/ 1972216 h 4058004"/>
              <a:gd name="connsiteX10856" fmla="*/ 1698936 w 12192000"/>
              <a:gd name="connsiteY10856" fmla="*/ 1943876 h 4058004"/>
              <a:gd name="connsiteX10857" fmla="*/ 1706289 w 12192000"/>
              <a:gd name="connsiteY10857" fmla="*/ 1921393 h 4058004"/>
              <a:gd name="connsiteX10858" fmla="*/ 1122041 w 12192000"/>
              <a:gd name="connsiteY10858" fmla="*/ 1916651 h 4058004"/>
              <a:gd name="connsiteX10859" fmla="*/ 1126309 w 12192000"/>
              <a:gd name="connsiteY10859" fmla="*/ 1918104 h 4058004"/>
              <a:gd name="connsiteX10860" fmla="*/ 1148191 w 12192000"/>
              <a:gd name="connsiteY10860" fmla="*/ 1925118 h 4058004"/>
              <a:gd name="connsiteX10861" fmla="*/ 1158249 w 12192000"/>
              <a:gd name="connsiteY10861" fmla="*/ 1934188 h 4058004"/>
              <a:gd name="connsiteX10862" fmla="*/ 1145792 w 12192000"/>
              <a:gd name="connsiteY10862" fmla="*/ 1955439 h 4058004"/>
              <a:gd name="connsiteX10863" fmla="*/ 1144864 w 12192000"/>
              <a:gd name="connsiteY10863" fmla="*/ 1944175 h 4058004"/>
              <a:gd name="connsiteX10864" fmla="*/ 1131554 w 12192000"/>
              <a:gd name="connsiteY10864" fmla="*/ 1939785 h 4058004"/>
              <a:gd name="connsiteX10865" fmla="*/ 1118943 w 12192000"/>
              <a:gd name="connsiteY10865" fmla="*/ 1924761 h 4058004"/>
              <a:gd name="connsiteX10866" fmla="*/ 1122041 w 12192000"/>
              <a:gd name="connsiteY10866" fmla="*/ 1916651 h 4058004"/>
              <a:gd name="connsiteX10867" fmla="*/ 5250042 w 12192000"/>
              <a:gd name="connsiteY10867" fmla="*/ 1908536 h 4058004"/>
              <a:gd name="connsiteX10868" fmla="*/ 5246466 w 12192000"/>
              <a:gd name="connsiteY10868" fmla="*/ 1921909 h 4058004"/>
              <a:gd name="connsiteX10869" fmla="*/ 5242853 w 12192000"/>
              <a:gd name="connsiteY10869" fmla="*/ 1939551 h 4058004"/>
              <a:gd name="connsiteX10870" fmla="*/ 5243000 w 12192000"/>
              <a:gd name="connsiteY10870" fmla="*/ 1947624 h 4058004"/>
              <a:gd name="connsiteX10871" fmla="*/ 5256170 w 12192000"/>
              <a:gd name="connsiteY10871" fmla="*/ 1923116 h 4058004"/>
              <a:gd name="connsiteX10872" fmla="*/ 5250042 w 12192000"/>
              <a:gd name="connsiteY10872" fmla="*/ 1908536 h 4058004"/>
              <a:gd name="connsiteX10873" fmla="*/ 4982605 w 12192000"/>
              <a:gd name="connsiteY10873" fmla="*/ 1907711 h 4058004"/>
              <a:gd name="connsiteX10874" fmla="*/ 4983169 w 12192000"/>
              <a:gd name="connsiteY10874" fmla="*/ 1915220 h 4058004"/>
              <a:gd name="connsiteX10875" fmla="*/ 4975663 w 12192000"/>
              <a:gd name="connsiteY10875" fmla="*/ 1915792 h 4058004"/>
              <a:gd name="connsiteX10876" fmla="*/ 4975099 w 12192000"/>
              <a:gd name="connsiteY10876" fmla="*/ 1908277 h 4058004"/>
              <a:gd name="connsiteX10877" fmla="*/ 4982605 w 12192000"/>
              <a:gd name="connsiteY10877" fmla="*/ 1907711 h 4058004"/>
              <a:gd name="connsiteX10878" fmla="*/ 5267853 w 12192000"/>
              <a:gd name="connsiteY10878" fmla="*/ 1904483 h 4058004"/>
              <a:gd name="connsiteX10879" fmla="*/ 5261686 w 12192000"/>
              <a:gd name="connsiteY10879" fmla="*/ 1912488 h 4058004"/>
              <a:gd name="connsiteX10880" fmla="*/ 5268203 w 12192000"/>
              <a:gd name="connsiteY10880" fmla="*/ 1908942 h 4058004"/>
              <a:gd name="connsiteX10881" fmla="*/ 5267853 w 12192000"/>
              <a:gd name="connsiteY10881" fmla="*/ 1904483 h 4058004"/>
              <a:gd name="connsiteX10882" fmla="*/ 5166732 w 12192000"/>
              <a:gd name="connsiteY10882" fmla="*/ 1901806 h 4058004"/>
              <a:gd name="connsiteX10883" fmla="*/ 5169562 w 12192000"/>
              <a:gd name="connsiteY10883" fmla="*/ 1907875 h 4058004"/>
              <a:gd name="connsiteX10884" fmla="*/ 5161986 w 12192000"/>
              <a:gd name="connsiteY10884" fmla="*/ 1922817 h 4058004"/>
              <a:gd name="connsiteX10885" fmla="*/ 5157801 w 12192000"/>
              <a:gd name="connsiteY10885" fmla="*/ 1910136 h 4058004"/>
              <a:gd name="connsiteX10886" fmla="*/ 5166732 w 12192000"/>
              <a:gd name="connsiteY10886" fmla="*/ 1901806 h 4058004"/>
              <a:gd name="connsiteX10887" fmla="*/ 4692326 w 12192000"/>
              <a:gd name="connsiteY10887" fmla="*/ 1898263 h 4058004"/>
              <a:gd name="connsiteX10888" fmla="*/ 4693107 w 12192000"/>
              <a:gd name="connsiteY10888" fmla="*/ 1905982 h 4058004"/>
              <a:gd name="connsiteX10889" fmla="*/ 4687793 w 12192000"/>
              <a:gd name="connsiteY10889" fmla="*/ 1908466 h 4058004"/>
              <a:gd name="connsiteX10890" fmla="*/ 4687018 w 12192000"/>
              <a:gd name="connsiteY10890" fmla="*/ 1900741 h 4058004"/>
              <a:gd name="connsiteX10891" fmla="*/ 4692326 w 12192000"/>
              <a:gd name="connsiteY10891" fmla="*/ 1898263 h 4058004"/>
              <a:gd name="connsiteX10892" fmla="*/ 1098546 w 12192000"/>
              <a:gd name="connsiteY10892" fmla="*/ 1887071 h 4058004"/>
              <a:gd name="connsiteX10893" fmla="*/ 1099327 w 12192000"/>
              <a:gd name="connsiteY10893" fmla="*/ 1894790 h 4058004"/>
              <a:gd name="connsiteX10894" fmla="*/ 1094012 w 12192000"/>
              <a:gd name="connsiteY10894" fmla="*/ 1897273 h 4058004"/>
              <a:gd name="connsiteX10895" fmla="*/ 1093238 w 12192000"/>
              <a:gd name="connsiteY10895" fmla="*/ 1889549 h 4058004"/>
              <a:gd name="connsiteX10896" fmla="*/ 1098546 w 12192000"/>
              <a:gd name="connsiteY10896" fmla="*/ 1887071 h 4058004"/>
              <a:gd name="connsiteX10897" fmla="*/ 4846066 w 12192000"/>
              <a:gd name="connsiteY10897" fmla="*/ 1886161 h 4058004"/>
              <a:gd name="connsiteX10898" fmla="*/ 4839698 w 12192000"/>
              <a:gd name="connsiteY10898" fmla="*/ 1919031 h 4058004"/>
              <a:gd name="connsiteX10899" fmla="*/ 4832472 w 12192000"/>
              <a:gd name="connsiteY10899" fmla="*/ 1911096 h 4058004"/>
              <a:gd name="connsiteX10900" fmla="*/ 4846066 w 12192000"/>
              <a:gd name="connsiteY10900" fmla="*/ 1886161 h 4058004"/>
              <a:gd name="connsiteX10901" fmla="*/ 4939259 w 12192000"/>
              <a:gd name="connsiteY10901" fmla="*/ 1884751 h 4058004"/>
              <a:gd name="connsiteX10902" fmla="*/ 4940605 w 12192000"/>
              <a:gd name="connsiteY10902" fmla="*/ 1895310 h 4058004"/>
              <a:gd name="connsiteX10903" fmla="*/ 4932821 w 12192000"/>
              <a:gd name="connsiteY10903" fmla="*/ 1916421 h 4058004"/>
              <a:gd name="connsiteX10904" fmla="*/ 4939259 w 12192000"/>
              <a:gd name="connsiteY10904" fmla="*/ 1884751 h 4058004"/>
              <a:gd name="connsiteX10905" fmla="*/ 1705159 w 12192000"/>
              <a:gd name="connsiteY10905" fmla="*/ 1879123 h 4058004"/>
              <a:gd name="connsiteX10906" fmla="*/ 1714652 w 12192000"/>
              <a:gd name="connsiteY10906" fmla="*/ 1880261 h 4058004"/>
              <a:gd name="connsiteX10907" fmla="*/ 1706156 w 12192000"/>
              <a:gd name="connsiteY10907" fmla="*/ 1902501 h 4058004"/>
              <a:gd name="connsiteX10908" fmla="*/ 1690860 w 12192000"/>
              <a:gd name="connsiteY10908" fmla="*/ 1907177 h 4058004"/>
              <a:gd name="connsiteX10909" fmla="*/ 1700277 w 12192000"/>
              <a:gd name="connsiteY10909" fmla="*/ 1892796 h 4058004"/>
              <a:gd name="connsiteX10910" fmla="*/ 1706227 w 12192000"/>
              <a:gd name="connsiteY10910" fmla="*/ 1886989 h 4058004"/>
              <a:gd name="connsiteX10911" fmla="*/ 1705159 w 12192000"/>
              <a:gd name="connsiteY10911" fmla="*/ 1879123 h 4058004"/>
              <a:gd name="connsiteX10912" fmla="*/ 4766260 w 12192000"/>
              <a:gd name="connsiteY10912" fmla="*/ 1877299 h 4058004"/>
              <a:gd name="connsiteX10913" fmla="*/ 4767035 w 12192000"/>
              <a:gd name="connsiteY10913" fmla="*/ 1885018 h 4058004"/>
              <a:gd name="connsiteX10914" fmla="*/ 4761725 w 12192000"/>
              <a:gd name="connsiteY10914" fmla="*/ 1887502 h 4058004"/>
              <a:gd name="connsiteX10915" fmla="*/ 4760943 w 12192000"/>
              <a:gd name="connsiteY10915" fmla="*/ 1879777 h 4058004"/>
              <a:gd name="connsiteX10916" fmla="*/ 4766260 w 12192000"/>
              <a:gd name="connsiteY10916" fmla="*/ 1877299 h 4058004"/>
              <a:gd name="connsiteX10917" fmla="*/ 5028985 w 12192000"/>
              <a:gd name="connsiteY10917" fmla="*/ 1877179 h 4058004"/>
              <a:gd name="connsiteX10918" fmla="*/ 5040460 w 12192000"/>
              <a:gd name="connsiteY10918" fmla="*/ 1916433 h 4058004"/>
              <a:gd name="connsiteX10919" fmla="*/ 5034726 w 12192000"/>
              <a:gd name="connsiteY10919" fmla="*/ 1945548 h 4058004"/>
              <a:gd name="connsiteX10920" fmla="*/ 5034940 w 12192000"/>
              <a:gd name="connsiteY10920" fmla="*/ 1962910 h 4058004"/>
              <a:gd name="connsiteX10921" fmla="*/ 5023543 w 12192000"/>
              <a:gd name="connsiteY10921" fmla="*/ 1957027 h 4058004"/>
              <a:gd name="connsiteX10922" fmla="*/ 5012989 w 12192000"/>
              <a:gd name="connsiteY10922" fmla="*/ 1944487 h 4058004"/>
              <a:gd name="connsiteX10923" fmla="*/ 5006684 w 12192000"/>
              <a:gd name="connsiteY10923" fmla="*/ 1931800 h 4058004"/>
              <a:gd name="connsiteX10924" fmla="*/ 5003000 w 12192000"/>
              <a:gd name="connsiteY10924" fmla="*/ 1911116 h 4058004"/>
              <a:gd name="connsiteX10925" fmla="*/ 5028985 w 12192000"/>
              <a:gd name="connsiteY10925" fmla="*/ 1877179 h 4058004"/>
              <a:gd name="connsiteX10926" fmla="*/ 1165610 w 12192000"/>
              <a:gd name="connsiteY10926" fmla="*/ 1874251 h 4058004"/>
              <a:gd name="connsiteX10927" fmla="*/ 1158315 w 12192000"/>
              <a:gd name="connsiteY10927" fmla="*/ 1875033 h 4058004"/>
              <a:gd name="connsiteX10928" fmla="*/ 1161076 w 12192000"/>
              <a:gd name="connsiteY10928" fmla="*/ 1884453 h 4058004"/>
              <a:gd name="connsiteX10929" fmla="*/ 1168372 w 12192000"/>
              <a:gd name="connsiteY10929" fmla="*/ 1883680 h 4058004"/>
              <a:gd name="connsiteX10930" fmla="*/ 1165610 w 12192000"/>
              <a:gd name="connsiteY10930" fmla="*/ 1874251 h 4058004"/>
              <a:gd name="connsiteX10931" fmla="*/ 5100651 w 12192000"/>
              <a:gd name="connsiteY10931" fmla="*/ 1868405 h 4058004"/>
              <a:gd name="connsiteX10932" fmla="*/ 5092930 w 12192000"/>
              <a:gd name="connsiteY10932" fmla="*/ 1868755 h 4058004"/>
              <a:gd name="connsiteX10933" fmla="*/ 5091234 w 12192000"/>
              <a:gd name="connsiteY10933" fmla="*/ 1874428 h 4058004"/>
              <a:gd name="connsiteX10934" fmla="*/ 5099020 w 12192000"/>
              <a:gd name="connsiteY10934" fmla="*/ 1874002 h 4058004"/>
              <a:gd name="connsiteX10935" fmla="*/ 5100651 w 12192000"/>
              <a:gd name="connsiteY10935" fmla="*/ 1868405 h 4058004"/>
              <a:gd name="connsiteX10936" fmla="*/ 1134876 w 12192000"/>
              <a:gd name="connsiteY10936" fmla="*/ 1862065 h 4058004"/>
              <a:gd name="connsiteX10937" fmla="*/ 1129630 w 12192000"/>
              <a:gd name="connsiteY10937" fmla="*/ 1871557 h 4058004"/>
              <a:gd name="connsiteX10938" fmla="*/ 1119082 w 12192000"/>
              <a:gd name="connsiteY10938" fmla="*/ 1876588 h 4058004"/>
              <a:gd name="connsiteX10939" fmla="*/ 1124321 w 12192000"/>
              <a:gd name="connsiteY10939" fmla="*/ 1867090 h 4058004"/>
              <a:gd name="connsiteX10940" fmla="*/ 1134876 w 12192000"/>
              <a:gd name="connsiteY10940" fmla="*/ 1862065 h 4058004"/>
              <a:gd name="connsiteX10941" fmla="*/ 5198138 w 12192000"/>
              <a:gd name="connsiteY10941" fmla="*/ 1861373 h 4058004"/>
              <a:gd name="connsiteX10942" fmla="*/ 5205529 w 12192000"/>
              <a:gd name="connsiteY10942" fmla="*/ 1864092 h 4058004"/>
              <a:gd name="connsiteX10943" fmla="*/ 5199584 w 12192000"/>
              <a:gd name="connsiteY10943" fmla="*/ 1883361 h 4058004"/>
              <a:gd name="connsiteX10944" fmla="*/ 5187614 w 12192000"/>
              <a:gd name="connsiteY10944" fmla="*/ 1878050 h 4058004"/>
              <a:gd name="connsiteX10945" fmla="*/ 5198138 w 12192000"/>
              <a:gd name="connsiteY10945" fmla="*/ 1861373 h 4058004"/>
              <a:gd name="connsiteX10946" fmla="*/ 623620 w 12192000"/>
              <a:gd name="connsiteY10946" fmla="*/ 1856773 h 4058004"/>
              <a:gd name="connsiteX10947" fmla="*/ 622487 w 12192000"/>
              <a:gd name="connsiteY10947" fmla="*/ 1866264 h 4058004"/>
              <a:gd name="connsiteX10948" fmla="*/ 618804 w 12192000"/>
              <a:gd name="connsiteY10948" fmla="*/ 1859036 h 4058004"/>
              <a:gd name="connsiteX10949" fmla="*/ 623620 w 12192000"/>
              <a:gd name="connsiteY10949" fmla="*/ 1856773 h 4058004"/>
              <a:gd name="connsiteX10950" fmla="*/ 4831405 w 12192000"/>
              <a:gd name="connsiteY10950" fmla="*/ 1855910 h 4058004"/>
              <a:gd name="connsiteX10951" fmla="*/ 4829919 w 12192000"/>
              <a:gd name="connsiteY10951" fmla="*/ 1860942 h 4058004"/>
              <a:gd name="connsiteX10952" fmla="*/ 4817954 w 12192000"/>
              <a:gd name="connsiteY10952" fmla="*/ 1907482 h 4058004"/>
              <a:gd name="connsiteX10953" fmla="*/ 4818597 w 12192000"/>
              <a:gd name="connsiteY10953" fmla="*/ 1927251 h 4058004"/>
              <a:gd name="connsiteX10954" fmla="*/ 4811162 w 12192000"/>
              <a:gd name="connsiteY10954" fmla="*/ 1952402 h 4058004"/>
              <a:gd name="connsiteX10955" fmla="*/ 4806564 w 12192000"/>
              <a:gd name="connsiteY10955" fmla="*/ 1966074 h 4058004"/>
              <a:gd name="connsiteX10956" fmla="*/ 4803370 w 12192000"/>
              <a:gd name="connsiteY10956" fmla="*/ 1937238 h 4058004"/>
              <a:gd name="connsiteX10957" fmla="*/ 4796570 w 12192000"/>
              <a:gd name="connsiteY10957" fmla="*/ 1912444 h 4058004"/>
              <a:gd name="connsiteX10958" fmla="*/ 4789628 w 12192000"/>
              <a:gd name="connsiteY10958" fmla="*/ 1889631 h 4058004"/>
              <a:gd name="connsiteX10959" fmla="*/ 4790123 w 12192000"/>
              <a:gd name="connsiteY10959" fmla="*/ 1878786 h 4058004"/>
              <a:gd name="connsiteX10960" fmla="*/ 4786301 w 12192000"/>
              <a:gd name="connsiteY10960" fmla="*/ 1866463 h 4058004"/>
              <a:gd name="connsiteX10961" fmla="*/ 4796779 w 12192000"/>
              <a:gd name="connsiteY10961" fmla="*/ 1865611 h 4058004"/>
              <a:gd name="connsiteX10962" fmla="*/ 4814126 w 12192000"/>
              <a:gd name="connsiteY10962" fmla="*/ 1862568 h 4058004"/>
              <a:gd name="connsiteX10963" fmla="*/ 4831405 w 12192000"/>
              <a:gd name="connsiteY10963" fmla="*/ 1855910 h 4058004"/>
              <a:gd name="connsiteX10964" fmla="*/ 1705865 w 12192000"/>
              <a:gd name="connsiteY10964" fmla="*/ 1851774 h 4058004"/>
              <a:gd name="connsiteX10965" fmla="*/ 1706861 w 12192000"/>
              <a:gd name="connsiteY10965" fmla="*/ 1863818 h 4058004"/>
              <a:gd name="connsiteX10966" fmla="*/ 1700269 w 12192000"/>
              <a:gd name="connsiteY10966" fmla="*/ 1866583 h 4058004"/>
              <a:gd name="connsiteX10967" fmla="*/ 1705865 w 12192000"/>
              <a:gd name="connsiteY10967" fmla="*/ 1851774 h 4058004"/>
              <a:gd name="connsiteX10968" fmla="*/ 1068092 w 12192000"/>
              <a:gd name="connsiteY10968" fmla="*/ 1848808 h 4058004"/>
              <a:gd name="connsiteX10969" fmla="*/ 1071636 w 12192000"/>
              <a:gd name="connsiteY10969" fmla="*/ 1855326 h 4058004"/>
              <a:gd name="connsiteX10970" fmla="*/ 1074608 w 12192000"/>
              <a:gd name="connsiteY10970" fmla="*/ 1866665 h 4058004"/>
              <a:gd name="connsiteX10971" fmla="*/ 1079071 w 12192000"/>
              <a:gd name="connsiteY10971" fmla="*/ 1877503 h 4058004"/>
              <a:gd name="connsiteX10972" fmla="*/ 1064765 w 12192000"/>
              <a:gd name="connsiteY10972" fmla="*/ 1861348 h 4058004"/>
              <a:gd name="connsiteX10973" fmla="*/ 1068092 w 12192000"/>
              <a:gd name="connsiteY10973" fmla="*/ 1848808 h 4058004"/>
              <a:gd name="connsiteX10974" fmla="*/ 1399965 w 12192000"/>
              <a:gd name="connsiteY10974" fmla="*/ 1845556 h 4058004"/>
              <a:gd name="connsiteX10975" fmla="*/ 1402492 w 12192000"/>
              <a:gd name="connsiteY10975" fmla="*/ 1855713 h 4058004"/>
              <a:gd name="connsiteX10976" fmla="*/ 1401432 w 12192000"/>
              <a:gd name="connsiteY10976" fmla="*/ 1873354 h 4058004"/>
              <a:gd name="connsiteX10977" fmla="*/ 1395343 w 12192000"/>
              <a:gd name="connsiteY10977" fmla="*/ 1874060 h 4058004"/>
              <a:gd name="connsiteX10978" fmla="*/ 1395476 w 12192000"/>
              <a:gd name="connsiteY10978" fmla="*/ 1847569 h 4058004"/>
              <a:gd name="connsiteX10979" fmla="*/ 1399965 w 12192000"/>
              <a:gd name="connsiteY10979" fmla="*/ 1845556 h 4058004"/>
              <a:gd name="connsiteX10980" fmla="*/ 1310073 w 12192000"/>
              <a:gd name="connsiteY10980" fmla="*/ 1840118 h 4058004"/>
              <a:gd name="connsiteX10981" fmla="*/ 1301995 w 12192000"/>
              <a:gd name="connsiteY10981" fmla="*/ 1850461 h 4058004"/>
              <a:gd name="connsiteX10982" fmla="*/ 1310568 w 12192000"/>
              <a:gd name="connsiteY10982" fmla="*/ 1859177 h 4058004"/>
              <a:gd name="connsiteX10983" fmla="*/ 1310073 w 12192000"/>
              <a:gd name="connsiteY10983" fmla="*/ 1840118 h 4058004"/>
              <a:gd name="connsiteX10984" fmla="*/ 4987686 w 12192000"/>
              <a:gd name="connsiteY10984" fmla="*/ 1828816 h 4058004"/>
              <a:gd name="connsiteX10985" fmla="*/ 4988193 w 12192000"/>
              <a:gd name="connsiteY10985" fmla="*/ 1835664 h 4058004"/>
              <a:gd name="connsiteX10986" fmla="*/ 4980972 w 12192000"/>
              <a:gd name="connsiteY10986" fmla="*/ 1851958 h 4058004"/>
              <a:gd name="connsiteX10987" fmla="*/ 4970844 w 12192000"/>
              <a:gd name="connsiteY10987" fmla="*/ 1855566 h 4058004"/>
              <a:gd name="connsiteX10988" fmla="*/ 4980756 w 12192000"/>
              <a:gd name="connsiteY10988" fmla="*/ 1831058 h 4058004"/>
              <a:gd name="connsiteX10989" fmla="*/ 4987686 w 12192000"/>
              <a:gd name="connsiteY10989" fmla="*/ 1828816 h 4058004"/>
              <a:gd name="connsiteX10990" fmla="*/ 5177342 w 12192000"/>
              <a:gd name="connsiteY10990" fmla="*/ 1823069 h 4058004"/>
              <a:gd name="connsiteX10991" fmla="*/ 5179964 w 12192000"/>
              <a:gd name="connsiteY10991" fmla="*/ 1825055 h 4058004"/>
              <a:gd name="connsiteX10992" fmla="*/ 5187044 w 12192000"/>
              <a:gd name="connsiteY10992" fmla="*/ 1828599 h 4058004"/>
              <a:gd name="connsiteX10993" fmla="*/ 5196320 w 12192000"/>
              <a:gd name="connsiteY10993" fmla="*/ 1837881 h 4058004"/>
              <a:gd name="connsiteX10994" fmla="*/ 5179613 w 12192000"/>
              <a:gd name="connsiteY10994" fmla="*/ 1870184 h 4058004"/>
              <a:gd name="connsiteX10995" fmla="*/ 5159998 w 12192000"/>
              <a:gd name="connsiteY10995" fmla="*/ 1889947 h 4058004"/>
              <a:gd name="connsiteX10996" fmla="*/ 5154684 w 12192000"/>
              <a:gd name="connsiteY10996" fmla="*/ 1884777 h 4058004"/>
              <a:gd name="connsiteX10997" fmla="*/ 5165231 w 12192000"/>
              <a:gd name="connsiteY10997" fmla="*/ 1861182 h 4058004"/>
              <a:gd name="connsiteX10998" fmla="*/ 5170972 w 12192000"/>
              <a:gd name="connsiteY10998" fmla="*/ 1842975 h 4058004"/>
              <a:gd name="connsiteX10999" fmla="*/ 5159497 w 12192000"/>
              <a:gd name="connsiteY10999" fmla="*/ 1848642 h 4058004"/>
              <a:gd name="connsiteX11000" fmla="*/ 5168350 w 12192000"/>
              <a:gd name="connsiteY11000" fmla="*/ 1831287 h 4058004"/>
              <a:gd name="connsiteX11001" fmla="*/ 5177342 w 12192000"/>
              <a:gd name="connsiteY11001" fmla="*/ 1823069 h 4058004"/>
              <a:gd name="connsiteX11002" fmla="*/ 5395099 w 12192000"/>
              <a:gd name="connsiteY11002" fmla="*/ 1818129 h 4058004"/>
              <a:gd name="connsiteX11003" fmla="*/ 5395880 w 12192000"/>
              <a:gd name="connsiteY11003" fmla="*/ 1825854 h 4058004"/>
              <a:gd name="connsiteX11004" fmla="*/ 5390566 w 12192000"/>
              <a:gd name="connsiteY11004" fmla="*/ 1828332 h 4058004"/>
              <a:gd name="connsiteX11005" fmla="*/ 5389784 w 12192000"/>
              <a:gd name="connsiteY11005" fmla="*/ 1820607 h 4058004"/>
              <a:gd name="connsiteX11006" fmla="*/ 5395099 w 12192000"/>
              <a:gd name="connsiteY11006" fmla="*/ 1818129 h 4058004"/>
              <a:gd name="connsiteX11007" fmla="*/ 1497451 w 12192000"/>
              <a:gd name="connsiteY11007" fmla="*/ 1810453 h 4058004"/>
              <a:gd name="connsiteX11008" fmla="*/ 1487393 w 12192000"/>
              <a:gd name="connsiteY11008" fmla="*/ 1822217 h 4058004"/>
              <a:gd name="connsiteX11009" fmla="*/ 1477626 w 12192000"/>
              <a:gd name="connsiteY11009" fmla="*/ 1846864 h 4058004"/>
              <a:gd name="connsiteX11010" fmla="*/ 1471607 w 12192000"/>
              <a:gd name="connsiteY11010" fmla="*/ 1861673 h 4058004"/>
              <a:gd name="connsiteX11011" fmla="*/ 1465092 w 12192000"/>
              <a:gd name="connsiteY11011" fmla="*/ 1850192 h 4058004"/>
              <a:gd name="connsiteX11012" fmla="*/ 1441647 w 12192000"/>
              <a:gd name="connsiteY11012" fmla="*/ 1818238 h 4058004"/>
              <a:gd name="connsiteX11013" fmla="*/ 1441368 w 12192000"/>
              <a:gd name="connsiteY11013" fmla="*/ 1839071 h 4058004"/>
              <a:gd name="connsiteX11014" fmla="*/ 1440447 w 12192000"/>
              <a:gd name="connsiteY11014" fmla="*/ 1860675 h 4058004"/>
              <a:gd name="connsiteX11015" fmla="*/ 1443209 w 12192000"/>
              <a:gd name="connsiteY11015" fmla="*/ 1870103 h 4058004"/>
              <a:gd name="connsiteX11016" fmla="*/ 1456525 w 12192000"/>
              <a:gd name="connsiteY11016" fmla="*/ 1897592 h 4058004"/>
              <a:gd name="connsiteX11017" fmla="*/ 1468851 w 12192000"/>
              <a:gd name="connsiteY11017" fmla="*/ 1931884 h 4058004"/>
              <a:gd name="connsiteX11018" fmla="*/ 1477703 w 12192000"/>
              <a:gd name="connsiteY11018" fmla="*/ 1929686 h 4058004"/>
              <a:gd name="connsiteX11019" fmla="*/ 1474375 w 12192000"/>
              <a:gd name="connsiteY11019" fmla="*/ 1913460 h 4058004"/>
              <a:gd name="connsiteX11020" fmla="*/ 1473454 w 12192000"/>
              <a:gd name="connsiteY11020" fmla="*/ 1904325 h 4058004"/>
              <a:gd name="connsiteX11021" fmla="*/ 1476853 w 12192000"/>
              <a:gd name="connsiteY11021" fmla="*/ 1882643 h 4058004"/>
              <a:gd name="connsiteX11022" fmla="*/ 1480955 w 12192000"/>
              <a:gd name="connsiteY11022" fmla="*/ 1870034 h 4058004"/>
              <a:gd name="connsiteX11023" fmla="*/ 1498442 w 12192000"/>
              <a:gd name="connsiteY11023" fmla="*/ 1828874 h 4058004"/>
              <a:gd name="connsiteX11024" fmla="*/ 1060224 w 12192000"/>
              <a:gd name="connsiteY11024" fmla="*/ 1806656 h 4058004"/>
              <a:gd name="connsiteX11025" fmla="*/ 1061221 w 12192000"/>
              <a:gd name="connsiteY11025" fmla="*/ 1818703 h 4058004"/>
              <a:gd name="connsiteX11026" fmla="*/ 1053713 w 12192000"/>
              <a:gd name="connsiteY11026" fmla="*/ 1809490 h 4058004"/>
              <a:gd name="connsiteX11027" fmla="*/ 1060224 w 12192000"/>
              <a:gd name="connsiteY11027" fmla="*/ 1806656 h 4058004"/>
              <a:gd name="connsiteX11028" fmla="*/ 4839616 w 12192000"/>
              <a:gd name="connsiteY11028" fmla="*/ 1799655 h 4058004"/>
              <a:gd name="connsiteX11029" fmla="*/ 4842377 w 12192000"/>
              <a:gd name="connsiteY11029" fmla="*/ 1809078 h 4058004"/>
              <a:gd name="connsiteX11030" fmla="*/ 4835081 w 12192000"/>
              <a:gd name="connsiteY11030" fmla="*/ 1809858 h 4058004"/>
              <a:gd name="connsiteX11031" fmla="*/ 4832320 w 12192000"/>
              <a:gd name="connsiteY11031" fmla="*/ 1800438 h 4058004"/>
              <a:gd name="connsiteX11032" fmla="*/ 4839616 w 12192000"/>
              <a:gd name="connsiteY11032" fmla="*/ 1799655 h 4058004"/>
              <a:gd name="connsiteX11033" fmla="*/ 991959 w 12192000"/>
              <a:gd name="connsiteY11033" fmla="*/ 1780719 h 4058004"/>
              <a:gd name="connsiteX11034" fmla="*/ 992315 w 12192000"/>
              <a:gd name="connsiteY11034" fmla="*/ 1785180 h 4058004"/>
              <a:gd name="connsiteX11035" fmla="*/ 985800 w 12192000"/>
              <a:gd name="connsiteY11035" fmla="*/ 1788724 h 4058004"/>
              <a:gd name="connsiteX11036" fmla="*/ 991959 w 12192000"/>
              <a:gd name="connsiteY11036" fmla="*/ 1780719 h 4058004"/>
              <a:gd name="connsiteX11037" fmla="*/ 5301476 w 12192000"/>
              <a:gd name="connsiteY11037" fmla="*/ 1780294 h 4058004"/>
              <a:gd name="connsiteX11038" fmla="*/ 5300199 w 12192000"/>
              <a:gd name="connsiteY11038" fmla="*/ 1790070 h 4058004"/>
              <a:gd name="connsiteX11039" fmla="*/ 5292839 w 12192000"/>
              <a:gd name="connsiteY11039" fmla="*/ 1790489 h 4058004"/>
              <a:gd name="connsiteX11040" fmla="*/ 5294110 w 12192000"/>
              <a:gd name="connsiteY11040" fmla="*/ 1780713 h 4058004"/>
              <a:gd name="connsiteX11041" fmla="*/ 5301476 w 12192000"/>
              <a:gd name="connsiteY11041" fmla="*/ 1780294 h 4058004"/>
              <a:gd name="connsiteX11042" fmla="*/ 5127550 w 12192000"/>
              <a:gd name="connsiteY11042" fmla="*/ 1767537 h 4058004"/>
              <a:gd name="connsiteX11043" fmla="*/ 5131874 w 12192000"/>
              <a:gd name="connsiteY11043" fmla="*/ 1779213 h 4058004"/>
              <a:gd name="connsiteX11044" fmla="*/ 5139945 w 12192000"/>
              <a:gd name="connsiteY11044" fmla="*/ 1792815 h 4058004"/>
              <a:gd name="connsiteX11045" fmla="*/ 5143280 w 12192000"/>
              <a:gd name="connsiteY11045" fmla="*/ 1842334 h 4058004"/>
              <a:gd name="connsiteX11046" fmla="*/ 5135279 w 12192000"/>
              <a:gd name="connsiteY11046" fmla="*/ 1865643 h 4058004"/>
              <a:gd name="connsiteX11047" fmla="*/ 5148244 w 12192000"/>
              <a:gd name="connsiteY11047" fmla="*/ 1897737 h 4058004"/>
              <a:gd name="connsiteX11048" fmla="*/ 5151433 w 12192000"/>
              <a:gd name="connsiteY11048" fmla="*/ 1911699 h 4058004"/>
              <a:gd name="connsiteX11049" fmla="*/ 5141374 w 12192000"/>
              <a:gd name="connsiteY11049" fmla="*/ 1932951 h 4058004"/>
              <a:gd name="connsiteX11050" fmla="*/ 5135361 w 12192000"/>
              <a:gd name="connsiteY11050" fmla="*/ 1945350 h 4058004"/>
              <a:gd name="connsiteX11051" fmla="*/ 5123042 w 12192000"/>
              <a:gd name="connsiteY11051" fmla="*/ 1985303 h 4058004"/>
              <a:gd name="connsiteX11052" fmla="*/ 5109517 w 12192000"/>
              <a:gd name="connsiteY11052" fmla="*/ 2018249 h 4058004"/>
              <a:gd name="connsiteX11053" fmla="*/ 5098969 w 12192000"/>
              <a:gd name="connsiteY11053" fmla="*/ 2040845 h 4058004"/>
              <a:gd name="connsiteX11054" fmla="*/ 5109447 w 12192000"/>
              <a:gd name="connsiteY11054" fmla="*/ 2038864 h 4058004"/>
              <a:gd name="connsiteX11055" fmla="*/ 5134376 w 12192000"/>
              <a:gd name="connsiteY11055" fmla="*/ 2028522 h 4058004"/>
              <a:gd name="connsiteX11056" fmla="*/ 5141595 w 12192000"/>
              <a:gd name="connsiteY11056" fmla="*/ 2022149 h 4058004"/>
              <a:gd name="connsiteX11057" fmla="*/ 5151153 w 12192000"/>
              <a:gd name="connsiteY11057" fmla="*/ 2002945 h 4058004"/>
              <a:gd name="connsiteX11058" fmla="*/ 5152144 w 12192000"/>
              <a:gd name="connsiteY11058" fmla="*/ 1961716 h 4058004"/>
              <a:gd name="connsiteX11059" fmla="*/ 5152778 w 12192000"/>
              <a:gd name="connsiteY11059" fmla="*/ 1955269 h 4058004"/>
              <a:gd name="connsiteX11060" fmla="*/ 5159579 w 12192000"/>
              <a:gd name="connsiteY11060" fmla="*/ 1947332 h 4058004"/>
              <a:gd name="connsiteX11061" fmla="*/ 5175371 w 12192000"/>
              <a:gd name="connsiteY11061" fmla="*/ 1958456 h 4058004"/>
              <a:gd name="connsiteX11062" fmla="*/ 5177995 w 12192000"/>
              <a:gd name="connsiteY11062" fmla="*/ 2007697 h 4058004"/>
              <a:gd name="connsiteX11063" fmla="*/ 5185074 w 12192000"/>
              <a:gd name="connsiteY11063" fmla="*/ 2012372 h 4058004"/>
              <a:gd name="connsiteX11064" fmla="*/ 5196474 w 12192000"/>
              <a:gd name="connsiteY11064" fmla="*/ 1976454 h 4058004"/>
              <a:gd name="connsiteX11065" fmla="*/ 5201991 w 12192000"/>
              <a:gd name="connsiteY11065" fmla="*/ 1922329 h 4058004"/>
              <a:gd name="connsiteX11066" fmla="*/ 5209218 w 12192000"/>
              <a:gd name="connsiteY11066" fmla="*/ 1927003 h 4058004"/>
              <a:gd name="connsiteX11067" fmla="*/ 5236199 w 12192000"/>
              <a:gd name="connsiteY11067" fmla="*/ 1912202 h 4058004"/>
              <a:gd name="connsiteX11068" fmla="*/ 5240797 w 12192000"/>
              <a:gd name="connsiteY11068" fmla="*/ 1886625 h 4058004"/>
              <a:gd name="connsiteX11069" fmla="*/ 5265225 w 12192000"/>
              <a:gd name="connsiteY11069" fmla="*/ 1857085 h 4058004"/>
              <a:gd name="connsiteX11070" fmla="*/ 5281303 w 12192000"/>
              <a:gd name="connsiteY11070" fmla="*/ 1837461 h 4058004"/>
              <a:gd name="connsiteX11071" fmla="*/ 5293551 w 12192000"/>
              <a:gd name="connsiteY11071" fmla="*/ 1818123 h 4058004"/>
              <a:gd name="connsiteX11072" fmla="*/ 5294047 w 12192000"/>
              <a:gd name="connsiteY11072" fmla="*/ 1822443 h 4058004"/>
              <a:gd name="connsiteX11073" fmla="*/ 5300632 w 12192000"/>
              <a:gd name="connsiteY11073" fmla="*/ 1836114 h 4058004"/>
              <a:gd name="connsiteX11074" fmla="*/ 5291362 w 12192000"/>
              <a:gd name="connsiteY11074" fmla="*/ 1862542 h 4058004"/>
              <a:gd name="connsiteX11075" fmla="*/ 5273798 w 12192000"/>
              <a:gd name="connsiteY11075" fmla="*/ 1887197 h 4058004"/>
              <a:gd name="connsiteX11076" fmla="*/ 5280598 w 12192000"/>
              <a:gd name="connsiteY11076" fmla="*/ 1884217 h 4058004"/>
              <a:gd name="connsiteX11077" fmla="*/ 5295680 w 12192000"/>
              <a:gd name="connsiteY11077" fmla="*/ 1886276 h 4058004"/>
              <a:gd name="connsiteX11078" fmla="*/ 5311472 w 12192000"/>
              <a:gd name="connsiteY11078" fmla="*/ 1892444 h 4058004"/>
              <a:gd name="connsiteX11079" fmla="*/ 5326274 w 12192000"/>
              <a:gd name="connsiteY11079" fmla="*/ 1889820 h 4058004"/>
              <a:gd name="connsiteX11080" fmla="*/ 5332579 w 12192000"/>
              <a:gd name="connsiteY11080" fmla="*/ 1929424 h 4058004"/>
              <a:gd name="connsiteX11081" fmla="*/ 5362391 w 12192000"/>
              <a:gd name="connsiteY11081" fmla="*/ 1938712 h 4058004"/>
              <a:gd name="connsiteX11082" fmla="*/ 5360270 w 12192000"/>
              <a:gd name="connsiteY11082" fmla="*/ 1935168 h 4058004"/>
              <a:gd name="connsiteX11083" fmla="*/ 5349509 w 12192000"/>
              <a:gd name="connsiteY11083" fmla="*/ 1942391 h 4058004"/>
              <a:gd name="connsiteX11084" fmla="*/ 5348512 w 12192000"/>
              <a:gd name="connsiteY11084" fmla="*/ 1922982 h 4058004"/>
              <a:gd name="connsiteX11085" fmla="*/ 5357146 w 12192000"/>
              <a:gd name="connsiteY11085" fmla="*/ 1878774 h 4058004"/>
              <a:gd name="connsiteX11086" fmla="*/ 5361394 w 12192000"/>
              <a:gd name="connsiteY11086" fmla="*/ 1851145 h 4058004"/>
              <a:gd name="connsiteX11087" fmla="*/ 5359483 w 12192000"/>
              <a:gd name="connsiteY11087" fmla="*/ 1844271 h 4058004"/>
              <a:gd name="connsiteX11088" fmla="*/ 5370531 w 12192000"/>
              <a:gd name="connsiteY11088" fmla="*/ 1864252 h 4058004"/>
              <a:gd name="connsiteX11089" fmla="*/ 5371662 w 12192000"/>
              <a:gd name="connsiteY11089" fmla="*/ 1879270 h 4058004"/>
              <a:gd name="connsiteX11090" fmla="*/ 5374145 w 12192000"/>
              <a:gd name="connsiteY11090" fmla="*/ 1884587 h 4058004"/>
              <a:gd name="connsiteX11091" fmla="*/ 5373789 w 12192000"/>
              <a:gd name="connsiteY11091" fmla="*/ 1891600 h 4058004"/>
              <a:gd name="connsiteX11092" fmla="*/ 5396027 w 12192000"/>
              <a:gd name="connsiteY11092" fmla="*/ 1872045 h 4058004"/>
              <a:gd name="connsiteX11093" fmla="*/ 5407704 w 12192000"/>
              <a:gd name="connsiteY11093" fmla="*/ 1843497 h 4058004"/>
              <a:gd name="connsiteX11094" fmla="*/ 5396376 w 12192000"/>
              <a:gd name="connsiteY11094" fmla="*/ 1841934 h 4058004"/>
              <a:gd name="connsiteX11095" fmla="*/ 5392058 w 12192000"/>
              <a:gd name="connsiteY11095" fmla="*/ 1842854 h 4058004"/>
              <a:gd name="connsiteX11096" fmla="*/ 5416417 w 12192000"/>
              <a:gd name="connsiteY11096" fmla="*/ 1829966 h 4058004"/>
              <a:gd name="connsiteX11097" fmla="*/ 5433695 w 12192000"/>
              <a:gd name="connsiteY11097" fmla="*/ 1862275 h 4058004"/>
              <a:gd name="connsiteX11098" fmla="*/ 5455088 w 12192000"/>
              <a:gd name="connsiteY11098" fmla="*/ 1888207 h 4058004"/>
              <a:gd name="connsiteX11099" fmla="*/ 5464645 w 12192000"/>
              <a:gd name="connsiteY11099" fmla="*/ 1890119 h 4058004"/>
              <a:gd name="connsiteX11100" fmla="*/ 5460613 w 12192000"/>
              <a:gd name="connsiteY11100" fmla="*/ 1896847 h 4058004"/>
              <a:gd name="connsiteX11101" fmla="*/ 5456860 w 12192000"/>
              <a:gd name="connsiteY11101" fmla="*/ 1899610 h 4058004"/>
              <a:gd name="connsiteX11102" fmla="*/ 5471731 w 12192000"/>
              <a:gd name="connsiteY11102" fmla="*/ 1901740 h 4058004"/>
              <a:gd name="connsiteX11103" fmla="*/ 5479313 w 12192000"/>
              <a:gd name="connsiteY11103" fmla="*/ 1942620 h 4058004"/>
              <a:gd name="connsiteX11104" fmla="*/ 5477618 w 12192000"/>
              <a:gd name="connsiteY11104" fmla="*/ 1997310 h 4058004"/>
              <a:gd name="connsiteX11105" fmla="*/ 5489372 w 12192000"/>
              <a:gd name="connsiteY11105" fmla="*/ 1995754 h 4058004"/>
              <a:gd name="connsiteX11106" fmla="*/ 5491994 w 12192000"/>
              <a:gd name="connsiteY11106" fmla="*/ 2021896 h 4058004"/>
              <a:gd name="connsiteX11107" fmla="*/ 5489378 w 12192000"/>
              <a:gd name="connsiteY11107" fmla="*/ 2063489 h 4058004"/>
              <a:gd name="connsiteX11108" fmla="*/ 5487683 w 12192000"/>
              <a:gd name="connsiteY11108" fmla="*/ 2131500 h 4058004"/>
              <a:gd name="connsiteX11109" fmla="*/ 5490166 w 12192000"/>
              <a:gd name="connsiteY11109" fmla="*/ 2145597 h 4058004"/>
              <a:gd name="connsiteX11110" fmla="*/ 5492998 w 12192000"/>
              <a:gd name="connsiteY11110" fmla="*/ 2159198 h 4058004"/>
              <a:gd name="connsiteX11111" fmla="*/ 5502847 w 12192000"/>
              <a:gd name="connsiteY11111" fmla="*/ 2174292 h 4058004"/>
              <a:gd name="connsiteX11112" fmla="*/ 5505609 w 12192000"/>
              <a:gd name="connsiteY11112" fmla="*/ 2182583 h 4058004"/>
              <a:gd name="connsiteX11113" fmla="*/ 5494210 w 12192000"/>
              <a:gd name="connsiteY11113" fmla="*/ 2200929 h 4058004"/>
              <a:gd name="connsiteX11114" fmla="*/ 5497182 w 12192000"/>
              <a:gd name="connsiteY11114" fmla="*/ 2221335 h 4058004"/>
              <a:gd name="connsiteX11115" fmla="*/ 5503272 w 12192000"/>
              <a:gd name="connsiteY11115" fmla="*/ 2239187 h 4058004"/>
              <a:gd name="connsiteX11116" fmla="*/ 5509298 w 12192000"/>
              <a:gd name="connsiteY11116" fmla="*/ 2264622 h 4058004"/>
              <a:gd name="connsiteX11117" fmla="*/ 5508238 w 12192000"/>
              <a:gd name="connsiteY11117" fmla="*/ 2279851 h 4058004"/>
              <a:gd name="connsiteX11118" fmla="*/ 5508593 w 12192000"/>
              <a:gd name="connsiteY11118" fmla="*/ 2284316 h 4058004"/>
              <a:gd name="connsiteX11119" fmla="*/ 5513762 w 12192000"/>
              <a:gd name="connsiteY11119" fmla="*/ 2319955 h 4058004"/>
              <a:gd name="connsiteX11120" fmla="*/ 5526303 w 12192000"/>
              <a:gd name="connsiteY11120" fmla="*/ 2355169 h 4058004"/>
              <a:gd name="connsiteX11121" fmla="*/ 5536711 w 12192000"/>
              <a:gd name="connsiteY11121" fmla="*/ 2367562 h 4058004"/>
              <a:gd name="connsiteX11122" fmla="*/ 5531402 w 12192000"/>
              <a:gd name="connsiteY11122" fmla="*/ 2389740 h 4058004"/>
              <a:gd name="connsiteX11123" fmla="*/ 5528500 w 12192000"/>
              <a:gd name="connsiteY11123" fmla="*/ 2402706 h 4058004"/>
              <a:gd name="connsiteX11124" fmla="*/ 5529491 w 12192000"/>
              <a:gd name="connsiteY11124" fmla="*/ 2405679 h 4058004"/>
              <a:gd name="connsiteX11125" fmla="*/ 5517814 w 12192000"/>
              <a:gd name="connsiteY11125" fmla="*/ 2449672 h 4058004"/>
              <a:gd name="connsiteX11126" fmla="*/ 5530062 w 12192000"/>
              <a:gd name="connsiteY11126" fmla="*/ 2439407 h 4058004"/>
              <a:gd name="connsiteX11127" fmla="*/ 5539765 w 12192000"/>
              <a:gd name="connsiteY11127" fmla="*/ 2430125 h 4058004"/>
              <a:gd name="connsiteX11128" fmla="*/ 5529783 w 12192000"/>
              <a:gd name="connsiteY11128" fmla="*/ 2452437 h 4058004"/>
              <a:gd name="connsiteX11129" fmla="*/ 5526951 w 12192000"/>
              <a:gd name="connsiteY11129" fmla="*/ 2476665 h 4058004"/>
              <a:gd name="connsiteX11130" fmla="*/ 5545436 w 12192000"/>
              <a:gd name="connsiteY11130" fmla="*/ 2466540 h 4058004"/>
              <a:gd name="connsiteX11131" fmla="*/ 5554993 w 12192000"/>
              <a:gd name="connsiteY11131" fmla="*/ 2463496 h 4058004"/>
              <a:gd name="connsiteX11132" fmla="*/ 5542039 w 12192000"/>
              <a:gd name="connsiteY11132" fmla="*/ 2483259 h 4058004"/>
              <a:gd name="connsiteX11133" fmla="*/ 5530355 w 12192000"/>
              <a:gd name="connsiteY11133" fmla="*/ 2497782 h 4058004"/>
              <a:gd name="connsiteX11134" fmla="*/ 5524760 w 12192000"/>
              <a:gd name="connsiteY11134" fmla="*/ 2513017 h 4058004"/>
              <a:gd name="connsiteX11135" fmla="*/ 5516759 w 12192000"/>
              <a:gd name="connsiteY11135" fmla="*/ 2531789 h 4058004"/>
              <a:gd name="connsiteX11136" fmla="*/ 5505641 w 12192000"/>
              <a:gd name="connsiteY11136" fmla="*/ 2548580 h 4058004"/>
              <a:gd name="connsiteX11137" fmla="*/ 5498916 w 12192000"/>
              <a:gd name="connsiteY11137" fmla="*/ 2537171 h 4058004"/>
              <a:gd name="connsiteX11138" fmla="*/ 5487581 w 12192000"/>
              <a:gd name="connsiteY11138" fmla="*/ 2512794 h 4058004"/>
              <a:gd name="connsiteX11139" fmla="*/ 5489143 w 12192000"/>
              <a:gd name="connsiteY11139" fmla="*/ 2530931 h 4058004"/>
              <a:gd name="connsiteX11140" fmla="*/ 5487016 w 12192000"/>
              <a:gd name="connsiteY11140" fmla="*/ 2549068 h 4058004"/>
              <a:gd name="connsiteX11141" fmla="*/ 5489854 w 12192000"/>
              <a:gd name="connsiteY11141" fmla="*/ 2560973 h 4058004"/>
              <a:gd name="connsiteX11142" fmla="*/ 5492972 w 12192000"/>
              <a:gd name="connsiteY11142" fmla="*/ 2577694 h 4058004"/>
              <a:gd name="connsiteX11143" fmla="*/ 5500687 w 12192000"/>
              <a:gd name="connsiteY11143" fmla="*/ 2592642 h 4058004"/>
              <a:gd name="connsiteX11144" fmla="*/ 5505577 w 12192000"/>
              <a:gd name="connsiteY11144" fmla="*/ 2572452 h 4058004"/>
              <a:gd name="connsiteX11145" fmla="*/ 5529650 w 12192000"/>
              <a:gd name="connsiteY11145" fmla="*/ 2553325 h 4058004"/>
              <a:gd name="connsiteX11146" fmla="*/ 5538641 w 12192000"/>
              <a:gd name="connsiteY11146" fmla="*/ 2554246 h 4058004"/>
              <a:gd name="connsiteX11147" fmla="*/ 5545582 w 12192000"/>
              <a:gd name="connsiteY11147" fmla="*/ 2553540 h 4058004"/>
              <a:gd name="connsiteX11148" fmla="*/ 5552808 w 12192000"/>
              <a:gd name="connsiteY11148" fmla="*/ 2555809 h 4058004"/>
              <a:gd name="connsiteX11149" fmla="*/ 5553869 w 12192000"/>
              <a:gd name="connsiteY11149" fmla="*/ 2567638 h 4058004"/>
              <a:gd name="connsiteX11150" fmla="*/ 5536095 w 12192000"/>
              <a:gd name="connsiteY11150" fmla="*/ 2577770 h 4058004"/>
              <a:gd name="connsiteX11151" fmla="*/ 5519528 w 12192000"/>
              <a:gd name="connsiteY11151" fmla="*/ 2576634 h 4058004"/>
              <a:gd name="connsiteX11152" fmla="*/ 5518321 w 12192000"/>
              <a:gd name="connsiteY11152" fmla="*/ 2599377 h 4058004"/>
              <a:gd name="connsiteX11153" fmla="*/ 5524062 w 12192000"/>
              <a:gd name="connsiteY11153" fmla="*/ 2628777 h 4058004"/>
              <a:gd name="connsiteX11154" fmla="*/ 5509406 w 12192000"/>
              <a:gd name="connsiteY11154" fmla="*/ 2627429 h 4058004"/>
              <a:gd name="connsiteX11155" fmla="*/ 5502535 w 12192000"/>
              <a:gd name="connsiteY11155" fmla="*/ 2643656 h 4058004"/>
              <a:gd name="connsiteX11156" fmla="*/ 5501830 w 12192000"/>
              <a:gd name="connsiteY11156" fmla="*/ 2671144 h 4058004"/>
              <a:gd name="connsiteX11157" fmla="*/ 5502891 w 12192000"/>
              <a:gd name="connsiteY11157" fmla="*/ 2682267 h 4058004"/>
              <a:gd name="connsiteX11158" fmla="*/ 5503393 w 12192000"/>
              <a:gd name="connsiteY11158" fmla="*/ 2693957 h 4058004"/>
              <a:gd name="connsiteX11159" fmla="*/ 5508066 w 12192000"/>
              <a:gd name="connsiteY11159" fmla="*/ 2700753 h 4058004"/>
              <a:gd name="connsiteX11160" fmla="*/ 5533701 w 12192000"/>
              <a:gd name="connsiteY11160" fmla="*/ 2683049 h 4058004"/>
              <a:gd name="connsiteX11161" fmla="*/ 5550833 w 12192000"/>
              <a:gd name="connsiteY11161" fmla="*/ 2670724 h 4058004"/>
              <a:gd name="connsiteX11162" fmla="*/ 5545880 w 12192000"/>
              <a:gd name="connsiteY11162" fmla="*/ 2680216 h 4058004"/>
              <a:gd name="connsiteX11163" fmla="*/ 5541207 w 12192000"/>
              <a:gd name="connsiteY11163" fmla="*/ 2690558 h 4058004"/>
              <a:gd name="connsiteX11164" fmla="*/ 5556288 w 12192000"/>
              <a:gd name="connsiteY11164" fmla="*/ 2670509 h 4058004"/>
              <a:gd name="connsiteX11165" fmla="*/ 5548427 w 12192000"/>
              <a:gd name="connsiteY11165" fmla="*/ 2657117 h 4058004"/>
              <a:gd name="connsiteX11166" fmla="*/ 5530793 w 12192000"/>
              <a:gd name="connsiteY11166" fmla="*/ 2668380 h 4058004"/>
              <a:gd name="connsiteX11167" fmla="*/ 5517553 w 12192000"/>
              <a:gd name="connsiteY11167" fmla="*/ 2677375 h 4058004"/>
              <a:gd name="connsiteX11168" fmla="*/ 5528247 w 12192000"/>
              <a:gd name="connsiteY11168" fmla="*/ 2657473 h 4058004"/>
              <a:gd name="connsiteX11169" fmla="*/ 5552319 w 12192000"/>
              <a:gd name="connsiteY11169" fmla="*/ 2624743 h 4058004"/>
              <a:gd name="connsiteX11170" fmla="*/ 5563013 w 12192000"/>
              <a:gd name="connsiteY11170" fmla="*/ 2614609 h 4058004"/>
              <a:gd name="connsiteX11171" fmla="*/ 5560676 w 12192000"/>
              <a:gd name="connsiteY11171" fmla="*/ 2628428 h 4058004"/>
              <a:gd name="connsiteX11172" fmla="*/ 5563863 w 12192000"/>
              <a:gd name="connsiteY11172" fmla="*/ 2646920 h 4058004"/>
              <a:gd name="connsiteX11173" fmla="*/ 5569744 w 12192000"/>
              <a:gd name="connsiteY11173" fmla="*/ 2665552 h 4058004"/>
              <a:gd name="connsiteX11174" fmla="*/ 5582139 w 12192000"/>
              <a:gd name="connsiteY11174" fmla="*/ 2662085 h 4058004"/>
              <a:gd name="connsiteX11175" fmla="*/ 5595944 w 12192000"/>
              <a:gd name="connsiteY11175" fmla="*/ 2633954 h 4058004"/>
              <a:gd name="connsiteX11176" fmla="*/ 5588222 w 12192000"/>
              <a:gd name="connsiteY11176" fmla="*/ 2615036 h 4058004"/>
              <a:gd name="connsiteX11177" fmla="*/ 5583333 w 12192000"/>
              <a:gd name="connsiteY11177" fmla="*/ 2601078 h 4058004"/>
              <a:gd name="connsiteX11178" fmla="*/ 5593175 w 12192000"/>
              <a:gd name="connsiteY11178" fmla="*/ 2596194 h 4058004"/>
              <a:gd name="connsiteX11179" fmla="*/ 5614003 w 12192000"/>
              <a:gd name="connsiteY11179" fmla="*/ 2686174 h 4058004"/>
              <a:gd name="connsiteX11180" fmla="*/ 5611032 w 12192000"/>
              <a:gd name="connsiteY11180" fmla="*/ 2685323 h 4058004"/>
              <a:gd name="connsiteX11181" fmla="*/ 5606072 w 12192000"/>
              <a:gd name="connsiteY11181" fmla="*/ 2672286 h 4058004"/>
              <a:gd name="connsiteX11182" fmla="*/ 5578742 w 12192000"/>
              <a:gd name="connsiteY11182" fmla="*/ 2688861 h 4058004"/>
              <a:gd name="connsiteX11183" fmla="*/ 5575198 w 12192000"/>
              <a:gd name="connsiteY11183" fmla="*/ 2694954 h 4058004"/>
              <a:gd name="connsiteX11184" fmla="*/ 5555653 w 12192000"/>
              <a:gd name="connsiteY11184" fmla="*/ 2710111 h 4058004"/>
              <a:gd name="connsiteX11185" fmla="*/ 5547513 w 12192000"/>
              <a:gd name="connsiteY11185" fmla="*/ 2731152 h 4058004"/>
              <a:gd name="connsiteX11186" fmla="*/ 5556860 w 12192000"/>
              <a:gd name="connsiteY11186" fmla="*/ 2742346 h 4058004"/>
              <a:gd name="connsiteX11187" fmla="*/ 5565362 w 12192000"/>
              <a:gd name="connsiteY11187" fmla="*/ 2741500 h 4058004"/>
              <a:gd name="connsiteX11188" fmla="*/ 5579027 w 12192000"/>
              <a:gd name="connsiteY11188" fmla="*/ 2734913 h 4058004"/>
              <a:gd name="connsiteX11189" fmla="*/ 5581364 w 12192000"/>
              <a:gd name="connsiteY11189" fmla="*/ 2742491 h 4058004"/>
              <a:gd name="connsiteX11190" fmla="*/ 5579523 w 12192000"/>
              <a:gd name="connsiteY11190" fmla="*/ 2757795 h 4058004"/>
              <a:gd name="connsiteX11191" fmla="*/ 5539587 w 12192000"/>
              <a:gd name="connsiteY11191" fmla="*/ 2805403 h 4058004"/>
              <a:gd name="connsiteX11192" fmla="*/ 5530247 w 12192000"/>
              <a:gd name="connsiteY11192" fmla="*/ 2835300 h 4058004"/>
              <a:gd name="connsiteX11193" fmla="*/ 5558993 w 12192000"/>
              <a:gd name="connsiteY11193" fmla="*/ 2826233 h 4058004"/>
              <a:gd name="connsiteX11194" fmla="*/ 5570677 w 12192000"/>
              <a:gd name="connsiteY11194" fmla="*/ 2820777 h 4058004"/>
              <a:gd name="connsiteX11195" fmla="*/ 5575567 w 12192000"/>
              <a:gd name="connsiteY11195" fmla="*/ 2818299 h 4058004"/>
              <a:gd name="connsiteX11196" fmla="*/ 5582926 w 12192000"/>
              <a:gd name="connsiteY11196" fmla="*/ 2813764 h 4058004"/>
              <a:gd name="connsiteX11197" fmla="*/ 5571179 w 12192000"/>
              <a:gd name="connsiteY11197" fmla="*/ 2837002 h 4058004"/>
              <a:gd name="connsiteX11198" fmla="*/ 5567566 w 12192000"/>
              <a:gd name="connsiteY11198" fmla="*/ 2853506 h 4058004"/>
              <a:gd name="connsiteX11199" fmla="*/ 5584558 w 12192000"/>
              <a:gd name="connsiteY11199" fmla="*/ 2840617 h 4058004"/>
              <a:gd name="connsiteX11200" fmla="*/ 5590864 w 12192000"/>
              <a:gd name="connsiteY11200" fmla="*/ 2837288 h 4058004"/>
              <a:gd name="connsiteX11201" fmla="*/ 5585130 w 12192000"/>
              <a:gd name="connsiteY11201" fmla="*/ 2853089 h 4058004"/>
              <a:gd name="connsiteX11202" fmla="*/ 5585625 w 12192000"/>
              <a:gd name="connsiteY11202" fmla="*/ 2885321 h 4058004"/>
              <a:gd name="connsiteX11203" fmla="*/ 5581383 w 12192000"/>
              <a:gd name="connsiteY11203" fmla="*/ 2912523 h 4058004"/>
              <a:gd name="connsiteX11204" fmla="*/ 5575433 w 12192000"/>
              <a:gd name="connsiteY11204" fmla="*/ 2919893 h 4058004"/>
              <a:gd name="connsiteX11205" fmla="*/ 5568848 w 12192000"/>
              <a:gd name="connsiteY11205" fmla="*/ 2937814 h 4058004"/>
              <a:gd name="connsiteX11206" fmla="*/ 5562968 w 12192000"/>
              <a:gd name="connsiteY11206" fmla="*/ 2933208 h 4058004"/>
              <a:gd name="connsiteX11207" fmla="*/ 5558434 w 12192000"/>
              <a:gd name="connsiteY11207" fmla="*/ 2920884 h 4058004"/>
              <a:gd name="connsiteX11208" fmla="*/ 5552700 w 12192000"/>
              <a:gd name="connsiteY11208" fmla="*/ 2931721 h 4058004"/>
              <a:gd name="connsiteX11209" fmla="*/ 5548097 w 12192000"/>
              <a:gd name="connsiteY11209" fmla="*/ 2938310 h 4058004"/>
              <a:gd name="connsiteX11210" fmla="*/ 5525795 w 12192000"/>
              <a:gd name="connsiteY11210" fmla="*/ 2955379 h 4058004"/>
              <a:gd name="connsiteX11211" fmla="*/ 5513260 w 12192000"/>
              <a:gd name="connsiteY11211" fmla="*/ 2975854 h 4058004"/>
              <a:gd name="connsiteX11212" fmla="*/ 5514187 w 12192000"/>
              <a:gd name="connsiteY11212" fmla="*/ 3001856 h 4058004"/>
              <a:gd name="connsiteX11213" fmla="*/ 5518861 w 12192000"/>
              <a:gd name="connsiteY11213" fmla="*/ 3032179 h 4058004"/>
              <a:gd name="connsiteX11214" fmla="*/ 5527078 w 12192000"/>
              <a:gd name="connsiteY11214" fmla="*/ 3063352 h 4058004"/>
              <a:gd name="connsiteX11215" fmla="*/ 5554840 w 12192000"/>
              <a:gd name="connsiteY11215" fmla="*/ 3088438 h 4058004"/>
              <a:gd name="connsiteX11216" fmla="*/ 5560504 w 12192000"/>
              <a:gd name="connsiteY11216" fmla="*/ 3078237 h 4058004"/>
              <a:gd name="connsiteX11217" fmla="*/ 5579980 w 12192000"/>
              <a:gd name="connsiteY11217" fmla="*/ 3049687 h 4058004"/>
              <a:gd name="connsiteX11218" fmla="*/ 5602706 w 12192000"/>
              <a:gd name="connsiteY11218" fmla="*/ 3035729 h 4058004"/>
              <a:gd name="connsiteX11219" fmla="*/ 5594782 w 12192000"/>
              <a:gd name="connsiteY11219" fmla="*/ 3050322 h 4058004"/>
              <a:gd name="connsiteX11220" fmla="*/ 5587911 w 12192000"/>
              <a:gd name="connsiteY11220" fmla="*/ 3069807 h 4058004"/>
              <a:gd name="connsiteX11221" fmla="*/ 5569217 w 12192000"/>
              <a:gd name="connsiteY11221" fmla="*/ 3108203 h 4058004"/>
              <a:gd name="connsiteX11222" fmla="*/ 5564334 w 12192000"/>
              <a:gd name="connsiteY11222" fmla="*/ 3100764 h 4058004"/>
              <a:gd name="connsiteX11223" fmla="*/ 5554700 w 12192000"/>
              <a:gd name="connsiteY11223" fmla="*/ 3093960 h 4058004"/>
              <a:gd name="connsiteX11224" fmla="*/ 5559945 w 12192000"/>
              <a:gd name="connsiteY11224" fmla="*/ 3112522 h 4058004"/>
              <a:gd name="connsiteX11225" fmla="*/ 5566391 w 12192000"/>
              <a:gd name="connsiteY11225" fmla="*/ 3129598 h 4058004"/>
              <a:gd name="connsiteX11226" fmla="*/ 5557113 w 12192000"/>
              <a:gd name="connsiteY11226" fmla="*/ 3124853 h 4058004"/>
              <a:gd name="connsiteX11227" fmla="*/ 5532253 w 12192000"/>
              <a:gd name="connsiteY11227" fmla="*/ 3116562 h 4058004"/>
              <a:gd name="connsiteX11228" fmla="*/ 5513063 w 12192000"/>
              <a:gd name="connsiteY11228" fmla="*/ 3117338 h 4058004"/>
              <a:gd name="connsiteX11229" fmla="*/ 5518163 w 12192000"/>
              <a:gd name="connsiteY11229" fmla="*/ 3141001 h 4058004"/>
              <a:gd name="connsiteX11230" fmla="*/ 5505564 w 12192000"/>
              <a:gd name="connsiteY11230" fmla="*/ 3171891 h 4058004"/>
              <a:gd name="connsiteX11231" fmla="*/ 5494515 w 12192000"/>
              <a:gd name="connsiteY11231" fmla="*/ 3159705 h 4058004"/>
              <a:gd name="connsiteX11232" fmla="*/ 5484666 w 12192000"/>
              <a:gd name="connsiteY11232" fmla="*/ 3138378 h 4058004"/>
              <a:gd name="connsiteX11233" fmla="*/ 5476310 w 12192000"/>
              <a:gd name="connsiteY11233" fmla="*/ 3128454 h 4058004"/>
              <a:gd name="connsiteX11234" fmla="*/ 5468874 w 12192000"/>
              <a:gd name="connsiteY11234" fmla="*/ 3116200 h 4058004"/>
              <a:gd name="connsiteX11235" fmla="*/ 5461508 w 12192000"/>
              <a:gd name="connsiteY11235" fmla="*/ 3099342 h 4058004"/>
              <a:gd name="connsiteX11236" fmla="*/ 5458885 w 12192000"/>
              <a:gd name="connsiteY11236" fmla="*/ 3090485 h 4058004"/>
              <a:gd name="connsiteX11237" fmla="*/ 5460092 w 12192000"/>
              <a:gd name="connsiteY11237" fmla="*/ 3122718 h 4058004"/>
              <a:gd name="connsiteX11238" fmla="*/ 5458962 w 12192000"/>
              <a:gd name="connsiteY11238" fmla="*/ 3132209 h 4058004"/>
              <a:gd name="connsiteX11239" fmla="*/ 5460873 w 12192000"/>
              <a:gd name="connsiteY11239" fmla="*/ 3144325 h 4058004"/>
              <a:gd name="connsiteX11240" fmla="*/ 5466118 w 12192000"/>
              <a:gd name="connsiteY11240" fmla="*/ 3162887 h 4058004"/>
              <a:gd name="connsiteX11241" fmla="*/ 5469941 w 12192000"/>
              <a:gd name="connsiteY11241" fmla="*/ 3180173 h 4058004"/>
              <a:gd name="connsiteX11242" fmla="*/ 5464562 w 12192000"/>
              <a:gd name="connsiteY11242" fmla="*/ 3207808 h 4058004"/>
              <a:gd name="connsiteX11243" fmla="*/ 5444027 w 12192000"/>
              <a:gd name="connsiteY11243" fmla="*/ 3180173 h 4058004"/>
              <a:gd name="connsiteX11244" fmla="*/ 5422849 w 12192000"/>
              <a:gd name="connsiteY11244" fmla="*/ 3155448 h 4058004"/>
              <a:gd name="connsiteX11245" fmla="*/ 5418601 w 12192000"/>
              <a:gd name="connsiteY11245" fmla="*/ 3164373 h 4058004"/>
              <a:gd name="connsiteX11246" fmla="*/ 5411375 w 12192000"/>
              <a:gd name="connsiteY11246" fmla="*/ 3177836 h 4058004"/>
              <a:gd name="connsiteX11247" fmla="*/ 5418607 w 12192000"/>
              <a:gd name="connsiteY11247" fmla="*/ 3217222 h 4058004"/>
              <a:gd name="connsiteX11248" fmla="*/ 5425402 w 12192000"/>
              <a:gd name="connsiteY11248" fmla="*/ 3233517 h 4058004"/>
              <a:gd name="connsiteX11249" fmla="*/ 5430647 w 12192000"/>
              <a:gd name="connsiteY11249" fmla="*/ 3251654 h 4058004"/>
              <a:gd name="connsiteX11250" fmla="*/ 5443893 w 12192000"/>
              <a:gd name="connsiteY11250" fmla="*/ 3289563 h 4058004"/>
              <a:gd name="connsiteX11251" fmla="*/ 5447011 w 12192000"/>
              <a:gd name="connsiteY11251" fmla="*/ 3298201 h 4058004"/>
              <a:gd name="connsiteX11252" fmla="*/ 5461317 w 12192000"/>
              <a:gd name="connsiteY11252" fmla="*/ 3323707 h 4058004"/>
              <a:gd name="connsiteX11253" fmla="*/ 5473148 w 12192000"/>
              <a:gd name="connsiteY11253" fmla="*/ 3350987 h 4058004"/>
              <a:gd name="connsiteX11254" fmla="*/ 5477186 w 12192000"/>
              <a:gd name="connsiteY11254" fmla="*/ 3357295 h 4058004"/>
              <a:gd name="connsiteX11255" fmla="*/ 5473008 w 12192000"/>
              <a:gd name="connsiteY11255" fmla="*/ 3366716 h 4058004"/>
              <a:gd name="connsiteX11256" fmla="*/ 5460047 w 12192000"/>
              <a:gd name="connsiteY11256" fmla="*/ 3369619 h 4058004"/>
              <a:gd name="connsiteX11257" fmla="*/ 5435689 w 12192000"/>
              <a:gd name="connsiteY11257" fmla="*/ 3381378 h 4058004"/>
              <a:gd name="connsiteX11258" fmla="*/ 5427618 w 12192000"/>
              <a:gd name="connsiteY11258" fmla="*/ 3403200 h 4058004"/>
              <a:gd name="connsiteX11259" fmla="*/ 5438521 w 12192000"/>
              <a:gd name="connsiteY11259" fmla="*/ 3392858 h 4058004"/>
              <a:gd name="connsiteX11260" fmla="*/ 5442344 w 12192000"/>
              <a:gd name="connsiteY11260" fmla="*/ 3383500 h 4058004"/>
              <a:gd name="connsiteX11261" fmla="*/ 5440083 w 12192000"/>
              <a:gd name="connsiteY11261" fmla="*/ 3421476 h 4058004"/>
              <a:gd name="connsiteX11262" fmla="*/ 5421389 w 12192000"/>
              <a:gd name="connsiteY11262" fmla="*/ 3439188 h 4058004"/>
              <a:gd name="connsiteX11263" fmla="*/ 5417350 w 12192000"/>
              <a:gd name="connsiteY11263" fmla="*/ 3436140 h 4058004"/>
              <a:gd name="connsiteX11264" fmla="*/ 5409914 w 12192000"/>
              <a:gd name="connsiteY11264" fmla="*/ 3404610 h 4058004"/>
              <a:gd name="connsiteX11265" fmla="*/ 5397303 w 12192000"/>
              <a:gd name="connsiteY11265" fmla="*/ 3379529 h 4058004"/>
              <a:gd name="connsiteX11266" fmla="*/ 5378183 w 12192000"/>
              <a:gd name="connsiteY11266" fmla="*/ 3393697 h 4058004"/>
              <a:gd name="connsiteX11267" fmla="*/ 5362467 w 12192000"/>
              <a:gd name="connsiteY11267" fmla="*/ 3410842 h 4058004"/>
              <a:gd name="connsiteX11268" fmla="*/ 5369407 w 12192000"/>
              <a:gd name="connsiteY11268" fmla="*/ 3409712 h 4058004"/>
              <a:gd name="connsiteX11269" fmla="*/ 5383003 w 12192000"/>
              <a:gd name="connsiteY11269" fmla="*/ 3439043 h 4058004"/>
              <a:gd name="connsiteX11270" fmla="*/ 5395684 w 12192000"/>
              <a:gd name="connsiteY11270" fmla="*/ 3470146 h 4058004"/>
              <a:gd name="connsiteX11271" fmla="*/ 5392147 w 12192000"/>
              <a:gd name="connsiteY11271" fmla="*/ 3481618 h 4058004"/>
              <a:gd name="connsiteX11272" fmla="*/ 5388464 w 12192000"/>
              <a:gd name="connsiteY11272" fmla="*/ 3499050 h 4058004"/>
              <a:gd name="connsiteX11273" fmla="*/ 5405037 w 12192000"/>
              <a:gd name="connsiteY11273" fmla="*/ 3499762 h 4058004"/>
              <a:gd name="connsiteX11274" fmla="*/ 5413673 w 12192000"/>
              <a:gd name="connsiteY11274" fmla="*/ 3496644 h 4058004"/>
              <a:gd name="connsiteX11275" fmla="*/ 5418772 w 12192000"/>
              <a:gd name="connsiteY11275" fmla="*/ 3507977 h 4058004"/>
              <a:gd name="connsiteX11276" fmla="*/ 5419979 w 12192000"/>
              <a:gd name="connsiteY11276" fmla="*/ 3515987 h 4058004"/>
              <a:gd name="connsiteX11277" fmla="*/ 5426424 w 12192000"/>
              <a:gd name="connsiteY11277" fmla="*/ 3533057 h 4058004"/>
              <a:gd name="connsiteX11278" fmla="*/ 5433720 w 12192000"/>
              <a:gd name="connsiteY11278" fmla="*/ 3539651 h 4058004"/>
              <a:gd name="connsiteX11279" fmla="*/ 5445125 w 12192000"/>
              <a:gd name="connsiteY11279" fmla="*/ 3549358 h 4058004"/>
              <a:gd name="connsiteX11280" fmla="*/ 5451354 w 12192000"/>
              <a:gd name="connsiteY11280" fmla="*/ 3558145 h 4058004"/>
              <a:gd name="connsiteX11281" fmla="*/ 5455387 w 12192000"/>
              <a:gd name="connsiteY11281" fmla="*/ 3539512 h 4058004"/>
              <a:gd name="connsiteX11282" fmla="*/ 5458009 w 12192000"/>
              <a:gd name="connsiteY11282" fmla="*/ 3519602 h 4058004"/>
              <a:gd name="connsiteX11283" fmla="*/ 5452199 w 12192000"/>
              <a:gd name="connsiteY11283" fmla="*/ 3510390 h 4058004"/>
              <a:gd name="connsiteX11284" fmla="*/ 5446744 w 12192000"/>
              <a:gd name="connsiteY11284" fmla="*/ 3495868 h 4058004"/>
              <a:gd name="connsiteX11285" fmla="*/ 5442991 w 12192000"/>
              <a:gd name="connsiteY11285" fmla="*/ 3479357 h 4058004"/>
              <a:gd name="connsiteX11286" fmla="*/ 5445182 w 12192000"/>
              <a:gd name="connsiteY11286" fmla="*/ 3462001 h 4058004"/>
              <a:gd name="connsiteX11287" fmla="*/ 5460479 w 12192000"/>
              <a:gd name="connsiteY11287" fmla="*/ 3436075 h 4058004"/>
              <a:gd name="connsiteX11288" fmla="*/ 5476126 w 12192000"/>
              <a:gd name="connsiteY11288" fmla="*/ 3417869 h 4058004"/>
              <a:gd name="connsiteX11289" fmla="*/ 5470817 w 12192000"/>
              <a:gd name="connsiteY11289" fmla="*/ 3443872 h 4058004"/>
              <a:gd name="connsiteX11290" fmla="*/ 5469687 w 12192000"/>
              <a:gd name="connsiteY11290" fmla="*/ 3456620 h 4058004"/>
              <a:gd name="connsiteX11291" fmla="*/ 5479739 w 12192000"/>
              <a:gd name="connsiteY11291" fmla="*/ 3445289 h 4058004"/>
              <a:gd name="connsiteX11292" fmla="*/ 5485619 w 12192000"/>
              <a:gd name="connsiteY11292" fmla="*/ 3459384 h 4058004"/>
              <a:gd name="connsiteX11293" fmla="*/ 5496312 w 12192000"/>
              <a:gd name="connsiteY11293" fmla="*/ 3475184 h 4058004"/>
              <a:gd name="connsiteX11294" fmla="*/ 5505520 w 12192000"/>
              <a:gd name="connsiteY11294" fmla="*/ 3479580 h 4058004"/>
              <a:gd name="connsiteX11295" fmla="*/ 5512746 w 12192000"/>
              <a:gd name="connsiteY11295" fmla="*/ 3480144 h 4058004"/>
              <a:gd name="connsiteX11296" fmla="*/ 5516353 w 12192000"/>
              <a:gd name="connsiteY11296" fmla="*/ 3468881 h 4058004"/>
              <a:gd name="connsiteX11297" fmla="*/ 5524779 w 12192000"/>
              <a:gd name="connsiteY11297" fmla="*/ 3455775 h 4058004"/>
              <a:gd name="connsiteX11298" fmla="*/ 5534768 w 12192000"/>
              <a:gd name="connsiteY11298" fmla="*/ 3447770 h 4058004"/>
              <a:gd name="connsiteX11299" fmla="*/ 5543976 w 12192000"/>
              <a:gd name="connsiteY11299" fmla="*/ 3471009 h 4058004"/>
              <a:gd name="connsiteX11300" fmla="*/ 5559203 w 12192000"/>
              <a:gd name="connsiteY11300" fmla="*/ 3512742 h 4058004"/>
              <a:gd name="connsiteX11301" fmla="*/ 5551348 w 12192000"/>
              <a:gd name="connsiteY11301" fmla="*/ 3532644 h 4058004"/>
              <a:gd name="connsiteX11302" fmla="*/ 5526634 w 12192000"/>
              <a:gd name="connsiteY11302" fmla="*/ 3554250 h 4058004"/>
              <a:gd name="connsiteX11303" fmla="*/ 5532228 w 12192000"/>
              <a:gd name="connsiteY11303" fmla="*/ 3555882 h 4058004"/>
              <a:gd name="connsiteX11304" fmla="*/ 5540299 w 12192000"/>
              <a:gd name="connsiteY11304" fmla="*/ 3555457 h 4058004"/>
              <a:gd name="connsiteX11305" fmla="*/ 5537682 w 12192000"/>
              <a:gd name="connsiteY11305" fmla="*/ 3563036 h 4058004"/>
              <a:gd name="connsiteX11306" fmla="*/ 5534565 w 12192000"/>
              <a:gd name="connsiteY11306" fmla="*/ 3574089 h 4058004"/>
              <a:gd name="connsiteX11307" fmla="*/ 5543702 w 12192000"/>
              <a:gd name="connsiteY11307" fmla="*/ 3575296 h 4058004"/>
              <a:gd name="connsiteX11308" fmla="*/ 5563883 w 12192000"/>
              <a:gd name="connsiteY11308" fmla="*/ 3591096 h 4058004"/>
              <a:gd name="connsiteX11309" fmla="*/ 5568061 w 12192000"/>
              <a:gd name="connsiteY11309" fmla="*/ 3596129 h 4058004"/>
              <a:gd name="connsiteX11310" fmla="*/ 5570823 w 12192000"/>
              <a:gd name="connsiteY11310" fmla="*/ 3583021 h 4058004"/>
              <a:gd name="connsiteX11311" fmla="*/ 5575002 w 12192000"/>
              <a:gd name="connsiteY11311" fmla="*/ 3578131 h 4058004"/>
              <a:gd name="connsiteX11312" fmla="*/ 5561622 w 12192000"/>
              <a:gd name="connsiteY11312" fmla="*/ 3615751 h 4058004"/>
              <a:gd name="connsiteX11313" fmla="*/ 5548662 w 12192000"/>
              <a:gd name="connsiteY11313" fmla="*/ 3636227 h 4058004"/>
              <a:gd name="connsiteX11314" fmla="*/ 5552916 w 12192000"/>
              <a:gd name="connsiteY11314" fmla="*/ 3649263 h 4058004"/>
              <a:gd name="connsiteX11315" fmla="*/ 5560917 w 12192000"/>
              <a:gd name="connsiteY11315" fmla="*/ 3661237 h 4058004"/>
              <a:gd name="connsiteX11316" fmla="*/ 5557094 w 12192000"/>
              <a:gd name="connsiteY11316" fmla="*/ 3676396 h 4058004"/>
              <a:gd name="connsiteX11317" fmla="*/ 5550725 w 12192000"/>
              <a:gd name="connsiteY11317" fmla="*/ 3691274 h 4058004"/>
              <a:gd name="connsiteX11318" fmla="*/ 5532171 w 12192000"/>
              <a:gd name="connsiteY11318" fmla="*/ 3699913 h 4058004"/>
              <a:gd name="connsiteX11319" fmla="*/ 5521052 w 12192000"/>
              <a:gd name="connsiteY11319" fmla="*/ 3684113 h 4058004"/>
              <a:gd name="connsiteX11320" fmla="*/ 5516588 w 12192000"/>
              <a:gd name="connsiteY11320" fmla="*/ 3677811 h 4058004"/>
              <a:gd name="connsiteX11321" fmla="*/ 5508727 w 12192000"/>
              <a:gd name="connsiteY11321" fmla="*/ 3661588 h 4058004"/>
              <a:gd name="connsiteX11322" fmla="*/ 5505469 w 12192000"/>
              <a:gd name="connsiteY11322" fmla="*/ 3646136 h 4058004"/>
              <a:gd name="connsiteX11323" fmla="*/ 5497747 w 12192000"/>
              <a:gd name="connsiteY11323" fmla="*/ 3634588 h 4058004"/>
              <a:gd name="connsiteX11324" fmla="*/ 5486413 w 12192000"/>
              <a:gd name="connsiteY11324" fmla="*/ 3627078 h 4058004"/>
              <a:gd name="connsiteX11325" fmla="*/ 5430609 w 12192000"/>
              <a:gd name="connsiteY11325" fmla="*/ 3560476 h 4058004"/>
              <a:gd name="connsiteX11326" fmla="*/ 5394490 w 12192000"/>
              <a:gd name="connsiteY11326" fmla="*/ 3533838 h 4058004"/>
              <a:gd name="connsiteX11327" fmla="*/ 5395550 w 12192000"/>
              <a:gd name="connsiteY11327" fmla="*/ 3541131 h 4058004"/>
              <a:gd name="connsiteX11328" fmla="*/ 5389461 w 12192000"/>
              <a:gd name="connsiteY11328" fmla="*/ 3575138 h 4058004"/>
              <a:gd name="connsiteX11329" fmla="*/ 5397113 w 12192000"/>
              <a:gd name="connsiteY11329" fmla="*/ 3605461 h 4058004"/>
              <a:gd name="connsiteX11330" fmla="*/ 5414823 w 12192000"/>
              <a:gd name="connsiteY11330" fmla="*/ 3642305 h 4058004"/>
              <a:gd name="connsiteX11331" fmla="*/ 5421763 w 12192000"/>
              <a:gd name="connsiteY11331" fmla="*/ 3660868 h 4058004"/>
              <a:gd name="connsiteX11332" fmla="*/ 5431466 w 12192000"/>
              <a:gd name="connsiteY11332" fmla="*/ 3675817 h 4058004"/>
              <a:gd name="connsiteX11333" fmla="*/ 5444357 w 12192000"/>
              <a:gd name="connsiteY11333" fmla="*/ 3697638 h 4058004"/>
              <a:gd name="connsiteX11334" fmla="*/ 5451869 w 12192000"/>
              <a:gd name="connsiteY11334" fmla="*/ 3718044 h 4058004"/>
              <a:gd name="connsiteX11335" fmla="*/ 5471623 w 12192000"/>
              <a:gd name="connsiteY11335" fmla="*/ 3740507 h 4058004"/>
              <a:gd name="connsiteX11336" fmla="*/ 5473325 w 12192000"/>
              <a:gd name="connsiteY11336" fmla="*/ 3748296 h 4058004"/>
              <a:gd name="connsiteX11337" fmla="*/ 5474532 w 12192000"/>
              <a:gd name="connsiteY11337" fmla="*/ 3775715 h 4058004"/>
              <a:gd name="connsiteX11338" fmla="*/ 5477656 w 12192000"/>
              <a:gd name="connsiteY11338" fmla="*/ 3836784 h 4058004"/>
              <a:gd name="connsiteX11339" fmla="*/ 5466823 w 12192000"/>
              <a:gd name="connsiteY11339" fmla="*/ 3846490 h 4058004"/>
              <a:gd name="connsiteX11340" fmla="*/ 5469725 w 12192000"/>
              <a:gd name="connsiteY11340" fmla="*/ 3834942 h 4058004"/>
              <a:gd name="connsiteX11341" fmla="*/ 5456549 w 12192000"/>
              <a:gd name="connsiteY11341" fmla="*/ 3809296 h 4058004"/>
              <a:gd name="connsiteX11342" fmla="*/ 5455488 w 12192000"/>
              <a:gd name="connsiteY11342" fmla="*/ 3798172 h 4058004"/>
              <a:gd name="connsiteX11343" fmla="*/ 5450668 w 12192000"/>
              <a:gd name="connsiteY11343" fmla="*/ 3780035 h 4058004"/>
              <a:gd name="connsiteX11344" fmla="*/ 5440966 w 12192000"/>
              <a:gd name="connsiteY11344" fmla="*/ 3757717 h 4058004"/>
              <a:gd name="connsiteX11345" fmla="*/ 5433879 w 12192000"/>
              <a:gd name="connsiteY11345" fmla="*/ 3738025 h 4058004"/>
              <a:gd name="connsiteX11346" fmla="*/ 5430622 w 12192000"/>
              <a:gd name="connsiteY11346" fmla="*/ 3751338 h 4058004"/>
              <a:gd name="connsiteX11347" fmla="*/ 5425739 w 12192000"/>
              <a:gd name="connsiteY11347" fmla="*/ 3770683 h 4058004"/>
              <a:gd name="connsiteX11348" fmla="*/ 5423688 w 12192000"/>
              <a:gd name="connsiteY11348" fmla="*/ 3781236 h 4058004"/>
              <a:gd name="connsiteX11349" fmla="*/ 5424894 w 12192000"/>
              <a:gd name="connsiteY11349" fmla="*/ 3797034 h 4058004"/>
              <a:gd name="connsiteX11350" fmla="*/ 5418239 w 12192000"/>
              <a:gd name="connsiteY11350" fmla="*/ 3801571 h 4058004"/>
              <a:gd name="connsiteX11351" fmla="*/ 5391957 w 12192000"/>
              <a:gd name="connsiteY11351" fmla="*/ 3742832 h 4058004"/>
              <a:gd name="connsiteX11352" fmla="*/ 5379066 w 12192000"/>
              <a:gd name="connsiteY11352" fmla="*/ 3717326 h 4058004"/>
              <a:gd name="connsiteX11353" fmla="*/ 5371414 w 12192000"/>
              <a:gd name="connsiteY11353" fmla="*/ 3697066 h 4058004"/>
              <a:gd name="connsiteX11354" fmla="*/ 5360441 w 12192000"/>
              <a:gd name="connsiteY11354" fmla="*/ 3675029 h 4058004"/>
              <a:gd name="connsiteX11355" fmla="*/ 5347266 w 12192000"/>
              <a:gd name="connsiteY11355" fmla="*/ 3651511 h 4058004"/>
              <a:gd name="connsiteX11356" fmla="*/ 5313762 w 12192000"/>
              <a:gd name="connsiteY11356" fmla="*/ 3567552 h 4058004"/>
              <a:gd name="connsiteX11357" fmla="*/ 5300232 w 12192000"/>
              <a:gd name="connsiteY11357" fmla="*/ 3531627 h 4058004"/>
              <a:gd name="connsiteX11358" fmla="*/ 5293431 w 12192000"/>
              <a:gd name="connsiteY11358" fmla="*/ 3515759 h 4058004"/>
              <a:gd name="connsiteX11359" fmla="*/ 5281957 w 12192000"/>
              <a:gd name="connsiteY11359" fmla="*/ 3475799 h 4058004"/>
              <a:gd name="connsiteX11360" fmla="*/ 5273950 w 12192000"/>
              <a:gd name="connsiteY11360" fmla="*/ 3456887 h 4058004"/>
              <a:gd name="connsiteX11361" fmla="*/ 5263403 w 12192000"/>
              <a:gd name="connsiteY11361" fmla="*/ 3445052 h 4058004"/>
              <a:gd name="connsiteX11362" fmla="*/ 5252918 w 12192000"/>
              <a:gd name="connsiteY11362" fmla="*/ 3437545 h 4058004"/>
              <a:gd name="connsiteX11363" fmla="*/ 5253979 w 12192000"/>
              <a:gd name="connsiteY11363" fmla="*/ 3431382 h 4058004"/>
              <a:gd name="connsiteX11364" fmla="*/ 5255324 w 12192000"/>
              <a:gd name="connsiteY11364" fmla="*/ 3416712 h 4058004"/>
              <a:gd name="connsiteX11365" fmla="*/ 5254613 w 12192000"/>
              <a:gd name="connsiteY11365" fmla="*/ 3405234 h 4058004"/>
              <a:gd name="connsiteX11366" fmla="*/ 5254970 w 12192000"/>
              <a:gd name="connsiteY11366" fmla="*/ 3390431 h 4058004"/>
              <a:gd name="connsiteX11367" fmla="*/ 5243564 w 12192000"/>
              <a:gd name="connsiteY11367" fmla="*/ 3356494 h 4058004"/>
              <a:gd name="connsiteX11368" fmla="*/ 5226418 w 12192000"/>
              <a:gd name="connsiteY11368" fmla="*/ 3319082 h 4058004"/>
              <a:gd name="connsiteX11369" fmla="*/ 5205312 w 12192000"/>
              <a:gd name="connsiteY11369" fmla="*/ 3290458 h 4058004"/>
              <a:gd name="connsiteX11370" fmla="*/ 5187330 w 12192000"/>
              <a:gd name="connsiteY11370" fmla="*/ 3278700 h 4058004"/>
              <a:gd name="connsiteX11371" fmla="*/ 5188180 w 12192000"/>
              <a:gd name="connsiteY11371" fmla="*/ 3294141 h 4058004"/>
              <a:gd name="connsiteX11372" fmla="*/ 5192713 w 12192000"/>
              <a:gd name="connsiteY11372" fmla="*/ 3306040 h 4058004"/>
              <a:gd name="connsiteX11373" fmla="*/ 5180040 w 12192000"/>
              <a:gd name="connsiteY11373" fmla="*/ 3324674 h 4058004"/>
              <a:gd name="connsiteX11374" fmla="*/ 5158367 w 12192000"/>
              <a:gd name="connsiteY11374" fmla="*/ 3330766 h 4058004"/>
              <a:gd name="connsiteX11375" fmla="*/ 5144415 w 12192000"/>
              <a:gd name="connsiteY11375" fmla="*/ 3326586 h 4058004"/>
              <a:gd name="connsiteX11376" fmla="*/ 5130395 w 12192000"/>
              <a:gd name="connsiteY11376" fmla="*/ 3347982 h 4058004"/>
              <a:gd name="connsiteX11377" fmla="*/ 5110215 w 12192000"/>
              <a:gd name="connsiteY11377" fmla="*/ 3355979 h 4058004"/>
              <a:gd name="connsiteX11378" fmla="*/ 5081747 w 12192000"/>
              <a:gd name="connsiteY11378" fmla="*/ 3373692 h 4058004"/>
              <a:gd name="connsiteX11379" fmla="*/ 5068584 w 12192000"/>
              <a:gd name="connsiteY11379" fmla="*/ 3407697 h 4058004"/>
              <a:gd name="connsiteX11380" fmla="*/ 5058741 w 12192000"/>
              <a:gd name="connsiteY11380" fmla="*/ 3431147 h 4058004"/>
              <a:gd name="connsiteX11381" fmla="*/ 5051662 w 12192000"/>
              <a:gd name="connsiteY11381" fmla="*/ 3444322 h 4058004"/>
              <a:gd name="connsiteX11382" fmla="*/ 5047838 w 12192000"/>
              <a:gd name="connsiteY11382" fmla="*/ 3458635 h 4058004"/>
              <a:gd name="connsiteX11383" fmla="*/ 5047838 w 12192000"/>
              <a:gd name="connsiteY11383" fmla="*/ 3489096 h 4058004"/>
              <a:gd name="connsiteX11384" fmla="*/ 5041464 w 12192000"/>
              <a:gd name="connsiteY11384" fmla="*/ 3472376 h 4058004"/>
              <a:gd name="connsiteX11385" fmla="*/ 5033956 w 12192000"/>
              <a:gd name="connsiteY11385" fmla="*/ 3451970 h 4058004"/>
              <a:gd name="connsiteX11386" fmla="*/ 5049958 w 12192000"/>
              <a:gd name="connsiteY11386" fmla="*/ 3414425 h 4058004"/>
              <a:gd name="connsiteX11387" fmla="*/ 5058030 w 12192000"/>
              <a:gd name="connsiteY11387" fmla="*/ 3400259 h 4058004"/>
              <a:gd name="connsiteX11388" fmla="*/ 5040321 w 12192000"/>
              <a:gd name="connsiteY11388" fmla="*/ 3373051 h 4058004"/>
              <a:gd name="connsiteX11389" fmla="*/ 5012343 w 12192000"/>
              <a:gd name="connsiteY11389" fmla="*/ 3307230 h 4058004"/>
              <a:gd name="connsiteX11390" fmla="*/ 5004550 w 12192000"/>
              <a:gd name="connsiteY11390" fmla="*/ 3312191 h 4058004"/>
              <a:gd name="connsiteX11391" fmla="*/ 5003351 w 12192000"/>
              <a:gd name="connsiteY11391" fmla="*/ 3318493 h 4058004"/>
              <a:gd name="connsiteX11392" fmla="*/ 5017448 w 12192000"/>
              <a:gd name="connsiteY11392" fmla="*/ 3349170 h 4058004"/>
              <a:gd name="connsiteX11393" fmla="*/ 5033594 w 12192000"/>
              <a:gd name="connsiteY11393" fmla="*/ 3395506 h 4058004"/>
              <a:gd name="connsiteX11394" fmla="*/ 5019505 w 12192000"/>
              <a:gd name="connsiteY11394" fmla="*/ 3418529 h 4058004"/>
              <a:gd name="connsiteX11395" fmla="*/ 5012425 w 12192000"/>
              <a:gd name="connsiteY11395" fmla="*/ 3405494 h 4058004"/>
              <a:gd name="connsiteX11396" fmla="*/ 5001299 w 12192000"/>
              <a:gd name="connsiteY11396" fmla="*/ 3370853 h 4058004"/>
              <a:gd name="connsiteX11397" fmla="*/ 4974102 w 12192000"/>
              <a:gd name="connsiteY11397" fmla="*/ 3286537 h 4058004"/>
              <a:gd name="connsiteX11398" fmla="*/ 4964463 w 12192000"/>
              <a:gd name="connsiteY11398" fmla="*/ 3261882 h 4058004"/>
              <a:gd name="connsiteX11399" fmla="*/ 4951433 w 12192000"/>
              <a:gd name="connsiteY11399" fmla="*/ 3233256 h 4058004"/>
              <a:gd name="connsiteX11400" fmla="*/ 4942581 w 12192000"/>
              <a:gd name="connsiteY11400" fmla="*/ 3212784 h 4058004"/>
              <a:gd name="connsiteX11401" fmla="*/ 4941513 w 12192000"/>
              <a:gd name="connsiteY11401" fmla="*/ 3204918 h 4058004"/>
              <a:gd name="connsiteX11402" fmla="*/ 4939316 w 12192000"/>
              <a:gd name="connsiteY11402" fmla="*/ 3196067 h 4058004"/>
              <a:gd name="connsiteX11403" fmla="*/ 4927207 w 12192000"/>
              <a:gd name="connsiteY11403" fmla="*/ 3162976 h 4058004"/>
              <a:gd name="connsiteX11404" fmla="*/ 4915733 w 12192000"/>
              <a:gd name="connsiteY11404" fmla="*/ 3118055 h 4058004"/>
              <a:gd name="connsiteX11405" fmla="*/ 4916013 w 12192000"/>
              <a:gd name="connsiteY11405" fmla="*/ 3095102 h 4058004"/>
              <a:gd name="connsiteX11406" fmla="*/ 4923589 w 12192000"/>
              <a:gd name="connsiteY11406" fmla="*/ 3095318 h 4058004"/>
              <a:gd name="connsiteX11407" fmla="*/ 4930599 w 12192000"/>
              <a:gd name="connsiteY11407" fmla="*/ 3093267 h 4058004"/>
              <a:gd name="connsiteX11408" fmla="*/ 4925214 w 12192000"/>
              <a:gd name="connsiteY11408" fmla="*/ 3070028 h 4058004"/>
              <a:gd name="connsiteX11409" fmla="*/ 4919829 w 12192000"/>
              <a:gd name="connsiteY11409" fmla="*/ 3049624 h 4058004"/>
              <a:gd name="connsiteX11410" fmla="*/ 4905028 w 12192000"/>
              <a:gd name="connsiteY11410" fmla="*/ 2987200 h 4058004"/>
              <a:gd name="connsiteX11411" fmla="*/ 4903681 w 12192000"/>
              <a:gd name="connsiteY11411" fmla="*/ 2973103 h 4058004"/>
              <a:gd name="connsiteX11412" fmla="*/ 4907574 w 12192000"/>
              <a:gd name="connsiteY11412" fmla="*/ 2943418 h 4058004"/>
              <a:gd name="connsiteX11413" fmla="*/ 4902328 w 12192000"/>
              <a:gd name="connsiteY11413" fmla="*/ 2934777 h 4058004"/>
              <a:gd name="connsiteX11414" fmla="*/ 4892416 w 12192000"/>
              <a:gd name="connsiteY11414" fmla="*/ 2938601 h 4058004"/>
              <a:gd name="connsiteX11415" fmla="*/ 4890289 w 12192000"/>
              <a:gd name="connsiteY11415" fmla="*/ 2927974 h 4058004"/>
              <a:gd name="connsiteX11416" fmla="*/ 4890994 w 12192000"/>
              <a:gd name="connsiteY11416" fmla="*/ 2911114 h 4058004"/>
              <a:gd name="connsiteX11417" fmla="*/ 4894817 w 12192000"/>
              <a:gd name="connsiteY11417" fmla="*/ 2895099 h 4058004"/>
              <a:gd name="connsiteX11418" fmla="*/ 4900906 w 12192000"/>
              <a:gd name="connsiteY11418" fmla="*/ 2871155 h 4058004"/>
              <a:gd name="connsiteX11419" fmla="*/ 4901609 w 12192000"/>
              <a:gd name="connsiteY11419" fmla="*/ 2848908 h 4058004"/>
              <a:gd name="connsiteX11420" fmla="*/ 4896086 w 12192000"/>
              <a:gd name="connsiteY11420" fmla="*/ 2826666 h 4058004"/>
              <a:gd name="connsiteX11421" fmla="*/ 4892968 w 12192000"/>
              <a:gd name="connsiteY11421" fmla="*/ 2801586 h 4058004"/>
              <a:gd name="connsiteX11422" fmla="*/ 4886307 w 12192000"/>
              <a:gd name="connsiteY11422" fmla="*/ 2765024 h 4058004"/>
              <a:gd name="connsiteX11423" fmla="*/ 4883119 w 12192000"/>
              <a:gd name="connsiteY11423" fmla="*/ 2774872 h 4058004"/>
              <a:gd name="connsiteX11424" fmla="*/ 4876256 w 12192000"/>
              <a:gd name="connsiteY11424" fmla="*/ 2785005 h 4058004"/>
              <a:gd name="connsiteX11425" fmla="*/ 4853026 w 12192000"/>
              <a:gd name="connsiteY11425" fmla="*/ 2774369 h 4058004"/>
              <a:gd name="connsiteX11426" fmla="*/ 4857352 w 12192000"/>
              <a:gd name="connsiteY11426" fmla="*/ 2815249 h 4058004"/>
              <a:gd name="connsiteX11427" fmla="*/ 4862165 w 12192000"/>
              <a:gd name="connsiteY11427" fmla="*/ 2830553 h 4058004"/>
              <a:gd name="connsiteX11428" fmla="*/ 4869181 w 12192000"/>
              <a:gd name="connsiteY11428" fmla="*/ 2842815 h 4058004"/>
              <a:gd name="connsiteX11429" fmla="*/ 4872083 w 12192000"/>
              <a:gd name="connsiteY11429" fmla="*/ 2869809 h 4058004"/>
              <a:gd name="connsiteX11430" fmla="*/ 4849421 w 12192000"/>
              <a:gd name="connsiteY11430" fmla="*/ 2855774 h 4058004"/>
              <a:gd name="connsiteX11431" fmla="*/ 4828103 w 12192000"/>
              <a:gd name="connsiteY11431" fmla="*/ 2844651 h 4058004"/>
              <a:gd name="connsiteX11432" fmla="*/ 4826617 w 12192000"/>
              <a:gd name="connsiteY11432" fmla="*/ 2858748 h 4058004"/>
              <a:gd name="connsiteX11433" fmla="*/ 4825982 w 12192000"/>
              <a:gd name="connsiteY11433" fmla="*/ 2871860 h 4058004"/>
              <a:gd name="connsiteX11434" fmla="*/ 4829595 w 12192000"/>
              <a:gd name="connsiteY11434" fmla="*/ 2884819 h 4058004"/>
              <a:gd name="connsiteX11435" fmla="*/ 4833208 w 12192000"/>
              <a:gd name="connsiteY11435" fmla="*/ 2901895 h 4058004"/>
              <a:gd name="connsiteX11436" fmla="*/ 4837813 w 12192000"/>
              <a:gd name="connsiteY11436" fmla="*/ 2912168 h 4058004"/>
              <a:gd name="connsiteX11437" fmla="*/ 4842276 w 12192000"/>
              <a:gd name="connsiteY11437" fmla="*/ 2926550 h 4058004"/>
              <a:gd name="connsiteX11438" fmla="*/ 4859206 w 12192000"/>
              <a:gd name="connsiteY11438" fmla="*/ 2965588 h 4058004"/>
              <a:gd name="connsiteX11439" fmla="*/ 4858076 w 12192000"/>
              <a:gd name="connsiteY11439" fmla="*/ 2969839 h 4058004"/>
              <a:gd name="connsiteX11440" fmla="*/ 4850214 w 12192000"/>
              <a:gd name="connsiteY11440" fmla="*/ 2982805 h 4058004"/>
              <a:gd name="connsiteX11441" fmla="*/ 4856018 w 12192000"/>
              <a:gd name="connsiteY11441" fmla="*/ 2984646 h 4058004"/>
              <a:gd name="connsiteX11442" fmla="*/ 4863175 w 12192000"/>
              <a:gd name="connsiteY11442" fmla="*/ 3011074 h 4058004"/>
              <a:gd name="connsiteX11443" fmla="*/ 4842428 w 12192000"/>
              <a:gd name="connsiteY11443" fmla="*/ 3045857 h 4058004"/>
              <a:gd name="connsiteX11444" fmla="*/ 4834568 w 12192000"/>
              <a:gd name="connsiteY11444" fmla="*/ 3042815 h 4058004"/>
              <a:gd name="connsiteX11445" fmla="*/ 4834854 w 12192000"/>
              <a:gd name="connsiteY11445" fmla="*/ 3050747 h 4058004"/>
              <a:gd name="connsiteX11446" fmla="*/ 4835140 w 12192000"/>
              <a:gd name="connsiteY11446" fmla="*/ 3058683 h 4058004"/>
              <a:gd name="connsiteX11447" fmla="*/ 4816647 w 12192000"/>
              <a:gd name="connsiteY11447" fmla="*/ 3032394 h 4058004"/>
              <a:gd name="connsiteX11448" fmla="*/ 4826140 w 12192000"/>
              <a:gd name="connsiteY11448" fmla="*/ 3031403 h 4058004"/>
              <a:gd name="connsiteX11449" fmla="*/ 4833291 w 12192000"/>
              <a:gd name="connsiteY11449" fmla="*/ 3036148 h 4058004"/>
              <a:gd name="connsiteX11450" fmla="*/ 4826211 w 12192000"/>
              <a:gd name="connsiteY11450" fmla="*/ 2996761 h 4058004"/>
              <a:gd name="connsiteX11451" fmla="*/ 4819334 w 12192000"/>
              <a:gd name="connsiteY11451" fmla="*/ 2966650 h 4058004"/>
              <a:gd name="connsiteX11452" fmla="*/ 4808641 w 12192000"/>
              <a:gd name="connsiteY11452" fmla="*/ 2916278 h 4058004"/>
              <a:gd name="connsiteX11453" fmla="*/ 4794264 w 12192000"/>
              <a:gd name="connsiteY11453" fmla="*/ 2914361 h 4058004"/>
              <a:gd name="connsiteX11454" fmla="*/ 4790581 w 12192000"/>
              <a:gd name="connsiteY11454" fmla="*/ 2926691 h 4058004"/>
              <a:gd name="connsiteX11455" fmla="*/ 4779114 w 12192000"/>
              <a:gd name="connsiteY11455" fmla="*/ 2973021 h 4058004"/>
              <a:gd name="connsiteX11456" fmla="*/ 4776212 w 12192000"/>
              <a:gd name="connsiteY11456" fmla="*/ 2988821 h 4058004"/>
              <a:gd name="connsiteX11457" fmla="*/ 4785699 w 12192000"/>
              <a:gd name="connsiteY11457" fmla="*/ 2984284 h 4058004"/>
              <a:gd name="connsiteX11458" fmla="*/ 4798944 w 12192000"/>
              <a:gd name="connsiteY11458" fmla="*/ 2974584 h 4058004"/>
              <a:gd name="connsiteX11459" fmla="*/ 4794550 w 12192000"/>
              <a:gd name="connsiteY11459" fmla="*/ 2995409 h 4058004"/>
              <a:gd name="connsiteX11460" fmla="*/ 4771543 w 12192000"/>
              <a:gd name="connsiteY11460" fmla="*/ 3045920 h 4058004"/>
              <a:gd name="connsiteX11461" fmla="*/ 4762127 w 12192000"/>
              <a:gd name="connsiteY11461" fmla="*/ 3060727 h 4058004"/>
              <a:gd name="connsiteX11462" fmla="*/ 4766235 w 12192000"/>
              <a:gd name="connsiteY11462" fmla="*/ 3069515 h 4058004"/>
              <a:gd name="connsiteX11463" fmla="*/ 4767155 w 12192000"/>
              <a:gd name="connsiteY11463" fmla="*/ 3080778 h 4058004"/>
              <a:gd name="connsiteX11464" fmla="*/ 4754265 w 12192000"/>
              <a:gd name="connsiteY11464" fmla="*/ 3071287 h 4058004"/>
              <a:gd name="connsiteX11465" fmla="*/ 4747394 w 12192000"/>
              <a:gd name="connsiteY11465" fmla="*/ 3074470 h 4058004"/>
              <a:gd name="connsiteX11466" fmla="*/ 4731819 w 12192000"/>
              <a:gd name="connsiteY11466" fmla="*/ 3106779 h 4058004"/>
              <a:gd name="connsiteX11467" fmla="*/ 4725100 w 12192000"/>
              <a:gd name="connsiteY11467" fmla="*/ 3148364 h 4058004"/>
              <a:gd name="connsiteX11468" fmla="*/ 4719220 w 12192000"/>
              <a:gd name="connsiteY11468" fmla="*/ 3162603 h 4058004"/>
              <a:gd name="connsiteX11469" fmla="*/ 4700030 w 12192000"/>
              <a:gd name="connsiteY11469" fmla="*/ 3184779 h 4058004"/>
              <a:gd name="connsiteX11470" fmla="*/ 4694792 w 12192000"/>
              <a:gd name="connsiteY11470" fmla="*/ 3211842 h 4058004"/>
              <a:gd name="connsiteX11471" fmla="*/ 4688563 w 12192000"/>
              <a:gd name="connsiteY11471" fmla="*/ 3235645 h 4058004"/>
              <a:gd name="connsiteX11472" fmla="*/ 4677519 w 12192000"/>
              <a:gd name="connsiteY11472" fmla="*/ 3248538 h 4058004"/>
              <a:gd name="connsiteX11473" fmla="*/ 4657695 w 12192000"/>
              <a:gd name="connsiteY11473" fmla="*/ 3285374 h 4058004"/>
              <a:gd name="connsiteX11474" fmla="*/ 4649269 w 12192000"/>
              <a:gd name="connsiteY11474" fmla="*/ 3298055 h 4058004"/>
              <a:gd name="connsiteX11475" fmla="*/ 4635037 w 12192000"/>
              <a:gd name="connsiteY11475" fmla="*/ 3316402 h 4058004"/>
              <a:gd name="connsiteX11476" fmla="*/ 4627253 w 12192000"/>
              <a:gd name="connsiteY11476" fmla="*/ 3362453 h 4058004"/>
              <a:gd name="connsiteX11477" fmla="*/ 4608559 w 12192000"/>
              <a:gd name="connsiteY11477" fmla="*/ 3410627 h 4058004"/>
              <a:gd name="connsiteX11478" fmla="*/ 4598576 w 12192000"/>
              <a:gd name="connsiteY11478" fmla="*/ 3459302 h 4058004"/>
              <a:gd name="connsiteX11479" fmla="*/ 4586753 w 12192000"/>
              <a:gd name="connsiteY11479" fmla="*/ 3480481 h 4058004"/>
              <a:gd name="connsiteX11480" fmla="*/ 4562818 w 12192000"/>
              <a:gd name="connsiteY11480" fmla="*/ 3500315 h 4058004"/>
              <a:gd name="connsiteX11481" fmla="*/ 4550145 w 12192000"/>
              <a:gd name="connsiteY11481" fmla="*/ 3512005 h 4058004"/>
              <a:gd name="connsiteX11482" fmla="*/ 4539033 w 12192000"/>
              <a:gd name="connsiteY11482" fmla="*/ 3526386 h 4058004"/>
              <a:gd name="connsiteX11483" fmla="*/ 4532867 w 12192000"/>
              <a:gd name="connsiteY11483" fmla="*/ 3513986 h 4058004"/>
              <a:gd name="connsiteX11484" fmla="*/ 4473672 w 12192000"/>
              <a:gd name="connsiteY11484" fmla="*/ 3596020 h 4058004"/>
              <a:gd name="connsiteX11485" fmla="*/ 4460858 w 12192000"/>
              <a:gd name="connsiteY11485" fmla="*/ 3608274 h 4058004"/>
              <a:gd name="connsiteX11486" fmla="*/ 4450944 w 12192000"/>
              <a:gd name="connsiteY11486" fmla="*/ 3607569 h 4058004"/>
              <a:gd name="connsiteX11487" fmla="*/ 4455688 w 12192000"/>
              <a:gd name="connsiteY11487" fmla="*/ 3615149 h 4058004"/>
              <a:gd name="connsiteX11488" fmla="*/ 4449530 w 12192000"/>
              <a:gd name="connsiteY11488" fmla="*/ 3630235 h 4058004"/>
              <a:gd name="connsiteX11489" fmla="*/ 4433242 w 12192000"/>
              <a:gd name="connsiteY11489" fmla="*/ 3656307 h 4058004"/>
              <a:gd name="connsiteX11490" fmla="*/ 4421702 w 12192000"/>
              <a:gd name="connsiteY11490" fmla="*/ 3677633 h 4058004"/>
              <a:gd name="connsiteX11491" fmla="*/ 4410089 w 12192000"/>
              <a:gd name="connsiteY11491" fmla="*/ 3703846 h 4058004"/>
              <a:gd name="connsiteX11492" fmla="*/ 4393376 w 12192000"/>
              <a:gd name="connsiteY11492" fmla="*/ 3716170 h 4058004"/>
              <a:gd name="connsiteX11493" fmla="*/ 4384098 w 12192000"/>
              <a:gd name="connsiteY11493" fmla="*/ 3702353 h 4058004"/>
              <a:gd name="connsiteX11494" fmla="*/ 4381055 w 12192000"/>
              <a:gd name="connsiteY11494" fmla="*/ 3694487 h 4058004"/>
              <a:gd name="connsiteX11495" fmla="*/ 4312865 w 12192000"/>
              <a:gd name="connsiteY11495" fmla="*/ 3759027 h 4058004"/>
              <a:gd name="connsiteX11496" fmla="*/ 4277671 w 12192000"/>
              <a:gd name="connsiteY11496" fmla="*/ 3808259 h 4058004"/>
              <a:gd name="connsiteX11497" fmla="*/ 4246729 w 12192000"/>
              <a:gd name="connsiteY11497" fmla="*/ 3844883 h 4058004"/>
              <a:gd name="connsiteX11498" fmla="*/ 4190720 w 12192000"/>
              <a:gd name="connsiteY11498" fmla="*/ 3901913 h 4058004"/>
              <a:gd name="connsiteX11499" fmla="*/ 4159143 w 12192000"/>
              <a:gd name="connsiteY11499" fmla="*/ 3932799 h 4058004"/>
              <a:gd name="connsiteX11500" fmla="*/ 4155738 w 12192000"/>
              <a:gd name="connsiteY11500" fmla="*/ 3921180 h 4058004"/>
              <a:gd name="connsiteX11501" fmla="*/ 4147312 w 12192000"/>
              <a:gd name="connsiteY11501" fmla="*/ 3926205 h 4058004"/>
              <a:gd name="connsiteX11502" fmla="*/ 4097604 w 12192000"/>
              <a:gd name="connsiteY11502" fmla="*/ 3988972 h 4058004"/>
              <a:gd name="connsiteX11503" fmla="*/ 4074167 w 12192000"/>
              <a:gd name="connsiteY11503" fmla="*/ 4004059 h 4058004"/>
              <a:gd name="connsiteX11504" fmla="*/ 4063689 w 12192000"/>
              <a:gd name="connsiteY11504" fmla="*/ 4003207 h 4058004"/>
              <a:gd name="connsiteX11505" fmla="*/ 4081881 w 12192000"/>
              <a:gd name="connsiteY11505" fmla="*/ 3982593 h 4058004"/>
              <a:gd name="connsiteX11506" fmla="*/ 4074663 w 12192000"/>
              <a:gd name="connsiteY11506" fmla="*/ 3974378 h 4058004"/>
              <a:gd name="connsiteX11507" fmla="*/ 4056889 w 12192000"/>
              <a:gd name="connsiteY11507" fmla="*/ 3981672 h 4058004"/>
              <a:gd name="connsiteX11508" fmla="*/ 4077208 w 12192000"/>
              <a:gd name="connsiteY11508" fmla="*/ 3960771 h 4058004"/>
              <a:gd name="connsiteX11509" fmla="*/ 4086766 w 12192000"/>
              <a:gd name="connsiteY11509" fmla="*/ 3944693 h 4058004"/>
              <a:gd name="connsiteX11510" fmla="*/ 4068001 w 12192000"/>
              <a:gd name="connsiteY11510" fmla="*/ 3958503 h 4058004"/>
              <a:gd name="connsiteX11511" fmla="*/ 4055961 w 12192000"/>
              <a:gd name="connsiteY11511" fmla="*/ 3964029 h 4058004"/>
              <a:gd name="connsiteX11512" fmla="*/ 4035858 w 12192000"/>
              <a:gd name="connsiteY11512" fmla="*/ 3980186 h 4058004"/>
              <a:gd name="connsiteX11513" fmla="*/ 4027709 w 12192000"/>
              <a:gd name="connsiteY11513" fmla="*/ 3994283 h 4058004"/>
              <a:gd name="connsiteX11514" fmla="*/ 4039254 w 12192000"/>
              <a:gd name="connsiteY11514" fmla="*/ 3991804 h 4058004"/>
              <a:gd name="connsiteX11515" fmla="*/ 4010361 w 12192000"/>
              <a:gd name="connsiteY11515" fmla="*/ 4016593 h 4058004"/>
              <a:gd name="connsiteX11516" fmla="*/ 3975294 w 12192000"/>
              <a:gd name="connsiteY11516" fmla="*/ 4046399 h 4058004"/>
              <a:gd name="connsiteX11517" fmla="*/ 3965163 w 12192000"/>
              <a:gd name="connsiteY11517" fmla="*/ 4057170 h 4058004"/>
              <a:gd name="connsiteX11518" fmla="*/ 3960596 w 12192000"/>
              <a:gd name="connsiteY11518" fmla="*/ 4057170 h 4058004"/>
              <a:gd name="connsiteX11519" fmla="*/ 3972407 w 12192000"/>
              <a:gd name="connsiteY11519" fmla="*/ 4044361 h 4058004"/>
              <a:gd name="connsiteX11520" fmla="*/ 3953504 w 12192000"/>
              <a:gd name="connsiteY11520" fmla="*/ 4052088 h 4058004"/>
              <a:gd name="connsiteX11521" fmla="*/ 3944044 w 12192000"/>
              <a:gd name="connsiteY11521" fmla="*/ 4057170 h 4058004"/>
              <a:gd name="connsiteX11522" fmla="*/ 3729066 w 12192000"/>
              <a:gd name="connsiteY11522" fmla="*/ 4057170 h 4058004"/>
              <a:gd name="connsiteX11523" fmla="*/ 3744240 w 12192000"/>
              <a:gd name="connsiteY11523" fmla="*/ 4049443 h 4058004"/>
              <a:gd name="connsiteX11524" fmla="*/ 3762794 w 12192000"/>
              <a:gd name="connsiteY11524" fmla="*/ 4025213 h 4058004"/>
              <a:gd name="connsiteX11525" fmla="*/ 3798900 w 12192000"/>
              <a:gd name="connsiteY11525" fmla="*/ 3976335 h 4058004"/>
              <a:gd name="connsiteX11526" fmla="*/ 3808603 w 12192000"/>
              <a:gd name="connsiteY11526" fmla="*/ 3964075 h 4058004"/>
              <a:gd name="connsiteX11527" fmla="*/ 3823259 w 12192000"/>
              <a:gd name="connsiteY11527" fmla="*/ 3943606 h 4058004"/>
              <a:gd name="connsiteX11528" fmla="*/ 3844151 w 12192000"/>
              <a:gd name="connsiteY11528" fmla="*/ 3928092 h 4058004"/>
              <a:gd name="connsiteX11529" fmla="*/ 3859867 w 12192000"/>
              <a:gd name="connsiteY11529" fmla="*/ 3916612 h 4058004"/>
              <a:gd name="connsiteX11530" fmla="*/ 3869569 w 12192000"/>
              <a:gd name="connsiteY11530" fmla="*/ 3913004 h 4058004"/>
              <a:gd name="connsiteX11531" fmla="*/ 3864972 w 12192000"/>
              <a:gd name="connsiteY11531" fmla="*/ 3932202 h 4058004"/>
              <a:gd name="connsiteX11532" fmla="*/ 3859309 w 12192000"/>
              <a:gd name="connsiteY11532" fmla="*/ 3949775 h 4058004"/>
              <a:gd name="connsiteX11533" fmla="*/ 3873182 w 12192000"/>
              <a:gd name="connsiteY11533" fmla="*/ 3946229 h 4058004"/>
              <a:gd name="connsiteX11534" fmla="*/ 3886073 w 12192000"/>
              <a:gd name="connsiteY11534" fmla="*/ 3939006 h 4058004"/>
              <a:gd name="connsiteX11535" fmla="*/ 3898748 w 12192000"/>
              <a:gd name="connsiteY11535" fmla="*/ 3931567 h 4058004"/>
              <a:gd name="connsiteX11536" fmla="*/ 3924808 w 12192000"/>
              <a:gd name="connsiteY11536" fmla="*/ 3913855 h 4058004"/>
              <a:gd name="connsiteX11537" fmla="*/ 3968992 w 12192000"/>
              <a:gd name="connsiteY11537" fmla="*/ 3881272 h 4058004"/>
              <a:gd name="connsiteX11538" fmla="*/ 4001072 w 12192000"/>
              <a:gd name="connsiteY11538" fmla="*/ 3857685 h 4058004"/>
              <a:gd name="connsiteX11539" fmla="*/ 4030740 w 12192000"/>
              <a:gd name="connsiteY11539" fmla="*/ 3831118 h 4058004"/>
              <a:gd name="connsiteX11540" fmla="*/ 4023164 w 12192000"/>
              <a:gd name="connsiteY11540" fmla="*/ 3849184 h 4058004"/>
              <a:gd name="connsiteX11541" fmla="*/ 4008368 w 12192000"/>
              <a:gd name="connsiteY11541" fmla="*/ 3880428 h 4058004"/>
              <a:gd name="connsiteX11542" fmla="*/ 4025576 w 12192000"/>
              <a:gd name="connsiteY11542" fmla="*/ 3867607 h 4058004"/>
              <a:gd name="connsiteX11543" fmla="*/ 4041224 w 12192000"/>
              <a:gd name="connsiteY11543" fmla="*/ 3843448 h 4058004"/>
              <a:gd name="connsiteX11544" fmla="*/ 4057580 w 12192000"/>
              <a:gd name="connsiteY11544" fmla="*/ 3823399 h 4058004"/>
              <a:gd name="connsiteX11545" fmla="*/ 4080524 w 12192000"/>
              <a:gd name="connsiteY11545" fmla="*/ 3812491 h 4058004"/>
              <a:gd name="connsiteX11546" fmla="*/ 4112107 w 12192000"/>
              <a:gd name="connsiteY11546" fmla="*/ 3798464 h 4058004"/>
              <a:gd name="connsiteX11547" fmla="*/ 4143756 w 12192000"/>
              <a:gd name="connsiteY11547" fmla="*/ 3754332 h 4058004"/>
              <a:gd name="connsiteX11548" fmla="*/ 4153598 w 12192000"/>
              <a:gd name="connsiteY11548" fmla="*/ 3728049 h 4058004"/>
              <a:gd name="connsiteX11549" fmla="*/ 4160539 w 12192000"/>
              <a:gd name="connsiteY11549" fmla="*/ 3736410 h 4058004"/>
              <a:gd name="connsiteX11550" fmla="*/ 4181284 w 12192000"/>
              <a:gd name="connsiteY11550" fmla="*/ 3723592 h 4058004"/>
              <a:gd name="connsiteX11551" fmla="*/ 4198347 w 12192000"/>
              <a:gd name="connsiteY11551" fmla="*/ 3695745 h 4058004"/>
              <a:gd name="connsiteX11552" fmla="*/ 4208191 w 12192000"/>
              <a:gd name="connsiteY11552" fmla="*/ 3702759 h 4058004"/>
              <a:gd name="connsiteX11553" fmla="*/ 4215634 w 12192000"/>
              <a:gd name="connsiteY11553" fmla="*/ 3712186 h 4058004"/>
              <a:gd name="connsiteX11554" fmla="*/ 4259385 w 12192000"/>
              <a:gd name="connsiteY11554" fmla="*/ 3637091 h 4058004"/>
              <a:gd name="connsiteX11555" fmla="*/ 4276949 w 12192000"/>
              <a:gd name="connsiteY11555" fmla="*/ 3603655 h 4058004"/>
              <a:gd name="connsiteX11556" fmla="*/ 4294506 w 12192000"/>
              <a:gd name="connsiteY11556" fmla="*/ 3579426 h 4058004"/>
              <a:gd name="connsiteX11557" fmla="*/ 4310298 w 12192000"/>
              <a:gd name="connsiteY11557" fmla="*/ 3552294 h 4058004"/>
              <a:gd name="connsiteX11558" fmla="*/ 4318863 w 12192000"/>
              <a:gd name="connsiteY11558" fmla="*/ 3529410 h 4058004"/>
              <a:gd name="connsiteX11559" fmla="*/ 4334936 w 12192000"/>
              <a:gd name="connsiteY11559" fmla="*/ 3481021 h 4058004"/>
              <a:gd name="connsiteX11560" fmla="*/ 4335502 w 12192000"/>
              <a:gd name="connsiteY11560" fmla="*/ 3511344 h 4058004"/>
              <a:gd name="connsiteX11561" fmla="*/ 4332036 w 12192000"/>
              <a:gd name="connsiteY11561" fmla="*/ 3536494 h 4058004"/>
              <a:gd name="connsiteX11562" fmla="*/ 4331756 w 12192000"/>
              <a:gd name="connsiteY11562" fmla="*/ 3552084 h 4058004"/>
              <a:gd name="connsiteX11563" fmla="*/ 4328854 w 12192000"/>
              <a:gd name="connsiteY11563" fmla="*/ 3565330 h 4058004"/>
              <a:gd name="connsiteX11564" fmla="*/ 4317099 w 12192000"/>
              <a:gd name="connsiteY11564" fmla="*/ 3586866 h 4058004"/>
              <a:gd name="connsiteX11565" fmla="*/ 4306552 w 12192000"/>
              <a:gd name="connsiteY11565" fmla="*/ 3613997 h 4058004"/>
              <a:gd name="connsiteX11566" fmla="*/ 4311436 w 12192000"/>
              <a:gd name="connsiteY11566" fmla="*/ 3625121 h 4058004"/>
              <a:gd name="connsiteX11567" fmla="*/ 4315049 w 12192000"/>
              <a:gd name="connsiteY11567" fmla="*/ 3637663 h 4058004"/>
              <a:gd name="connsiteX11568" fmla="*/ 4318947 w 12192000"/>
              <a:gd name="connsiteY11568" fmla="*/ 3656441 h 4058004"/>
              <a:gd name="connsiteX11569" fmla="*/ 4353289 w 12192000"/>
              <a:gd name="connsiteY11569" fmla="*/ 3612874 h 4058004"/>
              <a:gd name="connsiteX11570" fmla="*/ 4365962 w 12192000"/>
              <a:gd name="connsiteY11570" fmla="*/ 3594240 h 4058004"/>
              <a:gd name="connsiteX11571" fmla="*/ 4379062 w 12192000"/>
              <a:gd name="connsiteY11571" fmla="*/ 3582977 h 4058004"/>
              <a:gd name="connsiteX11572" fmla="*/ 4373609 w 12192000"/>
              <a:gd name="connsiteY11572" fmla="*/ 3584603 h 4058004"/>
              <a:gd name="connsiteX11573" fmla="*/ 4408717 w 12192000"/>
              <a:gd name="connsiteY11573" fmla="*/ 3437104 h 4058004"/>
              <a:gd name="connsiteX11574" fmla="*/ 4415308 w 12192000"/>
              <a:gd name="connsiteY11574" fmla="*/ 3467218 h 4058004"/>
              <a:gd name="connsiteX11575" fmla="*/ 4419486 w 12192000"/>
              <a:gd name="connsiteY11575" fmla="*/ 3482026 h 4058004"/>
              <a:gd name="connsiteX11576" fmla="*/ 4418713 w 12192000"/>
              <a:gd name="connsiteY11576" fmla="*/ 3496122 h 4058004"/>
              <a:gd name="connsiteX11577" fmla="*/ 4405466 w 12192000"/>
              <a:gd name="connsiteY11577" fmla="*/ 3515606 h 4058004"/>
              <a:gd name="connsiteX11578" fmla="*/ 4388974 w 12192000"/>
              <a:gd name="connsiteY11578" fmla="*/ 3580710 h 4058004"/>
              <a:gd name="connsiteX11579" fmla="*/ 4396551 w 12192000"/>
              <a:gd name="connsiteY11579" fmla="*/ 3567604 h 4058004"/>
              <a:gd name="connsiteX11580" fmla="*/ 4423456 w 12192000"/>
              <a:gd name="connsiteY11580" fmla="*/ 3509939 h 4058004"/>
              <a:gd name="connsiteX11581" fmla="*/ 4438181 w 12192000"/>
              <a:gd name="connsiteY11581" fmla="*/ 3468565 h 4058004"/>
              <a:gd name="connsiteX11582" fmla="*/ 4452908 w 12192000"/>
              <a:gd name="connsiteY11582" fmla="*/ 3458648 h 4058004"/>
              <a:gd name="connsiteX11583" fmla="*/ 4464737 w 12192000"/>
              <a:gd name="connsiteY11583" fmla="*/ 3465234 h 4058004"/>
              <a:gd name="connsiteX11584" fmla="*/ 4472877 w 12192000"/>
              <a:gd name="connsiteY11584" fmla="*/ 3451139 h 4058004"/>
              <a:gd name="connsiteX11585" fmla="*/ 4508355 w 12192000"/>
              <a:gd name="connsiteY11585" fmla="*/ 3402189 h 4058004"/>
              <a:gd name="connsiteX11586" fmla="*/ 4526478 w 12192000"/>
              <a:gd name="connsiteY11586" fmla="*/ 3364354 h 4058004"/>
              <a:gd name="connsiteX11587" fmla="*/ 4531361 w 12192000"/>
              <a:gd name="connsiteY11587" fmla="*/ 3347143 h 4058004"/>
              <a:gd name="connsiteX11588" fmla="*/ 4537946 w 12192000"/>
              <a:gd name="connsiteY11588" fmla="*/ 3332050 h 4058004"/>
              <a:gd name="connsiteX11589" fmla="*/ 4545242 w 12192000"/>
              <a:gd name="connsiteY11589" fmla="*/ 3314407 h 4058004"/>
              <a:gd name="connsiteX11590" fmla="*/ 4548779 w 12192000"/>
              <a:gd name="connsiteY11590" fmla="*/ 3297121 h 4058004"/>
              <a:gd name="connsiteX11591" fmla="*/ 4560107 w 12192000"/>
              <a:gd name="connsiteY11591" fmla="*/ 3263687 h 4058004"/>
              <a:gd name="connsiteX11592" fmla="*/ 4578942 w 12192000"/>
              <a:gd name="connsiteY11592" fmla="*/ 3226141 h 4058004"/>
              <a:gd name="connsiteX11593" fmla="*/ 4579361 w 12192000"/>
              <a:gd name="connsiteY11593" fmla="*/ 3208996 h 4058004"/>
              <a:gd name="connsiteX11594" fmla="*/ 4575044 w 12192000"/>
              <a:gd name="connsiteY11594" fmla="*/ 3198297 h 4058004"/>
              <a:gd name="connsiteX11595" fmla="*/ 4587362 w 12192000"/>
              <a:gd name="connsiteY11595" fmla="*/ 3195178 h 4058004"/>
              <a:gd name="connsiteX11596" fmla="*/ 4595154 w 12192000"/>
              <a:gd name="connsiteY11596" fmla="*/ 3193481 h 4058004"/>
              <a:gd name="connsiteX11597" fmla="*/ 4602164 w 12192000"/>
              <a:gd name="connsiteY11597" fmla="*/ 3198367 h 4058004"/>
              <a:gd name="connsiteX11598" fmla="*/ 4584319 w 12192000"/>
              <a:gd name="connsiteY11598" fmla="*/ 3235347 h 4058004"/>
              <a:gd name="connsiteX11599" fmla="*/ 4568674 w 12192000"/>
              <a:gd name="connsiteY11599" fmla="*/ 3265599 h 4058004"/>
              <a:gd name="connsiteX11600" fmla="*/ 4575831 w 12192000"/>
              <a:gd name="connsiteY11600" fmla="*/ 3314700 h 4058004"/>
              <a:gd name="connsiteX11601" fmla="*/ 4565848 w 12192000"/>
              <a:gd name="connsiteY11601" fmla="*/ 3307966 h 4058004"/>
              <a:gd name="connsiteX11602" fmla="*/ 4558977 w 12192000"/>
              <a:gd name="connsiteY11602" fmla="*/ 3307749 h 4058004"/>
              <a:gd name="connsiteX11603" fmla="*/ 4554869 w 12192000"/>
              <a:gd name="connsiteY11603" fmla="*/ 3322773 h 4058004"/>
              <a:gd name="connsiteX11604" fmla="*/ 4551548 w 12192000"/>
              <a:gd name="connsiteY11604" fmla="*/ 3343102 h 4058004"/>
              <a:gd name="connsiteX11605" fmla="*/ 4547369 w 12192000"/>
              <a:gd name="connsiteY11605" fmla="*/ 3364429 h 4058004"/>
              <a:gd name="connsiteX11606" fmla="*/ 4550132 w 12192000"/>
              <a:gd name="connsiteY11606" fmla="*/ 3375554 h 4058004"/>
              <a:gd name="connsiteX11607" fmla="*/ 4560616 w 12192000"/>
              <a:gd name="connsiteY11607" fmla="*/ 3388302 h 4058004"/>
              <a:gd name="connsiteX11608" fmla="*/ 4588231 w 12192000"/>
              <a:gd name="connsiteY11608" fmla="*/ 3365357 h 4058004"/>
              <a:gd name="connsiteX11609" fmla="*/ 4607911 w 12192000"/>
              <a:gd name="connsiteY11609" fmla="*/ 3313073 h 4058004"/>
              <a:gd name="connsiteX11610" fmla="*/ 4612229 w 12192000"/>
              <a:gd name="connsiteY11610" fmla="*/ 3288348 h 4058004"/>
              <a:gd name="connsiteX11611" fmla="*/ 4638491 w 12192000"/>
              <a:gd name="connsiteY11611" fmla="*/ 3175344 h 4058004"/>
              <a:gd name="connsiteX11612" fmla="*/ 4631335 w 12192000"/>
              <a:gd name="connsiteY11612" fmla="*/ 3162379 h 4058004"/>
              <a:gd name="connsiteX11613" fmla="*/ 4615828 w 12192000"/>
              <a:gd name="connsiteY11613" fmla="*/ 3152672 h 4058004"/>
              <a:gd name="connsiteX11614" fmla="*/ 4605276 w 12192000"/>
              <a:gd name="connsiteY11614" fmla="*/ 3157704 h 4058004"/>
              <a:gd name="connsiteX11615" fmla="*/ 4607467 w 12192000"/>
              <a:gd name="connsiteY11615" fmla="*/ 3113285 h 4058004"/>
              <a:gd name="connsiteX11616" fmla="*/ 4609308 w 12192000"/>
              <a:gd name="connsiteY11616" fmla="*/ 3121925 h 4058004"/>
              <a:gd name="connsiteX11617" fmla="*/ 4627017 w 12192000"/>
              <a:gd name="connsiteY11617" fmla="*/ 3127171 h 4058004"/>
              <a:gd name="connsiteX11618" fmla="*/ 4641603 w 12192000"/>
              <a:gd name="connsiteY11618" fmla="*/ 3150837 h 4058004"/>
              <a:gd name="connsiteX11619" fmla="*/ 4645713 w 12192000"/>
              <a:gd name="connsiteY11619" fmla="*/ 3171240 h 4058004"/>
              <a:gd name="connsiteX11620" fmla="*/ 4657395 w 12192000"/>
              <a:gd name="connsiteY11620" fmla="*/ 3153879 h 4058004"/>
              <a:gd name="connsiteX11621" fmla="*/ 4662494 w 12192000"/>
              <a:gd name="connsiteY11621" fmla="*/ 3135461 h 4058004"/>
              <a:gd name="connsiteX11622" fmla="*/ 4675093 w 12192000"/>
              <a:gd name="connsiteY11622" fmla="*/ 3108401 h 4058004"/>
              <a:gd name="connsiteX11623" fmla="*/ 4678211 w 12192000"/>
              <a:gd name="connsiteY11623" fmla="*/ 3088279 h 4058004"/>
              <a:gd name="connsiteX11624" fmla="*/ 4665042 w 12192000"/>
              <a:gd name="connsiteY11624" fmla="*/ 3093806 h 4058004"/>
              <a:gd name="connsiteX11625" fmla="*/ 4670775 w 12192000"/>
              <a:gd name="connsiteY11625" fmla="*/ 3082537 h 4058004"/>
              <a:gd name="connsiteX11626" fmla="*/ 4686631 w 12192000"/>
              <a:gd name="connsiteY11626" fmla="*/ 3052926 h 4058004"/>
              <a:gd name="connsiteX11627" fmla="*/ 4702069 w 12192000"/>
              <a:gd name="connsiteY11627" fmla="*/ 3018781 h 4058004"/>
              <a:gd name="connsiteX11628" fmla="*/ 4714812 w 12192000"/>
              <a:gd name="connsiteY11628" fmla="*/ 2983357 h 4058004"/>
              <a:gd name="connsiteX11629" fmla="*/ 4721964 w 12192000"/>
              <a:gd name="connsiteY11629" fmla="*/ 2954382 h 4058004"/>
              <a:gd name="connsiteX11630" fmla="*/ 4730460 w 12192000"/>
              <a:gd name="connsiteY11630" fmla="*/ 2928736 h 4058004"/>
              <a:gd name="connsiteX11631" fmla="*/ 4758563 w 12192000"/>
              <a:gd name="connsiteY11631" fmla="*/ 2839828 h 4058004"/>
              <a:gd name="connsiteX11632" fmla="*/ 4768331 w 12192000"/>
              <a:gd name="connsiteY11632" fmla="*/ 2809646 h 4058004"/>
              <a:gd name="connsiteX11633" fmla="*/ 4773569 w 12192000"/>
              <a:gd name="connsiteY11633" fmla="*/ 2782583 h 4058004"/>
              <a:gd name="connsiteX11634" fmla="*/ 4776115 w 12192000"/>
              <a:gd name="connsiteY11634" fmla="*/ 2745884 h 4058004"/>
              <a:gd name="connsiteX11635" fmla="*/ 4776890 w 12192000"/>
              <a:gd name="connsiteY11635" fmla="*/ 2717474 h 4058004"/>
              <a:gd name="connsiteX11636" fmla="*/ 4771862 w 12192000"/>
              <a:gd name="connsiteY11636" fmla="*/ 2692889 h 4058004"/>
              <a:gd name="connsiteX11637" fmla="*/ 4763009 w 12192000"/>
              <a:gd name="connsiteY11637" fmla="*/ 2708123 h 4058004"/>
              <a:gd name="connsiteX11638" fmla="*/ 4750761 w 12192000"/>
              <a:gd name="connsiteY11638" fmla="*/ 2723637 h 4058004"/>
              <a:gd name="connsiteX11639" fmla="*/ 4736599 w 12192000"/>
              <a:gd name="connsiteY11639" fmla="*/ 2731571 h 4058004"/>
              <a:gd name="connsiteX11640" fmla="*/ 4726758 w 12192000"/>
              <a:gd name="connsiteY11640" fmla="*/ 2735752 h 4058004"/>
              <a:gd name="connsiteX11641" fmla="*/ 4738510 w 12192000"/>
              <a:gd name="connsiteY11641" fmla="*/ 2712087 h 4058004"/>
              <a:gd name="connsiteX11642" fmla="*/ 4762864 w 12192000"/>
              <a:gd name="connsiteY11642" fmla="*/ 2633306 h 4058004"/>
              <a:gd name="connsiteX11643" fmla="*/ 4760526 w 12192000"/>
              <a:gd name="connsiteY11643" fmla="*/ 2625016 h 4058004"/>
              <a:gd name="connsiteX11644" fmla="*/ 4760311 w 12192000"/>
              <a:gd name="connsiteY11644" fmla="*/ 2596041 h 4058004"/>
              <a:gd name="connsiteX11645" fmla="*/ 4753796 w 12192000"/>
              <a:gd name="connsiteY11645" fmla="*/ 2619985 h 4058004"/>
              <a:gd name="connsiteX11646" fmla="*/ 4730713 w 12192000"/>
              <a:gd name="connsiteY11646" fmla="*/ 2661925 h 4058004"/>
              <a:gd name="connsiteX11647" fmla="*/ 4734111 w 12192000"/>
              <a:gd name="connsiteY11647" fmla="*/ 2652574 h 4058004"/>
              <a:gd name="connsiteX11648" fmla="*/ 4744448 w 12192000"/>
              <a:gd name="connsiteY11648" fmla="*/ 2640676 h 4058004"/>
              <a:gd name="connsiteX11649" fmla="*/ 4724763 w 12192000"/>
              <a:gd name="connsiteY11649" fmla="*/ 2630187 h 4058004"/>
              <a:gd name="connsiteX11650" fmla="*/ 4718820 w 12192000"/>
              <a:gd name="connsiteY11650" fmla="*/ 2695221 h 4058004"/>
              <a:gd name="connsiteX11651" fmla="*/ 4711886 w 12192000"/>
              <a:gd name="connsiteY11651" fmla="*/ 2727530 h 4058004"/>
              <a:gd name="connsiteX11652" fmla="*/ 4706082 w 12192000"/>
              <a:gd name="connsiteY11652" fmla="*/ 2742550 h 4058004"/>
              <a:gd name="connsiteX11653" fmla="*/ 4713440 w 12192000"/>
              <a:gd name="connsiteY11653" fmla="*/ 2742123 h 4058004"/>
              <a:gd name="connsiteX11654" fmla="*/ 4722865 w 12192000"/>
              <a:gd name="connsiteY11654" fmla="*/ 2739359 h 4058004"/>
              <a:gd name="connsiteX11655" fmla="*/ 4721874 w 12192000"/>
              <a:gd name="connsiteY11655" fmla="*/ 2748711 h 4058004"/>
              <a:gd name="connsiteX11656" fmla="*/ 4722933 w 12192000"/>
              <a:gd name="connsiteY11656" fmla="*/ 2763945 h 4058004"/>
              <a:gd name="connsiteX11657" fmla="*/ 4722726 w 12192000"/>
              <a:gd name="connsiteY11657" fmla="*/ 2780595 h 4058004"/>
              <a:gd name="connsiteX11658" fmla="*/ 4726053 w 12192000"/>
              <a:gd name="connsiteY11658" fmla="*/ 2803765 h 4058004"/>
              <a:gd name="connsiteX11659" fmla="*/ 4725982 w 12192000"/>
              <a:gd name="connsiteY11659" fmla="*/ 2808935 h 4058004"/>
              <a:gd name="connsiteX11660" fmla="*/ 4721880 w 12192000"/>
              <a:gd name="connsiteY11660" fmla="*/ 2835148 h 4058004"/>
              <a:gd name="connsiteX11661" fmla="*/ 4715790 w 12192000"/>
              <a:gd name="connsiteY11661" fmla="*/ 2859517 h 4058004"/>
              <a:gd name="connsiteX11662" fmla="*/ 4706869 w 12192000"/>
              <a:gd name="connsiteY11662" fmla="*/ 2830471 h 4058004"/>
              <a:gd name="connsiteX11663" fmla="*/ 4693338 w 12192000"/>
              <a:gd name="connsiteY11663" fmla="*/ 2780521 h 4058004"/>
              <a:gd name="connsiteX11664" fmla="*/ 4686955 w 12192000"/>
              <a:gd name="connsiteY11664" fmla="*/ 2715625 h 4058004"/>
              <a:gd name="connsiteX11665" fmla="*/ 4682492 w 12192000"/>
              <a:gd name="connsiteY11665" fmla="*/ 2704781 h 4058004"/>
              <a:gd name="connsiteX11666" fmla="*/ 4675551 w 12192000"/>
              <a:gd name="connsiteY11666" fmla="*/ 2691891 h 4058004"/>
              <a:gd name="connsiteX11667" fmla="*/ 4668895 w 12192000"/>
              <a:gd name="connsiteY11667" fmla="*/ 2679135 h 4058004"/>
              <a:gd name="connsiteX11668" fmla="*/ 4687088 w 12192000"/>
              <a:gd name="connsiteY11668" fmla="*/ 2657815 h 4058004"/>
              <a:gd name="connsiteX11669" fmla="*/ 4696583 w 12192000"/>
              <a:gd name="connsiteY11669" fmla="*/ 2646622 h 4058004"/>
              <a:gd name="connsiteX11670" fmla="*/ 4703593 w 12192000"/>
              <a:gd name="connsiteY11670" fmla="*/ 2627703 h 4058004"/>
              <a:gd name="connsiteX11671" fmla="*/ 4711091 w 12192000"/>
              <a:gd name="connsiteY11671" fmla="*/ 2624304 h 4058004"/>
              <a:gd name="connsiteX11672" fmla="*/ 4712724 w 12192000"/>
              <a:gd name="connsiteY11672" fmla="*/ 2604255 h 4058004"/>
              <a:gd name="connsiteX11673" fmla="*/ 4714349 w 12192000"/>
              <a:gd name="connsiteY11673" fmla="*/ 2584631 h 4058004"/>
              <a:gd name="connsiteX11674" fmla="*/ 4707408 w 12192000"/>
              <a:gd name="connsiteY11674" fmla="*/ 2592419 h 4058004"/>
              <a:gd name="connsiteX11675" fmla="*/ 4696714 w 12192000"/>
              <a:gd name="connsiteY11675" fmla="*/ 2602553 h 4058004"/>
              <a:gd name="connsiteX11676" fmla="*/ 4677100 w 12192000"/>
              <a:gd name="connsiteY11676" fmla="*/ 2605456 h 4058004"/>
              <a:gd name="connsiteX11677" fmla="*/ 4669238 w 12192000"/>
              <a:gd name="connsiteY11677" fmla="*/ 2603969 h 4058004"/>
              <a:gd name="connsiteX11678" fmla="*/ 4676675 w 12192000"/>
              <a:gd name="connsiteY11678" fmla="*/ 2592846 h 4058004"/>
              <a:gd name="connsiteX11679" fmla="*/ 4674478 w 12192000"/>
              <a:gd name="connsiteY11679" fmla="*/ 2579739 h 4058004"/>
              <a:gd name="connsiteX11680" fmla="*/ 4663359 w 12192000"/>
              <a:gd name="connsiteY11680" fmla="*/ 2580374 h 4058004"/>
              <a:gd name="connsiteX11681" fmla="*/ 4650050 w 12192000"/>
              <a:gd name="connsiteY11681" fmla="*/ 2584059 h 4058004"/>
              <a:gd name="connsiteX11682" fmla="*/ 4647567 w 12192000"/>
              <a:gd name="connsiteY11682" fmla="*/ 2571798 h 4058004"/>
              <a:gd name="connsiteX11683" fmla="*/ 4646862 w 12192000"/>
              <a:gd name="connsiteY11683" fmla="*/ 2567688 h 4058004"/>
              <a:gd name="connsiteX11684" fmla="*/ 4640911 w 12192000"/>
              <a:gd name="connsiteY11684" fmla="*/ 2559048 h 4058004"/>
              <a:gd name="connsiteX11685" fmla="*/ 4632200 w 12192000"/>
              <a:gd name="connsiteY11685" fmla="*/ 2549482 h 4058004"/>
              <a:gd name="connsiteX11686" fmla="*/ 4627101 w 12192000"/>
              <a:gd name="connsiteY11686" fmla="*/ 2547213 h 4058004"/>
              <a:gd name="connsiteX11687" fmla="*/ 4626815 w 12192000"/>
              <a:gd name="connsiteY11687" fmla="*/ 2509809 h 4058004"/>
              <a:gd name="connsiteX11688" fmla="*/ 4628084 w 12192000"/>
              <a:gd name="connsiteY11688" fmla="*/ 2489828 h 4058004"/>
              <a:gd name="connsiteX11689" fmla="*/ 4640479 w 12192000"/>
              <a:gd name="connsiteY11689" fmla="*/ 2479416 h 4058004"/>
              <a:gd name="connsiteX11690" fmla="*/ 4652798 w 12192000"/>
              <a:gd name="connsiteY11690" fmla="*/ 2472758 h 4058004"/>
              <a:gd name="connsiteX11691" fmla="*/ 4664979 w 12192000"/>
              <a:gd name="connsiteY11691" fmla="*/ 2461704 h 4058004"/>
              <a:gd name="connsiteX11692" fmla="*/ 4666610 w 12192000"/>
              <a:gd name="connsiteY11692" fmla="*/ 2468014 h 4058004"/>
              <a:gd name="connsiteX11693" fmla="*/ 4663352 w 12192000"/>
              <a:gd name="connsiteY11693" fmla="*/ 2526954 h 4058004"/>
              <a:gd name="connsiteX11694" fmla="*/ 4657477 w 12192000"/>
              <a:gd name="connsiteY11694" fmla="*/ 2541197 h 4058004"/>
              <a:gd name="connsiteX11695" fmla="*/ 4655993 w 12192000"/>
              <a:gd name="connsiteY11695" fmla="*/ 2548350 h 4058004"/>
              <a:gd name="connsiteX11696" fmla="*/ 4671924 w 12192000"/>
              <a:gd name="connsiteY11696" fmla="*/ 2553521 h 4058004"/>
              <a:gd name="connsiteX11697" fmla="*/ 4696570 w 12192000"/>
              <a:gd name="connsiteY11697" fmla="*/ 2559195 h 4058004"/>
              <a:gd name="connsiteX11698" fmla="*/ 4712857 w 12192000"/>
              <a:gd name="connsiteY11698" fmla="*/ 2555230 h 4058004"/>
              <a:gd name="connsiteX11699" fmla="*/ 4704710 w 12192000"/>
              <a:gd name="connsiteY11699" fmla="*/ 2507268 h 4058004"/>
              <a:gd name="connsiteX11700" fmla="*/ 4711861 w 12192000"/>
              <a:gd name="connsiteY11700" fmla="*/ 2456185 h 4058004"/>
              <a:gd name="connsiteX11701" fmla="*/ 4720070 w 12192000"/>
              <a:gd name="connsiteY11701" fmla="*/ 2454767 h 4058004"/>
              <a:gd name="connsiteX11702" fmla="*/ 4716388 w 12192000"/>
              <a:gd name="connsiteY11702" fmla="*/ 2417928 h 4058004"/>
              <a:gd name="connsiteX11703" fmla="*/ 4709092 w 12192000"/>
              <a:gd name="connsiteY11703" fmla="*/ 2397732 h 4058004"/>
              <a:gd name="connsiteX11704" fmla="*/ 4689538 w 12192000"/>
              <a:gd name="connsiteY11704" fmla="*/ 2375485 h 4058004"/>
              <a:gd name="connsiteX11705" fmla="*/ 4687845 w 12192000"/>
              <a:gd name="connsiteY11705" fmla="*/ 2397166 h 4058004"/>
              <a:gd name="connsiteX11706" fmla="*/ 4678496 w 12192000"/>
              <a:gd name="connsiteY11706" fmla="*/ 2423518 h 4058004"/>
              <a:gd name="connsiteX11707" fmla="*/ 4665892 w 12192000"/>
              <a:gd name="connsiteY11707" fmla="*/ 2411334 h 4058004"/>
              <a:gd name="connsiteX11708" fmla="*/ 4675164 w 12192000"/>
              <a:gd name="connsiteY11708" fmla="*/ 2375415 h 4058004"/>
              <a:gd name="connsiteX11709" fmla="*/ 4669289 w 12192000"/>
              <a:gd name="connsiteY11709" fmla="*/ 2365848 h 4058004"/>
              <a:gd name="connsiteX11710" fmla="*/ 4659657 w 12192000"/>
              <a:gd name="connsiteY11710" fmla="*/ 2360467 h 4058004"/>
              <a:gd name="connsiteX11711" fmla="*/ 4691806 w 12192000"/>
              <a:gd name="connsiteY11711" fmla="*/ 2343893 h 4058004"/>
              <a:gd name="connsiteX11712" fmla="*/ 4719492 w 12192000"/>
              <a:gd name="connsiteY11712" fmla="*/ 2340139 h 4058004"/>
              <a:gd name="connsiteX11713" fmla="*/ 4722324 w 12192000"/>
              <a:gd name="connsiteY11713" fmla="*/ 2332630 h 4058004"/>
              <a:gd name="connsiteX11714" fmla="*/ 4716655 w 12192000"/>
              <a:gd name="connsiteY11714" fmla="*/ 2281902 h 4058004"/>
              <a:gd name="connsiteX11715" fmla="*/ 4720197 w 12192000"/>
              <a:gd name="connsiteY11715" fmla="*/ 2274393 h 4058004"/>
              <a:gd name="connsiteX11716" fmla="*/ 4745052 w 12192000"/>
              <a:gd name="connsiteY11716" fmla="*/ 2258028 h 4058004"/>
              <a:gd name="connsiteX11717" fmla="*/ 4737825 w 12192000"/>
              <a:gd name="connsiteY11717" fmla="*/ 2238189 h 4058004"/>
              <a:gd name="connsiteX11718" fmla="*/ 4725576 w 12192000"/>
              <a:gd name="connsiteY11718" fmla="*/ 2238971 h 4058004"/>
              <a:gd name="connsiteX11719" fmla="*/ 4721468 w 12192000"/>
              <a:gd name="connsiteY11719" fmla="*/ 2237267 h 4058004"/>
              <a:gd name="connsiteX11720" fmla="*/ 4730104 w 12192000"/>
              <a:gd name="connsiteY11720" fmla="*/ 2218990 h 4058004"/>
              <a:gd name="connsiteX11721" fmla="*/ 4733996 w 12192000"/>
              <a:gd name="connsiteY11721" fmla="*/ 2198802 h 4058004"/>
              <a:gd name="connsiteX11722" fmla="*/ 4732154 w 12192000"/>
              <a:gd name="connsiteY11722" fmla="*/ 2180804 h 4058004"/>
              <a:gd name="connsiteX11723" fmla="*/ 4737819 w 12192000"/>
              <a:gd name="connsiteY11723" fmla="*/ 2168054 h 4058004"/>
              <a:gd name="connsiteX11724" fmla="*/ 4744404 w 12192000"/>
              <a:gd name="connsiteY11724" fmla="*/ 2151263 h 4058004"/>
              <a:gd name="connsiteX11725" fmla="*/ 4738167 w 12192000"/>
              <a:gd name="connsiteY11725" fmla="*/ 2138367 h 4058004"/>
              <a:gd name="connsiteX11726" fmla="*/ 4742981 w 12192000"/>
              <a:gd name="connsiteY11726" fmla="*/ 2118813 h 4058004"/>
              <a:gd name="connsiteX11727" fmla="*/ 4756576 w 12192000"/>
              <a:gd name="connsiteY11727" fmla="*/ 2113573 h 4058004"/>
              <a:gd name="connsiteX11728" fmla="*/ 4755237 w 12192000"/>
              <a:gd name="connsiteY11728" fmla="*/ 2134899 h 4058004"/>
              <a:gd name="connsiteX11729" fmla="*/ 4761473 w 12192000"/>
              <a:gd name="connsiteY11729" fmla="*/ 2173156 h 4058004"/>
              <a:gd name="connsiteX11730" fmla="*/ 4762679 w 12192000"/>
              <a:gd name="connsiteY11730" fmla="*/ 2202981 h 4058004"/>
              <a:gd name="connsiteX11731" fmla="*/ 4761765 w 12192000"/>
              <a:gd name="connsiteY11731" fmla="*/ 2284100 h 4058004"/>
              <a:gd name="connsiteX11732" fmla="*/ 4760069 w 12192000"/>
              <a:gd name="connsiteY11732" fmla="*/ 2289766 h 4058004"/>
              <a:gd name="connsiteX11733" fmla="*/ 4758297 w 12192000"/>
              <a:gd name="connsiteY11733" fmla="*/ 2295509 h 4058004"/>
              <a:gd name="connsiteX11734" fmla="*/ 4757733 w 12192000"/>
              <a:gd name="connsiteY11734" fmla="*/ 2320018 h 4058004"/>
              <a:gd name="connsiteX11735" fmla="*/ 4753693 w 12192000"/>
              <a:gd name="connsiteY11735" fmla="*/ 2316550 h 4058004"/>
              <a:gd name="connsiteX11736" fmla="*/ 4750652 w 12192000"/>
              <a:gd name="connsiteY11736" fmla="*/ 2311798 h 4058004"/>
              <a:gd name="connsiteX11737" fmla="*/ 4742657 w 12192000"/>
              <a:gd name="connsiteY11737" fmla="*/ 2377193 h 4058004"/>
              <a:gd name="connsiteX11738" fmla="*/ 4744284 w 12192000"/>
              <a:gd name="connsiteY11738" fmla="*/ 2391151 h 4058004"/>
              <a:gd name="connsiteX11739" fmla="*/ 4743299 w 12192000"/>
              <a:gd name="connsiteY11739" fmla="*/ 2461858 h 4058004"/>
              <a:gd name="connsiteX11740" fmla="*/ 4738562 w 12192000"/>
              <a:gd name="connsiteY11740" fmla="*/ 2498481 h 4058004"/>
              <a:gd name="connsiteX11741" fmla="*/ 4731266 w 12192000"/>
              <a:gd name="connsiteY11741" fmla="*/ 2524484 h 4058004"/>
              <a:gd name="connsiteX11742" fmla="*/ 4731481 w 12192000"/>
              <a:gd name="connsiteY11742" fmla="*/ 2541559 h 4058004"/>
              <a:gd name="connsiteX11743" fmla="*/ 4768521 w 12192000"/>
              <a:gd name="connsiteY11743" fmla="*/ 2535962 h 4058004"/>
              <a:gd name="connsiteX11744" fmla="*/ 4766393 w 12192000"/>
              <a:gd name="connsiteY11744" fmla="*/ 2518397 h 4058004"/>
              <a:gd name="connsiteX11745" fmla="*/ 4762209 w 12192000"/>
              <a:gd name="connsiteY11745" fmla="*/ 2499053 h 4058004"/>
              <a:gd name="connsiteX11746" fmla="*/ 4765250 w 12192000"/>
              <a:gd name="connsiteY11746" fmla="*/ 2468662 h 4058004"/>
              <a:gd name="connsiteX11747" fmla="*/ 4780478 w 12192000"/>
              <a:gd name="connsiteY11747" fmla="*/ 2437419 h 4058004"/>
              <a:gd name="connsiteX11748" fmla="*/ 4780973 w 12192000"/>
              <a:gd name="connsiteY11748" fmla="*/ 2424454 h 4058004"/>
              <a:gd name="connsiteX11749" fmla="*/ 4783372 w 12192000"/>
              <a:gd name="connsiteY11749" fmla="*/ 2409288 h 4058004"/>
              <a:gd name="connsiteX11750" fmla="*/ 4770560 w 12192000"/>
              <a:gd name="connsiteY11750" fmla="*/ 2412051 h 4058004"/>
              <a:gd name="connsiteX11751" fmla="*/ 4749953 w 12192000"/>
              <a:gd name="connsiteY11751" fmla="*/ 2405039 h 4058004"/>
              <a:gd name="connsiteX11752" fmla="*/ 4757738 w 12192000"/>
              <a:gd name="connsiteY11752" fmla="*/ 2390160 h 4058004"/>
              <a:gd name="connsiteX11753" fmla="*/ 4765739 w 12192000"/>
              <a:gd name="connsiteY11753" fmla="*/ 2371388 h 4058004"/>
              <a:gd name="connsiteX11754" fmla="*/ 4775088 w 12192000"/>
              <a:gd name="connsiteY11754" fmla="*/ 2369825 h 4058004"/>
              <a:gd name="connsiteX11755" fmla="*/ 4793357 w 12192000"/>
              <a:gd name="connsiteY11755" fmla="*/ 2378756 h 4058004"/>
              <a:gd name="connsiteX11756" fmla="*/ 4806882 w 12192000"/>
              <a:gd name="connsiteY11756" fmla="*/ 2372734 h 4058004"/>
              <a:gd name="connsiteX11757" fmla="*/ 4819770 w 12192000"/>
              <a:gd name="connsiteY11757" fmla="*/ 2372881 h 4058004"/>
              <a:gd name="connsiteX11758" fmla="*/ 4837615 w 12192000"/>
              <a:gd name="connsiteY11758" fmla="*/ 2373731 h 4058004"/>
              <a:gd name="connsiteX11759" fmla="*/ 4849585 w 12192000"/>
              <a:gd name="connsiteY11759" fmla="*/ 2376920 h 4058004"/>
              <a:gd name="connsiteX11760" fmla="*/ 4855890 w 12192000"/>
              <a:gd name="connsiteY11760" fmla="*/ 2375287 h 4058004"/>
              <a:gd name="connsiteX11761" fmla="*/ 4846048 w 12192000"/>
              <a:gd name="connsiteY11761" fmla="*/ 2413900 h 4058004"/>
              <a:gd name="connsiteX11762" fmla="*/ 4851643 w 12192000"/>
              <a:gd name="connsiteY11762" fmla="*/ 2427857 h 4058004"/>
              <a:gd name="connsiteX11763" fmla="*/ 4845768 w 12192000"/>
              <a:gd name="connsiteY11763" fmla="*/ 2441388 h 4058004"/>
              <a:gd name="connsiteX11764" fmla="*/ 4829696 w 12192000"/>
              <a:gd name="connsiteY11764" fmla="*/ 2446280 h 4058004"/>
              <a:gd name="connsiteX11765" fmla="*/ 4835570 w 12192000"/>
              <a:gd name="connsiteY11765" fmla="*/ 2434445 h 4058004"/>
              <a:gd name="connsiteX11766" fmla="*/ 4835997 w 12192000"/>
              <a:gd name="connsiteY11766" fmla="*/ 2410928 h 4058004"/>
              <a:gd name="connsiteX11767" fmla="*/ 4836632 w 12192000"/>
              <a:gd name="connsiteY11767" fmla="*/ 2392154 h 4058004"/>
              <a:gd name="connsiteX11768" fmla="*/ 4838682 w 12192000"/>
              <a:gd name="connsiteY11768" fmla="*/ 2381597 h 4058004"/>
              <a:gd name="connsiteX11769" fmla="*/ 4811137 w 12192000"/>
              <a:gd name="connsiteY11769" fmla="*/ 2428136 h 4058004"/>
              <a:gd name="connsiteX11770" fmla="*/ 4831392 w 12192000"/>
              <a:gd name="connsiteY11770" fmla="*/ 2454494 h 4058004"/>
              <a:gd name="connsiteX11771" fmla="*/ 4839825 w 12192000"/>
              <a:gd name="connsiteY11771" fmla="*/ 2462359 h 4058004"/>
              <a:gd name="connsiteX11772" fmla="*/ 4836079 w 12192000"/>
              <a:gd name="connsiteY11772" fmla="*/ 2544754 h 4058004"/>
              <a:gd name="connsiteX11773" fmla="*/ 4837209 w 12192000"/>
              <a:gd name="connsiteY11773" fmla="*/ 2559067 h 4058004"/>
              <a:gd name="connsiteX11774" fmla="*/ 4840403 w 12192000"/>
              <a:gd name="connsiteY11774" fmla="*/ 2617659 h 4058004"/>
              <a:gd name="connsiteX11775" fmla="*/ 4840193 w 12192000"/>
              <a:gd name="connsiteY11775" fmla="*/ 2630626 h 4058004"/>
              <a:gd name="connsiteX11776" fmla="*/ 4843947 w 12192000"/>
              <a:gd name="connsiteY11776" fmla="*/ 2647556 h 4058004"/>
              <a:gd name="connsiteX11777" fmla="*/ 4857897 w 12192000"/>
              <a:gd name="connsiteY11777" fmla="*/ 2641959 h 4058004"/>
              <a:gd name="connsiteX11778" fmla="*/ 4848964 w 12192000"/>
              <a:gd name="connsiteY11778" fmla="*/ 2541071 h 4058004"/>
              <a:gd name="connsiteX11779" fmla="*/ 4850170 w 12192000"/>
              <a:gd name="connsiteY11779" fmla="*/ 2518900 h 4058004"/>
              <a:gd name="connsiteX11780" fmla="*/ 4850442 w 12192000"/>
              <a:gd name="connsiteY11780" fmla="*/ 2468597 h 4058004"/>
              <a:gd name="connsiteX11781" fmla="*/ 4872540 w 12192000"/>
              <a:gd name="connsiteY11781" fmla="*/ 2459107 h 4058004"/>
              <a:gd name="connsiteX11782" fmla="*/ 4895693 w 12192000"/>
              <a:gd name="connsiteY11782" fmla="*/ 2458185 h 4058004"/>
              <a:gd name="connsiteX11783" fmla="*/ 4895767 w 12192000"/>
              <a:gd name="connsiteY11783" fmla="*/ 2480642 h 4058004"/>
              <a:gd name="connsiteX11784" fmla="*/ 4902074 w 12192000"/>
              <a:gd name="connsiteY11784" fmla="*/ 2495877 h 4058004"/>
              <a:gd name="connsiteX11785" fmla="*/ 4905186 w 12192000"/>
              <a:gd name="connsiteY11785" fmla="*/ 2467537 h 4058004"/>
              <a:gd name="connsiteX11786" fmla="*/ 4913968 w 12192000"/>
              <a:gd name="connsiteY11786" fmla="*/ 2445721 h 4058004"/>
              <a:gd name="connsiteX11787" fmla="*/ 4923524 w 12192000"/>
              <a:gd name="connsiteY11787" fmla="*/ 2442671 h 4058004"/>
              <a:gd name="connsiteX11788" fmla="*/ 4931525 w 12192000"/>
              <a:gd name="connsiteY11788" fmla="*/ 2428436 h 4058004"/>
              <a:gd name="connsiteX11789" fmla="*/ 4922813 w 12192000"/>
              <a:gd name="connsiteY11789" fmla="*/ 2400025 h 4058004"/>
              <a:gd name="connsiteX11790" fmla="*/ 4911339 w 12192000"/>
              <a:gd name="connsiteY11790" fmla="*/ 2419007 h 4058004"/>
              <a:gd name="connsiteX11791" fmla="*/ 4894841 w 12192000"/>
              <a:gd name="connsiteY11791" fmla="*/ 2424606 h 4058004"/>
              <a:gd name="connsiteX11792" fmla="*/ 4897604 w 12192000"/>
              <a:gd name="connsiteY11792" fmla="*/ 2392510 h 4058004"/>
              <a:gd name="connsiteX11793" fmla="*/ 4909567 w 12192000"/>
              <a:gd name="connsiteY11793" fmla="*/ 2384645 h 4058004"/>
              <a:gd name="connsiteX11794" fmla="*/ 4925214 w 12192000"/>
              <a:gd name="connsiteY11794" fmla="*/ 2362188 h 4058004"/>
              <a:gd name="connsiteX11795" fmla="*/ 4925075 w 12192000"/>
              <a:gd name="connsiteY11795" fmla="*/ 2353688 h 4058004"/>
              <a:gd name="connsiteX11796" fmla="*/ 4915512 w 12192000"/>
              <a:gd name="connsiteY11796" fmla="*/ 2335768 h 4058004"/>
              <a:gd name="connsiteX11797" fmla="*/ 4904531 w 12192000"/>
              <a:gd name="connsiteY11797" fmla="*/ 2316138 h 4058004"/>
              <a:gd name="connsiteX11798" fmla="*/ 4910552 w 12192000"/>
              <a:gd name="connsiteY11798" fmla="*/ 2305726 h 4058004"/>
              <a:gd name="connsiteX11799" fmla="*/ 4920750 w 12192000"/>
              <a:gd name="connsiteY11799" fmla="*/ 2297086 h 4058004"/>
              <a:gd name="connsiteX11800" fmla="*/ 4926455 w 12192000"/>
              <a:gd name="connsiteY11800" fmla="*/ 2294087 h 4058004"/>
              <a:gd name="connsiteX11801" fmla="*/ 4924999 w 12192000"/>
              <a:gd name="connsiteY11801" fmla="*/ 2303882 h 4058004"/>
              <a:gd name="connsiteX11802" fmla="*/ 4930382 w 12192000"/>
              <a:gd name="connsiteY11802" fmla="*/ 2305726 h 4058004"/>
              <a:gd name="connsiteX11803" fmla="*/ 4931868 w 12192000"/>
              <a:gd name="connsiteY11803" fmla="*/ 2295738 h 4058004"/>
              <a:gd name="connsiteX11804" fmla="*/ 4926685 w 12192000"/>
              <a:gd name="connsiteY11804" fmla="*/ 2293965 h 4058004"/>
              <a:gd name="connsiteX11805" fmla="*/ 4934770 w 12192000"/>
              <a:gd name="connsiteY11805" fmla="*/ 2289716 h 4058004"/>
              <a:gd name="connsiteX11806" fmla="*/ 4945888 w 12192000"/>
              <a:gd name="connsiteY11806" fmla="*/ 2284119 h 4058004"/>
              <a:gd name="connsiteX11807" fmla="*/ 4939940 w 12192000"/>
              <a:gd name="connsiteY11807" fmla="*/ 2278731 h 4058004"/>
              <a:gd name="connsiteX11808" fmla="*/ 4936041 w 12192000"/>
              <a:gd name="connsiteY11808" fmla="*/ 2272570 h 4058004"/>
              <a:gd name="connsiteX11809" fmla="*/ 4947089 w 12192000"/>
              <a:gd name="connsiteY11809" fmla="*/ 2270727 h 4058004"/>
              <a:gd name="connsiteX11810" fmla="*/ 4958844 w 12192000"/>
              <a:gd name="connsiteY11810" fmla="*/ 2272996 h 4058004"/>
              <a:gd name="connsiteX11811" fmla="*/ 4954882 w 12192000"/>
              <a:gd name="connsiteY11811" fmla="*/ 2265772 h 4058004"/>
              <a:gd name="connsiteX11812" fmla="*/ 4947725 w 12192000"/>
              <a:gd name="connsiteY11812" fmla="*/ 2246289 h 4058004"/>
              <a:gd name="connsiteX11813" fmla="*/ 4941775 w 12192000"/>
              <a:gd name="connsiteY11813" fmla="*/ 2224040 h 4058004"/>
              <a:gd name="connsiteX11814" fmla="*/ 4939082 w 12192000"/>
              <a:gd name="connsiteY11814" fmla="*/ 2213978 h 4058004"/>
              <a:gd name="connsiteX11815" fmla="*/ 4934903 w 12192000"/>
              <a:gd name="connsiteY11815" fmla="*/ 2206540 h 4058004"/>
              <a:gd name="connsiteX11816" fmla="*/ 4933697 w 12192000"/>
              <a:gd name="connsiteY11816" fmla="*/ 2195702 h 4058004"/>
              <a:gd name="connsiteX11817" fmla="*/ 4935965 w 12192000"/>
              <a:gd name="connsiteY11817" fmla="*/ 2183942 h 4058004"/>
              <a:gd name="connsiteX11818" fmla="*/ 4933975 w 12192000"/>
              <a:gd name="connsiteY11818" fmla="*/ 2154185 h 4058004"/>
              <a:gd name="connsiteX11819" fmla="*/ 4931214 w 12192000"/>
              <a:gd name="connsiteY11819" fmla="*/ 2148728 h 4058004"/>
              <a:gd name="connsiteX11820" fmla="*/ 4922998 w 12192000"/>
              <a:gd name="connsiteY11820" fmla="*/ 2137821 h 4058004"/>
              <a:gd name="connsiteX11821" fmla="*/ 4914006 w 12192000"/>
              <a:gd name="connsiteY11821" fmla="*/ 2136474 h 4058004"/>
              <a:gd name="connsiteX11822" fmla="*/ 4900621 w 12192000"/>
              <a:gd name="connsiteY11822" fmla="*/ 2139796 h 4058004"/>
              <a:gd name="connsiteX11823" fmla="*/ 4892124 w 12192000"/>
              <a:gd name="connsiteY11823" fmla="*/ 2137388 h 4058004"/>
              <a:gd name="connsiteX11824" fmla="*/ 4887317 w 12192000"/>
              <a:gd name="connsiteY11824" fmla="*/ 2189819 h 4058004"/>
              <a:gd name="connsiteX11825" fmla="*/ 4876980 w 12192000"/>
              <a:gd name="connsiteY11825" fmla="*/ 2220845 h 4058004"/>
              <a:gd name="connsiteX11826" fmla="*/ 4866997 w 12192000"/>
              <a:gd name="connsiteY11826" fmla="*/ 2240755 h 4058004"/>
              <a:gd name="connsiteX11827" fmla="*/ 4865154 w 12192000"/>
              <a:gd name="connsiteY11827" fmla="*/ 2251097 h 4058004"/>
              <a:gd name="connsiteX11828" fmla="*/ 4859486 w 12192000"/>
              <a:gd name="connsiteY11828" fmla="*/ 2241321 h 4058004"/>
              <a:gd name="connsiteX11829" fmla="*/ 4864514 w 12192000"/>
              <a:gd name="connsiteY11829" fmla="*/ 2219003 h 4058004"/>
              <a:gd name="connsiteX11830" fmla="*/ 4862952 w 12192000"/>
              <a:gd name="connsiteY11830" fmla="*/ 2169127 h 4058004"/>
              <a:gd name="connsiteX11831" fmla="*/ 4861816 w 12192000"/>
              <a:gd name="connsiteY11831" fmla="*/ 2136677 h 4058004"/>
              <a:gd name="connsiteX11832" fmla="*/ 4859619 w 12192000"/>
              <a:gd name="connsiteY11832" fmla="*/ 2116343 h 4058004"/>
              <a:gd name="connsiteX11833" fmla="*/ 4889215 w 12192000"/>
              <a:gd name="connsiteY11833" fmla="*/ 2112949 h 4058004"/>
              <a:gd name="connsiteX11834" fmla="*/ 4916342 w 12192000"/>
              <a:gd name="connsiteY11834" fmla="*/ 2107493 h 4058004"/>
              <a:gd name="connsiteX11835" fmla="*/ 4931493 w 12192000"/>
              <a:gd name="connsiteY11835" fmla="*/ 2111323 h 4058004"/>
              <a:gd name="connsiteX11836" fmla="*/ 4936098 w 12192000"/>
              <a:gd name="connsiteY11836" fmla="*/ 2118764 h 4058004"/>
              <a:gd name="connsiteX11837" fmla="*/ 4938930 w 12192000"/>
              <a:gd name="connsiteY11837" fmla="*/ 2109272 h 4058004"/>
              <a:gd name="connsiteX11838" fmla="*/ 4940631 w 12192000"/>
              <a:gd name="connsiteY11838" fmla="*/ 2090422 h 4058004"/>
              <a:gd name="connsiteX11839" fmla="*/ 4939210 w 12192000"/>
              <a:gd name="connsiteY11839" fmla="*/ 2065342 h 4058004"/>
              <a:gd name="connsiteX11840" fmla="*/ 4943032 w 12192000"/>
              <a:gd name="connsiteY11840" fmla="*/ 2044799 h 4058004"/>
              <a:gd name="connsiteX11841" fmla="*/ 4952380 w 12192000"/>
              <a:gd name="connsiteY11841" fmla="*/ 2023972 h 4058004"/>
              <a:gd name="connsiteX11842" fmla="*/ 4956767 w 12192000"/>
              <a:gd name="connsiteY11842" fmla="*/ 2014762 h 4058004"/>
              <a:gd name="connsiteX11843" fmla="*/ 4962081 w 12192000"/>
              <a:gd name="connsiteY11843" fmla="*/ 2031551 h 4058004"/>
              <a:gd name="connsiteX11844" fmla="*/ 4969447 w 12192000"/>
              <a:gd name="connsiteY11844" fmla="*/ 2052524 h 4058004"/>
              <a:gd name="connsiteX11845" fmla="*/ 4975259 w 12192000"/>
              <a:gd name="connsiteY11845" fmla="*/ 2070094 h 4058004"/>
              <a:gd name="connsiteX11846" fmla="*/ 4988784 w 12192000"/>
              <a:gd name="connsiteY11846" fmla="*/ 2106298 h 4058004"/>
              <a:gd name="connsiteX11847" fmla="*/ 4991330 w 12192000"/>
              <a:gd name="connsiteY11847" fmla="*/ 2082774 h 4058004"/>
              <a:gd name="connsiteX11848" fmla="*/ 4993102 w 12192000"/>
              <a:gd name="connsiteY11848" fmla="*/ 2051677 h 4058004"/>
              <a:gd name="connsiteX11849" fmla="*/ 4994302 w 12192000"/>
              <a:gd name="connsiteY11849" fmla="*/ 2019722 h 4058004"/>
              <a:gd name="connsiteX11850" fmla="*/ 4992035 w 12192000"/>
              <a:gd name="connsiteY11850" fmla="*/ 2026527 h 4058004"/>
              <a:gd name="connsiteX11851" fmla="*/ 4992252 w 12192000"/>
              <a:gd name="connsiteY11851" fmla="*/ 2036514 h 4058004"/>
              <a:gd name="connsiteX11852" fmla="*/ 4983957 w 12192000"/>
              <a:gd name="connsiteY11852" fmla="*/ 2017454 h 4058004"/>
              <a:gd name="connsiteX11853" fmla="*/ 4981126 w 12192000"/>
              <a:gd name="connsiteY11853" fmla="*/ 1992235 h 4058004"/>
              <a:gd name="connsiteX11854" fmla="*/ 5009167 w 12192000"/>
              <a:gd name="connsiteY11854" fmla="*/ 1989541 h 4058004"/>
              <a:gd name="connsiteX11855" fmla="*/ 5001383 w 12192000"/>
              <a:gd name="connsiteY11855" fmla="*/ 1993798 h 4058004"/>
              <a:gd name="connsiteX11856" fmla="*/ 4995146 w 12192000"/>
              <a:gd name="connsiteY11856" fmla="*/ 1999039 h 4058004"/>
              <a:gd name="connsiteX11857" fmla="*/ 5013345 w 12192000"/>
              <a:gd name="connsiteY11857" fmla="*/ 2004069 h 4058004"/>
              <a:gd name="connsiteX11858" fmla="*/ 5028642 w 12192000"/>
              <a:gd name="connsiteY11858" fmla="*/ 2014978 h 4058004"/>
              <a:gd name="connsiteX11859" fmla="*/ 5034027 w 12192000"/>
              <a:gd name="connsiteY11859" fmla="*/ 2020226 h 4058004"/>
              <a:gd name="connsiteX11860" fmla="*/ 5046346 w 12192000"/>
              <a:gd name="connsiteY11860" fmla="*/ 2018522 h 4058004"/>
              <a:gd name="connsiteX11861" fmla="*/ 5061288 w 12192000"/>
              <a:gd name="connsiteY11861" fmla="*/ 1996064 h 4058004"/>
              <a:gd name="connsiteX11862" fmla="*/ 5062069 w 12192000"/>
              <a:gd name="connsiteY11862" fmla="*/ 1980837 h 4058004"/>
              <a:gd name="connsiteX11863" fmla="*/ 5065034 w 12192000"/>
              <a:gd name="connsiteY11863" fmla="*/ 1939888 h 4058004"/>
              <a:gd name="connsiteX11864" fmla="*/ 5068361 w 12192000"/>
              <a:gd name="connsiteY11864" fmla="*/ 1888378 h 4058004"/>
              <a:gd name="connsiteX11865" fmla="*/ 5070198 w 12192000"/>
              <a:gd name="connsiteY11865" fmla="*/ 1870667 h 4058004"/>
              <a:gd name="connsiteX11866" fmla="*/ 5071759 w 12192000"/>
              <a:gd name="connsiteY11866" fmla="*/ 1861455 h 4058004"/>
              <a:gd name="connsiteX11867" fmla="*/ 5072889 w 12192000"/>
              <a:gd name="connsiteY11867" fmla="*/ 1851965 h 4058004"/>
              <a:gd name="connsiteX11868" fmla="*/ 5075722 w 12192000"/>
              <a:gd name="connsiteY11868" fmla="*/ 1835105 h 4058004"/>
              <a:gd name="connsiteX11869" fmla="*/ 5083792 w 12192000"/>
              <a:gd name="connsiteY11869" fmla="*/ 1815411 h 4058004"/>
              <a:gd name="connsiteX11870" fmla="*/ 5085278 w 12192000"/>
              <a:gd name="connsiteY11870" fmla="*/ 1825118 h 4058004"/>
              <a:gd name="connsiteX11871" fmla="*/ 5094912 w 12192000"/>
              <a:gd name="connsiteY11871" fmla="*/ 1842544 h 4058004"/>
              <a:gd name="connsiteX11872" fmla="*/ 5105178 w 12192000"/>
              <a:gd name="connsiteY11872" fmla="*/ 1855086 h 4058004"/>
              <a:gd name="connsiteX11873" fmla="*/ 5108088 w 12192000"/>
              <a:gd name="connsiteY11873" fmla="*/ 1868051 h 4058004"/>
              <a:gd name="connsiteX11874" fmla="*/ 5107166 w 12192000"/>
              <a:gd name="connsiteY11874" fmla="*/ 1885551 h 4058004"/>
              <a:gd name="connsiteX11875" fmla="*/ 5104761 w 12192000"/>
              <a:gd name="connsiteY11875" fmla="*/ 1898587 h 4058004"/>
              <a:gd name="connsiteX11876" fmla="*/ 5112126 w 12192000"/>
              <a:gd name="connsiteY11876" fmla="*/ 1911478 h 4058004"/>
              <a:gd name="connsiteX11877" fmla="*/ 5127213 w 12192000"/>
              <a:gd name="connsiteY11877" fmla="*/ 1913112 h 4058004"/>
              <a:gd name="connsiteX11878" fmla="*/ 5131176 w 12192000"/>
              <a:gd name="connsiteY11878" fmla="*/ 1891853 h 4058004"/>
              <a:gd name="connsiteX11879" fmla="*/ 5122463 w 12192000"/>
              <a:gd name="connsiteY11879" fmla="*/ 1849418 h 4058004"/>
              <a:gd name="connsiteX11880" fmla="*/ 5103052 w 12192000"/>
              <a:gd name="connsiteY11880" fmla="*/ 1821218 h 4058004"/>
              <a:gd name="connsiteX11881" fmla="*/ 5113035 w 12192000"/>
              <a:gd name="connsiteY11881" fmla="*/ 1783176 h 4058004"/>
              <a:gd name="connsiteX11882" fmla="*/ 5127550 w 12192000"/>
              <a:gd name="connsiteY11882" fmla="*/ 1767537 h 4058004"/>
              <a:gd name="connsiteX11883" fmla="*/ 5270101 w 12192000"/>
              <a:gd name="connsiteY11883" fmla="*/ 1761228 h 4058004"/>
              <a:gd name="connsiteX11884" fmla="*/ 5271873 w 12192000"/>
              <a:gd name="connsiteY11884" fmla="*/ 1783405 h 4058004"/>
              <a:gd name="connsiteX11885" fmla="*/ 5263306 w 12192000"/>
              <a:gd name="connsiteY11885" fmla="*/ 1806994 h 4058004"/>
              <a:gd name="connsiteX11886" fmla="*/ 5246809 w 12192000"/>
              <a:gd name="connsiteY11886" fmla="*/ 1799128 h 4058004"/>
              <a:gd name="connsiteX11887" fmla="*/ 5254880 w 12192000"/>
              <a:gd name="connsiteY11887" fmla="*/ 1773482 h 4058004"/>
              <a:gd name="connsiteX11888" fmla="*/ 1079052 w 12192000"/>
              <a:gd name="connsiteY11888" fmla="*/ 1759534 h 4058004"/>
              <a:gd name="connsiteX11889" fmla="*/ 1081611 w 12192000"/>
              <a:gd name="connsiteY11889" fmla="*/ 1766698 h 4058004"/>
              <a:gd name="connsiteX11890" fmla="*/ 1080195 w 12192000"/>
              <a:gd name="connsiteY11890" fmla="*/ 1781577 h 4058004"/>
              <a:gd name="connsiteX11891" fmla="*/ 1074525 w 12192000"/>
              <a:gd name="connsiteY11891" fmla="*/ 1764856 h 4058004"/>
              <a:gd name="connsiteX11892" fmla="*/ 1079052 w 12192000"/>
              <a:gd name="connsiteY11892" fmla="*/ 1759534 h 4058004"/>
              <a:gd name="connsiteX11893" fmla="*/ 5206344 w 12192000"/>
              <a:gd name="connsiteY11893" fmla="*/ 1753583 h 4058004"/>
              <a:gd name="connsiteX11894" fmla="*/ 5210830 w 12192000"/>
              <a:gd name="connsiteY11894" fmla="*/ 1756050 h 4058004"/>
              <a:gd name="connsiteX11895" fmla="*/ 5204811 w 12192000"/>
              <a:gd name="connsiteY11895" fmla="*/ 1763489 h 4058004"/>
              <a:gd name="connsiteX11896" fmla="*/ 5193126 w 12192000"/>
              <a:gd name="connsiteY11896" fmla="*/ 1775604 h 4058004"/>
              <a:gd name="connsiteX11897" fmla="*/ 5180097 w 12192000"/>
              <a:gd name="connsiteY11897" fmla="*/ 1792464 h 4058004"/>
              <a:gd name="connsiteX11898" fmla="*/ 5179956 w 12192000"/>
              <a:gd name="connsiteY11898" fmla="*/ 1781835 h 4058004"/>
              <a:gd name="connsiteX11899" fmla="*/ 5206344 w 12192000"/>
              <a:gd name="connsiteY11899" fmla="*/ 1753583 h 4058004"/>
              <a:gd name="connsiteX11900" fmla="*/ 1098389 w 12192000"/>
              <a:gd name="connsiteY11900" fmla="*/ 1748065 h 4058004"/>
              <a:gd name="connsiteX11901" fmla="*/ 1101582 w 12192000"/>
              <a:gd name="connsiteY11901" fmla="*/ 1764856 h 4058004"/>
              <a:gd name="connsiteX11902" fmla="*/ 1096338 w 12192000"/>
              <a:gd name="connsiteY11902" fmla="*/ 1758624 h 4058004"/>
              <a:gd name="connsiteX11903" fmla="*/ 1098389 w 12192000"/>
              <a:gd name="connsiteY11903" fmla="*/ 1748065 h 4058004"/>
              <a:gd name="connsiteX11904" fmla="*/ 1049612 w 12192000"/>
              <a:gd name="connsiteY11904" fmla="*/ 1745344 h 4058004"/>
              <a:gd name="connsiteX11905" fmla="*/ 1057463 w 12192000"/>
              <a:gd name="connsiteY11905" fmla="*/ 1767193 h 4058004"/>
              <a:gd name="connsiteX11906" fmla="*/ 1051377 w 12192000"/>
              <a:gd name="connsiteY11906" fmla="*/ 1790710 h 4058004"/>
              <a:gd name="connsiteX11907" fmla="*/ 1043515 w 12192000"/>
              <a:gd name="connsiteY11907" fmla="*/ 1769244 h 4058004"/>
              <a:gd name="connsiteX11908" fmla="*/ 1049612 w 12192000"/>
              <a:gd name="connsiteY11908" fmla="*/ 1745344 h 4058004"/>
              <a:gd name="connsiteX11909" fmla="*/ 5136569 w 12192000"/>
              <a:gd name="connsiteY11909" fmla="*/ 1722130 h 4058004"/>
              <a:gd name="connsiteX11910" fmla="*/ 5138173 w 12192000"/>
              <a:gd name="connsiteY11910" fmla="*/ 1737622 h 4058004"/>
              <a:gd name="connsiteX11911" fmla="*/ 5122661 w 12192000"/>
              <a:gd name="connsiteY11911" fmla="*/ 1744355 h 4058004"/>
              <a:gd name="connsiteX11912" fmla="*/ 5103046 w 12192000"/>
              <a:gd name="connsiteY11912" fmla="*/ 1751788 h 4058004"/>
              <a:gd name="connsiteX11913" fmla="*/ 5097033 w 12192000"/>
              <a:gd name="connsiteY11913" fmla="*/ 1767021 h 4058004"/>
              <a:gd name="connsiteX11914" fmla="*/ 5095261 w 12192000"/>
              <a:gd name="connsiteY11914" fmla="*/ 1775738 h 4058004"/>
              <a:gd name="connsiteX11915" fmla="*/ 5085627 w 12192000"/>
              <a:gd name="connsiteY11915" fmla="*/ 1773469 h 4058004"/>
              <a:gd name="connsiteX11916" fmla="*/ 5065021 w 12192000"/>
              <a:gd name="connsiteY11916" fmla="*/ 1788133 h 4058004"/>
              <a:gd name="connsiteX11917" fmla="*/ 5044415 w 12192000"/>
              <a:gd name="connsiteY11917" fmla="*/ 1810163 h 4058004"/>
              <a:gd name="connsiteX11918" fmla="*/ 5028204 w 12192000"/>
              <a:gd name="connsiteY11918" fmla="*/ 1827520 h 4058004"/>
              <a:gd name="connsiteX11919" fmla="*/ 5011916 w 12192000"/>
              <a:gd name="connsiteY11919" fmla="*/ 1841547 h 4058004"/>
              <a:gd name="connsiteX11920" fmla="*/ 5014178 w 12192000"/>
              <a:gd name="connsiteY11920" fmla="*/ 1829501 h 4058004"/>
              <a:gd name="connsiteX11921" fmla="*/ 5005325 w 12192000"/>
              <a:gd name="connsiteY11921" fmla="*/ 1819794 h 4058004"/>
              <a:gd name="connsiteX11922" fmla="*/ 4995908 w 12192000"/>
              <a:gd name="connsiteY11922" fmla="*/ 1812782 h 4058004"/>
              <a:gd name="connsiteX11923" fmla="*/ 5018286 w 12192000"/>
              <a:gd name="connsiteY11923" fmla="*/ 1782459 h 4058004"/>
              <a:gd name="connsiteX11924" fmla="*/ 5050715 w 12192000"/>
              <a:gd name="connsiteY11924" fmla="*/ 1746330 h 4058004"/>
              <a:gd name="connsiteX11925" fmla="*/ 5097730 w 12192000"/>
              <a:gd name="connsiteY11925" fmla="*/ 1722674 h 4058004"/>
              <a:gd name="connsiteX11926" fmla="*/ 5124926 w 12192000"/>
              <a:gd name="connsiteY11926" fmla="*/ 1722813 h 4058004"/>
              <a:gd name="connsiteX11927" fmla="*/ 5136569 w 12192000"/>
              <a:gd name="connsiteY11927" fmla="*/ 1722130 h 4058004"/>
              <a:gd name="connsiteX11928" fmla="*/ 5009852 w 12192000"/>
              <a:gd name="connsiteY11928" fmla="*/ 1716219 h 4058004"/>
              <a:gd name="connsiteX11929" fmla="*/ 4989603 w 12192000"/>
              <a:gd name="connsiteY11929" fmla="*/ 1752486 h 4058004"/>
              <a:gd name="connsiteX11930" fmla="*/ 4988536 w 12192000"/>
              <a:gd name="connsiteY11930" fmla="*/ 1744483 h 4058004"/>
              <a:gd name="connsiteX11931" fmla="*/ 5000855 w 12192000"/>
              <a:gd name="connsiteY11931" fmla="*/ 1720964 h 4058004"/>
              <a:gd name="connsiteX11932" fmla="*/ 5009852 w 12192000"/>
              <a:gd name="connsiteY11932" fmla="*/ 1716219 h 4058004"/>
              <a:gd name="connsiteX11933" fmla="*/ 716412 w 12192000"/>
              <a:gd name="connsiteY11933" fmla="*/ 1715018 h 4058004"/>
              <a:gd name="connsiteX11934" fmla="*/ 716984 w 12192000"/>
              <a:gd name="connsiteY11934" fmla="*/ 1722527 h 4058004"/>
              <a:gd name="connsiteX11935" fmla="*/ 709472 w 12192000"/>
              <a:gd name="connsiteY11935" fmla="*/ 1723092 h 4058004"/>
              <a:gd name="connsiteX11936" fmla="*/ 708907 w 12192000"/>
              <a:gd name="connsiteY11936" fmla="*/ 1715582 h 4058004"/>
              <a:gd name="connsiteX11937" fmla="*/ 716412 w 12192000"/>
              <a:gd name="connsiteY11937" fmla="*/ 1715018 h 4058004"/>
              <a:gd name="connsiteX11938" fmla="*/ 1497088 w 12192000"/>
              <a:gd name="connsiteY11938" fmla="*/ 1712044 h 4058004"/>
              <a:gd name="connsiteX11939" fmla="*/ 1494186 w 12192000"/>
              <a:gd name="connsiteY11939" fmla="*/ 1723593 h 4058004"/>
              <a:gd name="connsiteX11940" fmla="*/ 1483207 w 12192000"/>
              <a:gd name="connsiteY11940" fmla="*/ 1728199 h 4058004"/>
              <a:gd name="connsiteX11941" fmla="*/ 1486109 w 12192000"/>
              <a:gd name="connsiteY11941" fmla="*/ 1716650 h 4058004"/>
              <a:gd name="connsiteX11942" fmla="*/ 1497088 w 12192000"/>
              <a:gd name="connsiteY11942" fmla="*/ 1712044 h 4058004"/>
              <a:gd name="connsiteX11943" fmla="*/ 875395 w 12192000"/>
              <a:gd name="connsiteY11943" fmla="*/ 1693000 h 4058004"/>
              <a:gd name="connsiteX11944" fmla="*/ 872207 w 12192000"/>
              <a:gd name="connsiteY11944" fmla="*/ 1704968 h 4058004"/>
              <a:gd name="connsiteX11945" fmla="*/ 865051 w 12192000"/>
              <a:gd name="connsiteY11945" fmla="*/ 1705186 h 4058004"/>
              <a:gd name="connsiteX11946" fmla="*/ 868239 w 12192000"/>
              <a:gd name="connsiteY11946" fmla="*/ 1693209 h 4058004"/>
              <a:gd name="connsiteX11947" fmla="*/ 875395 w 12192000"/>
              <a:gd name="connsiteY11947" fmla="*/ 1693000 h 4058004"/>
              <a:gd name="connsiteX11948" fmla="*/ 5051972 w 12192000"/>
              <a:gd name="connsiteY11948" fmla="*/ 1688759 h 4058004"/>
              <a:gd name="connsiteX11949" fmla="*/ 5054886 w 12192000"/>
              <a:gd name="connsiteY11949" fmla="*/ 1699497 h 4058004"/>
              <a:gd name="connsiteX11950" fmla="*/ 5051420 w 12192000"/>
              <a:gd name="connsiteY11950" fmla="*/ 1715436 h 4058004"/>
              <a:gd name="connsiteX11951" fmla="*/ 5043699 w 12192000"/>
              <a:gd name="connsiteY11951" fmla="*/ 1696238 h 4058004"/>
              <a:gd name="connsiteX11952" fmla="*/ 5051972 w 12192000"/>
              <a:gd name="connsiteY11952" fmla="*/ 1688759 h 4058004"/>
              <a:gd name="connsiteX11953" fmla="*/ 5125685 w 12192000"/>
              <a:gd name="connsiteY11953" fmla="*/ 1688400 h 4058004"/>
              <a:gd name="connsiteX11954" fmla="*/ 5115790 w 12192000"/>
              <a:gd name="connsiteY11954" fmla="*/ 1698938 h 4058004"/>
              <a:gd name="connsiteX11955" fmla="*/ 5100777 w 12192000"/>
              <a:gd name="connsiteY11955" fmla="*/ 1712401 h 4058004"/>
              <a:gd name="connsiteX11956" fmla="*/ 5095463 w 12192000"/>
              <a:gd name="connsiteY11956" fmla="*/ 1709636 h 4058004"/>
              <a:gd name="connsiteX11957" fmla="*/ 5116988 w 12192000"/>
              <a:gd name="connsiteY11957" fmla="*/ 1688806 h 4058004"/>
              <a:gd name="connsiteX11958" fmla="*/ 5125685 w 12192000"/>
              <a:gd name="connsiteY11958" fmla="*/ 1688400 h 4058004"/>
              <a:gd name="connsiteX11959" fmla="*/ 1552686 w 12192000"/>
              <a:gd name="connsiteY11959" fmla="*/ 1641266 h 4058004"/>
              <a:gd name="connsiteX11960" fmla="*/ 1547927 w 12192000"/>
              <a:gd name="connsiteY11960" fmla="*/ 1648854 h 4058004"/>
              <a:gd name="connsiteX11961" fmla="*/ 1551680 w 12192000"/>
              <a:gd name="connsiteY11961" fmla="*/ 1684919 h 4058004"/>
              <a:gd name="connsiteX11962" fmla="*/ 1560323 w 12192000"/>
              <a:gd name="connsiteY11962" fmla="*/ 1699371 h 4058004"/>
              <a:gd name="connsiteX11963" fmla="*/ 1571441 w 12192000"/>
              <a:gd name="connsiteY11963" fmla="*/ 1705393 h 4058004"/>
              <a:gd name="connsiteX11964" fmla="*/ 1571727 w 12192000"/>
              <a:gd name="connsiteY11964" fmla="*/ 1688108 h 4058004"/>
              <a:gd name="connsiteX11965" fmla="*/ 1564431 w 12192000"/>
              <a:gd name="connsiteY11965" fmla="*/ 1664228 h 4058004"/>
              <a:gd name="connsiteX11966" fmla="*/ 1557053 w 12192000"/>
              <a:gd name="connsiteY11966" fmla="*/ 1641323 h 4058004"/>
              <a:gd name="connsiteX11967" fmla="*/ 1552686 w 12192000"/>
              <a:gd name="connsiteY11967" fmla="*/ 1641266 h 4058004"/>
              <a:gd name="connsiteX11968" fmla="*/ 863685 w 12192000"/>
              <a:gd name="connsiteY11968" fmla="*/ 1633253 h 4058004"/>
              <a:gd name="connsiteX11969" fmla="*/ 868238 w 12192000"/>
              <a:gd name="connsiteY11969" fmla="*/ 1651973 h 4058004"/>
              <a:gd name="connsiteX11970" fmla="*/ 867673 w 12192000"/>
              <a:gd name="connsiteY11970" fmla="*/ 1677339 h 4058004"/>
              <a:gd name="connsiteX11971" fmla="*/ 859665 w 12192000"/>
              <a:gd name="connsiteY11971" fmla="*/ 1655023 h 4058004"/>
              <a:gd name="connsiteX11972" fmla="*/ 863685 w 12192000"/>
              <a:gd name="connsiteY11972" fmla="*/ 1633253 h 4058004"/>
              <a:gd name="connsiteX11973" fmla="*/ 736447 w 12192000"/>
              <a:gd name="connsiteY11973" fmla="*/ 1626956 h 4058004"/>
              <a:gd name="connsiteX11974" fmla="*/ 731278 w 12192000"/>
              <a:gd name="connsiteY11974" fmla="*/ 1640062 h 4058004"/>
              <a:gd name="connsiteX11975" fmla="*/ 721010 w 12192000"/>
              <a:gd name="connsiteY11975" fmla="*/ 1648773 h 4058004"/>
              <a:gd name="connsiteX11976" fmla="*/ 726179 w 12192000"/>
              <a:gd name="connsiteY11976" fmla="*/ 1635666 h 4058004"/>
              <a:gd name="connsiteX11977" fmla="*/ 736447 w 12192000"/>
              <a:gd name="connsiteY11977" fmla="*/ 1626956 h 4058004"/>
              <a:gd name="connsiteX11978" fmla="*/ 942961 w 12192000"/>
              <a:gd name="connsiteY11978" fmla="*/ 1616333 h 4058004"/>
              <a:gd name="connsiteX11979" fmla="*/ 938411 w 12192000"/>
              <a:gd name="connsiteY11979" fmla="*/ 1619182 h 4058004"/>
              <a:gd name="connsiteX11980" fmla="*/ 942094 w 12192000"/>
              <a:gd name="connsiteY11980" fmla="*/ 1634910 h 4058004"/>
              <a:gd name="connsiteX11981" fmla="*/ 945491 w 12192000"/>
              <a:gd name="connsiteY11981" fmla="*/ 1623151 h 4058004"/>
              <a:gd name="connsiteX11982" fmla="*/ 942961 w 12192000"/>
              <a:gd name="connsiteY11982" fmla="*/ 1616333 h 4058004"/>
              <a:gd name="connsiteX11983" fmla="*/ 890044 w 12192000"/>
              <a:gd name="connsiteY11983" fmla="*/ 1610889 h 4058004"/>
              <a:gd name="connsiteX11984" fmla="*/ 892876 w 12192000"/>
              <a:gd name="connsiteY11984" fmla="*/ 1656089 h 4058004"/>
              <a:gd name="connsiteX11985" fmla="*/ 878856 w 12192000"/>
              <a:gd name="connsiteY11985" fmla="*/ 1637807 h 4058004"/>
              <a:gd name="connsiteX11986" fmla="*/ 890044 w 12192000"/>
              <a:gd name="connsiteY11986" fmla="*/ 1610889 h 4058004"/>
              <a:gd name="connsiteX11987" fmla="*/ 1445380 w 12192000"/>
              <a:gd name="connsiteY11987" fmla="*/ 1608323 h 4058004"/>
              <a:gd name="connsiteX11988" fmla="*/ 1445945 w 12192000"/>
              <a:gd name="connsiteY11988" fmla="*/ 1615832 h 4058004"/>
              <a:gd name="connsiteX11989" fmla="*/ 1438439 w 12192000"/>
              <a:gd name="connsiteY11989" fmla="*/ 1616396 h 4058004"/>
              <a:gd name="connsiteX11990" fmla="*/ 1437874 w 12192000"/>
              <a:gd name="connsiteY11990" fmla="*/ 1608887 h 4058004"/>
              <a:gd name="connsiteX11991" fmla="*/ 1445380 w 12192000"/>
              <a:gd name="connsiteY11991" fmla="*/ 1608323 h 4058004"/>
              <a:gd name="connsiteX11992" fmla="*/ 1002929 w 12192000"/>
              <a:gd name="connsiteY11992" fmla="*/ 1606166 h 4058004"/>
              <a:gd name="connsiteX11993" fmla="*/ 997612 w 12192000"/>
              <a:gd name="connsiteY11993" fmla="*/ 1607288 h 4058004"/>
              <a:gd name="connsiteX11994" fmla="*/ 1003276 w 12192000"/>
              <a:gd name="connsiteY11994" fmla="*/ 1645118 h 4058004"/>
              <a:gd name="connsiteX11995" fmla="*/ 1012274 w 12192000"/>
              <a:gd name="connsiteY11995" fmla="*/ 1631728 h 4058004"/>
              <a:gd name="connsiteX11996" fmla="*/ 1002929 w 12192000"/>
              <a:gd name="connsiteY11996" fmla="*/ 1606166 h 4058004"/>
              <a:gd name="connsiteX11997" fmla="*/ 1412642 w 12192000"/>
              <a:gd name="connsiteY11997" fmla="*/ 1592166 h 4058004"/>
              <a:gd name="connsiteX11998" fmla="*/ 1417548 w 12192000"/>
              <a:gd name="connsiteY11998" fmla="*/ 1596061 h 4058004"/>
              <a:gd name="connsiteX11999" fmla="*/ 1412309 w 12192000"/>
              <a:gd name="connsiteY11999" fmla="*/ 1605267 h 4058004"/>
              <a:gd name="connsiteX12000" fmla="*/ 1406569 w 12192000"/>
              <a:gd name="connsiteY12000" fmla="*/ 1596132 h 4058004"/>
              <a:gd name="connsiteX12001" fmla="*/ 1412642 w 12192000"/>
              <a:gd name="connsiteY12001" fmla="*/ 1592166 h 4058004"/>
              <a:gd name="connsiteX12002" fmla="*/ 1439995 w 12192000"/>
              <a:gd name="connsiteY12002" fmla="*/ 1588198 h 4058004"/>
              <a:gd name="connsiteX12003" fmla="*/ 1445380 w 12192000"/>
              <a:gd name="connsiteY12003" fmla="*/ 1591742 h 4058004"/>
              <a:gd name="connsiteX12004" fmla="*/ 1436884 w 12192000"/>
              <a:gd name="connsiteY12004" fmla="*/ 1596418 h 4058004"/>
              <a:gd name="connsiteX12005" fmla="*/ 1431499 w 12192000"/>
              <a:gd name="connsiteY12005" fmla="*/ 1592874 h 4058004"/>
              <a:gd name="connsiteX12006" fmla="*/ 1439995 w 12192000"/>
              <a:gd name="connsiteY12006" fmla="*/ 1588198 h 4058004"/>
              <a:gd name="connsiteX12007" fmla="*/ 1028270 w 12192000"/>
              <a:gd name="connsiteY12007" fmla="*/ 1579591 h 4058004"/>
              <a:gd name="connsiteX12008" fmla="*/ 1029337 w 12192000"/>
              <a:gd name="connsiteY12008" fmla="*/ 1595244 h 4058004"/>
              <a:gd name="connsiteX12009" fmla="*/ 1035706 w 12192000"/>
              <a:gd name="connsiteY12009" fmla="*/ 1595808 h 4058004"/>
              <a:gd name="connsiteX12010" fmla="*/ 1028270 w 12192000"/>
              <a:gd name="connsiteY12010" fmla="*/ 1579591 h 4058004"/>
              <a:gd name="connsiteX12011" fmla="*/ 1605562 w 12192000"/>
              <a:gd name="connsiteY12011" fmla="*/ 1569053 h 4058004"/>
              <a:gd name="connsiteX12012" fmla="*/ 1611725 w 12192000"/>
              <a:gd name="connsiteY12012" fmla="*/ 1585739 h 4058004"/>
              <a:gd name="connsiteX12013" fmla="*/ 1611229 w 12192000"/>
              <a:gd name="connsiteY12013" fmla="*/ 1611030 h 4058004"/>
              <a:gd name="connsiteX12014" fmla="*/ 1601527 w 12192000"/>
              <a:gd name="connsiteY12014" fmla="*/ 1590835 h 4058004"/>
              <a:gd name="connsiteX12015" fmla="*/ 1605562 w 12192000"/>
              <a:gd name="connsiteY12015" fmla="*/ 1569053 h 4058004"/>
              <a:gd name="connsiteX12016" fmla="*/ 1256949 w 12192000"/>
              <a:gd name="connsiteY12016" fmla="*/ 1562110 h 4058004"/>
              <a:gd name="connsiteX12017" fmla="*/ 1251125 w 12192000"/>
              <a:gd name="connsiteY12017" fmla="*/ 1564940 h 4058004"/>
              <a:gd name="connsiteX12018" fmla="*/ 1251195 w 12192000"/>
              <a:gd name="connsiteY12018" fmla="*/ 1572240 h 4058004"/>
              <a:gd name="connsiteX12019" fmla="*/ 1264797 w 12192000"/>
              <a:gd name="connsiteY12019" fmla="*/ 1605967 h 4058004"/>
              <a:gd name="connsiteX12020" fmla="*/ 1274500 w 12192000"/>
              <a:gd name="connsiteY12020" fmla="*/ 1631970 h 4058004"/>
              <a:gd name="connsiteX12021" fmla="*/ 1273370 w 12192000"/>
              <a:gd name="connsiteY12021" fmla="*/ 1634378 h 4058004"/>
              <a:gd name="connsiteX12022" fmla="*/ 1279675 w 12192000"/>
              <a:gd name="connsiteY12022" fmla="*/ 1701468 h 4058004"/>
              <a:gd name="connsiteX12023" fmla="*/ 1281028 w 12192000"/>
              <a:gd name="connsiteY12023" fmla="*/ 1740221 h 4058004"/>
              <a:gd name="connsiteX12024" fmla="*/ 1284642 w 12192000"/>
              <a:gd name="connsiteY12024" fmla="*/ 1766788 h 4058004"/>
              <a:gd name="connsiteX12025" fmla="*/ 1286839 w 12192000"/>
              <a:gd name="connsiteY12025" fmla="*/ 1776069 h 4058004"/>
              <a:gd name="connsiteX12026" fmla="*/ 1282590 w 12192000"/>
              <a:gd name="connsiteY12026" fmla="*/ 1801152 h 4058004"/>
              <a:gd name="connsiteX12027" fmla="*/ 1281243 w 12192000"/>
              <a:gd name="connsiteY12027" fmla="*/ 1825309 h 4058004"/>
              <a:gd name="connsiteX12028" fmla="*/ 1284153 w 12192000"/>
              <a:gd name="connsiteY12028" fmla="*/ 1836718 h 4058004"/>
              <a:gd name="connsiteX12029" fmla="*/ 1298242 w 12192000"/>
              <a:gd name="connsiteY12029" fmla="*/ 1833671 h 4058004"/>
              <a:gd name="connsiteX12030" fmla="*/ 1304967 w 12192000"/>
              <a:gd name="connsiteY12030" fmla="*/ 1810647 h 4058004"/>
              <a:gd name="connsiteX12031" fmla="*/ 1303195 w 12192000"/>
              <a:gd name="connsiteY12031" fmla="*/ 1795413 h 4058004"/>
              <a:gd name="connsiteX12032" fmla="*/ 1302059 w 12192000"/>
              <a:gd name="connsiteY12032" fmla="*/ 1776571 h 4058004"/>
              <a:gd name="connsiteX12033" fmla="*/ 1301354 w 12192000"/>
              <a:gd name="connsiteY12033" fmla="*/ 1758148 h 4058004"/>
              <a:gd name="connsiteX12034" fmla="*/ 1298306 w 12192000"/>
              <a:gd name="connsiteY12034" fmla="*/ 1741923 h 4058004"/>
              <a:gd name="connsiteX12035" fmla="*/ 1293486 w 12192000"/>
              <a:gd name="connsiteY12035" fmla="*/ 1704091 h 4058004"/>
              <a:gd name="connsiteX12036" fmla="*/ 1281796 w 12192000"/>
              <a:gd name="connsiteY12036" fmla="*/ 1676674 h 4058004"/>
              <a:gd name="connsiteX12037" fmla="*/ 1283072 w 12192000"/>
              <a:gd name="connsiteY12037" fmla="*/ 1658823 h 4058004"/>
              <a:gd name="connsiteX12038" fmla="*/ 1296523 w 12192000"/>
              <a:gd name="connsiteY12038" fmla="*/ 1640119 h 4058004"/>
              <a:gd name="connsiteX12039" fmla="*/ 1305443 w 12192000"/>
              <a:gd name="connsiteY12039" fmla="*/ 1616170 h 4058004"/>
              <a:gd name="connsiteX12040" fmla="*/ 1303742 w 12192000"/>
              <a:gd name="connsiteY12040" fmla="*/ 1603845 h 4058004"/>
              <a:gd name="connsiteX12041" fmla="*/ 1295880 w 12192000"/>
              <a:gd name="connsiteY12041" fmla="*/ 1584641 h 4058004"/>
              <a:gd name="connsiteX12042" fmla="*/ 1281155 w 12192000"/>
              <a:gd name="connsiteY12042" fmla="*/ 1586343 h 4058004"/>
              <a:gd name="connsiteX12043" fmla="*/ 1271096 w 12192000"/>
              <a:gd name="connsiteY12043" fmla="*/ 1585779 h 4058004"/>
              <a:gd name="connsiteX12044" fmla="*/ 1263521 w 12192000"/>
              <a:gd name="connsiteY12044" fmla="*/ 1568841 h 4058004"/>
              <a:gd name="connsiteX12045" fmla="*/ 1256949 w 12192000"/>
              <a:gd name="connsiteY12045" fmla="*/ 1562110 h 4058004"/>
              <a:gd name="connsiteX12046" fmla="*/ 1620570 w 12192000"/>
              <a:gd name="connsiteY12046" fmla="*/ 1554495 h 4058004"/>
              <a:gd name="connsiteX12047" fmla="*/ 1621351 w 12192000"/>
              <a:gd name="connsiteY12047" fmla="*/ 1562214 h 4058004"/>
              <a:gd name="connsiteX12048" fmla="*/ 1616042 w 12192000"/>
              <a:gd name="connsiteY12048" fmla="*/ 1564692 h 4058004"/>
              <a:gd name="connsiteX12049" fmla="*/ 1615261 w 12192000"/>
              <a:gd name="connsiteY12049" fmla="*/ 1556974 h 4058004"/>
              <a:gd name="connsiteX12050" fmla="*/ 1620570 w 12192000"/>
              <a:gd name="connsiteY12050" fmla="*/ 1554495 h 4058004"/>
              <a:gd name="connsiteX12051" fmla="*/ 1503871 w 12192000"/>
              <a:gd name="connsiteY12051" fmla="*/ 1540458 h 4058004"/>
              <a:gd name="connsiteX12052" fmla="*/ 1501744 w 12192000"/>
              <a:gd name="connsiteY12052" fmla="*/ 1557744 h 4058004"/>
              <a:gd name="connsiteX12053" fmla="*/ 1515765 w 12192000"/>
              <a:gd name="connsiteY12053" fmla="*/ 1566814 h 4058004"/>
              <a:gd name="connsiteX12054" fmla="*/ 1513288 w 12192000"/>
              <a:gd name="connsiteY12054" fmla="*/ 1554127 h 4058004"/>
              <a:gd name="connsiteX12055" fmla="*/ 1507833 w 12192000"/>
              <a:gd name="connsiteY12055" fmla="*/ 1540738 h 4058004"/>
              <a:gd name="connsiteX12056" fmla="*/ 1503871 w 12192000"/>
              <a:gd name="connsiteY12056" fmla="*/ 1540458 h 4058004"/>
              <a:gd name="connsiteX12057" fmla="*/ 956032 w 12192000"/>
              <a:gd name="connsiteY12057" fmla="*/ 1536080 h 4058004"/>
              <a:gd name="connsiteX12058" fmla="*/ 949733 w 12192000"/>
              <a:gd name="connsiteY12058" fmla="*/ 1569731 h 4058004"/>
              <a:gd name="connsiteX12059" fmla="*/ 964535 w 12192000"/>
              <a:gd name="connsiteY12059" fmla="*/ 1583974 h 4058004"/>
              <a:gd name="connsiteX12060" fmla="*/ 956032 w 12192000"/>
              <a:gd name="connsiteY12060" fmla="*/ 1536080 h 4058004"/>
              <a:gd name="connsiteX12061" fmla="*/ 1026380 w 12192000"/>
              <a:gd name="connsiteY12061" fmla="*/ 1531297 h 4058004"/>
              <a:gd name="connsiteX12062" fmla="*/ 1020263 w 12192000"/>
              <a:gd name="connsiteY12062" fmla="*/ 1531341 h 4058004"/>
              <a:gd name="connsiteX12063" fmla="*/ 1023380 w 12192000"/>
              <a:gd name="connsiteY12063" fmla="*/ 1548201 h 4058004"/>
              <a:gd name="connsiteX12064" fmla="*/ 1031597 w 12192000"/>
              <a:gd name="connsiteY12064" fmla="*/ 1545229 h 4058004"/>
              <a:gd name="connsiteX12065" fmla="*/ 1026380 w 12192000"/>
              <a:gd name="connsiteY12065" fmla="*/ 1531297 h 4058004"/>
              <a:gd name="connsiteX12066" fmla="*/ 887486 w 12192000"/>
              <a:gd name="connsiteY12066" fmla="*/ 1530834 h 4058004"/>
              <a:gd name="connsiteX12067" fmla="*/ 886000 w 12192000"/>
              <a:gd name="connsiteY12067" fmla="*/ 1540819 h 4058004"/>
              <a:gd name="connsiteX12068" fmla="*/ 891385 w 12192000"/>
              <a:gd name="connsiteY12068" fmla="*/ 1542661 h 4058004"/>
              <a:gd name="connsiteX12069" fmla="*/ 892871 w 12192000"/>
              <a:gd name="connsiteY12069" fmla="*/ 1532675 h 4058004"/>
              <a:gd name="connsiteX12070" fmla="*/ 887486 w 12192000"/>
              <a:gd name="connsiteY12070" fmla="*/ 1530834 h 4058004"/>
              <a:gd name="connsiteX12071" fmla="*/ 1551916 w 12192000"/>
              <a:gd name="connsiteY12071" fmla="*/ 1524093 h 4058004"/>
              <a:gd name="connsiteX12072" fmla="*/ 1537437 w 12192000"/>
              <a:gd name="connsiteY12072" fmla="*/ 1536772 h 4058004"/>
              <a:gd name="connsiteX12073" fmla="*/ 1538853 w 12192000"/>
              <a:gd name="connsiteY12073" fmla="*/ 1552362 h 4058004"/>
              <a:gd name="connsiteX12074" fmla="*/ 1543387 w 12192000"/>
              <a:gd name="connsiteY12074" fmla="*/ 1559019 h 4058004"/>
              <a:gd name="connsiteX12075" fmla="*/ 1543744 w 12192000"/>
              <a:gd name="connsiteY12075" fmla="*/ 1566032 h 4058004"/>
              <a:gd name="connsiteX12076" fmla="*/ 1551744 w 12192000"/>
              <a:gd name="connsiteY12076" fmla="*/ 1551798 h 4058004"/>
              <a:gd name="connsiteX12077" fmla="*/ 1551916 w 12192000"/>
              <a:gd name="connsiteY12077" fmla="*/ 1524093 h 4058004"/>
              <a:gd name="connsiteX12078" fmla="*/ 987192 w 12192000"/>
              <a:gd name="connsiteY12078" fmla="*/ 1522053 h 4058004"/>
              <a:gd name="connsiteX12079" fmla="*/ 986842 w 12192000"/>
              <a:gd name="connsiteY12079" fmla="*/ 1538564 h 4058004"/>
              <a:gd name="connsiteX12080" fmla="*/ 993713 w 12192000"/>
              <a:gd name="connsiteY12080" fmla="*/ 1558474 h 4058004"/>
              <a:gd name="connsiteX12081" fmla="*/ 994062 w 12192000"/>
              <a:gd name="connsiteY12081" fmla="*/ 1541963 h 4058004"/>
              <a:gd name="connsiteX12082" fmla="*/ 987192 w 12192000"/>
              <a:gd name="connsiteY12082" fmla="*/ 1522053 h 4058004"/>
              <a:gd name="connsiteX12083" fmla="*/ 1060270 w 12192000"/>
              <a:gd name="connsiteY12083" fmla="*/ 1517385 h 4058004"/>
              <a:gd name="connsiteX12084" fmla="*/ 1061337 w 12192000"/>
              <a:gd name="connsiteY12084" fmla="*/ 1532618 h 4058004"/>
              <a:gd name="connsiteX12085" fmla="*/ 1068347 w 12192000"/>
              <a:gd name="connsiteY12085" fmla="*/ 1540767 h 4058004"/>
              <a:gd name="connsiteX12086" fmla="*/ 1067280 w 12192000"/>
              <a:gd name="connsiteY12086" fmla="*/ 1525534 h 4058004"/>
              <a:gd name="connsiteX12087" fmla="*/ 1060270 w 12192000"/>
              <a:gd name="connsiteY12087" fmla="*/ 1517385 h 4058004"/>
              <a:gd name="connsiteX12088" fmla="*/ 1395906 w 12192000"/>
              <a:gd name="connsiteY12088" fmla="*/ 1513171 h 4058004"/>
              <a:gd name="connsiteX12089" fmla="*/ 1384612 w 12192000"/>
              <a:gd name="connsiteY12089" fmla="*/ 1515225 h 4058004"/>
              <a:gd name="connsiteX12090" fmla="*/ 1383056 w 12192000"/>
              <a:gd name="connsiteY12090" fmla="*/ 1527269 h 4058004"/>
              <a:gd name="connsiteX12091" fmla="*/ 1386313 w 12192000"/>
              <a:gd name="connsiteY12091" fmla="*/ 1544409 h 4058004"/>
              <a:gd name="connsiteX12092" fmla="*/ 1390422 w 12192000"/>
              <a:gd name="connsiteY12092" fmla="*/ 1558015 h 4058004"/>
              <a:gd name="connsiteX12093" fmla="*/ 1391134 w 12192000"/>
              <a:gd name="connsiteY12093" fmla="*/ 1564959 h 4058004"/>
              <a:gd name="connsiteX12094" fmla="*/ 1397724 w 12192000"/>
              <a:gd name="connsiteY12094" fmla="*/ 1623832 h 4058004"/>
              <a:gd name="connsiteX12095" fmla="*/ 1402328 w 12192000"/>
              <a:gd name="connsiteY12095" fmla="*/ 1634103 h 4058004"/>
              <a:gd name="connsiteX12096" fmla="*/ 1407784 w 12192000"/>
              <a:gd name="connsiteY12096" fmla="*/ 1686891 h 4058004"/>
              <a:gd name="connsiteX12097" fmla="*/ 1418623 w 12192000"/>
              <a:gd name="connsiteY12097" fmla="*/ 1698865 h 4058004"/>
              <a:gd name="connsiteX12098" fmla="*/ 1429812 w 12192000"/>
              <a:gd name="connsiteY12098" fmla="*/ 1705948 h 4058004"/>
              <a:gd name="connsiteX12099" fmla="*/ 1433494 w 12192000"/>
              <a:gd name="connsiteY12099" fmla="*/ 1697873 h 4058004"/>
              <a:gd name="connsiteX12100" fmla="*/ 1433138 w 12192000"/>
              <a:gd name="connsiteY12100" fmla="*/ 1688444 h 4058004"/>
              <a:gd name="connsiteX12101" fmla="*/ 1431360 w 12192000"/>
              <a:gd name="connsiteY12101" fmla="*/ 1656072 h 4058004"/>
              <a:gd name="connsiteX12102" fmla="*/ 1439863 w 12192000"/>
              <a:gd name="connsiteY12102" fmla="*/ 1641479 h 4058004"/>
              <a:gd name="connsiteX12103" fmla="*/ 1453814 w 12192000"/>
              <a:gd name="connsiteY12103" fmla="*/ 1643532 h 4058004"/>
              <a:gd name="connsiteX12104" fmla="*/ 1462025 w 12192000"/>
              <a:gd name="connsiteY12104" fmla="*/ 1655435 h 4058004"/>
              <a:gd name="connsiteX12105" fmla="*/ 1473004 w 12192000"/>
              <a:gd name="connsiteY12105" fmla="*/ 1644458 h 4058004"/>
              <a:gd name="connsiteX12106" fmla="*/ 1486885 w 12192000"/>
              <a:gd name="connsiteY12106" fmla="*/ 1654236 h 4058004"/>
              <a:gd name="connsiteX12107" fmla="*/ 1478884 w 12192000"/>
              <a:gd name="connsiteY12107" fmla="*/ 1663516 h 4058004"/>
              <a:gd name="connsiteX12108" fmla="*/ 1457567 w 12192000"/>
              <a:gd name="connsiteY12108" fmla="*/ 1679736 h 4058004"/>
              <a:gd name="connsiteX12109" fmla="*/ 1470318 w 12192000"/>
              <a:gd name="connsiteY12109" fmla="*/ 1689939 h 4058004"/>
              <a:gd name="connsiteX12110" fmla="*/ 1473855 w 12192000"/>
              <a:gd name="connsiteY12110" fmla="*/ 1698584 h 4058004"/>
              <a:gd name="connsiteX12111" fmla="*/ 1465714 w 12192000"/>
              <a:gd name="connsiteY12111" fmla="*/ 1712256 h 4058004"/>
              <a:gd name="connsiteX12112" fmla="*/ 1456584 w 12192000"/>
              <a:gd name="connsiteY12112" fmla="*/ 1732870 h 4058004"/>
              <a:gd name="connsiteX12113" fmla="*/ 1439304 w 12192000"/>
              <a:gd name="connsiteY12113" fmla="*/ 1732161 h 4058004"/>
              <a:gd name="connsiteX12114" fmla="*/ 1429532 w 12192000"/>
              <a:gd name="connsiteY12114" fmla="*/ 1741231 h 4058004"/>
              <a:gd name="connsiteX12115" fmla="*/ 1428186 w 12192000"/>
              <a:gd name="connsiteY12115" fmla="*/ 1768223 h 4058004"/>
              <a:gd name="connsiteX12116" fmla="*/ 1448582 w 12192000"/>
              <a:gd name="connsiteY12116" fmla="*/ 1768789 h 4058004"/>
              <a:gd name="connsiteX12117" fmla="*/ 1469543 w 12192000"/>
              <a:gd name="connsiteY12117" fmla="*/ 1774036 h 4058004"/>
              <a:gd name="connsiteX12118" fmla="*/ 1464946 w 12192000"/>
              <a:gd name="connsiteY12118" fmla="*/ 1798197 h 4058004"/>
              <a:gd name="connsiteX12119" fmla="*/ 1472451 w 12192000"/>
              <a:gd name="connsiteY12119" fmla="*/ 1813354 h 4058004"/>
              <a:gd name="connsiteX12120" fmla="*/ 1488948 w 12192000"/>
              <a:gd name="connsiteY12120" fmla="*/ 1796422 h 4058004"/>
              <a:gd name="connsiteX12121" fmla="*/ 1493552 w 12192000"/>
              <a:gd name="connsiteY12121" fmla="*/ 1786863 h 4058004"/>
              <a:gd name="connsiteX12122" fmla="*/ 1502690 w 12192000"/>
              <a:gd name="connsiteY12122" fmla="*/ 1809035 h 4058004"/>
              <a:gd name="connsiteX12123" fmla="*/ 1508716 w 12192000"/>
              <a:gd name="connsiteY12123" fmla="*/ 1837728 h 4058004"/>
              <a:gd name="connsiteX12124" fmla="*/ 1524224 w 12192000"/>
              <a:gd name="connsiteY12124" fmla="*/ 1825761 h 4058004"/>
              <a:gd name="connsiteX12125" fmla="*/ 1532363 w 12192000"/>
              <a:gd name="connsiteY12125" fmla="*/ 1792390 h 4058004"/>
              <a:gd name="connsiteX12126" fmla="*/ 1521519 w 12192000"/>
              <a:gd name="connsiteY12126" fmla="*/ 1734789 h 4058004"/>
              <a:gd name="connsiteX12127" fmla="*/ 1511389 w 12192000"/>
              <a:gd name="connsiteY12127" fmla="*/ 1692779 h 4058004"/>
              <a:gd name="connsiteX12128" fmla="*/ 1506360 w 12192000"/>
              <a:gd name="connsiteY12128" fmla="*/ 1674432 h 4058004"/>
              <a:gd name="connsiteX12129" fmla="*/ 1497858 w 12192000"/>
              <a:gd name="connsiteY12129" fmla="*/ 1653175 h 4058004"/>
              <a:gd name="connsiteX12130" fmla="*/ 1494671 w 12192000"/>
              <a:gd name="connsiteY12130" fmla="*/ 1631848 h 4058004"/>
              <a:gd name="connsiteX12131" fmla="*/ 1489641 w 12192000"/>
              <a:gd name="connsiteY12131" fmla="*/ 1599468 h 4058004"/>
              <a:gd name="connsiteX12132" fmla="*/ 1486662 w 12192000"/>
              <a:gd name="connsiteY12132" fmla="*/ 1576230 h 4058004"/>
              <a:gd name="connsiteX12133" fmla="*/ 1480009 w 12192000"/>
              <a:gd name="connsiteY12133" fmla="*/ 1561492 h 4058004"/>
              <a:gd name="connsiteX12134" fmla="*/ 1465346 w 12192000"/>
              <a:gd name="connsiteY12134" fmla="*/ 1545839 h 4058004"/>
              <a:gd name="connsiteX12135" fmla="*/ 1452176 w 12192000"/>
              <a:gd name="connsiteY12135" fmla="*/ 1551079 h 4058004"/>
              <a:gd name="connsiteX12136" fmla="*/ 1447928 w 12192000"/>
              <a:gd name="connsiteY12136" fmla="*/ 1564679 h 4058004"/>
              <a:gd name="connsiteX12137" fmla="*/ 1441909 w 12192000"/>
              <a:gd name="connsiteY12137" fmla="*/ 1569704 h 4058004"/>
              <a:gd name="connsiteX12138" fmla="*/ 1426325 w 12192000"/>
              <a:gd name="connsiteY12138" fmla="*/ 1571123 h 4058004"/>
              <a:gd name="connsiteX12139" fmla="*/ 1411174 w 12192000"/>
              <a:gd name="connsiteY12139" fmla="*/ 1582742 h 4058004"/>
              <a:gd name="connsiteX12140" fmla="*/ 1394608 w 12192000"/>
              <a:gd name="connsiteY12140" fmla="*/ 1593084 h 4058004"/>
              <a:gd name="connsiteX12141" fmla="*/ 1397934 w 12192000"/>
              <a:gd name="connsiteY12141" fmla="*/ 1585079 h 4058004"/>
              <a:gd name="connsiteX12142" fmla="*/ 1404728 w 12192000"/>
              <a:gd name="connsiteY12142" fmla="*/ 1568498 h 4058004"/>
              <a:gd name="connsiteX12143" fmla="*/ 1409473 w 12192000"/>
              <a:gd name="connsiteY12143" fmla="*/ 1558373 h 4058004"/>
              <a:gd name="connsiteX12144" fmla="*/ 1426395 w 12192000"/>
              <a:gd name="connsiteY12144" fmla="*/ 1536054 h 4058004"/>
              <a:gd name="connsiteX12145" fmla="*/ 1415137 w 12192000"/>
              <a:gd name="connsiteY12145" fmla="*/ 1536976 h 4058004"/>
              <a:gd name="connsiteX12146" fmla="*/ 1402741 w 12192000"/>
              <a:gd name="connsiteY12146" fmla="*/ 1528546 h 4058004"/>
              <a:gd name="connsiteX12147" fmla="*/ 1395906 w 12192000"/>
              <a:gd name="connsiteY12147" fmla="*/ 1513171 h 4058004"/>
              <a:gd name="connsiteX12148" fmla="*/ 1282250 w 12192000"/>
              <a:gd name="connsiteY12148" fmla="*/ 1511875 h 4058004"/>
              <a:gd name="connsiteX12149" fmla="*/ 1273496 w 12192000"/>
              <a:gd name="connsiteY12149" fmla="*/ 1513934 h 4058004"/>
              <a:gd name="connsiteX12150" fmla="*/ 1273141 w 12192000"/>
              <a:gd name="connsiteY12150" fmla="*/ 1524206 h 4058004"/>
              <a:gd name="connsiteX12151" fmla="*/ 1280018 w 12192000"/>
              <a:gd name="connsiteY12151" fmla="*/ 1548939 h 4058004"/>
              <a:gd name="connsiteX12152" fmla="*/ 1287949 w 12192000"/>
              <a:gd name="connsiteY12152" fmla="*/ 1562678 h 4058004"/>
              <a:gd name="connsiteX12153" fmla="*/ 1289791 w 12192000"/>
              <a:gd name="connsiteY12153" fmla="*/ 1552336 h 4058004"/>
              <a:gd name="connsiteX12154" fmla="*/ 1285537 w 12192000"/>
              <a:gd name="connsiteY12154" fmla="*/ 1531226 h 4058004"/>
              <a:gd name="connsiteX12155" fmla="*/ 1282250 w 12192000"/>
              <a:gd name="connsiteY12155" fmla="*/ 1511875 h 4058004"/>
              <a:gd name="connsiteX12156" fmla="*/ 1009429 w 12192000"/>
              <a:gd name="connsiteY12156" fmla="*/ 1500662 h 4058004"/>
              <a:gd name="connsiteX12157" fmla="*/ 1003410 w 12192000"/>
              <a:gd name="connsiteY12157" fmla="*/ 1502855 h 4058004"/>
              <a:gd name="connsiteX12158" fmla="*/ 1009925 w 12192000"/>
              <a:gd name="connsiteY12158" fmla="*/ 1511929 h 4058004"/>
              <a:gd name="connsiteX12159" fmla="*/ 1014243 w 12192000"/>
              <a:gd name="connsiteY12159" fmla="*/ 1508598 h 4058004"/>
              <a:gd name="connsiteX12160" fmla="*/ 1009429 w 12192000"/>
              <a:gd name="connsiteY12160" fmla="*/ 1500662 h 4058004"/>
              <a:gd name="connsiteX12161" fmla="*/ 1405357 w 12192000"/>
              <a:gd name="connsiteY12161" fmla="*/ 1482990 h 4058004"/>
              <a:gd name="connsiteX12162" fmla="*/ 1398556 w 12192000"/>
              <a:gd name="connsiteY12162" fmla="*/ 1487665 h 4058004"/>
              <a:gd name="connsiteX12163" fmla="*/ 1397216 w 12192000"/>
              <a:gd name="connsiteY12163" fmla="*/ 1497088 h 4058004"/>
              <a:gd name="connsiteX12164" fmla="*/ 1404011 w 12192000"/>
              <a:gd name="connsiteY12164" fmla="*/ 1492411 h 4058004"/>
              <a:gd name="connsiteX12165" fmla="*/ 1405357 w 12192000"/>
              <a:gd name="connsiteY12165" fmla="*/ 1482990 h 4058004"/>
              <a:gd name="connsiteX12166" fmla="*/ 1510105 w 12192000"/>
              <a:gd name="connsiteY12166" fmla="*/ 1469442 h 4058004"/>
              <a:gd name="connsiteX12167" fmla="*/ 1505916 w 12192000"/>
              <a:gd name="connsiteY12167" fmla="*/ 1474781 h 4058004"/>
              <a:gd name="connsiteX12168" fmla="*/ 1497630 w 12192000"/>
              <a:gd name="connsiteY12168" fmla="*/ 1489445 h 4058004"/>
              <a:gd name="connsiteX12169" fmla="*/ 1500468 w 12192000"/>
              <a:gd name="connsiteY12169" fmla="*/ 1498516 h 4058004"/>
              <a:gd name="connsiteX12170" fmla="*/ 1505497 w 12192000"/>
              <a:gd name="connsiteY12170" fmla="*/ 1504967 h 4058004"/>
              <a:gd name="connsiteX12171" fmla="*/ 1506627 w 12192000"/>
              <a:gd name="connsiteY12171" fmla="*/ 1515873 h 4058004"/>
              <a:gd name="connsiteX12172" fmla="*/ 1521003 w 12192000"/>
              <a:gd name="connsiteY12172" fmla="*/ 1493275 h 4058004"/>
              <a:gd name="connsiteX12173" fmla="*/ 1514839 w 12192000"/>
              <a:gd name="connsiteY12173" fmla="*/ 1471752 h 4058004"/>
              <a:gd name="connsiteX12174" fmla="*/ 1510105 w 12192000"/>
              <a:gd name="connsiteY12174" fmla="*/ 1469442 h 4058004"/>
              <a:gd name="connsiteX12175" fmla="*/ 498364 w 12192000"/>
              <a:gd name="connsiteY12175" fmla="*/ 1469369 h 4058004"/>
              <a:gd name="connsiteX12176" fmla="*/ 497233 w 12192000"/>
              <a:gd name="connsiteY12176" fmla="*/ 1478859 h 4058004"/>
              <a:gd name="connsiteX12177" fmla="*/ 493621 w 12192000"/>
              <a:gd name="connsiteY12177" fmla="*/ 1471561 h 4058004"/>
              <a:gd name="connsiteX12178" fmla="*/ 498364 w 12192000"/>
              <a:gd name="connsiteY12178" fmla="*/ 1469369 h 4058004"/>
              <a:gd name="connsiteX12179" fmla="*/ 1471499 w 12192000"/>
              <a:gd name="connsiteY12179" fmla="*/ 1454974 h 4058004"/>
              <a:gd name="connsiteX12180" fmla="*/ 1460735 w 12192000"/>
              <a:gd name="connsiteY12180" fmla="*/ 1455787 h 4058004"/>
              <a:gd name="connsiteX12181" fmla="*/ 1454430 w 12192000"/>
              <a:gd name="connsiteY12181" fmla="*/ 1478817 h 4058004"/>
              <a:gd name="connsiteX12182" fmla="*/ 1451884 w 12192000"/>
              <a:gd name="connsiteY12182" fmla="*/ 1501909 h 4058004"/>
              <a:gd name="connsiteX12183" fmla="*/ 1452665 w 12192000"/>
              <a:gd name="connsiteY12183" fmla="*/ 1509208 h 4058004"/>
              <a:gd name="connsiteX12184" fmla="*/ 1470300 w 12192000"/>
              <a:gd name="connsiteY12184" fmla="*/ 1480372 h 4058004"/>
              <a:gd name="connsiteX12185" fmla="*/ 1471003 w 12192000"/>
              <a:gd name="connsiteY12185" fmla="*/ 1463088 h 4058004"/>
              <a:gd name="connsiteX12186" fmla="*/ 1471499 w 12192000"/>
              <a:gd name="connsiteY12186" fmla="*/ 1454974 h 4058004"/>
              <a:gd name="connsiteX12187" fmla="*/ 466709 w 12192000"/>
              <a:gd name="connsiteY12187" fmla="*/ 1451440 h 4058004"/>
              <a:gd name="connsiteX12188" fmla="*/ 467063 w 12192000"/>
              <a:gd name="connsiteY12188" fmla="*/ 1455900 h 4058004"/>
              <a:gd name="connsiteX12189" fmla="*/ 460549 w 12192000"/>
              <a:gd name="connsiteY12189" fmla="*/ 1459446 h 4058004"/>
              <a:gd name="connsiteX12190" fmla="*/ 466709 w 12192000"/>
              <a:gd name="connsiteY12190" fmla="*/ 1451440 h 4058004"/>
              <a:gd name="connsiteX12191" fmla="*/ 515214 w 12192000"/>
              <a:gd name="connsiteY12191" fmla="*/ 1437630 h 4058004"/>
              <a:gd name="connsiteX12192" fmla="*/ 520526 w 12192000"/>
              <a:gd name="connsiteY12192" fmla="*/ 1447476 h 4058004"/>
              <a:gd name="connsiteX12193" fmla="*/ 515146 w 12192000"/>
              <a:gd name="connsiteY12193" fmla="*/ 1460798 h 4058004"/>
              <a:gd name="connsiteX12194" fmla="*/ 509834 w 12192000"/>
              <a:gd name="connsiteY12194" fmla="*/ 1450946 h 4058004"/>
              <a:gd name="connsiteX12195" fmla="*/ 515214 w 12192000"/>
              <a:gd name="connsiteY12195" fmla="*/ 1437630 h 4058004"/>
              <a:gd name="connsiteX12196" fmla="*/ 1563484 w 12192000"/>
              <a:gd name="connsiteY12196" fmla="*/ 1428667 h 4058004"/>
              <a:gd name="connsiteX12197" fmla="*/ 1562354 w 12192000"/>
              <a:gd name="connsiteY12197" fmla="*/ 1438158 h 4058004"/>
              <a:gd name="connsiteX12198" fmla="*/ 1553077 w 12192000"/>
              <a:gd name="connsiteY12198" fmla="*/ 1440774 h 4058004"/>
              <a:gd name="connsiteX12199" fmla="*/ 1554207 w 12192000"/>
              <a:gd name="connsiteY12199" fmla="*/ 1431283 h 4058004"/>
              <a:gd name="connsiteX12200" fmla="*/ 1563484 w 12192000"/>
              <a:gd name="connsiteY12200" fmla="*/ 1428667 h 4058004"/>
              <a:gd name="connsiteX12201" fmla="*/ 1397573 w 12192000"/>
              <a:gd name="connsiteY12201" fmla="*/ 1426250 h 4058004"/>
              <a:gd name="connsiteX12202" fmla="*/ 1394803 w 12192000"/>
              <a:gd name="connsiteY12202" fmla="*/ 1441685 h 4058004"/>
              <a:gd name="connsiteX12203" fmla="*/ 1399267 w 12192000"/>
              <a:gd name="connsiteY12203" fmla="*/ 1456772 h 4058004"/>
              <a:gd name="connsiteX12204" fmla="*/ 1405071 w 12192000"/>
              <a:gd name="connsiteY12204" fmla="*/ 1437644 h 4058004"/>
              <a:gd name="connsiteX12205" fmla="*/ 1397573 w 12192000"/>
              <a:gd name="connsiteY12205" fmla="*/ 1426250 h 4058004"/>
              <a:gd name="connsiteX12206" fmla="*/ 1036117 w 12192000"/>
              <a:gd name="connsiteY12206" fmla="*/ 1421900 h 4058004"/>
              <a:gd name="connsiteX12207" fmla="*/ 1030950 w 12192000"/>
              <a:gd name="connsiteY12207" fmla="*/ 1454185 h 4058004"/>
              <a:gd name="connsiteX12208" fmla="*/ 1035839 w 12192000"/>
              <a:gd name="connsiteY12208" fmla="*/ 1491102 h 4058004"/>
              <a:gd name="connsiteX12209" fmla="*/ 1045828 w 12192000"/>
              <a:gd name="connsiteY12209" fmla="*/ 1490461 h 4058004"/>
              <a:gd name="connsiteX12210" fmla="*/ 1053403 w 12192000"/>
              <a:gd name="connsiteY12210" fmla="*/ 1476224 h 4058004"/>
              <a:gd name="connsiteX12211" fmla="*/ 1048298 w 12192000"/>
              <a:gd name="connsiteY12211" fmla="*/ 1445193 h 4058004"/>
              <a:gd name="connsiteX12212" fmla="*/ 1036117 w 12192000"/>
              <a:gd name="connsiteY12212" fmla="*/ 1421900 h 4058004"/>
              <a:gd name="connsiteX12213" fmla="*/ 751864 w 12192000"/>
              <a:gd name="connsiteY12213" fmla="*/ 1421075 h 4058004"/>
              <a:gd name="connsiteX12214" fmla="*/ 749597 w 12192000"/>
              <a:gd name="connsiteY12214" fmla="*/ 1427873 h 4058004"/>
              <a:gd name="connsiteX12215" fmla="*/ 743152 w 12192000"/>
              <a:gd name="connsiteY12215" fmla="*/ 1431207 h 4058004"/>
              <a:gd name="connsiteX12216" fmla="*/ 751864 w 12192000"/>
              <a:gd name="connsiteY12216" fmla="*/ 1421075 h 4058004"/>
              <a:gd name="connsiteX12217" fmla="*/ 1172430 w 12192000"/>
              <a:gd name="connsiteY12217" fmla="*/ 1412969 h 4058004"/>
              <a:gd name="connsiteX12218" fmla="*/ 1175973 w 12192000"/>
              <a:gd name="connsiteY12218" fmla="*/ 1419487 h 4058004"/>
              <a:gd name="connsiteX12219" fmla="*/ 1180438 w 12192000"/>
              <a:gd name="connsiteY12219" fmla="*/ 1419133 h 4058004"/>
              <a:gd name="connsiteX12220" fmla="*/ 1172430 w 12192000"/>
              <a:gd name="connsiteY12220" fmla="*/ 1412969 h 4058004"/>
              <a:gd name="connsiteX12221" fmla="*/ 458038 w 12192000"/>
              <a:gd name="connsiteY12221" fmla="*/ 1412834 h 4058004"/>
              <a:gd name="connsiteX12222" fmla="*/ 463235 w 12192000"/>
              <a:gd name="connsiteY12222" fmla="*/ 1416792 h 4058004"/>
              <a:gd name="connsiteX12223" fmla="*/ 454312 w 12192000"/>
              <a:gd name="connsiteY12223" fmla="*/ 1426003 h 4058004"/>
              <a:gd name="connsiteX12224" fmla="*/ 449497 w 12192000"/>
              <a:gd name="connsiteY12224" fmla="*/ 1421893 h 4058004"/>
              <a:gd name="connsiteX12225" fmla="*/ 458038 w 12192000"/>
              <a:gd name="connsiteY12225" fmla="*/ 1412834 h 4058004"/>
              <a:gd name="connsiteX12226" fmla="*/ 473994 w 12192000"/>
              <a:gd name="connsiteY12226" fmla="*/ 1385057 h 4058004"/>
              <a:gd name="connsiteX12227" fmla="*/ 480722 w 12192000"/>
              <a:gd name="connsiteY12227" fmla="*/ 1393207 h 4058004"/>
              <a:gd name="connsiteX12228" fmla="*/ 489434 w 12192000"/>
              <a:gd name="connsiteY12228" fmla="*/ 1401356 h 4058004"/>
              <a:gd name="connsiteX12229" fmla="*/ 492832 w 12192000"/>
              <a:gd name="connsiteY12229" fmla="*/ 1401070 h 4058004"/>
              <a:gd name="connsiteX12230" fmla="*/ 490992 w 12192000"/>
              <a:gd name="connsiteY12230" fmla="*/ 1408579 h 4058004"/>
              <a:gd name="connsiteX12231" fmla="*/ 487099 w 12192000"/>
              <a:gd name="connsiteY12231" fmla="*/ 1422110 h 4058004"/>
              <a:gd name="connsiteX12232" fmla="*/ 481575 w 12192000"/>
              <a:gd name="connsiteY12232" fmla="*/ 1430330 h 4058004"/>
              <a:gd name="connsiteX12233" fmla="*/ 475766 w 12192000"/>
              <a:gd name="connsiteY12233" fmla="*/ 1412047 h 4058004"/>
              <a:gd name="connsiteX12234" fmla="*/ 471941 w 12192000"/>
              <a:gd name="connsiteY12234" fmla="*/ 1392357 h 4058004"/>
              <a:gd name="connsiteX12235" fmla="*/ 473994 w 12192000"/>
              <a:gd name="connsiteY12235" fmla="*/ 1385057 h 4058004"/>
              <a:gd name="connsiteX12236" fmla="*/ 1470799 w 12192000"/>
              <a:gd name="connsiteY12236" fmla="*/ 1373452 h 4058004"/>
              <a:gd name="connsiteX12237" fmla="*/ 1465612 w 12192000"/>
              <a:gd name="connsiteY12237" fmla="*/ 1387853 h 4058004"/>
              <a:gd name="connsiteX12238" fmla="*/ 1459313 w 12192000"/>
              <a:gd name="connsiteY12238" fmla="*/ 1395849 h 4058004"/>
              <a:gd name="connsiteX12239" fmla="*/ 1450601 w 12192000"/>
              <a:gd name="connsiteY12239" fmla="*/ 1402443 h 4058004"/>
              <a:gd name="connsiteX12240" fmla="*/ 1451382 w 12192000"/>
              <a:gd name="connsiteY12240" fmla="*/ 1417107 h 4058004"/>
              <a:gd name="connsiteX12241" fmla="*/ 1446353 w 12192000"/>
              <a:gd name="connsiteY12241" fmla="*/ 1429645 h 4058004"/>
              <a:gd name="connsiteX12242" fmla="*/ 1438072 w 12192000"/>
              <a:gd name="connsiteY12242" fmla="*/ 1444594 h 4058004"/>
              <a:gd name="connsiteX12243" fmla="*/ 1443382 w 12192000"/>
              <a:gd name="connsiteY12243" fmla="*/ 1444523 h 4058004"/>
              <a:gd name="connsiteX12244" fmla="*/ 1458678 w 12192000"/>
              <a:gd name="connsiteY12244" fmla="*/ 1435171 h 4058004"/>
              <a:gd name="connsiteX12245" fmla="*/ 1477157 w 12192000"/>
              <a:gd name="connsiteY12245" fmla="*/ 1394152 h 4058004"/>
              <a:gd name="connsiteX12246" fmla="*/ 1473328 w 12192000"/>
              <a:gd name="connsiteY12246" fmla="*/ 1376163 h 4058004"/>
              <a:gd name="connsiteX12247" fmla="*/ 1470799 w 12192000"/>
              <a:gd name="connsiteY12247" fmla="*/ 1373452 h 4058004"/>
              <a:gd name="connsiteX12248" fmla="*/ 1436930 w 12192000"/>
              <a:gd name="connsiteY12248" fmla="*/ 1362561 h 4058004"/>
              <a:gd name="connsiteX12249" fmla="*/ 1431830 w 12192000"/>
              <a:gd name="connsiteY12249" fmla="*/ 1365247 h 4058004"/>
              <a:gd name="connsiteX12250" fmla="*/ 1434878 w 12192000"/>
              <a:gd name="connsiteY12250" fmla="*/ 1374815 h 4058004"/>
              <a:gd name="connsiteX12251" fmla="*/ 1439978 w 12192000"/>
              <a:gd name="connsiteY12251" fmla="*/ 1372121 h 4058004"/>
              <a:gd name="connsiteX12252" fmla="*/ 1436930 w 12192000"/>
              <a:gd name="connsiteY12252" fmla="*/ 1362561 h 4058004"/>
              <a:gd name="connsiteX12253" fmla="*/ 617996 w 12192000"/>
              <a:gd name="connsiteY12253" fmla="*/ 1357517 h 4058004"/>
              <a:gd name="connsiteX12254" fmla="*/ 612686 w 12192000"/>
              <a:gd name="connsiteY12254" fmla="*/ 1360001 h 4058004"/>
              <a:gd name="connsiteX12255" fmla="*/ 613465 w 12192000"/>
              <a:gd name="connsiteY12255" fmla="*/ 1367720 h 4058004"/>
              <a:gd name="connsiteX12256" fmla="*/ 618776 w 12192000"/>
              <a:gd name="connsiteY12256" fmla="*/ 1365243 h 4058004"/>
              <a:gd name="connsiteX12257" fmla="*/ 617996 w 12192000"/>
              <a:gd name="connsiteY12257" fmla="*/ 1357517 h 4058004"/>
              <a:gd name="connsiteX12258" fmla="*/ 775577 w 12192000"/>
              <a:gd name="connsiteY12258" fmla="*/ 1326789 h 4058004"/>
              <a:gd name="connsiteX12259" fmla="*/ 772110 w 12192000"/>
              <a:gd name="connsiteY12259" fmla="*/ 1339893 h 4058004"/>
              <a:gd name="connsiteX12260" fmla="*/ 778694 w 12192000"/>
              <a:gd name="connsiteY12260" fmla="*/ 1346202 h 4058004"/>
              <a:gd name="connsiteX12261" fmla="*/ 775577 w 12192000"/>
              <a:gd name="connsiteY12261" fmla="*/ 1326789 h 4058004"/>
              <a:gd name="connsiteX12262" fmla="*/ 1461497 w 12192000"/>
              <a:gd name="connsiteY12262" fmla="*/ 1325505 h 4058004"/>
              <a:gd name="connsiteX12263" fmla="*/ 1445140 w 12192000"/>
              <a:gd name="connsiteY12263" fmla="*/ 1338473 h 4058004"/>
              <a:gd name="connsiteX12264" fmla="*/ 1444296 w 12192000"/>
              <a:gd name="connsiteY12264" fmla="*/ 1359303 h 4058004"/>
              <a:gd name="connsiteX12265" fmla="*/ 1460298 w 12192000"/>
              <a:gd name="connsiteY12265" fmla="*/ 1356182 h 4058004"/>
              <a:gd name="connsiteX12266" fmla="*/ 1465326 w 12192000"/>
              <a:gd name="connsiteY12266" fmla="*/ 1337976 h 4058004"/>
              <a:gd name="connsiteX12267" fmla="*/ 1462990 w 12192000"/>
              <a:gd name="connsiteY12267" fmla="*/ 1332804 h 4058004"/>
              <a:gd name="connsiteX12268" fmla="*/ 1461497 w 12192000"/>
              <a:gd name="connsiteY12268" fmla="*/ 1325505 h 4058004"/>
              <a:gd name="connsiteX12269" fmla="*/ 1520488 w 12192000"/>
              <a:gd name="connsiteY12269" fmla="*/ 1314806 h 4058004"/>
              <a:gd name="connsiteX12270" fmla="*/ 1521053 w 12192000"/>
              <a:gd name="connsiteY12270" fmla="*/ 1322324 h 4058004"/>
              <a:gd name="connsiteX12271" fmla="*/ 1513547 w 12192000"/>
              <a:gd name="connsiteY12271" fmla="*/ 1322887 h 4058004"/>
              <a:gd name="connsiteX12272" fmla="*/ 1512982 w 12192000"/>
              <a:gd name="connsiteY12272" fmla="*/ 1315372 h 4058004"/>
              <a:gd name="connsiteX12273" fmla="*/ 1520488 w 12192000"/>
              <a:gd name="connsiteY12273" fmla="*/ 1314806 h 4058004"/>
              <a:gd name="connsiteX12274" fmla="*/ 1177097 w 12192000"/>
              <a:gd name="connsiteY12274" fmla="*/ 1302033 h 4058004"/>
              <a:gd name="connsiteX12275" fmla="*/ 1171782 w 12192000"/>
              <a:gd name="connsiteY12275" fmla="*/ 1304509 h 4058004"/>
              <a:gd name="connsiteX12276" fmla="*/ 1172563 w 12192000"/>
              <a:gd name="connsiteY12276" fmla="*/ 1312228 h 4058004"/>
              <a:gd name="connsiteX12277" fmla="*/ 1177878 w 12192000"/>
              <a:gd name="connsiteY12277" fmla="*/ 1309750 h 4058004"/>
              <a:gd name="connsiteX12278" fmla="*/ 1177097 w 12192000"/>
              <a:gd name="connsiteY12278" fmla="*/ 1302033 h 4058004"/>
              <a:gd name="connsiteX12279" fmla="*/ 441124 w 12192000"/>
              <a:gd name="connsiteY12279" fmla="*/ 1297630 h 4058004"/>
              <a:gd name="connsiteX12280" fmla="*/ 441904 w 12192000"/>
              <a:gd name="connsiteY12280" fmla="*/ 1305355 h 4058004"/>
              <a:gd name="connsiteX12281" fmla="*/ 436593 w 12192000"/>
              <a:gd name="connsiteY12281" fmla="*/ 1307833 h 4058004"/>
              <a:gd name="connsiteX12282" fmla="*/ 435812 w 12192000"/>
              <a:gd name="connsiteY12282" fmla="*/ 1300108 h 4058004"/>
              <a:gd name="connsiteX12283" fmla="*/ 441124 w 12192000"/>
              <a:gd name="connsiteY12283" fmla="*/ 1297630 h 4058004"/>
              <a:gd name="connsiteX12284" fmla="*/ 472776 w 12192000"/>
              <a:gd name="connsiteY12284" fmla="*/ 1288208 h 4058004"/>
              <a:gd name="connsiteX12285" fmla="*/ 473130 w 12192000"/>
              <a:gd name="connsiteY12285" fmla="*/ 1292674 h 4058004"/>
              <a:gd name="connsiteX12286" fmla="*/ 466615 w 12192000"/>
              <a:gd name="connsiteY12286" fmla="*/ 1296213 h 4058004"/>
              <a:gd name="connsiteX12287" fmla="*/ 472776 w 12192000"/>
              <a:gd name="connsiteY12287" fmla="*/ 1288208 h 4058004"/>
              <a:gd name="connsiteX12288" fmla="*/ 1426586 w 12192000"/>
              <a:gd name="connsiteY12288" fmla="*/ 1285050 h 4058004"/>
              <a:gd name="connsiteX12289" fmla="*/ 1420991 w 12192000"/>
              <a:gd name="connsiteY12289" fmla="*/ 1299859 h 4058004"/>
              <a:gd name="connsiteX12290" fmla="*/ 1427437 w 12192000"/>
              <a:gd name="connsiteY12290" fmla="*/ 1300494 h 4058004"/>
              <a:gd name="connsiteX12291" fmla="*/ 1433024 w 12192000"/>
              <a:gd name="connsiteY12291" fmla="*/ 1285693 h 4058004"/>
              <a:gd name="connsiteX12292" fmla="*/ 1426586 w 12192000"/>
              <a:gd name="connsiteY12292" fmla="*/ 1285050 h 4058004"/>
              <a:gd name="connsiteX12293" fmla="*/ 285899 w 12192000"/>
              <a:gd name="connsiteY12293" fmla="*/ 1283729 h 4058004"/>
              <a:gd name="connsiteX12294" fmla="*/ 285619 w 12192000"/>
              <a:gd name="connsiteY12294" fmla="*/ 1307246 h 4058004"/>
              <a:gd name="connsiteX12295" fmla="*/ 276553 w 12192000"/>
              <a:gd name="connsiteY12295" fmla="*/ 1293220 h 4058004"/>
              <a:gd name="connsiteX12296" fmla="*/ 285899 w 12192000"/>
              <a:gd name="connsiteY12296" fmla="*/ 1283729 h 4058004"/>
              <a:gd name="connsiteX12297" fmla="*/ 1220430 w 12192000"/>
              <a:gd name="connsiteY12297" fmla="*/ 1268876 h 4058004"/>
              <a:gd name="connsiteX12298" fmla="*/ 1212359 w 12192000"/>
              <a:gd name="connsiteY12298" fmla="*/ 1297780 h 4058004"/>
              <a:gd name="connsiteX12299" fmla="*/ 1207622 w 12192000"/>
              <a:gd name="connsiteY12299" fmla="*/ 1330867 h 4058004"/>
              <a:gd name="connsiteX12300" fmla="*/ 1217891 w 12192000"/>
              <a:gd name="connsiteY12300" fmla="*/ 1324845 h 4058004"/>
              <a:gd name="connsiteX12301" fmla="*/ 1220430 w 12192000"/>
              <a:gd name="connsiteY12301" fmla="*/ 1268876 h 4058004"/>
              <a:gd name="connsiteX12302" fmla="*/ 1531740 w 12192000"/>
              <a:gd name="connsiteY12302" fmla="*/ 1261323 h 4058004"/>
              <a:gd name="connsiteX12303" fmla="*/ 1529124 w 12192000"/>
              <a:gd name="connsiteY12303" fmla="*/ 1306734 h 4058004"/>
              <a:gd name="connsiteX12304" fmla="*/ 1525867 w 12192000"/>
              <a:gd name="connsiteY12304" fmla="*/ 1301918 h 4058004"/>
              <a:gd name="connsiteX12305" fmla="*/ 1529054 w 12192000"/>
              <a:gd name="connsiteY12305" fmla="*/ 1274785 h 4058004"/>
              <a:gd name="connsiteX12306" fmla="*/ 1531740 w 12192000"/>
              <a:gd name="connsiteY12306" fmla="*/ 1261323 h 4058004"/>
              <a:gd name="connsiteX12307" fmla="*/ 456270 w 12192000"/>
              <a:gd name="connsiteY12307" fmla="*/ 1247475 h 4058004"/>
              <a:gd name="connsiteX12308" fmla="*/ 456838 w 12192000"/>
              <a:gd name="connsiteY12308" fmla="*/ 1254983 h 4058004"/>
              <a:gd name="connsiteX12309" fmla="*/ 449331 w 12192000"/>
              <a:gd name="connsiteY12309" fmla="*/ 1255548 h 4058004"/>
              <a:gd name="connsiteX12310" fmla="*/ 448764 w 12192000"/>
              <a:gd name="connsiteY12310" fmla="*/ 1248040 h 4058004"/>
              <a:gd name="connsiteX12311" fmla="*/ 456270 w 12192000"/>
              <a:gd name="connsiteY12311" fmla="*/ 1247475 h 4058004"/>
              <a:gd name="connsiteX12312" fmla="*/ 10004 w 12192000"/>
              <a:gd name="connsiteY12312" fmla="*/ 1238078 h 4058004"/>
              <a:gd name="connsiteX12313" fmla="*/ 6323 w 12192000"/>
              <a:gd name="connsiteY12313" fmla="*/ 1248987 h 4058004"/>
              <a:gd name="connsiteX12314" fmla="*/ 0 w 12192000"/>
              <a:gd name="connsiteY12314" fmla="*/ 1252323 h 4058004"/>
              <a:gd name="connsiteX12315" fmla="*/ 0 w 12192000"/>
              <a:gd name="connsiteY12315" fmla="*/ 1243357 h 4058004"/>
              <a:gd name="connsiteX12316" fmla="*/ 745471 w 12192000"/>
              <a:gd name="connsiteY12316" fmla="*/ 1231496 h 4058004"/>
              <a:gd name="connsiteX12317" fmla="*/ 738042 w 12192000"/>
              <a:gd name="connsiteY12317" fmla="*/ 1243325 h 4058004"/>
              <a:gd name="connsiteX12318" fmla="*/ 748164 w 12192000"/>
              <a:gd name="connsiteY12318" fmla="*/ 1244248 h 4058004"/>
              <a:gd name="connsiteX12319" fmla="*/ 745471 w 12192000"/>
              <a:gd name="connsiteY12319" fmla="*/ 1231496 h 4058004"/>
              <a:gd name="connsiteX12320" fmla="*/ 168338 w 12192000"/>
              <a:gd name="connsiteY12320" fmla="*/ 1218962 h 4058004"/>
              <a:gd name="connsiteX12321" fmla="*/ 169118 w 12192000"/>
              <a:gd name="connsiteY12321" fmla="*/ 1226687 h 4058004"/>
              <a:gd name="connsiteX12322" fmla="*/ 163807 w 12192000"/>
              <a:gd name="connsiteY12322" fmla="*/ 1229167 h 4058004"/>
              <a:gd name="connsiteX12323" fmla="*/ 163028 w 12192000"/>
              <a:gd name="connsiteY12323" fmla="*/ 1221442 h 4058004"/>
              <a:gd name="connsiteX12324" fmla="*/ 168338 w 12192000"/>
              <a:gd name="connsiteY12324" fmla="*/ 1218962 h 4058004"/>
              <a:gd name="connsiteX12325" fmla="*/ 1504848 w 12192000"/>
              <a:gd name="connsiteY12325" fmla="*/ 1211874 h 4058004"/>
              <a:gd name="connsiteX12326" fmla="*/ 1507607 w 12192000"/>
              <a:gd name="connsiteY12326" fmla="*/ 1213815 h 4058004"/>
              <a:gd name="connsiteX12327" fmla="*/ 1503057 w 12192000"/>
              <a:gd name="connsiteY12327" fmla="*/ 1233332 h 4058004"/>
              <a:gd name="connsiteX12328" fmla="*/ 1492224 w 12192000"/>
              <a:gd name="connsiteY12328" fmla="*/ 1248567 h 4058004"/>
              <a:gd name="connsiteX12329" fmla="*/ 1499088 w 12192000"/>
              <a:gd name="connsiteY12329" fmla="*/ 1216612 h 4058004"/>
              <a:gd name="connsiteX12330" fmla="*/ 1504848 w 12192000"/>
              <a:gd name="connsiteY12330" fmla="*/ 1211874 h 4058004"/>
              <a:gd name="connsiteX12331" fmla="*/ 23807 w 12192000"/>
              <a:gd name="connsiteY12331" fmla="*/ 1206410 h 4058004"/>
              <a:gd name="connsiteX12332" fmla="*/ 24161 w 12192000"/>
              <a:gd name="connsiteY12332" fmla="*/ 1210869 h 4058004"/>
              <a:gd name="connsiteX12333" fmla="*/ 17647 w 12192000"/>
              <a:gd name="connsiteY12333" fmla="*/ 1214415 h 4058004"/>
              <a:gd name="connsiteX12334" fmla="*/ 23807 w 12192000"/>
              <a:gd name="connsiteY12334" fmla="*/ 1206410 h 4058004"/>
              <a:gd name="connsiteX12335" fmla="*/ 762038 w 12192000"/>
              <a:gd name="connsiteY12335" fmla="*/ 1175808 h 4058004"/>
              <a:gd name="connsiteX12336" fmla="*/ 750215 w 12192000"/>
              <a:gd name="connsiteY12336" fmla="*/ 1182255 h 4058004"/>
              <a:gd name="connsiteX12337" fmla="*/ 746252 w 12192000"/>
              <a:gd name="connsiteY12337" fmla="*/ 1208328 h 4058004"/>
              <a:gd name="connsiteX12338" fmla="*/ 748519 w 12192000"/>
              <a:gd name="connsiteY12338" fmla="*/ 1227030 h 4058004"/>
              <a:gd name="connsiteX12339" fmla="*/ 757720 w 12192000"/>
              <a:gd name="connsiteY12339" fmla="*/ 1210310 h 4058004"/>
              <a:gd name="connsiteX12340" fmla="*/ 762038 w 12192000"/>
              <a:gd name="connsiteY12340" fmla="*/ 1175808 h 4058004"/>
              <a:gd name="connsiteX12341" fmla="*/ 46675 w 12192000"/>
              <a:gd name="connsiteY12341" fmla="*/ 1165530 h 4058004"/>
              <a:gd name="connsiteX12342" fmla="*/ 41506 w 12192000"/>
              <a:gd name="connsiteY12342" fmla="*/ 1176938 h 4058004"/>
              <a:gd name="connsiteX12343" fmla="*/ 31098 w 12192000"/>
              <a:gd name="connsiteY12343" fmla="*/ 1185934 h 4058004"/>
              <a:gd name="connsiteX12344" fmla="*/ 31239 w 12192000"/>
              <a:gd name="connsiteY12344" fmla="*/ 1178706 h 4058004"/>
              <a:gd name="connsiteX12345" fmla="*/ 27202 w 12192000"/>
              <a:gd name="connsiteY12345" fmla="*/ 1173108 h 4058004"/>
              <a:gd name="connsiteX12346" fmla="*/ 32229 w 12192000"/>
              <a:gd name="connsiteY12346" fmla="*/ 1168927 h 4058004"/>
              <a:gd name="connsiteX12347" fmla="*/ 46675 w 12192000"/>
              <a:gd name="connsiteY12347" fmla="*/ 1165530 h 4058004"/>
              <a:gd name="connsiteX12348" fmla="*/ 133491 w 12192000"/>
              <a:gd name="connsiteY12348" fmla="*/ 1161146 h 4058004"/>
              <a:gd name="connsiteX12349" fmla="*/ 134270 w 12192000"/>
              <a:gd name="connsiteY12349" fmla="*/ 1168871 h 4058004"/>
              <a:gd name="connsiteX12350" fmla="*/ 128959 w 12192000"/>
              <a:gd name="connsiteY12350" fmla="*/ 1171349 h 4058004"/>
              <a:gd name="connsiteX12351" fmla="*/ 128179 w 12192000"/>
              <a:gd name="connsiteY12351" fmla="*/ 1163630 h 4058004"/>
              <a:gd name="connsiteX12352" fmla="*/ 133491 w 12192000"/>
              <a:gd name="connsiteY12352" fmla="*/ 1161146 h 4058004"/>
              <a:gd name="connsiteX12353" fmla="*/ 1443706 w 12192000"/>
              <a:gd name="connsiteY12353" fmla="*/ 1125786 h 4058004"/>
              <a:gd name="connsiteX12354" fmla="*/ 1430744 w 12192000"/>
              <a:gd name="connsiteY12354" fmla="*/ 1134362 h 4058004"/>
              <a:gd name="connsiteX12355" fmla="*/ 1441013 w 12192000"/>
              <a:gd name="connsiteY12355" fmla="*/ 1136135 h 4058004"/>
              <a:gd name="connsiteX12356" fmla="*/ 1443706 w 12192000"/>
              <a:gd name="connsiteY12356" fmla="*/ 1125786 h 4058004"/>
              <a:gd name="connsiteX12357" fmla="*/ 572172 w 12192000"/>
              <a:gd name="connsiteY12357" fmla="*/ 1111905 h 4058004"/>
              <a:gd name="connsiteX12358" fmla="*/ 563019 w 12192000"/>
              <a:gd name="connsiteY12358" fmla="*/ 1114223 h 4058004"/>
              <a:gd name="connsiteX12359" fmla="*/ 560825 w 12192000"/>
              <a:gd name="connsiteY12359" fmla="*/ 1129885 h 4058004"/>
              <a:gd name="connsiteX12360" fmla="*/ 572511 w 12192000"/>
              <a:gd name="connsiteY12360" fmla="*/ 1144121 h 4058004"/>
              <a:gd name="connsiteX12361" fmla="*/ 582497 w 12192000"/>
              <a:gd name="connsiteY12361" fmla="*/ 1150150 h 4058004"/>
              <a:gd name="connsiteX12362" fmla="*/ 590429 w 12192000"/>
              <a:gd name="connsiteY12362" fmla="*/ 1152697 h 4058004"/>
              <a:gd name="connsiteX12363" fmla="*/ 584054 w 12192000"/>
              <a:gd name="connsiteY12363" fmla="*/ 1139236 h 4058004"/>
              <a:gd name="connsiteX12364" fmla="*/ 576758 w 12192000"/>
              <a:gd name="connsiteY12364" fmla="*/ 1122445 h 4058004"/>
              <a:gd name="connsiteX12365" fmla="*/ 572172 w 12192000"/>
              <a:gd name="connsiteY12365" fmla="*/ 1111905 h 4058004"/>
              <a:gd name="connsiteX12366" fmla="*/ 567973 w 12192000"/>
              <a:gd name="connsiteY12366" fmla="*/ 1083337 h 4058004"/>
              <a:gd name="connsiteX12367" fmla="*/ 562662 w 12192000"/>
              <a:gd name="connsiteY12367" fmla="*/ 1085814 h 4058004"/>
              <a:gd name="connsiteX12368" fmla="*/ 563442 w 12192000"/>
              <a:gd name="connsiteY12368" fmla="*/ 1093538 h 4058004"/>
              <a:gd name="connsiteX12369" fmla="*/ 568753 w 12192000"/>
              <a:gd name="connsiteY12369" fmla="*/ 1091056 h 4058004"/>
              <a:gd name="connsiteX12370" fmla="*/ 567973 w 12192000"/>
              <a:gd name="connsiteY12370" fmla="*/ 1083337 h 4058004"/>
              <a:gd name="connsiteX12371" fmla="*/ 1176297 w 12192000"/>
              <a:gd name="connsiteY12371" fmla="*/ 1076945 h 4058004"/>
              <a:gd name="connsiteX12372" fmla="*/ 1170982 w 12192000"/>
              <a:gd name="connsiteY12372" fmla="*/ 1079429 h 4058004"/>
              <a:gd name="connsiteX12373" fmla="*/ 1171764 w 12192000"/>
              <a:gd name="connsiteY12373" fmla="*/ 1087148 h 4058004"/>
              <a:gd name="connsiteX12374" fmla="*/ 1177072 w 12192000"/>
              <a:gd name="connsiteY12374" fmla="*/ 1084670 h 4058004"/>
              <a:gd name="connsiteX12375" fmla="*/ 1176297 w 12192000"/>
              <a:gd name="connsiteY12375" fmla="*/ 1076945 h 4058004"/>
              <a:gd name="connsiteX12376" fmla="*/ 54874 w 12192000"/>
              <a:gd name="connsiteY12376" fmla="*/ 1062240 h 4058004"/>
              <a:gd name="connsiteX12377" fmla="*/ 55653 w 12192000"/>
              <a:gd name="connsiteY12377" fmla="*/ 1071660 h 4058004"/>
              <a:gd name="connsiteX12378" fmla="*/ 51263 w 12192000"/>
              <a:gd name="connsiteY12378" fmla="*/ 1071800 h 4058004"/>
              <a:gd name="connsiteX12379" fmla="*/ 54874 w 12192000"/>
              <a:gd name="connsiteY12379" fmla="*/ 1062240 h 4058004"/>
              <a:gd name="connsiteX12380" fmla="*/ 41277 w 12192000"/>
              <a:gd name="connsiteY12380" fmla="*/ 1059259 h 4058004"/>
              <a:gd name="connsiteX12381" fmla="*/ 44181 w 12192000"/>
              <a:gd name="connsiteY12381" fmla="*/ 1064856 h 4058004"/>
              <a:gd name="connsiteX12382" fmla="*/ 33347 w 12192000"/>
              <a:gd name="connsiteY12382" fmla="*/ 1071445 h 4058004"/>
              <a:gd name="connsiteX12383" fmla="*/ 30443 w 12192000"/>
              <a:gd name="connsiteY12383" fmla="*/ 1065848 h 4058004"/>
              <a:gd name="connsiteX12384" fmla="*/ 41277 w 12192000"/>
              <a:gd name="connsiteY12384" fmla="*/ 1059259 h 4058004"/>
              <a:gd name="connsiteX12385" fmla="*/ 1447877 w 12192000"/>
              <a:gd name="connsiteY12385" fmla="*/ 1055430 h 4058004"/>
              <a:gd name="connsiteX12386" fmla="*/ 1449153 w 12192000"/>
              <a:gd name="connsiteY12386" fmla="*/ 1061381 h 4058004"/>
              <a:gd name="connsiteX12387" fmla="*/ 1432439 w 12192000"/>
              <a:gd name="connsiteY12387" fmla="*/ 1062513 h 4058004"/>
              <a:gd name="connsiteX12388" fmla="*/ 1431163 w 12192000"/>
              <a:gd name="connsiteY12388" fmla="*/ 1056561 h 4058004"/>
              <a:gd name="connsiteX12389" fmla="*/ 1447877 w 12192000"/>
              <a:gd name="connsiteY12389" fmla="*/ 1055430 h 4058004"/>
              <a:gd name="connsiteX12390" fmla="*/ 1384247 w 12192000"/>
              <a:gd name="connsiteY12390" fmla="*/ 1039968 h 4058004"/>
              <a:gd name="connsiteX12391" fmla="*/ 1379398 w 12192000"/>
              <a:gd name="connsiteY12391" fmla="*/ 1049832 h 4058004"/>
              <a:gd name="connsiteX12392" fmla="*/ 1388320 w 12192000"/>
              <a:gd name="connsiteY12392" fmla="*/ 1058765 h 4058004"/>
              <a:gd name="connsiteX12393" fmla="*/ 1389095 w 12192000"/>
              <a:gd name="connsiteY12393" fmla="*/ 1045513 h 4058004"/>
              <a:gd name="connsiteX12394" fmla="*/ 1384247 w 12192000"/>
              <a:gd name="connsiteY12394" fmla="*/ 1039968 h 4058004"/>
              <a:gd name="connsiteX12395" fmla="*/ 1179193 w 12192000"/>
              <a:gd name="connsiteY12395" fmla="*/ 1016371 h 4058004"/>
              <a:gd name="connsiteX12396" fmla="*/ 1171687 w 12192000"/>
              <a:gd name="connsiteY12396" fmla="*/ 1016938 h 4058004"/>
              <a:gd name="connsiteX12397" fmla="*/ 1172252 w 12192000"/>
              <a:gd name="connsiteY12397" fmla="*/ 1024452 h 4058004"/>
              <a:gd name="connsiteX12398" fmla="*/ 1179758 w 12192000"/>
              <a:gd name="connsiteY12398" fmla="*/ 1023883 h 4058004"/>
              <a:gd name="connsiteX12399" fmla="*/ 1179193 w 12192000"/>
              <a:gd name="connsiteY12399" fmla="*/ 1016371 h 4058004"/>
              <a:gd name="connsiteX12400" fmla="*/ 1379741 w 12192000"/>
              <a:gd name="connsiteY12400" fmla="*/ 952979 h 4058004"/>
              <a:gd name="connsiteX12401" fmla="*/ 1372590 w 12192000"/>
              <a:gd name="connsiteY12401" fmla="*/ 994991 h 4058004"/>
              <a:gd name="connsiteX12402" fmla="*/ 1366075 w 12192000"/>
              <a:gd name="connsiteY12402" fmla="*/ 981675 h 4058004"/>
              <a:gd name="connsiteX12403" fmla="*/ 1372096 w 12192000"/>
              <a:gd name="connsiteY12403" fmla="*/ 962331 h 4058004"/>
              <a:gd name="connsiteX12404" fmla="*/ 1379741 w 12192000"/>
              <a:gd name="connsiteY12404" fmla="*/ 952979 h 4058004"/>
              <a:gd name="connsiteX12405" fmla="*/ 837430 w 12192000"/>
              <a:gd name="connsiteY12405" fmla="*/ 936283 h 4058004"/>
              <a:gd name="connsiteX12406" fmla="*/ 835240 w 12192000"/>
              <a:gd name="connsiteY12406" fmla="*/ 946275 h 4058004"/>
              <a:gd name="connsiteX12407" fmla="*/ 843310 w 12192000"/>
              <a:gd name="connsiteY12407" fmla="*/ 953924 h 4058004"/>
              <a:gd name="connsiteX12408" fmla="*/ 837430 w 12192000"/>
              <a:gd name="connsiteY12408" fmla="*/ 936283 h 4058004"/>
              <a:gd name="connsiteX12409" fmla="*/ 1159565 w 12192000"/>
              <a:gd name="connsiteY12409" fmla="*/ 925903 h 4058004"/>
              <a:gd name="connsiteX12410" fmla="*/ 1163395 w 12192000"/>
              <a:gd name="connsiteY12410" fmla="*/ 974788 h 4058004"/>
              <a:gd name="connsiteX12411" fmla="*/ 1165591 w 12192000"/>
              <a:gd name="connsiteY12411" fmla="*/ 982931 h 4058004"/>
              <a:gd name="connsiteX12412" fmla="*/ 1184857 w 12192000"/>
              <a:gd name="connsiteY12412" fmla="*/ 1006316 h 4058004"/>
              <a:gd name="connsiteX12413" fmla="*/ 1186413 w 12192000"/>
              <a:gd name="connsiteY12413" fmla="*/ 987327 h 4058004"/>
              <a:gd name="connsiteX12414" fmla="*/ 1185701 w 12192000"/>
              <a:gd name="connsiteY12414" fmla="*/ 973728 h 4058004"/>
              <a:gd name="connsiteX12415" fmla="*/ 1176424 w 12192000"/>
              <a:gd name="connsiteY12415" fmla="*/ 945171 h 4058004"/>
              <a:gd name="connsiteX12416" fmla="*/ 1159565 w 12192000"/>
              <a:gd name="connsiteY12416" fmla="*/ 925903 h 4058004"/>
              <a:gd name="connsiteX12417" fmla="*/ 1355182 w 12192000"/>
              <a:gd name="connsiteY12417" fmla="*/ 868279 h 4058004"/>
              <a:gd name="connsiteX12418" fmla="*/ 1349365 w 12192000"/>
              <a:gd name="connsiteY12418" fmla="*/ 877672 h 4058004"/>
              <a:gd name="connsiteX12419" fmla="*/ 1342483 w 12192000"/>
              <a:gd name="connsiteY12419" fmla="*/ 899494 h 4058004"/>
              <a:gd name="connsiteX12420" fmla="*/ 1350572 w 12192000"/>
              <a:gd name="connsiteY12420" fmla="*/ 889926 h 4058004"/>
              <a:gd name="connsiteX12421" fmla="*/ 1357417 w 12192000"/>
              <a:gd name="connsiteY12421" fmla="*/ 868311 h 4058004"/>
              <a:gd name="connsiteX12422" fmla="*/ 1355182 w 12192000"/>
              <a:gd name="connsiteY12422" fmla="*/ 868279 h 4058004"/>
              <a:gd name="connsiteX12423" fmla="*/ 1289360 w 12192000"/>
              <a:gd name="connsiteY12423" fmla="*/ 782875 h 4058004"/>
              <a:gd name="connsiteX12424" fmla="*/ 1282844 w 12192000"/>
              <a:gd name="connsiteY12424" fmla="*/ 801858 h 4058004"/>
              <a:gd name="connsiteX12425" fmla="*/ 1289791 w 12192000"/>
              <a:gd name="connsiteY12425" fmla="*/ 820984 h 4058004"/>
              <a:gd name="connsiteX12426" fmla="*/ 1289360 w 12192000"/>
              <a:gd name="connsiteY12426" fmla="*/ 782875 h 4058004"/>
              <a:gd name="connsiteX12427" fmla="*/ 1252599 w 12192000"/>
              <a:gd name="connsiteY12427" fmla="*/ 724842 h 4058004"/>
              <a:gd name="connsiteX12428" fmla="*/ 1239716 w 12192000"/>
              <a:gd name="connsiteY12428" fmla="*/ 731786 h 4058004"/>
              <a:gd name="connsiteX12429" fmla="*/ 1239575 w 12192000"/>
              <a:gd name="connsiteY12429" fmla="*/ 745247 h 4058004"/>
              <a:gd name="connsiteX12430" fmla="*/ 1249132 w 12192000"/>
              <a:gd name="connsiteY12430" fmla="*/ 742205 h 4058004"/>
              <a:gd name="connsiteX12431" fmla="*/ 1255501 w 12192000"/>
              <a:gd name="connsiteY12431" fmla="*/ 729735 h 4058004"/>
              <a:gd name="connsiteX12432" fmla="*/ 1252599 w 12192000"/>
              <a:gd name="connsiteY12432" fmla="*/ 724842 h 4058004"/>
              <a:gd name="connsiteX12433" fmla="*/ 1197849 w 12192000"/>
              <a:gd name="connsiteY12433" fmla="*/ 611555 h 4058004"/>
              <a:gd name="connsiteX12434" fmla="*/ 1191048 w 12192000"/>
              <a:gd name="connsiteY12434" fmla="*/ 616230 h 4058004"/>
              <a:gd name="connsiteX12435" fmla="*/ 1189703 w 12192000"/>
              <a:gd name="connsiteY12435" fmla="*/ 625654 h 4058004"/>
              <a:gd name="connsiteX12436" fmla="*/ 1196504 w 12192000"/>
              <a:gd name="connsiteY12436" fmla="*/ 620977 h 4058004"/>
              <a:gd name="connsiteX12437" fmla="*/ 1197849 w 12192000"/>
              <a:gd name="connsiteY12437" fmla="*/ 611555 h 4058004"/>
              <a:gd name="connsiteX12438" fmla="*/ 1200745 w 12192000"/>
              <a:gd name="connsiteY12438" fmla="*/ 571953 h 4058004"/>
              <a:gd name="connsiteX12439" fmla="*/ 1193239 w 12192000"/>
              <a:gd name="connsiteY12439" fmla="*/ 572518 h 4058004"/>
              <a:gd name="connsiteX12440" fmla="*/ 1193810 w 12192000"/>
              <a:gd name="connsiteY12440" fmla="*/ 580027 h 4058004"/>
              <a:gd name="connsiteX12441" fmla="*/ 1201316 w 12192000"/>
              <a:gd name="connsiteY12441" fmla="*/ 579460 h 4058004"/>
              <a:gd name="connsiteX12442" fmla="*/ 1200745 w 12192000"/>
              <a:gd name="connsiteY12442" fmla="*/ 571953 h 4058004"/>
              <a:gd name="connsiteX12443" fmla="*/ 739731 w 12192000"/>
              <a:gd name="connsiteY12443" fmla="*/ 458693 h 4058004"/>
              <a:gd name="connsiteX12444" fmla="*/ 734421 w 12192000"/>
              <a:gd name="connsiteY12444" fmla="*/ 461174 h 4058004"/>
              <a:gd name="connsiteX12445" fmla="*/ 735203 w 12192000"/>
              <a:gd name="connsiteY12445" fmla="*/ 468894 h 4058004"/>
              <a:gd name="connsiteX12446" fmla="*/ 740512 w 12192000"/>
              <a:gd name="connsiteY12446" fmla="*/ 466415 h 4058004"/>
              <a:gd name="connsiteX12447" fmla="*/ 739731 w 12192000"/>
              <a:gd name="connsiteY12447" fmla="*/ 458693 h 4058004"/>
              <a:gd name="connsiteX12448" fmla="*/ 664947 w 12192000"/>
              <a:gd name="connsiteY12448" fmla="*/ 419436 h 4058004"/>
              <a:gd name="connsiteX12449" fmla="*/ 657275 w 12192000"/>
              <a:gd name="connsiteY12449" fmla="*/ 420215 h 4058004"/>
              <a:gd name="connsiteX12450" fmla="*/ 659708 w 12192000"/>
              <a:gd name="connsiteY12450" fmla="*/ 425527 h 4058004"/>
              <a:gd name="connsiteX12451" fmla="*/ 667423 w 12192000"/>
              <a:gd name="connsiteY12451" fmla="*/ 424750 h 4058004"/>
              <a:gd name="connsiteX12452" fmla="*/ 664947 w 12192000"/>
              <a:gd name="connsiteY12452" fmla="*/ 419436 h 4058004"/>
              <a:gd name="connsiteX12453" fmla="*/ 980562 w 12192000"/>
              <a:gd name="connsiteY12453" fmla="*/ 364843 h 4058004"/>
              <a:gd name="connsiteX12454" fmla="*/ 974828 w 12192000"/>
              <a:gd name="connsiteY12454" fmla="*/ 378234 h 4058004"/>
              <a:gd name="connsiteX12455" fmla="*/ 983750 w 12192000"/>
              <a:gd name="connsiteY12455" fmla="*/ 390704 h 4058004"/>
              <a:gd name="connsiteX12456" fmla="*/ 980562 w 12192000"/>
              <a:gd name="connsiteY12456" fmla="*/ 364843 h 4058004"/>
              <a:gd name="connsiteX12457" fmla="*/ 130042 w 12192000"/>
              <a:gd name="connsiteY12457" fmla="*/ 318267 h 4058004"/>
              <a:gd name="connsiteX12458" fmla="*/ 117226 w 12192000"/>
              <a:gd name="connsiteY12458" fmla="*/ 331745 h 4058004"/>
              <a:gd name="connsiteX12459" fmla="*/ 99240 w 12192000"/>
              <a:gd name="connsiteY12459" fmla="*/ 343078 h 4058004"/>
              <a:gd name="connsiteX12460" fmla="*/ 84298 w 12192000"/>
              <a:gd name="connsiteY12460" fmla="*/ 345698 h 4058004"/>
              <a:gd name="connsiteX12461" fmla="*/ 92728 w 12192000"/>
              <a:gd name="connsiteY12461" fmla="*/ 373825 h 4058004"/>
              <a:gd name="connsiteX12462" fmla="*/ 134788 w 12192000"/>
              <a:gd name="connsiteY12462" fmla="*/ 329339 h 4058004"/>
              <a:gd name="connsiteX12463" fmla="*/ 130042 w 12192000"/>
              <a:gd name="connsiteY12463" fmla="*/ 318267 h 4058004"/>
              <a:gd name="connsiteX12464" fmla="*/ 893096 w 12192000"/>
              <a:gd name="connsiteY12464" fmla="*/ 222149 h 4058004"/>
              <a:gd name="connsiteX12465" fmla="*/ 881409 w 12192000"/>
              <a:gd name="connsiteY12465" fmla="*/ 229373 h 4058004"/>
              <a:gd name="connsiteX12466" fmla="*/ 862365 w 12192000"/>
              <a:gd name="connsiteY12466" fmla="*/ 251688 h 4058004"/>
              <a:gd name="connsiteX12467" fmla="*/ 859889 w 12192000"/>
              <a:gd name="connsiteY12467" fmla="*/ 269898 h 4058004"/>
              <a:gd name="connsiteX12468" fmla="*/ 896281 w 12192000"/>
              <a:gd name="connsiteY12468" fmla="*/ 248787 h 4058004"/>
              <a:gd name="connsiteX12469" fmla="*/ 901806 w 12192000"/>
              <a:gd name="connsiteY12469" fmla="*/ 226827 h 4058004"/>
              <a:gd name="connsiteX12470" fmla="*/ 893096 w 12192000"/>
              <a:gd name="connsiteY12470" fmla="*/ 222149 h 4058004"/>
              <a:gd name="connsiteX12471" fmla="*/ 582618 w 12192000"/>
              <a:gd name="connsiteY12471" fmla="*/ 219285 h 4058004"/>
              <a:gd name="connsiteX12472" fmla="*/ 577520 w 12192000"/>
              <a:gd name="connsiteY12472" fmla="*/ 221975 h 4058004"/>
              <a:gd name="connsiteX12473" fmla="*/ 580566 w 12192000"/>
              <a:gd name="connsiteY12473" fmla="*/ 231541 h 4058004"/>
              <a:gd name="connsiteX12474" fmla="*/ 585664 w 12192000"/>
              <a:gd name="connsiteY12474" fmla="*/ 228851 h 4058004"/>
              <a:gd name="connsiteX12475" fmla="*/ 582618 w 12192000"/>
              <a:gd name="connsiteY12475" fmla="*/ 219285 h 4058004"/>
              <a:gd name="connsiteX12476" fmla="*/ 960014 w 12192000"/>
              <a:gd name="connsiteY12476" fmla="*/ 205012 h 4058004"/>
              <a:gd name="connsiteX12477" fmla="*/ 950736 w 12192000"/>
              <a:gd name="connsiteY12477" fmla="*/ 207629 h 4058004"/>
              <a:gd name="connsiteX12478" fmla="*/ 949600 w 12192000"/>
              <a:gd name="connsiteY12478" fmla="*/ 217124 h 4058004"/>
              <a:gd name="connsiteX12479" fmla="*/ 958877 w 12192000"/>
              <a:gd name="connsiteY12479" fmla="*/ 214504 h 4058004"/>
              <a:gd name="connsiteX12480" fmla="*/ 960014 w 12192000"/>
              <a:gd name="connsiteY12480" fmla="*/ 205012 h 4058004"/>
              <a:gd name="connsiteX12481" fmla="*/ 620449 w 12192000"/>
              <a:gd name="connsiteY12481" fmla="*/ 188320 h 4058004"/>
              <a:gd name="connsiteX12482" fmla="*/ 627956 w 12192000"/>
              <a:gd name="connsiteY12482" fmla="*/ 191862 h 4058004"/>
              <a:gd name="connsiteX12483" fmla="*/ 624415 w 12192000"/>
              <a:gd name="connsiteY12483" fmla="*/ 199372 h 4058004"/>
              <a:gd name="connsiteX12484" fmla="*/ 616908 w 12192000"/>
              <a:gd name="connsiteY12484" fmla="*/ 195830 h 4058004"/>
              <a:gd name="connsiteX12485" fmla="*/ 620449 w 12192000"/>
              <a:gd name="connsiteY12485" fmla="*/ 188320 h 4058004"/>
              <a:gd name="connsiteX12486" fmla="*/ 241205 w 12192000"/>
              <a:gd name="connsiteY12486" fmla="*/ 131188 h 4058004"/>
              <a:gd name="connsiteX12487" fmla="*/ 247437 w 12192000"/>
              <a:gd name="connsiteY12487" fmla="*/ 136290 h 4058004"/>
              <a:gd name="connsiteX12488" fmla="*/ 252040 w 12192000"/>
              <a:gd name="connsiteY12488" fmla="*/ 133383 h 4058004"/>
              <a:gd name="connsiteX12489" fmla="*/ 241205 w 12192000"/>
              <a:gd name="connsiteY12489" fmla="*/ 131188 h 4058004"/>
              <a:gd name="connsiteX12490" fmla="*/ 335743 w 12192000"/>
              <a:gd name="connsiteY12490" fmla="*/ 106753 h 4058004"/>
              <a:gd name="connsiteX12491" fmla="*/ 328235 w 12192000"/>
              <a:gd name="connsiteY12491" fmla="*/ 107322 h 4058004"/>
              <a:gd name="connsiteX12492" fmla="*/ 328803 w 12192000"/>
              <a:gd name="connsiteY12492" fmla="*/ 114830 h 4058004"/>
              <a:gd name="connsiteX12493" fmla="*/ 336309 w 12192000"/>
              <a:gd name="connsiteY12493" fmla="*/ 114267 h 4058004"/>
              <a:gd name="connsiteX12494" fmla="*/ 335743 w 12192000"/>
              <a:gd name="connsiteY12494" fmla="*/ 106753 h 4058004"/>
              <a:gd name="connsiteX12495" fmla="*/ 372071 w 12192000"/>
              <a:gd name="connsiteY12495" fmla="*/ 105412 h 4058004"/>
              <a:gd name="connsiteX12496" fmla="*/ 352031 w 12192000"/>
              <a:gd name="connsiteY12496" fmla="*/ 116395 h 4058004"/>
              <a:gd name="connsiteX12497" fmla="*/ 350120 w 12192000"/>
              <a:gd name="connsiteY12497" fmla="*/ 132616 h 4058004"/>
              <a:gd name="connsiteX12498" fmla="*/ 358973 w 12192000"/>
              <a:gd name="connsiteY12498" fmla="*/ 137079 h 4058004"/>
              <a:gd name="connsiteX12499" fmla="*/ 373349 w 12192000"/>
              <a:gd name="connsiteY12499" fmla="*/ 143245 h 4058004"/>
              <a:gd name="connsiteX12500" fmla="*/ 429363 w 12192000"/>
              <a:gd name="connsiteY12500" fmla="*/ 127734 h 4058004"/>
              <a:gd name="connsiteX12501" fmla="*/ 424263 w 12192000"/>
              <a:gd name="connsiteY12501" fmla="*/ 114982 h 4058004"/>
              <a:gd name="connsiteX12502" fmla="*/ 403160 w 12192000"/>
              <a:gd name="connsiteY12502" fmla="*/ 118663 h 4058004"/>
              <a:gd name="connsiteX12503" fmla="*/ 385103 w 12192000"/>
              <a:gd name="connsiteY12503" fmla="*/ 122559 h 4058004"/>
              <a:gd name="connsiteX12504" fmla="*/ 374975 w 12192000"/>
              <a:gd name="connsiteY12504" fmla="*/ 120928 h 4058004"/>
              <a:gd name="connsiteX12505" fmla="*/ 377311 w 12192000"/>
              <a:gd name="connsiteY12505" fmla="*/ 107111 h 4058004"/>
              <a:gd name="connsiteX12506" fmla="*/ 372071 w 12192000"/>
              <a:gd name="connsiteY12506" fmla="*/ 105412 h 4058004"/>
              <a:gd name="connsiteX12507" fmla="*/ 858155 w 12192000"/>
              <a:gd name="connsiteY12507" fmla="*/ 103681 h 4058004"/>
              <a:gd name="connsiteX12508" fmla="*/ 867077 w 12192000"/>
              <a:gd name="connsiteY12508" fmla="*/ 103967 h 4058004"/>
              <a:gd name="connsiteX12509" fmla="*/ 868925 w 12192000"/>
              <a:gd name="connsiteY12509" fmla="*/ 112894 h 4058004"/>
              <a:gd name="connsiteX12510" fmla="*/ 859997 w 12192000"/>
              <a:gd name="connsiteY12510" fmla="*/ 112609 h 4058004"/>
              <a:gd name="connsiteX12511" fmla="*/ 858155 w 12192000"/>
              <a:gd name="connsiteY12511" fmla="*/ 103681 h 4058004"/>
              <a:gd name="connsiteX12512" fmla="*/ 537709 w 12192000"/>
              <a:gd name="connsiteY12512" fmla="*/ 100257 h 4058004"/>
              <a:gd name="connsiteX12513" fmla="*/ 530628 w 12192000"/>
              <a:gd name="connsiteY12513" fmla="*/ 104791 h 4058004"/>
              <a:gd name="connsiteX12514" fmla="*/ 538630 w 12192000"/>
              <a:gd name="connsiteY12514" fmla="*/ 107411 h 4058004"/>
              <a:gd name="connsiteX12515" fmla="*/ 537709 w 12192000"/>
              <a:gd name="connsiteY12515" fmla="*/ 100257 h 4058004"/>
              <a:gd name="connsiteX12516" fmla="*/ 150768 w 12192000"/>
              <a:gd name="connsiteY12516" fmla="*/ 89026 h 4058004"/>
              <a:gd name="connsiteX12517" fmla="*/ 145458 w 12192000"/>
              <a:gd name="connsiteY12517" fmla="*/ 91504 h 4058004"/>
              <a:gd name="connsiteX12518" fmla="*/ 146237 w 12192000"/>
              <a:gd name="connsiteY12518" fmla="*/ 99227 h 4058004"/>
              <a:gd name="connsiteX12519" fmla="*/ 151549 w 12192000"/>
              <a:gd name="connsiteY12519" fmla="*/ 96749 h 4058004"/>
              <a:gd name="connsiteX12520" fmla="*/ 150768 w 12192000"/>
              <a:gd name="connsiteY12520" fmla="*/ 89026 h 4058004"/>
              <a:gd name="connsiteX12521" fmla="*/ 781463 w 12192000"/>
              <a:gd name="connsiteY12521" fmla="*/ 80650 h 4058004"/>
              <a:gd name="connsiteX12522" fmla="*/ 780898 w 12192000"/>
              <a:gd name="connsiteY12522" fmla="*/ 96942 h 4058004"/>
              <a:gd name="connsiteX12523" fmla="*/ 770630 w 12192000"/>
              <a:gd name="connsiteY12523" fmla="*/ 81851 h 4058004"/>
              <a:gd name="connsiteX12524" fmla="*/ 781463 w 12192000"/>
              <a:gd name="connsiteY12524" fmla="*/ 80650 h 4058004"/>
              <a:gd name="connsiteX12525" fmla="*/ 223779 w 12192000"/>
              <a:gd name="connsiteY12525" fmla="*/ 72524 h 4058004"/>
              <a:gd name="connsiteX12526" fmla="*/ 208979 w 12192000"/>
              <a:gd name="connsiteY12526" fmla="*/ 85773 h 4058004"/>
              <a:gd name="connsiteX12527" fmla="*/ 207140 w 12192000"/>
              <a:gd name="connsiteY12527" fmla="*/ 102208 h 4058004"/>
              <a:gd name="connsiteX12528" fmla="*/ 214717 w 12192000"/>
              <a:gd name="connsiteY12528" fmla="*/ 97462 h 4058004"/>
              <a:gd name="connsiteX12529" fmla="*/ 225126 w 12192000"/>
              <a:gd name="connsiteY12529" fmla="*/ 80388 h 4058004"/>
              <a:gd name="connsiteX12530" fmla="*/ 223779 w 12192000"/>
              <a:gd name="connsiteY12530" fmla="*/ 72524 h 4058004"/>
              <a:gd name="connsiteX12531" fmla="*/ 688653 w 12192000"/>
              <a:gd name="connsiteY12531" fmla="*/ 63699 h 4058004"/>
              <a:gd name="connsiteX12532" fmla="*/ 702650 w 12192000"/>
              <a:gd name="connsiteY12532" fmla="*/ 66826 h 4058004"/>
              <a:gd name="connsiteX12533" fmla="*/ 720493 w 12192000"/>
              <a:gd name="connsiteY12533" fmla="*/ 67820 h 4058004"/>
              <a:gd name="connsiteX12534" fmla="*/ 751443 w 12192000"/>
              <a:gd name="connsiteY12534" fmla="*/ 85180 h 4058004"/>
              <a:gd name="connsiteX12535" fmla="*/ 728571 w 12192000"/>
              <a:gd name="connsiteY12535" fmla="*/ 111179 h 4058004"/>
              <a:gd name="connsiteX12536" fmla="*/ 717452 w 12192000"/>
              <a:gd name="connsiteY12536" fmla="*/ 96797 h 4058004"/>
              <a:gd name="connsiteX12537" fmla="*/ 700808 w 12192000"/>
              <a:gd name="connsiteY12537" fmla="*/ 86096 h 4058004"/>
              <a:gd name="connsiteX12538" fmla="*/ 678215 w 12192000"/>
              <a:gd name="connsiteY12538" fmla="*/ 72421 h 4058004"/>
              <a:gd name="connsiteX12539" fmla="*/ 688653 w 12192000"/>
              <a:gd name="connsiteY12539" fmla="*/ 63699 h 4058004"/>
              <a:gd name="connsiteX12540" fmla="*/ 199851 w 12192000"/>
              <a:gd name="connsiteY12540" fmla="*/ 57901 h 4058004"/>
              <a:gd name="connsiteX12541" fmla="*/ 189786 w 12192000"/>
              <a:gd name="connsiteY12541" fmla="*/ 58918 h 4058004"/>
              <a:gd name="connsiteX12542" fmla="*/ 172507 w 12192000"/>
              <a:gd name="connsiteY12542" fmla="*/ 72521 h 4058004"/>
              <a:gd name="connsiteX12543" fmla="*/ 194461 w 12192000"/>
              <a:gd name="connsiteY12543" fmla="*/ 68839 h 4058004"/>
              <a:gd name="connsiteX12544" fmla="*/ 199851 w 12192000"/>
              <a:gd name="connsiteY12544" fmla="*/ 57901 h 4058004"/>
              <a:gd name="connsiteX12545" fmla="*/ 629424 w 12192000"/>
              <a:gd name="connsiteY12545" fmla="*/ 36780 h 4058004"/>
              <a:gd name="connsiteX12546" fmla="*/ 634808 w 12192000"/>
              <a:gd name="connsiteY12546" fmla="*/ 45282 h 4058004"/>
              <a:gd name="connsiteX12547" fmla="*/ 651517 w 12192000"/>
              <a:gd name="connsiteY12547" fmla="*/ 46276 h 4058004"/>
              <a:gd name="connsiteX12548" fmla="*/ 673259 w 12192000"/>
              <a:gd name="connsiteY12548" fmla="*/ 45500 h 4058004"/>
              <a:gd name="connsiteX12549" fmla="*/ 659385 w 12192000"/>
              <a:gd name="connsiteY12549" fmla="*/ 69160 h 4058004"/>
              <a:gd name="connsiteX12550" fmla="*/ 644938 w 12192000"/>
              <a:gd name="connsiteY12550" fmla="*/ 72984 h 4058004"/>
              <a:gd name="connsiteX12551" fmla="*/ 635940 w 12192000"/>
              <a:gd name="connsiteY12551" fmla="*/ 71213 h 4058004"/>
              <a:gd name="connsiteX12552" fmla="*/ 626241 w 12192000"/>
              <a:gd name="connsiteY12552" fmla="*/ 70290 h 4058004"/>
              <a:gd name="connsiteX12553" fmla="*/ 640265 w 12192000"/>
              <a:gd name="connsiteY12553" fmla="*/ 85028 h 4058004"/>
              <a:gd name="connsiteX12554" fmla="*/ 651028 w 12192000"/>
              <a:gd name="connsiteY12554" fmla="*/ 96649 h 4058004"/>
              <a:gd name="connsiteX12555" fmla="*/ 657829 w 12192000"/>
              <a:gd name="connsiteY12555" fmla="*/ 117478 h 4058004"/>
              <a:gd name="connsiteX12556" fmla="*/ 654222 w 12192000"/>
              <a:gd name="connsiteY12556" fmla="*/ 136111 h 4058004"/>
              <a:gd name="connsiteX12557" fmla="*/ 638144 w 12192000"/>
              <a:gd name="connsiteY12557" fmla="*/ 129520 h 4058004"/>
              <a:gd name="connsiteX12558" fmla="*/ 630778 w 12192000"/>
              <a:gd name="connsiteY12558" fmla="*/ 119742 h 4058004"/>
              <a:gd name="connsiteX12559" fmla="*/ 599545 w 12192000"/>
              <a:gd name="connsiteY12559" fmla="*/ 88212 h 4058004"/>
              <a:gd name="connsiteX12560" fmla="*/ 619442 w 12192000"/>
              <a:gd name="connsiteY12560" fmla="*/ 63771 h 4058004"/>
              <a:gd name="connsiteX12561" fmla="*/ 625673 w 12192000"/>
              <a:gd name="connsiteY12561" fmla="*/ 49744 h 4058004"/>
              <a:gd name="connsiteX12562" fmla="*/ 629424 w 12192000"/>
              <a:gd name="connsiteY12562" fmla="*/ 36780 h 4058004"/>
              <a:gd name="connsiteX12563" fmla="*/ 412110 w 12192000"/>
              <a:gd name="connsiteY12563" fmla="*/ 35927 h 4058004"/>
              <a:gd name="connsiteX12564" fmla="*/ 416343 w 12192000"/>
              <a:gd name="connsiteY12564" fmla="*/ 36971 h 4058004"/>
              <a:gd name="connsiteX12565" fmla="*/ 416910 w 12192000"/>
              <a:gd name="connsiteY12565" fmla="*/ 44907 h 4058004"/>
              <a:gd name="connsiteX12566" fmla="*/ 408908 w 12192000"/>
              <a:gd name="connsiteY12566" fmla="*/ 53904 h 4058004"/>
              <a:gd name="connsiteX12567" fmla="*/ 401615 w 12192000"/>
              <a:gd name="connsiteY12567" fmla="*/ 54258 h 4058004"/>
              <a:gd name="connsiteX12568" fmla="*/ 412110 w 12192000"/>
              <a:gd name="connsiteY12568" fmla="*/ 35927 h 4058004"/>
              <a:gd name="connsiteX12569" fmla="*/ 605487 w 12192000"/>
              <a:gd name="connsiteY12569" fmla="*/ 31251 h 4058004"/>
              <a:gd name="connsiteX12570" fmla="*/ 610093 w 12192000"/>
              <a:gd name="connsiteY12570" fmla="*/ 56261 h 4058004"/>
              <a:gd name="connsiteX12571" fmla="*/ 601947 w 12192000"/>
              <a:gd name="connsiteY12571" fmla="*/ 53498 h 4058004"/>
              <a:gd name="connsiteX12572" fmla="*/ 605487 w 12192000"/>
              <a:gd name="connsiteY12572" fmla="*/ 31251 h 4058004"/>
              <a:gd name="connsiteX12573" fmla="*/ 548611 w 12192000"/>
              <a:gd name="connsiteY12573" fmla="*/ 15917 h 4058004"/>
              <a:gd name="connsiteX12574" fmla="*/ 561792 w 12192000"/>
              <a:gd name="connsiteY12574" fmla="*/ 19275 h 4058004"/>
              <a:gd name="connsiteX12575" fmla="*/ 553792 w 12192000"/>
              <a:gd name="connsiteY12575" fmla="*/ 29262 h 4058004"/>
              <a:gd name="connsiteX12576" fmla="*/ 536440 w 12192000"/>
              <a:gd name="connsiteY12576" fmla="*/ 19413 h 4058004"/>
              <a:gd name="connsiteX12577" fmla="*/ 548611 w 12192000"/>
              <a:gd name="connsiteY12577" fmla="*/ 15917 h 4058004"/>
              <a:gd name="connsiteX12578" fmla="*/ 485933 w 12192000"/>
              <a:gd name="connsiteY12578" fmla="*/ 6522 h 4058004"/>
              <a:gd name="connsiteX12579" fmla="*/ 503284 w 12192000"/>
              <a:gd name="connsiteY12579" fmla="*/ 12262 h 4058004"/>
              <a:gd name="connsiteX12580" fmla="*/ 499461 w 12192000"/>
              <a:gd name="connsiteY12580" fmla="*/ 26571 h 4058004"/>
              <a:gd name="connsiteX12581" fmla="*/ 483103 w 12192000"/>
              <a:gd name="connsiteY12581" fmla="*/ 30183 h 4058004"/>
              <a:gd name="connsiteX12582" fmla="*/ 474322 w 12192000"/>
              <a:gd name="connsiteY12582" fmla="*/ 34292 h 4058004"/>
              <a:gd name="connsiteX12583" fmla="*/ 486150 w 12192000"/>
              <a:gd name="connsiteY12583" fmla="*/ 40174 h 4058004"/>
              <a:gd name="connsiteX12584" fmla="*/ 501801 w 12192000"/>
              <a:gd name="connsiteY12584" fmla="*/ 54700 h 4058004"/>
              <a:gd name="connsiteX12585" fmla="*/ 493021 w 12192000"/>
              <a:gd name="connsiteY12585" fmla="*/ 70284 h 4058004"/>
              <a:gd name="connsiteX12586" fmla="*/ 478364 w 12192000"/>
              <a:gd name="connsiteY12586" fmla="*/ 92174 h 4058004"/>
              <a:gd name="connsiteX12587" fmla="*/ 463777 w 12192000"/>
              <a:gd name="connsiteY12587" fmla="*/ 110593 h 4058004"/>
              <a:gd name="connsiteX12588" fmla="*/ 475887 w 12192000"/>
              <a:gd name="connsiteY12588" fmla="*/ 108257 h 4058004"/>
              <a:gd name="connsiteX12589" fmla="*/ 477517 w 12192000"/>
              <a:gd name="connsiteY12589" fmla="*/ 124340 h 4058004"/>
              <a:gd name="connsiteX12590" fmla="*/ 469376 w 12192000"/>
              <a:gd name="connsiteY12590" fmla="*/ 137728 h 4058004"/>
              <a:gd name="connsiteX12591" fmla="*/ 481980 w 12192000"/>
              <a:gd name="connsiteY12591" fmla="*/ 133053 h 4058004"/>
              <a:gd name="connsiteX12592" fmla="*/ 517173 w 12192000"/>
              <a:gd name="connsiteY12592" fmla="*/ 103513 h 4058004"/>
              <a:gd name="connsiteX12593" fmla="*/ 511082 w 12192000"/>
              <a:gd name="connsiteY12593" fmla="*/ 92743 h 4058004"/>
              <a:gd name="connsiteX12594" fmla="*/ 504919 w 12192000"/>
              <a:gd name="connsiteY12594" fmla="*/ 80487 h 4058004"/>
              <a:gd name="connsiteX12595" fmla="*/ 509450 w 12192000"/>
              <a:gd name="connsiteY12595" fmla="*/ 66886 h 4058004"/>
              <a:gd name="connsiteX12596" fmla="*/ 513981 w 12192000"/>
              <a:gd name="connsiteY12596" fmla="*/ 53282 h 4058004"/>
              <a:gd name="connsiteX12597" fmla="*/ 538128 w 12192000"/>
              <a:gd name="connsiteY12597" fmla="*/ 47544 h 4058004"/>
              <a:gd name="connsiteX12598" fmla="*/ 561216 w 12192000"/>
              <a:gd name="connsiteY12598" fmla="*/ 49673 h 4058004"/>
              <a:gd name="connsiteX12599" fmla="*/ 574033 w 12192000"/>
              <a:gd name="connsiteY12599" fmla="*/ 51873 h 4058004"/>
              <a:gd name="connsiteX12600" fmla="*/ 549251 w 12192000"/>
              <a:gd name="connsiteY12600" fmla="*/ 84742 h 4058004"/>
              <a:gd name="connsiteX12601" fmla="*/ 546914 w 12192000"/>
              <a:gd name="connsiteY12601" fmla="*/ 91898 h 4058004"/>
              <a:gd name="connsiteX12602" fmla="*/ 549324 w 12192000"/>
              <a:gd name="connsiteY12602" fmla="*/ 102665 h 4058004"/>
              <a:gd name="connsiteX12603" fmla="*/ 555342 w 12192000"/>
              <a:gd name="connsiteY12603" fmla="*/ 104296 h 4058004"/>
              <a:gd name="connsiteX12604" fmla="*/ 571134 w 12192000"/>
              <a:gd name="connsiteY12604" fmla="*/ 105502 h 4058004"/>
              <a:gd name="connsiteX12605" fmla="*/ 535590 w 12192000"/>
              <a:gd name="connsiteY12605" fmla="*/ 157218 h 4058004"/>
              <a:gd name="connsiteX12606" fmla="*/ 536655 w 12192000"/>
              <a:gd name="connsiteY12606" fmla="*/ 171316 h 4058004"/>
              <a:gd name="connsiteX12607" fmla="*/ 551667 w 12192000"/>
              <a:gd name="connsiteY12607" fmla="*/ 177552 h 4058004"/>
              <a:gd name="connsiteX12608" fmla="*/ 565759 w 12192000"/>
              <a:gd name="connsiteY12608" fmla="*/ 171672 h 4058004"/>
              <a:gd name="connsiteX12609" fmla="*/ 572202 w 12192000"/>
              <a:gd name="connsiteY12609" fmla="*/ 155449 h 4058004"/>
              <a:gd name="connsiteX12610" fmla="*/ 575884 w 12192000"/>
              <a:gd name="connsiteY12610" fmla="*/ 148085 h 4058004"/>
              <a:gd name="connsiteX12611" fmla="*/ 564765 w 12192000"/>
              <a:gd name="connsiteY12611" fmla="*/ 147726 h 4058004"/>
              <a:gd name="connsiteX12612" fmla="*/ 557117 w 12192000"/>
              <a:gd name="connsiteY12612" fmla="*/ 144042 h 4058004"/>
              <a:gd name="connsiteX12613" fmla="*/ 572412 w 12192000"/>
              <a:gd name="connsiteY12613" fmla="*/ 131858 h 4058004"/>
              <a:gd name="connsiteX12614" fmla="*/ 584238 w 12192000"/>
              <a:gd name="connsiteY12614" fmla="*/ 122294 h 4058004"/>
              <a:gd name="connsiteX12615" fmla="*/ 611360 w 12192000"/>
              <a:gd name="connsiteY12615" fmla="*/ 133845 h 4058004"/>
              <a:gd name="connsiteX12616" fmla="*/ 599750 w 12192000"/>
              <a:gd name="connsiteY12616" fmla="*/ 154814 h 4058004"/>
              <a:gd name="connsiteX12617" fmla="*/ 588067 w 12192000"/>
              <a:gd name="connsiteY12617" fmla="*/ 175855 h 4058004"/>
              <a:gd name="connsiteX12618" fmla="*/ 577587 w 12192000"/>
              <a:gd name="connsiteY12618" fmla="*/ 188183 h 4058004"/>
              <a:gd name="connsiteX12619" fmla="*/ 568098 w 12192000"/>
              <a:gd name="connsiteY12619" fmla="*/ 187047 h 4058004"/>
              <a:gd name="connsiteX12620" fmla="*/ 581837 w 12192000"/>
              <a:gd name="connsiteY12620" fmla="*/ 195267 h 4058004"/>
              <a:gd name="connsiteX12621" fmla="*/ 593735 w 12192000"/>
              <a:gd name="connsiteY12621" fmla="*/ 198385 h 4058004"/>
              <a:gd name="connsiteX12622" fmla="*/ 601950 w 12192000"/>
              <a:gd name="connsiteY12622" fmla="*/ 201219 h 4058004"/>
              <a:gd name="connsiteX12623" fmla="*/ 606767 w 12192000"/>
              <a:gd name="connsiteY12623" fmla="*/ 231970 h 4058004"/>
              <a:gd name="connsiteX12624" fmla="*/ 606768 w 12192000"/>
              <a:gd name="connsiteY12624" fmla="*/ 241037 h 4058004"/>
              <a:gd name="connsiteX12625" fmla="*/ 631976 w 12192000"/>
              <a:gd name="connsiteY12625" fmla="*/ 208591 h 4058004"/>
              <a:gd name="connsiteX12626" fmla="*/ 638703 w 12192000"/>
              <a:gd name="connsiteY12626" fmla="*/ 205262 h 4058004"/>
              <a:gd name="connsiteX12627" fmla="*/ 642455 w 12192000"/>
              <a:gd name="connsiteY12627" fmla="*/ 217237 h 4058004"/>
              <a:gd name="connsiteX12628" fmla="*/ 653434 w 12192000"/>
              <a:gd name="connsiteY12628" fmla="*/ 221417 h 4058004"/>
              <a:gd name="connsiteX12629" fmla="*/ 669176 w 12192000"/>
              <a:gd name="connsiteY12629" fmla="*/ 190034 h 4058004"/>
              <a:gd name="connsiteX12630" fmla="*/ 675685 w 12192000"/>
              <a:gd name="connsiteY12630" fmla="*/ 167221 h 4058004"/>
              <a:gd name="connsiteX12631" fmla="*/ 674199 w 12192000"/>
              <a:gd name="connsiteY12631" fmla="*/ 155391 h 4058004"/>
              <a:gd name="connsiteX12632" fmla="*/ 684530 w 12192000"/>
              <a:gd name="connsiteY12632" fmla="*/ 107072 h 4058004"/>
              <a:gd name="connsiteX12633" fmla="*/ 697707 w 12192000"/>
              <a:gd name="connsiteY12633" fmla="*/ 110618 h 4058004"/>
              <a:gd name="connsiteX12634" fmla="*/ 710737 w 12192000"/>
              <a:gd name="connsiteY12634" fmla="*/ 126631 h 4058004"/>
              <a:gd name="connsiteX12635" fmla="*/ 720224 w 12192000"/>
              <a:gd name="connsiteY12635" fmla="*/ 127763 h 4058004"/>
              <a:gd name="connsiteX12636" fmla="*/ 733044 w 12192000"/>
              <a:gd name="connsiteY12636" fmla="*/ 125002 h 4058004"/>
              <a:gd name="connsiteX12637" fmla="*/ 745293 w 12192000"/>
              <a:gd name="connsiteY12637" fmla="*/ 117989 h 4058004"/>
              <a:gd name="connsiteX12638" fmla="*/ 726676 w 12192000"/>
              <a:gd name="connsiteY12638" fmla="*/ 157733 h 4058004"/>
              <a:gd name="connsiteX12639" fmla="*/ 733824 w 12192000"/>
              <a:gd name="connsiteY12639" fmla="*/ 163472 h 4058004"/>
              <a:gd name="connsiteX12640" fmla="*/ 763639 w 12192000"/>
              <a:gd name="connsiteY12640" fmla="*/ 157310 h 4058004"/>
              <a:gd name="connsiteX12641" fmla="*/ 777374 w 12192000"/>
              <a:gd name="connsiteY12641" fmla="*/ 160571 h 4058004"/>
              <a:gd name="connsiteX12642" fmla="*/ 780993 w 12192000"/>
              <a:gd name="connsiteY12642" fmla="*/ 172403 h 4058004"/>
              <a:gd name="connsiteX12643" fmla="*/ 778015 w 12192000"/>
              <a:gd name="connsiteY12643" fmla="*/ 187424 h 4058004"/>
              <a:gd name="connsiteX12644" fmla="*/ 765271 w 12192000"/>
              <a:gd name="connsiteY12644" fmla="*/ 194081 h 4058004"/>
              <a:gd name="connsiteX12645" fmla="*/ 752882 w 12192000"/>
              <a:gd name="connsiteY12645" fmla="*/ 200385 h 4058004"/>
              <a:gd name="connsiteX12646" fmla="*/ 720871 w 12192000"/>
              <a:gd name="connsiteY12646" fmla="*/ 200948 h 4058004"/>
              <a:gd name="connsiteX12647" fmla="*/ 712800 w 12192000"/>
              <a:gd name="connsiteY12647" fmla="*/ 200521 h 4058004"/>
              <a:gd name="connsiteX12648" fmla="*/ 699980 w 12192000"/>
              <a:gd name="connsiteY12648" fmla="*/ 208952 h 4058004"/>
              <a:gd name="connsiteX12649" fmla="*/ 699065 w 12192000"/>
              <a:gd name="connsiteY12649" fmla="*/ 236369 h 4058004"/>
              <a:gd name="connsiteX12650" fmla="*/ 705581 w 12192000"/>
              <a:gd name="connsiteY12650" fmla="*/ 291208 h 4058004"/>
              <a:gd name="connsiteX12651" fmla="*/ 687807 w 12192000"/>
              <a:gd name="connsiteY12651" fmla="*/ 287450 h 4058004"/>
              <a:gd name="connsiteX12652" fmla="*/ 677044 w 12192000"/>
              <a:gd name="connsiteY12652" fmla="*/ 297651 h 4058004"/>
              <a:gd name="connsiteX12653" fmla="*/ 695173 w 12192000"/>
              <a:gd name="connsiteY12653" fmla="*/ 309272 h 4058004"/>
              <a:gd name="connsiteX12654" fmla="*/ 704806 w 12192000"/>
              <a:gd name="connsiteY12654" fmla="*/ 313239 h 4058004"/>
              <a:gd name="connsiteX12655" fmla="*/ 712737 w 12192000"/>
              <a:gd name="connsiteY12655" fmla="*/ 317492 h 4058004"/>
              <a:gd name="connsiteX12656" fmla="*/ 712312 w 12192000"/>
              <a:gd name="connsiteY12656" fmla="*/ 310124 h 4058004"/>
              <a:gd name="connsiteX12657" fmla="*/ 714648 w 12192000"/>
              <a:gd name="connsiteY12657" fmla="*/ 294606 h 4058004"/>
              <a:gd name="connsiteX12658" fmla="*/ 727393 w 12192000"/>
              <a:gd name="connsiteY12658" fmla="*/ 287950 h 4058004"/>
              <a:gd name="connsiteX12659" fmla="*/ 734333 w 12192000"/>
              <a:gd name="connsiteY12659" fmla="*/ 269105 h 4058004"/>
              <a:gd name="connsiteX12660" fmla="*/ 734048 w 12192000"/>
              <a:gd name="connsiteY12660" fmla="*/ 248415 h 4058004"/>
              <a:gd name="connsiteX12661" fmla="*/ 741058 w 12192000"/>
              <a:gd name="connsiteY12661" fmla="*/ 249196 h 4058004"/>
              <a:gd name="connsiteX12662" fmla="*/ 753028 w 12192000"/>
              <a:gd name="connsiteY12662" fmla="*/ 257348 h 4058004"/>
              <a:gd name="connsiteX12663" fmla="*/ 757206 w 12192000"/>
              <a:gd name="connsiteY12663" fmla="*/ 250332 h 4058004"/>
              <a:gd name="connsiteX12664" fmla="*/ 771506 w 12192000"/>
              <a:gd name="connsiteY12664" fmla="*/ 207826 h 4058004"/>
              <a:gd name="connsiteX12665" fmla="*/ 796359 w 12192000"/>
              <a:gd name="connsiteY12665" fmla="*/ 185511 h 4058004"/>
              <a:gd name="connsiteX12666" fmla="*/ 809459 w 12192000"/>
              <a:gd name="connsiteY12666" fmla="*/ 186150 h 4058004"/>
              <a:gd name="connsiteX12667" fmla="*/ 807897 w 12192000"/>
              <a:gd name="connsiteY12667" fmla="*/ 164189 h 4058004"/>
              <a:gd name="connsiteX12668" fmla="*/ 802233 w 12192000"/>
              <a:gd name="connsiteY12668" fmla="*/ 142509 h 4058004"/>
              <a:gd name="connsiteX12669" fmla="*/ 796987 w 12192000"/>
              <a:gd name="connsiteY12669" fmla="*/ 123946 h 4058004"/>
              <a:gd name="connsiteX12670" fmla="*/ 808958 w 12192000"/>
              <a:gd name="connsiteY12670" fmla="*/ 101629 h 4058004"/>
              <a:gd name="connsiteX12671" fmla="*/ 820781 w 12192000"/>
              <a:gd name="connsiteY12671" fmla="*/ 104253 h 4058004"/>
              <a:gd name="connsiteX12672" fmla="*/ 826515 w 12192000"/>
              <a:gd name="connsiteY12672" fmla="*/ 108148 h 4058004"/>
              <a:gd name="connsiteX12673" fmla="*/ 860721 w 12192000"/>
              <a:gd name="connsiteY12673" fmla="*/ 141948 h 4058004"/>
              <a:gd name="connsiteX12674" fmla="*/ 881333 w 12192000"/>
              <a:gd name="connsiteY12674" fmla="*/ 156330 h 4058004"/>
              <a:gd name="connsiteX12675" fmla="*/ 891106 w 12192000"/>
              <a:gd name="connsiteY12675" fmla="*/ 168232 h 4058004"/>
              <a:gd name="connsiteX12676" fmla="*/ 895284 w 12192000"/>
              <a:gd name="connsiteY12676" fmla="*/ 175674 h 4058004"/>
              <a:gd name="connsiteX12677" fmla="*/ 902364 w 12192000"/>
              <a:gd name="connsiteY12677" fmla="*/ 157962 h 4058004"/>
              <a:gd name="connsiteX12678" fmla="*/ 918791 w 12192000"/>
              <a:gd name="connsiteY12678" fmla="*/ 128776 h 4058004"/>
              <a:gd name="connsiteX12679" fmla="*/ 923541 w 12192000"/>
              <a:gd name="connsiteY12679" fmla="*/ 173480 h 4058004"/>
              <a:gd name="connsiteX12680" fmla="*/ 924176 w 12192000"/>
              <a:gd name="connsiteY12680" fmla="*/ 189420 h 4058004"/>
              <a:gd name="connsiteX12681" fmla="*/ 928640 w 12192000"/>
              <a:gd name="connsiteY12681" fmla="*/ 188641 h 4058004"/>
              <a:gd name="connsiteX12682" fmla="*/ 945352 w 12192000"/>
              <a:gd name="connsiteY12682" fmla="*/ 184674 h 4058004"/>
              <a:gd name="connsiteX12683" fmla="*/ 960007 w 12192000"/>
              <a:gd name="connsiteY12683" fmla="*/ 170862 h 4058004"/>
              <a:gd name="connsiteX12684" fmla="*/ 956255 w 12192000"/>
              <a:gd name="connsiteY12684" fmla="*/ 158888 h 4058004"/>
              <a:gd name="connsiteX12685" fmla="*/ 951651 w 12192000"/>
              <a:gd name="connsiteY12685" fmla="*/ 156408 h 4058004"/>
              <a:gd name="connsiteX12686" fmla="*/ 942373 w 12192000"/>
              <a:gd name="connsiteY12686" fmla="*/ 154493 h 4058004"/>
              <a:gd name="connsiteX12687" fmla="*/ 991097 w 12192000"/>
              <a:gd name="connsiteY12687" fmla="*/ 170511 h 4058004"/>
              <a:gd name="connsiteX12688" fmla="*/ 1018720 w 12192000"/>
              <a:gd name="connsiteY12688" fmla="*/ 192335 h 4058004"/>
              <a:gd name="connsiteX12689" fmla="*/ 1004483 w 12192000"/>
              <a:gd name="connsiteY12689" fmla="*/ 208983 h 4058004"/>
              <a:gd name="connsiteX12690" fmla="*/ 995351 w 12192000"/>
              <a:gd name="connsiteY12690" fmla="*/ 234132 h 4058004"/>
              <a:gd name="connsiteX12691" fmla="*/ 1002292 w 12192000"/>
              <a:gd name="connsiteY12691" fmla="*/ 254819 h 4058004"/>
              <a:gd name="connsiteX12692" fmla="*/ 1018580 w 12192000"/>
              <a:gd name="connsiteY12692" fmla="*/ 266581 h 4058004"/>
              <a:gd name="connsiteX12693" fmla="*/ 1037420 w 12192000"/>
              <a:gd name="connsiteY12693" fmla="*/ 260917 h 4058004"/>
              <a:gd name="connsiteX12694" fmla="*/ 1023393 w 12192000"/>
              <a:gd name="connsiteY12694" fmla="*/ 246888 h 4058004"/>
              <a:gd name="connsiteX12695" fmla="*/ 1020351 w 12192000"/>
              <a:gd name="connsiteY12695" fmla="*/ 223295 h 4058004"/>
              <a:gd name="connsiteX12696" fmla="*/ 1053346 w 12192000"/>
              <a:gd name="connsiteY12696" fmla="*/ 228968 h 4058004"/>
              <a:gd name="connsiteX12697" fmla="*/ 1078628 w 12192000"/>
              <a:gd name="connsiteY12697" fmla="*/ 257662 h 4058004"/>
              <a:gd name="connsiteX12698" fmla="*/ 1081326 w 12192000"/>
              <a:gd name="connsiteY12698" fmla="*/ 304139 h 4058004"/>
              <a:gd name="connsiteX12699" fmla="*/ 1075872 w 12192000"/>
              <a:gd name="connsiteY12699" fmla="*/ 317669 h 4058004"/>
              <a:gd name="connsiteX12700" fmla="*/ 1089398 w 12192000"/>
              <a:gd name="connsiteY12700" fmla="*/ 308814 h 4058004"/>
              <a:gd name="connsiteX12701" fmla="*/ 1110359 w 12192000"/>
              <a:gd name="connsiteY12701" fmla="*/ 316611 h 4058004"/>
              <a:gd name="connsiteX12702" fmla="*/ 1138832 w 12192000"/>
              <a:gd name="connsiteY12702" fmla="*/ 330640 h 4058004"/>
              <a:gd name="connsiteX12703" fmla="*/ 1158231 w 12192000"/>
              <a:gd name="connsiteY12703" fmla="*/ 333192 h 4058004"/>
              <a:gd name="connsiteX12704" fmla="*/ 1158447 w 12192000"/>
              <a:gd name="connsiteY12704" fmla="*/ 352677 h 4058004"/>
              <a:gd name="connsiteX12705" fmla="*/ 1168652 w 12192000"/>
              <a:gd name="connsiteY12705" fmla="*/ 390510 h 4058004"/>
              <a:gd name="connsiteX12706" fmla="*/ 1176799 w 12192000"/>
              <a:gd name="connsiteY12706" fmla="*/ 431105 h 4058004"/>
              <a:gd name="connsiteX12707" fmla="*/ 1186432 w 12192000"/>
              <a:gd name="connsiteY12707" fmla="*/ 447685 h 4058004"/>
              <a:gd name="connsiteX12708" fmla="*/ 1194718 w 12192000"/>
              <a:gd name="connsiteY12708" fmla="*/ 451583 h 4058004"/>
              <a:gd name="connsiteX12709" fmla="*/ 1205837 w 12192000"/>
              <a:gd name="connsiteY12709" fmla="*/ 457890 h 4058004"/>
              <a:gd name="connsiteX12710" fmla="*/ 1205412 w 12192000"/>
              <a:gd name="connsiteY12710" fmla="*/ 479992 h 4058004"/>
              <a:gd name="connsiteX12711" fmla="*/ 1204358 w 12192000"/>
              <a:gd name="connsiteY12711" fmla="*/ 540850 h 4058004"/>
              <a:gd name="connsiteX12712" fmla="*/ 1212784 w 12192000"/>
              <a:gd name="connsiteY12712" fmla="*/ 525618 h 4058004"/>
              <a:gd name="connsiteX12713" fmla="*/ 1221280 w 12192000"/>
              <a:gd name="connsiteY12713" fmla="*/ 511875 h 4058004"/>
              <a:gd name="connsiteX12714" fmla="*/ 1226164 w 12192000"/>
              <a:gd name="connsiteY12714" fmla="*/ 516054 h 4058004"/>
              <a:gd name="connsiteX12715" fmla="*/ 1228291 w 12192000"/>
              <a:gd name="connsiteY12715" fmla="*/ 526259 h 4058004"/>
              <a:gd name="connsiteX12716" fmla="*/ 1232190 w 12192000"/>
              <a:gd name="connsiteY12716" fmla="*/ 537948 h 4058004"/>
              <a:gd name="connsiteX12717" fmla="*/ 1221992 w 12192000"/>
              <a:gd name="connsiteY12717" fmla="*/ 575214 h 4058004"/>
              <a:gd name="connsiteX12718" fmla="*/ 1229002 w 12192000"/>
              <a:gd name="connsiteY12718" fmla="*/ 562674 h 4058004"/>
              <a:gd name="connsiteX12719" fmla="*/ 1235238 w 12192000"/>
              <a:gd name="connsiteY12719" fmla="*/ 573585 h 4058004"/>
              <a:gd name="connsiteX12720" fmla="*/ 1225110 w 12192000"/>
              <a:gd name="connsiteY12720" fmla="*/ 595050 h 4058004"/>
              <a:gd name="connsiteX12721" fmla="*/ 1219941 w 12192000"/>
              <a:gd name="connsiteY12721" fmla="*/ 612691 h 4058004"/>
              <a:gd name="connsiteX12722" fmla="*/ 1236298 w 12192000"/>
              <a:gd name="connsiteY12722" fmla="*/ 598311 h 4058004"/>
              <a:gd name="connsiteX12723" fmla="*/ 1259526 w 12192000"/>
              <a:gd name="connsiteY12723" fmla="*/ 570825 h 4058004"/>
              <a:gd name="connsiteX12724" fmla="*/ 1254142 w 12192000"/>
              <a:gd name="connsiteY12724" fmla="*/ 593919 h 4058004"/>
              <a:gd name="connsiteX12725" fmla="*/ 1261089 w 12192000"/>
              <a:gd name="connsiteY12725" fmla="*/ 606817 h 4058004"/>
              <a:gd name="connsiteX12726" fmla="*/ 1272982 w 12192000"/>
              <a:gd name="connsiteY12726" fmla="*/ 599449 h 4058004"/>
              <a:gd name="connsiteX12727" fmla="*/ 1266467 w 12192000"/>
              <a:gd name="connsiteY12727" fmla="*/ 614892 h 4058004"/>
              <a:gd name="connsiteX12728" fmla="*/ 1255070 w 12192000"/>
              <a:gd name="connsiteY12728" fmla="*/ 633948 h 4058004"/>
              <a:gd name="connsiteX12729" fmla="*/ 1253869 w 12192000"/>
              <a:gd name="connsiteY12729" fmla="*/ 649748 h 4058004"/>
              <a:gd name="connsiteX12730" fmla="*/ 1261870 w 12192000"/>
              <a:gd name="connsiteY12730" fmla="*/ 635510 h 4058004"/>
              <a:gd name="connsiteX12731" fmla="*/ 1279072 w 12192000"/>
              <a:gd name="connsiteY12731" fmla="*/ 618576 h 4058004"/>
              <a:gd name="connsiteX12732" fmla="*/ 1286298 w 12192000"/>
              <a:gd name="connsiteY12732" fmla="*/ 628214 h 4058004"/>
              <a:gd name="connsiteX12733" fmla="*/ 1294369 w 12192000"/>
              <a:gd name="connsiteY12733" fmla="*/ 633034 h 4058004"/>
              <a:gd name="connsiteX12734" fmla="*/ 1293169 w 12192000"/>
              <a:gd name="connsiteY12734" fmla="*/ 652370 h 4058004"/>
              <a:gd name="connsiteX12735" fmla="*/ 1284037 w 12192000"/>
              <a:gd name="connsiteY12735" fmla="*/ 690696 h 4058004"/>
              <a:gd name="connsiteX12736" fmla="*/ 1299544 w 12192000"/>
              <a:gd name="connsiteY12736" fmla="*/ 679579 h 4058004"/>
              <a:gd name="connsiteX12737" fmla="*/ 1323415 w 12192000"/>
              <a:gd name="connsiteY12737" fmla="*/ 695804 h 4058004"/>
              <a:gd name="connsiteX12738" fmla="*/ 1323915 w 12192000"/>
              <a:gd name="connsiteY12738" fmla="*/ 739657 h 4058004"/>
              <a:gd name="connsiteX12739" fmla="*/ 1304015 w 12192000"/>
              <a:gd name="connsiteY12739" fmla="*/ 766085 h 4058004"/>
              <a:gd name="connsiteX12740" fmla="*/ 1292261 w 12192000"/>
              <a:gd name="connsiteY12740" fmla="*/ 768345 h 4058004"/>
              <a:gd name="connsiteX12741" fmla="*/ 1292972 w 12192000"/>
              <a:gd name="connsiteY12741" fmla="*/ 772456 h 4058004"/>
              <a:gd name="connsiteX12742" fmla="*/ 1300903 w 12192000"/>
              <a:gd name="connsiteY12742" fmla="*/ 773874 h 4058004"/>
              <a:gd name="connsiteX12743" fmla="*/ 1334323 w 12192000"/>
              <a:gd name="connsiteY12743" fmla="*/ 761130 h 4058004"/>
              <a:gd name="connsiteX12744" fmla="*/ 1355728 w 12192000"/>
              <a:gd name="connsiteY12744" fmla="*/ 761199 h 4058004"/>
              <a:gd name="connsiteX12745" fmla="*/ 1356579 w 12192000"/>
              <a:gd name="connsiteY12745" fmla="*/ 775937 h 4058004"/>
              <a:gd name="connsiteX12746" fmla="*/ 1354248 w 12192000"/>
              <a:gd name="connsiteY12746" fmla="*/ 809024 h 4058004"/>
              <a:gd name="connsiteX12747" fmla="*/ 1349930 w 12192000"/>
              <a:gd name="connsiteY12747" fmla="*/ 840406 h 4058004"/>
              <a:gd name="connsiteX12748" fmla="*/ 1348019 w 12192000"/>
              <a:gd name="connsiteY12748" fmla="*/ 849974 h 4058004"/>
              <a:gd name="connsiteX12749" fmla="*/ 1351346 w 12192000"/>
              <a:gd name="connsiteY12749" fmla="*/ 856701 h 4058004"/>
              <a:gd name="connsiteX12750" fmla="*/ 1362806 w 12192000"/>
              <a:gd name="connsiteY12750" fmla="*/ 865488 h 4058004"/>
              <a:gd name="connsiteX12751" fmla="*/ 1372934 w 12192000"/>
              <a:gd name="connsiteY12751" fmla="*/ 872075 h 4058004"/>
              <a:gd name="connsiteX12752" fmla="*/ 1372439 w 12192000"/>
              <a:gd name="connsiteY12752" fmla="*/ 877245 h 4058004"/>
              <a:gd name="connsiteX12753" fmla="*/ 1372439 w 12192000"/>
              <a:gd name="connsiteY12753" fmla="*/ 889149 h 4058004"/>
              <a:gd name="connsiteX12754" fmla="*/ 1375201 w 12192000"/>
              <a:gd name="connsiteY12754" fmla="*/ 900277 h 4058004"/>
              <a:gd name="connsiteX12755" fmla="*/ 1374922 w 12192000"/>
              <a:gd name="connsiteY12755" fmla="*/ 910903 h 4058004"/>
              <a:gd name="connsiteX12756" fmla="*/ 1371239 w 12192000"/>
              <a:gd name="connsiteY12756" fmla="*/ 914016 h 4058004"/>
              <a:gd name="connsiteX12757" fmla="*/ 1357580 w 12192000"/>
              <a:gd name="connsiteY12757" fmla="*/ 979551 h 4058004"/>
              <a:gd name="connsiteX12758" fmla="*/ 1366432 w 12192000"/>
              <a:gd name="connsiteY12758" fmla="*/ 1009238 h 4058004"/>
              <a:gd name="connsiteX12759" fmla="*/ 1379252 w 12192000"/>
              <a:gd name="connsiteY12759" fmla="*/ 1005769 h 4058004"/>
              <a:gd name="connsiteX12760" fmla="*/ 1401415 w 12192000"/>
              <a:gd name="connsiteY12760" fmla="*/ 952420 h 4058004"/>
              <a:gd name="connsiteX12761" fmla="*/ 1412172 w 12192000"/>
              <a:gd name="connsiteY12761" fmla="*/ 914587 h 4058004"/>
              <a:gd name="connsiteX12762" fmla="*/ 1410329 w 12192000"/>
              <a:gd name="connsiteY12762" fmla="*/ 929893 h 4058004"/>
              <a:gd name="connsiteX12763" fmla="*/ 1422515 w 12192000"/>
              <a:gd name="connsiteY12763" fmla="*/ 957380 h 4058004"/>
              <a:gd name="connsiteX12764" fmla="*/ 1425988 w 12192000"/>
              <a:gd name="connsiteY12764" fmla="*/ 988203 h 4058004"/>
              <a:gd name="connsiteX12765" fmla="*/ 1424572 w 12192000"/>
              <a:gd name="connsiteY12765" fmla="*/ 1013704 h 4058004"/>
              <a:gd name="connsiteX12766" fmla="*/ 1432078 w 12192000"/>
              <a:gd name="connsiteY12766" fmla="*/ 1022636 h 4058004"/>
              <a:gd name="connsiteX12767" fmla="*/ 1424928 w 12192000"/>
              <a:gd name="connsiteY12767" fmla="*/ 1032623 h 4058004"/>
              <a:gd name="connsiteX12768" fmla="*/ 1416927 w 12192000"/>
              <a:gd name="connsiteY12768" fmla="*/ 1050969 h 4058004"/>
              <a:gd name="connsiteX12769" fmla="*/ 1423518 w 12192000"/>
              <a:gd name="connsiteY12769" fmla="*/ 1067481 h 4058004"/>
              <a:gd name="connsiteX12770" fmla="*/ 1409568 w 12192000"/>
              <a:gd name="connsiteY12770" fmla="*/ 1087105 h 4058004"/>
              <a:gd name="connsiteX12771" fmla="*/ 1406030 w 12192000"/>
              <a:gd name="connsiteY12771" fmla="*/ 1105095 h 4058004"/>
              <a:gd name="connsiteX12772" fmla="*/ 1417576 w 12192000"/>
              <a:gd name="connsiteY12772" fmla="*/ 1105172 h 4058004"/>
              <a:gd name="connsiteX12773" fmla="*/ 1410564 w 12192000"/>
              <a:gd name="connsiteY12773" fmla="*/ 1117426 h 4058004"/>
              <a:gd name="connsiteX12774" fmla="*/ 1402277 w 12192000"/>
              <a:gd name="connsiteY12774" fmla="*/ 1151783 h 4058004"/>
              <a:gd name="connsiteX12775" fmla="*/ 1416725 w 12192000"/>
              <a:gd name="connsiteY12775" fmla="*/ 1138180 h 4058004"/>
              <a:gd name="connsiteX12776" fmla="*/ 1432587 w 12192000"/>
              <a:gd name="connsiteY12776" fmla="*/ 1109282 h 4058004"/>
              <a:gd name="connsiteX12777" fmla="*/ 1449083 w 12192000"/>
              <a:gd name="connsiteY12777" fmla="*/ 1088666 h 4058004"/>
              <a:gd name="connsiteX12778" fmla="*/ 1453408 w 12192000"/>
              <a:gd name="connsiteY12778" fmla="*/ 1102904 h 4058004"/>
              <a:gd name="connsiteX12779" fmla="*/ 1466012 w 12192000"/>
              <a:gd name="connsiteY12779" fmla="*/ 1114384 h 4058004"/>
              <a:gd name="connsiteX12780" fmla="*/ 1446607 w 12192000"/>
              <a:gd name="connsiteY12780" fmla="*/ 1144138 h 4058004"/>
              <a:gd name="connsiteX12781" fmla="*/ 1412057 w 12192000"/>
              <a:gd name="connsiteY12781" fmla="*/ 1196844 h 4058004"/>
              <a:gd name="connsiteX12782" fmla="*/ 1428909 w 12192000"/>
              <a:gd name="connsiteY12782" fmla="*/ 1193590 h 4058004"/>
              <a:gd name="connsiteX12783" fmla="*/ 1435850 w 12192000"/>
              <a:gd name="connsiteY12783" fmla="*/ 1191036 h 4058004"/>
              <a:gd name="connsiteX12784" fmla="*/ 1435640 w 12192000"/>
              <a:gd name="connsiteY12784" fmla="*/ 1220012 h 4058004"/>
              <a:gd name="connsiteX12785" fmla="*/ 1422826 w 12192000"/>
              <a:gd name="connsiteY12785" fmla="*/ 1246578 h 4058004"/>
              <a:gd name="connsiteX12786" fmla="*/ 1422756 w 12192000"/>
              <a:gd name="connsiteY12786" fmla="*/ 1238435 h 4058004"/>
              <a:gd name="connsiteX12787" fmla="*/ 1422966 w 12192000"/>
              <a:gd name="connsiteY12787" fmla="*/ 1234115 h 4058004"/>
              <a:gd name="connsiteX12788" fmla="*/ 1412273 w 12192000"/>
              <a:gd name="connsiteY12788" fmla="*/ 1252035 h 4058004"/>
              <a:gd name="connsiteX12789" fmla="*/ 1416597 w 12192000"/>
              <a:gd name="connsiteY12789" fmla="*/ 1263438 h 4058004"/>
              <a:gd name="connsiteX12790" fmla="*/ 1429767 w 12192000"/>
              <a:gd name="connsiteY12790" fmla="*/ 1263158 h 4058004"/>
              <a:gd name="connsiteX12791" fmla="*/ 1470134 w 12192000"/>
              <a:gd name="connsiteY12791" fmla="*/ 1245594 h 4058004"/>
              <a:gd name="connsiteX12792" fmla="*/ 1476572 w 12192000"/>
              <a:gd name="connsiteY12792" fmla="*/ 1240283 h 4058004"/>
              <a:gd name="connsiteX12793" fmla="*/ 1480541 w 12192000"/>
              <a:gd name="connsiteY12793" fmla="*/ 1260116 h 4058004"/>
              <a:gd name="connsiteX12794" fmla="*/ 1469284 w 12192000"/>
              <a:gd name="connsiteY12794" fmla="*/ 1279315 h 4058004"/>
              <a:gd name="connsiteX12795" fmla="*/ 1440320 w 12192000"/>
              <a:gd name="connsiteY12795" fmla="*/ 1297381 h 4058004"/>
              <a:gd name="connsiteX12796" fmla="*/ 1452506 w 12192000"/>
              <a:gd name="connsiteY12796" fmla="*/ 1318353 h 4058004"/>
              <a:gd name="connsiteX12797" fmla="*/ 1467657 w 12192000"/>
              <a:gd name="connsiteY12797" fmla="*/ 1309567 h 4058004"/>
              <a:gd name="connsiteX12798" fmla="*/ 1480402 w 12192000"/>
              <a:gd name="connsiteY12798" fmla="*/ 1290299 h 4058004"/>
              <a:gd name="connsiteX12799" fmla="*/ 1510284 w 12192000"/>
              <a:gd name="connsiteY12799" fmla="*/ 1278826 h 4058004"/>
              <a:gd name="connsiteX12800" fmla="*/ 1490320 w 12192000"/>
              <a:gd name="connsiteY12800" fmla="*/ 1297381 h 4058004"/>
              <a:gd name="connsiteX12801" fmla="*/ 1485863 w 12192000"/>
              <a:gd name="connsiteY12801" fmla="*/ 1324802 h 4058004"/>
              <a:gd name="connsiteX12802" fmla="*/ 1492803 w 12192000"/>
              <a:gd name="connsiteY12802" fmla="*/ 1358100 h 4058004"/>
              <a:gd name="connsiteX12803" fmla="*/ 1493298 w 12192000"/>
              <a:gd name="connsiteY12803" fmla="*/ 1369366 h 4058004"/>
              <a:gd name="connsiteX12804" fmla="*/ 1492733 w 12192000"/>
              <a:gd name="connsiteY12804" fmla="*/ 1390621 h 4058004"/>
              <a:gd name="connsiteX12805" fmla="*/ 1496346 w 12192000"/>
              <a:gd name="connsiteY12805" fmla="*/ 1406978 h 4058004"/>
              <a:gd name="connsiteX12806" fmla="*/ 1496988 w 12192000"/>
              <a:gd name="connsiteY12806" fmla="*/ 1417677 h 4058004"/>
              <a:gd name="connsiteX12807" fmla="*/ 1506189 w 12192000"/>
              <a:gd name="connsiteY12807" fmla="*/ 1398687 h 4058004"/>
              <a:gd name="connsiteX12808" fmla="*/ 1534230 w 12192000"/>
              <a:gd name="connsiteY12808" fmla="*/ 1360020 h 4058004"/>
              <a:gd name="connsiteX12809" fmla="*/ 1542448 w 12192000"/>
              <a:gd name="connsiteY12809" fmla="*/ 1352789 h 4058004"/>
              <a:gd name="connsiteX12810" fmla="*/ 1549032 w 12192000"/>
              <a:gd name="connsiteY12810" fmla="*/ 1339118 h 4058004"/>
              <a:gd name="connsiteX12811" fmla="*/ 1550525 w 12192000"/>
              <a:gd name="connsiteY12811" fmla="*/ 1403510 h 4058004"/>
              <a:gd name="connsiteX12812" fmla="*/ 1544366 w 12192000"/>
              <a:gd name="connsiteY12812" fmla="*/ 1434334 h 4058004"/>
              <a:gd name="connsiteX12813" fmla="*/ 1542384 w 12192000"/>
              <a:gd name="connsiteY12813" fmla="*/ 1463805 h 4058004"/>
              <a:gd name="connsiteX12814" fmla="*/ 1538778 w 12192000"/>
              <a:gd name="connsiteY12814" fmla="*/ 1499297 h 4058004"/>
              <a:gd name="connsiteX12815" fmla="*/ 1547419 w 12192000"/>
              <a:gd name="connsiteY12815" fmla="*/ 1501705 h 4058004"/>
              <a:gd name="connsiteX12816" fmla="*/ 1568241 w 12192000"/>
              <a:gd name="connsiteY12816" fmla="*/ 1551726 h 4058004"/>
              <a:gd name="connsiteX12817" fmla="*/ 1579715 w 12192000"/>
              <a:gd name="connsiteY12817" fmla="*/ 1581484 h 4058004"/>
              <a:gd name="connsiteX12818" fmla="*/ 1582129 w 12192000"/>
              <a:gd name="connsiteY12818" fmla="*/ 1597491 h 4058004"/>
              <a:gd name="connsiteX12819" fmla="*/ 1582408 w 12192000"/>
              <a:gd name="connsiteY12819" fmla="*/ 1623001 h 4058004"/>
              <a:gd name="connsiteX12820" fmla="*/ 1580503 w 12192000"/>
              <a:gd name="connsiteY12820" fmla="*/ 1642059 h 4058004"/>
              <a:gd name="connsiteX12821" fmla="*/ 1577671 w 12192000"/>
              <a:gd name="connsiteY12821" fmla="*/ 1648715 h 4058004"/>
              <a:gd name="connsiteX12822" fmla="*/ 1581990 w 12192000"/>
              <a:gd name="connsiteY12822" fmla="*/ 1655163 h 4058004"/>
              <a:gd name="connsiteX12823" fmla="*/ 1598562 w 12192000"/>
              <a:gd name="connsiteY12823" fmla="*/ 1689595 h 4058004"/>
              <a:gd name="connsiteX12824" fmla="*/ 1603947 w 12192000"/>
              <a:gd name="connsiteY12824" fmla="*/ 1695549 h 4058004"/>
              <a:gd name="connsiteX12825" fmla="*/ 1599985 w 12192000"/>
              <a:gd name="connsiteY12825" fmla="*/ 1712554 h 4058004"/>
              <a:gd name="connsiteX12826" fmla="*/ 1604588 w 12192000"/>
              <a:gd name="connsiteY12826" fmla="*/ 1752297 h 4058004"/>
              <a:gd name="connsiteX12827" fmla="*/ 1607567 w 12192000"/>
              <a:gd name="connsiteY12827" fmla="*/ 1761084 h 4058004"/>
              <a:gd name="connsiteX12828" fmla="*/ 1613523 w 12192000"/>
              <a:gd name="connsiteY12828" fmla="*/ 1826403 h 4058004"/>
              <a:gd name="connsiteX12829" fmla="*/ 1615790 w 12192000"/>
              <a:gd name="connsiteY12829" fmla="*/ 1850492 h 4058004"/>
              <a:gd name="connsiteX12830" fmla="*/ 1617276 w 12192000"/>
              <a:gd name="connsiteY12830" fmla="*/ 1864736 h 4058004"/>
              <a:gd name="connsiteX12831" fmla="*/ 1621454 w 12192000"/>
              <a:gd name="connsiteY12831" fmla="*/ 1829383 h 4058004"/>
              <a:gd name="connsiteX12832" fmla="*/ 1623715 w 12192000"/>
              <a:gd name="connsiteY12832" fmla="*/ 1807847 h 4058004"/>
              <a:gd name="connsiteX12833" fmla="*/ 1630446 w 12192000"/>
              <a:gd name="connsiteY12833" fmla="*/ 1816418 h 4058004"/>
              <a:gd name="connsiteX12834" fmla="*/ 1635259 w 12192000"/>
              <a:gd name="connsiteY12834" fmla="*/ 1827185 h 4058004"/>
              <a:gd name="connsiteX12835" fmla="*/ 1640002 w 12192000"/>
              <a:gd name="connsiteY12835" fmla="*/ 1803170 h 4058004"/>
              <a:gd name="connsiteX12836" fmla="*/ 1639361 w 12192000"/>
              <a:gd name="connsiteY12836" fmla="*/ 1785390 h 4058004"/>
              <a:gd name="connsiteX12837" fmla="*/ 1630369 w 12192000"/>
              <a:gd name="connsiteY12837" fmla="*/ 1793534 h 4058004"/>
              <a:gd name="connsiteX12838" fmla="*/ 1618120 w 12192000"/>
              <a:gd name="connsiteY12838" fmla="*/ 1798845 h 4058004"/>
              <a:gd name="connsiteX12839" fmla="*/ 1633481 w 12192000"/>
              <a:gd name="connsiteY12839" fmla="*/ 1738984 h 4058004"/>
              <a:gd name="connsiteX12840" fmla="*/ 1633266 w 12192000"/>
              <a:gd name="connsiteY12840" fmla="*/ 1726867 h 4058004"/>
              <a:gd name="connsiteX12841" fmla="*/ 1624344 w 12192000"/>
              <a:gd name="connsiteY12841" fmla="*/ 1716805 h 4058004"/>
              <a:gd name="connsiteX12842" fmla="*/ 1616622 w 12192000"/>
              <a:gd name="connsiteY12842" fmla="*/ 1707382 h 4058004"/>
              <a:gd name="connsiteX12843" fmla="*/ 1621582 w 12192000"/>
              <a:gd name="connsiteY12843" fmla="*/ 1703559 h 4058004"/>
              <a:gd name="connsiteX12844" fmla="*/ 1629296 w 12192000"/>
              <a:gd name="connsiteY12844" fmla="*/ 1697823 h 4058004"/>
              <a:gd name="connsiteX12845" fmla="*/ 1629506 w 12192000"/>
              <a:gd name="connsiteY12845" fmla="*/ 1639510 h 4058004"/>
              <a:gd name="connsiteX12846" fmla="*/ 1638359 w 12192000"/>
              <a:gd name="connsiteY12846" fmla="*/ 1623996 h 4058004"/>
              <a:gd name="connsiteX12847" fmla="*/ 1640555 w 12192000"/>
              <a:gd name="connsiteY12847" fmla="*/ 1650138 h 4058004"/>
              <a:gd name="connsiteX12848" fmla="*/ 1662513 w 12192000"/>
              <a:gd name="connsiteY12848" fmla="*/ 1700019 h 4058004"/>
              <a:gd name="connsiteX12849" fmla="*/ 1681779 w 12192000"/>
              <a:gd name="connsiteY12849" fmla="*/ 1730766 h 4058004"/>
              <a:gd name="connsiteX12850" fmla="*/ 1681925 w 12192000"/>
              <a:gd name="connsiteY12850" fmla="*/ 1804167 h 4058004"/>
              <a:gd name="connsiteX12851" fmla="*/ 1674280 w 12192000"/>
              <a:gd name="connsiteY12851" fmla="*/ 1831510 h 4058004"/>
              <a:gd name="connsiteX12852" fmla="*/ 1663516 w 12192000"/>
              <a:gd name="connsiteY12852" fmla="*/ 1842563 h 4058004"/>
              <a:gd name="connsiteX12853" fmla="*/ 1652328 w 12192000"/>
              <a:gd name="connsiteY12853" fmla="*/ 1844832 h 4058004"/>
              <a:gd name="connsiteX12854" fmla="*/ 1642345 w 12192000"/>
              <a:gd name="connsiteY12854" fmla="*/ 1884009 h 4058004"/>
              <a:gd name="connsiteX12855" fmla="*/ 1652684 w 12192000"/>
              <a:gd name="connsiteY12855" fmla="*/ 1884435 h 4058004"/>
              <a:gd name="connsiteX12856" fmla="*/ 1646244 w 12192000"/>
              <a:gd name="connsiteY12856" fmla="*/ 1900654 h 4058004"/>
              <a:gd name="connsiteX12857" fmla="*/ 1639170 w 12192000"/>
              <a:gd name="connsiteY12857" fmla="*/ 1959036 h 4058004"/>
              <a:gd name="connsiteX12858" fmla="*/ 1641437 w 12192000"/>
              <a:gd name="connsiteY12858" fmla="*/ 1999560 h 4058004"/>
              <a:gd name="connsiteX12859" fmla="*/ 1644555 w 12192000"/>
              <a:gd name="connsiteY12859" fmla="*/ 2010328 h 4058004"/>
              <a:gd name="connsiteX12860" fmla="*/ 1657801 w 12192000"/>
              <a:gd name="connsiteY12860" fmla="*/ 2031794 h 4058004"/>
              <a:gd name="connsiteX12861" fmla="*/ 1666939 w 12192000"/>
              <a:gd name="connsiteY12861" fmla="*/ 2053973 h 4058004"/>
              <a:gd name="connsiteX12862" fmla="*/ 1667574 w 12192000"/>
              <a:gd name="connsiteY12862" fmla="*/ 2068495 h 4058004"/>
              <a:gd name="connsiteX12863" fmla="*/ 1670978 w 12192000"/>
              <a:gd name="connsiteY12863" fmla="*/ 2085077 h 4058004"/>
              <a:gd name="connsiteX12864" fmla="*/ 1675512 w 12192000"/>
              <a:gd name="connsiteY12864" fmla="*/ 2092443 h 4058004"/>
              <a:gd name="connsiteX12865" fmla="*/ 1676998 w 12192000"/>
              <a:gd name="connsiteY12865" fmla="*/ 2101439 h 4058004"/>
              <a:gd name="connsiteX12866" fmla="*/ 1682522 w 12192000"/>
              <a:gd name="connsiteY12866" fmla="*/ 2123686 h 4058004"/>
              <a:gd name="connsiteX12867" fmla="*/ 1686846 w 12192000"/>
              <a:gd name="connsiteY12867" fmla="*/ 2144867 h 4058004"/>
              <a:gd name="connsiteX12868" fmla="*/ 1680547 w 12192000"/>
              <a:gd name="connsiteY12868" fmla="*/ 2160526 h 4058004"/>
              <a:gd name="connsiteX12869" fmla="*/ 1664044 w 12192000"/>
              <a:gd name="connsiteY12869" fmla="*/ 2167540 h 4058004"/>
              <a:gd name="connsiteX12870" fmla="*/ 1660925 w 12192000"/>
              <a:gd name="connsiteY12870" fmla="*/ 2158894 h 4058004"/>
              <a:gd name="connsiteX12871" fmla="*/ 1662697 w 12192000"/>
              <a:gd name="connsiteY12871" fmla="*/ 2128502 h 4058004"/>
              <a:gd name="connsiteX12872" fmla="*/ 1647394 w 12192000"/>
              <a:gd name="connsiteY12872" fmla="*/ 2090952 h 4058004"/>
              <a:gd name="connsiteX12873" fmla="*/ 1635354 w 12192000"/>
              <a:gd name="connsiteY12873" fmla="*/ 2057369 h 4058004"/>
              <a:gd name="connsiteX12874" fmla="*/ 1634503 w 12192000"/>
              <a:gd name="connsiteY12874" fmla="*/ 2046458 h 4058004"/>
              <a:gd name="connsiteX12875" fmla="*/ 1630961 w 12192000"/>
              <a:gd name="connsiteY12875" fmla="*/ 2033281 h 4058004"/>
              <a:gd name="connsiteX12876" fmla="*/ 1625931 w 12192000"/>
              <a:gd name="connsiteY12876" fmla="*/ 2017057 h 4058004"/>
              <a:gd name="connsiteX12877" fmla="*/ 1612755 w 12192000"/>
              <a:gd name="connsiteY12877" fmla="*/ 1972987 h 4058004"/>
              <a:gd name="connsiteX12878" fmla="*/ 1587037 w 12192000"/>
              <a:gd name="connsiteY12878" fmla="*/ 1828104 h 4058004"/>
              <a:gd name="connsiteX12879" fmla="*/ 1586751 w 12192000"/>
              <a:gd name="connsiteY12879" fmla="*/ 1814496 h 4058004"/>
              <a:gd name="connsiteX12880" fmla="*/ 1584129 w 12192000"/>
              <a:gd name="connsiteY12880" fmla="*/ 1799975 h 4058004"/>
              <a:gd name="connsiteX12881" fmla="*/ 1581576 w 12192000"/>
              <a:gd name="connsiteY12881" fmla="*/ 1775041 h 4058004"/>
              <a:gd name="connsiteX12882" fmla="*/ 1575766 w 12192000"/>
              <a:gd name="connsiteY12882" fmla="*/ 1732248 h 4058004"/>
              <a:gd name="connsiteX12883" fmla="*/ 1560615 w 12192000"/>
              <a:gd name="connsiteY12883" fmla="*/ 1757469 h 4058004"/>
              <a:gd name="connsiteX12884" fmla="*/ 1561675 w 12192000"/>
              <a:gd name="connsiteY12884" fmla="*/ 1773409 h 4058004"/>
              <a:gd name="connsiteX12885" fmla="*/ 1571455 w 12192000"/>
              <a:gd name="connsiteY12885" fmla="*/ 1791543 h 4058004"/>
              <a:gd name="connsiteX12886" fmla="*/ 1570248 w 12192000"/>
              <a:gd name="connsiteY12886" fmla="*/ 1821657 h 4058004"/>
              <a:gd name="connsiteX12887" fmla="*/ 1573017 w 12192000"/>
              <a:gd name="connsiteY12887" fmla="*/ 1829941 h 4058004"/>
              <a:gd name="connsiteX12888" fmla="*/ 1569828 w 12192000"/>
              <a:gd name="connsiteY12888" fmla="*/ 1881163 h 4058004"/>
              <a:gd name="connsiteX12889" fmla="*/ 1562610 w 12192000"/>
              <a:gd name="connsiteY12889" fmla="*/ 1905115 h 4058004"/>
              <a:gd name="connsiteX12890" fmla="*/ 1582293 w 12192000"/>
              <a:gd name="connsiteY12890" fmla="*/ 1900863 h 4058004"/>
              <a:gd name="connsiteX12891" fmla="*/ 1599788 w 12192000"/>
              <a:gd name="connsiteY12891" fmla="*/ 1894702 h 4058004"/>
              <a:gd name="connsiteX12892" fmla="*/ 1599508 w 12192000"/>
              <a:gd name="connsiteY12892" fmla="*/ 1910285 h 4058004"/>
              <a:gd name="connsiteX12893" fmla="*/ 1590448 w 12192000"/>
              <a:gd name="connsiteY12893" fmla="*/ 1927433 h 4058004"/>
              <a:gd name="connsiteX12894" fmla="*/ 1582941 w 12192000"/>
              <a:gd name="connsiteY12894" fmla="*/ 1949391 h 4058004"/>
              <a:gd name="connsiteX12895" fmla="*/ 1576497 w 12192000"/>
              <a:gd name="connsiteY12895" fmla="*/ 1978653 h 4058004"/>
              <a:gd name="connsiteX12896" fmla="*/ 1587621 w 12192000"/>
              <a:gd name="connsiteY12896" fmla="*/ 2052688 h 4058004"/>
              <a:gd name="connsiteX12897" fmla="*/ 1592155 w 12192000"/>
              <a:gd name="connsiteY12897" fmla="*/ 2075787 h 4058004"/>
              <a:gd name="connsiteX12898" fmla="*/ 1597401 w 12192000"/>
              <a:gd name="connsiteY12898" fmla="*/ 2085565 h 4058004"/>
              <a:gd name="connsiteX12899" fmla="*/ 1614748 w 12192000"/>
              <a:gd name="connsiteY12899" fmla="*/ 2099661 h 4058004"/>
              <a:gd name="connsiteX12900" fmla="*/ 1613409 w 12192000"/>
              <a:gd name="connsiteY12900" fmla="*/ 2138838 h 4058004"/>
              <a:gd name="connsiteX12901" fmla="*/ 1614190 w 12192000"/>
              <a:gd name="connsiteY12901" fmla="*/ 2165405 h 4058004"/>
              <a:gd name="connsiteX12902" fmla="*/ 1617733 w 12192000"/>
              <a:gd name="connsiteY12902" fmla="*/ 2180997 h 4058004"/>
              <a:gd name="connsiteX12903" fmla="*/ 1620705 w 12192000"/>
              <a:gd name="connsiteY12903" fmla="*/ 2189781 h 4058004"/>
              <a:gd name="connsiteX12904" fmla="*/ 1619435 w 12192000"/>
              <a:gd name="connsiteY12904" fmla="*/ 2207633 h 4058004"/>
              <a:gd name="connsiteX12905" fmla="*/ 1616463 w 12192000"/>
              <a:gd name="connsiteY12905" fmla="*/ 2227899 h 4058004"/>
              <a:gd name="connsiteX12906" fmla="*/ 1620146 w 12192000"/>
              <a:gd name="connsiteY12906" fmla="*/ 2231010 h 4058004"/>
              <a:gd name="connsiteX12907" fmla="*/ 1631831 w 12192000"/>
              <a:gd name="connsiteY12907" fmla="*/ 2256732 h 4058004"/>
              <a:gd name="connsiteX12908" fmla="*/ 1639837 w 12192000"/>
              <a:gd name="connsiteY12908" fmla="*/ 2293364 h 4058004"/>
              <a:gd name="connsiteX12909" fmla="*/ 1638422 w 12192000"/>
              <a:gd name="connsiteY12909" fmla="*/ 2313908 h 4058004"/>
              <a:gd name="connsiteX12910" fmla="*/ 1643380 w 12192000"/>
              <a:gd name="connsiteY12910" fmla="*/ 2336010 h 4058004"/>
              <a:gd name="connsiteX12911" fmla="*/ 1649832 w 12192000"/>
              <a:gd name="connsiteY12911" fmla="*/ 2354790 h 4058004"/>
              <a:gd name="connsiteX12912" fmla="*/ 1638784 w 12192000"/>
              <a:gd name="connsiteY12912" fmla="*/ 2366548 h 4058004"/>
              <a:gd name="connsiteX12913" fmla="*/ 1620159 w 12192000"/>
              <a:gd name="connsiteY12913" fmla="*/ 2392829 h 4058004"/>
              <a:gd name="connsiteX12914" fmla="*/ 1646651 w 12192000"/>
              <a:gd name="connsiteY12914" fmla="*/ 2456027 h 4058004"/>
              <a:gd name="connsiteX12915" fmla="*/ 1643609 w 12192000"/>
              <a:gd name="connsiteY12915" fmla="*/ 2463326 h 4058004"/>
              <a:gd name="connsiteX12916" fmla="*/ 1641628 w 12192000"/>
              <a:gd name="connsiteY12916" fmla="*/ 2480891 h 4058004"/>
              <a:gd name="connsiteX12917" fmla="*/ 1643685 w 12192000"/>
              <a:gd name="connsiteY12917" fmla="*/ 2507180 h 4058004"/>
              <a:gd name="connsiteX12918" fmla="*/ 1633914 w 12192000"/>
              <a:gd name="connsiteY12918" fmla="*/ 2514968 h 4058004"/>
              <a:gd name="connsiteX12919" fmla="*/ 1633062 w 12192000"/>
              <a:gd name="connsiteY12919" fmla="*/ 2504060 h 4058004"/>
              <a:gd name="connsiteX12920" fmla="*/ 1632567 w 12192000"/>
              <a:gd name="connsiteY12920" fmla="*/ 2498888 h 4058004"/>
              <a:gd name="connsiteX12921" fmla="*/ 1615777 w 12192000"/>
              <a:gd name="connsiteY12921" fmla="*/ 2433919 h 4058004"/>
              <a:gd name="connsiteX12922" fmla="*/ 1601325 w 12192000"/>
              <a:gd name="connsiteY12922" fmla="*/ 2418049 h 4058004"/>
              <a:gd name="connsiteX12923" fmla="*/ 1591692 w 12192000"/>
              <a:gd name="connsiteY12923" fmla="*/ 2396507 h 4058004"/>
              <a:gd name="connsiteX12924" fmla="*/ 1595376 w 12192000"/>
              <a:gd name="connsiteY12924" fmla="*/ 2371287 h 4058004"/>
              <a:gd name="connsiteX12925" fmla="*/ 1601813 w 12192000"/>
              <a:gd name="connsiteY12925" fmla="*/ 2355062 h 4058004"/>
              <a:gd name="connsiteX12926" fmla="*/ 1617111 w 12192000"/>
              <a:gd name="connsiteY12926" fmla="*/ 2362152 h 4058004"/>
              <a:gd name="connsiteX12927" fmla="*/ 1623416 w 12192000"/>
              <a:gd name="connsiteY12927" fmla="*/ 2367472 h 4058004"/>
              <a:gd name="connsiteX12928" fmla="*/ 1613567 w 12192000"/>
              <a:gd name="connsiteY12928" fmla="*/ 2294418 h 4058004"/>
              <a:gd name="connsiteX12929" fmla="*/ 1603579 w 12192000"/>
              <a:gd name="connsiteY12929" fmla="*/ 2264593 h 4058004"/>
              <a:gd name="connsiteX12930" fmla="*/ 1595147 w 12192000"/>
              <a:gd name="connsiteY12930" fmla="*/ 2240858 h 4058004"/>
              <a:gd name="connsiteX12931" fmla="*/ 1588205 w 12192000"/>
              <a:gd name="connsiteY12931" fmla="*/ 2201324 h 4058004"/>
              <a:gd name="connsiteX12932" fmla="*/ 1573327 w 12192000"/>
              <a:gd name="connsiteY12932" fmla="*/ 2131182 h 4058004"/>
              <a:gd name="connsiteX12933" fmla="*/ 1565180 w 12192000"/>
              <a:gd name="connsiteY12933" fmla="*/ 2105328 h 4058004"/>
              <a:gd name="connsiteX12934" fmla="*/ 1555904 w 12192000"/>
              <a:gd name="connsiteY12934" fmla="*/ 2093213 h 4058004"/>
              <a:gd name="connsiteX12935" fmla="*/ 1561078 w 12192000"/>
              <a:gd name="connsiteY12935" fmla="*/ 2148825 h 4058004"/>
              <a:gd name="connsiteX12936" fmla="*/ 1559167 w 12192000"/>
              <a:gd name="connsiteY12936" fmla="*/ 2158107 h 4058004"/>
              <a:gd name="connsiteX12937" fmla="*/ 1549744 w 12192000"/>
              <a:gd name="connsiteY12937" fmla="*/ 2148964 h 4058004"/>
              <a:gd name="connsiteX12938" fmla="*/ 1544219 w 12192000"/>
              <a:gd name="connsiteY12938" fmla="*/ 2135789 h 4058004"/>
              <a:gd name="connsiteX12939" fmla="*/ 1556620 w 12192000"/>
              <a:gd name="connsiteY12939" fmla="*/ 2187011 h 4058004"/>
              <a:gd name="connsiteX12940" fmla="*/ 1558887 w 12192000"/>
              <a:gd name="connsiteY12940" fmla="*/ 2199483 h 4058004"/>
              <a:gd name="connsiteX12941" fmla="*/ 1555916 w 12192000"/>
              <a:gd name="connsiteY12941" fmla="*/ 2207417 h 4058004"/>
              <a:gd name="connsiteX12942" fmla="*/ 1564907 w 12192000"/>
              <a:gd name="connsiteY12942" fmla="*/ 2206355 h 4058004"/>
              <a:gd name="connsiteX12943" fmla="*/ 1565193 w 12192000"/>
              <a:gd name="connsiteY12943" fmla="*/ 2214290 h 4058004"/>
              <a:gd name="connsiteX12944" fmla="*/ 1570717 w 12192000"/>
              <a:gd name="connsiteY12944" fmla="*/ 2227466 h 4058004"/>
              <a:gd name="connsiteX12945" fmla="*/ 1578007 w 12192000"/>
              <a:gd name="connsiteY12945" fmla="*/ 2239017 h 4058004"/>
              <a:gd name="connsiteX12946" fmla="*/ 1568521 w 12192000"/>
              <a:gd name="connsiteY12946" fmla="*/ 2257579 h 4058004"/>
              <a:gd name="connsiteX12947" fmla="*/ 1558538 w 12192000"/>
              <a:gd name="connsiteY12947" fmla="*/ 2274648 h 4058004"/>
              <a:gd name="connsiteX12948" fmla="*/ 1551458 w 12192000"/>
              <a:gd name="connsiteY12948" fmla="*/ 2280880 h 4058004"/>
              <a:gd name="connsiteX12949" fmla="*/ 1529215 w 12192000"/>
              <a:gd name="connsiteY12949" fmla="*/ 2224061 h 4058004"/>
              <a:gd name="connsiteX12950" fmla="*/ 1523410 w 12192000"/>
              <a:gd name="connsiteY12950" fmla="*/ 2200823 h 4058004"/>
              <a:gd name="connsiteX12951" fmla="*/ 1518520 w 12192000"/>
              <a:gd name="connsiteY12951" fmla="*/ 2185450 h 4058004"/>
              <a:gd name="connsiteX12952" fmla="*/ 1504493 w 12192000"/>
              <a:gd name="connsiteY12952" fmla="*/ 2148182 h 4058004"/>
              <a:gd name="connsiteX12953" fmla="*/ 1491184 w 12192000"/>
              <a:gd name="connsiteY12953" fmla="*/ 2156397 h 4058004"/>
              <a:gd name="connsiteX12954" fmla="*/ 1478789 w 12192000"/>
              <a:gd name="connsiteY12954" fmla="*/ 2142302 h 4058004"/>
              <a:gd name="connsiteX12955" fmla="*/ 1495641 w 12192000"/>
              <a:gd name="connsiteY12955" fmla="*/ 2129405 h 4058004"/>
              <a:gd name="connsiteX12956" fmla="*/ 1500525 w 12192000"/>
              <a:gd name="connsiteY12956" fmla="*/ 2133584 h 4058004"/>
              <a:gd name="connsiteX12957" fmla="*/ 1497692 w 12192000"/>
              <a:gd name="connsiteY12957" fmla="*/ 2087678 h 4058004"/>
              <a:gd name="connsiteX12958" fmla="*/ 1485723 w 12192000"/>
              <a:gd name="connsiteY12958" fmla="*/ 2098518 h 4058004"/>
              <a:gd name="connsiteX12959" fmla="*/ 1465612 w 12192000"/>
              <a:gd name="connsiteY12959" fmla="*/ 2088316 h 4058004"/>
              <a:gd name="connsiteX12960" fmla="*/ 1460367 w 12192000"/>
              <a:gd name="connsiteY12960" fmla="*/ 2069752 h 4058004"/>
              <a:gd name="connsiteX12961" fmla="*/ 1455128 w 12192000"/>
              <a:gd name="connsiteY12961" fmla="*/ 2051189 h 4058004"/>
              <a:gd name="connsiteX12962" fmla="*/ 1447261 w 12192000"/>
              <a:gd name="connsiteY12962" fmla="*/ 2030427 h 4058004"/>
              <a:gd name="connsiteX12963" fmla="*/ 1442873 w 12192000"/>
              <a:gd name="connsiteY12963" fmla="*/ 2020365 h 4058004"/>
              <a:gd name="connsiteX12964" fmla="*/ 1437629 w 12192000"/>
              <a:gd name="connsiteY12964" fmla="*/ 2002228 h 4058004"/>
              <a:gd name="connsiteX12965" fmla="*/ 1433519 w 12192000"/>
              <a:gd name="connsiteY12965" fmla="*/ 1969637 h 4058004"/>
              <a:gd name="connsiteX12966" fmla="*/ 1406392 w 12192000"/>
              <a:gd name="connsiteY12966" fmla="*/ 1931025 h 4058004"/>
              <a:gd name="connsiteX12967" fmla="*/ 1400157 w 12192000"/>
              <a:gd name="connsiteY12967" fmla="*/ 1917990 h 4058004"/>
              <a:gd name="connsiteX12968" fmla="*/ 1410640 w 12192000"/>
              <a:gd name="connsiteY12968" fmla="*/ 1890502 h 4058004"/>
              <a:gd name="connsiteX12969" fmla="*/ 1413683 w 12192000"/>
              <a:gd name="connsiteY12969" fmla="*/ 1858129 h 4058004"/>
              <a:gd name="connsiteX12970" fmla="*/ 1396118 w 12192000"/>
              <a:gd name="connsiteY12970" fmla="*/ 1836726 h 4058004"/>
              <a:gd name="connsiteX12971" fmla="*/ 1388892 w 12192000"/>
              <a:gd name="connsiteY12971" fmla="*/ 1834032 h 4058004"/>
              <a:gd name="connsiteX12972" fmla="*/ 1382021 w 12192000"/>
              <a:gd name="connsiteY12972" fmla="*/ 1825322 h 4058004"/>
              <a:gd name="connsiteX12973" fmla="*/ 1376280 w 12192000"/>
              <a:gd name="connsiteY12973" fmla="*/ 1785998 h 4058004"/>
              <a:gd name="connsiteX12974" fmla="*/ 1378547 w 12192000"/>
              <a:gd name="connsiteY12974" fmla="*/ 1766164 h 4058004"/>
              <a:gd name="connsiteX12975" fmla="*/ 1377627 w 12192000"/>
              <a:gd name="connsiteY12975" fmla="*/ 1749941 h 4058004"/>
              <a:gd name="connsiteX12976" fmla="*/ 1360064 w 12192000"/>
              <a:gd name="connsiteY12976" fmla="*/ 1781958 h 4058004"/>
              <a:gd name="connsiteX12977" fmla="*/ 1356535 w 12192000"/>
              <a:gd name="connsiteY12977" fmla="*/ 1746676 h 4058004"/>
              <a:gd name="connsiteX12978" fmla="*/ 1337606 w 12192000"/>
              <a:gd name="connsiteY12978" fmla="*/ 1698216 h 4058004"/>
              <a:gd name="connsiteX12979" fmla="*/ 1318410 w 12192000"/>
              <a:gd name="connsiteY12979" fmla="*/ 1689500 h 4058004"/>
              <a:gd name="connsiteX12980" fmla="*/ 1315730 w 12192000"/>
              <a:gd name="connsiteY12980" fmla="*/ 1763318 h 4058004"/>
              <a:gd name="connsiteX12981" fmla="*/ 1316652 w 12192000"/>
              <a:gd name="connsiteY12981" fmla="*/ 1803348 h 4058004"/>
              <a:gd name="connsiteX12982" fmla="*/ 1321401 w 12192000"/>
              <a:gd name="connsiteY12982" fmla="*/ 1827795 h 4058004"/>
              <a:gd name="connsiteX12983" fmla="*/ 1326145 w 12192000"/>
              <a:gd name="connsiteY12983" fmla="*/ 1837077 h 4058004"/>
              <a:gd name="connsiteX12984" fmla="*/ 1334501 w 12192000"/>
              <a:gd name="connsiteY12984" fmla="*/ 1839629 h 4058004"/>
              <a:gd name="connsiteX12985" fmla="*/ 1336698 w 12192000"/>
              <a:gd name="connsiteY12985" fmla="*/ 1848909 h 4058004"/>
              <a:gd name="connsiteX12986" fmla="*/ 1345201 w 12192000"/>
              <a:gd name="connsiteY12986" fmla="*/ 1892692 h 4058004"/>
              <a:gd name="connsiteX12987" fmla="*/ 1354566 w 12192000"/>
              <a:gd name="connsiteY12987" fmla="*/ 1892339 h 4058004"/>
              <a:gd name="connsiteX12988" fmla="*/ 1368013 w 12192000"/>
              <a:gd name="connsiteY12988" fmla="*/ 1934705 h 4058004"/>
              <a:gd name="connsiteX12989" fmla="*/ 1375094 w 12192000"/>
              <a:gd name="connsiteY12989" fmla="*/ 1930176 h 4058004"/>
              <a:gd name="connsiteX12990" fmla="*/ 1382173 w 12192000"/>
              <a:gd name="connsiteY12990" fmla="*/ 1925638 h 4058004"/>
              <a:gd name="connsiteX12991" fmla="*/ 1391534 w 12192000"/>
              <a:gd name="connsiteY12991" fmla="*/ 2039564 h 4058004"/>
              <a:gd name="connsiteX12992" fmla="*/ 1398258 w 12192000"/>
              <a:gd name="connsiteY12992" fmla="*/ 2048133 h 4058004"/>
              <a:gd name="connsiteX12993" fmla="*/ 1404633 w 12192000"/>
              <a:gd name="connsiteY12993" fmla="*/ 2057067 h 4058004"/>
              <a:gd name="connsiteX12994" fmla="*/ 1418089 w 12192000"/>
              <a:gd name="connsiteY12994" fmla="*/ 2066417 h 4058004"/>
              <a:gd name="connsiteX12995" fmla="*/ 1415969 w 12192000"/>
              <a:gd name="connsiteY12995" fmla="*/ 2101128 h 4058004"/>
              <a:gd name="connsiteX12996" fmla="*/ 1412787 w 12192000"/>
              <a:gd name="connsiteY12996" fmla="*/ 2119481 h 4058004"/>
              <a:gd name="connsiteX12997" fmla="*/ 1410666 w 12192000"/>
              <a:gd name="connsiteY12997" fmla="*/ 2147821 h 4058004"/>
              <a:gd name="connsiteX12998" fmla="*/ 1434745 w 12192000"/>
              <a:gd name="connsiteY12998" fmla="*/ 2169784 h 4058004"/>
              <a:gd name="connsiteX12999" fmla="*/ 1443452 w 12192000"/>
              <a:gd name="connsiteY12999" fmla="*/ 2159657 h 4058004"/>
              <a:gd name="connsiteX13000" fmla="*/ 1447915 w 12192000"/>
              <a:gd name="connsiteY13000" fmla="*/ 2179562 h 4058004"/>
              <a:gd name="connsiteX13001" fmla="*/ 1447280 w 12192000"/>
              <a:gd name="connsiteY13001" fmla="*/ 2197200 h 4058004"/>
              <a:gd name="connsiteX13002" fmla="*/ 1431843 w 12192000"/>
              <a:gd name="connsiteY13002" fmla="*/ 2212080 h 4058004"/>
              <a:gd name="connsiteX13003" fmla="*/ 1419664 w 12192000"/>
              <a:gd name="connsiteY13003" fmla="*/ 2217746 h 4058004"/>
              <a:gd name="connsiteX13004" fmla="*/ 1413853 w 12192000"/>
              <a:gd name="connsiteY13004" fmla="*/ 2216329 h 4058004"/>
              <a:gd name="connsiteX13005" fmla="*/ 1409466 w 12192000"/>
              <a:gd name="connsiteY13005" fmla="*/ 2234606 h 4058004"/>
              <a:gd name="connsiteX13006" fmla="*/ 1397572 w 12192000"/>
              <a:gd name="connsiteY13006" fmla="*/ 2251040 h 4058004"/>
              <a:gd name="connsiteX13007" fmla="*/ 1384897 w 12192000"/>
              <a:gd name="connsiteY13007" fmla="*/ 2282284 h 4058004"/>
              <a:gd name="connsiteX13008" fmla="*/ 1379449 w 12192000"/>
              <a:gd name="connsiteY13008" fmla="*/ 2301768 h 4058004"/>
              <a:gd name="connsiteX13009" fmla="*/ 1377252 w 12192000"/>
              <a:gd name="connsiteY13009" fmla="*/ 2287951 h 4058004"/>
              <a:gd name="connsiteX13010" fmla="*/ 1366915 w 12192000"/>
              <a:gd name="connsiteY13010" fmla="*/ 2289648 h 4058004"/>
              <a:gd name="connsiteX13011" fmla="*/ 1352197 w 12192000"/>
              <a:gd name="connsiteY13011" fmla="*/ 2299570 h 4058004"/>
              <a:gd name="connsiteX13012" fmla="*/ 1366203 w 12192000"/>
              <a:gd name="connsiteY13012" fmla="*/ 2263860 h 4058004"/>
              <a:gd name="connsiteX13013" fmla="*/ 1369246 w 12192000"/>
              <a:gd name="connsiteY13013" fmla="*/ 2243386 h 4058004"/>
              <a:gd name="connsiteX13014" fmla="*/ 1380288 w 12192000"/>
              <a:gd name="connsiteY13014" fmla="*/ 2208528 h 4058004"/>
              <a:gd name="connsiteX13015" fmla="*/ 1391832 w 12192000"/>
              <a:gd name="connsiteY13015" fmla="*/ 2199393 h 4058004"/>
              <a:gd name="connsiteX13016" fmla="*/ 1374477 w 12192000"/>
              <a:gd name="connsiteY13016" fmla="*/ 2147746 h 4058004"/>
              <a:gd name="connsiteX13017" fmla="*/ 1376388 w 12192000"/>
              <a:gd name="connsiteY13017" fmla="*/ 2131521 h 4058004"/>
              <a:gd name="connsiteX13018" fmla="*/ 1374687 w 12192000"/>
              <a:gd name="connsiteY13018" fmla="*/ 2116781 h 4058004"/>
              <a:gd name="connsiteX13019" fmla="*/ 1373271 w 12192000"/>
              <a:gd name="connsiteY13019" fmla="*/ 2108847 h 4058004"/>
              <a:gd name="connsiteX13020" fmla="*/ 1369086 w 12192000"/>
              <a:gd name="connsiteY13020" fmla="*/ 2089509 h 4058004"/>
              <a:gd name="connsiteX13021" fmla="*/ 1365054 w 12192000"/>
              <a:gd name="connsiteY13021" fmla="*/ 2079090 h 4058004"/>
              <a:gd name="connsiteX13022" fmla="*/ 1364273 w 12192000"/>
              <a:gd name="connsiteY13022" fmla="*/ 2071372 h 4058004"/>
              <a:gd name="connsiteX13023" fmla="*/ 1353378 w 12192000"/>
              <a:gd name="connsiteY13023" fmla="*/ 2033959 h 4058004"/>
              <a:gd name="connsiteX13024" fmla="*/ 1341105 w 12192000"/>
              <a:gd name="connsiteY13024" fmla="*/ 1995419 h 4058004"/>
              <a:gd name="connsiteX13025" fmla="*/ 1326944 w 12192000"/>
              <a:gd name="connsiteY13025" fmla="*/ 2021065 h 4058004"/>
              <a:gd name="connsiteX13026" fmla="*/ 1322982 w 12192000"/>
              <a:gd name="connsiteY13026" fmla="*/ 2046286 h 4058004"/>
              <a:gd name="connsiteX13027" fmla="*/ 1322214 w 12192000"/>
              <a:gd name="connsiteY13027" fmla="*/ 2056906 h 4058004"/>
              <a:gd name="connsiteX13028" fmla="*/ 1322131 w 12192000"/>
              <a:gd name="connsiteY13028" fmla="*/ 2056911 h 4058004"/>
              <a:gd name="connsiteX13029" fmla="*/ 1322173 w 12192000"/>
              <a:gd name="connsiteY13029" fmla="*/ 2057475 h 4058004"/>
              <a:gd name="connsiteX13030" fmla="*/ 1321071 w 12192000"/>
              <a:gd name="connsiteY13030" fmla="*/ 2072712 h 4058004"/>
              <a:gd name="connsiteX13031" fmla="*/ 1330488 w 12192000"/>
              <a:gd name="connsiteY13031" fmla="*/ 2081855 h 4058004"/>
              <a:gd name="connsiteX13032" fmla="*/ 1339556 w 12192000"/>
              <a:gd name="connsiteY13032" fmla="*/ 2075335 h 4058004"/>
              <a:gd name="connsiteX13033" fmla="*/ 1333961 w 12192000"/>
              <a:gd name="connsiteY13033" fmla="*/ 2115643 h 4058004"/>
              <a:gd name="connsiteX13034" fmla="*/ 1330070 w 12192000"/>
              <a:gd name="connsiteY13034" fmla="*/ 2126344 h 4058004"/>
              <a:gd name="connsiteX13035" fmla="*/ 1329789 w 12192000"/>
              <a:gd name="connsiteY13035" fmla="*/ 2160775 h 4058004"/>
              <a:gd name="connsiteX13036" fmla="*/ 1332056 w 12192000"/>
              <a:gd name="connsiteY13036" fmla="*/ 2193504 h 4058004"/>
              <a:gd name="connsiteX13037" fmla="*/ 1332342 w 12192000"/>
              <a:gd name="connsiteY13037" fmla="*/ 2199031 h 4058004"/>
              <a:gd name="connsiteX13038" fmla="*/ 1318043 w 12192000"/>
              <a:gd name="connsiteY13038" fmla="*/ 2224677 h 4058004"/>
              <a:gd name="connsiteX13039" fmla="*/ 1318816 w 12192000"/>
              <a:gd name="connsiteY13039" fmla="*/ 2231979 h 4058004"/>
              <a:gd name="connsiteX13040" fmla="*/ 1305507 w 12192000"/>
              <a:gd name="connsiteY13040" fmla="*/ 2216812 h 4058004"/>
              <a:gd name="connsiteX13041" fmla="*/ 1296014 w 12192000"/>
              <a:gd name="connsiteY13041" fmla="*/ 2186916 h 4058004"/>
              <a:gd name="connsiteX13042" fmla="*/ 1279084 w 12192000"/>
              <a:gd name="connsiteY13042" fmla="*/ 2169702 h 4058004"/>
              <a:gd name="connsiteX13043" fmla="*/ 1259965 w 12192000"/>
              <a:gd name="connsiteY13043" fmla="*/ 2146030 h 4058004"/>
              <a:gd name="connsiteX13044" fmla="*/ 1250471 w 12192000"/>
              <a:gd name="connsiteY13044" fmla="*/ 2143195 h 4058004"/>
              <a:gd name="connsiteX13045" fmla="*/ 1246439 w 12192000"/>
              <a:gd name="connsiteY13045" fmla="*/ 2144263 h 4058004"/>
              <a:gd name="connsiteX13046" fmla="*/ 1253304 w 12192000"/>
              <a:gd name="connsiteY13046" fmla="*/ 2131577 h 4058004"/>
              <a:gd name="connsiteX13047" fmla="*/ 1249055 w 12192000"/>
              <a:gd name="connsiteY13047" fmla="*/ 2106641 h 4058004"/>
              <a:gd name="connsiteX13048" fmla="*/ 1239067 w 12192000"/>
              <a:gd name="connsiteY13048" fmla="*/ 2087159 h 4058004"/>
              <a:gd name="connsiteX13049" fmla="*/ 1229078 w 12192000"/>
              <a:gd name="connsiteY13049" fmla="*/ 2059455 h 4058004"/>
              <a:gd name="connsiteX13050" fmla="*/ 1221712 w 12192000"/>
              <a:gd name="connsiteY13050" fmla="*/ 2044716 h 4058004"/>
              <a:gd name="connsiteX13051" fmla="*/ 1213211 w 12192000"/>
              <a:gd name="connsiteY13051" fmla="*/ 2029697 h 4058004"/>
              <a:gd name="connsiteX13052" fmla="*/ 1208606 w 12192000"/>
              <a:gd name="connsiteY13052" fmla="*/ 2019139 h 4058004"/>
              <a:gd name="connsiteX13053" fmla="*/ 1203646 w 12192000"/>
              <a:gd name="connsiteY13053" fmla="*/ 2004400 h 4058004"/>
              <a:gd name="connsiteX13054" fmla="*/ 1201875 w 12192000"/>
              <a:gd name="connsiteY13054" fmla="*/ 1981803 h 4058004"/>
              <a:gd name="connsiteX13055" fmla="*/ 1204002 w 12192000"/>
              <a:gd name="connsiteY13055" fmla="*/ 1962536 h 4058004"/>
              <a:gd name="connsiteX13056" fmla="*/ 1197131 w 12192000"/>
              <a:gd name="connsiteY13056" fmla="*/ 1967136 h 4058004"/>
              <a:gd name="connsiteX13057" fmla="*/ 1182190 w 12192000"/>
              <a:gd name="connsiteY13057" fmla="*/ 1954455 h 4058004"/>
              <a:gd name="connsiteX13058" fmla="*/ 1170646 w 12192000"/>
              <a:gd name="connsiteY13058" fmla="*/ 1937521 h 4058004"/>
              <a:gd name="connsiteX13059" fmla="*/ 1162854 w 12192000"/>
              <a:gd name="connsiteY13059" fmla="*/ 1918251 h 4058004"/>
              <a:gd name="connsiteX13060" fmla="*/ 1163414 w 12192000"/>
              <a:gd name="connsiteY13060" fmla="*/ 1896568 h 4058004"/>
              <a:gd name="connsiteX13061" fmla="*/ 1158460 w 12192000"/>
              <a:gd name="connsiteY13061" fmla="*/ 1903226 h 4058004"/>
              <a:gd name="connsiteX13062" fmla="*/ 1157184 w 12192000"/>
              <a:gd name="connsiteY13062" fmla="*/ 1911307 h 4058004"/>
              <a:gd name="connsiteX13063" fmla="*/ 1145284 w 12192000"/>
              <a:gd name="connsiteY13063" fmla="*/ 1861147 h 4058004"/>
              <a:gd name="connsiteX13064" fmla="*/ 1150097 w 12192000"/>
              <a:gd name="connsiteY13064" fmla="*/ 1826714 h 4058004"/>
              <a:gd name="connsiteX13065" fmla="*/ 1134800 w 12192000"/>
              <a:gd name="connsiteY13065" fmla="*/ 1812540 h 4058004"/>
              <a:gd name="connsiteX13066" fmla="*/ 1133384 w 12192000"/>
              <a:gd name="connsiteY13066" fmla="*/ 1820762 h 4058004"/>
              <a:gd name="connsiteX13067" fmla="*/ 1119293 w 12192000"/>
              <a:gd name="connsiteY13067" fmla="*/ 1851578 h 4058004"/>
              <a:gd name="connsiteX13068" fmla="*/ 1106403 w 12192000"/>
              <a:gd name="connsiteY13068" fmla="*/ 1819128 h 4058004"/>
              <a:gd name="connsiteX13069" fmla="*/ 1104910 w 12192000"/>
              <a:gd name="connsiteY13069" fmla="*/ 1790015 h 4058004"/>
              <a:gd name="connsiteX13070" fmla="*/ 1132177 w 12192000"/>
              <a:gd name="connsiteY13070" fmla="*/ 1795898 h 4058004"/>
              <a:gd name="connsiteX13071" fmla="*/ 1133168 w 12192000"/>
              <a:gd name="connsiteY13071" fmla="*/ 1787250 h 4058004"/>
              <a:gd name="connsiteX13072" fmla="*/ 1122474 w 12192000"/>
              <a:gd name="connsiteY13072" fmla="*/ 1788313 h 4058004"/>
              <a:gd name="connsiteX13073" fmla="*/ 1125021 w 12192000"/>
              <a:gd name="connsiteY13073" fmla="*/ 1747081 h 4058004"/>
              <a:gd name="connsiteX13074" fmla="*/ 1121408 w 12192000"/>
              <a:gd name="connsiteY13074" fmla="*/ 1727171 h 4058004"/>
              <a:gd name="connsiteX13075" fmla="*/ 1111776 w 12192000"/>
              <a:gd name="connsiteY13075" fmla="*/ 1722070 h 4058004"/>
              <a:gd name="connsiteX13076" fmla="*/ 1114461 w 12192000"/>
              <a:gd name="connsiteY13076" fmla="*/ 1707471 h 4058004"/>
              <a:gd name="connsiteX13077" fmla="*/ 1112619 w 12192000"/>
              <a:gd name="connsiteY13077" fmla="*/ 1689056 h 4058004"/>
              <a:gd name="connsiteX13078" fmla="*/ 1109928 w 12192000"/>
              <a:gd name="connsiteY13078" fmla="*/ 1671624 h 4058004"/>
              <a:gd name="connsiteX13079" fmla="*/ 1106531 w 12192000"/>
              <a:gd name="connsiteY13079" fmla="*/ 1661707 h 4058004"/>
              <a:gd name="connsiteX13080" fmla="*/ 1097532 w 12192000"/>
              <a:gd name="connsiteY13080" fmla="*/ 1636843 h 4058004"/>
              <a:gd name="connsiteX13081" fmla="*/ 1074792 w 12192000"/>
              <a:gd name="connsiteY13081" fmla="*/ 1581362 h 4058004"/>
              <a:gd name="connsiteX13082" fmla="*/ 1074088 w 12192000"/>
              <a:gd name="connsiteY13082" fmla="*/ 1608851 h 4058004"/>
              <a:gd name="connsiteX13083" fmla="*/ 1079688 w 12192000"/>
              <a:gd name="connsiteY13083" fmla="*/ 1638817 h 4058004"/>
              <a:gd name="connsiteX13084" fmla="*/ 1084788 w 12192000"/>
              <a:gd name="connsiteY13084" fmla="*/ 1650159 h 4058004"/>
              <a:gd name="connsiteX13085" fmla="*/ 1079409 w 12192000"/>
              <a:gd name="connsiteY13085" fmla="*/ 1678497 h 4058004"/>
              <a:gd name="connsiteX13086" fmla="*/ 1066379 w 12192000"/>
              <a:gd name="connsiteY13086" fmla="*/ 1689121 h 4058004"/>
              <a:gd name="connsiteX13087" fmla="*/ 1051435 w 12192000"/>
              <a:gd name="connsiteY13087" fmla="*/ 1660283 h 4058004"/>
              <a:gd name="connsiteX13088" fmla="*/ 1038760 w 12192000"/>
              <a:gd name="connsiteY13088" fmla="*/ 1645196 h 4058004"/>
              <a:gd name="connsiteX13089" fmla="*/ 1040532 w 12192000"/>
              <a:gd name="connsiteY13089" fmla="*/ 1664246 h 4058004"/>
              <a:gd name="connsiteX13090" fmla="*/ 1042157 w 12192000"/>
              <a:gd name="connsiteY13090" fmla="*/ 1668854 h 4058004"/>
              <a:gd name="connsiteX13091" fmla="*/ 1041027 w 12192000"/>
              <a:gd name="connsiteY13091" fmla="*/ 1696487 h 4058004"/>
              <a:gd name="connsiteX13092" fmla="*/ 1028568 w 12192000"/>
              <a:gd name="connsiteY13092" fmla="*/ 1708673 h 4058004"/>
              <a:gd name="connsiteX13093" fmla="*/ 1019926 w 12192000"/>
              <a:gd name="connsiteY13093" fmla="*/ 1692943 h 4058004"/>
              <a:gd name="connsiteX13094" fmla="*/ 1016738 w 12192000"/>
              <a:gd name="connsiteY13094" fmla="*/ 1676152 h 4058004"/>
              <a:gd name="connsiteX13095" fmla="*/ 1005689 w 12192000"/>
              <a:gd name="connsiteY13095" fmla="*/ 1666656 h 4058004"/>
              <a:gd name="connsiteX13096" fmla="*/ 995631 w 12192000"/>
              <a:gd name="connsiteY13096" fmla="*/ 1660841 h 4058004"/>
              <a:gd name="connsiteX13097" fmla="*/ 988836 w 12192000"/>
              <a:gd name="connsiteY13097" fmla="*/ 1652629 h 4058004"/>
              <a:gd name="connsiteX13098" fmla="*/ 974809 w 12192000"/>
              <a:gd name="connsiteY13098" fmla="*/ 1637889 h 4058004"/>
              <a:gd name="connsiteX13099" fmla="*/ 964116 w 12192000"/>
              <a:gd name="connsiteY13099" fmla="*/ 1636822 h 4058004"/>
              <a:gd name="connsiteX13100" fmla="*/ 967875 w 12192000"/>
              <a:gd name="connsiteY13100" fmla="*/ 1657159 h 4058004"/>
              <a:gd name="connsiteX13101" fmla="*/ 971698 w 12192000"/>
              <a:gd name="connsiteY13101" fmla="*/ 1667501 h 4058004"/>
              <a:gd name="connsiteX13102" fmla="*/ 964757 w 12192000"/>
              <a:gd name="connsiteY13102" fmla="*/ 1687201 h 4058004"/>
              <a:gd name="connsiteX13103" fmla="*/ 956477 w 12192000"/>
              <a:gd name="connsiteY13103" fmla="*/ 1693502 h 4058004"/>
              <a:gd name="connsiteX13104" fmla="*/ 943440 w 12192000"/>
              <a:gd name="connsiteY13104" fmla="*/ 1669697 h 4058004"/>
              <a:gd name="connsiteX13105" fmla="*/ 946279 w 12192000"/>
              <a:gd name="connsiteY13105" fmla="*/ 1682873 h 4058004"/>
              <a:gd name="connsiteX13106" fmla="*/ 934880 w 12192000"/>
              <a:gd name="connsiteY13106" fmla="*/ 1704480 h 4058004"/>
              <a:gd name="connsiteX13107" fmla="*/ 934309 w 12192000"/>
              <a:gd name="connsiteY13107" fmla="*/ 1696971 h 4058004"/>
              <a:gd name="connsiteX13108" fmla="*/ 933102 w 12192000"/>
              <a:gd name="connsiteY13108" fmla="*/ 1688969 h 4058004"/>
              <a:gd name="connsiteX13109" fmla="*/ 926024 w 12192000"/>
              <a:gd name="connsiteY13109" fmla="*/ 1663598 h 4058004"/>
              <a:gd name="connsiteX13110" fmla="*/ 921415 w 12192000"/>
              <a:gd name="connsiteY13110" fmla="*/ 1624281 h 4058004"/>
              <a:gd name="connsiteX13111" fmla="*/ 933026 w 12192000"/>
              <a:gd name="connsiteY13111" fmla="*/ 1604442 h 4058004"/>
              <a:gd name="connsiteX13112" fmla="*/ 946977 w 12192000"/>
              <a:gd name="connsiteY13112" fmla="*/ 1592188 h 4058004"/>
              <a:gd name="connsiteX13113" fmla="*/ 929555 w 12192000"/>
              <a:gd name="connsiteY13113" fmla="*/ 1584393 h 4058004"/>
              <a:gd name="connsiteX13114" fmla="*/ 909228 w 12192000"/>
              <a:gd name="connsiteY13114" fmla="*/ 1567036 h 4058004"/>
              <a:gd name="connsiteX13115" fmla="*/ 888762 w 12192000"/>
              <a:gd name="connsiteY13115" fmla="*/ 1556619 h 4058004"/>
              <a:gd name="connsiteX13116" fmla="*/ 877643 w 12192000"/>
              <a:gd name="connsiteY13116" fmla="*/ 1554847 h 4058004"/>
              <a:gd name="connsiteX13117" fmla="*/ 878418 w 12192000"/>
              <a:gd name="connsiteY13117" fmla="*/ 1526435 h 4058004"/>
              <a:gd name="connsiteX13118" fmla="*/ 871052 w 12192000"/>
              <a:gd name="connsiteY13118" fmla="*/ 1490303 h 4058004"/>
              <a:gd name="connsiteX13119" fmla="*/ 860143 w 12192000"/>
              <a:gd name="connsiteY13119" fmla="*/ 1475426 h 4058004"/>
              <a:gd name="connsiteX13120" fmla="*/ 851291 w 12192000"/>
              <a:gd name="connsiteY13120" fmla="*/ 1465716 h 4058004"/>
              <a:gd name="connsiteX13121" fmla="*/ 850231 w 12192000"/>
              <a:gd name="connsiteY13121" fmla="*/ 1454594 h 4058004"/>
              <a:gd name="connsiteX13122" fmla="*/ 849519 w 12192000"/>
              <a:gd name="connsiteY13122" fmla="*/ 1443121 h 4058004"/>
              <a:gd name="connsiteX13123" fmla="*/ 852707 w 12192000"/>
              <a:gd name="connsiteY13123" fmla="*/ 1431145 h 4058004"/>
              <a:gd name="connsiteX13124" fmla="*/ 845201 w 12192000"/>
              <a:gd name="connsiteY13124" fmla="*/ 1431711 h 4058004"/>
              <a:gd name="connsiteX13125" fmla="*/ 833938 w 12192000"/>
              <a:gd name="connsiteY13125" fmla="*/ 1404578 h 4058004"/>
              <a:gd name="connsiteX13126" fmla="*/ 833583 w 12192000"/>
              <a:gd name="connsiteY13126" fmla="*/ 1375464 h 4058004"/>
              <a:gd name="connsiteX13127" fmla="*/ 833932 w 12192000"/>
              <a:gd name="connsiteY13127" fmla="*/ 1362783 h 4058004"/>
              <a:gd name="connsiteX13128" fmla="*/ 836485 w 12192000"/>
              <a:gd name="connsiteY13128" fmla="*/ 1344220 h 4058004"/>
              <a:gd name="connsiteX13129" fmla="*/ 824871 w 12192000"/>
              <a:gd name="connsiteY13129" fmla="*/ 1334305 h 4058004"/>
              <a:gd name="connsiteX13130" fmla="*/ 811833 w 12192000"/>
              <a:gd name="connsiteY13130" fmla="*/ 1302845 h 4058004"/>
              <a:gd name="connsiteX13131" fmla="*/ 812895 w 12192000"/>
              <a:gd name="connsiteY13131" fmla="*/ 1272880 h 4058004"/>
              <a:gd name="connsiteX13132" fmla="*/ 805459 w 12192000"/>
              <a:gd name="connsiteY13132" fmla="*/ 1254950 h 4058004"/>
              <a:gd name="connsiteX13133" fmla="*/ 801775 w 12192000"/>
              <a:gd name="connsiteY13133" fmla="*/ 1248573 h 4058004"/>
              <a:gd name="connsiteX13134" fmla="*/ 795260 w 12192000"/>
              <a:gd name="connsiteY13134" fmla="*/ 1290655 h 4058004"/>
              <a:gd name="connsiteX13135" fmla="*/ 793704 w 12192000"/>
              <a:gd name="connsiteY13135" fmla="*/ 1303124 h 4058004"/>
              <a:gd name="connsiteX13136" fmla="*/ 789953 w 12192000"/>
              <a:gd name="connsiteY13136" fmla="*/ 1322747 h 4058004"/>
              <a:gd name="connsiteX13137" fmla="*/ 784714 w 12192000"/>
              <a:gd name="connsiteY13137" fmla="*/ 1350236 h 4058004"/>
              <a:gd name="connsiteX13138" fmla="*/ 782098 w 12192000"/>
              <a:gd name="connsiteY13138" fmla="*/ 1366888 h 4058004"/>
              <a:gd name="connsiteX13139" fmla="*/ 784225 w 12192000"/>
              <a:gd name="connsiteY13139" fmla="*/ 1371850 h 4058004"/>
              <a:gd name="connsiteX13140" fmla="*/ 781106 w 12192000"/>
              <a:gd name="connsiteY13140" fmla="*/ 1401452 h 4058004"/>
              <a:gd name="connsiteX13141" fmla="*/ 775945 w 12192000"/>
              <a:gd name="connsiteY13141" fmla="*/ 1427168 h 4058004"/>
              <a:gd name="connsiteX13142" fmla="*/ 772402 w 12192000"/>
              <a:gd name="connsiteY13142" fmla="*/ 1417818 h 4058004"/>
              <a:gd name="connsiteX13143" fmla="*/ 769639 w 12192000"/>
              <a:gd name="connsiteY13143" fmla="*/ 1391969 h 4058004"/>
              <a:gd name="connsiteX13144" fmla="*/ 761137 w 12192000"/>
              <a:gd name="connsiteY13144" fmla="*/ 1385443 h 4058004"/>
              <a:gd name="connsiteX13145" fmla="*/ 757949 w 12192000"/>
              <a:gd name="connsiteY13145" fmla="*/ 1378151 h 4058004"/>
              <a:gd name="connsiteX13146" fmla="*/ 761067 w 12192000"/>
              <a:gd name="connsiteY13146" fmla="*/ 1358031 h 4058004"/>
              <a:gd name="connsiteX13147" fmla="*/ 758019 w 12192000"/>
              <a:gd name="connsiteY13147" fmla="*/ 1350168 h 4058004"/>
              <a:gd name="connsiteX13148" fmla="*/ 755257 w 12192000"/>
              <a:gd name="connsiteY13148" fmla="*/ 1337341 h 4058004"/>
              <a:gd name="connsiteX13149" fmla="*/ 751929 w 12192000"/>
              <a:gd name="connsiteY13149" fmla="*/ 1323951 h 4058004"/>
              <a:gd name="connsiteX13150" fmla="*/ 758438 w 12192000"/>
              <a:gd name="connsiteY13150" fmla="*/ 1308505 h 4058004"/>
              <a:gd name="connsiteX13151" fmla="*/ 766795 w 12192000"/>
              <a:gd name="connsiteY13151" fmla="*/ 1294624 h 4058004"/>
              <a:gd name="connsiteX13152" fmla="*/ 769627 w 12192000"/>
              <a:gd name="connsiteY13152" fmla="*/ 1282293 h 4058004"/>
              <a:gd name="connsiteX13153" fmla="*/ 775075 w 12192000"/>
              <a:gd name="connsiteY13153" fmla="*/ 1251192 h 4058004"/>
              <a:gd name="connsiteX13154" fmla="*/ 766223 w 12192000"/>
              <a:gd name="connsiteY13154" fmla="*/ 1236956 h 4058004"/>
              <a:gd name="connsiteX13155" fmla="*/ 761124 w 12192000"/>
              <a:gd name="connsiteY13155" fmla="*/ 1251120 h 4058004"/>
              <a:gd name="connsiteX13156" fmla="*/ 757231 w 12192000"/>
              <a:gd name="connsiteY13156" fmla="*/ 1258985 h 4058004"/>
              <a:gd name="connsiteX13157" fmla="*/ 749516 w 12192000"/>
              <a:gd name="connsiteY13157" fmla="*/ 1276201 h 4058004"/>
              <a:gd name="connsiteX13158" fmla="*/ 740594 w 12192000"/>
              <a:gd name="connsiteY13158" fmla="*/ 1299859 h 4058004"/>
              <a:gd name="connsiteX13159" fmla="*/ 737407 w 12192000"/>
              <a:gd name="connsiteY13159" fmla="*/ 1320054 h 4058004"/>
              <a:gd name="connsiteX13160" fmla="*/ 722192 w 12192000"/>
              <a:gd name="connsiteY13160" fmla="*/ 1384732 h 4058004"/>
              <a:gd name="connsiteX13161" fmla="*/ 716312 w 12192000"/>
              <a:gd name="connsiteY13161" fmla="*/ 1363266 h 4058004"/>
              <a:gd name="connsiteX13162" fmla="*/ 714750 w 12192000"/>
              <a:gd name="connsiteY13162" fmla="*/ 1339176 h 4058004"/>
              <a:gd name="connsiteX13163" fmla="*/ 699948 w 12192000"/>
              <a:gd name="connsiteY13163" fmla="*/ 1357384 h 4058004"/>
              <a:gd name="connsiteX13164" fmla="*/ 684657 w 12192000"/>
              <a:gd name="connsiteY13164" fmla="*/ 1384307 h 4058004"/>
              <a:gd name="connsiteX13165" fmla="*/ 670706 w 12192000"/>
              <a:gd name="connsiteY13165" fmla="*/ 1362839 h 4058004"/>
              <a:gd name="connsiteX13166" fmla="*/ 671907 w 12192000"/>
              <a:gd name="connsiteY13166" fmla="*/ 1318702 h 4058004"/>
              <a:gd name="connsiteX13167" fmla="*/ 672046 w 12192000"/>
              <a:gd name="connsiteY13167" fmla="*/ 1301981 h 4058004"/>
              <a:gd name="connsiteX13168" fmla="*/ 664185 w 12192000"/>
              <a:gd name="connsiteY13168" fmla="*/ 1290718 h 4058004"/>
              <a:gd name="connsiteX13169" fmla="*/ 662909 w 12192000"/>
              <a:gd name="connsiteY13169" fmla="*/ 1300494 h 4058004"/>
              <a:gd name="connsiteX13170" fmla="*/ 653186 w 12192000"/>
              <a:gd name="connsiteY13170" fmla="*/ 1320188 h 4058004"/>
              <a:gd name="connsiteX13171" fmla="*/ 641223 w 12192000"/>
              <a:gd name="connsiteY13171" fmla="*/ 1355535 h 4058004"/>
              <a:gd name="connsiteX13172" fmla="*/ 644055 w 12192000"/>
              <a:gd name="connsiteY13172" fmla="*/ 1371976 h 4058004"/>
              <a:gd name="connsiteX13173" fmla="*/ 637120 w 12192000"/>
              <a:gd name="connsiteY13173" fmla="*/ 1380050 h 4058004"/>
              <a:gd name="connsiteX13174" fmla="*/ 621472 w 12192000"/>
              <a:gd name="connsiteY13174" fmla="*/ 1413130 h 4058004"/>
              <a:gd name="connsiteX13175" fmla="*/ 611628 w 12192000"/>
              <a:gd name="connsiteY13175" fmla="*/ 1404126 h 4058004"/>
              <a:gd name="connsiteX13176" fmla="*/ 598313 w 12192000"/>
              <a:gd name="connsiteY13176" fmla="*/ 1396333 h 4058004"/>
              <a:gd name="connsiteX13177" fmla="*/ 588897 w 12192000"/>
              <a:gd name="connsiteY13177" fmla="*/ 1416382 h 4058004"/>
              <a:gd name="connsiteX13178" fmla="*/ 582737 w 12192000"/>
              <a:gd name="connsiteY13178" fmla="*/ 1424810 h 4058004"/>
              <a:gd name="connsiteX13179" fmla="*/ 580751 w 12192000"/>
              <a:gd name="connsiteY13179" fmla="*/ 1401433 h 4058004"/>
              <a:gd name="connsiteX13180" fmla="*/ 593568 w 12192000"/>
              <a:gd name="connsiteY13180" fmla="*/ 1381677 h 4058004"/>
              <a:gd name="connsiteX13181" fmla="*/ 606949 w 12192000"/>
              <a:gd name="connsiteY13181" fmla="*/ 1361062 h 4058004"/>
              <a:gd name="connsiteX13182" fmla="*/ 611126 w 12192000"/>
              <a:gd name="connsiteY13182" fmla="*/ 1347530 h 4058004"/>
              <a:gd name="connsiteX13183" fmla="*/ 614309 w 12192000"/>
              <a:gd name="connsiteY13183" fmla="*/ 1315437 h 4058004"/>
              <a:gd name="connsiteX13184" fmla="*/ 616788 w 12192000"/>
              <a:gd name="connsiteY13184" fmla="*/ 1310266 h 4058004"/>
              <a:gd name="connsiteX13185" fmla="*/ 613101 w 12192000"/>
              <a:gd name="connsiteY13185" fmla="*/ 1266760 h 4058004"/>
              <a:gd name="connsiteX13186" fmla="*/ 614162 w 12192000"/>
              <a:gd name="connsiteY13186" fmla="*/ 1258901 h 4058004"/>
              <a:gd name="connsiteX13187" fmla="*/ 605026 w 12192000"/>
              <a:gd name="connsiteY13187" fmla="*/ 1251743 h 4058004"/>
              <a:gd name="connsiteX13188" fmla="*/ 595679 w 12192000"/>
              <a:gd name="connsiteY13188" fmla="*/ 1240264 h 4058004"/>
              <a:gd name="connsiteX13189" fmla="*/ 583926 w 12192000"/>
              <a:gd name="connsiteY13189" fmla="*/ 1282771 h 4058004"/>
              <a:gd name="connsiteX13190" fmla="*/ 571326 w 12192000"/>
              <a:gd name="connsiteY13190" fmla="*/ 1318334 h 4058004"/>
              <a:gd name="connsiteX13191" fmla="*/ 531028 w 12192000"/>
              <a:gd name="connsiteY13191" fmla="*/ 1300552 h 4058004"/>
              <a:gd name="connsiteX13192" fmla="*/ 519271 w 12192000"/>
              <a:gd name="connsiteY13192" fmla="*/ 1286806 h 4058004"/>
              <a:gd name="connsiteX13193" fmla="*/ 500927 w 12192000"/>
              <a:gd name="connsiteY13193" fmla="*/ 1253718 h 4058004"/>
              <a:gd name="connsiteX13194" fmla="*/ 476918 w 12192000"/>
              <a:gd name="connsiteY13194" fmla="*/ 1230124 h 4058004"/>
              <a:gd name="connsiteX13195" fmla="*/ 467997 w 12192000"/>
              <a:gd name="connsiteY13195" fmla="*/ 1247975 h 4058004"/>
              <a:gd name="connsiteX13196" fmla="*/ 449725 w 12192000"/>
              <a:gd name="connsiteY13196" fmla="*/ 1229978 h 4058004"/>
              <a:gd name="connsiteX13197" fmla="*/ 439316 w 12192000"/>
              <a:gd name="connsiteY13197" fmla="*/ 1232317 h 4058004"/>
              <a:gd name="connsiteX13198" fmla="*/ 437688 w 12192000"/>
              <a:gd name="connsiteY13198" fmla="*/ 1254773 h 4058004"/>
              <a:gd name="connsiteX13199" fmla="*/ 437125 w 12192000"/>
              <a:gd name="connsiteY13199" fmla="*/ 1285806 h 4058004"/>
              <a:gd name="connsiteX13200" fmla="*/ 429052 w 12192000"/>
              <a:gd name="connsiteY13200" fmla="*/ 1272624 h 4058004"/>
              <a:gd name="connsiteX13201" fmla="*/ 417365 w 12192000"/>
              <a:gd name="connsiteY13201" fmla="*/ 1261215 h 4058004"/>
              <a:gd name="connsiteX13202" fmla="*/ 418853 w 12192000"/>
              <a:gd name="connsiteY13202" fmla="*/ 1274467 h 4058004"/>
              <a:gd name="connsiteX13203" fmla="*/ 418358 w 12192000"/>
              <a:gd name="connsiteY13203" fmla="*/ 1289841 h 4058004"/>
              <a:gd name="connsiteX13204" fmla="*/ 415810 w 12192000"/>
              <a:gd name="connsiteY13204" fmla="*/ 1303442 h 4058004"/>
              <a:gd name="connsiteX13205" fmla="*/ 413617 w 12192000"/>
              <a:gd name="connsiteY13205" fmla="*/ 1308899 h 4058004"/>
              <a:gd name="connsiteX13206" fmla="*/ 403490 w 12192000"/>
              <a:gd name="connsiteY13206" fmla="*/ 1303868 h 4058004"/>
              <a:gd name="connsiteX13207" fmla="*/ 394993 w 12192000"/>
              <a:gd name="connsiteY13207" fmla="*/ 1310525 h 4058004"/>
              <a:gd name="connsiteX13208" fmla="*/ 383167 w 12192000"/>
              <a:gd name="connsiteY13208" fmla="*/ 1320232 h 4058004"/>
              <a:gd name="connsiteX13209" fmla="*/ 369924 w 12192000"/>
              <a:gd name="connsiteY13209" fmla="*/ 1323415 h 4058004"/>
              <a:gd name="connsiteX13210" fmla="*/ 356824 w 12192000"/>
              <a:gd name="connsiteY13210" fmla="*/ 1318244 h 4058004"/>
              <a:gd name="connsiteX13211" fmla="*/ 362768 w 12192000"/>
              <a:gd name="connsiteY13211" fmla="*/ 1294864 h 4058004"/>
              <a:gd name="connsiteX13212" fmla="*/ 368504 w 12192000"/>
              <a:gd name="connsiteY13212" fmla="*/ 1284029 h 4058004"/>
              <a:gd name="connsiteX13213" fmla="*/ 360077 w 12192000"/>
              <a:gd name="connsiteY13213" fmla="*/ 1285654 h 4058004"/>
              <a:gd name="connsiteX13214" fmla="*/ 356253 w 12192000"/>
              <a:gd name="connsiteY13214" fmla="*/ 1284098 h 4058004"/>
              <a:gd name="connsiteX13215" fmla="*/ 328982 w 12192000"/>
              <a:gd name="connsiteY13215" fmla="*/ 1220258 h 4058004"/>
              <a:gd name="connsiteX13216" fmla="*/ 328486 w 12192000"/>
              <a:gd name="connsiteY13216" fmla="*/ 1215939 h 4058004"/>
              <a:gd name="connsiteX13217" fmla="*/ 328415 w 12192000"/>
              <a:gd name="connsiteY13217" fmla="*/ 1207789 h 4058004"/>
              <a:gd name="connsiteX13218" fmla="*/ 318855 w 12192000"/>
              <a:gd name="connsiteY13218" fmla="*/ 1210838 h 4058004"/>
              <a:gd name="connsiteX13219" fmla="*/ 309646 w 12192000"/>
              <a:gd name="connsiteY13219" fmla="*/ 1192415 h 4058004"/>
              <a:gd name="connsiteX13220" fmla="*/ 300721 w 12192000"/>
              <a:gd name="connsiteY13220" fmla="*/ 1163083 h 4058004"/>
              <a:gd name="connsiteX13221" fmla="*/ 274523 w 12192000"/>
              <a:gd name="connsiteY13221" fmla="*/ 1207713 h 4058004"/>
              <a:gd name="connsiteX13222" fmla="*/ 274313 w 12192000"/>
              <a:gd name="connsiteY13222" fmla="*/ 1221957 h 4058004"/>
              <a:gd name="connsiteX13223" fmla="*/ 269994 w 12192000"/>
              <a:gd name="connsiteY13223" fmla="*/ 1239309 h 4058004"/>
              <a:gd name="connsiteX13224" fmla="*/ 255123 w 12192000"/>
              <a:gd name="connsiteY13224" fmla="*/ 1246113 h 4058004"/>
              <a:gd name="connsiteX13225" fmla="*/ 235153 w 12192000"/>
              <a:gd name="connsiteY13225" fmla="*/ 1240726 h 4058004"/>
              <a:gd name="connsiteX13226" fmla="*/ 227437 w 12192000"/>
              <a:gd name="connsiteY13226" fmla="*/ 1269562 h 4058004"/>
              <a:gd name="connsiteX13227" fmla="*/ 222339 w 12192000"/>
              <a:gd name="connsiteY13227" fmla="*/ 1283729 h 4058004"/>
              <a:gd name="connsiteX13228" fmla="*/ 219506 w 12192000"/>
              <a:gd name="connsiteY13228" fmla="*/ 1274657 h 4058004"/>
              <a:gd name="connsiteX13229" fmla="*/ 218231 w 12192000"/>
              <a:gd name="connsiteY13229" fmla="*/ 1267999 h 4058004"/>
              <a:gd name="connsiteX13230" fmla="*/ 213344 w 12192000"/>
              <a:gd name="connsiteY13230" fmla="*/ 1254750 h 4058004"/>
              <a:gd name="connsiteX13231" fmla="*/ 206259 w 12192000"/>
              <a:gd name="connsiteY13231" fmla="*/ 1230518 h 4058004"/>
              <a:gd name="connsiteX13232" fmla="*/ 188266 w 12192000"/>
              <a:gd name="connsiteY13232" fmla="*/ 1182199 h 4058004"/>
              <a:gd name="connsiteX13233" fmla="*/ 175517 w 12192000"/>
              <a:gd name="connsiteY13233" fmla="*/ 1150322 h 4058004"/>
              <a:gd name="connsiteX13234" fmla="*/ 167307 w 12192000"/>
              <a:gd name="connsiteY13234" fmla="*/ 1194524 h 4058004"/>
              <a:gd name="connsiteX13235" fmla="*/ 158315 w 12192000"/>
              <a:gd name="connsiteY13235" fmla="*/ 1214859 h 4058004"/>
              <a:gd name="connsiteX13236" fmla="*/ 151091 w 12192000"/>
              <a:gd name="connsiteY13236" fmla="*/ 1209757 h 4058004"/>
              <a:gd name="connsiteX13237" fmla="*/ 145706 w 12192000"/>
              <a:gd name="connsiteY13237" fmla="*/ 1177447 h 4058004"/>
              <a:gd name="connsiteX13238" fmla="*/ 133096 w 12192000"/>
              <a:gd name="connsiteY13238" fmla="*/ 1130126 h 4058004"/>
              <a:gd name="connsiteX13239" fmla="*/ 123464 w 12192000"/>
              <a:gd name="connsiteY13239" fmla="*/ 1129700 h 4058004"/>
              <a:gd name="connsiteX13240" fmla="*/ 124246 w 12192000"/>
              <a:gd name="connsiteY13240" fmla="*/ 1147195 h 4058004"/>
              <a:gd name="connsiteX13241" fmla="*/ 116738 w 12192000"/>
              <a:gd name="connsiteY13241" fmla="*/ 1135437 h 4058004"/>
              <a:gd name="connsiteX13242" fmla="*/ 99028 w 12192000"/>
              <a:gd name="connsiteY13242" fmla="*/ 1082155 h 4058004"/>
              <a:gd name="connsiteX13243" fmla="*/ 71334 w 12192000"/>
              <a:gd name="connsiteY13243" fmla="*/ 1023425 h 4058004"/>
              <a:gd name="connsiteX13244" fmla="*/ 46761 w 12192000"/>
              <a:gd name="connsiteY13244" fmla="*/ 1035391 h 4058004"/>
              <a:gd name="connsiteX13245" fmla="*/ 21203 w 12192000"/>
              <a:gd name="connsiteY13245" fmla="*/ 1091144 h 4058004"/>
              <a:gd name="connsiteX13246" fmla="*/ 18869 w 12192000"/>
              <a:gd name="connsiteY13246" fmla="*/ 1118564 h 4058004"/>
              <a:gd name="connsiteX13247" fmla="*/ 15683 w 12192000"/>
              <a:gd name="connsiteY13247" fmla="*/ 1131669 h 4058004"/>
              <a:gd name="connsiteX13248" fmla="*/ 2938 w 12192000"/>
              <a:gd name="connsiteY13248" fmla="*/ 1150232 h 4058004"/>
              <a:gd name="connsiteX13249" fmla="*/ 0 w 12192000"/>
              <a:gd name="connsiteY13249" fmla="*/ 1152015 h 4058004"/>
              <a:gd name="connsiteX13250" fmla="*/ 0 w 12192000"/>
              <a:gd name="connsiteY13250" fmla="*/ 1114991 h 4058004"/>
              <a:gd name="connsiteX13251" fmla="*/ 1376 w 12192000"/>
              <a:gd name="connsiteY13251" fmla="*/ 1114243 h 4058004"/>
              <a:gd name="connsiteX13252" fmla="*/ 1022 w 12192000"/>
              <a:gd name="connsiteY13252" fmla="*/ 1109777 h 4058004"/>
              <a:gd name="connsiteX13253" fmla="*/ 0 w 12192000"/>
              <a:gd name="connsiteY13253" fmla="*/ 1111105 h 4058004"/>
              <a:gd name="connsiteX13254" fmla="*/ 0 w 12192000"/>
              <a:gd name="connsiteY13254" fmla="*/ 1086986 h 4058004"/>
              <a:gd name="connsiteX13255" fmla="*/ 4135 w 12192000"/>
              <a:gd name="connsiteY13255" fmla="*/ 1078177 h 4058004"/>
              <a:gd name="connsiteX13256" fmla="*/ 3099 w 12192000"/>
              <a:gd name="connsiteY13256" fmla="*/ 1072963 h 4058004"/>
              <a:gd name="connsiteX13257" fmla="*/ 0 w 12192000"/>
              <a:gd name="connsiteY13257" fmla="*/ 1075895 h 4058004"/>
              <a:gd name="connsiteX13258" fmla="*/ 0 w 12192000"/>
              <a:gd name="connsiteY13258" fmla="*/ 209146 h 4058004"/>
              <a:gd name="connsiteX13259" fmla="*/ 24371 w 12192000"/>
              <a:gd name="connsiteY13259" fmla="*/ 186286 h 4058004"/>
              <a:gd name="connsiteX13260" fmla="*/ 71673 w 12192000"/>
              <a:gd name="connsiteY13260" fmla="*/ 148884 h 4058004"/>
              <a:gd name="connsiteX13261" fmla="*/ 89375 w 12192000"/>
              <a:gd name="connsiteY13261" fmla="*/ 132733 h 4058004"/>
              <a:gd name="connsiteX13262" fmla="*/ 140711 w 12192000"/>
              <a:gd name="connsiteY13262" fmla="*/ 71170 h 4058004"/>
              <a:gd name="connsiteX13263" fmla="*/ 179020 w 12192000"/>
              <a:gd name="connsiteY13263" fmla="*/ 48006 h 4058004"/>
              <a:gd name="connsiteX13264" fmla="*/ 215205 w 12192000"/>
              <a:gd name="connsiteY13264" fmla="*/ 30229 h 4058004"/>
              <a:gd name="connsiteX13265" fmla="*/ 225545 w 12192000"/>
              <a:gd name="connsiteY13265" fmla="*/ 34195 h 4058004"/>
              <a:gd name="connsiteX13266" fmla="*/ 231282 w 12192000"/>
              <a:gd name="connsiteY13266" fmla="*/ 39794 h 4058004"/>
              <a:gd name="connsiteX13267" fmla="*/ 250617 w 12192000"/>
              <a:gd name="connsiteY13267" fmla="*/ 44684 h 4058004"/>
              <a:gd name="connsiteX13268" fmla="*/ 281488 w 12192000"/>
              <a:gd name="connsiteY13268" fmla="*/ 22016 h 4058004"/>
              <a:gd name="connsiteX13269" fmla="*/ 289491 w 12192000"/>
              <a:gd name="connsiteY13269" fmla="*/ 20812 h 4058004"/>
              <a:gd name="connsiteX13270" fmla="*/ 292607 w 12192000"/>
              <a:gd name="connsiteY13270" fmla="*/ 29032 h 4058004"/>
              <a:gd name="connsiteX13271" fmla="*/ 295511 w 12192000"/>
              <a:gd name="connsiteY13271" fmla="*/ 33920 h 4058004"/>
              <a:gd name="connsiteX13272" fmla="*/ 297495 w 12192000"/>
              <a:gd name="connsiteY13272" fmla="*/ 44405 h 4058004"/>
              <a:gd name="connsiteX13273" fmla="*/ 290203 w 12192000"/>
              <a:gd name="connsiteY13273" fmla="*/ 61622 h 4058004"/>
              <a:gd name="connsiteX13274" fmla="*/ 307056 w 12192000"/>
              <a:gd name="connsiteY13274" fmla="*/ 48017 h 4058004"/>
              <a:gd name="connsiteX13275" fmla="*/ 333397 w 12192000"/>
              <a:gd name="connsiteY13275" fmla="*/ 31161 h 4058004"/>
              <a:gd name="connsiteX13276" fmla="*/ 373551 w 12192000"/>
              <a:gd name="connsiteY13276" fmla="*/ 37470 h 4058004"/>
              <a:gd name="connsiteX13277" fmla="*/ 388138 w 12192000"/>
              <a:gd name="connsiteY13277" fmla="*/ 33081 h 4058004"/>
              <a:gd name="connsiteX13278" fmla="*/ 381981 w 12192000"/>
              <a:gd name="connsiteY13278" fmla="*/ 50577 h 4058004"/>
              <a:gd name="connsiteX13279" fmla="*/ 364843 w 12192000"/>
              <a:gd name="connsiteY13279" fmla="*/ 56670 h 4058004"/>
              <a:gd name="connsiteX13280" fmla="*/ 348627 w 12192000"/>
              <a:gd name="connsiteY13280" fmla="*/ 69491 h 4058004"/>
              <a:gd name="connsiteX13281" fmla="*/ 335102 w 12192000"/>
              <a:gd name="connsiteY13281" fmla="*/ 82454 h 4058004"/>
              <a:gd name="connsiteX13282" fmla="*/ 327738 w 12192000"/>
              <a:gd name="connsiteY13282" fmla="*/ 82879 h 4058004"/>
              <a:gd name="connsiteX13283" fmla="*/ 328447 w 12192000"/>
              <a:gd name="connsiteY13283" fmla="*/ 94356 h 4058004"/>
              <a:gd name="connsiteX13284" fmla="*/ 344238 w 12192000"/>
              <a:gd name="connsiteY13284" fmla="*/ 88194 h 4058004"/>
              <a:gd name="connsiteX13285" fmla="*/ 394942 w 12192000"/>
              <a:gd name="connsiteY13285" fmla="*/ 74030 h 4058004"/>
              <a:gd name="connsiteX13286" fmla="*/ 403653 w 12192000"/>
              <a:gd name="connsiteY13286" fmla="*/ 85011 h 4058004"/>
              <a:gd name="connsiteX13287" fmla="*/ 407548 w 12192000"/>
              <a:gd name="connsiteY13287" fmla="*/ 95993 h 4058004"/>
              <a:gd name="connsiteX13288" fmla="*/ 425463 w 12192000"/>
              <a:gd name="connsiteY13288" fmla="*/ 88130 h 4058004"/>
              <a:gd name="connsiteX13289" fmla="*/ 441608 w 12192000"/>
              <a:gd name="connsiteY13289" fmla="*/ 60502 h 4058004"/>
              <a:gd name="connsiteX13290" fmla="*/ 485933 w 12192000"/>
              <a:gd name="connsiteY13290" fmla="*/ 6522 h 4058004"/>
              <a:gd name="connsiteX13291" fmla="*/ 357554 w 12192000"/>
              <a:gd name="connsiteY13291" fmla="*/ 2154 h 4058004"/>
              <a:gd name="connsiteX13292" fmla="*/ 366768 w 12192000"/>
              <a:gd name="connsiteY13292" fmla="*/ 2961 h 4058004"/>
              <a:gd name="connsiteX13293" fmla="*/ 357423 w 12192000"/>
              <a:gd name="connsiteY13293" fmla="*/ 17270 h 4058004"/>
              <a:gd name="connsiteX13294" fmla="*/ 348500 w 12192000"/>
              <a:gd name="connsiteY13294" fmla="*/ 15852 h 4058004"/>
              <a:gd name="connsiteX13295" fmla="*/ 357554 w 12192000"/>
              <a:gd name="connsiteY13295" fmla="*/ 2154 h 40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</a:cxnLst>
            <a:rect l="l" t="t" r="r" b="b"/>
            <a:pathLst>
              <a:path w="12192000" h="4058004">
                <a:moveTo>
                  <a:pt x="5507418" y="4055002"/>
                </a:moveTo>
                <a:lnTo>
                  <a:pt x="5510847" y="4057170"/>
                </a:lnTo>
                <a:lnTo>
                  <a:pt x="5507025" y="4057170"/>
                </a:lnTo>
                <a:close/>
                <a:moveTo>
                  <a:pt x="5808671" y="4054814"/>
                </a:moveTo>
                <a:cubicBezTo>
                  <a:pt x="5815399" y="4054071"/>
                  <a:pt x="5820959" y="4054073"/>
                  <a:pt x="5822270" y="4055172"/>
                </a:cubicBezTo>
                <a:lnTo>
                  <a:pt x="5821582" y="4057170"/>
                </a:lnTo>
                <a:lnTo>
                  <a:pt x="5796851" y="4057170"/>
                </a:lnTo>
                <a:close/>
                <a:moveTo>
                  <a:pt x="10288714" y="4051312"/>
                </a:moveTo>
                <a:cubicBezTo>
                  <a:pt x="10288523" y="4053064"/>
                  <a:pt x="10291318" y="4053948"/>
                  <a:pt x="10294746" y="4053262"/>
                </a:cubicBezTo>
                <a:cubicBezTo>
                  <a:pt x="10298112" y="4052570"/>
                  <a:pt x="10301414" y="4053719"/>
                  <a:pt x="10301795" y="4055740"/>
                </a:cubicBezTo>
                <a:lnTo>
                  <a:pt x="10305567" y="4057170"/>
                </a:lnTo>
                <a:lnTo>
                  <a:pt x="10277294" y="4057170"/>
                </a:lnTo>
                <a:lnTo>
                  <a:pt x="10280332" y="4052194"/>
                </a:lnTo>
                <a:cubicBezTo>
                  <a:pt x="10285094" y="4049983"/>
                  <a:pt x="10288968" y="4049558"/>
                  <a:pt x="10288714" y="4051312"/>
                </a:cubicBezTo>
                <a:close/>
                <a:moveTo>
                  <a:pt x="10712021" y="4050686"/>
                </a:moveTo>
                <a:cubicBezTo>
                  <a:pt x="10717085" y="4049441"/>
                  <a:pt x="10719149" y="4050298"/>
                  <a:pt x="10718482" y="4053180"/>
                </a:cubicBezTo>
                <a:lnTo>
                  <a:pt x="10720323" y="4057170"/>
                </a:lnTo>
                <a:lnTo>
                  <a:pt x="10696351" y="4057170"/>
                </a:lnTo>
                <a:close/>
                <a:moveTo>
                  <a:pt x="5300003" y="4050377"/>
                </a:moveTo>
                <a:cubicBezTo>
                  <a:pt x="5301629" y="4048458"/>
                  <a:pt x="5306023" y="4049169"/>
                  <a:pt x="5309203" y="4051933"/>
                </a:cubicBezTo>
                <a:lnTo>
                  <a:pt x="5311508" y="4057170"/>
                </a:lnTo>
                <a:lnTo>
                  <a:pt x="5298812" y="4057170"/>
                </a:lnTo>
                <a:close/>
                <a:moveTo>
                  <a:pt x="5902857" y="4050364"/>
                </a:moveTo>
                <a:cubicBezTo>
                  <a:pt x="5906325" y="4050999"/>
                  <a:pt x="5907385" y="4053197"/>
                  <a:pt x="5905334" y="4055675"/>
                </a:cubicBezTo>
                <a:cubicBezTo>
                  <a:pt x="5903213" y="4058083"/>
                  <a:pt x="5899879" y="4058439"/>
                  <a:pt x="5897618" y="4056457"/>
                </a:cubicBezTo>
                <a:cubicBezTo>
                  <a:pt x="5895206" y="4054328"/>
                  <a:pt x="5894215" y="4052206"/>
                  <a:pt x="5895136" y="4051140"/>
                </a:cubicBezTo>
                <a:cubicBezTo>
                  <a:pt x="5896057" y="4050078"/>
                  <a:pt x="5899175" y="4049792"/>
                  <a:pt x="5902857" y="4050364"/>
                </a:cubicBezTo>
                <a:close/>
                <a:moveTo>
                  <a:pt x="6142850" y="4048471"/>
                </a:moveTo>
                <a:cubicBezTo>
                  <a:pt x="6140444" y="4046349"/>
                  <a:pt x="6137402" y="4046559"/>
                  <a:pt x="6135344" y="4049035"/>
                </a:cubicBezTo>
                <a:cubicBezTo>
                  <a:pt x="6133224" y="4051451"/>
                  <a:pt x="6133433" y="4054493"/>
                  <a:pt x="6135909" y="4056545"/>
                </a:cubicBezTo>
                <a:cubicBezTo>
                  <a:pt x="6138322" y="4058674"/>
                  <a:pt x="6141364" y="4058464"/>
                  <a:pt x="6143422" y="4055980"/>
                </a:cubicBezTo>
                <a:cubicBezTo>
                  <a:pt x="6145543" y="4053572"/>
                  <a:pt x="6145333" y="4050530"/>
                  <a:pt x="6142850" y="4048471"/>
                </a:cubicBezTo>
                <a:close/>
                <a:moveTo>
                  <a:pt x="10735865" y="4047117"/>
                </a:moveTo>
                <a:cubicBezTo>
                  <a:pt x="10737087" y="4046617"/>
                  <a:pt x="10738580" y="4047843"/>
                  <a:pt x="10739437" y="4051184"/>
                </a:cubicBezTo>
                <a:lnTo>
                  <a:pt x="10741121" y="4057170"/>
                </a:lnTo>
                <a:lnTo>
                  <a:pt x="10730965" y="4057170"/>
                </a:lnTo>
                <a:lnTo>
                  <a:pt x="10733913" y="4053407"/>
                </a:lnTo>
                <a:cubicBezTo>
                  <a:pt x="10733690" y="4049843"/>
                  <a:pt x="10734643" y="4047617"/>
                  <a:pt x="10735865" y="4047117"/>
                </a:cubicBezTo>
                <a:close/>
                <a:moveTo>
                  <a:pt x="10846816" y="4046706"/>
                </a:moveTo>
                <a:cubicBezTo>
                  <a:pt x="10848530" y="4045555"/>
                  <a:pt x="10852848" y="4047264"/>
                  <a:pt x="10856086" y="4050479"/>
                </a:cubicBezTo>
                <a:lnTo>
                  <a:pt x="10861882" y="4057170"/>
                </a:lnTo>
                <a:lnTo>
                  <a:pt x="10827648" y="4057170"/>
                </a:lnTo>
                <a:lnTo>
                  <a:pt x="10827996" y="4054304"/>
                </a:lnTo>
                <a:cubicBezTo>
                  <a:pt x="10829956" y="4051238"/>
                  <a:pt x="10833227" y="4049180"/>
                  <a:pt x="10837227" y="4049037"/>
                </a:cubicBezTo>
                <a:cubicBezTo>
                  <a:pt x="10840529" y="4048935"/>
                  <a:pt x="10845101" y="4047836"/>
                  <a:pt x="10846816" y="4046706"/>
                </a:cubicBezTo>
                <a:close/>
                <a:moveTo>
                  <a:pt x="2823915" y="4046235"/>
                </a:moveTo>
                <a:cubicBezTo>
                  <a:pt x="2828023" y="4043966"/>
                  <a:pt x="2828164" y="4045671"/>
                  <a:pt x="2824264" y="4050700"/>
                </a:cubicBezTo>
                <a:cubicBezTo>
                  <a:pt x="2821013" y="4054951"/>
                  <a:pt x="2817966" y="4056576"/>
                  <a:pt x="2817755" y="4054240"/>
                </a:cubicBezTo>
                <a:cubicBezTo>
                  <a:pt x="2817539" y="4051901"/>
                  <a:pt x="2820441" y="4048147"/>
                  <a:pt x="2823915" y="4046235"/>
                </a:cubicBezTo>
                <a:close/>
                <a:moveTo>
                  <a:pt x="1984102" y="4045799"/>
                </a:moveTo>
                <a:cubicBezTo>
                  <a:pt x="1982973" y="4044810"/>
                  <a:pt x="1980845" y="4045799"/>
                  <a:pt x="1978794" y="4048275"/>
                </a:cubicBezTo>
                <a:cubicBezTo>
                  <a:pt x="1976813" y="4050542"/>
                  <a:pt x="1977168" y="4053872"/>
                  <a:pt x="1979575" y="4055999"/>
                </a:cubicBezTo>
                <a:cubicBezTo>
                  <a:pt x="1982051" y="4058053"/>
                  <a:pt x="1984318" y="4057061"/>
                  <a:pt x="1984883" y="4053523"/>
                </a:cubicBezTo>
                <a:cubicBezTo>
                  <a:pt x="1985525" y="4049770"/>
                  <a:pt x="1985170" y="4046722"/>
                  <a:pt x="1984102" y="4045799"/>
                </a:cubicBezTo>
                <a:close/>
                <a:moveTo>
                  <a:pt x="6777767" y="4044356"/>
                </a:moveTo>
                <a:cubicBezTo>
                  <a:pt x="6778498" y="4044851"/>
                  <a:pt x="6778751" y="4047791"/>
                  <a:pt x="6779132" y="4053567"/>
                </a:cubicBezTo>
                <a:lnTo>
                  <a:pt x="6779063" y="4057170"/>
                </a:lnTo>
                <a:lnTo>
                  <a:pt x="6772739" y="4057170"/>
                </a:lnTo>
                <a:lnTo>
                  <a:pt x="6773544" y="4049811"/>
                </a:lnTo>
                <a:cubicBezTo>
                  <a:pt x="6775831" y="4045810"/>
                  <a:pt x="6777037" y="4043860"/>
                  <a:pt x="6777767" y="4044356"/>
                </a:cubicBezTo>
                <a:close/>
                <a:moveTo>
                  <a:pt x="10368041" y="4044075"/>
                </a:moveTo>
                <a:cubicBezTo>
                  <a:pt x="10364771" y="4045059"/>
                  <a:pt x="10360977" y="4047292"/>
                  <a:pt x="10357993" y="4050364"/>
                </a:cubicBezTo>
                <a:lnTo>
                  <a:pt x="10351833" y="4056749"/>
                </a:lnTo>
                <a:lnTo>
                  <a:pt x="10360469" y="4057067"/>
                </a:lnTo>
                <a:cubicBezTo>
                  <a:pt x="10368343" y="4057366"/>
                  <a:pt x="10377233" y="4050136"/>
                  <a:pt x="10374947" y="4045276"/>
                </a:cubicBezTo>
                <a:cubicBezTo>
                  <a:pt x="10374058" y="4043354"/>
                  <a:pt x="10371311" y="4043090"/>
                  <a:pt x="10368041" y="4044075"/>
                </a:cubicBezTo>
                <a:close/>
                <a:moveTo>
                  <a:pt x="2552756" y="4043657"/>
                </a:moveTo>
                <a:cubicBezTo>
                  <a:pt x="2555376" y="4044047"/>
                  <a:pt x="2559024" y="4048157"/>
                  <a:pt x="2563240" y="4055917"/>
                </a:cubicBezTo>
                <a:lnTo>
                  <a:pt x="2563521" y="4057170"/>
                </a:lnTo>
                <a:lnTo>
                  <a:pt x="2546560" y="4057170"/>
                </a:lnTo>
                <a:lnTo>
                  <a:pt x="2548440" y="4053717"/>
                </a:lnTo>
                <a:cubicBezTo>
                  <a:pt x="2548544" y="4046596"/>
                  <a:pt x="2550136" y="4043267"/>
                  <a:pt x="2552756" y="4043657"/>
                </a:cubicBezTo>
                <a:close/>
                <a:moveTo>
                  <a:pt x="5675784" y="4043628"/>
                </a:moveTo>
                <a:cubicBezTo>
                  <a:pt x="5678688" y="4043965"/>
                  <a:pt x="5679999" y="4047365"/>
                  <a:pt x="5677662" y="4053597"/>
                </a:cubicBezTo>
                <a:lnTo>
                  <a:pt x="5678063" y="4057170"/>
                </a:lnTo>
                <a:lnTo>
                  <a:pt x="5664189" y="4057170"/>
                </a:lnTo>
                <a:lnTo>
                  <a:pt x="5664346" y="4052040"/>
                </a:lnTo>
                <a:cubicBezTo>
                  <a:pt x="5668382" y="4046018"/>
                  <a:pt x="5672879" y="4043292"/>
                  <a:pt x="5675784" y="4043628"/>
                </a:cubicBezTo>
                <a:close/>
                <a:moveTo>
                  <a:pt x="10380789" y="4042901"/>
                </a:moveTo>
                <a:cubicBezTo>
                  <a:pt x="10379392" y="4043560"/>
                  <a:pt x="10379773" y="4045772"/>
                  <a:pt x="10381615" y="4047607"/>
                </a:cubicBezTo>
                <a:cubicBezTo>
                  <a:pt x="10383393" y="4049443"/>
                  <a:pt x="10385615" y="4050841"/>
                  <a:pt x="10386186" y="4050549"/>
                </a:cubicBezTo>
                <a:cubicBezTo>
                  <a:pt x="10386758" y="4050288"/>
                  <a:pt x="10386441" y="4048046"/>
                  <a:pt x="10385361" y="4045841"/>
                </a:cubicBezTo>
                <a:cubicBezTo>
                  <a:pt x="10384345" y="4043637"/>
                  <a:pt x="10382186" y="4042239"/>
                  <a:pt x="10380789" y="4042901"/>
                </a:cubicBezTo>
                <a:close/>
                <a:moveTo>
                  <a:pt x="2103286" y="4042334"/>
                </a:moveTo>
                <a:cubicBezTo>
                  <a:pt x="2105909" y="4039291"/>
                  <a:pt x="2108706" y="4039930"/>
                  <a:pt x="2110998" y="4043305"/>
                </a:cubicBezTo>
                <a:lnTo>
                  <a:pt x="2114733" y="4057170"/>
                </a:lnTo>
                <a:lnTo>
                  <a:pt x="2101527" y="4057170"/>
                </a:lnTo>
                <a:lnTo>
                  <a:pt x="2102086" y="4055727"/>
                </a:lnTo>
                <a:cubicBezTo>
                  <a:pt x="2101025" y="4050275"/>
                  <a:pt x="2101591" y="4044323"/>
                  <a:pt x="2103286" y="4042334"/>
                </a:cubicBezTo>
                <a:close/>
                <a:moveTo>
                  <a:pt x="2180692" y="4041705"/>
                </a:moveTo>
                <a:cubicBezTo>
                  <a:pt x="2184159" y="4042346"/>
                  <a:pt x="2185225" y="4044541"/>
                  <a:pt x="2183169" y="4047022"/>
                </a:cubicBezTo>
                <a:cubicBezTo>
                  <a:pt x="2181048" y="4049430"/>
                  <a:pt x="2177721" y="4049786"/>
                  <a:pt x="2175453" y="4047798"/>
                </a:cubicBezTo>
                <a:cubicBezTo>
                  <a:pt x="2173040" y="4045676"/>
                  <a:pt x="2172049" y="4043547"/>
                  <a:pt x="2172971" y="4042487"/>
                </a:cubicBezTo>
                <a:cubicBezTo>
                  <a:pt x="2173891" y="4041425"/>
                  <a:pt x="2177008" y="4041139"/>
                  <a:pt x="2180692" y="4041705"/>
                </a:cubicBezTo>
                <a:close/>
                <a:moveTo>
                  <a:pt x="1392929" y="4040213"/>
                </a:moveTo>
                <a:cubicBezTo>
                  <a:pt x="1395343" y="4039935"/>
                  <a:pt x="1397533" y="4043827"/>
                  <a:pt x="1397958" y="4049068"/>
                </a:cubicBezTo>
                <a:cubicBezTo>
                  <a:pt x="1398530" y="4056438"/>
                  <a:pt x="1397609" y="4056508"/>
                  <a:pt x="1393710" y="4049634"/>
                </a:cubicBezTo>
                <a:cubicBezTo>
                  <a:pt x="1390878" y="4044679"/>
                  <a:pt x="1390522" y="4040499"/>
                  <a:pt x="1392929" y="4040213"/>
                </a:cubicBezTo>
                <a:close/>
                <a:moveTo>
                  <a:pt x="10554334" y="4040150"/>
                </a:moveTo>
                <a:cubicBezTo>
                  <a:pt x="10550906" y="4039273"/>
                  <a:pt x="10548746" y="4039997"/>
                  <a:pt x="10548493" y="4042195"/>
                </a:cubicBezTo>
                <a:cubicBezTo>
                  <a:pt x="10548239" y="4044024"/>
                  <a:pt x="10544809" y="4046248"/>
                  <a:pt x="10540999" y="4047036"/>
                </a:cubicBezTo>
                <a:cubicBezTo>
                  <a:pt x="10536364" y="4047970"/>
                  <a:pt x="10535475" y="4049005"/>
                  <a:pt x="10538269" y="4050168"/>
                </a:cubicBezTo>
                <a:cubicBezTo>
                  <a:pt x="10541698" y="4051603"/>
                  <a:pt x="10548429" y="4051007"/>
                  <a:pt x="10556874" y="4048585"/>
                </a:cubicBezTo>
                <a:cubicBezTo>
                  <a:pt x="10558144" y="4048204"/>
                  <a:pt x="10559097" y="4046725"/>
                  <a:pt x="10559351" y="4044748"/>
                </a:cubicBezTo>
                <a:cubicBezTo>
                  <a:pt x="10559605" y="4042912"/>
                  <a:pt x="10557446" y="4040905"/>
                  <a:pt x="10554334" y="4040150"/>
                </a:cubicBezTo>
                <a:close/>
                <a:moveTo>
                  <a:pt x="5648483" y="4039997"/>
                </a:moveTo>
                <a:cubicBezTo>
                  <a:pt x="5649544" y="4040911"/>
                  <a:pt x="5649829" y="4044031"/>
                  <a:pt x="5649264" y="4047716"/>
                </a:cubicBezTo>
                <a:cubicBezTo>
                  <a:pt x="5648623" y="4051190"/>
                  <a:pt x="5646362" y="4052322"/>
                  <a:pt x="5643949" y="4050192"/>
                </a:cubicBezTo>
                <a:cubicBezTo>
                  <a:pt x="5641543" y="4048071"/>
                  <a:pt x="5641187" y="4044742"/>
                  <a:pt x="5643175" y="4042474"/>
                </a:cubicBezTo>
                <a:cubicBezTo>
                  <a:pt x="5645296" y="4040066"/>
                  <a:pt x="5647423" y="4039075"/>
                  <a:pt x="5648483" y="4039997"/>
                </a:cubicBezTo>
                <a:close/>
                <a:moveTo>
                  <a:pt x="5558123" y="4039704"/>
                </a:moveTo>
                <a:cubicBezTo>
                  <a:pt x="5561450" y="4038497"/>
                  <a:pt x="5564422" y="4039913"/>
                  <a:pt x="5565629" y="4043242"/>
                </a:cubicBezTo>
                <a:cubicBezTo>
                  <a:pt x="5566835" y="4046572"/>
                  <a:pt x="5565419" y="4049552"/>
                  <a:pt x="5562092" y="4050751"/>
                </a:cubicBezTo>
                <a:cubicBezTo>
                  <a:pt x="5558758" y="4051958"/>
                  <a:pt x="5555786" y="4050541"/>
                  <a:pt x="5554580" y="4047213"/>
                </a:cubicBezTo>
                <a:cubicBezTo>
                  <a:pt x="5553380" y="4043879"/>
                  <a:pt x="5554796" y="4040904"/>
                  <a:pt x="5558123" y="4039704"/>
                </a:cubicBezTo>
                <a:close/>
                <a:moveTo>
                  <a:pt x="1284507" y="4038785"/>
                </a:moveTo>
                <a:cubicBezTo>
                  <a:pt x="1288476" y="4040346"/>
                  <a:pt x="1287834" y="4042963"/>
                  <a:pt x="1282811" y="4045726"/>
                </a:cubicBezTo>
                <a:cubicBezTo>
                  <a:pt x="1278347" y="4048210"/>
                  <a:pt x="1273039" y="4048561"/>
                  <a:pt x="1270772" y="4046717"/>
                </a:cubicBezTo>
                <a:cubicBezTo>
                  <a:pt x="1265458" y="4042112"/>
                  <a:pt x="1276645" y="4035594"/>
                  <a:pt x="1284507" y="4038785"/>
                </a:cubicBezTo>
                <a:close/>
                <a:moveTo>
                  <a:pt x="2970999" y="4038103"/>
                </a:moveTo>
                <a:cubicBezTo>
                  <a:pt x="2967386" y="4040015"/>
                  <a:pt x="2963634" y="4044475"/>
                  <a:pt x="2962426" y="4048231"/>
                </a:cubicBezTo>
                <a:cubicBezTo>
                  <a:pt x="2961157" y="4052055"/>
                  <a:pt x="2963920" y="4050568"/>
                  <a:pt x="2968733" y="4044900"/>
                </a:cubicBezTo>
                <a:cubicBezTo>
                  <a:pt x="2973546" y="4039235"/>
                  <a:pt x="2974537" y="4036261"/>
                  <a:pt x="2970999" y="4038103"/>
                </a:cubicBezTo>
                <a:close/>
                <a:moveTo>
                  <a:pt x="5203423" y="4037312"/>
                </a:moveTo>
                <a:cubicBezTo>
                  <a:pt x="5205016" y="4036179"/>
                  <a:pt x="5206310" y="4037189"/>
                  <a:pt x="5207795" y="4040022"/>
                </a:cubicBezTo>
                <a:cubicBezTo>
                  <a:pt x="5209923" y="4044132"/>
                  <a:pt x="5210348" y="4048523"/>
                  <a:pt x="5208793" y="4050364"/>
                </a:cubicBezTo>
                <a:lnTo>
                  <a:pt x="5204156" y="4057170"/>
                </a:lnTo>
                <a:lnTo>
                  <a:pt x="5193476" y="4057170"/>
                </a:lnTo>
                <a:lnTo>
                  <a:pt x="5197248" y="4047461"/>
                </a:lnTo>
                <a:cubicBezTo>
                  <a:pt x="5199937" y="4041721"/>
                  <a:pt x="5201831" y="4038445"/>
                  <a:pt x="5203423" y="4037312"/>
                </a:cubicBezTo>
                <a:close/>
                <a:moveTo>
                  <a:pt x="1049757" y="4036141"/>
                </a:moveTo>
                <a:cubicBezTo>
                  <a:pt x="1050532" y="4035220"/>
                  <a:pt x="1054075" y="4036922"/>
                  <a:pt x="1057259" y="4039685"/>
                </a:cubicBezTo>
                <a:cubicBezTo>
                  <a:pt x="1060516" y="4042518"/>
                  <a:pt x="1061863" y="4046698"/>
                  <a:pt x="1060091" y="4048751"/>
                </a:cubicBezTo>
                <a:cubicBezTo>
                  <a:pt x="1058319" y="4050809"/>
                  <a:pt x="1054856" y="4049177"/>
                  <a:pt x="1052589" y="4045211"/>
                </a:cubicBezTo>
                <a:cubicBezTo>
                  <a:pt x="1050322" y="4041242"/>
                  <a:pt x="1049046" y="4036993"/>
                  <a:pt x="1049757" y="4036141"/>
                </a:cubicBezTo>
                <a:close/>
                <a:moveTo>
                  <a:pt x="11136463" y="4033561"/>
                </a:moveTo>
                <a:cubicBezTo>
                  <a:pt x="11139154" y="4031882"/>
                  <a:pt x="11139424" y="4033737"/>
                  <a:pt x="11136693" y="4039477"/>
                </a:cubicBezTo>
                <a:cubicBezTo>
                  <a:pt x="11134470" y="4044209"/>
                  <a:pt x="11133518" y="4049285"/>
                  <a:pt x="11134343" y="4051152"/>
                </a:cubicBezTo>
                <a:cubicBezTo>
                  <a:pt x="11135614" y="4053809"/>
                  <a:pt x="11136439" y="4053414"/>
                  <a:pt x="11138534" y="4049202"/>
                </a:cubicBezTo>
                <a:cubicBezTo>
                  <a:pt x="11140249" y="4045709"/>
                  <a:pt x="11141582" y="4044882"/>
                  <a:pt x="11142535" y="4046858"/>
                </a:cubicBezTo>
                <a:cubicBezTo>
                  <a:pt x="11143297" y="4048439"/>
                  <a:pt x="11142027" y="4052308"/>
                  <a:pt x="11139741" y="4055454"/>
                </a:cubicBezTo>
                <a:lnTo>
                  <a:pt x="11139404" y="4057170"/>
                </a:lnTo>
                <a:lnTo>
                  <a:pt x="11113799" y="4057170"/>
                </a:lnTo>
                <a:lnTo>
                  <a:pt x="11121707" y="4048852"/>
                </a:lnTo>
                <a:cubicBezTo>
                  <a:pt x="11128661" y="4040454"/>
                  <a:pt x="11133772" y="4035240"/>
                  <a:pt x="11136463" y="4033561"/>
                </a:cubicBezTo>
                <a:close/>
                <a:moveTo>
                  <a:pt x="6815010" y="4033376"/>
                </a:moveTo>
                <a:cubicBezTo>
                  <a:pt x="6817296" y="4035359"/>
                  <a:pt x="6816661" y="4039684"/>
                  <a:pt x="6813550" y="4043369"/>
                </a:cubicBezTo>
                <a:cubicBezTo>
                  <a:pt x="6805041" y="4053286"/>
                  <a:pt x="6818820" y="4055553"/>
                  <a:pt x="6829743" y="4045987"/>
                </a:cubicBezTo>
                <a:cubicBezTo>
                  <a:pt x="6835013" y="4041311"/>
                  <a:pt x="6841236" y="4037347"/>
                  <a:pt x="6843268" y="4037138"/>
                </a:cubicBezTo>
                <a:cubicBezTo>
                  <a:pt x="6847681" y="4036782"/>
                  <a:pt x="6848253" y="4039189"/>
                  <a:pt x="6845332" y="4043847"/>
                </a:cubicBezTo>
                <a:lnTo>
                  <a:pt x="6832877" y="4057170"/>
                </a:lnTo>
                <a:lnTo>
                  <a:pt x="6799159" y="4057170"/>
                </a:lnTo>
                <a:lnTo>
                  <a:pt x="6801168" y="4049525"/>
                </a:lnTo>
                <a:cubicBezTo>
                  <a:pt x="6798945" y="4047613"/>
                  <a:pt x="6800279" y="4042443"/>
                  <a:pt x="6804088" y="4037982"/>
                </a:cubicBezTo>
                <a:cubicBezTo>
                  <a:pt x="6807898" y="4033586"/>
                  <a:pt x="6812851" y="4031464"/>
                  <a:pt x="6815010" y="4033376"/>
                </a:cubicBezTo>
                <a:close/>
                <a:moveTo>
                  <a:pt x="4203130" y="4033052"/>
                </a:moveTo>
                <a:cubicBezTo>
                  <a:pt x="4204190" y="4033973"/>
                  <a:pt x="4204475" y="4037086"/>
                  <a:pt x="4203904" y="4040771"/>
                </a:cubicBezTo>
                <a:cubicBezTo>
                  <a:pt x="4203340" y="4044315"/>
                  <a:pt x="4201148" y="4045377"/>
                  <a:pt x="4198595" y="4043248"/>
                </a:cubicBezTo>
                <a:cubicBezTo>
                  <a:pt x="4196189" y="4041126"/>
                  <a:pt x="4195834" y="4037799"/>
                  <a:pt x="4197814" y="4035531"/>
                </a:cubicBezTo>
                <a:cubicBezTo>
                  <a:pt x="4199942" y="4033123"/>
                  <a:pt x="4202063" y="4032131"/>
                  <a:pt x="4203130" y="4033052"/>
                </a:cubicBezTo>
                <a:close/>
                <a:moveTo>
                  <a:pt x="6058363" y="4032379"/>
                </a:moveTo>
                <a:cubicBezTo>
                  <a:pt x="6060776" y="4034507"/>
                  <a:pt x="6060985" y="4037411"/>
                  <a:pt x="6058934" y="4039894"/>
                </a:cubicBezTo>
                <a:cubicBezTo>
                  <a:pt x="6056877" y="4042372"/>
                  <a:pt x="6053835" y="4042582"/>
                  <a:pt x="6051429" y="4040460"/>
                </a:cubicBezTo>
                <a:cubicBezTo>
                  <a:pt x="6049022" y="4038331"/>
                  <a:pt x="6048806" y="4035428"/>
                  <a:pt x="6050857" y="4032951"/>
                </a:cubicBezTo>
                <a:cubicBezTo>
                  <a:pt x="6052984" y="4030538"/>
                  <a:pt x="6055956" y="4030257"/>
                  <a:pt x="6058363" y="4032379"/>
                </a:cubicBezTo>
                <a:close/>
                <a:moveTo>
                  <a:pt x="3534764" y="4031212"/>
                </a:moveTo>
                <a:cubicBezTo>
                  <a:pt x="3538341" y="4030682"/>
                  <a:pt x="3540820" y="4031036"/>
                  <a:pt x="3541281" y="4032418"/>
                </a:cubicBezTo>
                <a:cubicBezTo>
                  <a:pt x="3542201" y="4035180"/>
                  <a:pt x="3546094" y="4035822"/>
                  <a:pt x="3549637" y="4033981"/>
                </a:cubicBezTo>
                <a:cubicBezTo>
                  <a:pt x="3561957" y="4027602"/>
                  <a:pt x="3545173" y="4044957"/>
                  <a:pt x="3532219" y="4052112"/>
                </a:cubicBezTo>
                <a:lnTo>
                  <a:pt x="3528058" y="4057170"/>
                </a:lnTo>
                <a:lnTo>
                  <a:pt x="3442710" y="4057170"/>
                </a:lnTo>
                <a:lnTo>
                  <a:pt x="3451626" y="4046298"/>
                </a:lnTo>
                <a:cubicBezTo>
                  <a:pt x="3466706" y="4031205"/>
                  <a:pt x="3469259" y="4030359"/>
                  <a:pt x="3474428" y="4038930"/>
                </a:cubicBezTo>
                <a:cubicBezTo>
                  <a:pt x="3480663" y="4049272"/>
                  <a:pt x="3491783" y="4048356"/>
                  <a:pt x="3521665" y="4035321"/>
                </a:cubicBezTo>
                <a:cubicBezTo>
                  <a:pt x="3526514" y="4033161"/>
                  <a:pt x="3531188" y="4031745"/>
                  <a:pt x="3534764" y="4031212"/>
                </a:cubicBezTo>
                <a:close/>
                <a:moveTo>
                  <a:pt x="5802934" y="4030302"/>
                </a:moveTo>
                <a:cubicBezTo>
                  <a:pt x="5807036" y="4028035"/>
                  <a:pt x="5807182" y="4029737"/>
                  <a:pt x="5803289" y="4034768"/>
                </a:cubicBezTo>
                <a:cubicBezTo>
                  <a:pt x="5800032" y="4039018"/>
                  <a:pt x="5796914" y="4040714"/>
                  <a:pt x="5796774" y="4038307"/>
                </a:cubicBezTo>
                <a:cubicBezTo>
                  <a:pt x="5796558" y="4035969"/>
                  <a:pt x="5799461" y="4032214"/>
                  <a:pt x="5802934" y="4030302"/>
                </a:cubicBezTo>
                <a:close/>
                <a:moveTo>
                  <a:pt x="3761110" y="4029092"/>
                </a:moveTo>
                <a:cubicBezTo>
                  <a:pt x="3760810" y="4030350"/>
                  <a:pt x="3757482" y="4033006"/>
                  <a:pt x="3751249" y="4036478"/>
                </a:cubicBezTo>
                <a:cubicBezTo>
                  <a:pt x="3746785" y="4038957"/>
                  <a:pt x="3743032" y="4039311"/>
                  <a:pt x="3742823" y="4037399"/>
                </a:cubicBezTo>
                <a:cubicBezTo>
                  <a:pt x="3742537" y="4035416"/>
                  <a:pt x="3747072" y="4032157"/>
                  <a:pt x="3752805" y="4030100"/>
                </a:cubicBezTo>
                <a:cubicBezTo>
                  <a:pt x="3758682" y="4027975"/>
                  <a:pt x="3761410" y="4027833"/>
                  <a:pt x="3761110" y="4029092"/>
                </a:cubicBezTo>
                <a:close/>
                <a:moveTo>
                  <a:pt x="5265795" y="4028765"/>
                </a:moveTo>
                <a:cubicBezTo>
                  <a:pt x="5266361" y="4025221"/>
                  <a:pt x="5270392" y="4025715"/>
                  <a:pt x="5275282" y="4029895"/>
                </a:cubicBezTo>
                <a:cubicBezTo>
                  <a:pt x="5280166" y="4034076"/>
                  <a:pt x="5281303" y="4038047"/>
                  <a:pt x="5277906" y="4039178"/>
                </a:cubicBezTo>
                <a:cubicBezTo>
                  <a:pt x="5274362" y="4040455"/>
                  <a:pt x="5270539" y="4039883"/>
                  <a:pt x="5268413" y="4038047"/>
                </a:cubicBezTo>
                <a:cubicBezTo>
                  <a:pt x="5266221" y="4036127"/>
                  <a:pt x="5265225" y="4032443"/>
                  <a:pt x="5265795" y="4028765"/>
                </a:cubicBezTo>
                <a:close/>
                <a:moveTo>
                  <a:pt x="5880404" y="4027760"/>
                </a:moveTo>
                <a:cubicBezTo>
                  <a:pt x="5877998" y="4025633"/>
                  <a:pt x="5874671" y="4025848"/>
                  <a:pt x="5872689" y="4028111"/>
                </a:cubicBezTo>
                <a:cubicBezTo>
                  <a:pt x="5870632" y="4030595"/>
                  <a:pt x="5869927" y="4032856"/>
                  <a:pt x="5871057" y="4033706"/>
                </a:cubicBezTo>
                <a:cubicBezTo>
                  <a:pt x="5872194" y="4034705"/>
                  <a:pt x="5875236" y="4034488"/>
                  <a:pt x="5878779" y="4033357"/>
                </a:cubicBezTo>
                <a:cubicBezTo>
                  <a:pt x="5882176" y="4032221"/>
                  <a:pt x="5882881" y="4029812"/>
                  <a:pt x="5880404" y="4027760"/>
                </a:cubicBezTo>
                <a:close/>
                <a:moveTo>
                  <a:pt x="2821211" y="4027025"/>
                </a:moveTo>
                <a:cubicBezTo>
                  <a:pt x="2822884" y="4027779"/>
                  <a:pt x="2823416" y="4029443"/>
                  <a:pt x="2822994" y="4032137"/>
                </a:cubicBezTo>
                <a:cubicBezTo>
                  <a:pt x="2822423" y="4036103"/>
                  <a:pt x="2817114" y="4040422"/>
                  <a:pt x="2811659" y="4041346"/>
                </a:cubicBezTo>
                <a:cubicBezTo>
                  <a:pt x="2790628" y="4044957"/>
                  <a:pt x="2791410" y="4032418"/>
                  <a:pt x="2812581" y="4027387"/>
                </a:cubicBezTo>
                <a:cubicBezTo>
                  <a:pt x="2816724" y="4026429"/>
                  <a:pt x="2819538" y="4026270"/>
                  <a:pt x="2821211" y="4027025"/>
                </a:cubicBezTo>
                <a:close/>
                <a:moveTo>
                  <a:pt x="988994" y="4026922"/>
                </a:moveTo>
                <a:cubicBezTo>
                  <a:pt x="994728" y="4026426"/>
                  <a:pt x="1002595" y="4042085"/>
                  <a:pt x="998842" y="4046551"/>
                </a:cubicBezTo>
                <a:cubicBezTo>
                  <a:pt x="995013" y="4051081"/>
                  <a:pt x="990556" y="4047188"/>
                  <a:pt x="987222" y="4036350"/>
                </a:cubicBezTo>
                <a:cubicBezTo>
                  <a:pt x="985806" y="4031527"/>
                  <a:pt x="986587" y="4027068"/>
                  <a:pt x="988994" y="4026922"/>
                </a:cubicBezTo>
                <a:close/>
                <a:moveTo>
                  <a:pt x="10386821" y="4025633"/>
                </a:moveTo>
                <a:cubicBezTo>
                  <a:pt x="10387520" y="4027164"/>
                  <a:pt x="10390885" y="4027869"/>
                  <a:pt x="10394378" y="4027208"/>
                </a:cubicBezTo>
                <a:cubicBezTo>
                  <a:pt x="10399204" y="4026256"/>
                  <a:pt x="10401490" y="4028155"/>
                  <a:pt x="10404538" y="4035544"/>
                </a:cubicBezTo>
                <a:cubicBezTo>
                  <a:pt x="10406633" y="4040676"/>
                  <a:pt x="10408348" y="4047861"/>
                  <a:pt x="10408221" y="4051152"/>
                </a:cubicBezTo>
                <a:cubicBezTo>
                  <a:pt x="10408031" y="4055637"/>
                  <a:pt x="10409237" y="4056590"/>
                  <a:pt x="10412856" y="4054907"/>
                </a:cubicBezTo>
                <a:cubicBezTo>
                  <a:pt x="10415460" y="4053693"/>
                  <a:pt x="10421873" y="4053979"/>
                  <a:pt x="10426699" y="4055593"/>
                </a:cubicBezTo>
                <a:lnTo>
                  <a:pt x="10431522" y="4057170"/>
                </a:lnTo>
                <a:lnTo>
                  <a:pt x="10308381" y="4057170"/>
                </a:lnTo>
                <a:lnTo>
                  <a:pt x="10311256" y="4052709"/>
                </a:lnTo>
                <a:cubicBezTo>
                  <a:pt x="10310241" y="4050505"/>
                  <a:pt x="10310685" y="4048231"/>
                  <a:pt x="10312399" y="4047442"/>
                </a:cubicBezTo>
                <a:cubicBezTo>
                  <a:pt x="10314051" y="4046649"/>
                  <a:pt x="10313987" y="4045225"/>
                  <a:pt x="10312336" y="4044094"/>
                </a:cubicBezTo>
                <a:cubicBezTo>
                  <a:pt x="10310685" y="4042989"/>
                  <a:pt x="10310939" y="4041153"/>
                  <a:pt x="10312844" y="4040060"/>
                </a:cubicBezTo>
                <a:cubicBezTo>
                  <a:pt x="10320337" y="4035754"/>
                  <a:pt x="10330942" y="4032919"/>
                  <a:pt x="10333418" y="4034603"/>
                </a:cubicBezTo>
                <a:cubicBezTo>
                  <a:pt x="10334688" y="4035506"/>
                  <a:pt x="10341546" y="4034044"/>
                  <a:pt x="10348785" y="4031344"/>
                </a:cubicBezTo>
                <a:cubicBezTo>
                  <a:pt x="10361231" y="4026719"/>
                  <a:pt x="10361548" y="4026783"/>
                  <a:pt x="10356342" y="4032913"/>
                </a:cubicBezTo>
                <a:lnTo>
                  <a:pt x="10350881" y="4039374"/>
                </a:lnTo>
                <a:lnTo>
                  <a:pt x="10357993" y="4036528"/>
                </a:lnTo>
                <a:cubicBezTo>
                  <a:pt x="10361993" y="4034940"/>
                  <a:pt x="10369677" y="4031299"/>
                  <a:pt x="10375328" y="4028307"/>
                </a:cubicBezTo>
                <a:cubicBezTo>
                  <a:pt x="10381043" y="4025227"/>
                  <a:pt x="10386123" y="4024108"/>
                  <a:pt x="10386821" y="4025633"/>
                </a:cubicBezTo>
                <a:close/>
                <a:moveTo>
                  <a:pt x="3971965" y="4023975"/>
                </a:moveTo>
                <a:cubicBezTo>
                  <a:pt x="3970441" y="4024435"/>
                  <a:pt x="3967519" y="4026437"/>
                  <a:pt x="3963340" y="4029909"/>
                </a:cubicBezTo>
                <a:cubicBezTo>
                  <a:pt x="3955835" y="4036141"/>
                  <a:pt x="3950526" y="4041883"/>
                  <a:pt x="3951517" y="4042588"/>
                </a:cubicBezTo>
                <a:cubicBezTo>
                  <a:pt x="3954564" y="4045213"/>
                  <a:pt x="3967804" y="4035506"/>
                  <a:pt x="3972193" y="4027291"/>
                </a:cubicBezTo>
                <a:cubicBezTo>
                  <a:pt x="3973611" y="4024598"/>
                  <a:pt x="3973487" y="4023516"/>
                  <a:pt x="3971965" y="4023975"/>
                </a:cubicBezTo>
                <a:close/>
                <a:moveTo>
                  <a:pt x="3633198" y="4023218"/>
                </a:moveTo>
                <a:cubicBezTo>
                  <a:pt x="3635603" y="4025341"/>
                  <a:pt x="3635959" y="4028675"/>
                  <a:pt x="3633978" y="4030938"/>
                </a:cubicBezTo>
                <a:cubicBezTo>
                  <a:pt x="3631927" y="4033422"/>
                  <a:pt x="3629801" y="4034414"/>
                  <a:pt x="3628663" y="4033422"/>
                </a:cubicBezTo>
                <a:cubicBezTo>
                  <a:pt x="3627602" y="4032500"/>
                  <a:pt x="3627324" y="4029380"/>
                  <a:pt x="3627888" y="4025696"/>
                </a:cubicBezTo>
                <a:cubicBezTo>
                  <a:pt x="3628524" y="4022228"/>
                  <a:pt x="3630721" y="4021160"/>
                  <a:pt x="3633198" y="4023218"/>
                </a:cubicBezTo>
                <a:close/>
                <a:moveTo>
                  <a:pt x="3031192" y="4022659"/>
                </a:moveTo>
                <a:cubicBezTo>
                  <a:pt x="3040748" y="4021033"/>
                  <a:pt x="3049320" y="4022947"/>
                  <a:pt x="3051727" y="4027341"/>
                </a:cubicBezTo>
                <a:cubicBezTo>
                  <a:pt x="3057956" y="4038674"/>
                  <a:pt x="3050025" y="4044062"/>
                  <a:pt x="3034944" y="4038747"/>
                </a:cubicBezTo>
                <a:cubicBezTo>
                  <a:pt x="3027438" y="4036051"/>
                  <a:pt x="3019222" y="4036617"/>
                  <a:pt x="3016320" y="4040091"/>
                </a:cubicBezTo>
                <a:cubicBezTo>
                  <a:pt x="3013557" y="4043274"/>
                  <a:pt x="3009239" y="4044481"/>
                  <a:pt x="3007042" y="4042708"/>
                </a:cubicBezTo>
                <a:cubicBezTo>
                  <a:pt x="3000388" y="4037042"/>
                  <a:pt x="3014123" y="4025562"/>
                  <a:pt x="3031192" y="4022659"/>
                </a:cubicBezTo>
                <a:close/>
                <a:moveTo>
                  <a:pt x="6126772" y="4021477"/>
                </a:moveTo>
                <a:cubicBezTo>
                  <a:pt x="6116650" y="4024666"/>
                  <a:pt x="6119762" y="4028770"/>
                  <a:pt x="6131236" y="4027501"/>
                </a:cubicBezTo>
                <a:cubicBezTo>
                  <a:pt x="6137046" y="4026796"/>
                  <a:pt x="6139593" y="4024807"/>
                  <a:pt x="6137326" y="4022825"/>
                </a:cubicBezTo>
                <a:cubicBezTo>
                  <a:pt x="6135128" y="4020913"/>
                  <a:pt x="6130315" y="4020346"/>
                  <a:pt x="6126772" y="4021477"/>
                </a:cubicBezTo>
                <a:close/>
                <a:moveTo>
                  <a:pt x="2000948" y="4020713"/>
                </a:moveTo>
                <a:cubicBezTo>
                  <a:pt x="2002604" y="4022263"/>
                  <a:pt x="2002940" y="4025896"/>
                  <a:pt x="2003292" y="4032840"/>
                </a:cubicBezTo>
                <a:lnTo>
                  <a:pt x="2014847" y="4057170"/>
                </a:lnTo>
                <a:lnTo>
                  <a:pt x="1976041" y="4057170"/>
                </a:lnTo>
                <a:lnTo>
                  <a:pt x="1974051" y="4045799"/>
                </a:lnTo>
                <a:cubicBezTo>
                  <a:pt x="1977238" y="4042182"/>
                  <a:pt x="1979645" y="4035384"/>
                  <a:pt x="1979359" y="4031415"/>
                </a:cubicBezTo>
                <a:cubicBezTo>
                  <a:pt x="1979003" y="4026530"/>
                  <a:pt x="1983042" y="4022914"/>
                  <a:pt x="1990688" y="4021076"/>
                </a:cubicBezTo>
                <a:cubicBezTo>
                  <a:pt x="1996317" y="4019692"/>
                  <a:pt x="1999292" y="4019162"/>
                  <a:pt x="2000948" y="4020713"/>
                </a:cubicBezTo>
                <a:close/>
                <a:moveTo>
                  <a:pt x="5593821" y="4019131"/>
                </a:moveTo>
                <a:cubicBezTo>
                  <a:pt x="5595830" y="4017530"/>
                  <a:pt x="5598449" y="4018202"/>
                  <a:pt x="5601811" y="4021071"/>
                </a:cubicBezTo>
                <a:cubicBezTo>
                  <a:pt x="5605069" y="4023904"/>
                  <a:pt x="5606275" y="4028231"/>
                  <a:pt x="5604434" y="4030353"/>
                </a:cubicBezTo>
                <a:cubicBezTo>
                  <a:pt x="5602453" y="4032620"/>
                  <a:pt x="5604929" y="4037931"/>
                  <a:pt x="5610174" y="4042468"/>
                </a:cubicBezTo>
                <a:lnTo>
                  <a:pt x="5622674" y="4057170"/>
                </a:lnTo>
                <a:lnTo>
                  <a:pt x="5605180" y="4057170"/>
                </a:lnTo>
                <a:lnTo>
                  <a:pt x="5604481" y="4056507"/>
                </a:lnTo>
                <a:cubicBezTo>
                  <a:pt x="5595991" y="4046986"/>
                  <a:pt x="5588714" y="4035880"/>
                  <a:pt x="5589492" y="4030849"/>
                </a:cubicBezTo>
                <a:cubicBezTo>
                  <a:pt x="5590413" y="4024612"/>
                  <a:pt x="5591812" y="4020734"/>
                  <a:pt x="5593821" y="4019131"/>
                </a:cubicBezTo>
                <a:close/>
                <a:moveTo>
                  <a:pt x="2189327" y="4019126"/>
                </a:moveTo>
                <a:cubicBezTo>
                  <a:pt x="2191115" y="4019480"/>
                  <a:pt x="2193328" y="4021199"/>
                  <a:pt x="2195983" y="4024279"/>
                </a:cubicBezTo>
                <a:cubicBezTo>
                  <a:pt x="2200161" y="4029171"/>
                  <a:pt x="2202504" y="4036751"/>
                  <a:pt x="2201011" y="4040504"/>
                </a:cubicBezTo>
                <a:cubicBezTo>
                  <a:pt x="2199030" y="4045179"/>
                  <a:pt x="2195493" y="4044475"/>
                  <a:pt x="2190248" y="4038377"/>
                </a:cubicBezTo>
                <a:cubicBezTo>
                  <a:pt x="2186071" y="4033491"/>
                  <a:pt x="2183733" y="4025905"/>
                  <a:pt x="2185219" y="4022152"/>
                </a:cubicBezTo>
                <a:cubicBezTo>
                  <a:pt x="2186175" y="4019778"/>
                  <a:pt x="2187540" y="4018770"/>
                  <a:pt x="2189327" y="4019126"/>
                </a:cubicBezTo>
                <a:close/>
                <a:moveTo>
                  <a:pt x="1238476" y="4012146"/>
                </a:moveTo>
                <a:cubicBezTo>
                  <a:pt x="1240457" y="4009733"/>
                  <a:pt x="1244565" y="4010304"/>
                  <a:pt x="1248249" y="4013417"/>
                </a:cubicBezTo>
                <a:cubicBezTo>
                  <a:pt x="1251931" y="4016536"/>
                  <a:pt x="1252071" y="4019654"/>
                  <a:pt x="1248674" y="4020785"/>
                </a:cubicBezTo>
                <a:cubicBezTo>
                  <a:pt x="1245130" y="4021924"/>
                  <a:pt x="1241238" y="4021427"/>
                  <a:pt x="1238902" y="4019510"/>
                </a:cubicBezTo>
                <a:cubicBezTo>
                  <a:pt x="1236564" y="4017457"/>
                  <a:pt x="1236425" y="4014624"/>
                  <a:pt x="1238476" y="4012146"/>
                </a:cubicBezTo>
                <a:close/>
                <a:moveTo>
                  <a:pt x="2223459" y="4011669"/>
                </a:moveTo>
                <a:cubicBezTo>
                  <a:pt x="2227002" y="4014788"/>
                  <a:pt x="2228278" y="4018758"/>
                  <a:pt x="2226221" y="4021096"/>
                </a:cubicBezTo>
                <a:cubicBezTo>
                  <a:pt x="2224170" y="4023574"/>
                  <a:pt x="2221268" y="4023783"/>
                  <a:pt x="2218932" y="4021871"/>
                </a:cubicBezTo>
                <a:cubicBezTo>
                  <a:pt x="2216665" y="4019891"/>
                  <a:pt x="2215598" y="4016135"/>
                  <a:pt x="2216169" y="4012450"/>
                </a:cubicBezTo>
                <a:cubicBezTo>
                  <a:pt x="2216735" y="4008912"/>
                  <a:pt x="2219776" y="4008556"/>
                  <a:pt x="2223459" y="4011669"/>
                </a:cubicBezTo>
                <a:close/>
                <a:moveTo>
                  <a:pt x="998124" y="4008861"/>
                </a:moveTo>
                <a:cubicBezTo>
                  <a:pt x="1002234" y="4006594"/>
                  <a:pt x="1002380" y="4008296"/>
                  <a:pt x="998481" y="4013322"/>
                </a:cubicBezTo>
                <a:cubicBezTo>
                  <a:pt x="995223" y="4017573"/>
                  <a:pt x="992182" y="4019203"/>
                  <a:pt x="991966" y="4016866"/>
                </a:cubicBezTo>
                <a:cubicBezTo>
                  <a:pt x="991756" y="4014529"/>
                  <a:pt x="994658" y="4010775"/>
                  <a:pt x="998124" y="4008861"/>
                </a:cubicBezTo>
                <a:close/>
                <a:moveTo>
                  <a:pt x="3739659" y="4008270"/>
                </a:moveTo>
                <a:cubicBezTo>
                  <a:pt x="3742022" y="4008192"/>
                  <a:pt x="3741792" y="4010088"/>
                  <a:pt x="3739776" y="4013951"/>
                </a:cubicBezTo>
                <a:cubicBezTo>
                  <a:pt x="3736874" y="4019262"/>
                  <a:pt x="3735668" y="4027978"/>
                  <a:pt x="3736944" y="4033218"/>
                </a:cubicBezTo>
                <a:cubicBezTo>
                  <a:pt x="3739921" y="4045402"/>
                  <a:pt x="3725754" y="4054615"/>
                  <a:pt x="3716407" y="4046673"/>
                </a:cubicBezTo>
                <a:cubicBezTo>
                  <a:pt x="3711449" y="4042424"/>
                  <a:pt x="3708547" y="4043911"/>
                  <a:pt x="3704514" y="4052341"/>
                </a:cubicBezTo>
                <a:lnTo>
                  <a:pt x="3701620" y="4057170"/>
                </a:lnTo>
                <a:lnTo>
                  <a:pt x="3679377" y="4057170"/>
                </a:lnTo>
                <a:lnTo>
                  <a:pt x="3678384" y="4056234"/>
                </a:lnTo>
                <a:lnTo>
                  <a:pt x="3677438" y="4057170"/>
                </a:lnTo>
                <a:lnTo>
                  <a:pt x="3604795" y="4057170"/>
                </a:lnTo>
                <a:lnTo>
                  <a:pt x="3612452" y="4056019"/>
                </a:lnTo>
                <a:cubicBezTo>
                  <a:pt x="3615639" y="4058781"/>
                  <a:pt x="3642055" y="4048370"/>
                  <a:pt x="3647295" y="4042277"/>
                </a:cubicBezTo>
                <a:cubicBezTo>
                  <a:pt x="3648989" y="4040295"/>
                  <a:pt x="3662376" y="4035550"/>
                  <a:pt x="3676751" y="4031655"/>
                </a:cubicBezTo>
                <a:cubicBezTo>
                  <a:pt x="3691128" y="4027754"/>
                  <a:pt x="3712509" y="4019967"/>
                  <a:pt x="3723983" y="4014441"/>
                </a:cubicBezTo>
                <a:cubicBezTo>
                  <a:pt x="3732340" y="4010403"/>
                  <a:pt x="3737296" y="4008349"/>
                  <a:pt x="3739659" y="4008270"/>
                </a:cubicBezTo>
                <a:close/>
                <a:moveTo>
                  <a:pt x="11669903" y="4007814"/>
                </a:moveTo>
                <a:cubicBezTo>
                  <a:pt x="11669077" y="4006060"/>
                  <a:pt x="11666791" y="4006581"/>
                  <a:pt x="11664505" y="4008945"/>
                </a:cubicBezTo>
                <a:cubicBezTo>
                  <a:pt x="11662346" y="4011257"/>
                  <a:pt x="11656059" y="4016606"/>
                  <a:pt x="11650535" y="4020894"/>
                </a:cubicBezTo>
                <a:cubicBezTo>
                  <a:pt x="11645010" y="4025118"/>
                  <a:pt x="11638026" y="4030505"/>
                  <a:pt x="11634978" y="4032900"/>
                </a:cubicBezTo>
                <a:cubicBezTo>
                  <a:pt x="11631803" y="4035352"/>
                  <a:pt x="11629199" y="4041724"/>
                  <a:pt x="11629008" y="4047575"/>
                </a:cubicBezTo>
                <a:cubicBezTo>
                  <a:pt x="11628628" y="4058636"/>
                  <a:pt x="11629390" y="4059156"/>
                  <a:pt x="11635295" y="4051655"/>
                </a:cubicBezTo>
                <a:cubicBezTo>
                  <a:pt x="11637391" y="4049030"/>
                  <a:pt x="11641835" y="4043745"/>
                  <a:pt x="11645582" y="4039496"/>
                </a:cubicBezTo>
                <a:cubicBezTo>
                  <a:pt x="11649392" y="4035251"/>
                  <a:pt x="11654472" y="4028277"/>
                  <a:pt x="11657330" y="4023505"/>
                </a:cubicBezTo>
                <a:cubicBezTo>
                  <a:pt x="11660187" y="4018728"/>
                  <a:pt x="11664315" y="4014128"/>
                  <a:pt x="11666855" y="4012940"/>
                </a:cubicBezTo>
                <a:cubicBezTo>
                  <a:pt x="11669331" y="4011784"/>
                  <a:pt x="11670665" y="4009509"/>
                  <a:pt x="11669903" y="4007814"/>
                </a:cubicBezTo>
                <a:close/>
                <a:moveTo>
                  <a:pt x="10510297" y="4006713"/>
                </a:moveTo>
                <a:cubicBezTo>
                  <a:pt x="10511647" y="4006241"/>
                  <a:pt x="10513440" y="4007197"/>
                  <a:pt x="10516806" y="4009173"/>
                </a:cubicBezTo>
                <a:cubicBezTo>
                  <a:pt x="10520616" y="4011454"/>
                  <a:pt x="10525569" y="4012565"/>
                  <a:pt x="10527728" y="4011562"/>
                </a:cubicBezTo>
                <a:cubicBezTo>
                  <a:pt x="10530014" y="4010508"/>
                  <a:pt x="10533506" y="4011080"/>
                  <a:pt x="10535983" y="4012935"/>
                </a:cubicBezTo>
                <a:cubicBezTo>
                  <a:pt x="10538523" y="4014790"/>
                  <a:pt x="10542143" y="4015640"/>
                  <a:pt x="10544556" y="4014923"/>
                </a:cubicBezTo>
                <a:cubicBezTo>
                  <a:pt x="10551985" y="4012699"/>
                  <a:pt x="10557891" y="4014536"/>
                  <a:pt x="10560367" y="4019731"/>
                </a:cubicBezTo>
                <a:cubicBezTo>
                  <a:pt x="10562081" y="4023517"/>
                  <a:pt x="10564241" y="4023632"/>
                  <a:pt x="10569003" y="4020170"/>
                </a:cubicBezTo>
                <a:cubicBezTo>
                  <a:pt x="10579481" y="4012590"/>
                  <a:pt x="10580623" y="4026173"/>
                  <a:pt x="10570209" y="4035149"/>
                </a:cubicBezTo>
                <a:lnTo>
                  <a:pt x="10564177" y="4040365"/>
                </a:lnTo>
                <a:lnTo>
                  <a:pt x="10576179" y="4042062"/>
                </a:lnTo>
                <a:cubicBezTo>
                  <a:pt x="10584180" y="4043198"/>
                  <a:pt x="10587037" y="4042691"/>
                  <a:pt x="10584815" y="4040569"/>
                </a:cubicBezTo>
                <a:cubicBezTo>
                  <a:pt x="10578655" y="4034654"/>
                  <a:pt x="10588879" y="4033929"/>
                  <a:pt x="10595864" y="4039812"/>
                </a:cubicBezTo>
                <a:cubicBezTo>
                  <a:pt x="10605960" y="4048313"/>
                  <a:pt x="10606341" y="4050555"/>
                  <a:pt x="10597768" y="4052747"/>
                </a:cubicBezTo>
                <a:lnTo>
                  <a:pt x="10590930" y="4057170"/>
                </a:lnTo>
                <a:lnTo>
                  <a:pt x="10502236" y="4057170"/>
                </a:lnTo>
                <a:lnTo>
                  <a:pt x="10499661" y="4054354"/>
                </a:lnTo>
                <a:cubicBezTo>
                  <a:pt x="10496168" y="4053033"/>
                  <a:pt x="10491787" y="4048675"/>
                  <a:pt x="10490009" y="4044775"/>
                </a:cubicBezTo>
                <a:cubicBezTo>
                  <a:pt x="10487532" y="4039464"/>
                  <a:pt x="10485183" y="4038339"/>
                  <a:pt x="10480802" y="4040398"/>
                </a:cubicBezTo>
                <a:cubicBezTo>
                  <a:pt x="10477182" y="4042081"/>
                  <a:pt x="10476103" y="4044170"/>
                  <a:pt x="10478007" y="4045981"/>
                </a:cubicBezTo>
                <a:cubicBezTo>
                  <a:pt x="10479722" y="4047588"/>
                  <a:pt x="10482770" y="4050542"/>
                  <a:pt x="10485183" y="4052785"/>
                </a:cubicBezTo>
                <a:lnTo>
                  <a:pt x="10486401" y="4057170"/>
                </a:lnTo>
                <a:lnTo>
                  <a:pt x="10485288" y="4057170"/>
                </a:lnTo>
                <a:lnTo>
                  <a:pt x="10478198" y="4052619"/>
                </a:lnTo>
                <a:cubicBezTo>
                  <a:pt x="10473880" y="4047488"/>
                  <a:pt x="10472801" y="4047232"/>
                  <a:pt x="10473626" y="4051521"/>
                </a:cubicBezTo>
                <a:lnTo>
                  <a:pt x="10472332" y="4057170"/>
                </a:lnTo>
                <a:lnTo>
                  <a:pt x="10469140" y="4057170"/>
                </a:lnTo>
                <a:lnTo>
                  <a:pt x="10466260" y="4056337"/>
                </a:lnTo>
                <a:cubicBezTo>
                  <a:pt x="10464355" y="4054532"/>
                  <a:pt x="10459148" y="4054780"/>
                  <a:pt x="10454322" y="4056819"/>
                </a:cubicBezTo>
                <a:lnTo>
                  <a:pt x="10453774" y="4057170"/>
                </a:lnTo>
                <a:lnTo>
                  <a:pt x="10435878" y="4057170"/>
                </a:lnTo>
                <a:lnTo>
                  <a:pt x="10436606" y="4050980"/>
                </a:lnTo>
                <a:cubicBezTo>
                  <a:pt x="10437685" y="4042367"/>
                  <a:pt x="10440923" y="4039889"/>
                  <a:pt x="10443591" y="4045652"/>
                </a:cubicBezTo>
                <a:cubicBezTo>
                  <a:pt x="10446257" y="4051355"/>
                  <a:pt x="10456100" y="4046273"/>
                  <a:pt x="10457751" y="4038371"/>
                </a:cubicBezTo>
                <a:cubicBezTo>
                  <a:pt x="10459466" y="4030138"/>
                  <a:pt x="10464355" y="4026199"/>
                  <a:pt x="10470895" y="4027882"/>
                </a:cubicBezTo>
                <a:cubicBezTo>
                  <a:pt x="10473626" y="4028544"/>
                  <a:pt x="10475976" y="4027940"/>
                  <a:pt x="10476483" y="4026447"/>
                </a:cubicBezTo>
                <a:cubicBezTo>
                  <a:pt x="10476992" y="4025036"/>
                  <a:pt x="10478261" y="4025494"/>
                  <a:pt x="10479151" y="4027412"/>
                </a:cubicBezTo>
                <a:cubicBezTo>
                  <a:pt x="10480357" y="4030010"/>
                  <a:pt x="10481691" y="4029127"/>
                  <a:pt x="10483786" y="4024165"/>
                </a:cubicBezTo>
                <a:cubicBezTo>
                  <a:pt x="10487596" y="4015011"/>
                  <a:pt x="10494327" y="4011930"/>
                  <a:pt x="10499407" y="4016923"/>
                </a:cubicBezTo>
                <a:cubicBezTo>
                  <a:pt x="10502899" y="4020335"/>
                  <a:pt x="10503407" y="4020017"/>
                  <a:pt x="10506456" y="4012819"/>
                </a:cubicBezTo>
                <a:cubicBezTo>
                  <a:pt x="10508043" y="4009084"/>
                  <a:pt x="10508948" y="4007185"/>
                  <a:pt x="10510297" y="4006713"/>
                </a:cubicBezTo>
                <a:close/>
                <a:moveTo>
                  <a:pt x="5359832" y="4006670"/>
                </a:moveTo>
                <a:cubicBezTo>
                  <a:pt x="5361819" y="4006523"/>
                  <a:pt x="5366493" y="4011911"/>
                  <a:pt x="5369960" y="4018499"/>
                </a:cubicBezTo>
                <a:cubicBezTo>
                  <a:pt x="5373434" y="4025086"/>
                  <a:pt x="5378742" y="4034654"/>
                  <a:pt x="5381580" y="4039330"/>
                </a:cubicBezTo>
                <a:cubicBezTo>
                  <a:pt x="5384413" y="4044144"/>
                  <a:pt x="5384127" y="4048819"/>
                  <a:pt x="5380799" y="4049887"/>
                </a:cubicBezTo>
                <a:cubicBezTo>
                  <a:pt x="5373008" y="4052434"/>
                  <a:pt x="5367560" y="4047689"/>
                  <a:pt x="5368899" y="4039684"/>
                </a:cubicBezTo>
                <a:cubicBezTo>
                  <a:pt x="5369395" y="4036350"/>
                  <a:pt x="5366207" y="4030328"/>
                  <a:pt x="5362175" y="4026858"/>
                </a:cubicBezTo>
                <a:cubicBezTo>
                  <a:pt x="5354455" y="4020270"/>
                  <a:pt x="5352969" y="4007305"/>
                  <a:pt x="5359832" y="4006670"/>
                </a:cubicBezTo>
                <a:close/>
                <a:moveTo>
                  <a:pt x="5466835" y="4005894"/>
                </a:moveTo>
                <a:cubicBezTo>
                  <a:pt x="5474906" y="4005330"/>
                  <a:pt x="5481853" y="4026161"/>
                  <a:pt x="5475972" y="4033033"/>
                </a:cubicBezTo>
                <a:cubicBezTo>
                  <a:pt x="5471369" y="4038344"/>
                  <a:pt x="5468111" y="4038066"/>
                  <a:pt x="5463654" y="4031756"/>
                </a:cubicBezTo>
                <a:cubicBezTo>
                  <a:pt x="5457704" y="4023111"/>
                  <a:pt x="5459755" y="4006461"/>
                  <a:pt x="5466835" y="4005894"/>
                </a:cubicBezTo>
                <a:close/>
                <a:moveTo>
                  <a:pt x="5710726" y="4005214"/>
                </a:moveTo>
                <a:cubicBezTo>
                  <a:pt x="5720004" y="4006701"/>
                  <a:pt x="5730703" y="4026896"/>
                  <a:pt x="5728792" y="4039292"/>
                </a:cubicBezTo>
                <a:cubicBezTo>
                  <a:pt x="5727376" y="4048642"/>
                  <a:pt x="5724544" y="4051761"/>
                  <a:pt x="5714981" y="4054804"/>
                </a:cubicBezTo>
                <a:cubicBezTo>
                  <a:pt x="5698978" y="4059906"/>
                  <a:pt x="5698978" y="4054378"/>
                  <a:pt x="5714695" y="4033695"/>
                </a:cubicBezTo>
                <a:cubicBezTo>
                  <a:pt x="5718587" y="4028523"/>
                  <a:pt x="5718587" y="4024274"/>
                  <a:pt x="5714765" y="4023561"/>
                </a:cubicBezTo>
                <a:cubicBezTo>
                  <a:pt x="5711012" y="4022926"/>
                  <a:pt x="5705418" y="4027106"/>
                  <a:pt x="5701950" y="4033268"/>
                </a:cubicBezTo>
                <a:cubicBezTo>
                  <a:pt x="5694375" y="4046515"/>
                  <a:pt x="5680348" y="4043960"/>
                  <a:pt x="5683110" y="4029863"/>
                </a:cubicBezTo>
                <a:cubicBezTo>
                  <a:pt x="5685091" y="4019521"/>
                  <a:pt x="5702725" y="4003868"/>
                  <a:pt x="5710726" y="4005214"/>
                </a:cubicBezTo>
                <a:close/>
                <a:moveTo>
                  <a:pt x="5776163" y="4003239"/>
                </a:moveTo>
                <a:cubicBezTo>
                  <a:pt x="5772410" y="4012660"/>
                  <a:pt x="5779351" y="4019883"/>
                  <a:pt x="5787847" y="4015207"/>
                </a:cubicBezTo>
                <a:cubicBezTo>
                  <a:pt x="5793016" y="4012445"/>
                  <a:pt x="5792730" y="4008905"/>
                  <a:pt x="5787066" y="4004091"/>
                </a:cubicBezTo>
                <a:cubicBezTo>
                  <a:pt x="5782532" y="4000259"/>
                  <a:pt x="5777503" y="3999903"/>
                  <a:pt x="5776163" y="4003239"/>
                </a:cubicBezTo>
                <a:close/>
                <a:moveTo>
                  <a:pt x="2289670" y="4001550"/>
                </a:moveTo>
                <a:cubicBezTo>
                  <a:pt x="2291156" y="3997508"/>
                  <a:pt x="2295621" y="3998151"/>
                  <a:pt x="2301709" y="4003391"/>
                </a:cubicBezTo>
                <a:cubicBezTo>
                  <a:pt x="2311057" y="4011326"/>
                  <a:pt x="2311482" y="4016993"/>
                  <a:pt x="2302846" y="4017705"/>
                </a:cubicBezTo>
                <a:cubicBezTo>
                  <a:pt x="2295621" y="4018271"/>
                  <a:pt x="2287334" y="4008000"/>
                  <a:pt x="2289670" y="4001550"/>
                </a:cubicBezTo>
                <a:close/>
                <a:moveTo>
                  <a:pt x="3169431" y="4001395"/>
                </a:moveTo>
                <a:cubicBezTo>
                  <a:pt x="3171882" y="4002467"/>
                  <a:pt x="3172927" y="4005991"/>
                  <a:pt x="3171120" y="4011339"/>
                </a:cubicBezTo>
                <a:cubicBezTo>
                  <a:pt x="3169634" y="4015806"/>
                  <a:pt x="3170835" y="4016015"/>
                  <a:pt x="3174518" y="4012191"/>
                </a:cubicBezTo>
                <a:cubicBezTo>
                  <a:pt x="3177565" y="4009002"/>
                  <a:pt x="3192437" y="4006028"/>
                  <a:pt x="3207589" y="4005464"/>
                </a:cubicBezTo>
                <a:cubicBezTo>
                  <a:pt x="3281381" y="4002782"/>
                  <a:pt x="3293778" y="4004694"/>
                  <a:pt x="3283083" y="4017234"/>
                </a:cubicBezTo>
                <a:cubicBezTo>
                  <a:pt x="3279966" y="4020913"/>
                  <a:pt x="3280251" y="4024173"/>
                  <a:pt x="3283649" y="4024743"/>
                </a:cubicBezTo>
                <a:cubicBezTo>
                  <a:pt x="3287401" y="4025379"/>
                  <a:pt x="3290303" y="4023326"/>
                  <a:pt x="3290876" y="4019643"/>
                </a:cubicBezTo>
                <a:cubicBezTo>
                  <a:pt x="3291440" y="4016383"/>
                  <a:pt x="3296038" y="4011352"/>
                  <a:pt x="3300642" y="4009015"/>
                </a:cubicBezTo>
                <a:cubicBezTo>
                  <a:pt x="3307938" y="4005260"/>
                  <a:pt x="3308572" y="4006752"/>
                  <a:pt x="3304540" y="4018015"/>
                </a:cubicBezTo>
                <a:cubicBezTo>
                  <a:pt x="3300718" y="4028784"/>
                  <a:pt x="3301568" y="4030906"/>
                  <a:pt x="3308788" y="4028645"/>
                </a:cubicBezTo>
                <a:cubicBezTo>
                  <a:pt x="3313818" y="4027151"/>
                  <a:pt x="3321038" y="4022196"/>
                  <a:pt x="3324790" y="4017731"/>
                </a:cubicBezTo>
                <a:cubicBezTo>
                  <a:pt x="3328543" y="4013410"/>
                  <a:pt x="3337682" y="4010508"/>
                  <a:pt x="3344551" y="4011429"/>
                </a:cubicBezTo>
                <a:cubicBezTo>
                  <a:pt x="3351492" y="4012420"/>
                  <a:pt x="3357792" y="4010081"/>
                  <a:pt x="3358356" y="4006398"/>
                </a:cubicBezTo>
                <a:cubicBezTo>
                  <a:pt x="3358922" y="4002572"/>
                  <a:pt x="3360345" y="4002432"/>
                  <a:pt x="3361544" y="4005902"/>
                </a:cubicBezTo>
                <a:cubicBezTo>
                  <a:pt x="3362750" y="4009376"/>
                  <a:pt x="3372803" y="4011219"/>
                  <a:pt x="3383643" y="4010018"/>
                </a:cubicBezTo>
                <a:cubicBezTo>
                  <a:pt x="3403111" y="4007681"/>
                  <a:pt x="3403397" y="4007820"/>
                  <a:pt x="3395535" y="4016961"/>
                </a:cubicBezTo>
                <a:cubicBezTo>
                  <a:pt x="3391008" y="4022202"/>
                  <a:pt x="3383502" y="4028008"/>
                  <a:pt x="3378188" y="4030206"/>
                </a:cubicBezTo>
                <a:cubicBezTo>
                  <a:pt x="3361620" y="4037151"/>
                  <a:pt x="3344482" y="4051882"/>
                  <a:pt x="3348661" y="4055498"/>
                </a:cubicBezTo>
                <a:cubicBezTo>
                  <a:pt x="3350997" y="4057549"/>
                  <a:pt x="3354966" y="4056419"/>
                  <a:pt x="3358078" y="4052734"/>
                </a:cubicBezTo>
                <a:cubicBezTo>
                  <a:pt x="3361195" y="4049049"/>
                  <a:pt x="3364312" y="4048909"/>
                  <a:pt x="3365444" y="4052308"/>
                </a:cubicBezTo>
                <a:lnTo>
                  <a:pt x="3363038" y="4057170"/>
                </a:lnTo>
                <a:lnTo>
                  <a:pt x="3312640" y="4057170"/>
                </a:lnTo>
                <a:lnTo>
                  <a:pt x="3323575" y="4053194"/>
                </a:lnTo>
                <a:cubicBezTo>
                  <a:pt x="3335007" y="4048175"/>
                  <a:pt x="3330265" y="4046301"/>
                  <a:pt x="3309710" y="4046139"/>
                </a:cubicBezTo>
                <a:cubicBezTo>
                  <a:pt x="3296469" y="4046069"/>
                  <a:pt x="3279121" y="4045288"/>
                  <a:pt x="3270269" y="4044369"/>
                </a:cubicBezTo>
                <a:cubicBezTo>
                  <a:pt x="3258579" y="4043160"/>
                  <a:pt x="3252636" y="4045853"/>
                  <a:pt x="3247745" y="4054286"/>
                </a:cubicBezTo>
                <a:lnTo>
                  <a:pt x="3245280" y="4057170"/>
                </a:lnTo>
                <a:lnTo>
                  <a:pt x="3234874" y="4057170"/>
                </a:lnTo>
                <a:lnTo>
                  <a:pt x="3235001" y="4054991"/>
                </a:lnTo>
                <a:cubicBezTo>
                  <a:pt x="3244774" y="4043655"/>
                  <a:pt x="3233585" y="4036286"/>
                  <a:pt x="3217653" y="4043719"/>
                </a:cubicBezTo>
                <a:cubicBezTo>
                  <a:pt x="3210142" y="4047125"/>
                  <a:pt x="3201575" y="4047474"/>
                  <a:pt x="3198031" y="4044502"/>
                </a:cubicBezTo>
                <a:cubicBezTo>
                  <a:pt x="3194424" y="4041452"/>
                  <a:pt x="3191377" y="4041521"/>
                  <a:pt x="3190882" y="4044712"/>
                </a:cubicBezTo>
                <a:cubicBezTo>
                  <a:pt x="3190386" y="4047899"/>
                  <a:pt x="3187058" y="4049247"/>
                  <a:pt x="3183376" y="4047829"/>
                </a:cubicBezTo>
                <a:cubicBezTo>
                  <a:pt x="3180970" y="4046908"/>
                  <a:pt x="3179412" y="4047191"/>
                  <a:pt x="3178563" y="4048909"/>
                </a:cubicBezTo>
                <a:lnTo>
                  <a:pt x="3178081" y="4057170"/>
                </a:lnTo>
                <a:lnTo>
                  <a:pt x="3170185" y="4057170"/>
                </a:lnTo>
                <a:lnTo>
                  <a:pt x="3170067" y="4056329"/>
                </a:lnTo>
                <a:cubicBezTo>
                  <a:pt x="3169710" y="4046197"/>
                  <a:pt x="3166873" y="4039965"/>
                  <a:pt x="3162771" y="4040245"/>
                </a:cubicBezTo>
                <a:cubicBezTo>
                  <a:pt x="3156786" y="4040705"/>
                  <a:pt x="3144658" y="4045079"/>
                  <a:pt x="3133665" y="4050073"/>
                </a:cubicBezTo>
                <a:lnTo>
                  <a:pt x="3119810" y="4057170"/>
                </a:lnTo>
                <a:lnTo>
                  <a:pt x="3099313" y="4057170"/>
                </a:lnTo>
                <a:lnTo>
                  <a:pt x="3096204" y="4054265"/>
                </a:lnTo>
                <a:cubicBezTo>
                  <a:pt x="3086214" y="4047817"/>
                  <a:pt x="3081261" y="4047956"/>
                  <a:pt x="3075806" y="4054690"/>
                </a:cubicBezTo>
                <a:lnTo>
                  <a:pt x="3072777" y="4057170"/>
                </a:lnTo>
                <a:lnTo>
                  <a:pt x="3028660" y="4057170"/>
                </a:lnTo>
                <a:lnTo>
                  <a:pt x="3038419" y="4052987"/>
                </a:lnTo>
                <a:cubicBezTo>
                  <a:pt x="3045353" y="4051426"/>
                  <a:pt x="3055696" y="4044628"/>
                  <a:pt x="3062066" y="4037404"/>
                </a:cubicBezTo>
                <a:cubicBezTo>
                  <a:pt x="3069857" y="4028619"/>
                  <a:pt x="3077077" y="4025360"/>
                  <a:pt x="3085293" y="4027063"/>
                </a:cubicBezTo>
                <a:cubicBezTo>
                  <a:pt x="3091878" y="4028409"/>
                  <a:pt x="3100095" y="4026142"/>
                  <a:pt x="3103633" y="4022030"/>
                </a:cubicBezTo>
                <a:cubicBezTo>
                  <a:pt x="3107107" y="4017996"/>
                  <a:pt x="3114751" y="4014738"/>
                  <a:pt x="3120275" y="4014877"/>
                </a:cubicBezTo>
                <a:cubicBezTo>
                  <a:pt x="3125731" y="4015095"/>
                  <a:pt x="3132741" y="4012609"/>
                  <a:pt x="3135357" y="4009566"/>
                </a:cubicBezTo>
                <a:cubicBezTo>
                  <a:pt x="3137979" y="4006518"/>
                  <a:pt x="3143148" y="4006308"/>
                  <a:pt x="3146336" y="4009071"/>
                </a:cubicBezTo>
                <a:cubicBezTo>
                  <a:pt x="3149663" y="4011974"/>
                  <a:pt x="3155543" y="4010629"/>
                  <a:pt x="3159297" y="4006167"/>
                </a:cubicBezTo>
                <a:cubicBezTo>
                  <a:pt x="3163120" y="4001705"/>
                  <a:pt x="3166979" y="4000324"/>
                  <a:pt x="3169431" y="4001395"/>
                </a:cubicBezTo>
                <a:close/>
                <a:moveTo>
                  <a:pt x="5527607" y="4001111"/>
                </a:moveTo>
                <a:cubicBezTo>
                  <a:pt x="5531369" y="4000818"/>
                  <a:pt x="5536663" y="4004201"/>
                  <a:pt x="5542895" y="4011288"/>
                </a:cubicBezTo>
                <a:cubicBezTo>
                  <a:pt x="5553945" y="4023898"/>
                  <a:pt x="5550757" y="4036446"/>
                  <a:pt x="5537727" y="4032189"/>
                </a:cubicBezTo>
                <a:cubicBezTo>
                  <a:pt x="5525617" y="4028294"/>
                  <a:pt x="5521293" y="4023117"/>
                  <a:pt x="5521509" y="4012992"/>
                </a:cubicBezTo>
                <a:cubicBezTo>
                  <a:pt x="5521614" y="4005374"/>
                  <a:pt x="5523844" y="4001404"/>
                  <a:pt x="5527607" y="4001111"/>
                </a:cubicBezTo>
                <a:close/>
                <a:moveTo>
                  <a:pt x="6008953" y="4000832"/>
                </a:moveTo>
                <a:cubicBezTo>
                  <a:pt x="6004846" y="3999805"/>
                  <a:pt x="6000439" y="4002975"/>
                  <a:pt x="5996616" y="4010557"/>
                </a:cubicBezTo>
                <a:cubicBezTo>
                  <a:pt x="5992717" y="4018415"/>
                  <a:pt x="5988399" y="4020899"/>
                  <a:pt x="5982595" y="4018911"/>
                </a:cubicBezTo>
                <a:cubicBezTo>
                  <a:pt x="5977705" y="4017138"/>
                  <a:pt x="5972816" y="4017634"/>
                  <a:pt x="5970765" y="4019973"/>
                </a:cubicBezTo>
                <a:cubicBezTo>
                  <a:pt x="5965101" y="4026636"/>
                  <a:pt x="5978487" y="4035771"/>
                  <a:pt x="5987053" y="4031173"/>
                </a:cubicBezTo>
                <a:cubicBezTo>
                  <a:pt x="5991657" y="4028689"/>
                  <a:pt x="5996826" y="4029756"/>
                  <a:pt x="5998883" y="4033510"/>
                </a:cubicBezTo>
                <a:cubicBezTo>
                  <a:pt x="6000864" y="4037054"/>
                  <a:pt x="6007665" y="4038186"/>
                  <a:pt x="6013259" y="4035988"/>
                </a:cubicBezTo>
                <a:cubicBezTo>
                  <a:pt x="6021756" y="4032589"/>
                  <a:pt x="6023026" y="4028624"/>
                  <a:pt x="6019489" y="4016293"/>
                </a:cubicBezTo>
                <a:cubicBezTo>
                  <a:pt x="6016867" y="4007085"/>
                  <a:pt x="6013060" y="4001860"/>
                  <a:pt x="6008953" y="4000832"/>
                </a:cubicBezTo>
                <a:close/>
                <a:moveTo>
                  <a:pt x="10791443" y="3999905"/>
                </a:moveTo>
                <a:cubicBezTo>
                  <a:pt x="10800080" y="3998355"/>
                  <a:pt x="10801413" y="4002408"/>
                  <a:pt x="10794809" y="4010146"/>
                </a:cubicBezTo>
                <a:cubicBezTo>
                  <a:pt x="10791761" y="4013715"/>
                  <a:pt x="10789729" y="4017285"/>
                  <a:pt x="10790173" y="4018244"/>
                </a:cubicBezTo>
                <a:cubicBezTo>
                  <a:pt x="10791190" y="4020450"/>
                  <a:pt x="10808081" y="4020328"/>
                  <a:pt x="10813415" y="4018048"/>
                </a:cubicBezTo>
                <a:cubicBezTo>
                  <a:pt x="10816272" y="4016873"/>
                  <a:pt x="10816018" y="4018200"/>
                  <a:pt x="10812843" y="4021548"/>
                </a:cubicBezTo>
                <a:cubicBezTo>
                  <a:pt x="10810176" y="4024459"/>
                  <a:pt x="10808398" y="4028365"/>
                  <a:pt x="10809096" y="4029895"/>
                </a:cubicBezTo>
                <a:cubicBezTo>
                  <a:pt x="10809922" y="4031587"/>
                  <a:pt x="10809541" y="4033053"/>
                  <a:pt x="10808334" y="4033415"/>
                </a:cubicBezTo>
                <a:cubicBezTo>
                  <a:pt x="10800842" y="4035468"/>
                  <a:pt x="10799571" y="4038472"/>
                  <a:pt x="10803763" y="4043745"/>
                </a:cubicBezTo>
                <a:cubicBezTo>
                  <a:pt x="10807065" y="4047964"/>
                  <a:pt x="10807382" y="4050841"/>
                  <a:pt x="10804906" y="4053534"/>
                </a:cubicBezTo>
                <a:cubicBezTo>
                  <a:pt x="10802111" y="4056470"/>
                  <a:pt x="10801350" y="4056007"/>
                  <a:pt x="10801731" y="4051438"/>
                </a:cubicBezTo>
                <a:cubicBezTo>
                  <a:pt x="10801984" y="4047240"/>
                  <a:pt x="10800524" y="4044914"/>
                  <a:pt x="10796523" y="4043549"/>
                </a:cubicBezTo>
                <a:cubicBezTo>
                  <a:pt x="10792332" y="4042125"/>
                  <a:pt x="10790935" y="4039883"/>
                  <a:pt x="10791253" y="4034984"/>
                </a:cubicBezTo>
                <a:cubicBezTo>
                  <a:pt x="10791825" y="4025793"/>
                  <a:pt x="10791126" y="4025303"/>
                  <a:pt x="10783061" y="4029876"/>
                </a:cubicBezTo>
                <a:cubicBezTo>
                  <a:pt x="10775822" y="4034000"/>
                  <a:pt x="10775822" y="4034698"/>
                  <a:pt x="10782934" y="4048363"/>
                </a:cubicBezTo>
                <a:lnTo>
                  <a:pt x="10789138" y="4057170"/>
                </a:lnTo>
                <a:lnTo>
                  <a:pt x="10775394" y="4057170"/>
                </a:lnTo>
                <a:lnTo>
                  <a:pt x="10771378" y="4053007"/>
                </a:lnTo>
                <a:cubicBezTo>
                  <a:pt x="10763440" y="4050110"/>
                  <a:pt x="10759122" y="4037729"/>
                  <a:pt x="10765535" y="4036059"/>
                </a:cubicBezTo>
                <a:cubicBezTo>
                  <a:pt x="10768203" y="4035352"/>
                  <a:pt x="10770044" y="4033339"/>
                  <a:pt x="10769282" y="4031758"/>
                </a:cubicBezTo>
                <a:cubicBezTo>
                  <a:pt x="10768520" y="4030061"/>
                  <a:pt x="10768901" y="4028651"/>
                  <a:pt x="10770171" y="4028466"/>
                </a:cubicBezTo>
                <a:cubicBezTo>
                  <a:pt x="10773918" y="4027869"/>
                  <a:pt x="10781538" y="4014357"/>
                  <a:pt x="10779950" y="4011023"/>
                </a:cubicBezTo>
                <a:cubicBezTo>
                  <a:pt x="10777918" y="4006562"/>
                  <a:pt x="10783252" y="4001384"/>
                  <a:pt x="10791443" y="3999905"/>
                </a:cubicBezTo>
                <a:close/>
                <a:moveTo>
                  <a:pt x="6689281" y="3999643"/>
                </a:moveTo>
                <a:cubicBezTo>
                  <a:pt x="6685597" y="3998932"/>
                  <a:pt x="6681851" y="4000139"/>
                  <a:pt x="6679818" y="4002400"/>
                </a:cubicBezTo>
                <a:cubicBezTo>
                  <a:pt x="6677787" y="4004739"/>
                  <a:pt x="6678168" y="4007648"/>
                  <a:pt x="6680644" y="4009699"/>
                </a:cubicBezTo>
                <a:cubicBezTo>
                  <a:pt x="6682993" y="4011758"/>
                  <a:pt x="6686931" y="4010620"/>
                  <a:pt x="6690043" y="4006943"/>
                </a:cubicBezTo>
                <a:cubicBezTo>
                  <a:pt x="6693154" y="4003258"/>
                  <a:pt x="6692836" y="4000208"/>
                  <a:pt x="6689281" y="3999643"/>
                </a:cubicBezTo>
                <a:close/>
                <a:moveTo>
                  <a:pt x="3703302" y="3999526"/>
                </a:moveTo>
                <a:cubicBezTo>
                  <a:pt x="3708117" y="4000270"/>
                  <a:pt x="3708117" y="4003245"/>
                  <a:pt x="3698912" y="4007782"/>
                </a:cubicBezTo>
                <a:cubicBezTo>
                  <a:pt x="3693883" y="4010260"/>
                  <a:pt x="3683266" y="4016211"/>
                  <a:pt x="3674625" y="4021453"/>
                </a:cubicBezTo>
                <a:cubicBezTo>
                  <a:pt x="3657205" y="4031935"/>
                  <a:pt x="3649631" y="4029032"/>
                  <a:pt x="3649694" y="4012096"/>
                </a:cubicBezTo>
                <a:cubicBezTo>
                  <a:pt x="3649764" y="4003805"/>
                  <a:pt x="3650684" y="4002883"/>
                  <a:pt x="3654227" y="4007559"/>
                </a:cubicBezTo>
                <a:cubicBezTo>
                  <a:pt x="3656704" y="4010749"/>
                  <a:pt x="3667969" y="4009410"/>
                  <a:pt x="3678803" y="4004663"/>
                </a:cubicBezTo>
                <a:cubicBezTo>
                  <a:pt x="3688858" y="4000270"/>
                  <a:pt x="3698487" y="3998781"/>
                  <a:pt x="3703302" y="3999526"/>
                </a:cubicBezTo>
                <a:close/>
                <a:moveTo>
                  <a:pt x="2463101" y="3998233"/>
                </a:moveTo>
                <a:cubicBezTo>
                  <a:pt x="2461540" y="4000076"/>
                  <a:pt x="2463101" y="4007305"/>
                  <a:pt x="2466574" y="4014743"/>
                </a:cubicBezTo>
                <a:cubicBezTo>
                  <a:pt x="2473230" y="4029056"/>
                  <a:pt x="2478685" y="4027989"/>
                  <a:pt x="2477477" y="4012616"/>
                </a:cubicBezTo>
                <a:cubicBezTo>
                  <a:pt x="2476626" y="4002133"/>
                  <a:pt x="2467559" y="3993061"/>
                  <a:pt x="2463101" y="3998233"/>
                </a:cubicBezTo>
                <a:close/>
                <a:moveTo>
                  <a:pt x="3429456" y="3995781"/>
                </a:moveTo>
                <a:cubicBezTo>
                  <a:pt x="3432714" y="3994790"/>
                  <a:pt x="3435477" y="3996277"/>
                  <a:pt x="3436537" y="3999466"/>
                </a:cubicBezTo>
                <a:cubicBezTo>
                  <a:pt x="3438665" y="4005984"/>
                  <a:pt x="3425138" y="4023620"/>
                  <a:pt x="3417493" y="4024192"/>
                </a:cubicBezTo>
                <a:cubicBezTo>
                  <a:pt x="3411118" y="4024756"/>
                  <a:pt x="3422230" y="3998189"/>
                  <a:pt x="3429456" y="3995781"/>
                </a:cubicBezTo>
                <a:close/>
                <a:moveTo>
                  <a:pt x="10736897" y="3995705"/>
                </a:moveTo>
                <a:cubicBezTo>
                  <a:pt x="10740326" y="3994321"/>
                  <a:pt x="10741786" y="3994531"/>
                  <a:pt x="10740135" y="3996239"/>
                </a:cubicBezTo>
                <a:cubicBezTo>
                  <a:pt x="10738548" y="3997955"/>
                  <a:pt x="10738104" y="4000927"/>
                  <a:pt x="10739119" y="4003182"/>
                </a:cubicBezTo>
                <a:cubicBezTo>
                  <a:pt x="10740961" y="4007084"/>
                  <a:pt x="10722038" y="4030963"/>
                  <a:pt x="10718228" y="4029579"/>
                </a:cubicBezTo>
                <a:cubicBezTo>
                  <a:pt x="10717148" y="4029184"/>
                  <a:pt x="10715307" y="4030588"/>
                  <a:pt x="10714228" y="4032679"/>
                </a:cubicBezTo>
                <a:cubicBezTo>
                  <a:pt x="10710291" y="4040295"/>
                  <a:pt x="10701019" y="4045587"/>
                  <a:pt x="10695178" y="4043421"/>
                </a:cubicBezTo>
                <a:cubicBezTo>
                  <a:pt x="10687557" y="4040644"/>
                  <a:pt x="10686033" y="4041915"/>
                  <a:pt x="10689018" y="4048357"/>
                </a:cubicBezTo>
                <a:cubicBezTo>
                  <a:pt x="10692510" y="4055759"/>
                  <a:pt x="10680890" y="4059925"/>
                  <a:pt x="10672508" y="4054349"/>
                </a:cubicBezTo>
                <a:cubicBezTo>
                  <a:pt x="10667110" y="4050740"/>
                  <a:pt x="10666730" y="4050841"/>
                  <a:pt x="10668698" y="4055300"/>
                </a:cubicBezTo>
                <a:lnTo>
                  <a:pt x="10668073" y="4057170"/>
                </a:lnTo>
                <a:lnTo>
                  <a:pt x="10612808" y="4057170"/>
                </a:lnTo>
                <a:lnTo>
                  <a:pt x="10616247" y="4055841"/>
                </a:lnTo>
                <a:cubicBezTo>
                  <a:pt x="10632440" y="4048420"/>
                  <a:pt x="10646029" y="4043383"/>
                  <a:pt x="10646536" y="4044513"/>
                </a:cubicBezTo>
                <a:cubicBezTo>
                  <a:pt x="10647044" y="4045644"/>
                  <a:pt x="10655617" y="4039183"/>
                  <a:pt x="10665332" y="4030252"/>
                </a:cubicBezTo>
                <a:cubicBezTo>
                  <a:pt x="10686478" y="4010832"/>
                  <a:pt x="10694352" y="4006117"/>
                  <a:pt x="10688891" y="4016086"/>
                </a:cubicBezTo>
                <a:cubicBezTo>
                  <a:pt x="10685589" y="4022101"/>
                  <a:pt x="10685780" y="4022444"/>
                  <a:pt x="10691368" y="4022037"/>
                </a:cubicBezTo>
                <a:cubicBezTo>
                  <a:pt x="10694606" y="4021822"/>
                  <a:pt x="10699559" y="4018886"/>
                  <a:pt x="10702417" y="4015507"/>
                </a:cubicBezTo>
                <a:cubicBezTo>
                  <a:pt x="10705972" y="4011148"/>
                  <a:pt x="10710989" y="4008887"/>
                  <a:pt x="10719561" y="4007643"/>
                </a:cubicBezTo>
                <a:cubicBezTo>
                  <a:pt x="10729086" y="4006282"/>
                  <a:pt x="10731563" y="4005069"/>
                  <a:pt x="10731182" y="4002078"/>
                </a:cubicBezTo>
                <a:cubicBezTo>
                  <a:pt x="10730928" y="3999924"/>
                  <a:pt x="10733468" y="3997091"/>
                  <a:pt x="10736897" y="3995705"/>
                </a:cubicBezTo>
                <a:close/>
                <a:moveTo>
                  <a:pt x="11403583" y="3993297"/>
                </a:moveTo>
                <a:cubicBezTo>
                  <a:pt x="11401425" y="3994327"/>
                  <a:pt x="11400028" y="3996544"/>
                  <a:pt x="11400726" y="3998017"/>
                </a:cubicBezTo>
                <a:cubicBezTo>
                  <a:pt x="11401425" y="3999485"/>
                  <a:pt x="11403965" y="3999861"/>
                  <a:pt x="11406187" y="3998837"/>
                </a:cubicBezTo>
                <a:cubicBezTo>
                  <a:pt x="11408409" y="3997808"/>
                  <a:pt x="11409743" y="3995585"/>
                  <a:pt x="11409108" y="3994117"/>
                </a:cubicBezTo>
                <a:cubicBezTo>
                  <a:pt x="11408409" y="3992649"/>
                  <a:pt x="11405806" y="3992268"/>
                  <a:pt x="11403583" y="3993297"/>
                </a:cubicBezTo>
                <a:close/>
                <a:moveTo>
                  <a:pt x="3507995" y="3992172"/>
                </a:moveTo>
                <a:cubicBezTo>
                  <a:pt x="3512097" y="3989904"/>
                  <a:pt x="3512242" y="3991608"/>
                  <a:pt x="3508343" y="3996639"/>
                </a:cubicBezTo>
                <a:cubicBezTo>
                  <a:pt x="3505091" y="4000888"/>
                  <a:pt x="3501974" y="4002591"/>
                  <a:pt x="3501829" y="4000177"/>
                </a:cubicBezTo>
                <a:cubicBezTo>
                  <a:pt x="3501619" y="3997840"/>
                  <a:pt x="3504521" y="3994084"/>
                  <a:pt x="3507995" y="3992172"/>
                </a:cubicBezTo>
                <a:close/>
                <a:moveTo>
                  <a:pt x="5275631" y="3991004"/>
                </a:moveTo>
                <a:cubicBezTo>
                  <a:pt x="5277969" y="3990787"/>
                  <a:pt x="5281722" y="3993697"/>
                  <a:pt x="5283632" y="3997165"/>
                </a:cubicBezTo>
                <a:cubicBezTo>
                  <a:pt x="5285899" y="4001276"/>
                  <a:pt x="5284205" y="4001416"/>
                  <a:pt x="5279175" y="3997522"/>
                </a:cubicBezTo>
                <a:cubicBezTo>
                  <a:pt x="5274927" y="3994262"/>
                  <a:pt x="5273294" y="3991213"/>
                  <a:pt x="5275631" y="3991004"/>
                </a:cubicBezTo>
                <a:close/>
                <a:moveTo>
                  <a:pt x="2266593" y="3989014"/>
                </a:moveTo>
                <a:cubicBezTo>
                  <a:pt x="2268833" y="3990369"/>
                  <a:pt x="2270551" y="3994035"/>
                  <a:pt x="2273382" y="4000978"/>
                </a:cubicBezTo>
                <a:cubicBezTo>
                  <a:pt x="2276786" y="4009338"/>
                  <a:pt x="2290103" y="4026630"/>
                  <a:pt x="2303342" y="4039876"/>
                </a:cubicBezTo>
                <a:lnTo>
                  <a:pt x="2319525" y="4057170"/>
                </a:lnTo>
                <a:lnTo>
                  <a:pt x="2277777" y="4057170"/>
                </a:lnTo>
                <a:lnTo>
                  <a:pt x="2274874" y="4051775"/>
                </a:lnTo>
                <a:cubicBezTo>
                  <a:pt x="2277498" y="4044908"/>
                  <a:pt x="2276221" y="4042920"/>
                  <a:pt x="2268716" y="4042639"/>
                </a:cubicBezTo>
                <a:cubicBezTo>
                  <a:pt x="2261140" y="4042285"/>
                  <a:pt x="2260288" y="4040015"/>
                  <a:pt x="2264608" y="4031020"/>
                </a:cubicBezTo>
                <a:cubicBezTo>
                  <a:pt x="2269560" y="4020531"/>
                  <a:pt x="2269135" y="4019967"/>
                  <a:pt x="2258371" y="4022234"/>
                </a:cubicBezTo>
                <a:cubicBezTo>
                  <a:pt x="2247398" y="4024565"/>
                  <a:pt x="2246834" y="4024001"/>
                  <a:pt x="2246477" y="4010329"/>
                </a:cubicBezTo>
                <a:cubicBezTo>
                  <a:pt x="2246191" y="3999562"/>
                  <a:pt x="2248739" y="3994599"/>
                  <a:pt x="2256670" y="3990917"/>
                </a:cubicBezTo>
                <a:cubicBezTo>
                  <a:pt x="2261591" y="3988615"/>
                  <a:pt x="2264353" y="3987659"/>
                  <a:pt x="2266593" y="3989014"/>
                </a:cubicBezTo>
                <a:close/>
                <a:moveTo>
                  <a:pt x="2195556" y="3987580"/>
                </a:moveTo>
                <a:cubicBezTo>
                  <a:pt x="2198885" y="3986379"/>
                  <a:pt x="2201855" y="3987795"/>
                  <a:pt x="2203062" y="3991124"/>
                </a:cubicBezTo>
                <a:cubicBezTo>
                  <a:pt x="2204268" y="3994453"/>
                  <a:pt x="2202852" y="3997432"/>
                  <a:pt x="2199525" y="3998633"/>
                </a:cubicBezTo>
                <a:cubicBezTo>
                  <a:pt x="2196267" y="3999771"/>
                  <a:pt x="2193289" y="3998347"/>
                  <a:pt x="2192014" y="3995089"/>
                </a:cubicBezTo>
                <a:cubicBezTo>
                  <a:pt x="2190813" y="3991759"/>
                  <a:pt x="2192229" y="3988787"/>
                  <a:pt x="2195556" y="3987580"/>
                </a:cubicBezTo>
                <a:close/>
                <a:moveTo>
                  <a:pt x="6134633" y="3987401"/>
                </a:moveTo>
                <a:cubicBezTo>
                  <a:pt x="6132011" y="3987611"/>
                  <a:pt x="6128893" y="3990590"/>
                  <a:pt x="6127407" y="3994199"/>
                </a:cubicBezTo>
                <a:cubicBezTo>
                  <a:pt x="6125356" y="3999090"/>
                  <a:pt x="6126486" y="4000082"/>
                  <a:pt x="6132506" y="3998170"/>
                </a:cubicBezTo>
                <a:cubicBezTo>
                  <a:pt x="6140298" y="3995762"/>
                  <a:pt x="6142069" y="3986766"/>
                  <a:pt x="6134633" y="3987401"/>
                </a:cubicBezTo>
                <a:close/>
                <a:moveTo>
                  <a:pt x="6062326" y="3986755"/>
                </a:moveTo>
                <a:cubicBezTo>
                  <a:pt x="6064732" y="3988882"/>
                  <a:pt x="6064948" y="3991785"/>
                  <a:pt x="6062897" y="3994269"/>
                </a:cubicBezTo>
                <a:cubicBezTo>
                  <a:pt x="6060770" y="3996677"/>
                  <a:pt x="6057868" y="3996887"/>
                  <a:pt x="6055385" y="3994834"/>
                </a:cubicBezTo>
                <a:cubicBezTo>
                  <a:pt x="6052978" y="3992706"/>
                  <a:pt x="6052769" y="3989803"/>
                  <a:pt x="6054820" y="3987325"/>
                </a:cubicBezTo>
                <a:cubicBezTo>
                  <a:pt x="6056947" y="3984911"/>
                  <a:pt x="6059849" y="3984702"/>
                  <a:pt x="6062326" y="3986755"/>
                </a:cubicBezTo>
                <a:close/>
                <a:moveTo>
                  <a:pt x="5566473" y="3984015"/>
                </a:moveTo>
                <a:cubicBezTo>
                  <a:pt x="5568880" y="3986145"/>
                  <a:pt x="5569235" y="3989473"/>
                  <a:pt x="5567254" y="3991740"/>
                </a:cubicBezTo>
                <a:cubicBezTo>
                  <a:pt x="5565197" y="3994218"/>
                  <a:pt x="5563076" y="3995209"/>
                  <a:pt x="5561939" y="3994218"/>
                </a:cubicBezTo>
                <a:cubicBezTo>
                  <a:pt x="5560879" y="3993297"/>
                  <a:pt x="5560593" y="3990178"/>
                  <a:pt x="5561158" y="3986493"/>
                </a:cubicBezTo>
                <a:cubicBezTo>
                  <a:pt x="5561800" y="3983024"/>
                  <a:pt x="5563997" y="3981964"/>
                  <a:pt x="5566473" y="3984015"/>
                </a:cubicBezTo>
                <a:close/>
                <a:moveTo>
                  <a:pt x="6769418" y="3982503"/>
                </a:moveTo>
                <a:cubicBezTo>
                  <a:pt x="6766433" y="3982643"/>
                  <a:pt x="6764274" y="3986543"/>
                  <a:pt x="6764592" y="3991004"/>
                </a:cubicBezTo>
                <a:cubicBezTo>
                  <a:pt x="6764972" y="3995748"/>
                  <a:pt x="6762368" y="4000926"/>
                  <a:pt x="6758369" y="4003188"/>
                </a:cubicBezTo>
                <a:cubicBezTo>
                  <a:pt x="6754431" y="4005456"/>
                  <a:pt x="6752526" y="4008079"/>
                  <a:pt x="6753923" y="4009350"/>
                </a:cubicBezTo>
                <a:cubicBezTo>
                  <a:pt x="6757606" y="4012469"/>
                  <a:pt x="6782943" y="3998023"/>
                  <a:pt x="6782498" y="3993061"/>
                </a:cubicBezTo>
                <a:cubicBezTo>
                  <a:pt x="6782308" y="3990863"/>
                  <a:pt x="6780149" y="3991784"/>
                  <a:pt x="6777355" y="3994975"/>
                </a:cubicBezTo>
                <a:cubicBezTo>
                  <a:pt x="6773355" y="3999579"/>
                  <a:pt x="6772783" y="3999014"/>
                  <a:pt x="6773672" y="3991429"/>
                </a:cubicBezTo>
                <a:cubicBezTo>
                  <a:pt x="6774370" y="3986327"/>
                  <a:pt x="6772402" y="3982364"/>
                  <a:pt x="6769418" y="3982503"/>
                </a:cubicBezTo>
                <a:close/>
                <a:moveTo>
                  <a:pt x="11692874" y="3981667"/>
                </a:moveTo>
                <a:cubicBezTo>
                  <a:pt x="11690969" y="3981771"/>
                  <a:pt x="11687080" y="3985458"/>
                  <a:pt x="11681142" y="3992726"/>
                </a:cubicBezTo>
                <a:cubicBezTo>
                  <a:pt x="11672316" y="4003525"/>
                  <a:pt x="11671681" y="4005323"/>
                  <a:pt x="11677015" y="4005025"/>
                </a:cubicBezTo>
                <a:cubicBezTo>
                  <a:pt x="11687492" y="4004332"/>
                  <a:pt x="11689651" y="4002579"/>
                  <a:pt x="11692699" y="3992097"/>
                </a:cubicBezTo>
                <a:cubicBezTo>
                  <a:pt x="11694700" y="3985039"/>
                  <a:pt x="11694779" y="3981562"/>
                  <a:pt x="11692874" y="3981667"/>
                </a:cubicBezTo>
                <a:close/>
                <a:moveTo>
                  <a:pt x="2749479" y="3981066"/>
                </a:moveTo>
                <a:cubicBezTo>
                  <a:pt x="2754419" y="3982661"/>
                  <a:pt x="2758297" y="3985973"/>
                  <a:pt x="2756847" y="3989618"/>
                </a:cubicBezTo>
                <a:cubicBezTo>
                  <a:pt x="2755570" y="3992737"/>
                  <a:pt x="2757201" y="3995781"/>
                  <a:pt x="2760459" y="3996214"/>
                </a:cubicBezTo>
                <a:cubicBezTo>
                  <a:pt x="2763786" y="3996708"/>
                  <a:pt x="2771362" y="4003157"/>
                  <a:pt x="2777528" y="4010735"/>
                </a:cubicBezTo>
                <a:cubicBezTo>
                  <a:pt x="2788005" y="4023631"/>
                  <a:pt x="2787866" y="4025189"/>
                  <a:pt x="2774556" y="4037659"/>
                </a:cubicBezTo>
                <a:cubicBezTo>
                  <a:pt x="2762377" y="4048992"/>
                  <a:pt x="2761666" y="4051540"/>
                  <a:pt x="2769318" y="4055650"/>
                </a:cubicBezTo>
                <a:cubicBezTo>
                  <a:pt x="2774556" y="4058483"/>
                  <a:pt x="2780082" y="4057212"/>
                  <a:pt x="2782913" y="4052537"/>
                </a:cubicBezTo>
                <a:cubicBezTo>
                  <a:pt x="2785568" y="4048109"/>
                  <a:pt x="2788913" y="4046781"/>
                  <a:pt x="2791382" y="4047853"/>
                </a:cubicBezTo>
                <a:lnTo>
                  <a:pt x="2794464" y="4057170"/>
                </a:lnTo>
                <a:lnTo>
                  <a:pt x="2741596" y="4057170"/>
                </a:lnTo>
                <a:lnTo>
                  <a:pt x="2743475" y="4048787"/>
                </a:lnTo>
                <a:cubicBezTo>
                  <a:pt x="2744848" y="4047361"/>
                  <a:pt x="2747115" y="4047185"/>
                  <a:pt x="2750763" y="4047716"/>
                </a:cubicBezTo>
                <a:cubicBezTo>
                  <a:pt x="2758548" y="4048853"/>
                  <a:pt x="2759398" y="4047856"/>
                  <a:pt x="2757133" y="4039782"/>
                </a:cubicBezTo>
                <a:cubicBezTo>
                  <a:pt x="2755576" y="4034253"/>
                  <a:pt x="2756496" y="4032202"/>
                  <a:pt x="2759398" y="4034679"/>
                </a:cubicBezTo>
                <a:cubicBezTo>
                  <a:pt x="2763716" y="4038434"/>
                  <a:pt x="2775896" y="4023555"/>
                  <a:pt x="2775261" y="4015272"/>
                </a:cubicBezTo>
                <a:cubicBezTo>
                  <a:pt x="2775116" y="4013143"/>
                  <a:pt x="2765837" y="4010666"/>
                  <a:pt x="2754795" y="4009669"/>
                </a:cubicBezTo>
                <a:cubicBezTo>
                  <a:pt x="2738577" y="4008182"/>
                  <a:pt x="2734330" y="4005913"/>
                  <a:pt x="2732907" y="3997979"/>
                </a:cubicBezTo>
                <a:cubicBezTo>
                  <a:pt x="2731986" y="3992521"/>
                  <a:pt x="2733263" y="3985725"/>
                  <a:pt x="2735738" y="3982816"/>
                </a:cubicBezTo>
                <a:cubicBezTo>
                  <a:pt x="2738536" y="3979595"/>
                  <a:pt x="2744538" y="3979472"/>
                  <a:pt x="2749479" y="3981066"/>
                </a:cubicBezTo>
                <a:close/>
                <a:moveTo>
                  <a:pt x="11547864" y="3980398"/>
                </a:moveTo>
                <a:cubicBezTo>
                  <a:pt x="11546363" y="3979793"/>
                  <a:pt x="11542553" y="3981558"/>
                  <a:pt x="11535727" y="3985401"/>
                </a:cubicBezTo>
                <a:cubicBezTo>
                  <a:pt x="11525757" y="3991010"/>
                  <a:pt x="11523281" y="3994231"/>
                  <a:pt x="11521440" y="4003525"/>
                </a:cubicBezTo>
                <a:lnTo>
                  <a:pt x="11519281" y="4014871"/>
                </a:lnTo>
                <a:lnTo>
                  <a:pt x="11527472" y="4008849"/>
                </a:lnTo>
                <a:cubicBezTo>
                  <a:pt x="11531981" y="4005488"/>
                  <a:pt x="11535600" y="4003939"/>
                  <a:pt x="11535537" y="4005418"/>
                </a:cubicBezTo>
                <a:cubicBezTo>
                  <a:pt x="11535473" y="4006835"/>
                  <a:pt x="11535727" y="4010775"/>
                  <a:pt x="11535981" y="4014013"/>
                </a:cubicBezTo>
                <a:cubicBezTo>
                  <a:pt x="11536489" y="4018881"/>
                  <a:pt x="11535473" y="4019750"/>
                  <a:pt x="11530838" y="4018619"/>
                </a:cubicBezTo>
                <a:cubicBezTo>
                  <a:pt x="11527028" y="4017705"/>
                  <a:pt x="11525567" y="4018251"/>
                  <a:pt x="11526519" y="4020284"/>
                </a:cubicBezTo>
                <a:cubicBezTo>
                  <a:pt x="11527281" y="4021923"/>
                  <a:pt x="11525948" y="4024254"/>
                  <a:pt x="11523789" y="4025284"/>
                </a:cubicBezTo>
                <a:cubicBezTo>
                  <a:pt x="11521058" y="4026548"/>
                  <a:pt x="11520805" y="4029890"/>
                  <a:pt x="11523154" y="4034915"/>
                </a:cubicBezTo>
                <a:cubicBezTo>
                  <a:pt x="11525884" y="4040791"/>
                  <a:pt x="11526901" y="4041351"/>
                  <a:pt x="11527535" y="4037290"/>
                </a:cubicBezTo>
                <a:cubicBezTo>
                  <a:pt x="11527980" y="4034406"/>
                  <a:pt x="11529377" y="4032437"/>
                  <a:pt x="11530710" y="4032919"/>
                </a:cubicBezTo>
                <a:cubicBezTo>
                  <a:pt x="11534647" y="4034368"/>
                  <a:pt x="11533187" y="4041242"/>
                  <a:pt x="11528425" y="4043452"/>
                </a:cubicBezTo>
                <a:cubicBezTo>
                  <a:pt x="11524551" y="4045269"/>
                  <a:pt x="11525631" y="4051908"/>
                  <a:pt x="11530139" y="4053542"/>
                </a:cubicBezTo>
                <a:cubicBezTo>
                  <a:pt x="11534013" y="4055098"/>
                  <a:pt x="11545379" y="4039063"/>
                  <a:pt x="11543410" y="4034883"/>
                </a:cubicBezTo>
                <a:cubicBezTo>
                  <a:pt x="11542394" y="4032684"/>
                  <a:pt x="11542585" y="4029508"/>
                  <a:pt x="11543918" y="4027507"/>
                </a:cubicBezTo>
                <a:cubicBezTo>
                  <a:pt x="11545443" y="4025208"/>
                  <a:pt x="11546395" y="4026014"/>
                  <a:pt x="11546776" y="4029903"/>
                </a:cubicBezTo>
                <a:cubicBezTo>
                  <a:pt x="11547157" y="4034795"/>
                  <a:pt x="11547665" y="4034915"/>
                  <a:pt x="11549633" y="4030677"/>
                </a:cubicBezTo>
                <a:cubicBezTo>
                  <a:pt x="11552237" y="4025061"/>
                  <a:pt x="11549824" y="4008455"/>
                  <a:pt x="11545443" y="4001702"/>
                </a:cubicBezTo>
                <a:cubicBezTo>
                  <a:pt x="11543918" y="3999314"/>
                  <a:pt x="11544172" y="3994104"/>
                  <a:pt x="11546141" y="3989613"/>
                </a:cubicBezTo>
                <a:cubicBezTo>
                  <a:pt x="11548554" y="3983979"/>
                  <a:pt x="11549364" y="3981003"/>
                  <a:pt x="11547864" y="3980398"/>
                </a:cubicBezTo>
                <a:close/>
                <a:moveTo>
                  <a:pt x="3729006" y="3980362"/>
                </a:moveTo>
                <a:cubicBezTo>
                  <a:pt x="3737292" y="3979728"/>
                  <a:pt x="3734105" y="3986741"/>
                  <a:pt x="3722566" y="3994460"/>
                </a:cubicBezTo>
                <a:lnTo>
                  <a:pt x="3711022" y="4002185"/>
                </a:lnTo>
                <a:lnTo>
                  <a:pt x="3717747" y="3991487"/>
                </a:lnTo>
                <a:cubicBezTo>
                  <a:pt x="3721499" y="3985464"/>
                  <a:pt x="3726529" y="3980580"/>
                  <a:pt x="3729006" y="3980362"/>
                </a:cubicBezTo>
                <a:close/>
                <a:moveTo>
                  <a:pt x="2313679" y="3977955"/>
                </a:moveTo>
                <a:cubicBezTo>
                  <a:pt x="2315019" y="3974487"/>
                  <a:pt x="2319769" y="3974844"/>
                  <a:pt x="2324227" y="3978597"/>
                </a:cubicBezTo>
                <a:cubicBezTo>
                  <a:pt x="2333999" y="3986959"/>
                  <a:pt x="2334145" y="3998151"/>
                  <a:pt x="2324443" y="3994822"/>
                </a:cubicBezTo>
                <a:cubicBezTo>
                  <a:pt x="2314670" y="3991416"/>
                  <a:pt x="2310841" y="3985470"/>
                  <a:pt x="2313679" y="3977955"/>
                </a:cubicBezTo>
                <a:close/>
                <a:moveTo>
                  <a:pt x="11400155" y="3977923"/>
                </a:moveTo>
                <a:cubicBezTo>
                  <a:pt x="11397678" y="3979080"/>
                  <a:pt x="11396535" y="3981811"/>
                  <a:pt x="11397678" y="3984181"/>
                </a:cubicBezTo>
                <a:cubicBezTo>
                  <a:pt x="11398694" y="3986385"/>
                  <a:pt x="11400091" y="3988126"/>
                  <a:pt x="11400726" y="3987840"/>
                </a:cubicBezTo>
                <a:cubicBezTo>
                  <a:pt x="11401361" y="3987548"/>
                  <a:pt x="11402504" y="3984595"/>
                  <a:pt x="11403266" y="3981577"/>
                </a:cubicBezTo>
                <a:cubicBezTo>
                  <a:pt x="11404345" y="3976920"/>
                  <a:pt x="11403774" y="3976234"/>
                  <a:pt x="11400155" y="3977923"/>
                </a:cubicBezTo>
                <a:close/>
                <a:moveTo>
                  <a:pt x="3905695" y="3975490"/>
                </a:moveTo>
                <a:cubicBezTo>
                  <a:pt x="3903281" y="3973368"/>
                  <a:pt x="3900240" y="3973578"/>
                  <a:pt x="3898189" y="3976064"/>
                </a:cubicBezTo>
                <a:cubicBezTo>
                  <a:pt x="3896061" y="3978469"/>
                  <a:pt x="3896278" y="3981512"/>
                  <a:pt x="3898755" y="3983572"/>
                </a:cubicBezTo>
                <a:cubicBezTo>
                  <a:pt x="3901162" y="3985693"/>
                  <a:pt x="3904209" y="3985483"/>
                  <a:pt x="3906261" y="3983007"/>
                </a:cubicBezTo>
                <a:cubicBezTo>
                  <a:pt x="3908387" y="3980591"/>
                  <a:pt x="3908171" y="3977549"/>
                  <a:pt x="3905695" y="3975490"/>
                </a:cubicBezTo>
                <a:close/>
                <a:moveTo>
                  <a:pt x="2052004" y="3974278"/>
                </a:moveTo>
                <a:cubicBezTo>
                  <a:pt x="2054615" y="3974694"/>
                  <a:pt x="2057890" y="3978503"/>
                  <a:pt x="2060653" y="3985516"/>
                </a:cubicBezTo>
                <a:cubicBezTo>
                  <a:pt x="2063344" y="3992175"/>
                  <a:pt x="2069574" y="3999118"/>
                  <a:pt x="2075314" y="4001602"/>
                </a:cubicBezTo>
                <a:cubicBezTo>
                  <a:pt x="2080908" y="4004080"/>
                  <a:pt x="2083670" y="4007833"/>
                  <a:pt x="2081613" y="4010170"/>
                </a:cubicBezTo>
                <a:cubicBezTo>
                  <a:pt x="2079633" y="4012439"/>
                  <a:pt x="2081830" y="4017750"/>
                  <a:pt x="2086294" y="4021512"/>
                </a:cubicBezTo>
                <a:cubicBezTo>
                  <a:pt x="2090751" y="4025266"/>
                  <a:pt x="2091887" y="4029514"/>
                  <a:pt x="2088701" y="4030576"/>
                </a:cubicBezTo>
                <a:cubicBezTo>
                  <a:pt x="2085086" y="4031784"/>
                  <a:pt x="2081969" y="4030505"/>
                  <a:pt x="2080838" y="4027388"/>
                </a:cubicBezTo>
                <a:cubicBezTo>
                  <a:pt x="2079708" y="4024269"/>
                  <a:pt x="2076800" y="4022923"/>
                  <a:pt x="2073612" y="4023990"/>
                </a:cubicBezTo>
                <a:cubicBezTo>
                  <a:pt x="2070640" y="4024979"/>
                  <a:pt x="2072552" y="4031429"/>
                  <a:pt x="2078146" y="4038867"/>
                </a:cubicBezTo>
                <a:cubicBezTo>
                  <a:pt x="2089341" y="4053744"/>
                  <a:pt x="2085233" y="4062531"/>
                  <a:pt x="2070431" y="4055371"/>
                </a:cubicBezTo>
                <a:cubicBezTo>
                  <a:pt x="2065437" y="4052998"/>
                  <a:pt x="2062940" y="4051812"/>
                  <a:pt x="2062170" y="4053025"/>
                </a:cubicBezTo>
                <a:lnTo>
                  <a:pt x="2062893" y="4057170"/>
                </a:lnTo>
                <a:lnTo>
                  <a:pt x="2039273" y="4057170"/>
                </a:lnTo>
                <a:lnTo>
                  <a:pt x="2040122" y="4050550"/>
                </a:lnTo>
                <a:cubicBezTo>
                  <a:pt x="2040548" y="4041060"/>
                  <a:pt x="2043660" y="4029866"/>
                  <a:pt x="2047057" y="4025616"/>
                </a:cubicBezTo>
                <a:cubicBezTo>
                  <a:pt x="2052016" y="4019522"/>
                  <a:pt x="2050530" y="4019167"/>
                  <a:pt x="2039906" y="4024124"/>
                </a:cubicBezTo>
                <a:cubicBezTo>
                  <a:pt x="2032471" y="4027597"/>
                  <a:pt x="2026026" y="4030501"/>
                  <a:pt x="2025175" y="4030786"/>
                </a:cubicBezTo>
                <a:cubicBezTo>
                  <a:pt x="2024469" y="4031066"/>
                  <a:pt x="2020501" y="4023557"/>
                  <a:pt x="2016322" y="4013711"/>
                </a:cubicBezTo>
                <a:cubicBezTo>
                  <a:pt x="2010233" y="3999396"/>
                  <a:pt x="2010799" y="3994295"/>
                  <a:pt x="2019225" y="3986433"/>
                </a:cubicBezTo>
                <a:cubicBezTo>
                  <a:pt x="2027086" y="3979139"/>
                  <a:pt x="2031829" y="3978783"/>
                  <a:pt x="2038414" y="3984944"/>
                </a:cubicBezTo>
                <a:cubicBezTo>
                  <a:pt x="2045424" y="3991393"/>
                  <a:pt x="2047196" y="3991182"/>
                  <a:pt x="2047337" y="3983389"/>
                </a:cubicBezTo>
                <a:cubicBezTo>
                  <a:pt x="2047445" y="3976836"/>
                  <a:pt x="2049392" y="3973861"/>
                  <a:pt x="2052004" y="3974278"/>
                </a:cubicBezTo>
                <a:close/>
                <a:moveTo>
                  <a:pt x="11654790" y="3973600"/>
                </a:moveTo>
                <a:cubicBezTo>
                  <a:pt x="11654171" y="3972921"/>
                  <a:pt x="11652694" y="3973613"/>
                  <a:pt x="11649837" y="3975084"/>
                </a:cubicBezTo>
                <a:cubicBezTo>
                  <a:pt x="11641899" y="3979188"/>
                  <a:pt x="11638597" y="3984505"/>
                  <a:pt x="11640883" y="3989422"/>
                </a:cubicBezTo>
                <a:cubicBezTo>
                  <a:pt x="11643804" y="3995692"/>
                  <a:pt x="11653329" y="3989397"/>
                  <a:pt x="11654599" y="3980344"/>
                </a:cubicBezTo>
                <a:cubicBezTo>
                  <a:pt x="11655170" y="3976329"/>
                  <a:pt x="11655409" y="3974280"/>
                  <a:pt x="11654790" y="3973600"/>
                </a:cubicBezTo>
                <a:close/>
                <a:moveTo>
                  <a:pt x="6747955" y="3972232"/>
                </a:moveTo>
                <a:cubicBezTo>
                  <a:pt x="6741922" y="3973431"/>
                  <a:pt x="6738874" y="3975343"/>
                  <a:pt x="6740843" y="3976977"/>
                </a:cubicBezTo>
                <a:cubicBezTo>
                  <a:pt x="6742430" y="3978464"/>
                  <a:pt x="6738112" y="3979244"/>
                  <a:pt x="6731508" y="3978750"/>
                </a:cubicBezTo>
                <a:cubicBezTo>
                  <a:pt x="6715506" y="3977465"/>
                  <a:pt x="6715633" y="3983489"/>
                  <a:pt x="6731762" y="3989161"/>
                </a:cubicBezTo>
                <a:cubicBezTo>
                  <a:pt x="6745732" y="3994193"/>
                  <a:pt x="6759893" y="3988240"/>
                  <a:pt x="6759004" y="3977757"/>
                </a:cubicBezTo>
                <a:cubicBezTo>
                  <a:pt x="6758559" y="3972936"/>
                  <a:pt x="6754685" y="3971024"/>
                  <a:pt x="6747955" y="3972232"/>
                </a:cubicBezTo>
                <a:close/>
                <a:moveTo>
                  <a:pt x="3170053" y="3971457"/>
                </a:moveTo>
                <a:cubicBezTo>
                  <a:pt x="3175299" y="3975986"/>
                  <a:pt x="3174727" y="3977404"/>
                  <a:pt x="3166517" y="3978965"/>
                </a:cubicBezTo>
                <a:cubicBezTo>
                  <a:pt x="3161201" y="3980027"/>
                  <a:pt x="3155753" y="3980237"/>
                  <a:pt x="3154833" y="3979455"/>
                </a:cubicBezTo>
                <a:cubicBezTo>
                  <a:pt x="3153911" y="3978679"/>
                  <a:pt x="3155608" y="3975134"/>
                  <a:pt x="3158369" y="3971946"/>
                </a:cubicBezTo>
                <a:cubicBezTo>
                  <a:pt x="3161271" y="3968616"/>
                  <a:pt x="3166370" y="3968337"/>
                  <a:pt x="3170053" y="3971457"/>
                </a:cubicBezTo>
                <a:close/>
                <a:moveTo>
                  <a:pt x="3143002" y="3968051"/>
                </a:moveTo>
                <a:cubicBezTo>
                  <a:pt x="3147112" y="3965782"/>
                  <a:pt x="3147251" y="3967487"/>
                  <a:pt x="3143358" y="3972510"/>
                </a:cubicBezTo>
                <a:cubicBezTo>
                  <a:pt x="3140100" y="3976762"/>
                  <a:pt x="3137059" y="3978393"/>
                  <a:pt x="3136843" y="3976056"/>
                </a:cubicBezTo>
                <a:cubicBezTo>
                  <a:pt x="3136634" y="3973719"/>
                  <a:pt x="3139536" y="3969963"/>
                  <a:pt x="3143002" y="3968051"/>
                </a:cubicBezTo>
                <a:close/>
                <a:moveTo>
                  <a:pt x="937578" y="3962594"/>
                </a:moveTo>
                <a:cubicBezTo>
                  <a:pt x="943522" y="3962310"/>
                  <a:pt x="955282" y="3965707"/>
                  <a:pt x="963918" y="3970389"/>
                </a:cubicBezTo>
                <a:cubicBezTo>
                  <a:pt x="975888" y="3976838"/>
                  <a:pt x="978719" y="3980948"/>
                  <a:pt x="976243" y="3987956"/>
                </a:cubicBezTo>
                <a:cubicBezTo>
                  <a:pt x="974262" y="3993341"/>
                  <a:pt x="969303" y="3996601"/>
                  <a:pt x="964134" y="3995966"/>
                </a:cubicBezTo>
                <a:cubicBezTo>
                  <a:pt x="952240" y="3994403"/>
                  <a:pt x="951459" y="3993057"/>
                  <a:pt x="960026" y="3988171"/>
                </a:cubicBezTo>
                <a:cubicBezTo>
                  <a:pt x="964420" y="3985616"/>
                  <a:pt x="965055" y="3981863"/>
                  <a:pt x="961511" y="3978889"/>
                </a:cubicBezTo>
                <a:cubicBezTo>
                  <a:pt x="958254" y="3976056"/>
                  <a:pt x="954076" y="3975702"/>
                  <a:pt x="952164" y="3977898"/>
                </a:cubicBezTo>
                <a:cubicBezTo>
                  <a:pt x="950253" y="3980090"/>
                  <a:pt x="943877" y="3977822"/>
                  <a:pt x="937788" y="3972581"/>
                </a:cubicBezTo>
                <a:cubicBezTo>
                  <a:pt x="928443" y="3964647"/>
                  <a:pt x="928443" y="3963083"/>
                  <a:pt x="937578" y="3962594"/>
                </a:cubicBezTo>
                <a:close/>
                <a:moveTo>
                  <a:pt x="3968276" y="3961983"/>
                </a:moveTo>
                <a:cubicBezTo>
                  <a:pt x="3966824" y="3962408"/>
                  <a:pt x="3963655" y="3965827"/>
                  <a:pt x="3957885" y="3972453"/>
                </a:cubicBezTo>
                <a:cubicBezTo>
                  <a:pt x="3945281" y="3986907"/>
                  <a:pt x="3945636" y="3997178"/>
                  <a:pt x="3958381" y="3990375"/>
                </a:cubicBezTo>
                <a:cubicBezTo>
                  <a:pt x="3962134" y="3988324"/>
                  <a:pt x="3962489" y="3989670"/>
                  <a:pt x="3959301" y="3993989"/>
                </a:cubicBezTo>
                <a:cubicBezTo>
                  <a:pt x="3956469" y="3997674"/>
                  <a:pt x="3947687" y="4000934"/>
                  <a:pt x="3939832" y="4001145"/>
                </a:cubicBezTo>
                <a:cubicBezTo>
                  <a:pt x="3931971" y="4001352"/>
                  <a:pt x="3925030" y="4004612"/>
                  <a:pt x="3924535" y="4008367"/>
                </a:cubicBezTo>
                <a:cubicBezTo>
                  <a:pt x="3923970" y="4012197"/>
                  <a:pt x="3917810" y="4024451"/>
                  <a:pt x="3910655" y="4035855"/>
                </a:cubicBezTo>
                <a:cubicBezTo>
                  <a:pt x="3903504" y="4047257"/>
                  <a:pt x="3901949" y="4052080"/>
                  <a:pt x="3907187" y="4046553"/>
                </a:cubicBezTo>
                <a:cubicBezTo>
                  <a:pt x="3912356" y="4041095"/>
                  <a:pt x="3922198" y="4035506"/>
                  <a:pt x="3928999" y="4033943"/>
                </a:cubicBezTo>
                <a:cubicBezTo>
                  <a:pt x="3945212" y="4030334"/>
                  <a:pt x="3972123" y="3999872"/>
                  <a:pt x="3968508" y="3989029"/>
                </a:cubicBezTo>
                <a:cubicBezTo>
                  <a:pt x="3967024" y="3984851"/>
                  <a:pt x="3967024" y="3976068"/>
                  <a:pt x="3968363" y="3969474"/>
                </a:cubicBezTo>
                <a:cubicBezTo>
                  <a:pt x="3969461" y="3964126"/>
                  <a:pt x="3969726" y="3961558"/>
                  <a:pt x="3968276" y="3961983"/>
                </a:cubicBezTo>
                <a:close/>
                <a:moveTo>
                  <a:pt x="1182940" y="3961296"/>
                </a:moveTo>
                <a:cubicBezTo>
                  <a:pt x="1185929" y="3962215"/>
                  <a:pt x="1189678" y="3964495"/>
                  <a:pt x="1194069" y="3968286"/>
                </a:cubicBezTo>
                <a:cubicBezTo>
                  <a:pt x="1212199" y="3984016"/>
                  <a:pt x="1219000" y="3995209"/>
                  <a:pt x="1211703" y="3997688"/>
                </a:cubicBezTo>
                <a:cubicBezTo>
                  <a:pt x="1208586" y="3998679"/>
                  <a:pt x="1202921" y="3995559"/>
                  <a:pt x="1199804" y="3991031"/>
                </a:cubicBezTo>
                <a:cubicBezTo>
                  <a:pt x="1196692" y="3986493"/>
                  <a:pt x="1192368" y="3984156"/>
                  <a:pt x="1190742" y="3986068"/>
                </a:cubicBezTo>
                <a:cubicBezTo>
                  <a:pt x="1189110" y="3987980"/>
                  <a:pt x="1190534" y="3992090"/>
                  <a:pt x="1193720" y="3994853"/>
                </a:cubicBezTo>
                <a:cubicBezTo>
                  <a:pt x="1196978" y="3997688"/>
                  <a:pt x="1198178" y="4002007"/>
                  <a:pt x="1196336" y="4004135"/>
                </a:cubicBezTo>
                <a:cubicBezTo>
                  <a:pt x="1191453" y="4009733"/>
                  <a:pt x="1189326" y="4007319"/>
                  <a:pt x="1179763" y="3985853"/>
                </a:cubicBezTo>
                <a:cubicBezTo>
                  <a:pt x="1174486" y="3973986"/>
                  <a:pt x="1173672" y="3965802"/>
                  <a:pt x="1176372" y="3962484"/>
                </a:cubicBezTo>
                <a:cubicBezTo>
                  <a:pt x="1177722" y="3960823"/>
                  <a:pt x="1179951" y="3960377"/>
                  <a:pt x="1182940" y="3961296"/>
                </a:cubicBezTo>
                <a:close/>
                <a:moveTo>
                  <a:pt x="2221533" y="3961202"/>
                </a:moveTo>
                <a:cubicBezTo>
                  <a:pt x="2222250" y="3960769"/>
                  <a:pt x="2224376" y="3963214"/>
                  <a:pt x="2228627" y="3968103"/>
                </a:cubicBezTo>
                <a:cubicBezTo>
                  <a:pt x="2233301" y="3973343"/>
                  <a:pt x="2236064" y="3980643"/>
                  <a:pt x="2234717" y="3984118"/>
                </a:cubicBezTo>
                <a:cubicBezTo>
                  <a:pt x="2231249" y="3992827"/>
                  <a:pt x="2226291" y="3987447"/>
                  <a:pt x="2222888" y="3971571"/>
                </a:cubicBezTo>
                <a:cubicBezTo>
                  <a:pt x="2221506" y="3964947"/>
                  <a:pt x="2220815" y="3961635"/>
                  <a:pt x="2221533" y="3961202"/>
                </a:cubicBezTo>
                <a:close/>
                <a:moveTo>
                  <a:pt x="3114041" y="3960752"/>
                </a:moveTo>
                <a:cubicBezTo>
                  <a:pt x="3130327" y="3957067"/>
                  <a:pt x="3128341" y="3964576"/>
                  <a:pt x="3109576" y="3977968"/>
                </a:cubicBezTo>
                <a:cubicBezTo>
                  <a:pt x="3099239" y="3985330"/>
                  <a:pt x="3085573" y="3996454"/>
                  <a:pt x="3079343" y="4002688"/>
                </a:cubicBezTo>
                <a:cubicBezTo>
                  <a:pt x="3072898" y="4009135"/>
                  <a:pt x="3065749" y="4016147"/>
                  <a:pt x="3062986" y="4018913"/>
                </a:cubicBezTo>
                <a:cubicBezTo>
                  <a:pt x="3056471" y="4025284"/>
                  <a:pt x="3052788" y="4013665"/>
                  <a:pt x="3059088" y="4006371"/>
                </a:cubicBezTo>
                <a:cubicBezTo>
                  <a:pt x="3061780" y="4003111"/>
                  <a:pt x="3062414" y="3996664"/>
                  <a:pt x="3060503" y="3991494"/>
                </a:cubicBezTo>
                <a:cubicBezTo>
                  <a:pt x="3055690" y="3978736"/>
                  <a:pt x="3071622" y="3967758"/>
                  <a:pt x="3080970" y="3977396"/>
                </a:cubicBezTo>
                <a:cubicBezTo>
                  <a:pt x="3086774" y="3983350"/>
                  <a:pt x="3090386" y="3982566"/>
                  <a:pt x="3097328" y="3973782"/>
                </a:cubicBezTo>
                <a:cubicBezTo>
                  <a:pt x="3102286" y="3967548"/>
                  <a:pt x="3109715" y="3961673"/>
                  <a:pt x="3114041" y="3960752"/>
                </a:cubicBezTo>
                <a:close/>
                <a:moveTo>
                  <a:pt x="3794582" y="3957843"/>
                </a:moveTo>
                <a:cubicBezTo>
                  <a:pt x="3796772" y="3959614"/>
                  <a:pt x="3796208" y="3964144"/>
                  <a:pt x="3793445" y="3967333"/>
                </a:cubicBezTo>
                <a:cubicBezTo>
                  <a:pt x="3790682" y="3970522"/>
                  <a:pt x="3786364" y="3971729"/>
                  <a:pt x="3784175" y="3969958"/>
                </a:cubicBezTo>
                <a:cubicBezTo>
                  <a:pt x="3781976" y="3968185"/>
                  <a:pt x="3782542" y="3963648"/>
                  <a:pt x="3785305" y="3960460"/>
                </a:cubicBezTo>
                <a:cubicBezTo>
                  <a:pt x="3788136" y="3957200"/>
                  <a:pt x="3792454" y="3956000"/>
                  <a:pt x="3794582" y="3957843"/>
                </a:cubicBezTo>
                <a:close/>
                <a:moveTo>
                  <a:pt x="2150843" y="3954750"/>
                </a:moveTo>
                <a:cubicBezTo>
                  <a:pt x="2153631" y="3954777"/>
                  <a:pt x="2158730" y="3956832"/>
                  <a:pt x="2166805" y="3960942"/>
                </a:cubicBezTo>
                <a:cubicBezTo>
                  <a:pt x="2178064" y="3966678"/>
                  <a:pt x="2179053" y="3969086"/>
                  <a:pt x="2173459" y="3977802"/>
                </a:cubicBezTo>
                <a:cubicBezTo>
                  <a:pt x="2169280" y="3984110"/>
                  <a:pt x="2169852" y="3991333"/>
                  <a:pt x="2174665" y="3996860"/>
                </a:cubicBezTo>
                <a:cubicBezTo>
                  <a:pt x="2185080" y="4008550"/>
                  <a:pt x="2176157" y="4020456"/>
                  <a:pt x="2164467" y="4010462"/>
                </a:cubicBezTo>
                <a:cubicBezTo>
                  <a:pt x="2157247" y="4004223"/>
                  <a:pt x="2155972" y="4004649"/>
                  <a:pt x="2155692" y="4013436"/>
                </a:cubicBezTo>
                <a:cubicBezTo>
                  <a:pt x="2155406" y="4020943"/>
                  <a:pt x="2154059" y="4022577"/>
                  <a:pt x="2150446" y="4019527"/>
                </a:cubicBezTo>
                <a:cubicBezTo>
                  <a:pt x="2145563" y="4015348"/>
                  <a:pt x="2126018" y="4015348"/>
                  <a:pt x="2122474" y="4019458"/>
                </a:cubicBezTo>
                <a:cubicBezTo>
                  <a:pt x="2121554" y="4020518"/>
                  <a:pt x="2124532" y="4025759"/>
                  <a:pt x="2128850" y="4030505"/>
                </a:cubicBezTo>
                <a:cubicBezTo>
                  <a:pt x="2133174" y="4035258"/>
                  <a:pt x="2134730" y="4043331"/>
                  <a:pt x="2132108" y="4047651"/>
                </a:cubicBezTo>
                <a:cubicBezTo>
                  <a:pt x="2129353" y="4052257"/>
                  <a:pt x="2125453" y="4054169"/>
                  <a:pt x="2123116" y="4051979"/>
                </a:cubicBezTo>
                <a:cubicBezTo>
                  <a:pt x="2120849" y="4049988"/>
                  <a:pt x="2120639" y="4046380"/>
                  <a:pt x="2122692" y="4043896"/>
                </a:cubicBezTo>
                <a:cubicBezTo>
                  <a:pt x="2124818" y="4041490"/>
                  <a:pt x="2122976" y="4038230"/>
                  <a:pt x="2118728" y="4036673"/>
                </a:cubicBezTo>
                <a:cubicBezTo>
                  <a:pt x="2114550" y="4035180"/>
                  <a:pt x="2110295" y="4027957"/>
                  <a:pt x="2109731" y="4021294"/>
                </a:cubicBezTo>
                <a:cubicBezTo>
                  <a:pt x="2109020" y="4013930"/>
                  <a:pt x="2110721" y="4009680"/>
                  <a:pt x="2113978" y="4010950"/>
                </a:cubicBezTo>
                <a:cubicBezTo>
                  <a:pt x="2117522" y="4012368"/>
                  <a:pt x="2121979" y="4007622"/>
                  <a:pt x="2126863" y="3997070"/>
                </a:cubicBezTo>
                <a:cubicBezTo>
                  <a:pt x="2137061" y="3974962"/>
                  <a:pt x="2138833" y="3974188"/>
                  <a:pt x="2134515" y="3993812"/>
                </a:cubicBezTo>
                <a:cubicBezTo>
                  <a:pt x="2132533" y="4002737"/>
                  <a:pt x="2133810" y="4010811"/>
                  <a:pt x="2137206" y="4011238"/>
                </a:cubicBezTo>
                <a:cubicBezTo>
                  <a:pt x="2141315" y="4011808"/>
                  <a:pt x="2143861" y="4007134"/>
                  <a:pt x="2144642" y="3997991"/>
                </a:cubicBezTo>
                <a:cubicBezTo>
                  <a:pt x="2145277" y="3990127"/>
                  <a:pt x="2146763" y="3980140"/>
                  <a:pt x="2148110" y="3975389"/>
                </a:cubicBezTo>
                <a:cubicBezTo>
                  <a:pt x="2149379" y="3970859"/>
                  <a:pt x="2149665" y="3964056"/>
                  <a:pt x="2148745" y="3960727"/>
                </a:cubicBezTo>
                <a:cubicBezTo>
                  <a:pt x="2147577" y="3956723"/>
                  <a:pt x="2148055" y="3954722"/>
                  <a:pt x="2150843" y="3954750"/>
                </a:cubicBezTo>
                <a:close/>
                <a:moveTo>
                  <a:pt x="3092412" y="3951157"/>
                </a:moveTo>
                <a:cubicBezTo>
                  <a:pt x="3096297" y="3951255"/>
                  <a:pt x="3099555" y="3952992"/>
                  <a:pt x="3099803" y="3956285"/>
                </a:cubicBezTo>
                <a:cubicBezTo>
                  <a:pt x="3099942" y="3958407"/>
                  <a:pt x="3096545" y="3961953"/>
                  <a:pt x="3092088" y="3964430"/>
                </a:cubicBezTo>
                <a:cubicBezTo>
                  <a:pt x="3082595" y="3969670"/>
                  <a:pt x="3074663" y="3963440"/>
                  <a:pt x="3081248" y="3955860"/>
                </a:cubicBezTo>
                <a:cubicBezTo>
                  <a:pt x="3084011" y="3952600"/>
                  <a:pt x="3088525" y="3951061"/>
                  <a:pt x="3092412" y="3951157"/>
                </a:cubicBezTo>
                <a:close/>
                <a:moveTo>
                  <a:pt x="3396450" y="3947316"/>
                </a:moveTo>
                <a:cubicBezTo>
                  <a:pt x="3398507" y="3949089"/>
                  <a:pt x="3396875" y="3952557"/>
                  <a:pt x="3392913" y="3954825"/>
                </a:cubicBezTo>
                <a:cubicBezTo>
                  <a:pt x="3388944" y="3957094"/>
                  <a:pt x="3384697" y="3958369"/>
                  <a:pt x="3383845" y="3957658"/>
                </a:cubicBezTo>
                <a:cubicBezTo>
                  <a:pt x="3382925" y="3956877"/>
                  <a:pt x="3384626" y="3953338"/>
                  <a:pt x="3387389" y="3950149"/>
                </a:cubicBezTo>
                <a:cubicBezTo>
                  <a:pt x="3390221" y="3946891"/>
                  <a:pt x="3394399" y="3945543"/>
                  <a:pt x="3396450" y="3947316"/>
                </a:cubicBezTo>
                <a:close/>
                <a:moveTo>
                  <a:pt x="1118763" y="3946960"/>
                </a:moveTo>
                <a:cubicBezTo>
                  <a:pt x="1121818" y="3946758"/>
                  <a:pt x="1122934" y="3950530"/>
                  <a:pt x="1122829" y="3958217"/>
                </a:cubicBezTo>
                <a:cubicBezTo>
                  <a:pt x="1122759" y="3964666"/>
                  <a:pt x="1131185" y="3973807"/>
                  <a:pt x="1152147" y="3990241"/>
                </a:cubicBezTo>
                <a:cubicBezTo>
                  <a:pt x="1168505" y="4003070"/>
                  <a:pt x="1185859" y="4019858"/>
                  <a:pt x="1191245" y="4028218"/>
                </a:cubicBezTo>
                <a:cubicBezTo>
                  <a:pt x="1196622" y="4036579"/>
                  <a:pt x="1202858" y="4042678"/>
                  <a:pt x="1205405" y="4042106"/>
                </a:cubicBezTo>
                <a:cubicBezTo>
                  <a:pt x="1207088" y="4041735"/>
                  <a:pt x="1212510" y="4045007"/>
                  <a:pt x="1219743" y="4050277"/>
                </a:cubicBezTo>
                <a:lnTo>
                  <a:pt x="1228361" y="4057170"/>
                </a:lnTo>
                <a:lnTo>
                  <a:pt x="1173229" y="4057170"/>
                </a:lnTo>
                <a:lnTo>
                  <a:pt x="1164759" y="4045219"/>
                </a:lnTo>
                <a:cubicBezTo>
                  <a:pt x="1157176" y="4032113"/>
                  <a:pt x="1147481" y="4023258"/>
                  <a:pt x="1129700" y="4012838"/>
                </a:cubicBezTo>
                <a:cubicBezTo>
                  <a:pt x="1116175" y="4004974"/>
                  <a:pt x="1101442" y="3993357"/>
                  <a:pt x="1096838" y="3986907"/>
                </a:cubicBezTo>
                <a:cubicBezTo>
                  <a:pt x="1089542" y="3976634"/>
                  <a:pt x="1090393" y="3973235"/>
                  <a:pt x="1103068" y="3959565"/>
                </a:cubicBezTo>
                <a:cubicBezTo>
                  <a:pt x="1110717" y="3951344"/>
                  <a:pt x="1115709" y="3947163"/>
                  <a:pt x="1118763" y="3946960"/>
                </a:cubicBezTo>
                <a:close/>
                <a:moveTo>
                  <a:pt x="3493045" y="3945434"/>
                </a:moveTo>
                <a:cubicBezTo>
                  <a:pt x="3495116" y="3945221"/>
                  <a:pt x="3495453" y="3946194"/>
                  <a:pt x="3493681" y="3948389"/>
                </a:cubicBezTo>
                <a:cubicBezTo>
                  <a:pt x="3490423" y="3952499"/>
                  <a:pt x="3482639" y="3957881"/>
                  <a:pt x="3476402" y="3960289"/>
                </a:cubicBezTo>
                <a:cubicBezTo>
                  <a:pt x="3458343" y="3967302"/>
                  <a:pt x="3462668" y="3959012"/>
                  <a:pt x="3481997" y="3949590"/>
                </a:cubicBezTo>
                <a:cubicBezTo>
                  <a:pt x="3487166" y="3947042"/>
                  <a:pt x="3490973" y="3945646"/>
                  <a:pt x="3493045" y="3945434"/>
                </a:cubicBezTo>
                <a:close/>
                <a:moveTo>
                  <a:pt x="3061418" y="3941826"/>
                </a:moveTo>
                <a:cubicBezTo>
                  <a:pt x="3069920" y="3942112"/>
                  <a:pt x="3070415" y="3943598"/>
                  <a:pt x="3064535" y="3950473"/>
                </a:cubicBezTo>
                <a:cubicBezTo>
                  <a:pt x="3060713" y="3955008"/>
                  <a:pt x="3058445" y="3961806"/>
                  <a:pt x="3059652" y="3965282"/>
                </a:cubicBezTo>
                <a:cubicBezTo>
                  <a:pt x="3061207" y="3969956"/>
                  <a:pt x="3059583" y="3971868"/>
                  <a:pt x="3053562" y="3972364"/>
                </a:cubicBezTo>
                <a:cubicBezTo>
                  <a:pt x="3048888" y="3972790"/>
                  <a:pt x="3041878" y="3977110"/>
                  <a:pt x="3037344" y="3982351"/>
                </a:cubicBezTo>
                <a:cubicBezTo>
                  <a:pt x="3032817" y="3987591"/>
                  <a:pt x="3027432" y="3989999"/>
                  <a:pt x="3024885" y="3987878"/>
                </a:cubicBezTo>
                <a:cubicBezTo>
                  <a:pt x="3022472" y="3985750"/>
                  <a:pt x="3024454" y="3981213"/>
                  <a:pt x="3029414" y="3977675"/>
                </a:cubicBezTo>
                <a:cubicBezTo>
                  <a:pt x="3034372" y="3974131"/>
                  <a:pt x="3036919" y="3970027"/>
                  <a:pt x="3035147" y="3968533"/>
                </a:cubicBezTo>
                <a:cubicBezTo>
                  <a:pt x="3028492" y="3962868"/>
                  <a:pt x="3014256" y="3969594"/>
                  <a:pt x="3008313" y="3981354"/>
                </a:cubicBezTo>
                <a:cubicBezTo>
                  <a:pt x="3003639" y="3990707"/>
                  <a:pt x="3002223" y="3991132"/>
                  <a:pt x="3001232" y="3983621"/>
                </a:cubicBezTo>
                <a:cubicBezTo>
                  <a:pt x="3000026" y="3973210"/>
                  <a:pt x="3027425" y="3947918"/>
                  <a:pt x="3033940" y="3953445"/>
                </a:cubicBezTo>
                <a:cubicBezTo>
                  <a:pt x="3036068" y="3955288"/>
                  <a:pt x="3041098" y="3953230"/>
                  <a:pt x="3044564" y="3949196"/>
                </a:cubicBezTo>
                <a:cubicBezTo>
                  <a:pt x="3048038" y="3945156"/>
                  <a:pt x="3056039" y="3941686"/>
                  <a:pt x="3061418" y="3941826"/>
                </a:cubicBezTo>
                <a:close/>
                <a:moveTo>
                  <a:pt x="3269612" y="3940921"/>
                </a:moveTo>
                <a:cubicBezTo>
                  <a:pt x="3273251" y="3941444"/>
                  <a:pt x="3276418" y="3943268"/>
                  <a:pt x="3276631" y="3946033"/>
                </a:cubicBezTo>
                <a:cubicBezTo>
                  <a:pt x="3276770" y="3948155"/>
                  <a:pt x="3273870" y="3950778"/>
                  <a:pt x="3270326" y="3951908"/>
                </a:cubicBezTo>
                <a:cubicBezTo>
                  <a:pt x="3262540" y="3954316"/>
                  <a:pt x="3255454" y="3948789"/>
                  <a:pt x="3259779" y="3943617"/>
                </a:cubicBezTo>
                <a:cubicBezTo>
                  <a:pt x="3261868" y="3941174"/>
                  <a:pt x="3265974" y="3940398"/>
                  <a:pt x="3269612" y="3940921"/>
                </a:cubicBezTo>
                <a:close/>
                <a:moveTo>
                  <a:pt x="2543188" y="3937247"/>
                </a:moveTo>
                <a:cubicBezTo>
                  <a:pt x="2539435" y="3934902"/>
                  <a:pt x="2533059" y="3935613"/>
                  <a:pt x="2529307" y="3938657"/>
                </a:cubicBezTo>
                <a:cubicBezTo>
                  <a:pt x="2525129" y="3942131"/>
                  <a:pt x="2524849" y="3946521"/>
                  <a:pt x="2528673" y="3949781"/>
                </a:cubicBezTo>
                <a:cubicBezTo>
                  <a:pt x="2532354" y="3952899"/>
                  <a:pt x="2536394" y="3953395"/>
                  <a:pt x="2538444" y="3951058"/>
                </a:cubicBezTo>
                <a:cubicBezTo>
                  <a:pt x="2540286" y="3948789"/>
                  <a:pt x="2547582" y="3951840"/>
                  <a:pt x="2554446" y="3957723"/>
                </a:cubicBezTo>
                <a:cubicBezTo>
                  <a:pt x="2562523" y="3964666"/>
                  <a:pt x="2567832" y="3966151"/>
                  <a:pt x="2569465" y="3961831"/>
                </a:cubicBezTo>
                <a:cubicBezTo>
                  <a:pt x="2570810" y="3958216"/>
                  <a:pt x="2566982" y="3951984"/>
                  <a:pt x="2561031" y="3948299"/>
                </a:cubicBezTo>
                <a:cubicBezTo>
                  <a:pt x="2555157" y="3944540"/>
                  <a:pt x="2547011" y="3939507"/>
                  <a:pt x="2543188" y="3937247"/>
                </a:cubicBezTo>
                <a:close/>
                <a:moveTo>
                  <a:pt x="3985040" y="3937137"/>
                </a:moveTo>
                <a:cubicBezTo>
                  <a:pt x="3985447" y="3935914"/>
                  <a:pt x="3984546" y="3935931"/>
                  <a:pt x="3982244" y="3937456"/>
                </a:cubicBezTo>
                <a:cubicBezTo>
                  <a:pt x="3977641" y="3940501"/>
                  <a:pt x="3973176" y="3945671"/>
                  <a:pt x="3971906" y="3949642"/>
                </a:cubicBezTo>
                <a:cubicBezTo>
                  <a:pt x="3970631" y="3953466"/>
                  <a:pt x="3974103" y="3951127"/>
                  <a:pt x="3979977" y="3944260"/>
                </a:cubicBezTo>
                <a:cubicBezTo>
                  <a:pt x="3982914" y="3940825"/>
                  <a:pt x="3984631" y="3938360"/>
                  <a:pt x="3985040" y="3937137"/>
                </a:cubicBezTo>
                <a:close/>
                <a:moveTo>
                  <a:pt x="2408937" y="3937124"/>
                </a:moveTo>
                <a:cubicBezTo>
                  <a:pt x="2412372" y="3937495"/>
                  <a:pt x="2416851" y="3940703"/>
                  <a:pt x="2421598" y="3946654"/>
                </a:cubicBezTo>
                <a:cubicBezTo>
                  <a:pt x="2426627" y="3952957"/>
                  <a:pt x="2440647" y="3963731"/>
                  <a:pt x="2452897" y="3970745"/>
                </a:cubicBezTo>
                <a:cubicBezTo>
                  <a:pt x="2465153" y="3977758"/>
                  <a:pt x="2475351" y="3985552"/>
                  <a:pt x="2475636" y="3988107"/>
                </a:cubicBezTo>
                <a:cubicBezTo>
                  <a:pt x="2475915" y="3990655"/>
                  <a:pt x="2480095" y="3996397"/>
                  <a:pt x="2484767" y="4000787"/>
                </a:cubicBezTo>
                <a:cubicBezTo>
                  <a:pt x="2510270" y="4024312"/>
                  <a:pt x="2513736" y="4029203"/>
                  <a:pt x="2508992" y="4034799"/>
                </a:cubicBezTo>
                <a:cubicBezTo>
                  <a:pt x="2504815" y="4039824"/>
                  <a:pt x="2506446" y="4041597"/>
                  <a:pt x="2517774" y="4044716"/>
                </a:cubicBezTo>
                <a:lnTo>
                  <a:pt x="2532341" y="4057170"/>
                </a:lnTo>
                <a:lnTo>
                  <a:pt x="2502681" y="4057170"/>
                </a:lnTo>
                <a:lnTo>
                  <a:pt x="2498931" y="4047698"/>
                </a:lnTo>
                <a:cubicBezTo>
                  <a:pt x="2491910" y="4040904"/>
                  <a:pt x="2482012" y="4036635"/>
                  <a:pt x="2471458" y="4037061"/>
                </a:cubicBezTo>
                <a:cubicBezTo>
                  <a:pt x="2447664" y="4038053"/>
                  <a:pt x="2424931" y="4016015"/>
                  <a:pt x="2411901" y="3979455"/>
                </a:cubicBezTo>
                <a:cubicBezTo>
                  <a:pt x="2406370" y="3963724"/>
                  <a:pt x="2402122" y="3948141"/>
                  <a:pt x="2402547" y="3944596"/>
                </a:cubicBezTo>
                <a:cubicBezTo>
                  <a:pt x="2403113" y="3939213"/>
                  <a:pt x="2405502" y="3936753"/>
                  <a:pt x="2408937" y="3937124"/>
                </a:cubicBezTo>
                <a:close/>
                <a:moveTo>
                  <a:pt x="2089487" y="3937058"/>
                </a:moveTo>
                <a:cubicBezTo>
                  <a:pt x="2091447" y="3935752"/>
                  <a:pt x="2093257" y="3935891"/>
                  <a:pt x="2094566" y="3938123"/>
                </a:cubicBezTo>
                <a:cubicBezTo>
                  <a:pt x="2096903" y="3942018"/>
                  <a:pt x="2095843" y="3947049"/>
                  <a:pt x="2092020" y="3950162"/>
                </a:cubicBezTo>
                <a:cubicBezTo>
                  <a:pt x="2088197" y="3953281"/>
                  <a:pt x="2086210" y="3958097"/>
                  <a:pt x="2087417" y="3961711"/>
                </a:cubicBezTo>
                <a:cubicBezTo>
                  <a:pt x="2088477" y="3965186"/>
                  <a:pt x="2086781" y="3970993"/>
                  <a:pt x="2083663" y="3974678"/>
                </a:cubicBezTo>
                <a:cubicBezTo>
                  <a:pt x="2078781" y="3980414"/>
                  <a:pt x="2077790" y="3979709"/>
                  <a:pt x="2077218" y="3970211"/>
                </a:cubicBezTo>
                <a:cubicBezTo>
                  <a:pt x="2076371" y="3957886"/>
                  <a:pt x="2083606" y="3940975"/>
                  <a:pt x="2089487" y="3937058"/>
                </a:cubicBezTo>
                <a:close/>
                <a:moveTo>
                  <a:pt x="1108254" y="3932676"/>
                </a:moveTo>
                <a:cubicBezTo>
                  <a:pt x="1109581" y="3933630"/>
                  <a:pt x="1108450" y="3936179"/>
                  <a:pt x="1106186" y="3941280"/>
                </a:cubicBezTo>
                <a:cubicBezTo>
                  <a:pt x="1103703" y="3946878"/>
                  <a:pt x="1097474" y="3954107"/>
                  <a:pt x="1092305" y="3957435"/>
                </a:cubicBezTo>
                <a:cubicBezTo>
                  <a:pt x="1080481" y="3964875"/>
                  <a:pt x="1076729" y="3961967"/>
                  <a:pt x="1078850" y="3947373"/>
                </a:cubicBezTo>
                <a:cubicBezTo>
                  <a:pt x="1080049" y="3938657"/>
                  <a:pt x="1083878" y="3935544"/>
                  <a:pt x="1095562" y="3933632"/>
                </a:cubicBezTo>
                <a:cubicBezTo>
                  <a:pt x="1103138" y="3932358"/>
                  <a:pt x="1106925" y="3931720"/>
                  <a:pt x="1108254" y="3932676"/>
                </a:cubicBezTo>
                <a:close/>
                <a:moveTo>
                  <a:pt x="1951450" y="3932366"/>
                </a:moveTo>
                <a:cubicBezTo>
                  <a:pt x="1953006" y="3930524"/>
                  <a:pt x="1955978" y="3934495"/>
                  <a:pt x="1958035" y="3941084"/>
                </a:cubicBezTo>
                <a:cubicBezTo>
                  <a:pt x="1960157" y="3947741"/>
                  <a:pt x="1959947" y="3955319"/>
                  <a:pt x="1957541" y="3958159"/>
                </a:cubicBezTo>
                <a:cubicBezTo>
                  <a:pt x="1954422" y="3961697"/>
                  <a:pt x="1952511" y="3959075"/>
                  <a:pt x="1950955" y="3949443"/>
                </a:cubicBezTo>
                <a:cubicBezTo>
                  <a:pt x="1949679" y="3941788"/>
                  <a:pt x="1949959" y="3934141"/>
                  <a:pt x="1951450" y="3932366"/>
                </a:cubicBezTo>
                <a:close/>
                <a:moveTo>
                  <a:pt x="11327701" y="3932355"/>
                </a:moveTo>
                <a:cubicBezTo>
                  <a:pt x="11320589" y="3938156"/>
                  <a:pt x="11311699" y="3958129"/>
                  <a:pt x="11317414" y="3955441"/>
                </a:cubicBezTo>
                <a:cubicBezTo>
                  <a:pt x="11319382" y="3954520"/>
                  <a:pt x="11321224" y="3950582"/>
                  <a:pt x="11321668" y="3946300"/>
                </a:cubicBezTo>
                <a:cubicBezTo>
                  <a:pt x="11322240" y="3941992"/>
                  <a:pt x="11324590" y="3938625"/>
                  <a:pt x="11327193" y="3938499"/>
                </a:cubicBezTo>
                <a:cubicBezTo>
                  <a:pt x="11329669" y="3938320"/>
                  <a:pt x="11332527" y="3935552"/>
                  <a:pt x="11333226" y="3932477"/>
                </a:cubicBezTo>
                <a:cubicBezTo>
                  <a:pt x="11334432" y="3927572"/>
                  <a:pt x="11333606" y="3927547"/>
                  <a:pt x="11327701" y="3932355"/>
                </a:cubicBezTo>
                <a:close/>
                <a:moveTo>
                  <a:pt x="2079199" y="3930538"/>
                </a:moveTo>
                <a:cubicBezTo>
                  <a:pt x="2081606" y="3932519"/>
                  <a:pt x="2081041" y="3936629"/>
                  <a:pt x="2077923" y="3940314"/>
                </a:cubicBezTo>
                <a:cubicBezTo>
                  <a:pt x="2074742" y="3943930"/>
                  <a:pt x="2071694" y="3944140"/>
                  <a:pt x="2070563" y="3940741"/>
                </a:cubicBezTo>
                <a:cubicBezTo>
                  <a:pt x="2069358" y="3937126"/>
                  <a:pt x="2069782" y="3933301"/>
                  <a:pt x="2071833" y="3930963"/>
                </a:cubicBezTo>
                <a:cubicBezTo>
                  <a:pt x="2073884" y="3928626"/>
                  <a:pt x="2076723" y="3928485"/>
                  <a:pt x="2079199" y="3930538"/>
                </a:cubicBezTo>
                <a:close/>
                <a:moveTo>
                  <a:pt x="926881" y="3929650"/>
                </a:moveTo>
                <a:cubicBezTo>
                  <a:pt x="931908" y="3929294"/>
                  <a:pt x="934245" y="3941547"/>
                  <a:pt x="930069" y="3946439"/>
                </a:cubicBezTo>
                <a:cubicBezTo>
                  <a:pt x="927948" y="3948847"/>
                  <a:pt x="925890" y="3946369"/>
                  <a:pt x="924830" y="3940202"/>
                </a:cubicBezTo>
                <a:cubicBezTo>
                  <a:pt x="923909" y="3934750"/>
                  <a:pt x="924900" y="3929789"/>
                  <a:pt x="926881" y="3929650"/>
                </a:cubicBezTo>
                <a:close/>
                <a:moveTo>
                  <a:pt x="5282427" y="3929509"/>
                </a:moveTo>
                <a:cubicBezTo>
                  <a:pt x="5288445" y="3929013"/>
                  <a:pt x="5292408" y="3934254"/>
                  <a:pt x="5296802" y="3948847"/>
                </a:cubicBezTo>
                <a:cubicBezTo>
                  <a:pt x="5303463" y="3970669"/>
                  <a:pt x="5294681" y="3967695"/>
                  <a:pt x="5281576" y="3943675"/>
                </a:cubicBezTo>
                <a:cubicBezTo>
                  <a:pt x="5276120" y="3933689"/>
                  <a:pt x="5276267" y="3930004"/>
                  <a:pt x="5282427" y="3929509"/>
                </a:cubicBezTo>
                <a:close/>
                <a:moveTo>
                  <a:pt x="5755119" y="3927780"/>
                </a:moveTo>
                <a:cubicBezTo>
                  <a:pt x="5757316" y="3929553"/>
                  <a:pt x="5756751" y="3934090"/>
                  <a:pt x="5753989" y="3937272"/>
                </a:cubicBezTo>
                <a:cubicBezTo>
                  <a:pt x="5751157" y="3940531"/>
                  <a:pt x="5746839" y="3941738"/>
                  <a:pt x="5744712" y="3939895"/>
                </a:cubicBezTo>
                <a:cubicBezTo>
                  <a:pt x="5742515" y="3938123"/>
                  <a:pt x="5743080" y="3933594"/>
                  <a:pt x="5745842" y="3930404"/>
                </a:cubicBezTo>
                <a:cubicBezTo>
                  <a:pt x="5748674" y="3927145"/>
                  <a:pt x="5752998" y="3925938"/>
                  <a:pt x="5755119" y="3927780"/>
                </a:cubicBezTo>
                <a:close/>
                <a:moveTo>
                  <a:pt x="3259501" y="3924254"/>
                </a:moveTo>
                <a:cubicBezTo>
                  <a:pt x="3260732" y="3924315"/>
                  <a:pt x="3259493" y="3927185"/>
                  <a:pt x="3256730" y="3932921"/>
                </a:cubicBezTo>
                <a:cubicBezTo>
                  <a:pt x="3253543" y="3939368"/>
                  <a:pt x="3246672" y="3945816"/>
                  <a:pt x="3241929" y="3946591"/>
                </a:cubicBezTo>
                <a:cubicBezTo>
                  <a:pt x="3229044" y="3948719"/>
                  <a:pt x="3230245" y="3945671"/>
                  <a:pt x="3247453" y="3932425"/>
                </a:cubicBezTo>
                <a:cubicBezTo>
                  <a:pt x="3254570" y="3926937"/>
                  <a:pt x="3258270" y="3924192"/>
                  <a:pt x="3259501" y="3924254"/>
                </a:cubicBezTo>
                <a:close/>
                <a:moveTo>
                  <a:pt x="3937482" y="3924135"/>
                </a:moveTo>
                <a:cubicBezTo>
                  <a:pt x="3934016" y="3926047"/>
                  <a:pt x="3931184" y="3929732"/>
                  <a:pt x="3931323" y="3932139"/>
                </a:cubicBezTo>
                <a:cubicBezTo>
                  <a:pt x="3931464" y="3934547"/>
                  <a:pt x="3934581" y="3932845"/>
                  <a:pt x="3937838" y="3928594"/>
                </a:cubicBezTo>
                <a:cubicBezTo>
                  <a:pt x="3941731" y="3923569"/>
                  <a:pt x="3941592" y="3921868"/>
                  <a:pt x="3937482" y="3924135"/>
                </a:cubicBezTo>
                <a:close/>
                <a:moveTo>
                  <a:pt x="11706606" y="3923486"/>
                </a:moveTo>
                <a:cubicBezTo>
                  <a:pt x="11705590" y="3923010"/>
                  <a:pt x="11703557" y="3925940"/>
                  <a:pt x="11702160" y="3929974"/>
                </a:cubicBezTo>
                <a:cubicBezTo>
                  <a:pt x="11699747" y="3936936"/>
                  <a:pt x="11699811" y="3936967"/>
                  <a:pt x="11704066" y="3930805"/>
                </a:cubicBezTo>
                <a:cubicBezTo>
                  <a:pt x="11706542" y="3927248"/>
                  <a:pt x="11707748" y="3923931"/>
                  <a:pt x="11706606" y="3923486"/>
                </a:cubicBezTo>
                <a:close/>
                <a:moveTo>
                  <a:pt x="3165869" y="3922215"/>
                </a:moveTo>
                <a:cubicBezTo>
                  <a:pt x="3169343" y="3922850"/>
                  <a:pt x="3170402" y="3925048"/>
                  <a:pt x="3168352" y="3927526"/>
                </a:cubicBezTo>
                <a:cubicBezTo>
                  <a:pt x="3166300" y="3930004"/>
                  <a:pt x="3162967" y="3930359"/>
                  <a:pt x="3160629" y="3928307"/>
                </a:cubicBezTo>
                <a:cubicBezTo>
                  <a:pt x="3158223" y="3926180"/>
                  <a:pt x="3157232" y="3924058"/>
                  <a:pt x="3158154" y="3922991"/>
                </a:cubicBezTo>
                <a:cubicBezTo>
                  <a:pt x="3159074" y="3921931"/>
                  <a:pt x="3162192" y="3921651"/>
                  <a:pt x="3165869" y="3922215"/>
                </a:cubicBezTo>
                <a:close/>
                <a:moveTo>
                  <a:pt x="2543188" y="3920806"/>
                </a:moveTo>
                <a:cubicBezTo>
                  <a:pt x="2541487" y="3922794"/>
                  <a:pt x="2543684" y="3927539"/>
                  <a:pt x="2548217" y="3931363"/>
                </a:cubicBezTo>
                <a:cubicBezTo>
                  <a:pt x="2552676" y="3935119"/>
                  <a:pt x="2556929" y="3937525"/>
                  <a:pt x="2557704" y="3936604"/>
                </a:cubicBezTo>
                <a:cubicBezTo>
                  <a:pt x="2558415" y="3935759"/>
                  <a:pt x="2556218" y="3931007"/>
                  <a:pt x="2552676" y="3926052"/>
                </a:cubicBezTo>
                <a:cubicBezTo>
                  <a:pt x="2549208" y="3921161"/>
                  <a:pt x="2544883" y="3918823"/>
                  <a:pt x="2543188" y="3920806"/>
                </a:cubicBezTo>
                <a:close/>
                <a:moveTo>
                  <a:pt x="2115579" y="3917807"/>
                </a:moveTo>
                <a:cubicBezTo>
                  <a:pt x="2118784" y="3917470"/>
                  <a:pt x="2121227" y="3919526"/>
                  <a:pt x="2122539" y="3924026"/>
                </a:cubicBezTo>
                <a:cubicBezTo>
                  <a:pt x="2123675" y="3927712"/>
                  <a:pt x="2128202" y="3933943"/>
                  <a:pt x="2132667" y="3937698"/>
                </a:cubicBezTo>
                <a:cubicBezTo>
                  <a:pt x="2138895" y="3942945"/>
                  <a:pt x="2138406" y="3948117"/>
                  <a:pt x="2130754" y="3959164"/>
                </a:cubicBezTo>
                <a:cubicBezTo>
                  <a:pt x="2119712" y="3975032"/>
                  <a:pt x="2111285" y="3970993"/>
                  <a:pt x="2112341" y="3950663"/>
                </a:cubicBezTo>
                <a:cubicBezTo>
                  <a:pt x="2112696" y="3944641"/>
                  <a:pt x="2109439" y="3937983"/>
                  <a:pt x="2105259" y="3936492"/>
                </a:cubicBezTo>
                <a:cubicBezTo>
                  <a:pt x="2099952" y="3934578"/>
                  <a:pt x="2099525" y="3931181"/>
                  <a:pt x="2104053" y="3925938"/>
                </a:cubicBezTo>
                <a:cubicBezTo>
                  <a:pt x="2108409" y="3920872"/>
                  <a:pt x="2112375" y="3918143"/>
                  <a:pt x="2115579" y="3917807"/>
                </a:cubicBezTo>
                <a:close/>
                <a:moveTo>
                  <a:pt x="5981752" y="3917795"/>
                </a:moveTo>
                <a:cubicBezTo>
                  <a:pt x="5983364" y="3919902"/>
                  <a:pt x="5982656" y="3923904"/>
                  <a:pt x="5978690" y="3928580"/>
                </a:cubicBezTo>
                <a:cubicBezTo>
                  <a:pt x="5974156" y="3933828"/>
                  <a:pt x="5970403" y="3934177"/>
                  <a:pt x="5967780" y="3929432"/>
                </a:cubicBezTo>
                <a:cubicBezTo>
                  <a:pt x="5965660" y="3925461"/>
                  <a:pt x="5966999" y="3920436"/>
                  <a:pt x="5970898" y="3918379"/>
                </a:cubicBezTo>
                <a:cubicBezTo>
                  <a:pt x="5976210" y="3915476"/>
                  <a:pt x="5980141" y="3915688"/>
                  <a:pt x="5981752" y="3917795"/>
                </a:cubicBezTo>
                <a:close/>
                <a:moveTo>
                  <a:pt x="1421532" y="3916658"/>
                </a:moveTo>
                <a:lnTo>
                  <a:pt x="1426700" y="3931189"/>
                </a:lnTo>
                <a:cubicBezTo>
                  <a:pt x="1433291" y="3949675"/>
                  <a:pt x="1436828" y="3952654"/>
                  <a:pt x="1440511" y="3942590"/>
                </a:cubicBezTo>
                <a:cubicBezTo>
                  <a:pt x="1442067" y="3938061"/>
                  <a:pt x="1438669" y="3930693"/>
                  <a:pt x="1432434" y="3925590"/>
                </a:cubicBezTo>
                <a:close/>
                <a:moveTo>
                  <a:pt x="11669164" y="3912880"/>
                </a:moveTo>
                <a:cubicBezTo>
                  <a:pt x="11667664" y="3911676"/>
                  <a:pt x="11664505" y="3912224"/>
                  <a:pt x="11659616" y="3914472"/>
                </a:cubicBezTo>
                <a:cubicBezTo>
                  <a:pt x="11645645" y="3920921"/>
                  <a:pt x="11620500" y="3946807"/>
                  <a:pt x="11624373" y="3950626"/>
                </a:cubicBezTo>
                <a:cubicBezTo>
                  <a:pt x="11626151" y="3952290"/>
                  <a:pt x="11628818" y="3956324"/>
                  <a:pt x="11630152" y="3959151"/>
                </a:cubicBezTo>
                <a:cubicBezTo>
                  <a:pt x="11633136" y="3965535"/>
                  <a:pt x="11635803" y="3964576"/>
                  <a:pt x="11641201" y="3955161"/>
                </a:cubicBezTo>
                <a:cubicBezTo>
                  <a:pt x="11643487" y="3951287"/>
                  <a:pt x="11644503" y="3946071"/>
                  <a:pt x="11643423" y="3943816"/>
                </a:cubicBezTo>
                <a:cubicBezTo>
                  <a:pt x="11640819" y="3938219"/>
                  <a:pt x="11644883" y="3937018"/>
                  <a:pt x="11653646" y="3940772"/>
                </a:cubicBezTo>
                <a:cubicBezTo>
                  <a:pt x="11661711" y="3944228"/>
                  <a:pt x="11671490" y="3938562"/>
                  <a:pt x="11668506" y="3932120"/>
                </a:cubicBezTo>
                <a:cubicBezTo>
                  <a:pt x="11667490" y="3929915"/>
                  <a:pt x="11667617" y="3925036"/>
                  <a:pt x="11668759" y="3921809"/>
                </a:cubicBezTo>
                <a:cubicBezTo>
                  <a:pt x="11670506" y="3917045"/>
                  <a:pt x="11670664" y="3914087"/>
                  <a:pt x="11669164" y="3912880"/>
                </a:cubicBezTo>
                <a:close/>
                <a:moveTo>
                  <a:pt x="2953283" y="3912559"/>
                </a:moveTo>
                <a:cubicBezTo>
                  <a:pt x="2945702" y="3905973"/>
                  <a:pt x="2937274" y="3914967"/>
                  <a:pt x="2933877" y="3933106"/>
                </a:cubicBezTo>
                <a:cubicBezTo>
                  <a:pt x="2932461" y="3940613"/>
                  <a:pt x="2928004" y="3954147"/>
                  <a:pt x="2923755" y="3963778"/>
                </a:cubicBezTo>
                <a:cubicBezTo>
                  <a:pt x="2916390" y="3980637"/>
                  <a:pt x="2917316" y="3991759"/>
                  <a:pt x="2926022" y="3990985"/>
                </a:cubicBezTo>
                <a:cubicBezTo>
                  <a:pt x="2932259" y="3990419"/>
                  <a:pt x="2945707" y="3954147"/>
                  <a:pt x="2943581" y="3943516"/>
                </a:cubicBezTo>
                <a:cubicBezTo>
                  <a:pt x="2942590" y="3938556"/>
                  <a:pt x="2945986" y="3930481"/>
                  <a:pt x="2950730" y="3926161"/>
                </a:cubicBezTo>
                <a:cubicBezTo>
                  <a:pt x="2956750" y="3920850"/>
                  <a:pt x="2957601" y="3916315"/>
                  <a:pt x="2953283" y="3912559"/>
                </a:cubicBezTo>
                <a:close/>
                <a:moveTo>
                  <a:pt x="5832735" y="3911352"/>
                </a:moveTo>
                <a:cubicBezTo>
                  <a:pt x="5830538" y="3907458"/>
                  <a:pt x="5828341" y="3907528"/>
                  <a:pt x="5827706" y="3911562"/>
                </a:cubicBezTo>
                <a:cubicBezTo>
                  <a:pt x="5827071" y="3915316"/>
                  <a:pt x="5824449" y="3916949"/>
                  <a:pt x="5822258" y="3915037"/>
                </a:cubicBezTo>
                <a:cubicBezTo>
                  <a:pt x="5819921" y="3912978"/>
                  <a:pt x="5814181" y="3915882"/>
                  <a:pt x="5809367" y="3921555"/>
                </a:cubicBezTo>
                <a:cubicBezTo>
                  <a:pt x="5803487" y="3928422"/>
                  <a:pt x="5803068" y="3933663"/>
                  <a:pt x="5807881" y="3937919"/>
                </a:cubicBezTo>
                <a:cubicBezTo>
                  <a:pt x="5813476" y="3942665"/>
                  <a:pt x="5817794" y="3941032"/>
                  <a:pt x="5825941" y="3931192"/>
                </a:cubicBezTo>
                <a:cubicBezTo>
                  <a:pt x="5832100" y="3923753"/>
                  <a:pt x="5835002" y="3915323"/>
                  <a:pt x="5832735" y="3911352"/>
                </a:cubicBezTo>
                <a:close/>
                <a:moveTo>
                  <a:pt x="6053847" y="3908849"/>
                </a:moveTo>
                <a:cubicBezTo>
                  <a:pt x="6048421" y="3908522"/>
                  <a:pt x="6044403" y="3909106"/>
                  <a:pt x="6043060" y="3910666"/>
                </a:cubicBezTo>
                <a:cubicBezTo>
                  <a:pt x="6036119" y="3918740"/>
                  <a:pt x="6039802" y="3921008"/>
                  <a:pt x="6069971" y="3927673"/>
                </a:cubicBezTo>
                <a:cubicBezTo>
                  <a:pt x="6099505" y="3934120"/>
                  <a:pt x="6115716" y="3930652"/>
                  <a:pt x="6109341" y="3919312"/>
                </a:cubicBezTo>
                <a:cubicBezTo>
                  <a:pt x="6107074" y="3915348"/>
                  <a:pt x="6103537" y="3913785"/>
                  <a:pt x="6101696" y="3915914"/>
                </a:cubicBezTo>
                <a:cubicBezTo>
                  <a:pt x="6099854" y="3918181"/>
                  <a:pt x="6087034" y="3916688"/>
                  <a:pt x="6073083" y="3912508"/>
                </a:cubicBezTo>
                <a:cubicBezTo>
                  <a:pt x="6066108" y="3910418"/>
                  <a:pt x="6059274" y="3909177"/>
                  <a:pt x="6053847" y="3908849"/>
                </a:cubicBezTo>
                <a:close/>
                <a:moveTo>
                  <a:pt x="3978940" y="3908564"/>
                </a:moveTo>
                <a:cubicBezTo>
                  <a:pt x="3974720" y="3909643"/>
                  <a:pt x="3964215" y="3920738"/>
                  <a:pt x="3934797" y="3953466"/>
                </a:cubicBezTo>
                <a:cubicBezTo>
                  <a:pt x="3921626" y="3968057"/>
                  <a:pt x="3912141" y="3981095"/>
                  <a:pt x="3913766" y="3982435"/>
                </a:cubicBezTo>
                <a:cubicBezTo>
                  <a:pt x="3915397" y="3983781"/>
                  <a:pt x="3911289" y="3989454"/>
                  <a:pt x="3904418" y="3995471"/>
                </a:cubicBezTo>
                <a:cubicBezTo>
                  <a:pt x="3889476" y="4008575"/>
                  <a:pt x="3891534" y="4010914"/>
                  <a:pt x="3909168" y="4001068"/>
                </a:cubicBezTo>
                <a:cubicBezTo>
                  <a:pt x="3917239" y="3996539"/>
                  <a:pt x="3927507" y="3985134"/>
                  <a:pt x="3934867" y="3972524"/>
                </a:cubicBezTo>
                <a:cubicBezTo>
                  <a:pt x="3941597" y="3960975"/>
                  <a:pt x="3955334" y="3943402"/>
                  <a:pt x="3965245" y="3933625"/>
                </a:cubicBezTo>
                <a:cubicBezTo>
                  <a:pt x="3975088" y="3923778"/>
                  <a:pt x="3982454" y="3913297"/>
                  <a:pt x="3981532" y="3910394"/>
                </a:cubicBezTo>
                <a:cubicBezTo>
                  <a:pt x="3981055" y="3908958"/>
                  <a:pt x="3980347" y="3908204"/>
                  <a:pt x="3978940" y="3908564"/>
                </a:cubicBezTo>
                <a:close/>
                <a:moveTo>
                  <a:pt x="6343745" y="3906587"/>
                </a:moveTo>
                <a:cubicBezTo>
                  <a:pt x="6342043" y="3906727"/>
                  <a:pt x="6339351" y="3910551"/>
                  <a:pt x="6337656" y="3915367"/>
                </a:cubicBezTo>
                <a:cubicBezTo>
                  <a:pt x="6334188" y="3925074"/>
                  <a:pt x="6346933" y="3940665"/>
                  <a:pt x="6352730" y="3933861"/>
                </a:cubicBezTo>
                <a:cubicBezTo>
                  <a:pt x="6356477" y="3929400"/>
                  <a:pt x="6348844" y="3906161"/>
                  <a:pt x="6343745" y="3906587"/>
                </a:cubicBezTo>
                <a:close/>
                <a:moveTo>
                  <a:pt x="4124883" y="3902190"/>
                </a:moveTo>
                <a:cubicBezTo>
                  <a:pt x="4121890" y="3903677"/>
                  <a:pt x="4118385" y="3906829"/>
                  <a:pt x="4114241" y="3911683"/>
                </a:cubicBezTo>
                <a:cubicBezTo>
                  <a:pt x="4099796" y="3928683"/>
                  <a:pt x="4100360" y="3930385"/>
                  <a:pt x="4118280" y="3922095"/>
                </a:cubicBezTo>
                <a:cubicBezTo>
                  <a:pt x="4136333" y="3913665"/>
                  <a:pt x="4139806" y="3908920"/>
                  <a:pt x="4132440" y="3902688"/>
                </a:cubicBezTo>
                <a:cubicBezTo>
                  <a:pt x="4130351" y="3900882"/>
                  <a:pt x="4127874" y="3900703"/>
                  <a:pt x="4124883" y="3902190"/>
                </a:cubicBezTo>
                <a:close/>
                <a:moveTo>
                  <a:pt x="2368619" y="3900736"/>
                </a:moveTo>
                <a:cubicBezTo>
                  <a:pt x="2373293" y="3898330"/>
                  <a:pt x="2378392" y="3899327"/>
                  <a:pt x="2380379" y="3903012"/>
                </a:cubicBezTo>
                <a:cubicBezTo>
                  <a:pt x="2382292" y="3906480"/>
                  <a:pt x="2386330" y="3907967"/>
                  <a:pt x="2389161" y="3906270"/>
                </a:cubicBezTo>
                <a:cubicBezTo>
                  <a:pt x="2392420" y="3904143"/>
                  <a:pt x="2395322" y="3908462"/>
                  <a:pt x="2396877" y="3918099"/>
                </a:cubicBezTo>
                <a:cubicBezTo>
                  <a:pt x="2398719" y="3929154"/>
                  <a:pt x="2397378" y="3932908"/>
                  <a:pt x="2391924" y="3932127"/>
                </a:cubicBezTo>
                <a:cubicBezTo>
                  <a:pt x="2387675" y="3931562"/>
                  <a:pt x="2383777" y="3927240"/>
                  <a:pt x="2383003" y="3922489"/>
                </a:cubicBezTo>
                <a:cubicBezTo>
                  <a:pt x="2382222" y="3917889"/>
                  <a:pt x="2376626" y="3911860"/>
                  <a:pt x="2370962" y="3909452"/>
                </a:cubicBezTo>
                <a:cubicBezTo>
                  <a:pt x="2362746" y="3905914"/>
                  <a:pt x="2362251" y="3903996"/>
                  <a:pt x="2368619" y="3900736"/>
                </a:cubicBezTo>
                <a:close/>
                <a:moveTo>
                  <a:pt x="5607044" y="3899499"/>
                </a:moveTo>
                <a:cubicBezTo>
                  <a:pt x="5608104" y="3900419"/>
                  <a:pt x="5608390" y="3903538"/>
                  <a:pt x="5607825" y="3907223"/>
                </a:cubicBezTo>
                <a:cubicBezTo>
                  <a:pt x="5607183" y="3910693"/>
                  <a:pt x="5604993" y="3911753"/>
                  <a:pt x="5602509" y="3909700"/>
                </a:cubicBezTo>
                <a:cubicBezTo>
                  <a:pt x="5600103" y="3907573"/>
                  <a:pt x="5599747" y="3904243"/>
                  <a:pt x="5601728" y="3901975"/>
                </a:cubicBezTo>
                <a:cubicBezTo>
                  <a:pt x="5603856" y="3899568"/>
                  <a:pt x="5605977" y="3898578"/>
                  <a:pt x="5607044" y="3899499"/>
                </a:cubicBezTo>
                <a:close/>
                <a:moveTo>
                  <a:pt x="3737728" y="3897508"/>
                </a:moveTo>
                <a:cubicBezTo>
                  <a:pt x="3737816" y="3899104"/>
                  <a:pt x="3733425" y="3904170"/>
                  <a:pt x="3724465" y="3911219"/>
                </a:cubicBezTo>
                <a:cubicBezTo>
                  <a:pt x="3716819" y="3917312"/>
                  <a:pt x="3710731" y="3920423"/>
                  <a:pt x="3710731" y="3918442"/>
                </a:cubicBezTo>
                <a:cubicBezTo>
                  <a:pt x="3710660" y="3916530"/>
                  <a:pt x="3716680" y="3910222"/>
                  <a:pt x="3724115" y="3904625"/>
                </a:cubicBezTo>
                <a:cubicBezTo>
                  <a:pt x="3733072" y="3897788"/>
                  <a:pt x="3737640" y="3895914"/>
                  <a:pt x="3737728" y="3897508"/>
                </a:cubicBezTo>
                <a:close/>
                <a:moveTo>
                  <a:pt x="11735181" y="3896742"/>
                </a:moveTo>
                <a:cubicBezTo>
                  <a:pt x="11733847" y="3896266"/>
                  <a:pt x="11732196" y="3897999"/>
                  <a:pt x="11731180" y="3900820"/>
                </a:cubicBezTo>
                <a:cubicBezTo>
                  <a:pt x="11730228" y="3903470"/>
                  <a:pt x="11726608" y="3907020"/>
                  <a:pt x="11723243" y="3908577"/>
                </a:cubicBezTo>
                <a:cubicBezTo>
                  <a:pt x="11715178" y="3912344"/>
                  <a:pt x="11709463" y="3918296"/>
                  <a:pt x="11710987" y="3921460"/>
                </a:cubicBezTo>
                <a:cubicBezTo>
                  <a:pt x="11712575" y="3924846"/>
                  <a:pt x="11727560" y="3913436"/>
                  <a:pt x="11733021" y="3904715"/>
                </a:cubicBezTo>
                <a:cubicBezTo>
                  <a:pt x="11735498" y="3900654"/>
                  <a:pt x="11736514" y="3897224"/>
                  <a:pt x="11735181" y="3896742"/>
                </a:cubicBezTo>
                <a:close/>
                <a:moveTo>
                  <a:pt x="926169" y="3892662"/>
                </a:moveTo>
                <a:cubicBezTo>
                  <a:pt x="928646" y="3894721"/>
                  <a:pt x="929783" y="3898545"/>
                  <a:pt x="929218" y="3902229"/>
                </a:cubicBezTo>
                <a:cubicBezTo>
                  <a:pt x="928506" y="3905914"/>
                  <a:pt x="926526" y="3907046"/>
                  <a:pt x="924118" y="3904917"/>
                </a:cubicBezTo>
                <a:cubicBezTo>
                  <a:pt x="921642" y="3902865"/>
                  <a:pt x="920505" y="3899041"/>
                  <a:pt x="921070" y="3895356"/>
                </a:cubicBezTo>
                <a:cubicBezTo>
                  <a:pt x="921706" y="3891601"/>
                  <a:pt x="923693" y="3890611"/>
                  <a:pt x="926169" y="3892662"/>
                </a:cubicBezTo>
                <a:close/>
                <a:moveTo>
                  <a:pt x="2308507" y="3892259"/>
                </a:moveTo>
                <a:cubicBezTo>
                  <a:pt x="2310375" y="3891311"/>
                  <a:pt x="2311438" y="3893968"/>
                  <a:pt x="2310981" y="3900591"/>
                </a:cubicBezTo>
                <a:cubicBezTo>
                  <a:pt x="2310485" y="3907891"/>
                  <a:pt x="2308993" y="3915190"/>
                  <a:pt x="2307793" y="3916816"/>
                </a:cubicBezTo>
                <a:cubicBezTo>
                  <a:pt x="2303119" y="3922768"/>
                  <a:pt x="2298020" y="3914122"/>
                  <a:pt x="2301208" y="3905554"/>
                </a:cubicBezTo>
                <a:cubicBezTo>
                  <a:pt x="2303967" y="3897758"/>
                  <a:pt x="2306639" y="3893205"/>
                  <a:pt x="2308507" y="3892259"/>
                </a:cubicBezTo>
                <a:close/>
                <a:moveTo>
                  <a:pt x="5441257" y="3891195"/>
                </a:moveTo>
                <a:cubicBezTo>
                  <a:pt x="5445582" y="3894950"/>
                  <a:pt x="5446572" y="3911244"/>
                  <a:pt x="5442819" y="3915703"/>
                </a:cubicBezTo>
                <a:cubicBezTo>
                  <a:pt x="5441333" y="3917476"/>
                  <a:pt x="5438146" y="3913861"/>
                  <a:pt x="5435669" y="3907559"/>
                </a:cubicBezTo>
                <a:cubicBezTo>
                  <a:pt x="5431345" y="3896296"/>
                  <a:pt x="5434888" y="3885807"/>
                  <a:pt x="5441257" y="3891195"/>
                </a:cubicBezTo>
                <a:close/>
                <a:moveTo>
                  <a:pt x="2615540" y="3890936"/>
                </a:moveTo>
                <a:cubicBezTo>
                  <a:pt x="2613609" y="3889252"/>
                  <a:pt x="2611981" y="3890102"/>
                  <a:pt x="2611381" y="3894106"/>
                </a:cubicBezTo>
                <a:cubicBezTo>
                  <a:pt x="2610885" y="3897434"/>
                  <a:pt x="2613717" y="3903099"/>
                  <a:pt x="2617261" y="3906219"/>
                </a:cubicBezTo>
                <a:cubicBezTo>
                  <a:pt x="2623420" y="3911390"/>
                  <a:pt x="2623915" y="3911040"/>
                  <a:pt x="2621510" y="3902961"/>
                </a:cubicBezTo>
                <a:cubicBezTo>
                  <a:pt x="2619702" y="3896833"/>
                  <a:pt x="2617471" y="3892619"/>
                  <a:pt x="2615540" y="3890936"/>
                </a:cubicBezTo>
                <a:close/>
                <a:moveTo>
                  <a:pt x="4027487" y="3890204"/>
                </a:moveTo>
                <a:cubicBezTo>
                  <a:pt x="4025576" y="3888577"/>
                  <a:pt x="4021188" y="3888997"/>
                  <a:pt x="4017150" y="3891195"/>
                </a:cubicBezTo>
                <a:cubicBezTo>
                  <a:pt x="4013187" y="3893324"/>
                  <a:pt x="4009715" y="3899911"/>
                  <a:pt x="4009288" y="3906569"/>
                </a:cubicBezTo>
                <a:cubicBezTo>
                  <a:pt x="4008584" y="3917197"/>
                  <a:pt x="4009218" y="3917832"/>
                  <a:pt x="4016514" y="3913798"/>
                </a:cubicBezTo>
                <a:cubicBezTo>
                  <a:pt x="4025506" y="3908907"/>
                  <a:pt x="4032308" y="3894314"/>
                  <a:pt x="4027487" y="3890204"/>
                </a:cubicBezTo>
                <a:close/>
                <a:moveTo>
                  <a:pt x="1079338" y="3890197"/>
                </a:moveTo>
                <a:cubicBezTo>
                  <a:pt x="1080399" y="3891118"/>
                  <a:pt x="1080684" y="3894239"/>
                  <a:pt x="1080119" y="3897923"/>
                </a:cubicBezTo>
                <a:cubicBezTo>
                  <a:pt x="1079484" y="3901392"/>
                  <a:pt x="1077287" y="3902459"/>
                  <a:pt x="1074810" y="3900401"/>
                </a:cubicBezTo>
                <a:cubicBezTo>
                  <a:pt x="1072397" y="3898279"/>
                  <a:pt x="1072042" y="3894943"/>
                  <a:pt x="1074029" y="3892676"/>
                </a:cubicBezTo>
                <a:cubicBezTo>
                  <a:pt x="1076151" y="3890268"/>
                  <a:pt x="1078277" y="3889277"/>
                  <a:pt x="1079338" y="3890197"/>
                </a:cubicBezTo>
                <a:close/>
                <a:moveTo>
                  <a:pt x="2932017" y="3888291"/>
                </a:moveTo>
                <a:cubicBezTo>
                  <a:pt x="2934371" y="3887122"/>
                  <a:pt x="2938903" y="3887972"/>
                  <a:pt x="2947402" y="3889956"/>
                </a:cubicBezTo>
                <a:cubicBezTo>
                  <a:pt x="2957315" y="3892364"/>
                  <a:pt x="2964040" y="3895980"/>
                  <a:pt x="2962205" y="3898107"/>
                </a:cubicBezTo>
                <a:cubicBezTo>
                  <a:pt x="2960364" y="3900230"/>
                  <a:pt x="2963404" y="3908093"/>
                  <a:pt x="2969000" y="3915533"/>
                </a:cubicBezTo>
                <a:cubicBezTo>
                  <a:pt x="2976860" y="3926091"/>
                  <a:pt x="2977216" y="3930411"/>
                  <a:pt x="2970562" y="3935086"/>
                </a:cubicBezTo>
                <a:cubicBezTo>
                  <a:pt x="2957462" y="3944228"/>
                  <a:pt x="2963055" y="3951102"/>
                  <a:pt x="2977927" y="3944159"/>
                </a:cubicBezTo>
                <a:cubicBezTo>
                  <a:pt x="2985859" y="3940474"/>
                  <a:pt x="2989611" y="3936579"/>
                  <a:pt x="2987134" y="3934521"/>
                </a:cubicBezTo>
                <a:cubicBezTo>
                  <a:pt x="2980048" y="3928430"/>
                  <a:pt x="2989891" y="3922127"/>
                  <a:pt x="3011918" y="3918513"/>
                </a:cubicBezTo>
                <a:cubicBezTo>
                  <a:pt x="3039534" y="3913983"/>
                  <a:pt x="3053625" y="3921708"/>
                  <a:pt x="3039179" y="3933327"/>
                </a:cubicBezTo>
                <a:cubicBezTo>
                  <a:pt x="3032810" y="3938428"/>
                  <a:pt x="3025731" y="3939273"/>
                  <a:pt x="3021335" y="3935588"/>
                </a:cubicBezTo>
                <a:cubicBezTo>
                  <a:pt x="3013334" y="3928716"/>
                  <a:pt x="3002501" y="3932755"/>
                  <a:pt x="2984156" y="3949400"/>
                </a:cubicBezTo>
                <a:cubicBezTo>
                  <a:pt x="2977431" y="3955569"/>
                  <a:pt x="2968865" y="3963426"/>
                  <a:pt x="2964331" y="3967539"/>
                </a:cubicBezTo>
                <a:cubicBezTo>
                  <a:pt x="2959093" y="3972213"/>
                  <a:pt x="2958737" y="3976819"/>
                  <a:pt x="2963272" y="3980643"/>
                </a:cubicBezTo>
                <a:cubicBezTo>
                  <a:pt x="2966955" y="3983762"/>
                  <a:pt x="2970351" y="3989143"/>
                  <a:pt x="2970427" y="3992052"/>
                </a:cubicBezTo>
                <a:cubicBezTo>
                  <a:pt x="2970497" y="3995095"/>
                  <a:pt x="2967805" y="3995095"/>
                  <a:pt x="2964122" y="3991976"/>
                </a:cubicBezTo>
                <a:cubicBezTo>
                  <a:pt x="2954349" y="3983615"/>
                  <a:pt x="2943230" y="3993322"/>
                  <a:pt x="2950527" y="4003742"/>
                </a:cubicBezTo>
                <a:cubicBezTo>
                  <a:pt x="2957182" y="4013232"/>
                  <a:pt x="2950883" y="4021237"/>
                  <a:pt x="2927655" y="4032995"/>
                </a:cubicBezTo>
                <a:cubicBezTo>
                  <a:pt x="2919940" y="4036890"/>
                  <a:pt x="2919799" y="4039018"/>
                  <a:pt x="2926950" y="4042912"/>
                </a:cubicBezTo>
                <a:cubicBezTo>
                  <a:pt x="2934385" y="4046954"/>
                  <a:pt x="2938423" y="4044615"/>
                  <a:pt x="2948831" y="4030378"/>
                </a:cubicBezTo>
                <a:cubicBezTo>
                  <a:pt x="2958032" y="4017908"/>
                  <a:pt x="2963983" y="4013659"/>
                  <a:pt x="2969646" y="4015501"/>
                </a:cubicBezTo>
                <a:cubicBezTo>
                  <a:pt x="2974320" y="4017056"/>
                  <a:pt x="2979489" y="4014441"/>
                  <a:pt x="2982182" y="4009052"/>
                </a:cubicBezTo>
                <a:cubicBezTo>
                  <a:pt x="2984804" y="4003742"/>
                  <a:pt x="2992805" y="3999848"/>
                  <a:pt x="3001442" y="3999562"/>
                </a:cubicBezTo>
                <a:cubicBezTo>
                  <a:pt x="3016173" y="3999142"/>
                  <a:pt x="3016173" y="3999142"/>
                  <a:pt x="3004209" y="4014229"/>
                </a:cubicBezTo>
                <a:cubicBezTo>
                  <a:pt x="2982683" y="4041433"/>
                  <a:pt x="2979781" y="4046039"/>
                  <a:pt x="2980206" y="4051990"/>
                </a:cubicBezTo>
                <a:cubicBezTo>
                  <a:pt x="2980486" y="4055389"/>
                  <a:pt x="2984239" y="4056876"/>
                  <a:pt x="2989058" y="4055319"/>
                </a:cubicBezTo>
                <a:cubicBezTo>
                  <a:pt x="2991324" y="4054611"/>
                  <a:pt x="2994918" y="4055347"/>
                  <a:pt x="2999014" y="4056974"/>
                </a:cubicBezTo>
                <a:lnTo>
                  <a:pt x="2999376" y="4057170"/>
                </a:lnTo>
                <a:lnTo>
                  <a:pt x="2922324" y="4057170"/>
                </a:lnTo>
                <a:lnTo>
                  <a:pt x="2917744" y="4043233"/>
                </a:lnTo>
                <a:cubicBezTo>
                  <a:pt x="2912167" y="4038788"/>
                  <a:pt x="2904359" y="4036963"/>
                  <a:pt x="2898483" y="4041071"/>
                </a:cubicBezTo>
                <a:cubicBezTo>
                  <a:pt x="2893523" y="4044609"/>
                  <a:pt x="2887719" y="4045886"/>
                  <a:pt x="2885452" y="4044329"/>
                </a:cubicBezTo>
                <a:cubicBezTo>
                  <a:pt x="2883325" y="4042487"/>
                  <a:pt x="2885802" y="4038306"/>
                  <a:pt x="2891046" y="4035047"/>
                </a:cubicBezTo>
                <a:cubicBezTo>
                  <a:pt x="2901949" y="4028245"/>
                  <a:pt x="2910872" y="4009969"/>
                  <a:pt x="2905632" y="4005439"/>
                </a:cubicBezTo>
                <a:cubicBezTo>
                  <a:pt x="2903505" y="4003734"/>
                  <a:pt x="2897701" y="4005006"/>
                  <a:pt x="2892456" y="4008264"/>
                </a:cubicBezTo>
                <a:cubicBezTo>
                  <a:pt x="2877306" y="4017761"/>
                  <a:pt x="2874404" y="4009045"/>
                  <a:pt x="2887574" y="3993602"/>
                </a:cubicBezTo>
                <a:cubicBezTo>
                  <a:pt x="2894794" y="3985102"/>
                  <a:pt x="2897486" y="3978584"/>
                  <a:pt x="2893872" y="3977942"/>
                </a:cubicBezTo>
                <a:cubicBezTo>
                  <a:pt x="2890615" y="3977377"/>
                  <a:pt x="2884030" y="3981417"/>
                  <a:pt x="2879495" y="3986658"/>
                </a:cubicBezTo>
                <a:cubicBezTo>
                  <a:pt x="2875038" y="3991969"/>
                  <a:pt x="2868453" y="3995863"/>
                  <a:pt x="2865120" y="3995368"/>
                </a:cubicBezTo>
                <a:cubicBezTo>
                  <a:pt x="2861652" y="3994733"/>
                  <a:pt x="2860593" y="3992534"/>
                  <a:pt x="2862643" y="3990057"/>
                </a:cubicBezTo>
                <a:cubicBezTo>
                  <a:pt x="2864694" y="3987580"/>
                  <a:pt x="2863773" y="3983680"/>
                  <a:pt x="2860585" y="3980915"/>
                </a:cubicBezTo>
                <a:cubicBezTo>
                  <a:pt x="2854496" y="3975675"/>
                  <a:pt x="2839275" y="3981976"/>
                  <a:pt x="2837928" y="3990268"/>
                </a:cubicBezTo>
                <a:cubicBezTo>
                  <a:pt x="2837434" y="3993170"/>
                  <a:pt x="2835306" y="3994872"/>
                  <a:pt x="2832545" y="3994378"/>
                </a:cubicBezTo>
                <a:cubicBezTo>
                  <a:pt x="2830138" y="3993951"/>
                  <a:pt x="2829286" y="3983889"/>
                  <a:pt x="2830843" y="3972556"/>
                </a:cubicBezTo>
                <a:cubicBezTo>
                  <a:pt x="2832754" y="3958172"/>
                  <a:pt x="2834812" y="3953706"/>
                  <a:pt x="2837427" y="3958600"/>
                </a:cubicBezTo>
                <a:cubicBezTo>
                  <a:pt x="2839484" y="3962492"/>
                  <a:pt x="2846355" y="3965827"/>
                  <a:pt x="2852584" y="3965968"/>
                </a:cubicBezTo>
                <a:cubicBezTo>
                  <a:pt x="2858821" y="3966109"/>
                  <a:pt x="2864198" y="3967245"/>
                  <a:pt x="2864554" y="3968446"/>
                </a:cubicBezTo>
                <a:cubicBezTo>
                  <a:pt x="2864840" y="3969724"/>
                  <a:pt x="2865831" y="3969582"/>
                  <a:pt x="2866961" y="3968027"/>
                </a:cubicBezTo>
                <a:cubicBezTo>
                  <a:pt x="2867952" y="3966610"/>
                  <a:pt x="2877445" y="3966750"/>
                  <a:pt x="2887923" y="3968452"/>
                </a:cubicBezTo>
                <a:cubicBezTo>
                  <a:pt x="2908319" y="3971712"/>
                  <a:pt x="2929559" y="3955561"/>
                  <a:pt x="2917945" y="3945639"/>
                </a:cubicBezTo>
                <a:cubicBezTo>
                  <a:pt x="2914479" y="3942735"/>
                  <a:pt x="2914262" y="3937279"/>
                  <a:pt x="2917520" y="3933028"/>
                </a:cubicBezTo>
                <a:cubicBezTo>
                  <a:pt x="2923044" y="3925807"/>
                  <a:pt x="2922974" y="3925736"/>
                  <a:pt x="2915323" y="3931116"/>
                </a:cubicBezTo>
                <a:cubicBezTo>
                  <a:pt x="2910796" y="3934235"/>
                  <a:pt x="2905975" y="3935367"/>
                  <a:pt x="2903995" y="3933663"/>
                </a:cubicBezTo>
                <a:cubicBezTo>
                  <a:pt x="2902082" y="3932037"/>
                  <a:pt x="2896558" y="3933594"/>
                  <a:pt x="2891103" y="3937348"/>
                </a:cubicBezTo>
                <a:cubicBezTo>
                  <a:pt x="2874962" y="3948542"/>
                  <a:pt x="2876873" y="3933594"/>
                  <a:pt x="2893085" y="3921479"/>
                </a:cubicBezTo>
                <a:cubicBezTo>
                  <a:pt x="2901371" y="3915318"/>
                  <a:pt x="2908242" y="3908017"/>
                  <a:pt x="2908027" y="3905540"/>
                </a:cubicBezTo>
                <a:cubicBezTo>
                  <a:pt x="2907886" y="3903132"/>
                  <a:pt x="2912985" y="3903558"/>
                  <a:pt x="2918936" y="3906392"/>
                </a:cubicBezTo>
                <a:cubicBezTo>
                  <a:pt x="2929414" y="3911352"/>
                  <a:pt x="2930125" y="3910927"/>
                  <a:pt x="2929700" y="3898742"/>
                </a:cubicBezTo>
                <a:cubicBezTo>
                  <a:pt x="2929486" y="3892649"/>
                  <a:pt x="2929662" y="3889462"/>
                  <a:pt x="2932017" y="3888291"/>
                </a:cubicBezTo>
                <a:close/>
                <a:moveTo>
                  <a:pt x="1094467" y="3886599"/>
                </a:moveTo>
                <a:cubicBezTo>
                  <a:pt x="1097026" y="3885545"/>
                  <a:pt x="1106110" y="3890061"/>
                  <a:pt x="1119495" y="3901043"/>
                </a:cubicBezTo>
                <a:cubicBezTo>
                  <a:pt x="1145060" y="3922089"/>
                  <a:pt x="1146617" y="3930874"/>
                  <a:pt x="1125941" y="3935691"/>
                </a:cubicBezTo>
                <a:cubicBezTo>
                  <a:pt x="1118714" y="3937247"/>
                  <a:pt x="1117654" y="3935899"/>
                  <a:pt x="1120486" y="3928531"/>
                </a:cubicBezTo>
                <a:cubicBezTo>
                  <a:pt x="1123108" y="3921942"/>
                  <a:pt x="1119775" y="3915495"/>
                  <a:pt x="1108586" y="3905578"/>
                </a:cubicBezTo>
                <a:cubicBezTo>
                  <a:pt x="1095874" y="3894276"/>
                  <a:pt x="1091908" y="3887652"/>
                  <a:pt x="1094467" y="3886599"/>
                </a:cubicBezTo>
                <a:close/>
                <a:moveTo>
                  <a:pt x="11745150" y="3884887"/>
                </a:moveTo>
                <a:cubicBezTo>
                  <a:pt x="11743435" y="3885676"/>
                  <a:pt x="11742229" y="3887626"/>
                  <a:pt x="11741975" y="3889734"/>
                </a:cubicBezTo>
                <a:cubicBezTo>
                  <a:pt x="11741721" y="3891908"/>
                  <a:pt x="11742673" y="3892764"/>
                  <a:pt x="11744388" y="3891977"/>
                </a:cubicBezTo>
                <a:cubicBezTo>
                  <a:pt x="11746103" y="3891189"/>
                  <a:pt x="11747309" y="3889239"/>
                  <a:pt x="11747563" y="3887131"/>
                </a:cubicBezTo>
                <a:cubicBezTo>
                  <a:pt x="11747754" y="3884957"/>
                  <a:pt x="11746865" y="3884094"/>
                  <a:pt x="11745150" y="3884887"/>
                </a:cubicBezTo>
                <a:close/>
                <a:moveTo>
                  <a:pt x="2084858" y="3882790"/>
                </a:moveTo>
                <a:cubicBezTo>
                  <a:pt x="2086064" y="3886398"/>
                  <a:pt x="2085568" y="3890299"/>
                  <a:pt x="2083587" y="3892567"/>
                </a:cubicBezTo>
                <a:cubicBezTo>
                  <a:pt x="2081536" y="3894905"/>
                  <a:pt x="2078698" y="3895044"/>
                  <a:pt x="2076221" y="3892987"/>
                </a:cubicBezTo>
                <a:cubicBezTo>
                  <a:pt x="2073884" y="3890934"/>
                  <a:pt x="2074380" y="3886894"/>
                  <a:pt x="2077498" y="3883209"/>
                </a:cubicBezTo>
                <a:cubicBezTo>
                  <a:pt x="2080610" y="3879531"/>
                  <a:pt x="2083727" y="3879385"/>
                  <a:pt x="2084858" y="3882790"/>
                </a:cubicBezTo>
                <a:close/>
                <a:moveTo>
                  <a:pt x="3079897" y="3882530"/>
                </a:moveTo>
                <a:cubicBezTo>
                  <a:pt x="3090806" y="3884092"/>
                  <a:pt x="3090589" y="3885014"/>
                  <a:pt x="3077210" y="3893863"/>
                </a:cubicBezTo>
                <a:cubicBezTo>
                  <a:pt x="3069280" y="3899110"/>
                  <a:pt x="3058865" y="3903004"/>
                  <a:pt x="3054547" y="3902364"/>
                </a:cubicBezTo>
                <a:cubicBezTo>
                  <a:pt x="3040812" y="3900381"/>
                  <a:pt x="3040736" y="3896767"/>
                  <a:pt x="3054408" y="3888762"/>
                </a:cubicBezTo>
                <a:cubicBezTo>
                  <a:pt x="3061698" y="3884582"/>
                  <a:pt x="3073598" y="3881610"/>
                  <a:pt x="3079897" y="3882530"/>
                </a:cubicBezTo>
                <a:close/>
                <a:moveTo>
                  <a:pt x="2854347" y="3880438"/>
                </a:moveTo>
                <a:cubicBezTo>
                  <a:pt x="2851514" y="3880561"/>
                  <a:pt x="2847620" y="3883784"/>
                  <a:pt x="2839193" y="3890230"/>
                </a:cubicBezTo>
                <a:cubicBezTo>
                  <a:pt x="2824538" y="3901493"/>
                  <a:pt x="2826379" y="3913112"/>
                  <a:pt x="2841607" y="3904821"/>
                </a:cubicBezTo>
                <a:cubicBezTo>
                  <a:pt x="2845639" y="3902631"/>
                  <a:pt x="2851805" y="3902985"/>
                  <a:pt x="2854846" y="3905603"/>
                </a:cubicBezTo>
                <a:cubicBezTo>
                  <a:pt x="2863914" y="3913398"/>
                  <a:pt x="2870709" y="3900082"/>
                  <a:pt x="2863133" y="3889239"/>
                </a:cubicBezTo>
                <a:cubicBezTo>
                  <a:pt x="2858951" y="3883290"/>
                  <a:pt x="2857180" y="3880314"/>
                  <a:pt x="2854347" y="3880438"/>
                </a:cubicBezTo>
                <a:close/>
                <a:moveTo>
                  <a:pt x="1133510" y="3880357"/>
                </a:moveTo>
                <a:cubicBezTo>
                  <a:pt x="1135421" y="3878161"/>
                  <a:pt x="1143429" y="3883051"/>
                  <a:pt x="1151569" y="3891620"/>
                </a:cubicBezTo>
                <a:cubicBezTo>
                  <a:pt x="1161628" y="3902108"/>
                  <a:pt x="1166943" y="3904873"/>
                  <a:pt x="1168498" y="3900483"/>
                </a:cubicBezTo>
                <a:cubicBezTo>
                  <a:pt x="1172816" y="3888367"/>
                  <a:pt x="1207449" y="3921174"/>
                  <a:pt x="1211418" y="3941152"/>
                </a:cubicBezTo>
                <a:cubicBezTo>
                  <a:pt x="1214320" y="3955111"/>
                  <a:pt x="1213260" y="3958864"/>
                  <a:pt x="1206954" y="3957944"/>
                </a:cubicBezTo>
                <a:cubicBezTo>
                  <a:pt x="1197257" y="3956596"/>
                  <a:pt x="1175160" y="3931935"/>
                  <a:pt x="1172746" y="3919891"/>
                </a:cubicBezTo>
                <a:cubicBezTo>
                  <a:pt x="1171756" y="3914790"/>
                  <a:pt x="1166873" y="3911181"/>
                  <a:pt x="1159361" y="3910043"/>
                </a:cubicBezTo>
                <a:cubicBezTo>
                  <a:pt x="1146407" y="3907986"/>
                  <a:pt x="1127992" y="3886874"/>
                  <a:pt x="1133510" y="3880357"/>
                </a:cubicBezTo>
                <a:close/>
                <a:moveTo>
                  <a:pt x="4380225" y="3879399"/>
                </a:moveTo>
                <a:cubicBezTo>
                  <a:pt x="4381431" y="3882873"/>
                  <a:pt x="4381006" y="3886697"/>
                  <a:pt x="4379089" y="3888896"/>
                </a:cubicBezTo>
                <a:cubicBezTo>
                  <a:pt x="4374205" y="3894632"/>
                  <a:pt x="4372294" y="3890739"/>
                  <a:pt x="4375482" y="3881596"/>
                </a:cubicBezTo>
                <a:cubicBezTo>
                  <a:pt x="4377105" y="3876712"/>
                  <a:pt x="4379089" y="3875860"/>
                  <a:pt x="4380225" y="3879399"/>
                </a:cubicBezTo>
                <a:close/>
                <a:moveTo>
                  <a:pt x="6199416" y="3879366"/>
                </a:moveTo>
                <a:cubicBezTo>
                  <a:pt x="6198851" y="3882764"/>
                  <a:pt x="6201048" y="3887796"/>
                  <a:pt x="6204306" y="3890489"/>
                </a:cubicBezTo>
                <a:cubicBezTo>
                  <a:pt x="6207563" y="3893324"/>
                  <a:pt x="6211741" y="3893678"/>
                  <a:pt x="6213653" y="3891480"/>
                </a:cubicBezTo>
                <a:cubicBezTo>
                  <a:pt x="6215494" y="3889359"/>
                  <a:pt x="6213227" y="3884257"/>
                  <a:pt x="6208763" y="3880357"/>
                </a:cubicBezTo>
                <a:cubicBezTo>
                  <a:pt x="6204306" y="3876462"/>
                  <a:pt x="6199981" y="3876108"/>
                  <a:pt x="6199416" y="3879366"/>
                </a:cubicBezTo>
                <a:close/>
                <a:moveTo>
                  <a:pt x="4092778" y="3878876"/>
                </a:moveTo>
                <a:cubicBezTo>
                  <a:pt x="4093845" y="3882067"/>
                  <a:pt x="4090022" y="3889576"/>
                  <a:pt x="4084003" y="3896302"/>
                </a:cubicBezTo>
                <a:cubicBezTo>
                  <a:pt x="4068775" y="3913232"/>
                  <a:pt x="4063537" y="3905445"/>
                  <a:pt x="4078333" y="3887942"/>
                </a:cubicBezTo>
                <a:cubicBezTo>
                  <a:pt x="4085272" y="3879867"/>
                  <a:pt x="4091718" y="3875827"/>
                  <a:pt x="4092778" y="3878876"/>
                </a:cubicBezTo>
                <a:close/>
                <a:moveTo>
                  <a:pt x="5900433" y="3876500"/>
                </a:moveTo>
                <a:cubicBezTo>
                  <a:pt x="5899867" y="3879905"/>
                  <a:pt x="5901988" y="3884862"/>
                  <a:pt x="5905316" y="3887624"/>
                </a:cubicBezTo>
                <a:cubicBezTo>
                  <a:pt x="5908573" y="3890457"/>
                  <a:pt x="5912752" y="3890813"/>
                  <a:pt x="5914663" y="3888623"/>
                </a:cubicBezTo>
                <a:cubicBezTo>
                  <a:pt x="5916504" y="3886493"/>
                  <a:pt x="5914244" y="3881253"/>
                  <a:pt x="5909780" y="3877491"/>
                </a:cubicBezTo>
                <a:cubicBezTo>
                  <a:pt x="5905316" y="3873597"/>
                  <a:pt x="5900998" y="3873241"/>
                  <a:pt x="5900433" y="3876500"/>
                </a:cubicBezTo>
                <a:close/>
                <a:moveTo>
                  <a:pt x="2297035" y="3874619"/>
                </a:moveTo>
                <a:cubicBezTo>
                  <a:pt x="2298584" y="3874521"/>
                  <a:pt x="2299363" y="3876574"/>
                  <a:pt x="2300072" y="3880752"/>
                </a:cubicBezTo>
                <a:cubicBezTo>
                  <a:pt x="2301417" y="3888337"/>
                  <a:pt x="2299430" y="3891031"/>
                  <a:pt x="2292000" y="3892091"/>
                </a:cubicBezTo>
                <a:cubicBezTo>
                  <a:pt x="2279110" y="3893927"/>
                  <a:pt x="2278971" y="3893648"/>
                  <a:pt x="2289377" y="3881394"/>
                </a:cubicBezTo>
                <a:cubicBezTo>
                  <a:pt x="2293165" y="3876966"/>
                  <a:pt x="2295485" y="3874716"/>
                  <a:pt x="2297035" y="3874619"/>
                </a:cubicBezTo>
                <a:close/>
                <a:moveTo>
                  <a:pt x="11703105" y="3874344"/>
                </a:moveTo>
                <a:cubicBezTo>
                  <a:pt x="11701748" y="3875432"/>
                  <a:pt x="11700192" y="3877927"/>
                  <a:pt x="11698541" y="3881717"/>
                </a:cubicBezTo>
                <a:cubicBezTo>
                  <a:pt x="11694159" y="3891939"/>
                  <a:pt x="11697144" y="3894697"/>
                  <a:pt x="11702795" y="3885649"/>
                </a:cubicBezTo>
                <a:cubicBezTo>
                  <a:pt x="11705463" y="3881318"/>
                  <a:pt x="11707114" y="3876819"/>
                  <a:pt x="11706479" y="3875408"/>
                </a:cubicBezTo>
                <a:cubicBezTo>
                  <a:pt x="11705622" y="3873572"/>
                  <a:pt x="11704463" y="3873256"/>
                  <a:pt x="11703105" y="3874344"/>
                </a:cubicBezTo>
                <a:close/>
                <a:moveTo>
                  <a:pt x="5932608" y="3873488"/>
                </a:moveTo>
                <a:cubicBezTo>
                  <a:pt x="5928439" y="3874487"/>
                  <a:pt x="5924404" y="3879728"/>
                  <a:pt x="5923591" y="3888476"/>
                </a:cubicBezTo>
                <a:cubicBezTo>
                  <a:pt x="5922880" y="3896271"/>
                  <a:pt x="5918282" y="3905552"/>
                  <a:pt x="5913463" y="3908950"/>
                </a:cubicBezTo>
                <a:cubicBezTo>
                  <a:pt x="5906738" y="3913697"/>
                  <a:pt x="5906668" y="3916885"/>
                  <a:pt x="5913183" y="3922413"/>
                </a:cubicBezTo>
                <a:cubicBezTo>
                  <a:pt x="5918847" y="3927229"/>
                  <a:pt x="5924017" y="3927019"/>
                  <a:pt x="5928620" y="3921567"/>
                </a:cubicBezTo>
                <a:cubicBezTo>
                  <a:pt x="5936621" y="3912285"/>
                  <a:pt x="5945333" y="3916745"/>
                  <a:pt x="5941295" y="3928155"/>
                </a:cubicBezTo>
                <a:cubicBezTo>
                  <a:pt x="5938539" y="3935874"/>
                  <a:pt x="5955601" y="3947423"/>
                  <a:pt x="5960846" y="3941332"/>
                </a:cubicBezTo>
                <a:cubicBezTo>
                  <a:pt x="5962472" y="3939420"/>
                  <a:pt x="5966860" y="3940131"/>
                  <a:pt x="5970047" y="3942895"/>
                </a:cubicBezTo>
                <a:cubicBezTo>
                  <a:pt x="5976563" y="3948420"/>
                  <a:pt x="5966016" y="3964639"/>
                  <a:pt x="5953620" y="3968114"/>
                </a:cubicBezTo>
                <a:cubicBezTo>
                  <a:pt x="5941301" y="3971513"/>
                  <a:pt x="5923737" y="3964284"/>
                  <a:pt x="5909360" y="3949901"/>
                </a:cubicBezTo>
                <a:cubicBezTo>
                  <a:pt x="5901785" y="3942323"/>
                  <a:pt x="5893854" y="3937641"/>
                  <a:pt x="5892082" y="3939698"/>
                </a:cubicBezTo>
                <a:cubicBezTo>
                  <a:pt x="5890310" y="3941751"/>
                  <a:pt x="5885853" y="3941115"/>
                  <a:pt x="5882665" y="3938352"/>
                </a:cubicBezTo>
                <a:cubicBezTo>
                  <a:pt x="5879408" y="3935657"/>
                  <a:pt x="5875509" y="3935441"/>
                  <a:pt x="5874309" y="3937925"/>
                </a:cubicBezTo>
                <a:cubicBezTo>
                  <a:pt x="5873102" y="3940403"/>
                  <a:pt x="5866022" y="3942245"/>
                  <a:pt x="5859437" y="3941751"/>
                </a:cubicBezTo>
                <a:cubicBezTo>
                  <a:pt x="5847607" y="3940968"/>
                  <a:pt x="5847467" y="3942245"/>
                  <a:pt x="5857240" y="3964487"/>
                </a:cubicBezTo>
                <a:cubicBezTo>
                  <a:pt x="5865107" y="3982414"/>
                  <a:pt x="5869851" y="3988152"/>
                  <a:pt x="5876931" y="3988297"/>
                </a:cubicBezTo>
                <a:cubicBezTo>
                  <a:pt x="5884151" y="3988438"/>
                  <a:pt x="5885002" y="3990990"/>
                  <a:pt x="5880970" y="3999420"/>
                </a:cubicBezTo>
                <a:cubicBezTo>
                  <a:pt x="5874029" y="4013733"/>
                  <a:pt x="5887840" y="4024998"/>
                  <a:pt x="5899594" y="4014515"/>
                </a:cubicBezTo>
                <a:cubicBezTo>
                  <a:pt x="5905894" y="4008918"/>
                  <a:pt x="5912485" y="4008702"/>
                  <a:pt x="5920061" y="4013733"/>
                </a:cubicBezTo>
                <a:cubicBezTo>
                  <a:pt x="5939326" y="4026491"/>
                  <a:pt x="5955754" y="4027907"/>
                  <a:pt x="5967298" y="4017634"/>
                </a:cubicBezTo>
                <a:cubicBezTo>
                  <a:pt x="5975725" y="4010056"/>
                  <a:pt x="5977280" y="4004814"/>
                  <a:pt x="5973381" y="3996384"/>
                </a:cubicBezTo>
                <a:cubicBezTo>
                  <a:pt x="5967927" y="3984696"/>
                  <a:pt x="5981313" y="3959404"/>
                  <a:pt x="5989313" y="3966273"/>
                </a:cubicBezTo>
                <a:cubicBezTo>
                  <a:pt x="5991650" y="3968330"/>
                  <a:pt x="5995899" y="3965636"/>
                  <a:pt x="5998305" y="3960675"/>
                </a:cubicBezTo>
                <a:cubicBezTo>
                  <a:pt x="6001353" y="3954373"/>
                  <a:pt x="6007582" y="3952246"/>
                  <a:pt x="6017000" y="3954303"/>
                </a:cubicBezTo>
                <a:cubicBezTo>
                  <a:pt x="6031801" y="3957492"/>
                  <a:pt x="6044057" y="3949628"/>
                  <a:pt x="6035484" y="3942474"/>
                </a:cubicBezTo>
                <a:cubicBezTo>
                  <a:pt x="6032513" y="3940066"/>
                  <a:pt x="6025991" y="3937513"/>
                  <a:pt x="6020968" y="3936877"/>
                </a:cubicBezTo>
                <a:cubicBezTo>
                  <a:pt x="6015304" y="3936166"/>
                  <a:pt x="6011265" y="3932412"/>
                  <a:pt x="6010198" y="3926954"/>
                </a:cubicBezTo>
                <a:cubicBezTo>
                  <a:pt x="6009208" y="3921574"/>
                  <a:pt x="6007227" y="3919731"/>
                  <a:pt x="6005100" y="3922280"/>
                </a:cubicBezTo>
                <a:cubicBezTo>
                  <a:pt x="6000077" y="3928161"/>
                  <a:pt x="5983713" y="3905418"/>
                  <a:pt x="5986761" y="3896843"/>
                </a:cubicBezTo>
                <a:cubicBezTo>
                  <a:pt x="5990653" y="3886004"/>
                  <a:pt x="5985059" y="3883527"/>
                  <a:pt x="5970962" y="3889689"/>
                </a:cubicBezTo>
                <a:cubicBezTo>
                  <a:pt x="5964453" y="3892523"/>
                  <a:pt x="5960770" y="3892662"/>
                  <a:pt x="5962891" y="3889830"/>
                </a:cubicBezTo>
                <a:cubicBezTo>
                  <a:pt x="5968771" y="3882250"/>
                  <a:pt x="5956160" y="3872752"/>
                  <a:pt x="5949931" y="3880121"/>
                </a:cubicBezTo>
                <a:cubicBezTo>
                  <a:pt x="5947099" y="3883380"/>
                  <a:pt x="5946819" y="3888057"/>
                  <a:pt x="5949366" y="3890178"/>
                </a:cubicBezTo>
                <a:cubicBezTo>
                  <a:pt x="5951849" y="3892237"/>
                  <a:pt x="5951702" y="3894359"/>
                  <a:pt x="5949156" y="3894504"/>
                </a:cubicBezTo>
                <a:cubicBezTo>
                  <a:pt x="5946394" y="3894714"/>
                  <a:pt x="5943492" y="3890108"/>
                  <a:pt x="5942425" y="3883947"/>
                </a:cubicBezTo>
                <a:cubicBezTo>
                  <a:pt x="5941079" y="3875729"/>
                  <a:pt x="5936777" y="3872488"/>
                  <a:pt x="5932608" y="3873488"/>
                </a:cubicBezTo>
                <a:close/>
                <a:moveTo>
                  <a:pt x="2346668" y="3871405"/>
                </a:moveTo>
                <a:cubicBezTo>
                  <a:pt x="2349074" y="3873534"/>
                  <a:pt x="2349431" y="3876863"/>
                  <a:pt x="2347449" y="3879131"/>
                </a:cubicBezTo>
                <a:cubicBezTo>
                  <a:pt x="2345321" y="3881539"/>
                  <a:pt x="2343194" y="3882530"/>
                  <a:pt x="2342133" y="3881610"/>
                </a:cubicBezTo>
                <a:cubicBezTo>
                  <a:pt x="2341073" y="3880687"/>
                  <a:pt x="2340788" y="3877568"/>
                  <a:pt x="2341352" y="3873883"/>
                </a:cubicBezTo>
                <a:cubicBezTo>
                  <a:pt x="2341994" y="3870415"/>
                  <a:pt x="2344261" y="3869285"/>
                  <a:pt x="2346668" y="3871405"/>
                </a:cubicBezTo>
                <a:close/>
                <a:moveTo>
                  <a:pt x="924753" y="3870415"/>
                </a:moveTo>
                <a:cubicBezTo>
                  <a:pt x="927160" y="3872406"/>
                  <a:pt x="926595" y="3876508"/>
                  <a:pt x="923477" y="3880193"/>
                </a:cubicBezTo>
                <a:cubicBezTo>
                  <a:pt x="920289" y="3883808"/>
                  <a:pt x="917247" y="3884017"/>
                  <a:pt x="916111" y="3880618"/>
                </a:cubicBezTo>
                <a:cubicBezTo>
                  <a:pt x="914911" y="3877004"/>
                  <a:pt x="915406" y="3873110"/>
                  <a:pt x="917387" y="3870841"/>
                </a:cubicBezTo>
                <a:cubicBezTo>
                  <a:pt x="919438" y="3868503"/>
                  <a:pt x="922270" y="3868364"/>
                  <a:pt x="924753" y="3870415"/>
                </a:cubicBezTo>
                <a:close/>
                <a:moveTo>
                  <a:pt x="11541950" y="3867360"/>
                </a:moveTo>
                <a:cubicBezTo>
                  <a:pt x="11542394" y="3863358"/>
                  <a:pt x="11534267" y="3868122"/>
                  <a:pt x="11509502" y="3886469"/>
                </a:cubicBezTo>
                <a:cubicBezTo>
                  <a:pt x="11497691" y="3895229"/>
                  <a:pt x="11486260" y="3913354"/>
                  <a:pt x="11489435" y="3918322"/>
                </a:cubicBezTo>
                <a:cubicBezTo>
                  <a:pt x="11490197" y="3919485"/>
                  <a:pt x="11487404" y="3923342"/>
                  <a:pt x="11483340" y="3926962"/>
                </a:cubicBezTo>
                <a:cubicBezTo>
                  <a:pt x="11479212" y="3930532"/>
                  <a:pt x="11476355" y="3934610"/>
                  <a:pt x="11476990" y="3936021"/>
                </a:cubicBezTo>
                <a:cubicBezTo>
                  <a:pt x="11477625" y="3937380"/>
                  <a:pt x="11475339" y="3938873"/>
                  <a:pt x="11471782" y="3939363"/>
                </a:cubicBezTo>
                <a:cubicBezTo>
                  <a:pt x="11459337" y="3941033"/>
                  <a:pt x="11424539" y="3977892"/>
                  <a:pt x="11423015" y="3991067"/>
                </a:cubicBezTo>
                <a:cubicBezTo>
                  <a:pt x="11422316" y="3996405"/>
                  <a:pt x="11424539" y="3994543"/>
                  <a:pt x="11436921" y="3979486"/>
                </a:cubicBezTo>
                <a:cubicBezTo>
                  <a:pt x="11443144" y="3971818"/>
                  <a:pt x="11450828" y="3964475"/>
                  <a:pt x="11454256" y="3962868"/>
                </a:cubicBezTo>
                <a:cubicBezTo>
                  <a:pt x="11457558" y="3961311"/>
                  <a:pt x="11460988" y="3957391"/>
                  <a:pt x="11461813" y="3954261"/>
                </a:cubicBezTo>
                <a:cubicBezTo>
                  <a:pt x="11462575" y="3951217"/>
                  <a:pt x="11464925" y="3947711"/>
                  <a:pt x="11466956" y="3946763"/>
                </a:cubicBezTo>
                <a:cubicBezTo>
                  <a:pt x="11469243" y="3945709"/>
                  <a:pt x="11470893" y="3946979"/>
                  <a:pt x="11471084" y="3949914"/>
                </a:cubicBezTo>
                <a:cubicBezTo>
                  <a:pt x="11471656" y="3956877"/>
                  <a:pt x="11477117" y="3953592"/>
                  <a:pt x="11493944" y="3935901"/>
                </a:cubicBezTo>
                <a:cubicBezTo>
                  <a:pt x="11501945" y="3927501"/>
                  <a:pt x="11511153" y="3919333"/>
                  <a:pt x="11514328" y="3917859"/>
                </a:cubicBezTo>
                <a:cubicBezTo>
                  <a:pt x="11521567" y="3914484"/>
                  <a:pt x="11549506" y="3879303"/>
                  <a:pt x="11545951" y="3878007"/>
                </a:cubicBezTo>
                <a:cubicBezTo>
                  <a:pt x="11544617" y="3877524"/>
                  <a:pt x="11541061" y="3878210"/>
                  <a:pt x="11538331" y="3879500"/>
                </a:cubicBezTo>
                <a:cubicBezTo>
                  <a:pt x="11535537" y="3880790"/>
                  <a:pt x="11532552" y="3880599"/>
                  <a:pt x="11531917" y="3879131"/>
                </a:cubicBezTo>
                <a:cubicBezTo>
                  <a:pt x="11531155" y="3877551"/>
                  <a:pt x="11532996" y="3875256"/>
                  <a:pt x="11536044" y="3873833"/>
                </a:cubicBezTo>
                <a:cubicBezTo>
                  <a:pt x="11539093" y="3872410"/>
                  <a:pt x="11541632" y="3869552"/>
                  <a:pt x="11541950" y="3867360"/>
                </a:cubicBezTo>
                <a:close/>
                <a:moveTo>
                  <a:pt x="3018762" y="3866036"/>
                </a:moveTo>
                <a:cubicBezTo>
                  <a:pt x="3020232" y="3866904"/>
                  <a:pt x="3021118" y="3869135"/>
                  <a:pt x="3021756" y="3872962"/>
                </a:cubicBezTo>
                <a:cubicBezTo>
                  <a:pt x="3022676" y="3878415"/>
                  <a:pt x="3026430" y="3883305"/>
                  <a:pt x="3029972" y="3883870"/>
                </a:cubicBezTo>
                <a:cubicBezTo>
                  <a:pt x="3033655" y="3884442"/>
                  <a:pt x="3035003" y="3886633"/>
                  <a:pt x="3033021" y="3888901"/>
                </a:cubicBezTo>
                <a:cubicBezTo>
                  <a:pt x="3027211" y="3895846"/>
                  <a:pt x="3015596" y="3891450"/>
                  <a:pt x="3016943" y="3882879"/>
                </a:cubicBezTo>
                <a:cubicBezTo>
                  <a:pt x="3018004" y="3876005"/>
                  <a:pt x="3016232" y="3875231"/>
                  <a:pt x="3008656" y="3879265"/>
                </a:cubicBezTo>
                <a:cubicBezTo>
                  <a:pt x="3002635" y="3882454"/>
                  <a:pt x="3000089" y="3882029"/>
                  <a:pt x="3001785" y="3877917"/>
                </a:cubicBezTo>
                <a:cubicBezTo>
                  <a:pt x="3003347" y="3874234"/>
                  <a:pt x="3007736" y="3869704"/>
                  <a:pt x="3012269" y="3867297"/>
                </a:cubicBezTo>
                <a:cubicBezTo>
                  <a:pt x="3015241" y="3865668"/>
                  <a:pt x="3017293" y="3865170"/>
                  <a:pt x="3018762" y="3866036"/>
                </a:cubicBezTo>
                <a:close/>
                <a:moveTo>
                  <a:pt x="6630448" y="3865681"/>
                </a:moveTo>
                <a:cubicBezTo>
                  <a:pt x="6628432" y="3865805"/>
                  <a:pt x="6625749" y="3868569"/>
                  <a:pt x="6621081" y="3874024"/>
                </a:cubicBezTo>
                <a:cubicBezTo>
                  <a:pt x="6609651" y="3887414"/>
                  <a:pt x="6611048" y="3892657"/>
                  <a:pt x="6625843" y="3891450"/>
                </a:cubicBezTo>
                <a:cubicBezTo>
                  <a:pt x="6638481" y="3890464"/>
                  <a:pt x="6640830" y="3886139"/>
                  <a:pt x="6635813" y="3873172"/>
                </a:cubicBezTo>
                <a:cubicBezTo>
                  <a:pt x="6633813" y="3868070"/>
                  <a:pt x="6632464" y="3865556"/>
                  <a:pt x="6630448" y="3865681"/>
                </a:cubicBezTo>
                <a:close/>
                <a:moveTo>
                  <a:pt x="2072113" y="3864932"/>
                </a:moveTo>
                <a:cubicBezTo>
                  <a:pt x="2075370" y="3865499"/>
                  <a:pt x="2075796" y="3868904"/>
                  <a:pt x="2073034" y="3872086"/>
                </a:cubicBezTo>
                <a:cubicBezTo>
                  <a:pt x="2066804" y="3879316"/>
                  <a:pt x="2063617" y="3878254"/>
                  <a:pt x="2065033" y="3869468"/>
                </a:cubicBezTo>
                <a:cubicBezTo>
                  <a:pt x="2065668" y="3866134"/>
                  <a:pt x="2068430" y="3864367"/>
                  <a:pt x="2072113" y="3864932"/>
                </a:cubicBezTo>
                <a:close/>
                <a:moveTo>
                  <a:pt x="818386" y="3863745"/>
                </a:moveTo>
                <a:cubicBezTo>
                  <a:pt x="820793" y="3865873"/>
                  <a:pt x="821008" y="3868776"/>
                  <a:pt x="818951" y="3871260"/>
                </a:cubicBezTo>
                <a:cubicBezTo>
                  <a:pt x="816830" y="3873668"/>
                  <a:pt x="813859" y="3873948"/>
                  <a:pt x="811445" y="3871826"/>
                </a:cubicBezTo>
                <a:cubicBezTo>
                  <a:pt x="809039" y="3869697"/>
                  <a:pt x="808829" y="3866794"/>
                  <a:pt x="810881" y="3864317"/>
                </a:cubicBezTo>
                <a:cubicBezTo>
                  <a:pt x="813007" y="3861902"/>
                  <a:pt x="815910" y="3861694"/>
                  <a:pt x="818386" y="3863745"/>
                </a:cubicBezTo>
                <a:close/>
                <a:moveTo>
                  <a:pt x="1093003" y="3859805"/>
                </a:moveTo>
                <a:cubicBezTo>
                  <a:pt x="1094846" y="3861368"/>
                  <a:pt x="1092725" y="3867314"/>
                  <a:pt x="1088190" y="3873267"/>
                </a:cubicBezTo>
                <a:cubicBezTo>
                  <a:pt x="1083656" y="3879221"/>
                  <a:pt x="1079408" y="3881482"/>
                  <a:pt x="1078417" y="3878508"/>
                </a:cubicBezTo>
                <a:cubicBezTo>
                  <a:pt x="1076290" y="3871990"/>
                  <a:pt x="1088686" y="3856053"/>
                  <a:pt x="1093003" y="3859805"/>
                </a:cubicBezTo>
                <a:close/>
                <a:moveTo>
                  <a:pt x="914269" y="3857946"/>
                </a:moveTo>
                <a:cubicBezTo>
                  <a:pt x="915476" y="3861559"/>
                  <a:pt x="914980" y="3865461"/>
                  <a:pt x="912993" y="3867722"/>
                </a:cubicBezTo>
                <a:cubicBezTo>
                  <a:pt x="911081" y="3870059"/>
                  <a:pt x="908110" y="3870206"/>
                  <a:pt x="905633" y="3868147"/>
                </a:cubicBezTo>
                <a:cubicBezTo>
                  <a:pt x="903220" y="3866166"/>
                  <a:pt x="903791" y="3862056"/>
                  <a:pt x="906903" y="3858371"/>
                </a:cubicBezTo>
                <a:cubicBezTo>
                  <a:pt x="910021" y="3854686"/>
                  <a:pt x="913139" y="3854547"/>
                  <a:pt x="914269" y="3857946"/>
                </a:cubicBezTo>
                <a:close/>
                <a:moveTo>
                  <a:pt x="5456624" y="3854711"/>
                </a:moveTo>
                <a:cubicBezTo>
                  <a:pt x="5459526" y="3853790"/>
                  <a:pt x="5463634" y="3860874"/>
                  <a:pt x="5465622" y="3870086"/>
                </a:cubicBezTo>
                <a:cubicBezTo>
                  <a:pt x="5467603" y="3879297"/>
                  <a:pt x="5471921" y="3889422"/>
                  <a:pt x="5474969" y="3892047"/>
                </a:cubicBezTo>
                <a:cubicBezTo>
                  <a:pt x="5478087" y="3894740"/>
                  <a:pt x="5484742" y="3907776"/>
                  <a:pt x="5489561" y="3920951"/>
                </a:cubicBezTo>
                <a:cubicBezTo>
                  <a:pt x="5494445" y="3934063"/>
                  <a:pt x="5501106" y="3945962"/>
                  <a:pt x="5504293" y="3947169"/>
                </a:cubicBezTo>
                <a:cubicBezTo>
                  <a:pt x="5507551" y="3948446"/>
                  <a:pt x="5513215" y="3955243"/>
                  <a:pt x="5517254" y="3962830"/>
                </a:cubicBezTo>
                <a:cubicBezTo>
                  <a:pt x="5522353" y="3972466"/>
                  <a:pt x="5521927" y="3979124"/>
                  <a:pt x="5515768" y="3986417"/>
                </a:cubicBezTo>
                <a:cubicBezTo>
                  <a:pt x="5505360" y="3998532"/>
                  <a:pt x="5500331" y="3995343"/>
                  <a:pt x="5499760" y="3976361"/>
                </a:cubicBezTo>
                <a:cubicBezTo>
                  <a:pt x="5499550" y="3966793"/>
                  <a:pt x="5494305" y="3957721"/>
                  <a:pt x="5484183" y="3949011"/>
                </a:cubicBezTo>
                <a:cubicBezTo>
                  <a:pt x="5473629" y="3940009"/>
                  <a:pt x="5467965" y="3929667"/>
                  <a:pt x="5465622" y="3915285"/>
                </a:cubicBezTo>
                <a:cubicBezTo>
                  <a:pt x="5463711" y="3903449"/>
                  <a:pt x="5460028" y="3893534"/>
                  <a:pt x="5457196" y="3892256"/>
                </a:cubicBezTo>
                <a:cubicBezTo>
                  <a:pt x="5450611" y="3889353"/>
                  <a:pt x="5450109" y="3856833"/>
                  <a:pt x="5456624" y="3854711"/>
                </a:cubicBezTo>
                <a:close/>
                <a:moveTo>
                  <a:pt x="2967961" y="3853286"/>
                </a:moveTo>
                <a:cubicBezTo>
                  <a:pt x="2970041" y="3853242"/>
                  <a:pt x="2971972" y="3854888"/>
                  <a:pt x="2974308" y="3858219"/>
                </a:cubicBezTo>
                <a:cubicBezTo>
                  <a:pt x="2982456" y="3870053"/>
                  <a:pt x="2977001" y="3883298"/>
                  <a:pt x="2965741" y="3878979"/>
                </a:cubicBezTo>
                <a:cubicBezTo>
                  <a:pt x="2960999" y="3877206"/>
                  <a:pt x="2953068" y="3876781"/>
                  <a:pt x="2948890" y="3878268"/>
                </a:cubicBezTo>
                <a:cubicBezTo>
                  <a:pt x="2944780" y="3879684"/>
                  <a:pt x="2939892" y="3878058"/>
                  <a:pt x="2938692" y="3874722"/>
                </a:cubicBezTo>
                <a:cubicBezTo>
                  <a:pt x="2937268" y="3870897"/>
                  <a:pt x="2939536" y="3868490"/>
                  <a:pt x="2944780" y="3868065"/>
                </a:cubicBezTo>
                <a:cubicBezTo>
                  <a:pt x="2949385" y="3867708"/>
                  <a:pt x="2956534" y="3863389"/>
                  <a:pt x="2960713" y="3858503"/>
                </a:cubicBezTo>
                <a:cubicBezTo>
                  <a:pt x="2963649" y="3855067"/>
                  <a:pt x="2965880" y="3853332"/>
                  <a:pt x="2967961" y="3853286"/>
                </a:cubicBezTo>
                <a:close/>
                <a:moveTo>
                  <a:pt x="5847601" y="3852551"/>
                </a:moveTo>
                <a:cubicBezTo>
                  <a:pt x="5850077" y="3854610"/>
                  <a:pt x="5849372" y="3857017"/>
                  <a:pt x="5845969" y="3858148"/>
                </a:cubicBezTo>
                <a:cubicBezTo>
                  <a:pt x="5842432" y="3859278"/>
                  <a:pt x="5839384" y="3859494"/>
                  <a:pt x="5838253" y="3858503"/>
                </a:cubicBezTo>
                <a:cubicBezTo>
                  <a:pt x="5837193" y="3857582"/>
                  <a:pt x="5837828" y="3855384"/>
                  <a:pt x="5839879" y="3852907"/>
                </a:cubicBezTo>
                <a:cubicBezTo>
                  <a:pt x="5841867" y="3850639"/>
                  <a:pt x="5845124" y="3850500"/>
                  <a:pt x="5847601" y="3852551"/>
                </a:cubicBezTo>
                <a:close/>
                <a:moveTo>
                  <a:pt x="5121028" y="3849083"/>
                </a:moveTo>
                <a:cubicBezTo>
                  <a:pt x="5123149" y="3850925"/>
                  <a:pt x="5120672" y="3856941"/>
                  <a:pt x="5115790" y="3861833"/>
                </a:cubicBezTo>
                <a:cubicBezTo>
                  <a:pt x="5110830" y="3866788"/>
                  <a:pt x="5105800" y="3868846"/>
                  <a:pt x="5104955" y="3866292"/>
                </a:cubicBezTo>
                <a:cubicBezTo>
                  <a:pt x="5102758" y="3859279"/>
                  <a:pt x="5116139" y="3844902"/>
                  <a:pt x="5121028" y="3849083"/>
                </a:cubicBezTo>
                <a:close/>
                <a:moveTo>
                  <a:pt x="1038194" y="3848041"/>
                </a:moveTo>
                <a:cubicBezTo>
                  <a:pt x="1039254" y="3848961"/>
                  <a:pt x="1039540" y="3852082"/>
                  <a:pt x="1038975" y="3855765"/>
                </a:cubicBezTo>
                <a:cubicBezTo>
                  <a:pt x="1038340" y="3859235"/>
                  <a:pt x="1036143" y="3860295"/>
                  <a:pt x="1033666" y="3858243"/>
                </a:cubicBezTo>
                <a:cubicBezTo>
                  <a:pt x="1031253" y="3856116"/>
                  <a:pt x="1030898" y="3852786"/>
                  <a:pt x="1032885" y="3850519"/>
                </a:cubicBezTo>
                <a:cubicBezTo>
                  <a:pt x="1035006" y="3848111"/>
                  <a:pt x="1037133" y="3847120"/>
                  <a:pt x="1038194" y="3848041"/>
                </a:cubicBezTo>
                <a:close/>
                <a:moveTo>
                  <a:pt x="1694160" y="3847253"/>
                </a:moveTo>
                <a:cubicBezTo>
                  <a:pt x="1696573" y="3849380"/>
                  <a:pt x="1696929" y="3852709"/>
                  <a:pt x="1694941" y="3854977"/>
                </a:cubicBezTo>
                <a:cubicBezTo>
                  <a:pt x="1692960" y="3857385"/>
                  <a:pt x="1690833" y="3858377"/>
                  <a:pt x="1689633" y="3857456"/>
                </a:cubicBezTo>
                <a:cubicBezTo>
                  <a:pt x="1688573" y="3856535"/>
                  <a:pt x="1688286" y="3853420"/>
                  <a:pt x="1688851" y="3849737"/>
                </a:cubicBezTo>
                <a:cubicBezTo>
                  <a:pt x="1689486" y="3846262"/>
                  <a:pt x="1691685" y="3845200"/>
                  <a:pt x="1694160" y="3847253"/>
                </a:cubicBezTo>
                <a:close/>
                <a:moveTo>
                  <a:pt x="5185823" y="3847030"/>
                </a:moveTo>
                <a:cubicBezTo>
                  <a:pt x="5187309" y="3845259"/>
                  <a:pt x="5190287" y="3848378"/>
                  <a:pt x="5192198" y="3853548"/>
                </a:cubicBezTo>
                <a:cubicBezTo>
                  <a:pt x="5200207" y="3875300"/>
                  <a:pt x="5216278" y="3901727"/>
                  <a:pt x="5219397" y="3898044"/>
                </a:cubicBezTo>
                <a:cubicBezTo>
                  <a:pt x="5225275" y="3891170"/>
                  <a:pt x="5228812" y="3898540"/>
                  <a:pt x="5232998" y="3926523"/>
                </a:cubicBezTo>
                <a:cubicBezTo>
                  <a:pt x="5235195" y="3941332"/>
                  <a:pt x="5242771" y="3967333"/>
                  <a:pt x="5249431" y="3983348"/>
                </a:cubicBezTo>
                <a:cubicBezTo>
                  <a:pt x="5256086" y="3999357"/>
                  <a:pt x="5260341" y="4014521"/>
                  <a:pt x="5258638" y="4016503"/>
                </a:cubicBezTo>
                <a:cubicBezTo>
                  <a:pt x="5257083" y="4018486"/>
                  <a:pt x="5249076" y="4014591"/>
                  <a:pt x="5241291" y="4008073"/>
                </a:cubicBezTo>
                <a:cubicBezTo>
                  <a:pt x="5232013" y="4000069"/>
                  <a:pt x="5228749" y="3993970"/>
                  <a:pt x="5231937" y="3990215"/>
                </a:cubicBezTo>
                <a:cubicBezTo>
                  <a:pt x="5234629" y="3987103"/>
                  <a:pt x="5229879" y="3967899"/>
                  <a:pt x="5221384" y="3947493"/>
                </a:cubicBezTo>
                <a:cubicBezTo>
                  <a:pt x="5192694" y="3878420"/>
                  <a:pt x="5182852" y="3850576"/>
                  <a:pt x="5185823" y="3847030"/>
                </a:cubicBezTo>
                <a:close/>
                <a:moveTo>
                  <a:pt x="1281941" y="3845799"/>
                </a:moveTo>
                <a:cubicBezTo>
                  <a:pt x="1284349" y="3847926"/>
                  <a:pt x="1284704" y="3851255"/>
                  <a:pt x="1282722" y="3853523"/>
                </a:cubicBezTo>
                <a:cubicBezTo>
                  <a:pt x="1280595" y="3855931"/>
                  <a:pt x="1278469" y="3856922"/>
                  <a:pt x="1277407" y="3856002"/>
                </a:cubicBezTo>
                <a:cubicBezTo>
                  <a:pt x="1276348" y="3855081"/>
                  <a:pt x="1276061" y="3851960"/>
                  <a:pt x="1276626" y="3848277"/>
                </a:cubicBezTo>
                <a:cubicBezTo>
                  <a:pt x="1277268" y="3844807"/>
                  <a:pt x="1279458" y="3843748"/>
                  <a:pt x="1281941" y="3845799"/>
                </a:cubicBezTo>
                <a:close/>
                <a:moveTo>
                  <a:pt x="5718616" y="3845338"/>
                </a:moveTo>
                <a:cubicBezTo>
                  <a:pt x="5717882" y="3846569"/>
                  <a:pt x="5718715" y="3850339"/>
                  <a:pt x="5720417" y="3857780"/>
                </a:cubicBezTo>
                <a:cubicBezTo>
                  <a:pt x="5722753" y="3868198"/>
                  <a:pt x="5725941" y="3872377"/>
                  <a:pt x="5730405" y="3870892"/>
                </a:cubicBezTo>
                <a:cubicBezTo>
                  <a:pt x="5739746" y="3867773"/>
                  <a:pt x="5737409" y="3854806"/>
                  <a:pt x="5726220" y="3848149"/>
                </a:cubicBezTo>
                <a:cubicBezTo>
                  <a:pt x="5721652" y="3845420"/>
                  <a:pt x="5719350" y="3844107"/>
                  <a:pt x="5718616" y="3845338"/>
                </a:cubicBezTo>
                <a:close/>
                <a:moveTo>
                  <a:pt x="2762847" y="3844031"/>
                </a:moveTo>
                <a:cubicBezTo>
                  <a:pt x="2763627" y="3843110"/>
                  <a:pt x="2767171" y="3844807"/>
                  <a:pt x="2770358" y="3847572"/>
                </a:cubicBezTo>
                <a:cubicBezTo>
                  <a:pt x="2775528" y="3852036"/>
                  <a:pt x="2774676" y="3853313"/>
                  <a:pt x="2764478" y="3856572"/>
                </a:cubicBezTo>
                <a:cubicBezTo>
                  <a:pt x="2750033" y="3861101"/>
                  <a:pt x="2741961" y="3856286"/>
                  <a:pt x="2753429" y="3850048"/>
                </a:cubicBezTo>
                <a:cubicBezTo>
                  <a:pt x="2757893" y="3847572"/>
                  <a:pt x="2762071" y="3844952"/>
                  <a:pt x="2762847" y="3844031"/>
                </a:cubicBezTo>
                <a:close/>
                <a:moveTo>
                  <a:pt x="6661721" y="3842850"/>
                </a:moveTo>
                <a:cubicBezTo>
                  <a:pt x="6657975" y="3842214"/>
                  <a:pt x="6654927" y="3842571"/>
                  <a:pt x="6653974" y="3843631"/>
                </a:cubicBezTo>
                <a:cubicBezTo>
                  <a:pt x="6653085" y="3844693"/>
                  <a:pt x="6654038" y="3846820"/>
                  <a:pt x="6656451" y="3848948"/>
                </a:cubicBezTo>
                <a:cubicBezTo>
                  <a:pt x="6658800" y="3851001"/>
                  <a:pt x="6662103" y="3850645"/>
                  <a:pt x="6664198" y="3848168"/>
                </a:cubicBezTo>
                <a:cubicBezTo>
                  <a:pt x="6666230" y="3845690"/>
                  <a:pt x="6665214" y="3843422"/>
                  <a:pt x="6661721" y="3842850"/>
                </a:cubicBezTo>
                <a:close/>
                <a:moveTo>
                  <a:pt x="1143422" y="3839693"/>
                </a:moveTo>
                <a:cubicBezTo>
                  <a:pt x="1144483" y="3840615"/>
                  <a:pt x="1144769" y="3843727"/>
                  <a:pt x="1144203" y="3847414"/>
                </a:cubicBezTo>
                <a:cubicBezTo>
                  <a:pt x="1143562" y="3850887"/>
                  <a:pt x="1141301" y="3852017"/>
                  <a:pt x="1138888" y="3849896"/>
                </a:cubicBezTo>
                <a:cubicBezTo>
                  <a:pt x="1136482" y="3847768"/>
                  <a:pt x="1136126" y="3844438"/>
                  <a:pt x="1138114" y="3842171"/>
                </a:cubicBezTo>
                <a:cubicBezTo>
                  <a:pt x="1140236" y="3839764"/>
                  <a:pt x="1142362" y="3838772"/>
                  <a:pt x="1143422" y="3839693"/>
                </a:cubicBezTo>
                <a:close/>
                <a:moveTo>
                  <a:pt x="2546363" y="3838981"/>
                </a:moveTo>
                <a:cubicBezTo>
                  <a:pt x="2543251" y="3839973"/>
                  <a:pt x="2544311" y="3843866"/>
                  <a:pt x="2548699" y="3847692"/>
                </a:cubicBezTo>
                <a:cubicBezTo>
                  <a:pt x="2558478" y="3855912"/>
                  <a:pt x="2561380" y="3854564"/>
                  <a:pt x="2555856" y="3844222"/>
                </a:cubicBezTo>
                <a:cubicBezTo>
                  <a:pt x="2553729" y="3840251"/>
                  <a:pt x="2549620" y="3837990"/>
                  <a:pt x="2546363" y="3838981"/>
                </a:cubicBezTo>
                <a:close/>
                <a:moveTo>
                  <a:pt x="6081007" y="3838101"/>
                </a:moveTo>
                <a:cubicBezTo>
                  <a:pt x="6080015" y="3838153"/>
                  <a:pt x="6078706" y="3840137"/>
                  <a:pt x="6076759" y="3844069"/>
                </a:cubicBezTo>
                <a:cubicBezTo>
                  <a:pt x="6071095" y="3855409"/>
                  <a:pt x="6071590" y="3857321"/>
                  <a:pt x="6079592" y="3854844"/>
                </a:cubicBezTo>
                <a:cubicBezTo>
                  <a:pt x="6082709" y="3853994"/>
                  <a:pt x="6084265" y="3849171"/>
                  <a:pt x="6083344" y="3843720"/>
                </a:cubicBezTo>
                <a:cubicBezTo>
                  <a:pt x="6082671" y="3839927"/>
                  <a:pt x="6081998" y="3838050"/>
                  <a:pt x="6081007" y="3838101"/>
                </a:cubicBezTo>
                <a:close/>
                <a:moveTo>
                  <a:pt x="6233903" y="3837355"/>
                </a:moveTo>
                <a:cubicBezTo>
                  <a:pt x="6230359" y="3839197"/>
                  <a:pt x="6227527" y="3842882"/>
                  <a:pt x="6227737" y="3845360"/>
                </a:cubicBezTo>
                <a:cubicBezTo>
                  <a:pt x="6227883" y="3847773"/>
                  <a:pt x="6230994" y="3846071"/>
                  <a:pt x="6234252" y="3841822"/>
                </a:cubicBezTo>
                <a:cubicBezTo>
                  <a:pt x="6238151" y="3836789"/>
                  <a:pt x="6238005" y="3835093"/>
                  <a:pt x="6233903" y="3837355"/>
                </a:cubicBezTo>
                <a:close/>
                <a:moveTo>
                  <a:pt x="6307169" y="3837053"/>
                </a:moveTo>
                <a:cubicBezTo>
                  <a:pt x="6304239" y="3836530"/>
                  <a:pt x="6300397" y="3838355"/>
                  <a:pt x="6293809" y="3842184"/>
                </a:cubicBezTo>
                <a:cubicBezTo>
                  <a:pt x="6285528" y="3847068"/>
                  <a:pt x="6273768" y="3850328"/>
                  <a:pt x="6266618" y="3849825"/>
                </a:cubicBezTo>
                <a:cubicBezTo>
                  <a:pt x="6258052" y="3849190"/>
                  <a:pt x="6256140" y="3850397"/>
                  <a:pt x="6260458" y="3853586"/>
                </a:cubicBezTo>
                <a:cubicBezTo>
                  <a:pt x="6275190" y="3864355"/>
                  <a:pt x="6284608" y="3866126"/>
                  <a:pt x="6288786" y="3858973"/>
                </a:cubicBezTo>
                <a:cubicBezTo>
                  <a:pt x="6291332" y="3854717"/>
                  <a:pt x="6299263" y="3853020"/>
                  <a:pt x="6307411" y="3854934"/>
                </a:cubicBezTo>
                <a:lnTo>
                  <a:pt x="6321710" y="3858338"/>
                </a:lnTo>
                <a:lnTo>
                  <a:pt x="6315056" y="3846008"/>
                </a:lnTo>
                <a:cubicBezTo>
                  <a:pt x="6312116" y="3840445"/>
                  <a:pt x="6310098" y="3837576"/>
                  <a:pt x="6307169" y="3837053"/>
                </a:cubicBezTo>
                <a:close/>
                <a:moveTo>
                  <a:pt x="2211059" y="3836617"/>
                </a:moveTo>
                <a:cubicBezTo>
                  <a:pt x="2213016" y="3837084"/>
                  <a:pt x="2214733" y="3840220"/>
                  <a:pt x="2217566" y="3846382"/>
                </a:cubicBezTo>
                <a:cubicBezTo>
                  <a:pt x="2220963" y="3853897"/>
                  <a:pt x="2221179" y="3862754"/>
                  <a:pt x="2217852" y="3866648"/>
                </a:cubicBezTo>
                <a:cubicBezTo>
                  <a:pt x="2213317" y="3871889"/>
                  <a:pt x="2209920" y="3871037"/>
                  <a:pt x="2203405" y="3863102"/>
                </a:cubicBezTo>
                <a:cubicBezTo>
                  <a:pt x="2197239" y="3855523"/>
                  <a:pt x="2197099" y="3849857"/>
                  <a:pt x="2203119" y="3842843"/>
                </a:cubicBezTo>
                <a:cubicBezTo>
                  <a:pt x="2206907" y="3838342"/>
                  <a:pt x="2209104" y="3836146"/>
                  <a:pt x="2211059" y="3836617"/>
                </a:cubicBezTo>
                <a:close/>
                <a:moveTo>
                  <a:pt x="2916943" y="3835970"/>
                </a:moveTo>
                <a:cubicBezTo>
                  <a:pt x="2920416" y="3836606"/>
                  <a:pt x="2921476" y="3838804"/>
                  <a:pt x="2919426" y="3841283"/>
                </a:cubicBezTo>
                <a:cubicBezTo>
                  <a:pt x="2917368" y="3843759"/>
                  <a:pt x="2914110" y="3844047"/>
                  <a:pt x="2911703" y="3842064"/>
                </a:cubicBezTo>
                <a:cubicBezTo>
                  <a:pt x="2909298" y="3839934"/>
                  <a:pt x="2908306" y="3837813"/>
                  <a:pt x="2909228" y="3836745"/>
                </a:cubicBezTo>
                <a:cubicBezTo>
                  <a:pt x="2910148" y="3835684"/>
                  <a:pt x="2913259" y="3835405"/>
                  <a:pt x="2916943" y="3835970"/>
                </a:cubicBezTo>
                <a:close/>
                <a:moveTo>
                  <a:pt x="5791301" y="3835893"/>
                </a:moveTo>
                <a:cubicBezTo>
                  <a:pt x="5794769" y="3836535"/>
                  <a:pt x="5795829" y="3838733"/>
                  <a:pt x="5793778" y="3841212"/>
                </a:cubicBezTo>
                <a:cubicBezTo>
                  <a:pt x="5791727" y="3843688"/>
                  <a:pt x="5788400" y="3844045"/>
                  <a:pt x="5786063" y="3841986"/>
                </a:cubicBezTo>
                <a:cubicBezTo>
                  <a:pt x="5783649" y="3839864"/>
                  <a:pt x="5782659" y="3837736"/>
                  <a:pt x="5783580" y="3836675"/>
                </a:cubicBezTo>
                <a:cubicBezTo>
                  <a:pt x="5784501" y="3835615"/>
                  <a:pt x="5787618" y="3835329"/>
                  <a:pt x="5791301" y="3835893"/>
                </a:cubicBezTo>
                <a:close/>
                <a:moveTo>
                  <a:pt x="5507469" y="3834166"/>
                </a:moveTo>
                <a:cubicBezTo>
                  <a:pt x="5503996" y="3836078"/>
                  <a:pt x="5501164" y="3839763"/>
                  <a:pt x="5501310" y="3842171"/>
                </a:cubicBezTo>
                <a:cubicBezTo>
                  <a:pt x="5501449" y="3844584"/>
                  <a:pt x="5504567" y="3842882"/>
                  <a:pt x="5507825" y="3838631"/>
                </a:cubicBezTo>
                <a:cubicBezTo>
                  <a:pt x="5511717" y="3833600"/>
                  <a:pt x="5511578" y="3831897"/>
                  <a:pt x="5507469" y="3834166"/>
                </a:cubicBezTo>
                <a:close/>
                <a:moveTo>
                  <a:pt x="2941447" y="3832432"/>
                </a:moveTo>
                <a:cubicBezTo>
                  <a:pt x="2943924" y="3834485"/>
                  <a:pt x="2943219" y="3836892"/>
                  <a:pt x="2939821" y="3838028"/>
                </a:cubicBezTo>
                <a:cubicBezTo>
                  <a:pt x="2936277" y="3839159"/>
                  <a:pt x="2933236" y="3839369"/>
                  <a:pt x="2932030" y="3838448"/>
                </a:cubicBezTo>
                <a:cubicBezTo>
                  <a:pt x="2930969" y="3837527"/>
                  <a:pt x="2931605" y="3835337"/>
                  <a:pt x="2933655" y="3832853"/>
                </a:cubicBezTo>
                <a:cubicBezTo>
                  <a:pt x="2935712" y="3830514"/>
                  <a:pt x="2938970" y="3830374"/>
                  <a:pt x="2941447" y="3832432"/>
                </a:cubicBezTo>
                <a:close/>
                <a:moveTo>
                  <a:pt x="2863335" y="3828664"/>
                </a:moveTo>
                <a:cubicBezTo>
                  <a:pt x="2864396" y="3829585"/>
                  <a:pt x="2864682" y="3832704"/>
                  <a:pt x="2864116" y="3836391"/>
                </a:cubicBezTo>
                <a:cubicBezTo>
                  <a:pt x="2863481" y="3839858"/>
                  <a:pt x="2861214" y="3840997"/>
                  <a:pt x="2858807" y="3838868"/>
                </a:cubicBezTo>
                <a:cubicBezTo>
                  <a:pt x="2856395" y="3836745"/>
                  <a:pt x="2856039" y="3833411"/>
                  <a:pt x="2858026" y="3831142"/>
                </a:cubicBezTo>
                <a:cubicBezTo>
                  <a:pt x="2860147" y="3828735"/>
                  <a:pt x="2862274" y="3827743"/>
                  <a:pt x="2863335" y="3828664"/>
                </a:cubicBezTo>
                <a:close/>
                <a:moveTo>
                  <a:pt x="5820968" y="3828321"/>
                </a:moveTo>
                <a:cubicBezTo>
                  <a:pt x="5825077" y="3826053"/>
                  <a:pt x="5825216" y="3827750"/>
                  <a:pt x="5821324" y="3832782"/>
                </a:cubicBezTo>
                <a:cubicBezTo>
                  <a:pt x="5818066" y="3837031"/>
                  <a:pt x="5814948" y="3838734"/>
                  <a:pt x="5814809" y="3836326"/>
                </a:cubicBezTo>
                <a:cubicBezTo>
                  <a:pt x="5814599" y="3833989"/>
                  <a:pt x="5817501" y="3830234"/>
                  <a:pt x="5820968" y="3828321"/>
                </a:cubicBezTo>
                <a:close/>
                <a:moveTo>
                  <a:pt x="4238211" y="3827403"/>
                </a:moveTo>
                <a:cubicBezTo>
                  <a:pt x="4236830" y="3827047"/>
                  <a:pt x="4231679" y="3831314"/>
                  <a:pt x="4221659" y="3839921"/>
                </a:cubicBezTo>
                <a:cubicBezTo>
                  <a:pt x="4211398" y="3848778"/>
                  <a:pt x="4201834" y="3861318"/>
                  <a:pt x="4199428" y="3868967"/>
                </a:cubicBezTo>
                <a:cubicBezTo>
                  <a:pt x="4195745" y="3880872"/>
                  <a:pt x="4196882" y="3880161"/>
                  <a:pt x="4208279" y="3863941"/>
                </a:cubicBezTo>
                <a:cubicBezTo>
                  <a:pt x="4216001" y="3852957"/>
                  <a:pt x="4222089" y="3847717"/>
                  <a:pt x="4223151" y="3851045"/>
                </a:cubicBezTo>
                <a:cubicBezTo>
                  <a:pt x="4224141" y="3854444"/>
                  <a:pt x="4227825" y="3850905"/>
                  <a:pt x="4232142" y="3842615"/>
                </a:cubicBezTo>
                <a:cubicBezTo>
                  <a:pt x="4237203" y="3832733"/>
                  <a:pt x="4239593" y="3827757"/>
                  <a:pt x="4238211" y="3827403"/>
                </a:cubicBezTo>
                <a:close/>
                <a:moveTo>
                  <a:pt x="6200407" y="3824815"/>
                </a:moveTo>
                <a:cubicBezTo>
                  <a:pt x="6198489" y="3827006"/>
                  <a:pt x="6197289" y="3833741"/>
                  <a:pt x="6197784" y="3839763"/>
                </a:cubicBezTo>
                <a:cubicBezTo>
                  <a:pt x="6198565" y="3849045"/>
                  <a:pt x="6200407" y="3850035"/>
                  <a:pt x="6210033" y="3846350"/>
                </a:cubicBezTo>
                <a:cubicBezTo>
                  <a:pt x="6216339" y="3844012"/>
                  <a:pt x="6221793" y="3839553"/>
                  <a:pt x="6222289" y="3836503"/>
                </a:cubicBezTo>
                <a:cubicBezTo>
                  <a:pt x="6223419" y="3829421"/>
                  <a:pt x="6204934" y="3819573"/>
                  <a:pt x="6200407" y="3824815"/>
                </a:cubicBezTo>
                <a:close/>
                <a:moveTo>
                  <a:pt x="4147020" y="3824047"/>
                </a:moveTo>
                <a:cubicBezTo>
                  <a:pt x="4144753" y="3822203"/>
                  <a:pt x="4140010" y="3823690"/>
                  <a:pt x="4136752" y="3827235"/>
                </a:cubicBezTo>
                <a:cubicBezTo>
                  <a:pt x="4120820" y="3844445"/>
                  <a:pt x="4098513" y="3862939"/>
                  <a:pt x="4089236" y="3866546"/>
                </a:cubicBezTo>
                <a:cubicBezTo>
                  <a:pt x="4076282" y="3871579"/>
                  <a:pt x="4056805" y="3894175"/>
                  <a:pt x="4061765" y="3898426"/>
                </a:cubicBezTo>
                <a:cubicBezTo>
                  <a:pt x="4066300" y="3902255"/>
                  <a:pt x="4038752" y="3927825"/>
                  <a:pt x="4028694" y="3929103"/>
                </a:cubicBezTo>
                <a:cubicBezTo>
                  <a:pt x="4024732" y="3929528"/>
                  <a:pt x="4018782" y="3933207"/>
                  <a:pt x="4015315" y="3937247"/>
                </a:cubicBezTo>
                <a:cubicBezTo>
                  <a:pt x="4011912" y="3941357"/>
                  <a:pt x="4010712" y="3945962"/>
                  <a:pt x="4012623" y="3947875"/>
                </a:cubicBezTo>
                <a:cubicBezTo>
                  <a:pt x="4019424" y="3953682"/>
                  <a:pt x="4044208" y="3944617"/>
                  <a:pt x="4054545" y="3932431"/>
                </a:cubicBezTo>
                <a:cubicBezTo>
                  <a:pt x="4059853" y="3926270"/>
                  <a:pt x="4073664" y="3914300"/>
                  <a:pt x="4084853" y="3906366"/>
                </a:cubicBezTo>
                <a:cubicBezTo>
                  <a:pt x="4103192" y="3893259"/>
                  <a:pt x="4105104" y="3890356"/>
                  <a:pt x="4102551" y="3879442"/>
                </a:cubicBezTo>
                <a:cubicBezTo>
                  <a:pt x="4100710" y="3871647"/>
                  <a:pt x="4102055" y="3867329"/>
                  <a:pt x="4106164" y="3867754"/>
                </a:cubicBezTo>
                <a:cubicBezTo>
                  <a:pt x="4114660" y="3868604"/>
                  <a:pt x="4152119" y="3828436"/>
                  <a:pt x="4147020" y="3824047"/>
                </a:cubicBezTo>
                <a:close/>
                <a:moveTo>
                  <a:pt x="5242607" y="3823527"/>
                </a:moveTo>
                <a:cubicBezTo>
                  <a:pt x="5246687" y="3825077"/>
                  <a:pt x="5249556" y="3830745"/>
                  <a:pt x="5250620" y="3840310"/>
                </a:cubicBezTo>
                <a:cubicBezTo>
                  <a:pt x="5251610" y="3848950"/>
                  <a:pt x="5254589" y="3858161"/>
                  <a:pt x="5257281" y="3860428"/>
                </a:cubicBezTo>
                <a:cubicBezTo>
                  <a:pt x="5260113" y="3862836"/>
                  <a:pt x="5260113" y="3867087"/>
                  <a:pt x="5257350" y="3870276"/>
                </a:cubicBezTo>
                <a:cubicBezTo>
                  <a:pt x="5254728" y="3873324"/>
                  <a:pt x="5257281" y="3885083"/>
                  <a:pt x="5262950" y="3895713"/>
                </a:cubicBezTo>
                <a:cubicBezTo>
                  <a:pt x="5268615" y="3906341"/>
                  <a:pt x="5272932" y="3918881"/>
                  <a:pt x="5272298" y="3922914"/>
                </a:cubicBezTo>
                <a:cubicBezTo>
                  <a:pt x="5271448" y="3928441"/>
                  <a:pt x="5269745" y="3927877"/>
                  <a:pt x="5265783" y="3921073"/>
                </a:cubicBezTo>
                <a:cubicBezTo>
                  <a:pt x="5262881" y="3915901"/>
                  <a:pt x="5252112" y="3899320"/>
                  <a:pt x="5241773" y="3884303"/>
                </a:cubicBezTo>
                <a:cubicBezTo>
                  <a:pt x="5219250" y="3851567"/>
                  <a:pt x="5217053" y="3843422"/>
                  <a:pt x="5227322" y="3831447"/>
                </a:cubicBezTo>
                <a:cubicBezTo>
                  <a:pt x="5233234" y="3824541"/>
                  <a:pt x="5238526" y="3821975"/>
                  <a:pt x="5242607" y="3823527"/>
                </a:cubicBezTo>
                <a:close/>
                <a:moveTo>
                  <a:pt x="11606434" y="3822035"/>
                </a:moveTo>
                <a:cubicBezTo>
                  <a:pt x="11606133" y="3820684"/>
                  <a:pt x="11603958" y="3821676"/>
                  <a:pt x="11599926" y="3824968"/>
                </a:cubicBezTo>
                <a:cubicBezTo>
                  <a:pt x="11595734" y="3828367"/>
                  <a:pt x="11592750" y="3828817"/>
                  <a:pt x="11589512" y="3826467"/>
                </a:cubicBezTo>
                <a:cubicBezTo>
                  <a:pt x="11584114" y="3822585"/>
                  <a:pt x="11575668" y="3827540"/>
                  <a:pt x="11561826" y="3842806"/>
                </a:cubicBezTo>
                <a:cubicBezTo>
                  <a:pt x="11554206" y="3851186"/>
                  <a:pt x="11553952" y="3852602"/>
                  <a:pt x="11559413" y="3856122"/>
                </a:cubicBezTo>
                <a:cubicBezTo>
                  <a:pt x="11562715" y="3858281"/>
                  <a:pt x="11566906" y="3858676"/>
                  <a:pt x="11568556" y="3856936"/>
                </a:cubicBezTo>
                <a:cubicBezTo>
                  <a:pt x="11570081" y="3855329"/>
                  <a:pt x="11572684" y="3853283"/>
                  <a:pt x="11573954" y="3852704"/>
                </a:cubicBezTo>
                <a:cubicBezTo>
                  <a:pt x="11575288" y="3852069"/>
                  <a:pt x="11574906" y="3850195"/>
                  <a:pt x="11573065" y="3848384"/>
                </a:cubicBezTo>
                <a:cubicBezTo>
                  <a:pt x="11569382" y="3844852"/>
                  <a:pt x="11574843" y="3835297"/>
                  <a:pt x="11582654" y="3831663"/>
                </a:cubicBezTo>
                <a:cubicBezTo>
                  <a:pt x="11586273" y="3829980"/>
                  <a:pt x="11587098" y="3830698"/>
                  <a:pt x="11586082" y="3834656"/>
                </a:cubicBezTo>
                <a:cubicBezTo>
                  <a:pt x="11585130" y="3838620"/>
                  <a:pt x="11586146" y="3840208"/>
                  <a:pt x="11590401" y="3841441"/>
                </a:cubicBezTo>
                <a:cubicBezTo>
                  <a:pt x="11594909" y="3842711"/>
                  <a:pt x="11597195" y="3841097"/>
                  <a:pt x="11601704" y="3833163"/>
                </a:cubicBezTo>
                <a:cubicBezTo>
                  <a:pt x="11605165" y="3827081"/>
                  <a:pt x="11606736" y="3823386"/>
                  <a:pt x="11606434" y="3822035"/>
                </a:cubicBezTo>
                <a:close/>
                <a:moveTo>
                  <a:pt x="1005402" y="3820762"/>
                </a:moveTo>
                <a:cubicBezTo>
                  <a:pt x="1009866" y="3819275"/>
                  <a:pt x="1028916" y="3838759"/>
                  <a:pt x="1026154" y="3841948"/>
                </a:cubicBezTo>
                <a:cubicBezTo>
                  <a:pt x="1025373" y="3842871"/>
                  <a:pt x="1019283" y="3838899"/>
                  <a:pt x="1012419" y="3833016"/>
                </a:cubicBezTo>
                <a:cubicBezTo>
                  <a:pt x="1005548" y="3827141"/>
                  <a:pt x="1002430" y="3821754"/>
                  <a:pt x="1005402" y="3820762"/>
                </a:cubicBezTo>
                <a:close/>
                <a:moveTo>
                  <a:pt x="1107799" y="3820202"/>
                </a:moveTo>
                <a:cubicBezTo>
                  <a:pt x="1111126" y="3820844"/>
                  <a:pt x="1112898" y="3823607"/>
                  <a:pt x="1112333" y="3827292"/>
                </a:cubicBezTo>
                <a:cubicBezTo>
                  <a:pt x="1111768" y="3830551"/>
                  <a:pt x="1108440" y="3830900"/>
                  <a:pt x="1105183" y="3828213"/>
                </a:cubicBezTo>
                <a:cubicBezTo>
                  <a:pt x="1097887" y="3821904"/>
                  <a:pt x="1098947" y="3818717"/>
                  <a:pt x="1107799" y="3820202"/>
                </a:cubicBezTo>
                <a:close/>
                <a:moveTo>
                  <a:pt x="11822303" y="3818342"/>
                </a:moveTo>
                <a:cubicBezTo>
                  <a:pt x="11821668" y="3816874"/>
                  <a:pt x="11818366" y="3817510"/>
                  <a:pt x="11815381" y="3819739"/>
                </a:cubicBezTo>
                <a:cubicBezTo>
                  <a:pt x="11812333" y="3821977"/>
                  <a:pt x="11808079" y="3824726"/>
                  <a:pt x="11806237" y="3825711"/>
                </a:cubicBezTo>
                <a:cubicBezTo>
                  <a:pt x="11804268" y="3826689"/>
                  <a:pt x="11803443" y="3828811"/>
                  <a:pt x="11804268" y="3830565"/>
                </a:cubicBezTo>
                <a:cubicBezTo>
                  <a:pt x="11805031" y="3832319"/>
                  <a:pt x="11807317" y="3831957"/>
                  <a:pt x="11809348" y="3829898"/>
                </a:cubicBezTo>
                <a:cubicBezTo>
                  <a:pt x="11811254" y="3827826"/>
                  <a:pt x="11815508" y="3824905"/>
                  <a:pt x="11818302" y="3823590"/>
                </a:cubicBezTo>
                <a:cubicBezTo>
                  <a:pt x="11821096" y="3822299"/>
                  <a:pt x="11823001" y="3819815"/>
                  <a:pt x="11822303" y="3818342"/>
                </a:cubicBezTo>
                <a:close/>
                <a:moveTo>
                  <a:pt x="2010143" y="3817674"/>
                </a:moveTo>
                <a:cubicBezTo>
                  <a:pt x="2015597" y="3817179"/>
                  <a:pt x="2018569" y="3852881"/>
                  <a:pt x="2013190" y="3854585"/>
                </a:cubicBezTo>
                <a:cubicBezTo>
                  <a:pt x="2010714" y="3855365"/>
                  <a:pt x="2007597" y="3853377"/>
                  <a:pt x="2005755" y="3849978"/>
                </a:cubicBezTo>
                <a:cubicBezTo>
                  <a:pt x="2001360" y="3841898"/>
                  <a:pt x="2004619" y="3818093"/>
                  <a:pt x="2010143" y="3817674"/>
                </a:cubicBezTo>
                <a:close/>
                <a:moveTo>
                  <a:pt x="2384087" y="3814700"/>
                </a:moveTo>
                <a:cubicBezTo>
                  <a:pt x="2386654" y="3814188"/>
                  <a:pt x="2388902" y="3815410"/>
                  <a:pt x="2389150" y="3818704"/>
                </a:cubicBezTo>
                <a:cubicBezTo>
                  <a:pt x="2389365" y="3821182"/>
                  <a:pt x="2386178" y="3824230"/>
                  <a:pt x="2381930" y="3825502"/>
                </a:cubicBezTo>
                <a:cubicBezTo>
                  <a:pt x="2376119" y="3827204"/>
                  <a:pt x="2374989" y="3826213"/>
                  <a:pt x="2377110" y="3821112"/>
                </a:cubicBezTo>
                <a:cubicBezTo>
                  <a:pt x="2378634" y="3817462"/>
                  <a:pt x="2381520" y="3815214"/>
                  <a:pt x="2384087" y="3814700"/>
                </a:cubicBezTo>
                <a:close/>
                <a:moveTo>
                  <a:pt x="11222926" y="3814314"/>
                </a:moveTo>
                <a:cubicBezTo>
                  <a:pt x="11219180" y="3812954"/>
                  <a:pt x="11215751" y="3820000"/>
                  <a:pt x="11219116" y="3822154"/>
                </a:cubicBezTo>
                <a:cubicBezTo>
                  <a:pt x="11220957" y="3823405"/>
                  <a:pt x="11222672" y="3822534"/>
                  <a:pt x="11223752" y="3819632"/>
                </a:cubicBezTo>
                <a:cubicBezTo>
                  <a:pt x="11224641" y="3817230"/>
                  <a:pt x="11224259" y="3814798"/>
                  <a:pt x="11222926" y="3814314"/>
                </a:cubicBezTo>
                <a:close/>
                <a:moveTo>
                  <a:pt x="6157843" y="3812268"/>
                </a:moveTo>
                <a:cubicBezTo>
                  <a:pt x="6144527" y="3813398"/>
                  <a:pt x="6142685" y="3816803"/>
                  <a:pt x="6153379" y="3820697"/>
                </a:cubicBezTo>
                <a:cubicBezTo>
                  <a:pt x="6156922" y="3821975"/>
                  <a:pt x="6162091" y="3820348"/>
                  <a:pt x="6164853" y="3817159"/>
                </a:cubicBezTo>
                <a:cubicBezTo>
                  <a:pt x="6169241" y="3812058"/>
                  <a:pt x="6168320" y="3811423"/>
                  <a:pt x="6157843" y="3812268"/>
                </a:cubicBezTo>
                <a:close/>
                <a:moveTo>
                  <a:pt x="5813685" y="3811288"/>
                </a:moveTo>
                <a:cubicBezTo>
                  <a:pt x="5814668" y="3811315"/>
                  <a:pt x="5814809" y="3813088"/>
                  <a:pt x="5814383" y="3816633"/>
                </a:cubicBezTo>
                <a:cubicBezTo>
                  <a:pt x="5813672" y="3821729"/>
                  <a:pt x="5811056" y="3826474"/>
                  <a:pt x="5808364" y="3827324"/>
                </a:cubicBezTo>
                <a:cubicBezTo>
                  <a:pt x="5800077" y="3829948"/>
                  <a:pt x="5799937" y="3825839"/>
                  <a:pt x="5807938" y="3816418"/>
                </a:cubicBezTo>
                <a:cubicBezTo>
                  <a:pt x="5810878" y="3812981"/>
                  <a:pt x="5812702" y="3811262"/>
                  <a:pt x="5813685" y="3811288"/>
                </a:cubicBezTo>
                <a:close/>
                <a:moveTo>
                  <a:pt x="1964023" y="3810988"/>
                </a:moveTo>
                <a:cubicBezTo>
                  <a:pt x="1965759" y="3809712"/>
                  <a:pt x="1969247" y="3811254"/>
                  <a:pt x="1973034" y="3816677"/>
                </a:cubicBezTo>
                <a:cubicBezTo>
                  <a:pt x="1976507" y="3821708"/>
                  <a:pt x="1977923" y="3827374"/>
                  <a:pt x="1976222" y="3829358"/>
                </a:cubicBezTo>
                <a:cubicBezTo>
                  <a:pt x="1972539" y="3833608"/>
                  <a:pt x="1971269" y="3832755"/>
                  <a:pt x="1965528" y="3822203"/>
                </a:cubicBezTo>
                <a:cubicBezTo>
                  <a:pt x="1962306" y="3816356"/>
                  <a:pt x="1962288" y="3812263"/>
                  <a:pt x="1964023" y="3810988"/>
                </a:cubicBezTo>
                <a:close/>
                <a:moveTo>
                  <a:pt x="2648267" y="3810717"/>
                </a:moveTo>
                <a:cubicBezTo>
                  <a:pt x="2643943" y="3809233"/>
                  <a:pt x="2635872" y="3810649"/>
                  <a:pt x="2631129" y="3813551"/>
                </a:cubicBezTo>
                <a:cubicBezTo>
                  <a:pt x="2626455" y="3816530"/>
                  <a:pt x="2619445" y="3816881"/>
                  <a:pt x="2616467" y="3814332"/>
                </a:cubicBezTo>
                <a:cubicBezTo>
                  <a:pt x="2607265" y="3806537"/>
                  <a:pt x="2581345" y="3841390"/>
                  <a:pt x="2588641" y="3851807"/>
                </a:cubicBezTo>
                <a:cubicBezTo>
                  <a:pt x="2591898" y="3856484"/>
                  <a:pt x="2590909" y="3865123"/>
                  <a:pt x="2586380" y="3871788"/>
                </a:cubicBezTo>
                <a:cubicBezTo>
                  <a:pt x="2581846" y="3878445"/>
                  <a:pt x="2580995" y="3884962"/>
                  <a:pt x="2584329" y="3886874"/>
                </a:cubicBezTo>
                <a:cubicBezTo>
                  <a:pt x="2587587" y="3888718"/>
                  <a:pt x="2587866" y="3891977"/>
                  <a:pt x="2584895" y="3894384"/>
                </a:cubicBezTo>
                <a:cubicBezTo>
                  <a:pt x="2581707" y="3897007"/>
                  <a:pt x="2583618" y="3902040"/>
                  <a:pt x="2589708" y="3907280"/>
                </a:cubicBezTo>
                <a:cubicBezTo>
                  <a:pt x="2597429" y="3913869"/>
                  <a:pt x="2598281" y="3918829"/>
                  <a:pt x="2593251" y="3927825"/>
                </a:cubicBezTo>
                <a:cubicBezTo>
                  <a:pt x="2589575" y="3934483"/>
                  <a:pt x="2589289" y="3941991"/>
                  <a:pt x="2592763" y="3944901"/>
                </a:cubicBezTo>
                <a:cubicBezTo>
                  <a:pt x="2596160" y="3947735"/>
                  <a:pt x="2596655" y="3957295"/>
                  <a:pt x="2593963" y="3966227"/>
                </a:cubicBezTo>
                <a:cubicBezTo>
                  <a:pt x="2587879" y="3986346"/>
                  <a:pt x="2587523" y="3986556"/>
                  <a:pt x="2582208" y="3976849"/>
                </a:cubicBezTo>
                <a:cubicBezTo>
                  <a:pt x="2578741" y="3970547"/>
                  <a:pt x="2576684" y="3970757"/>
                  <a:pt x="2574139" y="3977701"/>
                </a:cubicBezTo>
                <a:cubicBezTo>
                  <a:pt x="2572157" y="3983081"/>
                  <a:pt x="2569394" y="3988678"/>
                  <a:pt x="2567622" y="3990737"/>
                </a:cubicBezTo>
                <a:cubicBezTo>
                  <a:pt x="2565997" y="3992649"/>
                  <a:pt x="2567344" y="3996830"/>
                  <a:pt x="2570810" y="3999592"/>
                </a:cubicBezTo>
                <a:cubicBezTo>
                  <a:pt x="2574139" y="4002495"/>
                  <a:pt x="2580019" y="4001149"/>
                  <a:pt x="2583771" y="3996689"/>
                </a:cubicBezTo>
                <a:cubicBezTo>
                  <a:pt x="2588228" y="3991378"/>
                  <a:pt x="2593327" y="3990806"/>
                  <a:pt x="2598357" y="3995133"/>
                </a:cubicBezTo>
                <a:cubicBezTo>
                  <a:pt x="2607780" y="4003138"/>
                  <a:pt x="2613374" y="4000234"/>
                  <a:pt x="2626971" y="3980254"/>
                </a:cubicBezTo>
                <a:cubicBezTo>
                  <a:pt x="2635961" y="3967008"/>
                  <a:pt x="2635815" y="3964175"/>
                  <a:pt x="2625548" y="3957018"/>
                </a:cubicBezTo>
                <a:cubicBezTo>
                  <a:pt x="2615419" y="3949862"/>
                  <a:pt x="2615279" y="3947596"/>
                  <a:pt x="2624696" y="3938739"/>
                </a:cubicBezTo>
                <a:cubicBezTo>
                  <a:pt x="2634894" y="3929108"/>
                  <a:pt x="2634608" y="3927831"/>
                  <a:pt x="2619597" y="3915076"/>
                </a:cubicBezTo>
                <a:cubicBezTo>
                  <a:pt x="2609399" y="3906429"/>
                  <a:pt x="2603589" y="3896939"/>
                  <a:pt x="2603304" y="3888577"/>
                </a:cubicBezTo>
                <a:cubicBezTo>
                  <a:pt x="2602738" y="3871996"/>
                  <a:pt x="2605996" y="3867746"/>
                  <a:pt x="2611520" y="3877671"/>
                </a:cubicBezTo>
                <a:cubicBezTo>
                  <a:pt x="2613717" y="3881703"/>
                  <a:pt x="2617324" y="3883196"/>
                  <a:pt x="2619311" y="3880929"/>
                </a:cubicBezTo>
                <a:cubicBezTo>
                  <a:pt x="2621293" y="3878660"/>
                  <a:pt x="2622570" y="3871431"/>
                  <a:pt x="2622067" y="3865415"/>
                </a:cubicBezTo>
                <a:cubicBezTo>
                  <a:pt x="2621642" y="3859463"/>
                  <a:pt x="2622137" y="3853014"/>
                  <a:pt x="2623275" y="3851739"/>
                </a:cubicBezTo>
                <a:cubicBezTo>
                  <a:pt x="2626601" y="3847844"/>
                  <a:pt x="2645511" y="3867468"/>
                  <a:pt x="2650395" y="3879867"/>
                </a:cubicBezTo>
                <a:cubicBezTo>
                  <a:pt x="2658333" y="3900133"/>
                  <a:pt x="2680354" y="3917775"/>
                  <a:pt x="2689701" y="3911257"/>
                </a:cubicBezTo>
                <a:cubicBezTo>
                  <a:pt x="2694235" y="3908138"/>
                  <a:pt x="2699474" y="3908710"/>
                  <a:pt x="2701602" y="3912673"/>
                </a:cubicBezTo>
                <a:cubicBezTo>
                  <a:pt x="2703728" y="3916644"/>
                  <a:pt x="2710809" y="3922451"/>
                  <a:pt x="2717680" y="3925925"/>
                </a:cubicBezTo>
                <a:cubicBezTo>
                  <a:pt x="2735948" y="3934997"/>
                  <a:pt x="2735167" y="3921040"/>
                  <a:pt x="2716828" y="3910481"/>
                </a:cubicBezTo>
                <a:cubicBezTo>
                  <a:pt x="2705989" y="3904314"/>
                  <a:pt x="2701030" y="3897941"/>
                  <a:pt x="2700325" y="3889582"/>
                </a:cubicBezTo>
                <a:cubicBezTo>
                  <a:pt x="2699683" y="3881996"/>
                  <a:pt x="2697842" y="3879303"/>
                  <a:pt x="2695226" y="3882351"/>
                </a:cubicBezTo>
                <a:cubicBezTo>
                  <a:pt x="2690337" y="3888089"/>
                  <a:pt x="2644159" y="3846001"/>
                  <a:pt x="2641188" y="3833106"/>
                </a:cubicBezTo>
                <a:cubicBezTo>
                  <a:pt x="2640127" y="3828506"/>
                  <a:pt x="2643168" y="3822057"/>
                  <a:pt x="2647842" y="3819079"/>
                </a:cubicBezTo>
                <a:cubicBezTo>
                  <a:pt x="2654357" y="3814828"/>
                  <a:pt x="2654427" y="3812777"/>
                  <a:pt x="2648267" y="3810717"/>
                </a:cubicBezTo>
                <a:close/>
                <a:moveTo>
                  <a:pt x="2176488" y="3808266"/>
                </a:moveTo>
                <a:cubicBezTo>
                  <a:pt x="2178685" y="3808056"/>
                  <a:pt x="2181587" y="3813368"/>
                  <a:pt x="2183358" y="3820381"/>
                </a:cubicBezTo>
                <a:cubicBezTo>
                  <a:pt x="2185130" y="3827395"/>
                  <a:pt x="2184851" y="3831366"/>
                  <a:pt x="2182723" y="3829662"/>
                </a:cubicBezTo>
                <a:cubicBezTo>
                  <a:pt x="2177199" y="3824701"/>
                  <a:pt x="2172449" y="3808623"/>
                  <a:pt x="2176488" y="3808266"/>
                </a:cubicBezTo>
                <a:close/>
                <a:moveTo>
                  <a:pt x="2719090" y="3807866"/>
                </a:moveTo>
                <a:cubicBezTo>
                  <a:pt x="2720621" y="3808372"/>
                  <a:pt x="2721807" y="3810976"/>
                  <a:pt x="2723400" y="3815903"/>
                </a:cubicBezTo>
                <a:cubicBezTo>
                  <a:pt x="2725598" y="3822490"/>
                  <a:pt x="2725102" y="3828228"/>
                  <a:pt x="2722410" y="3829078"/>
                </a:cubicBezTo>
                <a:cubicBezTo>
                  <a:pt x="2712637" y="3832196"/>
                  <a:pt x="2705843" y="3820572"/>
                  <a:pt x="2712707" y="3812428"/>
                </a:cubicBezTo>
                <a:cubicBezTo>
                  <a:pt x="2715682" y="3808955"/>
                  <a:pt x="2717559" y="3807362"/>
                  <a:pt x="2719090" y="3807866"/>
                </a:cubicBezTo>
                <a:close/>
                <a:moveTo>
                  <a:pt x="687089" y="3807624"/>
                </a:moveTo>
                <a:cubicBezTo>
                  <a:pt x="688149" y="3808545"/>
                  <a:pt x="688435" y="3811665"/>
                  <a:pt x="687870" y="3815349"/>
                </a:cubicBezTo>
                <a:cubicBezTo>
                  <a:pt x="687235" y="3818818"/>
                  <a:pt x="684968" y="3819949"/>
                  <a:pt x="682555" y="3817827"/>
                </a:cubicBezTo>
                <a:cubicBezTo>
                  <a:pt x="680148" y="3815699"/>
                  <a:pt x="679799" y="3812371"/>
                  <a:pt x="681780" y="3810102"/>
                </a:cubicBezTo>
                <a:cubicBezTo>
                  <a:pt x="683901" y="3807694"/>
                  <a:pt x="686028" y="3806703"/>
                  <a:pt x="687089" y="3807624"/>
                </a:cubicBezTo>
                <a:close/>
                <a:moveTo>
                  <a:pt x="916460" y="3807147"/>
                </a:moveTo>
                <a:cubicBezTo>
                  <a:pt x="914479" y="3805453"/>
                  <a:pt x="909310" y="3805948"/>
                  <a:pt x="905341" y="3808209"/>
                </a:cubicBezTo>
                <a:cubicBezTo>
                  <a:pt x="900807" y="3810764"/>
                  <a:pt x="900172" y="3814378"/>
                  <a:pt x="903785" y="3817420"/>
                </a:cubicBezTo>
                <a:cubicBezTo>
                  <a:pt x="906973" y="3820046"/>
                  <a:pt x="912142" y="3819548"/>
                  <a:pt x="914904" y="3816359"/>
                </a:cubicBezTo>
                <a:cubicBezTo>
                  <a:pt x="917736" y="3813101"/>
                  <a:pt x="918371" y="3808781"/>
                  <a:pt x="916460" y="3807147"/>
                </a:cubicBezTo>
                <a:close/>
                <a:moveTo>
                  <a:pt x="7003891" y="3807038"/>
                </a:moveTo>
                <a:cubicBezTo>
                  <a:pt x="7005700" y="3807890"/>
                  <a:pt x="7007510" y="3811006"/>
                  <a:pt x="7010272" y="3816816"/>
                </a:cubicBezTo>
                <a:cubicBezTo>
                  <a:pt x="7015860" y="3828792"/>
                  <a:pt x="7014907" y="3831695"/>
                  <a:pt x="7001827" y="3842247"/>
                </a:cubicBezTo>
                <a:cubicBezTo>
                  <a:pt x="6993826" y="3848694"/>
                  <a:pt x="6981888" y="3856133"/>
                  <a:pt x="6975728" y="3858472"/>
                </a:cubicBezTo>
                <a:cubicBezTo>
                  <a:pt x="6969251" y="3860949"/>
                  <a:pt x="6961314" y="3867327"/>
                  <a:pt x="6957504" y="3873133"/>
                </a:cubicBezTo>
                <a:cubicBezTo>
                  <a:pt x="6949249" y="3885674"/>
                  <a:pt x="6941375" y="3879512"/>
                  <a:pt x="6947281" y="3865199"/>
                </a:cubicBezTo>
                <a:cubicBezTo>
                  <a:pt x="6952678" y="3852303"/>
                  <a:pt x="6979031" y="3829922"/>
                  <a:pt x="6983919" y="3834103"/>
                </a:cubicBezTo>
                <a:cubicBezTo>
                  <a:pt x="6986015" y="3835798"/>
                  <a:pt x="6991603" y="3834311"/>
                  <a:pt x="6997064" y="3830557"/>
                </a:cubicBezTo>
                <a:cubicBezTo>
                  <a:pt x="7003922" y="3825812"/>
                  <a:pt x="7004367" y="3823118"/>
                  <a:pt x="6998843" y="3821136"/>
                </a:cubicBezTo>
                <a:cubicBezTo>
                  <a:pt x="6993826" y="3819363"/>
                  <a:pt x="6993318" y="3815749"/>
                  <a:pt x="6997509" y="3810863"/>
                </a:cubicBezTo>
                <a:cubicBezTo>
                  <a:pt x="7000271" y="3807604"/>
                  <a:pt x="7002081" y="3806188"/>
                  <a:pt x="7003891" y="3807038"/>
                </a:cubicBezTo>
                <a:close/>
                <a:moveTo>
                  <a:pt x="4414635" y="3806150"/>
                </a:moveTo>
                <a:cubicBezTo>
                  <a:pt x="4416617" y="3803737"/>
                  <a:pt x="4418882" y="3804448"/>
                  <a:pt x="4420012" y="3807994"/>
                </a:cubicBezTo>
                <a:cubicBezTo>
                  <a:pt x="4421219" y="3811601"/>
                  <a:pt x="4420584" y="3815501"/>
                  <a:pt x="4418528" y="3817980"/>
                </a:cubicBezTo>
                <a:cubicBezTo>
                  <a:pt x="4416476" y="3820457"/>
                  <a:pt x="4414279" y="3819682"/>
                  <a:pt x="4413149" y="3816136"/>
                </a:cubicBezTo>
                <a:cubicBezTo>
                  <a:pt x="4411943" y="3812523"/>
                  <a:pt x="4412577" y="3808628"/>
                  <a:pt x="4414635" y="3806150"/>
                </a:cubicBezTo>
                <a:close/>
                <a:moveTo>
                  <a:pt x="6433756" y="3806061"/>
                </a:moveTo>
                <a:cubicBezTo>
                  <a:pt x="6431343" y="3803933"/>
                  <a:pt x="6428295" y="3804149"/>
                  <a:pt x="6426263" y="3806627"/>
                </a:cubicBezTo>
                <a:cubicBezTo>
                  <a:pt x="6424104" y="3809034"/>
                  <a:pt x="6424422" y="3812014"/>
                  <a:pt x="6426772" y="3814136"/>
                </a:cubicBezTo>
                <a:cubicBezTo>
                  <a:pt x="6429184" y="3816263"/>
                  <a:pt x="6432232" y="3816048"/>
                  <a:pt x="6434328" y="3813570"/>
                </a:cubicBezTo>
                <a:cubicBezTo>
                  <a:pt x="6436423" y="3811162"/>
                  <a:pt x="6436233" y="3808114"/>
                  <a:pt x="6433756" y="3806061"/>
                </a:cubicBezTo>
                <a:close/>
                <a:moveTo>
                  <a:pt x="5534869" y="3803634"/>
                </a:moveTo>
                <a:cubicBezTo>
                  <a:pt x="5521700" y="3804625"/>
                  <a:pt x="5512994" y="3821841"/>
                  <a:pt x="5523757" y="3825666"/>
                </a:cubicBezTo>
                <a:cubicBezTo>
                  <a:pt x="5527789" y="3827013"/>
                  <a:pt x="5530767" y="3832260"/>
                  <a:pt x="5530628" y="3837780"/>
                </a:cubicBezTo>
                <a:cubicBezTo>
                  <a:pt x="5530418" y="3854431"/>
                  <a:pt x="5539480" y="3856560"/>
                  <a:pt x="5551945" y="3842672"/>
                </a:cubicBezTo>
                <a:cubicBezTo>
                  <a:pt x="5562352" y="3831268"/>
                  <a:pt x="5562708" y="3828645"/>
                  <a:pt x="5554135" y="3824611"/>
                </a:cubicBezTo>
                <a:cubicBezTo>
                  <a:pt x="5548611" y="3822057"/>
                  <a:pt x="5544712" y="3816035"/>
                  <a:pt x="5545493" y="3811289"/>
                </a:cubicBezTo>
                <a:cubicBezTo>
                  <a:pt x="5546623" y="3804347"/>
                  <a:pt x="5544642" y="3802929"/>
                  <a:pt x="5534869" y="3803634"/>
                </a:cubicBezTo>
                <a:close/>
                <a:moveTo>
                  <a:pt x="2593108" y="3800735"/>
                </a:moveTo>
                <a:cubicBezTo>
                  <a:pt x="2591240" y="3798510"/>
                  <a:pt x="2587965" y="3798352"/>
                  <a:pt x="2584813" y="3802071"/>
                </a:cubicBezTo>
                <a:cubicBezTo>
                  <a:pt x="2582691" y="3804619"/>
                  <a:pt x="2582622" y="3810077"/>
                  <a:pt x="2584533" y="3813406"/>
                </a:cubicBezTo>
                <a:cubicBezTo>
                  <a:pt x="2587155" y="3817587"/>
                  <a:pt x="2590127" y="3817020"/>
                  <a:pt x="2592959" y="3811778"/>
                </a:cubicBezTo>
                <a:cubicBezTo>
                  <a:pt x="2595436" y="3807242"/>
                  <a:pt x="2594975" y="3802956"/>
                  <a:pt x="2593108" y="3800735"/>
                </a:cubicBezTo>
                <a:close/>
                <a:moveTo>
                  <a:pt x="4477658" y="3797650"/>
                </a:moveTo>
                <a:cubicBezTo>
                  <a:pt x="4480065" y="3799779"/>
                  <a:pt x="4480421" y="3803108"/>
                  <a:pt x="4478439" y="3805376"/>
                </a:cubicBezTo>
                <a:cubicBezTo>
                  <a:pt x="4476313" y="3807784"/>
                  <a:pt x="4474192" y="3808774"/>
                  <a:pt x="4473125" y="3807853"/>
                </a:cubicBezTo>
                <a:cubicBezTo>
                  <a:pt x="4472064" y="3806932"/>
                  <a:pt x="4471778" y="3803813"/>
                  <a:pt x="4472344" y="3800134"/>
                </a:cubicBezTo>
                <a:cubicBezTo>
                  <a:pt x="4472986" y="3796659"/>
                  <a:pt x="4475177" y="3795598"/>
                  <a:pt x="4477658" y="3797650"/>
                </a:cubicBezTo>
                <a:close/>
                <a:moveTo>
                  <a:pt x="975373" y="3797238"/>
                </a:moveTo>
                <a:cubicBezTo>
                  <a:pt x="977710" y="3797028"/>
                  <a:pt x="981463" y="3799930"/>
                  <a:pt x="983381" y="3803399"/>
                </a:cubicBezTo>
                <a:cubicBezTo>
                  <a:pt x="985648" y="3807510"/>
                  <a:pt x="983946" y="3807651"/>
                  <a:pt x="978917" y="3803756"/>
                </a:cubicBezTo>
                <a:cubicBezTo>
                  <a:pt x="974668" y="3800496"/>
                  <a:pt x="973037" y="3797446"/>
                  <a:pt x="975373" y="3797238"/>
                </a:cubicBezTo>
                <a:close/>
                <a:moveTo>
                  <a:pt x="5035475" y="3797072"/>
                </a:moveTo>
                <a:cubicBezTo>
                  <a:pt x="5036542" y="3797993"/>
                  <a:pt x="5036820" y="3801106"/>
                  <a:pt x="5036254" y="3804791"/>
                </a:cubicBezTo>
                <a:cubicBezTo>
                  <a:pt x="5035620" y="3808266"/>
                  <a:pt x="5033352" y="3809397"/>
                  <a:pt x="5030948" y="3807269"/>
                </a:cubicBezTo>
                <a:cubicBezTo>
                  <a:pt x="5028541" y="3805146"/>
                  <a:pt x="5028185" y="3801819"/>
                  <a:pt x="5030165" y="3799550"/>
                </a:cubicBezTo>
                <a:cubicBezTo>
                  <a:pt x="5032287" y="3797143"/>
                  <a:pt x="5034414" y="3796151"/>
                  <a:pt x="5035475" y="3797072"/>
                </a:cubicBezTo>
                <a:close/>
                <a:moveTo>
                  <a:pt x="884589" y="3794251"/>
                </a:moveTo>
                <a:cubicBezTo>
                  <a:pt x="877083" y="3793261"/>
                  <a:pt x="876944" y="3794539"/>
                  <a:pt x="884311" y="3800769"/>
                </a:cubicBezTo>
                <a:cubicBezTo>
                  <a:pt x="889123" y="3804881"/>
                  <a:pt x="895003" y="3806652"/>
                  <a:pt x="896845" y="3804525"/>
                </a:cubicBezTo>
                <a:cubicBezTo>
                  <a:pt x="901023" y="3799640"/>
                  <a:pt x="896559" y="3795884"/>
                  <a:pt x="884589" y="3794251"/>
                </a:cubicBezTo>
                <a:close/>
                <a:moveTo>
                  <a:pt x="5742432" y="3794234"/>
                </a:moveTo>
                <a:cubicBezTo>
                  <a:pt x="5743492" y="3797421"/>
                  <a:pt x="5741231" y="3801533"/>
                  <a:pt x="5737193" y="3803723"/>
                </a:cubicBezTo>
                <a:cubicBezTo>
                  <a:pt x="5726855" y="3809250"/>
                  <a:pt x="5725369" y="3806347"/>
                  <a:pt x="5733719" y="3796571"/>
                </a:cubicBezTo>
                <a:cubicBezTo>
                  <a:pt x="5737549" y="3792181"/>
                  <a:pt x="5741441" y="3791113"/>
                  <a:pt x="5742432" y="3794234"/>
                </a:cubicBezTo>
                <a:close/>
                <a:moveTo>
                  <a:pt x="5795473" y="3794029"/>
                </a:moveTo>
                <a:cubicBezTo>
                  <a:pt x="5799086" y="3792823"/>
                  <a:pt x="5802978" y="3793317"/>
                  <a:pt x="5805245" y="3795299"/>
                </a:cubicBezTo>
                <a:cubicBezTo>
                  <a:pt x="5807582" y="3797358"/>
                  <a:pt x="5807722" y="3800191"/>
                  <a:pt x="5805671" y="3802669"/>
                </a:cubicBezTo>
                <a:cubicBezTo>
                  <a:pt x="5803620" y="3805007"/>
                  <a:pt x="5799581" y="3804511"/>
                  <a:pt x="5795898" y="3801392"/>
                </a:cubicBezTo>
                <a:cubicBezTo>
                  <a:pt x="5792215" y="3798279"/>
                  <a:pt x="5792075" y="3795160"/>
                  <a:pt x="5795473" y="3794029"/>
                </a:cubicBezTo>
                <a:close/>
                <a:moveTo>
                  <a:pt x="797742" y="3793577"/>
                </a:moveTo>
                <a:cubicBezTo>
                  <a:pt x="799839" y="3793196"/>
                  <a:pt x="802252" y="3793839"/>
                  <a:pt x="804714" y="3795947"/>
                </a:cubicBezTo>
                <a:cubicBezTo>
                  <a:pt x="813921" y="3803882"/>
                  <a:pt x="817389" y="3820107"/>
                  <a:pt x="812435" y="3832717"/>
                </a:cubicBezTo>
                <a:cubicBezTo>
                  <a:pt x="808328" y="3843200"/>
                  <a:pt x="802873" y="3841149"/>
                  <a:pt x="801951" y="3828746"/>
                </a:cubicBezTo>
                <a:cubicBezTo>
                  <a:pt x="801673" y="3824358"/>
                  <a:pt x="798129" y="3816841"/>
                  <a:pt x="794586" y="3812737"/>
                </a:cubicBezTo>
                <a:cubicBezTo>
                  <a:pt x="788000" y="3805082"/>
                  <a:pt x="791450" y="3794719"/>
                  <a:pt x="797742" y="3793577"/>
                </a:cubicBezTo>
                <a:close/>
                <a:moveTo>
                  <a:pt x="2764118" y="3793305"/>
                </a:moveTo>
                <a:cubicBezTo>
                  <a:pt x="2775381" y="3794932"/>
                  <a:pt x="2787492" y="3805350"/>
                  <a:pt x="2794432" y="3819379"/>
                </a:cubicBezTo>
                <a:cubicBezTo>
                  <a:pt x="2798826" y="3828163"/>
                  <a:pt x="2798470" y="3828944"/>
                  <a:pt x="2792304" y="3823914"/>
                </a:cubicBezTo>
                <a:cubicBezTo>
                  <a:pt x="2787986" y="3820438"/>
                  <a:pt x="2782323" y="3821289"/>
                  <a:pt x="2778144" y="3826181"/>
                </a:cubicBezTo>
                <a:cubicBezTo>
                  <a:pt x="2768796" y="3837088"/>
                  <a:pt x="2756331" y="3826460"/>
                  <a:pt x="2755766" y="3807186"/>
                </a:cubicBezTo>
                <a:cubicBezTo>
                  <a:pt x="2755412" y="3794226"/>
                  <a:pt x="2756611" y="3792314"/>
                  <a:pt x="2764118" y="3793305"/>
                </a:cubicBezTo>
                <a:close/>
                <a:moveTo>
                  <a:pt x="5561495" y="3793012"/>
                </a:moveTo>
                <a:cubicBezTo>
                  <a:pt x="5558733" y="3796201"/>
                  <a:pt x="5558879" y="3800731"/>
                  <a:pt x="5561711" y="3802999"/>
                </a:cubicBezTo>
                <a:cubicBezTo>
                  <a:pt x="5564752" y="3805338"/>
                  <a:pt x="5569642" y="3809803"/>
                  <a:pt x="5572969" y="3813278"/>
                </a:cubicBezTo>
                <a:cubicBezTo>
                  <a:pt x="5576157" y="3816606"/>
                  <a:pt x="5577364" y="3825462"/>
                  <a:pt x="5575662" y="3832546"/>
                </a:cubicBezTo>
                <a:cubicBezTo>
                  <a:pt x="5573185" y="3842252"/>
                  <a:pt x="5573820" y="3843739"/>
                  <a:pt x="5578424" y="3838709"/>
                </a:cubicBezTo>
                <a:cubicBezTo>
                  <a:pt x="5582323" y="3834389"/>
                  <a:pt x="5585930" y="3834599"/>
                  <a:pt x="5588622" y="3839420"/>
                </a:cubicBezTo>
                <a:cubicBezTo>
                  <a:pt x="5594648" y="3850118"/>
                  <a:pt x="5596839" y="3845372"/>
                  <a:pt x="5595918" y="3823481"/>
                </a:cubicBezTo>
                <a:cubicBezTo>
                  <a:pt x="5595137" y="3805273"/>
                  <a:pt x="5581186" y="3786494"/>
                  <a:pt x="5574315" y="3794499"/>
                </a:cubicBezTo>
                <a:cubicBezTo>
                  <a:pt x="5572188" y="3796906"/>
                  <a:pt x="5569572" y="3796271"/>
                  <a:pt x="5568505" y="3793082"/>
                </a:cubicBezTo>
                <a:cubicBezTo>
                  <a:pt x="5567445" y="3789753"/>
                  <a:pt x="5564257" y="3789824"/>
                  <a:pt x="5561495" y="3793012"/>
                </a:cubicBezTo>
                <a:close/>
                <a:moveTo>
                  <a:pt x="5243253" y="3792270"/>
                </a:moveTo>
                <a:cubicBezTo>
                  <a:pt x="5237798" y="3792060"/>
                  <a:pt x="5232343" y="3792695"/>
                  <a:pt x="5231637" y="3793547"/>
                </a:cubicBezTo>
                <a:cubicBezTo>
                  <a:pt x="5230858" y="3794327"/>
                  <a:pt x="5233055" y="3797510"/>
                  <a:pt x="5236312" y="3800349"/>
                </a:cubicBezTo>
                <a:cubicBezTo>
                  <a:pt x="5239709" y="3803323"/>
                  <a:pt x="5244808" y="3802757"/>
                  <a:pt x="5247927" y="3799074"/>
                </a:cubicBezTo>
                <a:cubicBezTo>
                  <a:pt x="5252455" y="3793831"/>
                  <a:pt x="5251609" y="3792556"/>
                  <a:pt x="5243253" y="3792270"/>
                </a:cubicBezTo>
                <a:close/>
                <a:moveTo>
                  <a:pt x="6911022" y="3791374"/>
                </a:moveTo>
                <a:cubicBezTo>
                  <a:pt x="6907594" y="3793286"/>
                  <a:pt x="6904672" y="3797040"/>
                  <a:pt x="6904863" y="3799379"/>
                </a:cubicBezTo>
                <a:cubicBezTo>
                  <a:pt x="6904990" y="3801785"/>
                  <a:pt x="6908165" y="3800090"/>
                  <a:pt x="6911404" y="3795833"/>
                </a:cubicBezTo>
                <a:cubicBezTo>
                  <a:pt x="6915277" y="3790808"/>
                  <a:pt x="6915150" y="3789105"/>
                  <a:pt x="6911022" y="3791374"/>
                </a:cubicBezTo>
                <a:close/>
                <a:moveTo>
                  <a:pt x="1279738" y="3791317"/>
                </a:moveTo>
                <a:cubicBezTo>
                  <a:pt x="1280875" y="3794861"/>
                  <a:pt x="1279528" y="3797905"/>
                  <a:pt x="1276340" y="3798965"/>
                </a:cubicBezTo>
                <a:cubicBezTo>
                  <a:pt x="1267844" y="3801798"/>
                  <a:pt x="1266282" y="3798826"/>
                  <a:pt x="1272588" y="3791526"/>
                </a:cubicBezTo>
                <a:cubicBezTo>
                  <a:pt x="1275281" y="3788267"/>
                  <a:pt x="1278677" y="3788127"/>
                  <a:pt x="1279738" y="3791317"/>
                </a:cubicBezTo>
                <a:close/>
                <a:moveTo>
                  <a:pt x="2824245" y="3791113"/>
                </a:moveTo>
                <a:cubicBezTo>
                  <a:pt x="2826575" y="3790903"/>
                  <a:pt x="2830334" y="3793806"/>
                  <a:pt x="2832246" y="3797276"/>
                </a:cubicBezTo>
                <a:cubicBezTo>
                  <a:pt x="2834443" y="3801455"/>
                  <a:pt x="2832811" y="3801531"/>
                  <a:pt x="2827783" y="3797631"/>
                </a:cubicBezTo>
                <a:cubicBezTo>
                  <a:pt x="2823534" y="3794373"/>
                  <a:pt x="2821908" y="3791322"/>
                  <a:pt x="2824245" y="3791113"/>
                </a:cubicBezTo>
                <a:close/>
                <a:moveTo>
                  <a:pt x="6302870" y="3791031"/>
                </a:moveTo>
                <a:cubicBezTo>
                  <a:pt x="6300889" y="3791170"/>
                  <a:pt x="6300254" y="3796487"/>
                  <a:pt x="6301524" y="3802433"/>
                </a:cubicBezTo>
                <a:cubicBezTo>
                  <a:pt x="6304788" y="3817459"/>
                  <a:pt x="6308820" y="3820926"/>
                  <a:pt x="6314840" y="3813913"/>
                </a:cubicBezTo>
                <a:cubicBezTo>
                  <a:pt x="6319799" y="3808247"/>
                  <a:pt x="6310376" y="3790465"/>
                  <a:pt x="6302870" y="3791031"/>
                </a:cubicBezTo>
                <a:close/>
                <a:moveTo>
                  <a:pt x="5639822" y="3787918"/>
                </a:moveTo>
                <a:cubicBezTo>
                  <a:pt x="5639397" y="3791176"/>
                  <a:pt x="5641873" y="3795357"/>
                  <a:pt x="5645061" y="3796565"/>
                </a:cubicBezTo>
                <a:cubicBezTo>
                  <a:pt x="5648458" y="3797980"/>
                  <a:pt x="5653843" y="3806480"/>
                  <a:pt x="5657386" y="3816257"/>
                </a:cubicBezTo>
                <a:cubicBezTo>
                  <a:pt x="5662415" y="3830075"/>
                  <a:pt x="5661634" y="3835672"/>
                  <a:pt x="5653208" y="3844241"/>
                </a:cubicBezTo>
                <a:cubicBezTo>
                  <a:pt x="5642660" y="3854939"/>
                  <a:pt x="5642166" y="3865924"/>
                  <a:pt x="5651868" y="3874493"/>
                </a:cubicBezTo>
                <a:cubicBezTo>
                  <a:pt x="5654414" y="3876761"/>
                  <a:pt x="5659018" y="3875841"/>
                  <a:pt x="5661781" y="3872651"/>
                </a:cubicBezTo>
                <a:cubicBezTo>
                  <a:pt x="5664543" y="3869468"/>
                  <a:pt x="5665038" y="3865003"/>
                  <a:pt x="5662911" y="3863160"/>
                </a:cubicBezTo>
                <a:cubicBezTo>
                  <a:pt x="5660504" y="3861177"/>
                  <a:pt x="5661069" y="3857067"/>
                  <a:pt x="5664187" y="3853384"/>
                </a:cubicBezTo>
                <a:cubicBezTo>
                  <a:pt x="5667375" y="3849768"/>
                  <a:pt x="5670347" y="3849350"/>
                  <a:pt x="5671337" y="3852461"/>
                </a:cubicBezTo>
                <a:cubicBezTo>
                  <a:pt x="5672258" y="3855511"/>
                  <a:pt x="5676080" y="3856217"/>
                  <a:pt x="5680119" y="3854024"/>
                </a:cubicBezTo>
                <a:cubicBezTo>
                  <a:pt x="5685929" y="3850905"/>
                  <a:pt x="5689117" y="3853243"/>
                  <a:pt x="5697969" y="3866776"/>
                </a:cubicBezTo>
                <a:cubicBezTo>
                  <a:pt x="5704059" y="3876127"/>
                  <a:pt x="5706681" y="3885834"/>
                  <a:pt x="5703919" y="3889022"/>
                </a:cubicBezTo>
                <a:cubicBezTo>
                  <a:pt x="5700522" y="3893132"/>
                  <a:pt x="5697334" y="3891925"/>
                  <a:pt x="5692870" y="3884772"/>
                </a:cubicBezTo>
                <a:cubicBezTo>
                  <a:pt x="5686634" y="3874849"/>
                  <a:pt x="5671483" y="3874709"/>
                  <a:pt x="5669998" y="3884557"/>
                </a:cubicBezTo>
                <a:cubicBezTo>
                  <a:pt x="5669572" y="3887250"/>
                  <a:pt x="5676722" y="3895819"/>
                  <a:pt x="5685650" y="3903614"/>
                </a:cubicBezTo>
                <a:cubicBezTo>
                  <a:pt x="5701868" y="3917432"/>
                  <a:pt x="5702147" y="3917432"/>
                  <a:pt x="5710650" y="3902553"/>
                </a:cubicBezTo>
                <a:cubicBezTo>
                  <a:pt x="5720632" y="3885058"/>
                  <a:pt x="5720702" y="3882154"/>
                  <a:pt x="5711850" y="3873292"/>
                </a:cubicBezTo>
                <a:cubicBezTo>
                  <a:pt x="5700515" y="3861959"/>
                  <a:pt x="5694775" y="3840779"/>
                  <a:pt x="5702001" y="3836949"/>
                </a:cubicBezTo>
                <a:cubicBezTo>
                  <a:pt x="5705538" y="3835112"/>
                  <a:pt x="5706745" y="3829936"/>
                  <a:pt x="5704548" y="3825902"/>
                </a:cubicBezTo>
                <a:cubicBezTo>
                  <a:pt x="5698598" y="3814847"/>
                  <a:pt x="5697537" y="3814351"/>
                  <a:pt x="5692152" y="3820724"/>
                </a:cubicBezTo>
                <a:cubicBezTo>
                  <a:pt x="5688825" y="3824625"/>
                  <a:pt x="5681675" y="3820297"/>
                  <a:pt x="5664181" y="3803794"/>
                </a:cubicBezTo>
                <a:cubicBezTo>
                  <a:pt x="5649023" y="3789481"/>
                  <a:pt x="5640318" y="3783878"/>
                  <a:pt x="5639822" y="3787918"/>
                </a:cubicBezTo>
                <a:close/>
                <a:moveTo>
                  <a:pt x="652010" y="3787645"/>
                </a:moveTo>
                <a:cubicBezTo>
                  <a:pt x="652791" y="3786716"/>
                  <a:pt x="657040" y="3789130"/>
                  <a:pt x="661453" y="3792886"/>
                </a:cubicBezTo>
                <a:cubicBezTo>
                  <a:pt x="665917" y="3796639"/>
                  <a:pt x="668178" y="3801455"/>
                  <a:pt x="666482" y="3803443"/>
                </a:cubicBezTo>
                <a:cubicBezTo>
                  <a:pt x="664781" y="3805425"/>
                  <a:pt x="660463" y="3803088"/>
                  <a:pt x="657040" y="3798197"/>
                </a:cubicBezTo>
                <a:cubicBezTo>
                  <a:pt x="653502" y="3793234"/>
                  <a:pt x="651235" y="3788560"/>
                  <a:pt x="652010" y="3787645"/>
                </a:cubicBezTo>
                <a:close/>
                <a:moveTo>
                  <a:pt x="2296522" y="3786667"/>
                </a:moveTo>
                <a:cubicBezTo>
                  <a:pt x="2300129" y="3785466"/>
                  <a:pt x="2304028" y="3785962"/>
                  <a:pt x="2306295" y="3787943"/>
                </a:cubicBezTo>
                <a:cubicBezTo>
                  <a:pt x="2308630" y="3790001"/>
                  <a:pt x="2308770" y="3792835"/>
                  <a:pt x="2306720" y="3795312"/>
                </a:cubicBezTo>
                <a:cubicBezTo>
                  <a:pt x="2304662" y="3797650"/>
                  <a:pt x="2300699" y="3797085"/>
                  <a:pt x="2296947" y="3794035"/>
                </a:cubicBezTo>
                <a:cubicBezTo>
                  <a:pt x="2293264" y="3790923"/>
                  <a:pt x="2293117" y="3787803"/>
                  <a:pt x="2296522" y="3786667"/>
                </a:cubicBezTo>
                <a:close/>
                <a:moveTo>
                  <a:pt x="1923884" y="3783941"/>
                </a:moveTo>
                <a:cubicBezTo>
                  <a:pt x="1926292" y="3786069"/>
                  <a:pt x="1926508" y="3788972"/>
                  <a:pt x="1924449" y="3791450"/>
                </a:cubicBezTo>
                <a:cubicBezTo>
                  <a:pt x="1922329" y="3793858"/>
                  <a:pt x="1919351" y="3794144"/>
                  <a:pt x="1916944" y="3792015"/>
                </a:cubicBezTo>
                <a:cubicBezTo>
                  <a:pt x="1914537" y="3789893"/>
                  <a:pt x="1914328" y="3786984"/>
                  <a:pt x="1916379" y="3784506"/>
                </a:cubicBezTo>
                <a:cubicBezTo>
                  <a:pt x="1918506" y="3782098"/>
                  <a:pt x="1921408" y="3781883"/>
                  <a:pt x="1923884" y="3783941"/>
                </a:cubicBezTo>
                <a:close/>
                <a:moveTo>
                  <a:pt x="754360" y="3782549"/>
                </a:moveTo>
                <a:cubicBezTo>
                  <a:pt x="755923" y="3780708"/>
                  <a:pt x="760596" y="3782271"/>
                  <a:pt x="765054" y="3786025"/>
                </a:cubicBezTo>
                <a:cubicBezTo>
                  <a:pt x="769518" y="3789779"/>
                  <a:pt x="770864" y="3793395"/>
                  <a:pt x="768172" y="3794239"/>
                </a:cubicBezTo>
                <a:cubicBezTo>
                  <a:pt x="765625" y="3795090"/>
                  <a:pt x="760806" y="3793534"/>
                  <a:pt x="757477" y="3790770"/>
                </a:cubicBezTo>
                <a:cubicBezTo>
                  <a:pt x="754221" y="3788078"/>
                  <a:pt x="752875" y="3784322"/>
                  <a:pt x="754360" y="3782549"/>
                </a:cubicBezTo>
                <a:close/>
                <a:moveTo>
                  <a:pt x="1137027" y="3781387"/>
                </a:moveTo>
                <a:cubicBezTo>
                  <a:pt x="1140018" y="3783123"/>
                  <a:pt x="1145436" y="3790136"/>
                  <a:pt x="1154396" y="3803064"/>
                </a:cubicBezTo>
                <a:cubicBezTo>
                  <a:pt x="1165445" y="3818943"/>
                  <a:pt x="1172951" y="3826022"/>
                  <a:pt x="1178335" y="3825597"/>
                </a:cubicBezTo>
                <a:cubicBezTo>
                  <a:pt x="1183930" y="3825243"/>
                  <a:pt x="1186762" y="3828076"/>
                  <a:pt x="1188178" y="3835446"/>
                </a:cubicBezTo>
                <a:cubicBezTo>
                  <a:pt x="1189454" y="3842108"/>
                  <a:pt x="1191435" y="3844375"/>
                  <a:pt x="1193772" y="3841613"/>
                </a:cubicBezTo>
                <a:cubicBezTo>
                  <a:pt x="1195831" y="3839275"/>
                  <a:pt x="1199227" y="3840548"/>
                  <a:pt x="1201424" y="3844585"/>
                </a:cubicBezTo>
                <a:cubicBezTo>
                  <a:pt x="1204256" y="3849827"/>
                  <a:pt x="1206802" y="3848836"/>
                  <a:pt x="1210416" y="3841397"/>
                </a:cubicBezTo>
                <a:cubicBezTo>
                  <a:pt x="1216854" y="3828010"/>
                  <a:pt x="1224933" y="3834392"/>
                  <a:pt x="1221465" y="3850184"/>
                </a:cubicBezTo>
                <a:cubicBezTo>
                  <a:pt x="1218423" y="3864426"/>
                  <a:pt x="1234285" y="3881147"/>
                  <a:pt x="1238744" y="3868466"/>
                </a:cubicBezTo>
                <a:cubicBezTo>
                  <a:pt x="1240306" y="3864216"/>
                  <a:pt x="1243417" y="3861948"/>
                  <a:pt x="1245474" y="3863721"/>
                </a:cubicBezTo>
                <a:cubicBezTo>
                  <a:pt x="1247812" y="3865774"/>
                  <a:pt x="1247950" y="3868607"/>
                  <a:pt x="1245899" y="3871089"/>
                </a:cubicBezTo>
                <a:cubicBezTo>
                  <a:pt x="1243843" y="3873428"/>
                  <a:pt x="1244979" y="3877393"/>
                  <a:pt x="1248662" y="3880512"/>
                </a:cubicBezTo>
                <a:cubicBezTo>
                  <a:pt x="1253119" y="3884404"/>
                  <a:pt x="1256238" y="3882849"/>
                  <a:pt x="1259565" y="3875130"/>
                </a:cubicBezTo>
                <a:cubicBezTo>
                  <a:pt x="1263884" y="3865138"/>
                  <a:pt x="1265020" y="3865423"/>
                  <a:pt x="1275357" y="3878745"/>
                </a:cubicBezTo>
                <a:cubicBezTo>
                  <a:pt x="1281377" y="3886464"/>
                  <a:pt x="1287257" y="3897023"/>
                  <a:pt x="1287968" y="3901411"/>
                </a:cubicBezTo>
                <a:cubicBezTo>
                  <a:pt x="1288813" y="3906234"/>
                  <a:pt x="1291862" y="3909988"/>
                  <a:pt x="1295334" y="3910483"/>
                </a:cubicBezTo>
                <a:cubicBezTo>
                  <a:pt x="1298592" y="3910909"/>
                  <a:pt x="1299227" y="3915517"/>
                  <a:pt x="1296750" y="3920400"/>
                </a:cubicBezTo>
                <a:cubicBezTo>
                  <a:pt x="1293347" y="3927065"/>
                  <a:pt x="1296820" y="3934645"/>
                  <a:pt x="1309920" y="3948887"/>
                </a:cubicBezTo>
                <a:cubicBezTo>
                  <a:pt x="1319769" y="3959584"/>
                  <a:pt x="1330888" y="3975669"/>
                  <a:pt x="1334710" y="3984734"/>
                </a:cubicBezTo>
                <a:cubicBezTo>
                  <a:pt x="1347696" y="4015484"/>
                  <a:pt x="1357808" y="4031707"/>
                  <a:pt x="1373036" y="4046515"/>
                </a:cubicBezTo>
                <a:lnTo>
                  <a:pt x="1383035" y="4057170"/>
                </a:lnTo>
                <a:lnTo>
                  <a:pt x="1333358" y="4057170"/>
                </a:lnTo>
                <a:lnTo>
                  <a:pt x="1323706" y="4044425"/>
                </a:lnTo>
                <a:cubicBezTo>
                  <a:pt x="1317296" y="4036348"/>
                  <a:pt x="1311311" y="4029191"/>
                  <a:pt x="1307240" y="4024833"/>
                </a:cubicBezTo>
                <a:cubicBezTo>
                  <a:pt x="1299163" y="4016187"/>
                  <a:pt x="1286768" y="4002934"/>
                  <a:pt x="1279758" y="3995357"/>
                </a:cubicBezTo>
                <a:cubicBezTo>
                  <a:pt x="1272747" y="3987918"/>
                  <a:pt x="1263611" y="3975376"/>
                  <a:pt x="1259647" y="3968010"/>
                </a:cubicBezTo>
                <a:cubicBezTo>
                  <a:pt x="1252282" y="3954261"/>
                  <a:pt x="1205888" y="3895530"/>
                  <a:pt x="1183511" y="3871579"/>
                </a:cubicBezTo>
                <a:cubicBezTo>
                  <a:pt x="1175434" y="3862933"/>
                  <a:pt x="1170265" y="3860736"/>
                  <a:pt x="1167077" y="3864489"/>
                </a:cubicBezTo>
                <a:cubicBezTo>
                  <a:pt x="1164601" y="3867392"/>
                  <a:pt x="1158581" y="3866618"/>
                  <a:pt x="1154117" y="3862863"/>
                </a:cubicBezTo>
                <a:cubicBezTo>
                  <a:pt x="1147252" y="3856980"/>
                  <a:pt x="1147747" y="3855070"/>
                  <a:pt x="1157166" y="3851453"/>
                </a:cubicBezTo>
                <a:cubicBezTo>
                  <a:pt x="1167432" y="3847559"/>
                  <a:pt x="1167147" y="3846003"/>
                  <a:pt x="1154186" y="3834879"/>
                </a:cubicBezTo>
                <a:cubicBezTo>
                  <a:pt x="1143283" y="3825521"/>
                  <a:pt x="1138254" y="3824175"/>
                  <a:pt x="1133365" y="3829348"/>
                </a:cubicBezTo>
                <a:cubicBezTo>
                  <a:pt x="1127136" y="3835865"/>
                  <a:pt x="1127065" y="3835794"/>
                  <a:pt x="1131174" y="3827433"/>
                </a:cubicBezTo>
                <a:cubicBezTo>
                  <a:pt x="1133581" y="3822618"/>
                  <a:pt x="1131593" y="3815534"/>
                  <a:pt x="1126711" y="3811355"/>
                </a:cubicBezTo>
                <a:cubicBezTo>
                  <a:pt x="1120195" y="3805827"/>
                  <a:pt x="1120195" y="3803699"/>
                  <a:pt x="1126634" y="3803203"/>
                </a:cubicBezTo>
                <a:cubicBezTo>
                  <a:pt x="1132939" y="3802710"/>
                  <a:pt x="1134990" y="3799520"/>
                  <a:pt x="1134216" y="3791375"/>
                </a:cubicBezTo>
                <a:cubicBezTo>
                  <a:pt x="1133470" y="3783193"/>
                  <a:pt x="1134035" y="3779652"/>
                  <a:pt x="1137027" y="3781387"/>
                </a:cubicBezTo>
                <a:close/>
                <a:moveTo>
                  <a:pt x="11796014" y="3780956"/>
                </a:moveTo>
                <a:cubicBezTo>
                  <a:pt x="11789282" y="3782188"/>
                  <a:pt x="11787123" y="3784641"/>
                  <a:pt x="11784901" y="3793445"/>
                </a:cubicBezTo>
                <a:cubicBezTo>
                  <a:pt x="11782806" y="3801926"/>
                  <a:pt x="11783377" y="3805229"/>
                  <a:pt x="11787251" y="3808095"/>
                </a:cubicBezTo>
                <a:cubicBezTo>
                  <a:pt x="11793156" y="3812554"/>
                  <a:pt x="11796521" y="3811393"/>
                  <a:pt x="11798490" y="3804303"/>
                </a:cubicBezTo>
                <a:cubicBezTo>
                  <a:pt x="11799696" y="3799957"/>
                  <a:pt x="11798744" y="3798401"/>
                  <a:pt x="11793855" y="3796622"/>
                </a:cubicBezTo>
                <a:cubicBezTo>
                  <a:pt x="11788584" y="3794691"/>
                  <a:pt x="11788013" y="3793700"/>
                  <a:pt x="11790108" y="3789297"/>
                </a:cubicBezTo>
                <a:cubicBezTo>
                  <a:pt x="11792584" y="3783930"/>
                  <a:pt x="11793156" y="3784025"/>
                  <a:pt x="11796903" y="3790377"/>
                </a:cubicBezTo>
                <a:cubicBezTo>
                  <a:pt x="11799951" y="3795503"/>
                  <a:pt x="11807317" y="3790606"/>
                  <a:pt x="11805729" y="3784540"/>
                </a:cubicBezTo>
                <a:cubicBezTo>
                  <a:pt x="11804904" y="3781084"/>
                  <a:pt x="11801665" y="3779907"/>
                  <a:pt x="11796014" y="3780956"/>
                </a:cubicBezTo>
                <a:close/>
                <a:moveTo>
                  <a:pt x="626023" y="3776514"/>
                </a:moveTo>
                <a:cubicBezTo>
                  <a:pt x="628430" y="3778643"/>
                  <a:pt x="628784" y="3781972"/>
                  <a:pt x="626801" y="3784241"/>
                </a:cubicBezTo>
                <a:cubicBezTo>
                  <a:pt x="624677" y="3786648"/>
                  <a:pt x="622625" y="3787708"/>
                  <a:pt x="621490" y="3786717"/>
                </a:cubicBezTo>
                <a:cubicBezTo>
                  <a:pt x="620428" y="3785796"/>
                  <a:pt x="620144" y="3782677"/>
                  <a:pt x="620711" y="3778992"/>
                </a:cubicBezTo>
                <a:cubicBezTo>
                  <a:pt x="621348" y="3775523"/>
                  <a:pt x="623543" y="3774463"/>
                  <a:pt x="626023" y="3776514"/>
                </a:cubicBezTo>
                <a:close/>
                <a:moveTo>
                  <a:pt x="11282553" y="3774953"/>
                </a:moveTo>
                <a:cubicBezTo>
                  <a:pt x="11280076" y="3776108"/>
                  <a:pt x="11277600" y="3778834"/>
                  <a:pt x="11277345" y="3780752"/>
                </a:cubicBezTo>
                <a:cubicBezTo>
                  <a:pt x="11276774" y="3785339"/>
                  <a:pt x="11280457" y="3783623"/>
                  <a:pt x="11284394" y="3777399"/>
                </a:cubicBezTo>
                <a:cubicBezTo>
                  <a:pt x="11286934" y="3773313"/>
                  <a:pt x="11286743" y="3773003"/>
                  <a:pt x="11282553" y="3774953"/>
                </a:cubicBezTo>
                <a:close/>
                <a:moveTo>
                  <a:pt x="6932358" y="3774583"/>
                </a:moveTo>
                <a:cubicBezTo>
                  <a:pt x="6928866" y="3776495"/>
                  <a:pt x="6926072" y="3780180"/>
                  <a:pt x="6926199" y="3782587"/>
                </a:cubicBezTo>
                <a:cubicBezTo>
                  <a:pt x="6926326" y="3784995"/>
                  <a:pt x="6929437" y="3783299"/>
                  <a:pt x="6932739" y="3779049"/>
                </a:cubicBezTo>
                <a:cubicBezTo>
                  <a:pt x="6936613" y="3774017"/>
                  <a:pt x="6936486" y="3772316"/>
                  <a:pt x="6932358" y="3774583"/>
                </a:cubicBezTo>
                <a:close/>
                <a:moveTo>
                  <a:pt x="11858117" y="3774482"/>
                </a:moveTo>
                <a:cubicBezTo>
                  <a:pt x="11855640" y="3775645"/>
                  <a:pt x="11854497" y="3778371"/>
                  <a:pt x="11855640" y="3780746"/>
                </a:cubicBezTo>
                <a:cubicBezTo>
                  <a:pt x="11856656" y="3782950"/>
                  <a:pt x="11858053" y="3784685"/>
                  <a:pt x="11858688" y="3784399"/>
                </a:cubicBezTo>
                <a:cubicBezTo>
                  <a:pt x="11859323" y="3784107"/>
                  <a:pt x="11860403" y="3781185"/>
                  <a:pt x="11861228" y="3778135"/>
                </a:cubicBezTo>
                <a:cubicBezTo>
                  <a:pt x="11862307" y="3773485"/>
                  <a:pt x="11861736" y="3772798"/>
                  <a:pt x="11858117" y="3774482"/>
                </a:cubicBezTo>
                <a:close/>
                <a:moveTo>
                  <a:pt x="11809730" y="3770702"/>
                </a:moveTo>
                <a:cubicBezTo>
                  <a:pt x="11807952" y="3772444"/>
                  <a:pt x="11807126" y="3775988"/>
                  <a:pt x="11807888" y="3779075"/>
                </a:cubicBezTo>
                <a:cubicBezTo>
                  <a:pt x="11808650" y="3782416"/>
                  <a:pt x="11810301" y="3783293"/>
                  <a:pt x="11812333" y="3781400"/>
                </a:cubicBezTo>
                <a:cubicBezTo>
                  <a:pt x="11814175" y="3779641"/>
                  <a:pt x="11814937" y="3776114"/>
                  <a:pt x="11814175" y="3773027"/>
                </a:cubicBezTo>
                <a:cubicBezTo>
                  <a:pt x="11813413" y="3769686"/>
                  <a:pt x="11811762" y="3768809"/>
                  <a:pt x="11809730" y="3770702"/>
                </a:cubicBezTo>
                <a:close/>
                <a:moveTo>
                  <a:pt x="1105386" y="3770050"/>
                </a:moveTo>
                <a:cubicBezTo>
                  <a:pt x="1117215" y="3763599"/>
                  <a:pt x="1119127" y="3774011"/>
                  <a:pt x="1108363" y="3786622"/>
                </a:cubicBezTo>
                <a:cubicBezTo>
                  <a:pt x="1100007" y="3796399"/>
                  <a:pt x="1098877" y="3796399"/>
                  <a:pt x="1097956" y="3786126"/>
                </a:cubicBezTo>
                <a:cubicBezTo>
                  <a:pt x="1097314" y="3779399"/>
                  <a:pt x="1100362" y="3772804"/>
                  <a:pt x="1105386" y="3770050"/>
                </a:cubicBezTo>
                <a:close/>
                <a:moveTo>
                  <a:pt x="11518518" y="3770035"/>
                </a:moveTo>
                <a:cubicBezTo>
                  <a:pt x="11516804" y="3770824"/>
                  <a:pt x="11516106" y="3772589"/>
                  <a:pt x="11516868" y="3774171"/>
                </a:cubicBezTo>
                <a:cubicBezTo>
                  <a:pt x="11517630" y="3775868"/>
                  <a:pt x="11518645" y="3776705"/>
                  <a:pt x="11519407" y="3776362"/>
                </a:cubicBezTo>
                <a:cubicBezTo>
                  <a:pt x="11520106" y="3776019"/>
                  <a:pt x="11520805" y="3774394"/>
                  <a:pt x="11521058" y="3772227"/>
                </a:cubicBezTo>
                <a:cubicBezTo>
                  <a:pt x="11521249" y="3770194"/>
                  <a:pt x="11520169" y="3769274"/>
                  <a:pt x="11518518" y="3770035"/>
                </a:cubicBezTo>
                <a:close/>
                <a:moveTo>
                  <a:pt x="1222975" y="3769985"/>
                </a:moveTo>
                <a:cubicBezTo>
                  <a:pt x="1224268" y="3768975"/>
                  <a:pt x="1226233" y="3770306"/>
                  <a:pt x="1229739" y="3773319"/>
                </a:cubicBezTo>
                <a:cubicBezTo>
                  <a:pt x="1233917" y="3776789"/>
                  <a:pt x="1238875" y="3785714"/>
                  <a:pt x="1240368" y="3792161"/>
                </a:cubicBezTo>
                <a:cubicBezTo>
                  <a:pt x="1241854" y="3798609"/>
                  <a:pt x="1246813" y="3805695"/>
                  <a:pt x="1250845" y="3807041"/>
                </a:cubicBezTo>
                <a:cubicBezTo>
                  <a:pt x="1258706" y="3809663"/>
                  <a:pt x="1259278" y="3822985"/>
                  <a:pt x="1251773" y="3832052"/>
                </a:cubicBezTo>
                <a:cubicBezTo>
                  <a:pt x="1246387" y="3838570"/>
                  <a:pt x="1238952" y="3833398"/>
                  <a:pt x="1242069" y="3825178"/>
                </a:cubicBezTo>
                <a:cubicBezTo>
                  <a:pt x="1243270" y="3822135"/>
                  <a:pt x="1238386" y="3813697"/>
                  <a:pt x="1231446" y="3807041"/>
                </a:cubicBezTo>
                <a:cubicBezTo>
                  <a:pt x="1222943" y="3798965"/>
                  <a:pt x="1219121" y="3789893"/>
                  <a:pt x="1220251" y="3780683"/>
                </a:cubicBezTo>
                <a:cubicBezTo>
                  <a:pt x="1221064" y="3774343"/>
                  <a:pt x="1221683" y="3770995"/>
                  <a:pt x="1222975" y="3769985"/>
                </a:cubicBezTo>
                <a:close/>
                <a:moveTo>
                  <a:pt x="5154867" y="3769310"/>
                </a:moveTo>
                <a:cubicBezTo>
                  <a:pt x="5156995" y="3769163"/>
                  <a:pt x="5160818" y="3778661"/>
                  <a:pt x="5163725" y="3790916"/>
                </a:cubicBezTo>
                <a:cubicBezTo>
                  <a:pt x="5166698" y="3803813"/>
                  <a:pt x="5166349" y="3810685"/>
                  <a:pt x="5162734" y="3807637"/>
                </a:cubicBezTo>
                <a:cubicBezTo>
                  <a:pt x="5155863" y="3801760"/>
                  <a:pt x="5149272" y="3769805"/>
                  <a:pt x="5154867" y="3769310"/>
                </a:cubicBezTo>
                <a:close/>
                <a:moveTo>
                  <a:pt x="2548059" y="3767137"/>
                </a:moveTo>
                <a:cubicBezTo>
                  <a:pt x="2542533" y="3773656"/>
                  <a:pt x="2555919" y="3787333"/>
                  <a:pt x="2565057" y="3784431"/>
                </a:cubicBezTo>
                <a:cubicBezTo>
                  <a:pt x="2571572" y="3782301"/>
                  <a:pt x="2571566" y="3782301"/>
                  <a:pt x="2561018" y="3770898"/>
                </a:cubicBezTo>
                <a:cubicBezTo>
                  <a:pt x="2555843" y="3765442"/>
                  <a:pt x="2550820" y="3763955"/>
                  <a:pt x="2548059" y="3767137"/>
                </a:cubicBezTo>
                <a:close/>
                <a:moveTo>
                  <a:pt x="5919685" y="3766833"/>
                </a:moveTo>
                <a:cubicBezTo>
                  <a:pt x="5922162" y="3768885"/>
                  <a:pt x="5923292" y="3772717"/>
                  <a:pt x="5922727" y="3776400"/>
                </a:cubicBezTo>
                <a:cubicBezTo>
                  <a:pt x="5922092" y="3780009"/>
                  <a:pt x="5920111" y="3781146"/>
                  <a:pt x="5917628" y="3779087"/>
                </a:cubicBezTo>
                <a:cubicBezTo>
                  <a:pt x="5915151" y="3777036"/>
                  <a:pt x="5914015" y="3773212"/>
                  <a:pt x="5914586" y="3769527"/>
                </a:cubicBezTo>
                <a:cubicBezTo>
                  <a:pt x="5915221" y="3765772"/>
                  <a:pt x="5917202" y="3764781"/>
                  <a:pt x="5919685" y="3766833"/>
                </a:cubicBezTo>
                <a:close/>
                <a:moveTo>
                  <a:pt x="11764176" y="3766621"/>
                </a:moveTo>
                <a:cubicBezTo>
                  <a:pt x="11763978" y="3764785"/>
                  <a:pt x="11762231" y="3764701"/>
                  <a:pt x="11759120" y="3768116"/>
                </a:cubicBezTo>
                <a:cubicBezTo>
                  <a:pt x="11756961" y="3770570"/>
                  <a:pt x="11751627" y="3776026"/>
                  <a:pt x="11747436" y="3780238"/>
                </a:cubicBezTo>
                <a:cubicBezTo>
                  <a:pt x="11734927" y="3792665"/>
                  <a:pt x="11734609" y="3798121"/>
                  <a:pt x="11746674" y="3792486"/>
                </a:cubicBezTo>
                <a:cubicBezTo>
                  <a:pt x="11752389" y="3789824"/>
                  <a:pt x="11756517" y="3786395"/>
                  <a:pt x="11755818" y="3784870"/>
                </a:cubicBezTo>
                <a:cubicBezTo>
                  <a:pt x="11755056" y="3783287"/>
                  <a:pt x="11756897" y="3779267"/>
                  <a:pt x="11759945" y="3775645"/>
                </a:cubicBezTo>
                <a:cubicBezTo>
                  <a:pt x="11763025" y="3772047"/>
                  <a:pt x="11764375" y="3768457"/>
                  <a:pt x="11764176" y="3766621"/>
                </a:cubicBezTo>
                <a:close/>
                <a:moveTo>
                  <a:pt x="4352378" y="3766540"/>
                </a:moveTo>
                <a:cubicBezTo>
                  <a:pt x="4356488" y="3764273"/>
                  <a:pt x="4356628" y="3765968"/>
                  <a:pt x="4352735" y="3771001"/>
                </a:cubicBezTo>
                <a:cubicBezTo>
                  <a:pt x="4349476" y="3775252"/>
                  <a:pt x="4346437" y="3776884"/>
                  <a:pt x="4346220" y="3774545"/>
                </a:cubicBezTo>
                <a:cubicBezTo>
                  <a:pt x="4346010" y="3772207"/>
                  <a:pt x="4348912" y="3768452"/>
                  <a:pt x="4352378" y="3766540"/>
                </a:cubicBezTo>
                <a:close/>
                <a:moveTo>
                  <a:pt x="11297284" y="3764706"/>
                </a:moveTo>
                <a:cubicBezTo>
                  <a:pt x="11296522" y="3765048"/>
                  <a:pt x="11295888" y="3766731"/>
                  <a:pt x="11295633" y="3768841"/>
                </a:cubicBezTo>
                <a:cubicBezTo>
                  <a:pt x="11295443" y="3770875"/>
                  <a:pt x="11296522" y="3771796"/>
                  <a:pt x="11298173" y="3771033"/>
                </a:cubicBezTo>
                <a:cubicBezTo>
                  <a:pt x="11299825" y="3770265"/>
                  <a:pt x="11300523" y="3768473"/>
                  <a:pt x="11299825" y="3766891"/>
                </a:cubicBezTo>
                <a:cubicBezTo>
                  <a:pt x="11298999" y="3765194"/>
                  <a:pt x="11298046" y="3764363"/>
                  <a:pt x="11297284" y="3764706"/>
                </a:cubicBezTo>
                <a:close/>
                <a:moveTo>
                  <a:pt x="2277611" y="3763358"/>
                </a:moveTo>
                <a:cubicBezTo>
                  <a:pt x="2280019" y="3765486"/>
                  <a:pt x="2280374" y="3768814"/>
                  <a:pt x="2278392" y="3771082"/>
                </a:cubicBezTo>
                <a:cubicBezTo>
                  <a:pt x="2276265" y="3773490"/>
                  <a:pt x="2274139" y="3774482"/>
                  <a:pt x="2273077" y="3773561"/>
                </a:cubicBezTo>
                <a:cubicBezTo>
                  <a:pt x="2272018" y="3772640"/>
                  <a:pt x="2271732" y="3769520"/>
                  <a:pt x="2272296" y="3765835"/>
                </a:cubicBezTo>
                <a:cubicBezTo>
                  <a:pt x="2272938" y="3762367"/>
                  <a:pt x="2275128" y="3761305"/>
                  <a:pt x="2277611" y="3763358"/>
                </a:cubicBezTo>
                <a:close/>
                <a:moveTo>
                  <a:pt x="5855622" y="3762460"/>
                </a:moveTo>
                <a:cubicBezTo>
                  <a:pt x="5856569" y="3762274"/>
                  <a:pt x="5858710" y="3763780"/>
                  <a:pt x="5862390" y="3766896"/>
                </a:cubicBezTo>
                <a:cubicBezTo>
                  <a:pt x="5867279" y="3771077"/>
                  <a:pt x="5869902" y="3776674"/>
                  <a:pt x="5868060" y="3778801"/>
                </a:cubicBezTo>
                <a:cubicBezTo>
                  <a:pt x="5863882" y="3783686"/>
                  <a:pt x="5859488" y="3779862"/>
                  <a:pt x="5856021" y="3768174"/>
                </a:cubicBezTo>
                <a:cubicBezTo>
                  <a:pt x="5854923" y="3764524"/>
                  <a:pt x="5854675" y="3762647"/>
                  <a:pt x="5855622" y="3762460"/>
                </a:cubicBezTo>
                <a:close/>
                <a:moveTo>
                  <a:pt x="5605684" y="3758161"/>
                </a:moveTo>
                <a:cubicBezTo>
                  <a:pt x="5603627" y="3756388"/>
                  <a:pt x="5600446" y="3758581"/>
                  <a:pt x="5598884" y="3762836"/>
                </a:cubicBezTo>
                <a:cubicBezTo>
                  <a:pt x="5597328" y="3767087"/>
                  <a:pt x="5596693" y="3771407"/>
                  <a:pt x="5597538" y="3772257"/>
                </a:cubicBezTo>
                <a:cubicBezTo>
                  <a:pt x="5598388" y="3772963"/>
                  <a:pt x="5601576" y="3770772"/>
                  <a:pt x="5604338" y="3767582"/>
                </a:cubicBezTo>
                <a:cubicBezTo>
                  <a:pt x="5607101" y="3764254"/>
                  <a:pt x="5607735" y="3759927"/>
                  <a:pt x="5605684" y="3758161"/>
                </a:cubicBezTo>
                <a:close/>
                <a:moveTo>
                  <a:pt x="1341981" y="3756822"/>
                </a:moveTo>
                <a:cubicBezTo>
                  <a:pt x="1335682" y="3751366"/>
                  <a:pt x="1340076" y="3773046"/>
                  <a:pt x="1348452" y="3788702"/>
                </a:cubicBezTo>
                <a:cubicBezTo>
                  <a:pt x="1359841" y="3809887"/>
                  <a:pt x="1389939" y="3842832"/>
                  <a:pt x="1393622" y="3838304"/>
                </a:cubicBezTo>
                <a:cubicBezTo>
                  <a:pt x="1398296" y="3832916"/>
                  <a:pt x="1396169" y="3817333"/>
                  <a:pt x="1390079" y="3812085"/>
                </a:cubicBezTo>
                <a:cubicBezTo>
                  <a:pt x="1386891" y="3809323"/>
                  <a:pt x="1383913" y="3810312"/>
                  <a:pt x="1383279" y="3814354"/>
                </a:cubicBezTo>
                <a:cubicBezTo>
                  <a:pt x="1382643" y="3818673"/>
                  <a:pt x="1381298" y="3818889"/>
                  <a:pt x="1379951" y="3814988"/>
                </a:cubicBezTo>
                <a:cubicBezTo>
                  <a:pt x="1378745" y="3811380"/>
                  <a:pt x="1370953" y="3800893"/>
                  <a:pt x="1362387" y="3791184"/>
                </a:cubicBezTo>
                <a:cubicBezTo>
                  <a:pt x="1353829" y="3781477"/>
                  <a:pt x="1346749" y="3770710"/>
                  <a:pt x="1346324" y="3766885"/>
                </a:cubicBezTo>
                <a:cubicBezTo>
                  <a:pt x="1345828" y="3762697"/>
                  <a:pt x="1344178" y="3758736"/>
                  <a:pt x="1341981" y="3756822"/>
                </a:cubicBezTo>
                <a:close/>
                <a:moveTo>
                  <a:pt x="6639496" y="3753796"/>
                </a:moveTo>
                <a:cubicBezTo>
                  <a:pt x="6638543" y="3750677"/>
                  <a:pt x="6635115" y="3750824"/>
                  <a:pt x="6632384" y="3754006"/>
                </a:cubicBezTo>
                <a:cubicBezTo>
                  <a:pt x="6626161" y="3761236"/>
                  <a:pt x="6627622" y="3764279"/>
                  <a:pt x="6636131" y="3761446"/>
                </a:cubicBezTo>
                <a:cubicBezTo>
                  <a:pt x="6639369" y="3760455"/>
                  <a:pt x="6640639" y="3757341"/>
                  <a:pt x="6639496" y="3753796"/>
                </a:cubicBezTo>
                <a:close/>
                <a:moveTo>
                  <a:pt x="4984485" y="3753708"/>
                </a:moveTo>
                <a:cubicBezTo>
                  <a:pt x="4989018" y="3757532"/>
                  <a:pt x="4980663" y="3775950"/>
                  <a:pt x="4974217" y="3776445"/>
                </a:cubicBezTo>
                <a:cubicBezTo>
                  <a:pt x="4969194" y="3776800"/>
                  <a:pt x="4970680" y="3762843"/>
                  <a:pt x="4976414" y="3755971"/>
                </a:cubicBezTo>
                <a:cubicBezTo>
                  <a:pt x="4978750" y="3753066"/>
                  <a:pt x="4982504" y="3752006"/>
                  <a:pt x="4984485" y="3753708"/>
                </a:cubicBezTo>
                <a:close/>
                <a:moveTo>
                  <a:pt x="1125072" y="3751485"/>
                </a:moveTo>
                <a:cubicBezTo>
                  <a:pt x="1126557" y="3751415"/>
                  <a:pt x="1128475" y="3758142"/>
                  <a:pt x="1129179" y="3765513"/>
                </a:cubicBezTo>
                <a:cubicBezTo>
                  <a:pt x="1129891" y="3773020"/>
                  <a:pt x="1128614" y="3777982"/>
                  <a:pt x="1126493" y="3776140"/>
                </a:cubicBezTo>
                <a:cubicBezTo>
                  <a:pt x="1122029" y="3772385"/>
                  <a:pt x="1120893" y="3751554"/>
                  <a:pt x="1125072" y="3751485"/>
                </a:cubicBezTo>
                <a:close/>
                <a:moveTo>
                  <a:pt x="2008079" y="3750582"/>
                </a:moveTo>
                <a:cubicBezTo>
                  <a:pt x="2010346" y="3752564"/>
                  <a:pt x="2011414" y="3756318"/>
                  <a:pt x="2010849" y="3760005"/>
                </a:cubicBezTo>
                <a:cubicBezTo>
                  <a:pt x="2010276" y="3763543"/>
                  <a:pt x="2007236" y="3763897"/>
                  <a:pt x="2003552" y="3760779"/>
                </a:cubicBezTo>
                <a:cubicBezTo>
                  <a:pt x="2000008" y="3757666"/>
                  <a:pt x="1998732" y="3753695"/>
                  <a:pt x="2000789" y="3751357"/>
                </a:cubicBezTo>
                <a:cubicBezTo>
                  <a:pt x="2002841" y="3748879"/>
                  <a:pt x="2005819" y="3748593"/>
                  <a:pt x="2008079" y="3750582"/>
                </a:cubicBezTo>
                <a:close/>
                <a:moveTo>
                  <a:pt x="5185566" y="3750203"/>
                </a:moveTo>
                <a:cubicBezTo>
                  <a:pt x="5186238" y="3750574"/>
                  <a:pt x="5186132" y="3752771"/>
                  <a:pt x="5185602" y="3756987"/>
                </a:cubicBezTo>
                <a:cubicBezTo>
                  <a:pt x="5185036" y="3762089"/>
                  <a:pt x="5183195" y="3768040"/>
                  <a:pt x="5181709" y="3769806"/>
                </a:cubicBezTo>
                <a:cubicBezTo>
                  <a:pt x="5180007" y="3771788"/>
                  <a:pt x="5178096" y="3770728"/>
                  <a:pt x="5176966" y="3767183"/>
                </a:cubicBezTo>
                <a:cubicBezTo>
                  <a:pt x="5175899" y="3764001"/>
                  <a:pt x="5177740" y="3758047"/>
                  <a:pt x="5180859" y="3754363"/>
                </a:cubicBezTo>
                <a:cubicBezTo>
                  <a:pt x="5183443" y="3751281"/>
                  <a:pt x="5184893" y="3749830"/>
                  <a:pt x="5185566" y="3750203"/>
                </a:cubicBezTo>
                <a:close/>
                <a:moveTo>
                  <a:pt x="2132362" y="3747405"/>
                </a:moveTo>
                <a:cubicBezTo>
                  <a:pt x="2134705" y="3747190"/>
                  <a:pt x="2138459" y="3750094"/>
                  <a:pt x="2140369" y="3753569"/>
                </a:cubicBezTo>
                <a:cubicBezTo>
                  <a:pt x="2142636" y="3757679"/>
                  <a:pt x="2141074" y="3757818"/>
                  <a:pt x="2135906" y="3753923"/>
                </a:cubicBezTo>
                <a:cubicBezTo>
                  <a:pt x="2131657" y="3750664"/>
                  <a:pt x="2130031" y="3747615"/>
                  <a:pt x="2132362" y="3747405"/>
                </a:cubicBezTo>
                <a:close/>
                <a:moveTo>
                  <a:pt x="6338202" y="3745481"/>
                </a:moveTo>
                <a:cubicBezTo>
                  <a:pt x="6335795" y="3743353"/>
                  <a:pt x="6332753" y="3743562"/>
                  <a:pt x="6330696" y="3746046"/>
                </a:cubicBezTo>
                <a:cubicBezTo>
                  <a:pt x="6328575" y="3748454"/>
                  <a:pt x="6328854" y="3751428"/>
                  <a:pt x="6331267" y="3753555"/>
                </a:cubicBezTo>
                <a:cubicBezTo>
                  <a:pt x="6333674" y="3755677"/>
                  <a:pt x="6336646" y="3755397"/>
                  <a:pt x="6338773" y="3752990"/>
                </a:cubicBezTo>
                <a:cubicBezTo>
                  <a:pt x="6340894" y="3750582"/>
                  <a:pt x="6340685" y="3747533"/>
                  <a:pt x="6338202" y="3745481"/>
                </a:cubicBezTo>
                <a:close/>
                <a:moveTo>
                  <a:pt x="1982510" y="3745061"/>
                </a:moveTo>
                <a:cubicBezTo>
                  <a:pt x="1983687" y="3744061"/>
                  <a:pt x="1986591" y="3748206"/>
                  <a:pt x="1991443" y="3757310"/>
                </a:cubicBezTo>
                <a:cubicBezTo>
                  <a:pt x="1995265" y="3764393"/>
                  <a:pt x="1995906" y="3773389"/>
                  <a:pt x="1992928" y="3776934"/>
                </a:cubicBezTo>
                <a:cubicBezTo>
                  <a:pt x="1988254" y="3782315"/>
                  <a:pt x="1986700" y="3780054"/>
                  <a:pt x="1983936" y="3763682"/>
                </a:cubicBezTo>
                <a:cubicBezTo>
                  <a:pt x="1981883" y="3752205"/>
                  <a:pt x="1981333" y="3746061"/>
                  <a:pt x="1982510" y="3745061"/>
                </a:cubicBezTo>
                <a:close/>
                <a:moveTo>
                  <a:pt x="6573734" y="3743890"/>
                </a:moveTo>
                <a:cubicBezTo>
                  <a:pt x="6576631" y="3742723"/>
                  <a:pt x="6576345" y="3745963"/>
                  <a:pt x="6575043" y="3752730"/>
                </a:cubicBezTo>
                <a:cubicBezTo>
                  <a:pt x="6572250" y="3767112"/>
                  <a:pt x="6553073" y="3785739"/>
                  <a:pt x="6538150" y="3788503"/>
                </a:cubicBezTo>
                <a:cubicBezTo>
                  <a:pt x="6524688" y="3790911"/>
                  <a:pt x="6527292" y="3786305"/>
                  <a:pt x="6553327" y="3761509"/>
                </a:cubicBezTo>
                <a:cubicBezTo>
                  <a:pt x="6564757" y="3750636"/>
                  <a:pt x="6570837" y="3745058"/>
                  <a:pt x="6573734" y="3743890"/>
                </a:cubicBezTo>
                <a:close/>
                <a:moveTo>
                  <a:pt x="2665679" y="3742711"/>
                </a:moveTo>
                <a:cubicBezTo>
                  <a:pt x="2655837" y="3743486"/>
                  <a:pt x="2660155" y="3752488"/>
                  <a:pt x="2672410" y="3756949"/>
                </a:cubicBezTo>
                <a:cubicBezTo>
                  <a:pt x="2682043" y="3760493"/>
                  <a:pt x="2682323" y="3760213"/>
                  <a:pt x="2677509" y="3751428"/>
                </a:cubicBezTo>
                <a:cubicBezTo>
                  <a:pt x="2674747" y="3746395"/>
                  <a:pt x="2669362" y="3742425"/>
                  <a:pt x="2665679" y="3742711"/>
                </a:cubicBezTo>
                <a:close/>
                <a:moveTo>
                  <a:pt x="2230584" y="3741530"/>
                </a:moveTo>
                <a:cubicBezTo>
                  <a:pt x="2239791" y="3740825"/>
                  <a:pt x="2243118" y="3743162"/>
                  <a:pt x="2248998" y="3754427"/>
                </a:cubicBezTo>
                <a:cubicBezTo>
                  <a:pt x="2252820" y="3761942"/>
                  <a:pt x="2261464" y="3773136"/>
                  <a:pt x="2267769" y="3778872"/>
                </a:cubicBezTo>
                <a:cubicBezTo>
                  <a:pt x="2276831" y="3787092"/>
                  <a:pt x="2277967" y="3792194"/>
                  <a:pt x="2273154" y="3801684"/>
                </a:cubicBezTo>
                <a:cubicBezTo>
                  <a:pt x="2268760" y="3810472"/>
                  <a:pt x="2269827" y="3815789"/>
                  <a:pt x="2276976" y="3820673"/>
                </a:cubicBezTo>
                <a:cubicBezTo>
                  <a:pt x="2284133" y="3825567"/>
                  <a:pt x="2284907" y="3829173"/>
                  <a:pt x="2279884" y="3833354"/>
                </a:cubicBezTo>
                <a:cubicBezTo>
                  <a:pt x="2275490" y="3837037"/>
                  <a:pt x="2275210" y="3844973"/>
                  <a:pt x="2279249" y="3854254"/>
                </a:cubicBezTo>
                <a:cubicBezTo>
                  <a:pt x="2283003" y="3862971"/>
                  <a:pt x="2282862" y="3872608"/>
                  <a:pt x="2278824" y="3877352"/>
                </a:cubicBezTo>
                <a:cubicBezTo>
                  <a:pt x="2273299" y="3883870"/>
                  <a:pt x="2270537" y="3883375"/>
                  <a:pt x="2265012" y="3875154"/>
                </a:cubicBezTo>
                <a:cubicBezTo>
                  <a:pt x="2261329" y="3869628"/>
                  <a:pt x="2258072" y="3858434"/>
                  <a:pt x="2258002" y="3851281"/>
                </a:cubicBezTo>
                <a:cubicBezTo>
                  <a:pt x="2257857" y="3834275"/>
                  <a:pt x="2253539" y="3830660"/>
                  <a:pt x="2248299" y="3842991"/>
                </a:cubicBezTo>
                <a:cubicBezTo>
                  <a:pt x="2241784" y="3858434"/>
                  <a:pt x="2232227" y="3853256"/>
                  <a:pt x="2229885" y="3832927"/>
                </a:cubicBezTo>
                <a:cubicBezTo>
                  <a:pt x="2227617" y="3814079"/>
                  <a:pt x="2233143" y="3807708"/>
                  <a:pt x="2240222" y="3820743"/>
                </a:cubicBezTo>
                <a:cubicBezTo>
                  <a:pt x="2246172" y="3831796"/>
                  <a:pt x="2249221" y="3823220"/>
                  <a:pt x="2245747" y="3805153"/>
                </a:cubicBezTo>
                <a:cubicBezTo>
                  <a:pt x="2244114" y="3796443"/>
                  <a:pt x="2245670" y="3787512"/>
                  <a:pt x="2249214" y="3785529"/>
                </a:cubicBezTo>
                <a:cubicBezTo>
                  <a:pt x="2259272" y="3780009"/>
                  <a:pt x="2243619" y="3761370"/>
                  <a:pt x="2229452" y="3761797"/>
                </a:cubicBezTo>
                <a:cubicBezTo>
                  <a:pt x="2215076" y="3762151"/>
                  <a:pt x="2212955" y="3760308"/>
                  <a:pt x="2216423" y="3750456"/>
                </a:cubicBezTo>
                <a:cubicBezTo>
                  <a:pt x="2217978" y="3746205"/>
                  <a:pt x="2224563" y="3742026"/>
                  <a:pt x="2230584" y="3741530"/>
                </a:cubicBezTo>
                <a:close/>
                <a:moveTo>
                  <a:pt x="6994969" y="3741435"/>
                </a:moveTo>
                <a:cubicBezTo>
                  <a:pt x="6997445" y="3741364"/>
                  <a:pt x="6997763" y="3745545"/>
                  <a:pt x="6995731" y="3750856"/>
                </a:cubicBezTo>
                <a:cubicBezTo>
                  <a:pt x="6993000" y="3758295"/>
                  <a:pt x="6991984" y="3758295"/>
                  <a:pt x="6991349" y="3750995"/>
                </a:cubicBezTo>
                <a:cubicBezTo>
                  <a:pt x="6990905" y="3745755"/>
                  <a:pt x="6992493" y="3741504"/>
                  <a:pt x="6994969" y="3741435"/>
                </a:cubicBezTo>
                <a:close/>
                <a:moveTo>
                  <a:pt x="6821170" y="3738442"/>
                </a:moveTo>
                <a:cubicBezTo>
                  <a:pt x="6818757" y="3734757"/>
                  <a:pt x="6816026" y="3734967"/>
                  <a:pt x="6814375" y="3739008"/>
                </a:cubicBezTo>
                <a:cubicBezTo>
                  <a:pt x="6812979" y="3742692"/>
                  <a:pt x="6813550" y="3748784"/>
                  <a:pt x="6815392" y="3752183"/>
                </a:cubicBezTo>
                <a:cubicBezTo>
                  <a:pt x="6817614" y="3755868"/>
                  <a:pt x="6820408" y="3755658"/>
                  <a:pt x="6822186" y="3751619"/>
                </a:cubicBezTo>
                <a:cubicBezTo>
                  <a:pt x="6823773" y="3748010"/>
                  <a:pt x="6823266" y="3741702"/>
                  <a:pt x="6821170" y="3738442"/>
                </a:cubicBezTo>
                <a:close/>
                <a:moveTo>
                  <a:pt x="535728" y="3737330"/>
                </a:moveTo>
                <a:cubicBezTo>
                  <a:pt x="538066" y="3737115"/>
                  <a:pt x="541818" y="3740024"/>
                  <a:pt x="543731" y="3743494"/>
                </a:cubicBezTo>
                <a:cubicBezTo>
                  <a:pt x="545998" y="3747604"/>
                  <a:pt x="544298" y="3747743"/>
                  <a:pt x="539270" y="3743848"/>
                </a:cubicBezTo>
                <a:cubicBezTo>
                  <a:pt x="535021" y="3740589"/>
                  <a:pt x="533391" y="3737540"/>
                  <a:pt x="535728" y="3737330"/>
                </a:cubicBezTo>
                <a:close/>
                <a:moveTo>
                  <a:pt x="2173935" y="3737279"/>
                </a:moveTo>
                <a:lnTo>
                  <a:pt x="2178817" y="3756192"/>
                </a:lnTo>
                <a:cubicBezTo>
                  <a:pt x="2181580" y="3766889"/>
                  <a:pt x="2182012" y="3777092"/>
                  <a:pt x="2179745" y="3779787"/>
                </a:cubicBezTo>
                <a:cubicBezTo>
                  <a:pt x="2176766" y="3783325"/>
                  <a:pt x="2175636" y="3782195"/>
                  <a:pt x="2175071" y="3775389"/>
                </a:cubicBezTo>
                <a:cubicBezTo>
                  <a:pt x="2174646" y="3770434"/>
                  <a:pt x="2171102" y="3763630"/>
                  <a:pt x="2167064" y="3760163"/>
                </a:cubicBezTo>
                <a:cubicBezTo>
                  <a:pt x="2162460" y="3756261"/>
                  <a:pt x="2162321" y="3750881"/>
                  <a:pt x="2166854" y="3745633"/>
                </a:cubicBezTo>
                <a:close/>
                <a:moveTo>
                  <a:pt x="628709" y="3736841"/>
                </a:moveTo>
                <a:cubicBezTo>
                  <a:pt x="632321" y="3739891"/>
                  <a:pt x="632605" y="3743290"/>
                  <a:pt x="629276" y="3744350"/>
                </a:cubicBezTo>
                <a:cubicBezTo>
                  <a:pt x="625735" y="3745488"/>
                  <a:pt x="622761" y="3745767"/>
                  <a:pt x="621770" y="3744916"/>
                </a:cubicBezTo>
                <a:cubicBezTo>
                  <a:pt x="620850" y="3744140"/>
                  <a:pt x="620636" y="3741092"/>
                  <a:pt x="621202" y="3737407"/>
                </a:cubicBezTo>
                <a:cubicBezTo>
                  <a:pt x="621769" y="3734008"/>
                  <a:pt x="625026" y="3733722"/>
                  <a:pt x="628709" y="3736841"/>
                </a:cubicBezTo>
                <a:close/>
                <a:moveTo>
                  <a:pt x="5707869" y="3736562"/>
                </a:moveTo>
                <a:cubicBezTo>
                  <a:pt x="5708999" y="3740101"/>
                  <a:pt x="5707659" y="3743151"/>
                  <a:pt x="5704471" y="3744211"/>
                </a:cubicBezTo>
                <a:cubicBezTo>
                  <a:pt x="5695899" y="3747114"/>
                  <a:pt x="5694413" y="3744072"/>
                  <a:pt x="5700718" y="3736772"/>
                </a:cubicBezTo>
                <a:cubicBezTo>
                  <a:pt x="5703404" y="3733513"/>
                  <a:pt x="5706802" y="3733373"/>
                  <a:pt x="5707869" y="3736562"/>
                </a:cubicBezTo>
                <a:close/>
                <a:moveTo>
                  <a:pt x="122189" y="3735881"/>
                </a:moveTo>
                <a:cubicBezTo>
                  <a:pt x="123579" y="3735198"/>
                  <a:pt x="126836" y="3735517"/>
                  <a:pt x="131439" y="3737077"/>
                </a:cubicBezTo>
                <a:cubicBezTo>
                  <a:pt x="136325" y="3738709"/>
                  <a:pt x="137175" y="3740692"/>
                  <a:pt x="133635" y="3741823"/>
                </a:cubicBezTo>
                <a:cubicBezTo>
                  <a:pt x="130164" y="3743029"/>
                  <a:pt x="126341" y="3742604"/>
                  <a:pt x="124145" y="3740692"/>
                </a:cubicBezTo>
                <a:cubicBezTo>
                  <a:pt x="121277" y="3738246"/>
                  <a:pt x="120799" y="3736562"/>
                  <a:pt x="122189" y="3735881"/>
                </a:cubicBezTo>
                <a:close/>
                <a:moveTo>
                  <a:pt x="6556756" y="3735724"/>
                </a:moveTo>
                <a:cubicBezTo>
                  <a:pt x="6559105" y="3737775"/>
                  <a:pt x="6558597" y="3741816"/>
                  <a:pt x="6555485" y="3745500"/>
                </a:cubicBezTo>
                <a:cubicBezTo>
                  <a:pt x="6552374" y="3749184"/>
                  <a:pt x="6549326" y="3749255"/>
                  <a:pt x="6548119" y="3745925"/>
                </a:cubicBezTo>
                <a:cubicBezTo>
                  <a:pt x="6546913" y="3742310"/>
                  <a:pt x="6547421" y="3738410"/>
                  <a:pt x="6549390" y="3736148"/>
                </a:cubicBezTo>
                <a:cubicBezTo>
                  <a:pt x="6551421" y="3733810"/>
                  <a:pt x="6554279" y="3733665"/>
                  <a:pt x="6556756" y="3735724"/>
                </a:cubicBezTo>
                <a:close/>
                <a:moveTo>
                  <a:pt x="6510711" y="3735100"/>
                </a:moveTo>
                <a:cubicBezTo>
                  <a:pt x="6512306" y="3735790"/>
                  <a:pt x="6513195" y="3737916"/>
                  <a:pt x="6513830" y="3741670"/>
                </a:cubicBezTo>
                <a:cubicBezTo>
                  <a:pt x="6515925" y="3754566"/>
                  <a:pt x="6507289" y="3763631"/>
                  <a:pt x="6490906" y="3765753"/>
                </a:cubicBezTo>
                <a:cubicBezTo>
                  <a:pt x="6475920" y="3767665"/>
                  <a:pt x="6476428" y="3756829"/>
                  <a:pt x="6491478" y="3754280"/>
                </a:cubicBezTo>
                <a:cubicBezTo>
                  <a:pt x="6498272" y="3753144"/>
                  <a:pt x="6500114" y="3751161"/>
                  <a:pt x="6497764" y="3747406"/>
                </a:cubicBezTo>
                <a:cubicBezTo>
                  <a:pt x="6495986" y="3744503"/>
                  <a:pt x="6498399" y="3739967"/>
                  <a:pt x="6503352" y="3737134"/>
                </a:cubicBezTo>
                <a:cubicBezTo>
                  <a:pt x="6506813" y="3735152"/>
                  <a:pt x="6509115" y="3734409"/>
                  <a:pt x="6510711" y="3735100"/>
                </a:cubicBezTo>
                <a:close/>
                <a:moveTo>
                  <a:pt x="2523198" y="3734757"/>
                </a:moveTo>
                <a:cubicBezTo>
                  <a:pt x="2520011" y="3731995"/>
                  <a:pt x="2513990" y="3733201"/>
                  <a:pt x="2510523" y="3737241"/>
                </a:cubicBezTo>
                <a:cubicBezTo>
                  <a:pt x="2507050" y="3741275"/>
                  <a:pt x="2505989" y="3748435"/>
                  <a:pt x="2508117" y="3752399"/>
                </a:cubicBezTo>
                <a:cubicBezTo>
                  <a:pt x="2511234" y="3757927"/>
                  <a:pt x="2514563" y="3757292"/>
                  <a:pt x="2520792" y="3749922"/>
                </a:cubicBezTo>
                <a:cubicBezTo>
                  <a:pt x="2526030" y="3743829"/>
                  <a:pt x="2526952" y="3737946"/>
                  <a:pt x="2523198" y="3734757"/>
                </a:cubicBezTo>
                <a:close/>
                <a:moveTo>
                  <a:pt x="6473444" y="3734719"/>
                </a:moveTo>
                <a:cubicBezTo>
                  <a:pt x="6475349" y="3732529"/>
                  <a:pt x="6480809" y="3734014"/>
                  <a:pt x="6485318" y="3737769"/>
                </a:cubicBezTo>
                <a:cubicBezTo>
                  <a:pt x="6489763" y="3741523"/>
                  <a:pt x="6490906" y="3745780"/>
                  <a:pt x="6487668" y="3746840"/>
                </a:cubicBezTo>
                <a:cubicBezTo>
                  <a:pt x="6484429" y="3747972"/>
                  <a:pt x="6479222" y="3746556"/>
                  <a:pt x="6475857" y="3743791"/>
                </a:cubicBezTo>
                <a:cubicBezTo>
                  <a:pt x="6472682" y="3741029"/>
                  <a:pt x="6471539" y="3736917"/>
                  <a:pt x="6473444" y="3734719"/>
                </a:cubicBezTo>
                <a:close/>
                <a:moveTo>
                  <a:pt x="11318620" y="3734389"/>
                </a:moveTo>
                <a:cubicBezTo>
                  <a:pt x="11317096" y="3735101"/>
                  <a:pt x="11317351" y="3738900"/>
                  <a:pt x="11319192" y="3742802"/>
                </a:cubicBezTo>
                <a:cubicBezTo>
                  <a:pt x="11320970" y="3746695"/>
                  <a:pt x="11323383" y="3748544"/>
                  <a:pt x="11324463" y="3746930"/>
                </a:cubicBezTo>
                <a:cubicBezTo>
                  <a:pt x="11325542" y="3745259"/>
                  <a:pt x="11325352" y="3741575"/>
                  <a:pt x="11323891" y="3738526"/>
                </a:cubicBezTo>
                <a:cubicBezTo>
                  <a:pt x="11322494" y="3735470"/>
                  <a:pt x="11320144" y="3733678"/>
                  <a:pt x="11318620" y="3734389"/>
                </a:cubicBezTo>
                <a:close/>
                <a:moveTo>
                  <a:pt x="1310612" y="3732801"/>
                </a:moveTo>
                <a:cubicBezTo>
                  <a:pt x="1308199" y="3733082"/>
                  <a:pt x="1309901" y="3736201"/>
                  <a:pt x="1314149" y="3739319"/>
                </a:cubicBezTo>
                <a:cubicBezTo>
                  <a:pt x="1319178" y="3743216"/>
                  <a:pt x="1320880" y="3743075"/>
                  <a:pt x="1318613" y="3738965"/>
                </a:cubicBezTo>
                <a:cubicBezTo>
                  <a:pt x="1316772" y="3735421"/>
                  <a:pt x="1313019" y="3732655"/>
                  <a:pt x="1310612" y="3732801"/>
                </a:cubicBezTo>
                <a:close/>
                <a:moveTo>
                  <a:pt x="6044171" y="3732700"/>
                </a:moveTo>
                <a:cubicBezTo>
                  <a:pt x="6040844" y="3729936"/>
                  <a:pt x="6035814" y="3730145"/>
                  <a:pt x="6033198" y="3733188"/>
                </a:cubicBezTo>
                <a:cubicBezTo>
                  <a:pt x="6025902" y="3741765"/>
                  <a:pt x="6030296" y="3750551"/>
                  <a:pt x="6039428" y="3745519"/>
                </a:cubicBezTo>
                <a:cubicBezTo>
                  <a:pt x="6050477" y="3739426"/>
                  <a:pt x="6050902" y="3738436"/>
                  <a:pt x="6044171" y="3732700"/>
                </a:cubicBezTo>
                <a:close/>
                <a:moveTo>
                  <a:pt x="6454394" y="3732529"/>
                </a:moveTo>
                <a:cubicBezTo>
                  <a:pt x="6458712" y="3736136"/>
                  <a:pt x="6454140" y="3747686"/>
                  <a:pt x="6446710" y="3751867"/>
                </a:cubicBezTo>
                <a:cubicBezTo>
                  <a:pt x="6434709" y="3758594"/>
                  <a:pt x="6429629" y="3747120"/>
                  <a:pt x="6440614" y="3738265"/>
                </a:cubicBezTo>
                <a:cubicBezTo>
                  <a:pt x="6446456" y="3733520"/>
                  <a:pt x="6452552" y="3730965"/>
                  <a:pt x="6454394" y="3732529"/>
                </a:cubicBezTo>
                <a:close/>
                <a:moveTo>
                  <a:pt x="1019495" y="3731347"/>
                </a:moveTo>
                <a:cubicBezTo>
                  <a:pt x="1023984" y="3732701"/>
                  <a:pt x="1028659" y="3735854"/>
                  <a:pt x="1029901" y="3739714"/>
                </a:cubicBezTo>
                <a:cubicBezTo>
                  <a:pt x="1030961" y="3742903"/>
                  <a:pt x="1029545" y="3745736"/>
                  <a:pt x="1026357" y="3746803"/>
                </a:cubicBezTo>
                <a:cubicBezTo>
                  <a:pt x="1019207" y="3749135"/>
                  <a:pt x="1009149" y="3740920"/>
                  <a:pt x="1010209" y="3733760"/>
                </a:cubicBezTo>
                <a:cubicBezTo>
                  <a:pt x="1010705" y="3730431"/>
                  <a:pt x="1015007" y="3729990"/>
                  <a:pt x="1019495" y="3731347"/>
                </a:cubicBezTo>
                <a:close/>
                <a:moveTo>
                  <a:pt x="2616600" y="3729601"/>
                </a:moveTo>
                <a:cubicBezTo>
                  <a:pt x="2614479" y="3730729"/>
                  <a:pt x="2610586" y="3737464"/>
                  <a:pt x="2608250" y="3743905"/>
                </a:cubicBezTo>
                <a:cubicBezTo>
                  <a:pt x="2604357" y="3754604"/>
                  <a:pt x="2605062" y="3755740"/>
                  <a:pt x="2615051" y="3753968"/>
                </a:cubicBezTo>
                <a:cubicBezTo>
                  <a:pt x="2624468" y="3752196"/>
                  <a:pt x="2625815" y="3750004"/>
                  <a:pt x="2623401" y="3739655"/>
                </a:cubicBezTo>
                <a:cubicBezTo>
                  <a:pt x="2621916" y="3733213"/>
                  <a:pt x="2618728" y="3728462"/>
                  <a:pt x="2616600" y="3729601"/>
                </a:cubicBezTo>
                <a:close/>
                <a:moveTo>
                  <a:pt x="1769998" y="3729587"/>
                </a:moveTo>
                <a:cubicBezTo>
                  <a:pt x="1771060" y="3730508"/>
                  <a:pt x="1771346" y="3733626"/>
                  <a:pt x="1770773" y="3737306"/>
                </a:cubicBezTo>
                <a:cubicBezTo>
                  <a:pt x="1770208" y="3740850"/>
                  <a:pt x="1767941" y="3741980"/>
                  <a:pt x="1765464" y="3739790"/>
                </a:cubicBezTo>
                <a:cubicBezTo>
                  <a:pt x="1763059" y="3737661"/>
                  <a:pt x="1762702" y="3734332"/>
                  <a:pt x="1764684" y="3732064"/>
                </a:cubicBezTo>
                <a:cubicBezTo>
                  <a:pt x="1766811" y="3729656"/>
                  <a:pt x="1768932" y="3728665"/>
                  <a:pt x="1769998" y="3729587"/>
                </a:cubicBezTo>
                <a:close/>
                <a:moveTo>
                  <a:pt x="1929394" y="3723288"/>
                </a:moveTo>
                <a:cubicBezTo>
                  <a:pt x="1928306" y="3721809"/>
                  <a:pt x="1926288" y="3722446"/>
                  <a:pt x="1922747" y="3724428"/>
                </a:cubicBezTo>
                <a:cubicBezTo>
                  <a:pt x="1918283" y="3726907"/>
                  <a:pt x="1914530" y="3733215"/>
                  <a:pt x="1914391" y="3738315"/>
                </a:cubicBezTo>
                <a:cubicBezTo>
                  <a:pt x="1914251" y="3743132"/>
                  <a:pt x="1915808" y="3748944"/>
                  <a:pt x="1917509" y="3750361"/>
                </a:cubicBezTo>
                <a:cubicBezTo>
                  <a:pt x="1924519" y="3756383"/>
                  <a:pt x="1930044" y="3749865"/>
                  <a:pt x="1930463" y="3734847"/>
                </a:cubicBezTo>
                <a:cubicBezTo>
                  <a:pt x="1930641" y="3728364"/>
                  <a:pt x="1930482" y="3724769"/>
                  <a:pt x="1929394" y="3723288"/>
                </a:cubicBezTo>
                <a:close/>
                <a:moveTo>
                  <a:pt x="1492041" y="3723113"/>
                </a:moveTo>
                <a:cubicBezTo>
                  <a:pt x="1497069" y="3717091"/>
                  <a:pt x="1503445" y="3726156"/>
                  <a:pt x="1505356" y="3741955"/>
                </a:cubicBezTo>
                <a:cubicBezTo>
                  <a:pt x="1506353" y="3750601"/>
                  <a:pt x="1511306" y="3761229"/>
                  <a:pt x="1516195" y="3765409"/>
                </a:cubicBezTo>
                <a:cubicBezTo>
                  <a:pt x="1528375" y="3775754"/>
                  <a:pt x="1534750" y="3788082"/>
                  <a:pt x="1530502" y="3793038"/>
                </a:cubicBezTo>
                <a:cubicBezTo>
                  <a:pt x="1524127" y="3800547"/>
                  <a:pt x="1493253" y="3761153"/>
                  <a:pt x="1491126" y="3743016"/>
                </a:cubicBezTo>
                <a:cubicBezTo>
                  <a:pt x="1490059" y="3733594"/>
                  <a:pt x="1490484" y="3724955"/>
                  <a:pt x="1492041" y="3723113"/>
                </a:cubicBezTo>
                <a:close/>
                <a:moveTo>
                  <a:pt x="2166563" y="3721266"/>
                </a:moveTo>
                <a:cubicBezTo>
                  <a:pt x="2167699" y="3724385"/>
                  <a:pt x="2166144" y="3730050"/>
                  <a:pt x="2163381" y="3733240"/>
                </a:cubicBezTo>
                <a:cubicBezTo>
                  <a:pt x="2160620" y="3736430"/>
                  <a:pt x="2157293" y="3736500"/>
                  <a:pt x="2156226" y="3733449"/>
                </a:cubicBezTo>
                <a:cubicBezTo>
                  <a:pt x="2155096" y="3730331"/>
                  <a:pt x="2156650" y="3724663"/>
                  <a:pt x="2159413" y="3721474"/>
                </a:cubicBezTo>
                <a:cubicBezTo>
                  <a:pt x="2162175" y="3718145"/>
                  <a:pt x="2165502" y="3718075"/>
                  <a:pt x="2166563" y="3721266"/>
                </a:cubicBezTo>
                <a:close/>
                <a:moveTo>
                  <a:pt x="6169730" y="3720877"/>
                </a:moveTo>
                <a:cubicBezTo>
                  <a:pt x="6163919" y="3715915"/>
                  <a:pt x="6153017" y="3729802"/>
                  <a:pt x="6153937" y="3741065"/>
                </a:cubicBezTo>
                <a:cubicBezTo>
                  <a:pt x="6154363" y="3746027"/>
                  <a:pt x="6157906" y="3752831"/>
                  <a:pt x="6161945" y="3756301"/>
                </a:cubicBezTo>
                <a:cubicBezTo>
                  <a:pt x="6165983" y="3759774"/>
                  <a:pt x="6166974" y="3765295"/>
                  <a:pt x="6164072" y="3768631"/>
                </a:cubicBezTo>
                <a:cubicBezTo>
                  <a:pt x="6161309" y="3771959"/>
                  <a:pt x="6161519" y="3776990"/>
                  <a:pt x="6164567" y="3779608"/>
                </a:cubicBezTo>
                <a:cubicBezTo>
                  <a:pt x="6167685" y="3782162"/>
                  <a:pt x="6168885" y="3788184"/>
                  <a:pt x="6167329" y="3792434"/>
                </a:cubicBezTo>
                <a:cubicBezTo>
                  <a:pt x="6165767" y="3796685"/>
                  <a:pt x="6166123" y="3801855"/>
                  <a:pt x="6168040" y="3803483"/>
                </a:cubicBezTo>
                <a:cubicBezTo>
                  <a:pt x="6173349" y="3808095"/>
                  <a:pt x="6186519" y="3800439"/>
                  <a:pt x="6189993" y="3790731"/>
                </a:cubicBezTo>
                <a:cubicBezTo>
                  <a:pt x="6191479" y="3786412"/>
                  <a:pt x="6190062" y="3780319"/>
                  <a:pt x="6186945" y="3777626"/>
                </a:cubicBezTo>
                <a:cubicBezTo>
                  <a:pt x="6183617" y="3774863"/>
                  <a:pt x="6180569" y="3775359"/>
                  <a:pt x="6180004" y="3778763"/>
                </a:cubicBezTo>
                <a:cubicBezTo>
                  <a:pt x="6179439" y="3781876"/>
                  <a:pt x="6176321" y="3782587"/>
                  <a:pt x="6173489" y="3780180"/>
                </a:cubicBezTo>
                <a:cubicBezTo>
                  <a:pt x="6170371" y="3777486"/>
                  <a:pt x="6170511" y="3768560"/>
                  <a:pt x="6173914" y="3759490"/>
                </a:cubicBezTo>
                <a:cubicBezTo>
                  <a:pt x="6177312" y="3750423"/>
                  <a:pt x="6177026" y="3741073"/>
                  <a:pt x="6173343" y="3737954"/>
                </a:cubicBezTo>
                <a:cubicBezTo>
                  <a:pt x="6169660" y="3734833"/>
                  <a:pt x="6168314" y="3730653"/>
                  <a:pt x="6170295" y="3728386"/>
                </a:cubicBezTo>
                <a:cubicBezTo>
                  <a:pt x="6172422" y="3725978"/>
                  <a:pt x="6172206" y="3722928"/>
                  <a:pt x="6169730" y="3720877"/>
                </a:cubicBezTo>
                <a:close/>
                <a:moveTo>
                  <a:pt x="0" y="3717010"/>
                </a:moveTo>
                <a:lnTo>
                  <a:pt x="7085" y="3717935"/>
                </a:lnTo>
                <a:cubicBezTo>
                  <a:pt x="10767" y="3721054"/>
                  <a:pt x="10909" y="3724167"/>
                  <a:pt x="7510" y="3725306"/>
                </a:cubicBezTo>
                <a:lnTo>
                  <a:pt x="0" y="3724324"/>
                </a:lnTo>
                <a:close/>
                <a:moveTo>
                  <a:pt x="1093200" y="3715629"/>
                </a:moveTo>
                <a:cubicBezTo>
                  <a:pt x="1099080" y="3715141"/>
                  <a:pt x="1114378" y="3738518"/>
                  <a:pt x="1110910" y="3742558"/>
                </a:cubicBezTo>
                <a:cubicBezTo>
                  <a:pt x="1107157" y="3747019"/>
                  <a:pt x="1105950" y="3745957"/>
                  <a:pt x="1096883" y="3729377"/>
                </a:cubicBezTo>
                <a:cubicBezTo>
                  <a:pt x="1092774" y="3721868"/>
                  <a:pt x="1091079" y="3715775"/>
                  <a:pt x="1093200" y="3715629"/>
                </a:cubicBezTo>
                <a:close/>
                <a:moveTo>
                  <a:pt x="623184" y="3714594"/>
                </a:moveTo>
                <a:cubicBezTo>
                  <a:pt x="624387" y="3718069"/>
                  <a:pt x="623963" y="3721893"/>
                  <a:pt x="622051" y="3724091"/>
                </a:cubicBezTo>
                <a:cubicBezTo>
                  <a:pt x="617167" y="3729828"/>
                  <a:pt x="615183" y="3726003"/>
                  <a:pt x="618439" y="3716792"/>
                </a:cubicBezTo>
                <a:cubicBezTo>
                  <a:pt x="620067" y="3711900"/>
                  <a:pt x="622050" y="3711056"/>
                  <a:pt x="623184" y="3714594"/>
                </a:cubicBezTo>
                <a:close/>
                <a:moveTo>
                  <a:pt x="6407983" y="3712752"/>
                </a:moveTo>
                <a:cubicBezTo>
                  <a:pt x="6409880" y="3712009"/>
                  <a:pt x="6412928" y="3714596"/>
                  <a:pt x="6419024" y="3719771"/>
                </a:cubicBezTo>
                <a:cubicBezTo>
                  <a:pt x="6432359" y="3731175"/>
                  <a:pt x="6428613" y="3749102"/>
                  <a:pt x="6413309" y="3746973"/>
                </a:cubicBezTo>
                <a:cubicBezTo>
                  <a:pt x="6400990" y="3745131"/>
                  <a:pt x="6400419" y="3743854"/>
                  <a:pt x="6403848" y="3725717"/>
                </a:cubicBezTo>
                <a:cubicBezTo>
                  <a:pt x="6405340" y="3717570"/>
                  <a:pt x="6406086" y="3713496"/>
                  <a:pt x="6407983" y="3712752"/>
                </a:cubicBezTo>
                <a:close/>
                <a:moveTo>
                  <a:pt x="6564225" y="3712575"/>
                </a:moveTo>
                <a:cubicBezTo>
                  <a:pt x="6566789" y="3710326"/>
                  <a:pt x="6572060" y="3709972"/>
                  <a:pt x="6577965" y="3713336"/>
                </a:cubicBezTo>
                <a:cubicBezTo>
                  <a:pt x="6582664" y="3716031"/>
                  <a:pt x="6583743" y="3720496"/>
                  <a:pt x="6580631" y="3724181"/>
                </a:cubicBezTo>
                <a:cubicBezTo>
                  <a:pt x="6577583" y="3727789"/>
                  <a:pt x="6571615" y="3727363"/>
                  <a:pt x="6566725" y="3723184"/>
                </a:cubicBezTo>
                <a:cubicBezTo>
                  <a:pt x="6561804" y="3718967"/>
                  <a:pt x="6561661" y="3714825"/>
                  <a:pt x="6564225" y="3712575"/>
                </a:cubicBezTo>
                <a:close/>
                <a:moveTo>
                  <a:pt x="6201010" y="3711938"/>
                </a:moveTo>
                <a:cubicBezTo>
                  <a:pt x="6198832" y="3713336"/>
                  <a:pt x="6196495" y="3716772"/>
                  <a:pt x="6193237" y="3722726"/>
                </a:cubicBezTo>
                <a:cubicBezTo>
                  <a:pt x="6188850" y="3730799"/>
                  <a:pt x="6184748" y="3739725"/>
                  <a:pt x="6184322" y="3742419"/>
                </a:cubicBezTo>
                <a:cubicBezTo>
                  <a:pt x="6183255" y="3748582"/>
                  <a:pt x="6189770" y="3753396"/>
                  <a:pt x="6196286" y="3751274"/>
                </a:cubicBezTo>
                <a:cubicBezTo>
                  <a:pt x="6199124" y="3750284"/>
                  <a:pt x="6199759" y="3745957"/>
                  <a:pt x="6197632" y="3741853"/>
                </a:cubicBezTo>
                <a:cubicBezTo>
                  <a:pt x="6194939" y="3736606"/>
                  <a:pt x="6196997" y="3731720"/>
                  <a:pt x="6204007" y="3726550"/>
                </a:cubicBezTo>
                <a:cubicBezTo>
                  <a:pt x="6211513" y="3721022"/>
                  <a:pt x="6212503" y="3717339"/>
                  <a:pt x="6207830" y="3713374"/>
                </a:cubicBezTo>
                <a:cubicBezTo>
                  <a:pt x="6205207" y="3711175"/>
                  <a:pt x="6203188" y="3710538"/>
                  <a:pt x="6201010" y="3711938"/>
                </a:cubicBezTo>
                <a:close/>
                <a:moveTo>
                  <a:pt x="1666672" y="3709813"/>
                </a:moveTo>
                <a:cubicBezTo>
                  <a:pt x="1663135" y="3711654"/>
                  <a:pt x="1659313" y="3716184"/>
                  <a:pt x="1658106" y="3719940"/>
                </a:cubicBezTo>
                <a:cubicBezTo>
                  <a:pt x="1656831" y="3723769"/>
                  <a:pt x="1659592" y="3722277"/>
                  <a:pt x="1664412" y="3716609"/>
                </a:cubicBezTo>
                <a:cubicBezTo>
                  <a:pt x="1669225" y="3710941"/>
                  <a:pt x="1670216" y="3707970"/>
                  <a:pt x="1666672" y="3709813"/>
                </a:cubicBezTo>
                <a:close/>
                <a:moveTo>
                  <a:pt x="5030370" y="3709253"/>
                </a:moveTo>
                <a:cubicBezTo>
                  <a:pt x="5030725" y="3709503"/>
                  <a:pt x="5031363" y="3711840"/>
                  <a:pt x="5032426" y="3716372"/>
                </a:cubicBezTo>
                <a:cubicBezTo>
                  <a:pt x="5033766" y="3722109"/>
                  <a:pt x="5031577" y="3729129"/>
                  <a:pt x="5027754" y="3731251"/>
                </a:cubicBezTo>
                <a:cubicBezTo>
                  <a:pt x="5023785" y="3733520"/>
                  <a:pt x="5019536" y="3734510"/>
                  <a:pt x="5018475" y="3733588"/>
                </a:cubicBezTo>
                <a:cubicBezTo>
                  <a:pt x="5017268" y="3732668"/>
                  <a:pt x="5019321" y="3730190"/>
                  <a:pt x="5023288" y="3727923"/>
                </a:cubicBezTo>
                <a:cubicBezTo>
                  <a:pt x="5027251" y="3725654"/>
                  <a:pt x="5030090" y="3719987"/>
                  <a:pt x="5030014" y="3714670"/>
                </a:cubicBezTo>
                <a:cubicBezTo>
                  <a:pt x="5029944" y="3710846"/>
                  <a:pt x="5030016" y="3709005"/>
                  <a:pt x="5030370" y="3709253"/>
                </a:cubicBezTo>
                <a:close/>
                <a:moveTo>
                  <a:pt x="4143540" y="3707359"/>
                </a:moveTo>
                <a:cubicBezTo>
                  <a:pt x="4147643" y="3705091"/>
                  <a:pt x="4147788" y="3706793"/>
                  <a:pt x="4143895" y="3711826"/>
                </a:cubicBezTo>
                <a:cubicBezTo>
                  <a:pt x="4140638" y="3716075"/>
                  <a:pt x="4137520" y="3717772"/>
                  <a:pt x="4137381" y="3715364"/>
                </a:cubicBezTo>
                <a:cubicBezTo>
                  <a:pt x="4137165" y="3713025"/>
                  <a:pt x="4140067" y="3709271"/>
                  <a:pt x="4143540" y="3707359"/>
                </a:cubicBezTo>
                <a:close/>
                <a:moveTo>
                  <a:pt x="2385566" y="3704513"/>
                </a:moveTo>
                <a:cubicBezTo>
                  <a:pt x="2388628" y="3704657"/>
                  <a:pt x="2387902" y="3707365"/>
                  <a:pt x="2380716" y="3712497"/>
                </a:cubicBezTo>
                <a:cubicBezTo>
                  <a:pt x="2369953" y="3720153"/>
                  <a:pt x="2369808" y="3721849"/>
                  <a:pt x="2379509" y="3727307"/>
                </a:cubicBezTo>
                <a:cubicBezTo>
                  <a:pt x="2385669" y="3730781"/>
                  <a:pt x="2390914" y="3737299"/>
                  <a:pt x="2391619" y="3742260"/>
                </a:cubicBezTo>
                <a:cubicBezTo>
                  <a:pt x="2392401" y="3747006"/>
                  <a:pt x="2396223" y="3752107"/>
                  <a:pt x="2400121" y="3753308"/>
                </a:cubicBezTo>
                <a:cubicBezTo>
                  <a:pt x="2404655" y="3754732"/>
                  <a:pt x="2404866" y="3751821"/>
                  <a:pt x="2400687" y="3745233"/>
                </a:cubicBezTo>
                <a:cubicBezTo>
                  <a:pt x="2388927" y="3726810"/>
                  <a:pt x="2397500" y="3720223"/>
                  <a:pt x="2416905" y="3732839"/>
                </a:cubicBezTo>
                <a:cubicBezTo>
                  <a:pt x="2435384" y="3744815"/>
                  <a:pt x="2449271" y="3768054"/>
                  <a:pt x="2442541" y="3775917"/>
                </a:cubicBezTo>
                <a:cubicBezTo>
                  <a:pt x="2440420" y="3778325"/>
                  <a:pt x="2430075" y="3778180"/>
                  <a:pt x="2419668" y="3775555"/>
                </a:cubicBezTo>
                <a:cubicBezTo>
                  <a:pt x="2401964" y="3771020"/>
                  <a:pt x="2394527" y="3764718"/>
                  <a:pt x="2368956" y="3732338"/>
                </a:cubicBezTo>
                <a:cubicBezTo>
                  <a:pt x="2359539" y="3720362"/>
                  <a:pt x="2359330" y="3717314"/>
                  <a:pt x="2367687" y="3711932"/>
                </a:cubicBezTo>
                <a:cubicBezTo>
                  <a:pt x="2375652" y="3706796"/>
                  <a:pt x="2382502" y="3704371"/>
                  <a:pt x="2385566" y="3704513"/>
                </a:cubicBezTo>
                <a:close/>
                <a:moveTo>
                  <a:pt x="5747950" y="3704258"/>
                </a:moveTo>
                <a:cubicBezTo>
                  <a:pt x="5753824" y="3709290"/>
                  <a:pt x="5752623" y="3716018"/>
                  <a:pt x="5745117" y="3720128"/>
                </a:cubicBezTo>
                <a:cubicBezTo>
                  <a:pt x="5741219" y="3722326"/>
                  <a:pt x="5737466" y="3721683"/>
                  <a:pt x="5736475" y="3718571"/>
                </a:cubicBezTo>
                <a:cubicBezTo>
                  <a:pt x="5734348" y="3712053"/>
                  <a:pt x="5743556" y="3700574"/>
                  <a:pt x="5747950" y="3704258"/>
                </a:cubicBezTo>
                <a:close/>
                <a:moveTo>
                  <a:pt x="6155068" y="3701253"/>
                </a:moveTo>
                <a:cubicBezTo>
                  <a:pt x="6151670" y="3702383"/>
                  <a:pt x="6151810" y="3705502"/>
                  <a:pt x="6155493" y="3708623"/>
                </a:cubicBezTo>
                <a:cubicBezTo>
                  <a:pt x="6159176" y="3711736"/>
                  <a:pt x="6163215" y="3712237"/>
                  <a:pt x="6165266" y="3709900"/>
                </a:cubicBezTo>
                <a:cubicBezTo>
                  <a:pt x="6167323" y="3707416"/>
                  <a:pt x="6167107" y="3704511"/>
                  <a:pt x="6164840" y="3702530"/>
                </a:cubicBezTo>
                <a:cubicBezTo>
                  <a:pt x="6162504" y="3700618"/>
                  <a:pt x="6158611" y="3700117"/>
                  <a:pt x="6155068" y="3701253"/>
                </a:cubicBezTo>
                <a:close/>
                <a:moveTo>
                  <a:pt x="5012665" y="3700433"/>
                </a:moveTo>
                <a:cubicBezTo>
                  <a:pt x="5013726" y="3701354"/>
                  <a:pt x="5014012" y="3704467"/>
                  <a:pt x="5013446" y="3708152"/>
                </a:cubicBezTo>
                <a:cubicBezTo>
                  <a:pt x="5012875" y="3711698"/>
                  <a:pt x="5010615" y="3712828"/>
                  <a:pt x="5008132" y="3710630"/>
                </a:cubicBezTo>
                <a:cubicBezTo>
                  <a:pt x="5005725" y="3708508"/>
                  <a:pt x="5005369" y="3705180"/>
                  <a:pt x="5007351" y="3702911"/>
                </a:cubicBezTo>
                <a:cubicBezTo>
                  <a:pt x="5009479" y="3700504"/>
                  <a:pt x="5011605" y="3699512"/>
                  <a:pt x="5012665" y="3700433"/>
                </a:cubicBezTo>
                <a:close/>
                <a:moveTo>
                  <a:pt x="598963" y="3697309"/>
                </a:moveTo>
                <a:cubicBezTo>
                  <a:pt x="600025" y="3698229"/>
                  <a:pt x="600309" y="3701342"/>
                  <a:pt x="599742" y="3705028"/>
                </a:cubicBezTo>
                <a:cubicBezTo>
                  <a:pt x="599105" y="3708503"/>
                  <a:pt x="596840" y="3709633"/>
                  <a:pt x="594431" y="3707512"/>
                </a:cubicBezTo>
                <a:cubicBezTo>
                  <a:pt x="592024" y="3705384"/>
                  <a:pt x="591668" y="3702054"/>
                  <a:pt x="593651" y="3699787"/>
                </a:cubicBezTo>
                <a:cubicBezTo>
                  <a:pt x="595776" y="3697378"/>
                  <a:pt x="597900" y="3696388"/>
                  <a:pt x="598963" y="3697309"/>
                </a:cubicBezTo>
                <a:close/>
                <a:moveTo>
                  <a:pt x="11875325" y="3696508"/>
                </a:moveTo>
                <a:cubicBezTo>
                  <a:pt x="11873293" y="3698630"/>
                  <a:pt x="11869991" y="3701076"/>
                  <a:pt x="11867768" y="3702105"/>
                </a:cubicBezTo>
                <a:cubicBezTo>
                  <a:pt x="11861228" y="3705161"/>
                  <a:pt x="11862244" y="3716927"/>
                  <a:pt x="11869483" y="3721672"/>
                </a:cubicBezTo>
                <a:cubicBezTo>
                  <a:pt x="11874881" y="3725248"/>
                  <a:pt x="11875262" y="3726793"/>
                  <a:pt x="11872150" y="3732649"/>
                </a:cubicBezTo>
                <a:cubicBezTo>
                  <a:pt x="11868848" y="3738887"/>
                  <a:pt x="11868213" y="3738900"/>
                  <a:pt x="11864276" y="3732624"/>
                </a:cubicBezTo>
                <a:cubicBezTo>
                  <a:pt x="11859577" y="3725305"/>
                  <a:pt x="11855386" y="3725775"/>
                  <a:pt x="11854751" y="3733678"/>
                </a:cubicBezTo>
                <a:cubicBezTo>
                  <a:pt x="11854306" y="3740215"/>
                  <a:pt x="11841353" y="3742960"/>
                  <a:pt x="11838685" y="3737140"/>
                </a:cubicBezTo>
                <a:cubicBezTo>
                  <a:pt x="11837606" y="3734936"/>
                  <a:pt x="11836018" y="3734529"/>
                  <a:pt x="11834876" y="3736225"/>
                </a:cubicBezTo>
                <a:cubicBezTo>
                  <a:pt x="11833732" y="3737928"/>
                  <a:pt x="11833987" y="3741530"/>
                  <a:pt x="11835383" y="3744638"/>
                </a:cubicBezTo>
                <a:cubicBezTo>
                  <a:pt x="11837225" y="3748481"/>
                  <a:pt x="11835955" y="3750984"/>
                  <a:pt x="11831256" y="3753169"/>
                </a:cubicBezTo>
                <a:cubicBezTo>
                  <a:pt x="11823763" y="3756669"/>
                  <a:pt x="11820143" y="3766414"/>
                  <a:pt x="11825033" y="3769617"/>
                </a:cubicBezTo>
                <a:cubicBezTo>
                  <a:pt x="11827319" y="3771102"/>
                  <a:pt x="11829288" y="3769705"/>
                  <a:pt x="11831256" y="3765213"/>
                </a:cubicBezTo>
                <a:cubicBezTo>
                  <a:pt x="11832780" y="3761548"/>
                  <a:pt x="11836717" y="3757304"/>
                  <a:pt x="11839829" y="3755857"/>
                </a:cubicBezTo>
                <a:cubicBezTo>
                  <a:pt x="11842877" y="3754433"/>
                  <a:pt x="11848020" y="3754375"/>
                  <a:pt x="11850814" y="3755824"/>
                </a:cubicBezTo>
                <a:cubicBezTo>
                  <a:pt x="11853735" y="3757266"/>
                  <a:pt x="11859006" y="3757075"/>
                  <a:pt x="11862625" y="3755392"/>
                </a:cubicBezTo>
                <a:cubicBezTo>
                  <a:pt x="11866244" y="3753708"/>
                  <a:pt x="11870181" y="3749604"/>
                  <a:pt x="11871388" y="3746207"/>
                </a:cubicBezTo>
                <a:cubicBezTo>
                  <a:pt x="11872594" y="3742979"/>
                  <a:pt x="11874944" y="3739472"/>
                  <a:pt x="11876405" y="3738786"/>
                </a:cubicBezTo>
                <a:cubicBezTo>
                  <a:pt x="11880024" y="3737102"/>
                  <a:pt x="11881167" y="3724753"/>
                  <a:pt x="11877802" y="3723571"/>
                </a:cubicBezTo>
                <a:cubicBezTo>
                  <a:pt x="11876468" y="3723088"/>
                  <a:pt x="11877230" y="3717980"/>
                  <a:pt x="11879453" y="3712542"/>
                </a:cubicBezTo>
                <a:cubicBezTo>
                  <a:pt x="11884025" y="3701266"/>
                  <a:pt x="11881231" y="3690396"/>
                  <a:pt x="11875325" y="3696508"/>
                </a:cubicBezTo>
                <a:close/>
                <a:moveTo>
                  <a:pt x="5100969" y="3696400"/>
                </a:moveTo>
                <a:cubicBezTo>
                  <a:pt x="5105224" y="3697962"/>
                  <a:pt x="5107204" y="3701076"/>
                  <a:pt x="5105293" y="3703274"/>
                </a:cubicBezTo>
                <a:cubicBezTo>
                  <a:pt x="5103452" y="3705401"/>
                  <a:pt x="5106074" y="3715528"/>
                  <a:pt x="5111028" y="3725311"/>
                </a:cubicBezTo>
                <a:cubicBezTo>
                  <a:pt x="5115986" y="3735089"/>
                  <a:pt x="5119391" y="3744300"/>
                  <a:pt x="5118469" y="3745361"/>
                </a:cubicBezTo>
                <a:cubicBezTo>
                  <a:pt x="5113014" y="3751663"/>
                  <a:pt x="5087519" y="3709721"/>
                  <a:pt x="5090916" y="3700084"/>
                </a:cubicBezTo>
                <a:cubicBezTo>
                  <a:pt x="5092193" y="3696546"/>
                  <a:pt x="5096720" y="3694844"/>
                  <a:pt x="5100969" y="3696400"/>
                </a:cubicBezTo>
                <a:close/>
                <a:moveTo>
                  <a:pt x="5630748" y="3695389"/>
                </a:moveTo>
                <a:cubicBezTo>
                  <a:pt x="5628342" y="3693267"/>
                  <a:pt x="5625293" y="3693477"/>
                  <a:pt x="5623236" y="3695955"/>
                </a:cubicBezTo>
                <a:cubicBezTo>
                  <a:pt x="5621185" y="3698439"/>
                  <a:pt x="5621471" y="3701411"/>
                  <a:pt x="5623807" y="3703470"/>
                </a:cubicBezTo>
                <a:cubicBezTo>
                  <a:pt x="5626214" y="3705592"/>
                  <a:pt x="5629262" y="3705382"/>
                  <a:pt x="5631313" y="3702898"/>
                </a:cubicBezTo>
                <a:cubicBezTo>
                  <a:pt x="5633440" y="3700490"/>
                  <a:pt x="5633225" y="3697448"/>
                  <a:pt x="5630748" y="3695389"/>
                </a:cubicBezTo>
                <a:close/>
                <a:moveTo>
                  <a:pt x="6524878" y="3695037"/>
                </a:moveTo>
                <a:cubicBezTo>
                  <a:pt x="6531038" y="3695639"/>
                  <a:pt x="6538563" y="3697924"/>
                  <a:pt x="6546468" y="3701787"/>
                </a:cubicBezTo>
                <a:cubicBezTo>
                  <a:pt x="6558280" y="3707670"/>
                  <a:pt x="6559168" y="3709512"/>
                  <a:pt x="6552247" y="3715109"/>
                </a:cubicBezTo>
                <a:cubicBezTo>
                  <a:pt x="6547421" y="3719003"/>
                  <a:pt x="6540817" y="3718647"/>
                  <a:pt x="6535546" y="3714111"/>
                </a:cubicBezTo>
                <a:cubicBezTo>
                  <a:pt x="6530720" y="3710001"/>
                  <a:pt x="6524243" y="3706882"/>
                  <a:pt x="6520815" y="3707168"/>
                </a:cubicBezTo>
                <a:cubicBezTo>
                  <a:pt x="6513004" y="3707803"/>
                  <a:pt x="6507670" y="3702918"/>
                  <a:pt x="6511480" y="3698382"/>
                </a:cubicBezTo>
                <a:cubicBezTo>
                  <a:pt x="6513925" y="3695514"/>
                  <a:pt x="6518719" y="3694433"/>
                  <a:pt x="6524878" y="3695037"/>
                </a:cubicBezTo>
                <a:close/>
                <a:moveTo>
                  <a:pt x="1046183" y="3693523"/>
                </a:moveTo>
                <a:cubicBezTo>
                  <a:pt x="1052063" y="3698553"/>
                  <a:pt x="1050856" y="3705287"/>
                  <a:pt x="1043350" y="3709392"/>
                </a:cubicBezTo>
                <a:cubicBezTo>
                  <a:pt x="1039528" y="3711519"/>
                  <a:pt x="1033292" y="3710668"/>
                  <a:pt x="1029685" y="3707479"/>
                </a:cubicBezTo>
                <a:cubicBezTo>
                  <a:pt x="1024440" y="3702944"/>
                  <a:pt x="1024866" y="3701953"/>
                  <a:pt x="1031806" y="3702944"/>
                </a:cubicBezTo>
                <a:cubicBezTo>
                  <a:pt x="1036905" y="3703655"/>
                  <a:pt x="1041014" y="3701247"/>
                  <a:pt x="1041579" y="3697276"/>
                </a:cubicBezTo>
                <a:cubicBezTo>
                  <a:pt x="1042074" y="3693523"/>
                  <a:pt x="1044201" y="3691826"/>
                  <a:pt x="1046183" y="3693523"/>
                </a:cubicBezTo>
                <a:close/>
                <a:moveTo>
                  <a:pt x="2037686" y="3691876"/>
                </a:moveTo>
                <a:cubicBezTo>
                  <a:pt x="2038900" y="3693109"/>
                  <a:pt x="2039026" y="3695888"/>
                  <a:pt x="2038743" y="3700916"/>
                </a:cubicBezTo>
                <a:cubicBezTo>
                  <a:pt x="2038387" y="3707224"/>
                  <a:pt x="2042000" y="3717638"/>
                  <a:pt x="2046815" y="3724301"/>
                </a:cubicBezTo>
                <a:cubicBezTo>
                  <a:pt x="2054605" y="3734929"/>
                  <a:pt x="2056516" y="3735141"/>
                  <a:pt x="2064517" y="3725717"/>
                </a:cubicBezTo>
                <a:cubicBezTo>
                  <a:pt x="2070113" y="3719270"/>
                  <a:pt x="2075852" y="3717217"/>
                  <a:pt x="2079605" y="3720406"/>
                </a:cubicBezTo>
                <a:cubicBezTo>
                  <a:pt x="2083002" y="3723241"/>
                  <a:pt x="2082932" y="3728838"/>
                  <a:pt x="2079465" y="3732877"/>
                </a:cubicBezTo>
                <a:cubicBezTo>
                  <a:pt x="2071534" y="3742228"/>
                  <a:pt x="2095404" y="3812579"/>
                  <a:pt x="2106593" y="3812865"/>
                </a:cubicBezTo>
                <a:cubicBezTo>
                  <a:pt x="2110771" y="3812935"/>
                  <a:pt x="2114384" y="3815272"/>
                  <a:pt x="2114593" y="3817897"/>
                </a:cubicBezTo>
                <a:cubicBezTo>
                  <a:pt x="2114809" y="3820515"/>
                  <a:pt x="2117711" y="3819594"/>
                  <a:pt x="2120830" y="3815914"/>
                </a:cubicBezTo>
                <a:cubicBezTo>
                  <a:pt x="2125643" y="3810241"/>
                  <a:pt x="2127484" y="3810953"/>
                  <a:pt x="2131028" y="3820025"/>
                </a:cubicBezTo>
                <a:cubicBezTo>
                  <a:pt x="2133294" y="3825971"/>
                  <a:pt x="2139168" y="3834408"/>
                  <a:pt x="2143632" y="3838164"/>
                </a:cubicBezTo>
                <a:cubicBezTo>
                  <a:pt x="2148166" y="3841986"/>
                  <a:pt x="2150574" y="3846948"/>
                  <a:pt x="2148871" y="3848931"/>
                </a:cubicBezTo>
                <a:cubicBezTo>
                  <a:pt x="2143778" y="3854883"/>
                  <a:pt x="2162969" y="3876775"/>
                  <a:pt x="2177980" y="3882161"/>
                </a:cubicBezTo>
                <a:cubicBezTo>
                  <a:pt x="2188673" y="3886055"/>
                  <a:pt x="2191860" y="3889530"/>
                  <a:pt x="2191791" y="3897249"/>
                </a:cubicBezTo>
                <a:cubicBezTo>
                  <a:pt x="2191652" y="3902776"/>
                  <a:pt x="2198521" y="3913194"/>
                  <a:pt x="2207018" y="3920419"/>
                </a:cubicBezTo>
                <a:cubicBezTo>
                  <a:pt x="2225153" y="3936008"/>
                  <a:pt x="2225363" y="3943021"/>
                  <a:pt x="2207806" y="3956198"/>
                </a:cubicBezTo>
                <a:cubicBezTo>
                  <a:pt x="2200369" y="3961793"/>
                  <a:pt x="2192864" y="3964487"/>
                  <a:pt x="2190527" y="3962149"/>
                </a:cubicBezTo>
                <a:cubicBezTo>
                  <a:pt x="2188114" y="3960022"/>
                  <a:pt x="2188470" y="3958249"/>
                  <a:pt x="2191517" y="3958039"/>
                </a:cubicBezTo>
                <a:cubicBezTo>
                  <a:pt x="2209571" y="3956692"/>
                  <a:pt x="2140801" y="3876132"/>
                  <a:pt x="2117223" y="3870961"/>
                </a:cubicBezTo>
                <a:cubicBezTo>
                  <a:pt x="2107094" y="3868763"/>
                  <a:pt x="2103271" y="3865078"/>
                  <a:pt x="2099939" y="3854234"/>
                </a:cubicBezTo>
                <a:cubicBezTo>
                  <a:pt x="2094699" y="3837374"/>
                  <a:pt x="2061336" y="3786578"/>
                  <a:pt x="2055742" y="3786926"/>
                </a:cubicBezTo>
                <a:cubicBezTo>
                  <a:pt x="2053621" y="3787073"/>
                  <a:pt x="2050503" y="3778287"/>
                  <a:pt x="2048592" y="3767303"/>
                </a:cubicBezTo>
                <a:cubicBezTo>
                  <a:pt x="2044978" y="3746123"/>
                  <a:pt x="2026347" y="3724936"/>
                  <a:pt x="2016505" y="3730958"/>
                </a:cubicBezTo>
                <a:cubicBezTo>
                  <a:pt x="2013463" y="3732872"/>
                  <a:pt x="2008575" y="3730388"/>
                  <a:pt x="2006168" y="3725851"/>
                </a:cubicBezTo>
                <a:cubicBezTo>
                  <a:pt x="2001138" y="3716430"/>
                  <a:pt x="2015368" y="3696380"/>
                  <a:pt x="2030100" y="3692131"/>
                </a:cubicBezTo>
                <a:cubicBezTo>
                  <a:pt x="2034170" y="3690962"/>
                  <a:pt x="2036473" y="3690644"/>
                  <a:pt x="2037686" y="3691876"/>
                </a:cubicBezTo>
                <a:close/>
                <a:moveTo>
                  <a:pt x="6716839" y="3690584"/>
                </a:moveTo>
                <a:cubicBezTo>
                  <a:pt x="6715188" y="3691123"/>
                  <a:pt x="6715062" y="3692911"/>
                  <a:pt x="6716078" y="3696062"/>
                </a:cubicBezTo>
                <a:cubicBezTo>
                  <a:pt x="6717601" y="3700738"/>
                  <a:pt x="6715316" y="3706335"/>
                  <a:pt x="6710807" y="3708812"/>
                </a:cubicBezTo>
                <a:cubicBezTo>
                  <a:pt x="6706362" y="3711298"/>
                  <a:pt x="6704330" y="3714485"/>
                  <a:pt x="6706108" y="3715972"/>
                </a:cubicBezTo>
                <a:cubicBezTo>
                  <a:pt x="6712204" y="3721213"/>
                  <a:pt x="6729222" y="3715476"/>
                  <a:pt x="6734810" y="3706196"/>
                </a:cubicBezTo>
                <a:cubicBezTo>
                  <a:pt x="6739382" y="3698832"/>
                  <a:pt x="6738048" y="3696634"/>
                  <a:pt x="6726745" y="3692594"/>
                </a:cubicBezTo>
                <a:cubicBezTo>
                  <a:pt x="6721665" y="3690753"/>
                  <a:pt x="6718490" y="3690043"/>
                  <a:pt x="6716839" y="3690584"/>
                </a:cubicBezTo>
                <a:close/>
                <a:moveTo>
                  <a:pt x="6398863" y="3690145"/>
                </a:moveTo>
                <a:cubicBezTo>
                  <a:pt x="6405388" y="3687675"/>
                  <a:pt x="6414357" y="3686931"/>
                  <a:pt x="6419659" y="3690225"/>
                </a:cubicBezTo>
                <a:cubicBezTo>
                  <a:pt x="6431534" y="3697595"/>
                  <a:pt x="6425819" y="3706164"/>
                  <a:pt x="6409626" y="3705173"/>
                </a:cubicBezTo>
                <a:cubicBezTo>
                  <a:pt x="6403022" y="3704747"/>
                  <a:pt x="6395465" y="3702625"/>
                  <a:pt x="6392735" y="3700427"/>
                </a:cubicBezTo>
                <a:cubicBezTo>
                  <a:pt x="6388259" y="3696813"/>
                  <a:pt x="6392339" y="3692616"/>
                  <a:pt x="6398863" y="3690145"/>
                </a:cubicBezTo>
                <a:close/>
                <a:moveTo>
                  <a:pt x="887422" y="3688931"/>
                </a:moveTo>
                <a:cubicBezTo>
                  <a:pt x="892229" y="3690783"/>
                  <a:pt x="896868" y="3694822"/>
                  <a:pt x="901081" y="3700950"/>
                </a:cubicBezTo>
                <a:lnTo>
                  <a:pt x="907951" y="3710941"/>
                </a:lnTo>
                <a:lnTo>
                  <a:pt x="893575" y="3708032"/>
                </a:lnTo>
                <a:cubicBezTo>
                  <a:pt x="874525" y="3704137"/>
                  <a:pt x="863762" y="3694925"/>
                  <a:pt x="872753" y="3690036"/>
                </a:cubicBezTo>
                <a:cubicBezTo>
                  <a:pt x="877640" y="3687414"/>
                  <a:pt x="882615" y="3687078"/>
                  <a:pt x="887422" y="3688931"/>
                </a:cubicBezTo>
                <a:close/>
                <a:moveTo>
                  <a:pt x="1029742" y="3687525"/>
                </a:moveTo>
                <a:cubicBezTo>
                  <a:pt x="1030476" y="3687942"/>
                  <a:pt x="1029573" y="3689448"/>
                  <a:pt x="1027341" y="3692245"/>
                </a:cubicBezTo>
                <a:cubicBezTo>
                  <a:pt x="1024300" y="3695999"/>
                  <a:pt x="1019696" y="3699049"/>
                  <a:pt x="1016724" y="3699328"/>
                </a:cubicBezTo>
                <a:cubicBezTo>
                  <a:pt x="1007517" y="3700041"/>
                  <a:pt x="1011269" y="3693306"/>
                  <a:pt x="1022318" y="3689342"/>
                </a:cubicBezTo>
                <a:cubicBezTo>
                  <a:pt x="1026636" y="3687782"/>
                  <a:pt x="1029008" y="3687109"/>
                  <a:pt x="1029742" y="3687525"/>
                </a:cubicBezTo>
                <a:close/>
                <a:moveTo>
                  <a:pt x="2562586" y="3684799"/>
                </a:moveTo>
                <a:cubicBezTo>
                  <a:pt x="2560266" y="3687544"/>
                  <a:pt x="2559063" y="3692997"/>
                  <a:pt x="2559596" y="3700471"/>
                </a:cubicBezTo>
                <a:cubicBezTo>
                  <a:pt x="2559945" y="3706494"/>
                  <a:pt x="2557824" y="3712447"/>
                  <a:pt x="2554922" y="3713368"/>
                </a:cubicBezTo>
                <a:cubicBezTo>
                  <a:pt x="2546775" y="3715985"/>
                  <a:pt x="2554357" y="3720311"/>
                  <a:pt x="2568518" y="3721163"/>
                </a:cubicBezTo>
                <a:cubicBezTo>
                  <a:pt x="2581904" y="3721944"/>
                  <a:pt x="2586858" y="3711881"/>
                  <a:pt x="2577155" y="3703592"/>
                </a:cubicBezTo>
                <a:cubicBezTo>
                  <a:pt x="2573826" y="3700828"/>
                  <a:pt x="2572906" y="3696933"/>
                  <a:pt x="2574888" y="3694665"/>
                </a:cubicBezTo>
                <a:cubicBezTo>
                  <a:pt x="2576799" y="3692467"/>
                  <a:pt x="2575452" y="3688147"/>
                  <a:pt x="2572271" y="3685384"/>
                </a:cubicBezTo>
                <a:cubicBezTo>
                  <a:pt x="2568340" y="3682021"/>
                  <a:pt x="2564905" y="3682056"/>
                  <a:pt x="2562586" y="3684799"/>
                </a:cubicBezTo>
                <a:close/>
                <a:moveTo>
                  <a:pt x="5814070" y="3684145"/>
                </a:moveTo>
                <a:cubicBezTo>
                  <a:pt x="5815309" y="3681575"/>
                  <a:pt x="5821346" y="3684958"/>
                  <a:pt x="5831223" y="3696331"/>
                </a:cubicBezTo>
                <a:cubicBezTo>
                  <a:pt x="5837529" y="3703630"/>
                  <a:pt x="5841352" y="3712275"/>
                  <a:pt x="5839866" y="3716170"/>
                </a:cubicBezTo>
                <a:cubicBezTo>
                  <a:pt x="5837815" y="3721341"/>
                  <a:pt x="5834557" y="3719499"/>
                  <a:pt x="5825706" y="3707670"/>
                </a:cubicBezTo>
                <a:cubicBezTo>
                  <a:pt x="5816391" y="3695233"/>
                  <a:pt x="5812831" y="3686714"/>
                  <a:pt x="5814070" y="3684145"/>
                </a:cubicBezTo>
                <a:close/>
                <a:moveTo>
                  <a:pt x="5398282" y="3682343"/>
                </a:moveTo>
                <a:cubicBezTo>
                  <a:pt x="5394786" y="3680491"/>
                  <a:pt x="5390785" y="3680880"/>
                  <a:pt x="5387848" y="3684317"/>
                </a:cubicBezTo>
                <a:cubicBezTo>
                  <a:pt x="5386286" y="3686159"/>
                  <a:pt x="5387207" y="3691184"/>
                  <a:pt x="5390115" y="3696075"/>
                </a:cubicBezTo>
                <a:cubicBezTo>
                  <a:pt x="5392871" y="3700683"/>
                  <a:pt x="5397691" y="3709753"/>
                  <a:pt x="5400669" y="3716125"/>
                </a:cubicBezTo>
                <a:cubicBezTo>
                  <a:pt x="5406473" y="3728171"/>
                  <a:pt x="5412283" y="3729587"/>
                  <a:pt x="5419789" y="3720807"/>
                </a:cubicBezTo>
                <a:cubicBezTo>
                  <a:pt x="5422690" y="3717333"/>
                  <a:pt x="5421204" y="3713013"/>
                  <a:pt x="5416105" y="3709893"/>
                </a:cubicBezTo>
                <a:cubicBezTo>
                  <a:pt x="5411502" y="3707130"/>
                  <a:pt x="5406752" y="3699690"/>
                  <a:pt x="5405691" y="3693807"/>
                </a:cubicBezTo>
                <a:cubicBezTo>
                  <a:pt x="5404771" y="3688283"/>
                  <a:pt x="5401778" y="3684194"/>
                  <a:pt x="5398282" y="3682343"/>
                </a:cubicBezTo>
                <a:close/>
                <a:moveTo>
                  <a:pt x="6487731" y="3681165"/>
                </a:moveTo>
                <a:cubicBezTo>
                  <a:pt x="6496747" y="3684208"/>
                  <a:pt x="6496557" y="3684989"/>
                  <a:pt x="6485064" y="3691368"/>
                </a:cubicBezTo>
                <a:cubicBezTo>
                  <a:pt x="6475094" y="3696818"/>
                  <a:pt x="6468046" y="3691788"/>
                  <a:pt x="6474777" y="3684069"/>
                </a:cubicBezTo>
                <a:cubicBezTo>
                  <a:pt x="6477444" y="3681019"/>
                  <a:pt x="6483413" y="3679673"/>
                  <a:pt x="6487731" y="3681165"/>
                </a:cubicBezTo>
                <a:close/>
                <a:moveTo>
                  <a:pt x="6287122" y="3681070"/>
                </a:moveTo>
                <a:cubicBezTo>
                  <a:pt x="6284838" y="3679690"/>
                  <a:pt x="6281049" y="3680931"/>
                  <a:pt x="6277083" y="3685606"/>
                </a:cubicBezTo>
                <a:cubicBezTo>
                  <a:pt x="6273616" y="3689647"/>
                  <a:pt x="6272549" y="3696799"/>
                  <a:pt x="6274676" y="3700770"/>
                </a:cubicBezTo>
                <a:cubicBezTo>
                  <a:pt x="6279210" y="3708844"/>
                  <a:pt x="6283173" y="3706291"/>
                  <a:pt x="6288132" y="3692264"/>
                </a:cubicBezTo>
                <a:cubicBezTo>
                  <a:pt x="6290186" y="3686453"/>
                  <a:pt x="6289407" y="3682451"/>
                  <a:pt x="6287122" y="3681070"/>
                </a:cubicBezTo>
                <a:close/>
                <a:moveTo>
                  <a:pt x="6380162" y="3679667"/>
                </a:moveTo>
                <a:cubicBezTo>
                  <a:pt x="6388163" y="3680874"/>
                  <a:pt x="6383146" y="3696241"/>
                  <a:pt x="6373177" y="3701697"/>
                </a:cubicBezTo>
                <a:cubicBezTo>
                  <a:pt x="6369176" y="3703895"/>
                  <a:pt x="6363778" y="3704175"/>
                  <a:pt x="6361493" y="3702334"/>
                </a:cubicBezTo>
                <a:cubicBezTo>
                  <a:pt x="6356285" y="3697797"/>
                  <a:pt x="6372160" y="3678459"/>
                  <a:pt x="6380162" y="3679667"/>
                </a:cubicBezTo>
                <a:close/>
                <a:moveTo>
                  <a:pt x="864397" y="3678701"/>
                </a:moveTo>
                <a:cubicBezTo>
                  <a:pt x="866238" y="3680258"/>
                  <a:pt x="864397" y="3683516"/>
                  <a:pt x="860435" y="3685785"/>
                </a:cubicBezTo>
                <a:cubicBezTo>
                  <a:pt x="856396" y="3687983"/>
                  <a:pt x="851437" y="3688549"/>
                  <a:pt x="849595" y="3686986"/>
                </a:cubicBezTo>
                <a:cubicBezTo>
                  <a:pt x="847753" y="3685429"/>
                  <a:pt x="849595" y="3682170"/>
                  <a:pt x="853564" y="3679902"/>
                </a:cubicBezTo>
                <a:cubicBezTo>
                  <a:pt x="857456" y="3677704"/>
                  <a:pt x="862555" y="3677138"/>
                  <a:pt x="864397" y="3678701"/>
                </a:cubicBezTo>
                <a:close/>
                <a:moveTo>
                  <a:pt x="6459601" y="3677195"/>
                </a:moveTo>
                <a:cubicBezTo>
                  <a:pt x="6463029" y="3677830"/>
                  <a:pt x="6464109" y="3680028"/>
                  <a:pt x="6462077" y="3682506"/>
                </a:cubicBezTo>
                <a:cubicBezTo>
                  <a:pt x="6459918" y="3684914"/>
                  <a:pt x="6456616" y="3685270"/>
                  <a:pt x="6454330" y="3683287"/>
                </a:cubicBezTo>
                <a:cubicBezTo>
                  <a:pt x="6451917" y="3681160"/>
                  <a:pt x="6450965" y="3679038"/>
                  <a:pt x="6451853" y="3677970"/>
                </a:cubicBezTo>
                <a:cubicBezTo>
                  <a:pt x="6452806" y="3676909"/>
                  <a:pt x="6455917" y="3676623"/>
                  <a:pt x="6459601" y="3677195"/>
                </a:cubicBezTo>
                <a:close/>
                <a:moveTo>
                  <a:pt x="2594718" y="3675822"/>
                </a:moveTo>
                <a:cubicBezTo>
                  <a:pt x="2591740" y="3676813"/>
                  <a:pt x="2589194" y="3684889"/>
                  <a:pt x="2589123" y="3693890"/>
                </a:cubicBezTo>
                <a:cubicBezTo>
                  <a:pt x="2588984" y="3702955"/>
                  <a:pt x="2590825" y="3708057"/>
                  <a:pt x="2593163" y="3705439"/>
                </a:cubicBezTo>
                <a:cubicBezTo>
                  <a:pt x="2600668" y="3697220"/>
                  <a:pt x="2606402" y="3706926"/>
                  <a:pt x="2599182" y="3715427"/>
                </a:cubicBezTo>
                <a:cubicBezTo>
                  <a:pt x="2595429" y="3719892"/>
                  <a:pt x="2594794" y="3725630"/>
                  <a:pt x="2597696" y="3728106"/>
                </a:cubicBezTo>
                <a:cubicBezTo>
                  <a:pt x="2601309" y="3731156"/>
                  <a:pt x="2606122" y="3728602"/>
                  <a:pt x="2611718" y="3720744"/>
                </a:cubicBezTo>
                <a:cubicBezTo>
                  <a:pt x="2616322" y="3714155"/>
                  <a:pt x="2622055" y="3706151"/>
                  <a:pt x="2624252" y="3703102"/>
                </a:cubicBezTo>
                <a:cubicBezTo>
                  <a:pt x="2628709" y="3697080"/>
                  <a:pt x="2602858" y="3673199"/>
                  <a:pt x="2594718" y="3675822"/>
                </a:cubicBezTo>
                <a:close/>
                <a:moveTo>
                  <a:pt x="2045112" y="3672862"/>
                </a:moveTo>
                <a:lnTo>
                  <a:pt x="2055666" y="3682715"/>
                </a:lnTo>
                <a:cubicBezTo>
                  <a:pt x="2065084" y="3691426"/>
                  <a:pt x="2067350" y="3705458"/>
                  <a:pt x="2060695" y="3713534"/>
                </a:cubicBezTo>
                <a:cubicBezTo>
                  <a:pt x="2055881" y="3719339"/>
                  <a:pt x="2050636" y="3710129"/>
                  <a:pt x="2047804" y="3691140"/>
                </a:cubicBezTo>
                <a:close/>
                <a:moveTo>
                  <a:pt x="5201596" y="3672538"/>
                </a:moveTo>
                <a:cubicBezTo>
                  <a:pt x="5203793" y="3674304"/>
                  <a:pt x="5203229" y="3678840"/>
                  <a:pt x="5200466" y="3682029"/>
                </a:cubicBezTo>
                <a:cubicBezTo>
                  <a:pt x="5197705" y="3685358"/>
                  <a:pt x="5193386" y="3686565"/>
                  <a:pt x="5191189" y="3684647"/>
                </a:cubicBezTo>
                <a:cubicBezTo>
                  <a:pt x="5188992" y="3682881"/>
                  <a:pt x="5189563" y="3678346"/>
                  <a:pt x="5192319" y="3675155"/>
                </a:cubicBezTo>
                <a:cubicBezTo>
                  <a:pt x="5195158" y="3671897"/>
                  <a:pt x="5199475" y="3670696"/>
                  <a:pt x="5201596" y="3672538"/>
                </a:cubicBezTo>
                <a:close/>
                <a:moveTo>
                  <a:pt x="4963300" y="3672444"/>
                </a:moveTo>
                <a:cubicBezTo>
                  <a:pt x="4965497" y="3674356"/>
                  <a:pt x="4964152" y="3679526"/>
                  <a:pt x="4960398" y="3683987"/>
                </a:cubicBezTo>
                <a:cubicBezTo>
                  <a:pt x="4956576" y="3688383"/>
                  <a:pt x="4955299" y="3693624"/>
                  <a:pt x="4957496" y="3695536"/>
                </a:cubicBezTo>
                <a:cubicBezTo>
                  <a:pt x="4959903" y="3697663"/>
                  <a:pt x="4962952" y="3697448"/>
                  <a:pt x="4965002" y="3694970"/>
                </a:cubicBezTo>
                <a:cubicBezTo>
                  <a:pt x="4972439" y="3686400"/>
                  <a:pt x="4975347" y="3698229"/>
                  <a:pt x="4970457" y="3716437"/>
                </a:cubicBezTo>
                <a:cubicBezTo>
                  <a:pt x="4967555" y="3727280"/>
                  <a:pt x="4964228" y="3736987"/>
                  <a:pt x="4963028" y="3738474"/>
                </a:cubicBezTo>
                <a:cubicBezTo>
                  <a:pt x="4961822" y="3739960"/>
                  <a:pt x="4959415" y="3736555"/>
                  <a:pt x="4957504" y="3730533"/>
                </a:cubicBezTo>
                <a:cubicBezTo>
                  <a:pt x="4955661" y="3724726"/>
                  <a:pt x="4951553" y="3712396"/>
                  <a:pt x="4948295" y="3703045"/>
                </a:cubicBezTo>
                <a:cubicBezTo>
                  <a:pt x="4945031" y="3693694"/>
                  <a:pt x="4943832" y="3684977"/>
                  <a:pt x="4945597" y="3683637"/>
                </a:cubicBezTo>
                <a:cubicBezTo>
                  <a:pt x="4947369" y="3682290"/>
                  <a:pt x="4951267" y="3678249"/>
                  <a:pt x="4954023" y="3675060"/>
                </a:cubicBezTo>
                <a:cubicBezTo>
                  <a:pt x="4956862" y="3671801"/>
                  <a:pt x="4961180" y="3670601"/>
                  <a:pt x="4963300" y="3672444"/>
                </a:cubicBezTo>
                <a:close/>
                <a:moveTo>
                  <a:pt x="2449970" y="3672125"/>
                </a:moveTo>
                <a:cubicBezTo>
                  <a:pt x="2451030" y="3673046"/>
                  <a:pt x="2451317" y="3676159"/>
                  <a:pt x="2450744" y="3679844"/>
                </a:cubicBezTo>
                <a:cubicBezTo>
                  <a:pt x="2450180" y="3683389"/>
                  <a:pt x="2447912" y="3684379"/>
                  <a:pt x="2445437" y="3682328"/>
                </a:cubicBezTo>
                <a:cubicBezTo>
                  <a:pt x="2443029" y="3680201"/>
                  <a:pt x="2442674" y="3676871"/>
                  <a:pt x="2444654" y="3674604"/>
                </a:cubicBezTo>
                <a:cubicBezTo>
                  <a:pt x="2446782" y="3672196"/>
                  <a:pt x="2448903" y="3671205"/>
                  <a:pt x="2449970" y="3672125"/>
                </a:cubicBezTo>
                <a:close/>
                <a:moveTo>
                  <a:pt x="345225" y="3670715"/>
                </a:moveTo>
                <a:cubicBezTo>
                  <a:pt x="348624" y="3666746"/>
                  <a:pt x="382902" y="3697213"/>
                  <a:pt x="383469" y="3704721"/>
                </a:cubicBezTo>
                <a:cubicBezTo>
                  <a:pt x="383612" y="3707130"/>
                  <a:pt x="380708" y="3710179"/>
                  <a:pt x="377168" y="3711309"/>
                </a:cubicBezTo>
                <a:cubicBezTo>
                  <a:pt x="368954" y="3713863"/>
                  <a:pt x="362437" y="3707912"/>
                  <a:pt x="367324" y="3702315"/>
                </a:cubicBezTo>
                <a:cubicBezTo>
                  <a:pt x="369164" y="3700046"/>
                  <a:pt x="367678" y="3697709"/>
                  <a:pt x="363995" y="3697143"/>
                </a:cubicBezTo>
                <a:cubicBezTo>
                  <a:pt x="356063" y="3695866"/>
                  <a:pt x="341331" y="3675323"/>
                  <a:pt x="345225" y="3670715"/>
                </a:cubicBezTo>
                <a:close/>
                <a:moveTo>
                  <a:pt x="500454" y="3669451"/>
                </a:moveTo>
                <a:cubicBezTo>
                  <a:pt x="502366" y="3667114"/>
                  <a:pt x="509731" y="3670372"/>
                  <a:pt x="517097" y="3676611"/>
                </a:cubicBezTo>
                <a:cubicBezTo>
                  <a:pt x="527295" y="3685259"/>
                  <a:pt x="528075" y="3687596"/>
                  <a:pt x="520851" y="3686599"/>
                </a:cubicBezTo>
                <a:cubicBezTo>
                  <a:pt x="508246" y="3684902"/>
                  <a:pt x="496064" y="3674552"/>
                  <a:pt x="500454" y="3669451"/>
                </a:cubicBezTo>
                <a:close/>
                <a:moveTo>
                  <a:pt x="2273636" y="3668849"/>
                </a:moveTo>
                <a:cubicBezTo>
                  <a:pt x="2271153" y="3666796"/>
                  <a:pt x="2269103" y="3667857"/>
                  <a:pt x="2268537" y="3671541"/>
                </a:cubicBezTo>
                <a:cubicBezTo>
                  <a:pt x="2267971" y="3675226"/>
                  <a:pt x="2269103" y="3679050"/>
                  <a:pt x="2271578" y="3681103"/>
                </a:cubicBezTo>
                <a:cubicBezTo>
                  <a:pt x="2274061" y="3683160"/>
                  <a:pt x="2276113" y="3682100"/>
                  <a:pt x="2276677" y="3678415"/>
                </a:cubicBezTo>
                <a:cubicBezTo>
                  <a:pt x="2277249" y="3674730"/>
                  <a:pt x="2276113" y="3670906"/>
                  <a:pt x="2273636" y="3668849"/>
                </a:cubicBezTo>
                <a:close/>
                <a:moveTo>
                  <a:pt x="11758294" y="3667680"/>
                </a:moveTo>
                <a:cubicBezTo>
                  <a:pt x="11753722" y="3661835"/>
                  <a:pt x="11744325" y="3672820"/>
                  <a:pt x="11747754" y="3680106"/>
                </a:cubicBezTo>
                <a:cubicBezTo>
                  <a:pt x="11750738" y="3686687"/>
                  <a:pt x="11753532" y="3686008"/>
                  <a:pt x="11758104" y="3677685"/>
                </a:cubicBezTo>
                <a:cubicBezTo>
                  <a:pt x="11759882" y="3674356"/>
                  <a:pt x="11760009" y="3669903"/>
                  <a:pt x="11758294" y="3667680"/>
                </a:cubicBezTo>
                <a:close/>
                <a:moveTo>
                  <a:pt x="1167592" y="3667089"/>
                </a:moveTo>
                <a:cubicBezTo>
                  <a:pt x="1163135" y="3668964"/>
                  <a:pt x="1163469" y="3681016"/>
                  <a:pt x="1170531" y="3689998"/>
                </a:cubicBezTo>
                <a:cubicBezTo>
                  <a:pt x="1184978" y="3708414"/>
                  <a:pt x="1188591" y="3711039"/>
                  <a:pt x="1189581" y="3703816"/>
                </a:cubicBezTo>
                <a:cubicBezTo>
                  <a:pt x="1190146" y="3700556"/>
                  <a:pt x="1185828" y="3693681"/>
                  <a:pt x="1180590" y="3689146"/>
                </a:cubicBezTo>
                <a:cubicBezTo>
                  <a:pt x="1175345" y="3684611"/>
                  <a:pt x="1172303" y="3678733"/>
                  <a:pt x="1174138" y="3676604"/>
                </a:cubicBezTo>
                <a:cubicBezTo>
                  <a:pt x="1176265" y="3674198"/>
                  <a:pt x="1176056" y="3671150"/>
                  <a:pt x="1173573" y="3669097"/>
                </a:cubicBezTo>
                <a:cubicBezTo>
                  <a:pt x="1171095" y="3666970"/>
                  <a:pt x="1169077" y="3666464"/>
                  <a:pt x="1167592" y="3667089"/>
                </a:cubicBezTo>
                <a:close/>
                <a:moveTo>
                  <a:pt x="548193" y="3664755"/>
                </a:moveTo>
                <a:cubicBezTo>
                  <a:pt x="553530" y="3663756"/>
                  <a:pt x="564649" y="3668008"/>
                  <a:pt x="576796" y="3678390"/>
                </a:cubicBezTo>
                <a:cubicBezTo>
                  <a:pt x="586993" y="3687029"/>
                  <a:pt x="588409" y="3690148"/>
                  <a:pt x="582037" y="3689157"/>
                </a:cubicBezTo>
                <a:cubicBezTo>
                  <a:pt x="574105" y="3687882"/>
                  <a:pt x="572972" y="3689157"/>
                  <a:pt x="572831" y="3699501"/>
                </a:cubicBezTo>
                <a:cubicBezTo>
                  <a:pt x="572619" y="3708217"/>
                  <a:pt x="577153" y="3714168"/>
                  <a:pt x="589759" y="3722383"/>
                </a:cubicBezTo>
                <a:cubicBezTo>
                  <a:pt x="607889" y="3734149"/>
                  <a:pt x="608741" y="3744630"/>
                  <a:pt x="590822" y="3734357"/>
                </a:cubicBezTo>
                <a:cubicBezTo>
                  <a:pt x="569152" y="3722027"/>
                  <a:pt x="532465" y="3689437"/>
                  <a:pt x="535722" y="3685466"/>
                </a:cubicBezTo>
                <a:cubicBezTo>
                  <a:pt x="537563" y="3683345"/>
                  <a:pt x="542875" y="3684545"/>
                  <a:pt x="546911" y="3688021"/>
                </a:cubicBezTo>
                <a:cubicBezTo>
                  <a:pt x="558668" y="3698083"/>
                  <a:pt x="565253" y="3693191"/>
                  <a:pt x="554277" y="3682633"/>
                </a:cubicBezTo>
                <a:cubicBezTo>
                  <a:pt x="543298" y="3672006"/>
                  <a:pt x="542855" y="3665755"/>
                  <a:pt x="548193" y="3664755"/>
                </a:cubicBezTo>
                <a:close/>
                <a:moveTo>
                  <a:pt x="6004579" y="3664045"/>
                </a:moveTo>
                <a:cubicBezTo>
                  <a:pt x="6011875" y="3670208"/>
                  <a:pt x="6006776" y="3677290"/>
                  <a:pt x="5997359" y="3674101"/>
                </a:cubicBezTo>
                <a:cubicBezTo>
                  <a:pt x="5997359" y="3674101"/>
                  <a:pt x="5990279" y="3671695"/>
                  <a:pt x="5989498" y="3671478"/>
                </a:cubicBezTo>
                <a:cubicBezTo>
                  <a:pt x="5988716" y="3671268"/>
                  <a:pt x="5990558" y="3668149"/>
                  <a:pt x="5993320" y="3664960"/>
                </a:cubicBezTo>
                <a:cubicBezTo>
                  <a:pt x="5996083" y="3661631"/>
                  <a:pt x="6001391" y="3661281"/>
                  <a:pt x="6004579" y="3664045"/>
                </a:cubicBezTo>
                <a:close/>
                <a:moveTo>
                  <a:pt x="6639941" y="3662971"/>
                </a:moveTo>
                <a:cubicBezTo>
                  <a:pt x="6641020" y="3666161"/>
                  <a:pt x="6639496" y="3671758"/>
                  <a:pt x="6636766" y="3674947"/>
                </a:cubicBezTo>
                <a:cubicBezTo>
                  <a:pt x="6633908" y="3678205"/>
                  <a:pt x="6630606" y="3678276"/>
                  <a:pt x="6629590" y="3675157"/>
                </a:cubicBezTo>
                <a:cubicBezTo>
                  <a:pt x="6628447" y="3672036"/>
                  <a:pt x="6630034" y="3666370"/>
                  <a:pt x="6632765" y="3663181"/>
                </a:cubicBezTo>
                <a:cubicBezTo>
                  <a:pt x="6635495" y="3659923"/>
                  <a:pt x="6638861" y="3659782"/>
                  <a:pt x="6639941" y="3662971"/>
                </a:cubicBezTo>
                <a:close/>
                <a:moveTo>
                  <a:pt x="2345799" y="3662405"/>
                </a:moveTo>
                <a:cubicBezTo>
                  <a:pt x="2343246" y="3662691"/>
                  <a:pt x="2340058" y="3665594"/>
                  <a:pt x="2338572" y="3669209"/>
                </a:cubicBezTo>
                <a:cubicBezTo>
                  <a:pt x="2336520" y="3674095"/>
                  <a:pt x="2337651" y="3675086"/>
                  <a:pt x="2343671" y="3673174"/>
                </a:cubicBezTo>
                <a:cubicBezTo>
                  <a:pt x="2351462" y="3670767"/>
                  <a:pt x="2353234" y="3661770"/>
                  <a:pt x="2345799" y="3662405"/>
                </a:cubicBezTo>
                <a:close/>
                <a:moveTo>
                  <a:pt x="6390029" y="3662114"/>
                </a:moveTo>
                <a:cubicBezTo>
                  <a:pt x="6393926" y="3661618"/>
                  <a:pt x="6400673" y="3663089"/>
                  <a:pt x="6410388" y="3666491"/>
                </a:cubicBezTo>
                <a:cubicBezTo>
                  <a:pt x="6421628" y="3670532"/>
                  <a:pt x="6432741" y="3674285"/>
                  <a:pt x="6435090" y="3674921"/>
                </a:cubicBezTo>
                <a:cubicBezTo>
                  <a:pt x="6437312" y="3675632"/>
                  <a:pt x="6437566" y="3678110"/>
                  <a:pt x="6435471" y="3680594"/>
                </a:cubicBezTo>
                <a:cubicBezTo>
                  <a:pt x="6433439" y="3683072"/>
                  <a:pt x="6429121" y="3682855"/>
                  <a:pt x="6425882" y="3680022"/>
                </a:cubicBezTo>
                <a:cubicBezTo>
                  <a:pt x="6422580" y="3677189"/>
                  <a:pt x="6416357" y="3676198"/>
                  <a:pt x="6412040" y="3677684"/>
                </a:cubicBezTo>
                <a:cubicBezTo>
                  <a:pt x="6407848" y="3679172"/>
                  <a:pt x="6400546" y="3678886"/>
                  <a:pt x="6396355" y="3677260"/>
                </a:cubicBezTo>
                <a:cubicBezTo>
                  <a:pt x="6392164" y="3675626"/>
                  <a:pt x="6387719" y="3672019"/>
                  <a:pt x="6386766" y="3669535"/>
                </a:cubicBezTo>
                <a:cubicBezTo>
                  <a:pt x="6385084" y="3665071"/>
                  <a:pt x="6386131" y="3662609"/>
                  <a:pt x="6390029" y="3662114"/>
                </a:cubicBezTo>
                <a:close/>
                <a:moveTo>
                  <a:pt x="2201684" y="3661332"/>
                </a:moveTo>
                <a:cubicBezTo>
                  <a:pt x="2208269" y="3660837"/>
                  <a:pt x="2209971" y="3704906"/>
                  <a:pt x="2203462" y="3707028"/>
                </a:cubicBezTo>
                <a:cubicBezTo>
                  <a:pt x="2200274" y="3708089"/>
                  <a:pt x="2199493" y="3710713"/>
                  <a:pt x="2201970" y="3712764"/>
                </a:cubicBezTo>
                <a:cubicBezTo>
                  <a:pt x="2206364" y="3716596"/>
                  <a:pt x="2196236" y="3730973"/>
                  <a:pt x="2188660" y="3731613"/>
                </a:cubicBezTo>
                <a:cubicBezTo>
                  <a:pt x="2183561" y="3732033"/>
                  <a:pt x="2170532" y="3710072"/>
                  <a:pt x="2168689" y="3697600"/>
                </a:cubicBezTo>
                <a:cubicBezTo>
                  <a:pt x="2167908" y="3693141"/>
                  <a:pt x="2164366" y="3687754"/>
                  <a:pt x="2160968" y="3686052"/>
                </a:cubicBezTo>
                <a:cubicBezTo>
                  <a:pt x="2157500" y="3684279"/>
                  <a:pt x="2156860" y="3678682"/>
                  <a:pt x="2159406" y="3673866"/>
                </a:cubicBezTo>
                <a:cubicBezTo>
                  <a:pt x="2163019" y="3667139"/>
                  <a:pt x="2165496" y="3667070"/>
                  <a:pt x="2169535" y="3673510"/>
                </a:cubicBezTo>
                <a:cubicBezTo>
                  <a:pt x="2178176" y="3687258"/>
                  <a:pt x="2191416" y="3687188"/>
                  <a:pt x="2194535" y="3673447"/>
                </a:cubicBezTo>
                <a:cubicBezTo>
                  <a:pt x="2196019" y="3666999"/>
                  <a:pt x="2199207" y="3661542"/>
                  <a:pt x="2201684" y="3661332"/>
                </a:cubicBezTo>
                <a:close/>
                <a:moveTo>
                  <a:pt x="1512530" y="3660849"/>
                </a:moveTo>
                <a:cubicBezTo>
                  <a:pt x="1513513" y="3662062"/>
                  <a:pt x="1513389" y="3665338"/>
                  <a:pt x="1512786" y="3671466"/>
                </a:cubicBezTo>
                <a:cubicBezTo>
                  <a:pt x="1511300" y="3686979"/>
                  <a:pt x="1517676" y="3694920"/>
                  <a:pt x="1522063" y="3682876"/>
                </a:cubicBezTo>
                <a:cubicBezTo>
                  <a:pt x="1525817" y="3672456"/>
                  <a:pt x="1530846" y="3676783"/>
                  <a:pt x="1532616" y="3692017"/>
                </a:cubicBezTo>
                <a:cubicBezTo>
                  <a:pt x="1533329" y="3698815"/>
                  <a:pt x="1543881" y="3715751"/>
                  <a:pt x="1556131" y="3730133"/>
                </a:cubicBezTo>
                <a:cubicBezTo>
                  <a:pt x="1580356" y="3758473"/>
                  <a:pt x="1589417" y="3776045"/>
                  <a:pt x="1581277" y="3778948"/>
                </a:cubicBezTo>
                <a:cubicBezTo>
                  <a:pt x="1578160" y="3780079"/>
                  <a:pt x="1576889" y="3783198"/>
                  <a:pt x="1578019" y="3786744"/>
                </a:cubicBezTo>
                <a:cubicBezTo>
                  <a:pt x="1579226" y="3790214"/>
                  <a:pt x="1578800" y="3794036"/>
                  <a:pt x="1576889" y="3796234"/>
                </a:cubicBezTo>
                <a:cubicBezTo>
                  <a:pt x="1571929" y="3802040"/>
                  <a:pt x="1563643" y="3793611"/>
                  <a:pt x="1559960" y="3779297"/>
                </a:cubicBezTo>
                <a:cubicBezTo>
                  <a:pt x="1558188" y="3772284"/>
                  <a:pt x="1555356" y="3764635"/>
                  <a:pt x="1553514" y="3762228"/>
                </a:cubicBezTo>
                <a:cubicBezTo>
                  <a:pt x="1545367" y="3751243"/>
                  <a:pt x="1540625" y="3742667"/>
                  <a:pt x="1535595" y="3729847"/>
                </a:cubicBezTo>
                <a:cubicBezTo>
                  <a:pt x="1531416" y="3719150"/>
                  <a:pt x="1527449" y="3715465"/>
                  <a:pt x="1519167" y="3714544"/>
                </a:cubicBezTo>
                <a:cubicBezTo>
                  <a:pt x="1510526" y="3713547"/>
                  <a:pt x="1508474" y="3710644"/>
                  <a:pt x="1509179" y="3700727"/>
                </a:cubicBezTo>
                <a:cubicBezTo>
                  <a:pt x="1509604" y="3694068"/>
                  <a:pt x="1507191" y="3687691"/>
                  <a:pt x="1503864" y="3687196"/>
                </a:cubicBezTo>
                <a:cubicBezTo>
                  <a:pt x="1494377" y="3685779"/>
                  <a:pt x="1495723" y="3668136"/>
                  <a:pt x="1505635" y="3662610"/>
                </a:cubicBezTo>
                <a:cubicBezTo>
                  <a:pt x="1509459" y="3660485"/>
                  <a:pt x="1511548" y="3659635"/>
                  <a:pt x="1512530" y="3660849"/>
                </a:cubicBezTo>
                <a:close/>
                <a:moveTo>
                  <a:pt x="6614985" y="3659286"/>
                </a:moveTo>
                <a:cubicBezTo>
                  <a:pt x="6617398" y="3661408"/>
                  <a:pt x="6617652" y="3664317"/>
                  <a:pt x="6615557" y="3666795"/>
                </a:cubicBezTo>
                <a:cubicBezTo>
                  <a:pt x="6613588" y="3669203"/>
                  <a:pt x="6610541" y="3669413"/>
                  <a:pt x="6608064" y="3667360"/>
                </a:cubicBezTo>
                <a:cubicBezTo>
                  <a:pt x="6605651" y="3665232"/>
                  <a:pt x="6605460" y="3662329"/>
                  <a:pt x="6607493" y="3659851"/>
                </a:cubicBezTo>
                <a:cubicBezTo>
                  <a:pt x="6609651" y="3657443"/>
                  <a:pt x="6612509" y="3657228"/>
                  <a:pt x="6614985" y="3659286"/>
                </a:cubicBezTo>
                <a:close/>
                <a:moveTo>
                  <a:pt x="5949389" y="3654661"/>
                </a:moveTo>
                <a:cubicBezTo>
                  <a:pt x="5953274" y="3654511"/>
                  <a:pt x="5957735" y="3658903"/>
                  <a:pt x="5964923" y="3667724"/>
                </a:cubicBezTo>
                <a:cubicBezTo>
                  <a:pt x="5975261" y="3680335"/>
                  <a:pt x="5975407" y="3683028"/>
                  <a:pt x="5966129" y="3690606"/>
                </a:cubicBezTo>
                <a:cubicBezTo>
                  <a:pt x="5959831" y="3695778"/>
                  <a:pt x="5957424" y="3700739"/>
                  <a:pt x="5960110" y="3703007"/>
                </a:cubicBezTo>
                <a:cubicBezTo>
                  <a:pt x="5962447" y="3705060"/>
                  <a:pt x="5966980" y="3703928"/>
                  <a:pt x="5969743" y="3700739"/>
                </a:cubicBezTo>
                <a:cubicBezTo>
                  <a:pt x="5972435" y="3697480"/>
                  <a:pt x="5976613" y="3696133"/>
                  <a:pt x="5978525" y="3697759"/>
                </a:cubicBezTo>
                <a:cubicBezTo>
                  <a:pt x="5983764" y="3702296"/>
                  <a:pt x="5982773" y="3719441"/>
                  <a:pt x="5977248" y="3719867"/>
                </a:cubicBezTo>
                <a:cubicBezTo>
                  <a:pt x="5974346" y="3720077"/>
                  <a:pt x="5962453" y="3712142"/>
                  <a:pt x="5950693" y="3702079"/>
                </a:cubicBezTo>
                <a:cubicBezTo>
                  <a:pt x="5930436" y="3684793"/>
                  <a:pt x="5929801" y="3683167"/>
                  <a:pt x="5937307" y="3668854"/>
                </a:cubicBezTo>
                <a:cubicBezTo>
                  <a:pt x="5942193" y="3659504"/>
                  <a:pt x="5945503" y="3654811"/>
                  <a:pt x="5949389" y="3654661"/>
                </a:cubicBezTo>
                <a:close/>
                <a:moveTo>
                  <a:pt x="5014717" y="3653175"/>
                </a:moveTo>
                <a:cubicBezTo>
                  <a:pt x="5021017" y="3658918"/>
                  <a:pt x="5020736" y="3672374"/>
                  <a:pt x="5014151" y="3675988"/>
                </a:cubicBezTo>
                <a:cubicBezTo>
                  <a:pt x="5009687" y="3678466"/>
                  <a:pt x="5006996" y="3682862"/>
                  <a:pt x="5007993" y="3686121"/>
                </a:cubicBezTo>
                <a:cubicBezTo>
                  <a:pt x="5008982" y="3689380"/>
                  <a:pt x="5006716" y="3695473"/>
                  <a:pt x="5002537" y="3700357"/>
                </a:cubicBezTo>
                <a:cubicBezTo>
                  <a:pt x="4993191" y="3711273"/>
                  <a:pt x="4993546" y="3733303"/>
                  <a:pt x="5003178" y="3741525"/>
                </a:cubicBezTo>
                <a:cubicBezTo>
                  <a:pt x="5011325" y="3748397"/>
                  <a:pt x="5011682" y="3758244"/>
                  <a:pt x="5003820" y="3758880"/>
                </a:cubicBezTo>
                <a:cubicBezTo>
                  <a:pt x="4991495" y="3759872"/>
                  <a:pt x="4982357" y="3732166"/>
                  <a:pt x="4985049" y="3702271"/>
                </a:cubicBezTo>
                <a:cubicBezTo>
                  <a:pt x="4986606" y="3684704"/>
                  <a:pt x="5008905" y="3647934"/>
                  <a:pt x="5014717" y="3653175"/>
                </a:cubicBezTo>
                <a:close/>
                <a:moveTo>
                  <a:pt x="5246708" y="3653063"/>
                </a:moveTo>
                <a:cubicBezTo>
                  <a:pt x="5250111" y="3649494"/>
                  <a:pt x="5250814" y="3655855"/>
                  <a:pt x="5253152" y="3680193"/>
                </a:cubicBezTo>
                <a:cubicBezTo>
                  <a:pt x="5255278" y="3702294"/>
                  <a:pt x="5258537" y="3712071"/>
                  <a:pt x="5262855" y="3709454"/>
                </a:cubicBezTo>
                <a:cubicBezTo>
                  <a:pt x="5268024" y="3706265"/>
                  <a:pt x="5269516" y="3708177"/>
                  <a:pt x="5270368" y="3718666"/>
                </a:cubicBezTo>
                <a:cubicBezTo>
                  <a:pt x="5271002" y="3726245"/>
                  <a:pt x="5273556" y="3732197"/>
                  <a:pt x="5276387" y="3732624"/>
                </a:cubicBezTo>
                <a:cubicBezTo>
                  <a:pt x="5279289" y="3733118"/>
                  <a:pt x="5280141" y="3736944"/>
                  <a:pt x="5278439" y="3741759"/>
                </a:cubicBezTo>
                <a:cubicBezTo>
                  <a:pt x="5276741" y="3746580"/>
                  <a:pt x="5278439" y="3750544"/>
                  <a:pt x="5282406" y="3751115"/>
                </a:cubicBezTo>
                <a:cubicBezTo>
                  <a:pt x="5286375" y="3751682"/>
                  <a:pt x="5288711" y="3755861"/>
                  <a:pt x="5288071" y="3760893"/>
                </a:cubicBezTo>
                <a:cubicBezTo>
                  <a:pt x="5287080" y="3768402"/>
                  <a:pt x="5288147" y="3769323"/>
                  <a:pt x="5295438" y="3767125"/>
                </a:cubicBezTo>
                <a:cubicBezTo>
                  <a:pt x="5302593" y="3764933"/>
                  <a:pt x="5304079" y="3766419"/>
                  <a:pt x="5305070" y="3776762"/>
                </a:cubicBezTo>
                <a:cubicBezTo>
                  <a:pt x="5305641" y="3783280"/>
                  <a:pt x="5310315" y="3790649"/>
                  <a:pt x="5314988" y="3792632"/>
                </a:cubicBezTo>
                <a:cubicBezTo>
                  <a:pt x="5322207" y="3795610"/>
                  <a:pt x="5322139" y="3796106"/>
                  <a:pt x="5314424" y="3795326"/>
                </a:cubicBezTo>
                <a:cubicBezTo>
                  <a:pt x="5306703" y="3794544"/>
                  <a:pt x="5305495" y="3798723"/>
                  <a:pt x="5307692" y="3818347"/>
                </a:cubicBezTo>
                <a:cubicBezTo>
                  <a:pt x="5309115" y="3831383"/>
                  <a:pt x="5313719" y="3845200"/>
                  <a:pt x="5317827" y="3848746"/>
                </a:cubicBezTo>
                <a:cubicBezTo>
                  <a:pt x="5321859" y="3852214"/>
                  <a:pt x="5324907" y="3858096"/>
                  <a:pt x="5324342" y="3861642"/>
                </a:cubicBezTo>
                <a:cubicBezTo>
                  <a:pt x="5323707" y="3865396"/>
                  <a:pt x="5326470" y="3869430"/>
                  <a:pt x="5330717" y="3870993"/>
                </a:cubicBezTo>
                <a:cubicBezTo>
                  <a:pt x="5335035" y="3872619"/>
                  <a:pt x="5336948" y="3875242"/>
                  <a:pt x="5335391" y="3877086"/>
                </a:cubicBezTo>
                <a:cubicBezTo>
                  <a:pt x="5333834" y="3878927"/>
                  <a:pt x="5335321" y="3886226"/>
                  <a:pt x="5338796" y="3893667"/>
                </a:cubicBezTo>
                <a:cubicBezTo>
                  <a:pt x="5343893" y="3904859"/>
                  <a:pt x="5345875" y="3905850"/>
                  <a:pt x="5350974" y="3899899"/>
                </a:cubicBezTo>
                <a:cubicBezTo>
                  <a:pt x="5355928" y="3894231"/>
                  <a:pt x="5356847" y="3894588"/>
                  <a:pt x="5355717" y="3901811"/>
                </a:cubicBezTo>
                <a:cubicBezTo>
                  <a:pt x="5354935" y="3906703"/>
                  <a:pt x="5357348" y="3914212"/>
                  <a:pt x="5360955" y="3918251"/>
                </a:cubicBezTo>
                <a:cubicBezTo>
                  <a:pt x="5364498" y="3922215"/>
                  <a:pt x="5366556" y="3928239"/>
                  <a:pt x="5365349" y="3931148"/>
                </a:cubicBezTo>
                <a:cubicBezTo>
                  <a:pt x="5364219" y="3933981"/>
                  <a:pt x="5366835" y="3939717"/>
                  <a:pt x="5370874" y="3943185"/>
                </a:cubicBezTo>
                <a:cubicBezTo>
                  <a:pt x="5374912" y="3946660"/>
                  <a:pt x="5377109" y="3951546"/>
                  <a:pt x="5375477" y="3953466"/>
                </a:cubicBezTo>
                <a:cubicBezTo>
                  <a:pt x="5373706" y="3955517"/>
                  <a:pt x="5377033" y="3960687"/>
                  <a:pt x="5382983" y="3965224"/>
                </a:cubicBezTo>
                <a:cubicBezTo>
                  <a:pt x="5393962" y="3973654"/>
                  <a:pt x="5403240" y="3971036"/>
                  <a:pt x="5393112" y="3962321"/>
                </a:cubicBezTo>
                <a:cubicBezTo>
                  <a:pt x="5389993" y="3959767"/>
                  <a:pt x="5387447" y="3952684"/>
                  <a:pt x="5387517" y="3947087"/>
                </a:cubicBezTo>
                <a:cubicBezTo>
                  <a:pt x="5387587" y="3937944"/>
                  <a:pt x="5388717" y="3938796"/>
                  <a:pt x="5396578" y="3954169"/>
                </a:cubicBezTo>
                <a:cubicBezTo>
                  <a:pt x="5401608" y="3963877"/>
                  <a:pt x="5403951" y="3974575"/>
                  <a:pt x="5401824" y="3978260"/>
                </a:cubicBezTo>
                <a:cubicBezTo>
                  <a:pt x="5396871" y="3987046"/>
                  <a:pt x="5410326" y="4013684"/>
                  <a:pt x="5421585" y="4017723"/>
                </a:cubicBezTo>
                <a:cubicBezTo>
                  <a:pt x="5426474" y="4019496"/>
                  <a:pt x="5428741" y="4022615"/>
                  <a:pt x="5426754" y="4024884"/>
                </a:cubicBezTo>
                <a:cubicBezTo>
                  <a:pt x="5424843" y="4027221"/>
                  <a:pt x="5425268" y="4032461"/>
                  <a:pt x="5427750" y="4036928"/>
                </a:cubicBezTo>
                <a:cubicBezTo>
                  <a:pt x="5431287" y="4043299"/>
                  <a:pt x="5433485" y="4042525"/>
                  <a:pt x="5439009" y="4033173"/>
                </a:cubicBezTo>
                <a:cubicBezTo>
                  <a:pt x="5442832" y="4026655"/>
                  <a:pt x="5447366" y="4022830"/>
                  <a:pt x="5449277" y="4024457"/>
                </a:cubicBezTo>
                <a:cubicBezTo>
                  <a:pt x="5451398" y="4026159"/>
                  <a:pt x="5451328" y="4028923"/>
                  <a:pt x="5449277" y="4031400"/>
                </a:cubicBezTo>
                <a:cubicBezTo>
                  <a:pt x="5447366" y="4033738"/>
                  <a:pt x="5449563" y="4040613"/>
                  <a:pt x="5454376" y="4047270"/>
                </a:cubicBezTo>
                <a:lnTo>
                  <a:pt x="5461531" y="4057170"/>
                </a:lnTo>
                <a:lnTo>
                  <a:pt x="5454454" y="4057170"/>
                </a:lnTo>
                <a:lnTo>
                  <a:pt x="5436317" y="4053153"/>
                </a:lnTo>
                <a:lnTo>
                  <a:pt x="5437121" y="4057170"/>
                </a:lnTo>
                <a:lnTo>
                  <a:pt x="5392737" y="4057170"/>
                </a:lnTo>
                <a:lnTo>
                  <a:pt x="5394324" y="4054493"/>
                </a:lnTo>
                <a:cubicBezTo>
                  <a:pt x="5406364" y="4049817"/>
                  <a:pt x="5405722" y="4032175"/>
                  <a:pt x="5393334" y="4027850"/>
                </a:cubicBezTo>
                <a:cubicBezTo>
                  <a:pt x="5389009" y="4026363"/>
                  <a:pt x="5385612" y="4022253"/>
                  <a:pt x="5386107" y="4019071"/>
                </a:cubicBezTo>
                <a:cubicBezTo>
                  <a:pt x="5386672" y="4015525"/>
                  <a:pt x="5384552" y="4012692"/>
                  <a:pt x="5380868" y="4012126"/>
                </a:cubicBezTo>
                <a:cubicBezTo>
                  <a:pt x="5377611" y="4011554"/>
                  <a:pt x="5373007" y="4004968"/>
                  <a:pt x="5370880" y="3997598"/>
                </a:cubicBezTo>
                <a:cubicBezTo>
                  <a:pt x="5368753" y="3990228"/>
                  <a:pt x="5360752" y="3976982"/>
                  <a:pt x="5353388" y="3968337"/>
                </a:cubicBezTo>
                <a:cubicBezTo>
                  <a:pt x="5346022" y="3959690"/>
                  <a:pt x="5328735" y="3926109"/>
                  <a:pt x="5315281" y="3894226"/>
                </a:cubicBezTo>
                <a:cubicBezTo>
                  <a:pt x="5290985" y="3836484"/>
                  <a:pt x="5270234" y="3798298"/>
                  <a:pt x="5263434" y="3798864"/>
                </a:cubicBezTo>
                <a:cubicBezTo>
                  <a:pt x="5261521" y="3799074"/>
                  <a:pt x="5261877" y="3801131"/>
                  <a:pt x="5264354" y="3803184"/>
                </a:cubicBezTo>
                <a:cubicBezTo>
                  <a:pt x="5266905" y="3805311"/>
                  <a:pt x="5265838" y="3810762"/>
                  <a:pt x="5262087" y="3815228"/>
                </a:cubicBezTo>
                <a:cubicBezTo>
                  <a:pt x="5254442" y="3824153"/>
                  <a:pt x="5246510" y="3820610"/>
                  <a:pt x="5250193" y="3809988"/>
                </a:cubicBezTo>
                <a:cubicBezTo>
                  <a:pt x="5251393" y="3806373"/>
                  <a:pt x="5244808" y="3807433"/>
                  <a:pt x="5235607" y="3812249"/>
                </a:cubicBezTo>
                <a:cubicBezTo>
                  <a:pt x="5218825" y="3821104"/>
                  <a:pt x="5208271" y="3815787"/>
                  <a:pt x="5219808" y="3804385"/>
                </a:cubicBezTo>
                <a:cubicBezTo>
                  <a:pt x="5223212" y="3800986"/>
                  <a:pt x="5224134" y="3796945"/>
                  <a:pt x="5222005" y="3795103"/>
                </a:cubicBezTo>
                <a:cubicBezTo>
                  <a:pt x="5219955" y="3793330"/>
                  <a:pt x="5222432" y="3788019"/>
                  <a:pt x="5227175" y="3783699"/>
                </a:cubicBezTo>
                <a:cubicBezTo>
                  <a:pt x="5234185" y="3777391"/>
                  <a:pt x="5234254" y="3773357"/>
                  <a:pt x="5227455" y="3765701"/>
                </a:cubicBezTo>
                <a:cubicBezTo>
                  <a:pt x="5222495" y="3760175"/>
                  <a:pt x="5217326" y="3748060"/>
                  <a:pt x="5215414" y="3737927"/>
                </a:cubicBezTo>
                <a:cubicBezTo>
                  <a:pt x="5213572" y="3727725"/>
                  <a:pt x="5210594" y="3714975"/>
                  <a:pt x="5208543" y="3708526"/>
                </a:cubicBezTo>
                <a:cubicBezTo>
                  <a:pt x="5201674" y="3686490"/>
                  <a:pt x="5217751" y="3706684"/>
                  <a:pt x="5229505" y="3734885"/>
                </a:cubicBezTo>
                <a:cubicBezTo>
                  <a:pt x="5235740" y="3749764"/>
                  <a:pt x="5244454" y="3765137"/>
                  <a:pt x="5248910" y="3768891"/>
                </a:cubicBezTo>
                <a:cubicBezTo>
                  <a:pt x="5253443" y="3772715"/>
                  <a:pt x="5248771" y="3755994"/>
                  <a:pt x="5238642" y="3731695"/>
                </a:cubicBezTo>
                <a:cubicBezTo>
                  <a:pt x="5228514" y="3707397"/>
                  <a:pt x="5221567" y="3683306"/>
                  <a:pt x="5223269" y="3678205"/>
                </a:cubicBezTo>
                <a:cubicBezTo>
                  <a:pt x="5224826" y="3673250"/>
                  <a:pt x="5224044" y="3671191"/>
                  <a:pt x="5221497" y="3673885"/>
                </a:cubicBezTo>
                <a:cubicBezTo>
                  <a:pt x="5213566" y="3682245"/>
                  <a:pt x="5208397" y="3672538"/>
                  <a:pt x="5216043" y="3663612"/>
                </a:cubicBezTo>
                <a:cubicBezTo>
                  <a:pt x="5221638" y="3657164"/>
                  <a:pt x="5224616" y="3657164"/>
                  <a:pt x="5228934" y="3663753"/>
                </a:cubicBezTo>
                <a:cubicBezTo>
                  <a:pt x="5233608" y="3670982"/>
                  <a:pt x="5235875" y="3670271"/>
                  <a:pt x="5242243" y="3659648"/>
                </a:cubicBezTo>
                <a:cubicBezTo>
                  <a:pt x="5244139" y="3656549"/>
                  <a:pt x="5245574" y="3654255"/>
                  <a:pt x="5246708" y="3653063"/>
                </a:cubicBezTo>
                <a:close/>
                <a:moveTo>
                  <a:pt x="6599237" y="3652692"/>
                </a:moveTo>
                <a:cubicBezTo>
                  <a:pt x="6601650" y="3654822"/>
                  <a:pt x="6601968" y="3658150"/>
                  <a:pt x="6599999" y="3660417"/>
                </a:cubicBezTo>
                <a:cubicBezTo>
                  <a:pt x="6597968" y="3662895"/>
                  <a:pt x="6595808" y="3663886"/>
                  <a:pt x="6594665" y="3662895"/>
                </a:cubicBezTo>
                <a:cubicBezTo>
                  <a:pt x="6593649" y="3661974"/>
                  <a:pt x="6593331" y="3658856"/>
                  <a:pt x="6593904" y="3655171"/>
                </a:cubicBezTo>
                <a:cubicBezTo>
                  <a:pt x="6594538" y="3651701"/>
                  <a:pt x="6596761" y="3650641"/>
                  <a:pt x="6599237" y="3652692"/>
                </a:cubicBezTo>
                <a:close/>
                <a:moveTo>
                  <a:pt x="602852" y="3651613"/>
                </a:moveTo>
                <a:cubicBezTo>
                  <a:pt x="603916" y="3652534"/>
                  <a:pt x="604198" y="3655647"/>
                  <a:pt x="603632" y="3659332"/>
                </a:cubicBezTo>
                <a:cubicBezTo>
                  <a:pt x="603066" y="3662876"/>
                  <a:pt x="600800" y="3663867"/>
                  <a:pt x="598320" y="3661816"/>
                </a:cubicBezTo>
                <a:cubicBezTo>
                  <a:pt x="595913" y="3659687"/>
                  <a:pt x="595558" y="3656358"/>
                  <a:pt x="597541" y="3654090"/>
                </a:cubicBezTo>
                <a:cubicBezTo>
                  <a:pt x="599665" y="3651682"/>
                  <a:pt x="601790" y="3650691"/>
                  <a:pt x="602852" y="3651613"/>
                </a:cubicBezTo>
                <a:close/>
                <a:moveTo>
                  <a:pt x="1755656" y="3650420"/>
                </a:moveTo>
                <a:cubicBezTo>
                  <a:pt x="1756868" y="3651635"/>
                  <a:pt x="1757064" y="3655160"/>
                  <a:pt x="1757241" y="3662000"/>
                </a:cubicBezTo>
                <a:cubicBezTo>
                  <a:pt x="1757457" y="3669859"/>
                  <a:pt x="1754981" y="3677157"/>
                  <a:pt x="1751647" y="3678218"/>
                </a:cubicBezTo>
                <a:cubicBezTo>
                  <a:pt x="1743576" y="3680771"/>
                  <a:pt x="1741101" y="3678428"/>
                  <a:pt x="1739963" y="3667381"/>
                </a:cubicBezTo>
                <a:cubicBezTo>
                  <a:pt x="1739468" y="3662064"/>
                  <a:pt x="1743012" y="3655546"/>
                  <a:pt x="1747964" y="3652711"/>
                </a:cubicBezTo>
                <a:cubicBezTo>
                  <a:pt x="1752212" y="3650303"/>
                  <a:pt x="1754443" y="3649206"/>
                  <a:pt x="1755656" y="3650420"/>
                </a:cubicBezTo>
                <a:close/>
                <a:moveTo>
                  <a:pt x="2461897" y="3647561"/>
                </a:moveTo>
                <a:cubicBezTo>
                  <a:pt x="2462569" y="3647932"/>
                  <a:pt x="2462463" y="3650129"/>
                  <a:pt x="2461932" y="3654345"/>
                </a:cubicBezTo>
                <a:cubicBezTo>
                  <a:pt x="2461367" y="3659445"/>
                  <a:pt x="2459526" y="3665392"/>
                  <a:pt x="2458040" y="3667164"/>
                </a:cubicBezTo>
                <a:cubicBezTo>
                  <a:pt x="2456414" y="3669076"/>
                  <a:pt x="2454566" y="3668086"/>
                  <a:pt x="2453297" y="3664548"/>
                </a:cubicBezTo>
                <a:cubicBezTo>
                  <a:pt x="2452230" y="3661359"/>
                  <a:pt x="2454071" y="3655405"/>
                  <a:pt x="2457190" y="3651722"/>
                </a:cubicBezTo>
                <a:cubicBezTo>
                  <a:pt x="2459774" y="3648639"/>
                  <a:pt x="2461225" y="3647187"/>
                  <a:pt x="2461897" y="3647561"/>
                </a:cubicBezTo>
                <a:close/>
                <a:moveTo>
                  <a:pt x="6583806" y="3646600"/>
                </a:moveTo>
                <a:cubicBezTo>
                  <a:pt x="6586219" y="3648722"/>
                  <a:pt x="6586410" y="3651631"/>
                  <a:pt x="6584379" y="3654109"/>
                </a:cubicBezTo>
                <a:cubicBezTo>
                  <a:pt x="6582283" y="3656587"/>
                  <a:pt x="6579235" y="3656803"/>
                  <a:pt x="6576822" y="3654675"/>
                </a:cubicBezTo>
                <a:cubicBezTo>
                  <a:pt x="6574409" y="3652553"/>
                  <a:pt x="6574219" y="3649644"/>
                  <a:pt x="6576250" y="3647166"/>
                </a:cubicBezTo>
                <a:cubicBezTo>
                  <a:pt x="6578409" y="3644758"/>
                  <a:pt x="6581331" y="3644543"/>
                  <a:pt x="6583806" y="3646600"/>
                </a:cubicBezTo>
                <a:close/>
                <a:moveTo>
                  <a:pt x="5077315" y="3645673"/>
                </a:moveTo>
                <a:cubicBezTo>
                  <a:pt x="5080503" y="3641918"/>
                  <a:pt x="5082978" y="3646810"/>
                  <a:pt x="5084540" y="3659847"/>
                </a:cubicBezTo>
                <a:cubicBezTo>
                  <a:pt x="5085741" y="3670685"/>
                  <a:pt x="5088153" y="3680886"/>
                  <a:pt x="5089849" y="3682304"/>
                </a:cubicBezTo>
                <a:cubicBezTo>
                  <a:pt x="5091690" y="3683859"/>
                  <a:pt x="5091621" y="3686483"/>
                  <a:pt x="5089639" y="3688751"/>
                </a:cubicBezTo>
                <a:cubicBezTo>
                  <a:pt x="5087869" y="3690803"/>
                  <a:pt x="5084045" y="3688675"/>
                  <a:pt x="5081423" y="3684355"/>
                </a:cubicBezTo>
                <a:cubicBezTo>
                  <a:pt x="5073986" y="3671815"/>
                  <a:pt x="5071930" y="3652052"/>
                  <a:pt x="5077315" y="3645673"/>
                </a:cubicBezTo>
                <a:close/>
                <a:moveTo>
                  <a:pt x="241336" y="3644421"/>
                </a:moveTo>
                <a:cubicBezTo>
                  <a:pt x="243318" y="3642154"/>
                  <a:pt x="247850" y="3643004"/>
                  <a:pt x="251887" y="3646474"/>
                </a:cubicBezTo>
                <a:cubicBezTo>
                  <a:pt x="257978" y="3651575"/>
                  <a:pt x="257624" y="3652357"/>
                  <a:pt x="249481" y="3651295"/>
                </a:cubicBezTo>
                <a:cubicBezTo>
                  <a:pt x="237442" y="3649732"/>
                  <a:pt x="237016" y="3649446"/>
                  <a:pt x="241336" y="3644421"/>
                </a:cubicBezTo>
                <a:close/>
                <a:moveTo>
                  <a:pt x="5985033" y="3643355"/>
                </a:moveTo>
                <a:cubicBezTo>
                  <a:pt x="5987509" y="3643284"/>
                  <a:pt x="5987865" y="3647465"/>
                  <a:pt x="5985814" y="3652776"/>
                </a:cubicBezTo>
                <a:cubicBezTo>
                  <a:pt x="5982912" y="3660215"/>
                  <a:pt x="5981991" y="3660284"/>
                  <a:pt x="5981426" y="3652915"/>
                </a:cubicBezTo>
                <a:cubicBezTo>
                  <a:pt x="5981001" y="3647675"/>
                  <a:pt x="5982556" y="3643424"/>
                  <a:pt x="5985033" y="3643355"/>
                </a:cubicBezTo>
                <a:close/>
                <a:moveTo>
                  <a:pt x="5743835" y="3643329"/>
                </a:moveTo>
                <a:cubicBezTo>
                  <a:pt x="5750629" y="3642764"/>
                  <a:pt x="5745746" y="3649211"/>
                  <a:pt x="5733427" y="3656860"/>
                </a:cubicBezTo>
                <a:cubicBezTo>
                  <a:pt x="5732220" y="3657641"/>
                  <a:pt x="5732360" y="3654808"/>
                  <a:pt x="5733636" y="3651123"/>
                </a:cubicBezTo>
                <a:cubicBezTo>
                  <a:pt x="5735053" y="3647439"/>
                  <a:pt x="5739936" y="3643685"/>
                  <a:pt x="5743835" y="3643329"/>
                </a:cubicBezTo>
                <a:close/>
                <a:moveTo>
                  <a:pt x="5781363" y="3642198"/>
                </a:moveTo>
                <a:cubicBezTo>
                  <a:pt x="5782500" y="3640926"/>
                  <a:pt x="5790361" y="3645673"/>
                  <a:pt x="5798432" y="3652616"/>
                </a:cubicBezTo>
                <a:cubicBezTo>
                  <a:pt x="5813799" y="3665722"/>
                  <a:pt x="5814656" y="3680746"/>
                  <a:pt x="5799499" y="3672665"/>
                </a:cubicBezTo>
                <a:cubicBezTo>
                  <a:pt x="5790361" y="3667773"/>
                  <a:pt x="5777610" y="3646517"/>
                  <a:pt x="5781363" y="3642198"/>
                </a:cubicBezTo>
                <a:close/>
                <a:moveTo>
                  <a:pt x="4459798" y="3640514"/>
                </a:moveTo>
                <a:cubicBezTo>
                  <a:pt x="4463409" y="3638602"/>
                  <a:pt x="4462350" y="3641645"/>
                  <a:pt x="4457531" y="3647311"/>
                </a:cubicBezTo>
                <a:cubicBezTo>
                  <a:pt x="4452716" y="3652978"/>
                  <a:pt x="4449955" y="3654465"/>
                  <a:pt x="4451090" y="3650641"/>
                </a:cubicBezTo>
                <a:cubicBezTo>
                  <a:pt x="4452437" y="3646885"/>
                  <a:pt x="4456254" y="3642356"/>
                  <a:pt x="4459798" y="3640514"/>
                </a:cubicBezTo>
                <a:close/>
                <a:moveTo>
                  <a:pt x="492308" y="3638633"/>
                </a:moveTo>
                <a:cubicBezTo>
                  <a:pt x="505409" y="3637998"/>
                  <a:pt x="537065" y="3657342"/>
                  <a:pt x="535792" y="3665278"/>
                </a:cubicBezTo>
                <a:cubicBezTo>
                  <a:pt x="535297" y="3668320"/>
                  <a:pt x="528427" y="3665278"/>
                  <a:pt x="520707" y="3658690"/>
                </a:cubicBezTo>
                <a:cubicBezTo>
                  <a:pt x="513058" y="3652166"/>
                  <a:pt x="503852" y="3647490"/>
                  <a:pt x="500665" y="3648550"/>
                </a:cubicBezTo>
                <a:cubicBezTo>
                  <a:pt x="497478" y="3649617"/>
                  <a:pt x="491813" y="3647915"/>
                  <a:pt x="488061" y="3644865"/>
                </a:cubicBezTo>
                <a:cubicBezTo>
                  <a:pt x="482394" y="3640051"/>
                  <a:pt x="482960" y="3639060"/>
                  <a:pt x="492308" y="3638633"/>
                </a:cubicBezTo>
                <a:close/>
                <a:moveTo>
                  <a:pt x="554696" y="3638570"/>
                </a:moveTo>
                <a:cubicBezTo>
                  <a:pt x="556608" y="3636372"/>
                  <a:pt x="560857" y="3636797"/>
                  <a:pt x="564045" y="3639561"/>
                </a:cubicBezTo>
                <a:cubicBezTo>
                  <a:pt x="567303" y="3642255"/>
                  <a:pt x="569498" y="3647286"/>
                  <a:pt x="568931" y="3650685"/>
                </a:cubicBezTo>
                <a:cubicBezTo>
                  <a:pt x="568436" y="3654014"/>
                  <a:pt x="564045" y="3653588"/>
                  <a:pt x="559584" y="3649694"/>
                </a:cubicBezTo>
                <a:cubicBezTo>
                  <a:pt x="555122" y="3645940"/>
                  <a:pt x="552855" y="3640692"/>
                  <a:pt x="554696" y="3638570"/>
                </a:cubicBezTo>
                <a:close/>
                <a:moveTo>
                  <a:pt x="976351" y="3637407"/>
                </a:moveTo>
                <a:cubicBezTo>
                  <a:pt x="979824" y="3638042"/>
                  <a:pt x="980885" y="3640240"/>
                  <a:pt x="978827" y="3642718"/>
                </a:cubicBezTo>
                <a:cubicBezTo>
                  <a:pt x="976706" y="3645126"/>
                  <a:pt x="973379" y="3645482"/>
                  <a:pt x="971112" y="3643500"/>
                </a:cubicBezTo>
                <a:cubicBezTo>
                  <a:pt x="968705" y="3641372"/>
                  <a:pt x="967715" y="3639249"/>
                  <a:pt x="968629" y="3638183"/>
                </a:cubicBezTo>
                <a:cubicBezTo>
                  <a:pt x="969550" y="3637121"/>
                  <a:pt x="972668" y="3636835"/>
                  <a:pt x="976351" y="3637407"/>
                </a:cubicBezTo>
                <a:close/>
                <a:moveTo>
                  <a:pt x="6071464" y="3636950"/>
                </a:moveTo>
                <a:cubicBezTo>
                  <a:pt x="6070011" y="3635249"/>
                  <a:pt x="6067603" y="3634929"/>
                  <a:pt x="6065196" y="3637127"/>
                </a:cubicBezTo>
                <a:cubicBezTo>
                  <a:pt x="6063570" y="3638614"/>
                  <a:pt x="6063926" y="3642083"/>
                  <a:pt x="6065907" y="3645488"/>
                </a:cubicBezTo>
                <a:cubicBezTo>
                  <a:pt x="6067958" y="3648817"/>
                  <a:pt x="6070511" y="3648677"/>
                  <a:pt x="6071997" y="3645063"/>
                </a:cubicBezTo>
                <a:cubicBezTo>
                  <a:pt x="6073413" y="3641733"/>
                  <a:pt x="6072916" y="3638651"/>
                  <a:pt x="6071464" y="3636950"/>
                </a:cubicBezTo>
                <a:close/>
                <a:moveTo>
                  <a:pt x="1563560" y="3636824"/>
                </a:moveTo>
                <a:cubicBezTo>
                  <a:pt x="1572336" y="3636118"/>
                  <a:pt x="1592668" y="3659572"/>
                  <a:pt x="1591183" y="3668854"/>
                </a:cubicBezTo>
                <a:cubicBezTo>
                  <a:pt x="1590687" y="3671897"/>
                  <a:pt x="1586719" y="3671333"/>
                  <a:pt x="1582324" y="3667507"/>
                </a:cubicBezTo>
                <a:cubicBezTo>
                  <a:pt x="1577867" y="3663753"/>
                  <a:pt x="1574679" y="3657584"/>
                  <a:pt x="1575384" y="3653899"/>
                </a:cubicBezTo>
                <a:cubicBezTo>
                  <a:pt x="1576026" y="3650292"/>
                  <a:pt x="1571772" y="3644903"/>
                  <a:pt x="1566322" y="3642280"/>
                </a:cubicBezTo>
                <a:cubicBezTo>
                  <a:pt x="1559313" y="3638951"/>
                  <a:pt x="1558461" y="3637249"/>
                  <a:pt x="1563560" y="3636824"/>
                </a:cubicBezTo>
                <a:close/>
                <a:moveTo>
                  <a:pt x="6539103" y="3636467"/>
                </a:moveTo>
                <a:cubicBezTo>
                  <a:pt x="6542785" y="3639580"/>
                  <a:pt x="6543230" y="3644821"/>
                  <a:pt x="6540118" y="3648506"/>
                </a:cubicBezTo>
                <a:cubicBezTo>
                  <a:pt x="6533768" y="3655805"/>
                  <a:pt x="6526148" y="3647160"/>
                  <a:pt x="6530085" y="3637243"/>
                </a:cubicBezTo>
                <a:cubicBezTo>
                  <a:pt x="6531546" y="3633705"/>
                  <a:pt x="6535419" y="3633348"/>
                  <a:pt x="6539103" y="3636467"/>
                </a:cubicBezTo>
                <a:close/>
                <a:moveTo>
                  <a:pt x="1129314" y="3636291"/>
                </a:moveTo>
                <a:cubicBezTo>
                  <a:pt x="1126622" y="3636573"/>
                  <a:pt x="1124425" y="3638907"/>
                  <a:pt x="1123929" y="3642237"/>
                </a:cubicBezTo>
                <a:cubicBezTo>
                  <a:pt x="1122798" y="3649467"/>
                  <a:pt x="1133778" y="3658322"/>
                  <a:pt x="1137949" y="3653436"/>
                </a:cubicBezTo>
                <a:cubicBezTo>
                  <a:pt x="1141703" y="3648972"/>
                  <a:pt x="1135117" y="3635726"/>
                  <a:pt x="1129314" y="3636291"/>
                </a:cubicBezTo>
                <a:close/>
                <a:moveTo>
                  <a:pt x="1602009" y="3635343"/>
                </a:moveTo>
                <a:cubicBezTo>
                  <a:pt x="1604422" y="3637472"/>
                  <a:pt x="1604631" y="3640374"/>
                  <a:pt x="1602580" y="3642852"/>
                </a:cubicBezTo>
                <a:cubicBezTo>
                  <a:pt x="1600454" y="3645260"/>
                  <a:pt x="1597481" y="3645545"/>
                  <a:pt x="1595075" y="3643418"/>
                </a:cubicBezTo>
                <a:cubicBezTo>
                  <a:pt x="1592662" y="3641296"/>
                  <a:pt x="1592453" y="3638387"/>
                  <a:pt x="1594503" y="3635909"/>
                </a:cubicBezTo>
                <a:cubicBezTo>
                  <a:pt x="1596630" y="3633501"/>
                  <a:pt x="1599532" y="3633286"/>
                  <a:pt x="1602009" y="3635343"/>
                </a:cubicBezTo>
                <a:close/>
                <a:moveTo>
                  <a:pt x="6475222" y="3634473"/>
                </a:moveTo>
                <a:cubicBezTo>
                  <a:pt x="6486271" y="3632490"/>
                  <a:pt x="6490208" y="3638158"/>
                  <a:pt x="6480048" y="3641416"/>
                </a:cubicBezTo>
                <a:cubicBezTo>
                  <a:pt x="6476428" y="3642623"/>
                  <a:pt x="6471539" y="3641842"/>
                  <a:pt x="6469253" y="3639859"/>
                </a:cubicBezTo>
                <a:cubicBezTo>
                  <a:pt x="6466649" y="3637663"/>
                  <a:pt x="6469062" y="3635533"/>
                  <a:pt x="6475222" y="3634473"/>
                </a:cubicBezTo>
                <a:close/>
                <a:moveTo>
                  <a:pt x="2255786" y="3633000"/>
                </a:moveTo>
                <a:cubicBezTo>
                  <a:pt x="2257558" y="3630941"/>
                  <a:pt x="2261025" y="3632573"/>
                  <a:pt x="2263293" y="3636544"/>
                </a:cubicBezTo>
                <a:cubicBezTo>
                  <a:pt x="2265559" y="3640509"/>
                  <a:pt x="2266835" y="3644758"/>
                  <a:pt x="2266124" y="3645610"/>
                </a:cubicBezTo>
                <a:cubicBezTo>
                  <a:pt x="2265419" y="3646460"/>
                  <a:pt x="2261946" y="3644829"/>
                  <a:pt x="2258619" y="3642064"/>
                </a:cubicBezTo>
                <a:cubicBezTo>
                  <a:pt x="2255361" y="3639231"/>
                  <a:pt x="2254015" y="3635053"/>
                  <a:pt x="2255786" y="3633000"/>
                </a:cubicBezTo>
                <a:close/>
                <a:moveTo>
                  <a:pt x="5007274" y="3632840"/>
                </a:moveTo>
                <a:cubicBezTo>
                  <a:pt x="5008336" y="3633762"/>
                  <a:pt x="5008620" y="3636881"/>
                  <a:pt x="5008056" y="3640566"/>
                </a:cubicBezTo>
                <a:cubicBezTo>
                  <a:pt x="5007560" y="3644034"/>
                  <a:pt x="5005224" y="3645101"/>
                  <a:pt x="5002747" y="3643043"/>
                </a:cubicBezTo>
                <a:cubicBezTo>
                  <a:pt x="5000333" y="3640921"/>
                  <a:pt x="4999984" y="3637586"/>
                  <a:pt x="5001966" y="3635324"/>
                </a:cubicBezTo>
                <a:cubicBezTo>
                  <a:pt x="5004087" y="3632910"/>
                  <a:pt x="5006215" y="3631919"/>
                  <a:pt x="5007274" y="3632840"/>
                </a:cubicBezTo>
                <a:close/>
                <a:moveTo>
                  <a:pt x="1457757" y="3631429"/>
                </a:moveTo>
                <a:cubicBezTo>
                  <a:pt x="1455281" y="3629377"/>
                  <a:pt x="1453014" y="3630369"/>
                  <a:pt x="1452448" y="3633913"/>
                </a:cubicBezTo>
                <a:cubicBezTo>
                  <a:pt x="1451883" y="3637592"/>
                  <a:pt x="1452162" y="3640572"/>
                  <a:pt x="1453229" y="3641634"/>
                </a:cubicBezTo>
                <a:cubicBezTo>
                  <a:pt x="1454359" y="3642623"/>
                  <a:pt x="1456487" y="3641634"/>
                  <a:pt x="1458538" y="3639155"/>
                </a:cubicBezTo>
                <a:cubicBezTo>
                  <a:pt x="1460595" y="3636818"/>
                  <a:pt x="1460239" y="3633487"/>
                  <a:pt x="1457757" y="3631429"/>
                </a:cubicBezTo>
                <a:close/>
                <a:moveTo>
                  <a:pt x="5579891" y="3630916"/>
                </a:moveTo>
                <a:cubicBezTo>
                  <a:pt x="5582374" y="3632967"/>
                  <a:pt x="5583504" y="3636797"/>
                  <a:pt x="5582939" y="3640482"/>
                </a:cubicBezTo>
                <a:cubicBezTo>
                  <a:pt x="5582304" y="3644236"/>
                  <a:pt x="5580322" y="3645227"/>
                  <a:pt x="5577840" y="3643170"/>
                </a:cubicBezTo>
                <a:cubicBezTo>
                  <a:pt x="5575363" y="3641117"/>
                  <a:pt x="5574226" y="3637293"/>
                  <a:pt x="5574791" y="3633608"/>
                </a:cubicBezTo>
                <a:cubicBezTo>
                  <a:pt x="5575433" y="3629854"/>
                  <a:pt x="5577414" y="3628863"/>
                  <a:pt x="5579891" y="3630916"/>
                </a:cubicBezTo>
                <a:close/>
                <a:moveTo>
                  <a:pt x="11565001" y="3629645"/>
                </a:moveTo>
                <a:cubicBezTo>
                  <a:pt x="11563286" y="3630439"/>
                  <a:pt x="11562588" y="3632205"/>
                  <a:pt x="11563350" y="3633787"/>
                </a:cubicBezTo>
                <a:cubicBezTo>
                  <a:pt x="11564175" y="3635478"/>
                  <a:pt x="11565128" y="3636315"/>
                  <a:pt x="11565890" y="3635972"/>
                </a:cubicBezTo>
                <a:cubicBezTo>
                  <a:pt x="11566652" y="3635629"/>
                  <a:pt x="11567287" y="3633946"/>
                  <a:pt x="11567541" y="3631837"/>
                </a:cubicBezTo>
                <a:cubicBezTo>
                  <a:pt x="11567731" y="3629805"/>
                  <a:pt x="11566652" y="3628884"/>
                  <a:pt x="11565001" y="3629645"/>
                </a:cubicBezTo>
                <a:close/>
                <a:moveTo>
                  <a:pt x="2210815" y="3628527"/>
                </a:moveTo>
                <a:cubicBezTo>
                  <a:pt x="2213368" y="3625414"/>
                  <a:pt x="2227669" y="3639866"/>
                  <a:pt x="2242051" y="3660062"/>
                </a:cubicBezTo>
                <a:cubicBezTo>
                  <a:pt x="2248775" y="3669483"/>
                  <a:pt x="2252034" y="3671039"/>
                  <a:pt x="2255151" y="3666365"/>
                </a:cubicBezTo>
                <a:cubicBezTo>
                  <a:pt x="2263438" y="3653830"/>
                  <a:pt x="2268746" y="3651494"/>
                  <a:pt x="2279224" y="3655882"/>
                </a:cubicBezTo>
                <a:cubicBezTo>
                  <a:pt x="2291410" y="3660983"/>
                  <a:pt x="2295657" y="3677138"/>
                  <a:pt x="2287447" y="3686915"/>
                </a:cubicBezTo>
                <a:cubicBezTo>
                  <a:pt x="2278874" y="3697187"/>
                  <a:pt x="2278386" y="3710440"/>
                  <a:pt x="2286387" y="3711641"/>
                </a:cubicBezTo>
                <a:cubicBezTo>
                  <a:pt x="2292260" y="3712561"/>
                  <a:pt x="2293893" y="3710650"/>
                  <a:pt x="2293822" y="3702925"/>
                </a:cubicBezTo>
                <a:cubicBezTo>
                  <a:pt x="2293822" y="3697404"/>
                  <a:pt x="2296013" y="3692938"/>
                  <a:pt x="2299062" y="3692728"/>
                </a:cubicBezTo>
                <a:cubicBezTo>
                  <a:pt x="2306427" y="3692162"/>
                  <a:pt x="2303456" y="3717524"/>
                  <a:pt x="2295594" y="3721983"/>
                </a:cubicBezTo>
                <a:cubicBezTo>
                  <a:pt x="2292052" y="3723971"/>
                  <a:pt x="2291981" y="3729707"/>
                  <a:pt x="2295524" y="3734669"/>
                </a:cubicBezTo>
                <a:cubicBezTo>
                  <a:pt x="2303666" y="3746218"/>
                  <a:pt x="2294325" y="3752450"/>
                  <a:pt x="2281008" y="3744232"/>
                </a:cubicBezTo>
                <a:cubicBezTo>
                  <a:pt x="2274137" y="3739910"/>
                  <a:pt x="2269535" y="3740259"/>
                  <a:pt x="2267832" y="3745221"/>
                </a:cubicBezTo>
                <a:cubicBezTo>
                  <a:pt x="2266346" y="3749542"/>
                  <a:pt x="2263514" y="3751383"/>
                  <a:pt x="2261393" y="3749542"/>
                </a:cubicBezTo>
                <a:cubicBezTo>
                  <a:pt x="2259267" y="3747700"/>
                  <a:pt x="2260326" y="3742953"/>
                  <a:pt x="2263800" y="3738913"/>
                </a:cubicBezTo>
                <a:cubicBezTo>
                  <a:pt x="2271585" y="3729847"/>
                  <a:pt x="2254160" y="3691020"/>
                  <a:pt x="2236032" y="3676993"/>
                </a:cubicBezTo>
                <a:cubicBezTo>
                  <a:pt x="2223782" y="3667571"/>
                  <a:pt x="2206211" y="3633844"/>
                  <a:pt x="2210815" y="3628527"/>
                </a:cubicBezTo>
                <a:close/>
                <a:moveTo>
                  <a:pt x="4298265" y="3627815"/>
                </a:moveTo>
                <a:cubicBezTo>
                  <a:pt x="4292601" y="3628241"/>
                  <a:pt x="4269945" y="3678256"/>
                  <a:pt x="4272281" y="3685410"/>
                </a:cubicBezTo>
                <a:cubicBezTo>
                  <a:pt x="4273342" y="3688738"/>
                  <a:pt x="4261873" y="3705459"/>
                  <a:pt x="4245725" y="3723876"/>
                </a:cubicBezTo>
                <a:cubicBezTo>
                  <a:pt x="4225334" y="3747254"/>
                  <a:pt x="4216699" y="3760855"/>
                  <a:pt x="4215283" y="3771910"/>
                </a:cubicBezTo>
                <a:cubicBezTo>
                  <a:pt x="4214294" y="3780129"/>
                  <a:pt x="4210826" y="3787562"/>
                  <a:pt x="4208063" y="3787779"/>
                </a:cubicBezTo>
                <a:cubicBezTo>
                  <a:pt x="4201480" y="3788274"/>
                  <a:pt x="4175278" y="3841122"/>
                  <a:pt x="4179741" y="3844878"/>
                </a:cubicBezTo>
                <a:cubicBezTo>
                  <a:pt x="4181863" y="3846580"/>
                  <a:pt x="4179811" y="3850195"/>
                  <a:pt x="4175139" y="3853167"/>
                </a:cubicBezTo>
                <a:cubicBezTo>
                  <a:pt x="4170318" y="3856140"/>
                  <a:pt x="4166286" y="3862451"/>
                  <a:pt x="4165720" y="3867975"/>
                </a:cubicBezTo>
                <a:cubicBezTo>
                  <a:pt x="4164939" y="3874844"/>
                  <a:pt x="4170324" y="3871304"/>
                  <a:pt x="4184346" y="3855861"/>
                </a:cubicBezTo>
                <a:cubicBezTo>
                  <a:pt x="4222084" y="3814416"/>
                  <a:pt x="4235115" y="3795007"/>
                  <a:pt x="4243040" y="3768511"/>
                </a:cubicBezTo>
                <a:cubicBezTo>
                  <a:pt x="4246862" y="3755620"/>
                  <a:pt x="4256069" y="3738474"/>
                  <a:pt x="4264070" y="3729332"/>
                </a:cubicBezTo>
                <a:cubicBezTo>
                  <a:pt x="4271785" y="3720476"/>
                  <a:pt x="4278727" y="3710420"/>
                  <a:pt x="4279291" y="3707302"/>
                </a:cubicBezTo>
                <a:cubicBezTo>
                  <a:pt x="4279863" y="3704189"/>
                  <a:pt x="4286943" y="3697099"/>
                  <a:pt x="4295224" y="3691508"/>
                </a:cubicBezTo>
                <a:cubicBezTo>
                  <a:pt x="4306204" y="3684070"/>
                  <a:pt x="4310521" y="3677761"/>
                  <a:pt x="4311867" y="3667488"/>
                </a:cubicBezTo>
                <a:cubicBezTo>
                  <a:pt x="4313702" y="3652896"/>
                  <a:pt x="4304921" y="3627250"/>
                  <a:pt x="4298265" y="3627815"/>
                </a:cubicBezTo>
                <a:close/>
                <a:moveTo>
                  <a:pt x="6512115" y="3627465"/>
                </a:moveTo>
                <a:cubicBezTo>
                  <a:pt x="6513194" y="3628386"/>
                  <a:pt x="6513448" y="3631505"/>
                  <a:pt x="6512877" y="3635184"/>
                </a:cubicBezTo>
                <a:cubicBezTo>
                  <a:pt x="6512242" y="3638660"/>
                  <a:pt x="6510082" y="3639720"/>
                  <a:pt x="6507606" y="3637668"/>
                </a:cubicBezTo>
                <a:cubicBezTo>
                  <a:pt x="6505193" y="3635539"/>
                  <a:pt x="6504812" y="3632211"/>
                  <a:pt x="6506780" y="3629944"/>
                </a:cubicBezTo>
                <a:cubicBezTo>
                  <a:pt x="6508940" y="3627536"/>
                  <a:pt x="6511035" y="3626545"/>
                  <a:pt x="6512115" y="3627465"/>
                </a:cubicBezTo>
                <a:close/>
                <a:moveTo>
                  <a:pt x="2017064" y="3624968"/>
                </a:moveTo>
                <a:cubicBezTo>
                  <a:pt x="2019331" y="3626950"/>
                  <a:pt x="2020392" y="3630706"/>
                  <a:pt x="2019826" y="3634389"/>
                </a:cubicBezTo>
                <a:cubicBezTo>
                  <a:pt x="2019191" y="3638004"/>
                  <a:pt x="2016143" y="3638360"/>
                  <a:pt x="2012530" y="3635171"/>
                </a:cubicBezTo>
                <a:cubicBezTo>
                  <a:pt x="2008993" y="3632052"/>
                  <a:pt x="2007717" y="3628081"/>
                  <a:pt x="2009768" y="3625744"/>
                </a:cubicBezTo>
                <a:cubicBezTo>
                  <a:pt x="2011825" y="3623266"/>
                  <a:pt x="2014797" y="3622987"/>
                  <a:pt x="2017064" y="3624968"/>
                </a:cubicBezTo>
                <a:close/>
                <a:moveTo>
                  <a:pt x="5776410" y="3623355"/>
                </a:moveTo>
                <a:cubicBezTo>
                  <a:pt x="5778817" y="3625477"/>
                  <a:pt x="5779026" y="3628386"/>
                  <a:pt x="5776975" y="3630864"/>
                </a:cubicBezTo>
                <a:cubicBezTo>
                  <a:pt x="5774848" y="3633272"/>
                  <a:pt x="5771876" y="3633558"/>
                  <a:pt x="5769470" y="3631429"/>
                </a:cubicBezTo>
                <a:cubicBezTo>
                  <a:pt x="5767057" y="3629301"/>
                  <a:pt x="5766847" y="3626398"/>
                  <a:pt x="5768898" y="3623920"/>
                </a:cubicBezTo>
                <a:cubicBezTo>
                  <a:pt x="5771025" y="3621512"/>
                  <a:pt x="5773928" y="3621297"/>
                  <a:pt x="5776410" y="3623355"/>
                </a:cubicBezTo>
                <a:close/>
                <a:moveTo>
                  <a:pt x="11587226" y="3622644"/>
                </a:moveTo>
                <a:cubicBezTo>
                  <a:pt x="11585193" y="3623592"/>
                  <a:pt x="11582145" y="3628724"/>
                  <a:pt x="11580304" y="3634334"/>
                </a:cubicBezTo>
                <a:cubicBezTo>
                  <a:pt x="11576494" y="3646219"/>
                  <a:pt x="11583034" y="3644695"/>
                  <a:pt x="11588750" y="3632390"/>
                </a:cubicBezTo>
                <a:cubicBezTo>
                  <a:pt x="11593194" y="3622975"/>
                  <a:pt x="11592687" y="3620090"/>
                  <a:pt x="11587226" y="3622644"/>
                </a:cubicBezTo>
                <a:close/>
                <a:moveTo>
                  <a:pt x="711936" y="3622405"/>
                </a:moveTo>
                <a:cubicBezTo>
                  <a:pt x="710121" y="3621440"/>
                  <a:pt x="707926" y="3621970"/>
                  <a:pt x="704773" y="3623704"/>
                </a:cubicBezTo>
                <a:cubicBezTo>
                  <a:pt x="700315" y="3626182"/>
                  <a:pt x="696346" y="3628596"/>
                  <a:pt x="695781" y="3629301"/>
                </a:cubicBezTo>
                <a:cubicBezTo>
                  <a:pt x="695216" y="3630013"/>
                  <a:pt x="699464" y="3634125"/>
                  <a:pt x="705274" y="3638652"/>
                </a:cubicBezTo>
                <a:cubicBezTo>
                  <a:pt x="718019" y="3648436"/>
                  <a:pt x="722483" y="3645101"/>
                  <a:pt x="716812" y="3630083"/>
                </a:cubicBezTo>
                <a:cubicBezTo>
                  <a:pt x="715183" y="3625832"/>
                  <a:pt x="713750" y="3623371"/>
                  <a:pt x="711936" y="3622405"/>
                </a:cubicBezTo>
                <a:close/>
                <a:moveTo>
                  <a:pt x="642155" y="3622072"/>
                </a:moveTo>
                <a:cubicBezTo>
                  <a:pt x="641018" y="3621081"/>
                  <a:pt x="638897" y="3622072"/>
                  <a:pt x="636840" y="3624549"/>
                </a:cubicBezTo>
                <a:cubicBezTo>
                  <a:pt x="634859" y="3626817"/>
                  <a:pt x="635215" y="3630146"/>
                  <a:pt x="637621" y="3632275"/>
                </a:cubicBezTo>
                <a:cubicBezTo>
                  <a:pt x="640103" y="3634326"/>
                  <a:pt x="642364" y="3633335"/>
                  <a:pt x="642929" y="3629791"/>
                </a:cubicBezTo>
                <a:cubicBezTo>
                  <a:pt x="643571" y="3626036"/>
                  <a:pt x="643216" y="3622993"/>
                  <a:pt x="642155" y="3622072"/>
                </a:cubicBezTo>
                <a:close/>
                <a:moveTo>
                  <a:pt x="6452870" y="3618883"/>
                </a:moveTo>
                <a:cubicBezTo>
                  <a:pt x="6455219" y="3621011"/>
                  <a:pt x="6455600" y="3624341"/>
                  <a:pt x="6453632" y="3626608"/>
                </a:cubicBezTo>
                <a:cubicBezTo>
                  <a:pt x="6451473" y="3629016"/>
                  <a:pt x="6449377" y="3630007"/>
                  <a:pt x="6448298" y="3629086"/>
                </a:cubicBezTo>
                <a:cubicBezTo>
                  <a:pt x="6447218" y="3628165"/>
                  <a:pt x="6446964" y="3625052"/>
                  <a:pt x="6447536" y="3621367"/>
                </a:cubicBezTo>
                <a:cubicBezTo>
                  <a:pt x="6448171" y="3617892"/>
                  <a:pt x="6450393" y="3616832"/>
                  <a:pt x="6452870" y="3618883"/>
                </a:cubicBezTo>
                <a:close/>
                <a:moveTo>
                  <a:pt x="2509590" y="3618572"/>
                </a:moveTo>
                <a:cubicBezTo>
                  <a:pt x="2513058" y="3617364"/>
                  <a:pt x="2516956" y="3619276"/>
                  <a:pt x="2518086" y="3622682"/>
                </a:cubicBezTo>
                <a:cubicBezTo>
                  <a:pt x="2519294" y="3626575"/>
                  <a:pt x="2516956" y="3628489"/>
                  <a:pt x="2512067" y="3627708"/>
                </a:cubicBezTo>
                <a:cubicBezTo>
                  <a:pt x="2502225" y="3626080"/>
                  <a:pt x="2500948" y="3621405"/>
                  <a:pt x="2509590" y="3618572"/>
                </a:cubicBezTo>
                <a:close/>
                <a:moveTo>
                  <a:pt x="5169928" y="3617723"/>
                </a:moveTo>
                <a:cubicBezTo>
                  <a:pt x="5172149" y="3620123"/>
                  <a:pt x="5174327" y="3625632"/>
                  <a:pt x="5175886" y="3633640"/>
                </a:cubicBezTo>
                <a:cubicBezTo>
                  <a:pt x="5178300" y="3645826"/>
                  <a:pt x="5178014" y="3645965"/>
                  <a:pt x="5169726" y="3636824"/>
                </a:cubicBezTo>
                <a:cubicBezTo>
                  <a:pt x="5164983" y="3631652"/>
                  <a:pt x="5162290" y="3624143"/>
                  <a:pt x="5163706" y="3620460"/>
                </a:cubicBezTo>
                <a:cubicBezTo>
                  <a:pt x="5165440" y="3616031"/>
                  <a:pt x="5167706" y="3615323"/>
                  <a:pt x="5169928" y="3617723"/>
                </a:cubicBezTo>
                <a:close/>
                <a:moveTo>
                  <a:pt x="1636852" y="3617352"/>
                </a:moveTo>
                <a:cubicBezTo>
                  <a:pt x="1640815" y="3618908"/>
                  <a:pt x="1640179" y="3621533"/>
                  <a:pt x="1635150" y="3624296"/>
                </a:cubicBezTo>
                <a:cubicBezTo>
                  <a:pt x="1630623" y="3626844"/>
                  <a:pt x="1625378" y="3627269"/>
                  <a:pt x="1623111" y="3625287"/>
                </a:cubicBezTo>
                <a:cubicBezTo>
                  <a:pt x="1617803" y="3620681"/>
                  <a:pt x="1628991" y="3614163"/>
                  <a:pt x="1636852" y="3617352"/>
                </a:cubicBezTo>
                <a:close/>
                <a:moveTo>
                  <a:pt x="6183598" y="3614748"/>
                </a:moveTo>
                <a:cubicBezTo>
                  <a:pt x="6181192" y="3611069"/>
                  <a:pt x="6178429" y="3611278"/>
                  <a:pt x="6176803" y="3615318"/>
                </a:cubicBezTo>
                <a:cubicBezTo>
                  <a:pt x="6175388" y="3618997"/>
                  <a:pt x="6175813" y="3625096"/>
                  <a:pt x="6177794" y="3628495"/>
                </a:cubicBezTo>
                <a:cubicBezTo>
                  <a:pt x="6180061" y="3632180"/>
                  <a:pt x="6182823" y="3631963"/>
                  <a:pt x="6184595" y="3627929"/>
                </a:cubicBezTo>
                <a:cubicBezTo>
                  <a:pt x="6186221" y="3624314"/>
                  <a:pt x="6185725" y="3618006"/>
                  <a:pt x="6183598" y="3614748"/>
                </a:cubicBezTo>
                <a:close/>
                <a:moveTo>
                  <a:pt x="4473531" y="3614721"/>
                </a:moveTo>
                <a:cubicBezTo>
                  <a:pt x="4479906" y="3615719"/>
                  <a:pt x="4480897" y="3629320"/>
                  <a:pt x="4475164" y="3636333"/>
                </a:cubicBezTo>
                <a:cubicBezTo>
                  <a:pt x="4471195" y="3641150"/>
                  <a:pt x="4468222" y="3636759"/>
                  <a:pt x="4467441" y="3624785"/>
                </a:cubicBezTo>
                <a:cubicBezTo>
                  <a:pt x="4466946" y="3616634"/>
                  <a:pt x="4468502" y="3613946"/>
                  <a:pt x="4473531" y="3614721"/>
                </a:cubicBezTo>
                <a:close/>
                <a:moveTo>
                  <a:pt x="4978096" y="3614138"/>
                </a:moveTo>
                <a:cubicBezTo>
                  <a:pt x="4980084" y="3611729"/>
                  <a:pt x="4982343" y="3612434"/>
                  <a:pt x="4983481" y="3615979"/>
                </a:cubicBezTo>
                <a:cubicBezTo>
                  <a:pt x="4984687" y="3619594"/>
                  <a:pt x="4984047" y="3623489"/>
                  <a:pt x="4981995" y="3625967"/>
                </a:cubicBezTo>
                <a:cubicBezTo>
                  <a:pt x="4979868" y="3628373"/>
                  <a:pt x="4977748" y="3627668"/>
                  <a:pt x="4976610" y="3624123"/>
                </a:cubicBezTo>
                <a:cubicBezTo>
                  <a:pt x="4975410" y="3620509"/>
                  <a:pt x="4976046" y="3616614"/>
                  <a:pt x="4978096" y="3614138"/>
                </a:cubicBezTo>
                <a:close/>
                <a:moveTo>
                  <a:pt x="6623184" y="3613732"/>
                </a:moveTo>
                <a:cubicBezTo>
                  <a:pt x="6626510" y="3614245"/>
                  <a:pt x="6630637" y="3617415"/>
                  <a:pt x="6637654" y="3623578"/>
                </a:cubicBezTo>
                <a:cubicBezTo>
                  <a:pt x="6646100" y="3631023"/>
                  <a:pt x="6656641" y="3637891"/>
                  <a:pt x="6660641" y="3638602"/>
                </a:cubicBezTo>
                <a:cubicBezTo>
                  <a:pt x="6665340" y="3639384"/>
                  <a:pt x="6665213" y="3642078"/>
                  <a:pt x="6660133" y="3646182"/>
                </a:cubicBezTo>
                <a:cubicBezTo>
                  <a:pt x="6654037" y="3651142"/>
                  <a:pt x="6648449" y="3649230"/>
                  <a:pt x="6635051" y="3637821"/>
                </a:cubicBezTo>
                <a:cubicBezTo>
                  <a:pt x="6624129" y="3628470"/>
                  <a:pt x="6616255" y="3624995"/>
                  <a:pt x="6613524" y="3628184"/>
                </a:cubicBezTo>
                <a:cubicBezTo>
                  <a:pt x="6611111" y="3631017"/>
                  <a:pt x="6608254" y="3632434"/>
                  <a:pt x="6607110" y="3631513"/>
                </a:cubicBezTo>
                <a:cubicBezTo>
                  <a:pt x="6606031" y="3630592"/>
                  <a:pt x="6609016" y="3625064"/>
                  <a:pt x="6613524" y="3619823"/>
                </a:cubicBezTo>
                <a:cubicBezTo>
                  <a:pt x="6617334" y="3615361"/>
                  <a:pt x="6619858" y="3613218"/>
                  <a:pt x="6623184" y="3613732"/>
                </a:cubicBezTo>
                <a:close/>
                <a:moveTo>
                  <a:pt x="548747" y="3612360"/>
                </a:moveTo>
                <a:cubicBezTo>
                  <a:pt x="551012" y="3614341"/>
                  <a:pt x="552075" y="3618096"/>
                  <a:pt x="551509" y="3621781"/>
                </a:cubicBezTo>
                <a:cubicBezTo>
                  <a:pt x="550942" y="3625319"/>
                  <a:pt x="547897" y="3625674"/>
                  <a:pt x="544215" y="3622557"/>
                </a:cubicBezTo>
                <a:cubicBezTo>
                  <a:pt x="540673" y="3619442"/>
                  <a:pt x="539398" y="3615473"/>
                  <a:pt x="541452" y="3613134"/>
                </a:cubicBezTo>
                <a:cubicBezTo>
                  <a:pt x="543505" y="3610657"/>
                  <a:pt x="546480" y="3610371"/>
                  <a:pt x="548747" y="3612360"/>
                </a:cubicBezTo>
                <a:close/>
                <a:moveTo>
                  <a:pt x="2617654" y="3612060"/>
                </a:moveTo>
                <a:cubicBezTo>
                  <a:pt x="2620131" y="3614119"/>
                  <a:pt x="2619426" y="3616525"/>
                  <a:pt x="2616028" y="3617657"/>
                </a:cubicBezTo>
                <a:cubicBezTo>
                  <a:pt x="2612486" y="3618793"/>
                  <a:pt x="2609443" y="3619003"/>
                  <a:pt x="2608306" y="3618012"/>
                </a:cubicBezTo>
                <a:cubicBezTo>
                  <a:pt x="2607246" y="3617091"/>
                  <a:pt x="2607881" y="3614893"/>
                  <a:pt x="2609933" y="3612415"/>
                </a:cubicBezTo>
                <a:cubicBezTo>
                  <a:pt x="2611920" y="3610148"/>
                  <a:pt x="2615177" y="3610009"/>
                  <a:pt x="2617654" y="3612060"/>
                </a:cubicBezTo>
                <a:close/>
                <a:moveTo>
                  <a:pt x="6840156" y="3611628"/>
                </a:moveTo>
                <a:cubicBezTo>
                  <a:pt x="6844220" y="3609361"/>
                  <a:pt x="6844410" y="3611063"/>
                  <a:pt x="6840473" y="3616088"/>
                </a:cubicBezTo>
                <a:cubicBezTo>
                  <a:pt x="6837235" y="3620338"/>
                  <a:pt x="6834123" y="3622040"/>
                  <a:pt x="6833996" y="3619633"/>
                </a:cubicBezTo>
                <a:cubicBezTo>
                  <a:pt x="6833743" y="3617295"/>
                  <a:pt x="6836664" y="3613542"/>
                  <a:pt x="6840156" y="3611628"/>
                </a:cubicBezTo>
                <a:close/>
                <a:moveTo>
                  <a:pt x="6596284" y="3610574"/>
                </a:moveTo>
                <a:cubicBezTo>
                  <a:pt x="6598840" y="3610061"/>
                  <a:pt x="6601078" y="3611281"/>
                  <a:pt x="6601332" y="3614575"/>
                </a:cubicBezTo>
                <a:cubicBezTo>
                  <a:pt x="6601586" y="3617059"/>
                  <a:pt x="6598348" y="3620103"/>
                  <a:pt x="6594093" y="3621379"/>
                </a:cubicBezTo>
                <a:cubicBezTo>
                  <a:pt x="6588252" y="3623152"/>
                  <a:pt x="6587172" y="3622084"/>
                  <a:pt x="6589331" y="3616984"/>
                </a:cubicBezTo>
                <a:cubicBezTo>
                  <a:pt x="6590855" y="3613337"/>
                  <a:pt x="6593728" y="3611088"/>
                  <a:pt x="6596284" y="3610574"/>
                </a:cubicBezTo>
                <a:close/>
                <a:moveTo>
                  <a:pt x="11474450" y="3610409"/>
                </a:moveTo>
                <a:cubicBezTo>
                  <a:pt x="11473624" y="3608713"/>
                  <a:pt x="11472291" y="3608789"/>
                  <a:pt x="11471147" y="3610568"/>
                </a:cubicBezTo>
                <a:cubicBezTo>
                  <a:pt x="11469941" y="3612379"/>
                  <a:pt x="11469687" y="3614627"/>
                  <a:pt x="11470449" y="3616323"/>
                </a:cubicBezTo>
                <a:cubicBezTo>
                  <a:pt x="11471275" y="3618019"/>
                  <a:pt x="11472608" y="3617943"/>
                  <a:pt x="11473751" y="3616159"/>
                </a:cubicBezTo>
                <a:cubicBezTo>
                  <a:pt x="11474957" y="3614436"/>
                  <a:pt x="11475212" y="3612106"/>
                  <a:pt x="11474450" y="3610409"/>
                </a:cubicBezTo>
                <a:close/>
                <a:moveTo>
                  <a:pt x="6058802" y="3610239"/>
                </a:moveTo>
                <a:cubicBezTo>
                  <a:pt x="6056111" y="3611178"/>
                  <a:pt x="6053791" y="3613746"/>
                  <a:pt x="6052375" y="3617783"/>
                </a:cubicBezTo>
                <a:cubicBezTo>
                  <a:pt x="6048273" y="3628977"/>
                  <a:pt x="6055779" y="3632662"/>
                  <a:pt x="6063780" y="3623380"/>
                </a:cubicBezTo>
                <a:cubicBezTo>
                  <a:pt x="6067603" y="3618851"/>
                  <a:pt x="6069228" y="3613959"/>
                  <a:pt x="6067457" y="3612472"/>
                </a:cubicBezTo>
                <a:cubicBezTo>
                  <a:pt x="6064555" y="3609991"/>
                  <a:pt x="6061493" y="3609301"/>
                  <a:pt x="6058802" y="3610239"/>
                </a:cubicBezTo>
                <a:close/>
                <a:moveTo>
                  <a:pt x="5066189" y="3609468"/>
                </a:moveTo>
                <a:cubicBezTo>
                  <a:pt x="5069872" y="3610034"/>
                  <a:pt x="5071644" y="3611241"/>
                  <a:pt x="5070724" y="3612302"/>
                </a:cubicBezTo>
                <a:cubicBezTo>
                  <a:pt x="5069872" y="3613294"/>
                  <a:pt x="5067752" y="3617829"/>
                  <a:pt x="5066050" y="3622644"/>
                </a:cubicBezTo>
                <a:cubicBezTo>
                  <a:pt x="5063718" y="3629092"/>
                  <a:pt x="5061871" y="3629238"/>
                  <a:pt x="5058613" y="3623287"/>
                </a:cubicBezTo>
                <a:cubicBezTo>
                  <a:pt x="5053731" y="3614144"/>
                  <a:pt x="5057197" y="3607983"/>
                  <a:pt x="5066189" y="3609468"/>
                </a:cubicBezTo>
                <a:close/>
                <a:moveTo>
                  <a:pt x="5595397" y="3609023"/>
                </a:moveTo>
                <a:cubicBezTo>
                  <a:pt x="5596464" y="3609944"/>
                  <a:pt x="5596743" y="3613063"/>
                  <a:pt x="5596178" y="3616748"/>
                </a:cubicBezTo>
                <a:cubicBezTo>
                  <a:pt x="5595613" y="3620286"/>
                  <a:pt x="5593346" y="3621285"/>
                  <a:pt x="5590870" y="3619226"/>
                </a:cubicBezTo>
                <a:cubicBezTo>
                  <a:pt x="5588463" y="3617099"/>
                  <a:pt x="5588107" y="3613768"/>
                  <a:pt x="5590088" y="3611507"/>
                </a:cubicBezTo>
                <a:cubicBezTo>
                  <a:pt x="5592209" y="3609094"/>
                  <a:pt x="5594336" y="3608102"/>
                  <a:pt x="5595397" y="3609023"/>
                </a:cubicBezTo>
                <a:close/>
                <a:moveTo>
                  <a:pt x="965302" y="3608356"/>
                </a:moveTo>
                <a:cubicBezTo>
                  <a:pt x="972668" y="3607792"/>
                  <a:pt x="978193" y="3618706"/>
                  <a:pt x="973373" y="3624371"/>
                </a:cubicBezTo>
                <a:cubicBezTo>
                  <a:pt x="971887" y="3626144"/>
                  <a:pt x="967639" y="3623304"/>
                  <a:pt x="964172" y="3618279"/>
                </a:cubicBezTo>
                <a:cubicBezTo>
                  <a:pt x="960133" y="3612396"/>
                  <a:pt x="960559" y="3608713"/>
                  <a:pt x="965302" y="3608356"/>
                </a:cubicBezTo>
                <a:close/>
                <a:moveTo>
                  <a:pt x="149910" y="3608065"/>
                </a:moveTo>
                <a:cubicBezTo>
                  <a:pt x="152742" y="3607212"/>
                  <a:pt x="156850" y="3609767"/>
                  <a:pt x="159045" y="3613807"/>
                </a:cubicBezTo>
                <a:cubicBezTo>
                  <a:pt x="161241" y="3617840"/>
                  <a:pt x="160675" y="3621811"/>
                  <a:pt x="157842" y="3622663"/>
                </a:cubicBezTo>
                <a:cubicBezTo>
                  <a:pt x="155009" y="3623508"/>
                  <a:pt x="150902" y="3620961"/>
                  <a:pt x="148776" y="3616851"/>
                </a:cubicBezTo>
                <a:cubicBezTo>
                  <a:pt x="146511" y="3612880"/>
                  <a:pt x="147076" y="3608915"/>
                  <a:pt x="149910" y="3608065"/>
                </a:cubicBezTo>
                <a:close/>
                <a:moveTo>
                  <a:pt x="5898812" y="3606771"/>
                </a:moveTo>
                <a:cubicBezTo>
                  <a:pt x="5903574" y="3607977"/>
                  <a:pt x="5909646" y="3613768"/>
                  <a:pt x="5915488" y="3623794"/>
                </a:cubicBezTo>
                <a:cubicBezTo>
                  <a:pt x="5926042" y="3641860"/>
                  <a:pt x="5920803" y="3652063"/>
                  <a:pt x="5909329" y="3635909"/>
                </a:cubicBezTo>
                <a:cubicBezTo>
                  <a:pt x="5905151" y="3630165"/>
                  <a:pt x="5898782" y="3626055"/>
                  <a:pt x="5895378" y="3627193"/>
                </a:cubicBezTo>
                <a:cubicBezTo>
                  <a:pt x="5891625" y="3628392"/>
                  <a:pt x="5889498" y="3624568"/>
                  <a:pt x="5889993" y="3617270"/>
                </a:cubicBezTo>
                <a:cubicBezTo>
                  <a:pt x="5890597" y="3608947"/>
                  <a:pt x="5894049" y="3605567"/>
                  <a:pt x="5898812" y="3606771"/>
                </a:cubicBezTo>
                <a:close/>
                <a:moveTo>
                  <a:pt x="5156481" y="3605866"/>
                </a:moveTo>
                <a:cubicBezTo>
                  <a:pt x="5157548" y="3606787"/>
                  <a:pt x="5157826" y="3609900"/>
                  <a:pt x="5157262" y="3613585"/>
                </a:cubicBezTo>
                <a:cubicBezTo>
                  <a:pt x="5156696" y="3617129"/>
                  <a:pt x="5154360" y="3618191"/>
                  <a:pt x="5151953" y="3616069"/>
                </a:cubicBezTo>
                <a:cubicBezTo>
                  <a:pt x="5149539" y="3613942"/>
                  <a:pt x="5149191" y="3610611"/>
                  <a:pt x="5151172" y="3608343"/>
                </a:cubicBezTo>
                <a:cubicBezTo>
                  <a:pt x="5153293" y="3605937"/>
                  <a:pt x="5155419" y="3604946"/>
                  <a:pt x="5156481" y="3605866"/>
                </a:cubicBezTo>
                <a:close/>
                <a:moveTo>
                  <a:pt x="1585227" y="3605657"/>
                </a:moveTo>
                <a:cubicBezTo>
                  <a:pt x="1587278" y="3603179"/>
                  <a:pt x="1589406" y="3605586"/>
                  <a:pt x="1590605" y="3611609"/>
                </a:cubicBezTo>
                <a:cubicBezTo>
                  <a:pt x="1591602" y="3616990"/>
                  <a:pt x="1591958" y="3622307"/>
                  <a:pt x="1591316" y="3623083"/>
                </a:cubicBezTo>
                <a:cubicBezTo>
                  <a:pt x="1590681" y="3623863"/>
                  <a:pt x="1588200" y="3621100"/>
                  <a:pt x="1585938" y="3617137"/>
                </a:cubicBezTo>
                <a:cubicBezTo>
                  <a:pt x="1583671" y="3613166"/>
                  <a:pt x="1583385" y="3607778"/>
                  <a:pt x="1585227" y="3605657"/>
                </a:cubicBezTo>
                <a:close/>
                <a:moveTo>
                  <a:pt x="6125667" y="3604970"/>
                </a:moveTo>
                <a:cubicBezTo>
                  <a:pt x="6122556" y="3605962"/>
                  <a:pt x="6122765" y="3610846"/>
                  <a:pt x="6126239" y="3615738"/>
                </a:cubicBezTo>
                <a:cubicBezTo>
                  <a:pt x="6133814" y="3626575"/>
                  <a:pt x="6135160" y="3626080"/>
                  <a:pt x="6132963" y="3612836"/>
                </a:cubicBezTo>
                <a:cubicBezTo>
                  <a:pt x="6132112" y="3607308"/>
                  <a:pt x="6128931" y="3603979"/>
                  <a:pt x="6125667" y="3604970"/>
                </a:cubicBezTo>
                <a:close/>
                <a:moveTo>
                  <a:pt x="1634585" y="3602754"/>
                </a:moveTo>
                <a:cubicBezTo>
                  <a:pt x="1634725" y="3604881"/>
                  <a:pt x="1631823" y="3607506"/>
                  <a:pt x="1628280" y="3608636"/>
                </a:cubicBezTo>
                <a:cubicBezTo>
                  <a:pt x="1618723" y="3611679"/>
                  <a:pt x="1617732" y="3608141"/>
                  <a:pt x="1626794" y="3603179"/>
                </a:cubicBezTo>
                <a:cubicBezTo>
                  <a:pt x="1630762" y="3600912"/>
                  <a:pt x="1634445" y="3600771"/>
                  <a:pt x="1634585" y="3602754"/>
                </a:cubicBezTo>
                <a:close/>
                <a:moveTo>
                  <a:pt x="2003350" y="3602465"/>
                </a:moveTo>
                <a:cubicBezTo>
                  <a:pt x="2005766" y="3601871"/>
                  <a:pt x="2008632" y="3603570"/>
                  <a:pt x="2010048" y="3608034"/>
                </a:cubicBezTo>
                <a:cubicBezTo>
                  <a:pt x="2011254" y="3611647"/>
                  <a:pt x="2009414" y="3615618"/>
                  <a:pt x="2006086" y="3616819"/>
                </a:cubicBezTo>
                <a:cubicBezTo>
                  <a:pt x="2002263" y="3618235"/>
                  <a:pt x="1999856" y="3615967"/>
                  <a:pt x="1999361" y="3610657"/>
                </a:cubicBezTo>
                <a:cubicBezTo>
                  <a:pt x="1998971" y="3605945"/>
                  <a:pt x="2000934" y="3603058"/>
                  <a:pt x="2003350" y="3602465"/>
                </a:cubicBezTo>
                <a:close/>
                <a:moveTo>
                  <a:pt x="536210" y="3601800"/>
                </a:moveTo>
                <a:cubicBezTo>
                  <a:pt x="538689" y="3603991"/>
                  <a:pt x="537697" y="3609094"/>
                  <a:pt x="533946" y="3613559"/>
                </a:cubicBezTo>
                <a:cubicBezTo>
                  <a:pt x="530192" y="3618019"/>
                  <a:pt x="528139" y="3624041"/>
                  <a:pt x="529201" y="3627370"/>
                </a:cubicBezTo>
                <a:cubicBezTo>
                  <a:pt x="530406" y="3630845"/>
                  <a:pt x="528848" y="3634106"/>
                  <a:pt x="525308" y="3635236"/>
                </a:cubicBezTo>
                <a:cubicBezTo>
                  <a:pt x="516952" y="3638068"/>
                  <a:pt x="516809" y="3627866"/>
                  <a:pt x="524880" y="3611717"/>
                </a:cubicBezTo>
                <a:cubicBezTo>
                  <a:pt x="529270" y="3602930"/>
                  <a:pt x="533306" y="3599316"/>
                  <a:pt x="536210" y="3601800"/>
                </a:cubicBezTo>
                <a:close/>
                <a:moveTo>
                  <a:pt x="1913430" y="3600542"/>
                </a:moveTo>
                <a:cubicBezTo>
                  <a:pt x="1914147" y="3599859"/>
                  <a:pt x="1914661" y="3603208"/>
                  <a:pt x="1915655" y="3609938"/>
                </a:cubicBezTo>
                <a:cubicBezTo>
                  <a:pt x="1916785" y="3618019"/>
                  <a:pt x="1922030" y="3625807"/>
                  <a:pt x="1928475" y="3628996"/>
                </a:cubicBezTo>
                <a:cubicBezTo>
                  <a:pt x="1936756" y="3633177"/>
                  <a:pt x="1938248" y="3637356"/>
                  <a:pt x="1934775" y="3647063"/>
                </a:cubicBezTo>
                <a:cubicBezTo>
                  <a:pt x="1932298" y="3653939"/>
                  <a:pt x="1928190" y="3660310"/>
                  <a:pt x="1925505" y="3661160"/>
                </a:cubicBezTo>
                <a:cubicBezTo>
                  <a:pt x="1922951" y="3662012"/>
                  <a:pt x="1921040" y="3657407"/>
                  <a:pt x="1921536" y="3651523"/>
                </a:cubicBezTo>
                <a:cubicBezTo>
                  <a:pt x="1921960" y="3645578"/>
                  <a:pt x="1918633" y="3638843"/>
                  <a:pt x="1914379" y="3637287"/>
                </a:cubicBezTo>
                <a:cubicBezTo>
                  <a:pt x="1909280" y="3635444"/>
                  <a:pt x="1907725" y="3627364"/>
                  <a:pt x="1909991" y="3615326"/>
                </a:cubicBezTo>
                <a:cubicBezTo>
                  <a:pt x="1911795" y="3605935"/>
                  <a:pt x="1912714" y="3601225"/>
                  <a:pt x="1913430" y="3600542"/>
                </a:cubicBezTo>
                <a:close/>
                <a:moveTo>
                  <a:pt x="4376795" y="3599411"/>
                </a:moveTo>
                <a:cubicBezTo>
                  <a:pt x="4375665" y="3598421"/>
                  <a:pt x="4373538" y="3599411"/>
                  <a:pt x="4371488" y="3601890"/>
                </a:cubicBezTo>
                <a:cubicBezTo>
                  <a:pt x="4369577" y="3604227"/>
                  <a:pt x="4369926" y="3607556"/>
                  <a:pt x="4372267" y="3609614"/>
                </a:cubicBezTo>
                <a:cubicBezTo>
                  <a:pt x="4374745" y="3611666"/>
                  <a:pt x="4377012" y="3610676"/>
                  <a:pt x="4377578" y="3607136"/>
                </a:cubicBezTo>
                <a:cubicBezTo>
                  <a:pt x="4378212" y="3603377"/>
                  <a:pt x="4377856" y="3600333"/>
                  <a:pt x="4376795" y="3599411"/>
                </a:cubicBezTo>
                <a:close/>
                <a:moveTo>
                  <a:pt x="6320625" y="3597265"/>
                </a:moveTo>
                <a:cubicBezTo>
                  <a:pt x="6319494" y="3596274"/>
                  <a:pt x="6317367" y="3597265"/>
                  <a:pt x="6315316" y="3599741"/>
                </a:cubicBezTo>
                <a:cubicBezTo>
                  <a:pt x="6313335" y="3602010"/>
                  <a:pt x="6313684" y="3605338"/>
                  <a:pt x="6316097" y="3607466"/>
                </a:cubicBezTo>
                <a:cubicBezTo>
                  <a:pt x="6318574" y="3609519"/>
                  <a:pt x="6320841" y="3608528"/>
                  <a:pt x="6321406" y="3604989"/>
                </a:cubicBezTo>
                <a:cubicBezTo>
                  <a:pt x="6322041" y="3601228"/>
                  <a:pt x="6321691" y="3598186"/>
                  <a:pt x="6320625" y="3597265"/>
                </a:cubicBezTo>
                <a:close/>
                <a:moveTo>
                  <a:pt x="6820662" y="3596533"/>
                </a:moveTo>
                <a:cubicBezTo>
                  <a:pt x="6825869" y="3601349"/>
                  <a:pt x="6827330" y="3612550"/>
                  <a:pt x="6823773" y="3622179"/>
                </a:cubicBezTo>
                <a:cubicBezTo>
                  <a:pt x="6821995" y="3627071"/>
                  <a:pt x="6818630" y="3629759"/>
                  <a:pt x="6816598" y="3627917"/>
                </a:cubicBezTo>
                <a:cubicBezTo>
                  <a:pt x="6814312" y="3626005"/>
                  <a:pt x="6814058" y="3623100"/>
                  <a:pt x="6816090" y="3620833"/>
                </a:cubicBezTo>
                <a:cubicBezTo>
                  <a:pt x="6817868" y="3618565"/>
                  <a:pt x="6818947" y="3612117"/>
                  <a:pt x="6818376" y="3605319"/>
                </a:cubicBezTo>
                <a:cubicBezTo>
                  <a:pt x="6817868" y="3598586"/>
                  <a:pt x="6818820" y="3594831"/>
                  <a:pt x="6820662" y="3596533"/>
                </a:cubicBezTo>
                <a:close/>
                <a:moveTo>
                  <a:pt x="4965562" y="3595784"/>
                </a:moveTo>
                <a:cubicBezTo>
                  <a:pt x="4970166" y="3590473"/>
                  <a:pt x="4976610" y="3601737"/>
                  <a:pt x="4973493" y="3609532"/>
                </a:cubicBezTo>
                <a:cubicBezTo>
                  <a:pt x="4971936" y="3613495"/>
                  <a:pt x="4969314" y="3612861"/>
                  <a:pt x="4966551" y="3607830"/>
                </a:cubicBezTo>
                <a:cubicBezTo>
                  <a:pt x="4964005" y="3603293"/>
                  <a:pt x="4963580" y="3598052"/>
                  <a:pt x="4965562" y="3595784"/>
                </a:cubicBezTo>
                <a:close/>
                <a:moveTo>
                  <a:pt x="6547548" y="3594596"/>
                </a:moveTo>
                <a:cubicBezTo>
                  <a:pt x="6543420" y="3596013"/>
                  <a:pt x="6540818" y="3600193"/>
                  <a:pt x="6541135" y="3604652"/>
                </a:cubicBezTo>
                <a:cubicBezTo>
                  <a:pt x="6541897" y="3614360"/>
                  <a:pt x="6551676" y="3610821"/>
                  <a:pt x="6553327" y="3600264"/>
                </a:cubicBezTo>
                <a:cubicBezTo>
                  <a:pt x="6554152" y="3594032"/>
                  <a:pt x="6552882" y="3592755"/>
                  <a:pt x="6547548" y="3594596"/>
                </a:cubicBezTo>
                <a:close/>
                <a:moveTo>
                  <a:pt x="11505056" y="3592755"/>
                </a:moveTo>
                <a:cubicBezTo>
                  <a:pt x="11501818" y="3590608"/>
                  <a:pt x="11495341" y="3596954"/>
                  <a:pt x="11496992" y="3600569"/>
                </a:cubicBezTo>
                <a:cubicBezTo>
                  <a:pt x="11498389" y="3603503"/>
                  <a:pt x="11499215" y="3603249"/>
                  <a:pt x="11504041" y="3598308"/>
                </a:cubicBezTo>
                <a:cubicBezTo>
                  <a:pt x="11506072" y="3596186"/>
                  <a:pt x="11506581" y="3593777"/>
                  <a:pt x="11505056" y="3592755"/>
                </a:cubicBezTo>
                <a:close/>
                <a:moveTo>
                  <a:pt x="2290762" y="3592194"/>
                </a:moveTo>
                <a:cubicBezTo>
                  <a:pt x="2292534" y="3589998"/>
                  <a:pt x="2297069" y="3590562"/>
                  <a:pt x="2300255" y="3593325"/>
                </a:cubicBezTo>
                <a:cubicBezTo>
                  <a:pt x="2303443" y="3596089"/>
                  <a:pt x="2307901" y="3596584"/>
                  <a:pt x="2309744" y="3594462"/>
                </a:cubicBezTo>
                <a:cubicBezTo>
                  <a:pt x="2315057" y="3588301"/>
                  <a:pt x="2326100" y="3600059"/>
                  <a:pt x="2323058" y="3608636"/>
                </a:cubicBezTo>
                <a:cubicBezTo>
                  <a:pt x="2321078" y="3614302"/>
                  <a:pt x="2325395" y="3620465"/>
                  <a:pt x="2337505" y="3629320"/>
                </a:cubicBezTo>
                <a:cubicBezTo>
                  <a:pt x="2348701" y="3637540"/>
                  <a:pt x="2353869" y="3644274"/>
                  <a:pt x="2352237" y="3648594"/>
                </a:cubicBezTo>
                <a:cubicBezTo>
                  <a:pt x="2350890" y="3652204"/>
                  <a:pt x="2353800" y="3658651"/>
                  <a:pt x="2358682" y="3662838"/>
                </a:cubicBezTo>
                <a:cubicBezTo>
                  <a:pt x="2371294" y="3673605"/>
                  <a:pt x="2379720" y="3685720"/>
                  <a:pt x="2376748" y="3688839"/>
                </a:cubicBezTo>
                <a:cubicBezTo>
                  <a:pt x="2375332" y="3690396"/>
                  <a:pt x="2372424" y="3693585"/>
                  <a:pt x="2370372" y="3696062"/>
                </a:cubicBezTo>
                <a:cubicBezTo>
                  <a:pt x="2368392" y="3698472"/>
                  <a:pt x="2364709" y="3697053"/>
                  <a:pt x="2362441" y="3693084"/>
                </a:cubicBezTo>
                <a:cubicBezTo>
                  <a:pt x="2360244" y="3689189"/>
                  <a:pt x="2356917" y="3687277"/>
                  <a:pt x="2355361" y="3689119"/>
                </a:cubicBezTo>
                <a:cubicBezTo>
                  <a:pt x="2353729" y="3690892"/>
                  <a:pt x="2354294" y="3695993"/>
                  <a:pt x="2356561" y="3699956"/>
                </a:cubicBezTo>
                <a:cubicBezTo>
                  <a:pt x="2358688" y="3703927"/>
                  <a:pt x="2359044" y="3709378"/>
                  <a:pt x="2357064" y="3711646"/>
                </a:cubicBezTo>
                <a:cubicBezTo>
                  <a:pt x="2355006" y="3714130"/>
                  <a:pt x="2349341" y="3712428"/>
                  <a:pt x="2344172" y="3707961"/>
                </a:cubicBezTo>
                <a:cubicBezTo>
                  <a:pt x="2331213" y="3696837"/>
                  <a:pt x="2305215" y="3636404"/>
                  <a:pt x="2308968" y="3625992"/>
                </a:cubicBezTo>
                <a:cubicBezTo>
                  <a:pt x="2310950" y="3620604"/>
                  <a:pt x="2307406" y="3613376"/>
                  <a:pt x="2299691" y="3606787"/>
                </a:cubicBezTo>
                <a:cubicBezTo>
                  <a:pt x="2292820" y="3600904"/>
                  <a:pt x="2288782" y="3594462"/>
                  <a:pt x="2290762" y="3592194"/>
                </a:cubicBezTo>
                <a:close/>
                <a:moveTo>
                  <a:pt x="11402631" y="3590258"/>
                </a:moveTo>
                <a:cubicBezTo>
                  <a:pt x="11398313" y="3589108"/>
                  <a:pt x="11396916" y="3590296"/>
                  <a:pt x="11395900" y="3595874"/>
                </a:cubicBezTo>
                <a:cubicBezTo>
                  <a:pt x="11395202" y="3599787"/>
                  <a:pt x="11392281" y="3606648"/>
                  <a:pt x="11389296" y="3611254"/>
                </a:cubicBezTo>
                <a:cubicBezTo>
                  <a:pt x="11383644" y="3620160"/>
                  <a:pt x="11383835" y="3625916"/>
                  <a:pt x="11389741" y="3623146"/>
                </a:cubicBezTo>
                <a:cubicBezTo>
                  <a:pt x="11391645" y="3622277"/>
                  <a:pt x="11397360" y="3616660"/>
                  <a:pt x="11402314" y="3610747"/>
                </a:cubicBezTo>
                <a:cubicBezTo>
                  <a:pt x="11411966" y="3599437"/>
                  <a:pt x="11412093" y="3592806"/>
                  <a:pt x="11402631" y="3590258"/>
                </a:cubicBezTo>
                <a:close/>
                <a:moveTo>
                  <a:pt x="6129280" y="3588180"/>
                </a:moveTo>
                <a:cubicBezTo>
                  <a:pt x="6126874" y="3586052"/>
                  <a:pt x="6123546" y="3586261"/>
                  <a:pt x="6121559" y="3588530"/>
                </a:cubicBezTo>
                <a:cubicBezTo>
                  <a:pt x="6119438" y="3590936"/>
                  <a:pt x="6118803" y="3593136"/>
                  <a:pt x="6119933" y="3594127"/>
                </a:cubicBezTo>
                <a:cubicBezTo>
                  <a:pt x="6121070" y="3595117"/>
                  <a:pt x="6124111" y="3594907"/>
                  <a:pt x="6127654" y="3593770"/>
                </a:cubicBezTo>
                <a:cubicBezTo>
                  <a:pt x="6131052" y="3592640"/>
                  <a:pt x="6131757" y="3590232"/>
                  <a:pt x="6129280" y="3588180"/>
                </a:cubicBezTo>
                <a:close/>
                <a:moveTo>
                  <a:pt x="12118593" y="3588143"/>
                </a:moveTo>
                <a:cubicBezTo>
                  <a:pt x="12117069" y="3584864"/>
                  <a:pt x="12106719" y="3589960"/>
                  <a:pt x="12106211" y="3594242"/>
                </a:cubicBezTo>
                <a:cubicBezTo>
                  <a:pt x="12106020" y="3596135"/>
                  <a:pt x="12107926" y="3600060"/>
                  <a:pt x="12110275" y="3602666"/>
                </a:cubicBezTo>
                <a:cubicBezTo>
                  <a:pt x="12114783" y="3607525"/>
                  <a:pt x="12114783" y="3607525"/>
                  <a:pt x="12117196" y="3598948"/>
                </a:cubicBezTo>
                <a:cubicBezTo>
                  <a:pt x="12118467" y="3594299"/>
                  <a:pt x="12119165" y="3589381"/>
                  <a:pt x="12118593" y="3588143"/>
                </a:cubicBezTo>
                <a:close/>
                <a:moveTo>
                  <a:pt x="6466316" y="3587439"/>
                </a:moveTo>
                <a:cubicBezTo>
                  <a:pt x="6468872" y="3587803"/>
                  <a:pt x="6469951" y="3589167"/>
                  <a:pt x="6469570" y="3591540"/>
                </a:cubicBezTo>
                <a:cubicBezTo>
                  <a:pt x="6468681" y="3596927"/>
                  <a:pt x="6471412" y="3599335"/>
                  <a:pt x="6480810" y="3601387"/>
                </a:cubicBezTo>
                <a:cubicBezTo>
                  <a:pt x="6495478" y="3604722"/>
                  <a:pt x="6498399" y="3607060"/>
                  <a:pt x="6494081" y="3612085"/>
                </a:cubicBezTo>
                <a:cubicBezTo>
                  <a:pt x="6492367" y="3614073"/>
                  <a:pt x="6479540" y="3613578"/>
                  <a:pt x="6465633" y="3610884"/>
                </a:cubicBezTo>
                <a:cubicBezTo>
                  <a:pt x="6435534" y="3604995"/>
                  <a:pt x="6430835" y="3596140"/>
                  <a:pt x="6454203" y="3589342"/>
                </a:cubicBezTo>
                <a:cubicBezTo>
                  <a:pt x="6459728" y="3587713"/>
                  <a:pt x="6463760" y="3587076"/>
                  <a:pt x="6466316" y="3587439"/>
                </a:cubicBezTo>
                <a:close/>
                <a:moveTo>
                  <a:pt x="6760971" y="3587255"/>
                </a:moveTo>
                <a:cubicBezTo>
                  <a:pt x="6763321" y="3585191"/>
                  <a:pt x="6765448" y="3586572"/>
                  <a:pt x="6767893" y="3590930"/>
                </a:cubicBezTo>
                <a:cubicBezTo>
                  <a:pt x="6770496" y="3595536"/>
                  <a:pt x="6774116" y="3595892"/>
                  <a:pt x="6777608" y="3591851"/>
                </a:cubicBezTo>
                <a:cubicBezTo>
                  <a:pt x="6784530" y="3583777"/>
                  <a:pt x="6791197" y="3589024"/>
                  <a:pt x="6787451" y="3599577"/>
                </a:cubicBezTo>
                <a:cubicBezTo>
                  <a:pt x="6785800" y="3604183"/>
                  <a:pt x="6788340" y="3608997"/>
                  <a:pt x="6793166" y="3610701"/>
                </a:cubicBezTo>
                <a:cubicBezTo>
                  <a:pt x="6801865" y="3613749"/>
                  <a:pt x="6798754" y="3619697"/>
                  <a:pt x="6782752" y="3630609"/>
                </a:cubicBezTo>
                <a:cubicBezTo>
                  <a:pt x="6776592" y="3634790"/>
                  <a:pt x="6769290" y="3633722"/>
                  <a:pt x="6760844" y="3627204"/>
                </a:cubicBezTo>
                <a:cubicBezTo>
                  <a:pt x="6750557" y="3619626"/>
                  <a:pt x="6748906" y="3615021"/>
                  <a:pt x="6752716" y="3604252"/>
                </a:cubicBezTo>
                <a:cubicBezTo>
                  <a:pt x="6756050" y="3594827"/>
                  <a:pt x="6758621" y="3589318"/>
                  <a:pt x="6760971" y="3587255"/>
                </a:cubicBezTo>
                <a:close/>
                <a:moveTo>
                  <a:pt x="504023" y="3585873"/>
                </a:moveTo>
                <a:cubicBezTo>
                  <a:pt x="505192" y="3585360"/>
                  <a:pt x="507635" y="3586599"/>
                  <a:pt x="511990" y="3589323"/>
                </a:cubicBezTo>
                <a:cubicBezTo>
                  <a:pt x="524809" y="3597334"/>
                  <a:pt x="526013" y="3605764"/>
                  <a:pt x="514117" y="3604063"/>
                </a:cubicBezTo>
                <a:cubicBezTo>
                  <a:pt x="508735" y="3603211"/>
                  <a:pt x="504696" y="3599030"/>
                  <a:pt x="503704" y="3592938"/>
                </a:cubicBezTo>
                <a:cubicBezTo>
                  <a:pt x="502960" y="3588653"/>
                  <a:pt x="502854" y="3586387"/>
                  <a:pt x="504023" y="3585873"/>
                </a:cubicBezTo>
                <a:close/>
                <a:moveTo>
                  <a:pt x="6429311" y="3584736"/>
                </a:moveTo>
                <a:cubicBezTo>
                  <a:pt x="6430390" y="3585657"/>
                  <a:pt x="6430644" y="3588770"/>
                  <a:pt x="6430136" y="3592455"/>
                </a:cubicBezTo>
                <a:cubicBezTo>
                  <a:pt x="6429565" y="3595999"/>
                  <a:pt x="6427215" y="3597061"/>
                  <a:pt x="6424802" y="3594939"/>
                </a:cubicBezTo>
                <a:cubicBezTo>
                  <a:pt x="6422389" y="3592812"/>
                  <a:pt x="6422008" y="3589483"/>
                  <a:pt x="6424040" y="3587215"/>
                </a:cubicBezTo>
                <a:cubicBezTo>
                  <a:pt x="6426136" y="3584807"/>
                  <a:pt x="6428295" y="3583815"/>
                  <a:pt x="6429311" y="3584736"/>
                </a:cubicBezTo>
                <a:close/>
                <a:moveTo>
                  <a:pt x="5198130" y="3580389"/>
                </a:moveTo>
                <a:cubicBezTo>
                  <a:pt x="5199449" y="3580806"/>
                  <a:pt x="5200138" y="3583587"/>
                  <a:pt x="5201095" y="3589005"/>
                </a:cubicBezTo>
                <a:cubicBezTo>
                  <a:pt x="5202225" y="3595523"/>
                  <a:pt x="5206124" y="3607784"/>
                  <a:pt x="5209668" y="3615998"/>
                </a:cubicBezTo>
                <a:cubicBezTo>
                  <a:pt x="5213212" y="3624219"/>
                  <a:pt x="5213280" y="3634351"/>
                  <a:pt x="5209877" y="3638316"/>
                </a:cubicBezTo>
                <a:cubicBezTo>
                  <a:pt x="5206411" y="3642356"/>
                  <a:pt x="5204498" y="3648233"/>
                  <a:pt x="5205636" y="3651491"/>
                </a:cubicBezTo>
                <a:cubicBezTo>
                  <a:pt x="5206836" y="3654966"/>
                  <a:pt x="5206411" y="3658791"/>
                  <a:pt x="5204498" y="3660989"/>
                </a:cubicBezTo>
                <a:cubicBezTo>
                  <a:pt x="5198269" y="3668212"/>
                  <a:pt x="5194091" y="3659076"/>
                  <a:pt x="5197488" y="3645894"/>
                </a:cubicBezTo>
                <a:cubicBezTo>
                  <a:pt x="5199260" y="3639027"/>
                  <a:pt x="5198618" y="3635552"/>
                  <a:pt x="5196002" y="3638316"/>
                </a:cubicBezTo>
                <a:cubicBezTo>
                  <a:pt x="5189626" y="3645113"/>
                  <a:pt x="5181053" y="3622797"/>
                  <a:pt x="5187290" y="3615433"/>
                </a:cubicBezTo>
                <a:cubicBezTo>
                  <a:pt x="5189836" y="3612453"/>
                  <a:pt x="5190192" y="3606291"/>
                  <a:pt x="5187925" y="3602328"/>
                </a:cubicBezTo>
                <a:cubicBezTo>
                  <a:pt x="5185659" y="3598218"/>
                  <a:pt x="5187214" y="3590848"/>
                  <a:pt x="5191392" y="3585962"/>
                </a:cubicBezTo>
                <a:cubicBezTo>
                  <a:pt x="5194862" y="3581922"/>
                  <a:pt x="5196810" y="3579973"/>
                  <a:pt x="5198130" y="3580389"/>
                </a:cubicBezTo>
                <a:close/>
                <a:moveTo>
                  <a:pt x="5413825" y="3580245"/>
                </a:moveTo>
                <a:cubicBezTo>
                  <a:pt x="5415876" y="3582012"/>
                  <a:pt x="5415242" y="3586479"/>
                  <a:pt x="5412479" y="3589666"/>
                </a:cubicBezTo>
                <a:cubicBezTo>
                  <a:pt x="5409787" y="3592926"/>
                  <a:pt x="5406606" y="3595117"/>
                  <a:pt x="5405685" y="3594342"/>
                </a:cubicBezTo>
                <a:cubicBezTo>
                  <a:pt x="5404764" y="3593561"/>
                  <a:pt x="5405469" y="3589171"/>
                  <a:pt x="5407025" y="3584921"/>
                </a:cubicBezTo>
                <a:cubicBezTo>
                  <a:pt x="5408587" y="3580665"/>
                  <a:pt x="5411768" y="3578474"/>
                  <a:pt x="5413825" y="3580245"/>
                </a:cubicBezTo>
                <a:close/>
                <a:moveTo>
                  <a:pt x="11344656" y="3580081"/>
                </a:moveTo>
                <a:cubicBezTo>
                  <a:pt x="11340210" y="3580659"/>
                  <a:pt x="11338877" y="3589464"/>
                  <a:pt x="11342878" y="3592057"/>
                </a:cubicBezTo>
                <a:cubicBezTo>
                  <a:pt x="11344338" y="3592957"/>
                  <a:pt x="11346370" y="3590448"/>
                  <a:pt x="11347068" y="3586732"/>
                </a:cubicBezTo>
                <a:cubicBezTo>
                  <a:pt x="11348148" y="3581492"/>
                  <a:pt x="11347513" y="3579712"/>
                  <a:pt x="11344656" y="3580081"/>
                </a:cubicBezTo>
                <a:close/>
                <a:moveTo>
                  <a:pt x="5905360" y="3579090"/>
                </a:moveTo>
                <a:cubicBezTo>
                  <a:pt x="5907271" y="3576892"/>
                  <a:pt x="5912440" y="3578238"/>
                  <a:pt x="5916904" y="3581993"/>
                </a:cubicBezTo>
                <a:cubicBezTo>
                  <a:pt x="5921292" y="3585817"/>
                  <a:pt x="5923419" y="3590778"/>
                  <a:pt x="5921508" y="3592976"/>
                </a:cubicBezTo>
                <a:cubicBezTo>
                  <a:pt x="5919596" y="3595168"/>
                  <a:pt x="5914351" y="3593891"/>
                  <a:pt x="5909964" y="3590067"/>
                </a:cubicBezTo>
                <a:cubicBezTo>
                  <a:pt x="5905569" y="3586242"/>
                  <a:pt x="5903449" y="3581282"/>
                  <a:pt x="5905360" y="3579090"/>
                </a:cubicBezTo>
                <a:close/>
                <a:moveTo>
                  <a:pt x="4342943" y="3577870"/>
                </a:moveTo>
                <a:cubicBezTo>
                  <a:pt x="4344715" y="3575817"/>
                  <a:pt x="4348183" y="3577445"/>
                  <a:pt x="4350450" y="3581414"/>
                </a:cubicBezTo>
                <a:cubicBezTo>
                  <a:pt x="4352716" y="3585384"/>
                  <a:pt x="4353994" y="3589636"/>
                  <a:pt x="4353282" y="3590480"/>
                </a:cubicBezTo>
                <a:cubicBezTo>
                  <a:pt x="4352508" y="3591401"/>
                  <a:pt x="4349032" y="3589636"/>
                  <a:pt x="4345776" y="3586942"/>
                </a:cubicBezTo>
                <a:cubicBezTo>
                  <a:pt x="4342518" y="3584107"/>
                  <a:pt x="4341172" y="3579927"/>
                  <a:pt x="4342943" y="3577870"/>
                </a:cubicBezTo>
                <a:close/>
                <a:moveTo>
                  <a:pt x="6701004" y="3577172"/>
                </a:moveTo>
                <a:cubicBezTo>
                  <a:pt x="6702965" y="3576366"/>
                  <a:pt x="6704457" y="3576685"/>
                  <a:pt x="6705028" y="3578314"/>
                </a:cubicBezTo>
                <a:cubicBezTo>
                  <a:pt x="6706234" y="3581642"/>
                  <a:pt x="6704012" y="3587665"/>
                  <a:pt x="6700265" y="3592131"/>
                </a:cubicBezTo>
                <a:cubicBezTo>
                  <a:pt x="6696518" y="3596592"/>
                  <a:pt x="6691756" y="3598504"/>
                  <a:pt x="6689406" y="3596592"/>
                </a:cubicBezTo>
                <a:cubicBezTo>
                  <a:pt x="6687248" y="3594678"/>
                  <a:pt x="6689343" y="3588446"/>
                  <a:pt x="6694169" y="3582780"/>
                </a:cubicBezTo>
                <a:cubicBezTo>
                  <a:pt x="6696614" y="3579910"/>
                  <a:pt x="6699043" y="3577977"/>
                  <a:pt x="6701004" y="3577172"/>
                </a:cubicBezTo>
                <a:close/>
                <a:moveTo>
                  <a:pt x="5952166" y="3577037"/>
                </a:moveTo>
                <a:cubicBezTo>
                  <a:pt x="5953226" y="3577958"/>
                  <a:pt x="5953512" y="3581078"/>
                  <a:pt x="5952947" y="3584763"/>
                </a:cubicBezTo>
                <a:cubicBezTo>
                  <a:pt x="5952382" y="3588301"/>
                  <a:pt x="5950115" y="3589438"/>
                  <a:pt x="5947638" y="3587240"/>
                </a:cubicBezTo>
                <a:cubicBezTo>
                  <a:pt x="5945232" y="3585112"/>
                  <a:pt x="5944876" y="3581784"/>
                  <a:pt x="5946857" y="3579515"/>
                </a:cubicBezTo>
                <a:cubicBezTo>
                  <a:pt x="5948985" y="3577107"/>
                  <a:pt x="5951106" y="3576116"/>
                  <a:pt x="5952166" y="3577037"/>
                </a:cubicBezTo>
                <a:close/>
                <a:moveTo>
                  <a:pt x="6402323" y="3575874"/>
                </a:moveTo>
                <a:cubicBezTo>
                  <a:pt x="6405562" y="3578638"/>
                  <a:pt x="6405308" y="3584807"/>
                  <a:pt x="6401878" y="3588841"/>
                </a:cubicBezTo>
                <a:cubicBezTo>
                  <a:pt x="6393877" y="3598123"/>
                  <a:pt x="6395592" y="3608820"/>
                  <a:pt x="6404609" y="3605918"/>
                </a:cubicBezTo>
                <a:cubicBezTo>
                  <a:pt x="6413690" y="3602944"/>
                  <a:pt x="6414452" y="3626253"/>
                  <a:pt x="6405498" y="3631137"/>
                </a:cubicBezTo>
                <a:cubicBezTo>
                  <a:pt x="6401497" y="3633259"/>
                  <a:pt x="6395084" y="3632763"/>
                  <a:pt x="6391846" y="3630001"/>
                </a:cubicBezTo>
                <a:cubicBezTo>
                  <a:pt x="6388480" y="3627027"/>
                  <a:pt x="6380415" y="3626882"/>
                  <a:pt x="6373684" y="3629505"/>
                </a:cubicBezTo>
                <a:cubicBezTo>
                  <a:pt x="6361556" y="3634250"/>
                  <a:pt x="6361556" y="3634250"/>
                  <a:pt x="6361937" y="3614340"/>
                </a:cubicBezTo>
                <a:cubicBezTo>
                  <a:pt x="6362382" y="3589476"/>
                  <a:pt x="6364985" y="3586077"/>
                  <a:pt x="6376288" y="3595715"/>
                </a:cubicBezTo>
                <a:cubicBezTo>
                  <a:pt x="6383146" y="3601590"/>
                  <a:pt x="6385051" y="3601242"/>
                  <a:pt x="6384480" y="3594297"/>
                </a:cubicBezTo>
                <a:cubicBezTo>
                  <a:pt x="6383527" y="3581541"/>
                  <a:pt x="6394957" y="3569642"/>
                  <a:pt x="6402323" y="3575874"/>
                </a:cubicBezTo>
                <a:close/>
                <a:moveTo>
                  <a:pt x="6721982" y="3575342"/>
                </a:moveTo>
                <a:cubicBezTo>
                  <a:pt x="6724459" y="3577399"/>
                  <a:pt x="6723760" y="3579806"/>
                  <a:pt x="6720394" y="3580937"/>
                </a:cubicBezTo>
                <a:cubicBezTo>
                  <a:pt x="6716839" y="3582068"/>
                  <a:pt x="6713791" y="3582285"/>
                  <a:pt x="6712648" y="3581293"/>
                </a:cubicBezTo>
                <a:cubicBezTo>
                  <a:pt x="6711631" y="3580373"/>
                  <a:pt x="6712267" y="3578175"/>
                  <a:pt x="6714299" y="3575696"/>
                </a:cubicBezTo>
                <a:cubicBezTo>
                  <a:pt x="6716268" y="3573428"/>
                  <a:pt x="6719505" y="3573288"/>
                  <a:pt x="6721982" y="3575342"/>
                </a:cubicBezTo>
                <a:close/>
                <a:moveTo>
                  <a:pt x="1107069" y="3574509"/>
                </a:moveTo>
                <a:cubicBezTo>
                  <a:pt x="1104872" y="3572172"/>
                  <a:pt x="1101970" y="3572242"/>
                  <a:pt x="1099919" y="3574719"/>
                </a:cubicBezTo>
                <a:cubicBezTo>
                  <a:pt x="1097933" y="3576988"/>
                  <a:pt x="1101475" y="3583506"/>
                  <a:pt x="1107990" y="3589739"/>
                </a:cubicBezTo>
                <a:cubicBezTo>
                  <a:pt x="1120812" y="3601858"/>
                  <a:pt x="1130723" y="3598175"/>
                  <a:pt x="1118328" y="3585913"/>
                </a:cubicBezTo>
                <a:cubicBezTo>
                  <a:pt x="1114219" y="3581809"/>
                  <a:pt x="1109051" y="3576633"/>
                  <a:pt x="1107069" y="3574509"/>
                </a:cubicBezTo>
                <a:close/>
                <a:moveTo>
                  <a:pt x="11960542" y="3572795"/>
                </a:moveTo>
                <a:cubicBezTo>
                  <a:pt x="11954002" y="3573232"/>
                  <a:pt x="11934190" y="3588307"/>
                  <a:pt x="11928538" y="3597214"/>
                </a:cubicBezTo>
                <a:cubicBezTo>
                  <a:pt x="11926125" y="3601026"/>
                  <a:pt x="11920664" y="3606591"/>
                  <a:pt x="11916156" y="3609927"/>
                </a:cubicBezTo>
                <a:cubicBezTo>
                  <a:pt x="11907583" y="3616272"/>
                  <a:pt x="11907773" y="3622358"/>
                  <a:pt x="11916727" y="3628152"/>
                </a:cubicBezTo>
                <a:cubicBezTo>
                  <a:pt x="11919902" y="3630192"/>
                  <a:pt x="11920410" y="3633469"/>
                  <a:pt x="11918378" y="3638597"/>
                </a:cubicBezTo>
                <a:cubicBezTo>
                  <a:pt x="11916854" y="3642541"/>
                  <a:pt x="11914441" y="3646575"/>
                  <a:pt x="11913234" y="3647128"/>
                </a:cubicBezTo>
                <a:cubicBezTo>
                  <a:pt x="11911965" y="3647706"/>
                  <a:pt x="11909107" y="3652204"/>
                  <a:pt x="11906757" y="3657300"/>
                </a:cubicBezTo>
                <a:cubicBezTo>
                  <a:pt x="11903709" y="3663881"/>
                  <a:pt x="11903709" y="3665246"/>
                  <a:pt x="11906884" y="3662323"/>
                </a:cubicBezTo>
                <a:cubicBezTo>
                  <a:pt x="11909234" y="3660125"/>
                  <a:pt x="11912790" y="3657521"/>
                  <a:pt x="11914568" y="3656677"/>
                </a:cubicBezTo>
                <a:cubicBezTo>
                  <a:pt x="11916409" y="3655832"/>
                  <a:pt x="11920791" y="3648424"/>
                  <a:pt x="11924093" y="3640343"/>
                </a:cubicBezTo>
                <a:cubicBezTo>
                  <a:pt x="11929554" y="3627332"/>
                  <a:pt x="11930951" y="3625948"/>
                  <a:pt x="11935777" y="3628642"/>
                </a:cubicBezTo>
                <a:cubicBezTo>
                  <a:pt x="11938825" y="3630375"/>
                  <a:pt x="11942000" y="3634727"/>
                  <a:pt x="11942953" y="3638685"/>
                </a:cubicBezTo>
                <a:cubicBezTo>
                  <a:pt x="11944413" y="3644472"/>
                  <a:pt x="11945619" y="3644949"/>
                  <a:pt x="11949810" y="3641410"/>
                </a:cubicBezTo>
                <a:cubicBezTo>
                  <a:pt x="11952731" y="3639009"/>
                  <a:pt x="11955589" y="3638444"/>
                  <a:pt x="11956415" y="3640198"/>
                </a:cubicBezTo>
                <a:cubicBezTo>
                  <a:pt x="11958573" y="3645222"/>
                  <a:pt x="11961876" y="3641963"/>
                  <a:pt x="11969750" y="3626812"/>
                </a:cubicBezTo>
                <a:cubicBezTo>
                  <a:pt x="11978513" y="3609933"/>
                  <a:pt x="11976989" y="3601775"/>
                  <a:pt x="11966702" y="3610028"/>
                </a:cubicBezTo>
                <a:cubicBezTo>
                  <a:pt x="11960161" y="3615200"/>
                  <a:pt x="11960161" y="3614925"/>
                  <a:pt x="11965876" y="3600409"/>
                </a:cubicBezTo>
                <a:cubicBezTo>
                  <a:pt x="11971972" y="3585074"/>
                  <a:pt x="11969495" y="3572204"/>
                  <a:pt x="11960542" y="3572795"/>
                </a:cubicBezTo>
                <a:close/>
                <a:moveTo>
                  <a:pt x="6650990" y="3571440"/>
                </a:moveTo>
                <a:cubicBezTo>
                  <a:pt x="6653910" y="3570518"/>
                  <a:pt x="6659118" y="3573777"/>
                  <a:pt x="6662673" y="3578733"/>
                </a:cubicBezTo>
                <a:cubicBezTo>
                  <a:pt x="6668960" y="3587735"/>
                  <a:pt x="6667754" y="3593046"/>
                  <a:pt x="6658991" y="3593757"/>
                </a:cubicBezTo>
                <a:cubicBezTo>
                  <a:pt x="6652514" y="3594253"/>
                  <a:pt x="6644957" y="3573352"/>
                  <a:pt x="6650990" y="3571440"/>
                </a:cubicBezTo>
                <a:close/>
                <a:moveTo>
                  <a:pt x="4531881" y="3570519"/>
                </a:moveTo>
                <a:cubicBezTo>
                  <a:pt x="4533932" y="3572291"/>
                  <a:pt x="4533299" y="3576758"/>
                  <a:pt x="4530536" y="3579948"/>
                </a:cubicBezTo>
                <a:cubicBezTo>
                  <a:pt x="4527773" y="3583129"/>
                  <a:pt x="4524585" y="3585327"/>
                  <a:pt x="4523741" y="3584616"/>
                </a:cubicBezTo>
                <a:cubicBezTo>
                  <a:pt x="4522821" y="3583841"/>
                  <a:pt x="4523526" y="3579445"/>
                  <a:pt x="4525081" y="3575195"/>
                </a:cubicBezTo>
                <a:cubicBezTo>
                  <a:pt x="4526643" y="3570946"/>
                  <a:pt x="4529824" y="3568753"/>
                  <a:pt x="4531881" y="3570519"/>
                </a:cubicBezTo>
                <a:close/>
                <a:moveTo>
                  <a:pt x="11323129" y="3569427"/>
                </a:moveTo>
                <a:cubicBezTo>
                  <a:pt x="11321478" y="3570216"/>
                  <a:pt x="11320906" y="3571847"/>
                  <a:pt x="11321668" y="3573487"/>
                </a:cubicBezTo>
                <a:cubicBezTo>
                  <a:pt x="11322431" y="3575184"/>
                  <a:pt x="11324081" y="3575729"/>
                  <a:pt x="11325732" y="3574961"/>
                </a:cubicBezTo>
                <a:cubicBezTo>
                  <a:pt x="11327383" y="3574198"/>
                  <a:pt x="11327955" y="3572540"/>
                  <a:pt x="11327193" y="3570908"/>
                </a:cubicBezTo>
                <a:cubicBezTo>
                  <a:pt x="11326431" y="3569211"/>
                  <a:pt x="11324780" y="3568666"/>
                  <a:pt x="11323129" y="3569427"/>
                </a:cubicBezTo>
                <a:close/>
                <a:moveTo>
                  <a:pt x="6622986" y="3567966"/>
                </a:moveTo>
                <a:cubicBezTo>
                  <a:pt x="6636512" y="3563499"/>
                  <a:pt x="6635750" y="3580861"/>
                  <a:pt x="6621907" y="3590778"/>
                </a:cubicBezTo>
                <a:cubicBezTo>
                  <a:pt x="6615557" y="3595239"/>
                  <a:pt x="6608191" y="3597366"/>
                  <a:pt x="6605778" y="3595378"/>
                </a:cubicBezTo>
                <a:cubicBezTo>
                  <a:pt x="6603238" y="3593111"/>
                  <a:pt x="6604254" y="3589851"/>
                  <a:pt x="6608191" y="3587590"/>
                </a:cubicBezTo>
                <a:cubicBezTo>
                  <a:pt x="6612192" y="3585322"/>
                  <a:pt x="6614858" y="3580926"/>
                  <a:pt x="6614605" y="3577240"/>
                </a:cubicBezTo>
                <a:cubicBezTo>
                  <a:pt x="6614287" y="3573416"/>
                  <a:pt x="6617653" y="3569661"/>
                  <a:pt x="6622986" y="3567966"/>
                </a:cubicBezTo>
                <a:close/>
                <a:moveTo>
                  <a:pt x="5519642" y="3567607"/>
                </a:moveTo>
                <a:cubicBezTo>
                  <a:pt x="5516702" y="3565392"/>
                  <a:pt x="5514346" y="3568029"/>
                  <a:pt x="5512892" y="3575786"/>
                </a:cubicBezTo>
                <a:cubicBezTo>
                  <a:pt x="5511978" y="3580678"/>
                  <a:pt x="5512968" y="3594705"/>
                  <a:pt x="5515026" y="3606393"/>
                </a:cubicBezTo>
                <a:lnTo>
                  <a:pt x="5518779" y="3627860"/>
                </a:lnTo>
                <a:lnTo>
                  <a:pt x="5533930" y="3619080"/>
                </a:lnTo>
                <a:cubicBezTo>
                  <a:pt x="5549583" y="3609938"/>
                  <a:pt x="5554961" y="3599596"/>
                  <a:pt x="5544979" y="3597970"/>
                </a:cubicBezTo>
                <a:cubicBezTo>
                  <a:pt x="5542147" y="3597544"/>
                  <a:pt x="5538889" y="3600517"/>
                  <a:pt x="5538324" y="3604202"/>
                </a:cubicBezTo>
                <a:cubicBezTo>
                  <a:pt x="5537682" y="3608097"/>
                  <a:pt x="5533930" y="3601082"/>
                  <a:pt x="5529891" y="3588542"/>
                </a:cubicBezTo>
                <a:cubicBezTo>
                  <a:pt x="5526104" y="3576889"/>
                  <a:pt x="5522581" y="3569821"/>
                  <a:pt x="5519642" y="3567607"/>
                </a:cubicBezTo>
                <a:close/>
                <a:moveTo>
                  <a:pt x="1874161" y="3567313"/>
                </a:moveTo>
                <a:cubicBezTo>
                  <a:pt x="1875957" y="3566258"/>
                  <a:pt x="1878896" y="3566436"/>
                  <a:pt x="1883569" y="3567495"/>
                </a:cubicBezTo>
                <a:cubicBezTo>
                  <a:pt x="1898232" y="3570832"/>
                  <a:pt x="1904816" y="3576288"/>
                  <a:pt x="1900352" y="3581459"/>
                </a:cubicBezTo>
                <a:cubicBezTo>
                  <a:pt x="1898586" y="3583511"/>
                  <a:pt x="1895259" y="3581599"/>
                  <a:pt x="1892777" y="3577134"/>
                </a:cubicBezTo>
                <a:cubicBezTo>
                  <a:pt x="1889309" y="3570970"/>
                  <a:pt x="1887252" y="3571752"/>
                  <a:pt x="1883499" y="3580461"/>
                </a:cubicBezTo>
                <a:cubicBezTo>
                  <a:pt x="1878260" y="3592793"/>
                  <a:pt x="1871180" y="3589247"/>
                  <a:pt x="1871605" y="3574509"/>
                </a:cubicBezTo>
                <a:cubicBezTo>
                  <a:pt x="1871710" y="3570649"/>
                  <a:pt x="1872364" y="3568367"/>
                  <a:pt x="1874161" y="3567313"/>
                </a:cubicBezTo>
                <a:close/>
                <a:moveTo>
                  <a:pt x="892794" y="3566313"/>
                </a:moveTo>
                <a:cubicBezTo>
                  <a:pt x="893740" y="3565666"/>
                  <a:pt x="900433" y="3569669"/>
                  <a:pt x="913254" y="3578098"/>
                </a:cubicBezTo>
                <a:cubicBezTo>
                  <a:pt x="925859" y="3586466"/>
                  <a:pt x="930811" y="3592131"/>
                  <a:pt x="928125" y="3595250"/>
                </a:cubicBezTo>
                <a:cubicBezTo>
                  <a:pt x="925503" y="3598293"/>
                  <a:pt x="918137" y="3593904"/>
                  <a:pt x="906809" y="3582424"/>
                </a:cubicBezTo>
                <a:cubicBezTo>
                  <a:pt x="896645" y="3572256"/>
                  <a:pt x="891846" y="3566961"/>
                  <a:pt x="892794" y="3566313"/>
                </a:cubicBezTo>
                <a:close/>
                <a:moveTo>
                  <a:pt x="4563396" y="3565921"/>
                </a:moveTo>
                <a:cubicBezTo>
                  <a:pt x="4564596" y="3569535"/>
                  <a:pt x="4564101" y="3573430"/>
                  <a:pt x="4562121" y="3575697"/>
                </a:cubicBezTo>
                <a:cubicBezTo>
                  <a:pt x="4560208" y="3578034"/>
                  <a:pt x="4557230" y="3578175"/>
                  <a:pt x="4554754" y="3576122"/>
                </a:cubicBezTo>
                <a:cubicBezTo>
                  <a:pt x="4552348" y="3574135"/>
                  <a:pt x="4552912" y="3570031"/>
                  <a:pt x="4556031" y="3566346"/>
                </a:cubicBezTo>
                <a:cubicBezTo>
                  <a:pt x="4559141" y="3562661"/>
                  <a:pt x="4562260" y="3562522"/>
                  <a:pt x="4563396" y="3565921"/>
                </a:cubicBezTo>
                <a:close/>
                <a:moveTo>
                  <a:pt x="482533" y="3563868"/>
                </a:moveTo>
                <a:cubicBezTo>
                  <a:pt x="488949" y="3565268"/>
                  <a:pt x="495417" y="3576359"/>
                  <a:pt x="491807" y="3584864"/>
                </a:cubicBezTo>
                <a:cubicBezTo>
                  <a:pt x="489399" y="3590532"/>
                  <a:pt x="489684" y="3595486"/>
                  <a:pt x="492374" y="3595911"/>
                </a:cubicBezTo>
                <a:cubicBezTo>
                  <a:pt x="499173" y="3596903"/>
                  <a:pt x="507247" y="3612066"/>
                  <a:pt x="503495" y="3616532"/>
                </a:cubicBezTo>
                <a:cubicBezTo>
                  <a:pt x="501725" y="3618584"/>
                  <a:pt x="493862" y="3613839"/>
                  <a:pt x="485860" y="3605975"/>
                </a:cubicBezTo>
                <a:cubicBezTo>
                  <a:pt x="471837" y="3592087"/>
                  <a:pt x="468083" y="3576427"/>
                  <a:pt x="476508" y="3566155"/>
                </a:cubicBezTo>
                <a:cubicBezTo>
                  <a:pt x="478260" y="3564012"/>
                  <a:pt x="480394" y="3563402"/>
                  <a:pt x="482533" y="3563868"/>
                </a:cubicBezTo>
                <a:close/>
                <a:moveTo>
                  <a:pt x="6544310" y="3560939"/>
                </a:moveTo>
                <a:cubicBezTo>
                  <a:pt x="6569837" y="3558112"/>
                  <a:pt x="6593078" y="3567324"/>
                  <a:pt x="6589014" y="3578728"/>
                </a:cubicBezTo>
                <a:cubicBezTo>
                  <a:pt x="6587236" y="3583619"/>
                  <a:pt x="6582600" y="3587582"/>
                  <a:pt x="6578409" y="3587939"/>
                </a:cubicBezTo>
                <a:cubicBezTo>
                  <a:pt x="6565963" y="3588930"/>
                  <a:pt x="6563741" y="3594381"/>
                  <a:pt x="6572631" y="3602035"/>
                </a:cubicBezTo>
                <a:cubicBezTo>
                  <a:pt x="6577139" y="3605790"/>
                  <a:pt x="6579362" y="3610611"/>
                  <a:pt x="6577711" y="3612594"/>
                </a:cubicBezTo>
                <a:cubicBezTo>
                  <a:pt x="6572250" y="3619042"/>
                  <a:pt x="6539166" y="3623216"/>
                  <a:pt x="6527356" y="3619035"/>
                </a:cubicBezTo>
                <a:cubicBezTo>
                  <a:pt x="6510083" y="3612943"/>
                  <a:pt x="6509131" y="3599126"/>
                  <a:pt x="6525704" y="3594165"/>
                </a:cubicBezTo>
                <a:cubicBezTo>
                  <a:pt x="6542151" y="3589209"/>
                  <a:pt x="6546088" y="3579292"/>
                  <a:pt x="6535419" y="3570151"/>
                </a:cubicBezTo>
                <a:cubicBezTo>
                  <a:pt x="6526911" y="3562922"/>
                  <a:pt x="6526911" y="3562922"/>
                  <a:pt x="6544310" y="3560939"/>
                </a:cubicBezTo>
                <a:close/>
                <a:moveTo>
                  <a:pt x="5825547" y="3558747"/>
                </a:moveTo>
                <a:cubicBezTo>
                  <a:pt x="5817545" y="3561931"/>
                  <a:pt x="5817050" y="3564129"/>
                  <a:pt x="5823140" y="3569375"/>
                </a:cubicBezTo>
                <a:cubicBezTo>
                  <a:pt x="5827248" y="3572774"/>
                  <a:pt x="5832843" y="3573695"/>
                  <a:pt x="5835040" y="3571071"/>
                </a:cubicBezTo>
                <a:cubicBezTo>
                  <a:pt x="5842330" y="3562503"/>
                  <a:pt x="5836170" y="3554498"/>
                  <a:pt x="5825547" y="3558747"/>
                </a:cubicBezTo>
                <a:close/>
                <a:moveTo>
                  <a:pt x="5972066" y="3558265"/>
                </a:moveTo>
                <a:cubicBezTo>
                  <a:pt x="5973692" y="3556353"/>
                  <a:pt x="5978086" y="3557058"/>
                  <a:pt x="5981274" y="3559822"/>
                </a:cubicBezTo>
                <a:cubicBezTo>
                  <a:pt x="5984531" y="3562661"/>
                  <a:pt x="5985027" y="3567833"/>
                  <a:pt x="5982334" y="3570946"/>
                </a:cubicBezTo>
                <a:cubicBezTo>
                  <a:pt x="5979286" y="3574421"/>
                  <a:pt x="5975610" y="3573855"/>
                  <a:pt x="5973127" y="3569389"/>
                </a:cubicBezTo>
                <a:cubicBezTo>
                  <a:pt x="5970930" y="3565349"/>
                  <a:pt x="5970435" y="3560177"/>
                  <a:pt x="5972066" y="3558265"/>
                </a:cubicBezTo>
                <a:close/>
                <a:moveTo>
                  <a:pt x="6500684" y="3557394"/>
                </a:moveTo>
                <a:cubicBezTo>
                  <a:pt x="6505892" y="3556898"/>
                  <a:pt x="6514083" y="3587792"/>
                  <a:pt x="6510209" y="3592817"/>
                </a:cubicBezTo>
                <a:cubicBezTo>
                  <a:pt x="6509003" y="3594451"/>
                  <a:pt x="6505447" y="3593738"/>
                  <a:pt x="6502653" y="3591330"/>
                </a:cubicBezTo>
                <a:cubicBezTo>
                  <a:pt x="6496176" y="3585734"/>
                  <a:pt x="6494525" y="3557889"/>
                  <a:pt x="6500684" y="3557394"/>
                </a:cubicBezTo>
                <a:close/>
                <a:moveTo>
                  <a:pt x="1510722" y="3553221"/>
                </a:moveTo>
                <a:cubicBezTo>
                  <a:pt x="1511503" y="3552300"/>
                  <a:pt x="1515040" y="3554002"/>
                  <a:pt x="1518228" y="3556766"/>
                </a:cubicBezTo>
                <a:cubicBezTo>
                  <a:pt x="1521485" y="3559599"/>
                  <a:pt x="1522832" y="3563780"/>
                  <a:pt x="1521060" y="3565831"/>
                </a:cubicBezTo>
                <a:cubicBezTo>
                  <a:pt x="1519288" y="3567890"/>
                  <a:pt x="1515821" y="3566257"/>
                  <a:pt x="1513554" y="3562293"/>
                </a:cubicBezTo>
                <a:cubicBezTo>
                  <a:pt x="1511287" y="3558322"/>
                  <a:pt x="1510011" y="3554073"/>
                  <a:pt x="1510722" y="3553221"/>
                </a:cubicBezTo>
                <a:close/>
                <a:moveTo>
                  <a:pt x="1012744" y="3552823"/>
                </a:moveTo>
                <a:cubicBezTo>
                  <a:pt x="1010763" y="3551120"/>
                  <a:pt x="1005943" y="3553387"/>
                  <a:pt x="1002190" y="3557848"/>
                </a:cubicBezTo>
                <a:cubicBezTo>
                  <a:pt x="995256" y="3565926"/>
                  <a:pt x="997307" y="3572230"/>
                  <a:pt x="1006654" y="3571524"/>
                </a:cubicBezTo>
                <a:cubicBezTo>
                  <a:pt x="1012535" y="3571030"/>
                  <a:pt x="1017208" y="3556576"/>
                  <a:pt x="1012744" y="3552823"/>
                </a:cubicBezTo>
                <a:close/>
                <a:moveTo>
                  <a:pt x="2359381" y="3552738"/>
                </a:moveTo>
                <a:cubicBezTo>
                  <a:pt x="2356974" y="3550609"/>
                  <a:pt x="2353926" y="3550826"/>
                  <a:pt x="2351875" y="3553305"/>
                </a:cubicBezTo>
                <a:cubicBezTo>
                  <a:pt x="2349825" y="3555780"/>
                  <a:pt x="2350033" y="3558831"/>
                  <a:pt x="2352440" y="3560812"/>
                </a:cubicBezTo>
                <a:cubicBezTo>
                  <a:pt x="2354854" y="3562941"/>
                  <a:pt x="2357895" y="3562724"/>
                  <a:pt x="2359953" y="3560247"/>
                </a:cubicBezTo>
                <a:cubicBezTo>
                  <a:pt x="2362073" y="3557840"/>
                  <a:pt x="2361858" y="3554797"/>
                  <a:pt x="2359381" y="3552738"/>
                </a:cubicBezTo>
                <a:close/>
                <a:moveTo>
                  <a:pt x="6096133" y="3552610"/>
                </a:moveTo>
                <a:cubicBezTo>
                  <a:pt x="6079071" y="3548849"/>
                  <a:pt x="6076873" y="3554732"/>
                  <a:pt x="6084805" y="3582361"/>
                </a:cubicBezTo>
                <a:cubicBezTo>
                  <a:pt x="6088843" y="3596464"/>
                  <a:pt x="6089269" y="3609075"/>
                  <a:pt x="6085872" y="3611056"/>
                </a:cubicBezTo>
                <a:cubicBezTo>
                  <a:pt x="6082544" y="3612968"/>
                  <a:pt x="6082474" y="3620408"/>
                  <a:pt x="6085662" y="3627281"/>
                </a:cubicBezTo>
                <a:cubicBezTo>
                  <a:pt x="6093879" y="3644853"/>
                  <a:pt x="6094584" y="3645278"/>
                  <a:pt x="6098623" y="3634016"/>
                </a:cubicBezTo>
                <a:cubicBezTo>
                  <a:pt x="6101524" y="3626005"/>
                  <a:pt x="6102445" y="3626220"/>
                  <a:pt x="6104071" y="3635217"/>
                </a:cubicBezTo>
                <a:cubicBezTo>
                  <a:pt x="6106693" y="3649173"/>
                  <a:pt x="6119019" y="3646485"/>
                  <a:pt x="6119228" y="3631957"/>
                </a:cubicBezTo>
                <a:cubicBezTo>
                  <a:pt x="6119298" y="3625655"/>
                  <a:pt x="6114555" y="3619632"/>
                  <a:pt x="6105487" y="3614672"/>
                </a:cubicBezTo>
                <a:cubicBezTo>
                  <a:pt x="6095860" y="3609429"/>
                  <a:pt x="6092952" y="3605529"/>
                  <a:pt x="6095930" y="3601991"/>
                </a:cubicBezTo>
                <a:cubicBezTo>
                  <a:pt x="6098686" y="3598801"/>
                  <a:pt x="6102654" y="3600359"/>
                  <a:pt x="6106693" y="3606240"/>
                </a:cubicBezTo>
                <a:cubicBezTo>
                  <a:pt x="6112503" y="3614740"/>
                  <a:pt x="6113278" y="3614391"/>
                  <a:pt x="6115050" y="3601852"/>
                </a:cubicBezTo>
                <a:cubicBezTo>
                  <a:pt x="6116180" y="3594342"/>
                  <a:pt x="6113488" y="3585131"/>
                  <a:pt x="6109309" y="3581515"/>
                </a:cubicBezTo>
                <a:cubicBezTo>
                  <a:pt x="6105201" y="3578117"/>
                  <a:pt x="6103080" y="3570322"/>
                  <a:pt x="6104776" y="3565082"/>
                </a:cubicBezTo>
                <a:cubicBezTo>
                  <a:pt x="6107322" y="3557146"/>
                  <a:pt x="6105557" y="3554662"/>
                  <a:pt x="6096133" y="3552610"/>
                </a:cubicBezTo>
                <a:close/>
                <a:moveTo>
                  <a:pt x="2269305" y="3551594"/>
                </a:moveTo>
                <a:cubicBezTo>
                  <a:pt x="2271147" y="3549326"/>
                  <a:pt x="2273693" y="3552166"/>
                  <a:pt x="2274684" y="3557548"/>
                </a:cubicBezTo>
                <a:cubicBezTo>
                  <a:pt x="2275751" y="3562859"/>
                  <a:pt x="2275040" y="3569522"/>
                  <a:pt x="2273198" y="3571643"/>
                </a:cubicBezTo>
                <a:cubicBezTo>
                  <a:pt x="2271286" y="3573842"/>
                  <a:pt x="2268811" y="3571079"/>
                  <a:pt x="2267819" y="3565697"/>
                </a:cubicBezTo>
                <a:cubicBezTo>
                  <a:pt x="2266752" y="3560381"/>
                  <a:pt x="2267464" y="3553722"/>
                  <a:pt x="2269305" y="3551594"/>
                </a:cubicBezTo>
                <a:close/>
                <a:moveTo>
                  <a:pt x="5564447" y="3551137"/>
                </a:moveTo>
                <a:cubicBezTo>
                  <a:pt x="5565654" y="3554752"/>
                  <a:pt x="5565158" y="3558652"/>
                  <a:pt x="5563171" y="3560915"/>
                </a:cubicBezTo>
                <a:cubicBezTo>
                  <a:pt x="5561259" y="3563252"/>
                  <a:pt x="5558287" y="3563399"/>
                  <a:pt x="5555811" y="3561340"/>
                </a:cubicBezTo>
                <a:cubicBezTo>
                  <a:pt x="5553398" y="3559357"/>
                  <a:pt x="5553969" y="3555247"/>
                  <a:pt x="5557081" y="3551562"/>
                </a:cubicBezTo>
                <a:cubicBezTo>
                  <a:pt x="5560199" y="3547879"/>
                  <a:pt x="5563316" y="3547738"/>
                  <a:pt x="5564447" y="3551137"/>
                </a:cubicBezTo>
                <a:close/>
                <a:moveTo>
                  <a:pt x="6460431" y="3550322"/>
                </a:moveTo>
                <a:cubicBezTo>
                  <a:pt x="6468992" y="3550797"/>
                  <a:pt x="6484446" y="3554774"/>
                  <a:pt x="6488684" y="3558385"/>
                </a:cubicBezTo>
                <a:cubicBezTo>
                  <a:pt x="6489954" y="3559517"/>
                  <a:pt x="6483159" y="3561359"/>
                  <a:pt x="6472999" y="3562565"/>
                </a:cubicBezTo>
                <a:cubicBezTo>
                  <a:pt x="6456426" y="3564548"/>
                  <a:pt x="6448044" y="3559231"/>
                  <a:pt x="6454839" y="3551156"/>
                </a:cubicBezTo>
                <a:cubicBezTo>
                  <a:pt x="6455490" y="3550393"/>
                  <a:pt x="6457577" y="3550162"/>
                  <a:pt x="6460431" y="3550322"/>
                </a:cubicBezTo>
                <a:close/>
                <a:moveTo>
                  <a:pt x="1038884" y="3550014"/>
                </a:moveTo>
                <a:cubicBezTo>
                  <a:pt x="1037884" y="3549067"/>
                  <a:pt x="1035759" y="3550058"/>
                  <a:pt x="1031724" y="3552256"/>
                </a:cubicBezTo>
                <a:cubicBezTo>
                  <a:pt x="1021240" y="3558063"/>
                  <a:pt x="1020745" y="3568476"/>
                  <a:pt x="1030943" y="3570039"/>
                </a:cubicBezTo>
                <a:cubicBezTo>
                  <a:pt x="1036328" y="3570889"/>
                  <a:pt x="1038595" y="3567917"/>
                  <a:pt x="1039300" y="3559408"/>
                </a:cubicBezTo>
                <a:cubicBezTo>
                  <a:pt x="1039760" y="3553847"/>
                  <a:pt x="1039884" y="3550960"/>
                  <a:pt x="1038884" y="3550014"/>
                </a:cubicBezTo>
                <a:close/>
                <a:moveTo>
                  <a:pt x="91904" y="3548337"/>
                </a:moveTo>
                <a:cubicBezTo>
                  <a:pt x="95375" y="3548971"/>
                  <a:pt x="96436" y="3551169"/>
                  <a:pt x="94383" y="3553653"/>
                </a:cubicBezTo>
                <a:cubicBezTo>
                  <a:pt x="92330" y="3556130"/>
                  <a:pt x="89001" y="3556486"/>
                  <a:pt x="86664" y="3554428"/>
                </a:cubicBezTo>
                <a:cubicBezTo>
                  <a:pt x="84257" y="3552300"/>
                  <a:pt x="83265" y="3550178"/>
                  <a:pt x="84186" y="3549116"/>
                </a:cubicBezTo>
                <a:cubicBezTo>
                  <a:pt x="85107" y="3548049"/>
                  <a:pt x="88223" y="3547771"/>
                  <a:pt x="91904" y="3548337"/>
                </a:cubicBezTo>
                <a:close/>
                <a:moveTo>
                  <a:pt x="1704004" y="3547920"/>
                </a:moveTo>
                <a:cubicBezTo>
                  <a:pt x="1704703" y="3548939"/>
                  <a:pt x="1703552" y="3551684"/>
                  <a:pt x="1701075" y="3556924"/>
                </a:cubicBezTo>
                <a:cubicBezTo>
                  <a:pt x="1698243" y="3562878"/>
                  <a:pt x="1698739" y="3570742"/>
                  <a:pt x="1702212" y="3573645"/>
                </a:cubicBezTo>
                <a:cubicBezTo>
                  <a:pt x="1710352" y="3580518"/>
                  <a:pt x="1712766" y="3633793"/>
                  <a:pt x="1704834" y="3630535"/>
                </a:cubicBezTo>
                <a:cubicBezTo>
                  <a:pt x="1697964" y="3627771"/>
                  <a:pt x="1677358" y="3650513"/>
                  <a:pt x="1682533" y="3654974"/>
                </a:cubicBezTo>
                <a:cubicBezTo>
                  <a:pt x="1684724" y="3656886"/>
                  <a:pt x="1687982" y="3654765"/>
                  <a:pt x="1689544" y="3650513"/>
                </a:cubicBezTo>
                <a:cubicBezTo>
                  <a:pt x="1691526" y="3644989"/>
                  <a:pt x="1694922" y="3644562"/>
                  <a:pt x="1700162" y="3649097"/>
                </a:cubicBezTo>
                <a:cubicBezTo>
                  <a:pt x="1709584" y="3657102"/>
                  <a:pt x="1711781" y="3665392"/>
                  <a:pt x="1709159" y="3681332"/>
                </a:cubicBezTo>
                <a:cubicBezTo>
                  <a:pt x="1707108" y="3693592"/>
                  <a:pt x="1707108" y="3693592"/>
                  <a:pt x="1712207" y="3683955"/>
                </a:cubicBezTo>
                <a:cubicBezTo>
                  <a:pt x="1714969" y="3678644"/>
                  <a:pt x="1718722" y="3669928"/>
                  <a:pt x="1720488" y="3664756"/>
                </a:cubicBezTo>
                <a:cubicBezTo>
                  <a:pt x="1722894" y="3657674"/>
                  <a:pt x="1724735" y="3657102"/>
                  <a:pt x="1727854" y="3662629"/>
                </a:cubicBezTo>
                <a:cubicBezTo>
                  <a:pt x="1730190" y="3666670"/>
                  <a:pt x="1729695" y="3675100"/>
                  <a:pt x="1726863" y="3681051"/>
                </a:cubicBezTo>
                <a:cubicBezTo>
                  <a:pt x="1722685" y="3690047"/>
                  <a:pt x="1723395" y="3691611"/>
                  <a:pt x="1730971" y="3689413"/>
                </a:cubicBezTo>
                <a:cubicBezTo>
                  <a:pt x="1737557" y="3687501"/>
                  <a:pt x="1736210" y="3689977"/>
                  <a:pt x="1726367" y="3697702"/>
                </a:cubicBezTo>
                <a:cubicBezTo>
                  <a:pt x="1713909" y="3707479"/>
                  <a:pt x="1713413" y="3709531"/>
                  <a:pt x="1721770" y="3716614"/>
                </a:cubicBezTo>
                <a:cubicBezTo>
                  <a:pt x="1730336" y="3723914"/>
                  <a:pt x="1733315" y="3743328"/>
                  <a:pt x="1727085" y="3751263"/>
                </a:cubicBezTo>
                <a:cubicBezTo>
                  <a:pt x="1725524" y="3753245"/>
                  <a:pt x="1721770" y="3751333"/>
                  <a:pt x="1719085" y="3747223"/>
                </a:cubicBezTo>
                <a:cubicBezTo>
                  <a:pt x="1706543" y="3727313"/>
                  <a:pt x="1670424" y="3653062"/>
                  <a:pt x="1668932" y="3644066"/>
                </a:cubicBezTo>
                <a:cubicBezTo>
                  <a:pt x="1667655" y="3636551"/>
                  <a:pt x="1665960" y="3635280"/>
                  <a:pt x="1660791" y="3638044"/>
                </a:cubicBezTo>
                <a:cubicBezTo>
                  <a:pt x="1657108" y="3640025"/>
                  <a:pt x="1658029" y="3636696"/>
                  <a:pt x="1662982" y="3630459"/>
                </a:cubicBezTo>
                <a:cubicBezTo>
                  <a:pt x="1668576" y="3623306"/>
                  <a:pt x="1670062" y="3613883"/>
                  <a:pt x="1667160" y="3604176"/>
                </a:cubicBezTo>
                <a:cubicBezTo>
                  <a:pt x="1664607" y="3595677"/>
                  <a:pt x="1664963" y="3586250"/>
                  <a:pt x="1667935" y="3582712"/>
                </a:cubicBezTo>
                <a:cubicBezTo>
                  <a:pt x="1671122" y="3579095"/>
                  <a:pt x="1671618" y="3573359"/>
                  <a:pt x="1669141" y="3569034"/>
                </a:cubicBezTo>
                <a:cubicBezTo>
                  <a:pt x="1666944" y="3565000"/>
                  <a:pt x="1666449" y="3559828"/>
                  <a:pt x="1668074" y="3557916"/>
                </a:cubicBezTo>
                <a:cubicBezTo>
                  <a:pt x="1673669" y="3551328"/>
                  <a:pt x="1683302" y="3580798"/>
                  <a:pt x="1678985" y="3591071"/>
                </a:cubicBezTo>
                <a:cubicBezTo>
                  <a:pt x="1676367" y="3597233"/>
                  <a:pt x="1677289" y="3600708"/>
                  <a:pt x="1681606" y="3600352"/>
                </a:cubicBezTo>
                <a:cubicBezTo>
                  <a:pt x="1690954" y="3599648"/>
                  <a:pt x="1696898" y="3583206"/>
                  <a:pt x="1690026" y="3577330"/>
                </a:cubicBezTo>
                <a:cubicBezTo>
                  <a:pt x="1680749" y="3569320"/>
                  <a:pt x="1684076" y="3553240"/>
                  <a:pt x="1695836" y="3549269"/>
                </a:cubicBezTo>
                <a:cubicBezTo>
                  <a:pt x="1700758" y="3547609"/>
                  <a:pt x="1703306" y="3546902"/>
                  <a:pt x="1704004" y="3547920"/>
                </a:cubicBezTo>
                <a:close/>
                <a:moveTo>
                  <a:pt x="1824905" y="3546869"/>
                </a:moveTo>
                <a:cubicBezTo>
                  <a:pt x="1825569" y="3546204"/>
                  <a:pt x="1827339" y="3547443"/>
                  <a:pt x="1830666" y="3550134"/>
                </a:cubicBezTo>
                <a:cubicBezTo>
                  <a:pt x="1834844" y="3553468"/>
                  <a:pt x="1839664" y="3554035"/>
                  <a:pt x="1841931" y="3551341"/>
                </a:cubicBezTo>
                <a:cubicBezTo>
                  <a:pt x="1843912" y="3548933"/>
                  <a:pt x="1846103" y="3549429"/>
                  <a:pt x="1846320" y="3552332"/>
                </a:cubicBezTo>
                <a:cubicBezTo>
                  <a:pt x="1846605" y="3555451"/>
                  <a:pt x="1845043" y="3559986"/>
                  <a:pt x="1842991" y="3562464"/>
                </a:cubicBezTo>
                <a:cubicBezTo>
                  <a:pt x="1836971" y="3569478"/>
                  <a:pt x="1849227" y="3606959"/>
                  <a:pt x="1859139" y="3611774"/>
                </a:cubicBezTo>
                <a:cubicBezTo>
                  <a:pt x="1864099" y="3614182"/>
                  <a:pt x="1869128" y="3623464"/>
                  <a:pt x="1870474" y="3632606"/>
                </a:cubicBezTo>
                <a:cubicBezTo>
                  <a:pt x="1872177" y="3643799"/>
                  <a:pt x="1876710" y="3650883"/>
                  <a:pt x="1884571" y="3654782"/>
                </a:cubicBezTo>
                <a:cubicBezTo>
                  <a:pt x="1892008" y="3658398"/>
                  <a:pt x="1894699" y="3662222"/>
                  <a:pt x="1892008" y="3665341"/>
                </a:cubicBezTo>
                <a:cubicBezTo>
                  <a:pt x="1889315" y="3668601"/>
                  <a:pt x="1892008" y="3672425"/>
                  <a:pt x="1899869" y="3676318"/>
                </a:cubicBezTo>
                <a:cubicBezTo>
                  <a:pt x="1909006" y="3680926"/>
                  <a:pt x="1911768" y="3686381"/>
                  <a:pt x="1911127" y="3699208"/>
                </a:cubicBezTo>
                <a:cubicBezTo>
                  <a:pt x="1910282" y="3718052"/>
                  <a:pt x="1915172" y="3724638"/>
                  <a:pt x="1925859" y="3718761"/>
                </a:cubicBezTo>
                <a:cubicBezTo>
                  <a:pt x="1929897" y="3716563"/>
                  <a:pt x="1936127" y="3716990"/>
                  <a:pt x="1939245" y="3719682"/>
                </a:cubicBezTo>
                <a:cubicBezTo>
                  <a:pt x="1942362" y="3722376"/>
                  <a:pt x="1943710" y="3728398"/>
                  <a:pt x="1942153" y="3732648"/>
                </a:cubicBezTo>
                <a:cubicBezTo>
                  <a:pt x="1940451" y="3737325"/>
                  <a:pt x="1941797" y="3742922"/>
                  <a:pt x="1945480" y="3746041"/>
                </a:cubicBezTo>
                <a:cubicBezTo>
                  <a:pt x="1949024" y="3749160"/>
                  <a:pt x="1950294" y="3753125"/>
                  <a:pt x="1948242" y="3755462"/>
                </a:cubicBezTo>
                <a:cubicBezTo>
                  <a:pt x="1946331" y="3757660"/>
                  <a:pt x="1948955" y="3767793"/>
                  <a:pt x="1953907" y="3777570"/>
                </a:cubicBezTo>
                <a:cubicBezTo>
                  <a:pt x="1966022" y="3801583"/>
                  <a:pt x="1959368" y="3807256"/>
                  <a:pt x="1940528" y="3789113"/>
                </a:cubicBezTo>
                <a:cubicBezTo>
                  <a:pt x="1932031" y="3781038"/>
                  <a:pt x="1926292" y="3773033"/>
                  <a:pt x="1927707" y="3771331"/>
                </a:cubicBezTo>
                <a:cubicBezTo>
                  <a:pt x="1929053" y="3769699"/>
                  <a:pt x="1926430" y="3764952"/>
                  <a:pt x="1921974" y="3761198"/>
                </a:cubicBezTo>
                <a:cubicBezTo>
                  <a:pt x="1917509" y="3757303"/>
                  <a:pt x="1913191" y="3756949"/>
                  <a:pt x="1912625" y="3760207"/>
                </a:cubicBezTo>
                <a:cubicBezTo>
                  <a:pt x="1911915" y="3763892"/>
                  <a:pt x="1909368" y="3767005"/>
                  <a:pt x="1906180" y="3768071"/>
                </a:cubicBezTo>
                <a:cubicBezTo>
                  <a:pt x="1899031" y="3770404"/>
                  <a:pt x="1886203" y="3737743"/>
                  <a:pt x="1891944" y="3731017"/>
                </a:cubicBezTo>
                <a:cubicBezTo>
                  <a:pt x="1894280" y="3728252"/>
                  <a:pt x="1890026" y="3715922"/>
                  <a:pt x="1882520" y="3703312"/>
                </a:cubicBezTo>
                <a:cubicBezTo>
                  <a:pt x="1865807" y="3675258"/>
                  <a:pt x="1864176" y="3673765"/>
                  <a:pt x="1867578" y="3689640"/>
                </a:cubicBezTo>
                <a:cubicBezTo>
                  <a:pt x="1870196" y="3701896"/>
                  <a:pt x="1869700" y="3701964"/>
                  <a:pt x="1860422" y="3689851"/>
                </a:cubicBezTo>
                <a:cubicBezTo>
                  <a:pt x="1843144" y="3667316"/>
                  <a:pt x="1832166" y="3642593"/>
                  <a:pt x="1833511" y="3629200"/>
                </a:cubicBezTo>
                <a:cubicBezTo>
                  <a:pt x="1834216" y="3621977"/>
                  <a:pt x="1830318" y="3610002"/>
                  <a:pt x="1824583" y="3601997"/>
                </a:cubicBezTo>
                <a:cubicBezTo>
                  <a:pt x="1817218" y="3591649"/>
                  <a:pt x="1816296" y="3584635"/>
                  <a:pt x="1821249" y="3576701"/>
                </a:cubicBezTo>
                <a:cubicBezTo>
                  <a:pt x="1825002" y="3570824"/>
                  <a:pt x="1827059" y="3560833"/>
                  <a:pt x="1825783" y="3555024"/>
                </a:cubicBezTo>
                <a:cubicBezTo>
                  <a:pt x="1824685" y="3550102"/>
                  <a:pt x="1824242" y="3547533"/>
                  <a:pt x="1824905" y="3546869"/>
                </a:cubicBezTo>
                <a:close/>
                <a:moveTo>
                  <a:pt x="4552626" y="3546220"/>
                </a:moveTo>
                <a:cubicBezTo>
                  <a:pt x="4555111" y="3548278"/>
                  <a:pt x="4554398" y="3550685"/>
                  <a:pt x="4551001" y="3551816"/>
                </a:cubicBezTo>
                <a:cubicBezTo>
                  <a:pt x="4547458" y="3552953"/>
                  <a:pt x="4544415" y="3553163"/>
                  <a:pt x="4543280" y="3552172"/>
                </a:cubicBezTo>
                <a:cubicBezTo>
                  <a:pt x="4542218" y="3551251"/>
                  <a:pt x="4542855" y="3549053"/>
                  <a:pt x="4544905" y="3546575"/>
                </a:cubicBezTo>
                <a:cubicBezTo>
                  <a:pt x="4546893" y="3544308"/>
                  <a:pt x="4550151" y="3544167"/>
                  <a:pt x="4552626" y="3546220"/>
                </a:cubicBezTo>
                <a:close/>
                <a:moveTo>
                  <a:pt x="396697" y="3543546"/>
                </a:moveTo>
                <a:cubicBezTo>
                  <a:pt x="403354" y="3543126"/>
                  <a:pt x="405336" y="3544968"/>
                  <a:pt x="404275" y="3551131"/>
                </a:cubicBezTo>
                <a:cubicBezTo>
                  <a:pt x="403072" y="3557859"/>
                  <a:pt x="404345" y="3558570"/>
                  <a:pt x="410860" y="3555024"/>
                </a:cubicBezTo>
                <a:cubicBezTo>
                  <a:pt x="422191" y="3548792"/>
                  <a:pt x="428635" y="3556231"/>
                  <a:pt x="420351" y="3565938"/>
                </a:cubicBezTo>
                <a:cubicBezTo>
                  <a:pt x="415608" y="3571535"/>
                  <a:pt x="410791" y="3571815"/>
                  <a:pt x="405126" y="3567000"/>
                </a:cubicBezTo>
                <a:cubicBezTo>
                  <a:pt x="400664" y="3563105"/>
                  <a:pt x="396344" y="3562750"/>
                  <a:pt x="395778" y="3566008"/>
                </a:cubicBezTo>
                <a:cubicBezTo>
                  <a:pt x="395283" y="3569478"/>
                  <a:pt x="391955" y="3569693"/>
                  <a:pt x="388343" y="3566504"/>
                </a:cubicBezTo>
                <a:cubicBezTo>
                  <a:pt x="379844" y="3559275"/>
                  <a:pt x="385154" y="3544466"/>
                  <a:pt x="396697" y="3543546"/>
                </a:cubicBezTo>
                <a:close/>
                <a:moveTo>
                  <a:pt x="2138857" y="3539683"/>
                </a:moveTo>
                <a:cubicBezTo>
                  <a:pt x="2140915" y="3541449"/>
                  <a:pt x="2139283" y="3544924"/>
                  <a:pt x="2135321" y="3547193"/>
                </a:cubicBezTo>
                <a:cubicBezTo>
                  <a:pt x="2131282" y="3549383"/>
                  <a:pt x="2127105" y="3550731"/>
                  <a:pt x="2126253" y="3550025"/>
                </a:cubicBezTo>
                <a:cubicBezTo>
                  <a:pt x="2125332" y="3549244"/>
                  <a:pt x="2126964" y="3545776"/>
                  <a:pt x="2129797" y="3542516"/>
                </a:cubicBezTo>
                <a:cubicBezTo>
                  <a:pt x="2132628" y="3539257"/>
                  <a:pt x="2136807" y="3537910"/>
                  <a:pt x="2138857" y="3539683"/>
                </a:cubicBezTo>
                <a:close/>
                <a:moveTo>
                  <a:pt x="4947495" y="3539035"/>
                </a:moveTo>
                <a:cubicBezTo>
                  <a:pt x="4952879" y="3537338"/>
                  <a:pt x="4957199" y="3556396"/>
                  <a:pt x="4952670" y="3561639"/>
                </a:cubicBezTo>
                <a:cubicBezTo>
                  <a:pt x="4951609" y="3562985"/>
                  <a:pt x="4948491" y="3558728"/>
                  <a:pt x="4946085" y="3552496"/>
                </a:cubicBezTo>
                <a:cubicBezTo>
                  <a:pt x="4943602" y="3546335"/>
                  <a:pt x="4944307" y="3540095"/>
                  <a:pt x="4947495" y="3539035"/>
                </a:cubicBezTo>
                <a:close/>
                <a:moveTo>
                  <a:pt x="1795970" y="3538654"/>
                </a:moveTo>
                <a:cubicBezTo>
                  <a:pt x="1803971" y="3539720"/>
                  <a:pt x="1808429" y="3549421"/>
                  <a:pt x="1803615" y="3555094"/>
                </a:cubicBezTo>
                <a:cubicBezTo>
                  <a:pt x="1799653" y="3559771"/>
                  <a:pt x="1794979" y="3556225"/>
                  <a:pt x="1791791" y="3546092"/>
                </a:cubicBezTo>
                <a:cubicBezTo>
                  <a:pt x="1789804" y="3540141"/>
                  <a:pt x="1791010" y="3537948"/>
                  <a:pt x="1795970" y="3538654"/>
                </a:cubicBezTo>
                <a:close/>
                <a:moveTo>
                  <a:pt x="5949422" y="3535821"/>
                </a:moveTo>
                <a:cubicBezTo>
                  <a:pt x="5955334" y="3534297"/>
                  <a:pt x="5960132" y="3536122"/>
                  <a:pt x="5960592" y="3542110"/>
                </a:cubicBezTo>
                <a:cubicBezTo>
                  <a:pt x="5961087" y="3548272"/>
                  <a:pt x="5959176" y="3550044"/>
                  <a:pt x="5953016" y="3548983"/>
                </a:cubicBezTo>
                <a:cubicBezTo>
                  <a:pt x="5946850" y="3547917"/>
                  <a:pt x="5944094" y="3550540"/>
                  <a:pt x="5942113" y="3559327"/>
                </a:cubicBezTo>
                <a:cubicBezTo>
                  <a:pt x="5940621" y="3565774"/>
                  <a:pt x="5937084" y="3571295"/>
                  <a:pt x="5934252" y="3571581"/>
                </a:cubicBezTo>
                <a:cubicBezTo>
                  <a:pt x="5924835" y="3572501"/>
                  <a:pt x="5923412" y="3561733"/>
                  <a:pt x="5931559" y="3549619"/>
                </a:cubicBezTo>
                <a:cubicBezTo>
                  <a:pt x="5936481" y="3542214"/>
                  <a:pt x="5943509" y="3537344"/>
                  <a:pt x="5949422" y="3535821"/>
                </a:cubicBezTo>
                <a:close/>
                <a:moveTo>
                  <a:pt x="11605132" y="3535764"/>
                </a:moveTo>
                <a:cubicBezTo>
                  <a:pt x="11603926" y="3538324"/>
                  <a:pt x="11597576" y="3544651"/>
                  <a:pt x="11590655" y="3550146"/>
                </a:cubicBezTo>
                <a:cubicBezTo>
                  <a:pt x="11583733" y="3555648"/>
                  <a:pt x="11576621" y="3562731"/>
                  <a:pt x="11574589" y="3566302"/>
                </a:cubicBezTo>
                <a:cubicBezTo>
                  <a:pt x="11572557" y="3569873"/>
                  <a:pt x="11568747" y="3573640"/>
                  <a:pt x="11565890" y="3574961"/>
                </a:cubicBezTo>
                <a:cubicBezTo>
                  <a:pt x="11563159" y="3576250"/>
                  <a:pt x="11560302" y="3581498"/>
                  <a:pt x="11559603" y="3586555"/>
                </a:cubicBezTo>
                <a:cubicBezTo>
                  <a:pt x="11558778" y="3592722"/>
                  <a:pt x="11556428" y="3596173"/>
                  <a:pt x="11552618" y="3596985"/>
                </a:cubicBezTo>
                <a:cubicBezTo>
                  <a:pt x="11549506" y="3597601"/>
                  <a:pt x="11547347" y="3599101"/>
                  <a:pt x="11547856" y="3600231"/>
                </a:cubicBezTo>
                <a:cubicBezTo>
                  <a:pt x="11548427" y="3601421"/>
                  <a:pt x="11545823" y="3603103"/>
                  <a:pt x="11541887" y="3604113"/>
                </a:cubicBezTo>
                <a:cubicBezTo>
                  <a:pt x="11533123" y="3606357"/>
                  <a:pt x="11495913" y="3633610"/>
                  <a:pt x="11492865" y="3640051"/>
                </a:cubicBezTo>
                <a:cubicBezTo>
                  <a:pt x="11491658" y="3642612"/>
                  <a:pt x="11490261" y="3643939"/>
                  <a:pt x="11489880" y="3643036"/>
                </a:cubicBezTo>
                <a:cubicBezTo>
                  <a:pt x="11489435" y="3642135"/>
                  <a:pt x="11483911" y="3648424"/>
                  <a:pt x="11477625" y="3656841"/>
                </a:cubicBezTo>
                <a:cubicBezTo>
                  <a:pt x="11471402" y="3665316"/>
                  <a:pt x="11464480" y="3673155"/>
                  <a:pt x="11462448" y="3674108"/>
                </a:cubicBezTo>
                <a:cubicBezTo>
                  <a:pt x="11460416" y="3675056"/>
                  <a:pt x="11457622" y="3679248"/>
                  <a:pt x="11456416" y="3683200"/>
                </a:cubicBezTo>
                <a:cubicBezTo>
                  <a:pt x="11455018" y="3687621"/>
                  <a:pt x="11448922" y="3693757"/>
                  <a:pt x="11441366" y="3698541"/>
                </a:cubicBezTo>
                <a:cubicBezTo>
                  <a:pt x="11434254" y="3702950"/>
                  <a:pt x="11426952" y="3708770"/>
                  <a:pt x="11424856" y="3711532"/>
                </a:cubicBezTo>
                <a:cubicBezTo>
                  <a:pt x="11415458" y="3724105"/>
                  <a:pt x="11400345" y="3740362"/>
                  <a:pt x="11396408" y="3742211"/>
                </a:cubicBezTo>
                <a:cubicBezTo>
                  <a:pt x="11394058" y="3743290"/>
                  <a:pt x="11391074" y="3747700"/>
                  <a:pt x="11389804" y="3752096"/>
                </a:cubicBezTo>
                <a:cubicBezTo>
                  <a:pt x="11387264" y="3760417"/>
                  <a:pt x="11376914" y="3767386"/>
                  <a:pt x="11371897" y="3764153"/>
                </a:cubicBezTo>
                <a:cubicBezTo>
                  <a:pt x="11368913" y="3762177"/>
                  <a:pt x="11358816" y="3769236"/>
                  <a:pt x="11360213" y="3772284"/>
                </a:cubicBezTo>
                <a:cubicBezTo>
                  <a:pt x="11360657" y="3773186"/>
                  <a:pt x="11354117" y="3777525"/>
                  <a:pt x="11345926" y="3781762"/>
                </a:cubicBezTo>
                <a:cubicBezTo>
                  <a:pt x="11331193" y="3789392"/>
                  <a:pt x="11316589" y="3805224"/>
                  <a:pt x="11321415" y="3808337"/>
                </a:cubicBezTo>
                <a:cubicBezTo>
                  <a:pt x="11322684" y="3809124"/>
                  <a:pt x="11321605" y="3810013"/>
                  <a:pt x="11319319" y="3810121"/>
                </a:cubicBezTo>
                <a:cubicBezTo>
                  <a:pt x="11316779" y="3810274"/>
                  <a:pt x="11313731" y="3813901"/>
                  <a:pt x="11312207" y="3818679"/>
                </a:cubicBezTo>
                <a:cubicBezTo>
                  <a:pt x="11303762" y="3845387"/>
                  <a:pt x="11298555" y="3855702"/>
                  <a:pt x="11293411" y="3856731"/>
                </a:cubicBezTo>
                <a:cubicBezTo>
                  <a:pt x="11289283" y="3857570"/>
                  <a:pt x="11288077" y="3861160"/>
                  <a:pt x="11288585" y="3870739"/>
                </a:cubicBezTo>
                <a:cubicBezTo>
                  <a:pt x="11289030" y="3877696"/>
                  <a:pt x="11288204" y="3884145"/>
                  <a:pt x="11286807" y="3884772"/>
                </a:cubicBezTo>
                <a:cubicBezTo>
                  <a:pt x="11285410" y="3885434"/>
                  <a:pt x="11285601" y="3888591"/>
                  <a:pt x="11287125" y="3891919"/>
                </a:cubicBezTo>
                <a:cubicBezTo>
                  <a:pt x="11289665" y="3897288"/>
                  <a:pt x="11291125" y="3897160"/>
                  <a:pt x="11300777" y="3890987"/>
                </a:cubicBezTo>
                <a:cubicBezTo>
                  <a:pt x="11306809" y="3887161"/>
                  <a:pt x="11311890" y="3881888"/>
                  <a:pt x="11312270" y="3879170"/>
                </a:cubicBezTo>
                <a:cubicBezTo>
                  <a:pt x="11312588" y="3876609"/>
                  <a:pt x="11313477" y="3875574"/>
                  <a:pt x="11314112" y="3876933"/>
                </a:cubicBezTo>
                <a:cubicBezTo>
                  <a:pt x="11314810" y="3878401"/>
                  <a:pt x="11313159" y="3884042"/>
                  <a:pt x="11310619" y="3889443"/>
                </a:cubicBezTo>
                <a:cubicBezTo>
                  <a:pt x="11305984" y="3899098"/>
                  <a:pt x="11305920" y="3899238"/>
                  <a:pt x="11312143" y="3896481"/>
                </a:cubicBezTo>
                <a:cubicBezTo>
                  <a:pt x="11315509" y="3894988"/>
                  <a:pt x="11319192" y="3895141"/>
                  <a:pt x="11319954" y="3896779"/>
                </a:cubicBezTo>
                <a:cubicBezTo>
                  <a:pt x="11320716" y="3898533"/>
                  <a:pt x="11323573" y="3898050"/>
                  <a:pt x="11326494" y="3895566"/>
                </a:cubicBezTo>
                <a:cubicBezTo>
                  <a:pt x="11330178" y="3892542"/>
                  <a:pt x="11332844" y="3892752"/>
                  <a:pt x="11335893" y="3896411"/>
                </a:cubicBezTo>
                <a:cubicBezTo>
                  <a:pt x="11339830" y="3901177"/>
                  <a:pt x="11340210" y="3900877"/>
                  <a:pt x="11340592" y="3891824"/>
                </a:cubicBezTo>
                <a:cubicBezTo>
                  <a:pt x="11340655" y="3885186"/>
                  <a:pt x="11341925" y="3883159"/>
                  <a:pt x="11344719" y="3885020"/>
                </a:cubicBezTo>
                <a:cubicBezTo>
                  <a:pt x="11347704" y="3886997"/>
                  <a:pt x="11348719" y="3885827"/>
                  <a:pt x="11349037" y="3880313"/>
                </a:cubicBezTo>
                <a:cubicBezTo>
                  <a:pt x="11349481" y="3871013"/>
                  <a:pt x="11360721" y="3856764"/>
                  <a:pt x="11381168" y="3839477"/>
                </a:cubicBezTo>
                <a:cubicBezTo>
                  <a:pt x="11389931" y="3832019"/>
                  <a:pt x="11398122" y="3823792"/>
                  <a:pt x="11399519" y="3821016"/>
                </a:cubicBezTo>
                <a:cubicBezTo>
                  <a:pt x="11401552" y="3816969"/>
                  <a:pt x="11401932" y="3816982"/>
                  <a:pt x="11401488" y="3821264"/>
                </a:cubicBezTo>
                <a:cubicBezTo>
                  <a:pt x="11400980" y="3825965"/>
                  <a:pt x="11401234" y="3825914"/>
                  <a:pt x="11403838" y="3820635"/>
                </a:cubicBezTo>
                <a:cubicBezTo>
                  <a:pt x="11405425" y="3817415"/>
                  <a:pt x="11409806" y="3814073"/>
                  <a:pt x="11413172" y="3813387"/>
                </a:cubicBezTo>
                <a:cubicBezTo>
                  <a:pt x="11416792" y="3812676"/>
                  <a:pt x="11422570" y="3808400"/>
                  <a:pt x="11426443" y="3803629"/>
                </a:cubicBezTo>
                <a:cubicBezTo>
                  <a:pt x="11430317" y="3798851"/>
                  <a:pt x="11435905" y="3791870"/>
                  <a:pt x="11439143" y="3787664"/>
                </a:cubicBezTo>
                <a:cubicBezTo>
                  <a:pt x="11442318" y="3783566"/>
                  <a:pt x="11445620" y="3779896"/>
                  <a:pt x="11446382" y="3779551"/>
                </a:cubicBezTo>
                <a:cubicBezTo>
                  <a:pt x="11451399" y="3777265"/>
                  <a:pt x="11460098" y="3760207"/>
                  <a:pt x="11459082" y="3754580"/>
                </a:cubicBezTo>
                <a:cubicBezTo>
                  <a:pt x="11457622" y="3746784"/>
                  <a:pt x="11464670" y="3745139"/>
                  <a:pt x="11470767" y="3751804"/>
                </a:cubicBezTo>
                <a:cubicBezTo>
                  <a:pt x="11473053" y="3754318"/>
                  <a:pt x="11477434" y="3755163"/>
                  <a:pt x="11480482" y="3753741"/>
                </a:cubicBezTo>
                <a:cubicBezTo>
                  <a:pt x="11486832" y="3750761"/>
                  <a:pt x="11504231" y="3727033"/>
                  <a:pt x="11507343" y="3717135"/>
                </a:cubicBezTo>
                <a:cubicBezTo>
                  <a:pt x="11508422" y="3713597"/>
                  <a:pt x="11511089" y="3710630"/>
                  <a:pt x="11513312" y="3710415"/>
                </a:cubicBezTo>
                <a:cubicBezTo>
                  <a:pt x="11515661" y="3710224"/>
                  <a:pt x="11518328" y="3707619"/>
                  <a:pt x="11519534" y="3704417"/>
                </a:cubicBezTo>
                <a:cubicBezTo>
                  <a:pt x="11524106" y="3692385"/>
                  <a:pt x="11530583" y="3679458"/>
                  <a:pt x="11532616" y="3678537"/>
                </a:cubicBezTo>
                <a:cubicBezTo>
                  <a:pt x="11533631" y="3678034"/>
                  <a:pt x="11535346" y="3672031"/>
                  <a:pt x="11536362" y="3664750"/>
                </a:cubicBezTo>
                <a:cubicBezTo>
                  <a:pt x="11537822" y="3654225"/>
                  <a:pt x="11539156" y="3652083"/>
                  <a:pt x="11543665" y="3653215"/>
                </a:cubicBezTo>
                <a:cubicBezTo>
                  <a:pt x="11548046" y="3654281"/>
                  <a:pt x="11548744" y="3653520"/>
                  <a:pt x="11547093" y="3649904"/>
                </a:cubicBezTo>
                <a:cubicBezTo>
                  <a:pt x="11545951" y="3647420"/>
                  <a:pt x="11546585" y="3643672"/>
                  <a:pt x="11548554" y="3641798"/>
                </a:cubicBezTo>
                <a:cubicBezTo>
                  <a:pt x="11550777" y="3639575"/>
                  <a:pt x="11550650" y="3636557"/>
                  <a:pt x="11547982" y="3633724"/>
                </a:cubicBezTo>
                <a:cubicBezTo>
                  <a:pt x="11545823" y="3631379"/>
                  <a:pt x="11545189" y="3628571"/>
                  <a:pt x="11546649" y="3627893"/>
                </a:cubicBezTo>
                <a:cubicBezTo>
                  <a:pt x="11548237" y="3627155"/>
                  <a:pt x="11548046" y="3625166"/>
                  <a:pt x="11546268" y="3623331"/>
                </a:cubicBezTo>
                <a:cubicBezTo>
                  <a:pt x="11544427" y="3621501"/>
                  <a:pt x="11543918" y="3618700"/>
                  <a:pt x="11545125" y="3616914"/>
                </a:cubicBezTo>
                <a:cubicBezTo>
                  <a:pt x="11546268" y="3615218"/>
                  <a:pt x="11548109" y="3615656"/>
                  <a:pt x="11549126" y="3617919"/>
                </a:cubicBezTo>
                <a:cubicBezTo>
                  <a:pt x="11552173" y="3624417"/>
                  <a:pt x="11557571" y="3620662"/>
                  <a:pt x="11562460" y="3608604"/>
                </a:cubicBezTo>
                <a:cubicBezTo>
                  <a:pt x="11567541" y="3596197"/>
                  <a:pt x="11570144" y="3594236"/>
                  <a:pt x="11569001" y="3603573"/>
                </a:cubicBezTo>
                <a:cubicBezTo>
                  <a:pt x="11568493" y="3607659"/>
                  <a:pt x="11569954" y="3611571"/>
                  <a:pt x="11573065" y="3614253"/>
                </a:cubicBezTo>
                <a:cubicBezTo>
                  <a:pt x="11577510" y="3618109"/>
                  <a:pt x="11577764" y="3617842"/>
                  <a:pt x="11575986" y="3611515"/>
                </a:cubicBezTo>
                <a:cubicBezTo>
                  <a:pt x="11573827" y="3603732"/>
                  <a:pt x="11578463" y="3587462"/>
                  <a:pt x="11582527" y="3588879"/>
                </a:cubicBezTo>
                <a:cubicBezTo>
                  <a:pt x="11584051" y="3589457"/>
                  <a:pt x="11586273" y="3591801"/>
                  <a:pt x="11587480" y="3594342"/>
                </a:cubicBezTo>
                <a:cubicBezTo>
                  <a:pt x="11588622" y="3596833"/>
                  <a:pt x="11591353" y="3598662"/>
                  <a:pt x="11593639" y="3598415"/>
                </a:cubicBezTo>
                <a:cubicBezTo>
                  <a:pt x="11596369" y="3598161"/>
                  <a:pt x="11596306" y="3594978"/>
                  <a:pt x="11593194" y="3588307"/>
                </a:cubicBezTo>
                <a:cubicBezTo>
                  <a:pt x="11587733" y="3576619"/>
                  <a:pt x="11586781" y="3568588"/>
                  <a:pt x="11590655" y="3566798"/>
                </a:cubicBezTo>
                <a:cubicBezTo>
                  <a:pt x="11593448" y="3565482"/>
                  <a:pt x="11597322" y="3576263"/>
                  <a:pt x="11598020" y="3587774"/>
                </a:cubicBezTo>
                <a:cubicBezTo>
                  <a:pt x="11598275" y="3592379"/>
                  <a:pt x="11599227" y="3592856"/>
                  <a:pt x="11602021" y="3589946"/>
                </a:cubicBezTo>
                <a:cubicBezTo>
                  <a:pt x="11604117" y="3587800"/>
                  <a:pt x="11604243" y="3583009"/>
                  <a:pt x="11602275" y="3578829"/>
                </a:cubicBezTo>
                <a:cubicBezTo>
                  <a:pt x="11600370" y="3574650"/>
                  <a:pt x="11600306" y="3572248"/>
                  <a:pt x="11602275" y="3573277"/>
                </a:cubicBezTo>
                <a:cubicBezTo>
                  <a:pt x="11609451" y="3577126"/>
                  <a:pt x="11615991" y="3572286"/>
                  <a:pt x="11614404" y="3564238"/>
                </a:cubicBezTo>
                <a:cubicBezTo>
                  <a:pt x="11613515" y="3559891"/>
                  <a:pt x="11614531" y="3555712"/>
                  <a:pt x="11616626" y="3554733"/>
                </a:cubicBezTo>
                <a:cubicBezTo>
                  <a:pt x="11618721" y="3553762"/>
                  <a:pt x="11620627" y="3549854"/>
                  <a:pt x="11620881" y="3545953"/>
                </a:cubicBezTo>
                <a:cubicBezTo>
                  <a:pt x="11621198" y="3540364"/>
                  <a:pt x="11620436" y="3539335"/>
                  <a:pt x="11617007" y="3540942"/>
                </a:cubicBezTo>
                <a:cubicBezTo>
                  <a:pt x="11614531" y="3542103"/>
                  <a:pt x="11611546" y="3540458"/>
                  <a:pt x="11609958" y="3537072"/>
                </a:cubicBezTo>
                <a:cubicBezTo>
                  <a:pt x="11607927" y="3532607"/>
                  <a:pt x="11606720" y="3532321"/>
                  <a:pt x="11605132" y="3535764"/>
                </a:cubicBezTo>
                <a:close/>
                <a:moveTo>
                  <a:pt x="575205" y="3534656"/>
                </a:moveTo>
                <a:cubicBezTo>
                  <a:pt x="579986" y="3533452"/>
                  <a:pt x="591475" y="3536590"/>
                  <a:pt x="607374" y="3544632"/>
                </a:cubicBezTo>
                <a:cubicBezTo>
                  <a:pt x="658366" y="3570426"/>
                  <a:pt x="673543" y="3580842"/>
                  <a:pt x="673543" y="3590047"/>
                </a:cubicBezTo>
                <a:cubicBezTo>
                  <a:pt x="673543" y="3596426"/>
                  <a:pt x="669575" y="3596140"/>
                  <a:pt x="656951" y="3588847"/>
                </a:cubicBezTo>
                <a:cubicBezTo>
                  <a:pt x="642008" y="3580131"/>
                  <a:pt x="640168" y="3580272"/>
                  <a:pt x="638681" y="3590404"/>
                </a:cubicBezTo>
                <a:cubicBezTo>
                  <a:pt x="636979" y="3601876"/>
                  <a:pt x="647533" y="3609887"/>
                  <a:pt x="660227" y="3606768"/>
                </a:cubicBezTo>
                <a:cubicBezTo>
                  <a:pt x="664971" y="3605567"/>
                  <a:pt x="666673" y="3608402"/>
                  <a:pt x="665403" y="3615770"/>
                </a:cubicBezTo>
                <a:cubicBezTo>
                  <a:pt x="664057" y="3624341"/>
                  <a:pt x="666038" y="3627033"/>
                  <a:pt x="675455" y="3629086"/>
                </a:cubicBezTo>
                <a:cubicBezTo>
                  <a:pt x="686650" y="3631499"/>
                  <a:pt x="695921" y="3623775"/>
                  <a:pt x="687565" y="3618959"/>
                </a:cubicBezTo>
                <a:cubicBezTo>
                  <a:pt x="680128" y="3614634"/>
                  <a:pt x="685367" y="3601318"/>
                  <a:pt x="694930" y="3600537"/>
                </a:cubicBezTo>
                <a:cubicBezTo>
                  <a:pt x="707745" y="3599621"/>
                  <a:pt x="747762" y="3622078"/>
                  <a:pt x="750880" y="3632001"/>
                </a:cubicBezTo>
                <a:cubicBezTo>
                  <a:pt x="752220" y="3636321"/>
                  <a:pt x="757605" y="3643407"/>
                  <a:pt x="762843" y="3647940"/>
                </a:cubicBezTo>
                <a:cubicBezTo>
                  <a:pt x="768514" y="3652763"/>
                  <a:pt x="769930" y="3657439"/>
                  <a:pt x="766247" y="3659559"/>
                </a:cubicBezTo>
                <a:cubicBezTo>
                  <a:pt x="762494" y="3661759"/>
                  <a:pt x="755414" y="3658352"/>
                  <a:pt x="748327" y="3650984"/>
                </a:cubicBezTo>
                <a:cubicBezTo>
                  <a:pt x="741603" y="3644116"/>
                  <a:pt x="734872" y="3640781"/>
                  <a:pt x="732751" y="3643334"/>
                </a:cubicBezTo>
                <a:cubicBezTo>
                  <a:pt x="729138" y="3647515"/>
                  <a:pt x="742028" y="3661116"/>
                  <a:pt x="784453" y="3697747"/>
                </a:cubicBezTo>
                <a:cubicBezTo>
                  <a:pt x="799818" y="3710998"/>
                  <a:pt x="810511" y="3716596"/>
                  <a:pt x="819078" y="3715959"/>
                </a:cubicBezTo>
                <a:cubicBezTo>
                  <a:pt x="830337" y="3715040"/>
                  <a:pt x="830977" y="3714264"/>
                  <a:pt x="826158" y="3707599"/>
                </a:cubicBezTo>
                <a:cubicBezTo>
                  <a:pt x="823186" y="3703489"/>
                  <a:pt x="813838" y="3694424"/>
                  <a:pt x="805267" y="3687264"/>
                </a:cubicBezTo>
                <a:cubicBezTo>
                  <a:pt x="787634" y="3672602"/>
                  <a:pt x="788485" y="3668207"/>
                  <a:pt x="807672" y="3673803"/>
                </a:cubicBezTo>
                <a:cubicBezTo>
                  <a:pt x="816880" y="3676497"/>
                  <a:pt x="824882" y="3682805"/>
                  <a:pt x="830977" y="3692156"/>
                </a:cubicBezTo>
                <a:cubicBezTo>
                  <a:pt x="836216" y="3700090"/>
                  <a:pt x="841028" y="3705478"/>
                  <a:pt x="842019" y="3704347"/>
                </a:cubicBezTo>
                <a:cubicBezTo>
                  <a:pt x="843016" y="3703211"/>
                  <a:pt x="844781" y="3705687"/>
                  <a:pt x="846057" y="3709944"/>
                </a:cubicBezTo>
                <a:cubicBezTo>
                  <a:pt x="847334" y="3714194"/>
                  <a:pt x="849461" y="3718869"/>
                  <a:pt x="850877" y="3720713"/>
                </a:cubicBezTo>
                <a:cubicBezTo>
                  <a:pt x="852433" y="3722693"/>
                  <a:pt x="854490" y="3725172"/>
                  <a:pt x="856116" y="3726943"/>
                </a:cubicBezTo>
                <a:cubicBezTo>
                  <a:pt x="857532" y="3728647"/>
                  <a:pt x="854630" y="3729427"/>
                  <a:pt x="849601" y="3728786"/>
                </a:cubicBezTo>
                <a:cubicBezTo>
                  <a:pt x="844501" y="3728082"/>
                  <a:pt x="840541" y="3729637"/>
                  <a:pt x="840750" y="3732115"/>
                </a:cubicBezTo>
                <a:cubicBezTo>
                  <a:pt x="841390" y="3740545"/>
                  <a:pt x="853779" y="3739771"/>
                  <a:pt x="861431" y="3730845"/>
                </a:cubicBezTo>
                <a:cubicBezTo>
                  <a:pt x="866879" y="3724537"/>
                  <a:pt x="869782" y="3724753"/>
                  <a:pt x="874956" y="3731905"/>
                </a:cubicBezTo>
                <a:cubicBezTo>
                  <a:pt x="880404" y="3739490"/>
                  <a:pt x="881541" y="3739346"/>
                  <a:pt x="881471" y="3731200"/>
                </a:cubicBezTo>
                <a:cubicBezTo>
                  <a:pt x="881395" y="3725603"/>
                  <a:pt x="882741" y="3721277"/>
                  <a:pt x="884443" y="3721138"/>
                </a:cubicBezTo>
                <a:cubicBezTo>
                  <a:pt x="889047" y="3720782"/>
                  <a:pt x="907036" y="3734103"/>
                  <a:pt x="932383" y="3756922"/>
                </a:cubicBezTo>
                <a:cubicBezTo>
                  <a:pt x="949027" y="3771870"/>
                  <a:pt x="953777" y="3778744"/>
                  <a:pt x="950163" y="3782925"/>
                </a:cubicBezTo>
                <a:cubicBezTo>
                  <a:pt x="942232" y="3792137"/>
                  <a:pt x="947687" y="3801417"/>
                  <a:pt x="972401" y="3820902"/>
                </a:cubicBezTo>
                <a:cubicBezTo>
                  <a:pt x="984936" y="3830748"/>
                  <a:pt x="995706" y="3842228"/>
                  <a:pt x="996626" y="3846695"/>
                </a:cubicBezTo>
                <a:cubicBezTo>
                  <a:pt x="998963" y="3857957"/>
                  <a:pt x="1043934" y="3902947"/>
                  <a:pt x="1048112" y="3898063"/>
                </a:cubicBezTo>
                <a:cubicBezTo>
                  <a:pt x="1054488" y="3890693"/>
                  <a:pt x="1058592" y="3900044"/>
                  <a:pt x="1053497" y="3910388"/>
                </a:cubicBezTo>
                <a:cubicBezTo>
                  <a:pt x="1049674" y="3918181"/>
                  <a:pt x="1051376" y="3922146"/>
                  <a:pt x="1060224" y="3926611"/>
                </a:cubicBezTo>
                <a:cubicBezTo>
                  <a:pt x="1071127" y="3931999"/>
                  <a:pt x="1070987" y="3933695"/>
                  <a:pt x="1058738" y="3949217"/>
                </a:cubicBezTo>
                <a:cubicBezTo>
                  <a:pt x="1045852" y="3965505"/>
                  <a:pt x="1033888" y="3967701"/>
                  <a:pt x="1042594" y="3952189"/>
                </a:cubicBezTo>
                <a:cubicBezTo>
                  <a:pt x="1045356" y="3947297"/>
                  <a:pt x="1042454" y="3940283"/>
                  <a:pt x="1034517" y="3932349"/>
                </a:cubicBezTo>
                <a:cubicBezTo>
                  <a:pt x="1024249" y="3922215"/>
                  <a:pt x="1020922" y="3921580"/>
                  <a:pt x="1014546" y="3928664"/>
                </a:cubicBezTo>
                <a:cubicBezTo>
                  <a:pt x="1007117" y="3936955"/>
                  <a:pt x="1006901" y="3936879"/>
                  <a:pt x="1007821" y="3924623"/>
                </a:cubicBezTo>
                <a:cubicBezTo>
                  <a:pt x="1008456" y="3916053"/>
                  <a:pt x="1002506" y="3905851"/>
                  <a:pt x="989267" y="3892600"/>
                </a:cubicBezTo>
                <a:cubicBezTo>
                  <a:pt x="978713" y="3882041"/>
                  <a:pt x="966813" y="3867589"/>
                  <a:pt x="963346" y="3861000"/>
                </a:cubicBezTo>
                <a:cubicBezTo>
                  <a:pt x="957961" y="3850797"/>
                  <a:pt x="955764" y="3850156"/>
                  <a:pt x="949814" y="3857099"/>
                </a:cubicBezTo>
                <a:cubicBezTo>
                  <a:pt x="946061" y="3861566"/>
                  <a:pt x="941813" y="3862696"/>
                  <a:pt x="940753" y="3859507"/>
                </a:cubicBezTo>
                <a:cubicBezTo>
                  <a:pt x="939616" y="3856108"/>
                  <a:pt x="941673" y="3852633"/>
                  <a:pt x="945782" y="3851224"/>
                </a:cubicBezTo>
                <a:cubicBezTo>
                  <a:pt x="949884" y="3849800"/>
                  <a:pt x="948043" y="3848669"/>
                  <a:pt x="941248" y="3848383"/>
                </a:cubicBezTo>
                <a:cubicBezTo>
                  <a:pt x="935089" y="3848174"/>
                  <a:pt x="931259" y="3846046"/>
                  <a:pt x="933101" y="3843925"/>
                </a:cubicBezTo>
                <a:cubicBezTo>
                  <a:pt x="937635" y="3838676"/>
                  <a:pt x="929560" y="3824371"/>
                  <a:pt x="921419" y="3823163"/>
                </a:cubicBezTo>
                <a:cubicBezTo>
                  <a:pt x="917520" y="3822667"/>
                  <a:pt x="916104" y="3825216"/>
                  <a:pt x="917666" y="3830037"/>
                </a:cubicBezTo>
                <a:cubicBezTo>
                  <a:pt x="922200" y="3843925"/>
                  <a:pt x="912427" y="3839529"/>
                  <a:pt x="878855" y="3812319"/>
                </a:cubicBezTo>
                <a:cubicBezTo>
                  <a:pt x="853220" y="3791488"/>
                  <a:pt x="847410" y="3784824"/>
                  <a:pt x="852014" y="3781356"/>
                </a:cubicBezTo>
                <a:cubicBezTo>
                  <a:pt x="856478" y="3778026"/>
                  <a:pt x="854211" y="3774768"/>
                  <a:pt x="842450" y="3767964"/>
                </a:cubicBezTo>
                <a:cubicBezTo>
                  <a:pt x="833815" y="3762862"/>
                  <a:pt x="817807" y="3752940"/>
                  <a:pt x="806054" y="3745292"/>
                </a:cubicBezTo>
                <a:cubicBezTo>
                  <a:pt x="791252" y="3735583"/>
                  <a:pt x="782681" y="3733245"/>
                  <a:pt x="776877" y="3737211"/>
                </a:cubicBezTo>
                <a:cubicBezTo>
                  <a:pt x="769657" y="3742026"/>
                  <a:pt x="766819" y="3740329"/>
                  <a:pt x="754284" y="3723818"/>
                </a:cubicBezTo>
                <a:cubicBezTo>
                  <a:pt x="746422" y="3713400"/>
                  <a:pt x="737005" y="3701571"/>
                  <a:pt x="733322" y="3697461"/>
                </a:cubicBezTo>
                <a:cubicBezTo>
                  <a:pt x="729709" y="3693422"/>
                  <a:pt x="727233" y="3686406"/>
                  <a:pt x="728077" y="3682157"/>
                </a:cubicBezTo>
                <a:cubicBezTo>
                  <a:pt x="729284" y="3675854"/>
                  <a:pt x="723404" y="3670824"/>
                  <a:pt x="699394" y="3657006"/>
                </a:cubicBezTo>
                <a:cubicBezTo>
                  <a:pt x="665542" y="3637586"/>
                  <a:pt x="655115" y="3635743"/>
                  <a:pt x="656175" y="3649421"/>
                </a:cubicBezTo>
                <a:cubicBezTo>
                  <a:pt x="657166" y="3661891"/>
                  <a:pt x="653204" y="3665290"/>
                  <a:pt x="643291" y="3660468"/>
                </a:cubicBezTo>
                <a:cubicBezTo>
                  <a:pt x="627921" y="3653030"/>
                  <a:pt x="627142" y="3651968"/>
                  <a:pt x="630116" y="3643323"/>
                </a:cubicBezTo>
                <a:cubicBezTo>
                  <a:pt x="632311" y="3637300"/>
                  <a:pt x="630328" y="3634752"/>
                  <a:pt x="622043" y="3632981"/>
                </a:cubicBezTo>
                <a:cubicBezTo>
                  <a:pt x="614394" y="3631278"/>
                  <a:pt x="611419" y="3628443"/>
                  <a:pt x="612197" y="3623133"/>
                </a:cubicBezTo>
                <a:cubicBezTo>
                  <a:pt x="612835" y="3618807"/>
                  <a:pt x="615737" y="3616756"/>
                  <a:pt x="619207" y="3618241"/>
                </a:cubicBezTo>
                <a:cubicBezTo>
                  <a:pt x="622748" y="3619806"/>
                  <a:pt x="624589" y="3614842"/>
                  <a:pt x="623880" y="3605777"/>
                </a:cubicBezTo>
                <a:cubicBezTo>
                  <a:pt x="622462" y="3588485"/>
                  <a:pt x="618780" y="3584236"/>
                  <a:pt x="614815" y="3595288"/>
                </a:cubicBezTo>
                <a:cubicBezTo>
                  <a:pt x="613258" y="3599539"/>
                  <a:pt x="610992" y="3602512"/>
                  <a:pt x="609930" y="3601590"/>
                </a:cubicBezTo>
                <a:cubicBezTo>
                  <a:pt x="606530" y="3598758"/>
                  <a:pt x="606032" y="3581402"/>
                  <a:pt x="609077" y="3572825"/>
                </a:cubicBezTo>
                <a:cubicBezTo>
                  <a:pt x="611271" y="3566664"/>
                  <a:pt x="610492" y="3566308"/>
                  <a:pt x="605749" y="3571339"/>
                </a:cubicBezTo>
                <a:cubicBezTo>
                  <a:pt x="599163" y="3578352"/>
                  <a:pt x="588257" y="3574383"/>
                  <a:pt x="594417" y="3567228"/>
                </a:cubicBezTo>
                <a:cubicBezTo>
                  <a:pt x="596401" y="3564960"/>
                  <a:pt x="591371" y="3557668"/>
                  <a:pt x="583299" y="3550725"/>
                </a:cubicBezTo>
                <a:cubicBezTo>
                  <a:pt x="572356" y="3541405"/>
                  <a:pt x="570426" y="3535860"/>
                  <a:pt x="575205" y="3534656"/>
                </a:cubicBezTo>
                <a:close/>
                <a:moveTo>
                  <a:pt x="69666" y="3532893"/>
                </a:moveTo>
                <a:cubicBezTo>
                  <a:pt x="72074" y="3535013"/>
                  <a:pt x="72429" y="3538342"/>
                  <a:pt x="70446" y="3540610"/>
                </a:cubicBezTo>
                <a:cubicBezTo>
                  <a:pt x="68393" y="3543088"/>
                  <a:pt x="66269" y="3544085"/>
                  <a:pt x="65136" y="3543088"/>
                </a:cubicBezTo>
                <a:cubicBezTo>
                  <a:pt x="64073" y="3542167"/>
                  <a:pt x="63789" y="3539054"/>
                  <a:pt x="64356" y="3535369"/>
                </a:cubicBezTo>
                <a:cubicBezTo>
                  <a:pt x="64992" y="3531894"/>
                  <a:pt x="67187" y="3530834"/>
                  <a:pt x="69666" y="3532893"/>
                </a:cubicBezTo>
                <a:close/>
                <a:moveTo>
                  <a:pt x="5785745" y="3531907"/>
                </a:moveTo>
                <a:cubicBezTo>
                  <a:pt x="5782752" y="3531730"/>
                  <a:pt x="5780716" y="3533591"/>
                  <a:pt x="5778449" y="3537415"/>
                </a:cubicBezTo>
                <a:cubicBezTo>
                  <a:pt x="5775407" y="3542587"/>
                  <a:pt x="5773000" y="3547261"/>
                  <a:pt x="5773070" y="3547904"/>
                </a:cubicBezTo>
                <a:cubicBezTo>
                  <a:pt x="5773140" y="3548538"/>
                  <a:pt x="5776398" y="3553926"/>
                  <a:pt x="5780011" y="3559376"/>
                </a:cubicBezTo>
                <a:cubicBezTo>
                  <a:pt x="5784900" y="3566815"/>
                  <a:pt x="5788298" y="3568092"/>
                  <a:pt x="5791911" y="3563913"/>
                </a:cubicBezTo>
                <a:cubicBezTo>
                  <a:pt x="5794673" y="3560729"/>
                  <a:pt x="5800762" y="3556054"/>
                  <a:pt x="5805290" y="3553646"/>
                </a:cubicBezTo>
                <a:cubicBezTo>
                  <a:pt x="5812091" y="3549961"/>
                  <a:pt x="5811030" y="3547338"/>
                  <a:pt x="5798775" y="3538622"/>
                </a:cubicBezTo>
                <a:cubicBezTo>
                  <a:pt x="5792686" y="3534299"/>
                  <a:pt x="5788737" y="3532084"/>
                  <a:pt x="5785745" y="3531907"/>
                </a:cubicBezTo>
                <a:close/>
                <a:moveTo>
                  <a:pt x="1457534" y="3530758"/>
                </a:moveTo>
                <a:cubicBezTo>
                  <a:pt x="1466812" y="3527714"/>
                  <a:pt x="1461294" y="3545139"/>
                  <a:pt x="1447908" y="3561078"/>
                </a:cubicBezTo>
                <a:cubicBezTo>
                  <a:pt x="1439272" y="3571281"/>
                  <a:pt x="1436719" y="3578226"/>
                  <a:pt x="1440333" y="3581269"/>
                </a:cubicBezTo>
                <a:cubicBezTo>
                  <a:pt x="1443380" y="3583892"/>
                  <a:pt x="1450886" y="3592392"/>
                  <a:pt x="1457331" y="3600403"/>
                </a:cubicBezTo>
                <a:lnTo>
                  <a:pt x="1468875" y="3614786"/>
                </a:lnTo>
                <a:lnTo>
                  <a:pt x="1465967" y="3598420"/>
                </a:lnTo>
                <a:cubicBezTo>
                  <a:pt x="1461859" y="3574896"/>
                  <a:pt x="1474185" y="3569934"/>
                  <a:pt x="1478858" y="3593174"/>
                </a:cubicBezTo>
                <a:cubicBezTo>
                  <a:pt x="1480840" y="3603097"/>
                  <a:pt x="1479995" y="3613299"/>
                  <a:pt x="1476946" y="3615065"/>
                </a:cubicBezTo>
                <a:cubicBezTo>
                  <a:pt x="1473766" y="3616837"/>
                  <a:pt x="1471428" y="3625128"/>
                  <a:pt x="1471569" y="3633627"/>
                </a:cubicBezTo>
                <a:cubicBezTo>
                  <a:pt x="1471784" y="3647160"/>
                  <a:pt x="1470368" y="3649427"/>
                  <a:pt x="1459319" y="3652972"/>
                </a:cubicBezTo>
                <a:cubicBezTo>
                  <a:pt x="1444377" y="3657859"/>
                  <a:pt x="1436231" y="3652687"/>
                  <a:pt x="1440695" y="3641138"/>
                </a:cubicBezTo>
                <a:cubicBezTo>
                  <a:pt x="1442250" y="3636886"/>
                  <a:pt x="1440695" y="3630649"/>
                  <a:pt x="1437506" y="3627887"/>
                </a:cubicBezTo>
                <a:cubicBezTo>
                  <a:pt x="1434249" y="3625197"/>
                  <a:pt x="1431842" y="3619524"/>
                  <a:pt x="1432407" y="3615840"/>
                </a:cubicBezTo>
                <a:cubicBezTo>
                  <a:pt x="1433113" y="3611025"/>
                  <a:pt x="1435449" y="3612232"/>
                  <a:pt x="1440270" y="3619741"/>
                </a:cubicBezTo>
                <a:cubicBezTo>
                  <a:pt x="1444726" y="3626754"/>
                  <a:pt x="1447420" y="3628171"/>
                  <a:pt x="1447914" y="3623851"/>
                </a:cubicBezTo>
                <a:cubicBezTo>
                  <a:pt x="1448270" y="3620096"/>
                  <a:pt x="1443520" y="3610815"/>
                  <a:pt x="1437075" y="3602805"/>
                </a:cubicBezTo>
                <a:cubicBezTo>
                  <a:pt x="1425816" y="3588847"/>
                  <a:pt x="1421777" y="3568944"/>
                  <a:pt x="1430065" y="3568302"/>
                </a:cubicBezTo>
                <a:cubicBezTo>
                  <a:pt x="1432115" y="3568092"/>
                  <a:pt x="1437995" y="3559942"/>
                  <a:pt x="1443018" y="3550241"/>
                </a:cubicBezTo>
                <a:cubicBezTo>
                  <a:pt x="1448047" y="3540534"/>
                  <a:pt x="1454632" y="3531679"/>
                  <a:pt x="1457534" y="3530758"/>
                </a:cubicBezTo>
                <a:close/>
                <a:moveTo>
                  <a:pt x="4632928" y="3530503"/>
                </a:moveTo>
                <a:cubicBezTo>
                  <a:pt x="4633850" y="3531284"/>
                  <a:pt x="4632154" y="3534823"/>
                  <a:pt x="4629393" y="3538012"/>
                </a:cubicBezTo>
                <a:cubicBezTo>
                  <a:pt x="4626559" y="3541271"/>
                  <a:pt x="4622310" y="3542549"/>
                  <a:pt x="4620323" y="3540845"/>
                </a:cubicBezTo>
                <a:cubicBezTo>
                  <a:pt x="4618273" y="3539073"/>
                  <a:pt x="4619898" y="3535606"/>
                  <a:pt x="4623867" y="3533337"/>
                </a:cubicBezTo>
                <a:cubicBezTo>
                  <a:pt x="4627829" y="3531068"/>
                  <a:pt x="4632083" y="3529792"/>
                  <a:pt x="4632928" y="3530503"/>
                </a:cubicBezTo>
                <a:close/>
                <a:moveTo>
                  <a:pt x="6274092" y="3530312"/>
                </a:moveTo>
                <a:lnTo>
                  <a:pt x="6291161" y="3544835"/>
                </a:lnTo>
                <a:cubicBezTo>
                  <a:pt x="6300508" y="3552769"/>
                  <a:pt x="6306674" y="3561199"/>
                  <a:pt x="6304762" y="3563397"/>
                </a:cubicBezTo>
                <a:cubicBezTo>
                  <a:pt x="6299168" y="3569846"/>
                  <a:pt x="6309792" y="3589539"/>
                  <a:pt x="6319990" y="3591527"/>
                </a:cubicBezTo>
                <a:cubicBezTo>
                  <a:pt x="6335643" y="3594571"/>
                  <a:pt x="6347612" y="3620999"/>
                  <a:pt x="6337554" y="3629925"/>
                </a:cubicBezTo>
                <a:cubicBezTo>
                  <a:pt x="6333166" y="3633894"/>
                  <a:pt x="6329978" y="3642750"/>
                  <a:pt x="6330543" y="3649833"/>
                </a:cubicBezTo>
                <a:cubicBezTo>
                  <a:pt x="6331896" y="3666338"/>
                  <a:pt x="6334017" y="3668752"/>
                  <a:pt x="6340532" y="3661103"/>
                </a:cubicBezTo>
                <a:cubicBezTo>
                  <a:pt x="6343224" y="3657845"/>
                  <a:pt x="6348603" y="3656568"/>
                  <a:pt x="6352921" y="3658055"/>
                </a:cubicBezTo>
                <a:cubicBezTo>
                  <a:pt x="6362065" y="3661244"/>
                  <a:pt x="6357747" y="3677042"/>
                  <a:pt x="6347047" y="3679234"/>
                </a:cubicBezTo>
                <a:cubicBezTo>
                  <a:pt x="6343085" y="3680085"/>
                  <a:pt x="6333102" y="3686534"/>
                  <a:pt x="6324460" y="3693902"/>
                </a:cubicBezTo>
                <a:cubicBezTo>
                  <a:pt x="6310509" y="3705872"/>
                  <a:pt x="6310084" y="3707288"/>
                  <a:pt x="6320212" y="3709626"/>
                </a:cubicBezTo>
                <a:cubicBezTo>
                  <a:pt x="6326092" y="3710973"/>
                  <a:pt x="6335934" y="3710478"/>
                  <a:pt x="6341103" y="3708564"/>
                </a:cubicBezTo>
                <a:cubicBezTo>
                  <a:pt x="6349460" y="3705452"/>
                  <a:pt x="6351143" y="3706583"/>
                  <a:pt x="6352921" y="3716855"/>
                </a:cubicBezTo>
                <a:cubicBezTo>
                  <a:pt x="6354572" y="3725711"/>
                  <a:pt x="6356604" y="3727909"/>
                  <a:pt x="6361239" y="3725292"/>
                </a:cubicBezTo>
                <a:cubicBezTo>
                  <a:pt x="6364478" y="3723449"/>
                  <a:pt x="6370193" y="3724224"/>
                  <a:pt x="6373368" y="3726989"/>
                </a:cubicBezTo>
                <a:cubicBezTo>
                  <a:pt x="6377178" y="3730178"/>
                  <a:pt x="6376543" y="3733792"/>
                  <a:pt x="6371463" y="3736555"/>
                </a:cubicBezTo>
                <a:cubicBezTo>
                  <a:pt x="6365494" y="3739885"/>
                  <a:pt x="6366002" y="3742152"/>
                  <a:pt x="6373939" y="3745976"/>
                </a:cubicBezTo>
                <a:cubicBezTo>
                  <a:pt x="6379845" y="3748887"/>
                  <a:pt x="6386068" y="3754267"/>
                  <a:pt x="6388354" y="3758663"/>
                </a:cubicBezTo>
                <a:cubicBezTo>
                  <a:pt x="6391592" y="3764895"/>
                  <a:pt x="6389624" y="3766172"/>
                  <a:pt x="6377495" y="3765530"/>
                </a:cubicBezTo>
                <a:cubicBezTo>
                  <a:pt x="6364033" y="3764826"/>
                  <a:pt x="6362573" y="3766027"/>
                  <a:pt x="6360731" y="3778210"/>
                </a:cubicBezTo>
                <a:cubicBezTo>
                  <a:pt x="6359652" y="3785649"/>
                  <a:pt x="6360858" y="3793374"/>
                  <a:pt x="6363652" y="3795713"/>
                </a:cubicBezTo>
                <a:cubicBezTo>
                  <a:pt x="6366383" y="3798050"/>
                  <a:pt x="6368288" y="3807332"/>
                  <a:pt x="6367907" y="3816822"/>
                </a:cubicBezTo>
                <a:cubicBezTo>
                  <a:pt x="6366954" y="3838289"/>
                  <a:pt x="6368605" y="3839210"/>
                  <a:pt x="6381051" y="3824617"/>
                </a:cubicBezTo>
                <a:cubicBezTo>
                  <a:pt x="6388291" y="3816117"/>
                  <a:pt x="6389370" y="3810660"/>
                  <a:pt x="6384544" y="3806550"/>
                </a:cubicBezTo>
                <a:cubicBezTo>
                  <a:pt x="6371463" y="3795503"/>
                  <a:pt x="6373622" y="3793090"/>
                  <a:pt x="6421691" y="3765398"/>
                </a:cubicBezTo>
                <a:cubicBezTo>
                  <a:pt x="6433058" y="3758880"/>
                  <a:pt x="6435153" y="3759158"/>
                  <a:pt x="6433566" y="3767093"/>
                </a:cubicBezTo>
                <a:cubicBezTo>
                  <a:pt x="6431280" y="3779068"/>
                  <a:pt x="6443789" y="3789767"/>
                  <a:pt x="6457378" y="3787359"/>
                </a:cubicBezTo>
                <a:cubicBezTo>
                  <a:pt x="6467348" y="3785592"/>
                  <a:pt x="6468237" y="3786723"/>
                  <a:pt x="6467221" y="3800610"/>
                </a:cubicBezTo>
                <a:cubicBezTo>
                  <a:pt x="6466332" y="3813150"/>
                  <a:pt x="6468047" y="3815844"/>
                  <a:pt x="6476555" y="3815914"/>
                </a:cubicBezTo>
                <a:cubicBezTo>
                  <a:pt x="6482842" y="3815914"/>
                  <a:pt x="6486652" y="3818322"/>
                  <a:pt x="6486144" y="3821936"/>
                </a:cubicBezTo>
                <a:cubicBezTo>
                  <a:pt x="6485763" y="3825265"/>
                  <a:pt x="6474904" y="3827814"/>
                  <a:pt x="6461569" y="3827814"/>
                </a:cubicBezTo>
                <a:cubicBezTo>
                  <a:pt x="6431470" y="3827743"/>
                  <a:pt x="6402768" y="3836166"/>
                  <a:pt x="6410960" y="3842762"/>
                </a:cubicBezTo>
                <a:cubicBezTo>
                  <a:pt x="6419659" y="3849914"/>
                  <a:pt x="6441059" y="3849495"/>
                  <a:pt x="6442202" y="3842266"/>
                </a:cubicBezTo>
                <a:cubicBezTo>
                  <a:pt x="6442710" y="3838301"/>
                  <a:pt x="6446647" y="3838371"/>
                  <a:pt x="6451536" y="3842552"/>
                </a:cubicBezTo>
                <a:cubicBezTo>
                  <a:pt x="6457188" y="3847367"/>
                  <a:pt x="6462077" y="3847017"/>
                  <a:pt x="6466776" y="3841490"/>
                </a:cubicBezTo>
                <a:cubicBezTo>
                  <a:pt x="6471793" y="3835609"/>
                  <a:pt x="6476428" y="3835748"/>
                  <a:pt x="6483794" y="3841986"/>
                </a:cubicBezTo>
                <a:cubicBezTo>
                  <a:pt x="6489446" y="3846801"/>
                  <a:pt x="6495415" y="3848789"/>
                  <a:pt x="6497383" y="3846523"/>
                </a:cubicBezTo>
                <a:cubicBezTo>
                  <a:pt x="6499161" y="3844323"/>
                  <a:pt x="6503733" y="3844895"/>
                  <a:pt x="6506908" y="3847653"/>
                </a:cubicBezTo>
                <a:cubicBezTo>
                  <a:pt x="6516878" y="3856230"/>
                  <a:pt x="6536754" y="3831650"/>
                  <a:pt x="6531546" y="3817192"/>
                </a:cubicBezTo>
                <a:cubicBezTo>
                  <a:pt x="6529070" y="3810178"/>
                  <a:pt x="6530213" y="3808762"/>
                  <a:pt x="6537198" y="3809682"/>
                </a:cubicBezTo>
                <a:cubicBezTo>
                  <a:pt x="6550279" y="3811461"/>
                  <a:pt x="6551994" y="3815285"/>
                  <a:pt x="6544056" y="3824636"/>
                </a:cubicBezTo>
                <a:lnTo>
                  <a:pt x="6536436" y="3833562"/>
                </a:lnTo>
                <a:lnTo>
                  <a:pt x="6552374" y="3831791"/>
                </a:lnTo>
                <a:cubicBezTo>
                  <a:pt x="6561010" y="3830799"/>
                  <a:pt x="6570853" y="3832145"/>
                  <a:pt x="6573964" y="3834839"/>
                </a:cubicBezTo>
                <a:cubicBezTo>
                  <a:pt x="6580505" y="3840366"/>
                  <a:pt x="6606413" y="3834845"/>
                  <a:pt x="6607429" y="3827686"/>
                </a:cubicBezTo>
                <a:cubicBezTo>
                  <a:pt x="6607810" y="3824922"/>
                  <a:pt x="6604635" y="3821454"/>
                  <a:pt x="6600381" y="3819891"/>
                </a:cubicBezTo>
                <a:cubicBezTo>
                  <a:pt x="6594919" y="3817979"/>
                  <a:pt x="6594729" y="3814651"/>
                  <a:pt x="6599492" y="3808983"/>
                </a:cubicBezTo>
                <a:cubicBezTo>
                  <a:pt x="6609588" y="3797224"/>
                  <a:pt x="6606604" y="3776819"/>
                  <a:pt x="6593840" y="3769590"/>
                </a:cubicBezTo>
                <a:cubicBezTo>
                  <a:pt x="6582537" y="3763211"/>
                  <a:pt x="6583934" y="3746211"/>
                  <a:pt x="6596126" y="3742247"/>
                </a:cubicBezTo>
                <a:cubicBezTo>
                  <a:pt x="6599555" y="3741040"/>
                  <a:pt x="6601206" y="3737851"/>
                  <a:pt x="6600063" y="3734313"/>
                </a:cubicBezTo>
                <a:cubicBezTo>
                  <a:pt x="6596507" y="3723113"/>
                  <a:pt x="6605524" y="3719785"/>
                  <a:pt x="6612445" y="3729707"/>
                </a:cubicBezTo>
                <a:cubicBezTo>
                  <a:pt x="6616256" y="3735165"/>
                  <a:pt x="6623494" y="3739771"/>
                  <a:pt x="6628384" y="3739839"/>
                </a:cubicBezTo>
                <a:cubicBezTo>
                  <a:pt x="6639496" y="3740055"/>
                  <a:pt x="6652514" y="3726665"/>
                  <a:pt x="6646291" y="3721346"/>
                </a:cubicBezTo>
                <a:cubicBezTo>
                  <a:pt x="6643814" y="3719294"/>
                  <a:pt x="6646037" y="3714828"/>
                  <a:pt x="6651181" y="3711500"/>
                </a:cubicBezTo>
                <a:cubicBezTo>
                  <a:pt x="6656387" y="3708171"/>
                  <a:pt x="6658673" y="3703922"/>
                  <a:pt x="6656324" y="3701869"/>
                </a:cubicBezTo>
                <a:cubicBezTo>
                  <a:pt x="6653911" y="3699741"/>
                  <a:pt x="6654292" y="3695631"/>
                  <a:pt x="6657467" y="3691946"/>
                </a:cubicBezTo>
                <a:cubicBezTo>
                  <a:pt x="6660832" y="3687983"/>
                  <a:pt x="6665087" y="3688408"/>
                  <a:pt x="6668897" y="3692943"/>
                </a:cubicBezTo>
                <a:cubicBezTo>
                  <a:pt x="6673088" y="3697974"/>
                  <a:pt x="6671373" y="3705199"/>
                  <a:pt x="6663245" y="3716462"/>
                </a:cubicBezTo>
                <a:cubicBezTo>
                  <a:pt x="6655371" y="3727299"/>
                  <a:pt x="6653339" y="3734313"/>
                  <a:pt x="6657149" y="3737573"/>
                </a:cubicBezTo>
                <a:cubicBezTo>
                  <a:pt x="6664388" y="3743810"/>
                  <a:pt x="6673024" y="3735024"/>
                  <a:pt x="6675437" y="3718875"/>
                </a:cubicBezTo>
                <a:cubicBezTo>
                  <a:pt x="6677343" y="3705763"/>
                  <a:pt x="6692963" y="3694646"/>
                  <a:pt x="6696011" y="3704208"/>
                </a:cubicBezTo>
                <a:cubicBezTo>
                  <a:pt x="6699059" y="3713915"/>
                  <a:pt x="6711886" y="3695282"/>
                  <a:pt x="6710870" y="3682531"/>
                </a:cubicBezTo>
                <a:cubicBezTo>
                  <a:pt x="6710362" y="3675022"/>
                  <a:pt x="6705600" y="3668288"/>
                  <a:pt x="6698234" y="3664611"/>
                </a:cubicBezTo>
                <a:cubicBezTo>
                  <a:pt x="6681597" y="3656173"/>
                  <a:pt x="6679184" y="3645692"/>
                  <a:pt x="6693535" y="3643780"/>
                </a:cubicBezTo>
                <a:cubicBezTo>
                  <a:pt x="6711315" y="3641441"/>
                  <a:pt x="6723444" y="3629326"/>
                  <a:pt x="6714426" y="3622740"/>
                </a:cubicBezTo>
                <a:cubicBezTo>
                  <a:pt x="6703758" y="3614874"/>
                  <a:pt x="6710617" y="3609982"/>
                  <a:pt x="6728968" y="3612327"/>
                </a:cubicBezTo>
                <a:cubicBezTo>
                  <a:pt x="6746113" y="3614449"/>
                  <a:pt x="6752590" y="3625502"/>
                  <a:pt x="6740652" y="3632090"/>
                </a:cubicBezTo>
                <a:cubicBezTo>
                  <a:pt x="6736651" y="3634218"/>
                  <a:pt x="6731254" y="3640806"/>
                  <a:pt x="6729031" y="3645978"/>
                </a:cubicBezTo>
                <a:cubicBezTo>
                  <a:pt x="6725793" y="3653626"/>
                  <a:pt x="6727761" y="3657311"/>
                  <a:pt x="6737858" y="3662767"/>
                </a:cubicBezTo>
                <a:cubicBezTo>
                  <a:pt x="6759638" y="3674457"/>
                  <a:pt x="6757162" y="3700179"/>
                  <a:pt x="6731000" y="3735386"/>
                </a:cubicBezTo>
                <a:cubicBezTo>
                  <a:pt x="6712458" y="3760321"/>
                  <a:pt x="6709473" y="3762874"/>
                  <a:pt x="6708013" y="3754585"/>
                </a:cubicBezTo>
                <a:cubicBezTo>
                  <a:pt x="6706108" y="3743035"/>
                  <a:pt x="6698868" y="3742323"/>
                  <a:pt x="6689852" y="3752883"/>
                </a:cubicBezTo>
                <a:cubicBezTo>
                  <a:pt x="6686423" y="3756917"/>
                  <a:pt x="6679311" y="3759185"/>
                  <a:pt x="6674930" y="3757627"/>
                </a:cubicBezTo>
                <a:cubicBezTo>
                  <a:pt x="6669278" y="3755639"/>
                  <a:pt x="6663436" y="3759044"/>
                  <a:pt x="6656895" y="3768179"/>
                </a:cubicBezTo>
                <a:cubicBezTo>
                  <a:pt x="6651498" y="3775549"/>
                  <a:pt x="6641274" y="3783764"/>
                  <a:pt x="6634289" y="3786387"/>
                </a:cubicBezTo>
                <a:cubicBezTo>
                  <a:pt x="6623368" y="3790497"/>
                  <a:pt x="6621462" y="3792975"/>
                  <a:pt x="6622097" y="3802681"/>
                </a:cubicBezTo>
                <a:cubicBezTo>
                  <a:pt x="6622732" y="3811962"/>
                  <a:pt x="6625272" y="3814510"/>
                  <a:pt x="6635877" y="3816143"/>
                </a:cubicBezTo>
                <a:cubicBezTo>
                  <a:pt x="6647117" y="3817916"/>
                  <a:pt x="6650609" y="3815438"/>
                  <a:pt x="6661975" y="3797796"/>
                </a:cubicBezTo>
                <a:cubicBezTo>
                  <a:pt x="6674612" y="3778382"/>
                  <a:pt x="6675882" y="3777677"/>
                  <a:pt x="6690741" y="3783064"/>
                </a:cubicBezTo>
                <a:cubicBezTo>
                  <a:pt x="6709791" y="3789937"/>
                  <a:pt x="6731953" y="3774138"/>
                  <a:pt x="6738620" y="3748918"/>
                </a:cubicBezTo>
                <a:cubicBezTo>
                  <a:pt x="6743509" y="3730571"/>
                  <a:pt x="6784213" y="3691254"/>
                  <a:pt x="6801485" y="3688280"/>
                </a:cubicBezTo>
                <a:cubicBezTo>
                  <a:pt x="6809676" y="3686864"/>
                  <a:pt x="6811455" y="3684666"/>
                  <a:pt x="6810629" y="3677157"/>
                </a:cubicBezTo>
                <a:cubicBezTo>
                  <a:pt x="6809740" y="3669927"/>
                  <a:pt x="6809105" y="3669432"/>
                  <a:pt x="6807962" y="3675244"/>
                </a:cubicBezTo>
                <a:cubicBezTo>
                  <a:pt x="6807073" y="3679850"/>
                  <a:pt x="6802755" y="3681476"/>
                  <a:pt x="6796786" y="3679355"/>
                </a:cubicBezTo>
                <a:cubicBezTo>
                  <a:pt x="6791388" y="3677513"/>
                  <a:pt x="6784149" y="3676731"/>
                  <a:pt x="6780403" y="3677652"/>
                </a:cubicBezTo>
                <a:cubicBezTo>
                  <a:pt x="6776403" y="3678643"/>
                  <a:pt x="6775958" y="3676655"/>
                  <a:pt x="6779450" y="3672621"/>
                </a:cubicBezTo>
                <a:cubicBezTo>
                  <a:pt x="6782625" y="3669007"/>
                  <a:pt x="6786562" y="3662279"/>
                  <a:pt x="6788150" y="3657952"/>
                </a:cubicBezTo>
                <a:cubicBezTo>
                  <a:pt x="6790182" y="3652355"/>
                  <a:pt x="6795389" y="3652286"/>
                  <a:pt x="6805485" y="3657742"/>
                </a:cubicBezTo>
                <a:cubicBezTo>
                  <a:pt x="6819582" y="3665328"/>
                  <a:pt x="6820154" y="3665042"/>
                  <a:pt x="6832727" y="3645559"/>
                </a:cubicBezTo>
                <a:cubicBezTo>
                  <a:pt x="6839712" y="3634721"/>
                  <a:pt x="6849681" y="3623456"/>
                  <a:pt x="6854825" y="3620909"/>
                </a:cubicBezTo>
                <a:cubicBezTo>
                  <a:pt x="6862699" y="3616799"/>
                  <a:pt x="6863334" y="3618431"/>
                  <a:pt x="6859143" y="3633024"/>
                </a:cubicBezTo>
                <a:cubicBezTo>
                  <a:pt x="6856349" y="3642585"/>
                  <a:pt x="6850951" y="3653779"/>
                  <a:pt x="6846824" y="3658949"/>
                </a:cubicBezTo>
                <a:cubicBezTo>
                  <a:pt x="6841045" y="3665970"/>
                  <a:pt x="6841743" y="3669369"/>
                  <a:pt x="6849745" y="3673975"/>
                </a:cubicBezTo>
                <a:cubicBezTo>
                  <a:pt x="6863906" y="3682048"/>
                  <a:pt x="6865112" y="3681553"/>
                  <a:pt x="6888670" y="3658175"/>
                </a:cubicBezTo>
                <a:cubicBezTo>
                  <a:pt x="6912483" y="3634300"/>
                  <a:pt x="6920294" y="3635298"/>
                  <a:pt x="6904799" y="3660024"/>
                </a:cubicBezTo>
                <a:cubicBezTo>
                  <a:pt x="6899084" y="3669159"/>
                  <a:pt x="6890258" y="3684037"/>
                  <a:pt x="6885622" y="3692398"/>
                </a:cubicBezTo>
                <a:cubicBezTo>
                  <a:pt x="6878955" y="3704295"/>
                  <a:pt x="6874955" y="3707130"/>
                  <a:pt x="6868414" y="3704791"/>
                </a:cubicBezTo>
                <a:cubicBezTo>
                  <a:pt x="6857746" y="3700967"/>
                  <a:pt x="6849681" y="3709892"/>
                  <a:pt x="6855016" y="3719739"/>
                </a:cubicBezTo>
                <a:cubicBezTo>
                  <a:pt x="6859905" y="3728596"/>
                  <a:pt x="6862128" y="3727961"/>
                  <a:pt x="6887528" y="3710464"/>
                </a:cubicBezTo>
                <a:cubicBezTo>
                  <a:pt x="6904292" y="3698775"/>
                  <a:pt x="6907657" y="3698140"/>
                  <a:pt x="6905943" y="3706501"/>
                </a:cubicBezTo>
                <a:cubicBezTo>
                  <a:pt x="6904863" y="3711812"/>
                  <a:pt x="6906768" y="3717122"/>
                  <a:pt x="6910070" y="3717693"/>
                </a:cubicBezTo>
                <a:cubicBezTo>
                  <a:pt x="6917754" y="3718894"/>
                  <a:pt x="6928803" y="3704867"/>
                  <a:pt x="6930771" y="3691126"/>
                </a:cubicBezTo>
                <a:cubicBezTo>
                  <a:pt x="6931660" y="3684889"/>
                  <a:pt x="6936295" y="3677665"/>
                  <a:pt x="6941248" y="3674831"/>
                </a:cubicBezTo>
                <a:cubicBezTo>
                  <a:pt x="6949948" y="3669947"/>
                  <a:pt x="6950202" y="3670156"/>
                  <a:pt x="6952107" y="3684399"/>
                </a:cubicBezTo>
                <a:cubicBezTo>
                  <a:pt x="6953123" y="3692188"/>
                  <a:pt x="6950773" y="3700763"/>
                  <a:pt x="6946963" y="3702746"/>
                </a:cubicBezTo>
                <a:cubicBezTo>
                  <a:pt x="6935343" y="3708977"/>
                  <a:pt x="6930643" y="3725273"/>
                  <a:pt x="6938518" y="3732006"/>
                </a:cubicBezTo>
                <a:cubicBezTo>
                  <a:pt x="6945439" y="3737960"/>
                  <a:pt x="6963410" y="3732997"/>
                  <a:pt x="6977507" y="3721168"/>
                </a:cubicBezTo>
                <a:cubicBezTo>
                  <a:pt x="6991985" y="3708985"/>
                  <a:pt x="6994588" y="3720248"/>
                  <a:pt x="6980492" y="3734204"/>
                </a:cubicBezTo>
                <a:cubicBezTo>
                  <a:pt x="6966458" y="3748092"/>
                  <a:pt x="6958584" y="3769062"/>
                  <a:pt x="6962521" y="3781953"/>
                </a:cubicBezTo>
                <a:cubicBezTo>
                  <a:pt x="6963981" y="3786558"/>
                  <a:pt x="6959473" y="3791233"/>
                  <a:pt x="6947725" y="3797326"/>
                </a:cubicBezTo>
                <a:cubicBezTo>
                  <a:pt x="6938391" y="3802141"/>
                  <a:pt x="6923342" y="3812344"/>
                  <a:pt x="6914324" y="3819994"/>
                </a:cubicBezTo>
                <a:lnTo>
                  <a:pt x="6897814" y="3833949"/>
                </a:lnTo>
                <a:lnTo>
                  <a:pt x="6898640" y="3814395"/>
                </a:lnTo>
                <a:cubicBezTo>
                  <a:pt x="6899084" y="3803628"/>
                  <a:pt x="6901561" y="3792504"/>
                  <a:pt x="6904037" y="3789601"/>
                </a:cubicBezTo>
                <a:cubicBezTo>
                  <a:pt x="6909562" y="3783083"/>
                  <a:pt x="6900481" y="3766076"/>
                  <a:pt x="6893687" y="3770187"/>
                </a:cubicBezTo>
                <a:cubicBezTo>
                  <a:pt x="6890766" y="3771959"/>
                  <a:pt x="6883654" y="3773871"/>
                  <a:pt x="6877685" y="3774438"/>
                </a:cubicBezTo>
                <a:cubicBezTo>
                  <a:pt x="6869874" y="3775142"/>
                  <a:pt x="6865556" y="3779183"/>
                  <a:pt x="6862128" y="3788890"/>
                </a:cubicBezTo>
                <a:cubicBezTo>
                  <a:pt x="6855714" y="3806602"/>
                  <a:pt x="6859587" y="3814675"/>
                  <a:pt x="6873748" y="3813545"/>
                </a:cubicBezTo>
                <a:cubicBezTo>
                  <a:pt x="6887908" y="3812414"/>
                  <a:pt x="6892671" y="3822756"/>
                  <a:pt x="6880669" y="3828563"/>
                </a:cubicBezTo>
                <a:cubicBezTo>
                  <a:pt x="6868668" y="3834446"/>
                  <a:pt x="6835457" y="3877021"/>
                  <a:pt x="6836029" y="3885807"/>
                </a:cubicBezTo>
                <a:cubicBezTo>
                  <a:pt x="6836346" y="3890623"/>
                  <a:pt x="6838124" y="3891399"/>
                  <a:pt x="6840855" y="3888215"/>
                </a:cubicBezTo>
                <a:cubicBezTo>
                  <a:pt x="6843141" y="3885522"/>
                  <a:pt x="6857556" y="3881838"/>
                  <a:pt x="6872160" y="3880280"/>
                </a:cubicBezTo>
                <a:cubicBezTo>
                  <a:pt x="6889496" y="3878368"/>
                  <a:pt x="6904926" y="3872423"/>
                  <a:pt x="6915277" y="3863776"/>
                </a:cubicBezTo>
                <a:cubicBezTo>
                  <a:pt x="6931469" y="3850174"/>
                  <a:pt x="6931469" y="3850174"/>
                  <a:pt x="6928168" y="3864627"/>
                </a:cubicBezTo>
                <a:cubicBezTo>
                  <a:pt x="6925818" y="3875046"/>
                  <a:pt x="6917436" y="3886309"/>
                  <a:pt x="6897878" y="3904726"/>
                </a:cubicBezTo>
                <a:cubicBezTo>
                  <a:pt x="6877621" y="3923854"/>
                  <a:pt x="6871970" y="3927393"/>
                  <a:pt x="6875335" y="3918753"/>
                </a:cubicBezTo>
                <a:cubicBezTo>
                  <a:pt x="6881622" y="3902884"/>
                  <a:pt x="6874637" y="3897783"/>
                  <a:pt x="6863906" y="3910394"/>
                </a:cubicBezTo>
                <a:cubicBezTo>
                  <a:pt x="6854443" y="3921370"/>
                  <a:pt x="6849173" y="3919884"/>
                  <a:pt x="6848031" y="3905996"/>
                </a:cubicBezTo>
                <a:cubicBezTo>
                  <a:pt x="6847459" y="3898767"/>
                  <a:pt x="6845744" y="3898767"/>
                  <a:pt x="6839903" y="3905641"/>
                </a:cubicBezTo>
                <a:cubicBezTo>
                  <a:pt x="6835775" y="3910462"/>
                  <a:pt x="6822122" y="3920589"/>
                  <a:pt x="6809486" y="3928098"/>
                </a:cubicBezTo>
                <a:cubicBezTo>
                  <a:pt x="6792150" y="3938510"/>
                  <a:pt x="6786118" y="3944533"/>
                  <a:pt x="6784784" y="3952962"/>
                </a:cubicBezTo>
                <a:cubicBezTo>
                  <a:pt x="6783769" y="3959195"/>
                  <a:pt x="6780339" y="3967346"/>
                  <a:pt x="6777164" y="3971380"/>
                </a:cubicBezTo>
                <a:cubicBezTo>
                  <a:pt x="6771767" y="3978043"/>
                  <a:pt x="6772338" y="3978469"/>
                  <a:pt x="6783959" y="3975776"/>
                </a:cubicBezTo>
                <a:cubicBezTo>
                  <a:pt x="6790690" y="3974150"/>
                  <a:pt x="6800024" y="3969188"/>
                  <a:pt x="6804025" y="3964868"/>
                </a:cubicBezTo>
                <a:cubicBezTo>
                  <a:pt x="6808089" y="3960548"/>
                  <a:pt x="6810566" y="3959907"/>
                  <a:pt x="6809359" y="3963381"/>
                </a:cubicBezTo>
                <a:cubicBezTo>
                  <a:pt x="6804787" y="3977192"/>
                  <a:pt x="6815074" y="3977339"/>
                  <a:pt x="6823646" y="3963667"/>
                </a:cubicBezTo>
                <a:cubicBezTo>
                  <a:pt x="6829107" y="3954951"/>
                  <a:pt x="6836093" y="3949990"/>
                  <a:pt x="6842633" y="3950067"/>
                </a:cubicBezTo>
                <a:cubicBezTo>
                  <a:pt x="6851713" y="3950206"/>
                  <a:pt x="6849808" y="3953109"/>
                  <a:pt x="6827266" y="3973793"/>
                </a:cubicBezTo>
                <a:cubicBezTo>
                  <a:pt x="6813042" y="3986899"/>
                  <a:pt x="6797738" y="4001212"/>
                  <a:pt x="6792912" y="4005887"/>
                </a:cubicBezTo>
                <a:cubicBezTo>
                  <a:pt x="6788277" y="4010418"/>
                  <a:pt x="6782181" y="4014528"/>
                  <a:pt x="6779768" y="4014667"/>
                </a:cubicBezTo>
                <a:cubicBezTo>
                  <a:pt x="6773989" y="4015093"/>
                  <a:pt x="6768274" y="4030536"/>
                  <a:pt x="6770751" y="4039113"/>
                </a:cubicBezTo>
                <a:cubicBezTo>
                  <a:pt x="6772021" y="4043503"/>
                  <a:pt x="6768084" y="4045486"/>
                  <a:pt x="6759575" y="4044780"/>
                </a:cubicBezTo>
                <a:cubicBezTo>
                  <a:pt x="6754051" y="4044354"/>
                  <a:pt x="6750574" y="4044689"/>
                  <a:pt x="6747883" y="4046734"/>
                </a:cubicBezTo>
                <a:lnTo>
                  <a:pt x="6741921" y="4057170"/>
                </a:lnTo>
                <a:lnTo>
                  <a:pt x="6101861" y="4057170"/>
                </a:lnTo>
                <a:lnTo>
                  <a:pt x="6108363" y="4047829"/>
                </a:lnTo>
                <a:cubicBezTo>
                  <a:pt x="6109071" y="4044217"/>
                  <a:pt x="6108700" y="4042748"/>
                  <a:pt x="6106921" y="4043590"/>
                </a:cubicBezTo>
                <a:cubicBezTo>
                  <a:pt x="6105142" y="4044432"/>
                  <a:pt x="6101956" y="4047584"/>
                  <a:pt x="6097035" y="4053216"/>
                </a:cubicBezTo>
                <a:lnTo>
                  <a:pt x="6093851" y="4057170"/>
                </a:lnTo>
                <a:lnTo>
                  <a:pt x="6070730" y="4057170"/>
                </a:lnTo>
                <a:lnTo>
                  <a:pt x="6072816" y="4048254"/>
                </a:lnTo>
                <a:cubicBezTo>
                  <a:pt x="6071609" y="4044500"/>
                  <a:pt x="6073591" y="4039965"/>
                  <a:pt x="6077559" y="4037696"/>
                </a:cubicBezTo>
                <a:cubicBezTo>
                  <a:pt x="6082017" y="4035073"/>
                  <a:pt x="6081808" y="4031464"/>
                  <a:pt x="6076918" y="4027284"/>
                </a:cubicBezTo>
                <a:cubicBezTo>
                  <a:pt x="6072880" y="4023809"/>
                  <a:pt x="6066511" y="4022392"/>
                  <a:pt x="6063113" y="4024235"/>
                </a:cubicBezTo>
                <a:cubicBezTo>
                  <a:pt x="6059284" y="4026216"/>
                  <a:pt x="6058928" y="4024590"/>
                  <a:pt x="6062186" y="4020341"/>
                </a:cubicBezTo>
                <a:cubicBezTo>
                  <a:pt x="6066015" y="4015379"/>
                  <a:pt x="6064878" y="4011834"/>
                  <a:pt x="6058859" y="4009070"/>
                </a:cubicBezTo>
                <a:cubicBezTo>
                  <a:pt x="6054045" y="4006802"/>
                  <a:pt x="6065590" y="4004464"/>
                  <a:pt x="6084354" y="4003830"/>
                </a:cubicBezTo>
                <a:lnTo>
                  <a:pt x="6118701" y="4002628"/>
                </a:lnTo>
                <a:lnTo>
                  <a:pt x="6113456" y="3989027"/>
                </a:lnTo>
                <a:cubicBezTo>
                  <a:pt x="6107366" y="3973158"/>
                  <a:pt x="6097524" y="3969969"/>
                  <a:pt x="6088246" y="3980807"/>
                </a:cubicBezTo>
                <a:cubicBezTo>
                  <a:pt x="6079604" y="3991009"/>
                  <a:pt x="6069057" y="3985979"/>
                  <a:pt x="6066790" y="3970674"/>
                </a:cubicBezTo>
                <a:cubicBezTo>
                  <a:pt x="6065441" y="3961888"/>
                  <a:pt x="6063422" y="3958311"/>
                  <a:pt x="6059908" y="3960444"/>
                </a:cubicBezTo>
                <a:cubicBezTo>
                  <a:pt x="6056394" y="3962577"/>
                  <a:pt x="6051385" y="3970424"/>
                  <a:pt x="6044057" y="3984486"/>
                </a:cubicBezTo>
                <a:cubicBezTo>
                  <a:pt x="6033649" y="4004396"/>
                  <a:pt x="6032944" y="4009210"/>
                  <a:pt x="6040380" y="4009427"/>
                </a:cubicBezTo>
                <a:cubicBezTo>
                  <a:pt x="6045263" y="4009496"/>
                  <a:pt x="6048876" y="4010982"/>
                  <a:pt x="6048026" y="4012399"/>
                </a:cubicBezTo>
                <a:cubicBezTo>
                  <a:pt x="6047035" y="4013962"/>
                  <a:pt x="6045403" y="4017146"/>
                  <a:pt x="6043917" y="4020055"/>
                </a:cubicBezTo>
                <a:cubicBezTo>
                  <a:pt x="6042647" y="4022741"/>
                  <a:pt x="6039313" y="4028059"/>
                  <a:pt x="6036907" y="4031598"/>
                </a:cubicBezTo>
                <a:cubicBezTo>
                  <a:pt x="6034500" y="4035142"/>
                  <a:pt x="6034005" y="4039183"/>
                  <a:pt x="6035776" y="4040243"/>
                </a:cubicBezTo>
                <a:cubicBezTo>
                  <a:pt x="6037758" y="4041374"/>
                  <a:pt x="6046114" y="4046622"/>
                  <a:pt x="6054192" y="4052003"/>
                </a:cubicBezTo>
                <a:lnTo>
                  <a:pt x="6067511" y="4057170"/>
                </a:lnTo>
                <a:lnTo>
                  <a:pt x="5926537" y="4057170"/>
                </a:lnTo>
                <a:lnTo>
                  <a:pt x="5922845" y="4047103"/>
                </a:lnTo>
                <a:cubicBezTo>
                  <a:pt x="5920472" y="4041948"/>
                  <a:pt x="5917762" y="4037077"/>
                  <a:pt x="5915317" y="4033782"/>
                </a:cubicBezTo>
                <a:cubicBezTo>
                  <a:pt x="5906821" y="4022163"/>
                  <a:pt x="5905900" y="4022234"/>
                  <a:pt x="5893790" y="4036476"/>
                </a:cubicBezTo>
                <a:cubicBezTo>
                  <a:pt x="5886850" y="4044551"/>
                  <a:pt x="5880976" y="4049010"/>
                  <a:pt x="5880760" y="4046393"/>
                </a:cubicBezTo>
                <a:cubicBezTo>
                  <a:pt x="5880481" y="4043560"/>
                  <a:pt x="5874950" y="4041572"/>
                  <a:pt x="5867870" y="4041717"/>
                </a:cubicBezTo>
                <a:cubicBezTo>
                  <a:pt x="5856402" y="4041858"/>
                  <a:pt x="5855481" y="4040937"/>
                  <a:pt x="5856325" y="4029743"/>
                </a:cubicBezTo>
                <a:cubicBezTo>
                  <a:pt x="5856821" y="4023154"/>
                  <a:pt x="5854910" y="4013301"/>
                  <a:pt x="5852147" y="4008277"/>
                </a:cubicBezTo>
                <a:cubicBezTo>
                  <a:pt x="5847753" y="4000196"/>
                  <a:pt x="5846057" y="4000907"/>
                  <a:pt x="5839326" y="4013441"/>
                </a:cubicBezTo>
                <a:cubicBezTo>
                  <a:pt x="5831116" y="4028885"/>
                  <a:pt x="5823826" y="4027964"/>
                  <a:pt x="5824036" y="4011600"/>
                </a:cubicBezTo>
                <a:cubicBezTo>
                  <a:pt x="5824106" y="4002177"/>
                  <a:pt x="5823039" y="4001256"/>
                  <a:pt x="5812631" y="4001893"/>
                </a:cubicBezTo>
                <a:cubicBezTo>
                  <a:pt x="5803074" y="4002528"/>
                  <a:pt x="5800661" y="4004941"/>
                  <a:pt x="5798115" y="4016841"/>
                </a:cubicBezTo>
                <a:cubicBezTo>
                  <a:pt x="5796134" y="4026052"/>
                  <a:pt x="5789123" y="4036179"/>
                  <a:pt x="5778430" y="4045319"/>
                </a:cubicBezTo>
                <a:lnTo>
                  <a:pt x="5766874" y="4057170"/>
                </a:lnTo>
                <a:lnTo>
                  <a:pt x="5744704" y="4057170"/>
                </a:lnTo>
                <a:lnTo>
                  <a:pt x="5751093" y="4036673"/>
                </a:lnTo>
                <a:cubicBezTo>
                  <a:pt x="5749322" y="4026401"/>
                  <a:pt x="5750458" y="4023143"/>
                  <a:pt x="5754567" y="4026401"/>
                </a:cubicBezTo>
                <a:cubicBezTo>
                  <a:pt x="5758955" y="4029947"/>
                  <a:pt x="5759875" y="4028027"/>
                  <a:pt x="5757678" y="4019033"/>
                </a:cubicBezTo>
                <a:cubicBezTo>
                  <a:pt x="5754776" y="4006918"/>
                  <a:pt x="5739339" y="3995438"/>
                  <a:pt x="5734024" y="4001607"/>
                </a:cubicBezTo>
                <a:cubicBezTo>
                  <a:pt x="5732469" y="4003443"/>
                  <a:pt x="5726728" y="3993736"/>
                  <a:pt x="5721134" y="3979779"/>
                </a:cubicBezTo>
                <a:cubicBezTo>
                  <a:pt x="5711292" y="3955193"/>
                  <a:pt x="5710866" y="3954773"/>
                  <a:pt x="5700382" y="3958878"/>
                </a:cubicBezTo>
                <a:cubicBezTo>
                  <a:pt x="5685726" y="3964614"/>
                  <a:pt x="5684945" y="3966812"/>
                  <a:pt x="5694439" y="3974886"/>
                </a:cubicBezTo>
                <a:cubicBezTo>
                  <a:pt x="5699252" y="3978996"/>
                  <a:pt x="5700814" y="3986651"/>
                  <a:pt x="5698261" y="3993595"/>
                </a:cubicBezTo>
                <a:cubicBezTo>
                  <a:pt x="5691676" y="4011802"/>
                  <a:pt x="5683110" y="4011873"/>
                  <a:pt x="5683606" y="3993665"/>
                </a:cubicBezTo>
                <a:cubicBezTo>
                  <a:pt x="5683955" y="3979987"/>
                  <a:pt x="5682685" y="3977720"/>
                  <a:pt x="5675598" y="3979848"/>
                </a:cubicBezTo>
                <a:cubicBezTo>
                  <a:pt x="5662924" y="3983742"/>
                  <a:pt x="5660231" y="3987852"/>
                  <a:pt x="5666746" y="3993379"/>
                </a:cubicBezTo>
                <a:cubicBezTo>
                  <a:pt x="5669724" y="3995926"/>
                  <a:pt x="5672271" y="4003010"/>
                  <a:pt x="5672061" y="4008468"/>
                </a:cubicBezTo>
                <a:cubicBezTo>
                  <a:pt x="5671852" y="4017043"/>
                  <a:pt x="5670080" y="4017394"/>
                  <a:pt x="5662009" y="4010449"/>
                </a:cubicBezTo>
                <a:cubicBezTo>
                  <a:pt x="5656764" y="4005913"/>
                  <a:pt x="5650535" y="3995285"/>
                  <a:pt x="5648477" y="3987280"/>
                </a:cubicBezTo>
                <a:cubicBezTo>
                  <a:pt x="5644864" y="3973324"/>
                  <a:pt x="5645289" y="3972478"/>
                  <a:pt x="5655843" y="3973253"/>
                </a:cubicBezTo>
                <a:cubicBezTo>
                  <a:pt x="5662212" y="3973679"/>
                  <a:pt x="5672201" y="3969645"/>
                  <a:pt x="5678786" y="3964048"/>
                </a:cubicBezTo>
                <a:cubicBezTo>
                  <a:pt x="5688203" y="3955904"/>
                  <a:pt x="5689263" y="3951438"/>
                  <a:pt x="5684304" y="3940670"/>
                </a:cubicBezTo>
                <a:cubicBezTo>
                  <a:pt x="5680341" y="3932164"/>
                  <a:pt x="5676868" y="3928836"/>
                  <a:pt x="5674677" y="3931459"/>
                </a:cubicBezTo>
                <a:cubicBezTo>
                  <a:pt x="5672620" y="3933937"/>
                  <a:pt x="5670499" y="3931529"/>
                  <a:pt x="5669293" y="3925507"/>
                </a:cubicBezTo>
                <a:cubicBezTo>
                  <a:pt x="5667737" y="3917432"/>
                  <a:pt x="5666530" y="3916364"/>
                  <a:pt x="5663203" y="3920265"/>
                </a:cubicBezTo>
                <a:cubicBezTo>
                  <a:pt x="5660936" y="3922812"/>
                  <a:pt x="5660301" y="3932233"/>
                  <a:pt x="5661787" y="3940384"/>
                </a:cubicBezTo>
                <a:lnTo>
                  <a:pt x="5664479" y="3955688"/>
                </a:lnTo>
                <a:lnTo>
                  <a:pt x="5656408" y="3944634"/>
                </a:lnTo>
                <a:cubicBezTo>
                  <a:pt x="5651944" y="3938472"/>
                  <a:pt x="5648331" y="3931739"/>
                  <a:pt x="5648401" y="3929400"/>
                </a:cubicBezTo>
                <a:cubicBezTo>
                  <a:pt x="5648401" y="3927133"/>
                  <a:pt x="5640184" y="3911123"/>
                  <a:pt x="5630272" y="3893978"/>
                </a:cubicBezTo>
                <a:cubicBezTo>
                  <a:pt x="5615540" y="3868610"/>
                  <a:pt x="5610155" y="3862658"/>
                  <a:pt x="5601728" y="3862588"/>
                </a:cubicBezTo>
                <a:cubicBezTo>
                  <a:pt x="5596204" y="3862588"/>
                  <a:pt x="5590965" y="3860607"/>
                  <a:pt x="5590610" y="3858409"/>
                </a:cubicBezTo>
                <a:cubicBezTo>
                  <a:pt x="5590184" y="3856279"/>
                  <a:pt x="5585650" y="3858123"/>
                  <a:pt x="5580907" y="3862443"/>
                </a:cubicBezTo>
                <a:cubicBezTo>
                  <a:pt x="5576163" y="3866763"/>
                  <a:pt x="5570213" y="3869030"/>
                  <a:pt x="5568302" y="3867403"/>
                </a:cubicBezTo>
                <a:cubicBezTo>
                  <a:pt x="5561501" y="3861591"/>
                  <a:pt x="5553431" y="3875903"/>
                  <a:pt x="5558530" y="3884690"/>
                </a:cubicBezTo>
                <a:cubicBezTo>
                  <a:pt x="5561438" y="3889576"/>
                  <a:pt x="5566111" y="3906295"/>
                  <a:pt x="5569159" y="3922380"/>
                </a:cubicBezTo>
                <a:cubicBezTo>
                  <a:pt x="5574474" y="3949939"/>
                  <a:pt x="5575319" y="3951216"/>
                  <a:pt x="5588635" y="3950930"/>
                </a:cubicBezTo>
                <a:cubicBezTo>
                  <a:pt x="5597201" y="3950720"/>
                  <a:pt x="5600960" y="3952492"/>
                  <a:pt x="5598407" y="3955466"/>
                </a:cubicBezTo>
                <a:cubicBezTo>
                  <a:pt x="5592108" y="3962765"/>
                  <a:pt x="5611444" y="3998544"/>
                  <a:pt x="5620150" y="3995781"/>
                </a:cubicBezTo>
                <a:cubicBezTo>
                  <a:pt x="5623763" y="3994580"/>
                  <a:pt x="5628792" y="3997483"/>
                  <a:pt x="5631199" y="4002019"/>
                </a:cubicBezTo>
                <a:cubicBezTo>
                  <a:pt x="5633891" y="4007120"/>
                  <a:pt x="5637505" y="4008182"/>
                  <a:pt x="5640337" y="4004922"/>
                </a:cubicBezTo>
                <a:cubicBezTo>
                  <a:pt x="5642883" y="4001950"/>
                  <a:pt x="5643594" y="4008746"/>
                  <a:pt x="5641822" y="4019870"/>
                </a:cubicBezTo>
                <a:cubicBezTo>
                  <a:pt x="5638286" y="4042117"/>
                  <a:pt x="5629434" y="4049410"/>
                  <a:pt x="5622207" y="4035950"/>
                </a:cubicBezTo>
                <a:cubicBezTo>
                  <a:pt x="5615197" y="4022844"/>
                  <a:pt x="5602167" y="4007679"/>
                  <a:pt x="5580989" y="3988196"/>
                </a:cubicBezTo>
                <a:cubicBezTo>
                  <a:pt x="5570010" y="3978062"/>
                  <a:pt x="5560314" y="3966373"/>
                  <a:pt x="5558822" y="3961629"/>
                </a:cubicBezTo>
                <a:cubicBezTo>
                  <a:pt x="5556980" y="3955815"/>
                  <a:pt x="5553437" y="3954259"/>
                  <a:pt x="5547207" y="3956666"/>
                </a:cubicBezTo>
                <a:cubicBezTo>
                  <a:pt x="5535168" y="3961482"/>
                  <a:pt x="5530710" y="3957587"/>
                  <a:pt x="5516753" y="3930448"/>
                </a:cubicBezTo>
                <a:cubicBezTo>
                  <a:pt x="5508612" y="3914509"/>
                  <a:pt x="5507475" y="3907140"/>
                  <a:pt x="5512784" y="3903811"/>
                </a:cubicBezTo>
                <a:cubicBezTo>
                  <a:pt x="5517527" y="3900908"/>
                  <a:pt x="5518309" y="3894174"/>
                  <a:pt x="5514765" y="3885110"/>
                </a:cubicBezTo>
                <a:cubicBezTo>
                  <a:pt x="5511794" y="3877174"/>
                  <a:pt x="5510803" y="3869239"/>
                  <a:pt x="5512638" y="3867111"/>
                </a:cubicBezTo>
                <a:cubicBezTo>
                  <a:pt x="5514626" y="3864843"/>
                  <a:pt x="5511508" y="3863147"/>
                  <a:pt x="5505348" y="3862931"/>
                </a:cubicBezTo>
                <a:cubicBezTo>
                  <a:pt x="5497271" y="3862645"/>
                  <a:pt x="5493309" y="3859387"/>
                  <a:pt x="5488565" y="3849253"/>
                </a:cubicBezTo>
                <a:cubicBezTo>
                  <a:pt x="5482895" y="3837216"/>
                  <a:pt x="5484171" y="3833956"/>
                  <a:pt x="5501303" y="3814967"/>
                </a:cubicBezTo>
                <a:cubicBezTo>
                  <a:pt x="5537771" y="3774520"/>
                  <a:pt x="5548395" y="3767150"/>
                  <a:pt x="5555405" y="3777423"/>
                </a:cubicBezTo>
                <a:cubicBezTo>
                  <a:pt x="5560860" y="3785428"/>
                  <a:pt x="5562346" y="3785077"/>
                  <a:pt x="5567019" y="3774310"/>
                </a:cubicBezTo>
                <a:cubicBezTo>
                  <a:pt x="5573960" y="3758440"/>
                  <a:pt x="5573534" y="3753340"/>
                  <a:pt x="5565743" y="3757729"/>
                </a:cubicBezTo>
                <a:cubicBezTo>
                  <a:pt x="5562200" y="3759711"/>
                  <a:pt x="5557672" y="3759997"/>
                  <a:pt x="5555831" y="3758434"/>
                </a:cubicBezTo>
                <a:cubicBezTo>
                  <a:pt x="5553919" y="3756808"/>
                  <a:pt x="5555615" y="3753689"/>
                  <a:pt x="5559653" y="3751497"/>
                </a:cubicBezTo>
                <a:cubicBezTo>
                  <a:pt x="5564397" y="3748873"/>
                  <a:pt x="5564397" y="3741364"/>
                  <a:pt x="5559793" y="3730380"/>
                </a:cubicBezTo>
                <a:cubicBezTo>
                  <a:pt x="5551932" y="3711608"/>
                  <a:pt x="5554548" y="3705020"/>
                  <a:pt x="5568569" y="3707713"/>
                </a:cubicBezTo>
                <a:cubicBezTo>
                  <a:pt x="5580183" y="3709982"/>
                  <a:pt x="5591156" y="3692766"/>
                  <a:pt x="5581529" y="3687664"/>
                </a:cubicBezTo>
                <a:cubicBezTo>
                  <a:pt x="5573027" y="3683268"/>
                  <a:pt x="5575154" y="3670378"/>
                  <a:pt x="5586343" y="3658194"/>
                </a:cubicBezTo>
                <a:lnTo>
                  <a:pt x="5595334" y="3648346"/>
                </a:lnTo>
                <a:lnTo>
                  <a:pt x="5590165" y="3663574"/>
                </a:lnTo>
                <a:cubicBezTo>
                  <a:pt x="5584641" y="3679869"/>
                  <a:pt x="5588394" y="3687735"/>
                  <a:pt x="5596966" y="3677747"/>
                </a:cubicBezTo>
                <a:cubicBezTo>
                  <a:pt x="5599728" y="3674419"/>
                  <a:pt x="5605037" y="3674063"/>
                  <a:pt x="5608225" y="3676827"/>
                </a:cubicBezTo>
                <a:cubicBezTo>
                  <a:pt x="5615451" y="3682919"/>
                  <a:pt x="5624227" y="3674280"/>
                  <a:pt x="5627840" y="3657769"/>
                </a:cubicBezTo>
                <a:cubicBezTo>
                  <a:pt x="5630951" y="3643601"/>
                  <a:pt x="5639168" y="3648563"/>
                  <a:pt x="5636336" y="3662870"/>
                </a:cubicBezTo>
                <a:cubicBezTo>
                  <a:pt x="5635206" y="3668256"/>
                  <a:pt x="5635491" y="3673357"/>
                  <a:pt x="5636831" y="3674564"/>
                </a:cubicBezTo>
                <a:cubicBezTo>
                  <a:pt x="5646610" y="3682925"/>
                  <a:pt x="5651284" y="3696241"/>
                  <a:pt x="5646540" y="3701838"/>
                </a:cubicBezTo>
                <a:cubicBezTo>
                  <a:pt x="5643632" y="3705312"/>
                  <a:pt x="5638470" y="3713596"/>
                  <a:pt x="5635638" y="3719548"/>
                </a:cubicBezTo>
                <a:cubicBezTo>
                  <a:pt x="5631313" y="3728544"/>
                  <a:pt x="5629402" y="3729187"/>
                  <a:pt x="5625865" y="3722808"/>
                </a:cubicBezTo>
                <a:cubicBezTo>
                  <a:pt x="5623382" y="3718341"/>
                  <a:pt x="5619985" y="3716645"/>
                  <a:pt x="5618003" y="3718913"/>
                </a:cubicBezTo>
                <a:cubicBezTo>
                  <a:pt x="5614460" y="3723018"/>
                  <a:pt x="5623953" y="3739033"/>
                  <a:pt x="5636419" y="3749947"/>
                </a:cubicBezTo>
                <a:cubicBezTo>
                  <a:pt x="5643213" y="3755893"/>
                  <a:pt x="5643784" y="3755043"/>
                  <a:pt x="5647036" y="3734643"/>
                </a:cubicBezTo>
                <a:cubicBezTo>
                  <a:pt x="5649017" y="3722312"/>
                  <a:pt x="5655037" y="3708642"/>
                  <a:pt x="5661196" y="3702904"/>
                </a:cubicBezTo>
                <a:lnTo>
                  <a:pt x="5671890" y="3692772"/>
                </a:lnTo>
                <a:lnTo>
                  <a:pt x="5667572" y="3712967"/>
                </a:lnTo>
                <a:cubicBezTo>
                  <a:pt x="5664670" y="3726638"/>
                  <a:pt x="5665730" y="3732376"/>
                  <a:pt x="5670689" y="3730679"/>
                </a:cubicBezTo>
                <a:cubicBezTo>
                  <a:pt x="5675433" y="3729046"/>
                  <a:pt x="5677770" y="3730532"/>
                  <a:pt x="5677275" y="3734860"/>
                </a:cubicBezTo>
                <a:cubicBezTo>
                  <a:pt x="5676779" y="3738613"/>
                  <a:pt x="5679967" y="3742794"/>
                  <a:pt x="5684215" y="3744350"/>
                </a:cubicBezTo>
                <a:cubicBezTo>
                  <a:pt x="5689035" y="3746052"/>
                  <a:pt x="5689809" y="3749808"/>
                  <a:pt x="5686342" y="3753847"/>
                </a:cubicBezTo>
                <a:cubicBezTo>
                  <a:pt x="5683294" y="3757456"/>
                  <a:pt x="5682520" y="3763904"/>
                  <a:pt x="5684856" y="3767945"/>
                </a:cubicBezTo>
                <a:cubicBezTo>
                  <a:pt x="5687123" y="3771908"/>
                  <a:pt x="5686628" y="3776236"/>
                  <a:pt x="5683726" y="3777156"/>
                </a:cubicBezTo>
                <a:cubicBezTo>
                  <a:pt x="5680538" y="3778217"/>
                  <a:pt x="5679973" y="3780199"/>
                  <a:pt x="5682240" y="3782181"/>
                </a:cubicBezTo>
                <a:cubicBezTo>
                  <a:pt x="5684431" y="3784093"/>
                  <a:pt x="5688895" y="3784023"/>
                  <a:pt x="5692432" y="3782187"/>
                </a:cubicBezTo>
                <a:cubicBezTo>
                  <a:pt x="5696115" y="3780199"/>
                  <a:pt x="5696185" y="3782258"/>
                  <a:pt x="5692578" y="3786863"/>
                </a:cubicBezTo>
                <a:cubicBezTo>
                  <a:pt x="5686558" y="3794728"/>
                  <a:pt x="5694985" y="3802307"/>
                  <a:pt x="5724728" y="3815909"/>
                </a:cubicBezTo>
                <a:cubicBezTo>
                  <a:pt x="5728767" y="3817826"/>
                  <a:pt x="5733726" y="3820234"/>
                  <a:pt x="5735282" y="3821225"/>
                </a:cubicBezTo>
                <a:cubicBezTo>
                  <a:pt x="5736914" y="3822286"/>
                  <a:pt x="5742222" y="3820234"/>
                  <a:pt x="5747182" y="3816696"/>
                </a:cubicBezTo>
                <a:cubicBezTo>
                  <a:pt x="5752065" y="3813221"/>
                  <a:pt x="5757945" y="3811875"/>
                  <a:pt x="5760135" y="3813793"/>
                </a:cubicBezTo>
                <a:cubicBezTo>
                  <a:pt x="5762333" y="3815705"/>
                  <a:pt x="5760212" y="3820095"/>
                  <a:pt x="5755252" y="3823633"/>
                </a:cubicBezTo>
                <a:cubicBezTo>
                  <a:pt x="5748458" y="3828454"/>
                  <a:pt x="5748312" y="3831714"/>
                  <a:pt x="5754827" y="3837241"/>
                </a:cubicBezTo>
                <a:cubicBezTo>
                  <a:pt x="5760497" y="3842056"/>
                  <a:pt x="5761272" y="3846948"/>
                  <a:pt x="5757100" y="3851832"/>
                </a:cubicBezTo>
                <a:cubicBezTo>
                  <a:pt x="5749944" y="3860264"/>
                  <a:pt x="5762199" y="3892643"/>
                  <a:pt x="5777636" y="3905819"/>
                </a:cubicBezTo>
                <a:cubicBezTo>
                  <a:pt x="5787764" y="3914534"/>
                  <a:pt x="5782246" y="3929978"/>
                  <a:pt x="5771553" y="3922825"/>
                </a:cubicBezTo>
                <a:cubicBezTo>
                  <a:pt x="5768714" y="3920836"/>
                  <a:pt x="5749664" y="3908443"/>
                  <a:pt x="5746267" y="3906028"/>
                </a:cubicBezTo>
                <a:cubicBezTo>
                  <a:pt x="5741378" y="3902699"/>
                  <a:pt x="5739962" y="3903838"/>
                  <a:pt x="5740533" y="3910634"/>
                </a:cubicBezTo>
                <a:cubicBezTo>
                  <a:pt x="5740959" y="3915596"/>
                  <a:pt x="5737841" y="3923670"/>
                  <a:pt x="5733663" y="3928561"/>
                </a:cubicBezTo>
                <a:cubicBezTo>
                  <a:pt x="5726157" y="3937487"/>
                  <a:pt x="5730126" y="3952791"/>
                  <a:pt x="5740463" y="3954348"/>
                </a:cubicBezTo>
                <a:cubicBezTo>
                  <a:pt x="5743511" y="3954844"/>
                  <a:pt x="5749385" y="3951374"/>
                  <a:pt x="5753138" y="3946908"/>
                </a:cubicBezTo>
                <a:cubicBezTo>
                  <a:pt x="5759088" y="3939965"/>
                  <a:pt x="5760574" y="3940181"/>
                  <a:pt x="5761990" y="3948115"/>
                </a:cubicBezTo>
                <a:cubicBezTo>
                  <a:pt x="5763336" y="3955555"/>
                  <a:pt x="5766028" y="3956832"/>
                  <a:pt x="5774385" y="3954139"/>
                </a:cubicBezTo>
                <a:cubicBezTo>
                  <a:pt x="5783237" y="3951235"/>
                  <a:pt x="5784869" y="3952156"/>
                  <a:pt x="5783878" y="3959805"/>
                </a:cubicBezTo>
                <a:cubicBezTo>
                  <a:pt x="5783237" y="3964837"/>
                  <a:pt x="5780830" y="3969512"/>
                  <a:pt x="5778494" y="3970293"/>
                </a:cubicBezTo>
                <a:cubicBezTo>
                  <a:pt x="5771769" y="3972345"/>
                  <a:pt x="5784304" y="3990127"/>
                  <a:pt x="5796064" y="3995234"/>
                </a:cubicBezTo>
                <a:cubicBezTo>
                  <a:pt x="5801728" y="3997642"/>
                  <a:pt x="5807741" y="3997998"/>
                  <a:pt x="5809443" y="3996015"/>
                </a:cubicBezTo>
                <a:cubicBezTo>
                  <a:pt x="5813838" y="3990768"/>
                  <a:pt x="5806186" y="3965262"/>
                  <a:pt x="5798109" y="3958318"/>
                </a:cubicBezTo>
                <a:cubicBezTo>
                  <a:pt x="5790889" y="3952086"/>
                  <a:pt x="5794921" y="3922686"/>
                  <a:pt x="5804617" y="3911282"/>
                </a:cubicBezTo>
                <a:cubicBezTo>
                  <a:pt x="5807379" y="3907948"/>
                  <a:pt x="5812053" y="3907103"/>
                  <a:pt x="5814676" y="3909294"/>
                </a:cubicBezTo>
                <a:cubicBezTo>
                  <a:pt x="5818359" y="3912413"/>
                  <a:pt x="5819419" y="3911213"/>
                  <a:pt x="5818854" y="3904408"/>
                </a:cubicBezTo>
                <a:cubicBezTo>
                  <a:pt x="5817578" y="3888400"/>
                  <a:pt x="5829827" y="3880109"/>
                  <a:pt x="5840736" y="3889460"/>
                </a:cubicBezTo>
                <a:cubicBezTo>
                  <a:pt x="5846400" y="3894283"/>
                  <a:pt x="5852350" y="3896264"/>
                  <a:pt x="5854332" y="3893997"/>
                </a:cubicBezTo>
                <a:cubicBezTo>
                  <a:pt x="5856313" y="3891728"/>
                  <a:pt x="5860637" y="3892371"/>
                  <a:pt x="5864320" y="3895484"/>
                </a:cubicBezTo>
                <a:cubicBezTo>
                  <a:pt x="5869559" y="3900019"/>
                  <a:pt x="5870835" y="3899028"/>
                  <a:pt x="5870975" y="3890667"/>
                </a:cubicBezTo>
                <a:cubicBezTo>
                  <a:pt x="5871115" y="3878203"/>
                  <a:pt x="5879827" y="3876005"/>
                  <a:pt x="5882018" y="3887834"/>
                </a:cubicBezTo>
                <a:cubicBezTo>
                  <a:pt x="5882945" y="3892586"/>
                  <a:pt x="5886907" y="3901512"/>
                  <a:pt x="5890590" y="3907038"/>
                </a:cubicBezTo>
                <a:cubicBezTo>
                  <a:pt x="5896045" y="3915329"/>
                  <a:pt x="5898877" y="3915748"/>
                  <a:pt x="5904680" y="3908950"/>
                </a:cubicBezTo>
                <a:cubicBezTo>
                  <a:pt x="5910561" y="3902078"/>
                  <a:pt x="5910065" y="3899600"/>
                  <a:pt x="5901779" y="3895985"/>
                </a:cubicBezTo>
                <a:cubicBezTo>
                  <a:pt x="5895689" y="3893291"/>
                  <a:pt x="5893206" y="3889677"/>
                  <a:pt x="5895613" y="3886843"/>
                </a:cubicBezTo>
                <a:cubicBezTo>
                  <a:pt x="5897810" y="3884225"/>
                  <a:pt x="5894057" y="3878344"/>
                  <a:pt x="5886977" y="3873528"/>
                </a:cubicBezTo>
                <a:cubicBezTo>
                  <a:pt x="5879681" y="3868496"/>
                  <a:pt x="5869552" y="3852976"/>
                  <a:pt x="5862682" y="3836326"/>
                </a:cubicBezTo>
                <a:cubicBezTo>
                  <a:pt x="5856237" y="3820812"/>
                  <a:pt x="5850001" y="3809193"/>
                  <a:pt x="5848940" y="3810965"/>
                </a:cubicBezTo>
                <a:cubicBezTo>
                  <a:pt x="5843562" y="3819752"/>
                  <a:pt x="5840088" y="3817979"/>
                  <a:pt x="5831872" y="3802103"/>
                </a:cubicBezTo>
                <a:cubicBezTo>
                  <a:pt x="5826703" y="3792402"/>
                  <a:pt x="5818276" y="3782124"/>
                  <a:pt x="5813177" y="3779576"/>
                </a:cubicBezTo>
                <a:cubicBezTo>
                  <a:pt x="5802554" y="3774329"/>
                  <a:pt x="5787676" y="3739757"/>
                  <a:pt x="5786615" y="3717865"/>
                </a:cubicBezTo>
                <a:cubicBezTo>
                  <a:pt x="5785339" y="3692360"/>
                  <a:pt x="5796667" y="3689666"/>
                  <a:pt x="5805945" y="3713259"/>
                </a:cubicBezTo>
                <a:cubicBezTo>
                  <a:pt x="5808142" y="3718856"/>
                  <a:pt x="5807011" y="3727642"/>
                  <a:pt x="5803538" y="3731682"/>
                </a:cubicBezTo>
                <a:cubicBezTo>
                  <a:pt x="5800071" y="3735862"/>
                  <a:pt x="5797944" y="3742236"/>
                  <a:pt x="5798940" y="3745354"/>
                </a:cubicBezTo>
                <a:cubicBezTo>
                  <a:pt x="5800001" y="3748544"/>
                  <a:pt x="5804249" y="3747412"/>
                  <a:pt x="5808002" y="3742947"/>
                </a:cubicBezTo>
                <a:cubicBezTo>
                  <a:pt x="5812466" y="3737636"/>
                  <a:pt x="5817914" y="3736993"/>
                  <a:pt x="5822804" y="3741174"/>
                </a:cubicBezTo>
                <a:cubicBezTo>
                  <a:pt x="5826842" y="3744649"/>
                  <a:pt x="5834208" y="3745779"/>
                  <a:pt x="5838311" y="3743519"/>
                </a:cubicBezTo>
                <a:cubicBezTo>
                  <a:pt x="5842775" y="3741035"/>
                  <a:pt x="5846813" y="3741675"/>
                  <a:pt x="5847873" y="3745004"/>
                </a:cubicBezTo>
                <a:cubicBezTo>
                  <a:pt x="5848934" y="3748193"/>
                  <a:pt x="5846667" y="3752303"/>
                  <a:pt x="5842635" y="3754495"/>
                </a:cubicBezTo>
                <a:cubicBezTo>
                  <a:pt x="5833072" y="3759812"/>
                  <a:pt x="5852833" y="3790491"/>
                  <a:pt x="5873159" y="3802040"/>
                </a:cubicBezTo>
                <a:cubicBezTo>
                  <a:pt x="5885910" y="3809269"/>
                  <a:pt x="5891289" y="3809269"/>
                  <a:pt x="5899080" y="3802040"/>
                </a:cubicBezTo>
                <a:cubicBezTo>
                  <a:pt x="5904598" y="3796945"/>
                  <a:pt x="5910339" y="3795026"/>
                  <a:pt x="5911964" y="3797650"/>
                </a:cubicBezTo>
                <a:cubicBezTo>
                  <a:pt x="5913526" y="3800204"/>
                  <a:pt x="5911399" y="3805584"/>
                  <a:pt x="5907011" y="3809555"/>
                </a:cubicBezTo>
                <a:cubicBezTo>
                  <a:pt x="5899080" y="3816778"/>
                  <a:pt x="5899080" y="3816778"/>
                  <a:pt x="5910694" y="3812668"/>
                </a:cubicBezTo>
                <a:cubicBezTo>
                  <a:pt x="5917070" y="3810407"/>
                  <a:pt x="5924854" y="3808844"/>
                  <a:pt x="5928042" y="3809200"/>
                </a:cubicBezTo>
                <a:cubicBezTo>
                  <a:pt x="5931585" y="3809625"/>
                  <a:pt x="5934843" y="3808209"/>
                  <a:pt x="5936329" y="3805731"/>
                </a:cubicBezTo>
                <a:cubicBezTo>
                  <a:pt x="5937745" y="3803464"/>
                  <a:pt x="5941993" y="3798222"/>
                  <a:pt x="5945676" y="3794397"/>
                </a:cubicBezTo>
                <a:cubicBezTo>
                  <a:pt x="5951201" y="3788585"/>
                  <a:pt x="5952826" y="3789081"/>
                  <a:pt x="5954243" y="3797440"/>
                </a:cubicBezTo>
                <a:cubicBezTo>
                  <a:pt x="5955735" y="3806156"/>
                  <a:pt x="5956510" y="3806366"/>
                  <a:pt x="5959272" y="3798933"/>
                </a:cubicBezTo>
                <a:cubicBezTo>
                  <a:pt x="5961113" y="3794111"/>
                  <a:pt x="5964580" y="3791921"/>
                  <a:pt x="5967063" y="3793972"/>
                </a:cubicBezTo>
                <a:cubicBezTo>
                  <a:pt x="5969679" y="3796170"/>
                  <a:pt x="5968974" y="3800845"/>
                  <a:pt x="5965501" y="3804886"/>
                </a:cubicBezTo>
                <a:cubicBezTo>
                  <a:pt x="5960262" y="3810971"/>
                  <a:pt x="5960758" y="3811614"/>
                  <a:pt x="5968689" y="3809345"/>
                </a:cubicBezTo>
                <a:cubicBezTo>
                  <a:pt x="5976620" y="3807077"/>
                  <a:pt x="5977757" y="3808068"/>
                  <a:pt x="5976766" y="3816290"/>
                </a:cubicBezTo>
                <a:cubicBezTo>
                  <a:pt x="5975845" y="3823588"/>
                  <a:pt x="5971737" y="3824579"/>
                  <a:pt x="5959062" y="3820539"/>
                </a:cubicBezTo>
                <a:cubicBezTo>
                  <a:pt x="5934773" y="3812815"/>
                  <a:pt x="5931941" y="3828544"/>
                  <a:pt x="5954604" y="3845551"/>
                </a:cubicBezTo>
                <a:cubicBezTo>
                  <a:pt x="5964517" y="3852919"/>
                  <a:pt x="5974645" y="3857950"/>
                  <a:pt x="5977763" y="3857099"/>
                </a:cubicBezTo>
                <a:cubicBezTo>
                  <a:pt x="5980735" y="3856249"/>
                  <a:pt x="5991784" y="3861915"/>
                  <a:pt x="6002121" y="3869569"/>
                </a:cubicBezTo>
                <a:cubicBezTo>
                  <a:pt x="6024003" y="3885794"/>
                  <a:pt x="6061894" y="3897350"/>
                  <a:pt x="6068409" y="3889696"/>
                </a:cubicBezTo>
                <a:cubicBezTo>
                  <a:pt x="6074569" y="3882402"/>
                  <a:pt x="6068263" y="3877510"/>
                  <a:pt x="6049289" y="3875097"/>
                </a:cubicBezTo>
                <a:cubicBezTo>
                  <a:pt x="6031579" y="3872828"/>
                  <a:pt x="6032430" y="3866736"/>
                  <a:pt x="6050280" y="3868160"/>
                </a:cubicBezTo>
                <a:cubicBezTo>
                  <a:pt x="6060478" y="3868864"/>
                  <a:pt x="6060827" y="3867664"/>
                  <a:pt x="6054382" y="3853847"/>
                </a:cubicBezTo>
                <a:cubicBezTo>
                  <a:pt x="6047937" y="3840030"/>
                  <a:pt x="6045956" y="3838899"/>
                  <a:pt x="6031649" y="3841446"/>
                </a:cubicBezTo>
                <a:cubicBezTo>
                  <a:pt x="6022867" y="3843002"/>
                  <a:pt x="6013945" y="3846687"/>
                  <a:pt x="6011183" y="3849876"/>
                </a:cubicBezTo>
                <a:cubicBezTo>
                  <a:pt x="6004458" y="3857740"/>
                  <a:pt x="5999074" y="3852069"/>
                  <a:pt x="5999499" y="3837761"/>
                </a:cubicBezTo>
                <a:cubicBezTo>
                  <a:pt x="5999708" y="3829612"/>
                  <a:pt x="6000629" y="3828411"/>
                  <a:pt x="6002401" y="3833861"/>
                </a:cubicBezTo>
                <a:cubicBezTo>
                  <a:pt x="6005449" y="3843002"/>
                  <a:pt x="6011608" y="3836128"/>
                  <a:pt x="6015145" y="3819554"/>
                </a:cubicBezTo>
                <a:cubicBezTo>
                  <a:pt x="6017203" y="3809988"/>
                  <a:pt x="6019889" y="3807866"/>
                  <a:pt x="6028392" y="3808716"/>
                </a:cubicBezTo>
                <a:cubicBezTo>
                  <a:pt x="6037383" y="3809637"/>
                  <a:pt x="6039225" y="3807795"/>
                  <a:pt x="6040006" y="3797238"/>
                </a:cubicBezTo>
                <a:cubicBezTo>
                  <a:pt x="6041415" y="3777404"/>
                  <a:pt x="6024353" y="3773929"/>
                  <a:pt x="6013234" y="3791851"/>
                </a:cubicBezTo>
                <a:cubicBezTo>
                  <a:pt x="6006084" y="3803260"/>
                  <a:pt x="6001906" y="3805311"/>
                  <a:pt x="5991422" y="3802332"/>
                </a:cubicBezTo>
                <a:cubicBezTo>
                  <a:pt x="5981935" y="3799638"/>
                  <a:pt x="5978036" y="3796031"/>
                  <a:pt x="5976690" y="3788446"/>
                </a:cubicBezTo>
                <a:cubicBezTo>
                  <a:pt x="5974639" y="3776901"/>
                  <a:pt x="5983414" y="3762163"/>
                  <a:pt x="5986602" y="3771870"/>
                </a:cubicBezTo>
                <a:cubicBezTo>
                  <a:pt x="5987669" y="3775199"/>
                  <a:pt x="5991136" y="3774844"/>
                  <a:pt x="5994254" y="3771165"/>
                </a:cubicBezTo>
                <a:cubicBezTo>
                  <a:pt x="5997721" y="3767125"/>
                  <a:pt x="6001544" y="3767265"/>
                  <a:pt x="6003810" y="3771514"/>
                </a:cubicBezTo>
                <a:cubicBezTo>
                  <a:pt x="6008135" y="3779526"/>
                  <a:pt x="6025623" y="3778605"/>
                  <a:pt x="6024988" y="3770453"/>
                </a:cubicBezTo>
                <a:cubicBezTo>
                  <a:pt x="6023781" y="3754089"/>
                  <a:pt x="5988869" y="3752883"/>
                  <a:pt x="5975344" y="3768681"/>
                </a:cubicBezTo>
                <a:cubicBezTo>
                  <a:pt x="5967482" y="3777962"/>
                  <a:pt x="5965787" y="3777391"/>
                  <a:pt x="5942552" y="3757837"/>
                </a:cubicBezTo>
                <a:cubicBezTo>
                  <a:pt x="5929027" y="3746573"/>
                  <a:pt x="5915216" y="3736866"/>
                  <a:pt x="5911818" y="3736295"/>
                </a:cubicBezTo>
                <a:cubicBezTo>
                  <a:pt x="5903677" y="3734948"/>
                  <a:pt x="5899429" y="3750113"/>
                  <a:pt x="5906294" y="3755994"/>
                </a:cubicBezTo>
                <a:cubicBezTo>
                  <a:pt x="5912809" y="3761522"/>
                  <a:pt x="5908351" y="3768814"/>
                  <a:pt x="5899360" y="3767468"/>
                </a:cubicBezTo>
                <a:cubicBezTo>
                  <a:pt x="5895962" y="3767043"/>
                  <a:pt x="5894895" y="3764565"/>
                  <a:pt x="5896953" y="3762087"/>
                </a:cubicBezTo>
                <a:cubicBezTo>
                  <a:pt x="5899569" y="3759038"/>
                  <a:pt x="5894400" y="3753580"/>
                  <a:pt x="5880233" y="3744655"/>
                </a:cubicBezTo>
                <a:cubicBezTo>
                  <a:pt x="5862529" y="3733455"/>
                  <a:pt x="5860548" y="3730767"/>
                  <a:pt x="5865647" y="3724815"/>
                </a:cubicBezTo>
                <a:cubicBezTo>
                  <a:pt x="5869400" y="3720349"/>
                  <a:pt x="5872797" y="3720349"/>
                  <a:pt x="5875274" y="3724955"/>
                </a:cubicBezTo>
                <a:cubicBezTo>
                  <a:pt x="5877471" y="3729141"/>
                  <a:pt x="5882290" y="3730273"/>
                  <a:pt x="5886818" y="3727864"/>
                </a:cubicBezTo>
                <a:cubicBezTo>
                  <a:pt x="5892698" y="3724676"/>
                  <a:pt x="5892133" y="3722407"/>
                  <a:pt x="5884767" y="3718723"/>
                </a:cubicBezTo>
                <a:cubicBezTo>
                  <a:pt x="5879382" y="3716029"/>
                  <a:pt x="5877331" y="3713126"/>
                  <a:pt x="5880373" y="3712205"/>
                </a:cubicBezTo>
                <a:cubicBezTo>
                  <a:pt x="5885402" y="3710718"/>
                  <a:pt x="5875985" y="3699455"/>
                  <a:pt x="5860688" y="3688680"/>
                </a:cubicBezTo>
                <a:cubicBezTo>
                  <a:pt x="5856719" y="3685847"/>
                  <a:pt x="5853741" y="3680182"/>
                  <a:pt x="5854236" y="3676566"/>
                </a:cubicBezTo>
                <a:cubicBezTo>
                  <a:pt x="5855722" y="3667005"/>
                  <a:pt x="5845035" y="3659567"/>
                  <a:pt x="5831649" y="3660766"/>
                </a:cubicBezTo>
                <a:cubicBezTo>
                  <a:pt x="5820670" y="3661827"/>
                  <a:pt x="5819610" y="3660766"/>
                  <a:pt x="5817908" y="3648010"/>
                </a:cubicBezTo>
                <a:cubicBezTo>
                  <a:pt x="5816847" y="3640145"/>
                  <a:pt x="5818752" y="3631715"/>
                  <a:pt x="5822226" y="3628533"/>
                </a:cubicBezTo>
                <a:cubicBezTo>
                  <a:pt x="5825693" y="3625483"/>
                  <a:pt x="5829732" y="3618469"/>
                  <a:pt x="5831433" y="3612942"/>
                </a:cubicBezTo>
                <a:cubicBezTo>
                  <a:pt x="5834615" y="3602391"/>
                  <a:pt x="5853449" y="3596438"/>
                  <a:pt x="5856287" y="3605085"/>
                </a:cubicBezTo>
                <a:cubicBezTo>
                  <a:pt x="5857278" y="3608057"/>
                  <a:pt x="5854801" y="3614220"/>
                  <a:pt x="5850623" y="3619112"/>
                </a:cubicBezTo>
                <a:cubicBezTo>
                  <a:pt x="5844743" y="3625978"/>
                  <a:pt x="5845169" y="3627681"/>
                  <a:pt x="5852255" y="3627117"/>
                </a:cubicBezTo>
                <a:cubicBezTo>
                  <a:pt x="5867616" y="3625915"/>
                  <a:pt x="5871229" y="3634206"/>
                  <a:pt x="5863583" y="3652908"/>
                </a:cubicBezTo>
                <a:cubicBezTo>
                  <a:pt x="5856433" y="3670543"/>
                  <a:pt x="5859056" y="3682805"/>
                  <a:pt x="5867908" y="3672671"/>
                </a:cubicBezTo>
                <a:cubicBezTo>
                  <a:pt x="5871095" y="3668917"/>
                  <a:pt x="5872016" y="3669979"/>
                  <a:pt x="5871165" y="3676216"/>
                </a:cubicBezTo>
                <a:cubicBezTo>
                  <a:pt x="5869610" y="3686984"/>
                  <a:pt x="5882075" y="3688966"/>
                  <a:pt x="5890355" y="3679259"/>
                </a:cubicBezTo>
                <a:cubicBezTo>
                  <a:pt x="5894324" y="3674583"/>
                  <a:pt x="5900763" y="3674375"/>
                  <a:pt x="5908275" y="3678771"/>
                </a:cubicBezTo>
                <a:cubicBezTo>
                  <a:pt x="5914790" y="3682595"/>
                  <a:pt x="5918543" y="3687340"/>
                  <a:pt x="5916701" y="3689468"/>
                </a:cubicBezTo>
                <a:cubicBezTo>
                  <a:pt x="5914860" y="3691590"/>
                  <a:pt x="5917406" y="3694849"/>
                  <a:pt x="5922156" y="3696622"/>
                </a:cubicBezTo>
                <a:cubicBezTo>
                  <a:pt x="5927039" y="3698534"/>
                  <a:pt x="5933910" y="3708666"/>
                  <a:pt x="5937739" y="3719866"/>
                </a:cubicBezTo>
                <a:cubicBezTo>
                  <a:pt x="5946730" y="3746148"/>
                  <a:pt x="5955373" y="3753517"/>
                  <a:pt x="5961323" y="3739915"/>
                </a:cubicBezTo>
                <a:cubicBezTo>
                  <a:pt x="5964650" y="3732191"/>
                  <a:pt x="5966771" y="3731486"/>
                  <a:pt x="5969819" y="3737222"/>
                </a:cubicBezTo>
                <a:cubicBezTo>
                  <a:pt x="5976829" y="3750328"/>
                  <a:pt x="5994387" y="3734179"/>
                  <a:pt x="5992406" y="3716467"/>
                </a:cubicBezTo>
                <a:cubicBezTo>
                  <a:pt x="5991339" y="3707751"/>
                  <a:pt x="5993962" y="3698616"/>
                  <a:pt x="5998000" y="3696279"/>
                </a:cubicBezTo>
                <a:cubicBezTo>
                  <a:pt x="6002033" y="3694081"/>
                  <a:pt x="6009189" y="3687632"/>
                  <a:pt x="6013716" y="3682391"/>
                </a:cubicBezTo>
                <a:cubicBezTo>
                  <a:pt x="6018955" y="3676299"/>
                  <a:pt x="6024480" y="3674743"/>
                  <a:pt x="6028518" y="3678211"/>
                </a:cubicBezTo>
                <a:cubicBezTo>
                  <a:pt x="6032557" y="3681686"/>
                  <a:pt x="6036164" y="3680479"/>
                  <a:pt x="6038075" y="3675168"/>
                </a:cubicBezTo>
                <a:cubicBezTo>
                  <a:pt x="6039637" y="3670633"/>
                  <a:pt x="6044241" y="3662914"/>
                  <a:pt x="6047708" y="3658873"/>
                </a:cubicBezTo>
                <a:cubicBezTo>
                  <a:pt x="6051175" y="3654833"/>
                  <a:pt x="6051741" y="3649027"/>
                  <a:pt x="6048978" y="3646689"/>
                </a:cubicBezTo>
                <a:cubicBezTo>
                  <a:pt x="6046216" y="3644211"/>
                  <a:pt x="6042888" y="3634504"/>
                  <a:pt x="6041898" y="3625858"/>
                </a:cubicBezTo>
                <a:cubicBezTo>
                  <a:pt x="6040901" y="3617072"/>
                  <a:pt x="6036443" y="3608217"/>
                  <a:pt x="6032265" y="3606730"/>
                </a:cubicBezTo>
                <a:cubicBezTo>
                  <a:pt x="6027521" y="3605098"/>
                  <a:pt x="6026525" y="3601558"/>
                  <a:pt x="6029642" y="3597875"/>
                </a:cubicBezTo>
                <a:cubicBezTo>
                  <a:pt x="6035523" y="3591000"/>
                  <a:pt x="6027445" y="3582926"/>
                  <a:pt x="6015621" y="3583848"/>
                </a:cubicBezTo>
                <a:cubicBezTo>
                  <a:pt x="6005138" y="3584692"/>
                  <a:pt x="5996851" y="3570595"/>
                  <a:pt x="6003436" y="3562870"/>
                </a:cubicBezTo>
                <a:cubicBezTo>
                  <a:pt x="6007049" y="3558696"/>
                  <a:pt x="6011653" y="3560748"/>
                  <a:pt x="6021140" y="3570951"/>
                </a:cubicBezTo>
                <a:cubicBezTo>
                  <a:pt x="6030347" y="3580728"/>
                  <a:pt x="6035376" y="3583066"/>
                  <a:pt x="6038850" y="3579033"/>
                </a:cubicBezTo>
                <a:cubicBezTo>
                  <a:pt x="6041466" y="3575982"/>
                  <a:pt x="6047486" y="3574635"/>
                  <a:pt x="6051810" y="3576122"/>
                </a:cubicBezTo>
                <a:cubicBezTo>
                  <a:pt x="6060942" y="3579311"/>
                  <a:pt x="6072625" y="3567057"/>
                  <a:pt x="6071705" y="3555228"/>
                </a:cubicBezTo>
                <a:cubicBezTo>
                  <a:pt x="6070784" y="3543965"/>
                  <a:pt x="6092311" y="3529372"/>
                  <a:pt x="6100032" y="3535960"/>
                </a:cubicBezTo>
                <a:cubicBezTo>
                  <a:pt x="6103283" y="3538793"/>
                  <a:pt x="6107608" y="3539434"/>
                  <a:pt x="6109233" y="3537522"/>
                </a:cubicBezTo>
                <a:cubicBezTo>
                  <a:pt x="6111005" y="3535464"/>
                  <a:pt x="6116174" y="3542903"/>
                  <a:pt x="6120993" y="3554522"/>
                </a:cubicBezTo>
                <a:cubicBezTo>
                  <a:pt x="6128569" y="3572730"/>
                  <a:pt x="6130766" y="3574928"/>
                  <a:pt x="6139262" y="3572946"/>
                </a:cubicBezTo>
                <a:cubicBezTo>
                  <a:pt x="6147619" y="3571104"/>
                  <a:pt x="6148895" y="3572095"/>
                  <a:pt x="6148965" y="3580950"/>
                </a:cubicBezTo>
                <a:cubicBezTo>
                  <a:pt x="6148965" y="3586623"/>
                  <a:pt x="6145638" y="3592360"/>
                  <a:pt x="6141459" y="3593847"/>
                </a:cubicBezTo>
                <a:cubicBezTo>
                  <a:pt x="6137427" y="3595334"/>
                  <a:pt x="6136646" y="3596394"/>
                  <a:pt x="6139764" y="3596254"/>
                </a:cubicBezTo>
                <a:cubicBezTo>
                  <a:pt x="6142876" y="3596114"/>
                  <a:pt x="6146209" y="3600155"/>
                  <a:pt x="6147060" y="3604970"/>
                </a:cubicBezTo>
                <a:cubicBezTo>
                  <a:pt x="6148051" y="3611488"/>
                  <a:pt x="6151518" y="3614531"/>
                  <a:pt x="6159449" y="3615955"/>
                </a:cubicBezTo>
                <a:cubicBezTo>
                  <a:pt x="6165539" y="3617085"/>
                  <a:pt x="6168231" y="3615955"/>
                  <a:pt x="6165539" y="3613400"/>
                </a:cubicBezTo>
                <a:cubicBezTo>
                  <a:pt x="6162421" y="3610567"/>
                  <a:pt x="6165608" y="3602988"/>
                  <a:pt x="6174321" y="3592855"/>
                </a:cubicBezTo>
                <a:cubicBezTo>
                  <a:pt x="6185014" y="3580321"/>
                  <a:pt x="6186709" y="3574795"/>
                  <a:pt x="6182036" y="3567425"/>
                </a:cubicBezTo>
                <a:cubicBezTo>
                  <a:pt x="6176651" y="3558926"/>
                  <a:pt x="6178848" y="3547375"/>
                  <a:pt x="6184868" y="3552547"/>
                </a:cubicBezTo>
                <a:cubicBezTo>
                  <a:pt x="6188760" y="3555876"/>
                  <a:pt x="6199035" y="3608095"/>
                  <a:pt x="6197619" y="3617447"/>
                </a:cubicBezTo>
                <a:cubicBezTo>
                  <a:pt x="6195853" y="3628990"/>
                  <a:pt x="6214764" y="3644085"/>
                  <a:pt x="6221349" y="3636359"/>
                </a:cubicBezTo>
                <a:cubicBezTo>
                  <a:pt x="6224181" y="3633100"/>
                  <a:pt x="6223965" y="3628075"/>
                  <a:pt x="6221063" y="3625591"/>
                </a:cubicBezTo>
                <a:cubicBezTo>
                  <a:pt x="6218085" y="3623043"/>
                  <a:pt x="6213907" y="3606534"/>
                  <a:pt x="6211779" y="3589247"/>
                </a:cubicBezTo>
                <a:lnTo>
                  <a:pt x="6207887" y="3557578"/>
                </a:lnTo>
                <a:lnTo>
                  <a:pt x="6218364" y="3577418"/>
                </a:lnTo>
                <a:cubicBezTo>
                  <a:pt x="6224028" y="3588046"/>
                  <a:pt x="6232957" y="3598954"/>
                  <a:pt x="6237840" y="3601013"/>
                </a:cubicBezTo>
                <a:cubicBezTo>
                  <a:pt x="6244926" y="3603985"/>
                  <a:pt x="6244711" y="3606469"/>
                  <a:pt x="6237065" y="3612561"/>
                </a:cubicBezTo>
                <a:cubicBezTo>
                  <a:pt x="6228569" y="3619359"/>
                  <a:pt x="6228639" y="3619855"/>
                  <a:pt x="6237630" y="3617238"/>
                </a:cubicBezTo>
                <a:cubicBezTo>
                  <a:pt x="6246203" y="3614613"/>
                  <a:pt x="6249244" y="3616386"/>
                  <a:pt x="6255264" y="3627370"/>
                </a:cubicBezTo>
                <a:cubicBezTo>
                  <a:pt x="6259373" y="3634879"/>
                  <a:pt x="6267450" y="3643099"/>
                  <a:pt x="6273819" y="3646359"/>
                </a:cubicBezTo>
                <a:cubicBezTo>
                  <a:pt x="6280194" y="3649617"/>
                  <a:pt x="6287421" y="3657412"/>
                  <a:pt x="6290392" y="3664356"/>
                </a:cubicBezTo>
                <a:cubicBezTo>
                  <a:pt x="6294856" y="3674629"/>
                  <a:pt x="6295638" y="3675124"/>
                  <a:pt x="6295142" y="3666973"/>
                </a:cubicBezTo>
                <a:cubicBezTo>
                  <a:pt x="6294431" y="3654084"/>
                  <a:pt x="6299035" y="3649757"/>
                  <a:pt x="6303994" y="3658690"/>
                </a:cubicBezTo>
                <a:cubicBezTo>
                  <a:pt x="6306756" y="3663715"/>
                  <a:pt x="6310084" y="3663930"/>
                  <a:pt x="6313837" y="3659464"/>
                </a:cubicBezTo>
                <a:cubicBezTo>
                  <a:pt x="6317018" y="3655855"/>
                  <a:pt x="6316878" y="3652311"/>
                  <a:pt x="6313481" y="3651745"/>
                </a:cubicBezTo>
                <a:cubicBezTo>
                  <a:pt x="6310008" y="3651110"/>
                  <a:pt x="6308947" y="3648912"/>
                  <a:pt x="6310998" y="3646428"/>
                </a:cubicBezTo>
                <a:cubicBezTo>
                  <a:pt x="6312986" y="3644167"/>
                  <a:pt x="6310789" y="3638850"/>
                  <a:pt x="6306325" y="3635095"/>
                </a:cubicBezTo>
                <a:cubicBezTo>
                  <a:pt x="6301937" y="3631270"/>
                  <a:pt x="6299454" y="3624257"/>
                  <a:pt x="6301016" y="3620008"/>
                </a:cubicBezTo>
                <a:cubicBezTo>
                  <a:pt x="6302641" y="3615827"/>
                  <a:pt x="6301581" y="3609944"/>
                  <a:pt x="6298749" y="3607536"/>
                </a:cubicBezTo>
                <a:cubicBezTo>
                  <a:pt x="6295911" y="3605129"/>
                  <a:pt x="6293504" y="3598186"/>
                  <a:pt x="6293574" y="3592588"/>
                </a:cubicBezTo>
                <a:cubicBezTo>
                  <a:pt x="6293644" y="3586845"/>
                  <a:pt x="6289891" y="3580544"/>
                  <a:pt x="6285287" y="3578485"/>
                </a:cubicBezTo>
                <a:cubicBezTo>
                  <a:pt x="6280258" y="3576287"/>
                  <a:pt x="6276365" y="3565875"/>
                  <a:pt x="6275514" y="3552553"/>
                </a:cubicBezTo>
                <a:close/>
                <a:moveTo>
                  <a:pt x="5985516" y="3529219"/>
                </a:moveTo>
                <a:cubicBezTo>
                  <a:pt x="5992456" y="3526951"/>
                  <a:pt x="6001880" y="3547991"/>
                  <a:pt x="5996641" y="3554084"/>
                </a:cubicBezTo>
                <a:cubicBezTo>
                  <a:pt x="5993238" y="3558194"/>
                  <a:pt x="5984671" y="3550044"/>
                  <a:pt x="5981484" y="3539771"/>
                </a:cubicBezTo>
                <a:cubicBezTo>
                  <a:pt x="5980067" y="3534955"/>
                  <a:pt x="5981763" y="3530420"/>
                  <a:pt x="5985516" y="3529219"/>
                </a:cubicBezTo>
                <a:close/>
                <a:moveTo>
                  <a:pt x="11284140" y="3528871"/>
                </a:moveTo>
                <a:cubicBezTo>
                  <a:pt x="11280838" y="3527664"/>
                  <a:pt x="11280203" y="3528318"/>
                  <a:pt x="11281664" y="3531425"/>
                </a:cubicBezTo>
                <a:cubicBezTo>
                  <a:pt x="11284267" y="3537015"/>
                  <a:pt x="11289728" y="3539150"/>
                  <a:pt x="11289156" y="3534391"/>
                </a:cubicBezTo>
                <a:cubicBezTo>
                  <a:pt x="11288839" y="3532123"/>
                  <a:pt x="11286807" y="3529837"/>
                  <a:pt x="11284140" y="3528871"/>
                </a:cubicBezTo>
                <a:close/>
                <a:moveTo>
                  <a:pt x="1510150" y="3528851"/>
                </a:moveTo>
                <a:cubicBezTo>
                  <a:pt x="1512563" y="3530973"/>
                  <a:pt x="1512913" y="3534310"/>
                  <a:pt x="1510932" y="3536570"/>
                </a:cubicBezTo>
                <a:cubicBezTo>
                  <a:pt x="1508950" y="3538984"/>
                  <a:pt x="1506823" y="3539976"/>
                  <a:pt x="1505623" y="3539054"/>
                </a:cubicBezTo>
                <a:cubicBezTo>
                  <a:pt x="1504556" y="3538134"/>
                  <a:pt x="1504278" y="3535013"/>
                  <a:pt x="1504843" y="3531330"/>
                </a:cubicBezTo>
                <a:cubicBezTo>
                  <a:pt x="1505477" y="3527860"/>
                  <a:pt x="1507674" y="3526793"/>
                  <a:pt x="1510150" y="3528851"/>
                </a:cubicBezTo>
                <a:close/>
                <a:moveTo>
                  <a:pt x="2442375" y="3525401"/>
                </a:moveTo>
                <a:cubicBezTo>
                  <a:pt x="2445988" y="3528444"/>
                  <a:pt x="2446274" y="3531843"/>
                  <a:pt x="2442941" y="3532910"/>
                </a:cubicBezTo>
                <a:cubicBezTo>
                  <a:pt x="2439403" y="3534041"/>
                  <a:pt x="2436426" y="3534327"/>
                  <a:pt x="2435435" y="3533476"/>
                </a:cubicBezTo>
                <a:cubicBezTo>
                  <a:pt x="2434515" y="3532695"/>
                  <a:pt x="2434304" y="3529652"/>
                  <a:pt x="2434869" y="3525967"/>
                </a:cubicBezTo>
                <a:cubicBezTo>
                  <a:pt x="2435435" y="3522562"/>
                  <a:pt x="2438692" y="3522282"/>
                  <a:pt x="2442375" y="3525401"/>
                </a:cubicBezTo>
                <a:close/>
                <a:moveTo>
                  <a:pt x="476434" y="3524763"/>
                </a:moveTo>
                <a:cubicBezTo>
                  <a:pt x="475833" y="3526163"/>
                  <a:pt x="470947" y="3528784"/>
                  <a:pt x="462272" y="3531513"/>
                </a:cubicBezTo>
                <a:cubicBezTo>
                  <a:pt x="456252" y="3533425"/>
                  <a:pt x="450800" y="3533776"/>
                  <a:pt x="450658" y="3532079"/>
                </a:cubicBezTo>
                <a:cubicBezTo>
                  <a:pt x="450516" y="3530377"/>
                  <a:pt x="456678" y="3527473"/>
                  <a:pt x="464891" y="3525344"/>
                </a:cubicBezTo>
                <a:cubicBezTo>
                  <a:pt x="473354" y="3523184"/>
                  <a:pt x="477036" y="3523363"/>
                  <a:pt x="476434" y="3524763"/>
                </a:cubicBezTo>
                <a:close/>
                <a:moveTo>
                  <a:pt x="1388700" y="3523241"/>
                </a:moveTo>
                <a:cubicBezTo>
                  <a:pt x="1391113" y="3525369"/>
                  <a:pt x="1391463" y="3528699"/>
                  <a:pt x="1389481" y="3530962"/>
                </a:cubicBezTo>
                <a:cubicBezTo>
                  <a:pt x="1387430" y="3533444"/>
                  <a:pt x="1385303" y="3534435"/>
                  <a:pt x="1384173" y="3533444"/>
                </a:cubicBezTo>
                <a:cubicBezTo>
                  <a:pt x="1383106" y="3532523"/>
                  <a:pt x="1382827" y="3529404"/>
                  <a:pt x="1383392" y="3525719"/>
                </a:cubicBezTo>
                <a:cubicBezTo>
                  <a:pt x="1384027" y="3522252"/>
                  <a:pt x="1386224" y="3521184"/>
                  <a:pt x="1388700" y="3523241"/>
                </a:cubicBezTo>
                <a:close/>
                <a:moveTo>
                  <a:pt x="5084243" y="3522257"/>
                </a:moveTo>
                <a:cubicBezTo>
                  <a:pt x="5086293" y="3519920"/>
                  <a:pt x="5090968" y="3527149"/>
                  <a:pt x="5095007" y="3538839"/>
                </a:cubicBezTo>
                <a:cubicBezTo>
                  <a:pt x="5099115" y="3550597"/>
                  <a:pt x="5104075" y="3561365"/>
                  <a:pt x="5106627" y="3563494"/>
                </a:cubicBezTo>
                <a:cubicBezTo>
                  <a:pt x="5109104" y="3565545"/>
                  <a:pt x="5113282" y="3577096"/>
                  <a:pt x="5115834" y="3588860"/>
                </a:cubicBezTo>
                <a:cubicBezTo>
                  <a:pt x="5118457" y="3600550"/>
                  <a:pt x="5122566" y="3612022"/>
                  <a:pt x="5124826" y="3614010"/>
                </a:cubicBezTo>
                <a:cubicBezTo>
                  <a:pt x="5127240" y="3616132"/>
                  <a:pt x="5130776" y="3621945"/>
                  <a:pt x="5132903" y="3627612"/>
                </a:cubicBezTo>
                <a:cubicBezTo>
                  <a:pt x="5135100" y="3633209"/>
                  <a:pt x="5140485" y="3642280"/>
                  <a:pt x="5145159" y="3648233"/>
                </a:cubicBezTo>
                <a:cubicBezTo>
                  <a:pt x="5149833" y="3654179"/>
                  <a:pt x="5154932" y="3669629"/>
                  <a:pt x="5156633" y="3683230"/>
                </a:cubicBezTo>
                <a:cubicBezTo>
                  <a:pt x="5158335" y="3696832"/>
                  <a:pt x="5162513" y="3708522"/>
                  <a:pt x="5166120" y="3709868"/>
                </a:cubicBezTo>
                <a:cubicBezTo>
                  <a:pt x="5172921" y="3712282"/>
                  <a:pt x="5176324" y="3726735"/>
                  <a:pt x="5171511" y="3732401"/>
                </a:cubicBezTo>
                <a:cubicBezTo>
                  <a:pt x="5167969" y="3736652"/>
                  <a:pt x="5161662" y="3730908"/>
                  <a:pt x="5156424" y="3718584"/>
                </a:cubicBezTo>
                <a:cubicBezTo>
                  <a:pt x="5154297" y="3713482"/>
                  <a:pt x="5137792" y="3675576"/>
                  <a:pt x="5119734" y="3634270"/>
                </a:cubicBezTo>
                <a:cubicBezTo>
                  <a:pt x="5101743" y="3593035"/>
                  <a:pt x="5088073" y="3555979"/>
                  <a:pt x="5089413" y="3551944"/>
                </a:cubicBezTo>
                <a:cubicBezTo>
                  <a:pt x="5090687" y="3548119"/>
                  <a:pt x="5089133" y="3540326"/>
                  <a:pt x="5086225" y="3535579"/>
                </a:cubicBezTo>
                <a:cubicBezTo>
                  <a:pt x="5083252" y="3530758"/>
                  <a:pt x="5082332" y="3524455"/>
                  <a:pt x="5084243" y="3522257"/>
                </a:cubicBezTo>
                <a:close/>
                <a:moveTo>
                  <a:pt x="5133671" y="3521978"/>
                </a:moveTo>
                <a:cubicBezTo>
                  <a:pt x="5132394" y="3523535"/>
                  <a:pt x="5134096" y="3531049"/>
                  <a:pt x="5137424" y="3538489"/>
                </a:cubicBezTo>
                <a:cubicBezTo>
                  <a:pt x="5141609" y="3547624"/>
                  <a:pt x="5144440" y="3550318"/>
                  <a:pt x="5145997" y="3546493"/>
                </a:cubicBezTo>
                <a:cubicBezTo>
                  <a:pt x="5148758" y="3539766"/>
                  <a:pt x="5137563" y="3517372"/>
                  <a:pt x="5133671" y="3521978"/>
                </a:cubicBezTo>
                <a:close/>
                <a:moveTo>
                  <a:pt x="1728734" y="3521177"/>
                </a:moveTo>
                <a:cubicBezTo>
                  <a:pt x="1729451" y="3519999"/>
                  <a:pt x="1731133" y="3521114"/>
                  <a:pt x="1734217" y="3523769"/>
                </a:cubicBezTo>
                <a:cubicBezTo>
                  <a:pt x="1741931" y="3530363"/>
                  <a:pt x="1751920" y="3566422"/>
                  <a:pt x="1747462" y="3571594"/>
                </a:cubicBezTo>
                <a:cubicBezTo>
                  <a:pt x="1741938" y="3578110"/>
                  <a:pt x="1731950" y="3556930"/>
                  <a:pt x="1729047" y="3532346"/>
                </a:cubicBezTo>
                <a:cubicBezTo>
                  <a:pt x="1728266" y="3525828"/>
                  <a:pt x="1728017" y="3522355"/>
                  <a:pt x="1728734" y="3521177"/>
                </a:cubicBezTo>
                <a:close/>
                <a:moveTo>
                  <a:pt x="1025858" y="3520231"/>
                </a:moveTo>
                <a:cubicBezTo>
                  <a:pt x="1024017" y="3520850"/>
                  <a:pt x="1022336" y="3522745"/>
                  <a:pt x="1020745" y="3525967"/>
                </a:cubicBezTo>
                <a:cubicBezTo>
                  <a:pt x="1015786" y="3535887"/>
                  <a:pt x="1017488" y="3538725"/>
                  <a:pt x="1029101" y="3540280"/>
                </a:cubicBezTo>
                <a:cubicBezTo>
                  <a:pt x="1038519" y="3541628"/>
                  <a:pt x="1040430" y="3529377"/>
                  <a:pt x="1031934" y="3522143"/>
                </a:cubicBezTo>
                <a:cubicBezTo>
                  <a:pt x="1029702" y="3520267"/>
                  <a:pt x="1027700" y="3519613"/>
                  <a:pt x="1025858" y="3520231"/>
                </a:cubicBezTo>
                <a:close/>
                <a:moveTo>
                  <a:pt x="11913107" y="3519882"/>
                </a:moveTo>
                <a:cubicBezTo>
                  <a:pt x="11902884" y="3520466"/>
                  <a:pt x="11898058" y="3526273"/>
                  <a:pt x="11900916" y="3534658"/>
                </a:cubicBezTo>
                <a:cubicBezTo>
                  <a:pt x="11904218" y="3544651"/>
                  <a:pt x="11906631" y="3543826"/>
                  <a:pt x="11913489" y="3530097"/>
                </a:cubicBezTo>
                <a:cubicBezTo>
                  <a:pt x="11917997" y="3520961"/>
                  <a:pt x="11917997" y="3519596"/>
                  <a:pt x="11913107" y="3519882"/>
                </a:cubicBezTo>
                <a:close/>
                <a:moveTo>
                  <a:pt x="331543" y="3519596"/>
                </a:moveTo>
                <a:cubicBezTo>
                  <a:pt x="336925" y="3523140"/>
                  <a:pt x="345848" y="3525262"/>
                  <a:pt x="351018" y="3524341"/>
                </a:cubicBezTo>
                <a:cubicBezTo>
                  <a:pt x="363976" y="3522009"/>
                  <a:pt x="373680" y="3530300"/>
                  <a:pt x="367094" y="3538019"/>
                </a:cubicBezTo>
                <a:cubicBezTo>
                  <a:pt x="364404" y="3541277"/>
                  <a:pt x="360864" y="3545667"/>
                  <a:pt x="359731" y="3547509"/>
                </a:cubicBezTo>
                <a:cubicBezTo>
                  <a:pt x="358456" y="3549351"/>
                  <a:pt x="347196" y="3547299"/>
                  <a:pt x="334236" y="3542833"/>
                </a:cubicBezTo>
                <a:cubicBezTo>
                  <a:pt x="303359" y="3532205"/>
                  <a:pt x="301943" y="3530788"/>
                  <a:pt x="312281" y="3521438"/>
                </a:cubicBezTo>
                <a:cubicBezTo>
                  <a:pt x="318371" y="3516050"/>
                  <a:pt x="325099" y="3515415"/>
                  <a:pt x="331543" y="3519596"/>
                </a:cubicBezTo>
                <a:close/>
                <a:moveTo>
                  <a:pt x="4294996" y="3518992"/>
                </a:moveTo>
                <a:cubicBezTo>
                  <a:pt x="4296202" y="3522607"/>
                  <a:pt x="4295706" y="3526502"/>
                  <a:pt x="4293725" y="3528770"/>
                </a:cubicBezTo>
                <a:cubicBezTo>
                  <a:pt x="4291737" y="3531037"/>
                  <a:pt x="4288835" y="3531246"/>
                  <a:pt x="4286360" y="3529195"/>
                </a:cubicBezTo>
                <a:cubicBezTo>
                  <a:pt x="4283946" y="3527213"/>
                  <a:pt x="4284518" y="3523102"/>
                  <a:pt x="4287629" y="3519417"/>
                </a:cubicBezTo>
                <a:cubicBezTo>
                  <a:pt x="4290747" y="3515734"/>
                  <a:pt x="4293864" y="3515593"/>
                  <a:pt x="4294996" y="3518992"/>
                </a:cubicBezTo>
                <a:close/>
                <a:moveTo>
                  <a:pt x="749085" y="3518317"/>
                </a:moveTo>
                <a:cubicBezTo>
                  <a:pt x="749784" y="3518520"/>
                  <a:pt x="751042" y="3521372"/>
                  <a:pt x="753274" y="3527003"/>
                </a:cubicBezTo>
                <a:cubicBezTo>
                  <a:pt x="755967" y="3533806"/>
                  <a:pt x="755967" y="3542453"/>
                  <a:pt x="753274" y="3545567"/>
                </a:cubicBezTo>
                <a:cubicBezTo>
                  <a:pt x="750372" y="3548895"/>
                  <a:pt x="745629" y="3549110"/>
                  <a:pt x="741876" y="3546062"/>
                </a:cubicBezTo>
                <a:cubicBezTo>
                  <a:pt x="738193" y="3542942"/>
                  <a:pt x="738263" y="3539899"/>
                  <a:pt x="741876" y="3538692"/>
                </a:cubicBezTo>
                <a:cubicBezTo>
                  <a:pt x="745413" y="3537562"/>
                  <a:pt x="748175" y="3531824"/>
                  <a:pt x="748245" y="3525516"/>
                </a:cubicBezTo>
                <a:cubicBezTo>
                  <a:pt x="748245" y="3520558"/>
                  <a:pt x="748386" y="3518113"/>
                  <a:pt x="749085" y="3518317"/>
                </a:cubicBezTo>
                <a:close/>
                <a:moveTo>
                  <a:pt x="12192000" y="3518225"/>
                </a:moveTo>
                <a:lnTo>
                  <a:pt x="12192000" y="3533346"/>
                </a:lnTo>
                <a:lnTo>
                  <a:pt x="12189587" y="3538997"/>
                </a:lnTo>
                <a:cubicBezTo>
                  <a:pt x="12190476" y="3544150"/>
                  <a:pt x="12188825" y="3545750"/>
                  <a:pt x="12180633" y="3547898"/>
                </a:cubicBezTo>
                <a:cubicBezTo>
                  <a:pt x="12175235" y="3549339"/>
                  <a:pt x="12172695" y="3550521"/>
                  <a:pt x="12175045" y="3550451"/>
                </a:cubicBezTo>
                <a:cubicBezTo>
                  <a:pt x="12182220" y="3550394"/>
                  <a:pt x="12181522" y="3554168"/>
                  <a:pt x="12172251" y="3564872"/>
                </a:cubicBezTo>
                <a:cubicBezTo>
                  <a:pt x="12164314" y="3574084"/>
                  <a:pt x="12162535" y="3575062"/>
                  <a:pt x="12157202" y="3573220"/>
                </a:cubicBezTo>
                <a:cubicBezTo>
                  <a:pt x="12151804" y="3571339"/>
                  <a:pt x="12151804" y="3569331"/>
                  <a:pt x="12157519" y="3553875"/>
                </a:cubicBezTo>
                <a:cubicBezTo>
                  <a:pt x="12162790" y="3539659"/>
                  <a:pt x="12165774" y="3535783"/>
                  <a:pt x="12174473" y="3531723"/>
                </a:cubicBezTo>
                <a:cubicBezTo>
                  <a:pt x="12180379" y="3528985"/>
                  <a:pt x="12186729" y="3524641"/>
                  <a:pt x="12188825" y="3522023"/>
                </a:cubicBezTo>
                <a:close/>
                <a:moveTo>
                  <a:pt x="1858990" y="3516274"/>
                </a:moveTo>
                <a:cubicBezTo>
                  <a:pt x="1859910" y="3514255"/>
                  <a:pt x="1861928" y="3515813"/>
                  <a:pt x="1865860" y="3519177"/>
                </a:cubicBezTo>
                <a:cubicBezTo>
                  <a:pt x="1869117" y="3521869"/>
                  <a:pt x="1869758" y="3526901"/>
                  <a:pt x="1867281" y="3529805"/>
                </a:cubicBezTo>
                <a:cubicBezTo>
                  <a:pt x="1864868" y="3532637"/>
                  <a:pt x="1865155" y="3536608"/>
                  <a:pt x="1867916" y="3538096"/>
                </a:cubicBezTo>
                <a:cubicBezTo>
                  <a:pt x="1870678" y="3539581"/>
                  <a:pt x="1871034" y="3544613"/>
                  <a:pt x="1868627" y="3548863"/>
                </a:cubicBezTo>
                <a:cubicBezTo>
                  <a:pt x="1862112" y="3560057"/>
                  <a:pt x="1859636" y="3556589"/>
                  <a:pt x="1858708" y="3534836"/>
                </a:cubicBezTo>
                <a:cubicBezTo>
                  <a:pt x="1858248" y="3523890"/>
                  <a:pt x="1858071" y="3518294"/>
                  <a:pt x="1858990" y="3516274"/>
                </a:cubicBezTo>
                <a:close/>
                <a:moveTo>
                  <a:pt x="1445426" y="3514819"/>
                </a:moveTo>
                <a:cubicBezTo>
                  <a:pt x="1447406" y="3512411"/>
                  <a:pt x="1449673" y="3513115"/>
                  <a:pt x="1450810" y="3516660"/>
                </a:cubicBezTo>
                <a:cubicBezTo>
                  <a:pt x="1452010" y="3520270"/>
                  <a:pt x="1451376" y="3524170"/>
                  <a:pt x="1449325" y="3526648"/>
                </a:cubicBezTo>
                <a:cubicBezTo>
                  <a:pt x="1447198" y="3529056"/>
                  <a:pt x="1445076" y="3528350"/>
                  <a:pt x="1443940" y="3524805"/>
                </a:cubicBezTo>
                <a:cubicBezTo>
                  <a:pt x="1442734" y="3521190"/>
                  <a:pt x="1443374" y="3517298"/>
                  <a:pt x="1445426" y="3514819"/>
                </a:cubicBezTo>
                <a:close/>
                <a:moveTo>
                  <a:pt x="2479129" y="3514703"/>
                </a:moveTo>
                <a:cubicBezTo>
                  <a:pt x="2480189" y="3515625"/>
                  <a:pt x="2480474" y="3518744"/>
                  <a:pt x="2479909" y="3522429"/>
                </a:cubicBezTo>
                <a:cubicBezTo>
                  <a:pt x="2479344" y="3525967"/>
                  <a:pt x="2477077" y="3526958"/>
                  <a:pt x="2474594" y="3524906"/>
                </a:cubicBezTo>
                <a:cubicBezTo>
                  <a:pt x="2472188" y="3522778"/>
                  <a:pt x="2471833" y="3519449"/>
                  <a:pt x="2473820" y="3517181"/>
                </a:cubicBezTo>
                <a:cubicBezTo>
                  <a:pt x="2475940" y="3514773"/>
                  <a:pt x="2478068" y="3513782"/>
                  <a:pt x="2479129" y="3514703"/>
                </a:cubicBezTo>
                <a:close/>
                <a:moveTo>
                  <a:pt x="2182406" y="3513680"/>
                </a:moveTo>
                <a:lnTo>
                  <a:pt x="2186940" y="3532954"/>
                </a:lnTo>
                <a:cubicBezTo>
                  <a:pt x="2192471" y="3556193"/>
                  <a:pt x="2188292" y="3563347"/>
                  <a:pt x="2179861" y="3545425"/>
                </a:cubicBezTo>
                <a:cubicBezTo>
                  <a:pt x="2176393" y="3537987"/>
                  <a:pt x="2171999" y="3532314"/>
                  <a:pt x="2169878" y="3532460"/>
                </a:cubicBezTo>
                <a:cubicBezTo>
                  <a:pt x="2161877" y="3533095"/>
                  <a:pt x="2159895" y="3550660"/>
                  <a:pt x="2167255" y="3556898"/>
                </a:cubicBezTo>
                <a:cubicBezTo>
                  <a:pt x="2171294" y="3560375"/>
                  <a:pt x="2172500" y="3566389"/>
                  <a:pt x="2169739" y="3569579"/>
                </a:cubicBezTo>
                <a:cubicBezTo>
                  <a:pt x="2166481" y="3573403"/>
                  <a:pt x="2168392" y="3579000"/>
                  <a:pt x="2174907" y="3584526"/>
                </a:cubicBezTo>
                <a:cubicBezTo>
                  <a:pt x="2182628" y="3591121"/>
                  <a:pt x="2183264" y="3594876"/>
                  <a:pt x="2177746" y="3599265"/>
                </a:cubicBezTo>
                <a:cubicBezTo>
                  <a:pt x="2173211" y="3602810"/>
                  <a:pt x="2167687" y="3601958"/>
                  <a:pt x="2163935" y="3597353"/>
                </a:cubicBezTo>
                <a:cubicBezTo>
                  <a:pt x="2159539" y="3591826"/>
                  <a:pt x="2156784" y="3591897"/>
                  <a:pt x="2154726" y="3597494"/>
                </a:cubicBezTo>
                <a:cubicBezTo>
                  <a:pt x="2153171" y="3601743"/>
                  <a:pt x="2148002" y="3605783"/>
                  <a:pt x="2143539" y="3606133"/>
                </a:cubicBezTo>
                <a:cubicBezTo>
                  <a:pt x="2132990" y="3606915"/>
                  <a:pt x="2127606" y="3602664"/>
                  <a:pt x="2132280" y="3597137"/>
                </a:cubicBezTo>
                <a:cubicBezTo>
                  <a:pt x="2134406" y="3594729"/>
                  <a:pt x="2137308" y="3594514"/>
                  <a:pt x="2139785" y="3596571"/>
                </a:cubicBezTo>
                <a:cubicBezTo>
                  <a:pt x="2146586" y="3602378"/>
                  <a:pt x="2149418" y="3584387"/>
                  <a:pt x="2143252" y="3574394"/>
                </a:cubicBezTo>
                <a:cubicBezTo>
                  <a:pt x="2139995" y="3569013"/>
                  <a:pt x="2140986" y="3559376"/>
                  <a:pt x="2145799" y="3550876"/>
                </a:cubicBezTo>
                <a:cubicBezTo>
                  <a:pt x="2150542" y="3542299"/>
                  <a:pt x="2151392" y="3533095"/>
                  <a:pt x="2147925" y="3528203"/>
                </a:cubicBezTo>
                <a:cubicBezTo>
                  <a:pt x="2144738" y="3523737"/>
                  <a:pt x="2144382" y="3519278"/>
                  <a:pt x="2147215" y="3518428"/>
                </a:cubicBezTo>
                <a:cubicBezTo>
                  <a:pt x="2149907" y="3517575"/>
                  <a:pt x="2154225" y="3520059"/>
                  <a:pt x="2156136" y="3523527"/>
                </a:cubicBezTo>
                <a:cubicBezTo>
                  <a:pt x="2158474" y="3527708"/>
                  <a:pt x="2164067" y="3527212"/>
                  <a:pt x="2171147" y="3521971"/>
                </a:cubicBezTo>
                <a:close/>
                <a:moveTo>
                  <a:pt x="2238566" y="3513618"/>
                </a:moveTo>
                <a:cubicBezTo>
                  <a:pt x="2247348" y="3517301"/>
                  <a:pt x="2247137" y="3531398"/>
                  <a:pt x="2238286" y="3534161"/>
                </a:cubicBezTo>
                <a:cubicBezTo>
                  <a:pt x="2232970" y="3535794"/>
                  <a:pt x="2231276" y="3533101"/>
                  <a:pt x="2231981" y="3523750"/>
                </a:cubicBezTo>
                <a:cubicBezTo>
                  <a:pt x="2232615" y="3515173"/>
                  <a:pt x="2234673" y="3511990"/>
                  <a:pt x="2238566" y="3513618"/>
                </a:cubicBezTo>
                <a:close/>
                <a:moveTo>
                  <a:pt x="1495704" y="3509438"/>
                </a:moveTo>
                <a:cubicBezTo>
                  <a:pt x="1496269" y="3505892"/>
                  <a:pt x="1498466" y="3506534"/>
                  <a:pt x="1500874" y="3511071"/>
                </a:cubicBezTo>
                <a:cubicBezTo>
                  <a:pt x="1503279" y="3515599"/>
                  <a:pt x="1504416" y="3519569"/>
                  <a:pt x="1503635" y="3520492"/>
                </a:cubicBezTo>
                <a:cubicBezTo>
                  <a:pt x="1500949" y="3523603"/>
                  <a:pt x="1494783" y="3515034"/>
                  <a:pt x="1495704" y="3509438"/>
                </a:cubicBezTo>
                <a:close/>
                <a:moveTo>
                  <a:pt x="827763" y="3509257"/>
                </a:moveTo>
                <a:cubicBezTo>
                  <a:pt x="829507" y="3508877"/>
                  <a:pt x="831029" y="3510435"/>
                  <a:pt x="832871" y="3513834"/>
                </a:cubicBezTo>
                <a:cubicBezTo>
                  <a:pt x="835417" y="3518510"/>
                  <a:pt x="847741" y="3531265"/>
                  <a:pt x="860275" y="3542103"/>
                </a:cubicBezTo>
                <a:lnTo>
                  <a:pt x="883008" y="3561873"/>
                </a:lnTo>
                <a:lnTo>
                  <a:pt x="859996" y="3555991"/>
                </a:lnTo>
                <a:cubicBezTo>
                  <a:pt x="828977" y="3548056"/>
                  <a:pt x="812264" y="3530911"/>
                  <a:pt x="821326" y="3516312"/>
                </a:cubicBezTo>
                <a:cubicBezTo>
                  <a:pt x="824053" y="3511956"/>
                  <a:pt x="826019" y="3509637"/>
                  <a:pt x="827763" y="3509257"/>
                </a:cubicBezTo>
                <a:close/>
                <a:moveTo>
                  <a:pt x="4676682" y="3508942"/>
                </a:moveTo>
                <a:cubicBezTo>
                  <a:pt x="4680846" y="3506977"/>
                  <a:pt x="4681882" y="3514975"/>
                  <a:pt x="4676625" y="3525757"/>
                </a:cubicBezTo>
                <a:cubicBezTo>
                  <a:pt x="4673512" y="3532275"/>
                  <a:pt x="4670324" y="3534048"/>
                  <a:pt x="4668268" y="3530579"/>
                </a:cubicBezTo>
                <a:cubicBezTo>
                  <a:pt x="4666425" y="3527460"/>
                  <a:pt x="4667843" y="3520378"/>
                  <a:pt x="4671595" y="3514495"/>
                </a:cubicBezTo>
                <a:cubicBezTo>
                  <a:pt x="4673559" y="3511360"/>
                  <a:pt x="4675295" y="3509598"/>
                  <a:pt x="4676682" y="3508942"/>
                </a:cubicBezTo>
                <a:close/>
                <a:moveTo>
                  <a:pt x="11310810" y="3506623"/>
                </a:moveTo>
                <a:cubicBezTo>
                  <a:pt x="11310112" y="3505156"/>
                  <a:pt x="11308206" y="3506299"/>
                  <a:pt x="11306873" y="3509140"/>
                </a:cubicBezTo>
                <a:cubicBezTo>
                  <a:pt x="11305540" y="3511973"/>
                  <a:pt x="11304841" y="3515721"/>
                  <a:pt x="11305540" y="3517246"/>
                </a:cubicBezTo>
                <a:cubicBezTo>
                  <a:pt x="11306238" y="3518714"/>
                  <a:pt x="11308143" y="3517563"/>
                  <a:pt x="11309477" y="3514729"/>
                </a:cubicBezTo>
                <a:cubicBezTo>
                  <a:pt x="11310810" y="3511896"/>
                  <a:pt x="11311445" y="3508091"/>
                  <a:pt x="11310810" y="3506623"/>
                </a:cubicBezTo>
                <a:close/>
                <a:moveTo>
                  <a:pt x="297444" y="3506096"/>
                </a:moveTo>
                <a:cubicBezTo>
                  <a:pt x="301038" y="3507285"/>
                  <a:pt x="304031" y="3510349"/>
                  <a:pt x="304349" y="3514635"/>
                </a:cubicBezTo>
                <a:cubicBezTo>
                  <a:pt x="304704" y="3518674"/>
                  <a:pt x="301376" y="3523273"/>
                  <a:pt x="297198" y="3524620"/>
                </a:cubicBezTo>
                <a:cubicBezTo>
                  <a:pt x="291320" y="3526532"/>
                  <a:pt x="290045" y="3525681"/>
                  <a:pt x="292099" y="3520936"/>
                </a:cubicBezTo>
                <a:cubicBezTo>
                  <a:pt x="293515" y="3517251"/>
                  <a:pt x="292312" y="3514349"/>
                  <a:pt x="289053" y="3513784"/>
                </a:cubicBezTo>
                <a:cubicBezTo>
                  <a:pt x="285654" y="3513217"/>
                  <a:pt x="284874" y="3511298"/>
                  <a:pt x="286928" y="3508821"/>
                </a:cubicBezTo>
                <a:cubicBezTo>
                  <a:pt x="289654" y="3505597"/>
                  <a:pt x="293850" y="3504908"/>
                  <a:pt x="297444" y="3506096"/>
                </a:cubicBezTo>
                <a:close/>
                <a:moveTo>
                  <a:pt x="5767527" y="3505606"/>
                </a:moveTo>
                <a:cubicBezTo>
                  <a:pt x="5766287" y="3506013"/>
                  <a:pt x="5765844" y="3508084"/>
                  <a:pt x="5765774" y="3511978"/>
                </a:cubicBezTo>
                <a:cubicBezTo>
                  <a:pt x="5765774" y="3517505"/>
                  <a:pt x="5764148" y="3522963"/>
                  <a:pt x="5762091" y="3524589"/>
                </a:cubicBezTo>
                <a:cubicBezTo>
                  <a:pt x="5760040" y="3526362"/>
                  <a:pt x="5756992" y="3529690"/>
                  <a:pt x="5754871" y="3532809"/>
                </a:cubicBezTo>
                <a:cubicBezTo>
                  <a:pt x="5750267" y="3539398"/>
                  <a:pt x="5756147" y="3545706"/>
                  <a:pt x="5764288" y="3542941"/>
                </a:cubicBezTo>
                <a:cubicBezTo>
                  <a:pt x="5775407" y="3539327"/>
                  <a:pt x="5782132" y="3516165"/>
                  <a:pt x="5774061" y="3509222"/>
                </a:cubicBezTo>
                <a:cubicBezTo>
                  <a:pt x="5770804" y="3506457"/>
                  <a:pt x="5768767" y="3505200"/>
                  <a:pt x="5767527" y="3505606"/>
                </a:cubicBezTo>
                <a:close/>
                <a:moveTo>
                  <a:pt x="484221" y="3505155"/>
                </a:moveTo>
                <a:cubicBezTo>
                  <a:pt x="490170" y="3507283"/>
                  <a:pt x="493074" y="3512316"/>
                  <a:pt x="492579" y="3519607"/>
                </a:cubicBezTo>
                <a:cubicBezTo>
                  <a:pt x="491942" y="3528890"/>
                  <a:pt x="493713" y="3530947"/>
                  <a:pt x="502424" y="3531158"/>
                </a:cubicBezTo>
                <a:cubicBezTo>
                  <a:pt x="509222" y="3531303"/>
                  <a:pt x="511700" y="3532929"/>
                  <a:pt x="509364" y="3535693"/>
                </a:cubicBezTo>
                <a:cubicBezTo>
                  <a:pt x="507453" y="3537891"/>
                  <a:pt x="500867" y="3539091"/>
                  <a:pt x="495413" y="3538030"/>
                </a:cubicBezTo>
                <a:cubicBezTo>
                  <a:pt x="481392" y="3535478"/>
                  <a:pt x="477284" y="3532218"/>
                  <a:pt x="481532" y="3527116"/>
                </a:cubicBezTo>
                <a:cubicBezTo>
                  <a:pt x="483515" y="3524856"/>
                  <a:pt x="481390" y="3519893"/>
                  <a:pt x="476928" y="3516140"/>
                </a:cubicBezTo>
                <a:cubicBezTo>
                  <a:pt x="466872" y="3507492"/>
                  <a:pt x="471333" y="3500620"/>
                  <a:pt x="484221" y="3505155"/>
                </a:cubicBezTo>
                <a:close/>
                <a:moveTo>
                  <a:pt x="2409799" y="3503295"/>
                </a:moveTo>
                <a:cubicBezTo>
                  <a:pt x="2415247" y="3501661"/>
                  <a:pt x="2415177" y="3503720"/>
                  <a:pt x="2409660" y="3510238"/>
                </a:cubicBezTo>
                <a:cubicBezTo>
                  <a:pt x="2405196" y="3515549"/>
                  <a:pt x="2403570" y="3522848"/>
                  <a:pt x="2405836" y="3527097"/>
                </a:cubicBezTo>
                <a:cubicBezTo>
                  <a:pt x="2410790" y="3536163"/>
                  <a:pt x="2403284" y="3545940"/>
                  <a:pt x="2394222" y="3542396"/>
                </a:cubicBezTo>
                <a:cubicBezTo>
                  <a:pt x="2390539" y="3540978"/>
                  <a:pt x="2387353" y="3538501"/>
                  <a:pt x="2386501" y="3536519"/>
                </a:cubicBezTo>
                <a:cubicBezTo>
                  <a:pt x="2384234" y="3530281"/>
                  <a:pt x="2401372" y="3505911"/>
                  <a:pt x="2409799" y="3503295"/>
                </a:cubicBezTo>
                <a:close/>
                <a:moveTo>
                  <a:pt x="1931149" y="3502468"/>
                </a:moveTo>
                <a:cubicBezTo>
                  <a:pt x="1928107" y="3499986"/>
                  <a:pt x="1927256" y="3505371"/>
                  <a:pt x="1929168" y="3514653"/>
                </a:cubicBezTo>
                <a:cubicBezTo>
                  <a:pt x="1932927" y="3533286"/>
                  <a:pt x="1936680" y="3538742"/>
                  <a:pt x="1941849" y="3532720"/>
                </a:cubicBezTo>
                <a:cubicBezTo>
                  <a:pt x="1945741" y="3528114"/>
                  <a:pt x="1939010" y="3508917"/>
                  <a:pt x="1931149" y="3502468"/>
                </a:cubicBezTo>
                <a:close/>
                <a:moveTo>
                  <a:pt x="1797309" y="3500468"/>
                </a:moveTo>
                <a:cubicBezTo>
                  <a:pt x="1798370" y="3501388"/>
                  <a:pt x="1798656" y="3504507"/>
                  <a:pt x="1798091" y="3508192"/>
                </a:cubicBezTo>
                <a:cubicBezTo>
                  <a:pt x="1797449" y="3511662"/>
                  <a:pt x="1795188" y="3512798"/>
                  <a:pt x="1792775" y="3510669"/>
                </a:cubicBezTo>
                <a:cubicBezTo>
                  <a:pt x="1790369" y="3508549"/>
                  <a:pt x="1790014" y="3505215"/>
                  <a:pt x="1791995" y="3502944"/>
                </a:cubicBezTo>
                <a:cubicBezTo>
                  <a:pt x="1794122" y="3500539"/>
                  <a:pt x="1796243" y="3499547"/>
                  <a:pt x="1797309" y="3500468"/>
                </a:cubicBezTo>
                <a:close/>
                <a:moveTo>
                  <a:pt x="11908218" y="3500005"/>
                </a:moveTo>
                <a:cubicBezTo>
                  <a:pt x="11902376" y="3502742"/>
                  <a:pt x="11902058" y="3506528"/>
                  <a:pt x="11907456" y="3508492"/>
                </a:cubicBezTo>
                <a:cubicBezTo>
                  <a:pt x="11911266" y="3509933"/>
                  <a:pt x="11915013" y="3505989"/>
                  <a:pt x="11914505" y="3501154"/>
                </a:cubicBezTo>
                <a:cubicBezTo>
                  <a:pt x="11914251" y="3498918"/>
                  <a:pt x="11911583" y="3498447"/>
                  <a:pt x="11908218" y="3500005"/>
                </a:cubicBezTo>
                <a:close/>
                <a:moveTo>
                  <a:pt x="11648503" y="3498663"/>
                </a:moveTo>
                <a:cubicBezTo>
                  <a:pt x="11641772" y="3498117"/>
                  <a:pt x="11625960" y="3516674"/>
                  <a:pt x="11626595" y="3524583"/>
                </a:cubicBezTo>
                <a:cubicBezTo>
                  <a:pt x="11627104" y="3531292"/>
                  <a:pt x="11631930" y="3528497"/>
                  <a:pt x="11637898" y="3518064"/>
                </a:cubicBezTo>
                <a:cubicBezTo>
                  <a:pt x="11640502" y="3513479"/>
                  <a:pt x="11645392" y="3507138"/>
                  <a:pt x="11648503" y="3504325"/>
                </a:cubicBezTo>
                <a:cubicBezTo>
                  <a:pt x="11653519" y="3499776"/>
                  <a:pt x="11653519" y="3499027"/>
                  <a:pt x="11648503" y="3498663"/>
                </a:cubicBezTo>
                <a:close/>
                <a:moveTo>
                  <a:pt x="519133" y="3495742"/>
                </a:moveTo>
                <a:cubicBezTo>
                  <a:pt x="522461" y="3494534"/>
                  <a:pt x="525436" y="3495950"/>
                  <a:pt x="526640" y="3499280"/>
                </a:cubicBezTo>
                <a:cubicBezTo>
                  <a:pt x="527844" y="3502609"/>
                  <a:pt x="526428" y="3505588"/>
                  <a:pt x="523100" y="3506788"/>
                </a:cubicBezTo>
                <a:cubicBezTo>
                  <a:pt x="519843" y="3507926"/>
                  <a:pt x="516868" y="3506509"/>
                  <a:pt x="515593" y="3503250"/>
                </a:cubicBezTo>
                <a:cubicBezTo>
                  <a:pt x="514389" y="3499921"/>
                  <a:pt x="515805" y="3496941"/>
                  <a:pt x="519133" y="3495742"/>
                </a:cubicBezTo>
                <a:close/>
                <a:moveTo>
                  <a:pt x="271419" y="3494865"/>
                </a:moveTo>
                <a:cubicBezTo>
                  <a:pt x="275243" y="3498123"/>
                  <a:pt x="268729" y="3514278"/>
                  <a:pt x="262710" y="3516190"/>
                </a:cubicBezTo>
                <a:cubicBezTo>
                  <a:pt x="256762" y="3518026"/>
                  <a:pt x="247060" y="3511012"/>
                  <a:pt x="246421" y="3504425"/>
                </a:cubicBezTo>
                <a:cubicBezTo>
                  <a:pt x="246067" y="3499539"/>
                  <a:pt x="267383" y="3491390"/>
                  <a:pt x="271419" y="3494865"/>
                </a:cubicBezTo>
                <a:close/>
                <a:moveTo>
                  <a:pt x="558507" y="3494470"/>
                </a:moveTo>
                <a:cubicBezTo>
                  <a:pt x="560915" y="3496592"/>
                  <a:pt x="561127" y="3499495"/>
                  <a:pt x="559074" y="3501980"/>
                </a:cubicBezTo>
                <a:cubicBezTo>
                  <a:pt x="557021" y="3504458"/>
                  <a:pt x="553976" y="3504668"/>
                  <a:pt x="551567" y="3502546"/>
                </a:cubicBezTo>
                <a:cubicBezTo>
                  <a:pt x="549161" y="3500416"/>
                  <a:pt x="548947" y="3497513"/>
                  <a:pt x="551001" y="3495035"/>
                </a:cubicBezTo>
                <a:cubicBezTo>
                  <a:pt x="553125" y="3492621"/>
                  <a:pt x="556028" y="3492412"/>
                  <a:pt x="558507" y="3494470"/>
                </a:cubicBezTo>
                <a:close/>
                <a:moveTo>
                  <a:pt x="1598226" y="3494319"/>
                </a:moveTo>
                <a:cubicBezTo>
                  <a:pt x="1599712" y="3494054"/>
                  <a:pt x="1599943" y="3496268"/>
                  <a:pt x="1599661" y="3500803"/>
                </a:cubicBezTo>
                <a:cubicBezTo>
                  <a:pt x="1599305" y="3506826"/>
                  <a:pt x="1601647" y="3512562"/>
                  <a:pt x="1605045" y="3513839"/>
                </a:cubicBezTo>
                <a:cubicBezTo>
                  <a:pt x="1608442" y="3515116"/>
                  <a:pt x="1606600" y="3524181"/>
                  <a:pt x="1601012" y="3534174"/>
                </a:cubicBezTo>
                <a:cubicBezTo>
                  <a:pt x="1595349" y="3544091"/>
                  <a:pt x="1593717" y="3550540"/>
                  <a:pt x="1597259" y="3548552"/>
                </a:cubicBezTo>
                <a:cubicBezTo>
                  <a:pt x="1607883" y="3542465"/>
                  <a:pt x="1609794" y="3550183"/>
                  <a:pt x="1603705" y="3573708"/>
                </a:cubicBezTo>
                <a:cubicBezTo>
                  <a:pt x="1600448" y="3586318"/>
                  <a:pt x="1596416" y="3595454"/>
                  <a:pt x="1594713" y="3594037"/>
                </a:cubicBezTo>
                <a:cubicBezTo>
                  <a:pt x="1593088" y="3592690"/>
                  <a:pt x="1593228" y="3587163"/>
                  <a:pt x="1594924" y="3582347"/>
                </a:cubicBezTo>
                <a:cubicBezTo>
                  <a:pt x="1597546" y="3574770"/>
                  <a:pt x="1596624" y="3573702"/>
                  <a:pt x="1589614" y="3575760"/>
                </a:cubicBezTo>
                <a:cubicBezTo>
                  <a:pt x="1584795" y="3577176"/>
                  <a:pt x="1580832" y="3580435"/>
                  <a:pt x="1580407" y="3583269"/>
                </a:cubicBezTo>
                <a:cubicBezTo>
                  <a:pt x="1579981" y="3586103"/>
                  <a:pt x="1577860" y="3586667"/>
                  <a:pt x="1575447" y="3584540"/>
                </a:cubicBezTo>
                <a:cubicBezTo>
                  <a:pt x="1573110" y="3582487"/>
                  <a:pt x="1574387" y="3577246"/>
                  <a:pt x="1578140" y="3572780"/>
                </a:cubicBezTo>
                <a:cubicBezTo>
                  <a:pt x="1581963" y="3568391"/>
                  <a:pt x="1583240" y="3563149"/>
                  <a:pt x="1581042" y="3561231"/>
                </a:cubicBezTo>
                <a:cubicBezTo>
                  <a:pt x="1578844" y="3559319"/>
                  <a:pt x="1579130" y="3551524"/>
                  <a:pt x="1581746" y="3543946"/>
                </a:cubicBezTo>
                <a:cubicBezTo>
                  <a:pt x="1584370" y="3536366"/>
                  <a:pt x="1584578" y="3526806"/>
                  <a:pt x="1582313" y="3522696"/>
                </a:cubicBezTo>
                <a:cubicBezTo>
                  <a:pt x="1579836" y="3518229"/>
                  <a:pt x="1582527" y="3510295"/>
                  <a:pt x="1589252" y="3502716"/>
                </a:cubicBezTo>
                <a:cubicBezTo>
                  <a:pt x="1593996" y="3497331"/>
                  <a:pt x="1596739" y="3494585"/>
                  <a:pt x="1598226" y="3494319"/>
                </a:cubicBezTo>
                <a:close/>
                <a:moveTo>
                  <a:pt x="11930443" y="3493085"/>
                </a:moveTo>
                <a:cubicBezTo>
                  <a:pt x="11929808" y="3493371"/>
                  <a:pt x="11929554" y="3495906"/>
                  <a:pt x="11929744" y="3498504"/>
                </a:cubicBezTo>
                <a:cubicBezTo>
                  <a:pt x="11929998" y="3501071"/>
                  <a:pt x="11931395" y="3502811"/>
                  <a:pt x="11932856" y="3502157"/>
                </a:cubicBezTo>
                <a:cubicBezTo>
                  <a:pt x="11934253" y="3501497"/>
                  <a:pt x="11934570" y="3498943"/>
                  <a:pt x="11933555" y="3496739"/>
                </a:cubicBezTo>
                <a:cubicBezTo>
                  <a:pt x="11932539" y="3494534"/>
                  <a:pt x="11931078" y="3492793"/>
                  <a:pt x="11930443" y="3493085"/>
                </a:cubicBezTo>
                <a:close/>
                <a:moveTo>
                  <a:pt x="4445515" y="3492441"/>
                </a:moveTo>
                <a:cubicBezTo>
                  <a:pt x="4444276" y="3493264"/>
                  <a:pt x="4442611" y="3495734"/>
                  <a:pt x="4440595" y="3500302"/>
                </a:cubicBezTo>
                <a:cubicBezTo>
                  <a:pt x="4437693" y="3506890"/>
                  <a:pt x="4435496" y="3517589"/>
                  <a:pt x="4435921" y="3523682"/>
                </a:cubicBezTo>
                <a:cubicBezTo>
                  <a:pt x="4436563" y="3533387"/>
                  <a:pt x="4437405" y="3532682"/>
                  <a:pt x="4443356" y="3517379"/>
                </a:cubicBezTo>
                <a:cubicBezTo>
                  <a:pt x="4449143" y="3502342"/>
                  <a:pt x="4449236" y="3489976"/>
                  <a:pt x="4445515" y="3492441"/>
                </a:cubicBezTo>
                <a:close/>
                <a:moveTo>
                  <a:pt x="1726776" y="3491535"/>
                </a:moveTo>
                <a:cubicBezTo>
                  <a:pt x="1728902" y="3491395"/>
                  <a:pt x="1729397" y="3496566"/>
                  <a:pt x="1727911" y="3503720"/>
                </a:cubicBezTo>
                <a:cubicBezTo>
                  <a:pt x="1726070" y="3512645"/>
                  <a:pt x="1724018" y="3515129"/>
                  <a:pt x="1720831" y="3512365"/>
                </a:cubicBezTo>
                <a:cubicBezTo>
                  <a:pt x="1715941" y="3508185"/>
                  <a:pt x="1720545" y="3492101"/>
                  <a:pt x="1726776" y="3491535"/>
                </a:cubicBezTo>
                <a:close/>
                <a:moveTo>
                  <a:pt x="2441378" y="3489554"/>
                </a:moveTo>
                <a:cubicBezTo>
                  <a:pt x="2443436" y="3487215"/>
                  <a:pt x="2447468" y="3487711"/>
                  <a:pt x="2451150" y="3490824"/>
                </a:cubicBezTo>
                <a:cubicBezTo>
                  <a:pt x="2454833" y="3493943"/>
                  <a:pt x="2454979" y="3497063"/>
                  <a:pt x="2451576" y="3498194"/>
                </a:cubicBezTo>
                <a:cubicBezTo>
                  <a:pt x="2447969" y="3499400"/>
                  <a:pt x="2444140" y="3498828"/>
                  <a:pt x="2441803" y="3496916"/>
                </a:cubicBezTo>
                <a:cubicBezTo>
                  <a:pt x="2439467" y="3494865"/>
                  <a:pt x="2439326" y="3492033"/>
                  <a:pt x="2441378" y="3489554"/>
                </a:cubicBezTo>
                <a:close/>
                <a:moveTo>
                  <a:pt x="5513806" y="3488860"/>
                </a:moveTo>
                <a:lnTo>
                  <a:pt x="5506942" y="3501255"/>
                </a:lnTo>
                <a:cubicBezTo>
                  <a:pt x="5499011" y="3515568"/>
                  <a:pt x="5500218" y="3524423"/>
                  <a:pt x="5509704" y="3521165"/>
                </a:cubicBezTo>
                <a:cubicBezTo>
                  <a:pt x="5513318" y="3519964"/>
                  <a:pt x="5515648" y="3512240"/>
                  <a:pt x="5515013" y="3503949"/>
                </a:cubicBezTo>
                <a:close/>
                <a:moveTo>
                  <a:pt x="4876793" y="3487104"/>
                </a:moveTo>
                <a:cubicBezTo>
                  <a:pt x="4879226" y="3490142"/>
                  <a:pt x="4880821" y="3496909"/>
                  <a:pt x="4881423" y="3507220"/>
                </a:cubicBezTo>
                <a:cubicBezTo>
                  <a:pt x="4882414" y="3524932"/>
                  <a:pt x="4893750" y="3548596"/>
                  <a:pt x="4898563" y="3542930"/>
                </a:cubicBezTo>
                <a:cubicBezTo>
                  <a:pt x="4899978" y="3541228"/>
                  <a:pt x="4900899" y="3534639"/>
                  <a:pt x="4900760" y="3527555"/>
                </a:cubicBezTo>
                <a:cubicBezTo>
                  <a:pt x="4900613" y="3519761"/>
                  <a:pt x="4902739" y="3515511"/>
                  <a:pt x="4906634" y="3516146"/>
                </a:cubicBezTo>
                <a:cubicBezTo>
                  <a:pt x="4909961" y="3516641"/>
                  <a:pt x="4910811" y="3521743"/>
                  <a:pt x="4908404" y="3527416"/>
                </a:cubicBezTo>
                <a:cubicBezTo>
                  <a:pt x="4903801" y="3538254"/>
                  <a:pt x="4912373" y="3551219"/>
                  <a:pt x="4918959" y="3543495"/>
                </a:cubicBezTo>
                <a:cubicBezTo>
                  <a:pt x="4921085" y="3541087"/>
                  <a:pt x="4923848" y="3542008"/>
                  <a:pt x="4925048" y="3545477"/>
                </a:cubicBezTo>
                <a:cubicBezTo>
                  <a:pt x="4926255" y="3548952"/>
                  <a:pt x="4922571" y="3555609"/>
                  <a:pt x="4917118" y="3560076"/>
                </a:cubicBezTo>
                <a:cubicBezTo>
                  <a:pt x="4910323" y="3565602"/>
                  <a:pt x="4907490" y="3573817"/>
                  <a:pt x="4908481" y="3585011"/>
                </a:cubicBezTo>
                <a:cubicBezTo>
                  <a:pt x="4909330" y="3593937"/>
                  <a:pt x="4908132" y="3602366"/>
                  <a:pt x="4905864" y="3603077"/>
                </a:cubicBezTo>
                <a:cubicBezTo>
                  <a:pt x="4901329" y="3604494"/>
                  <a:pt x="4887094" y="3582603"/>
                  <a:pt x="4874699" y="3555324"/>
                </a:cubicBezTo>
                <a:cubicBezTo>
                  <a:pt x="4863935" y="3531660"/>
                  <a:pt x="4860107" y="3497654"/>
                  <a:pt x="4867117" y="3489363"/>
                </a:cubicBezTo>
                <a:cubicBezTo>
                  <a:pt x="4871082" y="3484756"/>
                  <a:pt x="4874358" y="3484066"/>
                  <a:pt x="4876793" y="3487104"/>
                </a:cubicBezTo>
                <a:close/>
                <a:moveTo>
                  <a:pt x="4668298" y="3486122"/>
                </a:moveTo>
                <a:cubicBezTo>
                  <a:pt x="4669607" y="3486016"/>
                  <a:pt x="4670280" y="3487470"/>
                  <a:pt x="4670528" y="3490480"/>
                </a:cubicBezTo>
                <a:cubicBezTo>
                  <a:pt x="4670884" y="3494940"/>
                  <a:pt x="4668196" y="3499755"/>
                  <a:pt x="4664653" y="3500893"/>
                </a:cubicBezTo>
                <a:cubicBezTo>
                  <a:pt x="4654812" y="3504075"/>
                  <a:pt x="4654030" y="3500893"/>
                  <a:pt x="4662247" y="3491115"/>
                </a:cubicBezTo>
                <a:cubicBezTo>
                  <a:pt x="4665044" y="3487891"/>
                  <a:pt x="4666989" y="3486228"/>
                  <a:pt x="4668298" y="3486122"/>
                </a:cubicBezTo>
                <a:close/>
                <a:moveTo>
                  <a:pt x="2505771" y="3481693"/>
                </a:moveTo>
                <a:cubicBezTo>
                  <a:pt x="2508444" y="3480206"/>
                  <a:pt x="2511206" y="3481764"/>
                  <a:pt x="2512905" y="3487007"/>
                </a:cubicBezTo>
                <a:cubicBezTo>
                  <a:pt x="2514677" y="3492463"/>
                  <a:pt x="2512410" y="3497138"/>
                  <a:pt x="2506389" y="3500468"/>
                </a:cubicBezTo>
                <a:cubicBezTo>
                  <a:pt x="2497328" y="3505430"/>
                  <a:pt x="2497189" y="3505283"/>
                  <a:pt x="2499171" y="3494654"/>
                </a:cubicBezTo>
                <a:cubicBezTo>
                  <a:pt x="2500514" y="3487713"/>
                  <a:pt x="2503098" y="3483181"/>
                  <a:pt x="2505771" y="3481693"/>
                </a:cubicBezTo>
                <a:close/>
                <a:moveTo>
                  <a:pt x="5353001" y="3479937"/>
                </a:moveTo>
                <a:cubicBezTo>
                  <a:pt x="5352258" y="3480397"/>
                  <a:pt x="5351355" y="3483813"/>
                  <a:pt x="5349800" y="3490544"/>
                </a:cubicBezTo>
                <a:cubicBezTo>
                  <a:pt x="5345267" y="3509813"/>
                  <a:pt x="5345622" y="3512011"/>
                  <a:pt x="5351711" y="3504780"/>
                </a:cubicBezTo>
                <a:cubicBezTo>
                  <a:pt x="5354760" y="3501173"/>
                  <a:pt x="5356384" y="3493168"/>
                  <a:pt x="5355254" y="3487076"/>
                </a:cubicBezTo>
                <a:cubicBezTo>
                  <a:pt x="5354331" y="3481975"/>
                  <a:pt x="5353745" y="3479476"/>
                  <a:pt x="5353001" y="3479937"/>
                </a:cubicBezTo>
                <a:close/>
                <a:moveTo>
                  <a:pt x="1052254" y="3479283"/>
                </a:moveTo>
                <a:cubicBezTo>
                  <a:pt x="1049847" y="3479569"/>
                  <a:pt x="1047720" y="3483818"/>
                  <a:pt x="1047650" y="3488708"/>
                </a:cubicBezTo>
                <a:cubicBezTo>
                  <a:pt x="1047580" y="3498411"/>
                  <a:pt x="1057279" y="3509679"/>
                  <a:pt x="1061457" y="3504647"/>
                </a:cubicBezTo>
                <a:cubicBezTo>
                  <a:pt x="1065210" y="3500188"/>
                  <a:pt x="1057490" y="3478855"/>
                  <a:pt x="1052254" y="3479283"/>
                </a:cubicBezTo>
                <a:close/>
                <a:moveTo>
                  <a:pt x="715454" y="3478823"/>
                </a:moveTo>
                <a:cubicBezTo>
                  <a:pt x="723455" y="3481734"/>
                  <a:pt x="721690" y="3488034"/>
                  <a:pt x="712622" y="3488745"/>
                </a:cubicBezTo>
                <a:cubicBezTo>
                  <a:pt x="705326" y="3489381"/>
                  <a:pt x="700582" y="3484064"/>
                  <a:pt x="704335" y="3479604"/>
                </a:cubicBezTo>
                <a:cubicBezTo>
                  <a:pt x="706037" y="3477622"/>
                  <a:pt x="711206" y="3477267"/>
                  <a:pt x="715454" y="3478823"/>
                </a:cubicBezTo>
                <a:close/>
                <a:moveTo>
                  <a:pt x="184454" y="3475304"/>
                </a:moveTo>
                <a:cubicBezTo>
                  <a:pt x="188561" y="3473038"/>
                  <a:pt x="188704" y="3474732"/>
                  <a:pt x="184809" y="3479765"/>
                </a:cubicBezTo>
                <a:cubicBezTo>
                  <a:pt x="181552" y="3484014"/>
                  <a:pt x="178437" y="3485716"/>
                  <a:pt x="178294" y="3483309"/>
                </a:cubicBezTo>
                <a:cubicBezTo>
                  <a:pt x="178081" y="3480970"/>
                  <a:pt x="180984" y="3477216"/>
                  <a:pt x="184454" y="3475304"/>
                </a:cubicBezTo>
                <a:close/>
                <a:moveTo>
                  <a:pt x="11258359" y="3474122"/>
                </a:moveTo>
                <a:cubicBezTo>
                  <a:pt x="11256708" y="3474910"/>
                  <a:pt x="11256137" y="3476543"/>
                  <a:pt x="11256898" y="3478183"/>
                </a:cubicBezTo>
                <a:cubicBezTo>
                  <a:pt x="11257660" y="3479878"/>
                  <a:pt x="11259312" y="3480424"/>
                  <a:pt x="11260963" y="3479662"/>
                </a:cubicBezTo>
                <a:cubicBezTo>
                  <a:pt x="11262614" y="3478894"/>
                  <a:pt x="11263185" y="3477235"/>
                  <a:pt x="11262423" y="3475603"/>
                </a:cubicBezTo>
                <a:cubicBezTo>
                  <a:pt x="11261661" y="3473906"/>
                  <a:pt x="11260010" y="3473360"/>
                  <a:pt x="11258359" y="3474122"/>
                </a:cubicBezTo>
                <a:close/>
                <a:moveTo>
                  <a:pt x="1362284" y="3472795"/>
                </a:moveTo>
                <a:cubicBezTo>
                  <a:pt x="1362693" y="3472706"/>
                  <a:pt x="1363313" y="3475238"/>
                  <a:pt x="1364411" y="3480375"/>
                </a:cubicBezTo>
                <a:cubicBezTo>
                  <a:pt x="1365758" y="3486969"/>
                  <a:pt x="1366177" y="3492635"/>
                  <a:pt x="1365403" y="3493555"/>
                </a:cubicBezTo>
                <a:cubicBezTo>
                  <a:pt x="1362284" y="3497094"/>
                  <a:pt x="1360798" y="3492488"/>
                  <a:pt x="1361434" y="3480945"/>
                </a:cubicBezTo>
                <a:cubicBezTo>
                  <a:pt x="1361681" y="3475598"/>
                  <a:pt x="1361877" y="3472885"/>
                  <a:pt x="1362284" y="3472795"/>
                </a:cubicBezTo>
                <a:close/>
                <a:moveTo>
                  <a:pt x="1201112" y="3472471"/>
                </a:moveTo>
                <a:cubicBezTo>
                  <a:pt x="1198093" y="3471507"/>
                  <a:pt x="1194976" y="3474940"/>
                  <a:pt x="1190623" y="3482415"/>
                </a:cubicBezTo>
                <a:cubicBezTo>
                  <a:pt x="1185384" y="3491339"/>
                  <a:pt x="1187156" y="3494955"/>
                  <a:pt x="1204720" y="3509833"/>
                </a:cubicBezTo>
                <a:cubicBezTo>
                  <a:pt x="1216473" y="3519896"/>
                  <a:pt x="1225611" y="3524788"/>
                  <a:pt x="1226812" y="3521737"/>
                </a:cubicBezTo>
                <a:cubicBezTo>
                  <a:pt x="1227948" y="3518764"/>
                  <a:pt x="1226533" y="3514367"/>
                  <a:pt x="1223344" y="3511466"/>
                </a:cubicBezTo>
                <a:cubicBezTo>
                  <a:pt x="1220366" y="3508633"/>
                  <a:pt x="1214773" y="3498501"/>
                  <a:pt x="1211019" y="3488931"/>
                </a:cubicBezTo>
                <a:cubicBezTo>
                  <a:pt x="1207054" y="3478802"/>
                  <a:pt x="1204131" y="3473435"/>
                  <a:pt x="1201112" y="3472471"/>
                </a:cubicBezTo>
                <a:close/>
                <a:moveTo>
                  <a:pt x="562190" y="3471189"/>
                </a:moveTo>
                <a:cubicBezTo>
                  <a:pt x="570787" y="3470055"/>
                  <a:pt x="583628" y="3476633"/>
                  <a:pt x="632440" y="3501985"/>
                </a:cubicBezTo>
                <a:cubicBezTo>
                  <a:pt x="646035" y="3509069"/>
                  <a:pt x="659015" y="3513890"/>
                  <a:pt x="661993" y="3512899"/>
                </a:cubicBezTo>
                <a:cubicBezTo>
                  <a:pt x="667797" y="3511058"/>
                  <a:pt x="689044" y="3523668"/>
                  <a:pt x="731113" y="3553995"/>
                </a:cubicBezTo>
                <a:cubicBezTo>
                  <a:pt x="746766" y="3565259"/>
                  <a:pt x="765600" y="3575182"/>
                  <a:pt x="773461" y="3576244"/>
                </a:cubicBezTo>
                <a:cubicBezTo>
                  <a:pt x="781253" y="3577240"/>
                  <a:pt x="794776" y="3584254"/>
                  <a:pt x="803272" y="3591483"/>
                </a:cubicBezTo>
                <a:cubicBezTo>
                  <a:pt x="811706" y="3598777"/>
                  <a:pt x="822254" y="3604519"/>
                  <a:pt x="826361" y="3604233"/>
                </a:cubicBezTo>
                <a:cubicBezTo>
                  <a:pt x="836985" y="3603388"/>
                  <a:pt x="906675" y="3654688"/>
                  <a:pt x="932663" y="3682531"/>
                </a:cubicBezTo>
                <a:cubicBezTo>
                  <a:pt x="945910" y="3696634"/>
                  <a:pt x="954761" y="3697835"/>
                  <a:pt x="947745" y="3684589"/>
                </a:cubicBezTo>
                <a:cubicBezTo>
                  <a:pt x="945624" y="3680479"/>
                  <a:pt x="946894" y="3680193"/>
                  <a:pt x="951567" y="3683739"/>
                </a:cubicBezTo>
                <a:cubicBezTo>
                  <a:pt x="955396" y="3686572"/>
                  <a:pt x="958514" y="3693376"/>
                  <a:pt x="958368" y="3698616"/>
                </a:cubicBezTo>
                <a:cubicBezTo>
                  <a:pt x="958089" y="3708533"/>
                  <a:pt x="977348" y="3722566"/>
                  <a:pt x="986911" y="3719518"/>
                </a:cubicBezTo>
                <a:cubicBezTo>
                  <a:pt x="990239" y="3718456"/>
                  <a:pt x="990804" y="3716900"/>
                  <a:pt x="988613" y="3715553"/>
                </a:cubicBezTo>
                <a:cubicBezTo>
                  <a:pt x="979406" y="3710026"/>
                  <a:pt x="975793" y="3703013"/>
                  <a:pt x="981241" y="3701240"/>
                </a:cubicBezTo>
                <a:cubicBezTo>
                  <a:pt x="991299" y="3697981"/>
                  <a:pt x="1002983" y="3712085"/>
                  <a:pt x="1001072" y="3725191"/>
                </a:cubicBezTo>
                <a:cubicBezTo>
                  <a:pt x="1000158" y="3732057"/>
                  <a:pt x="1001358" y="3739497"/>
                  <a:pt x="1003980" y="3741695"/>
                </a:cubicBezTo>
                <a:cubicBezTo>
                  <a:pt x="1006743" y="3744032"/>
                  <a:pt x="1008584" y="3750126"/>
                  <a:pt x="1008374" y="3756293"/>
                </a:cubicBezTo>
                <a:cubicBezTo>
                  <a:pt x="1008159" y="3765714"/>
                  <a:pt x="1004476" y="3763726"/>
                  <a:pt x="976574" y="3738932"/>
                </a:cubicBezTo>
                <a:cubicBezTo>
                  <a:pt x="959435" y="3723628"/>
                  <a:pt x="934575" y="3705553"/>
                  <a:pt x="922188" y="3699106"/>
                </a:cubicBezTo>
                <a:cubicBezTo>
                  <a:pt x="909507" y="3692518"/>
                  <a:pt x="892298" y="3680830"/>
                  <a:pt x="883586" y="3672818"/>
                </a:cubicBezTo>
                <a:cubicBezTo>
                  <a:pt x="874950" y="3664883"/>
                  <a:pt x="863685" y="3658295"/>
                  <a:pt x="858586" y="3658156"/>
                </a:cubicBezTo>
                <a:cubicBezTo>
                  <a:pt x="853487" y="3658011"/>
                  <a:pt x="833944" y="3646817"/>
                  <a:pt x="815389" y="3633209"/>
                </a:cubicBezTo>
                <a:cubicBezTo>
                  <a:pt x="796764" y="3619676"/>
                  <a:pt x="777220" y="3607492"/>
                  <a:pt x="772051" y="3606286"/>
                </a:cubicBezTo>
                <a:cubicBezTo>
                  <a:pt x="762063" y="3604088"/>
                  <a:pt x="731259" y="3585169"/>
                  <a:pt x="693369" y="3558030"/>
                </a:cubicBezTo>
                <a:cubicBezTo>
                  <a:pt x="680338" y="3548678"/>
                  <a:pt x="658151" y="3537764"/>
                  <a:pt x="644550" y="3533940"/>
                </a:cubicBezTo>
                <a:cubicBezTo>
                  <a:pt x="627557" y="3529258"/>
                  <a:pt x="616013" y="3522530"/>
                  <a:pt x="608292" y="3512823"/>
                </a:cubicBezTo>
                <a:cubicBezTo>
                  <a:pt x="597244" y="3499076"/>
                  <a:pt x="596607" y="3499005"/>
                  <a:pt x="584498" y="3513242"/>
                </a:cubicBezTo>
                <a:cubicBezTo>
                  <a:pt x="577276" y="3521743"/>
                  <a:pt x="571256" y="3525357"/>
                  <a:pt x="570052" y="3521888"/>
                </a:cubicBezTo>
                <a:cubicBezTo>
                  <a:pt x="568919" y="3518769"/>
                  <a:pt x="573380" y="3509773"/>
                  <a:pt x="579610" y="3502404"/>
                </a:cubicBezTo>
                <a:lnTo>
                  <a:pt x="591223" y="3488803"/>
                </a:lnTo>
                <a:lnTo>
                  <a:pt x="574016" y="3484338"/>
                </a:lnTo>
                <a:cubicBezTo>
                  <a:pt x="561975" y="3481218"/>
                  <a:pt x="554256" y="3482844"/>
                  <a:pt x="548308" y="3489788"/>
                </a:cubicBezTo>
                <a:cubicBezTo>
                  <a:pt x="543777" y="3495029"/>
                  <a:pt x="537900" y="3498079"/>
                  <a:pt x="535775" y="3496236"/>
                </a:cubicBezTo>
                <a:cubicBezTo>
                  <a:pt x="530605" y="3491771"/>
                  <a:pt x="537757" y="3483200"/>
                  <a:pt x="553832" y="3474484"/>
                </a:cubicBezTo>
                <a:cubicBezTo>
                  <a:pt x="556929" y="3472803"/>
                  <a:pt x="559324" y="3471568"/>
                  <a:pt x="562190" y="3471189"/>
                </a:cubicBezTo>
                <a:close/>
                <a:moveTo>
                  <a:pt x="1869069" y="3471101"/>
                </a:moveTo>
                <a:cubicBezTo>
                  <a:pt x="1870830" y="3473041"/>
                  <a:pt x="1870637" y="3476565"/>
                  <a:pt x="1867344" y="3480424"/>
                </a:cubicBezTo>
                <a:cubicBezTo>
                  <a:pt x="1864226" y="3484109"/>
                  <a:pt x="1864938" y="3488079"/>
                  <a:pt x="1868976" y="3489565"/>
                </a:cubicBezTo>
                <a:cubicBezTo>
                  <a:pt x="1874146" y="3491477"/>
                  <a:pt x="1873294" y="3494598"/>
                  <a:pt x="1866074" y="3500403"/>
                </a:cubicBezTo>
                <a:lnTo>
                  <a:pt x="1855946" y="3508554"/>
                </a:lnTo>
                <a:lnTo>
                  <a:pt x="1854244" y="3491687"/>
                </a:lnTo>
                <a:cubicBezTo>
                  <a:pt x="1853254" y="3482197"/>
                  <a:pt x="1855374" y="3473272"/>
                  <a:pt x="1859058" y="3471282"/>
                </a:cubicBezTo>
                <a:cubicBezTo>
                  <a:pt x="1863589" y="3468805"/>
                  <a:pt x="1867307" y="3469162"/>
                  <a:pt x="1869069" y="3471101"/>
                </a:cubicBezTo>
                <a:close/>
                <a:moveTo>
                  <a:pt x="4800830" y="3470513"/>
                </a:moveTo>
                <a:cubicBezTo>
                  <a:pt x="4803593" y="3472852"/>
                  <a:pt x="4805007" y="3480501"/>
                  <a:pt x="4804018" y="3487304"/>
                </a:cubicBezTo>
                <a:cubicBezTo>
                  <a:pt x="4802957" y="3494177"/>
                  <a:pt x="4800697" y="3498567"/>
                  <a:pt x="4798925" y="3496935"/>
                </a:cubicBezTo>
                <a:cubicBezTo>
                  <a:pt x="4797223" y="3495378"/>
                  <a:pt x="4795737" y="3487800"/>
                  <a:pt x="4795731" y="3480144"/>
                </a:cubicBezTo>
                <a:cubicBezTo>
                  <a:pt x="4795731" y="3470368"/>
                  <a:pt x="4797292" y="3467534"/>
                  <a:pt x="4800830" y="3470513"/>
                </a:cubicBezTo>
                <a:close/>
                <a:moveTo>
                  <a:pt x="4906844" y="3469173"/>
                </a:moveTo>
                <a:lnTo>
                  <a:pt x="4903307" y="3484763"/>
                </a:lnTo>
                <a:cubicBezTo>
                  <a:pt x="4901247" y="3493619"/>
                  <a:pt x="4898416" y="3501980"/>
                  <a:pt x="4896646" y="3504031"/>
                </a:cubicBezTo>
                <a:cubicBezTo>
                  <a:pt x="4893107" y="3508282"/>
                  <a:pt x="4888435" y="3504736"/>
                  <a:pt x="4885602" y="3495671"/>
                </a:cubicBezTo>
                <a:cubicBezTo>
                  <a:pt x="4884327" y="3491561"/>
                  <a:pt x="4888435" y="3484338"/>
                  <a:pt x="4895089" y="3478810"/>
                </a:cubicBezTo>
                <a:close/>
                <a:moveTo>
                  <a:pt x="201946" y="3469141"/>
                </a:moveTo>
                <a:cubicBezTo>
                  <a:pt x="205557" y="3463970"/>
                  <a:pt x="237001" y="3496280"/>
                  <a:pt x="234453" y="3502513"/>
                </a:cubicBezTo>
                <a:cubicBezTo>
                  <a:pt x="233037" y="3505911"/>
                  <a:pt x="228859" y="3504139"/>
                  <a:pt x="224113" y="3498262"/>
                </a:cubicBezTo>
                <a:cubicBezTo>
                  <a:pt x="219298" y="3492310"/>
                  <a:pt x="211436" y="3489121"/>
                  <a:pt x="204568" y="3490322"/>
                </a:cubicBezTo>
                <a:cubicBezTo>
                  <a:pt x="193874" y="3492234"/>
                  <a:pt x="193238" y="3491598"/>
                  <a:pt x="196424" y="3482318"/>
                </a:cubicBezTo>
                <a:cubicBezTo>
                  <a:pt x="198193" y="3476860"/>
                  <a:pt x="200742" y="3470767"/>
                  <a:pt x="201946" y="3469141"/>
                </a:cubicBezTo>
                <a:close/>
                <a:moveTo>
                  <a:pt x="5124814" y="3466792"/>
                </a:moveTo>
                <a:cubicBezTo>
                  <a:pt x="5122406" y="3464663"/>
                  <a:pt x="5119359" y="3464873"/>
                  <a:pt x="5117307" y="3467356"/>
                </a:cubicBezTo>
                <a:cubicBezTo>
                  <a:pt x="5115186" y="3469764"/>
                  <a:pt x="5115466" y="3472738"/>
                  <a:pt x="5117873" y="3474865"/>
                </a:cubicBezTo>
                <a:cubicBezTo>
                  <a:pt x="5120285" y="3476987"/>
                  <a:pt x="5123328" y="3476778"/>
                  <a:pt x="5125378" y="3474301"/>
                </a:cubicBezTo>
                <a:cubicBezTo>
                  <a:pt x="5127505" y="3471892"/>
                  <a:pt x="5127295" y="3468843"/>
                  <a:pt x="5124814" y="3466792"/>
                </a:cubicBezTo>
                <a:close/>
                <a:moveTo>
                  <a:pt x="1659197" y="3465049"/>
                </a:moveTo>
                <a:cubicBezTo>
                  <a:pt x="1660028" y="3462304"/>
                  <a:pt x="1662506" y="3464432"/>
                  <a:pt x="1667357" y="3469072"/>
                </a:cubicBezTo>
                <a:cubicBezTo>
                  <a:pt x="1673522" y="3474955"/>
                  <a:pt x="1675008" y="3479980"/>
                  <a:pt x="1671256" y="3482178"/>
                </a:cubicBezTo>
                <a:cubicBezTo>
                  <a:pt x="1667572" y="3484300"/>
                  <a:pt x="1668563" y="3493087"/>
                  <a:pt x="1673663" y="3503573"/>
                </a:cubicBezTo>
                <a:cubicBezTo>
                  <a:pt x="1682590" y="3521997"/>
                  <a:pt x="1688820" y="3546793"/>
                  <a:pt x="1684432" y="3546081"/>
                </a:cubicBezTo>
                <a:cubicBezTo>
                  <a:pt x="1682946" y="3545870"/>
                  <a:pt x="1676502" y="3544663"/>
                  <a:pt x="1669846" y="3543386"/>
                </a:cubicBezTo>
                <a:cubicBezTo>
                  <a:pt x="1656035" y="3540770"/>
                  <a:pt x="1650295" y="3532619"/>
                  <a:pt x="1648027" y="3512360"/>
                </a:cubicBezTo>
                <a:cubicBezTo>
                  <a:pt x="1646827" y="3501516"/>
                  <a:pt x="1647888" y="3499178"/>
                  <a:pt x="1652491" y="3503078"/>
                </a:cubicBezTo>
                <a:cubicBezTo>
                  <a:pt x="1655749" y="3505765"/>
                  <a:pt x="1658867" y="3512430"/>
                  <a:pt x="1659292" y="3517246"/>
                </a:cubicBezTo>
                <a:cubicBezTo>
                  <a:pt x="1659717" y="3522486"/>
                  <a:pt x="1660988" y="3525180"/>
                  <a:pt x="1662264" y="3523623"/>
                </a:cubicBezTo>
                <a:cubicBezTo>
                  <a:pt x="1663394" y="3522206"/>
                  <a:pt x="1662829" y="3506902"/>
                  <a:pt x="1660918" y="3490252"/>
                </a:cubicBezTo>
                <a:cubicBezTo>
                  <a:pt x="1659181" y="3475410"/>
                  <a:pt x="1658365" y="3467795"/>
                  <a:pt x="1659197" y="3465049"/>
                </a:cubicBezTo>
                <a:close/>
                <a:moveTo>
                  <a:pt x="5617483" y="3464924"/>
                </a:moveTo>
                <a:cubicBezTo>
                  <a:pt x="5619959" y="3462160"/>
                  <a:pt x="5622011" y="3468468"/>
                  <a:pt x="5622157" y="3479096"/>
                </a:cubicBezTo>
                <a:cubicBezTo>
                  <a:pt x="5622296" y="3489718"/>
                  <a:pt x="5624144" y="3498079"/>
                  <a:pt x="5626481" y="3497869"/>
                </a:cubicBezTo>
                <a:cubicBezTo>
                  <a:pt x="5628811" y="3497660"/>
                  <a:pt x="5631650" y="3500773"/>
                  <a:pt x="5633066" y="3504883"/>
                </a:cubicBezTo>
                <a:cubicBezTo>
                  <a:pt x="5634907" y="3510270"/>
                  <a:pt x="5632850" y="3511330"/>
                  <a:pt x="5625204" y="3508783"/>
                </a:cubicBezTo>
                <a:cubicBezTo>
                  <a:pt x="5609907" y="3503676"/>
                  <a:pt x="5607075" y="3497723"/>
                  <a:pt x="5614295" y="3486389"/>
                </a:cubicBezTo>
                <a:cubicBezTo>
                  <a:pt x="5617762" y="3480932"/>
                  <a:pt x="5618899" y="3474986"/>
                  <a:pt x="5616772" y="3473144"/>
                </a:cubicBezTo>
                <a:cubicBezTo>
                  <a:pt x="5614651" y="3471303"/>
                  <a:pt x="5614930" y="3467617"/>
                  <a:pt x="5617483" y="3464924"/>
                </a:cubicBezTo>
                <a:close/>
                <a:moveTo>
                  <a:pt x="1124760" y="3461297"/>
                </a:moveTo>
                <a:cubicBezTo>
                  <a:pt x="1120938" y="3460021"/>
                  <a:pt x="1123275" y="3463495"/>
                  <a:pt x="1130145" y="3469372"/>
                </a:cubicBezTo>
                <a:cubicBezTo>
                  <a:pt x="1137016" y="3475253"/>
                  <a:pt x="1139988" y="3476244"/>
                  <a:pt x="1136946" y="3471638"/>
                </a:cubicBezTo>
                <a:cubicBezTo>
                  <a:pt x="1133898" y="3467037"/>
                  <a:pt x="1128659" y="3462644"/>
                  <a:pt x="1124760" y="3461297"/>
                </a:cubicBezTo>
                <a:close/>
                <a:moveTo>
                  <a:pt x="2110775" y="3460261"/>
                </a:moveTo>
                <a:cubicBezTo>
                  <a:pt x="2114405" y="3462688"/>
                  <a:pt x="2117503" y="3468516"/>
                  <a:pt x="2119452" y="3477338"/>
                </a:cubicBezTo>
                <a:cubicBezTo>
                  <a:pt x="2122145" y="3489377"/>
                  <a:pt x="2122068" y="3489445"/>
                  <a:pt x="2114988" y="3479668"/>
                </a:cubicBezTo>
                <a:cubicBezTo>
                  <a:pt x="2110809" y="3473932"/>
                  <a:pt x="2106137" y="3471524"/>
                  <a:pt x="2103940" y="3474143"/>
                </a:cubicBezTo>
                <a:cubicBezTo>
                  <a:pt x="2101888" y="3476625"/>
                  <a:pt x="2098344" y="3477044"/>
                  <a:pt x="2096007" y="3475133"/>
                </a:cubicBezTo>
                <a:cubicBezTo>
                  <a:pt x="2093811" y="3473220"/>
                  <a:pt x="2095157" y="3468049"/>
                  <a:pt x="2098910" y="3463589"/>
                </a:cubicBezTo>
                <a:cubicBezTo>
                  <a:pt x="2102983" y="3458806"/>
                  <a:pt x="2107144" y="3457834"/>
                  <a:pt x="2110775" y="3460261"/>
                </a:cubicBezTo>
                <a:close/>
                <a:moveTo>
                  <a:pt x="2467369" y="3459014"/>
                </a:moveTo>
                <a:cubicBezTo>
                  <a:pt x="2470837" y="3459656"/>
                  <a:pt x="2471902" y="3461854"/>
                  <a:pt x="2469846" y="3464333"/>
                </a:cubicBezTo>
                <a:cubicBezTo>
                  <a:pt x="2467794" y="3466811"/>
                  <a:pt x="2464467" y="3467165"/>
                  <a:pt x="2462131" y="3465107"/>
                </a:cubicBezTo>
                <a:cubicBezTo>
                  <a:pt x="2459717" y="3462985"/>
                  <a:pt x="2458726" y="3460857"/>
                  <a:pt x="2459648" y="3459796"/>
                </a:cubicBezTo>
                <a:cubicBezTo>
                  <a:pt x="2460568" y="3458736"/>
                  <a:pt x="2463685" y="3458450"/>
                  <a:pt x="2467369" y="3459014"/>
                </a:cubicBezTo>
                <a:close/>
                <a:moveTo>
                  <a:pt x="2499660" y="3457187"/>
                </a:moveTo>
                <a:cubicBezTo>
                  <a:pt x="2504933" y="3456617"/>
                  <a:pt x="2505504" y="3467844"/>
                  <a:pt x="2498388" y="3480697"/>
                </a:cubicBezTo>
                <a:cubicBezTo>
                  <a:pt x="2492298" y="3491611"/>
                  <a:pt x="2488405" y="3494654"/>
                  <a:pt x="2484646" y="3491466"/>
                </a:cubicBezTo>
                <a:cubicBezTo>
                  <a:pt x="2479053" y="3486721"/>
                  <a:pt x="2482595" y="3474250"/>
                  <a:pt x="2492934" y="3462064"/>
                </a:cubicBezTo>
                <a:cubicBezTo>
                  <a:pt x="2495625" y="3458877"/>
                  <a:pt x="2497903" y="3457376"/>
                  <a:pt x="2499660" y="3457187"/>
                </a:cubicBezTo>
                <a:close/>
                <a:moveTo>
                  <a:pt x="5793483" y="3456713"/>
                </a:moveTo>
                <a:cubicBezTo>
                  <a:pt x="5794395" y="3456244"/>
                  <a:pt x="5795972" y="3457821"/>
                  <a:pt x="5798699" y="3461188"/>
                </a:cubicBezTo>
                <a:cubicBezTo>
                  <a:pt x="5802096" y="3465439"/>
                  <a:pt x="5803728" y="3472172"/>
                  <a:pt x="5802312" y="3475851"/>
                </a:cubicBezTo>
                <a:cubicBezTo>
                  <a:pt x="5798628" y="3485063"/>
                  <a:pt x="5792113" y="3477553"/>
                  <a:pt x="5792253" y="3464518"/>
                </a:cubicBezTo>
                <a:cubicBezTo>
                  <a:pt x="5792323" y="3459700"/>
                  <a:pt x="5792571" y="3457183"/>
                  <a:pt x="5793483" y="3456713"/>
                </a:cubicBezTo>
                <a:close/>
                <a:moveTo>
                  <a:pt x="121571" y="3453847"/>
                </a:moveTo>
                <a:cubicBezTo>
                  <a:pt x="131779" y="3453027"/>
                  <a:pt x="148390" y="3456364"/>
                  <a:pt x="148549" y="3460776"/>
                </a:cubicBezTo>
                <a:cubicBezTo>
                  <a:pt x="148620" y="3462402"/>
                  <a:pt x="143663" y="3466373"/>
                  <a:pt x="137645" y="3469701"/>
                </a:cubicBezTo>
                <a:cubicBezTo>
                  <a:pt x="125677" y="3476290"/>
                  <a:pt x="106697" y="3465234"/>
                  <a:pt x="114345" y="3456164"/>
                </a:cubicBezTo>
                <a:cubicBezTo>
                  <a:pt x="115478" y="3454854"/>
                  <a:pt x="118169" y="3454119"/>
                  <a:pt x="121571" y="3453847"/>
                </a:cubicBezTo>
                <a:close/>
                <a:moveTo>
                  <a:pt x="11636033" y="3451369"/>
                </a:moveTo>
                <a:cubicBezTo>
                  <a:pt x="11634470" y="3451654"/>
                  <a:pt x="11632501" y="3453676"/>
                  <a:pt x="11631231" y="3457224"/>
                </a:cubicBezTo>
                <a:cubicBezTo>
                  <a:pt x="11628881" y="3463742"/>
                  <a:pt x="11629008" y="3464028"/>
                  <a:pt x="11633390" y="3461996"/>
                </a:cubicBezTo>
                <a:cubicBezTo>
                  <a:pt x="11635867" y="3460839"/>
                  <a:pt x="11638153" y="3458057"/>
                  <a:pt x="11638406" y="3455947"/>
                </a:cubicBezTo>
                <a:cubicBezTo>
                  <a:pt x="11638755" y="3452539"/>
                  <a:pt x="11637597" y="3451085"/>
                  <a:pt x="11636033" y="3451369"/>
                </a:cubicBezTo>
                <a:close/>
                <a:moveTo>
                  <a:pt x="2422833" y="3450717"/>
                </a:moveTo>
                <a:cubicBezTo>
                  <a:pt x="2425870" y="3451080"/>
                  <a:pt x="2428879" y="3452815"/>
                  <a:pt x="2432171" y="3455966"/>
                </a:cubicBezTo>
                <a:cubicBezTo>
                  <a:pt x="2444140" y="3467375"/>
                  <a:pt x="2435359" y="3478283"/>
                  <a:pt x="2418010" y="3473400"/>
                </a:cubicBezTo>
                <a:cubicBezTo>
                  <a:pt x="2402149" y="3469002"/>
                  <a:pt x="2400586" y="3462339"/>
                  <a:pt x="2413338" y="3453699"/>
                </a:cubicBezTo>
                <a:cubicBezTo>
                  <a:pt x="2416735" y="3451361"/>
                  <a:pt x="2419797" y="3450352"/>
                  <a:pt x="2422833" y="3450717"/>
                </a:cubicBezTo>
                <a:close/>
                <a:moveTo>
                  <a:pt x="11371580" y="3450477"/>
                </a:moveTo>
                <a:cubicBezTo>
                  <a:pt x="11369547" y="3452542"/>
                  <a:pt x="11368341" y="3455440"/>
                  <a:pt x="11368976" y="3456792"/>
                </a:cubicBezTo>
                <a:cubicBezTo>
                  <a:pt x="11370564" y="3460299"/>
                  <a:pt x="11372024" y="3459079"/>
                  <a:pt x="11373802" y="3452466"/>
                </a:cubicBezTo>
                <a:cubicBezTo>
                  <a:pt x="11375135" y="3447511"/>
                  <a:pt x="11374818" y="3447193"/>
                  <a:pt x="11371580" y="3450477"/>
                </a:cubicBezTo>
                <a:close/>
                <a:moveTo>
                  <a:pt x="2331841" y="3446996"/>
                </a:moveTo>
                <a:cubicBezTo>
                  <a:pt x="2331044" y="3447988"/>
                  <a:pt x="2331009" y="3451036"/>
                  <a:pt x="2331186" y="3456810"/>
                </a:cubicBezTo>
                <a:cubicBezTo>
                  <a:pt x="2331472" y="3464033"/>
                  <a:pt x="2330266" y="3470767"/>
                  <a:pt x="2328500" y="3472679"/>
                </a:cubicBezTo>
                <a:cubicBezTo>
                  <a:pt x="2326590" y="3474732"/>
                  <a:pt x="2325523" y="3477782"/>
                  <a:pt x="2325809" y="3480468"/>
                </a:cubicBezTo>
                <a:cubicBezTo>
                  <a:pt x="2326303" y="3486212"/>
                  <a:pt x="2336501" y="3474307"/>
                  <a:pt x="2340325" y="3463540"/>
                </a:cubicBezTo>
                <a:cubicBezTo>
                  <a:pt x="2342026" y="3458723"/>
                  <a:pt x="2340605" y="3452485"/>
                  <a:pt x="2337068" y="3449511"/>
                </a:cubicBezTo>
                <a:cubicBezTo>
                  <a:pt x="2334197" y="3447065"/>
                  <a:pt x="2332638" y="3446002"/>
                  <a:pt x="2331841" y="3446996"/>
                </a:cubicBezTo>
                <a:close/>
                <a:moveTo>
                  <a:pt x="1015538" y="3446521"/>
                </a:moveTo>
                <a:cubicBezTo>
                  <a:pt x="1014219" y="3445697"/>
                  <a:pt x="1012731" y="3446833"/>
                  <a:pt x="1010464" y="3449528"/>
                </a:cubicBezTo>
                <a:cubicBezTo>
                  <a:pt x="1007353" y="3453209"/>
                  <a:pt x="1007709" y="3456254"/>
                  <a:pt x="1011246" y="3456826"/>
                </a:cubicBezTo>
                <a:cubicBezTo>
                  <a:pt x="1014719" y="3457461"/>
                  <a:pt x="1015779" y="3459657"/>
                  <a:pt x="1013728" y="3462137"/>
                </a:cubicBezTo>
                <a:cubicBezTo>
                  <a:pt x="1011601" y="3464545"/>
                  <a:pt x="1011817" y="3467872"/>
                  <a:pt x="1014154" y="3469930"/>
                </a:cubicBezTo>
                <a:cubicBezTo>
                  <a:pt x="1020739" y="3475527"/>
                  <a:pt x="1023571" y="3467872"/>
                  <a:pt x="1019602" y="3455261"/>
                </a:cubicBezTo>
                <a:cubicBezTo>
                  <a:pt x="1018008" y="3450127"/>
                  <a:pt x="1016857" y="3447345"/>
                  <a:pt x="1015538" y="3446521"/>
                </a:cubicBezTo>
                <a:close/>
                <a:moveTo>
                  <a:pt x="1845741" y="3443654"/>
                </a:moveTo>
                <a:cubicBezTo>
                  <a:pt x="1846802" y="3444575"/>
                  <a:pt x="1847088" y="3447694"/>
                  <a:pt x="1846522" y="3451380"/>
                </a:cubicBezTo>
                <a:cubicBezTo>
                  <a:pt x="1845881" y="3454849"/>
                  <a:pt x="1843620" y="3455980"/>
                  <a:pt x="1841207" y="3453857"/>
                </a:cubicBezTo>
                <a:cubicBezTo>
                  <a:pt x="1838801" y="3451730"/>
                  <a:pt x="1838445" y="3448399"/>
                  <a:pt x="1840433" y="3446133"/>
                </a:cubicBezTo>
                <a:cubicBezTo>
                  <a:pt x="1842553" y="3443725"/>
                  <a:pt x="1844681" y="3442734"/>
                  <a:pt x="1845741" y="3443654"/>
                </a:cubicBezTo>
                <a:close/>
                <a:moveTo>
                  <a:pt x="4912322" y="3443227"/>
                </a:moveTo>
                <a:cubicBezTo>
                  <a:pt x="4913913" y="3442272"/>
                  <a:pt x="4916135" y="3442769"/>
                  <a:pt x="4918951" y="3445161"/>
                </a:cubicBezTo>
                <a:cubicBezTo>
                  <a:pt x="4921358" y="3447288"/>
                  <a:pt x="4921569" y="3450191"/>
                  <a:pt x="4919517" y="3452670"/>
                </a:cubicBezTo>
                <a:cubicBezTo>
                  <a:pt x="4917606" y="3454868"/>
                  <a:pt x="4918736" y="3458978"/>
                  <a:pt x="4921924" y="3461741"/>
                </a:cubicBezTo>
                <a:cubicBezTo>
                  <a:pt x="4925182" y="3464428"/>
                  <a:pt x="4929010" y="3477611"/>
                  <a:pt x="4930426" y="3490785"/>
                </a:cubicBezTo>
                <a:cubicBezTo>
                  <a:pt x="4933189" y="3516649"/>
                  <a:pt x="4932554" y="3516152"/>
                  <a:pt x="4916051" y="3478957"/>
                </a:cubicBezTo>
                <a:cubicBezTo>
                  <a:pt x="4908454" y="3462004"/>
                  <a:pt x="4907547" y="3446088"/>
                  <a:pt x="4912322" y="3443227"/>
                </a:cubicBezTo>
                <a:close/>
                <a:moveTo>
                  <a:pt x="2026107" y="3442187"/>
                </a:moveTo>
                <a:cubicBezTo>
                  <a:pt x="2027599" y="3440414"/>
                  <a:pt x="2031778" y="3441335"/>
                  <a:pt x="2034965" y="3444099"/>
                </a:cubicBezTo>
                <a:cubicBezTo>
                  <a:pt x="2041906" y="3449906"/>
                  <a:pt x="2045373" y="3478036"/>
                  <a:pt x="2039213" y="3478531"/>
                </a:cubicBezTo>
                <a:cubicBezTo>
                  <a:pt x="2033975" y="3478956"/>
                  <a:pt x="2022284" y="3446577"/>
                  <a:pt x="2026107" y="3442187"/>
                </a:cubicBezTo>
                <a:close/>
                <a:moveTo>
                  <a:pt x="2401436" y="3441373"/>
                </a:moveTo>
                <a:cubicBezTo>
                  <a:pt x="2402498" y="3442295"/>
                  <a:pt x="2402783" y="3445407"/>
                  <a:pt x="2402217" y="3449092"/>
                </a:cubicBezTo>
                <a:cubicBezTo>
                  <a:pt x="2401652" y="3452637"/>
                  <a:pt x="2399455" y="3453699"/>
                  <a:pt x="2396903" y="3451570"/>
                </a:cubicBezTo>
                <a:cubicBezTo>
                  <a:pt x="2394497" y="3449449"/>
                  <a:pt x="2394140" y="3446119"/>
                  <a:pt x="2396122" y="3443851"/>
                </a:cubicBezTo>
                <a:cubicBezTo>
                  <a:pt x="2398249" y="3441444"/>
                  <a:pt x="2400377" y="3440452"/>
                  <a:pt x="2401436" y="3441373"/>
                </a:cubicBezTo>
                <a:close/>
                <a:moveTo>
                  <a:pt x="94726" y="3440790"/>
                </a:moveTo>
                <a:cubicBezTo>
                  <a:pt x="98834" y="3438523"/>
                  <a:pt x="98975" y="3440225"/>
                  <a:pt x="95081" y="3445256"/>
                </a:cubicBezTo>
                <a:cubicBezTo>
                  <a:pt x="91823" y="3449505"/>
                  <a:pt x="88708" y="3451202"/>
                  <a:pt x="88566" y="3448794"/>
                </a:cubicBezTo>
                <a:cubicBezTo>
                  <a:pt x="88354" y="3446457"/>
                  <a:pt x="91256" y="3442701"/>
                  <a:pt x="94726" y="3440790"/>
                </a:cubicBezTo>
                <a:close/>
                <a:moveTo>
                  <a:pt x="11727942" y="3437480"/>
                </a:moveTo>
                <a:cubicBezTo>
                  <a:pt x="11730101" y="3432016"/>
                  <a:pt x="11714353" y="3444023"/>
                  <a:pt x="11707241" y="3453343"/>
                </a:cubicBezTo>
                <a:cubicBezTo>
                  <a:pt x="11701970" y="3460198"/>
                  <a:pt x="11701144" y="3460370"/>
                  <a:pt x="11696763" y="3455312"/>
                </a:cubicBezTo>
                <a:cubicBezTo>
                  <a:pt x="11692191" y="3449969"/>
                  <a:pt x="11692064" y="3450026"/>
                  <a:pt x="11692699" y="3456399"/>
                </a:cubicBezTo>
                <a:cubicBezTo>
                  <a:pt x="11693080" y="3460541"/>
                  <a:pt x="11686095" y="3471722"/>
                  <a:pt x="11673585" y="3487051"/>
                </a:cubicBezTo>
                <a:cubicBezTo>
                  <a:pt x="11662727" y="3500283"/>
                  <a:pt x="11651615" y="3515873"/>
                  <a:pt x="11648884" y="3521457"/>
                </a:cubicBezTo>
                <a:cubicBezTo>
                  <a:pt x="11646154" y="3527212"/>
                  <a:pt x="11642407" y="3532466"/>
                  <a:pt x="11640375" y="3533414"/>
                </a:cubicBezTo>
                <a:cubicBezTo>
                  <a:pt x="11638406" y="3534334"/>
                  <a:pt x="11634723" y="3541843"/>
                  <a:pt x="11632120" y="3550140"/>
                </a:cubicBezTo>
                <a:cubicBezTo>
                  <a:pt x="11629517" y="3558494"/>
                  <a:pt x="11624373" y="3569979"/>
                  <a:pt x="11620500" y="3575838"/>
                </a:cubicBezTo>
                <a:cubicBezTo>
                  <a:pt x="11610213" y="3591649"/>
                  <a:pt x="11599989" y="3613318"/>
                  <a:pt x="11603608" y="3611628"/>
                </a:cubicBezTo>
                <a:cubicBezTo>
                  <a:pt x="11605196" y="3610834"/>
                  <a:pt x="11607927" y="3606534"/>
                  <a:pt x="11609578" y="3602037"/>
                </a:cubicBezTo>
                <a:cubicBezTo>
                  <a:pt x="11611229" y="3597557"/>
                  <a:pt x="11614975" y="3592730"/>
                  <a:pt x="11617832" y="3591382"/>
                </a:cubicBezTo>
                <a:cubicBezTo>
                  <a:pt x="11620690" y="3590042"/>
                  <a:pt x="11624944" y="3591102"/>
                  <a:pt x="11627104" y="3593866"/>
                </a:cubicBezTo>
                <a:cubicBezTo>
                  <a:pt x="11631930" y="3599742"/>
                  <a:pt x="11638660" y="3597360"/>
                  <a:pt x="11641963" y="3588530"/>
                </a:cubicBezTo>
                <a:cubicBezTo>
                  <a:pt x="11643296" y="3584883"/>
                  <a:pt x="11644947" y="3583339"/>
                  <a:pt x="11645709" y="3584978"/>
                </a:cubicBezTo>
                <a:cubicBezTo>
                  <a:pt x="11646471" y="3586561"/>
                  <a:pt x="11649582" y="3586757"/>
                  <a:pt x="11652694" y="3585309"/>
                </a:cubicBezTo>
                <a:cubicBezTo>
                  <a:pt x="11655742" y="3583886"/>
                  <a:pt x="11657710" y="3581517"/>
                  <a:pt x="11657012" y="3580049"/>
                </a:cubicBezTo>
                <a:cubicBezTo>
                  <a:pt x="11656377" y="3578581"/>
                  <a:pt x="11658155" y="3575252"/>
                  <a:pt x="11661076" y="3572654"/>
                </a:cubicBezTo>
                <a:cubicBezTo>
                  <a:pt x="11672760" y="3562045"/>
                  <a:pt x="11679301" y="3547727"/>
                  <a:pt x="11675808" y="3540267"/>
                </a:cubicBezTo>
                <a:cubicBezTo>
                  <a:pt x="11670665" y="3529138"/>
                  <a:pt x="11669903" y="3513109"/>
                  <a:pt x="11674538" y="3512793"/>
                </a:cubicBezTo>
                <a:cubicBezTo>
                  <a:pt x="11676633" y="3512652"/>
                  <a:pt x="11678539" y="3508606"/>
                  <a:pt x="11678539" y="3504203"/>
                </a:cubicBezTo>
                <a:cubicBezTo>
                  <a:pt x="11678602" y="3498542"/>
                  <a:pt x="11682603" y="3492069"/>
                  <a:pt x="11691048" y="3484071"/>
                </a:cubicBezTo>
                <a:cubicBezTo>
                  <a:pt x="11703304" y="3472502"/>
                  <a:pt x="11725020" y="3444957"/>
                  <a:pt x="11727942" y="3437480"/>
                </a:cubicBezTo>
                <a:close/>
                <a:moveTo>
                  <a:pt x="5155366" y="3436540"/>
                </a:moveTo>
                <a:cubicBezTo>
                  <a:pt x="5156889" y="3435299"/>
                  <a:pt x="5158058" y="3435227"/>
                  <a:pt x="5158518" y="3436609"/>
                </a:cubicBezTo>
                <a:cubicBezTo>
                  <a:pt x="5159440" y="3439373"/>
                  <a:pt x="5157813" y="3444545"/>
                  <a:pt x="5155052" y="3447733"/>
                </a:cubicBezTo>
                <a:cubicBezTo>
                  <a:pt x="5152289" y="3450922"/>
                  <a:pt x="5151793" y="3457224"/>
                  <a:pt x="5154061" y="3461195"/>
                </a:cubicBezTo>
                <a:cubicBezTo>
                  <a:pt x="5156258" y="3465235"/>
                  <a:pt x="5156753" y="3470407"/>
                  <a:pt x="5155122" y="3472319"/>
                </a:cubicBezTo>
                <a:cubicBezTo>
                  <a:pt x="5148110" y="3480462"/>
                  <a:pt x="5143646" y="3454746"/>
                  <a:pt x="5150092" y="3443483"/>
                </a:cubicBezTo>
                <a:cubicBezTo>
                  <a:pt x="5151969" y="3440190"/>
                  <a:pt x="5153844" y="3437780"/>
                  <a:pt x="5155366" y="3436540"/>
                </a:cubicBezTo>
                <a:close/>
                <a:moveTo>
                  <a:pt x="2293226" y="3433141"/>
                </a:moveTo>
                <a:cubicBezTo>
                  <a:pt x="2290750" y="3431088"/>
                  <a:pt x="2287848" y="3431298"/>
                  <a:pt x="2285867" y="3433566"/>
                </a:cubicBezTo>
                <a:cubicBezTo>
                  <a:pt x="2283879" y="3435833"/>
                  <a:pt x="2283384" y="3439730"/>
                  <a:pt x="2284590" y="3443342"/>
                </a:cubicBezTo>
                <a:cubicBezTo>
                  <a:pt x="2285720" y="3446743"/>
                  <a:pt x="2288838" y="3446602"/>
                  <a:pt x="2291957" y="3442917"/>
                </a:cubicBezTo>
                <a:cubicBezTo>
                  <a:pt x="2295068" y="3439234"/>
                  <a:pt x="2295564" y="3435198"/>
                  <a:pt x="2293226" y="3433141"/>
                </a:cubicBezTo>
                <a:close/>
                <a:moveTo>
                  <a:pt x="74756" y="3432003"/>
                </a:moveTo>
                <a:cubicBezTo>
                  <a:pt x="75676" y="3432787"/>
                  <a:pt x="74969" y="3437175"/>
                  <a:pt x="73411" y="3441425"/>
                </a:cubicBezTo>
                <a:cubicBezTo>
                  <a:pt x="71782" y="3445744"/>
                  <a:pt x="68597" y="3447944"/>
                  <a:pt x="66614" y="3446100"/>
                </a:cubicBezTo>
                <a:cubicBezTo>
                  <a:pt x="64559" y="3444328"/>
                  <a:pt x="65196" y="3439869"/>
                  <a:pt x="67958" y="3436679"/>
                </a:cubicBezTo>
                <a:cubicBezTo>
                  <a:pt x="70719" y="3433490"/>
                  <a:pt x="73907" y="3431292"/>
                  <a:pt x="74756" y="3432003"/>
                </a:cubicBezTo>
                <a:close/>
                <a:moveTo>
                  <a:pt x="4594468" y="3430962"/>
                </a:moveTo>
                <a:cubicBezTo>
                  <a:pt x="4591141" y="3430459"/>
                  <a:pt x="4586181" y="3432449"/>
                  <a:pt x="4583774" y="3435282"/>
                </a:cubicBezTo>
                <a:cubicBezTo>
                  <a:pt x="4577900" y="3442149"/>
                  <a:pt x="4580592" y="3460713"/>
                  <a:pt x="4587178" y="3458520"/>
                </a:cubicBezTo>
                <a:cubicBezTo>
                  <a:pt x="4594754" y="3455896"/>
                  <a:pt x="4601127" y="3431952"/>
                  <a:pt x="4594468" y="3430962"/>
                </a:cubicBezTo>
                <a:close/>
                <a:moveTo>
                  <a:pt x="1595406" y="3429246"/>
                </a:moveTo>
                <a:cubicBezTo>
                  <a:pt x="1596186" y="3428326"/>
                  <a:pt x="1599723" y="3430028"/>
                  <a:pt x="1602912" y="3432792"/>
                </a:cubicBezTo>
                <a:cubicBezTo>
                  <a:pt x="1606168" y="3435625"/>
                  <a:pt x="1607514" y="3439804"/>
                  <a:pt x="1605743" y="3441857"/>
                </a:cubicBezTo>
                <a:cubicBezTo>
                  <a:pt x="1603979" y="3443914"/>
                  <a:pt x="1600574" y="3442212"/>
                  <a:pt x="1598237" y="3438319"/>
                </a:cubicBezTo>
                <a:cubicBezTo>
                  <a:pt x="1595970" y="3434348"/>
                  <a:pt x="1594694" y="3430099"/>
                  <a:pt x="1595406" y="3429246"/>
                </a:cubicBezTo>
                <a:close/>
                <a:moveTo>
                  <a:pt x="2247480" y="3429170"/>
                </a:moveTo>
                <a:cubicBezTo>
                  <a:pt x="2252720" y="3433706"/>
                  <a:pt x="2250172" y="3444474"/>
                  <a:pt x="2243303" y="3446665"/>
                </a:cubicBezTo>
                <a:cubicBezTo>
                  <a:pt x="2239690" y="3447733"/>
                  <a:pt x="2236647" y="3446386"/>
                  <a:pt x="2235510" y="3443127"/>
                </a:cubicBezTo>
                <a:cubicBezTo>
                  <a:pt x="2233174" y="3436115"/>
                  <a:pt x="2242592" y="3424989"/>
                  <a:pt x="2247480" y="3429170"/>
                </a:cubicBezTo>
                <a:close/>
                <a:moveTo>
                  <a:pt x="5739987" y="3427531"/>
                </a:moveTo>
                <a:cubicBezTo>
                  <a:pt x="5741193" y="3431139"/>
                  <a:pt x="5740698" y="3435040"/>
                  <a:pt x="5738717" y="3437308"/>
                </a:cubicBezTo>
                <a:cubicBezTo>
                  <a:pt x="5736806" y="3439646"/>
                  <a:pt x="5733827" y="3439787"/>
                  <a:pt x="5731351" y="3437728"/>
                </a:cubicBezTo>
                <a:cubicBezTo>
                  <a:pt x="5729014" y="3435675"/>
                  <a:pt x="5729509" y="3431635"/>
                  <a:pt x="5732621" y="3427950"/>
                </a:cubicBezTo>
                <a:cubicBezTo>
                  <a:pt x="5735739" y="3424273"/>
                  <a:pt x="5738857" y="3424126"/>
                  <a:pt x="5739987" y="3427531"/>
                </a:cubicBezTo>
                <a:close/>
                <a:moveTo>
                  <a:pt x="1101284" y="3426348"/>
                </a:moveTo>
                <a:cubicBezTo>
                  <a:pt x="1100505" y="3426684"/>
                  <a:pt x="1100859" y="3428738"/>
                  <a:pt x="1101958" y="3432673"/>
                </a:cubicBezTo>
                <a:cubicBezTo>
                  <a:pt x="1103375" y="3437774"/>
                  <a:pt x="1108187" y="3445003"/>
                  <a:pt x="1112721" y="3448827"/>
                </a:cubicBezTo>
                <a:cubicBezTo>
                  <a:pt x="1119592" y="3454708"/>
                  <a:pt x="1120373" y="3454354"/>
                  <a:pt x="1118177" y="3446490"/>
                </a:cubicBezTo>
                <a:cubicBezTo>
                  <a:pt x="1116690" y="3441457"/>
                  <a:pt x="1111870" y="3434089"/>
                  <a:pt x="1107406" y="3430336"/>
                </a:cubicBezTo>
                <a:cubicBezTo>
                  <a:pt x="1103974" y="3427392"/>
                  <a:pt x="1102063" y="3426011"/>
                  <a:pt x="1101284" y="3426348"/>
                </a:cubicBezTo>
                <a:close/>
                <a:moveTo>
                  <a:pt x="11478641" y="3426248"/>
                </a:moveTo>
                <a:cubicBezTo>
                  <a:pt x="11477370" y="3425682"/>
                  <a:pt x="11475593" y="3427557"/>
                  <a:pt x="11474513" y="3430404"/>
                </a:cubicBezTo>
                <a:cubicBezTo>
                  <a:pt x="11473053" y="3434380"/>
                  <a:pt x="11473560" y="3434615"/>
                  <a:pt x="11476799" y="3431387"/>
                </a:cubicBezTo>
                <a:cubicBezTo>
                  <a:pt x="11479085" y="3429081"/>
                  <a:pt x="11479974" y="3426814"/>
                  <a:pt x="11478641" y="3426248"/>
                </a:cubicBezTo>
                <a:close/>
                <a:moveTo>
                  <a:pt x="877550" y="3424856"/>
                </a:moveTo>
                <a:cubicBezTo>
                  <a:pt x="879601" y="3428185"/>
                  <a:pt x="880096" y="3434495"/>
                  <a:pt x="878540" y="3438033"/>
                </a:cubicBezTo>
                <a:cubicBezTo>
                  <a:pt x="876769" y="3442072"/>
                  <a:pt x="874006" y="3442282"/>
                  <a:pt x="871739" y="3438599"/>
                </a:cubicBezTo>
                <a:cubicBezTo>
                  <a:pt x="869758" y="3435200"/>
                  <a:pt x="869333" y="3429107"/>
                  <a:pt x="870749" y="3425422"/>
                </a:cubicBezTo>
                <a:cubicBezTo>
                  <a:pt x="872374" y="3421381"/>
                  <a:pt x="875137" y="3421173"/>
                  <a:pt x="877550" y="3424856"/>
                </a:cubicBezTo>
                <a:close/>
                <a:moveTo>
                  <a:pt x="1379063" y="3422408"/>
                </a:moveTo>
                <a:cubicBezTo>
                  <a:pt x="1381223" y="3422108"/>
                  <a:pt x="1382426" y="3424799"/>
                  <a:pt x="1384160" y="3430289"/>
                </a:cubicBezTo>
                <a:cubicBezTo>
                  <a:pt x="1386712" y="3438082"/>
                  <a:pt x="1384801" y="3444244"/>
                  <a:pt x="1378991" y="3447929"/>
                </a:cubicBezTo>
                <a:cubicBezTo>
                  <a:pt x="1372831" y="3451823"/>
                  <a:pt x="1372196" y="3453882"/>
                  <a:pt x="1377226" y="3454517"/>
                </a:cubicBezTo>
                <a:cubicBezTo>
                  <a:pt x="1381754" y="3455083"/>
                  <a:pt x="1387278" y="3450127"/>
                  <a:pt x="1391882" y="3441411"/>
                </a:cubicBezTo>
                <a:cubicBezTo>
                  <a:pt x="1396485" y="3432703"/>
                  <a:pt x="1401012" y="3428877"/>
                  <a:pt x="1403776" y="3431210"/>
                </a:cubicBezTo>
                <a:cubicBezTo>
                  <a:pt x="1409445" y="3436031"/>
                  <a:pt x="1405051" y="3454029"/>
                  <a:pt x="1397197" y="3458488"/>
                </a:cubicBezTo>
                <a:cubicBezTo>
                  <a:pt x="1393792" y="3460471"/>
                  <a:pt x="1392948" y="3463876"/>
                  <a:pt x="1395285" y="3465927"/>
                </a:cubicBezTo>
                <a:cubicBezTo>
                  <a:pt x="1397762" y="3467980"/>
                  <a:pt x="1402930" y="3466066"/>
                  <a:pt x="1406683" y="3461607"/>
                </a:cubicBezTo>
                <a:cubicBezTo>
                  <a:pt x="1410507" y="3457211"/>
                  <a:pt x="1415465" y="3455091"/>
                  <a:pt x="1417662" y="3457001"/>
                </a:cubicBezTo>
                <a:cubicBezTo>
                  <a:pt x="1419853" y="3458915"/>
                  <a:pt x="1418507" y="3464085"/>
                  <a:pt x="1414754" y="3468550"/>
                </a:cubicBezTo>
                <a:cubicBezTo>
                  <a:pt x="1409940" y="3474217"/>
                  <a:pt x="1410861" y="3482934"/>
                  <a:pt x="1418018" y="3497595"/>
                </a:cubicBezTo>
                <a:cubicBezTo>
                  <a:pt x="1423682" y="3509075"/>
                  <a:pt x="1426235" y="3520836"/>
                  <a:pt x="1423898" y="3523597"/>
                </a:cubicBezTo>
                <a:cubicBezTo>
                  <a:pt x="1421491" y="3526430"/>
                  <a:pt x="1421066" y="3529976"/>
                  <a:pt x="1422978" y="3531602"/>
                </a:cubicBezTo>
                <a:cubicBezTo>
                  <a:pt x="1424888" y="3533234"/>
                  <a:pt x="1424679" y="3540673"/>
                  <a:pt x="1422412" y="3548609"/>
                </a:cubicBezTo>
                <a:cubicBezTo>
                  <a:pt x="1417390" y="3566104"/>
                  <a:pt x="1412569" y="3572907"/>
                  <a:pt x="1414341" y="3559942"/>
                </a:cubicBezTo>
                <a:cubicBezTo>
                  <a:pt x="1415471" y="3551583"/>
                  <a:pt x="1414620" y="3551017"/>
                  <a:pt x="1407116" y="3555127"/>
                </a:cubicBezTo>
                <a:cubicBezTo>
                  <a:pt x="1395578" y="3561429"/>
                  <a:pt x="1389201" y="3555337"/>
                  <a:pt x="1394796" y="3543360"/>
                </a:cubicBezTo>
                <a:cubicBezTo>
                  <a:pt x="1397272" y="3538330"/>
                  <a:pt x="1396631" y="3528057"/>
                  <a:pt x="1393443" y="3521190"/>
                </a:cubicBezTo>
                <a:cubicBezTo>
                  <a:pt x="1390262" y="3514316"/>
                  <a:pt x="1389055" y="3506591"/>
                  <a:pt x="1390967" y="3504393"/>
                </a:cubicBezTo>
                <a:cubicBezTo>
                  <a:pt x="1392948" y="3502132"/>
                  <a:pt x="1391957" y="3498300"/>
                  <a:pt x="1388770" y="3495538"/>
                </a:cubicBezTo>
                <a:cubicBezTo>
                  <a:pt x="1385512" y="3492703"/>
                  <a:pt x="1384166" y="3487958"/>
                  <a:pt x="1385582" y="3484413"/>
                </a:cubicBezTo>
                <a:cubicBezTo>
                  <a:pt x="1386999" y="3481015"/>
                  <a:pt x="1382108" y="3472445"/>
                  <a:pt x="1374820" y="3465431"/>
                </a:cubicBezTo>
                <a:cubicBezTo>
                  <a:pt x="1367522" y="3458411"/>
                  <a:pt x="1360296" y="3451328"/>
                  <a:pt x="1358810" y="3449702"/>
                </a:cubicBezTo>
                <a:cubicBezTo>
                  <a:pt x="1357324" y="3448070"/>
                  <a:pt x="1361642" y="3440206"/>
                  <a:pt x="1368227" y="3432487"/>
                </a:cubicBezTo>
                <a:cubicBezTo>
                  <a:pt x="1373787" y="3426003"/>
                  <a:pt x="1376903" y="3422709"/>
                  <a:pt x="1379063" y="3422408"/>
                </a:cubicBezTo>
                <a:close/>
                <a:moveTo>
                  <a:pt x="4731354" y="3421693"/>
                </a:moveTo>
                <a:cubicBezTo>
                  <a:pt x="4742542" y="3422544"/>
                  <a:pt x="4744314" y="3424316"/>
                  <a:pt x="4747146" y="3437352"/>
                </a:cubicBezTo>
                <a:cubicBezTo>
                  <a:pt x="4749413" y="3447835"/>
                  <a:pt x="4747998" y="3452510"/>
                  <a:pt x="4742194" y="3453501"/>
                </a:cubicBezTo>
                <a:cubicBezTo>
                  <a:pt x="4730719" y="3455483"/>
                  <a:pt x="4725481" y="3450382"/>
                  <a:pt x="4728947" y="3440681"/>
                </a:cubicBezTo>
                <a:cubicBezTo>
                  <a:pt x="4730509" y="3436285"/>
                  <a:pt x="4728878" y="3429984"/>
                  <a:pt x="4725334" y="3426724"/>
                </a:cubicBezTo>
                <a:cubicBezTo>
                  <a:pt x="4719810" y="3421762"/>
                  <a:pt x="4720801" y="3420912"/>
                  <a:pt x="4731354" y="3421693"/>
                </a:cubicBezTo>
                <a:close/>
                <a:moveTo>
                  <a:pt x="1750032" y="3418813"/>
                </a:moveTo>
                <a:cubicBezTo>
                  <a:pt x="1751609" y="3420601"/>
                  <a:pt x="1752016" y="3426747"/>
                  <a:pt x="1751558" y="3437549"/>
                </a:cubicBezTo>
                <a:cubicBezTo>
                  <a:pt x="1751063" y="3448394"/>
                  <a:pt x="1754175" y="3456753"/>
                  <a:pt x="1759699" y="3459447"/>
                </a:cubicBezTo>
                <a:cubicBezTo>
                  <a:pt x="1769618" y="3464262"/>
                  <a:pt x="1766430" y="3489274"/>
                  <a:pt x="1755388" y="3492812"/>
                </a:cubicBezTo>
                <a:cubicBezTo>
                  <a:pt x="1750428" y="3494368"/>
                  <a:pt x="1748021" y="3489268"/>
                  <a:pt x="1747450" y="3476231"/>
                </a:cubicBezTo>
                <a:cubicBezTo>
                  <a:pt x="1746600" y="3455121"/>
                  <a:pt x="1740720" y="3446125"/>
                  <a:pt x="1736122" y="3458806"/>
                </a:cubicBezTo>
                <a:cubicBezTo>
                  <a:pt x="1734559" y="3463055"/>
                  <a:pt x="1731302" y="3465177"/>
                  <a:pt x="1729181" y="3463336"/>
                </a:cubicBezTo>
                <a:cubicBezTo>
                  <a:pt x="1725003" y="3459867"/>
                  <a:pt x="1730521" y="3443432"/>
                  <a:pt x="1741501" y="3426217"/>
                </a:cubicBezTo>
                <a:cubicBezTo>
                  <a:pt x="1745714" y="3419593"/>
                  <a:pt x="1748457" y="3417025"/>
                  <a:pt x="1750032" y="3418813"/>
                </a:cubicBezTo>
                <a:close/>
                <a:moveTo>
                  <a:pt x="5334922" y="3414737"/>
                </a:moveTo>
                <a:cubicBezTo>
                  <a:pt x="5332013" y="3412261"/>
                  <a:pt x="5327061" y="3412964"/>
                  <a:pt x="5324298" y="3416153"/>
                </a:cubicBezTo>
                <a:cubicBezTo>
                  <a:pt x="5321537" y="3419343"/>
                  <a:pt x="5321676" y="3424444"/>
                  <a:pt x="5324584" y="3426921"/>
                </a:cubicBezTo>
                <a:cubicBezTo>
                  <a:pt x="5327486" y="3429399"/>
                  <a:pt x="5332445" y="3428693"/>
                  <a:pt x="5335201" y="3425504"/>
                </a:cubicBezTo>
                <a:cubicBezTo>
                  <a:pt x="5338034" y="3422246"/>
                  <a:pt x="5337824" y="3417214"/>
                  <a:pt x="5334922" y="3414737"/>
                </a:cubicBezTo>
                <a:close/>
                <a:moveTo>
                  <a:pt x="4855850" y="3413680"/>
                </a:moveTo>
                <a:cubicBezTo>
                  <a:pt x="4856309" y="3413558"/>
                  <a:pt x="4856275" y="3415470"/>
                  <a:pt x="4855922" y="3419368"/>
                </a:cubicBezTo>
                <a:cubicBezTo>
                  <a:pt x="4855141" y="3427233"/>
                  <a:pt x="4857199" y="3427729"/>
                  <a:pt x="4867111" y="3422201"/>
                </a:cubicBezTo>
                <a:lnTo>
                  <a:pt x="4879220" y="3415328"/>
                </a:lnTo>
                <a:lnTo>
                  <a:pt x="4872496" y="3428579"/>
                </a:lnTo>
                <a:cubicBezTo>
                  <a:pt x="4868742" y="3435873"/>
                  <a:pt x="4868527" y="3444023"/>
                  <a:pt x="4871854" y="3446926"/>
                </a:cubicBezTo>
                <a:cubicBezTo>
                  <a:pt x="4875042" y="3449690"/>
                  <a:pt x="4876040" y="3454226"/>
                  <a:pt x="4873912" y="3456773"/>
                </a:cubicBezTo>
                <a:cubicBezTo>
                  <a:pt x="4871791" y="3459182"/>
                  <a:pt x="4869733" y="3459257"/>
                  <a:pt x="4869524" y="3456919"/>
                </a:cubicBezTo>
                <a:cubicBezTo>
                  <a:pt x="4869022" y="3450045"/>
                  <a:pt x="4847497" y="3455712"/>
                  <a:pt x="4839355" y="3464847"/>
                </a:cubicBezTo>
                <a:cubicBezTo>
                  <a:pt x="4828661" y="3476962"/>
                  <a:pt x="4829018" y="3457478"/>
                  <a:pt x="4839921" y="3442886"/>
                </a:cubicBezTo>
                <a:cubicBezTo>
                  <a:pt x="4844593" y="3436369"/>
                  <a:pt x="4850608" y="3425809"/>
                  <a:pt x="4852805" y="3420213"/>
                </a:cubicBezTo>
                <a:cubicBezTo>
                  <a:pt x="4854432" y="3415963"/>
                  <a:pt x="4855389" y="3413803"/>
                  <a:pt x="4855850" y="3413680"/>
                </a:cubicBezTo>
                <a:close/>
                <a:moveTo>
                  <a:pt x="11744070" y="3410347"/>
                </a:moveTo>
                <a:cubicBezTo>
                  <a:pt x="11742483" y="3411109"/>
                  <a:pt x="11741848" y="3412768"/>
                  <a:pt x="11742610" y="3414406"/>
                </a:cubicBezTo>
                <a:cubicBezTo>
                  <a:pt x="11743435" y="3416096"/>
                  <a:pt x="11745023" y="3416644"/>
                  <a:pt x="11746674" y="3415881"/>
                </a:cubicBezTo>
                <a:cubicBezTo>
                  <a:pt x="11748325" y="3415118"/>
                  <a:pt x="11748960" y="3413517"/>
                  <a:pt x="11748134" y="3411821"/>
                </a:cubicBezTo>
                <a:cubicBezTo>
                  <a:pt x="11747372" y="3410131"/>
                  <a:pt x="11745721" y="3409578"/>
                  <a:pt x="11744070" y="3410347"/>
                </a:cubicBezTo>
                <a:close/>
                <a:moveTo>
                  <a:pt x="5488873" y="3406708"/>
                </a:moveTo>
                <a:cubicBezTo>
                  <a:pt x="5489651" y="3403981"/>
                  <a:pt x="5492909" y="3406744"/>
                  <a:pt x="5498077" y="3417017"/>
                </a:cubicBezTo>
                <a:cubicBezTo>
                  <a:pt x="5502757" y="3426375"/>
                  <a:pt x="5505304" y="3436292"/>
                  <a:pt x="5503888" y="3439830"/>
                </a:cubicBezTo>
                <a:cubicBezTo>
                  <a:pt x="5502192" y="3443940"/>
                  <a:pt x="5499144" y="3440471"/>
                  <a:pt x="5494540" y="3429347"/>
                </a:cubicBezTo>
                <a:cubicBezTo>
                  <a:pt x="5489794" y="3417654"/>
                  <a:pt x="5488094" y="3409437"/>
                  <a:pt x="5488873" y="3406708"/>
                </a:cubicBezTo>
                <a:close/>
                <a:moveTo>
                  <a:pt x="5947835" y="3405093"/>
                </a:moveTo>
                <a:cubicBezTo>
                  <a:pt x="5949746" y="3406719"/>
                  <a:pt x="5950026" y="3411960"/>
                  <a:pt x="5948470" y="3416216"/>
                </a:cubicBezTo>
                <a:cubicBezTo>
                  <a:pt x="5946698" y="3420962"/>
                  <a:pt x="5943231" y="3422163"/>
                  <a:pt x="5939688" y="3419190"/>
                </a:cubicBezTo>
                <a:cubicBezTo>
                  <a:pt x="5936570" y="3416497"/>
                  <a:pt x="5936291" y="3411256"/>
                  <a:pt x="5939053" y="3408067"/>
                </a:cubicBezTo>
                <a:cubicBezTo>
                  <a:pt x="5941739" y="3404807"/>
                  <a:pt x="5945917" y="3403461"/>
                  <a:pt x="5947835" y="3405093"/>
                </a:cubicBezTo>
                <a:close/>
                <a:moveTo>
                  <a:pt x="1910402" y="3404986"/>
                </a:moveTo>
                <a:cubicBezTo>
                  <a:pt x="1913527" y="3405562"/>
                  <a:pt x="1914925" y="3408873"/>
                  <a:pt x="1912518" y="3414539"/>
                </a:cubicBezTo>
                <a:cubicBezTo>
                  <a:pt x="1904874" y="3432537"/>
                  <a:pt x="1941207" y="3487165"/>
                  <a:pt x="1957775" y="3482628"/>
                </a:cubicBezTo>
                <a:cubicBezTo>
                  <a:pt x="1965280" y="3480506"/>
                  <a:pt x="1965706" y="3480932"/>
                  <a:pt x="1960613" y="3485749"/>
                </a:cubicBezTo>
                <a:cubicBezTo>
                  <a:pt x="1949989" y="3495664"/>
                  <a:pt x="1946943" y="3502113"/>
                  <a:pt x="1951050" y="3505657"/>
                </a:cubicBezTo>
                <a:cubicBezTo>
                  <a:pt x="1956714" y="3510472"/>
                  <a:pt x="1965007" y="3546817"/>
                  <a:pt x="1961395" y="3550998"/>
                </a:cubicBezTo>
                <a:cubicBezTo>
                  <a:pt x="1959768" y="3552910"/>
                  <a:pt x="1955019" y="3549867"/>
                  <a:pt x="1951266" y="3544409"/>
                </a:cubicBezTo>
                <a:cubicBezTo>
                  <a:pt x="1944541" y="3534563"/>
                  <a:pt x="1944325" y="3534773"/>
                  <a:pt x="1947303" y="3551067"/>
                </a:cubicBezTo>
                <a:cubicBezTo>
                  <a:pt x="1950631" y="3569421"/>
                  <a:pt x="1970678" y="3592023"/>
                  <a:pt x="1969471" y="3576078"/>
                </a:cubicBezTo>
                <a:cubicBezTo>
                  <a:pt x="1968404" y="3563258"/>
                  <a:pt x="1972019" y="3560634"/>
                  <a:pt x="1983422" y="3566231"/>
                </a:cubicBezTo>
                <a:cubicBezTo>
                  <a:pt x="1994751" y="3571758"/>
                  <a:pt x="1993481" y="3590322"/>
                  <a:pt x="1981371" y="3596769"/>
                </a:cubicBezTo>
                <a:cubicBezTo>
                  <a:pt x="1974570" y="3600454"/>
                  <a:pt x="1984419" y="3619366"/>
                  <a:pt x="2001767" y="3636016"/>
                </a:cubicBezTo>
                <a:cubicBezTo>
                  <a:pt x="2005241" y="3639352"/>
                  <a:pt x="2008638" y="3646009"/>
                  <a:pt x="2009629" y="3651390"/>
                </a:cubicBezTo>
                <a:cubicBezTo>
                  <a:pt x="2010549" y="3656423"/>
                  <a:pt x="2014163" y="3665278"/>
                  <a:pt x="2017566" y="3670378"/>
                </a:cubicBezTo>
                <a:cubicBezTo>
                  <a:pt x="2022240" y="3677469"/>
                  <a:pt x="2020684" y="3683560"/>
                  <a:pt x="2011686" y="3694114"/>
                </a:cubicBezTo>
                <a:cubicBezTo>
                  <a:pt x="1998308" y="3709772"/>
                  <a:pt x="1997881" y="3709486"/>
                  <a:pt x="1967852" y="3662444"/>
                </a:cubicBezTo>
                <a:cubicBezTo>
                  <a:pt x="1959495" y="3649263"/>
                  <a:pt x="1949862" y="3635236"/>
                  <a:pt x="1945895" y="3630699"/>
                </a:cubicBezTo>
                <a:cubicBezTo>
                  <a:pt x="1932153" y="3614831"/>
                  <a:pt x="1918063" y="3585423"/>
                  <a:pt x="1916214" y="3568563"/>
                </a:cubicBezTo>
                <a:cubicBezTo>
                  <a:pt x="1915153" y="3559142"/>
                  <a:pt x="1911401" y="3549295"/>
                  <a:pt x="1907502" y="3545967"/>
                </a:cubicBezTo>
                <a:cubicBezTo>
                  <a:pt x="1903965" y="3542846"/>
                  <a:pt x="1901907" y="3538666"/>
                  <a:pt x="1903253" y="3537034"/>
                </a:cubicBezTo>
                <a:cubicBezTo>
                  <a:pt x="1904669" y="3535337"/>
                  <a:pt x="1900421" y="3523432"/>
                  <a:pt x="1894046" y="3511248"/>
                </a:cubicBezTo>
                <a:cubicBezTo>
                  <a:pt x="1887671" y="3499065"/>
                  <a:pt x="1881295" y="3479790"/>
                  <a:pt x="1880159" y="3469587"/>
                </a:cubicBezTo>
                <a:cubicBezTo>
                  <a:pt x="1879028" y="3459384"/>
                  <a:pt x="1875696" y="3448546"/>
                  <a:pt x="1872862" y="3446138"/>
                </a:cubicBezTo>
                <a:cubicBezTo>
                  <a:pt x="1865998" y="3440256"/>
                  <a:pt x="1865357" y="3415530"/>
                  <a:pt x="1872081" y="3415035"/>
                </a:cubicBezTo>
                <a:cubicBezTo>
                  <a:pt x="1881428" y="3414331"/>
                  <a:pt x="1887448" y="3423465"/>
                  <a:pt x="1888299" y="3439621"/>
                </a:cubicBezTo>
                <a:cubicBezTo>
                  <a:pt x="1888726" y="3447842"/>
                  <a:pt x="1893119" y="3459035"/>
                  <a:pt x="1897584" y="3463641"/>
                </a:cubicBezTo>
                <a:cubicBezTo>
                  <a:pt x="1902187" y="3468247"/>
                  <a:pt x="1909903" y="3477954"/>
                  <a:pt x="1914582" y="3484750"/>
                </a:cubicBezTo>
                <a:cubicBezTo>
                  <a:pt x="1919255" y="3491554"/>
                  <a:pt x="1924564" y="3495595"/>
                  <a:pt x="1926266" y="3493607"/>
                </a:cubicBezTo>
                <a:cubicBezTo>
                  <a:pt x="1930228" y="3489077"/>
                  <a:pt x="1907140" y="3433103"/>
                  <a:pt x="1898219" y="3425453"/>
                </a:cubicBezTo>
                <a:cubicBezTo>
                  <a:pt x="1893894" y="3421693"/>
                  <a:pt x="1893754" y="3416737"/>
                  <a:pt x="1897932" y="3411847"/>
                </a:cubicBezTo>
                <a:cubicBezTo>
                  <a:pt x="1902428" y="3406571"/>
                  <a:pt x="1907278" y="3404410"/>
                  <a:pt x="1910402" y="3404986"/>
                </a:cubicBezTo>
                <a:close/>
                <a:moveTo>
                  <a:pt x="5774544" y="3403587"/>
                </a:moveTo>
                <a:cubicBezTo>
                  <a:pt x="5776525" y="3401179"/>
                  <a:pt x="5778792" y="3401884"/>
                  <a:pt x="5779929" y="3405430"/>
                </a:cubicBezTo>
                <a:cubicBezTo>
                  <a:pt x="5781129" y="3409045"/>
                  <a:pt x="5780494" y="3412938"/>
                  <a:pt x="5778443" y="3415416"/>
                </a:cubicBezTo>
                <a:cubicBezTo>
                  <a:pt x="5776385" y="3417900"/>
                  <a:pt x="5774195" y="3417118"/>
                  <a:pt x="5773058" y="3413574"/>
                </a:cubicBezTo>
                <a:cubicBezTo>
                  <a:pt x="5771851" y="3409960"/>
                  <a:pt x="5772493" y="3406065"/>
                  <a:pt x="5774544" y="3403587"/>
                </a:cubicBezTo>
                <a:close/>
                <a:moveTo>
                  <a:pt x="4535601" y="3403535"/>
                </a:moveTo>
                <a:cubicBezTo>
                  <a:pt x="4534044" y="3404580"/>
                  <a:pt x="4530380" y="3409628"/>
                  <a:pt x="4523652" y="3419337"/>
                </a:cubicBezTo>
                <a:cubicBezTo>
                  <a:pt x="4515435" y="3431234"/>
                  <a:pt x="4508858" y="3446468"/>
                  <a:pt x="4509136" y="3452840"/>
                </a:cubicBezTo>
                <a:cubicBezTo>
                  <a:pt x="4509492" y="3459434"/>
                  <a:pt x="4505956" y="3471194"/>
                  <a:pt x="4501065" y="3479626"/>
                </a:cubicBezTo>
                <a:cubicBezTo>
                  <a:pt x="4496183" y="3488193"/>
                  <a:pt x="4493845" y="3495919"/>
                  <a:pt x="4495617" y="3497406"/>
                </a:cubicBezTo>
                <a:cubicBezTo>
                  <a:pt x="4501846" y="3502786"/>
                  <a:pt x="4522661" y="3457447"/>
                  <a:pt x="4534911" y="3411750"/>
                </a:cubicBezTo>
                <a:cubicBezTo>
                  <a:pt x="4536609" y="3405445"/>
                  <a:pt x="4537160" y="3402489"/>
                  <a:pt x="4535601" y="3403535"/>
                </a:cubicBezTo>
                <a:close/>
                <a:moveTo>
                  <a:pt x="5115954" y="3403097"/>
                </a:moveTo>
                <a:cubicBezTo>
                  <a:pt x="5118362" y="3405079"/>
                  <a:pt x="5117796" y="3409189"/>
                  <a:pt x="5114685" y="3412874"/>
                </a:cubicBezTo>
                <a:cubicBezTo>
                  <a:pt x="5111636" y="3416483"/>
                  <a:pt x="5108519" y="3416630"/>
                  <a:pt x="5107318" y="3413294"/>
                </a:cubicBezTo>
                <a:cubicBezTo>
                  <a:pt x="5106112" y="3409685"/>
                  <a:pt x="5106607" y="3405785"/>
                  <a:pt x="5108589" y="3403516"/>
                </a:cubicBezTo>
                <a:cubicBezTo>
                  <a:pt x="5110647" y="3401185"/>
                  <a:pt x="5113479" y="3401040"/>
                  <a:pt x="5115954" y="3403097"/>
                </a:cubicBezTo>
                <a:close/>
                <a:moveTo>
                  <a:pt x="2278468" y="3402879"/>
                </a:moveTo>
                <a:cubicBezTo>
                  <a:pt x="2276761" y="3401898"/>
                  <a:pt x="2275238" y="3403952"/>
                  <a:pt x="2274386" y="3409336"/>
                </a:cubicBezTo>
                <a:cubicBezTo>
                  <a:pt x="2273821" y="3413022"/>
                  <a:pt x="2276443" y="3418757"/>
                  <a:pt x="2280057" y="3421806"/>
                </a:cubicBezTo>
                <a:cubicBezTo>
                  <a:pt x="2285720" y="3426623"/>
                  <a:pt x="2286216" y="3425562"/>
                  <a:pt x="2283664" y="3414648"/>
                </a:cubicBezTo>
                <a:cubicBezTo>
                  <a:pt x="2282069" y="3407882"/>
                  <a:pt x="2280176" y="3403862"/>
                  <a:pt x="2278468" y="3402879"/>
                </a:cubicBezTo>
                <a:close/>
                <a:moveTo>
                  <a:pt x="11355387" y="3402407"/>
                </a:moveTo>
                <a:lnTo>
                  <a:pt x="11346497" y="3410944"/>
                </a:lnTo>
                <a:cubicBezTo>
                  <a:pt x="11337353" y="3419679"/>
                  <a:pt x="11332718" y="3431483"/>
                  <a:pt x="11336655" y="3435885"/>
                </a:cubicBezTo>
                <a:cubicBezTo>
                  <a:pt x="11339639" y="3439118"/>
                  <a:pt x="11331956" y="3453356"/>
                  <a:pt x="11324272" y="3458780"/>
                </a:cubicBezTo>
                <a:cubicBezTo>
                  <a:pt x="11319700" y="3462027"/>
                  <a:pt x="11316334" y="3462154"/>
                  <a:pt x="11312270" y="3459174"/>
                </a:cubicBezTo>
                <a:cubicBezTo>
                  <a:pt x="11307571" y="3455726"/>
                  <a:pt x="11307571" y="3454557"/>
                  <a:pt x="11312270" y="3452346"/>
                </a:cubicBezTo>
                <a:cubicBezTo>
                  <a:pt x="11315318" y="3450922"/>
                  <a:pt x="11319382" y="3445872"/>
                  <a:pt x="11320970" y="3441482"/>
                </a:cubicBezTo>
                <a:cubicBezTo>
                  <a:pt x="11324145" y="3432785"/>
                  <a:pt x="11321668" y="3432716"/>
                  <a:pt x="11313414" y="3441304"/>
                </a:cubicBezTo>
                <a:cubicBezTo>
                  <a:pt x="11310556" y="3444290"/>
                  <a:pt x="11301666" y="3452555"/>
                  <a:pt x="11293792" y="3459588"/>
                </a:cubicBezTo>
                <a:cubicBezTo>
                  <a:pt x="11285918" y="3466653"/>
                  <a:pt x="11278234" y="3474974"/>
                  <a:pt x="11276647" y="3478112"/>
                </a:cubicBezTo>
                <a:cubicBezTo>
                  <a:pt x="11275123" y="3481301"/>
                  <a:pt x="11272393" y="3484491"/>
                  <a:pt x="11270551" y="3485362"/>
                </a:cubicBezTo>
                <a:cubicBezTo>
                  <a:pt x="11265916" y="3487520"/>
                  <a:pt x="11269726" y="3492978"/>
                  <a:pt x="11276838" y="3494402"/>
                </a:cubicBezTo>
                <a:cubicBezTo>
                  <a:pt x="11280076" y="3495018"/>
                  <a:pt x="11284584" y="3498485"/>
                  <a:pt x="11286617" y="3501948"/>
                </a:cubicBezTo>
                <a:cubicBezTo>
                  <a:pt x="11288712" y="3505379"/>
                  <a:pt x="11290617" y="3508523"/>
                  <a:pt x="11290871" y="3508759"/>
                </a:cubicBezTo>
                <a:cubicBezTo>
                  <a:pt x="11293220" y="3511026"/>
                  <a:pt x="11307381" y="3500785"/>
                  <a:pt x="11315636" y="3490889"/>
                </a:cubicBezTo>
                <a:cubicBezTo>
                  <a:pt x="11321033" y="3484371"/>
                  <a:pt x="11327066" y="3474135"/>
                  <a:pt x="11329162" y="3467865"/>
                </a:cubicBezTo>
                <a:cubicBezTo>
                  <a:pt x="11331702" y="3460210"/>
                  <a:pt x="11334368" y="3456965"/>
                  <a:pt x="11337480" y="3457720"/>
                </a:cubicBezTo>
                <a:cubicBezTo>
                  <a:pt x="11340401" y="3458412"/>
                  <a:pt x="11344211" y="3456563"/>
                  <a:pt x="11348148" y="3452599"/>
                </a:cubicBezTo>
                <a:cubicBezTo>
                  <a:pt x="11352530" y="3448146"/>
                  <a:pt x="11356149" y="3446602"/>
                  <a:pt x="11361102" y="3447263"/>
                </a:cubicBezTo>
                <a:cubicBezTo>
                  <a:pt x="11366500" y="3447969"/>
                  <a:pt x="11368531" y="3446659"/>
                  <a:pt x="11371008" y="3440923"/>
                </a:cubicBezTo>
                <a:cubicBezTo>
                  <a:pt x="11372595" y="3437150"/>
                  <a:pt x="11375326" y="3434157"/>
                  <a:pt x="11376723" y="3434672"/>
                </a:cubicBezTo>
                <a:cubicBezTo>
                  <a:pt x="11378183" y="3435212"/>
                  <a:pt x="11378120" y="3432983"/>
                  <a:pt x="11376596" y="3429647"/>
                </a:cubicBezTo>
                <a:cubicBezTo>
                  <a:pt x="11375008" y="3426311"/>
                  <a:pt x="11372405" y="3424292"/>
                  <a:pt x="11370754" y="3425079"/>
                </a:cubicBezTo>
                <a:cubicBezTo>
                  <a:pt x="11368785" y="3426000"/>
                  <a:pt x="11368214" y="3424202"/>
                  <a:pt x="11369230" y="3420016"/>
                </a:cubicBezTo>
                <a:cubicBezTo>
                  <a:pt x="11370119" y="3416224"/>
                  <a:pt x="11369738" y="3414959"/>
                  <a:pt x="11368341" y="3417069"/>
                </a:cubicBezTo>
                <a:cubicBezTo>
                  <a:pt x="11366690" y="3419419"/>
                  <a:pt x="11364150" y="3417621"/>
                  <a:pt x="11360657" y="3411504"/>
                </a:cubicBezTo>
                <a:close/>
                <a:moveTo>
                  <a:pt x="5467629" y="3401854"/>
                </a:moveTo>
                <a:cubicBezTo>
                  <a:pt x="5469820" y="3403625"/>
                  <a:pt x="5469255" y="3408162"/>
                  <a:pt x="5466492" y="3411350"/>
                </a:cubicBezTo>
                <a:cubicBezTo>
                  <a:pt x="5463737" y="3414539"/>
                  <a:pt x="5459342" y="3415810"/>
                  <a:pt x="5457222" y="3413967"/>
                </a:cubicBezTo>
                <a:cubicBezTo>
                  <a:pt x="5455025" y="3412196"/>
                  <a:pt x="5455590" y="3407666"/>
                  <a:pt x="5458352" y="3404477"/>
                </a:cubicBezTo>
                <a:cubicBezTo>
                  <a:pt x="5461184" y="3401217"/>
                  <a:pt x="5465502" y="3400010"/>
                  <a:pt x="5467629" y="3401854"/>
                </a:cubicBezTo>
                <a:close/>
                <a:moveTo>
                  <a:pt x="5867756" y="3401135"/>
                </a:moveTo>
                <a:cubicBezTo>
                  <a:pt x="5863577" y="3401381"/>
                  <a:pt x="5859523" y="3402886"/>
                  <a:pt x="5857113" y="3405575"/>
                </a:cubicBezTo>
                <a:cubicBezTo>
                  <a:pt x="5855843" y="3407138"/>
                  <a:pt x="5859456" y="3414718"/>
                  <a:pt x="5865260" y="3422652"/>
                </a:cubicBezTo>
                <a:cubicBezTo>
                  <a:pt x="5871070" y="3430586"/>
                  <a:pt x="5875674" y="3440860"/>
                  <a:pt x="5875394" y="3445681"/>
                </a:cubicBezTo>
                <a:cubicBezTo>
                  <a:pt x="5875178" y="3450426"/>
                  <a:pt x="5885027" y="3463957"/>
                  <a:pt x="5897346" y="3475577"/>
                </a:cubicBezTo>
                <a:cubicBezTo>
                  <a:pt x="5922562" y="3499528"/>
                  <a:pt x="5934741" y="3504488"/>
                  <a:pt x="5933675" y="3490532"/>
                </a:cubicBezTo>
                <a:cubicBezTo>
                  <a:pt x="5933319" y="3484510"/>
                  <a:pt x="5931338" y="3482806"/>
                  <a:pt x="5926524" y="3484369"/>
                </a:cubicBezTo>
                <a:cubicBezTo>
                  <a:pt x="5916682" y="3487552"/>
                  <a:pt x="5906198" y="3476785"/>
                  <a:pt x="5914764" y="3472178"/>
                </a:cubicBezTo>
                <a:cubicBezTo>
                  <a:pt x="5919863" y="3469344"/>
                  <a:pt x="5918091" y="3465311"/>
                  <a:pt x="5907963" y="3456595"/>
                </a:cubicBezTo>
                <a:cubicBezTo>
                  <a:pt x="5890901" y="3442067"/>
                  <a:pt x="5888418" y="3434342"/>
                  <a:pt x="5897410" y="3423789"/>
                </a:cubicBezTo>
                <a:cubicBezTo>
                  <a:pt x="5902655" y="3417698"/>
                  <a:pt x="5901944" y="3414863"/>
                  <a:pt x="5894863" y="3412455"/>
                </a:cubicBezTo>
                <a:cubicBezTo>
                  <a:pt x="5889409" y="3410684"/>
                  <a:pt x="5882684" y="3407068"/>
                  <a:pt x="5879141" y="3404235"/>
                </a:cubicBezTo>
                <a:cubicBezTo>
                  <a:pt x="5876236" y="3401898"/>
                  <a:pt x="5871934" y="3400887"/>
                  <a:pt x="5867756" y="3401135"/>
                </a:cubicBezTo>
                <a:close/>
                <a:moveTo>
                  <a:pt x="1677758" y="3398581"/>
                </a:moveTo>
                <a:cubicBezTo>
                  <a:pt x="1679955" y="3400493"/>
                  <a:pt x="1680806" y="3409559"/>
                  <a:pt x="1679536" y="3418344"/>
                </a:cubicBezTo>
                <a:cubicBezTo>
                  <a:pt x="1677625" y="3431450"/>
                  <a:pt x="1675637" y="3434283"/>
                  <a:pt x="1668983" y="3433153"/>
                </a:cubicBezTo>
                <a:cubicBezTo>
                  <a:pt x="1662398" y="3431946"/>
                  <a:pt x="1660696" y="3433789"/>
                  <a:pt x="1660626" y="3442078"/>
                </a:cubicBezTo>
                <a:cubicBezTo>
                  <a:pt x="1660486" y="3450718"/>
                  <a:pt x="1659357" y="3450864"/>
                  <a:pt x="1653901" y="3443420"/>
                </a:cubicBezTo>
                <a:cubicBezTo>
                  <a:pt x="1649083" y="3436622"/>
                  <a:pt x="1650072" y="3432371"/>
                  <a:pt x="1657724" y="3426984"/>
                </a:cubicBezTo>
                <a:cubicBezTo>
                  <a:pt x="1663598" y="3422950"/>
                  <a:pt x="1667211" y="3416928"/>
                  <a:pt x="1665935" y="3413243"/>
                </a:cubicBezTo>
                <a:cubicBezTo>
                  <a:pt x="1663172" y="3404954"/>
                  <a:pt x="1672164" y="3393830"/>
                  <a:pt x="1677758" y="3398581"/>
                </a:cubicBezTo>
                <a:close/>
                <a:moveTo>
                  <a:pt x="4377906" y="3396930"/>
                </a:moveTo>
                <a:cubicBezTo>
                  <a:pt x="4380173" y="3398911"/>
                  <a:pt x="4381240" y="3402671"/>
                  <a:pt x="4380674" y="3406351"/>
                </a:cubicBezTo>
                <a:cubicBezTo>
                  <a:pt x="4380103" y="3409895"/>
                  <a:pt x="4376991" y="3410180"/>
                  <a:pt x="4373378" y="3407131"/>
                </a:cubicBezTo>
                <a:cubicBezTo>
                  <a:pt x="4369836" y="3404012"/>
                  <a:pt x="4368559" y="3400048"/>
                  <a:pt x="4370615" y="3397711"/>
                </a:cubicBezTo>
                <a:cubicBezTo>
                  <a:pt x="4372668" y="3395233"/>
                  <a:pt x="4375646" y="3394947"/>
                  <a:pt x="4377906" y="3396930"/>
                </a:cubicBezTo>
                <a:close/>
                <a:moveTo>
                  <a:pt x="2324317" y="3396657"/>
                </a:moveTo>
                <a:cubicBezTo>
                  <a:pt x="2321903" y="3394536"/>
                  <a:pt x="2318862" y="3394745"/>
                  <a:pt x="2316804" y="3397221"/>
                </a:cubicBezTo>
                <a:cubicBezTo>
                  <a:pt x="2314824" y="3399635"/>
                  <a:pt x="2315038" y="3402679"/>
                  <a:pt x="2317375" y="3404736"/>
                </a:cubicBezTo>
                <a:cubicBezTo>
                  <a:pt x="2319782" y="3406860"/>
                  <a:pt x="2322831" y="3406649"/>
                  <a:pt x="2324881" y="3404166"/>
                </a:cubicBezTo>
                <a:cubicBezTo>
                  <a:pt x="2327002" y="3401757"/>
                  <a:pt x="2326792" y="3398714"/>
                  <a:pt x="2324317" y="3396657"/>
                </a:cubicBezTo>
                <a:close/>
                <a:moveTo>
                  <a:pt x="2163560" y="3396078"/>
                </a:moveTo>
                <a:cubicBezTo>
                  <a:pt x="2164766" y="3399548"/>
                  <a:pt x="2164341" y="3403372"/>
                  <a:pt x="2162430" y="3405569"/>
                </a:cubicBezTo>
                <a:cubicBezTo>
                  <a:pt x="2157539" y="3411308"/>
                  <a:pt x="2155628" y="3407552"/>
                  <a:pt x="2158817" y="3398270"/>
                </a:cubicBezTo>
                <a:cubicBezTo>
                  <a:pt x="2160441" y="3393386"/>
                  <a:pt x="2162430" y="3392534"/>
                  <a:pt x="2163560" y="3396078"/>
                </a:cubicBezTo>
                <a:close/>
                <a:moveTo>
                  <a:pt x="4965335" y="3395688"/>
                </a:moveTo>
                <a:cubicBezTo>
                  <a:pt x="4967912" y="3397911"/>
                  <a:pt x="4970286" y="3405847"/>
                  <a:pt x="4971562" y="3418739"/>
                </a:cubicBezTo>
                <a:cubicBezTo>
                  <a:pt x="4972908" y="3431992"/>
                  <a:pt x="4976313" y="3442898"/>
                  <a:pt x="4979074" y="3442829"/>
                </a:cubicBezTo>
                <a:cubicBezTo>
                  <a:pt x="4981837" y="3442758"/>
                  <a:pt x="4982401" y="3444602"/>
                  <a:pt x="4980350" y="3447078"/>
                </a:cubicBezTo>
                <a:cubicBezTo>
                  <a:pt x="4975461" y="3452815"/>
                  <a:pt x="4975461" y="3452815"/>
                  <a:pt x="4964628" y="3434323"/>
                </a:cubicBezTo>
                <a:cubicBezTo>
                  <a:pt x="4959451" y="3425613"/>
                  <a:pt x="4956481" y="3413567"/>
                  <a:pt x="4957897" y="3406910"/>
                </a:cubicBezTo>
                <a:cubicBezTo>
                  <a:pt x="4959983" y="3396955"/>
                  <a:pt x="4962761" y="3393466"/>
                  <a:pt x="4965335" y="3395688"/>
                </a:cubicBezTo>
                <a:close/>
                <a:moveTo>
                  <a:pt x="1042468" y="3395539"/>
                </a:moveTo>
                <a:cubicBezTo>
                  <a:pt x="1040557" y="3397739"/>
                  <a:pt x="1044735" y="3403473"/>
                  <a:pt x="1052032" y="3408930"/>
                </a:cubicBezTo>
                <a:cubicBezTo>
                  <a:pt x="1068811" y="3421332"/>
                  <a:pt x="1073701" y="3415595"/>
                  <a:pt x="1057909" y="3402064"/>
                </a:cubicBezTo>
                <a:cubicBezTo>
                  <a:pt x="1051041" y="3396181"/>
                  <a:pt x="1044380" y="3393348"/>
                  <a:pt x="1042468" y="3395539"/>
                </a:cubicBezTo>
                <a:close/>
                <a:moveTo>
                  <a:pt x="4646197" y="3395470"/>
                </a:moveTo>
                <a:cubicBezTo>
                  <a:pt x="4647489" y="3397861"/>
                  <a:pt x="4645242" y="3403970"/>
                  <a:pt x="4639082" y="3413109"/>
                </a:cubicBezTo>
                <a:cubicBezTo>
                  <a:pt x="4632211" y="3423382"/>
                  <a:pt x="4626973" y="3427346"/>
                  <a:pt x="4623785" y="3424583"/>
                </a:cubicBezTo>
                <a:cubicBezTo>
                  <a:pt x="4616139" y="3418065"/>
                  <a:pt x="4619111" y="3409426"/>
                  <a:pt x="4632072" y="3400144"/>
                </a:cubicBezTo>
                <a:cubicBezTo>
                  <a:pt x="4640073" y="3394406"/>
                  <a:pt x="4644905" y="3393079"/>
                  <a:pt x="4646197" y="3395470"/>
                </a:cubicBezTo>
                <a:close/>
                <a:moveTo>
                  <a:pt x="27377" y="3394801"/>
                </a:moveTo>
                <a:cubicBezTo>
                  <a:pt x="30422" y="3395298"/>
                  <a:pt x="34600" y="3402031"/>
                  <a:pt x="36513" y="3409611"/>
                </a:cubicBezTo>
                <a:lnTo>
                  <a:pt x="40057" y="3423497"/>
                </a:lnTo>
                <a:lnTo>
                  <a:pt x="31132" y="3415848"/>
                </a:lnTo>
                <a:cubicBezTo>
                  <a:pt x="23554" y="3409401"/>
                  <a:pt x="20226" y="3410462"/>
                  <a:pt x="9888" y="3422647"/>
                </a:cubicBezTo>
                <a:lnTo>
                  <a:pt x="0" y="3432081"/>
                </a:lnTo>
                <a:lnTo>
                  <a:pt x="0" y="3421427"/>
                </a:lnTo>
                <a:lnTo>
                  <a:pt x="8072" y="3406873"/>
                </a:lnTo>
                <a:cubicBezTo>
                  <a:pt x="14755" y="3399744"/>
                  <a:pt x="22739" y="3394058"/>
                  <a:pt x="27377" y="3394801"/>
                </a:cubicBezTo>
                <a:close/>
                <a:moveTo>
                  <a:pt x="11759541" y="3393152"/>
                </a:moveTo>
                <a:cubicBezTo>
                  <a:pt x="11757961" y="3393442"/>
                  <a:pt x="11757088" y="3394694"/>
                  <a:pt x="11758041" y="3396701"/>
                </a:cubicBezTo>
                <a:cubicBezTo>
                  <a:pt x="11758993" y="3398791"/>
                  <a:pt x="11761596" y="3399280"/>
                  <a:pt x="11768137" y="3398848"/>
                </a:cubicBezTo>
                <a:cubicBezTo>
                  <a:pt x="11768581" y="3398798"/>
                  <a:pt x="11767184" y="3397229"/>
                  <a:pt x="11765280" y="3395367"/>
                </a:cubicBezTo>
                <a:cubicBezTo>
                  <a:pt x="11763407" y="3393531"/>
                  <a:pt x="11761120" y="3392861"/>
                  <a:pt x="11759541" y="3393152"/>
                </a:cubicBezTo>
                <a:close/>
                <a:moveTo>
                  <a:pt x="1521966" y="3392559"/>
                </a:moveTo>
                <a:cubicBezTo>
                  <a:pt x="1523293" y="3391957"/>
                  <a:pt x="1523984" y="3394492"/>
                  <a:pt x="1523809" y="3400266"/>
                </a:cubicBezTo>
                <a:cubicBezTo>
                  <a:pt x="1523523" y="3410894"/>
                  <a:pt x="1543215" y="3447029"/>
                  <a:pt x="1554619" y="3456734"/>
                </a:cubicBezTo>
                <a:cubicBezTo>
                  <a:pt x="1557807" y="3459498"/>
                  <a:pt x="1559718" y="3463107"/>
                  <a:pt x="1558582" y="3464383"/>
                </a:cubicBezTo>
                <a:cubicBezTo>
                  <a:pt x="1557382" y="3465730"/>
                  <a:pt x="1559858" y="3477559"/>
                  <a:pt x="1564043" y="3490812"/>
                </a:cubicBezTo>
                <a:cubicBezTo>
                  <a:pt x="1568221" y="3503916"/>
                  <a:pt x="1570342" y="3516247"/>
                  <a:pt x="1568856" y="3518014"/>
                </a:cubicBezTo>
                <a:cubicBezTo>
                  <a:pt x="1565529" y="3521914"/>
                  <a:pt x="1555401" y="3507531"/>
                  <a:pt x="1545489" y="3484720"/>
                </a:cubicBezTo>
                <a:cubicBezTo>
                  <a:pt x="1541659" y="3476072"/>
                  <a:pt x="1536700" y="3467427"/>
                  <a:pt x="1534509" y="3465515"/>
                </a:cubicBezTo>
                <a:cubicBezTo>
                  <a:pt x="1532312" y="3463603"/>
                  <a:pt x="1528274" y="3452199"/>
                  <a:pt x="1525722" y="3440433"/>
                </a:cubicBezTo>
                <a:cubicBezTo>
                  <a:pt x="1523175" y="3428674"/>
                  <a:pt x="1519205" y="3417336"/>
                  <a:pt x="1517154" y="3415568"/>
                </a:cubicBezTo>
                <a:cubicBezTo>
                  <a:pt x="1514958" y="3413796"/>
                  <a:pt x="1514602" y="3408479"/>
                  <a:pt x="1516303" y="3403663"/>
                </a:cubicBezTo>
                <a:cubicBezTo>
                  <a:pt x="1518675" y="3396897"/>
                  <a:pt x="1520639" y="3393160"/>
                  <a:pt x="1521966" y="3392559"/>
                </a:cubicBezTo>
                <a:close/>
                <a:moveTo>
                  <a:pt x="1791919" y="3392069"/>
                </a:moveTo>
                <a:cubicBezTo>
                  <a:pt x="1796942" y="3391720"/>
                  <a:pt x="1799286" y="3403976"/>
                  <a:pt x="1795107" y="3408860"/>
                </a:cubicBezTo>
                <a:cubicBezTo>
                  <a:pt x="1793049" y="3411344"/>
                  <a:pt x="1790998" y="3408860"/>
                  <a:pt x="1789862" y="3402628"/>
                </a:cubicBezTo>
                <a:cubicBezTo>
                  <a:pt x="1788941" y="3397170"/>
                  <a:pt x="1789932" y="3392216"/>
                  <a:pt x="1791919" y="3392069"/>
                </a:cubicBezTo>
                <a:close/>
                <a:moveTo>
                  <a:pt x="5674064" y="3391949"/>
                </a:moveTo>
                <a:cubicBezTo>
                  <a:pt x="5673418" y="3393127"/>
                  <a:pt x="5673490" y="3397412"/>
                  <a:pt x="5673915" y="3405487"/>
                </a:cubicBezTo>
                <a:cubicBezTo>
                  <a:pt x="5674982" y="3425256"/>
                  <a:pt x="5676112" y="3428516"/>
                  <a:pt x="5680290" y="3423484"/>
                </a:cubicBezTo>
                <a:cubicBezTo>
                  <a:pt x="5684748" y="3417888"/>
                  <a:pt x="5684043" y="3406980"/>
                  <a:pt x="5678519" y="3397056"/>
                </a:cubicBezTo>
                <a:cubicBezTo>
                  <a:pt x="5676074" y="3392701"/>
                  <a:pt x="5674710" y="3390771"/>
                  <a:pt x="5674064" y="3391949"/>
                </a:cubicBezTo>
                <a:close/>
                <a:moveTo>
                  <a:pt x="11466004" y="3391937"/>
                </a:moveTo>
                <a:cubicBezTo>
                  <a:pt x="11464670" y="3391453"/>
                  <a:pt x="11460988" y="3393977"/>
                  <a:pt x="11458193" y="3397298"/>
                </a:cubicBezTo>
                <a:cubicBezTo>
                  <a:pt x="11455336" y="3400628"/>
                  <a:pt x="11451780" y="3402539"/>
                  <a:pt x="11450701" y="3401473"/>
                </a:cubicBezTo>
                <a:cubicBezTo>
                  <a:pt x="11447335" y="3398150"/>
                  <a:pt x="11434698" y="3409268"/>
                  <a:pt x="11436794" y="3413727"/>
                </a:cubicBezTo>
                <a:cubicBezTo>
                  <a:pt x="11438381" y="3417063"/>
                  <a:pt x="11437683" y="3417654"/>
                  <a:pt x="11433365" y="3416560"/>
                </a:cubicBezTo>
                <a:cubicBezTo>
                  <a:pt x="11428094" y="3415245"/>
                  <a:pt x="11421554" y="3420168"/>
                  <a:pt x="11416982" y="3428745"/>
                </a:cubicBezTo>
                <a:cubicBezTo>
                  <a:pt x="11415648" y="3431216"/>
                  <a:pt x="11411457" y="3435034"/>
                  <a:pt x="11407457" y="3437322"/>
                </a:cubicBezTo>
                <a:cubicBezTo>
                  <a:pt x="11400853" y="3441075"/>
                  <a:pt x="11391010" y="3448699"/>
                  <a:pt x="11368785" y="3467191"/>
                </a:cubicBezTo>
                <a:cubicBezTo>
                  <a:pt x="11361928" y="3472858"/>
                  <a:pt x="11360404" y="3475832"/>
                  <a:pt x="11363197" y="3478469"/>
                </a:cubicBezTo>
                <a:cubicBezTo>
                  <a:pt x="11365547" y="3480793"/>
                  <a:pt x="11365103" y="3483404"/>
                  <a:pt x="11361928" y="3485997"/>
                </a:cubicBezTo>
                <a:cubicBezTo>
                  <a:pt x="11359260" y="3488207"/>
                  <a:pt x="11357609" y="3491256"/>
                  <a:pt x="11358308" y="3492782"/>
                </a:cubicBezTo>
                <a:cubicBezTo>
                  <a:pt x="11359006" y="3494305"/>
                  <a:pt x="11356784" y="3496091"/>
                  <a:pt x="11353355" y="3496802"/>
                </a:cubicBezTo>
                <a:cubicBezTo>
                  <a:pt x="11349926" y="3497431"/>
                  <a:pt x="11347577" y="3499013"/>
                  <a:pt x="11348148" y="3500258"/>
                </a:cubicBezTo>
                <a:cubicBezTo>
                  <a:pt x="11349164" y="3502462"/>
                  <a:pt x="11335956" y="3513250"/>
                  <a:pt x="11331511" y="3513885"/>
                </a:cubicBezTo>
                <a:cubicBezTo>
                  <a:pt x="11330305" y="3514018"/>
                  <a:pt x="11328717" y="3512080"/>
                  <a:pt x="11328145" y="3509609"/>
                </a:cubicBezTo>
                <a:cubicBezTo>
                  <a:pt x="11327510" y="3507138"/>
                  <a:pt x="11325161" y="3511007"/>
                  <a:pt x="11322812" y="3518192"/>
                </a:cubicBezTo>
                <a:cubicBezTo>
                  <a:pt x="11318176" y="3532956"/>
                  <a:pt x="11312969" y="3537244"/>
                  <a:pt x="11311635" y="3527479"/>
                </a:cubicBezTo>
                <a:cubicBezTo>
                  <a:pt x="11311191" y="3523979"/>
                  <a:pt x="11309413" y="3521699"/>
                  <a:pt x="11307826" y="3522435"/>
                </a:cubicBezTo>
                <a:cubicBezTo>
                  <a:pt x="11306238" y="3523173"/>
                  <a:pt x="11305857" y="3525783"/>
                  <a:pt x="11306873" y="3527988"/>
                </a:cubicBezTo>
                <a:cubicBezTo>
                  <a:pt x="11307889" y="3530192"/>
                  <a:pt x="11307571" y="3532746"/>
                  <a:pt x="11306175" y="3533408"/>
                </a:cubicBezTo>
                <a:cubicBezTo>
                  <a:pt x="11304714" y="3534067"/>
                  <a:pt x="11303889" y="3537695"/>
                  <a:pt x="11304333" y="3541195"/>
                </a:cubicBezTo>
                <a:cubicBezTo>
                  <a:pt x="11304968" y="3545782"/>
                  <a:pt x="11303317" y="3548361"/>
                  <a:pt x="11298808" y="3549690"/>
                </a:cubicBezTo>
                <a:cubicBezTo>
                  <a:pt x="11294364" y="3551074"/>
                  <a:pt x="11293157" y="3553076"/>
                  <a:pt x="11294998" y="3556418"/>
                </a:cubicBezTo>
                <a:cubicBezTo>
                  <a:pt x="11296459" y="3559104"/>
                  <a:pt x="11299761" y="3565412"/>
                  <a:pt x="11302555" y="3570845"/>
                </a:cubicBezTo>
                <a:cubicBezTo>
                  <a:pt x="11305540" y="3576612"/>
                  <a:pt x="11308460" y="3579313"/>
                  <a:pt x="11309604" y="3577590"/>
                </a:cubicBezTo>
                <a:cubicBezTo>
                  <a:pt x="11310683" y="3576002"/>
                  <a:pt x="11309350" y="3571809"/>
                  <a:pt x="11306809" y="3568588"/>
                </a:cubicBezTo>
                <a:cubicBezTo>
                  <a:pt x="11304016" y="3565139"/>
                  <a:pt x="11302618" y="3559885"/>
                  <a:pt x="11303507" y="3556366"/>
                </a:cubicBezTo>
                <a:cubicBezTo>
                  <a:pt x="11304905" y="3550832"/>
                  <a:pt x="11305540" y="3550680"/>
                  <a:pt x="11309921" y="3555095"/>
                </a:cubicBezTo>
                <a:cubicBezTo>
                  <a:pt x="11319256" y="3564300"/>
                  <a:pt x="11335131" y="3547751"/>
                  <a:pt x="11326368" y="3537949"/>
                </a:cubicBezTo>
                <a:cubicBezTo>
                  <a:pt x="11324463" y="3535859"/>
                  <a:pt x="11326177" y="3536298"/>
                  <a:pt x="11330051" y="3538889"/>
                </a:cubicBezTo>
                <a:lnTo>
                  <a:pt x="11337226" y="3543655"/>
                </a:lnTo>
                <a:lnTo>
                  <a:pt x="11336273" y="3536348"/>
                </a:lnTo>
                <a:cubicBezTo>
                  <a:pt x="11335321" y="3529633"/>
                  <a:pt x="11335639" y="3529336"/>
                  <a:pt x="11340083" y="3532498"/>
                </a:cubicBezTo>
                <a:cubicBezTo>
                  <a:pt x="11346497" y="3537021"/>
                  <a:pt x="11347005" y="3546043"/>
                  <a:pt x="11340972" y="3546520"/>
                </a:cubicBezTo>
                <a:cubicBezTo>
                  <a:pt x="11335321" y="3546976"/>
                  <a:pt x="11335639" y="3553202"/>
                  <a:pt x="11341671" y="3559199"/>
                </a:cubicBezTo>
                <a:cubicBezTo>
                  <a:pt x="11346433" y="3563932"/>
                  <a:pt x="11351259" y="3575437"/>
                  <a:pt x="11353736" y="3588168"/>
                </a:cubicBezTo>
                <a:cubicBezTo>
                  <a:pt x="11354689" y="3592825"/>
                  <a:pt x="11356022" y="3594057"/>
                  <a:pt x="11357991" y="3592106"/>
                </a:cubicBezTo>
                <a:cubicBezTo>
                  <a:pt x="11359705" y="3590341"/>
                  <a:pt x="11359705" y="3585595"/>
                  <a:pt x="11358118" y="3581593"/>
                </a:cubicBezTo>
                <a:cubicBezTo>
                  <a:pt x="11356530" y="3577590"/>
                  <a:pt x="11356975" y="3571053"/>
                  <a:pt x="11359070" y="3567370"/>
                </a:cubicBezTo>
                <a:cubicBezTo>
                  <a:pt x="11363959" y="3558970"/>
                  <a:pt x="11362308" y="3555413"/>
                  <a:pt x="11354562" y="3557598"/>
                </a:cubicBezTo>
                <a:cubicBezTo>
                  <a:pt x="11349101" y="3559098"/>
                  <a:pt x="11348656" y="3558551"/>
                  <a:pt x="11349926" y="3552174"/>
                </a:cubicBezTo>
                <a:cubicBezTo>
                  <a:pt x="11352339" y="3539773"/>
                  <a:pt x="11359515" y="3544346"/>
                  <a:pt x="11365293" y="3562019"/>
                </a:cubicBezTo>
                <a:cubicBezTo>
                  <a:pt x="11368151" y="3570856"/>
                  <a:pt x="11371198" y="3577546"/>
                  <a:pt x="11372151" y="3577101"/>
                </a:cubicBezTo>
                <a:cubicBezTo>
                  <a:pt x="11375770" y="3575411"/>
                  <a:pt x="11384788" y="3563029"/>
                  <a:pt x="11384089" y="3560667"/>
                </a:cubicBezTo>
                <a:cubicBezTo>
                  <a:pt x="11383708" y="3559205"/>
                  <a:pt x="11383009" y="3557236"/>
                  <a:pt x="11382502" y="3555629"/>
                </a:cubicBezTo>
                <a:cubicBezTo>
                  <a:pt x="11381930" y="3554029"/>
                  <a:pt x="11382120" y="3551690"/>
                  <a:pt x="11382756" y="3549727"/>
                </a:cubicBezTo>
                <a:cubicBezTo>
                  <a:pt x="11384343" y="3545420"/>
                  <a:pt x="11376659" y="3530846"/>
                  <a:pt x="11373612" y="3532270"/>
                </a:cubicBezTo>
                <a:cubicBezTo>
                  <a:pt x="11372088" y="3532981"/>
                  <a:pt x="11370944" y="3534899"/>
                  <a:pt x="11370691" y="3537015"/>
                </a:cubicBezTo>
                <a:cubicBezTo>
                  <a:pt x="11370056" y="3541907"/>
                  <a:pt x="11365483" y="3543845"/>
                  <a:pt x="11363642" y="3539945"/>
                </a:cubicBezTo>
                <a:cubicBezTo>
                  <a:pt x="11362880" y="3538248"/>
                  <a:pt x="11364404" y="3535059"/>
                  <a:pt x="11367134" y="3532874"/>
                </a:cubicBezTo>
                <a:cubicBezTo>
                  <a:pt x="11373040" y="3528070"/>
                  <a:pt x="11370119" y="3512042"/>
                  <a:pt x="11362626" y="3508574"/>
                </a:cubicBezTo>
                <a:cubicBezTo>
                  <a:pt x="11356720" y="3505760"/>
                  <a:pt x="11356657" y="3499457"/>
                  <a:pt x="11362499" y="3496745"/>
                </a:cubicBezTo>
                <a:cubicBezTo>
                  <a:pt x="11365166" y="3495506"/>
                  <a:pt x="11367896" y="3498150"/>
                  <a:pt x="11371008" y="3504813"/>
                </a:cubicBezTo>
                <a:cubicBezTo>
                  <a:pt x="11373739" y="3510690"/>
                  <a:pt x="11376406" y="3513498"/>
                  <a:pt x="11377612" y="3511769"/>
                </a:cubicBezTo>
                <a:cubicBezTo>
                  <a:pt x="11378628" y="3510181"/>
                  <a:pt x="11378438" y="3506299"/>
                  <a:pt x="11377104" y="3503530"/>
                </a:cubicBezTo>
                <a:cubicBezTo>
                  <a:pt x="11374246" y="3497374"/>
                  <a:pt x="11386121" y="3478488"/>
                  <a:pt x="11397170" y="3471676"/>
                </a:cubicBezTo>
                <a:cubicBezTo>
                  <a:pt x="11406187" y="3466125"/>
                  <a:pt x="11409870" y="3454708"/>
                  <a:pt x="11403647" y="3451831"/>
                </a:cubicBezTo>
                <a:cubicBezTo>
                  <a:pt x="11400980" y="3450643"/>
                  <a:pt x="11401615" y="3447620"/>
                  <a:pt x="11405298" y="3443287"/>
                </a:cubicBezTo>
                <a:cubicBezTo>
                  <a:pt x="11410124" y="3437594"/>
                  <a:pt x="11411839" y="3437055"/>
                  <a:pt x="11416728" y="3439811"/>
                </a:cubicBezTo>
                <a:cubicBezTo>
                  <a:pt x="11421871" y="3442765"/>
                  <a:pt x="11422380" y="3442252"/>
                  <a:pt x="11421491" y="3435174"/>
                </a:cubicBezTo>
                <a:lnTo>
                  <a:pt x="11420538" y="3427310"/>
                </a:lnTo>
                <a:lnTo>
                  <a:pt x="11426507" y="3432964"/>
                </a:lnTo>
                <a:cubicBezTo>
                  <a:pt x="11429936" y="3436127"/>
                  <a:pt x="11432730" y="3439551"/>
                  <a:pt x="11433047" y="3440784"/>
                </a:cubicBezTo>
                <a:cubicBezTo>
                  <a:pt x="11434000" y="3444938"/>
                  <a:pt x="11437112" y="3441565"/>
                  <a:pt x="11438572" y="3434830"/>
                </a:cubicBezTo>
                <a:cubicBezTo>
                  <a:pt x="11439906" y="3428789"/>
                  <a:pt x="11440159" y="3428682"/>
                  <a:pt x="11442255" y="3433115"/>
                </a:cubicBezTo>
                <a:cubicBezTo>
                  <a:pt x="11446065" y="3440917"/>
                  <a:pt x="11449939" y="3436704"/>
                  <a:pt x="11447653" y="3427239"/>
                </a:cubicBezTo>
                <a:cubicBezTo>
                  <a:pt x="11445620" y="3418567"/>
                  <a:pt x="11452225" y="3407489"/>
                  <a:pt x="11462257" y="3402826"/>
                </a:cubicBezTo>
                <a:cubicBezTo>
                  <a:pt x="11467845" y="3400214"/>
                  <a:pt x="11470195" y="3393417"/>
                  <a:pt x="11466004" y="3391937"/>
                </a:cubicBezTo>
                <a:close/>
                <a:moveTo>
                  <a:pt x="470197" y="3388887"/>
                </a:moveTo>
                <a:cubicBezTo>
                  <a:pt x="471251" y="3387054"/>
                  <a:pt x="475429" y="3387692"/>
                  <a:pt x="482510" y="3391238"/>
                </a:cubicBezTo>
                <a:cubicBezTo>
                  <a:pt x="496746" y="3398390"/>
                  <a:pt x="499366" y="3403987"/>
                  <a:pt x="489806" y="3407176"/>
                </a:cubicBezTo>
                <a:cubicBezTo>
                  <a:pt x="486336" y="3408238"/>
                  <a:pt x="480104" y="3405545"/>
                  <a:pt x="476633" y="3401364"/>
                </a:cubicBezTo>
                <a:cubicBezTo>
                  <a:pt x="471216" y="3395023"/>
                  <a:pt x="469144" y="3390720"/>
                  <a:pt x="470197" y="3388887"/>
                </a:cubicBezTo>
                <a:close/>
                <a:moveTo>
                  <a:pt x="1740503" y="3384700"/>
                </a:moveTo>
                <a:cubicBezTo>
                  <a:pt x="1748078" y="3383921"/>
                  <a:pt x="1748225" y="3394833"/>
                  <a:pt x="1740858" y="3410277"/>
                </a:cubicBezTo>
                <a:cubicBezTo>
                  <a:pt x="1735334" y="3421751"/>
                  <a:pt x="1735056" y="3421751"/>
                  <a:pt x="1736966" y="3410488"/>
                </a:cubicBezTo>
                <a:cubicBezTo>
                  <a:pt x="1738096" y="3403682"/>
                  <a:pt x="1738166" y="3395252"/>
                  <a:pt x="1737176" y="3391714"/>
                </a:cubicBezTo>
                <a:cubicBezTo>
                  <a:pt x="1736115" y="3387959"/>
                  <a:pt x="1737531" y="3384981"/>
                  <a:pt x="1740503" y="3384700"/>
                </a:cubicBezTo>
                <a:close/>
                <a:moveTo>
                  <a:pt x="2273891" y="3384327"/>
                </a:moveTo>
                <a:cubicBezTo>
                  <a:pt x="2271484" y="3384466"/>
                  <a:pt x="2273186" y="3387585"/>
                  <a:pt x="2277435" y="3390845"/>
                </a:cubicBezTo>
                <a:cubicBezTo>
                  <a:pt x="2282464" y="3394745"/>
                  <a:pt x="2284158" y="3394598"/>
                  <a:pt x="2281892" y="3390488"/>
                </a:cubicBezTo>
                <a:cubicBezTo>
                  <a:pt x="2280050" y="3386950"/>
                  <a:pt x="2276298" y="3384186"/>
                  <a:pt x="2273891" y="3384327"/>
                </a:cubicBezTo>
                <a:close/>
                <a:moveTo>
                  <a:pt x="5483949" y="3380707"/>
                </a:moveTo>
                <a:cubicBezTo>
                  <a:pt x="5485401" y="3382408"/>
                  <a:pt x="5485898" y="3385491"/>
                  <a:pt x="5484482" y="3388824"/>
                </a:cubicBezTo>
                <a:cubicBezTo>
                  <a:pt x="5482920" y="3392362"/>
                  <a:pt x="5480374" y="3392648"/>
                  <a:pt x="5478393" y="3389243"/>
                </a:cubicBezTo>
                <a:cubicBezTo>
                  <a:pt x="5476405" y="3385844"/>
                  <a:pt x="5476056" y="3382375"/>
                  <a:pt x="5477681" y="3380882"/>
                </a:cubicBezTo>
                <a:cubicBezTo>
                  <a:pt x="5480088" y="3378687"/>
                  <a:pt x="5482497" y="3379008"/>
                  <a:pt x="5483949" y="3380707"/>
                </a:cubicBezTo>
                <a:close/>
                <a:moveTo>
                  <a:pt x="1464741" y="3377161"/>
                </a:moveTo>
                <a:cubicBezTo>
                  <a:pt x="1468424" y="3372771"/>
                  <a:pt x="1473949" y="3386092"/>
                  <a:pt x="1478413" y="3410391"/>
                </a:cubicBezTo>
                <a:lnTo>
                  <a:pt x="1481600" y="3427323"/>
                </a:lnTo>
                <a:lnTo>
                  <a:pt x="1473104" y="3412589"/>
                </a:lnTo>
                <a:cubicBezTo>
                  <a:pt x="1463401" y="3395938"/>
                  <a:pt x="1460214" y="3382408"/>
                  <a:pt x="1464741" y="3377161"/>
                </a:cubicBezTo>
                <a:close/>
                <a:moveTo>
                  <a:pt x="2154492" y="3376379"/>
                </a:moveTo>
                <a:cubicBezTo>
                  <a:pt x="2158600" y="3374111"/>
                  <a:pt x="2158739" y="3375814"/>
                  <a:pt x="2154848" y="3380846"/>
                </a:cubicBezTo>
                <a:cubicBezTo>
                  <a:pt x="2151590" y="3385096"/>
                  <a:pt x="2148478" y="3386792"/>
                  <a:pt x="2148332" y="3384384"/>
                </a:cubicBezTo>
                <a:cubicBezTo>
                  <a:pt x="2148122" y="3382045"/>
                  <a:pt x="2151024" y="3378290"/>
                  <a:pt x="2154492" y="3376379"/>
                </a:cubicBezTo>
                <a:close/>
                <a:moveTo>
                  <a:pt x="1963502" y="3375863"/>
                </a:moveTo>
                <a:cubicBezTo>
                  <a:pt x="1975828" y="3378558"/>
                  <a:pt x="1987512" y="3399460"/>
                  <a:pt x="1989493" y="3421846"/>
                </a:cubicBezTo>
                <a:cubicBezTo>
                  <a:pt x="1989919" y="3427658"/>
                  <a:pt x="1995728" y="3438286"/>
                  <a:pt x="2002599" y="3445866"/>
                </a:cubicBezTo>
                <a:cubicBezTo>
                  <a:pt x="2015699" y="3460387"/>
                  <a:pt x="2020659" y="3468182"/>
                  <a:pt x="2034616" y="3497017"/>
                </a:cubicBezTo>
                <a:cubicBezTo>
                  <a:pt x="2044104" y="3516434"/>
                  <a:pt x="2055082" y="3521184"/>
                  <a:pt x="2055361" y="3506019"/>
                </a:cubicBezTo>
                <a:cubicBezTo>
                  <a:pt x="2055432" y="3500708"/>
                  <a:pt x="2052815" y="3494114"/>
                  <a:pt x="2049627" y="3491357"/>
                </a:cubicBezTo>
                <a:cubicBezTo>
                  <a:pt x="2046439" y="3488587"/>
                  <a:pt x="2046084" y="3485545"/>
                  <a:pt x="2049062" y="3484553"/>
                </a:cubicBezTo>
                <a:cubicBezTo>
                  <a:pt x="2055647" y="3482355"/>
                  <a:pt x="2061243" y="3488803"/>
                  <a:pt x="2067758" y="3505810"/>
                </a:cubicBezTo>
                <a:cubicBezTo>
                  <a:pt x="2071440" y="3515448"/>
                  <a:pt x="2070163" y="3520689"/>
                  <a:pt x="2062943" y="3525929"/>
                </a:cubicBezTo>
                <a:cubicBezTo>
                  <a:pt x="2052961" y="3533228"/>
                  <a:pt x="2054734" y="3550020"/>
                  <a:pt x="2067122" y="3565818"/>
                </a:cubicBezTo>
                <a:cubicBezTo>
                  <a:pt x="2070100" y="3569503"/>
                  <a:pt x="2074773" y="3577012"/>
                  <a:pt x="2077466" y="3582113"/>
                </a:cubicBezTo>
                <a:cubicBezTo>
                  <a:pt x="2081784" y="3590543"/>
                  <a:pt x="2083276" y="3589908"/>
                  <a:pt x="2090426" y="3576377"/>
                </a:cubicBezTo>
                <a:cubicBezTo>
                  <a:pt x="2097360" y="3563341"/>
                  <a:pt x="2099697" y="3562133"/>
                  <a:pt x="2106638" y="3568086"/>
                </a:cubicBezTo>
                <a:cubicBezTo>
                  <a:pt x="2111103" y="3571840"/>
                  <a:pt x="2117688" y="3573613"/>
                  <a:pt x="2121301" y="3571840"/>
                </a:cubicBezTo>
                <a:cubicBezTo>
                  <a:pt x="2124913" y="3570074"/>
                  <a:pt x="2122716" y="3572692"/>
                  <a:pt x="2116272" y="3577723"/>
                </a:cubicBezTo>
                <a:cubicBezTo>
                  <a:pt x="2101686" y="3589197"/>
                  <a:pt x="2098427" y="3604500"/>
                  <a:pt x="2112238" y="3596783"/>
                </a:cubicBezTo>
                <a:cubicBezTo>
                  <a:pt x="2120735" y="3591967"/>
                  <a:pt x="2121091" y="3592888"/>
                  <a:pt x="2116556" y="3606488"/>
                </a:cubicBezTo>
                <a:cubicBezTo>
                  <a:pt x="2113801" y="3614634"/>
                  <a:pt x="2112665" y="3622429"/>
                  <a:pt x="2113940" y="3623559"/>
                </a:cubicBezTo>
                <a:cubicBezTo>
                  <a:pt x="2115287" y="3624627"/>
                  <a:pt x="2117764" y="3621863"/>
                  <a:pt x="2119249" y="3617537"/>
                </a:cubicBezTo>
                <a:cubicBezTo>
                  <a:pt x="2123217" y="3606343"/>
                  <a:pt x="2127181" y="3611025"/>
                  <a:pt x="2126051" y="3625477"/>
                </a:cubicBezTo>
                <a:cubicBezTo>
                  <a:pt x="2125415" y="3633343"/>
                  <a:pt x="2122722" y="3637167"/>
                  <a:pt x="2116772" y="3638297"/>
                </a:cubicBezTo>
                <a:cubicBezTo>
                  <a:pt x="2110403" y="3639428"/>
                  <a:pt x="2107566" y="3635890"/>
                  <a:pt x="2105018" y="3623279"/>
                </a:cubicBezTo>
                <a:cubicBezTo>
                  <a:pt x="2100339" y="3600041"/>
                  <a:pt x="2091772" y="3594018"/>
                  <a:pt x="2083485" y="3608116"/>
                </a:cubicBezTo>
                <a:cubicBezTo>
                  <a:pt x="2079950" y="3614207"/>
                  <a:pt x="2072792" y="3622214"/>
                  <a:pt x="2067909" y="3625681"/>
                </a:cubicBezTo>
                <a:cubicBezTo>
                  <a:pt x="2054809" y="3634962"/>
                  <a:pt x="2053818" y="3626316"/>
                  <a:pt x="2065782" y="3605422"/>
                </a:cubicBezTo>
                <a:cubicBezTo>
                  <a:pt x="2071662" y="3595004"/>
                  <a:pt x="2072863" y="3588841"/>
                  <a:pt x="2068684" y="3590328"/>
                </a:cubicBezTo>
                <a:cubicBezTo>
                  <a:pt x="2063446" y="3592169"/>
                  <a:pt x="2058702" y="3587710"/>
                  <a:pt x="2049278" y="3571625"/>
                </a:cubicBezTo>
                <a:cubicBezTo>
                  <a:pt x="2042408" y="3560076"/>
                  <a:pt x="2034267" y="3548388"/>
                  <a:pt x="2031149" y="3545692"/>
                </a:cubicBezTo>
                <a:cubicBezTo>
                  <a:pt x="2022862" y="3538679"/>
                  <a:pt x="2018404" y="3547389"/>
                  <a:pt x="2024919" y="3557878"/>
                </a:cubicBezTo>
                <a:cubicBezTo>
                  <a:pt x="2028031" y="3562840"/>
                  <a:pt x="2028317" y="3571339"/>
                  <a:pt x="2025700" y="3576795"/>
                </a:cubicBezTo>
                <a:cubicBezTo>
                  <a:pt x="2018265" y="3592023"/>
                  <a:pt x="1997227" y="3570698"/>
                  <a:pt x="1999850" y="3550508"/>
                </a:cubicBezTo>
                <a:cubicBezTo>
                  <a:pt x="2000980" y="3541722"/>
                  <a:pt x="1999564" y="3532796"/>
                  <a:pt x="1996586" y="3530243"/>
                </a:cubicBezTo>
                <a:cubicBezTo>
                  <a:pt x="1993684" y="3527765"/>
                  <a:pt x="1989506" y="3508986"/>
                  <a:pt x="1987238" y="3488587"/>
                </a:cubicBezTo>
                <a:cubicBezTo>
                  <a:pt x="1985041" y="3468113"/>
                  <a:pt x="1981638" y="3451532"/>
                  <a:pt x="1979796" y="3451671"/>
                </a:cubicBezTo>
                <a:cubicBezTo>
                  <a:pt x="1977955" y="3451812"/>
                  <a:pt x="1972431" y="3438635"/>
                  <a:pt x="1967472" y="3422201"/>
                </a:cubicBezTo>
                <a:cubicBezTo>
                  <a:pt x="1962442" y="3405836"/>
                  <a:pt x="1955362" y="3389821"/>
                  <a:pt x="1951532" y="3386563"/>
                </a:cubicBezTo>
                <a:cubicBezTo>
                  <a:pt x="1942541" y="3378837"/>
                  <a:pt x="1949342" y="3372744"/>
                  <a:pt x="1963502" y="3375863"/>
                </a:cubicBezTo>
                <a:close/>
                <a:moveTo>
                  <a:pt x="259510" y="3374565"/>
                </a:moveTo>
                <a:cubicBezTo>
                  <a:pt x="255686" y="3373291"/>
                  <a:pt x="257174" y="3376055"/>
                  <a:pt x="262839" y="3381012"/>
                </a:cubicBezTo>
                <a:cubicBezTo>
                  <a:pt x="268505" y="3385833"/>
                  <a:pt x="271480" y="3386825"/>
                  <a:pt x="269639" y="3383279"/>
                </a:cubicBezTo>
                <a:cubicBezTo>
                  <a:pt x="267726" y="3379670"/>
                  <a:pt x="263336" y="3375840"/>
                  <a:pt x="259510" y="3374565"/>
                </a:cubicBezTo>
                <a:close/>
                <a:moveTo>
                  <a:pt x="446464" y="3373590"/>
                </a:moveTo>
                <a:cubicBezTo>
                  <a:pt x="448801" y="3373381"/>
                  <a:pt x="452554" y="3376282"/>
                  <a:pt x="454467" y="3379757"/>
                </a:cubicBezTo>
                <a:cubicBezTo>
                  <a:pt x="456734" y="3383862"/>
                  <a:pt x="455034" y="3384007"/>
                  <a:pt x="450007" y="3380108"/>
                </a:cubicBezTo>
                <a:cubicBezTo>
                  <a:pt x="445756" y="3376849"/>
                  <a:pt x="444127" y="3373806"/>
                  <a:pt x="446464" y="3373590"/>
                </a:cubicBezTo>
                <a:close/>
                <a:moveTo>
                  <a:pt x="1721029" y="3372441"/>
                </a:moveTo>
                <a:cubicBezTo>
                  <a:pt x="1723009" y="3370033"/>
                  <a:pt x="1727117" y="3370597"/>
                  <a:pt x="1730800" y="3373716"/>
                </a:cubicBezTo>
                <a:cubicBezTo>
                  <a:pt x="1734483" y="3376837"/>
                  <a:pt x="1734623" y="3379956"/>
                  <a:pt x="1731227" y="3381086"/>
                </a:cubicBezTo>
                <a:cubicBezTo>
                  <a:pt x="1727682" y="3382216"/>
                  <a:pt x="1723790" y="3381721"/>
                  <a:pt x="1721453" y="3379811"/>
                </a:cubicBezTo>
                <a:cubicBezTo>
                  <a:pt x="1719116" y="3377758"/>
                  <a:pt x="1718976" y="3374917"/>
                  <a:pt x="1721029" y="3372441"/>
                </a:cubicBezTo>
                <a:close/>
                <a:moveTo>
                  <a:pt x="5103700" y="3368165"/>
                </a:moveTo>
                <a:cubicBezTo>
                  <a:pt x="5107313" y="3368666"/>
                  <a:pt x="5107667" y="3371709"/>
                  <a:pt x="5104550" y="3375394"/>
                </a:cubicBezTo>
                <a:cubicBezTo>
                  <a:pt x="5101509" y="3379008"/>
                  <a:pt x="5100868" y="3383042"/>
                  <a:pt x="5103065" y="3384954"/>
                </a:cubicBezTo>
                <a:cubicBezTo>
                  <a:pt x="5105192" y="3386798"/>
                  <a:pt x="5103915" y="3389916"/>
                  <a:pt x="5100447" y="3391828"/>
                </a:cubicBezTo>
                <a:cubicBezTo>
                  <a:pt x="5087913" y="3398703"/>
                  <a:pt x="5101514" y="3428459"/>
                  <a:pt x="5118297" y="3430936"/>
                </a:cubicBezTo>
                <a:cubicBezTo>
                  <a:pt x="5133594" y="3433210"/>
                  <a:pt x="5160793" y="3521203"/>
                  <a:pt x="5154491" y="3548051"/>
                </a:cubicBezTo>
                <a:cubicBezTo>
                  <a:pt x="5152512" y="3556271"/>
                  <a:pt x="5150105" y="3563919"/>
                  <a:pt x="5148975" y="3565482"/>
                </a:cubicBezTo>
                <a:cubicBezTo>
                  <a:pt x="5147699" y="3567185"/>
                  <a:pt x="5147064" y="3570513"/>
                  <a:pt x="5147342" y="3573912"/>
                </a:cubicBezTo>
                <a:cubicBezTo>
                  <a:pt x="5147558" y="3577241"/>
                  <a:pt x="5146639" y="3580855"/>
                  <a:pt x="5145006" y="3582767"/>
                </a:cubicBezTo>
                <a:cubicBezTo>
                  <a:pt x="5140193" y="3588435"/>
                  <a:pt x="5136014" y="3582552"/>
                  <a:pt x="5122413" y="3550813"/>
                </a:cubicBezTo>
                <a:cubicBezTo>
                  <a:pt x="5115472" y="3534378"/>
                  <a:pt x="5105413" y="3518224"/>
                  <a:pt x="5099820" y="3514470"/>
                </a:cubicBezTo>
                <a:cubicBezTo>
                  <a:pt x="5093165" y="3509933"/>
                  <a:pt x="5091038" y="3504546"/>
                  <a:pt x="5093445" y="3498175"/>
                </a:cubicBezTo>
                <a:cubicBezTo>
                  <a:pt x="5100594" y="3479681"/>
                  <a:pt x="5098048" y="3464091"/>
                  <a:pt x="5087989" y="3463812"/>
                </a:cubicBezTo>
                <a:cubicBezTo>
                  <a:pt x="5080345" y="3463666"/>
                  <a:pt x="5080554" y="3460902"/>
                  <a:pt x="5089260" y="3450777"/>
                </a:cubicBezTo>
                <a:cubicBezTo>
                  <a:pt x="5098963" y="3439367"/>
                  <a:pt x="5098963" y="3437385"/>
                  <a:pt x="5089190" y="3433134"/>
                </a:cubicBezTo>
                <a:cubicBezTo>
                  <a:pt x="5083100" y="3430442"/>
                  <a:pt x="5080693" y="3427607"/>
                  <a:pt x="5083805" y="3426757"/>
                </a:cubicBezTo>
                <a:cubicBezTo>
                  <a:pt x="5086922" y="3425905"/>
                  <a:pt x="5088268" y="3415778"/>
                  <a:pt x="5086922" y="3403379"/>
                </a:cubicBezTo>
                <a:cubicBezTo>
                  <a:pt x="5084586" y="3382337"/>
                  <a:pt x="5092231" y="3366322"/>
                  <a:pt x="5103700" y="3368165"/>
                </a:cubicBezTo>
                <a:close/>
                <a:moveTo>
                  <a:pt x="1649005" y="3366975"/>
                </a:moveTo>
                <a:cubicBezTo>
                  <a:pt x="1651489" y="3369034"/>
                  <a:pt x="1650777" y="3371442"/>
                  <a:pt x="1647381" y="3372572"/>
                </a:cubicBezTo>
                <a:cubicBezTo>
                  <a:pt x="1643837" y="3373710"/>
                  <a:pt x="1640720" y="3373849"/>
                  <a:pt x="1639658" y="3372929"/>
                </a:cubicBezTo>
                <a:cubicBezTo>
                  <a:pt x="1638599" y="3372008"/>
                  <a:pt x="1639233" y="3369810"/>
                  <a:pt x="1641290" y="3367332"/>
                </a:cubicBezTo>
                <a:cubicBezTo>
                  <a:pt x="1643272" y="3365063"/>
                  <a:pt x="1646529" y="3364924"/>
                  <a:pt x="1649005" y="3366975"/>
                </a:cubicBezTo>
                <a:close/>
                <a:moveTo>
                  <a:pt x="5669235" y="3366699"/>
                </a:moveTo>
                <a:cubicBezTo>
                  <a:pt x="5671424" y="3366754"/>
                  <a:pt x="5674019" y="3367906"/>
                  <a:pt x="5676887" y="3370349"/>
                </a:cubicBezTo>
                <a:cubicBezTo>
                  <a:pt x="5681420" y="3374174"/>
                  <a:pt x="5683471" y="3379205"/>
                  <a:pt x="5681420" y="3381544"/>
                </a:cubicBezTo>
                <a:cubicBezTo>
                  <a:pt x="5679224" y="3384020"/>
                  <a:pt x="5680144" y="3387070"/>
                  <a:pt x="5683471" y="3388982"/>
                </a:cubicBezTo>
                <a:cubicBezTo>
                  <a:pt x="5693955" y="3394794"/>
                  <a:pt x="5699905" y="3417461"/>
                  <a:pt x="5693035" y="3425472"/>
                </a:cubicBezTo>
                <a:cubicBezTo>
                  <a:pt x="5689568" y="3429506"/>
                  <a:pt x="5688437" y="3436736"/>
                  <a:pt x="5690628" y="3440631"/>
                </a:cubicBezTo>
                <a:cubicBezTo>
                  <a:pt x="5692755" y="3444600"/>
                  <a:pt x="5692330" y="3450973"/>
                  <a:pt x="5689568" y="3454161"/>
                </a:cubicBezTo>
                <a:cubicBezTo>
                  <a:pt x="5686666" y="3457491"/>
                  <a:pt x="5687307" y="3465076"/>
                  <a:pt x="5690844" y="3470742"/>
                </a:cubicBezTo>
                <a:cubicBezTo>
                  <a:pt x="5694387" y="3476410"/>
                  <a:pt x="5697715" y="3485970"/>
                  <a:pt x="5698216" y="3491714"/>
                </a:cubicBezTo>
                <a:cubicBezTo>
                  <a:pt x="5699061" y="3501490"/>
                  <a:pt x="5704871" y="3510276"/>
                  <a:pt x="5708129" y="3506452"/>
                </a:cubicBezTo>
                <a:cubicBezTo>
                  <a:pt x="5712307" y="3501421"/>
                  <a:pt x="5707201" y="3466422"/>
                  <a:pt x="5700331" y="3453882"/>
                </a:cubicBezTo>
                <a:cubicBezTo>
                  <a:pt x="5690063" y="3435103"/>
                  <a:pt x="5696223" y="3435599"/>
                  <a:pt x="5712726" y="3454944"/>
                </a:cubicBezTo>
                <a:cubicBezTo>
                  <a:pt x="5723635" y="3467699"/>
                  <a:pt x="5724982" y="3474288"/>
                  <a:pt x="5720238" y="3490793"/>
                </a:cubicBezTo>
                <a:cubicBezTo>
                  <a:pt x="5712167" y="3518847"/>
                  <a:pt x="5716701" y="3558526"/>
                  <a:pt x="5729382" y="3569363"/>
                </a:cubicBezTo>
                <a:cubicBezTo>
                  <a:pt x="5736748" y="3575742"/>
                  <a:pt x="5747080" y="3556753"/>
                  <a:pt x="5745308" y="3539962"/>
                </a:cubicBezTo>
                <a:cubicBezTo>
                  <a:pt x="5743822" y="3526005"/>
                  <a:pt x="5742546" y="3523883"/>
                  <a:pt x="5739930" y="3531037"/>
                </a:cubicBezTo>
                <a:cubicBezTo>
                  <a:pt x="5737377" y="3537981"/>
                  <a:pt x="5735326" y="3538336"/>
                  <a:pt x="5731929" y="3532237"/>
                </a:cubicBezTo>
                <a:cubicBezTo>
                  <a:pt x="5729090" y="3527283"/>
                  <a:pt x="5730652" y="3522034"/>
                  <a:pt x="5735891" y="3518782"/>
                </a:cubicBezTo>
                <a:cubicBezTo>
                  <a:pt x="5746794" y="3511978"/>
                  <a:pt x="5755360" y="3479318"/>
                  <a:pt x="5747854" y="3472940"/>
                </a:cubicBezTo>
                <a:cubicBezTo>
                  <a:pt x="5739282" y="3465648"/>
                  <a:pt x="5741758" y="3443895"/>
                  <a:pt x="5752522" y="3432703"/>
                </a:cubicBezTo>
                <a:cubicBezTo>
                  <a:pt x="5763640" y="3421152"/>
                  <a:pt x="5769235" y="3422359"/>
                  <a:pt x="5764561" y="3435255"/>
                </a:cubicBezTo>
                <a:cubicBezTo>
                  <a:pt x="5762510" y="3440992"/>
                  <a:pt x="5765412" y="3446163"/>
                  <a:pt x="5773343" y="3450840"/>
                </a:cubicBezTo>
                <a:cubicBezTo>
                  <a:pt x="5781700" y="3455800"/>
                  <a:pt x="5783401" y="3458774"/>
                  <a:pt x="5779154" y="3461042"/>
                </a:cubicBezTo>
                <a:cubicBezTo>
                  <a:pt x="5769095" y="3466428"/>
                  <a:pt x="5776321" y="3494623"/>
                  <a:pt x="5792470" y="3512621"/>
                </a:cubicBezTo>
                <a:cubicBezTo>
                  <a:pt x="5805785" y="3527498"/>
                  <a:pt x="5808408" y="3528419"/>
                  <a:pt x="5814498" y="3521337"/>
                </a:cubicBezTo>
                <a:cubicBezTo>
                  <a:pt x="5818606" y="3516521"/>
                  <a:pt x="5818885" y="3509577"/>
                  <a:pt x="5815063" y="3504191"/>
                </a:cubicBezTo>
                <a:cubicBezTo>
                  <a:pt x="5808478" y="3494768"/>
                  <a:pt x="5811659" y="3485347"/>
                  <a:pt x="5819311" y="3491865"/>
                </a:cubicBezTo>
                <a:cubicBezTo>
                  <a:pt x="5822638" y="3494629"/>
                  <a:pt x="5823769" y="3493212"/>
                  <a:pt x="5823985" y="3486338"/>
                </a:cubicBezTo>
                <a:cubicBezTo>
                  <a:pt x="5824194" y="3478899"/>
                  <a:pt x="5826105" y="3479395"/>
                  <a:pt x="5833611" y="3488606"/>
                </a:cubicBezTo>
                <a:cubicBezTo>
                  <a:pt x="5838780" y="3494914"/>
                  <a:pt x="5842393" y="3503770"/>
                  <a:pt x="5841688" y="3508160"/>
                </a:cubicBezTo>
                <a:cubicBezTo>
                  <a:pt x="5840063" y="3518153"/>
                  <a:pt x="5852312" y="3529557"/>
                  <a:pt x="5868244" y="3533032"/>
                </a:cubicBezTo>
                <a:cubicBezTo>
                  <a:pt x="5875896" y="3534735"/>
                  <a:pt x="5878302" y="3536862"/>
                  <a:pt x="5875826" y="3539765"/>
                </a:cubicBezTo>
                <a:cubicBezTo>
                  <a:pt x="5873768" y="3542244"/>
                  <a:pt x="5874835" y="3546283"/>
                  <a:pt x="5878518" y="3549402"/>
                </a:cubicBezTo>
                <a:cubicBezTo>
                  <a:pt x="5882131" y="3552445"/>
                  <a:pt x="5894736" y="3549898"/>
                  <a:pt x="5908401" y="3543310"/>
                </a:cubicBezTo>
                <a:cubicBezTo>
                  <a:pt x="5933116" y="3531335"/>
                  <a:pt x="5944089" y="3530846"/>
                  <a:pt x="5926461" y="3542535"/>
                </a:cubicBezTo>
                <a:cubicBezTo>
                  <a:pt x="5920720" y="3546430"/>
                  <a:pt x="5910453" y="3554435"/>
                  <a:pt x="5904013" y="3560171"/>
                </a:cubicBezTo>
                <a:cubicBezTo>
                  <a:pt x="5897568" y="3565907"/>
                  <a:pt x="5888996" y="3570227"/>
                  <a:pt x="5885243" y="3569453"/>
                </a:cubicBezTo>
                <a:cubicBezTo>
                  <a:pt x="5880499" y="3568531"/>
                  <a:pt x="5879725" y="3570582"/>
                  <a:pt x="5882766" y="3576040"/>
                </a:cubicBezTo>
                <a:cubicBezTo>
                  <a:pt x="5885103" y="3580359"/>
                  <a:pt x="5884538" y="3587018"/>
                  <a:pt x="5881426" y="3590702"/>
                </a:cubicBezTo>
                <a:cubicBezTo>
                  <a:pt x="5877598" y="3595239"/>
                  <a:pt x="5874346" y="3594953"/>
                  <a:pt x="5871508" y="3589996"/>
                </a:cubicBezTo>
                <a:cubicBezTo>
                  <a:pt x="5869031" y="3585531"/>
                  <a:pt x="5865418" y="3584750"/>
                  <a:pt x="5862516" y="3588225"/>
                </a:cubicBezTo>
                <a:cubicBezTo>
                  <a:pt x="5859684" y="3591624"/>
                  <a:pt x="5856001" y="3590911"/>
                  <a:pt x="5853518" y="3586452"/>
                </a:cubicBezTo>
                <a:cubicBezTo>
                  <a:pt x="5850261" y="3580785"/>
                  <a:pt x="5846368" y="3582411"/>
                  <a:pt x="5836672" y="3593814"/>
                </a:cubicBezTo>
                <a:cubicBezTo>
                  <a:pt x="5828741" y="3603167"/>
                  <a:pt x="5823286" y="3606355"/>
                  <a:pt x="5822010" y="3602384"/>
                </a:cubicBezTo>
                <a:cubicBezTo>
                  <a:pt x="5820879" y="3598700"/>
                  <a:pt x="5822930" y="3594381"/>
                  <a:pt x="5826899" y="3592112"/>
                </a:cubicBezTo>
                <a:cubicBezTo>
                  <a:pt x="5830792" y="3589920"/>
                  <a:pt x="5832068" y="3586801"/>
                  <a:pt x="5829871" y="3584889"/>
                </a:cubicBezTo>
                <a:cubicBezTo>
                  <a:pt x="5827604" y="3583047"/>
                  <a:pt x="5824416" y="3583402"/>
                  <a:pt x="5822365" y="3585880"/>
                </a:cubicBezTo>
                <a:cubicBezTo>
                  <a:pt x="5819812" y="3588854"/>
                  <a:pt x="5817476" y="3586801"/>
                  <a:pt x="5814428" y="3578796"/>
                </a:cubicBezTo>
                <a:cubicBezTo>
                  <a:pt x="5811811" y="3571924"/>
                  <a:pt x="5808833" y="3568944"/>
                  <a:pt x="5806852" y="3571211"/>
                </a:cubicBezTo>
                <a:cubicBezTo>
                  <a:pt x="5805080" y="3573270"/>
                  <a:pt x="5800128" y="3576949"/>
                  <a:pt x="5796159" y="3579216"/>
                </a:cubicBezTo>
                <a:cubicBezTo>
                  <a:pt x="5790920" y="3582195"/>
                  <a:pt x="5791771" y="3587297"/>
                  <a:pt x="5798997" y="3596927"/>
                </a:cubicBezTo>
                <a:cubicBezTo>
                  <a:pt x="5809830" y="3611311"/>
                  <a:pt x="5803741" y="3625624"/>
                  <a:pt x="5791276" y="3614996"/>
                </a:cubicBezTo>
                <a:cubicBezTo>
                  <a:pt x="5779522" y="3604932"/>
                  <a:pt x="5763018" y="3611946"/>
                  <a:pt x="5763380" y="3626894"/>
                </a:cubicBezTo>
                <a:cubicBezTo>
                  <a:pt x="5763589" y="3633341"/>
                  <a:pt x="5761043" y="3638723"/>
                  <a:pt x="5757995" y="3638374"/>
                </a:cubicBezTo>
                <a:cubicBezTo>
                  <a:pt x="5754884" y="3638088"/>
                  <a:pt x="5752045" y="3630864"/>
                  <a:pt x="5751836" y="3622999"/>
                </a:cubicBezTo>
                <a:cubicBezTo>
                  <a:pt x="5751550" y="3610808"/>
                  <a:pt x="5752896" y="3608478"/>
                  <a:pt x="5760116" y="3609609"/>
                </a:cubicBezTo>
                <a:cubicBezTo>
                  <a:pt x="5771521" y="3611380"/>
                  <a:pt x="5777610" y="3593243"/>
                  <a:pt x="5766841" y="3589418"/>
                </a:cubicBezTo>
                <a:cubicBezTo>
                  <a:pt x="5762593" y="3587857"/>
                  <a:pt x="5760611" y="3584172"/>
                  <a:pt x="5762733" y="3581484"/>
                </a:cubicBezTo>
                <a:cubicBezTo>
                  <a:pt x="5764929" y="3578720"/>
                  <a:pt x="5761462" y="3577654"/>
                  <a:pt x="5754947" y="3579071"/>
                </a:cubicBezTo>
                <a:cubicBezTo>
                  <a:pt x="5748356" y="3580556"/>
                  <a:pt x="5741136" y="3585943"/>
                  <a:pt x="5738520" y="3591401"/>
                </a:cubicBezTo>
                <a:cubicBezTo>
                  <a:pt x="5735828" y="3596781"/>
                  <a:pt x="5731859" y="3599329"/>
                  <a:pt x="5729312" y="3597208"/>
                </a:cubicBezTo>
                <a:cubicBezTo>
                  <a:pt x="5721025" y="3590194"/>
                  <a:pt x="5712174" y="3607411"/>
                  <a:pt x="5714301" y="3626253"/>
                </a:cubicBezTo>
                <a:cubicBezTo>
                  <a:pt x="5715647" y="3637941"/>
                  <a:pt x="5712745" y="3648639"/>
                  <a:pt x="5706160" y="3656364"/>
                </a:cubicBezTo>
                <a:cubicBezTo>
                  <a:pt x="5697169" y="3666916"/>
                  <a:pt x="5695683" y="3666986"/>
                  <a:pt x="5693841" y="3657349"/>
                </a:cubicBezTo>
                <a:cubicBezTo>
                  <a:pt x="5692279" y="3648569"/>
                  <a:pt x="5690508" y="3646937"/>
                  <a:pt x="5685554" y="3649911"/>
                </a:cubicBezTo>
                <a:cubicBezTo>
                  <a:pt x="5677833" y="3654515"/>
                  <a:pt x="5673724" y="3636944"/>
                  <a:pt x="5680665" y="3628869"/>
                </a:cubicBezTo>
                <a:cubicBezTo>
                  <a:pt x="5683141" y="3625967"/>
                  <a:pt x="5682437" y="3619449"/>
                  <a:pt x="5679103" y="3614277"/>
                </a:cubicBezTo>
                <a:cubicBezTo>
                  <a:pt x="5675845" y="3609176"/>
                  <a:pt x="5676410" y="3600676"/>
                  <a:pt x="5680309" y="3595644"/>
                </a:cubicBezTo>
                <a:cubicBezTo>
                  <a:pt x="5685897" y="3588492"/>
                  <a:pt x="5685758" y="3587640"/>
                  <a:pt x="5679808" y="3591750"/>
                </a:cubicBezTo>
                <a:cubicBezTo>
                  <a:pt x="5671172" y="3597696"/>
                  <a:pt x="5653468" y="3586929"/>
                  <a:pt x="5659767" y="3579490"/>
                </a:cubicBezTo>
                <a:cubicBezTo>
                  <a:pt x="5661539" y="3577292"/>
                  <a:pt x="5662460" y="3566733"/>
                  <a:pt x="5661748" y="3556957"/>
                </a:cubicBezTo>
                <a:cubicBezTo>
                  <a:pt x="5660828" y="3544842"/>
                  <a:pt x="5662244" y="3540166"/>
                  <a:pt x="5665997" y="3543355"/>
                </a:cubicBezTo>
                <a:cubicBezTo>
                  <a:pt x="5669254" y="3546049"/>
                  <a:pt x="5671242" y="3551011"/>
                  <a:pt x="5670670" y="3554694"/>
                </a:cubicBezTo>
                <a:cubicBezTo>
                  <a:pt x="5669965" y="3559224"/>
                  <a:pt x="5672442" y="3561136"/>
                  <a:pt x="5678747" y="3561212"/>
                </a:cubicBezTo>
                <a:cubicBezTo>
                  <a:pt x="5683630" y="3561282"/>
                  <a:pt x="5686958" y="3563620"/>
                  <a:pt x="5685967" y="3566313"/>
                </a:cubicBezTo>
                <a:cubicBezTo>
                  <a:pt x="5685047" y="3569078"/>
                  <a:pt x="5688806" y="3577368"/>
                  <a:pt x="5694470" y="3584736"/>
                </a:cubicBezTo>
                <a:cubicBezTo>
                  <a:pt x="5702541" y="3595079"/>
                  <a:pt x="5706719" y="3597131"/>
                  <a:pt x="5713164" y="3593662"/>
                </a:cubicBezTo>
                <a:cubicBezTo>
                  <a:pt x="5719819" y="3590124"/>
                  <a:pt x="5719463" y="3588212"/>
                  <a:pt x="5711609" y="3584311"/>
                </a:cubicBezTo>
                <a:cubicBezTo>
                  <a:pt x="5705163" y="3581122"/>
                  <a:pt x="5702471" y="3575456"/>
                  <a:pt x="5704026" y="3568086"/>
                </a:cubicBezTo>
                <a:cubicBezTo>
                  <a:pt x="5705233" y="3562064"/>
                  <a:pt x="5702680" y="3551575"/>
                  <a:pt x="5698502" y="3545839"/>
                </a:cubicBezTo>
                <a:cubicBezTo>
                  <a:pt x="5694324" y="3540103"/>
                  <a:pt x="5691917" y="3533438"/>
                  <a:pt x="5693403" y="3531673"/>
                </a:cubicBezTo>
                <a:cubicBezTo>
                  <a:pt x="5695029" y="3529900"/>
                  <a:pt x="5691562" y="3520757"/>
                  <a:pt x="5685751" y="3511121"/>
                </a:cubicBezTo>
                <a:cubicBezTo>
                  <a:pt x="5679941" y="3501490"/>
                  <a:pt x="5672645" y="3487108"/>
                  <a:pt x="5669387" y="3478886"/>
                </a:cubicBezTo>
                <a:cubicBezTo>
                  <a:pt x="5664218" y="3466060"/>
                  <a:pt x="5662237" y="3464365"/>
                  <a:pt x="5654376" y="3466130"/>
                </a:cubicBezTo>
                <a:cubicBezTo>
                  <a:pt x="5647366" y="3467763"/>
                  <a:pt x="5648216" y="3464504"/>
                  <a:pt x="5657913" y="3452389"/>
                </a:cubicBezTo>
                <a:cubicBezTo>
                  <a:pt x="5671299" y="3435738"/>
                  <a:pt x="5672715" y="3420582"/>
                  <a:pt x="5663926" y="3390538"/>
                </a:cubicBezTo>
                <a:cubicBezTo>
                  <a:pt x="5661129" y="3381010"/>
                  <a:pt x="5661501" y="3373517"/>
                  <a:pt x="5664006" y="3369630"/>
                </a:cubicBezTo>
                <a:cubicBezTo>
                  <a:pt x="5665258" y="3367688"/>
                  <a:pt x="5667044" y="3366645"/>
                  <a:pt x="5669235" y="3366699"/>
                </a:cubicBezTo>
                <a:close/>
                <a:moveTo>
                  <a:pt x="5294618" y="3366348"/>
                </a:moveTo>
                <a:cubicBezTo>
                  <a:pt x="5292212" y="3364219"/>
                  <a:pt x="5289171" y="3364429"/>
                  <a:pt x="5287113" y="3366913"/>
                </a:cubicBezTo>
                <a:cubicBezTo>
                  <a:pt x="5284992" y="3369322"/>
                  <a:pt x="5285272" y="3372294"/>
                  <a:pt x="5287684" y="3374424"/>
                </a:cubicBezTo>
                <a:cubicBezTo>
                  <a:pt x="5290091" y="3376543"/>
                  <a:pt x="5293134" y="3376334"/>
                  <a:pt x="5295190" y="3373857"/>
                </a:cubicBezTo>
                <a:cubicBezTo>
                  <a:pt x="5297311" y="3371442"/>
                  <a:pt x="5297101" y="3368399"/>
                  <a:pt x="5294618" y="3366348"/>
                </a:cubicBezTo>
                <a:close/>
                <a:moveTo>
                  <a:pt x="351143" y="3359556"/>
                </a:moveTo>
                <a:cubicBezTo>
                  <a:pt x="353056" y="3357358"/>
                  <a:pt x="357305" y="3357785"/>
                  <a:pt x="360492" y="3360547"/>
                </a:cubicBezTo>
                <a:cubicBezTo>
                  <a:pt x="363749" y="3363382"/>
                  <a:pt x="369627" y="3364587"/>
                  <a:pt x="373663" y="3363382"/>
                </a:cubicBezTo>
                <a:cubicBezTo>
                  <a:pt x="380391" y="3361328"/>
                  <a:pt x="402415" y="3373443"/>
                  <a:pt x="399087" y="3377344"/>
                </a:cubicBezTo>
                <a:cubicBezTo>
                  <a:pt x="398309" y="3378265"/>
                  <a:pt x="386765" y="3375781"/>
                  <a:pt x="373877" y="3371957"/>
                </a:cubicBezTo>
                <a:cubicBezTo>
                  <a:pt x="360987" y="3368127"/>
                  <a:pt x="349515" y="3364581"/>
                  <a:pt x="348878" y="3364232"/>
                </a:cubicBezTo>
                <a:cubicBezTo>
                  <a:pt x="348100" y="3363878"/>
                  <a:pt x="349090" y="3362034"/>
                  <a:pt x="351143" y="3359556"/>
                </a:cubicBezTo>
                <a:close/>
                <a:moveTo>
                  <a:pt x="1348877" y="3357197"/>
                </a:moveTo>
                <a:cubicBezTo>
                  <a:pt x="1349470" y="3356818"/>
                  <a:pt x="1350708" y="3359898"/>
                  <a:pt x="1353149" y="3366100"/>
                </a:cubicBezTo>
                <a:cubicBezTo>
                  <a:pt x="1355842" y="3372905"/>
                  <a:pt x="1356553" y="3380694"/>
                  <a:pt x="1354711" y="3382821"/>
                </a:cubicBezTo>
                <a:cubicBezTo>
                  <a:pt x="1349898" y="3388487"/>
                  <a:pt x="1348761" y="3386079"/>
                  <a:pt x="1348482" y="3369072"/>
                </a:cubicBezTo>
                <a:cubicBezTo>
                  <a:pt x="1348339" y="3361421"/>
                  <a:pt x="1348285" y="3357576"/>
                  <a:pt x="1348877" y="3357197"/>
                </a:cubicBezTo>
                <a:close/>
                <a:moveTo>
                  <a:pt x="4675335" y="3356290"/>
                </a:moveTo>
                <a:cubicBezTo>
                  <a:pt x="4676395" y="3357211"/>
                  <a:pt x="4676680" y="3360330"/>
                  <a:pt x="4676115" y="3364015"/>
                </a:cubicBezTo>
                <a:cubicBezTo>
                  <a:pt x="4675551" y="3367560"/>
                  <a:pt x="4673207" y="3368622"/>
                  <a:pt x="4670802" y="3366493"/>
                </a:cubicBezTo>
                <a:cubicBezTo>
                  <a:pt x="4668394" y="3364371"/>
                  <a:pt x="4668037" y="3361042"/>
                  <a:pt x="4670019" y="3358774"/>
                </a:cubicBezTo>
                <a:cubicBezTo>
                  <a:pt x="4672147" y="3356366"/>
                  <a:pt x="4674274" y="3355369"/>
                  <a:pt x="4675335" y="3356290"/>
                </a:cubicBezTo>
                <a:close/>
                <a:moveTo>
                  <a:pt x="1207661" y="3356010"/>
                </a:moveTo>
                <a:cubicBezTo>
                  <a:pt x="1201553" y="3353545"/>
                  <a:pt x="1192560" y="3353651"/>
                  <a:pt x="1185727" y="3358363"/>
                </a:cubicBezTo>
                <a:lnTo>
                  <a:pt x="1173617" y="3366646"/>
                </a:lnTo>
                <a:lnTo>
                  <a:pt x="1235093" y="3419084"/>
                </a:lnTo>
                <a:cubicBezTo>
                  <a:pt x="1269013" y="3447640"/>
                  <a:pt x="1299043" y="3474986"/>
                  <a:pt x="1301519" y="3479732"/>
                </a:cubicBezTo>
                <a:cubicBezTo>
                  <a:pt x="1306688" y="3490151"/>
                  <a:pt x="1315470" y="3487744"/>
                  <a:pt x="1317172" y="3475413"/>
                </a:cubicBezTo>
                <a:cubicBezTo>
                  <a:pt x="1318162" y="3467903"/>
                  <a:pt x="1317451" y="3467618"/>
                  <a:pt x="1312639" y="3473286"/>
                </a:cubicBezTo>
                <a:cubicBezTo>
                  <a:pt x="1307399" y="3479523"/>
                  <a:pt x="1306339" y="3478602"/>
                  <a:pt x="1299747" y="3463367"/>
                </a:cubicBezTo>
                <a:cubicBezTo>
                  <a:pt x="1295709" y="3454089"/>
                  <a:pt x="1288273" y="3444666"/>
                  <a:pt x="1282895" y="3441971"/>
                </a:cubicBezTo>
                <a:cubicBezTo>
                  <a:pt x="1277440" y="3439348"/>
                  <a:pt x="1273541" y="3434881"/>
                  <a:pt x="1273966" y="3431908"/>
                </a:cubicBezTo>
                <a:cubicBezTo>
                  <a:pt x="1274392" y="3428936"/>
                  <a:pt x="1271204" y="3425321"/>
                  <a:pt x="1266956" y="3423761"/>
                </a:cubicBezTo>
                <a:cubicBezTo>
                  <a:pt x="1262708" y="3422203"/>
                  <a:pt x="1260727" y="3419084"/>
                  <a:pt x="1262638" y="3416892"/>
                </a:cubicBezTo>
                <a:cubicBezTo>
                  <a:pt x="1264619" y="3414623"/>
                  <a:pt x="1259730" y="3407888"/>
                  <a:pt x="1251799" y="3401658"/>
                </a:cubicBezTo>
                <a:cubicBezTo>
                  <a:pt x="1243798" y="3395489"/>
                  <a:pt x="1239403" y="3389824"/>
                  <a:pt x="1241886" y="3389042"/>
                </a:cubicBezTo>
                <a:cubicBezTo>
                  <a:pt x="1244433" y="3388195"/>
                  <a:pt x="1242661" y="3384440"/>
                  <a:pt x="1237778" y="3380263"/>
                </a:cubicBezTo>
                <a:cubicBezTo>
                  <a:pt x="1232888" y="3376074"/>
                  <a:pt x="1226094" y="3374805"/>
                  <a:pt x="1221769" y="3377145"/>
                </a:cubicBezTo>
                <a:cubicBezTo>
                  <a:pt x="1211718" y="3382663"/>
                  <a:pt x="1205343" y="3377135"/>
                  <a:pt x="1212282" y="3369062"/>
                </a:cubicBezTo>
                <a:cubicBezTo>
                  <a:pt x="1216991" y="3363499"/>
                  <a:pt x="1213769" y="3358469"/>
                  <a:pt x="1207661" y="3356010"/>
                </a:cubicBezTo>
                <a:close/>
                <a:moveTo>
                  <a:pt x="5230812" y="3354645"/>
                </a:moveTo>
                <a:cubicBezTo>
                  <a:pt x="5240585" y="3351393"/>
                  <a:pt x="5242714" y="3369671"/>
                  <a:pt x="5233156" y="3374841"/>
                </a:cubicBezTo>
                <a:cubicBezTo>
                  <a:pt x="5226641" y="3378379"/>
                  <a:pt x="5225574" y="3377458"/>
                  <a:pt x="5224940" y="3367898"/>
                </a:cubicBezTo>
                <a:cubicBezTo>
                  <a:pt x="5224515" y="3361945"/>
                  <a:pt x="5227276" y="3355783"/>
                  <a:pt x="5230812" y="3354645"/>
                </a:cubicBezTo>
                <a:close/>
                <a:moveTo>
                  <a:pt x="5529376" y="3353261"/>
                </a:moveTo>
                <a:cubicBezTo>
                  <a:pt x="5532348" y="3353686"/>
                  <a:pt x="5533554" y="3357867"/>
                  <a:pt x="5531992" y="3362116"/>
                </a:cubicBezTo>
                <a:cubicBezTo>
                  <a:pt x="5530227" y="3366861"/>
                  <a:pt x="5526753" y="3368068"/>
                  <a:pt x="5523356" y="3365235"/>
                </a:cubicBezTo>
                <a:cubicBezTo>
                  <a:pt x="5516841" y="3359708"/>
                  <a:pt x="5520733" y="3351983"/>
                  <a:pt x="5529376" y="3353261"/>
                </a:cubicBezTo>
                <a:close/>
                <a:moveTo>
                  <a:pt x="5425205" y="3352899"/>
                </a:moveTo>
                <a:cubicBezTo>
                  <a:pt x="5421027" y="3351265"/>
                  <a:pt x="5419611" y="3355377"/>
                  <a:pt x="5420957" y="3365224"/>
                </a:cubicBezTo>
                <a:cubicBezTo>
                  <a:pt x="5423014" y="3380457"/>
                  <a:pt x="5428037" y="3379815"/>
                  <a:pt x="5430234" y="3364162"/>
                </a:cubicBezTo>
                <a:cubicBezTo>
                  <a:pt x="5430939" y="3359201"/>
                  <a:pt x="5428742" y="3354315"/>
                  <a:pt x="5425205" y="3352899"/>
                </a:cubicBezTo>
                <a:close/>
                <a:moveTo>
                  <a:pt x="2055278" y="3347677"/>
                </a:moveTo>
                <a:cubicBezTo>
                  <a:pt x="2061222" y="3345697"/>
                  <a:pt x="2057336" y="3379632"/>
                  <a:pt x="2050535" y="3388557"/>
                </a:cubicBezTo>
                <a:cubicBezTo>
                  <a:pt x="2048909" y="3390609"/>
                  <a:pt x="2046287" y="3390540"/>
                  <a:pt x="2043951" y="3388482"/>
                </a:cubicBezTo>
                <a:cubicBezTo>
                  <a:pt x="2038286" y="3383666"/>
                  <a:pt x="2047558" y="3350154"/>
                  <a:pt x="2055278" y="3347677"/>
                </a:cubicBezTo>
                <a:close/>
                <a:moveTo>
                  <a:pt x="4485476" y="3345008"/>
                </a:moveTo>
                <a:cubicBezTo>
                  <a:pt x="4486675" y="3348622"/>
                  <a:pt x="4486181" y="3352517"/>
                  <a:pt x="4484199" y="3354786"/>
                </a:cubicBezTo>
                <a:cubicBezTo>
                  <a:pt x="4482149" y="3357123"/>
                  <a:pt x="4479316" y="3357270"/>
                  <a:pt x="4476833" y="3355211"/>
                </a:cubicBezTo>
                <a:cubicBezTo>
                  <a:pt x="4474426" y="3353228"/>
                  <a:pt x="4474990" y="3349118"/>
                  <a:pt x="4478110" y="3345433"/>
                </a:cubicBezTo>
                <a:cubicBezTo>
                  <a:pt x="4481227" y="3341749"/>
                  <a:pt x="4484338" y="3341609"/>
                  <a:pt x="4485476" y="3345008"/>
                </a:cubicBezTo>
                <a:close/>
                <a:moveTo>
                  <a:pt x="5453316" y="3340498"/>
                </a:moveTo>
                <a:cubicBezTo>
                  <a:pt x="5450129" y="3337736"/>
                  <a:pt x="5444820" y="3338230"/>
                  <a:pt x="5442058" y="3341421"/>
                </a:cubicBezTo>
                <a:cubicBezTo>
                  <a:pt x="5436463" y="3347868"/>
                  <a:pt x="5439582" y="3353680"/>
                  <a:pt x="5448287" y="3353038"/>
                </a:cubicBezTo>
                <a:cubicBezTo>
                  <a:pt x="5457285" y="3352264"/>
                  <a:pt x="5459831" y="3346024"/>
                  <a:pt x="5453316" y="3340498"/>
                </a:cubicBezTo>
                <a:close/>
                <a:moveTo>
                  <a:pt x="5523070" y="3336895"/>
                </a:moveTo>
                <a:cubicBezTo>
                  <a:pt x="5525477" y="3339017"/>
                  <a:pt x="5525693" y="3341926"/>
                  <a:pt x="5523636" y="3344404"/>
                </a:cubicBezTo>
                <a:cubicBezTo>
                  <a:pt x="5521515" y="3346812"/>
                  <a:pt x="5518536" y="3347092"/>
                  <a:pt x="5516130" y="3344970"/>
                </a:cubicBezTo>
                <a:cubicBezTo>
                  <a:pt x="5513723" y="3342841"/>
                  <a:pt x="5513437" y="3339868"/>
                  <a:pt x="5515565" y="3337461"/>
                </a:cubicBezTo>
                <a:cubicBezTo>
                  <a:pt x="5517686" y="3335053"/>
                  <a:pt x="5520594" y="3334838"/>
                  <a:pt x="5523070" y="3336895"/>
                </a:cubicBezTo>
                <a:close/>
                <a:moveTo>
                  <a:pt x="11677332" y="3336344"/>
                </a:moveTo>
                <a:cubicBezTo>
                  <a:pt x="11674665" y="3334546"/>
                  <a:pt x="11673585" y="3335187"/>
                  <a:pt x="11673014" y="3338821"/>
                </a:cubicBezTo>
                <a:cubicBezTo>
                  <a:pt x="11672506" y="3342519"/>
                  <a:pt x="11671554" y="3342410"/>
                  <a:pt x="11669394" y="3338306"/>
                </a:cubicBezTo>
                <a:cubicBezTo>
                  <a:pt x="11667299" y="3334399"/>
                  <a:pt x="11666537" y="3336413"/>
                  <a:pt x="11666537" y="3345561"/>
                </a:cubicBezTo>
                <a:cubicBezTo>
                  <a:pt x="11666601" y="3352702"/>
                  <a:pt x="11665648" y="3357943"/>
                  <a:pt x="11664505" y="3357523"/>
                </a:cubicBezTo>
                <a:cubicBezTo>
                  <a:pt x="11661013" y="3356260"/>
                  <a:pt x="11658854" y="3367910"/>
                  <a:pt x="11662219" y="3370146"/>
                </a:cubicBezTo>
                <a:cubicBezTo>
                  <a:pt x="11663870" y="3371226"/>
                  <a:pt x="11666855" y="3368045"/>
                  <a:pt x="11668887" y="3362968"/>
                </a:cubicBezTo>
                <a:cubicBezTo>
                  <a:pt x="11670918" y="3357892"/>
                  <a:pt x="11674475" y="3350466"/>
                  <a:pt x="11676697" y="3346311"/>
                </a:cubicBezTo>
                <a:cubicBezTo>
                  <a:pt x="11679110" y="3341972"/>
                  <a:pt x="11679364" y="3337798"/>
                  <a:pt x="11677332" y="3336344"/>
                </a:cubicBezTo>
                <a:close/>
                <a:moveTo>
                  <a:pt x="1997624" y="3335726"/>
                </a:moveTo>
                <a:cubicBezTo>
                  <a:pt x="2000325" y="3338640"/>
                  <a:pt x="2002698" y="3346149"/>
                  <a:pt x="2005781" y="3359359"/>
                </a:cubicBezTo>
                <a:cubicBezTo>
                  <a:pt x="2009394" y="3374879"/>
                  <a:pt x="2012861" y="3380615"/>
                  <a:pt x="2017674" y="3379060"/>
                </a:cubicBezTo>
                <a:cubicBezTo>
                  <a:pt x="2022494" y="3377502"/>
                  <a:pt x="2028089" y="3384943"/>
                  <a:pt x="2036800" y="3404281"/>
                </a:cubicBezTo>
                <a:cubicBezTo>
                  <a:pt x="2048841" y="3431203"/>
                  <a:pt x="2049335" y="3442187"/>
                  <a:pt x="2037937" y="3432479"/>
                </a:cubicBezTo>
                <a:cubicBezTo>
                  <a:pt x="2034611" y="3429717"/>
                  <a:pt x="2029580" y="3429927"/>
                  <a:pt x="2026958" y="3432975"/>
                </a:cubicBezTo>
                <a:cubicBezTo>
                  <a:pt x="2017966" y="3443527"/>
                  <a:pt x="1998630" y="3420079"/>
                  <a:pt x="2000046" y="3400239"/>
                </a:cubicBezTo>
                <a:cubicBezTo>
                  <a:pt x="2000821" y="3389829"/>
                  <a:pt x="1996929" y="3374168"/>
                  <a:pt x="1991119" y="3364531"/>
                </a:cubicBezTo>
                <a:cubicBezTo>
                  <a:pt x="1984248" y="3352981"/>
                  <a:pt x="1983049" y="3344836"/>
                  <a:pt x="1987505" y="3339665"/>
                </a:cubicBezTo>
                <a:cubicBezTo>
                  <a:pt x="1991897" y="3334495"/>
                  <a:pt x="1994924" y="3332812"/>
                  <a:pt x="1997624" y="3335726"/>
                </a:cubicBezTo>
                <a:close/>
                <a:moveTo>
                  <a:pt x="11519725" y="3335715"/>
                </a:moveTo>
                <a:cubicBezTo>
                  <a:pt x="11516677" y="3333816"/>
                  <a:pt x="11515407" y="3334482"/>
                  <a:pt x="11513756" y="3338979"/>
                </a:cubicBezTo>
                <a:cubicBezTo>
                  <a:pt x="11512550" y="3342208"/>
                  <a:pt x="11509882" y="3344926"/>
                  <a:pt x="11507469" y="3345136"/>
                </a:cubicBezTo>
                <a:cubicBezTo>
                  <a:pt x="11505056" y="3345377"/>
                  <a:pt x="11503787" y="3348383"/>
                  <a:pt x="11504485" y="3352111"/>
                </a:cubicBezTo>
                <a:cubicBezTo>
                  <a:pt x="11505183" y="3355840"/>
                  <a:pt x="11504104" y="3359436"/>
                  <a:pt x="11502072" y="3360383"/>
                </a:cubicBezTo>
                <a:cubicBezTo>
                  <a:pt x="11496738" y="3362860"/>
                  <a:pt x="11496420" y="3369682"/>
                  <a:pt x="11501501" y="3371518"/>
                </a:cubicBezTo>
                <a:cubicBezTo>
                  <a:pt x="11504231" y="3372517"/>
                  <a:pt x="11505692" y="3370578"/>
                  <a:pt x="11506072" y="3365681"/>
                </a:cubicBezTo>
                <a:cubicBezTo>
                  <a:pt x="11506327" y="3361500"/>
                  <a:pt x="11508803" y="3357251"/>
                  <a:pt x="11511788" y="3355852"/>
                </a:cubicBezTo>
                <a:cubicBezTo>
                  <a:pt x="11518074" y="3352931"/>
                  <a:pt x="11518963" y="3353871"/>
                  <a:pt x="11518392" y="3362949"/>
                </a:cubicBezTo>
                <a:cubicBezTo>
                  <a:pt x="11518138" y="3368102"/>
                  <a:pt x="11518836" y="3368514"/>
                  <a:pt x="11522773" y="3365299"/>
                </a:cubicBezTo>
                <a:cubicBezTo>
                  <a:pt x="11525567" y="3363121"/>
                  <a:pt x="11527408" y="3359289"/>
                  <a:pt x="11527218" y="3356500"/>
                </a:cubicBezTo>
                <a:cubicBezTo>
                  <a:pt x="11526964" y="3353928"/>
                  <a:pt x="11525440" y="3350733"/>
                  <a:pt x="11523916" y="3349717"/>
                </a:cubicBezTo>
                <a:cubicBezTo>
                  <a:pt x="11522265" y="3348693"/>
                  <a:pt x="11521567" y="3345720"/>
                  <a:pt x="11522265" y="3342976"/>
                </a:cubicBezTo>
                <a:cubicBezTo>
                  <a:pt x="11523027" y="3340237"/>
                  <a:pt x="11521884" y="3337055"/>
                  <a:pt x="11519725" y="3335715"/>
                </a:cubicBezTo>
                <a:close/>
                <a:moveTo>
                  <a:pt x="11531870" y="3335576"/>
                </a:moveTo>
                <a:cubicBezTo>
                  <a:pt x="11531060" y="3337091"/>
                  <a:pt x="11531632" y="3340196"/>
                  <a:pt x="11533695" y="3344659"/>
                </a:cubicBezTo>
                <a:cubicBezTo>
                  <a:pt x="11536933" y="3351602"/>
                  <a:pt x="11540870" y="3351210"/>
                  <a:pt x="11542776" y="3343789"/>
                </a:cubicBezTo>
                <a:cubicBezTo>
                  <a:pt x="11543665" y="3340498"/>
                  <a:pt x="11542331" y="3338230"/>
                  <a:pt x="11538331" y="3336026"/>
                </a:cubicBezTo>
                <a:cubicBezTo>
                  <a:pt x="11534870" y="3334132"/>
                  <a:pt x="11532679" y="3334059"/>
                  <a:pt x="11531870" y="3335576"/>
                </a:cubicBezTo>
                <a:close/>
                <a:moveTo>
                  <a:pt x="4669880" y="3334260"/>
                </a:moveTo>
                <a:cubicBezTo>
                  <a:pt x="4671086" y="3337875"/>
                  <a:pt x="4670585" y="3341768"/>
                  <a:pt x="4668603" y="3344036"/>
                </a:cubicBezTo>
                <a:cubicBezTo>
                  <a:pt x="4666692" y="3346373"/>
                  <a:pt x="4663720" y="3346514"/>
                  <a:pt x="4661237" y="3344461"/>
                </a:cubicBezTo>
                <a:cubicBezTo>
                  <a:pt x="4658830" y="3342479"/>
                  <a:pt x="4659396" y="3338370"/>
                  <a:pt x="4662513" y="3334685"/>
                </a:cubicBezTo>
                <a:cubicBezTo>
                  <a:pt x="4665631" y="3331000"/>
                  <a:pt x="4668742" y="3330861"/>
                  <a:pt x="4669880" y="3334260"/>
                </a:cubicBezTo>
                <a:close/>
                <a:moveTo>
                  <a:pt x="1763370" y="3333481"/>
                </a:moveTo>
                <a:cubicBezTo>
                  <a:pt x="1776615" y="3332417"/>
                  <a:pt x="1775129" y="3337875"/>
                  <a:pt x="1759972" y="3345948"/>
                </a:cubicBezTo>
                <a:cubicBezTo>
                  <a:pt x="1754453" y="3348922"/>
                  <a:pt x="1751691" y="3347860"/>
                  <a:pt x="1751191" y="3342404"/>
                </a:cubicBezTo>
                <a:cubicBezTo>
                  <a:pt x="1750834" y="3336807"/>
                  <a:pt x="1754307" y="3334184"/>
                  <a:pt x="1763370" y="3333481"/>
                </a:cubicBezTo>
                <a:close/>
                <a:moveTo>
                  <a:pt x="5648288" y="3333204"/>
                </a:moveTo>
                <a:cubicBezTo>
                  <a:pt x="5650058" y="3333098"/>
                  <a:pt x="5652661" y="3337260"/>
                  <a:pt x="5654858" y="3345765"/>
                </a:cubicBezTo>
                <a:cubicBezTo>
                  <a:pt x="5656770" y="3353342"/>
                  <a:pt x="5656135" y="3359226"/>
                  <a:pt x="5653372" y="3359435"/>
                </a:cubicBezTo>
                <a:cubicBezTo>
                  <a:pt x="5650826" y="3359721"/>
                  <a:pt x="5647639" y="3353413"/>
                  <a:pt x="5646718" y="3346259"/>
                </a:cubicBezTo>
                <a:cubicBezTo>
                  <a:pt x="5645581" y="3337687"/>
                  <a:pt x="5646518" y="3333310"/>
                  <a:pt x="5648288" y="3333204"/>
                </a:cubicBezTo>
                <a:close/>
                <a:moveTo>
                  <a:pt x="25671" y="3332741"/>
                </a:moveTo>
                <a:cubicBezTo>
                  <a:pt x="29778" y="3330474"/>
                  <a:pt x="29919" y="3332177"/>
                  <a:pt x="26024" y="3337207"/>
                </a:cubicBezTo>
                <a:cubicBezTo>
                  <a:pt x="22767" y="3341456"/>
                  <a:pt x="19652" y="3343153"/>
                  <a:pt x="19510" y="3340745"/>
                </a:cubicBezTo>
                <a:cubicBezTo>
                  <a:pt x="19298" y="3338409"/>
                  <a:pt x="22201" y="3334653"/>
                  <a:pt x="25671" y="3332741"/>
                </a:cubicBezTo>
                <a:close/>
                <a:moveTo>
                  <a:pt x="1480888" y="3332416"/>
                </a:moveTo>
                <a:cubicBezTo>
                  <a:pt x="1482400" y="3331420"/>
                  <a:pt x="1484532" y="3331889"/>
                  <a:pt x="1487258" y="3334228"/>
                </a:cubicBezTo>
                <a:cubicBezTo>
                  <a:pt x="1489525" y="3336070"/>
                  <a:pt x="1489595" y="3339684"/>
                  <a:pt x="1487544" y="3342168"/>
                </a:cubicBezTo>
                <a:cubicBezTo>
                  <a:pt x="1482584" y="3347975"/>
                  <a:pt x="1495335" y="3352937"/>
                  <a:pt x="1501139" y="3347410"/>
                </a:cubicBezTo>
                <a:cubicBezTo>
                  <a:pt x="1503832" y="3344864"/>
                  <a:pt x="1507654" y="3341317"/>
                  <a:pt x="1510131" y="3338979"/>
                </a:cubicBezTo>
                <a:cubicBezTo>
                  <a:pt x="1517784" y="3331897"/>
                  <a:pt x="1518138" y="3347130"/>
                  <a:pt x="1510563" y="3356126"/>
                </a:cubicBezTo>
                <a:cubicBezTo>
                  <a:pt x="1504397" y="3363421"/>
                  <a:pt x="1504682" y="3364556"/>
                  <a:pt x="1512118" y="3362358"/>
                </a:cubicBezTo>
                <a:cubicBezTo>
                  <a:pt x="1521606" y="3359525"/>
                  <a:pt x="1520475" y="3363921"/>
                  <a:pt x="1509007" y="3375114"/>
                </a:cubicBezTo>
                <a:cubicBezTo>
                  <a:pt x="1505178" y="3378798"/>
                  <a:pt x="1503832" y="3383258"/>
                  <a:pt x="1505959" y="3385101"/>
                </a:cubicBezTo>
                <a:cubicBezTo>
                  <a:pt x="1508016" y="3386874"/>
                  <a:pt x="1508442" y="3392114"/>
                  <a:pt x="1506881" y="3396364"/>
                </a:cubicBezTo>
                <a:cubicBezTo>
                  <a:pt x="1502631" y="3407843"/>
                  <a:pt x="1497602" y="3401821"/>
                  <a:pt x="1484782" y="3370006"/>
                </a:cubicBezTo>
                <a:cubicBezTo>
                  <a:pt x="1477400" y="3351569"/>
                  <a:pt x="1476351" y="3335402"/>
                  <a:pt x="1480888" y="3332416"/>
                </a:cubicBezTo>
                <a:close/>
                <a:moveTo>
                  <a:pt x="1636966" y="3332120"/>
                </a:moveTo>
                <a:cubicBezTo>
                  <a:pt x="1639087" y="3331978"/>
                  <a:pt x="1641996" y="3337289"/>
                  <a:pt x="1643621" y="3344448"/>
                </a:cubicBezTo>
                <a:cubicBezTo>
                  <a:pt x="1645253" y="3351603"/>
                  <a:pt x="1644759" y="3355642"/>
                  <a:pt x="1642421" y="3353732"/>
                </a:cubicBezTo>
                <a:cubicBezTo>
                  <a:pt x="1636261" y="3348558"/>
                  <a:pt x="1632223" y="3332474"/>
                  <a:pt x="1636966" y="3332120"/>
                </a:cubicBezTo>
                <a:close/>
                <a:moveTo>
                  <a:pt x="5197130" y="3330352"/>
                </a:moveTo>
                <a:cubicBezTo>
                  <a:pt x="5198909" y="3329104"/>
                  <a:pt x="5200361" y="3329281"/>
                  <a:pt x="5201356" y="3330981"/>
                </a:cubicBezTo>
                <a:cubicBezTo>
                  <a:pt x="5203052" y="3333955"/>
                  <a:pt x="5203052" y="3338065"/>
                  <a:pt x="5201427" y="3340122"/>
                </a:cubicBezTo>
                <a:cubicBezTo>
                  <a:pt x="5196752" y="3345929"/>
                  <a:pt x="5195762" y="3359104"/>
                  <a:pt x="5199731" y="3362510"/>
                </a:cubicBezTo>
                <a:cubicBezTo>
                  <a:pt x="5201642" y="3364136"/>
                  <a:pt x="5204753" y="3361868"/>
                  <a:pt x="5206240" y="3357548"/>
                </a:cubicBezTo>
                <a:cubicBezTo>
                  <a:pt x="5209711" y="3347841"/>
                  <a:pt x="5218349" y="3353514"/>
                  <a:pt x="5216792" y="3364421"/>
                </a:cubicBezTo>
                <a:cubicBezTo>
                  <a:pt x="5216158" y="3369028"/>
                  <a:pt x="5218215" y="3386384"/>
                  <a:pt x="5221542" y="3403886"/>
                </a:cubicBezTo>
                <a:cubicBezTo>
                  <a:pt x="5227423" y="3434849"/>
                  <a:pt x="5227567" y="3435129"/>
                  <a:pt x="5237906" y="3428331"/>
                </a:cubicBezTo>
                <a:cubicBezTo>
                  <a:pt x="5248028" y="3421596"/>
                  <a:pt x="5248099" y="3421952"/>
                  <a:pt x="5242434" y="3437396"/>
                </a:cubicBezTo>
                <a:cubicBezTo>
                  <a:pt x="5235431" y="3456595"/>
                  <a:pt x="5236916" y="3463608"/>
                  <a:pt x="5249242" y="3469707"/>
                </a:cubicBezTo>
                <a:cubicBezTo>
                  <a:pt x="5256113" y="3473035"/>
                  <a:pt x="5257312" y="3478068"/>
                  <a:pt x="5253699" y="3488339"/>
                </a:cubicBezTo>
                <a:cubicBezTo>
                  <a:pt x="5248181" y="3504069"/>
                  <a:pt x="5248886" y="3505339"/>
                  <a:pt x="5264329" y="3508745"/>
                </a:cubicBezTo>
                <a:cubicBezTo>
                  <a:pt x="5272965" y="3510726"/>
                  <a:pt x="5275728" y="3514906"/>
                  <a:pt x="5276223" y="3527307"/>
                </a:cubicBezTo>
                <a:cubicBezTo>
                  <a:pt x="5277002" y="3543532"/>
                  <a:pt x="5278211" y="3546011"/>
                  <a:pt x="5292299" y="3559828"/>
                </a:cubicBezTo>
                <a:cubicBezTo>
                  <a:pt x="5296053" y="3563581"/>
                  <a:pt x="5296764" y="3569249"/>
                  <a:pt x="5293932" y="3572654"/>
                </a:cubicBezTo>
                <a:cubicBezTo>
                  <a:pt x="5291170" y="3575836"/>
                  <a:pt x="5291170" y="3580798"/>
                  <a:pt x="5294009" y="3583205"/>
                </a:cubicBezTo>
                <a:cubicBezTo>
                  <a:pt x="5296842" y="3585613"/>
                  <a:pt x="5299533" y="3599074"/>
                  <a:pt x="5299742" y="3612606"/>
                </a:cubicBezTo>
                <a:cubicBezTo>
                  <a:pt x="5299957" y="3626137"/>
                  <a:pt x="5302936" y="3641016"/>
                  <a:pt x="5306194" y="3645273"/>
                </a:cubicBezTo>
                <a:cubicBezTo>
                  <a:pt x="5326236" y="3670988"/>
                  <a:pt x="5333461" y="3682328"/>
                  <a:pt x="5331481" y="3684589"/>
                </a:cubicBezTo>
                <a:cubicBezTo>
                  <a:pt x="5330134" y="3686082"/>
                  <a:pt x="5335163" y="3696634"/>
                  <a:pt x="5342809" y="3708253"/>
                </a:cubicBezTo>
                <a:cubicBezTo>
                  <a:pt x="5350460" y="3719880"/>
                  <a:pt x="5355700" y="3733621"/>
                  <a:pt x="5354709" y="3739147"/>
                </a:cubicBezTo>
                <a:cubicBezTo>
                  <a:pt x="5353649" y="3744883"/>
                  <a:pt x="5357685" y="3753313"/>
                  <a:pt x="5364200" y="3758840"/>
                </a:cubicBezTo>
                <a:cubicBezTo>
                  <a:pt x="5372271" y="3765785"/>
                  <a:pt x="5373764" y="3770677"/>
                  <a:pt x="5369300" y="3775847"/>
                </a:cubicBezTo>
                <a:cubicBezTo>
                  <a:pt x="5365832" y="3779888"/>
                  <a:pt x="5363991" y="3786120"/>
                  <a:pt x="5365121" y="3789805"/>
                </a:cubicBezTo>
                <a:cubicBezTo>
                  <a:pt x="5366258" y="3793490"/>
                  <a:pt x="5364626" y="3801920"/>
                  <a:pt x="5361374" y="3809002"/>
                </a:cubicBezTo>
                <a:cubicBezTo>
                  <a:pt x="5356062" y="3820553"/>
                  <a:pt x="5355635" y="3820553"/>
                  <a:pt x="5355566" y="3808716"/>
                </a:cubicBezTo>
                <a:cubicBezTo>
                  <a:pt x="5355776" y="3801849"/>
                  <a:pt x="5352944" y="3795610"/>
                  <a:pt x="5349406" y="3795045"/>
                </a:cubicBezTo>
                <a:cubicBezTo>
                  <a:pt x="5345723" y="3794480"/>
                  <a:pt x="5344162" y="3790223"/>
                  <a:pt x="5345793" y="3785338"/>
                </a:cubicBezTo>
                <a:cubicBezTo>
                  <a:pt x="5347418" y="3780453"/>
                  <a:pt x="5345648" y="3775561"/>
                  <a:pt x="5341685" y="3774144"/>
                </a:cubicBezTo>
                <a:cubicBezTo>
                  <a:pt x="5337784" y="3772798"/>
                  <a:pt x="5334814" y="3767272"/>
                  <a:pt x="5335023" y="3761814"/>
                </a:cubicBezTo>
                <a:cubicBezTo>
                  <a:pt x="5335239" y="3756642"/>
                  <a:pt x="5330706" y="3748002"/>
                  <a:pt x="5325460" y="3743467"/>
                </a:cubicBezTo>
                <a:cubicBezTo>
                  <a:pt x="5320222" y="3738932"/>
                  <a:pt x="5314767" y="3728519"/>
                  <a:pt x="5313993" y="3721220"/>
                </a:cubicBezTo>
                <a:cubicBezTo>
                  <a:pt x="5312640" y="3709105"/>
                  <a:pt x="5301025" y="3678924"/>
                  <a:pt x="5283531" y="3641868"/>
                </a:cubicBezTo>
                <a:cubicBezTo>
                  <a:pt x="5280127" y="3634498"/>
                  <a:pt x="5277296" y="3626850"/>
                  <a:pt x="5277365" y="3624511"/>
                </a:cubicBezTo>
                <a:cubicBezTo>
                  <a:pt x="5277511" y="3622244"/>
                  <a:pt x="5273822" y="3611475"/>
                  <a:pt x="5269505" y="3600917"/>
                </a:cubicBezTo>
                <a:cubicBezTo>
                  <a:pt x="5265257" y="3590428"/>
                  <a:pt x="5260012" y="3572577"/>
                  <a:pt x="5258169" y="3562089"/>
                </a:cubicBezTo>
                <a:cubicBezTo>
                  <a:pt x="5256258" y="3551251"/>
                  <a:pt x="5252289" y="3540623"/>
                  <a:pt x="5249101" y="3537859"/>
                </a:cubicBezTo>
                <a:cubicBezTo>
                  <a:pt x="5245845" y="3535165"/>
                  <a:pt x="5244924" y="3531271"/>
                  <a:pt x="5246904" y="3529004"/>
                </a:cubicBezTo>
                <a:cubicBezTo>
                  <a:pt x="5248745" y="3526882"/>
                  <a:pt x="5246479" y="3521634"/>
                  <a:pt x="5242022" y="3517880"/>
                </a:cubicBezTo>
                <a:cubicBezTo>
                  <a:pt x="5237348" y="3513909"/>
                  <a:pt x="5233093" y="3501160"/>
                  <a:pt x="5232312" y="3488620"/>
                </a:cubicBezTo>
                <a:cubicBezTo>
                  <a:pt x="5231537" y="3476505"/>
                  <a:pt x="5224450" y="3454256"/>
                  <a:pt x="5216659" y="3439518"/>
                </a:cubicBezTo>
                <a:cubicBezTo>
                  <a:pt x="5208938" y="3424856"/>
                  <a:pt x="5201642" y="3407075"/>
                  <a:pt x="5200722" y="3400340"/>
                </a:cubicBezTo>
                <a:cubicBezTo>
                  <a:pt x="5199731" y="3393258"/>
                  <a:pt x="5196899" y="3388157"/>
                  <a:pt x="5194136" y="3388366"/>
                </a:cubicBezTo>
                <a:cubicBezTo>
                  <a:pt x="5191512" y="3388582"/>
                  <a:pt x="5190739" y="3382698"/>
                  <a:pt x="5192364" y="3375685"/>
                </a:cubicBezTo>
                <a:cubicBezTo>
                  <a:pt x="5194561" y="3366405"/>
                  <a:pt x="5192008" y="3360026"/>
                  <a:pt x="5183862" y="3354004"/>
                </a:cubicBezTo>
                <a:cubicBezTo>
                  <a:pt x="5177416" y="3349258"/>
                  <a:pt x="5173733" y="3343592"/>
                  <a:pt x="5175652" y="3341394"/>
                </a:cubicBezTo>
                <a:cubicBezTo>
                  <a:pt x="5177492" y="3339272"/>
                  <a:pt x="5180247" y="3340617"/>
                  <a:pt x="5181385" y="3344156"/>
                </a:cubicBezTo>
                <a:cubicBezTo>
                  <a:pt x="5182942" y="3348971"/>
                  <a:pt x="5185849" y="3347206"/>
                  <a:pt x="5190943" y="3338281"/>
                </a:cubicBezTo>
                <a:cubicBezTo>
                  <a:pt x="5193244" y="3334274"/>
                  <a:pt x="5195350" y="3331600"/>
                  <a:pt x="5197130" y="3330352"/>
                </a:cubicBezTo>
                <a:close/>
                <a:moveTo>
                  <a:pt x="5584888" y="3330028"/>
                </a:moveTo>
                <a:cubicBezTo>
                  <a:pt x="5588145" y="3330594"/>
                  <a:pt x="5588577" y="3333992"/>
                  <a:pt x="5585815" y="3337183"/>
                </a:cubicBezTo>
                <a:cubicBezTo>
                  <a:pt x="5579579" y="3344551"/>
                  <a:pt x="5576398" y="3343491"/>
                  <a:pt x="5577808" y="3334565"/>
                </a:cubicBezTo>
                <a:cubicBezTo>
                  <a:pt x="5578449" y="3331229"/>
                  <a:pt x="5581211" y="3329464"/>
                  <a:pt x="5584888" y="3330028"/>
                </a:cubicBezTo>
                <a:close/>
                <a:moveTo>
                  <a:pt x="5096899" y="3329342"/>
                </a:moveTo>
                <a:cubicBezTo>
                  <a:pt x="5101007" y="3327075"/>
                  <a:pt x="5101146" y="3328778"/>
                  <a:pt x="5097254" y="3333808"/>
                </a:cubicBezTo>
                <a:cubicBezTo>
                  <a:pt x="5093997" y="3338058"/>
                  <a:pt x="5090948" y="3339684"/>
                  <a:pt x="5090739" y="3337347"/>
                </a:cubicBezTo>
                <a:cubicBezTo>
                  <a:pt x="5090529" y="3335009"/>
                  <a:pt x="5093431" y="3331254"/>
                  <a:pt x="5096899" y="3329342"/>
                </a:cubicBezTo>
                <a:close/>
                <a:moveTo>
                  <a:pt x="5845708" y="3328421"/>
                </a:moveTo>
                <a:cubicBezTo>
                  <a:pt x="5848965" y="3328993"/>
                  <a:pt x="5849391" y="3332392"/>
                  <a:pt x="5846629" y="3335581"/>
                </a:cubicBezTo>
                <a:cubicBezTo>
                  <a:pt x="5840399" y="3342805"/>
                  <a:pt x="5837211" y="3341743"/>
                  <a:pt x="5838628" y="3332958"/>
                </a:cubicBezTo>
                <a:cubicBezTo>
                  <a:pt x="5839262" y="3329628"/>
                  <a:pt x="5842025" y="3327857"/>
                  <a:pt x="5845708" y="3328421"/>
                </a:cubicBezTo>
                <a:close/>
                <a:moveTo>
                  <a:pt x="2308416" y="3327928"/>
                </a:moveTo>
                <a:cubicBezTo>
                  <a:pt x="2304619" y="3326482"/>
                  <a:pt x="2298565" y="3328252"/>
                  <a:pt x="2292083" y="3333955"/>
                </a:cubicBezTo>
                <a:cubicBezTo>
                  <a:pt x="2279548" y="3345077"/>
                  <a:pt x="2277498" y="3363426"/>
                  <a:pt x="2289181" y="3359672"/>
                </a:cubicBezTo>
                <a:cubicBezTo>
                  <a:pt x="2292370" y="3358610"/>
                  <a:pt x="2292795" y="3355490"/>
                  <a:pt x="2290032" y="3353013"/>
                </a:cubicBezTo>
                <a:cubicBezTo>
                  <a:pt x="2286566" y="3349683"/>
                  <a:pt x="2288616" y="3348478"/>
                  <a:pt x="2296547" y="3349048"/>
                </a:cubicBezTo>
                <a:cubicBezTo>
                  <a:pt x="2303203" y="3349475"/>
                  <a:pt x="2309439" y="3346070"/>
                  <a:pt x="2311204" y="3341184"/>
                </a:cubicBezTo>
                <a:cubicBezTo>
                  <a:pt x="2313753" y="3334027"/>
                  <a:pt x="2312213" y="3329369"/>
                  <a:pt x="2308416" y="3327928"/>
                </a:cubicBezTo>
                <a:close/>
                <a:moveTo>
                  <a:pt x="2385137" y="3327874"/>
                </a:moveTo>
                <a:cubicBezTo>
                  <a:pt x="2389245" y="3325607"/>
                  <a:pt x="2389384" y="3327304"/>
                  <a:pt x="2385492" y="3332335"/>
                </a:cubicBezTo>
                <a:cubicBezTo>
                  <a:pt x="2382235" y="3336586"/>
                  <a:pt x="2379116" y="3338287"/>
                  <a:pt x="2378977" y="3335879"/>
                </a:cubicBezTo>
                <a:cubicBezTo>
                  <a:pt x="2378767" y="3333541"/>
                  <a:pt x="2381669" y="3329788"/>
                  <a:pt x="2385137" y="3327874"/>
                </a:cubicBezTo>
                <a:close/>
                <a:moveTo>
                  <a:pt x="1940853" y="3325333"/>
                </a:moveTo>
                <a:cubicBezTo>
                  <a:pt x="1942589" y="3327103"/>
                  <a:pt x="1944519" y="3331019"/>
                  <a:pt x="1947068" y="3337461"/>
                </a:cubicBezTo>
                <a:cubicBezTo>
                  <a:pt x="1950891" y="3347098"/>
                  <a:pt x="1952524" y="3355814"/>
                  <a:pt x="1950821" y="3357796"/>
                </a:cubicBezTo>
                <a:cubicBezTo>
                  <a:pt x="1949125" y="3359779"/>
                  <a:pt x="1944306" y="3354824"/>
                  <a:pt x="1939493" y="3346318"/>
                </a:cubicBezTo>
                <a:cubicBezTo>
                  <a:pt x="1934819" y="3337959"/>
                  <a:pt x="1933117" y="3329171"/>
                  <a:pt x="1935809" y="3326059"/>
                </a:cubicBezTo>
                <a:cubicBezTo>
                  <a:pt x="1937578" y="3323933"/>
                  <a:pt x="1939118" y="3323564"/>
                  <a:pt x="1940853" y="3325333"/>
                </a:cubicBezTo>
                <a:close/>
                <a:moveTo>
                  <a:pt x="11549316" y="3322470"/>
                </a:moveTo>
                <a:cubicBezTo>
                  <a:pt x="11547665" y="3321980"/>
                  <a:pt x="11545951" y="3324019"/>
                  <a:pt x="11545569" y="3326885"/>
                </a:cubicBezTo>
                <a:cubicBezTo>
                  <a:pt x="11544427" y="3335524"/>
                  <a:pt x="11547220" y="3337747"/>
                  <a:pt x="11549824" y="3330346"/>
                </a:cubicBezTo>
                <a:cubicBezTo>
                  <a:pt x="11551094" y="3326643"/>
                  <a:pt x="11550904" y="3322958"/>
                  <a:pt x="11549316" y="3322470"/>
                </a:cubicBezTo>
                <a:close/>
                <a:moveTo>
                  <a:pt x="0" y="3321920"/>
                </a:moveTo>
                <a:lnTo>
                  <a:pt x="35" y="3321974"/>
                </a:lnTo>
                <a:cubicBezTo>
                  <a:pt x="4957" y="3323993"/>
                  <a:pt x="7418" y="3325215"/>
                  <a:pt x="7365" y="3326153"/>
                </a:cubicBezTo>
                <a:lnTo>
                  <a:pt x="0" y="3328507"/>
                </a:lnTo>
                <a:close/>
                <a:moveTo>
                  <a:pt x="5810935" y="3319845"/>
                </a:moveTo>
                <a:cubicBezTo>
                  <a:pt x="5814479" y="3320416"/>
                  <a:pt x="5814828" y="3323459"/>
                  <a:pt x="5811716" y="3327144"/>
                </a:cubicBezTo>
                <a:cubicBezTo>
                  <a:pt x="5808668" y="3330760"/>
                  <a:pt x="5804636" y="3331967"/>
                  <a:pt x="5802299" y="3329908"/>
                </a:cubicBezTo>
                <a:cubicBezTo>
                  <a:pt x="5799816" y="3327855"/>
                  <a:pt x="5799537" y="3324877"/>
                  <a:pt x="5801518" y="3322608"/>
                </a:cubicBezTo>
                <a:cubicBezTo>
                  <a:pt x="5803499" y="3320340"/>
                  <a:pt x="5807252" y="3319280"/>
                  <a:pt x="5810935" y="3319845"/>
                </a:cubicBezTo>
                <a:close/>
                <a:moveTo>
                  <a:pt x="11715178" y="3315296"/>
                </a:moveTo>
                <a:cubicBezTo>
                  <a:pt x="11714480" y="3315641"/>
                  <a:pt x="11713781" y="3317323"/>
                  <a:pt x="11713527" y="3319438"/>
                </a:cubicBezTo>
                <a:cubicBezTo>
                  <a:pt x="11713337" y="3321465"/>
                  <a:pt x="11714480" y="3322386"/>
                  <a:pt x="11716067" y="3321625"/>
                </a:cubicBezTo>
                <a:cubicBezTo>
                  <a:pt x="11717718" y="3320861"/>
                  <a:pt x="11718480" y="3319070"/>
                  <a:pt x="11717718" y="3317488"/>
                </a:cubicBezTo>
                <a:cubicBezTo>
                  <a:pt x="11716956" y="3315792"/>
                  <a:pt x="11715940" y="3314953"/>
                  <a:pt x="11715178" y="3315296"/>
                </a:cubicBezTo>
                <a:close/>
                <a:moveTo>
                  <a:pt x="5510072" y="3314185"/>
                </a:moveTo>
                <a:cubicBezTo>
                  <a:pt x="5512639" y="3313672"/>
                  <a:pt x="5514889" y="3314893"/>
                  <a:pt x="5515139" y="3318188"/>
                </a:cubicBezTo>
                <a:cubicBezTo>
                  <a:pt x="5515349" y="3320672"/>
                  <a:pt x="5512161" y="3323714"/>
                  <a:pt x="5507913" y="3324990"/>
                </a:cubicBezTo>
                <a:cubicBezTo>
                  <a:pt x="5502033" y="3326763"/>
                  <a:pt x="5500903" y="3325773"/>
                  <a:pt x="5503100" y="3320594"/>
                </a:cubicBezTo>
                <a:cubicBezTo>
                  <a:pt x="5504621" y="3316947"/>
                  <a:pt x="5507505" y="3314699"/>
                  <a:pt x="5510072" y="3314185"/>
                </a:cubicBezTo>
                <a:close/>
                <a:moveTo>
                  <a:pt x="4876515" y="3314019"/>
                </a:moveTo>
                <a:cubicBezTo>
                  <a:pt x="4879773" y="3310195"/>
                  <a:pt x="4883176" y="3315723"/>
                  <a:pt x="4887564" y="3331872"/>
                </a:cubicBezTo>
                <a:cubicBezTo>
                  <a:pt x="4892810" y="3351145"/>
                  <a:pt x="4895146" y="3354188"/>
                  <a:pt x="4900811" y="3349799"/>
                </a:cubicBezTo>
                <a:cubicBezTo>
                  <a:pt x="4909376" y="3343071"/>
                  <a:pt x="4920921" y="3352352"/>
                  <a:pt x="4914056" y="3360357"/>
                </a:cubicBezTo>
                <a:cubicBezTo>
                  <a:pt x="4911295" y="3363685"/>
                  <a:pt x="4906621" y="3364537"/>
                  <a:pt x="4903999" y="3362339"/>
                </a:cubicBezTo>
                <a:cubicBezTo>
                  <a:pt x="4901236" y="3360002"/>
                  <a:pt x="4899750" y="3367865"/>
                  <a:pt x="4900531" y="3380406"/>
                </a:cubicBezTo>
                <a:cubicBezTo>
                  <a:pt x="4901312" y="3392946"/>
                  <a:pt x="4904005" y="3404420"/>
                  <a:pt x="4906766" y="3406757"/>
                </a:cubicBezTo>
                <a:cubicBezTo>
                  <a:pt x="4913637" y="3412640"/>
                  <a:pt x="4912290" y="3430707"/>
                  <a:pt x="4904786" y="3433115"/>
                </a:cubicBezTo>
                <a:cubicBezTo>
                  <a:pt x="4897278" y="3435524"/>
                  <a:pt x="4887785" y="3415829"/>
                  <a:pt x="4893380" y="3409382"/>
                </a:cubicBezTo>
                <a:cubicBezTo>
                  <a:pt x="4895222" y="3407253"/>
                  <a:pt x="4892955" y="3402012"/>
                  <a:pt x="4888490" y="3398257"/>
                </a:cubicBezTo>
                <a:cubicBezTo>
                  <a:pt x="4884034" y="3394503"/>
                  <a:pt x="4879430" y="3382528"/>
                  <a:pt x="4878717" y="3372751"/>
                </a:cubicBezTo>
                <a:cubicBezTo>
                  <a:pt x="4878007" y="3362974"/>
                  <a:pt x="4875671" y="3356241"/>
                  <a:pt x="4873828" y="3358368"/>
                </a:cubicBezTo>
                <a:cubicBezTo>
                  <a:pt x="4871709" y="3360776"/>
                  <a:pt x="4869649" y="3360141"/>
                  <a:pt x="4868590" y="3356665"/>
                </a:cubicBezTo>
                <a:cubicBezTo>
                  <a:pt x="4867599" y="3353552"/>
                  <a:pt x="4870291" y="3349017"/>
                  <a:pt x="4874323" y="3346819"/>
                </a:cubicBezTo>
                <a:cubicBezTo>
                  <a:pt x="4884453" y="3341369"/>
                  <a:pt x="4874680" y="3325213"/>
                  <a:pt x="4863135" y="3328116"/>
                </a:cubicBezTo>
                <a:cubicBezTo>
                  <a:pt x="4856334" y="3329813"/>
                  <a:pt x="4856405" y="3329037"/>
                  <a:pt x="4863066" y="3324927"/>
                </a:cubicBezTo>
                <a:cubicBezTo>
                  <a:pt x="4867809" y="3322024"/>
                  <a:pt x="4873969" y="3316992"/>
                  <a:pt x="4876515" y="3314019"/>
                </a:cubicBezTo>
                <a:close/>
                <a:moveTo>
                  <a:pt x="1668451" y="3307832"/>
                </a:moveTo>
                <a:cubicBezTo>
                  <a:pt x="1670195" y="3307593"/>
                  <a:pt x="1671133" y="3307789"/>
                  <a:pt x="1670812" y="3308462"/>
                </a:cubicBezTo>
                <a:cubicBezTo>
                  <a:pt x="1670247" y="3309878"/>
                  <a:pt x="1665999" y="3316960"/>
                  <a:pt x="1661185" y="3324757"/>
                </a:cubicBezTo>
                <a:cubicBezTo>
                  <a:pt x="1653184" y="3337576"/>
                  <a:pt x="1652543" y="3337646"/>
                  <a:pt x="1651622" y="3326104"/>
                </a:cubicBezTo>
                <a:cubicBezTo>
                  <a:pt x="1650841" y="3316676"/>
                  <a:pt x="1653178" y="3312782"/>
                  <a:pt x="1661255" y="3309810"/>
                </a:cubicBezTo>
                <a:cubicBezTo>
                  <a:pt x="1664157" y="3308743"/>
                  <a:pt x="1666707" y="3308070"/>
                  <a:pt x="1668451" y="3307832"/>
                </a:cubicBezTo>
                <a:close/>
                <a:moveTo>
                  <a:pt x="1980063" y="3307007"/>
                </a:moveTo>
                <a:cubicBezTo>
                  <a:pt x="1988845" y="3310692"/>
                  <a:pt x="1988636" y="3324788"/>
                  <a:pt x="1979785" y="3327552"/>
                </a:cubicBezTo>
                <a:cubicBezTo>
                  <a:pt x="1974545" y="3329249"/>
                  <a:pt x="1972914" y="3326484"/>
                  <a:pt x="1973478" y="3317132"/>
                </a:cubicBezTo>
                <a:cubicBezTo>
                  <a:pt x="1974120" y="3308562"/>
                  <a:pt x="1976171" y="3305373"/>
                  <a:pt x="1980063" y="3307007"/>
                </a:cubicBezTo>
                <a:close/>
                <a:moveTo>
                  <a:pt x="11459844" y="3306713"/>
                </a:moveTo>
                <a:cubicBezTo>
                  <a:pt x="11457495" y="3307982"/>
                  <a:pt x="11454320" y="3310720"/>
                  <a:pt x="11449240" y="3315487"/>
                </a:cubicBezTo>
                <a:cubicBezTo>
                  <a:pt x="11442445" y="3321968"/>
                  <a:pt x="11438001" y="3328568"/>
                  <a:pt x="11439080" y="3330772"/>
                </a:cubicBezTo>
                <a:cubicBezTo>
                  <a:pt x="11441112" y="3335233"/>
                  <a:pt x="11434318" y="3339367"/>
                  <a:pt x="11429809" y="3336458"/>
                </a:cubicBezTo>
                <a:cubicBezTo>
                  <a:pt x="11425428" y="3333605"/>
                  <a:pt x="11419903" y="3340733"/>
                  <a:pt x="11422380" y="3346044"/>
                </a:cubicBezTo>
                <a:cubicBezTo>
                  <a:pt x="11423904" y="3349374"/>
                  <a:pt x="11423332" y="3350085"/>
                  <a:pt x="11419713" y="3348788"/>
                </a:cubicBezTo>
                <a:cubicBezTo>
                  <a:pt x="11416855" y="3347734"/>
                  <a:pt x="11413807" y="3348680"/>
                  <a:pt x="11411584" y="3351406"/>
                </a:cubicBezTo>
                <a:cubicBezTo>
                  <a:pt x="11409743" y="3353782"/>
                  <a:pt x="11401996" y="3360574"/>
                  <a:pt x="11394567" y="3366392"/>
                </a:cubicBezTo>
                <a:cubicBezTo>
                  <a:pt x="11380152" y="3377649"/>
                  <a:pt x="11369547" y="3389745"/>
                  <a:pt x="11366372" y="3398640"/>
                </a:cubicBezTo>
                <a:cubicBezTo>
                  <a:pt x="11364976" y="3402584"/>
                  <a:pt x="11366182" y="3405545"/>
                  <a:pt x="11371071" y="3410341"/>
                </a:cubicBezTo>
                <a:cubicBezTo>
                  <a:pt x="11374628" y="3413784"/>
                  <a:pt x="11377930" y="3417469"/>
                  <a:pt x="11378120" y="3418256"/>
                </a:cubicBezTo>
                <a:cubicBezTo>
                  <a:pt x="11378945" y="3420563"/>
                  <a:pt x="11386312" y="3427989"/>
                  <a:pt x="11387391" y="3427487"/>
                </a:cubicBezTo>
                <a:cubicBezTo>
                  <a:pt x="11388090" y="3427176"/>
                  <a:pt x="11389487" y="3424450"/>
                  <a:pt x="11390503" y="3421636"/>
                </a:cubicBezTo>
                <a:cubicBezTo>
                  <a:pt x="11394757" y="3410315"/>
                  <a:pt x="11407711" y="3393659"/>
                  <a:pt x="11412601" y="3393321"/>
                </a:cubicBezTo>
                <a:cubicBezTo>
                  <a:pt x="11415648" y="3393125"/>
                  <a:pt x="11418951" y="3388087"/>
                  <a:pt x="11421300" y="3380255"/>
                </a:cubicBezTo>
                <a:cubicBezTo>
                  <a:pt x="11423332" y="3373176"/>
                  <a:pt x="11429555" y="3361602"/>
                  <a:pt x="11435270" y="3354201"/>
                </a:cubicBezTo>
                <a:cubicBezTo>
                  <a:pt x="11440921" y="3346800"/>
                  <a:pt x="11445493" y="3339787"/>
                  <a:pt x="11445557" y="3338395"/>
                </a:cubicBezTo>
                <a:cubicBezTo>
                  <a:pt x="11445557" y="3337086"/>
                  <a:pt x="11448097" y="3334672"/>
                  <a:pt x="11450828" y="3333383"/>
                </a:cubicBezTo>
                <a:cubicBezTo>
                  <a:pt x="11456162" y="3330905"/>
                  <a:pt x="11471529" y="3313086"/>
                  <a:pt x="11470385" y="3310717"/>
                </a:cubicBezTo>
                <a:cubicBezTo>
                  <a:pt x="11470068" y="3309979"/>
                  <a:pt x="11467718" y="3308048"/>
                  <a:pt x="11465496" y="3306733"/>
                </a:cubicBezTo>
                <a:cubicBezTo>
                  <a:pt x="11463718" y="3305637"/>
                  <a:pt x="11462194" y="3305441"/>
                  <a:pt x="11459844" y="3306713"/>
                </a:cubicBezTo>
                <a:close/>
                <a:moveTo>
                  <a:pt x="5719026" y="3306457"/>
                </a:moveTo>
                <a:cubicBezTo>
                  <a:pt x="5720893" y="3305599"/>
                  <a:pt x="5722274" y="3305811"/>
                  <a:pt x="5722772" y="3307297"/>
                </a:cubicBezTo>
                <a:cubicBezTo>
                  <a:pt x="5723763" y="3310278"/>
                  <a:pt x="5717597" y="3318987"/>
                  <a:pt x="5709177" y="3326566"/>
                </a:cubicBezTo>
                <a:cubicBezTo>
                  <a:pt x="5700039" y="3334857"/>
                  <a:pt x="5694585" y="3343146"/>
                  <a:pt x="5695861" y="3347111"/>
                </a:cubicBezTo>
                <a:cubicBezTo>
                  <a:pt x="5696998" y="3350796"/>
                  <a:pt x="5699690" y="3351787"/>
                  <a:pt x="5701741" y="3349309"/>
                </a:cubicBezTo>
                <a:cubicBezTo>
                  <a:pt x="5703938" y="3346691"/>
                  <a:pt x="5709107" y="3354550"/>
                  <a:pt x="5713997" y="3367803"/>
                </a:cubicBezTo>
                <a:cubicBezTo>
                  <a:pt x="5718810" y="3380977"/>
                  <a:pt x="5719871" y="3393803"/>
                  <a:pt x="5716403" y="3397845"/>
                </a:cubicBezTo>
                <a:cubicBezTo>
                  <a:pt x="5712225" y="3402729"/>
                  <a:pt x="5708967" y="3402589"/>
                  <a:pt x="5705995" y="3397488"/>
                </a:cubicBezTo>
                <a:cubicBezTo>
                  <a:pt x="5703799" y="3393588"/>
                  <a:pt x="5703094" y="3388626"/>
                  <a:pt x="5704580" y="3386860"/>
                </a:cubicBezTo>
                <a:cubicBezTo>
                  <a:pt x="5707837" y="3383036"/>
                  <a:pt x="5696642" y="3364188"/>
                  <a:pt x="5687009" y="3357383"/>
                </a:cubicBezTo>
                <a:cubicBezTo>
                  <a:pt x="5675185" y="3349094"/>
                  <a:pt x="5680278" y="3308429"/>
                  <a:pt x="5692813" y="3310341"/>
                </a:cubicBezTo>
                <a:cubicBezTo>
                  <a:pt x="5696210" y="3310766"/>
                  <a:pt x="5697277" y="3313250"/>
                  <a:pt x="5695220" y="3315728"/>
                </a:cubicBezTo>
                <a:cubicBezTo>
                  <a:pt x="5693099" y="3318136"/>
                  <a:pt x="5694159" y="3320613"/>
                  <a:pt x="5697563" y="3321185"/>
                </a:cubicBezTo>
                <a:cubicBezTo>
                  <a:pt x="5700960" y="3321750"/>
                  <a:pt x="5707545" y="3317711"/>
                  <a:pt x="5712358" y="3312043"/>
                </a:cubicBezTo>
                <a:cubicBezTo>
                  <a:pt x="5714803" y="3309244"/>
                  <a:pt x="5717158" y="3307315"/>
                  <a:pt x="5719026" y="3306457"/>
                </a:cubicBezTo>
                <a:close/>
                <a:moveTo>
                  <a:pt x="2237166" y="3306071"/>
                </a:moveTo>
                <a:cubicBezTo>
                  <a:pt x="2235184" y="3304335"/>
                  <a:pt x="2233200" y="3304725"/>
                  <a:pt x="2230260" y="3306389"/>
                </a:cubicBezTo>
                <a:cubicBezTo>
                  <a:pt x="2226297" y="3308658"/>
                  <a:pt x="2225308" y="3312057"/>
                  <a:pt x="2227853" y="3314184"/>
                </a:cubicBezTo>
                <a:cubicBezTo>
                  <a:pt x="2230190" y="3316238"/>
                  <a:pt x="2233092" y="3323677"/>
                  <a:pt x="2233943" y="3329913"/>
                </a:cubicBezTo>
                <a:cubicBezTo>
                  <a:pt x="2235435" y="3340891"/>
                  <a:pt x="2242375" y="3344722"/>
                  <a:pt x="2248249" y="3337850"/>
                </a:cubicBezTo>
                <a:cubicBezTo>
                  <a:pt x="2249736" y="3336077"/>
                  <a:pt x="2247824" y="3327220"/>
                  <a:pt x="2244071" y="3318504"/>
                </a:cubicBezTo>
                <a:cubicBezTo>
                  <a:pt x="2241131" y="3311670"/>
                  <a:pt x="2239149" y="3307808"/>
                  <a:pt x="2237166" y="3306071"/>
                </a:cubicBezTo>
                <a:close/>
                <a:moveTo>
                  <a:pt x="1754241" y="3304493"/>
                </a:moveTo>
                <a:cubicBezTo>
                  <a:pt x="1756976" y="3304450"/>
                  <a:pt x="1759013" y="3307231"/>
                  <a:pt x="1758200" y="3312863"/>
                </a:cubicBezTo>
                <a:cubicBezTo>
                  <a:pt x="1757495" y="3317820"/>
                  <a:pt x="1755653" y="3323771"/>
                  <a:pt x="1754168" y="3325545"/>
                </a:cubicBezTo>
                <a:cubicBezTo>
                  <a:pt x="1749278" y="3331420"/>
                  <a:pt x="1743049" y="3321642"/>
                  <a:pt x="1746090" y="3313073"/>
                </a:cubicBezTo>
                <a:cubicBezTo>
                  <a:pt x="1748072" y="3307406"/>
                  <a:pt x="1751506" y="3304538"/>
                  <a:pt x="1754241" y="3304493"/>
                </a:cubicBezTo>
                <a:close/>
                <a:moveTo>
                  <a:pt x="4696289" y="3301320"/>
                </a:moveTo>
                <a:cubicBezTo>
                  <a:pt x="4702518" y="3299338"/>
                  <a:pt x="4698062" y="3316268"/>
                  <a:pt x="4689634" y="3326541"/>
                </a:cubicBezTo>
                <a:cubicBezTo>
                  <a:pt x="4686732" y="3330009"/>
                  <a:pt x="4685951" y="3326254"/>
                  <a:pt x="4687793" y="3317894"/>
                </a:cubicBezTo>
                <a:cubicBezTo>
                  <a:pt x="4689565" y="3309604"/>
                  <a:pt x="4693317" y="3302312"/>
                  <a:pt x="4696289" y="3301320"/>
                </a:cubicBezTo>
                <a:close/>
                <a:moveTo>
                  <a:pt x="11484609" y="3300729"/>
                </a:moveTo>
                <a:cubicBezTo>
                  <a:pt x="11483847" y="3301073"/>
                  <a:pt x="11483213" y="3302756"/>
                  <a:pt x="11482958" y="3304866"/>
                </a:cubicBezTo>
                <a:cubicBezTo>
                  <a:pt x="11482705" y="3306898"/>
                  <a:pt x="11483847" y="3307819"/>
                  <a:pt x="11485435" y="3307057"/>
                </a:cubicBezTo>
                <a:cubicBezTo>
                  <a:pt x="11487150" y="3306264"/>
                  <a:pt x="11487848" y="3304497"/>
                  <a:pt x="11487086" y="3302916"/>
                </a:cubicBezTo>
                <a:cubicBezTo>
                  <a:pt x="11486324" y="3301225"/>
                  <a:pt x="11485308" y="3300387"/>
                  <a:pt x="11484609" y="3300729"/>
                </a:cubicBezTo>
                <a:close/>
                <a:moveTo>
                  <a:pt x="5106809" y="3297038"/>
                </a:moveTo>
                <a:cubicBezTo>
                  <a:pt x="5118139" y="3306815"/>
                  <a:pt x="5116653" y="3313544"/>
                  <a:pt x="5103273" y="3312762"/>
                </a:cubicBezTo>
                <a:cubicBezTo>
                  <a:pt x="5087265" y="3311910"/>
                  <a:pt x="5084573" y="3308372"/>
                  <a:pt x="5092574" y="3298950"/>
                </a:cubicBezTo>
                <a:cubicBezTo>
                  <a:pt x="5097036" y="3293634"/>
                  <a:pt x="5102067" y="3292999"/>
                  <a:pt x="5106809" y="3297038"/>
                </a:cubicBezTo>
                <a:close/>
                <a:moveTo>
                  <a:pt x="11477053" y="3295724"/>
                </a:moveTo>
                <a:cubicBezTo>
                  <a:pt x="11476355" y="3294256"/>
                  <a:pt x="11475339" y="3295483"/>
                  <a:pt x="11474894" y="3298430"/>
                </a:cubicBezTo>
                <a:cubicBezTo>
                  <a:pt x="11474195" y="3303175"/>
                  <a:pt x="11473433" y="3303518"/>
                  <a:pt x="11469306" y="3301035"/>
                </a:cubicBezTo>
                <a:cubicBezTo>
                  <a:pt x="11465306" y="3298583"/>
                  <a:pt x="11464925" y="3298825"/>
                  <a:pt x="11466766" y="3302724"/>
                </a:cubicBezTo>
                <a:cubicBezTo>
                  <a:pt x="11467909" y="3305208"/>
                  <a:pt x="11470830" y="3307160"/>
                  <a:pt x="11473116" y="3306912"/>
                </a:cubicBezTo>
                <a:cubicBezTo>
                  <a:pt x="11477307" y="3306523"/>
                  <a:pt x="11479339" y="3300756"/>
                  <a:pt x="11477053" y="3295724"/>
                </a:cubicBezTo>
                <a:close/>
                <a:moveTo>
                  <a:pt x="1460592" y="3294626"/>
                </a:moveTo>
                <a:cubicBezTo>
                  <a:pt x="1464682" y="3292343"/>
                  <a:pt x="1469835" y="3292572"/>
                  <a:pt x="1472457" y="3297319"/>
                </a:cubicBezTo>
                <a:cubicBezTo>
                  <a:pt x="1474508" y="3301072"/>
                  <a:pt x="1474228" y="3308867"/>
                  <a:pt x="1471822" y="3313822"/>
                </a:cubicBezTo>
                <a:cubicBezTo>
                  <a:pt x="1466793" y="3324380"/>
                  <a:pt x="1459566" y="3321407"/>
                  <a:pt x="1455108" y="3307024"/>
                </a:cubicBezTo>
                <a:cubicBezTo>
                  <a:pt x="1453477" y="3301712"/>
                  <a:pt x="1456503" y="3296910"/>
                  <a:pt x="1460592" y="3294626"/>
                </a:cubicBezTo>
                <a:close/>
                <a:moveTo>
                  <a:pt x="5546083" y="3293468"/>
                </a:moveTo>
                <a:cubicBezTo>
                  <a:pt x="5547848" y="3291270"/>
                  <a:pt x="5552382" y="3291836"/>
                  <a:pt x="5555570" y="3294599"/>
                </a:cubicBezTo>
                <a:cubicBezTo>
                  <a:pt x="5558827" y="3297439"/>
                  <a:pt x="5560034" y="3301759"/>
                  <a:pt x="5558192" y="3303880"/>
                </a:cubicBezTo>
                <a:cubicBezTo>
                  <a:pt x="5556351" y="3306008"/>
                  <a:pt x="5551887" y="3305513"/>
                  <a:pt x="5548699" y="3302750"/>
                </a:cubicBezTo>
                <a:cubicBezTo>
                  <a:pt x="5545441" y="3299917"/>
                  <a:pt x="5544241" y="3295590"/>
                  <a:pt x="5546083" y="3293468"/>
                </a:cubicBezTo>
                <a:close/>
                <a:moveTo>
                  <a:pt x="837595" y="3290458"/>
                </a:moveTo>
                <a:cubicBezTo>
                  <a:pt x="835112" y="3293362"/>
                  <a:pt x="835964" y="3299738"/>
                  <a:pt x="839506" y="3304695"/>
                </a:cubicBezTo>
                <a:cubicBezTo>
                  <a:pt x="842973" y="3309585"/>
                  <a:pt x="844744" y="3314898"/>
                  <a:pt x="843474" y="3316461"/>
                </a:cubicBezTo>
                <a:cubicBezTo>
                  <a:pt x="840219" y="3320285"/>
                  <a:pt x="847438" y="3325810"/>
                  <a:pt x="870239" y="3336865"/>
                </a:cubicBezTo>
                <a:cubicBezTo>
                  <a:pt x="880158" y="3341682"/>
                  <a:pt x="890001" y="3344166"/>
                  <a:pt x="891702" y="3342182"/>
                </a:cubicBezTo>
                <a:cubicBezTo>
                  <a:pt x="893398" y="3340195"/>
                  <a:pt x="890782" y="3337006"/>
                  <a:pt x="886032" y="3335234"/>
                </a:cubicBezTo>
                <a:cubicBezTo>
                  <a:pt x="881219" y="3333389"/>
                  <a:pt x="876475" y="3326664"/>
                  <a:pt x="875554" y="3320354"/>
                </a:cubicBezTo>
                <a:cubicBezTo>
                  <a:pt x="874132" y="3310581"/>
                  <a:pt x="871516" y="3308241"/>
                  <a:pt x="858625" y="3305267"/>
                </a:cubicBezTo>
                <a:cubicBezTo>
                  <a:pt x="847507" y="3302783"/>
                  <a:pt x="843258" y="3299522"/>
                  <a:pt x="842763" y="3293500"/>
                </a:cubicBezTo>
                <a:cubicBezTo>
                  <a:pt x="842268" y="3287764"/>
                  <a:pt x="840707" y="3286774"/>
                  <a:pt x="837595" y="3290458"/>
                </a:cubicBezTo>
                <a:close/>
                <a:moveTo>
                  <a:pt x="5386002" y="3290085"/>
                </a:moveTo>
                <a:cubicBezTo>
                  <a:pt x="5387454" y="3291787"/>
                  <a:pt x="5387949" y="3294870"/>
                  <a:pt x="5386533" y="3298201"/>
                </a:cubicBezTo>
                <a:cubicBezTo>
                  <a:pt x="5384971" y="3301740"/>
                  <a:pt x="5382495" y="3301955"/>
                  <a:pt x="5380444" y="3298621"/>
                </a:cubicBezTo>
                <a:cubicBezTo>
                  <a:pt x="5378462" y="3295222"/>
                  <a:pt x="5378107" y="3291753"/>
                  <a:pt x="5379733" y="3290260"/>
                </a:cubicBezTo>
                <a:cubicBezTo>
                  <a:pt x="5382143" y="3288065"/>
                  <a:pt x="5384551" y="3288385"/>
                  <a:pt x="5386002" y="3290085"/>
                </a:cubicBezTo>
                <a:close/>
                <a:moveTo>
                  <a:pt x="11482768" y="3287688"/>
                </a:moveTo>
                <a:cubicBezTo>
                  <a:pt x="11481244" y="3285997"/>
                  <a:pt x="11480545" y="3287903"/>
                  <a:pt x="11481181" y="3291994"/>
                </a:cubicBezTo>
                <a:cubicBezTo>
                  <a:pt x="11482133" y="3297344"/>
                  <a:pt x="11482895" y="3298226"/>
                  <a:pt x="11484038" y="3295083"/>
                </a:cubicBezTo>
                <a:cubicBezTo>
                  <a:pt x="11484800" y="3292788"/>
                  <a:pt x="11484229" y="3289339"/>
                  <a:pt x="11482768" y="3287688"/>
                </a:cubicBezTo>
                <a:close/>
                <a:moveTo>
                  <a:pt x="11578463" y="3287484"/>
                </a:moveTo>
                <a:cubicBezTo>
                  <a:pt x="11576875" y="3288227"/>
                  <a:pt x="11575605" y="3290172"/>
                  <a:pt x="11575415" y="3292256"/>
                </a:cubicBezTo>
                <a:cubicBezTo>
                  <a:pt x="11575224" y="3294345"/>
                  <a:pt x="11576812" y="3294974"/>
                  <a:pt x="11579352" y="3293786"/>
                </a:cubicBezTo>
                <a:cubicBezTo>
                  <a:pt x="11581892" y="3292630"/>
                  <a:pt x="11583162" y="3290654"/>
                  <a:pt x="11582400" y="3289015"/>
                </a:cubicBezTo>
                <a:cubicBezTo>
                  <a:pt x="11581574" y="3287326"/>
                  <a:pt x="11579987" y="3286748"/>
                  <a:pt x="11578463" y="3287484"/>
                </a:cubicBezTo>
                <a:close/>
                <a:moveTo>
                  <a:pt x="5501608" y="3283545"/>
                </a:moveTo>
                <a:cubicBezTo>
                  <a:pt x="5509469" y="3281067"/>
                  <a:pt x="5515984" y="3295799"/>
                  <a:pt x="5510104" y="3302674"/>
                </a:cubicBezTo>
                <a:cubicBezTo>
                  <a:pt x="5506351" y="3307139"/>
                  <a:pt x="5504230" y="3305863"/>
                  <a:pt x="5500757" y="3296861"/>
                </a:cubicBezTo>
                <a:cubicBezTo>
                  <a:pt x="5498350" y="3290628"/>
                  <a:pt x="5498706" y="3284466"/>
                  <a:pt x="5501608" y="3283545"/>
                </a:cubicBezTo>
                <a:close/>
                <a:moveTo>
                  <a:pt x="11697144" y="3283488"/>
                </a:moveTo>
                <a:cubicBezTo>
                  <a:pt x="11691746" y="3282141"/>
                  <a:pt x="11683365" y="3288132"/>
                  <a:pt x="11685206" y="3292027"/>
                </a:cubicBezTo>
                <a:cubicBezTo>
                  <a:pt x="11685778" y="3293272"/>
                  <a:pt x="11683428" y="3294772"/>
                  <a:pt x="11679999" y="3295483"/>
                </a:cubicBezTo>
                <a:cubicBezTo>
                  <a:pt x="11675173" y="3296410"/>
                  <a:pt x="11674411" y="3298226"/>
                  <a:pt x="11676506" y="3303360"/>
                </a:cubicBezTo>
                <a:cubicBezTo>
                  <a:pt x="11678031" y="3307057"/>
                  <a:pt x="11678031" y="3308786"/>
                  <a:pt x="11676443" y="3307318"/>
                </a:cubicBezTo>
                <a:cubicBezTo>
                  <a:pt x="11672823" y="3303906"/>
                  <a:pt x="11663235" y="3307686"/>
                  <a:pt x="11662664" y="3312717"/>
                </a:cubicBezTo>
                <a:cubicBezTo>
                  <a:pt x="11662409" y="3314604"/>
                  <a:pt x="11659996" y="3317330"/>
                  <a:pt x="11657456" y="3318512"/>
                </a:cubicBezTo>
                <a:cubicBezTo>
                  <a:pt x="11654917" y="3319700"/>
                  <a:pt x="11651233" y="3325118"/>
                  <a:pt x="11649519" y="3330315"/>
                </a:cubicBezTo>
                <a:cubicBezTo>
                  <a:pt x="11647805" y="3335595"/>
                  <a:pt x="11641772" y="3343154"/>
                  <a:pt x="11636184" y="3347073"/>
                </a:cubicBezTo>
                <a:cubicBezTo>
                  <a:pt x="11630532" y="3351019"/>
                  <a:pt x="11625706" y="3355656"/>
                  <a:pt x="11625580" y="3357434"/>
                </a:cubicBezTo>
                <a:cubicBezTo>
                  <a:pt x="11625389" y="3359386"/>
                  <a:pt x="11623929" y="3360566"/>
                  <a:pt x="11621896" y="3360345"/>
                </a:cubicBezTo>
                <a:cubicBezTo>
                  <a:pt x="11619928" y="3360212"/>
                  <a:pt x="11618721" y="3358445"/>
                  <a:pt x="11618976" y="3356279"/>
                </a:cubicBezTo>
                <a:cubicBezTo>
                  <a:pt x="11619230" y="3353801"/>
                  <a:pt x="11617579" y="3354094"/>
                  <a:pt x="11614213" y="3356984"/>
                </a:cubicBezTo>
                <a:cubicBezTo>
                  <a:pt x="11611292" y="3359442"/>
                  <a:pt x="11606847" y="3363306"/>
                  <a:pt x="11604117" y="3365605"/>
                </a:cubicBezTo>
                <a:cubicBezTo>
                  <a:pt x="11601450" y="3367873"/>
                  <a:pt x="11600370" y="3372166"/>
                  <a:pt x="11601767" y="3375159"/>
                </a:cubicBezTo>
                <a:cubicBezTo>
                  <a:pt x="11603164" y="3378151"/>
                  <a:pt x="11602973" y="3384281"/>
                  <a:pt x="11601322" y="3388786"/>
                </a:cubicBezTo>
                <a:cubicBezTo>
                  <a:pt x="11599671" y="3393340"/>
                  <a:pt x="11599735" y="3400037"/>
                  <a:pt x="11601577" y="3403930"/>
                </a:cubicBezTo>
                <a:cubicBezTo>
                  <a:pt x="11605069" y="3411447"/>
                  <a:pt x="11604942" y="3411776"/>
                  <a:pt x="11597322" y="3412297"/>
                </a:cubicBezTo>
                <a:cubicBezTo>
                  <a:pt x="11591734" y="3412697"/>
                  <a:pt x="11584114" y="3400163"/>
                  <a:pt x="11588622" y="3398061"/>
                </a:cubicBezTo>
                <a:cubicBezTo>
                  <a:pt x="11590210" y="3397317"/>
                  <a:pt x="11590655" y="3395075"/>
                  <a:pt x="11589575" y="3392871"/>
                </a:cubicBezTo>
                <a:cubicBezTo>
                  <a:pt x="11588559" y="3390666"/>
                  <a:pt x="11590655" y="3386676"/>
                  <a:pt x="11594338" y="3383709"/>
                </a:cubicBezTo>
                <a:cubicBezTo>
                  <a:pt x="11598275" y="3380560"/>
                  <a:pt x="11599418" y="3377910"/>
                  <a:pt x="11597195" y="3377154"/>
                </a:cubicBezTo>
                <a:cubicBezTo>
                  <a:pt x="11589956" y="3374530"/>
                  <a:pt x="11559476" y="3408301"/>
                  <a:pt x="11562715" y="3415309"/>
                </a:cubicBezTo>
                <a:cubicBezTo>
                  <a:pt x="11563731" y="3417507"/>
                  <a:pt x="11563350" y="3420117"/>
                  <a:pt x="11561762" y="3420855"/>
                </a:cubicBezTo>
                <a:cubicBezTo>
                  <a:pt x="11559730" y="3421808"/>
                  <a:pt x="11558905" y="3420111"/>
                  <a:pt x="11559222" y="3415214"/>
                </a:cubicBezTo>
                <a:cubicBezTo>
                  <a:pt x="11559603" y="3409617"/>
                  <a:pt x="11558841" y="3408593"/>
                  <a:pt x="11555412" y="3410202"/>
                </a:cubicBezTo>
                <a:cubicBezTo>
                  <a:pt x="11551983" y="3411802"/>
                  <a:pt x="11550967" y="3410551"/>
                  <a:pt x="11550650" y="3403962"/>
                </a:cubicBezTo>
                <a:cubicBezTo>
                  <a:pt x="11550332" y="3398651"/>
                  <a:pt x="11549189" y="3396167"/>
                  <a:pt x="11547411" y="3397012"/>
                </a:cubicBezTo>
                <a:cubicBezTo>
                  <a:pt x="11545823" y="3397749"/>
                  <a:pt x="11545506" y="3400443"/>
                  <a:pt x="11546585" y="3403289"/>
                </a:cubicBezTo>
                <a:cubicBezTo>
                  <a:pt x="11547665" y="3406027"/>
                  <a:pt x="11545443" y="3404877"/>
                  <a:pt x="11541759" y="3400819"/>
                </a:cubicBezTo>
                <a:cubicBezTo>
                  <a:pt x="11538013" y="3396783"/>
                  <a:pt x="11531028" y="3393163"/>
                  <a:pt x="11526519" y="3392986"/>
                </a:cubicBezTo>
                <a:cubicBezTo>
                  <a:pt x="11521630" y="3392738"/>
                  <a:pt x="11515915" y="3389287"/>
                  <a:pt x="11512422" y="3384453"/>
                </a:cubicBezTo>
                <a:cubicBezTo>
                  <a:pt x="11507469" y="3377598"/>
                  <a:pt x="11505310" y="3376894"/>
                  <a:pt x="11498453" y="3380082"/>
                </a:cubicBezTo>
                <a:cubicBezTo>
                  <a:pt x="11492610" y="3382821"/>
                  <a:pt x="11491150" y="3385012"/>
                  <a:pt x="11493118" y="3387999"/>
                </a:cubicBezTo>
                <a:cubicBezTo>
                  <a:pt x="11494833" y="3390526"/>
                  <a:pt x="11493944" y="3392648"/>
                  <a:pt x="11490959" y="3393430"/>
                </a:cubicBezTo>
                <a:cubicBezTo>
                  <a:pt x="11488166" y="3394160"/>
                  <a:pt x="11486324" y="3397654"/>
                  <a:pt x="11486768" y="3401155"/>
                </a:cubicBezTo>
                <a:cubicBezTo>
                  <a:pt x="11487277" y="3404986"/>
                  <a:pt x="11485689" y="3407705"/>
                  <a:pt x="11482958" y="3407882"/>
                </a:cubicBezTo>
                <a:cubicBezTo>
                  <a:pt x="11478450" y="3408200"/>
                  <a:pt x="11479085" y="3413542"/>
                  <a:pt x="11485181" y="3425283"/>
                </a:cubicBezTo>
                <a:cubicBezTo>
                  <a:pt x="11486133" y="3427239"/>
                  <a:pt x="11484546" y="3431681"/>
                  <a:pt x="11481689" y="3435008"/>
                </a:cubicBezTo>
                <a:cubicBezTo>
                  <a:pt x="11478894" y="3438332"/>
                  <a:pt x="11476990" y="3442295"/>
                  <a:pt x="11477561" y="3443540"/>
                </a:cubicBezTo>
                <a:cubicBezTo>
                  <a:pt x="11478259" y="3444951"/>
                  <a:pt x="11477561" y="3446438"/>
                  <a:pt x="11475910" y="3447199"/>
                </a:cubicBezTo>
                <a:cubicBezTo>
                  <a:pt x="11474450" y="3447885"/>
                  <a:pt x="11472227" y="3446514"/>
                  <a:pt x="11471211" y="3444309"/>
                </a:cubicBezTo>
                <a:cubicBezTo>
                  <a:pt x="11470195" y="3442111"/>
                  <a:pt x="11468100" y="3440681"/>
                  <a:pt x="11466766" y="3441291"/>
                </a:cubicBezTo>
                <a:cubicBezTo>
                  <a:pt x="11463210" y="3442949"/>
                  <a:pt x="11466321" y="3456780"/>
                  <a:pt x="11471275" y="3461601"/>
                </a:cubicBezTo>
                <a:cubicBezTo>
                  <a:pt x="11474132" y="3464333"/>
                  <a:pt x="11474068" y="3465330"/>
                  <a:pt x="11471020" y="3464968"/>
                </a:cubicBezTo>
                <a:cubicBezTo>
                  <a:pt x="11468544" y="3464682"/>
                  <a:pt x="11463972" y="3461792"/>
                  <a:pt x="11460416" y="3458349"/>
                </a:cubicBezTo>
                <a:cubicBezTo>
                  <a:pt x="11454765" y="3452866"/>
                  <a:pt x="11454130" y="3452822"/>
                  <a:pt x="11453685" y="3458469"/>
                </a:cubicBezTo>
                <a:cubicBezTo>
                  <a:pt x="11453368" y="3461977"/>
                  <a:pt x="11451780" y="3464499"/>
                  <a:pt x="11449939" y="3464282"/>
                </a:cubicBezTo>
                <a:cubicBezTo>
                  <a:pt x="11444985" y="3463698"/>
                  <a:pt x="11440541" y="3453539"/>
                  <a:pt x="11444414" y="3451722"/>
                </a:cubicBezTo>
                <a:cubicBezTo>
                  <a:pt x="11446382" y="3450802"/>
                  <a:pt x="11446891" y="3449867"/>
                  <a:pt x="11445747" y="3449385"/>
                </a:cubicBezTo>
                <a:cubicBezTo>
                  <a:pt x="11440287" y="3447397"/>
                  <a:pt x="11436477" y="3457078"/>
                  <a:pt x="11439842" y="3464371"/>
                </a:cubicBezTo>
                <a:cubicBezTo>
                  <a:pt x="11442572" y="3470241"/>
                  <a:pt x="11442255" y="3472242"/>
                  <a:pt x="11438572" y="3472585"/>
                </a:cubicBezTo>
                <a:cubicBezTo>
                  <a:pt x="11435842" y="3472845"/>
                  <a:pt x="11433873" y="3475272"/>
                  <a:pt x="11434064" y="3478265"/>
                </a:cubicBezTo>
                <a:cubicBezTo>
                  <a:pt x="11434635" y="3486117"/>
                  <a:pt x="11423840" y="3483061"/>
                  <a:pt x="11422824" y="3475056"/>
                </a:cubicBezTo>
                <a:cubicBezTo>
                  <a:pt x="11422443" y="3471867"/>
                  <a:pt x="11420729" y="3469587"/>
                  <a:pt x="11419205" y="3470273"/>
                </a:cubicBezTo>
                <a:cubicBezTo>
                  <a:pt x="11417681" y="3471011"/>
                  <a:pt x="11417300" y="3474402"/>
                  <a:pt x="11418379" y="3477948"/>
                </a:cubicBezTo>
                <a:cubicBezTo>
                  <a:pt x="11419522" y="3481492"/>
                  <a:pt x="11418951" y="3485659"/>
                  <a:pt x="11417236" y="3487311"/>
                </a:cubicBezTo>
                <a:cubicBezTo>
                  <a:pt x="11414632" y="3489750"/>
                  <a:pt x="11414125" y="3488900"/>
                  <a:pt x="11414442" y="3483023"/>
                </a:cubicBezTo>
                <a:cubicBezTo>
                  <a:pt x="11414887" y="3474700"/>
                  <a:pt x="11408854" y="3468373"/>
                  <a:pt x="11407902" y="3476238"/>
                </a:cubicBezTo>
                <a:cubicBezTo>
                  <a:pt x="11407393" y="3481105"/>
                  <a:pt x="11405933" y="3482318"/>
                  <a:pt x="11393614" y="3488677"/>
                </a:cubicBezTo>
                <a:cubicBezTo>
                  <a:pt x="11388725" y="3491186"/>
                  <a:pt x="11386566" y="3495201"/>
                  <a:pt x="11386629" y="3501643"/>
                </a:cubicBezTo>
                <a:cubicBezTo>
                  <a:pt x="11386693" y="3506776"/>
                  <a:pt x="11386375" y="3517867"/>
                  <a:pt x="11385867" y="3526610"/>
                </a:cubicBezTo>
                <a:cubicBezTo>
                  <a:pt x="11384851" y="3545376"/>
                  <a:pt x="11385359" y="3547206"/>
                  <a:pt x="11391201" y="3544492"/>
                </a:cubicBezTo>
                <a:cubicBezTo>
                  <a:pt x="11394820" y="3542810"/>
                  <a:pt x="11395392" y="3543488"/>
                  <a:pt x="11394185" y="3548170"/>
                </a:cubicBezTo>
                <a:cubicBezTo>
                  <a:pt x="11392471" y="3555179"/>
                  <a:pt x="11394884" y="3554466"/>
                  <a:pt x="11401170" y="3546156"/>
                </a:cubicBezTo>
                <a:cubicBezTo>
                  <a:pt x="11405552" y="3540420"/>
                  <a:pt x="11405616" y="3540650"/>
                  <a:pt x="11402568" y="3550546"/>
                </a:cubicBezTo>
                <a:cubicBezTo>
                  <a:pt x="11400726" y="3556494"/>
                  <a:pt x="11397106" y="3562083"/>
                  <a:pt x="11394313" y="3563399"/>
                </a:cubicBezTo>
                <a:cubicBezTo>
                  <a:pt x="11391518" y="3564688"/>
                  <a:pt x="11389106" y="3567330"/>
                  <a:pt x="11388915" y="3569274"/>
                </a:cubicBezTo>
                <a:cubicBezTo>
                  <a:pt x="11388725" y="3571225"/>
                  <a:pt x="11385804" y="3574179"/>
                  <a:pt x="11382502" y="3575792"/>
                </a:cubicBezTo>
                <a:cubicBezTo>
                  <a:pt x="11374437" y="3579675"/>
                  <a:pt x="11370691" y="3587907"/>
                  <a:pt x="11373231" y="3595925"/>
                </a:cubicBezTo>
                <a:cubicBezTo>
                  <a:pt x="11374437" y="3599749"/>
                  <a:pt x="11375961" y="3602411"/>
                  <a:pt x="11376787" y="3602042"/>
                </a:cubicBezTo>
                <a:cubicBezTo>
                  <a:pt x="11380406" y="3600359"/>
                  <a:pt x="11402441" y="3565437"/>
                  <a:pt x="11401361" y="3563061"/>
                </a:cubicBezTo>
                <a:cubicBezTo>
                  <a:pt x="11400535" y="3561258"/>
                  <a:pt x="11402504" y="3560394"/>
                  <a:pt x="11407076" y="3560680"/>
                </a:cubicBezTo>
                <a:cubicBezTo>
                  <a:pt x="11414759" y="3561143"/>
                  <a:pt x="11419522" y="3568550"/>
                  <a:pt x="11416792" y="3575868"/>
                </a:cubicBezTo>
                <a:cubicBezTo>
                  <a:pt x="11415585" y="3579178"/>
                  <a:pt x="11416982" y="3581002"/>
                  <a:pt x="11422253" y="3582819"/>
                </a:cubicBezTo>
                <a:cubicBezTo>
                  <a:pt x="11428348" y="3584940"/>
                  <a:pt x="11429428" y="3584553"/>
                  <a:pt x="11430063" y="3580220"/>
                </a:cubicBezTo>
                <a:cubicBezTo>
                  <a:pt x="11430571" y="3576383"/>
                  <a:pt x="11431460" y="3576688"/>
                  <a:pt x="11433619" y="3581435"/>
                </a:cubicBezTo>
                <a:cubicBezTo>
                  <a:pt x="11435206" y="3584763"/>
                  <a:pt x="11437873" y="3587095"/>
                  <a:pt x="11439334" y="3586414"/>
                </a:cubicBezTo>
                <a:cubicBezTo>
                  <a:pt x="11440858" y="3585703"/>
                  <a:pt x="11441303" y="3583429"/>
                  <a:pt x="11440414" y="3581503"/>
                </a:cubicBezTo>
                <a:cubicBezTo>
                  <a:pt x="11439461" y="3579471"/>
                  <a:pt x="11439397" y="3574700"/>
                  <a:pt x="11440287" y="3570570"/>
                </a:cubicBezTo>
                <a:cubicBezTo>
                  <a:pt x="11441303" y="3565330"/>
                  <a:pt x="11442255" y="3564491"/>
                  <a:pt x="11443462" y="3567566"/>
                </a:cubicBezTo>
                <a:cubicBezTo>
                  <a:pt x="11450193" y="3584788"/>
                  <a:pt x="11451208" y="3585202"/>
                  <a:pt x="11465306" y="3576637"/>
                </a:cubicBezTo>
                <a:cubicBezTo>
                  <a:pt x="11474957" y="3570767"/>
                  <a:pt x="11479656" y="3565679"/>
                  <a:pt x="11481498" y="3559321"/>
                </a:cubicBezTo>
                <a:cubicBezTo>
                  <a:pt x="11482895" y="3554250"/>
                  <a:pt x="11483911" y="3546640"/>
                  <a:pt x="11483720" y="3541977"/>
                </a:cubicBezTo>
                <a:lnTo>
                  <a:pt x="11483403" y="3533661"/>
                </a:lnTo>
                <a:lnTo>
                  <a:pt x="11493754" y="3542391"/>
                </a:lnTo>
                <a:cubicBezTo>
                  <a:pt x="11501246" y="3548730"/>
                  <a:pt x="11503469" y="3549543"/>
                  <a:pt x="11501945" y="3545376"/>
                </a:cubicBezTo>
                <a:cubicBezTo>
                  <a:pt x="11500739" y="3542219"/>
                  <a:pt x="11499342" y="3538889"/>
                  <a:pt x="11498833" y="3538012"/>
                </a:cubicBezTo>
                <a:cubicBezTo>
                  <a:pt x="11498389" y="3537137"/>
                  <a:pt x="11500993" y="3534950"/>
                  <a:pt x="11504612" y="3533261"/>
                </a:cubicBezTo>
                <a:cubicBezTo>
                  <a:pt x="11508231" y="3531578"/>
                  <a:pt x="11513756" y="3524869"/>
                  <a:pt x="11516614" y="3518643"/>
                </a:cubicBezTo>
                <a:cubicBezTo>
                  <a:pt x="11519534" y="3512423"/>
                  <a:pt x="11524932" y="3505766"/>
                  <a:pt x="11528361" y="3504158"/>
                </a:cubicBezTo>
                <a:cubicBezTo>
                  <a:pt x="11535537" y="3500817"/>
                  <a:pt x="11537188" y="3495982"/>
                  <a:pt x="11536044" y="3481950"/>
                </a:cubicBezTo>
                <a:cubicBezTo>
                  <a:pt x="11535219" y="3472502"/>
                  <a:pt x="11535346" y="3472363"/>
                  <a:pt x="11540108" y="3477655"/>
                </a:cubicBezTo>
                <a:cubicBezTo>
                  <a:pt x="11544807" y="3482941"/>
                  <a:pt x="11545189" y="3482838"/>
                  <a:pt x="11547982" y="3476028"/>
                </a:cubicBezTo>
                <a:cubicBezTo>
                  <a:pt x="11550777" y="3469219"/>
                  <a:pt x="11551031" y="3469167"/>
                  <a:pt x="11554332" y="3475476"/>
                </a:cubicBezTo>
                <a:cubicBezTo>
                  <a:pt x="11556174" y="3479014"/>
                  <a:pt x="11557634" y="3480139"/>
                  <a:pt x="11557507" y="3477910"/>
                </a:cubicBezTo>
                <a:cubicBezTo>
                  <a:pt x="11557381" y="3475426"/>
                  <a:pt x="11562460" y="3471354"/>
                  <a:pt x="11570271" y="3467713"/>
                </a:cubicBezTo>
                <a:cubicBezTo>
                  <a:pt x="11581955" y="3462263"/>
                  <a:pt x="11583225" y="3460705"/>
                  <a:pt x="11583034" y="3451557"/>
                </a:cubicBezTo>
                <a:cubicBezTo>
                  <a:pt x="11582971" y="3445809"/>
                  <a:pt x="11584685" y="3440618"/>
                  <a:pt x="11586971" y="3439564"/>
                </a:cubicBezTo>
                <a:cubicBezTo>
                  <a:pt x="11589639" y="3438300"/>
                  <a:pt x="11589639" y="3435282"/>
                  <a:pt x="11586908" y="3430442"/>
                </a:cubicBezTo>
                <a:cubicBezTo>
                  <a:pt x="11579352" y="3416987"/>
                  <a:pt x="11577446" y="3409687"/>
                  <a:pt x="11581447" y="3410074"/>
                </a:cubicBezTo>
                <a:cubicBezTo>
                  <a:pt x="11583796" y="3410277"/>
                  <a:pt x="11586337" y="3414394"/>
                  <a:pt x="11587924" y="3420462"/>
                </a:cubicBezTo>
                <a:cubicBezTo>
                  <a:pt x="11590845" y="3431692"/>
                  <a:pt x="11598719" y="3435446"/>
                  <a:pt x="11599418" y="3425989"/>
                </a:cubicBezTo>
                <a:cubicBezTo>
                  <a:pt x="11599671" y="3422843"/>
                  <a:pt x="11601767" y="3420193"/>
                  <a:pt x="11604370" y="3420016"/>
                </a:cubicBezTo>
                <a:cubicBezTo>
                  <a:pt x="11610340" y="3419566"/>
                  <a:pt x="11615102" y="3403047"/>
                  <a:pt x="11611482" y="3395253"/>
                </a:cubicBezTo>
                <a:cubicBezTo>
                  <a:pt x="11609895" y="3391918"/>
                  <a:pt x="11609514" y="3387782"/>
                  <a:pt x="11610593" y="3386168"/>
                </a:cubicBezTo>
                <a:cubicBezTo>
                  <a:pt x="11611737" y="3384548"/>
                  <a:pt x="11613768" y="3385724"/>
                  <a:pt x="11615166" y="3388773"/>
                </a:cubicBezTo>
                <a:cubicBezTo>
                  <a:pt x="11618277" y="3395437"/>
                  <a:pt x="11624309" y="3396886"/>
                  <a:pt x="11624309" y="3390978"/>
                </a:cubicBezTo>
                <a:cubicBezTo>
                  <a:pt x="11624309" y="3388494"/>
                  <a:pt x="11624881" y="3389543"/>
                  <a:pt x="11625516" y="3393296"/>
                </a:cubicBezTo>
                <a:cubicBezTo>
                  <a:pt x="11626468" y="3398283"/>
                  <a:pt x="11628564" y="3399795"/>
                  <a:pt x="11633707" y="3399179"/>
                </a:cubicBezTo>
                <a:cubicBezTo>
                  <a:pt x="11637581" y="3398703"/>
                  <a:pt x="11641328" y="3396377"/>
                  <a:pt x="11642217" y="3393836"/>
                </a:cubicBezTo>
                <a:cubicBezTo>
                  <a:pt x="11643487" y="3390437"/>
                  <a:pt x="11642979" y="3389758"/>
                  <a:pt x="11640502" y="3390914"/>
                </a:cubicBezTo>
                <a:cubicBezTo>
                  <a:pt x="11638533" y="3391842"/>
                  <a:pt x="11636502" y="3391060"/>
                  <a:pt x="11635613" y="3389135"/>
                </a:cubicBezTo>
                <a:cubicBezTo>
                  <a:pt x="11634469" y="3386651"/>
                  <a:pt x="11635295" y="3386258"/>
                  <a:pt x="11638978" y="3387585"/>
                </a:cubicBezTo>
                <a:cubicBezTo>
                  <a:pt x="11644185" y="3389484"/>
                  <a:pt x="11654091" y="3385768"/>
                  <a:pt x="11660060" y="3379739"/>
                </a:cubicBezTo>
                <a:cubicBezTo>
                  <a:pt x="11663553" y="3376265"/>
                  <a:pt x="11663235" y="3375699"/>
                  <a:pt x="11656123" y="3371264"/>
                </a:cubicBezTo>
                <a:cubicBezTo>
                  <a:pt x="11650471" y="3367764"/>
                  <a:pt x="11648757" y="3365128"/>
                  <a:pt x="11649773" y="3361361"/>
                </a:cubicBezTo>
                <a:cubicBezTo>
                  <a:pt x="11650408" y="3358648"/>
                  <a:pt x="11649900" y="3354754"/>
                  <a:pt x="11648630" y="3353217"/>
                </a:cubicBezTo>
                <a:cubicBezTo>
                  <a:pt x="11647360" y="3351616"/>
                  <a:pt x="11649519" y="3345872"/>
                  <a:pt x="11653202" y="3340790"/>
                </a:cubicBezTo>
                <a:cubicBezTo>
                  <a:pt x="11656885" y="3335701"/>
                  <a:pt x="11660822" y="3327533"/>
                  <a:pt x="11661584" y="3323118"/>
                </a:cubicBezTo>
                <a:lnTo>
                  <a:pt x="11662981" y="3314953"/>
                </a:lnTo>
                <a:lnTo>
                  <a:pt x="11667997" y="3319915"/>
                </a:lnTo>
                <a:cubicBezTo>
                  <a:pt x="11670792" y="3322672"/>
                  <a:pt x="11675491" y="3323720"/>
                  <a:pt x="11678602" y="3322273"/>
                </a:cubicBezTo>
                <a:cubicBezTo>
                  <a:pt x="11684444" y="3319534"/>
                  <a:pt x="11688254" y="3322647"/>
                  <a:pt x="11685079" y="3327495"/>
                </a:cubicBezTo>
                <a:cubicBezTo>
                  <a:pt x="11684063" y="3329058"/>
                  <a:pt x="11681968" y="3328999"/>
                  <a:pt x="11680253" y="3327392"/>
                </a:cubicBezTo>
                <a:cubicBezTo>
                  <a:pt x="11678539" y="3325728"/>
                  <a:pt x="11678094" y="3326553"/>
                  <a:pt x="11679237" y="3329399"/>
                </a:cubicBezTo>
                <a:cubicBezTo>
                  <a:pt x="11681459" y="3334895"/>
                  <a:pt x="11682094" y="3334947"/>
                  <a:pt x="11687175" y="3329755"/>
                </a:cubicBezTo>
                <a:cubicBezTo>
                  <a:pt x="11689524" y="3327342"/>
                  <a:pt x="11689270" y="3322647"/>
                  <a:pt x="11686413" y="3316548"/>
                </a:cubicBezTo>
                <a:cubicBezTo>
                  <a:pt x="11683936" y="3311237"/>
                  <a:pt x="11683301" y="3306447"/>
                  <a:pt x="11684952" y="3305686"/>
                </a:cubicBezTo>
                <a:cubicBezTo>
                  <a:pt x="11686540" y="3304948"/>
                  <a:pt x="11688318" y="3307146"/>
                  <a:pt x="11688762" y="3310698"/>
                </a:cubicBezTo>
                <a:cubicBezTo>
                  <a:pt x="11689397" y="3315151"/>
                  <a:pt x="11691048" y="3316446"/>
                  <a:pt x="11694159" y="3314998"/>
                </a:cubicBezTo>
                <a:cubicBezTo>
                  <a:pt x="11697843" y="3313289"/>
                  <a:pt x="11699240" y="3315031"/>
                  <a:pt x="11702097" y="3324839"/>
                </a:cubicBezTo>
                <a:cubicBezTo>
                  <a:pt x="11704446" y="3332570"/>
                  <a:pt x="11706669" y="3336262"/>
                  <a:pt x="11708701" y="3335309"/>
                </a:cubicBezTo>
                <a:cubicBezTo>
                  <a:pt x="11710416" y="3334520"/>
                  <a:pt x="11710796" y="3332493"/>
                  <a:pt x="11709463" y="3330703"/>
                </a:cubicBezTo>
                <a:cubicBezTo>
                  <a:pt x="11708193" y="3328968"/>
                  <a:pt x="11707368" y="3324038"/>
                  <a:pt x="11707621" y="3319858"/>
                </a:cubicBezTo>
                <a:cubicBezTo>
                  <a:pt x="11707939" y="3314960"/>
                  <a:pt x="11706859" y="3312032"/>
                  <a:pt x="11704701" y="3311746"/>
                </a:cubicBezTo>
                <a:cubicBezTo>
                  <a:pt x="11702795" y="3311529"/>
                  <a:pt x="11702605" y="3307623"/>
                  <a:pt x="11704256" y="3303143"/>
                </a:cubicBezTo>
                <a:cubicBezTo>
                  <a:pt x="11707621" y="3293786"/>
                  <a:pt x="11704637" y="3285419"/>
                  <a:pt x="11697144" y="3283488"/>
                </a:cubicBezTo>
                <a:close/>
                <a:moveTo>
                  <a:pt x="2043162" y="3282706"/>
                </a:moveTo>
                <a:cubicBezTo>
                  <a:pt x="2045569" y="3284837"/>
                  <a:pt x="2045779" y="3287738"/>
                  <a:pt x="2043728" y="3290222"/>
                </a:cubicBezTo>
                <a:cubicBezTo>
                  <a:pt x="2041816" y="3292414"/>
                  <a:pt x="2043162" y="3296739"/>
                  <a:pt x="2046351" y="3299499"/>
                </a:cubicBezTo>
                <a:cubicBezTo>
                  <a:pt x="2049538" y="3302266"/>
                  <a:pt x="2050173" y="3307291"/>
                  <a:pt x="2047558" y="3310341"/>
                </a:cubicBezTo>
                <a:cubicBezTo>
                  <a:pt x="2044795" y="3313530"/>
                  <a:pt x="2041251" y="3319762"/>
                  <a:pt x="2039556" y="3324578"/>
                </a:cubicBezTo>
                <a:cubicBezTo>
                  <a:pt x="2036013" y="3334354"/>
                  <a:pt x="2028716" y="3329748"/>
                  <a:pt x="2022696" y="3314089"/>
                </a:cubicBezTo>
                <a:cubicBezTo>
                  <a:pt x="2018232" y="3302827"/>
                  <a:pt x="2035581" y="3276258"/>
                  <a:pt x="2043162" y="3282706"/>
                </a:cubicBezTo>
                <a:close/>
                <a:moveTo>
                  <a:pt x="4996779" y="3280996"/>
                </a:moveTo>
                <a:cubicBezTo>
                  <a:pt x="4996070" y="3281565"/>
                  <a:pt x="4996194" y="3284415"/>
                  <a:pt x="4996619" y="3289943"/>
                </a:cubicBezTo>
                <a:cubicBezTo>
                  <a:pt x="4997757" y="3304257"/>
                  <a:pt x="5001933" y="3309140"/>
                  <a:pt x="5005472" y="3300356"/>
                </a:cubicBezTo>
                <a:cubicBezTo>
                  <a:pt x="5006958" y="3296748"/>
                  <a:pt x="5005331" y="3290012"/>
                  <a:pt x="5001933" y="3285762"/>
                </a:cubicBezTo>
                <a:cubicBezTo>
                  <a:pt x="4999030" y="3282148"/>
                  <a:pt x="4997488" y="3280429"/>
                  <a:pt x="4996779" y="3280996"/>
                </a:cubicBezTo>
                <a:close/>
                <a:moveTo>
                  <a:pt x="704869" y="3280751"/>
                </a:moveTo>
                <a:cubicBezTo>
                  <a:pt x="700847" y="3281038"/>
                  <a:pt x="697589" y="3282012"/>
                  <a:pt x="696030" y="3283853"/>
                </a:cubicBezTo>
                <a:cubicBezTo>
                  <a:pt x="692633" y="3287963"/>
                  <a:pt x="691712" y="3292708"/>
                  <a:pt x="693909" y="3294621"/>
                </a:cubicBezTo>
                <a:cubicBezTo>
                  <a:pt x="696106" y="3296532"/>
                  <a:pt x="694760" y="3301710"/>
                  <a:pt x="691007" y="3306168"/>
                </a:cubicBezTo>
                <a:cubicBezTo>
                  <a:pt x="685483" y="3312689"/>
                  <a:pt x="686689" y="3316581"/>
                  <a:pt x="697383" y="3325447"/>
                </a:cubicBezTo>
                <a:cubicBezTo>
                  <a:pt x="704749" y="3331678"/>
                  <a:pt x="714807" y="3337202"/>
                  <a:pt x="720116" y="3337843"/>
                </a:cubicBezTo>
                <a:cubicBezTo>
                  <a:pt x="725285" y="3338479"/>
                  <a:pt x="741007" y="3348680"/>
                  <a:pt x="754749" y="3360449"/>
                </a:cubicBezTo>
                <a:cubicBezTo>
                  <a:pt x="768630" y="3372207"/>
                  <a:pt x="786403" y="3383755"/>
                  <a:pt x="794264" y="3386093"/>
                </a:cubicBezTo>
                <a:cubicBezTo>
                  <a:pt x="805451" y="3389358"/>
                  <a:pt x="809770" y="3393253"/>
                  <a:pt x="814025" y="3404022"/>
                </a:cubicBezTo>
                <a:cubicBezTo>
                  <a:pt x="818412" y="3415214"/>
                  <a:pt x="821390" y="3417769"/>
                  <a:pt x="830027" y="3418055"/>
                </a:cubicBezTo>
                <a:cubicBezTo>
                  <a:pt x="836193" y="3418262"/>
                  <a:pt x="839374" y="3419897"/>
                  <a:pt x="837539" y="3422018"/>
                </a:cubicBezTo>
                <a:cubicBezTo>
                  <a:pt x="834490" y="3425633"/>
                  <a:pt x="854885" y="3443630"/>
                  <a:pt x="863953" y="3445332"/>
                </a:cubicBezTo>
                <a:cubicBezTo>
                  <a:pt x="866925" y="3445899"/>
                  <a:pt x="877332" y="3450928"/>
                  <a:pt x="886756" y="3456388"/>
                </a:cubicBezTo>
                <a:cubicBezTo>
                  <a:pt x="902688" y="3465667"/>
                  <a:pt x="909419" y="3465172"/>
                  <a:pt x="916213" y="3454117"/>
                </a:cubicBezTo>
                <a:cubicBezTo>
                  <a:pt x="921312" y="3445907"/>
                  <a:pt x="925281" y="3458230"/>
                  <a:pt x="920887" y="3468571"/>
                </a:cubicBezTo>
                <a:cubicBezTo>
                  <a:pt x="917706" y="3476296"/>
                  <a:pt x="918550" y="3478704"/>
                  <a:pt x="924076" y="3476864"/>
                </a:cubicBezTo>
                <a:cubicBezTo>
                  <a:pt x="930234" y="3474811"/>
                  <a:pt x="934696" y="3479276"/>
                  <a:pt x="945460" y="3497838"/>
                </a:cubicBezTo>
                <a:cubicBezTo>
                  <a:pt x="961042" y="3524761"/>
                  <a:pt x="962179" y="3526178"/>
                  <a:pt x="977832" y="3538006"/>
                </a:cubicBezTo>
                <a:cubicBezTo>
                  <a:pt x="991497" y="3548285"/>
                  <a:pt x="1012173" y="3538085"/>
                  <a:pt x="999568" y="3527315"/>
                </a:cubicBezTo>
                <a:cubicBezTo>
                  <a:pt x="991497" y="3520373"/>
                  <a:pt x="994399" y="3512648"/>
                  <a:pt x="1004527" y="3514141"/>
                </a:cubicBezTo>
                <a:cubicBezTo>
                  <a:pt x="1008210" y="3514707"/>
                  <a:pt x="1011042" y="3513141"/>
                  <a:pt x="1011461" y="3510168"/>
                </a:cubicBezTo>
                <a:cubicBezTo>
                  <a:pt x="1012528" y="3503440"/>
                  <a:pt x="985401" y="3487209"/>
                  <a:pt x="981223" y="3492103"/>
                </a:cubicBezTo>
                <a:cubicBezTo>
                  <a:pt x="979597" y="3494014"/>
                  <a:pt x="975489" y="3491745"/>
                  <a:pt x="972511" y="3487070"/>
                </a:cubicBezTo>
                <a:cubicBezTo>
                  <a:pt x="969253" y="3481969"/>
                  <a:pt x="962808" y="3479205"/>
                  <a:pt x="956718" y="3480196"/>
                </a:cubicBezTo>
                <a:cubicBezTo>
                  <a:pt x="942418" y="3482604"/>
                  <a:pt x="936893" y="3475941"/>
                  <a:pt x="947301" y="3468647"/>
                </a:cubicBezTo>
                <a:cubicBezTo>
                  <a:pt x="953110" y="3464537"/>
                  <a:pt x="953600" y="3461922"/>
                  <a:pt x="948647" y="3460359"/>
                </a:cubicBezTo>
                <a:cubicBezTo>
                  <a:pt x="944748" y="3459156"/>
                  <a:pt x="939370" y="3452779"/>
                  <a:pt x="936963" y="3446539"/>
                </a:cubicBezTo>
                <a:cubicBezTo>
                  <a:pt x="933204" y="3436979"/>
                  <a:pt x="930660" y="3435702"/>
                  <a:pt x="921947" y="3439030"/>
                </a:cubicBezTo>
                <a:cubicBezTo>
                  <a:pt x="916213" y="3441230"/>
                  <a:pt x="911611" y="3445123"/>
                  <a:pt x="911820" y="3447601"/>
                </a:cubicBezTo>
                <a:cubicBezTo>
                  <a:pt x="912530" y="3456100"/>
                  <a:pt x="902548" y="3444559"/>
                  <a:pt x="892769" y="3425569"/>
                </a:cubicBezTo>
                <a:cubicBezTo>
                  <a:pt x="882501" y="3405513"/>
                  <a:pt x="829455" y="3361655"/>
                  <a:pt x="791571" y="3342031"/>
                </a:cubicBezTo>
                <a:cubicBezTo>
                  <a:pt x="781298" y="3336714"/>
                  <a:pt x="770751" y="3328988"/>
                  <a:pt x="768623" y="3325302"/>
                </a:cubicBezTo>
                <a:cubicBezTo>
                  <a:pt x="766356" y="3321481"/>
                  <a:pt x="757714" y="3317515"/>
                  <a:pt x="748862" y="3316448"/>
                </a:cubicBezTo>
                <a:cubicBezTo>
                  <a:pt x="729247" y="3313972"/>
                  <a:pt x="715296" y="3302274"/>
                  <a:pt x="722237" y="3294201"/>
                </a:cubicBezTo>
                <a:cubicBezTo>
                  <a:pt x="724999" y="3291011"/>
                  <a:pt x="729526" y="3290020"/>
                  <a:pt x="732079" y="3292148"/>
                </a:cubicBezTo>
                <a:cubicBezTo>
                  <a:pt x="734486" y="3294271"/>
                  <a:pt x="736612" y="3293989"/>
                  <a:pt x="736397" y="3291654"/>
                </a:cubicBezTo>
                <a:cubicBezTo>
                  <a:pt x="735868" y="3285169"/>
                  <a:pt x="716934" y="3279880"/>
                  <a:pt x="704869" y="3280751"/>
                </a:cubicBezTo>
                <a:close/>
                <a:moveTo>
                  <a:pt x="11712829" y="3278705"/>
                </a:moveTo>
                <a:cubicBezTo>
                  <a:pt x="11706415" y="3277943"/>
                  <a:pt x="11707368" y="3283742"/>
                  <a:pt x="11714226" y="3286601"/>
                </a:cubicBezTo>
                <a:cubicBezTo>
                  <a:pt x="11718734" y="3288481"/>
                  <a:pt x="11719432" y="3288088"/>
                  <a:pt x="11718543" y="3284104"/>
                </a:cubicBezTo>
                <a:cubicBezTo>
                  <a:pt x="11717972" y="3281271"/>
                  <a:pt x="11715622" y="3279003"/>
                  <a:pt x="11712829" y="3278705"/>
                </a:cubicBezTo>
                <a:close/>
                <a:moveTo>
                  <a:pt x="1535936" y="3274742"/>
                </a:moveTo>
                <a:cubicBezTo>
                  <a:pt x="1539088" y="3275162"/>
                  <a:pt x="1544599" y="3284659"/>
                  <a:pt x="1546885" y="3295551"/>
                </a:cubicBezTo>
                <a:cubicBezTo>
                  <a:pt x="1549577" y="3308307"/>
                  <a:pt x="1560982" y="3339836"/>
                  <a:pt x="1570120" y="3359600"/>
                </a:cubicBezTo>
                <a:cubicBezTo>
                  <a:pt x="1582864" y="3387376"/>
                  <a:pt x="1587258" y="3406223"/>
                  <a:pt x="1581454" y="3408059"/>
                </a:cubicBezTo>
                <a:cubicBezTo>
                  <a:pt x="1576000" y="3409832"/>
                  <a:pt x="1539309" y="3328212"/>
                  <a:pt x="1536401" y="3307884"/>
                </a:cubicBezTo>
                <a:cubicBezTo>
                  <a:pt x="1535272" y="3300228"/>
                  <a:pt x="1533004" y="3297109"/>
                  <a:pt x="1530597" y="3299948"/>
                </a:cubicBezTo>
                <a:cubicBezTo>
                  <a:pt x="1528540" y="3302287"/>
                  <a:pt x="1524577" y="3302851"/>
                  <a:pt x="1522380" y="3300939"/>
                </a:cubicBezTo>
                <a:cubicBezTo>
                  <a:pt x="1519974" y="3298810"/>
                  <a:pt x="1521250" y="3294700"/>
                  <a:pt x="1525429" y="3291232"/>
                </a:cubicBezTo>
                <a:cubicBezTo>
                  <a:pt x="1529530" y="3287688"/>
                  <a:pt x="1533144" y="3281950"/>
                  <a:pt x="1533778" y="3277632"/>
                </a:cubicBezTo>
                <a:cubicBezTo>
                  <a:pt x="1534098" y="3275470"/>
                  <a:pt x="1534886" y="3274601"/>
                  <a:pt x="1535936" y="3274742"/>
                </a:cubicBezTo>
                <a:close/>
                <a:moveTo>
                  <a:pt x="5597919" y="3273774"/>
                </a:moveTo>
                <a:cubicBezTo>
                  <a:pt x="5599900" y="3271368"/>
                  <a:pt x="5602167" y="3272079"/>
                  <a:pt x="5603297" y="3275617"/>
                </a:cubicBezTo>
                <a:cubicBezTo>
                  <a:pt x="5604503" y="3279231"/>
                  <a:pt x="5603869" y="3283126"/>
                  <a:pt x="5601811" y="3285610"/>
                </a:cubicBezTo>
                <a:cubicBezTo>
                  <a:pt x="5599690" y="3288018"/>
                  <a:pt x="5597563" y="3287305"/>
                  <a:pt x="5596433" y="3283767"/>
                </a:cubicBezTo>
                <a:cubicBezTo>
                  <a:pt x="5595226" y="3280152"/>
                  <a:pt x="5595931" y="3276183"/>
                  <a:pt x="5597919" y="3273774"/>
                </a:cubicBezTo>
                <a:close/>
                <a:moveTo>
                  <a:pt x="2147297" y="3273474"/>
                </a:moveTo>
                <a:cubicBezTo>
                  <a:pt x="2148749" y="3275173"/>
                  <a:pt x="2149246" y="3278256"/>
                  <a:pt x="2147829" y="3281588"/>
                </a:cubicBezTo>
                <a:cubicBezTo>
                  <a:pt x="2146268" y="3285267"/>
                  <a:pt x="2143722" y="3285412"/>
                  <a:pt x="2141733" y="3282007"/>
                </a:cubicBezTo>
                <a:cubicBezTo>
                  <a:pt x="2139753" y="3278610"/>
                  <a:pt x="2139397" y="3275141"/>
                  <a:pt x="2141030" y="3273647"/>
                </a:cubicBezTo>
                <a:cubicBezTo>
                  <a:pt x="2143436" y="3271452"/>
                  <a:pt x="2145845" y="3271772"/>
                  <a:pt x="2147297" y="3273474"/>
                </a:cubicBezTo>
                <a:close/>
                <a:moveTo>
                  <a:pt x="1866335" y="3271997"/>
                </a:moveTo>
                <a:cubicBezTo>
                  <a:pt x="1872424" y="3277237"/>
                  <a:pt x="1866969" y="3287795"/>
                  <a:pt x="1857838" y="3288571"/>
                </a:cubicBezTo>
                <a:cubicBezTo>
                  <a:pt x="1848492" y="3289276"/>
                  <a:pt x="1846364" y="3283044"/>
                  <a:pt x="1853374" y="3274901"/>
                </a:cubicBezTo>
                <a:cubicBezTo>
                  <a:pt x="1857127" y="3270433"/>
                  <a:pt x="1863002" y="3269088"/>
                  <a:pt x="1866335" y="3271997"/>
                </a:cubicBezTo>
                <a:close/>
                <a:moveTo>
                  <a:pt x="11721083" y="3269418"/>
                </a:moveTo>
                <a:cubicBezTo>
                  <a:pt x="11717083" y="3267944"/>
                  <a:pt x="11716702" y="3273203"/>
                  <a:pt x="11720639" y="3275764"/>
                </a:cubicBezTo>
                <a:cubicBezTo>
                  <a:pt x="11723687" y="3277714"/>
                  <a:pt x="11724513" y="3277403"/>
                  <a:pt x="11724068" y="3274296"/>
                </a:cubicBezTo>
                <a:cubicBezTo>
                  <a:pt x="11723814" y="3272085"/>
                  <a:pt x="11722481" y="3269957"/>
                  <a:pt x="11721083" y="3269418"/>
                </a:cubicBezTo>
                <a:close/>
                <a:moveTo>
                  <a:pt x="2105781" y="3269148"/>
                </a:moveTo>
                <a:cubicBezTo>
                  <a:pt x="2107763" y="3270263"/>
                  <a:pt x="2109904" y="3274462"/>
                  <a:pt x="2111425" y="3281296"/>
                </a:cubicBezTo>
                <a:cubicBezTo>
                  <a:pt x="2113978" y="3292351"/>
                  <a:pt x="2113553" y="3293063"/>
                  <a:pt x="2107037" y="3287963"/>
                </a:cubicBezTo>
                <a:cubicBezTo>
                  <a:pt x="2103355" y="3284983"/>
                  <a:pt x="2100522" y="3279028"/>
                  <a:pt x="2101087" y="3275491"/>
                </a:cubicBezTo>
                <a:cubicBezTo>
                  <a:pt x="2101974" y="3269998"/>
                  <a:pt x="2103797" y="3268032"/>
                  <a:pt x="2105781" y="3269148"/>
                </a:cubicBezTo>
                <a:close/>
                <a:moveTo>
                  <a:pt x="5837136" y="3268560"/>
                </a:moveTo>
                <a:cubicBezTo>
                  <a:pt x="5845346" y="3268846"/>
                  <a:pt x="5846413" y="3270047"/>
                  <a:pt x="5842375" y="3274791"/>
                </a:cubicBezTo>
                <a:cubicBezTo>
                  <a:pt x="5839612" y="3277981"/>
                  <a:pt x="5835009" y="3280884"/>
                  <a:pt x="5832107" y="3281099"/>
                </a:cubicBezTo>
                <a:cubicBezTo>
                  <a:pt x="5824811" y="3281588"/>
                  <a:pt x="5819997" y="3276349"/>
                  <a:pt x="5823750" y="3271888"/>
                </a:cubicBezTo>
                <a:cubicBezTo>
                  <a:pt x="5825446" y="3269900"/>
                  <a:pt x="5831681" y="3268344"/>
                  <a:pt x="5837136" y="3268560"/>
                </a:cubicBezTo>
                <a:close/>
                <a:moveTo>
                  <a:pt x="135730" y="3262047"/>
                </a:moveTo>
                <a:cubicBezTo>
                  <a:pt x="138066" y="3261533"/>
                  <a:pt x="142546" y="3262581"/>
                  <a:pt x="147326" y="3265591"/>
                </a:cubicBezTo>
                <a:cubicBezTo>
                  <a:pt x="151009" y="3267860"/>
                  <a:pt x="151717" y="3270693"/>
                  <a:pt x="148814" y="3271614"/>
                </a:cubicBezTo>
                <a:cubicBezTo>
                  <a:pt x="145839" y="3272607"/>
                  <a:pt x="140670" y="3270973"/>
                  <a:pt x="136988" y="3267854"/>
                </a:cubicBezTo>
                <a:cubicBezTo>
                  <a:pt x="133199" y="3264629"/>
                  <a:pt x="133393" y="3262559"/>
                  <a:pt x="135730" y="3262047"/>
                </a:cubicBezTo>
                <a:close/>
                <a:moveTo>
                  <a:pt x="5363800" y="3260574"/>
                </a:moveTo>
                <a:cubicBezTo>
                  <a:pt x="5362664" y="3257036"/>
                  <a:pt x="5360683" y="3257886"/>
                  <a:pt x="5359051" y="3262772"/>
                </a:cubicBezTo>
                <a:cubicBezTo>
                  <a:pt x="5355795" y="3271983"/>
                  <a:pt x="5357781" y="3275807"/>
                  <a:pt x="5362664" y="3270071"/>
                </a:cubicBezTo>
                <a:cubicBezTo>
                  <a:pt x="5364505" y="3267944"/>
                  <a:pt x="5364931" y="3264120"/>
                  <a:pt x="5363800" y="3260574"/>
                </a:cubicBezTo>
                <a:close/>
                <a:moveTo>
                  <a:pt x="4907696" y="3260293"/>
                </a:moveTo>
                <a:cubicBezTo>
                  <a:pt x="4909688" y="3261985"/>
                  <a:pt x="4910325" y="3266024"/>
                  <a:pt x="4908380" y="3271373"/>
                </a:cubicBezTo>
                <a:cubicBezTo>
                  <a:pt x="4906754" y="3275693"/>
                  <a:pt x="4908309" y="3281080"/>
                  <a:pt x="4911567" y="3282922"/>
                </a:cubicBezTo>
                <a:cubicBezTo>
                  <a:pt x="4914824" y="3284764"/>
                  <a:pt x="4914616" y="3291066"/>
                  <a:pt x="4911148" y="3296524"/>
                </a:cubicBezTo>
                <a:cubicBezTo>
                  <a:pt x="4907604" y="3301904"/>
                  <a:pt x="4907179" y="3307146"/>
                  <a:pt x="4910296" y="3307718"/>
                </a:cubicBezTo>
                <a:cubicBezTo>
                  <a:pt x="4913764" y="3308353"/>
                  <a:pt x="4914616" y="3310341"/>
                  <a:pt x="4912564" y="3312818"/>
                </a:cubicBezTo>
                <a:cubicBezTo>
                  <a:pt x="4907819" y="3318415"/>
                  <a:pt x="4906615" y="3317349"/>
                  <a:pt x="4898753" y="3300419"/>
                </a:cubicBezTo>
                <a:cubicBezTo>
                  <a:pt x="4895280" y="3292980"/>
                  <a:pt x="4894575" y="3284758"/>
                  <a:pt x="4897191" y="3281715"/>
                </a:cubicBezTo>
                <a:cubicBezTo>
                  <a:pt x="4899603" y="3278882"/>
                  <a:pt x="4899883" y="3274633"/>
                  <a:pt x="4897755" y="3272790"/>
                </a:cubicBezTo>
                <a:cubicBezTo>
                  <a:pt x="4895565" y="3271017"/>
                  <a:pt x="4896129" y="3266481"/>
                  <a:pt x="4898892" y="3263292"/>
                </a:cubicBezTo>
                <a:cubicBezTo>
                  <a:pt x="4902360" y="3259255"/>
                  <a:pt x="4905704" y="3258602"/>
                  <a:pt x="4907696" y="3260293"/>
                </a:cubicBezTo>
                <a:close/>
                <a:moveTo>
                  <a:pt x="11458829" y="3256744"/>
                </a:moveTo>
                <a:cubicBezTo>
                  <a:pt x="11457749" y="3258363"/>
                  <a:pt x="11457749" y="3261539"/>
                  <a:pt x="11458765" y="3263744"/>
                </a:cubicBezTo>
                <a:cubicBezTo>
                  <a:pt x="11459781" y="3265942"/>
                  <a:pt x="11461877" y="3267231"/>
                  <a:pt x="11463401" y="3266520"/>
                </a:cubicBezTo>
                <a:cubicBezTo>
                  <a:pt x="11464861" y="3265777"/>
                  <a:pt x="11464925" y="3262576"/>
                  <a:pt x="11463464" y="3259468"/>
                </a:cubicBezTo>
                <a:cubicBezTo>
                  <a:pt x="11462067" y="3256413"/>
                  <a:pt x="11459908" y="3255156"/>
                  <a:pt x="11458829" y="3256744"/>
                </a:cubicBezTo>
                <a:close/>
                <a:moveTo>
                  <a:pt x="0" y="3254749"/>
                </a:moveTo>
                <a:lnTo>
                  <a:pt x="807" y="3255021"/>
                </a:lnTo>
                <a:cubicBezTo>
                  <a:pt x="15538" y="3258422"/>
                  <a:pt x="65111" y="3278972"/>
                  <a:pt x="86287" y="3290382"/>
                </a:cubicBezTo>
                <a:cubicBezTo>
                  <a:pt x="95422" y="3295272"/>
                  <a:pt x="107106" y="3300446"/>
                  <a:pt x="111780" y="3301576"/>
                </a:cubicBezTo>
                <a:cubicBezTo>
                  <a:pt x="143082" y="3309377"/>
                  <a:pt x="183733" y="3330633"/>
                  <a:pt x="215461" y="3355860"/>
                </a:cubicBezTo>
                <a:cubicBezTo>
                  <a:pt x="219214" y="3358763"/>
                  <a:pt x="224313" y="3359329"/>
                  <a:pt x="226366" y="3356990"/>
                </a:cubicBezTo>
                <a:cubicBezTo>
                  <a:pt x="231889" y="3350473"/>
                  <a:pt x="260216" y="3351896"/>
                  <a:pt x="268785" y="3359051"/>
                </a:cubicBezTo>
                <a:cubicBezTo>
                  <a:pt x="272823" y="3362377"/>
                  <a:pt x="284012" y="3367062"/>
                  <a:pt x="293360" y="3369328"/>
                </a:cubicBezTo>
                <a:cubicBezTo>
                  <a:pt x="302709" y="3371597"/>
                  <a:pt x="311489" y="3374290"/>
                  <a:pt x="312552" y="3375211"/>
                </a:cubicBezTo>
                <a:cubicBezTo>
                  <a:pt x="313613" y="3376132"/>
                  <a:pt x="323316" y="3379740"/>
                  <a:pt x="334364" y="3383287"/>
                </a:cubicBezTo>
                <a:cubicBezTo>
                  <a:pt x="345341" y="3386762"/>
                  <a:pt x="355538" y="3390870"/>
                  <a:pt x="357380" y="3392427"/>
                </a:cubicBezTo>
                <a:cubicBezTo>
                  <a:pt x="359150" y="3393920"/>
                  <a:pt x="365312" y="3394269"/>
                  <a:pt x="370693" y="3393278"/>
                </a:cubicBezTo>
                <a:cubicBezTo>
                  <a:pt x="376146" y="3392216"/>
                  <a:pt x="384786" y="3394772"/>
                  <a:pt x="389673" y="3398953"/>
                </a:cubicBezTo>
                <a:cubicBezTo>
                  <a:pt x="394559" y="3403131"/>
                  <a:pt x="404475" y="3406956"/>
                  <a:pt x="411485" y="3407452"/>
                </a:cubicBezTo>
                <a:cubicBezTo>
                  <a:pt x="418425" y="3407879"/>
                  <a:pt x="429827" y="3412768"/>
                  <a:pt x="435988" y="3417801"/>
                </a:cubicBezTo>
                <a:cubicBezTo>
                  <a:pt x="442433" y="3423111"/>
                  <a:pt x="454898" y="3428925"/>
                  <a:pt x="464245" y="3431052"/>
                </a:cubicBezTo>
                <a:cubicBezTo>
                  <a:pt x="473241" y="3433103"/>
                  <a:pt x="487615" y="3439837"/>
                  <a:pt x="495265" y="3445651"/>
                </a:cubicBezTo>
                <a:cubicBezTo>
                  <a:pt x="502984" y="3451387"/>
                  <a:pt x="512473" y="3455637"/>
                  <a:pt x="515872" y="3454792"/>
                </a:cubicBezTo>
                <a:cubicBezTo>
                  <a:pt x="520052" y="3453724"/>
                  <a:pt x="523875" y="3457695"/>
                  <a:pt x="527418" y="3466768"/>
                </a:cubicBezTo>
                <a:cubicBezTo>
                  <a:pt x="532022" y="3478736"/>
                  <a:pt x="531030" y="3481143"/>
                  <a:pt x="519912" y="3486314"/>
                </a:cubicBezTo>
                <a:cubicBezTo>
                  <a:pt x="512972" y="3489573"/>
                  <a:pt x="503200" y="3489293"/>
                  <a:pt x="498669" y="3485749"/>
                </a:cubicBezTo>
                <a:cubicBezTo>
                  <a:pt x="461415" y="3457123"/>
                  <a:pt x="455962" y="3454075"/>
                  <a:pt x="445198" y="3456908"/>
                </a:cubicBezTo>
                <a:cubicBezTo>
                  <a:pt x="434505" y="3459671"/>
                  <a:pt x="434080" y="3459245"/>
                  <a:pt x="437266" y="3450102"/>
                </a:cubicBezTo>
                <a:cubicBezTo>
                  <a:pt x="440522" y="3440615"/>
                  <a:pt x="440310" y="3440405"/>
                  <a:pt x="428767" y="3443160"/>
                </a:cubicBezTo>
                <a:cubicBezTo>
                  <a:pt x="417792" y="3445784"/>
                  <a:pt x="417366" y="3445498"/>
                  <a:pt x="422748" y="3439120"/>
                </a:cubicBezTo>
                <a:cubicBezTo>
                  <a:pt x="430820" y="3429630"/>
                  <a:pt x="421542" y="3423328"/>
                  <a:pt x="410707" y="3430905"/>
                </a:cubicBezTo>
                <a:cubicBezTo>
                  <a:pt x="401220" y="3437562"/>
                  <a:pt x="387834" y="3430688"/>
                  <a:pt x="394632" y="3422756"/>
                </a:cubicBezTo>
                <a:cubicBezTo>
                  <a:pt x="396897" y="3420060"/>
                  <a:pt x="393357" y="3419209"/>
                  <a:pt x="386913" y="3420699"/>
                </a:cubicBezTo>
                <a:cubicBezTo>
                  <a:pt x="380539" y="3422258"/>
                  <a:pt x="374166" y="3420699"/>
                  <a:pt x="373033" y="3417298"/>
                </a:cubicBezTo>
                <a:cubicBezTo>
                  <a:pt x="372041" y="3414040"/>
                  <a:pt x="366659" y="3411771"/>
                  <a:pt x="361914" y="3412692"/>
                </a:cubicBezTo>
                <a:cubicBezTo>
                  <a:pt x="354975" y="3413970"/>
                  <a:pt x="353133" y="3416802"/>
                  <a:pt x="354267" y="3424451"/>
                </a:cubicBezTo>
                <a:cubicBezTo>
                  <a:pt x="355188" y="3430047"/>
                  <a:pt x="358588" y="3435010"/>
                  <a:pt x="361989" y="3435574"/>
                </a:cubicBezTo>
                <a:cubicBezTo>
                  <a:pt x="365670" y="3436290"/>
                  <a:pt x="367652" y="3439120"/>
                  <a:pt x="367086" y="3442805"/>
                </a:cubicBezTo>
                <a:cubicBezTo>
                  <a:pt x="366379" y="3446770"/>
                  <a:pt x="369566" y="3449671"/>
                  <a:pt x="376081" y="3451094"/>
                </a:cubicBezTo>
                <a:cubicBezTo>
                  <a:pt x="391520" y="3454354"/>
                  <a:pt x="407028" y="3460664"/>
                  <a:pt x="410074" y="3464695"/>
                </a:cubicBezTo>
                <a:cubicBezTo>
                  <a:pt x="411704" y="3466894"/>
                  <a:pt x="422539" y="3477165"/>
                  <a:pt x="434437" y="3487942"/>
                </a:cubicBezTo>
                <a:cubicBezTo>
                  <a:pt x="458588" y="3509696"/>
                  <a:pt x="454907" y="3515786"/>
                  <a:pt x="427640" y="3499128"/>
                </a:cubicBezTo>
                <a:cubicBezTo>
                  <a:pt x="417512" y="3492967"/>
                  <a:pt x="406890" y="3488576"/>
                  <a:pt x="404057" y="3489421"/>
                </a:cubicBezTo>
                <a:cubicBezTo>
                  <a:pt x="401226" y="3490271"/>
                  <a:pt x="394355" y="3487225"/>
                  <a:pt x="389114" y="3482693"/>
                </a:cubicBezTo>
                <a:cubicBezTo>
                  <a:pt x="383874" y="3478297"/>
                  <a:pt x="372259" y="3472060"/>
                  <a:pt x="364044" y="3469372"/>
                </a:cubicBezTo>
                <a:cubicBezTo>
                  <a:pt x="355829" y="3466678"/>
                  <a:pt x="345490" y="3462283"/>
                  <a:pt x="341879" y="3459945"/>
                </a:cubicBezTo>
                <a:cubicBezTo>
                  <a:pt x="338054" y="3457537"/>
                  <a:pt x="325943" y="3449811"/>
                  <a:pt x="314612" y="3442582"/>
                </a:cubicBezTo>
                <a:cubicBezTo>
                  <a:pt x="291525" y="3427843"/>
                  <a:pt x="285009" y="3414808"/>
                  <a:pt x="297471" y="3408010"/>
                </a:cubicBezTo>
                <a:cubicBezTo>
                  <a:pt x="311492" y="3400360"/>
                  <a:pt x="309012" y="3392351"/>
                  <a:pt x="291945" y="3390300"/>
                </a:cubicBezTo>
                <a:cubicBezTo>
                  <a:pt x="277286" y="3388527"/>
                  <a:pt x="276084" y="3389450"/>
                  <a:pt x="276579" y="3401416"/>
                </a:cubicBezTo>
                <a:cubicBezTo>
                  <a:pt x="277218" y="3417929"/>
                  <a:pt x="266241" y="3416295"/>
                  <a:pt x="246907" y="3397096"/>
                </a:cubicBezTo>
                <a:cubicBezTo>
                  <a:pt x="237841" y="3388024"/>
                  <a:pt x="230972" y="3384548"/>
                  <a:pt x="228353" y="3387598"/>
                </a:cubicBezTo>
                <a:cubicBezTo>
                  <a:pt x="226158" y="3390216"/>
                  <a:pt x="222263" y="3389015"/>
                  <a:pt x="219996" y="3385047"/>
                </a:cubicBezTo>
                <a:cubicBezTo>
                  <a:pt x="217730" y="3381081"/>
                  <a:pt x="214117" y="3379594"/>
                  <a:pt x="212135" y="3381858"/>
                </a:cubicBezTo>
                <a:cubicBezTo>
                  <a:pt x="210152" y="3384123"/>
                  <a:pt x="205408" y="3381926"/>
                  <a:pt x="201867" y="3376969"/>
                </a:cubicBezTo>
                <a:cubicBezTo>
                  <a:pt x="198254" y="3371940"/>
                  <a:pt x="188269" y="3366196"/>
                  <a:pt x="179487" y="3364216"/>
                </a:cubicBezTo>
                <a:cubicBezTo>
                  <a:pt x="170848" y="3362233"/>
                  <a:pt x="158666" y="3356279"/>
                  <a:pt x="152576" y="3351033"/>
                </a:cubicBezTo>
                <a:cubicBezTo>
                  <a:pt x="142803" y="3342672"/>
                  <a:pt x="140608" y="3343028"/>
                  <a:pt x="135155" y="3353725"/>
                </a:cubicBezTo>
                <a:cubicBezTo>
                  <a:pt x="131616" y="3360522"/>
                  <a:pt x="127154" y="3364423"/>
                  <a:pt x="124888" y="3362434"/>
                </a:cubicBezTo>
                <a:cubicBezTo>
                  <a:pt x="122621" y="3360452"/>
                  <a:pt x="123047" y="3354503"/>
                  <a:pt x="125877" y="3348557"/>
                </a:cubicBezTo>
                <a:cubicBezTo>
                  <a:pt x="133384" y="3333250"/>
                  <a:pt x="121132" y="3333887"/>
                  <a:pt x="112139" y="3349401"/>
                </a:cubicBezTo>
                <a:cubicBezTo>
                  <a:pt x="108105" y="3356413"/>
                  <a:pt x="104280" y="3359958"/>
                  <a:pt x="103926" y="3357048"/>
                </a:cubicBezTo>
                <a:cubicBezTo>
                  <a:pt x="103642" y="3354075"/>
                  <a:pt x="97410" y="3349540"/>
                  <a:pt x="89903" y="3346847"/>
                </a:cubicBezTo>
                <a:cubicBezTo>
                  <a:pt x="78643" y="3342805"/>
                  <a:pt x="77226" y="3340397"/>
                  <a:pt x="81262" y="3332114"/>
                </a:cubicBezTo>
                <a:cubicBezTo>
                  <a:pt x="87634" y="3318931"/>
                  <a:pt x="78288" y="3315533"/>
                  <a:pt x="58317" y="3323747"/>
                </a:cubicBezTo>
                <a:cubicBezTo>
                  <a:pt x="43375" y="3329908"/>
                  <a:pt x="42596" y="3329701"/>
                  <a:pt x="48615" y="3320419"/>
                </a:cubicBezTo>
                <a:cubicBezTo>
                  <a:pt x="54209" y="3311704"/>
                  <a:pt x="53145" y="3309364"/>
                  <a:pt x="39974" y="3301854"/>
                </a:cubicBezTo>
                <a:cubicBezTo>
                  <a:pt x="31546" y="3296962"/>
                  <a:pt x="15400" y="3290731"/>
                  <a:pt x="3289" y="3287683"/>
                </a:cubicBezTo>
                <a:lnTo>
                  <a:pt x="0" y="3286683"/>
                </a:lnTo>
                <a:close/>
                <a:moveTo>
                  <a:pt x="5586443" y="3254361"/>
                </a:moveTo>
                <a:cubicBezTo>
                  <a:pt x="5589980" y="3254931"/>
                  <a:pt x="5590336" y="3257975"/>
                  <a:pt x="5587218" y="3261659"/>
                </a:cubicBezTo>
                <a:cubicBezTo>
                  <a:pt x="5584037" y="3265275"/>
                  <a:pt x="5580138" y="3266474"/>
                  <a:pt x="5577801" y="3264423"/>
                </a:cubicBezTo>
                <a:cubicBezTo>
                  <a:pt x="5575325" y="3262364"/>
                  <a:pt x="5575039" y="3259392"/>
                  <a:pt x="5577026" y="3257123"/>
                </a:cubicBezTo>
                <a:cubicBezTo>
                  <a:pt x="5579007" y="3254855"/>
                  <a:pt x="5582760" y="3253794"/>
                  <a:pt x="5586443" y="3254361"/>
                </a:cubicBezTo>
                <a:close/>
                <a:moveTo>
                  <a:pt x="1491996" y="3253961"/>
                </a:moveTo>
                <a:cubicBezTo>
                  <a:pt x="1494478" y="3256018"/>
                  <a:pt x="1495610" y="3259845"/>
                  <a:pt x="1495044" y="3263527"/>
                </a:cubicBezTo>
                <a:cubicBezTo>
                  <a:pt x="1494402" y="3267143"/>
                  <a:pt x="1492351" y="3268203"/>
                  <a:pt x="1489945" y="3266223"/>
                </a:cubicBezTo>
                <a:cubicBezTo>
                  <a:pt x="1487468" y="3264162"/>
                  <a:pt x="1486331" y="3260340"/>
                  <a:pt x="1486896" y="3256654"/>
                </a:cubicBezTo>
                <a:cubicBezTo>
                  <a:pt x="1487538" y="3252901"/>
                  <a:pt x="1489520" y="3251908"/>
                  <a:pt x="1491996" y="3253961"/>
                </a:cubicBezTo>
                <a:close/>
                <a:moveTo>
                  <a:pt x="4802076" y="3250238"/>
                </a:moveTo>
                <a:cubicBezTo>
                  <a:pt x="4803094" y="3250442"/>
                  <a:pt x="4803042" y="3253188"/>
                  <a:pt x="4802583" y="3258610"/>
                </a:cubicBezTo>
                <a:cubicBezTo>
                  <a:pt x="4802017" y="3265269"/>
                  <a:pt x="4800386" y="3271856"/>
                  <a:pt x="4798829" y="3273699"/>
                </a:cubicBezTo>
                <a:cubicBezTo>
                  <a:pt x="4797196" y="3275611"/>
                  <a:pt x="4798544" y="3279079"/>
                  <a:pt x="4801731" y="3281843"/>
                </a:cubicBezTo>
                <a:cubicBezTo>
                  <a:pt x="4804710" y="3284396"/>
                  <a:pt x="4807255" y="3291480"/>
                  <a:pt x="4807046" y="3296938"/>
                </a:cubicBezTo>
                <a:cubicBezTo>
                  <a:pt x="4806836" y="3302394"/>
                  <a:pt x="4808749" y="3307419"/>
                  <a:pt x="4811083" y="3307775"/>
                </a:cubicBezTo>
                <a:cubicBezTo>
                  <a:pt x="4813421" y="3308132"/>
                  <a:pt x="4814551" y="3314223"/>
                  <a:pt x="4813421" y="3321026"/>
                </a:cubicBezTo>
                <a:cubicBezTo>
                  <a:pt x="4811581" y="3332074"/>
                  <a:pt x="4810590" y="3332506"/>
                  <a:pt x="4805279" y="3323930"/>
                </a:cubicBezTo>
                <a:cubicBezTo>
                  <a:pt x="4802017" y="3318689"/>
                  <a:pt x="4798264" y="3315353"/>
                  <a:pt x="4797134" y="3316631"/>
                </a:cubicBezTo>
                <a:cubicBezTo>
                  <a:pt x="4793311" y="3321166"/>
                  <a:pt x="4791400" y="3350281"/>
                  <a:pt x="4794727" y="3353191"/>
                </a:cubicBezTo>
                <a:cubicBezTo>
                  <a:pt x="4798201" y="3356235"/>
                  <a:pt x="4801388" y="3382802"/>
                  <a:pt x="4800537" y="3401650"/>
                </a:cubicBezTo>
                <a:cubicBezTo>
                  <a:pt x="4799693" y="3420213"/>
                  <a:pt x="4789140" y="3407952"/>
                  <a:pt x="4789140" y="3388119"/>
                </a:cubicBezTo>
                <a:cubicBezTo>
                  <a:pt x="4788853" y="3365445"/>
                  <a:pt x="4773618" y="3311670"/>
                  <a:pt x="4769093" y="3317056"/>
                </a:cubicBezTo>
                <a:cubicBezTo>
                  <a:pt x="4766965" y="3319465"/>
                  <a:pt x="4767180" y="3322508"/>
                  <a:pt x="4769657" y="3324565"/>
                </a:cubicBezTo>
                <a:cubicBezTo>
                  <a:pt x="4771854" y="3326477"/>
                  <a:pt x="4771995" y="3330022"/>
                  <a:pt x="4769943" y="3332501"/>
                </a:cubicBezTo>
                <a:cubicBezTo>
                  <a:pt x="4767814" y="3334907"/>
                  <a:pt x="4764348" y="3333700"/>
                  <a:pt x="4762151" y="3329666"/>
                </a:cubicBezTo>
                <a:cubicBezTo>
                  <a:pt x="4759815" y="3325340"/>
                  <a:pt x="4754995" y="3324635"/>
                  <a:pt x="4750467" y="3327748"/>
                </a:cubicBezTo>
                <a:cubicBezTo>
                  <a:pt x="4746220" y="3330581"/>
                  <a:pt x="4750963" y="3323003"/>
                  <a:pt x="4760806" y="3311034"/>
                </a:cubicBezTo>
                <a:cubicBezTo>
                  <a:pt x="4777372" y="3290769"/>
                  <a:pt x="4779074" y="3289924"/>
                  <a:pt x="4781126" y="3300337"/>
                </a:cubicBezTo>
                <a:cubicBezTo>
                  <a:pt x="4783111" y="3310252"/>
                  <a:pt x="4783538" y="3310538"/>
                  <a:pt x="4785095" y="3302604"/>
                </a:cubicBezTo>
                <a:cubicBezTo>
                  <a:pt x="4786084" y="3297643"/>
                  <a:pt x="4786859" y="3287509"/>
                  <a:pt x="4786789" y="3280496"/>
                </a:cubicBezTo>
                <a:cubicBezTo>
                  <a:pt x="4786718" y="3273203"/>
                  <a:pt x="4790402" y="3262860"/>
                  <a:pt x="4795146" y="3257118"/>
                </a:cubicBezTo>
                <a:cubicBezTo>
                  <a:pt x="4798969" y="3252373"/>
                  <a:pt x="4801057" y="3250034"/>
                  <a:pt x="4802076" y="3250238"/>
                </a:cubicBezTo>
                <a:close/>
                <a:moveTo>
                  <a:pt x="585910" y="3248421"/>
                </a:moveTo>
                <a:cubicBezTo>
                  <a:pt x="589237" y="3249056"/>
                  <a:pt x="591009" y="3251820"/>
                  <a:pt x="590441" y="3255505"/>
                </a:cubicBezTo>
                <a:cubicBezTo>
                  <a:pt x="589946" y="3258694"/>
                  <a:pt x="586619" y="3259188"/>
                  <a:pt x="583290" y="3256426"/>
                </a:cubicBezTo>
                <a:cubicBezTo>
                  <a:pt x="575994" y="3250118"/>
                  <a:pt x="577057" y="3246928"/>
                  <a:pt x="585910" y="3248421"/>
                </a:cubicBezTo>
                <a:close/>
                <a:moveTo>
                  <a:pt x="749523" y="3245700"/>
                </a:moveTo>
                <a:cubicBezTo>
                  <a:pt x="743742" y="3244768"/>
                  <a:pt x="737636" y="3246345"/>
                  <a:pt x="735902" y="3251199"/>
                </a:cubicBezTo>
                <a:cubicBezTo>
                  <a:pt x="732428" y="3260759"/>
                  <a:pt x="745814" y="3271603"/>
                  <a:pt x="754806" y="3266571"/>
                </a:cubicBezTo>
                <a:cubicBezTo>
                  <a:pt x="758775" y="3264450"/>
                  <a:pt x="761537" y="3259558"/>
                  <a:pt x="761181" y="3255239"/>
                </a:cubicBezTo>
                <a:cubicBezTo>
                  <a:pt x="760756" y="3250067"/>
                  <a:pt x="755302" y="3246629"/>
                  <a:pt x="749523" y="3245700"/>
                </a:cubicBezTo>
                <a:close/>
                <a:moveTo>
                  <a:pt x="11614158" y="3244439"/>
                </a:moveTo>
                <a:cubicBezTo>
                  <a:pt x="11612594" y="3244723"/>
                  <a:pt x="11610626" y="3246748"/>
                  <a:pt x="11609387" y="3250295"/>
                </a:cubicBezTo>
                <a:cubicBezTo>
                  <a:pt x="11607038" y="3256813"/>
                  <a:pt x="11607165" y="3257099"/>
                  <a:pt x="11611482" y="3255097"/>
                </a:cubicBezTo>
                <a:cubicBezTo>
                  <a:pt x="11614022" y="3253909"/>
                  <a:pt x="11616245" y="3251128"/>
                  <a:pt x="11616499" y="3249018"/>
                </a:cubicBezTo>
                <a:cubicBezTo>
                  <a:pt x="11616880" y="3245610"/>
                  <a:pt x="11615721" y="3244155"/>
                  <a:pt x="11614158" y="3244439"/>
                </a:cubicBezTo>
                <a:close/>
                <a:moveTo>
                  <a:pt x="909093" y="3241260"/>
                </a:moveTo>
                <a:cubicBezTo>
                  <a:pt x="908172" y="3241492"/>
                  <a:pt x="908438" y="3243458"/>
                  <a:pt x="909533" y="3247247"/>
                </a:cubicBezTo>
                <a:cubicBezTo>
                  <a:pt x="913146" y="3259501"/>
                  <a:pt x="922430" y="3267512"/>
                  <a:pt x="923700" y="3259433"/>
                </a:cubicBezTo>
                <a:cubicBezTo>
                  <a:pt x="924195" y="3256101"/>
                  <a:pt x="920652" y="3249872"/>
                  <a:pt x="915769" y="3245694"/>
                </a:cubicBezTo>
                <a:cubicBezTo>
                  <a:pt x="912121" y="3242536"/>
                  <a:pt x="910015" y="3241032"/>
                  <a:pt x="909093" y="3241260"/>
                </a:cubicBezTo>
                <a:close/>
                <a:moveTo>
                  <a:pt x="4849032" y="3241045"/>
                </a:moveTo>
                <a:cubicBezTo>
                  <a:pt x="4854200" y="3240689"/>
                  <a:pt x="4869289" y="3280865"/>
                  <a:pt x="4865606" y="3285393"/>
                </a:cubicBezTo>
                <a:cubicBezTo>
                  <a:pt x="4863554" y="3288018"/>
                  <a:pt x="4862780" y="3294040"/>
                  <a:pt x="4863701" y="3299490"/>
                </a:cubicBezTo>
                <a:cubicBezTo>
                  <a:pt x="4864691" y="3305303"/>
                  <a:pt x="4861504" y="3311605"/>
                  <a:pt x="4855484" y="3315645"/>
                </a:cubicBezTo>
                <a:cubicBezTo>
                  <a:pt x="4849958" y="3319330"/>
                  <a:pt x="4846778" y="3319539"/>
                  <a:pt x="4848194" y="3316001"/>
                </a:cubicBezTo>
                <a:cubicBezTo>
                  <a:pt x="4849534" y="3312667"/>
                  <a:pt x="4847056" y="3306650"/>
                  <a:pt x="4843019" y="3303175"/>
                </a:cubicBezTo>
                <a:cubicBezTo>
                  <a:pt x="4838490" y="3299351"/>
                  <a:pt x="4837640" y="3293823"/>
                  <a:pt x="4840822" y="3290069"/>
                </a:cubicBezTo>
                <a:cubicBezTo>
                  <a:pt x="4843869" y="3286454"/>
                  <a:pt x="4846416" y="3274130"/>
                  <a:pt x="4846555" y="3262364"/>
                </a:cubicBezTo>
                <a:cubicBezTo>
                  <a:pt x="4846694" y="3250606"/>
                  <a:pt x="4847761" y="3241184"/>
                  <a:pt x="4849032" y="3241045"/>
                </a:cubicBezTo>
                <a:close/>
                <a:moveTo>
                  <a:pt x="11747151" y="3240416"/>
                </a:moveTo>
                <a:cubicBezTo>
                  <a:pt x="11744785" y="3240084"/>
                  <a:pt x="11743213" y="3241162"/>
                  <a:pt x="11744515" y="3243929"/>
                </a:cubicBezTo>
                <a:cubicBezTo>
                  <a:pt x="11745277" y="3245626"/>
                  <a:pt x="11744642" y="3250797"/>
                  <a:pt x="11743118" y="3255581"/>
                </a:cubicBezTo>
                <a:cubicBezTo>
                  <a:pt x="11741594" y="3260359"/>
                  <a:pt x="11739753" y="3262931"/>
                  <a:pt x="11739054" y="3261407"/>
                </a:cubicBezTo>
                <a:cubicBezTo>
                  <a:pt x="11738292" y="3259825"/>
                  <a:pt x="11738546" y="3256401"/>
                  <a:pt x="11739626" y="3253503"/>
                </a:cubicBezTo>
                <a:cubicBezTo>
                  <a:pt x="11741086" y="3249445"/>
                  <a:pt x="11740388" y="3248249"/>
                  <a:pt x="11736069" y="3247716"/>
                </a:cubicBezTo>
                <a:cubicBezTo>
                  <a:pt x="11728513" y="3246839"/>
                  <a:pt x="11726227" y="3248396"/>
                  <a:pt x="11728386" y="3253084"/>
                </a:cubicBezTo>
                <a:cubicBezTo>
                  <a:pt x="11729466" y="3255288"/>
                  <a:pt x="11729084" y="3257867"/>
                  <a:pt x="11727624" y="3258553"/>
                </a:cubicBezTo>
                <a:cubicBezTo>
                  <a:pt x="11726100" y="3259266"/>
                  <a:pt x="11726989" y="3264614"/>
                  <a:pt x="11729656" y="3270466"/>
                </a:cubicBezTo>
                <a:cubicBezTo>
                  <a:pt x="11734990" y="3282211"/>
                  <a:pt x="11733847" y="3292580"/>
                  <a:pt x="11727180" y="3293291"/>
                </a:cubicBezTo>
                <a:cubicBezTo>
                  <a:pt x="11724576" y="3293525"/>
                  <a:pt x="11724005" y="3294682"/>
                  <a:pt x="11725846" y="3295960"/>
                </a:cubicBezTo>
                <a:cubicBezTo>
                  <a:pt x="11727688" y="3297178"/>
                  <a:pt x="11727497" y="3300495"/>
                  <a:pt x="11725402" y="3303450"/>
                </a:cubicBezTo>
                <a:cubicBezTo>
                  <a:pt x="11720448" y="3310646"/>
                  <a:pt x="11724068" y="3308486"/>
                  <a:pt x="11735307" y="3297610"/>
                </a:cubicBezTo>
                <a:cubicBezTo>
                  <a:pt x="11740642" y="3292433"/>
                  <a:pt x="11746103" y="3285216"/>
                  <a:pt x="11747245" y="3281849"/>
                </a:cubicBezTo>
                <a:cubicBezTo>
                  <a:pt x="11748452" y="3278477"/>
                  <a:pt x="11752453" y="3274181"/>
                  <a:pt x="11756072" y="3272498"/>
                </a:cubicBezTo>
                <a:cubicBezTo>
                  <a:pt x="11764708" y="3268464"/>
                  <a:pt x="11765343" y="3262461"/>
                  <a:pt x="11757025" y="3263540"/>
                </a:cubicBezTo>
                <a:cubicBezTo>
                  <a:pt x="11748706" y="3264595"/>
                  <a:pt x="11745277" y="3257200"/>
                  <a:pt x="11752453" y="3253827"/>
                </a:cubicBezTo>
                <a:cubicBezTo>
                  <a:pt x="11757025" y="3251719"/>
                  <a:pt x="11757469" y="3249780"/>
                  <a:pt x="11754548" y="3245352"/>
                </a:cubicBezTo>
                <a:cubicBezTo>
                  <a:pt x="11752675" y="3242484"/>
                  <a:pt x="11749516" y="3240745"/>
                  <a:pt x="11747151" y="3240416"/>
                </a:cubicBezTo>
                <a:close/>
                <a:moveTo>
                  <a:pt x="1646378" y="3238529"/>
                </a:moveTo>
                <a:cubicBezTo>
                  <a:pt x="1643964" y="3236407"/>
                  <a:pt x="1640637" y="3236617"/>
                  <a:pt x="1638655" y="3238885"/>
                </a:cubicBezTo>
                <a:cubicBezTo>
                  <a:pt x="1636604" y="3241364"/>
                  <a:pt x="1635963" y="3243560"/>
                  <a:pt x="1637025" y="3244482"/>
                </a:cubicBezTo>
                <a:cubicBezTo>
                  <a:pt x="1638161" y="3245474"/>
                  <a:pt x="1641208" y="3245264"/>
                  <a:pt x="1644745" y="3244126"/>
                </a:cubicBezTo>
                <a:cubicBezTo>
                  <a:pt x="1648142" y="3242995"/>
                  <a:pt x="1648853" y="3240587"/>
                  <a:pt x="1646378" y="3238529"/>
                </a:cubicBezTo>
                <a:close/>
                <a:moveTo>
                  <a:pt x="434908" y="3237496"/>
                </a:moveTo>
                <a:cubicBezTo>
                  <a:pt x="429810" y="3238346"/>
                  <a:pt x="426199" y="3242382"/>
                  <a:pt x="425561" y="3248118"/>
                </a:cubicBezTo>
                <a:cubicBezTo>
                  <a:pt x="424713" y="3254495"/>
                  <a:pt x="425703" y="3255772"/>
                  <a:pt x="428678" y="3252228"/>
                </a:cubicBezTo>
                <a:cubicBezTo>
                  <a:pt x="431014" y="3249464"/>
                  <a:pt x="435901" y="3249540"/>
                  <a:pt x="439088" y="3252302"/>
                </a:cubicBezTo>
                <a:cubicBezTo>
                  <a:pt x="442346" y="3255137"/>
                  <a:pt x="446665" y="3255772"/>
                  <a:pt x="448294" y="3253861"/>
                </a:cubicBezTo>
                <a:cubicBezTo>
                  <a:pt x="453534" y="3247767"/>
                  <a:pt x="443831" y="3235941"/>
                  <a:pt x="434908" y="3237496"/>
                </a:cubicBezTo>
                <a:close/>
                <a:moveTo>
                  <a:pt x="705596" y="3237087"/>
                </a:moveTo>
                <a:cubicBezTo>
                  <a:pt x="704028" y="3237237"/>
                  <a:pt x="703816" y="3238724"/>
                  <a:pt x="704736" y="3241560"/>
                </a:cubicBezTo>
                <a:cubicBezTo>
                  <a:pt x="708070" y="3251687"/>
                  <a:pt x="710407" y="3254026"/>
                  <a:pt x="716992" y="3253392"/>
                </a:cubicBezTo>
                <a:cubicBezTo>
                  <a:pt x="727469" y="3252547"/>
                  <a:pt x="726478" y="3247299"/>
                  <a:pt x="714585" y="3240640"/>
                </a:cubicBezTo>
                <a:cubicBezTo>
                  <a:pt x="710086" y="3238123"/>
                  <a:pt x="707164" y="3236935"/>
                  <a:pt x="705596" y="3237087"/>
                </a:cubicBezTo>
                <a:close/>
                <a:moveTo>
                  <a:pt x="5815743" y="3236815"/>
                </a:moveTo>
                <a:cubicBezTo>
                  <a:pt x="5823179" y="3235614"/>
                  <a:pt x="5818435" y="3245460"/>
                  <a:pt x="5807741" y="3253179"/>
                </a:cubicBezTo>
                <a:cubicBezTo>
                  <a:pt x="5801512" y="3257715"/>
                  <a:pt x="5794432" y="3260122"/>
                  <a:pt x="5792590" y="3258420"/>
                </a:cubicBezTo>
                <a:cubicBezTo>
                  <a:pt x="5789257" y="3255516"/>
                  <a:pt x="5808097" y="3237951"/>
                  <a:pt x="5815743" y="3236815"/>
                </a:cubicBezTo>
                <a:close/>
                <a:moveTo>
                  <a:pt x="2116168" y="3236312"/>
                </a:moveTo>
                <a:cubicBezTo>
                  <a:pt x="2129904" y="3233340"/>
                  <a:pt x="2129904" y="3233340"/>
                  <a:pt x="2131752" y="3261532"/>
                </a:cubicBezTo>
                <a:cubicBezTo>
                  <a:pt x="2132743" y="3277123"/>
                  <a:pt x="2136355" y="3292070"/>
                  <a:pt x="2139683" y="3294974"/>
                </a:cubicBezTo>
                <a:cubicBezTo>
                  <a:pt x="2142870" y="3297737"/>
                  <a:pt x="2144356" y="3303899"/>
                  <a:pt x="2142870" y="3308227"/>
                </a:cubicBezTo>
                <a:cubicBezTo>
                  <a:pt x="2138057" y="3321968"/>
                  <a:pt x="2148821" y="3325226"/>
                  <a:pt x="2155475" y="3311910"/>
                </a:cubicBezTo>
                <a:cubicBezTo>
                  <a:pt x="2158948" y="3305036"/>
                  <a:pt x="2163406" y="3301143"/>
                  <a:pt x="2165673" y="3303124"/>
                </a:cubicBezTo>
                <a:cubicBezTo>
                  <a:pt x="2167870" y="3305036"/>
                  <a:pt x="2167662" y="3309077"/>
                  <a:pt x="2165248" y="3311910"/>
                </a:cubicBezTo>
                <a:cubicBezTo>
                  <a:pt x="2159374" y="3318784"/>
                  <a:pt x="2163768" y="3345136"/>
                  <a:pt x="2170989" y="3346272"/>
                </a:cubicBezTo>
                <a:cubicBezTo>
                  <a:pt x="2177860" y="3347334"/>
                  <a:pt x="2173331" y="3371848"/>
                  <a:pt x="2166244" y="3372414"/>
                </a:cubicBezTo>
                <a:cubicBezTo>
                  <a:pt x="2163628" y="3372626"/>
                  <a:pt x="2162073" y="3369938"/>
                  <a:pt x="2162493" y="3366106"/>
                </a:cubicBezTo>
                <a:cubicBezTo>
                  <a:pt x="2162917" y="3362568"/>
                  <a:pt x="2157889" y="3352574"/>
                  <a:pt x="2151513" y="3344501"/>
                </a:cubicBezTo>
                <a:cubicBezTo>
                  <a:pt x="2141106" y="3331248"/>
                  <a:pt x="2140045" y="3330892"/>
                  <a:pt x="2142026" y="3341241"/>
                </a:cubicBezTo>
                <a:cubicBezTo>
                  <a:pt x="2143372" y="3347971"/>
                  <a:pt x="2141817" y="3355903"/>
                  <a:pt x="2138419" y="3359868"/>
                </a:cubicBezTo>
                <a:cubicBezTo>
                  <a:pt x="2133599" y="3365396"/>
                  <a:pt x="2131689" y="3364474"/>
                  <a:pt x="2128006" y="3354696"/>
                </a:cubicBezTo>
                <a:cubicBezTo>
                  <a:pt x="2125453" y="3347899"/>
                  <a:pt x="2119788" y="3341520"/>
                  <a:pt x="2114759" y="3339888"/>
                </a:cubicBezTo>
                <a:cubicBezTo>
                  <a:pt x="2109876" y="3338262"/>
                  <a:pt x="2108315" y="3336846"/>
                  <a:pt x="2111293" y="3336559"/>
                </a:cubicBezTo>
                <a:cubicBezTo>
                  <a:pt x="2114054" y="3336349"/>
                  <a:pt x="2116392" y="3330327"/>
                  <a:pt x="2116175" y="3323880"/>
                </a:cubicBezTo>
                <a:cubicBezTo>
                  <a:pt x="2115895" y="3317361"/>
                  <a:pt x="2118442" y="3309567"/>
                  <a:pt x="2121415" y="3307299"/>
                </a:cubicBezTo>
                <a:cubicBezTo>
                  <a:pt x="2126939" y="3303194"/>
                  <a:pt x="2121344" y="3278749"/>
                  <a:pt x="2109018" y="3252958"/>
                </a:cubicBezTo>
                <a:cubicBezTo>
                  <a:pt x="2102643" y="3239781"/>
                  <a:pt x="2102922" y="3239215"/>
                  <a:pt x="2116168" y="3236312"/>
                </a:cubicBezTo>
                <a:close/>
                <a:moveTo>
                  <a:pt x="2250100" y="3235952"/>
                </a:moveTo>
                <a:cubicBezTo>
                  <a:pt x="2247462" y="3234942"/>
                  <a:pt x="2243709" y="3236325"/>
                  <a:pt x="2240096" y="3240574"/>
                </a:cubicBezTo>
                <a:cubicBezTo>
                  <a:pt x="2236698" y="3244684"/>
                  <a:pt x="2234501" y="3251126"/>
                  <a:pt x="2235352" y="3254247"/>
                </a:cubicBezTo>
                <a:cubicBezTo>
                  <a:pt x="2237760" y="3261756"/>
                  <a:pt x="2251927" y="3254958"/>
                  <a:pt x="2253413" y="3245678"/>
                </a:cubicBezTo>
                <a:cubicBezTo>
                  <a:pt x="2254260" y="3240361"/>
                  <a:pt x="2252737" y="3236962"/>
                  <a:pt x="2250100" y="3235952"/>
                </a:cubicBezTo>
                <a:close/>
                <a:moveTo>
                  <a:pt x="1525650" y="3235176"/>
                </a:moveTo>
                <a:cubicBezTo>
                  <a:pt x="1527420" y="3235069"/>
                  <a:pt x="1530022" y="3239231"/>
                  <a:pt x="1532216" y="3247734"/>
                </a:cubicBezTo>
                <a:cubicBezTo>
                  <a:pt x="1534134" y="3255314"/>
                  <a:pt x="1533492" y="3261189"/>
                  <a:pt x="1530736" y="3261407"/>
                </a:cubicBezTo>
                <a:cubicBezTo>
                  <a:pt x="1528254" y="3261615"/>
                  <a:pt x="1525066" y="3255453"/>
                  <a:pt x="1524075" y="3248223"/>
                </a:cubicBezTo>
                <a:cubicBezTo>
                  <a:pt x="1522942" y="3239654"/>
                  <a:pt x="1523880" y="3235280"/>
                  <a:pt x="1525650" y="3235176"/>
                </a:cubicBezTo>
                <a:close/>
                <a:moveTo>
                  <a:pt x="5575395" y="3234381"/>
                </a:moveTo>
                <a:cubicBezTo>
                  <a:pt x="5577801" y="3236510"/>
                  <a:pt x="5578011" y="3239413"/>
                  <a:pt x="5575960" y="3241890"/>
                </a:cubicBezTo>
                <a:cubicBezTo>
                  <a:pt x="5573909" y="3244374"/>
                  <a:pt x="5570931" y="3244513"/>
                  <a:pt x="5568454" y="3242461"/>
                </a:cubicBezTo>
                <a:cubicBezTo>
                  <a:pt x="5566048" y="3240334"/>
                  <a:pt x="5565832" y="3237431"/>
                  <a:pt x="5567889" y="3234952"/>
                </a:cubicBezTo>
                <a:cubicBezTo>
                  <a:pt x="5570010" y="3232539"/>
                  <a:pt x="5572912" y="3232329"/>
                  <a:pt x="5575395" y="3234381"/>
                </a:cubicBezTo>
                <a:close/>
                <a:moveTo>
                  <a:pt x="1022199" y="3230325"/>
                </a:moveTo>
                <a:lnTo>
                  <a:pt x="997555" y="3231316"/>
                </a:lnTo>
                <a:lnTo>
                  <a:pt x="1022485" y="3252569"/>
                </a:lnTo>
                <a:cubicBezTo>
                  <a:pt x="1036226" y="3264335"/>
                  <a:pt x="1050177" y="3272907"/>
                  <a:pt x="1053645" y="3271844"/>
                </a:cubicBezTo>
                <a:cubicBezTo>
                  <a:pt x="1057965" y="3270499"/>
                  <a:pt x="1060371" y="3272627"/>
                  <a:pt x="1061362" y="3278999"/>
                </a:cubicBezTo>
                <a:cubicBezTo>
                  <a:pt x="1062143" y="3283889"/>
                  <a:pt x="1065261" y="3287147"/>
                  <a:pt x="1068163" y="3286228"/>
                </a:cubicBezTo>
                <a:cubicBezTo>
                  <a:pt x="1071135" y="3285235"/>
                  <a:pt x="1079421" y="3290268"/>
                  <a:pt x="1087074" y="3297777"/>
                </a:cubicBezTo>
                <a:cubicBezTo>
                  <a:pt x="1094719" y="3305286"/>
                  <a:pt x="1101945" y="3309544"/>
                  <a:pt x="1103570" y="3307631"/>
                </a:cubicBezTo>
                <a:cubicBezTo>
                  <a:pt x="1105202" y="3305711"/>
                  <a:pt x="1120640" y="3317191"/>
                  <a:pt x="1137848" y="3333136"/>
                </a:cubicBezTo>
                <a:cubicBezTo>
                  <a:pt x="1168023" y="3361049"/>
                  <a:pt x="1179422" y="3365942"/>
                  <a:pt x="1170144" y="3347024"/>
                </a:cubicBezTo>
                <a:cubicBezTo>
                  <a:pt x="1163629" y="3333702"/>
                  <a:pt x="1162492" y="3332284"/>
                  <a:pt x="1147195" y="3318117"/>
                </a:cubicBezTo>
                <a:cubicBezTo>
                  <a:pt x="1136571" y="3308342"/>
                  <a:pt x="1134095" y="3302034"/>
                  <a:pt x="1137206" y="3292820"/>
                </a:cubicBezTo>
                <a:cubicBezTo>
                  <a:pt x="1141245" y="3280854"/>
                  <a:pt x="1141175" y="3280775"/>
                  <a:pt x="1132323" y="3290769"/>
                </a:cubicBezTo>
                <a:cubicBezTo>
                  <a:pt x="1123967" y="3300122"/>
                  <a:pt x="1121916" y="3299626"/>
                  <a:pt x="1104631" y="3284600"/>
                </a:cubicBezTo>
                <a:cubicBezTo>
                  <a:pt x="1093373" y="3274754"/>
                  <a:pt x="1086927" y="3265754"/>
                  <a:pt x="1088413" y="3261998"/>
                </a:cubicBezTo>
                <a:cubicBezTo>
                  <a:pt x="1092521" y="3251795"/>
                  <a:pt x="1077008" y="3241669"/>
                  <a:pt x="1064543" y="3246485"/>
                </a:cubicBezTo>
                <a:cubicBezTo>
                  <a:pt x="1052159" y="3251232"/>
                  <a:pt x="1040614" y="3244635"/>
                  <a:pt x="1044583" y="3235005"/>
                </a:cubicBezTo>
                <a:cubicBezTo>
                  <a:pt x="1045853" y="3231885"/>
                  <a:pt x="1035941" y="3229758"/>
                  <a:pt x="1022199" y="3230325"/>
                </a:cubicBezTo>
                <a:close/>
                <a:moveTo>
                  <a:pt x="2335694" y="3229674"/>
                </a:moveTo>
                <a:cubicBezTo>
                  <a:pt x="2339803" y="3227407"/>
                  <a:pt x="2339942" y="3229108"/>
                  <a:pt x="2336051" y="3234133"/>
                </a:cubicBezTo>
                <a:cubicBezTo>
                  <a:pt x="2332863" y="3238314"/>
                  <a:pt x="2329751" y="3240016"/>
                  <a:pt x="2329536" y="3237679"/>
                </a:cubicBezTo>
                <a:cubicBezTo>
                  <a:pt x="2329325" y="3235342"/>
                  <a:pt x="2332227" y="3231586"/>
                  <a:pt x="2335694" y="3229674"/>
                </a:cubicBezTo>
                <a:close/>
                <a:moveTo>
                  <a:pt x="1990115" y="3229644"/>
                </a:moveTo>
                <a:cubicBezTo>
                  <a:pt x="1992096" y="3227228"/>
                  <a:pt x="1994363" y="3227939"/>
                  <a:pt x="1995500" y="3231486"/>
                </a:cubicBezTo>
                <a:cubicBezTo>
                  <a:pt x="1996700" y="3235092"/>
                  <a:pt x="1996065" y="3238995"/>
                  <a:pt x="1994014" y="3241471"/>
                </a:cubicBezTo>
                <a:cubicBezTo>
                  <a:pt x="1991957" y="3243948"/>
                  <a:pt x="1989760" y="3243173"/>
                  <a:pt x="1988629" y="3239629"/>
                </a:cubicBezTo>
                <a:cubicBezTo>
                  <a:pt x="1987424" y="3236014"/>
                  <a:pt x="1988064" y="3232119"/>
                  <a:pt x="1990115" y="3229644"/>
                </a:cubicBezTo>
                <a:close/>
                <a:moveTo>
                  <a:pt x="11760771" y="3227870"/>
                </a:moveTo>
                <a:cubicBezTo>
                  <a:pt x="11758930" y="3227647"/>
                  <a:pt x="11758168" y="3229439"/>
                  <a:pt x="11759183" y="3231643"/>
                </a:cubicBezTo>
                <a:cubicBezTo>
                  <a:pt x="11761469" y="3236701"/>
                  <a:pt x="11763438" y="3236611"/>
                  <a:pt x="11764009" y="3231471"/>
                </a:cubicBezTo>
                <a:cubicBezTo>
                  <a:pt x="11764200" y="3229521"/>
                  <a:pt x="11762930" y="3228124"/>
                  <a:pt x="11760771" y="3227870"/>
                </a:cubicBezTo>
                <a:close/>
                <a:moveTo>
                  <a:pt x="1517578" y="3227274"/>
                </a:moveTo>
                <a:cubicBezTo>
                  <a:pt x="1518463" y="3227839"/>
                  <a:pt x="1517666" y="3230477"/>
                  <a:pt x="1515930" y="3235685"/>
                </a:cubicBezTo>
                <a:cubicBezTo>
                  <a:pt x="1513878" y="3241707"/>
                  <a:pt x="1510411" y="3249006"/>
                  <a:pt x="1508144" y="3251839"/>
                </a:cubicBezTo>
                <a:cubicBezTo>
                  <a:pt x="1505737" y="3254811"/>
                  <a:pt x="1502403" y="3255732"/>
                  <a:pt x="1500352" y="3253959"/>
                </a:cubicBezTo>
                <a:cubicBezTo>
                  <a:pt x="1493767" y="3248363"/>
                  <a:pt x="1497660" y="3238376"/>
                  <a:pt x="1509134" y="3231294"/>
                </a:cubicBezTo>
                <a:cubicBezTo>
                  <a:pt x="1514125" y="3228214"/>
                  <a:pt x="1516692" y="3226706"/>
                  <a:pt x="1517578" y="3227274"/>
                </a:cubicBezTo>
                <a:close/>
                <a:moveTo>
                  <a:pt x="5016800" y="3227247"/>
                </a:moveTo>
                <a:cubicBezTo>
                  <a:pt x="5015664" y="3226250"/>
                  <a:pt x="5013536" y="3227241"/>
                  <a:pt x="5011485" y="3229725"/>
                </a:cubicBezTo>
                <a:cubicBezTo>
                  <a:pt x="5009572" y="3232062"/>
                  <a:pt x="5009860" y="3235321"/>
                  <a:pt x="5012267" y="3237444"/>
                </a:cubicBezTo>
                <a:cubicBezTo>
                  <a:pt x="5014742" y="3239503"/>
                  <a:pt x="5017009" y="3238512"/>
                  <a:pt x="5017575" y="3234966"/>
                </a:cubicBezTo>
                <a:cubicBezTo>
                  <a:pt x="5018216" y="3231212"/>
                  <a:pt x="5017930" y="3228238"/>
                  <a:pt x="5016800" y="3227247"/>
                </a:cubicBezTo>
                <a:close/>
                <a:moveTo>
                  <a:pt x="4547781" y="3226420"/>
                </a:moveTo>
                <a:cubicBezTo>
                  <a:pt x="4548842" y="3227342"/>
                  <a:pt x="4549128" y="3230455"/>
                  <a:pt x="4548564" y="3234140"/>
                </a:cubicBezTo>
                <a:cubicBezTo>
                  <a:pt x="4547992" y="3237684"/>
                  <a:pt x="4545730" y="3238675"/>
                  <a:pt x="4543247" y="3236616"/>
                </a:cubicBezTo>
                <a:cubicBezTo>
                  <a:pt x="4540841" y="3234495"/>
                  <a:pt x="4540485" y="3231166"/>
                  <a:pt x="4542466" y="3228898"/>
                </a:cubicBezTo>
                <a:cubicBezTo>
                  <a:pt x="4544595" y="3226490"/>
                  <a:pt x="4546721" y="3225499"/>
                  <a:pt x="4547781" y="3226420"/>
                </a:cubicBezTo>
                <a:close/>
                <a:moveTo>
                  <a:pt x="4785792" y="3226370"/>
                </a:moveTo>
                <a:cubicBezTo>
                  <a:pt x="4791177" y="3230905"/>
                  <a:pt x="4790752" y="3250173"/>
                  <a:pt x="4785226" y="3256691"/>
                </a:cubicBezTo>
                <a:cubicBezTo>
                  <a:pt x="4782115" y="3260376"/>
                  <a:pt x="4777868" y="3261653"/>
                  <a:pt x="4775600" y="3259664"/>
                </a:cubicBezTo>
                <a:cubicBezTo>
                  <a:pt x="4773264" y="3257752"/>
                  <a:pt x="4774255" y="3252937"/>
                  <a:pt x="4777721" y="3248903"/>
                </a:cubicBezTo>
                <a:cubicBezTo>
                  <a:pt x="4781189" y="3244862"/>
                  <a:pt x="4783601" y="3237633"/>
                  <a:pt x="4783247" y="3232608"/>
                </a:cubicBezTo>
                <a:cubicBezTo>
                  <a:pt x="4782820" y="3227361"/>
                  <a:pt x="4783881" y="3224744"/>
                  <a:pt x="4785792" y="3226370"/>
                </a:cubicBezTo>
                <a:close/>
                <a:moveTo>
                  <a:pt x="1638486" y="3225510"/>
                </a:moveTo>
                <a:cubicBezTo>
                  <a:pt x="1640310" y="3225027"/>
                  <a:pt x="1642692" y="3225498"/>
                  <a:pt x="1645736" y="3226561"/>
                </a:cubicBezTo>
                <a:cubicBezTo>
                  <a:pt x="1660823" y="3231733"/>
                  <a:pt x="1663941" y="3282884"/>
                  <a:pt x="1650206" y="3299179"/>
                </a:cubicBezTo>
                <a:cubicBezTo>
                  <a:pt x="1640434" y="3310799"/>
                  <a:pt x="1636325" y="3302154"/>
                  <a:pt x="1634268" y="3265242"/>
                </a:cubicBezTo>
                <a:cubicBezTo>
                  <a:pt x="1632563" y="3236976"/>
                  <a:pt x="1633015" y="3226958"/>
                  <a:pt x="1638486" y="3225510"/>
                </a:cubicBezTo>
                <a:close/>
                <a:moveTo>
                  <a:pt x="4981980" y="3223620"/>
                </a:moveTo>
                <a:cubicBezTo>
                  <a:pt x="4980183" y="3221505"/>
                  <a:pt x="4978978" y="3222213"/>
                  <a:pt x="4977919" y="3225188"/>
                </a:cubicBezTo>
                <a:cubicBezTo>
                  <a:pt x="4976364" y="3229439"/>
                  <a:pt x="4977067" y="3239642"/>
                  <a:pt x="4979405" y="3247645"/>
                </a:cubicBezTo>
                <a:cubicBezTo>
                  <a:pt x="4984224" y="3264221"/>
                  <a:pt x="4996055" y="3276620"/>
                  <a:pt x="4997539" y="3266774"/>
                </a:cubicBezTo>
                <a:cubicBezTo>
                  <a:pt x="4998035" y="3263447"/>
                  <a:pt x="4994422" y="3250619"/>
                  <a:pt x="4989603" y="3239000"/>
                </a:cubicBezTo>
                <a:cubicBezTo>
                  <a:pt x="4986168" y="3230677"/>
                  <a:pt x="4983776" y="3225736"/>
                  <a:pt x="4981980" y="3223620"/>
                </a:cubicBezTo>
                <a:close/>
                <a:moveTo>
                  <a:pt x="5122568" y="3223314"/>
                </a:moveTo>
                <a:cubicBezTo>
                  <a:pt x="5120772" y="3226387"/>
                  <a:pt x="5119940" y="3237491"/>
                  <a:pt x="5120401" y="3256088"/>
                </a:cubicBezTo>
                <a:cubicBezTo>
                  <a:pt x="5120685" y="3269126"/>
                  <a:pt x="5118000" y="3271534"/>
                  <a:pt x="5110277" y="3264945"/>
                </a:cubicBezTo>
                <a:cubicBezTo>
                  <a:pt x="5104544" y="3260052"/>
                  <a:pt x="5103624" y="3260975"/>
                  <a:pt x="5101781" y="3274155"/>
                </a:cubicBezTo>
                <a:cubicBezTo>
                  <a:pt x="5100722" y="3282301"/>
                  <a:pt x="5097038" y="3289669"/>
                  <a:pt x="5093711" y="3290730"/>
                </a:cubicBezTo>
                <a:cubicBezTo>
                  <a:pt x="5087195" y="3292713"/>
                  <a:pt x="5075227" y="3276347"/>
                  <a:pt x="5079830" y="3271881"/>
                </a:cubicBezTo>
                <a:cubicBezTo>
                  <a:pt x="5086764" y="3265223"/>
                  <a:pt x="5086484" y="3264093"/>
                  <a:pt x="5077563" y="3263948"/>
                </a:cubicBezTo>
                <a:cubicBezTo>
                  <a:pt x="5069842" y="3263737"/>
                  <a:pt x="5068920" y="3261541"/>
                  <a:pt x="5073239" y="3252544"/>
                </a:cubicBezTo>
                <a:cubicBezTo>
                  <a:pt x="5078050" y="3242620"/>
                  <a:pt x="5077486" y="3241775"/>
                  <a:pt x="5068565" y="3244749"/>
                </a:cubicBezTo>
                <a:cubicBezTo>
                  <a:pt x="5055675" y="3249138"/>
                  <a:pt x="5049800" y="3266642"/>
                  <a:pt x="5051294" y="3297319"/>
                </a:cubicBezTo>
                <a:cubicBezTo>
                  <a:pt x="5051858" y="3310494"/>
                  <a:pt x="5051006" y="3323105"/>
                  <a:pt x="5049311" y="3325087"/>
                </a:cubicBezTo>
                <a:cubicBezTo>
                  <a:pt x="5047611" y="3327068"/>
                  <a:pt x="5047826" y="3335080"/>
                  <a:pt x="5049737" y="3342660"/>
                </a:cubicBezTo>
                <a:cubicBezTo>
                  <a:pt x="5051649" y="3350236"/>
                  <a:pt x="5054270" y="3357396"/>
                  <a:pt x="5055261" y="3358101"/>
                </a:cubicBezTo>
                <a:cubicBezTo>
                  <a:pt x="5059865" y="3361858"/>
                  <a:pt x="5093717" y="3346845"/>
                  <a:pt x="5101642" y="3337494"/>
                </a:cubicBezTo>
                <a:cubicBezTo>
                  <a:pt x="5106461" y="3331821"/>
                  <a:pt x="5111135" y="3329985"/>
                  <a:pt x="5112196" y="3333313"/>
                </a:cubicBezTo>
                <a:cubicBezTo>
                  <a:pt x="5114603" y="3340822"/>
                  <a:pt x="5132731" y="3327647"/>
                  <a:pt x="5145972" y="3308735"/>
                </a:cubicBezTo>
                <a:cubicBezTo>
                  <a:pt x="5154823" y="3296048"/>
                  <a:pt x="5154823" y="3290807"/>
                  <a:pt x="5145401" y="3273876"/>
                </a:cubicBezTo>
                <a:cubicBezTo>
                  <a:pt x="5139311" y="3262962"/>
                  <a:pt x="5132655" y="3247092"/>
                  <a:pt x="5130529" y="3238735"/>
                </a:cubicBezTo>
                <a:cubicBezTo>
                  <a:pt x="5127127" y="3225201"/>
                  <a:pt x="5124366" y="3220241"/>
                  <a:pt x="5122568" y="3223314"/>
                </a:cubicBezTo>
                <a:close/>
                <a:moveTo>
                  <a:pt x="12167489" y="3221187"/>
                </a:moveTo>
                <a:cubicBezTo>
                  <a:pt x="12166218" y="3216326"/>
                  <a:pt x="12165710" y="3216366"/>
                  <a:pt x="12163297" y="3221353"/>
                </a:cubicBezTo>
                <a:cubicBezTo>
                  <a:pt x="12160059" y="3228231"/>
                  <a:pt x="12161710" y="3233714"/>
                  <a:pt x="12165838" y="3229731"/>
                </a:cubicBezTo>
                <a:cubicBezTo>
                  <a:pt x="12167489" y="3228130"/>
                  <a:pt x="12168187" y="3224218"/>
                  <a:pt x="12167489" y="3221187"/>
                </a:cubicBezTo>
                <a:close/>
                <a:moveTo>
                  <a:pt x="11621579" y="3219904"/>
                </a:moveTo>
                <a:cubicBezTo>
                  <a:pt x="11619992" y="3220640"/>
                  <a:pt x="11619801" y="3223760"/>
                  <a:pt x="11621262" y="3226866"/>
                </a:cubicBezTo>
                <a:cubicBezTo>
                  <a:pt x="11622658" y="3229916"/>
                  <a:pt x="11622595" y="3233035"/>
                  <a:pt x="11621071" y="3233746"/>
                </a:cubicBezTo>
                <a:cubicBezTo>
                  <a:pt x="11617832" y="3235277"/>
                  <a:pt x="11621516" y="3241178"/>
                  <a:pt x="11626405" y="3242145"/>
                </a:cubicBezTo>
                <a:cubicBezTo>
                  <a:pt x="11631358" y="3243066"/>
                  <a:pt x="11635358" y="3237488"/>
                  <a:pt x="11636692" y="3227704"/>
                </a:cubicBezTo>
                <a:cubicBezTo>
                  <a:pt x="11637898" y="3219179"/>
                  <a:pt x="11637771" y="3219090"/>
                  <a:pt x="11630850" y="3222330"/>
                </a:cubicBezTo>
                <a:cubicBezTo>
                  <a:pt x="11626913" y="3224147"/>
                  <a:pt x="11623929" y="3224039"/>
                  <a:pt x="11624119" y="3222088"/>
                </a:cubicBezTo>
                <a:cubicBezTo>
                  <a:pt x="11624373" y="3220062"/>
                  <a:pt x="11623230" y="3219141"/>
                  <a:pt x="11621579" y="3219904"/>
                </a:cubicBezTo>
                <a:close/>
                <a:moveTo>
                  <a:pt x="4930896" y="3216962"/>
                </a:moveTo>
                <a:cubicBezTo>
                  <a:pt x="4933303" y="3219089"/>
                  <a:pt x="4933659" y="3222418"/>
                  <a:pt x="4931678" y="3224686"/>
                </a:cubicBezTo>
                <a:cubicBezTo>
                  <a:pt x="4929620" y="3227165"/>
                  <a:pt x="4927499" y="3228155"/>
                  <a:pt x="4926363" y="3227165"/>
                </a:cubicBezTo>
                <a:cubicBezTo>
                  <a:pt x="4925302" y="3226244"/>
                  <a:pt x="4925016" y="3223123"/>
                  <a:pt x="4925582" y="3219439"/>
                </a:cubicBezTo>
                <a:cubicBezTo>
                  <a:pt x="4926224" y="3215971"/>
                  <a:pt x="4928421" y="3214909"/>
                  <a:pt x="4930896" y="3216962"/>
                </a:cubicBezTo>
                <a:close/>
                <a:moveTo>
                  <a:pt x="4485533" y="3216709"/>
                </a:moveTo>
                <a:cubicBezTo>
                  <a:pt x="4488079" y="3216568"/>
                  <a:pt x="4490417" y="3222304"/>
                  <a:pt x="4490918" y="3229744"/>
                </a:cubicBezTo>
                <a:cubicBezTo>
                  <a:pt x="4491699" y="3242284"/>
                  <a:pt x="4491484" y="3242355"/>
                  <a:pt x="4486385" y="3230030"/>
                </a:cubicBezTo>
                <a:cubicBezTo>
                  <a:pt x="4483483" y="3222870"/>
                  <a:pt x="4483056" y="3216917"/>
                  <a:pt x="4485533" y="3216709"/>
                </a:cubicBezTo>
                <a:close/>
                <a:moveTo>
                  <a:pt x="2153558" y="3215062"/>
                </a:moveTo>
                <a:cubicBezTo>
                  <a:pt x="2158301" y="3213575"/>
                  <a:pt x="2165528" y="3229445"/>
                  <a:pt x="2162054" y="3233481"/>
                </a:cubicBezTo>
                <a:cubicBezTo>
                  <a:pt x="2161489" y="3234190"/>
                  <a:pt x="2158162" y="3230717"/>
                  <a:pt x="2154618" y="3225760"/>
                </a:cubicBezTo>
                <a:cubicBezTo>
                  <a:pt x="2151081" y="3220800"/>
                  <a:pt x="2150580" y="3216053"/>
                  <a:pt x="2153558" y="3215062"/>
                </a:cubicBezTo>
                <a:close/>
                <a:moveTo>
                  <a:pt x="11777853" y="3214141"/>
                </a:moveTo>
                <a:cubicBezTo>
                  <a:pt x="11776646" y="3211321"/>
                  <a:pt x="11773471" y="3212959"/>
                  <a:pt x="11770106" y="3218169"/>
                </a:cubicBezTo>
                <a:cubicBezTo>
                  <a:pt x="11768581" y="3220609"/>
                  <a:pt x="11769153" y="3224109"/>
                  <a:pt x="11771566" y="3226435"/>
                </a:cubicBezTo>
                <a:cubicBezTo>
                  <a:pt x="11775567" y="3230195"/>
                  <a:pt x="11775820" y="3230011"/>
                  <a:pt x="11777218" y="3223303"/>
                </a:cubicBezTo>
                <a:cubicBezTo>
                  <a:pt x="11777980" y="3219496"/>
                  <a:pt x="11778233" y="3215184"/>
                  <a:pt x="11777853" y="3214141"/>
                </a:cubicBezTo>
                <a:close/>
                <a:moveTo>
                  <a:pt x="188961" y="3212744"/>
                </a:moveTo>
                <a:cubicBezTo>
                  <a:pt x="208790" y="3213310"/>
                  <a:pt x="213110" y="3217349"/>
                  <a:pt x="204542" y="3227335"/>
                </a:cubicBezTo>
                <a:cubicBezTo>
                  <a:pt x="200293" y="3232299"/>
                  <a:pt x="194274" y="3232793"/>
                  <a:pt x="187829" y="3228898"/>
                </a:cubicBezTo>
                <a:cubicBezTo>
                  <a:pt x="171257" y="3218690"/>
                  <a:pt x="171683" y="3212318"/>
                  <a:pt x="188961" y="3212744"/>
                </a:cubicBezTo>
                <a:close/>
                <a:moveTo>
                  <a:pt x="5743435" y="3212370"/>
                </a:moveTo>
                <a:cubicBezTo>
                  <a:pt x="5750166" y="3211874"/>
                  <a:pt x="5752363" y="3224128"/>
                  <a:pt x="5746838" y="3230646"/>
                </a:cubicBezTo>
                <a:cubicBezTo>
                  <a:pt x="5742235" y="3235957"/>
                  <a:pt x="5741530" y="3235252"/>
                  <a:pt x="5740603" y="3224693"/>
                </a:cubicBezTo>
                <a:cubicBezTo>
                  <a:pt x="5740107" y="3217965"/>
                  <a:pt x="5741314" y="3212509"/>
                  <a:pt x="5743435" y="3212370"/>
                </a:cubicBezTo>
                <a:close/>
                <a:moveTo>
                  <a:pt x="490446" y="3212133"/>
                </a:moveTo>
                <a:cubicBezTo>
                  <a:pt x="492855" y="3214261"/>
                  <a:pt x="493208" y="3217591"/>
                  <a:pt x="491226" y="3219858"/>
                </a:cubicBezTo>
                <a:cubicBezTo>
                  <a:pt x="489173" y="3222197"/>
                  <a:pt x="486978" y="3223257"/>
                  <a:pt x="485916" y="3222336"/>
                </a:cubicBezTo>
                <a:cubicBezTo>
                  <a:pt x="484853" y="3221415"/>
                  <a:pt x="484569" y="3218295"/>
                  <a:pt x="485136" y="3214612"/>
                </a:cubicBezTo>
                <a:cubicBezTo>
                  <a:pt x="485773" y="3211142"/>
                  <a:pt x="487968" y="3210082"/>
                  <a:pt x="490446" y="3212133"/>
                </a:cubicBezTo>
                <a:close/>
                <a:moveTo>
                  <a:pt x="5441194" y="3210921"/>
                </a:moveTo>
                <a:cubicBezTo>
                  <a:pt x="5443601" y="3213048"/>
                  <a:pt x="5443817" y="3215952"/>
                  <a:pt x="5441759" y="3218430"/>
                </a:cubicBezTo>
                <a:cubicBezTo>
                  <a:pt x="5439708" y="3220906"/>
                  <a:pt x="5436660" y="3221122"/>
                  <a:pt x="5434254" y="3218994"/>
                </a:cubicBezTo>
                <a:cubicBezTo>
                  <a:pt x="5431847" y="3216872"/>
                  <a:pt x="5431631" y="3213963"/>
                  <a:pt x="5433688" y="3211485"/>
                </a:cubicBezTo>
                <a:cubicBezTo>
                  <a:pt x="5435809" y="3209078"/>
                  <a:pt x="5438718" y="3208862"/>
                  <a:pt x="5441194" y="3210921"/>
                </a:cubicBezTo>
                <a:close/>
                <a:moveTo>
                  <a:pt x="1859527" y="3210077"/>
                </a:moveTo>
                <a:cubicBezTo>
                  <a:pt x="1864340" y="3214179"/>
                  <a:pt x="1863141" y="3233525"/>
                  <a:pt x="1857476" y="3242023"/>
                </a:cubicBezTo>
                <a:cubicBezTo>
                  <a:pt x="1854715" y="3246204"/>
                  <a:pt x="1849405" y="3257188"/>
                  <a:pt x="1845514" y="3266462"/>
                </a:cubicBezTo>
                <a:cubicBezTo>
                  <a:pt x="1839633" y="3280421"/>
                  <a:pt x="1837442" y="3282333"/>
                  <a:pt x="1832343" y="3278082"/>
                </a:cubicBezTo>
                <a:cubicBezTo>
                  <a:pt x="1828939" y="3275111"/>
                  <a:pt x="1827739" y="3268941"/>
                  <a:pt x="1829720" y="3263559"/>
                </a:cubicBezTo>
                <a:cubicBezTo>
                  <a:pt x="1831632" y="3258248"/>
                  <a:pt x="1831772" y="3247474"/>
                  <a:pt x="1830139" y="3238765"/>
                </a:cubicBezTo>
                <a:cubicBezTo>
                  <a:pt x="1826602" y="3220628"/>
                  <a:pt x="1830704" y="3213544"/>
                  <a:pt x="1839983" y="3221408"/>
                </a:cubicBezTo>
                <a:cubicBezTo>
                  <a:pt x="1844516" y="3225234"/>
                  <a:pt x="1847913" y="3223957"/>
                  <a:pt x="1851386" y="3217082"/>
                </a:cubicBezTo>
                <a:cubicBezTo>
                  <a:pt x="1854073" y="3211701"/>
                  <a:pt x="1857755" y="3208584"/>
                  <a:pt x="1859527" y="3210077"/>
                </a:cubicBezTo>
                <a:close/>
                <a:moveTo>
                  <a:pt x="11649202" y="3208336"/>
                </a:moveTo>
                <a:cubicBezTo>
                  <a:pt x="11645455" y="3206975"/>
                  <a:pt x="11642026" y="3214021"/>
                  <a:pt x="11645328" y="3216175"/>
                </a:cubicBezTo>
                <a:cubicBezTo>
                  <a:pt x="11647233" y="3217425"/>
                  <a:pt x="11648947" y="3216556"/>
                  <a:pt x="11650027" y="3213653"/>
                </a:cubicBezTo>
                <a:cubicBezTo>
                  <a:pt x="11650916" y="3211251"/>
                  <a:pt x="11650598" y="3208786"/>
                  <a:pt x="11649202" y="3208336"/>
                </a:cubicBezTo>
                <a:close/>
                <a:moveTo>
                  <a:pt x="5486401" y="3207462"/>
                </a:moveTo>
                <a:cubicBezTo>
                  <a:pt x="5489632" y="3207876"/>
                  <a:pt x="5490587" y="3210463"/>
                  <a:pt x="5486799" y="3214890"/>
                </a:cubicBezTo>
                <a:cubicBezTo>
                  <a:pt x="5484679" y="3217298"/>
                  <a:pt x="5485739" y="3219782"/>
                  <a:pt x="5489137" y="3220348"/>
                </a:cubicBezTo>
                <a:cubicBezTo>
                  <a:pt x="5492394" y="3220914"/>
                  <a:pt x="5491759" y="3223251"/>
                  <a:pt x="5487651" y="3225379"/>
                </a:cubicBezTo>
                <a:cubicBezTo>
                  <a:pt x="5482691" y="3228067"/>
                  <a:pt x="5482342" y="3234939"/>
                  <a:pt x="5486660" y="3245498"/>
                </a:cubicBezTo>
                <a:cubicBezTo>
                  <a:pt x="5497429" y="3271430"/>
                  <a:pt x="5495728" y="3280356"/>
                  <a:pt x="5478665" y="3289211"/>
                </a:cubicBezTo>
                <a:cubicBezTo>
                  <a:pt x="5465914" y="3295870"/>
                  <a:pt x="5464568" y="3295513"/>
                  <a:pt x="5468892" y="3287364"/>
                </a:cubicBezTo>
                <a:cubicBezTo>
                  <a:pt x="5475897" y="3274403"/>
                  <a:pt x="5472144" y="3259310"/>
                  <a:pt x="5460669" y="3253782"/>
                </a:cubicBezTo>
                <a:cubicBezTo>
                  <a:pt x="5455646" y="3251444"/>
                  <a:pt x="5452243" y="3246063"/>
                  <a:pt x="5452954" y="3241813"/>
                </a:cubicBezTo>
                <a:cubicBezTo>
                  <a:pt x="5453875" y="3236210"/>
                  <a:pt x="5456066" y="3236853"/>
                  <a:pt x="5461165" y="3244076"/>
                </a:cubicBezTo>
                <a:cubicBezTo>
                  <a:pt x="5470518" y="3257398"/>
                  <a:pt x="5476036" y="3248897"/>
                  <a:pt x="5467819" y="3233879"/>
                </a:cubicBezTo>
                <a:cubicBezTo>
                  <a:pt x="5462797" y="3224597"/>
                  <a:pt x="5463857" y="3219845"/>
                  <a:pt x="5472353" y="3213048"/>
                </a:cubicBezTo>
                <a:cubicBezTo>
                  <a:pt x="5477665" y="3208799"/>
                  <a:pt x="5483171" y="3207045"/>
                  <a:pt x="5486401" y="3207462"/>
                </a:cubicBezTo>
                <a:close/>
                <a:moveTo>
                  <a:pt x="1068295" y="3203335"/>
                </a:moveTo>
                <a:cubicBezTo>
                  <a:pt x="1070632" y="3203126"/>
                  <a:pt x="1074385" y="3206029"/>
                  <a:pt x="1076296" y="3209497"/>
                </a:cubicBezTo>
                <a:cubicBezTo>
                  <a:pt x="1078493" y="3213677"/>
                  <a:pt x="1076939" y="3213824"/>
                  <a:pt x="1071839" y="3209853"/>
                </a:cubicBezTo>
                <a:cubicBezTo>
                  <a:pt x="1067590" y="3206596"/>
                  <a:pt x="1065959" y="3203545"/>
                  <a:pt x="1068295" y="3203335"/>
                </a:cubicBezTo>
                <a:close/>
                <a:moveTo>
                  <a:pt x="5632725" y="3200372"/>
                </a:moveTo>
                <a:cubicBezTo>
                  <a:pt x="5632131" y="3200824"/>
                  <a:pt x="5632609" y="3202932"/>
                  <a:pt x="5633815" y="3206969"/>
                </a:cubicBezTo>
                <a:cubicBezTo>
                  <a:pt x="5637498" y="3219160"/>
                  <a:pt x="5642806" y="3223766"/>
                  <a:pt x="5644013" y="3215754"/>
                </a:cubicBezTo>
                <a:cubicBezTo>
                  <a:pt x="5644508" y="3212572"/>
                  <a:pt x="5641746" y="3206830"/>
                  <a:pt x="5638063" y="3203709"/>
                </a:cubicBezTo>
                <a:cubicBezTo>
                  <a:pt x="5634984" y="3201124"/>
                  <a:pt x="5633318" y="3199920"/>
                  <a:pt x="5632725" y="3200372"/>
                </a:cubicBezTo>
                <a:close/>
                <a:moveTo>
                  <a:pt x="4815817" y="3198741"/>
                </a:moveTo>
                <a:cubicBezTo>
                  <a:pt x="4821270" y="3198246"/>
                  <a:pt x="4824814" y="3226732"/>
                  <a:pt x="4820001" y="3232398"/>
                </a:cubicBezTo>
                <a:cubicBezTo>
                  <a:pt x="4817733" y="3234947"/>
                  <a:pt x="4814191" y="3234234"/>
                  <a:pt x="4812210" y="3230837"/>
                </a:cubicBezTo>
                <a:cubicBezTo>
                  <a:pt x="4808099" y="3223327"/>
                  <a:pt x="4810862" y="3199168"/>
                  <a:pt x="4815817" y="3198741"/>
                </a:cubicBezTo>
                <a:close/>
                <a:moveTo>
                  <a:pt x="0" y="3197200"/>
                </a:moveTo>
                <a:lnTo>
                  <a:pt x="4989" y="3200513"/>
                </a:lnTo>
                <a:cubicBezTo>
                  <a:pt x="14364" y="3205960"/>
                  <a:pt x="22189" y="3209539"/>
                  <a:pt x="30333" y="3212305"/>
                </a:cubicBezTo>
                <a:cubicBezTo>
                  <a:pt x="38477" y="3215069"/>
                  <a:pt x="46481" y="3220381"/>
                  <a:pt x="47543" y="3223709"/>
                </a:cubicBezTo>
                <a:cubicBezTo>
                  <a:pt x="48677" y="3227113"/>
                  <a:pt x="54059" y="3228957"/>
                  <a:pt x="59228" y="3227749"/>
                </a:cubicBezTo>
                <a:cubicBezTo>
                  <a:pt x="64751" y="3226474"/>
                  <a:pt x="75091" y="3228887"/>
                  <a:pt x="83166" y="3233424"/>
                </a:cubicBezTo>
                <a:cubicBezTo>
                  <a:pt x="91310" y="3237884"/>
                  <a:pt x="101860" y="3243060"/>
                  <a:pt x="107597" y="3245112"/>
                </a:cubicBezTo>
                <a:cubicBezTo>
                  <a:pt x="115033" y="3247876"/>
                  <a:pt x="116026" y="3249859"/>
                  <a:pt x="111351" y="3252552"/>
                </a:cubicBezTo>
                <a:cubicBezTo>
                  <a:pt x="107882" y="3254612"/>
                  <a:pt x="92089" y="3251273"/>
                  <a:pt x="76862" y="3245251"/>
                </a:cubicBezTo>
                <a:cubicBezTo>
                  <a:pt x="61637" y="3239228"/>
                  <a:pt x="44640" y="3234127"/>
                  <a:pt x="39683" y="3234127"/>
                </a:cubicBezTo>
                <a:cubicBezTo>
                  <a:pt x="34726" y="3234121"/>
                  <a:pt x="29627" y="3231151"/>
                  <a:pt x="28565" y="3227821"/>
                </a:cubicBezTo>
                <a:cubicBezTo>
                  <a:pt x="27431" y="3224275"/>
                  <a:pt x="25094" y="3223355"/>
                  <a:pt x="23112" y="3225621"/>
                </a:cubicBezTo>
                <a:cubicBezTo>
                  <a:pt x="21200" y="3227889"/>
                  <a:pt x="11339" y="3225285"/>
                  <a:pt x="1664" y="3221220"/>
                </a:cubicBezTo>
                <a:lnTo>
                  <a:pt x="0" y="3220377"/>
                </a:lnTo>
                <a:close/>
                <a:moveTo>
                  <a:pt x="1541278" y="3197008"/>
                </a:moveTo>
                <a:cubicBezTo>
                  <a:pt x="1543259" y="3194593"/>
                  <a:pt x="1545526" y="3195306"/>
                  <a:pt x="1546663" y="3198850"/>
                </a:cubicBezTo>
                <a:cubicBezTo>
                  <a:pt x="1547863" y="3202464"/>
                  <a:pt x="1547228" y="3206359"/>
                  <a:pt x="1545177" y="3208837"/>
                </a:cubicBezTo>
                <a:cubicBezTo>
                  <a:pt x="1543050" y="3211245"/>
                  <a:pt x="1540930" y="3210540"/>
                  <a:pt x="1539792" y="3206993"/>
                </a:cubicBezTo>
                <a:cubicBezTo>
                  <a:pt x="1538592" y="3203379"/>
                  <a:pt x="1539227" y="3199484"/>
                  <a:pt x="1541278" y="3197008"/>
                </a:cubicBezTo>
                <a:close/>
                <a:moveTo>
                  <a:pt x="2199584" y="3193247"/>
                </a:moveTo>
                <a:cubicBezTo>
                  <a:pt x="2197176" y="3193526"/>
                  <a:pt x="2197462" y="3197775"/>
                  <a:pt x="2200295" y="3202598"/>
                </a:cubicBezTo>
                <a:cubicBezTo>
                  <a:pt x="2204264" y="3209541"/>
                  <a:pt x="2205184" y="3209472"/>
                  <a:pt x="2204613" y="3202102"/>
                </a:cubicBezTo>
                <a:cubicBezTo>
                  <a:pt x="2204186" y="3196854"/>
                  <a:pt x="2201996" y="3192961"/>
                  <a:pt x="2199584" y="3193247"/>
                </a:cubicBezTo>
                <a:close/>
                <a:moveTo>
                  <a:pt x="5789396" y="3192605"/>
                </a:moveTo>
                <a:cubicBezTo>
                  <a:pt x="5790457" y="3193526"/>
                  <a:pt x="5790742" y="3196646"/>
                  <a:pt x="5790177" y="3200331"/>
                </a:cubicBezTo>
                <a:cubicBezTo>
                  <a:pt x="5789606" y="3203869"/>
                  <a:pt x="5787275" y="3204929"/>
                  <a:pt x="5784862" y="3202808"/>
                </a:cubicBezTo>
                <a:cubicBezTo>
                  <a:pt x="5782456" y="3200680"/>
                  <a:pt x="5782100" y="3197352"/>
                  <a:pt x="5784088" y="3195083"/>
                </a:cubicBezTo>
                <a:cubicBezTo>
                  <a:pt x="5786208" y="3192675"/>
                  <a:pt x="5788329" y="3191684"/>
                  <a:pt x="5789396" y="3192605"/>
                </a:cubicBezTo>
                <a:close/>
                <a:moveTo>
                  <a:pt x="5664473" y="3191175"/>
                </a:moveTo>
                <a:cubicBezTo>
                  <a:pt x="5663342" y="3190184"/>
                  <a:pt x="5661215" y="3191175"/>
                  <a:pt x="5659164" y="3193653"/>
                </a:cubicBezTo>
                <a:cubicBezTo>
                  <a:pt x="5657183" y="3196061"/>
                  <a:pt x="5657538" y="3199250"/>
                  <a:pt x="5659945" y="3201378"/>
                </a:cubicBezTo>
                <a:cubicBezTo>
                  <a:pt x="5662421" y="3203431"/>
                  <a:pt x="5664689" y="3202439"/>
                  <a:pt x="5665254" y="3198894"/>
                </a:cubicBezTo>
                <a:cubicBezTo>
                  <a:pt x="5665889" y="3195146"/>
                  <a:pt x="5665539" y="3192096"/>
                  <a:pt x="5664473" y="3191175"/>
                </a:cubicBezTo>
                <a:close/>
                <a:moveTo>
                  <a:pt x="2152582" y="3188652"/>
                </a:moveTo>
                <a:cubicBezTo>
                  <a:pt x="2153574" y="3188723"/>
                  <a:pt x="2153663" y="3190652"/>
                  <a:pt x="2153202" y="3194441"/>
                </a:cubicBezTo>
                <a:cubicBezTo>
                  <a:pt x="2152638" y="3199542"/>
                  <a:pt x="2150866" y="3205427"/>
                  <a:pt x="2149519" y="3207051"/>
                </a:cubicBezTo>
                <a:cubicBezTo>
                  <a:pt x="2148034" y="3208824"/>
                  <a:pt x="2145342" y="3208685"/>
                  <a:pt x="2142865" y="3206628"/>
                </a:cubicBezTo>
                <a:cubicBezTo>
                  <a:pt x="2140668" y="3204714"/>
                  <a:pt x="2142369" y="3198907"/>
                  <a:pt x="2146542" y="3194015"/>
                </a:cubicBezTo>
                <a:cubicBezTo>
                  <a:pt x="2149694" y="3190371"/>
                  <a:pt x="2151590" y="3188582"/>
                  <a:pt x="2152582" y="3188652"/>
                </a:cubicBezTo>
                <a:close/>
                <a:moveTo>
                  <a:pt x="1562735" y="3188151"/>
                </a:moveTo>
                <a:cubicBezTo>
                  <a:pt x="1564792" y="3185814"/>
                  <a:pt x="1568824" y="3186308"/>
                  <a:pt x="1572507" y="3189429"/>
                </a:cubicBezTo>
                <a:cubicBezTo>
                  <a:pt x="1576190" y="3192547"/>
                  <a:pt x="1576330" y="3195663"/>
                  <a:pt x="1572933" y="3196797"/>
                </a:cubicBezTo>
                <a:cubicBezTo>
                  <a:pt x="1569396" y="3197929"/>
                  <a:pt x="1565497" y="3197433"/>
                  <a:pt x="1563160" y="3195521"/>
                </a:cubicBezTo>
                <a:cubicBezTo>
                  <a:pt x="1560823" y="3193462"/>
                  <a:pt x="1560684" y="3190628"/>
                  <a:pt x="1562735" y="3188151"/>
                </a:cubicBezTo>
                <a:close/>
                <a:moveTo>
                  <a:pt x="5558389" y="3186348"/>
                </a:moveTo>
                <a:cubicBezTo>
                  <a:pt x="5562002" y="3187694"/>
                  <a:pt x="5562288" y="3192084"/>
                  <a:pt x="5559170" y="3195769"/>
                </a:cubicBezTo>
                <a:cubicBezTo>
                  <a:pt x="5555062" y="3200590"/>
                  <a:pt x="5556268" y="3204060"/>
                  <a:pt x="5563139" y="3207535"/>
                </a:cubicBezTo>
                <a:cubicBezTo>
                  <a:pt x="5570784" y="3211358"/>
                  <a:pt x="5571286" y="3214547"/>
                  <a:pt x="5565476" y="3221492"/>
                </a:cubicBezTo>
                <a:cubicBezTo>
                  <a:pt x="5553157" y="3236224"/>
                  <a:pt x="5547492" y="3252518"/>
                  <a:pt x="5553017" y="3257194"/>
                </a:cubicBezTo>
                <a:cubicBezTo>
                  <a:pt x="5555989" y="3259747"/>
                  <a:pt x="5558681" y="3266972"/>
                  <a:pt x="5559253" y="3273774"/>
                </a:cubicBezTo>
                <a:cubicBezTo>
                  <a:pt x="5560104" y="3284828"/>
                  <a:pt x="5559107" y="3285959"/>
                  <a:pt x="5547848" y="3287585"/>
                </a:cubicBezTo>
                <a:cubicBezTo>
                  <a:pt x="5540768" y="3288576"/>
                  <a:pt x="5533688" y="3291411"/>
                  <a:pt x="5531351" y="3294173"/>
                </a:cubicBezTo>
                <a:cubicBezTo>
                  <a:pt x="5528875" y="3297077"/>
                  <a:pt x="5526322" y="3296652"/>
                  <a:pt x="5525122" y="3292896"/>
                </a:cubicBezTo>
                <a:cubicBezTo>
                  <a:pt x="5524055" y="3289567"/>
                  <a:pt x="5525261" y="3284537"/>
                  <a:pt x="5528023" y="3281347"/>
                </a:cubicBezTo>
                <a:cubicBezTo>
                  <a:pt x="5533758" y="3274620"/>
                  <a:pt x="5527877" y="3235581"/>
                  <a:pt x="5520156" y="3228993"/>
                </a:cubicBezTo>
                <a:cubicBezTo>
                  <a:pt x="5513711" y="3223537"/>
                  <a:pt x="5522493" y="3204409"/>
                  <a:pt x="5530989" y="3205686"/>
                </a:cubicBezTo>
                <a:cubicBezTo>
                  <a:pt x="5534030" y="3206182"/>
                  <a:pt x="5539980" y="3201505"/>
                  <a:pt x="5544159" y="3195203"/>
                </a:cubicBezTo>
                <a:cubicBezTo>
                  <a:pt x="5548337" y="3189042"/>
                  <a:pt x="5554782" y="3185000"/>
                  <a:pt x="5558389" y="3186348"/>
                </a:cubicBezTo>
                <a:close/>
                <a:moveTo>
                  <a:pt x="5049909" y="3185863"/>
                </a:moveTo>
                <a:cubicBezTo>
                  <a:pt x="5049246" y="3186101"/>
                  <a:pt x="5048484" y="3189096"/>
                  <a:pt x="5047173" y="3195012"/>
                </a:cubicBezTo>
                <a:cubicBezTo>
                  <a:pt x="5044200" y="3208614"/>
                  <a:pt x="5045902" y="3214143"/>
                  <a:pt x="5051001" y="3208048"/>
                </a:cubicBezTo>
                <a:cubicBezTo>
                  <a:pt x="5052697" y="3206067"/>
                  <a:pt x="5053192" y="3199332"/>
                  <a:pt x="5052062" y="3193240"/>
                </a:cubicBezTo>
                <a:cubicBezTo>
                  <a:pt x="5051140" y="3188140"/>
                  <a:pt x="5050574" y="3185626"/>
                  <a:pt x="5049909" y="3185863"/>
                </a:cubicBezTo>
                <a:close/>
                <a:moveTo>
                  <a:pt x="11673205" y="3185566"/>
                </a:moveTo>
                <a:cubicBezTo>
                  <a:pt x="11671554" y="3186354"/>
                  <a:pt x="11670982" y="3187988"/>
                  <a:pt x="11671744" y="3189627"/>
                </a:cubicBezTo>
                <a:cubicBezTo>
                  <a:pt x="11672569" y="3191322"/>
                  <a:pt x="11674157" y="3191869"/>
                  <a:pt x="11675808" y="3191099"/>
                </a:cubicBezTo>
                <a:cubicBezTo>
                  <a:pt x="11677459" y="3190395"/>
                  <a:pt x="11678094" y="3188737"/>
                  <a:pt x="11677268" y="3187040"/>
                </a:cubicBezTo>
                <a:cubicBezTo>
                  <a:pt x="11676506" y="3185351"/>
                  <a:pt x="11674856" y="3184804"/>
                  <a:pt x="11673205" y="3185566"/>
                </a:cubicBezTo>
                <a:close/>
                <a:moveTo>
                  <a:pt x="11978703" y="3182555"/>
                </a:moveTo>
                <a:cubicBezTo>
                  <a:pt x="11978703" y="3182555"/>
                  <a:pt x="11962130" y="3193113"/>
                  <a:pt x="11960923" y="3193806"/>
                </a:cubicBezTo>
                <a:cubicBezTo>
                  <a:pt x="11957494" y="3195802"/>
                  <a:pt x="11962701" y="3203360"/>
                  <a:pt x="11966257" y="3201620"/>
                </a:cubicBezTo>
                <a:cubicBezTo>
                  <a:pt x="11968226" y="3200642"/>
                  <a:pt x="11971781" y="3196112"/>
                  <a:pt x="11974258" y="3191215"/>
                </a:cubicBezTo>
                <a:close/>
                <a:moveTo>
                  <a:pt x="1626294" y="3182330"/>
                </a:moveTo>
                <a:cubicBezTo>
                  <a:pt x="1627834" y="3182898"/>
                  <a:pt x="1629163" y="3185468"/>
                  <a:pt x="1631004" y="3190286"/>
                </a:cubicBezTo>
                <a:cubicBezTo>
                  <a:pt x="1633340" y="3196589"/>
                  <a:pt x="1633906" y="3203393"/>
                  <a:pt x="1632210" y="3205373"/>
                </a:cubicBezTo>
                <a:cubicBezTo>
                  <a:pt x="1630508" y="3207356"/>
                  <a:pt x="1625765" y="3205583"/>
                  <a:pt x="1621517" y="3201473"/>
                </a:cubicBezTo>
                <a:cubicBezTo>
                  <a:pt x="1616913" y="3196873"/>
                  <a:pt x="1616488" y="3190921"/>
                  <a:pt x="1620310" y="3186386"/>
                </a:cubicBezTo>
                <a:cubicBezTo>
                  <a:pt x="1623000" y="3183197"/>
                  <a:pt x="1624753" y="3181762"/>
                  <a:pt x="1626294" y="3182330"/>
                </a:cubicBezTo>
                <a:close/>
                <a:moveTo>
                  <a:pt x="11810682" y="3182301"/>
                </a:moveTo>
                <a:cubicBezTo>
                  <a:pt x="11809920" y="3180662"/>
                  <a:pt x="11806618" y="3182974"/>
                  <a:pt x="11803062" y="3187726"/>
                </a:cubicBezTo>
                <a:cubicBezTo>
                  <a:pt x="11799506" y="3192479"/>
                  <a:pt x="11797601" y="3197783"/>
                  <a:pt x="11798617" y="3199988"/>
                </a:cubicBezTo>
                <a:cubicBezTo>
                  <a:pt x="11800585" y="3204167"/>
                  <a:pt x="11792775" y="3228155"/>
                  <a:pt x="11788838" y="3229973"/>
                </a:cubicBezTo>
                <a:cubicBezTo>
                  <a:pt x="11787631" y="3230557"/>
                  <a:pt x="11785409" y="3229744"/>
                  <a:pt x="11783758" y="3228105"/>
                </a:cubicBezTo>
                <a:cubicBezTo>
                  <a:pt x="11782107" y="3226473"/>
                  <a:pt x="11780202" y="3229878"/>
                  <a:pt x="11779440" y="3236020"/>
                </a:cubicBezTo>
                <a:cubicBezTo>
                  <a:pt x="11778678" y="3242164"/>
                  <a:pt x="11777408" y="3248040"/>
                  <a:pt x="11776646" y="3249578"/>
                </a:cubicBezTo>
                <a:cubicBezTo>
                  <a:pt x="11775884" y="3251038"/>
                  <a:pt x="11777281" y="3254228"/>
                  <a:pt x="11779694" y="3256470"/>
                </a:cubicBezTo>
                <a:cubicBezTo>
                  <a:pt x="11783123" y="3259627"/>
                  <a:pt x="11784012" y="3259544"/>
                  <a:pt x="11783568" y="3256044"/>
                </a:cubicBezTo>
                <a:cubicBezTo>
                  <a:pt x="11783250" y="3253579"/>
                  <a:pt x="11784203" y="3248027"/>
                  <a:pt x="11785727" y="3244025"/>
                </a:cubicBezTo>
                <a:cubicBezTo>
                  <a:pt x="11787314" y="3239915"/>
                  <a:pt x="11791950" y="3233353"/>
                  <a:pt x="11796204" y="3229312"/>
                </a:cubicBezTo>
                <a:cubicBezTo>
                  <a:pt x="11800395" y="3225272"/>
                  <a:pt x="11805919" y="3218728"/>
                  <a:pt x="11808523" y="3214560"/>
                </a:cubicBezTo>
                <a:cubicBezTo>
                  <a:pt x="11811000" y="3210559"/>
                  <a:pt x="11814809" y="3206035"/>
                  <a:pt x="11816778" y="3204720"/>
                </a:cubicBezTo>
                <a:cubicBezTo>
                  <a:pt x="11826113" y="3198564"/>
                  <a:pt x="11825605" y="3178921"/>
                  <a:pt x="11816270" y="3183292"/>
                </a:cubicBezTo>
                <a:cubicBezTo>
                  <a:pt x="11814047" y="3184321"/>
                  <a:pt x="11811444" y="3183883"/>
                  <a:pt x="11810682" y="3182301"/>
                </a:cubicBezTo>
                <a:close/>
                <a:moveTo>
                  <a:pt x="4739015" y="3181715"/>
                </a:moveTo>
                <a:cubicBezTo>
                  <a:pt x="4740077" y="3182299"/>
                  <a:pt x="4740822" y="3184496"/>
                  <a:pt x="4741603" y="3188533"/>
                </a:cubicBezTo>
                <a:cubicBezTo>
                  <a:pt x="4742662" y="3193991"/>
                  <a:pt x="4741037" y="3199447"/>
                  <a:pt x="4738129" y="3200369"/>
                </a:cubicBezTo>
                <a:cubicBezTo>
                  <a:pt x="4730414" y="3202845"/>
                  <a:pt x="4727931" y="3192288"/>
                  <a:pt x="4734522" y="3184562"/>
                </a:cubicBezTo>
                <a:cubicBezTo>
                  <a:pt x="4736573" y="3182154"/>
                  <a:pt x="4737952" y="3181129"/>
                  <a:pt x="4739015" y="3181715"/>
                </a:cubicBezTo>
                <a:close/>
                <a:moveTo>
                  <a:pt x="2166938" y="3178008"/>
                </a:moveTo>
                <a:cubicBezTo>
                  <a:pt x="2169345" y="3180135"/>
                  <a:pt x="2169701" y="3183463"/>
                  <a:pt x="2167718" y="3185732"/>
                </a:cubicBezTo>
                <a:cubicBezTo>
                  <a:pt x="2165661" y="3188209"/>
                  <a:pt x="2163541" y="3189202"/>
                  <a:pt x="2162405" y="3188209"/>
                </a:cubicBezTo>
                <a:cubicBezTo>
                  <a:pt x="2161344" y="3187288"/>
                  <a:pt x="2161058" y="3184175"/>
                  <a:pt x="2161629" y="3180490"/>
                </a:cubicBezTo>
                <a:cubicBezTo>
                  <a:pt x="2162264" y="3177015"/>
                  <a:pt x="2164461" y="3175955"/>
                  <a:pt x="2166938" y="3178008"/>
                </a:cubicBezTo>
                <a:close/>
                <a:moveTo>
                  <a:pt x="11682920" y="3177327"/>
                </a:moveTo>
                <a:cubicBezTo>
                  <a:pt x="11682158" y="3175630"/>
                  <a:pt x="11680825" y="3175764"/>
                  <a:pt x="11679618" y="3177486"/>
                </a:cubicBezTo>
                <a:cubicBezTo>
                  <a:pt x="11678412" y="3179296"/>
                  <a:pt x="11678157" y="3181546"/>
                  <a:pt x="11678983" y="3183241"/>
                </a:cubicBezTo>
                <a:cubicBezTo>
                  <a:pt x="11679745" y="3184937"/>
                  <a:pt x="11681079" y="3184804"/>
                  <a:pt x="11682221" y="3183082"/>
                </a:cubicBezTo>
                <a:cubicBezTo>
                  <a:pt x="11683428" y="3181298"/>
                  <a:pt x="11683682" y="3178967"/>
                  <a:pt x="11682920" y="3177327"/>
                </a:cubicBezTo>
                <a:close/>
                <a:moveTo>
                  <a:pt x="5680335" y="3176723"/>
                </a:moveTo>
                <a:cubicBezTo>
                  <a:pt x="5677858" y="3174671"/>
                  <a:pt x="5675592" y="3175663"/>
                  <a:pt x="5675026" y="3179201"/>
                </a:cubicBezTo>
                <a:cubicBezTo>
                  <a:pt x="5674461" y="3182886"/>
                  <a:pt x="5674740" y="3186005"/>
                  <a:pt x="5675807" y="3186925"/>
                </a:cubicBezTo>
                <a:cubicBezTo>
                  <a:pt x="5676938" y="3187917"/>
                  <a:pt x="5679065" y="3186925"/>
                  <a:pt x="5681116" y="3184448"/>
                </a:cubicBezTo>
                <a:cubicBezTo>
                  <a:pt x="5683167" y="3182110"/>
                  <a:pt x="5682818" y="3178781"/>
                  <a:pt x="5680335" y="3176723"/>
                </a:cubicBezTo>
                <a:close/>
                <a:moveTo>
                  <a:pt x="5788259" y="3176311"/>
                </a:moveTo>
                <a:cubicBezTo>
                  <a:pt x="5792368" y="3174042"/>
                  <a:pt x="5792507" y="3175745"/>
                  <a:pt x="5788615" y="3180776"/>
                </a:cubicBezTo>
                <a:cubicBezTo>
                  <a:pt x="5785357" y="3185027"/>
                  <a:pt x="5782239" y="3186722"/>
                  <a:pt x="5782100" y="3184316"/>
                </a:cubicBezTo>
                <a:cubicBezTo>
                  <a:pt x="5781890" y="3181977"/>
                  <a:pt x="5784792" y="3178223"/>
                  <a:pt x="5788259" y="3176311"/>
                </a:cubicBezTo>
                <a:close/>
                <a:moveTo>
                  <a:pt x="1457712" y="3174181"/>
                </a:moveTo>
                <a:cubicBezTo>
                  <a:pt x="1461821" y="3171920"/>
                  <a:pt x="1461960" y="3173617"/>
                  <a:pt x="1458068" y="3178648"/>
                </a:cubicBezTo>
                <a:cubicBezTo>
                  <a:pt x="1454810" y="3182898"/>
                  <a:pt x="1451769" y="3184524"/>
                  <a:pt x="1451553" y="3182189"/>
                </a:cubicBezTo>
                <a:cubicBezTo>
                  <a:pt x="1451343" y="3179849"/>
                  <a:pt x="1454245" y="3176093"/>
                  <a:pt x="1457712" y="3174181"/>
                </a:cubicBezTo>
                <a:close/>
                <a:moveTo>
                  <a:pt x="11599648" y="3172634"/>
                </a:moveTo>
                <a:cubicBezTo>
                  <a:pt x="11598449" y="3173966"/>
                  <a:pt x="11597386" y="3176850"/>
                  <a:pt x="11596878" y="3180795"/>
                </a:cubicBezTo>
                <a:cubicBezTo>
                  <a:pt x="11596052" y="3187467"/>
                  <a:pt x="11596306" y="3187612"/>
                  <a:pt x="11600243" y="3182257"/>
                </a:cubicBezTo>
                <a:cubicBezTo>
                  <a:pt x="11602529" y="3179194"/>
                  <a:pt x="11603926" y="3175249"/>
                  <a:pt x="11603228" y="3173776"/>
                </a:cubicBezTo>
                <a:cubicBezTo>
                  <a:pt x="11602180" y="3171517"/>
                  <a:pt x="11600846" y="3171300"/>
                  <a:pt x="11599648" y="3172634"/>
                </a:cubicBezTo>
                <a:close/>
                <a:moveTo>
                  <a:pt x="4902661" y="3172299"/>
                </a:moveTo>
                <a:cubicBezTo>
                  <a:pt x="4903574" y="3174326"/>
                  <a:pt x="4903911" y="3179198"/>
                  <a:pt x="4904054" y="3187700"/>
                </a:cubicBezTo>
                <a:cubicBezTo>
                  <a:pt x="4904264" y="3203074"/>
                  <a:pt x="4904195" y="3203145"/>
                  <a:pt x="4899382" y="3190673"/>
                </a:cubicBezTo>
                <a:cubicBezTo>
                  <a:pt x="4896690" y="3183876"/>
                  <a:pt x="4895977" y="3176082"/>
                  <a:pt x="4897820" y="3173953"/>
                </a:cubicBezTo>
                <a:cubicBezTo>
                  <a:pt x="4900260" y="3171084"/>
                  <a:pt x="4901749" y="3170270"/>
                  <a:pt x="4902661" y="3172299"/>
                </a:cubicBezTo>
                <a:close/>
                <a:moveTo>
                  <a:pt x="2091302" y="3171768"/>
                </a:moveTo>
                <a:cubicBezTo>
                  <a:pt x="2096401" y="3171343"/>
                  <a:pt x="2100440" y="3190687"/>
                  <a:pt x="2096261" y="3195573"/>
                </a:cubicBezTo>
                <a:cubicBezTo>
                  <a:pt x="2091873" y="3200673"/>
                  <a:pt x="2088756" y="3196137"/>
                  <a:pt x="2087695" y="3183458"/>
                </a:cubicBezTo>
                <a:cubicBezTo>
                  <a:pt x="2087200" y="3177436"/>
                  <a:pt x="2088895" y="3171910"/>
                  <a:pt x="2091302" y="3171768"/>
                </a:cubicBezTo>
                <a:close/>
                <a:moveTo>
                  <a:pt x="5390680" y="3169382"/>
                </a:moveTo>
                <a:cubicBezTo>
                  <a:pt x="5390468" y="3168532"/>
                  <a:pt x="5387334" y="3170145"/>
                  <a:pt x="5381066" y="3173438"/>
                </a:cubicBezTo>
                <a:cubicBezTo>
                  <a:pt x="5367261" y="3180593"/>
                  <a:pt x="5356498" y="3205526"/>
                  <a:pt x="5366480" y="3207013"/>
                </a:cubicBezTo>
                <a:cubicBezTo>
                  <a:pt x="5373706" y="3208151"/>
                  <a:pt x="5373141" y="3238899"/>
                  <a:pt x="5365852" y="3243218"/>
                </a:cubicBezTo>
                <a:cubicBezTo>
                  <a:pt x="5362524" y="3245278"/>
                  <a:pt x="5363654" y="3249805"/>
                  <a:pt x="5368544" y="3253985"/>
                </a:cubicBezTo>
                <a:cubicBezTo>
                  <a:pt x="5376475" y="3260789"/>
                  <a:pt x="5375624" y="3266318"/>
                  <a:pt x="5365071" y="3276303"/>
                </a:cubicBezTo>
                <a:cubicBezTo>
                  <a:pt x="5362810" y="3278572"/>
                  <a:pt x="5364366" y="3286931"/>
                  <a:pt x="5368404" y="3294512"/>
                </a:cubicBezTo>
                <a:cubicBezTo>
                  <a:pt x="5384908" y="3325335"/>
                  <a:pt x="5387594" y="3327315"/>
                  <a:pt x="5397583" y="3316478"/>
                </a:cubicBezTo>
                <a:cubicBezTo>
                  <a:pt x="5404523" y="3309255"/>
                  <a:pt x="5405437" y="3301816"/>
                  <a:pt x="5401120" y="3289695"/>
                </a:cubicBezTo>
                <a:cubicBezTo>
                  <a:pt x="5393468" y="3268298"/>
                  <a:pt x="5397716" y="3261927"/>
                  <a:pt x="5405933" y="3282472"/>
                </a:cubicBezTo>
                <a:cubicBezTo>
                  <a:pt x="5411813" y="3296995"/>
                  <a:pt x="5412873" y="3297635"/>
                  <a:pt x="5420525" y="3291117"/>
                </a:cubicBezTo>
                <a:cubicBezTo>
                  <a:pt x="5430577" y="3282619"/>
                  <a:pt x="5429726" y="3266037"/>
                  <a:pt x="5418537" y="3250455"/>
                </a:cubicBezTo>
                <a:cubicBezTo>
                  <a:pt x="5414073" y="3244145"/>
                  <a:pt x="5410676" y="3236213"/>
                  <a:pt x="5411102" y="3233231"/>
                </a:cubicBezTo>
                <a:cubicBezTo>
                  <a:pt x="5411597" y="3229902"/>
                  <a:pt x="5409470" y="3227209"/>
                  <a:pt x="5405787" y="3226643"/>
                </a:cubicBezTo>
                <a:cubicBezTo>
                  <a:pt x="5402390" y="3226078"/>
                  <a:pt x="5398846" y="3219275"/>
                  <a:pt x="5397786" y="3211409"/>
                </a:cubicBezTo>
                <a:cubicBezTo>
                  <a:pt x="5396224" y="3200078"/>
                  <a:pt x="5393531" y="3196818"/>
                  <a:pt x="5383835" y="3195325"/>
                </a:cubicBezTo>
                <a:cubicBezTo>
                  <a:pt x="5372640" y="3193629"/>
                  <a:pt x="5372570" y="3192422"/>
                  <a:pt x="5382768" y="3180097"/>
                </a:cubicBezTo>
                <a:cubicBezTo>
                  <a:pt x="5388185" y="3173544"/>
                  <a:pt x="5390893" y="3170235"/>
                  <a:pt x="5390680" y="3169382"/>
                </a:cubicBezTo>
                <a:close/>
                <a:moveTo>
                  <a:pt x="5751514" y="3169194"/>
                </a:moveTo>
                <a:cubicBezTo>
                  <a:pt x="5752497" y="3169221"/>
                  <a:pt x="5752640" y="3170993"/>
                  <a:pt x="5752217" y="3174538"/>
                </a:cubicBezTo>
                <a:cubicBezTo>
                  <a:pt x="5751506" y="3179634"/>
                  <a:pt x="5748889" y="3184385"/>
                  <a:pt x="5746197" y="3185237"/>
                </a:cubicBezTo>
                <a:cubicBezTo>
                  <a:pt x="5737980" y="3187783"/>
                  <a:pt x="5737840" y="3183673"/>
                  <a:pt x="5745772" y="3174323"/>
                </a:cubicBezTo>
                <a:cubicBezTo>
                  <a:pt x="5748709" y="3170885"/>
                  <a:pt x="5750531" y="3169167"/>
                  <a:pt x="5751514" y="3169194"/>
                </a:cubicBezTo>
                <a:close/>
                <a:moveTo>
                  <a:pt x="5427592" y="3168833"/>
                </a:moveTo>
                <a:cubicBezTo>
                  <a:pt x="5433897" y="3168339"/>
                  <a:pt x="5435809" y="3170676"/>
                  <a:pt x="5434888" y="3177550"/>
                </a:cubicBezTo>
                <a:cubicBezTo>
                  <a:pt x="5434177" y="3182510"/>
                  <a:pt x="5432265" y="3188388"/>
                  <a:pt x="5430780" y="3190159"/>
                </a:cubicBezTo>
                <a:cubicBezTo>
                  <a:pt x="5429224" y="3192002"/>
                  <a:pt x="5426106" y="3188317"/>
                  <a:pt x="5423490" y="3181443"/>
                </a:cubicBezTo>
                <a:cubicBezTo>
                  <a:pt x="5420016" y="3172308"/>
                  <a:pt x="5421007" y="3169328"/>
                  <a:pt x="5427592" y="3168833"/>
                </a:cubicBezTo>
                <a:close/>
                <a:moveTo>
                  <a:pt x="818177" y="3167889"/>
                </a:moveTo>
                <a:cubicBezTo>
                  <a:pt x="814565" y="3169801"/>
                  <a:pt x="811732" y="3173484"/>
                  <a:pt x="812018" y="3175892"/>
                </a:cubicBezTo>
                <a:cubicBezTo>
                  <a:pt x="812158" y="3178300"/>
                  <a:pt x="815276" y="3176605"/>
                  <a:pt x="818533" y="3172354"/>
                </a:cubicBezTo>
                <a:cubicBezTo>
                  <a:pt x="822426" y="3167323"/>
                  <a:pt x="822285" y="3165621"/>
                  <a:pt x="818177" y="3167889"/>
                </a:cubicBezTo>
                <a:close/>
                <a:moveTo>
                  <a:pt x="11823255" y="3167576"/>
                </a:moveTo>
                <a:cubicBezTo>
                  <a:pt x="11822652" y="3167343"/>
                  <a:pt x="11822398" y="3168598"/>
                  <a:pt x="11822176" y="3171242"/>
                </a:cubicBezTo>
                <a:cubicBezTo>
                  <a:pt x="11821921" y="3174748"/>
                  <a:pt x="11822938" y="3178261"/>
                  <a:pt x="11824652" y="3179449"/>
                </a:cubicBezTo>
                <a:cubicBezTo>
                  <a:pt x="11829732" y="3182911"/>
                  <a:pt x="11830304" y="3180860"/>
                  <a:pt x="11826430" y="3172836"/>
                </a:cubicBezTo>
                <a:cubicBezTo>
                  <a:pt x="11824811" y="3169529"/>
                  <a:pt x="11823859" y="3167808"/>
                  <a:pt x="11823255" y="3167576"/>
                </a:cubicBezTo>
                <a:close/>
                <a:moveTo>
                  <a:pt x="5167205" y="3166330"/>
                </a:moveTo>
                <a:lnTo>
                  <a:pt x="5172940" y="3182129"/>
                </a:lnTo>
                <a:cubicBezTo>
                  <a:pt x="5176059" y="3190775"/>
                  <a:pt x="5181442" y="3198425"/>
                  <a:pt x="5184840" y="3198989"/>
                </a:cubicBezTo>
                <a:cubicBezTo>
                  <a:pt x="5188384" y="3199561"/>
                  <a:pt x="5188740" y="3202606"/>
                  <a:pt x="5185621" y="3206289"/>
                </a:cubicBezTo>
                <a:cubicBezTo>
                  <a:pt x="5182504" y="3209974"/>
                  <a:pt x="5182008" y="3214015"/>
                  <a:pt x="5184344" y="3216066"/>
                </a:cubicBezTo>
                <a:cubicBezTo>
                  <a:pt x="5186541" y="3217839"/>
                  <a:pt x="5185977" y="3222374"/>
                  <a:pt x="5183214" y="3225563"/>
                </a:cubicBezTo>
                <a:cubicBezTo>
                  <a:pt x="5178401" y="3231230"/>
                  <a:pt x="5180026" y="3234274"/>
                  <a:pt x="5197381" y="3250924"/>
                </a:cubicBezTo>
                <a:cubicBezTo>
                  <a:pt x="5200849" y="3254252"/>
                  <a:pt x="5204106" y="3259926"/>
                  <a:pt x="5204391" y="3262898"/>
                </a:cubicBezTo>
                <a:cubicBezTo>
                  <a:pt x="5204677" y="3266297"/>
                  <a:pt x="5206303" y="3269772"/>
                  <a:pt x="5208431" y="3271757"/>
                </a:cubicBezTo>
                <a:cubicBezTo>
                  <a:pt x="5214380" y="3276857"/>
                  <a:pt x="5209490" y="3233568"/>
                  <a:pt x="5202048" y="3215927"/>
                </a:cubicBezTo>
                <a:cubicBezTo>
                  <a:pt x="5198296" y="3206784"/>
                  <a:pt x="5188803" y="3191907"/>
                  <a:pt x="5181156" y="3182843"/>
                </a:cubicBezTo>
                <a:close/>
                <a:moveTo>
                  <a:pt x="1907407" y="3165438"/>
                </a:moveTo>
                <a:cubicBezTo>
                  <a:pt x="1907834" y="3168813"/>
                  <a:pt x="1902456" y="3182323"/>
                  <a:pt x="1896561" y="3190451"/>
                </a:cubicBezTo>
                <a:cubicBezTo>
                  <a:pt x="1889905" y="3199664"/>
                  <a:pt x="1880838" y="3187618"/>
                  <a:pt x="1886006" y="3176635"/>
                </a:cubicBezTo>
                <a:cubicBezTo>
                  <a:pt x="1888629" y="3171178"/>
                  <a:pt x="1892523" y="3168135"/>
                  <a:pt x="1894509" y="3169837"/>
                </a:cubicBezTo>
                <a:cubicBezTo>
                  <a:pt x="1896561" y="3171610"/>
                  <a:pt x="1901164" y="3169837"/>
                  <a:pt x="1904848" y="3166013"/>
                </a:cubicBezTo>
                <a:cubicBezTo>
                  <a:pt x="1906476" y="3164313"/>
                  <a:pt x="1907264" y="3164313"/>
                  <a:pt x="1907407" y="3165438"/>
                </a:cubicBezTo>
                <a:close/>
                <a:moveTo>
                  <a:pt x="1814341" y="3164444"/>
                </a:moveTo>
                <a:cubicBezTo>
                  <a:pt x="1820430" y="3157360"/>
                  <a:pt x="1832336" y="3195903"/>
                  <a:pt x="1826951" y="3205392"/>
                </a:cubicBezTo>
                <a:cubicBezTo>
                  <a:pt x="1824545" y="3209644"/>
                  <a:pt x="1820652" y="3211980"/>
                  <a:pt x="1818734" y="3210210"/>
                </a:cubicBezTo>
                <a:cubicBezTo>
                  <a:pt x="1813070" y="3205392"/>
                  <a:pt x="1809667" y="3169970"/>
                  <a:pt x="1814341" y="3164444"/>
                </a:cubicBezTo>
                <a:close/>
                <a:moveTo>
                  <a:pt x="1576120" y="3164417"/>
                </a:moveTo>
                <a:cubicBezTo>
                  <a:pt x="1578527" y="3166545"/>
                  <a:pt x="1578736" y="3169450"/>
                  <a:pt x="1576685" y="3171926"/>
                </a:cubicBezTo>
                <a:cubicBezTo>
                  <a:pt x="1574559" y="3174334"/>
                  <a:pt x="1571586" y="3174622"/>
                  <a:pt x="1569180" y="3172493"/>
                </a:cubicBezTo>
                <a:cubicBezTo>
                  <a:pt x="1566767" y="3170371"/>
                  <a:pt x="1566557" y="3167468"/>
                  <a:pt x="1568608" y="3164983"/>
                </a:cubicBezTo>
                <a:cubicBezTo>
                  <a:pt x="1570735" y="3162576"/>
                  <a:pt x="1573637" y="3162366"/>
                  <a:pt x="1576120" y="3164417"/>
                </a:cubicBezTo>
                <a:close/>
                <a:moveTo>
                  <a:pt x="5246308" y="3162442"/>
                </a:moveTo>
                <a:cubicBezTo>
                  <a:pt x="5250410" y="3160173"/>
                  <a:pt x="5250555" y="3161876"/>
                  <a:pt x="5246656" y="3166901"/>
                </a:cubicBezTo>
                <a:cubicBezTo>
                  <a:pt x="5243476" y="3171082"/>
                  <a:pt x="5240357" y="3172784"/>
                  <a:pt x="5240142" y="3170447"/>
                </a:cubicBezTo>
                <a:cubicBezTo>
                  <a:pt x="5239932" y="3168108"/>
                  <a:pt x="5242834" y="3164354"/>
                  <a:pt x="5246308" y="3162442"/>
                </a:cubicBezTo>
                <a:close/>
                <a:moveTo>
                  <a:pt x="636912" y="3162300"/>
                </a:moveTo>
                <a:cubicBezTo>
                  <a:pt x="633557" y="3163034"/>
                  <a:pt x="628406" y="3167764"/>
                  <a:pt x="623344" y="3176090"/>
                </a:cubicBezTo>
                <a:cubicBezTo>
                  <a:pt x="612653" y="3193587"/>
                  <a:pt x="612653" y="3193587"/>
                  <a:pt x="614988" y="3178071"/>
                </a:cubicBezTo>
                <a:lnTo>
                  <a:pt x="617324" y="3162559"/>
                </a:lnTo>
                <a:lnTo>
                  <a:pt x="606207" y="3177646"/>
                </a:lnTo>
                <a:cubicBezTo>
                  <a:pt x="597284" y="3189690"/>
                  <a:pt x="596931" y="3193724"/>
                  <a:pt x="604013" y="3197834"/>
                </a:cubicBezTo>
                <a:cubicBezTo>
                  <a:pt x="608759" y="3200598"/>
                  <a:pt x="612300" y="3206691"/>
                  <a:pt x="611663" y="3210591"/>
                </a:cubicBezTo>
                <a:cubicBezTo>
                  <a:pt x="610814" y="3215973"/>
                  <a:pt x="613434" y="3216326"/>
                  <a:pt x="620515" y="3211793"/>
                </a:cubicBezTo>
                <a:cubicBezTo>
                  <a:pt x="626180" y="3208113"/>
                  <a:pt x="631915" y="3206201"/>
                  <a:pt x="633686" y="3207403"/>
                </a:cubicBezTo>
                <a:cubicBezTo>
                  <a:pt x="650824" y="3219307"/>
                  <a:pt x="662814" y="3225400"/>
                  <a:pt x="679171" y="3230431"/>
                </a:cubicBezTo>
                <a:lnTo>
                  <a:pt x="698011" y="3236246"/>
                </a:lnTo>
                <a:lnTo>
                  <a:pt x="683210" y="3222853"/>
                </a:lnTo>
                <a:cubicBezTo>
                  <a:pt x="673291" y="3213926"/>
                  <a:pt x="669963" y="3207617"/>
                  <a:pt x="673221" y="3203793"/>
                </a:cubicBezTo>
                <a:cubicBezTo>
                  <a:pt x="675983" y="3200607"/>
                  <a:pt x="677260" y="3194086"/>
                  <a:pt x="676339" y="3188637"/>
                </a:cubicBezTo>
                <a:cubicBezTo>
                  <a:pt x="674993" y="3181190"/>
                  <a:pt x="672935" y="3180132"/>
                  <a:pt x="666490" y="3183744"/>
                </a:cubicBezTo>
                <a:cubicBezTo>
                  <a:pt x="662102" y="3186293"/>
                  <a:pt x="656558" y="3185090"/>
                  <a:pt x="654431" y="3181119"/>
                </a:cubicBezTo>
                <a:cubicBezTo>
                  <a:pt x="652310" y="3177151"/>
                  <a:pt x="647561" y="3175241"/>
                  <a:pt x="644093" y="3176870"/>
                </a:cubicBezTo>
                <a:cubicBezTo>
                  <a:pt x="639133" y="3179138"/>
                  <a:pt x="638143" y="3178141"/>
                  <a:pt x="639706" y="3172474"/>
                </a:cubicBezTo>
                <a:cubicBezTo>
                  <a:pt x="641826" y="3164821"/>
                  <a:pt x="640267" y="3161563"/>
                  <a:pt x="636912" y="3162300"/>
                </a:cubicBezTo>
                <a:close/>
                <a:moveTo>
                  <a:pt x="4862552" y="3158649"/>
                </a:moveTo>
                <a:cubicBezTo>
                  <a:pt x="4864819" y="3160631"/>
                  <a:pt x="4860640" y="3168211"/>
                  <a:pt x="4853135" y="3175865"/>
                </a:cubicBezTo>
                <a:cubicBezTo>
                  <a:pt x="4843787" y="3185356"/>
                  <a:pt x="4840816" y="3192586"/>
                  <a:pt x="4843293" y="3199313"/>
                </a:cubicBezTo>
                <a:cubicBezTo>
                  <a:pt x="4845202" y="3204485"/>
                  <a:pt x="4845420" y="3210793"/>
                  <a:pt x="4843792" y="3212705"/>
                </a:cubicBezTo>
                <a:cubicBezTo>
                  <a:pt x="4837558" y="3219928"/>
                  <a:pt x="4828636" y="3206752"/>
                  <a:pt x="4829982" y="3192509"/>
                </a:cubicBezTo>
                <a:cubicBezTo>
                  <a:pt x="4831538" y="3175649"/>
                  <a:pt x="4841521" y="3161693"/>
                  <a:pt x="4848104" y="3167290"/>
                </a:cubicBezTo>
                <a:cubicBezTo>
                  <a:pt x="4850513" y="3169271"/>
                  <a:pt x="4853985" y="3167359"/>
                  <a:pt x="4855541" y="3163109"/>
                </a:cubicBezTo>
                <a:cubicBezTo>
                  <a:pt x="4857098" y="3158860"/>
                  <a:pt x="4860431" y="3156807"/>
                  <a:pt x="4862552" y="3158649"/>
                </a:cubicBezTo>
                <a:close/>
                <a:moveTo>
                  <a:pt x="396094" y="3157430"/>
                </a:moveTo>
                <a:cubicBezTo>
                  <a:pt x="386462" y="3159133"/>
                  <a:pt x="386533" y="3159909"/>
                  <a:pt x="396377" y="3163949"/>
                </a:cubicBezTo>
                <a:cubicBezTo>
                  <a:pt x="402609" y="3166503"/>
                  <a:pt x="407071" y="3171389"/>
                  <a:pt x="406506" y="3175073"/>
                </a:cubicBezTo>
                <a:cubicBezTo>
                  <a:pt x="405939" y="3178757"/>
                  <a:pt x="406931" y="3182303"/>
                  <a:pt x="408843" y="3183077"/>
                </a:cubicBezTo>
                <a:cubicBezTo>
                  <a:pt x="410755" y="3184144"/>
                  <a:pt x="418120" y="3188680"/>
                  <a:pt x="425769" y="3193634"/>
                </a:cubicBezTo>
                <a:cubicBezTo>
                  <a:pt x="433417" y="3198597"/>
                  <a:pt x="444112" y="3203916"/>
                  <a:pt x="450343" y="3205896"/>
                </a:cubicBezTo>
                <a:cubicBezTo>
                  <a:pt x="471943" y="3212631"/>
                  <a:pt x="478883" y="3217025"/>
                  <a:pt x="487311" y="3229142"/>
                </a:cubicBezTo>
                <a:cubicBezTo>
                  <a:pt x="492908" y="3237147"/>
                  <a:pt x="502184" y="3243308"/>
                  <a:pt x="512524" y="3246002"/>
                </a:cubicBezTo>
                <a:cubicBezTo>
                  <a:pt x="525696" y="3249407"/>
                  <a:pt x="532991" y="3255282"/>
                  <a:pt x="549847" y="3275835"/>
                </a:cubicBezTo>
                <a:cubicBezTo>
                  <a:pt x="564649" y="3293901"/>
                  <a:pt x="573501" y="3301479"/>
                  <a:pt x="579875" y="3301479"/>
                </a:cubicBezTo>
                <a:cubicBezTo>
                  <a:pt x="584831" y="3301479"/>
                  <a:pt x="590144" y="3305095"/>
                  <a:pt x="591490" y="3309274"/>
                </a:cubicBezTo>
                <a:cubicBezTo>
                  <a:pt x="593120" y="3314307"/>
                  <a:pt x="594606" y="3311682"/>
                  <a:pt x="595950" y="3301557"/>
                </a:cubicBezTo>
                <a:cubicBezTo>
                  <a:pt x="597649" y="3288236"/>
                  <a:pt x="599349" y="3285967"/>
                  <a:pt x="607917" y="3285471"/>
                </a:cubicBezTo>
                <a:cubicBezTo>
                  <a:pt x="615989" y="3285052"/>
                  <a:pt x="617335" y="3286539"/>
                  <a:pt x="614857" y="3293552"/>
                </a:cubicBezTo>
                <a:cubicBezTo>
                  <a:pt x="610397" y="3306234"/>
                  <a:pt x="623429" y="3314168"/>
                  <a:pt x="629234" y="3302268"/>
                </a:cubicBezTo>
                <a:cubicBezTo>
                  <a:pt x="632845" y="3294828"/>
                  <a:pt x="636955" y="3293839"/>
                  <a:pt x="645878" y="3298229"/>
                </a:cubicBezTo>
                <a:cubicBezTo>
                  <a:pt x="657205" y="3303902"/>
                  <a:pt x="668058" y="3300503"/>
                  <a:pt x="660203" y="3293767"/>
                </a:cubicBezTo>
                <a:cubicBezTo>
                  <a:pt x="658196" y="3291995"/>
                  <a:pt x="658997" y="3285765"/>
                  <a:pt x="662254" y="3279386"/>
                </a:cubicBezTo>
                <a:cubicBezTo>
                  <a:pt x="667138" y="3269677"/>
                  <a:pt x="665506" y="3266070"/>
                  <a:pt x="650405" y="3253454"/>
                </a:cubicBezTo>
                <a:cubicBezTo>
                  <a:pt x="634893" y="3240489"/>
                  <a:pt x="631919" y="3239781"/>
                  <a:pt x="624838" y="3247716"/>
                </a:cubicBezTo>
                <a:cubicBezTo>
                  <a:pt x="620589" y="3252395"/>
                  <a:pt x="615420" y="3254584"/>
                  <a:pt x="613862" y="3252318"/>
                </a:cubicBezTo>
                <a:cubicBezTo>
                  <a:pt x="612021" y="3249769"/>
                  <a:pt x="612163" y="3247217"/>
                  <a:pt x="614215" y="3246013"/>
                </a:cubicBezTo>
                <a:cubicBezTo>
                  <a:pt x="617331" y="3244173"/>
                  <a:pt x="602672" y="3235457"/>
                  <a:pt x="587658" y="3230069"/>
                </a:cubicBezTo>
                <a:cubicBezTo>
                  <a:pt x="578240" y="3226740"/>
                  <a:pt x="573281" y="3224046"/>
                  <a:pt x="562801" y="3216537"/>
                </a:cubicBezTo>
                <a:cubicBezTo>
                  <a:pt x="558905" y="3213773"/>
                  <a:pt x="549911" y="3211716"/>
                  <a:pt x="543750" y="3212212"/>
                </a:cubicBezTo>
                <a:cubicBezTo>
                  <a:pt x="536952" y="3212776"/>
                  <a:pt x="533482" y="3211431"/>
                  <a:pt x="535535" y="3209093"/>
                </a:cubicBezTo>
                <a:cubicBezTo>
                  <a:pt x="540421" y="3203496"/>
                  <a:pt x="518607" y="3180541"/>
                  <a:pt x="510747" y="3183020"/>
                </a:cubicBezTo>
                <a:cubicBezTo>
                  <a:pt x="507065" y="3184150"/>
                  <a:pt x="501046" y="3189894"/>
                  <a:pt x="497222" y="3195701"/>
                </a:cubicBezTo>
                <a:cubicBezTo>
                  <a:pt x="492834" y="3202497"/>
                  <a:pt x="489504" y="3203990"/>
                  <a:pt x="488087" y="3199879"/>
                </a:cubicBezTo>
                <a:cubicBezTo>
                  <a:pt x="486812" y="3196194"/>
                  <a:pt x="487945" y="3190956"/>
                  <a:pt x="490707" y="3187764"/>
                </a:cubicBezTo>
                <a:cubicBezTo>
                  <a:pt x="493468" y="3184436"/>
                  <a:pt x="494671" y="3179122"/>
                  <a:pt x="493325" y="3175225"/>
                </a:cubicBezTo>
                <a:cubicBezTo>
                  <a:pt x="491696" y="3170335"/>
                  <a:pt x="489218" y="3172106"/>
                  <a:pt x="484545" y="3181457"/>
                </a:cubicBezTo>
                <a:cubicBezTo>
                  <a:pt x="480792" y="3188756"/>
                  <a:pt x="476474" y="3193364"/>
                  <a:pt x="474490" y="3191940"/>
                </a:cubicBezTo>
                <a:cubicBezTo>
                  <a:pt x="443896" y="3170262"/>
                  <a:pt x="409406" y="3155023"/>
                  <a:pt x="396094" y="3157430"/>
                </a:cubicBezTo>
                <a:close/>
                <a:moveTo>
                  <a:pt x="1612163" y="3156560"/>
                </a:moveTo>
                <a:cubicBezTo>
                  <a:pt x="1614144" y="3156421"/>
                  <a:pt x="1615846" y="3161095"/>
                  <a:pt x="1615776" y="3166692"/>
                </a:cubicBezTo>
                <a:cubicBezTo>
                  <a:pt x="1615707" y="3172994"/>
                  <a:pt x="1614074" y="3175758"/>
                  <a:pt x="1611668" y="3173636"/>
                </a:cubicBezTo>
                <a:cubicBezTo>
                  <a:pt x="1606778" y="3169450"/>
                  <a:pt x="1607134" y="3156916"/>
                  <a:pt x="1612163" y="3156560"/>
                </a:cubicBezTo>
                <a:close/>
                <a:moveTo>
                  <a:pt x="2074736" y="3155473"/>
                </a:moveTo>
                <a:cubicBezTo>
                  <a:pt x="2072322" y="3153345"/>
                  <a:pt x="2068995" y="3153555"/>
                  <a:pt x="2067014" y="3155822"/>
                </a:cubicBezTo>
                <a:cubicBezTo>
                  <a:pt x="2064963" y="3158306"/>
                  <a:pt x="2064321" y="3160498"/>
                  <a:pt x="2065388" y="3161419"/>
                </a:cubicBezTo>
                <a:cubicBezTo>
                  <a:pt x="2066518" y="3162412"/>
                  <a:pt x="2069566" y="3162200"/>
                  <a:pt x="2073103" y="3161070"/>
                </a:cubicBezTo>
                <a:cubicBezTo>
                  <a:pt x="2076502" y="3159932"/>
                  <a:pt x="2077212" y="3157526"/>
                  <a:pt x="2074736" y="3155473"/>
                </a:cubicBezTo>
                <a:close/>
                <a:moveTo>
                  <a:pt x="5096105" y="3154704"/>
                </a:moveTo>
                <a:cubicBezTo>
                  <a:pt x="5097947" y="3156260"/>
                  <a:pt x="5098155" y="3161438"/>
                  <a:pt x="5096600" y="3165689"/>
                </a:cubicBezTo>
                <a:cubicBezTo>
                  <a:pt x="5095045" y="3169938"/>
                  <a:pt x="5092067" y="3172345"/>
                  <a:pt x="5090154" y="3170714"/>
                </a:cubicBezTo>
                <a:cubicBezTo>
                  <a:pt x="5088313" y="3169156"/>
                  <a:pt x="5088104" y="3163986"/>
                  <a:pt x="5089658" y="3159735"/>
                </a:cubicBezTo>
                <a:cubicBezTo>
                  <a:pt x="5091215" y="3155486"/>
                  <a:pt x="5094264" y="3153147"/>
                  <a:pt x="5096105" y="3154704"/>
                </a:cubicBezTo>
                <a:close/>
                <a:moveTo>
                  <a:pt x="4184485" y="3154685"/>
                </a:moveTo>
                <a:cubicBezTo>
                  <a:pt x="4186968" y="3156744"/>
                  <a:pt x="4188097" y="3160568"/>
                  <a:pt x="4187532" y="3164253"/>
                </a:cubicBezTo>
                <a:cubicBezTo>
                  <a:pt x="4186898" y="3168007"/>
                  <a:pt x="4184910" y="3168998"/>
                  <a:pt x="4182433" y="3166939"/>
                </a:cubicBezTo>
                <a:cubicBezTo>
                  <a:pt x="4179950" y="3164888"/>
                  <a:pt x="4178820" y="3161064"/>
                  <a:pt x="4179386" y="3157379"/>
                </a:cubicBezTo>
                <a:cubicBezTo>
                  <a:pt x="4180026" y="3153624"/>
                  <a:pt x="4182008" y="3152634"/>
                  <a:pt x="4184485" y="3154685"/>
                </a:cubicBezTo>
                <a:close/>
                <a:moveTo>
                  <a:pt x="2278685" y="3154215"/>
                </a:moveTo>
                <a:cubicBezTo>
                  <a:pt x="2282717" y="3157690"/>
                  <a:pt x="2286761" y="3185814"/>
                  <a:pt x="2283714" y="3189429"/>
                </a:cubicBezTo>
                <a:cubicBezTo>
                  <a:pt x="2282940" y="3190349"/>
                  <a:pt x="2279325" y="3183902"/>
                  <a:pt x="2275288" y="3174622"/>
                </a:cubicBezTo>
                <a:cubicBezTo>
                  <a:pt x="2268487" y="3158751"/>
                  <a:pt x="2270397" y="3147201"/>
                  <a:pt x="2278685" y="3154215"/>
                </a:cubicBezTo>
                <a:close/>
                <a:moveTo>
                  <a:pt x="11624754" y="3153923"/>
                </a:moveTo>
                <a:cubicBezTo>
                  <a:pt x="11623040" y="3154718"/>
                  <a:pt x="11622341" y="3156483"/>
                  <a:pt x="11623103" y="3158065"/>
                </a:cubicBezTo>
                <a:cubicBezTo>
                  <a:pt x="11623865" y="3159755"/>
                  <a:pt x="11624881" y="3160593"/>
                  <a:pt x="11625643" y="3160250"/>
                </a:cubicBezTo>
                <a:cubicBezTo>
                  <a:pt x="11626405" y="3159964"/>
                  <a:pt x="11627040" y="3158281"/>
                  <a:pt x="11627294" y="3156115"/>
                </a:cubicBezTo>
                <a:cubicBezTo>
                  <a:pt x="11627484" y="3154083"/>
                  <a:pt x="11626342" y="3153161"/>
                  <a:pt x="11624754" y="3153923"/>
                </a:cubicBezTo>
                <a:close/>
                <a:moveTo>
                  <a:pt x="11844591" y="3153168"/>
                </a:moveTo>
                <a:cubicBezTo>
                  <a:pt x="11842242" y="3148143"/>
                  <a:pt x="11828653" y="3158866"/>
                  <a:pt x="11830050" y="3164678"/>
                </a:cubicBezTo>
                <a:cubicBezTo>
                  <a:pt x="11831066" y="3168611"/>
                  <a:pt x="11832145" y="3169006"/>
                  <a:pt x="11834050" y="3166044"/>
                </a:cubicBezTo>
                <a:cubicBezTo>
                  <a:pt x="11835510" y="3163853"/>
                  <a:pt x="11837733" y="3161235"/>
                  <a:pt x="11838749" y="3160625"/>
                </a:cubicBezTo>
                <a:cubicBezTo>
                  <a:pt x="11839956" y="3159876"/>
                  <a:pt x="11841797" y="3158670"/>
                  <a:pt x="11843321" y="3157678"/>
                </a:cubicBezTo>
                <a:cubicBezTo>
                  <a:pt x="11844908" y="3156662"/>
                  <a:pt x="11845353" y="3154863"/>
                  <a:pt x="11844591" y="3153168"/>
                </a:cubicBezTo>
                <a:close/>
                <a:moveTo>
                  <a:pt x="11678348" y="3152996"/>
                </a:moveTo>
                <a:cubicBezTo>
                  <a:pt x="11676697" y="3149546"/>
                  <a:pt x="11667045" y="3155728"/>
                  <a:pt x="11659298" y="3165188"/>
                </a:cubicBezTo>
                <a:cubicBezTo>
                  <a:pt x="11655552" y="3169660"/>
                  <a:pt x="11654535" y="3173789"/>
                  <a:pt x="11656568" y="3175739"/>
                </a:cubicBezTo>
                <a:cubicBezTo>
                  <a:pt x="11658409" y="3177550"/>
                  <a:pt x="11660378" y="3180002"/>
                  <a:pt x="11661076" y="3181413"/>
                </a:cubicBezTo>
                <a:cubicBezTo>
                  <a:pt x="11661775" y="3182936"/>
                  <a:pt x="11663362" y="3183368"/>
                  <a:pt x="11664950" y="3182606"/>
                </a:cubicBezTo>
                <a:cubicBezTo>
                  <a:pt x="11666601" y="3181843"/>
                  <a:pt x="11667363" y="3180332"/>
                  <a:pt x="11666664" y="3178807"/>
                </a:cubicBezTo>
                <a:cubicBezTo>
                  <a:pt x="11664568" y="3174342"/>
                  <a:pt x="11672379" y="3154952"/>
                  <a:pt x="11676062" y="3155359"/>
                </a:cubicBezTo>
                <a:cubicBezTo>
                  <a:pt x="11678221" y="3155587"/>
                  <a:pt x="11679110" y="3154693"/>
                  <a:pt x="11678348" y="3152996"/>
                </a:cubicBezTo>
                <a:close/>
                <a:moveTo>
                  <a:pt x="2183860" y="3150447"/>
                </a:moveTo>
                <a:cubicBezTo>
                  <a:pt x="2181454" y="3148325"/>
                  <a:pt x="2178405" y="3148535"/>
                  <a:pt x="2176355" y="3151020"/>
                </a:cubicBezTo>
                <a:cubicBezTo>
                  <a:pt x="2174227" y="3153429"/>
                  <a:pt x="2174514" y="3156401"/>
                  <a:pt x="2176921" y="3158529"/>
                </a:cubicBezTo>
                <a:cubicBezTo>
                  <a:pt x="2179326" y="3160650"/>
                  <a:pt x="2182374" y="3160440"/>
                  <a:pt x="2184425" y="3157964"/>
                </a:cubicBezTo>
                <a:cubicBezTo>
                  <a:pt x="2186553" y="3155549"/>
                  <a:pt x="2186337" y="3152506"/>
                  <a:pt x="2183860" y="3150447"/>
                </a:cubicBezTo>
                <a:close/>
                <a:moveTo>
                  <a:pt x="4948665" y="3147323"/>
                </a:moveTo>
                <a:cubicBezTo>
                  <a:pt x="4947037" y="3149235"/>
                  <a:pt x="4947464" y="3157311"/>
                  <a:pt x="4949655" y="3164608"/>
                </a:cubicBezTo>
                <a:cubicBezTo>
                  <a:pt x="4951851" y="3172047"/>
                  <a:pt x="4959078" y="3185223"/>
                  <a:pt x="4965307" y="3193443"/>
                </a:cubicBezTo>
                <a:lnTo>
                  <a:pt x="4976928" y="3208607"/>
                </a:lnTo>
                <a:lnTo>
                  <a:pt x="4973239" y="3192452"/>
                </a:lnTo>
                <a:cubicBezTo>
                  <a:pt x="4971118" y="3183388"/>
                  <a:pt x="4968001" y="3175734"/>
                  <a:pt x="4966159" y="3174882"/>
                </a:cubicBezTo>
                <a:cubicBezTo>
                  <a:pt x="4964386" y="3174105"/>
                  <a:pt x="4962832" y="3168579"/>
                  <a:pt x="4962902" y="3162982"/>
                </a:cubicBezTo>
                <a:cubicBezTo>
                  <a:pt x="4962971" y="3151858"/>
                  <a:pt x="4953623" y="3141509"/>
                  <a:pt x="4948665" y="3147323"/>
                </a:cubicBezTo>
                <a:close/>
                <a:moveTo>
                  <a:pt x="256655" y="3145591"/>
                </a:moveTo>
                <a:cubicBezTo>
                  <a:pt x="249361" y="3147926"/>
                  <a:pt x="250850" y="3149129"/>
                  <a:pt x="262888" y="3150692"/>
                </a:cubicBezTo>
                <a:cubicBezTo>
                  <a:pt x="268553" y="3151396"/>
                  <a:pt x="270395" y="3150265"/>
                  <a:pt x="267491" y="3147787"/>
                </a:cubicBezTo>
                <a:cubicBezTo>
                  <a:pt x="264658" y="3145373"/>
                  <a:pt x="260125" y="3144523"/>
                  <a:pt x="256655" y="3145591"/>
                </a:cubicBezTo>
                <a:close/>
                <a:moveTo>
                  <a:pt x="5379366" y="3144919"/>
                </a:moveTo>
                <a:cubicBezTo>
                  <a:pt x="5378198" y="3142369"/>
                  <a:pt x="5374339" y="3142050"/>
                  <a:pt x="5368392" y="3145308"/>
                </a:cubicBezTo>
                <a:cubicBezTo>
                  <a:pt x="5364562" y="3147432"/>
                  <a:pt x="5362232" y="3153454"/>
                  <a:pt x="5363292" y="3158771"/>
                </a:cubicBezTo>
                <a:cubicBezTo>
                  <a:pt x="5364848" y="3166985"/>
                  <a:pt x="5366550" y="3166844"/>
                  <a:pt x="5374196" y="3157919"/>
                </a:cubicBezTo>
                <a:cubicBezTo>
                  <a:pt x="5379012" y="3152253"/>
                  <a:pt x="5380534" y="3147470"/>
                  <a:pt x="5379366" y="3144919"/>
                </a:cubicBezTo>
                <a:close/>
                <a:moveTo>
                  <a:pt x="1824539" y="3144325"/>
                </a:moveTo>
                <a:cubicBezTo>
                  <a:pt x="1826520" y="3141917"/>
                  <a:pt x="1828786" y="3142622"/>
                  <a:pt x="1829917" y="3146166"/>
                </a:cubicBezTo>
                <a:cubicBezTo>
                  <a:pt x="1831124" y="3149782"/>
                  <a:pt x="1830488" y="3153675"/>
                  <a:pt x="1828431" y="3156153"/>
                </a:cubicBezTo>
                <a:cubicBezTo>
                  <a:pt x="1826381" y="3158638"/>
                  <a:pt x="1824183" y="3157856"/>
                  <a:pt x="1823052" y="3154312"/>
                </a:cubicBezTo>
                <a:cubicBezTo>
                  <a:pt x="1821846" y="3150703"/>
                  <a:pt x="1822481" y="3146803"/>
                  <a:pt x="1824539" y="3144325"/>
                </a:cubicBezTo>
                <a:close/>
                <a:moveTo>
                  <a:pt x="2081292" y="3144180"/>
                </a:moveTo>
                <a:cubicBezTo>
                  <a:pt x="2083017" y="3144139"/>
                  <a:pt x="2083441" y="3144844"/>
                  <a:pt x="2082165" y="3146331"/>
                </a:cubicBezTo>
                <a:cubicBezTo>
                  <a:pt x="2079759" y="3149164"/>
                  <a:pt x="2080539" y="3152068"/>
                  <a:pt x="2083797" y="3152640"/>
                </a:cubicBezTo>
                <a:cubicBezTo>
                  <a:pt x="2087194" y="3153206"/>
                  <a:pt x="2085924" y="3158306"/>
                  <a:pt x="2081111" y="3163973"/>
                </a:cubicBezTo>
                <a:cubicBezTo>
                  <a:pt x="2074519" y="3171692"/>
                  <a:pt x="2070202" y="3172612"/>
                  <a:pt x="2064182" y="3167441"/>
                </a:cubicBezTo>
                <a:cubicBezTo>
                  <a:pt x="2053558" y="3158378"/>
                  <a:pt x="2055685" y="3153130"/>
                  <a:pt x="2072609" y="3146541"/>
                </a:cubicBezTo>
                <a:cubicBezTo>
                  <a:pt x="2076539" y="3145021"/>
                  <a:pt x="2079566" y="3144226"/>
                  <a:pt x="2081292" y="3144180"/>
                </a:cubicBezTo>
                <a:close/>
                <a:moveTo>
                  <a:pt x="1469256" y="3137558"/>
                </a:moveTo>
                <a:cubicBezTo>
                  <a:pt x="1476546" y="3137202"/>
                  <a:pt x="1479594" y="3137984"/>
                  <a:pt x="1476121" y="3139332"/>
                </a:cubicBezTo>
                <a:cubicBezTo>
                  <a:pt x="1468120" y="3142374"/>
                  <a:pt x="1470742" y="3167525"/>
                  <a:pt x="1478960" y="3167245"/>
                </a:cubicBezTo>
                <a:cubicBezTo>
                  <a:pt x="1482147" y="3167174"/>
                  <a:pt x="1481295" y="3168306"/>
                  <a:pt x="1477257" y="3169793"/>
                </a:cubicBezTo>
                <a:cubicBezTo>
                  <a:pt x="1468621" y="3172912"/>
                  <a:pt x="1461395" y="3167245"/>
                  <a:pt x="1466494" y="3161293"/>
                </a:cubicBezTo>
                <a:cubicBezTo>
                  <a:pt x="1468475" y="3158885"/>
                  <a:pt x="1466563" y="3155410"/>
                  <a:pt x="1462246" y="3153925"/>
                </a:cubicBezTo>
                <a:cubicBezTo>
                  <a:pt x="1449921" y="3149526"/>
                  <a:pt x="1454734" y="3138194"/>
                  <a:pt x="1469256" y="3137558"/>
                </a:cubicBezTo>
                <a:close/>
                <a:moveTo>
                  <a:pt x="760319" y="3135295"/>
                </a:moveTo>
                <a:cubicBezTo>
                  <a:pt x="757611" y="3135881"/>
                  <a:pt x="757736" y="3138803"/>
                  <a:pt x="763226" y="3143512"/>
                </a:cubicBezTo>
                <a:cubicBezTo>
                  <a:pt x="771722" y="3150744"/>
                  <a:pt x="761810" y="3160797"/>
                  <a:pt x="748640" y="3158103"/>
                </a:cubicBezTo>
                <a:cubicBezTo>
                  <a:pt x="743325" y="3157044"/>
                  <a:pt x="738721" y="3158529"/>
                  <a:pt x="738937" y="3161293"/>
                </a:cubicBezTo>
                <a:cubicBezTo>
                  <a:pt x="740067" y="3175886"/>
                  <a:pt x="783057" y="3207274"/>
                  <a:pt x="860251" y="3250074"/>
                </a:cubicBezTo>
                <a:cubicBezTo>
                  <a:pt x="888859" y="3265948"/>
                  <a:pt x="897716" y="3272965"/>
                  <a:pt x="898916" y="3280402"/>
                </a:cubicBezTo>
                <a:cubicBezTo>
                  <a:pt x="899767" y="3285931"/>
                  <a:pt x="903875" y="3290605"/>
                  <a:pt x="908479" y="3291387"/>
                </a:cubicBezTo>
                <a:cubicBezTo>
                  <a:pt x="920234" y="3293231"/>
                  <a:pt x="946222" y="3318099"/>
                  <a:pt x="948209" y="3329431"/>
                </a:cubicBezTo>
                <a:cubicBezTo>
                  <a:pt x="949765" y="3338644"/>
                  <a:pt x="981210" y="3363020"/>
                  <a:pt x="1006851" y="3374925"/>
                </a:cubicBezTo>
                <a:cubicBezTo>
                  <a:pt x="1016408" y="3379384"/>
                  <a:pt x="1016408" y="3379384"/>
                  <a:pt x="1012516" y="3368686"/>
                </a:cubicBezTo>
                <a:cubicBezTo>
                  <a:pt x="1010458" y="3362811"/>
                  <a:pt x="1004438" y="3353529"/>
                  <a:pt x="999200" y="3348140"/>
                </a:cubicBezTo>
                <a:cubicBezTo>
                  <a:pt x="994100" y="3342753"/>
                  <a:pt x="983756" y="3327173"/>
                  <a:pt x="976676" y="3314135"/>
                </a:cubicBezTo>
                <a:cubicBezTo>
                  <a:pt x="965202" y="3293018"/>
                  <a:pt x="962439" y="3290257"/>
                  <a:pt x="954153" y="3292453"/>
                </a:cubicBezTo>
                <a:cubicBezTo>
                  <a:pt x="947282" y="3294219"/>
                  <a:pt x="945301" y="3293089"/>
                  <a:pt x="946933" y="3288343"/>
                </a:cubicBezTo>
                <a:cubicBezTo>
                  <a:pt x="950184" y="3278705"/>
                  <a:pt x="943389" y="3273319"/>
                  <a:pt x="937154" y="3280688"/>
                </a:cubicBezTo>
                <a:cubicBezTo>
                  <a:pt x="929936" y="3289187"/>
                  <a:pt x="919312" y="3286213"/>
                  <a:pt x="917331" y="3275162"/>
                </a:cubicBezTo>
                <a:cubicBezTo>
                  <a:pt x="916340" y="3269774"/>
                  <a:pt x="913997" y="3266732"/>
                  <a:pt x="912373" y="3268644"/>
                </a:cubicBezTo>
                <a:cubicBezTo>
                  <a:pt x="907839" y="3274031"/>
                  <a:pt x="874481" y="3242355"/>
                  <a:pt x="872500" y="3230736"/>
                </a:cubicBezTo>
                <a:cubicBezTo>
                  <a:pt x="871224" y="3223227"/>
                  <a:pt x="869027" y="3221029"/>
                  <a:pt x="864213" y="3222587"/>
                </a:cubicBezTo>
                <a:cubicBezTo>
                  <a:pt x="855926" y="3225209"/>
                  <a:pt x="851958" y="3207925"/>
                  <a:pt x="858898" y="3199842"/>
                </a:cubicBezTo>
                <a:cubicBezTo>
                  <a:pt x="861521" y="3196799"/>
                  <a:pt x="860879" y="3191768"/>
                  <a:pt x="857692" y="3189003"/>
                </a:cubicBezTo>
                <a:cubicBezTo>
                  <a:pt x="851107" y="3183409"/>
                  <a:pt x="843461" y="3197576"/>
                  <a:pt x="846649" y="3209409"/>
                </a:cubicBezTo>
                <a:cubicBezTo>
                  <a:pt x="847710" y="3213443"/>
                  <a:pt x="845589" y="3213868"/>
                  <a:pt x="841551" y="3210399"/>
                </a:cubicBezTo>
                <a:cubicBezTo>
                  <a:pt x="837868" y="3207143"/>
                  <a:pt x="835882" y="3199207"/>
                  <a:pt x="837298" y="3192689"/>
                </a:cubicBezTo>
                <a:cubicBezTo>
                  <a:pt x="840701" y="3176820"/>
                  <a:pt x="829792" y="3175116"/>
                  <a:pt x="822216" y="3190346"/>
                </a:cubicBezTo>
                <a:cubicBezTo>
                  <a:pt x="813859" y="3207067"/>
                  <a:pt x="799134" y="3194456"/>
                  <a:pt x="803522" y="3174337"/>
                </a:cubicBezTo>
                <a:cubicBezTo>
                  <a:pt x="806137" y="3162500"/>
                  <a:pt x="804436" y="3157971"/>
                  <a:pt x="796296" y="3154497"/>
                </a:cubicBezTo>
                <a:cubicBezTo>
                  <a:pt x="790417" y="3152019"/>
                  <a:pt x="780644" y="3146067"/>
                  <a:pt x="774415" y="3141105"/>
                </a:cubicBezTo>
                <a:cubicBezTo>
                  <a:pt x="768569" y="3136464"/>
                  <a:pt x="763027" y="3134712"/>
                  <a:pt x="760319" y="3135295"/>
                </a:cubicBezTo>
                <a:close/>
                <a:moveTo>
                  <a:pt x="573060" y="3133857"/>
                </a:moveTo>
                <a:cubicBezTo>
                  <a:pt x="566263" y="3137967"/>
                  <a:pt x="573132" y="3144556"/>
                  <a:pt x="589704" y="3149661"/>
                </a:cubicBezTo>
                <a:cubicBezTo>
                  <a:pt x="601389" y="3153269"/>
                  <a:pt x="600964" y="3151150"/>
                  <a:pt x="587366" y="3138392"/>
                </a:cubicBezTo>
                <a:cubicBezTo>
                  <a:pt x="582692" y="3134001"/>
                  <a:pt x="576247" y="3131945"/>
                  <a:pt x="573060" y="3133857"/>
                </a:cubicBezTo>
                <a:close/>
                <a:moveTo>
                  <a:pt x="5758656" y="3132100"/>
                </a:moveTo>
                <a:cubicBezTo>
                  <a:pt x="5760072" y="3131815"/>
                  <a:pt x="5756173" y="3137411"/>
                  <a:pt x="5750013" y="3144705"/>
                </a:cubicBezTo>
                <a:cubicBezTo>
                  <a:pt x="5740387" y="3156044"/>
                  <a:pt x="5738545" y="3156470"/>
                  <a:pt x="5737059" y="3147614"/>
                </a:cubicBezTo>
                <a:cubicBezTo>
                  <a:pt x="5735637" y="3139255"/>
                  <a:pt x="5737269" y="3136916"/>
                  <a:pt x="5745695" y="3135004"/>
                </a:cubicBezTo>
                <a:cubicBezTo>
                  <a:pt x="5751499" y="3133727"/>
                  <a:pt x="5757170" y="3132450"/>
                  <a:pt x="5758656" y="3132100"/>
                </a:cubicBezTo>
                <a:close/>
                <a:moveTo>
                  <a:pt x="11642597" y="3129649"/>
                </a:moveTo>
                <a:cubicBezTo>
                  <a:pt x="11641772" y="3129466"/>
                  <a:pt x="11638026" y="3132318"/>
                  <a:pt x="11634025" y="3136167"/>
                </a:cubicBezTo>
                <a:cubicBezTo>
                  <a:pt x="11629390" y="3140697"/>
                  <a:pt x="11627993" y="3144559"/>
                  <a:pt x="11629961" y="3147430"/>
                </a:cubicBezTo>
                <a:cubicBezTo>
                  <a:pt x="11631548" y="3149706"/>
                  <a:pt x="11633390" y="3152297"/>
                  <a:pt x="11633898" y="3152894"/>
                </a:cubicBezTo>
                <a:cubicBezTo>
                  <a:pt x="11634406" y="3153549"/>
                  <a:pt x="11636692" y="3148816"/>
                  <a:pt x="11639359" y="3142025"/>
                </a:cubicBezTo>
                <a:cubicBezTo>
                  <a:pt x="11641963" y="3135239"/>
                  <a:pt x="11643359" y="3129840"/>
                  <a:pt x="11642597" y="3129649"/>
                </a:cubicBezTo>
                <a:close/>
                <a:moveTo>
                  <a:pt x="5800970" y="3128829"/>
                </a:moveTo>
                <a:cubicBezTo>
                  <a:pt x="5801969" y="3127577"/>
                  <a:pt x="5803642" y="3127727"/>
                  <a:pt x="5806033" y="3129763"/>
                </a:cubicBezTo>
                <a:cubicBezTo>
                  <a:pt x="5809290" y="3132596"/>
                  <a:pt x="5812053" y="3137629"/>
                  <a:pt x="5812478" y="3141598"/>
                </a:cubicBezTo>
                <a:cubicBezTo>
                  <a:pt x="5812897" y="3145423"/>
                  <a:pt x="5818212" y="3156687"/>
                  <a:pt x="5824162" y="3166184"/>
                </a:cubicBezTo>
                <a:cubicBezTo>
                  <a:pt x="5834576" y="3182834"/>
                  <a:pt x="5833585" y="3193743"/>
                  <a:pt x="5821755" y="3194524"/>
                </a:cubicBezTo>
                <a:cubicBezTo>
                  <a:pt x="5818714" y="3194734"/>
                  <a:pt x="5816942" y="3192536"/>
                  <a:pt x="5817367" y="3188851"/>
                </a:cubicBezTo>
                <a:cubicBezTo>
                  <a:pt x="5817793" y="3185591"/>
                  <a:pt x="5814034" y="3174614"/>
                  <a:pt x="5809081" y="3164837"/>
                </a:cubicBezTo>
                <a:cubicBezTo>
                  <a:pt x="5801056" y="3148947"/>
                  <a:pt x="5797975" y="3132582"/>
                  <a:pt x="5800970" y="3128829"/>
                </a:cubicBezTo>
                <a:close/>
                <a:moveTo>
                  <a:pt x="383343" y="3128239"/>
                </a:moveTo>
                <a:cubicBezTo>
                  <a:pt x="380157" y="3129308"/>
                  <a:pt x="378671" y="3130229"/>
                  <a:pt x="379732" y="3130439"/>
                </a:cubicBezTo>
                <a:cubicBezTo>
                  <a:pt x="380653" y="3130654"/>
                  <a:pt x="386389" y="3133699"/>
                  <a:pt x="391984" y="3137025"/>
                </a:cubicBezTo>
                <a:cubicBezTo>
                  <a:pt x="397508" y="3140285"/>
                  <a:pt x="403740" y="3141709"/>
                  <a:pt x="405227" y="3139936"/>
                </a:cubicBezTo>
                <a:cubicBezTo>
                  <a:pt x="408838" y="3135755"/>
                  <a:pt x="390496" y="3125904"/>
                  <a:pt x="383343" y="3128239"/>
                </a:cubicBezTo>
                <a:close/>
                <a:moveTo>
                  <a:pt x="982817" y="3127595"/>
                </a:moveTo>
                <a:cubicBezTo>
                  <a:pt x="980905" y="3125966"/>
                  <a:pt x="976797" y="3127381"/>
                  <a:pt x="974035" y="3130567"/>
                </a:cubicBezTo>
                <a:cubicBezTo>
                  <a:pt x="971063" y="3134111"/>
                  <a:pt x="972479" y="3139778"/>
                  <a:pt x="977368" y="3143957"/>
                </a:cubicBezTo>
                <a:cubicBezTo>
                  <a:pt x="984588" y="3150196"/>
                  <a:pt x="985865" y="3149769"/>
                  <a:pt x="986150" y="3140983"/>
                </a:cubicBezTo>
                <a:cubicBezTo>
                  <a:pt x="986290" y="3135458"/>
                  <a:pt x="984728" y="3129224"/>
                  <a:pt x="982817" y="3127595"/>
                </a:cubicBezTo>
                <a:close/>
                <a:moveTo>
                  <a:pt x="11863196" y="3127495"/>
                </a:moveTo>
                <a:cubicBezTo>
                  <a:pt x="11861482" y="3128284"/>
                  <a:pt x="11860974" y="3129916"/>
                  <a:pt x="11861736" y="3131555"/>
                </a:cubicBezTo>
                <a:cubicBezTo>
                  <a:pt x="11862498" y="3133188"/>
                  <a:pt x="11864149" y="3133792"/>
                  <a:pt x="11865800" y="3133029"/>
                </a:cubicBezTo>
                <a:cubicBezTo>
                  <a:pt x="11867451" y="3132324"/>
                  <a:pt x="11868022" y="3130665"/>
                  <a:pt x="11867260" y="3128969"/>
                </a:cubicBezTo>
                <a:cubicBezTo>
                  <a:pt x="11866435" y="3127274"/>
                  <a:pt x="11864847" y="3126727"/>
                  <a:pt x="11863196" y="3127495"/>
                </a:cubicBezTo>
                <a:close/>
                <a:moveTo>
                  <a:pt x="1792243" y="3124626"/>
                </a:moveTo>
                <a:cubicBezTo>
                  <a:pt x="1794441" y="3126397"/>
                  <a:pt x="1793874" y="3130932"/>
                  <a:pt x="1791112" y="3134116"/>
                </a:cubicBezTo>
                <a:cubicBezTo>
                  <a:pt x="1788351" y="3137444"/>
                  <a:pt x="1784032" y="3138651"/>
                  <a:pt x="1781835" y="3136739"/>
                </a:cubicBezTo>
                <a:cubicBezTo>
                  <a:pt x="1779638" y="3134968"/>
                  <a:pt x="1780134" y="3130507"/>
                  <a:pt x="1782965" y="3127247"/>
                </a:cubicBezTo>
                <a:cubicBezTo>
                  <a:pt x="1785797" y="3123989"/>
                  <a:pt x="1790122" y="3122781"/>
                  <a:pt x="1792243" y="3124626"/>
                </a:cubicBezTo>
                <a:close/>
                <a:moveTo>
                  <a:pt x="11702335" y="3121339"/>
                </a:moveTo>
                <a:cubicBezTo>
                  <a:pt x="11699589" y="3122254"/>
                  <a:pt x="11696192" y="3125305"/>
                  <a:pt x="11692318" y="3130456"/>
                </a:cubicBezTo>
                <a:cubicBezTo>
                  <a:pt x="11689143" y="3134604"/>
                  <a:pt x="11684762" y="3139756"/>
                  <a:pt x="11682412" y="3141949"/>
                </a:cubicBezTo>
                <a:cubicBezTo>
                  <a:pt x="11679491" y="3144686"/>
                  <a:pt x="11679491" y="3147367"/>
                  <a:pt x="11682285" y="3150455"/>
                </a:cubicBezTo>
                <a:cubicBezTo>
                  <a:pt x="11684507" y="3152800"/>
                  <a:pt x="11685651" y="3156262"/>
                  <a:pt x="11684634" y="3157684"/>
                </a:cubicBezTo>
                <a:cubicBezTo>
                  <a:pt x="11682476" y="3160969"/>
                  <a:pt x="11691112" y="3173782"/>
                  <a:pt x="11694477" y="3172232"/>
                </a:cubicBezTo>
                <a:cubicBezTo>
                  <a:pt x="11695810" y="3171597"/>
                  <a:pt x="11697843" y="3173051"/>
                  <a:pt x="11698858" y="3175249"/>
                </a:cubicBezTo>
                <a:cubicBezTo>
                  <a:pt x="11701081" y="3179863"/>
                  <a:pt x="11701716" y="3179849"/>
                  <a:pt x="11706796" y="3174659"/>
                </a:cubicBezTo>
                <a:cubicBezTo>
                  <a:pt x="11708828" y="3172544"/>
                  <a:pt x="11709844" y="3169532"/>
                  <a:pt x="11708955" y="3167721"/>
                </a:cubicBezTo>
                <a:cubicBezTo>
                  <a:pt x="11708130" y="3165912"/>
                  <a:pt x="11710352" y="3161178"/>
                  <a:pt x="11714098" y="3156878"/>
                </a:cubicBezTo>
                <a:cubicBezTo>
                  <a:pt x="11717845" y="3152514"/>
                  <a:pt x="11719877" y="3147494"/>
                  <a:pt x="11718861" y="3145291"/>
                </a:cubicBezTo>
                <a:cubicBezTo>
                  <a:pt x="11716766" y="3140830"/>
                  <a:pt x="11716829" y="3140830"/>
                  <a:pt x="11708066" y="3149153"/>
                </a:cubicBezTo>
                <a:cubicBezTo>
                  <a:pt x="11704066" y="3152945"/>
                  <a:pt x="11700954" y="3158186"/>
                  <a:pt x="11701144" y="3160727"/>
                </a:cubicBezTo>
                <a:cubicBezTo>
                  <a:pt x="11701653" y="3168472"/>
                  <a:pt x="11695938" y="3168928"/>
                  <a:pt x="11692445" y="3161413"/>
                </a:cubicBezTo>
                <a:cubicBezTo>
                  <a:pt x="11690477" y="3157234"/>
                  <a:pt x="11691112" y="3153149"/>
                  <a:pt x="11694096" y="3150442"/>
                </a:cubicBezTo>
                <a:cubicBezTo>
                  <a:pt x="11696954" y="3147958"/>
                  <a:pt x="11697843" y="3143766"/>
                  <a:pt x="11696255" y="3140437"/>
                </a:cubicBezTo>
                <a:cubicBezTo>
                  <a:pt x="11694159" y="3135971"/>
                  <a:pt x="11694794" y="3135012"/>
                  <a:pt x="11698985" y="3136129"/>
                </a:cubicBezTo>
                <a:cubicBezTo>
                  <a:pt x="11705970" y="3137965"/>
                  <a:pt x="11711051" y="3132025"/>
                  <a:pt x="11708447" y="3125043"/>
                </a:cubicBezTo>
                <a:cubicBezTo>
                  <a:pt x="11707177" y="3121647"/>
                  <a:pt x="11705081" y="3120425"/>
                  <a:pt x="11702335" y="3121339"/>
                </a:cubicBezTo>
                <a:close/>
                <a:moveTo>
                  <a:pt x="2069916" y="3119765"/>
                </a:moveTo>
                <a:cubicBezTo>
                  <a:pt x="2070976" y="3123094"/>
                  <a:pt x="2068779" y="3129257"/>
                  <a:pt x="2064608" y="3134146"/>
                </a:cubicBezTo>
                <a:cubicBezTo>
                  <a:pt x="2055685" y="3144490"/>
                  <a:pt x="2053983" y="3136270"/>
                  <a:pt x="2062264" y="3123023"/>
                </a:cubicBezTo>
                <a:cubicBezTo>
                  <a:pt x="2065312" y="3117991"/>
                  <a:pt x="2068779" y="3116505"/>
                  <a:pt x="2069916" y="3119765"/>
                </a:cubicBezTo>
                <a:close/>
                <a:moveTo>
                  <a:pt x="60987" y="3119567"/>
                </a:moveTo>
                <a:cubicBezTo>
                  <a:pt x="64527" y="3118430"/>
                  <a:pt x="70759" y="3120279"/>
                  <a:pt x="74300" y="3123537"/>
                </a:cubicBezTo>
                <a:cubicBezTo>
                  <a:pt x="80321" y="3128990"/>
                  <a:pt x="79754" y="3129560"/>
                  <a:pt x="68423" y="3128848"/>
                </a:cubicBezTo>
                <a:cubicBezTo>
                  <a:pt x="54472" y="3127928"/>
                  <a:pt x="50577" y="3123036"/>
                  <a:pt x="60987" y="3119567"/>
                </a:cubicBezTo>
                <a:close/>
                <a:moveTo>
                  <a:pt x="5209778" y="3118956"/>
                </a:moveTo>
                <a:cubicBezTo>
                  <a:pt x="5207617" y="3117362"/>
                  <a:pt x="5204839" y="3118122"/>
                  <a:pt x="5201903" y="3121557"/>
                </a:cubicBezTo>
                <a:cubicBezTo>
                  <a:pt x="5199211" y="3124676"/>
                  <a:pt x="5199914" y="3131332"/>
                  <a:pt x="5203389" y="3136224"/>
                </a:cubicBezTo>
                <a:cubicBezTo>
                  <a:pt x="5210329" y="3146141"/>
                  <a:pt x="5215003" y="3143594"/>
                  <a:pt x="5213942" y="3130488"/>
                </a:cubicBezTo>
                <a:cubicBezTo>
                  <a:pt x="5213479" y="3124499"/>
                  <a:pt x="5211937" y="3120550"/>
                  <a:pt x="5209778" y="3118956"/>
                </a:cubicBezTo>
                <a:close/>
                <a:moveTo>
                  <a:pt x="712940" y="3117720"/>
                </a:moveTo>
                <a:cubicBezTo>
                  <a:pt x="710534" y="3117858"/>
                  <a:pt x="708978" y="3121971"/>
                  <a:pt x="709333" y="3127280"/>
                </a:cubicBezTo>
                <a:cubicBezTo>
                  <a:pt x="709968" y="3134580"/>
                  <a:pt x="710959" y="3134580"/>
                  <a:pt x="713722" y="3127143"/>
                </a:cubicBezTo>
                <a:cubicBezTo>
                  <a:pt x="715633" y="3121832"/>
                  <a:pt x="715347" y="3117580"/>
                  <a:pt x="712940" y="3117720"/>
                </a:cubicBezTo>
                <a:close/>
                <a:moveTo>
                  <a:pt x="541191" y="3116143"/>
                </a:moveTo>
                <a:cubicBezTo>
                  <a:pt x="537226" y="3116426"/>
                  <a:pt x="535031" y="3119046"/>
                  <a:pt x="535598" y="3122732"/>
                </a:cubicBezTo>
                <a:cubicBezTo>
                  <a:pt x="536945" y="3131588"/>
                  <a:pt x="560951" y="3138177"/>
                  <a:pt x="566828" y="3131308"/>
                </a:cubicBezTo>
                <a:cubicBezTo>
                  <a:pt x="571856" y="3125425"/>
                  <a:pt x="555071" y="3115434"/>
                  <a:pt x="541191" y="3116143"/>
                </a:cubicBezTo>
                <a:close/>
                <a:moveTo>
                  <a:pt x="513644" y="3114799"/>
                </a:moveTo>
                <a:cubicBezTo>
                  <a:pt x="511166" y="3115009"/>
                  <a:pt x="507979" y="3117910"/>
                  <a:pt x="506421" y="3121595"/>
                </a:cubicBezTo>
                <a:cubicBezTo>
                  <a:pt x="504368" y="3126481"/>
                  <a:pt x="505501" y="3127478"/>
                  <a:pt x="511521" y="3125566"/>
                </a:cubicBezTo>
                <a:cubicBezTo>
                  <a:pt x="519310" y="3123153"/>
                  <a:pt x="521080" y="3114157"/>
                  <a:pt x="513644" y="3114799"/>
                </a:cubicBezTo>
                <a:close/>
                <a:moveTo>
                  <a:pt x="2204251" y="3114127"/>
                </a:moveTo>
                <a:cubicBezTo>
                  <a:pt x="2202109" y="3113312"/>
                  <a:pt x="2200676" y="3117049"/>
                  <a:pt x="2201349" y="3125868"/>
                </a:cubicBezTo>
                <a:cubicBezTo>
                  <a:pt x="2202130" y="3136428"/>
                  <a:pt x="2201494" y="3137202"/>
                  <a:pt x="2195970" y="3132528"/>
                </a:cubicBezTo>
                <a:cubicBezTo>
                  <a:pt x="2192288" y="3129409"/>
                  <a:pt x="2188249" y="3128911"/>
                  <a:pt x="2186197" y="3131250"/>
                </a:cubicBezTo>
                <a:cubicBezTo>
                  <a:pt x="2184140" y="3133587"/>
                  <a:pt x="2185276" y="3137558"/>
                  <a:pt x="2188959" y="3140678"/>
                </a:cubicBezTo>
                <a:cubicBezTo>
                  <a:pt x="2192643" y="3143790"/>
                  <a:pt x="2194058" y="3149456"/>
                  <a:pt x="2192288" y="3154062"/>
                </a:cubicBezTo>
                <a:cubicBezTo>
                  <a:pt x="2189099" y="3162492"/>
                  <a:pt x="2190305" y="3164265"/>
                  <a:pt x="2201850" y="3168020"/>
                </a:cubicBezTo>
                <a:cubicBezTo>
                  <a:pt x="2210987" y="3171208"/>
                  <a:pt x="2216221" y="3150385"/>
                  <a:pt x="2211406" y="3129693"/>
                </a:cubicBezTo>
                <a:cubicBezTo>
                  <a:pt x="2209245" y="3120307"/>
                  <a:pt x="2206393" y="3114941"/>
                  <a:pt x="2204251" y="3114127"/>
                </a:cubicBezTo>
                <a:close/>
                <a:moveTo>
                  <a:pt x="5664187" y="3113811"/>
                </a:moveTo>
                <a:cubicBezTo>
                  <a:pt x="5661774" y="3111683"/>
                  <a:pt x="5658732" y="3111899"/>
                  <a:pt x="5656681" y="3114377"/>
                </a:cubicBezTo>
                <a:cubicBezTo>
                  <a:pt x="5654624" y="3116854"/>
                  <a:pt x="5654840" y="3119904"/>
                  <a:pt x="5657247" y="3121886"/>
                </a:cubicBezTo>
                <a:cubicBezTo>
                  <a:pt x="5659653" y="3124014"/>
                  <a:pt x="5662701" y="3123798"/>
                  <a:pt x="5664752" y="3121320"/>
                </a:cubicBezTo>
                <a:cubicBezTo>
                  <a:pt x="5666873" y="3118912"/>
                  <a:pt x="5666663" y="3115864"/>
                  <a:pt x="5664187" y="3113811"/>
                </a:cubicBezTo>
                <a:close/>
                <a:moveTo>
                  <a:pt x="11717655" y="3108508"/>
                </a:moveTo>
                <a:cubicBezTo>
                  <a:pt x="11716384" y="3108024"/>
                  <a:pt x="11713844" y="3109041"/>
                  <a:pt x="11712257" y="3110700"/>
                </a:cubicBezTo>
                <a:cubicBezTo>
                  <a:pt x="11710352" y="3112681"/>
                  <a:pt x="11711241" y="3112961"/>
                  <a:pt x="11714733" y="3111602"/>
                </a:cubicBezTo>
                <a:cubicBezTo>
                  <a:pt x="11717591" y="3110483"/>
                  <a:pt x="11718925" y="3109015"/>
                  <a:pt x="11717655" y="3108508"/>
                </a:cubicBezTo>
                <a:close/>
                <a:moveTo>
                  <a:pt x="4310083" y="3108072"/>
                </a:moveTo>
                <a:cubicBezTo>
                  <a:pt x="4310748" y="3107833"/>
                  <a:pt x="4311314" y="3110349"/>
                  <a:pt x="4312234" y="3115450"/>
                </a:cubicBezTo>
                <a:cubicBezTo>
                  <a:pt x="4313372" y="3121543"/>
                  <a:pt x="4312876" y="3128271"/>
                  <a:pt x="4311175" y="3130252"/>
                </a:cubicBezTo>
                <a:cubicBezTo>
                  <a:pt x="4305935" y="3136346"/>
                  <a:pt x="4304372" y="3130824"/>
                  <a:pt x="4307351" y="3117216"/>
                </a:cubicBezTo>
                <a:cubicBezTo>
                  <a:pt x="4308660" y="3111302"/>
                  <a:pt x="4309420" y="3108309"/>
                  <a:pt x="4310083" y="3108072"/>
                </a:cubicBezTo>
                <a:close/>
                <a:moveTo>
                  <a:pt x="2087423" y="3107934"/>
                </a:moveTo>
                <a:cubicBezTo>
                  <a:pt x="2089282" y="3107119"/>
                  <a:pt x="2091513" y="3109917"/>
                  <a:pt x="2092434" y="3117071"/>
                </a:cubicBezTo>
                <a:cubicBezTo>
                  <a:pt x="2093354" y="3124231"/>
                  <a:pt x="2096186" y="3129758"/>
                  <a:pt x="2098948" y="3129541"/>
                </a:cubicBezTo>
                <a:cubicBezTo>
                  <a:pt x="2101850" y="3129331"/>
                  <a:pt x="2102136" y="3131174"/>
                  <a:pt x="2099729" y="3134008"/>
                </a:cubicBezTo>
                <a:cubicBezTo>
                  <a:pt x="2094700" y="3139884"/>
                  <a:pt x="2085562" y="3131739"/>
                  <a:pt x="2084642" y="3120470"/>
                </a:cubicBezTo>
                <a:cubicBezTo>
                  <a:pt x="2084077" y="3113174"/>
                  <a:pt x="2085564" y="3108747"/>
                  <a:pt x="2087423" y="3107934"/>
                </a:cubicBezTo>
                <a:close/>
                <a:moveTo>
                  <a:pt x="2109843" y="3106048"/>
                </a:moveTo>
                <a:cubicBezTo>
                  <a:pt x="2111482" y="3104073"/>
                  <a:pt x="2113216" y="3104641"/>
                  <a:pt x="2114454" y="3108502"/>
                </a:cubicBezTo>
                <a:cubicBezTo>
                  <a:pt x="2115521" y="3111689"/>
                  <a:pt x="2113609" y="3117711"/>
                  <a:pt x="2110491" y="3121396"/>
                </a:cubicBezTo>
                <a:cubicBezTo>
                  <a:pt x="2105253" y="3127489"/>
                  <a:pt x="2104681" y="3127203"/>
                  <a:pt x="2105819" y="3118844"/>
                </a:cubicBezTo>
                <a:cubicBezTo>
                  <a:pt x="2106667" y="3112539"/>
                  <a:pt x="2108206" y="3108023"/>
                  <a:pt x="2109843" y="3106048"/>
                </a:cubicBezTo>
                <a:close/>
                <a:moveTo>
                  <a:pt x="4938181" y="3105381"/>
                </a:moveTo>
                <a:cubicBezTo>
                  <a:pt x="4935557" y="3105591"/>
                  <a:pt x="4932657" y="3110197"/>
                  <a:pt x="4931449" y="3116074"/>
                </a:cubicBezTo>
                <a:cubicBezTo>
                  <a:pt x="4929824" y="3123798"/>
                  <a:pt x="4931100" y="3125926"/>
                  <a:pt x="4936409" y="3124155"/>
                </a:cubicBezTo>
                <a:cubicBezTo>
                  <a:pt x="4944130" y="3121677"/>
                  <a:pt x="4945757" y="3104739"/>
                  <a:pt x="4938181" y="3105381"/>
                </a:cubicBezTo>
                <a:close/>
                <a:moveTo>
                  <a:pt x="1868087" y="3105147"/>
                </a:moveTo>
                <a:cubicBezTo>
                  <a:pt x="1869148" y="3106067"/>
                  <a:pt x="1869434" y="3109186"/>
                  <a:pt x="1868869" y="3112871"/>
                </a:cubicBezTo>
                <a:cubicBezTo>
                  <a:pt x="1868303" y="3116409"/>
                  <a:pt x="1866036" y="3117407"/>
                  <a:pt x="1863553" y="3115350"/>
                </a:cubicBezTo>
                <a:cubicBezTo>
                  <a:pt x="1861148" y="3113228"/>
                  <a:pt x="1860791" y="3109892"/>
                  <a:pt x="1862780" y="3107631"/>
                </a:cubicBezTo>
                <a:cubicBezTo>
                  <a:pt x="1864900" y="3105217"/>
                  <a:pt x="1867027" y="3104226"/>
                  <a:pt x="1868087" y="3105147"/>
                </a:cubicBezTo>
                <a:close/>
                <a:moveTo>
                  <a:pt x="1603165" y="3103355"/>
                </a:moveTo>
                <a:cubicBezTo>
                  <a:pt x="1604156" y="3104200"/>
                  <a:pt x="1603870" y="3110292"/>
                  <a:pt x="1602531" y="3116888"/>
                </a:cubicBezTo>
                <a:cubicBezTo>
                  <a:pt x="1600613" y="3126447"/>
                  <a:pt x="1598847" y="3127794"/>
                  <a:pt x="1593818" y="3123474"/>
                </a:cubicBezTo>
                <a:cubicBezTo>
                  <a:pt x="1590345" y="3120425"/>
                  <a:pt x="1590700" y="3114402"/>
                  <a:pt x="1594453" y="3109936"/>
                </a:cubicBezTo>
                <a:cubicBezTo>
                  <a:pt x="1598206" y="3105476"/>
                  <a:pt x="1602168" y="3102503"/>
                  <a:pt x="1603165" y="3103355"/>
                </a:cubicBezTo>
                <a:close/>
                <a:moveTo>
                  <a:pt x="0" y="3103203"/>
                </a:moveTo>
                <a:lnTo>
                  <a:pt x="902" y="3103752"/>
                </a:lnTo>
                <a:cubicBezTo>
                  <a:pt x="5569" y="3106851"/>
                  <a:pt x="9203" y="3109592"/>
                  <a:pt x="11062" y="3111558"/>
                </a:cubicBezTo>
                <a:cubicBezTo>
                  <a:pt x="18781" y="3119561"/>
                  <a:pt x="29475" y="3124594"/>
                  <a:pt x="51641" y="3130619"/>
                </a:cubicBezTo>
                <a:cubicBezTo>
                  <a:pt x="58510" y="3132536"/>
                  <a:pt x="64884" y="3135508"/>
                  <a:pt x="66656" y="3137706"/>
                </a:cubicBezTo>
                <a:cubicBezTo>
                  <a:pt x="79190" y="3153365"/>
                  <a:pt x="89460" y="3155990"/>
                  <a:pt x="99090" y="3145928"/>
                </a:cubicBezTo>
                <a:cubicBezTo>
                  <a:pt x="108012" y="3136714"/>
                  <a:pt x="108650" y="3136646"/>
                  <a:pt x="103339" y="3145640"/>
                </a:cubicBezTo>
                <a:cubicBezTo>
                  <a:pt x="100082" y="3151313"/>
                  <a:pt x="99799" y="3156693"/>
                  <a:pt x="102916" y="3157259"/>
                </a:cubicBezTo>
                <a:cubicBezTo>
                  <a:pt x="106102" y="3157902"/>
                  <a:pt x="117857" y="3163709"/>
                  <a:pt x="128552" y="3170017"/>
                </a:cubicBezTo>
                <a:cubicBezTo>
                  <a:pt x="146327" y="3180435"/>
                  <a:pt x="149231" y="3180506"/>
                  <a:pt x="156027" y="3170303"/>
                </a:cubicBezTo>
                <a:cubicBezTo>
                  <a:pt x="163179" y="3159605"/>
                  <a:pt x="164666" y="3159819"/>
                  <a:pt x="180106" y="3173708"/>
                </a:cubicBezTo>
                <a:lnTo>
                  <a:pt x="196608" y="3188516"/>
                </a:lnTo>
                <a:lnTo>
                  <a:pt x="179682" y="3182920"/>
                </a:lnTo>
                <a:cubicBezTo>
                  <a:pt x="161056" y="3176752"/>
                  <a:pt x="144912" y="3186814"/>
                  <a:pt x="161837" y="3193967"/>
                </a:cubicBezTo>
                <a:cubicBezTo>
                  <a:pt x="168069" y="3196519"/>
                  <a:pt x="170407" y="3201404"/>
                  <a:pt x="168353" y="3207149"/>
                </a:cubicBezTo>
                <a:cubicBezTo>
                  <a:pt x="164247" y="3218482"/>
                  <a:pt x="148527" y="3221029"/>
                  <a:pt x="137974" y="3212032"/>
                </a:cubicBezTo>
                <a:cubicBezTo>
                  <a:pt x="133512" y="3208272"/>
                  <a:pt x="125085" y="3206220"/>
                  <a:pt x="119279" y="3207637"/>
                </a:cubicBezTo>
                <a:cubicBezTo>
                  <a:pt x="111630" y="3209480"/>
                  <a:pt x="103203" y="3205153"/>
                  <a:pt x="88543" y="3191907"/>
                </a:cubicBezTo>
                <a:cubicBezTo>
                  <a:pt x="71970" y="3176883"/>
                  <a:pt x="66092" y="3174260"/>
                  <a:pt x="55257" y="3177164"/>
                </a:cubicBezTo>
                <a:cubicBezTo>
                  <a:pt x="47751" y="3179146"/>
                  <a:pt x="41236" y="3177728"/>
                  <a:pt x="39890" y="3173835"/>
                </a:cubicBezTo>
                <a:cubicBezTo>
                  <a:pt x="38614" y="3170009"/>
                  <a:pt x="33516" y="3167031"/>
                  <a:pt x="27992" y="3166890"/>
                </a:cubicBezTo>
                <a:cubicBezTo>
                  <a:pt x="21335" y="3166751"/>
                  <a:pt x="15317" y="3162146"/>
                  <a:pt x="8091" y="3151656"/>
                </a:cubicBezTo>
                <a:lnTo>
                  <a:pt x="0" y="3144235"/>
                </a:lnTo>
                <a:close/>
                <a:moveTo>
                  <a:pt x="1723549" y="3102371"/>
                </a:moveTo>
                <a:cubicBezTo>
                  <a:pt x="1721568" y="3102516"/>
                  <a:pt x="1720647" y="3107541"/>
                  <a:pt x="1721498" y="3112928"/>
                </a:cubicBezTo>
                <a:cubicBezTo>
                  <a:pt x="1722558" y="3119090"/>
                  <a:pt x="1724685" y="3121645"/>
                  <a:pt x="1726736" y="3119160"/>
                </a:cubicBezTo>
                <a:cubicBezTo>
                  <a:pt x="1730915" y="3114276"/>
                  <a:pt x="1728578" y="3102020"/>
                  <a:pt x="1723549" y="3102371"/>
                </a:cubicBezTo>
                <a:close/>
                <a:moveTo>
                  <a:pt x="1392554" y="3101773"/>
                </a:moveTo>
                <a:cubicBezTo>
                  <a:pt x="1397723" y="3101418"/>
                  <a:pt x="1405235" y="3118137"/>
                  <a:pt x="1401762" y="3122179"/>
                </a:cubicBezTo>
                <a:cubicBezTo>
                  <a:pt x="1399990" y="3124231"/>
                  <a:pt x="1396732" y="3120691"/>
                  <a:pt x="1394116" y="3113958"/>
                </a:cubicBezTo>
                <a:cubicBezTo>
                  <a:pt x="1391494" y="3107084"/>
                  <a:pt x="1390852" y="3101912"/>
                  <a:pt x="1392554" y="3101773"/>
                </a:cubicBezTo>
                <a:close/>
                <a:moveTo>
                  <a:pt x="5376759" y="3101440"/>
                </a:moveTo>
                <a:cubicBezTo>
                  <a:pt x="5374280" y="3100234"/>
                  <a:pt x="5371678" y="3102129"/>
                  <a:pt x="5370722" y="3107974"/>
                </a:cubicBezTo>
                <a:cubicBezTo>
                  <a:pt x="5370157" y="3111659"/>
                  <a:pt x="5372633" y="3117395"/>
                  <a:pt x="5376316" y="3120514"/>
                </a:cubicBezTo>
                <a:cubicBezTo>
                  <a:pt x="5382552" y="3125894"/>
                  <a:pt x="5382978" y="3125476"/>
                  <a:pt x="5382057" y="3113501"/>
                </a:cubicBezTo>
                <a:cubicBezTo>
                  <a:pt x="5381594" y="3106947"/>
                  <a:pt x="5379238" y="3102644"/>
                  <a:pt x="5376759" y="3101440"/>
                </a:cubicBezTo>
                <a:close/>
                <a:moveTo>
                  <a:pt x="4983925" y="3100991"/>
                </a:moveTo>
                <a:cubicBezTo>
                  <a:pt x="4980383" y="3098019"/>
                  <a:pt x="4977906" y="3101487"/>
                  <a:pt x="4974718" y="3114167"/>
                </a:cubicBezTo>
                <a:cubicBezTo>
                  <a:pt x="4969905" y="3133155"/>
                  <a:pt x="4974584" y="3141517"/>
                  <a:pt x="4984003" y="3130532"/>
                </a:cubicBezTo>
                <a:cubicBezTo>
                  <a:pt x="4991291" y="3121963"/>
                  <a:pt x="4991291" y="3107231"/>
                  <a:pt x="4983925" y="3100991"/>
                </a:cubicBezTo>
                <a:close/>
                <a:moveTo>
                  <a:pt x="2142287" y="3100928"/>
                </a:moveTo>
                <a:cubicBezTo>
                  <a:pt x="2144763" y="3102981"/>
                  <a:pt x="2144058" y="3105389"/>
                  <a:pt x="2140662" y="3106519"/>
                </a:cubicBezTo>
                <a:cubicBezTo>
                  <a:pt x="2137187" y="3107726"/>
                  <a:pt x="2134071" y="3107865"/>
                  <a:pt x="2132939" y="3106874"/>
                </a:cubicBezTo>
                <a:cubicBezTo>
                  <a:pt x="2131880" y="3105953"/>
                  <a:pt x="2132514" y="3103755"/>
                  <a:pt x="2134565" y="3101277"/>
                </a:cubicBezTo>
                <a:cubicBezTo>
                  <a:pt x="2136546" y="3099010"/>
                  <a:pt x="2139804" y="3098871"/>
                  <a:pt x="2142287" y="3100928"/>
                </a:cubicBezTo>
                <a:close/>
                <a:moveTo>
                  <a:pt x="5763113" y="3100146"/>
                </a:moveTo>
                <a:cubicBezTo>
                  <a:pt x="5764174" y="3101067"/>
                  <a:pt x="5764459" y="3104186"/>
                  <a:pt x="5763894" y="3107871"/>
                </a:cubicBezTo>
                <a:cubicBezTo>
                  <a:pt x="5763399" y="3111340"/>
                  <a:pt x="5761062" y="3112400"/>
                  <a:pt x="5758579" y="3110349"/>
                </a:cubicBezTo>
                <a:cubicBezTo>
                  <a:pt x="5756173" y="3108220"/>
                  <a:pt x="5755817" y="3104893"/>
                  <a:pt x="5757805" y="3102624"/>
                </a:cubicBezTo>
                <a:cubicBezTo>
                  <a:pt x="5759926" y="3100217"/>
                  <a:pt x="5762053" y="3099225"/>
                  <a:pt x="5763113" y="3100146"/>
                </a:cubicBezTo>
                <a:close/>
                <a:moveTo>
                  <a:pt x="730784" y="3094769"/>
                </a:moveTo>
                <a:cubicBezTo>
                  <a:pt x="728517" y="3092779"/>
                  <a:pt x="725545" y="3093065"/>
                  <a:pt x="723494" y="3095543"/>
                </a:cubicBezTo>
                <a:cubicBezTo>
                  <a:pt x="721506" y="3097951"/>
                  <a:pt x="722713" y="3101851"/>
                  <a:pt x="726256" y="3104970"/>
                </a:cubicBezTo>
                <a:cubicBezTo>
                  <a:pt x="729939" y="3108083"/>
                  <a:pt x="732981" y="3107732"/>
                  <a:pt x="733546" y="3104188"/>
                </a:cubicBezTo>
                <a:cubicBezTo>
                  <a:pt x="734257" y="3100505"/>
                  <a:pt x="733051" y="3096750"/>
                  <a:pt x="730784" y="3094769"/>
                </a:cubicBezTo>
                <a:close/>
                <a:moveTo>
                  <a:pt x="5794732" y="3093631"/>
                </a:moveTo>
                <a:cubicBezTo>
                  <a:pt x="5796945" y="3096128"/>
                  <a:pt x="5797883" y="3100787"/>
                  <a:pt x="5795899" y="3105749"/>
                </a:cubicBezTo>
                <a:cubicBezTo>
                  <a:pt x="5794483" y="3109148"/>
                  <a:pt x="5790590" y="3109497"/>
                  <a:pt x="5786907" y="3106525"/>
                </a:cubicBezTo>
                <a:cubicBezTo>
                  <a:pt x="5783224" y="3103406"/>
                  <a:pt x="5782799" y="3098164"/>
                  <a:pt x="5785917" y="3094479"/>
                </a:cubicBezTo>
                <a:cubicBezTo>
                  <a:pt x="5789032" y="3090794"/>
                  <a:pt x="5792519" y="3091131"/>
                  <a:pt x="5794732" y="3093631"/>
                </a:cubicBezTo>
                <a:close/>
                <a:moveTo>
                  <a:pt x="906053" y="3093579"/>
                </a:moveTo>
                <a:cubicBezTo>
                  <a:pt x="899678" y="3097689"/>
                  <a:pt x="913419" y="3111291"/>
                  <a:pt x="929212" y="3116608"/>
                </a:cubicBezTo>
                <a:cubicBezTo>
                  <a:pt x="936290" y="3119016"/>
                  <a:pt x="944932" y="3124967"/>
                  <a:pt x="947904" y="3129644"/>
                </a:cubicBezTo>
                <a:cubicBezTo>
                  <a:pt x="950882" y="3134320"/>
                  <a:pt x="955131" y="3136303"/>
                  <a:pt x="957112" y="3134040"/>
                </a:cubicBezTo>
                <a:cubicBezTo>
                  <a:pt x="959023" y="3131703"/>
                  <a:pt x="957042" y="3126601"/>
                  <a:pt x="952578" y="3122840"/>
                </a:cubicBezTo>
                <a:cubicBezTo>
                  <a:pt x="948190" y="3119016"/>
                  <a:pt x="946063" y="3114054"/>
                  <a:pt x="947974" y="3111863"/>
                </a:cubicBezTo>
                <a:cubicBezTo>
                  <a:pt x="953638" y="3105343"/>
                  <a:pt x="936004" y="3093229"/>
                  <a:pt x="927510" y="3097899"/>
                </a:cubicBezTo>
                <a:cubicBezTo>
                  <a:pt x="923541" y="3100027"/>
                  <a:pt x="917877" y="3099318"/>
                  <a:pt x="915402" y="3096273"/>
                </a:cubicBezTo>
                <a:cubicBezTo>
                  <a:pt x="912994" y="3093294"/>
                  <a:pt x="908460" y="3092016"/>
                  <a:pt x="906053" y="3093579"/>
                </a:cubicBezTo>
                <a:close/>
                <a:moveTo>
                  <a:pt x="178844" y="3093361"/>
                </a:moveTo>
                <a:cubicBezTo>
                  <a:pt x="181323" y="3095420"/>
                  <a:pt x="180615" y="3097828"/>
                  <a:pt x="177216" y="3098958"/>
                </a:cubicBezTo>
                <a:cubicBezTo>
                  <a:pt x="173675" y="3100095"/>
                  <a:pt x="170630" y="3100305"/>
                  <a:pt x="169497" y="3099315"/>
                </a:cubicBezTo>
                <a:cubicBezTo>
                  <a:pt x="168435" y="3098393"/>
                  <a:pt x="169072" y="3096195"/>
                  <a:pt x="171125" y="3093718"/>
                </a:cubicBezTo>
                <a:cubicBezTo>
                  <a:pt x="173108" y="3091449"/>
                  <a:pt x="176365" y="3091310"/>
                  <a:pt x="178844" y="3093361"/>
                </a:cubicBezTo>
                <a:close/>
                <a:moveTo>
                  <a:pt x="4846940" y="3092944"/>
                </a:moveTo>
                <a:cubicBezTo>
                  <a:pt x="4847251" y="3094636"/>
                  <a:pt x="4846473" y="3098142"/>
                  <a:pt x="4844633" y="3103597"/>
                </a:cubicBezTo>
                <a:cubicBezTo>
                  <a:pt x="4841654" y="3112383"/>
                  <a:pt x="4836561" y="3120176"/>
                  <a:pt x="4832878" y="3121307"/>
                </a:cubicBezTo>
                <a:cubicBezTo>
                  <a:pt x="4824591" y="3123932"/>
                  <a:pt x="4832872" y="3100337"/>
                  <a:pt x="4842714" y="3093184"/>
                </a:cubicBezTo>
                <a:cubicBezTo>
                  <a:pt x="4845229" y="3091378"/>
                  <a:pt x="4846629" y="3091253"/>
                  <a:pt x="4846940" y="3092944"/>
                </a:cubicBezTo>
                <a:close/>
                <a:moveTo>
                  <a:pt x="646344" y="3091066"/>
                </a:moveTo>
                <a:cubicBezTo>
                  <a:pt x="645238" y="3091517"/>
                  <a:pt x="648655" y="3093661"/>
                  <a:pt x="655631" y="3097874"/>
                </a:cubicBezTo>
                <a:cubicBezTo>
                  <a:pt x="663442" y="3102624"/>
                  <a:pt x="670236" y="3109998"/>
                  <a:pt x="670452" y="3114176"/>
                </a:cubicBezTo>
                <a:cubicBezTo>
                  <a:pt x="670878" y="3119269"/>
                  <a:pt x="673640" y="3120337"/>
                  <a:pt x="679234" y="3117434"/>
                </a:cubicBezTo>
                <a:cubicBezTo>
                  <a:pt x="683838" y="3115096"/>
                  <a:pt x="688156" y="3115592"/>
                  <a:pt x="689147" y="3118564"/>
                </a:cubicBezTo>
                <a:cubicBezTo>
                  <a:pt x="690068" y="3121328"/>
                  <a:pt x="694385" y="3121971"/>
                  <a:pt x="698424" y="3119773"/>
                </a:cubicBezTo>
                <a:cubicBezTo>
                  <a:pt x="709613" y="3113680"/>
                  <a:pt x="692258" y="3100854"/>
                  <a:pt x="664147" y="3094407"/>
                </a:cubicBezTo>
                <a:cubicBezTo>
                  <a:pt x="653078" y="3091855"/>
                  <a:pt x="647449" y="3090614"/>
                  <a:pt x="646344" y="3091066"/>
                </a:cubicBezTo>
                <a:close/>
                <a:moveTo>
                  <a:pt x="11652631" y="3090020"/>
                </a:moveTo>
                <a:cubicBezTo>
                  <a:pt x="11650916" y="3090809"/>
                  <a:pt x="11650218" y="3092574"/>
                  <a:pt x="11650980" y="3094157"/>
                </a:cubicBezTo>
                <a:cubicBezTo>
                  <a:pt x="11651742" y="3095853"/>
                  <a:pt x="11652757" y="3096692"/>
                  <a:pt x="11653519" y="3096349"/>
                </a:cubicBezTo>
                <a:cubicBezTo>
                  <a:pt x="11654281" y="3096063"/>
                  <a:pt x="11654917" y="3094380"/>
                  <a:pt x="11655170" y="3092212"/>
                </a:cubicBezTo>
                <a:cubicBezTo>
                  <a:pt x="11655361" y="3090180"/>
                  <a:pt x="11654281" y="3089259"/>
                  <a:pt x="11652631" y="3090020"/>
                </a:cubicBezTo>
                <a:close/>
                <a:moveTo>
                  <a:pt x="4771334" y="3087650"/>
                </a:moveTo>
                <a:cubicBezTo>
                  <a:pt x="4772395" y="3088571"/>
                  <a:pt x="4772681" y="3091692"/>
                  <a:pt x="4772115" y="3095375"/>
                </a:cubicBezTo>
                <a:cubicBezTo>
                  <a:pt x="4771473" y="3098844"/>
                  <a:pt x="4769213" y="3099974"/>
                  <a:pt x="4766799" y="3097853"/>
                </a:cubicBezTo>
                <a:cubicBezTo>
                  <a:pt x="4764394" y="3095725"/>
                  <a:pt x="4764038" y="3092397"/>
                  <a:pt x="4766025" y="3090128"/>
                </a:cubicBezTo>
                <a:cubicBezTo>
                  <a:pt x="4768146" y="3087720"/>
                  <a:pt x="4770272" y="3086729"/>
                  <a:pt x="4771334" y="3087650"/>
                </a:cubicBezTo>
                <a:close/>
                <a:moveTo>
                  <a:pt x="5517062" y="3084058"/>
                </a:moveTo>
                <a:cubicBezTo>
                  <a:pt x="5514106" y="3085119"/>
                  <a:pt x="5510724" y="3088358"/>
                  <a:pt x="5505698" y="3094238"/>
                </a:cubicBezTo>
                <a:cubicBezTo>
                  <a:pt x="5492172" y="3110038"/>
                  <a:pt x="5493944" y="3113653"/>
                  <a:pt x="5514054" y="3111950"/>
                </a:cubicBezTo>
                <a:cubicBezTo>
                  <a:pt x="5531263" y="3110471"/>
                  <a:pt x="5537632" y="3097008"/>
                  <a:pt x="5525878" y="3086945"/>
                </a:cubicBezTo>
                <a:cubicBezTo>
                  <a:pt x="5522551" y="3084114"/>
                  <a:pt x="5520019" y="3082996"/>
                  <a:pt x="5517062" y="3084058"/>
                </a:cubicBezTo>
                <a:close/>
                <a:moveTo>
                  <a:pt x="5003435" y="3083760"/>
                </a:moveTo>
                <a:cubicBezTo>
                  <a:pt x="5001011" y="3080040"/>
                  <a:pt x="4998090" y="3080800"/>
                  <a:pt x="4994193" y="3085333"/>
                </a:cubicBezTo>
                <a:cubicBezTo>
                  <a:pt x="4991431" y="3088521"/>
                  <a:pt x="4991926" y="3093839"/>
                  <a:pt x="4995114" y="3096602"/>
                </a:cubicBezTo>
                <a:cubicBezTo>
                  <a:pt x="4998372" y="3099435"/>
                  <a:pt x="4999578" y="3103755"/>
                  <a:pt x="4997738" y="3105883"/>
                </a:cubicBezTo>
                <a:cubicBezTo>
                  <a:pt x="4995825" y="3108222"/>
                  <a:pt x="4996530" y="3111905"/>
                  <a:pt x="4999363" y="3114313"/>
                </a:cubicBezTo>
                <a:cubicBezTo>
                  <a:pt x="5002271" y="3116791"/>
                  <a:pt x="5004391" y="3127705"/>
                  <a:pt x="5004252" y="3139465"/>
                </a:cubicBezTo>
                <a:cubicBezTo>
                  <a:pt x="5004182" y="3151858"/>
                  <a:pt x="5008507" y="3165822"/>
                  <a:pt x="5014951" y="3173827"/>
                </a:cubicBezTo>
                <a:cubicBezTo>
                  <a:pt x="5027556" y="3189409"/>
                  <a:pt x="5022598" y="3200749"/>
                  <a:pt x="5006240" y="3193876"/>
                </a:cubicBezTo>
                <a:cubicBezTo>
                  <a:pt x="4995901" y="3189480"/>
                  <a:pt x="4995693" y="3189835"/>
                  <a:pt x="5001566" y="3204357"/>
                </a:cubicBezTo>
                <a:cubicBezTo>
                  <a:pt x="5004969" y="3212719"/>
                  <a:pt x="5007941" y="3219661"/>
                  <a:pt x="5008088" y="3219950"/>
                </a:cubicBezTo>
                <a:cubicBezTo>
                  <a:pt x="5008368" y="3220228"/>
                  <a:pt x="5014031" y="3213857"/>
                  <a:pt x="5020407" y="3205920"/>
                </a:cubicBezTo>
                <a:cubicBezTo>
                  <a:pt x="5029113" y="3195083"/>
                  <a:pt x="5031024" y="3186506"/>
                  <a:pt x="5027983" y="3172409"/>
                </a:cubicBezTo>
                <a:cubicBezTo>
                  <a:pt x="5025715" y="3161922"/>
                  <a:pt x="5024292" y="3149883"/>
                  <a:pt x="5024934" y="3145556"/>
                </a:cubicBezTo>
                <a:cubicBezTo>
                  <a:pt x="5025500" y="3141167"/>
                  <a:pt x="5023162" y="3136701"/>
                  <a:pt x="5019549" y="3135355"/>
                </a:cubicBezTo>
                <a:cubicBezTo>
                  <a:pt x="5015937" y="3134008"/>
                  <a:pt x="5011619" y="3122464"/>
                  <a:pt x="5009700" y="3109072"/>
                </a:cubicBezTo>
                <a:cubicBezTo>
                  <a:pt x="5007789" y="3095680"/>
                  <a:pt x="5005861" y="3087479"/>
                  <a:pt x="5003435" y="3083760"/>
                </a:cubicBezTo>
                <a:close/>
                <a:moveTo>
                  <a:pt x="1420666" y="3083567"/>
                </a:moveTo>
                <a:cubicBezTo>
                  <a:pt x="1423784" y="3080029"/>
                  <a:pt x="1430445" y="3101851"/>
                  <a:pt x="1430090" y="3114103"/>
                </a:cubicBezTo>
                <a:cubicBezTo>
                  <a:pt x="1429811" y="3122744"/>
                  <a:pt x="1428178" y="3120405"/>
                  <a:pt x="1424356" y="3105953"/>
                </a:cubicBezTo>
                <a:cubicBezTo>
                  <a:pt x="1421308" y="3094690"/>
                  <a:pt x="1419676" y="3084703"/>
                  <a:pt x="1420666" y="3083567"/>
                </a:cubicBezTo>
                <a:close/>
                <a:moveTo>
                  <a:pt x="5728696" y="3081298"/>
                </a:moveTo>
                <a:cubicBezTo>
                  <a:pt x="5736837" y="3080802"/>
                  <a:pt x="5740806" y="3081513"/>
                  <a:pt x="5737123" y="3082930"/>
                </a:cubicBezTo>
                <a:cubicBezTo>
                  <a:pt x="5733154" y="3084486"/>
                  <a:pt x="5731173" y="3088031"/>
                  <a:pt x="5732309" y="3091430"/>
                </a:cubicBezTo>
                <a:cubicBezTo>
                  <a:pt x="5733439" y="3094549"/>
                  <a:pt x="5731249" y="3100991"/>
                  <a:pt x="5727775" y="3105032"/>
                </a:cubicBezTo>
                <a:cubicBezTo>
                  <a:pt x="5719495" y="3114739"/>
                  <a:pt x="5714040" y="3110698"/>
                  <a:pt x="5713685" y="3094473"/>
                </a:cubicBezTo>
                <a:cubicBezTo>
                  <a:pt x="5713469" y="3083210"/>
                  <a:pt x="5714605" y="3082219"/>
                  <a:pt x="5728696" y="3081298"/>
                </a:cubicBezTo>
                <a:close/>
                <a:moveTo>
                  <a:pt x="712586" y="3079247"/>
                </a:moveTo>
                <a:cubicBezTo>
                  <a:pt x="711448" y="3078258"/>
                  <a:pt x="709327" y="3079247"/>
                  <a:pt x="707270" y="3081726"/>
                </a:cubicBezTo>
                <a:cubicBezTo>
                  <a:pt x="705288" y="3083993"/>
                  <a:pt x="705644" y="3087324"/>
                  <a:pt x="708051" y="3089451"/>
                </a:cubicBezTo>
                <a:cubicBezTo>
                  <a:pt x="710534" y="3091502"/>
                  <a:pt x="712794" y="3090512"/>
                  <a:pt x="713366" y="3086974"/>
                </a:cubicBezTo>
                <a:cubicBezTo>
                  <a:pt x="714001" y="3083218"/>
                  <a:pt x="713645" y="3080168"/>
                  <a:pt x="712586" y="3079247"/>
                </a:cubicBezTo>
                <a:close/>
                <a:moveTo>
                  <a:pt x="627371" y="3079242"/>
                </a:moveTo>
                <a:cubicBezTo>
                  <a:pt x="624963" y="3079520"/>
                  <a:pt x="626594" y="3082570"/>
                  <a:pt x="630913" y="3085759"/>
                </a:cubicBezTo>
                <a:cubicBezTo>
                  <a:pt x="635939" y="3089652"/>
                  <a:pt x="637641" y="3089513"/>
                  <a:pt x="635374" y="3085403"/>
                </a:cubicBezTo>
                <a:cubicBezTo>
                  <a:pt x="633531" y="3081865"/>
                  <a:pt x="629779" y="3079101"/>
                  <a:pt x="627371" y="3079242"/>
                </a:cubicBezTo>
                <a:close/>
                <a:moveTo>
                  <a:pt x="409781" y="3078182"/>
                </a:moveTo>
                <a:cubicBezTo>
                  <a:pt x="410587" y="3077553"/>
                  <a:pt x="414234" y="3078226"/>
                  <a:pt x="421386" y="3079716"/>
                </a:cubicBezTo>
                <a:cubicBezTo>
                  <a:pt x="437533" y="3082974"/>
                  <a:pt x="440791" y="3086659"/>
                  <a:pt x="430523" y="3090128"/>
                </a:cubicBezTo>
                <a:cubicBezTo>
                  <a:pt x="427054" y="3091335"/>
                  <a:pt x="420042" y="3088712"/>
                  <a:pt x="415227" y="3084461"/>
                </a:cubicBezTo>
                <a:cubicBezTo>
                  <a:pt x="411012" y="3080742"/>
                  <a:pt x="408976" y="3078811"/>
                  <a:pt x="409781" y="3078182"/>
                </a:cubicBezTo>
                <a:close/>
                <a:moveTo>
                  <a:pt x="2150993" y="3077899"/>
                </a:moveTo>
                <a:cubicBezTo>
                  <a:pt x="2155317" y="3079386"/>
                  <a:pt x="2158499" y="3081443"/>
                  <a:pt x="2157863" y="3082225"/>
                </a:cubicBezTo>
                <a:cubicBezTo>
                  <a:pt x="2157228" y="3083001"/>
                  <a:pt x="2155248" y="3087396"/>
                  <a:pt x="2153545" y="3092212"/>
                </a:cubicBezTo>
                <a:cubicBezTo>
                  <a:pt x="2151348" y="3098374"/>
                  <a:pt x="2148021" y="3098730"/>
                  <a:pt x="2141931" y="3093489"/>
                </a:cubicBezTo>
                <a:cubicBezTo>
                  <a:pt x="2132158" y="3085122"/>
                  <a:pt x="2138884" y="3073579"/>
                  <a:pt x="2150993" y="3077899"/>
                </a:cubicBezTo>
                <a:close/>
                <a:moveTo>
                  <a:pt x="11756945" y="3068456"/>
                </a:moveTo>
                <a:cubicBezTo>
                  <a:pt x="11753484" y="3069701"/>
                  <a:pt x="11750007" y="3072248"/>
                  <a:pt x="11748896" y="3075232"/>
                </a:cubicBezTo>
                <a:cubicBezTo>
                  <a:pt x="11748134" y="3077467"/>
                  <a:pt x="11742991" y="3081903"/>
                  <a:pt x="11737720" y="3085046"/>
                </a:cubicBezTo>
                <a:cubicBezTo>
                  <a:pt x="11732387" y="3088159"/>
                  <a:pt x="11726037" y="3094094"/>
                  <a:pt x="11723496" y="3098152"/>
                </a:cubicBezTo>
                <a:cubicBezTo>
                  <a:pt x="11719623" y="3104436"/>
                  <a:pt x="11719814" y="3105915"/>
                  <a:pt x="11724767" y="3108228"/>
                </a:cubicBezTo>
                <a:cubicBezTo>
                  <a:pt x="11731307" y="3111302"/>
                  <a:pt x="11736578" y="3110502"/>
                  <a:pt x="11734736" y="3106658"/>
                </a:cubicBezTo>
                <a:cubicBezTo>
                  <a:pt x="11734165" y="3105414"/>
                  <a:pt x="11734482" y="3101214"/>
                  <a:pt x="11735498" y="3096978"/>
                </a:cubicBezTo>
                <a:cubicBezTo>
                  <a:pt x="11737213" y="3089690"/>
                  <a:pt x="11737276" y="3089665"/>
                  <a:pt x="11738546" y="3096583"/>
                </a:cubicBezTo>
                <a:cubicBezTo>
                  <a:pt x="11739181" y="3100337"/>
                  <a:pt x="11740705" y="3103196"/>
                  <a:pt x="11741721" y="3102720"/>
                </a:cubicBezTo>
                <a:cubicBezTo>
                  <a:pt x="11747309" y="3100116"/>
                  <a:pt x="11766422" y="3072779"/>
                  <a:pt x="11764898" y="3069502"/>
                </a:cubicBezTo>
                <a:cubicBezTo>
                  <a:pt x="11763850" y="3067271"/>
                  <a:pt x="11760406" y="3067212"/>
                  <a:pt x="11756945" y="3068456"/>
                </a:cubicBezTo>
                <a:close/>
                <a:moveTo>
                  <a:pt x="42288" y="3067844"/>
                </a:moveTo>
                <a:cubicBezTo>
                  <a:pt x="41154" y="3066854"/>
                  <a:pt x="39030" y="3067844"/>
                  <a:pt x="36976" y="3070328"/>
                </a:cubicBezTo>
                <a:cubicBezTo>
                  <a:pt x="35065" y="3072667"/>
                  <a:pt x="35349" y="3075925"/>
                  <a:pt x="37756" y="3078047"/>
                </a:cubicBezTo>
                <a:cubicBezTo>
                  <a:pt x="40235" y="3080106"/>
                  <a:pt x="42501" y="3079116"/>
                  <a:pt x="43067" y="3075570"/>
                </a:cubicBezTo>
                <a:cubicBezTo>
                  <a:pt x="43704" y="3071814"/>
                  <a:pt x="43351" y="3068766"/>
                  <a:pt x="42288" y="3067844"/>
                </a:cubicBezTo>
                <a:close/>
                <a:moveTo>
                  <a:pt x="172402" y="3062733"/>
                </a:moveTo>
                <a:cubicBezTo>
                  <a:pt x="168038" y="3063805"/>
                  <a:pt x="164515" y="3067508"/>
                  <a:pt x="165153" y="3073034"/>
                </a:cubicBezTo>
                <a:cubicBezTo>
                  <a:pt x="165721" y="3078128"/>
                  <a:pt x="168058" y="3081604"/>
                  <a:pt x="170679" y="3081388"/>
                </a:cubicBezTo>
                <a:cubicBezTo>
                  <a:pt x="173156" y="3081179"/>
                  <a:pt x="172591" y="3084012"/>
                  <a:pt x="169475" y="3087699"/>
                </a:cubicBezTo>
                <a:cubicBezTo>
                  <a:pt x="165580" y="3092163"/>
                  <a:pt x="160481" y="3091592"/>
                  <a:pt x="153612" y="3085714"/>
                </a:cubicBezTo>
                <a:cubicBezTo>
                  <a:pt x="147875" y="3080822"/>
                  <a:pt x="141999" y="3078765"/>
                  <a:pt x="140157" y="3080893"/>
                </a:cubicBezTo>
                <a:cubicBezTo>
                  <a:pt x="138315" y="3083020"/>
                  <a:pt x="142069" y="3088897"/>
                  <a:pt x="148797" y="3094214"/>
                </a:cubicBezTo>
                <a:cubicBezTo>
                  <a:pt x="155525" y="3099526"/>
                  <a:pt x="161474" y="3106045"/>
                  <a:pt x="162466" y="3109164"/>
                </a:cubicBezTo>
                <a:cubicBezTo>
                  <a:pt x="165442" y="3118513"/>
                  <a:pt x="187111" y="3117243"/>
                  <a:pt x="190580" y="3107536"/>
                </a:cubicBezTo>
                <a:cubicBezTo>
                  <a:pt x="192279" y="3102721"/>
                  <a:pt x="195536" y="3100593"/>
                  <a:pt x="198086" y="3102721"/>
                </a:cubicBezTo>
                <a:cubicBezTo>
                  <a:pt x="200635" y="3104844"/>
                  <a:pt x="200140" y="3109309"/>
                  <a:pt x="197025" y="3112992"/>
                </a:cubicBezTo>
                <a:cubicBezTo>
                  <a:pt x="192776" y="3117948"/>
                  <a:pt x="194689" y="3121138"/>
                  <a:pt x="204887" y="3126387"/>
                </a:cubicBezTo>
                <a:cubicBezTo>
                  <a:pt x="212181" y="3130139"/>
                  <a:pt x="224291" y="3136587"/>
                  <a:pt x="231373" y="3140558"/>
                </a:cubicBezTo>
                <a:cubicBezTo>
                  <a:pt x="238527" y="3144592"/>
                  <a:pt x="246600" y="3145305"/>
                  <a:pt x="249291" y="3142184"/>
                </a:cubicBezTo>
                <a:cubicBezTo>
                  <a:pt x="255521" y="3134822"/>
                  <a:pt x="247872" y="3129009"/>
                  <a:pt x="233567" y="3130139"/>
                </a:cubicBezTo>
                <a:cubicBezTo>
                  <a:pt x="223371" y="3130992"/>
                  <a:pt x="222095" y="3129575"/>
                  <a:pt x="220395" y="3116818"/>
                </a:cubicBezTo>
                <a:cubicBezTo>
                  <a:pt x="218482" y="3102581"/>
                  <a:pt x="218482" y="3102581"/>
                  <a:pt x="228112" y="3108535"/>
                </a:cubicBezTo>
                <a:cubicBezTo>
                  <a:pt x="238240" y="3114837"/>
                  <a:pt x="250419" y="3105909"/>
                  <a:pt x="242841" y="3097907"/>
                </a:cubicBezTo>
                <a:cubicBezTo>
                  <a:pt x="229880" y="3084234"/>
                  <a:pt x="212177" y="3074171"/>
                  <a:pt x="201130" y="3074451"/>
                </a:cubicBezTo>
                <a:cubicBezTo>
                  <a:pt x="193976" y="3074663"/>
                  <a:pt x="186612" y="3071828"/>
                  <a:pt x="184698" y="3068211"/>
                </a:cubicBezTo>
                <a:cubicBezTo>
                  <a:pt x="181971" y="3063218"/>
                  <a:pt x="176766" y="3061663"/>
                  <a:pt x="172402" y="3062733"/>
                </a:cubicBezTo>
                <a:close/>
                <a:moveTo>
                  <a:pt x="11753532" y="3062608"/>
                </a:moveTo>
                <a:cubicBezTo>
                  <a:pt x="11753786" y="3060500"/>
                  <a:pt x="11751564" y="3060658"/>
                  <a:pt x="11748134" y="3062940"/>
                </a:cubicBezTo>
                <a:cubicBezTo>
                  <a:pt x="11745023" y="3064997"/>
                  <a:pt x="11742546" y="3068638"/>
                  <a:pt x="11742737" y="3070684"/>
                </a:cubicBezTo>
                <a:cubicBezTo>
                  <a:pt x="11743308" y="3075244"/>
                  <a:pt x="11752897" y="3068002"/>
                  <a:pt x="11753532" y="3062608"/>
                </a:cubicBezTo>
                <a:close/>
                <a:moveTo>
                  <a:pt x="90655" y="3059986"/>
                </a:moveTo>
                <a:cubicBezTo>
                  <a:pt x="89663" y="3059135"/>
                  <a:pt x="87610" y="3060203"/>
                  <a:pt x="85556" y="3062679"/>
                </a:cubicBezTo>
                <a:cubicBezTo>
                  <a:pt x="79749" y="3069483"/>
                  <a:pt x="92426" y="3076922"/>
                  <a:pt x="101419" y="3072030"/>
                </a:cubicBezTo>
                <a:cubicBezTo>
                  <a:pt x="107438" y="3068701"/>
                  <a:pt x="107296" y="3066858"/>
                  <a:pt x="100852" y="3064523"/>
                </a:cubicBezTo>
                <a:cubicBezTo>
                  <a:pt x="96036" y="3062679"/>
                  <a:pt x="91574" y="3060767"/>
                  <a:pt x="90655" y="3059986"/>
                </a:cubicBezTo>
                <a:close/>
                <a:moveTo>
                  <a:pt x="5050867" y="3059726"/>
                </a:moveTo>
                <a:cubicBezTo>
                  <a:pt x="5048196" y="3055393"/>
                  <a:pt x="5045993" y="3066389"/>
                  <a:pt x="5046740" y="3086476"/>
                </a:cubicBezTo>
                <a:cubicBezTo>
                  <a:pt x="5047236" y="3100998"/>
                  <a:pt x="5049711" y="3110984"/>
                  <a:pt x="5052049" y="3108227"/>
                </a:cubicBezTo>
                <a:cubicBezTo>
                  <a:pt x="5054880" y="3104968"/>
                  <a:pt x="5056225" y="3105604"/>
                  <a:pt x="5055801" y="3109993"/>
                </a:cubicBezTo>
                <a:cubicBezTo>
                  <a:pt x="5055522" y="3113824"/>
                  <a:pt x="5060412" y="3131319"/>
                  <a:pt x="5066856" y="3149247"/>
                </a:cubicBezTo>
                <a:cubicBezTo>
                  <a:pt x="5073302" y="3167168"/>
                  <a:pt x="5078191" y="3193743"/>
                  <a:pt x="5077767" y="3208761"/>
                </a:cubicBezTo>
                <a:cubicBezTo>
                  <a:pt x="5077271" y="3228671"/>
                  <a:pt x="5080179" y="3238371"/>
                  <a:pt x="5088746" y="3245104"/>
                </a:cubicBezTo>
                <a:cubicBezTo>
                  <a:pt x="5098378" y="3252759"/>
                  <a:pt x="5101636" y="3252613"/>
                  <a:pt x="5107090" y="3244610"/>
                </a:cubicBezTo>
                <a:cubicBezTo>
                  <a:pt x="5118558" y="3227748"/>
                  <a:pt x="5125214" y="3193462"/>
                  <a:pt x="5118273" y="3187511"/>
                </a:cubicBezTo>
                <a:cubicBezTo>
                  <a:pt x="5114729" y="3184531"/>
                  <a:pt x="5107720" y="3170722"/>
                  <a:pt x="5102976" y="3157328"/>
                </a:cubicBezTo>
                <a:cubicBezTo>
                  <a:pt x="5095889" y="3137629"/>
                  <a:pt x="5092631" y="3133239"/>
                  <a:pt x="5086473" y="3135576"/>
                </a:cubicBezTo>
                <a:cubicBezTo>
                  <a:pt x="5080097" y="3137984"/>
                  <a:pt x="5078325" y="3136497"/>
                  <a:pt x="5075989" y="3126931"/>
                </a:cubicBezTo>
                <a:cubicBezTo>
                  <a:pt x="5074432" y="3120413"/>
                  <a:pt x="5074217" y="3114389"/>
                  <a:pt x="5075491" y="3113113"/>
                </a:cubicBezTo>
                <a:cubicBezTo>
                  <a:pt x="5083209" y="3105675"/>
                  <a:pt x="5083849" y="3102066"/>
                  <a:pt x="5078605" y="3097529"/>
                </a:cubicBezTo>
                <a:cubicBezTo>
                  <a:pt x="5075208" y="3094557"/>
                  <a:pt x="5069968" y="3095401"/>
                  <a:pt x="5066494" y="3099443"/>
                </a:cubicBezTo>
                <a:cubicBezTo>
                  <a:pt x="5061256" y="3105534"/>
                  <a:pt x="5060551" y="3105248"/>
                  <a:pt x="5061612" y="3097384"/>
                </a:cubicBezTo>
                <a:cubicBezTo>
                  <a:pt x="5062317" y="3092283"/>
                  <a:pt x="5064939" y="3087536"/>
                  <a:pt x="5067631" y="3086691"/>
                </a:cubicBezTo>
                <a:cubicBezTo>
                  <a:pt x="5073790" y="3084774"/>
                  <a:pt x="5075061" y="3066357"/>
                  <a:pt x="5069398" y="3061541"/>
                </a:cubicBezTo>
                <a:cubicBezTo>
                  <a:pt x="5067199" y="3059770"/>
                  <a:pt x="5065288" y="3062957"/>
                  <a:pt x="5065149" y="3068478"/>
                </a:cubicBezTo>
                <a:cubicBezTo>
                  <a:pt x="5064863" y="3082366"/>
                  <a:pt x="5056018" y="3083001"/>
                  <a:pt x="5053604" y="3069399"/>
                </a:cubicBezTo>
                <a:cubicBezTo>
                  <a:pt x="5052700" y="3064317"/>
                  <a:pt x="5051759" y="3061170"/>
                  <a:pt x="5050867" y="3059726"/>
                </a:cubicBezTo>
                <a:close/>
                <a:moveTo>
                  <a:pt x="1901506" y="3059492"/>
                </a:moveTo>
                <a:cubicBezTo>
                  <a:pt x="1903224" y="3058978"/>
                  <a:pt x="1906146" y="3060271"/>
                  <a:pt x="1911070" y="3063142"/>
                </a:cubicBezTo>
                <a:cubicBezTo>
                  <a:pt x="1919496" y="3068028"/>
                  <a:pt x="1921617" y="3072563"/>
                  <a:pt x="1918645" y="3079367"/>
                </a:cubicBezTo>
                <a:cubicBezTo>
                  <a:pt x="1916379" y="3084468"/>
                  <a:pt x="1917020" y="3090918"/>
                  <a:pt x="1919992" y="3093465"/>
                </a:cubicBezTo>
                <a:cubicBezTo>
                  <a:pt x="1923110" y="3096017"/>
                  <a:pt x="1925377" y="3102535"/>
                  <a:pt x="1925167" y="3107987"/>
                </a:cubicBezTo>
                <a:cubicBezTo>
                  <a:pt x="1925021" y="3113659"/>
                  <a:pt x="1928069" y="3121517"/>
                  <a:pt x="1932317" y="3126340"/>
                </a:cubicBezTo>
                <a:cubicBezTo>
                  <a:pt x="1936641" y="3131226"/>
                  <a:pt x="1938762" y="3137324"/>
                  <a:pt x="1937487" y="3140577"/>
                </a:cubicBezTo>
                <a:cubicBezTo>
                  <a:pt x="1932108" y="3153759"/>
                  <a:pt x="1899101" y="3089564"/>
                  <a:pt x="1899170" y="3066680"/>
                </a:cubicBezTo>
                <a:cubicBezTo>
                  <a:pt x="1899275" y="3062326"/>
                  <a:pt x="1899788" y="3060005"/>
                  <a:pt x="1901506" y="3059492"/>
                </a:cubicBezTo>
                <a:close/>
                <a:moveTo>
                  <a:pt x="1968709" y="3057900"/>
                </a:moveTo>
                <a:cubicBezTo>
                  <a:pt x="1971192" y="3059959"/>
                  <a:pt x="1970481" y="3062368"/>
                  <a:pt x="1967084" y="3063497"/>
                </a:cubicBezTo>
                <a:cubicBezTo>
                  <a:pt x="1963541" y="3064634"/>
                  <a:pt x="1960499" y="3064844"/>
                  <a:pt x="1959362" y="3063853"/>
                </a:cubicBezTo>
                <a:cubicBezTo>
                  <a:pt x="1958302" y="3062932"/>
                  <a:pt x="1958937" y="3060734"/>
                  <a:pt x="1960994" y="3058256"/>
                </a:cubicBezTo>
                <a:cubicBezTo>
                  <a:pt x="1962976" y="3055990"/>
                  <a:pt x="1966233" y="3055848"/>
                  <a:pt x="1968709" y="3057900"/>
                </a:cubicBezTo>
                <a:close/>
                <a:moveTo>
                  <a:pt x="4865427" y="3057602"/>
                </a:moveTo>
                <a:cubicBezTo>
                  <a:pt x="4867673" y="3060170"/>
                  <a:pt x="4868028" y="3065447"/>
                  <a:pt x="4864667" y="3071362"/>
                </a:cubicBezTo>
                <a:cubicBezTo>
                  <a:pt x="4861980" y="3076044"/>
                  <a:pt x="4857447" y="3077175"/>
                  <a:pt x="4853834" y="3073985"/>
                </a:cubicBezTo>
                <a:cubicBezTo>
                  <a:pt x="4850219" y="3070937"/>
                  <a:pt x="4850644" y="3064991"/>
                  <a:pt x="4854823" y="3060098"/>
                </a:cubicBezTo>
                <a:cubicBezTo>
                  <a:pt x="4859036" y="3055175"/>
                  <a:pt x="4863178" y="3055033"/>
                  <a:pt x="4865427" y="3057602"/>
                </a:cubicBezTo>
                <a:close/>
                <a:moveTo>
                  <a:pt x="11958828" y="3055793"/>
                </a:moveTo>
                <a:cubicBezTo>
                  <a:pt x="11957177" y="3056560"/>
                  <a:pt x="11956415" y="3058352"/>
                  <a:pt x="11957177" y="3059934"/>
                </a:cubicBezTo>
                <a:cubicBezTo>
                  <a:pt x="11957939" y="3061625"/>
                  <a:pt x="11958955" y="3062462"/>
                  <a:pt x="11959717" y="3062119"/>
                </a:cubicBezTo>
                <a:cubicBezTo>
                  <a:pt x="11960415" y="3061777"/>
                  <a:pt x="11961114" y="3060094"/>
                  <a:pt x="11961368" y="3057983"/>
                </a:cubicBezTo>
                <a:cubicBezTo>
                  <a:pt x="11961558" y="3055951"/>
                  <a:pt x="11960479" y="3055029"/>
                  <a:pt x="11958828" y="3055793"/>
                </a:cubicBezTo>
                <a:close/>
                <a:moveTo>
                  <a:pt x="1840889" y="3055270"/>
                </a:moveTo>
                <a:cubicBezTo>
                  <a:pt x="1845842" y="3054844"/>
                  <a:pt x="1848255" y="3067176"/>
                  <a:pt x="1844077" y="3072060"/>
                </a:cubicBezTo>
                <a:cubicBezTo>
                  <a:pt x="1842020" y="3074538"/>
                  <a:pt x="1839900" y="3071991"/>
                  <a:pt x="1838838" y="3065823"/>
                </a:cubicBezTo>
                <a:cubicBezTo>
                  <a:pt x="1837911" y="3060372"/>
                  <a:pt x="1838902" y="3055410"/>
                  <a:pt x="1840889" y="3055270"/>
                </a:cubicBezTo>
                <a:close/>
                <a:moveTo>
                  <a:pt x="135905" y="3053119"/>
                </a:moveTo>
                <a:cubicBezTo>
                  <a:pt x="132151" y="3052482"/>
                  <a:pt x="129106" y="3052838"/>
                  <a:pt x="128186" y="3053900"/>
                </a:cubicBezTo>
                <a:cubicBezTo>
                  <a:pt x="127266" y="3054961"/>
                  <a:pt x="128257" y="3057090"/>
                  <a:pt x="130665" y="3059212"/>
                </a:cubicBezTo>
                <a:cubicBezTo>
                  <a:pt x="133003" y="3061269"/>
                  <a:pt x="136331" y="3060914"/>
                  <a:pt x="138385" y="3058435"/>
                </a:cubicBezTo>
                <a:cubicBezTo>
                  <a:pt x="140438" y="3055952"/>
                  <a:pt x="139446" y="3053691"/>
                  <a:pt x="135905" y="3053119"/>
                </a:cubicBezTo>
                <a:close/>
                <a:moveTo>
                  <a:pt x="11722544" y="3051275"/>
                </a:moveTo>
                <a:cubicBezTo>
                  <a:pt x="11721020" y="3047946"/>
                  <a:pt x="11720004" y="3048055"/>
                  <a:pt x="11718734" y="3051700"/>
                </a:cubicBezTo>
                <a:cubicBezTo>
                  <a:pt x="11716575" y="3057583"/>
                  <a:pt x="11726798" y="3063327"/>
                  <a:pt x="11730164" y="3058180"/>
                </a:cubicBezTo>
                <a:cubicBezTo>
                  <a:pt x="11731625" y="3055990"/>
                  <a:pt x="11731053" y="3055023"/>
                  <a:pt x="11728513" y="3055315"/>
                </a:cubicBezTo>
                <a:cubicBezTo>
                  <a:pt x="11726354" y="3055563"/>
                  <a:pt x="11723751" y="3053822"/>
                  <a:pt x="11722544" y="3051275"/>
                </a:cubicBezTo>
                <a:close/>
                <a:moveTo>
                  <a:pt x="4801295" y="3050892"/>
                </a:moveTo>
                <a:cubicBezTo>
                  <a:pt x="4802313" y="3052018"/>
                  <a:pt x="4802385" y="3054958"/>
                  <a:pt x="4802067" y="3060309"/>
                </a:cubicBezTo>
                <a:cubicBezTo>
                  <a:pt x="4801642" y="3066966"/>
                  <a:pt x="4798029" y="3074404"/>
                  <a:pt x="4794275" y="3076456"/>
                </a:cubicBezTo>
                <a:cubicBezTo>
                  <a:pt x="4787265" y="3080211"/>
                  <a:pt x="4798035" y="3107707"/>
                  <a:pt x="4806316" y="3107064"/>
                </a:cubicBezTo>
                <a:cubicBezTo>
                  <a:pt x="4808233" y="3106854"/>
                  <a:pt x="4807877" y="3104796"/>
                  <a:pt x="4805394" y="3102744"/>
                </a:cubicBezTo>
                <a:cubicBezTo>
                  <a:pt x="4803058" y="3100693"/>
                  <a:pt x="4802492" y="3096722"/>
                  <a:pt x="4804405" y="3094524"/>
                </a:cubicBezTo>
                <a:cubicBezTo>
                  <a:pt x="4806455" y="3092046"/>
                  <a:pt x="4808867" y="3092759"/>
                  <a:pt x="4809999" y="3096156"/>
                </a:cubicBezTo>
                <a:cubicBezTo>
                  <a:pt x="4811064" y="3099345"/>
                  <a:pt x="4813751" y="3100051"/>
                  <a:pt x="4815809" y="3097573"/>
                </a:cubicBezTo>
                <a:cubicBezTo>
                  <a:pt x="4824305" y="3087511"/>
                  <a:pt x="4822324" y="3104517"/>
                  <a:pt x="4813117" y="3120527"/>
                </a:cubicBezTo>
                <a:cubicBezTo>
                  <a:pt x="4807669" y="3129947"/>
                  <a:pt x="4802290" y="3144686"/>
                  <a:pt x="4801438" y="3152620"/>
                </a:cubicBezTo>
                <a:cubicBezTo>
                  <a:pt x="4799736" y="3167073"/>
                  <a:pt x="4799597" y="3167073"/>
                  <a:pt x="4789399" y="3156020"/>
                </a:cubicBezTo>
                <a:cubicBezTo>
                  <a:pt x="4783519" y="3149717"/>
                  <a:pt x="4776934" y="3140854"/>
                  <a:pt x="4774312" y="3135823"/>
                </a:cubicBezTo>
                <a:cubicBezTo>
                  <a:pt x="4771620" y="3130722"/>
                  <a:pt x="4767936" y="3128886"/>
                  <a:pt x="4765816" y="3131433"/>
                </a:cubicBezTo>
                <a:cubicBezTo>
                  <a:pt x="4763758" y="3133771"/>
                  <a:pt x="4764893" y="3138307"/>
                  <a:pt x="4768083" y="3141070"/>
                </a:cubicBezTo>
                <a:cubicBezTo>
                  <a:pt x="4774173" y="3146312"/>
                  <a:pt x="4768718" y="3156870"/>
                  <a:pt x="4759587" y="3157646"/>
                </a:cubicBezTo>
                <a:cubicBezTo>
                  <a:pt x="4751725" y="3158280"/>
                  <a:pt x="4751654" y="3157219"/>
                  <a:pt x="4758945" y="3135328"/>
                </a:cubicBezTo>
                <a:cubicBezTo>
                  <a:pt x="4762696" y="3123779"/>
                  <a:pt x="4770133" y="3111384"/>
                  <a:pt x="4775442" y="3107631"/>
                </a:cubicBezTo>
                <a:cubicBezTo>
                  <a:pt x="4781747" y="3103170"/>
                  <a:pt x="4783588" y="3098209"/>
                  <a:pt x="4780966" y="3093318"/>
                </a:cubicBezTo>
                <a:cubicBezTo>
                  <a:pt x="4775652" y="3083756"/>
                  <a:pt x="4784363" y="3058179"/>
                  <a:pt x="4794841" y="3052373"/>
                </a:cubicBezTo>
                <a:cubicBezTo>
                  <a:pt x="4798311" y="3050458"/>
                  <a:pt x="4800276" y="3049766"/>
                  <a:pt x="4801295" y="3050892"/>
                </a:cubicBezTo>
                <a:close/>
                <a:moveTo>
                  <a:pt x="4499534" y="3045825"/>
                </a:moveTo>
                <a:cubicBezTo>
                  <a:pt x="4505274" y="3045188"/>
                  <a:pt x="4504285" y="3076502"/>
                  <a:pt x="4498410" y="3083376"/>
                </a:cubicBezTo>
                <a:cubicBezTo>
                  <a:pt x="4494087" y="3088401"/>
                  <a:pt x="4492886" y="3083794"/>
                  <a:pt x="4494373" y="3068420"/>
                </a:cubicBezTo>
                <a:cubicBezTo>
                  <a:pt x="4495573" y="3056167"/>
                  <a:pt x="4497909" y="3046033"/>
                  <a:pt x="4499534" y="3045825"/>
                </a:cubicBezTo>
                <a:close/>
                <a:moveTo>
                  <a:pt x="5648872" y="3043093"/>
                </a:moveTo>
                <a:cubicBezTo>
                  <a:pt x="5651130" y="3042518"/>
                  <a:pt x="5654052" y="3046860"/>
                  <a:pt x="5657735" y="3056071"/>
                </a:cubicBezTo>
                <a:cubicBezTo>
                  <a:pt x="5661558" y="3065563"/>
                  <a:pt x="5662053" y="3075981"/>
                  <a:pt x="5658942" y="3080084"/>
                </a:cubicBezTo>
                <a:cubicBezTo>
                  <a:pt x="5655684" y="3084335"/>
                  <a:pt x="5655964" y="3086037"/>
                  <a:pt x="5659577" y="3084125"/>
                </a:cubicBezTo>
                <a:cubicBezTo>
                  <a:pt x="5667228" y="3080160"/>
                  <a:pt x="5679122" y="3088521"/>
                  <a:pt x="5674099" y="3094397"/>
                </a:cubicBezTo>
                <a:cubicBezTo>
                  <a:pt x="5672188" y="3096736"/>
                  <a:pt x="5674099" y="3101487"/>
                  <a:pt x="5678557" y="3105242"/>
                </a:cubicBezTo>
                <a:cubicBezTo>
                  <a:pt x="5682951" y="3109066"/>
                  <a:pt x="5685574" y="3116644"/>
                  <a:pt x="5684437" y="3122597"/>
                </a:cubicBezTo>
                <a:cubicBezTo>
                  <a:pt x="5683307" y="3128551"/>
                  <a:pt x="5684227" y="3131167"/>
                  <a:pt x="5686634" y="3128619"/>
                </a:cubicBezTo>
                <a:cubicBezTo>
                  <a:pt x="5688901" y="3126212"/>
                  <a:pt x="5689962" y="3119338"/>
                  <a:pt x="5689041" y="3113881"/>
                </a:cubicBezTo>
                <a:cubicBezTo>
                  <a:pt x="5686209" y="3097733"/>
                  <a:pt x="5691657" y="3100915"/>
                  <a:pt x="5699804" y="3120119"/>
                </a:cubicBezTo>
                <a:cubicBezTo>
                  <a:pt x="5704198" y="3130602"/>
                  <a:pt x="5704338" y="3138683"/>
                  <a:pt x="5700020" y="3141020"/>
                </a:cubicBezTo>
                <a:cubicBezTo>
                  <a:pt x="5689962" y="3146541"/>
                  <a:pt x="5695486" y="3156464"/>
                  <a:pt x="5707456" y="3154413"/>
                </a:cubicBezTo>
                <a:cubicBezTo>
                  <a:pt x="5715031" y="3153065"/>
                  <a:pt x="5718149" y="3155187"/>
                  <a:pt x="5719356" y="3162206"/>
                </a:cubicBezTo>
                <a:cubicBezTo>
                  <a:pt x="5721267" y="3173896"/>
                  <a:pt x="5713977" y="3182467"/>
                  <a:pt x="5705049" y="3178921"/>
                </a:cubicBezTo>
                <a:cubicBezTo>
                  <a:pt x="5701722" y="3177575"/>
                  <a:pt x="5706256" y="3182535"/>
                  <a:pt x="5714968" y="3189549"/>
                </a:cubicBezTo>
                <a:cubicBezTo>
                  <a:pt x="5724531" y="3197275"/>
                  <a:pt x="5730125" y="3205425"/>
                  <a:pt x="5728639" y="3209319"/>
                </a:cubicBezTo>
                <a:cubicBezTo>
                  <a:pt x="5727223" y="3213143"/>
                  <a:pt x="5723540" y="3213710"/>
                  <a:pt x="5719857" y="3210589"/>
                </a:cubicBezTo>
                <a:cubicBezTo>
                  <a:pt x="5716244" y="3207546"/>
                  <a:pt x="5708453" y="3207260"/>
                  <a:pt x="5701652" y="3209815"/>
                </a:cubicBezTo>
                <a:cubicBezTo>
                  <a:pt x="5694857" y="3212362"/>
                  <a:pt x="5688133" y="3211295"/>
                  <a:pt x="5686006" y="3207192"/>
                </a:cubicBezTo>
                <a:cubicBezTo>
                  <a:pt x="5681542" y="3198615"/>
                  <a:pt x="5678005" y="3201448"/>
                  <a:pt x="5676023" y="3215195"/>
                </a:cubicBezTo>
                <a:cubicBezTo>
                  <a:pt x="5675033" y="3221854"/>
                  <a:pt x="5681967" y="3230779"/>
                  <a:pt x="5700242" y="3246368"/>
                </a:cubicBezTo>
                <a:lnTo>
                  <a:pt x="5725737" y="3268190"/>
                </a:lnTo>
                <a:lnTo>
                  <a:pt x="5739904" y="3254023"/>
                </a:lnTo>
                <a:cubicBezTo>
                  <a:pt x="5752007" y="3241909"/>
                  <a:pt x="5755620" y="3241133"/>
                  <a:pt x="5764263" y="3248503"/>
                </a:cubicBezTo>
                <a:cubicBezTo>
                  <a:pt x="5775591" y="3258134"/>
                  <a:pt x="5780976" y="3254456"/>
                  <a:pt x="5779624" y="3237805"/>
                </a:cubicBezTo>
                <a:cubicBezTo>
                  <a:pt x="5779198" y="3231712"/>
                  <a:pt x="5779624" y="3225474"/>
                  <a:pt x="5780690" y="3224273"/>
                </a:cubicBezTo>
                <a:cubicBezTo>
                  <a:pt x="5781611" y="3223066"/>
                  <a:pt x="5785434" y="3224483"/>
                  <a:pt x="5788621" y="3227247"/>
                </a:cubicBezTo>
                <a:cubicBezTo>
                  <a:pt x="5792089" y="3230156"/>
                  <a:pt x="5791740" y="3235892"/>
                  <a:pt x="5787987" y="3240353"/>
                </a:cubicBezTo>
                <a:cubicBezTo>
                  <a:pt x="5784018" y="3245028"/>
                  <a:pt x="5784088" y="3255301"/>
                  <a:pt x="5788056" y="3265363"/>
                </a:cubicBezTo>
                <a:cubicBezTo>
                  <a:pt x="5791879" y="3274862"/>
                  <a:pt x="5792381" y="3283290"/>
                  <a:pt x="5789193" y="3284213"/>
                </a:cubicBezTo>
                <a:cubicBezTo>
                  <a:pt x="5785789" y="3285343"/>
                  <a:pt x="5785084" y="3287326"/>
                  <a:pt x="5787351" y="3289314"/>
                </a:cubicBezTo>
                <a:cubicBezTo>
                  <a:pt x="5789618" y="3291295"/>
                  <a:pt x="5793651" y="3291226"/>
                  <a:pt x="5796985" y="3289167"/>
                </a:cubicBezTo>
                <a:cubicBezTo>
                  <a:pt x="5809088" y="3281874"/>
                  <a:pt x="5806827" y="3299725"/>
                  <a:pt x="5794432" y="3309432"/>
                </a:cubicBezTo>
                <a:cubicBezTo>
                  <a:pt x="5783319" y="3318148"/>
                  <a:pt x="5782894" y="3320556"/>
                  <a:pt x="5790755" y="3327283"/>
                </a:cubicBezTo>
                <a:cubicBezTo>
                  <a:pt x="5795708" y="3331534"/>
                  <a:pt x="5801309" y="3342805"/>
                  <a:pt x="5803080" y="3352226"/>
                </a:cubicBezTo>
                <a:cubicBezTo>
                  <a:pt x="5805417" y="3364339"/>
                  <a:pt x="5808459" y="3368659"/>
                  <a:pt x="5813558" y="3367103"/>
                </a:cubicBezTo>
                <a:cubicBezTo>
                  <a:pt x="5818232" y="3365686"/>
                  <a:pt x="5826518" y="3371143"/>
                  <a:pt x="5837567" y="3382903"/>
                </a:cubicBezTo>
                <a:cubicBezTo>
                  <a:pt x="5856973" y="3403733"/>
                  <a:pt x="5865895" y="3404305"/>
                  <a:pt x="5860726" y="3384535"/>
                </a:cubicBezTo>
                <a:cubicBezTo>
                  <a:pt x="5857398" y="3371994"/>
                  <a:pt x="5858173" y="3370649"/>
                  <a:pt x="5869006" y="3369873"/>
                </a:cubicBezTo>
                <a:cubicBezTo>
                  <a:pt x="5883954" y="3368813"/>
                  <a:pt x="5888767" y="3372496"/>
                  <a:pt x="5879211" y="3377668"/>
                </a:cubicBezTo>
                <a:cubicBezTo>
                  <a:pt x="5867597" y="3383900"/>
                  <a:pt x="5895213" y="3410118"/>
                  <a:pt x="5908884" y="3405798"/>
                </a:cubicBezTo>
                <a:cubicBezTo>
                  <a:pt x="5924035" y="3400982"/>
                  <a:pt x="5927153" y="3405937"/>
                  <a:pt x="5916815" y="3418123"/>
                </a:cubicBezTo>
                <a:cubicBezTo>
                  <a:pt x="5909449" y="3426768"/>
                  <a:pt x="5910021" y="3429456"/>
                  <a:pt x="5920219" y="3436399"/>
                </a:cubicBezTo>
                <a:cubicBezTo>
                  <a:pt x="5927725" y="3441500"/>
                  <a:pt x="5935586" y="3442143"/>
                  <a:pt x="5941320" y="3438248"/>
                </a:cubicBezTo>
                <a:cubicBezTo>
                  <a:pt x="5949956" y="3432295"/>
                  <a:pt x="5968936" y="3439239"/>
                  <a:pt x="5962993" y="3446182"/>
                </a:cubicBezTo>
                <a:cubicBezTo>
                  <a:pt x="5961500" y="3447955"/>
                  <a:pt x="5968022" y="3453482"/>
                  <a:pt x="5977223" y="3458297"/>
                </a:cubicBezTo>
                <a:cubicBezTo>
                  <a:pt x="5986430" y="3463119"/>
                  <a:pt x="5993797" y="3469211"/>
                  <a:pt x="5993371" y="3471766"/>
                </a:cubicBezTo>
                <a:cubicBezTo>
                  <a:pt x="5992876" y="3474383"/>
                  <a:pt x="5999181" y="3481256"/>
                  <a:pt x="6007824" y="3487634"/>
                </a:cubicBezTo>
                <a:cubicBezTo>
                  <a:pt x="6016320" y="3494013"/>
                  <a:pt x="6021705" y="3500531"/>
                  <a:pt x="6019933" y="3502582"/>
                </a:cubicBezTo>
                <a:cubicBezTo>
                  <a:pt x="6018231" y="3504564"/>
                  <a:pt x="6013202" y="3503078"/>
                  <a:pt x="6008744" y="3499324"/>
                </a:cubicBezTo>
                <a:cubicBezTo>
                  <a:pt x="6004350" y="3495500"/>
                  <a:pt x="5999111" y="3494222"/>
                  <a:pt x="5997200" y="3496420"/>
                </a:cubicBezTo>
                <a:cubicBezTo>
                  <a:pt x="5992736" y="3501591"/>
                  <a:pt x="5977655" y="3488200"/>
                  <a:pt x="5978925" y="3480119"/>
                </a:cubicBezTo>
                <a:cubicBezTo>
                  <a:pt x="5979420" y="3476650"/>
                  <a:pt x="5971489" y="3467718"/>
                  <a:pt x="5961151" y="3460070"/>
                </a:cubicBezTo>
                <a:cubicBezTo>
                  <a:pt x="5943447" y="3447035"/>
                  <a:pt x="5942380" y="3446958"/>
                  <a:pt x="5940965" y="3459002"/>
                </a:cubicBezTo>
                <a:cubicBezTo>
                  <a:pt x="5940120" y="3466232"/>
                  <a:pt x="5943517" y="3474452"/>
                  <a:pt x="5948902" y="3477992"/>
                </a:cubicBezTo>
                <a:cubicBezTo>
                  <a:pt x="5954280" y="3481536"/>
                  <a:pt x="5956903" y="3485855"/>
                  <a:pt x="5954992" y="3488053"/>
                </a:cubicBezTo>
                <a:cubicBezTo>
                  <a:pt x="5953150" y="3490183"/>
                  <a:pt x="5956979" y="3497265"/>
                  <a:pt x="5963634" y="3504210"/>
                </a:cubicBezTo>
                <a:cubicBezTo>
                  <a:pt x="5976308" y="3517314"/>
                  <a:pt x="5972771" y="3538711"/>
                  <a:pt x="5959811" y="3527588"/>
                </a:cubicBezTo>
                <a:cubicBezTo>
                  <a:pt x="5956198" y="3524398"/>
                  <a:pt x="5950394" y="3523687"/>
                  <a:pt x="5946641" y="3525746"/>
                </a:cubicBezTo>
                <a:cubicBezTo>
                  <a:pt x="5942888" y="3527797"/>
                  <a:pt x="5934671" y="3524963"/>
                  <a:pt x="5928156" y="3519436"/>
                </a:cubicBezTo>
                <a:cubicBezTo>
                  <a:pt x="5913069" y="3506610"/>
                  <a:pt x="5909246" y="3506896"/>
                  <a:pt x="5895511" y="3521768"/>
                </a:cubicBezTo>
                <a:cubicBezTo>
                  <a:pt x="5883967" y="3534308"/>
                  <a:pt x="5877668" y="3533953"/>
                  <a:pt x="5882411" y="3521272"/>
                </a:cubicBezTo>
                <a:cubicBezTo>
                  <a:pt x="5883967" y="3517022"/>
                  <a:pt x="5883186" y="3511425"/>
                  <a:pt x="5880640" y="3509298"/>
                </a:cubicBezTo>
                <a:cubicBezTo>
                  <a:pt x="5878156" y="3507105"/>
                  <a:pt x="5874550" y="3509018"/>
                  <a:pt x="5872988" y="3513267"/>
                </a:cubicBezTo>
                <a:cubicBezTo>
                  <a:pt x="5871076" y="3518439"/>
                  <a:pt x="5867400" y="3519005"/>
                  <a:pt x="5862510" y="3514824"/>
                </a:cubicBezTo>
                <a:cubicBezTo>
                  <a:pt x="5856916" y="3509933"/>
                  <a:pt x="5857341" y="3506820"/>
                  <a:pt x="5864136" y="3502144"/>
                </a:cubicBezTo>
                <a:cubicBezTo>
                  <a:pt x="5873693" y="3495557"/>
                  <a:pt x="5873699" y="3495557"/>
                  <a:pt x="5854503" y="3476213"/>
                </a:cubicBezTo>
                <a:cubicBezTo>
                  <a:pt x="5845086" y="3466645"/>
                  <a:pt x="5841403" y="3465368"/>
                  <a:pt x="5839275" y="3471041"/>
                </a:cubicBezTo>
                <a:cubicBezTo>
                  <a:pt x="5837720" y="3475291"/>
                  <a:pt x="5834818" y="3477063"/>
                  <a:pt x="5832621" y="3475146"/>
                </a:cubicBezTo>
                <a:cubicBezTo>
                  <a:pt x="5830493" y="3473302"/>
                  <a:pt x="5831560" y="3468557"/>
                  <a:pt x="5835027" y="3464518"/>
                </a:cubicBezTo>
                <a:cubicBezTo>
                  <a:pt x="5843739" y="3454391"/>
                  <a:pt x="5842393" y="3446951"/>
                  <a:pt x="5831979" y="3446735"/>
                </a:cubicBezTo>
                <a:cubicBezTo>
                  <a:pt x="5825680" y="3446665"/>
                  <a:pt x="5821642" y="3443197"/>
                  <a:pt x="5818524" y="3435402"/>
                </a:cubicBezTo>
                <a:cubicBezTo>
                  <a:pt x="5816047" y="3429094"/>
                  <a:pt x="5809602" y="3420378"/>
                  <a:pt x="5803931" y="3415562"/>
                </a:cubicBezTo>
                <a:cubicBezTo>
                  <a:pt x="5798197" y="3410671"/>
                  <a:pt x="5794159" y="3404368"/>
                  <a:pt x="5794654" y="3401320"/>
                </a:cubicBezTo>
                <a:cubicBezTo>
                  <a:pt x="5795149" y="3398276"/>
                  <a:pt x="5791536" y="3390126"/>
                  <a:pt x="5786793" y="3383398"/>
                </a:cubicBezTo>
                <a:cubicBezTo>
                  <a:pt x="5781979" y="3376595"/>
                  <a:pt x="5778436" y="3368234"/>
                  <a:pt x="5779001" y="3364835"/>
                </a:cubicBezTo>
                <a:cubicBezTo>
                  <a:pt x="5780487" y="3355554"/>
                  <a:pt x="5767317" y="3354843"/>
                  <a:pt x="5759672" y="3363769"/>
                </a:cubicBezTo>
                <a:cubicBezTo>
                  <a:pt x="5755208" y="3369080"/>
                  <a:pt x="5751811" y="3369225"/>
                  <a:pt x="5749118" y="3364263"/>
                </a:cubicBezTo>
                <a:cubicBezTo>
                  <a:pt x="5747061" y="3360509"/>
                  <a:pt x="5748198" y="3353991"/>
                  <a:pt x="5751595" y="3350592"/>
                </a:cubicBezTo>
                <a:cubicBezTo>
                  <a:pt x="5769368" y="3332811"/>
                  <a:pt x="5771775" y="3325016"/>
                  <a:pt x="5762072" y="3316725"/>
                </a:cubicBezTo>
                <a:cubicBezTo>
                  <a:pt x="5746635" y="3303543"/>
                  <a:pt x="5750103" y="3291436"/>
                  <a:pt x="5771273" y="3284561"/>
                </a:cubicBezTo>
                <a:cubicBezTo>
                  <a:pt x="5787351" y="3279390"/>
                  <a:pt x="5789193" y="3277548"/>
                  <a:pt x="5785650" y="3271030"/>
                </a:cubicBezTo>
                <a:cubicBezTo>
                  <a:pt x="5779414" y="3259411"/>
                  <a:pt x="5774315" y="3256437"/>
                  <a:pt x="5769857" y="3261609"/>
                </a:cubicBezTo>
                <a:cubicBezTo>
                  <a:pt x="5767730" y="3264156"/>
                  <a:pt x="5756192" y="3268197"/>
                  <a:pt x="5743727" y="3270883"/>
                </a:cubicBezTo>
                <a:cubicBezTo>
                  <a:pt x="5731262" y="3273577"/>
                  <a:pt x="5720289" y="3279174"/>
                  <a:pt x="5718797" y="3283635"/>
                </a:cubicBezTo>
                <a:cubicBezTo>
                  <a:pt x="5716676" y="3290298"/>
                  <a:pt x="5715400" y="3289586"/>
                  <a:pt x="5711291" y="3279670"/>
                </a:cubicBezTo>
                <a:cubicBezTo>
                  <a:pt x="5707754" y="3271023"/>
                  <a:pt x="5702725" y="3266705"/>
                  <a:pt x="5693232" y="3263864"/>
                </a:cubicBezTo>
                <a:cubicBezTo>
                  <a:pt x="5683745" y="3261031"/>
                  <a:pt x="5681408" y="3258980"/>
                  <a:pt x="5684875" y="3256355"/>
                </a:cubicBezTo>
                <a:cubicBezTo>
                  <a:pt x="5693371" y="3249837"/>
                  <a:pt x="5680627" y="3239634"/>
                  <a:pt x="5659666" y="3236236"/>
                </a:cubicBezTo>
                <a:cubicBezTo>
                  <a:pt x="5642457" y="3233473"/>
                  <a:pt x="5638914" y="3234743"/>
                  <a:pt x="5636793" y="3244806"/>
                </a:cubicBezTo>
                <a:cubicBezTo>
                  <a:pt x="5633961" y="3257981"/>
                  <a:pt x="5642743" y="3262517"/>
                  <a:pt x="5651449" y="3252384"/>
                </a:cubicBezTo>
                <a:cubicBezTo>
                  <a:pt x="5661507" y="3240487"/>
                  <a:pt x="5663914" y="3258052"/>
                  <a:pt x="5654072" y="3272155"/>
                </a:cubicBezTo>
                <a:cubicBezTo>
                  <a:pt x="5647347" y="3281855"/>
                  <a:pt x="5641682" y="3285261"/>
                  <a:pt x="5635733" y="3283132"/>
                </a:cubicBezTo>
                <a:cubicBezTo>
                  <a:pt x="5628792" y="3280579"/>
                  <a:pt x="5627090" y="3281855"/>
                  <a:pt x="5627027" y="3290006"/>
                </a:cubicBezTo>
                <a:cubicBezTo>
                  <a:pt x="5626950" y="3297584"/>
                  <a:pt x="5624614" y="3300201"/>
                  <a:pt x="5617464" y="3300419"/>
                </a:cubicBezTo>
                <a:cubicBezTo>
                  <a:pt x="5610237" y="3300697"/>
                  <a:pt x="5608682" y="3299281"/>
                  <a:pt x="5610739" y="3293970"/>
                </a:cubicBezTo>
                <a:cubicBezTo>
                  <a:pt x="5612225" y="3290075"/>
                  <a:pt x="5612720" y="3280934"/>
                  <a:pt x="5611869" y="3272853"/>
                </a:cubicBezTo>
                <a:cubicBezTo>
                  <a:pt x="5611018" y="3265204"/>
                  <a:pt x="5613704" y="3253732"/>
                  <a:pt x="5617603" y="3247988"/>
                </a:cubicBezTo>
                <a:cubicBezTo>
                  <a:pt x="5626309" y="3235168"/>
                  <a:pt x="5628576" y="3223690"/>
                  <a:pt x="5623121" y="3219084"/>
                </a:cubicBezTo>
                <a:cubicBezTo>
                  <a:pt x="5617241" y="3214053"/>
                  <a:pt x="5605773" y="3230346"/>
                  <a:pt x="5609735" y="3238003"/>
                </a:cubicBezTo>
                <a:cubicBezTo>
                  <a:pt x="5611793" y="3241756"/>
                  <a:pt x="5610447" y="3242107"/>
                  <a:pt x="5606129" y="3238923"/>
                </a:cubicBezTo>
                <a:cubicBezTo>
                  <a:pt x="5602230" y="3236014"/>
                  <a:pt x="5599188" y="3227304"/>
                  <a:pt x="5599042" y="3218798"/>
                </a:cubicBezTo>
                <a:cubicBezTo>
                  <a:pt x="5598687" y="3201016"/>
                  <a:pt x="5584025" y="3168356"/>
                  <a:pt x="5573261" y="3161552"/>
                </a:cubicBezTo>
                <a:cubicBezTo>
                  <a:pt x="5564765" y="3156165"/>
                  <a:pt x="5567026" y="3137602"/>
                  <a:pt x="5577789" y="3124992"/>
                </a:cubicBezTo>
                <a:cubicBezTo>
                  <a:pt x="5581897" y="3120176"/>
                  <a:pt x="5586996" y="3118196"/>
                  <a:pt x="5589689" y="3120462"/>
                </a:cubicBezTo>
                <a:cubicBezTo>
                  <a:pt x="5592591" y="3122940"/>
                  <a:pt x="5594216" y="3119751"/>
                  <a:pt x="5594076" y="3111962"/>
                </a:cubicBezTo>
                <a:cubicBezTo>
                  <a:pt x="5594007" y="3105228"/>
                  <a:pt x="5597048" y="3094530"/>
                  <a:pt x="5600731" y="3088584"/>
                </a:cubicBezTo>
                <a:cubicBezTo>
                  <a:pt x="5605970" y="3080364"/>
                  <a:pt x="5610218" y="3079233"/>
                  <a:pt x="5617800" y="3083839"/>
                </a:cubicBezTo>
                <a:cubicBezTo>
                  <a:pt x="5623318" y="3087238"/>
                  <a:pt x="5627427" y="3092765"/>
                  <a:pt x="5626862" y="3096164"/>
                </a:cubicBezTo>
                <a:cubicBezTo>
                  <a:pt x="5626366" y="3099492"/>
                  <a:pt x="5623890" y="3100560"/>
                  <a:pt x="5621407" y="3098501"/>
                </a:cubicBezTo>
                <a:cubicBezTo>
                  <a:pt x="5619000" y="3096519"/>
                  <a:pt x="5616524" y="3097727"/>
                  <a:pt x="5615959" y="3101265"/>
                </a:cubicBezTo>
                <a:cubicBezTo>
                  <a:pt x="5615394" y="3104809"/>
                  <a:pt x="5617584" y="3108843"/>
                  <a:pt x="5620702" y="3110120"/>
                </a:cubicBezTo>
                <a:cubicBezTo>
                  <a:pt x="5628849" y="3113449"/>
                  <a:pt x="5631256" y="3136409"/>
                  <a:pt x="5624315" y="3144482"/>
                </a:cubicBezTo>
                <a:cubicBezTo>
                  <a:pt x="5617305" y="3152773"/>
                  <a:pt x="5608243" y="3140582"/>
                  <a:pt x="5608663" y="3123442"/>
                </a:cubicBezTo>
                <a:cubicBezTo>
                  <a:pt x="5608948" y="3113805"/>
                  <a:pt x="5607888" y="3114015"/>
                  <a:pt x="5599957" y="3125495"/>
                </a:cubicBezTo>
                <a:cubicBezTo>
                  <a:pt x="5592946" y="3135627"/>
                  <a:pt x="5593016" y="3141363"/>
                  <a:pt x="5599957" y="3151426"/>
                </a:cubicBezTo>
                <a:cubicBezTo>
                  <a:pt x="5605056" y="3158649"/>
                  <a:pt x="5608885" y="3168573"/>
                  <a:pt x="5608739" y="3173953"/>
                </a:cubicBezTo>
                <a:cubicBezTo>
                  <a:pt x="5608389" y="3186354"/>
                  <a:pt x="5617311" y="3202083"/>
                  <a:pt x="5621705" y="3196982"/>
                </a:cubicBezTo>
                <a:cubicBezTo>
                  <a:pt x="5623756" y="3194644"/>
                  <a:pt x="5622125" y="3190319"/>
                  <a:pt x="5618092" y="3186849"/>
                </a:cubicBezTo>
                <a:cubicBezTo>
                  <a:pt x="5613272" y="3182739"/>
                  <a:pt x="5613768" y="3177567"/>
                  <a:pt x="5619648" y="3170695"/>
                </a:cubicBezTo>
                <a:cubicBezTo>
                  <a:pt x="5629700" y="3158935"/>
                  <a:pt x="5630411" y="3159081"/>
                  <a:pt x="5631618" y="3173884"/>
                </a:cubicBezTo>
                <a:cubicBezTo>
                  <a:pt x="5633243" y="3194080"/>
                  <a:pt x="5642946" y="3196842"/>
                  <a:pt x="5652649" y="3179912"/>
                </a:cubicBezTo>
                <a:cubicBezTo>
                  <a:pt x="5662561" y="3162480"/>
                  <a:pt x="5664117" y="3155536"/>
                  <a:pt x="5655900" y="3165174"/>
                </a:cubicBezTo>
                <a:cubicBezTo>
                  <a:pt x="5652858" y="3168788"/>
                  <a:pt x="5648115" y="3170414"/>
                  <a:pt x="5645988" y="3168573"/>
                </a:cubicBezTo>
                <a:cubicBezTo>
                  <a:pt x="5643797" y="3166661"/>
                  <a:pt x="5644007" y="3162619"/>
                  <a:pt x="5646413" y="3159786"/>
                </a:cubicBezTo>
                <a:cubicBezTo>
                  <a:pt x="5648890" y="3156883"/>
                  <a:pt x="5646058" y="3139737"/>
                  <a:pt x="5640108" y="3122025"/>
                </a:cubicBezTo>
                <a:cubicBezTo>
                  <a:pt x="5630049" y="3091844"/>
                  <a:pt x="5629973" y="3084404"/>
                  <a:pt x="5639327" y="3076616"/>
                </a:cubicBezTo>
                <a:cubicBezTo>
                  <a:pt x="5641092" y="3075123"/>
                  <a:pt x="5643219" y="3067334"/>
                  <a:pt x="5643994" y="3059609"/>
                </a:cubicBezTo>
                <a:cubicBezTo>
                  <a:pt x="5645020" y="3049159"/>
                  <a:pt x="5646613" y="3043668"/>
                  <a:pt x="5648872" y="3043093"/>
                </a:cubicBezTo>
                <a:close/>
                <a:moveTo>
                  <a:pt x="849" y="3041783"/>
                </a:moveTo>
                <a:cubicBezTo>
                  <a:pt x="8" y="3042518"/>
                  <a:pt x="221" y="3044324"/>
                  <a:pt x="1212" y="3047440"/>
                </a:cubicBezTo>
                <a:cubicBezTo>
                  <a:pt x="4400" y="3057573"/>
                  <a:pt x="9145" y="3061890"/>
                  <a:pt x="12614" y="3057858"/>
                </a:cubicBezTo>
                <a:cubicBezTo>
                  <a:pt x="17783" y="3051836"/>
                  <a:pt x="15376" y="3045596"/>
                  <a:pt x="6806" y="3042554"/>
                </a:cubicBezTo>
                <a:cubicBezTo>
                  <a:pt x="3584" y="3041385"/>
                  <a:pt x="1690" y="3041047"/>
                  <a:pt x="849" y="3041783"/>
                </a:cubicBezTo>
                <a:close/>
                <a:moveTo>
                  <a:pt x="1761672" y="3038781"/>
                </a:moveTo>
                <a:cubicBezTo>
                  <a:pt x="1763575" y="3036895"/>
                  <a:pt x="1765290" y="3038367"/>
                  <a:pt x="1768722" y="3041307"/>
                </a:cubicBezTo>
                <a:cubicBezTo>
                  <a:pt x="1771980" y="3044140"/>
                  <a:pt x="1773187" y="3048461"/>
                  <a:pt x="1771346" y="3050588"/>
                </a:cubicBezTo>
                <a:cubicBezTo>
                  <a:pt x="1769435" y="3052781"/>
                  <a:pt x="1770780" y="3057106"/>
                  <a:pt x="1773968" y="3059869"/>
                </a:cubicBezTo>
                <a:cubicBezTo>
                  <a:pt x="1779067" y="3064261"/>
                  <a:pt x="1778432" y="3083317"/>
                  <a:pt x="1772907" y="3089835"/>
                </a:cubicBezTo>
                <a:cubicBezTo>
                  <a:pt x="1771777" y="3091112"/>
                  <a:pt x="1767949" y="3089835"/>
                  <a:pt x="1764767" y="3087072"/>
                </a:cubicBezTo>
                <a:cubicBezTo>
                  <a:pt x="1761579" y="3084310"/>
                  <a:pt x="1761433" y="3078642"/>
                  <a:pt x="1764550" y="3074957"/>
                </a:cubicBezTo>
                <a:cubicBezTo>
                  <a:pt x="1769929" y="3068579"/>
                  <a:pt x="1769435" y="3068369"/>
                  <a:pt x="1758531" y="3070918"/>
                </a:cubicBezTo>
                <a:cubicBezTo>
                  <a:pt x="1747412" y="3073541"/>
                  <a:pt x="1747057" y="3072620"/>
                  <a:pt x="1753501" y="3056395"/>
                </a:cubicBezTo>
                <a:cubicBezTo>
                  <a:pt x="1757680" y="3045909"/>
                  <a:pt x="1759769" y="3040667"/>
                  <a:pt x="1761672" y="3038781"/>
                </a:cubicBezTo>
                <a:close/>
                <a:moveTo>
                  <a:pt x="781342" y="3038373"/>
                </a:moveTo>
                <a:cubicBezTo>
                  <a:pt x="777869" y="3040286"/>
                  <a:pt x="775037" y="3043970"/>
                  <a:pt x="775183" y="3046384"/>
                </a:cubicBezTo>
                <a:cubicBezTo>
                  <a:pt x="775323" y="3048794"/>
                  <a:pt x="778440" y="3047089"/>
                  <a:pt x="781698" y="3042840"/>
                </a:cubicBezTo>
                <a:cubicBezTo>
                  <a:pt x="785591" y="3037809"/>
                  <a:pt x="785451" y="3036113"/>
                  <a:pt x="781342" y="3038373"/>
                </a:cubicBezTo>
                <a:close/>
                <a:moveTo>
                  <a:pt x="11714162" y="3034148"/>
                </a:moveTo>
                <a:cubicBezTo>
                  <a:pt x="11712765" y="3034808"/>
                  <a:pt x="11712829" y="3037795"/>
                  <a:pt x="11714289" y="3040901"/>
                </a:cubicBezTo>
                <a:cubicBezTo>
                  <a:pt x="11715686" y="3043951"/>
                  <a:pt x="11717401" y="3046256"/>
                  <a:pt x="11718035" y="3045964"/>
                </a:cubicBezTo>
                <a:cubicBezTo>
                  <a:pt x="11718670" y="3045678"/>
                  <a:pt x="11718607" y="3042611"/>
                  <a:pt x="11717908" y="3039217"/>
                </a:cubicBezTo>
                <a:cubicBezTo>
                  <a:pt x="11717273" y="3035793"/>
                  <a:pt x="11715559" y="3033487"/>
                  <a:pt x="11714162" y="3034148"/>
                </a:cubicBezTo>
                <a:close/>
                <a:moveTo>
                  <a:pt x="11736006" y="3031931"/>
                </a:moveTo>
                <a:cubicBezTo>
                  <a:pt x="11733720" y="3034179"/>
                  <a:pt x="11730418" y="3036741"/>
                  <a:pt x="11728894" y="3037452"/>
                </a:cubicBezTo>
                <a:cubicBezTo>
                  <a:pt x="11727243" y="3038215"/>
                  <a:pt x="11728577" y="3040012"/>
                  <a:pt x="11732069" y="3041753"/>
                </a:cubicBezTo>
                <a:cubicBezTo>
                  <a:pt x="11735244" y="3043316"/>
                  <a:pt x="11736133" y="3044542"/>
                  <a:pt x="11733910" y="3044256"/>
                </a:cubicBezTo>
                <a:cubicBezTo>
                  <a:pt x="11731243" y="3043989"/>
                  <a:pt x="11731243" y="3045520"/>
                  <a:pt x="11733847" y="3048690"/>
                </a:cubicBezTo>
                <a:cubicBezTo>
                  <a:pt x="11738673" y="3054478"/>
                  <a:pt x="11742483" y="3050455"/>
                  <a:pt x="11739118" y="3043226"/>
                </a:cubicBezTo>
                <a:cubicBezTo>
                  <a:pt x="11737911" y="3040742"/>
                  <a:pt x="11737720" y="3035965"/>
                  <a:pt x="11738673" y="3033119"/>
                </a:cubicBezTo>
                <a:cubicBezTo>
                  <a:pt x="11740070" y="3028748"/>
                  <a:pt x="11739498" y="3028513"/>
                  <a:pt x="11736006" y="3031931"/>
                </a:cubicBezTo>
                <a:close/>
                <a:moveTo>
                  <a:pt x="11832081" y="3031746"/>
                </a:moveTo>
                <a:cubicBezTo>
                  <a:pt x="11830113" y="3031525"/>
                  <a:pt x="11829160" y="3032642"/>
                  <a:pt x="11829922" y="3034282"/>
                </a:cubicBezTo>
                <a:cubicBezTo>
                  <a:pt x="11830684" y="3035971"/>
                  <a:pt x="11832463" y="3036663"/>
                  <a:pt x="11834050" y="3035927"/>
                </a:cubicBezTo>
                <a:cubicBezTo>
                  <a:pt x="11835765" y="3035132"/>
                  <a:pt x="11836590" y="3034129"/>
                  <a:pt x="11836272" y="3033392"/>
                </a:cubicBezTo>
                <a:cubicBezTo>
                  <a:pt x="11835892" y="3032656"/>
                  <a:pt x="11834241" y="3032002"/>
                  <a:pt x="11832081" y="3031746"/>
                </a:cubicBezTo>
                <a:close/>
                <a:moveTo>
                  <a:pt x="2140864" y="3031637"/>
                </a:moveTo>
                <a:cubicBezTo>
                  <a:pt x="2146885" y="3031144"/>
                  <a:pt x="2146738" y="3034541"/>
                  <a:pt x="2139873" y="3049774"/>
                </a:cubicBezTo>
                <a:lnTo>
                  <a:pt x="2134279" y="3062456"/>
                </a:lnTo>
                <a:lnTo>
                  <a:pt x="2135340" y="3047222"/>
                </a:lnTo>
                <a:cubicBezTo>
                  <a:pt x="2135906" y="3038577"/>
                  <a:pt x="2138311" y="3031777"/>
                  <a:pt x="2140864" y="3031637"/>
                </a:cubicBezTo>
                <a:close/>
                <a:moveTo>
                  <a:pt x="4419728" y="3029453"/>
                </a:moveTo>
                <a:cubicBezTo>
                  <a:pt x="4421779" y="3029236"/>
                  <a:pt x="4423619" y="3035616"/>
                  <a:pt x="4423837" y="3043480"/>
                </a:cubicBezTo>
                <a:cubicBezTo>
                  <a:pt x="4424046" y="3051344"/>
                  <a:pt x="4422350" y="3056300"/>
                  <a:pt x="4420153" y="3054388"/>
                </a:cubicBezTo>
                <a:cubicBezTo>
                  <a:pt x="4414913" y="3049851"/>
                  <a:pt x="4414559" y="3029802"/>
                  <a:pt x="4419728" y="3029453"/>
                </a:cubicBezTo>
                <a:close/>
                <a:moveTo>
                  <a:pt x="11681650" y="3028965"/>
                </a:moveTo>
                <a:cubicBezTo>
                  <a:pt x="11679999" y="3029726"/>
                  <a:pt x="11679745" y="3032065"/>
                  <a:pt x="11680888" y="3034549"/>
                </a:cubicBezTo>
                <a:cubicBezTo>
                  <a:pt x="11682031" y="3037033"/>
                  <a:pt x="11683745" y="3037610"/>
                  <a:pt x="11684889" y="3035914"/>
                </a:cubicBezTo>
                <a:cubicBezTo>
                  <a:pt x="11686095" y="3034186"/>
                  <a:pt x="11686413" y="3031912"/>
                  <a:pt x="11685651" y="3030330"/>
                </a:cubicBezTo>
                <a:cubicBezTo>
                  <a:pt x="11684889" y="3028748"/>
                  <a:pt x="11683301" y="3028201"/>
                  <a:pt x="11681650" y="3028965"/>
                </a:cubicBezTo>
                <a:close/>
                <a:moveTo>
                  <a:pt x="5716365" y="3026601"/>
                </a:moveTo>
                <a:cubicBezTo>
                  <a:pt x="5722810" y="3024548"/>
                  <a:pt x="5725859" y="3026746"/>
                  <a:pt x="5729611" y="3036308"/>
                </a:cubicBezTo>
                <a:cubicBezTo>
                  <a:pt x="5735352" y="3050976"/>
                  <a:pt x="5730608" y="3058269"/>
                  <a:pt x="5720550" y="3050194"/>
                </a:cubicBezTo>
                <a:cubicBezTo>
                  <a:pt x="5714600" y="3045379"/>
                  <a:pt x="5714174" y="3046650"/>
                  <a:pt x="5718423" y="3056426"/>
                </a:cubicBezTo>
                <a:cubicBezTo>
                  <a:pt x="5721255" y="3062944"/>
                  <a:pt x="5722461" y="3070104"/>
                  <a:pt x="5720975" y="3071877"/>
                </a:cubicBezTo>
                <a:cubicBezTo>
                  <a:pt x="5716441" y="3077257"/>
                  <a:pt x="5713609" y="3073147"/>
                  <a:pt x="5708371" y="3053029"/>
                </a:cubicBezTo>
                <a:cubicBezTo>
                  <a:pt x="5703265" y="3033474"/>
                  <a:pt x="5704186" y="3030425"/>
                  <a:pt x="5716365" y="3026601"/>
                </a:cubicBezTo>
                <a:close/>
                <a:moveTo>
                  <a:pt x="92208" y="3026266"/>
                </a:moveTo>
                <a:cubicBezTo>
                  <a:pt x="86755" y="3026049"/>
                  <a:pt x="79745" y="3028535"/>
                  <a:pt x="77125" y="3031577"/>
                </a:cubicBezTo>
                <a:cubicBezTo>
                  <a:pt x="71885" y="3037668"/>
                  <a:pt x="75286" y="3043482"/>
                  <a:pt x="83641" y="3042916"/>
                </a:cubicBezTo>
                <a:cubicBezTo>
                  <a:pt x="86616" y="3042630"/>
                  <a:pt x="91927" y="3039016"/>
                  <a:pt x="95679" y="3034555"/>
                </a:cubicBezTo>
                <a:cubicBezTo>
                  <a:pt x="101202" y="3028037"/>
                  <a:pt x="100564" y="3026553"/>
                  <a:pt x="92208" y="3026266"/>
                </a:cubicBezTo>
                <a:close/>
                <a:moveTo>
                  <a:pt x="11972353" y="3024651"/>
                </a:moveTo>
                <a:cubicBezTo>
                  <a:pt x="11968289" y="3023120"/>
                  <a:pt x="11957621" y="3039027"/>
                  <a:pt x="11959653" y="3043436"/>
                </a:cubicBezTo>
                <a:cubicBezTo>
                  <a:pt x="11960859" y="3046092"/>
                  <a:pt x="11959717" y="3047539"/>
                  <a:pt x="11955843" y="3047903"/>
                </a:cubicBezTo>
                <a:cubicBezTo>
                  <a:pt x="11952223" y="3048276"/>
                  <a:pt x="11953684" y="3049464"/>
                  <a:pt x="11959843" y="3051111"/>
                </a:cubicBezTo>
                <a:cubicBezTo>
                  <a:pt x="11972226" y="3054546"/>
                  <a:pt x="11972226" y="3054546"/>
                  <a:pt x="11975655" y="3042788"/>
                </a:cubicBezTo>
                <a:cubicBezTo>
                  <a:pt x="11978449" y="3033018"/>
                  <a:pt x="11977243" y="3026487"/>
                  <a:pt x="11972353" y="3024651"/>
                </a:cubicBezTo>
                <a:close/>
                <a:moveTo>
                  <a:pt x="347916" y="3024281"/>
                </a:moveTo>
                <a:cubicBezTo>
                  <a:pt x="344527" y="3023422"/>
                  <a:pt x="341410" y="3024517"/>
                  <a:pt x="337374" y="3027282"/>
                </a:cubicBezTo>
                <a:cubicBezTo>
                  <a:pt x="318751" y="3040102"/>
                  <a:pt x="317618" y="3044351"/>
                  <a:pt x="330649" y="3053138"/>
                </a:cubicBezTo>
                <a:cubicBezTo>
                  <a:pt x="337306" y="3057674"/>
                  <a:pt x="344175" y="3058596"/>
                  <a:pt x="346087" y="3055127"/>
                </a:cubicBezTo>
                <a:cubicBezTo>
                  <a:pt x="351681" y="3045133"/>
                  <a:pt x="357346" y="3054916"/>
                  <a:pt x="352603" y="3066320"/>
                </a:cubicBezTo>
                <a:cubicBezTo>
                  <a:pt x="347293" y="3078999"/>
                  <a:pt x="350552" y="3081696"/>
                  <a:pt x="387448" y="3095224"/>
                </a:cubicBezTo>
                <a:cubicBezTo>
                  <a:pt x="403524" y="3100967"/>
                  <a:pt x="423565" y="3109259"/>
                  <a:pt x="431639" y="3113228"/>
                </a:cubicBezTo>
                <a:cubicBezTo>
                  <a:pt x="439854" y="3117339"/>
                  <a:pt x="462233" y="3127541"/>
                  <a:pt x="482062" y="3136328"/>
                </a:cubicBezTo>
                <a:cubicBezTo>
                  <a:pt x="501891" y="3145114"/>
                  <a:pt x="530433" y="3158790"/>
                  <a:pt x="546508" y="3167230"/>
                </a:cubicBezTo>
                <a:cubicBezTo>
                  <a:pt x="562442" y="3175658"/>
                  <a:pt x="578164" y="3180618"/>
                  <a:pt x="581774" y="3178420"/>
                </a:cubicBezTo>
                <a:cubicBezTo>
                  <a:pt x="586733" y="3175448"/>
                  <a:pt x="585174" y="3173179"/>
                  <a:pt x="575967" y="3169210"/>
                </a:cubicBezTo>
                <a:cubicBezTo>
                  <a:pt x="569027" y="3166236"/>
                  <a:pt x="557130" y="3158019"/>
                  <a:pt x="548773" y="3150505"/>
                </a:cubicBezTo>
                <a:cubicBezTo>
                  <a:pt x="537229" y="3140089"/>
                  <a:pt x="532695" y="3138531"/>
                  <a:pt x="528377" y="3143557"/>
                </a:cubicBezTo>
                <a:cubicBezTo>
                  <a:pt x="523775" y="3148875"/>
                  <a:pt x="522428" y="3148233"/>
                  <a:pt x="520870" y="3140018"/>
                </a:cubicBezTo>
                <a:cubicBezTo>
                  <a:pt x="519240" y="3131869"/>
                  <a:pt x="517895" y="3131231"/>
                  <a:pt x="513362" y="3136475"/>
                </a:cubicBezTo>
                <a:cubicBezTo>
                  <a:pt x="510247" y="3140018"/>
                  <a:pt x="506636" y="3141786"/>
                  <a:pt x="505077" y="3140367"/>
                </a:cubicBezTo>
                <a:cubicBezTo>
                  <a:pt x="499908" y="3135623"/>
                  <a:pt x="496648" y="3114791"/>
                  <a:pt x="500330" y="3110540"/>
                </a:cubicBezTo>
                <a:cubicBezTo>
                  <a:pt x="502241" y="3108203"/>
                  <a:pt x="501108" y="3100554"/>
                  <a:pt x="497637" y="3093116"/>
                </a:cubicBezTo>
                <a:cubicBezTo>
                  <a:pt x="492184" y="3081421"/>
                  <a:pt x="489705" y="3080361"/>
                  <a:pt x="476251" y="3084324"/>
                </a:cubicBezTo>
                <a:cubicBezTo>
                  <a:pt x="458618" y="3089496"/>
                  <a:pt x="455715" y="3098070"/>
                  <a:pt x="471578" y="3098209"/>
                </a:cubicBezTo>
                <a:cubicBezTo>
                  <a:pt x="477172" y="3098280"/>
                  <a:pt x="483050" y="3101614"/>
                  <a:pt x="484113" y="3105370"/>
                </a:cubicBezTo>
                <a:cubicBezTo>
                  <a:pt x="485602" y="3110401"/>
                  <a:pt x="483690" y="3112029"/>
                  <a:pt x="477528" y="3111106"/>
                </a:cubicBezTo>
                <a:cubicBezTo>
                  <a:pt x="464072" y="3109124"/>
                  <a:pt x="445234" y="3090556"/>
                  <a:pt x="441267" y="3075538"/>
                </a:cubicBezTo>
                <a:cubicBezTo>
                  <a:pt x="438007" y="3062927"/>
                  <a:pt x="436378" y="3062006"/>
                  <a:pt x="423773" y="3065264"/>
                </a:cubicBezTo>
                <a:cubicBezTo>
                  <a:pt x="412939" y="3068029"/>
                  <a:pt x="409681" y="3066751"/>
                  <a:pt x="409114" y="3059808"/>
                </a:cubicBezTo>
                <a:cubicBezTo>
                  <a:pt x="408051" y="3045710"/>
                  <a:pt x="390416" y="3033312"/>
                  <a:pt x="380927" y="3039969"/>
                </a:cubicBezTo>
                <a:cubicBezTo>
                  <a:pt x="374909" y="3044148"/>
                  <a:pt x="369596" y="3042377"/>
                  <a:pt x="360107" y="3033026"/>
                </a:cubicBezTo>
                <a:cubicBezTo>
                  <a:pt x="354972" y="3027958"/>
                  <a:pt x="351307" y="3025141"/>
                  <a:pt x="347916" y="3024281"/>
                </a:cubicBezTo>
                <a:close/>
                <a:moveTo>
                  <a:pt x="1525601" y="3024022"/>
                </a:moveTo>
                <a:cubicBezTo>
                  <a:pt x="1526336" y="3024438"/>
                  <a:pt x="1525435" y="3025943"/>
                  <a:pt x="1523206" y="3028742"/>
                </a:cubicBezTo>
                <a:cubicBezTo>
                  <a:pt x="1520158" y="3032495"/>
                  <a:pt x="1515554" y="3035546"/>
                  <a:pt x="1512582" y="3035824"/>
                </a:cubicBezTo>
                <a:cubicBezTo>
                  <a:pt x="1503375" y="3036530"/>
                  <a:pt x="1507127" y="3029802"/>
                  <a:pt x="1518176" y="3025838"/>
                </a:cubicBezTo>
                <a:cubicBezTo>
                  <a:pt x="1522494" y="3024280"/>
                  <a:pt x="1524866" y="3023605"/>
                  <a:pt x="1525601" y="3024022"/>
                </a:cubicBezTo>
                <a:close/>
                <a:moveTo>
                  <a:pt x="5365471" y="3023241"/>
                </a:moveTo>
                <a:cubicBezTo>
                  <a:pt x="5361013" y="3025717"/>
                  <a:pt x="5356339" y="3031671"/>
                  <a:pt x="5354638" y="3037197"/>
                </a:cubicBezTo>
                <a:cubicBezTo>
                  <a:pt x="5351738" y="3046620"/>
                  <a:pt x="5351883" y="3046759"/>
                  <a:pt x="5359317" y="3041162"/>
                </a:cubicBezTo>
                <a:cubicBezTo>
                  <a:pt x="5363705" y="3037902"/>
                  <a:pt x="5367668" y="3036060"/>
                  <a:pt x="5368589" y="3036842"/>
                </a:cubicBezTo>
                <a:cubicBezTo>
                  <a:pt x="5371992" y="3039675"/>
                  <a:pt x="5373834" y="3073541"/>
                  <a:pt x="5371141" y="3081050"/>
                </a:cubicBezTo>
                <a:cubicBezTo>
                  <a:pt x="5369090" y="3086934"/>
                  <a:pt x="5369585" y="3087708"/>
                  <a:pt x="5373338" y="3083954"/>
                </a:cubicBezTo>
                <a:cubicBezTo>
                  <a:pt x="5377377" y="3079920"/>
                  <a:pt x="5379358" y="3081901"/>
                  <a:pt x="5382831" y="3093451"/>
                </a:cubicBezTo>
                <a:cubicBezTo>
                  <a:pt x="5385378" y="3101952"/>
                  <a:pt x="5393030" y="3111874"/>
                  <a:pt x="5401176" y="3117185"/>
                </a:cubicBezTo>
                <a:cubicBezTo>
                  <a:pt x="5408822" y="3122146"/>
                  <a:pt x="5413711" y="3128023"/>
                  <a:pt x="5411870" y="3130151"/>
                </a:cubicBezTo>
                <a:cubicBezTo>
                  <a:pt x="5410029" y="3132419"/>
                  <a:pt x="5405990" y="3131777"/>
                  <a:pt x="5402307" y="3128664"/>
                </a:cubicBezTo>
                <a:cubicBezTo>
                  <a:pt x="5398624" y="3125547"/>
                  <a:pt x="5395582" y="3125901"/>
                  <a:pt x="5395017" y="3129439"/>
                </a:cubicBezTo>
                <a:cubicBezTo>
                  <a:pt x="5394446" y="3132699"/>
                  <a:pt x="5397424" y="3138512"/>
                  <a:pt x="5401247" y="3141770"/>
                </a:cubicBezTo>
                <a:cubicBezTo>
                  <a:pt x="5407266" y="3146942"/>
                  <a:pt x="5410810" y="3145386"/>
                  <a:pt x="5418811" y="3133977"/>
                </a:cubicBezTo>
                <a:cubicBezTo>
                  <a:pt x="5424405" y="3126116"/>
                  <a:pt x="5431269" y="3116549"/>
                  <a:pt x="5434317" y="3112509"/>
                </a:cubicBezTo>
                <a:cubicBezTo>
                  <a:pt x="5441963" y="3102314"/>
                  <a:pt x="5430914" y="3093381"/>
                  <a:pt x="5419446" y="3100465"/>
                </a:cubicBezTo>
                <a:cubicBezTo>
                  <a:pt x="5404644" y="3109606"/>
                  <a:pt x="5393811" y="3102447"/>
                  <a:pt x="5400891" y="3088140"/>
                </a:cubicBezTo>
                <a:cubicBezTo>
                  <a:pt x="5405565" y="3078789"/>
                  <a:pt x="5405063" y="3076026"/>
                  <a:pt x="5399119" y="3077867"/>
                </a:cubicBezTo>
                <a:cubicBezTo>
                  <a:pt x="5393734" y="3079563"/>
                  <a:pt x="5391182" y="3078147"/>
                  <a:pt x="5391467" y="3073759"/>
                </a:cubicBezTo>
                <a:cubicBezTo>
                  <a:pt x="5391677" y="3070142"/>
                  <a:pt x="5387645" y="3056041"/>
                  <a:pt x="5382616" y="3043080"/>
                </a:cubicBezTo>
                <a:cubicBezTo>
                  <a:pt x="5374468" y="3022180"/>
                  <a:pt x="5372271" y="3019555"/>
                  <a:pt x="5365471" y="3023241"/>
                </a:cubicBezTo>
                <a:close/>
                <a:moveTo>
                  <a:pt x="5000931" y="3018547"/>
                </a:moveTo>
                <a:cubicBezTo>
                  <a:pt x="4999035" y="3018351"/>
                  <a:pt x="4997124" y="3022815"/>
                  <a:pt x="4995038" y="3031918"/>
                </a:cubicBezTo>
                <a:cubicBezTo>
                  <a:pt x="4991850" y="3046015"/>
                  <a:pt x="4990644" y="3047361"/>
                  <a:pt x="4984205" y="3043888"/>
                </a:cubicBezTo>
                <a:cubicBezTo>
                  <a:pt x="4976553" y="3039776"/>
                  <a:pt x="4961332" y="3053734"/>
                  <a:pt x="4967702" y="3059120"/>
                </a:cubicBezTo>
                <a:cubicBezTo>
                  <a:pt x="4970038" y="3061173"/>
                  <a:pt x="4974362" y="3059547"/>
                  <a:pt x="4977829" y="3055505"/>
                </a:cubicBezTo>
                <a:cubicBezTo>
                  <a:pt x="4983068" y="3049413"/>
                  <a:pt x="4983780" y="3049699"/>
                  <a:pt x="4982719" y="3057564"/>
                </a:cubicBezTo>
                <a:cubicBezTo>
                  <a:pt x="4982008" y="3063230"/>
                  <a:pt x="4978820" y="3066274"/>
                  <a:pt x="4974432" y="3065569"/>
                </a:cubicBezTo>
                <a:cubicBezTo>
                  <a:pt x="4969194" y="3064717"/>
                  <a:pt x="4967351" y="3067266"/>
                  <a:pt x="4967283" y="3075555"/>
                </a:cubicBezTo>
                <a:cubicBezTo>
                  <a:pt x="4967142" y="3093693"/>
                  <a:pt x="4972096" y="3092275"/>
                  <a:pt x="4991076" y="3068472"/>
                </a:cubicBezTo>
                <a:cubicBezTo>
                  <a:pt x="5004742" y="3051403"/>
                  <a:pt x="5008703" y="3042477"/>
                  <a:pt x="5006722" y="3033124"/>
                </a:cubicBezTo>
                <a:cubicBezTo>
                  <a:pt x="5004702" y="3023595"/>
                  <a:pt x="5002825" y="3018741"/>
                  <a:pt x="5000931" y="3018547"/>
                </a:cubicBezTo>
                <a:close/>
                <a:moveTo>
                  <a:pt x="11696215" y="3015483"/>
                </a:moveTo>
                <a:cubicBezTo>
                  <a:pt x="11694635" y="3015982"/>
                  <a:pt x="11693016" y="3018008"/>
                  <a:pt x="11692635" y="3021151"/>
                </a:cubicBezTo>
                <a:cubicBezTo>
                  <a:pt x="11692381" y="3023482"/>
                  <a:pt x="11693334" y="3028336"/>
                  <a:pt x="11694668" y="3031746"/>
                </a:cubicBezTo>
                <a:cubicBezTo>
                  <a:pt x="11697207" y="3037814"/>
                  <a:pt x="11697462" y="3037738"/>
                  <a:pt x="11703177" y="3030336"/>
                </a:cubicBezTo>
                <a:cubicBezTo>
                  <a:pt x="11707241" y="3025063"/>
                  <a:pt x="11708130" y="3020655"/>
                  <a:pt x="11706034" y="3016633"/>
                </a:cubicBezTo>
                <a:cubicBezTo>
                  <a:pt x="11703557" y="3011997"/>
                  <a:pt x="11703113" y="3011869"/>
                  <a:pt x="11703875" y="3016107"/>
                </a:cubicBezTo>
                <a:cubicBezTo>
                  <a:pt x="11704446" y="3019212"/>
                  <a:pt x="11703875" y="3022039"/>
                  <a:pt x="11702415" y="3022725"/>
                </a:cubicBezTo>
                <a:cubicBezTo>
                  <a:pt x="11701018" y="3023361"/>
                  <a:pt x="11699684" y="3021570"/>
                  <a:pt x="11699557" y="3018972"/>
                </a:cubicBezTo>
                <a:cubicBezTo>
                  <a:pt x="11699335" y="3016007"/>
                  <a:pt x="11697795" y="3014982"/>
                  <a:pt x="11696215" y="3015483"/>
                </a:cubicBezTo>
                <a:close/>
                <a:moveTo>
                  <a:pt x="1458660" y="3015108"/>
                </a:moveTo>
                <a:cubicBezTo>
                  <a:pt x="1460776" y="3016766"/>
                  <a:pt x="1460989" y="3019917"/>
                  <a:pt x="1457909" y="3023494"/>
                </a:cubicBezTo>
                <a:cubicBezTo>
                  <a:pt x="1455362" y="3026607"/>
                  <a:pt x="1453946" y="3035538"/>
                  <a:pt x="1455007" y="3043398"/>
                </a:cubicBezTo>
                <a:cubicBezTo>
                  <a:pt x="1456005" y="3051193"/>
                  <a:pt x="1454092" y="3060900"/>
                  <a:pt x="1450619" y="3064940"/>
                </a:cubicBezTo>
                <a:cubicBezTo>
                  <a:pt x="1446441" y="3069826"/>
                  <a:pt x="1447012" y="3073223"/>
                  <a:pt x="1452391" y="3075213"/>
                </a:cubicBezTo>
                <a:cubicBezTo>
                  <a:pt x="1456645" y="3076769"/>
                  <a:pt x="1460817" y="3075568"/>
                  <a:pt x="1461243" y="3072590"/>
                </a:cubicBezTo>
                <a:cubicBezTo>
                  <a:pt x="1461738" y="3069399"/>
                  <a:pt x="1463935" y="3068625"/>
                  <a:pt x="1466411" y="3070676"/>
                </a:cubicBezTo>
                <a:cubicBezTo>
                  <a:pt x="1468749" y="3072735"/>
                  <a:pt x="1466133" y="3079602"/>
                  <a:pt x="1460607" y="3086120"/>
                </a:cubicBezTo>
                <a:cubicBezTo>
                  <a:pt x="1454734" y="3092994"/>
                  <a:pt x="1452251" y="3100998"/>
                  <a:pt x="1454734" y="3105318"/>
                </a:cubicBezTo>
                <a:cubicBezTo>
                  <a:pt x="1457002" y="3109289"/>
                  <a:pt x="1457280" y="3114675"/>
                  <a:pt x="1455439" y="3116797"/>
                </a:cubicBezTo>
                <a:cubicBezTo>
                  <a:pt x="1449774" y="3123456"/>
                  <a:pt x="1443756" y="3106805"/>
                  <a:pt x="1448073" y="3096532"/>
                </a:cubicBezTo>
                <a:cubicBezTo>
                  <a:pt x="1450271" y="3091360"/>
                  <a:pt x="1449209" y="3086191"/>
                  <a:pt x="1445882" y="3085555"/>
                </a:cubicBezTo>
                <a:cubicBezTo>
                  <a:pt x="1442269" y="3084912"/>
                  <a:pt x="1437665" y="3076342"/>
                  <a:pt x="1435253" y="3066000"/>
                </a:cubicBezTo>
                <a:cubicBezTo>
                  <a:pt x="1432915" y="3055729"/>
                  <a:pt x="1429092" y="3045951"/>
                  <a:pt x="1426541" y="3043823"/>
                </a:cubicBezTo>
                <a:cubicBezTo>
                  <a:pt x="1424133" y="3041694"/>
                  <a:pt x="1424985" y="3039147"/>
                  <a:pt x="1428381" y="3038011"/>
                </a:cubicBezTo>
                <a:cubicBezTo>
                  <a:pt x="1432845" y="3036524"/>
                  <a:pt x="1435112" y="3038651"/>
                  <a:pt x="1436312" y="3045525"/>
                </a:cubicBezTo>
                <a:cubicBezTo>
                  <a:pt x="1438865" y="3060117"/>
                  <a:pt x="1444739" y="3048715"/>
                  <a:pt x="1442688" y="3033056"/>
                </a:cubicBezTo>
                <a:cubicBezTo>
                  <a:pt x="1441767" y="3025901"/>
                  <a:pt x="1444313" y="3017681"/>
                  <a:pt x="1447996" y="3015699"/>
                </a:cubicBezTo>
                <a:cubicBezTo>
                  <a:pt x="1452527" y="3013291"/>
                  <a:pt x="1456545" y="3013452"/>
                  <a:pt x="1458660" y="3015108"/>
                </a:cubicBezTo>
                <a:close/>
                <a:moveTo>
                  <a:pt x="4964514" y="3013565"/>
                </a:moveTo>
                <a:cubicBezTo>
                  <a:pt x="4963167" y="3015191"/>
                  <a:pt x="4961681" y="3022064"/>
                  <a:pt x="4961187" y="3029364"/>
                </a:cubicBezTo>
                <a:cubicBezTo>
                  <a:pt x="4960336" y="3041410"/>
                  <a:pt x="4961048" y="3041410"/>
                  <a:pt x="4971595" y="3029434"/>
                </a:cubicBezTo>
                <a:cubicBezTo>
                  <a:pt x="4980091" y="3019803"/>
                  <a:pt x="4980941" y="3015832"/>
                  <a:pt x="4974922" y="3013634"/>
                </a:cubicBezTo>
                <a:cubicBezTo>
                  <a:pt x="4970673" y="3012078"/>
                  <a:pt x="4965791" y="3012010"/>
                  <a:pt x="4964514" y="3013565"/>
                </a:cubicBezTo>
                <a:close/>
                <a:moveTo>
                  <a:pt x="11763502" y="3009284"/>
                </a:moveTo>
                <a:cubicBezTo>
                  <a:pt x="11761660" y="3009042"/>
                  <a:pt x="11760581" y="3009207"/>
                  <a:pt x="11760771" y="3009715"/>
                </a:cubicBezTo>
                <a:cubicBezTo>
                  <a:pt x="11761025" y="3010166"/>
                  <a:pt x="11761914" y="3014963"/>
                  <a:pt x="11762867" y="3020648"/>
                </a:cubicBezTo>
                <a:cubicBezTo>
                  <a:pt x="11764137" y="3028519"/>
                  <a:pt x="11765153" y="3030025"/>
                  <a:pt x="11767502" y="3027636"/>
                </a:cubicBezTo>
                <a:cubicBezTo>
                  <a:pt x="11769026" y="3026029"/>
                  <a:pt x="11769534" y="3021056"/>
                  <a:pt x="11768518" y="3017123"/>
                </a:cubicBezTo>
                <a:cubicBezTo>
                  <a:pt x="11767502" y="3013190"/>
                  <a:pt x="11765153" y="3009474"/>
                  <a:pt x="11763502" y="3009284"/>
                </a:cubicBezTo>
                <a:close/>
                <a:moveTo>
                  <a:pt x="4883353" y="3001088"/>
                </a:moveTo>
                <a:cubicBezTo>
                  <a:pt x="4885836" y="3003140"/>
                  <a:pt x="4886968" y="3006971"/>
                  <a:pt x="4886402" y="3010648"/>
                </a:cubicBezTo>
                <a:cubicBezTo>
                  <a:pt x="4885766" y="3014404"/>
                  <a:pt x="4883710" y="3015470"/>
                  <a:pt x="4881303" y="3013342"/>
                </a:cubicBezTo>
                <a:cubicBezTo>
                  <a:pt x="4878826" y="3011291"/>
                  <a:pt x="4877688" y="3007467"/>
                  <a:pt x="4878254" y="3003782"/>
                </a:cubicBezTo>
                <a:cubicBezTo>
                  <a:pt x="4878897" y="3000027"/>
                  <a:pt x="4880878" y="2999029"/>
                  <a:pt x="4883353" y="3001088"/>
                </a:cubicBezTo>
                <a:close/>
                <a:moveTo>
                  <a:pt x="5526765" y="3000290"/>
                </a:moveTo>
                <a:cubicBezTo>
                  <a:pt x="5527783" y="3000157"/>
                  <a:pt x="5528456" y="3002033"/>
                  <a:pt x="5529129" y="3005896"/>
                </a:cubicBezTo>
                <a:cubicBezTo>
                  <a:pt x="5530050" y="3011354"/>
                  <a:pt x="5529484" y="3017020"/>
                  <a:pt x="5527713" y="3019073"/>
                </a:cubicBezTo>
                <a:cubicBezTo>
                  <a:pt x="5521623" y="3026155"/>
                  <a:pt x="5517515" y="3016665"/>
                  <a:pt x="5522328" y="3006748"/>
                </a:cubicBezTo>
                <a:cubicBezTo>
                  <a:pt x="5524383" y="3002567"/>
                  <a:pt x="5525747" y="3000424"/>
                  <a:pt x="5526765" y="3000290"/>
                </a:cubicBezTo>
                <a:close/>
                <a:moveTo>
                  <a:pt x="5348333" y="2999716"/>
                </a:moveTo>
                <a:cubicBezTo>
                  <a:pt x="5345926" y="2996033"/>
                  <a:pt x="5343164" y="2996240"/>
                  <a:pt x="5341538" y="3000282"/>
                </a:cubicBezTo>
                <a:cubicBezTo>
                  <a:pt x="5340054" y="3003896"/>
                  <a:pt x="5340549" y="3010058"/>
                  <a:pt x="5342529" y="3013456"/>
                </a:cubicBezTo>
                <a:cubicBezTo>
                  <a:pt x="5344797" y="3017142"/>
                  <a:pt x="5347558" y="3016932"/>
                  <a:pt x="5349330" y="3012893"/>
                </a:cubicBezTo>
                <a:cubicBezTo>
                  <a:pt x="5350955" y="3009282"/>
                  <a:pt x="5350460" y="3002974"/>
                  <a:pt x="5348333" y="2999716"/>
                </a:cubicBezTo>
                <a:close/>
                <a:moveTo>
                  <a:pt x="227714" y="2997654"/>
                </a:moveTo>
                <a:cubicBezTo>
                  <a:pt x="230494" y="2996521"/>
                  <a:pt x="232725" y="2997371"/>
                  <a:pt x="233009" y="3000770"/>
                </a:cubicBezTo>
                <a:cubicBezTo>
                  <a:pt x="233150" y="3002758"/>
                  <a:pt x="228831" y="3006939"/>
                  <a:pt x="223874" y="3009771"/>
                </a:cubicBezTo>
                <a:cubicBezTo>
                  <a:pt x="214953" y="3014728"/>
                  <a:pt x="214669" y="3014587"/>
                  <a:pt x="219130" y="3006436"/>
                </a:cubicBezTo>
                <a:cubicBezTo>
                  <a:pt x="221607" y="3001903"/>
                  <a:pt x="224935" y="2998787"/>
                  <a:pt x="227714" y="2997654"/>
                </a:cubicBezTo>
                <a:close/>
                <a:moveTo>
                  <a:pt x="1293328" y="2996202"/>
                </a:moveTo>
                <a:cubicBezTo>
                  <a:pt x="1295810" y="2996132"/>
                  <a:pt x="1296159" y="3000312"/>
                  <a:pt x="1294108" y="3005623"/>
                </a:cubicBezTo>
                <a:cubicBezTo>
                  <a:pt x="1291346" y="3013062"/>
                  <a:pt x="1290355" y="3013062"/>
                  <a:pt x="1289720" y="3005763"/>
                </a:cubicBezTo>
                <a:cubicBezTo>
                  <a:pt x="1289294" y="3000522"/>
                  <a:pt x="1290850" y="2996273"/>
                  <a:pt x="1293328" y="2996202"/>
                </a:cubicBezTo>
                <a:close/>
                <a:moveTo>
                  <a:pt x="5306562" y="2994814"/>
                </a:moveTo>
                <a:cubicBezTo>
                  <a:pt x="5303898" y="2994928"/>
                  <a:pt x="5300569" y="2997267"/>
                  <a:pt x="5295291" y="3001908"/>
                </a:cubicBezTo>
                <a:cubicBezTo>
                  <a:pt x="5286865" y="3009346"/>
                  <a:pt x="5283538" y="3017065"/>
                  <a:pt x="5284815" y="3026563"/>
                </a:cubicBezTo>
                <a:cubicBezTo>
                  <a:pt x="5285804" y="3034351"/>
                  <a:pt x="5288001" y="3040094"/>
                  <a:pt x="5289773" y="3039598"/>
                </a:cubicBezTo>
                <a:cubicBezTo>
                  <a:pt x="5291476" y="3039172"/>
                  <a:pt x="5294022" y="3045405"/>
                  <a:pt x="5295228" y="3052991"/>
                </a:cubicBezTo>
                <a:cubicBezTo>
                  <a:pt x="5296434" y="3060568"/>
                  <a:pt x="5298982" y="3065384"/>
                  <a:pt x="5300752" y="3063333"/>
                </a:cubicBezTo>
                <a:cubicBezTo>
                  <a:pt x="5302454" y="3061351"/>
                  <a:pt x="5302734" y="3055684"/>
                  <a:pt x="5301318" y="3051574"/>
                </a:cubicBezTo>
                <a:cubicBezTo>
                  <a:pt x="5299832" y="3047394"/>
                  <a:pt x="5301032" y="3037686"/>
                  <a:pt x="5303795" y="3030953"/>
                </a:cubicBezTo>
                <a:cubicBezTo>
                  <a:pt x="5308608" y="3019193"/>
                  <a:pt x="5309180" y="3020045"/>
                  <a:pt x="5310950" y="3042647"/>
                </a:cubicBezTo>
                <a:cubicBezTo>
                  <a:pt x="5312011" y="3056180"/>
                  <a:pt x="5314208" y="3067018"/>
                  <a:pt x="5315910" y="3066877"/>
                </a:cubicBezTo>
                <a:cubicBezTo>
                  <a:pt x="5320864" y="3066451"/>
                  <a:pt x="5324336" y="3101380"/>
                  <a:pt x="5319808" y="3106620"/>
                </a:cubicBezTo>
                <a:cubicBezTo>
                  <a:pt x="5317751" y="3109097"/>
                  <a:pt x="5319879" y="3114347"/>
                  <a:pt x="5324839" y="3118455"/>
                </a:cubicBezTo>
                <a:cubicBezTo>
                  <a:pt x="5333545" y="3125894"/>
                  <a:pt x="5333545" y="3125894"/>
                  <a:pt x="5331563" y="3108462"/>
                </a:cubicBezTo>
                <a:cubicBezTo>
                  <a:pt x="5330502" y="3099182"/>
                  <a:pt x="5330287" y="3082537"/>
                  <a:pt x="5331062" y="3072691"/>
                </a:cubicBezTo>
                <a:cubicBezTo>
                  <a:pt x="5332617" y="3052991"/>
                  <a:pt x="5324115" y="3017706"/>
                  <a:pt x="5313846" y="3001056"/>
                </a:cubicBezTo>
                <a:cubicBezTo>
                  <a:pt x="5311226" y="2996807"/>
                  <a:pt x="5309226" y="2994699"/>
                  <a:pt x="5306562" y="2994814"/>
                </a:cubicBezTo>
                <a:close/>
                <a:moveTo>
                  <a:pt x="34278" y="2990836"/>
                </a:moveTo>
                <a:cubicBezTo>
                  <a:pt x="32011" y="2988853"/>
                  <a:pt x="29038" y="2989134"/>
                  <a:pt x="26983" y="2991616"/>
                </a:cubicBezTo>
                <a:cubicBezTo>
                  <a:pt x="25002" y="2994023"/>
                  <a:pt x="26205" y="2997919"/>
                  <a:pt x="29746" y="3001039"/>
                </a:cubicBezTo>
                <a:cubicBezTo>
                  <a:pt x="33429" y="3004158"/>
                  <a:pt x="36474" y="3003801"/>
                  <a:pt x="37040" y="3000257"/>
                </a:cubicBezTo>
                <a:cubicBezTo>
                  <a:pt x="37748" y="2996573"/>
                  <a:pt x="36544" y="2992819"/>
                  <a:pt x="34278" y="2990836"/>
                </a:cubicBezTo>
                <a:close/>
                <a:moveTo>
                  <a:pt x="896407" y="2990708"/>
                </a:moveTo>
                <a:cubicBezTo>
                  <a:pt x="901652" y="2995243"/>
                  <a:pt x="899880" y="3004806"/>
                  <a:pt x="893721" y="3005300"/>
                </a:cubicBezTo>
                <a:cubicBezTo>
                  <a:pt x="885155" y="3005934"/>
                  <a:pt x="882037" y="3000129"/>
                  <a:pt x="887631" y="2993680"/>
                </a:cubicBezTo>
                <a:cubicBezTo>
                  <a:pt x="890317" y="2990422"/>
                  <a:pt x="894496" y="2989074"/>
                  <a:pt x="896407" y="2990708"/>
                </a:cubicBezTo>
                <a:close/>
                <a:moveTo>
                  <a:pt x="219364" y="2989463"/>
                </a:moveTo>
                <a:cubicBezTo>
                  <a:pt x="214452" y="2990801"/>
                  <a:pt x="210611" y="2994184"/>
                  <a:pt x="205441" y="3000277"/>
                </a:cubicBezTo>
                <a:cubicBezTo>
                  <a:pt x="194324" y="3013242"/>
                  <a:pt x="194324" y="3015224"/>
                  <a:pt x="204452" y="3023940"/>
                </a:cubicBezTo>
                <a:cubicBezTo>
                  <a:pt x="210543" y="3029183"/>
                  <a:pt x="216775" y="3032155"/>
                  <a:pt x="218191" y="3030458"/>
                </a:cubicBezTo>
                <a:cubicBezTo>
                  <a:pt x="219607" y="3028755"/>
                  <a:pt x="228317" y="3029676"/>
                  <a:pt x="237807" y="3032517"/>
                </a:cubicBezTo>
                <a:cubicBezTo>
                  <a:pt x="254591" y="3037547"/>
                  <a:pt x="254874" y="3037400"/>
                  <a:pt x="251473" y="3024365"/>
                </a:cubicBezTo>
                <a:cubicBezTo>
                  <a:pt x="246940" y="3006941"/>
                  <a:pt x="260040" y="3004461"/>
                  <a:pt x="277321" y="3019481"/>
                </a:cubicBezTo>
                <a:cubicBezTo>
                  <a:pt x="292265" y="3032447"/>
                  <a:pt x="290849" y="3044918"/>
                  <a:pt x="275410" y="3037409"/>
                </a:cubicBezTo>
                <a:cubicBezTo>
                  <a:pt x="269958" y="3034784"/>
                  <a:pt x="263584" y="3034784"/>
                  <a:pt x="261319" y="3037479"/>
                </a:cubicBezTo>
                <a:cubicBezTo>
                  <a:pt x="258203" y="3041156"/>
                  <a:pt x="259548" y="3042364"/>
                  <a:pt x="267197" y="3042503"/>
                </a:cubicBezTo>
                <a:cubicBezTo>
                  <a:pt x="272721" y="3042649"/>
                  <a:pt x="278881" y="3045555"/>
                  <a:pt x="280937" y="3049029"/>
                </a:cubicBezTo>
                <a:cubicBezTo>
                  <a:pt x="283060" y="3052713"/>
                  <a:pt x="289859" y="3053563"/>
                  <a:pt x="296799" y="3051011"/>
                </a:cubicBezTo>
                <a:cubicBezTo>
                  <a:pt x="303738" y="3048462"/>
                  <a:pt x="307066" y="3048957"/>
                  <a:pt x="304588" y="3052006"/>
                </a:cubicBezTo>
                <a:cubicBezTo>
                  <a:pt x="298641" y="3059370"/>
                  <a:pt x="307776" y="3065253"/>
                  <a:pt x="314009" y="3057883"/>
                </a:cubicBezTo>
                <a:cubicBezTo>
                  <a:pt x="316982" y="3054345"/>
                  <a:pt x="316556" y="3049524"/>
                  <a:pt x="312874" y="3046410"/>
                </a:cubicBezTo>
                <a:cubicBezTo>
                  <a:pt x="309262" y="3043221"/>
                  <a:pt x="307773" y="3037904"/>
                  <a:pt x="309331" y="3033514"/>
                </a:cubicBezTo>
                <a:cubicBezTo>
                  <a:pt x="312092" y="3026073"/>
                  <a:pt x="291483" y="3007443"/>
                  <a:pt x="281357" y="3008217"/>
                </a:cubicBezTo>
                <a:cubicBezTo>
                  <a:pt x="279019" y="3008434"/>
                  <a:pt x="273425" y="3005664"/>
                  <a:pt x="269388" y="3002194"/>
                </a:cubicBezTo>
                <a:cubicBezTo>
                  <a:pt x="265139" y="2998648"/>
                  <a:pt x="252108" y="2993688"/>
                  <a:pt x="239715" y="2990923"/>
                </a:cubicBezTo>
                <a:cubicBezTo>
                  <a:pt x="230261" y="2988835"/>
                  <a:pt x="224277" y="2988126"/>
                  <a:pt x="219364" y="2989463"/>
                </a:cubicBezTo>
                <a:close/>
                <a:moveTo>
                  <a:pt x="1547348" y="2989423"/>
                </a:moveTo>
                <a:cubicBezTo>
                  <a:pt x="1551813" y="2986947"/>
                  <a:pt x="1556060" y="2987938"/>
                  <a:pt x="1557407" y="2991553"/>
                </a:cubicBezTo>
                <a:cubicBezTo>
                  <a:pt x="1563071" y="3006996"/>
                  <a:pt x="1563141" y="3022510"/>
                  <a:pt x="1557477" y="3024351"/>
                </a:cubicBezTo>
                <a:cubicBezTo>
                  <a:pt x="1554220" y="3025488"/>
                  <a:pt x="1553368" y="3020952"/>
                  <a:pt x="1555705" y="3014505"/>
                </a:cubicBezTo>
                <a:cubicBezTo>
                  <a:pt x="1558684" y="3005866"/>
                  <a:pt x="1557051" y="3001399"/>
                  <a:pt x="1549685" y="2998141"/>
                </a:cubicBezTo>
                <a:cubicBezTo>
                  <a:pt x="1542111" y="2994805"/>
                  <a:pt x="1541468" y="2992615"/>
                  <a:pt x="1547348" y="2989423"/>
                </a:cubicBezTo>
                <a:close/>
                <a:moveTo>
                  <a:pt x="11788457" y="2988973"/>
                </a:moveTo>
                <a:cubicBezTo>
                  <a:pt x="11787822" y="2987614"/>
                  <a:pt x="11784838" y="2987645"/>
                  <a:pt x="11781726" y="2989094"/>
                </a:cubicBezTo>
                <a:cubicBezTo>
                  <a:pt x="11778678" y="2990518"/>
                  <a:pt x="11776964" y="2993452"/>
                  <a:pt x="11777916" y="2995600"/>
                </a:cubicBezTo>
                <a:cubicBezTo>
                  <a:pt x="11779122" y="2998141"/>
                  <a:pt x="11781472" y="2998065"/>
                  <a:pt x="11784710" y="2995478"/>
                </a:cubicBezTo>
                <a:cubicBezTo>
                  <a:pt x="11787378" y="2993318"/>
                  <a:pt x="11789092" y="2990384"/>
                  <a:pt x="11788457" y="2988973"/>
                </a:cubicBezTo>
                <a:close/>
                <a:moveTo>
                  <a:pt x="5574804" y="2988401"/>
                </a:moveTo>
                <a:cubicBezTo>
                  <a:pt x="5577211" y="2990384"/>
                  <a:pt x="5576645" y="2994494"/>
                  <a:pt x="5573528" y="2998179"/>
                </a:cubicBezTo>
                <a:cubicBezTo>
                  <a:pt x="5570410" y="3001864"/>
                  <a:pt x="5567368" y="3002072"/>
                  <a:pt x="5566162" y="2998604"/>
                </a:cubicBezTo>
                <a:cubicBezTo>
                  <a:pt x="5564962" y="2994990"/>
                  <a:pt x="5565457" y="2991095"/>
                  <a:pt x="5567438" y="2988827"/>
                </a:cubicBezTo>
                <a:cubicBezTo>
                  <a:pt x="5569489" y="2986489"/>
                  <a:pt x="5572321" y="2986350"/>
                  <a:pt x="5574804" y="2988401"/>
                </a:cubicBezTo>
                <a:close/>
                <a:moveTo>
                  <a:pt x="12009342" y="2983300"/>
                </a:moveTo>
                <a:cubicBezTo>
                  <a:pt x="12007706" y="2983624"/>
                  <a:pt x="12005531" y="2985517"/>
                  <a:pt x="12002134" y="2989107"/>
                </a:cubicBezTo>
                <a:cubicBezTo>
                  <a:pt x="12000230" y="2991090"/>
                  <a:pt x="11996419" y="2994303"/>
                  <a:pt x="11993562" y="2996260"/>
                </a:cubicBezTo>
                <a:cubicBezTo>
                  <a:pt x="11990514" y="2998381"/>
                  <a:pt x="11989562" y="3001475"/>
                  <a:pt x="11991340" y="3003896"/>
                </a:cubicBezTo>
                <a:cubicBezTo>
                  <a:pt x="11992927" y="3006171"/>
                  <a:pt x="11993308" y="3009360"/>
                  <a:pt x="11992165" y="3011144"/>
                </a:cubicBezTo>
                <a:cubicBezTo>
                  <a:pt x="11991022" y="3012841"/>
                  <a:pt x="11988990" y="3011945"/>
                  <a:pt x="11987656" y="3009181"/>
                </a:cubicBezTo>
                <a:cubicBezTo>
                  <a:pt x="11986196" y="3006018"/>
                  <a:pt x="11983148" y="3004842"/>
                  <a:pt x="11979656" y="3006113"/>
                </a:cubicBezTo>
                <a:cubicBezTo>
                  <a:pt x="11974893" y="3007911"/>
                  <a:pt x="11974893" y="3009861"/>
                  <a:pt x="11979338" y="3018629"/>
                </a:cubicBezTo>
                <a:cubicBezTo>
                  <a:pt x="11985497" y="3030616"/>
                  <a:pt x="11985752" y="3030431"/>
                  <a:pt x="12005437" y="3005706"/>
                </a:cubicBezTo>
                <a:cubicBezTo>
                  <a:pt x="12012739" y="2996534"/>
                  <a:pt x="12015152" y="2990804"/>
                  <a:pt x="12013310" y="2986903"/>
                </a:cubicBezTo>
                <a:cubicBezTo>
                  <a:pt x="12012072" y="2984218"/>
                  <a:pt x="12010977" y="2982974"/>
                  <a:pt x="12009342" y="2983300"/>
                </a:cubicBezTo>
                <a:close/>
                <a:moveTo>
                  <a:pt x="2054605" y="2979056"/>
                </a:moveTo>
                <a:cubicBezTo>
                  <a:pt x="2062962" y="2974102"/>
                  <a:pt x="2065229" y="3023126"/>
                  <a:pt x="2056942" y="3029434"/>
                </a:cubicBezTo>
                <a:cubicBezTo>
                  <a:pt x="2052694" y="3032694"/>
                  <a:pt x="2051279" y="3040481"/>
                  <a:pt x="2053621" y="3047641"/>
                </a:cubicBezTo>
                <a:cubicBezTo>
                  <a:pt x="2055888" y="3054724"/>
                  <a:pt x="2056383" y="3061598"/>
                  <a:pt x="2054682" y="3063580"/>
                </a:cubicBezTo>
                <a:cubicBezTo>
                  <a:pt x="2053057" y="3065352"/>
                  <a:pt x="2050859" y="3062590"/>
                  <a:pt x="2050008" y="3057913"/>
                </a:cubicBezTo>
                <a:cubicBezTo>
                  <a:pt x="2049087" y="3053162"/>
                  <a:pt x="2046535" y="3048911"/>
                  <a:pt x="2044553" y="3049059"/>
                </a:cubicBezTo>
                <a:cubicBezTo>
                  <a:pt x="2042572" y="3049197"/>
                  <a:pt x="2040870" y="3044523"/>
                  <a:pt x="2040941" y="3038926"/>
                </a:cubicBezTo>
                <a:cubicBezTo>
                  <a:pt x="2041010" y="3033470"/>
                  <a:pt x="2038813" y="3026594"/>
                  <a:pt x="2036197" y="3024403"/>
                </a:cubicBezTo>
                <a:cubicBezTo>
                  <a:pt x="2031307" y="3020217"/>
                  <a:pt x="2045963" y="2984297"/>
                  <a:pt x="2054605" y="2979056"/>
                </a:cubicBezTo>
                <a:close/>
                <a:moveTo>
                  <a:pt x="1932088" y="2977061"/>
                </a:moveTo>
                <a:cubicBezTo>
                  <a:pt x="1934076" y="2974794"/>
                  <a:pt x="1939454" y="2983300"/>
                  <a:pt x="1943988" y="2996050"/>
                </a:cubicBezTo>
                <a:cubicBezTo>
                  <a:pt x="1948522" y="3008807"/>
                  <a:pt x="1950154" y="3021772"/>
                  <a:pt x="1947602" y="3024746"/>
                </a:cubicBezTo>
                <a:cubicBezTo>
                  <a:pt x="1944560" y="3028216"/>
                  <a:pt x="1941588" y="3022687"/>
                  <a:pt x="1939315" y="3008807"/>
                </a:cubicBezTo>
                <a:cubicBezTo>
                  <a:pt x="1937334" y="2997188"/>
                  <a:pt x="1934076" y="2986133"/>
                  <a:pt x="1932088" y="2984430"/>
                </a:cubicBezTo>
                <a:cubicBezTo>
                  <a:pt x="1930038" y="2982658"/>
                  <a:pt x="1930038" y="2979547"/>
                  <a:pt x="1932088" y="2977061"/>
                </a:cubicBezTo>
                <a:close/>
                <a:moveTo>
                  <a:pt x="588980" y="2976365"/>
                </a:moveTo>
                <a:cubicBezTo>
                  <a:pt x="586643" y="2976579"/>
                  <a:pt x="588271" y="2979624"/>
                  <a:pt x="592520" y="2982883"/>
                </a:cubicBezTo>
                <a:cubicBezTo>
                  <a:pt x="597548" y="2986781"/>
                  <a:pt x="599248" y="2986643"/>
                  <a:pt x="596981" y="2982534"/>
                </a:cubicBezTo>
                <a:cubicBezTo>
                  <a:pt x="595140" y="2978988"/>
                  <a:pt x="591386" y="2976224"/>
                  <a:pt x="588980" y="2976365"/>
                </a:cubicBezTo>
                <a:close/>
                <a:moveTo>
                  <a:pt x="4684609" y="2973914"/>
                </a:moveTo>
                <a:cubicBezTo>
                  <a:pt x="4685512" y="2973949"/>
                  <a:pt x="4685000" y="2976410"/>
                  <a:pt x="4683584" y="2981298"/>
                </a:cubicBezTo>
                <a:cubicBezTo>
                  <a:pt x="4681812" y="2987462"/>
                  <a:pt x="4679266" y="2993979"/>
                  <a:pt x="4677919" y="2995751"/>
                </a:cubicBezTo>
                <a:cubicBezTo>
                  <a:pt x="4676572" y="2997663"/>
                  <a:pt x="4673950" y="2997594"/>
                  <a:pt x="4671473" y="2995541"/>
                </a:cubicBezTo>
                <a:cubicBezTo>
                  <a:pt x="4669276" y="2993629"/>
                  <a:pt x="4671829" y="2987111"/>
                  <a:pt x="4677138" y="2981089"/>
                </a:cubicBezTo>
                <a:cubicBezTo>
                  <a:pt x="4681385" y="2976270"/>
                  <a:pt x="4683706" y="2973879"/>
                  <a:pt x="4684609" y="2973914"/>
                </a:cubicBezTo>
                <a:close/>
                <a:moveTo>
                  <a:pt x="2151412" y="2973612"/>
                </a:moveTo>
                <a:cubicBezTo>
                  <a:pt x="2158631" y="2973046"/>
                  <a:pt x="2158771" y="2974039"/>
                  <a:pt x="2151908" y="2977932"/>
                </a:cubicBezTo>
                <a:cubicBezTo>
                  <a:pt x="2146948" y="2980765"/>
                  <a:pt x="2142769" y="2981121"/>
                  <a:pt x="2142560" y="2978643"/>
                </a:cubicBezTo>
                <a:cubicBezTo>
                  <a:pt x="2142274" y="2976237"/>
                  <a:pt x="2146167" y="2974039"/>
                  <a:pt x="2151412" y="2973612"/>
                </a:cubicBezTo>
                <a:close/>
                <a:moveTo>
                  <a:pt x="12024359" y="2970945"/>
                </a:moveTo>
                <a:cubicBezTo>
                  <a:pt x="12022708" y="2971738"/>
                  <a:pt x="12022010" y="2973505"/>
                  <a:pt x="12022708" y="2975086"/>
                </a:cubicBezTo>
                <a:cubicBezTo>
                  <a:pt x="12023534" y="2976782"/>
                  <a:pt x="12024550" y="2977614"/>
                  <a:pt x="12025248" y="2977272"/>
                </a:cubicBezTo>
                <a:cubicBezTo>
                  <a:pt x="12026074" y="2976903"/>
                  <a:pt x="12026645" y="2975251"/>
                  <a:pt x="12026900" y="2973136"/>
                </a:cubicBezTo>
                <a:cubicBezTo>
                  <a:pt x="12027154" y="2971109"/>
                  <a:pt x="12026010" y="2970182"/>
                  <a:pt x="12024359" y="2970945"/>
                </a:cubicBezTo>
                <a:close/>
                <a:moveTo>
                  <a:pt x="1434681" y="2967666"/>
                </a:moveTo>
                <a:cubicBezTo>
                  <a:pt x="1440199" y="2965964"/>
                  <a:pt x="1441126" y="2969292"/>
                  <a:pt x="1438149" y="2979354"/>
                </a:cubicBezTo>
                <a:cubicBezTo>
                  <a:pt x="1433690" y="2994442"/>
                  <a:pt x="1426680" y="2994086"/>
                  <a:pt x="1426959" y="2978929"/>
                </a:cubicBezTo>
                <a:cubicBezTo>
                  <a:pt x="1427029" y="2974039"/>
                  <a:pt x="1430572" y="2968936"/>
                  <a:pt x="1434681" y="2967666"/>
                </a:cubicBezTo>
                <a:close/>
                <a:moveTo>
                  <a:pt x="1968703" y="2966650"/>
                </a:moveTo>
                <a:cubicBezTo>
                  <a:pt x="1966226" y="2964597"/>
                  <a:pt x="1963959" y="2965588"/>
                  <a:pt x="1963394" y="2969134"/>
                </a:cubicBezTo>
                <a:cubicBezTo>
                  <a:pt x="1962752" y="2972887"/>
                  <a:pt x="1963108" y="2975930"/>
                  <a:pt x="1964168" y="2976853"/>
                </a:cubicBezTo>
                <a:cubicBezTo>
                  <a:pt x="1965305" y="2977850"/>
                  <a:pt x="1967426" y="2976853"/>
                  <a:pt x="1969483" y="2974374"/>
                </a:cubicBezTo>
                <a:cubicBezTo>
                  <a:pt x="1971535" y="2972037"/>
                  <a:pt x="1971179" y="2968707"/>
                  <a:pt x="1968703" y="2966650"/>
                </a:cubicBezTo>
                <a:close/>
                <a:moveTo>
                  <a:pt x="2200865" y="2966029"/>
                </a:moveTo>
                <a:cubicBezTo>
                  <a:pt x="2201501" y="2966806"/>
                  <a:pt x="2201686" y="2968976"/>
                  <a:pt x="2201189" y="2972836"/>
                </a:cubicBezTo>
                <a:cubicBezTo>
                  <a:pt x="2200701" y="2976591"/>
                  <a:pt x="2202612" y="2985732"/>
                  <a:pt x="2205234" y="2992466"/>
                </a:cubicBezTo>
                <a:cubicBezTo>
                  <a:pt x="2207850" y="2999195"/>
                  <a:pt x="2207997" y="3007694"/>
                  <a:pt x="2205514" y="3010597"/>
                </a:cubicBezTo>
                <a:cubicBezTo>
                  <a:pt x="2202829" y="3013716"/>
                  <a:pt x="2201692" y="3020375"/>
                  <a:pt x="2202829" y="3026466"/>
                </a:cubicBezTo>
                <a:cubicBezTo>
                  <a:pt x="2204453" y="3035183"/>
                  <a:pt x="2205304" y="3035894"/>
                  <a:pt x="2208066" y="3030578"/>
                </a:cubicBezTo>
                <a:cubicBezTo>
                  <a:pt x="2210125" y="3026683"/>
                  <a:pt x="2215998" y="3027889"/>
                  <a:pt x="2223579" y="3033767"/>
                </a:cubicBezTo>
                <a:cubicBezTo>
                  <a:pt x="2238451" y="3045245"/>
                  <a:pt x="2242985" y="3073021"/>
                  <a:pt x="2232362" y="3087187"/>
                </a:cubicBezTo>
                <a:cubicBezTo>
                  <a:pt x="2225003" y="3096963"/>
                  <a:pt x="2224995" y="3097109"/>
                  <a:pt x="2233917" y="3089880"/>
                </a:cubicBezTo>
                <a:cubicBezTo>
                  <a:pt x="2240224" y="3084709"/>
                  <a:pt x="2244471" y="3084855"/>
                  <a:pt x="2247373" y="3090166"/>
                </a:cubicBezTo>
                <a:cubicBezTo>
                  <a:pt x="2249926" y="3094702"/>
                  <a:pt x="2255241" y="3096894"/>
                  <a:pt x="2260124" y="3095407"/>
                </a:cubicBezTo>
                <a:cubicBezTo>
                  <a:pt x="2266848" y="3093356"/>
                  <a:pt x="2267344" y="3094276"/>
                  <a:pt x="2262531" y="3099944"/>
                </a:cubicBezTo>
                <a:cubicBezTo>
                  <a:pt x="2259063" y="3103984"/>
                  <a:pt x="2258142" y="3108443"/>
                  <a:pt x="2260340" y="3110357"/>
                </a:cubicBezTo>
                <a:cubicBezTo>
                  <a:pt x="2262460" y="3112206"/>
                  <a:pt x="2262182" y="3118297"/>
                  <a:pt x="2259705" y="3123894"/>
                </a:cubicBezTo>
                <a:cubicBezTo>
                  <a:pt x="2257222" y="3129489"/>
                  <a:pt x="2257863" y="3134516"/>
                  <a:pt x="2260974" y="3135088"/>
                </a:cubicBezTo>
                <a:cubicBezTo>
                  <a:pt x="2264379" y="3135652"/>
                  <a:pt x="2265013" y="3138130"/>
                  <a:pt x="2262607" y="3140963"/>
                </a:cubicBezTo>
                <a:cubicBezTo>
                  <a:pt x="2256517" y="3148047"/>
                  <a:pt x="2261406" y="3188361"/>
                  <a:pt x="2269128" y="3194949"/>
                </a:cubicBezTo>
                <a:cubicBezTo>
                  <a:pt x="2272595" y="3197861"/>
                  <a:pt x="2277694" y="3205507"/>
                  <a:pt x="2279891" y="3211106"/>
                </a:cubicBezTo>
                <a:cubicBezTo>
                  <a:pt x="2282801" y="3218403"/>
                  <a:pt x="2285981" y="3221166"/>
                  <a:pt x="2290019" y="3219822"/>
                </a:cubicBezTo>
                <a:cubicBezTo>
                  <a:pt x="2293348" y="3218760"/>
                  <a:pt x="2293138" y="3215431"/>
                  <a:pt x="2289455" y="3212313"/>
                </a:cubicBezTo>
                <a:cubicBezTo>
                  <a:pt x="2285206" y="3208628"/>
                  <a:pt x="2286052" y="3204091"/>
                  <a:pt x="2292001" y="3198711"/>
                </a:cubicBezTo>
                <a:cubicBezTo>
                  <a:pt x="2299506" y="3192046"/>
                  <a:pt x="2304041" y="3192898"/>
                  <a:pt x="2318132" y="3203455"/>
                </a:cubicBezTo>
                <a:cubicBezTo>
                  <a:pt x="2332647" y="3214299"/>
                  <a:pt x="2333288" y="3215647"/>
                  <a:pt x="2322526" y="3212242"/>
                </a:cubicBezTo>
                <a:cubicBezTo>
                  <a:pt x="2309001" y="3207922"/>
                  <a:pt x="2303121" y="3216916"/>
                  <a:pt x="2313673" y="3225920"/>
                </a:cubicBezTo>
                <a:cubicBezTo>
                  <a:pt x="2316931" y="3228607"/>
                  <a:pt x="2317286" y="3233212"/>
                  <a:pt x="2314525" y="3236401"/>
                </a:cubicBezTo>
                <a:cubicBezTo>
                  <a:pt x="2311762" y="3239589"/>
                  <a:pt x="2308225" y="3245822"/>
                  <a:pt x="2306524" y="3250638"/>
                </a:cubicBezTo>
                <a:cubicBezTo>
                  <a:pt x="2304613" y="3255954"/>
                  <a:pt x="2301000" y="3257156"/>
                  <a:pt x="2296960" y="3253686"/>
                </a:cubicBezTo>
                <a:cubicBezTo>
                  <a:pt x="2293067" y="3250358"/>
                  <a:pt x="2293207" y="3244970"/>
                  <a:pt x="2297385" y="3240086"/>
                </a:cubicBezTo>
                <a:cubicBezTo>
                  <a:pt x="2301208" y="3235690"/>
                  <a:pt x="2302624" y="3230589"/>
                  <a:pt x="2300644" y="3228892"/>
                </a:cubicBezTo>
                <a:cubicBezTo>
                  <a:pt x="2293843" y="3223079"/>
                  <a:pt x="2285206" y="3229031"/>
                  <a:pt x="2282445" y="3241426"/>
                </a:cubicBezTo>
                <a:cubicBezTo>
                  <a:pt x="2280393" y="3250853"/>
                  <a:pt x="2278266" y="3252689"/>
                  <a:pt x="2271820" y="3250352"/>
                </a:cubicBezTo>
                <a:cubicBezTo>
                  <a:pt x="2261622" y="3246667"/>
                  <a:pt x="2250441" y="3258425"/>
                  <a:pt x="2252421" y="3270616"/>
                </a:cubicBezTo>
                <a:cubicBezTo>
                  <a:pt x="2254332" y="3281881"/>
                  <a:pt x="2261420" y="3282306"/>
                  <a:pt x="2270412" y="3271749"/>
                </a:cubicBezTo>
                <a:cubicBezTo>
                  <a:pt x="2273878" y="3267713"/>
                  <a:pt x="2277778" y="3266646"/>
                  <a:pt x="2278697" y="3269409"/>
                </a:cubicBezTo>
                <a:cubicBezTo>
                  <a:pt x="2279688" y="3272389"/>
                  <a:pt x="2276431" y="3277632"/>
                  <a:pt x="2271471" y="3281176"/>
                </a:cubicBezTo>
                <a:cubicBezTo>
                  <a:pt x="2265667" y="3285280"/>
                  <a:pt x="2264600" y="3289320"/>
                  <a:pt x="2268569" y="3292719"/>
                </a:cubicBezTo>
                <a:cubicBezTo>
                  <a:pt x="2271827" y="3295551"/>
                  <a:pt x="2272112" y="3303206"/>
                  <a:pt x="2269280" y="3309159"/>
                </a:cubicBezTo>
                <a:cubicBezTo>
                  <a:pt x="2263973" y="3320136"/>
                  <a:pt x="2264181" y="3320353"/>
                  <a:pt x="2276576" y="3317869"/>
                </a:cubicBezTo>
                <a:cubicBezTo>
                  <a:pt x="2284579" y="3316243"/>
                  <a:pt x="2289321" y="3312488"/>
                  <a:pt x="2289392" y="3307743"/>
                </a:cubicBezTo>
                <a:cubicBezTo>
                  <a:pt x="2289461" y="3303564"/>
                  <a:pt x="2297887" y="3289040"/>
                  <a:pt x="2307869" y="3275789"/>
                </a:cubicBezTo>
                <a:cubicBezTo>
                  <a:pt x="2325929" y="3251921"/>
                  <a:pt x="2326354" y="3251635"/>
                  <a:pt x="2334355" y="3262472"/>
                </a:cubicBezTo>
                <a:cubicBezTo>
                  <a:pt x="2345475" y="3277428"/>
                  <a:pt x="2345265" y="3278349"/>
                  <a:pt x="2331098" y="3279479"/>
                </a:cubicBezTo>
                <a:cubicBezTo>
                  <a:pt x="2315026" y="3280680"/>
                  <a:pt x="2313965" y="3282314"/>
                  <a:pt x="2323669" y="3290602"/>
                </a:cubicBezTo>
                <a:cubicBezTo>
                  <a:pt x="2328196" y="3294427"/>
                  <a:pt x="2335988" y="3294852"/>
                  <a:pt x="2341156" y="3291524"/>
                </a:cubicBezTo>
                <a:cubicBezTo>
                  <a:pt x="2347385" y="3287553"/>
                  <a:pt x="2354116" y="3288622"/>
                  <a:pt x="2361483" y="3294852"/>
                </a:cubicBezTo>
                <a:cubicBezTo>
                  <a:pt x="2367929" y="3300449"/>
                  <a:pt x="2369345" y="3303854"/>
                  <a:pt x="2364880" y="3303213"/>
                </a:cubicBezTo>
                <a:cubicBezTo>
                  <a:pt x="2357304" y="3302154"/>
                  <a:pt x="2345195" y="3308315"/>
                  <a:pt x="2350008" y="3310722"/>
                </a:cubicBezTo>
                <a:cubicBezTo>
                  <a:pt x="2351641" y="3311504"/>
                  <a:pt x="2354116" y="3317952"/>
                  <a:pt x="2355323" y="3324679"/>
                </a:cubicBezTo>
                <a:cubicBezTo>
                  <a:pt x="2357451" y="3336159"/>
                  <a:pt x="2357876" y="3336445"/>
                  <a:pt x="2361058" y="3327868"/>
                </a:cubicBezTo>
                <a:cubicBezTo>
                  <a:pt x="2363038" y="3322627"/>
                  <a:pt x="2366157" y="3319934"/>
                  <a:pt x="2368354" y="3321846"/>
                </a:cubicBezTo>
                <a:cubicBezTo>
                  <a:pt x="2370475" y="3323688"/>
                  <a:pt x="2369064" y="3328791"/>
                  <a:pt x="2365311" y="3333255"/>
                </a:cubicBezTo>
                <a:cubicBezTo>
                  <a:pt x="2357737" y="3342113"/>
                  <a:pt x="2362409" y="3349334"/>
                  <a:pt x="2372323" y="3344094"/>
                </a:cubicBezTo>
                <a:cubicBezTo>
                  <a:pt x="2375650" y="3342320"/>
                  <a:pt x="2375650" y="3344875"/>
                  <a:pt x="2372252" y="3349690"/>
                </a:cubicBezTo>
                <a:cubicBezTo>
                  <a:pt x="2367363" y="3356704"/>
                  <a:pt x="2369350" y="3356990"/>
                  <a:pt x="2382025" y="3350968"/>
                </a:cubicBezTo>
                <a:lnTo>
                  <a:pt x="2397887" y="3343459"/>
                </a:lnTo>
                <a:lnTo>
                  <a:pt x="2385423" y="3358477"/>
                </a:lnTo>
                <a:cubicBezTo>
                  <a:pt x="2374806" y="3371226"/>
                  <a:pt x="2374024" y="3376683"/>
                  <a:pt x="2380113" y="3394680"/>
                </a:cubicBezTo>
                <a:cubicBezTo>
                  <a:pt x="2385219" y="3409984"/>
                  <a:pt x="2388051" y="3413669"/>
                  <a:pt x="2390173" y="3407857"/>
                </a:cubicBezTo>
                <a:cubicBezTo>
                  <a:pt x="2394280" y="3396663"/>
                  <a:pt x="2400649" y="3397660"/>
                  <a:pt x="2405470" y="3410124"/>
                </a:cubicBezTo>
                <a:cubicBezTo>
                  <a:pt x="2408016" y="3416788"/>
                  <a:pt x="2405756" y="3425289"/>
                  <a:pt x="2399525" y="3432659"/>
                </a:cubicBezTo>
                <a:cubicBezTo>
                  <a:pt x="2388407" y="3445624"/>
                  <a:pt x="2381040" y="3443209"/>
                  <a:pt x="2379695" y="3426280"/>
                </a:cubicBezTo>
                <a:cubicBezTo>
                  <a:pt x="2379200" y="3419972"/>
                  <a:pt x="2374876" y="3409699"/>
                  <a:pt x="2369922" y="3403181"/>
                </a:cubicBezTo>
                <a:cubicBezTo>
                  <a:pt x="2364962" y="3396663"/>
                  <a:pt x="2358726" y="3386746"/>
                  <a:pt x="2355825" y="3381004"/>
                </a:cubicBezTo>
                <a:cubicBezTo>
                  <a:pt x="2346401" y="3362370"/>
                  <a:pt x="2336698" y="3350115"/>
                  <a:pt x="2333867" y="3353514"/>
                </a:cubicBezTo>
                <a:cubicBezTo>
                  <a:pt x="2326786" y="3362154"/>
                  <a:pt x="2330190" y="3374764"/>
                  <a:pt x="2343715" y="3390145"/>
                </a:cubicBezTo>
                <a:cubicBezTo>
                  <a:pt x="2351862" y="3399425"/>
                  <a:pt x="2356815" y="3408492"/>
                  <a:pt x="2354835" y="3410759"/>
                </a:cubicBezTo>
                <a:cubicBezTo>
                  <a:pt x="2350376" y="3416070"/>
                  <a:pt x="2350873" y="3440375"/>
                  <a:pt x="2355616" y="3444410"/>
                </a:cubicBezTo>
                <a:cubicBezTo>
                  <a:pt x="2357317" y="3445828"/>
                  <a:pt x="2361285" y="3444271"/>
                  <a:pt x="2364048" y="3441083"/>
                </a:cubicBezTo>
                <a:cubicBezTo>
                  <a:pt x="2370772" y="3433076"/>
                  <a:pt x="2380329" y="3441653"/>
                  <a:pt x="2380190" y="3455541"/>
                </a:cubicBezTo>
                <a:cubicBezTo>
                  <a:pt x="2380050" y="3464466"/>
                  <a:pt x="2377573" y="3467370"/>
                  <a:pt x="2367870" y="3470273"/>
                </a:cubicBezTo>
                <a:cubicBezTo>
                  <a:pt x="2359305" y="3472749"/>
                  <a:pt x="2355907" y="3476295"/>
                  <a:pt x="2356332" y="3482102"/>
                </a:cubicBezTo>
                <a:cubicBezTo>
                  <a:pt x="2357323" y="3494007"/>
                  <a:pt x="2353076" y="3496699"/>
                  <a:pt x="2341106" y="3491809"/>
                </a:cubicBezTo>
                <a:cubicBezTo>
                  <a:pt x="2333530" y="3488759"/>
                  <a:pt x="2328640" y="3490672"/>
                  <a:pt x="2322976" y="3499171"/>
                </a:cubicBezTo>
                <a:cubicBezTo>
                  <a:pt x="2312854" y="3514266"/>
                  <a:pt x="2322627" y="3528152"/>
                  <a:pt x="2335582" y="3516889"/>
                </a:cubicBezTo>
                <a:cubicBezTo>
                  <a:pt x="2340896" y="3512283"/>
                  <a:pt x="2346630" y="3510796"/>
                  <a:pt x="2348758" y="3513344"/>
                </a:cubicBezTo>
                <a:cubicBezTo>
                  <a:pt x="2352014" y="3517314"/>
                  <a:pt x="2358314" y="3510301"/>
                  <a:pt x="2379554" y="3478703"/>
                </a:cubicBezTo>
                <a:cubicBezTo>
                  <a:pt x="2385574" y="3469846"/>
                  <a:pt x="2388407" y="3469282"/>
                  <a:pt x="2393931" y="3475945"/>
                </a:cubicBezTo>
                <a:cubicBezTo>
                  <a:pt x="2402860" y="3486713"/>
                  <a:pt x="2402860" y="3486713"/>
                  <a:pt x="2387066" y="3497126"/>
                </a:cubicBezTo>
                <a:cubicBezTo>
                  <a:pt x="2375949" y="3504425"/>
                  <a:pt x="2371986" y="3510936"/>
                  <a:pt x="2369648" y="3525744"/>
                </a:cubicBezTo>
                <a:cubicBezTo>
                  <a:pt x="2368024" y="3536163"/>
                  <a:pt x="2368302" y="3545794"/>
                  <a:pt x="2370214" y="3546861"/>
                </a:cubicBezTo>
                <a:cubicBezTo>
                  <a:pt x="2372201" y="3547993"/>
                  <a:pt x="2376589" y="3554511"/>
                  <a:pt x="2380343" y="3561669"/>
                </a:cubicBezTo>
                <a:cubicBezTo>
                  <a:pt x="2390617" y="3581572"/>
                  <a:pt x="2412568" y="3604957"/>
                  <a:pt x="2419014" y="3602906"/>
                </a:cubicBezTo>
                <a:cubicBezTo>
                  <a:pt x="2427370" y="3600212"/>
                  <a:pt x="2436998" y="3568899"/>
                  <a:pt x="2429778" y="3567762"/>
                </a:cubicBezTo>
                <a:cubicBezTo>
                  <a:pt x="2426303" y="3567266"/>
                  <a:pt x="2427789" y="3563086"/>
                  <a:pt x="2433105" y="3558480"/>
                </a:cubicBezTo>
                <a:cubicBezTo>
                  <a:pt x="2440325" y="3552109"/>
                  <a:pt x="2445067" y="3552178"/>
                  <a:pt x="2452790" y="3558766"/>
                </a:cubicBezTo>
                <a:cubicBezTo>
                  <a:pt x="2462777" y="3567204"/>
                  <a:pt x="2463482" y="3566779"/>
                  <a:pt x="2488622" y="3535674"/>
                </a:cubicBezTo>
                <a:cubicBezTo>
                  <a:pt x="2507736" y="3512017"/>
                  <a:pt x="2516804" y="3503943"/>
                  <a:pt x="2524309" y="3504082"/>
                </a:cubicBezTo>
                <a:cubicBezTo>
                  <a:pt x="2532024" y="3504151"/>
                  <a:pt x="2533091" y="3505644"/>
                  <a:pt x="2528913" y="3510529"/>
                </a:cubicBezTo>
                <a:cubicBezTo>
                  <a:pt x="2525866" y="3513999"/>
                  <a:pt x="2524736" y="3521933"/>
                  <a:pt x="2526291" y="3528312"/>
                </a:cubicBezTo>
                <a:cubicBezTo>
                  <a:pt x="2527783" y="3534620"/>
                  <a:pt x="2527427" y="3544466"/>
                  <a:pt x="2525516" y="3549777"/>
                </a:cubicBezTo>
                <a:cubicBezTo>
                  <a:pt x="2523109" y="3556442"/>
                  <a:pt x="2525090" y="3561258"/>
                  <a:pt x="2531535" y="3564445"/>
                </a:cubicBezTo>
                <a:cubicBezTo>
                  <a:pt x="2536990" y="3567070"/>
                  <a:pt x="2540039" y="3572381"/>
                  <a:pt x="2538547" y="3576701"/>
                </a:cubicBezTo>
                <a:cubicBezTo>
                  <a:pt x="2536781" y="3581871"/>
                  <a:pt x="2540395" y="3586902"/>
                  <a:pt x="2549671" y="3592499"/>
                </a:cubicBezTo>
                <a:cubicBezTo>
                  <a:pt x="2557108" y="3596965"/>
                  <a:pt x="2562980" y="3603274"/>
                  <a:pt x="2562485" y="3606317"/>
                </a:cubicBezTo>
                <a:cubicBezTo>
                  <a:pt x="2560860" y="3617015"/>
                  <a:pt x="2588761" y="3631475"/>
                  <a:pt x="2604624" y="3628215"/>
                </a:cubicBezTo>
                <a:cubicBezTo>
                  <a:pt x="2616594" y="3625738"/>
                  <a:pt x="2620277" y="3627014"/>
                  <a:pt x="2619496" y="3633177"/>
                </a:cubicBezTo>
                <a:cubicBezTo>
                  <a:pt x="2618930" y="3637567"/>
                  <a:pt x="2622829" y="3646847"/>
                  <a:pt x="2627998" y="3653156"/>
                </a:cubicBezTo>
                <a:cubicBezTo>
                  <a:pt x="2638623" y="3666193"/>
                  <a:pt x="2661990" y="3666765"/>
                  <a:pt x="2672753" y="3654153"/>
                </a:cubicBezTo>
                <a:cubicBezTo>
                  <a:pt x="2676576" y="3649757"/>
                  <a:pt x="2678773" y="3649547"/>
                  <a:pt x="2678417" y="3653728"/>
                </a:cubicBezTo>
                <a:cubicBezTo>
                  <a:pt x="2678138" y="3657412"/>
                  <a:pt x="2680120" y="3664775"/>
                  <a:pt x="2682881" y="3669808"/>
                </a:cubicBezTo>
                <a:cubicBezTo>
                  <a:pt x="2686774" y="3676821"/>
                  <a:pt x="2684583" y="3682418"/>
                  <a:pt x="2673605" y="3693401"/>
                </a:cubicBezTo>
                <a:cubicBezTo>
                  <a:pt x="2665604" y="3701405"/>
                  <a:pt x="2658592" y="3711393"/>
                  <a:pt x="2657958" y="3715858"/>
                </a:cubicBezTo>
                <a:cubicBezTo>
                  <a:pt x="2656403" y="3727051"/>
                  <a:pt x="2648680" y="3726556"/>
                  <a:pt x="2646700" y="3715076"/>
                </a:cubicBezTo>
                <a:cubicBezTo>
                  <a:pt x="2645494" y="3707923"/>
                  <a:pt x="2642305" y="3706005"/>
                  <a:pt x="2634025" y="3707351"/>
                </a:cubicBezTo>
                <a:cubicBezTo>
                  <a:pt x="2625028" y="3708838"/>
                  <a:pt x="2623541" y="3710750"/>
                  <a:pt x="2625598" y="3717625"/>
                </a:cubicBezTo>
                <a:cubicBezTo>
                  <a:pt x="2630411" y="3733354"/>
                  <a:pt x="2649747" y="3742356"/>
                  <a:pt x="2659730" y="3733501"/>
                </a:cubicBezTo>
                <a:cubicBezTo>
                  <a:pt x="2664549" y="3729249"/>
                  <a:pt x="2671134" y="3727763"/>
                  <a:pt x="2674245" y="3730457"/>
                </a:cubicBezTo>
                <a:cubicBezTo>
                  <a:pt x="2681256" y="3736334"/>
                  <a:pt x="2688342" y="3731093"/>
                  <a:pt x="2683738" y="3723513"/>
                </a:cubicBezTo>
                <a:cubicBezTo>
                  <a:pt x="2681968" y="3720604"/>
                  <a:pt x="2686494" y="3709410"/>
                  <a:pt x="2694076" y="3698292"/>
                </a:cubicBezTo>
                <a:cubicBezTo>
                  <a:pt x="2706110" y="3680581"/>
                  <a:pt x="2707596" y="3679659"/>
                  <a:pt x="2707387" y="3690072"/>
                </a:cubicBezTo>
                <a:cubicBezTo>
                  <a:pt x="2707031" y="3705872"/>
                  <a:pt x="2745207" y="3740093"/>
                  <a:pt x="2756395" y="3734002"/>
                </a:cubicBezTo>
                <a:cubicBezTo>
                  <a:pt x="2760574" y="3731665"/>
                  <a:pt x="2767159" y="3732584"/>
                  <a:pt x="2771197" y="3736059"/>
                </a:cubicBezTo>
                <a:cubicBezTo>
                  <a:pt x="2775229" y="3739529"/>
                  <a:pt x="2781250" y="3740736"/>
                  <a:pt x="2784653" y="3738753"/>
                </a:cubicBezTo>
                <a:cubicBezTo>
                  <a:pt x="2789676" y="3735850"/>
                  <a:pt x="2791663" y="3737546"/>
                  <a:pt x="2794992" y="3747539"/>
                </a:cubicBezTo>
                <a:cubicBezTo>
                  <a:pt x="2797894" y="3756110"/>
                  <a:pt x="2803494" y="3761427"/>
                  <a:pt x="2813191" y="3764902"/>
                </a:cubicBezTo>
                <a:cubicBezTo>
                  <a:pt x="2820773" y="3767520"/>
                  <a:pt x="2827991" y="3770498"/>
                  <a:pt x="2828842" y="3771203"/>
                </a:cubicBezTo>
                <a:cubicBezTo>
                  <a:pt x="2832030" y="3773828"/>
                  <a:pt x="2818860" y="3787855"/>
                  <a:pt x="2812840" y="3788349"/>
                </a:cubicBezTo>
                <a:cubicBezTo>
                  <a:pt x="2809723" y="3788635"/>
                  <a:pt x="2804910" y="3791044"/>
                  <a:pt x="2802858" y="3793521"/>
                </a:cubicBezTo>
                <a:cubicBezTo>
                  <a:pt x="2800026" y="3796780"/>
                  <a:pt x="2784939" y="3786648"/>
                  <a:pt x="2752998" y="3759934"/>
                </a:cubicBezTo>
                <a:cubicBezTo>
                  <a:pt x="2699672" y="3715508"/>
                  <a:pt x="2690394" y="3711894"/>
                  <a:pt x="2698681" y="3738886"/>
                </a:cubicBezTo>
                <a:cubicBezTo>
                  <a:pt x="2703075" y="3753340"/>
                  <a:pt x="2702294" y="3757946"/>
                  <a:pt x="2695074" y="3759076"/>
                </a:cubicBezTo>
                <a:cubicBezTo>
                  <a:pt x="2690184" y="3759858"/>
                  <a:pt x="2685301" y="3763612"/>
                  <a:pt x="2684876" y="3766872"/>
                </a:cubicBezTo>
                <a:cubicBezTo>
                  <a:pt x="2684451" y="3770415"/>
                  <a:pt x="2677300" y="3775154"/>
                  <a:pt x="2668727" y="3777639"/>
                </a:cubicBezTo>
                <a:cubicBezTo>
                  <a:pt x="2654637" y="3781672"/>
                  <a:pt x="2653291" y="3781037"/>
                  <a:pt x="2652371" y="3769628"/>
                </a:cubicBezTo>
                <a:cubicBezTo>
                  <a:pt x="2651519" y="3758295"/>
                  <a:pt x="2650599" y="3757939"/>
                  <a:pt x="2641676" y="3765733"/>
                </a:cubicBezTo>
                <a:cubicBezTo>
                  <a:pt x="2627795" y="3777772"/>
                  <a:pt x="2633040" y="3797186"/>
                  <a:pt x="2649894" y="3796761"/>
                </a:cubicBezTo>
                <a:cubicBezTo>
                  <a:pt x="2657043" y="3796552"/>
                  <a:pt x="2663704" y="3799384"/>
                  <a:pt x="2664905" y="3802999"/>
                </a:cubicBezTo>
                <a:cubicBezTo>
                  <a:pt x="2667883" y="3812210"/>
                  <a:pt x="2678081" y="3812210"/>
                  <a:pt x="2681269" y="3803075"/>
                </a:cubicBezTo>
                <a:cubicBezTo>
                  <a:pt x="2682679" y="3798965"/>
                  <a:pt x="2680063" y="3793934"/>
                  <a:pt x="2675318" y="3792022"/>
                </a:cubicBezTo>
                <a:cubicBezTo>
                  <a:pt x="2668588" y="3789258"/>
                  <a:pt x="2669508" y="3788616"/>
                  <a:pt x="2679846" y="3788762"/>
                </a:cubicBezTo>
                <a:cubicBezTo>
                  <a:pt x="2694369" y="3789119"/>
                  <a:pt x="2714123" y="3802936"/>
                  <a:pt x="2708816" y="3809097"/>
                </a:cubicBezTo>
                <a:cubicBezTo>
                  <a:pt x="2707044" y="3811149"/>
                  <a:pt x="2700815" y="3813133"/>
                  <a:pt x="2694794" y="3813627"/>
                </a:cubicBezTo>
                <a:cubicBezTo>
                  <a:pt x="2688774" y="3814123"/>
                  <a:pt x="2684032" y="3816606"/>
                  <a:pt x="2684240" y="3819371"/>
                </a:cubicBezTo>
                <a:cubicBezTo>
                  <a:pt x="2684457" y="3821988"/>
                  <a:pt x="2680703" y="3829002"/>
                  <a:pt x="2676309" y="3834389"/>
                </a:cubicBezTo>
                <a:cubicBezTo>
                  <a:pt x="2671921" y="3839769"/>
                  <a:pt x="2669446" y="3845791"/>
                  <a:pt x="2671071" y="3847139"/>
                </a:cubicBezTo>
                <a:cubicBezTo>
                  <a:pt x="2672632" y="3848555"/>
                  <a:pt x="2676951" y="3852169"/>
                  <a:pt x="2680139" y="3854934"/>
                </a:cubicBezTo>
                <a:cubicBezTo>
                  <a:pt x="2684247" y="3858331"/>
                  <a:pt x="2689695" y="3855994"/>
                  <a:pt x="2696635" y="3847920"/>
                </a:cubicBezTo>
                <a:cubicBezTo>
                  <a:pt x="2703220" y="3840201"/>
                  <a:pt x="2709100" y="3837577"/>
                  <a:pt x="2712715" y="3840626"/>
                </a:cubicBezTo>
                <a:cubicBezTo>
                  <a:pt x="2718448" y="3845513"/>
                  <a:pt x="2716823" y="3856775"/>
                  <a:pt x="2707831" y="3874983"/>
                </a:cubicBezTo>
                <a:cubicBezTo>
                  <a:pt x="2707189" y="3876329"/>
                  <a:pt x="2715622" y="3878813"/>
                  <a:pt x="2726735" y="3880585"/>
                </a:cubicBezTo>
                <a:cubicBezTo>
                  <a:pt x="2739696" y="3882639"/>
                  <a:pt x="2754147" y="3890007"/>
                  <a:pt x="2767527" y="3901416"/>
                </a:cubicBezTo>
                <a:cubicBezTo>
                  <a:pt x="2789841" y="3920474"/>
                  <a:pt x="2795575" y="3922108"/>
                  <a:pt x="2799754" y="3910697"/>
                </a:cubicBezTo>
                <a:cubicBezTo>
                  <a:pt x="2801945" y="3904535"/>
                  <a:pt x="2799468" y="3902623"/>
                  <a:pt x="2785377" y="3899436"/>
                </a:cubicBezTo>
                <a:cubicBezTo>
                  <a:pt x="2766536" y="3895324"/>
                  <a:pt x="2766250" y="3893057"/>
                  <a:pt x="2783885" y="3887460"/>
                </a:cubicBezTo>
                <a:cubicBezTo>
                  <a:pt x="2793163" y="3884416"/>
                  <a:pt x="2795143" y="3881297"/>
                  <a:pt x="2794863" y="3869824"/>
                </a:cubicBezTo>
                <a:cubicBezTo>
                  <a:pt x="2794649" y="3860542"/>
                  <a:pt x="2796699" y="3856217"/>
                  <a:pt x="2801023" y="3856859"/>
                </a:cubicBezTo>
                <a:cubicBezTo>
                  <a:pt x="2804630" y="3857353"/>
                  <a:pt x="2805836" y="3859832"/>
                  <a:pt x="2803786" y="3862315"/>
                </a:cubicBezTo>
                <a:cubicBezTo>
                  <a:pt x="2801728" y="3864792"/>
                  <a:pt x="2803431" y="3867340"/>
                  <a:pt x="2807678" y="3868051"/>
                </a:cubicBezTo>
                <a:cubicBezTo>
                  <a:pt x="2811926" y="3868763"/>
                  <a:pt x="2819083" y="3872371"/>
                  <a:pt x="2823610" y="3876056"/>
                </a:cubicBezTo>
                <a:cubicBezTo>
                  <a:pt x="2829846" y="3881157"/>
                  <a:pt x="2833955" y="3880027"/>
                  <a:pt x="2840469" y="3871527"/>
                </a:cubicBezTo>
                <a:cubicBezTo>
                  <a:pt x="2847194" y="3862531"/>
                  <a:pt x="2851582" y="3861680"/>
                  <a:pt x="2861500" y="3867346"/>
                </a:cubicBezTo>
                <a:cubicBezTo>
                  <a:pt x="2868581" y="3871317"/>
                  <a:pt x="2875591" y="3878756"/>
                  <a:pt x="2877788" y="3884353"/>
                </a:cubicBezTo>
                <a:cubicBezTo>
                  <a:pt x="2880411" y="3891086"/>
                  <a:pt x="2883173" y="3892714"/>
                  <a:pt x="2886711" y="3889454"/>
                </a:cubicBezTo>
                <a:cubicBezTo>
                  <a:pt x="2889472" y="3886976"/>
                  <a:pt x="2894571" y="3882161"/>
                  <a:pt x="2897690" y="3879181"/>
                </a:cubicBezTo>
                <a:cubicBezTo>
                  <a:pt x="2906611" y="3870682"/>
                  <a:pt x="2921762" y="3864736"/>
                  <a:pt x="2925662" y="3868065"/>
                </a:cubicBezTo>
                <a:cubicBezTo>
                  <a:pt x="2933663" y="3874939"/>
                  <a:pt x="2868093" y="3923244"/>
                  <a:pt x="2853855" y="3921046"/>
                </a:cubicBezTo>
                <a:cubicBezTo>
                  <a:pt x="2849252" y="3920272"/>
                  <a:pt x="2843728" y="3922253"/>
                  <a:pt x="2840965" y="3925442"/>
                </a:cubicBezTo>
                <a:cubicBezTo>
                  <a:pt x="2838209" y="3928632"/>
                  <a:pt x="2834526" y="3928207"/>
                  <a:pt x="2832398" y="3924377"/>
                </a:cubicBezTo>
                <a:cubicBezTo>
                  <a:pt x="2830201" y="3920482"/>
                  <a:pt x="2824824" y="3920341"/>
                  <a:pt x="2819368" y="3924096"/>
                </a:cubicBezTo>
                <a:cubicBezTo>
                  <a:pt x="2812574" y="3928765"/>
                  <a:pt x="2812072" y="3932240"/>
                  <a:pt x="2817597" y="3936915"/>
                </a:cubicBezTo>
                <a:cubicBezTo>
                  <a:pt x="2823833" y="3942304"/>
                  <a:pt x="2822981" y="3944990"/>
                  <a:pt x="2812288" y="3953422"/>
                </a:cubicBezTo>
                <a:cubicBezTo>
                  <a:pt x="2800680" y="3962492"/>
                  <a:pt x="2800464" y="3964404"/>
                  <a:pt x="2810167" y="3972695"/>
                </a:cubicBezTo>
                <a:cubicBezTo>
                  <a:pt x="2818740" y="3979995"/>
                  <a:pt x="2819235" y="3983748"/>
                  <a:pt x="2812720" y="3990686"/>
                </a:cubicBezTo>
                <a:cubicBezTo>
                  <a:pt x="2808326" y="3995362"/>
                  <a:pt x="2805571" y="3996429"/>
                  <a:pt x="2806770" y="3992954"/>
                </a:cubicBezTo>
                <a:cubicBezTo>
                  <a:pt x="2809957" y="3983533"/>
                  <a:pt x="2800255" y="3976234"/>
                  <a:pt x="2791263" y="3981125"/>
                </a:cubicBezTo>
                <a:cubicBezTo>
                  <a:pt x="2787225" y="3983316"/>
                  <a:pt x="2781841" y="3983603"/>
                  <a:pt x="2779720" y="3981760"/>
                </a:cubicBezTo>
                <a:cubicBezTo>
                  <a:pt x="2777523" y="3979848"/>
                  <a:pt x="2779148" y="3976372"/>
                  <a:pt x="2783117" y="3974106"/>
                </a:cubicBezTo>
                <a:cubicBezTo>
                  <a:pt x="2791898" y="3969152"/>
                  <a:pt x="2779009" y="3956255"/>
                  <a:pt x="2761304" y="3952284"/>
                </a:cubicBezTo>
                <a:cubicBezTo>
                  <a:pt x="2751315" y="3950086"/>
                  <a:pt x="2749551" y="3951292"/>
                  <a:pt x="2749265" y="3960643"/>
                </a:cubicBezTo>
                <a:cubicBezTo>
                  <a:pt x="2749055" y="3970211"/>
                  <a:pt x="2747708" y="3969855"/>
                  <a:pt x="2738572" y="3957595"/>
                </a:cubicBezTo>
                <a:cubicBezTo>
                  <a:pt x="2725896" y="3940517"/>
                  <a:pt x="2723134" y="3942577"/>
                  <a:pt x="2722848" y="3969639"/>
                </a:cubicBezTo>
                <a:cubicBezTo>
                  <a:pt x="2722709" y="3981539"/>
                  <a:pt x="2721293" y="3991314"/>
                  <a:pt x="2719597" y="3991461"/>
                </a:cubicBezTo>
                <a:cubicBezTo>
                  <a:pt x="2717966" y="3991532"/>
                  <a:pt x="2707627" y="3984021"/>
                  <a:pt x="2696718" y="3974664"/>
                </a:cubicBezTo>
                <a:cubicBezTo>
                  <a:pt x="2685669" y="3965314"/>
                  <a:pt x="2670589" y="3952346"/>
                  <a:pt x="2663007" y="3945898"/>
                </a:cubicBezTo>
                <a:cubicBezTo>
                  <a:pt x="2655292" y="3939311"/>
                  <a:pt x="2646718" y="3933708"/>
                  <a:pt x="2643608" y="3933289"/>
                </a:cubicBezTo>
                <a:cubicBezTo>
                  <a:pt x="2633549" y="3931725"/>
                  <a:pt x="2636451" y="3944977"/>
                  <a:pt x="2647289" y="3950288"/>
                </a:cubicBezTo>
                <a:cubicBezTo>
                  <a:pt x="2655006" y="3954190"/>
                  <a:pt x="2656778" y="3960065"/>
                  <a:pt x="2654301" y="3973317"/>
                </a:cubicBezTo>
                <a:cubicBezTo>
                  <a:pt x="2652458" y="3982948"/>
                  <a:pt x="2649208" y="3989612"/>
                  <a:pt x="2647150" y="3987839"/>
                </a:cubicBezTo>
                <a:cubicBezTo>
                  <a:pt x="2644883" y="3985857"/>
                  <a:pt x="2641912" y="3986137"/>
                  <a:pt x="2639854" y="3988615"/>
                </a:cubicBezTo>
                <a:cubicBezTo>
                  <a:pt x="2637733" y="3991023"/>
                  <a:pt x="2641556" y="3995278"/>
                  <a:pt x="2649417" y="3999173"/>
                </a:cubicBezTo>
                <a:cubicBezTo>
                  <a:pt x="2659686" y="4004344"/>
                  <a:pt x="2662308" y="4009097"/>
                  <a:pt x="2661812" y="4022057"/>
                </a:cubicBezTo>
                <a:cubicBezTo>
                  <a:pt x="2661386" y="4032970"/>
                  <a:pt x="2663375" y="4037361"/>
                  <a:pt x="2667763" y="4035237"/>
                </a:cubicBezTo>
                <a:cubicBezTo>
                  <a:pt x="2671445" y="4033395"/>
                  <a:pt x="2679592" y="4036585"/>
                  <a:pt x="2686456" y="4042468"/>
                </a:cubicBezTo>
                <a:cubicBezTo>
                  <a:pt x="2694889" y="4049760"/>
                  <a:pt x="2699277" y="4050759"/>
                  <a:pt x="2701049" y="4045867"/>
                </a:cubicBezTo>
                <a:cubicBezTo>
                  <a:pt x="2705011" y="4034534"/>
                  <a:pt x="2718753" y="4032126"/>
                  <a:pt x="2724062" y="4041833"/>
                </a:cubicBezTo>
                <a:cubicBezTo>
                  <a:pt x="2728665" y="4050122"/>
                  <a:pt x="2727960" y="4050974"/>
                  <a:pt x="2715209" y="4052669"/>
                </a:cubicBezTo>
                <a:cubicBezTo>
                  <a:pt x="2708520" y="4053556"/>
                  <a:pt x="2705210" y="4054140"/>
                  <a:pt x="2705998" y="4056487"/>
                </a:cubicBezTo>
                <a:lnTo>
                  <a:pt x="2706727" y="4057170"/>
                </a:lnTo>
                <a:lnTo>
                  <a:pt x="2637065" y="4057170"/>
                </a:lnTo>
                <a:lnTo>
                  <a:pt x="2621585" y="4049269"/>
                </a:lnTo>
                <a:cubicBezTo>
                  <a:pt x="2611484" y="4043183"/>
                  <a:pt x="2601056" y="4036079"/>
                  <a:pt x="2592700" y="4029419"/>
                </a:cubicBezTo>
                <a:cubicBezTo>
                  <a:pt x="2576056" y="4016173"/>
                  <a:pt x="2557857" y="4005189"/>
                  <a:pt x="2552186" y="4005044"/>
                </a:cubicBezTo>
                <a:cubicBezTo>
                  <a:pt x="2543905" y="4004688"/>
                  <a:pt x="2542908" y="4002000"/>
                  <a:pt x="2546877" y="3990661"/>
                </a:cubicBezTo>
                <a:cubicBezTo>
                  <a:pt x="2551551" y="3977345"/>
                  <a:pt x="2550555" y="3975642"/>
                  <a:pt x="2526901" y="3958211"/>
                </a:cubicBezTo>
                <a:cubicBezTo>
                  <a:pt x="2496375" y="3935607"/>
                  <a:pt x="2497088" y="3936032"/>
                  <a:pt x="2500135" y="3946025"/>
                </a:cubicBezTo>
                <a:cubicBezTo>
                  <a:pt x="2501551" y="3950982"/>
                  <a:pt x="2508492" y="3958350"/>
                  <a:pt x="2515146" y="3962035"/>
                </a:cubicBezTo>
                <a:cubicBezTo>
                  <a:pt x="2527968" y="3969195"/>
                  <a:pt x="2532996" y="3990236"/>
                  <a:pt x="2521382" y="3988392"/>
                </a:cubicBezTo>
                <a:cubicBezTo>
                  <a:pt x="2517629" y="3987757"/>
                  <a:pt x="2515649" y="3984924"/>
                  <a:pt x="2516213" y="3981239"/>
                </a:cubicBezTo>
                <a:cubicBezTo>
                  <a:pt x="2516779" y="3977268"/>
                  <a:pt x="2513025" y="3974226"/>
                  <a:pt x="2505373" y="3972524"/>
                </a:cubicBezTo>
                <a:cubicBezTo>
                  <a:pt x="2493481" y="3969830"/>
                  <a:pt x="2487174" y="3965085"/>
                  <a:pt x="2454738" y="3934044"/>
                </a:cubicBezTo>
                <a:cubicBezTo>
                  <a:pt x="2442769" y="3922642"/>
                  <a:pt x="2438871" y="3915627"/>
                  <a:pt x="2442204" y="3911728"/>
                </a:cubicBezTo>
                <a:cubicBezTo>
                  <a:pt x="2444959" y="3908539"/>
                  <a:pt x="2445385" y="3903157"/>
                  <a:pt x="2443118" y="3899186"/>
                </a:cubicBezTo>
                <a:cubicBezTo>
                  <a:pt x="2440216" y="3894156"/>
                  <a:pt x="2437314" y="3895648"/>
                  <a:pt x="2432215" y="3904573"/>
                </a:cubicBezTo>
                <a:cubicBezTo>
                  <a:pt x="2424995" y="3917325"/>
                  <a:pt x="2413381" y="3915621"/>
                  <a:pt x="2415502" y="3902160"/>
                </a:cubicBezTo>
                <a:cubicBezTo>
                  <a:pt x="2416137" y="3898265"/>
                  <a:pt x="2410542" y="3894651"/>
                  <a:pt x="2400491" y="3892523"/>
                </a:cubicBezTo>
                <a:cubicBezTo>
                  <a:pt x="2391638" y="3890611"/>
                  <a:pt x="2382641" y="3885720"/>
                  <a:pt x="2380945" y="3882034"/>
                </a:cubicBezTo>
                <a:cubicBezTo>
                  <a:pt x="2378533" y="3877784"/>
                  <a:pt x="2374425" y="3871127"/>
                  <a:pt x="2371382" y="3866520"/>
                </a:cubicBezTo>
                <a:cubicBezTo>
                  <a:pt x="2368335" y="3861915"/>
                  <a:pt x="2368118" y="3855893"/>
                  <a:pt x="2370880" y="3852703"/>
                </a:cubicBezTo>
                <a:cubicBezTo>
                  <a:pt x="2374425" y="3848599"/>
                  <a:pt x="2372018" y="3845194"/>
                  <a:pt x="2362314" y="3840163"/>
                </a:cubicBezTo>
                <a:cubicBezTo>
                  <a:pt x="2355018" y="3836408"/>
                  <a:pt x="2347087" y="3833714"/>
                  <a:pt x="2344966" y="3834141"/>
                </a:cubicBezTo>
                <a:cubicBezTo>
                  <a:pt x="2338375" y="3835487"/>
                  <a:pt x="2321097" y="3820749"/>
                  <a:pt x="2324563" y="3816710"/>
                </a:cubicBezTo>
                <a:cubicBezTo>
                  <a:pt x="2326266" y="3814727"/>
                  <a:pt x="2321453" y="3799850"/>
                  <a:pt x="2313870" y="3784050"/>
                </a:cubicBezTo>
                <a:cubicBezTo>
                  <a:pt x="2305158" y="3765556"/>
                  <a:pt x="2302111" y="3752591"/>
                  <a:pt x="2305794" y="3748340"/>
                </a:cubicBezTo>
                <a:cubicBezTo>
                  <a:pt x="2310181" y="3743238"/>
                  <a:pt x="2313439" y="3744375"/>
                  <a:pt x="2319814" y="3753302"/>
                </a:cubicBezTo>
                <a:cubicBezTo>
                  <a:pt x="2325199" y="3760956"/>
                  <a:pt x="2328387" y="3762729"/>
                  <a:pt x="2329092" y="3758472"/>
                </a:cubicBezTo>
                <a:cubicBezTo>
                  <a:pt x="2329656" y="3754934"/>
                  <a:pt x="2333061" y="3750963"/>
                  <a:pt x="2336527" y="3749764"/>
                </a:cubicBezTo>
                <a:cubicBezTo>
                  <a:pt x="2340635" y="3748346"/>
                  <a:pt x="2343678" y="3754509"/>
                  <a:pt x="2344884" y="3767049"/>
                </a:cubicBezTo>
                <a:cubicBezTo>
                  <a:pt x="2345950" y="3777747"/>
                  <a:pt x="2350833" y="3792131"/>
                  <a:pt x="2355723" y="3798717"/>
                </a:cubicBezTo>
                <a:cubicBezTo>
                  <a:pt x="2360612" y="3805306"/>
                  <a:pt x="2363375" y="3812325"/>
                  <a:pt x="2361889" y="3814092"/>
                </a:cubicBezTo>
                <a:cubicBezTo>
                  <a:pt x="2356645" y="3820183"/>
                  <a:pt x="2375631" y="3841160"/>
                  <a:pt x="2384057" y="3838676"/>
                </a:cubicBezTo>
                <a:cubicBezTo>
                  <a:pt x="2390070" y="3836911"/>
                  <a:pt x="2390851" y="3838823"/>
                  <a:pt x="2387315" y="3846332"/>
                </a:cubicBezTo>
                <a:cubicBezTo>
                  <a:pt x="2383491" y="3854553"/>
                  <a:pt x="2385682" y="3858447"/>
                  <a:pt x="2400059" y="3868719"/>
                </a:cubicBezTo>
                <a:cubicBezTo>
                  <a:pt x="2416703" y="3880553"/>
                  <a:pt x="2417484" y="3880485"/>
                  <a:pt x="2417198" y="3867589"/>
                </a:cubicBezTo>
                <a:cubicBezTo>
                  <a:pt x="2416911" y="3854691"/>
                  <a:pt x="2417337" y="3854126"/>
                  <a:pt x="2425910" y="3857315"/>
                </a:cubicBezTo>
                <a:cubicBezTo>
                  <a:pt x="2438514" y="3861991"/>
                  <a:pt x="2461742" y="3890903"/>
                  <a:pt x="2471801" y="3914422"/>
                </a:cubicBezTo>
                <a:cubicBezTo>
                  <a:pt x="2482710" y="3940213"/>
                  <a:pt x="2491353" y="3943759"/>
                  <a:pt x="2497938" y="3925405"/>
                </a:cubicBezTo>
                <a:cubicBezTo>
                  <a:pt x="2503672" y="3909326"/>
                  <a:pt x="2512873" y="3905788"/>
                  <a:pt x="2509832" y="3920875"/>
                </a:cubicBezTo>
                <a:cubicBezTo>
                  <a:pt x="2507355" y="3933415"/>
                  <a:pt x="2513444" y="3940360"/>
                  <a:pt x="2520169" y="3932494"/>
                </a:cubicBezTo>
                <a:cubicBezTo>
                  <a:pt x="2523147" y="3929095"/>
                  <a:pt x="2523496" y="3921657"/>
                  <a:pt x="2521091" y="3915419"/>
                </a:cubicBezTo>
                <a:cubicBezTo>
                  <a:pt x="2518683" y="3909187"/>
                  <a:pt x="2518683" y="3900114"/>
                  <a:pt x="2521020" y="3894664"/>
                </a:cubicBezTo>
                <a:cubicBezTo>
                  <a:pt x="2525479" y="3884391"/>
                  <a:pt x="2514994" y="3864412"/>
                  <a:pt x="2506497" y="3866820"/>
                </a:cubicBezTo>
                <a:cubicBezTo>
                  <a:pt x="2499131" y="3868940"/>
                  <a:pt x="2474558" y="3862778"/>
                  <a:pt x="2477389" y="3859521"/>
                </a:cubicBezTo>
                <a:cubicBezTo>
                  <a:pt x="2478666" y="3857957"/>
                  <a:pt x="2484476" y="3856966"/>
                  <a:pt x="2489784" y="3857321"/>
                </a:cubicBezTo>
                <a:cubicBezTo>
                  <a:pt x="2507705" y="3858529"/>
                  <a:pt x="2502744" y="3842094"/>
                  <a:pt x="2477954" y="3818570"/>
                </a:cubicBezTo>
                <a:cubicBezTo>
                  <a:pt x="2435885" y="3778605"/>
                  <a:pt x="2447925" y="3767411"/>
                  <a:pt x="2491194" y="3806316"/>
                </a:cubicBezTo>
                <a:cubicBezTo>
                  <a:pt x="2504300" y="3818004"/>
                  <a:pt x="2520373" y="3829979"/>
                  <a:pt x="2526887" y="3832673"/>
                </a:cubicBezTo>
                <a:cubicBezTo>
                  <a:pt x="2547430" y="3841174"/>
                  <a:pt x="2544521" y="3826790"/>
                  <a:pt x="2521788" y="3806602"/>
                </a:cubicBezTo>
                <a:cubicBezTo>
                  <a:pt x="2495867" y="3783644"/>
                  <a:pt x="2469947" y="3744960"/>
                  <a:pt x="2475820" y="3738086"/>
                </a:cubicBezTo>
                <a:cubicBezTo>
                  <a:pt x="2478228" y="3735253"/>
                  <a:pt x="2479573" y="3728379"/>
                  <a:pt x="2479009" y="3721575"/>
                </a:cubicBezTo>
                <a:cubicBezTo>
                  <a:pt x="2478514" y="3714849"/>
                  <a:pt x="2480000" y="3711380"/>
                  <a:pt x="2482685" y="3713221"/>
                </a:cubicBezTo>
                <a:cubicBezTo>
                  <a:pt x="2485238" y="3715064"/>
                  <a:pt x="2489346" y="3717472"/>
                  <a:pt x="2492178" y="3718888"/>
                </a:cubicBezTo>
                <a:cubicBezTo>
                  <a:pt x="2495226" y="3720374"/>
                  <a:pt x="2498268" y="3721861"/>
                  <a:pt x="2499900" y="3722642"/>
                </a:cubicBezTo>
                <a:cubicBezTo>
                  <a:pt x="2501455" y="3723355"/>
                  <a:pt x="2504079" y="3716056"/>
                  <a:pt x="2505914" y="3705712"/>
                </a:cubicBezTo>
                <a:cubicBezTo>
                  <a:pt x="2508391" y="3692320"/>
                  <a:pt x="2506554" y="3686368"/>
                  <a:pt x="2499258" y="3683179"/>
                </a:cubicBezTo>
                <a:cubicBezTo>
                  <a:pt x="2491537" y="3679850"/>
                  <a:pt x="2490972" y="3677868"/>
                  <a:pt x="2496707" y="3674680"/>
                </a:cubicBezTo>
                <a:cubicBezTo>
                  <a:pt x="2500674" y="3672411"/>
                  <a:pt x="2505767" y="3663772"/>
                  <a:pt x="2507539" y="3656186"/>
                </a:cubicBezTo>
                <a:cubicBezTo>
                  <a:pt x="2510301" y="3644499"/>
                  <a:pt x="2513134" y="3641384"/>
                  <a:pt x="2522836" y="3639046"/>
                </a:cubicBezTo>
                <a:cubicBezTo>
                  <a:pt x="2534164" y="3636353"/>
                  <a:pt x="2534660" y="3636848"/>
                  <a:pt x="2533459" y="3649814"/>
                </a:cubicBezTo>
                <a:cubicBezTo>
                  <a:pt x="2531548" y="3670576"/>
                  <a:pt x="2563838" y="3684176"/>
                  <a:pt x="2577363" y="3668383"/>
                </a:cubicBezTo>
                <a:cubicBezTo>
                  <a:pt x="2585015" y="3659311"/>
                  <a:pt x="2580126" y="3649465"/>
                  <a:pt x="2566176" y="3646136"/>
                </a:cubicBezTo>
                <a:cubicBezTo>
                  <a:pt x="2559234" y="3644434"/>
                  <a:pt x="2555126" y="3640463"/>
                  <a:pt x="2553989" y="3634092"/>
                </a:cubicBezTo>
                <a:cubicBezTo>
                  <a:pt x="2552998" y="3628704"/>
                  <a:pt x="2549461" y="3624168"/>
                  <a:pt x="2545778" y="3623604"/>
                </a:cubicBezTo>
                <a:cubicBezTo>
                  <a:pt x="2542236" y="3623037"/>
                  <a:pt x="2541030" y="3620553"/>
                  <a:pt x="2543086" y="3618077"/>
                </a:cubicBezTo>
                <a:cubicBezTo>
                  <a:pt x="2545207" y="3615528"/>
                  <a:pt x="2543297" y="3611630"/>
                  <a:pt x="2538552" y="3609010"/>
                </a:cubicBezTo>
                <a:cubicBezTo>
                  <a:pt x="2533810" y="3606387"/>
                  <a:pt x="2530405" y="3600010"/>
                  <a:pt x="2530761" y="3594272"/>
                </a:cubicBezTo>
                <a:cubicBezTo>
                  <a:pt x="2531186" y="3585346"/>
                  <a:pt x="2529841" y="3584139"/>
                  <a:pt x="2519502" y="3583999"/>
                </a:cubicBezTo>
                <a:cubicBezTo>
                  <a:pt x="2510295" y="3583854"/>
                  <a:pt x="2507107" y="3581376"/>
                  <a:pt x="2504205" y="3572374"/>
                </a:cubicBezTo>
                <a:cubicBezTo>
                  <a:pt x="2497544" y="3551404"/>
                  <a:pt x="2477643" y="3553030"/>
                  <a:pt x="2475808" y="3574713"/>
                </a:cubicBezTo>
                <a:cubicBezTo>
                  <a:pt x="2475166" y="3581865"/>
                  <a:pt x="2476589" y="3583568"/>
                  <a:pt x="2481048" y="3581231"/>
                </a:cubicBezTo>
                <a:cubicBezTo>
                  <a:pt x="2489403" y="3576840"/>
                  <a:pt x="2499315" y="3585627"/>
                  <a:pt x="2500312" y="3598376"/>
                </a:cubicBezTo>
                <a:cubicBezTo>
                  <a:pt x="2501728" y="3615522"/>
                  <a:pt x="2497766" y="3616227"/>
                  <a:pt x="2483809" y="3601280"/>
                </a:cubicBezTo>
                <a:cubicBezTo>
                  <a:pt x="2470213" y="3586686"/>
                  <a:pt x="2460511" y="3588738"/>
                  <a:pt x="2470995" y="3603903"/>
                </a:cubicBezTo>
                <a:cubicBezTo>
                  <a:pt x="2475103" y="3609849"/>
                  <a:pt x="2474817" y="3614950"/>
                  <a:pt x="2470359" y="3617434"/>
                </a:cubicBezTo>
                <a:cubicBezTo>
                  <a:pt x="2466252" y="3619697"/>
                  <a:pt x="2460092" y="3624867"/>
                  <a:pt x="2456340" y="3629334"/>
                </a:cubicBezTo>
                <a:cubicBezTo>
                  <a:pt x="2450599" y="3636061"/>
                  <a:pt x="2448833" y="3635565"/>
                  <a:pt x="2445220" y="3625858"/>
                </a:cubicBezTo>
                <a:cubicBezTo>
                  <a:pt x="2442807" y="3619486"/>
                  <a:pt x="2444153" y="3610630"/>
                  <a:pt x="2448331" y="3605739"/>
                </a:cubicBezTo>
                <a:cubicBezTo>
                  <a:pt x="2453857" y="3599221"/>
                  <a:pt x="2453640" y="3597170"/>
                  <a:pt x="2447480" y="3597665"/>
                </a:cubicBezTo>
                <a:cubicBezTo>
                  <a:pt x="2428500" y="3599221"/>
                  <a:pt x="2392820" y="3651080"/>
                  <a:pt x="2404148" y="3660855"/>
                </a:cubicBezTo>
                <a:cubicBezTo>
                  <a:pt x="2406200" y="3662628"/>
                  <a:pt x="2412644" y="3662838"/>
                  <a:pt x="2419090" y="3661351"/>
                </a:cubicBezTo>
                <a:cubicBezTo>
                  <a:pt x="2426882" y="3659509"/>
                  <a:pt x="2429002" y="3660506"/>
                  <a:pt x="2425960" y="3664401"/>
                </a:cubicBezTo>
                <a:cubicBezTo>
                  <a:pt x="2423623" y="3667443"/>
                  <a:pt x="2422703" y="3677290"/>
                  <a:pt x="2424050" y="3685580"/>
                </a:cubicBezTo>
                <a:cubicBezTo>
                  <a:pt x="2426602" y="3701024"/>
                  <a:pt x="2426602" y="3701024"/>
                  <a:pt x="2408753" y="3680904"/>
                </a:cubicBezTo>
                <a:cubicBezTo>
                  <a:pt x="2398693" y="3669571"/>
                  <a:pt x="2387435" y="3657597"/>
                  <a:pt x="2382902" y="3653626"/>
                </a:cubicBezTo>
                <a:cubicBezTo>
                  <a:pt x="2372424" y="3644274"/>
                  <a:pt x="2373415" y="3635914"/>
                  <a:pt x="2386934" y="3620115"/>
                </a:cubicBezTo>
                <a:cubicBezTo>
                  <a:pt x="2393239" y="3612823"/>
                  <a:pt x="2396427" y="3604957"/>
                  <a:pt x="2393944" y="3602900"/>
                </a:cubicBezTo>
                <a:cubicBezTo>
                  <a:pt x="2391042" y="3600422"/>
                  <a:pt x="2386509" y="3604671"/>
                  <a:pt x="2381269" y="3614874"/>
                </a:cubicBezTo>
                <a:cubicBezTo>
                  <a:pt x="2373979" y="3628971"/>
                  <a:pt x="2372843" y="3629536"/>
                  <a:pt x="2371288" y="3620046"/>
                </a:cubicBezTo>
                <a:cubicBezTo>
                  <a:pt x="2369871" y="3611120"/>
                  <a:pt x="2367883" y="3609557"/>
                  <a:pt x="2359248" y="3610408"/>
                </a:cubicBezTo>
                <a:cubicBezTo>
                  <a:pt x="2350180" y="3611260"/>
                  <a:pt x="2348840" y="3609912"/>
                  <a:pt x="2348339" y="3599640"/>
                </a:cubicBezTo>
                <a:cubicBezTo>
                  <a:pt x="2347703" y="3588516"/>
                  <a:pt x="2334172" y="3572711"/>
                  <a:pt x="2291963" y="3534310"/>
                </a:cubicBezTo>
                <a:cubicBezTo>
                  <a:pt x="2282121" y="3525313"/>
                  <a:pt x="2274684" y="3514615"/>
                  <a:pt x="2275320" y="3510295"/>
                </a:cubicBezTo>
                <a:cubicBezTo>
                  <a:pt x="2275884" y="3505899"/>
                  <a:pt x="2274468" y="3500797"/>
                  <a:pt x="2271917" y="3498676"/>
                </a:cubicBezTo>
                <a:cubicBezTo>
                  <a:pt x="2265401" y="3493149"/>
                  <a:pt x="2262708" y="3461830"/>
                  <a:pt x="2268093" y="3455457"/>
                </a:cubicBezTo>
                <a:cubicBezTo>
                  <a:pt x="2270570" y="3452547"/>
                  <a:pt x="2268512" y="3444689"/>
                  <a:pt x="2263699" y="3438025"/>
                </a:cubicBezTo>
                <a:cubicBezTo>
                  <a:pt x="2258880" y="3431368"/>
                  <a:pt x="2253996" y="3421947"/>
                  <a:pt x="2253005" y="3417265"/>
                </a:cubicBezTo>
                <a:cubicBezTo>
                  <a:pt x="2251870" y="3412024"/>
                  <a:pt x="2248682" y="3408980"/>
                  <a:pt x="2244719" y="3409547"/>
                </a:cubicBezTo>
                <a:cubicBezTo>
                  <a:pt x="2235441" y="3410747"/>
                  <a:pt x="2200745" y="3436393"/>
                  <a:pt x="2201170" y="3441775"/>
                </a:cubicBezTo>
                <a:cubicBezTo>
                  <a:pt x="2201667" y="3447231"/>
                  <a:pt x="2189270" y="3464586"/>
                  <a:pt x="2183536" y="3466640"/>
                </a:cubicBezTo>
                <a:cubicBezTo>
                  <a:pt x="2178863" y="3468342"/>
                  <a:pt x="2172132" y="3428173"/>
                  <a:pt x="2176311" y="3423281"/>
                </a:cubicBezTo>
                <a:cubicBezTo>
                  <a:pt x="2177866" y="3421440"/>
                  <a:pt x="2180698" y="3423002"/>
                  <a:pt x="2182895" y="3427035"/>
                </a:cubicBezTo>
                <a:cubicBezTo>
                  <a:pt x="2187220" y="3435046"/>
                  <a:pt x="2202866" y="3427893"/>
                  <a:pt x="2200103" y="3419177"/>
                </a:cubicBezTo>
                <a:cubicBezTo>
                  <a:pt x="2199043" y="3415701"/>
                  <a:pt x="2204777" y="3407557"/>
                  <a:pt x="2213769" y="3399833"/>
                </a:cubicBezTo>
                <a:cubicBezTo>
                  <a:pt x="2228075" y="3387509"/>
                  <a:pt x="2228991" y="3384744"/>
                  <a:pt x="2224603" y="3364911"/>
                </a:cubicBezTo>
                <a:cubicBezTo>
                  <a:pt x="2222049" y="3353293"/>
                  <a:pt x="2214824" y="3335295"/>
                  <a:pt x="2208949" y="3325727"/>
                </a:cubicBezTo>
                <a:cubicBezTo>
                  <a:pt x="2197189" y="3306740"/>
                  <a:pt x="2195627" y="3291295"/>
                  <a:pt x="2204270" y="3279536"/>
                </a:cubicBezTo>
                <a:cubicBezTo>
                  <a:pt x="2209649" y="3272313"/>
                  <a:pt x="2218645" y="3277058"/>
                  <a:pt x="2219426" y="3287618"/>
                </a:cubicBezTo>
                <a:cubicBezTo>
                  <a:pt x="2219992" y="3295126"/>
                  <a:pt x="2225942" y="3299378"/>
                  <a:pt x="2229694" y="3294911"/>
                </a:cubicBezTo>
                <a:cubicBezTo>
                  <a:pt x="2231460" y="3292858"/>
                  <a:pt x="2227428" y="3281170"/>
                  <a:pt x="2220628" y="3268558"/>
                </a:cubicBezTo>
                <a:cubicBezTo>
                  <a:pt x="2213826" y="3255949"/>
                  <a:pt x="2209717" y="3244322"/>
                  <a:pt x="2211343" y="3242410"/>
                </a:cubicBezTo>
                <a:cubicBezTo>
                  <a:pt x="2212976" y="3240500"/>
                  <a:pt x="2210144" y="3235543"/>
                  <a:pt x="2204898" y="3231008"/>
                </a:cubicBezTo>
                <a:cubicBezTo>
                  <a:pt x="2193500" y="3221301"/>
                  <a:pt x="2179263" y="3189625"/>
                  <a:pt x="2183790" y="3184245"/>
                </a:cubicBezTo>
                <a:cubicBezTo>
                  <a:pt x="2185632" y="3181977"/>
                  <a:pt x="2188464" y="3181977"/>
                  <a:pt x="2190947" y="3184034"/>
                </a:cubicBezTo>
                <a:cubicBezTo>
                  <a:pt x="2193353" y="3186157"/>
                  <a:pt x="2196395" y="3185948"/>
                  <a:pt x="2198453" y="3183469"/>
                </a:cubicBezTo>
                <a:cubicBezTo>
                  <a:pt x="2203978" y="3176952"/>
                  <a:pt x="2191652" y="3169296"/>
                  <a:pt x="2183155" y="3173972"/>
                </a:cubicBezTo>
                <a:cubicBezTo>
                  <a:pt x="2176570" y="3177586"/>
                  <a:pt x="2175008" y="3176025"/>
                  <a:pt x="2169840" y="3161502"/>
                </a:cubicBezTo>
                <a:cubicBezTo>
                  <a:pt x="2164951" y="3147685"/>
                  <a:pt x="2166157" y="3142653"/>
                  <a:pt x="2177060" y="3130894"/>
                </a:cubicBezTo>
                <a:cubicBezTo>
                  <a:pt x="2184356" y="3123036"/>
                  <a:pt x="2189239" y="3113754"/>
                  <a:pt x="2188249" y="3109924"/>
                </a:cubicBezTo>
                <a:cubicBezTo>
                  <a:pt x="2187041" y="3105324"/>
                  <a:pt x="2189239" y="3103551"/>
                  <a:pt x="2194834" y="3104332"/>
                </a:cubicBezTo>
                <a:cubicBezTo>
                  <a:pt x="2200427" y="3105109"/>
                  <a:pt x="2202624" y="3103482"/>
                  <a:pt x="2201419" y="3099443"/>
                </a:cubicBezTo>
                <a:cubicBezTo>
                  <a:pt x="2200358" y="3096112"/>
                  <a:pt x="2197170" y="3094765"/>
                  <a:pt x="2194268" y="3096538"/>
                </a:cubicBezTo>
                <a:cubicBezTo>
                  <a:pt x="2183925" y="3102770"/>
                  <a:pt x="2179745" y="3082010"/>
                  <a:pt x="2189093" y="3071101"/>
                </a:cubicBezTo>
                <a:cubicBezTo>
                  <a:pt x="2195392" y="3063662"/>
                  <a:pt x="2196878" y="3053675"/>
                  <a:pt x="2193767" y="3040075"/>
                </a:cubicBezTo>
                <a:lnTo>
                  <a:pt x="2189156" y="3020018"/>
                </a:lnTo>
                <a:lnTo>
                  <a:pt x="2181155" y="3034968"/>
                </a:lnTo>
                <a:cubicBezTo>
                  <a:pt x="2172380" y="3051408"/>
                  <a:pt x="2162182" y="3049846"/>
                  <a:pt x="2170183" y="3033340"/>
                </a:cubicBezTo>
                <a:cubicBezTo>
                  <a:pt x="2172798" y="3027884"/>
                  <a:pt x="2172018" y="3015344"/>
                  <a:pt x="2168481" y="3005566"/>
                </a:cubicBezTo>
                <a:cubicBezTo>
                  <a:pt x="2164867" y="2995859"/>
                  <a:pt x="2164797" y="2984455"/>
                  <a:pt x="2168196" y="2980486"/>
                </a:cubicBezTo>
                <a:cubicBezTo>
                  <a:pt x="2173859" y="2973828"/>
                  <a:pt x="2174640" y="2974609"/>
                  <a:pt x="2176197" y="2989202"/>
                </a:cubicBezTo>
                <a:cubicBezTo>
                  <a:pt x="2178748" y="3012865"/>
                  <a:pt x="2182927" y="3012650"/>
                  <a:pt x="2189156" y="2988567"/>
                </a:cubicBezTo>
                <a:cubicBezTo>
                  <a:pt x="2191706" y="2978789"/>
                  <a:pt x="2195211" y="2970997"/>
                  <a:pt x="2197831" y="2967579"/>
                </a:cubicBezTo>
                <a:cubicBezTo>
                  <a:pt x="2199140" y="2965868"/>
                  <a:pt x="2200228" y="2965253"/>
                  <a:pt x="2200865" y="2966029"/>
                </a:cubicBezTo>
                <a:close/>
                <a:moveTo>
                  <a:pt x="458844" y="2965081"/>
                </a:moveTo>
                <a:cubicBezTo>
                  <a:pt x="455047" y="2964114"/>
                  <a:pt x="451630" y="2966964"/>
                  <a:pt x="446284" y="2973021"/>
                </a:cubicBezTo>
                <a:cubicBezTo>
                  <a:pt x="440973" y="2979045"/>
                  <a:pt x="436653" y="2979681"/>
                  <a:pt x="432687" y="2975145"/>
                </a:cubicBezTo>
                <a:cubicBezTo>
                  <a:pt x="429571" y="2971461"/>
                  <a:pt x="423693" y="2970112"/>
                  <a:pt x="419799" y="2972172"/>
                </a:cubicBezTo>
                <a:cubicBezTo>
                  <a:pt x="415550" y="2974440"/>
                  <a:pt x="414346" y="2981734"/>
                  <a:pt x="416755" y="2990237"/>
                </a:cubicBezTo>
                <a:cubicBezTo>
                  <a:pt x="420368" y="3002494"/>
                  <a:pt x="422776" y="3004762"/>
                  <a:pt x="433327" y="3005397"/>
                </a:cubicBezTo>
                <a:cubicBezTo>
                  <a:pt x="440197" y="3005752"/>
                  <a:pt x="452733" y="3011921"/>
                  <a:pt x="461302" y="3019075"/>
                </a:cubicBezTo>
                <a:cubicBezTo>
                  <a:pt x="470722" y="3026939"/>
                  <a:pt x="479645" y="3030482"/>
                  <a:pt x="483893" y="3028216"/>
                </a:cubicBezTo>
                <a:cubicBezTo>
                  <a:pt x="489557" y="3025096"/>
                  <a:pt x="515902" y="3038000"/>
                  <a:pt x="544939" y="3058258"/>
                </a:cubicBezTo>
                <a:cubicBezTo>
                  <a:pt x="548480" y="3060813"/>
                  <a:pt x="556270" y="3064357"/>
                  <a:pt x="561794" y="3066059"/>
                </a:cubicBezTo>
                <a:cubicBezTo>
                  <a:pt x="568521" y="3068113"/>
                  <a:pt x="571567" y="3072150"/>
                  <a:pt x="570647" y="3077463"/>
                </a:cubicBezTo>
                <a:cubicBezTo>
                  <a:pt x="569444" y="3084196"/>
                  <a:pt x="571286" y="3085752"/>
                  <a:pt x="580350" y="3085752"/>
                </a:cubicBezTo>
                <a:cubicBezTo>
                  <a:pt x="586652" y="3085822"/>
                  <a:pt x="591397" y="3084196"/>
                  <a:pt x="591255" y="3082070"/>
                </a:cubicBezTo>
                <a:cubicBezTo>
                  <a:pt x="591113" y="3079945"/>
                  <a:pt x="596778" y="3078956"/>
                  <a:pt x="604497" y="3079737"/>
                </a:cubicBezTo>
                <a:cubicBezTo>
                  <a:pt x="614199" y="3080658"/>
                  <a:pt x="617883" y="3078670"/>
                  <a:pt x="617386" y="3072793"/>
                </a:cubicBezTo>
                <a:cubicBezTo>
                  <a:pt x="615896" y="3054160"/>
                  <a:pt x="578220" y="3027517"/>
                  <a:pt x="568873" y="3038424"/>
                </a:cubicBezTo>
                <a:cubicBezTo>
                  <a:pt x="564342" y="3043812"/>
                  <a:pt x="560447" y="3041753"/>
                  <a:pt x="546990" y="3027160"/>
                </a:cubicBezTo>
                <a:cubicBezTo>
                  <a:pt x="537925" y="3017237"/>
                  <a:pt x="528222" y="3010085"/>
                  <a:pt x="525248" y="3011076"/>
                </a:cubicBezTo>
                <a:cubicBezTo>
                  <a:pt x="522345" y="3011999"/>
                  <a:pt x="514696" y="3008312"/>
                  <a:pt x="508181" y="3002785"/>
                </a:cubicBezTo>
                <a:cubicBezTo>
                  <a:pt x="501735" y="2997188"/>
                  <a:pt x="494087" y="2993505"/>
                  <a:pt x="491112" y="2994497"/>
                </a:cubicBezTo>
                <a:cubicBezTo>
                  <a:pt x="488139" y="2995486"/>
                  <a:pt x="480561" y="2989177"/>
                  <a:pt x="473690" y="2980035"/>
                </a:cubicBezTo>
                <a:cubicBezTo>
                  <a:pt x="466820" y="2970828"/>
                  <a:pt x="462642" y="2966046"/>
                  <a:pt x="458844" y="2965081"/>
                </a:cubicBezTo>
                <a:close/>
                <a:moveTo>
                  <a:pt x="1858851" y="2956440"/>
                </a:moveTo>
                <a:cubicBezTo>
                  <a:pt x="1859348" y="2955058"/>
                  <a:pt x="1860418" y="2955025"/>
                  <a:pt x="1862049" y="2956564"/>
                </a:cubicBezTo>
                <a:cubicBezTo>
                  <a:pt x="1864225" y="2958615"/>
                  <a:pt x="1867399" y="2963456"/>
                  <a:pt x="1871542" y="2971605"/>
                </a:cubicBezTo>
                <a:cubicBezTo>
                  <a:pt x="1877066" y="2982374"/>
                  <a:pt x="1881245" y="2995192"/>
                  <a:pt x="1880895" y="3000084"/>
                </a:cubicBezTo>
                <a:cubicBezTo>
                  <a:pt x="1880609" y="3004760"/>
                  <a:pt x="1883373" y="3012765"/>
                  <a:pt x="1886775" y="3017014"/>
                </a:cubicBezTo>
                <a:cubicBezTo>
                  <a:pt x="1890174" y="3021271"/>
                  <a:pt x="1892085" y="3027998"/>
                  <a:pt x="1890738" y="3031327"/>
                </a:cubicBezTo>
                <a:cubicBezTo>
                  <a:pt x="1887061" y="3040399"/>
                  <a:pt x="1886491" y="3039549"/>
                  <a:pt x="1870203" y="2999443"/>
                </a:cubicBezTo>
                <a:cubicBezTo>
                  <a:pt x="1861037" y="2976888"/>
                  <a:pt x="1857362" y="2960585"/>
                  <a:pt x="1858851" y="2956440"/>
                </a:cubicBezTo>
                <a:close/>
                <a:moveTo>
                  <a:pt x="144817" y="2954080"/>
                </a:moveTo>
                <a:cubicBezTo>
                  <a:pt x="141419" y="2962439"/>
                  <a:pt x="157354" y="2978517"/>
                  <a:pt x="162666" y="2972217"/>
                </a:cubicBezTo>
                <a:cubicBezTo>
                  <a:pt x="165568" y="2968887"/>
                  <a:pt x="163301" y="2962933"/>
                  <a:pt x="157211" y="2957692"/>
                </a:cubicBezTo>
                <a:cubicBezTo>
                  <a:pt x="151545" y="2952871"/>
                  <a:pt x="145950" y="2951245"/>
                  <a:pt x="144817" y="2954080"/>
                </a:cubicBezTo>
                <a:close/>
                <a:moveTo>
                  <a:pt x="833055" y="2953620"/>
                </a:moveTo>
                <a:cubicBezTo>
                  <a:pt x="834940" y="2953541"/>
                  <a:pt x="836569" y="2954922"/>
                  <a:pt x="838127" y="2957755"/>
                </a:cubicBezTo>
                <a:cubicBezTo>
                  <a:pt x="840604" y="2962221"/>
                  <a:pt x="849105" y="2971288"/>
                  <a:pt x="857176" y="2978231"/>
                </a:cubicBezTo>
                <a:cubicBezTo>
                  <a:pt x="874385" y="2992898"/>
                  <a:pt x="864968" y="2996227"/>
                  <a:pt x="844076" y="2982976"/>
                </a:cubicBezTo>
                <a:cubicBezTo>
                  <a:pt x="844076" y="2982976"/>
                  <a:pt x="828000" y="2972703"/>
                  <a:pt x="824811" y="2970505"/>
                </a:cubicBezTo>
                <a:cubicBezTo>
                  <a:pt x="821555" y="2968383"/>
                  <a:pt x="822266" y="2963142"/>
                  <a:pt x="826444" y="2958250"/>
                </a:cubicBezTo>
                <a:cubicBezTo>
                  <a:pt x="829028" y="2955240"/>
                  <a:pt x="831169" y="2953699"/>
                  <a:pt x="833055" y="2953620"/>
                </a:cubicBezTo>
                <a:close/>
                <a:moveTo>
                  <a:pt x="1914101" y="2946261"/>
                </a:moveTo>
                <a:cubicBezTo>
                  <a:pt x="1916933" y="2945359"/>
                  <a:pt x="1919659" y="2946988"/>
                  <a:pt x="1920049" y="2951841"/>
                </a:cubicBezTo>
                <a:cubicBezTo>
                  <a:pt x="1920335" y="2956232"/>
                  <a:pt x="1917573" y="2960272"/>
                  <a:pt x="1913394" y="2961619"/>
                </a:cubicBezTo>
                <a:cubicBezTo>
                  <a:pt x="1907870" y="2963316"/>
                  <a:pt x="1906524" y="2961968"/>
                  <a:pt x="1907515" y="2955875"/>
                </a:cubicBezTo>
                <a:cubicBezTo>
                  <a:pt x="1908331" y="2950599"/>
                  <a:pt x="1911269" y="2947165"/>
                  <a:pt x="1914101" y="2946261"/>
                </a:cubicBezTo>
                <a:close/>
                <a:moveTo>
                  <a:pt x="4394506" y="2941314"/>
                </a:moveTo>
                <a:cubicBezTo>
                  <a:pt x="4398475" y="2944713"/>
                  <a:pt x="4394792" y="2958461"/>
                  <a:pt x="4387921" y="2965901"/>
                </a:cubicBezTo>
                <a:cubicBezTo>
                  <a:pt x="4385661" y="2968307"/>
                  <a:pt x="4384028" y="2964553"/>
                  <a:pt x="4384384" y="2957965"/>
                </a:cubicBezTo>
                <a:cubicBezTo>
                  <a:pt x="4385367" y="2943366"/>
                  <a:pt x="4389336" y="2936848"/>
                  <a:pt x="4394506" y="2941314"/>
                </a:cubicBezTo>
                <a:close/>
                <a:moveTo>
                  <a:pt x="5679464" y="2941085"/>
                </a:moveTo>
                <a:cubicBezTo>
                  <a:pt x="5687180" y="2940451"/>
                  <a:pt x="5696108" y="2969355"/>
                  <a:pt x="5690304" y="2976300"/>
                </a:cubicBezTo>
                <a:cubicBezTo>
                  <a:pt x="5686831" y="2980339"/>
                  <a:pt x="5682652" y="2982391"/>
                  <a:pt x="5680881" y="2980906"/>
                </a:cubicBezTo>
                <a:cubicBezTo>
                  <a:pt x="5675997" y="2976725"/>
                  <a:pt x="5674791" y="2941511"/>
                  <a:pt x="5679464" y="2941085"/>
                </a:cubicBezTo>
                <a:close/>
                <a:moveTo>
                  <a:pt x="619283" y="2930746"/>
                </a:moveTo>
                <a:cubicBezTo>
                  <a:pt x="606680" y="2947040"/>
                  <a:pt x="609088" y="2952846"/>
                  <a:pt x="634016" y="2966169"/>
                </a:cubicBezTo>
                <a:cubicBezTo>
                  <a:pt x="647471" y="2973538"/>
                  <a:pt x="659676" y="2976866"/>
                  <a:pt x="661727" y="2973964"/>
                </a:cubicBezTo>
                <a:cubicBezTo>
                  <a:pt x="663778" y="2971060"/>
                  <a:pt x="668311" y="2964828"/>
                  <a:pt x="671779" y="2960083"/>
                </a:cubicBezTo>
                <a:cubicBezTo>
                  <a:pt x="675888" y="2954557"/>
                  <a:pt x="675253" y="2949097"/>
                  <a:pt x="670008" y="2944562"/>
                </a:cubicBezTo>
                <a:cubicBezTo>
                  <a:pt x="659810" y="2935921"/>
                  <a:pt x="653205" y="2942014"/>
                  <a:pt x="660731" y="2952993"/>
                </a:cubicBezTo>
                <a:cubicBezTo>
                  <a:pt x="665125" y="2959231"/>
                  <a:pt x="664274" y="2959511"/>
                  <a:pt x="657174" y="2953914"/>
                </a:cubicBezTo>
                <a:cubicBezTo>
                  <a:pt x="652076" y="2949951"/>
                  <a:pt x="645414" y="2947535"/>
                  <a:pt x="642581" y="2948525"/>
                </a:cubicBezTo>
                <a:cubicBezTo>
                  <a:pt x="636282" y="2950725"/>
                  <a:pt x="629553" y="2944416"/>
                  <a:pt x="625942" y="2933012"/>
                </a:cubicBezTo>
                <a:cubicBezTo>
                  <a:pt x="624453" y="2928266"/>
                  <a:pt x="621903" y="2927415"/>
                  <a:pt x="619283" y="2930746"/>
                </a:cubicBezTo>
                <a:close/>
                <a:moveTo>
                  <a:pt x="2101038" y="2930128"/>
                </a:moveTo>
                <a:cubicBezTo>
                  <a:pt x="2102826" y="2927242"/>
                  <a:pt x="2106155" y="2926427"/>
                  <a:pt x="2109342" y="2930395"/>
                </a:cubicBezTo>
                <a:cubicBezTo>
                  <a:pt x="2119890" y="2943499"/>
                  <a:pt x="2121878" y="2948740"/>
                  <a:pt x="2121668" y="2962698"/>
                </a:cubicBezTo>
                <a:cubicBezTo>
                  <a:pt x="2121598" y="2970989"/>
                  <a:pt x="2124144" y="2980200"/>
                  <a:pt x="2127332" y="2982963"/>
                </a:cubicBezTo>
                <a:cubicBezTo>
                  <a:pt x="2130450" y="2985656"/>
                  <a:pt x="2130729" y="2990899"/>
                  <a:pt x="2127968" y="2994086"/>
                </a:cubicBezTo>
                <a:cubicBezTo>
                  <a:pt x="2125211" y="2997275"/>
                  <a:pt x="2124717" y="3001736"/>
                  <a:pt x="2126836" y="3003578"/>
                </a:cubicBezTo>
                <a:cubicBezTo>
                  <a:pt x="2129174" y="3005490"/>
                  <a:pt x="2127122" y="3011512"/>
                  <a:pt x="2122309" y="3017180"/>
                </a:cubicBezTo>
                <a:cubicBezTo>
                  <a:pt x="2117351" y="3022846"/>
                  <a:pt x="2112606" y="3026460"/>
                  <a:pt x="2111261" y="3025400"/>
                </a:cubicBezTo>
                <a:cubicBezTo>
                  <a:pt x="2110053" y="3024338"/>
                  <a:pt x="2108428" y="3015198"/>
                  <a:pt x="2107577" y="3004708"/>
                </a:cubicBezTo>
                <a:cubicBezTo>
                  <a:pt x="2106656" y="2994157"/>
                  <a:pt x="2104319" y="2984450"/>
                  <a:pt x="2102193" y="2982608"/>
                </a:cubicBezTo>
                <a:cubicBezTo>
                  <a:pt x="2100141" y="2980835"/>
                  <a:pt x="2100630" y="2972830"/>
                  <a:pt x="2103323" y="2965322"/>
                </a:cubicBezTo>
                <a:cubicBezTo>
                  <a:pt x="2106015" y="2957812"/>
                  <a:pt x="2105373" y="2947114"/>
                  <a:pt x="2101976" y="2942292"/>
                </a:cubicBezTo>
                <a:cubicBezTo>
                  <a:pt x="2099001" y="2937973"/>
                  <a:pt x="2099249" y="2933015"/>
                  <a:pt x="2101038" y="2930128"/>
                </a:cubicBezTo>
                <a:close/>
                <a:moveTo>
                  <a:pt x="5597174" y="2924820"/>
                </a:moveTo>
                <a:cubicBezTo>
                  <a:pt x="5598856" y="2924128"/>
                  <a:pt x="5598767" y="2927370"/>
                  <a:pt x="5595474" y="2935127"/>
                </a:cubicBezTo>
                <a:cubicBezTo>
                  <a:pt x="5592858" y="2941290"/>
                  <a:pt x="5592928" y="2947737"/>
                  <a:pt x="5595690" y="2950076"/>
                </a:cubicBezTo>
                <a:cubicBezTo>
                  <a:pt x="5598592" y="2952552"/>
                  <a:pt x="5596750" y="2953689"/>
                  <a:pt x="5591156" y="2952909"/>
                </a:cubicBezTo>
                <a:cubicBezTo>
                  <a:pt x="5583866" y="2951847"/>
                  <a:pt x="5583155" y="2948589"/>
                  <a:pt x="5588254" y="2938100"/>
                </a:cubicBezTo>
                <a:cubicBezTo>
                  <a:pt x="5592042" y="2930131"/>
                  <a:pt x="5595493" y="2925509"/>
                  <a:pt x="5597174" y="2924820"/>
                </a:cubicBezTo>
                <a:close/>
                <a:moveTo>
                  <a:pt x="2039851" y="2923390"/>
                </a:moveTo>
                <a:cubicBezTo>
                  <a:pt x="2041604" y="2926455"/>
                  <a:pt x="2042668" y="2933824"/>
                  <a:pt x="2043696" y="2946612"/>
                </a:cubicBezTo>
                <a:cubicBezTo>
                  <a:pt x="2044688" y="2959362"/>
                  <a:pt x="2043696" y="2967584"/>
                  <a:pt x="2041429" y="2965740"/>
                </a:cubicBezTo>
                <a:cubicBezTo>
                  <a:pt x="2039232" y="2963968"/>
                  <a:pt x="2037461" y="2957521"/>
                  <a:pt x="2037677" y="2952063"/>
                </a:cubicBezTo>
                <a:cubicBezTo>
                  <a:pt x="2037886" y="2946612"/>
                  <a:pt x="2035409" y="2939593"/>
                  <a:pt x="2032361" y="2936975"/>
                </a:cubicBezTo>
                <a:cubicBezTo>
                  <a:pt x="2029320" y="2934352"/>
                  <a:pt x="2029104" y="2929180"/>
                  <a:pt x="2031866" y="2925991"/>
                </a:cubicBezTo>
                <a:cubicBezTo>
                  <a:pt x="2035654" y="2921563"/>
                  <a:pt x="2038097" y="2920325"/>
                  <a:pt x="2039851" y="2923390"/>
                </a:cubicBezTo>
                <a:close/>
                <a:moveTo>
                  <a:pt x="4970552" y="2922254"/>
                </a:moveTo>
                <a:cubicBezTo>
                  <a:pt x="4968152" y="2920012"/>
                  <a:pt x="4966806" y="2922986"/>
                  <a:pt x="4967054" y="2931664"/>
                </a:cubicBezTo>
                <a:cubicBezTo>
                  <a:pt x="4967479" y="2945978"/>
                  <a:pt x="4961319" y="2955398"/>
                  <a:pt x="4954945" y="2950011"/>
                </a:cubicBezTo>
                <a:cubicBezTo>
                  <a:pt x="4952754" y="2948100"/>
                  <a:pt x="4950347" y="2956886"/>
                  <a:pt x="4949634" y="2968930"/>
                </a:cubicBezTo>
                <a:cubicBezTo>
                  <a:pt x="4948931" y="2980976"/>
                  <a:pt x="4946732" y="2993369"/>
                  <a:pt x="4944753" y="2995638"/>
                </a:cubicBezTo>
                <a:cubicBezTo>
                  <a:pt x="4942771" y="2998046"/>
                  <a:pt x="4943057" y="3003433"/>
                  <a:pt x="4945534" y="3007892"/>
                </a:cubicBezTo>
                <a:cubicBezTo>
                  <a:pt x="4951275" y="3018450"/>
                  <a:pt x="4951267" y="3018450"/>
                  <a:pt x="4962813" y="3010731"/>
                </a:cubicBezTo>
                <a:cubicBezTo>
                  <a:pt x="4969684" y="3006125"/>
                  <a:pt x="4972090" y="2999607"/>
                  <a:pt x="4970457" y="2990327"/>
                </a:cubicBezTo>
                <a:cubicBezTo>
                  <a:pt x="4968902" y="2981541"/>
                  <a:pt x="4970248" y="2977646"/>
                  <a:pt x="4974280" y="2979272"/>
                </a:cubicBezTo>
                <a:cubicBezTo>
                  <a:pt x="4984268" y="2983313"/>
                  <a:pt x="4987380" y="2965462"/>
                  <a:pt x="4980369" y="2944136"/>
                </a:cubicBezTo>
                <a:cubicBezTo>
                  <a:pt x="4976404" y="2931950"/>
                  <a:pt x="4972951" y="2924495"/>
                  <a:pt x="4970552" y="2922254"/>
                </a:cubicBezTo>
                <a:close/>
                <a:moveTo>
                  <a:pt x="5525014" y="2915777"/>
                </a:moveTo>
                <a:cubicBezTo>
                  <a:pt x="5522531" y="2918539"/>
                  <a:pt x="5521471" y="2922720"/>
                  <a:pt x="5522462" y="2925839"/>
                </a:cubicBezTo>
                <a:cubicBezTo>
                  <a:pt x="5523452" y="2928812"/>
                  <a:pt x="5520201" y="2934059"/>
                  <a:pt x="5515242" y="2937599"/>
                </a:cubicBezTo>
                <a:cubicBezTo>
                  <a:pt x="5510352" y="2941074"/>
                  <a:pt x="5508301" y="2945672"/>
                  <a:pt x="5510778" y="2947731"/>
                </a:cubicBezTo>
                <a:cubicBezTo>
                  <a:pt x="5513260" y="2949929"/>
                  <a:pt x="5518004" y="2948296"/>
                  <a:pt x="5521471" y="2944262"/>
                </a:cubicBezTo>
                <a:cubicBezTo>
                  <a:pt x="5528412" y="2936181"/>
                  <a:pt x="5531879" y="2908197"/>
                  <a:pt x="5525014" y="2915777"/>
                </a:cubicBezTo>
                <a:close/>
                <a:moveTo>
                  <a:pt x="5280156" y="2915532"/>
                </a:moveTo>
                <a:cubicBezTo>
                  <a:pt x="5275314" y="2917686"/>
                  <a:pt x="5272395" y="2929055"/>
                  <a:pt x="5274895" y="2941543"/>
                </a:cubicBezTo>
                <a:cubicBezTo>
                  <a:pt x="5276738" y="2950894"/>
                  <a:pt x="5276025" y="2960811"/>
                  <a:pt x="5273193" y="2964071"/>
                </a:cubicBezTo>
                <a:cubicBezTo>
                  <a:pt x="5270362" y="2967329"/>
                  <a:pt x="5269091" y="2977106"/>
                  <a:pt x="5270152" y="2986534"/>
                </a:cubicBezTo>
                <a:cubicBezTo>
                  <a:pt x="5272279" y="3002968"/>
                  <a:pt x="5272279" y="3002968"/>
                  <a:pt x="5284173" y="2999143"/>
                </a:cubicBezTo>
                <a:cubicBezTo>
                  <a:pt x="5303292" y="2993051"/>
                  <a:pt x="5310234" y="2980155"/>
                  <a:pt x="5302728" y="2964711"/>
                </a:cubicBezTo>
                <a:cubicBezTo>
                  <a:pt x="5298974" y="2956847"/>
                  <a:pt x="5295362" y="2943316"/>
                  <a:pt x="5295076" y="2935521"/>
                </a:cubicBezTo>
                <a:cubicBezTo>
                  <a:pt x="5294721" y="2927516"/>
                  <a:pt x="5293729" y="2924258"/>
                  <a:pt x="5292810" y="2928298"/>
                </a:cubicBezTo>
                <a:cubicBezTo>
                  <a:pt x="5291819" y="2932408"/>
                  <a:pt x="5289195" y="2934034"/>
                  <a:pt x="5286857" y="2931983"/>
                </a:cubicBezTo>
                <a:cubicBezTo>
                  <a:pt x="5284453" y="2929854"/>
                  <a:pt x="5284096" y="2926525"/>
                  <a:pt x="5286078" y="2924258"/>
                </a:cubicBezTo>
                <a:cubicBezTo>
                  <a:pt x="5288205" y="2921849"/>
                  <a:pt x="5287989" y="2918800"/>
                  <a:pt x="5285512" y="2916749"/>
                </a:cubicBezTo>
                <a:cubicBezTo>
                  <a:pt x="5283599" y="2915119"/>
                  <a:pt x="5281772" y="2914815"/>
                  <a:pt x="5280156" y="2915532"/>
                </a:cubicBezTo>
                <a:close/>
                <a:moveTo>
                  <a:pt x="5645398" y="2914092"/>
                </a:moveTo>
                <a:cubicBezTo>
                  <a:pt x="5647455" y="2911608"/>
                  <a:pt x="5649576" y="2914023"/>
                  <a:pt x="5650783" y="2920038"/>
                </a:cubicBezTo>
                <a:cubicBezTo>
                  <a:pt x="5651773" y="2925427"/>
                  <a:pt x="5652129" y="2930744"/>
                  <a:pt x="5651494" y="2931518"/>
                </a:cubicBezTo>
                <a:cubicBezTo>
                  <a:pt x="5650852" y="2932299"/>
                  <a:pt x="5648306" y="2929466"/>
                  <a:pt x="5646109" y="2925566"/>
                </a:cubicBezTo>
                <a:cubicBezTo>
                  <a:pt x="5643842" y="2921601"/>
                  <a:pt x="5643556" y="2916215"/>
                  <a:pt x="5645398" y="2914092"/>
                </a:cubicBezTo>
                <a:close/>
                <a:moveTo>
                  <a:pt x="2086603" y="2911051"/>
                </a:moveTo>
                <a:cubicBezTo>
                  <a:pt x="2089086" y="2908146"/>
                  <a:pt x="2094960" y="2908642"/>
                  <a:pt x="2099710" y="2912112"/>
                </a:cubicBezTo>
                <a:cubicBezTo>
                  <a:pt x="2108346" y="2918490"/>
                  <a:pt x="2107711" y="2924512"/>
                  <a:pt x="2098363" y="2925217"/>
                </a:cubicBezTo>
                <a:cubicBezTo>
                  <a:pt x="2089442" y="2925929"/>
                  <a:pt x="2081790" y="2916717"/>
                  <a:pt x="2086603" y="2911051"/>
                </a:cubicBezTo>
                <a:close/>
                <a:moveTo>
                  <a:pt x="580828" y="2910264"/>
                </a:moveTo>
                <a:cubicBezTo>
                  <a:pt x="575800" y="2909630"/>
                  <a:pt x="573393" y="2911471"/>
                  <a:pt x="574598" y="2915085"/>
                </a:cubicBezTo>
                <a:cubicBezTo>
                  <a:pt x="575660" y="2918269"/>
                  <a:pt x="581325" y="2920111"/>
                  <a:pt x="586706" y="2919119"/>
                </a:cubicBezTo>
                <a:cubicBezTo>
                  <a:pt x="597967" y="2917066"/>
                  <a:pt x="594708" y="2912105"/>
                  <a:pt x="580828" y="2910264"/>
                </a:cubicBezTo>
                <a:close/>
                <a:moveTo>
                  <a:pt x="1414488" y="2906520"/>
                </a:moveTo>
                <a:cubicBezTo>
                  <a:pt x="1422279" y="2903972"/>
                  <a:pt x="1426248" y="2929194"/>
                  <a:pt x="1419307" y="2937267"/>
                </a:cubicBezTo>
                <a:cubicBezTo>
                  <a:pt x="1416901" y="2940102"/>
                  <a:pt x="1416692" y="2944141"/>
                  <a:pt x="1418883" y="2946054"/>
                </a:cubicBezTo>
                <a:cubicBezTo>
                  <a:pt x="1421295" y="2948175"/>
                  <a:pt x="1421505" y="2951085"/>
                  <a:pt x="1419453" y="2953563"/>
                </a:cubicBezTo>
                <a:cubicBezTo>
                  <a:pt x="1417542" y="2955761"/>
                  <a:pt x="1412723" y="2954764"/>
                  <a:pt x="1408760" y="2951365"/>
                </a:cubicBezTo>
                <a:cubicBezTo>
                  <a:pt x="1400543" y="2944422"/>
                  <a:pt x="1405071" y="2909564"/>
                  <a:pt x="1414488" y="2906520"/>
                </a:cubicBezTo>
                <a:close/>
                <a:moveTo>
                  <a:pt x="1839173" y="2901603"/>
                </a:moveTo>
                <a:cubicBezTo>
                  <a:pt x="1840554" y="2903126"/>
                  <a:pt x="1842928" y="2908617"/>
                  <a:pt x="1847106" y="2918959"/>
                </a:cubicBezTo>
                <a:cubicBezTo>
                  <a:pt x="1852205" y="2931855"/>
                  <a:pt x="1856104" y="2944961"/>
                  <a:pt x="1855609" y="2948010"/>
                </a:cubicBezTo>
                <a:cubicBezTo>
                  <a:pt x="1854403" y="2956154"/>
                  <a:pt x="1840591" y="2942197"/>
                  <a:pt x="1838470" y="2930719"/>
                </a:cubicBezTo>
                <a:cubicBezTo>
                  <a:pt x="1837543" y="2925267"/>
                  <a:pt x="1836909" y="2914849"/>
                  <a:pt x="1837187" y="2908052"/>
                </a:cubicBezTo>
                <a:cubicBezTo>
                  <a:pt x="1837401" y="2902524"/>
                  <a:pt x="1837791" y="2900080"/>
                  <a:pt x="1839173" y="2901603"/>
                </a:cubicBezTo>
                <a:close/>
                <a:moveTo>
                  <a:pt x="5477825" y="2900271"/>
                </a:moveTo>
                <a:cubicBezTo>
                  <a:pt x="5476760" y="2900898"/>
                  <a:pt x="5475583" y="2902809"/>
                  <a:pt x="5474379" y="2906209"/>
                </a:cubicBezTo>
                <a:cubicBezTo>
                  <a:pt x="5472887" y="2910389"/>
                  <a:pt x="5473668" y="2920522"/>
                  <a:pt x="5476151" y="2929091"/>
                </a:cubicBezTo>
                <a:lnTo>
                  <a:pt x="5480615" y="2944465"/>
                </a:lnTo>
                <a:lnTo>
                  <a:pt x="5482101" y="2923990"/>
                </a:lnTo>
                <a:cubicBezTo>
                  <a:pt x="5483211" y="2908105"/>
                  <a:pt x="5481021" y="2898395"/>
                  <a:pt x="5477825" y="2900271"/>
                </a:cubicBezTo>
                <a:close/>
                <a:moveTo>
                  <a:pt x="1445896" y="2896000"/>
                </a:moveTo>
                <a:cubicBezTo>
                  <a:pt x="1447117" y="2896782"/>
                  <a:pt x="1448711" y="2898748"/>
                  <a:pt x="1450607" y="2902131"/>
                </a:cubicBezTo>
                <a:cubicBezTo>
                  <a:pt x="1453933" y="2908153"/>
                  <a:pt x="1455495" y="2916087"/>
                  <a:pt x="1454003" y="2919563"/>
                </a:cubicBezTo>
                <a:cubicBezTo>
                  <a:pt x="1451952" y="2924449"/>
                  <a:pt x="1450180" y="2923240"/>
                  <a:pt x="1446853" y="2914671"/>
                </a:cubicBezTo>
                <a:cubicBezTo>
                  <a:pt x="1443561" y="2906203"/>
                  <a:pt x="1442604" y="2899685"/>
                  <a:pt x="1443417" y="2896975"/>
                </a:cubicBezTo>
                <a:cubicBezTo>
                  <a:pt x="1443824" y="2895620"/>
                  <a:pt x="1444674" y="2895218"/>
                  <a:pt x="1445896" y="2896000"/>
                </a:cubicBezTo>
                <a:close/>
                <a:moveTo>
                  <a:pt x="5576989" y="2895524"/>
                </a:moveTo>
                <a:cubicBezTo>
                  <a:pt x="5573306" y="2894960"/>
                  <a:pt x="5570404" y="2896725"/>
                  <a:pt x="5569909" y="2900053"/>
                </a:cubicBezTo>
                <a:cubicBezTo>
                  <a:pt x="5568493" y="2908979"/>
                  <a:pt x="5571680" y="2910047"/>
                  <a:pt x="5577910" y="2902676"/>
                </a:cubicBezTo>
                <a:cubicBezTo>
                  <a:pt x="5580672" y="2899350"/>
                  <a:pt x="5580247" y="2896090"/>
                  <a:pt x="5576989" y="2895524"/>
                </a:cubicBezTo>
                <a:close/>
                <a:moveTo>
                  <a:pt x="707751" y="2894622"/>
                </a:moveTo>
                <a:cubicBezTo>
                  <a:pt x="733100" y="2901853"/>
                  <a:pt x="787069" y="2931043"/>
                  <a:pt x="794503" y="2941600"/>
                </a:cubicBezTo>
                <a:cubicBezTo>
                  <a:pt x="799316" y="2948398"/>
                  <a:pt x="804416" y="2951092"/>
                  <a:pt x="808308" y="2948900"/>
                </a:cubicBezTo>
                <a:cubicBezTo>
                  <a:pt x="811712" y="2946912"/>
                  <a:pt x="814753" y="2947832"/>
                  <a:pt x="815178" y="2951098"/>
                </a:cubicBezTo>
                <a:cubicBezTo>
                  <a:pt x="816176" y="2959033"/>
                  <a:pt x="791741" y="2961363"/>
                  <a:pt x="772483" y="2955131"/>
                </a:cubicBezTo>
                <a:cubicBezTo>
                  <a:pt x="760367" y="2951232"/>
                  <a:pt x="756049" y="2947617"/>
                  <a:pt x="754633" y="2940247"/>
                </a:cubicBezTo>
                <a:cubicBezTo>
                  <a:pt x="753147" y="2932669"/>
                  <a:pt x="749394" y="2930757"/>
                  <a:pt x="737354" y="2931747"/>
                </a:cubicBezTo>
                <a:cubicBezTo>
                  <a:pt x="728642" y="2932522"/>
                  <a:pt x="716673" y="2928481"/>
                  <a:pt x="709802" y="2922605"/>
                </a:cubicBezTo>
                <a:cubicBezTo>
                  <a:pt x="702512" y="2916297"/>
                  <a:pt x="692028" y="2913040"/>
                  <a:pt x="683602" y="2914239"/>
                </a:cubicBezTo>
                <a:cubicBezTo>
                  <a:pt x="675956" y="2915377"/>
                  <a:pt x="670641" y="2913745"/>
                  <a:pt x="671848" y="2910554"/>
                </a:cubicBezTo>
                <a:cubicBezTo>
                  <a:pt x="676445" y="2899152"/>
                  <a:pt x="694721" y="2890938"/>
                  <a:pt x="707751" y="2894622"/>
                </a:cubicBezTo>
                <a:close/>
                <a:moveTo>
                  <a:pt x="4884123" y="2885963"/>
                </a:moveTo>
                <a:cubicBezTo>
                  <a:pt x="4887597" y="2886598"/>
                  <a:pt x="4888656" y="2888796"/>
                  <a:pt x="4886606" y="2891273"/>
                </a:cubicBezTo>
                <a:cubicBezTo>
                  <a:pt x="4884548" y="2893750"/>
                  <a:pt x="4881221" y="2894107"/>
                  <a:pt x="4878883" y="2892054"/>
                </a:cubicBezTo>
                <a:cubicBezTo>
                  <a:pt x="4876477" y="2889926"/>
                  <a:pt x="4875486" y="2887799"/>
                  <a:pt x="4876408" y="2886737"/>
                </a:cubicBezTo>
                <a:cubicBezTo>
                  <a:pt x="4877328" y="2885677"/>
                  <a:pt x="4880440" y="2885391"/>
                  <a:pt x="4884123" y="2885963"/>
                </a:cubicBezTo>
                <a:close/>
                <a:moveTo>
                  <a:pt x="1691946" y="2883027"/>
                </a:moveTo>
                <a:cubicBezTo>
                  <a:pt x="1704124" y="2884732"/>
                  <a:pt x="1705115" y="2887418"/>
                  <a:pt x="1698460" y="2900739"/>
                </a:cubicBezTo>
                <a:cubicBezTo>
                  <a:pt x="1694567" y="2908603"/>
                  <a:pt x="1695062" y="2915331"/>
                  <a:pt x="1700022" y="2919582"/>
                </a:cubicBezTo>
                <a:cubicBezTo>
                  <a:pt x="1706607" y="2925179"/>
                  <a:pt x="1708524" y="2959827"/>
                  <a:pt x="1702645" y="2966699"/>
                </a:cubicBezTo>
                <a:cubicBezTo>
                  <a:pt x="1701374" y="2968116"/>
                  <a:pt x="1698892" y="2967761"/>
                  <a:pt x="1696415" y="2965563"/>
                </a:cubicBezTo>
                <a:cubicBezTo>
                  <a:pt x="1694008" y="2963434"/>
                  <a:pt x="1693794" y="2960531"/>
                  <a:pt x="1695844" y="2958054"/>
                </a:cubicBezTo>
                <a:cubicBezTo>
                  <a:pt x="1697761" y="2955856"/>
                  <a:pt x="1695844" y="2949128"/>
                  <a:pt x="1691316" y="2942889"/>
                </a:cubicBezTo>
                <a:cubicBezTo>
                  <a:pt x="1680832" y="2928151"/>
                  <a:pt x="1681251" y="2881535"/>
                  <a:pt x="1691946" y="2883027"/>
                </a:cubicBezTo>
                <a:close/>
                <a:moveTo>
                  <a:pt x="1478435" y="2881627"/>
                </a:moveTo>
                <a:cubicBezTo>
                  <a:pt x="1484562" y="2884495"/>
                  <a:pt x="1491908" y="2896411"/>
                  <a:pt x="1489411" y="2903268"/>
                </a:cubicBezTo>
                <a:cubicBezTo>
                  <a:pt x="1486014" y="2912904"/>
                  <a:pt x="1493170" y="2953359"/>
                  <a:pt x="1499260" y="2958601"/>
                </a:cubicBezTo>
                <a:cubicBezTo>
                  <a:pt x="1501667" y="2960729"/>
                  <a:pt x="1501883" y="2963632"/>
                  <a:pt x="1499832" y="2966109"/>
                </a:cubicBezTo>
                <a:cubicBezTo>
                  <a:pt x="1495082" y="2971705"/>
                  <a:pt x="1494802" y="2971141"/>
                  <a:pt x="1482763" y="2939969"/>
                </a:cubicBezTo>
                <a:cubicBezTo>
                  <a:pt x="1469517" y="2905460"/>
                  <a:pt x="1466894" y="2889665"/>
                  <a:pt x="1473123" y="2882297"/>
                </a:cubicBezTo>
                <a:cubicBezTo>
                  <a:pt x="1474486" y="2880720"/>
                  <a:pt x="1476393" y="2880671"/>
                  <a:pt x="1478435" y="2881627"/>
                </a:cubicBezTo>
                <a:close/>
                <a:moveTo>
                  <a:pt x="1393526" y="2878746"/>
                </a:moveTo>
                <a:cubicBezTo>
                  <a:pt x="1395507" y="2878607"/>
                  <a:pt x="1397209" y="2883283"/>
                  <a:pt x="1397140" y="2888878"/>
                </a:cubicBezTo>
                <a:cubicBezTo>
                  <a:pt x="1396999" y="2895110"/>
                  <a:pt x="1395367" y="2897874"/>
                  <a:pt x="1393032" y="2895821"/>
                </a:cubicBezTo>
                <a:cubicBezTo>
                  <a:pt x="1388141" y="2891642"/>
                  <a:pt x="1388497" y="2879101"/>
                  <a:pt x="1393526" y="2878746"/>
                </a:cubicBezTo>
                <a:close/>
                <a:moveTo>
                  <a:pt x="574806" y="2878029"/>
                </a:moveTo>
                <a:cubicBezTo>
                  <a:pt x="574877" y="2876542"/>
                  <a:pt x="571689" y="2879160"/>
                  <a:pt x="567512" y="2884054"/>
                </a:cubicBezTo>
                <a:cubicBezTo>
                  <a:pt x="562980" y="2889292"/>
                  <a:pt x="562556" y="2894960"/>
                  <a:pt x="566594" y="2898291"/>
                </a:cubicBezTo>
                <a:cubicBezTo>
                  <a:pt x="572188" y="2903041"/>
                  <a:pt x="573179" y="2902189"/>
                  <a:pt x="573886" y="2892274"/>
                </a:cubicBezTo>
                <a:cubicBezTo>
                  <a:pt x="574311" y="2885609"/>
                  <a:pt x="574736" y="2879516"/>
                  <a:pt x="574806" y="2878029"/>
                </a:cubicBezTo>
                <a:close/>
                <a:moveTo>
                  <a:pt x="88946" y="2876892"/>
                </a:moveTo>
                <a:cubicBezTo>
                  <a:pt x="86617" y="2875733"/>
                  <a:pt x="83767" y="2876352"/>
                  <a:pt x="82422" y="2879753"/>
                </a:cubicBezTo>
                <a:cubicBezTo>
                  <a:pt x="78811" y="2888606"/>
                  <a:pt x="112309" y="2917163"/>
                  <a:pt x="120736" y="2912558"/>
                </a:cubicBezTo>
                <a:cubicBezTo>
                  <a:pt x="131288" y="2906821"/>
                  <a:pt x="128454" y="2899737"/>
                  <a:pt x="115495" y="2899520"/>
                </a:cubicBezTo>
                <a:cubicBezTo>
                  <a:pt x="106359" y="2899313"/>
                  <a:pt x="104801" y="2897469"/>
                  <a:pt x="106500" y="2889109"/>
                </a:cubicBezTo>
                <a:cubicBezTo>
                  <a:pt x="108765" y="2877916"/>
                  <a:pt x="99488" y="2873309"/>
                  <a:pt x="94531" y="2883087"/>
                </a:cubicBezTo>
                <a:cubicBezTo>
                  <a:pt x="92762" y="2886416"/>
                  <a:pt x="91841" y="2887192"/>
                  <a:pt x="92336" y="2884716"/>
                </a:cubicBezTo>
                <a:cubicBezTo>
                  <a:pt x="93080" y="2880993"/>
                  <a:pt x="91274" y="2878054"/>
                  <a:pt x="88946" y="2876892"/>
                </a:cubicBezTo>
                <a:close/>
                <a:moveTo>
                  <a:pt x="4733711" y="2873334"/>
                </a:moveTo>
                <a:cubicBezTo>
                  <a:pt x="4736117" y="2875461"/>
                  <a:pt x="4736333" y="2878365"/>
                  <a:pt x="4734275" y="2880843"/>
                </a:cubicBezTo>
                <a:cubicBezTo>
                  <a:pt x="4732154" y="2883256"/>
                  <a:pt x="4729252" y="2883466"/>
                  <a:pt x="4726769" y="2881409"/>
                </a:cubicBezTo>
                <a:cubicBezTo>
                  <a:pt x="4724362" y="2879286"/>
                  <a:pt x="4724147" y="2876384"/>
                  <a:pt x="4726205" y="2873900"/>
                </a:cubicBezTo>
                <a:cubicBezTo>
                  <a:pt x="4728326" y="2871491"/>
                  <a:pt x="4731228" y="2871281"/>
                  <a:pt x="4733711" y="2873334"/>
                </a:cubicBezTo>
                <a:close/>
                <a:moveTo>
                  <a:pt x="5620111" y="2872926"/>
                </a:moveTo>
                <a:lnTo>
                  <a:pt x="5622029" y="2892124"/>
                </a:lnTo>
                <a:cubicBezTo>
                  <a:pt x="5623020" y="2902327"/>
                  <a:pt x="5626067" y="2911182"/>
                  <a:pt x="5628614" y="2911043"/>
                </a:cubicBezTo>
                <a:cubicBezTo>
                  <a:pt x="5631306" y="2910904"/>
                  <a:pt x="5632582" y="2916423"/>
                  <a:pt x="5631376" y="2923863"/>
                </a:cubicBezTo>
                <a:cubicBezTo>
                  <a:pt x="5630246" y="2931371"/>
                  <a:pt x="5631662" y="2938887"/>
                  <a:pt x="5634634" y="2941434"/>
                </a:cubicBezTo>
                <a:cubicBezTo>
                  <a:pt x="5637472" y="2943842"/>
                  <a:pt x="5637186" y="2946821"/>
                  <a:pt x="5633999" y="2947882"/>
                </a:cubicBezTo>
                <a:cubicBezTo>
                  <a:pt x="5630462" y="2949014"/>
                  <a:pt x="5629681" y="2951212"/>
                  <a:pt x="5632157" y="2953271"/>
                </a:cubicBezTo>
                <a:cubicBezTo>
                  <a:pt x="5639028" y="2959146"/>
                  <a:pt x="5642368" y="3035875"/>
                  <a:pt x="5635923" y="3041333"/>
                </a:cubicBezTo>
                <a:cubicBezTo>
                  <a:pt x="5632170" y="3044521"/>
                  <a:pt x="5631744" y="3052310"/>
                  <a:pt x="5634862" y="3059400"/>
                </a:cubicBezTo>
                <a:cubicBezTo>
                  <a:pt x="5638050" y="3066413"/>
                  <a:pt x="5637834" y="3069741"/>
                  <a:pt x="5634367" y="3066978"/>
                </a:cubicBezTo>
                <a:cubicBezTo>
                  <a:pt x="5630963" y="3064286"/>
                  <a:pt x="5627426" y="3054508"/>
                  <a:pt x="5626360" y="3045087"/>
                </a:cubicBezTo>
                <a:cubicBezTo>
                  <a:pt x="5624943" y="3032756"/>
                  <a:pt x="5622467" y="3028715"/>
                  <a:pt x="5617298" y="3030349"/>
                </a:cubicBezTo>
                <a:cubicBezTo>
                  <a:pt x="5606040" y="3033956"/>
                  <a:pt x="5608014" y="3004912"/>
                  <a:pt x="5619629" y="2996551"/>
                </a:cubicBezTo>
                <a:cubicBezTo>
                  <a:pt x="5629826" y="2989188"/>
                  <a:pt x="5634215" y="2956173"/>
                  <a:pt x="5624867" y="2956878"/>
                </a:cubicBezTo>
                <a:cubicBezTo>
                  <a:pt x="5622029" y="2957019"/>
                  <a:pt x="5620759" y="2960848"/>
                  <a:pt x="5622105" y="2965029"/>
                </a:cubicBezTo>
                <a:cubicBezTo>
                  <a:pt x="5623521" y="2969559"/>
                  <a:pt x="5619698" y="2977068"/>
                  <a:pt x="5612904" y="2983159"/>
                </a:cubicBezTo>
                <a:cubicBezTo>
                  <a:pt x="5602776" y="2992161"/>
                  <a:pt x="5601785" y="2992161"/>
                  <a:pt x="5605112" y="2982880"/>
                </a:cubicBezTo>
                <a:cubicBezTo>
                  <a:pt x="5607233" y="2976927"/>
                  <a:pt x="5609995" y="2967506"/>
                  <a:pt x="5611196" y="2961764"/>
                </a:cubicBezTo>
                <a:cubicBezTo>
                  <a:pt x="5612472" y="2955818"/>
                  <a:pt x="5615095" y="2949510"/>
                  <a:pt x="5617216" y="2946961"/>
                </a:cubicBezTo>
                <a:cubicBezTo>
                  <a:pt x="5622740" y="2940443"/>
                  <a:pt x="5620257" y="2922090"/>
                  <a:pt x="5612891" y="2915859"/>
                </a:cubicBezTo>
                <a:cubicBezTo>
                  <a:pt x="5609208" y="2912740"/>
                  <a:pt x="5607868" y="2908559"/>
                  <a:pt x="5609849" y="2906291"/>
                </a:cubicBezTo>
                <a:cubicBezTo>
                  <a:pt x="5611831" y="2903883"/>
                  <a:pt x="5610980" y="2900911"/>
                  <a:pt x="5607582" y="2899068"/>
                </a:cubicBezTo>
                <a:cubicBezTo>
                  <a:pt x="5604255" y="2897295"/>
                  <a:pt x="5605665" y="2891204"/>
                  <a:pt x="5610980" y="2884469"/>
                </a:cubicBezTo>
                <a:close/>
                <a:moveTo>
                  <a:pt x="5678821" y="2871940"/>
                </a:moveTo>
                <a:cubicBezTo>
                  <a:pt x="5678626" y="2872879"/>
                  <a:pt x="5676589" y="2875801"/>
                  <a:pt x="5672658" y="2880868"/>
                </a:cubicBezTo>
                <a:cubicBezTo>
                  <a:pt x="5665369" y="2890150"/>
                  <a:pt x="5663952" y="2896241"/>
                  <a:pt x="5668061" y="2899781"/>
                </a:cubicBezTo>
                <a:cubicBezTo>
                  <a:pt x="5671242" y="2902543"/>
                  <a:pt x="5673439" y="2905732"/>
                  <a:pt x="5672734" y="2906584"/>
                </a:cubicBezTo>
                <a:cubicBezTo>
                  <a:pt x="5671953" y="2907505"/>
                  <a:pt x="5669762" y="2912536"/>
                  <a:pt x="5667921" y="2917918"/>
                </a:cubicBezTo>
                <a:cubicBezTo>
                  <a:pt x="5665514" y="2925000"/>
                  <a:pt x="5663317" y="2920966"/>
                  <a:pt x="5659914" y="2902829"/>
                </a:cubicBezTo>
                <a:cubicBezTo>
                  <a:pt x="5657291" y="2889437"/>
                  <a:pt x="5656371" y="2876611"/>
                  <a:pt x="5657856" y="2874845"/>
                </a:cubicBezTo>
                <a:cubicBezTo>
                  <a:pt x="5659488" y="2872928"/>
                  <a:pt x="5661330" y="2873778"/>
                  <a:pt x="5662530" y="2877107"/>
                </a:cubicBezTo>
                <a:cubicBezTo>
                  <a:pt x="5663667" y="2880086"/>
                  <a:pt x="5668906" y="2879095"/>
                  <a:pt x="5673935" y="2874916"/>
                </a:cubicBezTo>
                <a:cubicBezTo>
                  <a:pt x="5677370" y="2872046"/>
                  <a:pt x="5679016" y="2871002"/>
                  <a:pt x="5678821" y="2871940"/>
                </a:cubicBezTo>
                <a:close/>
                <a:moveTo>
                  <a:pt x="4936845" y="2871476"/>
                </a:moveTo>
                <a:cubicBezTo>
                  <a:pt x="4935393" y="2869777"/>
                  <a:pt x="4932986" y="2869458"/>
                  <a:pt x="4930580" y="2871656"/>
                </a:cubicBezTo>
                <a:cubicBezTo>
                  <a:pt x="4928947" y="2873143"/>
                  <a:pt x="4929233" y="2876681"/>
                  <a:pt x="4931285" y="2880016"/>
                </a:cubicBezTo>
                <a:cubicBezTo>
                  <a:pt x="4933341" y="2883346"/>
                  <a:pt x="4935889" y="2883200"/>
                  <a:pt x="4937381" y="2879590"/>
                </a:cubicBezTo>
                <a:cubicBezTo>
                  <a:pt x="4938792" y="2876259"/>
                  <a:pt x="4938297" y="2873176"/>
                  <a:pt x="4936845" y="2871476"/>
                </a:cubicBezTo>
                <a:close/>
                <a:moveTo>
                  <a:pt x="2126824" y="2870385"/>
                </a:moveTo>
                <a:cubicBezTo>
                  <a:pt x="2134191" y="2876624"/>
                  <a:pt x="2135117" y="2927135"/>
                  <a:pt x="2128037" y="2930959"/>
                </a:cubicBezTo>
                <a:cubicBezTo>
                  <a:pt x="2123999" y="2933157"/>
                  <a:pt x="2119536" y="2931811"/>
                  <a:pt x="2117484" y="2927916"/>
                </a:cubicBezTo>
                <a:cubicBezTo>
                  <a:pt x="2115712" y="2924302"/>
                  <a:pt x="2117059" y="2919271"/>
                  <a:pt x="2120455" y="2917428"/>
                </a:cubicBezTo>
                <a:cubicBezTo>
                  <a:pt x="2124138" y="2915447"/>
                  <a:pt x="2125624" y="2907156"/>
                  <a:pt x="2123922" y="2898509"/>
                </a:cubicBezTo>
                <a:cubicBezTo>
                  <a:pt x="2120239" y="2879808"/>
                  <a:pt x="2121655" y="2865926"/>
                  <a:pt x="2126824" y="2870385"/>
                </a:cubicBezTo>
                <a:close/>
                <a:moveTo>
                  <a:pt x="30229" y="2868202"/>
                </a:moveTo>
                <a:cubicBezTo>
                  <a:pt x="26546" y="2865082"/>
                  <a:pt x="23501" y="2865438"/>
                  <a:pt x="22935" y="2868977"/>
                </a:cubicBezTo>
                <a:cubicBezTo>
                  <a:pt x="22368" y="2872661"/>
                  <a:pt x="23503" y="2876485"/>
                  <a:pt x="25698" y="2878398"/>
                </a:cubicBezTo>
                <a:cubicBezTo>
                  <a:pt x="27965" y="2880388"/>
                  <a:pt x="30938" y="2880102"/>
                  <a:pt x="32992" y="2877624"/>
                </a:cubicBezTo>
                <a:cubicBezTo>
                  <a:pt x="35046" y="2875284"/>
                  <a:pt x="33912" y="2871316"/>
                  <a:pt x="30229" y="2868202"/>
                </a:cubicBezTo>
                <a:close/>
                <a:moveTo>
                  <a:pt x="2099827" y="2864079"/>
                </a:moveTo>
                <a:cubicBezTo>
                  <a:pt x="2100287" y="2865656"/>
                  <a:pt x="2098748" y="2870136"/>
                  <a:pt x="2095524" y="2878601"/>
                </a:cubicBezTo>
                <a:cubicBezTo>
                  <a:pt x="2091702" y="2888663"/>
                  <a:pt x="2085326" y="2897874"/>
                  <a:pt x="2081434" y="2898790"/>
                </a:cubicBezTo>
                <a:cubicBezTo>
                  <a:pt x="2069680" y="2901622"/>
                  <a:pt x="2063946" y="2920966"/>
                  <a:pt x="2073007" y="2927625"/>
                </a:cubicBezTo>
                <a:cubicBezTo>
                  <a:pt x="2077333" y="2930814"/>
                  <a:pt x="2082570" y="2932092"/>
                  <a:pt x="2083987" y="2930388"/>
                </a:cubicBezTo>
                <a:cubicBezTo>
                  <a:pt x="2089155" y="2924373"/>
                  <a:pt x="2095105" y="2934288"/>
                  <a:pt x="2091638" y="2943284"/>
                </a:cubicBezTo>
                <a:cubicBezTo>
                  <a:pt x="2089657" y="2948672"/>
                  <a:pt x="2087885" y="2961492"/>
                  <a:pt x="2087746" y="2972545"/>
                </a:cubicBezTo>
                <a:cubicBezTo>
                  <a:pt x="2087530" y="2983670"/>
                  <a:pt x="2085339" y="2994792"/>
                  <a:pt x="2082578" y="2997981"/>
                </a:cubicBezTo>
                <a:cubicBezTo>
                  <a:pt x="2079745" y="3001236"/>
                  <a:pt x="2075993" y="3002156"/>
                  <a:pt x="2073585" y="3000173"/>
                </a:cubicBezTo>
                <a:cubicBezTo>
                  <a:pt x="2071179" y="2998046"/>
                  <a:pt x="2070677" y="2995282"/>
                  <a:pt x="2072449" y="2993230"/>
                </a:cubicBezTo>
                <a:cubicBezTo>
                  <a:pt x="2074011" y="2991387"/>
                  <a:pt x="2071883" y="2980759"/>
                  <a:pt x="2067775" y="2969992"/>
                </a:cubicBezTo>
                <a:cubicBezTo>
                  <a:pt x="2063597" y="2959294"/>
                  <a:pt x="2061260" y="2948881"/>
                  <a:pt x="2062530" y="2947318"/>
                </a:cubicBezTo>
                <a:cubicBezTo>
                  <a:pt x="2063946" y="2945762"/>
                  <a:pt x="2060409" y="2939530"/>
                  <a:pt x="2054885" y="2933718"/>
                </a:cubicBezTo>
                <a:cubicBezTo>
                  <a:pt x="2047163" y="2925427"/>
                  <a:pt x="2046521" y="2920255"/>
                  <a:pt x="2052186" y="2911755"/>
                </a:cubicBezTo>
                <a:cubicBezTo>
                  <a:pt x="2056295" y="2905523"/>
                  <a:pt x="2060758" y="2896948"/>
                  <a:pt x="2062244" y="2892342"/>
                </a:cubicBezTo>
                <a:cubicBezTo>
                  <a:pt x="2066346" y="2879732"/>
                  <a:pt x="2075344" y="2868467"/>
                  <a:pt x="2078882" y="2871449"/>
                </a:cubicBezTo>
                <a:cubicBezTo>
                  <a:pt x="2080367" y="2872794"/>
                  <a:pt x="2086603" y="2870667"/>
                  <a:pt x="2092128" y="2866982"/>
                </a:cubicBezTo>
                <a:cubicBezTo>
                  <a:pt x="2096906" y="2863831"/>
                  <a:pt x="2099367" y="2862504"/>
                  <a:pt x="2099827" y="2864079"/>
                </a:cubicBezTo>
                <a:close/>
                <a:moveTo>
                  <a:pt x="1380280" y="2863937"/>
                </a:moveTo>
                <a:cubicBezTo>
                  <a:pt x="1380845" y="2860392"/>
                  <a:pt x="1383043" y="2861034"/>
                  <a:pt x="1385449" y="2865569"/>
                </a:cubicBezTo>
                <a:cubicBezTo>
                  <a:pt x="1387862" y="2870101"/>
                  <a:pt x="1388992" y="2874070"/>
                  <a:pt x="1388211" y="2874992"/>
                </a:cubicBezTo>
                <a:cubicBezTo>
                  <a:pt x="1385665" y="2878104"/>
                  <a:pt x="1379430" y="2869603"/>
                  <a:pt x="1380280" y="2863937"/>
                </a:cubicBezTo>
                <a:close/>
                <a:moveTo>
                  <a:pt x="5270842" y="2860644"/>
                </a:moveTo>
                <a:cubicBezTo>
                  <a:pt x="5268336" y="2862794"/>
                  <a:pt x="5266320" y="2868426"/>
                  <a:pt x="5263701" y="2878485"/>
                </a:cubicBezTo>
                <a:cubicBezTo>
                  <a:pt x="5261504" y="2887061"/>
                  <a:pt x="5262990" y="2895778"/>
                  <a:pt x="5267098" y="2899037"/>
                </a:cubicBezTo>
                <a:cubicBezTo>
                  <a:pt x="5271421" y="2902227"/>
                  <a:pt x="5274750" y="2904417"/>
                  <a:pt x="5275099" y="2904062"/>
                </a:cubicBezTo>
                <a:cubicBezTo>
                  <a:pt x="5275455" y="2903712"/>
                  <a:pt x="5278643" y="2895848"/>
                  <a:pt x="5282109" y="2886852"/>
                </a:cubicBezTo>
                <a:cubicBezTo>
                  <a:pt x="5286288" y="2876294"/>
                  <a:pt x="5285792" y="2867863"/>
                  <a:pt x="5280903" y="2863684"/>
                </a:cubicBezTo>
                <a:cubicBezTo>
                  <a:pt x="5276337" y="2859821"/>
                  <a:pt x="5273346" y="2858492"/>
                  <a:pt x="5270842" y="2860644"/>
                </a:cubicBezTo>
                <a:close/>
                <a:moveTo>
                  <a:pt x="1681322" y="2858087"/>
                </a:moveTo>
                <a:cubicBezTo>
                  <a:pt x="1681035" y="2862050"/>
                  <a:pt x="1681322" y="2867152"/>
                  <a:pt x="1681957" y="2870912"/>
                </a:cubicBezTo>
                <a:cubicBezTo>
                  <a:pt x="1682598" y="2874243"/>
                  <a:pt x="1679974" y="2874451"/>
                  <a:pt x="1676291" y="2871332"/>
                </a:cubicBezTo>
                <a:cubicBezTo>
                  <a:pt x="1672470" y="2868074"/>
                  <a:pt x="1672183" y="2862546"/>
                  <a:pt x="1675656" y="2858512"/>
                </a:cubicBezTo>
                <a:cubicBezTo>
                  <a:pt x="1679124" y="2854472"/>
                  <a:pt x="1681600" y="2854262"/>
                  <a:pt x="1681322" y="2858087"/>
                </a:cubicBezTo>
                <a:close/>
                <a:moveTo>
                  <a:pt x="4790929" y="2855488"/>
                </a:moveTo>
                <a:cubicBezTo>
                  <a:pt x="4789794" y="2852229"/>
                  <a:pt x="4786181" y="2852865"/>
                  <a:pt x="4782713" y="2856905"/>
                </a:cubicBezTo>
                <a:cubicBezTo>
                  <a:pt x="4779240" y="2860939"/>
                  <a:pt x="4775989" y="2868448"/>
                  <a:pt x="4775347" y="2873765"/>
                </a:cubicBezTo>
                <a:cubicBezTo>
                  <a:pt x="4774426" y="2881205"/>
                  <a:pt x="4776345" y="2880848"/>
                  <a:pt x="4783565" y="2872348"/>
                </a:cubicBezTo>
                <a:cubicBezTo>
                  <a:pt x="4788803" y="2866256"/>
                  <a:pt x="4792059" y="2858748"/>
                  <a:pt x="4790929" y="2855488"/>
                </a:cubicBezTo>
                <a:close/>
                <a:moveTo>
                  <a:pt x="4316415" y="2854898"/>
                </a:moveTo>
                <a:cubicBezTo>
                  <a:pt x="4317362" y="2854712"/>
                  <a:pt x="4319506" y="2856218"/>
                  <a:pt x="4323189" y="2859337"/>
                </a:cubicBezTo>
                <a:cubicBezTo>
                  <a:pt x="4328071" y="2863518"/>
                  <a:pt x="4330694" y="2869115"/>
                  <a:pt x="4328852" y="2871236"/>
                </a:cubicBezTo>
                <a:cubicBezTo>
                  <a:pt x="4324675" y="2876128"/>
                  <a:pt x="4320287" y="2872304"/>
                  <a:pt x="4316813" y="2860609"/>
                </a:cubicBezTo>
                <a:cubicBezTo>
                  <a:pt x="4315714" y="2856962"/>
                  <a:pt x="4315466" y="2855085"/>
                  <a:pt x="4316415" y="2854898"/>
                </a:cubicBezTo>
                <a:close/>
                <a:moveTo>
                  <a:pt x="5016546" y="2853952"/>
                </a:moveTo>
                <a:lnTo>
                  <a:pt x="5007555" y="2864503"/>
                </a:lnTo>
                <a:cubicBezTo>
                  <a:pt x="4995661" y="2878530"/>
                  <a:pt x="5000975" y="2931455"/>
                  <a:pt x="5016628" y="2954198"/>
                </a:cubicBezTo>
                <a:cubicBezTo>
                  <a:pt x="5023214" y="2963765"/>
                  <a:pt x="5027466" y="2972691"/>
                  <a:pt x="5026121" y="2974325"/>
                </a:cubicBezTo>
                <a:cubicBezTo>
                  <a:pt x="5024776" y="2975812"/>
                  <a:pt x="5025767" y="2987855"/>
                  <a:pt x="5028179" y="3000606"/>
                </a:cubicBezTo>
                <a:cubicBezTo>
                  <a:pt x="5033139" y="3025966"/>
                  <a:pt x="5039082" y="3026397"/>
                  <a:pt x="5037876" y="3001241"/>
                </a:cubicBezTo>
                <a:cubicBezTo>
                  <a:pt x="5037451" y="2992460"/>
                  <a:pt x="5038587" y="2984240"/>
                  <a:pt x="5040498" y="2982042"/>
                </a:cubicBezTo>
                <a:cubicBezTo>
                  <a:pt x="5042409" y="2979850"/>
                  <a:pt x="5042975" y="2973473"/>
                  <a:pt x="5041837" y="2967380"/>
                </a:cubicBezTo>
                <a:cubicBezTo>
                  <a:pt x="5040136" y="2958594"/>
                  <a:pt x="5038232" y="2957107"/>
                  <a:pt x="5031500" y="2959301"/>
                </a:cubicBezTo>
                <a:cubicBezTo>
                  <a:pt x="5025201" y="2961358"/>
                  <a:pt x="5024629" y="2959089"/>
                  <a:pt x="5029372" y="2949809"/>
                </a:cubicBezTo>
                <a:cubicBezTo>
                  <a:pt x="5032846" y="2942935"/>
                  <a:pt x="5032840" y="2929619"/>
                  <a:pt x="5029442" y="2919696"/>
                </a:cubicBezTo>
                <a:cubicBezTo>
                  <a:pt x="5026116" y="2909709"/>
                  <a:pt x="5021861" y="2891286"/>
                  <a:pt x="5019949" y="2877894"/>
                </a:cubicBezTo>
                <a:close/>
                <a:moveTo>
                  <a:pt x="5502485" y="2853004"/>
                </a:moveTo>
                <a:cubicBezTo>
                  <a:pt x="5500503" y="2853144"/>
                  <a:pt x="5498732" y="2858176"/>
                  <a:pt x="5498662" y="2863772"/>
                </a:cubicBezTo>
                <a:cubicBezTo>
                  <a:pt x="5498592" y="2877024"/>
                  <a:pt x="5504256" y="2882265"/>
                  <a:pt x="5510562" y="2874687"/>
                </a:cubicBezTo>
                <a:cubicBezTo>
                  <a:pt x="5515515" y="2869019"/>
                  <a:pt x="5509285" y="2852440"/>
                  <a:pt x="5502485" y="2853004"/>
                </a:cubicBezTo>
                <a:close/>
                <a:moveTo>
                  <a:pt x="1943357" y="2851947"/>
                </a:moveTo>
                <a:cubicBezTo>
                  <a:pt x="1940844" y="2852956"/>
                  <a:pt x="1938099" y="2854993"/>
                  <a:pt x="1935689" y="2857826"/>
                </a:cubicBezTo>
                <a:cubicBezTo>
                  <a:pt x="1925707" y="2869662"/>
                  <a:pt x="1930101" y="2876180"/>
                  <a:pt x="1944617" y="2871010"/>
                </a:cubicBezTo>
                <a:cubicBezTo>
                  <a:pt x="1953469" y="2867818"/>
                  <a:pt x="1953608" y="2868949"/>
                  <a:pt x="1945468" y="2878797"/>
                </a:cubicBezTo>
                <a:cubicBezTo>
                  <a:pt x="1935556" y="2890701"/>
                  <a:pt x="1937677" y="2895943"/>
                  <a:pt x="1951843" y="2894813"/>
                </a:cubicBezTo>
                <a:cubicBezTo>
                  <a:pt x="1958637" y="2894246"/>
                  <a:pt x="1959844" y="2895308"/>
                  <a:pt x="1956726" y="2898992"/>
                </a:cubicBezTo>
                <a:cubicBezTo>
                  <a:pt x="1948020" y="2909124"/>
                  <a:pt x="1952694" y="2939021"/>
                  <a:pt x="1964454" y="2949083"/>
                </a:cubicBezTo>
                <a:cubicBezTo>
                  <a:pt x="1971318" y="2954961"/>
                  <a:pt x="1976843" y="2966865"/>
                  <a:pt x="1977695" y="2977920"/>
                </a:cubicBezTo>
                <a:cubicBezTo>
                  <a:pt x="1979326" y="2998959"/>
                  <a:pt x="1979967" y="3000306"/>
                  <a:pt x="1987327" y="2998038"/>
                </a:cubicBezTo>
                <a:cubicBezTo>
                  <a:pt x="1994483" y="2995701"/>
                  <a:pt x="1991297" y="2976790"/>
                  <a:pt x="1978825" y="2947026"/>
                </a:cubicBezTo>
                <a:cubicBezTo>
                  <a:pt x="1973020" y="2933285"/>
                  <a:pt x="1968417" y="2920459"/>
                  <a:pt x="1968556" y="2918190"/>
                </a:cubicBezTo>
                <a:cubicBezTo>
                  <a:pt x="1969122" y="2907423"/>
                  <a:pt x="1954389" y="2856270"/>
                  <a:pt x="1949640" y="2852229"/>
                </a:cubicBezTo>
                <a:cubicBezTo>
                  <a:pt x="1948154" y="2850956"/>
                  <a:pt x="1945871" y="2850937"/>
                  <a:pt x="1943357" y="2851947"/>
                </a:cubicBezTo>
                <a:close/>
                <a:moveTo>
                  <a:pt x="401516" y="2849459"/>
                </a:moveTo>
                <a:cubicBezTo>
                  <a:pt x="397958" y="2851212"/>
                  <a:pt x="395852" y="2854702"/>
                  <a:pt x="396206" y="2859448"/>
                </a:cubicBezTo>
                <a:cubicBezTo>
                  <a:pt x="396845" y="2867454"/>
                  <a:pt x="410865" y="2869153"/>
                  <a:pt x="413485" y="2861576"/>
                </a:cubicBezTo>
                <a:cubicBezTo>
                  <a:pt x="417380" y="2850314"/>
                  <a:pt x="427506" y="2861437"/>
                  <a:pt x="430341" y="2880285"/>
                </a:cubicBezTo>
                <a:cubicBezTo>
                  <a:pt x="431687" y="2889420"/>
                  <a:pt x="434237" y="2897640"/>
                  <a:pt x="436220" y="2899343"/>
                </a:cubicBezTo>
                <a:cubicBezTo>
                  <a:pt x="438274" y="2901108"/>
                  <a:pt x="438487" y="2903734"/>
                  <a:pt x="436575" y="2905932"/>
                </a:cubicBezTo>
                <a:cubicBezTo>
                  <a:pt x="431760" y="2911597"/>
                  <a:pt x="414057" y="2900824"/>
                  <a:pt x="416675" y="2893808"/>
                </a:cubicBezTo>
                <a:cubicBezTo>
                  <a:pt x="417949" y="2890697"/>
                  <a:pt x="416746" y="2888072"/>
                  <a:pt x="414196" y="2888213"/>
                </a:cubicBezTo>
                <a:cubicBezTo>
                  <a:pt x="411505" y="2888358"/>
                  <a:pt x="408106" y="2892184"/>
                  <a:pt x="406406" y="2897001"/>
                </a:cubicBezTo>
                <a:cubicBezTo>
                  <a:pt x="403221" y="2906140"/>
                  <a:pt x="410658" y="2916692"/>
                  <a:pt x="417739" y="2912868"/>
                </a:cubicBezTo>
                <a:cubicBezTo>
                  <a:pt x="422413" y="2910461"/>
                  <a:pt x="485230" y="2940012"/>
                  <a:pt x="500952" y="2951912"/>
                </a:cubicBezTo>
                <a:cubicBezTo>
                  <a:pt x="506405" y="2956099"/>
                  <a:pt x="513557" y="2958575"/>
                  <a:pt x="517170" y="2957515"/>
                </a:cubicBezTo>
                <a:cubicBezTo>
                  <a:pt x="520710" y="2956524"/>
                  <a:pt x="533528" y="2960138"/>
                  <a:pt x="545213" y="2965311"/>
                </a:cubicBezTo>
                <a:cubicBezTo>
                  <a:pt x="556828" y="2970551"/>
                  <a:pt x="568300" y="2973105"/>
                  <a:pt x="570213" y="2970907"/>
                </a:cubicBezTo>
                <a:cubicBezTo>
                  <a:pt x="572124" y="2968570"/>
                  <a:pt x="568724" y="2964746"/>
                  <a:pt x="562067" y="2961911"/>
                </a:cubicBezTo>
                <a:cubicBezTo>
                  <a:pt x="555693" y="2959078"/>
                  <a:pt x="543087" y="2950431"/>
                  <a:pt x="533880" y="2942350"/>
                </a:cubicBezTo>
                <a:cubicBezTo>
                  <a:pt x="521061" y="2931089"/>
                  <a:pt x="515396" y="2929105"/>
                  <a:pt x="509023" y="2933356"/>
                </a:cubicBezTo>
                <a:cubicBezTo>
                  <a:pt x="503005" y="2937390"/>
                  <a:pt x="498614" y="2936118"/>
                  <a:pt x="492593" y="2928393"/>
                </a:cubicBezTo>
                <a:cubicBezTo>
                  <a:pt x="486218" y="2920174"/>
                  <a:pt x="482324" y="2919252"/>
                  <a:pt x="475315" y="2924137"/>
                </a:cubicBezTo>
                <a:cubicBezTo>
                  <a:pt x="466322" y="2930447"/>
                  <a:pt x="463276" y="2928674"/>
                  <a:pt x="442099" y="2904940"/>
                </a:cubicBezTo>
                <a:cubicBezTo>
                  <a:pt x="440612" y="2903308"/>
                  <a:pt x="443514" y="2897997"/>
                  <a:pt x="448259" y="2893677"/>
                </a:cubicBezTo>
                <a:cubicBezTo>
                  <a:pt x="454702" y="2887935"/>
                  <a:pt x="459803" y="2887792"/>
                  <a:pt x="465821" y="2893250"/>
                </a:cubicBezTo>
                <a:cubicBezTo>
                  <a:pt x="472266" y="2898986"/>
                  <a:pt x="477224" y="2898422"/>
                  <a:pt x="485792" y="2890983"/>
                </a:cubicBezTo>
                <a:cubicBezTo>
                  <a:pt x="499600" y="2879013"/>
                  <a:pt x="496342" y="2873062"/>
                  <a:pt x="481470" y="2883120"/>
                </a:cubicBezTo>
                <a:cubicBezTo>
                  <a:pt x="470919" y="2890279"/>
                  <a:pt x="470919" y="2890279"/>
                  <a:pt x="471556" y="2877174"/>
                </a:cubicBezTo>
                <a:cubicBezTo>
                  <a:pt x="472121" y="2865691"/>
                  <a:pt x="471483" y="2864912"/>
                  <a:pt x="466314" y="2870934"/>
                </a:cubicBezTo>
                <a:cubicBezTo>
                  <a:pt x="462349" y="2875608"/>
                  <a:pt x="456613" y="2874826"/>
                  <a:pt x="448611" y="2868666"/>
                </a:cubicBezTo>
                <a:cubicBezTo>
                  <a:pt x="435791" y="2858820"/>
                  <a:pt x="432109" y="2856689"/>
                  <a:pt x="415538" y="2849885"/>
                </a:cubicBezTo>
                <a:cubicBezTo>
                  <a:pt x="410086" y="2847688"/>
                  <a:pt x="405075" y="2847705"/>
                  <a:pt x="401516" y="2849459"/>
                </a:cubicBezTo>
                <a:close/>
                <a:moveTo>
                  <a:pt x="5612924" y="2846781"/>
                </a:moveTo>
                <a:cubicBezTo>
                  <a:pt x="5613562" y="2849933"/>
                  <a:pt x="5610908" y="2855850"/>
                  <a:pt x="5604675" y="2863150"/>
                </a:cubicBezTo>
                <a:cubicBezTo>
                  <a:pt x="5598090" y="2870869"/>
                  <a:pt x="5591575" y="2876534"/>
                  <a:pt x="5590515" y="2875613"/>
                </a:cubicBezTo>
                <a:cubicBezTo>
                  <a:pt x="5586336" y="2871999"/>
                  <a:pt x="5594337" y="2850818"/>
                  <a:pt x="5601417" y="2846994"/>
                </a:cubicBezTo>
                <a:cubicBezTo>
                  <a:pt x="5608355" y="2843240"/>
                  <a:pt x="5612286" y="2843629"/>
                  <a:pt x="5612924" y="2846781"/>
                </a:cubicBezTo>
                <a:close/>
                <a:moveTo>
                  <a:pt x="11859894" y="2844022"/>
                </a:moveTo>
                <a:cubicBezTo>
                  <a:pt x="11858434" y="2844708"/>
                  <a:pt x="11858053" y="2847293"/>
                  <a:pt x="11859069" y="2849491"/>
                </a:cubicBezTo>
                <a:cubicBezTo>
                  <a:pt x="11860148" y="2851697"/>
                  <a:pt x="11862371" y="2853068"/>
                  <a:pt x="11863831" y="2852383"/>
                </a:cubicBezTo>
                <a:cubicBezTo>
                  <a:pt x="11865292" y="2851697"/>
                  <a:pt x="11865673" y="2849175"/>
                  <a:pt x="11864657" y="2846912"/>
                </a:cubicBezTo>
                <a:cubicBezTo>
                  <a:pt x="11863578" y="2844708"/>
                  <a:pt x="11861355" y="2843335"/>
                  <a:pt x="11859894" y="2844022"/>
                </a:cubicBezTo>
                <a:close/>
                <a:moveTo>
                  <a:pt x="476581" y="2842662"/>
                </a:moveTo>
                <a:cubicBezTo>
                  <a:pt x="473889" y="2845784"/>
                  <a:pt x="476864" y="2849753"/>
                  <a:pt x="485221" y="2853862"/>
                </a:cubicBezTo>
                <a:cubicBezTo>
                  <a:pt x="492162" y="2857264"/>
                  <a:pt x="498748" y="2863850"/>
                  <a:pt x="499386" y="2868175"/>
                </a:cubicBezTo>
                <a:cubicBezTo>
                  <a:pt x="500378" y="2873704"/>
                  <a:pt x="504556" y="2874337"/>
                  <a:pt x="513762" y="2870229"/>
                </a:cubicBezTo>
                <a:cubicBezTo>
                  <a:pt x="524667" y="2865411"/>
                  <a:pt x="525658" y="2863569"/>
                  <a:pt x="519921" y="2858964"/>
                </a:cubicBezTo>
                <a:cubicBezTo>
                  <a:pt x="516097" y="2855990"/>
                  <a:pt x="507316" y="2853159"/>
                  <a:pt x="500659" y="2852734"/>
                </a:cubicBezTo>
                <a:cubicBezTo>
                  <a:pt x="493931" y="2852378"/>
                  <a:pt x="486495" y="2848763"/>
                  <a:pt x="484511" y="2844937"/>
                </a:cubicBezTo>
                <a:cubicBezTo>
                  <a:pt x="482387" y="2840826"/>
                  <a:pt x="478917" y="2839906"/>
                  <a:pt x="476581" y="2842662"/>
                </a:cubicBezTo>
                <a:close/>
                <a:moveTo>
                  <a:pt x="1136317" y="2837841"/>
                </a:moveTo>
                <a:cubicBezTo>
                  <a:pt x="1136882" y="2834303"/>
                  <a:pt x="1139073" y="2834938"/>
                  <a:pt x="1141486" y="2839474"/>
                </a:cubicBezTo>
                <a:cubicBezTo>
                  <a:pt x="1143893" y="2844009"/>
                  <a:pt x="1145023" y="2847974"/>
                  <a:pt x="1144249" y="2848894"/>
                </a:cubicBezTo>
                <a:cubicBezTo>
                  <a:pt x="1141556" y="2852013"/>
                  <a:pt x="1135396" y="2843437"/>
                  <a:pt x="1136317" y="2837841"/>
                </a:cubicBezTo>
                <a:close/>
                <a:moveTo>
                  <a:pt x="2104161" y="2835527"/>
                </a:moveTo>
                <a:cubicBezTo>
                  <a:pt x="2108269" y="2833260"/>
                  <a:pt x="2108409" y="2834962"/>
                  <a:pt x="2104516" y="2839993"/>
                </a:cubicBezTo>
                <a:cubicBezTo>
                  <a:pt x="2101259" y="2844245"/>
                  <a:pt x="2098142" y="2845939"/>
                  <a:pt x="2098001" y="2843532"/>
                </a:cubicBezTo>
                <a:cubicBezTo>
                  <a:pt x="2097785" y="2841194"/>
                  <a:pt x="2100695" y="2837441"/>
                  <a:pt x="2104161" y="2835527"/>
                </a:cubicBezTo>
                <a:close/>
                <a:moveTo>
                  <a:pt x="5008399" y="2832338"/>
                </a:moveTo>
                <a:lnTo>
                  <a:pt x="4995800" y="2837300"/>
                </a:lnTo>
                <a:cubicBezTo>
                  <a:pt x="4985602" y="2841265"/>
                  <a:pt x="4983266" y="2844316"/>
                  <a:pt x="4984116" y="2852675"/>
                </a:cubicBezTo>
                <a:cubicBezTo>
                  <a:pt x="4985533" y="2868823"/>
                  <a:pt x="5001750" y="2863798"/>
                  <a:pt x="5005497" y="2846016"/>
                </a:cubicBezTo>
                <a:close/>
                <a:moveTo>
                  <a:pt x="4646765" y="2830603"/>
                </a:moveTo>
                <a:cubicBezTo>
                  <a:pt x="4651675" y="2827772"/>
                  <a:pt x="4654941" y="2838240"/>
                  <a:pt x="4651275" y="2853487"/>
                </a:cubicBezTo>
                <a:cubicBezTo>
                  <a:pt x="4649223" y="2862203"/>
                  <a:pt x="4650075" y="2873257"/>
                  <a:pt x="4653192" y="2878212"/>
                </a:cubicBezTo>
                <a:cubicBezTo>
                  <a:pt x="4656311" y="2883313"/>
                  <a:pt x="4657727" y="2892245"/>
                  <a:pt x="4656311" y="2898763"/>
                </a:cubicBezTo>
                <a:cubicBezTo>
                  <a:pt x="4654894" y="2905281"/>
                  <a:pt x="4656311" y="2912365"/>
                  <a:pt x="4659497" y="2915129"/>
                </a:cubicBezTo>
                <a:cubicBezTo>
                  <a:pt x="4665516" y="2920299"/>
                  <a:pt x="4662546" y="2934326"/>
                  <a:pt x="4655250" y="2934822"/>
                </a:cubicBezTo>
                <a:cubicBezTo>
                  <a:pt x="4649655" y="2935178"/>
                  <a:pt x="4646963" y="2923412"/>
                  <a:pt x="4644410" y="2887710"/>
                </a:cubicBezTo>
                <a:cubicBezTo>
                  <a:pt x="4643419" y="2872831"/>
                  <a:pt x="4641222" y="2858449"/>
                  <a:pt x="4639520" y="2855477"/>
                </a:cubicBezTo>
                <a:cubicBezTo>
                  <a:pt x="4637819" y="2852356"/>
                  <a:pt x="4638671" y="2844847"/>
                  <a:pt x="4641502" y="2838183"/>
                </a:cubicBezTo>
                <a:cubicBezTo>
                  <a:pt x="4643308" y="2833968"/>
                  <a:pt x="4645128" y="2831547"/>
                  <a:pt x="4646765" y="2830603"/>
                </a:cubicBezTo>
                <a:close/>
                <a:moveTo>
                  <a:pt x="4347714" y="2829644"/>
                </a:moveTo>
                <a:cubicBezTo>
                  <a:pt x="4349244" y="2829794"/>
                  <a:pt x="4353282" y="2832345"/>
                  <a:pt x="4360578" y="2837376"/>
                </a:cubicBezTo>
                <a:cubicBezTo>
                  <a:pt x="4371551" y="2844961"/>
                  <a:pt x="4377361" y="2852184"/>
                  <a:pt x="4376580" y="2857357"/>
                </a:cubicBezTo>
                <a:cubicBezTo>
                  <a:pt x="4374815" y="2869756"/>
                  <a:pt x="4371837" y="2871738"/>
                  <a:pt x="4361923" y="2866923"/>
                </a:cubicBezTo>
                <a:cubicBezTo>
                  <a:pt x="4347548" y="2860050"/>
                  <a:pt x="4346555" y="2858634"/>
                  <a:pt x="4351509" y="2852820"/>
                </a:cubicBezTo>
                <a:cubicBezTo>
                  <a:pt x="4354131" y="2849777"/>
                  <a:pt x="4353352" y="2842052"/>
                  <a:pt x="4349884" y="2836316"/>
                </a:cubicBezTo>
                <a:cubicBezTo>
                  <a:pt x="4347157" y="2831744"/>
                  <a:pt x="4346182" y="2829494"/>
                  <a:pt x="4347714" y="2829644"/>
                </a:cubicBezTo>
                <a:close/>
                <a:moveTo>
                  <a:pt x="435789" y="2828777"/>
                </a:moveTo>
                <a:cubicBezTo>
                  <a:pt x="434515" y="2836147"/>
                  <a:pt x="434515" y="2836147"/>
                  <a:pt x="445987" y="2837562"/>
                </a:cubicBezTo>
                <a:cubicBezTo>
                  <a:pt x="453848" y="2838482"/>
                  <a:pt x="453918" y="2837283"/>
                  <a:pt x="446199" y="2830689"/>
                </a:cubicBezTo>
                <a:cubicBezTo>
                  <a:pt x="440959" y="2826152"/>
                  <a:pt x="436426" y="2825307"/>
                  <a:pt x="435789" y="2828777"/>
                </a:cubicBezTo>
                <a:close/>
                <a:moveTo>
                  <a:pt x="5259516" y="2824005"/>
                </a:moveTo>
                <a:cubicBezTo>
                  <a:pt x="5257954" y="2825846"/>
                  <a:pt x="5258455" y="2830878"/>
                  <a:pt x="5260722" y="2834849"/>
                </a:cubicBezTo>
                <a:cubicBezTo>
                  <a:pt x="5262914" y="2838743"/>
                  <a:pt x="5266240" y="2840655"/>
                  <a:pt x="5267803" y="2838812"/>
                </a:cubicBezTo>
                <a:cubicBezTo>
                  <a:pt x="5269428" y="2837039"/>
                  <a:pt x="5268864" y="2831939"/>
                  <a:pt x="5266597" y="2827976"/>
                </a:cubicBezTo>
                <a:cubicBezTo>
                  <a:pt x="5264400" y="2824081"/>
                  <a:pt x="5261071" y="2822162"/>
                  <a:pt x="5259516" y="2824005"/>
                </a:cubicBezTo>
                <a:close/>
                <a:moveTo>
                  <a:pt x="11982497" y="2821465"/>
                </a:moveTo>
                <a:cubicBezTo>
                  <a:pt x="11980878" y="2821198"/>
                  <a:pt x="11978608" y="2823291"/>
                  <a:pt x="11974703" y="2827562"/>
                </a:cubicBezTo>
                <a:cubicBezTo>
                  <a:pt x="11965940" y="2837136"/>
                  <a:pt x="11970257" y="2846405"/>
                  <a:pt x="11980989" y="2841061"/>
                </a:cubicBezTo>
                <a:cubicBezTo>
                  <a:pt x="11986704" y="2838234"/>
                  <a:pt x="11987910" y="2835624"/>
                  <a:pt x="11986387" y="2829526"/>
                </a:cubicBezTo>
                <a:cubicBezTo>
                  <a:pt x="11985085" y="2824360"/>
                  <a:pt x="11984116" y="2821733"/>
                  <a:pt x="11982497" y="2821465"/>
                </a:cubicBezTo>
                <a:close/>
                <a:moveTo>
                  <a:pt x="4432238" y="2815707"/>
                </a:moveTo>
                <a:cubicBezTo>
                  <a:pt x="4435709" y="2816343"/>
                  <a:pt x="4436771" y="2818541"/>
                  <a:pt x="4434721" y="2821018"/>
                </a:cubicBezTo>
                <a:cubicBezTo>
                  <a:pt x="4432663" y="2823502"/>
                  <a:pt x="4429336" y="2823851"/>
                  <a:pt x="4426998" y="2821800"/>
                </a:cubicBezTo>
                <a:cubicBezTo>
                  <a:pt x="4424593" y="2819672"/>
                  <a:pt x="4423600" y="2817550"/>
                  <a:pt x="4424523" y="2816482"/>
                </a:cubicBezTo>
                <a:cubicBezTo>
                  <a:pt x="4425443" y="2815421"/>
                  <a:pt x="4428562" y="2815142"/>
                  <a:pt x="4432238" y="2815707"/>
                </a:cubicBezTo>
                <a:close/>
                <a:moveTo>
                  <a:pt x="4740928" y="2815523"/>
                </a:moveTo>
                <a:cubicBezTo>
                  <a:pt x="4742910" y="2813116"/>
                  <a:pt x="4745101" y="2813750"/>
                  <a:pt x="4746308" y="2817365"/>
                </a:cubicBezTo>
                <a:cubicBezTo>
                  <a:pt x="4747514" y="2820980"/>
                  <a:pt x="4746874" y="2824874"/>
                  <a:pt x="4744823" y="2827358"/>
                </a:cubicBezTo>
                <a:cubicBezTo>
                  <a:pt x="4742771" y="2829836"/>
                  <a:pt x="4740574" y="2829055"/>
                  <a:pt x="4739444" y="2825517"/>
                </a:cubicBezTo>
                <a:cubicBezTo>
                  <a:pt x="4738238" y="2821902"/>
                  <a:pt x="4738873" y="2818000"/>
                  <a:pt x="4740928" y="2815523"/>
                </a:cubicBezTo>
                <a:close/>
                <a:moveTo>
                  <a:pt x="1469079" y="2810670"/>
                </a:moveTo>
                <a:cubicBezTo>
                  <a:pt x="1477722" y="2809964"/>
                  <a:pt x="1480834" y="2815771"/>
                  <a:pt x="1475314" y="2822289"/>
                </a:cubicBezTo>
                <a:cubicBezTo>
                  <a:pt x="1472552" y="2825478"/>
                  <a:pt x="1473759" y="2831501"/>
                  <a:pt x="1477791" y="2834969"/>
                </a:cubicBezTo>
                <a:cubicBezTo>
                  <a:pt x="1482680" y="2839149"/>
                  <a:pt x="1483036" y="2845737"/>
                  <a:pt x="1478642" y="2853252"/>
                </a:cubicBezTo>
                <a:cubicBezTo>
                  <a:pt x="1474254" y="2860761"/>
                  <a:pt x="1469936" y="2863379"/>
                  <a:pt x="1466609" y="2860476"/>
                </a:cubicBezTo>
                <a:cubicBezTo>
                  <a:pt x="1456830" y="2852116"/>
                  <a:pt x="1458881" y="2811522"/>
                  <a:pt x="1469079" y="2810670"/>
                </a:cubicBezTo>
                <a:close/>
                <a:moveTo>
                  <a:pt x="1363378" y="2807303"/>
                </a:moveTo>
                <a:cubicBezTo>
                  <a:pt x="1365918" y="2808763"/>
                  <a:pt x="1369901" y="2815227"/>
                  <a:pt x="1374044" y="2825961"/>
                </a:cubicBezTo>
                <a:cubicBezTo>
                  <a:pt x="1378794" y="2838362"/>
                  <a:pt x="1381626" y="2849840"/>
                  <a:pt x="1380351" y="2851397"/>
                </a:cubicBezTo>
                <a:cubicBezTo>
                  <a:pt x="1377378" y="2854941"/>
                  <a:pt x="1363427" y="2830921"/>
                  <a:pt x="1361369" y="2818661"/>
                </a:cubicBezTo>
                <a:cubicBezTo>
                  <a:pt x="1359741" y="2809382"/>
                  <a:pt x="1360838" y="2805841"/>
                  <a:pt x="1363378" y="2807303"/>
                </a:cubicBezTo>
                <a:close/>
                <a:moveTo>
                  <a:pt x="4391871" y="2805498"/>
                </a:moveTo>
                <a:cubicBezTo>
                  <a:pt x="4404405" y="2807271"/>
                  <a:pt x="4416522" y="2817830"/>
                  <a:pt x="4412057" y="2823000"/>
                </a:cubicBezTo>
                <a:cubicBezTo>
                  <a:pt x="4410146" y="2825198"/>
                  <a:pt x="4411493" y="2829518"/>
                  <a:pt x="4414679" y="2832282"/>
                </a:cubicBezTo>
                <a:cubicBezTo>
                  <a:pt x="4418076" y="2835262"/>
                  <a:pt x="4419848" y="2844397"/>
                  <a:pt x="4418578" y="2853182"/>
                </a:cubicBezTo>
                <a:cubicBezTo>
                  <a:pt x="4417303" y="2861968"/>
                  <a:pt x="4418153" y="2870328"/>
                  <a:pt x="4420420" y="2872310"/>
                </a:cubicBezTo>
                <a:cubicBezTo>
                  <a:pt x="4425874" y="2876916"/>
                  <a:pt x="4428072" y="2914677"/>
                  <a:pt x="4423684" y="2927009"/>
                </a:cubicBezTo>
                <a:cubicBezTo>
                  <a:pt x="4421842" y="2932389"/>
                  <a:pt x="4417448" y="2937630"/>
                  <a:pt x="4413982" y="2938697"/>
                </a:cubicBezTo>
                <a:cubicBezTo>
                  <a:pt x="4410013" y="2939969"/>
                  <a:pt x="4408172" y="2936143"/>
                  <a:pt x="4408953" y="2928426"/>
                </a:cubicBezTo>
                <a:cubicBezTo>
                  <a:pt x="4411924" y="2899373"/>
                  <a:pt x="4401440" y="2835611"/>
                  <a:pt x="4397688" y="2859911"/>
                </a:cubicBezTo>
                <a:cubicBezTo>
                  <a:pt x="4397193" y="2863240"/>
                  <a:pt x="4394639" y="2865081"/>
                  <a:pt x="4391311" y="2864585"/>
                </a:cubicBezTo>
                <a:cubicBezTo>
                  <a:pt x="4388195" y="2864021"/>
                  <a:pt x="4389897" y="2856651"/>
                  <a:pt x="4395064" y="2847796"/>
                </a:cubicBezTo>
                <a:cubicBezTo>
                  <a:pt x="4402779" y="2834690"/>
                  <a:pt x="4402499" y="2829448"/>
                  <a:pt x="4393502" y="2818040"/>
                </a:cubicBezTo>
                <a:cubicBezTo>
                  <a:pt x="4384651" y="2806915"/>
                  <a:pt x="4384365" y="2804368"/>
                  <a:pt x="4391871" y="2805498"/>
                </a:cubicBezTo>
                <a:close/>
                <a:moveTo>
                  <a:pt x="4646702" y="2804591"/>
                </a:moveTo>
                <a:cubicBezTo>
                  <a:pt x="4652335" y="2801352"/>
                  <a:pt x="4651005" y="2809722"/>
                  <a:pt x="4641075" y="2822314"/>
                </a:cubicBezTo>
                <a:cubicBezTo>
                  <a:pt x="4635837" y="2828971"/>
                  <a:pt x="4630738" y="2832231"/>
                  <a:pt x="4629747" y="2829543"/>
                </a:cubicBezTo>
                <a:cubicBezTo>
                  <a:pt x="4628827" y="2826780"/>
                  <a:pt x="4632935" y="2818846"/>
                  <a:pt x="4638810" y="2811972"/>
                </a:cubicBezTo>
                <a:cubicBezTo>
                  <a:pt x="4642173" y="2808039"/>
                  <a:pt x="4644825" y="2805670"/>
                  <a:pt x="4646702" y="2804591"/>
                </a:cubicBezTo>
                <a:close/>
                <a:moveTo>
                  <a:pt x="399494" y="2804138"/>
                </a:moveTo>
                <a:cubicBezTo>
                  <a:pt x="397086" y="2805040"/>
                  <a:pt x="393935" y="2808085"/>
                  <a:pt x="389261" y="2813544"/>
                </a:cubicBezTo>
                <a:cubicBezTo>
                  <a:pt x="382747" y="2821191"/>
                  <a:pt x="374817" y="2826859"/>
                  <a:pt x="371417" y="2826293"/>
                </a:cubicBezTo>
                <a:cubicBezTo>
                  <a:pt x="367735" y="2825721"/>
                  <a:pt x="364123" y="2826644"/>
                  <a:pt x="362494" y="2828554"/>
                </a:cubicBezTo>
                <a:cubicBezTo>
                  <a:pt x="356334" y="2835714"/>
                  <a:pt x="367736" y="2845274"/>
                  <a:pt x="383387" y="2846056"/>
                </a:cubicBezTo>
                <a:cubicBezTo>
                  <a:pt x="396842" y="2846628"/>
                  <a:pt x="398258" y="2845778"/>
                  <a:pt x="392026" y="2840389"/>
                </a:cubicBezTo>
                <a:cubicBezTo>
                  <a:pt x="385935" y="2835150"/>
                  <a:pt x="386926" y="2832176"/>
                  <a:pt x="396981" y="2824667"/>
                </a:cubicBezTo>
                <a:cubicBezTo>
                  <a:pt x="406187" y="2817861"/>
                  <a:pt x="408312" y="2813326"/>
                  <a:pt x="405265" y="2807589"/>
                </a:cubicBezTo>
                <a:cubicBezTo>
                  <a:pt x="403566" y="2804474"/>
                  <a:pt x="401902" y="2803234"/>
                  <a:pt x="399494" y="2804138"/>
                </a:cubicBezTo>
                <a:close/>
                <a:moveTo>
                  <a:pt x="1250464" y="2800873"/>
                </a:moveTo>
                <a:cubicBezTo>
                  <a:pt x="1254574" y="2798605"/>
                  <a:pt x="1254712" y="2800302"/>
                  <a:pt x="1250820" y="2805334"/>
                </a:cubicBezTo>
                <a:cubicBezTo>
                  <a:pt x="1247632" y="2809515"/>
                  <a:pt x="1244522" y="2811217"/>
                  <a:pt x="1244305" y="2808880"/>
                </a:cubicBezTo>
                <a:cubicBezTo>
                  <a:pt x="1244095" y="2806541"/>
                  <a:pt x="1246997" y="2802786"/>
                  <a:pt x="1250464" y="2800873"/>
                </a:cubicBezTo>
                <a:close/>
                <a:moveTo>
                  <a:pt x="5165884" y="2796349"/>
                </a:moveTo>
                <a:cubicBezTo>
                  <a:pt x="5160690" y="2796916"/>
                  <a:pt x="5159470" y="2813813"/>
                  <a:pt x="5162075" y="2848088"/>
                </a:cubicBezTo>
                <a:cubicBezTo>
                  <a:pt x="5163916" y="2872743"/>
                  <a:pt x="5162506" y="2896546"/>
                  <a:pt x="5158893" y="2900720"/>
                </a:cubicBezTo>
                <a:cubicBezTo>
                  <a:pt x="5154221" y="2906108"/>
                  <a:pt x="5155280" y="2910992"/>
                  <a:pt x="5162647" y="2917232"/>
                </a:cubicBezTo>
                <a:cubicBezTo>
                  <a:pt x="5168310" y="2922047"/>
                  <a:pt x="5170507" y="2926939"/>
                  <a:pt x="5167466" y="2927999"/>
                </a:cubicBezTo>
                <a:cubicBezTo>
                  <a:pt x="5164209" y="2929137"/>
                  <a:pt x="5162647" y="2932111"/>
                  <a:pt x="5163714" y="2935298"/>
                </a:cubicBezTo>
                <a:cubicBezTo>
                  <a:pt x="5164705" y="2938133"/>
                  <a:pt x="5169022" y="2938768"/>
                  <a:pt x="5173131" y="2936646"/>
                </a:cubicBezTo>
                <a:cubicBezTo>
                  <a:pt x="5178935" y="2933527"/>
                  <a:pt x="5181347" y="2941181"/>
                  <a:pt x="5183258" y="2968739"/>
                </a:cubicBezTo>
                <a:cubicBezTo>
                  <a:pt x="5184674" y="2988859"/>
                  <a:pt x="5188433" y="3005936"/>
                  <a:pt x="5191831" y="3007214"/>
                </a:cubicBezTo>
                <a:cubicBezTo>
                  <a:pt x="5195158" y="3008559"/>
                  <a:pt x="5195019" y="3015217"/>
                  <a:pt x="5191482" y="3022014"/>
                </a:cubicBezTo>
                <a:cubicBezTo>
                  <a:pt x="5188008" y="3028887"/>
                  <a:pt x="5187660" y="3036613"/>
                  <a:pt x="5190771" y="3039307"/>
                </a:cubicBezTo>
                <a:cubicBezTo>
                  <a:pt x="5199630" y="3046885"/>
                  <a:pt x="5196935" y="3065588"/>
                  <a:pt x="5185183" y="3077346"/>
                </a:cubicBezTo>
                <a:cubicBezTo>
                  <a:pt x="5179093" y="3083440"/>
                  <a:pt x="5176052" y="3089887"/>
                  <a:pt x="5178243" y="3091799"/>
                </a:cubicBezTo>
                <a:cubicBezTo>
                  <a:pt x="5180509" y="3093642"/>
                  <a:pt x="5187025" y="3089818"/>
                  <a:pt x="5192549" y="3083300"/>
                </a:cubicBezTo>
                <a:cubicBezTo>
                  <a:pt x="5198073" y="3076782"/>
                  <a:pt x="5205579" y="3071826"/>
                  <a:pt x="5208837" y="3072392"/>
                </a:cubicBezTo>
                <a:cubicBezTo>
                  <a:pt x="5215136" y="3073454"/>
                  <a:pt x="5213860" y="3076572"/>
                  <a:pt x="5199350" y="3095064"/>
                </a:cubicBezTo>
                <a:cubicBezTo>
                  <a:pt x="5195095" y="3100585"/>
                  <a:pt x="5193113" y="3107814"/>
                  <a:pt x="5194961" y="3110927"/>
                </a:cubicBezTo>
                <a:cubicBezTo>
                  <a:pt x="5197509" y="3115037"/>
                  <a:pt x="5201547" y="3111709"/>
                  <a:pt x="5209193" y="3099244"/>
                </a:cubicBezTo>
                <a:cubicBezTo>
                  <a:pt x="5217899" y="3085002"/>
                  <a:pt x="5220096" y="3083515"/>
                  <a:pt x="5220946" y="3091164"/>
                </a:cubicBezTo>
                <a:cubicBezTo>
                  <a:pt x="5222648" y="3105616"/>
                  <a:pt x="5231855" y="3111570"/>
                  <a:pt x="5248567" y="3109022"/>
                </a:cubicBezTo>
                <a:lnTo>
                  <a:pt x="5263859" y="3106615"/>
                </a:lnTo>
                <a:lnTo>
                  <a:pt x="5256214" y="3115540"/>
                </a:lnTo>
                <a:cubicBezTo>
                  <a:pt x="5251401" y="3121206"/>
                  <a:pt x="5247788" y="3121987"/>
                  <a:pt x="5246370" y="3117591"/>
                </a:cubicBezTo>
                <a:cubicBezTo>
                  <a:pt x="5245235" y="3113914"/>
                  <a:pt x="5243400" y="3117877"/>
                  <a:pt x="5242548" y="3126239"/>
                </a:cubicBezTo>
                <a:cubicBezTo>
                  <a:pt x="5240498" y="3145582"/>
                  <a:pt x="5234338" y="3152736"/>
                  <a:pt x="5217834" y="3154927"/>
                </a:cubicBezTo>
                <a:cubicBezTo>
                  <a:pt x="5205725" y="3156560"/>
                  <a:pt x="5205230" y="3158047"/>
                  <a:pt x="5208919" y="3184117"/>
                </a:cubicBezTo>
                <a:cubicBezTo>
                  <a:pt x="5210971" y="3198926"/>
                  <a:pt x="5214018" y="3212883"/>
                  <a:pt x="5215434" y="3214301"/>
                </a:cubicBezTo>
                <a:cubicBezTo>
                  <a:pt x="5218907" y="3217768"/>
                  <a:pt x="5234762" y="3207286"/>
                  <a:pt x="5248009" y="3192624"/>
                </a:cubicBezTo>
                <a:cubicBezTo>
                  <a:pt x="5259122" y="3180369"/>
                  <a:pt x="5259122" y="3180369"/>
                  <a:pt x="5256290" y="3194111"/>
                </a:cubicBezTo>
                <a:cubicBezTo>
                  <a:pt x="5252474" y="3212675"/>
                  <a:pt x="5251338" y="3213944"/>
                  <a:pt x="5237386" y="3215152"/>
                </a:cubicBezTo>
                <a:cubicBezTo>
                  <a:pt x="5224147" y="3216352"/>
                  <a:pt x="5221523" y="3223511"/>
                  <a:pt x="5228253" y="3240301"/>
                </a:cubicBezTo>
                <a:cubicBezTo>
                  <a:pt x="5232927" y="3251776"/>
                  <a:pt x="5233423" y="3251425"/>
                  <a:pt x="5254665" y="3222521"/>
                </a:cubicBezTo>
                <a:cubicBezTo>
                  <a:pt x="5266704" y="3206086"/>
                  <a:pt x="5273575" y="3197657"/>
                  <a:pt x="5270171" y="3203462"/>
                </a:cubicBezTo>
                <a:cubicBezTo>
                  <a:pt x="5266919" y="3209129"/>
                  <a:pt x="5266635" y="3214517"/>
                  <a:pt x="5269752" y="3215083"/>
                </a:cubicBezTo>
                <a:cubicBezTo>
                  <a:pt x="5272864" y="3215653"/>
                  <a:pt x="5272940" y="3219123"/>
                  <a:pt x="5269823" y="3222807"/>
                </a:cubicBezTo>
                <a:cubicBezTo>
                  <a:pt x="5266704" y="3226492"/>
                  <a:pt x="5266494" y="3230526"/>
                  <a:pt x="5269543" y="3231733"/>
                </a:cubicBezTo>
                <a:cubicBezTo>
                  <a:pt x="5272723" y="3232939"/>
                  <a:pt x="5275981" y="3232514"/>
                  <a:pt x="5277397" y="3230671"/>
                </a:cubicBezTo>
                <a:cubicBezTo>
                  <a:pt x="5278674" y="3228829"/>
                  <a:pt x="5282713" y="3223940"/>
                  <a:pt x="5286179" y="3219904"/>
                </a:cubicBezTo>
                <a:cubicBezTo>
                  <a:pt x="5289792" y="3215723"/>
                  <a:pt x="5290072" y="3206233"/>
                  <a:pt x="5286955" y="3198438"/>
                </a:cubicBezTo>
                <a:cubicBezTo>
                  <a:pt x="5283843" y="3190643"/>
                  <a:pt x="5282566" y="3183134"/>
                  <a:pt x="5284123" y="3181291"/>
                </a:cubicBezTo>
                <a:cubicBezTo>
                  <a:pt x="5288229" y="3176475"/>
                  <a:pt x="5301192" y="3211264"/>
                  <a:pt x="5298359" y="3219337"/>
                </a:cubicBezTo>
                <a:cubicBezTo>
                  <a:pt x="5296873" y="3223658"/>
                  <a:pt x="5298220" y="3228969"/>
                  <a:pt x="5301406" y="3231738"/>
                </a:cubicBezTo>
                <a:cubicBezTo>
                  <a:pt x="5309555" y="3238754"/>
                  <a:pt x="5316495" y="3259296"/>
                  <a:pt x="5318265" y="3281893"/>
                </a:cubicBezTo>
                <a:cubicBezTo>
                  <a:pt x="5319048" y="3292452"/>
                  <a:pt x="5321809" y="3305131"/>
                  <a:pt x="5324147" y="3309458"/>
                </a:cubicBezTo>
                <a:cubicBezTo>
                  <a:pt x="5328749" y="3318028"/>
                  <a:pt x="5317562" y="3336731"/>
                  <a:pt x="5311116" y="3331273"/>
                </a:cubicBezTo>
                <a:cubicBezTo>
                  <a:pt x="5309349" y="3329788"/>
                  <a:pt x="5307718" y="3322069"/>
                  <a:pt x="5307503" y="3314203"/>
                </a:cubicBezTo>
                <a:cubicBezTo>
                  <a:pt x="5307147" y="3302655"/>
                  <a:pt x="5296880" y="3269995"/>
                  <a:pt x="5292345" y="3266164"/>
                </a:cubicBezTo>
                <a:cubicBezTo>
                  <a:pt x="5291781" y="3265599"/>
                  <a:pt x="5289373" y="3269143"/>
                  <a:pt x="5287246" y="3273673"/>
                </a:cubicBezTo>
                <a:cubicBezTo>
                  <a:pt x="5281227" y="3286778"/>
                  <a:pt x="5289165" y="3325182"/>
                  <a:pt x="5296954" y="3320506"/>
                </a:cubicBezTo>
                <a:cubicBezTo>
                  <a:pt x="5304670" y="3315900"/>
                  <a:pt x="5308709" y="3333402"/>
                  <a:pt x="5301768" y="3341476"/>
                </a:cubicBezTo>
                <a:cubicBezTo>
                  <a:pt x="5299012" y="3344665"/>
                  <a:pt x="5298727" y="3348636"/>
                  <a:pt x="5300994" y="3350619"/>
                </a:cubicBezTo>
                <a:cubicBezTo>
                  <a:pt x="5303471" y="3352670"/>
                  <a:pt x="5306093" y="3355293"/>
                  <a:pt x="5307718" y="3357066"/>
                </a:cubicBezTo>
                <a:cubicBezTo>
                  <a:pt x="5309066" y="3358693"/>
                  <a:pt x="5312183" y="3364646"/>
                  <a:pt x="5314163" y="3369747"/>
                </a:cubicBezTo>
                <a:cubicBezTo>
                  <a:pt x="5320190" y="3385259"/>
                  <a:pt x="5328827" y="3370668"/>
                  <a:pt x="5324926" y="3351330"/>
                </a:cubicBezTo>
                <a:cubicBezTo>
                  <a:pt x="5323086" y="3341979"/>
                  <a:pt x="5324147" y="3331706"/>
                  <a:pt x="5327335" y="3327944"/>
                </a:cubicBezTo>
                <a:cubicBezTo>
                  <a:pt x="5332503" y="3321928"/>
                  <a:pt x="5333709" y="3322990"/>
                  <a:pt x="5339659" y="3338153"/>
                </a:cubicBezTo>
                <a:cubicBezTo>
                  <a:pt x="5343413" y="3347715"/>
                  <a:pt x="5347519" y="3353667"/>
                  <a:pt x="5349223" y="3351965"/>
                </a:cubicBezTo>
                <a:cubicBezTo>
                  <a:pt x="5350917" y="3350268"/>
                  <a:pt x="5350421" y="3354309"/>
                  <a:pt x="5348224" y="3360896"/>
                </a:cubicBezTo>
                <a:cubicBezTo>
                  <a:pt x="5343133" y="3376194"/>
                  <a:pt x="5350854" y="3399084"/>
                  <a:pt x="5358212" y="3390437"/>
                </a:cubicBezTo>
                <a:cubicBezTo>
                  <a:pt x="5360975" y="3387248"/>
                  <a:pt x="5365579" y="3385196"/>
                  <a:pt x="5368201" y="3386119"/>
                </a:cubicBezTo>
                <a:cubicBezTo>
                  <a:pt x="5375916" y="3388881"/>
                  <a:pt x="5382432" y="3364512"/>
                  <a:pt x="5376621" y="3354876"/>
                </a:cubicBezTo>
                <a:cubicBezTo>
                  <a:pt x="5364728" y="3335181"/>
                  <a:pt x="5355661" y="3312787"/>
                  <a:pt x="5355801" y="3302870"/>
                </a:cubicBezTo>
                <a:cubicBezTo>
                  <a:pt x="5355940" y="3288843"/>
                  <a:pt x="5342981" y="3278572"/>
                  <a:pt x="5334128" y="3285725"/>
                </a:cubicBezTo>
                <a:cubicBezTo>
                  <a:pt x="5328890" y="3289976"/>
                  <a:pt x="5327543" y="3285368"/>
                  <a:pt x="5329454" y="3268013"/>
                </a:cubicBezTo>
                <a:cubicBezTo>
                  <a:pt x="5330801" y="3255186"/>
                  <a:pt x="5329099" y="3238613"/>
                  <a:pt x="5325696" y="3231382"/>
                </a:cubicBezTo>
                <a:cubicBezTo>
                  <a:pt x="5316419" y="3211899"/>
                  <a:pt x="5294738" y="3133399"/>
                  <a:pt x="5296015" y="3124186"/>
                </a:cubicBezTo>
                <a:cubicBezTo>
                  <a:pt x="5296650" y="3119727"/>
                  <a:pt x="5294453" y="3113843"/>
                  <a:pt x="5291267" y="3111080"/>
                </a:cubicBezTo>
                <a:cubicBezTo>
                  <a:pt x="5288155" y="3108386"/>
                  <a:pt x="5283550" y="3101658"/>
                  <a:pt x="5281423" y="3096698"/>
                </a:cubicBezTo>
                <a:cubicBezTo>
                  <a:pt x="5257129" y="3038958"/>
                  <a:pt x="5248632" y="3028755"/>
                  <a:pt x="5239850" y="3046892"/>
                </a:cubicBezTo>
                <a:cubicBezTo>
                  <a:pt x="5237514" y="3051916"/>
                  <a:pt x="5232769" y="3056096"/>
                  <a:pt x="5229938" y="3055671"/>
                </a:cubicBezTo>
                <a:cubicBezTo>
                  <a:pt x="5227036" y="3055322"/>
                  <a:pt x="5223206" y="3058721"/>
                  <a:pt x="5221720" y="3063041"/>
                </a:cubicBezTo>
                <a:cubicBezTo>
                  <a:pt x="5218463" y="3072106"/>
                  <a:pt x="5210037" y="3066083"/>
                  <a:pt x="5211592" y="3055742"/>
                </a:cubicBezTo>
                <a:cubicBezTo>
                  <a:pt x="5212303" y="3051490"/>
                  <a:pt x="5215346" y="3049439"/>
                  <a:pt x="5218959" y="3050926"/>
                </a:cubicBezTo>
                <a:cubicBezTo>
                  <a:pt x="5231068" y="3055957"/>
                  <a:pt x="5242681" y="3033710"/>
                  <a:pt x="5240060" y="3010548"/>
                </a:cubicBezTo>
                <a:cubicBezTo>
                  <a:pt x="5237792" y="2990987"/>
                  <a:pt x="5234389" y="2984049"/>
                  <a:pt x="5223486" y="2976534"/>
                </a:cubicBezTo>
                <a:cubicBezTo>
                  <a:pt x="5222070" y="2975543"/>
                  <a:pt x="5221218" y="2969453"/>
                  <a:pt x="5221643" y="2963499"/>
                </a:cubicBezTo>
                <a:cubicBezTo>
                  <a:pt x="5222063" y="2957547"/>
                  <a:pt x="5219092" y="2951740"/>
                  <a:pt x="5215338" y="2951104"/>
                </a:cubicBezTo>
                <a:cubicBezTo>
                  <a:pt x="5211371" y="2950392"/>
                  <a:pt x="5209814" y="2945577"/>
                  <a:pt x="5211726" y="2940260"/>
                </a:cubicBezTo>
                <a:cubicBezTo>
                  <a:pt x="5215975" y="2928500"/>
                  <a:pt x="5215052" y="2912988"/>
                  <a:pt x="5209879" y="2908521"/>
                </a:cubicBezTo>
                <a:cubicBezTo>
                  <a:pt x="5207688" y="2906751"/>
                  <a:pt x="5205916" y="2900302"/>
                  <a:pt x="5206125" y="2894843"/>
                </a:cubicBezTo>
                <a:cubicBezTo>
                  <a:pt x="5206265" y="2889463"/>
                  <a:pt x="5203648" y="2882309"/>
                  <a:pt x="5200531" y="2879617"/>
                </a:cubicBezTo>
                <a:cubicBezTo>
                  <a:pt x="5197343" y="2876853"/>
                  <a:pt x="5191183" y="2861758"/>
                  <a:pt x="5187145" y="2846811"/>
                </a:cubicBezTo>
                <a:cubicBezTo>
                  <a:pt x="5181404" y="2825631"/>
                  <a:pt x="5178426" y="2820530"/>
                  <a:pt x="5174323" y="2825345"/>
                </a:cubicBezTo>
                <a:cubicBezTo>
                  <a:pt x="5171206" y="2828889"/>
                  <a:pt x="5167245" y="2830161"/>
                  <a:pt x="5164901" y="2828108"/>
                </a:cubicBezTo>
                <a:cubicBezTo>
                  <a:pt x="5162710" y="2826195"/>
                  <a:pt x="5164830" y="2820949"/>
                  <a:pt x="5169505" y="2816559"/>
                </a:cubicBezTo>
                <a:cubicBezTo>
                  <a:pt x="5174960" y="2811389"/>
                  <a:pt x="5176019" y="2805790"/>
                  <a:pt x="5172407" y="2801184"/>
                </a:cubicBezTo>
                <a:cubicBezTo>
                  <a:pt x="5169787" y="2797784"/>
                  <a:pt x="5167614" y="2796159"/>
                  <a:pt x="5165884" y="2796349"/>
                </a:cubicBezTo>
                <a:close/>
                <a:moveTo>
                  <a:pt x="5271339" y="2795316"/>
                </a:moveTo>
                <a:cubicBezTo>
                  <a:pt x="5268933" y="2795455"/>
                  <a:pt x="5267161" y="2799348"/>
                  <a:pt x="5267447" y="2803885"/>
                </a:cubicBezTo>
                <a:cubicBezTo>
                  <a:pt x="5267942" y="2809202"/>
                  <a:pt x="5270349" y="2811471"/>
                  <a:pt x="5274102" y="2810264"/>
                </a:cubicBezTo>
                <a:cubicBezTo>
                  <a:pt x="5280686" y="2808211"/>
                  <a:pt x="5278211" y="2794821"/>
                  <a:pt x="5271339" y="2795316"/>
                </a:cubicBezTo>
                <a:close/>
                <a:moveTo>
                  <a:pt x="4787875" y="2793351"/>
                </a:moveTo>
                <a:cubicBezTo>
                  <a:pt x="4785468" y="2791231"/>
                  <a:pt x="4782422" y="2791439"/>
                  <a:pt x="4780369" y="2793917"/>
                </a:cubicBezTo>
                <a:cubicBezTo>
                  <a:pt x="4778312" y="2796403"/>
                  <a:pt x="4778458" y="2799375"/>
                  <a:pt x="4780935" y="2801432"/>
                </a:cubicBezTo>
                <a:cubicBezTo>
                  <a:pt x="4783342" y="2803554"/>
                  <a:pt x="4786391" y="2803344"/>
                  <a:pt x="4788441" y="2800860"/>
                </a:cubicBezTo>
                <a:cubicBezTo>
                  <a:pt x="4790567" y="2798454"/>
                  <a:pt x="4790352" y="2795410"/>
                  <a:pt x="4787875" y="2793351"/>
                </a:cubicBezTo>
                <a:close/>
                <a:moveTo>
                  <a:pt x="349266" y="2792211"/>
                </a:moveTo>
                <a:cubicBezTo>
                  <a:pt x="344557" y="2789926"/>
                  <a:pt x="338590" y="2790758"/>
                  <a:pt x="334094" y="2796036"/>
                </a:cubicBezTo>
                <a:cubicBezTo>
                  <a:pt x="329632" y="2801352"/>
                  <a:pt x="330341" y="2802769"/>
                  <a:pt x="337282" y="2802205"/>
                </a:cubicBezTo>
                <a:cubicBezTo>
                  <a:pt x="351160" y="2801066"/>
                  <a:pt x="353498" y="2806236"/>
                  <a:pt x="344152" y="2817149"/>
                </a:cubicBezTo>
                <a:cubicBezTo>
                  <a:pt x="339337" y="2822817"/>
                  <a:pt x="337284" y="2828840"/>
                  <a:pt x="339550" y="2830825"/>
                </a:cubicBezTo>
                <a:cubicBezTo>
                  <a:pt x="345358" y="2835782"/>
                  <a:pt x="355766" y="2821543"/>
                  <a:pt x="356897" y="2807088"/>
                </a:cubicBezTo>
                <a:cubicBezTo>
                  <a:pt x="357428" y="2799895"/>
                  <a:pt x="353975" y="2794495"/>
                  <a:pt x="349266" y="2792211"/>
                </a:cubicBezTo>
                <a:close/>
                <a:moveTo>
                  <a:pt x="485781" y="2790804"/>
                </a:moveTo>
                <a:cubicBezTo>
                  <a:pt x="489038" y="2791376"/>
                  <a:pt x="489464" y="2794774"/>
                  <a:pt x="486702" y="2797964"/>
                </a:cubicBezTo>
                <a:cubicBezTo>
                  <a:pt x="480471" y="2805187"/>
                  <a:pt x="477284" y="2804126"/>
                  <a:pt x="478699" y="2795341"/>
                </a:cubicBezTo>
                <a:cubicBezTo>
                  <a:pt x="479336" y="2792011"/>
                  <a:pt x="482098" y="2790239"/>
                  <a:pt x="485781" y="2790804"/>
                </a:cubicBezTo>
                <a:close/>
                <a:moveTo>
                  <a:pt x="1340615" y="2787913"/>
                </a:moveTo>
                <a:cubicBezTo>
                  <a:pt x="1347078" y="2793441"/>
                  <a:pt x="1358112" y="2828159"/>
                  <a:pt x="1354660" y="2832192"/>
                </a:cubicBezTo>
                <a:cubicBezTo>
                  <a:pt x="1352177" y="2835102"/>
                  <a:pt x="1352038" y="2842611"/>
                  <a:pt x="1354445" y="2848843"/>
                </a:cubicBezTo>
                <a:cubicBezTo>
                  <a:pt x="1357616" y="2857419"/>
                  <a:pt x="1356215" y="2861244"/>
                  <a:pt x="1348641" y="2864288"/>
                </a:cubicBezTo>
                <a:cubicBezTo>
                  <a:pt x="1341897" y="2866980"/>
                  <a:pt x="1338779" y="2871231"/>
                  <a:pt x="1339275" y="2876967"/>
                </a:cubicBezTo>
                <a:cubicBezTo>
                  <a:pt x="1339700" y="2881503"/>
                  <a:pt x="1338424" y="2884337"/>
                  <a:pt x="1336798" y="2882850"/>
                </a:cubicBezTo>
                <a:cubicBezTo>
                  <a:pt x="1332334" y="2879095"/>
                  <a:pt x="1331553" y="2859471"/>
                  <a:pt x="1335732" y="2854581"/>
                </a:cubicBezTo>
                <a:cubicBezTo>
                  <a:pt x="1337503" y="2852383"/>
                  <a:pt x="1336443" y="2846219"/>
                  <a:pt x="1333535" y="2841475"/>
                </a:cubicBezTo>
                <a:cubicBezTo>
                  <a:pt x="1329077" y="2834322"/>
                  <a:pt x="1335796" y="2783803"/>
                  <a:pt x="1340615" y="2787913"/>
                </a:cubicBezTo>
                <a:close/>
                <a:moveTo>
                  <a:pt x="4183456" y="2786987"/>
                </a:moveTo>
                <a:cubicBezTo>
                  <a:pt x="4193304" y="2791879"/>
                  <a:pt x="4192949" y="2797615"/>
                  <a:pt x="4182820" y="2798397"/>
                </a:cubicBezTo>
                <a:cubicBezTo>
                  <a:pt x="4175810" y="2798893"/>
                  <a:pt x="4171492" y="2794426"/>
                  <a:pt x="4172762" y="2787628"/>
                </a:cubicBezTo>
                <a:cubicBezTo>
                  <a:pt x="4173258" y="2784580"/>
                  <a:pt x="4178077" y="2784299"/>
                  <a:pt x="4183456" y="2786987"/>
                </a:cubicBezTo>
                <a:close/>
                <a:moveTo>
                  <a:pt x="1578985" y="2782907"/>
                </a:moveTo>
                <a:cubicBezTo>
                  <a:pt x="1573391" y="2778868"/>
                  <a:pt x="1569352" y="2779223"/>
                  <a:pt x="1567511" y="2784040"/>
                </a:cubicBezTo>
                <a:cubicBezTo>
                  <a:pt x="1565885" y="2788218"/>
                  <a:pt x="1563332" y="2793034"/>
                  <a:pt x="1561567" y="2795093"/>
                </a:cubicBezTo>
                <a:cubicBezTo>
                  <a:pt x="1557814" y="2799552"/>
                  <a:pt x="1562913" y="2804800"/>
                  <a:pt x="1570488" y="2804019"/>
                </a:cubicBezTo>
                <a:cubicBezTo>
                  <a:pt x="1582033" y="2803098"/>
                  <a:pt x="1587627" y="2789140"/>
                  <a:pt x="1578985" y="2782907"/>
                </a:cubicBezTo>
                <a:close/>
                <a:moveTo>
                  <a:pt x="4285583" y="2778733"/>
                </a:moveTo>
                <a:cubicBezTo>
                  <a:pt x="4288832" y="2778176"/>
                  <a:pt x="4295030" y="2779877"/>
                  <a:pt x="4301440" y="2784305"/>
                </a:cubicBezTo>
                <a:cubicBezTo>
                  <a:pt x="4316946" y="2795009"/>
                  <a:pt x="4319707" y="2799895"/>
                  <a:pt x="4314044" y="2806552"/>
                </a:cubicBezTo>
                <a:cubicBezTo>
                  <a:pt x="4310152" y="2811018"/>
                  <a:pt x="4307103" y="2810523"/>
                  <a:pt x="4304062" y="2805067"/>
                </a:cubicBezTo>
                <a:cubicBezTo>
                  <a:pt x="4301369" y="2800105"/>
                  <a:pt x="4298748" y="2799470"/>
                  <a:pt x="4297122" y="2803363"/>
                </a:cubicBezTo>
                <a:cubicBezTo>
                  <a:pt x="4295705" y="2806768"/>
                  <a:pt x="4298113" y="2814557"/>
                  <a:pt x="4302221" y="2820369"/>
                </a:cubicBezTo>
                <a:cubicBezTo>
                  <a:pt x="4306329" y="2826176"/>
                  <a:pt x="4308526" y="2834326"/>
                  <a:pt x="4306964" y="2838152"/>
                </a:cubicBezTo>
                <a:cubicBezTo>
                  <a:pt x="4304773" y="2843468"/>
                  <a:pt x="4301871" y="2842121"/>
                  <a:pt x="4294855" y="2832269"/>
                </a:cubicBezTo>
                <a:cubicBezTo>
                  <a:pt x="4285648" y="2819233"/>
                  <a:pt x="4284725" y="2808680"/>
                  <a:pt x="4291953" y="2799748"/>
                </a:cubicBezTo>
                <a:cubicBezTo>
                  <a:pt x="4294359" y="2796776"/>
                  <a:pt x="4292301" y="2790893"/>
                  <a:pt x="4287420" y="2786712"/>
                </a:cubicBezTo>
                <a:cubicBezTo>
                  <a:pt x="4282035" y="2782107"/>
                  <a:pt x="4282334" y="2779291"/>
                  <a:pt x="4285583" y="2778733"/>
                </a:cubicBezTo>
                <a:close/>
                <a:moveTo>
                  <a:pt x="4632918" y="2778060"/>
                </a:moveTo>
                <a:cubicBezTo>
                  <a:pt x="4634557" y="2776087"/>
                  <a:pt x="4636291" y="2776654"/>
                  <a:pt x="4637533" y="2780513"/>
                </a:cubicBezTo>
                <a:cubicBezTo>
                  <a:pt x="4638592" y="2783703"/>
                  <a:pt x="4636681" y="2789725"/>
                  <a:pt x="4633564" y="2793410"/>
                </a:cubicBezTo>
                <a:cubicBezTo>
                  <a:pt x="4628326" y="2799501"/>
                  <a:pt x="4627899" y="2799215"/>
                  <a:pt x="4628890" y="2790855"/>
                </a:cubicBezTo>
                <a:cubicBezTo>
                  <a:pt x="4629742" y="2784550"/>
                  <a:pt x="4631281" y="2780035"/>
                  <a:pt x="4632918" y="2778060"/>
                </a:cubicBezTo>
                <a:close/>
                <a:moveTo>
                  <a:pt x="1927466" y="2777202"/>
                </a:moveTo>
                <a:cubicBezTo>
                  <a:pt x="1929879" y="2779331"/>
                  <a:pt x="1930089" y="2782235"/>
                  <a:pt x="1928037" y="2784711"/>
                </a:cubicBezTo>
                <a:cubicBezTo>
                  <a:pt x="1925910" y="2787119"/>
                  <a:pt x="1922938" y="2787405"/>
                  <a:pt x="1920533" y="2785278"/>
                </a:cubicBezTo>
                <a:cubicBezTo>
                  <a:pt x="1918119" y="2783155"/>
                  <a:pt x="1917909" y="2780246"/>
                  <a:pt x="1919960" y="2777768"/>
                </a:cubicBezTo>
                <a:cubicBezTo>
                  <a:pt x="1922088" y="2775360"/>
                  <a:pt x="1924990" y="2775151"/>
                  <a:pt x="1927466" y="2777202"/>
                </a:cubicBezTo>
                <a:close/>
                <a:moveTo>
                  <a:pt x="1872443" y="2775850"/>
                </a:moveTo>
                <a:cubicBezTo>
                  <a:pt x="1873650" y="2779465"/>
                  <a:pt x="1873155" y="2783359"/>
                  <a:pt x="1871173" y="2785628"/>
                </a:cubicBezTo>
                <a:cubicBezTo>
                  <a:pt x="1869187" y="2787897"/>
                  <a:pt x="1866214" y="2788034"/>
                  <a:pt x="1863807" y="2786053"/>
                </a:cubicBezTo>
                <a:cubicBezTo>
                  <a:pt x="1861401" y="2784070"/>
                  <a:pt x="1861966" y="2779961"/>
                  <a:pt x="1865077" y="2776275"/>
                </a:cubicBezTo>
                <a:cubicBezTo>
                  <a:pt x="1868196" y="2772591"/>
                  <a:pt x="1871314" y="2772451"/>
                  <a:pt x="1872443" y="2775850"/>
                </a:cubicBezTo>
                <a:close/>
                <a:moveTo>
                  <a:pt x="4824629" y="2774865"/>
                </a:moveTo>
                <a:cubicBezTo>
                  <a:pt x="4822571" y="2777343"/>
                  <a:pt x="4821937" y="2781383"/>
                  <a:pt x="4823143" y="2784852"/>
                </a:cubicBezTo>
                <a:cubicBezTo>
                  <a:pt x="4824275" y="2788396"/>
                  <a:pt x="4826472" y="2789178"/>
                  <a:pt x="4828522" y="2786701"/>
                </a:cubicBezTo>
                <a:cubicBezTo>
                  <a:pt x="4830580" y="2784217"/>
                  <a:pt x="4831144" y="2780252"/>
                  <a:pt x="4830008" y="2776708"/>
                </a:cubicBezTo>
                <a:cubicBezTo>
                  <a:pt x="4828877" y="2773170"/>
                  <a:pt x="4826680" y="2772388"/>
                  <a:pt x="4824629" y="2774865"/>
                </a:cubicBezTo>
                <a:close/>
                <a:moveTo>
                  <a:pt x="4474857" y="2771511"/>
                </a:moveTo>
                <a:cubicBezTo>
                  <a:pt x="4477363" y="2769254"/>
                  <a:pt x="4480602" y="2769379"/>
                  <a:pt x="4484072" y="2772356"/>
                </a:cubicBezTo>
                <a:cubicBezTo>
                  <a:pt x="4486053" y="2774053"/>
                  <a:pt x="4483576" y="2780361"/>
                  <a:pt x="4478338" y="2786454"/>
                </a:cubicBezTo>
                <a:cubicBezTo>
                  <a:pt x="4469346" y="2797005"/>
                  <a:pt x="4469061" y="2796866"/>
                  <a:pt x="4470051" y="2784961"/>
                </a:cubicBezTo>
                <a:cubicBezTo>
                  <a:pt x="4470583" y="2778408"/>
                  <a:pt x="4472353" y="2773769"/>
                  <a:pt x="4474857" y="2771511"/>
                </a:cubicBezTo>
                <a:close/>
                <a:moveTo>
                  <a:pt x="5432371" y="2769736"/>
                </a:moveTo>
                <a:cubicBezTo>
                  <a:pt x="5431770" y="2770109"/>
                  <a:pt x="5431806" y="2773935"/>
                  <a:pt x="5431949" y="2781586"/>
                </a:cubicBezTo>
                <a:cubicBezTo>
                  <a:pt x="5432158" y="2798662"/>
                  <a:pt x="5433295" y="2801070"/>
                  <a:pt x="5438178" y="2795333"/>
                </a:cubicBezTo>
                <a:cubicBezTo>
                  <a:pt x="5439950" y="2793135"/>
                  <a:pt x="5439239" y="2785340"/>
                  <a:pt x="5436622" y="2778607"/>
                </a:cubicBezTo>
                <a:cubicBezTo>
                  <a:pt x="5434213" y="2772446"/>
                  <a:pt x="5432973" y="2769365"/>
                  <a:pt x="5432371" y="2769736"/>
                </a:cubicBezTo>
                <a:close/>
                <a:moveTo>
                  <a:pt x="4743261" y="2765152"/>
                </a:moveTo>
                <a:cubicBezTo>
                  <a:pt x="4745736" y="2764942"/>
                  <a:pt x="4746302" y="2770888"/>
                  <a:pt x="4744536" y="2778473"/>
                </a:cubicBezTo>
                <a:cubicBezTo>
                  <a:pt x="4741418" y="2791223"/>
                  <a:pt x="4741209" y="2791294"/>
                  <a:pt x="4740002" y="2778899"/>
                </a:cubicBezTo>
                <a:cubicBezTo>
                  <a:pt x="4739292" y="2771383"/>
                  <a:pt x="4740778" y="2765361"/>
                  <a:pt x="4743261" y="2765152"/>
                </a:cubicBezTo>
                <a:close/>
                <a:moveTo>
                  <a:pt x="1330766" y="2762477"/>
                </a:moveTo>
                <a:cubicBezTo>
                  <a:pt x="1332824" y="2762407"/>
                  <a:pt x="1333319" y="2768429"/>
                  <a:pt x="1332042" y="2775798"/>
                </a:cubicBezTo>
                <a:cubicBezTo>
                  <a:pt x="1329853" y="2788619"/>
                  <a:pt x="1329706" y="2788619"/>
                  <a:pt x="1328430" y="2775869"/>
                </a:cubicBezTo>
                <a:cubicBezTo>
                  <a:pt x="1327725" y="2768499"/>
                  <a:pt x="1328786" y="2762477"/>
                  <a:pt x="1330766" y="2762477"/>
                </a:cubicBezTo>
                <a:close/>
                <a:moveTo>
                  <a:pt x="1967373" y="2759585"/>
                </a:moveTo>
                <a:cubicBezTo>
                  <a:pt x="1972109" y="2762764"/>
                  <a:pt x="1974684" y="2777828"/>
                  <a:pt x="1970169" y="2788186"/>
                </a:cubicBezTo>
                <a:cubicBezTo>
                  <a:pt x="1967554" y="2794349"/>
                  <a:pt x="1968189" y="2797684"/>
                  <a:pt x="1971732" y="2795842"/>
                </a:cubicBezTo>
                <a:cubicBezTo>
                  <a:pt x="1981574" y="2790951"/>
                  <a:pt x="1986889" y="2806045"/>
                  <a:pt x="1978811" y="2815962"/>
                </a:cubicBezTo>
                <a:cubicBezTo>
                  <a:pt x="1969540" y="2827510"/>
                  <a:pt x="1978818" y="2882132"/>
                  <a:pt x="1997874" y="2927974"/>
                </a:cubicBezTo>
                <a:cubicBezTo>
                  <a:pt x="2007933" y="2952342"/>
                  <a:pt x="2011050" y="2968211"/>
                  <a:pt x="2007723" y="2978909"/>
                </a:cubicBezTo>
                <a:cubicBezTo>
                  <a:pt x="2004821" y="2988339"/>
                  <a:pt x="2006028" y="2996342"/>
                  <a:pt x="2010771" y="2999245"/>
                </a:cubicBezTo>
                <a:cubicBezTo>
                  <a:pt x="2020048" y="3004988"/>
                  <a:pt x="2016861" y="3025318"/>
                  <a:pt x="2004186" y="3040405"/>
                </a:cubicBezTo>
                <a:cubicBezTo>
                  <a:pt x="1999018" y="3046574"/>
                  <a:pt x="1996185" y="3053233"/>
                  <a:pt x="1998027" y="3054788"/>
                </a:cubicBezTo>
                <a:cubicBezTo>
                  <a:pt x="1999798" y="3056421"/>
                  <a:pt x="1996185" y="3062018"/>
                  <a:pt x="1989886" y="3067189"/>
                </a:cubicBezTo>
                <a:cubicBezTo>
                  <a:pt x="1982736" y="3073065"/>
                  <a:pt x="1979408" y="3073707"/>
                  <a:pt x="1981243" y="3068606"/>
                </a:cubicBezTo>
                <a:cubicBezTo>
                  <a:pt x="1982945" y="3064355"/>
                  <a:pt x="1983371" y="3055423"/>
                  <a:pt x="1982305" y="3048410"/>
                </a:cubicBezTo>
                <a:cubicBezTo>
                  <a:pt x="1981174" y="3041328"/>
                  <a:pt x="1984145" y="3029992"/>
                  <a:pt x="1989105" y="3022338"/>
                </a:cubicBezTo>
                <a:cubicBezTo>
                  <a:pt x="1994128" y="3014618"/>
                  <a:pt x="1995404" y="3006685"/>
                  <a:pt x="1992217" y="3003921"/>
                </a:cubicBezTo>
                <a:cubicBezTo>
                  <a:pt x="1988604" y="3000871"/>
                  <a:pt x="1983930" y="3003139"/>
                  <a:pt x="1979326" y="3010439"/>
                </a:cubicBezTo>
                <a:cubicBezTo>
                  <a:pt x="1973522" y="3019504"/>
                  <a:pt x="1971897" y="3019860"/>
                  <a:pt x="1971185" y="3012204"/>
                </a:cubicBezTo>
                <a:cubicBezTo>
                  <a:pt x="1970621" y="3006964"/>
                  <a:pt x="1965521" y="2998604"/>
                  <a:pt x="1959850" y="2993789"/>
                </a:cubicBezTo>
                <a:cubicBezTo>
                  <a:pt x="1954256" y="2989036"/>
                  <a:pt x="1946611" y="2974445"/>
                  <a:pt x="1943138" y="2962044"/>
                </a:cubicBezTo>
                <a:cubicBezTo>
                  <a:pt x="1939734" y="2949572"/>
                  <a:pt x="1933009" y="2935761"/>
                  <a:pt x="1928475" y="2931931"/>
                </a:cubicBezTo>
                <a:cubicBezTo>
                  <a:pt x="1924011" y="2928176"/>
                  <a:pt x="1921745" y="2922936"/>
                  <a:pt x="1923587" y="2920808"/>
                </a:cubicBezTo>
                <a:cubicBezTo>
                  <a:pt x="1925497" y="2918615"/>
                  <a:pt x="1923516" y="2911953"/>
                  <a:pt x="1918982" y="2905719"/>
                </a:cubicBezTo>
                <a:cubicBezTo>
                  <a:pt x="1913883" y="2898637"/>
                  <a:pt x="1913388" y="2891762"/>
                  <a:pt x="1917706" y="2886731"/>
                </a:cubicBezTo>
                <a:cubicBezTo>
                  <a:pt x="1921319" y="2882551"/>
                  <a:pt x="1925421" y="2871218"/>
                  <a:pt x="1926558" y="2862432"/>
                </a:cubicBezTo>
                <a:cubicBezTo>
                  <a:pt x="1927758" y="2853437"/>
                  <a:pt x="1933492" y="2841322"/>
                  <a:pt x="1939232" y="2835725"/>
                </a:cubicBezTo>
                <a:cubicBezTo>
                  <a:pt x="1944966" y="2830128"/>
                  <a:pt x="1948859" y="2822549"/>
                  <a:pt x="1947728" y="2819143"/>
                </a:cubicBezTo>
                <a:cubicBezTo>
                  <a:pt x="1946592" y="2815605"/>
                  <a:pt x="1948147" y="2812060"/>
                  <a:pt x="1951265" y="2810929"/>
                </a:cubicBezTo>
                <a:cubicBezTo>
                  <a:pt x="1954383" y="2809793"/>
                  <a:pt x="1952968" y="2807671"/>
                  <a:pt x="1948147" y="2805969"/>
                </a:cubicBezTo>
                <a:cubicBezTo>
                  <a:pt x="1939511" y="2802997"/>
                  <a:pt x="1941207" y="2798460"/>
                  <a:pt x="1956714" y="2782945"/>
                </a:cubicBezTo>
                <a:cubicBezTo>
                  <a:pt x="1961673" y="2778124"/>
                  <a:pt x="1963584" y="2772813"/>
                  <a:pt x="1961177" y="2770692"/>
                </a:cubicBezTo>
                <a:cubicBezTo>
                  <a:pt x="1958841" y="2768772"/>
                  <a:pt x="1959336" y="2764174"/>
                  <a:pt x="1962099" y="2760984"/>
                </a:cubicBezTo>
                <a:cubicBezTo>
                  <a:pt x="1963975" y="2758787"/>
                  <a:pt x="1965794" y="2758526"/>
                  <a:pt x="1967373" y="2759585"/>
                </a:cubicBezTo>
                <a:close/>
                <a:moveTo>
                  <a:pt x="4857205" y="2756449"/>
                </a:moveTo>
                <a:cubicBezTo>
                  <a:pt x="4854722" y="2756659"/>
                  <a:pt x="4851464" y="2759637"/>
                  <a:pt x="4849979" y="2763253"/>
                </a:cubicBezTo>
                <a:cubicBezTo>
                  <a:pt x="4847927" y="2768137"/>
                  <a:pt x="4849059" y="2769128"/>
                  <a:pt x="4855076" y="2767216"/>
                </a:cubicBezTo>
                <a:cubicBezTo>
                  <a:pt x="4862870" y="2764808"/>
                  <a:pt x="4864634" y="2755813"/>
                  <a:pt x="4857205" y="2756449"/>
                </a:cubicBezTo>
                <a:close/>
                <a:moveTo>
                  <a:pt x="4204348" y="2747529"/>
                </a:moveTo>
                <a:cubicBezTo>
                  <a:pt x="4212985" y="2746824"/>
                  <a:pt x="4222408" y="2774808"/>
                  <a:pt x="4217733" y="2787704"/>
                </a:cubicBezTo>
                <a:cubicBezTo>
                  <a:pt x="4215468" y="2794216"/>
                  <a:pt x="4215613" y="2802436"/>
                  <a:pt x="4218158" y="2806972"/>
                </a:cubicBezTo>
                <a:cubicBezTo>
                  <a:pt x="4220643" y="2811432"/>
                  <a:pt x="4220218" y="2817670"/>
                  <a:pt x="4217246" y="2821209"/>
                </a:cubicBezTo>
                <a:cubicBezTo>
                  <a:pt x="4214197" y="2824825"/>
                  <a:pt x="4210234" y="2826100"/>
                  <a:pt x="4207753" y="2824043"/>
                </a:cubicBezTo>
                <a:cubicBezTo>
                  <a:pt x="4205346" y="2822060"/>
                  <a:pt x="4204851" y="2819296"/>
                  <a:pt x="4206476" y="2817384"/>
                </a:cubicBezTo>
                <a:cubicBezTo>
                  <a:pt x="4208037" y="2815542"/>
                  <a:pt x="4206545" y="2806546"/>
                  <a:pt x="4203149" y="2796624"/>
                </a:cubicBezTo>
                <a:cubicBezTo>
                  <a:pt x="4199744" y="2786707"/>
                  <a:pt x="4199180" y="2776651"/>
                  <a:pt x="4201941" y="2773462"/>
                </a:cubicBezTo>
                <a:cubicBezTo>
                  <a:pt x="4204633" y="2770202"/>
                  <a:pt x="4205053" y="2763539"/>
                  <a:pt x="4202932" y="2757872"/>
                </a:cubicBezTo>
                <a:cubicBezTo>
                  <a:pt x="4200664" y="2752206"/>
                  <a:pt x="4201301" y="2747739"/>
                  <a:pt x="4204348" y="2747529"/>
                </a:cubicBezTo>
                <a:close/>
                <a:moveTo>
                  <a:pt x="2052589" y="2746494"/>
                </a:moveTo>
                <a:cubicBezTo>
                  <a:pt x="2050969" y="2747388"/>
                  <a:pt x="2049659" y="2750471"/>
                  <a:pt x="2047570" y="2756384"/>
                </a:cubicBezTo>
                <a:cubicBezTo>
                  <a:pt x="2043252" y="2768499"/>
                  <a:pt x="2050333" y="2772749"/>
                  <a:pt x="2058619" y="2763049"/>
                </a:cubicBezTo>
                <a:cubicBezTo>
                  <a:pt x="2062442" y="2758512"/>
                  <a:pt x="2062798" y="2752631"/>
                  <a:pt x="2059470" y="2749727"/>
                </a:cubicBezTo>
                <a:cubicBezTo>
                  <a:pt x="2056140" y="2746893"/>
                  <a:pt x="2054209" y="2745601"/>
                  <a:pt x="2052589" y="2746494"/>
                </a:cubicBezTo>
                <a:close/>
                <a:moveTo>
                  <a:pt x="5158638" y="2745418"/>
                </a:moveTo>
                <a:cubicBezTo>
                  <a:pt x="5156115" y="2744187"/>
                  <a:pt x="5152081" y="2744152"/>
                  <a:pt x="5148327" y="2746208"/>
                </a:cubicBezTo>
                <a:cubicBezTo>
                  <a:pt x="5144080" y="2748469"/>
                  <a:pt x="5140675" y="2757256"/>
                  <a:pt x="5140536" y="2766181"/>
                </a:cubicBezTo>
                <a:cubicBezTo>
                  <a:pt x="5140326" y="2776599"/>
                  <a:pt x="5141952" y="2780214"/>
                  <a:pt x="5145286" y="2776599"/>
                </a:cubicBezTo>
                <a:cubicBezTo>
                  <a:pt x="5149248" y="2772350"/>
                  <a:pt x="5150734" y="2773976"/>
                  <a:pt x="5152226" y="2784534"/>
                </a:cubicBezTo>
                <a:cubicBezTo>
                  <a:pt x="5153927" y="2796580"/>
                  <a:pt x="5154918" y="2797572"/>
                  <a:pt x="5161504" y="2793816"/>
                </a:cubicBezTo>
                <a:cubicBezTo>
                  <a:pt x="5166246" y="2791193"/>
                  <a:pt x="5166812" y="2783545"/>
                  <a:pt x="5162990" y="2772350"/>
                </a:cubicBezTo>
                <a:cubicBezTo>
                  <a:pt x="5159802" y="2762929"/>
                  <a:pt x="5158386" y="2753570"/>
                  <a:pt x="5159871" y="2751804"/>
                </a:cubicBezTo>
                <a:cubicBezTo>
                  <a:pt x="5162170" y="2749076"/>
                  <a:pt x="5161161" y="2746650"/>
                  <a:pt x="5158638" y="2745418"/>
                </a:cubicBezTo>
                <a:close/>
                <a:moveTo>
                  <a:pt x="1862100" y="2742409"/>
                </a:moveTo>
                <a:cubicBezTo>
                  <a:pt x="1863166" y="2743329"/>
                  <a:pt x="1863445" y="2746448"/>
                  <a:pt x="1862880" y="2750133"/>
                </a:cubicBezTo>
                <a:cubicBezTo>
                  <a:pt x="1862245" y="2753601"/>
                  <a:pt x="1860048" y="2754669"/>
                  <a:pt x="1857572" y="2752612"/>
                </a:cubicBezTo>
                <a:cubicBezTo>
                  <a:pt x="1855165" y="2750490"/>
                  <a:pt x="1854809" y="2747156"/>
                  <a:pt x="1856790" y="2744893"/>
                </a:cubicBezTo>
                <a:cubicBezTo>
                  <a:pt x="1858918" y="2742478"/>
                  <a:pt x="1861039" y="2741488"/>
                  <a:pt x="1862100" y="2742409"/>
                </a:cubicBezTo>
                <a:close/>
                <a:moveTo>
                  <a:pt x="1328214" y="2739238"/>
                </a:moveTo>
                <a:cubicBezTo>
                  <a:pt x="1331261" y="2739734"/>
                  <a:pt x="1331331" y="2745051"/>
                  <a:pt x="1328430" y="2750927"/>
                </a:cubicBezTo>
                <a:cubicBezTo>
                  <a:pt x="1325527" y="2756810"/>
                  <a:pt x="1319933" y="2761276"/>
                  <a:pt x="1316181" y="2760775"/>
                </a:cubicBezTo>
                <a:cubicBezTo>
                  <a:pt x="1312281" y="2760279"/>
                  <a:pt x="1308744" y="2763259"/>
                  <a:pt x="1308180" y="2767649"/>
                </a:cubicBezTo>
                <a:cubicBezTo>
                  <a:pt x="1307468" y="2772609"/>
                  <a:pt x="1306268" y="2772960"/>
                  <a:pt x="1304776" y="2768353"/>
                </a:cubicBezTo>
                <a:cubicBezTo>
                  <a:pt x="1302300" y="2760634"/>
                  <a:pt x="1320499" y="2738037"/>
                  <a:pt x="1328214" y="2739238"/>
                </a:cubicBezTo>
                <a:close/>
                <a:moveTo>
                  <a:pt x="321057" y="2737796"/>
                </a:moveTo>
                <a:cubicBezTo>
                  <a:pt x="323536" y="2739849"/>
                  <a:pt x="322828" y="2742262"/>
                  <a:pt x="319429" y="2743393"/>
                </a:cubicBezTo>
                <a:cubicBezTo>
                  <a:pt x="315817" y="2744601"/>
                  <a:pt x="312773" y="2744809"/>
                  <a:pt x="311710" y="2743749"/>
                </a:cubicBezTo>
                <a:cubicBezTo>
                  <a:pt x="310648" y="2742828"/>
                  <a:pt x="311285" y="2740630"/>
                  <a:pt x="313338" y="2738152"/>
                </a:cubicBezTo>
                <a:cubicBezTo>
                  <a:pt x="315321" y="2735884"/>
                  <a:pt x="318578" y="2735738"/>
                  <a:pt x="321057" y="2737796"/>
                </a:cubicBezTo>
                <a:close/>
                <a:moveTo>
                  <a:pt x="2019102" y="2735414"/>
                </a:moveTo>
                <a:cubicBezTo>
                  <a:pt x="2021084" y="2733007"/>
                  <a:pt x="2023351" y="2733712"/>
                  <a:pt x="2024481" y="2737256"/>
                </a:cubicBezTo>
                <a:cubicBezTo>
                  <a:pt x="2025688" y="2740867"/>
                  <a:pt x="2025053" y="2744765"/>
                  <a:pt x="2022996" y="2747243"/>
                </a:cubicBezTo>
                <a:cubicBezTo>
                  <a:pt x="2020944" y="2749720"/>
                  <a:pt x="2018747" y="2748946"/>
                  <a:pt x="2017617" y="2745400"/>
                </a:cubicBezTo>
                <a:cubicBezTo>
                  <a:pt x="2016410" y="2741786"/>
                  <a:pt x="2017046" y="2737891"/>
                  <a:pt x="2019102" y="2735414"/>
                </a:cubicBezTo>
                <a:close/>
                <a:moveTo>
                  <a:pt x="1986451" y="2735052"/>
                </a:moveTo>
                <a:cubicBezTo>
                  <a:pt x="1990560" y="2732791"/>
                  <a:pt x="1990706" y="2734488"/>
                  <a:pt x="1986807" y="2739519"/>
                </a:cubicBezTo>
                <a:cubicBezTo>
                  <a:pt x="1983549" y="2743769"/>
                  <a:pt x="1980439" y="2745471"/>
                  <a:pt x="1980292" y="2743063"/>
                </a:cubicBezTo>
                <a:cubicBezTo>
                  <a:pt x="1980082" y="2740720"/>
                  <a:pt x="1982984" y="2736964"/>
                  <a:pt x="1986451" y="2735052"/>
                </a:cubicBezTo>
                <a:close/>
                <a:moveTo>
                  <a:pt x="4767085" y="2733521"/>
                </a:moveTo>
                <a:cubicBezTo>
                  <a:pt x="4768538" y="2735222"/>
                  <a:pt x="4769034" y="2738304"/>
                  <a:pt x="4767618" y="2741633"/>
                </a:cubicBezTo>
                <a:cubicBezTo>
                  <a:pt x="4766056" y="2745318"/>
                  <a:pt x="4763510" y="2745459"/>
                  <a:pt x="4761530" y="2742060"/>
                </a:cubicBezTo>
                <a:cubicBezTo>
                  <a:pt x="4759541" y="2738654"/>
                  <a:pt x="4759192" y="2735186"/>
                  <a:pt x="4760818" y="2733698"/>
                </a:cubicBezTo>
                <a:cubicBezTo>
                  <a:pt x="4763224" y="2731500"/>
                  <a:pt x="4765633" y="2731819"/>
                  <a:pt x="4767085" y="2733521"/>
                </a:cubicBezTo>
                <a:close/>
                <a:moveTo>
                  <a:pt x="4541201" y="2732808"/>
                </a:moveTo>
                <a:cubicBezTo>
                  <a:pt x="4543911" y="2734385"/>
                  <a:pt x="4547205" y="2740513"/>
                  <a:pt x="4549650" y="2750395"/>
                </a:cubicBezTo>
                <a:cubicBezTo>
                  <a:pt x="4555955" y="2775831"/>
                  <a:pt x="4555313" y="2789082"/>
                  <a:pt x="4547529" y="2791490"/>
                </a:cubicBezTo>
                <a:cubicBezTo>
                  <a:pt x="4542994" y="2792907"/>
                  <a:pt x="4540443" y="2789641"/>
                  <a:pt x="4539381" y="2780931"/>
                </a:cubicBezTo>
                <a:cubicBezTo>
                  <a:pt x="4538530" y="2773702"/>
                  <a:pt x="4534917" y="2766829"/>
                  <a:pt x="4531094" y="2764708"/>
                </a:cubicBezTo>
                <a:cubicBezTo>
                  <a:pt x="4527196" y="2762649"/>
                  <a:pt x="4526847" y="2759181"/>
                  <a:pt x="4530243" y="2756632"/>
                </a:cubicBezTo>
                <a:cubicBezTo>
                  <a:pt x="4533572" y="2754148"/>
                  <a:pt x="4536193" y="2748126"/>
                  <a:pt x="4536264" y="2742529"/>
                </a:cubicBezTo>
                <a:cubicBezTo>
                  <a:pt x="4536369" y="2734208"/>
                  <a:pt x="4538491" y="2731232"/>
                  <a:pt x="4541201" y="2732808"/>
                </a:cubicBezTo>
                <a:close/>
                <a:moveTo>
                  <a:pt x="4230620" y="2731165"/>
                </a:moveTo>
                <a:cubicBezTo>
                  <a:pt x="4233025" y="2733293"/>
                  <a:pt x="4233381" y="2736621"/>
                  <a:pt x="4231399" y="2738890"/>
                </a:cubicBezTo>
                <a:cubicBezTo>
                  <a:pt x="4229341" y="2741368"/>
                  <a:pt x="4227221" y="2742358"/>
                  <a:pt x="4226085" y="2741368"/>
                </a:cubicBezTo>
                <a:cubicBezTo>
                  <a:pt x="4225024" y="2740446"/>
                  <a:pt x="4224738" y="2737326"/>
                  <a:pt x="4225310" y="2733642"/>
                </a:cubicBezTo>
                <a:cubicBezTo>
                  <a:pt x="4225946" y="2730174"/>
                  <a:pt x="4228135" y="2729112"/>
                  <a:pt x="4230620" y="2731165"/>
                </a:cubicBezTo>
                <a:close/>
                <a:moveTo>
                  <a:pt x="5610535" y="2727194"/>
                </a:moveTo>
                <a:cubicBezTo>
                  <a:pt x="5613444" y="2726979"/>
                  <a:pt x="5614079" y="2728750"/>
                  <a:pt x="5612028" y="2731228"/>
                </a:cubicBezTo>
                <a:cubicBezTo>
                  <a:pt x="5610040" y="2733497"/>
                  <a:pt x="5610961" y="2739944"/>
                  <a:pt x="5613869" y="2744689"/>
                </a:cubicBezTo>
                <a:cubicBezTo>
                  <a:pt x="5616841" y="2749512"/>
                  <a:pt x="5618117" y="2757446"/>
                  <a:pt x="5616701" y="2761556"/>
                </a:cubicBezTo>
                <a:cubicBezTo>
                  <a:pt x="5615146" y="2765806"/>
                  <a:pt x="5612453" y="2768074"/>
                  <a:pt x="5610611" y="2766511"/>
                </a:cubicBezTo>
                <a:cubicBezTo>
                  <a:pt x="5605303" y="2762045"/>
                  <a:pt x="5605297" y="2727619"/>
                  <a:pt x="5610535" y="2727194"/>
                </a:cubicBezTo>
                <a:close/>
                <a:moveTo>
                  <a:pt x="4916834" y="2720473"/>
                </a:moveTo>
                <a:cubicBezTo>
                  <a:pt x="4914967" y="2718252"/>
                  <a:pt x="4911691" y="2718090"/>
                  <a:pt x="4908538" y="2721807"/>
                </a:cubicBezTo>
                <a:cubicBezTo>
                  <a:pt x="4906341" y="2724291"/>
                  <a:pt x="4906272" y="2729741"/>
                  <a:pt x="4908260" y="2733148"/>
                </a:cubicBezTo>
                <a:cubicBezTo>
                  <a:pt x="4910876" y="2737326"/>
                  <a:pt x="4913854" y="2736761"/>
                  <a:pt x="4916685" y="2731514"/>
                </a:cubicBezTo>
                <a:cubicBezTo>
                  <a:pt x="4919162" y="2726982"/>
                  <a:pt x="4918701" y="2722696"/>
                  <a:pt x="4916834" y="2720473"/>
                </a:cubicBezTo>
                <a:close/>
                <a:moveTo>
                  <a:pt x="5469401" y="2719317"/>
                </a:moveTo>
                <a:cubicBezTo>
                  <a:pt x="5466994" y="2719317"/>
                  <a:pt x="5465438" y="2723566"/>
                  <a:pt x="5465794" y="2728878"/>
                </a:cubicBezTo>
                <a:cubicBezTo>
                  <a:pt x="5466429" y="2736177"/>
                  <a:pt x="5467420" y="2736177"/>
                  <a:pt x="5470182" y="2728737"/>
                </a:cubicBezTo>
                <a:cubicBezTo>
                  <a:pt x="5472093" y="2723420"/>
                  <a:pt x="5471808" y="2719170"/>
                  <a:pt x="5469401" y="2719317"/>
                </a:cubicBezTo>
                <a:close/>
                <a:moveTo>
                  <a:pt x="4305396" y="2717994"/>
                </a:moveTo>
                <a:cubicBezTo>
                  <a:pt x="4307808" y="2720122"/>
                  <a:pt x="4308018" y="2723027"/>
                  <a:pt x="4305967" y="2725503"/>
                </a:cubicBezTo>
                <a:cubicBezTo>
                  <a:pt x="4303841" y="2727911"/>
                  <a:pt x="4300939" y="2728127"/>
                  <a:pt x="4298456" y="2726069"/>
                </a:cubicBezTo>
                <a:cubicBezTo>
                  <a:pt x="4296048" y="2723948"/>
                  <a:pt x="4295840" y="2721044"/>
                  <a:pt x="4297890" y="2718560"/>
                </a:cubicBezTo>
                <a:cubicBezTo>
                  <a:pt x="4300017" y="2716152"/>
                  <a:pt x="4302919" y="2715943"/>
                  <a:pt x="4305396" y="2717994"/>
                </a:cubicBezTo>
                <a:close/>
                <a:moveTo>
                  <a:pt x="4433772" y="2710337"/>
                </a:moveTo>
                <a:cubicBezTo>
                  <a:pt x="4434974" y="2709842"/>
                  <a:pt x="4437009" y="2711171"/>
                  <a:pt x="4440441" y="2714113"/>
                </a:cubicBezTo>
                <a:cubicBezTo>
                  <a:pt x="4445261" y="2718223"/>
                  <a:pt x="4452133" y="2718433"/>
                  <a:pt x="4457580" y="2714679"/>
                </a:cubicBezTo>
                <a:cubicBezTo>
                  <a:pt x="4468916" y="2706743"/>
                  <a:pt x="4486473" y="2719361"/>
                  <a:pt x="4477976" y="2729278"/>
                </a:cubicBezTo>
                <a:cubicBezTo>
                  <a:pt x="4474649" y="2733171"/>
                  <a:pt x="4466362" y="2736926"/>
                  <a:pt x="4459282" y="2737916"/>
                </a:cubicBezTo>
                <a:cubicBezTo>
                  <a:pt x="4443065" y="2740115"/>
                  <a:pt x="4431876" y="2731748"/>
                  <a:pt x="4432091" y="2717512"/>
                </a:cubicBezTo>
                <a:cubicBezTo>
                  <a:pt x="4432196" y="2713154"/>
                  <a:pt x="4432567" y="2710833"/>
                  <a:pt x="4433772" y="2710337"/>
                </a:cubicBezTo>
                <a:close/>
                <a:moveTo>
                  <a:pt x="4065326" y="2709330"/>
                </a:moveTo>
                <a:cubicBezTo>
                  <a:pt x="4063207" y="2709469"/>
                  <a:pt x="4061079" y="2715137"/>
                  <a:pt x="4060513" y="2722366"/>
                </a:cubicBezTo>
                <a:cubicBezTo>
                  <a:pt x="4059949" y="2729589"/>
                  <a:pt x="4060799" y="2733560"/>
                  <a:pt x="4062502" y="2731432"/>
                </a:cubicBezTo>
                <a:cubicBezTo>
                  <a:pt x="4067245" y="2725696"/>
                  <a:pt x="4069365" y="2708974"/>
                  <a:pt x="4065326" y="2709330"/>
                </a:cubicBezTo>
                <a:close/>
                <a:moveTo>
                  <a:pt x="1446903" y="2708948"/>
                </a:moveTo>
                <a:cubicBezTo>
                  <a:pt x="1448443" y="2707780"/>
                  <a:pt x="1450762" y="2711375"/>
                  <a:pt x="1454410" y="2719347"/>
                </a:cubicBezTo>
                <a:cubicBezTo>
                  <a:pt x="1458518" y="2728413"/>
                  <a:pt x="1457744" y="2735992"/>
                  <a:pt x="1451864" y="2742866"/>
                </a:cubicBezTo>
                <a:cubicBezTo>
                  <a:pt x="1444994" y="2751016"/>
                  <a:pt x="1445070" y="2752503"/>
                  <a:pt x="1452290" y="2750234"/>
                </a:cubicBezTo>
                <a:cubicBezTo>
                  <a:pt x="1459725" y="2747897"/>
                  <a:pt x="1461567" y="2752433"/>
                  <a:pt x="1462278" y="2775526"/>
                </a:cubicBezTo>
                <a:cubicBezTo>
                  <a:pt x="1462773" y="2790621"/>
                  <a:pt x="1462495" y="2804360"/>
                  <a:pt x="1461782" y="2805212"/>
                </a:cubicBezTo>
                <a:cubicBezTo>
                  <a:pt x="1459236" y="2808186"/>
                  <a:pt x="1454772" y="2801172"/>
                  <a:pt x="1444714" y="2778218"/>
                </a:cubicBezTo>
                <a:cubicBezTo>
                  <a:pt x="1439049" y="2765184"/>
                  <a:pt x="1436497" y="2752572"/>
                  <a:pt x="1438904" y="2749739"/>
                </a:cubicBezTo>
                <a:cubicBezTo>
                  <a:pt x="1441240" y="2746976"/>
                  <a:pt x="1443647" y="2736633"/>
                  <a:pt x="1444073" y="2727137"/>
                </a:cubicBezTo>
                <a:cubicBezTo>
                  <a:pt x="1444603" y="2716050"/>
                  <a:pt x="1445363" y="2710117"/>
                  <a:pt x="1446903" y="2708948"/>
                </a:cubicBezTo>
                <a:close/>
                <a:moveTo>
                  <a:pt x="4145405" y="2707742"/>
                </a:moveTo>
                <a:cubicBezTo>
                  <a:pt x="4147512" y="2709548"/>
                  <a:pt x="4148893" y="2713020"/>
                  <a:pt x="4148257" y="2717062"/>
                </a:cubicBezTo>
                <a:cubicBezTo>
                  <a:pt x="4147762" y="2720529"/>
                  <a:pt x="4151586" y="2726908"/>
                  <a:pt x="4156824" y="2731443"/>
                </a:cubicBezTo>
                <a:cubicBezTo>
                  <a:pt x="4163765" y="2737397"/>
                  <a:pt x="4164615" y="2744054"/>
                  <a:pt x="4159873" y="2756169"/>
                </a:cubicBezTo>
                <a:cubicBezTo>
                  <a:pt x="4156475" y="2765094"/>
                  <a:pt x="4153007" y="2773238"/>
                  <a:pt x="4152443" y="2773950"/>
                </a:cubicBezTo>
                <a:cubicBezTo>
                  <a:pt x="4151235" y="2775436"/>
                  <a:pt x="4138772" y="2734061"/>
                  <a:pt x="4136573" y="2720955"/>
                </a:cubicBezTo>
                <a:cubicBezTo>
                  <a:pt x="4135793" y="2716210"/>
                  <a:pt x="4136498" y="2710397"/>
                  <a:pt x="4138199" y="2708415"/>
                </a:cubicBezTo>
                <a:cubicBezTo>
                  <a:pt x="4140466" y="2705794"/>
                  <a:pt x="4143298" y="2705936"/>
                  <a:pt x="4145405" y="2707742"/>
                </a:cubicBezTo>
                <a:close/>
                <a:moveTo>
                  <a:pt x="2047688" y="2703197"/>
                </a:moveTo>
                <a:cubicBezTo>
                  <a:pt x="2050326" y="2702613"/>
                  <a:pt x="2054752" y="2705909"/>
                  <a:pt x="2060454" y="2713173"/>
                </a:cubicBezTo>
                <a:cubicBezTo>
                  <a:pt x="2072284" y="2728262"/>
                  <a:pt x="2074265" y="2734778"/>
                  <a:pt x="2076323" y="2766734"/>
                </a:cubicBezTo>
                <a:cubicBezTo>
                  <a:pt x="2077104" y="2779413"/>
                  <a:pt x="2081212" y="2789477"/>
                  <a:pt x="2086096" y="2791248"/>
                </a:cubicBezTo>
                <a:cubicBezTo>
                  <a:pt x="2092541" y="2793441"/>
                  <a:pt x="2091481" y="2799037"/>
                  <a:pt x="2081569" y="2815052"/>
                </a:cubicBezTo>
                <a:cubicBezTo>
                  <a:pt x="2074488" y="2826527"/>
                  <a:pt x="2070379" y="2839135"/>
                  <a:pt x="2072506" y="2842962"/>
                </a:cubicBezTo>
                <a:cubicBezTo>
                  <a:pt x="2076824" y="2850972"/>
                  <a:pt x="2068328" y="2862304"/>
                  <a:pt x="2061960" y="2856918"/>
                </a:cubicBezTo>
                <a:cubicBezTo>
                  <a:pt x="2059762" y="2855006"/>
                  <a:pt x="2053742" y="2842752"/>
                  <a:pt x="2048713" y="2829785"/>
                </a:cubicBezTo>
                <a:cubicBezTo>
                  <a:pt x="2043615" y="2816749"/>
                  <a:pt x="2037448" y="2804348"/>
                  <a:pt x="2034971" y="2802297"/>
                </a:cubicBezTo>
                <a:cubicBezTo>
                  <a:pt x="2032565" y="2800307"/>
                  <a:pt x="2030012" y="2791808"/>
                  <a:pt x="2029517" y="2784368"/>
                </a:cubicBezTo>
                <a:cubicBezTo>
                  <a:pt x="2028806" y="2774026"/>
                  <a:pt x="2026894" y="2771262"/>
                  <a:pt x="2022291" y="2774026"/>
                </a:cubicBezTo>
                <a:cubicBezTo>
                  <a:pt x="2015566" y="2778060"/>
                  <a:pt x="2020100" y="2807963"/>
                  <a:pt x="2027675" y="2809164"/>
                </a:cubicBezTo>
                <a:cubicBezTo>
                  <a:pt x="2032419" y="2809945"/>
                  <a:pt x="2028742" y="2817453"/>
                  <a:pt x="2019606" y="2825745"/>
                </a:cubicBezTo>
                <a:cubicBezTo>
                  <a:pt x="2013801" y="2831125"/>
                  <a:pt x="2020532" y="2856275"/>
                  <a:pt x="2028602" y="2859109"/>
                </a:cubicBezTo>
                <a:cubicBezTo>
                  <a:pt x="2032147" y="2860386"/>
                  <a:pt x="2035257" y="2867895"/>
                  <a:pt x="2035543" y="2875829"/>
                </a:cubicBezTo>
                <a:cubicBezTo>
                  <a:pt x="2036185" y="2893757"/>
                  <a:pt x="2034698" y="2892977"/>
                  <a:pt x="2022513" y="2868747"/>
                </a:cubicBezTo>
                <a:cubicBezTo>
                  <a:pt x="2011534" y="2846994"/>
                  <a:pt x="2008562" y="2843875"/>
                  <a:pt x="2007146" y="2852236"/>
                </a:cubicBezTo>
                <a:cubicBezTo>
                  <a:pt x="2006651" y="2855425"/>
                  <a:pt x="2003958" y="2856417"/>
                  <a:pt x="2001482" y="2854363"/>
                </a:cubicBezTo>
                <a:cubicBezTo>
                  <a:pt x="1998999" y="2852305"/>
                  <a:pt x="2000275" y="2848480"/>
                  <a:pt x="2004238" y="2846212"/>
                </a:cubicBezTo>
                <a:cubicBezTo>
                  <a:pt x="2008206" y="2843951"/>
                  <a:pt x="2009832" y="2840476"/>
                  <a:pt x="2007781" y="2838705"/>
                </a:cubicBezTo>
                <a:cubicBezTo>
                  <a:pt x="2005724" y="2836932"/>
                  <a:pt x="2006365" y="2832473"/>
                  <a:pt x="2009127" y="2829282"/>
                </a:cubicBezTo>
                <a:cubicBezTo>
                  <a:pt x="2016703" y="2820426"/>
                  <a:pt x="2011033" y="2783727"/>
                  <a:pt x="2002466" y="2786490"/>
                </a:cubicBezTo>
                <a:cubicBezTo>
                  <a:pt x="1998218" y="2787767"/>
                  <a:pt x="1995100" y="2786350"/>
                  <a:pt x="1994814" y="2783092"/>
                </a:cubicBezTo>
                <a:cubicBezTo>
                  <a:pt x="1994535" y="2780113"/>
                  <a:pt x="2001469" y="2775156"/>
                  <a:pt x="2009825" y="2772463"/>
                </a:cubicBezTo>
                <a:cubicBezTo>
                  <a:pt x="2023568" y="2768074"/>
                  <a:pt x="2025975" y="2765240"/>
                  <a:pt x="2031213" y="2748660"/>
                </a:cubicBezTo>
                <a:cubicBezTo>
                  <a:pt x="2034540" y="2738108"/>
                  <a:pt x="2039423" y="2729106"/>
                  <a:pt x="2042255" y="2728262"/>
                </a:cubicBezTo>
                <a:cubicBezTo>
                  <a:pt x="2045088" y="2727409"/>
                  <a:pt x="2046573" y="2721952"/>
                  <a:pt x="2045653" y="2716501"/>
                </a:cubicBezTo>
                <a:cubicBezTo>
                  <a:pt x="2044201" y="2708246"/>
                  <a:pt x="2045051" y="2703781"/>
                  <a:pt x="2047688" y="2703197"/>
                </a:cubicBezTo>
                <a:close/>
                <a:moveTo>
                  <a:pt x="4348611" y="2692832"/>
                </a:moveTo>
                <a:cubicBezTo>
                  <a:pt x="4349301" y="2692745"/>
                  <a:pt x="4349230" y="2695472"/>
                  <a:pt x="4348874" y="2700995"/>
                </a:cubicBezTo>
                <a:cubicBezTo>
                  <a:pt x="4348455" y="2707513"/>
                  <a:pt x="4350652" y="2719062"/>
                  <a:pt x="4353695" y="2726215"/>
                </a:cubicBezTo>
                <a:cubicBezTo>
                  <a:pt x="4356742" y="2733375"/>
                  <a:pt x="4358158" y="2742300"/>
                  <a:pt x="4356742" y="2745699"/>
                </a:cubicBezTo>
                <a:cubicBezTo>
                  <a:pt x="4355040" y="2749809"/>
                  <a:pt x="4351572" y="2745915"/>
                  <a:pt x="4346329" y="2733870"/>
                </a:cubicBezTo>
                <a:cubicBezTo>
                  <a:pt x="4342079" y="2724093"/>
                  <a:pt x="4338398" y="2715587"/>
                  <a:pt x="4338257" y="2715022"/>
                </a:cubicBezTo>
                <a:cubicBezTo>
                  <a:pt x="4338042" y="2714526"/>
                  <a:pt x="4340525" y="2708643"/>
                  <a:pt x="4343783" y="2701560"/>
                </a:cubicBezTo>
                <a:cubicBezTo>
                  <a:pt x="4346471" y="2695823"/>
                  <a:pt x="4347922" y="2692920"/>
                  <a:pt x="4348611" y="2692832"/>
                </a:cubicBezTo>
                <a:close/>
                <a:moveTo>
                  <a:pt x="1967966" y="2692617"/>
                </a:moveTo>
                <a:cubicBezTo>
                  <a:pt x="1971441" y="2691408"/>
                  <a:pt x="1975967" y="2692407"/>
                  <a:pt x="1978800" y="2694813"/>
                </a:cubicBezTo>
                <a:cubicBezTo>
                  <a:pt x="1981708" y="2697291"/>
                  <a:pt x="1979866" y="2698428"/>
                  <a:pt x="1974202" y="2697716"/>
                </a:cubicBezTo>
                <a:cubicBezTo>
                  <a:pt x="1962163" y="2696161"/>
                  <a:pt x="1960670" y="2694954"/>
                  <a:pt x="1967966" y="2692617"/>
                </a:cubicBezTo>
                <a:close/>
                <a:moveTo>
                  <a:pt x="4915043" y="2691993"/>
                </a:moveTo>
                <a:cubicBezTo>
                  <a:pt x="4913210" y="2689752"/>
                  <a:pt x="4910485" y="2689893"/>
                  <a:pt x="4908608" y="2694535"/>
                </a:cubicBezTo>
                <a:cubicBezTo>
                  <a:pt x="4907122" y="2698149"/>
                  <a:pt x="4907617" y="2703174"/>
                  <a:pt x="4909599" y="2706579"/>
                </a:cubicBezTo>
                <a:cubicBezTo>
                  <a:pt x="4911796" y="2710194"/>
                  <a:pt x="4914273" y="2709126"/>
                  <a:pt x="4916114" y="2703746"/>
                </a:cubicBezTo>
                <a:cubicBezTo>
                  <a:pt x="4917813" y="2698857"/>
                  <a:pt x="4916874" y="2694235"/>
                  <a:pt x="4915043" y="2691993"/>
                </a:cubicBezTo>
                <a:close/>
                <a:moveTo>
                  <a:pt x="1818041" y="2686235"/>
                </a:moveTo>
                <a:cubicBezTo>
                  <a:pt x="1818527" y="2686279"/>
                  <a:pt x="1816703" y="2689272"/>
                  <a:pt x="1812950" y="2695221"/>
                </a:cubicBezTo>
                <a:cubicBezTo>
                  <a:pt x="1808702" y="2702023"/>
                  <a:pt x="1806860" y="2709248"/>
                  <a:pt x="1808918" y="2711019"/>
                </a:cubicBezTo>
                <a:cubicBezTo>
                  <a:pt x="1811039" y="2712862"/>
                  <a:pt x="1810335" y="2717111"/>
                  <a:pt x="1807217" y="2720796"/>
                </a:cubicBezTo>
                <a:cubicBezTo>
                  <a:pt x="1802759" y="2726108"/>
                  <a:pt x="1801342" y="2725402"/>
                  <a:pt x="1799710" y="2717251"/>
                </a:cubicBezTo>
                <a:cubicBezTo>
                  <a:pt x="1798651" y="2711800"/>
                  <a:pt x="1803038" y="2701598"/>
                  <a:pt x="1809267" y="2694940"/>
                </a:cubicBezTo>
                <a:cubicBezTo>
                  <a:pt x="1814757" y="2689095"/>
                  <a:pt x="1817554" y="2686192"/>
                  <a:pt x="1818041" y="2686235"/>
                </a:cubicBezTo>
                <a:close/>
                <a:moveTo>
                  <a:pt x="4037356" y="2681905"/>
                </a:moveTo>
                <a:cubicBezTo>
                  <a:pt x="4039692" y="2678296"/>
                  <a:pt x="4042950" y="2678575"/>
                  <a:pt x="4045000" y="2682477"/>
                </a:cubicBezTo>
                <a:cubicBezTo>
                  <a:pt x="4047058" y="2686370"/>
                  <a:pt x="4045572" y="2690977"/>
                  <a:pt x="4041463" y="2693105"/>
                </a:cubicBezTo>
                <a:cubicBezTo>
                  <a:pt x="4033038" y="2697564"/>
                  <a:pt x="4030980" y="2691967"/>
                  <a:pt x="4037356" y="2681905"/>
                </a:cubicBezTo>
                <a:close/>
                <a:moveTo>
                  <a:pt x="1564812" y="2677909"/>
                </a:moveTo>
                <a:cubicBezTo>
                  <a:pt x="1560990" y="2674650"/>
                  <a:pt x="1559993" y="2679046"/>
                  <a:pt x="1562120" y="2689668"/>
                </a:cubicBezTo>
                <a:cubicBezTo>
                  <a:pt x="1564030" y="2698950"/>
                  <a:pt x="1566939" y="2707813"/>
                  <a:pt x="1568634" y="2709229"/>
                </a:cubicBezTo>
                <a:cubicBezTo>
                  <a:pt x="1570336" y="2710645"/>
                  <a:pt x="1571542" y="2705327"/>
                  <a:pt x="1571327" y="2697463"/>
                </a:cubicBezTo>
                <a:cubicBezTo>
                  <a:pt x="1571041" y="2689528"/>
                  <a:pt x="1568139" y="2680818"/>
                  <a:pt x="1564812" y="2677909"/>
                </a:cubicBezTo>
                <a:close/>
                <a:moveTo>
                  <a:pt x="4704611" y="2676422"/>
                </a:moveTo>
                <a:cubicBezTo>
                  <a:pt x="4703909" y="2673260"/>
                  <a:pt x="4701573" y="2672658"/>
                  <a:pt x="4698069" y="2676735"/>
                </a:cubicBezTo>
                <a:cubicBezTo>
                  <a:pt x="4695304" y="2679917"/>
                  <a:pt x="4693681" y="2687216"/>
                  <a:pt x="4694531" y="2692317"/>
                </a:cubicBezTo>
                <a:cubicBezTo>
                  <a:pt x="4695878" y="2700036"/>
                  <a:pt x="4697223" y="2699827"/>
                  <a:pt x="4701331" y="2691466"/>
                </a:cubicBezTo>
                <a:cubicBezTo>
                  <a:pt x="4704372" y="2685304"/>
                  <a:pt x="4705310" y="2679584"/>
                  <a:pt x="4704611" y="2676422"/>
                </a:cubicBezTo>
                <a:close/>
                <a:moveTo>
                  <a:pt x="1225451" y="2675681"/>
                </a:moveTo>
                <a:cubicBezTo>
                  <a:pt x="1226518" y="2676600"/>
                  <a:pt x="1225312" y="2683335"/>
                  <a:pt x="1222696" y="2690913"/>
                </a:cubicBezTo>
                <a:cubicBezTo>
                  <a:pt x="1217812" y="2705010"/>
                  <a:pt x="1222911" y="2715213"/>
                  <a:pt x="1230697" y="2706852"/>
                </a:cubicBezTo>
                <a:cubicBezTo>
                  <a:pt x="1233249" y="2704019"/>
                  <a:pt x="1233605" y="2707208"/>
                  <a:pt x="1231408" y="2713796"/>
                </a:cubicBezTo>
                <a:cubicBezTo>
                  <a:pt x="1229280" y="2720314"/>
                  <a:pt x="1231198" y="2733705"/>
                  <a:pt x="1235732" y="2743196"/>
                </a:cubicBezTo>
                <a:cubicBezTo>
                  <a:pt x="1248337" y="2769554"/>
                  <a:pt x="1249118" y="2776430"/>
                  <a:pt x="1240336" y="2780963"/>
                </a:cubicBezTo>
                <a:cubicBezTo>
                  <a:pt x="1233186" y="2784719"/>
                  <a:pt x="1232049" y="2783722"/>
                  <a:pt x="1230919" y="2772813"/>
                </a:cubicBezTo>
                <a:cubicBezTo>
                  <a:pt x="1228226" y="2747167"/>
                  <a:pt x="1221635" y="2721592"/>
                  <a:pt x="1216606" y="2717265"/>
                </a:cubicBezTo>
                <a:cubicBezTo>
                  <a:pt x="1213774" y="2714857"/>
                  <a:pt x="1212923" y="2710893"/>
                  <a:pt x="1214834" y="2708695"/>
                </a:cubicBezTo>
                <a:cubicBezTo>
                  <a:pt x="1216747" y="2706497"/>
                  <a:pt x="1215400" y="2702177"/>
                  <a:pt x="1212218" y="2699413"/>
                </a:cubicBezTo>
                <a:cubicBezTo>
                  <a:pt x="1208319" y="2696084"/>
                  <a:pt x="1209240" y="2690627"/>
                  <a:pt x="1214764" y="2684111"/>
                </a:cubicBezTo>
                <a:cubicBezTo>
                  <a:pt x="1219647" y="2678372"/>
                  <a:pt x="1224321" y="2674688"/>
                  <a:pt x="1225451" y="2675681"/>
                </a:cubicBezTo>
                <a:close/>
                <a:moveTo>
                  <a:pt x="1757642" y="2671201"/>
                </a:moveTo>
                <a:cubicBezTo>
                  <a:pt x="1760614" y="2671626"/>
                  <a:pt x="1761820" y="2675806"/>
                  <a:pt x="1760264" y="2680056"/>
                </a:cubicBezTo>
                <a:cubicBezTo>
                  <a:pt x="1758702" y="2684307"/>
                  <a:pt x="1755661" y="2686644"/>
                  <a:pt x="1753681" y="2684942"/>
                </a:cubicBezTo>
                <a:cubicBezTo>
                  <a:pt x="1748434" y="2680405"/>
                  <a:pt x="1751336" y="2670280"/>
                  <a:pt x="1757642" y="2671201"/>
                </a:cubicBezTo>
                <a:close/>
                <a:moveTo>
                  <a:pt x="4989114" y="2671029"/>
                </a:moveTo>
                <a:cubicBezTo>
                  <a:pt x="4988555" y="2670453"/>
                  <a:pt x="4986678" y="2670771"/>
                  <a:pt x="4983317" y="2671797"/>
                </a:cubicBezTo>
                <a:cubicBezTo>
                  <a:pt x="4970425" y="2675768"/>
                  <a:pt x="4960305" y="2703752"/>
                  <a:pt x="4963708" y="2725993"/>
                </a:cubicBezTo>
                <a:cubicBezTo>
                  <a:pt x="4967677" y="2751785"/>
                  <a:pt x="4961092" y="2767724"/>
                  <a:pt x="4946576" y="2767508"/>
                </a:cubicBezTo>
                <a:cubicBezTo>
                  <a:pt x="4926674" y="2767292"/>
                  <a:pt x="4906068" y="2819931"/>
                  <a:pt x="4920521" y="2834246"/>
                </a:cubicBezTo>
                <a:cubicBezTo>
                  <a:pt x="4930790" y="2844378"/>
                  <a:pt x="4939501" y="2834105"/>
                  <a:pt x="4933551" y="2818940"/>
                </a:cubicBezTo>
                <a:cubicBezTo>
                  <a:pt x="4927030" y="2802080"/>
                  <a:pt x="4933760" y="2803992"/>
                  <a:pt x="4941552" y="2821140"/>
                </a:cubicBezTo>
                <a:cubicBezTo>
                  <a:pt x="4944949" y="2828654"/>
                  <a:pt x="4946087" y="2841404"/>
                  <a:pt x="4944034" y="2848698"/>
                </a:cubicBezTo>
                <a:cubicBezTo>
                  <a:pt x="4941976" y="2855997"/>
                  <a:pt x="4942194" y="2862019"/>
                  <a:pt x="4944671" y="2861810"/>
                </a:cubicBezTo>
                <a:cubicBezTo>
                  <a:pt x="4951325" y="2861238"/>
                  <a:pt x="4958767" y="2897024"/>
                  <a:pt x="4953242" y="2903537"/>
                </a:cubicBezTo>
                <a:cubicBezTo>
                  <a:pt x="4950481" y="2906870"/>
                  <a:pt x="4946588" y="2907784"/>
                  <a:pt x="4944320" y="2905803"/>
                </a:cubicBezTo>
                <a:cubicBezTo>
                  <a:pt x="4941845" y="2903750"/>
                  <a:pt x="4939074" y="2903681"/>
                  <a:pt x="4937451" y="2905593"/>
                </a:cubicBezTo>
                <a:cubicBezTo>
                  <a:pt x="4935965" y="2907358"/>
                  <a:pt x="4937876" y="2912112"/>
                  <a:pt x="4941698" y="2915796"/>
                </a:cubicBezTo>
                <a:cubicBezTo>
                  <a:pt x="4946944" y="2921178"/>
                  <a:pt x="4951477" y="2919620"/>
                  <a:pt x="4960469" y="2909774"/>
                </a:cubicBezTo>
                <a:cubicBezTo>
                  <a:pt x="4970806" y="2898294"/>
                  <a:pt x="4971440" y="2891566"/>
                  <a:pt x="4965137" y="2856213"/>
                </a:cubicBezTo>
                <a:cubicBezTo>
                  <a:pt x="4961237" y="2833756"/>
                  <a:pt x="4959040" y="2814557"/>
                  <a:pt x="4960246" y="2813064"/>
                </a:cubicBezTo>
                <a:cubicBezTo>
                  <a:pt x="4961446" y="2811578"/>
                  <a:pt x="4962723" y="2800385"/>
                  <a:pt x="4962862" y="2788625"/>
                </a:cubicBezTo>
                <a:cubicBezTo>
                  <a:pt x="4963142" y="2776866"/>
                  <a:pt x="4965766" y="2766734"/>
                  <a:pt x="4968737" y="2766593"/>
                </a:cubicBezTo>
                <a:cubicBezTo>
                  <a:pt x="4971854" y="2766448"/>
                  <a:pt x="4973131" y="2769281"/>
                  <a:pt x="4971715" y="2772966"/>
                </a:cubicBezTo>
                <a:cubicBezTo>
                  <a:pt x="4970229" y="2776722"/>
                  <a:pt x="4971644" y="2781682"/>
                  <a:pt x="4974832" y="2784446"/>
                </a:cubicBezTo>
                <a:cubicBezTo>
                  <a:pt x="4978161" y="2787208"/>
                  <a:pt x="4979079" y="2791104"/>
                  <a:pt x="4977100" y="2793372"/>
                </a:cubicBezTo>
                <a:cubicBezTo>
                  <a:pt x="4974973" y="2795779"/>
                  <a:pt x="4975189" y="2798828"/>
                  <a:pt x="4977664" y="2800879"/>
                </a:cubicBezTo>
                <a:cubicBezTo>
                  <a:pt x="4983329" y="2805702"/>
                  <a:pt x="4988359" y="2798828"/>
                  <a:pt x="4987717" y="2787001"/>
                </a:cubicBezTo>
                <a:cubicBezTo>
                  <a:pt x="4987437" y="2781897"/>
                  <a:pt x="4989558" y="2774529"/>
                  <a:pt x="4992320" y="2771340"/>
                </a:cubicBezTo>
                <a:cubicBezTo>
                  <a:pt x="4995222" y="2768010"/>
                  <a:pt x="4995013" y="2760007"/>
                  <a:pt x="4991896" y="2753767"/>
                </a:cubicBezTo>
                <a:cubicBezTo>
                  <a:pt x="4988778" y="2747535"/>
                  <a:pt x="4988283" y="2737550"/>
                  <a:pt x="4990687" y="2731737"/>
                </a:cubicBezTo>
                <a:cubicBezTo>
                  <a:pt x="4995007" y="2721603"/>
                  <a:pt x="4994721" y="2721464"/>
                  <a:pt x="4983252" y="2728548"/>
                </a:cubicBezTo>
                <a:cubicBezTo>
                  <a:pt x="4971709" y="2735700"/>
                  <a:pt x="4971709" y="2735560"/>
                  <a:pt x="4981690" y="2723020"/>
                </a:cubicBezTo>
                <a:cubicBezTo>
                  <a:pt x="4993304" y="2708428"/>
                  <a:pt x="4998544" y="2678531"/>
                  <a:pt x="4987216" y="2691281"/>
                </a:cubicBezTo>
                <a:cubicBezTo>
                  <a:pt x="4983672" y="2695252"/>
                  <a:pt x="4978929" y="2696878"/>
                  <a:pt x="4976591" y="2694826"/>
                </a:cubicBezTo>
                <a:cubicBezTo>
                  <a:pt x="4974255" y="2692768"/>
                  <a:pt x="4974535" y="2689083"/>
                  <a:pt x="4977296" y="2686606"/>
                </a:cubicBezTo>
                <a:cubicBezTo>
                  <a:pt x="4979920" y="2684128"/>
                  <a:pt x="4984453" y="2679027"/>
                  <a:pt x="4986998" y="2675622"/>
                </a:cubicBezTo>
                <a:cubicBezTo>
                  <a:pt x="4988911" y="2673075"/>
                  <a:pt x="4989672" y="2671605"/>
                  <a:pt x="4989114" y="2671029"/>
                </a:cubicBezTo>
                <a:close/>
                <a:moveTo>
                  <a:pt x="1373962" y="2669180"/>
                </a:moveTo>
                <a:cubicBezTo>
                  <a:pt x="1376369" y="2671163"/>
                  <a:pt x="1377645" y="2674846"/>
                  <a:pt x="1377150" y="2678176"/>
                </a:cubicBezTo>
                <a:cubicBezTo>
                  <a:pt x="1375733" y="2687527"/>
                  <a:pt x="1400099" y="2747892"/>
                  <a:pt x="1405623" y="2748742"/>
                </a:cubicBezTo>
                <a:cubicBezTo>
                  <a:pt x="1408316" y="2749167"/>
                  <a:pt x="1408595" y="2753843"/>
                  <a:pt x="1406188" y="2759511"/>
                </a:cubicBezTo>
                <a:cubicBezTo>
                  <a:pt x="1403781" y="2765176"/>
                  <a:pt x="1404278" y="2773328"/>
                  <a:pt x="1407325" y="2778359"/>
                </a:cubicBezTo>
                <a:cubicBezTo>
                  <a:pt x="1410227" y="2783104"/>
                  <a:pt x="1412641" y="2791744"/>
                  <a:pt x="1412570" y="2797201"/>
                </a:cubicBezTo>
                <a:cubicBezTo>
                  <a:pt x="1412494" y="2802798"/>
                  <a:pt x="1411503" y="2806482"/>
                  <a:pt x="1410513" y="2805493"/>
                </a:cubicBezTo>
                <a:cubicBezTo>
                  <a:pt x="1407401" y="2802937"/>
                  <a:pt x="1387424" y="2750368"/>
                  <a:pt x="1383030" y="2733369"/>
                </a:cubicBezTo>
                <a:cubicBezTo>
                  <a:pt x="1380694" y="2724512"/>
                  <a:pt x="1376089" y="2712963"/>
                  <a:pt x="1372406" y="2707151"/>
                </a:cubicBezTo>
                <a:cubicBezTo>
                  <a:pt x="1365822" y="2696738"/>
                  <a:pt x="1367231" y="2663438"/>
                  <a:pt x="1373962" y="2669180"/>
                </a:cubicBezTo>
                <a:close/>
                <a:moveTo>
                  <a:pt x="1951553" y="2668864"/>
                </a:moveTo>
                <a:cubicBezTo>
                  <a:pt x="1953678" y="2669926"/>
                  <a:pt x="1955041" y="2672601"/>
                  <a:pt x="1956492" y="2677311"/>
                </a:cubicBezTo>
                <a:cubicBezTo>
                  <a:pt x="1959680" y="2687870"/>
                  <a:pt x="1956919" y="2692329"/>
                  <a:pt x="1935607" y="2710536"/>
                </a:cubicBezTo>
                <a:cubicBezTo>
                  <a:pt x="1933411" y="2712449"/>
                  <a:pt x="1931359" y="2704869"/>
                  <a:pt x="1931283" y="2694172"/>
                </a:cubicBezTo>
                <a:cubicBezTo>
                  <a:pt x="1931073" y="2678653"/>
                  <a:pt x="1933411" y="2673480"/>
                  <a:pt x="1942046" y="2670082"/>
                </a:cubicBezTo>
                <a:cubicBezTo>
                  <a:pt x="1946543" y="2668347"/>
                  <a:pt x="1949428" y="2667799"/>
                  <a:pt x="1951553" y="2668864"/>
                </a:cubicBezTo>
                <a:close/>
                <a:moveTo>
                  <a:pt x="1971224" y="2668671"/>
                </a:moveTo>
                <a:cubicBezTo>
                  <a:pt x="1973275" y="2672000"/>
                  <a:pt x="1973770" y="2678302"/>
                  <a:pt x="1972215" y="2681848"/>
                </a:cubicBezTo>
                <a:cubicBezTo>
                  <a:pt x="1970443" y="2685887"/>
                  <a:pt x="1967687" y="2686097"/>
                  <a:pt x="1965420" y="2682412"/>
                </a:cubicBezTo>
                <a:cubicBezTo>
                  <a:pt x="1963433" y="2679015"/>
                  <a:pt x="1963007" y="2672922"/>
                  <a:pt x="1964423" y="2669237"/>
                </a:cubicBezTo>
                <a:cubicBezTo>
                  <a:pt x="1966055" y="2665196"/>
                  <a:pt x="1968817" y="2664988"/>
                  <a:pt x="1971224" y="2668671"/>
                </a:cubicBezTo>
                <a:close/>
                <a:moveTo>
                  <a:pt x="4343991" y="2668195"/>
                </a:moveTo>
                <a:cubicBezTo>
                  <a:pt x="4346399" y="2667909"/>
                  <a:pt x="4348596" y="2671809"/>
                  <a:pt x="4349013" y="2677051"/>
                </a:cubicBezTo>
                <a:cubicBezTo>
                  <a:pt x="4349655" y="2684345"/>
                  <a:pt x="4348665" y="2684490"/>
                  <a:pt x="4344766" y="2677616"/>
                </a:cubicBezTo>
                <a:cubicBezTo>
                  <a:pt x="4341935" y="2672655"/>
                  <a:pt x="4341578" y="2668474"/>
                  <a:pt x="4343991" y="2668195"/>
                </a:cubicBezTo>
                <a:close/>
                <a:moveTo>
                  <a:pt x="4835212" y="2666516"/>
                </a:moveTo>
                <a:cubicBezTo>
                  <a:pt x="4831910" y="2665478"/>
                  <a:pt x="4827945" y="2668736"/>
                  <a:pt x="4823202" y="2676245"/>
                </a:cubicBezTo>
                <a:cubicBezTo>
                  <a:pt x="4815980" y="2687584"/>
                  <a:pt x="4813783" y="2688360"/>
                  <a:pt x="4809891" y="2681345"/>
                </a:cubicBezTo>
                <a:cubicBezTo>
                  <a:pt x="4802309" y="2667674"/>
                  <a:pt x="4799129" y="2690558"/>
                  <a:pt x="4803801" y="2725416"/>
                </a:cubicBezTo>
                <a:cubicBezTo>
                  <a:pt x="4808056" y="2758144"/>
                  <a:pt x="4808761" y="2759277"/>
                  <a:pt x="4819881" y="2753399"/>
                </a:cubicBezTo>
                <a:cubicBezTo>
                  <a:pt x="4828166" y="2748793"/>
                  <a:pt x="4828732" y="2716063"/>
                  <a:pt x="4820654" y="2709120"/>
                </a:cubicBezTo>
                <a:cubicBezTo>
                  <a:pt x="4815416" y="2704585"/>
                  <a:pt x="4821645" y="2683335"/>
                  <a:pt x="4828446" y="2682763"/>
                </a:cubicBezTo>
                <a:cubicBezTo>
                  <a:pt x="4830498" y="2682553"/>
                  <a:pt x="4834111" y="2687584"/>
                  <a:pt x="4836656" y="2694382"/>
                </a:cubicBezTo>
                <a:cubicBezTo>
                  <a:pt x="4839774" y="2702324"/>
                  <a:pt x="4842468" y="2704871"/>
                  <a:pt x="4844873" y="2702038"/>
                </a:cubicBezTo>
                <a:cubicBezTo>
                  <a:pt x="4846854" y="2699768"/>
                  <a:pt x="4850469" y="2699560"/>
                  <a:pt x="4852950" y="2701611"/>
                </a:cubicBezTo>
                <a:cubicBezTo>
                  <a:pt x="4855498" y="2703880"/>
                  <a:pt x="4853091" y="2708415"/>
                  <a:pt x="4846786" y="2712874"/>
                </a:cubicBezTo>
                <a:cubicBezTo>
                  <a:pt x="4839210" y="2718193"/>
                  <a:pt x="4837019" y="2725206"/>
                  <a:pt x="4839000" y="2737676"/>
                </a:cubicBezTo>
                <a:cubicBezTo>
                  <a:pt x="4842403" y="2759917"/>
                  <a:pt x="4844454" y="2761265"/>
                  <a:pt x="4851961" y="2746385"/>
                </a:cubicBezTo>
                <a:cubicBezTo>
                  <a:pt x="4858544" y="2733140"/>
                  <a:pt x="4864920" y="2734417"/>
                  <a:pt x="4866120" y="2749365"/>
                </a:cubicBezTo>
                <a:cubicBezTo>
                  <a:pt x="4866692" y="2756169"/>
                  <a:pt x="4868603" y="2756379"/>
                  <a:pt x="4874127" y="2749861"/>
                </a:cubicBezTo>
                <a:cubicBezTo>
                  <a:pt x="4884180" y="2738101"/>
                  <a:pt x="4880141" y="2728395"/>
                  <a:pt x="4865415" y="2728820"/>
                </a:cubicBezTo>
                <a:cubicBezTo>
                  <a:pt x="4854150" y="2729169"/>
                  <a:pt x="4853872" y="2728325"/>
                  <a:pt x="4861237" y="2718547"/>
                </a:cubicBezTo>
                <a:cubicBezTo>
                  <a:pt x="4871785" y="2704450"/>
                  <a:pt x="4871073" y="2700340"/>
                  <a:pt x="4857199" y="2697362"/>
                </a:cubicBezTo>
                <a:cubicBezTo>
                  <a:pt x="4848912" y="2695589"/>
                  <a:pt x="4845300" y="2691694"/>
                  <a:pt x="4843242" y="2682553"/>
                </a:cubicBezTo>
                <a:cubicBezTo>
                  <a:pt x="4841151" y="2672884"/>
                  <a:pt x="4838514" y="2667554"/>
                  <a:pt x="4835212" y="2666516"/>
                </a:cubicBezTo>
                <a:close/>
                <a:moveTo>
                  <a:pt x="4603883" y="2664251"/>
                </a:moveTo>
                <a:cubicBezTo>
                  <a:pt x="4606360" y="2666309"/>
                  <a:pt x="4605655" y="2668717"/>
                  <a:pt x="4602252" y="2669847"/>
                </a:cubicBezTo>
                <a:cubicBezTo>
                  <a:pt x="4598715" y="2671124"/>
                  <a:pt x="4595598" y="2671264"/>
                  <a:pt x="4594536" y="2670204"/>
                </a:cubicBezTo>
                <a:cubicBezTo>
                  <a:pt x="4593469" y="2669283"/>
                  <a:pt x="4594112" y="2667085"/>
                  <a:pt x="4596162" y="2664607"/>
                </a:cubicBezTo>
                <a:cubicBezTo>
                  <a:pt x="4598143" y="2662338"/>
                  <a:pt x="4601402" y="2662199"/>
                  <a:pt x="4603883" y="2664251"/>
                </a:cubicBezTo>
                <a:close/>
                <a:moveTo>
                  <a:pt x="5417134" y="2663768"/>
                </a:moveTo>
                <a:cubicBezTo>
                  <a:pt x="5415432" y="2665890"/>
                  <a:pt x="5416143" y="2674110"/>
                  <a:pt x="5418627" y="2682540"/>
                </a:cubicBezTo>
                <a:cubicBezTo>
                  <a:pt x="5421173" y="2691040"/>
                  <a:pt x="5424570" y="2696142"/>
                  <a:pt x="5426342" y="2694089"/>
                </a:cubicBezTo>
                <a:cubicBezTo>
                  <a:pt x="5428113" y="2692031"/>
                  <a:pt x="5427402" y="2683817"/>
                  <a:pt x="5424856" y="2675311"/>
                </a:cubicBezTo>
                <a:cubicBezTo>
                  <a:pt x="5422303" y="2666810"/>
                  <a:pt x="5418906" y="2661711"/>
                  <a:pt x="5417134" y="2663768"/>
                </a:cubicBezTo>
                <a:close/>
                <a:moveTo>
                  <a:pt x="12011771" y="2662527"/>
                </a:moveTo>
                <a:cubicBezTo>
                  <a:pt x="12011072" y="2662253"/>
                  <a:pt x="12010040" y="2663374"/>
                  <a:pt x="12008294" y="2665737"/>
                </a:cubicBezTo>
                <a:cubicBezTo>
                  <a:pt x="12006008" y="2668799"/>
                  <a:pt x="12003341" y="2670871"/>
                  <a:pt x="12002198" y="2670509"/>
                </a:cubicBezTo>
                <a:cubicBezTo>
                  <a:pt x="11998769" y="2669270"/>
                  <a:pt x="11991276" y="2682000"/>
                  <a:pt x="11993054" y="2685901"/>
                </a:cubicBezTo>
                <a:cubicBezTo>
                  <a:pt x="11994006" y="2687878"/>
                  <a:pt x="11995975" y="2688937"/>
                  <a:pt x="11997435" y="2688278"/>
                </a:cubicBezTo>
                <a:cubicBezTo>
                  <a:pt x="11998896" y="2687592"/>
                  <a:pt x="12000230" y="2689357"/>
                  <a:pt x="12000420" y="2692293"/>
                </a:cubicBezTo>
                <a:cubicBezTo>
                  <a:pt x="12000801" y="2696878"/>
                  <a:pt x="12001500" y="2696701"/>
                  <a:pt x="12005944" y="2690907"/>
                </a:cubicBezTo>
                <a:cubicBezTo>
                  <a:pt x="12008675" y="2687363"/>
                  <a:pt x="12011723" y="2682229"/>
                  <a:pt x="12012612" y="2679688"/>
                </a:cubicBezTo>
                <a:cubicBezTo>
                  <a:pt x="12013501" y="2677065"/>
                  <a:pt x="12013755" y="2671855"/>
                  <a:pt x="12013247" y="2667687"/>
                </a:cubicBezTo>
                <a:cubicBezTo>
                  <a:pt x="12012834" y="2664469"/>
                  <a:pt x="12012469" y="2662801"/>
                  <a:pt x="12011771" y="2662527"/>
                </a:cubicBezTo>
                <a:close/>
                <a:moveTo>
                  <a:pt x="1424701" y="2662153"/>
                </a:moveTo>
                <a:cubicBezTo>
                  <a:pt x="1426614" y="2661390"/>
                  <a:pt x="1428064" y="2661745"/>
                  <a:pt x="1428629" y="2663374"/>
                </a:cubicBezTo>
                <a:cubicBezTo>
                  <a:pt x="1429760" y="2666633"/>
                  <a:pt x="1426788" y="2673717"/>
                  <a:pt x="1421974" y="2679383"/>
                </a:cubicBezTo>
                <a:cubicBezTo>
                  <a:pt x="1417161" y="2685049"/>
                  <a:pt x="1412411" y="2686963"/>
                  <a:pt x="1411351" y="2683634"/>
                </a:cubicBezTo>
                <a:cubicBezTo>
                  <a:pt x="1410221" y="2680374"/>
                  <a:pt x="1413192" y="2673290"/>
                  <a:pt x="1418006" y="2667625"/>
                </a:cubicBezTo>
                <a:cubicBezTo>
                  <a:pt x="1420416" y="2664790"/>
                  <a:pt x="1422789" y="2662913"/>
                  <a:pt x="1424701" y="2662153"/>
                </a:cubicBezTo>
                <a:close/>
                <a:moveTo>
                  <a:pt x="12053696" y="2655268"/>
                </a:moveTo>
                <a:cubicBezTo>
                  <a:pt x="12052045" y="2656062"/>
                  <a:pt x="12050839" y="2658007"/>
                  <a:pt x="12050585" y="2660121"/>
                </a:cubicBezTo>
                <a:cubicBezTo>
                  <a:pt x="12050331" y="2662289"/>
                  <a:pt x="12051283" y="2663152"/>
                  <a:pt x="12052998" y="2662358"/>
                </a:cubicBezTo>
                <a:cubicBezTo>
                  <a:pt x="12054713" y="2661627"/>
                  <a:pt x="12055919" y="2659677"/>
                  <a:pt x="12056173" y="2657510"/>
                </a:cubicBezTo>
                <a:cubicBezTo>
                  <a:pt x="12056364" y="2655344"/>
                  <a:pt x="12055411" y="2654480"/>
                  <a:pt x="12053696" y="2655268"/>
                </a:cubicBezTo>
                <a:close/>
                <a:moveTo>
                  <a:pt x="1207748" y="2654848"/>
                </a:moveTo>
                <a:cubicBezTo>
                  <a:pt x="1210155" y="2654570"/>
                  <a:pt x="1212352" y="2658463"/>
                  <a:pt x="1212778" y="2663705"/>
                </a:cubicBezTo>
                <a:cubicBezTo>
                  <a:pt x="1213349" y="2671073"/>
                  <a:pt x="1212422" y="2671144"/>
                  <a:pt x="1208529" y="2664277"/>
                </a:cubicBezTo>
                <a:cubicBezTo>
                  <a:pt x="1205697" y="2659315"/>
                  <a:pt x="1205341" y="2655134"/>
                  <a:pt x="1207748" y="2654848"/>
                </a:cubicBezTo>
                <a:close/>
                <a:moveTo>
                  <a:pt x="4159581" y="2649613"/>
                </a:moveTo>
                <a:cubicBezTo>
                  <a:pt x="4166450" y="2655496"/>
                  <a:pt x="4176294" y="2680081"/>
                  <a:pt x="4173253" y="2683690"/>
                </a:cubicBezTo>
                <a:cubicBezTo>
                  <a:pt x="4171835" y="2685392"/>
                  <a:pt x="4173392" y="2689362"/>
                  <a:pt x="4176580" y="2692127"/>
                </a:cubicBezTo>
                <a:cubicBezTo>
                  <a:pt x="4179906" y="2694883"/>
                  <a:pt x="4181469" y="2698715"/>
                  <a:pt x="4180122" y="2700340"/>
                </a:cubicBezTo>
                <a:cubicBezTo>
                  <a:pt x="4178636" y="2702113"/>
                  <a:pt x="4174954" y="2708916"/>
                  <a:pt x="4171696" y="2716000"/>
                </a:cubicBezTo>
                <a:cubicBezTo>
                  <a:pt x="4165892" y="2728611"/>
                  <a:pt x="4165892" y="2728611"/>
                  <a:pt x="4161854" y="2712950"/>
                </a:cubicBezTo>
                <a:cubicBezTo>
                  <a:pt x="4159796" y="2704661"/>
                  <a:pt x="4156043" y="2693822"/>
                  <a:pt x="4153846" y="2689929"/>
                </a:cubicBezTo>
                <a:cubicBezTo>
                  <a:pt x="4144499" y="2673061"/>
                  <a:pt x="4143438" y="2665343"/>
                  <a:pt x="4149172" y="2656201"/>
                </a:cubicBezTo>
                <a:cubicBezTo>
                  <a:pt x="4152639" y="2650744"/>
                  <a:pt x="4157384" y="2647701"/>
                  <a:pt x="4159581" y="2649613"/>
                </a:cubicBezTo>
                <a:close/>
                <a:moveTo>
                  <a:pt x="4102004" y="2638343"/>
                </a:moveTo>
                <a:cubicBezTo>
                  <a:pt x="4108805" y="2637778"/>
                  <a:pt x="4116026" y="2652370"/>
                  <a:pt x="4111497" y="2657618"/>
                </a:cubicBezTo>
                <a:cubicBezTo>
                  <a:pt x="4107179" y="2662643"/>
                  <a:pt x="4103071" y="2659244"/>
                  <a:pt x="4099527" y="2647764"/>
                </a:cubicBezTo>
                <a:cubicBezTo>
                  <a:pt x="4098043" y="2643019"/>
                  <a:pt x="4099242" y="2638553"/>
                  <a:pt x="4102004" y="2638343"/>
                </a:cubicBezTo>
                <a:close/>
                <a:moveTo>
                  <a:pt x="4616133" y="2637544"/>
                </a:moveTo>
                <a:cubicBezTo>
                  <a:pt x="4615283" y="2633573"/>
                  <a:pt x="4617472" y="2633930"/>
                  <a:pt x="4621302" y="2638465"/>
                </a:cubicBezTo>
                <a:cubicBezTo>
                  <a:pt x="4624839" y="2642575"/>
                  <a:pt x="4625835" y="2651786"/>
                  <a:pt x="4623429" y="2658158"/>
                </a:cubicBezTo>
                <a:cubicBezTo>
                  <a:pt x="4620668" y="2665598"/>
                  <a:pt x="4617341" y="2668786"/>
                  <a:pt x="4614858" y="2666588"/>
                </a:cubicBezTo>
                <a:cubicBezTo>
                  <a:pt x="4612591" y="2664607"/>
                  <a:pt x="4612242" y="2659149"/>
                  <a:pt x="4614222" y="2653769"/>
                </a:cubicBezTo>
                <a:cubicBezTo>
                  <a:pt x="4616133" y="2648451"/>
                  <a:pt x="4616985" y="2641507"/>
                  <a:pt x="4616133" y="2637544"/>
                </a:cubicBezTo>
                <a:close/>
                <a:moveTo>
                  <a:pt x="4145483" y="2637498"/>
                </a:moveTo>
                <a:cubicBezTo>
                  <a:pt x="4146403" y="2638280"/>
                  <a:pt x="4145700" y="2642670"/>
                  <a:pt x="4144143" y="2646919"/>
                </a:cubicBezTo>
                <a:cubicBezTo>
                  <a:pt x="4142581" y="2651169"/>
                  <a:pt x="4139400" y="2653367"/>
                  <a:pt x="4137342" y="2651596"/>
                </a:cubicBezTo>
                <a:cubicBezTo>
                  <a:pt x="4135292" y="2649823"/>
                  <a:pt x="4135927" y="2645364"/>
                  <a:pt x="4138688" y="2642174"/>
                </a:cubicBezTo>
                <a:cubicBezTo>
                  <a:pt x="4141451" y="2638985"/>
                  <a:pt x="4144638" y="2636787"/>
                  <a:pt x="4145483" y="2637498"/>
                </a:cubicBezTo>
                <a:close/>
                <a:moveTo>
                  <a:pt x="12045060" y="2631801"/>
                </a:moveTo>
                <a:cubicBezTo>
                  <a:pt x="12041822" y="2634952"/>
                  <a:pt x="12040806" y="2639914"/>
                  <a:pt x="12042393" y="2644615"/>
                </a:cubicBezTo>
                <a:cubicBezTo>
                  <a:pt x="12045251" y="2653445"/>
                  <a:pt x="12051474" y="2653228"/>
                  <a:pt x="12050204" y="2644329"/>
                </a:cubicBezTo>
                <a:cubicBezTo>
                  <a:pt x="12049759" y="2641165"/>
                  <a:pt x="12049569" y="2635943"/>
                  <a:pt x="12049823" y="2632601"/>
                </a:cubicBezTo>
                <a:cubicBezTo>
                  <a:pt x="12050204" y="2627538"/>
                  <a:pt x="12049442" y="2627404"/>
                  <a:pt x="12045060" y="2631801"/>
                </a:cubicBezTo>
                <a:close/>
                <a:moveTo>
                  <a:pt x="2032050" y="2628079"/>
                </a:moveTo>
                <a:cubicBezTo>
                  <a:pt x="2038990" y="2634031"/>
                  <a:pt x="2048553" y="2692482"/>
                  <a:pt x="2042959" y="2694255"/>
                </a:cubicBezTo>
                <a:cubicBezTo>
                  <a:pt x="2035670" y="2696592"/>
                  <a:pt x="2034818" y="2695595"/>
                  <a:pt x="2027592" y="2677744"/>
                </a:cubicBezTo>
                <a:cubicBezTo>
                  <a:pt x="2021433" y="2662651"/>
                  <a:pt x="2025179" y="2622202"/>
                  <a:pt x="2032050" y="2628079"/>
                </a:cubicBezTo>
                <a:close/>
                <a:moveTo>
                  <a:pt x="4665135" y="2625365"/>
                </a:moveTo>
                <a:cubicBezTo>
                  <a:pt x="4667186" y="2627132"/>
                  <a:pt x="4666553" y="2631598"/>
                  <a:pt x="4663790" y="2634786"/>
                </a:cubicBezTo>
                <a:cubicBezTo>
                  <a:pt x="4660957" y="2638045"/>
                  <a:pt x="4657839" y="2640167"/>
                  <a:pt x="4656995" y="2639462"/>
                </a:cubicBezTo>
                <a:cubicBezTo>
                  <a:pt x="4656075" y="2638680"/>
                  <a:pt x="4656780" y="2634290"/>
                  <a:pt x="4658335" y="2630040"/>
                </a:cubicBezTo>
                <a:cubicBezTo>
                  <a:pt x="4659897" y="2625790"/>
                  <a:pt x="4663077" y="2623592"/>
                  <a:pt x="4665135" y="2625365"/>
                </a:cubicBezTo>
                <a:close/>
                <a:moveTo>
                  <a:pt x="4400706" y="2623319"/>
                </a:moveTo>
                <a:cubicBezTo>
                  <a:pt x="4402316" y="2622169"/>
                  <a:pt x="4405771" y="2624523"/>
                  <a:pt x="4410691" y="2630651"/>
                </a:cubicBezTo>
                <a:cubicBezTo>
                  <a:pt x="4416076" y="2637454"/>
                  <a:pt x="4416642" y="2642556"/>
                  <a:pt x="4412253" y="2644825"/>
                </a:cubicBezTo>
                <a:cubicBezTo>
                  <a:pt x="4406869" y="2647657"/>
                  <a:pt x="4404603" y="2645955"/>
                  <a:pt x="4401770" y="2637029"/>
                </a:cubicBezTo>
                <a:cubicBezTo>
                  <a:pt x="4399325" y="2629129"/>
                  <a:pt x="4399094" y="2624471"/>
                  <a:pt x="4400706" y="2623319"/>
                </a:cubicBezTo>
                <a:close/>
                <a:moveTo>
                  <a:pt x="5473998" y="2621903"/>
                </a:moveTo>
                <a:cubicBezTo>
                  <a:pt x="5471585" y="2619775"/>
                  <a:pt x="5468544" y="2619985"/>
                  <a:pt x="5466493" y="2622469"/>
                </a:cubicBezTo>
                <a:cubicBezTo>
                  <a:pt x="5464366" y="2624876"/>
                  <a:pt x="5464651" y="2627849"/>
                  <a:pt x="5467058" y="2629978"/>
                </a:cubicBezTo>
                <a:cubicBezTo>
                  <a:pt x="5469465" y="2632100"/>
                  <a:pt x="5472506" y="2631890"/>
                  <a:pt x="5474563" y="2629412"/>
                </a:cubicBezTo>
                <a:cubicBezTo>
                  <a:pt x="5476684" y="2627004"/>
                  <a:pt x="5476475" y="2623954"/>
                  <a:pt x="5473998" y="2621903"/>
                </a:cubicBezTo>
                <a:close/>
                <a:moveTo>
                  <a:pt x="0" y="2617552"/>
                </a:moveTo>
                <a:lnTo>
                  <a:pt x="3401" y="2619504"/>
                </a:lnTo>
                <a:cubicBezTo>
                  <a:pt x="13971" y="2625775"/>
                  <a:pt x="25603" y="2632844"/>
                  <a:pt x="35659" y="2639152"/>
                </a:cubicBezTo>
                <a:cubicBezTo>
                  <a:pt x="60375" y="2654526"/>
                  <a:pt x="78788" y="2662322"/>
                  <a:pt x="91606" y="2662676"/>
                </a:cubicBezTo>
                <a:cubicBezTo>
                  <a:pt x="106620" y="2663104"/>
                  <a:pt x="111577" y="2665516"/>
                  <a:pt x="114764" y="2674086"/>
                </a:cubicBezTo>
                <a:cubicBezTo>
                  <a:pt x="117952" y="2682662"/>
                  <a:pt x="119934" y="2683654"/>
                  <a:pt x="124042" y="2678831"/>
                </a:cubicBezTo>
                <a:cubicBezTo>
                  <a:pt x="127228" y="2675224"/>
                  <a:pt x="130982" y="2675717"/>
                  <a:pt x="133460" y="2680178"/>
                </a:cubicBezTo>
                <a:cubicBezTo>
                  <a:pt x="135727" y="2684149"/>
                  <a:pt x="139126" y="2685850"/>
                  <a:pt x="140755" y="2683939"/>
                </a:cubicBezTo>
                <a:cubicBezTo>
                  <a:pt x="144083" y="2680037"/>
                  <a:pt x="167311" y="2686418"/>
                  <a:pt x="187849" y="2696907"/>
                </a:cubicBezTo>
                <a:cubicBezTo>
                  <a:pt x="201092" y="2703640"/>
                  <a:pt x="200739" y="2714616"/>
                  <a:pt x="187425" y="2709801"/>
                </a:cubicBezTo>
                <a:cubicBezTo>
                  <a:pt x="182680" y="2708028"/>
                  <a:pt x="181335" y="2711220"/>
                  <a:pt x="183177" y="2719719"/>
                </a:cubicBezTo>
                <a:cubicBezTo>
                  <a:pt x="185657" y="2730981"/>
                  <a:pt x="188773" y="2732544"/>
                  <a:pt x="214337" y="2735447"/>
                </a:cubicBezTo>
                <a:cubicBezTo>
                  <a:pt x="235441" y="2737863"/>
                  <a:pt x="243868" y="2736230"/>
                  <a:pt x="247126" y="2729430"/>
                </a:cubicBezTo>
                <a:cubicBezTo>
                  <a:pt x="249887" y="2723411"/>
                  <a:pt x="253569" y="2721992"/>
                  <a:pt x="257535" y="2725391"/>
                </a:cubicBezTo>
                <a:cubicBezTo>
                  <a:pt x="261430" y="2728728"/>
                  <a:pt x="260793" y="2732054"/>
                  <a:pt x="255765" y="2734818"/>
                </a:cubicBezTo>
                <a:cubicBezTo>
                  <a:pt x="251233" y="2737365"/>
                  <a:pt x="249676" y="2742180"/>
                  <a:pt x="252155" y="2746508"/>
                </a:cubicBezTo>
                <a:cubicBezTo>
                  <a:pt x="254421" y="2750471"/>
                  <a:pt x="254139" y="2756565"/>
                  <a:pt x="251518" y="2759614"/>
                </a:cubicBezTo>
                <a:cubicBezTo>
                  <a:pt x="241251" y="2771582"/>
                  <a:pt x="268304" y="2779523"/>
                  <a:pt x="286644" y="2769962"/>
                </a:cubicBezTo>
                <a:cubicBezTo>
                  <a:pt x="291814" y="2767200"/>
                  <a:pt x="293089" y="2768469"/>
                  <a:pt x="292452" y="2775628"/>
                </a:cubicBezTo>
                <a:cubicBezTo>
                  <a:pt x="291957" y="2780802"/>
                  <a:pt x="294577" y="2785120"/>
                  <a:pt x="298543" y="2785686"/>
                </a:cubicBezTo>
                <a:cubicBezTo>
                  <a:pt x="308174" y="2787110"/>
                  <a:pt x="312776" y="2779669"/>
                  <a:pt x="305907" y="2773786"/>
                </a:cubicBezTo>
                <a:cubicBezTo>
                  <a:pt x="297833" y="2766985"/>
                  <a:pt x="310720" y="2752530"/>
                  <a:pt x="321486" y="2756360"/>
                </a:cubicBezTo>
                <a:cubicBezTo>
                  <a:pt x="326301" y="2758057"/>
                  <a:pt x="330762" y="2761533"/>
                  <a:pt x="331612" y="2764226"/>
                </a:cubicBezTo>
                <a:cubicBezTo>
                  <a:pt x="334375" y="2772517"/>
                  <a:pt x="369996" y="2785056"/>
                  <a:pt x="374811" y="2779391"/>
                </a:cubicBezTo>
                <a:cubicBezTo>
                  <a:pt x="377644" y="2776131"/>
                  <a:pt x="378989" y="2773088"/>
                  <a:pt x="378069" y="2772305"/>
                </a:cubicBezTo>
                <a:cubicBezTo>
                  <a:pt x="377148" y="2771525"/>
                  <a:pt x="374456" y="2767415"/>
                  <a:pt x="371977" y="2762956"/>
                </a:cubicBezTo>
                <a:cubicBezTo>
                  <a:pt x="368862" y="2757288"/>
                  <a:pt x="365674" y="2757212"/>
                  <a:pt x="361142" y="2762461"/>
                </a:cubicBezTo>
                <a:cubicBezTo>
                  <a:pt x="356469" y="2767979"/>
                  <a:pt x="351370" y="2767276"/>
                  <a:pt x="342234" y="2759975"/>
                </a:cubicBezTo>
                <a:cubicBezTo>
                  <a:pt x="334373" y="2753669"/>
                  <a:pt x="331327" y="2748071"/>
                  <a:pt x="334230" y="2744743"/>
                </a:cubicBezTo>
                <a:cubicBezTo>
                  <a:pt x="339116" y="2739005"/>
                  <a:pt x="360786" y="2741838"/>
                  <a:pt x="361353" y="2748216"/>
                </a:cubicBezTo>
                <a:cubicBezTo>
                  <a:pt x="361495" y="2750199"/>
                  <a:pt x="367515" y="2752821"/>
                  <a:pt x="374314" y="2753954"/>
                </a:cubicBezTo>
                <a:cubicBezTo>
                  <a:pt x="384441" y="2755586"/>
                  <a:pt x="387981" y="2758846"/>
                  <a:pt x="392373" y="2770185"/>
                </a:cubicBezTo>
                <a:cubicBezTo>
                  <a:pt x="398606" y="2786481"/>
                  <a:pt x="408238" y="2789027"/>
                  <a:pt x="419000" y="2777128"/>
                </a:cubicBezTo>
                <a:cubicBezTo>
                  <a:pt x="426577" y="2768837"/>
                  <a:pt x="426790" y="2768910"/>
                  <a:pt x="423674" y="2779675"/>
                </a:cubicBezTo>
                <a:cubicBezTo>
                  <a:pt x="420771" y="2789810"/>
                  <a:pt x="422826" y="2789452"/>
                  <a:pt x="435147" y="2777555"/>
                </a:cubicBezTo>
                <a:cubicBezTo>
                  <a:pt x="438899" y="2773799"/>
                  <a:pt x="455401" y="2776989"/>
                  <a:pt x="464111" y="2783158"/>
                </a:cubicBezTo>
                <a:cubicBezTo>
                  <a:pt x="471335" y="2788259"/>
                  <a:pt x="461067" y="2792579"/>
                  <a:pt x="452144" y="2788183"/>
                </a:cubicBezTo>
                <a:cubicBezTo>
                  <a:pt x="447044" y="2785634"/>
                  <a:pt x="439184" y="2786696"/>
                  <a:pt x="433731" y="2790450"/>
                </a:cubicBezTo>
                <a:cubicBezTo>
                  <a:pt x="426084" y="2795831"/>
                  <a:pt x="426083" y="2797533"/>
                  <a:pt x="433873" y="2799375"/>
                </a:cubicBezTo>
                <a:cubicBezTo>
                  <a:pt x="439256" y="2800652"/>
                  <a:pt x="452641" y="2804408"/>
                  <a:pt x="464255" y="2808091"/>
                </a:cubicBezTo>
                <a:cubicBezTo>
                  <a:pt x="475869" y="2811778"/>
                  <a:pt x="486916" y="2812348"/>
                  <a:pt x="489325" y="2809515"/>
                </a:cubicBezTo>
                <a:cubicBezTo>
                  <a:pt x="492156" y="2806255"/>
                  <a:pt x="499805" y="2809655"/>
                  <a:pt x="510711" y="2819005"/>
                </a:cubicBezTo>
                <a:cubicBezTo>
                  <a:pt x="530116" y="2835586"/>
                  <a:pt x="572679" y="2853236"/>
                  <a:pt x="581176" y="2848273"/>
                </a:cubicBezTo>
                <a:cubicBezTo>
                  <a:pt x="584150" y="2846579"/>
                  <a:pt x="587408" y="2847568"/>
                  <a:pt x="588328" y="2850471"/>
                </a:cubicBezTo>
                <a:cubicBezTo>
                  <a:pt x="589320" y="2853306"/>
                  <a:pt x="606388" y="2861315"/>
                  <a:pt x="625934" y="2867973"/>
                </a:cubicBezTo>
                <a:cubicBezTo>
                  <a:pt x="668236" y="2882432"/>
                  <a:pt x="677514" y="2892419"/>
                  <a:pt x="654691" y="2899007"/>
                </a:cubicBezTo>
                <a:cubicBezTo>
                  <a:pt x="646760" y="2901274"/>
                  <a:pt x="635146" y="2900849"/>
                  <a:pt x="629336" y="2898016"/>
                </a:cubicBezTo>
                <a:cubicBezTo>
                  <a:pt x="623388" y="2895175"/>
                  <a:pt x="618855" y="2894470"/>
                  <a:pt x="618997" y="2896592"/>
                </a:cubicBezTo>
                <a:cubicBezTo>
                  <a:pt x="619210" y="2898651"/>
                  <a:pt x="628204" y="2904812"/>
                  <a:pt x="639038" y="2910129"/>
                </a:cubicBezTo>
                <a:cubicBezTo>
                  <a:pt x="671989" y="2926424"/>
                  <a:pt x="692671" y="2941164"/>
                  <a:pt x="709245" y="2960013"/>
                </a:cubicBezTo>
                <a:cubicBezTo>
                  <a:pt x="723481" y="2976237"/>
                  <a:pt x="723977" y="2978149"/>
                  <a:pt x="713639" y="2977444"/>
                </a:cubicBezTo>
                <a:cubicBezTo>
                  <a:pt x="706978" y="2977019"/>
                  <a:pt x="701453" y="2979991"/>
                  <a:pt x="700748" y="2984381"/>
                </a:cubicBezTo>
                <a:cubicBezTo>
                  <a:pt x="699897" y="2989910"/>
                  <a:pt x="701809" y="2991822"/>
                  <a:pt x="707759" y="2991395"/>
                </a:cubicBezTo>
                <a:cubicBezTo>
                  <a:pt x="721144" y="2990333"/>
                  <a:pt x="739839" y="3008905"/>
                  <a:pt x="733254" y="3016621"/>
                </a:cubicBezTo>
                <a:cubicBezTo>
                  <a:pt x="729006" y="3021584"/>
                  <a:pt x="730638" y="3024626"/>
                  <a:pt x="739915" y="3029379"/>
                </a:cubicBezTo>
                <a:cubicBezTo>
                  <a:pt x="749192" y="3034122"/>
                  <a:pt x="750818" y="3037167"/>
                  <a:pt x="746570" y="3042129"/>
                </a:cubicBezTo>
                <a:cubicBezTo>
                  <a:pt x="743103" y="3046169"/>
                  <a:pt x="739490" y="3045812"/>
                  <a:pt x="736867" y="3041208"/>
                </a:cubicBezTo>
                <a:cubicBezTo>
                  <a:pt x="734607" y="3037237"/>
                  <a:pt x="731132" y="3035611"/>
                  <a:pt x="729361" y="3037662"/>
                </a:cubicBezTo>
                <a:cubicBezTo>
                  <a:pt x="727520" y="3039792"/>
                  <a:pt x="719805" y="3036175"/>
                  <a:pt x="712083" y="3029589"/>
                </a:cubicBezTo>
                <a:cubicBezTo>
                  <a:pt x="704361" y="3022992"/>
                  <a:pt x="695300" y="3018604"/>
                  <a:pt x="691826" y="3019664"/>
                </a:cubicBezTo>
                <a:cubicBezTo>
                  <a:pt x="688220" y="3020865"/>
                  <a:pt x="683895" y="3018817"/>
                  <a:pt x="681628" y="3014843"/>
                </a:cubicBezTo>
                <a:cubicBezTo>
                  <a:pt x="679361" y="3010880"/>
                  <a:pt x="676459" y="3009393"/>
                  <a:pt x="674764" y="3011374"/>
                </a:cubicBezTo>
                <a:cubicBezTo>
                  <a:pt x="673132" y="3013285"/>
                  <a:pt x="667398" y="3012645"/>
                  <a:pt x="661943" y="3010028"/>
                </a:cubicBezTo>
                <a:cubicBezTo>
                  <a:pt x="646271" y="3002371"/>
                  <a:pt x="641318" y="3013705"/>
                  <a:pt x="656824" y="3021857"/>
                </a:cubicBezTo>
                <a:cubicBezTo>
                  <a:pt x="664140" y="3025680"/>
                  <a:pt x="677882" y="3033337"/>
                  <a:pt x="686804" y="3038438"/>
                </a:cubicBezTo>
                <a:cubicBezTo>
                  <a:pt x="695656" y="3043608"/>
                  <a:pt x="708330" y="3047936"/>
                  <a:pt x="714490" y="3047865"/>
                </a:cubicBezTo>
                <a:cubicBezTo>
                  <a:pt x="728587" y="3047795"/>
                  <a:pt x="762438" y="3070041"/>
                  <a:pt x="761161" y="3078542"/>
                </a:cubicBezTo>
                <a:cubicBezTo>
                  <a:pt x="760597" y="3082654"/>
                  <a:pt x="764350" y="3085702"/>
                  <a:pt x="772567" y="3087543"/>
                </a:cubicBezTo>
                <a:cubicBezTo>
                  <a:pt x="780777" y="3089387"/>
                  <a:pt x="784181" y="3087971"/>
                  <a:pt x="782619" y="3083154"/>
                </a:cubicBezTo>
                <a:cubicBezTo>
                  <a:pt x="781203" y="3078479"/>
                  <a:pt x="785737" y="3077482"/>
                  <a:pt x="795299" y="3080252"/>
                </a:cubicBezTo>
                <a:cubicBezTo>
                  <a:pt x="804854" y="3083015"/>
                  <a:pt x="810666" y="3087405"/>
                  <a:pt x="811440" y="3092574"/>
                </a:cubicBezTo>
                <a:cubicBezTo>
                  <a:pt x="812082" y="3096895"/>
                  <a:pt x="819727" y="3105401"/>
                  <a:pt x="828160" y="3111139"/>
                </a:cubicBezTo>
                <a:cubicBezTo>
                  <a:pt x="882406" y="3147844"/>
                  <a:pt x="898129" y="3157621"/>
                  <a:pt x="903932" y="3157907"/>
                </a:cubicBezTo>
                <a:cubicBezTo>
                  <a:pt x="907685" y="3158117"/>
                  <a:pt x="916823" y="3164573"/>
                  <a:pt x="924615" y="3172648"/>
                </a:cubicBezTo>
                <a:cubicBezTo>
                  <a:pt x="932404" y="3180721"/>
                  <a:pt x="939910" y="3185542"/>
                  <a:pt x="941535" y="3183630"/>
                </a:cubicBezTo>
                <a:cubicBezTo>
                  <a:pt x="943167" y="3181718"/>
                  <a:pt x="949327" y="3187740"/>
                  <a:pt x="954991" y="3196666"/>
                </a:cubicBezTo>
                <a:cubicBezTo>
                  <a:pt x="966326" y="3214519"/>
                  <a:pt x="983960" y="3220122"/>
                  <a:pt x="982613" y="3205313"/>
                </a:cubicBezTo>
                <a:cubicBezTo>
                  <a:pt x="981693" y="3194900"/>
                  <a:pt x="964554" y="3172931"/>
                  <a:pt x="960871" y="3177330"/>
                </a:cubicBezTo>
                <a:cubicBezTo>
                  <a:pt x="959169" y="3179311"/>
                  <a:pt x="951594" y="3175837"/>
                  <a:pt x="944228" y="3169744"/>
                </a:cubicBezTo>
                <a:cubicBezTo>
                  <a:pt x="914696" y="3145158"/>
                  <a:pt x="846636" y="3095486"/>
                  <a:pt x="841398" y="3094634"/>
                </a:cubicBezTo>
                <a:cubicBezTo>
                  <a:pt x="838211" y="3094140"/>
                  <a:pt x="832261" y="3091730"/>
                  <a:pt x="827519" y="3089107"/>
                </a:cubicBezTo>
                <a:cubicBezTo>
                  <a:pt x="822775" y="3086482"/>
                  <a:pt x="813498" y="3081739"/>
                  <a:pt x="806061" y="3078123"/>
                </a:cubicBezTo>
                <a:cubicBezTo>
                  <a:pt x="795508" y="3073092"/>
                  <a:pt x="793380" y="3069127"/>
                  <a:pt x="795431" y="3059281"/>
                </a:cubicBezTo>
                <a:cubicBezTo>
                  <a:pt x="796924" y="3052123"/>
                  <a:pt x="796213" y="3045322"/>
                  <a:pt x="793946" y="3043336"/>
                </a:cubicBezTo>
                <a:cubicBezTo>
                  <a:pt x="791470" y="3041282"/>
                  <a:pt x="789559" y="3042205"/>
                  <a:pt x="789064" y="3045533"/>
                </a:cubicBezTo>
                <a:cubicBezTo>
                  <a:pt x="787502" y="3055875"/>
                  <a:pt x="774827" y="3058354"/>
                  <a:pt x="764134" y="3050349"/>
                </a:cubicBezTo>
                <a:cubicBezTo>
                  <a:pt x="755212" y="3043685"/>
                  <a:pt x="754717" y="3041208"/>
                  <a:pt x="761797" y="3037948"/>
                </a:cubicBezTo>
                <a:cubicBezTo>
                  <a:pt x="766541" y="3035756"/>
                  <a:pt x="776027" y="3026685"/>
                  <a:pt x="782612" y="3018254"/>
                </a:cubicBezTo>
                <a:cubicBezTo>
                  <a:pt x="795996" y="3000900"/>
                  <a:pt x="798828" y="3000761"/>
                  <a:pt x="800176" y="3017123"/>
                </a:cubicBezTo>
                <a:cubicBezTo>
                  <a:pt x="800601" y="3023216"/>
                  <a:pt x="802797" y="3029948"/>
                  <a:pt x="804709" y="3031577"/>
                </a:cubicBezTo>
                <a:cubicBezTo>
                  <a:pt x="810374" y="3036398"/>
                  <a:pt x="816463" y="3027612"/>
                  <a:pt x="810939" y="3022652"/>
                </a:cubicBezTo>
                <a:cubicBezTo>
                  <a:pt x="801025" y="3013865"/>
                  <a:pt x="831759" y="3019678"/>
                  <a:pt x="842312" y="3028672"/>
                </a:cubicBezTo>
                <a:cubicBezTo>
                  <a:pt x="848046" y="3033565"/>
                  <a:pt x="856123" y="3037535"/>
                  <a:pt x="859876" y="3037319"/>
                </a:cubicBezTo>
                <a:cubicBezTo>
                  <a:pt x="863769" y="3037109"/>
                  <a:pt x="879561" y="3045825"/>
                  <a:pt x="895354" y="3056948"/>
                </a:cubicBezTo>
                <a:cubicBezTo>
                  <a:pt x="932182" y="3082742"/>
                  <a:pt x="964046" y="3100313"/>
                  <a:pt x="971133" y="3098618"/>
                </a:cubicBezTo>
                <a:cubicBezTo>
                  <a:pt x="978848" y="3096706"/>
                  <a:pt x="1057178" y="3163020"/>
                  <a:pt x="1053073" y="3167843"/>
                </a:cubicBezTo>
                <a:cubicBezTo>
                  <a:pt x="1051231" y="3169965"/>
                  <a:pt x="1044786" y="3166778"/>
                  <a:pt x="1039332" y="3160899"/>
                </a:cubicBezTo>
                <a:cubicBezTo>
                  <a:pt x="1028352" y="3149066"/>
                  <a:pt x="1016173" y="3145234"/>
                  <a:pt x="1010579" y="3151822"/>
                </a:cubicBezTo>
                <a:cubicBezTo>
                  <a:pt x="1008598" y="3154089"/>
                  <a:pt x="1009944" y="3156289"/>
                  <a:pt x="1013627" y="3156854"/>
                </a:cubicBezTo>
                <a:cubicBezTo>
                  <a:pt x="1017164" y="3157423"/>
                  <a:pt x="1026301" y="3161748"/>
                  <a:pt x="1033667" y="3166280"/>
                </a:cubicBezTo>
                <a:cubicBezTo>
                  <a:pt x="1043726" y="3172514"/>
                  <a:pt x="1045777" y="3176274"/>
                  <a:pt x="1041814" y="3180950"/>
                </a:cubicBezTo>
                <a:cubicBezTo>
                  <a:pt x="1037992" y="3185480"/>
                  <a:pt x="1034379" y="3184417"/>
                  <a:pt x="1029210" y="3177264"/>
                </a:cubicBezTo>
                <a:cubicBezTo>
                  <a:pt x="1025311" y="3171948"/>
                  <a:pt x="1016103" y="3166846"/>
                  <a:pt x="1009379" y="3166351"/>
                </a:cubicBezTo>
                <a:cubicBezTo>
                  <a:pt x="997549" y="3165569"/>
                  <a:pt x="997339" y="3166065"/>
                  <a:pt x="1005835" y="3176693"/>
                </a:cubicBezTo>
                <a:cubicBezTo>
                  <a:pt x="1010934" y="3183072"/>
                  <a:pt x="1016814" y="3187392"/>
                  <a:pt x="1019437" y="3186609"/>
                </a:cubicBezTo>
                <a:cubicBezTo>
                  <a:pt x="1021983" y="3185904"/>
                  <a:pt x="1026943" y="3189303"/>
                  <a:pt x="1030410" y="3194334"/>
                </a:cubicBezTo>
                <a:cubicBezTo>
                  <a:pt x="1036360" y="3202981"/>
                  <a:pt x="1041745" y="3201138"/>
                  <a:pt x="1050596" y="3187609"/>
                </a:cubicBezTo>
                <a:cubicBezTo>
                  <a:pt x="1052647" y="3184417"/>
                  <a:pt x="1056396" y="3183357"/>
                  <a:pt x="1058663" y="3185340"/>
                </a:cubicBezTo>
                <a:cubicBezTo>
                  <a:pt x="1061000" y="3187252"/>
                  <a:pt x="1059870" y="3192638"/>
                  <a:pt x="1056396" y="3196679"/>
                </a:cubicBezTo>
                <a:cubicBezTo>
                  <a:pt x="1049815" y="3204398"/>
                  <a:pt x="1054349" y="3219700"/>
                  <a:pt x="1063623" y="3221048"/>
                </a:cubicBezTo>
                <a:cubicBezTo>
                  <a:pt x="1066315" y="3221473"/>
                  <a:pt x="1077929" y="3228557"/>
                  <a:pt x="1089614" y="3236992"/>
                </a:cubicBezTo>
                <a:cubicBezTo>
                  <a:pt x="1101373" y="3245493"/>
                  <a:pt x="1114899" y="3253645"/>
                  <a:pt x="1120207" y="3255416"/>
                </a:cubicBezTo>
                <a:cubicBezTo>
                  <a:pt x="1127504" y="3257894"/>
                  <a:pt x="1127999" y="3260659"/>
                  <a:pt x="1122474" y="3267176"/>
                </a:cubicBezTo>
                <a:cubicBezTo>
                  <a:pt x="1115185" y="3275747"/>
                  <a:pt x="1119223" y="3286018"/>
                  <a:pt x="1127078" y="3278864"/>
                </a:cubicBezTo>
                <a:cubicBezTo>
                  <a:pt x="1129345" y="3276881"/>
                  <a:pt x="1133314" y="3273338"/>
                  <a:pt x="1136216" y="3270861"/>
                </a:cubicBezTo>
                <a:cubicBezTo>
                  <a:pt x="1139048" y="3268453"/>
                  <a:pt x="1142732" y="3268165"/>
                  <a:pt x="1144642" y="3270365"/>
                </a:cubicBezTo>
                <a:cubicBezTo>
                  <a:pt x="1146484" y="3272632"/>
                  <a:pt x="1155336" y="3274691"/>
                  <a:pt x="1164683" y="3275257"/>
                </a:cubicBezTo>
                <a:cubicBezTo>
                  <a:pt x="1177358" y="3276036"/>
                  <a:pt x="1179770" y="3274903"/>
                  <a:pt x="1174671" y="3270513"/>
                </a:cubicBezTo>
                <a:cubicBezTo>
                  <a:pt x="1171128" y="3267392"/>
                  <a:pt x="1168150" y="3259743"/>
                  <a:pt x="1168296" y="3253790"/>
                </a:cubicBezTo>
                <a:cubicBezTo>
                  <a:pt x="1168575" y="3243728"/>
                  <a:pt x="1169357" y="3244369"/>
                  <a:pt x="1178418" y="3262506"/>
                </a:cubicBezTo>
                <a:cubicBezTo>
                  <a:pt x="1183873" y="3273345"/>
                  <a:pt x="1190814" y="3282554"/>
                  <a:pt x="1193861" y="3283052"/>
                </a:cubicBezTo>
                <a:cubicBezTo>
                  <a:pt x="1196980" y="3283617"/>
                  <a:pt x="1196338" y="3285528"/>
                  <a:pt x="1192306" y="3287726"/>
                </a:cubicBezTo>
                <a:cubicBezTo>
                  <a:pt x="1184304" y="3292046"/>
                  <a:pt x="1192090" y="3306506"/>
                  <a:pt x="1215680" y="3330666"/>
                </a:cubicBezTo>
                <a:cubicBezTo>
                  <a:pt x="1222760" y="3337888"/>
                  <a:pt x="1237841" y="3353548"/>
                  <a:pt x="1248542" y="3364817"/>
                </a:cubicBezTo>
                <a:cubicBezTo>
                  <a:pt x="1261851" y="3378844"/>
                  <a:pt x="1271839" y="3385717"/>
                  <a:pt x="1279135" y="3386074"/>
                </a:cubicBezTo>
                <a:cubicBezTo>
                  <a:pt x="1287987" y="3386430"/>
                  <a:pt x="1288482" y="3387351"/>
                  <a:pt x="1281967" y="3390891"/>
                </a:cubicBezTo>
                <a:cubicBezTo>
                  <a:pt x="1270639" y="3397120"/>
                  <a:pt x="1275453" y="3418377"/>
                  <a:pt x="1290610" y="3428580"/>
                </a:cubicBezTo>
                <a:cubicBezTo>
                  <a:pt x="1297266" y="3433115"/>
                  <a:pt x="1303996" y="3439991"/>
                  <a:pt x="1305056" y="3443319"/>
                </a:cubicBezTo>
                <a:cubicBezTo>
                  <a:pt x="1306193" y="3446864"/>
                  <a:pt x="1311927" y="3452885"/>
                  <a:pt x="1318087" y="3457206"/>
                </a:cubicBezTo>
                <a:cubicBezTo>
                  <a:pt x="1324322" y="3461456"/>
                  <a:pt x="1330412" y="3470529"/>
                  <a:pt x="1332043" y="3477829"/>
                </a:cubicBezTo>
                <a:cubicBezTo>
                  <a:pt x="1333669" y="3484981"/>
                  <a:pt x="1332748" y="3489023"/>
                  <a:pt x="1329986" y="3486823"/>
                </a:cubicBezTo>
                <a:cubicBezTo>
                  <a:pt x="1322341" y="3480730"/>
                  <a:pt x="1313984" y="3492343"/>
                  <a:pt x="1319230" y="3501843"/>
                </a:cubicBezTo>
                <a:cubicBezTo>
                  <a:pt x="1321636" y="3506229"/>
                  <a:pt x="1327865" y="3513460"/>
                  <a:pt x="1333110" y="3517996"/>
                </a:cubicBezTo>
                <a:cubicBezTo>
                  <a:pt x="1338349" y="3522385"/>
                  <a:pt x="1348635" y="3538826"/>
                  <a:pt x="1355791" y="3554201"/>
                </a:cubicBezTo>
                <a:cubicBezTo>
                  <a:pt x="1363073" y="3569715"/>
                  <a:pt x="1380852" y="3599547"/>
                  <a:pt x="1395654" y="3620874"/>
                </a:cubicBezTo>
                <a:cubicBezTo>
                  <a:pt x="1410456" y="3642198"/>
                  <a:pt x="1423131" y="3663099"/>
                  <a:pt x="1424128" y="3667629"/>
                </a:cubicBezTo>
                <a:cubicBezTo>
                  <a:pt x="1425188" y="3672380"/>
                  <a:pt x="1429436" y="3677058"/>
                  <a:pt x="1434256" y="3678760"/>
                </a:cubicBezTo>
                <a:cubicBezTo>
                  <a:pt x="1439139" y="3680526"/>
                  <a:pt x="1440346" y="3682444"/>
                  <a:pt x="1437228" y="3683434"/>
                </a:cubicBezTo>
                <a:cubicBezTo>
                  <a:pt x="1428731" y="3686121"/>
                  <a:pt x="1438080" y="3705962"/>
                  <a:pt x="1454297" y="3719779"/>
                </a:cubicBezTo>
                <a:cubicBezTo>
                  <a:pt x="1462444" y="3726652"/>
                  <a:pt x="1468890" y="3737350"/>
                  <a:pt x="1469524" y="3744650"/>
                </a:cubicBezTo>
                <a:cubicBezTo>
                  <a:pt x="1470235" y="3753577"/>
                  <a:pt x="1476396" y="3762146"/>
                  <a:pt x="1489711" y="3772774"/>
                </a:cubicBezTo>
                <a:cubicBezTo>
                  <a:pt x="1501820" y="3782481"/>
                  <a:pt x="1511948" y="3795735"/>
                  <a:pt x="1517263" y="3808699"/>
                </a:cubicBezTo>
                <a:cubicBezTo>
                  <a:pt x="1525410" y="3828749"/>
                  <a:pt x="1557560" y="3855670"/>
                  <a:pt x="1559402" y="3843912"/>
                </a:cubicBezTo>
                <a:cubicBezTo>
                  <a:pt x="1559827" y="3840938"/>
                  <a:pt x="1562589" y="3839453"/>
                  <a:pt x="1566272" y="3840019"/>
                </a:cubicBezTo>
                <a:cubicBezTo>
                  <a:pt x="1569671" y="3840584"/>
                  <a:pt x="1569955" y="3843843"/>
                  <a:pt x="1566838" y="3847526"/>
                </a:cubicBezTo>
                <a:cubicBezTo>
                  <a:pt x="1561313" y="3854046"/>
                  <a:pt x="1573003" y="3868567"/>
                  <a:pt x="1581284" y="3865524"/>
                </a:cubicBezTo>
                <a:cubicBezTo>
                  <a:pt x="1583907" y="3864603"/>
                  <a:pt x="1583621" y="3865456"/>
                  <a:pt x="1580509" y="3867724"/>
                </a:cubicBezTo>
                <a:cubicBezTo>
                  <a:pt x="1573848" y="3872538"/>
                  <a:pt x="1574915" y="3875868"/>
                  <a:pt x="1588440" y="3893649"/>
                </a:cubicBezTo>
                <a:cubicBezTo>
                  <a:pt x="1597718" y="3905771"/>
                  <a:pt x="1599280" y="3906049"/>
                  <a:pt x="1604093" y="3896271"/>
                </a:cubicBezTo>
                <a:cubicBezTo>
                  <a:pt x="1607776" y="3888904"/>
                  <a:pt x="1610183" y="3887632"/>
                  <a:pt x="1611738" y="3892309"/>
                </a:cubicBezTo>
                <a:cubicBezTo>
                  <a:pt x="1613015" y="3896132"/>
                  <a:pt x="1610964" y="3902582"/>
                  <a:pt x="1607211" y="3907041"/>
                </a:cubicBezTo>
                <a:cubicBezTo>
                  <a:pt x="1603458" y="3911508"/>
                  <a:pt x="1603102" y="3917244"/>
                  <a:pt x="1606570" y="3920151"/>
                </a:cubicBezTo>
                <a:cubicBezTo>
                  <a:pt x="1609757" y="3922917"/>
                  <a:pt x="1614221" y="3923411"/>
                  <a:pt x="1616063" y="3921283"/>
                </a:cubicBezTo>
                <a:cubicBezTo>
                  <a:pt x="1618185" y="3918876"/>
                  <a:pt x="1621092" y="3918666"/>
                  <a:pt x="1623568" y="3920719"/>
                </a:cubicBezTo>
                <a:cubicBezTo>
                  <a:pt x="1625766" y="3922631"/>
                  <a:pt x="1625341" y="3926880"/>
                  <a:pt x="1622578" y="3930069"/>
                </a:cubicBezTo>
                <a:cubicBezTo>
                  <a:pt x="1619390" y="3933684"/>
                  <a:pt x="1622724" y="3943392"/>
                  <a:pt x="1630934" y="3955152"/>
                </a:cubicBezTo>
                <a:cubicBezTo>
                  <a:pt x="1638161" y="3965491"/>
                  <a:pt x="1646803" y="3978110"/>
                  <a:pt x="1649705" y="3982430"/>
                </a:cubicBezTo>
                <a:cubicBezTo>
                  <a:pt x="1652753" y="3987033"/>
                  <a:pt x="1656436" y="3988877"/>
                  <a:pt x="1658202" y="3986826"/>
                </a:cubicBezTo>
                <a:cubicBezTo>
                  <a:pt x="1664717" y="3979170"/>
                  <a:pt x="1661459" y="3961744"/>
                  <a:pt x="1651192" y="3949057"/>
                </a:cubicBezTo>
                <a:cubicBezTo>
                  <a:pt x="1645242" y="3941833"/>
                  <a:pt x="1634549" y="3923056"/>
                  <a:pt x="1626896" y="3906480"/>
                </a:cubicBezTo>
                <a:cubicBezTo>
                  <a:pt x="1619244" y="3890039"/>
                  <a:pt x="1607135" y="3870982"/>
                  <a:pt x="1599483" y="3863473"/>
                </a:cubicBezTo>
                <a:cubicBezTo>
                  <a:pt x="1591907" y="3856034"/>
                  <a:pt x="1586948" y="3848665"/>
                  <a:pt x="1588364" y="3846962"/>
                </a:cubicBezTo>
                <a:cubicBezTo>
                  <a:pt x="1589850" y="3845191"/>
                  <a:pt x="1588009" y="3841226"/>
                  <a:pt x="1584046" y="3837682"/>
                </a:cubicBezTo>
                <a:cubicBezTo>
                  <a:pt x="1579868" y="3833927"/>
                  <a:pt x="1579583" y="3821315"/>
                  <a:pt x="1583405" y="3805586"/>
                </a:cubicBezTo>
                <a:cubicBezTo>
                  <a:pt x="1589564" y="3780009"/>
                  <a:pt x="1589774" y="3779801"/>
                  <a:pt x="1597781" y="3786674"/>
                </a:cubicBezTo>
                <a:cubicBezTo>
                  <a:pt x="1606703" y="3794324"/>
                  <a:pt x="1607269" y="3794043"/>
                  <a:pt x="1611726" y="3781789"/>
                </a:cubicBezTo>
                <a:cubicBezTo>
                  <a:pt x="1613497" y="3776896"/>
                  <a:pt x="1611797" y="3770666"/>
                  <a:pt x="1607763" y="3767190"/>
                </a:cubicBezTo>
                <a:cubicBezTo>
                  <a:pt x="1603726" y="3763721"/>
                  <a:pt x="1600537" y="3758968"/>
                  <a:pt x="1600467" y="3756065"/>
                </a:cubicBezTo>
                <a:cubicBezTo>
                  <a:pt x="1600322" y="3753373"/>
                  <a:pt x="1597349" y="3747706"/>
                  <a:pt x="1594162" y="3744091"/>
                </a:cubicBezTo>
                <a:cubicBezTo>
                  <a:pt x="1584884" y="3733539"/>
                  <a:pt x="1559174" y="3697614"/>
                  <a:pt x="1554786" y="3689113"/>
                </a:cubicBezTo>
                <a:cubicBezTo>
                  <a:pt x="1552658" y="3685004"/>
                  <a:pt x="1548835" y="3680329"/>
                  <a:pt x="1546500" y="3679123"/>
                </a:cubicBezTo>
                <a:cubicBezTo>
                  <a:pt x="1544092" y="3677845"/>
                  <a:pt x="1537640" y="3668138"/>
                  <a:pt x="1532046" y="3657439"/>
                </a:cubicBezTo>
                <a:cubicBezTo>
                  <a:pt x="1518520" y="3631436"/>
                  <a:pt x="1507332" y="3627187"/>
                  <a:pt x="1501947" y="3646030"/>
                </a:cubicBezTo>
                <a:cubicBezTo>
                  <a:pt x="1496639" y="3664663"/>
                  <a:pt x="1483964" y="3666150"/>
                  <a:pt x="1478509" y="3648792"/>
                </a:cubicBezTo>
                <a:cubicBezTo>
                  <a:pt x="1475042" y="3637808"/>
                  <a:pt x="1475887" y="3636393"/>
                  <a:pt x="1488213" y="3632855"/>
                </a:cubicBezTo>
                <a:cubicBezTo>
                  <a:pt x="1500747" y="3629238"/>
                  <a:pt x="1501452" y="3627683"/>
                  <a:pt x="1497134" y="3611317"/>
                </a:cubicBezTo>
                <a:cubicBezTo>
                  <a:pt x="1494651" y="3601890"/>
                  <a:pt x="1489126" y="3588150"/>
                  <a:pt x="1485159" y="3581771"/>
                </a:cubicBezTo>
                <a:lnTo>
                  <a:pt x="1477792" y="3569867"/>
                </a:lnTo>
                <a:lnTo>
                  <a:pt x="1490683" y="3574547"/>
                </a:lnTo>
                <a:cubicBezTo>
                  <a:pt x="1498760" y="3577382"/>
                  <a:pt x="1503782" y="3582129"/>
                  <a:pt x="1504208" y="3587089"/>
                </a:cubicBezTo>
                <a:cubicBezTo>
                  <a:pt x="1504563" y="3591548"/>
                  <a:pt x="1507898" y="3597570"/>
                  <a:pt x="1511929" y="3601046"/>
                </a:cubicBezTo>
                <a:cubicBezTo>
                  <a:pt x="1515753" y="3604306"/>
                  <a:pt x="1517809" y="3612734"/>
                  <a:pt x="1516393" y="3619253"/>
                </a:cubicBezTo>
                <a:cubicBezTo>
                  <a:pt x="1514552" y="3627615"/>
                  <a:pt x="1516393" y="3631436"/>
                  <a:pt x="1522057" y="3631584"/>
                </a:cubicBezTo>
                <a:cubicBezTo>
                  <a:pt x="1529424" y="3631722"/>
                  <a:pt x="1560520" y="3664529"/>
                  <a:pt x="1572489" y="3685004"/>
                </a:cubicBezTo>
                <a:cubicBezTo>
                  <a:pt x="1574756" y="3688974"/>
                  <a:pt x="1577658" y="3693294"/>
                  <a:pt x="1578650" y="3694285"/>
                </a:cubicBezTo>
                <a:cubicBezTo>
                  <a:pt x="1579709" y="3695348"/>
                  <a:pt x="1586580" y="3707182"/>
                  <a:pt x="1594016" y="3720713"/>
                </a:cubicBezTo>
                <a:cubicBezTo>
                  <a:pt x="1601382" y="3734174"/>
                  <a:pt x="1609954" y="3745586"/>
                  <a:pt x="1613002" y="3746082"/>
                </a:cubicBezTo>
                <a:cubicBezTo>
                  <a:pt x="1616261" y="3746504"/>
                  <a:pt x="1619301" y="3750260"/>
                  <a:pt x="1620153" y="3754936"/>
                </a:cubicBezTo>
                <a:cubicBezTo>
                  <a:pt x="1621073" y="3759401"/>
                  <a:pt x="1626242" y="3770378"/>
                  <a:pt x="1631766" y="3779591"/>
                </a:cubicBezTo>
                <a:lnTo>
                  <a:pt x="1641755" y="3796242"/>
                </a:lnTo>
                <a:lnTo>
                  <a:pt x="1641260" y="3780017"/>
                </a:lnTo>
                <a:cubicBezTo>
                  <a:pt x="1640974" y="3771377"/>
                  <a:pt x="1642461" y="3759540"/>
                  <a:pt x="1644371" y="3754656"/>
                </a:cubicBezTo>
                <a:cubicBezTo>
                  <a:pt x="1646498" y="3749415"/>
                  <a:pt x="1645362" y="3743176"/>
                  <a:pt x="1641749" y="3740133"/>
                </a:cubicBezTo>
                <a:cubicBezTo>
                  <a:pt x="1638212" y="3737015"/>
                  <a:pt x="1636935" y="3733043"/>
                  <a:pt x="1638986" y="3730706"/>
                </a:cubicBezTo>
                <a:cubicBezTo>
                  <a:pt x="1640898" y="3728515"/>
                  <a:pt x="1639767" y="3724404"/>
                  <a:pt x="1636581" y="3721642"/>
                </a:cubicBezTo>
                <a:cubicBezTo>
                  <a:pt x="1633462" y="3718948"/>
                  <a:pt x="1629354" y="3707468"/>
                  <a:pt x="1627798" y="3696987"/>
                </a:cubicBezTo>
                <a:cubicBezTo>
                  <a:pt x="1624959" y="3677998"/>
                  <a:pt x="1625175" y="3677641"/>
                  <a:pt x="1634167" y="3684941"/>
                </a:cubicBezTo>
                <a:cubicBezTo>
                  <a:pt x="1642453" y="3691669"/>
                  <a:pt x="1643660" y="3691173"/>
                  <a:pt x="1645355" y="3680404"/>
                </a:cubicBezTo>
                <a:cubicBezTo>
                  <a:pt x="1646417" y="3673956"/>
                  <a:pt x="1643871" y="3661631"/>
                  <a:pt x="1639901" y="3653978"/>
                </a:cubicBezTo>
                <a:cubicBezTo>
                  <a:pt x="1636008" y="3646257"/>
                  <a:pt x="1634802" y="3636976"/>
                  <a:pt x="1637418" y="3633927"/>
                </a:cubicBezTo>
                <a:cubicBezTo>
                  <a:pt x="1641457" y="3629181"/>
                  <a:pt x="1643793" y="3631382"/>
                  <a:pt x="1651940" y="3647318"/>
                </a:cubicBezTo>
                <a:cubicBezTo>
                  <a:pt x="1661148" y="3665317"/>
                  <a:pt x="1662850" y="3677502"/>
                  <a:pt x="1657255" y="3684516"/>
                </a:cubicBezTo>
                <a:cubicBezTo>
                  <a:pt x="1655763" y="3686286"/>
                  <a:pt x="1659452" y="3690257"/>
                  <a:pt x="1665821" y="3693518"/>
                </a:cubicBezTo>
                <a:cubicBezTo>
                  <a:pt x="1673684" y="3697557"/>
                  <a:pt x="1677226" y="3703789"/>
                  <a:pt x="1677512" y="3713991"/>
                </a:cubicBezTo>
                <a:cubicBezTo>
                  <a:pt x="1677792" y="3721928"/>
                  <a:pt x="1679639" y="3730148"/>
                  <a:pt x="1681620" y="3731843"/>
                </a:cubicBezTo>
                <a:cubicBezTo>
                  <a:pt x="1688491" y="3737726"/>
                  <a:pt x="1693590" y="3772158"/>
                  <a:pt x="1688065" y="3775277"/>
                </a:cubicBezTo>
                <a:cubicBezTo>
                  <a:pt x="1685024" y="3777045"/>
                  <a:pt x="1684884" y="3786395"/>
                  <a:pt x="1687856" y="3796884"/>
                </a:cubicBezTo>
                <a:cubicBezTo>
                  <a:pt x="1690834" y="3807373"/>
                  <a:pt x="1691825" y="3816862"/>
                  <a:pt x="1690124" y="3818845"/>
                </a:cubicBezTo>
                <a:cubicBezTo>
                  <a:pt x="1688497" y="3820757"/>
                  <a:pt x="1686441" y="3818281"/>
                  <a:pt x="1685595" y="3813464"/>
                </a:cubicBezTo>
                <a:cubicBezTo>
                  <a:pt x="1683538" y="3801917"/>
                  <a:pt x="1673906" y="3802620"/>
                  <a:pt x="1673766" y="3814384"/>
                </a:cubicBezTo>
                <a:cubicBezTo>
                  <a:pt x="1673626" y="3821608"/>
                  <a:pt x="1670933" y="3821182"/>
                  <a:pt x="1659885" y="3811970"/>
                </a:cubicBezTo>
                <a:lnTo>
                  <a:pt x="1646073" y="3800562"/>
                </a:lnTo>
                <a:lnTo>
                  <a:pt x="1652309" y="3816718"/>
                </a:lnTo>
                <a:cubicBezTo>
                  <a:pt x="1657763" y="3830960"/>
                  <a:pt x="1657198" y="3832802"/>
                  <a:pt x="1647991" y="3832090"/>
                </a:cubicBezTo>
                <a:cubicBezTo>
                  <a:pt x="1635100" y="3831099"/>
                  <a:pt x="1627595" y="3846968"/>
                  <a:pt x="1636663" y="3856034"/>
                </a:cubicBezTo>
                <a:cubicBezTo>
                  <a:pt x="1639990" y="3859510"/>
                  <a:pt x="1646505" y="3866733"/>
                  <a:pt x="1651255" y="3872613"/>
                </a:cubicBezTo>
                <a:cubicBezTo>
                  <a:pt x="1655858" y="3878213"/>
                  <a:pt x="1666552" y="3889195"/>
                  <a:pt x="1674484" y="3896279"/>
                </a:cubicBezTo>
                <a:cubicBezTo>
                  <a:pt x="1682415" y="3903369"/>
                  <a:pt x="1687443" y="3909670"/>
                  <a:pt x="1685462" y="3909816"/>
                </a:cubicBezTo>
                <a:cubicBezTo>
                  <a:pt x="1681989" y="3910166"/>
                  <a:pt x="1699908" y="3943683"/>
                  <a:pt x="1706709" y="3949631"/>
                </a:cubicBezTo>
                <a:cubicBezTo>
                  <a:pt x="1708482" y="3951262"/>
                  <a:pt x="1711027" y="3947152"/>
                  <a:pt x="1712374" y="3940564"/>
                </a:cubicBezTo>
                <a:cubicBezTo>
                  <a:pt x="1713650" y="3934046"/>
                  <a:pt x="1712087" y="3926398"/>
                  <a:pt x="1708900" y="3923633"/>
                </a:cubicBezTo>
                <a:cubicBezTo>
                  <a:pt x="1705789" y="3920940"/>
                  <a:pt x="1705503" y="3915692"/>
                  <a:pt x="1708266" y="3912510"/>
                </a:cubicBezTo>
                <a:cubicBezTo>
                  <a:pt x="1714920" y="3904715"/>
                  <a:pt x="1715555" y="3905497"/>
                  <a:pt x="1729226" y="3938017"/>
                </a:cubicBezTo>
                <a:cubicBezTo>
                  <a:pt x="1735672" y="3953531"/>
                  <a:pt x="1743323" y="3966992"/>
                  <a:pt x="1746511" y="3968765"/>
                </a:cubicBezTo>
                <a:cubicBezTo>
                  <a:pt x="1749483" y="3970465"/>
                  <a:pt x="1754442" y="3977974"/>
                  <a:pt x="1756995" y="3984780"/>
                </a:cubicBezTo>
                <a:cubicBezTo>
                  <a:pt x="1759611" y="3991647"/>
                  <a:pt x="1763364" y="3995827"/>
                  <a:pt x="1765136" y="3993774"/>
                </a:cubicBezTo>
                <a:cubicBezTo>
                  <a:pt x="1766977" y="3991647"/>
                  <a:pt x="1765136" y="3983007"/>
                  <a:pt x="1760887" y="3974081"/>
                </a:cubicBezTo>
                <a:cubicBezTo>
                  <a:pt x="1756709" y="3965080"/>
                  <a:pt x="1754513" y="3956934"/>
                  <a:pt x="1755998" y="3955163"/>
                </a:cubicBezTo>
                <a:cubicBezTo>
                  <a:pt x="1757415" y="3953460"/>
                  <a:pt x="1754086" y="3948289"/>
                  <a:pt x="1748416" y="3943473"/>
                </a:cubicBezTo>
                <a:cubicBezTo>
                  <a:pt x="1742752" y="3938652"/>
                  <a:pt x="1739851" y="3932914"/>
                  <a:pt x="1741901" y="3930576"/>
                </a:cubicBezTo>
                <a:cubicBezTo>
                  <a:pt x="1743958" y="3928100"/>
                  <a:pt x="1743177" y="3925900"/>
                  <a:pt x="1739989" y="3925406"/>
                </a:cubicBezTo>
                <a:cubicBezTo>
                  <a:pt x="1737018" y="3924979"/>
                  <a:pt x="1732274" y="3920515"/>
                  <a:pt x="1729791" y="3916056"/>
                </a:cubicBezTo>
                <a:cubicBezTo>
                  <a:pt x="1725899" y="3909037"/>
                  <a:pt x="1726604" y="3907763"/>
                  <a:pt x="1733544" y="3908757"/>
                </a:cubicBezTo>
                <a:cubicBezTo>
                  <a:pt x="1739139" y="3909677"/>
                  <a:pt x="1737723" y="3906843"/>
                  <a:pt x="1729151" y="3900395"/>
                </a:cubicBezTo>
                <a:cubicBezTo>
                  <a:pt x="1711662" y="3887291"/>
                  <a:pt x="1706919" y="3886794"/>
                  <a:pt x="1706772" y="3898268"/>
                </a:cubicBezTo>
                <a:cubicBezTo>
                  <a:pt x="1706703" y="3906134"/>
                  <a:pt x="1704436" y="3905992"/>
                  <a:pt x="1695444" y="3897704"/>
                </a:cubicBezTo>
                <a:cubicBezTo>
                  <a:pt x="1689139" y="3891960"/>
                  <a:pt x="1687019" y="3888420"/>
                  <a:pt x="1690702" y="3889691"/>
                </a:cubicBezTo>
                <a:cubicBezTo>
                  <a:pt x="1699908" y="3892956"/>
                  <a:pt x="1704576" y="3886578"/>
                  <a:pt x="1703445" y="3872265"/>
                </a:cubicBezTo>
                <a:cubicBezTo>
                  <a:pt x="1702308" y="3857674"/>
                  <a:pt x="1710030" y="3856326"/>
                  <a:pt x="1712577" y="3870639"/>
                </a:cubicBezTo>
                <a:cubicBezTo>
                  <a:pt x="1713643" y="3876802"/>
                  <a:pt x="1715910" y="3879068"/>
                  <a:pt x="1718172" y="3876377"/>
                </a:cubicBezTo>
                <a:cubicBezTo>
                  <a:pt x="1723695" y="3869857"/>
                  <a:pt x="1715904" y="3846055"/>
                  <a:pt x="1707339" y="3843004"/>
                </a:cubicBezTo>
                <a:cubicBezTo>
                  <a:pt x="1702594" y="3841378"/>
                  <a:pt x="1701813" y="3837903"/>
                  <a:pt x="1705280" y="3833869"/>
                </a:cubicBezTo>
                <a:cubicBezTo>
                  <a:pt x="1712932" y="3824943"/>
                  <a:pt x="1737932" y="3846556"/>
                  <a:pt x="1744022" y="3867381"/>
                </a:cubicBezTo>
                <a:cubicBezTo>
                  <a:pt x="1746498" y="3875670"/>
                  <a:pt x="1754151" y="3887150"/>
                  <a:pt x="1760881" y="3892461"/>
                </a:cubicBezTo>
                <a:cubicBezTo>
                  <a:pt x="1767536" y="3897849"/>
                  <a:pt x="1772774" y="3904791"/>
                  <a:pt x="1772279" y="3907841"/>
                </a:cubicBezTo>
                <a:cubicBezTo>
                  <a:pt x="1771854" y="3910953"/>
                  <a:pt x="1774973" y="3914638"/>
                  <a:pt x="1779220" y="3916203"/>
                </a:cubicBezTo>
                <a:cubicBezTo>
                  <a:pt x="1783398" y="3917688"/>
                  <a:pt x="1787932" y="3923640"/>
                  <a:pt x="1788924" y="3929021"/>
                </a:cubicBezTo>
                <a:cubicBezTo>
                  <a:pt x="1790486" y="3937244"/>
                  <a:pt x="1792256" y="3937456"/>
                  <a:pt x="1798130" y="3930584"/>
                </a:cubicBezTo>
                <a:cubicBezTo>
                  <a:pt x="1802308" y="3925695"/>
                  <a:pt x="1803089" y="3920095"/>
                  <a:pt x="1799971" y="3917407"/>
                </a:cubicBezTo>
                <a:cubicBezTo>
                  <a:pt x="1796854" y="3914716"/>
                  <a:pt x="1794307" y="3906215"/>
                  <a:pt x="1794091" y="3897637"/>
                </a:cubicBezTo>
                <a:cubicBezTo>
                  <a:pt x="1793597" y="3879006"/>
                  <a:pt x="1785164" y="3862215"/>
                  <a:pt x="1776173" y="3861858"/>
                </a:cubicBezTo>
                <a:cubicBezTo>
                  <a:pt x="1769161" y="3861643"/>
                  <a:pt x="1753439" y="3851587"/>
                  <a:pt x="1739062" y="3838050"/>
                </a:cubicBezTo>
                <a:cubicBezTo>
                  <a:pt x="1731341" y="3830897"/>
                  <a:pt x="1732122" y="3828697"/>
                  <a:pt x="1746213" y="3816157"/>
                </a:cubicBezTo>
                <a:cubicBezTo>
                  <a:pt x="1759027" y="3804755"/>
                  <a:pt x="1760868" y="3800643"/>
                  <a:pt x="1756264" y="3793204"/>
                </a:cubicBezTo>
                <a:cubicBezTo>
                  <a:pt x="1749464" y="3782296"/>
                  <a:pt x="1745571" y="3754027"/>
                  <a:pt x="1750100" y="3748640"/>
                </a:cubicBezTo>
                <a:cubicBezTo>
                  <a:pt x="1751870" y="3746449"/>
                  <a:pt x="1756404" y="3747013"/>
                  <a:pt x="1759593" y="3749778"/>
                </a:cubicBezTo>
                <a:cubicBezTo>
                  <a:pt x="1766532" y="3755729"/>
                  <a:pt x="1783736" y="3738940"/>
                  <a:pt x="1780617" y="3729301"/>
                </a:cubicBezTo>
                <a:cubicBezTo>
                  <a:pt x="1779556" y="3726120"/>
                  <a:pt x="1780763" y="3720942"/>
                  <a:pt x="1783170" y="3718109"/>
                </a:cubicBezTo>
                <a:cubicBezTo>
                  <a:pt x="1786852" y="3713858"/>
                  <a:pt x="1790605" y="3717333"/>
                  <a:pt x="1802150" y="3734975"/>
                </a:cubicBezTo>
                <a:cubicBezTo>
                  <a:pt x="1810011" y="3747092"/>
                  <a:pt x="1818367" y="3761827"/>
                  <a:pt x="1820565" y="3767564"/>
                </a:cubicBezTo>
                <a:cubicBezTo>
                  <a:pt x="1822762" y="3773163"/>
                  <a:pt x="1826941" y="3777769"/>
                  <a:pt x="1829703" y="3777412"/>
                </a:cubicBezTo>
                <a:cubicBezTo>
                  <a:pt x="1832605" y="3777062"/>
                  <a:pt x="1833099" y="3773874"/>
                  <a:pt x="1830833" y="3769903"/>
                </a:cubicBezTo>
                <a:cubicBezTo>
                  <a:pt x="1828706" y="3766079"/>
                  <a:pt x="1826438" y="3757012"/>
                  <a:pt x="1825873" y="3749497"/>
                </a:cubicBezTo>
                <a:cubicBezTo>
                  <a:pt x="1825232" y="3741214"/>
                  <a:pt x="1822469" y="3736748"/>
                  <a:pt x="1818717" y="3737807"/>
                </a:cubicBezTo>
                <a:cubicBezTo>
                  <a:pt x="1815110" y="3738869"/>
                  <a:pt x="1813123" y="3734055"/>
                  <a:pt x="1813834" y="3726260"/>
                </a:cubicBezTo>
                <a:cubicBezTo>
                  <a:pt x="1814469" y="3719107"/>
                  <a:pt x="1812487" y="3712448"/>
                  <a:pt x="1809649" y="3711875"/>
                </a:cubicBezTo>
                <a:cubicBezTo>
                  <a:pt x="1806607" y="3711241"/>
                  <a:pt x="1805261" y="3706349"/>
                  <a:pt x="1806537" y="3700403"/>
                </a:cubicBezTo>
                <a:cubicBezTo>
                  <a:pt x="1807807" y="3694450"/>
                  <a:pt x="1806391" y="3690200"/>
                  <a:pt x="1803134" y="3690480"/>
                </a:cubicBezTo>
                <a:cubicBezTo>
                  <a:pt x="1799876" y="3690766"/>
                  <a:pt x="1797826" y="3686020"/>
                  <a:pt x="1798251" y="3679357"/>
                </a:cubicBezTo>
                <a:cubicBezTo>
                  <a:pt x="1798816" y="3670717"/>
                  <a:pt x="1796898" y="3667953"/>
                  <a:pt x="1790740" y="3668449"/>
                </a:cubicBezTo>
                <a:cubicBezTo>
                  <a:pt x="1784719" y="3668944"/>
                  <a:pt x="1781747" y="3664548"/>
                  <a:pt x="1780045" y="3652649"/>
                </a:cubicBezTo>
                <a:cubicBezTo>
                  <a:pt x="1778770" y="3643726"/>
                  <a:pt x="1772255" y="3628135"/>
                  <a:pt x="1765808" y="3618426"/>
                </a:cubicBezTo>
                <a:cubicBezTo>
                  <a:pt x="1759363" y="3608721"/>
                  <a:pt x="1755890" y="3597170"/>
                  <a:pt x="1758296" y="3593060"/>
                </a:cubicBezTo>
                <a:cubicBezTo>
                  <a:pt x="1764386" y="3582291"/>
                  <a:pt x="1777772" y="3597388"/>
                  <a:pt x="1793215" y="3632670"/>
                </a:cubicBezTo>
                <a:cubicBezTo>
                  <a:pt x="1809649" y="3670081"/>
                  <a:pt x="1827995" y="3697074"/>
                  <a:pt x="1835430" y="3694736"/>
                </a:cubicBezTo>
                <a:cubicBezTo>
                  <a:pt x="1843786" y="3692044"/>
                  <a:pt x="1845272" y="3703167"/>
                  <a:pt x="1837628" y="3712093"/>
                </a:cubicBezTo>
                <a:cubicBezTo>
                  <a:pt x="1834153" y="3716133"/>
                  <a:pt x="1832953" y="3721443"/>
                  <a:pt x="1835074" y="3723287"/>
                </a:cubicBezTo>
                <a:cubicBezTo>
                  <a:pt x="1837412" y="3725344"/>
                  <a:pt x="1841735" y="3723712"/>
                  <a:pt x="1845203" y="3719679"/>
                </a:cubicBezTo>
                <a:cubicBezTo>
                  <a:pt x="1848670" y="3715636"/>
                  <a:pt x="1849101" y="3721304"/>
                  <a:pt x="1846199" y="3732853"/>
                </a:cubicBezTo>
                <a:lnTo>
                  <a:pt x="1841240" y="3753112"/>
                </a:lnTo>
                <a:lnTo>
                  <a:pt x="1851934" y="3742986"/>
                </a:lnTo>
                <a:cubicBezTo>
                  <a:pt x="1857807" y="3737529"/>
                  <a:pt x="1863402" y="3733496"/>
                  <a:pt x="1864323" y="3734269"/>
                </a:cubicBezTo>
                <a:cubicBezTo>
                  <a:pt x="1865243" y="3735052"/>
                  <a:pt x="1871619" y="3749644"/>
                  <a:pt x="1878635" y="3766866"/>
                </a:cubicBezTo>
                <a:cubicBezTo>
                  <a:pt x="1885646" y="3784081"/>
                  <a:pt x="1899527" y="3807175"/>
                  <a:pt x="1909585" y="3818515"/>
                </a:cubicBezTo>
                <a:cubicBezTo>
                  <a:pt x="1934655" y="3846575"/>
                  <a:pt x="1946276" y="3871510"/>
                  <a:pt x="1946701" y="3897867"/>
                </a:cubicBezTo>
                <a:cubicBezTo>
                  <a:pt x="1947126" y="3922808"/>
                  <a:pt x="1944650" y="3929111"/>
                  <a:pt x="1937068" y="3922662"/>
                </a:cubicBezTo>
                <a:cubicBezTo>
                  <a:pt x="1927721" y="3914727"/>
                  <a:pt x="1909592" y="3874482"/>
                  <a:pt x="1913275" y="3870091"/>
                </a:cubicBezTo>
                <a:cubicBezTo>
                  <a:pt x="1915116" y="3867825"/>
                  <a:pt x="1910011" y="3856204"/>
                  <a:pt x="1901940" y="3844299"/>
                </a:cubicBezTo>
                <a:cubicBezTo>
                  <a:pt x="1893863" y="3832401"/>
                  <a:pt x="1884725" y="3818018"/>
                  <a:pt x="1881823" y="3812415"/>
                </a:cubicBezTo>
                <a:cubicBezTo>
                  <a:pt x="1878922" y="3806967"/>
                  <a:pt x="1872972" y="3795626"/>
                  <a:pt x="1869002" y="3787977"/>
                </a:cubicBezTo>
                <a:cubicBezTo>
                  <a:pt x="1859936" y="3770690"/>
                  <a:pt x="1854767" y="3766085"/>
                  <a:pt x="1850239" y="3771326"/>
                </a:cubicBezTo>
                <a:cubicBezTo>
                  <a:pt x="1848397" y="3773447"/>
                  <a:pt x="1850448" y="3778478"/>
                  <a:pt x="1854486" y="3781953"/>
                </a:cubicBezTo>
                <a:cubicBezTo>
                  <a:pt x="1864259" y="3790168"/>
                  <a:pt x="1864616" y="3808947"/>
                  <a:pt x="1855051" y="3805047"/>
                </a:cubicBezTo>
                <a:cubicBezTo>
                  <a:pt x="1845850" y="3801360"/>
                  <a:pt x="1855763" y="3824886"/>
                  <a:pt x="1874889" y="3852515"/>
                </a:cubicBezTo>
                <a:cubicBezTo>
                  <a:pt x="1884661" y="3866548"/>
                  <a:pt x="1893583" y="3875187"/>
                  <a:pt x="1898257" y="3875334"/>
                </a:cubicBezTo>
                <a:cubicBezTo>
                  <a:pt x="1903146" y="3875403"/>
                  <a:pt x="1908106" y="3883478"/>
                  <a:pt x="1912214" y="3898356"/>
                </a:cubicBezTo>
                <a:cubicBezTo>
                  <a:pt x="1923550" y="3939312"/>
                  <a:pt x="1943450" y="3967577"/>
                  <a:pt x="1960093" y="3966374"/>
                </a:cubicBezTo>
                <a:cubicBezTo>
                  <a:pt x="1975035" y="3965314"/>
                  <a:pt x="1980483" y="3959578"/>
                  <a:pt x="1972839" y="3953060"/>
                </a:cubicBezTo>
                <a:cubicBezTo>
                  <a:pt x="1967243" y="3948315"/>
                  <a:pt x="1969155" y="3935914"/>
                  <a:pt x="1976800" y="3926987"/>
                </a:cubicBezTo>
                <a:cubicBezTo>
                  <a:pt x="1978711" y="3924791"/>
                  <a:pt x="1982179" y="3926422"/>
                  <a:pt x="1984376" y="3930456"/>
                </a:cubicBezTo>
                <a:cubicBezTo>
                  <a:pt x="1988274" y="3937756"/>
                  <a:pt x="1990187" y="3936982"/>
                  <a:pt x="2004486" y="3922530"/>
                </a:cubicBezTo>
                <a:cubicBezTo>
                  <a:pt x="2007108" y="3919905"/>
                  <a:pt x="2011782" y="3917784"/>
                  <a:pt x="2014685" y="3917993"/>
                </a:cubicBezTo>
                <a:cubicBezTo>
                  <a:pt x="2021339" y="3918420"/>
                  <a:pt x="2031042" y="3890574"/>
                  <a:pt x="2025803" y="3886044"/>
                </a:cubicBezTo>
                <a:cubicBezTo>
                  <a:pt x="2023537" y="3884056"/>
                  <a:pt x="2023390" y="3880796"/>
                  <a:pt x="2025447" y="3878319"/>
                </a:cubicBezTo>
                <a:cubicBezTo>
                  <a:pt x="2027498" y="3875841"/>
                  <a:pt x="2029905" y="3876547"/>
                  <a:pt x="2031042" y="3879954"/>
                </a:cubicBezTo>
                <a:cubicBezTo>
                  <a:pt x="2032172" y="3883492"/>
                  <a:pt x="2034369" y="3884273"/>
                  <a:pt x="2036421" y="3881796"/>
                </a:cubicBezTo>
                <a:cubicBezTo>
                  <a:pt x="2043005" y="3874069"/>
                  <a:pt x="2036350" y="3866561"/>
                  <a:pt x="2025797" y="3869890"/>
                </a:cubicBezTo>
                <a:cubicBezTo>
                  <a:pt x="2016735" y="3872723"/>
                  <a:pt x="2017021" y="3871592"/>
                  <a:pt x="2027708" y="3862451"/>
                </a:cubicBezTo>
                <a:cubicBezTo>
                  <a:pt x="2038046" y="3853665"/>
                  <a:pt x="2039463" y="3849274"/>
                  <a:pt x="2035353" y="3839497"/>
                </a:cubicBezTo>
                <a:lnTo>
                  <a:pt x="2030254" y="3827453"/>
                </a:lnTo>
                <a:lnTo>
                  <a:pt x="2038681" y="3836449"/>
                </a:lnTo>
                <a:cubicBezTo>
                  <a:pt x="2048314" y="3846651"/>
                  <a:pt x="2063547" y="3890511"/>
                  <a:pt x="2059439" y="3895752"/>
                </a:cubicBezTo>
                <a:cubicBezTo>
                  <a:pt x="2057737" y="3897734"/>
                  <a:pt x="2054480" y="3896038"/>
                  <a:pt x="2052289" y="3891998"/>
                </a:cubicBezTo>
                <a:cubicBezTo>
                  <a:pt x="2047114" y="3882430"/>
                  <a:pt x="2035645" y="3886253"/>
                  <a:pt x="2036566" y="3897239"/>
                </a:cubicBezTo>
                <a:cubicBezTo>
                  <a:pt x="2036922" y="3901844"/>
                  <a:pt x="2033944" y="3909353"/>
                  <a:pt x="2029772" y="3914239"/>
                </a:cubicBezTo>
                <a:cubicBezTo>
                  <a:pt x="2025663" y="3919060"/>
                  <a:pt x="2023257" y="3929255"/>
                  <a:pt x="2024247" y="3937197"/>
                </a:cubicBezTo>
                <a:cubicBezTo>
                  <a:pt x="2025238" y="3944985"/>
                  <a:pt x="2023257" y="3954762"/>
                  <a:pt x="2019720" y="3958872"/>
                </a:cubicBezTo>
                <a:cubicBezTo>
                  <a:pt x="2016316" y="3962983"/>
                  <a:pt x="2015046" y="3967798"/>
                  <a:pt x="2017027" y="3969501"/>
                </a:cubicBezTo>
                <a:cubicBezTo>
                  <a:pt x="2019078" y="3971273"/>
                  <a:pt x="2014830" y="3975376"/>
                  <a:pt x="2007324" y="3978783"/>
                </a:cubicBezTo>
                <a:cubicBezTo>
                  <a:pt x="1990263" y="3986641"/>
                  <a:pt x="1985519" y="3982599"/>
                  <a:pt x="1996631" y="3969640"/>
                </a:cubicBezTo>
                <a:cubicBezTo>
                  <a:pt x="2001444" y="3963975"/>
                  <a:pt x="2003362" y="3957952"/>
                  <a:pt x="2001019" y="3955895"/>
                </a:cubicBezTo>
                <a:cubicBezTo>
                  <a:pt x="1998612" y="3953772"/>
                  <a:pt x="1996345" y="3955043"/>
                  <a:pt x="1995780" y="3958726"/>
                </a:cubicBezTo>
                <a:cubicBezTo>
                  <a:pt x="1995215" y="3962411"/>
                  <a:pt x="1990611" y="3965886"/>
                  <a:pt x="1985163" y="3966801"/>
                </a:cubicBezTo>
                <a:cubicBezTo>
                  <a:pt x="1971637" y="3969139"/>
                  <a:pt x="1965472" y="3987207"/>
                  <a:pt x="1974755" y="3997764"/>
                </a:cubicBezTo>
                <a:cubicBezTo>
                  <a:pt x="1979778" y="4003503"/>
                  <a:pt x="1980210" y="4010591"/>
                  <a:pt x="1975886" y="4017459"/>
                </a:cubicBezTo>
                <a:cubicBezTo>
                  <a:pt x="1969726" y="4027450"/>
                  <a:pt x="1968381" y="4027095"/>
                  <a:pt x="1958252" y="4013564"/>
                </a:cubicBezTo>
                <a:cubicBezTo>
                  <a:pt x="1952308" y="4005623"/>
                  <a:pt x="1947629" y="3995991"/>
                  <a:pt x="1948054" y="3992589"/>
                </a:cubicBezTo>
                <a:cubicBezTo>
                  <a:pt x="1948479" y="3989051"/>
                  <a:pt x="1942669" y="3982383"/>
                  <a:pt x="1934954" y="3977500"/>
                </a:cubicBezTo>
                <a:cubicBezTo>
                  <a:pt x="1926667" y="3972328"/>
                  <a:pt x="1921853" y="3966229"/>
                  <a:pt x="1923123" y="3962545"/>
                </a:cubicBezTo>
                <a:cubicBezTo>
                  <a:pt x="1924330" y="3959077"/>
                  <a:pt x="1920647" y="3951002"/>
                  <a:pt x="1914627" y="3944129"/>
                </a:cubicBezTo>
                <a:cubicBezTo>
                  <a:pt x="1906905" y="3935127"/>
                  <a:pt x="1903292" y="3933779"/>
                  <a:pt x="1901381" y="3939096"/>
                </a:cubicBezTo>
                <a:cubicBezTo>
                  <a:pt x="1899470" y="3944546"/>
                  <a:pt x="1895507" y="3942852"/>
                  <a:pt x="1885519" y="3932293"/>
                </a:cubicBezTo>
                <a:cubicBezTo>
                  <a:pt x="1869656" y="3915572"/>
                  <a:pt x="1868310" y="3908985"/>
                  <a:pt x="1880559" y="3906926"/>
                </a:cubicBezTo>
                <a:cubicBezTo>
                  <a:pt x="1887640" y="3905796"/>
                  <a:pt x="1886224" y="3900268"/>
                  <a:pt x="1873968" y="3880926"/>
                </a:cubicBezTo>
                <a:cubicBezTo>
                  <a:pt x="1851095" y="3844579"/>
                  <a:pt x="1833315" y="3819569"/>
                  <a:pt x="1825880" y="3813261"/>
                </a:cubicBezTo>
                <a:cubicBezTo>
                  <a:pt x="1822266" y="3810219"/>
                  <a:pt x="1812634" y="3792507"/>
                  <a:pt x="1804556" y="3774084"/>
                </a:cubicBezTo>
                <a:cubicBezTo>
                  <a:pt x="1796415" y="3755591"/>
                  <a:pt x="1789259" y="3739930"/>
                  <a:pt x="1788554" y="3739365"/>
                </a:cubicBezTo>
                <a:cubicBezTo>
                  <a:pt x="1787843" y="3738799"/>
                  <a:pt x="1781684" y="3745101"/>
                  <a:pt x="1774534" y="3753678"/>
                </a:cubicBezTo>
                <a:cubicBezTo>
                  <a:pt x="1762633" y="3767984"/>
                  <a:pt x="1762564" y="3768906"/>
                  <a:pt x="1774038" y="3766212"/>
                </a:cubicBezTo>
                <a:cubicBezTo>
                  <a:pt x="1785157" y="3763595"/>
                  <a:pt x="1787138" y="3764872"/>
                  <a:pt x="1795215" y="3780036"/>
                </a:cubicBezTo>
                <a:cubicBezTo>
                  <a:pt x="1800099" y="3789170"/>
                  <a:pt x="1805058" y="3802634"/>
                  <a:pt x="1806126" y="3809645"/>
                </a:cubicBezTo>
                <a:cubicBezTo>
                  <a:pt x="1807255" y="3816588"/>
                  <a:pt x="1809592" y="3823038"/>
                  <a:pt x="1811364" y="3823678"/>
                </a:cubicBezTo>
                <a:cubicBezTo>
                  <a:pt x="1819504" y="3826583"/>
                  <a:pt x="1837145" y="3852872"/>
                  <a:pt x="1837075" y="3862007"/>
                </a:cubicBezTo>
                <a:cubicBezTo>
                  <a:pt x="1837005" y="3869019"/>
                  <a:pt x="1839551" y="3871851"/>
                  <a:pt x="1846066" y="3871851"/>
                </a:cubicBezTo>
                <a:cubicBezTo>
                  <a:pt x="1850956" y="3871927"/>
                  <a:pt x="1856195" y="3875613"/>
                  <a:pt x="1857471" y="3879864"/>
                </a:cubicBezTo>
                <a:cubicBezTo>
                  <a:pt x="1858817" y="3884325"/>
                  <a:pt x="1863351" y="3889850"/>
                  <a:pt x="1867956" y="3892613"/>
                </a:cubicBezTo>
                <a:cubicBezTo>
                  <a:pt x="1872628" y="3895454"/>
                  <a:pt x="1874609" y="3899278"/>
                  <a:pt x="1872628" y="3901547"/>
                </a:cubicBezTo>
                <a:cubicBezTo>
                  <a:pt x="1867104" y="3908062"/>
                  <a:pt x="1855845" y="3904303"/>
                  <a:pt x="1855205" y="3895732"/>
                </a:cubicBezTo>
                <a:cubicBezTo>
                  <a:pt x="1854848" y="3891552"/>
                  <a:pt x="1851451" y="3887016"/>
                  <a:pt x="1847204" y="3885461"/>
                </a:cubicBezTo>
                <a:cubicBezTo>
                  <a:pt x="1841748" y="3883402"/>
                  <a:pt x="1839837" y="3889425"/>
                  <a:pt x="1840122" y="3908552"/>
                </a:cubicBezTo>
                <a:cubicBezTo>
                  <a:pt x="1840338" y="3922795"/>
                  <a:pt x="1842816" y="3935477"/>
                  <a:pt x="1845647" y="3936607"/>
                </a:cubicBezTo>
                <a:cubicBezTo>
                  <a:pt x="1850397" y="3938663"/>
                  <a:pt x="1855566" y="3947945"/>
                  <a:pt x="1869167" y="3979684"/>
                </a:cubicBezTo>
                <a:cubicBezTo>
                  <a:pt x="1877169" y="3998325"/>
                  <a:pt x="1896288" y="4021844"/>
                  <a:pt x="1899972" y="4017592"/>
                </a:cubicBezTo>
                <a:cubicBezTo>
                  <a:pt x="1901603" y="4015680"/>
                  <a:pt x="1902168" y="4009160"/>
                  <a:pt x="1901248" y="4003710"/>
                </a:cubicBezTo>
                <a:cubicBezTo>
                  <a:pt x="1899330" y="3992867"/>
                  <a:pt x="1911795" y="3974450"/>
                  <a:pt x="1914843" y="3983732"/>
                </a:cubicBezTo>
                <a:cubicBezTo>
                  <a:pt x="1915905" y="3986919"/>
                  <a:pt x="1918805" y="3988408"/>
                  <a:pt x="1921994" y="3987346"/>
                </a:cubicBezTo>
                <a:cubicBezTo>
                  <a:pt x="1927519" y="3985503"/>
                  <a:pt x="1950251" y="4012071"/>
                  <a:pt x="1950962" y="4021141"/>
                </a:cubicBezTo>
                <a:cubicBezTo>
                  <a:pt x="1951102" y="4023552"/>
                  <a:pt x="1949755" y="4031693"/>
                  <a:pt x="1947990" y="4038568"/>
                </a:cubicBezTo>
                <a:lnTo>
                  <a:pt x="1953732" y="4057170"/>
                </a:lnTo>
                <a:lnTo>
                  <a:pt x="1883900" y="4057170"/>
                </a:lnTo>
                <a:lnTo>
                  <a:pt x="1884395" y="4055567"/>
                </a:lnTo>
                <a:cubicBezTo>
                  <a:pt x="1888294" y="4047704"/>
                  <a:pt x="1887868" y="4040621"/>
                  <a:pt x="1883119" y="4036579"/>
                </a:cubicBezTo>
                <a:cubicBezTo>
                  <a:pt x="1878235" y="4032401"/>
                  <a:pt x="1874692" y="4032824"/>
                  <a:pt x="1872920" y="4037710"/>
                </a:cubicBezTo>
                <a:cubicBezTo>
                  <a:pt x="1867402" y="4053153"/>
                  <a:pt x="1858056" y="4042667"/>
                  <a:pt x="1862938" y="4026447"/>
                </a:cubicBezTo>
                <a:cubicBezTo>
                  <a:pt x="1868107" y="4009092"/>
                  <a:pt x="1865200" y="4000654"/>
                  <a:pt x="1857058" y="4009511"/>
                </a:cubicBezTo>
                <a:cubicBezTo>
                  <a:pt x="1854581" y="4012134"/>
                  <a:pt x="1853591" y="4009726"/>
                  <a:pt x="1854722" y="4003636"/>
                </a:cubicBezTo>
                <a:cubicBezTo>
                  <a:pt x="1855852" y="3997682"/>
                  <a:pt x="1853654" y="3990524"/>
                  <a:pt x="1849622" y="3987052"/>
                </a:cubicBezTo>
                <a:cubicBezTo>
                  <a:pt x="1845723" y="3983724"/>
                  <a:pt x="1836236" y="3970263"/>
                  <a:pt x="1828725" y="3957655"/>
                </a:cubicBezTo>
                <a:cubicBezTo>
                  <a:pt x="1820933" y="3944546"/>
                  <a:pt x="1815604" y="3937475"/>
                  <a:pt x="1812002" y="3936190"/>
                </a:cubicBezTo>
                <a:cubicBezTo>
                  <a:pt x="1808400" y="3934902"/>
                  <a:pt x="1806525" y="3939401"/>
                  <a:pt x="1805642" y="3949425"/>
                </a:cubicBezTo>
                <a:cubicBezTo>
                  <a:pt x="1805001" y="3957291"/>
                  <a:pt x="1800613" y="3965791"/>
                  <a:pt x="1795653" y="3969335"/>
                </a:cubicBezTo>
                <a:cubicBezTo>
                  <a:pt x="1788859" y="3974152"/>
                  <a:pt x="1789145" y="3977410"/>
                  <a:pt x="1796860" y="3984004"/>
                </a:cubicBezTo>
                <a:cubicBezTo>
                  <a:pt x="1802740" y="3989030"/>
                  <a:pt x="1808404" y="4005470"/>
                  <a:pt x="1810678" y="4024173"/>
                </a:cubicBezTo>
                <a:cubicBezTo>
                  <a:pt x="1811989" y="4034976"/>
                  <a:pt x="1813690" y="4043266"/>
                  <a:pt x="1815868" y="4049235"/>
                </a:cubicBezTo>
                <a:lnTo>
                  <a:pt x="1821606" y="4057170"/>
                </a:lnTo>
                <a:lnTo>
                  <a:pt x="1510088" y="4057170"/>
                </a:lnTo>
                <a:lnTo>
                  <a:pt x="1511974" y="4049368"/>
                </a:lnTo>
                <a:cubicBezTo>
                  <a:pt x="1511548" y="4034910"/>
                  <a:pt x="1521111" y="4033423"/>
                  <a:pt x="1528477" y="4047031"/>
                </a:cubicBezTo>
                <a:cubicBezTo>
                  <a:pt x="1531805" y="4053055"/>
                  <a:pt x="1533500" y="4053478"/>
                  <a:pt x="1534282" y="4048447"/>
                </a:cubicBezTo>
                <a:cubicBezTo>
                  <a:pt x="1534916" y="4044552"/>
                  <a:pt x="1532726" y="4039096"/>
                  <a:pt x="1529538" y="4036334"/>
                </a:cubicBezTo>
                <a:cubicBezTo>
                  <a:pt x="1526280" y="4033499"/>
                  <a:pt x="1525074" y="4029598"/>
                  <a:pt x="1526775" y="4027616"/>
                </a:cubicBezTo>
                <a:cubicBezTo>
                  <a:pt x="1530739" y="4022939"/>
                  <a:pt x="1508640" y="3992048"/>
                  <a:pt x="1481513" y="3963922"/>
                </a:cubicBezTo>
                <a:cubicBezTo>
                  <a:pt x="1472379" y="3954499"/>
                  <a:pt x="1466891" y="3949291"/>
                  <a:pt x="1462757" y="3947104"/>
                </a:cubicBezTo>
                <a:cubicBezTo>
                  <a:pt x="1458623" y="3944916"/>
                  <a:pt x="1455843" y="3945750"/>
                  <a:pt x="1452125" y="3948403"/>
                </a:cubicBezTo>
                <a:cubicBezTo>
                  <a:pt x="1441292" y="3956122"/>
                  <a:pt x="1440587" y="3964203"/>
                  <a:pt x="1449439" y="3978440"/>
                </a:cubicBezTo>
                <a:cubicBezTo>
                  <a:pt x="1453547" y="3984957"/>
                  <a:pt x="1461339" y="3999835"/>
                  <a:pt x="1466863" y="4011461"/>
                </a:cubicBezTo>
                <a:cubicBezTo>
                  <a:pt x="1472742" y="4023895"/>
                  <a:pt x="1478554" y="4034394"/>
                  <a:pt x="1483952" y="4042670"/>
                </a:cubicBezTo>
                <a:lnTo>
                  <a:pt x="1495802" y="4057170"/>
                </a:lnTo>
                <a:lnTo>
                  <a:pt x="1466240" y="4057170"/>
                </a:lnTo>
                <a:lnTo>
                  <a:pt x="1464713" y="4055481"/>
                </a:lnTo>
                <a:lnTo>
                  <a:pt x="1459563" y="4057170"/>
                </a:lnTo>
                <a:lnTo>
                  <a:pt x="1454679" y="4057170"/>
                </a:lnTo>
                <a:lnTo>
                  <a:pt x="1455676" y="4052265"/>
                </a:lnTo>
                <a:cubicBezTo>
                  <a:pt x="1457941" y="4045461"/>
                  <a:pt x="1455676" y="4034978"/>
                  <a:pt x="1450361" y="4028106"/>
                </a:cubicBezTo>
                <a:cubicBezTo>
                  <a:pt x="1445337" y="4021517"/>
                  <a:pt x="1437329" y="4006423"/>
                  <a:pt x="1432795" y="3995228"/>
                </a:cubicBezTo>
                <a:cubicBezTo>
                  <a:pt x="1423588" y="3972278"/>
                  <a:pt x="1407230" y="3955767"/>
                  <a:pt x="1398734" y="3960867"/>
                </a:cubicBezTo>
                <a:cubicBezTo>
                  <a:pt x="1394905" y="3963135"/>
                  <a:pt x="1392143" y="3960651"/>
                  <a:pt x="1388676" y="3951516"/>
                </a:cubicBezTo>
                <a:cubicBezTo>
                  <a:pt x="1385698" y="3943580"/>
                  <a:pt x="1382586" y="3940603"/>
                  <a:pt x="1380319" y="3943296"/>
                </a:cubicBezTo>
                <a:cubicBezTo>
                  <a:pt x="1378262" y="3945772"/>
                  <a:pt x="1378192" y="3948822"/>
                  <a:pt x="1380180" y="3950519"/>
                </a:cubicBezTo>
                <a:cubicBezTo>
                  <a:pt x="1382015" y="3952082"/>
                  <a:pt x="1384358" y="3965330"/>
                  <a:pt x="1385278" y="3979423"/>
                </a:cubicBezTo>
                <a:cubicBezTo>
                  <a:pt x="1386129" y="3993456"/>
                  <a:pt x="1389247" y="4007338"/>
                  <a:pt x="1392009" y="4009681"/>
                </a:cubicBezTo>
                <a:cubicBezTo>
                  <a:pt x="1394842" y="4012091"/>
                  <a:pt x="1395623" y="4015705"/>
                  <a:pt x="1393781" y="4017827"/>
                </a:cubicBezTo>
                <a:cubicBezTo>
                  <a:pt x="1392009" y="4019884"/>
                  <a:pt x="1384999" y="4014994"/>
                  <a:pt x="1378414" y="4007128"/>
                </a:cubicBezTo>
                <a:cubicBezTo>
                  <a:pt x="1370407" y="3997562"/>
                  <a:pt x="1364953" y="3994092"/>
                  <a:pt x="1362476" y="3996996"/>
                </a:cubicBezTo>
                <a:cubicBezTo>
                  <a:pt x="1352369" y="4008825"/>
                  <a:pt x="1342997" y="3969081"/>
                  <a:pt x="1351296" y="3949528"/>
                </a:cubicBezTo>
                <a:cubicBezTo>
                  <a:pt x="1354553" y="3942021"/>
                  <a:pt x="1351861" y="3935501"/>
                  <a:pt x="1341505" y="3925508"/>
                </a:cubicBezTo>
                <a:cubicBezTo>
                  <a:pt x="1322665" y="3907370"/>
                  <a:pt x="1306517" y="3880872"/>
                  <a:pt x="1312892" y="3878745"/>
                </a:cubicBezTo>
                <a:cubicBezTo>
                  <a:pt x="1318062" y="3877118"/>
                  <a:pt x="1348395" y="3905955"/>
                  <a:pt x="1358507" y="3922040"/>
                </a:cubicBezTo>
                <a:cubicBezTo>
                  <a:pt x="1362966" y="3929192"/>
                  <a:pt x="1365232" y="3929192"/>
                  <a:pt x="1369124" y="3922324"/>
                </a:cubicBezTo>
                <a:cubicBezTo>
                  <a:pt x="1371886" y="3917434"/>
                  <a:pt x="1370401" y="3908863"/>
                  <a:pt x="1365727" y="3902912"/>
                </a:cubicBezTo>
                <a:cubicBezTo>
                  <a:pt x="1361053" y="3896960"/>
                  <a:pt x="1355398" y="3885480"/>
                  <a:pt x="1352852" y="3876980"/>
                </a:cubicBezTo>
                <a:cubicBezTo>
                  <a:pt x="1347252" y="3858061"/>
                  <a:pt x="1304669" y="3798687"/>
                  <a:pt x="1293975" y="3794793"/>
                </a:cubicBezTo>
                <a:cubicBezTo>
                  <a:pt x="1289652" y="3793302"/>
                  <a:pt x="1286254" y="3789190"/>
                  <a:pt x="1286750" y="3786009"/>
                </a:cubicBezTo>
                <a:cubicBezTo>
                  <a:pt x="1287245" y="3782391"/>
                  <a:pt x="1286044" y="3778638"/>
                  <a:pt x="1283561" y="3776579"/>
                </a:cubicBezTo>
                <a:cubicBezTo>
                  <a:pt x="1281155" y="3774457"/>
                  <a:pt x="1279243" y="3774955"/>
                  <a:pt x="1278749" y="3777717"/>
                </a:cubicBezTo>
                <a:cubicBezTo>
                  <a:pt x="1278324" y="3780264"/>
                  <a:pt x="1272017" y="3783593"/>
                  <a:pt x="1264727" y="3785078"/>
                </a:cubicBezTo>
                <a:cubicBezTo>
                  <a:pt x="1254174" y="3787277"/>
                  <a:pt x="1253253" y="3786782"/>
                  <a:pt x="1260054" y="3782811"/>
                </a:cubicBezTo>
                <a:cubicBezTo>
                  <a:pt x="1264867" y="3779979"/>
                  <a:pt x="1268265" y="3777431"/>
                  <a:pt x="1267915" y="3776934"/>
                </a:cubicBezTo>
                <a:cubicBezTo>
                  <a:pt x="1267559" y="3776440"/>
                  <a:pt x="1255025" y="3763753"/>
                  <a:pt x="1239797" y="3748664"/>
                </a:cubicBezTo>
                <a:cubicBezTo>
                  <a:pt x="1215927" y="3724925"/>
                  <a:pt x="1211540" y="3722231"/>
                  <a:pt x="1206580" y="3728043"/>
                </a:cubicBezTo>
                <a:cubicBezTo>
                  <a:pt x="1203608" y="3731584"/>
                  <a:pt x="1203183" y="3738671"/>
                  <a:pt x="1205659" y="3743132"/>
                </a:cubicBezTo>
                <a:cubicBezTo>
                  <a:pt x="1211540" y="3753406"/>
                  <a:pt x="1213883" y="3785219"/>
                  <a:pt x="1209133" y="3790816"/>
                </a:cubicBezTo>
                <a:cubicBezTo>
                  <a:pt x="1205952" y="3794569"/>
                  <a:pt x="1198020" y="3790742"/>
                  <a:pt x="1191715" y="3782457"/>
                </a:cubicBezTo>
                <a:cubicBezTo>
                  <a:pt x="1189943" y="3779973"/>
                  <a:pt x="1185625" y="3774376"/>
                  <a:pt x="1181942" y="3769699"/>
                </a:cubicBezTo>
                <a:cubicBezTo>
                  <a:pt x="1178329" y="3765093"/>
                  <a:pt x="1166289" y="3747664"/>
                  <a:pt x="1155241" y="3731088"/>
                </a:cubicBezTo>
                <a:cubicBezTo>
                  <a:pt x="1144122" y="3714436"/>
                  <a:pt x="1126907" y="3689991"/>
                  <a:pt x="1117064" y="3676740"/>
                </a:cubicBezTo>
                <a:cubicBezTo>
                  <a:pt x="1107292" y="3663563"/>
                  <a:pt x="1095036" y="3645782"/>
                  <a:pt x="1090154" y="3637631"/>
                </a:cubicBezTo>
                <a:cubicBezTo>
                  <a:pt x="1085263" y="3629483"/>
                  <a:pt x="1077333" y="3621266"/>
                  <a:pt x="1072589" y="3619635"/>
                </a:cubicBezTo>
                <a:cubicBezTo>
                  <a:pt x="1058917" y="3614741"/>
                  <a:pt x="1053257" y="3641525"/>
                  <a:pt x="1064797" y="3656761"/>
                </a:cubicBezTo>
                <a:cubicBezTo>
                  <a:pt x="1070043" y="3663704"/>
                  <a:pt x="1073936" y="3671848"/>
                  <a:pt x="1073511" y="3674967"/>
                </a:cubicBezTo>
                <a:cubicBezTo>
                  <a:pt x="1072519" y="3681624"/>
                  <a:pt x="1046602" y="3653423"/>
                  <a:pt x="1044551" y="3643438"/>
                </a:cubicBezTo>
                <a:cubicBezTo>
                  <a:pt x="1042208" y="3631464"/>
                  <a:pt x="998444" y="3587673"/>
                  <a:pt x="991287" y="3590010"/>
                </a:cubicBezTo>
                <a:cubicBezTo>
                  <a:pt x="983852" y="3592488"/>
                  <a:pt x="962395" y="3574707"/>
                  <a:pt x="949574" y="3555223"/>
                </a:cubicBezTo>
                <a:cubicBezTo>
                  <a:pt x="942704" y="3544805"/>
                  <a:pt x="933217" y="3537862"/>
                  <a:pt x="917922" y="3531908"/>
                </a:cubicBezTo>
                <a:cubicBezTo>
                  <a:pt x="897952" y="3524112"/>
                  <a:pt x="896109" y="3522418"/>
                  <a:pt x="896884" y="3512144"/>
                </a:cubicBezTo>
                <a:cubicBezTo>
                  <a:pt x="897379" y="3505550"/>
                  <a:pt x="894122" y="3499604"/>
                  <a:pt x="889093" y="3497832"/>
                </a:cubicBezTo>
                <a:cubicBezTo>
                  <a:pt x="884279" y="3495990"/>
                  <a:pt x="880812" y="3492235"/>
                  <a:pt x="881307" y="3489047"/>
                </a:cubicBezTo>
                <a:cubicBezTo>
                  <a:pt x="883143" y="3475865"/>
                  <a:pt x="870329" y="3474094"/>
                  <a:pt x="854961" y="3485501"/>
                </a:cubicBezTo>
                <a:cubicBezTo>
                  <a:pt x="846109" y="3491943"/>
                  <a:pt x="835628" y="3495773"/>
                  <a:pt x="831309" y="3494002"/>
                </a:cubicBezTo>
                <a:cubicBezTo>
                  <a:pt x="824439" y="3491237"/>
                  <a:pt x="824864" y="3490668"/>
                  <a:pt x="835131" y="3488900"/>
                </a:cubicBezTo>
                <a:cubicBezTo>
                  <a:pt x="848656" y="3486561"/>
                  <a:pt x="849011" y="3478983"/>
                  <a:pt x="835697" y="3474873"/>
                </a:cubicBezTo>
                <a:cubicBezTo>
                  <a:pt x="830458" y="3473310"/>
                  <a:pt x="822528" y="3468209"/>
                  <a:pt x="818844" y="3464246"/>
                </a:cubicBezTo>
                <a:cubicBezTo>
                  <a:pt x="804748" y="3448726"/>
                  <a:pt x="780460" y="3438591"/>
                  <a:pt x="774510" y="3445535"/>
                </a:cubicBezTo>
                <a:cubicBezTo>
                  <a:pt x="769627" y="3451273"/>
                  <a:pt x="768846" y="3450917"/>
                  <a:pt x="769836" y="3443695"/>
                </a:cubicBezTo>
                <a:cubicBezTo>
                  <a:pt x="771043" y="3435543"/>
                  <a:pt x="736479" y="3402667"/>
                  <a:pt x="727628" y="3403450"/>
                </a:cubicBezTo>
                <a:cubicBezTo>
                  <a:pt x="725716" y="3403658"/>
                  <a:pt x="723164" y="3399408"/>
                  <a:pt x="722243" y="3394664"/>
                </a:cubicBezTo>
                <a:cubicBezTo>
                  <a:pt x="720967" y="3387574"/>
                  <a:pt x="718846" y="3386442"/>
                  <a:pt x="712756" y="3389701"/>
                </a:cubicBezTo>
                <a:cubicBezTo>
                  <a:pt x="706946" y="3392814"/>
                  <a:pt x="699370" y="3388920"/>
                  <a:pt x="683152" y="3374252"/>
                </a:cubicBezTo>
                <a:cubicBezTo>
                  <a:pt x="671183" y="3363554"/>
                  <a:pt x="658438" y="3355481"/>
                  <a:pt x="655085" y="3356611"/>
                </a:cubicBezTo>
                <a:cubicBezTo>
                  <a:pt x="651687" y="3357741"/>
                  <a:pt x="640924" y="3352359"/>
                  <a:pt x="631292" y="3344703"/>
                </a:cubicBezTo>
                <a:cubicBezTo>
                  <a:pt x="610753" y="3328552"/>
                  <a:pt x="602822" y="3323726"/>
                  <a:pt x="597227" y="3324369"/>
                </a:cubicBezTo>
                <a:cubicBezTo>
                  <a:pt x="595173" y="3324581"/>
                  <a:pt x="584834" y="3320331"/>
                  <a:pt x="574069" y="3314802"/>
                </a:cubicBezTo>
                <a:cubicBezTo>
                  <a:pt x="561888" y="3308566"/>
                  <a:pt x="550061" y="3306790"/>
                  <a:pt x="542343" y="3310120"/>
                </a:cubicBezTo>
                <a:lnTo>
                  <a:pt x="530092" y="3315437"/>
                </a:lnTo>
                <a:lnTo>
                  <a:pt x="536747" y="3284689"/>
                </a:lnTo>
                <a:lnTo>
                  <a:pt x="526195" y="3292128"/>
                </a:lnTo>
                <a:cubicBezTo>
                  <a:pt x="520247" y="3296232"/>
                  <a:pt x="513733" y="3297087"/>
                  <a:pt x="511536" y="3294035"/>
                </a:cubicBezTo>
                <a:cubicBezTo>
                  <a:pt x="509483" y="3291131"/>
                  <a:pt x="503039" y="3288508"/>
                  <a:pt x="498081" y="3288508"/>
                </a:cubicBezTo>
                <a:cubicBezTo>
                  <a:pt x="492841" y="3288508"/>
                  <a:pt x="482289" y="3281922"/>
                  <a:pt x="474428" y="3273914"/>
                </a:cubicBezTo>
                <a:cubicBezTo>
                  <a:pt x="462104" y="3261299"/>
                  <a:pt x="459059" y="3260378"/>
                  <a:pt x="451553" y="3267035"/>
                </a:cubicBezTo>
                <a:cubicBezTo>
                  <a:pt x="446526" y="3271502"/>
                  <a:pt x="437956" y="3272283"/>
                  <a:pt x="431087" y="3268808"/>
                </a:cubicBezTo>
                <a:cubicBezTo>
                  <a:pt x="424714" y="3265550"/>
                  <a:pt x="415861" y="3265619"/>
                  <a:pt x="411826" y="3268808"/>
                </a:cubicBezTo>
                <a:cubicBezTo>
                  <a:pt x="407152" y="3272493"/>
                  <a:pt x="407860" y="3266541"/>
                  <a:pt x="413737" y="3252585"/>
                </a:cubicBezTo>
                <a:cubicBezTo>
                  <a:pt x="423365" y="3229913"/>
                  <a:pt x="422939" y="3225945"/>
                  <a:pt x="411043" y="3226651"/>
                </a:cubicBezTo>
                <a:cubicBezTo>
                  <a:pt x="407076" y="3226936"/>
                  <a:pt x="396595" y="3222260"/>
                  <a:pt x="388238" y="3216450"/>
                </a:cubicBezTo>
                <a:cubicBezTo>
                  <a:pt x="374145" y="3206601"/>
                  <a:pt x="373649" y="3204968"/>
                  <a:pt x="382358" y="3197392"/>
                </a:cubicBezTo>
                <a:cubicBezTo>
                  <a:pt x="390431" y="3190305"/>
                  <a:pt x="390361" y="3188396"/>
                  <a:pt x="381154" y="3184425"/>
                </a:cubicBezTo>
                <a:cubicBezTo>
                  <a:pt x="374993" y="3181799"/>
                  <a:pt x="371947" y="3178047"/>
                  <a:pt x="374001" y="3175568"/>
                </a:cubicBezTo>
                <a:cubicBezTo>
                  <a:pt x="376125" y="3173160"/>
                  <a:pt x="379454" y="3172804"/>
                  <a:pt x="381719" y="3174789"/>
                </a:cubicBezTo>
                <a:cubicBezTo>
                  <a:pt x="389227" y="3181306"/>
                  <a:pt x="390642" y="3171814"/>
                  <a:pt x="384550" y="3155094"/>
                </a:cubicBezTo>
                <a:cubicBezTo>
                  <a:pt x="378883" y="3139503"/>
                  <a:pt x="377609" y="3138513"/>
                  <a:pt x="365004" y="3140215"/>
                </a:cubicBezTo>
                <a:cubicBezTo>
                  <a:pt x="356577" y="3141416"/>
                  <a:pt x="349495" y="3138722"/>
                  <a:pt x="345882" y="3133125"/>
                </a:cubicBezTo>
                <a:cubicBezTo>
                  <a:pt x="339224" y="3122783"/>
                  <a:pt x="338234" y="3123633"/>
                  <a:pt x="333420" y="3144744"/>
                </a:cubicBezTo>
                <a:cubicBezTo>
                  <a:pt x="331438" y="3153530"/>
                  <a:pt x="326694" y="3162099"/>
                  <a:pt x="323366" y="3163161"/>
                </a:cubicBezTo>
                <a:cubicBezTo>
                  <a:pt x="319966" y="3164298"/>
                  <a:pt x="319895" y="3159831"/>
                  <a:pt x="323364" y="3152966"/>
                </a:cubicBezTo>
                <a:cubicBezTo>
                  <a:pt x="327329" y="3145171"/>
                  <a:pt x="326762" y="3139078"/>
                  <a:pt x="321663" y="3136099"/>
                </a:cubicBezTo>
                <a:cubicBezTo>
                  <a:pt x="317060" y="3133335"/>
                  <a:pt x="316068" y="3128660"/>
                  <a:pt x="319467" y="3124695"/>
                </a:cubicBezTo>
                <a:cubicBezTo>
                  <a:pt x="323999" y="3119308"/>
                  <a:pt x="322441" y="3116614"/>
                  <a:pt x="311605" y="3111302"/>
                </a:cubicBezTo>
                <a:cubicBezTo>
                  <a:pt x="304240" y="3107618"/>
                  <a:pt x="293617" y="3101380"/>
                  <a:pt x="288376" y="3097417"/>
                </a:cubicBezTo>
                <a:cubicBezTo>
                  <a:pt x="283277" y="3093585"/>
                  <a:pt x="276691" y="3092664"/>
                  <a:pt x="274283" y="3095499"/>
                </a:cubicBezTo>
                <a:cubicBezTo>
                  <a:pt x="266636" y="3104422"/>
                  <a:pt x="264513" y="3105841"/>
                  <a:pt x="256015" y="3107256"/>
                </a:cubicBezTo>
                <a:cubicBezTo>
                  <a:pt x="250774" y="3108107"/>
                  <a:pt x="251694" y="3112149"/>
                  <a:pt x="259131" y="3120718"/>
                </a:cubicBezTo>
                <a:cubicBezTo>
                  <a:pt x="270392" y="3133685"/>
                  <a:pt x="287035" y="3135603"/>
                  <a:pt x="288875" y="3124123"/>
                </a:cubicBezTo>
                <a:cubicBezTo>
                  <a:pt x="289512" y="3120369"/>
                  <a:pt x="291848" y="3118883"/>
                  <a:pt x="294045" y="3120795"/>
                </a:cubicBezTo>
                <a:cubicBezTo>
                  <a:pt x="296310" y="3122638"/>
                  <a:pt x="296098" y="3128800"/>
                  <a:pt x="293620" y="3134396"/>
                </a:cubicBezTo>
                <a:cubicBezTo>
                  <a:pt x="291142" y="3139993"/>
                  <a:pt x="292205" y="3147291"/>
                  <a:pt x="295888" y="3150692"/>
                </a:cubicBezTo>
                <a:cubicBezTo>
                  <a:pt x="302262" y="3156504"/>
                  <a:pt x="301979" y="3156783"/>
                  <a:pt x="290577" y="3156148"/>
                </a:cubicBezTo>
                <a:cubicBezTo>
                  <a:pt x="269403" y="3154941"/>
                  <a:pt x="270962" y="3164294"/>
                  <a:pt x="292632" y="3168543"/>
                </a:cubicBezTo>
                <a:cubicBezTo>
                  <a:pt x="304034" y="3170741"/>
                  <a:pt x="312746" y="3173792"/>
                  <a:pt x="311612" y="3175066"/>
                </a:cubicBezTo>
                <a:cubicBezTo>
                  <a:pt x="310479" y="3176344"/>
                  <a:pt x="314303" y="3177613"/>
                  <a:pt x="319756" y="3177831"/>
                </a:cubicBezTo>
                <a:cubicBezTo>
                  <a:pt x="325208" y="3178039"/>
                  <a:pt x="328395" y="3180100"/>
                  <a:pt x="326555" y="3182219"/>
                </a:cubicBezTo>
                <a:cubicBezTo>
                  <a:pt x="324785" y="3184417"/>
                  <a:pt x="318340" y="3186191"/>
                  <a:pt x="312817" y="3186046"/>
                </a:cubicBezTo>
                <a:cubicBezTo>
                  <a:pt x="298087" y="3185618"/>
                  <a:pt x="295183" y="3191076"/>
                  <a:pt x="307081" y="3196889"/>
                </a:cubicBezTo>
                <a:cubicBezTo>
                  <a:pt x="317917" y="3202198"/>
                  <a:pt x="314731" y="3211766"/>
                  <a:pt x="303329" y="3207865"/>
                </a:cubicBezTo>
                <a:cubicBezTo>
                  <a:pt x="299223" y="3206449"/>
                  <a:pt x="299151" y="3208222"/>
                  <a:pt x="302975" y="3211907"/>
                </a:cubicBezTo>
                <a:cubicBezTo>
                  <a:pt x="307367" y="3216156"/>
                  <a:pt x="312112" y="3215521"/>
                  <a:pt x="316645" y="3210274"/>
                </a:cubicBezTo>
                <a:cubicBezTo>
                  <a:pt x="320537" y="3205817"/>
                  <a:pt x="329177" y="3202981"/>
                  <a:pt x="336045" y="3204041"/>
                </a:cubicBezTo>
                <a:cubicBezTo>
                  <a:pt x="352263" y="3206525"/>
                  <a:pt x="357503" y="3200293"/>
                  <a:pt x="342136" y="3196959"/>
                </a:cubicBezTo>
                <a:cubicBezTo>
                  <a:pt x="326201" y="3193489"/>
                  <a:pt x="325564" y="3192283"/>
                  <a:pt x="336187" y="3184913"/>
                </a:cubicBezTo>
                <a:cubicBezTo>
                  <a:pt x="348366" y="3176412"/>
                  <a:pt x="365292" y="3190943"/>
                  <a:pt x="358848" y="3204327"/>
                </a:cubicBezTo>
                <a:cubicBezTo>
                  <a:pt x="355308" y="3211697"/>
                  <a:pt x="357292" y="3217082"/>
                  <a:pt x="366640" y="3225019"/>
                </a:cubicBezTo>
                <a:cubicBezTo>
                  <a:pt x="373510" y="3230902"/>
                  <a:pt x="380734" y="3233876"/>
                  <a:pt x="382645" y="3231682"/>
                </a:cubicBezTo>
                <a:cubicBezTo>
                  <a:pt x="384629" y="3229415"/>
                  <a:pt x="391427" y="3232100"/>
                  <a:pt x="398297" y="3237986"/>
                </a:cubicBezTo>
                <a:cubicBezTo>
                  <a:pt x="410903" y="3248759"/>
                  <a:pt x="409063" y="3260520"/>
                  <a:pt x="396315" y="3251020"/>
                </a:cubicBezTo>
                <a:cubicBezTo>
                  <a:pt x="385408" y="3242946"/>
                  <a:pt x="381160" y="3240819"/>
                  <a:pt x="361685" y="3234086"/>
                </a:cubicBezTo>
                <a:cubicBezTo>
                  <a:pt x="339802" y="3226506"/>
                  <a:pt x="336332" y="3237482"/>
                  <a:pt x="357153" y="3248396"/>
                </a:cubicBezTo>
                <a:cubicBezTo>
                  <a:pt x="365581" y="3252863"/>
                  <a:pt x="378826" y="3260868"/>
                  <a:pt x="387181" y="3266680"/>
                </a:cubicBezTo>
                <a:cubicBezTo>
                  <a:pt x="395538" y="3272487"/>
                  <a:pt x="409278" y="3276744"/>
                  <a:pt x="418270" y="3276246"/>
                </a:cubicBezTo>
                <a:cubicBezTo>
                  <a:pt x="434345" y="3275467"/>
                  <a:pt x="448793" y="3282554"/>
                  <a:pt x="438100" y="3286025"/>
                </a:cubicBezTo>
                <a:cubicBezTo>
                  <a:pt x="434701" y="3287015"/>
                  <a:pt x="436189" y="3291335"/>
                  <a:pt x="441429" y="3295871"/>
                </a:cubicBezTo>
                <a:cubicBezTo>
                  <a:pt x="446670" y="3300408"/>
                  <a:pt x="451770" y="3307350"/>
                  <a:pt x="453258" y="3311957"/>
                </a:cubicBezTo>
                <a:cubicBezTo>
                  <a:pt x="454958" y="3317342"/>
                  <a:pt x="461969" y="3319820"/>
                  <a:pt x="474292" y="3319394"/>
                </a:cubicBezTo>
                <a:cubicBezTo>
                  <a:pt x="484417" y="3319046"/>
                  <a:pt x="497094" y="3322375"/>
                  <a:pt x="502264" y="3326841"/>
                </a:cubicBezTo>
                <a:cubicBezTo>
                  <a:pt x="508779" y="3332370"/>
                  <a:pt x="513736" y="3332648"/>
                  <a:pt x="517843" y="3327831"/>
                </a:cubicBezTo>
                <a:cubicBezTo>
                  <a:pt x="522375" y="3322592"/>
                  <a:pt x="523580" y="3322800"/>
                  <a:pt x="522729" y="3328895"/>
                </a:cubicBezTo>
                <a:cubicBezTo>
                  <a:pt x="521455" y="3338104"/>
                  <a:pt x="549784" y="3356249"/>
                  <a:pt x="555306" y="3349731"/>
                </a:cubicBezTo>
                <a:cubicBezTo>
                  <a:pt x="557360" y="3347392"/>
                  <a:pt x="560618" y="3348949"/>
                  <a:pt x="563026" y="3353485"/>
                </a:cubicBezTo>
                <a:cubicBezTo>
                  <a:pt x="565292" y="3357736"/>
                  <a:pt x="578677" y="3362626"/>
                  <a:pt x="592061" y="3364251"/>
                </a:cubicBezTo>
                <a:cubicBezTo>
                  <a:pt x="605516" y="3365815"/>
                  <a:pt x="617697" y="3369785"/>
                  <a:pt x="618689" y="3372901"/>
                </a:cubicBezTo>
                <a:cubicBezTo>
                  <a:pt x="619681" y="3376157"/>
                  <a:pt x="623434" y="3377365"/>
                  <a:pt x="627258" y="3375663"/>
                </a:cubicBezTo>
                <a:cubicBezTo>
                  <a:pt x="632144" y="3373612"/>
                  <a:pt x="633561" y="3374601"/>
                  <a:pt x="632287" y="3379276"/>
                </a:cubicBezTo>
                <a:cubicBezTo>
                  <a:pt x="631225" y="3383458"/>
                  <a:pt x="636892" y="3389976"/>
                  <a:pt x="647725" y="3396993"/>
                </a:cubicBezTo>
                <a:cubicBezTo>
                  <a:pt x="657644" y="3403366"/>
                  <a:pt x="664388" y="3411022"/>
                  <a:pt x="663823" y="3414985"/>
                </a:cubicBezTo>
                <a:cubicBezTo>
                  <a:pt x="662547" y="3423772"/>
                  <a:pt x="689464" y="3438369"/>
                  <a:pt x="710775" y="3440427"/>
                </a:cubicBezTo>
                <a:cubicBezTo>
                  <a:pt x="719843" y="3441280"/>
                  <a:pt x="729685" y="3443902"/>
                  <a:pt x="732238" y="3446025"/>
                </a:cubicBezTo>
                <a:cubicBezTo>
                  <a:pt x="734854" y="3448223"/>
                  <a:pt x="748456" y="3453324"/>
                  <a:pt x="763042" y="3457573"/>
                </a:cubicBezTo>
                <a:cubicBezTo>
                  <a:pt x="788321" y="3464875"/>
                  <a:pt x="789102" y="3465515"/>
                  <a:pt x="788327" y="3477771"/>
                </a:cubicBezTo>
                <a:cubicBezTo>
                  <a:pt x="786626" y="3503702"/>
                  <a:pt x="783584" y="3509865"/>
                  <a:pt x="772110" y="3510568"/>
                </a:cubicBezTo>
                <a:cubicBezTo>
                  <a:pt x="763969" y="3511066"/>
                  <a:pt x="761842" y="3512907"/>
                  <a:pt x="764178" y="3517372"/>
                </a:cubicBezTo>
                <a:cubicBezTo>
                  <a:pt x="768928" y="3526654"/>
                  <a:pt x="744138" y="3506248"/>
                  <a:pt x="735711" y="3493991"/>
                </a:cubicBezTo>
                <a:cubicBezTo>
                  <a:pt x="731673" y="3488108"/>
                  <a:pt x="729831" y="3482015"/>
                  <a:pt x="731463" y="3480103"/>
                </a:cubicBezTo>
                <a:cubicBezTo>
                  <a:pt x="733019" y="3478259"/>
                  <a:pt x="736275" y="3480103"/>
                  <a:pt x="738543" y="3484071"/>
                </a:cubicBezTo>
                <a:cubicBezTo>
                  <a:pt x="740664" y="3488038"/>
                  <a:pt x="744417" y="3489385"/>
                  <a:pt x="746475" y="3487046"/>
                </a:cubicBezTo>
                <a:cubicBezTo>
                  <a:pt x="751288" y="3481380"/>
                  <a:pt x="736486" y="3468699"/>
                  <a:pt x="728129" y="3471385"/>
                </a:cubicBezTo>
                <a:cubicBezTo>
                  <a:pt x="724662" y="3472591"/>
                  <a:pt x="717652" y="3468699"/>
                  <a:pt x="713188" y="3463241"/>
                </a:cubicBezTo>
                <a:cubicBezTo>
                  <a:pt x="708368" y="3457292"/>
                  <a:pt x="701783" y="3453961"/>
                  <a:pt x="697821" y="3455377"/>
                </a:cubicBezTo>
                <a:cubicBezTo>
                  <a:pt x="689674" y="3458279"/>
                  <a:pt x="652195" y="3442546"/>
                  <a:pt x="649782" y="3435321"/>
                </a:cubicBezTo>
                <a:cubicBezTo>
                  <a:pt x="648792" y="3432487"/>
                  <a:pt x="646029" y="3431279"/>
                  <a:pt x="642842" y="3432341"/>
                </a:cubicBezTo>
                <a:cubicBezTo>
                  <a:pt x="639870" y="3433332"/>
                  <a:pt x="634629" y="3430074"/>
                  <a:pt x="631088" y="3425120"/>
                </a:cubicBezTo>
                <a:cubicBezTo>
                  <a:pt x="627546" y="3420157"/>
                  <a:pt x="623368" y="3417679"/>
                  <a:pt x="621740" y="3419591"/>
                </a:cubicBezTo>
                <a:cubicBezTo>
                  <a:pt x="620181" y="3421435"/>
                  <a:pt x="611329" y="3416680"/>
                  <a:pt x="602405" y="3409034"/>
                </a:cubicBezTo>
                <a:cubicBezTo>
                  <a:pt x="593057" y="3401092"/>
                  <a:pt x="582575" y="3396137"/>
                  <a:pt x="578044" y="3397693"/>
                </a:cubicBezTo>
                <a:cubicBezTo>
                  <a:pt x="573653" y="3399111"/>
                  <a:pt x="565155" y="3395426"/>
                  <a:pt x="559064" y="3389472"/>
                </a:cubicBezTo>
                <a:cubicBezTo>
                  <a:pt x="541925" y="3372611"/>
                  <a:pt x="537323" y="3370271"/>
                  <a:pt x="533923" y="3376508"/>
                </a:cubicBezTo>
                <a:cubicBezTo>
                  <a:pt x="529250" y="3385147"/>
                  <a:pt x="489378" y="3368636"/>
                  <a:pt x="490935" y="3358719"/>
                </a:cubicBezTo>
                <a:cubicBezTo>
                  <a:pt x="491643" y="3354043"/>
                  <a:pt x="488740" y="3354113"/>
                  <a:pt x="483005" y="3359000"/>
                </a:cubicBezTo>
                <a:cubicBezTo>
                  <a:pt x="475923" y="3365091"/>
                  <a:pt x="462539" y="3363178"/>
                  <a:pt x="422172" y="3350562"/>
                </a:cubicBezTo>
                <a:cubicBezTo>
                  <a:pt x="393917" y="3341707"/>
                  <a:pt x="368068" y="3331426"/>
                  <a:pt x="365163" y="3327819"/>
                </a:cubicBezTo>
                <a:cubicBezTo>
                  <a:pt x="361552" y="3323213"/>
                  <a:pt x="365163" y="3322434"/>
                  <a:pt x="376848" y="3325196"/>
                </a:cubicBezTo>
                <a:cubicBezTo>
                  <a:pt x="393136" y="3329025"/>
                  <a:pt x="404183" y="3328601"/>
                  <a:pt x="408361" y="3323996"/>
                </a:cubicBezTo>
                <a:cubicBezTo>
                  <a:pt x="412326" y="3319746"/>
                  <a:pt x="363884" y="3283184"/>
                  <a:pt x="358573" y="3286375"/>
                </a:cubicBezTo>
                <a:cubicBezTo>
                  <a:pt x="355741" y="3288070"/>
                  <a:pt x="350643" y="3285664"/>
                  <a:pt x="347526" y="3281127"/>
                </a:cubicBezTo>
                <a:cubicBezTo>
                  <a:pt x="343772" y="3275669"/>
                  <a:pt x="338673" y="3274680"/>
                  <a:pt x="332938" y="3278155"/>
                </a:cubicBezTo>
                <a:cubicBezTo>
                  <a:pt x="327272" y="3281693"/>
                  <a:pt x="319766" y="3280135"/>
                  <a:pt x="311834" y="3273756"/>
                </a:cubicBezTo>
                <a:cubicBezTo>
                  <a:pt x="305247" y="3268438"/>
                  <a:pt x="301776" y="3263267"/>
                  <a:pt x="304326" y="3262418"/>
                </a:cubicBezTo>
                <a:cubicBezTo>
                  <a:pt x="312045" y="3259942"/>
                  <a:pt x="304820" y="3247609"/>
                  <a:pt x="296039" y="3248320"/>
                </a:cubicBezTo>
                <a:cubicBezTo>
                  <a:pt x="283717" y="3249312"/>
                  <a:pt x="272668" y="3237546"/>
                  <a:pt x="276279" y="3227274"/>
                </a:cubicBezTo>
                <a:cubicBezTo>
                  <a:pt x="278828" y="3220051"/>
                  <a:pt x="277553" y="3219626"/>
                  <a:pt x="268631" y="3224583"/>
                </a:cubicBezTo>
                <a:cubicBezTo>
                  <a:pt x="262754" y="3227914"/>
                  <a:pt x="255955" y="3228761"/>
                  <a:pt x="253335" y="3226567"/>
                </a:cubicBezTo>
                <a:cubicBezTo>
                  <a:pt x="250644" y="3224302"/>
                  <a:pt x="251705" y="3220966"/>
                  <a:pt x="255741" y="3218773"/>
                </a:cubicBezTo>
                <a:cubicBezTo>
                  <a:pt x="260132" y="3216505"/>
                  <a:pt x="260485" y="3211621"/>
                  <a:pt x="256661" y="3206233"/>
                </a:cubicBezTo>
                <a:cubicBezTo>
                  <a:pt x="253119" y="3201271"/>
                  <a:pt x="252765" y="3194822"/>
                  <a:pt x="255668" y="3191355"/>
                </a:cubicBezTo>
                <a:cubicBezTo>
                  <a:pt x="261616" y="3184411"/>
                  <a:pt x="250993" y="3166274"/>
                  <a:pt x="242637" y="3168968"/>
                </a:cubicBezTo>
                <a:cubicBezTo>
                  <a:pt x="239167" y="3170028"/>
                  <a:pt x="236547" y="3174209"/>
                  <a:pt x="236405" y="3179025"/>
                </a:cubicBezTo>
                <a:cubicBezTo>
                  <a:pt x="235981" y="3190643"/>
                  <a:pt x="224722" y="3202048"/>
                  <a:pt x="218702" y="3196875"/>
                </a:cubicBezTo>
                <a:cubicBezTo>
                  <a:pt x="216012" y="3194467"/>
                  <a:pt x="211054" y="3194182"/>
                  <a:pt x="207514" y="3196025"/>
                </a:cubicBezTo>
                <a:cubicBezTo>
                  <a:pt x="204044" y="3197798"/>
                  <a:pt x="206381" y="3193329"/>
                  <a:pt x="212754" y="3186108"/>
                </a:cubicBezTo>
                <a:cubicBezTo>
                  <a:pt x="227552" y="3169317"/>
                  <a:pt x="227056" y="3167266"/>
                  <a:pt x="207228" y="3162731"/>
                </a:cubicBezTo>
                <a:cubicBezTo>
                  <a:pt x="198447" y="3160740"/>
                  <a:pt x="187398" y="3156066"/>
                  <a:pt x="183503" y="3152736"/>
                </a:cubicBezTo>
                <a:cubicBezTo>
                  <a:pt x="179466" y="3149262"/>
                  <a:pt x="168843" y="3144872"/>
                  <a:pt x="159496" y="3142744"/>
                </a:cubicBezTo>
                <a:cubicBezTo>
                  <a:pt x="150006" y="3140617"/>
                  <a:pt x="140091" y="3136651"/>
                  <a:pt x="136620" y="3133740"/>
                </a:cubicBezTo>
                <a:cubicBezTo>
                  <a:pt x="133292" y="3130978"/>
                  <a:pt x="120545" y="3127154"/>
                  <a:pt x="108718" y="3125381"/>
                </a:cubicBezTo>
                <a:cubicBezTo>
                  <a:pt x="96893" y="3123608"/>
                  <a:pt x="83933" y="3119994"/>
                  <a:pt x="80321" y="3117518"/>
                </a:cubicBezTo>
                <a:cubicBezTo>
                  <a:pt x="58580" y="3102284"/>
                  <a:pt x="36058" y="3092925"/>
                  <a:pt x="720" y="3084210"/>
                </a:cubicBezTo>
                <a:lnTo>
                  <a:pt x="0" y="3084011"/>
                </a:lnTo>
                <a:lnTo>
                  <a:pt x="0" y="2993791"/>
                </a:lnTo>
                <a:lnTo>
                  <a:pt x="4465" y="2993454"/>
                </a:lnTo>
                <a:cubicBezTo>
                  <a:pt x="6588" y="2991044"/>
                  <a:pt x="6376" y="2987998"/>
                  <a:pt x="3897" y="2985947"/>
                </a:cubicBezTo>
                <a:lnTo>
                  <a:pt x="0" y="2986239"/>
                </a:lnTo>
                <a:lnTo>
                  <a:pt x="0" y="2931528"/>
                </a:lnTo>
                <a:lnTo>
                  <a:pt x="9760" y="2925841"/>
                </a:lnTo>
                <a:cubicBezTo>
                  <a:pt x="13363" y="2925248"/>
                  <a:pt x="16426" y="2926647"/>
                  <a:pt x="20179" y="2929837"/>
                </a:cubicBezTo>
                <a:cubicBezTo>
                  <a:pt x="25491" y="2934298"/>
                  <a:pt x="31935" y="2936494"/>
                  <a:pt x="34980" y="2934721"/>
                </a:cubicBezTo>
                <a:cubicBezTo>
                  <a:pt x="38733" y="2932531"/>
                  <a:pt x="45249" y="2939048"/>
                  <a:pt x="56157" y="2955908"/>
                </a:cubicBezTo>
                <a:cubicBezTo>
                  <a:pt x="65577" y="2970436"/>
                  <a:pt x="74146" y="2979432"/>
                  <a:pt x="77403" y="2978302"/>
                </a:cubicBezTo>
                <a:cubicBezTo>
                  <a:pt x="80590" y="2977234"/>
                  <a:pt x="86398" y="2979362"/>
                  <a:pt x="90859" y="2983118"/>
                </a:cubicBezTo>
                <a:cubicBezTo>
                  <a:pt x="95321" y="2986871"/>
                  <a:pt x="101057" y="2987227"/>
                  <a:pt x="103960" y="2983758"/>
                </a:cubicBezTo>
                <a:cubicBezTo>
                  <a:pt x="106721" y="2980568"/>
                  <a:pt x="107217" y="2976102"/>
                  <a:pt x="105092" y="2974266"/>
                </a:cubicBezTo>
                <a:cubicBezTo>
                  <a:pt x="102755" y="2972209"/>
                  <a:pt x="99428" y="2972566"/>
                  <a:pt x="97373" y="2975044"/>
                </a:cubicBezTo>
                <a:cubicBezTo>
                  <a:pt x="95390" y="2977311"/>
                  <a:pt x="92983" y="2972348"/>
                  <a:pt x="92132" y="2964278"/>
                </a:cubicBezTo>
                <a:cubicBezTo>
                  <a:pt x="90926" y="2952586"/>
                  <a:pt x="87457" y="2947982"/>
                  <a:pt x="76621" y="2943374"/>
                </a:cubicBezTo>
                <a:cubicBezTo>
                  <a:pt x="51905" y="2932955"/>
                  <a:pt x="13662" y="2913255"/>
                  <a:pt x="12883" y="2910493"/>
                </a:cubicBezTo>
                <a:cubicBezTo>
                  <a:pt x="12033" y="2907234"/>
                  <a:pt x="7182" y="2908472"/>
                  <a:pt x="2013" y="2911819"/>
                </a:cubicBezTo>
                <a:lnTo>
                  <a:pt x="0" y="2914021"/>
                </a:lnTo>
                <a:close/>
                <a:moveTo>
                  <a:pt x="1194362" y="2617514"/>
                </a:moveTo>
                <a:cubicBezTo>
                  <a:pt x="1195493" y="2620633"/>
                  <a:pt x="1193937" y="2626299"/>
                  <a:pt x="1191176" y="2629488"/>
                </a:cubicBezTo>
                <a:cubicBezTo>
                  <a:pt x="1188342" y="2632748"/>
                  <a:pt x="1185016" y="2632817"/>
                  <a:pt x="1184024" y="2629698"/>
                </a:cubicBezTo>
                <a:cubicBezTo>
                  <a:pt x="1182888" y="2626579"/>
                  <a:pt x="1184451" y="2620913"/>
                  <a:pt x="1187212" y="2617724"/>
                </a:cubicBezTo>
                <a:cubicBezTo>
                  <a:pt x="1189898" y="2614464"/>
                  <a:pt x="1193302" y="2614325"/>
                  <a:pt x="1194362" y="2617514"/>
                </a:cubicBezTo>
                <a:close/>
                <a:moveTo>
                  <a:pt x="1419770" y="2613707"/>
                </a:moveTo>
                <a:lnTo>
                  <a:pt x="1415382" y="2627454"/>
                </a:lnTo>
                <a:cubicBezTo>
                  <a:pt x="1412906" y="2635173"/>
                  <a:pt x="1408937" y="2641978"/>
                  <a:pt x="1406252" y="2642823"/>
                </a:cubicBezTo>
                <a:cubicBezTo>
                  <a:pt x="1397044" y="2645941"/>
                  <a:pt x="1399661" y="2630142"/>
                  <a:pt x="1409718" y="2621929"/>
                </a:cubicBezTo>
                <a:close/>
                <a:moveTo>
                  <a:pt x="4617962" y="2611817"/>
                </a:moveTo>
                <a:cubicBezTo>
                  <a:pt x="4620751" y="2610250"/>
                  <a:pt x="4623034" y="2610444"/>
                  <a:pt x="4625125" y="2612252"/>
                </a:cubicBezTo>
                <a:cubicBezTo>
                  <a:pt x="4629303" y="2615867"/>
                  <a:pt x="4628097" y="2619336"/>
                  <a:pt x="4620801" y="2624367"/>
                </a:cubicBezTo>
                <a:cubicBezTo>
                  <a:pt x="4615352" y="2628123"/>
                  <a:pt x="4607490" y="2634989"/>
                  <a:pt x="4603947" y="2639099"/>
                </a:cubicBezTo>
                <a:cubicBezTo>
                  <a:pt x="4592549" y="2652206"/>
                  <a:pt x="4595876" y="2637117"/>
                  <a:pt x="4607770" y="2621959"/>
                </a:cubicBezTo>
                <a:cubicBezTo>
                  <a:pt x="4611878" y="2616716"/>
                  <a:pt x="4615173" y="2613385"/>
                  <a:pt x="4617962" y="2611817"/>
                </a:cubicBezTo>
                <a:close/>
                <a:moveTo>
                  <a:pt x="4962704" y="2608104"/>
                </a:moveTo>
                <a:cubicBezTo>
                  <a:pt x="4959871" y="2608390"/>
                  <a:pt x="4957605" y="2615049"/>
                  <a:pt x="4957820" y="2622913"/>
                </a:cubicBezTo>
                <a:cubicBezTo>
                  <a:pt x="4958247" y="2637931"/>
                  <a:pt x="4962851" y="2645797"/>
                  <a:pt x="4967873" y="2639920"/>
                </a:cubicBezTo>
                <a:cubicBezTo>
                  <a:pt x="4972338" y="2634603"/>
                  <a:pt x="4967944" y="2607679"/>
                  <a:pt x="4962704" y="2608104"/>
                </a:cubicBezTo>
                <a:close/>
                <a:moveTo>
                  <a:pt x="4358925" y="2605918"/>
                </a:moveTo>
                <a:cubicBezTo>
                  <a:pt x="4360055" y="2609177"/>
                  <a:pt x="4357719" y="2615486"/>
                  <a:pt x="4353968" y="2619946"/>
                </a:cubicBezTo>
                <a:cubicBezTo>
                  <a:pt x="4350145" y="2624341"/>
                  <a:pt x="4346182" y="2625334"/>
                  <a:pt x="4345115" y="2622143"/>
                </a:cubicBezTo>
                <a:cubicBezTo>
                  <a:pt x="4343985" y="2618884"/>
                  <a:pt x="4346323" y="2612576"/>
                  <a:pt x="4350075" y="2608117"/>
                </a:cubicBezTo>
                <a:cubicBezTo>
                  <a:pt x="4353827" y="2603651"/>
                  <a:pt x="4357790" y="2602659"/>
                  <a:pt x="4358925" y="2605918"/>
                </a:cubicBezTo>
                <a:close/>
                <a:moveTo>
                  <a:pt x="5540349" y="2604122"/>
                </a:moveTo>
                <a:cubicBezTo>
                  <a:pt x="5542686" y="2603912"/>
                  <a:pt x="5546439" y="2606814"/>
                  <a:pt x="5548350" y="2610289"/>
                </a:cubicBezTo>
                <a:cubicBezTo>
                  <a:pt x="5550547" y="2614470"/>
                  <a:pt x="5548915" y="2614540"/>
                  <a:pt x="5543886" y="2610640"/>
                </a:cubicBezTo>
                <a:cubicBezTo>
                  <a:pt x="5539638" y="2607380"/>
                  <a:pt x="5538012" y="2604337"/>
                  <a:pt x="5540349" y="2604122"/>
                </a:cubicBezTo>
                <a:close/>
                <a:moveTo>
                  <a:pt x="4258312" y="2603024"/>
                </a:moveTo>
                <a:cubicBezTo>
                  <a:pt x="4259339" y="2603344"/>
                  <a:pt x="4260101" y="2604887"/>
                  <a:pt x="4260705" y="2607684"/>
                </a:cubicBezTo>
                <a:cubicBezTo>
                  <a:pt x="4262331" y="2614978"/>
                  <a:pt x="4271538" y="2626171"/>
                  <a:pt x="4291577" y="2645376"/>
                </a:cubicBezTo>
                <a:cubicBezTo>
                  <a:pt x="4300438" y="2653807"/>
                  <a:pt x="4293426" y="2672299"/>
                  <a:pt x="4281882" y="2670667"/>
                </a:cubicBezTo>
                <a:cubicBezTo>
                  <a:pt x="4277069" y="2669961"/>
                  <a:pt x="4270833" y="2665565"/>
                  <a:pt x="4267862" y="2660889"/>
                </a:cubicBezTo>
                <a:cubicBezTo>
                  <a:pt x="4258081" y="2645160"/>
                  <a:pt x="4249867" y="2611432"/>
                  <a:pt x="4254330" y="2605696"/>
                </a:cubicBezTo>
                <a:cubicBezTo>
                  <a:pt x="4255993" y="2603607"/>
                  <a:pt x="4257285" y="2602704"/>
                  <a:pt x="4258312" y="2603024"/>
                </a:cubicBezTo>
                <a:close/>
                <a:moveTo>
                  <a:pt x="4064400" y="2599446"/>
                </a:moveTo>
                <a:cubicBezTo>
                  <a:pt x="4071551" y="2602490"/>
                  <a:pt x="4074598" y="2607241"/>
                  <a:pt x="4073462" y="2613473"/>
                </a:cubicBezTo>
                <a:cubicBezTo>
                  <a:pt x="4072401" y="2618930"/>
                  <a:pt x="4074598" y="2623961"/>
                  <a:pt x="4078706" y="2625378"/>
                </a:cubicBezTo>
                <a:cubicBezTo>
                  <a:pt x="4082669" y="2626794"/>
                  <a:pt x="4084300" y="2632671"/>
                  <a:pt x="4082599" y="2638909"/>
                </a:cubicBezTo>
                <a:cubicBezTo>
                  <a:pt x="4080903" y="2644863"/>
                  <a:pt x="4081755" y="2663278"/>
                  <a:pt x="4084447" y="2679008"/>
                </a:cubicBezTo>
                <a:cubicBezTo>
                  <a:pt x="4088841" y="2704375"/>
                  <a:pt x="4091387" y="2709050"/>
                  <a:pt x="4104912" y="2715074"/>
                </a:cubicBezTo>
                <a:cubicBezTo>
                  <a:pt x="4119220" y="2721451"/>
                  <a:pt x="4119930" y="2723433"/>
                  <a:pt x="4115117" y="2741710"/>
                </a:cubicBezTo>
                <a:cubicBezTo>
                  <a:pt x="4110729" y="2758291"/>
                  <a:pt x="4111859" y="2763106"/>
                  <a:pt x="4122623" y="2772318"/>
                </a:cubicBezTo>
                <a:cubicBezTo>
                  <a:pt x="4130344" y="2778906"/>
                  <a:pt x="4135513" y="2788899"/>
                  <a:pt x="4135799" y="2797539"/>
                </a:cubicBezTo>
                <a:cubicBezTo>
                  <a:pt x="4136085" y="2805473"/>
                  <a:pt x="4138707" y="2814050"/>
                  <a:pt x="4141679" y="2816597"/>
                </a:cubicBezTo>
                <a:cubicBezTo>
                  <a:pt x="4144728" y="2819220"/>
                  <a:pt x="4144728" y="2824036"/>
                  <a:pt x="4141609" y="2827720"/>
                </a:cubicBezTo>
                <a:cubicBezTo>
                  <a:pt x="4134174" y="2836436"/>
                  <a:pt x="4123124" y="2818299"/>
                  <a:pt x="4123689" y="2798460"/>
                </a:cubicBezTo>
                <a:cubicBezTo>
                  <a:pt x="4124185" y="2780538"/>
                  <a:pt x="4117600" y="2780608"/>
                  <a:pt x="4101103" y="2798809"/>
                </a:cubicBezTo>
                <a:cubicBezTo>
                  <a:pt x="4094302" y="2806318"/>
                  <a:pt x="4087926" y="2810289"/>
                  <a:pt x="4086936" y="2807456"/>
                </a:cubicBezTo>
                <a:cubicBezTo>
                  <a:pt x="4086162" y="2804552"/>
                  <a:pt x="4091825" y="2797182"/>
                  <a:pt x="4099826" y="2790735"/>
                </a:cubicBezTo>
                <a:cubicBezTo>
                  <a:pt x="4111651" y="2781173"/>
                  <a:pt x="4112926" y="2778054"/>
                  <a:pt x="4107116" y="2773094"/>
                </a:cubicBezTo>
                <a:cubicBezTo>
                  <a:pt x="4103155" y="2769695"/>
                  <a:pt x="4094937" y="2768278"/>
                  <a:pt x="4088491" y="2769764"/>
                </a:cubicBezTo>
                <a:cubicBezTo>
                  <a:pt x="4075817" y="2772808"/>
                  <a:pt x="4073481" y="2764664"/>
                  <a:pt x="4081830" y="2745814"/>
                </a:cubicBezTo>
                <a:cubicBezTo>
                  <a:pt x="4086435" y="2735116"/>
                  <a:pt x="4087921" y="2734906"/>
                  <a:pt x="4093660" y="2744048"/>
                </a:cubicBezTo>
                <a:cubicBezTo>
                  <a:pt x="4098405" y="2751627"/>
                  <a:pt x="4100880" y="2752549"/>
                  <a:pt x="4103008" y="2747446"/>
                </a:cubicBezTo>
                <a:cubicBezTo>
                  <a:pt x="4104563" y="2743762"/>
                  <a:pt x="4102226" y="2737314"/>
                  <a:pt x="4098194" y="2733846"/>
                </a:cubicBezTo>
                <a:cubicBezTo>
                  <a:pt x="4094157" y="2730370"/>
                  <a:pt x="4090823" y="2724209"/>
                  <a:pt x="4091107" y="2720810"/>
                </a:cubicBezTo>
                <a:cubicBezTo>
                  <a:pt x="4091604" y="2716629"/>
                  <a:pt x="4088416" y="2714571"/>
                  <a:pt x="4082395" y="2715066"/>
                </a:cubicBezTo>
                <a:cubicBezTo>
                  <a:pt x="4075029" y="2715638"/>
                  <a:pt x="4072553" y="2718541"/>
                  <a:pt x="4070857" y="2729023"/>
                </a:cubicBezTo>
                <a:cubicBezTo>
                  <a:pt x="4069017" y="2740077"/>
                  <a:pt x="4067315" y="2742060"/>
                  <a:pt x="4060520" y="2741069"/>
                </a:cubicBezTo>
                <a:cubicBezTo>
                  <a:pt x="4051243" y="2739721"/>
                  <a:pt x="4049040" y="2714285"/>
                  <a:pt x="4057325" y="2704585"/>
                </a:cubicBezTo>
                <a:cubicBezTo>
                  <a:pt x="4062990" y="2698067"/>
                  <a:pt x="4052577" y="2663419"/>
                  <a:pt x="4042449" y="2654703"/>
                </a:cubicBezTo>
                <a:cubicBezTo>
                  <a:pt x="4038911" y="2651583"/>
                  <a:pt x="4037348" y="2645637"/>
                  <a:pt x="4038981" y="2641172"/>
                </a:cubicBezTo>
                <a:cubicBezTo>
                  <a:pt x="4040536" y="2636921"/>
                  <a:pt x="4039261" y="2630969"/>
                  <a:pt x="4036218" y="2628346"/>
                </a:cubicBezTo>
                <a:cubicBezTo>
                  <a:pt x="4027646" y="2621052"/>
                  <a:pt x="4034587" y="2605748"/>
                  <a:pt x="4043368" y="2612552"/>
                </a:cubicBezTo>
                <a:cubicBezTo>
                  <a:pt x="4047617" y="2615812"/>
                  <a:pt x="4049242" y="2615594"/>
                  <a:pt x="4047331" y="2611986"/>
                </a:cubicBezTo>
                <a:cubicBezTo>
                  <a:pt x="4041952" y="2601638"/>
                  <a:pt x="4052074" y="2594199"/>
                  <a:pt x="4064400" y="2599446"/>
                </a:cubicBezTo>
                <a:close/>
                <a:moveTo>
                  <a:pt x="4011567" y="2598022"/>
                </a:moveTo>
                <a:cubicBezTo>
                  <a:pt x="4017093" y="2600004"/>
                  <a:pt x="4017379" y="2603550"/>
                  <a:pt x="4012566" y="2609216"/>
                </a:cubicBezTo>
                <a:cubicBezTo>
                  <a:pt x="4008805" y="2613675"/>
                  <a:pt x="4003852" y="2614812"/>
                  <a:pt x="4002012" y="2611694"/>
                </a:cubicBezTo>
                <a:cubicBezTo>
                  <a:pt x="3996772" y="2603054"/>
                  <a:pt x="4002576" y="2594834"/>
                  <a:pt x="4011567" y="2598022"/>
                </a:cubicBezTo>
                <a:close/>
                <a:moveTo>
                  <a:pt x="1847367" y="2596986"/>
                </a:moveTo>
                <a:cubicBezTo>
                  <a:pt x="1844791" y="2599244"/>
                  <a:pt x="1844278" y="2604789"/>
                  <a:pt x="1846651" y="2612903"/>
                </a:cubicBezTo>
                <a:cubicBezTo>
                  <a:pt x="1851680" y="2630117"/>
                  <a:pt x="1854016" y="2633020"/>
                  <a:pt x="1858410" y="2627780"/>
                </a:cubicBezTo>
                <a:cubicBezTo>
                  <a:pt x="1866411" y="2618497"/>
                  <a:pt x="1867262" y="2606600"/>
                  <a:pt x="1860461" y="2600786"/>
                </a:cubicBezTo>
                <a:cubicBezTo>
                  <a:pt x="1854581" y="2595755"/>
                  <a:pt x="1849943" y="2594728"/>
                  <a:pt x="1847367" y="2596986"/>
                </a:cubicBezTo>
                <a:close/>
                <a:moveTo>
                  <a:pt x="4796423" y="2588531"/>
                </a:moveTo>
                <a:cubicBezTo>
                  <a:pt x="4792884" y="2590375"/>
                  <a:pt x="4789064" y="2594910"/>
                  <a:pt x="4787856" y="2598664"/>
                </a:cubicBezTo>
                <a:cubicBezTo>
                  <a:pt x="4786511" y="2602419"/>
                  <a:pt x="4789342" y="2601003"/>
                  <a:pt x="4794155" y="2595335"/>
                </a:cubicBezTo>
                <a:cubicBezTo>
                  <a:pt x="4798976" y="2589668"/>
                  <a:pt x="4799967" y="2586696"/>
                  <a:pt x="4796423" y="2588531"/>
                </a:cubicBezTo>
                <a:close/>
                <a:moveTo>
                  <a:pt x="1579107" y="2587796"/>
                </a:moveTo>
                <a:cubicBezTo>
                  <a:pt x="1580416" y="2588007"/>
                  <a:pt x="1581159" y="2590202"/>
                  <a:pt x="1582008" y="2594522"/>
                </a:cubicBezTo>
                <a:cubicBezTo>
                  <a:pt x="1583074" y="2599840"/>
                  <a:pt x="1582439" y="2606287"/>
                  <a:pt x="1580807" y="2608199"/>
                </a:cubicBezTo>
                <a:cubicBezTo>
                  <a:pt x="1579181" y="2610112"/>
                  <a:pt x="1574933" y="2609400"/>
                  <a:pt x="1571599" y="2606637"/>
                </a:cubicBezTo>
                <a:cubicBezTo>
                  <a:pt x="1568132" y="2603733"/>
                  <a:pt x="1568627" y="2597852"/>
                  <a:pt x="1572806" y="2592966"/>
                </a:cubicBezTo>
                <a:cubicBezTo>
                  <a:pt x="1575921" y="2589354"/>
                  <a:pt x="1577797" y="2587584"/>
                  <a:pt x="1579107" y="2587796"/>
                </a:cubicBezTo>
                <a:close/>
                <a:moveTo>
                  <a:pt x="1882226" y="2587213"/>
                </a:moveTo>
                <a:cubicBezTo>
                  <a:pt x="1879997" y="2587586"/>
                  <a:pt x="1877563" y="2589382"/>
                  <a:pt x="1875264" y="2593067"/>
                </a:cubicBezTo>
                <a:cubicBezTo>
                  <a:pt x="1871859" y="2598594"/>
                  <a:pt x="1870799" y="2608295"/>
                  <a:pt x="1873066" y="2614394"/>
                </a:cubicBezTo>
                <a:cubicBezTo>
                  <a:pt x="1875403" y="2620557"/>
                  <a:pt x="1878166" y="2631959"/>
                  <a:pt x="1879231" y="2639685"/>
                </a:cubicBezTo>
                <a:cubicBezTo>
                  <a:pt x="1882064" y="2659238"/>
                  <a:pt x="1887023" y="2661368"/>
                  <a:pt x="1891697" y="2644925"/>
                </a:cubicBezTo>
                <a:cubicBezTo>
                  <a:pt x="1893887" y="2637068"/>
                  <a:pt x="1892542" y="2628916"/>
                  <a:pt x="1888579" y="2626508"/>
                </a:cubicBezTo>
                <a:cubicBezTo>
                  <a:pt x="1884254" y="2623885"/>
                  <a:pt x="1883899" y="2617297"/>
                  <a:pt x="1887582" y="2609927"/>
                </a:cubicBezTo>
                <a:cubicBezTo>
                  <a:pt x="1893745" y="2597816"/>
                  <a:pt x="1888909" y="2586099"/>
                  <a:pt x="1882226" y="2587213"/>
                </a:cubicBezTo>
                <a:close/>
                <a:moveTo>
                  <a:pt x="4486320" y="2581493"/>
                </a:moveTo>
                <a:cubicBezTo>
                  <a:pt x="4492054" y="2580998"/>
                  <a:pt x="4499916" y="2596651"/>
                  <a:pt x="4496162" y="2601116"/>
                </a:cubicBezTo>
                <a:cubicBezTo>
                  <a:pt x="4492339" y="2605653"/>
                  <a:pt x="4487883" y="2601752"/>
                  <a:pt x="4484548" y="2590915"/>
                </a:cubicBezTo>
                <a:cubicBezTo>
                  <a:pt x="4483132" y="2586092"/>
                  <a:pt x="4483914" y="2581632"/>
                  <a:pt x="4486320" y="2581493"/>
                </a:cubicBezTo>
                <a:close/>
                <a:moveTo>
                  <a:pt x="4150721" y="2578838"/>
                </a:moveTo>
                <a:cubicBezTo>
                  <a:pt x="4153129" y="2580965"/>
                  <a:pt x="4153344" y="2583869"/>
                  <a:pt x="4151287" y="2586347"/>
                </a:cubicBezTo>
                <a:cubicBezTo>
                  <a:pt x="4149166" y="2588755"/>
                  <a:pt x="4146188" y="2589041"/>
                  <a:pt x="4143781" y="2586912"/>
                </a:cubicBezTo>
                <a:cubicBezTo>
                  <a:pt x="4141374" y="2584784"/>
                  <a:pt x="4141159" y="2581880"/>
                  <a:pt x="4143215" y="2579404"/>
                </a:cubicBezTo>
                <a:cubicBezTo>
                  <a:pt x="4145336" y="2576995"/>
                  <a:pt x="4148238" y="2576785"/>
                  <a:pt x="4150721" y="2578838"/>
                </a:cubicBezTo>
                <a:close/>
                <a:moveTo>
                  <a:pt x="4251066" y="2576506"/>
                </a:moveTo>
                <a:cubicBezTo>
                  <a:pt x="4252342" y="2574383"/>
                  <a:pt x="4256380" y="2574453"/>
                  <a:pt x="4259993" y="2576792"/>
                </a:cubicBezTo>
                <a:cubicBezTo>
                  <a:pt x="4264242" y="2579486"/>
                  <a:pt x="4263460" y="2583239"/>
                  <a:pt x="4258007" y="2586995"/>
                </a:cubicBezTo>
                <a:cubicBezTo>
                  <a:pt x="4253407" y="2590183"/>
                  <a:pt x="4247739" y="2591599"/>
                  <a:pt x="4245904" y="2590038"/>
                </a:cubicBezTo>
                <a:cubicBezTo>
                  <a:pt x="4243914" y="2588341"/>
                  <a:pt x="4240944" y="2591034"/>
                  <a:pt x="4238815" y="2596275"/>
                </a:cubicBezTo>
                <a:cubicBezTo>
                  <a:pt x="4235420" y="2604915"/>
                  <a:pt x="4235140" y="2604775"/>
                  <a:pt x="4233648" y="2591523"/>
                </a:cubicBezTo>
                <a:cubicBezTo>
                  <a:pt x="4232518" y="2580616"/>
                  <a:pt x="4233934" y="2577923"/>
                  <a:pt x="4240448" y="2579059"/>
                </a:cubicBezTo>
                <a:cubicBezTo>
                  <a:pt x="4244766" y="2579835"/>
                  <a:pt x="4249865" y="2578563"/>
                  <a:pt x="4251066" y="2576506"/>
                </a:cubicBezTo>
                <a:close/>
                <a:moveTo>
                  <a:pt x="4634892" y="2574987"/>
                </a:moveTo>
                <a:lnTo>
                  <a:pt x="4639069" y="2589795"/>
                </a:lnTo>
                <a:cubicBezTo>
                  <a:pt x="4641336" y="2597871"/>
                  <a:pt x="4642117" y="2607437"/>
                  <a:pt x="4640702" y="2610836"/>
                </a:cubicBezTo>
                <a:cubicBezTo>
                  <a:pt x="4636167" y="2621744"/>
                  <a:pt x="4631849" y="2611046"/>
                  <a:pt x="4633406" y="2592629"/>
                </a:cubicBezTo>
                <a:close/>
                <a:moveTo>
                  <a:pt x="4520521" y="2574766"/>
                </a:moveTo>
                <a:cubicBezTo>
                  <a:pt x="4522933" y="2574480"/>
                  <a:pt x="4526472" y="2586664"/>
                  <a:pt x="4528528" y="2602324"/>
                </a:cubicBezTo>
                <a:cubicBezTo>
                  <a:pt x="4531786" y="2627265"/>
                  <a:pt x="4534198" y="2631654"/>
                  <a:pt x="4549141" y="2640657"/>
                </a:cubicBezTo>
                <a:cubicBezTo>
                  <a:pt x="4562527" y="2648801"/>
                  <a:pt x="4564863" y="2652275"/>
                  <a:pt x="4560469" y="2657378"/>
                </a:cubicBezTo>
                <a:cubicBezTo>
                  <a:pt x="4557003" y="2661410"/>
                  <a:pt x="4553459" y="2661271"/>
                  <a:pt x="4550982" y="2656951"/>
                </a:cubicBezTo>
                <a:cubicBezTo>
                  <a:pt x="4548716" y="2652980"/>
                  <a:pt x="4544467" y="2650860"/>
                  <a:pt x="4541070" y="2651989"/>
                </a:cubicBezTo>
                <a:cubicBezTo>
                  <a:pt x="4530872" y="2655248"/>
                  <a:pt x="4529239" y="2675012"/>
                  <a:pt x="4537602" y="2691454"/>
                </a:cubicBezTo>
                <a:cubicBezTo>
                  <a:pt x="4545673" y="2707462"/>
                  <a:pt x="4540225" y="2729215"/>
                  <a:pt x="4530237" y="2720638"/>
                </a:cubicBezTo>
                <a:cubicBezTo>
                  <a:pt x="4522661" y="2714189"/>
                  <a:pt x="4520681" y="2717449"/>
                  <a:pt x="4519759" y="2737637"/>
                </a:cubicBezTo>
                <a:cubicBezTo>
                  <a:pt x="4519334" y="2747135"/>
                  <a:pt x="4516857" y="2757694"/>
                  <a:pt x="4514309" y="2760666"/>
                </a:cubicBezTo>
                <a:cubicBezTo>
                  <a:pt x="4511834" y="2763569"/>
                  <a:pt x="4506735" y="2763709"/>
                  <a:pt x="4503686" y="2760946"/>
                </a:cubicBezTo>
                <a:cubicBezTo>
                  <a:pt x="4500360" y="2758043"/>
                  <a:pt x="4500074" y="2752941"/>
                  <a:pt x="4503193" y="2749257"/>
                </a:cubicBezTo>
                <a:cubicBezTo>
                  <a:pt x="4510127" y="2741183"/>
                  <a:pt x="4511682" y="2708878"/>
                  <a:pt x="4504957" y="2712912"/>
                </a:cubicBezTo>
                <a:cubicBezTo>
                  <a:pt x="4499077" y="2716389"/>
                  <a:pt x="4484632" y="2696973"/>
                  <a:pt x="4489165" y="2691726"/>
                </a:cubicBezTo>
                <a:cubicBezTo>
                  <a:pt x="4490790" y="2689814"/>
                  <a:pt x="4498721" y="2693644"/>
                  <a:pt x="4506444" y="2700233"/>
                </a:cubicBezTo>
                <a:cubicBezTo>
                  <a:pt x="4514088" y="2706750"/>
                  <a:pt x="4521880" y="2710860"/>
                  <a:pt x="4523366" y="2709088"/>
                </a:cubicBezTo>
                <a:cubicBezTo>
                  <a:pt x="4527970" y="2703637"/>
                  <a:pt x="4517486" y="2655884"/>
                  <a:pt x="4507072" y="2635262"/>
                </a:cubicBezTo>
                <a:cubicBezTo>
                  <a:pt x="4501972" y="2624920"/>
                  <a:pt x="4499140" y="2614153"/>
                  <a:pt x="4501122" y="2611884"/>
                </a:cubicBezTo>
                <a:cubicBezTo>
                  <a:pt x="4503250" y="2609477"/>
                  <a:pt x="4506011" y="2608981"/>
                  <a:pt x="4507636" y="2610893"/>
                </a:cubicBezTo>
                <a:cubicBezTo>
                  <a:pt x="4518547" y="2623504"/>
                  <a:pt x="4522228" y="2619679"/>
                  <a:pt x="4519391" y="2598708"/>
                </a:cubicBezTo>
                <a:cubicBezTo>
                  <a:pt x="4517690" y="2585958"/>
                  <a:pt x="4518115" y="2575044"/>
                  <a:pt x="4520521" y="2574766"/>
                </a:cubicBezTo>
                <a:close/>
                <a:moveTo>
                  <a:pt x="1850683" y="2571315"/>
                </a:moveTo>
                <a:cubicBezTo>
                  <a:pt x="1848206" y="2569257"/>
                  <a:pt x="1845304" y="2569474"/>
                  <a:pt x="1843322" y="2571735"/>
                </a:cubicBezTo>
                <a:cubicBezTo>
                  <a:pt x="1841265" y="2574074"/>
                  <a:pt x="1840771" y="2577974"/>
                  <a:pt x="1842046" y="2581513"/>
                </a:cubicBezTo>
                <a:cubicBezTo>
                  <a:pt x="1843176" y="2584917"/>
                  <a:pt x="1846294" y="2584778"/>
                  <a:pt x="1849412" y="2581093"/>
                </a:cubicBezTo>
                <a:cubicBezTo>
                  <a:pt x="1852523" y="2577409"/>
                  <a:pt x="1853019" y="2573367"/>
                  <a:pt x="1850683" y="2571315"/>
                </a:cubicBezTo>
                <a:close/>
                <a:moveTo>
                  <a:pt x="4040231" y="2571086"/>
                </a:moveTo>
                <a:cubicBezTo>
                  <a:pt x="4041346" y="2571599"/>
                  <a:pt x="4042089" y="2573796"/>
                  <a:pt x="4042868" y="2577904"/>
                </a:cubicBezTo>
                <a:cubicBezTo>
                  <a:pt x="4043857" y="2583291"/>
                  <a:pt x="4044073" y="2588747"/>
                  <a:pt x="4043362" y="2589592"/>
                </a:cubicBezTo>
                <a:cubicBezTo>
                  <a:pt x="4042657" y="2590443"/>
                  <a:pt x="4039115" y="2588747"/>
                  <a:pt x="4035856" y="2586053"/>
                </a:cubicBezTo>
                <a:cubicBezTo>
                  <a:pt x="4032529" y="2583144"/>
                  <a:pt x="4032243" y="2578043"/>
                  <a:pt x="4035361" y="2574364"/>
                </a:cubicBezTo>
                <a:cubicBezTo>
                  <a:pt x="4037628" y="2571740"/>
                  <a:pt x="4039116" y="2570572"/>
                  <a:pt x="4040231" y="2571086"/>
                </a:cubicBezTo>
                <a:close/>
                <a:moveTo>
                  <a:pt x="4944143" y="2569136"/>
                </a:moveTo>
                <a:cubicBezTo>
                  <a:pt x="4942588" y="2570839"/>
                  <a:pt x="4944219" y="2576436"/>
                  <a:pt x="4947756" y="2581391"/>
                </a:cubicBezTo>
                <a:cubicBezTo>
                  <a:pt x="4951300" y="2586352"/>
                  <a:pt x="4955408" y="2588907"/>
                  <a:pt x="4956894" y="2587134"/>
                </a:cubicBezTo>
                <a:cubicBezTo>
                  <a:pt x="4958449" y="2585291"/>
                  <a:pt x="4956824" y="2579835"/>
                  <a:pt x="4953280" y="2574880"/>
                </a:cubicBezTo>
                <a:cubicBezTo>
                  <a:pt x="4949737" y="2569918"/>
                  <a:pt x="4945635" y="2567364"/>
                  <a:pt x="4944143" y="2569136"/>
                </a:cubicBezTo>
                <a:close/>
                <a:moveTo>
                  <a:pt x="1177253" y="2567475"/>
                </a:moveTo>
                <a:cubicBezTo>
                  <a:pt x="1178722" y="2566021"/>
                  <a:pt x="1182246" y="2570468"/>
                  <a:pt x="1187630" y="2581022"/>
                </a:cubicBezTo>
                <a:cubicBezTo>
                  <a:pt x="1191879" y="2589243"/>
                  <a:pt x="1196622" y="2596683"/>
                  <a:pt x="1198254" y="2597749"/>
                </a:cubicBezTo>
                <a:cubicBezTo>
                  <a:pt x="1199810" y="2598740"/>
                  <a:pt x="1197194" y="2602494"/>
                  <a:pt x="1192660" y="2605607"/>
                </a:cubicBezTo>
                <a:cubicBezTo>
                  <a:pt x="1184589" y="2611135"/>
                  <a:pt x="1183808" y="2610213"/>
                  <a:pt x="1179204" y="2589313"/>
                </a:cubicBezTo>
                <a:cubicBezTo>
                  <a:pt x="1176369" y="2576276"/>
                  <a:pt x="1175783" y="2568926"/>
                  <a:pt x="1177253" y="2567475"/>
                </a:cubicBezTo>
                <a:close/>
                <a:moveTo>
                  <a:pt x="1451141" y="2565465"/>
                </a:moveTo>
                <a:cubicBezTo>
                  <a:pt x="1455248" y="2563196"/>
                  <a:pt x="1455388" y="2564899"/>
                  <a:pt x="1451495" y="2569931"/>
                </a:cubicBezTo>
                <a:cubicBezTo>
                  <a:pt x="1448239" y="2574180"/>
                  <a:pt x="1445120" y="2575877"/>
                  <a:pt x="1444980" y="2573469"/>
                </a:cubicBezTo>
                <a:cubicBezTo>
                  <a:pt x="1444765" y="2571131"/>
                  <a:pt x="1447673" y="2567377"/>
                  <a:pt x="1451141" y="2565465"/>
                </a:cubicBezTo>
                <a:close/>
                <a:moveTo>
                  <a:pt x="1571670" y="2557544"/>
                </a:moveTo>
                <a:cubicBezTo>
                  <a:pt x="1576623" y="2555840"/>
                  <a:pt x="1578680" y="2557752"/>
                  <a:pt x="1579957" y="2565268"/>
                </a:cubicBezTo>
                <a:cubicBezTo>
                  <a:pt x="1581302" y="2573412"/>
                  <a:pt x="1580235" y="2574899"/>
                  <a:pt x="1573580" y="2573908"/>
                </a:cubicBezTo>
                <a:cubicBezTo>
                  <a:pt x="1563669" y="2572492"/>
                  <a:pt x="1562246" y="2560586"/>
                  <a:pt x="1571670" y="2557544"/>
                </a:cubicBezTo>
                <a:close/>
                <a:moveTo>
                  <a:pt x="1473021" y="2557460"/>
                </a:moveTo>
                <a:cubicBezTo>
                  <a:pt x="1474082" y="2558381"/>
                  <a:pt x="1474368" y="2561502"/>
                  <a:pt x="1473802" y="2565185"/>
                </a:cubicBezTo>
                <a:cubicBezTo>
                  <a:pt x="1473231" y="2568725"/>
                  <a:pt x="1470971" y="2569716"/>
                  <a:pt x="1468488" y="2567665"/>
                </a:cubicBezTo>
                <a:cubicBezTo>
                  <a:pt x="1466081" y="2565536"/>
                  <a:pt x="1465725" y="2562207"/>
                  <a:pt x="1467706" y="2559938"/>
                </a:cubicBezTo>
                <a:cubicBezTo>
                  <a:pt x="1469834" y="2557530"/>
                  <a:pt x="1471955" y="2556539"/>
                  <a:pt x="1473021" y="2557460"/>
                </a:cubicBezTo>
                <a:close/>
                <a:moveTo>
                  <a:pt x="1216078" y="2556480"/>
                </a:moveTo>
                <a:cubicBezTo>
                  <a:pt x="1218043" y="2555843"/>
                  <a:pt x="1219530" y="2558181"/>
                  <a:pt x="1219991" y="2563672"/>
                </a:cubicBezTo>
                <a:cubicBezTo>
                  <a:pt x="1220346" y="2568132"/>
                  <a:pt x="1217158" y="2573164"/>
                  <a:pt x="1213126" y="2574650"/>
                </a:cubicBezTo>
                <a:cubicBezTo>
                  <a:pt x="1207532" y="2576562"/>
                  <a:pt x="1206535" y="2574581"/>
                  <a:pt x="1209297" y="2567142"/>
                </a:cubicBezTo>
                <a:cubicBezTo>
                  <a:pt x="1211669" y="2560731"/>
                  <a:pt x="1214112" y="2557119"/>
                  <a:pt x="1216078" y="2556480"/>
                </a:cubicBezTo>
                <a:close/>
                <a:moveTo>
                  <a:pt x="4008359" y="2546352"/>
                </a:moveTo>
                <a:cubicBezTo>
                  <a:pt x="4017284" y="2547377"/>
                  <a:pt x="4027484" y="2559358"/>
                  <a:pt x="4025094" y="2570465"/>
                </a:cubicBezTo>
                <a:cubicBezTo>
                  <a:pt x="4023183" y="2579320"/>
                  <a:pt x="4021340" y="2580597"/>
                  <a:pt x="4016381" y="2576341"/>
                </a:cubicBezTo>
                <a:cubicBezTo>
                  <a:pt x="4012699" y="2573228"/>
                  <a:pt x="4009161" y="2572377"/>
                  <a:pt x="4007886" y="2574360"/>
                </a:cubicBezTo>
                <a:cubicBezTo>
                  <a:pt x="4006608" y="2576487"/>
                  <a:pt x="4004628" y="2578748"/>
                  <a:pt x="4002856" y="2580241"/>
                </a:cubicBezTo>
                <a:cubicBezTo>
                  <a:pt x="3994289" y="2587535"/>
                  <a:pt x="3992162" y="2559195"/>
                  <a:pt x="4000372" y="2549419"/>
                </a:cubicBezTo>
                <a:cubicBezTo>
                  <a:pt x="4002551" y="2546886"/>
                  <a:pt x="4005384" y="2546010"/>
                  <a:pt x="4008359" y="2546352"/>
                </a:cubicBezTo>
                <a:close/>
                <a:moveTo>
                  <a:pt x="4325773" y="2546121"/>
                </a:moveTo>
                <a:cubicBezTo>
                  <a:pt x="4327970" y="2547894"/>
                  <a:pt x="4327406" y="2552429"/>
                  <a:pt x="4324643" y="2555618"/>
                </a:cubicBezTo>
                <a:cubicBezTo>
                  <a:pt x="4321952" y="2558877"/>
                  <a:pt x="4317632" y="2560078"/>
                  <a:pt x="4315367" y="2558236"/>
                </a:cubicBezTo>
                <a:cubicBezTo>
                  <a:pt x="4313176" y="2556463"/>
                  <a:pt x="4313740" y="2551933"/>
                  <a:pt x="4316503" y="2548744"/>
                </a:cubicBezTo>
                <a:cubicBezTo>
                  <a:pt x="4319334" y="2545486"/>
                  <a:pt x="4323652" y="2544278"/>
                  <a:pt x="4325773" y="2546121"/>
                </a:cubicBezTo>
                <a:close/>
                <a:moveTo>
                  <a:pt x="4594811" y="2544233"/>
                </a:moveTo>
                <a:cubicBezTo>
                  <a:pt x="4596646" y="2545797"/>
                  <a:pt x="4596009" y="2549831"/>
                  <a:pt x="4593603" y="2552664"/>
                </a:cubicBezTo>
                <a:cubicBezTo>
                  <a:pt x="4590981" y="2555714"/>
                  <a:pt x="4589712" y="2564500"/>
                  <a:pt x="4590771" y="2572364"/>
                </a:cubicBezTo>
                <a:cubicBezTo>
                  <a:pt x="4591838" y="2580228"/>
                  <a:pt x="4590777" y="2588798"/>
                  <a:pt x="4588511" y="2591492"/>
                </a:cubicBezTo>
                <a:cubicBezTo>
                  <a:pt x="4586244" y="2594180"/>
                  <a:pt x="4585183" y="2602755"/>
                  <a:pt x="4586244" y="2610621"/>
                </a:cubicBezTo>
                <a:cubicBezTo>
                  <a:pt x="4587235" y="2618416"/>
                  <a:pt x="4586816" y="2626344"/>
                  <a:pt x="4585324" y="2628116"/>
                </a:cubicBezTo>
                <a:cubicBezTo>
                  <a:pt x="4580935" y="2633217"/>
                  <a:pt x="4579373" y="2630950"/>
                  <a:pt x="4569322" y="2604026"/>
                </a:cubicBezTo>
                <a:cubicBezTo>
                  <a:pt x="4561029" y="2581856"/>
                  <a:pt x="4561454" y="2578596"/>
                  <a:pt x="4575831" y="2560668"/>
                </a:cubicBezTo>
                <a:cubicBezTo>
                  <a:pt x="4584537" y="2549831"/>
                  <a:pt x="4592892" y="2542607"/>
                  <a:pt x="4594811" y="2544233"/>
                </a:cubicBezTo>
                <a:close/>
                <a:moveTo>
                  <a:pt x="1811731" y="2542118"/>
                </a:moveTo>
                <a:cubicBezTo>
                  <a:pt x="1808404" y="2541483"/>
                  <a:pt x="1805781" y="2543395"/>
                  <a:pt x="1805286" y="2546724"/>
                </a:cubicBezTo>
                <a:cubicBezTo>
                  <a:pt x="1803876" y="2556076"/>
                  <a:pt x="1811382" y="2559620"/>
                  <a:pt x="1814423" y="2551051"/>
                </a:cubicBezTo>
                <a:cubicBezTo>
                  <a:pt x="1815909" y="2546724"/>
                  <a:pt x="1814709" y="2542545"/>
                  <a:pt x="1811731" y="2542118"/>
                </a:cubicBezTo>
                <a:close/>
                <a:moveTo>
                  <a:pt x="1383021" y="2538971"/>
                </a:moveTo>
                <a:cubicBezTo>
                  <a:pt x="1383543" y="2540025"/>
                  <a:pt x="1383011" y="2543424"/>
                  <a:pt x="1381664" y="2549659"/>
                </a:cubicBezTo>
                <a:cubicBezTo>
                  <a:pt x="1379900" y="2557950"/>
                  <a:pt x="1380324" y="2565173"/>
                  <a:pt x="1382731" y="2566024"/>
                </a:cubicBezTo>
                <a:cubicBezTo>
                  <a:pt x="1385068" y="2566805"/>
                  <a:pt x="1385989" y="2570134"/>
                  <a:pt x="1384782" y="2573323"/>
                </a:cubicBezTo>
                <a:cubicBezTo>
                  <a:pt x="1381810" y="2580832"/>
                  <a:pt x="1376851" y="2575305"/>
                  <a:pt x="1373739" y="2560992"/>
                </a:cubicBezTo>
                <a:cubicBezTo>
                  <a:pt x="1372463" y="2555186"/>
                  <a:pt x="1374514" y="2546331"/>
                  <a:pt x="1378051" y="2542360"/>
                </a:cubicBezTo>
                <a:cubicBezTo>
                  <a:pt x="1380921" y="2539209"/>
                  <a:pt x="1382498" y="2537917"/>
                  <a:pt x="1383021" y="2538971"/>
                </a:cubicBezTo>
                <a:close/>
                <a:moveTo>
                  <a:pt x="5568019" y="2536457"/>
                </a:moveTo>
                <a:cubicBezTo>
                  <a:pt x="5568714" y="2535483"/>
                  <a:pt x="5570156" y="2535686"/>
                  <a:pt x="5572493" y="2537670"/>
                </a:cubicBezTo>
                <a:cubicBezTo>
                  <a:pt x="5575325" y="2540078"/>
                  <a:pt x="5575611" y="2543909"/>
                  <a:pt x="5573204" y="2546742"/>
                </a:cubicBezTo>
                <a:cubicBezTo>
                  <a:pt x="5570937" y="2549291"/>
                  <a:pt x="5574194" y="2550427"/>
                  <a:pt x="5579998" y="2549011"/>
                </a:cubicBezTo>
                <a:cubicBezTo>
                  <a:pt x="5590127" y="2546672"/>
                  <a:pt x="5590831" y="2547379"/>
                  <a:pt x="5589066" y="2558501"/>
                </a:cubicBezTo>
                <a:cubicBezTo>
                  <a:pt x="5587434" y="2569060"/>
                  <a:pt x="5586018" y="2569340"/>
                  <a:pt x="5578017" y="2560769"/>
                </a:cubicBezTo>
                <a:cubicBezTo>
                  <a:pt x="5570583" y="2552903"/>
                  <a:pt x="5565935" y="2539380"/>
                  <a:pt x="5568019" y="2536457"/>
                </a:cubicBezTo>
                <a:close/>
                <a:moveTo>
                  <a:pt x="4356578" y="2530182"/>
                </a:moveTo>
                <a:cubicBezTo>
                  <a:pt x="4357645" y="2531109"/>
                  <a:pt x="4357923" y="2534221"/>
                  <a:pt x="4357357" y="2537906"/>
                </a:cubicBezTo>
                <a:cubicBezTo>
                  <a:pt x="4356723" y="2541382"/>
                  <a:pt x="4354455" y="2542512"/>
                  <a:pt x="4352051" y="2540385"/>
                </a:cubicBezTo>
                <a:cubicBezTo>
                  <a:pt x="4349644" y="2538263"/>
                  <a:pt x="4349288" y="2534933"/>
                  <a:pt x="4351269" y="2532666"/>
                </a:cubicBezTo>
                <a:cubicBezTo>
                  <a:pt x="4353390" y="2530258"/>
                  <a:pt x="4355517" y="2529261"/>
                  <a:pt x="4356578" y="2530182"/>
                </a:cubicBezTo>
                <a:close/>
                <a:moveTo>
                  <a:pt x="4426401" y="2526788"/>
                </a:moveTo>
                <a:cubicBezTo>
                  <a:pt x="4430795" y="2530473"/>
                  <a:pt x="4428034" y="2565966"/>
                  <a:pt x="4422794" y="2572059"/>
                </a:cubicBezTo>
                <a:cubicBezTo>
                  <a:pt x="4416783" y="2579072"/>
                  <a:pt x="4414725" y="2574327"/>
                  <a:pt x="4414368" y="2553001"/>
                </a:cubicBezTo>
                <a:cubicBezTo>
                  <a:pt x="4414083" y="2533167"/>
                  <a:pt x="4419607" y="2520982"/>
                  <a:pt x="4426401" y="2526788"/>
                </a:cubicBezTo>
                <a:close/>
                <a:moveTo>
                  <a:pt x="1730926" y="2526737"/>
                </a:moveTo>
                <a:cubicBezTo>
                  <a:pt x="1735181" y="2526312"/>
                  <a:pt x="1738014" y="2539069"/>
                  <a:pt x="1734540" y="2543103"/>
                </a:cubicBezTo>
                <a:cubicBezTo>
                  <a:pt x="1732558" y="2545370"/>
                  <a:pt x="1730577" y="2542825"/>
                  <a:pt x="1729937" y="2537081"/>
                </a:cubicBezTo>
                <a:cubicBezTo>
                  <a:pt x="1729231" y="2531274"/>
                  <a:pt x="1729656" y="2526878"/>
                  <a:pt x="1730926" y="2526737"/>
                </a:cubicBezTo>
                <a:close/>
                <a:moveTo>
                  <a:pt x="4690409" y="2526388"/>
                </a:moveTo>
                <a:cubicBezTo>
                  <a:pt x="4704285" y="2521998"/>
                  <a:pt x="4702799" y="2543326"/>
                  <a:pt x="4688778" y="2550975"/>
                </a:cubicBezTo>
                <a:cubicBezTo>
                  <a:pt x="4684744" y="2553173"/>
                  <a:pt x="4679784" y="2553737"/>
                  <a:pt x="4678014" y="2552252"/>
                </a:cubicBezTo>
                <a:cubicBezTo>
                  <a:pt x="4674051" y="2548845"/>
                  <a:pt x="4683818" y="2528447"/>
                  <a:pt x="4690409" y="2526388"/>
                </a:cubicBezTo>
                <a:close/>
                <a:moveTo>
                  <a:pt x="4455225" y="2519209"/>
                </a:moveTo>
                <a:cubicBezTo>
                  <a:pt x="4457708" y="2519001"/>
                  <a:pt x="4458272" y="2524952"/>
                  <a:pt x="4456500" y="2532531"/>
                </a:cubicBezTo>
                <a:cubicBezTo>
                  <a:pt x="4453459" y="2545358"/>
                  <a:pt x="4453173" y="2545358"/>
                  <a:pt x="4451967" y="2532957"/>
                </a:cubicBezTo>
                <a:cubicBezTo>
                  <a:pt x="4451262" y="2525448"/>
                  <a:pt x="4452748" y="2519426"/>
                  <a:pt x="4455225" y="2519209"/>
                </a:cubicBezTo>
                <a:close/>
                <a:moveTo>
                  <a:pt x="1467848" y="2517997"/>
                </a:moveTo>
                <a:cubicBezTo>
                  <a:pt x="1474508" y="2523670"/>
                  <a:pt x="1473658" y="2544781"/>
                  <a:pt x="1466438" y="2553280"/>
                </a:cubicBezTo>
                <a:cubicBezTo>
                  <a:pt x="1460418" y="2560295"/>
                  <a:pt x="1459567" y="2558591"/>
                  <a:pt x="1459847" y="2540600"/>
                </a:cubicBezTo>
                <a:cubicBezTo>
                  <a:pt x="1460056" y="2518422"/>
                  <a:pt x="1461967" y="2512972"/>
                  <a:pt x="1467848" y="2517997"/>
                </a:cubicBezTo>
                <a:close/>
                <a:moveTo>
                  <a:pt x="1569911" y="2515760"/>
                </a:moveTo>
                <a:cubicBezTo>
                  <a:pt x="1570904" y="2515831"/>
                  <a:pt x="1570992" y="2517762"/>
                  <a:pt x="1570532" y="2521554"/>
                </a:cubicBezTo>
                <a:cubicBezTo>
                  <a:pt x="1569967" y="2526655"/>
                  <a:pt x="1568196" y="2532531"/>
                  <a:pt x="1566849" y="2534164"/>
                </a:cubicBezTo>
                <a:cubicBezTo>
                  <a:pt x="1565294" y="2536006"/>
                  <a:pt x="1562601" y="2535861"/>
                  <a:pt x="1560119" y="2533663"/>
                </a:cubicBezTo>
                <a:cubicBezTo>
                  <a:pt x="1557997" y="2531820"/>
                  <a:pt x="1559692" y="2526013"/>
                  <a:pt x="1563871" y="2521128"/>
                </a:cubicBezTo>
                <a:cubicBezTo>
                  <a:pt x="1567024" y="2517479"/>
                  <a:pt x="1568919" y="2515689"/>
                  <a:pt x="1569911" y="2515760"/>
                </a:cubicBezTo>
                <a:close/>
                <a:moveTo>
                  <a:pt x="5550334" y="2512723"/>
                </a:moveTo>
                <a:cubicBezTo>
                  <a:pt x="5550946" y="2513988"/>
                  <a:pt x="5549230" y="2517158"/>
                  <a:pt x="5545086" y="2522012"/>
                </a:cubicBezTo>
                <a:cubicBezTo>
                  <a:pt x="5541333" y="2526478"/>
                  <a:pt x="5537434" y="2527538"/>
                  <a:pt x="5536374" y="2524349"/>
                </a:cubicBezTo>
                <a:cubicBezTo>
                  <a:pt x="5535313" y="2521161"/>
                  <a:pt x="5537574" y="2517051"/>
                  <a:pt x="5541612" y="2514858"/>
                </a:cubicBezTo>
                <a:cubicBezTo>
                  <a:pt x="5546781" y="2512094"/>
                  <a:pt x="5549721" y="2511457"/>
                  <a:pt x="5550334" y="2512723"/>
                </a:cubicBezTo>
                <a:close/>
                <a:moveTo>
                  <a:pt x="4783813" y="2512584"/>
                </a:moveTo>
                <a:cubicBezTo>
                  <a:pt x="4781970" y="2512731"/>
                  <a:pt x="4780770" y="2518042"/>
                  <a:pt x="4781265" y="2524063"/>
                </a:cubicBezTo>
                <a:cubicBezTo>
                  <a:pt x="4782542" y="2540924"/>
                  <a:pt x="4787991" y="2543122"/>
                  <a:pt x="4787564" y="2526687"/>
                </a:cubicBezTo>
                <a:cubicBezTo>
                  <a:pt x="4787355" y="2518822"/>
                  <a:pt x="4785653" y="2512445"/>
                  <a:pt x="4783813" y="2512584"/>
                </a:cubicBezTo>
                <a:close/>
                <a:moveTo>
                  <a:pt x="1803800" y="2511656"/>
                </a:moveTo>
                <a:cubicBezTo>
                  <a:pt x="1801387" y="2507973"/>
                  <a:pt x="1798631" y="2508181"/>
                  <a:pt x="1796999" y="2512222"/>
                </a:cubicBezTo>
                <a:cubicBezTo>
                  <a:pt x="1795513" y="2515837"/>
                  <a:pt x="1796008" y="2522000"/>
                  <a:pt x="1797990" y="2525397"/>
                </a:cubicBezTo>
                <a:cubicBezTo>
                  <a:pt x="1800257" y="2529082"/>
                  <a:pt x="1803019" y="2528872"/>
                  <a:pt x="1804790" y="2524833"/>
                </a:cubicBezTo>
                <a:cubicBezTo>
                  <a:pt x="1806416" y="2521218"/>
                  <a:pt x="1805921" y="2514916"/>
                  <a:pt x="1803800" y="2511656"/>
                </a:cubicBezTo>
                <a:close/>
                <a:moveTo>
                  <a:pt x="1192299" y="2496575"/>
                </a:moveTo>
                <a:cubicBezTo>
                  <a:pt x="1193499" y="2500189"/>
                  <a:pt x="1193003" y="2504084"/>
                  <a:pt x="1191022" y="2506353"/>
                </a:cubicBezTo>
                <a:cubicBezTo>
                  <a:pt x="1189111" y="2508690"/>
                  <a:pt x="1186140" y="2508829"/>
                  <a:pt x="1183656" y="2506777"/>
                </a:cubicBezTo>
                <a:cubicBezTo>
                  <a:pt x="1181249" y="2504795"/>
                  <a:pt x="1181814" y="2500685"/>
                  <a:pt x="1184932" y="2497000"/>
                </a:cubicBezTo>
                <a:cubicBezTo>
                  <a:pt x="1188044" y="2493317"/>
                  <a:pt x="1191163" y="2493176"/>
                  <a:pt x="1192299" y="2496575"/>
                </a:cubicBezTo>
                <a:close/>
                <a:moveTo>
                  <a:pt x="3987197" y="2491893"/>
                </a:moveTo>
                <a:cubicBezTo>
                  <a:pt x="3994563" y="2491327"/>
                  <a:pt x="4000156" y="2507127"/>
                  <a:pt x="3998105" y="2522926"/>
                </a:cubicBezTo>
                <a:cubicBezTo>
                  <a:pt x="3997046" y="2531070"/>
                  <a:pt x="3994708" y="2536667"/>
                  <a:pt x="3993083" y="2535181"/>
                </a:cubicBezTo>
                <a:cubicBezTo>
                  <a:pt x="3987984" y="2530359"/>
                  <a:pt x="3982878" y="2492242"/>
                  <a:pt x="3987197" y="2491893"/>
                </a:cubicBezTo>
                <a:close/>
                <a:moveTo>
                  <a:pt x="5559951" y="2491835"/>
                </a:moveTo>
                <a:cubicBezTo>
                  <a:pt x="5561012" y="2492756"/>
                  <a:pt x="5561297" y="2495869"/>
                  <a:pt x="5560732" y="2499554"/>
                </a:cubicBezTo>
                <a:cubicBezTo>
                  <a:pt x="5560167" y="2503100"/>
                  <a:pt x="5557830" y="2504160"/>
                  <a:pt x="5555424" y="2502031"/>
                </a:cubicBezTo>
                <a:cubicBezTo>
                  <a:pt x="5553010" y="2499909"/>
                  <a:pt x="5552661" y="2496581"/>
                  <a:pt x="5554643" y="2494314"/>
                </a:cubicBezTo>
                <a:cubicBezTo>
                  <a:pt x="5556763" y="2491906"/>
                  <a:pt x="5558891" y="2490915"/>
                  <a:pt x="5559951" y="2491835"/>
                </a:cubicBezTo>
                <a:close/>
                <a:moveTo>
                  <a:pt x="4478948" y="2489956"/>
                </a:moveTo>
                <a:cubicBezTo>
                  <a:pt x="4480364" y="2488253"/>
                  <a:pt x="4481850" y="2490737"/>
                  <a:pt x="4482204" y="2495197"/>
                </a:cubicBezTo>
                <a:cubicBezTo>
                  <a:pt x="4482631" y="2499873"/>
                  <a:pt x="4486099" y="2504624"/>
                  <a:pt x="4490276" y="2506250"/>
                </a:cubicBezTo>
                <a:cubicBezTo>
                  <a:pt x="4495304" y="2508164"/>
                  <a:pt x="4494740" y="2512419"/>
                  <a:pt x="4488511" y="2519783"/>
                </a:cubicBezTo>
                <a:lnTo>
                  <a:pt x="4479302" y="2530550"/>
                </a:lnTo>
                <a:lnTo>
                  <a:pt x="4477818" y="2511778"/>
                </a:lnTo>
                <a:cubicBezTo>
                  <a:pt x="4476966" y="2501289"/>
                  <a:pt x="4477532" y="2491658"/>
                  <a:pt x="4478948" y="2489956"/>
                </a:cubicBezTo>
                <a:close/>
                <a:moveTo>
                  <a:pt x="4011160" y="2488839"/>
                </a:moveTo>
                <a:cubicBezTo>
                  <a:pt x="4012071" y="2488371"/>
                  <a:pt x="4013648" y="2489945"/>
                  <a:pt x="4016375" y="2493309"/>
                </a:cubicBezTo>
                <a:cubicBezTo>
                  <a:pt x="4019772" y="2497560"/>
                  <a:pt x="4021405" y="2504293"/>
                  <a:pt x="4019988" y="2507978"/>
                </a:cubicBezTo>
                <a:cubicBezTo>
                  <a:pt x="4016375" y="2517259"/>
                  <a:pt x="4009860" y="2509744"/>
                  <a:pt x="4009931" y="2496638"/>
                </a:cubicBezTo>
                <a:cubicBezTo>
                  <a:pt x="4010000" y="2491824"/>
                  <a:pt x="4010247" y="2489308"/>
                  <a:pt x="4011160" y="2488839"/>
                </a:cubicBezTo>
                <a:close/>
                <a:moveTo>
                  <a:pt x="1211984" y="2481843"/>
                </a:moveTo>
                <a:cubicBezTo>
                  <a:pt x="1214390" y="2483972"/>
                  <a:pt x="1214599" y="2486875"/>
                  <a:pt x="1212548" y="2489352"/>
                </a:cubicBezTo>
                <a:cubicBezTo>
                  <a:pt x="1210567" y="2491760"/>
                  <a:pt x="1207519" y="2491977"/>
                  <a:pt x="1205042" y="2489918"/>
                </a:cubicBezTo>
                <a:cubicBezTo>
                  <a:pt x="1202636" y="2487789"/>
                  <a:pt x="1202420" y="2484887"/>
                  <a:pt x="1204471" y="2482408"/>
                </a:cubicBezTo>
                <a:cubicBezTo>
                  <a:pt x="1206598" y="2480001"/>
                  <a:pt x="1209501" y="2479786"/>
                  <a:pt x="1211984" y="2481843"/>
                </a:cubicBezTo>
                <a:close/>
                <a:moveTo>
                  <a:pt x="1564437" y="2470827"/>
                </a:moveTo>
                <a:cubicBezTo>
                  <a:pt x="1565497" y="2474009"/>
                  <a:pt x="1563229" y="2478121"/>
                  <a:pt x="1559197" y="2480319"/>
                </a:cubicBezTo>
                <a:cubicBezTo>
                  <a:pt x="1548929" y="2485914"/>
                  <a:pt x="1547513" y="2482935"/>
                  <a:pt x="1555725" y="2473159"/>
                </a:cubicBezTo>
                <a:cubicBezTo>
                  <a:pt x="1559547" y="2468768"/>
                  <a:pt x="1563445" y="2467707"/>
                  <a:pt x="1564437" y="2470827"/>
                </a:cubicBezTo>
                <a:close/>
                <a:moveTo>
                  <a:pt x="12181395" y="2470816"/>
                </a:moveTo>
                <a:cubicBezTo>
                  <a:pt x="12179490" y="2470955"/>
                  <a:pt x="12179427" y="2474436"/>
                  <a:pt x="12181268" y="2478394"/>
                </a:cubicBezTo>
                <a:cubicBezTo>
                  <a:pt x="12183046" y="2482289"/>
                  <a:pt x="12185904" y="2485020"/>
                  <a:pt x="12187364" y="2484334"/>
                </a:cubicBezTo>
                <a:cubicBezTo>
                  <a:pt x="12188825" y="2483648"/>
                  <a:pt x="12189269" y="2481120"/>
                  <a:pt x="12188190" y="2478865"/>
                </a:cubicBezTo>
                <a:cubicBezTo>
                  <a:pt x="12187173" y="2476659"/>
                  <a:pt x="12185967" y="2473725"/>
                  <a:pt x="12185586" y="2472574"/>
                </a:cubicBezTo>
                <a:cubicBezTo>
                  <a:pt x="12185268" y="2471418"/>
                  <a:pt x="12183364" y="2470669"/>
                  <a:pt x="12181395" y="2470816"/>
                </a:cubicBezTo>
                <a:close/>
                <a:moveTo>
                  <a:pt x="1953827" y="2463929"/>
                </a:moveTo>
                <a:cubicBezTo>
                  <a:pt x="1956084" y="2466968"/>
                  <a:pt x="1959448" y="2474832"/>
                  <a:pt x="1963979" y="2487586"/>
                </a:cubicBezTo>
                <a:cubicBezTo>
                  <a:pt x="1968233" y="2499770"/>
                  <a:pt x="1969510" y="2514224"/>
                  <a:pt x="1966608" y="2518968"/>
                </a:cubicBezTo>
                <a:cubicBezTo>
                  <a:pt x="1963776" y="2523504"/>
                  <a:pt x="1963210" y="2532144"/>
                  <a:pt x="1965401" y="2537176"/>
                </a:cubicBezTo>
                <a:cubicBezTo>
                  <a:pt x="1967884" y="2542633"/>
                  <a:pt x="1971211" y="2551064"/>
                  <a:pt x="1973263" y="2556799"/>
                </a:cubicBezTo>
                <a:cubicBezTo>
                  <a:pt x="1975320" y="2562396"/>
                  <a:pt x="1979638" y="2572389"/>
                  <a:pt x="1982973" y="2579124"/>
                </a:cubicBezTo>
                <a:cubicBezTo>
                  <a:pt x="1986300" y="2585851"/>
                  <a:pt x="1990547" y="2599026"/>
                  <a:pt x="1992459" y="2608308"/>
                </a:cubicBezTo>
                <a:cubicBezTo>
                  <a:pt x="1994307" y="2617659"/>
                  <a:pt x="1999259" y="2628147"/>
                  <a:pt x="2003368" y="2631692"/>
                </a:cubicBezTo>
                <a:cubicBezTo>
                  <a:pt x="2007902" y="2635518"/>
                  <a:pt x="2008468" y="2643025"/>
                  <a:pt x="2004714" y="2650326"/>
                </a:cubicBezTo>
                <a:cubicBezTo>
                  <a:pt x="2001177" y="2657123"/>
                  <a:pt x="2001248" y="2664988"/>
                  <a:pt x="2004861" y="2668176"/>
                </a:cubicBezTo>
                <a:cubicBezTo>
                  <a:pt x="2011166" y="2673773"/>
                  <a:pt x="2015344" y="2705016"/>
                  <a:pt x="2012086" y="2722589"/>
                </a:cubicBezTo>
                <a:cubicBezTo>
                  <a:pt x="2010957" y="2729106"/>
                  <a:pt x="2009965" y="2728115"/>
                  <a:pt x="2006422" y="2717201"/>
                </a:cubicBezTo>
                <a:cubicBezTo>
                  <a:pt x="2004085" y="2710047"/>
                  <a:pt x="2000186" y="2698784"/>
                  <a:pt x="1997850" y="2692337"/>
                </a:cubicBezTo>
                <a:cubicBezTo>
                  <a:pt x="1995513" y="2686027"/>
                  <a:pt x="1993741" y="2678024"/>
                  <a:pt x="1994027" y="2675050"/>
                </a:cubicBezTo>
                <a:cubicBezTo>
                  <a:pt x="1994313" y="2671931"/>
                  <a:pt x="1989353" y="2657479"/>
                  <a:pt x="1982902" y="2642104"/>
                </a:cubicBezTo>
                <a:cubicBezTo>
                  <a:pt x="1971219" y="2614687"/>
                  <a:pt x="1958892" y="2568774"/>
                  <a:pt x="1959883" y="2556589"/>
                </a:cubicBezTo>
                <a:cubicBezTo>
                  <a:pt x="1960163" y="2552620"/>
                  <a:pt x="1958322" y="2550212"/>
                  <a:pt x="1955133" y="2550422"/>
                </a:cubicBezTo>
                <a:cubicBezTo>
                  <a:pt x="1952162" y="2550708"/>
                  <a:pt x="1949260" y="2547093"/>
                  <a:pt x="1948409" y="2542278"/>
                </a:cubicBezTo>
                <a:cubicBezTo>
                  <a:pt x="1947629" y="2537672"/>
                  <a:pt x="1944014" y="2532214"/>
                  <a:pt x="1940687" y="2530441"/>
                </a:cubicBezTo>
                <a:cubicBezTo>
                  <a:pt x="1937220" y="2528670"/>
                  <a:pt x="1936299" y="2524635"/>
                  <a:pt x="1938630" y="2521733"/>
                </a:cubicBezTo>
                <a:cubicBezTo>
                  <a:pt x="1944225" y="2514572"/>
                  <a:pt x="1939767" y="2491830"/>
                  <a:pt x="1932470" y="2490768"/>
                </a:cubicBezTo>
                <a:cubicBezTo>
                  <a:pt x="1925461" y="2489708"/>
                  <a:pt x="1930274" y="2484320"/>
                  <a:pt x="1941107" y="2480992"/>
                </a:cubicBezTo>
                <a:cubicBezTo>
                  <a:pt x="1947196" y="2479149"/>
                  <a:pt x="1950245" y="2475256"/>
                  <a:pt x="1950314" y="2469232"/>
                </a:cubicBezTo>
                <a:cubicBezTo>
                  <a:pt x="1950418" y="2462679"/>
                  <a:pt x="1951569" y="2460892"/>
                  <a:pt x="1953827" y="2463929"/>
                </a:cubicBezTo>
                <a:close/>
                <a:moveTo>
                  <a:pt x="4026966" y="2462626"/>
                </a:moveTo>
                <a:cubicBezTo>
                  <a:pt x="4028673" y="2463610"/>
                  <a:pt x="4030567" y="2467631"/>
                  <a:pt x="4032162" y="2474398"/>
                </a:cubicBezTo>
                <a:cubicBezTo>
                  <a:pt x="4034783" y="2485375"/>
                  <a:pt x="4034288" y="2486442"/>
                  <a:pt x="4028484" y="2481621"/>
                </a:cubicBezTo>
                <a:cubicBezTo>
                  <a:pt x="4024871" y="2478432"/>
                  <a:pt x="4022324" y="2472764"/>
                  <a:pt x="4022890" y="2469079"/>
                </a:cubicBezTo>
                <a:cubicBezTo>
                  <a:pt x="4023738" y="2463695"/>
                  <a:pt x="4025259" y="2461641"/>
                  <a:pt x="4026966" y="2462626"/>
                </a:cubicBezTo>
                <a:close/>
                <a:moveTo>
                  <a:pt x="5502586" y="2456826"/>
                </a:moveTo>
                <a:cubicBezTo>
                  <a:pt x="5500744" y="2455270"/>
                  <a:pt x="5496426" y="2460015"/>
                  <a:pt x="5492889" y="2467524"/>
                </a:cubicBezTo>
                <a:cubicBezTo>
                  <a:pt x="5486445" y="2481055"/>
                  <a:pt x="5488356" y="2490902"/>
                  <a:pt x="5497284" y="2490198"/>
                </a:cubicBezTo>
                <a:cubicBezTo>
                  <a:pt x="5502878" y="2489701"/>
                  <a:pt x="5507475" y="2461006"/>
                  <a:pt x="5502586" y="2456826"/>
                </a:cubicBezTo>
                <a:close/>
                <a:moveTo>
                  <a:pt x="1869141" y="2456765"/>
                </a:moveTo>
                <a:cubicBezTo>
                  <a:pt x="1871558" y="2455556"/>
                  <a:pt x="1873581" y="2455376"/>
                  <a:pt x="1874608" y="2456826"/>
                </a:cubicBezTo>
                <a:cubicBezTo>
                  <a:pt x="1876450" y="2459519"/>
                  <a:pt x="1876241" y="2462848"/>
                  <a:pt x="1873904" y="2465046"/>
                </a:cubicBezTo>
                <a:cubicBezTo>
                  <a:pt x="1871846" y="2467099"/>
                  <a:pt x="1866537" y="2472415"/>
                  <a:pt x="1862359" y="2476589"/>
                </a:cubicBezTo>
                <a:cubicBezTo>
                  <a:pt x="1858321" y="2480769"/>
                  <a:pt x="1853934" y="2481907"/>
                  <a:pt x="1852942" y="2478928"/>
                </a:cubicBezTo>
                <a:cubicBezTo>
                  <a:pt x="1851080" y="2473243"/>
                  <a:pt x="1861888" y="2460387"/>
                  <a:pt x="1869141" y="2456765"/>
                </a:cubicBezTo>
                <a:close/>
                <a:moveTo>
                  <a:pt x="4622274" y="2445053"/>
                </a:moveTo>
                <a:cubicBezTo>
                  <a:pt x="4623404" y="2448313"/>
                  <a:pt x="4621074" y="2454614"/>
                  <a:pt x="4617314" y="2459080"/>
                </a:cubicBezTo>
                <a:cubicBezTo>
                  <a:pt x="4613560" y="2463540"/>
                  <a:pt x="4609529" y="2464607"/>
                  <a:pt x="4608393" y="2461349"/>
                </a:cubicBezTo>
                <a:cubicBezTo>
                  <a:pt x="4607261" y="2458089"/>
                  <a:pt x="4609599" y="2451781"/>
                  <a:pt x="4613351" y="2447315"/>
                </a:cubicBezTo>
                <a:cubicBezTo>
                  <a:pt x="4617175" y="2442787"/>
                  <a:pt x="4621137" y="2441794"/>
                  <a:pt x="4622274" y="2445053"/>
                </a:cubicBezTo>
                <a:close/>
                <a:moveTo>
                  <a:pt x="4574746" y="2444473"/>
                </a:moveTo>
                <a:cubicBezTo>
                  <a:pt x="4575764" y="2444748"/>
                  <a:pt x="4576456" y="2447102"/>
                  <a:pt x="4577304" y="2451636"/>
                </a:cubicBezTo>
                <a:cubicBezTo>
                  <a:pt x="4578439" y="2457727"/>
                  <a:pt x="4577875" y="2464245"/>
                  <a:pt x="4575894" y="2466513"/>
                </a:cubicBezTo>
                <a:cubicBezTo>
                  <a:pt x="4570084" y="2473317"/>
                  <a:pt x="4565193" y="2458789"/>
                  <a:pt x="4570223" y="2449793"/>
                </a:cubicBezTo>
                <a:cubicBezTo>
                  <a:pt x="4572382" y="2446004"/>
                  <a:pt x="4573729" y="2444198"/>
                  <a:pt x="4574746" y="2444473"/>
                </a:cubicBezTo>
                <a:close/>
                <a:moveTo>
                  <a:pt x="1849953" y="2444184"/>
                </a:moveTo>
                <a:cubicBezTo>
                  <a:pt x="1851757" y="2442528"/>
                  <a:pt x="1853027" y="2442426"/>
                  <a:pt x="1853222" y="2444781"/>
                </a:cubicBezTo>
                <a:cubicBezTo>
                  <a:pt x="1853578" y="2449248"/>
                  <a:pt x="1850529" y="2458669"/>
                  <a:pt x="1846707" y="2465187"/>
                </a:cubicBezTo>
                <a:cubicBezTo>
                  <a:pt x="1838210" y="2479638"/>
                  <a:pt x="1838357" y="2512083"/>
                  <a:pt x="1846999" y="2519451"/>
                </a:cubicBezTo>
                <a:cubicBezTo>
                  <a:pt x="1850326" y="2522362"/>
                  <a:pt x="1853374" y="2532633"/>
                  <a:pt x="1853723" y="2542760"/>
                </a:cubicBezTo>
                <a:cubicBezTo>
                  <a:pt x="1854149" y="2552963"/>
                  <a:pt x="1858614" y="2564372"/>
                  <a:pt x="1863783" y="2568839"/>
                </a:cubicBezTo>
                <a:cubicBezTo>
                  <a:pt x="1875542" y="2578895"/>
                  <a:pt x="1875542" y="2578895"/>
                  <a:pt x="1880356" y="2551406"/>
                </a:cubicBezTo>
                <a:cubicBezTo>
                  <a:pt x="1883753" y="2531852"/>
                  <a:pt x="1880496" y="2517545"/>
                  <a:pt x="1874756" y="2526968"/>
                </a:cubicBezTo>
                <a:cubicBezTo>
                  <a:pt x="1873555" y="2529019"/>
                  <a:pt x="1869160" y="2534120"/>
                  <a:pt x="1864988" y="2538301"/>
                </a:cubicBezTo>
                <a:cubicBezTo>
                  <a:pt x="1858118" y="2545313"/>
                  <a:pt x="1857692" y="2544748"/>
                  <a:pt x="1860454" y="2530931"/>
                </a:cubicBezTo>
                <a:cubicBezTo>
                  <a:pt x="1862220" y="2521935"/>
                  <a:pt x="1866258" y="2515774"/>
                  <a:pt x="1870576" y="2515417"/>
                </a:cubicBezTo>
                <a:cubicBezTo>
                  <a:pt x="1874615" y="2515063"/>
                  <a:pt x="1884318" y="2507058"/>
                  <a:pt x="1892598" y="2497351"/>
                </a:cubicBezTo>
                <a:cubicBezTo>
                  <a:pt x="1900956" y="2487579"/>
                  <a:pt x="1909451" y="2481488"/>
                  <a:pt x="1911789" y="2483539"/>
                </a:cubicBezTo>
                <a:cubicBezTo>
                  <a:pt x="1914480" y="2485808"/>
                  <a:pt x="1910729" y="2491405"/>
                  <a:pt x="1901806" y="2498487"/>
                </a:cubicBezTo>
                <a:cubicBezTo>
                  <a:pt x="1889488" y="2508264"/>
                  <a:pt x="1888071" y="2512228"/>
                  <a:pt x="1891328" y="2528384"/>
                </a:cubicBezTo>
                <a:cubicBezTo>
                  <a:pt x="1897634" y="2559626"/>
                  <a:pt x="1915268" y="2557721"/>
                  <a:pt x="1913915" y="2525906"/>
                </a:cubicBezTo>
                <a:cubicBezTo>
                  <a:pt x="1912429" y="2490127"/>
                  <a:pt x="1922559" y="2507489"/>
                  <a:pt x="1926736" y="2547797"/>
                </a:cubicBezTo>
                <a:cubicBezTo>
                  <a:pt x="1929009" y="2569765"/>
                  <a:pt x="1932197" y="2590240"/>
                  <a:pt x="1933892" y="2592789"/>
                </a:cubicBezTo>
                <a:cubicBezTo>
                  <a:pt x="1935524" y="2595412"/>
                  <a:pt x="1938642" y="2606040"/>
                  <a:pt x="1940909" y="2617373"/>
                </a:cubicBezTo>
                <a:cubicBezTo>
                  <a:pt x="1947640" y="2650744"/>
                  <a:pt x="1935670" y="2639900"/>
                  <a:pt x="1927029" y="2604903"/>
                </a:cubicBezTo>
                <a:cubicBezTo>
                  <a:pt x="1922634" y="2587051"/>
                  <a:pt x="1917960" y="2572599"/>
                  <a:pt x="1916614" y="2572808"/>
                </a:cubicBezTo>
                <a:cubicBezTo>
                  <a:pt x="1915268" y="2573018"/>
                  <a:pt x="1911801" y="2578762"/>
                  <a:pt x="1908613" y="2585915"/>
                </a:cubicBezTo>
                <a:cubicBezTo>
                  <a:pt x="1905495" y="2592998"/>
                  <a:pt x="1905000" y="2596613"/>
                  <a:pt x="1907553" y="2594058"/>
                </a:cubicBezTo>
                <a:cubicBezTo>
                  <a:pt x="1916545" y="2585209"/>
                  <a:pt x="1920513" y="2604337"/>
                  <a:pt x="1911870" y="2614533"/>
                </a:cubicBezTo>
                <a:cubicBezTo>
                  <a:pt x="1906987" y="2620276"/>
                  <a:pt x="1903026" y="2631044"/>
                  <a:pt x="1903234" y="2638059"/>
                </a:cubicBezTo>
                <a:cubicBezTo>
                  <a:pt x="1903736" y="2653857"/>
                  <a:pt x="1886459" y="2678931"/>
                  <a:pt x="1877320" y="2675605"/>
                </a:cubicBezTo>
                <a:cubicBezTo>
                  <a:pt x="1871866" y="2673690"/>
                  <a:pt x="1869530" y="2676594"/>
                  <a:pt x="1866703" y="2688924"/>
                </a:cubicBezTo>
                <a:cubicBezTo>
                  <a:pt x="1864645" y="2697634"/>
                  <a:pt x="1859547" y="2708828"/>
                  <a:pt x="1855089" y="2713999"/>
                </a:cubicBezTo>
                <a:cubicBezTo>
                  <a:pt x="1850632" y="2719310"/>
                  <a:pt x="1849000" y="2726609"/>
                  <a:pt x="1851336" y="2730790"/>
                </a:cubicBezTo>
                <a:cubicBezTo>
                  <a:pt x="1853533" y="2734690"/>
                  <a:pt x="1853393" y="2740636"/>
                  <a:pt x="1850988" y="2743471"/>
                </a:cubicBezTo>
                <a:cubicBezTo>
                  <a:pt x="1844542" y="2751055"/>
                  <a:pt x="1833988" y="2725473"/>
                  <a:pt x="1835474" y="2706699"/>
                </a:cubicBezTo>
                <a:cubicBezTo>
                  <a:pt x="1836248" y="2698982"/>
                  <a:pt x="1834197" y="2690830"/>
                  <a:pt x="1830724" y="2687927"/>
                </a:cubicBezTo>
                <a:cubicBezTo>
                  <a:pt x="1822654" y="2680984"/>
                  <a:pt x="1816557" y="2626573"/>
                  <a:pt x="1823637" y="2624304"/>
                </a:cubicBezTo>
                <a:cubicBezTo>
                  <a:pt x="1826539" y="2623384"/>
                  <a:pt x="1831143" y="2626287"/>
                  <a:pt x="1833626" y="2630752"/>
                </a:cubicBezTo>
                <a:cubicBezTo>
                  <a:pt x="1836102" y="2635218"/>
                  <a:pt x="1836883" y="2629763"/>
                  <a:pt x="1835251" y="2618497"/>
                </a:cubicBezTo>
                <a:cubicBezTo>
                  <a:pt x="1831638" y="2593201"/>
                  <a:pt x="1827739" y="2589306"/>
                  <a:pt x="1817548" y="2600927"/>
                </a:cubicBezTo>
                <a:cubicBezTo>
                  <a:pt x="1809470" y="2610131"/>
                  <a:pt x="1809470" y="2610131"/>
                  <a:pt x="1810321" y="2596815"/>
                </a:cubicBezTo>
                <a:cubicBezTo>
                  <a:pt x="1811027" y="2586187"/>
                  <a:pt x="1809610" y="2584059"/>
                  <a:pt x="1803095" y="2586047"/>
                </a:cubicBezTo>
                <a:cubicBezTo>
                  <a:pt x="1796231" y="2588240"/>
                  <a:pt x="1795240" y="2587108"/>
                  <a:pt x="1796866" y="2579383"/>
                </a:cubicBezTo>
                <a:cubicBezTo>
                  <a:pt x="1797926" y="2574213"/>
                  <a:pt x="1795799" y="2557639"/>
                  <a:pt x="1792047" y="2542259"/>
                </a:cubicBezTo>
                <a:cubicBezTo>
                  <a:pt x="1787087" y="2521714"/>
                  <a:pt x="1787512" y="2512787"/>
                  <a:pt x="1793882" y="2508398"/>
                </a:cubicBezTo>
                <a:cubicBezTo>
                  <a:pt x="1799761" y="2504359"/>
                  <a:pt x="1801673" y="2494371"/>
                  <a:pt x="1799831" y="2477650"/>
                </a:cubicBezTo>
                <a:cubicBezTo>
                  <a:pt x="1796428" y="2446331"/>
                  <a:pt x="1801526" y="2440385"/>
                  <a:pt x="1809884" y="2465892"/>
                </a:cubicBezTo>
                <a:cubicBezTo>
                  <a:pt x="1814773" y="2480699"/>
                  <a:pt x="1818386" y="2485299"/>
                  <a:pt x="1824971" y="2484811"/>
                </a:cubicBezTo>
                <a:cubicBezTo>
                  <a:pt x="1829505" y="2484384"/>
                  <a:pt x="1833753" y="2480554"/>
                  <a:pt x="1833963" y="2476659"/>
                </a:cubicBezTo>
                <a:cubicBezTo>
                  <a:pt x="1834334" y="2468107"/>
                  <a:pt x="1844543" y="2449152"/>
                  <a:pt x="1849953" y="2444184"/>
                </a:cubicBezTo>
                <a:close/>
                <a:moveTo>
                  <a:pt x="1920563" y="2439903"/>
                </a:moveTo>
                <a:cubicBezTo>
                  <a:pt x="1921980" y="2438200"/>
                  <a:pt x="1926799" y="2440042"/>
                  <a:pt x="1931256" y="2443796"/>
                </a:cubicBezTo>
                <a:cubicBezTo>
                  <a:pt x="1936501" y="2448332"/>
                  <a:pt x="1936998" y="2453644"/>
                  <a:pt x="1932463" y="2458890"/>
                </a:cubicBezTo>
                <a:cubicBezTo>
                  <a:pt x="1926233" y="2466254"/>
                  <a:pt x="1925173" y="2465897"/>
                  <a:pt x="1921769" y="2454990"/>
                </a:cubicBezTo>
                <a:cubicBezTo>
                  <a:pt x="1919649" y="2448332"/>
                  <a:pt x="1919147" y="2441598"/>
                  <a:pt x="1920563" y="2439903"/>
                </a:cubicBezTo>
                <a:close/>
                <a:moveTo>
                  <a:pt x="4689901" y="2439743"/>
                </a:moveTo>
                <a:cubicBezTo>
                  <a:pt x="4691109" y="2443357"/>
                  <a:pt x="4690613" y="2447259"/>
                  <a:pt x="4688626" y="2449520"/>
                </a:cubicBezTo>
                <a:cubicBezTo>
                  <a:pt x="4686644" y="2451789"/>
                  <a:pt x="4683672" y="2451928"/>
                  <a:pt x="4681265" y="2449945"/>
                </a:cubicBezTo>
                <a:cubicBezTo>
                  <a:pt x="4678858" y="2447963"/>
                  <a:pt x="4679424" y="2443853"/>
                  <a:pt x="4682536" y="2440168"/>
                </a:cubicBezTo>
                <a:cubicBezTo>
                  <a:pt x="4685653" y="2436484"/>
                  <a:pt x="4688771" y="2436344"/>
                  <a:pt x="4689901" y="2439743"/>
                </a:cubicBezTo>
                <a:close/>
                <a:moveTo>
                  <a:pt x="12176291" y="2438835"/>
                </a:moveTo>
                <a:cubicBezTo>
                  <a:pt x="12176823" y="2438449"/>
                  <a:pt x="12177903" y="2439302"/>
                  <a:pt x="12179871" y="2441128"/>
                </a:cubicBezTo>
                <a:cubicBezTo>
                  <a:pt x="12182284" y="2443371"/>
                  <a:pt x="12184126" y="2448853"/>
                  <a:pt x="12183871" y="2453371"/>
                </a:cubicBezTo>
                <a:lnTo>
                  <a:pt x="12192000" y="2467796"/>
                </a:lnTo>
                <a:lnTo>
                  <a:pt x="12192000" y="3500972"/>
                </a:lnTo>
                <a:lnTo>
                  <a:pt x="12188380" y="3504749"/>
                </a:lnTo>
                <a:cubicBezTo>
                  <a:pt x="12154217" y="3539060"/>
                  <a:pt x="12117958" y="3579140"/>
                  <a:pt x="12119038" y="3581402"/>
                </a:cubicBezTo>
                <a:cubicBezTo>
                  <a:pt x="12120943" y="3585583"/>
                  <a:pt x="12128055" y="3584801"/>
                  <a:pt x="12128627" y="3580296"/>
                </a:cubicBezTo>
                <a:cubicBezTo>
                  <a:pt x="12128944" y="3577184"/>
                  <a:pt x="12130278" y="3577107"/>
                  <a:pt x="12133326" y="3580150"/>
                </a:cubicBezTo>
                <a:cubicBezTo>
                  <a:pt x="12136183" y="3582876"/>
                  <a:pt x="12136564" y="3586287"/>
                  <a:pt x="12134405" y="3590328"/>
                </a:cubicBezTo>
                <a:cubicBezTo>
                  <a:pt x="12132564" y="3593708"/>
                  <a:pt x="12131865" y="3596871"/>
                  <a:pt x="12132691" y="3597366"/>
                </a:cubicBezTo>
                <a:cubicBezTo>
                  <a:pt x="12133643" y="3597951"/>
                  <a:pt x="12134342" y="3599221"/>
                  <a:pt x="12134342" y="3600645"/>
                </a:cubicBezTo>
                <a:cubicBezTo>
                  <a:pt x="12134468" y="3604807"/>
                  <a:pt x="12112117" y="3632079"/>
                  <a:pt x="12106529" y="3634683"/>
                </a:cubicBezTo>
                <a:cubicBezTo>
                  <a:pt x="12103607" y="3636029"/>
                  <a:pt x="12101194" y="3641430"/>
                  <a:pt x="12101194" y="3646531"/>
                </a:cubicBezTo>
                <a:cubicBezTo>
                  <a:pt x="12101131" y="3651632"/>
                  <a:pt x="12099861" y="3656505"/>
                  <a:pt x="12098401" y="3657191"/>
                </a:cubicBezTo>
                <a:cubicBezTo>
                  <a:pt x="12096877" y="3657902"/>
                  <a:pt x="12090907" y="3663067"/>
                  <a:pt x="12085129" y="3668792"/>
                </a:cubicBezTo>
                <a:cubicBezTo>
                  <a:pt x="12069381" y="3684393"/>
                  <a:pt x="12047791" y="3698948"/>
                  <a:pt x="12039472" y="3699583"/>
                </a:cubicBezTo>
                <a:cubicBezTo>
                  <a:pt x="12032615" y="3700117"/>
                  <a:pt x="12026836" y="3695639"/>
                  <a:pt x="12031535" y="3693452"/>
                </a:cubicBezTo>
                <a:cubicBezTo>
                  <a:pt x="12035345" y="3691687"/>
                  <a:pt x="12054713" y="3658925"/>
                  <a:pt x="12055093" y="3653665"/>
                </a:cubicBezTo>
                <a:cubicBezTo>
                  <a:pt x="12055475" y="3646924"/>
                  <a:pt x="12056871" y="3645934"/>
                  <a:pt x="12034266" y="3668734"/>
                </a:cubicBezTo>
                <a:cubicBezTo>
                  <a:pt x="12023407" y="3679648"/>
                  <a:pt x="12012930" y="3689680"/>
                  <a:pt x="12010770" y="3691102"/>
                </a:cubicBezTo>
                <a:cubicBezTo>
                  <a:pt x="12008739" y="3692550"/>
                  <a:pt x="12002071" y="3699425"/>
                  <a:pt x="11996419" y="3706126"/>
                </a:cubicBezTo>
                <a:cubicBezTo>
                  <a:pt x="11990705" y="3712834"/>
                  <a:pt x="11983466" y="3719855"/>
                  <a:pt x="11980671" y="3721449"/>
                </a:cubicBezTo>
                <a:cubicBezTo>
                  <a:pt x="11977687" y="3723102"/>
                  <a:pt x="11975909" y="3725395"/>
                  <a:pt x="11976481" y="3726633"/>
                </a:cubicBezTo>
                <a:cubicBezTo>
                  <a:pt x="11977052" y="3727935"/>
                  <a:pt x="11975020" y="3730001"/>
                  <a:pt x="11971655" y="3731575"/>
                </a:cubicBezTo>
                <a:cubicBezTo>
                  <a:pt x="11966765" y="3733844"/>
                  <a:pt x="11966575" y="3735318"/>
                  <a:pt x="11970321" y="3739962"/>
                </a:cubicBezTo>
                <a:cubicBezTo>
                  <a:pt x="11975718" y="3746720"/>
                  <a:pt x="11970512" y="3769362"/>
                  <a:pt x="11962765" y="3772995"/>
                </a:cubicBezTo>
                <a:cubicBezTo>
                  <a:pt x="11956542" y="3775892"/>
                  <a:pt x="11955018" y="3771083"/>
                  <a:pt x="11959780" y="3762958"/>
                </a:cubicBezTo>
                <a:cubicBezTo>
                  <a:pt x="11964416" y="3754947"/>
                  <a:pt x="11959081" y="3747604"/>
                  <a:pt x="11951271" y="3751238"/>
                </a:cubicBezTo>
                <a:cubicBezTo>
                  <a:pt x="11948350" y="3752610"/>
                  <a:pt x="11944921" y="3757254"/>
                  <a:pt x="11943588" y="3761650"/>
                </a:cubicBezTo>
                <a:cubicBezTo>
                  <a:pt x="11942000" y="3766795"/>
                  <a:pt x="11938825" y="3769998"/>
                  <a:pt x="11934443" y="3770856"/>
                </a:cubicBezTo>
                <a:cubicBezTo>
                  <a:pt x="11929998" y="3771712"/>
                  <a:pt x="11926633" y="3775549"/>
                  <a:pt x="11924410" y="3782348"/>
                </a:cubicBezTo>
                <a:cubicBezTo>
                  <a:pt x="11922569" y="3787964"/>
                  <a:pt x="11919712" y="3791704"/>
                  <a:pt x="11918060" y="3790543"/>
                </a:cubicBezTo>
                <a:cubicBezTo>
                  <a:pt x="11915203" y="3788566"/>
                  <a:pt x="11909869" y="3792772"/>
                  <a:pt x="11890692" y="3811963"/>
                </a:cubicBezTo>
                <a:cubicBezTo>
                  <a:pt x="11878881" y="3823799"/>
                  <a:pt x="11849925" y="3855188"/>
                  <a:pt x="11842242" y="3864483"/>
                </a:cubicBezTo>
                <a:cubicBezTo>
                  <a:pt x="11838749" y="3868738"/>
                  <a:pt x="11831383" y="3875340"/>
                  <a:pt x="11826303" y="3878883"/>
                </a:cubicBezTo>
                <a:cubicBezTo>
                  <a:pt x="11816016" y="3885992"/>
                  <a:pt x="11813540" y="3894175"/>
                  <a:pt x="11819445" y="3901310"/>
                </a:cubicBezTo>
                <a:cubicBezTo>
                  <a:pt x="11822493" y="3904995"/>
                  <a:pt x="11822112" y="3906068"/>
                  <a:pt x="11817604" y="3906448"/>
                </a:cubicBezTo>
                <a:cubicBezTo>
                  <a:pt x="11814047" y="3906741"/>
                  <a:pt x="11813095" y="3907662"/>
                  <a:pt x="11815064" y="3908996"/>
                </a:cubicBezTo>
                <a:cubicBezTo>
                  <a:pt x="11816842" y="3910165"/>
                  <a:pt x="11816206" y="3915139"/>
                  <a:pt x="11813603" y="3920362"/>
                </a:cubicBezTo>
                <a:cubicBezTo>
                  <a:pt x="11810936" y="3925646"/>
                  <a:pt x="11810365" y="3929002"/>
                  <a:pt x="11812269" y="3928138"/>
                </a:cubicBezTo>
                <a:cubicBezTo>
                  <a:pt x="11814238" y="3927216"/>
                  <a:pt x="11815444" y="3927889"/>
                  <a:pt x="11815191" y="3929776"/>
                </a:cubicBezTo>
                <a:cubicBezTo>
                  <a:pt x="11814619" y="3934807"/>
                  <a:pt x="11801475" y="3943263"/>
                  <a:pt x="11796331" y="3941948"/>
                </a:cubicBezTo>
                <a:cubicBezTo>
                  <a:pt x="11793283" y="3941166"/>
                  <a:pt x="11790108" y="3943200"/>
                  <a:pt x="11787187" y="3947806"/>
                </a:cubicBezTo>
                <a:cubicBezTo>
                  <a:pt x="11784647" y="3951750"/>
                  <a:pt x="11778424" y="3957742"/>
                  <a:pt x="11773027" y="3961362"/>
                </a:cubicBezTo>
                <a:cubicBezTo>
                  <a:pt x="11764518" y="3967125"/>
                  <a:pt x="11763057" y="3967251"/>
                  <a:pt x="11760771" y="3962334"/>
                </a:cubicBezTo>
                <a:cubicBezTo>
                  <a:pt x="11757850" y="3956179"/>
                  <a:pt x="11761343" y="3953041"/>
                  <a:pt x="11766994" y="3956737"/>
                </a:cubicBezTo>
                <a:cubicBezTo>
                  <a:pt x="11769153" y="3958135"/>
                  <a:pt x="11770487" y="3955797"/>
                  <a:pt x="11770741" y="3949895"/>
                </a:cubicBezTo>
                <a:cubicBezTo>
                  <a:pt x="11771185" y="3940202"/>
                  <a:pt x="11776900" y="3933829"/>
                  <a:pt x="11777471" y="3942354"/>
                </a:cubicBezTo>
                <a:cubicBezTo>
                  <a:pt x="11777662" y="3944954"/>
                  <a:pt x="11779313" y="3947482"/>
                  <a:pt x="11781028" y="3947640"/>
                </a:cubicBezTo>
                <a:cubicBezTo>
                  <a:pt x="11782806" y="3947856"/>
                  <a:pt x="11783885" y="3944954"/>
                  <a:pt x="11783377" y="3941452"/>
                </a:cubicBezTo>
                <a:cubicBezTo>
                  <a:pt x="11782806" y="3936980"/>
                  <a:pt x="11784330" y="3934681"/>
                  <a:pt x="11788330" y="3934197"/>
                </a:cubicBezTo>
                <a:cubicBezTo>
                  <a:pt x="11792204" y="3933779"/>
                  <a:pt x="11793918" y="3931592"/>
                  <a:pt x="11793410" y="3927762"/>
                </a:cubicBezTo>
                <a:cubicBezTo>
                  <a:pt x="11793029" y="3924568"/>
                  <a:pt x="11792775" y="3919878"/>
                  <a:pt x="11792775" y="3917197"/>
                </a:cubicBezTo>
                <a:cubicBezTo>
                  <a:pt x="11792775" y="3911149"/>
                  <a:pt x="11784838" y="3917318"/>
                  <a:pt x="11769725" y="3934972"/>
                </a:cubicBezTo>
                <a:cubicBezTo>
                  <a:pt x="11763819" y="3941923"/>
                  <a:pt x="11757787" y="3948313"/>
                  <a:pt x="11756326" y="3949190"/>
                </a:cubicBezTo>
                <a:cubicBezTo>
                  <a:pt x="11750040" y="3953173"/>
                  <a:pt x="11686920" y="4011848"/>
                  <a:pt x="11665521" y="4033657"/>
                </a:cubicBezTo>
                <a:cubicBezTo>
                  <a:pt x="11658600" y="4040657"/>
                  <a:pt x="11649138" y="4048795"/>
                  <a:pt x="11644630" y="4051431"/>
                </a:cubicBezTo>
                <a:lnTo>
                  <a:pt x="11638371" y="4057170"/>
                </a:lnTo>
                <a:lnTo>
                  <a:pt x="11572294" y="4057170"/>
                </a:lnTo>
                <a:lnTo>
                  <a:pt x="11577383" y="4048223"/>
                </a:lnTo>
                <a:cubicBezTo>
                  <a:pt x="11576875" y="4041991"/>
                  <a:pt x="11576113" y="4041635"/>
                  <a:pt x="11571985" y="4045371"/>
                </a:cubicBezTo>
                <a:cubicBezTo>
                  <a:pt x="11566969" y="4049920"/>
                  <a:pt x="11564112" y="4047245"/>
                  <a:pt x="11566588" y="4040371"/>
                </a:cubicBezTo>
                <a:cubicBezTo>
                  <a:pt x="11567731" y="4037227"/>
                  <a:pt x="11566334" y="4037271"/>
                  <a:pt x="11561762" y="4040575"/>
                </a:cubicBezTo>
                <a:cubicBezTo>
                  <a:pt x="11557698" y="4043503"/>
                  <a:pt x="11556047" y="4047640"/>
                  <a:pt x="11557254" y="4051686"/>
                </a:cubicBezTo>
                <a:lnTo>
                  <a:pt x="11553774" y="4057170"/>
                </a:lnTo>
                <a:lnTo>
                  <a:pt x="11491657" y="4057170"/>
                </a:lnTo>
                <a:lnTo>
                  <a:pt x="11491912" y="4055479"/>
                </a:lnTo>
                <a:cubicBezTo>
                  <a:pt x="11490769" y="4053045"/>
                  <a:pt x="11491785" y="4050454"/>
                  <a:pt x="11494262" y="4049297"/>
                </a:cubicBezTo>
                <a:cubicBezTo>
                  <a:pt x="11496738" y="4048134"/>
                  <a:pt x="11497246" y="4046395"/>
                  <a:pt x="11495405" y="4045200"/>
                </a:cubicBezTo>
                <a:cubicBezTo>
                  <a:pt x="11493245" y="4043778"/>
                  <a:pt x="11491531" y="4044590"/>
                  <a:pt x="11490261" y="4047594"/>
                </a:cubicBezTo>
                <a:cubicBezTo>
                  <a:pt x="11488928" y="4050599"/>
                  <a:pt x="11486705" y="4051514"/>
                  <a:pt x="11483530" y="4050364"/>
                </a:cubicBezTo>
                <a:cubicBezTo>
                  <a:pt x="11479974" y="4049068"/>
                  <a:pt x="11478958" y="4049964"/>
                  <a:pt x="11479212" y="4054240"/>
                </a:cubicBezTo>
                <a:lnTo>
                  <a:pt x="11477830" y="4057170"/>
                </a:lnTo>
                <a:lnTo>
                  <a:pt x="11350019" y="4057170"/>
                </a:lnTo>
                <a:lnTo>
                  <a:pt x="11360594" y="4051309"/>
                </a:lnTo>
                <a:cubicBezTo>
                  <a:pt x="11363166" y="4049003"/>
                  <a:pt x="11362658" y="4047281"/>
                  <a:pt x="11361229" y="4044228"/>
                </a:cubicBezTo>
                <a:cubicBezTo>
                  <a:pt x="11359515" y="4040613"/>
                  <a:pt x="11359768" y="4037971"/>
                  <a:pt x="11361801" y="4038192"/>
                </a:cubicBezTo>
                <a:cubicBezTo>
                  <a:pt x="11363832" y="4038415"/>
                  <a:pt x="11364594" y="4037018"/>
                  <a:pt x="11363706" y="4035092"/>
                </a:cubicBezTo>
                <a:cubicBezTo>
                  <a:pt x="11362435" y="4032330"/>
                  <a:pt x="11363070" y="4031954"/>
                  <a:pt x="11366944" y="4033428"/>
                </a:cubicBezTo>
                <a:cubicBezTo>
                  <a:pt x="11374246" y="4036083"/>
                  <a:pt x="11381993" y="4031440"/>
                  <a:pt x="11387073" y="4021288"/>
                </a:cubicBezTo>
                <a:cubicBezTo>
                  <a:pt x="11389041" y="4017426"/>
                  <a:pt x="11389978" y="4015305"/>
                  <a:pt x="11389828" y="4014430"/>
                </a:cubicBezTo>
                <a:cubicBezTo>
                  <a:pt x="11389677" y="4013556"/>
                  <a:pt x="11388439" y="4013926"/>
                  <a:pt x="11386057" y="4015043"/>
                </a:cubicBezTo>
                <a:cubicBezTo>
                  <a:pt x="11383009" y="4016466"/>
                  <a:pt x="11378628" y="4016847"/>
                  <a:pt x="11376152" y="4015945"/>
                </a:cubicBezTo>
                <a:cubicBezTo>
                  <a:pt x="11372977" y="4014795"/>
                  <a:pt x="11370437" y="4016008"/>
                  <a:pt x="11367516" y="4019916"/>
                </a:cubicBezTo>
                <a:cubicBezTo>
                  <a:pt x="11362690" y="4026338"/>
                  <a:pt x="11359388" y="4025830"/>
                  <a:pt x="11355768" y="4018036"/>
                </a:cubicBezTo>
                <a:cubicBezTo>
                  <a:pt x="11353672" y="4013569"/>
                  <a:pt x="11352847" y="4013602"/>
                  <a:pt x="11350625" y="4018004"/>
                </a:cubicBezTo>
                <a:cubicBezTo>
                  <a:pt x="11349291" y="4020843"/>
                  <a:pt x="11348783" y="4024985"/>
                  <a:pt x="11349735" y="4026905"/>
                </a:cubicBezTo>
                <a:cubicBezTo>
                  <a:pt x="11351307" y="4030334"/>
                  <a:pt x="11347699" y="4034879"/>
                  <a:pt x="11331358" y="4047412"/>
                </a:cubicBezTo>
                <a:lnTo>
                  <a:pt x="11318179" y="4057170"/>
                </a:lnTo>
                <a:lnTo>
                  <a:pt x="11181910" y="4057170"/>
                </a:lnTo>
                <a:lnTo>
                  <a:pt x="11182667" y="4053033"/>
                </a:lnTo>
                <a:cubicBezTo>
                  <a:pt x="11178793" y="4044672"/>
                  <a:pt x="11182413" y="4034171"/>
                  <a:pt x="11189271" y="4033777"/>
                </a:cubicBezTo>
                <a:cubicBezTo>
                  <a:pt x="11195304" y="4033441"/>
                  <a:pt x="11195367" y="4033638"/>
                  <a:pt x="11190287" y="4038878"/>
                </a:cubicBezTo>
                <a:cubicBezTo>
                  <a:pt x="11184128" y="4045263"/>
                  <a:pt x="11185842" y="4050860"/>
                  <a:pt x="11192954" y="4047545"/>
                </a:cubicBezTo>
                <a:cubicBezTo>
                  <a:pt x="11198542" y="4044933"/>
                  <a:pt x="11203622" y="4032526"/>
                  <a:pt x="11201209" y="4027381"/>
                </a:cubicBezTo>
                <a:cubicBezTo>
                  <a:pt x="11200447" y="4025690"/>
                  <a:pt x="11202987" y="4017979"/>
                  <a:pt x="11206797" y="4010215"/>
                </a:cubicBezTo>
                <a:cubicBezTo>
                  <a:pt x="11211496" y="4000667"/>
                  <a:pt x="11212703" y="3993704"/>
                  <a:pt x="11210543" y="3988793"/>
                </a:cubicBezTo>
                <a:cubicBezTo>
                  <a:pt x="11207559" y="3982073"/>
                  <a:pt x="11207686" y="3981800"/>
                  <a:pt x="11212385" y="3985859"/>
                </a:cubicBezTo>
                <a:cubicBezTo>
                  <a:pt x="11217147" y="3989918"/>
                  <a:pt x="11217275" y="3989702"/>
                  <a:pt x="11214671" y="3983075"/>
                </a:cubicBezTo>
                <a:cubicBezTo>
                  <a:pt x="11213083" y="3979074"/>
                  <a:pt x="11210734" y="3973992"/>
                  <a:pt x="11209273" y="3971494"/>
                </a:cubicBezTo>
                <a:cubicBezTo>
                  <a:pt x="11207877" y="3969119"/>
                  <a:pt x="11207686" y="3965650"/>
                  <a:pt x="11208766" y="3963955"/>
                </a:cubicBezTo>
                <a:cubicBezTo>
                  <a:pt x="11210163" y="3961953"/>
                  <a:pt x="11212576" y="3964393"/>
                  <a:pt x="11215433" y="3970549"/>
                </a:cubicBezTo>
                <a:cubicBezTo>
                  <a:pt x="11219751" y="3979816"/>
                  <a:pt x="11221021" y="3987961"/>
                  <a:pt x="11221021" y="4006594"/>
                </a:cubicBezTo>
                <a:cubicBezTo>
                  <a:pt x="11221084" y="4016410"/>
                  <a:pt x="11226165" y="4018309"/>
                  <a:pt x="11227943" y="4009154"/>
                </a:cubicBezTo>
                <a:cubicBezTo>
                  <a:pt x="11228768" y="4005050"/>
                  <a:pt x="11230546" y="4003258"/>
                  <a:pt x="11232578" y="4004568"/>
                </a:cubicBezTo>
                <a:cubicBezTo>
                  <a:pt x="11236769" y="4007248"/>
                  <a:pt x="11237277" y="4016631"/>
                  <a:pt x="11233340" y="4018448"/>
                </a:cubicBezTo>
                <a:cubicBezTo>
                  <a:pt x="11231562" y="4019293"/>
                  <a:pt x="11230038" y="4023708"/>
                  <a:pt x="11230102" y="4028092"/>
                </a:cubicBezTo>
                <a:cubicBezTo>
                  <a:pt x="11230165" y="4034534"/>
                  <a:pt x="11230800" y="4035525"/>
                  <a:pt x="11233277" y="4033085"/>
                </a:cubicBezTo>
                <a:cubicBezTo>
                  <a:pt x="11234864" y="4031427"/>
                  <a:pt x="11235817" y="4028721"/>
                  <a:pt x="11235181" y="4027425"/>
                </a:cubicBezTo>
                <a:cubicBezTo>
                  <a:pt x="11234610" y="4026066"/>
                  <a:pt x="11236515" y="4023778"/>
                  <a:pt x="11239627" y="4022329"/>
                </a:cubicBezTo>
                <a:cubicBezTo>
                  <a:pt x="11244008" y="4020303"/>
                  <a:pt x="11244389" y="4017914"/>
                  <a:pt x="11241405" y="4011473"/>
                </a:cubicBezTo>
                <a:cubicBezTo>
                  <a:pt x="11239309" y="4007008"/>
                  <a:pt x="11238483" y="4001886"/>
                  <a:pt x="11239563" y="4000298"/>
                </a:cubicBezTo>
                <a:cubicBezTo>
                  <a:pt x="11240769" y="3998570"/>
                  <a:pt x="11242357" y="3999116"/>
                  <a:pt x="11243564" y="4001659"/>
                </a:cubicBezTo>
                <a:cubicBezTo>
                  <a:pt x="11244643" y="4004034"/>
                  <a:pt x="11247628" y="4004980"/>
                  <a:pt x="11250104" y="4003817"/>
                </a:cubicBezTo>
                <a:cubicBezTo>
                  <a:pt x="11254485" y="4001792"/>
                  <a:pt x="11254613" y="4002078"/>
                  <a:pt x="11252517" y="4008825"/>
                </a:cubicBezTo>
                <a:cubicBezTo>
                  <a:pt x="11249596" y="4018309"/>
                  <a:pt x="11253343" y="4026135"/>
                  <a:pt x="11259375" y="4023315"/>
                </a:cubicBezTo>
                <a:cubicBezTo>
                  <a:pt x="11261979" y="4022101"/>
                  <a:pt x="11266360" y="4015087"/>
                  <a:pt x="11269154" y="4007883"/>
                </a:cubicBezTo>
                <a:cubicBezTo>
                  <a:pt x="11271884" y="4000679"/>
                  <a:pt x="11274869" y="3996188"/>
                  <a:pt x="11275758" y="3997998"/>
                </a:cubicBezTo>
                <a:cubicBezTo>
                  <a:pt x="11278425" y="4003704"/>
                  <a:pt x="11285093" y="3998031"/>
                  <a:pt x="11283886" y="3991163"/>
                </a:cubicBezTo>
                <a:cubicBezTo>
                  <a:pt x="11283251" y="3987408"/>
                  <a:pt x="11284267" y="3984791"/>
                  <a:pt x="11286490" y="3985070"/>
                </a:cubicBezTo>
                <a:cubicBezTo>
                  <a:pt x="11288648" y="3985300"/>
                  <a:pt x="11289792" y="3984549"/>
                  <a:pt x="11289220" y="3983304"/>
                </a:cubicBezTo>
                <a:cubicBezTo>
                  <a:pt x="11288648" y="3982065"/>
                  <a:pt x="11284966" y="3980681"/>
                  <a:pt x="11280965" y="3980210"/>
                </a:cubicBezTo>
                <a:cubicBezTo>
                  <a:pt x="11277028" y="3979709"/>
                  <a:pt x="11272646" y="3976882"/>
                  <a:pt x="11271250" y="3973889"/>
                </a:cubicBezTo>
                <a:cubicBezTo>
                  <a:pt x="11269789" y="3970840"/>
                  <a:pt x="11267185" y="3968286"/>
                  <a:pt x="11265154" y="3968008"/>
                </a:cubicBezTo>
                <a:cubicBezTo>
                  <a:pt x="11259566" y="3967378"/>
                  <a:pt x="11267185" y="3941935"/>
                  <a:pt x="11275568" y="3933575"/>
                </a:cubicBezTo>
                <a:cubicBezTo>
                  <a:pt x="11279758" y="3929421"/>
                  <a:pt x="11282235" y="3924554"/>
                  <a:pt x="11281282" y="3922522"/>
                </a:cubicBezTo>
                <a:cubicBezTo>
                  <a:pt x="11280330" y="3920539"/>
                  <a:pt x="11281727" y="3916315"/>
                  <a:pt x="11284394" y="3913151"/>
                </a:cubicBezTo>
                <a:cubicBezTo>
                  <a:pt x="11289156" y="3907427"/>
                  <a:pt x="11287315" y="3901049"/>
                  <a:pt x="11274932" y="3879316"/>
                </a:cubicBezTo>
                <a:cubicBezTo>
                  <a:pt x="11274361" y="3878300"/>
                  <a:pt x="11272456" y="3878077"/>
                  <a:pt x="11270805" y="3878840"/>
                </a:cubicBezTo>
                <a:cubicBezTo>
                  <a:pt x="11269154" y="3879608"/>
                  <a:pt x="11269408" y="3882372"/>
                  <a:pt x="11271377" y="3884824"/>
                </a:cubicBezTo>
                <a:cubicBezTo>
                  <a:pt x="11274488" y="3888732"/>
                  <a:pt x="11273408" y="3890154"/>
                  <a:pt x="11263503" y="3894423"/>
                </a:cubicBezTo>
                <a:cubicBezTo>
                  <a:pt x="11253596" y="3898755"/>
                  <a:pt x="11252263" y="3900419"/>
                  <a:pt x="11254041" y="3906131"/>
                </a:cubicBezTo>
                <a:cubicBezTo>
                  <a:pt x="11255120" y="3909677"/>
                  <a:pt x="11254803" y="3913398"/>
                  <a:pt x="11253343" y="3914084"/>
                </a:cubicBezTo>
                <a:cubicBezTo>
                  <a:pt x="11251755" y="3914822"/>
                  <a:pt x="11250676" y="3913455"/>
                  <a:pt x="11250866" y="3910979"/>
                </a:cubicBezTo>
                <a:cubicBezTo>
                  <a:pt x="11251056" y="3908558"/>
                  <a:pt x="11249723" y="3910667"/>
                  <a:pt x="11248008" y="3915533"/>
                </a:cubicBezTo>
                <a:cubicBezTo>
                  <a:pt x="11246294" y="3920392"/>
                  <a:pt x="11245468" y="3925723"/>
                  <a:pt x="11246231" y="3927248"/>
                </a:cubicBezTo>
                <a:cubicBezTo>
                  <a:pt x="11246929" y="3928830"/>
                  <a:pt x="11245659" y="3932590"/>
                  <a:pt x="11243119" y="3935977"/>
                </a:cubicBezTo>
                <a:cubicBezTo>
                  <a:pt x="11239563" y="3940785"/>
                  <a:pt x="11238674" y="3941071"/>
                  <a:pt x="11238293" y="3937546"/>
                </a:cubicBezTo>
                <a:cubicBezTo>
                  <a:pt x="11237976" y="3934999"/>
                  <a:pt x="11232070" y="3932603"/>
                  <a:pt x="11224259" y="3931777"/>
                </a:cubicBezTo>
                <a:cubicBezTo>
                  <a:pt x="11210417" y="3930342"/>
                  <a:pt x="11208257" y="3927629"/>
                  <a:pt x="11205464" y="3908228"/>
                </a:cubicBezTo>
                <a:cubicBezTo>
                  <a:pt x="11204320" y="3900305"/>
                  <a:pt x="11210353" y="3898437"/>
                  <a:pt x="11211750" y="3906309"/>
                </a:cubicBezTo>
                <a:cubicBezTo>
                  <a:pt x="11212385" y="3909734"/>
                  <a:pt x="11214163" y="3912007"/>
                  <a:pt x="11215687" y="3911296"/>
                </a:cubicBezTo>
                <a:cubicBezTo>
                  <a:pt x="11217211" y="3910584"/>
                  <a:pt x="11217973" y="3907204"/>
                  <a:pt x="11217275" y="3903729"/>
                </a:cubicBezTo>
                <a:cubicBezTo>
                  <a:pt x="11215751" y="3895179"/>
                  <a:pt x="11220005" y="3894016"/>
                  <a:pt x="11225974" y="3901405"/>
                </a:cubicBezTo>
                <a:cubicBezTo>
                  <a:pt x="11231943" y="3908787"/>
                  <a:pt x="11233531" y="3908526"/>
                  <a:pt x="11235308" y="3899734"/>
                </a:cubicBezTo>
                <a:cubicBezTo>
                  <a:pt x="11236134" y="3895631"/>
                  <a:pt x="11237277" y="3894264"/>
                  <a:pt x="11238293" y="3896271"/>
                </a:cubicBezTo>
                <a:cubicBezTo>
                  <a:pt x="11241976" y="3903628"/>
                  <a:pt x="11244897" y="3896900"/>
                  <a:pt x="11242357" y="3886875"/>
                </a:cubicBezTo>
                <a:cubicBezTo>
                  <a:pt x="11238674" y="3872303"/>
                  <a:pt x="11242357" y="3868168"/>
                  <a:pt x="11248135" y="3880479"/>
                </a:cubicBezTo>
                <a:cubicBezTo>
                  <a:pt x="11250739" y="3886075"/>
                  <a:pt x="11254041" y="3889958"/>
                  <a:pt x="11255565" y="3889245"/>
                </a:cubicBezTo>
                <a:cubicBezTo>
                  <a:pt x="11257089" y="3888534"/>
                  <a:pt x="11257343" y="3885752"/>
                  <a:pt x="11256009" y="3882925"/>
                </a:cubicBezTo>
                <a:cubicBezTo>
                  <a:pt x="11254740" y="3880212"/>
                  <a:pt x="11253914" y="3871661"/>
                  <a:pt x="11254168" y="3864445"/>
                </a:cubicBezTo>
                <a:cubicBezTo>
                  <a:pt x="11254422" y="3857170"/>
                  <a:pt x="11253660" y="3848727"/>
                  <a:pt x="11252454" y="3846071"/>
                </a:cubicBezTo>
                <a:cubicBezTo>
                  <a:pt x="11251120" y="3843309"/>
                  <a:pt x="11251056" y="3839847"/>
                  <a:pt x="11252263" y="3838042"/>
                </a:cubicBezTo>
                <a:cubicBezTo>
                  <a:pt x="11253723" y="3835767"/>
                  <a:pt x="11252962" y="3834155"/>
                  <a:pt x="11249342" y="3832464"/>
                </a:cubicBezTo>
                <a:cubicBezTo>
                  <a:pt x="11246484" y="3831104"/>
                  <a:pt x="11245468" y="3829516"/>
                  <a:pt x="11247119" y="3828754"/>
                </a:cubicBezTo>
                <a:cubicBezTo>
                  <a:pt x="11252009" y="3826461"/>
                  <a:pt x="11260328" y="3832432"/>
                  <a:pt x="11261153" y="3838842"/>
                </a:cubicBezTo>
                <a:cubicBezTo>
                  <a:pt x="11262232" y="3846815"/>
                  <a:pt x="11272075" y="3845023"/>
                  <a:pt x="11274425" y="3836358"/>
                </a:cubicBezTo>
                <a:cubicBezTo>
                  <a:pt x="11275821" y="3831320"/>
                  <a:pt x="11276393" y="3831867"/>
                  <a:pt x="11278743" y="3840272"/>
                </a:cubicBezTo>
                <a:cubicBezTo>
                  <a:pt x="11280267" y="3845690"/>
                  <a:pt x="11282171" y="3849680"/>
                  <a:pt x="11283060" y="3849255"/>
                </a:cubicBezTo>
                <a:cubicBezTo>
                  <a:pt x="11286299" y="3847755"/>
                  <a:pt x="11288776" y="3836753"/>
                  <a:pt x="11286870" y="3832572"/>
                </a:cubicBezTo>
                <a:cubicBezTo>
                  <a:pt x="11285791" y="3830367"/>
                  <a:pt x="11287569" y="3826512"/>
                  <a:pt x="11290617" y="3824339"/>
                </a:cubicBezTo>
                <a:cubicBezTo>
                  <a:pt x="11293729" y="3822135"/>
                  <a:pt x="11290871" y="3822642"/>
                  <a:pt x="11284331" y="3825420"/>
                </a:cubicBezTo>
                <a:cubicBezTo>
                  <a:pt x="11277854" y="3828169"/>
                  <a:pt x="11271694" y="3829313"/>
                  <a:pt x="11271059" y="3827904"/>
                </a:cubicBezTo>
                <a:cubicBezTo>
                  <a:pt x="11270360" y="3826429"/>
                  <a:pt x="11268329" y="3826765"/>
                  <a:pt x="11266487" y="3828665"/>
                </a:cubicBezTo>
                <a:cubicBezTo>
                  <a:pt x="11264074" y="3831085"/>
                  <a:pt x="11262804" y="3830241"/>
                  <a:pt x="11261979" y="3825534"/>
                </a:cubicBezTo>
                <a:cubicBezTo>
                  <a:pt x="11261343" y="3821779"/>
                  <a:pt x="11262169" y="3819123"/>
                  <a:pt x="11264010" y="3819346"/>
                </a:cubicBezTo>
                <a:cubicBezTo>
                  <a:pt x="11265852" y="3819531"/>
                  <a:pt x="11266678" y="3818469"/>
                  <a:pt x="11265852" y="3816772"/>
                </a:cubicBezTo>
                <a:cubicBezTo>
                  <a:pt x="11265090" y="3815076"/>
                  <a:pt x="11266169" y="3813044"/>
                  <a:pt x="11268392" y="3812014"/>
                </a:cubicBezTo>
                <a:cubicBezTo>
                  <a:pt x="11272583" y="3810064"/>
                  <a:pt x="11274679" y="3802955"/>
                  <a:pt x="11271377" y="3801806"/>
                </a:cubicBezTo>
                <a:cubicBezTo>
                  <a:pt x="11270488" y="3801476"/>
                  <a:pt x="11267058" y="3804810"/>
                  <a:pt x="11263883" y="3808909"/>
                </a:cubicBezTo>
                <a:cubicBezTo>
                  <a:pt x="11256137" y="3818959"/>
                  <a:pt x="11253025" y="3818481"/>
                  <a:pt x="11247501" y="3806507"/>
                </a:cubicBezTo>
                <a:cubicBezTo>
                  <a:pt x="11245024" y="3801195"/>
                  <a:pt x="11241785" y="3797263"/>
                  <a:pt x="11240452" y="3797892"/>
                </a:cubicBezTo>
                <a:cubicBezTo>
                  <a:pt x="11238992" y="3798554"/>
                  <a:pt x="11240262" y="3803546"/>
                  <a:pt x="11243182" y="3809321"/>
                </a:cubicBezTo>
                <a:cubicBezTo>
                  <a:pt x="11247881" y="3818342"/>
                  <a:pt x="11247755" y="3820069"/>
                  <a:pt x="11241849" y="3823557"/>
                </a:cubicBezTo>
                <a:cubicBezTo>
                  <a:pt x="11223117" y="3834929"/>
                  <a:pt x="11202987" y="3842520"/>
                  <a:pt x="11194859" y="3841294"/>
                </a:cubicBezTo>
                <a:cubicBezTo>
                  <a:pt x="11185017" y="3839820"/>
                  <a:pt x="11168380" y="3847736"/>
                  <a:pt x="11168888" y="3853607"/>
                </a:cubicBezTo>
                <a:cubicBezTo>
                  <a:pt x="11169078" y="3855786"/>
                  <a:pt x="11172761" y="3861656"/>
                  <a:pt x="11177016" y="3866820"/>
                </a:cubicBezTo>
                <a:cubicBezTo>
                  <a:pt x="11186414" y="3878039"/>
                  <a:pt x="11185969" y="3880231"/>
                  <a:pt x="11175047" y="3876666"/>
                </a:cubicBezTo>
                <a:cubicBezTo>
                  <a:pt x="11164696" y="3873313"/>
                  <a:pt x="11152060" y="3855264"/>
                  <a:pt x="11154346" y="3846847"/>
                </a:cubicBezTo>
                <a:cubicBezTo>
                  <a:pt x="11156124" y="3840259"/>
                  <a:pt x="11168253" y="3828601"/>
                  <a:pt x="11183683" y="3818729"/>
                </a:cubicBezTo>
                <a:cubicBezTo>
                  <a:pt x="11189398" y="3815013"/>
                  <a:pt x="11194922" y="3810451"/>
                  <a:pt x="11195875" y="3808495"/>
                </a:cubicBezTo>
                <a:cubicBezTo>
                  <a:pt x="11196828" y="3806602"/>
                  <a:pt x="11201336" y="3799894"/>
                  <a:pt x="11205718" y="3793877"/>
                </a:cubicBezTo>
                <a:lnTo>
                  <a:pt x="11213782" y="3782830"/>
                </a:lnTo>
                <a:lnTo>
                  <a:pt x="11215941" y="3791977"/>
                </a:lnTo>
                <a:cubicBezTo>
                  <a:pt x="11219433" y="3806576"/>
                  <a:pt x="11224259" y="3803724"/>
                  <a:pt x="11225910" y="3785949"/>
                </a:cubicBezTo>
                <a:cubicBezTo>
                  <a:pt x="11227307" y="3771763"/>
                  <a:pt x="11228133" y="3770200"/>
                  <a:pt x="11233531" y="3772074"/>
                </a:cubicBezTo>
                <a:cubicBezTo>
                  <a:pt x="11240516" y="3774526"/>
                  <a:pt x="11251438" y="3770532"/>
                  <a:pt x="11257280" y="3763276"/>
                </a:cubicBezTo>
                <a:cubicBezTo>
                  <a:pt x="11272710" y="3744040"/>
                  <a:pt x="11278044" y="3738050"/>
                  <a:pt x="11281727" y="3735642"/>
                </a:cubicBezTo>
                <a:cubicBezTo>
                  <a:pt x="11284140" y="3734035"/>
                  <a:pt x="11290236" y="3729822"/>
                  <a:pt x="11295126" y="3726385"/>
                </a:cubicBezTo>
                <a:cubicBezTo>
                  <a:pt x="11300015" y="3722866"/>
                  <a:pt x="11308588" y="3717352"/>
                  <a:pt x="11314112" y="3714073"/>
                </a:cubicBezTo>
                <a:cubicBezTo>
                  <a:pt x="11324208" y="3708133"/>
                  <a:pt x="11336972" y="3692614"/>
                  <a:pt x="11335067" y="3688549"/>
                </a:cubicBezTo>
                <a:cubicBezTo>
                  <a:pt x="11334495" y="3687360"/>
                  <a:pt x="11337290" y="3684845"/>
                  <a:pt x="11340909" y="3683162"/>
                </a:cubicBezTo>
                <a:cubicBezTo>
                  <a:pt x="11344465" y="3681471"/>
                  <a:pt x="11347894" y="3678301"/>
                  <a:pt x="11348084" y="3676440"/>
                </a:cubicBezTo>
                <a:cubicBezTo>
                  <a:pt x="11348275" y="3674490"/>
                  <a:pt x="11350688" y="3671853"/>
                  <a:pt x="11353418" y="3670563"/>
                </a:cubicBezTo>
                <a:cubicBezTo>
                  <a:pt x="11356213" y="3669274"/>
                  <a:pt x="11359832" y="3664014"/>
                  <a:pt x="11361483" y="3658823"/>
                </a:cubicBezTo>
                <a:cubicBezTo>
                  <a:pt x="11363197" y="3653569"/>
                  <a:pt x="11368785" y="3645660"/>
                  <a:pt x="11373993" y="3640953"/>
                </a:cubicBezTo>
                <a:cubicBezTo>
                  <a:pt x="11379263" y="3636220"/>
                  <a:pt x="11383073" y="3631641"/>
                  <a:pt x="11382565" y="3630510"/>
                </a:cubicBezTo>
                <a:cubicBezTo>
                  <a:pt x="11380343" y="3625821"/>
                  <a:pt x="11367769" y="3633755"/>
                  <a:pt x="11357609" y="3646251"/>
                </a:cubicBezTo>
                <a:cubicBezTo>
                  <a:pt x="11340845" y="3666956"/>
                  <a:pt x="11319509" y="3686675"/>
                  <a:pt x="11315445" y="3685194"/>
                </a:cubicBezTo>
                <a:cubicBezTo>
                  <a:pt x="11312017" y="3683961"/>
                  <a:pt x="11316207" y="3676656"/>
                  <a:pt x="11329034" y="3661250"/>
                </a:cubicBezTo>
                <a:cubicBezTo>
                  <a:pt x="11333606" y="3655742"/>
                  <a:pt x="11336210" y="3653360"/>
                  <a:pt x="11342751" y="3648576"/>
                </a:cubicBezTo>
                <a:cubicBezTo>
                  <a:pt x="11343322" y="3648171"/>
                  <a:pt x="11341671" y="3646817"/>
                  <a:pt x="11339194" y="3645578"/>
                </a:cubicBezTo>
                <a:cubicBezTo>
                  <a:pt x="11335766" y="3643927"/>
                  <a:pt x="11335448" y="3641321"/>
                  <a:pt x="11337988" y="3635814"/>
                </a:cubicBezTo>
                <a:cubicBezTo>
                  <a:pt x="11341354" y="3628457"/>
                  <a:pt x="11341417" y="3628432"/>
                  <a:pt x="11342243" y="3634645"/>
                </a:cubicBezTo>
                <a:cubicBezTo>
                  <a:pt x="11343322" y="3643291"/>
                  <a:pt x="11349608" y="3643241"/>
                  <a:pt x="11354562" y="3634537"/>
                </a:cubicBezTo>
                <a:cubicBezTo>
                  <a:pt x="11356847" y="3630529"/>
                  <a:pt x="11361610" y="3625973"/>
                  <a:pt x="11365230" y="3624289"/>
                </a:cubicBezTo>
                <a:cubicBezTo>
                  <a:pt x="11368849" y="3622601"/>
                  <a:pt x="11371643" y="3619501"/>
                  <a:pt x="11371453" y="3617320"/>
                </a:cubicBezTo>
                <a:cubicBezTo>
                  <a:pt x="11370944" y="3611425"/>
                  <a:pt x="11364721" y="3593491"/>
                  <a:pt x="11363896" y="3595727"/>
                </a:cubicBezTo>
                <a:cubicBezTo>
                  <a:pt x="11363515" y="3596802"/>
                  <a:pt x="11359515" y="3597976"/>
                  <a:pt x="11355260" y="3598249"/>
                </a:cubicBezTo>
                <a:cubicBezTo>
                  <a:pt x="11348973" y="3598638"/>
                  <a:pt x="11347767" y="3599603"/>
                  <a:pt x="11349418" y="3603053"/>
                </a:cubicBezTo>
                <a:cubicBezTo>
                  <a:pt x="11350561" y="3605537"/>
                  <a:pt x="11349926" y="3607220"/>
                  <a:pt x="11347894" y="3606997"/>
                </a:cubicBezTo>
                <a:cubicBezTo>
                  <a:pt x="11345862" y="3606776"/>
                  <a:pt x="11344909" y="3607893"/>
                  <a:pt x="11345671" y="3609532"/>
                </a:cubicBezTo>
                <a:cubicBezTo>
                  <a:pt x="11346433" y="3611115"/>
                  <a:pt x="11345100" y="3613389"/>
                  <a:pt x="11342878" y="3614417"/>
                </a:cubicBezTo>
                <a:cubicBezTo>
                  <a:pt x="11340083" y="3615707"/>
                  <a:pt x="11337417" y="3613599"/>
                  <a:pt x="11334813" y="3608007"/>
                </a:cubicBezTo>
                <a:cubicBezTo>
                  <a:pt x="11331829" y="3601623"/>
                  <a:pt x="11329543" y="3600277"/>
                  <a:pt x="11325225" y="3602302"/>
                </a:cubicBezTo>
                <a:cubicBezTo>
                  <a:pt x="11322177" y="3603726"/>
                  <a:pt x="11319637" y="3607226"/>
                  <a:pt x="11319891" y="3609857"/>
                </a:cubicBezTo>
                <a:cubicBezTo>
                  <a:pt x="11320144" y="3612430"/>
                  <a:pt x="11318620" y="3615542"/>
                  <a:pt x="11316716" y="3616438"/>
                </a:cubicBezTo>
                <a:cubicBezTo>
                  <a:pt x="11314810" y="3617328"/>
                  <a:pt x="11313287" y="3620441"/>
                  <a:pt x="11313541" y="3623013"/>
                </a:cubicBezTo>
                <a:cubicBezTo>
                  <a:pt x="11313731" y="3625668"/>
                  <a:pt x="11311890" y="3628876"/>
                  <a:pt x="11309350" y="3630064"/>
                </a:cubicBezTo>
                <a:cubicBezTo>
                  <a:pt x="11306302" y="3631488"/>
                  <a:pt x="11305920" y="3633374"/>
                  <a:pt x="11308397" y="3635724"/>
                </a:cubicBezTo>
                <a:cubicBezTo>
                  <a:pt x="11310493" y="3637764"/>
                  <a:pt x="11310619" y="3639104"/>
                  <a:pt x="11308524" y="3638907"/>
                </a:cubicBezTo>
                <a:cubicBezTo>
                  <a:pt x="11304651" y="3638494"/>
                  <a:pt x="11289982" y="3654548"/>
                  <a:pt x="11285601" y="3664020"/>
                </a:cubicBezTo>
                <a:cubicBezTo>
                  <a:pt x="11283759" y="3668041"/>
                  <a:pt x="11281854" y="3669159"/>
                  <a:pt x="11279568" y="3667673"/>
                </a:cubicBezTo>
                <a:cubicBezTo>
                  <a:pt x="11274869" y="3664649"/>
                  <a:pt x="11266614" y="3669661"/>
                  <a:pt x="11264836" y="3676611"/>
                </a:cubicBezTo>
                <a:cubicBezTo>
                  <a:pt x="11263947" y="3680049"/>
                  <a:pt x="11261852" y="3681858"/>
                  <a:pt x="11259693" y="3681078"/>
                </a:cubicBezTo>
                <a:cubicBezTo>
                  <a:pt x="11255375" y="3679509"/>
                  <a:pt x="11254231" y="3669383"/>
                  <a:pt x="11258105" y="3667566"/>
                </a:cubicBezTo>
                <a:cubicBezTo>
                  <a:pt x="11259502" y="3666929"/>
                  <a:pt x="11261979" y="3661841"/>
                  <a:pt x="11263566" y="3656696"/>
                </a:cubicBezTo>
                <a:cubicBezTo>
                  <a:pt x="11265407" y="3650698"/>
                  <a:pt x="11271757" y="3642922"/>
                  <a:pt x="11280203" y="3636239"/>
                </a:cubicBezTo>
                <a:cubicBezTo>
                  <a:pt x="11289601" y="3628825"/>
                  <a:pt x="11293347" y="3623826"/>
                  <a:pt x="11292395" y="3620231"/>
                </a:cubicBezTo>
                <a:cubicBezTo>
                  <a:pt x="11291443" y="3616939"/>
                  <a:pt x="11289347" y="3615738"/>
                  <a:pt x="11286617" y="3617003"/>
                </a:cubicBezTo>
                <a:cubicBezTo>
                  <a:pt x="11283632" y="3618401"/>
                  <a:pt x="11281156" y="3616521"/>
                  <a:pt x="11278552" y="3610930"/>
                </a:cubicBezTo>
                <a:cubicBezTo>
                  <a:pt x="11274234" y="3601604"/>
                  <a:pt x="11275694" y="3597544"/>
                  <a:pt x="11287823" y="3585747"/>
                </a:cubicBezTo>
                <a:cubicBezTo>
                  <a:pt x="11298872" y="3575119"/>
                  <a:pt x="11298618" y="3569453"/>
                  <a:pt x="11287125" y="3565259"/>
                </a:cubicBezTo>
                <a:cubicBezTo>
                  <a:pt x="11280140" y="3562731"/>
                  <a:pt x="11277917" y="3563145"/>
                  <a:pt x="11275568" y="3567484"/>
                </a:cubicBezTo>
                <a:cubicBezTo>
                  <a:pt x="11270805" y="3576167"/>
                  <a:pt x="11257915" y="3590284"/>
                  <a:pt x="11255629" y="3589438"/>
                </a:cubicBezTo>
                <a:cubicBezTo>
                  <a:pt x="11252327" y="3588237"/>
                  <a:pt x="11257978" y="3570456"/>
                  <a:pt x="11261852" y="3570037"/>
                </a:cubicBezTo>
                <a:cubicBezTo>
                  <a:pt x="11263756" y="3569808"/>
                  <a:pt x="11266043" y="3566638"/>
                  <a:pt x="11266805" y="3562840"/>
                </a:cubicBezTo>
                <a:cubicBezTo>
                  <a:pt x="11267567" y="3559091"/>
                  <a:pt x="11270106" y="3553526"/>
                  <a:pt x="11272329" y="3550413"/>
                </a:cubicBezTo>
                <a:cubicBezTo>
                  <a:pt x="11274552" y="3547376"/>
                  <a:pt x="11275948" y="3540078"/>
                  <a:pt x="11275314" y="3534596"/>
                </a:cubicBezTo>
                <a:cubicBezTo>
                  <a:pt x="11274679" y="3529113"/>
                  <a:pt x="11275694" y="3521280"/>
                  <a:pt x="11277536" y="3517595"/>
                </a:cubicBezTo>
                <a:cubicBezTo>
                  <a:pt x="11280838" y="3511045"/>
                  <a:pt x="11280711" y="3510957"/>
                  <a:pt x="11275123" y="3515689"/>
                </a:cubicBezTo>
                <a:cubicBezTo>
                  <a:pt x="11269598" y="3520332"/>
                  <a:pt x="11269091" y="3520010"/>
                  <a:pt x="11266296" y="3509781"/>
                </a:cubicBezTo>
                <a:cubicBezTo>
                  <a:pt x="11264582" y="3503772"/>
                  <a:pt x="11261788" y="3498809"/>
                  <a:pt x="11259883" y="3498651"/>
                </a:cubicBezTo>
                <a:cubicBezTo>
                  <a:pt x="11257915" y="3498485"/>
                  <a:pt x="11256708" y="3497056"/>
                  <a:pt x="11256898" y="3495106"/>
                </a:cubicBezTo>
                <a:cubicBezTo>
                  <a:pt x="11257343" y="3490913"/>
                  <a:pt x="11253660" y="3492063"/>
                  <a:pt x="11250612" y="3497082"/>
                </a:cubicBezTo>
                <a:cubicBezTo>
                  <a:pt x="11247691" y="3501801"/>
                  <a:pt x="11253660" y="3525415"/>
                  <a:pt x="11256581" y="3520898"/>
                </a:cubicBezTo>
                <a:cubicBezTo>
                  <a:pt x="11257788" y="3519114"/>
                  <a:pt x="11257724" y="3515353"/>
                  <a:pt x="11256581" y="3512863"/>
                </a:cubicBezTo>
                <a:cubicBezTo>
                  <a:pt x="11254613" y="3508681"/>
                  <a:pt x="11254930" y="3508465"/>
                  <a:pt x="11258994" y="3511033"/>
                </a:cubicBezTo>
                <a:cubicBezTo>
                  <a:pt x="11268265" y="3516838"/>
                  <a:pt x="11268392" y="3523091"/>
                  <a:pt x="11259566" y="3529538"/>
                </a:cubicBezTo>
                <a:cubicBezTo>
                  <a:pt x="11254740" y="3533032"/>
                  <a:pt x="11249532" y="3539385"/>
                  <a:pt x="11247691" y="3543965"/>
                </a:cubicBezTo>
                <a:cubicBezTo>
                  <a:pt x="11244326" y="3552128"/>
                  <a:pt x="11244326" y="3552128"/>
                  <a:pt x="11240452" y="3543769"/>
                </a:cubicBezTo>
                <a:cubicBezTo>
                  <a:pt x="11238230" y="3539022"/>
                  <a:pt x="11237341" y="3533114"/>
                  <a:pt x="11238356" y="3530154"/>
                </a:cubicBezTo>
                <a:cubicBezTo>
                  <a:pt x="11243881" y="3514024"/>
                  <a:pt x="11243691" y="3512398"/>
                  <a:pt x="11235245" y="3507201"/>
                </a:cubicBezTo>
                <a:cubicBezTo>
                  <a:pt x="11223561" y="3500055"/>
                  <a:pt x="11219243" y="3505175"/>
                  <a:pt x="11221402" y="3523503"/>
                </a:cubicBezTo>
                <a:cubicBezTo>
                  <a:pt x="11222545" y="3533490"/>
                  <a:pt x="11221593" y="3540738"/>
                  <a:pt x="11218735" y="3542669"/>
                </a:cubicBezTo>
                <a:cubicBezTo>
                  <a:pt x="11216195" y="3544410"/>
                  <a:pt x="11213718" y="3544486"/>
                  <a:pt x="11212893" y="3542732"/>
                </a:cubicBezTo>
                <a:cubicBezTo>
                  <a:pt x="11212068" y="3541037"/>
                  <a:pt x="11212956" y="3539861"/>
                  <a:pt x="11214862" y="3540084"/>
                </a:cubicBezTo>
                <a:cubicBezTo>
                  <a:pt x="11216767" y="3540357"/>
                  <a:pt x="11218481" y="3537587"/>
                  <a:pt x="11218671" y="3533686"/>
                </a:cubicBezTo>
                <a:cubicBezTo>
                  <a:pt x="11218989" y="3528813"/>
                  <a:pt x="11217909" y="3527029"/>
                  <a:pt x="11215052" y="3527289"/>
                </a:cubicBezTo>
                <a:cubicBezTo>
                  <a:pt x="11211877" y="3527588"/>
                  <a:pt x="11211115" y="3525866"/>
                  <a:pt x="11211750" y="3519468"/>
                </a:cubicBezTo>
                <a:cubicBezTo>
                  <a:pt x="11212448" y="3511992"/>
                  <a:pt x="11212131" y="3511649"/>
                  <a:pt x="11208448" y="3515422"/>
                </a:cubicBezTo>
                <a:cubicBezTo>
                  <a:pt x="11205019" y="3518897"/>
                  <a:pt x="11204638" y="3518662"/>
                  <a:pt x="11205971" y="3513708"/>
                </a:cubicBezTo>
                <a:cubicBezTo>
                  <a:pt x="11206733" y="3510581"/>
                  <a:pt x="11209845" y="3506790"/>
                  <a:pt x="11212639" y="3505499"/>
                </a:cubicBezTo>
                <a:cubicBezTo>
                  <a:pt x="11215433" y="3504210"/>
                  <a:pt x="11217973" y="3501631"/>
                  <a:pt x="11218164" y="3499902"/>
                </a:cubicBezTo>
                <a:cubicBezTo>
                  <a:pt x="11218354" y="3498098"/>
                  <a:pt x="11221719" y="3494173"/>
                  <a:pt x="11225974" y="3490830"/>
                </a:cubicBezTo>
                <a:cubicBezTo>
                  <a:pt x="11230927" y="3486923"/>
                  <a:pt x="11233594" y="3481339"/>
                  <a:pt x="11234039" y="3473989"/>
                </a:cubicBezTo>
                <a:cubicBezTo>
                  <a:pt x="11234673" y="3463519"/>
                  <a:pt x="11234928" y="3463273"/>
                  <a:pt x="11238801" y="3468876"/>
                </a:cubicBezTo>
                <a:cubicBezTo>
                  <a:pt x="11242357" y="3474021"/>
                  <a:pt x="11243246" y="3474015"/>
                  <a:pt x="11245722" y="3469034"/>
                </a:cubicBezTo>
                <a:cubicBezTo>
                  <a:pt x="11247755" y="3464771"/>
                  <a:pt x="11248390" y="3464423"/>
                  <a:pt x="11248008" y="3467814"/>
                </a:cubicBezTo>
                <a:cubicBezTo>
                  <a:pt x="11247755" y="3470483"/>
                  <a:pt x="11249279" y="3471505"/>
                  <a:pt x="11251755" y="3470344"/>
                </a:cubicBezTo>
                <a:cubicBezTo>
                  <a:pt x="11253914" y="3469314"/>
                  <a:pt x="11256137" y="3466506"/>
                  <a:pt x="11256391" y="3464251"/>
                </a:cubicBezTo>
                <a:cubicBezTo>
                  <a:pt x="11256708" y="3461277"/>
                  <a:pt x="11258486" y="3461075"/>
                  <a:pt x="11262804" y="3463450"/>
                </a:cubicBezTo>
                <a:cubicBezTo>
                  <a:pt x="11267440" y="3466035"/>
                  <a:pt x="11269281" y="3465667"/>
                  <a:pt x="11271059" y="3461811"/>
                </a:cubicBezTo>
                <a:cubicBezTo>
                  <a:pt x="11272393" y="3458864"/>
                  <a:pt x="11274806" y="3457371"/>
                  <a:pt x="11277028" y="3458210"/>
                </a:cubicBezTo>
                <a:cubicBezTo>
                  <a:pt x="11283822" y="3460680"/>
                  <a:pt x="11285855" y="3453044"/>
                  <a:pt x="11281664" y="3441102"/>
                </a:cubicBezTo>
                <a:cubicBezTo>
                  <a:pt x="11279505" y="3434964"/>
                  <a:pt x="11279123" y="3428764"/>
                  <a:pt x="11280775" y="3427639"/>
                </a:cubicBezTo>
                <a:cubicBezTo>
                  <a:pt x="11282616" y="3426375"/>
                  <a:pt x="11282997" y="3426528"/>
                  <a:pt x="11281791" y="3428001"/>
                </a:cubicBezTo>
                <a:cubicBezTo>
                  <a:pt x="11280393" y="3429660"/>
                  <a:pt x="11281854" y="3432575"/>
                  <a:pt x="11285855" y="3436420"/>
                </a:cubicBezTo>
                <a:cubicBezTo>
                  <a:pt x="11289855" y="3440319"/>
                  <a:pt x="11291443" y="3443851"/>
                  <a:pt x="11290490" y="3446640"/>
                </a:cubicBezTo>
                <a:cubicBezTo>
                  <a:pt x="11289538" y="3449124"/>
                  <a:pt x="11289474" y="3452193"/>
                  <a:pt x="11290236" y="3453890"/>
                </a:cubicBezTo>
                <a:cubicBezTo>
                  <a:pt x="11290998" y="3455522"/>
                  <a:pt x="11291951" y="3454462"/>
                  <a:pt x="11292395" y="3451519"/>
                </a:cubicBezTo>
                <a:cubicBezTo>
                  <a:pt x="11292776" y="3448572"/>
                  <a:pt x="11297284" y="3442645"/>
                  <a:pt x="11302301" y="3438237"/>
                </a:cubicBezTo>
                <a:cubicBezTo>
                  <a:pt x="11309032" y="3432340"/>
                  <a:pt x="11310683" y="3428903"/>
                  <a:pt x="11308524" y="3425163"/>
                </a:cubicBezTo>
                <a:cubicBezTo>
                  <a:pt x="11304016" y="3417284"/>
                  <a:pt x="11308905" y="3408803"/>
                  <a:pt x="11320081" y="3405118"/>
                </a:cubicBezTo>
                <a:cubicBezTo>
                  <a:pt x="11328907" y="3402241"/>
                  <a:pt x="11330114" y="3400571"/>
                  <a:pt x="11330431" y="3391346"/>
                </a:cubicBezTo>
                <a:cubicBezTo>
                  <a:pt x="11330622" y="3385469"/>
                  <a:pt x="11331511" y="3382453"/>
                  <a:pt x="11332464" y="3384491"/>
                </a:cubicBezTo>
                <a:cubicBezTo>
                  <a:pt x="11333543" y="3386918"/>
                  <a:pt x="11336908" y="3386454"/>
                  <a:pt x="11342751" y="3383044"/>
                </a:cubicBezTo>
                <a:cubicBezTo>
                  <a:pt x="11351132" y="3378170"/>
                  <a:pt x="11351196" y="3377586"/>
                  <a:pt x="11345418" y="3364346"/>
                </a:cubicBezTo>
                <a:cubicBezTo>
                  <a:pt x="11341671" y="3355911"/>
                  <a:pt x="11340338" y="3348953"/>
                  <a:pt x="11341989" y="3346070"/>
                </a:cubicBezTo>
                <a:cubicBezTo>
                  <a:pt x="11343957" y="3342614"/>
                  <a:pt x="11343005" y="3342557"/>
                  <a:pt x="11338179" y="3345968"/>
                </a:cubicBezTo>
                <a:cubicBezTo>
                  <a:pt x="11334622" y="3348464"/>
                  <a:pt x="11329923" y="3352574"/>
                  <a:pt x="11327574" y="3355186"/>
                </a:cubicBezTo>
                <a:cubicBezTo>
                  <a:pt x="11324653" y="3358400"/>
                  <a:pt x="11323446" y="3358616"/>
                  <a:pt x="11323828" y="3355923"/>
                </a:cubicBezTo>
                <a:cubicBezTo>
                  <a:pt x="11324970" y="3345942"/>
                  <a:pt x="11346116" y="3337734"/>
                  <a:pt x="11349990" y="3345765"/>
                </a:cubicBezTo>
                <a:cubicBezTo>
                  <a:pt x="11350497" y="3346833"/>
                  <a:pt x="11354562" y="3349761"/>
                  <a:pt x="11358753" y="3352193"/>
                </a:cubicBezTo>
                <a:cubicBezTo>
                  <a:pt x="11365356" y="3355942"/>
                  <a:pt x="11367071" y="3355739"/>
                  <a:pt x="11369230" y="3351031"/>
                </a:cubicBezTo>
                <a:cubicBezTo>
                  <a:pt x="11371389" y="3346292"/>
                  <a:pt x="11371897" y="3346198"/>
                  <a:pt x="11372342" y="3350415"/>
                </a:cubicBezTo>
                <a:cubicBezTo>
                  <a:pt x="11372595" y="3353324"/>
                  <a:pt x="11374373" y="3355630"/>
                  <a:pt x="11376596" y="3355916"/>
                </a:cubicBezTo>
                <a:cubicBezTo>
                  <a:pt x="11378628" y="3356140"/>
                  <a:pt x="11380279" y="3354062"/>
                  <a:pt x="11380089" y="3351406"/>
                </a:cubicBezTo>
                <a:cubicBezTo>
                  <a:pt x="11379834" y="3347525"/>
                  <a:pt x="11381168" y="3346616"/>
                  <a:pt x="11386566" y="3347207"/>
                </a:cubicBezTo>
                <a:cubicBezTo>
                  <a:pt x="11391900" y="3347805"/>
                  <a:pt x="11393678" y="3346901"/>
                  <a:pt x="11395138" y="3343064"/>
                </a:cubicBezTo>
                <a:cubicBezTo>
                  <a:pt x="11396091" y="3340416"/>
                  <a:pt x="11398884" y="3337259"/>
                  <a:pt x="11401107" y="3336287"/>
                </a:cubicBezTo>
                <a:cubicBezTo>
                  <a:pt x="11406505" y="3333841"/>
                  <a:pt x="11398694" y="3350695"/>
                  <a:pt x="11393169" y="3353413"/>
                </a:cubicBezTo>
                <a:cubicBezTo>
                  <a:pt x="11391201" y="3354391"/>
                  <a:pt x="11390439" y="3356208"/>
                  <a:pt x="11391138" y="3357790"/>
                </a:cubicBezTo>
                <a:cubicBezTo>
                  <a:pt x="11391963" y="3359487"/>
                  <a:pt x="11394440" y="3358381"/>
                  <a:pt x="11397615" y="3354982"/>
                </a:cubicBezTo>
                <a:cubicBezTo>
                  <a:pt x="11410442" y="3341089"/>
                  <a:pt x="11414188" y="3334527"/>
                  <a:pt x="11411966" y="3329781"/>
                </a:cubicBezTo>
                <a:cubicBezTo>
                  <a:pt x="11410695" y="3327011"/>
                  <a:pt x="11411394" y="3324603"/>
                  <a:pt x="11413743" y="3324362"/>
                </a:cubicBezTo>
                <a:cubicBezTo>
                  <a:pt x="11416030" y="3324172"/>
                  <a:pt x="11418633" y="3320201"/>
                  <a:pt x="11419776" y="3315271"/>
                </a:cubicBezTo>
                <a:cubicBezTo>
                  <a:pt x="11420919" y="3310335"/>
                  <a:pt x="11423904" y="3304700"/>
                  <a:pt x="11426507" y="3302318"/>
                </a:cubicBezTo>
                <a:cubicBezTo>
                  <a:pt x="11429047" y="3299935"/>
                  <a:pt x="11430634" y="3297019"/>
                  <a:pt x="11429936" y="3295609"/>
                </a:cubicBezTo>
                <a:cubicBezTo>
                  <a:pt x="11429301" y="3294250"/>
                  <a:pt x="11427142" y="3294721"/>
                  <a:pt x="11425301" y="3296594"/>
                </a:cubicBezTo>
                <a:cubicBezTo>
                  <a:pt x="11423268" y="3298659"/>
                  <a:pt x="11421109" y="3298430"/>
                  <a:pt x="11419903" y="3295889"/>
                </a:cubicBezTo>
                <a:cubicBezTo>
                  <a:pt x="11416538" y="3288660"/>
                  <a:pt x="11421744" y="3284644"/>
                  <a:pt x="11429110" y="3288919"/>
                </a:cubicBezTo>
                <a:cubicBezTo>
                  <a:pt x="11437619" y="3293754"/>
                  <a:pt x="11440604" y="3292496"/>
                  <a:pt x="11443271" y="3283006"/>
                </a:cubicBezTo>
                <a:cubicBezTo>
                  <a:pt x="11444351" y="3279130"/>
                  <a:pt x="11447589" y="3275426"/>
                  <a:pt x="11450066" y="3275217"/>
                </a:cubicBezTo>
                <a:cubicBezTo>
                  <a:pt x="11454066" y="3274937"/>
                  <a:pt x="11453685" y="3274004"/>
                  <a:pt x="11448224" y="3269810"/>
                </a:cubicBezTo>
                <a:cubicBezTo>
                  <a:pt x="11444668" y="3267067"/>
                  <a:pt x="11443017" y="3265155"/>
                  <a:pt x="11444795" y="3265643"/>
                </a:cubicBezTo>
                <a:cubicBezTo>
                  <a:pt x="11446446" y="3266164"/>
                  <a:pt x="11450383" y="3262341"/>
                  <a:pt x="11453177" y="3257455"/>
                </a:cubicBezTo>
                <a:cubicBezTo>
                  <a:pt x="11459591" y="3246362"/>
                  <a:pt x="11460988" y="3245792"/>
                  <a:pt x="11464099" y="3252569"/>
                </a:cubicBezTo>
                <a:cubicBezTo>
                  <a:pt x="11465814" y="3256184"/>
                  <a:pt x="11467655" y="3256763"/>
                  <a:pt x="11470068" y="3254348"/>
                </a:cubicBezTo>
                <a:cubicBezTo>
                  <a:pt x="11474640" y="3249647"/>
                  <a:pt x="11485308" y="3252449"/>
                  <a:pt x="11485689" y="3258458"/>
                </a:cubicBezTo>
                <a:cubicBezTo>
                  <a:pt x="11485816" y="3260942"/>
                  <a:pt x="11488673" y="3265065"/>
                  <a:pt x="11491721" y="3267353"/>
                </a:cubicBezTo>
                <a:cubicBezTo>
                  <a:pt x="11496357" y="3270820"/>
                  <a:pt x="11496802" y="3273152"/>
                  <a:pt x="11494071" y="3279714"/>
                </a:cubicBezTo>
                <a:cubicBezTo>
                  <a:pt x="11490706" y="3287822"/>
                  <a:pt x="11491468" y="3294086"/>
                  <a:pt x="11495531" y="3292191"/>
                </a:cubicBezTo>
                <a:cubicBezTo>
                  <a:pt x="11496802" y="3291581"/>
                  <a:pt x="11498453" y="3289091"/>
                  <a:pt x="11499532" y="3286245"/>
                </a:cubicBezTo>
                <a:cubicBezTo>
                  <a:pt x="11500612" y="3283349"/>
                  <a:pt x="11501818" y="3282434"/>
                  <a:pt x="11502580" y="3284015"/>
                </a:cubicBezTo>
                <a:cubicBezTo>
                  <a:pt x="11503215" y="3285427"/>
                  <a:pt x="11504168" y="3284085"/>
                  <a:pt x="11504612" y="3281201"/>
                </a:cubicBezTo>
                <a:cubicBezTo>
                  <a:pt x="11505310" y="3276532"/>
                  <a:pt x="11505755" y="3276405"/>
                  <a:pt x="11507596" y="3280305"/>
                </a:cubicBezTo>
                <a:cubicBezTo>
                  <a:pt x="11508740" y="3282789"/>
                  <a:pt x="11508105" y="3286512"/>
                  <a:pt x="11506263" y="3288413"/>
                </a:cubicBezTo>
                <a:cubicBezTo>
                  <a:pt x="11504358" y="3290336"/>
                  <a:pt x="11503977" y="3294427"/>
                  <a:pt x="11505438" y="3297477"/>
                </a:cubicBezTo>
                <a:cubicBezTo>
                  <a:pt x="11507660" y="3302337"/>
                  <a:pt x="11508803" y="3302287"/>
                  <a:pt x="11514581" y="3297115"/>
                </a:cubicBezTo>
                <a:cubicBezTo>
                  <a:pt x="11518138" y="3293869"/>
                  <a:pt x="11524233" y="3288818"/>
                  <a:pt x="11527980" y="3285908"/>
                </a:cubicBezTo>
                <a:cubicBezTo>
                  <a:pt x="11532234" y="3282682"/>
                  <a:pt x="11534013" y="3278768"/>
                  <a:pt x="11532616" y="3275777"/>
                </a:cubicBezTo>
                <a:cubicBezTo>
                  <a:pt x="11530774" y="3271875"/>
                  <a:pt x="11531155" y="3271444"/>
                  <a:pt x="11534457" y="3273541"/>
                </a:cubicBezTo>
                <a:cubicBezTo>
                  <a:pt x="11537632" y="3275579"/>
                  <a:pt x="11539664" y="3274824"/>
                  <a:pt x="11543030" y="3270369"/>
                </a:cubicBezTo>
                <a:cubicBezTo>
                  <a:pt x="11545569" y="3267067"/>
                  <a:pt x="11549760" y="3263529"/>
                  <a:pt x="11552745" y="3262130"/>
                </a:cubicBezTo>
                <a:cubicBezTo>
                  <a:pt x="11557825" y="3259760"/>
                  <a:pt x="11559285" y="3252945"/>
                  <a:pt x="11556174" y="3246274"/>
                </a:cubicBezTo>
                <a:cubicBezTo>
                  <a:pt x="11555476" y="3244749"/>
                  <a:pt x="11552745" y="3245289"/>
                  <a:pt x="11549951" y="3247525"/>
                </a:cubicBezTo>
                <a:cubicBezTo>
                  <a:pt x="11543792" y="3252602"/>
                  <a:pt x="11539981" y="3246000"/>
                  <a:pt x="11543093" y="3235742"/>
                </a:cubicBezTo>
                <a:cubicBezTo>
                  <a:pt x="11545125" y="3229243"/>
                  <a:pt x="11544744" y="3228925"/>
                  <a:pt x="11538902" y="3232476"/>
                </a:cubicBezTo>
                <a:cubicBezTo>
                  <a:pt x="11529631" y="3238047"/>
                  <a:pt x="11519598" y="3251801"/>
                  <a:pt x="11522265" y="3255301"/>
                </a:cubicBezTo>
                <a:cubicBezTo>
                  <a:pt x="11523598" y="3257093"/>
                  <a:pt x="11523344" y="3258847"/>
                  <a:pt x="11521693" y="3259608"/>
                </a:cubicBezTo>
                <a:cubicBezTo>
                  <a:pt x="11520043" y="3260402"/>
                  <a:pt x="11518455" y="3259773"/>
                  <a:pt x="11517630" y="3258134"/>
                </a:cubicBezTo>
                <a:cubicBezTo>
                  <a:pt x="11516994" y="3256660"/>
                  <a:pt x="11514391" y="3256285"/>
                  <a:pt x="11512168" y="3257316"/>
                </a:cubicBezTo>
                <a:cubicBezTo>
                  <a:pt x="11509819" y="3258420"/>
                  <a:pt x="11506834" y="3256774"/>
                  <a:pt x="11505247" y="3253389"/>
                </a:cubicBezTo>
                <a:cubicBezTo>
                  <a:pt x="11502897" y="3248301"/>
                  <a:pt x="11503850" y="3247100"/>
                  <a:pt x="11512677" y="3244164"/>
                </a:cubicBezTo>
                <a:cubicBezTo>
                  <a:pt x="11518518" y="3242176"/>
                  <a:pt x="11522709" y="3239196"/>
                  <a:pt x="11522519" y="3237017"/>
                </a:cubicBezTo>
                <a:cubicBezTo>
                  <a:pt x="11522392" y="3234896"/>
                  <a:pt x="11525694" y="3230717"/>
                  <a:pt x="11530012" y="3227604"/>
                </a:cubicBezTo>
                <a:cubicBezTo>
                  <a:pt x="11534393" y="3224401"/>
                  <a:pt x="11539981" y="3215660"/>
                  <a:pt x="11542903" y="3207509"/>
                </a:cubicBezTo>
                <a:cubicBezTo>
                  <a:pt x="11545760" y="3199364"/>
                  <a:pt x="11549888" y="3192199"/>
                  <a:pt x="11552301" y="3191068"/>
                </a:cubicBezTo>
                <a:cubicBezTo>
                  <a:pt x="11554968" y="3189829"/>
                  <a:pt x="11555412" y="3186411"/>
                  <a:pt x="11553443" y="3182232"/>
                </a:cubicBezTo>
                <a:cubicBezTo>
                  <a:pt x="11551348" y="3177766"/>
                  <a:pt x="11551919" y="3173934"/>
                  <a:pt x="11555094" y="3171145"/>
                </a:cubicBezTo>
                <a:cubicBezTo>
                  <a:pt x="11557698" y="3168821"/>
                  <a:pt x="11559349" y="3165657"/>
                  <a:pt x="11558651" y="3164246"/>
                </a:cubicBezTo>
                <a:cubicBezTo>
                  <a:pt x="11557952" y="3162780"/>
                  <a:pt x="11555348" y="3164825"/>
                  <a:pt x="11552808" y="3168827"/>
                </a:cubicBezTo>
                <a:cubicBezTo>
                  <a:pt x="11549126" y="3174690"/>
                  <a:pt x="11547411" y="3175682"/>
                  <a:pt x="11543982" y="3173991"/>
                </a:cubicBezTo>
                <a:cubicBezTo>
                  <a:pt x="11536870" y="3170510"/>
                  <a:pt x="11534203" y="3159146"/>
                  <a:pt x="11538648" y="3151237"/>
                </a:cubicBezTo>
                <a:cubicBezTo>
                  <a:pt x="11542776" y="3143956"/>
                  <a:pt x="11542903" y="3143962"/>
                  <a:pt x="11542585" y="3150924"/>
                </a:cubicBezTo>
                <a:cubicBezTo>
                  <a:pt x="11542077" y="3160639"/>
                  <a:pt x="11542585" y="3160963"/>
                  <a:pt x="11549697" y="3155911"/>
                </a:cubicBezTo>
                <a:cubicBezTo>
                  <a:pt x="11552999" y="3153549"/>
                  <a:pt x="11555348" y="3150741"/>
                  <a:pt x="11554841" y="3149807"/>
                </a:cubicBezTo>
                <a:cubicBezTo>
                  <a:pt x="11554269" y="3148816"/>
                  <a:pt x="11552301" y="3144387"/>
                  <a:pt x="11550205" y="3139585"/>
                </a:cubicBezTo>
                <a:cubicBezTo>
                  <a:pt x="11547602" y="3133632"/>
                  <a:pt x="11547856" y="3131880"/>
                  <a:pt x="11550840" y="3133721"/>
                </a:cubicBezTo>
                <a:cubicBezTo>
                  <a:pt x="11553063" y="3135094"/>
                  <a:pt x="11555603" y="3139122"/>
                  <a:pt x="11556174" y="3142235"/>
                </a:cubicBezTo>
                <a:cubicBezTo>
                  <a:pt x="11556745" y="3145340"/>
                  <a:pt x="11558714" y="3147514"/>
                  <a:pt x="11560365" y="3146751"/>
                </a:cubicBezTo>
                <a:cubicBezTo>
                  <a:pt x="11562333" y="3145830"/>
                  <a:pt x="11562968" y="3148555"/>
                  <a:pt x="11562143" y="3154361"/>
                </a:cubicBezTo>
                <a:cubicBezTo>
                  <a:pt x="11561000" y="3162665"/>
                  <a:pt x="11561318" y="3163205"/>
                  <a:pt x="11565699" y="3161178"/>
                </a:cubicBezTo>
                <a:cubicBezTo>
                  <a:pt x="11568303" y="3159964"/>
                  <a:pt x="11569890" y="3156191"/>
                  <a:pt x="11569255" y="3152710"/>
                </a:cubicBezTo>
                <a:cubicBezTo>
                  <a:pt x="11568620" y="3149292"/>
                  <a:pt x="11569572" y="3146700"/>
                  <a:pt x="11571478" y="3146917"/>
                </a:cubicBezTo>
                <a:cubicBezTo>
                  <a:pt x="11573446" y="3147170"/>
                  <a:pt x="11574970" y="3148993"/>
                  <a:pt x="11575160" y="3151313"/>
                </a:cubicBezTo>
                <a:cubicBezTo>
                  <a:pt x="11575668" y="3158441"/>
                  <a:pt x="11592052" y="3149210"/>
                  <a:pt x="11592496" y="3141522"/>
                </a:cubicBezTo>
                <a:cubicBezTo>
                  <a:pt x="11592687" y="3138073"/>
                  <a:pt x="11591861" y="3135347"/>
                  <a:pt x="11590718" y="3135875"/>
                </a:cubicBezTo>
                <a:cubicBezTo>
                  <a:pt x="11589702" y="3136371"/>
                  <a:pt x="11589448" y="3134611"/>
                  <a:pt x="11590401" y="3132127"/>
                </a:cubicBezTo>
                <a:cubicBezTo>
                  <a:pt x="11591607" y="3128785"/>
                  <a:pt x="11593639" y="3127865"/>
                  <a:pt x="11597513" y="3128805"/>
                </a:cubicBezTo>
                <a:cubicBezTo>
                  <a:pt x="11601259" y="3129802"/>
                  <a:pt x="11605259" y="3128075"/>
                  <a:pt x="11610847" y="3123202"/>
                </a:cubicBezTo>
                <a:cubicBezTo>
                  <a:pt x="11620436" y="3114739"/>
                  <a:pt x="11623738" y="3114968"/>
                  <a:pt x="11618150" y="3123627"/>
                </a:cubicBezTo>
                <a:cubicBezTo>
                  <a:pt x="11615801" y="3127274"/>
                  <a:pt x="11614404" y="3130888"/>
                  <a:pt x="11614912" y="3132019"/>
                </a:cubicBezTo>
                <a:cubicBezTo>
                  <a:pt x="11616626" y="3135633"/>
                  <a:pt x="11634723" y="3122853"/>
                  <a:pt x="11637644" y="3116048"/>
                </a:cubicBezTo>
                <a:cubicBezTo>
                  <a:pt x="11639295" y="3112269"/>
                  <a:pt x="11642597" y="3108260"/>
                  <a:pt x="11645074" y="3107103"/>
                </a:cubicBezTo>
                <a:cubicBezTo>
                  <a:pt x="11650662" y="3104493"/>
                  <a:pt x="11651615" y="3098553"/>
                  <a:pt x="11646534" y="3097942"/>
                </a:cubicBezTo>
                <a:cubicBezTo>
                  <a:pt x="11642026" y="3097371"/>
                  <a:pt x="11642470" y="3085422"/>
                  <a:pt x="11647296" y="3074761"/>
                </a:cubicBezTo>
                <a:cubicBezTo>
                  <a:pt x="11650344" y="3068122"/>
                  <a:pt x="11650027" y="3066941"/>
                  <a:pt x="11645582" y="3066293"/>
                </a:cubicBezTo>
                <a:cubicBezTo>
                  <a:pt x="11642661" y="3065849"/>
                  <a:pt x="11640693" y="3064292"/>
                  <a:pt x="11641201" y="3062742"/>
                </a:cubicBezTo>
                <a:cubicBezTo>
                  <a:pt x="11641708" y="3061198"/>
                  <a:pt x="11645900" y="3061726"/>
                  <a:pt x="11650598" y="3063949"/>
                </a:cubicBezTo>
                <a:cubicBezTo>
                  <a:pt x="11657838" y="3067380"/>
                  <a:pt x="11659489" y="3067094"/>
                  <a:pt x="11661838" y="3062278"/>
                </a:cubicBezTo>
                <a:cubicBezTo>
                  <a:pt x="11664251" y="3057291"/>
                  <a:pt x="11664886" y="3057145"/>
                  <a:pt x="11666664" y="3061039"/>
                </a:cubicBezTo>
                <a:cubicBezTo>
                  <a:pt x="11667870" y="3063529"/>
                  <a:pt x="11670474" y="3064711"/>
                  <a:pt x="11672696" y="3063689"/>
                </a:cubicBezTo>
                <a:cubicBezTo>
                  <a:pt x="11674856" y="3062660"/>
                  <a:pt x="11677840" y="3063129"/>
                  <a:pt x="11679555" y="3064877"/>
                </a:cubicBezTo>
                <a:cubicBezTo>
                  <a:pt x="11685206" y="3070499"/>
                  <a:pt x="11686095" y="3058784"/>
                  <a:pt x="11681079" y="3045875"/>
                </a:cubicBezTo>
                <a:cubicBezTo>
                  <a:pt x="11678348" y="3039027"/>
                  <a:pt x="11676316" y="3031245"/>
                  <a:pt x="11676570" y="3028799"/>
                </a:cubicBezTo>
                <a:cubicBezTo>
                  <a:pt x="11676824" y="3026264"/>
                  <a:pt x="11675618" y="3023444"/>
                  <a:pt x="11673840" y="3022281"/>
                </a:cubicBezTo>
                <a:cubicBezTo>
                  <a:pt x="11671744" y="3020915"/>
                  <a:pt x="11673458" y="3019702"/>
                  <a:pt x="11678793" y="3018679"/>
                </a:cubicBezTo>
                <a:cubicBezTo>
                  <a:pt x="11688762" y="3016779"/>
                  <a:pt x="11693143" y="3008813"/>
                  <a:pt x="11689080" y="3000053"/>
                </a:cubicBezTo>
                <a:cubicBezTo>
                  <a:pt x="11685714" y="2992823"/>
                  <a:pt x="11697779" y="2972462"/>
                  <a:pt x="11705780" y="2971954"/>
                </a:cubicBezTo>
                <a:cubicBezTo>
                  <a:pt x="11709717" y="2971700"/>
                  <a:pt x="11709844" y="2974050"/>
                  <a:pt x="11706732" y="2983357"/>
                </a:cubicBezTo>
                <a:cubicBezTo>
                  <a:pt x="11704383" y="2990237"/>
                  <a:pt x="11704193" y="2996508"/>
                  <a:pt x="11706288" y="2998490"/>
                </a:cubicBezTo>
                <a:cubicBezTo>
                  <a:pt x="11710162" y="3002194"/>
                  <a:pt x="11718163" y="2997003"/>
                  <a:pt x="11715940" y="2992258"/>
                </a:cubicBezTo>
                <a:cubicBezTo>
                  <a:pt x="11715242" y="2990733"/>
                  <a:pt x="11715940" y="2989246"/>
                  <a:pt x="11717591" y="2988478"/>
                </a:cubicBezTo>
                <a:cubicBezTo>
                  <a:pt x="11719115" y="2987742"/>
                  <a:pt x="11721782" y="2990237"/>
                  <a:pt x="11723560" y="2994138"/>
                </a:cubicBezTo>
                <a:cubicBezTo>
                  <a:pt x="11727180" y="3001933"/>
                  <a:pt x="11734736" y="3000606"/>
                  <a:pt x="11734165" y="2992226"/>
                </a:cubicBezTo>
                <a:cubicBezTo>
                  <a:pt x="11733974" y="2989292"/>
                  <a:pt x="11735879" y="2986808"/>
                  <a:pt x="11738673" y="2986546"/>
                </a:cubicBezTo>
                <a:cubicBezTo>
                  <a:pt x="11741213" y="2986312"/>
                  <a:pt x="11742801" y="2984545"/>
                  <a:pt x="11741975" y="2982793"/>
                </a:cubicBezTo>
                <a:cubicBezTo>
                  <a:pt x="11741150" y="2980925"/>
                  <a:pt x="11743435" y="2977869"/>
                  <a:pt x="11747182" y="2975766"/>
                </a:cubicBezTo>
                <a:cubicBezTo>
                  <a:pt x="11751500" y="2973402"/>
                  <a:pt x="11754612" y="2973599"/>
                  <a:pt x="11755881" y="2976312"/>
                </a:cubicBezTo>
                <a:cubicBezTo>
                  <a:pt x="11756897" y="2978517"/>
                  <a:pt x="11759120" y="2978936"/>
                  <a:pt x="11760517" y="2977163"/>
                </a:cubicBezTo>
                <a:cubicBezTo>
                  <a:pt x="11761978" y="2975391"/>
                  <a:pt x="11765089" y="2972018"/>
                  <a:pt x="11767248" y="2969986"/>
                </a:cubicBezTo>
                <a:cubicBezTo>
                  <a:pt x="11769343" y="2967895"/>
                  <a:pt x="11770868" y="2960182"/>
                  <a:pt x="11770423" y="2953233"/>
                </a:cubicBezTo>
                <a:cubicBezTo>
                  <a:pt x="11769534" y="2938367"/>
                  <a:pt x="11768963" y="2936042"/>
                  <a:pt x="11766804" y="2939301"/>
                </a:cubicBezTo>
                <a:cubicBezTo>
                  <a:pt x="11764581" y="2942750"/>
                  <a:pt x="11753468" y="2919386"/>
                  <a:pt x="11754866" y="2914010"/>
                </a:cubicBezTo>
                <a:cubicBezTo>
                  <a:pt x="11756770" y="2906312"/>
                  <a:pt x="11768899" y="2902353"/>
                  <a:pt x="11771820" y="2908510"/>
                </a:cubicBezTo>
                <a:cubicBezTo>
                  <a:pt x="11773090" y="2911278"/>
                  <a:pt x="11772582" y="2915560"/>
                  <a:pt x="11770741" y="2917460"/>
                </a:cubicBezTo>
                <a:cubicBezTo>
                  <a:pt x="11768708" y="2919582"/>
                  <a:pt x="11768518" y="2922003"/>
                  <a:pt x="11770359" y="2923196"/>
                </a:cubicBezTo>
                <a:cubicBezTo>
                  <a:pt x="11772265" y="2924392"/>
                  <a:pt x="11773090" y="2927173"/>
                  <a:pt x="11772328" y="2929911"/>
                </a:cubicBezTo>
                <a:cubicBezTo>
                  <a:pt x="11770487" y="2937250"/>
                  <a:pt x="11779186" y="2964623"/>
                  <a:pt x="11782043" y="2960266"/>
                </a:cubicBezTo>
                <a:cubicBezTo>
                  <a:pt x="11783187" y="2958487"/>
                  <a:pt x="11783314" y="2955006"/>
                  <a:pt x="11782234" y="2952743"/>
                </a:cubicBezTo>
                <a:cubicBezTo>
                  <a:pt x="11779440" y="2946702"/>
                  <a:pt x="11788330" y="2943989"/>
                  <a:pt x="11799443" y="2947470"/>
                </a:cubicBezTo>
                <a:cubicBezTo>
                  <a:pt x="11804967" y="2949211"/>
                  <a:pt x="11807888" y="2949516"/>
                  <a:pt x="11805919" y="2948151"/>
                </a:cubicBezTo>
                <a:cubicBezTo>
                  <a:pt x="11801220" y="2944784"/>
                  <a:pt x="11800903" y="2929467"/>
                  <a:pt x="11805284" y="2920053"/>
                </a:cubicBezTo>
                <a:cubicBezTo>
                  <a:pt x="11809539" y="2910994"/>
                  <a:pt x="11815191" y="2907048"/>
                  <a:pt x="11817286" y="2911623"/>
                </a:cubicBezTo>
                <a:cubicBezTo>
                  <a:pt x="11818112" y="2913318"/>
                  <a:pt x="11819381" y="2913217"/>
                  <a:pt x="11820461" y="2911514"/>
                </a:cubicBezTo>
                <a:cubicBezTo>
                  <a:pt x="11821541" y="2909926"/>
                  <a:pt x="11820842" y="2907092"/>
                  <a:pt x="11818937" y="2905281"/>
                </a:cubicBezTo>
                <a:cubicBezTo>
                  <a:pt x="11817095" y="2903477"/>
                  <a:pt x="11816905" y="2901292"/>
                  <a:pt x="11818619" y="2900505"/>
                </a:cubicBezTo>
                <a:cubicBezTo>
                  <a:pt x="11820334" y="2899685"/>
                  <a:pt x="11823318" y="2902696"/>
                  <a:pt x="11825541" y="2907442"/>
                </a:cubicBezTo>
                <a:cubicBezTo>
                  <a:pt x="11830240" y="2917498"/>
                  <a:pt x="11833097" y="2916711"/>
                  <a:pt x="11837034" y="2904495"/>
                </a:cubicBezTo>
                <a:cubicBezTo>
                  <a:pt x="11839384" y="2897144"/>
                  <a:pt x="11838749" y="2893168"/>
                  <a:pt x="11834558" y="2887361"/>
                </a:cubicBezTo>
                <a:cubicBezTo>
                  <a:pt x="11829859" y="2881072"/>
                  <a:pt x="11829795" y="2878422"/>
                  <a:pt x="11834114" y="2871815"/>
                </a:cubicBezTo>
                <a:cubicBezTo>
                  <a:pt x="11836844" y="2867514"/>
                  <a:pt x="11839765" y="2865114"/>
                  <a:pt x="11840464" y="2866637"/>
                </a:cubicBezTo>
                <a:cubicBezTo>
                  <a:pt x="11841289" y="2868334"/>
                  <a:pt x="11840654" y="2869929"/>
                  <a:pt x="11839003" y="2870697"/>
                </a:cubicBezTo>
                <a:cubicBezTo>
                  <a:pt x="11835701" y="2872222"/>
                  <a:pt x="11837098" y="2875303"/>
                  <a:pt x="11842622" y="2878855"/>
                </a:cubicBezTo>
                <a:cubicBezTo>
                  <a:pt x="11849607" y="2883365"/>
                  <a:pt x="11860276" y="2864833"/>
                  <a:pt x="11854624" y="2857961"/>
                </a:cubicBezTo>
                <a:cubicBezTo>
                  <a:pt x="11852275" y="2855025"/>
                  <a:pt x="11851131" y="2851201"/>
                  <a:pt x="11852275" y="2849587"/>
                </a:cubicBezTo>
                <a:cubicBezTo>
                  <a:pt x="11853354" y="2847973"/>
                  <a:pt x="11852465" y="2844403"/>
                  <a:pt x="11850179" y="2841747"/>
                </a:cubicBezTo>
                <a:cubicBezTo>
                  <a:pt x="11845925" y="2836583"/>
                  <a:pt x="11849925" y="2831901"/>
                  <a:pt x="11854433" y="2836735"/>
                </a:cubicBezTo>
                <a:cubicBezTo>
                  <a:pt x="11856021" y="2838394"/>
                  <a:pt x="11859577" y="2835592"/>
                  <a:pt x="11864530" y="2828673"/>
                </a:cubicBezTo>
                <a:cubicBezTo>
                  <a:pt x="11873103" y="2816610"/>
                  <a:pt x="11875643" y="2817430"/>
                  <a:pt x="11869293" y="2830166"/>
                </a:cubicBezTo>
                <a:cubicBezTo>
                  <a:pt x="11866816" y="2835096"/>
                  <a:pt x="11866054" y="2839702"/>
                  <a:pt x="11867578" y="2840718"/>
                </a:cubicBezTo>
                <a:cubicBezTo>
                  <a:pt x="11871197" y="2843158"/>
                  <a:pt x="11883453" y="2834683"/>
                  <a:pt x="11884088" y="2829289"/>
                </a:cubicBezTo>
                <a:cubicBezTo>
                  <a:pt x="11884406" y="2826761"/>
                  <a:pt x="11886374" y="2824863"/>
                  <a:pt x="11888279" y="2825141"/>
                </a:cubicBezTo>
                <a:cubicBezTo>
                  <a:pt x="11890247" y="2825414"/>
                  <a:pt x="11892597" y="2823000"/>
                  <a:pt x="11893359" y="2819895"/>
                </a:cubicBezTo>
                <a:cubicBezTo>
                  <a:pt x="11894121" y="2816851"/>
                  <a:pt x="11896280" y="2814341"/>
                  <a:pt x="11897994" y="2814500"/>
                </a:cubicBezTo>
                <a:cubicBezTo>
                  <a:pt x="11903265" y="2815148"/>
                  <a:pt x="11905488" y="2822684"/>
                  <a:pt x="11901043" y="2824766"/>
                </a:cubicBezTo>
                <a:cubicBezTo>
                  <a:pt x="11898820" y="2825789"/>
                  <a:pt x="11896725" y="2828775"/>
                  <a:pt x="11896534" y="2831138"/>
                </a:cubicBezTo>
                <a:cubicBezTo>
                  <a:pt x="11896407" y="2833617"/>
                  <a:pt x="11896725" y="2834130"/>
                  <a:pt x="11897487" y="2832421"/>
                </a:cubicBezTo>
                <a:cubicBezTo>
                  <a:pt x="11898121" y="2830738"/>
                  <a:pt x="11901043" y="2829869"/>
                  <a:pt x="11903773" y="2830585"/>
                </a:cubicBezTo>
                <a:cubicBezTo>
                  <a:pt x="11911520" y="2832606"/>
                  <a:pt x="11918505" y="2819361"/>
                  <a:pt x="11918251" y="2803205"/>
                </a:cubicBezTo>
                <a:cubicBezTo>
                  <a:pt x="11918124" y="2795143"/>
                  <a:pt x="11919331" y="2790659"/>
                  <a:pt x="11921426" y="2792024"/>
                </a:cubicBezTo>
                <a:cubicBezTo>
                  <a:pt x="11923776" y="2793600"/>
                  <a:pt x="11926125" y="2792018"/>
                  <a:pt x="11929109" y="2786713"/>
                </a:cubicBezTo>
                <a:cubicBezTo>
                  <a:pt x="11931522" y="2782431"/>
                  <a:pt x="11935523" y="2778138"/>
                  <a:pt x="11938381" y="2776817"/>
                </a:cubicBezTo>
                <a:cubicBezTo>
                  <a:pt x="11941111" y="2775526"/>
                  <a:pt x="11942508" y="2772610"/>
                  <a:pt x="11941429" y="2770291"/>
                </a:cubicBezTo>
                <a:cubicBezTo>
                  <a:pt x="11940413" y="2768093"/>
                  <a:pt x="11941365" y="2765241"/>
                  <a:pt x="11943588" y="2764218"/>
                </a:cubicBezTo>
                <a:cubicBezTo>
                  <a:pt x="11945810" y="2763163"/>
                  <a:pt x="11947779" y="2759364"/>
                  <a:pt x="11947969" y="2755553"/>
                </a:cubicBezTo>
                <a:cubicBezTo>
                  <a:pt x="11948287" y="2750318"/>
                  <a:pt x="11946953" y="2748609"/>
                  <a:pt x="11942191" y="2748229"/>
                </a:cubicBezTo>
                <a:cubicBezTo>
                  <a:pt x="11936603" y="2747739"/>
                  <a:pt x="11936539" y="2747402"/>
                  <a:pt x="11942064" y="2744766"/>
                </a:cubicBezTo>
                <a:cubicBezTo>
                  <a:pt x="11949810" y="2740960"/>
                  <a:pt x="11949810" y="2740960"/>
                  <a:pt x="11937174" y="2732252"/>
                </a:cubicBezTo>
                <a:lnTo>
                  <a:pt x="11927268" y="2725339"/>
                </a:lnTo>
                <a:lnTo>
                  <a:pt x="11933301" y="2718256"/>
                </a:lnTo>
                <a:cubicBezTo>
                  <a:pt x="11936603" y="2714388"/>
                  <a:pt x="11940984" y="2709095"/>
                  <a:pt x="11942953" y="2706528"/>
                </a:cubicBezTo>
                <a:cubicBezTo>
                  <a:pt x="11949303" y="2698340"/>
                  <a:pt x="11952731" y="2698378"/>
                  <a:pt x="11951334" y="2706617"/>
                </a:cubicBezTo>
                <a:cubicBezTo>
                  <a:pt x="11950572" y="2711032"/>
                  <a:pt x="11951334" y="2715741"/>
                  <a:pt x="11953176" y="2717634"/>
                </a:cubicBezTo>
                <a:cubicBezTo>
                  <a:pt x="11955018" y="2719463"/>
                  <a:pt x="11954954" y="2721554"/>
                  <a:pt x="11953049" y="2722448"/>
                </a:cubicBezTo>
                <a:cubicBezTo>
                  <a:pt x="11951081" y="2723376"/>
                  <a:pt x="11949176" y="2721369"/>
                  <a:pt x="11948414" y="2717665"/>
                </a:cubicBezTo>
                <a:cubicBezTo>
                  <a:pt x="11947525" y="2713320"/>
                  <a:pt x="11946381" y="2712228"/>
                  <a:pt x="11944667" y="2714330"/>
                </a:cubicBezTo>
                <a:cubicBezTo>
                  <a:pt x="11943270" y="2716019"/>
                  <a:pt x="11940285" y="2719177"/>
                  <a:pt x="11937936" y="2721451"/>
                </a:cubicBezTo>
                <a:cubicBezTo>
                  <a:pt x="11932412" y="2726851"/>
                  <a:pt x="11934380" y="2729913"/>
                  <a:pt x="11942571" y="2728439"/>
                </a:cubicBezTo>
                <a:cubicBezTo>
                  <a:pt x="11947906" y="2727467"/>
                  <a:pt x="11949683" y="2728910"/>
                  <a:pt x="11951716" y="2735719"/>
                </a:cubicBezTo>
                <a:cubicBezTo>
                  <a:pt x="11954065" y="2743425"/>
                  <a:pt x="11954891" y="2743806"/>
                  <a:pt x="11960415" y="2739779"/>
                </a:cubicBezTo>
                <a:cubicBezTo>
                  <a:pt x="11963717" y="2737409"/>
                  <a:pt x="11966320" y="2732214"/>
                  <a:pt x="11966067" y="2728472"/>
                </a:cubicBezTo>
                <a:cubicBezTo>
                  <a:pt x="11964606" y="2704757"/>
                  <a:pt x="11964669" y="2699985"/>
                  <a:pt x="11966257" y="2699223"/>
                </a:cubicBezTo>
                <a:cubicBezTo>
                  <a:pt x="11970257" y="2697381"/>
                  <a:pt x="11974448" y="2702234"/>
                  <a:pt x="11974068" y="2708194"/>
                </a:cubicBezTo>
                <a:cubicBezTo>
                  <a:pt x="11973750" y="2712392"/>
                  <a:pt x="11975401" y="2714781"/>
                  <a:pt x="11979656" y="2716294"/>
                </a:cubicBezTo>
                <a:cubicBezTo>
                  <a:pt x="11987466" y="2719043"/>
                  <a:pt x="11988355" y="2715055"/>
                  <a:pt x="11982577" y="2703517"/>
                </a:cubicBezTo>
                <a:cubicBezTo>
                  <a:pt x="11978513" y="2695455"/>
                  <a:pt x="11978767" y="2691809"/>
                  <a:pt x="11984418" y="2680590"/>
                </a:cubicBezTo>
                <a:cubicBezTo>
                  <a:pt x="11988101" y="2673214"/>
                  <a:pt x="11993181" y="2666328"/>
                  <a:pt x="11995721" y="2665141"/>
                </a:cubicBezTo>
                <a:cubicBezTo>
                  <a:pt x="11998134" y="2664010"/>
                  <a:pt x="12002516" y="2659416"/>
                  <a:pt x="12005056" y="2655357"/>
                </a:cubicBezTo>
                <a:cubicBezTo>
                  <a:pt x="12009437" y="2648205"/>
                  <a:pt x="12009945" y="2648102"/>
                  <a:pt x="12012548" y="2653699"/>
                </a:cubicBezTo>
                <a:cubicBezTo>
                  <a:pt x="12014136" y="2657027"/>
                  <a:pt x="12016231" y="2658368"/>
                  <a:pt x="12017311" y="2656697"/>
                </a:cubicBezTo>
                <a:cubicBezTo>
                  <a:pt x="12018454" y="2655083"/>
                  <a:pt x="12020295" y="2655801"/>
                  <a:pt x="12021502" y="2658350"/>
                </a:cubicBezTo>
                <a:cubicBezTo>
                  <a:pt x="12022645" y="2660834"/>
                  <a:pt x="12024931" y="2661622"/>
                  <a:pt x="12026518" y="2660045"/>
                </a:cubicBezTo>
                <a:cubicBezTo>
                  <a:pt x="12028106" y="2658501"/>
                  <a:pt x="12028296" y="2655662"/>
                  <a:pt x="12026900" y="2653946"/>
                </a:cubicBezTo>
                <a:cubicBezTo>
                  <a:pt x="12025503" y="2652072"/>
                  <a:pt x="12025566" y="2647080"/>
                  <a:pt x="12027217" y="2642245"/>
                </a:cubicBezTo>
                <a:cubicBezTo>
                  <a:pt x="12028868" y="2637436"/>
                  <a:pt x="12029757" y="2632887"/>
                  <a:pt x="12029249" y="2631623"/>
                </a:cubicBezTo>
                <a:cubicBezTo>
                  <a:pt x="12028741" y="2630409"/>
                  <a:pt x="12027534" y="2627336"/>
                  <a:pt x="12026265" y="2624539"/>
                </a:cubicBezTo>
                <a:cubicBezTo>
                  <a:pt x="12024169" y="2619743"/>
                  <a:pt x="12024296" y="2619686"/>
                  <a:pt x="12030075" y="2622774"/>
                </a:cubicBezTo>
                <a:cubicBezTo>
                  <a:pt x="12035472" y="2625740"/>
                  <a:pt x="12036234" y="2625176"/>
                  <a:pt x="12040234" y="2615493"/>
                </a:cubicBezTo>
                <a:cubicBezTo>
                  <a:pt x="12042584" y="2609648"/>
                  <a:pt x="12045632" y="2604515"/>
                  <a:pt x="12047029" y="2603861"/>
                </a:cubicBezTo>
                <a:cubicBezTo>
                  <a:pt x="12048363" y="2603226"/>
                  <a:pt x="12049125" y="2599846"/>
                  <a:pt x="12048680" y="2596288"/>
                </a:cubicBezTo>
                <a:cubicBezTo>
                  <a:pt x="12047728" y="2589575"/>
                  <a:pt x="12054458" y="2578043"/>
                  <a:pt x="12058332" y="2579517"/>
                </a:cubicBezTo>
                <a:cubicBezTo>
                  <a:pt x="12059602" y="2579968"/>
                  <a:pt x="12059284" y="2581164"/>
                  <a:pt x="12057633" y="2581925"/>
                </a:cubicBezTo>
                <a:cubicBezTo>
                  <a:pt x="12055919" y="2582714"/>
                  <a:pt x="12055347" y="2585400"/>
                  <a:pt x="12056364" y="2587605"/>
                </a:cubicBezTo>
                <a:cubicBezTo>
                  <a:pt x="12057380" y="2589809"/>
                  <a:pt x="12059157" y="2591195"/>
                  <a:pt x="12060173" y="2590585"/>
                </a:cubicBezTo>
                <a:cubicBezTo>
                  <a:pt x="12068682" y="2584822"/>
                  <a:pt x="12076556" y="2590978"/>
                  <a:pt x="12069762" y="2598067"/>
                </a:cubicBezTo>
                <a:cubicBezTo>
                  <a:pt x="12067793" y="2600075"/>
                  <a:pt x="12066587" y="2604923"/>
                  <a:pt x="12066905" y="2609172"/>
                </a:cubicBezTo>
                <a:cubicBezTo>
                  <a:pt x="12067667" y="2619343"/>
                  <a:pt x="12076366" y="2619946"/>
                  <a:pt x="12080493" y="2610131"/>
                </a:cubicBezTo>
                <a:cubicBezTo>
                  <a:pt x="12082081" y="2606295"/>
                  <a:pt x="12086526" y="2602292"/>
                  <a:pt x="12090336" y="2601110"/>
                </a:cubicBezTo>
                <a:cubicBezTo>
                  <a:pt x="12095733" y="2599503"/>
                  <a:pt x="12096622" y="2597991"/>
                  <a:pt x="12094273" y="2594554"/>
                </a:cubicBezTo>
                <a:cubicBezTo>
                  <a:pt x="12092495" y="2591994"/>
                  <a:pt x="12093003" y="2589224"/>
                  <a:pt x="12095480" y="2588063"/>
                </a:cubicBezTo>
                <a:cubicBezTo>
                  <a:pt x="12097829" y="2586957"/>
                  <a:pt x="12100941" y="2588545"/>
                  <a:pt x="12102401" y="2591651"/>
                </a:cubicBezTo>
                <a:cubicBezTo>
                  <a:pt x="12106592" y="2600691"/>
                  <a:pt x="12110466" y="2595666"/>
                  <a:pt x="12107608" y="2584797"/>
                </a:cubicBezTo>
                <a:cubicBezTo>
                  <a:pt x="12106211" y="2579353"/>
                  <a:pt x="12106909" y="2571926"/>
                  <a:pt x="12109259" y="2568444"/>
                </a:cubicBezTo>
                <a:cubicBezTo>
                  <a:pt x="12112815" y="2562994"/>
                  <a:pt x="12113450" y="2562842"/>
                  <a:pt x="12113831" y="2567345"/>
                </a:cubicBezTo>
                <a:cubicBezTo>
                  <a:pt x="12114085" y="2570585"/>
                  <a:pt x="12115609" y="2571939"/>
                  <a:pt x="12117958" y="2570833"/>
                </a:cubicBezTo>
                <a:cubicBezTo>
                  <a:pt x="12119927" y="2569912"/>
                  <a:pt x="12123293" y="2570420"/>
                  <a:pt x="12124943" y="2571857"/>
                </a:cubicBezTo>
                <a:cubicBezTo>
                  <a:pt x="12127230" y="2573876"/>
                  <a:pt x="12128309" y="2572816"/>
                  <a:pt x="12128944" y="2568120"/>
                </a:cubicBezTo>
                <a:cubicBezTo>
                  <a:pt x="12129643" y="2563063"/>
                  <a:pt x="12130913" y="2561902"/>
                  <a:pt x="12134850" y="2562956"/>
                </a:cubicBezTo>
                <a:cubicBezTo>
                  <a:pt x="12138659" y="2564010"/>
                  <a:pt x="12141390" y="2560657"/>
                  <a:pt x="12146026" y="2549430"/>
                </a:cubicBezTo>
                <a:cubicBezTo>
                  <a:pt x="12149391" y="2541267"/>
                  <a:pt x="12150470" y="2535302"/>
                  <a:pt x="12148502" y="2536223"/>
                </a:cubicBezTo>
                <a:cubicBezTo>
                  <a:pt x="12146533" y="2537144"/>
                  <a:pt x="12145073" y="2536242"/>
                  <a:pt x="12145264" y="2534382"/>
                </a:cubicBezTo>
                <a:cubicBezTo>
                  <a:pt x="12145454" y="2532348"/>
                  <a:pt x="12148057" y="2529711"/>
                  <a:pt x="12151106" y="2528289"/>
                </a:cubicBezTo>
                <a:cubicBezTo>
                  <a:pt x="12154662" y="2526606"/>
                  <a:pt x="12155678" y="2523956"/>
                  <a:pt x="12153963" y="2520341"/>
                </a:cubicBezTo>
                <a:cubicBezTo>
                  <a:pt x="12152566" y="2517293"/>
                  <a:pt x="12152312" y="2513627"/>
                  <a:pt x="12153455" y="2511930"/>
                </a:cubicBezTo>
                <a:cubicBezTo>
                  <a:pt x="12154534" y="2510316"/>
                  <a:pt x="12153963" y="2505895"/>
                  <a:pt x="12152312" y="2502280"/>
                </a:cubicBezTo>
                <a:cubicBezTo>
                  <a:pt x="12148629" y="2494485"/>
                  <a:pt x="12151804" y="2487041"/>
                  <a:pt x="12155487" y="2494669"/>
                </a:cubicBezTo>
                <a:cubicBezTo>
                  <a:pt x="12159297" y="2502389"/>
                  <a:pt x="12171426" y="2510196"/>
                  <a:pt x="12172060" y="2505247"/>
                </a:cubicBezTo>
                <a:cubicBezTo>
                  <a:pt x="12172251" y="2503074"/>
                  <a:pt x="12171044" y="2500285"/>
                  <a:pt x="12169267" y="2499034"/>
                </a:cubicBezTo>
                <a:cubicBezTo>
                  <a:pt x="12167489" y="2497814"/>
                  <a:pt x="12166218" y="2492814"/>
                  <a:pt x="12166536" y="2487943"/>
                </a:cubicBezTo>
                <a:cubicBezTo>
                  <a:pt x="12166854" y="2480979"/>
                  <a:pt x="12166092" y="2479208"/>
                  <a:pt x="12162726" y="2479589"/>
                </a:cubicBezTo>
                <a:cubicBezTo>
                  <a:pt x="12157202" y="2480186"/>
                  <a:pt x="12155614" y="2475211"/>
                  <a:pt x="12160631" y="2472867"/>
                </a:cubicBezTo>
                <a:cubicBezTo>
                  <a:pt x="12162853" y="2471838"/>
                  <a:pt x="12164187" y="2469558"/>
                  <a:pt x="12163488" y="2467976"/>
                </a:cubicBezTo>
                <a:cubicBezTo>
                  <a:pt x="12162726" y="2466393"/>
                  <a:pt x="12165330" y="2461870"/>
                  <a:pt x="12169330" y="2457958"/>
                </a:cubicBezTo>
                <a:cubicBezTo>
                  <a:pt x="12173267" y="2454050"/>
                  <a:pt x="12176315" y="2447748"/>
                  <a:pt x="12175997" y="2443975"/>
                </a:cubicBezTo>
                <a:cubicBezTo>
                  <a:pt x="12175775" y="2440846"/>
                  <a:pt x="12175759" y="2439221"/>
                  <a:pt x="12176291" y="2438835"/>
                </a:cubicBezTo>
                <a:close/>
                <a:moveTo>
                  <a:pt x="1865757" y="2429973"/>
                </a:moveTo>
                <a:cubicBezTo>
                  <a:pt x="1868017" y="2431961"/>
                  <a:pt x="1869084" y="2435716"/>
                  <a:pt x="1868520" y="2439400"/>
                </a:cubicBezTo>
                <a:cubicBezTo>
                  <a:pt x="1867954" y="2442939"/>
                  <a:pt x="1864906" y="2443294"/>
                  <a:pt x="1861223" y="2440175"/>
                </a:cubicBezTo>
                <a:cubicBezTo>
                  <a:pt x="1857679" y="2437056"/>
                  <a:pt x="1856409" y="2433093"/>
                  <a:pt x="1858460" y="2430754"/>
                </a:cubicBezTo>
                <a:cubicBezTo>
                  <a:pt x="1860511" y="2428276"/>
                  <a:pt x="1863490" y="2427992"/>
                  <a:pt x="1865757" y="2429973"/>
                </a:cubicBezTo>
                <a:close/>
                <a:moveTo>
                  <a:pt x="5471782" y="2427139"/>
                </a:moveTo>
                <a:cubicBezTo>
                  <a:pt x="5470646" y="2423601"/>
                  <a:pt x="5468734" y="2424522"/>
                  <a:pt x="5467039" y="2429337"/>
                </a:cubicBezTo>
                <a:cubicBezTo>
                  <a:pt x="5463851" y="2438618"/>
                  <a:pt x="5465832" y="2442444"/>
                  <a:pt x="5470646" y="2436637"/>
                </a:cubicBezTo>
                <a:cubicBezTo>
                  <a:pt x="5472487" y="2434508"/>
                  <a:pt x="5472912" y="2430684"/>
                  <a:pt x="5471782" y="2427139"/>
                </a:cubicBezTo>
                <a:close/>
                <a:moveTo>
                  <a:pt x="4766833" y="2424866"/>
                </a:moveTo>
                <a:cubicBezTo>
                  <a:pt x="4767409" y="2425372"/>
                  <a:pt x="4767302" y="2427567"/>
                  <a:pt x="4766806" y="2431674"/>
                </a:cubicBezTo>
                <a:cubicBezTo>
                  <a:pt x="4766241" y="2436776"/>
                  <a:pt x="4763270" y="2444146"/>
                  <a:pt x="4760507" y="2447334"/>
                </a:cubicBezTo>
                <a:cubicBezTo>
                  <a:pt x="4756050" y="2452645"/>
                  <a:pt x="4755479" y="2452219"/>
                  <a:pt x="4756467" y="2443860"/>
                </a:cubicBezTo>
                <a:cubicBezTo>
                  <a:pt x="4757033" y="2438759"/>
                  <a:pt x="4760012" y="2431389"/>
                  <a:pt x="4762767" y="2428207"/>
                </a:cubicBezTo>
                <a:cubicBezTo>
                  <a:pt x="4765000" y="2425547"/>
                  <a:pt x="4766257" y="2424361"/>
                  <a:pt x="4766833" y="2424866"/>
                </a:cubicBezTo>
                <a:close/>
                <a:moveTo>
                  <a:pt x="1437812" y="2422355"/>
                </a:moveTo>
                <a:cubicBezTo>
                  <a:pt x="1440148" y="2424269"/>
                  <a:pt x="1439799" y="2431707"/>
                  <a:pt x="1437107" y="2439216"/>
                </a:cubicBezTo>
                <a:cubicBezTo>
                  <a:pt x="1434415" y="2446725"/>
                  <a:pt x="1435335" y="2453739"/>
                  <a:pt x="1439164" y="2455294"/>
                </a:cubicBezTo>
                <a:cubicBezTo>
                  <a:pt x="1443058" y="2456787"/>
                  <a:pt x="1447660" y="2466774"/>
                  <a:pt x="1449719" y="2478323"/>
                </a:cubicBezTo>
                <a:cubicBezTo>
                  <a:pt x="1452194" y="2491855"/>
                  <a:pt x="1451204" y="2496817"/>
                  <a:pt x="1446816" y="2493132"/>
                </a:cubicBezTo>
                <a:cubicBezTo>
                  <a:pt x="1443133" y="2490013"/>
                  <a:pt x="1440085" y="2485121"/>
                  <a:pt x="1439870" y="2481932"/>
                </a:cubicBezTo>
                <a:cubicBezTo>
                  <a:pt x="1439659" y="2478889"/>
                  <a:pt x="1435551" y="2472936"/>
                  <a:pt x="1431088" y="2469182"/>
                </a:cubicBezTo>
                <a:cubicBezTo>
                  <a:pt x="1426629" y="2465427"/>
                  <a:pt x="1423867" y="2458128"/>
                  <a:pt x="1425137" y="2453592"/>
                </a:cubicBezTo>
                <a:cubicBezTo>
                  <a:pt x="1426414" y="2449062"/>
                  <a:pt x="1428960" y="2439001"/>
                  <a:pt x="1430592" y="2431986"/>
                </a:cubicBezTo>
                <a:cubicBezTo>
                  <a:pt x="1432713" y="2423201"/>
                  <a:pt x="1435120" y="2420088"/>
                  <a:pt x="1437812" y="2422355"/>
                </a:cubicBezTo>
                <a:close/>
                <a:moveTo>
                  <a:pt x="1720932" y="2419261"/>
                </a:moveTo>
                <a:lnTo>
                  <a:pt x="1722424" y="2438040"/>
                </a:lnTo>
                <a:cubicBezTo>
                  <a:pt x="1723275" y="2448523"/>
                  <a:pt x="1723060" y="2457944"/>
                  <a:pt x="1721859" y="2459290"/>
                </a:cubicBezTo>
                <a:cubicBezTo>
                  <a:pt x="1720723" y="2460707"/>
                  <a:pt x="1719878" y="2467510"/>
                  <a:pt x="1720087" y="2474665"/>
                </a:cubicBezTo>
                <a:cubicBezTo>
                  <a:pt x="1720589" y="2492592"/>
                  <a:pt x="1716195" y="2488055"/>
                  <a:pt x="1708614" y="2462479"/>
                </a:cubicBezTo>
                <a:cubicBezTo>
                  <a:pt x="1703939" y="2446611"/>
                  <a:pt x="1704651" y="2438250"/>
                  <a:pt x="1711586" y="2430176"/>
                </a:cubicBezTo>
                <a:close/>
                <a:moveTo>
                  <a:pt x="1227700" y="2418080"/>
                </a:moveTo>
                <a:cubicBezTo>
                  <a:pt x="1229395" y="2419497"/>
                  <a:pt x="1251284" y="2496512"/>
                  <a:pt x="1251501" y="2501543"/>
                </a:cubicBezTo>
                <a:cubicBezTo>
                  <a:pt x="1251925" y="2513728"/>
                  <a:pt x="1269210" y="2579758"/>
                  <a:pt x="1272893" y="2582877"/>
                </a:cubicBezTo>
                <a:cubicBezTo>
                  <a:pt x="1275299" y="2584999"/>
                  <a:pt x="1275725" y="2587832"/>
                  <a:pt x="1273814" y="2590032"/>
                </a:cubicBezTo>
                <a:cubicBezTo>
                  <a:pt x="1271051" y="2593222"/>
                  <a:pt x="1278417" y="2606821"/>
                  <a:pt x="1292228" y="2624323"/>
                </a:cubicBezTo>
                <a:cubicBezTo>
                  <a:pt x="1294641" y="2627303"/>
                  <a:pt x="1298750" y="2640619"/>
                  <a:pt x="1301158" y="2653374"/>
                </a:cubicBezTo>
                <a:cubicBezTo>
                  <a:pt x="1308948" y="2694325"/>
                  <a:pt x="1310364" y="2698574"/>
                  <a:pt x="1319502" y="2709132"/>
                </a:cubicBezTo>
                <a:cubicBezTo>
                  <a:pt x="1325166" y="2715651"/>
                  <a:pt x="1326087" y="2722804"/>
                  <a:pt x="1322124" y="2729038"/>
                </a:cubicBezTo>
                <a:cubicBezTo>
                  <a:pt x="1318657" y="2734494"/>
                  <a:pt x="1313769" y="2736970"/>
                  <a:pt x="1311075" y="2734563"/>
                </a:cubicBezTo>
                <a:cubicBezTo>
                  <a:pt x="1305341" y="2729671"/>
                  <a:pt x="1284444" y="2676327"/>
                  <a:pt x="1283027" y="2663145"/>
                </a:cubicBezTo>
                <a:cubicBezTo>
                  <a:pt x="1282462" y="2658043"/>
                  <a:pt x="1280335" y="2652237"/>
                  <a:pt x="1278354" y="2650534"/>
                </a:cubicBezTo>
                <a:cubicBezTo>
                  <a:pt x="1273465" y="2646355"/>
                  <a:pt x="1267305" y="2653083"/>
                  <a:pt x="1269502" y="2660102"/>
                </a:cubicBezTo>
                <a:cubicBezTo>
                  <a:pt x="1270424" y="2663145"/>
                  <a:pt x="1266880" y="2668532"/>
                  <a:pt x="1261501" y="2672356"/>
                </a:cubicBezTo>
                <a:cubicBezTo>
                  <a:pt x="1253430" y="2678024"/>
                  <a:pt x="1253430" y="2675616"/>
                  <a:pt x="1261216" y="2657759"/>
                </a:cubicBezTo>
                <a:cubicBezTo>
                  <a:pt x="1272404" y="2632257"/>
                  <a:pt x="1272969" y="2611002"/>
                  <a:pt x="1262695" y="2602286"/>
                </a:cubicBezTo>
                <a:cubicBezTo>
                  <a:pt x="1258662" y="2598816"/>
                  <a:pt x="1255830" y="2593290"/>
                  <a:pt x="1256395" y="2589891"/>
                </a:cubicBezTo>
                <a:cubicBezTo>
                  <a:pt x="1257030" y="2586137"/>
                  <a:pt x="1254979" y="2583228"/>
                  <a:pt x="1251296" y="2582662"/>
                </a:cubicBezTo>
                <a:cubicBezTo>
                  <a:pt x="1247963" y="2582027"/>
                  <a:pt x="1243505" y="2569061"/>
                  <a:pt x="1241663" y="2554036"/>
                </a:cubicBezTo>
                <a:cubicBezTo>
                  <a:pt x="1239746" y="2539088"/>
                  <a:pt x="1235777" y="2520526"/>
                  <a:pt x="1232945" y="2513303"/>
                </a:cubicBezTo>
                <a:cubicBezTo>
                  <a:pt x="1230113" y="2506212"/>
                  <a:pt x="1227350" y="2492116"/>
                  <a:pt x="1226925" y="2482624"/>
                </a:cubicBezTo>
                <a:cubicBezTo>
                  <a:pt x="1226214" y="2468025"/>
                  <a:pt x="1224017" y="2464696"/>
                  <a:pt x="1213610" y="2462498"/>
                </a:cubicBezTo>
                <a:cubicBezTo>
                  <a:pt x="1206459" y="2461012"/>
                  <a:pt x="1201144" y="2458960"/>
                  <a:pt x="1201144" y="2457823"/>
                </a:cubicBezTo>
                <a:cubicBezTo>
                  <a:pt x="1201214" y="2454354"/>
                  <a:pt x="1226277" y="2416803"/>
                  <a:pt x="1227700" y="2418080"/>
                </a:cubicBezTo>
                <a:close/>
                <a:moveTo>
                  <a:pt x="1424217" y="2416256"/>
                </a:moveTo>
                <a:cubicBezTo>
                  <a:pt x="1428318" y="2413988"/>
                  <a:pt x="1428464" y="2415692"/>
                  <a:pt x="1424571" y="2420722"/>
                </a:cubicBezTo>
                <a:cubicBezTo>
                  <a:pt x="1421314" y="2424972"/>
                  <a:pt x="1418197" y="2426676"/>
                  <a:pt x="1418056" y="2424261"/>
                </a:cubicBezTo>
                <a:cubicBezTo>
                  <a:pt x="1417841" y="2421924"/>
                  <a:pt x="1420742" y="2418168"/>
                  <a:pt x="1424217" y="2416256"/>
                </a:cubicBezTo>
                <a:close/>
                <a:moveTo>
                  <a:pt x="1693649" y="2410707"/>
                </a:moveTo>
                <a:cubicBezTo>
                  <a:pt x="1696234" y="2408545"/>
                  <a:pt x="1699155" y="2409164"/>
                  <a:pt x="1701456" y="2413379"/>
                </a:cubicBezTo>
                <a:cubicBezTo>
                  <a:pt x="1703584" y="2417350"/>
                  <a:pt x="1703870" y="2422877"/>
                  <a:pt x="1701882" y="2425146"/>
                </a:cubicBezTo>
                <a:cubicBezTo>
                  <a:pt x="1699901" y="2427406"/>
                  <a:pt x="1698415" y="2434845"/>
                  <a:pt x="1698631" y="2441294"/>
                </a:cubicBezTo>
                <a:cubicBezTo>
                  <a:pt x="1698910" y="2447951"/>
                  <a:pt x="1695304" y="2459786"/>
                  <a:pt x="1690490" y="2468286"/>
                </a:cubicBezTo>
                <a:cubicBezTo>
                  <a:pt x="1680362" y="2486353"/>
                  <a:pt x="1675974" y="2483514"/>
                  <a:pt x="1672284" y="2456738"/>
                </a:cubicBezTo>
                <a:cubicBezTo>
                  <a:pt x="1670233" y="2442640"/>
                  <a:pt x="1671859" y="2436618"/>
                  <a:pt x="1678019" y="2435558"/>
                </a:cubicBezTo>
                <a:cubicBezTo>
                  <a:pt x="1683118" y="2434706"/>
                  <a:pt x="1687087" y="2430310"/>
                  <a:pt x="1687861" y="2424713"/>
                </a:cubicBezTo>
                <a:cubicBezTo>
                  <a:pt x="1688817" y="2417808"/>
                  <a:pt x="1691065" y="2412867"/>
                  <a:pt x="1693649" y="2410707"/>
                </a:cubicBezTo>
                <a:close/>
                <a:moveTo>
                  <a:pt x="1222314" y="2399377"/>
                </a:moveTo>
                <a:cubicBezTo>
                  <a:pt x="1223376" y="2400298"/>
                  <a:pt x="1223661" y="2403417"/>
                  <a:pt x="1223089" y="2407102"/>
                </a:cubicBezTo>
                <a:cubicBezTo>
                  <a:pt x="1222524" y="2410642"/>
                  <a:pt x="1220257" y="2411778"/>
                  <a:pt x="1217782" y="2409580"/>
                </a:cubicBezTo>
                <a:cubicBezTo>
                  <a:pt x="1215375" y="2407453"/>
                  <a:pt x="1215018" y="2404124"/>
                  <a:pt x="1217000" y="2401855"/>
                </a:cubicBezTo>
                <a:cubicBezTo>
                  <a:pt x="1219127" y="2399448"/>
                  <a:pt x="1221248" y="2398456"/>
                  <a:pt x="1222314" y="2399377"/>
                </a:cubicBezTo>
                <a:close/>
                <a:moveTo>
                  <a:pt x="1881612" y="2395261"/>
                </a:moveTo>
                <a:cubicBezTo>
                  <a:pt x="1888413" y="2387327"/>
                  <a:pt x="1893017" y="2396747"/>
                  <a:pt x="1895779" y="2423887"/>
                </a:cubicBezTo>
                <a:cubicBezTo>
                  <a:pt x="1897341" y="2438618"/>
                  <a:pt x="1900878" y="2451375"/>
                  <a:pt x="1903571" y="2451800"/>
                </a:cubicBezTo>
                <a:cubicBezTo>
                  <a:pt x="1906193" y="2452157"/>
                  <a:pt x="1908314" y="2457963"/>
                  <a:pt x="1908106" y="2464124"/>
                </a:cubicBezTo>
                <a:cubicBezTo>
                  <a:pt x="1907895" y="2470858"/>
                  <a:pt x="1906688" y="2472772"/>
                  <a:pt x="1905272" y="2468660"/>
                </a:cubicBezTo>
                <a:cubicBezTo>
                  <a:pt x="1903786" y="2464620"/>
                  <a:pt x="1900313" y="2462569"/>
                  <a:pt x="1896846" y="2463629"/>
                </a:cubicBezTo>
                <a:cubicBezTo>
                  <a:pt x="1887074" y="2466748"/>
                  <a:pt x="1883390" y="2460511"/>
                  <a:pt x="1888274" y="2449246"/>
                </a:cubicBezTo>
                <a:cubicBezTo>
                  <a:pt x="1890681" y="2443580"/>
                  <a:pt x="1890540" y="2437062"/>
                  <a:pt x="1887918" y="2434725"/>
                </a:cubicBezTo>
                <a:cubicBezTo>
                  <a:pt x="1881542" y="2429057"/>
                  <a:pt x="1877085" y="2400647"/>
                  <a:pt x="1881612" y="2395261"/>
                </a:cubicBezTo>
                <a:close/>
                <a:moveTo>
                  <a:pt x="1791650" y="2395136"/>
                </a:moveTo>
                <a:cubicBezTo>
                  <a:pt x="1792296" y="2395482"/>
                  <a:pt x="1792138" y="2397628"/>
                  <a:pt x="1791538" y="2401772"/>
                </a:cubicBezTo>
                <a:cubicBezTo>
                  <a:pt x="1790471" y="2409351"/>
                  <a:pt x="1792667" y="2411549"/>
                  <a:pt x="1802657" y="2413036"/>
                </a:cubicBezTo>
                <a:cubicBezTo>
                  <a:pt x="1813203" y="2414670"/>
                  <a:pt x="1814766" y="2416364"/>
                  <a:pt x="1813210" y="2424871"/>
                </a:cubicBezTo>
                <a:cubicBezTo>
                  <a:pt x="1812073" y="2431530"/>
                  <a:pt x="1808321" y="2435283"/>
                  <a:pt x="1802300" y="2436204"/>
                </a:cubicBezTo>
                <a:cubicBezTo>
                  <a:pt x="1790616" y="2437970"/>
                  <a:pt x="1789416" y="2436770"/>
                  <a:pt x="1784736" y="2419909"/>
                </a:cubicBezTo>
                <a:cubicBezTo>
                  <a:pt x="1782755" y="2412393"/>
                  <a:pt x="1783746" y="2403043"/>
                  <a:pt x="1786934" y="2399288"/>
                </a:cubicBezTo>
                <a:cubicBezTo>
                  <a:pt x="1789553" y="2396242"/>
                  <a:pt x="1791004" y="2394790"/>
                  <a:pt x="1791650" y="2395136"/>
                </a:cubicBezTo>
                <a:close/>
                <a:moveTo>
                  <a:pt x="1922803" y="2390811"/>
                </a:moveTo>
                <a:cubicBezTo>
                  <a:pt x="1924209" y="2392751"/>
                  <a:pt x="1924952" y="2397179"/>
                  <a:pt x="1925803" y="2405185"/>
                </a:cubicBezTo>
                <a:cubicBezTo>
                  <a:pt x="1926939" y="2415387"/>
                  <a:pt x="1925880" y="2425659"/>
                  <a:pt x="1923327" y="2428632"/>
                </a:cubicBezTo>
                <a:cubicBezTo>
                  <a:pt x="1917306" y="2435645"/>
                  <a:pt x="1913699" y="2430760"/>
                  <a:pt x="1910505" y="2411555"/>
                </a:cubicBezTo>
                <a:cubicBezTo>
                  <a:pt x="1908880" y="2401994"/>
                  <a:pt x="1911001" y="2394060"/>
                  <a:pt x="1915820" y="2391367"/>
                </a:cubicBezTo>
                <a:cubicBezTo>
                  <a:pt x="1919326" y="2389419"/>
                  <a:pt x="1921396" y="2388872"/>
                  <a:pt x="1922803" y="2390811"/>
                </a:cubicBezTo>
                <a:close/>
                <a:moveTo>
                  <a:pt x="5481904" y="2390229"/>
                </a:moveTo>
                <a:cubicBezTo>
                  <a:pt x="5479428" y="2388177"/>
                  <a:pt x="5477161" y="2389169"/>
                  <a:pt x="5476596" y="2392707"/>
                </a:cubicBezTo>
                <a:cubicBezTo>
                  <a:pt x="5476024" y="2396392"/>
                  <a:pt x="5476240" y="2399442"/>
                  <a:pt x="5477370" y="2400432"/>
                </a:cubicBezTo>
                <a:cubicBezTo>
                  <a:pt x="5478507" y="2401423"/>
                  <a:pt x="5480628" y="2400432"/>
                  <a:pt x="5482685" y="2397955"/>
                </a:cubicBezTo>
                <a:cubicBezTo>
                  <a:pt x="5484736" y="2395616"/>
                  <a:pt x="5484381" y="2392287"/>
                  <a:pt x="5481904" y="2390229"/>
                </a:cubicBezTo>
                <a:close/>
                <a:moveTo>
                  <a:pt x="1214950" y="2386197"/>
                </a:moveTo>
                <a:cubicBezTo>
                  <a:pt x="1216790" y="2387758"/>
                  <a:pt x="1215228" y="2392434"/>
                  <a:pt x="1211475" y="2396893"/>
                </a:cubicBezTo>
                <a:cubicBezTo>
                  <a:pt x="1207724" y="2401360"/>
                  <a:pt x="1204116" y="2402706"/>
                  <a:pt x="1203266" y="2400012"/>
                </a:cubicBezTo>
                <a:cubicBezTo>
                  <a:pt x="1202414" y="2397319"/>
                  <a:pt x="1203970" y="2392503"/>
                  <a:pt x="1206732" y="2389314"/>
                </a:cubicBezTo>
                <a:cubicBezTo>
                  <a:pt x="1209425" y="2386055"/>
                  <a:pt x="1213177" y="2384710"/>
                  <a:pt x="1214950" y="2386197"/>
                </a:cubicBezTo>
                <a:close/>
                <a:moveTo>
                  <a:pt x="1655992" y="2377105"/>
                </a:moveTo>
                <a:cubicBezTo>
                  <a:pt x="1660881" y="2376748"/>
                  <a:pt x="1661089" y="2379372"/>
                  <a:pt x="1656556" y="2384613"/>
                </a:cubicBezTo>
                <a:cubicBezTo>
                  <a:pt x="1652099" y="2389924"/>
                  <a:pt x="1649405" y="2390065"/>
                  <a:pt x="1649050" y="2385178"/>
                </a:cubicBezTo>
                <a:cubicBezTo>
                  <a:pt x="1648624" y="2379938"/>
                  <a:pt x="1650752" y="2377530"/>
                  <a:pt x="1655992" y="2377105"/>
                </a:cubicBezTo>
                <a:close/>
                <a:moveTo>
                  <a:pt x="1173019" y="2376278"/>
                </a:moveTo>
                <a:cubicBezTo>
                  <a:pt x="1179890" y="2375782"/>
                  <a:pt x="1182158" y="2386265"/>
                  <a:pt x="1175642" y="2388393"/>
                </a:cubicBezTo>
                <a:cubicBezTo>
                  <a:pt x="1172454" y="2389454"/>
                  <a:pt x="1168633" y="2388742"/>
                  <a:pt x="1166295" y="2386690"/>
                </a:cubicBezTo>
                <a:cubicBezTo>
                  <a:pt x="1161831" y="2382790"/>
                  <a:pt x="1165660" y="2376844"/>
                  <a:pt x="1173019" y="2376278"/>
                </a:cubicBezTo>
                <a:close/>
                <a:moveTo>
                  <a:pt x="1875732" y="2369825"/>
                </a:moveTo>
                <a:cubicBezTo>
                  <a:pt x="1877790" y="2373159"/>
                  <a:pt x="1878285" y="2379461"/>
                  <a:pt x="1876723" y="2383006"/>
                </a:cubicBezTo>
                <a:cubicBezTo>
                  <a:pt x="1874888" y="2386970"/>
                  <a:pt x="1872195" y="2387256"/>
                  <a:pt x="1869928" y="2383572"/>
                </a:cubicBezTo>
                <a:cubicBezTo>
                  <a:pt x="1867947" y="2380167"/>
                  <a:pt x="1867516" y="2374074"/>
                  <a:pt x="1868933" y="2370391"/>
                </a:cubicBezTo>
                <a:cubicBezTo>
                  <a:pt x="1870563" y="2366356"/>
                  <a:pt x="1873326" y="2366140"/>
                  <a:pt x="1875732" y="2369825"/>
                </a:cubicBezTo>
                <a:close/>
                <a:moveTo>
                  <a:pt x="1833313" y="2363270"/>
                </a:moveTo>
                <a:cubicBezTo>
                  <a:pt x="1834729" y="2363839"/>
                  <a:pt x="1834658" y="2366921"/>
                  <a:pt x="1834306" y="2373014"/>
                </a:cubicBezTo>
                <a:cubicBezTo>
                  <a:pt x="1833384" y="2388953"/>
                  <a:pt x="1830698" y="2391645"/>
                  <a:pt x="1821135" y="2386469"/>
                </a:cubicBezTo>
                <a:cubicBezTo>
                  <a:pt x="1809381" y="2380090"/>
                  <a:pt x="1809521" y="2378533"/>
                  <a:pt x="1823402" y="2368618"/>
                </a:cubicBezTo>
                <a:cubicBezTo>
                  <a:pt x="1828996" y="2364650"/>
                  <a:pt x="1831898" y="2362703"/>
                  <a:pt x="1833313" y="2363270"/>
                </a:cubicBezTo>
                <a:close/>
                <a:moveTo>
                  <a:pt x="5457399" y="2359336"/>
                </a:moveTo>
                <a:cubicBezTo>
                  <a:pt x="5454567" y="2359622"/>
                  <a:pt x="5452091" y="2363942"/>
                  <a:pt x="5452015" y="2368833"/>
                </a:cubicBezTo>
                <a:cubicBezTo>
                  <a:pt x="5451875" y="2379315"/>
                  <a:pt x="5457615" y="2386189"/>
                  <a:pt x="5462143" y="2380948"/>
                </a:cubicBezTo>
                <a:cubicBezTo>
                  <a:pt x="5466607" y="2375638"/>
                  <a:pt x="5462924" y="2358917"/>
                  <a:pt x="5457399" y="2359336"/>
                </a:cubicBezTo>
                <a:close/>
                <a:moveTo>
                  <a:pt x="4822890" y="2353326"/>
                </a:moveTo>
                <a:cubicBezTo>
                  <a:pt x="4826426" y="2356446"/>
                  <a:pt x="4827703" y="2360410"/>
                  <a:pt x="4825651" y="2362747"/>
                </a:cubicBezTo>
                <a:cubicBezTo>
                  <a:pt x="4823593" y="2365225"/>
                  <a:pt x="4820693" y="2365581"/>
                  <a:pt x="4818355" y="2363530"/>
                </a:cubicBezTo>
                <a:cubicBezTo>
                  <a:pt x="4816089" y="2361540"/>
                  <a:pt x="4815028" y="2357786"/>
                  <a:pt x="4815594" y="2354101"/>
                </a:cubicBezTo>
                <a:cubicBezTo>
                  <a:pt x="4816158" y="2350563"/>
                  <a:pt x="4819206" y="2350207"/>
                  <a:pt x="4822890" y="2353326"/>
                </a:cubicBezTo>
                <a:close/>
                <a:moveTo>
                  <a:pt x="1904834" y="2351198"/>
                </a:moveTo>
                <a:cubicBezTo>
                  <a:pt x="1907247" y="2353320"/>
                  <a:pt x="1907597" y="2356656"/>
                  <a:pt x="1905615" y="2358917"/>
                </a:cubicBezTo>
                <a:cubicBezTo>
                  <a:pt x="1903634" y="2361332"/>
                  <a:pt x="1901507" y="2362322"/>
                  <a:pt x="1900308" y="2361401"/>
                </a:cubicBezTo>
                <a:cubicBezTo>
                  <a:pt x="1899240" y="2360480"/>
                  <a:pt x="1898962" y="2357361"/>
                  <a:pt x="1899526" y="2353676"/>
                </a:cubicBezTo>
                <a:cubicBezTo>
                  <a:pt x="1900161" y="2350207"/>
                  <a:pt x="1902358" y="2349141"/>
                  <a:pt x="1904834" y="2351198"/>
                </a:cubicBezTo>
                <a:close/>
                <a:moveTo>
                  <a:pt x="1282570" y="2345607"/>
                </a:moveTo>
                <a:cubicBezTo>
                  <a:pt x="1289440" y="2343416"/>
                  <a:pt x="1291568" y="2363109"/>
                  <a:pt x="1285192" y="2371045"/>
                </a:cubicBezTo>
                <a:cubicBezTo>
                  <a:pt x="1283427" y="2373243"/>
                  <a:pt x="1281084" y="2370054"/>
                  <a:pt x="1279738" y="2363465"/>
                </a:cubicBezTo>
                <a:cubicBezTo>
                  <a:pt x="1278253" y="2357018"/>
                  <a:pt x="1276836" y="2351204"/>
                  <a:pt x="1276550" y="2349934"/>
                </a:cubicBezTo>
                <a:cubicBezTo>
                  <a:pt x="1276201" y="2348727"/>
                  <a:pt x="1278964" y="2346674"/>
                  <a:pt x="1282570" y="2345607"/>
                </a:cubicBezTo>
                <a:close/>
                <a:moveTo>
                  <a:pt x="1188317" y="2338588"/>
                </a:moveTo>
                <a:cubicBezTo>
                  <a:pt x="1190794" y="2338519"/>
                  <a:pt x="1191149" y="2342698"/>
                  <a:pt x="1189093" y="2348009"/>
                </a:cubicBezTo>
                <a:cubicBezTo>
                  <a:pt x="1186336" y="2355449"/>
                  <a:pt x="1185340" y="2355449"/>
                  <a:pt x="1184705" y="2348150"/>
                </a:cubicBezTo>
                <a:cubicBezTo>
                  <a:pt x="1184278" y="2342909"/>
                  <a:pt x="1185835" y="2338658"/>
                  <a:pt x="1188317" y="2338588"/>
                </a:cubicBezTo>
                <a:close/>
                <a:moveTo>
                  <a:pt x="1469437" y="2329548"/>
                </a:moveTo>
                <a:cubicBezTo>
                  <a:pt x="1472369" y="2328174"/>
                  <a:pt x="1476079" y="2328768"/>
                  <a:pt x="1480293" y="2332382"/>
                </a:cubicBezTo>
                <a:cubicBezTo>
                  <a:pt x="1486313" y="2337552"/>
                  <a:pt x="1486598" y="2340812"/>
                  <a:pt x="1481005" y="2343860"/>
                </a:cubicBezTo>
                <a:cubicBezTo>
                  <a:pt x="1476470" y="2346409"/>
                  <a:pt x="1475620" y="2348537"/>
                  <a:pt x="1478947" y="2349171"/>
                </a:cubicBezTo>
                <a:cubicBezTo>
                  <a:pt x="1482420" y="2349806"/>
                  <a:pt x="1484262" y="2352647"/>
                  <a:pt x="1483696" y="2356324"/>
                </a:cubicBezTo>
                <a:cubicBezTo>
                  <a:pt x="1482985" y="2360009"/>
                  <a:pt x="1484617" y="2362773"/>
                  <a:pt x="1487589" y="2363198"/>
                </a:cubicBezTo>
                <a:cubicBezTo>
                  <a:pt x="1490281" y="2363624"/>
                  <a:pt x="1492689" y="2370428"/>
                  <a:pt x="1492904" y="2378293"/>
                </a:cubicBezTo>
                <a:cubicBezTo>
                  <a:pt x="1493183" y="2386227"/>
                  <a:pt x="1495450" y="2392886"/>
                  <a:pt x="1498073" y="2393240"/>
                </a:cubicBezTo>
                <a:cubicBezTo>
                  <a:pt x="1500695" y="2393597"/>
                  <a:pt x="1503597" y="2402878"/>
                  <a:pt x="1504448" y="2413360"/>
                </a:cubicBezTo>
                <a:cubicBezTo>
                  <a:pt x="1505299" y="2423849"/>
                  <a:pt x="1509122" y="2433905"/>
                  <a:pt x="1512805" y="2435181"/>
                </a:cubicBezTo>
                <a:cubicBezTo>
                  <a:pt x="1516774" y="2436599"/>
                  <a:pt x="1517485" y="2451198"/>
                  <a:pt x="1514583" y="2471100"/>
                </a:cubicBezTo>
                <a:cubicBezTo>
                  <a:pt x="1509909" y="2502133"/>
                  <a:pt x="1512106" y="2516090"/>
                  <a:pt x="1520107" y="2506669"/>
                </a:cubicBezTo>
                <a:cubicBezTo>
                  <a:pt x="1525841" y="2499935"/>
                  <a:pt x="1532147" y="2509077"/>
                  <a:pt x="1540719" y="2536782"/>
                </a:cubicBezTo>
                <a:cubicBezTo>
                  <a:pt x="1545184" y="2551304"/>
                  <a:pt x="1546314" y="2565756"/>
                  <a:pt x="1543203" y="2569581"/>
                </a:cubicBezTo>
                <a:cubicBezTo>
                  <a:pt x="1540154" y="2573336"/>
                  <a:pt x="1539945" y="2584035"/>
                  <a:pt x="1542777" y="2593105"/>
                </a:cubicBezTo>
                <a:lnTo>
                  <a:pt x="1547876" y="2609681"/>
                </a:lnTo>
                <a:lnTo>
                  <a:pt x="1547666" y="2594733"/>
                </a:lnTo>
                <a:cubicBezTo>
                  <a:pt x="1547450" y="2580495"/>
                  <a:pt x="1547666" y="2580140"/>
                  <a:pt x="1553184" y="2588221"/>
                </a:cubicBezTo>
                <a:cubicBezTo>
                  <a:pt x="1556442" y="2592896"/>
                  <a:pt x="1560481" y="2607132"/>
                  <a:pt x="1562468" y="2620454"/>
                </a:cubicBezTo>
                <a:cubicBezTo>
                  <a:pt x="1566367" y="2647021"/>
                  <a:pt x="1573943" y="2657014"/>
                  <a:pt x="1582579" y="2646952"/>
                </a:cubicBezTo>
                <a:cubicBezTo>
                  <a:pt x="1586122" y="2642701"/>
                  <a:pt x="1587539" y="2648368"/>
                  <a:pt x="1585982" y="2661831"/>
                </a:cubicBezTo>
                <a:cubicBezTo>
                  <a:pt x="1584706" y="2674014"/>
                  <a:pt x="1586904" y="2685990"/>
                  <a:pt x="1591227" y="2689039"/>
                </a:cubicBezTo>
                <a:cubicBezTo>
                  <a:pt x="1595755" y="2692298"/>
                  <a:pt x="1596961" y="2700582"/>
                  <a:pt x="1594200" y="2709437"/>
                </a:cubicBezTo>
                <a:cubicBezTo>
                  <a:pt x="1588960" y="2726584"/>
                  <a:pt x="1588897" y="2754568"/>
                  <a:pt x="1594206" y="2759173"/>
                </a:cubicBezTo>
                <a:cubicBezTo>
                  <a:pt x="1596264" y="2760946"/>
                  <a:pt x="1599025" y="2759035"/>
                  <a:pt x="1600512" y="2754714"/>
                </a:cubicBezTo>
                <a:cubicBezTo>
                  <a:pt x="1604829" y="2742600"/>
                  <a:pt x="1610989" y="2745217"/>
                  <a:pt x="1615592" y="2761162"/>
                </a:cubicBezTo>
                <a:cubicBezTo>
                  <a:pt x="1617929" y="2769166"/>
                  <a:pt x="1622038" y="2775685"/>
                  <a:pt x="1625225" y="2776180"/>
                </a:cubicBezTo>
                <a:cubicBezTo>
                  <a:pt x="1628274" y="2776675"/>
                  <a:pt x="1631810" y="2789433"/>
                  <a:pt x="1633086" y="2804310"/>
                </a:cubicBezTo>
                <a:cubicBezTo>
                  <a:pt x="1634509" y="2820745"/>
                  <a:pt x="1637482" y="2829245"/>
                  <a:pt x="1640459" y="2825707"/>
                </a:cubicBezTo>
                <a:cubicBezTo>
                  <a:pt x="1643292" y="2822447"/>
                  <a:pt x="1645272" y="2816496"/>
                  <a:pt x="1644917" y="2812315"/>
                </a:cubicBezTo>
                <a:cubicBezTo>
                  <a:pt x="1644631" y="2808205"/>
                  <a:pt x="1647749" y="2797158"/>
                  <a:pt x="1651781" y="2788015"/>
                </a:cubicBezTo>
                <a:cubicBezTo>
                  <a:pt x="1660563" y="2768183"/>
                  <a:pt x="1660773" y="2769104"/>
                  <a:pt x="1656810" y="2805658"/>
                </a:cubicBezTo>
                <a:cubicBezTo>
                  <a:pt x="1655115" y="2820963"/>
                  <a:pt x="1651362" y="2834492"/>
                  <a:pt x="1648244" y="2836189"/>
                </a:cubicBezTo>
                <a:cubicBezTo>
                  <a:pt x="1641381" y="2839944"/>
                  <a:pt x="1651863" y="2913629"/>
                  <a:pt x="1660366" y="2920852"/>
                </a:cubicBezTo>
                <a:cubicBezTo>
                  <a:pt x="1663979" y="2923902"/>
                  <a:pt x="1666951" y="2934244"/>
                  <a:pt x="1667097" y="2944166"/>
                </a:cubicBezTo>
                <a:cubicBezTo>
                  <a:pt x="1667237" y="2954083"/>
                  <a:pt x="1669790" y="2964001"/>
                  <a:pt x="1672831" y="2966625"/>
                </a:cubicBezTo>
                <a:cubicBezTo>
                  <a:pt x="1675949" y="2969172"/>
                  <a:pt x="1679137" y="2978174"/>
                  <a:pt x="1680128" y="2986813"/>
                </a:cubicBezTo>
                <a:cubicBezTo>
                  <a:pt x="1681124" y="2995459"/>
                  <a:pt x="1684027" y="3004175"/>
                  <a:pt x="1686788" y="3006514"/>
                </a:cubicBezTo>
                <a:cubicBezTo>
                  <a:pt x="1693659" y="3012389"/>
                  <a:pt x="1726444" y="2978319"/>
                  <a:pt x="1724457" y="2967266"/>
                </a:cubicBezTo>
                <a:cubicBezTo>
                  <a:pt x="1722825" y="2957705"/>
                  <a:pt x="1727289" y="2950120"/>
                  <a:pt x="1732033" y="2954299"/>
                </a:cubicBezTo>
                <a:cubicBezTo>
                  <a:pt x="1741735" y="2962736"/>
                  <a:pt x="1739119" y="2975417"/>
                  <a:pt x="1724463" y="2992346"/>
                </a:cubicBezTo>
                <a:cubicBezTo>
                  <a:pt x="1710442" y="3008497"/>
                  <a:pt x="1709236" y="3012961"/>
                  <a:pt x="1713490" y="3032800"/>
                </a:cubicBezTo>
                <a:cubicBezTo>
                  <a:pt x="1716183" y="3045266"/>
                  <a:pt x="1716322" y="3057456"/>
                  <a:pt x="1713776" y="3060429"/>
                </a:cubicBezTo>
                <a:cubicBezTo>
                  <a:pt x="1707896" y="3067302"/>
                  <a:pt x="1714481" y="3081826"/>
                  <a:pt x="1721568" y="3077575"/>
                </a:cubicBezTo>
                <a:cubicBezTo>
                  <a:pt x="1727371" y="3074178"/>
                  <a:pt x="1745508" y="3114840"/>
                  <a:pt x="1745291" y="3130787"/>
                </a:cubicBezTo>
                <a:cubicBezTo>
                  <a:pt x="1745152" y="3139141"/>
                  <a:pt x="1746713" y="3140704"/>
                  <a:pt x="1753082" y="3138860"/>
                </a:cubicBezTo>
                <a:cubicBezTo>
                  <a:pt x="1758747" y="3137158"/>
                  <a:pt x="1758963" y="3138931"/>
                  <a:pt x="1753794" y="3145093"/>
                </a:cubicBezTo>
                <a:cubicBezTo>
                  <a:pt x="1744872" y="3155720"/>
                  <a:pt x="1747210" y="3178464"/>
                  <a:pt x="1756702" y="3172798"/>
                </a:cubicBezTo>
                <a:cubicBezTo>
                  <a:pt x="1760100" y="3170815"/>
                  <a:pt x="1764138" y="3170745"/>
                  <a:pt x="1766329" y="3172657"/>
                </a:cubicBezTo>
                <a:cubicBezTo>
                  <a:pt x="1768666" y="3174569"/>
                  <a:pt x="1768030" y="3176622"/>
                  <a:pt x="1764773" y="3177613"/>
                </a:cubicBezTo>
                <a:cubicBezTo>
                  <a:pt x="1756487" y="3180236"/>
                  <a:pt x="1762366" y="3199155"/>
                  <a:pt x="1773206" y="3204466"/>
                </a:cubicBezTo>
                <a:cubicBezTo>
                  <a:pt x="1779646" y="3207655"/>
                  <a:pt x="1781346" y="3211340"/>
                  <a:pt x="1778235" y="3215026"/>
                </a:cubicBezTo>
                <a:cubicBezTo>
                  <a:pt x="1775612" y="3218068"/>
                  <a:pt x="1777949" y="3231321"/>
                  <a:pt x="1783334" y="3243929"/>
                </a:cubicBezTo>
                <a:lnTo>
                  <a:pt x="1793247" y="3267168"/>
                </a:lnTo>
                <a:lnTo>
                  <a:pt x="1792116" y="3245912"/>
                </a:lnTo>
                <a:cubicBezTo>
                  <a:pt x="1790840" y="3220266"/>
                  <a:pt x="1799266" y="3205179"/>
                  <a:pt x="1802239" y="3227851"/>
                </a:cubicBezTo>
                <a:cubicBezTo>
                  <a:pt x="1803235" y="3235645"/>
                  <a:pt x="1805000" y="3240956"/>
                  <a:pt x="1806207" y="3239610"/>
                </a:cubicBezTo>
                <a:cubicBezTo>
                  <a:pt x="1807337" y="3238332"/>
                  <a:pt x="1809039" y="3245848"/>
                  <a:pt x="1809751" y="3255625"/>
                </a:cubicBezTo>
                <a:cubicBezTo>
                  <a:pt x="1810601" y="3265403"/>
                  <a:pt x="1814144" y="3276450"/>
                  <a:pt x="1817332" y="3279212"/>
                </a:cubicBezTo>
                <a:cubicBezTo>
                  <a:pt x="1820659" y="3282122"/>
                  <a:pt x="1826819" y="3293525"/>
                  <a:pt x="1831067" y="3305006"/>
                </a:cubicBezTo>
                <a:cubicBezTo>
                  <a:pt x="1835321" y="3316486"/>
                  <a:pt x="1841125" y="3326122"/>
                  <a:pt x="1844103" y="3326686"/>
                </a:cubicBezTo>
                <a:cubicBezTo>
                  <a:pt x="1847075" y="3327255"/>
                  <a:pt x="1848917" y="3331502"/>
                  <a:pt x="1848282" y="3335822"/>
                </a:cubicBezTo>
                <a:cubicBezTo>
                  <a:pt x="1846370" y="3348222"/>
                  <a:pt x="1861102" y="3388042"/>
                  <a:pt x="1867973" y="3389103"/>
                </a:cubicBezTo>
                <a:cubicBezTo>
                  <a:pt x="1875696" y="3390311"/>
                  <a:pt x="1879441" y="3367427"/>
                  <a:pt x="1872571" y="3361544"/>
                </a:cubicBezTo>
                <a:cubicBezTo>
                  <a:pt x="1869738" y="3359137"/>
                  <a:pt x="1868887" y="3355167"/>
                  <a:pt x="1870805" y="3352975"/>
                </a:cubicBezTo>
                <a:cubicBezTo>
                  <a:pt x="1872716" y="3350777"/>
                  <a:pt x="1871370" y="3346457"/>
                  <a:pt x="1868183" y="3343695"/>
                </a:cubicBezTo>
                <a:cubicBezTo>
                  <a:pt x="1860461" y="3337099"/>
                  <a:pt x="1858048" y="3300547"/>
                  <a:pt x="1865128" y="3298278"/>
                </a:cubicBezTo>
                <a:cubicBezTo>
                  <a:pt x="1868176" y="3297357"/>
                  <a:pt x="1873771" y="3307064"/>
                  <a:pt x="1877880" y="3320386"/>
                </a:cubicBezTo>
                <a:cubicBezTo>
                  <a:pt x="1882057" y="3333632"/>
                  <a:pt x="1886452" y="3345250"/>
                  <a:pt x="1887937" y="3346457"/>
                </a:cubicBezTo>
                <a:cubicBezTo>
                  <a:pt x="1889354" y="3347734"/>
                  <a:pt x="1892687" y="3358572"/>
                  <a:pt x="1895234" y="3370330"/>
                </a:cubicBezTo>
                <a:cubicBezTo>
                  <a:pt x="1900410" y="3393926"/>
                  <a:pt x="1893678" y="3409298"/>
                  <a:pt x="1883480" y="3397254"/>
                </a:cubicBezTo>
                <a:cubicBezTo>
                  <a:pt x="1879233" y="3392152"/>
                  <a:pt x="1875123" y="3393003"/>
                  <a:pt x="1868894" y="3400367"/>
                </a:cubicBezTo>
                <a:cubicBezTo>
                  <a:pt x="1857852" y="3413403"/>
                  <a:pt x="1843755" y="3406103"/>
                  <a:pt x="1840776" y="3385697"/>
                </a:cubicBezTo>
                <a:cubicBezTo>
                  <a:pt x="1839506" y="3377058"/>
                  <a:pt x="1836389" y="3363456"/>
                  <a:pt x="1833480" y="3354456"/>
                </a:cubicBezTo>
                <a:cubicBezTo>
                  <a:pt x="1828736" y="3339506"/>
                  <a:pt x="1827955" y="3339013"/>
                  <a:pt x="1819390" y="3344888"/>
                </a:cubicBezTo>
                <a:cubicBezTo>
                  <a:pt x="1810894" y="3350840"/>
                  <a:pt x="1812449" y="3372948"/>
                  <a:pt x="1822082" y="3381448"/>
                </a:cubicBezTo>
                <a:cubicBezTo>
                  <a:pt x="1824279" y="3383360"/>
                  <a:pt x="1826546" y="3392999"/>
                  <a:pt x="1826971" y="3402489"/>
                </a:cubicBezTo>
                <a:cubicBezTo>
                  <a:pt x="1827536" y="3413403"/>
                  <a:pt x="1831505" y="3421764"/>
                  <a:pt x="1837741" y="3424736"/>
                </a:cubicBezTo>
                <a:cubicBezTo>
                  <a:pt x="1848149" y="3429767"/>
                  <a:pt x="1846594" y="3434582"/>
                  <a:pt x="1831931" y="3442448"/>
                </a:cubicBezTo>
                <a:cubicBezTo>
                  <a:pt x="1826336" y="3445351"/>
                  <a:pt x="1823574" y="3444289"/>
                  <a:pt x="1823364" y="3438832"/>
                </a:cubicBezTo>
                <a:cubicBezTo>
                  <a:pt x="1823009" y="3434375"/>
                  <a:pt x="1820247" y="3428917"/>
                  <a:pt x="1817060" y="3426152"/>
                </a:cubicBezTo>
                <a:cubicBezTo>
                  <a:pt x="1813871" y="3423390"/>
                  <a:pt x="1809833" y="3411979"/>
                  <a:pt x="1807851" y="3400360"/>
                </a:cubicBezTo>
                <a:cubicBezTo>
                  <a:pt x="1805795" y="3388671"/>
                  <a:pt x="1800911" y="3378259"/>
                  <a:pt x="1796656" y="3376842"/>
                </a:cubicBezTo>
                <a:cubicBezTo>
                  <a:pt x="1792199" y="3375211"/>
                  <a:pt x="1790567" y="3370603"/>
                  <a:pt x="1792695" y="3365362"/>
                </a:cubicBezTo>
                <a:cubicBezTo>
                  <a:pt x="1802536" y="3341489"/>
                  <a:pt x="1806778" y="3320233"/>
                  <a:pt x="1803026" y="3313506"/>
                </a:cubicBezTo>
                <a:cubicBezTo>
                  <a:pt x="1800835" y="3309604"/>
                  <a:pt x="1802104" y="3304363"/>
                  <a:pt x="1805788" y="3302522"/>
                </a:cubicBezTo>
                <a:cubicBezTo>
                  <a:pt x="1809897" y="3300400"/>
                  <a:pt x="1809966" y="3293101"/>
                  <a:pt x="1806067" y="3284531"/>
                </a:cubicBezTo>
                <a:cubicBezTo>
                  <a:pt x="1796929" y="3264763"/>
                  <a:pt x="1793037" y="3266811"/>
                  <a:pt x="1794034" y="3290763"/>
                </a:cubicBezTo>
                <a:cubicBezTo>
                  <a:pt x="1795450" y="3326326"/>
                  <a:pt x="1779728" y="3323631"/>
                  <a:pt x="1773569" y="3287288"/>
                </a:cubicBezTo>
                <a:cubicBezTo>
                  <a:pt x="1771511" y="3275598"/>
                  <a:pt x="1767262" y="3265536"/>
                  <a:pt x="1764145" y="3264970"/>
                </a:cubicBezTo>
                <a:cubicBezTo>
                  <a:pt x="1760957" y="3264475"/>
                  <a:pt x="1760392" y="3259375"/>
                  <a:pt x="1762869" y="3253776"/>
                </a:cubicBezTo>
                <a:cubicBezTo>
                  <a:pt x="1765344" y="3248181"/>
                  <a:pt x="1765065" y="3243218"/>
                  <a:pt x="1762373" y="3242794"/>
                </a:cubicBezTo>
                <a:cubicBezTo>
                  <a:pt x="1754156" y="3241516"/>
                  <a:pt x="1747780" y="3226212"/>
                  <a:pt x="1753019" y="3220120"/>
                </a:cubicBezTo>
                <a:cubicBezTo>
                  <a:pt x="1755642" y="3217077"/>
                  <a:pt x="1754505" y="3208151"/>
                  <a:pt x="1750543" y="3200495"/>
                </a:cubicBezTo>
                <a:cubicBezTo>
                  <a:pt x="1746574" y="3192847"/>
                  <a:pt x="1739279" y="3176761"/>
                  <a:pt x="1734535" y="3165073"/>
                </a:cubicBezTo>
                <a:cubicBezTo>
                  <a:pt x="1729715" y="3153313"/>
                  <a:pt x="1721002" y="3141198"/>
                  <a:pt x="1715198" y="3138359"/>
                </a:cubicBezTo>
                <a:cubicBezTo>
                  <a:pt x="1707128" y="3134394"/>
                  <a:pt x="1705140" y="3127591"/>
                  <a:pt x="1706912" y="3110234"/>
                </a:cubicBezTo>
                <a:cubicBezTo>
                  <a:pt x="1708817" y="3090891"/>
                  <a:pt x="1707122" y="3086215"/>
                  <a:pt x="1696142" y="3080054"/>
                </a:cubicBezTo>
                <a:cubicBezTo>
                  <a:pt x="1688636" y="3075804"/>
                  <a:pt x="1683537" y="3069564"/>
                  <a:pt x="1684103" y="3065174"/>
                </a:cubicBezTo>
                <a:cubicBezTo>
                  <a:pt x="1685233" y="3056388"/>
                  <a:pt x="1675887" y="3018273"/>
                  <a:pt x="1671707" y="3014658"/>
                </a:cubicBezTo>
                <a:cubicBezTo>
                  <a:pt x="1665757" y="3009556"/>
                  <a:pt x="1617307" y="2890104"/>
                  <a:pt x="1612913" y="2869839"/>
                </a:cubicBezTo>
                <a:cubicBezTo>
                  <a:pt x="1610290" y="2858010"/>
                  <a:pt x="1606321" y="2846670"/>
                  <a:pt x="1604131" y="2844758"/>
                </a:cubicBezTo>
                <a:cubicBezTo>
                  <a:pt x="1601864" y="2842777"/>
                  <a:pt x="1600803" y="2837605"/>
                  <a:pt x="1601649" y="2832783"/>
                </a:cubicBezTo>
                <a:cubicBezTo>
                  <a:pt x="1604054" y="2819329"/>
                  <a:pt x="1592015" y="2804305"/>
                  <a:pt x="1580548" y="2806287"/>
                </a:cubicBezTo>
                <a:cubicBezTo>
                  <a:pt x="1575092" y="2807208"/>
                  <a:pt x="1569854" y="2810607"/>
                  <a:pt x="1569429" y="2813587"/>
                </a:cubicBezTo>
                <a:cubicBezTo>
                  <a:pt x="1568933" y="2816629"/>
                  <a:pt x="1578635" y="2842630"/>
                  <a:pt x="1591031" y="2871612"/>
                </a:cubicBezTo>
                <a:cubicBezTo>
                  <a:pt x="1603426" y="2900587"/>
                  <a:pt x="1615116" y="2934097"/>
                  <a:pt x="1617027" y="2946358"/>
                </a:cubicBezTo>
                <a:cubicBezTo>
                  <a:pt x="1618939" y="2958899"/>
                  <a:pt x="1623193" y="2973067"/>
                  <a:pt x="1626730" y="2978872"/>
                </a:cubicBezTo>
                <a:cubicBezTo>
                  <a:pt x="1630204" y="2984615"/>
                  <a:pt x="1632966" y="2993470"/>
                  <a:pt x="1632827" y="2998858"/>
                </a:cubicBezTo>
                <a:cubicBezTo>
                  <a:pt x="1632757" y="3004308"/>
                  <a:pt x="1635728" y="3009556"/>
                  <a:pt x="1639697" y="3010972"/>
                </a:cubicBezTo>
                <a:cubicBezTo>
                  <a:pt x="1643660" y="3012389"/>
                  <a:pt x="1649609" y="3026982"/>
                  <a:pt x="1653299" y="3043989"/>
                </a:cubicBezTo>
                <a:cubicBezTo>
                  <a:pt x="1657053" y="3061058"/>
                  <a:pt x="1662785" y="3077004"/>
                  <a:pt x="1666399" y="3080046"/>
                </a:cubicBezTo>
                <a:cubicBezTo>
                  <a:pt x="1670012" y="3083096"/>
                  <a:pt x="1670723" y="3090039"/>
                  <a:pt x="1668031" y="3095420"/>
                </a:cubicBezTo>
                <a:cubicBezTo>
                  <a:pt x="1665338" y="3100808"/>
                  <a:pt x="1664138" y="3106544"/>
                  <a:pt x="1665268" y="3108107"/>
                </a:cubicBezTo>
                <a:cubicBezTo>
                  <a:pt x="1666476" y="3109733"/>
                  <a:pt x="1671434" y="3115260"/>
                  <a:pt x="1676533" y="3120786"/>
                </a:cubicBezTo>
                <a:cubicBezTo>
                  <a:pt x="1695583" y="3141124"/>
                  <a:pt x="1705572" y="3158199"/>
                  <a:pt x="1713928" y="3184558"/>
                </a:cubicBezTo>
                <a:cubicBezTo>
                  <a:pt x="1718672" y="3199504"/>
                  <a:pt x="1725543" y="3214452"/>
                  <a:pt x="1728801" y="3217286"/>
                </a:cubicBezTo>
                <a:cubicBezTo>
                  <a:pt x="1732058" y="3220120"/>
                  <a:pt x="1735245" y="3231242"/>
                  <a:pt x="1735601" y="3241375"/>
                </a:cubicBezTo>
                <a:cubicBezTo>
                  <a:pt x="1735958" y="3251788"/>
                  <a:pt x="1739005" y="3266882"/>
                  <a:pt x="1742402" y="3275242"/>
                </a:cubicBezTo>
                <a:cubicBezTo>
                  <a:pt x="1749203" y="3291962"/>
                  <a:pt x="1743894" y="3305208"/>
                  <a:pt x="1736388" y="3290469"/>
                </a:cubicBezTo>
                <a:cubicBezTo>
                  <a:pt x="1733982" y="3285940"/>
                  <a:pt x="1729092" y="3279206"/>
                  <a:pt x="1725975" y="3276372"/>
                </a:cubicBezTo>
                <a:cubicBezTo>
                  <a:pt x="1722787" y="3273471"/>
                  <a:pt x="1719320" y="3267448"/>
                  <a:pt x="1718469" y="3263338"/>
                </a:cubicBezTo>
                <a:cubicBezTo>
                  <a:pt x="1717688" y="3259296"/>
                  <a:pt x="1713371" y="3251292"/>
                  <a:pt x="1709331" y="3246122"/>
                </a:cubicBezTo>
                <a:cubicBezTo>
                  <a:pt x="1705153" y="3240952"/>
                  <a:pt x="1700759" y="3227767"/>
                  <a:pt x="1699699" y="3217496"/>
                </a:cubicBezTo>
                <a:cubicBezTo>
                  <a:pt x="1698066" y="3201418"/>
                  <a:pt x="1672850" y="3134674"/>
                  <a:pt x="1666405" y="3129217"/>
                </a:cubicBezTo>
                <a:cubicBezTo>
                  <a:pt x="1665129" y="3128081"/>
                  <a:pt x="1653724" y="3104207"/>
                  <a:pt x="1641259" y="3076153"/>
                </a:cubicBezTo>
                <a:cubicBezTo>
                  <a:pt x="1628725" y="3048023"/>
                  <a:pt x="1616609" y="3023576"/>
                  <a:pt x="1614419" y="3021666"/>
                </a:cubicBezTo>
                <a:cubicBezTo>
                  <a:pt x="1612151" y="3019822"/>
                  <a:pt x="1611160" y="3013729"/>
                  <a:pt x="1612222" y="3008273"/>
                </a:cubicBezTo>
                <a:cubicBezTo>
                  <a:pt x="1613281" y="3002257"/>
                  <a:pt x="1610520" y="2997079"/>
                  <a:pt x="1605134" y="2995236"/>
                </a:cubicBezTo>
                <a:cubicBezTo>
                  <a:pt x="1599686" y="2993324"/>
                  <a:pt x="1597488" y="2988865"/>
                  <a:pt x="1599330" y="2983904"/>
                </a:cubicBezTo>
                <a:cubicBezTo>
                  <a:pt x="1601171" y="2979228"/>
                  <a:pt x="1598549" y="2974197"/>
                  <a:pt x="1593304" y="2972068"/>
                </a:cubicBezTo>
                <a:cubicBezTo>
                  <a:pt x="1587360" y="2969660"/>
                  <a:pt x="1584878" y="2962786"/>
                  <a:pt x="1586294" y="2952019"/>
                </a:cubicBezTo>
                <a:cubicBezTo>
                  <a:pt x="1587424" y="2943093"/>
                  <a:pt x="1585799" y="2935089"/>
                  <a:pt x="1582820" y="2934663"/>
                </a:cubicBezTo>
                <a:cubicBezTo>
                  <a:pt x="1579493" y="2934023"/>
                  <a:pt x="1577722" y="2931264"/>
                  <a:pt x="1578293" y="2927579"/>
                </a:cubicBezTo>
                <a:cubicBezTo>
                  <a:pt x="1578859" y="2924321"/>
                  <a:pt x="1575105" y="2917872"/>
                  <a:pt x="1570215" y="2913693"/>
                </a:cubicBezTo>
                <a:cubicBezTo>
                  <a:pt x="1565117" y="2909297"/>
                  <a:pt x="1560443" y="2895834"/>
                  <a:pt x="1559662" y="2883294"/>
                </a:cubicBezTo>
                <a:cubicBezTo>
                  <a:pt x="1558811" y="2870825"/>
                  <a:pt x="1552010" y="2845743"/>
                  <a:pt x="1544428" y="2827536"/>
                </a:cubicBezTo>
                <a:cubicBezTo>
                  <a:pt x="1536852" y="2809330"/>
                  <a:pt x="1529982" y="2789706"/>
                  <a:pt x="1529061" y="2783962"/>
                </a:cubicBezTo>
                <a:cubicBezTo>
                  <a:pt x="1528211" y="2778296"/>
                  <a:pt x="1523460" y="2767883"/>
                  <a:pt x="1518717" y="2761149"/>
                </a:cubicBezTo>
                <a:cubicBezTo>
                  <a:pt x="1513973" y="2754423"/>
                  <a:pt x="1510431" y="2745350"/>
                  <a:pt x="1511065" y="2741317"/>
                </a:cubicBezTo>
                <a:cubicBezTo>
                  <a:pt x="1511706" y="2737275"/>
                  <a:pt x="1506601" y="2724806"/>
                  <a:pt x="1499876" y="2713821"/>
                </a:cubicBezTo>
                <a:cubicBezTo>
                  <a:pt x="1483658" y="2687679"/>
                  <a:pt x="1476001" y="2607908"/>
                  <a:pt x="1488249" y="2593525"/>
                </a:cubicBezTo>
                <a:cubicBezTo>
                  <a:pt x="1493419" y="2587502"/>
                  <a:pt x="1500645" y="2592743"/>
                  <a:pt x="1499368" y="2601676"/>
                </a:cubicBezTo>
                <a:cubicBezTo>
                  <a:pt x="1498874" y="2605285"/>
                  <a:pt x="1500785" y="2612584"/>
                  <a:pt x="1503832" y="2618892"/>
                </a:cubicBezTo>
                <a:cubicBezTo>
                  <a:pt x="1509427" y="2630296"/>
                  <a:pt x="1516723" y="2651621"/>
                  <a:pt x="1517218" y="2658209"/>
                </a:cubicBezTo>
                <a:cubicBezTo>
                  <a:pt x="1518425" y="2673303"/>
                  <a:pt x="1529829" y="2718007"/>
                  <a:pt x="1533157" y="2720911"/>
                </a:cubicBezTo>
                <a:cubicBezTo>
                  <a:pt x="1535639" y="2722970"/>
                  <a:pt x="1536205" y="2726369"/>
                  <a:pt x="1534503" y="2728350"/>
                </a:cubicBezTo>
                <a:cubicBezTo>
                  <a:pt x="1529410" y="2734303"/>
                  <a:pt x="1545063" y="2774331"/>
                  <a:pt x="1553699" y="2777311"/>
                </a:cubicBezTo>
                <a:cubicBezTo>
                  <a:pt x="1559865" y="2779503"/>
                  <a:pt x="1561421" y="2776956"/>
                  <a:pt x="1562411" y="2763779"/>
                </a:cubicBezTo>
                <a:cubicBezTo>
                  <a:pt x="1563046" y="2755203"/>
                  <a:pt x="1561421" y="2745643"/>
                  <a:pt x="1559084" y="2743444"/>
                </a:cubicBezTo>
                <a:cubicBezTo>
                  <a:pt x="1556531" y="2741176"/>
                  <a:pt x="1553699" y="2728706"/>
                  <a:pt x="1552703" y="2715956"/>
                </a:cubicBezTo>
                <a:cubicBezTo>
                  <a:pt x="1551426" y="2700366"/>
                  <a:pt x="1546257" y="2688112"/>
                  <a:pt x="1537119" y="2679110"/>
                </a:cubicBezTo>
                <a:cubicBezTo>
                  <a:pt x="1526572" y="2668837"/>
                  <a:pt x="1523524" y="2659841"/>
                  <a:pt x="1524019" y="2640644"/>
                </a:cubicBezTo>
                <a:cubicBezTo>
                  <a:pt x="1524369" y="2626966"/>
                  <a:pt x="1522813" y="2614069"/>
                  <a:pt x="1520615" y="2612157"/>
                </a:cubicBezTo>
                <a:cubicBezTo>
                  <a:pt x="1518418" y="2610392"/>
                  <a:pt x="1515516" y="2600113"/>
                  <a:pt x="1514310" y="2589986"/>
                </a:cubicBezTo>
                <a:cubicBezTo>
                  <a:pt x="1513103" y="2579854"/>
                  <a:pt x="1509281" y="2564550"/>
                  <a:pt x="1506163" y="2556755"/>
                </a:cubicBezTo>
                <a:cubicBezTo>
                  <a:pt x="1502905" y="2548820"/>
                  <a:pt x="1497730" y="2520271"/>
                  <a:pt x="1494543" y="2493557"/>
                </a:cubicBezTo>
                <a:cubicBezTo>
                  <a:pt x="1491424" y="2466920"/>
                  <a:pt x="1485328" y="2434044"/>
                  <a:pt x="1481220" y="2420869"/>
                </a:cubicBezTo>
                <a:cubicBezTo>
                  <a:pt x="1477043" y="2407624"/>
                  <a:pt x="1474489" y="2391182"/>
                  <a:pt x="1475480" y="2384386"/>
                </a:cubicBezTo>
                <a:cubicBezTo>
                  <a:pt x="1476477" y="2377582"/>
                  <a:pt x="1474705" y="2369577"/>
                  <a:pt x="1471371" y="2366668"/>
                </a:cubicBezTo>
                <a:cubicBezTo>
                  <a:pt x="1458837" y="2355509"/>
                  <a:pt x="1460639" y="2333673"/>
                  <a:pt x="1469437" y="2329548"/>
                </a:cubicBezTo>
                <a:close/>
                <a:moveTo>
                  <a:pt x="5059198" y="2327349"/>
                </a:moveTo>
                <a:cubicBezTo>
                  <a:pt x="5058139" y="2324160"/>
                  <a:pt x="5053884" y="2325291"/>
                  <a:pt x="5050132" y="2329757"/>
                </a:cubicBezTo>
                <a:cubicBezTo>
                  <a:pt x="5046378" y="2334218"/>
                  <a:pt x="5044892" y="2339674"/>
                  <a:pt x="5047089" y="2341586"/>
                </a:cubicBezTo>
                <a:cubicBezTo>
                  <a:pt x="5049286" y="2343498"/>
                  <a:pt x="5053394" y="2342367"/>
                  <a:pt x="5056157" y="2339178"/>
                </a:cubicBezTo>
                <a:cubicBezTo>
                  <a:pt x="5058914" y="2335850"/>
                  <a:pt x="5060330" y="2330609"/>
                  <a:pt x="5059198" y="2327349"/>
                </a:cubicBezTo>
                <a:close/>
                <a:moveTo>
                  <a:pt x="4947660" y="2326702"/>
                </a:moveTo>
                <a:cubicBezTo>
                  <a:pt x="4945324" y="2324783"/>
                  <a:pt x="4940580" y="2326695"/>
                  <a:pt x="4936828" y="2331162"/>
                </a:cubicBezTo>
                <a:cubicBezTo>
                  <a:pt x="4933006" y="2335551"/>
                  <a:pt x="4930953" y="2341573"/>
                  <a:pt x="4932083" y="2344979"/>
                </a:cubicBezTo>
                <a:cubicBezTo>
                  <a:pt x="4933221" y="2348238"/>
                  <a:pt x="4938105" y="2346179"/>
                  <a:pt x="4942918" y="2340513"/>
                </a:cubicBezTo>
                <a:cubicBezTo>
                  <a:pt x="4947737" y="2334847"/>
                  <a:pt x="4949857" y="2328614"/>
                  <a:pt x="4947660" y="2326702"/>
                </a:cubicBezTo>
                <a:close/>
                <a:moveTo>
                  <a:pt x="1373074" y="2325005"/>
                </a:moveTo>
                <a:cubicBezTo>
                  <a:pt x="1375556" y="2327058"/>
                  <a:pt x="1376686" y="2330882"/>
                  <a:pt x="1376121" y="2334567"/>
                </a:cubicBezTo>
                <a:cubicBezTo>
                  <a:pt x="1375486" y="2338181"/>
                  <a:pt x="1373505" y="2339312"/>
                  <a:pt x="1371022" y="2337260"/>
                </a:cubicBezTo>
                <a:cubicBezTo>
                  <a:pt x="1368545" y="2335201"/>
                  <a:pt x="1367409" y="2331378"/>
                  <a:pt x="1367980" y="2327692"/>
                </a:cubicBezTo>
                <a:cubicBezTo>
                  <a:pt x="1368616" y="2323939"/>
                  <a:pt x="1370596" y="2322948"/>
                  <a:pt x="1373074" y="2325005"/>
                </a:cubicBezTo>
                <a:close/>
                <a:moveTo>
                  <a:pt x="1406996" y="2322578"/>
                </a:moveTo>
                <a:cubicBezTo>
                  <a:pt x="1408449" y="2322596"/>
                  <a:pt x="1409052" y="2324862"/>
                  <a:pt x="1409478" y="2329395"/>
                </a:cubicBezTo>
                <a:cubicBezTo>
                  <a:pt x="1410043" y="2335068"/>
                  <a:pt x="1406507" y="2342292"/>
                  <a:pt x="1401972" y="2344699"/>
                </a:cubicBezTo>
                <a:cubicBezTo>
                  <a:pt x="1390288" y="2351007"/>
                  <a:pt x="1388802" y="2341866"/>
                  <a:pt x="1399419" y="2329256"/>
                </a:cubicBezTo>
                <a:cubicBezTo>
                  <a:pt x="1403242" y="2324794"/>
                  <a:pt x="1405544" y="2322561"/>
                  <a:pt x="1406996" y="2322578"/>
                </a:cubicBezTo>
                <a:close/>
                <a:moveTo>
                  <a:pt x="4269278" y="2310814"/>
                </a:moveTo>
                <a:cubicBezTo>
                  <a:pt x="4270341" y="2311399"/>
                  <a:pt x="4271084" y="2313595"/>
                  <a:pt x="4271862" y="2317636"/>
                </a:cubicBezTo>
                <a:cubicBezTo>
                  <a:pt x="4272852" y="2323016"/>
                  <a:pt x="4271366" y="2330602"/>
                  <a:pt x="4268603" y="2333791"/>
                </a:cubicBezTo>
                <a:cubicBezTo>
                  <a:pt x="4264425" y="2338677"/>
                  <a:pt x="4263011" y="2337825"/>
                  <a:pt x="4261525" y="2329820"/>
                </a:cubicBezTo>
                <a:cubicBezTo>
                  <a:pt x="4260534" y="2324433"/>
                  <a:pt x="4262020" y="2316855"/>
                  <a:pt x="4264781" y="2313665"/>
                </a:cubicBezTo>
                <a:cubicBezTo>
                  <a:pt x="4266835" y="2311257"/>
                  <a:pt x="4268216" y="2310231"/>
                  <a:pt x="4269278" y="2310814"/>
                </a:cubicBezTo>
                <a:close/>
                <a:moveTo>
                  <a:pt x="4567803" y="2310794"/>
                </a:moveTo>
                <a:cubicBezTo>
                  <a:pt x="4571772" y="2314194"/>
                  <a:pt x="4568089" y="2327935"/>
                  <a:pt x="4561218" y="2335373"/>
                </a:cubicBezTo>
                <a:cubicBezTo>
                  <a:pt x="4558952" y="2337928"/>
                  <a:pt x="4557327" y="2334173"/>
                  <a:pt x="4557676" y="2327439"/>
                </a:cubicBezTo>
                <a:cubicBezTo>
                  <a:pt x="4558666" y="2312846"/>
                  <a:pt x="4562635" y="2306328"/>
                  <a:pt x="4567803" y="2310794"/>
                </a:cubicBezTo>
                <a:close/>
                <a:moveTo>
                  <a:pt x="4860983" y="2308697"/>
                </a:moveTo>
                <a:cubicBezTo>
                  <a:pt x="4864526" y="2311810"/>
                  <a:pt x="4865797" y="2315780"/>
                  <a:pt x="4863744" y="2318118"/>
                </a:cubicBezTo>
                <a:cubicBezTo>
                  <a:pt x="4861688" y="2320597"/>
                  <a:pt x="4858716" y="2320883"/>
                  <a:pt x="4856448" y="2318893"/>
                </a:cubicBezTo>
                <a:cubicBezTo>
                  <a:pt x="4854183" y="2316912"/>
                  <a:pt x="4853121" y="2313157"/>
                  <a:pt x="4853687" y="2309473"/>
                </a:cubicBezTo>
                <a:cubicBezTo>
                  <a:pt x="4854251" y="2305935"/>
                  <a:pt x="4857300" y="2305579"/>
                  <a:pt x="4860983" y="2308697"/>
                </a:cubicBezTo>
                <a:close/>
                <a:moveTo>
                  <a:pt x="4586497" y="2305832"/>
                </a:moveTo>
                <a:cubicBezTo>
                  <a:pt x="4588904" y="2307960"/>
                  <a:pt x="4589260" y="2311290"/>
                  <a:pt x="4587279" y="2313557"/>
                </a:cubicBezTo>
                <a:cubicBezTo>
                  <a:pt x="4585152" y="2315965"/>
                  <a:pt x="4583029" y="2316956"/>
                  <a:pt x="4581962" y="2316035"/>
                </a:cubicBezTo>
                <a:cubicBezTo>
                  <a:pt x="4580903" y="2315114"/>
                  <a:pt x="4580617" y="2311994"/>
                  <a:pt x="4581189" y="2308316"/>
                </a:cubicBezTo>
                <a:cubicBezTo>
                  <a:pt x="4581825" y="2304841"/>
                  <a:pt x="4584022" y="2303781"/>
                  <a:pt x="4586497" y="2305832"/>
                </a:cubicBezTo>
                <a:close/>
                <a:moveTo>
                  <a:pt x="4791863" y="2298908"/>
                </a:moveTo>
                <a:cubicBezTo>
                  <a:pt x="4792993" y="2299759"/>
                  <a:pt x="4792783" y="2305927"/>
                  <a:pt x="4791438" y="2312516"/>
                </a:cubicBezTo>
                <a:cubicBezTo>
                  <a:pt x="4790097" y="2319104"/>
                  <a:pt x="4788041" y="2323563"/>
                  <a:pt x="4786909" y="2322719"/>
                </a:cubicBezTo>
                <a:cubicBezTo>
                  <a:pt x="4785773" y="2321866"/>
                  <a:pt x="4785989" y="2315705"/>
                  <a:pt x="4787328" y="2309111"/>
                </a:cubicBezTo>
                <a:cubicBezTo>
                  <a:pt x="4788746" y="2302599"/>
                  <a:pt x="4790733" y="2297917"/>
                  <a:pt x="4791863" y="2298908"/>
                </a:cubicBezTo>
                <a:close/>
                <a:moveTo>
                  <a:pt x="1270384" y="2296157"/>
                </a:moveTo>
                <a:cubicBezTo>
                  <a:pt x="1281788" y="2289855"/>
                  <a:pt x="1286888" y="2320039"/>
                  <a:pt x="1276550" y="2332222"/>
                </a:cubicBezTo>
                <a:lnTo>
                  <a:pt x="1267558" y="2342774"/>
                </a:lnTo>
                <a:lnTo>
                  <a:pt x="1265431" y="2321379"/>
                </a:lnTo>
                <a:cubicBezTo>
                  <a:pt x="1264294" y="2309619"/>
                  <a:pt x="1266561" y="2298279"/>
                  <a:pt x="1270384" y="2296157"/>
                </a:cubicBezTo>
                <a:close/>
                <a:moveTo>
                  <a:pt x="4926483" y="2293897"/>
                </a:moveTo>
                <a:lnTo>
                  <a:pt x="4926685" y="2293965"/>
                </a:lnTo>
                <a:lnTo>
                  <a:pt x="4926455" y="2294087"/>
                </a:lnTo>
                <a:close/>
                <a:moveTo>
                  <a:pt x="1410537" y="2293763"/>
                </a:moveTo>
                <a:cubicBezTo>
                  <a:pt x="1411598" y="2294684"/>
                  <a:pt x="1411877" y="2297802"/>
                  <a:pt x="1411312" y="2301488"/>
                </a:cubicBezTo>
                <a:cubicBezTo>
                  <a:pt x="1410747" y="2305026"/>
                  <a:pt x="1408480" y="2306017"/>
                  <a:pt x="1406003" y="2303966"/>
                </a:cubicBezTo>
                <a:cubicBezTo>
                  <a:pt x="1403597" y="2301837"/>
                  <a:pt x="1403241" y="2298508"/>
                  <a:pt x="1405222" y="2296240"/>
                </a:cubicBezTo>
                <a:cubicBezTo>
                  <a:pt x="1407350" y="2293832"/>
                  <a:pt x="1409472" y="2292841"/>
                  <a:pt x="1410537" y="2293763"/>
                </a:cubicBezTo>
                <a:close/>
                <a:moveTo>
                  <a:pt x="4260882" y="2293477"/>
                </a:moveTo>
                <a:cubicBezTo>
                  <a:pt x="4262864" y="2291068"/>
                  <a:pt x="4265130" y="2291773"/>
                  <a:pt x="4266267" y="2295318"/>
                </a:cubicBezTo>
                <a:cubicBezTo>
                  <a:pt x="4267468" y="2298933"/>
                  <a:pt x="4266833" y="2302828"/>
                  <a:pt x="4264781" y="2305306"/>
                </a:cubicBezTo>
                <a:cubicBezTo>
                  <a:pt x="4262723" y="2307790"/>
                  <a:pt x="4260534" y="2307007"/>
                  <a:pt x="4259396" y="2303462"/>
                </a:cubicBezTo>
                <a:cubicBezTo>
                  <a:pt x="4258190" y="2299848"/>
                  <a:pt x="4258832" y="2295954"/>
                  <a:pt x="4260882" y="2293477"/>
                </a:cubicBezTo>
                <a:close/>
                <a:moveTo>
                  <a:pt x="4888367" y="2290898"/>
                </a:moveTo>
                <a:cubicBezTo>
                  <a:pt x="4889163" y="2291448"/>
                  <a:pt x="4888952" y="2294671"/>
                  <a:pt x="4888529" y="2301120"/>
                </a:cubicBezTo>
                <a:cubicBezTo>
                  <a:pt x="4888035" y="2308412"/>
                  <a:pt x="4885627" y="2316493"/>
                  <a:pt x="4883144" y="2319682"/>
                </a:cubicBezTo>
                <a:cubicBezTo>
                  <a:pt x="4879607" y="2324211"/>
                  <a:pt x="4878262" y="2323291"/>
                  <a:pt x="4876776" y="2315286"/>
                </a:cubicBezTo>
                <a:cubicBezTo>
                  <a:pt x="4875709" y="2309550"/>
                  <a:pt x="4877976" y="2301614"/>
                  <a:pt x="4882155" y="2296724"/>
                </a:cubicBezTo>
                <a:cubicBezTo>
                  <a:pt x="4885764" y="2292473"/>
                  <a:pt x="4887570" y="2290348"/>
                  <a:pt x="4888367" y="2290898"/>
                </a:cubicBezTo>
                <a:close/>
                <a:moveTo>
                  <a:pt x="1772544" y="2289125"/>
                </a:moveTo>
                <a:cubicBezTo>
                  <a:pt x="1775446" y="2290612"/>
                  <a:pt x="1776018" y="2293159"/>
                  <a:pt x="1773961" y="2295643"/>
                </a:cubicBezTo>
                <a:cubicBezTo>
                  <a:pt x="1769929" y="2300388"/>
                  <a:pt x="1779561" y="2356496"/>
                  <a:pt x="1785232" y="2361317"/>
                </a:cubicBezTo>
                <a:cubicBezTo>
                  <a:pt x="1787143" y="2362945"/>
                  <a:pt x="1786432" y="2367341"/>
                  <a:pt x="1783670" y="2370523"/>
                </a:cubicBezTo>
                <a:cubicBezTo>
                  <a:pt x="1776450" y="2378884"/>
                  <a:pt x="1770290" y="2372435"/>
                  <a:pt x="1772551" y="2358980"/>
                </a:cubicBezTo>
                <a:cubicBezTo>
                  <a:pt x="1774037" y="2350403"/>
                  <a:pt x="1772767" y="2348987"/>
                  <a:pt x="1765757" y="2351040"/>
                </a:cubicBezTo>
                <a:cubicBezTo>
                  <a:pt x="1754072" y="2354515"/>
                  <a:pt x="1748054" y="2370307"/>
                  <a:pt x="1754569" y="2380796"/>
                </a:cubicBezTo>
                <a:cubicBezTo>
                  <a:pt x="1760163" y="2389798"/>
                  <a:pt x="1765972" y="2429046"/>
                  <a:pt x="1761089" y="2424865"/>
                </a:cubicBezTo>
                <a:cubicBezTo>
                  <a:pt x="1759814" y="2423727"/>
                  <a:pt x="1758536" y="2427559"/>
                  <a:pt x="1758327" y="2433009"/>
                </a:cubicBezTo>
                <a:cubicBezTo>
                  <a:pt x="1758111" y="2439743"/>
                  <a:pt x="1756485" y="2441934"/>
                  <a:pt x="1753583" y="2439598"/>
                </a:cubicBezTo>
                <a:cubicBezTo>
                  <a:pt x="1749900" y="2436338"/>
                  <a:pt x="1747773" y="2423302"/>
                  <a:pt x="1740756" y="2357628"/>
                </a:cubicBezTo>
                <a:cubicBezTo>
                  <a:pt x="1739906" y="2348842"/>
                  <a:pt x="1735371" y="2340202"/>
                  <a:pt x="1730908" y="2338429"/>
                </a:cubicBezTo>
                <a:cubicBezTo>
                  <a:pt x="1726164" y="2336656"/>
                  <a:pt x="1723827" y="2330635"/>
                  <a:pt x="1725243" y="2324116"/>
                </a:cubicBezTo>
                <a:cubicBezTo>
                  <a:pt x="1728641" y="2308814"/>
                  <a:pt x="1730552" y="2307466"/>
                  <a:pt x="1735651" y="2316816"/>
                </a:cubicBezTo>
                <a:cubicBezTo>
                  <a:pt x="1739264" y="2323550"/>
                  <a:pt x="1742166" y="2321779"/>
                  <a:pt x="1753780" y="2305769"/>
                </a:cubicBezTo>
                <a:cubicBezTo>
                  <a:pt x="1761356" y="2295357"/>
                  <a:pt x="1769852" y="2287848"/>
                  <a:pt x="1772544" y="2289125"/>
                </a:cubicBezTo>
                <a:close/>
                <a:moveTo>
                  <a:pt x="4487442" y="2288518"/>
                </a:moveTo>
                <a:cubicBezTo>
                  <a:pt x="4489495" y="2287951"/>
                  <a:pt x="4491318" y="2290024"/>
                  <a:pt x="4494220" y="2294417"/>
                </a:cubicBezTo>
                <a:cubicBezTo>
                  <a:pt x="4497909" y="2299943"/>
                  <a:pt x="4501307" y="2308024"/>
                  <a:pt x="4502297" y="2313265"/>
                </a:cubicBezTo>
                <a:cubicBezTo>
                  <a:pt x="4503643" y="2320845"/>
                  <a:pt x="4502017" y="2322191"/>
                  <a:pt x="4492168" y="2321409"/>
                </a:cubicBezTo>
                <a:cubicBezTo>
                  <a:pt x="4485653" y="2320845"/>
                  <a:pt x="4481760" y="2321625"/>
                  <a:pt x="4483464" y="2323043"/>
                </a:cubicBezTo>
                <a:cubicBezTo>
                  <a:pt x="4485165" y="2324459"/>
                  <a:pt x="4483532" y="2326650"/>
                  <a:pt x="4479996" y="2327787"/>
                </a:cubicBezTo>
                <a:cubicBezTo>
                  <a:pt x="4470078" y="2331046"/>
                  <a:pt x="4469653" y="2314041"/>
                  <a:pt x="4479278" y="2298457"/>
                </a:cubicBezTo>
                <a:cubicBezTo>
                  <a:pt x="4483104" y="2292292"/>
                  <a:pt x="4485388" y="2289085"/>
                  <a:pt x="4487442" y="2288518"/>
                </a:cubicBezTo>
                <a:close/>
                <a:moveTo>
                  <a:pt x="1170695" y="2286336"/>
                </a:moveTo>
                <a:cubicBezTo>
                  <a:pt x="1171793" y="2287629"/>
                  <a:pt x="1172023" y="2292394"/>
                  <a:pt x="1172379" y="2301818"/>
                </a:cubicBezTo>
                <a:cubicBezTo>
                  <a:pt x="1172803" y="2312301"/>
                  <a:pt x="1168695" y="2328735"/>
                  <a:pt x="1163177" y="2338086"/>
                </a:cubicBezTo>
                <a:cubicBezTo>
                  <a:pt x="1156096" y="2350277"/>
                  <a:pt x="1155385" y="2355945"/>
                  <a:pt x="1160700" y="2357857"/>
                </a:cubicBezTo>
                <a:cubicBezTo>
                  <a:pt x="1169058" y="2360829"/>
                  <a:pt x="1163748" y="2382441"/>
                  <a:pt x="1153195" y="2388178"/>
                </a:cubicBezTo>
                <a:cubicBezTo>
                  <a:pt x="1144203" y="2393063"/>
                  <a:pt x="1139028" y="2382365"/>
                  <a:pt x="1146324" y="2373935"/>
                </a:cubicBezTo>
                <a:cubicBezTo>
                  <a:pt x="1149651" y="2370040"/>
                  <a:pt x="1150851" y="2357926"/>
                  <a:pt x="1148940" y="2347793"/>
                </a:cubicBezTo>
                <a:cubicBezTo>
                  <a:pt x="1145969" y="2332350"/>
                  <a:pt x="1147454" y="2327458"/>
                  <a:pt x="1157152" y="2320444"/>
                </a:cubicBezTo>
                <a:cubicBezTo>
                  <a:pt x="1166072" y="2313933"/>
                  <a:pt x="1167349" y="2310528"/>
                  <a:pt x="1162465" y="2306347"/>
                </a:cubicBezTo>
                <a:cubicBezTo>
                  <a:pt x="1158497" y="2302950"/>
                  <a:pt x="1158992" y="2297353"/>
                  <a:pt x="1163805" y="2291685"/>
                </a:cubicBezTo>
                <a:cubicBezTo>
                  <a:pt x="1167631" y="2287222"/>
                  <a:pt x="1169597" y="2285043"/>
                  <a:pt x="1170695" y="2286336"/>
                </a:cubicBezTo>
                <a:close/>
                <a:moveTo>
                  <a:pt x="4471562" y="2284779"/>
                </a:moveTo>
                <a:cubicBezTo>
                  <a:pt x="4473969" y="2286769"/>
                  <a:pt x="4473405" y="2290871"/>
                  <a:pt x="4470286" y="2294556"/>
                </a:cubicBezTo>
                <a:cubicBezTo>
                  <a:pt x="4467168" y="2298241"/>
                  <a:pt x="4464057" y="2298380"/>
                  <a:pt x="4462919" y="2294983"/>
                </a:cubicBezTo>
                <a:cubicBezTo>
                  <a:pt x="4461721" y="2291367"/>
                  <a:pt x="4462216" y="2287474"/>
                  <a:pt x="4464196" y="2285205"/>
                </a:cubicBezTo>
                <a:cubicBezTo>
                  <a:pt x="4466248" y="2282867"/>
                  <a:pt x="4469080" y="2282727"/>
                  <a:pt x="4471562" y="2284779"/>
                </a:cubicBezTo>
                <a:close/>
                <a:moveTo>
                  <a:pt x="1577420" y="2283089"/>
                </a:moveTo>
                <a:cubicBezTo>
                  <a:pt x="1579288" y="2285772"/>
                  <a:pt x="1579077" y="2292148"/>
                  <a:pt x="1577238" y="2302849"/>
                </a:cubicBezTo>
                <a:cubicBezTo>
                  <a:pt x="1575397" y="2313189"/>
                  <a:pt x="1577028" y="2323748"/>
                  <a:pt x="1580921" y="2327077"/>
                </a:cubicBezTo>
                <a:cubicBezTo>
                  <a:pt x="1590624" y="2335366"/>
                  <a:pt x="1591265" y="2349185"/>
                  <a:pt x="1582197" y="2354139"/>
                </a:cubicBezTo>
                <a:cubicBezTo>
                  <a:pt x="1578235" y="2356267"/>
                  <a:pt x="1574908" y="2355487"/>
                  <a:pt x="1575327" y="2352366"/>
                </a:cubicBezTo>
                <a:cubicBezTo>
                  <a:pt x="1576743" y="2340183"/>
                  <a:pt x="1565408" y="2305890"/>
                  <a:pt x="1559744" y="2305039"/>
                </a:cubicBezTo>
                <a:cubicBezTo>
                  <a:pt x="1551108" y="2303768"/>
                  <a:pt x="1554290" y="2292358"/>
                  <a:pt x="1565129" y="2285491"/>
                </a:cubicBezTo>
                <a:cubicBezTo>
                  <a:pt x="1571606" y="2281415"/>
                  <a:pt x="1575553" y="2280406"/>
                  <a:pt x="1577420" y="2283089"/>
                </a:cubicBezTo>
                <a:close/>
                <a:moveTo>
                  <a:pt x="4546481" y="2278693"/>
                </a:moveTo>
                <a:cubicBezTo>
                  <a:pt x="4548893" y="2280821"/>
                  <a:pt x="4549248" y="2284151"/>
                  <a:pt x="4547262" y="2286418"/>
                </a:cubicBezTo>
                <a:cubicBezTo>
                  <a:pt x="4545281" y="2288826"/>
                  <a:pt x="4543160" y="2289817"/>
                  <a:pt x="4541952" y="2288896"/>
                </a:cubicBezTo>
                <a:cubicBezTo>
                  <a:pt x="4540892" y="2287975"/>
                  <a:pt x="4540606" y="2284862"/>
                  <a:pt x="4541170" y="2281177"/>
                </a:cubicBezTo>
                <a:cubicBezTo>
                  <a:pt x="4541813" y="2277702"/>
                  <a:pt x="4544004" y="2276642"/>
                  <a:pt x="4546481" y="2278693"/>
                </a:cubicBezTo>
                <a:close/>
                <a:moveTo>
                  <a:pt x="1269680" y="2278585"/>
                </a:moveTo>
                <a:cubicBezTo>
                  <a:pt x="1274848" y="2283051"/>
                  <a:pt x="1273998" y="2284328"/>
                  <a:pt x="1263799" y="2287581"/>
                </a:cubicBezTo>
                <a:cubicBezTo>
                  <a:pt x="1257145" y="2289710"/>
                  <a:pt x="1251334" y="2290986"/>
                  <a:pt x="1250839" y="2290490"/>
                </a:cubicBezTo>
                <a:cubicBezTo>
                  <a:pt x="1250204" y="2289996"/>
                  <a:pt x="1252966" y="2285954"/>
                  <a:pt x="1256719" y="2281488"/>
                </a:cubicBezTo>
                <a:cubicBezTo>
                  <a:pt x="1260472" y="2277030"/>
                  <a:pt x="1266346" y="2275683"/>
                  <a:pt x="1269680" y="2278585"/>
                </a:cubicBezTo>
                <a:close/>
                <a:moveTo>
                  <a:pt x="4657195" y="2278489"/>
                </a:moveTo>
                <a:cubicBezTo>
                  <a:pt x="4658603" y="2276530"/>
                  <a:pt x="4660568" y="2277858"/>
                  <a:pt x="4664177" y="2280974"/>
                </a:cubicBezTo>
                <a:cubicBezTo>
                  <a:pt x="4672681" y="2288204"/>
                  <a:pt x="4671976" y="2312859"/>
                  <a:pt x="4662984" y="2323411"/>
                </a:cubicBezTo>
                <a:cubicBezTo>
                  <a:pt x="4654341" y="2333475"/>
                  <a:pt x="4650023" y="2320788"/>
                  <a:pt x="4653560" y="2295713"/>
                </a:cubicBezTo>
                <a:cubicBezTo>
                  <a:pt x="4654937" y="2285688"/>
                  <a:pt x="4655787" y="2280445"/>
                  <a:pt x="4657195" y="2278489"/>
                </a:cubicBezTo>
                <a:close/>
                <a:moveTo>
                  <a:pt x="4845183" y="2276743"/>
                </a:moveTo>
                <a:cubicBezTo>
                  <a:pt x="4846955" y="2276528"/>
                  <a:pt x="4848586" y="2287651"/>
                  <a:pt x="4848728" y="2301825"/>
                </a:cubicBezTo>
                <a:cubicBezTo>
                  <a:pt x="4848874" y="2315991"/>
                  <a:pt x="4851567" y="2327750"/>
                  <a:pt x="4854753" y="2328392"/>
                </a:cubicBezTo>
                <a:cubicBezTo>
                  <a:pt x="4857725" y="2328957"/>
                  <a:pt x="4859922" y="2332851"/>
                  <a:pt x="4859358" y="2336536"/>
                </a:cubicBezTo>
                <a:cubicBezTo>
                  <a:pt x="4858716" y="2340576"/>
                  <a:pt x="4857230" y="2340646"/>
                  <a:pt x="4855884" y="2336466"/>
                </a:cubicBezTo>
                <a:cubicBezTo>
                  <a:pt x="4853261" y="2328461"/>
                  <a:pt x="4851635" y="2330234"/>
                  <a:pt x="4845336" y="2348016"/>
                </a:cubicBezTo>
                <a:cubicBezTo>
                  <a:pt x="4842079" y="2357220"/>
                  <a:pt x="4839673" y="2359914"/>
                  <a:pt x="4838467" y="2356160"/>
                </a:cubicBezTo>
                <a:cubicBezTo>
                  <a:pt x="4837405" y="2353116"/>
                  <a:pt x="4838745" y="2347660"/>
                  <a:pt x="4841159" y="2344827"/>
                </a:cubicBezTo>
                <a:cubicBezTo>
                  <a:pt x="4843775" y="2341777"/>
                  <a:pt x="4840734" y="2332922"/>
                  <a:pt x="4834288" y="2324917"/>
                </a:cubicBezTo>
                <a:cubicBezTo>
                  <a:pt x="4824229" y="2312306"/>
                  <a:pt x="4823943" y="2308335"/>
                  <a:pt x="4832369" y="2293813"/>
                </a:cubicBezTo>
                <a:cubicBezTo>
                  <a:pt x="4837748" y="2284462"/>
                  <a:pt x="4843413" y="2276953"/>
                  <a:pt x="4845183" y="2276743"/>
                </a:cubicBezTo>
                <a:close/>
                <a:moveTo>
                  <a:pt x="1437087" y="2272296"/>
                </a:moveTo>
                <a:cubicBezTo>
                  <a:pt x="1443532" y="2270244"/>
                  <a:pt x="1444529" y="2291214"/>
                  <a:pt x="1438294" y="2298584"/>
                </a:cubicBezTo>
                <a:cubicBezTo>
                  <a:pt x="1436452" y="2300853"/>
                  <a:pt x="1433975" y="2296247"/>
                  <a:pt x="1432986" y="2288452"/>
                </a:cubicBezTo>
                <a:cubicBezTo>
                  <a:pt x="1431918" y="2280587"/>
                  <a:pt x="1433760" y="2273363"/>
                  <a:pt x="1437087" y="2272296"/>
                </a:cubicBezTo>
                <a:close/>
                <a:moveTo>
                  <a:pt x="1167064" y="2271566"/>
                </a:moveTo>
                <a:cubicBezTo>
                  <a:pt x="1170531" y="2272201"/>
                  <a:pt x="1171597" y="2274399"/>
                  <a:pt x="1169540" y="2276877"/>
                </a:cubicBezTo>
                <a:cubicBezTo>
                  <a:pt x="1167419" y="2279285"/>
                  <a:pt x="1164093" y="2279641"/>
                  <a:pt x="1161825" y="2277658"/>
                </a:cubicBezTo>
                <a:cubicBezTo>
                  <a:pt x="1159418" y="2275531"/>
                  <a:pt x="1158422" y="2273402"/>
                  <a:pt x="1159343" y="2272341"/>
                </a:cubicBezTo>
                <a:cubicBezTo>
                  <a:pt x="1160263" y="2271280"/>
                  <a:pt x="1163381" y="2270994"/>
                  <a:pt x="1167064" y="2271566"/>
                </a:cubicBezTo>
                <a:close/>
                <a:moveTo>
                  <a:pt x="1716881" y="2267862"/>
                </a:moveTo>
                <a:cubicBezTo>
                  <a:pt x="1719287" y="2269991"/>
                  <a:pt x="1719503" y="2272894"/>
                  <a:pt x="1717452" y="2275371"/>
                </a:cubicBezTo>
                <a:cubicBezTo>
                  <a:pt x="1715394" y="2277849"/>
                  <a:pt x="1712424" y="2277996"/>
                  <a:pt x="1709941" y="2275937"/>
                </a:cubicBezTo>
                <a:cubicBezTo>
                  <a:pt x="1707533" y="2273815"/>
                  <a:pt x="1707324" y="2270906"/>
                  <a:pt x="1709375" y="2268428"/>
                </a:cubicBezTo>
                <a:cubicBezTo>
                  <a:pt x="1711502" y="2266020"/>
                  <a:pt x="1714404" y="2265810"/>
                  <a:pt x="1716881" y="2267862"/>
                </a:cubicBezTo>
                <a:close/>
                <a:moveTo>
                  <a:pt x="1128398" y="2261782"/>
                </a:moveTo>
                <a:cubicBezTo>
                  <a:pt x="1132500" y="2259514"/>
                  <a:pt x="1132646" y="2261218"/>
                  <a:pt x="1128753" y="2266249"/>
                </a:cubicBezTo>
                <a:cubicBezTo>
                  <a:pt x="1125496" y="2270500"/>
                  <a:pt x="1122378" y="2272194"/>
                  <a:pt x="1122238" y="2269787"/>
                </a:cubicBezTo>
                <a:cubicBezTo>
                  <a:pt x="1122022" y="2267450"/>
                  <a:pt x="1124924" y="2263694"/>
                  <a:pt x="1128398" y="2261782"/>
                </a:cubicBezTo>
                <a:close/>
                <a:moveTo>
                  <a:pt x="1402601" y="2256357"/>
                </a:moveTo>
                <a:cubicBezTo>
                  <a:pt x="1406494" y="2255150"/>
                  <a:pt x="1407630" y="2257132"/>
                  <a:pt x="1405649" y="2261809"/>
                </a:cubicBezTo>
                <a:cubicBezTo>
                  <a:pt x="1403807" y="2265919"/>
                  <a:pt x="1402245" y="2275409"/>
                  <a:pt x="1401967" y="2282924"/>
                </a:cubicBezTo>
                <a:cubicBezTo>
                  <a:pt x="1401610" y="2292486"/>
                  <a:pt x="1400766" y="2290929"/>
                  <a:pt x="1398918" y="2277467"/>
                </a:cubicBezTo>
                <a:cubicBezTo>
                  <a:pt x="1397502" y="2266840"/>
                  <a:pt x="1399127" y="2257418"/>
                  <a:pt x="1402601" y="2256357"/>
                </a:cubicBezTo>
                <a:close/>
                <a:moveTo>
                  <a:pt x="1323279" y="2248626"/>
                </a:moveTo>
                <a:cubicBezTo>
                  <a:pt x="1328448" y="2248270"/>
                  <a:pt x="1331287" y="2268112"/>
                  <a:pt x="1326753" y="2273352"/>
                </a:cubicBezTo>
                <a:cubicBezTo>
                  <a:pt x="1324842" y="2275550"/>
                  <a:pt x="1322436" y="2271013"/>
                  <a:pt x="1321368" y="2263149"/>
                </a:cubicBezTo>
                <a:cubicBezTo>
                  <a:pt x="1320379" y="2255354"/>
                  <a:pt x="1321228" y="2248836"/>
                  <a:pt x="1323279" y="2248626"/>
                </a:cubicBezTo>
                <a:close/>
                <a:moveTo>
                  <a:pt x="1817230" y="2248392"/>
                </a:moveTo>
                <a:cubicBezTo>
                  <a:pt x="1814963" y="2246402"/>
                  <a:pt x="1811985" y="2246688"/>
                  <a:pt x="1809934" y="2249166"/>
                </a:cubicBezTo>
                <a:cubicBezTo>
                  <a:pt x="1808023" y="2251505"/>
                  <a:pt x="1809154" y="2255474"/>
                  <a:pt x="1812696" y="2258593"/>
                </a:cubicBezTo>
                <a:cubicBezTo>
                  <a:pt x="1816379" y="2261706"/>
                  <a:pt x="1819421" y="2261358"/>
                  <a:pt x="1819993" y="2257813"/>
                </a:cubicBezTo>
                <a:cubicBezTo>
                  <a:pt x="1820697" y="2254128"/>
                  <a:pt x="1819491" y="2250373"/>
                  <a:pt x="1817230" y="2248392"/>
                </a:cubicBezTo>
                <a:close/>
                <a:moveTo>
                  <a:pt x="4713250" y="2247184"/>
                </a:moveTo>
                <a:cubicBezTo>
                  <a:pt x="4716367" y="2248321"/>
                  <a:pt x="4716367" y="2252571"/>
                  <a:pt x="4713256" y="2256255"/>
                </a:cubicBezTo>
                <a:cubicBezTo>
                  <a:pt x="4710138" y="2259940"/>
                  <a:pt x="4705815" y="2260715"/>
                  <a:pt x="4704119" y="2257882"/>
                </a:cubicBezTo>
                <a:cubicBezTo>
                  <a:pt x="4702276" y="2255049"/>
                  <a:pt x="4702276" y="2250939"/>
                  <a:pt x="4704119" y="2248817"/>
                </a:cubicBezTo>
                <a:cubicBezTo>
                  <a:pt x="4705891" y="2246758"/>
                  <a:pt x="4710068" y="2245984"/>
                  <a:pt x="4713250" y="2247184"/>
                </a:cubicBezTo>
                <a:close/>
                <a:moveTo>
                  <a:pt x="1162103" y="2238460"/>
                </a:moveTo>
                <a:cubicBezTo>
                  <a:pt x="1163377" y="2238726"/>
                  <a:pt x="1164120" y="2240924"/>
                  <a:pt x="1164936" y="2245208"/>
                </a:cubicBezTo>
                <a:cubicBezTo>
                  <a:pt x="1165996" y="2250805"/>
                  <a:pt x="1163665" y="2258949"/>
                  <a:pt x="1159913" y="2263416"/>
                </a:cubicBezTo>
                <a:cubicBezTo>
                  <a:pt x="1154033" y="2270289"/>
                  <a:pt x="1152686" y="2270073"/>
                  <a:pt x="1151055" y="2261504"/>
                </a:cubicBezTo>
                <a:cubicBezTo>
                  <a:pt x="1149994" y="2255907"/>
                  <a:pt x="1152332" y="2247755"/>
                  <a:pt x="1156084" y="2243296"/>
                </a:cubicBezTo>
                <a:cubicBezTo>
                  <a:pt x="1159024" y="2239859"/>
                  <a:pt x="1160829" y="2238195"/>
                  <a:pt x="1162103" y="2238460"/>
                </a:cubicBezTo>
                <a:close/>
                <a:moveTo>
                  <a:pt x="4883794" y="2233846"/>
                </a:moveTo>
                <a:cubicBezTo>
                  <a:pt x="4884998" y="2236520"/>
                  <a:pt x="4885510" y="2243127"/>
                  <a:pt x="4885970" y="2255068"/>
                </a:cubicBezTo>
                <a:cubicBezTo>
                  <a:pt x="4886612" y="2270301"/>
                  <a:pt x="4885482" y="2284468"/>
                  <a:pt x="4883571" y="2286666"/>
                </a:cubicBezTo>
                <a:cubicBezTo>
                  <a:pt x="4881728" y="2288929"/>
                  <a:pt x="4877761" y="2280289"/>
                  <a:pt x="4875067" y="2267818"/>
                </a:cubicBezTo>
                <a:cubicBezTo>
                  <a:pt x="4872025" y="2254147"/>
                  <a:pt x="4873011" y="2241390"/>
                  <a:pt x="4877475" y="2236220"/>
                </a:cubicBezTo>
                <a:cubicBezTo>
                  <a:pt x="4880697" y="2232429"/>
                  <a:pt x="4882591" y="2231171"/>
                  <a:pt x="4883794" y="2233846"/>
                </a:cubicBezTo>
                <a:close/>
                <a:moveTo>
                  <a:pt x="4916899" y="2233391"/>
                </a:moveTo>
                <a:cubicBezTo>
                  <a:pt x="4919307" y="2232807"/>
                  <a:pt x="4922158" y="2234526"/>
                  <a:pt x="4923574" y="2238990"/>
                </a:cubicBezTo>
                <a:cubicBezTo>
                  <a:pt x="4924711" y="2242673"/>
                  <a:pt x="4922939" y="2246568"/>
                  <a:pt x="4919612" y="2247775"/>
                </a:cubicBezTo>
                <a:cubicBezTo>
                  <a:pt x="4915714" y="2249115"/>
                  <a:pt x="4913307" y="2246853"/>
                  <a:pt x="4912882" y="2241607"/>
                </a:cubicBezTo>
                <a:cubicBezTo>
                  <a:pt x="4912526" y="2236860"/>
                  <a:pt x="4914490" y="2233976"/>
                  <a:pt x="4916899" y="2233391"/>
                </a:cubicBezTo>
                <a:close/>
                <a:moveTo>
                  <a:pt x="4376671" y="2232266"/>
                </a:moveTo>
                <a:cubicBezTo>
                  <a:pt x="4377353" y="2232364"/>
                  <a:pt x="4377726" y="2234967"/>
                  <a:pt x="4378224" y="2240139"/>
                </a:cubicBezTo>
                <a:cubicBezTo>
                  <a:pt x="4378858" y="2246301"/>
                  <a:pt x="4376949" y="2256999"/>
                  <a:pt x="4374186" y="2263021"/>
                </a:cubicBezTo>
                <a:cubicBezTo>
                  <a:pt x="4371423" y="2269044"/>
                  <a:pt x="4367176" y="2272868"/>
                  <a:pt x="4365124" y="2271097"/>
                </a:cubicBezTo>
                <a:cubicBezTo>
                  <a:pt x="4362927" y="2269185"/>
                  <a:pt x="4362997" y="2264012"/>
                  <a:pt x="4365334" y="2258982"/>
                </a:cubicBezTo>
                <a:cubicBezTo>
                  <a:pt x="4367531" y="2254096"/>
                  <a:pt x="4371138" y="2245380"/>
                  <a:pt x="4373266" y="2239428"/>
                </a:cubicBezTo>
                <a:cubicBezTo>
                  <a:pt x="4374998" y="2234576"/>
                  <a:pt x="4375989" y="2232170"/>
                  <a:pt x="4376671" y="2232266"/>
                </a:cubicBezTo>
                <a:close/>
                <a:moveTo>
                  <a:pt x="1447246" y="2231350"/>
                </a:moveTo>
                <a:cubicBezTo>
                  <a:pt x="1449016" y="2230500"/>
                  <a:pt x="1450892" y="2232413"/>
                  <a:pt x="1451813" y="2237584"/>
                </a:cubicBezTo>
                <a:cubicBezTo>
                  <a:pt x="1452810" y="2242972"/>
                  <a:pt x="1454575" y="2246581"/>
                  <a:pt x="1455712" y="2245309"/>
                </a:cubicBezTo>
                <a:cubicBezTo>
                  <a:pt x="1456842" y="2244034"/>
                  <a:pt x="1458970" y="2250977"/>
                  <a:pt x="1460315" y="2260118"/>
                </a:cubicBezTo>
                <a:cubicBezTo>
                  <a:pt x="1461662" y="2269254"/>
                  <a:pt x="1465275" y="2283070"/>
                  <a:pt x="1468107" y="2289588"/>
                </a:cubicBezTo>
                <a:cubicBezTo>
                  <a:pt x="1471015" y="2296316"/>
                  <a:pt x="1470374" y="2308005"/>
                  <a:pt x="1466767" y="2315444"/>
                </a:cubicBezTo>
                <a:cubicBezTo>
                  <a:pt x="1463084" y="2322814"/>
                  <a:pt x="1458410" y="2327630"/>
                  <a:pt x="1456499" y="2325865"/>
                </a:cubicBezTo>
                <a:cubicBezTo>
                  <a:pt x="1454303" y="2323944"/>
                  <a:pt x="1454016" y="2321257"/>
                  <a:pt x="1455928" y="2319059"/>
                </a:cubicBezTo>
                <a:cubicBezTo>
                  <a:pt x="1457629" y="2317078"/>
                  <a:pt x="1455432" y="2300426"/>
                  <a:pt x="1450899" y="2281863"/>
                </a:cubicBezTo>
                <a:cubicBezTo>
                  <a:pt x="1446364" y="2263300"/>
                  <a:pt x="1442961" y="2245303"/>
                  <a:pt x="1443317" y="2241695"/>
                </a:cubicBezTo>
                <a:cubicBezTo>
                  <a:pt x="1443812" y="2235812"/>
                  <a:pt x="1445476" y="2232200"/>
                  <a:pt x="1447246" y="2231350"/>
                </a:cubicBezTo>
                <a:close/>
                <a:moveTo>
                  <a:pt x="1854193" y="2227281"/>
                </a:moveTo>
                <a:cubicBezTo>
                  <a:pt x="1856314" y="2221614"/>
                  <a:pt x="1860213" y="2226924"/>
                  <a:pt x="1868005" y="2246478"/>
                </a:cubicBezTo>
                <a:cubicBezTo>
                  <a:pt x="1874024" y="2261573"/>
                  <a:pt x="1877567" y="2277157"/>
                  <a:pt x="1876005" y="2281692"/>
                </a:cubicBezTo>
                <a:cubicBezTo>
                  <a:pt x="1872252" y="2292529"/>
                  <a:pt x="1860994" y="2274888"/>
                  <a:pt x="1858658" y="2254559"/>
                </a:cubicBezTo>
                <a:cubicBezTo>
                  <a:pt x="1857661" y="2246619"/>
                  <a:pt x="1855679" y="2238969"/>
                  <a:pt x="1854123" y="2237693"/>
                </a:cubicBezTo>
                <a:cubicBezTo>
                  <a:pt x="1852561" y="2236422"/>
                  <a:pt x="1852631" y="2231530"/>
                  <a:pt x="1854193" y="2227281"/>
                </a:cubicBezTo>
                <a:close/>
                <a:moveTo>
                  <a:pt x="4615664" y="2226913"/>
                </a:moveTo>
                <a:cubicBezTo>
                  <a:pt x="4620693" y="2226564"/>
                  <a:pt x="4623034" y="2238818"/>
                  <a:pt x="4618858" y="2243703"/>
                </a:cubicBezTo>
                <a:cubicBezTo>
                  <a:pt x="4616731" y="2246110"/>
                  <a:pt x="4614671" y="2243634"/>
                  <a:pt x="4613612" y="2237471"/>
                </a:cubicBezTo>
                <a:cubicBezTo>
                  <a:pt x="4612692" y="2232015"/>
                  <a:pt x="4613682" y="2227058"/>
                  <a:pt x="4615664" y="2226913"/>
                </a:cubicBezTo>
                <a:close/>
                <a:moveTo>
                  <a:pt x="4588163" y="2226902"/>
                </a:moveTo>
                <a:cubicBezTo>
                  <a:pt x="4589180" y="2226769"/>
                  <a:pt x="4589851" y="2228646"/>
                  <a:pt x="4590524" y="2232510"/>
                </a:cubicBezTo>
                <a:cubicBezTo>
                  <a:pt x="4591375" y="2237610"/>
                  <a:pt x="4589750" y="2244903"/>
                  <a:pt x="4586987" y="2248092"/>
                </a:cubicBezTo>
                <a:cubicBezTo>
                  <a:pt x="4580046" y="2256313"/>
                  <a:pt x="4577709" y="2245754"/>
                  <a:pt x="4583729" y="2233355"/>
                </a:cubicBezTo>
                <a:cubicBezTo>
                  <a:pt x="4585783" y="2229177"/>
                  <a:pt x="4587147" y="2227034"/>
                  <a:pt x="4588163" y="2226902"/>
                </a:cubicBezTo>
                <a:close/>
                <a:moveTo>
                  <a:pt x="5528644" y="2222468"/>
                </a:moveTo>
                <a:cubicBezTo>
                  <a:pt x="5529848" y="2223018"/>
                  <a:pt x="5530965" y="2225939"/>
                  <a:pt x="5532806" y="2231606"/>
                </a:cubicBezTo>
                <a:cubicBezTo>
                  <a:pt x="5535072" y="2238837"/>
                  <a:pt x="5535568" y="2245565"/>
                  <a:pt x="5534012" y="2247406"/>
                </a:cubicBezTo>
                <a:cubicBezTo>
                  <a:pt x="5528272" y="2254140"/>
                  <a:pt x="5519064" y="2236142"/>
                  <a:pt x="5523954" y="2227572"/>
                </a:cubicBezTo>
                <a:cubicBezTo>
                  <a:pt x="5526148" y="2223745"/>
                  <a:pt x="5527440" y="2221921"/>
                  <a:pt x="5528644" y="2222468"/>
                </a:cubicBezTo>
                <a:close/>
                <a:moveTo>
                  <a:pt x="1349714" y="2220858"/>
                </a:moveTo>
                <a:cubicBezTo>
                  <a:pt x="1354597" y="2225037"/>
                  <a:pt x="1356368" y="2246783"/>
                  <a:pt x="1352197" y="2251675"/>
                </a:cubicBezTo>
                <a:cubicBezTo>
                  <a:pt x="1346177" y="2258688"/>
                  <a:pt x="1342050" y="2249261"/>
                  <a:pt x="1344032" y="2233537"/>
                </a:cubicBezTo>
                <a:cubicBezTo>
                  <a:pt x="1345232" y="2224682"/>
                  <a:pt x="1347656" y="2219085"/>
                  <a:pt x="1349714" y="2220858"/>
                </a:cubicBezTo>
                <a:close/>
                <a:moveTo>
                  <a:pt x="4562245" y="2219126"/>
                </a:moveTo>
                <a:cubicBezTo>
                  <a:pt x="4563996" y="2218080"/>
                  <a:pt x="4566040" y="2218249"/>
                  <a:pt x="4568216" y="2220109"/>
                </a:cubicBezTo>
                <a:cubicBezTo>
                  <a:pt x="4572610" y="2223793"/>
                  <a:pt x="4572330" y="2257234"/>
                  <a:pt x="4567797" y="2262476"/>
                </a:cubicBezTo>
                <a:cubicBezTo>
                  <a:pt x="4566172" y="2264247"/>
                  <a:pt x="4562273" y="2258225"/>
                  <a:pt x="4558729" y="2248449"/>
                </a:cubicBezTo>
                <a:cubicBezTo>
                  <a:pt x="4554377" y="2236332"/>
                  <a:pt x="4556993" y="2222265"/>
                  <a:pt x="4562245" y="2219126"/>
                </a:cubicBezTo>
                <a:close/>
                <a:moveTo>
                  <a:pt x="1697755" y="2216424"/>
                </a:moveTo>
                <a:cubicBezTo>
                  <a:pt x="1700168" y="2218551"/>
                  <a:pt x="1700377" y="2221455"/>
                  <a:pt x="1698326" y="2223933"/>
                </a:cubicBezTo>
                <a:cubicBezTo>
                  <a:pt x="1696199" y="2226347"/>
                  <a:pt x="1693228" y="2226627"/>
                  <a:pt x="1690821" y="2224498"/>
                </a:cubicBezTo>
                <a:cubicBezTo>
                  <a:pt x="1688408" y="2222376"/>
                  <a:pt x="1688198" y="2219473"/>
                  <a:pt x="1690249" y="2216989"/>
                </a:cubicBezTo>
                <a:cubicBezTo>
                  <a:pt x="1692377" y="2214581"/>
                  <a:pt x="1695278" y="2214371"/>
                  <a:pt x="1697755" y="2216424"/>
                </a:cubicBezTo>
                <a:close/>
                <a:moveTo>
                  <a:pt x="4351801" y="2210732"/>
                </a:moveTo>
                <a:cubicBezTo>
                  <a:pt x="4354284" y="2212791"/>
                  <a:pt x="4355416" y="2216615"/>
                  <a:pt x="4354850" y="2220300"/>
                </a:cubicBezTo>
                <a:cubicBezTo>
                  <a:pt x="4354284" y="2223985"/>
                  <a:pt x="4352234" y="2225045"/>
                  <a:pt x="4349751" y="2222994"/>
                </a:cubicBezTo>
                <a:cubicBezTo>
                  <a:pt x="4347274" y="2220935"/>
                  <a:pt x="4346138" y="2217111"/>
                  <a:pt x="4346702" y="2213425"/>
                </a:cubicBezTo>
                <a:cubicBezTo>
                  <a:pt x="4347344" y="2209672"/>
                  <a:pt x="4349326" y="2208681"/>
                  <a:pt x="4351801" y="2210732"/>
                </a:cubicBezTo>
                <a:close/>
                <a:moveTo>
                  <a:pt x="4383031" y="2207834"/>
                </a:moveTo>
                <a:cubicBezTo>
                  <a:pt x="4385087" y="2205350"/>
                  <a:pt x="4387210" y="2207764"/>
                  <a:pt x="4388416" y="2213786"/>
                </a:cubicBezTo>
                <a:cubicBezTo>
                  <a:pt x="4389407" y="2219167"/>
                  <a:pt x="4389761" y="2224486"/>
                  <a:pt x="4389127" y="2225260"/>
                </a:cubicBezTo>
                <a:cubicBezTo>
                  <a:pt x="4388485" y="2226041"/>
                  <a:pt x="4386010" y="2223278"/>
                  <a:pt x="4383742" y="2219307"/>
                </a:cubicBezTo>
                <a:cubicBezTo>
                  <a:pt x="4381475" y="2215343"/>
                  <a:pt x="4381189" y="2209956"/>
                  <a:pt x="4383031" y="2207834"/>
                </a:cubicBezTo>
                <a:close/>
                <a:moveTo>
                  <a:pt x="1761135" y="2207434"/>
                </a:moveTo>
                <a:cubicBezTo>
                  <a:pt x="1763402" y="2209416"/>
                  <a:pt x="1764468" y="2213172"/>
                  <a:pt x="1763896" y="2216855"/>
                </a:cubicBezTo>
                <a:cubicBezTo>
                  <a:pt x="1763331" y="2220401"/>
                  <a:pt x="1760289" y="2220756"/>
                  <a:pt x="1756606" y="2217637"/>
                </a:cubicBezTo>
                <a:cubicBezTo>
                  <a:pt x="1753064" y="2214518"/>
                  <a:pt x="1751787" y="2210553"/>
                  <a:pt x="1753844" y="2208210"/>
                </a:cubicBezTo>
                <a:cubicBezTo>
                  <a:pt x="1755895" y="2205732"/>
                  <a:pt x="1758867" y="2205453"/>
                  <a:pt x="1761135" y="2207434"/>
                </a:cubicBezTo>
                <a:close/>
                <a:moveTo>
                  <a:pt x="4828394" y="2206812"/>
                </a:moveTo>
                <a:cubicBezTo>
                  <a:pt x="4844118" y="2205682"/>
                  <a:pt x="4846670" y="2210217"/>
                  <a:pt x="4840294" y="2227929"/>
                </a:cubicBezTo>
                <a:cubicBezTo>
                  <a:pt x="4836967" y="2237064"/>
                  <a:pt x="4837253" y="2246421"/>
                  <a:pt x="4840936" y="2249534"/>
                </a:cubicBezTo>
                <a:cubicBezTo>
                  <a:pt x="4848651" y="2256128"/>
                  <a:pt x="4840936" y="2267671"/>
                  <a:pt x="4831024" y="2264413"/>
                </a:cubicBezTo>
                <a:cubicBezTo>
                  <a:pt x="4821175" y="2261223"/>
                  <a:pt x="4819620" y="2259946"/>
                  <a:pt x="4824787" y="2259597"/>
                </a:cubicBezTo>
                <a:cubicBezTo>
                  <a:pt x="4833570" y="2258886"/>
                  <a:pt x="4834490" y="2235863"/>
                  <a:pt x="4826274" y="2221690"/>
                </a:cubicBezTo>
                <a:cubicBezTo>
                  <a:pt x="4819117" y="2209435"/>
                  <a:pt x="4819403" y="2207453"/>
                  <a:pt x="4828394" y="2206812"/>
                </a:cubicBezTo>
                <a:close/>
                <a:moveTo>
                  <a:pt x="1691100" y="2201972"/>
                </a:moveTo>
                <a:cubicBezTo>
                  <a:pt x="1694713" y="2200060"/>
                  <a:pt x="1693648" y="2203108"/>
                  <a:pt x="1688834" y="2208776"/>
                </a:cubicBezTo>
                <a:cubicBezTo>
                  <a:pt x="1683950" y="2214512"/>
                  <a:pt x="1681118" y="2215929"/>
                  <a:pt x="1682388" y="2212104"/>
                </a:cubicBezTo>
                <a:cubicBezTo>
                  <a:pt x="1683734" y="2208349"/>
                  <a:pt x="1687558" y="2203813"/>
                  <a:pt x="1691100" y="2201972"/>
                </a:cubicBezTo>
                <a:close/>
                <a:moveTo>
                  <a:pt x="1792364" y="2192208"/>
                </a:moveTo>
                <a:cubicBezTo>
                  <a:pt x="1796688" y="2190721"/>
                  <a:pt x="1798453" y="2199856"/>
                  <a:pt x="1797183" y="2217715"/>
                </a:cubicBezTo>
                <a:cubicBezTo>
                  <a:pt x="1795272" y="2244846"/>
                  <a:pt x="1795488" y="2245342"/>
                  <a:pt x="1806957" y="2238685"/>
                </a:cubicBezTo>
                <a:cubicBezTo>
                  <a:pt x="1813331" y="2235000"/>
                  <a:pt x="1821473" y="2227134"/>
                  <a:pt x="1824660" y="2221537"/>
                </a:cubicBezTo>
                <a:cubicBezTo>
                  <a:pt x="1830889" y="2210770"/>
                  <a:pt x="1838116" y="2211336"/>
                  <a:pt x="1836344" y="2222460"/>
                </a:cubicBezTo>
                <a:cubicBezTo>
                  <a:pt x="1835779" y="2226143"/>
                  <a:pt x="1837831" y="2229054"/>
                  <a:pt x="1841513" y="2229620"/>
                </a:cubicBezTo>
                <a:cubicBezTo>
                  <a:pt x="1844916" y="2230184"/>
                  <a:pt x="1845482" y="2235145"/>
                  <a:pt x="1842935" y="2240673"/>
                </a:cubicBezTo>
                <a:cubicBezTo>
                  <a:pt x="1839957" y="2246905"/>
                  <a:pt x="1841876" y="2255474"/>
                  <a:pt x="1847894" y="2263199"/>
                </a:cubicBezTo>
                <a:cubicBezTo>
                  <a:pt x="1854549" y="2271846"/>
                  <a:pt x="1855400" y="2278219"/>
                  <a:pt x="1850657" y="2283814"/>
                </a:cubicBezTo>
                <a:cubicBezTo>
                  <a:pt x="1843012" y="2292740"/>
                  <a:pt x="1844853" y="2304219"/>
                  <a:pt x="1853063" y="2299265"/>
                </a:cubicBezTo>
                <a:cubicBezTo>
                  <a:pt x="1861350" y="2294234"/>
                  <a:pt x="1867230" y="2310737"/>
                  <a:pt x="1862697" y="2326467"/>
                </a:cubicBezTo>
                <a:cubicBezTo>
                  <a:pt x="1858594" y="2340493"/>
                  <a:pt x="1850448" y="2346802"/>
                  <a:pt x="1843792" y="2341129"/>
                </a:cubicBezTo>
                <a:cubicBezTo>
                  <a:pt x="1841741" y="2339356"/>
                  <a:pt x="1842021" y="2333690"/>
                  <a:pt x="1844428" y="2328023"/>
                </a:cubicBezTo>
                <a:cubicBezTo>
                  <a:pt x="1847050" y="2321861"/>
                  <a:pt x="1845774" y="2316899"/>
                  <a:pt x="1840954" y="2315204"/>
                </a:cubicBezTo>
                <a:cubicBezTo>
                  <a:pt x="1836782" y="2313710"/>
                  <a:pt x="1832248" y="2307758"/>
                  <a:pt x="1831257" y="2302378"/>
                </a:cubicBezTo>
                <a:cubicBezTo>
                  <a:pt x="1829627" y="2293948"/>
                  <a:pt x="1828489" y="2293382"/>
                  <a:pt x="1823961" y="2298622"/>
                </a:cubicBezTo>
                <a:cubicBezTo>
                  <a:pt x="1821059" y="2302092"/>
                  <a:pt x="1820634" y="2313145"/>
                  <a:pt x="1823257" y="2323277"/>
                </a:cubicBezTo>
                <a:cubicBezTo>
                  <a:pt x="1825803" y="2333334"/>
                  <a:pt x="1825169" y="2346300"/>
                  <a:pt x="1821771" y="2352107"/>
                </a:cubicBezTo>
                <a:cubicBezTo>
                  <a:pt x="1816106" y="2361605"/>
                  <a:pt x="1814196" y="2361248"/>
                  <a:pt x="1801940" y="2348283"/>
                </a:cubicBezTo>
                <a:cubicBezTo>
                  <a:pt x="1794148" y="2340208"/>
                  <a:pt x="1788979" y="2332908"/>
                  <a:pt x="1790325" y="2331701"/>
                </a:cubicBezTo>
                <a:cubicBezTo>
                  <a:pt x="1797971" y="2324759"/>
                  <a:pt x="1798187" y="2318456"/>
                  <a:pt x="1791386" y="2304282"/>
                </a:cubicBezTo>
                <a:cubicBezTo>
                  <a:pt x="1787062" y="2295287"/>
                  <a:pt x="1785220" y="2287918"/>
                  <a:pt x="1787277" y="2287708"/>
                </a:cubicBezTo>
                <a:cubicBezTo>
                  <a:pt x="1791241" y="2287422"/>
                  <a:pt x="1791519" y="2249877"/>
                  <a:pt x="1787836" y="2215586"/>
                </a:cubicBezTo>
                <a:cubicBezTo>
                  <a:pt x="1786490" y="2203184"/>
                  <a:pt x="1788333" y="2193553"/>
                  <a:pt x="1792364" y="2192208"/>
                </a:cubicBezTo>
                <a:close/>
                <a:moveTo>
                  <a:pt x="4382536" y="2186082"/>
                </a:moveTo>
                <a:cubicBezTo>
                  <a:pt x="4386149" y="2184170"/>
                  <a:pt x="4385087" y="2187213"/>
                  <a:pt x="4380268" y="2192881"/>
                </a:cubicBezTo>
                <a:cubicBezTo>
                  <a:pt x="4375455" y="2198554"/>
                  <a:pt x="4372692" y="2200039"/>
                  <a:pt x="4373822" y="2196215"/>
                </a:cubicBezTo>
                <a:cubicBezTo>
                  <a:pt x="4375169" y="2192461"/>
                  <a:pt x="4378992" y="2187926"/>
                  <a:pt x="4382536" y="2186082"/>
                </a:cubicBezTo>
                <a:close/>
                <a:moveTo>
                  <a:pt x="1436301" y="2185938"/>
                </a:moveTo>
                <a:cubicBezTo>
                  <a:pt x="1432549" y="2185295"/>
                  <a:pt x="1429716" y="2187139"/>
                  <a:pt x="1429220" y="2190467"/>
                </a:cubicBezTo>
                <a:cubicBezTo>
                  <a:pt x="1427734" y="2199323"/>
                  <a:pt x="1430922" y="2200390"/>
                  <a:pt x="1437222" y="2193091"/>
                </a:cubicBezTo>
                <a:cubicBezTo>
                  <a:pt x="1440053" y="2189833"/>
                  <a:pt x="1439558" y="2186503"/>
                  <a:pt x="1436301" y="2185938"/>
                </a:cubicBezTo>
                <a:close/>
                <a:moveTo>
                  <a:pt x="4539109" y="2185175"/>
                </a:moveTo>
                <a:cubicBezTo>
                  <a:pt x="4555892" y="2186101"/>
                  <a:pt x="4557098" y="2187164"/>
                  <a:pt x="4555187" y="2199843"/>
                </a:cubicBezTo>
                <a:cubicBezTo>
                  <a:pt x="4554126" y="2206856"/>
                  <a:pt x="4549312" y="2213515"/>
                  <a:pt x="4542441" y="2217414"/>
                </a:cubicBezTo>
                <a:cubicBezTo>
                  <a:pt x="4536563" y="2220744"/>
                  <a:pt x="4529698" y="2222231"/>
                  <a:pt x="4527855" y="2220668"/>
                </a:cubicBezTo>
                <a:cubicBezTo>
                  <a:pt x="4522897" y="2216563"/>
                  <a:pt x="4522680" y="2195517"/>
                  <a:pt x="4527569" y="2199557"/>
                </a:cubicBezTo>
                <a:cubicBezTo>
                  <a:pt x="4529551" y="2201114"/>
                  <a:pt x="4529978" y="2198426"/>
                  <a:pt x="4528492" y="2193534"/>
                </a:cubicBezTo>
                <a:cubicBezTo>
                  <a:pt x="4526148" y="2185816"/>
                  <a:pt x="4527710" y="2184539"/>
                  <a:pt x="4539109" y="2185175"/>
                </a:cubicBezTo>
                <a:close/>
                <a:moveTo>
                  <a:pt x="1078036" y="2181084"/>
                </a:moveTo>
                <a:cubicBezTo>
                  <a:pt x="1083846" y="2180518"/>
                  <a:pt x="1092273" y="2202975"/>
                  <a:pt x="1088095" y="2207866"/>
                </a:cubicBezTo>
                <a:cubicBezTo>
                  <a:pt x="1086253" y="2210127"/>
                  <a:pt x="1086895" y="2213888"/>
                  <a:pt x="1089587" y="2216436"/>
                </a:cubicBezTo>
                <a:cubicBezTo>
                  <a:pt x="1092349" y="2218914"/>
                  <a:pt x="1096388" y="2235139"/>
                  <a:pt x="1098724" y="2252927"/>
                </a:cubicBezTo>
                <a:cubicBezTo>
                  <a:pt x="1101704" y="2275027"/>
                  <a:pt x="1101347" y="2278922"/>
                  <a:pt x="1097378" y="2265606"/>
                </a:cubicBezTo>
                <a:cubicBezTo>
                  <a:pt x="1094407" y="2255118"/>
                  <a:pt x="1089727" y="2244350"/>
                  <a:pt x="1087181" y="2242223"/>
                </a:cubicBezTo>
                <a:cubicBezTo>
                  <a:pt x="1084558" y="2240030"/>
                  <a:pt x="1082012" y="2233513"/>
                  <a:pt x="1081440" y="2227561"/>
                </a:cubicBezTo>
                <a:cubicBezTo>
                  <a:pt x="1080875" y="2221468"/>
                  <a:pt x="1078964" y="2209206"/>
                  <a:pt x="1076976" y="2199151"/>
                </a:cubicBezTo>
                <a:cubicBezTo>
                  <a:pt x="1075064" y="2189157"/>
                  <a:pt x="1075490" y="2181223"/>
                  <a:pt x="1078036" y="2181084"/>
                </a:cubicBezTo>
                <a:close/>
                <a:moveTo>
                  <a:pt x="1686280" y="2176326"/>
                </a:moveTo>
                <a:cubicBezTo>
                  <a:pt x="1691805" y="2178307"/>
                  <a:pt x="1692091" y="2181852"/>
                  <a:pt x="1687272" y="2187520"/>
                </a:cubicBezTo>
                <a:cubicBezTo>
                  <a:pt x="1683518" y="2191985"/>
                  <a:pt x="1678635" y="2193186"/>
                  <a:pt x="1676724" y="2189996"/>
                </a:cubicBezTo>
                <a:cubicBezTo>
                  <a:pt x="1671479" y="2181357"/>
                  <a:pt x="1677289" y="2173137"/>
                  <a:pt x="1686280" y="2176326"/>
                </a:cubicBezTo>
                <a:close/>
                <a:moveTo>
                  <a:pt x="4614102" y="2175194"/>
                </a:moveTo>
                <a:cubicBezTo>
                  <a:pt x="4616514" y="2177176"/>
                  <a:pt x="4615944" y="2181286"/>
                  <a:pt x="4612831" y="2184971"/>
                </a:cubicBezTo>
                <a:cubicBezTo>
                  <a:pt x="4609784" y="2188586"/>
                  <a:pt x="4606665" y="2188725"/>
                  <a:pt x="4605466" y="2185397"/>
                </a:cubicBezTo>
                <a:cubicBezTo>
                  <a:pt x="4604260" y="2181782"/>
                  <a:pt x="4604754" y="2177889"/>
                  <a:pt x="4606735" y="2175621"/>
                </a:cubicBezTo>
                <a:cubicBezTo>
                  <a:pt x="4608793" y="2173282"/>
                  <a:pt x="4611625" y="2173142"/>
                  <a:pt x="4614102" y="2175194"/>
                </a:cubicBezTo>
                <a:close/>
                <a:moveTo>
                  <a:pt x="5101247" y="2170353"/>
                </a:moveTo>
                <a:cubicBezTo>
                  <a:pt x="5099262" y="2168651"/>
                  <a:pt x="5094447" y="2170920"/>
                  <a:pt x="5090695" y="2175386"/>
                </a:cubicBezTo>
                <a:cubicBezTo>
                  <a:pt x="5086943" y="2179845"/>
                  <a:pt x="5084535" y="2184095"/>
                  <a:pt x="5085457" y="2184876"/>
                </a:cubicBezTo>
                <a:cubicBezTo>
                  <a:pt x="5086307" y="2185587"/>
                  <a:pt x="5091049" y="2183391"/>
                  <a:pt x="5096009" y="2179845"/>
                </a:cubicBezTo>
                <a:cubicBezTo>
                  <a:pt x="5100893" y="2176376"/>
                  <a:pt x="5103229" y="2172056"/>
                  <a:pt x="5101247" y="2170353"/>
                </a:cubicBezTo>
                <a:close/>
                <a:moveTo>
                  <a:pt x="1487857" y="2170353"/>
                </a:moveTo>
                <a:cubicBezTo>
                  <a:pt x="1491393" y="2173474"/>
                  <a:pt x="1492669" y="2177437"/>
                  <a:pt x="1490618" y="2179774"/>
                </a:cubicBezTo>
                <a:cubicBezTo>
                  <a:pt x="1488492" y="2182188"/>
                  <a:pt x="1485589" y="2182537"/>
                  <a:pt x="1483322" y="2180556"/>
                </a:cubicBezTo>
                <a:cubicBezTo>
                  <a:pt x="1481055" y="2178573"/>
                  <a:pt x="1479995" y="2174820"/>
                  <a:pt x="1480560" y="2171135"/>
                </a:cubicBezTo>
                <a:cubicBezTo>
                  <a:pt x="1481125" y="2167589"/>
                  <a:pt x="1484173" y="2167234"/>
                  <a:pt x="1487857" y="2170353"/>
                </a:cubicBezTo>
                <a:close/>
                <a:moveTo>
                  <a:pt x="1790306" y="2167907"/>
                </a:moveTo>
                <a:cubicBezTo>
                  <a:pt x="1794415" y="2165639"/>
                  <a:pt x="1794561" y="2167336"/>
                  <a:pt x="1790662" y="2172367"/>
                </a:cubicBezTo>
                <a:cubicBezTo>
                  <a:pt x="1787404" y="2176617"/>
                  <a:pt x="1784364" y="2178250"/>
                  <a:pt x="1784147" y="2175912"/>
                </a:cubicBezTo>
                <a:cubicBezTo>
                  <a:pt x="1783937" y="2173575"/>
                  <a:pt x="1786839" y="2169820"/>
                  <a:pt x="1790306" y="2167907"/>
                </a:cubicBezTo>
                <a:close/>
                <a:moveTo>
                  <a:pt x="1455559" y="2166097"/>
                </a:moveTo>
                <a:cubicBezTo>
                  <a:pt x="1458538" y="2165957"/>
                  <a:pt x="1461649" y="2173327"/>
                  <a:pt x="1462290" y="2182329"/>
                </a:cubicBezTo>
                <a:cubicBezTo>
                  <a:pt x="1463706" y="2200886"/>
                  <a:pt x="1457191" y="2198337"/>
                  <a:pt x="1452803" y="2178784"/>
                </a:cubicBezTo>
                <a:cubicBezTo>
                  <a:pt x="1451381" y="2172266"/>
                  <a:pt x="1452727" y="2166243"/>
                  <a:pt x="1455559" y="2166097"/>
                </a:cubicBezTo>
                <a:close/>
                <a:moveTo>
                  <a:pt x="1813959" y="2162806"/>
                </a:moveTo>
                <a:cubicBezTo>
                  <a:pt x="1816017" y="2166134"/>
                  <a:pt x="1816513" y="2172443"/>
                  <a:pt x="1814956" y="2175981"/>
                </a:cubicBezTo>
                <a:cubicBezTo>
                  <a:pt x="1813184" y="2180022"/>
                  <a:pt x="1810423" y="2180232"/>
                  <a:pt x="1808155" y="2176547"/>
                </a:cubicBezTo>
                <a:cubicBezTo>
                  <a:pt x="1806174" y="2173148"/>
                  <a:pt x="1805749" y="2167057"/>
                  <a:pt x="1807165" y="2163372"/>
                </a:cubicBezTo>
                <a:cubicBezTo>
                  <a:pt x="1808790" y="2159330"/>
                  <a:pt x="1811553" y="2159121"/>
                  <a:pt x="1813959" y="2162806"/>
                </a:cubicBezTo>
                <a:close/>
                <a:moveTo>
                  <a:pt x="4850271" y="2152336"/>
                </a:moveTo>
                <a:cubicBezTo>
                  <a:pt x="4856290" y="2157508"/>
                  <a:pt x="4853604" y="2175506"/>
                  <a:pt x="4846378" y="2177767"/>
                </a:cubicBezTo>
                <a:cubicBezTo>
                  <a:pt x="4841140" y="2179469"/>
                  <a:pt x="4839438" y="2176776"/>
                  <a:pt x="4840079" y="2168207"/>
                </a:cubicBezTo>
                <a:cubicBezTo>
                  <a:pt x="4841069" y="2154319"/>
                  <a:pt x="4845172" y="2147940"/>
                  <a:pt x="4850271" y="2152336"/>
                </a:cubicBezTo>
                <a:close/>
                <a:moveTo>
                  <a:pt x="4621182" y="2149548"/>
                </a:moveTo>
                <a:cubicBezTo>
                  <a:pt x="4622173" y="2152382"/>
                  <a:pt x="4626497" y="2153023"/>
                  <a:pt x="4630529" y="2150825"/>
                </a:cubicBezTo>
                <a:cubicBezTo>
                  <a:pt x="4641151" y="2145159"/>
                  <a:pt x="4646677" y="2151250"/>
                  <a:pt x="4641649" y="2163086"/>
                </a:cubicBezTo>
                <a:cubicBezTo>
                  <a:pt x="4636409" y="2175411"/>
                  <a:pt x="4644061" y="2190149"/>
                  <a:pt x="4654114" y="2187030"/>
                </a:cubicBezTo>
                <a:cubicBezTo>
                  <a:pt x="4658786" y="2185614"/>
                  <a:pt x="4658647" y="2189863"/>
                  <a:pt x="4653625" y="2198865"/>
                </a:cubicBezTo>
                <a:cubicBezTo>
                  <a:pt x="4649446" y="2206443"/>
                  <a:pt x="4643922" y="2218628"/>
                  <a:pt x="4641725" y="2225502"/>
                </a:cubicBezTo>
                <a:cubicBezTo>
                  <a:pt x="4639463" y="2232585"/>
                  <a:pt x="4636485" y="2239243"/>
                  <a:pt x="4634999" y="2240730"/>
                </a:cubicBezTo>
                <a:cubicBezTo>
                  <a:pt x="4633583" y="2242147"/>
                  <a:pt x="4632097" y="2231874"/>
                  <a:pt x="4631596" y="2217631"/>
                </a:cubicBezTo>
                <a:cubicBezTo>
                  <a:pt x="4630746" y="2182493"/>
                  <a:pt x="4623164" y="2160888"/>
                  <a:pt x="4612120" y="2161733"/>
                </a:cubicBezTo>
                <a:cubicBezTo>
                  <a:pt x="4605883" y="2162299"/>
                  <a:pt x="4605744" y="2160177"/>
                  <a:pt x="4611625" y="2153303"/>
                </a:cubicBezTo>
                <a:cubicBezTo>
                  <a:pt x="4615803" y="2148417"/>
                  <a:pt x="4620262" y="2146646"/>
                  <a:pt x="4621182" y="2149548"/>
                </a:cubicBezTo>
                <a:close/>
                <a:moveTo>
                  <a:pt x="4716432" y="2148068"/>
                </a:moveTo>
                <a:cubicBezTo>
                  <a:pt x="4727335" y="2151898"/>
                  <a:pt x="4730104" y="2187106"/>
                  <a:pt x="4720401" y="2198516"/>
                </a:cubicBezTo>
                <a:cubicBezTo>
                  <a:pt x="4714666" y="2205243"/>
                  <a:pt x="4708646" y="2189304"/>
                  <a:pt x="4708995" y="2168403"/>
                </a:cubicBezTo>
                <a:cubicBezTo>
                  <a:pt x="4709275" y="2151822"/>
                  <a:pt x="4711333" y="2146227"/>
                  <a:pt x="4716432" y="2148068"/>
                </a:cubicBezTo>
                <a:close/>
                <a:moveTo>
                  <a:pt x="1811197" y="2145025"/>
                </a:moveTo>
                <a:cubicBezTo>
                  <a:pt x="1817712" y="2150552"/>
                  <a:pt x="1815523" y="2156714"/>
                  <a:pt x="1806879" y="2157421"/>
                </a:cubicBezTo>
                <a:cubicBezTo>
                  <a:pt x="1797889" y="2158200"/>
                  <a:pt x="1794345" y="2152388"/>
                  <a:pt x="1799939" y="2145941"/>
                </a:cubicBezTo>
                <a:cubicBezTo>
                  <a:pt x="1802702" y="2142612"/>
                  <a:pt x="1808010" y="2142261"/>
                  <a:pt x="1811197" y="2145025"/>
                </a:cubicBezTo>
                <a:close/>
                <a:moveTo>
                  <a:pt x="1626933" y="2144866"/>
                </a:moveTo>
                <a:cubicBezTo>
                  <a:pt x="1632102" y="2144511"/>
                  <a:pt x="1639614" y="2161231"/>
                  <a:pt x="1636141" y="2165265"/>
                </a:cubicBezTo>
                <a:cubicBezTo>
                  <a:pt x="1634375" y="2167324"/>
                  <a:pt x="1631112" y="2163778"/>
                  <a:pt x="1628495" y="2157051"/>
                </a:cubicBezTo>
                <a:cubicBezTo>
                  <a:pt x="1625873" y="2150177"/>
                  <a:pt x="1625239" y="2145006"/>
                  <a:pt x="1626933" y="2144866"/>
                </a:cubicBezTo>
                <a:close/>
                <a:moveTo>
                  <a:pt x="1192527" y="2143776"/>
                </a:moveTo>
                <a:cubicBezTo>
                  <a:pt x="1193235" y="2143988"/>
                  <a:pt x="1194492" y="2146839"/>
                  <a:pt x="1196724" y="2152472"/>
                </a:cubicBezTo>
                <a:cubicBezTo>
                  <a:pt x="1199416" y="2159274"/>
                  <a:pt x="1200902" y="2166148"/>
                  <a:pt x="1199982" y="2167210"/>
                </a:cubicBezTo>
                <a:cubicBezTo>
                  <a:pt x="1196299" y="2171460"/>
                  <a:pt x="1191485" y="2162108"/>
                  <a:pt x="1191625" y="2150914"/>
                </a:cubicBezTo>
                <a:cubicBezTo>
                  <a:pt x="1191660" y="2145992"/>
                  <a:pt x="1191819" y="2143564"/>
                  <a:pt x="1192527" y="2143776"/>
                </a:cubicBezTo>
                <a:close/>
                <a:moveTo>
                  <a:pt x="4696571" y="2140662"/>
                </a:moveTo>
                <a:cubicBezTo>
                  <a:pt x="4698206" y="2141050"/>
                  <a:pt x="4698601" y="2142206"/>
                  <a:pt x="4697095" y="2144313"/>
                </a:cubicBezTo>
                <a:cubicBezTo>
                  <a:pt x="4683641" y="2163016"/>
                  <a:pt x="4680598" y="2170029"/>
                  <a:pt x="4680884" y="2181648"/>
                </a:cubicBezTo>
                <a:cubicBezTo>
                  <a:pt x="4681025" y="2188732"/>
                  <a:pt x="4680034" y="2196528"/>
                  <a:pt x="4678757" y="2198083"/>
                </a:cubicBezTo>
                <a:cubicBezTo>
                  <a:pt x="4675714" y="2201698"/>
                  <a:pt x="4672387" y="2198083"/>
                  <a:pt x="4662260" y="2179876"/>
                </a:cubicBezTo>
                <a:cubicBezTo>
                  <a:pt x="4653826" y="2165067"/>
                  <a:pt x="4654183" y="2162590"/>
                  <a:pt x="4666082" y="2152954"/>
                </a:cubicBezTo>
                <a:cubicBezTo>
                  <a:pt x="4675589" y="2145249"/>
                  <a:pt x="4691667" y="2139499"/>
                  <a:pt x="4696571" y="2140662"/>
                </a:cubicBezTo>
                <a:close/>
                <a:moveTo>
                  <a:pt x="1348494" y="2113807"/>
                </a:moveTo>
                <a:cubicBezTo>
                  <a:pt x="1352463" y="2113523"/>
                  <a:pt x="1354445" y="2118197"/>
                  <a:pt x="1353174" y="2125565"/>
                </a:cubicBezTo>
                <a:cubicBezTo>
                  <a:pt x="1351543" y="2135412"/>
                  <a:pt x="1349986" y="2136830"/>
                  <a:pt x="1345452" y="2133006"/>
                </a:cubicBezTo>
                <a:cubicBezTo>
                  <a:pt x="1337789" y="2126410"/>
                  <a:pt x="1339694" y="2114444"/>
                  <a:pt x="1348494" y="2113807"/>
                </a:cubicBezTo>
                <a:close/>
                <a:moveTo>
                  <a:pt x="1811833" y="2110522"/>
                </a:moveTo>
                <a:cubicBezTo>
                  <a:pt x="1812754" y="2111298"/>
                  <a:pt x="1811267" y="2116329"/>
                  <a:pt x="1808574" y="2121716"/>
                </a:cubicBezTo>
                <a:cubicBezTo>
                  <a:pt x="1805953" y="2127167"/>
                  <a:pt x="1802059" y="2130217"/>
                  <a:pt x="1800008" y="2128444"/>
                </a:cubicBezTo>
                <a:cubicBezTo>
                  <a:pt x="1798022" y="2126741"/>
                  <a:pt x="1799513" y="2121711"/>
                  <a:pt x="1803266" y="2117250"/>
                </a:cubicBezTo>
                <a:cubicBezTo>
                  <a:pt x="1807158" y="2112785"/>
                  <a:pt x="1810911" y="2109741"/>
                  <a:pt x="1811833" y="2110522"/>
                </a:cubicBezTo>
                <a:close/>
                <a:moveTo>
                  <a:pt x="1539190" y="2110492"/>
                </a:moveTo>
                <a:cubicBezTo>
                  <a:pt x="1537209" y="2110639"/>
                  <a:pt x="1536218" y="2115593"/>
                  <a:pt x="1537139" y="2121052"/>
                </a:cubicBezTo>
                <a:cubicBezTo>
                  <a:pt x="1538199" y="2127213"/>
                  <a:pt x="1540327" y="2129767"/>
                  <a:pt x="1542377" y="2127289"/>
                </a:cubicBezTo>
                <a:cubicBezTo>
                  <a:pt x="1546556" y="2122398"/>
                  <a:pt x="1544219" y="2110143"/>
                  <a:pt x="1539190" y="2110492"/>
                </a:cubicBezTo>
                <a:close/>
                <a:moveTo>
                  <a:pt x="1605491" y="2099643"/>
                </a:moveTo>
                <a:cubicBezTo>
                  <a:pt x="1605173" y="2098369"/>
                  <a:pt x="1603138" y="2098739"/>
                  <a:pt x="1599242" y="2100155"/>
                </a:cubicBezTo>
                <a:cubicBezTo>
                  <a:pt x="1594073" y="2102067"/>
                  <a:pt x="1589609" y="2106249"/>
                  <a:pt x="1589045" y="2109646"/>
                </a:cubicBezTo>
                <a:cubicBezTo>
                  <a:pt x="1587062" y="2121555"/>
                  <a:pt x="1594428" y="2121267"/>
                  <a:pt x="1601440" y="2109011"/>
                </a:cubicBezTo>
                <a:cubicBezTo>
                  <a:pt x="1604411" y="2103841"/>
                  <a:pt x="1605810" y="2100918"/>
                  <a:pt x="1605491" y="2099643"/>
                </a:cubicBezTo>
                <a:close/>
                <a:moveTo>
                  <a:pt x="1776635" y="2091034"/>
                </a:moveTo>
                <a:cubicBezTo>
                  <a:pt x="1794834" y="2087564"/>
                  <a:pt x="1794549" y="2094368"/>
                  <a:pt x="1775504" y="2115973"/>
                </a:cubicBezTo>
                <a:lnTo>
                  <a:pt x="1756810" y="2137223"/>
                </a:lnTo>
                <a:lnTo>
                  <a:pt x="1765732" y="2118521"/>
                </a:lnTo>
                <a:cubicBezTo>
                  <a:pt x="1770685" y="2108038"/>
                  <a:pt x="1772882" y="2098331"/>
                  <a:pt x="1770615" y="2096349"/>
                </a:cubicBezTo>
                <a:cubicBezTo>
                  <a:pt x="1768138" y="2094291"/>
                  <a:pt x="1770545" y="2092170"/>
                  <a:pt x="1776635" y="2091034"/>
                </a:cubicBezTo>
                <a:close/>
                <a:moveTo>
                  <a:pt x="1096591" y="2079943"/>
                </a:moveTo>
                <a:cubicBezTo>
                  <a:pt x="1097786" y="2082608"/>
                  <a:pt x="1098496" y="2088771"/>
                  <a:pt x="1099208" y="2099540"/>
                </a:cubicBezTo>
                <a:cubicBezTo>
                  <a:pt x="1100128" y="2113636"/>
                  <a:pt x="1104871" y="2130574"/>
                  <a:pt x="1109691" y="2136525"/>
                </a:cubicBezTo>
                <a:cubicBezTo>
                  <a:pt x="1120949" y="2150482"/>
                  <a:pt x="1122791" y="2148501"/>
                  <a:pt x="1118467" y="2127027"/>
                </a:cubicBezTo>
                <a:cubicBezTo>
                  <a:pt x="1114002" y="2104716"/>
                  <a:pt x="1118606" y="2104641"/>
                  <a:pt x="1129732" y="2126965"/>
                </a:cubicBezTo>
                <a:cubicBezTo>
                  <a:pt x="1143466" y="2154452"/>
                  <a:pt x="1147156" y="2216228"/>
                  <a:pt x="1134411" y="2205320"/>
                </a:cubicBezTo>
                <a:cubicBezTo>
                  <a:pt x="1133135" y="2204182"/>
                  <a:pt x="1129096" y="2193910"/>
                  <a:pt x="1125699" y="2183141"/>
                </a:cubicBezTo>
                <a:cubicBezTo>
                  <a:pt x="1122365" y="2172304"/>
                  <a:pt x="1117977" y="2164650"/>
                  <a:pt x="1116276" y="2166631"/>
                </a:cubicBezTo>
                <a:cubicBezTo>
                  <a:pt x="1111462" y="2172304"/>
                  <a:pt x="1117203" y="2219556"/>
                  <a:pt x="1122727" y="2219130"/>
                </a:cubicBezTo>
                <a:cubicBezTo>
                  <a:pt x="1125699" y="2218851"/>
                  <a:pt x="1126055" y="2220902"/>
                  <a:pt x="1123648" y="2223737"/>
                </a:cubicBezTo>
                <a:cubicBezTo>
                  <a:pt x="1120816" y="2227134"/>
                  <a:pt x="1117133" y="2225298"/>
                  <a:pt x="1112599" y="2218209"/>
                </a:cubicBezTo>
                <a:cubicBezTo>
                  <a:pt x="1109057" y="2212543"/>
                  <a:pt x="1102471" y="2202975"/>
                  <a:pt x="1098508" y="2197734"/>
                </a:cubicBezTo>
                <a:cubicBezTo>
                  <a:pt x="1094540" y="2192494"/>
                  <a:pt x="1092628" y="2186184"/>
                  <a:pt x="1094254" y="2184272"/>
                </a:cubicBezTo>
                <a:cubicBezTo>
                  <a:pt x="1097651" y="2180162"/>
                  <a:pt x="1094603" y="2129225"/>
                  <a:pt x="1090710" y="2125897"/>
                </a:cubicBezTo>
                <a:cubicBezTo>
                  <a:pt x="1084691" y="2120719"/>
                  <a:pt x="1084970" y="2088702"/>
                  <a:pt x="1091060" y="2081332"/>
                </a:cubicBezTo>
                <a:cubicBezTo>
                  <a:pt x="1093714" y="2078108"/>
                  <a:pt x="1095395" y="2077277"/>
                  <a:pt x="1096591" y="2079943"/>
                </a:cubicBezTo>
                <a:close/>
                <a:moveTo>
                  <a:pt x="4811815" y="2077443"/>
                </a:moveTo>
                <a:cubicBezTo>
                  <a:pt x="4819887" y="2084247"/>
                  <a:pt x="4819035" y="2089914"/>
                  <a:pt x="4809123" y="2096858"/>
                </a:cubicBezTo>
                <a:cubicBezTo>
                  <a:pt x="4797863" y="2104723"/>
                  <a:pt x="4791774" y="2095365"/>
                  <a:pt x="4799845" y="2082615"/>
                </a:cubicBezTo>
                <a:cubicBezTo>
                  <a:pt x="4803806" y="2076244"/>
                  <a:pt x="4808202" y="2074401"/>
                  <a:pt x="4811815" y="2077443"/>
                </a:cubicBezTo>
                <a:close/>
                <a:moveTo>
                  <a:pt x="1547471" y="2072026"/>
                </a:moveTo>
                <a:cubicBezTo>
                  <a:pt x="1546054" y="2073730"/>
                  <a:pt x="1544214" y="2079676"/>
                  <a:pt x="1543579" y="2084846"/>
                </a:cubicBezTo>
                <a:cubicBezTo>
                  <a:pt x="1542587" y="2093207"/>
                  <a:pt x="1543082" y="2093561"/>
                  <a:pt x="1548321" y="2087471"/>
                </a:cubicBezTo>
                <a:cubicBezTo>
                  <a:pt x="1551439" y="2083786"/>
                  <a:pt x="1553212" y="2077764"/>
                  <a:pt x="1552220" y="2074649"/>
                </a:cubicBezTo>
                <a:cubicBezTo>
                  <a:pt x="1551013" y="2071175"/>
                  <a:pt x="1549102" y="2070113"/>
                  <a:pt x="1547471" y="2072026"/>
                </a:cubicBezTo>
                <a:close/>
                <a:moveTo>
                  <a:pt x="1112022" y="2068296"/>
                </a:moveTo>
                <a:cubicBezTo>
                  <a:pt x="1114359" y="2068087"/>
                  <a:pt x="1116905" y="2073892"/>
                  <a:pt x="1117477" y="2080697"/>
                </a:cubicBezTo>
                <a:cubicBezTo>
                  <a:pt x="1118398" y="2092672"/>
                  <a:pt x="1118112" y="2093098"/>
                  <a:pt x="1111952" y="2087919"/>
                </a:cubicBezTo>
                <a:cubicBezTo>
                  <a:pt x="1104726" y="2081689"/>
                  <a:pt x="1104726" y="2068937"/>
                  <a:pt x="1112022" y="2068296"/>
                </a:cubicBezTo>
                <a:close/>
                <a:moveTo>
                  <a:pt x="5045221" y="2060183"/>
                </a:moveTo>
                <a:cubicBezTo>
                  <a:pt x="5044797" y="2054518"/>
                  <a:pt x="5028370" y="2066129"/>
                  <a:pt x="5025538" y="2074210"/>
                </a:cubicBezTo>
                <a:cubicBezTo>
                  <a:pt x="5020649" y="2088161"/>
                  <a:pt x="5030212" y="2089368"/>
                  <a:pt x="5038072" y="2075836"/>
                </a:cubicBezTo>
                <a:cubicBezTo>
                  <a:pt x="5042175" y="2068754"/>
                  <a:pt x="5045362" y="2061879"/>
                  <a:pt x="5045221" y="2060183"/>
                </a:cubicBezTo>
                <a:close/>
                <a:moveTo>
                  <a:pt x="5103618" y="2056424"/>
                </a:moveTo>
                <a:cubicBezTo>
                  <a:pt x="5101148" y="2058115"/>
                  <a:pt x="5098404" y="2064437"/>
                  <a:pt x="5096632" y="2074496"/>
                </a:cubicBezTo>
                <a:cubicBezTo>
                  <a:pt x="5094798" y="2084838"/>
                  <a:pt x="5094727" y="2094692"/>
                  <a:pt x="5096568" y="2096248"/>
                </a:cubicBezTo>
                <a:cubicBezTo>
                  <a:pt x="5101242" y="2100213"/>
                  <a:pt x="5109948" y="2078892"/>
                  <a:pt x="5108957" y="2066137"/>
                </a:cubicBezTo>
                <a:cubicBezTo>
                  <a:pt x="5108284" y="2057671"/>
                  <a:pt x="5106089" y="2054733"/>
                  <a:pt x="5103618" y="2056424"/>
                </a:cubicBezTo>
                <a:close/>
                <a:moveTo>
                  <a:pt x="1329636" y="2056346"/>
                </a:moveTo>
                <a:cubicBezTo>
                  <a:pt x="1332043" y="2058469"/>
                  <a:pt x="1332259" y="2061378"/>
                  <a:pt x="1330201" y="2063855"/>
                </a:cubicBezTo>
                <a:cubicBezTo>
                  <a:pt x="1328081" y="2066263"/>
                  <a:pt x="1325102" y="2066548"/>
                  <a:pt x="1322696" y="2064421"/>
                </a:cubicBezTo>
                <a:lnTo>
                  <a:pt x="1322173" y="2057475"/>
                </a:lnTo>
                <a:lnTo>
                  <a:pt x="1322214" y="2056906"/>
                </a:lnTo>
                <a:close/>
                <a:moveTo>
                  <a:pt x="4548373" y="2055882"/>
                </a:moveTo>
                <a:cubicBezTo>
                  <a:pt x="4552481" y="2059428"/>
                  <a:pt x="4544271" y="2069909"/>
                  <a:pt x="4529183" y="2080183"/>
                </a:cubicBezTo>
                <a:cubicBezTo>
                  <a:pt x="4523240" y="2084293"/>
                  <a:pt x="4518419" y="2084432"/>
                  <a:pt x="4518141" y="2080608"/>
                </a:cubicBezTo>
                <a:cubicBezTo>
                  <a:pt x="4517570" y="2072952"/>
                  <a:pt x="4543489" y="2051702"/>
                  <a:pt x="4548373" y="2055882"/>
                </a:cubicBezTo>
                <a:close/>
                <a:moveTo>
                  <a:pt x="5507151" y="2053354"/>
                </a:moveTo>
                <a:cubicBezTo>
                  <a:pt x="5509913" y="2052434"/>
                  <a:pt x="5515368" y="2054066"/>
                  <a:pt x="5518556" y="2056830"/>
                </a:cubicBezTo>
                <a:cubicBezTo>
                  <a:pt x="5524576" y="2062000"/>
                  <a:pt x="5522163" y="2068232"/>
                  <a:pt x="5513812" y="2068945"/>
                </a:cubicBezTo>
                <a:cubicBezTo>
                  <a:pt x="5507221" y="2069440"/>
                  <a:pt x="5501131" y="2055266"/>
                  <a:pt x="5507151" y="2053354"/>
                </a:cubicBezTo>
                <a:close/>
                <a:moveTo>
                  <a:pt x="4762946" y="2052502"/>
                </a:moveTo>
                <a:cubicBezTo>
                  <a:pt x="4765072" y="2052363"/>
                  <a:pt x="4763937" y="2059300"/>
                  <a:pt x="4760398" y="2068232"/>
                </a:cubicBezTo>
                <a:cubicBezTo>
                  <a:pt x="4756717" y="2077723"/>
                  <a:pt x="4752607" y="2082964"/>
                  <a:pt x="4750486" y="2081122"/>
                </a:cubicBezTo>
                <a:cubicBezTo>
                  <a:pt x="4746449" y="2077653"/>
                  <a:pt x="4757211" y="2052998"/>
                  <a:pt x="4762946" y="2052502"/>
                </a:cubicBezTo>
                <a:close/>
                <a:moveTo>
                  <a:pt x="4527943" y="2051595"/>
                </a:moveTo>
                <a:cubicBezTo>
                  <a:pt x="4527535" y="2052818"/>
                  <a:pt x="4525816" y="2055280"/>
                  <a:pt x="4522878" y="2058717"/>
                </a:cubicBezTo>
                <a:cubicBezTo>
                  <a:pt x="4517004" y="2065584"/>
                  <a:pt x="4513460" y="2067851"/>
                  <a:pt x="4514807" y="2064097"/>
                </a:cubicBezTo>
                <a:cubicBezTo>
                  <a:pt x="4516013" y="2060202"/>
                  <a:pt x="4520540" y="2054961"/>
                  <a:pt x="4525144" y="2051912"/>
                </a:cubicBezTo>
                <a:cubicBezTo>
                  <a:pt x="4527446" y="2050391"/>
                  <a:pt x="4528349" y="2050373"/>
                  <a:pt x="4527943" y="2051595"/>
                </a:cubicBezTo>
                <a:close/>
                <a:moveTo>
                  <a:pt x="1482179" y="2049912"/>
                </a:moveTo>
                <a:cubicBezTo>
                  <a:pt x="1481043" y="2046374"/>
                  <a:pt x="1479062" y="2047226"/>
                  <a:pt x="1477436" y="2052110"/>
                </a:cubicBezTo>
                <a:cubicBezTo>
                  <a:pt x="1474248" y="2061392"/>
                  <a:pt x="1476161" y="2065287"/>
                  <a:pt x="1481043" y="2059409"/>
                </a:cubicBezTo>
                <a:cubicBezTo>
                  <a:pt x="1482884" y="2057282"/>
                  <a:pt x="1483310" y="2053458"/>
                  <a:pt x="1482179" y="2049912"/>
                </a:cubicBezTo>
                <a:close/>
                <a:moveTo>
                  <a:pt x="1729696" y="2049637"/>
                </a:moveTo>
                <a:cubicBezTo>
                  <a:pt x="1730103" y="2048556"/>
                  <a:pt x="1732229" y="2050080"/>
                  <a:pt x="1736337" y="2053412"/>
                </a:cubicBezTo>
                <a:cubicBezTo>
                  <a:pt x="1741221" y="2057445"/>
                  <a:pt x="1748021" y="2059148"/>
                  <a:pt x="1751564" y="2057306"/>
                </a:cubicBezTo>
                <a:cubicBezTo>
                  <a:pt x="1755031" y="2055394"/>
                  <a:pt x="1752834" y="2064675"/>
                  <a:pt x="1746752" y="2077712"/>
                </a:cubicBezTo>
                <a:cubicBezTo>
                  <a:pt x="1739672" y="2092729"/>
                  <a:pt x="1738395" y="2100665"/>
                  <a:pt x="1743138" y="2099178"/>
                </a:cubicBezTo>
                <a:cubicBezTo>
                  <a:pt x="1748448" y="2097550"/>
                  <a:pt x="1748949" y="2098897"/>
                  <a:pt x="1744770" y="2103783"/>
                </a:cubicBezTo>
                <a:cubicBezTo>
                  <a:pt x="1734356" y="2115898"/>
                  <a:pt x="1733938" y="2117315"/>
                  <a:pt x="1737049" y="2125962"/>
                </a:cubicBezTo>
                <a:cubicBezTo>
                  <a:pt x="1738750" y="2130492"/>
                  <a:pt x="1737759" y="2134741"/>
                  <a:pt x="1734643" y="2135732"/>
                </a:cubicBezTo>
                <a:cubicBezTo>
                  <a:pt x="1727491" y="2138069"/>
                  <a:pt x="1720551" y="2132123"/>
                  <a:pt x="1724939" y="2127447"/>
                </a:cubicBezTo>
                <a:cubicBezTo>
                  <a:pt x="1726642" y="2125458"/>
                  <a:pt x="1725156" y="2119017"/>
                  <a:pt x="1721611" y="2113344"/>
                </a:cubicBezTo>
                <a:cubicBezTo>
                  <a:pt x="1718068" y="2107678"/>
                  <a:pt x="1715306" y="2095422"/>
                  <a:pt x="1715662" y="2086567"/>
                </a:cubicBezTo>
                <a:cubicBezTo>
                  <a:pt x="1716017" y="2077712"/>
                  <a:pt x="1712899" y="2068926"/>
                  <a:pt x="1708861" y="2067433"/>
                </a:cubicBezTo>
                <a:cubicBezTo>
                  <a:pt x="1704327" y="2065736"/>
                  <a:pt x="1703476" y="2062191"/>
                  <a:pt x="1706594" y="2058506"/>
                </a:cubicBezTo>
                <a:cubicBezTo>
                  <a:pt x="1713605" y="2050222"/>
                  <a:pt x="1718279" y="2055890"/>
                  <a:pt x="1718703" y="2073036"/>
                </a:cubicBezTo>
                <a:cubicBezTo>
                  <a:pt x="1718849" y="2080970"/>
                  <a:pt x="1721542" y="2087768"/>
                  <a:pt x="1724653" y="2088193"/>
                </a:cubicBezTo>
                <a:cubicBezTo>
                  <a:pt x="1734992" y="2089617"/>
                  <a:pt x="1739169" y="2076790"/>
                  <a:pt x="1733365" y="2061487"/>
                </a:cubicBezTo>
                <a:cubicBezTo>
                  <a:pt x="1730600" y="2054403"/>
                  <a:pt x="1729289" y="2050719"/>
                  <a:pt x="1729696" y="2049637"/>
                </a:cubicBezTo>
                <a:close/>
                <a:moveTo>
                  <a:pt x="5135298" y="2049422"/>
                </a:moveTo>
                <a:cubicBezTo>
                  <a:pt x="5131754" y="2049847"/>
                  <a:pt x="5127087" y="2054948"/>
                  <a:pt x="5124959" y="2060896"/>
                </a:cubicBezTo>
                <a:cubicBezTo>
                  <a:pt x="5121207" y="2071167"/>
                  <a:pt x="5121493" y="2071314"/>
                  <a:pt x="5131969" y="2064795"/>
                </a:cubicBezTo>
                <a:cubicBezTo>
                  <a:pt x="5144295" y="2057148"/>
                  <a:pt x="5146201" y="2048145"/>
                  <a:pt x="5135298" y="2049422"/>
                </a:cubicBezTo>
                <a:close/>
                <a:moveTo>
                  <a:pt x="1776081" y="2036658"/>
                </a:moveTo>
                <a:cubicBezTo>
                  <a:pt x="1781692" y="2039423"/>
                  <a:pt x="1787039" y="2049590"/>
                  <a:pt x="1786896" y="2064611"/>
                </a:cubicBezTo>
                <a:cubicBezTo>
                  <a:pt x="1786756" y="2080621"/>
                  <a:pt x="1782515" y="2088980"/>
                  <a:pt x="1779467" y="2079413"/>
                </a:cubicBezTo>
                <a:cubicBezTo>
                  <a:pt x="1778400" y="2076225"/>
                  <a:pt x="1775219" y="2075590"/>
                  <a:pt x="1772457" y="2078213"/>
                </a:cubicBezTo>
                <a:cubicBezTo>
                  <a:pt x="1769694" y="2080831"/>
                  <a:pt x="1770050" y="2078352"/>
                  <a:pt x="1773377" y="2072617"/>
                </a:cubicBezTo>
                <a:cubicBezTo>
                  <a:pt x="1776558" y="2067019"/>
                  <a:pt x="1778400" y="2057383"/>
                  <a:pt x="1777339" y="2051499"/>
                </a:cubicBezTo>
                <a:cubicBezTo>
                  <a:pt x="1775637" y="2042008"/>
                  <a:pt x="1774648" y="2042149"/>
                  <a:pt x="1769122" y="2052916"/>
                </a:cubicBezTo>
                <a:cubicBezTo>
                  <a:pt x="1763458" y="2064110"/>
                  <a:pt x="1762964" y="2064179"/>
                  <a:pt x="1763674" y="2053131"/>
                </a:cubicBezTo>
                <a:cubicBezTo>
                  <a:pt x="1764592" y="2038536"/>
                  <a:pt x="1770469" y="2033896"/>
                  <a:pt x="1776081" y="2036658"/>
                </a:cubicBezTo>
                <a:close/>
                <a:moveTo>
                  <a:pt x="1605890" y="2025763"/>
                </a:moveTo>
                <a:cubicBezTo>
                  <a:pt x="1609928" y="2029239"/>
                  <a:pt x="1612196" y="2053755"/>
                  <a:pt x="1608798" y="2057718"/>
                </a:cubicBezTo>
                <a:cubicBezTo>
                  <a:pt x="1604689" y="2062533"/>
                  <a:pt x="1600441" y="2057579"/>
                  <a:pt x="1597679" y="2044467"/>
                </a:cubicBezTo>
                <a:cubicBezTo>
                  <a:pt x="1595266" y="2033273"/>
                  <a:pt x="1600581" y="2021164"/>
                  <a:pt x="1605890" y="2025763"/>
                </a:cubicBezTo>
                <a:close/>
                <a:moveTo>
                  <a:pt x="1064282" y="2018985"/>
                </a:moveTo>
                <a:cubicBezTo>
                  <a:pt x="1065628" y="2020186"/>
                  <a:pt x="1066619" y="2027981"/>
                  <a:pt x="1066409" y="2036977"/>
                </a:cubicBezTo>
                <a:cubicBezTo>
                  <a:pt x="1066130" y="2053557"/>
                  <a:pt x="1059615" y="2065176"/>
                  <a:pt x="1050132" y="2065883"/>
                </a:cubicBezTo>
                <a:cubicBezTo>
                  <a:pt x="1046874" y="2066167"/>
                  <a:pt x="1046874" y="2062057"/>
                  <a:pt x="1050056" y="2057027"/>
                </a:cubicBezTo>
                <a:cubicBezTo>
                  <a:pt x="1053243" y="2051995"/>
                  <a:pt x="1055085" y="2043215"/>
                  <a:pt x="1054234" y="2038115"/>
                </a:cubicBezTo>
                <a:cubicBezTo>
                  <a:pt x="1052532" y="2028616"/>
                  <a:pt x="1059678" y="2015085"/>
                  <a:pt x="1064282" y="2018985"/>
                </a:cubicBezTo>
                <a:close/>
                <a:moveTo>
                  <a:pt x="5194986" y="2016813"/>
                </a:moveTo>
                <a:cubicBezTo>
                  <a:pt x="5192728" y="2015209"/>
                  <a:pt x="5190602" y="2015492"/>
                  <a:pt x="5187768" y="2017048"/>
                </a:cubicBezTo>
                <a:cubicBezTo>
                  <a:pt x="5179270" y="2021724"/>
                  <a:pt x="5173746" y="2035898"/>
                  <a:pt x="5178775" y="2040216"/>
                </a:cubicBezTo>
                <a:cubicBezTo>
                  <a:pt x="5180903" y="2041920"/>
                  <a:pt x="5177930" y="2048577"/>
                  <a:pt x="5172050" y="2055446"/>
                </a:cubicBezTo>
                <a:cubicBezTo>
                  <a:pt x="5166178" y="2062318"/>
                  <a:pt x="5163771" y="2069402"/>
                  <a:pt x="5166526" y="2071740"/>
                </a:cubicBezTo>
                <a:cubicBezTo>
                  <a:pt x="5169150" y="2073938"/>
                  <a:pt x="5164830" y="2075284"/>
                  <a:pt x="5157039" y="2074572"/>
                </a:cubicBezTo>
                <a:cubicBezTo>
                  <a:pt x="5138840" y="2072946"/>
                  <a:pt x="5127937" y="2085270"/>
                  <a:pt x="5136580" y="2097742"/>
                </a:cubicBezTo>
                <a:cubicBezTo>
                  <a:pt x="5142245" y="2105815"/>
                  <a:pt x="5144086" y="2105537"/>
                  <a:pt x="5148899" y="2095615"/>
                </a:cubicBezTo>
                <a:cubicBezTo>
                  <a:pt x="5152860" y="2087678"/>
                  <a:pt x="5157325" y="2084916"/>
                  <a:pt x="5162990" y="2086903"/>
                </a:cubicBezTo>
                <a:cubicBezTo>
                  <a:pt x="5168800" y="2088886"/>
                  <a:pt x="5172763" y="2086478"/>
                  <a:pt x="5176160" y="2078829"/>
                </a:cubicBezTo>
                <a:cubicBezTo>
                  <a:pt x="5179487" y="2071250"/>
                  <a:pt x="5181545" y="2070043"/>
                  <a:pt x="5183029" y="2074929"/>
                </a:cubicBezTo>
                <a:cubicBezTo>
                  <a:pt x="5184306" y="2079039"/>
                  <a:pt x="5177435" y="2090448"/>
                  <a:pt x="5166673" y="2102348"/>
                </a:cubicBezTo>
                <a:cubicBezTo>
                  <a:pt x="5156690" y="2113470"/>
                  <a:pt x="5146283" y="2125299"/>
                  <a:pt x="5144086" y="2128348"/>
                </a:cubicBezTo>
                <a:cubicBezTo>
                  <a:pt x="5135233" y="2140317"/>
                  <a:pt x="5153579" y="2142801"/>
                  <a:pt x="5163777" y="2131182"/>
                </a:cubicBezTo>
                <a:cubicBezTo>
                  <a:pt x="5167313" y="2127072"/>
                  <a:pt x="5171778" y="2125299"/>
                  <a:pt x="5173899" y="2127148"/>
                </a:cubicBezTo>
                <a:cubicBezTo>
                  <a:pt x="5176027" y="2128991"/>
                  <a:pt x="5181831" y="2124881"/>
                  <a:pt x="5187284" y="2117582"/>
                </a:cubicBezTo>
                <a:cubicBezTo>
                  <a:pt x="5193018" y="2109863"/>
                  <a:pt x="5194645" y="2102849"/>
                  <a:pt x="5191387" y="2100015"/>
                </a:cubicBezTo>
                <a:cubicBezTo>
                  <a:pt x="5188346" y="2097392"/>
                  <a:pt x="5189119" y="2093491"/>
                  <a:pt x="5193159" y="2091299"/>
                </a:cubicBezTo>
                <a:cubicBezTo>
                  <a:pt x="5196981" y="2089171"/>
                  <a:pt x="5200594" y="2079464"/>
                  <a:pt x="5200943" y="2070609"/>
                </a:cubicBezTo>
                <a:cubicBezTo>
                  <a:pt x="5201228" y="2061683"/>
                  <a:pt x="5203776" y="2051200"/>
                  <a:pt x="5206329" y="2048228"/>
                </a:cubicBezTo>
                <a:cubicBezTo>
                  <a:pt x="5208944" y="2045178"/>
                  <a:pt x="5207389" y="2035827"/>
                  <a:pt x="5202995" y="2027893"/>
                </a:cubicBezTo>
                <a:cubicBezTo>
                  <a:pt x="5199632" y="2021905"/>
                  <a:pt x="5197242" y="2018415"/>
                  <a:pt x="5194986" y="2016813"/>
                </a:cubicBezTo>
                <a:close/>
                <a:moveTo>
                  <a:pt x="1734915" y="2016711"/>
                </a:moveTo>
                <a:cubicBezTo>
                  <a:pt x="1736687" y="2018197"/>
                  <a:pt x="1734140" y="2022308"/>
                  <a:pt x="1729181" y="2025846"/>
                </a:cubicBezTo>
                <a:cubicBezTo>
                  <a:pt x="1724222" y="2029391"/>
                  <a:pt x="1719408" y="2029819"/>
                  <a:pt x="1718488" y="2026913"/>
                </a:cubicBezTo>
                <a:cubicBezTo>
                  <a:pt x="1716576" y="2020891"/>
                  <a:pt x="1730032" y="2012532"/>
                  <a:pt x="1734915" y="2016711"/>
                </a:cubicBezTo>
                <a:close/>
                <a:moveTo>
                  <a:pt x="4926243" y="2016101"/>
                </a:moveTo>
                <a:cubicBezTo>
                  <a:pt x="4935023" y="2014545"/>
                  <a:pt x="4936371" y="2016604"/>
                  <a:pt x="4935666" y="2030059"/>
                </a:cubicBezTo>
                <a:cubicBezTo>
                  <a:pt x="4935241" y="2038845"/>
                  <a:pt x="4932129" y="2049046"/>
                  <a:pt x="4928795" y="2052940"/>
                </a:cubicBezTo>
                <a:cubicBezTo>
                  <a:pt x="4924763" y="2057686"/>
                  <a:pt x="4919525" y="2057268"/>
                  <a:pt x="4913010" y="2051740"/>
                </a:cubicBezTo>
                <a:cubicBezTo>
                  <a:pt x="4901247" y="2041678"/>
                  <a:pt x="4909675" y="2018935"/>
                  <a:pt x="4926243" y="2016101"/>
                </a:cubicBezTo>
                <a:close/>
                <a:moveTo>
                  <a:pt x="5325721" y="2014939"/>
                </a:moveTo>
                <a:cubicBezTo>
                  <a:pt x="5324725" y="2011819"/>
                  <a:pt x="5321327" y="2011960"/>
                  <a:pt x="5318564" y="2015149"/>
                </a:cubicBezTo>
                <a:cubicBezTo>
                  <a:pt x="5312335" y="2022378"/>
                  <a:pt x="5313822" y="2025421"/>
                  <a:pt x="5322318" y="2022588"/>
                </a:cubicBezTo>
                <a:cubicBezTo>
                  <a:pt x="5325574" y="2021596"/>
                  <a:pt x="5326851" y="2018478"/>
                  <a:pt x="5325721" y="2014939"/>
                </a:cubicBezTo>
                <a:close/>
                <a:moveTo>
                  <a:pt x="1165886" y="2014920"/>
                </a:moveTo>
                <a:cubicBezTo>
                  <a:pt x="1168417" y="2012936"/>
                  <a:pt x="1172029" y="2012938"/>
                  <a:pt x="1175464" y="2015879"/>
                </a:cubicBezTo>
                <a:cubicBezTo>
                  <a:pt x="1177592" y="2017721"/>
                  <a:pt x="1176029" y="2022676"/>
                  <a:pt x="1171857" y="2027567"/>
                </a:cubicBezTo>
                <a:cubicBezTo>
                  <a:pt x="1165977" y="2034436"/>
                  <a:pt x="1164275" y="2034155"/>
                  <a:pt x="1162789" y="2025865"/>
                </a:cubicBezTo>
                <a:cubicBezTo>
                  <a:pt x="1161903" y="2020869"/>
                  <a:pt x="1163354" y="2016901"/>
                  <a:pt x="1165886" y="2014920"/>
                </a:cubicBezTo>
                <a:close/>
                <a:moveTo>
                  <a:pt x="1696523" y="2013139"/>
                </a:moveTo>
                <a:cubicBezTo>
                  <a:pt x="1697329" y="2012725"/>
                  <a:pt x="1699473" y="2014975"/>
                  <a:pt x="1703616" y="2019545"/>
                </a:cubicBezTo>
                <a:cubicBezTo>
                  <a:pt x="1708359" y="2024716"/>
                  <a:pt x="1711051" y="2032227"/>
                  <a:pt x="1709636" y="2035909"/>
                </a:cubicBezTo>
                <a:cubicBezTo>
                  <a:pt x="1706168" y="2044765"/>
                  <a:pt x="1700644" y="2038813"/>
                  <a:pt x="1697456" y="2022729"/>
                </a:cubicBezTo>
                <a:cubicBezTo>
                  <a:pt x="1696250" y="2016636"/>
                  <a:pt x="1695719" y="2013554"/>
                  <a:pt x="1696523" y="2013139"/>
                </a:cubicBezTo>
                <a:close/>
                <a:moveTo>
                  <a:pt x="5249381" y="2005861"/>
                </a:moveTo>
                <a:cubicBezTo>
                  <a:pt x="5248244" y="2002602"/>
                  <a:pt x="5244631" y="2003237"/>
                  <a:pt x="5241165" y="2007278"/>
                </a:cubicBezTo>
                <a:cubicBezTo>
                  <a:pt x="5237697" y="2011317"/>
                  <a:pt x="5234439" y="2018826"/>
                  <a:pt x="5233798" y="2024137"/>
                </a:cubicBezTo>
                <a:cubicBezTo>
                  <a:pt x="5232878" y="2031576"/>
                  <a:pt x="5234789" y="2031222"/>
                  <a:pt x="5242015" y="2022721"/>
                </a:cubicBezTo>
                <a:cubicBezTo>
                  <a:pt x="5247255" y="2016628"/>
                  <a:pt x="5250511" y="2009120"/>
                  <a:pt x="5249381" y="2005861"/>
                </a:cubicBezTo>
                <a:close/>
                <a:moveTo>
                  <a:pt x="1718696" y="2002893"/>
                </a:moveTo>
                <a:cubicBezTo>
                  <a:pt x="1721103" y="2005021"/>
                  <a:pt x="1721320" y="2007926"/>
                  <a:pt x="1719262" y="2010402"/>
                </a:cubicBezTo>
                <a:cubicBezTo>
                  <a:pt x="1717142" y="2012810"/>
                  <a:pt x="1714162" y="2013096"/>
                  <a:pt x="1711756" y="2010968"/>
                </a:cubicBezTo>
                <a:cubicBezTo>
                  <a:pt x="1709349" y="2008847"/>
                  <a:pt x="1709140" y="2005936"/>
                  <a:pt x="1711191" y="2003459"/>
                </a:cubicBezTo>
                <a:cubicBezTo>
                  <a:pt x="1713318" y="2001051"/>
                  <a:pt x="1716220" y="2000842"/>
                  <a:pt x="1718696" y="2002893"/>
                </a:cubicBezTo>
                <a:close/>
                <a:moveTo>
                  <a:pt x="4857129" y="1995550"/>
                </a:moveTo>
                <a:cubicBezTo>
                  <a:pt x="4862367" y="1995125"/>
                  <a:pt x="4864634" y="1996541"/>
                  <a:pt x="4862508" y="1999096"/>
                </a:cubicBezTo>
                <a:cubicBezTo>
                  <a:pt x="4860456" y="2001572"/>
                  <a:pt x="4856772" y="2003554"/>
                  <a:pt x="4854009" y="2003770"/>
                </a:cubicBezTo>
                <a:cubicBezTo>
                  <a:pt x="4851107" y="2003980"/>
                  <a:pt x="4848842" y="2002563"/>
                  <a:pt x="4848625" y="2000226"/>
                </a:cubicBezTo>
                <a:cubicBezTo>
                  <a:pt x="4848276" y="1997889"/>
                  <a:pt x="4851883" y="1995977"/>
                  <a:pt x="4857129" y="1995550"/>
                </a:cubicBezTo>
                <a:close/>
                <a:moveTo>
                  <a:pt x="4927447" y="1995201"/>
                </a:moveTo>
                <a:cubicBezTo>
                  <a:pt x="4930845" y="1996618"/>
                  <a:pt x="4930349" y="2001649"/>
                  <a:pt x="4926598" y="2006115"/>
                </a:cubicBezTo>
                <a:cubicBezTo>
                  <a:pt x="4921714" y="2011852"/>
                  <a:pt x="4918240" y="2012061"/>
                  <a:pt x="4915409" y="2006820"/>
                </a:cubicBezTo>
                <a:cubicBezTo>
                  <a:pt x="4910805" y="1998390"/>
                  <a:pt x="4918101" y="1991377"/>
                  <a:pt x="4927447" y="1995201"/>
                </a:cubicBezTo>
                <a:close/>
                <a:moveTo>
                  <a:pt x="1047643" y="1993975"/>
                </a:moveTo>
                <a:cubicBezTo>
                  <a:pt x="1050119" y="1993905"/>
                  <a:pt x="1050475" y="1998085"/>
                  <a:pt x="1048424" y="2003396"/>
                </a:cubicBezTo>
                <a:cubicBezTo>
                  <a:pt x="1045592" y="2010906"/>
                  <a:pt x="1044601" y="2010906"/>
                  <a:pt x="1044036" y="2003536"/>
                </a:cubicBezTo>
                <a:cubicBezTo>
                  <a:pt x="1043610" y="1998295"/>
                  <a:pt x="1045166" y="1994046"/>
                  <a:pt x="1047643" y="1993975"/>
                </a:cubicBezTo>
                <a:close/>
                <a:moveTo>
                  <a:pt x="1213635" y="1988463"/>
                </a:moveTo>
                <a:cubicBezTo>
                  <a:pt x="1211153" y="1988531"/>
                  <a:pt x="1209596" y="1992788"/>
                  <a:pt x="1210022" y="1998028"/>
                </a:cubicBezTo>
                <a:cubicBezTo>
                  <a:pt x="1210663" y="2005328"/>
                  <a:pt x="1211654" y="2005328"/>
                  <a:pt x="1214416" y="1997889"/>
                </a:cubicBezTo>
                <a:cubicBezTo>
                  <a:pt x="1216321" y="1992573"/>
                  <a:pt x="1216043" y="1988322"/>
                  <a:pt x="1213635" y="1988463"/>
                </a:cubicBezTo>
                <a:close/>
                <a:moveTo>
                  <a:pt x="4755903" y="1978423"/>
                </a:moveTo>
                <a:cubicBezTo>
                  <a:pt x="4758036" y="1977388"/>
                  <a:pt x="4758266" y="1979602"/>
                  <a:pt x="4757630" y="1984559"/>
                </a:cubicBezTo>
                <a:cubicBezTo>
                  <a:pt x="4756780" y="1991077"/>
                  <a:pt x="4756145" y="2002906"/>
                  <a:pt x="4756214" y="2011336"/>
                </a:cubicBezTo>
                <a:cubicBezTo>
                  <a:pt x="4756285" y="2023312"/>
                  <a:pt x="4757066" y="2024658"/>
                  <a:pt x="4760113" y="2017505"/>
                </a:cubicBezTo>
                <a:cubicBezTo>
                  <a:pt x="4762729" y="2011344"/>
                  <a:pt x="4765987" y="2010206"/>
                  <a:pt x="4770236" y="2013891"/>
                </a:cubicBezTo>
                <a:cubicBezTo>
                  <a:pt x="4774769" y="2017715"/>
                  <a:pt x="4773639" y="2021259"/>
                  <a:pt x="4766341" y="2026292"/>
                </a:cubicBezTo>
                <a:cubicBezTo>
                  <a:pt x="4760888" y="2030045"/>
                  <a:pt x="4753668" y="2036277"/>
                  <a:pt x="4750905" y="2039466"/>
                </a:cubicBezTo>
                <a:cubicBezTo>
                  <a:pt x="4746797" y="2044423"/>
                  <a:pt x="4746024" y="2043926"/>
                  <a:pt x="4746868" y="2036982"/>
                </a:cubicBezTo>
                <a:cubicBezTo>
                  <a:pt x="4747508" y="2032663"/>
                  <a:pt x="4746727" y="2027777"/>
                  <a:pt x="4745382" y="2026856"/>
                </a:cubicBezTo>
                <a:cubicBezTo>
                  <a:pt x="4726192" y="2014457"/>
                  <a:pt x="4725975" y="2011127"/>
                  <a:pt x="4742760" y="1991783"/>
                </a:cubicBezTo>
                <a:cubicBezTo>
                  <a:pt x="4749735" y="1983743"/>
                  <a:pt x="4753771" y="1979458"/>
                  <a:pt x="4755903" y="1978423"/>
                </a:cubicBezTo>
                <a:close/>
                <a:moveTo>
                  <a:pt x="1027177" y="1976898"/>
                </a:moveTo>
                <a:cubicBezTo>
                  <a:pt x="1031425" y="1976613"/>
                  <a:pt x="1035679" y="2022804"/>
                  <a:pt x="1031927" y="2027270"/>
                </a:cubicBezTo>
                <a:cubicBezTo>
                  <a:pt x="1026262" y="2033927"/>
                  <a:pt x="1020808" y="2024786"/>
                  <a:pt x="1023284" y="2012818"/>
                </a:cubicBezTo>
                <a:cubicBezTo>
                  <a:pt x="1024491" y="2006935"/>
                  <a:pt x="1025266" y="1995811"/>
                  <a:pt x="1024910" y="1989364"/>
                </a:cubicBezTo>
                <a:cubicBezTo>
                  <a:pt x="1024484" y="1982705"/>
                  <a:pt x="1025545" y="1976969"/>
                  <a:pt x="1027177" y="1976898"/>
                </a:cubicBezTo>
                <a:close/>
                <a:moveTo>
                  <a:pt x="4840408" y="1975571"/>
                </a:moveTo>
                <a:cubicBezTo>
                  <a:pt x="4842821" y="1977693"/>
                  <a:pt x="4843247" y="1980532"/>
                  <a:pt x="4841336" y="1982724"/>
                </a:cubicBezTo>
                <a:cubicBezTo>
                  <a:pt x="4839635" y="1984707"/>
                  <a:pt x="4836586" y="1991015"/>
                  <a:pt x="4834675" y="1996326"/>
                </a:cubicBezTo>
                <a:cubicBezTo>
                  <a:pt x="4831563" y="2004971"/>
                  <a:pt x="4830782" y="2004762"/>
                  <a:pt x="4828941" y="1994700"/>
                </a:cubicBezTo>
                <a:cubicBezTo>
                  <a:pt x="4826603" y="1981874"/>
                  <a:pt x="4833754" y="1969904"/>
                  <a:pt x="4840408" y="1975571"/>
                </a:cubicBezTo>
                <a:close/>
                <a:moveTo>
                  <a:pt x="1134596" y="1959834"/>
                </a:moveTo>
                <a:cubicBezTo>
                  <a:pt x="1135663" y="1960755"/>
                  <a:pt x="1135943" y="1963868"/>
                  <a:pt x="1135377" y="1967554"/>
                </a:cubicBezTo>
                <a:cubicBezTo>
                  <a:pt x="1134812" y="1971099"/>
                  <a:pt x="1132475" y="1972159"/>
                  <a:pt x="1130068" y="1970037"/>
                </a:cubicBezTo>
                <a:cubicBezTo>
                  <a:pt x="1127662" y="1967910"/>
                  <a:pt x="1127307" y="1964581"/>
                  <a:pt x="1129287" y="1962312"/>
                </a:cubicBezTo>
                <a:cubicBezTo>
                  <a:pt x="1131416" y="1959905"/>
                  <a:pt x="1133537" y="1958914"/>
                  <a:pt x="1134596" y="1959834"/>
                </a:cubicBezTo>
                <a:close/>
                <a:moveTo>
                  <a:pt x="5225376" y="1957993"/>
                </a:moveTo>
                <a:cubicBezTo>
                  <a:pt x="5223313" y="1959134"/>
                  <a:pt x="5221152" y="1961684"/>
                  <a:pt x="5218850" y="1965687"/>
                </a:cubicBezTo>
                <a:cubicBezTo>
                  <a:pt x="5211205" y="1978867"/>
                  <a:pt x="5211205" y="1979293"/>
                  <a:pt x="5218501" y="1978652"/>
                </a:cubicBezTo>
                <a:cubicBezTo>
                  <a:pt x="5227848" y="1977946"/>
                  <a:pt x="5236978" y="1963565"/>
                  <a:pt x="5231315" y="1958748"/>
                </a:cubicBezTo>
                <a:cubicBezTo>
                  <a:pt x="5229404" y="1957118"/>
                  <a:pt x="5227438" y="1956854"/>
                  <a:pt x="5225376" y="1957993"/>
                </a:cubicBezTo>
                <a:close/>
                <a:moveTo>
                  <a:pt x="4892132" y="1957715"/>
                </a:moveTo>
                <a:cubicBezTo>
                  <a:pt x="4892972" y="1957919"/>
                  <a:pt x="4892955" y="1959990"/>
                  <a:pt x="4892460" y="1964028"/>
                </a:cubicBezTo>
                <a:cubicBezTo>
                  <a:pt x="4891825" y="1969338"/>
                  <a:pt x="4888142" y="1977274"/>
                  <a:pt x="4884388" y="1981739"/>
                </a:cubicBezTo>
                <a:cubicBezTo>
                  <a:pt x="4878515" y="1988607"/>
                  <a:pt x="4877658" y="1988327"/>
                  <a:pt x="4878578" y="1980322"/>
                </a:cubicBezTo>
                <a:cubicBezTo>
                  <a:pt x="4879219" y="1975005"/>
                  <a:pt x="4882902" y="1967071"/>
                  <a:pt x="4886656" y="1962612"/>
                </a:cubicBezTo>
                <a:cubicBezTo>
                  <a:pt x="4889592" y="1959175"/>
                  <a:pt x="4891291" y="1957509"/>
                  <a:pt x="4892132" y="1957715"/>
                </a:cubicBezTo>
                <a:close/>
                <a:moveTo>
                  <a:pt x="1024764" y="1957198"/>
                </a:moveTo>
                <a:cubicBezTo>
                  <a:pt x="1025831" y="1958119"/>
                  <a:pt x="1026110" y="1961239"/>
                  <a:pt x="1025545" y="1964924"/>
                </a:cubicBezTo>
                <a:cubicBezTo>
                  <a:pt x="1024910" y="1968392"/>
                  <a:pt x="1022643" y="1969530"/>
                  <a:pt x="1020237" y="1967401"/>
                </a:cubicBezTo>
                <a:cubicBezTo>
                  <a:pt x="1017830" y="1965279"/>
                  <a:pt x="1017474" y="1961943"/>
                  <a:pt x="1019456" y="1959682"/>
                </a:cubicBezTo>
                <a:cubicBezTo>
                  <a:pt x="1021583" y="1957268"/>
                  <a:pt x="1023704" y="1956277"/>
                  <a:pt x="1024764" y="1957198"/>
                </a:cubicBezTo>
                <a:close/>
                <a:moveTo>
                  <a:pt x="1057056" y="1956993"/>
                </a:moveTo>
                <a:cubicBezTo>
                  <a:pt x="1057464" y="1956904"/>
                  <a:pt x="1058085" y="1959437"/>
                  <a:pt x="1059183" y="1964573"/>
                </a:cubicBezTo>
                <a:cubicBezTo>
                  <a:pt x="1060530" y="1971162"/>
                  <a:pt x="1060955" y="1976828"/>
                  <a:pt x="1060173" y="1977750"/>
                </a:cubicBezTo>
                <a:cubicBezTo>
                  <a:pt x="1057057" y="1981294"/>
                  <a:pt x="1055644" y="1976618"/>
                  <a:pt x="1056205" y="1965140"/>
                </a:cubicBezTo>
                <a:cubicBezTo>
                  <a:pt x="1056453" y="1959790"/>
                  <a:pt x="1056648" y="1957080"/>
                  <a:pt x="1057056" y="1956993"/>
                </a:cubicBezTo>
                <a:close/>
                <a:moveTo>
                  <a:pt x="4693044" y="1954937"/>
                </a:moveTo>
                <a:cubicBezTo>
                  <a:pt x="4694106" y="1955857"/>
                  <a:pt x="4694390" y="1958976"/>
                  <a:pt x="4693820" y="1962661"/>
                </a:cubicBezTo>
                <a:cubicBezTo>
                  <a:pt x="4693184" y="1966129"/>
                  <a:pt x="4690918" y="1967267"/>
                  <a:pt x="4688511" y="1965140"/>
                </a:cubicBezTo>
                <a:cubicBezTo>
                  <a:pt x="4686105" y="1963018"/>
                  <a:pt x="4685749" y="1959682"/>
                  <a:pt x="4687730" y="1957421"/>
                </a:cubicBezTo>
                <a:cubicBezTo>
                  <a:pt x="4689857" y="1955006"/>
                  <a:pt x="4691977" y="1954016"/>
                  <a:pt x="4693044" y="1954937"/>
                </a:cubicBezTo>
                <a:close/>
                <a:moveTo>
                  <a:pt x="1536970" y="1952782"/>
                </a:moveTo>
                <a:cubicBezTo>
                  <a:pt x="1534218" y="1951584"/>
                  <a:pt x="1529297" y="1952327"/>
                  <a:pt x="1523810" y="1955694"/>
                </a:cubicBezTo>
                <a:cubicBezTo>
                  <a:pt x="1517010" y="1959944"/>
                  <a:pt x="1512691" y="1970783"/>
                  <a:pt x="1510216" y="1989700"/>
                </a:cubicBezTo>
                <a:cubicBezTo>
                  <a:pt x="1506392" y="2019450"/>
                  <a:pt x="1514114" y="2026889"/>
                  <a:pt x="1529620" y="2008405"/>
                </a:cubicBezTo>
                <a:cubicBezTo>
                  <a:pt x="1536491" y="2000259"/>
                  <a:pt x="1536916" y="1995157"/>
                  <a:pt x="1531392" y="1988918"/>
                </a:cubicBezTo>
                <a:cubicBezTo>
                  <a:pt x="1527138" y="1984103"/>
                  <a:pt x="1525861" y="1977587"/>
                  <a:pt x="1528485" y="1973832"/>
                </a:cubicBezTo>
                <a:cubicBezTo>
                  <a:pt x="1530961" y="1970217"/>
                  <a:pt x="1534929" y="1964549"/>
                  <a:pt x="1537120" y="1961499"/>
                </a:cubicBezTo>
                <a:cubicBezTo>
                  <a:pt x="1540308" y="1957110"/>
                  <a:pt x="1539724" y="1953975"/>
                  <a:pt x="1536970" y="1952782"/>
                </a:cubicBezTo>
                <a:close/>
                <a:moveTo>
                  <a:pt x="4753592" y="1946798"/>
                </a:moveTo>
                <a:cubicBezTo>
                  <a:pt x="4756774" y="1947294"/>
                  <a:pt x="4756919" y="1950268"/>
                  <a:pt x="4753802" y="1953953"/>
                </a:cubicBezTo>
                <a:cubicBezTo>
                  <a:pt x="4750682" y="1957636"/>
                  <a:pt x="4750265" y="1961886"/>
                  <a:pt x="4752879" y="1964084"/>
                </a:cubicBezTo>
                <a:cubicBezTo>
                  <a:pt x="4756990" y="1967629"/>
                  <a:pt x="4736523" y="1986542"/>
                  <a:pt x="4724134" y="1990723"/>
                </a:cubicBezTo>
                <a:cubicBezTo>
                  <a:pt x="4721226" y="1991644"/>
                  <a:pt x="4719391" y="1988803"/>
                  <a:pt x="4720165" y="1984483"/>
                </a:cubicBezTo>
                <a:cubicBezTo>
                  <a:pt x="4721866" y="1974001"/>
                  <a:pt x="4746931" y="1945808"/>
                  <a:pt x="4753592" y="1946798"/>
                </a:cubicBezTo>
                <a:close/>
                <a:moveTo>
                  <a:pt x="4725376" y="1944042"/>
                </a:moveTo>
                <a:cubicBezTo>
                  <a:pt x="4725279" y="1945255"/>
                  <a:pt x="4722960" y="1948390"/>
                  <a:pt x="4718395" y="1953953"/>
                </a:cubicBezTo>
                <a:cubicBezTo>
                  <a:pt x="4712305" y="1961316"/>
                  <a:pt x="4705579" y="1965782"/>
                  <a:pt x="4703313" y="1963792"/>
                </a:cubicBezTo>
                <a:cubicBezTo>
                  <a:pt x="4698494" y="1959689"/>
                  <a:pt x="4704443" y="1952886"/>
                  <a:pt x="4719029" y="1945662"/>
                </a:cubicBezTo>
                <a:cubicBezTo>
                  <a:pt x="4723351" y="1943538"/>
                  <a:pt x="4725473" y="1942828"/>
                  <a:pt x="4725376" y="1944042"/>
                </a:cubicBezTo>
                <a:close/>
                <a:moveTo>
                  <a:pt x="4990325" y="1933998"/>
                </a:moveTo>
                <a:cubicBezTo>
                  <a:pt x="4994434" y="1931731"/>
                  <a:pt x="4994575" y="1933433"/>
                  <a:pt x="4990682" y="1938464"/>
                </a:cubicBezTo>
                <a:cubicBezTo>
                  <a:pt x="4987423" y="1942714"/>
                  <a:pt x="4984306" y="1944410"/>
                  <a:pt x="4984167" y="1942003"/>
                </a:cubicBezTo>
                <a:cubicBezTo>
                  <a:pt x="4983950" y="1939665"/>
                  <a:pt x="4986857" y="1935910"/>
                  <a:pt x="4990325" y="1933998"/>
                </a:cubicBezTo>
                <a:close/>
                <a:moveTo>
                  <a:pt x="4946632" y="1933071"/>
                </a:moveTo>
                <a:cubicBezTo>
                  <a:pt x="4948899" y="1935059"/>
                  <a:pt x="4949958" y="1938815"/>
                  <a:pt x="4949393" y="1942492"/>
                </a:cubicBezTo>
                <a:cubicBezTo>
                  <a:pt x="4948758" y="1946107"/>
                  <a:pt x="4945711" y="1946324"/>
                  <a:pt x="4942097" y="1943274"/>
                </a:cubicBezTo>
                <a:cubicBezTo>
                  <a:pt x="4938560" y="1940155"/>
                  <a:pt x="4937285" y="1936190"/>
                  <a:pt x="4939336" y="1933853"/>
                </a:cubicBezTo>
                <a:cubicBezTo>
                  <a:pt x="4941392" y="1931369"/>
                  <a:pt x="4944364" y="1931089"/>
                  <a:pt x="4946632" y="1933071"/>
                </a:cubicBezTo>
                <a:close/>
                <a:moveTo>
                  <a:pt x="1649927" y="1923185"/>
                </a:moveTo>
                <a:cubicBezTo>
                  <a:pt x="1658354" y="1920422"/>
                  <a:pt x="1660411" y="1928572"/>
                  <a:pt x="1654461" y="1941038"/>
                </a:cubicBezTo>
                <a:cubicBezTo>
                  <a:pt x="1648728" y="1953011"/>
                  <a:pt x="1646181" y="1951734"/>
                  <a:pt x="1644904" y="1936432"/>
                </a:cubicBezTo>
                <a:cubicBezTo>
                  <a:pt x="1644402" y="1930408"/>
                  <a:pt x="1646739" y="1924246"/>
                  <a:pt x="1649927" y="1923185"/>
                </a:cubicBezTo>
                <a:close/>
                <a:moveTo>
                  <a:pt x="5307223" y="1922056"/>
                </a:moveTo>
                <a:cubicBezTo>
                  <a:pt x="5303972" y="1921490"/>
                  <a:pt x="5300074" y="1924679"/>
                  <a:pt x="5298517" y="1928928"/>
                </a:cubicBezTo>
                <a:cubicBezTo>
                  <a:pt x="5296962" y="1933178"/>
                  <a:pt x="5297526" y="1938281"/>
                  <a:pt x="5299725" y="1940193"/>
                </a:cubicBezTo>
                <a:cubicBezTo>
                  <a:pt x="5302061" y="1942105"/>
                  <a:pt x="5305249" y="1939907"/>
                  <a:pt x="5306945" y="1935092"/>
                </a:cubicBezTo>
                <a:cubicBezTo>
                  <a:pt x="5308715" y="1930345"/>
                  <a:pt x="5310767" y="1925739"/>
                  <a:pt x="5311617" y="1924748"/>
                </a:cubicBezTo>
                <a:cubicBezTo>
                  <a:pt x="5312539" y="1923688"/>
                  <a:pt x="5310767" y="1922620"/>
                  <a:pt x="5307223" y="1922056"/>
                </a:cubicBezTo>
                <a:close/>
                <a:moveTo>
                  <a:pt x="1706289" y="1921393"/>
                </a:moveTo>
                <a:cubicBezTo>
                  <a:pt x="1709272" y="1923263"/>
                  <a:pt x="1712388" y="1934242"/>
                  <a:pt x="1714442" y="1953583"/>
                </a:cubicBezTo>
                <a:cubicBezTo>
                  <a:pt x="1716429" y="1972571"/>
                  <a:pt x="1714302" y="1983339"/>
                  <a:pt x="1706657" y="1992265"/>
                </a:cubicBezTo>
                <a:cubicBezTo>
                  <a:pt x="1700784" y="1999139"/>
                  <a:pt x="1694693" y="2003389"/>
                  <a:pt x="1692922" y="2001757"/>
                </a:cubicBezTo>
                <a:cubicBezTo>
                  <a:pt x="1686191" y="1995735"/>
                  <a:pt x="1685270" y="1981351"/>
                  <a:pt x="1691004" y="1972216"/>
                </a:cubicBezTo>
                <a:cubicBezTo>
                  <a:pt x="1694402" y="1966828"/>
                  <a:pt x="1698084" y="1953654"/>
                  <a:pt x="1698936" y="1943876"/>
                </a:cubicBezTo>
                <a:cubicBezTo>
                  <a:pt x="1700456" y="1926768"/>
                  <a:pt x="1703306" y="1919524"/>
                  <a:pt x="1706289" y="1921393"/>
                </a:cubicBezTo>
                <a:close/>
                <a:moveTo>
                  <a:pt x="1122041" y="1916651"/>
                </a:moveTo>
                <a:cubicBezTo>
                  <a:pt x="1123192" y="1915626"/>
                  <a:pt x="1124538" y="1916192"/>
                  <a:pt x="1126309" y="1918104"/>
                </a:cubicBezTo>
                <a:cubicBezTo>
                  <a:pt x="1135377" y="1928021"/>
                  <a:pt x="1141676" y="1930078"/>
                  <a:pt x="1148191" y="1925118"/>
                </a:cubicBezTo>
                <a:cubicBezTo>
                  <a:pt x="1154142" y="1920727"/>
                  <a:pt x="1155062" y="1921509"/>
                  <a:pt x="1158249" y="1934188"/>
                </a:cubicBezTo>
                <a:cubicBezTo>
                  <a:pt x="1162428" y="1950693"/>
                  <a:pt x="1155068" y="1963304"/>
                  <a:pt x="1145792" y="1955439"/>
                </a:cubicBezTo>
                <a:cubicBezTo>
                  <a:pt x="1142457" y="1952676"/>
                  <a:pt x="1142101" y="1947365"/>
                  <a:pt x="1144864" y="1944175"/>
                </a:cubicBezTo>
                <a:cubicBezTo>
                  <a:pt x="1153291" y="1934329"/>
                  <a:pt x="1143657" y="1931209"/>
                  <a:pt x="1131554" y="1939785"/>
                </a:cubicBezTo>
                <a:cubicBezTo>
                  <a:pt x="1119375" y="1948425"/>
                  <a:pt x="1114912" y="1943114"/>
                  <a:pt x="1118943" y="1924761"/>
                </a:cubicBezTo>
                <a:cubicBezTo>
                  <a:pt x="1119934" y="1920298"/>
                  <a:pt x="1120890" y="1917679"/>
                  <a:pt x="1122041" y="1916651"/>
                </a:cubicBezTo>
                <a:close/>
                <a:moveTo>
                  <a:pt x="5250042" y="1908536"/>
                </a:moveTo>
                <a:cubicBezTo>
                  <a:pt x="5247918" y="1908269"/>
                  <a:pt x="5246218" y="1912663"/>
                  <a:pt x="5246466" y="1921909"/>
                </a:cubicBezTo>
                <a:cubicBezTo>
                  <a:pt x="5246607" y="1929132"/>
                  <a:pt x="5245050" y="1936926"/>
                  <a:pt x="5242853" y="1939551"/>
                </a:cubicBezTo>
                <a:cubicBezTo>
                  <a:pt x="5240732" y="1941958"/>
                  <a:pt x="5240803" y="1945853"/>
                  <a:pt x="5243000" y="1947624"/>
                </a:cubicBezTo>
                <a:cubicBezTo>
                  <a:pt x="5250225" y="1953858"/>
                  <a:pt x="5258506" y="1938491"/>
                  <a:pt x="5256170" y="1923116"/>
                </a:cubicBezTo>
                <a:cubicBezTo>
                  <a:pt x="5254714" y="1913727"/>
                  <a:pt x="5252165" y="1908801"/>
                  <a:pt x="5250042" y="1908536"/>
                </a:cubicBezTo>
                <a:close/>
                <a:moveTo>
                  <a:pt x="4982605" y="1907711"/>
                </a:moveTo>
                <a:cubicBezTo>
                  <a:pt x="4985011" y="1909838"/>
                  <a:pt x="4985226" y="1912742"/>
                  <a:pt x="4983169" y="1915220"/>
                </a:cubicBezTo>
                <a:cubicBezTo>
                  <a:pt x="4981048" y="1917633"/>
                  <a:pt x="4978070" y="1917914"/>
                  <a:pt x="4975663" y="1915792"/>
                </a:cubicBezTo>
                <a:cubicBezTo>
                  <a:pt x="4973256" y="1913663"/>
                  <a:pt x="4973041" y="1910761"/>
                  <a:pt x="4975099" y="1908277"/>
                </a:cubicBezTo>
                <a:cubicBezTo>
                  <a:pt x="4977220" y="1905868"/>
                  <a:pt x="4980122" y="1905658"/>
                  <a:pt x="4982605" y="1907711"/>
                </a:cubicBezTo>
                <a:close/>
                <a:moveTo>
                  <a:pt x="5267853" y="1904483"/>
                </a:moveTo>
                <a:cubicBezTo>
                  <a:pt x="5264310" y="1906325"/>
                  <a:pt x="5261408" y="1910080"/>
                  <a:pt x="5261686" y="1912488"/>
                </a:cubicBezTo>
                <a:cubicBezTo>
                  <a:pt x="5261833" y="1914896"/>
                  <a:pt x="5264945" y="1913193"/>
                  <a:pt x="5268203" y="1908942"/>
                </a:cubicBezTo>
                <a:cubicBezTo>
                  <a:pt x="5272102" y="1903917"/>
                  <a:pt x="5271955" y="1902215"/>
                  <a:pt x="5267853" y="1904483"/>
                </a:cubicBezTo>
                <a:close/>
                <a:moveTo>
                  <a:pt x="5166732" y="1901806"/>
                </a:moveTo>
                <a:cubicBezTo>
                  <a:pt x="5168441" y="1901480"/>
                  <a:pt x="5169133" y="1903552"/>
                  <a:pt x="5169562" y="1907875"/>
                </a:cubicBezTo>
                <a:cubicBezTo>
                  <a:pt x="5170057" y="1913327"/>
                  <a:pt x="5166513" y="1920409"/>
                  <a:pt x="5161986" y="1922817"/>
                </a:cubicBezTo>
                <a:cubicBezTo>
                  <a:pt x="5148531" y="1930046"/>
                  <a:pt x="5146403" y="1923528"/>
                  <a:pt x="5157801" y="1910136"/>
                </a:cubicBezTo>
                <a:cubicBezTo>
                  <a:pt x="5162296" y="1904860"/>
                  <a:pt x="5165023" y="1902135"/>
                  <a:pt x="5166732" y="1901806"/>
                </a:cubicBezTo>
                <a:close/>
                <a:moveTo>
                  <a:pt x="4692326" y="1898263"/>
                </a:moveTo>
                <a:cubicBezTo>
                  <a:pt x="4693387" y="1899184"/>
                  <a:pt x="4693673" y="1902297"/>
                  <a:pt x="4693107" y="1905982"/>
                </a:cubicBezTo>
                <a:cubicBezTo>
                  <a:pt x="4692473" y="1909457"/>
                  <a:pt x="4690205" y="1910587"/>
                  <a:pt x="4687793" y="1908466"/>
                </a:cubicBezTo>
                <a:cubicBezTo>
                  <a:pt x="4685386" y="1906338"/>
                  <a:pt x="4685030" y="1903010"/>
                  <a:pt x="4687018" y="1900741"/>
                </a:cubicBezTo>
                <a:cubicBezTo>
                  <a:pt x="4689140" y="1898333"/>
                  <a:pt x="4691267" y="1897342"/>
                  <a:pt x="4692326" y="1898263"/>
                </a:cubicBezTo>
                <a:close/>
                <a:moveTo>
                  <a:pt x="1098546" y="1887071"/>
                </a:moveTo>
                <a:cubicBezTo>
                  <a:pt x="1099608" y="1887991"/>
                  <a:pt x="1099893" y="1891110"/>
                  <a:pt x="1099327" y="1894790"/>
                </a:cubicBezTo>
                <a:cubicBezTo>
                  <a:pt x="1098762" y="1898334"/>
                  <a:pt x="1096495" y="1899325"/>
                  <a:pt x="1094012" y="1897273"/>
                </a:cubicBezTo>
                <a:cubicBezTo>
                  <a:pt x="1091607" y="1895146"/>
                  <a:pt x="1091250" y="1891818"/>
                  <a:pt x="1093238" y="1889549"/>
                </a:cubicBezTo>
                <a:cubicBezTo>
                  <a:pt x="1095359" y="1887141"/>
                  <a:pt x="1097486" y="1886150"/>
                  <a:pt x="1098546" y="1887071"/>
                </a:cubicBezTo>
                <a:close/>
                <a:moveTo>
                  <a:pt x="4846066" y="1886161"/>
                </a:moveTo>
                <a:cubicBezTo>
                  <a:pt x="4850957" y="1886943"/>
                  <a:pt x="4846283" y="1911312"/>
                  <a:pt x="4839698" y="1919031"/>
                </a:cubicBezTo>
                <a:cubicBezTo>
                  <a:pt x="4837786" y="1921229"/>
                  <a:pt x="4834599" y="1917614"/>
                  <a:pt x="4832472" y="1911096"/>
                </a:cubicBezTo>
                <a:cubicBezTo>
                  <a:pt x="4828789" y="1899052"/>
                  <a:pt x="4836580" y="1884745"/>
                  <a:pt x="4846066" y="1886161"/>
                </a:cubicBezTo>
                <a:close/>
                <a:moveTo>
                  <a:pt x="4939259" y="1884751"/>
                </a:moveTo>
                <a:cubicBezTo>
                  <a:pt x="4942167" y="1881283"/>
                  <a:pt x="4942733" y="1885959"/>
                  <a:pt x="4940605" y="1895310"/>
                </a:cubicBezTo>
                <a:cubicBezTo>
                  <a:pt x="4938415" y="1904731"/>
                  <a:pt x="4935018" y="1913942"/>
                  <a:pt x="4932821" y="1916421"/>
                </a:cubicBezTo>
                <a:cubicBezTo>
                  <a:pt x="4926870" y="1922939"/>
                  <a:pt x="4933099" y="1892191"/>
                  <a:pt x="4939259" y="1884751"/>
                </a:cubicBezTo>
                <a:close/>
                <a:moveTo>
                  <a:pt x="1705159" y="1879123"/>
                </a:moveTo>
                <a:cubicBezTo>
                  <a:pt x="1706931" y="1876925"/>
                  <a:pt x="1711465" y="1877497"/>
                  <a:pt x="1714652" y="1880261"/>
                </a:cubicBezTo>
                <a:cubicBezTo>
                  <a:pt x="1719110" y="1884154"/>
                  <a:pt x="1716919" y="1889892"/>
                  <a:pt x="1706156" y="1902501"/>
                </a:cubicBezTo>
                <a:cubicBezTo>
                  <a:pt x="1692632" y="1918300"/>
                  <a:pt x="1691494" y="1918586"/>
                  <a:pt x="1690860" y="1907177"/>
                </a:cubicBezTo>
                <a:cubicBezTo>
                  <a:pt x="1689939" y="1896620"/>
                  <a:pt x="1691424" y="1894427"/>
                  <a:pt x="1700277" y="1892796"/>
                </a:cubicBezTo>
                <a:cubicBezTo>
                  <a:pt x="1707001" y="1891454"/>
                  <a:pt x="1709128" y="1889465"/>
                  <a:pt x="1706227" y="1886989"/>
                </a:cubicBezTo>
                <a:cubicBezTo>
                  <a:pt x="1703743" y="1884930"/>
                  <a:pt x="1703249" y="1881321"/>
                  <a:pt x="1705159" y="1879123"/>
                </a:cubicBezTo>
                <a:close/>
                <a:moveTo>
                  <a:pt x="4766260" y="1877299"/>
                </a:moveTo>
                <a:cubicBezTo>
                  <a:pt x="4767321" y="1878221"/>
                  <a:pt x="4767607" y="1881333"/>
                  <a:pt x="4767035" y="1885018"/>
                </a:cubicBezTo>
                <a:cubicBezTo>
                  <a:pt x="4766469" y="1888563"/>
                  <a:pt x="4764202" y="1889555"/>
                  <a:pt x="4761725" y="1887502"/>
                </a:cubicBezTo>
                <a:cubicBezTo>
                  <a:pt x="4759320" y="1885374"/>
                  <a:pt x="4758964" y="1882045"/>
                  <a:pt x="4760943" y="1879777"/>
                </a:cubicBezTo>
                <a:cubicBezTo>
                  <a:pt x="4763072" y="1877369"/>
                  <a:pt x="4765193" y="1876378"/>
                  <a:pt x="4766260" y="1877299"/>
                </a:cubicBezTo>
                <a:close/>
                <a:moveTo>
                  <a:pt x="5028985" y="1877179"/>
                </a:moveTo>
                <a:cubicBezTo>
                  <a:pt x="5039894" y="1886537"/>
                  <a:pt x="5045627" y="1906161"/>
                  <a:pt x="5040460" y="1916433"/>
                </a:cubicBezTo>
                <a:cubicBezTo>
                  <a:pt x="5037278" y="1922596"/>
                  <a:pt x="5034585" y="1936342"/>
                  <a:pt x="5034726" y="1945548"/>
                </a:cubicBezTo>
                <a:lnTo>
                  <a:pt x="5034940" y="1962910"/>
                </a:lnTo>
                <a:lnTo>
                  <a:pt x="5023543" y="1957027"/>
                </a:lnTo>
                <a:cubicBezTo>
                  <a:pt x="5017168" y="1953768"/>
                  <a:pt x="5012423" y="1948171"/>
                  <a:pt x="5012989" y="1944487"/>
                </a:cubicBezTo>
                <a:cubicBezTo>
                  <a:pt x="5013484" y="1940733"/>
                  <a:pt x="5010723" y="1935275"/>
                  <a:pt x="5006684" y="1931800"/>
                </a:cubicBezTo>
                <a:cubicBezTo>
                  <a:pt x="5002715" y="1928401"/>
                  <a:pt x="5001089" y="1919260"/>
                  <a:pt x="5003000" y="1911116"/>
                </a:cubicBezTo>
                <a:cubicBezTo>
                  <a:pt x="5006962" y="1894109"/>
                  <a:pt x="5023530" y="1872581"/>
                  <a:pt x="5028985" y="1877179"/>
                </a:cubicBezTo>
                <a:close/>
                <a:moveTo>
                  <a:pt x="1165610" y="1874251"/>
                </a:moveTo>
                <a:cubicBezTo>
                  <a:pt x="1161927" y="1871140"/>
                  <a:pt x="1158879" y="1871489"/>
                  <a:pt x="1158315" y="1875033"/>
                </a:cubicBezTo>
                <a:cubicBezTo>
                  <a:pt x="1157680" y="1878647"/>
                  <a:pt x="1158810" y="1882473"/>
                  <a:pt x="1161076" y="1884453"/>
                </a:cubicBezTo>
                <a:cubicBezTo>
                  <a:pt x="1163343" y="1886442"/>
                  <a:pt x="1166316" y="1886155"/>
                  <a:pt x="1168372" y="1883680"/>
                </a:cubicBezTo>
                <a:cubicBezTo>
                  <a:pt x="1170423" y="1881341"/>
                  <a:pt x="1169294" y="1877370"/>
                  <a:pt x="1165610" y="1874251"/>
                </a:cubicBezTo>
                <a:close/>
                <a:moveTo>
                  <a:pt x="5100651" y="1868405"/>
                </a:moveTo>
                <a:cubicBezTo>
                  <a:pt x="5098244" y="1866278"/>
                  <a:pt x="5094918" y="1866493"/>
                  <a:pt x="5092930" y="1868755"/>
                </a:cubicBezTo>
                <a:cubicBezTo>
                  <a:pt x="5090809" y="1871170"/>
                  <a:pt x="5090167" y="1873362"/>
                  <a:pt x="5091234" y="1874428"/>
                </a:cubicBezTo>
                <a:cubicBezTo>
                  <a:pt x="5092435" y="1875349"/>
                  <a:pt x="5095482" y="1875133"/>
                  <a:pt x="5099020" y="1874002"/>
                </a:cubicBezTo>
                <a:cubicBezTo>
                  <a:pt x="5102423" y="1872865"/>
                  <a:pt x="5103128" y="1870457"/>
                  <a:pt x="5100651" y="1868405"/>
                </a:cubicBezTo>
                <a:close/>
                <a:moveTo>
                  <a:pt x="1134876" y="1862065"/>
                </a:moveTo>
                <a:cubicBezTo>
                  <a:pt x="1135796" y="1862841"/>
                  <a:pt x="1133383" y="1867090"/>
                  <a:pt x="1129630" y="1871557"/>
                </a:cubicBezTo>
                <a:cubicBezTo>
                  <a:pt x="1125877" y="1876023"/>
                  <a:pt x="1121064" y="1878285"/>
                  <a:pt x="1119082" y="1876588"/>
                </a:cubicBezTo>
                <a:cubicBezTo>
                  <a:pt x="1116955" y="1874885"/>
                  <a:pt x="1119362" y="1870636"/>
                  <a:pt x="1124321" y="1867090"/>
                </a:cubicBezTo>
                <a:cubicBezTo>
                  <a:pt x="1129280" y="1863552"/>
                  <a:pt x="1133954" y="1861285"/>
                  <a:pt x="1134876" y="1862065"/>
                </a:cubicBezTo>
                <a:close/>
                <a:moveTo>
                  <a:pt x="5198138" y="1861373"/>
                </a:moveTo>
                <a:cubicBezTo>
                  <a:pt x="5200998" y="1859132"/>
                  <a:pt x="5203334" y="1860125"/>
                  <a:pt x="5205529" y="1864092"/>
                </a:cubicBezTo>
                <a:cubicBezTo>
                  <a:pt x="5207934" y="1868488"/>
                  <a:pt x="5205458" y="1876493"/>
                  <a:pt x="5199584" y="1883361"/>
                </a:cubicBezTo>
                <a:cubicBezTo>
                  <a:pt x="5187831" y="1897107"/>
                  <a:pt x="5180110" y="1893772"/>
                  <a:pt x="5187614" y="1878050"/>
                </a:cubicBezTo>
                <a:cubicBezTo>
                  <a:pt x="5191897" y="1869086"/>
                  <a:pt x="5195280" y="1863612"/>
                  <a:pt x="5198138" y="1861373"/>
                </a:cubicBezTo>
                <a:close/>
                <a:moveTo>
                  <a:pt x="623620" y="1856773"/>
                </a:moveTo>
                <a:cubicBezTo>
                  <a:pt x="624824" y="1860242"/>
                  <a:pt x="624399" y="1864066"/>
                  <a:pt x="622487" y="1866264"/>
                </a:cubicBezTo>
                <a:cubicBezTo>
                  <a:pt x="617602" y="1872001"/>
                  <a:pt x="615689" y="1868108"/>
                  <a:pt x="618804" y="1859036"/>
                </a:cubicBezTo>
                <a:cubicBezTo>
                  <a:pt x="620504" y="1854081"/>
                  <a:pt x="622486" y="1853229"/>
                  <a:pt x="623620" y="1856773"/>
                </a:cubicBezTo>
                <a:close/>
                <a:moveTo>
                  <a:pt x="4831405" y="1855910"/>
                </a:moveTo>
                <a:cubicBezTo>
                  <a:pt x="4833673" y="1857892"/>
                  <a:pt x="4833107" y="1859875"/>
                  <a:pt x="4829919" y="1860942"/>
                </a:cubicBezTo>
                <a:cubicBezTo>
                  <a:pt x="4821283" y="1863775"/>
                  <a:pt x="4811440" y="1901956"/>
                  <a:pt x="4817954" y="1907482"/>
                </a:cubicBezTo>
                <a:cubicBezTo>
                  <a:pt x="4821283" y="1910246"/>
                  <a:pt x="4821569" y="1919317"/>
                  <a:pt x="4818597" y="1927251"/>
                </a:cubicBezTo>
                <a:cubicBezTo>
                  <a:pt x="4815618" y="1935187"/>
                  <a:pt x="4812223" y="1946659"/>
                  <a:pt x="4811162" y="1952402"/>
                </a:cubicBezTo>
                <a:cubicBezTo>
                  <a:pt x="4810032" y="1958494"/>
                  <a:pt x="4808050" y="1964301"/>
                  <a:pt x="4806564" y="1966074"/>
                </a:cubicBezTo>
                <a:cubicBezTo>
                  <a:pt x="4805148" y="1967776"/>
                  <a:pt x="4803795" y="1954950"/>
                  <a:pt x="4803370" y="1937238"/>
                </a:cubicBezTo>
                <a:cubicBezTo>
                  <a:pt x="4803014" y="1913790"/>
                  <a:pt x="4801242" y="1907196"/>
                  <a:pt x="4796570" y="1912444"/>
                </a:cubicBezTo>
                <a:cubicBezTo>
                  <a:pt x="4786301" y="1923987"/>
                  <a:pt x="4781913" y="1909680"/>
                  <a:pt x="4789628" y="1889631"/>
                </a:cubicBezTo>
                <a:cubicBezTo>
                  <a:pt x="4793521" y="1879638"/>
                  <a:pt x="4793738" y="1874752"/>
                  <a:pt x="4790123" y="1878786"/>
                </a:cubicBezTo>
                <a:cubicBezTo>
                  <a:pt x="4781271" y="1888493"/>
                  <a:pt x="4777587" y="1876588"/>
                  <a:pt x="4786301" y="1866463"/>
                </a:cubicBezTo>
                <a:cubicBezTo>
                  <a:pt x="4790404" y="1861640"/>
                  <a:pt x="4794302" y="1861291"/>
                  <a:pt x="4796779" y="1865611"/>
                </a:cubicBezTo>
                <a:cubicBezTo>
                  <a:pt x="4799542" y="1870356"/>
                  <a:pt x="4804925" y="1869365"/>
                  <a:pt x="4814126" y="1862568"/>
                </a:cubicBezTo>
                <a:cubicBezTo>
                  <a:pt x="4821632" y="1857040"/>
                  <a:pt x="4829284" y="1854068"/>
                  <a:pt x="4831405" y="1855910"/>
                </a:cubicBezTo>
                <a:close/>
                <a:moveTo>
                  <a:pt x="1705865" y="1851774"/>
                </a:moveTo>
                <a:cubicBezTo>
                  <a:pt x="1708200" y="1853686"/>
                  <a:pt x="1708556" y="1859003"/>
                  <a:pt x="1706861" y="1863818"/>
                </a:cubicBezTo>
                <a:cubicBezTo>
                  <a:pt x="1704949" y="1869136"/>
                  <a:pt x="1702468" y="1870197"/>
                  <a:pt x="1700269" y="1866583"/>
                </a:cubicBezTo>
                <a:cubicBezTo>
                  <a:pt x="1695881" y="1859360"/>
                  <a:pt x="1700485" y="1847245"/>
                  <a:pt x="1705865" y="1851774"/>
                </a:cubicBezTo>
                <a:close/>
                <a:moveTo>
                  <a:pt x="1068092" y="1848808"/>
                </a:moveTo>
                <a:cubicBezTo>
                  <a:pt x="1071420" y="1848737"/>
                  <a:pt x="1073052" y="1851641"/>
                  <a:pt x="1071636" y="1855326"/>
                </a:cubicBezTo>
                <a:cubicBezTo>
                  <a:pt x="1070289" y="1858801"/>
                  <a:pt x="1071775" y="1864252"/>
                  <a:pt x="1074608" y="1866665"/>
                </a:cubicBezTo>
                <a:cubicBezTo>
                  <a:pt x="1077439" y="1869073"/>
                  <a:pt x="1079567" y="1874314"/>
                  <a:pt x="1079071" y="1877503"/>
                </a:cubicBezTo>
                <a:cubicBezTo>
                  <a:pt x="1077585" y="1886644"/>
                  <a:pt x="1067953" y="1875730"/>
                  <a:pt x="1064765" y="1861348"/>
                </a:cubicBezTo>
                <a:cubicBezTo>
                  <a:pt x="1063349" y="1854830"/>
                  <a:pt x="1064904" y="1848877"/>
                  <a:pt x="1068092" y="1848808"/>
                </a:cubicBezTo>
                <a:close/>
                <a:moveTo>
                  <a:pt x="1399965" y="1845556"/>
                </a:moveTo>
                <a:cubicBezTo>
                  <a:pt x="1401019" y="1846769"/>
                  <a:pt x="1401746" y="1850010"/>
                  <a:pt x="1402492" y="1855713"/>
                </a:cubicBezTo>
                <a:cubicBezTo>
                  <a:pt x="1403483" y="1863508"/>
                  <a:pt x="1403057" y="1871442"/>
                  <a:pt x="1401432" y="1873354"/>
                </a:cubicBezTo>
                <a:cubicBezTo>
                  <a:pt x="1399661" y="1875406"/>
                  <a:pt x="1397253" y="1875692"/>
                  <a:pt x="1395343" y="1874060"/>
                </a:cubicBezTo>
                <a:cubicBezTo>
                  <a:pt x="1390168" y="1869740"/>
                  <a:pt x="1390237" y="1853660"/>
                  <a:pt x="1395476" y="1847569"/>
                </a:cubicBezTo>
                <a:cubicBezTo>
                  <a:pt x="1397530" y="1845157"/>
                  <a:pt x="1398911" y="1844344"/>
                  <a:pt x="1399965" y="1845556"/>
                </a:cubicBezTo>
                <a:close/>
                <a:moveTo>
                  <a:pt x="1310073" y="1840118"/>
                </a:moveTo>
                <a:cubicBezTo>
                  <a:pt x="1306529" y="1839551"/>
                  <a:pt x="1303557" y="1843377"/>
                  <a:pt x="1301995" y="1850461"/>
                </a:cubicBezTo>
                <a:cubicBezTo>
                  <a:pt x="1298814" y="1864563"/>
                  <a:pt x="1305754" y="1871646"/>
                  <a:pt x="1310568" y="1859177"/>
                </a:cubicBezTo>
                <a:cubicBezTo>
                  <a:pt x="1316518" y="1843873"/>
                  <a:pt x="1316442" y="1841109"/>
                  <a:pt x="1310073" y="1840118"/>
                </a:cubicBezTo>
                <a:close/>
                <a:moveTo>
                  <a:pt x="4987686" y="1828816"/>
                </a:moveTo>
                <a:cubicBezTo>
                  <a:pt x="4988723" y="1829462"/>
                  <a:pt x="4988688" y="1831622"/>
                  <a:pt x="4988193" y="1835664"/>
                </a:cubicBezTo>
                <a:cubicBezTo>
                  <a:pt x="4987481" y="1840904"/>
                  <a:pt x="4984439" y="1847918"/>
                  <a:pt x="4980972" y="1851958"/>
                </a:cubicBezTo>
                <a:cubicBezTo>
                  <a:pt x="4977500" y="1856138"/>
                  <a:pt x="4973182" y="1857625"/>
                  <a:pt x="4970844" y="1855566"/>
                </a:cubicBezTo>
                <a:cubicBezTo>
                  <a:pt x="4964964" y="1850535"/>
                  <a:pt x="4970699" y="1836438"/>
                  <a:pt x="4980756" y="1831058"/>
                </a:cubicBezTo>
                <a:cubicBezTo>
                  <a:pt x="4984544" y="1829037"/>
                  <a:pt x="4986652" y="1828168"/>
                  <a:pt x="4987686" y="1828816"/>
                </a:cubicBezTo>
                <a:close/>
                <a:moveTo>
                  <a:pt x="5177342" y="1823069"/>
                </a:moveTo>
                <a:cubicBezTo>
                  <a:pt x="5179342" y="1821988"/>
                  <a:pt x="5180280" y="1822609"/>
                  <a:pt x="5179964" y="1825055"/>
                </a:cubicBezTo>
                <a:cubicBezTo>
                  <a:pt x="5179112" y="1830860"/>
                  <a:pt x="5180884" y="1831781"/>
                  <a:pt x="5187044" y="1828599"/>
                </a:cubicBezTo>
                <a:cubicBezTo>
                  <a:pt x="5194333" y="1824845"/>
                  <a:pt x="5195329" y="1825835"/>
                  <a:pt x="5196320" y="1837881"/>
                </a:cubicBezTo>
                <a:cubicBezTo>
                  <a:pt x="5197101" y="1848152"/>
                  <a:pt x="5193210" y="1855871"/>
                  <a:pt x="5179613" y="1870184"/>
                </a:cubicBezTo>
                <a:cubicBezTo>
                  <a:pt x="5169695" y="1880667"/>
                  <a:pt x="5161060" y="1889452"/>
                  <a:pt x="5159998" y="1889947"/>
                </a:cubicBezTo>
                <a:cubicBezTo>
                  <a:pt x="5159007" y="1890374"/>
                  <a:pt x="5156595" y="1888106"/>
                  <a:pt x="5154684" y="1884777"/>
                </a:cubicBezTo>
                <a:cubicBezTo>
                  <a:pt x="5152702" y="1881231"/>
                  <a:pt x="5157161" y="1871099"/>
                  <a:pt x="5165231" y="1861182"/>
                </a:cubicBezTo>
                <a:cubicBezTo>
                  <a:pt x="5179251" y="1843756"/>
                  <a:pt x="5184560" y="1826967"/>
                  <a:pt x="5170972" y="1842975"/>
                </a:cubicBezTo>
                <a:cubicBezTo>
                  <a:pt x="5166793" y="1847866"/>
                  <a:pt x="5161555" y="1850415"/>
                  <a:pt x="5159497" y="1848642"/>
                </a:cubicBezTo>
                <a:cubicBezTo>
                  <a:pt x="5157369" y="1846799"/>
                  <a:pt x="5161193" y="1839151"/>
                  <a:pt x="5168350" y="1831287"/>
                </a:cubicBezTo>
                <a:cubicBezTo>
                  <a:pt x="5172279" y="1826932"/>
                  <a:pt x="5175341" y="1824151"/>
                  <a:pt x="5177342" y="1823069"/>
                </a:cubicBezTo>
                <a:close/>
                <a:moveTo>
                  <a:pt x="5395099" y="1818129"/>
                </a:moveTo>
                <a:cubicBezTo>
                  <a:pt x="5397506" y="1820259"/>
                  <a:pt x="5397862" y="1823587"/>
                  <a:pt x="5395880" y="1825854"/>
                </a:cubicBezTo>
                <a:cubicBezTo>
                  <a:pt x="5393823" y="1828332"/>
                  <a:pt x="5391702" y="1829323"/>
                  <a:pt x="5390566" y="1828332"/>
                </a:cubicBezTo>
                <a:cubicBezTo>
                  <a:pt x="5389505" y="1827411"/>
                  <a:pt x="5389219" y="1824292"/>
                  <a:pt x="5389784" y="1820607"/>
                </a:cubicBezTo>
                <a:cubicBezTo>
                  <a:pt x="5390426" y="1817138"/>
                  <a:pt x="5392617" y="1816078"/>
                  <a:pt x="5395099" y="1818129"/>
                </a:cubicBezTo>
                <a:close/>
                <a:moveTo>
                  <a:pt x="1497451" y="1810453"/>
                </a:moveTo>
                <a:lnTo>
                  <a:pt x="1487393" y="1822217"/>
                </a:lnTo>
                <a:cubicBezTo>
                  <a:pt x="1481875" y="1828727"/>
                  <a:pt x="1477480" y="1839780"/>
                  <a:pt x="1477626" y="1846864"/>
                </a:cubicBezTo>
                <a:cubicBezTo>
                  <a:pt x="1477766" y="1853953"/>
                  <a:pt x="1475080" y="1860611"/>
                  <a:pt x="1471607" y="1861673"/>
                </a:cubicBezTo>
                <a:cubicBezTo>
                  <a:pt x="1467645" y="1862950"/>
                  <a:pt x="1465231" y="1858703"/>
                  <a:pt x="1465092" y="1850192"/>
                </a:cubicBezTo>
                <a:cubicBezTo>
                  <a:pt x="1464806" y="1832341"/>
                  <a:pt x="1448518" y="1810235"/>
                  <a:pt x="1441647" y="1818238"/>
                </a:cubicBezTo>
                <a:cubicBezTo>
                  <a:pt x="1438886" y="1821427"/>
                  <a:pt x="1438815" y="1830570"/>
                  <a:pt x="1441368" y="1839071"/>
                </a:cubicBezTo>
                <a:cubicBezTo>
                  <a:pt x="1443990" y="1847501"/>
                  <a:pt x="1443566" y="1856996"/>
                  <a:pt x="1440447" y="1860675"/>
                </a:cubicBezTo>
                <a:cubicBezTo>
                  <a:pt x="1436910" y="1864788"/>
                  <a:pt x="1437971" y="1868261"/>
                  <a:pt x="1443209" y="1870103"/>
                </a:cubicBezTo>
                <a:cubicBezTo>
                  <a:pt x="1448169" y="1871799"/>
                  <a:pt x="1453554" y="1882999"/>
                  <a:pt x="1456525" y="1897592"/>
                </a:cubicBezTo>
                <a:cubicBezTo>
                  <a:pt x="1459218" y="1910914"/>
                  <a:pt x="1464818" y="1926565"/>
                  <a:pt x="1468851" y="1931884"/>
                </a:cubicBezTo>
                <a:cubicBezTo>
                  <a:pt x="1475017" y="1940174"/>
                  <a:pt x="1476217" y="1939959"/>
                  <a:pt x="1477703" y="1929686"/>
                </a:cubicBezTo>
                <a:cubicBezTo>
                  <a:pt x="1478623" y="1923384"/>
                  <a:pt x="1477068" y="1915730"/>
                  <a:pt x="1474375" y="1913460"/>
                </a:cubicBezTo>
                <a:cubicBezTo>
                  <a:pt x="1471543" y="1911053"/>
                  <a:pt x="1471118" y="1907090"/>
                  <a:pt x="1473454" y="1904325"/>
                </a:cubicBezTo>
                <a:cubicBezTo>
                  <a:pt x="1475791" y="1901563"/>
                  <a:pt x="1477277" y="1892142"/>
                  <a:pt x="1476853" y="1882643"/>
                </a:cubicBezTo>
                <a:cubicBezTo>
                  <a:pt x="1476426" y="1873153"/>
                  <a:pt x="1478192" y="1867695"/>
                  <a:pt x="1480955" y="1870034"/>
                </a:cubicBezTo>
                <a:cubicBezTo>
                  <a:pt x="1488466" y="1876413"/>
                  <a:pt x="1499648" y="1850200"/>
                  <a:pt x="1498442" y="1828874"/>
                </a:cubicBezTo>
                <a:close/>
                <a:moveTo>
                  <a:pt x="1060224" y="1806656"/>
                </a:moveTo>
                <a:cubicBezTo>
                  <a:pt x="1062282" y="1809985"/>
                  <a:pt x="1062707" y="1815087"/>
                  <a:pt x="1061221" y="1818703"/>
                </a:cubicBezTo>
                <a:cubicBezTo>
                  <a:pt x="1057468" y="1827977"/>
                  <a:pt x="1050246" y="1819191"/>
                  <a:pt x="1053713" y="1809490"/>
                </a:cubicBezTo>
                <a:cubicBezTo>
                  <a:pt x="1055555" y="1804104"/>
                  <a:pt x="1058033" y="1803042"/>
                  <a:pt x="1060224" y="1806656"/>
                </a:cubicBezTo>
                <a:close/>
                <a:moveTo>
                  <a:pt x="4839616" y="1799655"/>
                </a:moveTo>
                <a:cubicBezTo>
                  <a:pt x="4843158" y="1802775"/>
                  <a:pt x="4844435" y="1806739"/>
                  <a:pt x="4842377" y="1809078"/>
                </a:cubicBezTo>
                <a:cubicBezTo>
                  <a:pt x="4840256" y="1811491"/>
                  <a:pt x="4837348" y="1811840"/>
                  <a:pt x="4835081" y="1809858"/>
                </a:cubicBezTo>
                <a:cubicBezTo>
                  <a:pt x="4832815" y="1807877"/>
                  <a:pt x="4831754" y="1804123"/>
                  <a:pt x="4832320" y="1800438"/>
                </a:cubicBezTo>
                <a:cubicBezTo>
                  <a:pt x="4832889" y="1796892"/>
                  <a:pt x="4835932" y="1796536"/>
                  <a:pt x="4839616" y="1799655"/>
                </a:cubicBezTo>
                <a:close/>
                <a:moveTo>
                  <a:pt x="991959" y="1780719"/>
                </a:moveTo>
                <a:cubicBezTo>
                  <a:pt x="996068" y="1778451"/>
                  <a:pt x="996207" y="1780153"/>
                  <a:pt x="992315" y="1785180"/>
                </a:cubicBezTo>
                <a:cubicBezTo>
                  <a:pt x="989057" y="1789435"/>
                  <a:pt x="986016" y="1791063"/>
                  <a:pt x="985800" y="1788724"/>
                </a:cubicBezTo>
                <a:cubicBezTo>
                  <a:pt x="985590" y="1786385"/>
                  <a:pt x="988492" y="1782631"/>
                  <a:pt x="991959" y="1780719"/>
                </a:cubicBezTo>
                <a:close/>
                <a:moveTo>
                  <a:pt x="5301476" y="1780294"/>
                </a:moveTo>
                <a:cubicBezTo>
                  <a:pt x="5303883" y="1782275"/>
                  <a:pt x="5303317" y="1786385"/>
                  <a:pt x="5300199" y="1790070"/>
                </a:cubicBezTo>
                <a:cubicBezTo>
                  <a:pt x="5297088" y="1793749"/>
                  <a:pt x="5293971" y="1793894"/>
                  <a:pt x="5292839" y="1790489"/>
                </a:cubicBezTo>
                <a:cubicBezTo>
                  <a:pt x="5291633" y="1786881"/>
                  <a:pt x="5292128" y="1782980"/>
                  <a:pt x="5294110" y="1780713"/>
                </a:cubicBezTo>
                <a:cubicBezTo>
                  <a:pt x="5296168" y="1778374"/>
                  <a:pt x="5298999" y="1778235"/>
                  <a:pt x="5301476" y="1780294"/>
                </a:cubicBezTo>
                <a:close/>
                <a:moveTo>
                  <a:pt x="5127550" y="1767537"/>
                </a:moveTo>
                <a:cubicBezTo>
                  <a:pt x="5130172" y="1766989"/>
                  <a:pt x="5131093" y="1770993"/>
                  <a:pt x="5131874" y="1779213"/>
                </a:cubicBezTo>
                <a:cubicBezTo>
                  <a:pt x="5132440" y="1785159"/>
                  <a:pt x="5136192" y="1791467"/>
                  <a:pt x="5139945" y="1792815"/>
                </a:cubicBezTo>
                <a:cubicBezTo>
                  <a:pt x="5149648" y="1796290"/>
                  <a:pt x="5152843" y="1843827"/>
                  <a:pt x="5143280" y="1842334"/>
                </a:cubicBezTo>
                <a:cubicBezTo>
                  <a:pt x="5137754" y="1841482"/>
                  <a:pt x="5135633" y="1847721"/>
                  <a:pt x="5135279" y="1865643"/>
                </a:cubicBezTo>
                <a:cubicBezTo>
                  <a:pt x="5134858" y="1886333"/>
                  <a:pt x="5136841" y="1891288"/>
                  <a:pt x="5148244" y="1897737"/>
                </a:cubicBezTo>
                <a:cubicBezTo>
                  <a:pt x="5160494" y="1904758"/>
                  <a:pt x="5160850" y="1905957"/>
                  <a:pt x="5151433" y="1911699"/>
                </a:cubicBezTo>
                <a:cubicBezTo>
                  <a:pt x="5144772" y="1915803"/>
                  <a:pt x="5141235" y="1923173"/>
                  <a:pt x="5141374" y="1932951"/>
                </a:cubicBezTo>
                <a:cubicBezTo>
                  <a:pt x="5141521" y="1943579"/>
                  <a:pt x="5139818" y="1947117"/>
                  <a:pt x="5135361" y="1945350"/>
                </a:cubicBezTo>
                <a:cubicBezTo>
                  <a:pt x="5127284" y="1942231"/>
                  <a:pt x="5122185" y="1958666"/>
                  <a:pt x="5123042" y="1985303"/>
                </a:cubicBezTo>
                <a:cubicBezTo>
                  <a:pt x="5123396" y="1996288"/>
                  <a:pt x="5118863" y="2007335"/>
                  <a:pt x="5109517" y="2018249"/>
                </a:cubicBezTo>
                <a:cubicBezTo>
                  <a:pt x="5101160" y="2028027"/>
                  <a:pt x="5096911" y="2037231"/>
                  <a:pt x="5098969" y="2040845"/>
                </a:cubicBezTo>
                <a:cubicBezTo>
                  <a:pt x="5101097" y="2044532"/>
                  <a:pt x="5105268" y="2043748"/>
                  <a:pt x="5109447" y="2038864"/>
                </a:cubicBezTo>
                <a:cubicBezTo>
                  <a:pt x="5120209" y="2026254"/>
                  <a:pt x="5132040" y="2021368"/>
                  <a:pt x="5134376" y="2028522"/>
                </a:cubicBezTo>
                <a:cubicBezTo>
                  <a:pt x="5135652" y="2032492"/>
                  <a:pt x="5138059" y="2030364"/>
                  <a:pt x="5141595" y="2022149"/>
                </a:cubicBezTo>
                <a:cubicBezTo>
                  <a:pt x="5144429" y="2015485"/>
                  <a:pt x="5148823" y="2006700"/>
                  <a:pt x="5151153" y="2002945"/>
                </a:cubicBezTo>
                <a:cubicBezTo>
                  <a:pt x="5160360" y="1988352"/>
                  <a:pt x="5160787" y="1969084"/>
                  <a:pt x="5152144" y="1961716"/>
                </a:cubicBezTo>
                <a:cubicBezTo>
                  <a:pt x="5144848" y="1955553"/>
                  <a:pt x="5144917" y="1954346"/>
                  <a:pt x="5152778" y="1955269"/>
                </a:cubicBezTo>
                <a:cubicBezTo>
                  <a:pt x="5161065" y="1956334"/>
                  <a:pt x="5161986" y="1955269"/>
                  <a:pt x="5159579" y="1947332"/>
                </a:cubicBezTo>
                <a:cubicBezTo>
                  <a:pt x="5154265" y="1929977"/>
                  <a:pt x="5166025" y="1938197"/>
                  <a:pt x="5175371" y="1958456"/>
                </a:cubicBezTo>
                <a:cubicBezTo>
                  <a:pt x="5186492" y="1982476"/>
                  <a:pt x="5187202" y="1996503"/>
                  <a:pt x="5177995" y="2007697"/>
                </a:cubicBezTo>
                <a:cubicBezTo>
                  <a:pt x="5171549" y="2015561"/>
                  <a:pt x="5171764" y="2015771"/>
                  <a:pt x="5185074" y="2012372"/>
                </a:cubicBezTo>
                <a:cubicBezTo>
                  <a:pt x="5202073" y="2007983"/>
                  <a:pt x="5207242" y="1991758"/>
                  <a:pt x="5196474" y="1976454"/>
                </a:cubicBezTo>
                <a:cubicBezTo>
                  <a:pt x="5189037" y="1965902"/>
                  <a:pt x="5192294" y="1933731"/>
                  <a:pt x="5201991" y="1922329"/>
                </a:cubicBezTo>
                <a:cubicBezTo>
                  <a:pt x="5206240" y="1917366"/>
                  <a:pt x="5207585" y="1918287"/>
                  <a:pt x="5209218" y="1927003"/>
                </a:cubicBezTo>
                <a:cubicBezTo>
                  <a:pt x="5212335" y="1943724"/>
                  <a:pt x="5223309" y="1937702"/>
                  <a:pt x="5236199" y="1912202"/>
                </a:cubicBezTo>
                <a:cubicBezTo>
                  <a:pt x="5243775" y="1896968"/>
                  <a:pt x="5245399" y="1888251"/>
                  <a:pt x="5240797" y="1886625"/>
                </a:cubicBezTo>
                <a:cubicBezTo>
                  <a:pt x="5232085" y="1883576"/>
                  <a:pt x="5253261" y="1858006"/>
                  <a:pt x="5265225" y="1857085"/>
                </a:cubicBezTo>
                <a:cubicBezTo>
                  <a:pt x="5271383" y="1856590"/>
                  <a:pt x="5275491" y="1851489"/>
                  <a:pt x="5281303" y="1837461"/>
                </a:cubicBezTo>
                <a:cubicBezTo>
                  <a:pt x="5285474" y="1827049"/>
                  <a:pt x="5291069" y="1818334"/>
                  <a:pt x="5293551" y="1818123"/>
                </a:cubicBezTo>
                <a:cubicBezTo>
                  <a:pt x="5295887" y="1817908"/>
                  <a:pt x="5296099" y="1819967"/>
                  <a:pt x="5294047" y="1822443"/>
                </a:cubicBezTo>
                <a:cubicBezTo>
                  <a:pt x="5291920" y="1824990"/>
                  <a:pt x="5294969" y="1831300"/>
                  <a:pt x="5300632" y="1836114"/>
                </a:cubicBezTo>
                <a:cubicBezTo>
                  <a:pt x="5310969" y="1844900"/>
                  <a:pt x="5310759" y="1845396"/>
                  <a:pt x="5291362" y="1862542"/>
                </a:cubicBezTo>
                <a:cubicBezTo>
                  <a:pt x="5278045" y="1874302"/>
                  <a:pt x="5272241" y="1882375"/>
                  <a:pt x="5273798" y="1887197"/>
                </a:cubicBezTo>
                <a:cubicBezTo>
                  <a:pt x="5275429" y="1892229"/>
                  <a:pt x="5277410" y="1891377"/>
                  <a:pt x="5280598" y="1884217"/>
                </a:cubicBezTo>
                <a:cubicBezTo>
                  <a:pt x="5284420" y="1875438"/>
                  <a:pt x="5286471" y="1875648"/>
                  <a:pt x="5295680" y="1886276"/>
                </a:cubicBezTo>
                <a:cubicBezTo>
                  <a:pt x="5303401" y="1895278"/>
                  <a:pt x="5307718" y="1896904"/>
                  <a:pt x="5311472" y="1892444"/>
                </a:cubicBezTo>
                <a:cubicBezTo>
                  <a:pt x="5314304" y="1889040"/>
                  <a:pt x="5320957" y="1887908"/>
                  <a:pt x="5326274" y="1889820"/>
                </a:cubicBezTo>
                <a:cubicBezTo>
                  <a:pt x="5335195" y="1893079"/>
                  <a:pt x="5336687" y="1902787"/>
                  <a:pt x="5332579" y="1929424"/>
                </a:cubicBezTo>
                <a:cubicBezTo>
                  <a:pt x="5330172" y="1945293"/>
                  <a:pt x="5351776" y="1952028"/>
                  <a:pt x="5362391" y="1938712"/>
                </a:cubicBezTo>
                <a:cubicBezTo>
                  <a:pt x="5370678" y="1928294"/>
                  <a:pt x="5370678" y="1928153"/>
                  <a:pt x="5360270" y="1935168"/>
                </a:cubicBezTo>
                <a:lnTo>
                  <a:pt x="5349509" y="1942391"/>
                </a:lnTo>
                <a:lnTo>
                  <a:pt x="5348512" y="1922982"/>
                </a:lnTo>
                <a:cubicBezTo>
                  <a:pt x="5348015" y="1912285"/>
                  <a:pt x="5351839" y="1892444"/>
                  <a:pt x="5357146" y="1878774"/>
                </a:cubicBezTo>
                <a:cubicBezTo>
                  <a:pt x="5362454" y="1864957"/>
                  <a:pt x="5364366" y="1852703"/>
                  <a:pt x="5361394" y="1851145"/>
                </a:cubicBezTo>
                <a:cubicBezTo>
                  <a:pt x="5358416" y="1849583"/>
                  <a:pt x="5357571" y="1846463"/>
                  <a:pt x="5359483" y="1844271"/>
                </a:cubicBezTo>
                <a:cubicBezTo>
                  <a:pt x="5366563" y="1835912"/>
                  <a:pt x="5375129" y="1851285"/>
                  <a:pt x="5370531" y="1864252"/>
                </a:cubicBezTo>
                <a:cubicBezTo>
                  <a:pt x="5367839" y="1871761"/>
                  <a:pt x="5368404" y="1878703"/>
                  <a:pt x="5371662" y="1879270"/>
                </a:cubicBezTo>
                <a:cubicBezTo>
                  <a:pt x="5375135" y="1879911"/>
                  <a:pt x="5376196" y="1882103"/>
                  <a:pt x="5374145" y="1884587"/>
                </a:cubicBezTo>
                <a:cubicBezTo>
                  <a:pt x="5372157" y="1886994"/>
                  <a:pt x="5371948" y="1890037"/>
                  <a:pt x="5373789" y="1891600"/>
                </a:cubicBezTo>
                <a:cubicBezTo>
                  <a:pt x="5375561" y="1893087"/>
                  <a:pt x="5385689" y="1884231"/>
                  <a:pt x="5396027" y="1872045"/>
                </a:cubicBezTo>
                <a:cubicBezTo>
                  <a:pt x="5411883" y="1853343"/>
                  <a:pt x="5413794" y="1848737"/>
                  <a:pt x="5407704" y="1843497"/>
                </a:cubicBezTo>
                <a:cubicBezTo>
                  <a:pt x="5403596" y="1840098"/>
                  <a:pt x="5398573" y="1839316"/>
                  <a:pt x="5396376" y="1841934"/>
                </a:cubicBezTo>
                <a:cubicBezTo>
                  <a:pt x="5394249" y="1844348"/>
                  <a:pt x="5392198" y="1844837"/>
                  <a:pt x="5392058" y="1842854"/>
                </a:cubicBezTo>
                <a:cubicBezTo>
                  <a:pt x="5391557" y="1836407"/>
                  <a:pt x="5411527" y="1825785"/>
                  <a:pt x="5416417" y="1829966"/>
                </a:cubicBezTo>
                <a:cubicBezTo>
                  <a:pt x="5419103" y="1832233"/>
                  <a:pt x="5426754" y="1846545"/>
                  <a:pt x="5433695" y="1862275"/>
                </a:cubicBezTo>
                <a:cubicBezTo>
                  <a:pt x="5448217" y="1895360"/>
                  <a:pt x="5448643" y="1895786"/>
                  <a:pt x="5455088" y="1888207"/>
                </a:cubicBezTo>
                <a:cubicBezTo>
                  <a:pt x="5458276" y="1884453"/>
                  <a:pt x="5461882" y="1885088"/>
                  <a:pt x="5464645" y="1890119"/>
                </a:cubicBezTo>
                <a:cubicBezTo>
                  <a:pt x="5468258" y="1896568"/>
                  <a:pt x="5467407" y="1897844"/>
                  <a:pt x="5460613" y="1896847"/>
                </a:cubicBezTo>
                <a:cubicBezTo>
                  <a:pt x="5455653" y="1896143"/>
                  <a:pt x="5454098" y="1897272"/>
                  <a:pt x="5456860" y="1899610"/>
                </a:cubicBezTo>
                <a:cubicBezTo>
                  <a:pt x="5459406" y="1901740"/>
                  <a:pt x="5466347" y="1902729"/>
                  <a:pt x="5471731" y="1901740"/>
                </a:cubicBezTo>
                <a:cubicBezTo>
                  <a:pt x="5485327" y="1899331"/>
                  <a:pt x="5487663" y="1911872"/>
                  <a:pt x="5479313" y="1942620"/>
                </a:cubicBezTo>
                <a:cubicBezTo>
                  <a:pt x="5471242" y="1972229"/>
                  <a:pt x="5469966" y="2013605"/>
                  <a:pt x="5477618" y="1997310"/>
                </a:cubicBezTo>
                <a:cubicBezTo>
                  <a:pt x="5481866" y="1988245"/>
                  <a:pt x="5483987" y="1987959"/>
                  <a:pt x="5489372" y="1995754"/>
                </a:cubicBezTo>
                <a:cubicBezTo>
                  <a:pt x="5493055" y="2001141"/>
                  <a:pt x="5494191" y="2012613"/>
                  <a:pt x="5491994" y="2021896"/>
                </a:cubicBezTo>
                <a:cubicBezTo>
                  <a:pt x="5489727" y="2031108"/>
                  <a:pt x="5488597" y="2049530"/>
                  <a:pt x="5489378" y="2063489"/>
                </a:cubicBezTo>
                <a:cubicBezTo>
                  <a:pt x="5491721" y="2106203"/>
                  <a:pt x="5491366" y="2121577"/>
                  <a:pt x="5487683" y="2131500"/>
                </a:cubicBezTo>
                <a:cubicBezTo>
                  <a:pt x="5485848" y="2136315"/>
                  <a:pt x="5487048" y="2142904"/>
                  <a:pt x="5490166" y="2145597"/>
                </a:cubicBezTo>
                <a:cubicBezTo>
                  <a:pt x="5493563" y="2148430"/>
                  <a:pt x="5494699" y="2154382"/>
                  <a:pt x="5492998" y="2159198"/>
                </a:cubicBezTo>
                <a:cubicBezTo>
                  <a:pt x="5490731" y="2165290"/>
                  <a:pt x="5493493" y="2169618"/>
                  <a:pt x="5502847" y="2174292"/>
                </a:cubicBezTo>
                <a:cubicBezTo>
                  <a:pt x="5514175" y="2179959"/>
                  <a:pt x="5514530" y="2181019"/>
                  <a:pt x="5505609" y="2182583"/>
                </a:cubicBezTo>
                <a:cubicBezTo>
                  <a:pt x="5497392" y="2183999"/>
                  <a:pt x="5495125" y="2187678"/>
                  <a:pt x="5494210" y="2200929"/>
                </a:cubicBezTo>
                <a:cubicBezTo>
                  <a:pt x="5493569" y="2210211"/>
                  <a:pt x="5494915" y="2219206"/>
                  <a:pt x="5497182" y="2221335"/>
                </a:cubicBezTo>
                <a:cubicBezTo>
                  <a:pt x="5499379" y="2223386"/>
                  <a:pt x="5502142" y="2231538"/>
                  <a:pt x="5503272" y="2239187"/>
                </a:cubicBezTo>
                <a:cubicBezTo>
                  <a:pt x="5504478" y="2246911"/>
                  <a:pt x="5507101" y="2258314"/>
                  <a:pt x="5509298" y="2264622"/>
                </a:cubicBezTo>
                <a:cubicBezTo>
                  <a:pt x="5511495" y="2271070"/>
                  <a:pt x="5511070" y="2277729"/>
                  <a:pt x="5508238" y="2279851"/>
                </a:cubicBezTo>
                <a:cubicBezTo>
                  <a:pt x="5505615" y="2281768"/>
                  <a:pt x="5505831" y="2283961"/>
                  <a:pt x="5508593" y="2284316"/>
                </a:cubicBezTo>
                <a:cubicBezTo>
                  <a:pt x="5511565" y="2284742"/>
                  <a:pt x="5513902" y="2300401"/>
                  <a:pt x="5513762" y="2319955"/>
                </a:cubicBezTo>
                <a:cubicBezTo>
                  <a:pt x="5513629" y="2355518"/>
                  <a:pt x="5517242" y="2365791"/>
                  <a:pt x="5526303" y="2355169"/>
                </a:cubicBezTo>
                <a:cubicBezTo>
                  <a:pt x="5533168" y="2347018"/>
                  <a:pt x="5535295" y="2349572"/>
                  <a:pt x="5536711" y="2367562"/>
                </a:cubicBezTo>
                <a:cubicBezTo>
                  <a:pt x="5537422" y="2376634"/>
                  <a:pt x="5535155" y="2386126"/>
                  <a:pt x="5531402" y="2389740"/>
                </a:cubicBezTo>
                <a:cubicBezTo>
                  <a:pt x="5519718" y="2400859"/>
                  <a:pt x="5518874" y="2404969"/>
                  <a:pt x="5528500" y="2402706"/>
                </a:cubicBezTo>
                <a:cubicBezTo>
                  <a:pt x="5536508" y="2400794"/>
                  <a:pt x="5536717" y="2401290"/>
                  <a:pt x="5529491" y="2405679"/>
                </a:cubicBezTo>
                <a:cubicBezTo>
                  <a:pt x="5520430" y="2411206"/>
                  <a:pt x="5511654" y="2444361"/>
                  <a:pt x="5517814" y="2449672"/>
                </a:cubicBezTo>
                <a:cubicBezTo>
                  <a:pt x="5519794" y="2451375"/>
                  <a:pt x="5525389" y="2446630"/>
                  <a:pt x="5530062" y="2439407"/>
                </a:cubicBezTo>
                <a:cubicBezTo>
                  <a:pt x="5534736" y="2432178"/>
                  <a:pt x="5539124" y="2427927"/>
                  <a:pt x="5539765" y="2430125"/>
                </a:cubicBezTo>
                <a:cubicBezTo>
                  <a:pt x="5540330" y="2432393"/>
                  <a:pt x="5535943" y="2442310"/>
                  <a:pt x="5529783" y="2452437"/>
                </a:cubicBezTo>
                <a:cubicBezTo>
                  <a:pt x="5521141" y="2466748"/>
                  <a:pt x="5520506" y="2471920"/>
                  <a:pt x="5526951" y="2476665"/>
                </a:cubicBezTo>
                <a:cubicBezTo>
                  <a:pt x="5533892" y="2481774"/>
                  <a:pt x="5536793" y="2480140"/>
                  <a:pt x="5545436" y="2466540"/>
                </a:cubicBezTo>
                <a:cubicBezTo>
                  <a:pt x="5554923" y="2451522"/>
                  <a:pt x="5555558" y="2451305"/>
                  <a:pt x="5554993" y="2463496"/>
                </a:cubicBezTo>
                <a:cubicBezTo>
                  <a:pt x="5554567" y="2473127"/>
                  <a:pt x="5551030" y="2478375"/>
                  <a:pt x="5542039" y="2483259"/>
                </a:cubicBezTo>
                <a:cubicBezTo>
                  <a:pt x="5534031" y="2487579"/>
                  <a:pt x="5529999" y="2492611"/>
                  <a:pt x="5530355" y="2497782"/>
                </a:cubicBezTo>
                <a:cubicBezTo>
                  <a:pt x="5530710" y="2502248"/>
                  <a:pt x="5528227" y="2508975"/>
                  <a:pt x="5524760" y="2513017"/>
                </a:cubicBezTo>
                <a:cubicBezTo>
                  <a:pt x="5521363" y="2516980"/>
                  <a:pt x="5517680" y="2525621"/>
                  <a:pt x="5516759" y="2531789"/>
                </a:cubicBezTo>
                <a:cubicBezTo>
                  <a:pt x="5515908" y="2537882"/>
                  <a:pt x="5510600" y="2545746"/>
                  <a:pt x="5505641" y="2548580"/>
                </a:cubicBezTo>
                <a:cubicBezTo>
                  <a:pt x="5496935" y="2553464"/>
                  <a:pt x="5496439" y="2552543"/>
                  <a:pt x="5498916" y="2537171"/>
                </a:cubicBezTo>
                <a:cubicBezTo>
                  <a:pt x="5501818" y="2519388"/>
                  <a:pt x="5492464" y="2499122"/>
                  <a:pt x="5487581" y="2512794"/>
                </a:cubicBezTo>
                <a:cubicBezTo>
                  <a:pt x="5486165" y="2516765"/>
                  <a:pt x="5486946" y="2525334"/>
                  <a:pt x="5489143" y="2530931"/>
                </a:cubicBezTo>
                <a:cubicBezTo>
                  <a:pt x="5491410" y="2536458"/>
                  <a:pt x="5490419" y="2545105"/>
                  <a:pt x="5487016" y="2549068"/>
                </a:cubicBezTo>
                <a:cubicBezTo>
                  <a:pt x="5482558" y="2554385"/>
                  <a:pt x="5483339" y="2557855"/>
                  <a:pt x="5489854" y="2560973"/>
                </a:cubicBezTo>
                <a:cubicBezTo>
                  <a:pt x="5496439" y="2564163"/>
                  <a:pt x="5497360" y="2568768"/>
                  <a:pt x="5492972" y="2577694"/>
                </a:cubicBezTo>
                <a:cubicBezTo>
                  <a:pt x="5484895" y="2593849"/>
                  <a:pt x="5492052" y="2607799"/>
                  <a:pt x="5500687" y="2592642"/>
                </a:cubicBezTo>
                <a:cubicBezTo>
                  <a:pt x="5504161" y="2586480"/>
                  <a:pt x="5506422" y="2577269"/>
                  <a:pt x="5505577" y="2572452"/>
                </a:cubicBezTo>
                <a:cubicBezTo>
                  <a:pt x="5503659" y="2561044"/>
                  <a:pt x="5524760" y="2544329"/>
                  <a:pt x="5529650" y="2553325"/>
                </a:cubicBezTo>
                <a:cubicBezTo>
                  <a:pt x="5531917" y="2557574"/>
                  <a:pt x="5535530" y="2557931"/>
                  <a:pt x="5538641" y="2554246"/>
                </a:cubicBezTo>
                <a:cubicBezTo>
                  <a:pt x="5541404" y="2551064"/>
                  <a:pt x="5544661" y="2550637"/>
                  <a:pt x="5545582" y="2553540"/>
                </a:cubicBezTo>
                <a:cubicBezTo>
                  <a:pt x="5546573" y="2556513"/>
                  <a:pt x="5549830" y="2557504"/>
                  <a:pt x="5552808" y="2555809"/>
                </a:cubicBezTo>
                <a:cubicBezTo>
                  <a:pt x="5555850" y="2554036"/>
                  <a:pt x="5556345" y="2559208"/>
                  <a:pt x="5553869" y="2567638"/>
                </a:cubicBezTo>
                <a:cubicBezTo>
                  <a:pt x="5549976" y="2581170"/>
                  <a:pt x="5548281" y="2582159"/>
                  <a:pt x="5536095" y="2577770"/>
                </a:cubicBezTo>
                <a:cubicBezTo>
                  <a:pt x="5528589" y="2575076"/>
                  <a:pt x="5521293" y="2574581"/>
                  <a:pt x="5519528" y="2576634"/>
                </a:cubicBezTo>
                <a:cubicBezTo>
                  <a:pt x="5511952" y="2585489"/>
                  <a:pt x="5511311" y="2596893"/>
                  <a:pt x="5518321" y="2599377"/>
                </a:cubicBezTo>
                <a:cubicBezTo>
                  <a:pt x="5526113" y="2602069"/>
                  <a:pt x="5529942" y="2621903"/>
                  <a:pt x="5524062" y="2628777"/>
                </a:cubicBezTo>
                <a:cubicBezTo>
                  <a:pt x="5522220" y="2630904"/>
                  <a:pt x="5515350" y="2630264"/>
                  <a:pt x="5509406" y="2627429"/>
                </a:cubicBezTo>
                <a:cubicBezTo>
                  <a:pt x="5498357" y="2622188"/>
                  <a:pt x="5498287" y="2622398"/>
                  <a:pt x="5502535" y="2643656"/>
                </a:cubicBezTo>
                <a:cubicBezTo>
                  <a:pt x="5504872" y="2655624"/>
                  <a:pt x="5504662" y="2667886"/>
                  <a:pt x="5501830" y="2671144"/>
                </a:cubicBezTo>
                <a:cubicBezTo>
                  <a:pt x="5499214" y="2674333"/>
                  <a:pt x="5499710" y="2679503"/>
                  <a:pt x="5502891" y="2682267"/>
                </a:cubicBezTo>
                <a:cubicBezTo>
                  <a:pt x="5506225" y="2685171"/>
                  <a:pt x="5506504" y="2690272"/>
                  <a:pt x="5503393" y="2693957"/>
                </a:cubicBezTo>
                <a:cubicBezTo>
                  <a:pt x="5498859" y="2699198"/>
                  <a:pt x="5499710" y="2700475"/>
                  <a:pt x="5508066" y="2700753"/>
                </a:cubicBezTo>
                <a:cubicBezTo>
                  <a:pt x="5514226" y="2700971"/>
                  <a:pt x="5524354" y="2693957"/>
                  <a:pt x="5533701" y="2683049"/>
                </a:cubicBezTo>
                <a:cubicBezTo>
                  <a:pt x="5542693" y="2672490"/>
                  <a:pt x="5549773" y="2667388"/>
                  <a:pt x="5550833" y="2670724"/>
                </a:cubicBezTo>
                <a:cubicBezTo>
                  <a:pt x="5551684" y="2673698"/>
                  <a:pt x="5549348" y="2678302"/>
                  <a:pt x="5545880" y="2680216"/>
                </a:cubicBezTo>
                <a:cubicBezTo>
                  <a:pt x="5542407" y="2682128"/>
                  <a:pt x="5540146" y="2687089"/>
                  <a:pt x="5541207" y="2690558"/>
                </a:cubicBezTo>
                <a:cubicBezTo>
                  <a:pt x="5543969" y="2699133"/>
                  <a:pt x="5552256" y="2688150"/>
                  <a:pt x="5556288" y="2670509"/>
                </a:cubicBezTo>
                <a:cubicBezTo>
                  <a:pt x="5559260" y="2657618"/>
                  <a:pt x="5558339" y="2655986"/>
                  <a:pt x="5548427" y="2657117"/>
                </a:cubicBezTo>
                <a:cubicBezTo>
                  <a:pt x="5542337" y="2657827"/>
                  <a:pt x="5534266" y="2662929"/>
                  <a:pt x="5530793" y="2668380"/>
                </a:cubicBezTo>
                <a:cubicBezTo>
                  <a:pt x="5527326" y="2673837"/>
                  <a:pt x="5521306" y="2677871"/>
                  <a:pt x="5517553" y="2677375"/>
                </a:cubicBezTo>
                <a:cubicBezTo>
                  <a:pt x="5512810" y="2676741"/>
                  <a:pt x="5516277" y="2670431"/>
                  <a:pt x="5528247" y="2657473"/>
                </a:cubicBezTo>
                <a:cubicBezTo>
                  <a:pt x="5538089" y="2646914"/>
                  <a:pt x="5548706" y="2632462"/>
                  <a:pt x="5552319" y="2624743"/>
                </a:cubicBezTo>
                <a:cubicBezTo>
                  <a:pt x="5556282" y="2616242"/>
                  <a:pt x="5560390" y="2612413"/>
                  <a:pt x="5563013" y="2614609"/>
                </a:cubicBezTo>
                <a:cubicBezTo>
                  <a:pt x="5565280" y="2616599"/>
                  <a:pt x="5564143" y="2622970"/>
                  <a:pt x="5560676" y="2628428"/>
                </a:cubicBezTo>
                <a:cubicBezTo>
                  <a:pt x="5556002" y="2635651"/>
                  <a:pt x="5556993" y="2641037"/>
                  <a:pt x="5563863" y="2646920"/>
                </a:cubicBezTo>
                <a:cubicBezTo>
                  <a:pt x="5570023" y="2652091"/>
                  <a:pt x="5572220" y="2659105"/>
                  <a:pt x="5569744" y="2665552"/>
                </a:cubicBezTo>
                <a:cubicBezTo>
                  <a:pt x="5566626" y="2673628"/>
                  <a:pt x="5569318" y="2672922"/>
                  <a:pt x="5582139" y="2662085"/>
                </a:cubicBezTo>
                <a:cubicBezTo>
                  <a:pt x="5595734" y="2650604"/>
                  <a:pt x="5597995" y="2645930"/>
                  <a:pt x="5595944" y="2633954"/>
                </a:cubicBezTo>
                <a:cubicBezTo>
                  <a:pt x="5594521" y="2625740"/>
                  <a:pt x="5591194" y="2617590"/>
                  <a:pt x="5588222" y="2615036"/>
                </a:cubicBezTo>
                <a:cubicBezTo>
                  <a:pt x="5585251" y="2612489"/>
                  <a:pt x="5583123" y="2606535"/>
                  <a:pt x="5583333" y="2601078"/>
                </a:cubicBezTo>
                <a:cubicBezTo>
                  <a:pt x="5583688" y="2593639"/>
                  <a:pt x="5585739" y="2592579"/>
                  <a:pt x="5593175" y="2596194"/>
                </a:cubicBezTo>
                <a:cubicBezTo>
                  <a:pt x="5604504" y="2601720"/>
                  <a:pt x="5622074" y="2677103"/>
                  <a:pt x="5614003" y="2686174"/>
                </a:cubicBezTo>
                <a:cubicBezTo>
                  <a:pt x="5610466" y="2690139"/>
                  <a:pt x="5609476" y="2689858"/>
                  <a:pt x="5611032" y="2685323"/>
                </a:cubicBezTo>
                <a:cubicBezTo>
                  <a:pt x="5612378" y="2681568"/>
                  <a:pt x="5610111" y="2675756"/>
                  <a:pt x="5606072" y="2672286"/>
                </a:cubicBezTo>
                <a:cubicBezTo>
                  <a:pt x="5597576" y="2664917"/>
                  <a:pt x="5578951" y="2676321"/>
                  <a:pt x="5578742" y="2688861"/>
                </a:cubicBezTo>
                <a:cubicBezTo>
                  <a:pt x="5578672" y="2693747"/>
                  <a:pt x="5577040" y="2696510"/>
                  <a:pt x="5575198" y="2694954"/>
                </a:cubicBezTo>
                <a:cubicBezTo>
                  <a:pt x="5573427" y="2693321"/>
                  <a:pt x="5564505" y="2700124"/>
                  <a:pt x="5555653" y="2710111"/>
                </a:cubicBezTo>
                <a:cubicBezTo>
                  <a:pt x="5542909" y="2724424"/>
                  <a:pt x="5541207" y="2728815"/>
                  <a:pt x="5547513" y="2731152"/>
                </a:cubicBezTo>
                <a:cubicBezTo>
                  <a:pt x="5551691" y="2732784"/>
                  <a:pt x="5556155" y="2737956"/>
                  <a:pt x="5556860" y="2742346"/>
                </a:cubicBezTo>
                <a:cubicBezTo>
                  <a:pt x="5557996" y="2748444"/>
                  <a:pt x="5560117" y="2748297"/>
                  <a:pt x="5565362" y="2741500"/>
                </a:cubicBezTo>
                <a:cubicBezTo>
                  <a:pt x="5569325" y="2736400"/>
                  <a:pt x="5575345" y="2733497"/>
                  <a:pt x="5579027" y="2734913"/>
                </a:cubicBezTo>
                <a:cubicBezTo>
                  <a:pt x="5582780" y="2736259"/>
                  <a:pt x="5583771" y="2739658"/>
                  <a:pt x="5581364" y="2742491"/>
                </a:cubicBezTo>
                <a:cubicBezTo>
                  <a:pt x="5578888" y="2745394"/>
                  <a:pt x="5578107" y="2751983"/>
                  <a:pt x="5579523" y="2757795"/>
                </a:cubicBezTo>
                <a:cubicBezTo>
                  <a:pt x="5582926" y="2771683"/>
                  <a:pt x="5559628" y="2799380"/>
                  <a:pt x="5539587" y="2805403"/>
                </a:cubicBezTo>
                <a:cubicBezTo>
                  <a:pt x="5523160" y="2810359"/>
                  <a:pt x="5518486" y="2825236"/>
                  <a:pt x="5530247" y="2835300"/>
                </a:cubicBezTo>
                <a:cubicBezTo>
                  <a:pt x="5538534" y="2842453"/>
                  <a:pt x="5547595" y="2839620"/>
                  <a:pt x="5558993" y="2826233"/>
                </a:cubicBezTo>
                <a:cubicBezTo>
                  <a:pt x="5564518" y="2819715"/>
                  <a:pt x="5569547" y="2817378"/>
                  <a:pt x="5570677" y="2820777"/>
                </a:cubicBezTo>
                <a:cubicBezTo>
                  <a:pt x="5571814" y="2824177"/>
                  <a:pt x="5573865" y="2823114"/>
                  <a:pt x="5575567" y="2818299"/>
                </a:cubicBezTo>
                <a:cubicBezTo>
                  <a:pt x="5577262" y="2813478"/>
                  <a:pt x="5580310" y="2811566"/>
                  <a:pt x="5582926" y="2813764"/>
                </a:cubicBezTo>
                <a:cubicBezTo>
                  <a:pt x="5585549" y="2815962"/>
                  <a:pt x="5580736" y="2825598"/>
                  <a:pt x="5571179" y="2837002"/>
                </a:cubicBezTo>
                <a:cubicBezTo>
                  <a:pt x="5556167" y="2854993"/>
                  <a:pt x="5555882" y="2856131"/>
                  <a:pt x="5567566" y="2853506"/>
                </a:cubicBezTo>
                <a:cubicBezTo>
                  <a:pt x="5574716" y="2851880"/>
                  <a:pt x="5582151" y="2846283"/>
                  <a:pt x="5584558" y="2840617"/>
                </a:cubicBezTo>
                <a:cubicBezTo>
                  <a:pt x="5587390" y="2833958"/>
                  <a:pt x="5589518" y="2832822"/>
                  <a:pt x="5590864" y="2837288"/>
                </a:cubicBezTo>
                <a:cubicBezTo>
                  <a:pt x="5591994" y="2840826"/>
                  <a:pt x="5589308" y="2848195"/>
                  <a:pt x="5585130" y="2853089"/>
                </a:cubicBezTo>
                <a:cubicBezTo>
                  <a:pt x="5579605" y="2859459"/>
                  <a:pt x="5579821" y="2869166"/>
                  <a:pt x="5585625" y="2885321"/>
                </a:cubicBezTo>
                <a:cubicBezTo>
                  <a:pt x="5594198" y="2909055"/>
                  <a:pt x="5592928" y="2916990"/>
                  <a:pt x="5581383" y="2912523"/>
                </a:cubicBezTo>
                <a:cubicBezTo>
                  <a:pt x="5576138" y="2910542"/>
                  <a:pt x="5575078" y="2911888"/>
                  <a:pt x="5575433" y="2919893"/>
                </a:cubicBezTo>
                <a:cubicBezTo>
                  <a:pt x="5575573" y="2925280"/>
                  <a:pt x="5572601" y="2933356"/>
                  <a:pt x="5568848" y="2937814"/>
                </a:cubicBezTo>
                <a:cubicBezTo>
                  <a:pt x="5561838" y="2945964"/>
                  <a:pt x="5561838" y="2945964"/>
                  <a:pt x="5562968" y="2933208"/>
                </a:cubicBezTo>
                <a:cubicBezTo>
                  <a:pt x="5563610" y="2926056"/>
                  <a:pt x="5561622" y="2920674"/>
                  <a:pt x="5558434" y="2920884"/>
                </a:cubicBezTo>
                <a:cubicBezTo>
                  <a:pt x="5555393" y="2921094"/>
                  <a:pt x="5552777" y="2926125"/>
                  <a:pt x="5552700" y="2931721"/>
                </a:cubicBezTo>
                <a:cubicBezTo>
                  <a:pt x="5552561" y="2938667"/>
                  <a:pt x="5551075" y="2940863"/>
                  <a:pt x="5548097" y="2938310"/>
                </a:cubicBezTo>
                <a:cubicBezTo>
                  <a:pt x="5545411" y="2936042"/>
                  <a:pt x="5536559" y="2942775"/>
                  <a:pt x="5525795" y="2955379"/>
                </a:cubicBezTo>
                <a:cubicBezTo>
                  <a:pt x="5516162" y="2966719"/>
                  <a:pt x="5510359" y="2976071"/>
                  <a:pt x="5513260" y="2975854"/>
                </a:cubicBezTo>
                <a:cubicBezTo>
                  <a:pt x="5520842" y="2975219"/>
                  <a:pt x="5521408" y="2993358"/>
                  <a:pt x="5514187" y="3001856"/>
                </a:cubicBezTo>
                <a:cubicBezTo>
                  <a:pt x="5509654" y="3007244"/>
                  <a:pt x="5511070" y="3016597"/>
                  <a:pt x="5518861" y="3032179"/>
                </a:cubicBezTo>
                <a:cubicBezTo>
                  <a:pt x="5525027" y="3044580"/>
                  <a:pt x="5528710" y="3058607"/>
                  <a:pt x="5527078" y="3063352"/>
                </a:cubicBezTo>
                <a:cubicBezTo>
                  <a:pt x="5523325" y="3074195"/>
                  <a:pt x="5545068" y="3093819"/>
                  <a:pt x="5554840" y="3088438"/>
                </a:cubicBezTo>
                <a:cubicBezTo>
                  <a:pt x="5558809" y="3086312"/>
                  <a:pt x="5561502" y="3081495"/>
                  <a:pt x="5560504" y="3078237"/>
                </a:cubicBezTo>
                <a:cubicBezTo>
                  <a:pt x="5559444" y="3074908"/>
                  <a:pt x="5568226" y="3062150"/>
                  <a:pt x="5579980" y="3049687"/>
                </a:cubicBezTo>
                <a:cubicBezTo>
                  <a:pt x="5596903" y="3031765"/>
                  <a:pt x="5601576" y="3028933"/>
                  <a:pt x="5602706" y="3035729"/>
                </a:cubicBezTo>
                <a:cubicBezTo>
                  <a:pt x="5603488" y="3040475"/>
                  <a:pt x="5599951" y="3046993"/>
                  <a:pt x="5594782" y="3050322"/>
                </a:cubicBezTo>
                <a:cubicBezTo>
                  <a:pt x="5588197" y="3054502"/>
                  <a:pt x="5586139" y="3060384"/>
                  <a:pt x="5587911" y="3069807"/>
                </a:cubicBezTo>
                <a:cubicBezTo>
                  <a:pt x="5590959" y="3086030"/>
                  <a:pt x="5579415" y="3109766"/>
                  <a:pt x="5569217" y="3108203"/>
                </a:cubicBezTo>
                <a:cubicBezTo>
                  <a:pt x="5564829" y="3107497"/>
                  <a:pt x="5562848" y="3104377"/>
                  <a:pt x="5564334" y="3100764"/>
                </a:cubicBezTo>
                <a:cubicBezTo>
                  <a:pt x="5567800" y="3092193"/>
                  <a:pt x="5560581" y="3087091"/>
                  <a:pt x="5554700" y="3093960"/>
                </a:cubicBezTo>
                <a:cubicBezTo>
                  <a:pt x="5551938" y="3097294"/>
                  <a:pt x="5554205" y="3105229"/>
                  <a:pt x="5559945" y="3112522"/>
                </a:cubicBezTo>
                <a:cubicBezTo>
                  <a:pt x="5565680" y="3119822"/>
                  <a:pt x="5568442" y="3127121"/>
                  <a:pt x="5566391" y="3129598"/>
                </a:cubicBezTo>
                <a:cubicBezTo>
                  <a:pt x="5564334" y="3132076"/>
                  <a:pt x="5560371" y="3130093"/>
                  <a:pt x="5557113" y="3124853"/>
                </a:cubicBezTo>
                <a:cubicBezTo>
                  <a:pt x="5553501" y="3118970"/>
                  <a:pt x="5544648" y="3116066"/>
                  <a:pt x="5532253" y="3116562"/>
                </a:cubicBezTo>
                <a:lnTo>
                  <a:pt x="5513063" y="3117338"/>
                </a:lnTo>
                <a:lnTo>
                  <a:pt x="5518163" y="3141001"/>
                </a:lnTo>
                <a:cubicBezTo>
                  <a:pt x="5523763" y="3167290"/>
                  <a:pt x="5523547" y="3168064"/>
                  <a:pt x="5505564" y="3171891"/>
                </a:cubicBezTo>
                <a:cubicBezTo>
                  <a:pt x="5493099" y="3174584"/>
                  <a:pt x="5493099" y="3174584"/>
                  <a:pt x="5494515" y="3159705"/>
                </a:cubicBezTo>
                <a:cubicBezTo>
                  <a:pt x="5495506" y="3149216"/>
                  <a:pt x="5492674" y="3142984"/>
                  <a:pt x="5484666" y="3138378"/>
                </a:cubicBezTo>
                <a:cubicBezTo>
                  <a:pt x="5478507" y="3134903"/>
                  <a:pt x="5474754" y="3130297"/>
                  <a:pt x="5476310" y="3128454"/>
                </a:cubicBezTo>
                <a:cubicBezTo>
                  <a:pt x="5477872" y="3126613"/>
                  <a:pt x="5474538" y="3121015"/>
                  <a:pt x="5468874" y="3116200"/>
                </a:cubicBezTo>
                <a:cubicBezTo>
                  <a:pt x="5463280" y="3111308"/>
                  <a:pt x="5459876" y="3103660"/>
                  <a:pt x="5461508" y="3099342"/>
                </a:cubicBezTo>
                <a:cubicBezTo>
                  <a:pt x="5463064" y="3095091"/>
                  <a:pt x="5461857" y="3090910"/>
                  <a:pt x="5458885" y="3090485"/>
                </a:cubicBezTo>
                <a:cubicBezTo>
                  <a:pt x="5452866" y="3089564"/>
                  <a:pt x="5454002" y="3117471"/>
                  <a:pt x="5460092" y="3122718"/>
                </a:cubicBezTo>
                <a:cubicBezTo>
                  <a:pt x="5462289" y="3124490"/>
                  <a:pt x="5461724" y="3129022"/>
                  <a:pt x="5458962" y="3132209"/>
                </a:cubicBezTo>
                <a:cubicBezTo>
                  <a:pt x="5455990" y="3135609"/>
                  <a:pt x="5456841" y="3140855"/>
                  <a:pt x="5460873" y="3144325"/>
                </a:cubicBezTo>
                <a:cubicBezTo>
                  <a:pt x="5464772" y="3147653"/>
                  <a:pt x="5467179" y="3156014"/>
                  <a:pt x="5466118" y="3162887"/>
                </a:cubicBezTo>
                <a:cubicBezTo>
                  <a:pt x="5465128" y="3169693"/>
                  <a:pt x="5466829" y="3177480"/>
                  <a:pt x="5469941" y="3180173"/>
                </a:cubicBezTo>
                <a:cubicBezTo>
                  <a:pt x="5475681" y="3185065"/>
                  <a:pt x="5473274" y="3197674"/>
                  <a:pt x="5464562" y="3207808"/>
                </a:cubicBezTo>
                <a:cubicBezTo>
                  <a:pt x="5457482" y="3216161"/>
                  <a:pt x="5451957" y="3208652"/>
                  <a:pt x="5444027" y="3180173"/>
                </a:cubicBezTo>
                <a:cubicBezTo>
                  <a:pt x="5432266" y="3138085"/>
                  <a:pt x="5421922" y="3126040"/>
                  <a:pt x="5422849" y="3155448"/>
                </a:cubicBezTo>
                <a:cubicBezTo>
                  <a:pt x="5423059" y="3163306"/>
                  <a:pt x="5421433" y="3166781"/>
                  <a:pt x="5418601" y="3164373"/>
                </a:cubicBezTo>
                <a:cubicBezTo>
                  <a:pt x="5415553" y="3161751"/>
                  <a:pt x="5413007" y="3166566"/>
                  <a:pt x="5411375" y="3177836"/>
                </a:cubicBezTo>
                <a:cubicBezTo>
                  <a:pt x="5408193" y="3199580"/>
                  <a:pt x="5410956" y="3214388"/>
                  <a:pt x="5418607" y="3217222"/>
                </a:cubicBezTo>
                <a:cubicBezTo>
                  <a:pt x="5422290" y="3218499"/>
                  <a:pt x="5425192" y="3225653"/>
                  <a:pt x="5425402" y="3233517"/>
                </a:cubicBezTo>
                <a:cubicBezTo>
                  <a:pt x="5425618" y="3241381"/>
                  <a:pt x="5427885" y="3249317"/>
                  <a:pt x="5430647" y="3251654"/>
                </a:cubicBezTo>
                <a:cubicBezTo>
                  <a:pt x="5439638" y="3259240"/>
                  <a:pt x="5448351" y="3284390"/>
                  <a:pt x="5443893" y="3289563"/>
                </a:cubicBezTo>
                <a:cubicBezTo>
                  <a:pt x="5440921" y="3292961"/>
                  <a:pt x="5442267" y="3296435"/>
                  <a:pt x="5447011" y="3298201"/>
                </a:cubicBezTo>
                <a:cubicBezTo>
                  <a:pt x="5451399" y="3299765"/>
                  <a:pt x="5457844" y="3311314"/>
                  <a:pt x="5461317" y="3323707"/>
                </a:cubicBezTo>
                <a:cubicBezTo>
                  <a:pt x="5464791" y="3336110"/>
                  <a:pt x="5470169" y="3348438"/>
                  <a:pt x="5473148" y="3350987"/>
                </a:cubicBezTo>
                <a:cubicBezTo>
                  <a:pt x="5475910" y="3353471"/>
                  <a:pt x="5477891" y="3356443"/>
                  <a:pt x="5477186" y="3357295"/>
                </a:cubicBezTo>
                <a:cubicBezTo>
                  <a:pt x="5476405" y="3358215"/>
                  <a:pt x="5474563" y="3362465"/>
                  <a:pt x="5473008" y="3366716"/>
                </a:cubicBezTo>
                <a:cubicBezTo>
                  <a:pt x="5471306" y="3371678"/>
                  <a:pt x="5466562" y="3372738"/>
                  <a:pt x="5460047" y="3369619"/>
                </a:cubicBezTo>
                <a:cubicBezTo>
                  <a:pt x="5451901" y="3365724"/>
                  <a:pt x="5447087" y="3367986"/>
                  <a:pt x="5435689" y="3381378"/>
                </a:cubicBezTo>
                <a:cubicBezTo>
                  <a:pt x="5425351" y="3393563"/>
                  <a:pt x="5423154" y="3399441"/>
                  <a:pt x="5427618" y="3403200"/>
                </a:cubicBezTo>
                <a:cubicBezTo>
                  <a:pt x="5434908" y="3409363"/>
                  <a:pt x="5439512" y="3405042"/>
                  <a:pt x="5438521" y="3392858"/>
                </a:cubicBezTo>
                <a:cubicBezTo>
                  <a:pt x="5438096" y="3387612"/>
                  <a:pt x="5439721" y="3383717"/>
                  <a:pt x="5442344" y="3383500"/>
                </a:cubicBezTo>
                <a:cubicBezTo>
                  <a:pt x="5450980" y="3382795"/>
                  <a:pt x="5449570" y="3407165"/>
                  <a:pt x="5440083" y="3421476"/>
                </a:cubicBezTo>
                <a:cubicBezTo>
                  <a:pt x="5434698" y="3429552"/>
                  <a:pt x="5426557" y="3437278"/>
                  <a:pt x="5421389" y="3439188"/>
                </a:cubicBezTo>
                <a:cubicBezTo>
                  <a:pt x="5413311" y="3442162"/>
                  <a:pt x="5412816" y="3441805"/>
                  <a:pt x="5417350" y="3436140"/>
                </a:cubicBezTo>
                <a:cubicBezTo>
                  <a:pt x="5420322" y="3432455"/>
                  <a:pt x="5417210" y="3419139"/>
                  <a:pt x="5409914" y="3404610"/>
                </a:cubicBezTo>
                <a:lnTo>
                  <a:pt x="5397303" y="3379529"/>
                </a:lnTo>
                <a:lnTo>
                  <a:pt x="5378183" y="3393697"/>
                </a:lnTo>
                <a:cubicBezTo>
                  <a:pt x="5367636" y="3401560"/>
                  <a:pt x="5360556" y="3409209"/>
                  <a:pt x="5362467" y="3410842"/>
                </a:cubicBezTo>
                <a:cubicBezTo>
                  <a:pt x="5364588" y="3412545"/>
                  <a:pt x="5367350" y="3412189"/>
                  <a:pt x="5369407" y="3409712"/>
                </a:cubicBezTo>
                <a:cubicBezTo>
                  <a:pt x="5375776" y="3402344"/>
                  <a:pt x="5379390" y="3410347"/>
                  <a:pt x="5383003" y="3439043"/>
                </a:cubicBezTo>
                <a:cubicBezTo>
                  <a:pt x="5385346" y="3457676"/>
                  <a:pt x="5389309" y="3467454"/>
                  <a:pt x="5395684" y="3470146"/>
                </a:cubicBezTo>
                <a:cubicBezTo>
                  <a:pt x="5405456" y="3474255"/>
                  <a:pt x="5402694" y="3483251"/>
                  <a:pt x="5392147" y="3481618"/>
                </a:cubicBezTo>
                <a:cubicBezTo>
                  <a:pt x="5381308" y="3479992"/>
                  <a:pt x="5379822" y="3487005"/>
                  <a:pt x="5388464" y="3499050"/>
                </a:cubicBezTo>
                <a:cubicBezTo>
                  <a:pt x="5398732" y="3513433"/>
                  <a:pt x="5404822" y="3513721"/>
                  <a:pt x="5405037" y="3499762"/>
                </a:cubicBezTo>
                <a:cubicBezTo>
                  <a:pt x="5405177" y="3490830"/>
                  <a:pt x="5406308" y="3490412"/>
                  <a:pt x="5413673" y="3496644"/>
                </a:cubicBezTo>
                <a:cubicBezTo>
                  <a:pt x="5418563" y="3500823"/>
                  <a:pt x="5420760" y="3505714"/>
                  <a:pt x="5418772" y="3507977"/>
                </a:cubicBezTo>
                <a:cubicBezTo>
                  <a:pt x="5417007" y="3510034"/>
                  <a:pt x="5417503" y="3513929"/>
                  <a:pt x="5419979" y="3515987"/>
                </a:cubicBezTo>
                <a:cubicBezTo>
                  <a:pt x="5422525" y="3518109"/>
                  <a:pt x="5425434" y="3525973"/>
                  <a:pt x="5426424" y="3533057"/>
                </a:cubicBezTo>
                <a:cubicBezTo>
                  <a:pt x="5428056" y="3545033"/>
                  <a:pt x="5428621" y="3545597"/>
                  <a:pt x="5433720" y="3539651"/>
                </a:cubicBezTo>
                <a:cubicBezTo>
                  <a:pt x="5441086" y="3531151"/>
                  <a:pt x="5443918" y="3533559"/>
                  <a:pt x="5445125" y="3549358"/>
                </a:cubicBezTo>
                <a:cubicBezTo>
                  <a:pt x="5445760" y="3556938"/>
                  <a:pt x="5448097" y="3560126"/>
                  <a:pt x="5451354" y="3558145"/>
                </a:cubicBezTo>
                <a:cubicBezTo>
                  <a:pt x="5454186" y="3556442"/>
                  <a:pt x="5456028" y="3547803"/>
                  <a:pt x="5455387" y="3539512"/>
                </a:cubicBezTo>
                <a:cubicBezTo>
                  <a:pt x="5454752" y="3531221"/>
                  <a:pt x="5455952" y="3521941"/>
                  <a:pt x="5458009" y="3519602"/>
                </a:cubicBezTo>
                <a:cubicBezTo>
                  <a:pt x="5460130" y="3517055"/>
                  <a:pt x="5457654" y="3513014"/>
                  <a:pt x="5452199" y="3510390"/>
                </a:cubicBezTo>
                <a:cubicBezTo>
                  <a:pt x="5445823" y="3507272"/>
                  <a:pt x="5443982" y="3502456"/>
                  <a:pt x="5446744" y="3495868"/>
                </a:cubicBezTo>
                <a:cubicBezTo>
                  <a:pt x="5449081" y="3490412"/>
                  <a:pt x="5447455" y="3483111"/>
                  <a:pt x="5442991" y="3479357"/>
                </a:cubicBezTo>
                <a:cubicBezTo>
                  <a:pt x="5436902" y="3474255"/>
                  <a:pt x="5437467" y="3470146"/>
                  <a:pt x="5445182" y="3462001"/>
                </a:cubicBezTo>
                <a:cubicBezTo>
                  <a:pt x="5450637" y="3456265"/>
                  <a:pt x="5457717" y="3444221"/>
                  <a:pt x="5460479" y="3436075"/>
                </a:cubicBezTo>
                <a:cubicBezTo>
                  <a:pt x="5467064" y="3416453"/>
                  <a:pt x="5471947" y="3410856"/>
                  <a:pt x="5476126" y="3417869"/>
                </a:cubicBezTo>
                <a:cubicBezTo>
                  <a:pt x="5478107" y="3421127"/>
                  <a:pt x="5475700" y="3432600"/>
                  <a:pt x="5470817" y="3443872"/>
                </a:cubicBezTo>
                <a:cubicBezTo>
                  <a:pt x="5464943" y="3457116"/>
                  <a:pt x="5464657" y="3461506"/>
                  <a:pt x="5469687" y="3456620"/>
                </a:cubicBezTo>
                <a:cubicBezTo>
                  <a:pt x="5473935" y="3452649"/>
                  <a:pt x="5478469" y="3447410"/>
                  <a:pt x="5479739" y="3445289"/>
                </a:cubicBezTo>
                <a:cubicBezTo>
                  <a:pt x="5481085" y="3443089"/>
                  <a:pt x="5483638" y="3449321"/>
                  <a:pt x="5485619" y="3459384"/>
                </a:cubicBezTo>
                <a:cubicBezTo>
                  <a:pt x="5488102" y="3472065"/>
                  <a:pt x="5491290" y="3476816"/>
                  <a:pt x="5496312" y="3475184"/>
                </a:cubicBezTo>
                <a:cubicBezTo>
                  <a:pt x="5500491" y="3473836"/>
                  <a:pt x="5504320" y="3475678"/>
                  <a:pt x="5505520" y="3479580"/>
                </a:cubicBezTo>
                <a:cubicBezTo>
                  <a:pt x="5506656" y="3483118"/>
                  <a:pt x="5509984" y="3483333"/>
                  <a:pt x="5512746" y="3480144"/>
                </a:cubicBezTo>
                <a:cubicBezTo>
                  <a:pt x="5515439" y="3476886"/>
                  <a:pt x="5517134" y="3471644"/>
                  <a:pt x="5516353" y="3468881"/>
                </a:cubicBezTo>
                <a:cubicBezTo>
                  <a:pt x="5515502" y="3466049"/>
                  <a:pt x="5519255" y="3460166"/>
                  <a:pt x="5524779" y="3455775"/>
                </a:cubicBezTo>
                <a:lnTo>
                  <a:pt x="5534768" y="3447770"/>
                </a:lnTo>
                <a:lnTo>
                  <a:pt x="5543976" y="3471009"/>
                </a:lnTo>
                <a:cubicBezTo>
                  <a:pt x="5549074" y="3483905"/>
                  <a:pt x="5555875" y="3502468"/>
                  <a:pt x="5559203" y="3512742"/>
                </a:cubicBezTo>
                <a:cubicBezTo>
                  <a:pt x="5565013" y="3530592"/>
                  <a:pt x="5564797" y="3531233"/>
                  <a:pt x="5551348" y="3532644"/>
                </a:cubicBezTo>
                <a:cubicBezTo>
                  <a:pt x="5535981" y="3534277"/>
                  <a:pt x="5523655" y="3545044"/>
                  <a:pt x="5526634" y="3554250"/>
                </a:cubicBezTo>
                <a:cubicBezTo>
                  <a:pt x="5527764" y="3557655"/>
                  <a:pt x="5530171" y="3558360"/>
                  <a:pt x="5532228" y="3555882"/>
                </a:cubicBezTo>
                <a:cubicBezTo>
                  <a:pt x="5534209" y="3553615"/>
                  <a:pt x="5537822" y="3553405"/>
                  <a:pt x="5540299" y="3555457"/>
                </a:cubicBezTo>
                <a:cubicBezTo>
                  <a:pt x="5542852" y="3557586"/>
                  <a:pt x="5541715" y="3560844"/>
                  <a:pt x="5537682" y="3563036"/>
                </a:cubicBezTo>
                <a:cubicBezTo>
                  <a:pt x="5533714" y="3565164"/>
                  <a:pt x="5532368" y="3570050"/>
                  <a:pt x="5534565" y="3574089"/>
                </a:cubicBezTo>
                <a:cubicBezTo>
                  <a:pt x="5536971" y="3578486"/>
                  <a:pt x="5540585" y="3578981"/>
                  <a:pt x="5543702" y="3575296"/>
                </a:cubicBezTo>
                <a:cubicBezTo>
                  <a:pt x="5549576" y="3568424"/>
                  <a:pt x="5562962" y="3578842"/>
                  <a:pt x="5563883" y="3591096"/>
                </a:cubicBezTo>
                <a:cubicBezTo>
                  <a:pt x="5564308" y="3596483"/>
                  <a:pt x="5566010" y="3598466"/>
                  <a:pt x="5568061" y="3596129"/>
                </a:cubicBezTo>
                <a:cubicBezTo>
                  <a:pt x="5570048" y="3593721"/>
                  <a:pt x="5571249" y="3588263"/>
                  <a:pt x="5570823" y="3583021"/>
                </a:cubicBezTo>
                <a:cubicBezTo>
                  <a:pt x="5570258" y="3576219"/>
                  <a:pt x="5571318" y="3575018"/>
                  <a:pt x="5575002" y="3578131"/>
                </a:cubicBezTo>
                <a:cubicBezTo>
                  <a:pt x="5582438" y="3584439"/>
                  <a:pt x="5578405" y="3595702"/>
                  <a:pt x="5561622" y="3615751"/>
                </a:cubicBezTo>
                <a:cubicBezTo>
                  <a:pt x="5553126" y="3625954"/>
                  <a:pt x="5547316" y="3635019"/>
                  <a:pt x="5548662" y="3636227"/>
                </a:cubicBezTo>
                <a:cubicBezTo>
                  <a:pt x="5550008" y="3637287"/>
                  <a:pt x="5551919" y="3643024"/>
                  <a:pt x="5552916" y="3649263"/>
                </a:cubicBezTo>
                <a:cubicBezTo>
                  <a:pt x="5553907" y="3655495"/>
                  <a:pt x="5557444" y="3660741"/>
                  <a:pt x="5560917" y="3661237"/>
                </a:cubicBezTo>
                <a:cubicBezTo>
                  <a:pt x="5569560" y="3662653"/>
                  <a:pt x="5566302" y="3675689"/>
                  <a:pt x="5557094" y="3676396"/>
                </a:cubicBezTo>
                <a:cubicBezTo>
                  <a:pt x="5551996" y="3676821"/>
                  <a:pt x="5550014" y="3681496"/>
                  <a:pt x="5550725" y="3691274"/>
                </a:cubicBezTo>
                <a:cubicBezTo>
                  <a:pt x="5552351" y="3711887"/>
                  <a:pt x="5548389" y="3713730"/>
                  <a:pt x="5532171" y="3699913"/>
                </a:cubicBezTo>
                <a:cubicBezTo>
                  <a:pt x="5524449" y="3693325"/>
                  <a:pt x="5519350" y="3686103"/>
                  <a:pt x="5521052" y="3684113"/>
                </a:cubicBezTo>
                <a:cubicBezTo>
                  <a:pt x="5522893" y="3681991"/>
                  <a:pt x="5520906" y="3679300"/>
                  <a:pt x="5516588" y="3677811"/>
                </a:cubicBezTo>
                <a:cubicBezTo>
                  <a:pt x="5512625" y="3676396"/>
                  <a:pt x="5508936" y="3668740"/>
                  <a:pt x="5508727" y="3661588"/>
                </a:cubicBezTo>
                <a:cubicBezTo>
                  <a:pt x="5508657" y="3654427"/>
                  <a:pt x="5507025" y="3647134"/>
                  <a:pt x="5505469" y="3646136"/>
                </a:cubicBezTo>
                <a:cubicBezTo>
                  <a:pt x="5503837" y="3645075"/>
                  <a:pt x="5500294" y="3639834"/>
                  <a:pt x="5497747" y="3634588"/>
                </a:cubicBezTo>
                <a:cubicBezTo>
                  <a:pt x="5494915" y="3628920"/>
                  <a:pt x="5490312" y="3625877"/>
                  <a:pt x="5486413" y="3627078"/>
                </a:cubicBezTo>
                <a:cubicBezTo>
                  <a:pt x="5466232" y="3633526"/>
                  <a:pt x="5425370" y="3584706"/>
                  <a:pt x="5430609" y="3560476"/>
                </a:cubicBezTo>
                <a:cubicBezTo>
                  <a:pt x="5433581" y="3547016"/>
                  <a:pt x="5398878" y="3521508"/>
                  <a:pt x="5394490" y="3533838"/>
                </a:cubicBezTo>
                <a:cubicBezTo>
                  <a:pt x="5392998" y="3538158"/>
                  <a:pt x="5393423" y="3541277"/>
                  <a:pt x="5395550" y="3541131"/>
                </a:cubicBezTo>
                <a:cubicBezTo>
                  <a:pt x="5402847" y="3540637"/>
                  <a:pt x="5398668" y="3564090"/>
                  <a:pt x="5389461" y="3575138"/>
                </a:cubicBezTo>
                <a:cubicBezTo>
                  <a:pt x="5381180" y="3585131"/>
                  <a:pt x="5381885" y="3587964"/>
                  <a:pt x="5397113" y="3605461"/>
                </a:cubicBezTo>
                <a:cubicBezTo>
                  <a:pt x="5408162" y="3618077"/>
                  <a:pt x="5414328" y="3630897"/>
                  <a:pt x="5414823" y="3642305"/>
                </a:cubicBezTo>
                <a:cubicBezTo>
                  <a:pt x="5415248" y="3651797"/>
                  <a:pt x="5418436" y="3660373"/>
                  <a:pt x="5421763" y="3660868"/>
                </a:cubicBezTo>
                <a:cubicBezTo>
                  <a:pt x="5425161" y="3661435"/>
                  <a:pt x="5429555" y="3668239"/>
                  <a:pt x="5431466" y="3675817"/>
                </a:cubicBezTo>
                <a:cubicBezTo>
                  <a:pt x="5433447" y="3683611"/>
                  <a:pt x="5439118" y="3693103"/>
                  <a:pt x="5444357" y="3697638"/>
                </a:cubicBezTo>
                <a:cubicBezTo>
                  <a:pt x="5449672" y="3702105"/>
                  <a:pt x="5452929" y="3711031"/>
                  <a:pt x="5451869" y="3718044"/>
                </a:cubicBezTo>
                <a:cubicBezTo>
                  <a:pt x="5449887" y="3731791"/>
                  <a:pt x="5458523" y="3741569"/>
                  <a:pt x="5471623" y="3740507"/>
                </a:cubicBezTo>
                <a:cubicBezTo>
                  <a:pt x="5478424" y="3739941"/>
                  <a:pt x="5478850" y="3741778"/>
                  <a:pt x="5473325" y="3748296"/>
                </a:cubicBezTo>
                <a:cubicBezTo>
                  <a:pt x="5466105" y="3756795"/>
                  <a:pt x="5466601" y="3768631"/>
                  <a:pt x="5474532" y="3775715"/>
                </a:cubicBezTo>
                <a:cubicBezTo>
                  <a:pt x="5484025" y="3784220"/>
                  <a:pt x="5486006" y="3822192"/>
                  <a:pt x="5477656" y="3836784"/>
                </a:cubicBezTo>
                <a:cubicBezTo>
                  <a:pt x="5471992" y="3846706"/>
                  <a:pt x="5468023" y="3850246"/>
                  <a:pt x="5466823" y="3846490"/>
                </a:cubicBezTo>
                <a:cubicBezTo>
                  <a:pt x="5465756" y="3843162"/>
                  <a:pt x="5466963" y="3838131"/>
                  <a:pt x="5469725" y="3834942"/>
                </a:cubicBezTo>
                <a:cubicBezTo>
                  <a:pt x="5474963" y="3828849"/>
                  <a:pt x="5465610" y="3810712"/>
                  <a:pt x="5456549" y="3809296"/>
                </a:cubicBezTo>
                <a:cubicBezTo>
                  <a:pt x="5453500" y="3808800"/>
                  <a:pt x="5453005" y="3803769"/>
                  <a:pt x="5455488" y="3798172"/>
                </a:cubicBezTo>
                <a:cubicBezTo>
                  <a:pt x="5458244" y="3792011"/>
                  <a:pt x="5456333" y="3784856"/>
                  <a:pt x="5450668" y="3780035"/>
                </a:cubicBezTo>
                <a:cubicBezTo>
                  <a:pt x="5445430" y="3775498"/>
                  <a:pt x="5441175" y="3765867"/>
                  <a:pt x="5440966" y="3757717"/>
                </a:cubicBezTo>
                <a:cubicBezTo>
                  <a:pt x="5440680" y="3749783"/>
                  <a:pt x="5437562" y="3740997"/>
                  <a:pt x="5433879" y="3738025"/>
                </a:cubicBezTo>
                <a:cubicBezTo>
                  <a:pt x="5429066" y="3734193"/>
                  <a:pt x="5428145" y="3737807"/>
                  <a:pt x="5430622" y="3751338"/>
                </a:cubicBezTo>
                <a:cubicBezTo>
                  <a:pt x="5433035" y="3764946"/>
                  <a:pt x="5431758" y="3770187"/>
                  <a:pt x="5425739" y="3770683"/>
                </a:cubicBezTo>
                <a:cubicBezTo>
                  <a:pt x="5419789" y="3771110"/>
                  <a:pt x="5419153" y="3774152"/>
                  <a:pt x="5423688" y="3781236"/>
                </a:cubicBezTo>
                <a:cubicBezTo>
                  <a:pt x="5427231" y="3786908"/>
                  <a:pt x="5427796" y="3793705"/>
                  <a:pt x="5424894" y="3797034"/>
                </a:cubicBezTo>
                <a:cubicBezTo>
                  <a:pt x="5422062" y="3800294"/>
                  <a:pt x="5419160" y="3802351"/>
                  <a:pt x="5418239" y="3801571"/>
                </a:cubicBezTo>
                <a:cubicBezTo>
                  <a:pt x="5413420" y="3797461"/>
                  <a:pt x="5395855" y="3758066"/>
                  <a:pt x="5391957" y="3742832"/>
                </a:cubicBezTo>
                <a:cubicBezTo>
                  <a:pt x="5389550" y="3733341"/>
                  <a:pt x="5383886" y="3722002"/>
                  <a:pt x="5379066" y="3717326"/>
                </a:cubicBezTo>
                <a:cubicBezTo>
                  <a:pt x="5374532" y="3712796"/>
                  <a:pt x="5370919" y="3703369"/>
                  <a:pt x="5371414" y="3697066"/>
                </a:cubicBezTo>
                <a:cubicBezTo>
                  <a:pt x="5371979" y="3690263"/>
                  <a:pt x="5367306" y="3680912"/>
                  <a:pt x="5360441" y="3675029"/>
                </a:cubicBezTo>
                <a:cubicBezTo>
                  <a:pt x="5353998" y="3669432"/>
                  <a:pt x="5347971" y="3658734"/>
                  <a:pt x="5347266" y="3651511"/>
                </a:cubicBezTo>
                <a:cubicBezTo>
                  <a:pt x="5345704" y="3634645"/>
                  <a:pt x="5329557" y="3594259"/>
                  <a:pt x="5313762" y="3567552"/>
                </a:cubicBezTo>
                <a:cubicBezTo>
                  <a:pt x="5306893" y="3555858"/>
                  <a:pt x="5300868" y="3540065"/>
                  <a:pt x="5300232" y="3531627"/>
                </a:cubicBezTo>
                <a:cubicBezTo>
                  <a:pt x="5299595" y="3523344"/>
                  <a:pt x="5296549" y="3516184"/>
                  <a:pt x="5293431" y="3515759"/>
                </a:cubicBezTo>
                <a:cubicBezTo>
                  <a:pt x="5287341" y="3514907"/>
                  <a:pt x="5284439" y="3504921"/>
                  <a:pt x="5281957" y="3475799"/>
                </a:cubicBezTo>
                <a:cubicBezTo>
                  <a:pt x="5281175" y="3466092"/>
                  <a:pt x="5277492" y="3457453"/>
                  <a:pt x="5273950" y="3456887"/>
                </a:cubicBezTo>
                <a:cubicBezTo>
                  <a:pt x="5270553" y="3456315"/>
                  <a:pt x="5265524" y="3450718"/>
                  <a:pt x="5263403" y="3445052"/>
                </a:cubicBezTo>
                <a:cubicBezTo>
                  <a:pt x="5260355" y="3437047"/>
                  <a:pt x="5257592" y="3435136"/>
                  <a:pt x="5252918" y="3437545"/>
                </a:cubicBezTo>
                <a:cubicBezTo>
                  <a:pt x="5249591" y="3439310"/>
                  <a:pt x="5250086" y="3436405"/>
                  <a:pt x="5253979" y="3431382"/>
                </a:cubicBezTo>
                <a:cubicBezTo>
                  <a:pt x="5258297" y="3425923"/>
                  <a:pt x="5258861" y="3419691"/>
                  <a:pt x="5255324" y="3416712"/>
                </a:cubicBezTo>
                <a:cubicBezTo>
                  <a:pt x="5251782" y="3413740"/>
                  <a:pt x="5251496" y="3408917"/>
                  <a:pt x="5254613" y="3405234"/>
                </a:cubicBezTo>
                <a:cubicBezTo>
                  <a:pt x="5257662" y="3401625"/>
                  <a:pt x="5257872" y="3395317"/>
                  <a:pt x="5254970" y="3390431"/>
                </a:cubicBezTo>
                <a:cubicBezTo>
                  <a:pt x="5252207" y="3385678"/>
                  <a:pt x="5247032" y="3370451"/>
                  <a:pt x="5243564" y="3356494"/>
                </a:cubicBezTo>
                <a:cubicBezTo>
                  <a:pt x="5240092" y="3342538"/>
                  <a:pt x="5232299" y="3325673"/>
                  <a:pt x="5226418" y="3319082"/>
                </a:cubicBezTo>
                <a:cubicBezTo>
                  <a:pt x="5220546" y="3312635"/>
                  <a:pt x="5210914" y="3299460"/>
                  <a:pt x="5205312" y="3290458"/>
                </a:cubicBezTo>
                <a:cubicBezTo>
                  <a:pt x="5192993" y="3270478"/>
                  <a:pt x="5193837" y="3271044"/>
                  <a:pt x="5187330" y="3278700"/>
                </a:cubicBezTo>
                <a:cubicBezTo>
                  <a:pt x="5184281" y="3282306"/>
                  <a:pt x="5184636" y="3289181"/>
                  <a:pt x="5188180" y="3294141"/>
                </a:cubicBezTo>
                <a:cubicBezTo>
                  <a:pt x="5191646" y="3299028"/>
                  <a:pt x="5193774" y="3304414"/>
                  <a:pt x="5192713" y="3306040"/>
                </a:cubicBezTo>
                <a:cubicBezTo>
                  <a:pt x="5191724" y="3307743"/>
                  <a:pt x="5186130" y="3315889"/>
                  <a:pt x="5180040" y="3324674"/>
                </a:cubicBezTo>
                <a:cubicBezTo>
                  <a:pt x="5169910" y="3339196"/>
                  <a:pt x="5168356" y="3339621"/>
                  <a:pt x="5158367" y="3330766"/>
                </a:cubicBezTo>
                <a:cubicBezTo>
                  <a:pt x="5152348" y="3325449"/>
                  <a:pt x="5146117" y="3323605"/>
                  <a:pt x="5144415" y="3326586"/>
                </a:cubicBezTo>
                <a:cubicBezTo>
                  <a:pt x="5142643" y="3329628"/>
                  <a:pt x="5136414" y="3339126"/>
                  <a:pt x="5130395" y="3347982"/>
                </a:cubicBezTo>
                <a:cubicBezTo>
                  <a:pt x="5120769" y="3362148"/>
                  <a:pt x="5118572" y="3363069"/>
                  <a:pt x="5110215" y="3355979"/>
                </a:cubicBezTo>
                <a:cubicBezTo>
                  <a:pt x="5097679" y="3345281"/>
                  <a:pt x="5081322" y="3355415"/>
                  <a:pt x="5081747" y="3373692"/>
                </a:cubicBezTo>
                <a:cubicBezTo>
                  <a:pt x="5081894" y="3381200"/>
                  <a:pt x="5075943" y="3396505"/>
                  <a:pt x="5068584" y="3407697"/>
                </a:cubicBezTo>
                <a:cubicBezTo>
                  <a:pt x="5061149" y="3418821"/>
                  <a:pt x="5056755" y="3429443"/>
                  <a:pt x="5058741" y="3431147"/>
                </a:cubicBezTo>
                <a:cubicBezTo>
                  <a:pt x="5060793" y="3432773"/>
                  <a:pt x="5057466" y="3438795"/>
                  <a:pt x="5051662" y="3444322"/>
                </a:cubicBezTo>
                <a:cubicBezTo>
                  <a:pt x="5043869" y="3451690"/>
                  <a:pt x="5042809" y="3455585"/>
                  <a:pt x="5047838" y="3458635"/>
                </a:cubicBezTo>
                <a:cubicBezTo>
                  <a:pt x="5054352" y="3462604"/>
                  <a:pt x="5054284" y="3488601"/>
                  <a:pt x="5047838" y="3489096"/>
                </a:cubicBezTo>
                <a:cubicBezTo>
                  <a:pt x="5046283" y="3489242"/>
                  <a:pt x="5043375" y="3481658"/>
                  <a:pt x="5041464" y="3472376"/>
                </a:cubicBezTo>
                <a:cubicBezTo>
                  <a:pt x="5039551" y="3463094"/>
                  <a:pt x="5036148" y="3453888"/>
                  <a:pt x="5033956" y="3451970"/>
                </a:cubicBezTo>
                <a:cubicBezTo>
                  <a:pt x="5028364" y="3447225"/>
                  <a:pt x="5033882" y="3434335"/>
                  <a:pt x="5049958" y="3414425"/>
                </a:cubicBezTo>
                <a:cubicBezTo>
                  <a:pt x="5057674" y="3404864"/>
                  <a:pt x="5061359" y="3398486"/>
                  <a:pt x="5058030" y="3400259"/>
                </a:cubicBezTo>
                <a:cubicBezTo>
                  <a:pt x="5051090" y="3403938"/>
                  <a:pt x="5043507" y="3392248"/>
                  <a:pt x="5040321" y="3373051"/>
                </a:cubicBezTo>
                <a:cubicBezTo>
                  <a:pt x="5038268" y="3360650"/>
                  <a:pt x="5017371" y="3311554"/>
                  <a:pt x="5012343" y="3307230"/>
                </a:cubicBezTo>
                <a:cubicBezTo>
                  <a:pt x="5011211" y="3306237"/>
                  <a:pt x="5007669" y="3308508"/>
                  <a:pt x="5004550" y="3312191"/>
                </a:cubicBezTo>
                <a:cubicBezTo>
                  <a:pt x="5001440" y="3315874"/>
                  <a:pt x="5000874" y="3318709"/>
                  <a:pt x="5003351" y="3318493"/>
                </a:cubicBezTo>
                <a:cubicBezTo>
                  <a:pt x="5005758" y="3318354"/>
                  <a:pt x="5012202" y="3332310"/>
                  <a:pt x="5017448" y="3349170"/>
                </a:cubicBezTo>
                <a:cubicBezTo>
                  <a:pt x="5022686" y="3366036"/>
                  <a:pt x="5030052" y="3387146"/>
                  <a:pt x="5033594" y="3395506"/>
                </a:cubicBezTo>
                <a:cubicBezTo>
                  <a:pt x="5041031" y="3413008"/>
                  <a:pt x="5031405" y="3428732"/>
                  <a:pt x="5019505" y="3418529"/>
                </a:cubicBezTo>
                <a:cubicBezTo>
                  <a:pt x="5015047" y="3414775"/>
                  <a:pt x="5011859" y="3408900"/>
                  <a:pt x="5012425" y="3405494"/>
                </a:cubicBezTo>
                <a:cubicBezTo>
                  <a:pt x="5012991" y="3402094"/>
                  <a:pt x="5008099" y="3386721"/>
                  <a:pt x="5001299" y="3370853"/>
                </a:cubicBezTo>
                <a:cubicBezTo>
                  <a:pt x="4984943" y="3332520"/>
                  <a:pt x="4975162" y="3302337"/>
                  <a:pt x="4974102" y="3286537"/>
                </a:cubicBezTo>
                <a:cubicBezTo>
                  <a:pt x="4973531" y="3279457"/>
                  <a:pt x="4969284" y="3268546"/>
                  <a:pt x="4964463" y="3261882"/>
                </a:cubicBezTo>
                <a:cubicBezTo>
                  <a:pt x="4959650" y="3255224"/>
                  <a:pt x="4953840" y="3242469"/>
                  <a:pt x="4951433" y="3233256"/>
                </a:cubicBezTo>
                <a:cubicBezTo>
                  <a:pt x="4948956" y="3223835"/>
                  <a:pt x="4945128" y="3214911"/>
                  <a:pt x="4942581" y="3212784"/>
                </a:cubicBezTo>
                <a:cubicBezTo>
                  <a:pt x="4940098" y="3210730"/>
                  <a:pt x="4939602" y="3207114"/>
                  <a:pt x="4941513" y="3204918"/>
                </a:cubicBezTo>
                <a:cubicBezTo>
                  <a:pt x="4943501" y="3202657"/>
                  <a:pt x="4942504" y="3198825"/>
                  <a:pt x="4939316" y="3196067"/>
                </a:cubicBezTo>
                <a:cubicBezTo>
                  <a:pt x="4936134" y="3193443"/>
                  <a:pt x="4930750" y="3178566"/>
                  <a:pt x="4927207" y="3162976"/>
                </a:cubicBezTo>
                <a:cubicBezTo>
                  <a:pt x="4923734" y="3147317"/>
                  <a:pt x="4918566" y="3127266"/>
                  <a:pt x="4915733" y="3118055"/>
                </a:cubicBezTo>
                <a:cubicBezTo>
                  <a:pt x="4912970" y="3108919"/>
                  <a:pt x="4913111" y="3098577"/>
                  <a:pt x="4916013" y="3095102"/>
                </a:cubicBezTo>
                <a:cubicBezTo>
                  <a:pt x="4919130" y="3091564"/>
                  <a:pt x="4922312" y="3091635"/>
                  <a:pt x="4923589" y="3095318"/>
                </a:cubicBezTo>
                <a:cubicBezTo>
                  <a:pt x="4924934" y="3099214"/>
                  <a:pt x="4927697" y="3098438"/>
                  <a:pt x="4930599" y="3093267"/>
                </a:cubicBezTo>
                <a:cubicBezTo>
                  <a:pt x="4933431" y="3088306"/>
                  <a:pt x="4931234" y="3078599"/>
                  <a:pt x="4925214" y="3070028"/>
                </a:cubicBezTo>
                <a:cubicBezTo>
                  <a:pt x="4919549" y="3061807"/>
                  <a:pt x="4917143" y="3052737"/>
                  <a:pt x="4919829" y="3049624"/>
                </a:cubicBezTo>
                <a:cubicBezTo>
                  <a:pt x="4926064" y="3042254"/>
                  <a:pt x="4913740" y="2990251"/>
                  <a:pt x="4905028" y="2987200"/>
                </a:cubicBezTo>
                <a:cubicBezTo>
                  <a:pt x="4901127" y="2985855"/>
                  <a:pt x="4900493" y="2979552"/>
                  <a:pt x="4903681" y="2973103"/>
                </a:cubicBezTo>
                <a:cubicBezTo>
                  <a:pt x="4906653" y="2966871"/>
                  <a:pt x="4908494" y="2952985"/>
                  <a:pt x="4907574" y="2943418"/>
                </a:cubicBezTo>
                <a:cubicBezTo>
                  <a:pt x="4906221" y="2930172"/>
                  <a:pt x="4904805" y="2927904"/>
                  <a:pt x="4902328" y="2934777"/>
                </a:cubicBezTo>
                <a:cubicBezTo>
                  <a:pt x="4899992" y="2941225"/>
                  <a:pt x="4896873" y="2942357"/>
                  <a:pt x="4892416" y="2938601"/>
                </a:cubicBezTo>
                <a:cubicBezTo>
                  <a:pt x="4888803" y="2935413"/>
                  <a:pt x="4887883" y="2930807"/>
                  <a:pt x="4890289" y="2927974"/>
                </a:cubicBezTo>
                <a:cubicBezTo>
                  <a:pt x="4892696" y="2925141"/>
                  <a:pt x="4892982" y="2917771"/>
                  <a:pt x="4890994" y="2911114"/>
                </a:cubicBezTo>
                <a:cubicBezTo>
                  <a:pt x="4888803" y="2903814"/>
                  <a:pt x="4890289" y="2897652"/>
                  <a:pt x="4894817" y="2895099"/>
                </a:cubicBezTo>
                <a:cubicBezTo>
                  <a:pt x="4899350" y="2892550"/>
                  <a:pt x="4901756" y="2883060"/>
                  <a:pt x="4900906" y="2871155"/>
                </a:cubicBezTo>
                <a:cubicBezTo>
                  <a:pt x="4900125" y="2859892"/>
                  <a:pt x="4900411" y="2850253"/>
                  <a:pt x="4901609" y="2848908"/>
                </a:cubicBezTo>
                <a:cubicBezTo>
                  <a:pt x="4902747" y="2847636"/>
                  <a:pt x="4900194" y="2837433"/>
                  <a:pt x="4896086" y="2826666"/>
                </a:cubicBezTo>
                <a:cubicBezTo>
                  <a:pt x="4891977" y="2815891"/>
                  <a:pt x="4890562" y="2804419"/>
                  <a:pt x="4892968" y="2801586"/>
                </a:cubicBezTo>
                <a:cubicBezTo>
                  <a:pt x="4897503" y="2796338"/>
                  <a:pt x="4892822" y="2770551"/>
                  <a:pt x="4886307" y="2765024"/>
                </a:cubicBezTo>
                <a:cubicBezTo>
                  <a:pt x="4884327" y="2763322"/>
                  <a:pt x="4882841" y="2767649"/>
                  <a:pt x="4883119" y="2774872"/>
                </a:cubicBezTo>
                <a:cubicBezTo>
                  <a:pt x="4883622" y="2790671"/>
                  <a:pt x="4878592" y="2798111"/>
                  <a:pt x="4876256" y="2785005"/>
                </a:cubicBezTo>
                <a:cubicBezTo>
                  <a:pt x="4874268" y="2773952"/>
                  <a:pt x="4859257" y="2767006"/>
                  <a:pt x="4853026" y="2774369"/>
                </a:cubicBezTo>
                <a:cubicBezTo>
                  <a:pt x="4847432" y="2780818"/>
                  <a:pt x="4851186" y="2815745"/>
                  <a:pt x="4857352" y="2815249"/>
                </a:cubicBezTo>
                <a:cubicBezTo>
                  <a:pt x="4859829" y="2815041"/>
                  <a:pt x="4862024" y="2822053"/>
                  <a:pt x="4862165" y="2830553"/>
                </a:cubicBezTo>
                <a:cubicBezTo>
                  <a:pt x="4862380" y="2841965"/>
                  <a:pt x="4864293" y="2845293"/>
                  <a:pt x="4869181" y="2842815"/>
                </a:cubicBezTo>
                <a:cubicBezTo>
                  <a:pt x="4878738" y="2837923"/>
                  <a:pt x="4881646" y="2864637"/>
                  <a:pt x="4872083" y="2869809"/>
                </a:cubicBezTo>
                <a:cubicBezTo>
                  <a:pt x="4866559" y="2872781"/>
                  <a:pt x="4861530" y="2869591"/>
                  <a:pt x="4849421" y="2855774"/>
                </a:cubicBezTo>
                <a:cubicBezTo>
                  <a:pt x="4836321" y="2840826"/>
                  <a:pt x="4832924" y="2838985"/>
                  <a:pt x="4828103" y="2844651"/>
                </a:cubicBezTo>
                <a:cubicBezTo>
                  <a:pt x="4825062" y="2848265"/>
                  <a:pt x="4824281" y="2854713"/>
                  <a:pt x="4826617" y="2858748"/>
                </a:cubicBezTo>
                <a:cubicBezTo>
                  <a:pt x="4828884" y="2862718"/>
                  <a:pt x="4828604" y="2868810"/>
                  <a:pt x="4825982" y="2871860"/>
                </a:cubicBezTo>
                <a:cubicBezTo>
                  <a:pt x="4823151" y="2875112"/>
                  <a:pt x="4824713" y="2880641"/>
                  <a:pt x="4829595" y="2884819"/>
                </a:cubicBezTo>
                <a:cubicBezTo>
                  <a:pt x="4834911" y="2889286"/>
                  <a:pt x="4836180" y="2895804"/>
                  <a:pt x="4833208" y="2901895"/>
                </a:cubicBezTo>
                <a:cubicBezTo>
                  <a:pt x="4829315" y="2909760"/>
                  <a:pt x="4830237" y="2911812"/>
                  <a:pt x="4837813" y="2912168"/>
                </a:cubicBezTo>
                <a:cubicBezTo>
                  <a:pt x="4845109" y="2912523"/>
                  <a:pt x="4846100" y="2915782"/>
                  <a:pt x="4842276" y="2926550"/>
                </a:cubicBezTo>
                <a:cubicBezTo>
                  <a:pt x="4835761" y="2944828"/>
                  <a:pt x="4846315" y="2969134"/>
                  <a:pt x="4859206" y="2965588"/>
                </a:cubicBezTo>
                <a:cubicBezTo>
                  <a:pt x="4865720" y="2963746"/>
                  <a:pt x="4865435" y="2964883"/>
                  <a:pt x="4858076" y="2969839"/>
                </a:cubicBezTo>
                <a:cubicBezTo>
                  <a:pt x="4852620" y="2973593"/>
                  <a:pt x="4849078" y="2979261"/>
                  <a:pt x="4850214" y="2982805"/>
                </a:cubicBezTo>
                <a:cubicBezTo>
                  <a:pt x="4851275" y="2986279"/>
                  <a:pt x="4853966" y="2987130"/>
                  <a:pt x="4856018" y="2984646"/>
                </a:cubicBezTo>
                <a:cubicBezTo>
                  <a:pt x="4863028" y="2976502"/>
                  <a:pt x="4865511" y="2985784"/>
                  <a:pt x="4863175" y="3011074"/>
                </a:cubicBezTo>
                <a:cubicBezTo>
                  <a:pt x="4860558" y="3039059"/>
                  <a:pt x="4849160" y="3058256"/>
                  <a:pt x="4842428" y="3045857"/>
                </a:cubicBezTo>
                <a:cubicBezTo>
                  <a:pt x="4840302" y="3041892"/>
                  <a:pt x="4836618" y="3040475"/>
                  <a:pt x="4834568" y="3042815"/>
                </a:cubicBezTo>
                <a:cubicBezTo>
                  <a:pt x="4832516" y="3045291"/>
                  <a:pt x="4832657" y="3048835"/>
                  <a:pt x="4834854" y="3050747"/>
                </a:cubicBezTo>
                <a:cubicBezTo>
                  <a:pt x="4837051" y="3052659"/>
                  <a:pt x="4837190" y="3056199"/>
                  <a:pt x="4835140" y="3058683"/>
                </a:cubicBezTo>
                <a:cubicBezTo>
                  <a:pt x="4828553" y="3066402"/>
                  <a:pt x="4811270" y="3041886"/>
                  <a:pt x="4816647" y="3032394"/>
                </a:cubicBezTo>
                <a:cubicBezTo>
                  <a:pt x="4820401" y="3025806"/>
                  <a:pt x="4822952" y="3025520"/>
                  <a:pt x="4826140" y="3031403"/>
                </a:cubicBezTo>
                <a:cubicBezTo>
                  <a:pt x="4828617" y="3035870"/>
                  <a:pt x="4831735" y="3037991"/>
                  <a:pt x="4833291" y="3036148"/>
                </a:cubicBezTo>
                <a:cubicBezTo>
                  <a:pt x="4838181" y="3030414"/>
                  <a:pt x="4832230" y="2997682"/>
                  <a:pt x="4826211" y="2996761"/>
                </a:cubicBezTo>
                <a:cubicBezTo>
                  <a:pt x="4823162" y="2996267"/>
                  <a:pt x="4820115" y="2982728"/>
                  <a:pt x="4819334" y="2966650"/>
                </a:cubicBezTo>
                <a:cubicBezTo>
                  <a:pt x="4818553" y="2950564"/>
                  <a:pt x="4813740" y="2927897"/>
                  <a:pt x="4808641" y="2916278"/>
                </a:cubicBezTo>
                <a:cubicBezTo>
                  <a:pt x="4799077" y="2894527"/>
                  <a:pt x="4792772" y="2893745"/>
                  <a:pt x="4794264" y="2914361"/>
                </a:cubicBezTo>
                <a:cubicBezTo>
                  <a:pt x="4794759" y="2921094"/>
                  <a:pt x="4793058" y="2926474"/>
                  <a:pt x="4790581" y="2926691"/>
                </a:cubicBezTo>
                <a:cubicBezTo>
                  <a:pt x="4785621" y="2927118"/>
                  <a:pt x="4777906" y="2957934"/>
                  <a:pt x="4779114" y="2973021"/>
                </a:cubicBezTo>
                <a:cubicBezTo>
                  <a:pt x="4779609" y="2979043"/>
                  <a:pt x="4778331" y="2985847"/>
                  <a:pt x="4776212" y="2988821"/>
                </a:cubicBezTo>
                <a:cubicBezTo>
                  <a:pt x="4774083" y="2991793"/>
                  <a:pt x="4778192" y="2989812"/>
                  <a:pt x="4785699" y="2984284"/>
                </a:cubicBezTo>
                <a:lnTo>
                  <a:pt x="4798944" y="2974584"/>
                </a:lnTo>
                <a:lnTo>
                  <a:pt x="4794550" y="2995409"/>
                </a:lnTo>
                <a:cubicBezTo>
                  <a:pt x="4790377" y="3015458"/>
                  <a:pt x="4787755" y="3021201"/>
                  <a:pt x="4771543" y="3045920"/>
                </a:cubicBezTo>
                <a:cubicBezTo>
                  <a:pt x="4767365" y="3052228"/>
                  <a:pt x="4763257" y="3058746"/>
                  <a:pt x="4762127" y="3060727"/>
                </a:cubicBezTo>
                <a:cubicBezTo>
                  <a:pt x="4761067" y="3062641"/>
                  <a:pt x="4763047" y="3066751"/>
                  <a:pt x="4766235" y="3069515"/>
                </a:cubicBezTo>
                <a:cubicBezTo>
                  <a:pt x="4769562" y="3072278"/>
                  <a:pt x="4769918" y="3077588"/>
                  <a:pt x="4767155" y="3080778"/>
                </a:cubicBezTo>
                <a:cubicBezTo>
                  <a:pt x="4760926" y="3088148"/>
                  <a:pt x="4755822" y="3084322"/>
                  <a:pt x="4754265" y="3071287"/>
                </a:cubicBezTo>
                <a:cubicBezTo>
                  <a:pt x="4753344" y="3063421"/>
                  <a:pt x="4752285" y="3063916"/>
                  <a:pt x="4747394" y="3074470"/>
                </a:cubicBezTo>
                <a:cubicBezTo>
                  <a:pt x="4744213" y="3081483"/>
                  <a:pt x="4737201" y="3096011"/>
                  <a:pt x="4731819" y="3106779"/>
                </a:cubicBezTo>
                <a:cubicBezTo>
                  <a:pt x="4725944" y="3118608"/>
                  <a:pt x="4723252" y="3135183"/>
                  <a:pt x="4725100" y="3148364"/>
                </a:cubicBezTo>
                <a:cubicBezTo>
                  <a:pt x="4727863" y="3168127"/>
                  <a:pt x="4727221" y="3169475"/>
                  <a:pt x="4719220" y="3162603"/>
                </a:cubicBezTo>
                <a:cubicBezTo>
                  <a:pt x="4708597" y="3153536"/>
                  <a:pt x="4703357" y="3159629"/>
                  <a:pt x="4700030" y="3184779"/>
                </a:cubicBezTo>
                <a:cubicBezTo>
                  <a:pt x="4698690" y="3195472"/>
                  <a:pt x="4696352" y="3207165"/>
                  <a:pt x="4694792" y="3211842"/>
                </a:cubicBezTo>
                <a:cubicBezTo>
                  <a:pt x="4693235" y="3216518"/>
                  <a:pt x="4690543" y="3226861"/>
                  <a:pt x="4688563" y="3235645"/>
                </a:cubicBezTo>
                <a:cubicBezTo>
                  <a:pt x="4685520" y="3249178"/>
                  <a:pt x="4684104" y="3250873"/>
                  <a:pt x="4677519" y="3248538"/>
                </a:cubicBezTo>
                <a:cubicBezTo>
                  <a:pt x="4667816" y="3245060"/>
                  <a:pt x="4658756" y="3261780"/>
                  <a:pt x="4657695" y="3285374"/>
                </a:cubicBezTo>
                <a:cubicBezTo>
                  <a:pt x="4656990" y="3300253"/>
                  <a:pt x="4655999" y="3301669"/>
                  <a:pt x="4649269" y="3298055"/>
                </a:cubicBezTo>
                <a:cubicBezTo>
                  <a:pt x="4639139" y="3292599"/>
                  <a:pt x="4631495" y="3302514"/>
                  <a:pt x="4635037" y="3316402"/>
                </a:cubicBezTo>
                <a:cubicBezTo>
                  <a:pt x="4639921" y="3335320"/>
                  <a:pt x="4634829" y="3365502"/>
                  <a:pt x="4627253" y="3362453"/>
                </a:cubicBezTo>
                <a:cubicBezTo>
                  <a:pt x="4613511" y="3356786"/>
                  <a:pt x="4605085" y="3378532"/>
                  <a:pt x="4608559" y="3410627"/>
                </a:cubicBezTo>
                <a:cubicBezTo>
                  <a:pt x="4611537" y="3438400"/>
                  <a:pt x="4609980" y="3445910"/>
                  <a:pt x="4598576" y="3459302"/>
                </a:cubicBezTo>
                <a:cubicBezTo>
                  <a:pt x="4591217" y="3467801"/>
                  <a:pt x="4585830" y="3477578"/>
                  <a:pt x="4586753" y="3480481"/>
                </a:cubicBezTo>
                <a:cubicBezTo>
                  <a:pt x="4589941" y="3490469"/>
                  <a:pt x="4571601" y="3505703"/>
                  <a:pt x="4562818" y="3500315"/>
                </a:cubicBezTo>
                <a:cubicBezTo>
                  <a:pt x="4554602" y="3495353"/>
                  <a:pt x="4553758" y="3496205"/>
                  <a:pt x="4550145" y="3512005"/>
                </a:cubicBezTo>
                <a:cubicBezTo>
                  <a:pt x="4545477" y="3532550"/>
                  <a:pt x="4538110" y="3542040"/>
                  <a:pt x="4539033" y="3526386"/>
                </a:cubicBezTo>
                <a:cubicBezTo>
                  <a:pt x="4539381" y="3520364"/>
                  <a:pt x="4536479" y="3514481"/>
                  <a:pt x="4532867" y="3513986"/>
                </a:cubicBezTo>
                <a:cubicBezTo>
                  <a:pt x="4524014" y="3512640"/>
                  <a:pt x="4477990" y="3576535"/>
                  <a:pt x="4473672" y="3596020"/>
                </a:cubicBezTo>
                <a:cubicBezTo>
                  <a:pt x="4469994" y="3612600"/>
                  <a:pt x="4468077" y="3614512"/>
                  <a:pt x="4460858" y="3608274"/>
                </a:cubicBezTo>
                <a:cubicBezTo>
                  <a:pt x="4457599" y="3605587"/>
                  <a:pt x="4452996" y="3605232"/>
                  <a:pt x="4450944" y="3607569"/>
                </a:cubicBezTo>
                <a:cubicBezTo>
                  <a:pt x="4448817" y="3610116"/>
                  <a:pt x="4450867" y="3613446"/>
                  <a:pt x="4455688" y="3615149"/>
                </a:cubicBezTo>
                <a:cubicBezTo>
                  <a:pt x="4463055" y="3617842"/>
                  <a:pt x="4462203" y="3619964"/>
                  <a:pt x="4449530" y="3630235"/>
                </a:cubicBezTo>
                <a:cubicBezTo>
                  <a:pt x="4439400" y="3638387"/>
                  <a:pt x="4434301" y="3646602"/>
                  <a:pt x="4433242" y="3656307"/>
                </a:cubicBezTo>
                <a:cubicBezTo>
                  <a:pt x="4432320" y="3664458"/>
                  <a:pt x="4427438" y="3673453"/>
                  <a:pt x="4421702" y="3677633"/>
                </a:cubicBezTo>
                <a:cubicBezTo>
                  <a:pt x="4415397" y="3682094"/>
                  <a:pt x="4411080" y="3692087"/>
                  <a:pt x="4410089" y="3703846"/>
                </a:cubicBezTo>
                <a:cubicBezTo>
                  <a:pt x="4408107" y="3728781"/>
                  <a:pt x="4407612" y="3729135"/>
                  <a:pt x="4393376" y="3716170"/>
                </a:cubicBezTo>
                <a:cubicBezTo>
                  <a:pt x="4386652" y="3710007"/>
                  <a:pt x="4382612" y="3704124"/>
                  <a:pt x="4384098" y="3702353"/>
                </a:cubicBezTo>
                <a:cubicBezTo>
                  <a:pt x="4385661" y="3700656"/>
                  <a:pt x="4384245" y="3697251"/>
                  <a:pt x="4381055" y="3694487"/>
                </a:cubicBezTo>
                <a:cubicBezTo>
                  <a:pt x="4374752" y="3689176"/>
                  <a:pt x="4359175" y="3703909"/>
                  <a:pt x="4312865" y="3759027"/>
                </a:cubicBezTo>
                <a:cubicBezTo>
                  <a:pt x="4295663" y="3779501"/>
                  <a:pt x="4280080" y="3801316"/>
                  <a:pt x="4277671" y="3808259"/>
                </a:cubicBezTo>
                <a:cubicBezTo>
                  <a:pt x="4275196" y="3815413"/>
                  <a:pt x="4262243" y="3830786"/>
                  <a:pt x="4246729" y="3844883"/>
                </a:cubicBezTo>
                <a:cubicBezTo>
                  <a:pt x="4232213" y="3858129"/>
                  <a:pt x="4206724" y="3884061"/>
                  <a:pt x="4190720" y="3901913"/>
                </a:cubicBezTo>
                <a:cubicBezTo>
                  <a:pt x="4174718" y="3919763"/>
                  <a:pt x="4160343" y="3933861"/>
                  <a:pt x="4159143" y="3932799"/>
                </a:cubicBezTo>
                <a:cubicBezTo>
                  <a:pt x="4157937" y="3931878"/>
                  <a:pt x="4156380" y="3926205"/>
                  <a:pt x="4155738" y="3921180"/>
                </a:cubicBezTo>
                <a:cubicBezTo>
                  <a:pt x="4154819" y="3913030"/>
                  <a:pt x="4153402" y="3913881"/>
                  <a:pt x="4147312" y="3926205"/>
                </a:cubicBezTo>
                <a:cubicBezTo>
                  <a:pt x="4137400" y="3946471"/>
                  <a:pt x="4105186" y="3987060"/>
                  <a:pt x="4097604" y="3988972"/>
                </a:cubicBezTo>
                <a:cubicBezTo>
                  <a:pt x="4094138" y="3989892"/>
                  <a:pt x="4083583" y="3996626"/>
                  <a:pt x="4074167" y="4004059"/>
                </a:cubicBezTo>
                <a:cubicBezTo>
                  <a:pt x="4057035" y="4017522"/>
                  <a:pt x="4057028" y="4017522"/>
                  <a:pt x="4063689" y="4003207"/>
                </a:cubicBezTo>
                <a:cubicBezTo>
                  <a:pt x="4067443" y="3995204"/>
                  <a:pt x="4075373" y="3986137"/>
                  <a:pt x="4081881" y="3982593"/>
                </a:cubicBezTo>
                <a:cubicBezTo>
                  <a:pt x="4099872" y="3972823"/>
                  <a:pt x="4094277" y="3966374"/>
                  <a:pt x="4074663" y="3974378"/>
                </a:cubicBezTo>
                <a:lnTo>
                  <a:pt x="4056889" y="3981672"/>
                </a:lnTo>
                <a:lnTo>
                  <a:pt x="4077208" y="3960771"/>
                </a:lnTo>
                <a:cubicBezTo>
                  <a:pt x="4091724" y="3945829"/>
                  <a:pt x="4094486" y="3941223"/>
                  <a:pt x="4086766" y="3944693"/>
                </a:cubicBezTo>
                <a:cubicBezTo>
                  <a:pt x="4081031" y="3947316"/>
                  <a:pt x="4072250" y="3953687"/>
                  <a:pt x="4068001" y="3958503"/>
                </a:cubicBezTo>
                <a:cubicBezTo>
                  <a:pt x="4063752" y="3963326"/>
                  <a:pt x="4058089" y="3965872"/>
                  <a:pt x="4055961" y="3964029"/>
                </a:cubicBezTo>
                <a:cubicBezTo>
                  <a:pt x="4053771" y="3962119"/>
                  <a:pt x="4044633" y="3969417"/>
                  <a:pt x="4035858" y="3980186"/>
                </a:cubicBezTo>
                <a:cubicBezTo>
                  <a:pt x="4027075" y="3990953"/>
                  <a:pt x="4023393" y="3997326"/>
                  <a:pt x="4027709" y="3994283"/>
                </a:cubicBezTo>
                <a:cubicBezTo>
                  <a:pt x="4032244" y="3991023"/>
                  <a:pt x="4037198" y="3990032"/>
                  <a:pt x="4039254" y="3991804"/>
                </a:cubicBezTo>
                <a:cubicBezTo>
                  <a:pt x="4044423" y="3996124"/>
                  <a:pt x="4019074" y="4017939"/>
                  <a:pt x="4010361" y="4016593"/>
                </a:cubicBezTo>
                <a:cubicBezTo>
                  <a:pt x="4007069" y="4016062"/>
                  <a:pt x="3993721" y="4027680"/>
                  <a:pt x="3975294" y="4046399"/>
                </a:cubicBezTo>
                <a:lnTo>
                  <a:pt x="3965163" y="4057170"/>
                </a:lnTo>
                <a:lnTo>
                  <a:pt x="3960596" y="4057170"/>
                </a:lnTo>
                <a:lnTo>
                  <a:pt x="3972407" y="4044361"/>
                </a:lnTo>
                <a:lnTo>
                  <a:pt x="3953504" y="4052088"/>
                </a:lnTo>
                <a:lnTo>
                  <a:pt x="3944044" y="4057170"/>
                </a:lnTo>
                <a:lnTo>
                  <a:pt x="3729066" y="4057170"/>
                </a:lnTo>
                <a:lnTo>
                  <a:pt x="3744240" y="4049443"/>
                </a:lnTo>
                <a:cubicBezTo>
                  <a:pt x="3764135" y="4037617"/>
                  <a:pt x="3765341" y="4035981"/>
                  <a:pt x="3762794" y="4025213"/>
                </a:cubicBezTo>
                <a:cubicBezTo>
                  <a:pt x="3759251" y="4010475"/>
                  <a:pt x="3784600" y="3976190"/>
                  <a:pt x="3798900" y="3976335"/>
                </a:cubicBezTo>
                <a:cubicBezTo>
                  <a:pt x="3811722" y="3976405"/>
                  <a:pt x="3816324" y="3970669"/>
                  <a:pt x="3808603" y="3964075"/>
                </a:cubicBezTo>
                <a:cubicBezTo>
                  <a:pt x="3801307" y="3957773"/>
                  <a:pt x="3810794" y="3944598"/>
                  <a:pt x="3823259" y="3943606"/>
                </a:cubicBezTo>
                <a:cubicBezTo>
                  <a:pt x="3828358" y="3943181"/>
                  <a:pt x="3837419" y="3936377"/>
                  <a:pt x="3844151" y="3928092"/>
                </a:cubicBezTo>
                <a:cubicBezTo>
                  <a:pt x="3850805" y="3919733"/>
                  <a:pt x="3857746" y="3914770"/>
                  <a:pt x="3859867" y="3916612"/>
                </a:cubicBezTo>
                <a:cubicBezTo>
                  <a:pt x="3861854" y="3918315"/>
                  <a:pt x="3866458" y="3916689"/>
                  <a:pt x="3869569" y="3913004"/>
                </a:cubicBezTo>
                <a:cubicBezTo>
                  <a:pt x="3879907" y="3900959"/>
                  <a:pt x="3876440" y="3915342"/>
                  <a:pt x="3864972" y="3932202"/>
                </a:cubicBezTo>
                <a:cubicBezTo>
                  <a:pt x="3853567" y="3949133"/>
                  <a:pt x="3849675" y="3961109"/>
                  <a:pt x="3859309" y="3949775"/>
                </a:cubicBezTo>
                <a:cubicBezTo>
                  <a:pt x="3862350" y="3946159"/>
                  <a:pt x="3868439" y="3944598"/>
                  <a:pt x="3873182" y="3946229"/>
                </a:cubicBezTo>
                <a:cubicBezTo>
                  <a:pt x="3878637" y="3948141"/>
                  <a:pt x="3883171" y="3945594"/>
                  <a:pt x="3886073" y="3939006"/>
                </a:cubicBezTo>
                <a:cubicBezTo>
                  <a:pt x="3889045" y="3932349"/>
                  <a:pt x="3893439" y="3929794"/>
                  <a:pt x="3898748" y="3931567"/>
                </a:cubicBezTo>
                <a:cubicBezTo>
                  <a:pt x="3904489" y="3933479"/>
                  <a:pt x="3912204" y="3928308"/>
                  <a:pt x="3924808" y="3913855"/>
                </a:cubicBezTo>
                <a:cubicBezTo>
                  <a:pt x="3955397" y="3879004"/>
                  <a:pt x="3961911" y="3874190"/>
                  <a:pt x="3968992" y="3881272"/>
                </a:cubicBezTo>
                <a:cubicBezTo>
                  <a:pt x="3974586" y="3886869"/>
                  <a:pt x="3978910" y="3883680"/>
                  <a:pt x="4001072" y="3857685"/>
                </a:cubicBezTo>
                <a:cubicBezTo>
                  <a:pt x="4015944" y="3840259"/>
                  <a:pt x="4028402" y="3829065"/>
                  <a:pt x="4030740" y="3831118"/>
                </a:cubicBezTo>
                <a:cubicBezTo>
                  <a:pt x="4032937" y="3833035"/>
                  <a:pt x="4029538" y="3841250"/>
                  <a:pt x="4023164" y="3849184"/>
                </a:cubicBezTo>
                <a:cubicBezTo>
                  <a:pt x="4004895" y="3872137"/>
                  <a:pt x="4004119" y="3873769"/>
                  <a:pt x="4008368" y="3880428"/>
                </a:cubicBezTo>
                <a:cubicBezTo>
                  <a:pt x="4011485" y="3885390"/>
                  <a:pt x="4015664" y="3882340"/>
                  <a:pt x="4025576" y="3867607"/>
                </a:cubicBezTo>
                <a:cubicBezTo>
                  <a:pt x="4032726" y="3856909"/>
                  <a:pt x="4039738" y="3846071"/>
                  <a:pt x="4041224" y="3843448"/>
                </a:cubicBezTo>
                <a:cubicBezTo>
                  <a:pt x="4042708" y="3840825"/>
                  <a:pt x="4050075" y="3831758"/>
                  <a:pt x="4057580" y="3823399"/>
                </a:cubicBezTo>
                <a:cubicBezTo>
                  <a:pt x="4067562" y="3812274"/>
                  <a:pt x="4073792" y="3809301"/>
                  <a:pt x="4080524" y="3812491"/>
                </a:cubicBezTo>
                <a:cubicBezTo>
                  <a:pt x="4087248" y="3815680"/>
                  <a:pt x="4095821" y="3811925"/>
                  <a:pt x="4112107" y="3798464"/>
                </a:cubicBezTo>
                <a:cubicBezTo>
                  <a:pt x="4130517" y="3783306"/>
                  <a:pt x="4136112" y="3775441"/>
                  <a:pt x="4143756" y="3754332"/>
                </a:cubicBezTo>
                <a:cubicBezTo>
                  <a:pt x="4148855" y="3740444"/>
                  <a:pt x="4153313" y="3728329"/>
                  <a:pt x="4153598" y="3728049"/>
                </a:cubicBezTo>
                <a:cubicBezTo>
                  <a:pt x="4153954" y="3727694"/>
                  <a:pt x="4156997" y="3731448"/>
                  <a:pt x="4160539" y="3736410"/>
                </a:cubicBezTo>
                <a:cubicBezTo>
                  <a:pt x="4166413" y="3744701"/>
                  <a:pt x="4167975" y="3743709"/>
                  <a:pt x="4181284" y="3723592"/>
                </a:cubicBezTo>
                <a:cubicBezTo>
                  <a:pt x="4189285" y="3711475"/>
                  <a:pt x="4196793" y="3699150"/>
                  <a:pt x="4198347" y="3695745"/>
                </a:cubicBezTo>
                <a:cubicBezTo>
                  <a:pt x="4201962" y="3687601"/>
                  <a:pt x="4207339" y="3691426"/>
                  <a:pt x="4208191" y="3702759"/>
                </a:cubicBezTo>
                <a:cubicBezTo>
                  <a:pt x="4208616" y="3707296"/>
                  <a:pt x="4211950" y="3711616"/>
                  <a:pt x="4215634" y="3712186"/>
                </a:cubicBezTo>
                <a:cubicBezTo>
                  <a:pt x="4228802" y="3714308"/>
                  <a:pt x="4247142" y="3682786"/>
                  <a:pt x="4259385" y="3637091"/>
                </a:cubicBezTo>
                <a:cubicBezTo>
                  <a:pt x="4271423" y="3591891"/>
                  <a:pt x="4278289" y="3578785"/>
                  <a:pt x="4276949" y="3603655"/>
                </a:cubicBezTo>
                <a:cubicBezTo>
                  <a:pt x="4275958" y="3621792"/>
                  <a:pt x="4281621" y="3613997"/>
                  <a:pt x="4294506" y="3579426"/>
                </a:cubicBezTo>
                <a:cubicBezTo>
                  <a:pt x="4300596" y="3562991"/>
                  <a:pt x="4307535" y="3551086"/>
                  <a:pt x="4310298" y="3552294"/>
                </a:cubicBezTo>
                <a:cubicBezTo>
                  <a:pt x="4312985" y="3553424"/>
                  <a:pt x="4316884" y="3543151"/>
                  <a:pt x="4318863" y="3529410"/>
                </a:cubicBezTo>
                <a:cubicBezTo>
                  <a:pt x="4323107" y="3500079"/>
                  <a:pt x="4330751" y="3477267"/>
                  <a:pt x="4334936" y="3481021"/>
                </a:cubicBezTo>
                <a:cubicBezTo>
                  <a:pt x="4341521" y="3486904"/>
                  <a:pt x="4341801" y="3498523"/>
                  <a:pt x="4335502" y="3511344"/>
                </a:cubicBezTo>
                <a:cubicBezTo>
                  <a:pt x="4331889" y="3518782"/>
                  <a:pt x="4330264" y="3530472"/>
                  <a:pt x="4332036" y="3536494"/>
                </a:cubicBezTo>
                <a:cubicBezTo>
                  <a:pt x="4333806" y="3542656"/>
                  <a:pt x="4333735" y="3549816"/>
                  <a:pt x="4331756" y="3552084"/>
                </a:cubicBezTo>
                <a:cubicBezTo>
                  <a:pt x="4329629" y="3554492"/>
                  <a:pt x="4328429" y="3560089"/>
                  <a:pt x="4328854" y="3565330"/>
                </a:cubicBezTo>
                <a:cubicBezTo>
                  <a:pt x="4329202" y="3570221"/>
                  <a:pt x="4323894" y="3580068"/>
                  <a:pt x="4317099" y="3586866"/>
                </a:cubicBezTo>
                <a:cubicBezTo>
                  <a:pt x="4308387" y="3595582"/>
                  <a:pt x="4305199" y="3603865"/>
                  <a:pt x="4306552" y="3613997"/>
                </a:cubicBezTo>
                <a:cubicBezTo>
                  <a:pt x="4307612" y="3621863"/>
                  <a:pt x="4309879" y="3626964"/>
                  <a:pt x="4311436" y="3625121"/>
                </a:cubicBezTo>
                <a:cubicBezTo>
                  <a:pt x="4313067" y="3623209"/>
                  <a:pt x="4314692" y="3628952"/>
                  <a:pt x="4315049" y="3637663"/>
                </a:cubicBezTo>
                <a:cubicBezTo>
                  <a:pt x="4315405" y="3646379"/>
                  <a:pt x="4317175" y="3654947"/>
                  <a:pt x="4318947" y="3656441"/>
                </a:cubicBezTo>
                <a:cubicBezTo>
                  <a:pt x="4325176" y="3661822"/>
                  <a:pt x="4354280" y="3624913"/>
                  <a:pt x="4353289" y="3612874"/>
                </a:cubicBezTo>
                <a:cubicBezTo>
                  <a:pt x="4352577" y="3604088"/>
                  <a:pt x="4355339" y="3599907"/>
                  <a:pt x="4365962" y="3594240"/>
                </a:cubicBezTo>
                <a:cubicBezTo>
                  <a:pt x="4373538" y="3590200"/>
                  <a:pt x="4379342" y="3585099"/>
                  <a:pt x="4379062" y="3582977"/>
                </a:cubicBezTo>
                <a:cubicBezTo>
                  <a:pt x="4378776" y="3580710"/>
                  <a:pt x="4376440" y="3581345"/>
                  <a:pt x="4373609" y="3584603"/>
                </a:cubicBezTo>
                <a:cubicBezTo>
                  <a:pt x="4368935" y="3589990"/>
                  <a:pt x="4403835" y="3443407"/>
                  <a:pt x="4408717" y="3437104"/>
                </a:cubicBezTo>
                <a:cubicBezTo>
                  <a:pt x="4414450" y="3429666"/>
                  <a:pt x="4419201" y="3450853"/>
                  <a:pt x="4415308" y="3467218"/>
                </a:cubicBezTo>
                <a:cubicBezTo>
                  <a:pt x="4412190" y="3480678"/>
                  <a:pt x="4413111" y="3484148"/>
                  <a:pt x="4419486" y="3482026"/>
                </a:cubicBezTo>
                <a:cubicBezTo>
                  <a:pt x="4425367" y="3480114"/>
                  <a:pt x="4425151" y="3484148"/>
                  <a:pt x="4418713" y="3496122"/>
                </a:cubicBezTo>
                <a:cubicBezTo>
                  <a:pt x="4413753" y="3505188"/>
                  <a:pt x="4407804" y="3514114"/>
                  <a:pt x="4405466" y="3515606"/>
                </a:cubicBezTo>
                <a:cubicBezTo>
                  <a:pt x="4400443" y="3518935"/>
                  <a:pt x="4384657" y="3581065"/>
                  <a:pt x="4388974" y="3580710"/>
                </a:cubicBezTo>
                <a:cubicBezTo>
                  <a:pt x="4390600" y="3580640"/>
                  <a:pt x="4394073" y="3574617"/>
                  <a:pt x="4396551" y="3567604"/>
                </a:cubicBezTo>
                <a:cubicBezTo>
                  <a:pt x="4405897" y="3541247"/>
                  <a:pt x="4416941" y="3517589"/>
                  <a:pt x="4423456" y="3509939"/>
                </a:cubicBezTo>
                <a:cubicBezTo>
                  <a:pt x="4427139" y="3505543"/>
                  <a:pt x="4433863" y="3486630"/>
                  <a:pt x="4438181" y="3468565"/>
                </a:cubicBezTo>
                <a:cubicBezTo>
                  <a:pt x="4446607" y="3432931"/>
                  <a:pt x="4451422" y="3429671"/>
                  <a:pt x="4452908" y="3458648"/>
                </a:cubicBezTo>
                <a:cubicBezTo>
                  <a:pt x="4454120" y="3483086"/>
                  <a:pt x="4459853" y="3486275"/>
                  <a:pt x="4464737" y="3465234"/>
                </a:cubicBezTo>
                <a:cubicBezTo>
                  <a:pt x="4467075" y="3455249"/>
                  <a:pt x="4470612" y="3449156"/>
                  <a:pt x="4472877" y="3451139"/>
                </a:cubicBezTo>
                <a:cubicBezTo>
                  <a:pt x="4479748" y="3457020"/>
                  <a:pt x="4495750" y="3434920"/>
                  <a:pt x="4508355" y="3402189"/>
                </a:cubicBezTo>
                <a:cubicBezTo>
                  <a:pt x="4514654" y="3385818"/>
                  <a:pt x="4522871" y="3368532"/>
                  <a:pt x="4526478" y="3364354"/>
                </a:cubicBezTo>
                <a:cubicBezTo>
                  <a:pt x="4529951" y="3360319"/>
                  <a:pt x="4532282" y="3352169"/>
                  <a:pt x="4531361" y="3347143"/>
                </a:cubicBezTo>
                <a:cubicBezTo>
                  <a:pt x="4530441" y="3341825"/>
                  <a:pt x="4533343" y="3335099"/>
                  <a:pt x="4537946" y="3332050"/>
                </a:cubicBezTo>
                <a:cubicBezTo>
                  <a:pt x="4542480" y="3328936"/>
                  <a:pt x="4545806" y="3321072"/>
                  <a:pt x="4545242" y="3314407"/>
                </a:cubicBezTo>
                <a:cubicBezTo>
                  <a:pt x="4544747" y="3307680"/>
                  <a:pt x="4546233" y="3300100"/>
                  <a:pt x="4548779" y="3297121"/>
                </a:cubicBezTo>
                <a:cubicBezTo>
                  <a:pt x="4551256" y="3294218"/>
                  <a:pt x="4556285" y="3279417"/>
                  <a:pt x="4560107" y="3263687"/>
                </a:cubicBezTo>
                <a:cubicBezTo>
                  <a:pt x="4564636" y="3245123"/>
                  <a:pt x="4571010" y="3232375"/>
                  <a:pt x="4578942" y="3226141"/>
                </a:cubicBezTo>
                <a:cubicBezTo>
                  <a:pt x="4591686" y="3216080"/>
                  <a:pt x="4592111" y="3202051"/>
                  <a:pt x="4579361" y="3208996"/>
                </a:cubicBezTo>
                <a:cubicBezTo>
                  <a:pt x="4566972" y="3215723"/>
                  <a:pt x="4563643" y="3207432"/>
                  <a:pt x="4575044" y="3198297"/>
                </a:cubicBezTo>
                <a:cubicBezTo>
                  <a:pt x="4580993" y="3193621"/>
                  <a:pt x="4586372" y="3192205"/>
                  <a:pt x="4587362" y="3195178"/>
                </a:cubicBezTo>
                <a:cubicBezTo>
                  <a:pt x="4588359" y="3198297"/>
                  <a:pt x="4591686" y="3197515"/>
                  <a:pt x="4595154" y="3193481"/>
                </a:cubicBezTo>
                <a:cubicBezTo>
                  <a:pt x="4600678" y="3186966"/>
                  <a:pt x="4601244" y="3187389"/>
                  <a:pt x="4602164" y="3198367"/>
                </a:cubicBezTo>
                <a:cubicBezTo>
                  <a:pt x="4602806" y="3205806"/>
                  <a:pt x="4595865" y="3219980"/>
                  <a:pt x="4584319" y="3235347"/>
                </a:cubicBezTo>
                <a:cubicBezTo>
                  <a:pt x="4574053" y="3249025"/>
                  <a:pt x="4566902" y="3262695"/>
                  <a:pt x="4568674" y="3265599"/>
                </a:cubicBezTo>
                <a:cubicBezTo>
                  <a:pt x="4573563" y="3273751"/>
                  <a:pt x="4579018" y="3310944"/>
                  <a:pt x="4575831" y="3314700"/>
                </a:cubicBezTo>
                <a:cubicBezTo>
                  <a:pt x="4574344" y="3316465"/>
                  <a:pt x="4569670" y="3313353"/>
                  <a:pt x="4565848" y="3307966"/>
                </a:cubicBezTo>
                <a:cubicBezTo>
                  <a:pt x="4559968" y="3299961"/>
                  <a:pt x="4558621" y="3299893"/>
                  <a:pt x="4558977" y="3307749"/>
                </a:cubicBezTo>
                <a:cubicBezTo>
                  <a:pt x="4559194" y="3312782"/>
                  <a:pt x="4557212" y="3320011"/>
                  <a:pt x="4554869" y="3322773"/>
                </a:cubicBezTo>
                <a:cubicBezTo>
                  <a:pt x="4552392" y="3325676"/>
                  <a:pt x="4550905" y="3334819"/>
                  <a:pt x="4551548" y="3343102"/>
                </a:cubicBezTo>
                <a:cubicBezTo>
                  <a:pt x="4552184" y="3351393"/>
                  <a:pt x="4550271" y="3360955"/>
                  <a:pt x="4547369" y="3364429"/>
                </a:cubicBezTo>
                <a:cubicBezTo>
                  <a:pt x="4544322" y="3368043"/>
                  <a:pt x="4545528" y="3372790"/>
                  <a:pt x="4550132" y="3375554"/>
                </a:cubicBezTo>
                <a:cubicBezTo>
                  <a:pt x="4554735" y="3378316"/>
                  <a:pt x="4559268" y="3383843"/>
                  <a:pt x="4560616" y="3388302"/>
                </a:cubicBezTo>
                <a:cubicBezTo>
                  <a:pt x="4564585" y="3401339"/>
                  <a:pt x="4569259" y="3397515"/>
                  <a:pt x="4588231" y="3365357"/>
                </a:cubicBezTo>
                <a:cubicBezTo>
                  <a:pt x="4598925" y="3347150"/>
                  <a:pt x="4606996" y="3325754"/>
                  <a:pt x="4607911" y="3313073"/>
                </a:cubicBezTo>
                <a:cubicBezTo>
                  <a:pt x="4608761" y="3301168"/>
                  <a:pt x="4610674" y="3290191"/>
                  <a:pt x="4612229" y="3288348"/>
                </a:cubicBezTo>
                <a:cubicBezTo>
                  <a:pt x="4619456" y="3279841"/>
                  <a:pt x="4643590" y="3176197"/>
                  <a:pt x="4638491" y="3175344"/>
                </a:cubicBezTo>
                <a:cubicBezTo>
                  <a:pt x="4635025" y="3174851"/>
                  <a:pt x="4631908" y="3169183"/>
                  <a:pt x="4631335" y="3162379"/>
                </a:cubicBezTo>
                <a:cubicBezTo>
                  <a:pt x="4630136" y="3146726"/>
                  <a:pt x="4624115" y="3142971"/>
                  <a:pt x="4615828" y="3152672"/>
                </a:cubicBezTo>
                <a:cubicBezTo>
                  <a:pt x="4612076" y="3157137"/>
                  <a:pt x="4607255" y="3159405"/>
                  <a:pt x="4605276" y="3157704"/>
                </a:cubicBezTo>
                <a:cubicBezTo>
                  <a:pt x="4601236" y="3154228"/>
                  <a:pt x="4602938" y="3118525"/>
                  <a:pt x="4607467" y="3113285"/>
                </a:cubicBezTo>
                <a:cubicBezTo>
                  <a:pt x="4609027" y="3111581"/>
                  <a:pt x="4609803" y="3115336"/>
                  <a:pt x="4609308" y="3121925"/>
                </a:cubicBezTo>
                <a:cubicBezTo>
                  <a:pt x="4608178" y="3136662"/>
                  <a:pt x="4621348" y="3140634"/>
                  <a:pt x="4627017" y="3127171"/>
                </a:cubicBezTo>
                <a:cubicBezTo>
                  <a:pt x="4632962" y="3113144"/>
                  <a:pt x="4644080" y="3131212"/>
                  <a:pt x="4641603" y="3150837"/>
                </a:cubicBezTo>
                <a:cubicBezTo>
                  <a:pt x="4640544" y="3159127"/>
                  <a:pt x="4642455" y="3168401"/>
                  <a:pt x="4645713" y="3171240"/>
                </a:cubicBezTo>
                <a:cubicBezTo>
                  <a:pt x="4653573" y="3177970"/>
                  <a:pt x="4655414" y="3175274"/>
                  <a:pt x="4657395" y="3153879"/>
                </a:cubicBezTo>
                <a:cubicBezTo>
                  <a:pt x="4658318" y="3144178"/>
                  <a:pt x="4660654" y="3135601"/>
                  <a:pt x="4662494" y="3135461"/>
                </a:cubicBezTo>
                <a:cubicBezTo>
                  <a:pt x="4664337" y="3135322"/>
                  <a:pt x="4670070" y="3123067"/>
                  <a:pt x="4675093" y="3108401"/>
                </a:cubicBezTo>
                <a:cubicBezTo>
                  <a:pt x="4680122" y="3093737"/>
                  <a:pt x="4681537" y="3084665"/>
                  <a:pt x="4678211" y="3088279"/>
                </a:cubicBezTo>
                <a:cubicBezTo>
                  <a:pt x="4675023" y="3091749"/>
                  <a:pt x="4668794" y="3094443"/>
                  <a:pt x="4665042" y="3093806"/>
                </a:cubicBezTo>
                <a:cubicBezTo>
                  <a:pt x="4660082" y="3092955"/>
                  <a:pt x="4661854" y="3089627"/>
                  <a:pt x="4670775" y="3082537"/>
                </a:cubicBezTo>
                <a:cubicBezTo>
                  <a:pt x="4679340" y="3075810"/>
                  <a:pt x="4684651" y="3065962"/>
                  <a:pt x="4686631" y="3052926"/>
                </a:cubicBezTo>
                <a:cubicBezTo>
                  <a:pt x="4688264" y="3042088"/>
                  <a:pt x="4695127" y="3026854"/>
                  <a:pt x="4702069" y="3018781"/>
                </a:cubicBezTo>
                <a:cubicBezTo>
                  <a:pt x="4710426" y="3009003"/>
                  <a:pt x="4714673" y="2997245"/>
                  <a:pt x="4714812" y="2983357"/>
                </a:cubicBezTo>
                <a:cubicBezTo>
                  <a:pt x="4714883" y="2971529"/>
                  <a:pt x="4718071" y="2958988"/>
                  <a:pt x="4721964" y="2954382"/>
                </a:cubicBezTo>
                <a:cubicBezTo>
                  <a:pt x="4725715" y="2949924"/>
                  <a:pt x="4729538" y="2938444"/>
                  <a:pt x="4730460" y="2928736"/>
                </a:cubicBezTo>
                <a:cubicBezTo>
                  <a:pt x="4732935" y="2902734"/>
                  <a:pt x="4747159" y="2857750"/>
                  <a:pt x="4758563" y="2839828"/>
                </a:cubicBezTo>
                <a:cubicBezTo>
                  <a:pt x="4764013" y="2831253"/>
                  <a:pt x="4768476" y="2817441"/>
                  <a:pt x="4768331" y="2809646"/>
                </a:cubicBezTo>
                <a:cubicBezTo>
                  <a:pt x="4768121" y="2801642"/>
                  <a:pt x="4770381" y="2789738"/>
                  <a:pt x="4773569" y="2782583"/>
                </a:cubicBezTo>
                <a:cubicBezTo>
                  <a:pt x="4776541" y="2775780"/>
                  <a:pt x="4777748" y="2758710"/>
                  <a:pt x="4776115" y="2745884"/>
                </a:cubicBezTo>
                <a:cubicBezTo>
                  <a:pt x="4774483" y="2733065"/>
                  <a:pt x="4774840" y="2719813"/>
                  <a:pt x="4776890" y="2717474"/>
                </a:cubicBezTo>
                <a:cubicBezTo>
                  <a:pt x="4781711" y="2711808"/>
                  <a:pt x="4777742" y="2692394"/>
                  <a:pt x="4771862" y="2692889"/>
                </a:cubicBezTo>
                <a:cubicBezTo>
                  <a:pt x="4769314" y="2693035"/>
                  <a:pt x="4765486" y="2699693"/>
                  <a:pt x="4763009" y="2708123"/>
                </a:cubicBezTo>
                <a:cubicBezTo>
                  <a:pt x="4760036" y="2718185"/>
                  <a:pt x="4756145" y="2723212"/>
                  <a:pt x="4750761" y="2723637"/>
                </a:cubicBezTo>
                <a:cubicBezTo>
                  <a:pt x="4746302" y="2723992"/>
                  <a:pt x="4740067" y="2727530"/>
                  <a:pt x="4736599" y="2731571"/>
                </a:cubicBezTo>
                <a:cubicBezTo>
                  <a:pt x="4733131" y="2735605"/>
                  <a:pt x="4728808" y="2737517"/>
                  <a:pt x="4726758" y="2735752"/>
                </a:cubicBezTo>
                <a:cubicBezTo>
                  <a:pt x="4720807" y="2730651"/>
                  <a:pt x="4728173" y="2715911"/>
                  <a:pt x="4738510" y="2712087"/>
                </a:cubicBezTo>
                <a:cubicBezTo>
                  <a:pt x="4763156" y="2703022"/>
                  <a:pt x="4780211" y="2648115"/>
                  <a:pt x="4762864" y="2633306"/>
                </a:cubicBezTo>
                <a:cubicBezTo>
                  <a:pt x="4758824" y="2629837"/>
                  <a:pt x="4757695" y="2625868"/>
                  <a:pt x="4760526" y="2625016"/>
                </a:cubicBezTo>
                <a:cubicBezTo>
                  <a:pt x="4766545" y="2623103"/>
                  <a:pt x="4766401" y="2601281"/>
                  <a:pt x="4760311" y="2596041"/>
                </a:cubicBezTo>
                <a:cubicBezTo>
                  <a:pt x="4754570" y="2591155"/>
                  <a:pt x="4753440" y="2595120"/>
                  <a:pt x="4753796" y="2619985"/>
                </a:cubicBezTo>
                <a:cubicBezTo>
                  <a:pt x="4754082" y="2641952"/>
                  <a:pt x="4739139" y="2669085"/>
                  <a:pt x="4730713" y="2661925"/>
                </a:cubicBezTo>
                <a:cubicBezTo>
                  <a:pt x="4728871" y="2660369"/>
                  <a:pt x="4730357" y="2656329"/>
                  <a:pt x="4734111" y="2652574"/>
                </a:cubicBezTo>
                <a:cubicBezTo>
                  <a:pt x="4737933" y="2648749"/>
                  <a:pt x="4742327" y="2643649"/>
                  <a:pt x="4744448" y="2640676"/>
                </a:cubicBezTo>
                <a:cubicBezTo>
                  <a:pt x="4748627" y="2634654"/>
                  <a:pt x="4729576" y="2624520"/>
                  <a:pt x="4724763" y="2630187"/>
                </a:cubicBezTo>
                <a:cubicBezTo>
                  <a:pt x="4720515" y="2635148"/>
                  <a:pt x="4717752" y="2665541"/>
                  <a:pt x="4718820" y="2695221"/>
                </a:cubicBezTo>
                <a:cubicBezTo>
                  <a:pt x="4719315" y="2708333"/>
                  <a:pt x="4716274" y="2722429"/>
                  <a:pt x="4711886" y="2727530"/>
                </a:cubicBezTo>
                <a:cubicBezTo>
                  <a:pt x="4707707" y="2732416"/>
                  <a:pt x="4705015" y="2739359"/>
                  <a:pt x="4706082" y="2742550"/>
                </a:cubicBezTo>
                <a:cubicBezTo>
                  <a:pt x="4707212" y="2745947"/>
                  <a:pt x="4710329" y="2745808"/>
                  <a:pt x="4713440" y="2742123"/>
                </a:cubicBezTo>
                <a:cubicBezTo>
                  <a:pt x="4716560" y="2738579"/>
                  <a:pt x="4720527" y="2737307"/>
                  <a:pt x="4722865" y="2739359"/>
                </a:cubicBezTo>
                <a:cubicBezTo>
                  <a:pt x="4725056" y="2741271"/>
                  <a:pt x="4724631" y="2745528"/>
                  <a:pt x="4721874" y="2748711"/>
                </a:cubicBezTo>
                <a:cubicBezTo>
                  <a:pt x="4719182" y="2751969"/>
                  <a:pt x="4719606" y="2758773"/>
                  <a:pt x="4722933" y="2763945"/>
                </a:cubicBezTo>
                <a:cubicBezTo>
                  <a:pt x="4726262" y="2769117"/>
                  <a:pt x="4726192" y="2776556"/>
                  <a:pt x="4722726" y="2780595"/>
                </a:cubicBezTo>
                <a:cubicBezTo>
                  <a:pt x="4714508" y="2790373"/>
                  <a:pt x="4717061" y="2808510"/>
                  <a:pt x="4726053" y="2803765"/>
                </a:cubicBezTo>
                <a:cubicBezTo>
                  <a:pt x="4729595" y="2801921"/>
                  <a:pt x="4729595" y="2804329"/>
                  <a:pt x="4725982" y="2808935"/>
                </a:cubicBezTo>
                <a:cubicBezTo>
                  <a:pt x="4722299" y="2813750"/>
                  <a:pt x="4720464" y="2825370"/>
                  <a:pt x="4721880" y="2835148"/>
                </a:cubicBezTo>
                <a:cubicBezTo>
                  <a:pt x="4724077" y="2850660"/>
                  <a:pt x="4720818" y="2863842"/>
                  <a:pt x="4715790" y="2859517"/>
                </a:cubicBezTo>
                <a:cubicBezTo>
                  <a:pt x="4714660" y="2858525"/>
                  <a:pt x="4710761" y="2845699"/>
                  <a:pt x="4706869" y="2830471"/>
                </a:cubicBezTo>
                <a:cubicBezTo>
                  <a:pt x="4702970" y="2815238"/>
                  <a:pt x="4697021" y="2793129"/>
                  <a:pt x="4693338" y="2780521"/>
                </a:cubicBezTo>
                <a:cubicBezTo>
                  <a:pt x="4685686" y="2754167"/>
                  <a:pt x="4682422" y="2721006"/>
                  <a:pt x="4686955" y="2715625"/>
                </a:cubicBezTo>
                <a:cubicBezTo>
                  <a:pt x="4688866" y="2713287"/>
                  <a:pt x="4686955" y="2708542"/>
                  <a:pt x="4682492" y="2704781"/>
                </a:cubicBezTo>
                <a:cubicBezTo>
                  <a:pt x="4677963" y="2700957"/>
                  <a:pt x="4674916" y="2695360"/>
                  <a:pt x="4675551" y="2691891"/>
                </a:cubicBezTo>
                <a:cubicBezTo>
                  <a:pt x="4676115" y="2688632"/>
                  <a:pt x="4672929" y="2682610"/>
                  <a:pt x="4668895" y="2679135"/>
                </a:cubicBezTo>
                <a:cubicBezTo>
                  <a:pt x="4658342" y="2670139"/>
                  <a:pt x="4670947" y="2655401"/>
                  <a:pt x="4687088" y="2657815"/>
                </a:cubicBezTo>
                <a:cubicBezTo>
                  <a:pt x="4702600" y="2660153"/>
                  <a:pt x="4706710" y="2655338"/>
                  <a:pt x="4696583" y="2646622"/>
                </a:cubicBezTo>
                <a:cubicBezTo>
                  <a:pt x="4685247" y="2636844"/>
                  <a:pt x="4689001" y="2626851"/>
                  <a:pt x="4703593" y="2627703"/>
                </a:cubicBezTo>
                <a:cubicBezTo>
                  <a:pt x="4710247" y="2628128"/>
                  <a:pt x="4713574" y="2626642"/>
                  <a:pt x="4711091" y="2624304"/>
                </a:cubicBezTo>
                <a:cubicBezTo>
                  <a:pt x="4708545" y="2621897"/>
                  <a:pt x="4709250" y="2613250"/>
                  <a:pt x="4712724" y="2604255"/>
                </a:cubicBezTo>
                <a:cubicBezTo>
                  <a:pt x="4716190" y="2595259"/>
                  <a:pt x="4716895" y="2586759"/>
                  <a:pt x="4714349" y="2584631"/>
                </a:cubicBezTo>
                <a:cubicBezTo>
                  <a:pt x="4711162" y="2582008"/>
                  <a:pt x="4709180" y="2584135"/>
                  <a:pt x="4707408" y="2592419"/>
                </a:cubicBezTo>
                <a:cubicBezTo>
                  <a:pt x="4705567" y="2601352"/>
                  <a:pt x="4703090" y="2603689"/>
                  <a:pt x="4696714" y="2602553"/>
                </a:cubicBezTo>
                <a:cubicBezTo>
                  <a:pt x="4692187" y="2601848"/>
                  <a:pt x="4683336" y="2603049"/>
                  <a:pt x="4677100" y="2605456"/>
                </a:cubicBezTo>
                <a:cubicBezTo>
                  <a:pt x="4670802" y="2607793"/>
                  <a:pt x="4667327" y="2607151"/>
                  <a:pt x="4669238" y="2603969"/>
                </a:cubicBezTo>
                <a:cubicBezTo>
                  <a:pt x="4671219" y="2600849"/>
                  <a:pt x="4674478" y="2595894"/>
                  <a:pt x="4676675" y="2592846"/>
                </a:cubicBezTo>
                <a:cubicBezTo>
                  <a:pt x="4678872" y="2589803"/>
                  <a:pt x="4677881" y="2583989"/>
                  <a:pt x="4674478" y="2579739"/>
                </a:cubicBezTo>
                <a:cubicBezTo>
                  <a:pt x="4670013" y="2574142"/>
                  <a:pt x="4666972" y="2574352"/>
                  <a:pt x="4663359" y="2580374"/>
                </a:cubicBezTo>
                <a:cubicBezTo>
                  <a:pt x="4660316" y="2585407"/>
                  <a:pt x="4655149" y="2586893"/>
                  <a:pt x="4650050" y="2584059"/>
                </a:cubicBezTo>
                <a:cubicBezTo>
                  <a:pt x="4644524" y="2580941"/>
                  <a:pt x="4643743" y="2576901"/>
                  <a:pt x="4647567" y="2571798"/>
                </a:cubicBezTo>
                <a:cubicBezTo>
                  <a:pt x="4651109" y="2567123"/>
                  <a:pt x="4650824" y="2565566"/>
                  <a:pt x="4646862" y="2567688"/>
                </a:cubicBezTo>
                <a:cubicBezTo>
                  <a:pt x="4642188" y="2570242"/>
                  <a:pt x="4640485" y="2567834"/>
                  <a:pt x="4640911" y="2559048"/>
                </a:cubicBezTo>
                <a:cubicBezTo>
                  <a:pt x="4641401" y="2548210"/>
                  <a:pt x="4640410" y="2547213"/>
                  <a:pt x="4632200" y="2549482"/>
                </a:cubicBezTo>
                <a:cubicBezTo>
                  <a:pt x="4626039" y="2551253"/>
                  <a:pt x="4624338" y="2550403"/>
                  <a:pt x="4627101" y="2547213"/>
                </a:cubicBezTo>
                <a:cubicBezTo>
                  <a:pt x="4632975" y="2540345"/>
                  <a:pt x="4632758" y="2514910"/>
                  <a:pt x="4626815" y="2509809"/>
                </a:cubicBezTo>
                <a:cubicBezTo>
                  <a:pt x="4624052" y="2507470"/>
                  <a:pt x="4624618" y="2498825"/>
                  <a:pt x="4628084" y="2489828"/>
                </a:cubicBezTo>
                <a:cubicBezTo>
                  <a:pt x="4633183" y="2476653"/>
                  <a:pt x="4635235" y="2474880"/>
                  <a:pt x="4640479" y="2479416"/>
                </a:cubicBezTo>
                <a:cubicBezTo>
                  <a:pt x="4645082" y="2483310"/>
                  <a:pt x="4648335" y="2481614"/>
                  <a:pt x="4652798" y="2472758"/>
                </a:cubicBezTo>
                <a:cubicBezTo>
                  <a:pt x="4655985" y="2466310"/>
                  <a:pt x="4661721" y="2461139"/>
                  <a:pt x="4664979" y="2461704"/>
                </a:cubicBezTo>
                <a:cubicBezTo>
                  <a:pt x="4668236" y="2462270"/>
                  <a:pt x="4669017" y="2465179"/>
                  <a:pt x="4666610" y="2468014"/>
                </a:cubicBezTo>
                <a:cubicBezTo>
                  <a:pt x="4659314" y="2476583"/>
                  <a:pt x="4656837" y="2521428"/>
                  <a:pt x="4663352" y="2526954"/>
                </a:cubicBezTo>
                <a:cubicBezTo>
                  <a:pt x="4667816" y="2530708"/>
                  <a:pt x="4666191" y="2534609"/>
                  <a:pt x="4657477" y="2541197"/>
                </a:cubicBezTo>
                <a:cubicBezTo>
                  <a:pt x="4647497" y="2548776"/>
                  <a:pt x="4647279" y="2549976"/>
                  <a:pt x="4655993" y="2548350"/>
                </a:cubicBezTo>
                <a:cubicBezTo>
                  <a:pt x="4661726" y="2547289"/>
                  <a:pt x="4668883" y="2549627"/>
                  <a:pt x="4671924" y="2553521"/>
                </a:cubicBezTo>
                <a:cubicBezTo>
                  <a:pt x="4674903" y="2557492"/>
                  <a:pt x="4686092" y="2560045"/>
                  <a:pt x="4696570" y="2559195"/>
                </a:cubicBezTo>
                <a:cubicBezTo>
                  <a:pt x="4707053" y="2558343"/>
                  <a:pt x="4714420" y="2556507"/>
                  <a:pt x="4712857" y="2555230"/>
                </a:cubicBezTo>
                <a:cubicBezTo>
                  <a:pt x="4711301" y="2553813"/>
                  <a:pt x="4707617" y="2532557"/>
                  <a:pt x="4704710" y="2507268"/>
                </a:cubicBezTo>
                <a:cubicBezTo>
                  <a:pt x="4699820" y="2465396"/>
                  <a:pt x="4702227" y="2447963"/>
                  <a:pt x="4711861" y="2456185"/>
                </a:cubicBezTo>
                <a:cubicBezTo>
                  <a:pt x="4714266" y="2458166"/>
                  <a:pt x="4717665" y="2457601"/>
                  <a:pt x="4720070" y="2454767"/>
                </a:cubicBezTo>
                <a:cubicBezTo>
                  <a:pt x="4726377" y="2447328"/>
                  <a:pt x="4724101" y="2424515"/>
                  <a:pt x="4716388" y="2417928"/>
                </a:cubicBezTo>
                <a:cubicBezTo>
                  <a:pt x="4712629" y="2414738"/>
                  <a:pt x="4709302" y="2405598"/>
                  <a:pt x="4709092" y="2397732"/>
                </a:cubicBezTo>
                <a:cubicBezTo>
                  <a:pt x="4708665" y="2382009"/>
                  <a:pt x="4696124" y="2367766"/>
                  <a:pt x="4689538" y="2375485"/>
                </a:cubicBezTo>
                <a:cubicBezTo>
                  <a:pt x="4687420" y="2377899"/>
                  <a:pt x="4686707" y="2387815"/>
                  <a:pt x="4687845" y="2397166"/>
                </a:cubicBezTo>
                <a:cubicBezTo>
                  <a:pt x="4689407" y="2409918"/>
                  <a:pt x="4686993" y="2416721"/>
                  <a:pt x="4678496" y="2423518"/>
                </a:cubicBezTo>
                <a:cubicBezTo>
                  <a:pt x="4663415" y="2435633"/>
                  <a:pt x="4653434" y="2425927"/>
                  <a:pt x="4665892" y="2411334"/>
                </a:cubicBezTo>
                <a:cubicBezTo>
                  <a:pt x="4671843" y="2404391"/>
                  <a:pt x="4675379" y="2390364"/>
                  <a:pt x="4675164" y="2375415"/>
                </a:cubicBezTo>
                <a:cubicBezTo>
                  <a:pt x="4674739" y="2351890"/>
                  <a:pt x="4674459" y="2351471"/>
                  <a:pt x="4669289" y="2365848"/>
                </a:cubicBezTo>
                <a:cubicBezTo>
                  <a:pt x="4662845" y="2383490"/>
                  <a:pt x="4659377" y="2381578"/>
                  <a:pt x="4659657" y="2360467"/>
                </a:cubicBezTo>
                <a:cubicBezTo>
                  <a:pt x="4659935" y="2337655"/>
                  <a:pt x="4664966" y="2335030"/>
                  <a:pt x="4691806" y="2343893"/>
                </a:cubicBezTo>
                <a:cubicBezTo>
                  <a:pt x="4716451" y="2351968"/>
                  <a:pt x="4723034" y="2351045"/>
                  <a:pt x="4719492" y="2340139"/>
                </a:cubicBezTo>
                <a:cubicBezTo>
                  <a:pt x="4718362" y="2336593"/>
                  <a:pt x="4719424" y="2333551"/>
                  <a:pt x="4722324" y="2332630"/>
                </a:cubicBezTo>
                <a:cubicBezTo>
                  <a:pt x="4726293" y="2331353"/>
                  <a:pt x="4724444" y="2314632"/>
                  <a:pt x="4716655" y="2281902"/>
                </a:cubicBezTo>
                <a:cubicBezTo>
                  <a:pt x="4714031" y="2270918"/>
                  <a:pt x="4714534" y="2269857"/>
                  <a:pt x="4720197" y="2274393"/>
                </a:cubicBezTo>
                <a:cubicBezTo>
                  <a:pt x="4728979" y="2281477"/>
                  <a:pt x="4744842" y="2270994"/>
                  <a:pt x="4745052" y="2258028"/>
                </a:cubicBezTo>
                <a:cubicBezTo>
                  <a:pt x="4745120" y="2252571"/>
                  <a:pt x="4742003" y="2243931"/>
                  <a:pt x="4737825" y="2238189"/>
                </a:cubicBezTo>
                <a:cubicBezTo>
                  <a:pt x="4731380" y="2229332"/>
                  <a:pt x="4729755" y="2229403"/>
                  <a:pt x="4725576" y="2238971"/>
                </a:cubicBezTo>
                <a:cubicBezTo>
                  <a:pt x="4720902" y="2249738"/>
                  <a:pt x="4720763" y="2249738"/>
                  <a:pt x="4721468" y="2237267"/>
                </a:cubicBezTo>
                <a:cubicBezTo>
                  <a:pt x="4721893" y="2230609"/>
                  <a:pt x="4725925" y="2221893"/>
                  <a:pt x="4730104" y="2218990"/>
                </a:cubicBezTo>
                <a:cubicBezTo>
                  <a:pt x="4734848" y="2215662"/>
                  <a:pt x="4736333" y="2207510"/>
                  <a:pt x="4733996" y="2198802"/>
                </a:cubicBezTo>
                <a:cubicBezTo>
                  <a:pt x="4731729" y="2190721"/>
                  <a:pt x="4730948" y="2182716"/>
                  <a:pt x="4732154" y="2180804"/>
                </a:cubicBezTo>
                <a:cubicBezTo>
                  <a:pt x="4733431" y="2178821"/>
                  <a:pt x="4735837" y="2173436"/>
                  <a:pt x="4737819" y="2168054"/>
                </a:cubicBezTo>
                <a:cubicBezTo>
                  <a:pt x="4739730" y="2162736"/>
                  <a:pt x="4742561" y="2155514"/>
                  <a:pt x="4744404" y="2151263"/>
                </a:cubicBezTo>
                <a:cubicBezTo>
                  <a:pt x="4746315" y="2146799"/>
                  <a:pt x="4743838" y="2141626"/>
                  <a:pt x="4738167" y="2138367"/>
                </a:cubicBezTo>
                <a:cubicBezTo>
                  <a:pt x="4725207" y="2130930"/>
                  <a:pt x="4726622" y="2125115"/>
                  <a:pt x="4742981" y="2118813"/>
                </a:cubicBezTo>
                <a:lnTo>
                  <a:pt x="4756576" y="2113573"/>
                </a:lnTo>
                <a:lnTo>
                  <a:pt x="4755237" y="2134899"/>
                </a:lnTo>
                <a:cubicBezTo>
                  <a:pt x="4754455" y="2146869"/>
                  <a:pt x="4757148" y="2163587"/>
                  <a:pt x="4761473" y="2173156"/>
                </a:cubicBezTo>
                <a:cubicBezTo>
                  <a:pt x="4766077" y="2183427"/>
                  <a:pt x="4766502" y="2195186"/>
                  <a:pt x="4762679" y="2202981"/>
                </a:cubicBezTo>
                <a:cubicBezTo>
                  <a:pt x="4754114" y="2220197"/>
                  <a:pt x="4753409" y="2282823"/>
                  <a:pt x="4761765" y="2284100"/>
                </a:cubicBezTo>
                <a:cubicBezTo>
                  <a:pt x="4766229" y="2284742"/>
                  <a:pt x="4765587" y="2286793"/>
                  <a:pt x="4760069" y="2289766"/>
                </a:cubicBezTo>
                <a:cubicBezTo>
                  <a:pt x="4754545" y="2292747"/>
                  <a:pt x="4753903" y="2294798"/>
                  <a:pt x="4758297" y="2295509"/>
                </a:cubicBezTo>
                <a:cubicBezTo>
                  <a:pt x="4766012" y="2296857"/>
                  <a:pt x="4765663" y="2310667"/>
                  <a:pt x="4757733" y="2320018"/>
                </a:cubicBezTo>
                <a:cubicBezTo>
                  <a:pt x="4753274" y="2325336"/>
                  <a:pt x="4752704" y="2324764"/>
                  <a:pt x="4753693" y="2316550"/>
                </a:cubicBezTo>
                <a:cubicBezTo>
                  <a:pt x="4754404" y="2310737"/>
                  <a:pt x="4753129" y="2308896"/>
                  <a:pt x="4750652" y="2311798"/>
                </a:cubicBezTo>
                <a:cubicBezTo>
                  <a:pt x="4743710" y="2319879"/>
                  <a:pt x="4737201" y="2372589"/>
                  <a:pt x="4742657" y="2377193"/>
                </a:cubicBezTo>
                <a:cubicBezTo>
                  <a:pt x="4745559" y="2379671"/>
                  <a:pt x="4746340" y="2385833"/>
                  <a:pt x="4744284" y="2391151"/>
                </a:cubicBezTo>
                <a:cubicBezTo>
                  <a:pt x="4738974" y="2404822"/>
                  <a:pt x="4738268" y="2457531"/>
                  <a:pt x="4743299" y="2461858"/>
                </a:cubicBezTo>
                <a:cubicBezTo>
                  <a:pt x="4750031" y="2467594"/>
                  <a:pt x="4747407" y="2487783"/>
                  <a:pt x="4738562" y="2498481"/>
                </a:cubicBezTo>
                <a:cubicBezTo>
                  <a:pt x="4734522" y="2503373"/>
                  <a:pt x="4731127" y="2515272"/>
                  <a:pt x="4731266" y="2524484"/>
                </a:cubicBezTo>
                <a:lnTo>
                  <a:pt x="4731481" y="2541559"/>
                </a:lnTo>
                <a:lnTo>
                  <a:pt x="4768521" y="2535962"/>
                </a:lnTo>
                <a:lnTo>
                  <a:pt x="4766393" y="2518397"/>
                </a:lnTo>
                <a:cubicBezTo>
                  <a:pt x="4765257" y="2509039"/>
                  <a:pt x="4763276" y="2499974"/>
                  <a:pt x="4762209" y="2499053"/>
                </a:cubicBezTo>
                <a:cubicBezTo>
                  <a:pt x="4756829" y="2494377"/>
                  <a:pt x="4758743" y="2475033"/>
                  <a:pt x="4765250" y="2468662"/>
                </a:cubicBezTo>
                <a:cubicBezTo>
                  <a:pt x="4780973" y="2453217"/>
                  <a:pt x="4786282" y="2442379"/>
                  <a:pt x="4780478" y="2437419"/>
                </a:cubicBezTo>
                <a:cubicBezTo>
                  <a:pt x="4777290" y="2434654"/>
                  <a:pt x="4777500" y="2428493"/>
                  <a:pt x="4780973" y="2424454"/>
                </a:cubicBezTo>
                <a:cubicBezTo>
                  <a:pt x="4784439" y="2420412"/>
                  <a:pt x="4785569" y="2413189"/>
                  <a:pt x="4783372" y="2409288"/>
                </a:cubicBezTo>
                <a:cubicBezTo>
                  <a:pt x="4780333" y="2403977"/>
                  <a:pt x="4776789" y="2404683"/>
                  <a:pt x="4770560" y="2412051"/>
                </a:cubicBezTo>
                <a:cubicBezTo>
                  <a:pt x="4761993" y="2422185"/>
                  <a:pt x="4754270" y="2419560"/>
                  <a:pt x="4749953" y="2405039"/>
                </a:cubicBezTo>
                <a:cubicBezTo>
                  <a:pt x="4748322" y="2399442"/>
                  <a:pt x="4751085" y="2394271"/>
                  <a:pt x="4757738" y="2390160"/>
                </a:cubicBezTo>
                <a:cubicBezTo>
                  <a:pt x="4764966" y="2385770"/>
                  <a:pt x="4767372" y="2380097"/>
                  <a:pt x="4765739" y="2371388"/>
                </a:cubicBezTo>
                <a:cubicBezTo>
                  <a:pt x="4763542" y="2359698"/>
                  <a:pt x="4764185" y="2359622"/>
                  <a:pt x="4775088" y="2369825"/>
                </a:cubicBezTo>
                <a:cubicBezTo>
                  <a:pt x="4792225" y="2385840"/>
                  <a:pt x="4796124" y="2387752"/>
                  <a:pt x="4793357" y="2378756"/>
                </a:cubicBezTo>
                <a:cubicBezTo>
                  <a:pt x="4790169" y="2368344"/>
                  <a:pt x="4801712" y="2363174"/>
                  <a:pt x="4806882" y="2372734"/>
                </a:cubicBezTo>
                <a:cubicBezTo>
                  <a:pt x="4809008" y="2376564"/>
                  <a:pt x="4814317" y="2376634"/>
                  <a:pt x="4819770" y="2372881"/>
                </a:cubicBezTo>
                <a:cubicBezTo>
                  <a:pt x="4825574" y="2368910"/>
                  <a:pt x="4832377" y="2369196"/>
                  <a:pt x="4837615" y="2373731"/>
                </a:cubicBezTo>
                <a:cubicBezTo>
                  <a:pt x="4842436" y="2377841"/>
                  <a:pt x="4847603" y="2379189"/>
                  <a:pt x="4849585" y="2376920"/>
                </a:cubicBezTo>
                <a:cubicBezTo>
                  <a:pt x="4851711" y="2374513"/>
                  <a:pt x="4854189" y="2373872"/>
                  <a:pt x="4855890" y="2375287"/>
                </a:cubicBezTo>
                <a:cubicBezTo>
                  <a:pt x="4859644" y="2378478"/>
                  <a:pt x="4852634" y="2406181"/>
                  <a:pt x="4846048" y="2413900"/>
                </a:cubicBezTo>
                <a:cubicBezTo>
                  <a:pt x="4843501" y="2416879"/>
                  <a:pt x="4845978" y="2423041"/>
                  <a:pt x="4851643" y="2427857"/>
                </a:cubicBezTo>
                <a:cubicBezTo>
                  <a:pt x="4861702" y="2436363"/>
                  <a:pt x="4861561" y="2436643"/>
                  <a:pt x="4845768" y="2441388"/>
                </a:cubicBezTo>
                <a:lnTo>
                  <a:pt x="4829696" y="2446280"/>
                </a:lnTo>
                <a:lnTo>
                  <a:pt x="4835570" y="2434445"/>
                </a:lnTo>
                <a:cubicBezTo>
                  <a:pt x="4838758" y="2427997"/>
                  <a:pt x="4838968" y="2417305"/>
                  <a:pt x="4835997" y="2410928"/>
                </a:cubicBezTo>
                <a:cubicBezTo>
                  <a:pt x="4833019" y="2404549"/>
                  <a:pt x="4833305" y="2396049"/>
                  <a:pt x="4836632" y="2392154"/>
                </a:cubicBezTo>
                <a:cubicBezTo>
                  <a:pt x="4840098" y="2388114"/>
                  <a:pt x="4840949" y="2383578"/>
                  <a:pt x="4838682" y="2381597"/>
                </a:cubicBezTo>
                <a:cubicBezTo>
                  <a:pt x="4830681" y="2374722"/>
                  <a:pt x="4814464" y="2402281"/>
                  <a:pt x="4811137" y="2428136"/>
                </a:cubicBezTo>
                <a:cubicBezTo>
                  <a:pt x="4807600" y="2455912"/>
                  <a:pt x="4816596" y="2467600"/>
                  <a:pt x="4831392" y="2454494"/>
                </a:cubicBezTo>
                <a:cubicBezTo>
                  <a:pt x="4843432" y="2443872"/>
                  <a:pt x="4850164" y="2450174"/>
                  <a:pt x="4839825" y="2462359"/>
                </a:cubicBezTo>
                <a:cubicBezTo>
                  <a:pt x="4819359" y="2486233"/>
                  <a:pt x="4817028" y="2538166"/>
                  <a:pt x="4836079" y="2544754"/>
                </a:cubicBezTo>
                <a:cubicBezTo>
                  <a:pt x="4840465" y="2546317"/>
                  <a:pt x="4840890" y="2551699"/>
                  <a:pt x="4837209" y="2559067"/>
                </a:cubicBezTo>
                <a:cubicBezTo>
                  <a:pt x="4830344" y="2572884"/>
                  <a:pt x="4832758" y="2616523"/>
                  <a:pt x="4840403" y="2617659"/>
                </a:cubicBezTo>
                <a:cubicBezTo>
                  <a:pt x="4843381" y="2618084"/>
                  <a:pt x="4843312" y="2624108"/>
                  <a:pt x="4840193" y="2630626"/>
                </a:cubicBezTo>
                <a:cubicBezTo>
                  <a:pt x="4835875" y="2639620"/>
                  <a:pt x="4836866" y="2644157"/>
                  <a:pt x="4843947" y="2647556"/>
                </a:cubicBezTo>
                <a:cubicBezTo>
                  <a:pt x="4851243" y="2651171"/>
                  <a:pt x="4854640" y="2649753"/>
                  <a:pt x="4857897" y="2641959"/>
                </a:cubicBezTo>
                <a:cubicBezTo>
                  <a:pt x="4863137" y="2629349"/>
                  <a:pt x="4856330" y="2552976"/>
                  <a:pt x="4848964" y="2541071"/>
                </a:cubicBezTo>
                <a:cubicBezTo>
                  <a:pt x="4845921" y="2536046"/>
                  <a:pt x="4846416" y="2526192"/>
                  <a:pt x="4850170" y="2518900"/>
                </a:cubicBezTo>
                <a:cubicBezTo>
                  <a:pt x="4857954" y="2503735"/>
                  <a:pt x="4858165" y="2475185"/>
                  <a:pt x="4850442" y="2468597"/>
                </a:cubicBezTo>
                <a:cubicBezTo>
                  <a:pt x="4842441" y="2461864"/>
                  <a:pt x="4846479" y="2460091"/>
                  <a:pt x="4872540" y="2459107"/>
                </a:cubicBezTo>
                <a:lnTo>
                  <a:pt x="4895693" y="2458185"/>
                </a:lnTo>
                <a:lnTo>
                  <a:pt x="4895767" y="2480642"/>
                </a:lnTo>
                <a:cubicBezTo>
                  <a:pt x="4895846" y="2498285"/>
                  <a:pt x="4897185" y="2501613"/>
                  <a:pt x="4902074" y="2495877"/>
                </a:cubicBezTo>
                <a:cubicBezTo>
                  <a:pt x="4905540" y="2491696"/>
                  <a:pt x="4906888" y="2479442"/>
                  <a:pt x="4905186" y="2467537"/>
                </a:cubicBezTo>
                <a:cubicBezTo>
                  <a:pt x="4901642" y="2443732"/>
                  <a:pt x="4904188" y="2437354"/>
                  <a:pt x="4913968" y="2445721"/>
                </a:cubicBezTo>
                <a:cubicBezTo>
                  <a:pt x="4918000" y="2449190"/>
                  <a:pt x="4921542" y="2448060"/>
                  <a:pt x="4923524" y="2442671"/>
                </a:cubicBezTo>
                <a:cubicBezTo>
                  <a:pt x="4925367" y="2437857"/>
                  <a:pt x="4928764" y="2431625"/>
                  <a:pt x="4931525" y="2428436"/>
                </a:cubicBezTo>
                <a:cubicBezTo>
                  <a:pt x="4936338" y="2422768"/>
                  <a:pt x="4929258" y="2399530"/>
                  <a:pt x="4922813" y="2400025"/>
                </a:cubicBezTo>
                <a:cubicBezTo>
                  <a:pt x="4920687" y="2400167"/>
                  <a:pt x="4915588" y="2408665"/>
                  <a:pt x="4911339" y="2419007"/>
                </a:cubicBezTo>
                <a:cubicBezTo>
                  <a:pt x="4901851" y="2441820"/>
                  <a:pt x="4896047" y="2443803"/>
                  <a:pt x="4894841" y="2424606"/>
                </a:cubicBezTo>
                <a:cubicBezTo>
                  <a:pt x="4893355" y="2401583"/>
                  <a:pt x="4894841" y="2384367"/>
                  <a:pt x="4897604" y="2392510"/>
                </a:cubicBezTo>
                <a:cubicBezTo>
                  <a:pt x="4899369" y="2397681"/>
                  <a:pt x="4902557" y="2395490"/>
                  <a:pt x="4909567" y="2384645"/>
                </a:cubicBezTo>
                <a:cubicBezTo>
                  <a:pt x="4914807" y="2376431"/>
                  <a:pt x="4921956" y="2366298"/>
                  <a:pt x="4925214" y="2362188"/>
                </a:cubicBezTo>
                <a:cubicBezTo>
                  <a:pt x="4928547" y="2358015"/>
                  <a:pt x="4928471" y="2354254"/>
                  <a:pt x="4925075" y="2353688"/>
                </a:cubicBezTo>
                <a:cubicBezTo>
                  <a:pt x="4921746" y="2353194"/>
                  <a:pt x="4917429" y="2345048"/>
                  <a:pt x="4915512" y="2335768"/>
                </a:cubicBezTo>
                <a:cubicBezTo>
                  <a:pt x="4913599" y="2326486"/>
                  <a:pt x="4908711" y="2317623"/>
                  <a:pt x="4904531" y="2316138"/>
                </a:cubicBezTo>
                <a:cubicBezTo>
                  <a:pt x="4895895" y="2313017"/>
                  <a:pt x="4900994" y="2304239"/>
                  <a:pt x="4910552" y="2305726"/>
                </a:cubicBezTo>
                <a:cubicBezTo>
                  <a:pt x="4913879" y="2306221"/>
                  <a:pt x="4918553" y="2302258"/>
                  <a:pt x="4920750" y="2297086"/>
                </a:cubicBezTo>
                <a:lnTo>
                  <a:pt x="4926455" y="2294087"/>
                </a:lnTo>
                <a:lnTo>
                  <a:pt x="4924999" y="2303882"/>
                </a:lnTo>
                <a:cubicBezTo>
                  <a:pt x="4926135" y="2307428"/>
                  <a:pt x="4928326" y="2308208"/>
                  <a:pt x="4930382" y="2305726"/>
                </a:cubicBezTo>
                <a:cubicBezTo>
                  <a:pt x="4932434" y="2303247"/>
                  <a:pt x="4932998" y="2299284"/>
                  <a:pt x="4931868" y="2295738"/>
                </a:cubicBezTo>
                <a:lnTo>
                  <a:pt x="4926685" y="2293965"/>
                </a:lnTo>
                <a:lnTo>
                  <a:pt x="4934770" y="2289716"/>
                </a:lnTo>
                <a:cubicBezTo>
                  <a:pt x="4940650" y="2291062"/>
                  <a:pt x="4945248" y="2288725"/>
                  <a:pt x="4945888" y="2284119"/>
                </a:cubicBezTo>
                <a:cubicBezTo>
                  <a:pt x="4946732" y="2277887"/>
                  <a:pt x="4945534" y="2276819"/>
                  <a:pt x="4939940" y="2278731"/>
                </a:cubicBezTo>
                <a:cubicBezTo>
                  <a:pt x="4934700" y="2280575"/>
                  <a:pt x="4933709" y="2279017"/>
                  <a:pt x="4936041" y="2272570"/>
                </a:cubicBezTo>
                <a:cubicBezTo>
                  <a:pt x="4938307" y="2266338"/>
                  <a:pt x="4941426" y="2265912"/>
                  <a:pt x="4947089" y="2270727"/>
                </a:cubicBezTo>
                <a:cubicBezTo>
                  <a:pt x="4951624" y="2274558"/>
                  <a:pt x="4956723" y="2275550"/>
                  <a:pt x="4958844" y="2272996"/>
                </a:cubicBezTo>
                <a:cubicBezTo>
                  <a:pt x="4960970" y="2270587"/>
                  <a:pt x="4959129" y="2267328"/>
                  <a:pt x="4954882" y="2265772"/>
                </a:cubicBezTo>
                <a:cubicBezTo>
                  <a:pt x="4950486" y="2264209"/>
                  <a:pt x="4947369" y="2255855"/>
                  <a:pt x="4947725" y="2246289"/>
                </a:cubicBezTo>
                <a:cubicBezTo>
                  <a:pt x="4948011" y="2237364"/>
                  <a:pt x="4945241" y="2226944"/>
                  <a:pt x="4941775" y="2224040"/>
                </a:cubicBezTo>
                <a:cubicBezTo>
                  <a:pt x="4938162" y="2220851"/>
                  <a:pt x="4936961" y="2216531"/>
                  <a:pt x="4939082" y="2213978"/>
                </a:cubicBezTo>
                <a:cubicBezTo>
                  <a:pt x="4941064" y="2211571"/>
                  <a:pt x="4939151" y="2208101"/>
                  <a:pt x="4934903" y="2206540"/>
                </a:cubicBezTo>
                <a:cubicBezTo>
                  <a:pt x="4929589" y="2204626"/>
                  <a:pt x="4929170" y="2200943"/>
                  <a:pt x="4933697" y="2195702"/>
                </a:cubicBezTo>
                <a:cubicBezTo>
                  <a:pt x="4937451" y="2191235"/>
                  <a:pt x="4938510" y="2186064"/>
                  <a:pt x="4935965" y="2183942"/>
                </a:cubicBezTo>
                <a:cubicBezTo>
                  <a:pt x="4930368" y="2179197"/>
                  <a:pt x="4929164" y="2159853"/>
                  <a:pt x="4933975" y="2154185"/>
                </a:cubicBezTo>
                <a:cubicBezTo>
                  <a:pt x="4935957" y="2151780"/>
                  <a:pt x="4934757" y="2149294"/>
                  <a:pt x="4931214" y="2148728"/>
                </a:cubicBezTo>
                <a:cubicBezTo>
                  <a:pt x="4927678" y="2148163"/>
                  <a:pt x="4923919" y="2143271"/>
                  <a:pt x="4922998" y="2137821"/>
                </a:cubicBezTo>
                <a:cubicBezTo>
                  <a:pt x="4921651" y="2129811"/>
                  <a:pt x="4919879" y="2129601"/>
                  <a:pt x="4914006" y="2136474"/>
                </a:cubicBezTo>
                <a:cubicBezTo>
                  <a:pt x="4909828" y="2141359"/>
                  <a:pt x="4904094" y="2142708"/>
                  <a:pt x="4900621" y="2139796"/>
                </a:cubicBezTo>
                <a:cubicBezTo>
                  <a:pt x="4897362" y="2136963"/>
                  <a:pt x="4893401" y="2135833"/>
                  <a:pt x="4892124" y="2137388"/>
                </a:cubicBezTo>
                <a:cubicBezTo>
                  <a:pt x="4888085" y="2141995"/>
                  <a:pt x="4885539" y="2170474"/>
                  <a:pt x="4887317" y="2189819"/>
                </a:cubicBezTo>
                <a:cubicBezTo>
                  <a:pt x="4888447" y="2201152"/>
                  <a:pt x="4884910" y="2211494"/>
                  <a:pt x="4876980" y="2220845"/>
                </a:cubicBezTo>
                <a:cubicBezTo>
                  <a:pt x="4870394" y="2228570"/>
                  <a:pt x="4865859" y="2237497"/>
                  <a:pt x="4866997" y="2240755"/>
                </a:cubicBezTo>
                <a:cubicBezTo>
                  <a:pt x="4868056" y="2243944"/>
                  <a:pt x="4867207" y="2248619"/>
                  <a:pt x="4865154" y="2251097"/>
                </a:cubicBezTo>
                <a:cubicBezTo>
                  <a:pt x="4863097" y="2253575"/>
                  <a:pt x="4860551" y="2249185"/>
                  <a:pt x="4859486" y="2241321"/>
                </a:cubicBezTo>
                <a:cubicBezTo>
                  <a:pt x="4858495" y="2233526"/>
                  <a:pt x="4860760" y="2223470"/>
                  <a:pt x="4864514" y="2219003"/>
                </a:cubicBezTo>
                <a:cubicBezTo>
                  <a:pt x="4871454" y="2210929"/>
                  <a:pt x="4870248" y="2172317"/>
                  <a:pt x="4862952" y="2169127"/>
                </a:cubicBezTo>
                <a:cubicBezTo>
                  <a:pt x="4857357" y="2166644"/>
                  <a:pt x="4856717" y="2149149"/>
                  <a:pt x="4861816" y="2136677"/>
                </a:cubicBezTo>
                <a:cubicBezTo>
                  <a:pt x="4864362" y="2130446"/>
                  <a:pt x="4863439" y="2121730"/>
                  <a:pt x="4859619" y="2116343"/>
                </a:cubicBezTo>
                <a:cubicBezTo>
                  <a:pt x="4849915" y="2102531"/>
                  <a:pt x="4867550" y="2100480"/>
                  <a:pt x="4889215" y="2112949"/>
                </a:cubicBezTo>
                <a:cubicBezTo>
                  <a:pt x="4905224" y="2122163"/>
                  <a:pt x="4906710" y="2121806"/>
                  <a:pt x="4916342" y="2107493"/>
                </a:cubicBezTo>
                <a:cubicBezTo>
                  <a:pt x="4928236" y="2089642"/>
                  <a:pt x="4933335" y="2090919"/>
                  <a:pt x="4931493" y="2111323"/>
                </a:cubicBezTo>
                <a:cubicBezTo>
                  <a:pt x="4930433" y="2123013"/>
                  <a:pt x="4931285" y="2124429"/>
                  <a:pt x="4936098" y="2118764"/>
                </a:cubicBezTo>
                <a:cubicBezTo>
                  <a:pt x="4939215" y="2115078"/>
                  <a:pt x="4940561" y="2110612"/>
                  <a:pt x="4938930" y="2109272"/>
                </a:cubicBezTo>
                <a:cubicBezTo>
                  <a:pt x="4937228" y="2107850"/>
                  <a:pt x="4938007" y="2099418"/>
                  <a:pt x="4940631" y="2090422"/>
                </a:cubicBezTo>
                <a:cubicBezTo>
                  <a:pt x="4943247" y="2081427"/>
                  <a:pt x="4942607" y="2070163"/>
                  <a:pt x="4939210" y="2065342"/>
                </a:cubicBezTo>
                <a:cubicBezTo>
                  <a:pt x="4934892" y="2059319"/>
                  <a:pt x="4936091" y="2052872"/>
                  <a:pt x="4943032" y="2044799"/>
                </a:cubicBezTo>
                <a:cubicBezTo>
                  <a:pt x="4948556" y="2038279"/>
                  <a:pt x="4952805" y="2028928"/>
                  <a:pt x="4952380" y="2023972"/>
                </a:cubicBezTo>
                <a:cubicBezTo>
                  <a:pt x="4951953" y="2018725"/>
                  <a:pt x="4953796" y="2014901"/>
                  <a:pt x="4956767" y="2014762"/>
                </a:cubicBezTo>
                <a:cubicBezTo>
                  <a:pt x="4959530" y="2014692"/>
                  <a:pt x="4961936" y="2022341"/>
                  <a:pt x="4962081" y="2031551"/>
                </a:cubicBezTo>
                <a:cubicBezTo>
                  <a:pt x="4962222" y="2040763"/>
                  <a:pt x="4965625" y="2050394"/>
                  <a:pt x="4969447" y="2052524"/>
                </a:cubicBezTo>
                <a:cubicBezTo>
                  <a:pt x="4973556" y="2054790"/>
                  <a:pt x="4975964" y="2062299"/>
                  <a:pt x="4975259" y="2070094"/>
                </a:cubicBezTo>
                <a:cubicBezTo>
                  <a:pt x="4973695" y="2086249"/>
                  <a:pt x="4980712" y="2105021"/>
                  <a:pt x="4988784" y="2106298"/>
                </a:cubicBezTo>
                <a:cubicBezTo>
                  <a:pt x="4992187" y="2106864"/>
                  <a:pt x="4993317" y="2096095"/>
                  <a:pt x="4991330" y="2082774"/>
                </a:cubicBezTo>
                <a:cubicBezTo>
                  <a:pt x="4989348" y="2069458"/>
                  <a:pt x="4990200" y="2055285"/>
                  <a:pt x="4993102" y="2051677"/>
                </a:cubicBezTo>
                <a:cubicBezTo>
                  <a:pt x="5000885" y="2042179"/>
                  <a:pt x="5001808" y="2018871"/>
                  <a:pt x="4994302" y="2019722"/>
                </a:cubicBezTo>
                <a:cubicBezTo>
                  <a:pt x="4991114" y="2020079"/>
                  <a:pt x="4990047" y="2023121"/>
                  <a:pt x="4992035" y="2026527"/>
                </a:cubicBezTo>
                <a:cubicBezTo>
                  <a:pt x="4994016" y="2029925"/>
                  <a:pt x="4994085" y="2034385"/>
                  <a:pt x="4992252" y="2036514"/>
                </a:cubicBezTo>
                <a:cubicBezTo>
                  <a:pt x="4990480" y="2038565"/>
                  <a:pt x="4986726" y="2029855"/>
                  <a:pt x="4983957" y="2017454"/>
                </a:cubicBezTo>
                <a:cubicBezTo>
                  <a:pt x="4981194" y="2005055"/>
                  <a:pt x="4979920" y="1993434"/>
                  <a:pt x="4981126" y="1992235"/>
                </a:cubicBezTo>
                <a:cubicBezTo>
                  <a:pt x="4986293" y="1986779"/>
                  <a:pt x="5008812" y="1984655"/>
                  <a:pt x="5009167" y="1989541"/>
                </a:cubicBezTo>
                <a:cubicBezTo>
                  <a:pt x="5009384" y="1992451"/>
                  <a:pt x="5005769" y="1994362"/>
                  <a:pt x="5001383" y="1993798"/>
                </a:cubicBezTo>
                <a:cubicBezTo>
                  <a:pt x="4995712" y="1993085"/>
                  <a:pt x="4993801" y="1994711"/>
                  <a:pt x="4995146" y="1999039"/>
                </a:cubicBezTo>
                <a:cubicBezTo>
                  <a:pt x="4996282" y="2002577"/>
                  <a:pt x="5004283" y="2004775"/>
                  <a:pt x="5013345" y="2004069"/>
                </a:cubicBezTo>
                <a:cubicBezTo>
                  <a:pt x="5029208" y="2002792"/>
                  <a:pt x="5029494" y="2003078"/>
                  <a:pt x="5028642" y="2014978"/>
                </a:cubicBezTo>
                <a:cubicBezTo>
                  <a:pt x="5027798" y="2026170"/>
                  <a:pt x="5028223" y="2026597"/>
                  <a:pt x="5034027" y="2020226"/>
                </a:cubicBezTo>
                <a:cubicBezTo>
                  <a:pt x="5037571" y="2016255"/>
                  <a:pt x="5042880" y="2015618"/>
                  <a:pt x="5046346" y="2018522"/>
                </a:cubicBezTo>
                <a:cubicBezTo>
                  <a:pt x="5055414" y="2026317"/>
                  <a:pt x="5066603" y="2009596"/>
                  <a:pt x="5061288" y="1996064"/>
                </a:cubicBezTo>
                <a:cubicBezTo>
                  <a:pt x="5058882" y="1989974"/>
                  <a:pt x="5059160" y="1983029"/>
                  <a:pt x="5062069" y="1980837"/>
                </a:cubicBezTo>
                <a:cubicBezTo>
                  <a:pt x="5064901" y="1978570"/>
                  <a:pt x="5066241" y="1960502"/>
                  <a:pt x="5065034" y="1939888"/>
                </a:cubicBezTo>
                <a:cubicBezTo>
                  <a:pt x="5063828" y="1919267"/>
                  <a:pt x="5065320" y="1896530"/>
                  <a:pt x="5068361" y="1888378"/>
                </a:cubicBezTo>
                <a:cubicBezTo>
                  <a:pt x="5071334" y="1880444"/>
                  <a:pt x="5072184" y="1872371"/>
                  <a:pt x="5070198" y="1870667"/>
                </a:cubicBezTo>
                <a:cubicBezTo>
                  <a:pt x="5068285" y="1869042"/>
                  <a:pt x="5068998" y="1864645"/>
                  <a:pt x="5071759" y="1861455"/>
                </a:cubicBezTo>
                <a:cubicBezTo>
                  <a:pt x="5074522" y="1858274"/>
                  <a:pt x="5075017" y="1853807"/>
                  <a:pt x="5072889" y="1851965"/>
                </a:cubicBezTo>
                <a:cubicBezTo>
                  <a:pt x="5070692" y="1850053"/>
                  <a:pt x="5071968" y="1842399"/>
                  <a:pt x="5075722" y="1835105"/>
                </a:cubicBezTo>
                <a:cubicBezTo>
                  <a:pt x="5079474" y="1827806"/>
                  <a:pt x="5083149" y="1818880"/>
                  <a:pt x="5083792" y="1815411"/>
                </a:cubicBezTo>
                <a:cubicBezTo>
                  <a:pt x="5084358" y="1812006"/>
                  <a:pt x="5085068" y="1816541"/>
                  <a:pt x="5085278" y="1825118"/>
                </a:cubicBezTo>
                <a:cubicBezTo>
                  <a:pt x="5085495" y="1836522"/>
                  <a:pt x="5088256" y="1841553"/>
                  <a:pt x="5094912" y="1842544"/>
                </a:cubicBezTo>
                <a:cubicBezTo>
                  <a:pt x="5107871" y="1844456"/>
                  <a:pt x="5110990" y="1848286"/>
                  <a:pt x="5105178" y="1855086"/>
                </a:cubicBezTo>
                <a:cubicBezTo>
                  <a:pt x="5102276" y="1858413"/>
                  <a:pt x="5103624" y="1864295"/>
                  <a:pt x="5108088" y="1868051"/>
                </a:cubicBezTo>
                <a:cubicBezTo>
                  <a:pt x="5113968" y="1873082"/>
                  <a:pt x="5113751" y="1877826"/>
                  <a:pt x="5107166" y="1885551"/>
                </a:cubicBezTo>
                <a:cubicBezTo>
                  <a:pt x="5101573" y="1891993"/>
                  <a:pt x="5100651" y="1897026"/>
                  <a:pt x="5104761" y="1898587"/>
                </a:cubicBezTo>
                <a:cubicBezTo>
                  <a:pt x="5108582" y="1900005"/>
                  <a:pt x="5111701" y="1905532"/>
                  <a:pt x="5112126" y="1911478"/>
                </a:cubicBezTo>
                <a:cubicBezTo>
                  <a:pt x="5113193" y="1927137"/>
                  <a:pt x="5118006" y="1927703"/>
                  <a:pt x="5127213" y="1913112"/>
                </a:cubicBezTo>
                <a:cubicBezTo>
                  <a:pt x="5131811" y="1905810"/>
                  <a:pt x="5133583" y="1896249"/>
                  <a:pt x="5131176" y="1891853"/>
                </a:cubicBezTo>
                <a:cubicBezTo>
                  <a:pt x="5119911" y="1871239"/>
                  <a:pt x="5117148" y="1857848"/>
                  <a:pt x="5122463" y="1849418"/>
                </a:cubicBezTo>
                <a:cubicBezTo>
                  <a:pt x="5129042" y="1838865"/>
                  <a:pt x="5116933" y="1821364"/>
                  <a:pt x="5103052" y="1821218"/>
                </a:cubicBezTo>
                <a:cubicBezTo>
                  <a:pt x="5090802" y="1821147"/>
                  <a:pt x="5094340" y="1807831"/>
                  <a:pt x="5113035" y="1783176"/>
                </a:cubicBezTo>
                <a:cubicBezTo>
                  <a:pt x="5120610" y="1773186"/>
                  <a:pt x="5124928" y="1768086"/>
                  <a:pt x="5127550" y="1767537"/>
                </a:cubicBezTo>
                <a:close/>
                <a:moveTo>
                  <a:pt x="5270101" y="1761228"/>
                </a:moveTo>
                <a:lnTo>
                  <a:pt x="5271873" y="1783405"/>
                </a:lnTo>
                <a:cubicBezTo>
                  <a:pt x="5273294" y="1802247"/>
                  <a:pt x="5272018" y="1805793"/>
                  <a:pt x="5263306" y="1806994"/>
                </a:cubicBezTo>
                <a:cubicBezTo>
                  <a:pt x="5257712" y="1807774"/>
                  <a:pt x="5250277" y="1804299"/>
                  <a:pt x="5246809" y="1799128"/>
                </a:cubicBezTo>
                <a:cubicBezTo>
                  <a:pt x="5238453" y="1786798"/>
                  <a:pt x="5238453" y="1786798"/>
                  <a:pt x="5254880" y="1773482"/>
                </a:cubicBezTo>
                <a:close/>
                <a:moveTo>
                  <a:pt x="1079052" y="1759534"/>
                </a:moveTo>
                <a:cubicBezTo>
                  <a:pt x="1080070" y="1759809"/>
                  <a:pt x="1080760" y="1762165"/>
                  <a:pt x="1081611" y="1766698"/>
                </a:cubicBezTo>
                <a:cubicBezTo>
                  <a:pt x="1082741" y="1772790"/>
                  <a:pt x="1082177" y="1779308"/>
                  <a:pt x="1080195" y="1781577"/>
                </a:cubicBezTo>
                <a:cubicBezTo>
                  <a:pt x="1074315" y="1788449"/>
                  <a:pt x="1069502" y="1773850"/>
                  <a:pt x="1074525" y="1764856"/>
                </a:cubicBezTo>
                <a:cubicBezTo>
                  <a:pt x="1076687" y="1761065"/>
                  <a:pt x="1078033" y="1759260"/>
                  <a:pt x="1079052" y="1759534"/>
                </a:cubicBezTo>
                <a:close/>
                <a:moveTo>
                  <a:pt x="5206344" y="1753583"/>
                </a:moveTo>
                <a:cubicBezTo>
                  <a:pt x="5208545" y="1753128"/>
                  <a:pt x="5210157" y="1753853"/>
                  <a:pt x="5210830" y="1756050"/>
                </a:cubicBezTo>
                <a:cubicBezTo>
                  <a:pt x="5211960" y="1759734"/>
                  <a:pt x="5209624" y="1762637"/>
                  <a:pt x="5204811" y="1763489"/>
                </a:cubicBezTo>
                <a:cubicBezTo>
                  <a:pt x="5200493" y="1764270"/>
                  <a:pt x="5195255" y="1769651"/>
                  <a:pt x="5193126" y="1775604"/>
                </a:cubicBezTo>
                <a:cubicBezTo>
                  <a:pt x="5191006" y="1781411"/>
                  <a:pt x="5185125" y="1788989"/>
                  <a:pt x="5180097" y="1792464"/>
                </a:cubicBezTo>
                <a:cubicBezTo>
                  <a:pt x="5172807" y="1797350"/>
                  <a:pt x="5172807" y="1795228"/>
                  <a:pt x="5179956" y="1781835"/>
                </a:cubicBezTo>
                <a:cubicBezTo>
                  <a:pt x="5187814" y="1766960"/>
                  <a:pt x="5199738" y="1754951"/>
                  <a:pt x="5206344" y="1753583"/>
                </a:cubicBezTo>
                <a:close/>
                <a:moveTo>
                  <a:pt x="1098389" y="1748065"/>
                </a:moveTo>
                <a:cubicBezTo>
                  <a:pt x="1103417" y="1747716"/>
                  <a:pt x="1105754" y="1759970"/>
                  <a:pt x="1101582" y="1764856"/>
                </a:cubicBezTo>
                <a:cubicBezTo>
                  <a:pt x="1099455" y="1767269"/>
                  <a:pt x="1097404" y="1764786"/>
                  <a:pt x="1096338" y="1758624"/>
                </a:cubicBezTo>
                <a:cubicBezTo>
                  <a:pt x="1095416" y="1753166"/>
                  <a:pt x="1096407" y="1748210"/>
                  <a:pt x="1098389" y="1748065"/>
                </a:cubicBezTo>
                <a:close/>
                <a:moveTo>
                  <a:pt x="1049612" y="1745344"/>
                </a:moveTo>
                <a:cubicBezTo>
                  <a:pt x="1052789" y="1744875"/>
                  <a:pt x="1056256" y="1752031"/>
                  <a:pt x="1057463" y="1767193"/>
                </a:cubicBezTo>
                <a:cubicBezTo>
                  <a:pt x="1058948" y="1785967"/>
                  <a:pt x="1057463" y="1791701"/>
                  <a:pt x="1051377" y="1790710"/>
                </a:cubicBezTo>
                <a:cubicBezTo>
                  <a:pt x="1046138" y="1789859"/>
                  <a:pt x="1043445" y="1782492"/>
                  <a:pt x="1043515" y="1769244"/>
                </a:cubicBezTo>
                <a:cubicBezTo>
                  <a:pt x="1043550" y="1753907"/>
                  <a:pt x="1046435" y="1745813"/>
                  <a:pt x="1049612" y="1745344"/>
                </a:cubicBezTo>
                <a:close/>
                <a:moveTo>
                  <a:pt x="5136569" y="1722130"/>
                </a:moveTo>
                <a:cubicBezTo>
                  <a:pt x="5144812" y="1722214"/>
                  <a:pt x="5143484" y="1725295"/>
                  <a:pt x="5138173" y="1737622"/>
                </a:cubicBezTo>
                <a:cubicBezTo>
                  <a:pt x="5134206" y="1746833"/>
                  <a:pt x="5130807" y="1748250"/>
                  <a:pt x="5122661" y="1744355"/>
                </a:cubicBezTo>
                <a:cubicBezTo>
                  <a:pt x="5114799" y="1740594"/>
                  <a:pt x="5110054" y="1742367"/>
                  <a:pt x="5103046" y="1751788"/>
                </a:cubicBezTo>
                <a:cubicBezTo>
                  <a:pt x="5097877" y="1758662"/>
                  <a:pt x="5095261" y="1765535"/>
                  <a:pt x="5097033" y="1767021"/>
                </a:cubicBezTo>
                <a:cubicBezTo>
                  <a:pt x="5098797" y="1768654"/>
                  <a:pt x="5098022" y="1772548"/>
                  <a:pt x="5095261" y="1775738"/>
                </a:cubicBezTo>
                <a:cubicBezTo>
                  <a:pt x="5091934" y="1779632"/>
                  <a:pt x="5088675" y="1778921"/>
                  <a:pt x="5085627" y="1773469"/>
                </a:cubicBezTo>
                <a:cubicBezTo>
                  <a:pt x="5081658" y="1766381"/>
                  <a:pt x="5078826" y="1768368"/>
                  <a:pt x="5065021" y="1788133"/>
                </a:cubicBezTo>
                <a:cubicBezTo>
                  <a:pt x="5056100" y="1800882"/>
                  <a:pt x="5046969" y="1810589"/>
                  <a:pt x="5044415" y="1810163"/>
                </a:cubicBezTo>
                <a:cubicBezTo>
                  <a:pt x="5041870" y="1809738"/>
                  <a:pt x="5034574" y="1817603"/>
                  <a:pt x="5028204" y="1827520"/>
                </a:cubicBezTo>
                <a:cubicBezTo>
                  <a:pt x="5020698" y="1839278"/>
                  <a:pt x="5014959" y="1844164"/>
                  <a:pt x="5011916" y="1841547"/>
                </a:cubicBezTo>
                <a:cubicBezTo>
                  <a:pt x="5009363" y="1839418"/>
                  <a:pt x="5010424" y="1833961"/>
                  <a:pt x="5014178" y="1829501"/>
                </a:cubicBezTo>
                <a:cubicBezTo>
                  <a:pt x="5022535" y="1819725"/>
                  <a:pt x="5016800" y="1813562"/>
                  <a:pt x="5005325" y="1819794"/>
                </a:cubicBezTo>
                <a:cubicBezTo>
                  <a:pt x="4997820" y="1823904"/>
                  <a:pt x="4996690" y="1823053"/>
                  <a:pt x="4995908" y="1812782"/>
                </a:cubicBezTo>
                <a:cubicBezTo>
                  <a:pt x="4995127" y="1803073"/>
                  <a:pt x="4998810" y="1798112"/>
                  <a:pt x="5018286" y="1782459"/>
                </a:cubicBezTo>
                <a:cubicBezTo>
                  <a:pt x="5031455" y="1771970"/>
                  <a:pt x="5045545" y="1756178"/>
                  <a:pt x="5050715" y="1746330"/>
                </a:cubicBezTo>
                <a:cubicBezTo>
                  <a:pt x="5060341" y="1727907"/>
                  <a:pt x="5077551" y="1719199"/>
                  <a:pt x="5097730" y="1722674"/>
                </a:cubicBezTo>
                <a:cubicBezTo>
                  <a:pt x="5102690" y="1723524"/>
                  <a:pt x="5115155" y="1723524"/>
                  <a:pt x="5124926" y="1722813"/>
                </a:cubicBezTo>
                <a:cubicBezTo>
                  <a:pt x="5130010" y="1722407"/>
                  <a:pt x="5133821" y="1722102"/>
                  <a:pt x="5136569" y="1722130"/>
                </a:cubicBezTo>
                <a:close/>
                <a:moveTo>
                  <a:pt x="5009852" y="1716219"/>
                </a:moveTo>
                <a:cubicBezTo>
                  <a:pt x="5016863" y="1718696"/>
                  <a:pt x="5005318" y="1739311"/>
                  <a:pt x="4989603" y="1752486"/>
                </a:cubicBezTo>
                <a:cubicBezTo>
                  <a:pt x="4980465" y="1760212"/>
                  <a:pt x="4980324" y="1759215"/>
                  <a:pt x="4988536" y="1744483"/>
                </a:cubicBezTo>
                <a:cubicBezTo>
                  <a:pt x="4993565" y="1735487"/>
                  <a:pt x="4999230" y="1724718"/>
                  <a:pt x="5000855" y="1720964"/>
                </a:cubicBezTo>
                <a:cubicBezTo>
                  <a:pt x="5002415" y="1717420"/>
                  <a:pt x="5006804" y="1715151"/>
                  <a:pt x="5009852" y="1716219"/>
                </a:cubicBezTo>
                <a:close/>
                <a:moveTo>
                  <a:pt x="716412" y="1715018"/>
                </a:moveTo>
                <a:cubicBezTo>
                  <a:pt x="718819" y="1717140"/>
                  <a:pt x="719035" y="1720043"/>
                  <a:pt x="716984" y="1722527"/>
                </a:cubicBezTo>
                <a:cubicBezTo>
                  <a:pt x="714926" y="1725003"/>
                  <a:pt x="711885" y="1725213"/>
                  <a:pt x="709472" y="1723092"/>
                </a:cubicBezTo>
                <a:cubicBezTo>
                  <a:pt x="707065" y="1720964"/>
                  <a:pt x="706856" y="1718060"/>
                  <a:pt x="708907" y="1715582"/>
                </a:cubicBezTo>
                <a:cubicBezTo>
                  <a:pt x="711034" y="1713175"/>
                  <a:pt x="713936" y="1712959"/>
                  <a:pt x="716412" y="1715018"/>
                </a:cubicBezTo>
                <a:close/>
                <a:moveTo>
                  <a:pt x="1497088" y="1712044"/>
                </a:moveTo>
                <a:cubicBezTo>
                  <a:pt x="1500625" y="1712610"/>
                  <a:pt x="1499425" y="1717502"/>
                  <a:pt x="1494186" y="1723593"/>
                </a:cubicBezTo>
                <a:cubicBezTo>
                  <a:pt x="1489017" y="1729617"/>
                  <a:pt x="1484343" y="1731598"/>
                  <a:pt x="1483207" y="1728199"/>
                </a:cubicBezTo>
                <a:cubicBezTo>
                  <a:pt x="1482146" y="1724864"/>
                  <a:pt x="1483347" y="1719839"/>
                  <a:pt x="1486109" y="1716650"/>
                </a:cubicBezTo>
                <a:cubicBezTo>
                  <a:pt x="1488871" y="1713461"/>
                  <a:pt x="1493544" y="1711480"/>
                  <a:pt x="1497088" y="1712044"/>
                </a:cubicBezTo>
                <a:close/>
                <a:moveTo>
                  <a:pt x="875395" y="1693000"/>
                </a:moveTo>
                <a:cubicBezTo>
                  <a:pt x="876525" y="1696113"/>
                  <a:pt x="874970" y="1701786"/>
                  <a:pt x="872207" y="1704968"/>
                </a:cubicBezTo>
                <a:cubicBezTo>
                  <a:pt x="869375" y="1708228"/>
                  <a:pt x="866048" y="1708297"/>
                  <a:pt x="865051" y="1705186"/>
                </a:cubicBezTo>
                <a:cubicBezTo>
                  <a:pt x="863921" y="1702064"/>
                  <a:pt x="865476" y="1696399"/>
                  <a:pt x="868239" y="1693209"/>
                </a:cubicBezTo>
                <a:cubicBezTo>
                  <a:pt x="870931" y="1689950"/>
                  <a:pt x="874328" y="1689810"/>
                  <a:pt x="875395" y="1693000"/>
                </a:cubicBezTo>
                <a:close/>
                <a:moveTo>
                  <a:pt x="5051972" y="1688759"/>
                </a:moveTo>
                <a:cubicBezTo>
                  <a:pt x="5053417" y="1689174"/>
                  <a:pt x="5053966" y="1692627"/>
                  <a:pt x="5054886" y="1699497"/>
                </a:cubicBezTo>
                <a:cubicBezTo>
                  <a:pt x="5055947" y="1707362"/>
                  <a:pt x="5054390" y="1714446"/>
                  <a:pt x="5051420" y="1715436"/>
                </a:cubicBezTo>
                <a:cubicBezTo>
                  <a:pt x="5039736" y="1719191"/>
                  <a:pt x="5034707" y="1706798"/>
                  <a:pt x="5043699" y="1696238"/>
                </a:cubicBezTo>
                <a:cubicBezTo>
                  <a:pt x="5048194" y="1690962"/>
                  <a:pt x="5050530" y="1688342"/>
                  <a:pt x="5051972" y="1688759"/>
                </a:cubicBezTo>
                <a:close/>
                <a:moveTo>
                  <a:pt x="5125685" y="1688400"/>
                </a:moveTo>
                <a:cubicBezTo>
                  <a:pt x="5125527" y="1689729"/>
                  <a:pt x="5122268" y="1692881"/>
                  <a:pt x="5115790" y="1698938"/>
                </a:cubicBezTo>
                <a:cubicBezTo>
                  <a:pt x="5108284" y="1705883"/>
                  <a:pt x="5101413" y="1712044"/>
                  <a:pt x="5100777" y="1712401"/>
                </a:cubicBezTo>
                <a:cubicBezTo>
                  <a:pt x="5099996" y="1712757"/>
                  <a:pt x="5097945" y="1711688"/>
                  <a:pt x="5095463" y="1709636"/>
                </a:cubicBezTo>
                <a:cubicBezTo>
                  <a:pt x="5089373" y="1704535"/>
                  <a:pt x="5102473" y="1691856"/>
                  <a:pt x="5116988" y="1688806"/>
                </a:cubicBezTo>
                <a:cubicBezTo>
                  <a:pt x="5122905" y="1687567"/>
                  <a:pt x="5125845" y="1687071"/>
                  <a:pt x="5125685" y="1688400"/>
                </a:cubicBezTo>
                <a:close/>
                <a:moveTo>
                  <a:pt x="1552686" y="1641266"/>
                </a:moveTo>
                <a:cubicBezTo>
                  <a:pt x="1551162" y="1642520"/>
                  <a:pt x="1549574" y="1645047"/>
                  <a:pt x="1547927" y="1648854"/>
                </a:cubicBezTo>
                <a:cubicBezTo>
                  <a:pt x="1540142" y="1666705"/>
                  <a:pt x="1542054" y="1684774"/>
                  <a:pt x="1551680" y="1684919"/>
                </a:cubicBezTo>
                <a:cubicBezTo>
                  <a:pt x="1557490" y="1685058"/>
                  <a:pt x="1560113" y="1689380"/>
                  <a:pt x="1560323" y="1699371"/>
                </a:cubicBezTo>
                <a:cubicBezTo>
                  <a:pt x="1560824" y="1719136"/>
                  <a:pt x="1566628" y="1722256"/>
                  <a:pt x="1571441" y="1705393"/>
                </a:cubicBezTo>
                <a:cubicBezTo>
                  <a:pt x="1573778" y="1697532"/>
                  <a:pt x="1573848" y="1689950"/>
                  <a:pt x="1571727" y="1688108"/>
                </a:cubicBezTo>
                <a:cubicBezTo>
                  <a:pt x="1569600" y="1686267"/>
                  <a:pt x="1566413" y="1675849"/>
                  <a:pt x="1564431" y="1664228"/>
                </a:cubicBezTo>
                <a:cubicBezTo>
                  <a:pt x="1562304" y="1651548"/>
                  <a:pt x="1559824" y="1643897"/>
                  <a:pt x="1557053" y="1641323"/>
                </a:cubicBezTo>
                <a:cubicBezTo>
                  <a:pt x="1555668" y="1640033"/>
                  <a:pt x="1554209" y="1640013"/>
                  <a:pt x="1552686" y="1641266"/>
                </a:cubicBezTo>
                <a:close/>
                <a:moveTo>
                  <a:pt x="863685" y="1633253"/>
                </a:moveTo>
                <a:cubicBezTo>
                  <a:pt x="865261" y="1632703"/>
                  <a:pt x="866927" y="1638902"/>
                  <a:pt x="868238" y="1651973"/>
                </a:cubicBezTo>
                <a:cubicBezTo>
                  <a:pt x="869438" y="1664513"/>
                  <a:pt x="869229" y="1675497"/>
                  <a:pt x="867673" y="1677339"/>
                </a:cubicBezTo>
                <a:cubicBezTo>
                  <a:pt x="861862" y="1684137"/>
                  <a:pt x="858395" y="1674291"/>
                  <a:pt x="859665" y="1655023"/>
                </a:cubicBezTo>
                <a:cubicBezTo>
                  <a:pt x="860621" y="1641100"/>
                  <a:pt x="862109" y="1633803"/>
                  <a:pt x="863685" y="1633253"/>
                </a:cubicBezTo>
                <a:close/>
                <a:moveTo>
                  <a:pt x="736447" y="1626956"/>
                </a:moveTo>
                <a:cubicBezTo>
                  <a:pt x="738428" y="1628651"/>
                  <a:pt x="736090" y="1634394"/>
                  <a:pt x="731278" y="1640062"/>
                </a:cubicBezTo>
                <a:cubicBezTo>
                  <a:pt x="726394" y="1645799"/>
                  <a:pt x="721861" y="1649622"/>
                  <a:pt x="721010" y="1648773"/>
                </a:cubicBezTo>
                <a:cubicBezTo>
                  <a:pt x="720089" y="1647996"/>
                  <a:pt x="722356" y="1642184"/>
                  <a:pt x="726179" y="1635666"/>
                </a:cubicBezTo>
                <a:cubicBezTo>
                  <a:pt x="730001" y="1629148"/>
                  <a:pt x="734535" y="1625324"/>
                  <a:pt x="736447" y="1626956"/>
                </a:cubicBezTo>
                <a:close/>
                <a:moveTo>
                  <a:pt x="942961" y="1616333"/>
                </a:moveTo>
                <a:cubicBezTo>
                  <a:pt x="941899" y="1615730"/>
                  <a:pt x="940500" y="1616739"/>
                  <a:pt x="938411" y="1619182"/>
                </a:cubicBezTo>
                <a:cubicBezTo>
                  <a:pt x="931826" y="1626907"/>
                  <a:pt x="934233" y="1637390"/>
                  <a:pt x="942094" y="1634910"/>
                </a:cubicBezTo>
                <a:cubicBezTo>
                  <a:pt x="944856" y="1633989"/>
                  <a:pt x="946481" y="1628533"/>
                  <a:pt x="945491" y="1623151"/>
                </a:cubicBezTo>
                <a:cubicBezTo>
                  <a:pt x="944748" y="1619150"/>
                  <a:pt x="944023" y="1616936"/>
                  <a:pt x="942961" y="1616333"/>
                </a:cubicBezTo>
                <a:close/>
                <a:moveTo>
                  <a:pt x="890044" y="1610889"/>
                </a:moveTo>
                <a:cubicBezTo>
                  <a:pt x="894788" y="1614925"/>
                  <a:pt x="897055" y="1651199"/>
                  <a:pt x="892876" y="1656089"/>
                </a:cubicBezTo>
                <a:cubicBezTo>
                  <a:pt x="887784" y="1662037"/>
                  <a:pt x="878932" y="1650486"/>
                  <a:pt x="878856" y="1637807"/>
                </a:cubicBezTo>
                <a:cubicBezTo>
                  <a:pt x="878786" y="1621582"/>
                  <a:pt x="885015" y="1606564"/>
                  <a:pt x="890044" y="1610889"/>
                </a:cubicBezTo>
                <a:close/>
                <a:moveTo>
                  <a:pt x="1445380" y="1608323"/>
                </a:moveTo>
                <a:cubicBezTo>
                  <a:pt x="1447787" y="1610445"/>
                  <a:pt x="1448002" y="1613348"/>
                  <a:pt x="1445945" y="1615832"/>
                </a:cubicBezTo>
                <a:cubicBezTo>
                  <a:pt x="1443894" y="1618169"/>
                  <a:pt x="1440922" y="1618448"/>
                  <a:pt x="1438439" y="1616396"/>
                </a:cubicBezTo>
                <a:cubicBezTo>
                  <a:pt x="1436034" y="1614269"/>
                  <a:pt x="1435817" y="1611365"/>
                  <a:pt x="1437874" y="1608887"/>
                </a:cubicBezTo>
                <a:cubicBezTo>
                  <a:pt x="1439995" y="1606480"/>
                  <a:pt x="1442903" y="1606264"/>
                  <a:pt x="1445380" y="1608323"/>
                </a:cubicBezTo>
                <a:close/>
                <a:moveTo>
                  <a:pt x="1002929" y="1606166"/>
                </a:moveTo>
                <a:cubicBezTo>
                  <a:pt x="1001041" y="1605237"/>
                  <a:pt x="999170" y="1605447"/>
                  <a:pt x="997612" y="1607288"/>
                </a:cubicBezTo>
                <a:cubicBezTo>
                  <a:pt x="991027" y="1615008"/>
                  <a:pt x="995917" y="1647529"/>
                  <a:pt x="1003276" y="1645118"/>
                </a:cubicBezTo>
                <a:cubicBezTo>
                  <a:pt x="1006750" y="1644058"/>
                  <a:pt x="1010998" y="1637679"/>
                  <a:pt x="1012274" y="1631728"/>
                </a:cubicBezTo>
                <a:cubicBezTo>
                  <a:pt x="1014398" y="1621952"/>
                  <a:pt x="1008592" y="1608947"/>
                  <a:pt x="1002929" y="1606166"/>
                </a:cubicBezTo>
                <a:close/>
                <a:moveTo>
                  <a:pt x="1412642" y="1592166"/>
                </a:moveTo>
                <a:cubicBezTo>
                  <a:pt x="1414448" y="1592148"/>
                  <a:pt x="1416059" y="1593441"/>
                  <a:pt x="1417548" y="1596061"/>
                </a:cubicBezTo>
                <a:cubicBezTo>
                  <a:pt x="1420875" y="1601944"/>
                  <a:pt x="1419745" y="1604066"/>
                  <a:pt x="1412309" y="1605267"/>
                </a:cubicBezTo>
                <a:cubicBezTo>
                  <a:pt x="1399844" y="1607394"/>
                  <a:pt x="1398644" y="1605482"/>
                  <a:pt x="1406569" y="1596132"/>
                </a:cubicBezTo>
                <a:cubicBezTo>
                  <a:pt x="1408836" y="1593510"/>
                  <a:pt x="1410837" y="1592183"/>
                  <a:pt x="1412642" y="1592166"/>
                </a:cubicBezTo>
                <a:close/>
                <a:moveTo>
                  <a:pt x="1439995" y="1588198"/>
                </a:moveTo>
                <a:cubicBezTo>
                  <a:pt x="1445234" y="1587778"/>
                  <a:pt x="1447501" y="1589195"/>
                  <a:pt x="1445380" y="1591742"/>
                </a:cubicBezTo>
                <a:cubicBezTo>
                  <a:pt x="1443323" y="1594220"/>
                  <a:pt x="1439646" y="1596201"/>
                  <a:pt x="1436884" y="1596418"/>
                </a:cubicBezTo>
                <a:cubicBezTo>
                  <a:pt x="1433906" y="1596698"/>
                  <a:pt x="1431785" y="1595280"/>
                  <a:pt x="1431499" y="1592874"/>
                </a:cubicBezTo>
                <a:cubicBezTo>
                  <a:pt x="1431145" y="1590535"/>
                  <a:pt x="1434757" y="1588623"/>
                  <a:pt x="1439995" y="1588198"/>
                </a:cubicBezTo>
                <a:close/>
                <a:moveTo>
                  <a:pt x="1028270" y="1579591"/>
                </a:moveTo>
                <a:cubicBezTo>
                  <a:pt x="1026784" y="1581218"/>
                  <a:pt x="1027279" y="1588517"/>
                  <a:pt x="1029337" y="1595244"/>
                </a:cubicBezTo>
                <a:cubicBezTo>
                  <a:pt x="1032874" y="1606724"/>
                  <a:pt x="1033299" y="1606724"/>
                  <a:pt x="1035706" y="1595808"/>
                </a:cubicBezTo>
                <a:cubicBezTo>
                  <a:pt x="1038328" y="1583980"/>
                  <a:pt x="1033509" y="1573498"/>
                  <a:pt x="1028270" y="1579591"/>
                </a:cubicBezTo>
                <a:close/>
                <a:moveTo>
                  <a:pt x="1605562" y="1569053"/>
                </a:moveTo>
                <a:cubicBezTo>
                  <a:pt x="1607828" y="1567920"/>
                  <a:pt x="1610449" y="1573198"/>
                  <a:pt x="1611725" y="1585739"/>
                </a:cubicBezTo>
                <a:cubicBezTo>
                  <a:pt x="1613002" y="1598203"/>
                  <a:pt x="1612791" y="1609187"/>
                  <a:pt x="1611229" y="1611030"/>
                </a:cubicBezTo>
                <a:cubicBezTo>
                  <a:pt x="1605922" y="1617191"/>
                  <a:pt x="1601812" y="1608546"/>
                  <a:pt x="1601527" y="1590835"/>
                </a:cubicBezTo>
                <a:cubicBezTo>
                  <a:pt x="1601384" y="1577728"/>
                  <a:pt x="1603295" y="1570184"/>
                  <a:pt x="1605562" y="1569053"/>
                </a:cubicBezTo>
                <a:close/>
                <a:moveTo>
                  <a:pt x="1256949" y="1562110"/>
                </a:moveTo>
                <a:cubicBezTo>
                  <a:pt x="1255020" y="1561508"/>
                  <a:pt x="1253215" y="1562498"/>
                  <a:pt x="1251125" y="1564940"/>
                </a:cubicBezTo>
                <a:cubicBezTo>
                  <a:pt x="1248077" y="1568555"/>
                  <a:pt x="1248008" y="1571745"/>
                  <a:pt x="1251195" y="1572240"/>
                </a:cubicBezTo>
                <a:cubicBezTo>
                  <a:pt x="1258771" y="1573307"/>
                  <a:pt x="1269610" y="1600300"/>
                  <a:pt x="1264797" y="1605967"/>
                </a:cubicBezTo>
                <a:cubicBezTo>
                  <a:pt x="1259628" y="1612129"/>
                  <a:pt x="1267204" y="1632177"/>
                  <a:pt x="1274500" y="1631970"/>
                </a:cubicBezTo>
                <a:cubicBezTo>
                  <a:pt x="1277828" y="1631899"/>
                  <a:pt x="1277402" y="1632891"/>
                  <a:pt x="1273370" y="1634378"/>
                </a:cubicBezTo>
                <a:cubicBezTo>
                  <a:pt x="1266429" y="1637072"/>
                  <a:pt x="1269833" y="1672774"/>
                  <a:pt x="1279675" y="1701468"/>
                </a:cubicBezTo>
                <a:cubicBezTo>
                  <a:pt x="1282933" y="1710821"/>
                  <a:pt x="1283505" y="1728252"/>
                  <a:pt x="1281028" y="1740221"/>
                </a:cubicBezTo>
                <a:cubicBezTo>
                  <a:pt x="1278057" y="1754533"/>
                  <a:pt x="1279326" y="1763600"/>
                  <a:pt x="1284642" y="1766788"/>
                </a:cubicBezTo>
                <a:cubicBezTo>
                  <a:pt x="1289670" y="1769838"/>
                  <a:pt x="1290521" y="1773235"/>
                  <a:pt x="1286839" y="1776069"/>
                </a:cubicBezTo>
                <a:cubicBezTo>
                  <a:pt x="1283650" y="1778409"/>
                  <a:pt x="1281669" y="1789887"/>
                  <a:pt x="1282590" y="1801152"/>
                </a:cubicBezTo>
                <a:cubicBezTo>
                  <a:pt x="1283442" y="1812483"/>
                  <a:pt x="1282875" y="1823396"/>
                  <a:pt x="1281243" y="1825309"/>
                </a:cubicBezTo>
                <a:cubicBezTo>
                  <a:pt x="1279618" y="1827223"/>
                  <a:pt x="1280824" y="1832393"/>
                  <a:pt x="1284153" y="1836718"/>
                </a:cubicBezTo>
                <a:cubicBezTo>
                  <a:pt x="1288541" y="1842952"/>
                  <a:pt x="1291797" y="1842247"/>
                  <a:pt x="1298242" y="1833671"/>
                </a:cubicBezTo>
                <a:cubicBezTo>
                  <a:pt x="1311133" y="1816670"/>
                  <a:pt x="1311343" y="1816034"/>
                  <a:pt x="1304967" y="1810647"/>
                </a:cubicBezTo>
                <a:cubicBezTo>
                  <a:pt x="1301570" y="1807668"/>
                  <a:pt x="1300789" y="1801081"/>
                  <a:pt x="1303195" y="1795413"/>
                </a:cubicBezTo>
                <a:cubicBezTo>
                  <a:pt x="1305602" y="1789746"/>
                  <a:pt x="1305107" y="1781602"/>
                  <a:pt x="1302059" y="1776571"/>
                </a:cubicBezTo>
                <a:cubicBezTo>
                  <a:pt x="1299017" y="1771679"/>
                  <a:pt x="1298731" y="1763604"/>
                  <a:pt x="1301354" y="1758148"/>
                </a:cubicBezTo>
                <a:cubicBezTo>
                  <a:pt x="1303970" y="1752692"/>
                  <a:pt x="1302624" y="1745679"/>
                  <a:pt x="1298306" y="1741923"/>
                </a:cubicBezTo>
                <a:cubicBezTo>
                  <a:pt x="1289879" y="1734623"/>
                  <a:pt x="1286902" y="1711813"/>
                  <a:pt x="1293486" y="1704091"/>
                </a:cubicBezTo>
                <a:cubicBezTo>
                  <a:pt x="1298935" y="1697646"/>
                  <a:pt x="1292211" y="1681707"/>
                  <a:pt x="1281796" y="1676674"/>
                </a:cubicBezTo>
                <a:cubicBezTo>
                  <a:pt x="1270893" y="1671426"/>
                  <a:pt x="1271953" y="1657044"/>
                  <a:pt x="1283072" y="1658823"/>
                </a:cubicBezTo>
                <a:cubicBezTo>
                  <a:pt x="1289518" y="1659744"/>
                  <a:pt x="1292205" y="1656061"/>
                  <a:pt x="1296523" y="1640119"/>
                </a:cubicBezTo>
                <a:cubicBezTo>
                  <a:pt x="1299500" y="1629353"/>
                  <a:pt x="1303533" y="1618371"/>
                  <a:pt x="1305443" y="1616170"/>
                </a:cubicBezTo>
                <a:cubicBezTo>
                  <a:pt x="1307425" y="1613902"/>
                  <a:pt x="1306720" y="1608522"/>
                  <a:pt x="1303742" y="1603845"/>
                </a:cubicBezTo>
                <a:cubicBezTo>
                  <a:pt x="1300700" y="1599101"/>
                  <a:pt x="1297442" y="1590879"/>
                  <a:pt x="1295880" y="1584641"/>
                </a:cubicBezTo>
                <a:cubicBezTo>
                  <a:pt x="1292337" y="1570048"/>
                  <a:pt x="1284482" y="1570968"/>
                  <a:pt x="1281155" y="1586343"/>
                </a:cubicBezTo>
                <a:cubicBezTo>
                  <a:pt x="1278532" y="1598738"/>
                  <a:pt x="1272442" y="1598459"/>
                  <a:pt x="1271096" y="1585779"/>
                </a:cubicBezTo>
                <a:cubicBezTo>
                  <a:pt x="1270742" y="1582302"/>
                  <a:pt x="1267197" y="1574370"/>
                  <a:pt x="1263521" y="1568841"/>
                </a:cubicBezTo>
                <a:cubicBezTo>
                  <a:pt x="1260933" y="1564910"/>
                  <a:pt x="1258879" y="1562713"/>
                  <a:pt x="1256949" y="1562110"/>
                </a:cubicBezTo>
                <a:close/>
                <a:moveTo>
                  <a:pt x="1620570" y="1554495"/>
                </a:moveTo>
                <a:cubicBezTo>
                  <a:pt x="1621637" y="1555416"/>
                  <a:pt x="1621916" y="1558531"/>
                  <a:pt x="1621351" y="1562214"/>
                </a:cubicBezTo>
                <a:cubicBezTo>
                  <a:pt x="1620717" y="1565690"/>
                  <a:pt x="1618519" y="1566751"/>
                  <a:pt x="1616042" y="1564692"/>
                </a:cubicBezTo>
                <a:cubicBezTo>
                  <a:pt x="1613636" y="1562571"/>
                  <a:pt x="1613281" y="1559242"/>
                  <a:pt x="1615261" y="1556974"/>
                </a:cubicBezTo>
                <a:cubicBezTo>
                  <a:pt x="1617389" y="1554566"/>
                  <a:pt x="1619510" y="1553574"/>
                  <a:pt x="1620570" y="1554495"/>
                </a:cubicBezTo>
                <a:close/>
                <a:moveTo>
                  <a:pt x="1503871" y="1540458"/>
                </a:moveTo>
                <a:cubicBezTo>
                  <a:pt x="1500537" y="1543925"/>
                  <a:pt x="1499547" y="1552145"/>
                  <a:pt x="1501744" y="1557744"/>
                </a:cubicBezTo>
                <a:cubicBezTo>
                  <a:pt x="1507484" y="1572406"/>
                  <a:pt x="1509681" y="1573898"/>
                  <a:pt x="1515765" y="1566814"/>
                </a:cubicBezTo>
                <a:cubicBezTo>
                  <a:pt x="1518527" y="1563627"/>
                  <a:pt x="1517327" y="1557603"/>
                  <a:pt x="1513288" y="1554127"/>
                </a:cubicBezTo>
                <a:cubicBezTo>
                  <a:pt x="1509249" y="1550660"/>
                  <a:pt x="1506633" y="1544350"/>
                  <a:pt x="1507833" y="1540738"/>
                </a:cubicBezTo>
                <a:cubicBezTo>
                  <a:pt x="1509181" y="1536704"/>
                  <a:pt x="1507548" y="1536634"/>
                  <a:pt x="1503871" y="1540458"/>
                </a:cubicBezTo>
                <a:close/>
                <a:moveTo>
                  <a:pt x="956032" y="1536080"/>
                </a:moveTo>
                <a:cubicBezTo>
                  <a:pt x="949022" y="1536576"/>
                  <a:pt x="944850" y="1559033"/>
                  <a:pt x="949733" y="1569731"/>
                </a:cubicBezTo>
                <a:cubicBezTo>
                  <a:pt x="957099" y="1585745"/>
                  <a:pt x="957524" y="1586172"/>
                  <a:pt x="964535" y="1583974"/>
                </a:cubicBezTo>
                <a:cubicBezTo>
                  <a:pt x="969278" y="1582489"/>
                  <a:pt x="960992" y="1535655"/>
                  <a:pt x="956032" y="1536080"/>
                </a:cubicBezTo>
                <a:close/>
                <a:moveTo>
                  <a:pt x="1026380" y="1531297"/>
                </a:moveTo>
                <a:cubicBezTo>
                  <a:pt x="1024441" y="1528930"/>
                  <a:pt x="1022352" y="1528895"/>
                  <a:pt x="1020263" y="1531341"/>
                </a:cubicBezTo>
                <a:cubicBezTo>
                  <a:pt x="1018497" y="1533393"/>
                  <a:pt x="1019983" y="1540833"/>
                  <a:pt x="1023380" y="1548201"/>
                </a:cubicBezTo>
                <a:cubicBezTo>
                  <a:pt x="1030677" y="1563576"/>
                  <a:pt x="1035210" y="1561879"/>
                  <a:pt x="1031597" y="1545229"/>
                </a:cubicBezTo>
                <a:cubicBezTo>
                  <a:pt x="1030107" y="1538354"/>
                  <a:pt x="1028319" y="1533659"/>
                  <a:pt x="1026380" y="1531297"/>
                </a:cubicBezTo>
                <a:close/>
                <a:moveTo>
                  <a:pt x="887486" y="1530834"/>
                </a:moveTo>
                <a:cubicBezTo>
                  <a:pt x="885435" y="1533310"/>
                  <a:pt x="884863" y="1537274"/>
                  <a:pt x="886000" y="1540819"/>
                </a:cubicBezTo>
                <a:cubicBezTo>
                  <a:pt x="887137" y="1544366"/>
                  <a:pt x="889327" y="1545140"/>
                  <a:pt x="891385" y="1542661"/>
                </a:cubicBezTo>
                <a:cubicBezTo>
                  <a:pt x="893437" y="1540185"/>
                  <a:pt x="894001" y="1536213"/>
                  <a:pt x="892871" y="1532675"/>
                </a:cubicBezTo>
                <a:cubicBezTo>
                  <a:pt x="891734" y="1529129"/>
                  <a:pt x="889537" y="1528350"/>
                  <a:pt x="887486" y="1530834"/>
                </a:cubicBezTo>
                <a:close/>
                <a:moveTo>
                  <a:pt x="1551916" y="1524093"/>
                </a:moveTo>
                <a:cubicBezTo>
                  <a:pt x="1548923" y="1520958"/>
                  <a:pt x="1543489" y="1524553"/>
                  <a:pt x="1537437" y="1536772"/>
                </a:cubicBezTo>
                <a:cubicBezTo>
                  <a:pt x="1533329" y="1545134"/>
                  <a:pt x="1533754" y="1550519"/>
                  <a:pt x="1538853" y="1552362"/>
                </a:cubicBezTo>
                <a:cubicBezTo>
                  <a:pt x="1543241" y="1553921"/>
                  <a:pt x="1545230" y="1556897"/>
                  <a:pt x="1543387" y="1559019"/>
                </a:cubicBezTo>
                <a:cubicBezTo>
                  <a:pt x="1541400" y="1561429"/>
                  <a:pt x="1541546" y="1564121"/>
                  <a:pt x="1543744" y="1566032"/>
                </a:cubicBezTo>
                <a:cubicBezTo>
                  <a:pt x="1545794" y="1567806"/>
                  <a:pt x="1549267" y="1561645"/>
                  <a:pt x="1551744" y="1551798"/>
                </a:cubicBezTo>
                <a:cubicBezTo>
                  <a:pt x="1555459" y="1537096"/>
                  <a:pt x="1554908" y="1527231"/>
                  <a:pt x="1551916" y="1524093"/>
                </a:cubicBezTo>
                <a:close/>
                <a:moveTo>
                  <a:pt x="987192" y="1522053"/>
                </a:moveTo>
                <a:cubicBezTo>
                  <a:pt x="985490" y="1522053"/>
                  <a:pt x="985280" y="1529638"/>
                  <a:pt x="986842" y="1538564"/>
                </a:cubicBezTo>
                <a:cubicBezTo>
                  <a:pt x="988328" y="1547420"/>
                  <a:pt x="991516" y="1556555"/>
                  <a:pt x="993713" y="1558474"/>
                </a:cubicBezTo>
                <a:cubicBezTo>
                  <a:pt x="995834" y="1560318"/>
                  <a:pt x="996050" y="1552731"/>
                  <a:pt x="994062" y="1541963"/>
                </a:cubicBezTo>
                <a:cubicBezTo>
                  <a:pt x="992011" y="1531124"/>
                  <a:pt x="988963" y="1521983"/>
                  <a:pt x="987192" y="1522053"/>
                </a:cubicBezTo>
                <a:close/>
                <a:moveTo>
                  <a:pt x="1060270" y="1517385"/>
                </a:moveTo>
                <a:cubicBezTo>
                  <a:pt x="1058428" y="1519513"/>
                  <a:pt x="1058925" y="1526386"/>
                  <a:pt x="1061337" y="1532618"/>
                </a:cubicBezTo>
                <a:cubicBezTo>
                  <a:pt x="1063673" y="1538926"/>
                  <a:pt x="1066861" y="1542543"/>
                  <a:pt x="1068347" y="1540767"/>
                </a:cubicBezTo>
                <a:cubicBezTo>
                  <a:pt x="1069833" y="1538997"/>
                  <a:pt x="1069338" y="1532123"/>
                  <a:pt x="1067280" y="1525534"/>
                </a:cubicBezTo>
                <a:cubicBezTo>
                  <a:pt x="1065229" y="1518948"/>
                  <a:pt x="1062111" y="1515261"/>
                  <a:pt x="1060270" y="1517385"/>
                </a:cubicBezTo>
                <a:close/>
                <a:moveTo>
                  <a:pt x="1395906" y="1513171"/>
                </a:moveTo>
                <a:cubicBezTo>
                  <a:pt x="1392436" y="1510619"/>
                  <a:pt x="1388222" y="1510973"/>
                  <a:pt x="1384612" y="1515225"/>
                </a:cubicBezTo>
                <a:cubicBezTo>
                  <a:pt x="1381145" y="1519259"/>
                  <a:pt x="1380364" y="1525001"/>
                  <a:pt x="1383056" y="1527269"/>
                </a:cubicBezTo>
                <a:cubicBezTo>
                  <a:pt x="1385818" y="1529606"/>
                  <a:pt x="1387234" y="1537541"/>
                  <a:pt x="1386313" y="1544409"/>
                </a:cubicBezTo>
                <a:cubicBezTo>
                  <a:pt x="1385323" y="1551213"/>
                  <a:pt x="1387234" y="1557521"/>
                  <a:pt x="1390422" y="1558015"/>
                </a:cubicBezTo>
                <a:cubicBezTo>
                  <a:pt x="1393540" y="1558444"/>
                  <a:pt x="1393895" y="1561771"/>
                  <a:pt x="1391134" y="1564959"/>
                </a:cubicBezTo>
                <a:cubicBezTo>
                  <a:pt x="1383697" y="1573670"/>
                  <a:pt x="1388377" y="1615898"/>
                  <a:pt x="1397724" y="1623832"/>
                </a:cubicBezTo>
                <a:cubicBezTo>
                  <a:pt x="1401763" y="1627307"/>
                  <a:pt x="1403954" y="1632191"/>
                  <a:pt x="1402328" y="1634103"/>
                </a:cubicBezTo>
                <a:cubicBezTo>
                  <a:pt x="1396448" y="1640977"/>
                  <a:pt x="1400918" y="1684265"/>
                  <a:pt x="1407784" y="1686891"/>
                </a:cubicBezTo>
                <a:cubicBezTo>
                  <a:pt x="1411466" y="1688305"/>
                  <a:pt x="1416495" y="1693904"/>
                  <a:pt x="1418623" y="1698865"/>
                </a:cubicBezTo>
                <a:cubicBezTo>
                  <a:pt x="1421245" y="1704886"/>
                  <a:pt x="1425137" y="1707364"/>
                  <a:pt x="1429812" y="1705948"/>
                </a:cubicBezTo>
                <a:cubicBezTo>
                  <a:pt x="1433990" y="1704600"/>
                  <a:pt x="1435545" y="1701202"/>
                  <a:pt x="1433494" y="1697873"/>
                </a:cubicBezTo>
                <a:cubicBezTo>
                  <a:pt x="1431438" y="1694544"/>
                  <a:pt x="1431297" y="1690574"/>
                  <a:pt x="1433138" y="1688444"/>
                </a:cubicBezTo>
                <a:cubicBezTo>
                  <a:pt x="1436675" y="1684342"/>
                  <a:pt x="1435043" y="1655784"/>
                  <a:pt x="1431360" y="1656072"/>
                </a:cubicBezTo>
                <a:cubicBezTo>
                  <a:pt x="1430160" y="1656140"/>
                  <a:pt x="1433913" y="1649696"/>
                  <a:pt x="1439863" y="1641479"/>
                </a:cubicBezTo>
                <a:cubicBezTo>
                  <a:pt x="1451472" y="1625471"/>
                  <a:pt x="1460748" y="1626810"/>
                  <a:pt x="1453814" y="1643532"/>
                </a:cubicBezTo>
                <a:cubicBezTo>
                  <a:pt x="1449070" y="1654942"/>
                  <a:pt x="1454519" y="1662805"/>
                  <a:pt x="1462025" y="1655435"/>
                </a:cubicBezTo>
                <a:cubicBezTo>
                  <a:pt x="1464437" y="1653030"/>
                  <a:pt x="1469606" y="1647857"/>
                  <a:pt x="1473004" y="1644458"/>
                </a:cubicBezTo>
                <a:cubicBezTo>
                  <a:pt x="1481709" y="1635742"/>
                  <a:pt x="1488936" y="1640844"/>
                  <a:pt x="1486885" y="1654236"/>
                </a:cubicBezTo>
                <a:cubicBezTo>
                  <a:pt x="1485824" y="1661109"/>
                  <a:pt x="1483272" y="1663942"/>
                  <a:pt x="1478884" y="1663516"/>
                </a:cubicBezTo>
                <a:cubicBezTo>
                  <a:pt x="1470737" y="1662737"/>
                  <a:pt x="1461110" y="1670099"/>
                  <a:pt x="1457567" y="1679736"/>
                </a:cubicBezTo>
                <a:cubicBezTo>
                  <a:pt x="1455020" y="1686822"/>
                  <a:pt x="1456506" y="1688026"/>
                  <a:pt x="1470318" y="1689939"/>
                </a:cubicBezTo>
                <a:cubicBezTo>
                  <a:pt x="1485964" y="1692136"/>
                  <a:pt x="1485964" y="1692136"/>
                  <a:pt x="1473855" y="1698584"/>
                </a:cubicBezTo>
                <a:cubicBezTo>
                  <a:pt x="1464793" y="1703400"/>
                  <a:pt x="1462742" y="1706869"/>
                  <a:pt x="1465714" y="1712256"/>
                </a:cubicBezTo>
                <a:cubicBezTo>
                  <a:pt x="1468336" y="1717001"/>
                  <a:pt x="1465220" y="1724083"/>
                  <a:pt x="1456584" y="1732870"/>
                </a:cubicBezTo>
                <a:cubicBezTo>
                  <a:pt x="1443768" y="1745837"/>
                  <a:pt x="1443343" y="1745837"/>
                  <a:pt x="1439304" y="1732161"/>
                </a:cubicBezTo>
                <a:cubicBezTo>
                  <a:pt x="1432929" y="1710198"/>
                  <a:pt x="1427119" y="1715437"/>
                  <a:pt x="1429532" y="1741231"/>
                </a:cubicBezTo>
                <a:cubicBezTo>
                  <a:pt x="1430738" y="1753771"/>
                  <a:pt x="1430103" y="1766025"/>
                  <a:pt x="1428186" y="1768223"/>
                </a:cubicBezTo>
                <a:cubicBezTo>
                  <a:pt x="1420045" y="1777785"/>
                  <a:pt x="1433285" y="1778140"/>
                  <a:pt x="1448582" y="1768789"/>
                </a:cubicBezTo>
                <a:cubicBezTo>
                  <a:pt x="1470603" y="1755264"/>
                  <a:pt x="1478039" y="1757175"/>
                  <a:pt x="1469543" y="1774036"/>
                </a:cubicBezTo>
                <a:cubicBezTo>
                  <a:pt x="1465860" y="1781406"/>
                  <a:pt x="1463739" y="1792600"/>
                  <a:pt x="1464946" y="1798197"/>
                </a:cubicBezTo>
                <a:cubicBezTo>
                  <a:pt x="1466222" y="1804002"/>
                  <a:pt x="1469549" y="1810589"/>
                  <a:pt x="1472451" y="1813354"/>
                </a:cubicBezTo>
                <a:cubicBezTo>
                  <a:pt x="1478332" y="1818673"/>
                  <a:pt x="1491641" y="1805069"/>
                  <a:pt x="1488948" y="1796422"/>
                </a:cubicBezTo>
                <a:cubicBezTo>
                  <a:pt x="1487958" y="1793164"/>
                  <a:pt x="1490086" y="1788776"/>
                  <a:pt x="1493552" y="1786863"/>
                </a:cubicBezTo>
                <a:cubicBezTo>
                  <a:pt x="1498086" y="1784454"/>
                  <a:pt x="1500919" y="1791393"/>
                  <a:pt x="1502690" y="1809035"/>
                </a:cubicBezTo>
                <a:cubicBezTo>
                  <a:pt x="1504106" y="1823069"/>
                  <a:pt x="1506876" y="1836173"/>
                  <a:pt x="1508716" y="1837728"/>
                </a:cubicBezTo>
                <a:cubicBezTo>
                  <a:pt x="1510627" y="1839363"/>
                  <a:pt x="1517492" y="1834044"/>
                  <a:pt x="1524224" y="1825761"/>
                </a:cubicBezTo>
                <a:cubicBezTo>
                  <a:pt x="1533285" y="1814567"/>
                  <a:pt x="1535266" y="1806208"/>
                  <a:pt x="1532363" y="1792390"/>
                </a:cubicBezTo>
                <a:cubicBezTo>
                  <a:pt x="1530167" y="1782117"/>
                  <a:pt x="1525347" y="1756610"/>
                  <a:pt x="1521519" y="1734789"/>
                </a:cubicBezTo>
                <a:cubicBezTo>
                  <a:pt x="1517695" y="1712967"/>
                  <a:pt x="1513232" y="1694334"/>
                  <a:pt x="1511389" y="1692779"/>
                </a:cubicBezTo>
                <a:cubicBezTo>
                  <a:pt x="1509548" y="1691221"/>
                  <a:pt x="1507351" y="1683070"/>
                  <a:pt x="1506360" y="1674432"/>
                </a:cubicBezTo>
                <a:cubicBezTo>
                  <a:pt x="1505370" y="1665785"/>
                  <a:pt x="1501611" y="1656363"/>
                  <a:pt x="1497858" y="1653175"/>
                </a:cubicBezTo>
                <a:cubicBezTo>
                  <a:pt x="1494035" y="1649917"/>
                  <a:pt x="1492689" y="1640635"/>
                  <a:pt x="1494671" y="1631848"/>
                </a:cubicBezTo>
                <a:cubicBezTo>
                  <a:pt x="1496581" y="1623132"/>
                  <a:pt x="1494385" y="1608749"/>
                  <a:pt x="1489641" y="1599468"/>
                </a:cubicBezTo>
                <a:cubicBezTo>
                  <a:pt x="1484897" y="1590187"/>
                  <a:pt x="1483622" y="1579845"/>
                  <a:pt x="1486662" y="1576230"/>
                </a:cubicBezTo>
                <a:cubicBezTo>
                  <a:pt x="1490485" y="1571839"/>
                  <a:pt x="1488434" y="1567234"/>
                  <a:pt x="1480009" y="1561492"/>
                </a:cubicBezTo>
                <a:cubicBezTo>
                  <a:pt x="1473347" y="1556963"/>
                  <a:pt x="1466692" y="1549871"/>
                  <a:pt x="1465346" y="1545839"/>
                </a:cubicBezTo>
                <a:cubicBezTo>
                  <a:pt x="1463574" y="1540667"/>
                  <a:pt x="1459821" y="1542152"/>
                  <a:pt x="1452176" y="1551079"/>
                </a:cubicBezTo>
                <a:cubicBezTo>
                  <a:pt x="1445165" y="1559223"/>
                  <a:pt x="1443749" y="1564045"/>
                  <a:pt x="1447928" y="1564679"/>
                </a:cubicBezTo>
                <a:cubicBezTo>
                  <a:pt x="1451612" y="1565245"/>
                  <a:pt x="1449058" y="1567375"/>
                  <a:pt x="1441909" y="1569704"/>
                </a:cubicBezTo>
                <a:cubicBezTo>
                  <a:pt x="1434758" y="1572044"/>
                  <a:pt x="1428096" y="1572616"/>
                  <a:pt x="1426325" y="1571123"/>
                </a:cubicBezTo>
                <a:cubicBezTo>
                  <a:pt x="1424699" y="1569775"/>
                  <a:pt x="1417689" y="1575092"/>
                  <a:pt x="1411174" y="1582742"/>
                </a:cubicBezTo>
                <a:cubicBezTo>
                  <a:pt x="1404660" y="1590390"/>
                  <a:pt x="1397083" y="1595135"/>
                  <a:pt x="1394608" y="1593084"/>
                </a:cubicBezTo>
                <a:cubicBezTo>
                  <a:pt x="1391984" y="1590886"/>
                  <a:pt x="1393400" y="1587488"/>
                  <a:pt x="1397934" y="1585079"/>
                </a:cubicBezTo>
                <a:cubicBezTo>
                  <a:pt x="1402183" y="1582813"/>
                  <a:pt x="1405294" y="1575304"/>
                  <a:pt x="1404728" y="1568498"/>
                </a:cubicBezTo>
                <a:cubicBezTo>
                  <a:pt x="1404093" y="1560215"/>
                  <a:pt x="1405649" y="1556810"/>
                  <a:pt x="1409473" y="1558373"/>
                </a:cubicBezTo>
                <a:cubicBezTo>
                  <a:pt x="1418679" y="1562059"/>
                  <a:pt x="1433761" y="1542293"/>
                  <a:pt x="1426395" y="1536054"/>
                </a:cubicBezTo>
                <a:cubicBezTo>
                  <a:pt x="1423207" y="1533291"/>
                  <a:pt x="1417898" y="1533787"/>
                  <a:pt x="1415137" y="1536976"/>
                </a:cubicBezTo>
                <a:cubicBezTo>
                  <a:pt x="1408908" y="1544344"/>
                  <a:pt x="1403731" y="1540729"/>
                  <a:pt x="1402741" y="1528546"/>
                </a:cubicBezTo>
                <a:cubicBezTo>
                  <a:pt x="1402103" y="1521176"/>
                  <a:pt x="1399376" y="1515723"/>
                  <a:pt x="1395906" y="1513171"/>
                </a:cubicBezTo>
                <a:close/>
                <a:moveTo>
                  <a:pt x="1282250" y="1511875"/>
                </a:moveTo>
                <a:cubicBezTo>
                  <a:pt x="1280205" y="1508925"/>
                  <a:pt x="1277249" y="1509546"/>
                  <a:pt x="1273496" y="1513934"/>
                </a:cubicBezTo>
                <a:cubicBezTo>
                  <a:pt x="1270664" y="1517194"/>
                  <a:pt x="1270525" y="1522015"/>
                  <a:pt x="1273141" y="1524206"/>
                </a:cubicBezTo>
                <a:cubicBezTo>
                  <a:pt x="1275694" y="1526476"/>
                  <a:pt x="1278951" y="1537954"/>
                  <a:pt x="1280018" y="1548939"/>
                </a:cubicBezTo>
                <a:cubicBezTo>
                  <a:pt x="1281645" y="1565158"/>
                  <a:pt x="1283345" y="1568138"/>
                  <a:pt x="1287949" y="1562678"/>
                </a:cubicBezTo>
                <a:cubicBezTo>
                  <a:pt x="1291067" y="1558994"/>
                  <a:pt x="1291912" y="1554179"/>
                  <a:pt x="1289791" y="1552336"/>
                </a:cubicBezTo>
                <a:cubicBezTo>
                  <a:pt x="1287454" y="1550426"/>
                  <a:pt x="1285606" y="1541073"/>
                  <a:pt x="1285537" y="1531226"/>
                </a:cubicBezTo>
                <a:cubicBezTo>
                  <a:pt x="1285428" y="1521342"/>
                  <a:pt x="1284295" y="1514824"/>
                  <a:pt x="1282250" y="1511875"/>
                </a:cubicBezTo>
                <a:close/>
                <a:moveTo>
                  <a:pt x="1009429" y="1500662"/>
                </a:moveTo>
                <a:cubicBezTo>
                  <a:pt x="1010699" y="1496840"/>
                  <a:pt x="1008083" y="1497760"/>
                  <a:pt x="1003410" y="1502855"/>
                </a:cubicBezTo>
                <a:cubicBezTo>
                  <a:pt x="993637" y="1513484"/>
                  <a:pt x="994628" y="1514901"/>
                  <a:pt x="1009925" y="1511929"/>
                </a:cubicBezTo>
                <a:cubicBezTo>
                  <a:pt x="1016014" y="1510796"/>
                  <a:pt x="1017996" y="1509233"/>
                  <a:pt x="1014243" y="1508598"/>
                </a:cubicBezTo>
                <a:cubicBezTo>
                  <a:pt x="1010204" y="1507958"/>
                  <a:pt x="1008153" y="1504489"/>
                  <a:pt x="1009429" y="1500662"/>
                </a:cubicBezTo>
                <a:close/>
                <a:moveTo>
                  <a:pt x="1405357" y="1482990"/>
                </a:moveTo>
                <a:cubicBezTo>
                  <a:pt x="1403300" y="1481218"/>
                  <a:pt x="1400118" y="1483415"/>
                  <a:pt x="1398556" y="1487665"/>
                </a:cubicBezTo>
                <a:cubicBezTo>
                  <a:pt x="1397001" y="1491916"/>
                  <a:pt x="1396365" y="1496236"/>
                  <a:pt x="1397216" y="1497088"/>
                </a:cubicBezTo>
                <a:cubicBezTo>
                  <a:pt x="1398067" y="1497799"/>
                  <a:pt x="1401249" y="1495601"/>
                  <a:pt x="1404011" y="1492411"/>
                </a:cubicBezTo>
                <a:cubicBezTo>
                  <a:pt x="1406774" y="1489081"/>
                  <a:pt x="1407408" y="1484763"/>
                  <a:pt x="1405357" y="1482990"/>
                </a:cubicBezTo>
                <a:close/>
                <a:moveTo>
                  <a:pt x="1510105" y="1469442"/>
                </a:moveTo>
                <a:cubicBezTo>
                  <a:pt x="1508549" y="1469862"/>
                  <a:pt x="1507085" y="1471559"/>
                  <a:pt x="1505916" y="1474781"/>
                </a:cubicBezTo>
                <a:cubicBezTo>
                  <a:pt x="1504214" y="1479597"/>
                  <a:pt x="1500537" y="1485976"/>
                  <a:pt x="1497630" y="1489445"/>
                </a:cubicBezTo>
                <a:cubicBezTo>
                  <a:pt x="1494517" y="1493130"/>
                  <a:pt x="1495719" y="1496743"/>
                  <a:pt x="1500468" y="1498516"/>
                </a:cubicBezTo>
                <a:cubicBezTo>
                  <a:pt x="1504716" y="1500073"/>
                  <a:pt x="1507052" y="1503123"/>
                  <a:pt x="1505497" y="1504967"/>
                </a:cubicBezTo>
                <a:cubicBezTo>
                  <a:pt x="1503865" y="1506732"/>
                  <a:pt x="1504430" y="1511831"/>
                  <a:pt x="1506627" y="1515873"/>
                </a:cubicBezTo>
                <a:cubicBezTo>
                  <a:pt x="1512932" y="1527277"/>
                  <a:pt x="1521994" y="1513109"/>
                  <a:pt x="1521003" y="1493275"/>
                </a:cubicBezTo>
                <a:cubicBezTo>
                  <a:pt x="1520505" y="1483355"/>
                  <a:pt x="1517901" y="1475508"/>
                  <a:pt x="1514839" y="1471752"/>
                </a:cubicBezTo>
                <a:cubicBezTo>
                  <a:pt x="1513307" y="1469875"/>
                  <a:pt x="1511660" y="1469020"/>
                  <a:pt x="1510105" y="1469442"/>
                </a:cubicBezTo>
                <a:close/>
                <a:moveTo>
                  <a:pt x="498364" y="1469369"/>
                </a:moveTo>
                <a:cubicBezTo>
                  <a:pt x="499570" y="1472837"/>
                  <a:pt x="499145" y="1476661"/>
                  <a:pt x="497233" y="1478859"/>
                </a:cubicBezTo>
                <a:cubicBezTo>
                  <a:pt x="492347" y="1484597"/>
                  <a:pt x="490435" y="1480702"/>
                  <a:pt x="493621" y="1471561"/>
                </a:cubicBezTo>
                <a:cubicBezTo>
                  <a:pt x="495249" y="1466675"/>
                  <a:pt x="497232" y="1465823"/>
                  <a:pt x="498364" y="1469369"/>
                </a:cubicBezTo>
                <a:close/>
                <a:moveTo>
                  <a:pt x="1471499" y="1454974"/>
                </a:moveTo>
                <a:cubicBezTo>
                  <a:pt x="1469303" y="1453417"/>
                  <a:pt x="1465231" y="1453345"/>
                  <a:pt x="1460735" y="1455787"/>
                </a:cubicBezTo>
                <a:cubicBezTo>
                  <a:pt x="1456768" y="1457916"/>
                  <a:pt x="1454004" y="1467901"/>
                  <a:pt x="1454430" y="1478817"/>
                </a:cubicBezTo>
                <a:cubicBezTo>
                  <a:pt x="1454862" y="1489724"/>
                  <a:pt x="1453795" y="1499711"/>
                  <a:pt x="1451884" y="1501909"/>
                </a:cubicBezTo>
                <a:cubicBezTo>
                  <a:pt x="1449902" y="1504316"/>
                  <a:pt x="1450258" y="1507225"/>
                  <a:pt x="1452665" y="1509208"/>
                </a:cubicBezTo>
                <a:cubicBezTo>
                  <a:pt x="1460031" y="1515440"/>
                  <a:pt x="1474051" y="1492347"/>
                  <a:pt x="1470300" y="1480372"/>
                </a:cubicBezTo>
                <a:cubicBezTo>
                  <a:pt x="1468242" y="1473785"/>
                  <a:pt x="1468521" y="1465989"/>
                  <a:pt x="1471003" y="1463088"/>
                </a:cubicBezTo>
                <a:cubicBezTo>
                  <a:pt x="1474013" y="1459580"/>
                  <a:pt x="1473694" y="1456535"/>
                  <a:pt x="1471499" y="1454974"/>
                </a:cubicBezTo>
                <a:close/>
                <a:moveTo>
                  <a:pt x="466709" y="1451440"/>
                </a:moveTo>
                <a:cubicBezTo>
                  <a:pt x="470816" y="1449173"/>
                  <a:pt x="470957" y="1450875"/>
                  <a:pt x="467063" y="1455900"/>
                </a:cubicBezTo>
                <a:cubicBezTo>
                  <a:pt x="463877" y="1460081"/>
                  <a:pt x="460762" y="1461783"/>
                  <a:pt x="460549" y="1459446"/>
                </a:cubicBezTo>
                <a:cubicBezTo>
                  <a:pt x="460336" y="1457107"/>
                  <a:pt x="463239" y="1453352"/>
                  <a:pt x="466709" y="1451440"/>
                </a:cubicBezTo>
                <a:close/>
                <a:moveTo>
                  <a:pt x="515214" y="1437630"/>
                </a:moveTo>
                <a:cubicBezTo>
                  <a:pt x="519038" y="1436492"/>
                  <a:pt x="521093" y="1440253"/>
                  <a:pt x="520526" y="1447476"/>
                </a:cubicBezTo>
                <a:cubicBezTo>
                  <a:pt x="520031" y="1454064"/>
                  <a:pt x="517624" y="1460018"/>
                  <a:pt x="515146" y="1460798"/>
                </a:cubicBezTo>
                <a:cubicBezTo>
                  <a:pt x="512810" y="1461574"/>
                  <a:pt x="510330" y="1456968"/>
                  <a:pt x="509834" y="1450946"/>
                </a:cubicBezTo>
                <a:cubicBezTo>
                  <a:pt x="509337" y="1444922"/>
                  <a:pt x="511887" y="1438690"/>
                  <a:pt x="515214" y="1437630"/>
                </a:cubicBezTo>
                <a:close/>
                <a:moveTo>
                  <a:pt x="1563484" y="1428667"/>
                </a:moveTo>
                <a:cubicBezTo>
                  <a:pt x="1565681" y="1430432"/>
                  <a:pt x="1565110" y="1434969"/>
                  <a:pt x="1562354" y="1438158"/>
                </a:cubicBezTo>
                <a:cubicBezTo>
                  <a:pt x="1559592" y="1441486"/>
                  <a:pt x="1555267" y="1442693"/>
                  <a:pt x="1553077" y="1440774"/>
                </a:cubicBezTo>
                <a:cubicBezTo>
                  <a:pt x="1550880" y="1439008"/>
                  <a:pt x="1551445" y="1434474"/>
                  <a:pt x="1554207" y="1431283"/>
                </a:cubicBezTo>
                <a:cubicBezTo>
                  <a:pt x="1557040" y="1428024"/>
                  <a:pt x="1561357" y="1426825"/>
                  <a:pt x="1563484" y="1428667"/>
                </a:cubicBezTo>
                <a:close/>
                <a:moveTo>
                  <a:pt x="1397573" y="1426250"/>
                </a:moveTo>
                <a:cubicBezTo>
                  <a:pt x="1395458" y="1427071"/>
                  <a:pt x="1394130" y="1432368"/>
                  <a:pt x="1394803" y="1441685"/>
                </a:cubicBezTo>
                <a:cubicBezTo>
                  <a:pt x="1395299" y="1448411"/>
                  <a:pt x="1397280" y="1454931"/>
                  <a:pt x="1399267" y="1456772"/>
                </a:cubicBezTo>
                <a:cubicBezTo>
                  <a:pt x="1406488" y="1462871"/>
                  <a:pt x="1409535" y="1453017"/>
                  <a:pt x="1405071" y="1437644"/>
                </a:cubicBezTo>
                <a:cubicBezTo>
                  <a:pt x="1402592" y="1429075"/>
                  <a:pt x="1399688" y="1425426"/>
                  <a:pt x="1397573" y="1426250"/>
                </a:cubicBezTo>
                <a:close/>
                <a:moveTo>
                  <a:pt x="1036117" y="1421900"/>
                </a:moveTo>
                <a:cubicBezTo>
                  <a:pt x="1032788" y="1423617"/>
                  <a:pt x="1030629" y="1434598"/>
                  <a:pt x="1030950" y="1454185"/>
                </a:cubicBezTo>
                <a:cubicBezTo>
                  <a:pt x="1031165" y="1468429"/>
                  <a:pt x="1033293" y="1484723"/>
                  <a:pt x="1035839" y="1491102"/>
                </a:cubicBezTo>
                <a:cubicBezTo>
                  <a:pt x="1039878" y="1501089"/>
                  <a:pt x="1040938" y="1501019"/>
                  <a:pt x="1045828" y="1490461"/>
                </a:cubicBezTo>
                <a:cubicBezTo>
                  <a:pt x="1048869" y="1483875"/>
                  <a:pt x="1052197" y="1477571"/>
                  <a:pt x="1053403" y="1476224"/>
                </a:cubicBezTo>
                <a:cubicBezTo>
                  <a:pt x="1054533" y="1474806"/>
                  <a:pt x="1052266" y="1461060"/>
                  <a:pt x="1048298" y="1445193"/>
                </a:cubicBezTo>
                <a:cubicBezTo>
                  <a:pt x="1043942" y="1427726"/>
                  <a:pt x="1039444" y="1420182"/>
                  <a:pt x="1036117" y="1421900"/>
                </a:cubicBezTo>
                <a:close/>
                <a:moveTo>
                  <a:pt x="751864" y="1421075"/>
                </a:moveTo>
                <a:cubicBezTo>
                  <a:pt x="755477" y="1419163"/>
                  <a:pt x="754417" y="1422205"/>
                  <a:pt x="749597" y="1427873"/>
                </a:cubicBezTo>
                <a:cubicBezTo>
                  <a:pt x="744784" y="1433545"/>
                  <a:pt x="742022" y="1435032"/>
                  <a:pt x="743152" y="1431207"/>
                </a:cubicBezTo>
                <a:cubicBezTo>
                  <a:pt x="744498" y="1427446"/>
                  <a:pt x="748321" y="1422917"/>
                  <a:pt x="751864" y="1421075"/>
                </a:cubicBezTo>
                <a:close/>
                <a:moveTo>
                  <a:pt x="1172430" y="1412969"/>
                </a:moveTo>
                <a:cubicBezTo>
                  <a:pt x="1170093" y="1413179"/>
                  <a:pt x="1171725" y="1416228"/>
                  <a:pt x="1175973" y="1419487"/>
                </a:cubicBezTo>
                <a:cubicBezTo>
                  <a:pt x="1181002" y="1423382"/>
                  <a:pt x="1182704" y="1423241"/>
                  <a:pt x="1180438" y="1419133"/>
                </a:cubicBezTo>
                <a:cubicBezTo>
                  <a:pt x="1178596" y="1415595"/>
                  <a:pt x="1174913" y="1412760"/>
                  <a:pt x="1172430" y="1412969"/>
                </a:cubicBezTo>
                <a:close/>
                <a:moveTo>
                  <a:pt x="458038" y="1412834"/>
                </a:moveTo>
                <a:cubicBezTo>
                  <a:pt x="460773" y="1411817"/>
                  <a:pt x="462951" y="1412969"/>
                  <a:pt x="463235" y="1416792"/>
                </a:cubicBezTo>
                <a:cubicBezTo>
                  <a:pt x="463448" y="1419276"/>
                  <a:pt x="459482" y="1423380"/>
                  <a:pt x="454312" y="1426003"/>
                </a:cubicBezTo>
                <a:cubicBezTo>
                  <a:pt x="445602" y="1430464"/>
                  <a:pt x="445249" y="1430254"/>
                  <a:pt x="449497" y="1421893"/>
                </a:cubicBezTo>
                <a:cubicBezTo>
                  <a:pt x="452010" y="1417041"/>
                  <a:pt x="455302" y="1413852"/>
                  <a:pt x="458038" y="1412834"/>
                </a:cubicBezTo>
                <a:close/>
                <a:moveTo>
                  <a:pt x="473994" y="1385057"/>
                </a:moveTo>
                <a:cubicBezTo>
                  <a:pt x="477534" y="1384492"/>
                  <a:pt x="480298" y="1387966"/>
                  <a:pt x="480722" y="1393207"/>
                </a:cubicBezTo>
                <a:cubicBezTo>
                  <a:pt x="481643" y="1404469"/>
                  <a:pt x="488089" y="1410491"/>
                  <a:pt x="489434" y="1401356"/>
                </a:cubicBezTo>
                <a:cubicBezTo>
                  <a:pt x="490212" y="1396325"/>
                  <a:pt x="491274" y="1396254"/>
                  <a:pt x="492832" y="1401070"/>
                </a:cubicBezTo>
                <a:cubicBezTo>
                  <a:pt x="494178" y="1405250"/>
                  <a:pt x="493400" y="1408440"/>
                  <a:pt x="490992" y="1408579"/>
                </a:cubicBezTo>
                <a:cubicBezTo>
                  <a:pt x="488726" y="1408718"/>
                  <a:pt x="486885" y="1414958"/>
                  <a:pt x="487099" y="1422110"/>
                </a:cubicBezTo>
                <a:cubicBezTo>
                  <a:pt x="487382" y="1432878"/>
                  <a:pt x="486321" y="1434365"/>
                  <a:pt x="481575" y="1430330"/>
                </a:cubicBezTo>
                <a:cubicBezTo>
                  <a:pt x="478459" y="1427639"/>
                  <a:pt x="475697" y="1419062"/>
                  <a:pt x="475766" y="1412047"/>
                </a:cubicBezTo>
                <a:cubicBezTo>
                  <a:pt x="475837" y="1405180"/>
                  <a:pt x="473994" y="1395822"/>
                  <a:pt x="471941" y="1392357"/>
                </a:cubicBezTo>
                <a:cubicBezTo>
                  <a:pt x="469886" y="1389027"/>
                  <a:pt x="470878" y="1385482"/>
                  <a:pt x="473994" y="1385057"/>
                </a:cubicBezTo>
                <a:close/>
                <a:moveTo>
                  <a:pt x="1470799" y="1373452"/>
                </a:moveTo>
                <a:cubicBezTo>
                  <a:pt x="1469135" y="1375966"/>
                  <a:pt x="1467029" y="1381334"/>
                  <a:pt x="1465612" y="1387853"/>
                </a:cubicBezTo>
                <a:cubicBezTo>
                  <a:pt x="1464196" y="1394362"/>
                  <a:pt x="1461505" y="1397769"/>
                  <a:pt x="1459313" y="1395849"/>
                </a:cubicBezTo>
                <a:cubicBezTo>
                  <a:pt x="1457256" y="1394084"/>
                  <a:pt x="1453293" y="1397056"/>
                  <a:pt x="1450601" y="1402443"/>
                </a:cubicBezTo>
                <a:cubicBezTo>
                  <a:pt x="1447908" y="1407824"/>
                  <a:pt x="1448264" y="1414411"/>
                  <a:pt x="1451382" y="1417107"/>
                </a:cubicBezTo>
                <a:cubicBezTo>
                  <a:pt x="1455420" y="1420580"/>
                  <a:pt x="1453928" y="1424188"/>
                  <a:pt x="1446353" y="1429645"/>
                </a:cubicBezTo>
                <a:cubicBezTo>
                  <a:pt x="1440123" y="1434037"/>
                  <a:pt x="1436657" y="1440345"/>
                  <a:pt x="1438072" y="1444594"/>
                </a:cubicBezTo>
                <a:cubicBezTo>
                  <a:pt x="1439698" y="1449339"/>
                  <a:pt x="1441610" y="1449269"/>
                  <a:pt x="1443382" y="1444523"/>
                </a:cubicBezTo>
                <a:cubicBezTo>
                  <a:pt x="1444937" y="1440413"/>
                  <a:pt x="1451737" y="1436303"/>
                  <a:pt x="1458678" y="1435171"/>
                </a:cubicBezTo>
                <a:cubicBezTo>
                  <a:pt x="1473899" y="1432697"/>
                  <a:pt x="1483532" y="1411300"/>
                  <a:pt x="1477157" y="1394152"/>
                </a:cubicBezTo>
                <a:cubicBezTo>
                  <a:pt x="1474751" y="1387927"/>
                  <a:pt x="1473118" y="1379777"/>
                  <a:pt x="1473328" y="1376163"/>
                </a:cubicBezTo>
                <a:cubicBezTo>
                  <a:pt x="1473684" y="1371274"/>
                  <a:pt x="1472463" y="1370936"/>
                  <a:pt x="1470799" y="1373452"/>
                </a:cubicBezTo>
                <a:close/>
                <a:moveTo>
                  <a:pt x="1436930" y="1362561"/>
                </a:moveTo>
                <a:cubicBezTo>
                  <a:pt x="1434453" y="1360503"/>
                  <a:pt x="1432395" y="1361564"/>
                  <a:pt x="1431830" y="1365247"/>
                </a:cubicBezTo>
                <a:cubicBezTo>
                  <a:pt x="1431196" y="1369002"/>
                  <a:pt x="1432402" y="1372758"/>
                  <a:pt x="1434878" y="1374815"/>
                </a:cubicBezTo>
                <a:cubicBezTo>
                  <a:pt x="1437355" y="1376869"/>
                  <a:pt x="1439413" y="1375807"/>
                  <a:pt x="1439978" y="1372121"/>
                </a:cubicBezTo>
                <a:cubicBezTo>
                  <a:pt x="1440542" y="1368437"/>
                  <a:pt x="1439406" y="1364614"/>
                  <a:pt x="1436930" y="1362561"/>
                </a:cubicBezTo>
                <a:close/>
                <a:moveTo>
                  <a:pt x="617996" y="1357517"/>
                </a:moveTo>
                <a:cubicBezTo>
                  <a:pt x="616863" y="1356527"/>
                  <a:pt x="614739" y="1357517"/>
                  <a:pt x="612686" y="1360001"/>
                </a:cubicBezTo>
                <a:cubicBezTo>
                  <a:pt x="610774" y="1362339"/>
                  <a:pt x="611057" y="1365598"/>
                  <a:pt x="613465" y="1367720"/>
                </a:cubicBezTo>
                <a:cubicBezTo>
                  <a:pt x="615944" y="1369777"/>
                  <a:pt x="618209" y="1368785"/>
                  <a:pt x="618776" y="1365243"/>
                </a:cubicBezTo>
                <a:cubicBezTo>
                  <a:pt x="619413" y="1361487"/>
                  <a:pt x="619058" y="1358438"/>
                  <a:pt x="617996" y="1357517"/>
                </a:cubicBezTo>
                <a:close/>
                <a:moveTo>
                  <a:pt x="775577" y="1326789"/>
                </a:moveTo>
                <a:cubicBezTo>
                  <a:pt x="773240" y="1326858"/>
                  <a:pt x="771614" y="1333022"/>
                  <a:pt x="772110" y="1339893"/>
                </a:cubicBezTo>
                <a:cubicBezTo>
                  <a:pt x="773106" y="1351939"/>
                  <a:pt x="773456" y="1352294"/>
                  <a:pt x="778694" y="1346202"/>
                </a:cubicBezTo>
                <a:cubicBezTo>
                  <a:pt x="784930" y="1338833"/>
                  <a:pt x="782873" y="1326294"/>
                  <a:pt x="775577" y="1326789"/>
                </a:cubicBezTo>
                <a:close/>
                <a:moveTo>
                  <a:pt x="1461497" y="1325505"/>
                </a:moveTo>
                <a:cubicBezTo>
                  <a:pt x="1456970" y="1325792"/>
                  <a:pt x="1449604" y="1331744"/>
                  <a:pt x="1445140" y="1338473"/>
                </a:cubicBezTo>
                <a:cubicBezTo>
                  <a:pt x="1439546" y="1347041"/>
                  <a:pt x="1439336" y="1353490"/>
                  <a:pt x="1444296" y="1359303"/>
                </a:cubicBezTo>
                <a:cubicBezTo>
                  <a:pt x="1450175" y="1366030"/>
                  <a:pt x="1453147" y="1365464"/>
                  <a:pt x="1460298" y="1356182"/>
                </a:cubicBezTo>
                <a:cubicBezTo>
                  <a:pt x="1474604" y="1337480"/>
                  <a:pt x="1475239" y="1335003"/>
                  <a:pt x="1465326" y="1337976"/>
                </a:cubicBezTo>
                <a:cubicBezTo>
                  <a:pt x="1457891" y="1340173"/>
                  <a:pt x="1457466" y="1339322"/>
                  <a:pt x="1462990" y="1332804"/>
                </a:cubicBezTo>
                <a:cubicBezTo>
                  <a:pt x="1467873" y="1327068"/>
                  <a:pt x="1467447" y="1325086"/>
                  <a:pt x="1461497" y="1325505"/>
                </a:cubicBezTo>
                <a:close/>
                <a:moveTo>
                  <a:pt x="1520488" y="1314806"/>
                </a:moveTo>
                <a:cubicBezTo>
                  <a:pt x="1522895" y="1316935"/>
                  <a:pt x="1523104" y="1319838"/>
                  <a:pt x="1521053" y="1322324"/>
                </a:cubicBezTo>
                <a:cubicBezTo>
                  <a:pt x="1519003" y="1324660"/>
                  <a:pt x="1516025" y="1324940"/>
                  <a:pt x="1513547" y="1322887"/>
                </a:cubicBezTo>
                <a:cubicBezTo>
                  <a:pt x="1511141" y="1320760"/>
                  <a:pt x="1510925" y="1317857"/>
                  <a:pt x="1512982" y="1315372"/>
                </a:cubicBezTo>
                <a:cubicBezTo>
                  <a:pt x="1515103" y="1312964"/>
                  <a:pt x="1518005" y="1312756"/>
                  <a:pt x="1520488" y="1314806"/>
                </a:cubicBezTo>
                <a:close/>
                <a:moveTo>
                  <a:pt x="1177097" y="1302033"/>
                </a:moveTo>
                <a:cubicBezTo>
                  <a:pt x="1175960" y="1301041"/>
                  <a:pt x="1173840" y="1302033"/>
                  <a:pt x="1171782" y="1304509"/>
                </a:cubicBezTo>
                <a:cubicBezTo>
                  <a:pt x="1169801" y="1306777"/>
                  <a:pt x="1170157" y="1310107"/>
                  <a:pt x="1172563" y="1312228"/>
                </a:cubicBezTo>
                <a:cubicBezTo>
                  <a:pt x="1175046" y="1314285"/>
                  <a:pt x="1177307" y="1313296"/>
                  <a:pt x="1177878" y="1309750"/>
                </a:cubicBezTo>
                <a:cubicBezTo>
                  <a:pt x="1178513" y="1305996"/>
                  <a:pt x="1178158" y="1302953"/>
                  <a:pt x="1177097" y="1302033"/>
                </a:cubicBezTo>
                <a:close/>
                <a:moveTo>
                  <a:pt x="441124" y="1297630"/>
                </a:moveTo>
                <a:cubicBezTo>
                  <a:pt x="443531" y="1299757"/>
                  <a:pt x="443886" y="1303087"/>
                  <a:pt x="441904" y="1305355"/>
                </a:cubicBezTo>
                <a:cubicBezTo>
                  <a:pt x="439850" y="1307833"/>
                  <a:pt x="437726" y="1308825"/>
                  <a:pt x="436593" y="1307833"/>
                </a:cubicBezTo>
                <a:cubicBezTo>
                  <a:pt x="435530" y="1306912"/>
                  <a:pt x="435246" y="1303791"/>
                  <a:pt x="435812" y="1300108"/>
                </a:cubicBezTo>
                <a:cubicBezTo>
                  <a:pt x="436450" y="1296638"/>
                  <a:pt x="438645" y="1295578"/>
                  <a:pt x="441124" y="1297630"/>
                </a:cubicBezTo>
                <a:close/>
                <a:moveTo>
                  <a:pt x="472776" y="1288208"/>
                </a:moveTo>
                <a:cubicBezTo>
                  <a:pt x="476882" y="1285941"/>
                  <a:pt x="477024" y="1287643"/>
                  <a:pt x="473130" y="1292674"/>
                </a:cubicBezTo>
                <a:cubicBezTo>
                  <a:pt x="469873" y="1296925"/>
                  <a:pt x="466757" y="1298628"/>
                  <a:pt x="466615" y="1296213"/>
                </a:cubicBezTo>
                <a:cubicBezTo>
                  <a:pt x="466402" y="1293876"/>
                  <a:pt x="469305" y="1290122"/>
                  <a:pt x="472776" y="1288208"/>
                </a:cubicBezTo>
                <a:close/>
                <a:moveTo>
                  <a:pt x="1426586" y="1285050"/>
                </a:moveTo>
                <a:cubicBezTo>
                  <a:pt x="1424178" y="1287885"/>
                  <a:pt x="1421627" y="1294826"/>
                  <a:pt x="1420991" y="1299859"/>
                </a:cubicBezTo>
                <a:cubicBezTo>
                  <a:pt x="1420000" y="1307648"/>
                  <a:pt x="1421200" y="1307864"/>
                  <a:pt x="1427437" y="1300494"/>
                </a:cubicBezTo>
                <a:cubicBezTo>
                  <a:pt x="1431538" y="1295678"/>
                  <a:pt x="1434091" y="1288875"/>
                  <a:pt x="1433024" y="1285693"/>
                </a:cubicBezTo>
                <a:cubicBezTo>
                  <a:pt x="1431964" y="1282502"/>
                  <a:pt x="1428992" y="1282219"/>
                  <a:pt x="1426586" y="1285050"/>
                </a:cubicBezTo>
                <a:close/>
                <a:moveTo>
                  <a:pt x="285899" y="1283729"/>
                </a:moveTo>
                <a:cubicBezTo>
                  <a:pt x="293831" y="1285146"/>
                  <a:pt x="293690" y="1295916"/>
                  <a:pt x="285619" y="1307246"/>
                </a:cubicBezTo>
                <a:cubicBezTo>
                  <a:pt x="281583" y="1312990"/>
                  <a:pt x="276270" y="1304840"/>
                  <a:pt x="276553" y="1293220"/>
                </a:cubicBezTo>
                <a:cubicBezTo>
                  <a:pt x="276693" y="1284156"/>
                  <a:pt x="278464" y="1282383"/>
                  <a:pt x="285899" y="1283729"/>
                </a:cubicBezTo>
                <a:close/>
                <a:moveTo>
                  <a:pt x="1220430" y="1268876"/>
                </a:moveTo>
                <a:cubicBezTo>
                  <a:pt x="1214905" y="1264202"/>
                  <a:pt x="1211654" y="1276108"/>
                  <a:pt x="1212359" y="1297780"/>
                </a:cubicBezTo>
                <a:cubicBezTo>
                  <a:pt x="1212860" y="1310747"/>
                  <a:pt x="1210734" y="1325199"/>
                  <a:pt x="1207622" y="1330867"/>
                </a:cubicBezTo>
                <a:cubicBezTo>
                  <a:pt x="1200891" y="1342697"/>
                  <a:pt x="1207832" y="1338732"/>
                  <a:pt x="1217891" y="1324845"/>
                </a:cubicBezTo>
                <a:cubicBezTo>
                  <a:pt x="1224119" y="1316204"/>
                  <a:pt x="1226100" y="1273698"/>
                  <a:pt x="1220430" y="1268876"/>
                </a:cubicBezTo>
                <a:close/>
                <a:moveTo>
                  <a:pt x="1531740" y="1261323"/>
                </a:moveTo>
                <a:cubicBezTo>
                  <a:pt x="1540244" y="1268547"/>
                  <a:pt x="1538332" y="1301778"/>
                  <a:pt x="1529124" y="1306734"/>
                </a:cubicBezTo>
                <a:cubicBezTo>
                  <a:pt x="1521410" y="1310913"/>
                  <a:pt x="1521123" y="1310348"/>
                  <a:pt x="1525867" y="1301918"/>
                </a:cubicBezTo>
                <a:cubicBezTo>
                  <a:pt x="1528699" y="1296816"/>
                  <a:pt x="1530185" y="1284137"/>
                  <a:pt x="1529054" y="1274785"/>
                </a:cubicBezTo>
                <a:cubicBezTo>
                  <a:pt x="1527918" y="1265427"/>
                  <a:pt x="1529124" y="1259125"/>
                  <a:pt x="1531740" y="1261323"/>
                </a:cubicBezTo>
                <a:close/>
                <a:moveTo>
                  <a:pt x="456270" y="1247475"/>
                </a:moveTo>
                <a:cubicBezTo>
                  <a:pt x="458679" y="1249596"/>
                  <a:pt x="458891" y="1252499"/>
                  <a:pt x="456838" y="1254983"/>
                </a:cubicBezTo>
                <a:cubicBezTo>
                  <a:pt x="454785" y="1257461"/>
                  <a:pt x="451740" y="1257669"/>
                  <a:pt x="449331" y="1255548"/>
                </a:cubicBezTo>
                <a:cubicBezTo>
                  <a:pt x="446924" y="1253421"/>
                  <a:pt x="446711" y="1250518"/>
                  <a:pt x="448764" y="1248040"/>
                </a:cubicBezTo>
                <a:cubicBezTo>
                  <a:pt x="450888" y="1245633"/>
                  <a:pt x="453792" y="1245417"/>
                  <a:pt x="456270" y="1247475"/>
                </a:cubicBezTo>
                <a:close/>
                <a:moveTo>
                  <a:pt x="10004" y="1238078"/>
                </a:moveTo>
                <a:cubicBezTo>
                  <a:pt x="11775" y="1239565"/>
                  <a:pt x="10076" y="1244521"/>
                  <a:pt x="6323" y="1248987"/>
                </a:cubicBezTo>
                <a:lnTo>
                  <a:pt x="0" y="1252323"/>
                </a:lnTo>
                <a:lnTo>
                  <a:pt x="0" y="1243357"/>
                </a:lnTo>
                <a:close/>
                <a:moveTo>
                  <a:pt x="745471" y="1231496"/>
                </a:moveTo>
                <a:cubicBezTo>
                  <a:pt x="741014" y="1233975"/>
                  <a:pt x="737686" y="1239146"/>
                  <a:pt x="738042" y="1243325"/>
                </a:cubicBezTo>
                <a:cubicBezTo>
                  <a:pt x="738537" y="1248356"/>
                  <a:pt x="741795" y="1248636"/>
                  <a:pt x="748164" y="1244248"/>
                </a:cubicBezTo>
                <a:cubicBezTo>
                  <a:pt x="759422" y="1236383"/>
                  <a:pt x="757085" y="1225118"/>
                  <a:pt x="745471" y="1231496"/>
                </a:cubicBezTo>
                <a:close/>
                <a:moveTo>
                  <a:pt x="168338" y="1218962"/>
                </a:moveTo>
                <a:cubicBezTo>
                  <a:pt x="169401" y="1219884"/>
                  <a:pt x="169684" y="1223003"/>
                  <a:pt x="169118" y="1226687"/>
                </a:cubicBezTo>
                <a:cubicBezTo>
                  <a:pt x="168481" y="1230157"/>
                  <a:pt x="166287" y="1231219"/>
                  <a:pt x="163807" y="1229167"/>
                </a:cubicBezTo>
                <a:cubicBezTo>
                  <a:pt x="161400" y="1227039"/>
                  <a:pt x="161045" y="1223708"/>
                  <a:pt x="163028" y="1221442"/>
                </a:cubicBezTo>
                <a:cubicBezTo>
                  <a:pt x="165152" y="1219032"/>
                  <a:pt x="167276" y="1218041"/>
                  <a:pt x="168338" y="1218962"/>
                </a:cubicBezTo>
                <a:close/>
                <a:moveTo>
                  <a:pt x="1504848" y="1211874"/>
                </a:moveTo>
                <a:cubicBezTo>
                  <a:pt x="1506283" y="1211469"/>
                  <a:pt x="1507217" y="1212178"/>
                  <a:pt x="1507607" y="1213815"/>
                </a:cubicBezTo>
                <a:cubicBezTo>
                  <a:pt x="1508386" y="1217094"/>
                  <a:pt x="1506988" y="1224088"/>
                  <a:pt x="1503057" y="1233332"/>
                </a:cubicBezTo>
                <a:cubicBezTo>
                  <a:pt x="1498879" y="1243039"/>
                  <a:pt x="1493926" y="1249982"/>
                  <a:pt x="1492224" y="1248567"/>
                </a:cubicBezTo>
                <a:cubicBezTo>
                  <a:pt x="1487836" y="1244881"/>
                  <a:pt x="1492154" y="1224686"/>
                  <a:pt x="1499088" y="1216612"/>
                </a:cubicBezTo>
                <a:cubicBezTo>
                  <a:pt x="1501479" y="1213797"/>
                  <a:pt x="1503414" y="1212278"/>
                  <a:pt x="1504848" y="1211874"/>
                </a:cubicBezTo>
                <a:close/>
                <a:moveTo>
                  <a:pt x="23807" y="1206410"/>
                </a:moveTo>
                <a:cubicBezTo>
                  <a:pt x="27914" y="1204142"/>
                  <a:pt x="28056" y="1205845"/>
                  <a:pt x="24161" y="1210869"/>
                </a:cubicBezTo>
                <a:cubicBezTo>
                  <a:pt x="20904" y="1215126"/>
                  <a:pt x="17789" y="1216823"/>
                  <a:pt x="17647" y="1214415"/>
                </a:cubicBezTo>
                <a:cubicBezTo>
                  <a:pt x="17435" y="1212077"/>
                  <a:pt x="20337" y="1208321"/>
                  <a:pt x="23807" y="1206410"/>
                </a:cubicBezTo>
                <a:close/>
                <a:moveTo>
                  <a:pt x="762038" y="1175808"/>
                </a:moveTo>
                <a:cubicBezTo>
                  <a:pt x="758921" y="1175384"/>
                  <a:pt x="753682" y="1178215"/>
                  <a:pt x="750215" y="1182255"/>
                </a:cubicBezTo>
                <a:cubicBezTo>
                  <a:pt x="746887" y="1186152"/>
                  <a:pt x="745046" y="1198196"/>
                  <a:pt x="746252" y="1208328"/>
                </a:cubicBezTo>
                <a:lnTo>
                  <a:pt x="748519" y="1227030"/>
                </a:lnTo>
                <a:lnTo>
                  <a:pt x="757720" y="1210310"/>
                </a:lnTo>
                <a:cubicBezTo>
                  <a:pt x="768274" y="1191258"/>
                  <a:pt x="770039" y="1177015"/>
                  <a:pt x="762038" y="1175808"/>
                </a:cubicBezTo>
                <a:close/>
                <a:moveTo>
                  <a:pt x="46675" y="1165530"/>
                </a:moveTo>
                <a:cubicBezTo>
                  <a:pt x="47666" y="1165249"/>
                  <a:pt x="45330" y="1170420"/>
                  <a:pt x="41506" y="1176938"/>
                </a:cubicBezTo>
                <a:cubicBezTo>
                  <a:pt x="37612" y="1183527"/>
                  <a:pt x="32938" y="1187490"/>
                  <a:pt x="31098" y="1185934"/>
                </a:cubicBezTo>
                <a:cubicBezTo>
                  <a:pt x="29114" y="1184231"/>
                  <a:pt x="29185" y="1181188"/>
                  <a:pt x="31239" y="1178706"/>
                </a:cubicBezTo>
                <a:cubicBezTo>
                  <a:pt x="33292" y="1176228"/>
                  <a:pt x="31450" y="1173820"/>
                  <a:pt x="27202" y="1173108"/>
                </a:cubicBezTo>
                <a:cubicBezTo>
                  <a:pt x="22598" y="1172333"/>
                  <a:pt x="24510" y="1170700"/>
                  <a:pt x="32229" y="1168927"/>
                </a:cubicBezTo>
                <a:cubicBezTo>
                  <a:pt x="39311" y="1167371"/>
                  <a:pt x="45683" y="1165816"/>
                  <a:pt x="46675" y="1165530"/>
                </a:cubicBezTo>
                <a:close/>
                <a:moveTo>
                  <a:pt x="133491" y="1161146"/>
                </a:moveTo>
                <a:cubicBezTo>
                  <a:pt x="134552" y="1162068"/>
                  <a:pt x="134837" y="1165187"/>
                  <a:pt x="134270" y="1168871"/>
                </a:cubicBezTo>
                <a:cubicBezTo>
                  <a:pt x="133703" y="1172415"/>
                  <a:pt x="131366" y="1173477"/>
                  <a:pt x="128959" y="1171349"/>
                </a:cubicBezTo>
                <a:cubicBezTo>
                  <a:pt x="126551" y="1169227"/>
                  <a:pt x="126197" y="1165892"/>
                  <a:pt x="128179" y="1163630"/>
                </a:cubicBezTo>
                <a:cubicBezTo>
                  <a:pt x="130303" y="1161216"/>
                  <a:pt x="132428" y="1160226"/>
                  <a:pt x="133491" y="1161146"/>
                </a:cubicBezTo>
                <a:close/>
                <a:moveTo>
                  <a:pt x="1443706" y="1125786"/>
                </a:moveTo>
                <a:cubicBezTo>
                  <a:pt x="1438250" y="1126707"/>
                  <a:pt x="1432160" y="1130678"/>
                  <a:pt x="1430744" y="1134362"/>
                </a:cubicBezTo>
                <a:cubicBezTo>
                  <a:pt x="1428979" y="1138821"/>
                  <a:pt x="1432587" y="1139464"/>
                  <a:pt x="1441013" y="1136135"/>
                </a:cubicBezTo>
                <a:cubicBezTo>
                  <a:pt x="1456735" y="1129896"/>
                  <a:pt x="1458507" y="1123310"/>
                  <a:pt x="1443706" y="1125786"/>
                </a:cubicBezTo>
                <a:close/>
                <a:moveTo>
                  <a:pt x="572172" y="1111905"/>
                </a:moveTo>
                <a:cubicBezTo>
                  <a:pt x="569445" y="1110274"/>
                  <a:pt x="565958" y="1110786"/>
                  <a:pt x="563019" y="1114223"/>
                </a:cubicBezTo>
                <a:cubicBezTo>
                  <a:pt x="561249" y="1116275"/>
                  <a:pt x="560257" y="1123080"/>
                  <a:pt x="560825" y="1129885"/>
                </a:cubicBezTo>
                <a:cubicBezTo>
                  <a:pt x="561818" y="1142634"/>
                  <a:pt x="567698" y="1149792"/>
                  <a:pt x="572511" y="1144121"/>
                </a:cubicBezTo>
                <a:cubicBezTo>
                  <a:pt x="574281" y="1142068"/>
                  <a:pt x="578673" y="1144764"/>
                  <a:pt x="582497" y="1150150"/>
                </a:cubicBezTo>
                <a:cubicBezTo>
                  <a:pt x="587242" y="1156878"/>
                  <a:pt x="589580" y="1157657"/>
                  <a:pt x="590429" y="1152697"/>
                </a:cubicBezTo>
                <a:cubicBezTo>
                  <a:pt x="590995" y="1148872"/>
                  <a:pt x="588092" y="1142710"/>
                  <a:pt x="584054" y="1139236"/>
                </a:cubicBezTo>
                <a:cubicBezTo>
                  <a:pt x="580017" y="1135767"/>
                  <a:pt x="576689" y="1128042"/>
                  <a:pt x="576758" y="1122445"/>
                </a:cubicBezTo>
                <a:cubicBezTo>
                  <a:pt x="576864" y="1117309"/>
                  <a:pt x="574898" y="1113535"/>
                  <a:pt x="572172" y="1111905"/>
                </a:cubicBezTo>
                <a:close/>
                <a:moveTo>
                  <a:pt x="567973" y="1083337"/>
                </a:moveTo>
                <a:cubicBezTo>
                  <a:pt x="565494" y="1081280"/>
                  <a:pt x="563228" y="1082270"/>
                  <a:pt x="562662" y="1085814"/>
                </a:cubicBezTo>
                <a:cubicBezTo>
                  <a:pt x="562025" y="1089570"/>
                  <a:pt x="562379" y="1092617"/>
                  <a:pt x="563442" y="1093538"/>
                </a:cubicBezTo>
                <a:cubicBezTo>
                  <a:pt x="564575" y="1094530"/>
                  <a:pt x="566701" y="1093538"/>
                  <a:pt x="568753" y="1091056"/>
                </a:cubicBezTo>
                <a:cubicBezTo>
                  <a:pt x="570806" y="1088717"/>
                  <a:pt x="570452" y="1085389"/>
                  <a:pt x="567973" y="1083337"/>
                </a:cubicBezTo>
                <a:close/>
                <a:moveTo>
                  <a:pt x="1176297" y="1076945"/>
                </a:moveTo>
                <a:cubicBezTo>
                  <a:pt x="1173814" y="1074894"/>
                  <a:pt x="1171547" y="1075886"/>
                  <a:pt x="1170982" y="1079429"/>
                </a:cubicBezTo>
                <a:cubicBezTo>
                  <a:pt x="1170347" y="1083037"/>
                  <a:pt x="1170633" y="1086158"/>
                  <a:pt x="1171764" y="1087148"/>
                </a:cubicBezTo>
                <a:cubicBezTo>
                  <a:pt x="1172893" y="1088140"/>
                  <a:pt x="1175021" y="1087148"/>
                  <a:pt x="1177072" y="1084670"/>
                </a:cubicBezTo>
                <a:cubicBezTo>
                  <a:pt x="1179130" y="1082334"/>
                  <a:pt x="1178774" y="1079005"/>
                  <a:pt x="1176297" y="1076945"/>
                </a:cubicBezTo>
                <a:close/>
                <a:moveTo>
                  <a:pt x="54874" y="1062240"/>
                </a:moveTo>
                <a:cubicBezTo>
                  <a:pt x="57353" y="1062170"/>
                  <a:pt x="57707" y="1066349"/>
                  <a:pt x="55653" y="1071660"/>
                </a:cubicBezTo>
                <a:cubicBezTo>
                  <a:pt x="52822" y="1079030"/>
                  <a:pt x="51901" y="1079100"/>
                  <a:pt x="51263" y="1071800"/>
                </a:cubicBezTo>
                <a:cubicBezTo>
                  <a:pt x="50838" y="1066559"/>
                  <a:pt x="52395" y="1062310"/>
                  <a:pt x="54874" y="1062240"/>
                </a:cubicBezTo>
                <a:close/>
                <a:moveTo>
                  <a:pt x="41277" y="1059259"/>
                </a:moveTo>
                <a:cubicBezTo>
                  <a:pt x="47155" y="1058765"/>
                  <a:pt x="47934" y="1060397"/>
                  <a:pt x="44181" y="1064856"/>
                </a:cubicBezTo>
                <a:cubicBezTo>
                  <a:pt x="41066" y="1068541"/>
                  <a:pt x="36462" y="1071305"/>
                  <a:pt x="33347" y="1071445"/>
                </a:cubicBezTo>
                <a:cubicBezTo>
                  <a:pt x="30514" y="1071586"/>
                  <a:pt x="29098" y="1068897"/>
                  <a:pt x="30443" y="1065848"/>
                </a:cubicBezTo>
                <a:cubicBezTo>
                  <a:pt x="31788" y="1062659"/>
                  <a:pt x="36957" y="1059616"/>
                  <a:pt x="41277" y="1059259"/>
                </a:cubicBezTo>
                <a:close/>
                <a:moveTo>
                  <a:pt x="1447877" y="1055430"/>
                </a:moveTo>
                <a:cubicBezTo>
                  <a:pt x="1454035" y="1053664"/>
                  <a:pt x="1454392" y="1055289"/>
                  <a:pt x="1449153" y="1061381"/>
                </a:cubicBezTo>
                <a:cubicBezTo>
                  <a:pt x="1444479" y="1066908"/>
                  <a:pt x="1438884" y="1067257"/>
                  <a:pt x="1432439" y="1062513"/>
                </a:cubicBezTo>
                <a:cubicBezTo>
                  <a:pt x="1425499" y="1057411"/>
                  <a:pt x="1425213" y="1055715"/>
                  <a:pt x="1431163" y="1056561"/>
                </a:cubicBezTo>
                <a:cubicBezTo>
                  <a:pt x="1435481" y="1057202"/>
                  <a:pt x="1443558" y="1056637"/>
                  <a:pt x="1447877" y="1055430"/>
                </a:cubicBezTo>
                <a:close/>
                <a:moveTo>
                  <a:pt x="1384247" y="1039968"/>
                </a:moveTo>
                <a:cubicBezTo>
                  <a:pt x="1382937" y="1040552"/>
                  <a:pt x="1381628" y="1043705"/>
                  <a:pt x="1379398" y="1049832"/>
                </a:cubicBezTo>
                <a:cubicBezTo>
                  <a:pt x="1375499" y="1060530"/>
                  <a:pt x="1381519" y="1066698"/>
                  <a:pt x="1388320" y="1058765"/>
                </a:cubicBezTo>
                <a:cubicBezTo>
                  <a:pt x="1390866" y="1055785"/>
                  <a:pt x="1391292" y="1049553"/>
                  <a:pt x="1389095" y="1045513"/>
                </a:cubicBezTo>
                <a:cubicBezTo>
                  <a:pt x="1386866" y="1041368"/>
                  <a:pt x="1385557" y="1039385"/>
                  <a:pt x="1384247" y="1039968"/>
                </a:cubicBezTo>
                <a:close/>
                <a:moveTo>
                  <a:pt x="1179193" y="1016371"/>
                </a:moveTo>
                <a:cubicBezTo>
                  <a:pt x="1176786" y="1014249"/>
                  <a:pt x="1173738" y="1014459"/>
                  <a:pt x="1171687" y="1016938"/>
                </a:cubicBezTo>
                <a:cubicBezTo>
                  <a:pt x="1169706" y="1019352"/>
                  <a:pt x="1169845" y="1022325"/>
                  <a:pt x="1172252" y="1024452"/>
                </a:cubicBezTo>
                <a:cubicBezTo>
                  <a:pt x="1174659" y="1026576"/>
                  <a:pt x="1177707" y="1026364"/>
                  <a:pt x="1179758" y="1023883"/>
                </a:cubicBezTo>
                <a:cubicBezTo>
                  <a:pt x="1181885" y="1021475"/>
                  <a:pt x="1181670" y="1018432"/>
                  <a:pt x="1179193" y="1016371"/>
                </a:cubicBezTo>
                <a:close/>
                <a:moveTo>
                  <a:pt x="1379741" y="952979"/>
                </a:moveTo>
                <a:cubicBezTo>
                  <a:pt x="1384274" y="953690"/>
                  <a:pt x="1378471" y="988123"/>
                  <a:pt x="1372590" y="994991"/>
                </a:cubicBezTo>
                <a:cubicBezTo>
                  <a:pt x="1367848" y="1000586"/>
                  <a:pt x="1362538" y="989888"/>
                  <a:pt x="1366075" y="981675"/>
                </a:cubicBezTo>
                <a:cubicBezTo>
                  <a:pt x="1368273" y="976642"/>
                  <a:pt x="1370958" y="967996"/>
                  <a:pt x="1372096" y="962331"/>
                </a:cubicBezTo>
                <a:cubicBezTo>
                  <a:pt x="1373295" y="956307"/>
                  <a:pt x="1376413" y="952482"/>
                  <a:pt x="1379741" y="952979"/>
                </a:cubicBezTo>
                <a:close/>
                <a:moveTo>
                  <a:pt x="837430" y="936283"/>
                </a:moveTo>
                <a:cubicBezTo>
                  <a:pt x="835310" y="936423"/>
                  <a:pt x="834319" y="940680"/>
                  <a:pt x="835240" y="946275"/>
                </a:cubicBezTo>
                <a:cubicBezTo>
                  <a:pt x="836300" y="953289"/>
                  <a:pt x="838636" y="955481"/>
                  <a:pt x="843310" y="953924"/>
                </a:cubicBezTo>
                <a:cubicBezTo>
                  <a:pt x="849825" y="951802"/>
                  <a:pt x="844516" y="935718"/>
                  <a:pt x="837430" y="936283"/>
                </a:cubicBezTo>
                <a:close/>
                <a:moveTo>
                  <a:pt x="1159565" y="925903"/>
                </a:moveTo>
                <a:cubicBezTo>
                  <a:pt x="1154612" y="926320"/>
                  <a:pt x="1158155" y="970252"/>
                  <a:pt x="1163395" y="974788"/>
                </a:cubicBezTo>
                <a:cubicBezTo>
                  <a:pt x="1166227" y="977196"/>
                  <a:pt x="1167293" y="980950"/>
                  <a:pt x="1165591" y="982931"/>
                </a:cubicBezTo>
                <a:cubicBezTo>
                  <a:pt x="1161413" y="987823"/>
                  <a:pt x="1178412" y="1008506"/>
                  <a:pt x="1184857" y="1006316"/>
                </a:cubicBezTo>
                <a:cubicBezTo>
                  <a:pt x="1192007" y="1004118"/>
                  <a:pt x="1192928" y="992856"/>
                  <a:pt x="1186413" y="987327"/>
                </a:cubicBezTo>
                <a:cubicBezTo>
                  <a:pt x="1183511" y="984848"/>
                  <a:pt x="1183225" y="978610"/>
                  <a:pt x="1185701" y="973728"/>
                </a:cubicBezTo>
                <a:cubicBezTo>
                  <a:pt x="1188673" y="967912"/>
                  <a:pt x="1185346" y="957787"/>
                  <a:pt x="1176424" y="945171"/>
                </a:cubicBezTo>
                <a:cubicBezTo>
                  <a:pt x="1168772" y="934401"/>
                  <a:pt x="1161267" y="925755"/>
                  <a:pt x="1159565" y="925903"/>
                </a:cubicBezTo>
                <a:close/>
                <a:moveTo>
                  <a:pt x="1355182" y="868279"/>
                </a:moveTo>
                <a:cubicBezTo>
                  <a:pt x="1353828" y="869747"/>
                  <a:pt x="1351880" y="872784"/>
                  <a:pt x="1349365" y="877672"/>
                </a:cubicBezTo>
                <a:cubicBezTo>
                  <a:pt x="1345175" y="885894"/>
                  <a:pt x="1342128" y="895315"/>
                  <a:pt x="1342483" y="899494"/>
                </a:cubicBezTo>
                <a:cubicBezTo>
                  <a:pt x="1342839" y="903533"/>
                  <a:pt x="1346184" y="899563"/>
                  <a:pt x="1350572" y="889926"/>
                </a:cubicBezTo>
                <a:cubicBezTo>
                  <a:pt x="1355493" y="879053"/>
                  <a:pt x="1357691" y="871100"/>
                  <a:pt x="1357417" y="868311"/>
                </a:cubicBezTo>
                <a:cubicBezTo>
                  <a:pt x="1357280" y="866918"/>
                  <a:pt x="1356535" y="866813"/>
                  <a:pt x="1355182" y="868279"/>
                </a:cubicBezTo>
                <a:close/>
                <a:moveTo>
                  <a:pt x="1289360" y="782875"/>
                </a:moveTo>
                <a:cubicBezTo>
                  <a:pt x="1287733" y="783085"/>
                  <a:pt x="1284755" y="791585"/>
                  <a:pt x="1282844" y="801858"/>
                </a:cubicBezTo>
                <a:cubicBezTo>
                  <a:pt x="1279097" y="821767"/>
                  <a:pt x="1281999" y="830057"/>
                  <a:pt x="1289791" y="820984"/>
                </a:cubicBezTo>
                <a:cubicBezTo>
                  <a:pt x="1294959" y="814970"/>
                  <a:pt x="1294598" y="782450"/>
                  <a:pt x="1289360" y="782875"/>
                </a:cubicBezTo>
                <a:close/>
                <a:moveTo>
                  <a:pt x="1252599" y="724842"/>
                </a:moveTo>
                <a:cubicBezTo>
                  <a:pt x="1249132" y="724348"/>
                  <a:pt x="1243467" y="727321"/>
                  <a:pt x="1239716" y="731786"/>
                </a:cubicBezTo>
                <a:cubicBezTo>
                  <a:pt x="1235885" y="736176"/>
                  <a:pt x="1235816" y="742059"/>
                  <a:pt x="1239575" y="745247"/>
                </a:cubicBezTo>
                <a:cubicBezTo>
                  <a:pt x="1243607" y="748716"/>
                  <a:pt x="1247150" y="747585"/>
                  <a:pt x="1249132" y="742205"/>
                </a:cubicBezTo>
                <a:cubicBezTo>
                  <a:pt x="1250903" y="737314"/>
                  <a:pt x="1253666" y="731855"/>
                  <a:pt x="1255501" y="729735"/>
                </a:cubicBezTo>
                <a:cubicBezTo>
                  <a:pt x="1257418" y="727397"/>
                  <a:pt x="1256282" y="725415"/>
                  <a:pt x="1252599" y="724842"/>
                </a:cubicBezTo>
                <a:close/>
                <a:moveTo>
                  <a:pt x="1197849" y="611555"/>
                </a:moveTo>
                <a:cubicBezTo>
                  <a:pt x="1196998" y="610846"/>
                  <a:pt x="1193810" y="613043"/>
                  <a:pt x="1191048" y="616230"/>
                </a:cubicBezTo>
                <a:cubicBezTo>
                  <a:pt x="1188286" y="619418"/>
                  <a:pt x="1187721" y="623811"/>
                  <a:pt x="1189703" y="625654"/>
                </a:cubicBezTo>
                <a:cubicBezTo>
                  <a:pt x="1191759" y="627423"/>
                  <a:pt x="1194947" y="625228"/>
                  <a:pt x="1196504" y="620977"/>
                </a:cubicBezTo>
                <a:cubicBezTo>
                  <a:pt x="1198135" y="616656"/>
                  <a:pt x="1198700" y="612262"/>
                  <a:pt x="1197849" y="611555"/>
                </a:cubicBezTo>
                <a:close/>
                <a:moveTo>
                  <a:pt x="1200745" y="571953"/>
                </a:moveTo>
                <a:cubicBezTo>
                  <a:pt x="1198338" y="569825"/>
                  <a:pt x="1195296" y="570039"/>
                  <a:pt x="1193239" y="572518"/>
                </a:cubicBezTo>
                <a:cubicBezTo>
                  <a:pt x="1191188" y="574998"/>
                  <a:pt x="1191474" y="577973"/>
                  <a:pt x="1193810" y="580027"/>
                </a:cubicBezTo>
                <a:cubicBezTo>
                  <a:pt x="1196218" y="582156"/>
                  <a:pt x="1199259" y="581940"/>
                  <a:pt x="1201316" y="579460"/>
                </a:cubicBezTo>
                <a:cubicBezTo>
                  <a:pt x="1203437" y="577053"/>
                  <a:pt x="1203227" y="574004"/>
                  <a:pt x="1200745" y="571953"/>
                </a:cubicBezTo>
                <a:close/>
                <a:moveTo>
                  <a:pt x="739731" y="458693"/>
                </a:moveTo>
                <a:cubicBezTo>
                  <a:pt x="738601" y="457701"/>
                  <a:pt x="736473" y="458693"/>
                  <a:pt x="734421" y="461174"/>
                </a:cubicBezTo>
                <a:cubicBezTo>
                  <a:pt x="732441" y="463582"/>
                  <a:pt x="732790" y="466771"/>
                  <a:pt x="735203" y="468894"/>
                </a:cubicBezTo>
                <a:cubicBezTo>
                  <a:pt x="737680" y="470950"/>
                  <a:pt x="739947" y="469959"/>
                  <a:pt x="740512" y="466415"/>
                </a:cubicBezTo>
                <a:cubicBezTo>
                  <a:pt x="741147" y="462661"/>
                  <a:pt x="740798" y="459613"/>
                  <a:pt x="739731" y="458693"/>
                </a:cubicBezTo>
                <a:close/>
                <a:moveTo>
                  <a:pt x="664947" y="419436"/>
                </a:moveTo>
                <a:cubicBezTo>
                  <a:pt x="661194" y="418800"/>
                  <a:pt x="658196" y="419152"/>
                  <a:pt x="657275" y="420215"/>
                </a:cubicBezTo>
                <a:cubicBezTo>
                  <a:pt x="656355" y="421278"/>
                  <a:pt x="657353" y="423404"/>
                  <a:pt x="659708" y="425527"/>
                </a:cubicBezTo>
                <a:cubicBezTo>
                  <a:pt x="662045" y="427583"/>
                  <a:pt x="665372" y="427230"/>
                  <a:pt x="667423" y="424750"/>
                </a:cubicBezTo>
                <a:cubicBezTo>
                  <a:pt x="669481" y="422272"/>
                  <a:pt x="668490" y="420004"/>
                  <a:pt x="664947" y="419436"/>
                </a:cubicBezTo>
                <a:close/>
                <a:moveTo>
                  <a:pt x="980562" y="364843"/>
                </a:moveTo>
                <a:cubicBezTo>
                  <a:pt x="978372" y="365056"/>
                  <a:pt x="975959" y="370725"/>
                  <a:pt x="974828" y="378234"/>
                </a:cubicBezTo>
                <a:cubicBezTo>
                  <a:pt x="972638" y="393183"/>
                  <a:pt x="976745" y="398992"/>
                  <a:pt x="983750" y="390704"/>
                </a:cubicBezTo>
                <a:cubicBezTo>
                  <a:pt x="989274" y="384186"/>
                  <a:pt x="986868" y="364349"/>
                  <a:pt x="980562" y="364843"/>
                </a:cubicBezTo>
                <a:close/>
                <a:moveTo>
                  <a:pt x="130042" y="318267"/>
                </a:moveTo>
                <a:cubicBezTo>
                  <a:pt x="127440" y="318622"/>
                  <a:pt x="123493" y="323068"/>
                  <a:pt x="117226" y="331745"/>
                </a:cubicBezTo>
                <a:cubicBezTo>
                  <a:pt x="108446" y="343927"/>
                  <a:pt x="103772" y="346904"/>
                  <a:pt x="99240" y="343078"/>
                </a:cubicBezTo>
                <a:cubicBezTo>
                  <a:pt x="95911" y="340173"/>
                  <a:pt x="89113" y="341447"/>
                  <a:pt x="84298" y="345698"/>
                </a:cubicBezTo>
                <a:cubicBezTo>
                  <a:pt x="73393" y="355332"/>
                  <a:pt x="79627" y="376445"/>
                  <a:pt x="92728" y="373825"/>
                </a:cubicBezTo>
                <a:cubicBezTo>
                  <a:pt x="106749" y="371135"/>
                  <a:pt x="135992" y="340177"/>
                  <a:pt x="134788" y="329339"/>
                </a:cubicBezTo>
                <a:cubicBezTo>
                  <a:pt x="133901" y="321651"/>
                  <a:pt x="132645" y="317914"/>
                  <a:pt x="130042" y="318267"/>
                </a:cubicBezTo>
                <a:close/>
                <a:moveTo>
                  <a:pt x="893096" y="222149"/>
                </a:moveTo>
                <a:cubicBezTo>
                  <a:pt x="890015" y="222539"/>
                  <a:pt x="886438" y="224912"/>
                  <a:pt x="881409" y="229373"/>
                </a:cubicBezTo>
                <a:cubicBezTo>
                  <a:pt x="874545" y="235395"/>
                  <a:pt x="865763" y="245738"/>
                  <a:pt x="862365" y="251688"/>
                </a:cubicBezTo>
                <a:cubicBezTo>
                  <a:pt x="858822" y="257780"/>
                  <a:pt x="857762" y="265928"/>
                  <a:pt x="859889" y="269898"/>
                </a:cubicBezTo>
                <a:cubicBezTo>
                  <a:pt x="863921" y="277336"/>
                  <a:pt x="873268" y="271952"/>
                  <a:pt x="896281" y="248787"/>
                </a:cubicBezTo>
                <a:cubicBezTo>
                  <a:pt x="907190" y="237737"/>
                  <a:pt x="908181" y="234051"/>
                  <a:pt x="901806" y="226827"/>
                </a:cubicBezTo>
                <a:cubicBezTo>
                  <a:pt x="898761" y="223353"/>
                  <a:pt x="896176" y="221759"/>
                  <a:pt x="893096" y="222149"/>
                </a:cubicBezTo>
                <a:close/>
                <a:moveTo>
                  <a:pt x="582618" y="219285"/>
                </a:moveTo>
                <a:cubicBezTo>
                  <a:pt x="580139" y="217229"/>
                  <a:pt x="578086" y="218293"/>
                  <a:pt x="577520" y="221975"/>
                </a:cubicBezTo>
                <a:cubicBezTo>
                  <a:pt x="576882" y="225732"/>
                  <a:pt x="578087" y="229486"/>
                  <a:pt x="580566" y="231541"/>
                </a:cubicBezTo>
                <a:cubicBezTo>
                  <a:pt x="583045" y="233597"/>
                  <a:pt x="585098" y="232533"/>
                  <a:pt x="585664" y="228851"/>
                </a:cubicBezTo>
                <a:cubicBezTo>
                  <a:pt x="586302" y="225235"/>
                  <a:pt x="585097" y="221339"/>
                  <a:pt x="582618" y="219285"/>
                </a:cubicBezTo>
                <a:close/>
                <a:moveTo>
                  <a:pt x="960014" y="205012"/>
                </a:moveTo>
                <a:cubicBezTo>
                  <a:pt x="957817" y="203099"/>
                  <a:pt x="953499" y="204443"/>
                  <a:pt x="950736" y="207629"/>
                </a:cubicBezTo>
                <a:cubicBezTo>
                  <a:pt x="947904" y="210890"/>
                  <a:pt x="947409" y="215354"/>
                  <a:pt x="949600" y="217124"/>
                </a:cubicBezTo>
                <a:cubicBezTo>
                  <a:pt x="951797" y="219038"/>
                  <a:pt x="956115" y="217691"/>
                  <a:pt x="958877" y="214504"/>
                </a:cubicBezTo>
                <a:cubicBezTo>
                  <a:pt x="961639" y="211319"/>
                  <a:pt x="962135" y="206855"/>
                  <a:pt x="960014" y="205012"/>
                </a:cubicBezTo>
                <a:close/>
                <a:moveTo>
                  <a:pt x="620449" y="188320"/>
                </a:moveTo>
                <a:cubicBezTo>
                  <a:pt x="623777" y="187116"/>
                  <a:pt x="626752" y="188534"/>
                  <a:pt x="627956" y="191862"/>
                </a:cubicBezTo>
                <a:cubicBezTo>
                  <a:pt x="629160" y="195193"/>
                  <a:pt x="627744" y="198168"/>
                  <a:pt x="624415" y="199372"/>
                </a:cubicBezTo>
                <a:cubicBezTo>
                  <a:pt x="621158" y="200506"/>
                  <a:pt x="618183" y="199090"/>
                  <a:pt x="616908" y="195830"/>
                </a:cubicBezTo>
                <a:cubicBezTo>
                  <a:pt x="615704" y="192501"/>
                  <a:pt x="617121" y="189524"/>
                  <a:pt x="620449" y="188320"/>
                </a:cubicBezTo>
                <a:close/>
                <a:moveTo>
                  <a:pt x="241205" y="131188"/>
                </a:moveTo>
                <a:cubicBezTo>
                  <a:pt x="233983" y="133596"/>
                  <a:pt x="235469" y="134802"/>
                  <a:pt x="247437" y="136290"/>
                </a:cubicBezTo>
                <a:cubicBezTo>
                  <a:pt x="253102" y="136999"/>
                  <a:pt x="254944" y="135864"/>
                  <a:pt x="252040" y="133383"/>
                </a:cubicBezTo>
                <a:cubicBezTo>
                  <a:pt x="249207" y="130977"/>
                  <a:pt x="244675" y="130126"/>
                  <a:pt x="241205" y="131188"/>
                </a:cubicBezTo>
                <a:close/>
                <a:moveTo>
                  <a:pt x="335743" y="106753"/>
                </a:moveTo>
                <a:cubicBezTo>
                  <a:pt x="333335" y="104628"/>
                  <a:pt x="330289" y="104842"/>
                  <a:pt x="328235" y="107322"/>
                </a:cubicBezTo>
                <a:cubicBezTo>
                  <a:pt x="326182" y="109800"/>
                  <a:pt x="326466" y="112777"/>
                  <a:pt x="328803" y="114830"/>
                </a:cubicBezTo>
                <a:cubicBezTo>
                  <a:pt x="331210" y="116956"/>
                  <a:pt x="334256" y="116744"/>
                  <a:pt x="336309" y="114267"/>
                </a:cubicBezTo>
                <a:cubicBezTo>
                  <a:pt x="338434" y="111855"/>
                  <a:pt x="338221" y="108807"/>
                  <a:pt x="335743" y="106753"/>
                </a:cubicBezTo>
                <a:close/>
                <a:moveTo>
                  <a:pt x="372071" y="105412"/>
                </a:moveTo>
                <a:cubicBezTo>
                  <a:pt x="371292" y="106334"/>
                  <a:pt x="362369" y="111150"/>
                  <a:pt x="352031" y="116395"/>
                </a:cubicBezTo>
                <a:cubicBezTo>
                  <a:pt x="332840" y="125953"/>
                  <a:pt x="332487" y="129426"/>
                  <a:pt x="350120" y="132616"/>
                </a:cubicBezTo>
                <a:cubicBezTo>
                  <a:pt x="356210" y="133751"/>
                  <a:pt x="360177" y="135735"/>
                  <a:pt x="358973" y="137079"/>
                </a:cubicBezTo>
                <a:cubicBezTo>
                  <a:pt x="357840" y="138355"/>
                  <a:pt x="364569" y="141260"/>
                  <a:pt x="373349" y="143245"/>
                </a:cubicBezTo>
                <a:cubicBezTo>
                  <a:pt x="388929" y="146789"/>
                  <a:pt x="397215" y="144450"/>
                  <a:pt x="429363" y="127734"/>
                </a:cubicBezTo>
                <a:cubicBezTo>
                  <a:pt x="451811" y="116046"/>
                  <a:pt x="447277" y="104711"/>
                  <a:pt x="424263" y="114982"/>
                </a:cubicBezTo>
                <a:cubicBezTo>
                  <a:pt x="413499" y="119800"/>
                  <a:pt x="404080" y="121427"/>
                  <a:pt x="403160" y="118663"/>
                </a:cubicBezTo>
                <a:cubicBezTo>
                  <a:pt x="402170" y="115972"/>
                  <a:pt x="394096" y="117671"/>
                  <a:pt x="385103" y="122559"/>
                </a:cubicBezTo>
                <a:cubicBezTo>
                  <a:pt x="370516" y="130492"/>
                  <a:pt x="369452" y="130282"/>
                  <a:pt x="374975" y="120928"/>
                </a:cubicBezTo>
                <a:cubicBezTo>
                  <a:pt x="378303" y="115331"/>
                  <a:pt x="379364" y="108884"/>
                  <a:pt x="377311" y="107111"/>
                </a:cubicBezTo>
                <a:cubicBezTo>
                  <a:pt x="374973" y="105060"/>
                  <a:pt x="372920" y="104421"/>
                  <a:pt x="372071" y="105412"/>
                </a:cubicBezTo>
                <a:close/>
                <a:moveTo>
                  <a:pt x="858155" y="103681"/>
                </a:moveTo>
                <a:cubicBezTo>
                  <a:pt x="860987" y="101982"/>
                  <a:pt x="864886" y="102052"/>
                  <a:pt x="867077" y="103967"/>
                </a:cubicBezTo>
                <a:cubicBezTo>
                  <a:pt x="869274" y="105878"/>
                  <a:pt x="870055" y="109634"/>
                  <a:pt x="868925" y="112894"/>
                </a:cubicBezTo>
                <a:cubicBezTo>
                  <a:pt x="867788" y="115869"/>
                  <a:pt x="863680" y="115726"/>
                  <a:pt x="859997" y="112609"/>
                </a:cubicBezTo>
                <a:cubicBezTo>
                  <a:pt x="856320" y="109492"/>
                  <a:pt x="855539" y="105311"/>
                  <a:pt x="858155" y="103681"/>
                </a:cubicBezTo>
                <a:close/>
                <a:moveTo>
                  <a:pt x="537709" y="100257"/>
                </a:moveTo>
                <a:cubicBezTo>
                  <a:pt x="534027" y="99689"/>
                  <a:pt x="531124" y="101460"/>
                  <a:pt x="530628" y="104791"/>
                </a:cubicBezTo>
                <a:cubicBezTo>
                  <a:pt x="529141" y="113646"/>
                  <a:pt x="532328" y="114708"/>
                  <a:pt x="538630" y="107411"/>
                </a:cubicBezTo>
                <a:cubicBezTo>
                  <a:pt x="541392" y="104084"/>
                  <a:pt x="540966" y="100825"/>
                  <a:pt x="537709" y="100257"/>
                </a:cubicBezTo>
                <a:close/>
                <a:moveTo>
                  <a:pt x="150768" y="89026"/>
                </a:moveTo>
                <a:cubicBezTo>
                  <a:pt x="149635" y="88032"/>
                  <a:pt x="147511" y="89026"/>
                  <a:pt x="145458" y="91504"/>
                </a:cubicBezTo>
                <a:cubicBezTo>
                  <a:pt x="143545" y="93842"/>
                  <a:pt x="143830" y="97103"/>
                  <a:pt x="146237" y="99227"/>
                </a:cubicBezTo>
                <a:cubicBezTo>
                  <a:pt x="148716" y="101282"/>
                  <a:pt x="150983" y="100291"/>
                  <a:pt x="151549" y="96749"/>
                </a:cubicBezTo>
                <a:cubicBezTo>
                  <a:pt x="152187" y="92993"/>
                  <a:pt x="151831" y="89946"/>
                  <a:pt x="150768" y="89026"/>
                </a:cubicBezTo>
                <a:close/>
                <a:moveTo>
                  <a:pt x="781463" y="80650"/>
                </a:moveTo>
                <a:cubicBezTo>
                  <a:pt x="788404" y="86458"/>
                  <a:pt x="787978" y="96377"/>
                  <a:pt x="780898" y="96942"/>
                </a:cubicBezTo>
                <a:cubicBezTo>
                  <a:pt x="771976" y="97651"/>
                  <a:pt x="765391" y="87945"/>
                  <a:pt x="770630" y="81851"/>
                </a:cubicBezTo>
                <a:cubicBezTo>
                  <a:pt x="773392" y="78665"/>
                  <a:pt x="778421" y="78026"/>
                  <a:pt x="781463" y="80650"/>
                </a:cubicBezTo>
                <a:close/>
                <a:moveTo>
                  <a:pt x="223779" y="72524"/>
                </a:moveTo>
                <a:cubicBezTo>
                  <a:pt x="219036" y="72879"/>
                  <a:pt x="212378" y="78829"/>
                  <a:pt x="208979" y="85773"/>
                </a:cubicBezTo>
                <a:cubicBezTo>
                  <a:pt x="205511" y="92644"/>
                  <a:pt x="204732" y="100082"/>
                  <a:pt x="207140" y="102208"/>
                </a:cubicBezTo>
                <a:cubicBezTo>
                  <a:pt x="209690" y="104335"/>
                  <a:pt x="213018" y="102278"/>
                  <a:pt x="214717" y="97462"/>
                </a:cubicBezTo>
                <a:cubicBezTo>
                  <a:pt x="216486" y="92574"/>
                  <a:pt x="220947" y="85278"/>
                  <a:pt x="225126" y="80388"/>
                </a:cubicBezTo>
                <a:cubicBezTo>
                  <a:pt x="230648" y="73873"/>
                  <a:pt x="230365" y="72030"/>
                  <a:pt x="223779" y="72524"/>
                </a:cubicBezTo>
                <a:close/>
                <a:moveTo>
                  <a:pt x="688653" y="63699"/>
                </a:moveTo>
                <a:cubicBezTo>
                  <a:pt x="694328" y="62398"/>
                  <a:pt x="700596" y="63072"/>
                  <a:pt x="702650" y="66826"/>
                </a:cubicBezTo>
                <a:cubicBezTo>
                  <a:pt x="705196" y="71502"/>
                  <a:pt x="712067" y="71858"/>
                  <a:pt x="720493" y="67820"/>
                </a:cubicBezTo>
                <a:cubicBezTo>
                  <a:pt x="735225" y="60878"/>
                  <a:pt x="753425" y="71010"/>
                  <a:pt x="751443" y="85180"/>
                </a:cubicBezTo>
                <a:cubicBezTo>
                  <a:pt x="750592" y="91415"/>
                  <a:pt x="733740" y="110542"/>
                  <a:pt x="728571" y="111179"/>
                </a:cubicBezTo>
                <a:cubicBezTo>
                  <a:pt x="727790" y="111249"/>
                  <a:pt x="722621" y="104661"/>
                  <a:pt x="717452" y="96797"/>
                </a:cubicBezTo>
                <a:cubicBezTo>
                  <a:pt x="710086" y="85743"/>
                  <a:pt x="706117" y="83193"/>
                  <a:pt x="700808" y="86096"/>
                </a:cubicBezTo>
                <a:cubicBezTo>
                  <a:pt x="693798" y="89992"/>
                  <a:pt x="678996" y="80993"/>
                  <a:pt x="678215" y="72421"/>
                </a:cubicBezTo>
                <a:cubicBezTo>
                  <a:pt x="677897" y="68277"/>
                  <a:pt x="682979" y="65000"/>
                  <a:pt x="688653" y="63699"/>
                </a:cubicBezTo>
                <a:close/>
                <a:moveTo>
                  <a:pt x="199851" y="57901"/>
                </a:moveTo>
                <a:cubicBezTo>
                  <a:pt x="199239" y="56617"/>
                  <a:pt x="196053" y="57325"/>
                  <a:pt x="189786" y="58918"/>
                </a:cubicBezTo>
                <a:cubicBezTo>
                  <a:pt x="182916" y="60689"/>
                  <a:pt x="174844" y="66925"/>
                  <a:pt x="172507" y="72521"/>
                </a:cubicBezTo>
                <a:cubicBezTo>
                  <a:pt x="163374" y="93986"/>
                  <a:pt x="180440" y="91224"/>
                  <a:pt x="194461" y="68839"/>
                </a:cubicBezTo>
                <a:cubicBezTo>
                  <a:pt x="198496" y="62462"/>
                  <a:pt x="200461" y="59185"/>
                  <a:pt x="199851" y="57901"/>
                </a:cubicBezTo>
                <a:close/>
                <a:moveTo>
                  <a:pt x="629424" y="36780"/>
                </a:moveTo>
                <a:cubicBezTo>
                  <a:pt x="632115" y="36498"/>
                  <a:pt x="634382" y="40040"/>
                  <a:pt x="634808" y="45282"/>
                </a:cubicBezTo>
                <a:cubicBezTo>
                  <a:pt x="635305" y="52296"/>
                  <a:pt x="639128" y="52580"/>
                  <a:pt x="651517" y="46276"/>
                </a:cubicBezTo>
                <a:cubicBezTo>
                  <a:pt x="662356" y="40821"/>
                  <a:pt x="669367" y="40610"/>
                  <a:pt x="673259" y="45500"/>
                </a:cubicBezTo>
                <a:cubicBezTo>
                  <a:pt x="680981" y="55347"/>
                  <a:pt x="671494" y="71498"/>
                  <a:pt x="659385" y="69160"/>
                </a:cubicBezTo>
                <a:cubicBezTo>
                  <a:pt x="654000" y="68168"/>
                  <a:pt x="647701" y="69797"/>
                  <a:pt x="644938" y="72984"/>
                </a:cubicBezTo>
                <a:cubicBezTo>
                  <a:pt x="642106" y="76384"/>
                  <a:pt x="638423" y="75675"/>
                  <a:pt x="635940" y="71213"/>
                </a:cubicBezTo>
                <a:cubicBezTo>
                  <a:pt x="633322" y="66607"/>
                  <a:pt x="629710" y="66253"/>
                  <a:pt x="626241" y="70290"/>
                </a:cubicBezTo>
                <a:cubicBezTo>
                  <a:pt x="619656" y="78012"/>
                  <a:pt x="627375" y="86018"/>
                  <a:pt x="640265" y="85028"/>
                </a:cubicBezTo>
                <a:cubicBezTo>
                  <a:pt x="646989" y="84532"/>
                  <a:pt x="649752" y="87438"/>
                  <a:pt x="651028" y="96649"/>
                </a:cubicBezTo>
                <a:cubicBezTo>
                  <a:pt x="652095" y="103661"/>
                  <a:pt x="654927" y="112590"/>
                  <a:pt x="657829" y="117478"/>
                </a:cubicBezTo>
                <a:cubicBezTo>
                  <a:pt x="660807" y="122579"/>
                  <a:pt x="659461" y="130019"/>
                  <a:pt x="654222" y="136111"/>
                </a:cubicBezTo>
                <a:cubicBezTo>
                  <a:pt x="644164" y="147871"/>
                  <a:pt x="638074" y="145318"/>
                  <a:pt x="638144" y="129520"/>
                </a:cubicBezTo>
                <a:cubicBezTo>
                  <a:pt x="638214" y="122647"/>
                  <a:pt x="635807" y="119389"/>
                  <a:pt x="630778" y="119742"/>
                </a:cubicBezTo>
                <a:cubicBezTo>
                  <a:pt x="617393" y="120804"/>
                  <a:pt x="596288" y="99406"/>
                  <a:pt x="599545" y="88212"/>
                </a:cubicBezTo>
                <a:cubicBezTo>
                  <a:pt x="603509" y="74753"/>
                  <a:pt x="610802" y="65756"/>
                  <a:pt x="619442" y="63771"/>
                </a:cubicBezTo>
                <a:cubicBezTo>
                  <a:pt x="623832" y="62781"/>
                  <a:pt x="626239" y="57254"/>
                  <a:pt x="625673" y="49744"/>
                </a:cubicBezTo>
                <a:cubicBezTo>
                  <a:pt x="625176" y="43014"/>
                  <a:pt x="626875" y="37063"/>
                  <a:pt x="629424" y="36780"/>
                </a:cubicBezTo>
                <a:close/>
                <a:moveTo>
                  <a:pt x="412110" y="35927"/>
                </a:moveTo>
                <a:cubicBezTo>
                  <a:pt x="413860" y="35206"/>
                  <a:pt x="415405" y="35395"/>
                  <a:pt x="416343" y="36971"/>
                </a:cubicBezTo>
                <a:cubicBezTo>
                  <a:pt x="418043" y="39806"/>
                  <a:pt x="418326" y="43490"/>
                  <a:pt x="416910" y="44907"/>
                </a:cubicBezTo>
                <a:cubicBezTo>
                  <a:pt x="415352" y="46467"/>
                  <a:pt x="412024" y="50219"/>
                  <a:pt x="408908" y="53904"/>
                </a:cubicBezTo>
                <a:cubicBezTo>
                  <a:pt x="405722" y="57517"/>
                  <a:pt x="402748" y="57657"/>
                  <a:pt x="401615" y="54258"/>
                </a:cubicBezTo>
                <a:cubicBezTo>
                  <a:pt x="399756" y="48466"/>
                  <a:pt x="406858" y="38092"/>
                  <a:pt x="412110" y="35927"/>
                </a:cubicBezTo>
                <a:close/>
                <a:moveTo>
                  <a:pt x="605487" y="31251"/>
                </a:moveTo>
                <a:cubicBezTo>
                  <a:pt x="610090" y="30896"/>
                  <a:pt x="613845" y="51797"/>
                  <a:pt x="610093" y="56261"/>
                </a:cubicBezTo>
                <a:cubicBezTo>
                  <a:pt x="609030" y="57607"/>
                  <a:pt x="605206" y="56331"/>
                  <a:pt x="601947" y="53498"/>
                </a:cubicBezTo>
                <a:cubicBezTo>
                  <a:pt x="595432" y="47971"/>
                  <a:pt x="597981" y="31816"/>
                  <a:pt x="605487" y="31251"/>
                </a:cubicBezTo>
                <a:close/>
                <a:moveTo>
                  <a:pt x="548611" y="15917"/>
                </a:moveTo>
                <a:cubicBezTo>
                  <a:pt x="553807" y="15891"/>
                  <a:pt x="559172" y="17008"/>
                  <a:pt x="561792" y="19275"/>
                </a:cubicBezTo>
                <a:cubicBezTo>
                  <a:pt x="565475" y="22392"/>
                  <a:pt x="563422" y="24872"/>
                  <a:pt x="553792" y="29262"/>
                </a:cubicBezTo>
                <a:cubicBezTo>
                  <a:pt x="542462" y="34362"/>
                  <a:pt x="529856" y="27136"/>
                  <a:pt x="536440" y="19413"/>
                </a:cubicBezTo>
                <a:cubicBezTo>
                  <a:pt x="538388" y="17111"/>
                  <a:pt x="543416" y="15944"/>
                  <a:pt x="548611" y="15917"/>
                </a:cubicBezTo>
                <a:close/>
                <a:moveTo>
                  <a:pt x="485933" y="6522"/>
                </a:moveTo>
                <a:cubicBezTo>
                  <a:pt x="490253" y="5176"/>
                  <a:pt x="498043" y="7726"/>
                  <a:pt x="503284" y="12262"/>
                </a:cubicBezTo>
                <a:cubicBezTo>
                  <a:pt x="512066" y="19770"/>
                  <a:pt x="511783" y="20906"/>
                  <a:pt x="499461" y="26571"/>
                </a:cubicBezTo>
                <a:cubicBezTo>
                  <a:pt x="492025" y="30043"/>
                  <a:pt x="484802" y="31602"/>
                  <a:pt x="483103" y="30183"/>
                </a:cubicBezTo>
                <a:cubicBezTo>
                  <a:pt x="481403" y="28767"/>
                  <a:pt x="477438" y="30608"/>
                  <a:pt x="474322" y="34292"/>
                </a:cubicBezTo>
                <a:cubicBezTo>
                  <a:pt x="469578" y="39888"/>
                  <a:pt x="471561" y="40879"/>
                  <a:pt x="486150" y="40174"/>
                </a:cubicBezTo>
                <a:cubicBezTo>
                  <a:pt x="502932" y="39397"/>
                  <a:pt x="514901" y="50377"/>
                  <a:pt x="501801" y="54700"/>
                </a:cubicBezTo>
                <a:cubicBezTo>
                  <a:pt x="498472" y="55760"/>
                  <a:pt x="494650" y="62561"/>
                  <a:pt x="493021" y="70284"/>
                </a:cubicBezTo>
                <a:cubicBezTo>
                  <a:pt x="491464" y="77652"/>
                  <a:pt x="484666" y="87713"/>
                  <a:pt x="478364" y="92174"/>
                </a:cubicBezTo>
                <a:cubicBezTo>
                  <a:pt x="462078" y="103509"/>
                  <a:pt x="460662" y="105350"/>
                  <a:pt x="463777" y="110593"/>
                </a:cubicBezTo>
                <a:cubicBezTo>
                  <a:pt x="465266" y="113071"/>
                  <a:pt x="470435" y="112011"/>
                  <a:pt x="475887" y="108257"/>
                </a:cubicBezTo>
                <a:cubicBezTo>
                  <a:pt x="490828" y="97844"/>
                  <a:pt x="492317" y="113075"/>
                  <a:pt x="477517" y="124340"/>
                </a:cubicBezTo>
                <a:cubicBezTo>
                  <a:pt x="469728" y="130290"/>
                  <a:pt x="466613" y="135390"/>
                  <a:pt x="469376" y="137728"/>
                </a:cubicBezTo>
                <a:cubicBezTo>
                  <a:pt x="471854" y="139782"/>
                  <a:pt x="477519" y="137658"/>
                  <a:pt x="481980" y="133053"/>
                </a:cubicBezTo>
                <a:cubicBezTo>
                  <a:pt x="493876" y="120728"/>
                  <a:pt x="505064" y="111376"/>
                  <a:pt x="517173" y="103513"/>
                </a:cubicBezTo>
                <a:cubicBezTo>
                  <a:pt x="528786" y="96006"/>
                  <a:pt x="523262" y="86086"/>
                  <a:pt x="511082" y="92743"/>
                </a:cubicBezTo>
                <a:cubicBezTo>
                  <a:pt x="498973" y="99332"/>
                  <a:pt x="495218" y="91894"/>
                  <a:pt x="504919" y="80487"/>
                </a:cubicBezTo>
                <a:cubicBezTo>
                  <a:pt x="509734" y="74821"/>
                  <a:pt x="511717" y="68868"/>
                  <a:pt x="509450" y="66886"/>
                </a:cubicBezTo>
                <a:cubicBezTo>
                  <a:pt x="507113" y="64971"/>
                  <a:pt x="509167" y="58950"/>
                  <a:pt x="513981" y="53282"/>
                </a:cubicBezTo>
                <a:cubicBezTo>
                  <a:pt x="520283" y="45843"/>
                  <a:pt x="526869" y="44357"/>
                  <a:pt x="538128" y="47544"/>
                </a:cubicBezTo>
                <a:cubicBezTo>
                  <a:pt x="546627" y="49956"/>
                  <a:pt x="557108" y="50948"/>
                  <a:pt x="561216" y="49673"/>
                </a:cubicBezTo>
                <a:cubicBezTo>
                  <a:pt x="565253" y="48469"/>
                  <a:pt x="571200" y="49463"/>
                  <a:pt x="574033" y="51873"/>
                </a:cubicBezTo>
                <a:cubicBezTo>
                  <a:pt x="580407" y="57398"/>
                  <a:pt x="561501" y="82547"/>
                  <a:pt x="549251" y="84742"/>
                </a:cubicBezTo>
                <a:cubicBezTo>
                  <a:pt x="542665" y="85946"/>
                  <a:pt x="542027" y="87717"/>
                  <a:pt x="546914" y="91898"/>
                </a:cubicBezTo>
                <a:cubicBezTo>
                  <a:pt x="550597" y="95015"/>
                  <a:pt x="551660" y="99763"/>
                  <a:pt x="549324" y="102665"/>
                </a:cubicBezTo>
                <a:cubicBezTo>
                  <a:pt x="546987" y="105712"/>
                  <a:pt x="549607" y="106351"/>
                  <a:pt x="555342" y="104296"/>
                </a:cubicBezTo>
                <a:cubicBezTo>
                  <a:pt x="561149" y="102171"/>
                  <a:pt x="567949" y="102739"/>
                  <a:pt x="571134" y="105502"/>
                </a:cubicBezTo>
                <a:cubicBezTo>
                  <a:pt x="577722" y="111100"/>
                  <a:pt x="547983" y="154456"/>
                  <a:pt x="535590" y="157218"/>
                </a:cubicBezTo>
                <a:cubicBezTo>
                  <a:pt x="523268" y="159908"/>
                  <a:pt x="524120" y="172237"/>
                  <a:pt x="536655" y="171316"/>
                </a:cubicBezTo>
                <a:cubicBezTo>
                  <a:pt x="542603" y="170893"/>
                  <a:pt x="549614" y="173796"/>
                  <a:pt x="551667" y="177552"/>
                </a:cubicBezTo>
                <a:cubicBezTo>
                  <a:pt x="554501" y="182795"/>
                  <a:pt x="558112" y="181308"/>
                  <a:pt x="565759" y="171672"/>
                </a:cubicBezTo>
                <a:cubicBezTo>
                  <a:pt x="571424" y="164588"/>
                  <a:pt x="574327" y="157292"/>
                  <a:pt x="572202" y="155449"/>
                </a:cubicBezTo>
                <a:cubicBezTo>
                  <a:pt x="570148" y="153678"/>
                  <a:pt x="571847" y="150279"/>
                  <a:pt x="575884" y="148085"/>
                </a:cubicBezTo>
                <a:cubicBezTo>
                  <a:pt x="589337" y="140857"/>
                  <a:pt x="579282" y="140430"/>
                  <a:pt x="564765" y="147726"/>
                </a:cubicBezTo>
                <a:cubicBezTo>
                  <a:pt x="551310" y="154527"/>
                  <a:pt x="551028" y="154384"/>
                  <a:pt x="557117" y="144042"/>
                </a:cubicBezTo>
                <a:cubicBezTo>
                  <a:pt x="560658" y="137948"/>
                  <a:pt x="567314" y="132707"/>
                  <a:pt x="572412" y="131858"/>
                </a:cubicBezTo>
                <a:cubicBezTo>
                  <a:pt x="577156" y="131081"/>
                  <a:pt x="582680" y="126547"/>
                  <a:pt x="584238" y="122294"/>
                </a:cubicBezTo>
                <a:cubicBezTo>
                  <a:pt x="588344" y="110961"/>
                  <a:pt x="608953" y="119818"/>
                  <a:pt x="611360" y="133845"/>
                </a:cubicBezTo>
                <a:cubicBezTo>
                  <a:pt x="612566" y="141001"/>
                  <a:pt x="609097" y="147306"/>
                  <a:pt x="599750" y="154814"/>
                </a:cubicBezTo>
                <a:cubicBezTo>
                  <a:pt x="590403" y="162323"/>
                  <a:pt x="586933" y="168629"/>
                  <a:pt x="588067" y="175855"/>
                </a:cubicBezTo>
                <a:cubicBezTo>
                  <a:pt x="590263" y="188963"/>
                  <a:pt x="585307" y="194773"/>
                  <a:pt x="577587" y="188183"/>
                </a:cubicBezTo>
                <a:cubicBezTo>
                  <a:pt x="574400" y="185419"/>
                  <a:pt x="569940" y="184922"/>
                  <a:pt x="568098" y="187047"/>
                </a:cubicBezTo>
                <a:cubicBezTo>
                  <a:pt x="563000" y="192998"/>
                  <a:pt x="570295" y="197321"/>
                  <a:pt x="581837" y="195267"/>
                </a:cubicBezTo>
                <a:cubicBezTo>
                  <a:pt x="587219" y="194274"/>
                  <a:pt x="592814" y="195764"/>
                  <a:pt x="593735" y="198385"/>
                </a:cubicBezTo>
                <a:cubicBezTo>
                  <a:pt x="594585" y="201077"/>
                  <a:pt x="598409" y="202353"/>
                  <a:pt x="601950" y="201219"/>
                </a:cubicBezTo>
                <a:cubicBezTo>
                  <a:pt x="609739" y="198671"/>
                  <a:pt x="613707" y="223895"/>
                  <a:pt x="606767" y="231970"/>
                </a:cubicBezTo>
                <a:cubicBezTo>
                  <a:pt x="604359" y="234803"/>
                  <a:pt x="604431" y="238982"/>
                  <a:pt x="606768" y="241037"/>
                </a:cubicBezTo>
                <a:cubicBezTo>
                  <a:pt x="611725" y="245288"/>
                  <a:pt x="631128" y="220493"/>
                  <a:pt x="631976" y="208591"/>
                </a:cubicBezTo>
                <a:cubicBezTo>
                  <a:pt x="632400" y="202924"/>
                  <a:pt x="634666" y="201790"/>
                  <a:pt x="638703" y="205262"/>
                </a:cubicBezTo>
                <a:cubicBezTo>
                  <a:pt x="641889" y="208026"/>
                  <a:pt x="643661" y="213624"/>
                  <a:pt x="642455" y="217237"/>
                </a:cubicBezTo>
                <a:cubicBezTo>
                  <a:pt x="640829" y="221981"/>
                  <a:pt x="644087" y="223257"/>
                  <a:pt x="653434" y="221417"/>
                </a:cubicBezTo>
                <a:cubicBezTo>
                  <a:pt x="671373" y="217879"/>
                  <a:pt x="671373" y="217879"/>
                  <a:pt x="669176" y="190034"/>
                </a:cubicBezTo>
                <a:cubicBezTo>
                  <a:pt x="667754" y="172038"/>
                  <a:pt x="669386" y="166299"/>
                  <a:pt x="675685" y="167221"/>
                </a:cubicBezTo>
                <a:cubicBezTo>
                  <a:pt x="681635" y="168072"/>
                  <a:pt x="681139" y="164458"/>
                  <a:pt x="674199" y="155391"/>
                </a:cubicBezTo>
                <a:cubicBezTo>
                  <a:pt x="662439" y="139943"/>
                  <a:pt x="666903" y="119327"/>
                  <a:pt x="684530" y="107072"/>
                </a:cubicBezTo>
                <a:cubicBezTo>
                  <a:pt x="695789" y="99208"/>
                  <a:pt x="696779" y="99494"/>
                  <a:pt x="697707" y="110618"/>
                </a:cubicBezTo>
                <a:cubicBezTo>
                  <a:pt x="698767" y="124149"/>
                  <a:pt x="705638" y="132581"/>
                  <a:pt x="710737" y="126631"/>
                </a:cubicBezTo>
                <a:cubicBezTo>
                  <a:pt x="712508" y="124433"/>
                  <a:pt x="717036" y="124999"/>
                  <a:pt x="720224" y="127763"/>
                </a:cubicBezTo>
                <a:cubicBezTo>
                  <a:pt x="723627" y="130598"/>
                  <a:pt x="729291" y="129465"/>
                  <a:pt x="733044" y="125002"/>
                </a:cubicBezTo>
                <a:cubicBezTo>
                  <a:pt x="736797" y="120541"/>
                  <a:pt x="742176" y="117424"/>
                  <a:pt x="745293" y="117989"/>
                </a:cubicBezTo>
                <a:cubicBezTo>
                  <a:pt x="750748" y="118910"/>
                  <a:pt x="740055" y="141794"/>
                  <a:pt x="726676" y="157733"/>
                </a:cubicBezTo>
                <a:cubicBezTo>
                  <a:pt x="720014" y="165666"/>
                  <a:pt x="720160" y="165808"/>
                  <a:pt x="733824" y="163472"/>
                </a:cubicBezTo>
                <a:cubicBezTo>
                  <a:pt x="741261" y="162126"/>
                  <a:pt x="755282" y="159293"/>
                  <a:pt x="763639" y="157310"/>
                </a:cubicBezTo>
                <a:cubicBezTo>
                  <a:pt x="774611" y="154690"/>
                  <a:pt x="778796" y="155755"/>
                  <a:pt x="777374" y="160571"/>
                </a:cubicBezTo>
                <a:cubicBezTo>
                  <a:pt x="776243" y="164540"/>
                  <a:pt x="777805" y="169638"/>
                  <a:pt x="780993" y="172403"/>
                </a:cubicBezTo>
                <a:cubicBezTo>
                  <a:pt x="784390" y="175380"/>
                  <a:pt x="783254" y="181331"/>
                  <a:pt x="778015" y="187424"/>
                </a:cubicBezTo>
                <a:cubicBezTo>
                  <a:pt x="773132" y="193021"/>
                  <a:pt x="767538" y="196066"/>
                  <a:pt x="765271" y="194081"/>
                </a:cubicBezTo>
                <a:cubicBezTo>
                  <a:pt x="763004" y="192240"/>
                  <a:pt x="757409" y="195144"/>
                  <a:pt x="752882" y="200385"/>
                </a:cubicBezTo>
                <a:cubicBezTo>
                  <a:pt x="742544" y="212569"/>
                  <a:pt x="727317" y="212778"/>
                  <a:pt x="720871" y="200948"/>
                </a:cubicBezTo>
                <a:cubicBezTo>
                  <a:pt x="716972" y="193932"/>
                  <a:pt x="715207" y="193862"/>
                  <a:pt x="712800" y="200521"/>
                </a:cubicBezTo>
                <a:cubicBezTo>
                  <a:pt x="711029" y="205411"/>
                  <a:pt x="705435" y="209024"/>
                  <a:pt x="699980" y="208952"/>
                </a:cubicBezTo>
                <a:cubicBezTo>
                  <a:pt x="686385" y="208669"/>
                  <a:pt x="686099" y="215328"/>
                  <a:pt x="699065" y="236369"/>
                </a:cubicBezTo>
                <a:cubicBezTo>
                  <a:pt x="713722" y="260247"/>
                  <a:pt x="716490" y="283555"/>
                  <a:pt x="705581" y="291208"/>
                </a:cubicBezTo>
                <a:cubicBezTo>
                  <a:pt x="699421" y="295527"/>
                  <a:pt x="694392" y="294464"/>
                  <a:pt x="687807" y="287450"/>
                </a:cubicBezTo>
                <a:cubicBezTo>
                  <a:pt x="674135" y="273068"/>
                  <a:pt x="665074" y="281708"/>
                  <a:pt x="677044" y="297651"/>
                </a:cubicBezTo>
                <a:cubicBezTo>
                  <a:pt x="683984" y="306720"/>
                  <a:pt x="690220" y="310831"/>
                  <a:pt x="695173" y="309272"/>
                </a:cubicBezTo>
                <a:cubicBezTo>
                  <a:pt x="699421" y="307996"/>
                  <a:pt x="703676" y="309699"/>
                  <a:pt x="704806" y="313239"/>
                </a:cubicBezTo>
                <a:cubicBezTo>
                  <a:pt x="705936" y="316783"/>
                  <a:pt x="709340" y="318626"/>
                  <a:pt x="712737" y="317492"/>
                </a:cubicBezTo>
                <a:cubicBezTo>
                  <a:pt x="716134" y="316358"/>
                  <a:pt x="715995" y="313241"/>
                  <a:pt x="712312" y="310124"/>
                </a:cubicBezTo>
                <a:cubicBezTo>
                  <a:pt x="708273" y="306652"/>
                  <a:pt x="709124" y="301127"/>
                  <a:pt x="714648" y="294606"/>
                </a:cubicBezTo>
                <a:cubicBezTo>
                  <a:pt x="719532" y="289010"/>
                  <a:pt x="725126" y="285967"/>
                  <a:pt x="727393" y="287950"/>
                </a:cubicBezTo>
                <a:cubicBezTo>
                  <a:pt x="734899" y="294325"/>
                  <a:pt x="739928" y="280655"/>
                  <a:pt x="734333" y="269105"/>
                </a:cubicBezTo>
                <a:cubicBezTo>
                  <a:pt x="731285" y="262801"/>
                  <a:pt x="731146" y="253447"/>
                  <a:pt x="734048" y="248415"/>
                </a:cubicBezTo>
                <a:cubicBezTo>
                  <a:pt x="738365" y="240979"/>
                  <a:pt x="739642" y="241121"/>
                  <a:pt x="741058" y="249196"/>
                </a:cubicBezTo>
                <a:cubicBezTo>
                  <a:pt x="742474" y="257132"/>
                  <a:pt x="744811" y="258762"/>
                  <a:pt x="753028" y="257348"/>
                </a:cubicBezTo>
                <a:cubicBezTo>
                  <a:pt x="761238" y="255931"/>
                  <a:pt x="762089" y="254513"/>
                  <a:pt x="757206" y="250332"/>
                </a:cubicBezTo>
                <a:cubicBezTo>
                  <a:pt x="748354" y="242750"/>
                  <a:pt x="749624" y="238927"/>
                  <a:pt x="771506" y="207826"/>
                </a:cubicBezTo>
                <a:cubicBezTo>
                  <a:pt x="786727" y="186360"/>
                  <a:pt x="791824" y="181684"/>
                  <a:pt x="796359" y="185511"/>
                </a:cubicBezTo>
                <a:cubicBezTo>
                  <a:pt x="799330" y="188063"/>
                  <a:pt x="805490" y="188417"/>
                  <a:pt x="809459" y="186150"/>
                </a:cubicBezTo>
                <a:cubicBezTo>
                  <a:pt x="814627" y="183247"/>
                  <a:pt x="814202" y="176588"/>
                  <a:pt x="807897" y="164189"/>
                </a:cubicBezTo>
                <a:cubicBezTo>
                  <a:pt x="803014" y="154339"/>
                  <a:pt x="800391" y="144634"/>
                  <a:pt x="802233" y="142509"/>
                </a:cubicBezTo>
                <a:cubicBezTo>
                  <a:pt x="804073" y="140241"/>
                  <a:pt x="801807" y="132304"/>
                  <a:pt x="796987" y="123946"/>
                </a:cubicBezTo>
                <a:cubicBezTo>
                  <a:pt x="787076" y="106798"/>
                  <a:pt x="789483" y="102264"/>
                  <a:pt x="808958" y="101629"/>
                </a:cubicBezTo>
                <a:cubicBezTo>
                  <a:pt x="816959" y="101419"/>
                  <a:pt x="822197" y="102551"/>
                  <a:pt x="820781" y="104253"/>
                </a:cubicBezTo>
                <a:cubicBezTo>
                  <a:pt x="819294" y="105882"/>
                  <a:pt x="821987" y="107723"/>
                  <a:pt x="826515" y="108148"/>
                </a:cubicBezTo>
                <a:cubicBezTo>
                  <a:pt x="837850" y="109284"/>
                  <a:pt x="853285" y="124445"/>
                  <a:pt x="860721" y="141948"/>
                </a:cubicBezTo>
                <a:cubicBezTo>
                  <a:pt x="866322" y="155053"/>
                  <a:pt x="868582" y="156612"/>
                  <a:pt x="881333" y="156330"/>
                </a:cubicBezTo>
                <a:cubicBezTo>
                  <a:pt x="894998" y="155977"/>
                  <a:pt x="895424" y="156544"/>
                  <a:pt x="891106" y="168232"/>
                </a:cubicBezTo>
                <a:cubicBezTo>
                  <a:pt x="887213" y="178930"/>
                  <a:pt x="887708" y="179853"/>
                  <a:pt x="895284" y="175674"/>
                </a:cubicBezTo>
                <a:cubicBezTo>
                  <a:pt x="900670" y="172699"/>
                  <a:pt x="903424" y="165826"/>
                  <a:pt x="902364" y="157962"/>
                </a:cubicBezTo>
                <a:cubicBezTo>
                  <a:pt x="900592" y="144430"/>
                  <a:pt x="912416" y="123389"/>
                  <a:pt x="918791" y="128776"/>
                </a:cubicBezTo>
                <a:cubicBezTo>
                  <a:pt x="925167" y="134159"/>
                  <a:pt x="927929" y="160444"/>
                  <a:pt x="923541" y="173480"/>
                </a:cubicBezTo>
                <a:cubicBezTo>
                  <a:pt x="921415" y="179997"/>
                  <a:pt x="921630" y="187295"/>
                  <a:pt x="924176" y="189420"/>
                </a:cubicBezTo>
                <a:cubicBezTo>
                  <a:pt x="926590" y="191406"/>
                  <a:pt x="928710" y="191122"/>
                  <a:pt x="928640" y="188641"/>
                </a:cubicBezTo>
                <a:cubicBezTo>
                  <a:pt x="928571" y="186019"/>
                  <a:pt x="935858" y="184250"/>
                  <a:pt x="945352" y="184674"/>
                </a:cubicBezTo>
                <a:cubicBezTo>
                  <a:pt x="965672" y="185600"/>
                  <a:pt x="971196" y="180357"/>
                  <a:pt x="960007" y="170862"/>
                </a:cubicBezTo>
                <a:cubicBezTo>
                  <a:pt x="955543" y="167107"/>
                  <a:pt x="953918" y="161650"/>
                  <a:pt x="956255" y="158888"/>
                </a:cubicBezTo>
                <a:cubicBezTo>
                  <a:pt x="959156" y="155418"/>
                  <a:pt x="957810" y="154637"/>
                  <a:pt x="951651" y="156408"/>
                </a:cubicBezTo>
                <a:cubicBezTo>
                  <a:pt x="946691" y="157824"/>
                  <a:pt x="942583" y="156973"/>
                  <a:pt x="942373" y="154493"/>
                </a:cubicBezTo>
                <a:cubicBezTo>
                  <a:pt x="941453" y="142378"/>
                  <a:pt x="965532" y="150318"/>
                  <a:pt x="991097" y="170511"/>
                </a:cubicBezTo>
                <a:lnTo>
                  <a:pt x="1018720" y="192335"/>
                </a:lnTo>
                <a:lnTo>
                  <a:pt x="1004483" y="208983"/>
                </a:lnTo>
                <a:cubicBezTo>
                  <a:pt x="994145" y="221165"/>
                  <a:pt x="991668" y="227898"/>
                  <a:pt x="995351" y="234132"/>
                </a:cubicBezTo>
                <a:cubicBezTo>
                  <a:pt x="998253" y="239022"/>
                  <a:pt x="1001162" y="247877"/>
                  <a:pt x="1002292" y="254819"/>
                </a:cubicBezTo>
                <a:cubicBezTo>
                  <a:pt x="1003994" y="265729"/>
                  <a:pt x="1005626" y="266937"/>
                  <a:pt x="1018580" y="266581"/>
                </a:cubicBezTo>
                <a:cubicBezTo>
                  <a:pt x="1026441" y="266370"/>
                  <a:pt x="1034937" y="263822"/>
                  <a:pt x="1037420" y="260917"/>
                </a:cubicBezTo>
                <a:cubicBezTo>
                  <a:pt x="1043294" y="254046"/>
                  <a:pt x="1035223" y="245968"/>
                  <a:pt x="1023393" y="246888"/>
                </a:cubicBezTo>
                <a:cubicBezTo>
                  <a:pt x="1011144" y="247807"/>
                  <a:pt x="1009587" y="235905"/>
                  <a:pt x="1020351" y="223295"/>
                </a:cubicBezTo>
                <a:cubicBezTo>
                  <a:pt x="1035217" y="205868"/>
                  <a:pt x="1045345" y="207639"/>
                  <a:pt x="1053346" y="228968"/>
                </a:cubicBezTo>
                <a:cubicBezTo>
                  <a:pt x="1058162" y="241719"/>
                  <a:pt x="1065102" y="249654"/>
                  <a:pt x="1078628" y="257662"/>
                </a:cubicBezTo>
                <a:cubicBezTo>
                  <a:pt x="1101786" y="271338"/>
                  <a:pt x="1102498" y="284372"/>
                  <a:pt x="1081326" y="304139"/>
                </a:cubicBezTo>
                <a:cubicBezTo>
                  <a:pt x="1069147" y="315471"/>
                  <a:pt x="1068226" y="317952"/>
                  <a:pt x="1075872" y="317669"/>
                </a:cubicBezTo>
                <a:cubicBezTo>
                  <a:pt x="1080901" y="317457"/>
                  <a:pt x="1087207" y="313278"/>
                  <a:pt x="1089398" y="308814"/>
                </a:cubicBezTo>
                <a:cubicBezTo>
                  <a:pt x="1095277" y="296558"/>
                  <a:pt x="1106396" y="300739"/>
                  <a:pt x="1110359" y="316611"/>
                </a:cubicBezTo>
                <a:cubicBezTo>
                  <a:pt x="1115388" y="336660"/>
                  <a:pt x="1121408" y="339565"/>
                  <a:pt x="1138832" y="330640"/>
                </a:cubicBezTo>
                <a:cubicBezTo>
                  <a:pt x="1151646" y="324053"/>
                  <a:pt x="1154904" y="324476"/>
                  <a:pt x="1158231" y="333192"/>
                </a:cubicBezTo>
                <a:cubicBezTo>
                  <a:pt x="1160359" y="338862"/>
                  <a:pt x="1160506" y="347789"/>
                  <a:pt x="1158447" y="352677"/>
                </a:cubicBezTo>
                <a:cubicBezTo>
                  <a:pt x="1156326" y="357633"/>
                  <a:pt x="1161000" y="374779"/>
                  <a:pt x="1168652" y="390510"/>
                </a:cubicBezTo>
                <a:cubicBezTo>
                  <a:pt x="1178564" y="410914"/>
                  <a:pt x="1180977" y="422675"/>
                  <a:pt x="1176799" y="431105"/>
                </a:cubicBezTo>
                <a:cubicBezTo>
                  <a:pt x="1171204" y="442370"/>
                  <a:pt x="1179205" y="456185"/>
                  <a:pt x="1186432" y="447685"/>
                </a:cubicBezTo>
                <a:cubicBezTo>
                  <a:pt x="1188554" y="445274"/>
                  <a:pt x="1192306" y="447047"/>
                  <a:pt x="1194718" y="451583"/>
                </a:cubicBezTo>
                <a:cubicBezTo>
                  <a:pt x="1197125" y="456117"/>
                  <a:pt x="1202224" y="458951"/>
                  <a:pt x="1205837" y="457890"/>
                </a:cubicBezTo>
                <a:cubicBezTo>
                  <a:pt x="1209514" y="456756"/>
                  <a:pt x="1209374" y="466532"/>
                  <a:pt x="1205412" y="479992"/>
                </a:cubicBezTo>
                <a:cubicBezTo>
                  <a:pt x="1197697" y="506417"/>
                  <a:pt x="1197201" y="534687"/>
                  <a:pt x="1204358" y="540850"/>
                </a:cubicBezTo>
                <a:cubicBezTo>
                  <a:pt x="1210803" y="546306"/>
                  <a:pt x="1213419" y="541557"/>
                  <a:pt x="1212784" y="525618"/>
                </a:cubicBezTo>
                <a:cubicBezTo>
                  <a:pt x="1212429" y="515488"/>
                  <a:pt x="1214270" y="512372"/>
                  <a:pt x="1221280" y="511875"/>
                </a:cubicBezTo>
                <a:cubicBezTo>
                  <a:pt x="1228005" y="511380"/>
                  <a:pt x="1229281" y="512372"/>
                  <a:pt x="1226164" y="516054"/>
                </a:cubicBezTo>
                <a:cubicBezTo>
                  <a:pt x="1223757" y="518889"/>
                  <a:pt x="1224608" y="523142"/>
                  <a:pt x="1228291" y="526259"/>
                </a:cubicBezTo>
                <a:cubicBezTo>
                  <a:pt x="1231974" y="529375"/>
                  <a:pt x="1233599" y="534264"/>
                  <a:pt x="1232190" y="537948"/>
                </a:cubicBezTo>
                <a:cubicBezTo>
                  <a:pt x="1220931" y="566923"/>
                  <a:pt x="1218594" y="575355"/>
                  <a:pt x="1221992" y="575214"/>
                </a:cubicBezTo>
                <a:cubicBezTo>
                  <a:pt x="1224468" y="575144"/>
                  <a:pt x="1227446" y="569759"/>
                  <a:pt x="1229002" y="562674"/>
                </a:cubicBezTo>
                <a:cubicBezTo>
                  <a:pt x="1233180" y="543618"/>
                  <a:pt x="1238705" y="553392"/>
                  <a:pt x="1235238" y="573585"/>
                </a:cubicBezTo>
                <a:cubicBezTo>
                  <a:pt x="1233536" y="583362"/>
                  <a:pt x="1229002" y="592998"/>
                  <a:pt x="1225110" y="595050"/>
                </a:cubicBezTo>
                <a:cubicBezTo>
                  <a:pt x="1221147" y="597177"/>
                  <a:pt x="1218880" y="604827"/>
                  <a:pt x="1219941" y="612691"/>
                </a:cubicBezTo>
                <a:cubicBezTo>
                  <a:pt x="1221712" y="626365"/>
                  <a:pt x="1221998" y="626081"/>
                  <a:pt x="1236298" y="598311"/>
                </a:cubicBezTo>
                <a:cubicBezTo>
                  <a:pt x="1254707" y="562749"/>
                  <a:pt x="1254923" y="562391"/>
                  <a:pt x="1259526" y="570825"/>
                </a:cubicBezTo>
                <a:cubicBezTo>
                  <a:pt x="1261647" y="574791"/>
                  <a:pt x="1259241" y="584992"/>
                  <a:pt x="1254142" y="593919"/>
                </a:cubicBezTo>
                <a:cubicBezTo>
                  <a:pt x="1243309" y="612694"/>
                  <a:pt x="1248268" y="621904"/>
                  <a:pt x="1261089" y="606817"/>
                </a:cubicBezTo>
                <a:cubicBezTo>
                  <a:pt x="1265902" y="601147"/>
                  <a:pt x="1271141" y="597890"/>
                  <a:pt x="1272982" y="599449"/>
                </a:cubicBezTo>
                <a:cubicBezTo>
                  <a:pt x="1279427" y="604903"/>
                  <a:pt x="1276666" y="611634"/>
                  <a:pt x="1266467" y="614892"/>
                </a:cubicBezTo>
                <a:cubicBezTo>
                  <a:pt x="1258822" y="617300"/>
                  <a:pt x="1255990" y="622116"/>
                  <a:pt x="1255070" y="633948"/>
                </a:cubicBezTo>
                <a:lnTo>
                  <a:pt x="1253869" y="649748"/>
                </a:lnTo>
                <a:lnTo>
                  <a:pt x="1261870" y="635510"/>
                </a:lnTo>
                <a:cubicBezTo>
                  <a:pt x="1266327" y="627359"/>
                  <a:pt x="1273833" y="619993"/>
                  <a:pt x="1279072" y="618576"/>
                </a:cubicBezTo>
                <a:cubicBezTo>
                  <a:pt x="1287003" y="616312"/>
                  <a:pt x="1288070" y="617797"/>
                  <a:pt x="1286298" y="628214"/>
                </a:cubicBezTo>
                <a:cubicBezTo>
                  <a:pt x="1284247" y="639899"/>
                  <a:pt x="1284603" y="640114"/>
                  <a:pt x="1294369" y="633034"/>
                </a:cubicBezTo>
                <a:cubicBezTo>
                  <a:pt x="1313063" y="619431"/>
                  <a:pt x="1312219" y="632892"/>
                  <a:pt x="1293169" y="652370"/>
                </a:cubicBezTo>
                <a:cubicBezTo>
                  <a:pt x="1271858" y="674122"/>
                  <a:pt x="1267610" y="691834"/>
                  <a:pt x="1284037" y="690696"/>
                </a:cubicBezTo>
                <a:cubicBezTo>
                  <a:pt x="1290057" y="690347"/>
                  <a:pt x="1296712" y="685531"/>
                  <a:pt x="1299544" y="679579"/>
                </a:cubicBezTo>
                <a:cubicBezTo>
                  <a:pt x="1308188" y="661728"/>
                  <a:pt x="1323834" y="672426"/>
                  <a:pt x="1323415" y="695804"/>
                </a:cubicBezTo>
                <a:cubicBezTo>
                  <a:pt x="1323274" y="706718"/>
                  <a:pt x="1323491" y="726623"/>
                  <a:pt x="1323915" y="739657"/>
                </a:cubicBezTo>
                <a:cubicBezTo>
                  <a:pt x="1324766" y="763463"/>
                  <a:pt x="1315490" y="775861"/>
                  <a:pt x="1304015" y="766085"/>
                </a:cubicBezTo>
                <a:cubicBezTo>
                  <a:pt x="1300478" y="763106"/>
                  <a:pt x="1295518" y="764096"/>
                  <a:pt x="1292261" y="768345"/>
                </a:cubicBezTo>
                <a:cubicBezTo>
                  <a:pt x="1288724" y="773023"/>
                  <a:pt x="1289003" y="774585"/>
                  <a:pt x="1292972" y="772456"/>
                </a:cubicBezTo>
                <a:cubicBezTo>
                  <a:pt x="1296579" y="770544"/>
                  <a:pt x="1300052" y="771187"/>
                  <a:pt x="1300903" y="773874"/>
                </a:cubicBezTo>
                <a:cubicBezTo>
                  <a:pt x="1303595" y="782234"/>
                  <a:pt x="1319172" y="776288"/>
                  <a:pt x="1334323" y="761130"/>
                </a:cubicBezTo>
                <a:cubicBezTo>
                  <a:pt x="1350559" y="744835"/>
                  <a:pt x="1363644" y="744904"/>
                  <a:pt x="1355728" y="761199"/>
                </a:cubicBezTo>
                <a:cubicBezTo>
                  <a:pt x="1353112" y="766655"/>
                  <a:pt x="1353467" y="773244"/>
                  <a:pt x="1356579" y="775937"/>
                </a:cubicBezTo>
                <a:cubicBezTo>
                  <a:pt x="1359682" y="778626"/>
                  <a:pt x="1358691" y="793224"/>
                  <a:pt x="1354248" y="809024"/>
                </a:cubicBezTo>
                <a:cubicBezTo>
                  <a:pt x="1349791" y="824817"/>
                  <a:pt x="1347879" y="838633"/>
                  <a:pt x="1349930" y="840406"/>
                </a:cubicBezTo>
                <a:cubicBezTo>
                  <a:pt x="1351911" y="842109"/>
                  <a:pt x="1351137" y="846290"/>
                  <a:pt x="1348019" y="849974"/>
                </a:cubicBezTo>
                <a:cubicBezTo>
                  <a:pt x="1343893" y="854858"/>
                  <a:pt x="1344743" y="856561"/>
                  <a:pt x="1351346" y="856701"/>
                </a:cubicBezTo>
                <a:cubicBezTo>
                  <a:pt x="1357080" y="856917"/>
                  <a:pt x="1361180" y="860029"/>
                  <a:pt x="1362806" y="865488"/>
                </a:cubicBezTo>
                <a:cubicBezTo>
                  <a:pt x="1364439" y="870945"/>
                  <a:pt x="1368051" y="873281"/>
                  <a:pt x="1372934" y="872075"/>
                </a:cubicBezTo>
                <a:cubicBezTo>
                  <a:pt x="1377963" y="870874"/>
                  <a:pt x="1377747" y="872646"/>
                  <a:pt x="1372439" y="877245"/>
                </a:cubicBezTo>
                <a:cubicBezTo>
                  <a:pt x="1366775" y="882208"/>
                  <a:pt x="1366775" y="885753"/>
                  <a:pt x="1372439" y="889149"/>
                </a:cubicBezTo>
                <a:cubicBezTo>
                  <a:pt x="1377042" y="891915"/>
                  <a:pt x="1378249" y="896660"/>
                  <a:pt x="1375201" y="900277"/>
                </a:cubicBezTo>
                <a:cubicBezTo>
                  <a:pt x="1372089" y="903962"/>
                  <a:pt x="1371950" y="908349"/>
                  <a:pt x="1374922" y="910903"/>
                </a:cubicBezTo>
                <a:cubicBezTo>
                  <a:pt x="1378535" y="914090"/>
                  <a:pt x="1377468" y="914866"/>
                  <a:pt x="1371239" y="914016"/>
                </a:cubicBezTo>
                <a:cubicBezTo>
                  <a:pt x="1358921" y="912320"/>
                  <a:pt x="1355252" y="929885"/>
                  <a:pt x="1357580" y="979551"/>
                </a:cubicBezTo>
                <a:cubicBezTo>
                  <a:pt x="1358996" y="1010298"/>
                  <a:pt x="1360698" y="1015966"/>
                  <a:pt x="1366432" y="1009238"/>
                </a:cubicBezTo>
                <a:cubicBezTo>
                  <a:pt x="1370324" y="1004773"/>
                  <a:pt x="1376204" y="1003146"/>
                  <a:pt x="1379252" y="1005769"/>
                </a:cubicBezTo>
                <a:cubicBezTo>
                  <a:pt x="1390936" y="1015755"/>
                  <a:pt x="1403890" y="984659"/>
                  <a:pt x="1401415" y="952420"/>
                </a:cubicBezTo>
                <a:cubicBezTo>
                  <a:pt x="1399141" y="923089"/>
                  <a:pt x="1403674" y="907367"/>
                  <a:pt x="1412172" y="914587"/>
                </a:cubicBezTo>
                <a:cubicBezTo>
                  <a:pt x="1414299" y="916430"/>
                  <a:pt x="1413517" y="923444"/>
                  <a:pt x="1410329" y="929893"/>
                </a:cubicBezTo>
                <a:cubicBezTo>
                  <a:pt x="1403250" y="944204"/>
                  <a:pt x="1408989" y="957170"/>
                  <a:pt x="1422515" y="957380"/>
                </a:cubicBezTo>
                <a:cubicBezTo>
                  <a:pt x="1433843" y="957526"/>
                  <a:pt x="1433703" y="956961"/>
                  <a:pt x="1425988" y="988203"/>
                </a:cubicBezTo>
                <a:cubicBezTo>
                  <a:pt x="1422522" y="1002160"/>
                  <a:pt x="1421886" y="1013423"/>
                  <a:pt x="1424572" y="1013704"/>
                </a:cubicBezTo>
                <a:cubicBezTo>
                  <a:pt x="1427334" y="1014060"/>
                  <a:pt x="1430522" y="1017961"/>
                  <a:pt x="1432078" y="1022636"/>
                </a:cubicBezTo>
                <a:cubicBezTo>
                  <a:pt x="1434135" y="1028937"/>
                  <a:pt x="1432434" y="1031345"/>
                  <a:pt x="1424928" y="1032623"/>
                </a:cubicBezTo>
                <a:cubicBezTo>
                  <a:pt x="1417136" y="1033899"/>
                  <a:pt x="1415441" y="1037864"/>
                  <a:pt x="1416927" y="1050969"/>
                </a:cubicBezTo>
                <a:cubicBezTo>
                  <a:pt x="1417995" y="1060391"/>
                  <a:pt x="1420826" y="1067621"/>
                  <a:pt x="1423518" y="1067481"/>
                </a:cubicBezTo>
                <a:cubicBezTo>
                  <a:pt x="1426064" y="1067335"/>
                  <a:pt x="1419765" y="1076196"/>
                  <a:pt x="1409568" y="1087105"/>
                </a:cubicBezTo>
                <a:cubicBezTo>
                  <a:pt x="1390517" y="1107293"/>
                  <a:pt x="1388612" y="1117139"/>
                  <a:pt x="1406030" y="1105095"/>
                </a:cubicBezTo>
                <a:cubicBezTo>
                  <a:pt x="1411479" y="1101341"/>
                  <a:pt x="1416438" y="1101341"/>
                  <a:pt x="1417576" y="1105172"/>
                </a:cubicBezTo>
                <a:cubicBezTo>
                  <a:pt x="1418635" y="1108641"/>
                  <a:pt x="1415308" y="1114523"/>
                  <a:pt x="1410564" y="1117426"/>
                </a:cubicBezTo>
                <a:cubicBezTo>
                  <a:pt x="1399515" y="1124223"/>
                  <a:pt x="1394562" y="1145194"/>
                  <a:pt x="1402277" y="1151783"/>
                </a:cubicBezTo>
                <a:cubicBezTo>
                  <a:pt x="1409218" y="1157733"/>
                  <a:pt x="1417644" y="1149729"/>
                  <a:pt x="1416725" y="1138180"/>
                </a:cubicBezTo>
                <a:cubicBezTo>
                  <a:pt x="1416298" y="1133651"/>
                  <a:pt x="1423594" y="1120545"/>
                  <a:pt x="1432587" y="1109282"/>
                </a:cubicBezTo>
                <a:lnTo>
                  <a:pt x="1449083" y="1088666"/>
                </a:lnTo>
                <a:lnTo>
                  <a:pt x="1453408" y="1102904"/>
                </a:lnTo>
                <a:cubicBezTo>
                  <a:pt x="1457021" y="1115018"/>
                  <a:pt x="1459002" y="1116721"/>
                  <a:pt x="1466012" y="1114384"/>
                </a:cubicBezTo>
                <a:cubicBezTo>
                  <a:pt x="1479893" y="1109852"/>
                  <a:pt x="1474725" y="1117712"/>
                  <a:pt x="1446607" y="1144138"/>
                </a:cubicBezTo>
                <a:cubicBezTo>
                  <a:pt x="1418000" y="1170917"/>
                  <a:pt x="1408730" y="1185154"/>
                  <a:pt x="1412057" y="1196844"/>
                </a:cubicBezTo>
                <a:cubicBezTo>
                  <a:pt x="1415739" y="1209599"/>
                  <a:pt x="1419638" y="1208818"/>
                  <a:pt x="1428909" y="1193590"/>
                </a:cubicBezTo>
                <a:cubicBezTo>
                  <a:pt x="1436771" y="1180623"/>
                  <a:pt x="1437621" y="1180339"/>
                  <a:pt x="1435850" y="1191036"/>
                </a:cubicBezTo>
                <a:cubicBezTo>
                  <a:pt x="1434720" y="1197979"/>
                  <a:pt x="1434580" y="1210591"/>
                  <a:pt x="1435640" y="1220012"/>
                </a:cubicBezTo>
                <a:cubicBezTo>
                  <a:pt x="1437553" y="1237513"/>
                  <a:pt x="1430192" y="1252815"/>
                  <a:pt x="1422826" y="1246578"/>
                </a:cubicBezTo>
                <a:cubicBezTo>
                  <a:pt x="1420700" y="1244737"/>
                  <a:pt x="1420700" y="1240909"/>
                  <a:pt x="1422756" y="1238435"/>
                </a:cubicBezTo>
                <a:cubicBezTo>
                  <a:pt x="1424807" y="1236095"/>
                  <a:pt x="1424948" y="1233968"/>
                  <a:pt x="1422966" y="1234115"/>
                </a:cubicBezTo>
                <a:cubicBezTo>
                  <a:pt x="1420915" y="1234324"/>
                  <a:pt x="1416025" y="1242614"/>
                  <a:pt x="1412273" y="1252035"/>
                </a:cubicBezTo>
                <a:cubicBezTo>
                  <a:pt x="1405688" y="1268825"/>
                  <a:pt x="1405903" y="1269322"/>
                  <a:pt x="1416597" y="1263438"/>
                </a:cubicBezTo>
                <a:cubicBezTo>
                  <a:pt x="1422616" y="1260109"/>
                  <a:pt x="1428706" y="1259971"/>
                  <a:pt x="1429767" y="1263158"/>
                </a:cubicBezTo>
                <a:cubicBezTo>
                  <a:pt x="1432103" y="1270173"/>
                  <a:pt x="1468787" y="1254311"/>
                  <a:pt x="1470134" y="1245594"/>
                </a:cubicBezTo>
                <a:cubicBezTo>
                  <a:pt x="1470629" y="1241838"/>
                  <a:pt x="1473245" y="1239789"/>
                  <a:pt x="1476572" y="1240283"/>
                </a:cubicBezTo>
                <a:cubicBezTo>
                  <a:pt x="1479620" y="1240778"/>
                  <a:pt x="1481462" y="1249705"/>
                  <a:pt x="1480541" y="1260116"/>
                </a:cubicBezTo>
                <a:cubicBezTo>
                  <a:pt x="1478560" y="1282364"/>
                  <a:pt x="1476718" y="1285621"/>
                  <a:pt x="1469284" y="1279315"/>
                </a:cubicBezTo>
                <a:cubicBezTo>
                  <a:pt x="1461421" y="1272586"/>
                  <a:pt x="1450023" y="1279741"/>
                  <a:pt x="1440320" y="1297381"/>
                </a:cubicBezTo>
                <a:cubicBezTo>
                  <a:pt x="1429773" y="1316432"/>
                  <a:pt x="1432180" y="1320691"/>
                  <a:pt x="1452506" y="1318353"/>
                </a:cubicBezTo>
                <a:cubicBezTo>
                  <a:pt x="1464120" y="1317075"/>
                  <a:pt x="1469149" y="1314173"/>
                  <a:pt x="1467657" y="1309567"/>
                </a:cubicBezTo>
                <a:cubicBezTo>
                  <a:pt x="1466312" y="1305386"/>
                  <a:pt x="1471270" y="1297879"/>
                  <a:pt x="1480402" y="1290299"/>
                </a:cubicBezTo>
                <a:cubicBezTo>
                  <a:pt x="1505331" y="1269613"/>
                  <a:pt x="1508513" y="1268412"/>
                  <a:pt x="1510284" y="1278826"/>
                </a:cubicBezTo>
                <a:cubicBezTo>
                  <a:pt x="1512057" y="1288812"/>
                  <a:pt x="1496835" y="1302910"/>
                  <a:pt x="1490320" y="1297381"/>
                </a:cubicBezTo>
                <a:cubicBezTo>
                  <a:pt x="1488339" y="1295686"/>
                  <a:pt x="1486281" y="1308365"/>
                  <a:pt x="1485863" y="1324802"/>
                </a:cubicBezTo>
                <a:cubicBezTo>
                  <a:pt x="1485367" y="1343293"/>
                  <a:pt x="1488129" y="1356398"/>
                  <a:pt x="1492803" y="1358100"/>
                </a:cubicBezTo>
                <a:cubicBezTo>
                  <a:pt x="1497972" y="1359874"/>
                  <a:pt x="1498118" y="1363699"/>
                  <a:pt x="1493298" y="1369366"/>
                </a:cubicBezTo>
                <a:cubicBezTo>
                  <a:pt x="1488695" y="1374823"/>
                  <a:pt x="1488415" y="1382470"/>
                  <a:pt x="1492733" y="1390621"/>
                </a:cubicBezTo>
                <a:cubicBezTo>
                  <a:pt x="1496562" y="1397698"/>
                  <a:pt x="1498118" y="1404927"/>
                  <a:pt x="1496346" y="1406978"/>
                </a:cubicBezTo>
                <a:cubicBezTo>
                  <a:pt x="1494505" y="1409107"/>
                  <a:pt x="1494790" y="1413637"/>
                  <a:pt x="1496988" y="1417677"/>
                </a:cubicBezTo>
                <a:cubicBezTo>
                  <a:pt x="1501661" y="1426463"/>
                  <a:pt x="1508462" y="1412436"/>
                  <a:pt x="1506189" y="1398687"/>
                </a:cubicBezTo>
                <a:cubicBezTo>
                  <a:pt x="1503852" y="1384885"/>
                  <a:pt x="1524458" y="1356615"/>
                  <a:pt x="1534230" y="1360020"/>
                </a:cubicBezTo>
                <a:cubicBezTo>
                  <a:pt x="1540676" y="1362218"/>
                  <a:pt x="1542301" y="1360872"/>
                  <a:pt x="1542448" y="1352789"/>
                </a:cubicBezTo>
                <a:cubicBezTo>
                  <a:pt x="1542587" y="1347263"/>
                  <a:pt x="1545489" y="1341101"/>
                  <a:pt x="1549032" y="1339118"/>
                </a:cubicBezTo>
                <a:cubicBezTo>
                  <a:pt x="1558379" y="1333739"/>
                  <a:pt x="1559942" y="1396783"/>
                  <a:pt x="1550525" y="1403510"/>
                </a:cubicBezTo>
                <a:cubicBezTo>
                  <a:pt x="1546130" y="1406629"/>
                  <a:pt x="1543514" y="1419594"/>
                  <a:pt x="1544366" y="1434334"/>
                </a:cubicBezTo>
                <a:cubicBezTo>
                  <a:pt x="1545216" y="1448361"/>
                  <a:pt x="1544295" y="1461606"/>
                  <a:pt x="1542384" y="1463805"/>
                </a:cubicBezTo>
                <a:cubicBezTo>
                  <a:pt x="1537355" y="1469682"/>
                  <a:pt x="1535869" y="1484630"/>
                  <a:pt x="1538778" y="1499297"/>
                </a:cubicBezTo>
                <a:cubicBezTo>
                  <a:pt x="1541044" y="1510777"/>
                  <a:pt x="1541825" y="1510985"/>
                  <a:pt x="1547419" y="1501705"/>
                </a:cubicBezTo>
                <a:cubicBezTo>
                  <a:pt x="1556976" y="1485625"/>
                  <a:pt x="1561510" y="1496393"/>
                  <a:pt x="1568241" y="1551726"/>
                </a:cubicBezTo>
                <a:cubicBezTo>
                  <a:pt x="1570013" y="1566111"/>
                  <a:pt x="1575112" y="1579286"/>
                  <a:pt x="1579715" y="1581484"/>
                </a:cubicBezTo>
                <a:cubicBezTo>
                  <a:pt x="1585100" y="1583890"/>
                  <a:pt x="1585951" y="1589558"/>
                  <a:pt x="1582129" y="1597491"/>
                </a:cubicBezTo>
                <a:cubicBezTo>
                  <a:pt x="1578871" y="1604296"/>
                  <a:pt x="1578941" y="1615560"/>
                  <a:pt x="1582408" y="1623001"/>
                </a:cubicBezTo>
                <a:cubicBezTo>
                  <a:pt x="1586592" y="1632001"/>
                  <a:pt x="1585951" y="1638162"/>
                  <a:pt x="1580503" y="1642059"/>
                </a:cubicBezTo>
                <a:cubicBezTo>
                  <a:pt x="1576040" y="1645246"/>
                  <a:pt x="1574770" y="1648218"/>
                  <a:pt x="1577671" y="1648715"/>
                </a:cubicBezTo>
                <a:cubicBezTo>
                  <a:pt x="1580783" y="1649287"/>
                  <a:pt x="1582484" y="1651835"/>
                  <a:pt x="1581990" y="1655163"/>
                </a:cubicBezTo>
                <a:cubicBezTo>
                  <a:pt x="1580573" y="1665079"/>
                  <a:pt x="1594530" y="1694346"/>
                  <a:pt x="1598562" y="1689595"/>
                </a:cubicBezTo>
                <a:cubicBezTo>
                  <a:pt x="1600620" y="1687117"/>
                  <a:pt x="1602740" y="1689524"/>
                  <a:pt x="1603947" y="1695549"/>
                </a:cubicBezTo>
                <a:cubicBezTo>
                  <a:pt x="1604939" y="1700935"/>
                  <a:pt x="1603096" y="1708871"/>
                  <a:pt x="1599985" y="1712554"/>
                </a:cubicBezTo>
                <a:cubicBezTo>
                  <a:pt x="1593184" y="1720490"/>
                  <a:pt x="1596092" y="1745074"/>
                  <a:pt x="1604588" y="1752297"/>
                </a:cubicBezTo>
                <a:cubicBezTo>
                  <a:pt x="1607846" y="1754991"/>
                  <a:pt x="1609192" y="1759172"/>
                  <a:pt x="1607567" y="1761084"/>
                </a:cubicBezTo>
                <a:cubicBezTo>
                  <a:pt x="1602042" y="1767602"/>
                  <a:pt x="1606366" y="1815138"/>
                  <a:pt x="1613523" y="1826403"/>
                </a:cubicBezTo>
                <a:cubicBezTo>
                  <a:pt x="1617199" y="1832216"/>
                  <a:pt x="1618266" y="1843478"/>
                  <a:pt x="1615790" y="1850492"/>
                </a:cubicBezTo>
                <a:cubicBezTo>
                  <a:pt x="1613313" y="1857506"/>
                  <a:pt x="1614018" y="1864170"/>
                  <a:pt x="1617276" y="1864736"/>
                </a:cubicBezTo>
                <a:cubicBezTo>
                  <a:pt x="1625347" y="1866012"/>
                  <a:pt x="1627753" y="1845745"/>
                  <a:pt x="1621454" y="1829383"/>
                </a:cubicBezTo>
                <a:cubicBezTo>
                  <a:pt x="1618615" y="1822013"/>
                  <a:pt x="1619606" y="1812662"/>
                  <a:pt x="1623715" y="1807847"/>
                </a:cubicBezTo>
                <a:cubicBezTo>
                  <a:pt x="1630725" y="1799697"/>
                  <a:pt x="1630941" y="1800052"/>
                  <a:pt x="1630446" y="1816418"/>
                </a:cubicBezTo>
                <a:cubicBezTo>
                  <a:pt x="1630090" y="1828677"/>
                  <a:pt x="1631436" y="1831720"/>
                  <a:pt x="1635259" y="1827185"/>
                </a:cubicBezTo>
                <a:cubicBezTo>
                  <a:pt x="1638161" y="1823855"/>
                  <a:pt x="1640358" y="1812591"/>
                  <a:pt x="1640002" y="1803170"/>
                </a:cubicBezTo>
                <a:lnTo>
                  <a:pt x="1639361" y="1785390"/>
                </a:lnTo>
                <a:lnTo>
                  <a:pt x="1630369" y="1793534"/>
                </a:lnTo>
                <a:cubicBezTo>
                  <a:pt x="1625626" y="1797853"/>
                  <a:pt x="1619892" y="1800336"/>
                  <a:pt x="1618120" y="1798845"/>
                </a:cubicBezTo>
                <a:cubicBezTo>
                  <a:pt x="1614012" y="1795305"/>
                  <a:pt x="1626261" y="1747482"/>
                  <a:pt x="1633481" y="1738984"/>
                </a:cubicBezTo>
                <a:cubicBezTo>
                  <a:pt x="1636599" y="1735297"/>
                  <a:pt x="1636523" y="1729987"/>
                  <a:pt x="1633266" y="1726867"/>
                </a:cubicBezTo>
                <a:cubicBezTo>
                  <a:pt x="1630154" y="1723897"/>
                  <a:pt x="1626046" y="1719211"/>
                  <a:pt x="1624344" y="1716805"/>
                </a:cubicBezTo>
                <a:cubicBezTo>
                  <a:pt x="1622572" y="1714326"/>
                  <a:pt x="1619175" y="1710216"/>
                  <a:pt x="1616622" y="1707382"/>
                </a:cubicBezTo>
                <a:cubicBezTo>
                  <a:pt x="1613580" y="1704055"/>
                  <a:pt x="1615206" y="1702849"/>
                  <a:pt x="1621582" y="1703559"/>
                </a:cubicBezTo>
                <a:cubicBezTo>
                  <a:pt x="1627956" y="1704265"/>
                  <a:pt x="1630503" y="1702424"/>
                  <a:pt x="1629296" y="1697823"/>
                </a:cubicBezTo>
                <a:cubicBezTo>
                  <a:pt x="1621791" y="1669622"/>
                  <a:pt x="1621860" y="1652971"/>
                  <a:pt x="1629506" y="1639510"/>
                </a:cubicBezTo>
                <a:lnTo>
                  <a:pt x="1638359" y="1623996"/>
                </a:lnTo>
                <a:lnTo>
                  <a:pt x="1640555" y="1650138"/>
                </a:lnTo>
                <a:cubicBezTo>
                  <a:pt x="1643889" y="1690592"/>
                  <a:pt x="1649413" y="1703062"/>
                  <a:pt x="1662513" y="1700019"/>
                </a:cubicBezTo>
                <a:cubicBezTo>
                  <a:pt x="1671930" y="1697823"/>
                  <a:pt x="1673702" y="1700732"/>
                  <a:pt x="1681779" y="1730766"/>
                </a:cubicBezTo>
                <a:cubicBezTo>
                  <a:pt x="1693966" y="1776394"/>
                  <a:pt x="1694035" y="1786812"/>
                  <a:pt x="1681925" y="1804167"/>
                </a:cubicBezTo>
                <a:cubicBezTo>
                  <a:pt x="1675697" y="1812946"/>
                  <a:pt x="1672508" y="1824644"/>
                  <a:pt x="1674280" y="1831510"/>
                </a:cubicBezTo>
                <a:cubicBezTo>
                  <a:pt x="1678458" y="1847455"/>
                  <a:pt x="1671733" y="1854324"/>
                  <a:pt x="1663516" y="1842563"/>
                </a:cubicBezTo>
                <a:cubicBezTo>
                  <a:pt x="1658278" y="1835195"/>
                  <a:pt x="1656290" y="1835620"/>
                  <a:pt x="1652328" y="1844832"/>
                </a:cubicBezTo>
                <a:cubicBezTo>
                  <a:pt x="1643692" y="1864805"/>
                  <a:pt x="1637602" y="1888895"/>
                  <a:pt x="1642345" y="1884009"/>
                </a:cubicBezTo>
                <a:cubicBezTo>
                  <a:pt x="1644752" y="1881455"/>
                  <a:pt x="1649502" y="1881672"/>
                  <a:pt x="1652684" y="1884435"/>
                </a:cubicBezTo>
                <a:cubicBezTo>
                  <a:pt x="1656792" y="1887973"/>
                  <a:pt x="1655026" y="1892718"/>
                  <a:pt x="1646244" y="1900654"/>
                </a:cubicBezTo>
                <a:cubicBezTo>
                  <a:pt x="1629461" y="1915890"/>
                  <a:pt x="1628611" y="1922971"/>
                  <a:pt x="1639170" y="1959036"/>
                </a:cubicBezTo>
                <a:cubicBezTo>
                  <a:pt x="1644765" y="1977949"/>
                  <a:pt x="1645546" y="1992903"/>
                  <a:pt x="1641437" y="1999560"/>
                </a:cubicBezTo>
                <a:cubicBezTo>
                  <a:pt x="1636268" y="2007844"/>
                  <a:pt x="1637051" y="2010187"/>
                  <a:pt x="1644555" y="2010328"/>
                </a:cubicBezTo>
                <a:cubicBezTo>
                  <a:pt x="1652062" y="2010468"/>
                  <a:pt x="1655039" y="2015288"/>
                  <a:pt x="1657801" y="2031794"/>
                </a:cubicBezTo>
                <a:cubicBezTo>
                  <a:pt x="1659713" y="2043482"/>
                  <a:pt x="1663891" y="2053477"/>
                  <a:pt x="1666939" y="2053973"/>
                </a:cubicBezTo>
                <a:cubicBezTo>
                  <a:pt x="1669981" y="2054468"/>
                  <a:pt x="1670266" y="2060986"/>
                  <a:pt x="1667574" y="2068495"/>
                </a:cubicBezTo>
                <a:cubicBezTo>
                  <a:pt x="1664247" y="2077636"/>
                  <a:pt x="1665384" y="2083163"/>
                  <a:pt x="1670978" y="2085077"/>
                </a:cubicBezTo>
                <a:cubicBezTo>
                  <a:pt x="1675791" y="2086771"/>
                  <a:pt x="1677703" y="2089820"/>
                  <a:pt x="1675512" y="2092443"/>
                </a:cubicBezTo>
                <a:cubicBezTo>
                  <a:pt x="1673454" y="2094923"/>
                  <a:pt x="1674165" y="2099033"/>
                  <a:pt x="1676998" y="2101439"/>
                </a:cubicBezTo>
                <a:cubicBezTo>
                  <a:pt x="1679899" y="2103917"/>
                  <a:pt x="1682382" y="2113769"/>
                  <a:pt x="1682522" y="2123686"/>
                </a:cubicBezTo>
                <a:cubicBezTo>
                  <a:pt x="1682668" y="2133605"/>
                  <a:pt x="1684579" y="2142887"/>
                  <a:pt x="1686846" y="2144867"/>
                </a:cubicBezTo>
                <a:cubicBezTo>
                  <a:pt x="1689114" y="2146856"/>
                  <a:pt x="1686421" y="2153654"/>
                  <a:pt x="1680547" y="2160526"/>
                </a:cubicBezTo>
                <a:cubicBezTo>
                  <a:pt x="1673537" y="2168671"/>
                  <a:pt x="1668082" y="2171009"/>
                  <a:pt x="1664044" y="2167540"/>
                </a:cubicBezTo>
                <a:cubicBezTo>
                  <a:pt x="1660856" y="2164778"/>
                  <a:pt x="1659370" y="2160738"/>
                  <a:pt x="1660925" y="2158894"/>
                </a:cubicBezTo>
                <a:cubicBezTo>
                  <a:pt x="1662488" y="2157051"/>
                  <a:pt x="1663332" y="2143024"/>
                  <a:pt x="1662697" y="2128502"/>
                </a:cubicBezTo>
                <a:cubicBezTo>
                  <a:pt x="1661770" y="2106613"/>
                  <a:pt x="1658868" y="2099458"/>
                  <a:pt x="1647394" y="2090952"/>
                </a:cubicBezTo>
                <a:cubicBezTo>
                  <a:pt x="1629405" y="2077489"/>
                  <a:pt x="1626077" y="2068209"/>
                  <a:pt x="1635354" y="2057369"/>
                </a:cubicBezTo>
                <a:cubicBezTo>
                  <a:pt x="1639888" y="2052129"/>
                  <a:pt x="1639603" y="2048300"/>
                  <a:pt x="1634503" y="2046458"/>
                </a:cubicBezTo>
                <a:cubicBezTo>
                  <a:pt x="1629830" y="2044761"/>
                  <a:pt x="1628414" y="2039515"/>
                  <a:pt x="1630961" y="2033281"/>
                </a:cubicBezTo>
                <a:cubicBezTo>
                  <a:pt x="1633722" y="2026693"/>
                  <a:pt x="1631882" y="2020741"/>
                  <a:pt x="1625931" y="2017057"/>
                </a:cubicBezTo>
                <a:cubicBezTo>
                  <a:pt x="1619701" y="2013085"/>
                  <a:pt x="1615377" y="1998702"/>
                  <a:pt x="1612755" y="1972987"/>
                </a:cubicBezTo>
                <a:cubicBezTo>
                  <a:pt x="1605026" y="1896546"/>
                  <a:pt x="1593908" y="1833980"/>
                  <a:pt x="1587037" y="1828104"/>
                </a:cubicBezTo>
                <a:cubicBezTo>
                  <a:pt x="1584700" y="1826047"/>
                  <a:pt x="1584554" y="1819676"/>
                  <a:pt x="1586751" y="1814496"/>
                </a:cubicBezTo>
                <a:cubicBezTo>
                  <a:pt x="1588943" y="1809328"/>
                  <a:pt x="1587742" y="1802459"/>
                  <a:pt x="1584129" y="1799975"/>
                </a:cubicBezTo>
                <a:cubicBezTo>
                  <a:pt x="1580376" y="1797358"/>
                  <a:pt x="1579239" y="1786302"/>
                  <a:pt x="1581576" y="1775041"/>
                </a:cubicBezTo>
                <a:cubicBezTo>
                  <a:pt x="1587805" y="1745284"/>
                  <a:pt x="1585894" y="1731466"/>
                  <a:pt x="1575766" y="1732248"/>
                </a:cubicBezTo>
                <a:cubicBezTo>
                  <a:pt x="1569955" y="1732666"/>
                  <a:pt x="1565569" y="1739896"/>
                  <a:pt x="1560615" y="1757469"/>
                </a:cubicBezTo>
                <a:cubicBezTo>
                  <a:pt x="1555516" y="1775459"/>
                  <a:pt x="1555802" y="1779709"/>
                  <a:pt x="1561675" y="1773409"/>
                </a:cubicBezTo>
                <a:cubicBezTo>
                  <a:pt x="1569041" y="1765472"/>
                  <a:pt x="1569892" y="1767030"/>
                  <a:pt x="1571455" y="1791543"/>
                </a:cubicBezTo>
                <a:cubicBezTo>
                  <a:pt x="1572445" y="1806283"/>
                  <a:pt x="1571879" y="1819744"/>
                  <a:pt x="1570248" y="1821657"/>
                </a:cubicBezTo>
                <a:cubicBezTo>
                  <a:pt x="1568552" y="1823641"/>
                  <a:pt x="1569828" y="1827177"/>
                  <a:pt x="1573017" y="1829941"/>
                </a:cubicBezTo>
                <a:cubicBezTo>
                  <a:pt x="1581443" y="1837100"/>
                  <a:pt x="1580166" y="1857080"/>
                  <a:pt x="1569828" y="1881163"/>
                </a:cubicBezTo>
                <a:cubicBezTo>
                  <a:pt x="1564591" y="1893494"/>
                  <a:pt x="1561409" y="1904047"/>
                  <a:pt x="1562610" y="1905115"/>
                </a:cubicBezTo>
                <a:cubicBezTo>
                  <a:pt x="1563815" y="1906175"/>
                  <a:pt x="1572452" y="1904333"/>
                  <a:pt x="1582293" y="1900863"/>
                </a:cubicBezTo>
                <a:lnTo>
                  <a:pt x="1599788" y="1894702"/>
                </a:lnTo>
                <a:lnTo>
                  <a:pt x="1599508" y="1910285"/>
                </a:lnTo>
                <a:cubicBezTo>
                  <a:pt x="1599293" y="1921269"/>
                  <a:pt x="1596676" y="1926300"/>
                  <a:pt x="1590448" y="1927433"/>
                </a:cubicBezTo>
                <a:cubicBezTo>
                  <a:pt x="1584141" y="1928631"/>
                  <a:pt x="1582014" y="1934585"/>
                  <a:pt x="1582941" y="1949391"/>
                </a:cubicBezTo>
                <a:cubicBezTo>
                  <a:pt x="1583577" y="1960516"/>
                  <a:pt x="1580674" y="1973761"/>
                  <a:pt x="1576497" y="1978653"/>
                </a:cubicBezTo>
                <a:cubicBezTo>
                  <a:pt x="1568991" y="1987441"/>
                  <a:pt x="1577493" y="2043971"/>
                  <a:pt x="1587621" y="2052688"/>
                </a:cubicBezTo>
                <a:cubicBezTo>
                  <a:pt x="1590529" y="2055166"/>
                  <a:pt x="1592581" y="2065584"/>
                  <a:pt x="1592155" y="2075787"/>
                </a:cubicBezTo>
                <a:cubicBezTo>
                  <a:pt x="1591450" y="2091370"/>
                  <a:pt x="1592301" y="2092933"/>
                  <a:pt x="1597401" y="2085565"/>
                </a:cubicBezTo>
                <a:cubicBezTo>
                  <a:pt x="1615593" y="2058998"/>
                  <a:pt x="1623670" y="2065516"/>
                  <a:pt x="1614748" y="2099661"/>
                </a:cubicBezTo>
                <a:cubicBezTo>
                  <a:pt x="1611143" y="2113477"/>
                  <a:pt x="1610508" y="2131260"/>
                  <a:pt x="1613409" y="2138838"/>
                </a:cubicBezTo>
                <a:cubicBezTo>
                  <a:pt x="1616241" y="2146208"/>
                  <a:pt x="1616526" y="2158679"/>
                  <a:pt x="1614190" y="2165405"/>
                </a:cubicBezTo>
                <a:cubicBezTo>
                  <a:pt x="1611357" y="2173486"/>
                  <a:pt x="1612634" y="2179153"/>
                  <a:pt x="1617733" y="2180997"/>
                </a:cubicBezTo>
                <a:cubicBezTo>
                  <a:pt x="1622546" y="2182697"/>
                  <a:pt x="1623683" y="2186235"/>
                  <a:pt x="1620705" y="2189781"/>
                </a:cubicBezTo>
                <a:cubicBezTo>
                  <a:pt x="1617942" y="2192969"/>
                  <a:pt x="1617384" y="2201044"/>
                  <a:pt x="1619435" y="2207633"/>
                </a:cubicBezTo>
                <a:cubicBezTo>
                  <a:pt x="1621486" y="2214221"/>
                  <a:pt x="1620146" y="2223361"/>
                  <a:pt x="1616463" y="2227899"/>
                </a:cubicBezTo>
                <a:cubicBezTo>
                  <a:pt x="1609738" y="2236182"/>
                  <a:pt x="1609738" y="2236182"/>
                  <a:pt x="1620146" y="2231010"/>
                </a:cubicBezTo>
                <a:cubicBezTo>
                  <a:pt x="1629633" y="2226194"/>
                  <a:pt x="1630623" y="2228324"/>
                  <a:pt x="1631831" y="2256732"/>
                </a:cubicBezTo>
                <a:cubicBezTo>
                  <a:pt x="1632541" y="2273453"/>
                  <a:pt x="1636224" y="2290315"/>
                  <a:pt x="1639837" y="2293364"/>
                </a:cubicBezTo>
                <a:cubicBezTo>
                  <a:pt x="1644085" y="2297048"/>
                  <a:pt x="1643591" y="2304340"/>
                  <a:pt x="1638422" y="2313908"/>
                </a:cubicBezTo>
                <a:cubicBezTo>
                  <a:pt x="1631131" y="2327295"/>
                  <a:pt x="1631557" y="2329422"/>
                  <a:pt x="1643380" y="2336010"/>
                </a:cubicBezTo>
                <a:cubicBezTo>
                  <a:pt x="1654290" y="2342109"/>
                  <a:pt x="1655350" y="2345151"/>
                  <a:pt x="1649832" y="2354790"/>
                </a:cubicBezTo>
                <a:cubicBezTo>
                  <a:pt x="1646289" y="2360880"/>
                  <a:pt x="1641190" y="2366401"/>
                  <a:pt x="1638784" y="2366548"/>
                </a:cubicBezTo>
                <a:cubicBezTo>
                  <a:pt x="1630287" y="2367112"/>
                  <a:pt x="1621931" y="2378873"/>
                  <a:pt x="1620159" y="2392829"/>
                </a:cubicBezTo>
                <a:cubicBezTo>
                  <a:pt x="1618038" y="2410541"/>
                  <a:pt x="1636384" y="2454540"/>
                  <a:pt x="1646651" y="2456027"/>
                </a:cubicBezTo>
                <a:cubicBezTo>
                  <a:pt x="1651185" y="2456738"/>
                  <a:pt x="1650194" y="2459146"/>
                  <a:pt x="1643609" y="2463326"/>
                </a:cubicBezTo>
                <a:cubicBezTo>
                  <a:pt x="1635748" y="2468350"/>
                  <a:pt x="1635322" y="2471895"/>
                  <a:pt x="1641628" y="2480891"/>
                </a:cubicBezTo>
                <a:cubicBezTo>
                  <a:pt x="1646587" y="2487981"/>
                  <a:pt x="1647363" y="2497681"/>
                  <a:pt x="1643685" y="2507180"/>
                </a:cubicBezTo>
                <a:cubicBezTo>
                  <a:pt x="1639012" y="2519367"/>
                  <a:pt x="1637100" y="2520851"/>
                  <a:pt x="1633914" y="2514968"/>
                </a:cubicBezTo>
                <a:cubicBezTo>
                  <a:pt x="1631716" y="2510934"/>
                  <a:pt x="1631360" y="2506042"/>
                  <a:pt x="1633062" y="2504060"/>
                </a:cubicBezTo>
                <a:cubicBezTo>
                  <a:pt x="1634973" y="2501864"/>
                  <a:pt x="1634757" y="2499810"/>
                  <a:pt x="1632567" y="2498888"/>
                </a:cubicBezTo>
                <a:cubicBezTo>
                  <a:pt x="1626972" y="2496551"/>
                  <a:pt x="1612025" y="2438385"/>
                  <a:pt x="1615777" y="2433919"/>
                </a:cubicBezTo>
                <a:cubicBezTo>
                  <a:pt x="1617688" y="2431721"/>
                  <a:pt x="1611243" y="2424568"/>
                  <a:pt x="1601325" y="2418049"/>
                </a:cubicBezTo>
                <a:cubicBezTo>
                  <a:pt x="1584751" y="2407135"/>
                  <a:pt x="1583976" y="2405508"/>
                  <a:pt x="1591692" y="2396507"/>
                </a:cubicBezTo>
                <a:cubicBezTo>
                  <a:pt x="1596582" y="2390770"/>
                  <a:pt x="1598137" y="2380428"/>
                  <a:pt x="1595376" y="2371287"/>
                </a:cubicBezTo>
                <a:cubicBezTo>
                  <a:pt x="1591336" y="2357901"/>
                  <a:pt x="1592257" y="2355705"/>
                  <a:pt x="1601813" y="2355062"/>
                </a:cubicBezTo>
                <a:cubicBezTo>
                  <a:pt x="1608190" y="2354641"/>
                  <a:pt x="1614705" y="2357617"/>
                  <a:pt x="1617111" y="2362152"/>
                </a:cubicBezTo>
                <a:cubicBezTo>
                  <a:pt x="1619593" y="2366616"/>
                  <a:pt x="1622210" y="2368809"/>
                  <a:pt x="1623416" y="2367472"/>
                </a:cubicBezTo>
                <a:cubicBezTo>
                  <a:pt x="1627664" y="2362507"/>
                  <a:pt x="1619797" y="2304340"/>
                  <a:pt x="1613567" y="2294418"/>
                </a:cubicBezTo>
                <a:cubicBezTo>
                  <a:pt x="1609885" y="2288611"/>
                  <a:pt x="1605490" y="2275436"/>
                  <a:pt x="1603579" y="2264593"/>
                </a:cubicBezTo>
                <a:cubicBezTo>
                  <a:pt x="1601737" y="2253684"/>
                  <a:pt x="1597978" y="2243266"/>
                  <a:pt x="1595147" y="2240858"/>
                </a:cubicBezTo>
                <a:cubicBezTo>
                  <a:pt x="1592385" y="2238521"/>
                  <a:pt x="1589126" y="2220384"/>
                  <a:pt x="1588205" y="2201324"/>
                </a:cubicBezTo>
                <a:cubicBezTo>
                  <a:pt x="1586002" y="2159598"/>
                  <a:pt x="1581468" y="2138203"/>
                  <a:pt x="1573327" y="2131182"/>
                </a:cubicBezTo>
                <a:cubicBezTo>
                  <a:pt x="1570000" y="2128420"/>
                  <a:pt x="1566312" y="2116375"/>
                  <a:pt x="1565180" y="2105328"/>
                </a:cubicBezTo>
                <a:cubicBezTo>
                  <a:pt x="1563263" y="2085418"/>
                  <a:pt x="1562843" y="2084993"/>
                  <a:pt x="1555904" y="2093213"/>
                </a:cubicBezTo>
                <a:cubicBezTo>
                  <a:pt x="1548181" y="2102348"/>
                  <a:pt x="1551731" y="2140891"/>
                  <a:pt x="1561078" y="2148825"/>
                </a:cubicBezTo>
                <a:cubicBezTo>
                  <a:pt x="1564407" y="2151728"/>
                  <a:pt x="1563555" y="2155559"/>
                  <a:pt x="1559167" y="2158107"/>
                </a:cubicBezTo>
                <a:cubicBezTo>
                  <a:pt x="1552366" y="2161931"/>
                  <a:pt x="1551375" y="2161079"/>
                  <a:pt x="1549744" y="2148964"/>
                </a:cubicBezTo>
                <a:cubicBezTo>
                  <a:pt x="1548900" y="2141882"/>
                  <a:pt x="1546206" y="2135648"/>
                  <a:pt x="1544219" y="2135789"/>
                </a:cubicBezTo>
                <a:cubicBezTo>
                  <a:pt x="1536643" y="2136424"/>
                  <a:pt x="1546918" y="2178720"/>
                  <a:pt x="1556620" y="2187011"/>
                </a:cubicBezTo>
                <a:cubicBezTo>
                  <a:pt x="1563491" y="2192894"/>
                  <a:pt x="1564127" y="2196503"/>
                  <a:pt x="1558887" y="2199483"/>
                </a:cubicBezTo>
                <a:cubicBezTo>
                  <a:pt x="1554920" y="2201603"/>
                  <a:pt x="1553572" y="2205358"/>
                  <a:pt x="1555916" y="2207417"/>
                </a:cubicBezTo>
                <a:cubicBezTo>
                  <a:pt x="1558392" y="2209616"/>
                  <a:pt x="1562354" y="2209043"/>
                  <a:pt x="1564907" y="2206355"/>
                </a:cubicBezTo>
                <a:cubicBezTo>
                  <a:pt x="1567454" y="2203664"/>
                  <a:pt x="1567600" y="2207202"/>
                  <a:pt x="1565193" y="2214290"/>
                </a:cubicBezTo>
                <a:cubicBezTo>
                  <a:pt x="1561651" y="2224633"/>
                  <a:pt x="1562786" y="2227180"/>
                  <a:pt x="1570717" y="2227466"/>
                </a:cubicBezTo>
                <a:cubicBezTo>
                  <a:pt x="1578503" y="2227752"/>
                  <a:pt x="1579995" y="2230231"/>
                  <a:pt x="1578007" y="2239017"/>
                </a:cubicBezTo>
                <a:cubicBezTo>
                  <a:pt x="1576667" y="2244898"/>
                  <a:pt x="1572203" y="2253753"/>
                  <a:pt x="1568521" y="2257579"/>
                </a:cubicBezTo>
                <a:cubicBezTo>
                  <a:pt x="1564914" y="2261472"/>
                  <a:pt x="1560094" y="2269547"/>
                  <a:pt x="1558538" y="2274648"/>
                </a:cubicBezTo>
                <a:cubicBezTo>
                  <a:pt x="1556843" y="2280175"/>
                  <a:pt x="1553725" y="2282868"/>
                  <a:pt x="1551458" y="2280880"/>
                </a:cubicBezTo>
                <a:cubicBezTo>
                  <a:pt x="1542251" y="2273093"/>
                  <a:pt x="1529925" y="2241493"/>
                  <a:pt x="1529215" y="2224061"/>
                </a:cubicBezTo>
                <a:cubicBezTo>
                  <a:pt x="1528788" y="2213858"/>
                  <a:pt x="1526172" y="2203160"/>
                  <a:pt x="1523410" y="2200823"/>
                </a:cubicBezTo>
                <a:cubicBezTo>
                  <a:pt x="1520572" y="2198415"/>
                  <a:pt x="1518381" y="2191682"/>
                  <a:pt x="1518520" y="2185450"/>
                </a:cubicBezTo>
                <a:cubicBezTo>
                  <a:pt x="1518730" y="2172908"/>
                  <a:pt x="1505909" y="2138971"/>
                  <a:pt x="1504493" y="2148182"/>
                </a:cubicBezTo>
                <a:cubicBezTo>
                  <a:pt x="1503998" y="2151086"/>
                  <a:pt x="1497699" y="2154981"/>
                  <a:pt x="1491184" y="2156397"/>
                </a:cubicBezTo>
                <a:cubicBezTo>
                  <a:pt x="1479284" y="2158952"/>
                  <a:pt x="1478719" y="2158380"/>
                  <a:pt x="1478789" y="2142302"/>
                </a:cubicBezTo>
                <a:cubicBezTo>
                  <a:pt x="1478858" y="2117151"/>
                  <a:pt x="1493801" y="2105747"/>
                  <a:pt x="1495641" y="2129405"/>
                </a:cubicBezTo>
                <a:cubicBezTo>
                  <a:pt x="1496207" y="2136209"/>
                  <a:pt x="1497413" y="2137268"/>
                  <a:pt x="1500525" y="2133584"/>
                </a:cubicBezTo>
                <a:cubicBezTo>
                  <a:pt x="1505770" y="2127493"/>
                  <a:pt x="1503567" y="2092710"/>
                  <a:pt x="1497692" y="2087678"/>
                </a:cubicBezTo>
                <a:cubicBezTo>
                  <a:pt x="1495210" y="2085622"/>
                  <a:pt x="1490467" y="2089947"/>
                  <a:pt x="1485723" y="2098518"/>
                </a:cubicBezTo>
                <a:cubicBezTo>
                  <a:pt x="1476306" y="2115733"/>
                  <a:pt x="1466177" y="2110555"/>
                  <a:pt x="1465612" y="2088316"/>
                </a:cubicBezTo>
                <a:cubicBezTo>
                  <a:pt x="1465466" y="2080380"/>
                  <a:pt x="1463060" y="2072021"/>
                  <a:pt x="1460367" y="2069752"/>
                </a:cubicBezTo>
                <a:cubicBezTo>
                  <a:pt x="1457745" y="2067414"/>
                  <a:pt x="1455338" y="2059053"/>
                  <a:pt x="1455128" y="2051189"/>
                </a:cubicBezTo>
                <a:cubicBezTo>
                  <a:pt x="1454912" y="2043323"/>
                  <a:pt x="1451369" y="2033973"/>
                  <a:pt x="1447261" y="2030427"/>
                </a:cubicBezTo>
                <a:cubicBezTo>
                  <a:pt x="1443228" y="2026959"/>
                  <a:pt x="1441172" y="2022354"/>
                  <a:pt x="1442873" y="2020365"/>
                </a:cubicBezTo>
                <a:cubicBezTo>
                  <a:pt x="1444575" y="2018383"/>
                  <a:pt x="1442092" y="2010094"/>
                  <a:pt x="1437629" y="2002228"/>
                </a:cubicBezTo>
                <a:cubicBezTo>
                  <a:pt x="1433100" y="1994294"/>
                  <a:pt x="1431183" y="1979632"/>
                  <a:pt x="1433519" y="1969637"/>
                </a:cubicBezTo>
                <a:cubicBezTo>
                  <a:pt x="1439958" y="1941514"/>
                  <a:pt x="1421048" y="1914523"/>
                  <a:pt x="1406392" y="1931025"/>
                </a:cubicBezTo>
                <a:cubicBezTo>
                  <a:pt x="1401858" y="1936127"/>
                  <a:pt x="1400303" y="1932869"/>
                  <a:pt x="1400157" y="1917990"/>
                </a:cubicBezTo>
                <a:cubicBezTo>
                  <a:pt x="1400017" y="1903816"/>
                  <a:pt x="1402919" y="1895961"/>
                  <a:pt x="1410640" y="1890502"/>
                </a:cubicBezTo>
                <a:cubicBezTo>
                  <a:pt x="1419562" y="1884124"/>
                  <a:pt x="1419987" y="1878605"/>
                  <a:pt x="1413683" y="1858129"/>
                </a:cubicBezTo>
                <a:cubicBezTo>
                  <a:pt x="1404614" y="1829217"/>
                  <a:pt x="1403624" y="1827946"/>
                  <a:pt x="1396118" y="1836726"/>
                </a:cubicBezTo>
                <a:cubicBezTo>
                  <a:pt x="1392009" y="1841548"/>
                  <a:pt x="1390098" y="1840907"/>
                  <a:pt x="1388892" y="1834032"/>
                </a:cubicBezTo>
                <a:cubicBezTo>
                  <a:pt x="1388112" y="1829288"/>
                  <a:pt x="1384784" y="1825107"/>
                  <a:pt x="1382021" y="1825322"/>
                </a:cubicBezTo>
                <a:cubicBezTo>
                  <a:pt x="1376426" y="1825671"/>
                  <a:pt x="1371467" y="1791666"/>
                  <a:pt x="1376280" y="1785998"/>
                </a:cubicBezTo>
                <a:cubicBezTo>
                  <a:pt x="1377982" y="1784015"/>
                  <a:pt x="1379043" y="1775022"/>
                  <a:pt x="1378547" y="1766164"/>
                </a:cubicBezTo>
                <a:lnTo>
                  <a:pt x="1377627" y="1749941"/>
                </a:lnTo>
                <a:lnTo>
                  <a:pt x="1360064" y="1781958"/>
                </a:lnTo>
                <a:lnTo>
                  <a:pt x="1356535" y="1746676"/>
                </a:lnTo>
                <a:cubicBezTo>
                  <a:pt x="1353556" y="1717205"/>
                  <a:pt x="1350368" y="1709201"/>
                  <a:pt x="1337606" y="1698216"/>
                </a:cubicBezTo>
                <a:cubicBezTo>
                  <a:pt x="1329173" y="1690916"/>
                  <a:pt x="1320467" y="1687024"/>
                  <a:pt x="1318410" y="1689500"/>
                </a:cubicBezTo>
                <a:cubicBezTo>
                  <a:pt x="1311896" y="1697151"/>
                  <a:pt x="1310200" y="1742634"/>
                  <a:pt x="1315730" y="1763318"/>
                </a:cubicBezTo>
                <a:cubicBezTo>
                  <a:pt x="1318562" y="1774093"/>
                  <a:pt x="1318918" y="1792015"/>
                  <a:pt x="1316652" y="1803348"/>
                </a:cubicBezTo>
                <a:cubicBezTo>
                  <a:pt x="1313609" y="1818296"/>
                  <a:pt x="1314886" y="1824962"/>
                  <a:pt x="1321401" y="1827795"/>
                </a:cubicBezTo>
                <a:cubicBezTo>
                  <a:pt x="1327065" y="1830203"/>
                  <a:pt x="1328837" y="1833678"/>
                  <a:pt x="1326145" y="1837077"/>
                </a:cubicBezTo>
                <a:cubicBezTo>
                  <a:pt x="1323528" y="1840403"/>
                  <a:pt x="1326786" y="1841397"/>
                  <a:pt x="1334501" y="1839629"/>
                </a:cubicBezTo>
                <a:cubicBezTo>
                  <a:pt x="1346628" y="1836795"/>
                  <a:pt x="1346698" y="1837145"/>
                  <a:pt x="1336698" y="1848909"/>
                </a:cubicBezTo>
                <a:cubicBezTo>
                  <a:pt x="1318715" y="1870020"/>
                  <a:pt x="1325516" y="1905018"/>
                  <a:pt x="1345201" y="1892692"/>
                </a:cubicBezTo>
                <a:cubicBezTo>
                  <a:pt x="1350883" y="1889218"/>
                  <a:pt x="1354921" y="1889010"/>
                  <a:pt x="1354566" y="1892339"/>
                </a:cubicBezTo>
                <a:cubicBezTo>
                  <a:pt x="1353791" y="1900768"/>
                  <a:pt x="1363193" y="1930593"/>
                  <a:pt x="1368013" y="1934705"/>
                </a:cubicBezTo>
                <a:cubicBezTo>
                  <a:pt x="1370280" y="1936546"/>
                  <a:pt x="1373537" y="1934425"/>
                  <a:pt x="1375094" y="1930176"/>
                </a:cubicBezTo>
                <a:cubicBezTo>
                  <a:pt x="1376719" y="1925848"/>
                  <a:pt x="1380046" y="1923797"/>
                  <a:pt x="1382173" y="1925638"/>
                </a:cubicBezTo>
                <a:cubicBezTo>
                  <a:pt x="1387412" y="1930176"/>
                  <a:pt x="1396061" y="2034321"/>
                  <a:pt x="1391534" y="2039564"/>
                </a:cubicBezTo>
                <a:cubicBezTo>
                  <a:pt x="1389622" y="2041755"/>
                  <a:pt x="1392663" y="2045657"/>
                  <a:pt x="1398258" y="2048133"/>
                </a:cubicBezTo>
                <a:cubicBezTo>
                  <a:pt x="1403853" y="2050618"/>
                  <a:pt x="1406692" y="2054580"/>
                  <a:pt x="1404633" y="2057067"/>
                </a:cubicBezTo>
                <a:cubicBezTo>
                  <a:pt x="1399534" y="2063157"/>
                  <a:pt x="1412780" y="2072439"/>
                  <a:pt x="1418089" y="2066417"/>
                </a:cubicBezTo>
                <a:cubicBezTo>
                  <a:pt x="1424109" y="2059543"/>
                  <a:pt x="1422058" y="2093764"/>
                  <a:pt x="1415969" y="2101128"/>
                </a:cubicBezTo>
                <a:cubicBezTo>
                  <a:pt x="1413206" y="2104464"/>
                  <a:pt x="1411866" y="2112322"/>
                  <a:pt x="1412787" y="2119481"/>
                </a:cubicBezTo>
                <a:cubicBezTo>
                  <a:pt x="1413707" y="2126496"/>
                  <a:pt x="1412718" y="2139105"/>
                  <a:pt x="1410666" y="2147821"/>
                </a:cubicBezTo>
                <a:cubicBezTo>
                  <a:pt x="1404220" y="2175232"/>
                  <a:pt x="1418743" y="2188485"/>
                  <a:pt x="1434745" y="2169784"/>
                </a:cubicBezTo>
                <a:lnTo>
                  <a:pt x="1443452" y="2159657"/>
                </a:lnTo>
                <a:lnTo>
                  <a:pt x="1447915" y="2179562"/>
                </a:lnTo>
                <a:cubicBezTo>
                  <a:pt x="1450398" y="2190683"/>
                  <a:pt x="1450112" y="2198478"/>
                  <a:pt x="1447280" y="2197200"/>
                </a:cubicBezTo>
                <a:cubicBezTo>
                  <a:pt x="1444449" y="2195926"/>
                  <a:pt x="1437723" y="2202375"/>
                  <a:pt x="1431843" y="2212080"/>
                </a:cubicBezTo>
                <a:cubicBezTo>
                  <a:pt x="1422356" y="2227809"/>
                  <a:pt x="1421366" y="2228229"/>
                  <a:pt x="1419664" y="2217746"/>
                </a:cubicBezTo>
                <a:cubicBezTo>
                  <a:pt x="1417962" y="2207543"/>
                  <a:pt x="1417397" y="2207404"/>
                  <a:pt x="1413853" y="2216329"/>
                </a:cubicBezTo>
                <a:cubicBezTo>
                  <a:pt x="1411802" y="2221501"/>
                  <a:pt x="1409751" y="2230217"/>
                  <a:pt x="1409466" y="2234606"/>
                </a:cubicBezTo>
                <a:cubicBezTo>
                  <a:pt x="1409256" y="2239213"/>
                  <a:pt x="1403878" y="2246584"/>
                  <a:pt x="1397572" y="2251040"/>
                </a:cubicBezTo>
                <a:cubicBezTo>
                  <a:pt x="1389215" y="2256847"/>
                  <a:pt x="1385818" y="2265494"/>
                  <a:pt x="1384897" y="2282284"/>
                </a:cubicBezTo>
                <a:cubicBezTo>
                  <a:pt x="1384263" y="2294964"/>
                  <a:pt x="1381786" y="2303822"/>
                  <a:pt x="1379449" y="2301768"/>
                </a:cubicBezTo>
                <a:cubicBezTo>
                  <a:pt x="1377252" y="2299856"/>
                  <a:pt x="1376192" y="2293409"/>
                  <a:pt x="1377252" y="2287951"/>
                </a:cubicBezTo>
                <a:cubicBezTo>
                  <a:pt x="1380084" y="2273785"/>
                  <a:pt x="1370026" y="2275479"/>
                  <a:pt x="1366915" y="2289648"/>
                </a:cubicBezTo>
                <a:cubicBezTo>
                  <a:pt x="1364508" y="2300276"/>
                  <a:pt x="1358132" y="2304672"/>
                  <a:pt x="1352197" y="2299570"/>
                </a:cubicBezTo>
                <a:cubicBezTo>
                  <a:pt x="1347099" y="2295174"/>
                  <a:pt x="1356731" y="2270519"/>
                  <a:pt x="1366203" y="2263860"/>
                </a:cubicBezTo>
                <a:cubicBezTo>
                  <a:pt x="1373144" y="2259045"/>
                  <a:pt x="1373918" y="2253448"/>
                  <a:pt x="1369246" y="2243386"/>
                </a:cubicBezTo>
                <a:cubicBezTo>
                  <a:pt x="1361880" y="2227377"/>
                  <a:pt x="1367049" y="2210866"/>
                  <a:pt x="1380288" y="2208528"/>
                </a:cubicBezTo>
                <a:cubicBezTo>
                  <a:pt x="1385317" y="2207614"/>
                  <a:pt x="1390346" y="2203715"/>
                  <a:pt x="1391832" y="2199393"/>
                </a:cubicBezTo>
                <a:cubicBezTo>
                  <a:pt x="1394524" y="2192023"/>
                  <a:pt x="1385736" y="2165811"/>
                  <a:pt x="1374477" y="2147746"/>
                </a:cubicBezTo>
                <a:cubicBezTo>
                  <a:pt x="1371715" y="2143280"/>
                  <a:pt x="1372636" y="2135986"/>
                  <a:pt x="1376388" y="2131521"/>
                </a:cubicBezTo>
                <a:cubicBezTo>
                  <a:pt x="1383964" y="2122665"/>
                  <a:pt x="1382402" y="2108637"/>
                  <a:pt x="1374687" y="2116781"/>
                </a:cubicBezTo>
                <a:cubicBezTo>
                  <a:pt x="1372210" y="2119406"/>
                  <a:pt x="1371499" y="2115721"/>
                  <a:pt x="1373271" y="2108847"/>
                </a:cubicBezTo>
                <a:cubicBezTo>
                  <a:pt x="1375036" y="2101980"/>
                  <a:pt x="1373055" y="2092908"/>
                  <a:pt x="1369086" y="2089509"/>
                </a:cubicBezTo>
                <a:cubicBezTo>
                  <a:pt x="1364984" y="2086104"/>
                  <a:pt x="1363136" y="2081288"/>
                  <a:pt x="1365054" y="2079090"/>
                </a:cubicBezTo>
                <a:cubicBezTo>
                  <a:pt x="1367105" y="2076754"/>
                  <a:pt x="1366750" y="2073425"/>
                  <a:pt x="1364273" y="2071372"/>
                </a:cubicBezTo>
                <a:cubicBezTo>
                  <a:pt x="1361936" y="2069313"/>
                  <a:pt x="1357061" y="2052663"/>
                  <a:pt x="1353378" y="2033959"/>
                </a:cubicBezTo>
                <a:cubicBezTo>
                  <a:pt x="1349695" y="2015258"/>
                  <a:pt x="1344216" y="1998115"/>
                  <a:pt x="1341105" y="1995419"/>
                </a:cubicBezTo>
                <a:cubicBezTo>
                  <a:pt x="1331612" y="1987343"/>
                  <a:pt x="1322055" y="2004562"/>
                  <a:pt x="1326944" y="2021065"/>
                </a:cubicBezTo>
                <a:cubicBezTo>
                  <a:pt x="1329637" y="2030275"/>
                  <a:pt x="1328075" y="2040341"/>
                  <a:pt x="1322982" y="2046286"/>
                </a:cubicBezTo>
                <a:lnTo>
                  <a:pt x="1322214" y="2056906"/>
                </a:lnTo>
                <a:lnTo>
                  <a:pt x="1322131" y="2056911"/>
                </a:lnTo>
                <a:lnTo>
                  <a:pt x="1322173" y="2057475"/>
                </a:lnTo>
                <a:lnTo>
                  <a:pt x="1321071" y="2072712"/>
                </a:lnTo>
                <a:cubicBezTo>
                  <a:pt x="1326456" y="2086173"/>
                  <a:pt x="1328151" y="2087877"/>
                  <a:pt x="1330488" y="2081855"/>
                </a:cubicBezTo>
                <a:cubicBezTo>
                  <a:pt x="1332120" y="2077528"/>
                  <a:pt x="1336012" y="2074771"/>
                  <a:pt x="1339556" y="2075335"/>
                </a:cubicBezTo>
                <a:cubicBezTo>
                  <a:pt x="1347149" y="2076468"/>
                  <a:pt x="1343308" y="2104737"/>
                  <a:pt x="1333961" y="2115643"/>
                </a:cubicBezTo>
                <a:cubicBezTo>
                  <a:pt x="1330139" y="2120041"/>
                  <a:pt x="1328367" y="2124925"/>
                  <a:pt x="1330070" y="2126344"/>
                </a:cubicBezTo>
                <a:cubicBezTo>
                  <a:pt x="1331770" y="2127760"/>
                  <a:pt x="1331631" y="2143350"/>
                  <a:pt x="1329789" y="2160775"/>
                </a:cubicBezTo>
                <a:cubicBezTo>
                  <a:pt x="1328018" y="2178129"/>
                  <a:pt x="1329015" y="2193009"/>
                  <a:pt x="1332056" y="2193504"/>
                </a:cubicBezTo>
                <a:cubicBezTo>
                  <a:pt x="1335034" y="2193935"/>
                  <a:pt x="1335174" y="2196484"/>
                  <a:pt x="1332342" y="2199031"/>
                </a:cubicBezTo>
                <a:cubicBezTo>
                  <a:pt x="1319878" y="2210086"/>
                  <a:pt x="1312302" y="2223756"/>
                  <a:pt x="1318043" y="2224677"/>
                </a:cubicBezTo>
                <a:cubicBezTo>
                  <a:pt x="1321579" y="2225242"/>
                  <a:pt x="1321935" y="2228292"/>
                  <a:pt x="1318816" y="2231979"/>
                </a:cubicBezTo>
                <a:cubicBezTo>
                  <a:pt x="1314430" y="2237218"/>
                  <a:pt x="1312092" y="2234594"/>
                  <a:pt x="1305507" y="2216812"/>
                </a:cubicBezTo>
                <a:cubicBezTo>
                  <a:pt x="1301113" y="2204767"/>
                  <a:pt x="1296858" y="2191592"/>
                  <a:pt x="1296014" y="2186916"/>
                </a:cubicBezTo>
                <a:cubicBezTo>
                  <a:pt x="1295017" y="2182242"/>
                  <a:pt x="1287511" y="2174586"/>
                  <a:pt x="1279084" y="2169702"/>
                </a:cubicBezTo>
                <a:cubicBezTo>
                  <a:pt x="1268747" y="2163748"/>
                  <a:pt x="1262511" y="2156093"/>
                  <a:pt x="1259965" y="2146030"/>
                </a:cubicBezTo>
                <a:cubicBezTo>
                  <a:pt x="1256275" y="2131863"/>
                  <a:pt x="1255856" y="2131723"/>
                  <a:pt x="1250471" y="2143195"/>
                </a:cubicBezTo>
                <a:cubicBezTo>
                  <a:pt x="1245798" y="2153112"/>
                  <a:pt x="1245093" y="2153399"/>
                  <a:pt x="1246439" y="2144263"/>
                </a:cubicBezTo>
                <a:cubicBezTo>
                  <a:pt x="1247284" y="2138026"/>
                  <a:pt x="1250262" y="2132646"/>
                  <a:pt x="1253304" y="2131577"/>
                </a:cubicBezTo>
                <a:cubicBezTo>
                  <a:pt x="1259819" y="2129455"/>
                  <a:pt x="1256771" y="2111528"/>
                  <a:pt x="1249055" y="2106641"/>
                </a:cubicBezTo>
                <a:cubicBezTo>
                  <a:pt x="1236800" y="2098919"/>
                  <a:pt x="1233898" y="2093181"/>
                  <a:pt x="1239067" y="2087159"/>
                </a:cubicBezTo>
                <a:cubicBezTo>
                  <a:pt x="1244871" y="2080355"/>
                  <a:pt x="1238712" y="2062999"/>
                  <a:pt x="1229078" y="2059455"/>
                </a:cubicBezTo>
                <a:cubicBezTo>
                  <a:pt x="1225611" y="2058247"/>
                  <a:pt x="1222277" y="2051519"/>
                  <a:pt x="1221712" y="2044716"/>
                </a:cubicBezTo>
                <a:cubicBezTo>
                  <a:pt x="1221217" y="2037990"/>
                  <a:pt x="1217318" y="2031115"/>
                  <a:pt x="1213211" y="2029697"/>
                </a:cubicBezTo>
                <a:cubicBezTo>
                  <a:pt x="1209177" y="2028351"/>
                  <a:pt x="1207050" y="2023389"/>
                  <a:pt x="1208606" y="2019139"/>
                </a:cubicBezTo>
                <a:cubicBezTo>
                  <a:pt x="1210238" y="2014679"/>
                  <a:pt x="1208111" y="2008161"/>
                  <a:pt x="1203646" y="2004400"/>
                </a:cubicBezTo>
                <a:cubicBezTo>
                  <a:pt x="1198624" y="2000080"/>
                  <a:pt x="1197982" y="1991791"/>
                  <a:pt x="1201875" y="1981803"/>
                </a:cubicBezTo>
                <a:cubicBezTo>
                  <a:pt x="1205418" y="1972878"/>
                  <a:pt x="1206269" y="1964519"/>
                  <a:pt x="1204002" y="1962536"/>
                </a:cubicBezTo>
                <a:cubicBezTo>
                  <a:pt x="1201875" y="1960695"/>
                  <a:pt x="1198617" y="1962816"/>
                  <a:pt x="1197131" y="1967136"/>
                </a:cubicBezTo>
                <a:cubicBezTo>
                  <a:pt x="1193518" y="1977268"/>
                  <a:pt x="1190331" y="1974506"/>
                  <a:pt x="1182190" y="1954455"/>
                </a:cubicBezTo>
                <a:cubicBezTo>
                  <a:pt x="1178507" y="1945530"/>
                  <a:pt x="1173332" y="1937944"/>
                  <a:pt x="1170646" y="1937521"/>
                </a:cubicBezTo>
                <a:cubicBezTo>
                  <a:pt x="1162568" y="1936241"/>
                  <a:pt x="1156688" y="1921719"/>
                  <a:pt x="1162854" y="1918251"/>
                </a:cubicBezTo>
                <a:cubicBezTo>
                  <a:pt x="1171700" y="1913219"/>
                  <a:pt x="1172125" y="1897777"/>
                  <a:pt x="1163414" y="1896568"/>
                </a:cubicBezTo>
                <a:cubicBezTo>
                  <a:pt x="1157680" y="1895793"/>
                  <a:pt x="1156472" y="1897280"/>
                  <a:pt x="1158460" y="1903226"/>
                </a:cubicBezTo>
                <a:cubicBezTo>
                  <a:pt x="1159806" y="1907414"/>
                  <a:pt x="1159171" y="1911168"/>
                  <a:pt x="1157184" y="1911307"/>
                </a:cubicBezTo>
                <a:cubicBezTo>
                  <a:pt x="1151024" y="1911804"/>
                  <a:pt x="1140115" y="1865891"/>
                  <a:pt x="1145284" y="1861147"/>
                </a:cubicBezTo>
                <a:cubicBezTo>
                  <a:pt x="1155977" y="1851298"/>
                  <a:pt x="1156752" y="1845989"/>
                  <a:pt x="1150097" y="1826714"/>
                </a:cubicBezTo>
                <a:cubicBezTo>
                  <a:pt x="1143436" y="1807299"/>
                  <a:pt x="1142940" y="1806945"/>
                  <a:pt x="1134800" y="1812540"/>
                </a:cubicBezTo>
                <a:cubicBezTo>
                  <a:pt x="1129345" y="1816296"/>
                  <a:pt x="1128850" y="1819204"/>
                  <a:pt x="1133384" y="1820762"/>
                </a:cubicBezTo>
                <a:cubicBezTo>
                  <a:pt x="1141594" y="1823595"/>
                  <a:pt x="1130761" y="1847327"/>
                  <a:pt x="1119293" y="1851578"/>
                </a:cubicBezTo>
                <a:cubicBezTo>
                  <a:pt x="1112562" y="1854057"/>
                  <a:pt x="1109800" y="1847182"/>
                  <a:pt x="1106403" y="1819128"/>
                </a:cubicBezTo>
                <a:cubicBezTo>
                  <a:pt x="1104059" y="1799644"/>
                  <a:pt x="1103355" y="1786468"/>
                  <a:pt x="1104910" y="1790015"/>
                </a:cubicBezTo>
                <a:cubicBezTo>
                  <a:pt x="1109089" y="1799578"/>
                  <a:pt x="1122684" y="1802555"/>
                  <a:pt x="1132177" y="1795898"/>
                </a:cubicBezTo>
                <a:cubicBezTo>
                  <a:pt x="1138051" y="1791715"/>
                  <a:pt x="1138337" y="1789023"/>
                  <a:pt x="1133168" y="1787250"/>
                </a:cubicBezTo>
                <a:cubicBezTo>
                  <a:pt x="1128843" y="1785764"/>
                  <a:pt x="1124246" y="1786259"/>
                  <a:pt x="1122474" y="1788313"/>
                </a:cubicBezTo>
                <a:cubicBezTo>
                  <a:pt x="1115324" y="1796742"/>
                  <a:pt x="1117586" y="1760327"/>
                  <a:pt x="1125021" y="1747081"/>
                </a:cubicBezTo>
                <a:cubicBezTo>
                  <a:pt x="1134293" y="1730431"/>
                  <a:pt x="1132597" y="1720940"/>
                  <a:pt x="1121408" y="1727171"/>
                </a:cubicBezTo>
                <a:cubicBezTo>
                  <a:pt x="1115459" y="1730431"/>
                  <a:pt x="1113051" y="1729154"/>
                  <a:pt x="1111776" y="1722070"/>
                </a:cubicBezTo>
                <a:cubicBezTo>
                  <a:pt x="1110854" y="1716614"/>
                  <a:pt x="1111984" y="1710380"/>
                  <a:pt x="1114461" y="1707471"/>
                </a:cubicBezTo>
                <a:cubicBezTo>
                  <a:pt x="1116874" y="1704639"/>
                  <a:pt x="1116094" y="1696494"/>
                  <a:pt x="1112619" y="1689056"/>
                </a:cubicBezTo>
                <a:cubicBezTo>
                  <a:pt x="1109222" y="1681545"/>
                  <a:pt x="1107946" y="1673891"/>
                  <a:pt x="1109928" y="1671624"/>
                </a:cubicBezTo>
                <a:cubicBezTo>
                  <a:pt x="1111768" y="1669500"/>
                  <a:pt x="1110213" y="1664826"/>
                  <a:pt x="1106531" y="1661707"/>
                </a:cubicBezTo>
                <a:cubicBezTo>
                  <a:pt x="1102770" y="1658518"/>
                  <a:pt x="1098668" y="1647038"/>
                  <a:pt x="1097532" y="1636843"/>
                </a:cubicBezTo>
                <a:cubicBezTo>
                  <a:pt x="1094414" y="1607650"/>
                  <a:pt x="1080742" y="1574419"/>
                  <a:pt x="1074792" y="1581362"/>
                </a:cubicBezTo>
                <a:cubicBezTo>
                  <a:pt x="1072030" y="1584552"/>
                  <a:pt x="1071751" y="1596735"/>
                  <a:pt x="1074088" y="1608851"/>
                </a:cubicBezTo>
                <a:cubicBezTo>
                  <a:pt x="1076424" y="1620826"/>
                  <a:pt x="1078907" y="1634217"/>
                  <a:pt x="1079688" y="1638817"/>
                </a:cubicBezTo>
                <a:cubicBezTo>
                  <a:pt x="1080539" y="1643638"/>
                  <a:pt x="1082660" y="1648315"/>
                  <a:pt x="1084788" y="1650159"/>
                </a:cubicBezTo>
                <a:cubicBezTo>
                  <a:pt x="1092154" y="1656389"/>
                  <a:pt x="1088827" y="1673891"/>
                  <a:pt x="1079409" y="1678497"/>
                </a:cubicBezTo>
                <a:cubicBezTo>
                  <a:pt x="1074240" y="1681114"/>
                  <a:pt x="1068430" y="1685791"/>
                  <a:pt x="1066379" y="1689121"/>
                </a:cubicBezTo>
                <a:cubicBezTo>
                  <a:pt x="1059578" y="1700174"/>
                  <a:pt x="1051790" y="1685156"/>
                  <a:pt x="1051435" y="1660283"/>
                </a:cubicBezTo>
                <a:cubicBezTo>
                  <a:pt x="1050939" y="1628901"/>
                  <a:pt x="1043218" y="1619760"/>
                  <a:pt x="1038760" y="1645196"/>
                </a:cubicBezTo>
                <a:cubicBezTo>
                  <a:pt x="1036919" y="1655539"/>
                  <a:pt x="1037700" y="1663829"/>
                  <a:pt x="1040532" y="1664246"/>
                </a:cubicBezTo>
                <a:cubicBezTo>
                  <a:pt x="1043434" y="1664748"/>
                  <a:pt x="1044145" y="1666592"/>
                  <a:pt x="1042157" y="1668854"/>
                </a:cubicBezTo>
                <a:cubicBezTo>
                  <a:pt x="1040316" y="1670981"/>
                  <a:pt x="1039827" y="1683096"/>
                  <a:pt x="1041027" y="1696487"/>
                </a:cubicBezTo>
                <a:cubicBezTo>
                  <a:pt x="1043300" y="1720997"/>
                  <a:pt x="1034944" y="1729078"/>
                  <a:pt x="1028568" y="1708673"/>
                </a:cubicBezTo>
                <a:cubicBezTo>
                  <a:pt x="1026657" y="1702651"/>
                  <a:pt x="1022618" y="1695211"/>
                  <a:pt x="1019926" y="1692943"/>
                </a:cubicBezTo>
                <a:cubicBezTo>
                  <a:pt x="1017094" y="1690535"/>
                  <a:pt x="1015678" y="1683020"/>
                  <a:pt x="1016738" y="1676152"/>
                </a:cubicBezTo>
                <a:cubicBezTo>
                  <a:pt x="1019215" y="1659929"/>
                  <a:pt x="1011353" y="1653194"/>
                  <a:pt x="1005689" y="1666656"/>
                </a:cubicBezTo>
                <a:cubicBezTo>
                  <a:pt x="1000660" y="1678485"/>
                  <a:pt x="991313" y="1673103"/>
                  <a:pt x="995631" y="1660841"/>
                </a:cubicBezTo>
                <a:cubicBezTo>
                  <a:pt x="997899" y="1654473"/>
                  <a:pt x="996621" y="1652768"/>
                  <a:pt x="988836" y="1652629"/>
                </a:cubicBezTo>
                <a:cubicBezTo>
                  <a:pt x="981610" y="1652482"/>
                  <a:pt x="978067" y="1648797"/>
                  <a:pt x="974809" y="1637889"/>
                </a:cubicBezTo>
                <a:cubicBezTo>
                  <a:pt x="970421" y="1623291"/>
                  <a:pt x="970421" y="1623291"/>
                  <a:pt x="964116" y="1636822"/>
                </a:cubicBezTo>
                <a:cubicBezTo>
                  <a:pt x="959518" y="1646817"/>
                  <a:pt x="960439" y="1652126"/>
                  <a:pt x="967875" y="1657159"/>
                </a:cubicBezTo>
                <a:cubicBezTo>
                  <a:pt x="974104" y="1661408"/>
                  <a:pt x="975519" y="1665379"/>
                  <a:pt x="971698" y="1667501"/>
                </a:cubicBezTo>
                <a:cubicBezTo>
                  <a:pt x="968370" y="1669421"/>
                  <a:pt x="965183" y="1678414"/>
                  <a:pt x="964757" y="1687201"/>
                </a:cubicBezTo>
                <a:cubicBezTo>
                  <a:pt x="963913" y="1704764"/>
                  <a:pt x="956051" y="1710788"/>
                  <a:pt x="956477" y="1693502"/>
                </a:cubicBezTo>
                <a:cubicBezTo>
                  <a:pt x="956896" y="1680466"/>
                  <a:pt x="947974" y="1664311"/>
                  <a:pt x="943440" y="1669697"/>
                </a:cubicBezTo>
                <a:cubicBezTo>
                  <a:pt x="941745" y="1671820"/>
                  <a:pt x="943020" y="1677633"/>
                  <a:pt x="946279" y="1682873"/>
                </a:cubicBezTo>
                <a:cubicBezTo>
                  <a:pt x="952229" y="1692371"/>
                  <a:pt x="942456" y="1710930"/>
                  <a:pt x="934880" y="1704480"/>
                </a:cubicBezTo>
                <a:cubicBezTo>
                  <a:pt x="932467" y="1702358"/>
                  <a:pt x="932258" y="1699447"/>
                  <a:pt x="934309" y="1696971"/>
                </a:cubicBezTo>
                <a:cubicBezTo>
                  <a:pt x="936081" y="1694920"/>
                  <a:pt x="935585" y="1691018"/>
                  <a:pt x="933102" y="1688969"/>
                </a:cubicBezTo>
                <a:cubicBezTo>
                  <a:pt x="930628" y="1686768"/>
                  <a:pt x="927370" y="1675149"/>
                  <a:pt x="926024" y="1663598"/>
                </a:cubicBezTo>
                <a:cubicBezTo>
                  <a:pt x="924678" y="1652055"/>
                  <a:pt x="922551" y="1634060"/>
                  <a:pt x="921415" y="1624281"/>
                </a:cubicBezTo>
                <a:cubicBezTo>
                  <a:pt x="919287" y="1606997"/>
                  <a:pt x="919788" y="1606215"/>
                  <a:pt x="933026" y="1604442"/>
                </a:cubicBezTo>
                <a:cubicBezTo>
                  <a:pt x="944355" y="1602887"/>
                  <a:pt x="946907" y="1600763"/>
                  <a:pt x="946977" y="1592188"/>
                </a:cubicBezTo>
                <a:cubicBezTo>
                  <a:pt x="947187" y="1574833"/>
                  <a:pt x="936703" y="1570156"/>
                  <a:pt x="929555" y="1584393"/>
                </a:cubicBezTo>
                <a:cubicBezTo>
                  <a:pt x="921415" y="1600757"/>
                  <a:pt x="912346" y="1592962"/>
                  <a:pt x="909228" y="1567036"/>
                </a:cubicBezTo>
                <a:cubicBezTo>
                  <a:pt x="906041" y="1539897"/>
                  <a:pt x="900161" y="1536856"/>
                  <a:pt x="888762" y="1556619"/>
                </a:cubicBezTo>
                <a:cubicBezTo>
                  <a:pt x="878215" y="1574966"/>
                  <a:pt x="868442" y="1573409"/>
                  <a:pt x="877643" y="1554847"/>
                </a:cubicBezTo>
                <a:cubicBezTo>
                  <a:pt x="880831" y="1548397"/>
                  <a:pt x="881257" y="1535509"/>
                  <a:pt x="878418" y="1526435"/>
                </a:cubicBezTo>
                <a:cubicBezTo>
                  <a:pt x="875656" y="1517295"/>
                  <a:pt x="872329" y="1500929"/>
                  <a:pt x="871052" y="1490303"/>
                </a:cubicBezTo>
                <a:cubicBezTo>
                  <a:pt x="868925" y="1473016"/>
                  <a:pt x="867795" y="1471322"/>
                  <a:pt x="860143" y="1475426"/>
                </a:cubicBezTo>
                <a:cubicBezTo>
                  <a:pt x="848605" y="1481587"/>
                  <a:pt x="843011" y="1475426"/>
                  <a:pt x="851291" y="1465716"/>
                </a:cubicBezTo>
                <a:cubicBezTo>
                  <a:pt x="856181" y="1459980"/>
                  <a:pt x="855825" y="1456652"/>
                  <a:pt x="850231" y="1454594"/>
                </a:cubicBezTo>
                <a:cubicBezTo>
                  <a:pt x="844566" y="1452471"/>
                  <a:pt x="844281" y="1449212"/>
                  <a:pt x="849519" y="1443121"/>
                </a:cubicBezTo>
                <a:cubicBezTo>
                  <a:pt x="853628" y="1438298"/>
                  <a:pt x="854974" y="1433127"/>
                  <a:pt x="852707" y="1431145"/>
                </a:cubicBezTo>
                <a:cubicBezTo>
                  <a:pt x="850300" y="1429017"/>
                  <a:pt x="847252" y="1429233"/>
                  <a:pt x="845201" y="1431711"/>
                </a:cubicBezTo>
                <a:cubicBezTo>
                  <a:pt x="837481" y="1440707"/>
                  <a:pt x="830611" y="1424202"/>
                  <a:pt x="833938" y="1404578"/>
                </a:cubicBezTo>
                <a:cubicBezTo>
                  <a:pt x="835990" y="1392895"/>
                  <a:pt x="835780" y="1379643"/>
                  <a:pt x="833583" y="1375464"/>
                </a:cubicBezTo>
                <a:cubicBezTo>
                  <a:pt x="831524" y="1371423"/>
                  <a:pt x="831672" y="1365477"/>
                  <a:pt x="833932" y="1362783"/>
                </a:cubicBezTo>
                <a:cubicBezTo>
                  <a:pt x="836199" y="1360089"/>
                  <a:pt x="837475" y="1351304"/>
                  <a:pt x="836485" y="1344220"/>
                </a:cubicBezTo>
                <a:cubicBezTo>
                  <a:pt x="834712" y="1331401"/>
                  <a:pt x="834072" y="1330906"/>
                  <a:pt x="824871" y="1334305"/>
                </a:cubicBezTo>
                <a:cubicBezTo>
                  <a:pt x="808506" y="1340320"/>
                  <a:pt x="801565" y="1323460"/>
                  <a:pt x="811833" y="1302845"/>
                </a:cubicBezTo>
                <a:cubicBezTo>
                  <a:pt x="818984" y="1288602"/>
                  <a:pt x="819194" y="1281448"/>
                  <a:pt x="812895" y="1272880"/>
                </a:cubicBezTo>
                <a:cubicBezTo>
                  <a:pt x="808430" y="1266711"/>
                  <a:pt x="805033" y="1258636"/>
                  <a:pt x="805459" y="1254950"/>
                </a:cubicBezTo>
                <a:cubicBezTo>
                  <a:pt x="805878" y="1251128"/>
                  <a:pt x="804322" y="1248433"/>
                  <a:pt x="801775" y="1248573"/>
                </a:cubicBezTo>
                <a:cubicBezTo>
                  <a:pt x="795260" y="1249000"/>
                  <a:pt x="789667" y="1285767"/>
                  <a:pt x="795260" y="1290655"/>
                </a:cubicBezTo>
                <a:cubicBezTo>
                  <a:pt x="798162" y="1293278"/>
                  <a:pt x="797528" y="1298594"/>
                  <a:pt x="793704" y="1303124"/>
                </a:cubicBezTo>
                <a:cubicBezTo>
                  <a:pt x="789883" y="1307661"/>
                  <a:pt x="788327" y="1316160"/>
                  <a:pt x="789953" y="1322747"/>
                </a:cubicBezTo>
                <a:cubicBezTo>
                  <a:pt x="791584" y="1329196"/>
                  <a:pt x="789248" y="1341450"/>
                  <a:pt x="784714" y="1350236"/>
                </a:cubicBezTo>
                <a:cubicBezTo>
                  <a:pt x="780257" y="1358954"/>
                  <a:pt x="779056" y="1366391"/>
                  <a:pt x="782098" y="1366888"/>
                </a:cubicBezTo>
                <a:cubicBezTo>
                  <a:pt x="785495" y="1367451"/>
                  <a:pt x="786276" y="1369366"/>
                  <a:pt x="784225" y="1371850"/>
                </a:cubicBezTo>
                <a:cubicBezTo>
                  <a:pt x="782314" y="1374186"/>
                  <a:pt x="780968" y="1387292"/>
                  <a:pt x="781106" y="1401452"/>
                </a:cubicBezTo>
                <a:cubicBezTo>
                  <a:pt x="781253" y="1415625"/>
                  <a:pt x="778917" y="1427029"/>
                  <a:pt x="775945" y="1427168"/>
                </a:cubicBezTo>
                <a:cubicBezTo>
                  <a:pt x="772897" y="1427383"/>
                  <a:pt x="771341" y="1423274"/>
                  <a:pt x="772402" y="1417818"/>
                </a:cubicBezTo>
                <a:cubicBezTo>
                  <a:pt x="773532" y="1412436"/>
                  <a:pt x="772332" y="1401165"/>
                  <a:pt x="769639" y="1391969"/>
                </a:cubicBezTo>
                <a:cubicBezTo>
                  <a:pt x="765036" y="1376023"/>
                  <a:pt x="764890" y="1375883"/>
                  <a:pt x="761137" y="1385443"/>
                </a:cubicBezTo>
                <a:cubicBezTo>
                  <a:pt x="758451" y="1392534"/>
                  <a:pt x="757600" y="1390405"/>
                  <a:pt x="757949" y="1378151"/>
                </a:cubicBezTo>
                <a:cubicBezTo>
                  <a:pt x="758235" y="1368513"/>
                  <a:pt x="759651" y="1359728"/>
                  <a:pt x="761067" y="1358031"/>
                </a:cubicBezTo>
                <a:cubicBezTo>
                  <a:pt x="762623" y="1356330"/>
                  <a:pt x="761207" y="1352931"/>
                  <a:pt x="758019" y="1350168"/>
                </a:cubicBezTo>
                <a:cubicBezTo>
                  <a:pt x="754901" y="1347614"/>
                  <a:pt x="753701" y="1341592"/>
                  <a:pt x="755257" y="1337341"/>
                </a:cubicBezTo>
                <a:cubicBezTo>
                  <a:pt x="756958" y="1332665"/>
                  <a:pt x="755612" y="1327068"/>
                  <a:pt x="751929" y="1323951"/>
                </a:cubicBezTo>
                <a:cubicBezTo>
                  <a:pt x="747110" y="1319838"/>
                  <a:pt x="748595" y="1316230"/>
                  <a:pt x="758438" y="1308505"/>
                </a:cubicBezTo>
                <a:cubicBezTo>
                  <a:pt x="766515" y="1302132"/>
                  <a:pt x="769627" y="1297032"/>
                  <a:pt x="766795" y="1294624"/>
                </a:cubicBezTo>
                <a:cubicBezTo>
                  <a:pt x="764318" y="1292428"/>
                  <a:pt x="765448" y="1287185"/>
                  <a:pt x="769627" y="1282293"/>
                </a:cubicBezTo>
                <a:cubicBezTo>
                  <a:pt x="773735" y="1277478"/>
                  <a:pt x="776072" y="1263947"/>
                  <a:pt x="775075" y="1251192"/>
                </a:cubicBezTo>
                <a:cubicBezTo>
                  <a:pt x="773519" y="1230932"/>
                  <a:pt x="772598" y="1229446"/>
                  <a:pt x="766223" y="1236956"/>
                </a:cubicBezTo>
                <a:cubicBezTo>
                  <a:pt x="762400" y="1241343"/>
                  <a:pt x="760064" y="1247930"/>
                  <a:pt x="761124" y="1251120"/>
                </a:cubicBezTo>
                <a:cubicBezTo>
                  <a:pt x="762331" y="1254595"/>
                  <a:pt x="760775" y="1257849"/>
                  <a:pt x="757231" y="1258985"/>
                </a:cubicBezTo>
                <a:cubicBezTo>
                  <a:pt x="754044" y="1260046"/>
                  <a:pt x="750507" y="1267980"/>
                  <a:pt x="749516" y="1276201"/>
                </a:cubicBezTo>
                <a:cubicBezTo>
                  <a:pt x="748526" y="1284561"/>
                  <a:pt x="744417" y="1295329"/>
                  <a:pt x="740594" y="1299859"/>
                </a:cubicBezTo>
                <a:cubicBezTo>
                  <a:pt x="736842" y="1304326"/>
                  <a:pt x="735286" y="1313676"/>
                  <a:pt x="737407" y="1320054"/>
                </a:cubicBezTo>
                <a:cubicBezTo>
                  <a:pt x="741445" y="1332597"/>
                  <a:pt x="730333" y="1379847"/>
                  <a:pt x="722192" y="1384732"/>
                </a:cubicBezTo>
                <a:cubicBezTo>
                  <a:pt x="719785" y="1386148"/>
                  <a:pt x="717163" y="1376590"/>
                  <a:pt x="716312" y="1363266"/>
                </a:cubicBezTo>
                <a:lnTo>
                  <a:pt x="714750" y="1339176"/>
                </a:lnTo>
                <a:lnTo>
                  <a:pt x="699948" y="1357384"/>
                </a:lnTo>
                <a:cubicBezTo>
                  <a:pt x="691877" y="1367299"/>
                  <a:pt x="684867" y="1379563"/>
                  <a:pt x="684657" y="1384307"/>
                </a:cubicBezTo>
                <a:cubicBezTo>
                  <a:pt x="684022" y="1396276"/>
                  <a:pt x="681400" y="1392240"/>
                  <a:pt x="670706" y="1362839"/>
                </a:cubicBezTo>
                <a:cubicBezTo>
                  <a:pt x="661639" y="1338038"/>
                  <a:pt x="662064" y="1321890"/>
                  <a:pt x="671907" y="1318702"/>
                </a:cubicBezTo>
                <a:cubicBezTo>
                  <a:pt x="674523" y="1317779"/>
                  <a:pt x="674593" y="1310481"/>
                  <a:pt x="672046" y="1301981"/>
                </a:cubicBezTo>
                <a:cubicBezTo>
                  <a:pt x="669493" y="1293482"/>
                  <a:pt x="666026" y="1288591"/>
                  <a:pt x="664185" y="1290718"/>
                </a:cubicBezTo>
                <a:cubicBezTo>
                  <a:pt x="662274" y="1293056"/>
                  <a:pt x="661778" y="1296950"/>
                  <a:pt x="662909" y="1300494"/>
                </a:cubicBezTo>
                <a:cubicBezTo>
                  <a:pt x="664045" y="1303753"/>
                  <a:pt x="659721" y="1312462"/>
                  <a:pt x="653186" y="1320188"/>
                </a:cubicBezTo>
                <a:cubicBezTo>
                  <a:pt x="638321" y="1337614"/>
                  <a:pt x="634283" y="1349589"/>
                  <a:pt x="641223" y="1355535"/>
                </a:cubicBezTo>
                <a:cubicBezTo>
                  <a:pt x="644124" y="1358019"/>
                  <a:pt x="645401" y="1365390"/>
                  <a:pt x="644055" y="1371976"/>
                </a:cubicBezTo>
                <a:cubicBezTo>
                  <a:pt x="642219" y="1380902"/>
                  <a:pt x="640448" y="1382953"/>
                  <a:pt x="637120" y="1380050"/>
                </a:cubicBezTo>
                <a:cubicBezTo>
                  <a:pt x="630320" y="1374237"/>
                  <a:pt x="618496" y="1399381"/>
                  <a:pt x="621472" y="1413130"/>
                </a:cubicBezTo>
                <a:cubicBezTo>
                  <a:pt x="624874" y="1428712"/>
                  <a:pt x="615949" y="1420498"/>
                  <a:pt x="611628" y="1404126"/>
                </a:cubicBezTo>
                <a:cubicBezTo>
                  <a:pt x="608369" y="1391523"/>
                  <a:pt x="607165" y="1390888"/>
                  <a:pt x="598313" y="1396333"/>
                </a:cubicBezTo>
                <a:cubicBezTo>
                  <a:pt x="592082" y="1400161"/>
                  <a:pt x="588684" y="1407526"/>
                  <a:pt x="588897" y="1416382"/>
                </a:cubicBezTo>
                <a:cubicBezTo>
                  <a:pt x="589181" y="1428571"/>
                  <a:pt x="588402" y="1429633"/>
                  <a:pt x="582737" y="1424810"/>
                </a:cubicBezTo>
                <a:cubicBezTo>
                  <a:pt x="579195" y="1421838"/>
                  <a:pt x="578274" y="1411281"/>
                  <a:pt x="580751" y="1401433"/>
                </a:cubicBezTo>
                <a:cubicBezTo>
                  <a:pt x="585918" y="1380685"/>
                  <a:pt x="590875" y="1373177"/>
                  <a:pt x="593568" y="1381677"/>
                </a:cubicBezTo>
                <a:cubicBezTo>
                  <a:pt x="596756" y="1391523"/>
                  <a:pt x="609004" y="1372610"/>
                  <a:pt x="606949" y="1361062"/>
                </a:cubicBezTo>
                <a:cubicBezTo>
                  <a:pt x="605958" y="1355535"/>
                  <a:pt x="607940" y="1349301"/>
                  <a:pt x="611126" y="1347530"/>
                </a:cubicBezTo>
                <a:cubicBezTo>
                  <a:pt x="619199" y="1343141"/>
                  <a:pt x="621816" y="1316567"/>
                  <a:pt x="614309" y="1315437"/>
                </a:cubicBezTo>
                <a:cubicBezTo>
                  <a:pt x="611193" y="1315010"/>
                  <a:pt x="612256" y="1312672"/>
                  <a:pt x="616788" y="1310266"/>
                </a:cubicBezTo>
                <a:cubicBezTo>
                  <a:pt x="624435" y="1306155"/>
                  <a:pt x="621386" y="1270236"/>
                  <a:pt x="613101" y="1266760"/>
                </a:cubicBezTo>
                <a:cubicBezTo>
                  <a:pt x="610906" y="1265841"/>
                  <a:pt x="611401" y="1262086"/>
                  <a:pt x="614162" y="1258901"/>
                </a:cubicBezTo>
                <a:cubicBezTo>
                  <a:pt x="621101" y="1250822"/>
                  <a:pt x="613594" y="1245014"/>
                  <a:pt x="605026" y="1251743"/>
                </a:cubicBezTo>
                <a:cubicBezTo>
                  <a:pt x="599008" y="1256349"/>
                  <a:pt x="597874" y="1254933"/>
                  <a:pt x="595679" y="1240264"/>
                </a:cubicBezTo>
                <a:cubicBezTo>
                  <a:pt x="589371" y="1197966"/>
                  <a:pt x="580522" y="1230061"/>
                  <a:pt x="583926" y="1282771"/>
                </a:cubicBezTo>
                <a:cubicBezTo>
                  <a:pt x="585203" y="1303601"/>
                  <a:pt x="583362" y="1308988"/>
                  <a:pt x="571326" y="1318334"/>
                </a:cubicBezTo>
                <a:cubicBezTo>
                  <a:pt x="554330" y="1331514"/>
                  <a:pt x="541088" y="1325772"/>
                  <a:pt x="531028" y="1300552"/>
                </a:cubicBezTo>
                <a:cubicBezTo>
                  <a:pt x="526778" y="1289923"/>
                  <a:pt x="522458" y="1284893"/>
                  <a:pt x="519271" y="1286806"/>
                </a:cubicBezTo>
                <a:cubicBezTo>
                  <a:pt x="516509" y="1288577"/>
                  <a:pt x="508294" y="1273838"/>
                  <a:pt x="500927" y="1253718"/>
                </a:cubicBezTo>
                <a:cubicBezTo>
                  <a:pt x="487256" y="1216377"/>
                  <a:pt x="473799" y="1203201"/>
                  <a:pt x="476918" y="1230124"/>
                </a:cubicBezTo>
                <a:cubicBezTo>
                  <a:pt x="478831" y="1246769"/>
                  <a:pt x="473238" y="1258032"/>
                  <a:pt x="467997" y="1247975"/>
                </a:cubicBezTo>
                <a:cubicBezTo>
                  <a:pt x="455743" y="1224523"/>
                  <a:pt x="455035" y="1223817"/>
                  <a:pt x="449725" y="1229978"/>
                </a:cubicBezTo>
                <a:cubicBezTo>
                  <a:pt x="446610" y="1233663"/>
                  <a:pt x="442076" y="1234653"/>
                  <a:pt x="439316" y="1232317"/>
                </a:cubicBezTo>
                <a:cubicBezTo>
                  <a:pt x="436694" y="1230118"/>
                  <a:pt x="435916" y="1240391"/>
                  <a:pt x="437688" y="1254773"/>
                </a:cubicBezTo>
                <a:cubicBezTo>
                  <a:pt x="439460" y="1269156"/>
                  <a:pt x="439178" y="1283322"/>
                  <a:pt x="437125" y="1285806"/>
                </a:cubicBezTo>
                <a:cubicBezTo>
                  <a:pt x="431107" y="1292960"/>
                  <a:pt x="427069" y="1286373"/>
                  <a:pt x="429052" y="1272624"/>
                </a:cubicBezTo>
                <a:cubicBezTo>
                  <a:pt x="431314" y="1257042"/>
                  <a:pt x="423880" y="1249742"/>
                  <a:pt x="417365" y="1261215"/>
                </a:cubicBezTo>
                <a:cubicBezTo>
                  <a:pt x="414957" y="1265471"/>
                  <a:pt x="415666" y="1271703"/>
                  <a:pt x="418853" y="1274467"/>
                </a:cubicBezTo>
                <a:cubicBezTo>
                  <a:pt x="422040" y="1277230"/>
                  <a:pt x="421828" y="1284384"/>
                  <a:pt x="418358" y="1289841"/>
                </a:cubicBezTo>
                <a:cubicBezTo>
                  <a:pt x="414818" y="1295220"/>
                  <a:pt x="413686" y="1301599"/>
                  <a:pt x="415810" y="1303442"/>
                </a:cubicBezTo>
                <a:cubicBezTo>
                  <a:pt x="418148" y="1305355"/>
                  <a:pt x="417157" y="1307761"/>
                  <a:pt x="413617" y="1308899"/>
                </a:cubicBezTo>
                <a:cubicBezTo>
                  <a:pt x="410004" y="1309960"/>
                  <a:pt x="405685" y="1307907"/>
                  <a:pt x="403490" y="1303868"/>
                </a:cubicBezTo>
                <a:cubicBezTo>
                  <a:pt x="399027" y="1295863"/>
                  <a:pt x="392088" y="1301384"/>
                  <a:pt x="394993" y="1310525"/>
                </a:cubicBezTo>
                <a:cubicBezTo>
                  <a:pt x="398109" y="1320302"/>
                  <a:pt x="387771" y="1328802"/>
                  <a:pt x="383167" y="1320232"/>
                </a:cubicBezTo>
                <a:cubicBezTo>
                  <a:pt x="380263" y="1314776"/>
                  <a:pt x="376510" y="1315696"/>
                  <a:pt x="369924" y="1323415"/>
                </a:cubicBezTo>
                <a:cubicBezTo>
                  <a:pt x="360932" y="1333974"/>
                  <a:pt x="360720" y="1333904"/>
                  <a:pt x="356824" y="1318244"/>
                </a:cubicBezTo>
                <a:cubicBezTo>
                  <a:pt x="354060" y="1306694"/>
                  <a:pt x="355758" y="1300178"/>
                  <a:pt x="362768" y="1294864"/>
                </a:cubicBezTo>
                <a:cubicBezTo>
                  <a:pt x="367938" y="1290973"/>
                  <a:pt x="370628" y="1285870"/>
                  <a:pt x="368504" y="1284029"/>
                </a:cubicBezTo>
                <a:cubicBezTo>
                  <a:pt x="366167" y="1282115"/>
                  <a:pt x="362484" y="1282821"/>
                  <a:pt x="360077" y="1285654"/>
                </a:cubicBezTo>
                <a:cubicBezTo>
                  <a:pt x="357315" y="1288843"/>
                  <a:pt x="355970" y="1288349"/>
                  <a:pt x="356253" y="1284098"/>
                </a:cubicBezTo>
                <a:cubicBezTo>
                  <a:pt x="357031" y="1273538"/>
                  <a:pt x="334152" y="1219909"/>
                  <a:pt x="328982" y="1220258"/>
                </a:cubicBezTo>
                <a:cubicBezTo>
                  <a:pt x="326645" y="1220476"/>
                  <a:pt x="326433" y="1218416"/>
                  <a:pt x="328486" y="1215939"/>
                </a:cubicBezTo>
                <a:cubicBezTo>
                  <a:pt x="330539" y="1213460"/>
                  <a:pt x="330539" y="1209630"/>
                  <a:pt x="328415" y="1207789"/>
                </a:cubicBezTo>
                <a:cubicBezTo>
                  <a:pt x="326220" y="1205876"/>
                  <a:pt x="321971" y="1207154"/>
                  <a:pt x="318855" y="1210838"/>
                </a:cubicBezTo>
                <a:cubicBezTo>
                  <a:pt x="314819" y="1215584"/>
                  <a:pt x="312339" y="1210690"/>
                  <a:pt x="309646" y="1192415"/>
                </a:cubicBezTo>
                <a:cubicBezTo>
                  <a:pt x="307592" y="1178456"/>
                  <a:pt x="303696" y="1165631"/>
                  <a:pt x="300721" y="1163083"/>
                </a:cubicBezTo>
                <a:cubicBezTo>
                  <a:pt x="286982" y="1151319"/>
                  <a:pt x="263970" y="1190496"/>
                  <a:pt x="274523" y="1207713"/>
                </a:cubicBezTo>
                <a:cubicBezTo>
                  <a:pt x="277144" y="1212038"/>
                  <a:pt x="277074" y="1218764"/>
                  <a:pt x="274313" y="1221957"/>
                </a:cubicBezTo>
                <a:cubicBezTo>
                  <a:pt x="271480" y="1225216"/>
                  <a:pt x="269498" y="1233288"/>
                  <a:pt x="269994" y="1239309"/>
                </a:cubicBezTo>
                <a:cubicBezTo>
                  <a:pt x="271412" y="1256744"/>
                  <a:pt x="265535" y="1259361"/>
                  <a:pt x="255123" y="1246113"/>
                </a:cubicBezTo>
                <a:cubicBezTo>
                  <a:pt x="247049" y="1235766"/>
                  <a:pt x="243650" y="1234914"/>
                  <a:pt x="235153" y="1240726"/>
                </a:cubicBezTo>
                <a:cubicBezTo>
                  <a:pt x="227717" y="1245898"/>
                  <a:pt x="225665" y="1253616"/>
                  <a:pt x="227437" y="1269562"/>
                </a:cubicBezTo>
                <a:cubicBezTo>
                  <a:pt x="229634" y="1288337"/>
                  <a:pt x="228925" y="1290318"/>
                  <a:pt x="222339" y="1283729"/>
                </a:cubicBezTo>
                <a:cubicBezTo>
                  <a:pt x="218162" y="1279549"/>
                  <a:pt x="216815" y="1275508"/>
                  <a:pt x="219506" y="1274657"/>
                </a:cubicBezTo>
                <a:cubicBezTo>
                  <a:pt x="222055" y="1273953"/>
                  <a:pt x="221418" y="1270764"/>
                  <a:pt x="218231" y="1267999"/>
                </a:cubicBezTo>
                <a:cubicBezTo>
                  <a:pt x="214901" y="1265236"/>
                  <a:pt x="212707" y="1259074"/>
                  <a:pt x="213344" y="1254750"/>
                </a:cubicBezTo>
                <a:cubicBezTo>
                  <a:pt x="213981" y="1250428"/>
                  <a:pt x="210721" y="1239234"/>
                  <a:pt x="206259" y="1230518"/>
                </a:cubicBezTo>
                <a:cubicBezTo>
                  <a:pt x="201798" y="1221662"/>
                  <a:pt x="193580" y="1199841"/>
                  <a:pt x="188266" y="1182199"/>
                </a:cubicBezTo>
                <a:cubicBezTo>
                  <a:pt x="182883" y="1164626"/>
                  <a:pt x="177217" y="1150176"/>
                  <a:pt x="175517" y="1150322"/>
                </a:cubicBezTo>
                <a:cubicBezTo>
                  <a:pt x="171693" y="1150598"/>
                  <a:pt x="167305" y="1174830"/>
                  <a:pt x="167307" y="1194524"/>
                </a:cubicBezTo>
                <a:cubicBezTo>
                  <a:pt x="167379" y="1204376"/>
                  <a:pt x="164122" y="1211740"/>
                  <a:pt x="158315" y="1214859"/>
                </a:cubicBezTo>
                <a:cubicBezTo>
                  <a:pt x="149746" y="1219465"/>
                  <a:pt x="149321" y="1219178"/>
                  <a:pt x="151091" y="1209757"/>
                </a:cubicBezTo>
                <a:cubicBezTo>
                  <a:pt x="152153" y="1204161"/>
                  <a:pt x="149743" y="1189994"/>
                  <a:pt x="145706" y="1177447"/>
                </a:cubicBezTo>
                <a:cubicBezTo>
                  <a:pt x="141598" y="1165123"/>
                  <a:pt x="136001" y="1143935"/>
                  <a:pt x="133096" y="1130126"/>
                </a:cubicBezTo>
                <a:cubicBezTo>
                  <a:pt x="127287" y="1102491"/>
                  <a:pt x="122259" y="1102281"/>
                  <a:pt x="123464" y="1129700"/>
                </a:cubicBezTo>
                <a:lnTo>
                  <a:pt x="124246" y="1147195"/>
                </a:lnTo>
                <a:lnTo>
                  <a:pt x="116738" y="1135437"/>
                </a:lnTo>
                <a:cubicBezTo>
                  <a:pt x="110363" y="1125513"/>
                  <a:pt x="100021" y="1094201"/>
                  <a:pt x="99028" y="1082155"/>
                </a:cubicBezTo>
                <a:cubicBezTo>
                  <a:pt x="98178" y="1071674"/>
                  <a:pt x="78204" y="1029301"/>
                  <a:pt x="71334" y="1023425"/>
                </a:cubicBezTo>
                <a:cubicBezTo>
                  <a:pt x="64890" y="1017968"/>
                  <a:pt x="60711" y="1020020"/>
                  <a:pt x="46761" y="1035391"/>
                </a:cubicBezTo>
                <a:cubicBezTo>
                  <a:pt x="19429" y="1065428"/>
                  <a:pt x="17093" y="1070740"/>
                  <a:pt x="21203" y="1091144"/>
                </a:cubicBezTo>
                <a:cubicBezTo>
                  <a:pt x="23541" y="1102407"/>
                  <a:pt x="22550" y="1114313"/>
                  <a:pt x="18869" y="1118564"/>
                </a:cubicBezTo>
                <a:cubicBezTo>
                  <a:pt x="15400" y="1122604"/>
                  <a:pt x="13912" y="1128626"/>
                  <a:pt x="15683" y="1131669"/>
                </a:cubicBezTo>
                <a:cubicBezTo>
                  <a:pt x="17809" y="1135354"/>
                  <a:pt x="13488" y="1141664"/>
                  <a:pt x="2938" y="1150232"/>
                </a:cubicBezTo>
                <a:lnTo>
                  <a:pt x="0" y="1152015"/>
                </a:lnTo>
                <a:lnTo>
                  <a:pt x="0" y="1114991"/>
                </a:lnTo>
                <a:lnTo>
                  <a:pt x="1376" y="1114243"/>
                </a:lnTo>
                <a:cubicBezTo>
                  <a:pt x="5271" y="1109212"/>
                  <a:pt x="5129" y="1107508"/>
                  <a:pt x="1022" y="1109777"/>
                </a:cubicBezTo>
                <a:lnTo>
                  <a:pt x="0" y="1111105"/>
                </a:lnTo>
                <a:lnTo>
                  <a:pt x="0" y="1086986"/>
                </a:lnTo>
                <a:lnTo>
                  <a:pt x="4135" y="1078177"/>
                </a:lnTo>
                <a:cubicBezTo>
                  <a:pt x="4595" y="1074459"/>
                  <a:pt x="4382" y="1072688"/>
                  <a:pt x="3099" y="1072963"/>
                </a:cubicBezTo>
                <a:lnTo>
                  <a:pt x="0" y="1075895"/>
                </a:lnTo>
                <a:lnTo>
                  <a:pt x="0" y="209146"/>
                </a:lnTo>
                <a:lnTo>
                  <a:pt x="24371" y="186286"/>
                </a:lnTo>
                <a:cubicBezTo>
                  <a:pt x="48517" y="161421"/>
                  <a:pt x="62963" y="149945"/>
                  <a:pt x="71673" y="148884"/>
                </a:cubicBezTo>
                <a:cubicBezTo>
                  <a:pt x="81446" y="147610"/>
                  <a:pt x="85340" y="143995"/>
                  <a:pt x="89375" y="132733"/>
                </a:cubicBezTo>
                <a:cubicBezTo>
                  <a:pt x="95676" y="114951"/>
                  <a:pt x="133135" y="70107"/>
                  <a:pt x="140711" y="71170"/>
                </a:cubicBezTo>
                <a:cubicBezTo>
                  <a:pt x="143828" y="71595"/>
                  <a:pt x="160892" y="61326"/>
                  <a:pt x="179020" y="48006"/>
                </a:cubicBezTo>
                <a:cubicBezTo>
                  <a:pt x="201113" y="31855"/>
                  <a:pt x="212868" y="26047"/>
                  <a:pt x="215205" y="30229"/>
                </a:cubicBezTo>
                <a:cubicBezTo>
                  <a:pt x="217188" y="33772"/>
                  <a:pt x="221721" y="35469"/>
                  <a:pt x="225545" y="34195"/>
                </a:cubicBezTo>
                <a:cubicBezTo>
                  <a:pt x="230432" y="32566"/>
                  <a:pt x="232060" y="34197"/>
                  <a:pt x="231282" y="39794"/>
                </a:cubicBezTo>
                <a:cubicBezTo>
                  <a:pt x="230574" y="45461"/>
                  <a:pt x="235885" y="46808"/>
                  <a:pt x="250617" y="44684"/>
                </a:cubicBezTo>
                <a:cubicBezTo>
                  <a:pt x="272427" y="41569"/>
                  <a:pt x="282481" y="34203"/>
                  <a:pt x="281488" y="22016"/>
                </a:cubicBezTo>
                <a:cubicBezTo>
                  <a:pt x="281134" y="17128"/>
                  <a:pt x="283825" y="16702"/>
                  <a:pt x="289491" y="20812"/>
                </a:cubicBezTo>
                <a:cubicBezTo>
                  <a:pt x="294235" y="24284"/>
                  <a:pt x="295652" y="27968"/>
                  <a:pt x="292607" y="29032"/>
                </a:cubicBezTo>
                <a:cubicBezTo>
                  <a:pt x="289493" y="30164"/>
                  <a:pt x="290696" y="32220"/>
                  <a:pt x="295511" y="33920"/>
                </a:cubicBezTo>
                <a:cubicBezTo>
                  <a:pt x="301460" y="36046"/>
                  <a:pt x="302026" y="39163"/>
                  <a:pt x="297495" y="44405"/>
                </a:cubicBezTo>
                <a:cubicBezTo>
                  <a:pt x="294025" y="48442"/>
                  <a:pt x="290698" y="56306"/>
                  <a:pt x="290203" y="61622"/>
                </a:cubicBezTo>
                <a:cubicBezTo>
                  <a:pt x="289495" y="68706"/>
                  <a:pt x="294098" y="64951"/>
                  <a:pt x="307056" y="48017"/>
                </a:cubicBezTo>
                <a:cubicBezTo>
                  <a:pt x="322988" y="27261"/>
                  <a:pt x="325820" y="25420"/>
                  <a:pt x="333397" y="31161"/>
                </a:cubicBezTo>
                <a:cubicBezTo>
                  <a:pt x="351741" y="44978"/>
                  <a:pt x="365338" y="47106"/>
                  <a:pt x="373551" y="37470"/>
                </a:cubicBezTo>
                <a:cubicBezTo>
                  <a:pt x="378791" y="31378"/>
                  <a:pt x="384243" y="29751"/>
                  <a:pt x="388138" y="33081"/>
                </a:cubicBezTo>
                <a:cubicBezTo>
                  <a:pt x="392812" y="37047"/>
                  <a:pt x="391186" y="41653"/>
                  <a:pt x="381981" y="50577"/>
                </a:cubicBezTo>
                <a:cubicBezTo>
                  <a:pt x="373837" y="58440"/>
                  <a:pt x="367888" y="60564"/>
                  <a:pt x="364843" y="56670"/>
                </a:cubicBezTo>
                <a:cubicBezTo>
                  <a:pt x="361231" y="51922"/>
                  <a:pt x="357689" y="54754"/>
                  <a:pt x="348627" y="69491"/>
                </a:cubicBezTo>
                <a:cubicBezTo>
                  <a:pt x="341050" y="81888"/>
                  <a:pt x="336448" y="86351"/>
                  <a:pt x="335102" y="82454"/>
                </a:cubicBezTo>
                <a:cubicBezTo>
                  <a:pt x="333969" y="79053"/>
                  <a:pt x="330854" y="79195"/>
                  <a:pt x="327738" y="82879"/>
                </a:cubicBezTo>
                <a:cubicBezTo>
                  <a:pt x="324622" y="86563"/>
                  <a:pt x="324907" y="91381"/>
                  <a:pt x="328447" y="94356"/>
                </a:cubicBezTo>
                <a:cubicBezTo>
                  <a:pt x="332343" y="97686"/>
                  <a:pt x="338007" y="95560"/>
                  <a:pt x="344238" y="88194"/>
                </a:cubicBezTo>
                <a:cubicBezTo>
                  <a:pt x="355638" y="74804"/>
                  <a:pt x="396569" y="63331"/>
                  <a:pt x="394942" y="74030"/>
                </a:cubicBezTo>
                <a:cubicBezTo>
                  <a:pt x="394305" y="77642"/>
                  <a:pt x="398482" y="82815"/>
                  <a:pt x="403653" y="85011"/>
                </a:cubicBezTo>
                <a:cubicBezTo>
                  <a:pt x="410876" y="87988"/>
                  <a:pt x="411868" y="90963"/>
                  <a:pt x="407548" y="95993"/>
                </a:cubicBezTo>
                <a:cubicBezTo>
                  <a:pt x="396715" y="108816"/>
                  <a:pt x="411019" y="102442"/>
                  <a:pt x="425463" y="88130"/>
                </a:cubicBezTo>
                <a:cubicBezTo>
                  <a:pt x="433536" y="80197"/>
                  <a:pt x="440688" y="67798"/>
                  <a:pt x="441608" y="60502"/>
                </a:cubicBezTo>
                <a:cubicBezTo>
                  <a:pt x="443306" y="46617"/>
                  <a:pt x="472903" y="10629"/>
                  <a:pt x="485933" y="6522"/>
                </a:cubicBezTo>
                <a:close/>
                <a:moveTo>
                  <a:pt x="357554" y="2154"/>
                </a:moveTo>
                <a:cubicBezTo>
                  <a:pt x="361528" y="-653"/>
                  <a:pt x="365529" y="-1043"/>
                  <a:pt x="366768" y="2961"/>
                </a:cubicBezTo>
                <a:cubicBezTo>
                  <a:pt x="367619" y="5936"/>
                  <a:pt x="363300" y="12524"/>
                  <a:pt x="357423" y="17270"/>
                </a:cubicBezTo>
                <a:cubicBezTo>
                  <a:pt x="348076" y="24779"/>
                  <a:pt x="346659" y="24497"/>
                  <a:pt x="348500" y="15852"/>
                </a:cubicBezTo>
                <a:cubicBezTo>
                  <a:pt x="349632" y="10185"/>
                  <a:pt x="353580" y="4960"/>
                  <a:pt x="357554" y="2154"/>
                </a:cubicBezTo>
                <a:close/>
              </a:path>
            </a:pathLst>
          </a:cu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cs typeface="汉仪楷体简" panose="02010600000101010101" charset="-128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svg_装饰文字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86228" y="13716"/>
            <a:ext cx="1879092" cy="5692140"/>
          </a:xfrm>
          <a:prstGeom prst="rect">
            <a:avLst/>
          </a:prstGeom>
        </p:spPr>
      </p:pic>
      <p:sp>
        <p:nvSpPr>
          <p:cNvPr id="694" name="任意多边形: 形状 693"/>
          <p:cNvSpPr/>
          <p:nvPr userDrawn="1">
            <p:custDataLst>
              <p:tags r:id="rId2"/>
            </p:custDataLst>
          </p:nvPr>
        </p:nvSpPr>
        <p:spPr>
          <a:xfrm>
            <a:off x="90344" y="-230"/>
            <a:ext cx="6582933" cy="6858000"/>
          </a:xfrm>
          <a:custGeom>
            <a:avLst/>
            <a:gdLst>
              <a:gd name="connsiteX0" fmla="*/ 5122 w 6582933"/>
              <a:gd name="connsiteY0" fmla="*/ 6837386 h 6858000"/>
              <a:gd name="connsiteX1" fmla="*/ 9380 w 6582933"/>
              <a:gd name="connsiteY1" fmla="*/ 6839606 h 6858000"/>
              <a:gd name="connsiteX2" fmla="*/ 11927 w 6582933"/>
              <a:gd name="connsiteY2" fmla="*/ 6858000 h 6858000"/>
              <a:gd name="connsiteX3" fmla="*/ 0 w 6582933"/>
              <a:gd name="connsiteY3" fmla="*/ 6858000 h 6858000"/>
              <a:gd name="connsiteX4" fmla="*/ 546 w 6582933"/>
              <a:gd name="connsiteY4" fmla="*/ 6841636 h 6858000"/>
              <a:gd name="connsiteX5" fmla="*/ 5122 w 6582933"/>
              <a:gd name="connsiteY5" fmla="*/ 6837386 h 6858000"/>
              <a:gd name="connsiteX6" fmla="*/ 1308866 w 6582933"/>
              <a:gd name="connsiteY6" fmla="*/ 6836562 h 6858000"/>
              <a:gd name="connsiteX7" fmla="*/ 1308803 w 6582933"/>
              <a:gd name="connsiteY7" fmla="*/ 6841954 h 6858000"/>
              <a:gd name="connsiteX8" fmla="*/ 1305371 w 6582933"/>
              <a:gd name="connsiteY8" fmla="*/ 6846140 h 6858000"/>
              <a:gd name="connsiteX9" fmla="*/ 1301495 w 6582933"/>
              <a:gd name="connsiteY9" fmla="*/ 6847726 h 6858000"/>
              <a:gd name="connsiteX10" fmla="*/ 1298982 w 6582933"/>
              <a:gd name="connsiteY10" fmla="*/ 6839797 h 6858000"/>
              <a:gd name="connsiteX11" fmla="*/ 1308866 w 6582933"/>
              <a:gd name="connsiteY11" fmla="*/ 6836562 h 6858000"/>
              <a:gd name="connsiteX12" fmla="*/ 83711 w 6582933"/>
              <a:gd name="connsiteY12" fmla="*/ 6836371 h 6858000"/>
              <a:gd name="connsiteX13" fmla="*/ 100236 w 6582933"/>
              <a:gd name="connsiteY13" fmla="*/ 6841509 h 6858000"/>
              <a:gd name="connsiteX14" fmla="*/ 101507 w 6582933"/>
              <a:gd name="connsiteY14" fmla="*/ 6855337 h 6858000"/>
              <a:gd name="connsiteX15" fmla="*/ 104212 w 6582933"/>
              <a:gd name="connsiteY15" fmla="*/ 6858000 h 6858000"/>
              <a:gd name="connsiteX16" fmla="*/ 76076 w 6582933"/>
              <a:gd name="connsiteY16" fmla="*/ 6858000 h 6858000"/>
              <a:gd name="connsiteX17" fmla="*/ 76339 w 6582933"/>
              <a:gd name="connsiteY17" fmla="*/ 6844934 h 6858000"/>
              <a:gd name="connsiteX18" fmla="*/ 83711 w 6582933"/>
              <a:gd name="connsiteY18" fmla="*/ 6836371 h 6858000"/>
              <a:gd name="connsiteX19" fmla="*/ 1383543 w 6582933"/>
              <a:gd name="connsiteY19" fmla="*/ 6835903 h 6858000"/>
              <a:gd name="connsiteX20" fmla="*/ 1396306 w 6582933"/>
              <a:gd name="connsiteY20" fmla="*/ 6841065 h 6858000"/>
              <a:gd name="connsiteX21" fmla="*/ 1384045 w 6582933"/>
              <a:gd name="connsiteY21" fmla="*/ 6855853 h 6858000"/>
              <a:gd name="connsiteX22" fmla="*/ 1379836 w 6582933"/>
              <a:gd name="connsiteY22" fmla="*/ 6858000 h 6858000"/>
              <a:gd name="connsiteX23" fmla="*/ 1372497 w 6582933"/>
              <a:gd name="connsiteY23" fmla="*/ 6858000 h 6858000"/>
              <a:gd name="connsiteX24" fmla="*/ 1372497 w 6582933"/>
              <a:gd name="connsiteY24" fmla="*/ 6843919 h 6858000"/>
              <a:gd name="connsiteX25" fmla="*/ 1383543 w 6582933"/>
              <a:gd name="connsiteY25" fmla="*/ 6835903 h 6858000"/>
              <a:gd name="connsiteX26" fmla="*/ 667335 w 6582933"/>
              <a:gd name="connsiteY26" fmla="*/ 6823812 h 6858000"/>
              <a:gd name="connsiteX27" fmla="*/ 663041 w 6582933"/>
              <a:gd name="connsiteY27" fmla="*/ 6832057 h 6858000"/>
              <a:gd name="connsiteX28" fmla="*/ 667075 w 6582933"/>
              <a:gd name="connsiteY28" fmla="*/ 6836117 h 6858000"/>
              <a:gd name="connsiteX29" fmla="*/ 671433 w 6582933"/>
              <a:gd name="connsiteY29" fmla="*/ 6827808 h 6858000"/>
              <a:gd name="connsiteX30" fmla="*/ 667335 w 6582933"/>
              <a:gd name="connsiteY30" fmla="*/ 6823812 h 6858000"/>
              <a:gd name="connsiteX31" fmla="*/ 1321643 w 6582933"/>
              <a:gd name="connsiteY31" fmla="*/ 6823621 h 6858000"/>
              <a:gd name="connsiteX32" fmla="*/ 1308930 w 6582933"/>
              <a:gd name="connsiteY32" fmla="*/ 6836307 h 6858000"/>
              <a:gd name="connsiteX33" fmla="*/ 1321643 w 6582933"/>
              <a:gd name="connsiteY33" fmla="*/ 6823621 h 6858000"/>
              <a:gd name="connsiteX34" fmla="*/ 4968403 w 6582933"/>
              <a:gd name="connsiteY34" fmla="*/ 6822908 h 6858000"/>
              <a:gd name="connsiteX35" fmla="*/ 4958496 w 6582933"/>
              <a:gd name="connsiteY35" fmla="*/ 6827935 h 6858000"/>
              <a:gd name="connsiteX36" fmla="*/ 4958813 w 6582933"/>
              <a:gd name="connsiteY36" fmla="*/ 6832248 h 6858000"/>
              <a:gd name="connsiteX37" fmla="*/ 4979785 w 6582933"/>
              <a:gd name="connsiteY37" fmla="*/ 6831995 h 6858000"/>
              <a:gd name="connsiteX38" fmla="*/ 4979405 w 6582933"/>
              <a:gd name="connsiteY38" fmla="*/ 6827681 h 6858000"/>
              <a:gd name="connsiteX39" fmla="*/ 4968403 w 6582933"/>
              <a:gd name="connsiteY39" fmla="*/ 6822908 h 6858000"/>
              <a:gd name="connsiteX40" fmla="*/ 4714842 w 6582933"/>
              <a:gd name="connsiteY40" fmla="*/ 6811126 h 6858000"/>
              <a:gd name="connsiteX41" fmla="*/ 4714778 w 6582933"/>
              <a:gd name="connsiteY41" fmla="*/ 6816518 h 6858000"/>
              <a:gd name="connsiteX42" fmla="*/ 4711346 w 6582933"/>
              <a:gd name="connsiteY42" fmla="*/ 6820704 h 6858000"/>
              <a:gd name="connsiteX43" fmla="*/ 4707470 w 6582933"/>
              <a:gd name="connsiteY43" fmla="*/ 6822290 h 6858000"/>
              <a:gd name="connsiteX44" fmla="*/ 4704959 w 6582933"/>
              <a:gd name="connsiteY44" fmla="*/ 6814361 h 6858000"/>
              <a:gd name="connsiteX45" fmla="*/ 4714842 w 6582933"/>
              <a:gd name="connsiteY45" fmla="*/ 6811126 h 6858000"/>
              <a:gd name="connsiteX46" fmla="*/ 1334356 w 6582933"/>
              <a:gd name="connsiteY46" fmla="*/ 6810872 h 6858000"/>
              <a:gd name="connsiteX47" fmla="*/ 1321643 w 6582933"/>
              <a:gd name="connsiteY47" fmla="*/ 6823622 h 6858000"/>
              <a:gd name="connsiteX48" fmla="*/ 1334356 w 6582933"/>
              <a:gd name="connsiteY48" fmla="*/ 6810872 h 6858000"/>
              <a:gd name="connsiteX49" fmla="*/ 4722563 w 6582933"/>
              <a:gd name="connsiteY49" fmla="*/ 6799580 h 6858000"/>
              <a:gd name="connsiteX50" fmla="*/ 4726216 w 6582933"/>
              <a:gd name="connsiteY50" fmla="*/ 6803260 h 6858000"/>
              <a:gd name="connsiteX51" fmla="*/ 4720469 w 6582933"/>
              <a:gd name="connsiteY51" fmla="*/ 6810681 h 6858000"/>
              <a:gd name="connsiteX52" fmla="*/ 4715127 w 6582933"/>
              <a:gd name="connsiteY52" fmla="*/ 6805353 h 6858000"/>
              <a:gd name="connsiteX53" fmla="*/ 4722563 w 6582933"/>
              <a:gd name="connsiteY53" fmla="*/ 6799580 h 6858000"/>
              <a:gd name="connsiteX54" fmla="*/ 1087881 w 6582933"/>
              <a:gd name="connsiteY54" fmla="*/ 6799580 h 6858000"/>
              <a:gd name="connsiteX55" fmla="*/ 1080445 w 6582933"/>
              <a:gd name="connsiteY55" fmla="*/ 6805353 h 6858000"/>
              <a:gd name="connsiteX56" fmla="*/ 1080145 w 6582933"/>
              <a:gd name="connsiteY56" fmla="*/ 6810967 h 6858000"/>
              <a:gd name="connsiteX57" fmla="*/ 1082470 w 6582933"/>
              <a:gd name="connsiteY57" fmla="*/ 6810849 h 6858000"/>
              <a:gd name="connsiteX58" fmla="*/ 1080101 w 6582933"/>
              <a:gd name="connsiteY58" fmla="*/ 6815787 h 6858000"/>
              <a:gd name="connsiteX59" fmla="*/ 1080127 w 6582933"/>
              <a:gd name="connsiteY59" fmla="*/ 6811125 h 6858000"/>
              <a:gd name="connsiteX60" fmla="*/ 1070244 w 6582933"/>
              <a:gd name="connsiteY60" fmla="*/ 6814297 h 6858000"/>
              <a:gd name="connsiteX61" fmla="*/ 1072750 w 6582933"/>
              <a:gd name="connsiteY61" fmla="*/ 6822289 h 6858000"/>
              <a:gd name="connsiteX62" fmla="*/ 1076633 w 6582933"/>
              <a:gd name="connsiteY62" fmla="*/ 6820704 h 6858000"/>
              <a:gd name="connsiteX63" fmla="*/ 1079671 w 6582933"/>
              <a:gd name="connsiteY63" fmla="*/ 6816683 h 6858000"/>
              <a:gd name="connsiteX64" fmla="*/ 1080101 w 6582933"/>
              <a:gd name="connsiteY64" fmla="*/ 6815787 h 6858000"/>
              <a:gd name="connsiteX65" fmla="*/ 1080097 w 6582933"/>
              <a:gd name="connsiteY65" fmla="*/ 6816517 h 6858000"/>
              <a:gd name="connsiteX66" fmla="*/ 1083956 w 6582933"/>
              <a:gd name="connsiteY66" fmla="*/ 6810774 h 6858000"/>
              <a:gd name="connsiteX67" fmla="*/ 1085781 w 6582933"/>
              <a:gd name="connsiteY67" fmla="*/ 6810681 h 6858000"/>
              <a:gd name="connsiteX68" fmla="*/ 1091533 w 6582933"/>
              <a:gd name="connsiteY68" fmla="*/ 6803260 h 6858000"/>
              <a:gd name="connsiteX69" fmla="*/ 1089009 w 6582933"/>
              <a:gd name="connsiteY69" fmla="*/ 6803252 h 6858000"/>
              <a:gd name="connsiteX70" fmla="*/ 1083956 w 6582933"/>
              <a:gd name="connsiteY70" fmla="*/ 6810774 h 6858000"/>
              <a:gd name="connsiteX71" fmla="*/ 1082470 w 6582933"/>
              <a:gd name="connsiteY71" fmla="*/ 6810849 h 6858000"/>
              <a:gd name="connsiteX72" fmla="*/ 1423242 w 6582933"/>
              <a:gd name="connsiteY72" fmla="*/ 6798439 h 6858000"/>
              <a:gd name="connsiteX73" fmla="*/ 1423179 w 6582933"/>
              <a:gd name="connsiteY73" fmla="*/ 6803831 h 6858000"/>
              <a:gd name="connsiteX74" fmla="*/ 1419747 w 6582933"/>
              <a:gd name="connsiteY74" fmla="*/ 6808018 h 6858000"/>
              <a:gd name="connsiteX75" fmla="*/ 1415871 w 6582933"/>
              <a:gd name="connsiteY75" fmla="*/ 6809603 h 6858000"/>
              <a:gd name="connsiteX76" fmla="*/ 1413359 w 6582933"/>
              <a:gd name="connsiteY76" fmla="*/ 6801674 h 6858000"/>
              <a:gd name="connsiteX77" fmla="*/ 1423242 w 6582933"/>
              <a:gd name="connsiteY77" fmla="*/ 6798439 h 6858000"/>
              <a:gd name="connsiteX78" fmla="*/ 4454505 w 6582933"/>
              <a:gd name="connsiteY78" fmla="*/ 6798376 h 6858000"/>
              <a:gd name="connsiteX79" fmla="*/ 4458603 w 6582933"/>
              <a:gd name="connsiteY79" fmla="*/ 6802435 h 6858000"/>
              <a:gd name="connsiteX80" fmla="*/ 4454251 w 6582933"/>
              <a:gd name="connsiteY80" fmla="*/ 6810681 h 6858000"/>
              <a:gd name="connsiteX81" fmla="*/ 4450216 w 6582933"/>
              <a:gd name="connsiteY81" fmla="*/ 6806622 h 6858000"/>
              <a:gd name="connsiteX82" fmla="*/ 4454505 w 6582933"/>
              <a:gd name="connsiteY82" fmla="*/ 6798376 h 6858000"/>
              <a:gd name="connsiteX83" fmla="*/ 1347068 w 6582933"/>
              <a:gd name="connsiteY83" fmla="*/ 6798185 h 6858000"/>
              <a:gd name="connsiteX84" fmla="*/ 1334355 w 6582933"/>
              <a:gd name="connsiteY84" fmla="*/ 6810871 h 6858000"/>
              <a:gd name="connsiteX85" fmla="*/ 1347068 w 6582933"/>
              <a:gd name="connsiteY85" fmla="*/ 6798185 h 6858000"/>
              <a:gd name="connsiteX86" fmla="*/ 1359781 w 6582933"/>
              <a:gd name="connsiteY86" fmla="*/ 6785499 h 6858000"/>
              <a:gd name="connsiteX87" fmla="*/ 1347068 w 6582933"/>
              <a:gd name="connsiteY87" fmla="*/ 6798185 h 6858000"/>
              <a:gd name="connsiteX88" fmla="*/ 1359781 w 6582933"/>
              <a:gd name="connsiteY88" fmla="*/ 6785499 h 6858000"/>
              <a:gd name="connsiteX89" fmla="*/ 1223707 w 6582933"/>
              <a:gd name="connsiteY89" fmla="*/ 6782016 h 6858000"/>
              <a:gd name="connsiteX90" fmla="*/ 1221967 w 6582933"/>
              <a:gd name="connsiteY90" fmla="*/ 6785445 h 6858000"/>
              <a:gd name="connsiteX91" fmla="*/ 1219973 w 6582933"/>
              <a:gd name="connsiteY91" fmla="*/ 6785555 h 6858000"/>
              <a:gd name="connsiteX92" fmla="*/ 1219975 w 6582933"/>
              <a:gd name="connsiteY92" fmla="*/ 6785529 h 6858000"/>
              <a:gd name="connsiteX93" fmla="*/ 1220049 w 6582933"/>
              <a:gd name="connsiteY93" fmla="*/ 6785499 h 6858000"/>
              <a:gd name="connsiteX94" fmla="*/ 1227705 w 6582933"/>
              <a:gd name="connsiteY94" fmla="*/ 6774144 h 6858000"/>
              <a:gd name="connsiteX95" fmla="*/ 1220272 w 6582933"/>
              <a:gd name="connsiteY95" fmla="*/ 6779917 h 6858000"/>
              <a:gd name="connsiteX96" fmla="*/ 1219975 w 6582933"/>
              <a:gd name="connsiteY96" fmla="*/ 6785529 h 6858000"/>
              <a:gd name="connsiteX97" fmla="*/ 1210495 w 6582933"/>
              <a:gd name="connsiteY97" fmla="*/ 6789360 h 6858000"/>
              <a:gd name="connsiteX98" fmla="*/ 1208621 w 6582933"/>
              <a:gd name="connsiteY98" fmla="*/ 6797623 h 6858000"/>
              <a:gd name="connsiteX99" fmla="*/ 1207338 w 6582933"/>
              <a:gd name="connsiteY99" fmla="*/ 6798185 h 6858000"/>
              <a:gd name="connsiteX100" fmla="*/ 1207242 w 6582933"/>
              <a:gd name="connsiteY100" fmla="*/ 6798445 h 6858000"/>
              <a:gd name="connsiteX101" fmla="*/ 1207242 w 6582933"/>
              <a:gd name="connsiteY101" fmla="*/ 6798375 h 6858000"/>
              <a:gd name="connsiteX102" fmla="*/ 1197358 w 6582933"/>
              <a:gd name="connsiteY102" fmla="*/ 6801611 h 6858000"/>
              <a:gd name="connsiteX103" fmla="*/ 1199870 w 6582933"/>
              <a:gd name="connsiteY103" fmla="*/ 6809540 h 6858000"/>
              <a:gd name="connsiteX104" fmla="*/ 1203746 w 6582933"/>
              <a:gd name="connsiteY104" fmla="*/ 6807954 h 6858000"/>
              <a:gd name="connsiteX105" fmla="*/ 1207242 w 6582933"/>
              <a:gd name="connsiteY105" fmla="*/ 6798445 h 6858000"/>
              <a:gd name="connsiteX106" fmla="*/ 1207210 w 6582933"/>
              <a:gd name="connsiteY106" fmla="*/ 6803831 h 6858000"/>
              <a:gd name="connsiteX107" fmla="*/ 1208621 w 6582933"/>
              <a:gd name="connsiteY107" fmla="*/ 6797623 h 6858000"/>
              <a:gd name="connsiteX108" fmla="*/ 1217834 w 6582933"/>
              <a:gd name="connsiteY108" fmla="*/ 6793586 h 6858000"/>
              <a:gd name="connsiteX109" fmla="*/ 1221967 w 6582933"/>
              <a:gd name="connsiteY109" fmla="*/ 6785445 h 6858000"/>
              <a:gd name="connsiteX110" fmla="*/ 1225611 w 6582933"/>
              <a:gd name="connsiteY110" fmla="*/ 6785245 h 6858000"/>
              <a:gd name="connsiteX111" fmla="*/ 1231365 w 6582933"/>
              <a:gd name="connsiteY111" fmla="*/ 6777824 h 6858000"/>
              <a:gd name="connsiteX112" fmla="*/ 1228854 w 6582933"/>
              <a:gd name="connsiteY112" fmla="*/ 6777118 h 6858000"/>
              <a:gd name="connsiteX113" fmla="*/ 1223707 w 6582933"/>
              <a:gd name="connsiteY113" fmla="*/ 6782016 h 6858000"/>
              <a:gd name="connsiteX114" fmla="*/ 653950 w 6582933"/>
              <a:gd name="connsiteY114" fmla="*/ 6773383 h 6858000"/>
              <a:gd name="connsiteX115" fmla="*/ 648108 w 6582933"/>
              <a:gd name="connsiteY115" fmla="*/ 6795267 h 6858000"/>
              <a:gd name="connsiteX116" fmla="*/ 654528 w 6582933"/>
              <a:gd name="connsiteY116" fmla="*/ 6810871 h 6858000"/>
              <a:gd name="connsiteX117" fmla="*/ 671782 w 6582933"/>
              <a:gd name="connsiteY117" fmla="*/ 6793618 h 6858000"/>
              <a:gd name="connsiteX118" fmla="*/ 653950 w 6582933"/>
              <a:gd name="connsiteY118" fmla="*/ 6773383 h 6858000"/>
              <a:gd name="connsiteX119" fmla="*/ 4466964 w 6582933"/>
              <a:gd name="connsiteY119" fmla="*/ 6773003 h 6858000"/>
              <a:gd name="connsiteX120" fmla="*/ 4471315 w 6582933"/>
              <a:gd name="connsiteY120" fmla="*/ 6781249 h 6858000"/>
              <a:gd name="connsiteX121" fmla="*/ 4467217 w 6582933"/>
              <a:gd name="connsiteY121" fmla="*/ 6785245 h 6858000"/>
              <a:gd name="connsiteX122" fmla="*/ 4462923 w 6582933"/>
              <a:gd name="connsiteY122" fmla="*/ 6777063 h 6858000"/>
              <a:gd name="connsiteX123" fmla="*/ 4466964 w 6582933"/>
              <a:gd name="connsiteY123" fmla="*/ 6773003 h 6858000"/>
              <a:gd name="connsiteX124" fmla="*/ 1112000 w 6582933"/>
              <a:gd name="connsiteY124" fmla="*/ 6772812 h 6858000"/>
              <a:gd name="connsiteX125" fmla="*/ 1107839 w 6582933"/>
              <a:gd name="connsiteY125" fmla="*/ 6777062 h 6858000"/>
              <a:gd name="connsiteX126" fmla="*/ 1112126 w 6582933"/>
              <a:gd name="connsiteY126" fmla="*/ 6785308 h 6858000"/>
              <a:gd name="connsiteX127" fmla="*/ 1116167 w 6582933"/>
              <a:gd name="connsiteY127" fmla="*/ 6781186 h 6858000"/>
              <a:gd name="connsiteX128" fmla="*/ 1112000 w 6582933"/>
              <a:gd name="connsiteY128" fmla="*/ 6772812 h 6858000"/>
              <a:gd name="connsiteX129" fmla="*/ 453205 w 6582933"/>
              <a:gd name="connsiteY129" fmla="*/ 6762282 h 6858000"/>
              <a:gd name="connsiteX130" fmla="*/ 445006 w 6582933"/>
              <a:gd name="connsiteY130" fmla="*/ 6766596 h 6858000"/>
              <a:gd name="connsiteX131" fmla="*/ 449075 w 6582933"/>
              <a:gd name="connsiteY131" fmla="*/ 6770592 h 6858000"/>
              <a:gd name="connsiteX132" fmla="*/ 457495 w 6582933"/>
              <a:gd name="connsiteY132" fmla="*/ 6766469 h 6858000"/>
              <a:gd name="connsiteX133" fmla="*/ 453205 w 6582933"/>
              <a:gd name="connsiteY133" fmla="*/ 6762282 h 6858000"/>
              <a:gd name="connsiteX134" fmla="*/ 1467601 w 6582933"/>
              <a:gd name="connsiteY134" fmla="*/ 6736085 h 6858000"/>
              <a:gd name="connsiteX135" fmla="*/ 1473418 w 6582933"/>
              <a:gd name="connsiteY135" fmla="*/ 6753719 h 6858000"/>
              <a:gd name="connsiteX136" fmla="*/ 1429437 w 6582933"/>
              <a:gd name="connsiteY136" fmla="*/ 6797995 h 6858000"/>
              <a:gd name="connsiteX137" fmla="*/ 1423366 w 6582933"/>
              <a:gd name="connsiteY137" fmla="*/ 6798185 h 6858000"/>
              <a:gd name="connsiteX138" fmla="*/ 1423366 w 6582933"/>
              <a:gd name="connsiteY138" fmla="*/ 6778902 h 6858000"/>
              <a:gd name="connsiteX139" fmla="*/ 1467601 w 6582933"/>
              <a:gd name="connsiteY139" fmla="*/ 6736085 h 6858000"/>
              <a:gd name="connsiteX140" fmla="*/ 770113 w 6582933"/>
              <a:gd name="connsiteY140" fmla="*/ 6723336 h 6858000"/>
              <a:gd name="connsiteX141" fmla="*/ 773766 w 6582933"/>
              <a:gd name="connsiteY141" fmla="*/ 6727015 h 6858000"/>
              <a:gd name="connsiteX142" fmla="*/ 768013 w 6582933"/>
              <a:gd name="connsiteY142" fmla="*/ 6734437 h 6858000"/>
              <a:gd name="connsiteX143" fmla="*/ 762672 w 6582933"/>
              <a:gd name="connsiteY143" fmla="*/ 6729108 h 6858000"/>
              <a:gd name="connsiteX144" fmla="*/ 770113 w 6582933"/>
              <a:gd name="connsiteY144" fmla="*/ 6723336 h 6858000"/>
              <a:gd name="connsiteX145" fmla="*/ 1495320 w 6582933"/>
              <a:gd name="connsiteY145" fmla="*/ 6711348 h 6858000"/>
              <a:gd name="connsiteX146" fmla="*/ 1499322 w 6582933"/>
              <a:gd name="connsiteY146" fmla="*/ 6715470 h 6858000"/>
              <a:gd name="connsiteX147" fmla="*/ 1491119 w 6582933"/>
              <a:gd name="connsiteY147" fmla="*/ 6719784 h 6858000"/>
              <a:gd name="connsiteX148" fmla="*/ 1487054 w 6582933"/>
              <a:gd name="connsiteY148" fmla="*/ 6715724 h 6858000"/>
              <a:gd name="connsiteX149" fmla="*/ 1495320 w 6582933"/>
              <a:gd name="connsiteY149" fmla="*/ 6711348 h 6858000"/>
              <a:gd name="connsiteX150" fmla="*/ 1189258 w 6582933"/>
              <a:gd name="connsiteY150" fmla="*/ 6710776 h 6858000"/>
              <a:gd name="connsiteX151" fmla="*/ 1182267 w 6582933"/>
              <a:gd name="connsiteY151" fmla="*/ 6716993 h 6858000"/>
              <a:gd name="connsiteX152" fmla="*/ 1181918 w 6582933"/>
              <a:gd name="connsiteY152" fmla="*/ 6734690 h 6858000"/>
              <a:gd name="connsiteX153" fmla="*/ 1139240 w 6582933"/>
              <a:gd name="connsiteY153" fmla="*/ 6735007 h 6858000"/>
              <a:gd name="connsiteX154" fmla="*/ 1132343 w 6582933"/>
              <a:gd name="connsiteY154" fmla="*/ 6742175 h 6858000"/>
              <a:gd name="connsiteX155" fmla="*/ 1137932 w 6582933"/>
              <a:gd name="connsiteY155" fmla="*/ 6747820 h 6858000"/>
              <a:gd name="connsiteX156" fmla="*/ 1177781 w 6582933"/>
              <a:gd name="connsiteY156" fmla="*/ 6745029 h 6858000"/>
              <a:gd name="connsiteX157" fmla="*/ 1181918 w 6582933"/>
              <a:gd name="connsiteY157" fmla="*/ 6734690 h 6858000"/>
              <a:gd name="connsiteX158" fmla="*/ 1192023 w 6582933"/>
              <a:gd name="connsiteY158" fmla="*/ 6730693 h 6858000"/>
              <a:gd name="connsiteX159" fmla="*/ 1194561 w 6582933"/>
              <a:gd name="connsiteY159" fmla="*/ 6719974 h 6858000"/>
              <a:gd name="connsiteX160" fmla="*/ 1189258 w 6582933"/>
              <a:gd name="connsiteY160" fmla="*/ 6710776 h 6858000"/>
              <a:gd name="connsiteX161" fmla="*/ 4412672 w 6582933"/>
              <a:gd name="connsiteY161" fmla="*/ 6709063 h 6858000"/>
              <a:gd name="connsiteX162" fmla="*/ 4403725 w 6582933"/>
              <a:gd name="connsiteY162" fmla="*/ 6709317 h 6858000"/>
              <a:gd name="connsiteX163" fmla="*/ 4390181 w 6582933"/>
              <a:gd name="connsiteY163" fmla="*/ 6721876 h 6858000"/>
              <a:gd name="connsiteX164" fmla="*/ 4377412 w 6582933"/>
              <a:gd name="connsiteY164" fmla="*/ 6722637 h 6858000"/>
              <a:gd name="connsiteX165" fmla="*/ 4373117 w 6582933"/>
              <a:gd name="connsiteY165" fmla="*/ 6727142 h 6858000"/>
              <a:gd name="connsiteX166" fmla="*/ 4371689 w 6582933"/>
              <a:gd name="connsiteY166" fmla="*/ 6739257 h 6858000"/>
              <a:gd name="connsiteX167" fmla="*/ 4368511 w 6582933"/>
              <a:gd name="connsiteY167" fmla="*/ 6744204 h 6858000"/>
              <a:gd name="connsiteX168" fmla="*/ 4359359 w 6582933"/>
              <a:gd name="connsiteY168" fmla="*/ 6753466 h 6858000"/>
              <a:gd name="connsiteX169" fmla="*/ 4359359 w 6582933"/>
              <a:gd name="connsiteY169" fmla="*/ 6778458 h 6858000"/>
              <a:gd name="connsiteX170" fmla="*/ 4384529 w 6582933"/>
              <a:gd name="connsiteY170" fmla="*/ 6779028 h 6858000"/>
              <a:gd name="connsiteX171" fmla="*/ 4384466 w 6582933"/>
              <a:gd name="connsiteY171" fmla="*/ 6766660 h 6858000"/>
              <a:gd name="connsiteX172" fmla="*/ 4397147 w 6582933"/>
              <a:gd name="connsiteY172" fmla="*/ 6753148 h 6858000"/>
              <a:gd name="connsiteX173" fmla="*/ 4397813 w 6582933"/>
              <a:gd name="connsiteY173" fmla="*/ 6740335 h 6858000"/>
              <a:gd name="connsiteX174" fmla="*/ 4411223 w 6582933"/>
              <a:gd name="connsiteY174" fmla="*/ 6726951 h 6858000"/>
              <a:gd name="connsiteX175" fmla="*/ 4415733 w 6582933"/>
              <a:gd name="connsiteY175" fmla="*/ 6722511 h 6858000"/>
              <a:gd name="connsiteX176" fmla="*/ 4420504 w 6582933"/>
              <a:gd name="connsiteY176" fmla="*/ 6713567 h 6858000"/>
              <a:gd name="connsiteX177" fmla="*/ 4412672 w 6582933"/>
              <a:gd name="connsiteY177" fmla="*/ 6709063 h 6858000"/>
              <a:gd name="connsiteX178" fmla="*/ 5267650 w 6582933"/>
              <a:gd name="connsiteY178" fmla="*/ 6703311 h 6858000"/>
              <a:gd name="connsiteX179" fmla="*/ 5266140 w 6582933"/>
              <a:gd name="connsiteY179" fmla="*/ 6709105 h 6858000"/>
              <a:gd name="connsiteX180" fmla="*/ 5261309 w 6582933"/>
              <a:gd name="connsiteY180" fmla="*/ 6709349 h 6858000"/>
              <a:gd name="connsiteX181" fmla="*/ 5261314 w 6582933"/>
              <a:gd name="connsiteY181" fmla="*/ 6709284 h 6858000"/>
              <a:gd name="connsiteX182" fmla="*/ 5261386 w 6582933"/>
              <a:gd name="connsiteY182" fmla="*/ 6709253 h 6858000"/>
              <a:gd name="connsiteX183" fmla="*/ 563415 w 6582933"/>
              <a:gd name="connsiteY183" fmla="*/ 6698661 h 6858000"/>
              <a:gd name="connsiteX184" fmla="*/ 559412 w 6582933"/>
              <a:gd name="connsiteY184" fmla="*/ 6702783 h 6858000"/>
              <a:gd name="connsiteX185" fmla="*/ 567608 w 6582933"/>
              <a:gd name="connsiteY185" fmla="*/ 6707033 h 6858000"/>
              <a:gd name="connsiteX186" fmla="*/ 571681 w 6582933"/>
              <a:gd name="connsiteY186" fmla="*/ 6703037 h 6858000"/>
              <a:gd name="connsiteX187" fmla="*/ 563415 w 6582933"/>
              <a:gd name="connsiteY187" fmla="*/ 6698661 h 6858000"/>
              <a:gd name="connsiteX188" fmla="*/ 5269043 w 6582933"/>
              <a:gd name="connsiteY188" fmla="*/ 6697963 h 6858000"/>
              <a:gd name="connsiteX189" fmla="*/ 5261609 w 6582933"/>
              <a:gd name="connsiteY189" fmla="*/ 6703735 h 6858000"/>
              <a:gd name="connsiteX190" fmla="*/ 5261314 w 6582933"/>
              <a:gd name="connsiteY190" fmla="*/ 6709284 h 6858000"/>
              <a:gd name="connsiteX191" fmla="*/ 5250798 w 6582933"/>
              <a:gd name="connsiteY191" fmla="*/ 6713758 h 6858000"/>
              <a:gd name="connsiteX192" fmla="*/ 5237483 w 6582933"/>
              <a:gd name="connsiteY192" fmla="*/ 6740145 h 6858000"/>
              <a:gd name="connsiteX193" fmla="*/ 5236309 w 6582933"/>
              <a:gd name="connsiteY193" fmla="*/ 6751817 h 6858000"/>
              <a:gd name="connsiteX194" fmla="*/ 5243270 w 6582933"/>
              <a:gd name="connsiteY194" fmla="*/ 6758794 h 6858000"/>
              <a:gd name="connsiteX195" fmla="*/ 5261386 w 6582933"/>
              <a:gd name="connsiteY195" fmla="*/ 6741160 h 6858000"/>
              <a:gd name="connsiteX196" fmla="*/ 5262343 w 6582933"/>
              <a:gd name="connsiteY196" fmla="*/ 6723677 h 6858000"/>
              <a:gd name="connsiteX197" fmla="*/ 5266140 w 6582933"/>
              <a:gd name="connsiteY197" fmla="*/ 6709105 h 6858000"/>
              <a:gd name="connsiteX198" fmla="*/ 5266944 w 6582933"/>
              <a:gd name="connsiteY198" fmla="*/ 6709064 h 6858000"/>
              <a:gd name="connsiteX199" fmla="*/ 5272698 w 6582933"/>
              <a:gd name="connsiteY199" fmla="*/ 6701642 h 6858000"/>
              <a:gd name="connsiteX200" fmla="*/ 5270186 w 6582933"/>
              <a:gd name="connsiteY200" fmla="*/ 6700905 h 6858000"/>
              <a:gd name="connsiteX201" fmla="*/ 5267650 w 6582933"/>
              <a:gd name="connsiteY201" fmla="*/ 6703311 h 6858000"/>
              <a:gd name="connsiteX202" fmla="*/ 4447896 w 6582933"/>
              <a:gd name="connsiteY202" fmla="*/ 6696694 h 6858000"/>
              <a:gd name="connsiteX203" fmla="*/ 4447865 w 6582933"/>
              <a:gd name="connsiteY203" fmla="*/ 6696705 h 6858000"/>
              <a:gd name="connsiteX204" fmla="*/ 4438012 w 6582933"/>
              <a:gd name="connsiteY204" fmla="*/ 6699929 h 6858000"/>
              <a:gd name="connsiteX205" fmla="*/ 4440525 w 6582933"/>
              <a:gd name="connsiteY205" fmla="*/ 6707858 h 6858000"/>
              <a:gd name="connsiteX206" fmla="*/ 4444401 w 6582933"/>
              <a:gd name="connsiteY206" fmla="*/ 6706272 h 6858000"/>
              <a:gd name="connsiteX207" fmla="*/ 4447865 w 6582933"/>
              <a:gd name="connsiteY207" fmla="*/ 6696705 h 6858000"/>
              <a:gd name="connsiteX208" fmla="*/ 4447865 w 6582933"/>
              <a:gd name="connsiteY208" fmla="*/ 6702149 h 6858000"/>
              <a:gd name="connsiteX209" fmla="*/ 4447896 w 6582933"/>
              <a:gd name="connsiteY209" fmla="*/ 6696694 h 6858000"/>
              <a:gd name="connsiteX210" fmla="*/ 5192837 w 6582933"/>
              <a:gd name="connsiteY210" fmla="*/ 6696503 h 6858000"/>
              <a:gd name="connsiteX211" fmla="*/ 5177296 w 6582933"/>
              <a:gd name="connsiteY211" fmla="*/ 6720481 h 6858000"/>
              <a:gd name="connsiteX212" fmla="*/ 5146978 w 6582933"/>
              <a:gd name="connsiteY212" fmla="*/ 6716168 h 6858000"/>
              <a:gd name="connsiteX213" fmla="*/ 5153271 w 6582933"/>
              <a:gd name="connsiteY213" fmla="*/ 6733928 h 6858000"/>
              <a:gd name="connsiteX214" fmla="*/ 5192234 w 6582933"/>
              <a:gd name="connsiteY214" fmla="*/ 6733928 h 6858000"/>
              <a:gd name="connsiteX215" fmla="*/ 5221275 w 6582933"/>
              <a:gd name="connsiteY215" fmla="*/ 6704623 h 6858000"/>
              <a:gd name="connsiteX216" fmla="*/ 5220515 w 6582933"/>
              <a:gd name="connsiteY216" fmla="*/ 6700374 h 6858000"/>
              <a:gd name="connsiteX217" fmla="*/ 5215813 w 6582933"/>
              <a:gd name="connsiteY217" fmla="*/ 6696694 h 6858000"/>
              <a:gd name="connsiteX218" fmla="*/ 5192837 w 6582933"/>
              <a:gd name="connsiteY218" fmla="*/ 6696503 h 6858000"/>
              <a:gd name="connsiteX219" fmla="*/ 4568818 w 6582933"/>
              <a:gd name="connsiteY219" fmla="*/ 6696440 h 6858000"/>
              <a:gd name="connsiteX220" fmla="*/ 4551462 w 6582933"/>
              <a:gd name="connsiteY220" fmla="*/ 6713821 h 6858000"/>
              <a:gd name="connsiteX221" fmla="*/ 4568691 w 6582933"/>
              <a:gd name="connsiteY221" fmla="*/ 6722003 h 6858000"/>
              <a:gd name="connsiteX222" fmla="*/ 4586043 w 6582933"/>
              <a:gd name="connsiteY222" fmla="*/ 6704686 h 6858000"/>
              <a:gd name="connsiteX223" fmla="*/ 4568818 w 6582933"/>
              <a:gd name="connsiteY223" fmla="*/ 6696440 h 6858000"/>
              <a:gd name="connsiteX224" fmla="*/ 812932 w 6582933"/>
              <a:gd name="connsiteY224" fmla="*/ 6696290 h 6858000"/>
              <a:gd name="connsiteX225" fmla="*/ 817239 w 6582933"/>
              <a:gd name="connsiteY225" fmla="*/ 6696502 h 6858000"/>
              <a:gd name="connsiteX226" fmla="*/ 818661 w 6582933"/>
              <a:gd name="connsiteY226" fmla="*/ 6700183 h 6858000"/>
              <a:gd name="connsiteX227" fmla="*/ 818693 w 6582933"/>
              <a:gd name="connsiteY227" fmla="*/ 6700235 h 6858000"/>
              <a:gd name="connsiteX228" fmla="*/ 818661 w 6582933"/>
              <a:gd name="connsiteY228" fmla="*/ 6700247 h 6858000"/>
              <a:gd name="connsiteX229" fmla="*/ 813052 w 6582933"/>
              <a:gd name="connsiteY229" fmla="*/ 6698567 h 6858000"/>
              <a:gd name="connsiteX230" fmla="*/ 770874 w 6582933"/>
              <a:gd name="connsiteY230" fmla="*/ 6686038 h 6858000"/>
              <a:gd name="connsiteX231" fmla="*/ 774940 w 6582933"/>
              <a:gd name="connsiteY231" fmla="*/ 6690097 h 6858000"/>
              <a:gd name="connsiteX232" fmla="*/ 766681 w 6582933"/>
              <a:gd name="connsiteY232" fmla="*/ 6694410 h 6858000"/>
              <a:gd name="connsiteX233" fmla="*/ 762672 w 6582933"/>
              <a:gd name="connsiteY233" fmla="*/ 6690351 h 6858000"/>
              <a:gd name="connsiteX234" fmla="*/ 770874 w 6582933"/>
              <a:gd name="connsiteY234" fmla="*/ 6686038 h 6858000"/>
              <a:gd name="connsiteX235" fmla="*/ 1249701 w 6582933"/>
              <a:gd name="connsiteY235" fmla="*/ 6685974 h 6858000"/>
              <a:gd name="connsiteX236" fmla="*/ 1245696 w 6582933"/>
              <a:gd name="connsiteY236" fmla="*/ 6690034 h 6858000"/>
              <a:gd name="connsiteX237" fmla="*/ 1253894 w 6582933"/>
              <a:gd name="connsiteY237" fmla="*/ 6694347 h 6858000"/>
              <a:gd name="connsiteX238" fmla="*/ 1257966 w 6582933"/>
              <a:gd name="connsiteY238" fmla="*/ 6690287 h 6858000"/>
              <a:gd name="connsiteX239" fmla="*/ 1249701 w 6582933"/>
              <a:gd name="connsiteY239" fmla="*/ 6685974 h 6858000"/>
              <a:gd name="connsiteX240" fmla="*/ 4341881 w 6582933"/>
              <a:gd name="connsiteY240" fmla="*/ 6685784 h 6858000"/>
              <a:gd name="connsiteX241" fmla="*/ 4333012 w 6582933"/>
              <a:gd name="connsiteY241" fmla="*/ 6690859 h 6858000"/>
              <a:gd name="connsiteX242" fmla="*/ 4313341 w 6582933"/>
              <a:gd name="connsiteY242" fmla="*/ 6696440 h 6858000"/>
              <a:gd name="connsiteX243" fmla="*/ 4285284 w 6582933"/>
              <a:gd name="connsiteY243" fmla="*/ 6729679 h 6858000"/>
              <a:gd name="connsiteX244" fmla="*/ 4285632 w 6582933"/>
              <a:gd name="connsiteY244" fmla="*/ 6730884 h 6858000"/>
              <a:gd name="connsiteX245" fmla="*/ 4302760 w 6582933"/>
              <a:gd name="connsiteY245" fmla="*/ 6747630 h 6858000"/>
              <a:gd name="connsiteX246" fmla="*/ 4333425 w 6582933"/>
              <a:gd name="connsiteY246" fmla="*/ 6741223 h 6858000"/>
              <a:gd name="connsiteX247" fmla="*/ 4333425 w 6582933"/>
              <a:gd name="connsiteY247" fmla="*/ 6716421 h 6858000"/>
              <a:gd name="connsiteX248" fmla="*/ 4346359 w 6582933"/>
              <a:gd name="connsiteY248" fmla="*/ 6702657 h 6858000"/>
              <a:gd name="connsiteX249" fmla="*/ 4346455 w 6582933"/>
              <a:gd name="connsiteY249" fmla="*/ 6696503 h 6858000"/>
              <a:gd name="connsiteX250" fmla="*/ 4341881 w 6582933"/>
              <a:gd name="connsiteY250" fmla="*/ 6685784 h 6858000"/>
              <a:gd name="connsiteX251" fmla="*/ 4477673 w 6582933"/>
              <a:gd name="connsiteY251" fmla="*/ 6673224 h 6858000"/>
              <a:gd name="connsiteX252" fmla="*/ 4485931 w 6582933"/>
              <a:gd name="connsiteY252" fmla="*/ 6677601 h 6858000"/>
              <a:gd name="connsiteX253" fmla="*/ 4481866 w 6582933"/>
              <a:gd name="connsiteY253" fmla="*/ 6681597 h 6858000"/>
              <a:gd name="connsiteX254" fmla="*/ 4473669 w 6582933"/>
              <a:gd name="connsiteY254" fmla="*/ 6677347 h 6858000"/>
              <a:gd name="connsiteX255" fmla="*/ 4477673 w 6582933"/>
              <a:gd name="connsiteY255" fmla="*/ 6673224 h 6858000"/>
              <a:gd name="connsiteX256" fmla="*/ 5063664 w 6582933"/>
              <a:gd name="connsiteY256" fmla="*/ 6665807 h 6858000"/>
              <a:gd name="connsiteX257" fmla="*/ 5061875 w 6582933"/>
              <a:gd name="connsiteY257" fmla="*/ 6670976 h 6858000"/>
              <a:gd name="connsiteX258" fmla="*/ 5058015 w 6582933"/>
              <a:gd name="connsiteY258" fmla="*/ 6671187 h 6858000"/>
              <a:gd name="connsiteX259" fmla="*/ 5058018 w 6582933"/>
              <a:gd name="connsiteY259" fmla="*/ 6671132 h 6858000"/>
              <a:gd name="connsiteX260" fmla="*/ 5058060 w 6582933"/>
              <a:gd name="connsiteY260" fmla="*/ 6671131 h 6858000"/>
              <a:gd name="connsiteX261" fmla="*/ 5065748 w 6582933"/>
              <a:gd name="connsiteY261" fmla="*/ 6659777 h 6858000"/>
              <a:gd name="connsiteX262" fmla="*/ 5058313 w 6582933"/>
              <a:gd name="connsiteY262" fmla="*/ 6665549 h 6858000"/>
              <a:gd name="connsiteX263" fmla="*/ 5058018 w 6582933"/>
              <a:gd name="connsiteY263" fmla="*/ 6671132 h 6858000"/>
              <a:gd name="connsiteX264" fmla="*/ 5051863 w 6582933"/>
              <a:gd name="connsiteY264" fmla="*/ 6671258 h 6858000"/>
              <a:gd name="connsiteX265" fmla="*/ 5007088 w 6582933"/>
              <a:gd name="connsiteY265" fmla="*/ 6714772 h 6858000"/>
              <a:gd name="connsiteX266" fmla="*/ 5007088 w 6582933"/>
              <a:gd name="connsiteY266" fmla="*/ 6728093 h 6858000"/>
              <a:gd name="connsiteX267" fmla="*/ 4994439 w 6582933"/>
              <a:gd name="connsiteY267" fmla="*/ 6741984 h 6858000"/>
              <a:gd name="connsiteX268" fmla="*/ 4999045 w 6582933"/>
              <a:gd name="connsiteY268" fmla="*/ 6783596 h 6858000"/>
              <a:gd name="connsiteX269" fmla="*/ 5031112 w 6582933"/>
              <a:gd name="connsiteY269" fmla="*/ 6751499 h 6858000"/>
              <a:gd name="connsiteX270" fmla="*/ 5045061 w 6582933"/>
              <a:gd name="connsiteY270" fmla="*/ 6728727 h 6858000"/>
              <a:gd name="connsiteX271" fmla="*/ 5045061 w 6582933"/>
              <a:gd name="connsiteY271" fmla="*/ 6703862 h 6858000"/>
              <a:gd name="connsiteX272" fmla="*/ 5058091 w 6582933"/>
              <a:gd name="connsiteY272" fmla="*/ 6689907 h 6858000"/>
              <a:gd name="connsiteX273" fmla="*/ 5059048 w 6582933"/>
              <a:gd name="connsiteY273" fmla="*/ 6679147 h 6858000"/>
              <a:gd name="connsiteX274" fmla="*/ 5061875 w 6582933"/>
              <a:gd name="connsiteY274" fmla="*/ 6670976 h 6858000"/>
              <a:gd name="connsiteX275" fmla="*/ 5063655 w 6582933"/>
              <a:gd name="connsiteY275" fmla="*/ 6670878 h 6858000"/>
              <a:gd name="connsiteX276" fmla="*/ 5069402 w 6582933"/>
              <a:gd name="connsiteY276" fmla="*/ 6663456 h 6858000"/>
              <a:gd name="connsiteX277" fmla="*/ 5066854 w 6582933"/>
              <a:gd name="connsiteY277" fmla="*/ 6662774 h 6858000"/>
              <a:gd name="connsiteX278" fmla="*/ 5063664 w 6582933"/>
              <a:gd name="connsiteY278" fmla="*/ 6665807 h 6858000"/>
              <a:gd name="connsiteX279" fmla="*/ 1342051 w 6582933"/>
              <a:gd name="connsiteY279" fmla="*/ 6659777 h 6858000"/>
              <a:gd name="connsiteX280" fmla="*/ 1334617 w 6582933"/>
              <a:gd name="connsiteY280" fmla="*/ 6665549 h 6858000"/>
              <a:gd name="connsiteX281" fmla="*/ 1334318 w 6582933"/>
              <a:gd name="connsiteY281" fmla="*/ 6671187 h 6858000"/>
              <a:gd name="connsiteX282" fmla="*/ 1336636 w 6582933"/>
              <a:gd name="connsiteY282" fmla="*/ 6671060 h 6858000"/>
              <a:gd name="connsiteX283" fmla="*/ 1334273 w 6582933"/>
              <a:gd name="connsiteY283" fmla="*/ 6675983 h 6858000"/>
              <a:gd name="connsiteX284" fmla="*/ 1334299 w 6582933"/>
              <a:gd name="connsiteY284" fmla="*/ 6671321 h 6858000"/>
              <a:gd name="connsiteX285" fmla="*/ 1324415 w 6582933"/>
              <a:gd name="connsiteY285" fmla="*/ 6674556 h 6858000"/>
              <a:gd name="connsiteX286" fmla="*/ 1326927 w 6582933"/>
              <a:gd name="connsiteY286" fmla="*/ 6682485 h 6858000"/>
              <a:gd name="connsiteX287" fmla="*/ 1330805 w 6582933"/>
              <a:gd name="connsiteY287" fmla="*/ 6680899 h 6858000"/>
              <a:gd name="connsiteX288" fmla="*/ 1333843 w 6582933"/>
              <a:gd name="connsiteY288" fmla="*/ 6676880 h 6858000"/>
              <a:gd name="connsiteX289" fmla="*/ 1334273 w 6582933"/>
              <a:gd name="connsiteY289" fmla="*/ 6675983 h 6858000"/>
              <a:gd name="connsiteX290" fmla="*/ 1334269 w 6582933"/>
              <a:gd name="connsiteY290" fmla="*/ 6676713 h 6858000"/>
              <a:gd name="connsiteX291" fmla="*/ 1338121 w 6582933"/>
              <a:gd name="connsiteY291" fmla="*/ 6670979 h 6858000"/>
              <a:gd name="connsiteX292" fmla="*/ 1339952 w 6582933"/>
              <a:gd name="connsiteY292" fmla="*/ 6670878 h 6858000"/>
              <a:gd name="connsiteX293" fmla="*/ 1345705 w 6582933"/>
              <a:gd name="connsiteY293" fmla="*/ 6663456 h 6858000"/>
              <a:gd name="connsiteX294" fmla="*/ 1343179 w 6582933"/>
              <a:gd name="connsiteY294" fmla="*/ 6663448 h 6858000"/>
              <a:gd name="connsiteX295" fmla="*/ 1338121 w 6582933"/>
              <a:gd name="connsiteY295" fmla="*/ 6670979 h 6858000"/>
              <a:gd name="connsiteX296" fmla="*/ 1336636 w 6582933"/>
              <a:gd name="connsiteY296" fmla="*/ 6671060 h 6858000"/>
              <a:gd name="connsiteX297" fmla="*/ 1466784 w 6582933"/>
              <a:gd name="connsiteY297" fmla="*/ 6659333 h 6858000"/>
              <a:gd name="connsiteX298" fmla="*/ 1471998 w 6582933"/>
              <a:gd name="connsiteY298" fmla="*/ 6681407 h 6858000"/>
              <a:gd name="connsiteX299" fmla="*/ 1410629 w 6582933"/>
              <a:gd name="connsiteY299" fmla="*/ 6742619 h 6858000"/>
              <a:gd name="connsiteX300" fmla="*/ 1410121 w 6582933"/>
              <a:gd name="connsiteY300" fmla="*/ 6754101 h 6858000"/>
              <a:gd name="connsiteX301" fmla="*/ 1378688 w 6582933"/>
              <a:gd name="connsiteY301" fmla="*/ 6785499 h 6858000"/>
              <a:gd name="connsiteX302" fmla="*/ 1359815 w 6582933"/>
              <a:gd name="connsiteY302" fmla="*/ 6785499 h 6858000"/>
              <a:gd name="connsiteX303" fmla="*/ 1359943 w 6582933"/>
              <a:gd name="connsiteY303" fmla="*/ 6779473 h 6858000"/>
              <a:gd name="connsiteX304" fmla="*/ 1385203 w 6582933"/>
              <a:gd name="connsiteY304" fmla="*/ 6756257 h 6858000"/>
              <a:gd name="connsiteX305" fmla="*/ 1385203 w 6582933"/>
              <a:gd name="connsiteY305" fmla="*/ 6734690 h 6858000"/>
              <a:gd name="connsiteX306" fmla="*/ 1397948 w 6582933"/>
              <a:gd name="connsiteY306" fmla="*/ 6721940 h 6858000"/>
              <a:gd name="connsiteX307" fmla="*/ 1404145 w 6582933"/>
              <a:gd name="connsiteY307" fmla="*/ 6721813 h 6858000"/>
              <a:gd name="connsiteX308" fmla="*/ 1466784 w 6582933"/>
              <a:gd name="connsiteY308" fmla="*/ 6659333 h 6858000"/>
              <a:gd name="connsiteX309" fmla="*/ 5396123 w 6582933"/>
              <a:gd name="connsiteY309" fmla="*/ 6634404 h 6858000"/>
              <a:gd name="connsiteX310" fmla="*/ 5399784 w 6582933"/>
              <a:gd name="connsiteY310" fmla="*/ 6638083 h 6858000"/>
              <a:gd name="connsiteX311" fmla="*/ 5394030 w 6582933"/>
              <a:gd name="connsiteY311" fmla="*/ 6645505 h 6858000"/>
              <a:gd name="connsiteX312" fmla="*/ 5388690 w 6582933"/>
              <a:gd name="connsiteY312" fmla="*/ 6640176 h 6858000"/>
              <a:gd name="connsiteX313" fmla="*/ 5396123 w 6582933"/>
              <a:gd name="connsiteY313" fmla="*/ 6634404 h 6858000"/>
              <a:gd name="connsiteX314" fmla="*/ 5076314 w 6582933"/>
              <a:gd name="connsiteY314" fmla="*/ 6615013 h 6858000"/>
              <a:gd name="connsiteX315" fmla="*/ 5074527 w 6582933"/>
              <a:gd name="connsiteY315" fmla="*/ 6620218 h 6858000"/>
              <a:gd name="connsiteX316" fmla="*/ 5070632 w 6582933"/>
              <a:gd name="connsiteY316" fmla="*/ 6620410 h 6858000"/>
              <a:gd name="connsiteX317" fmla="*/ 5070636 w 6582933"/>
              <a:gd name="connsiteY317" fmla="*/ 6620363 h 6858000"/>
              <a:gd name="connsiteX318" fmla="*/ 5070740 w 6582933"/>
              <a:gd name="connsiteY318" fmla="*/ 6620322 h 6858000"/>
              <a:gd name="connsiteX319" fmla="*/ 5078366 w 6582933"/>
              <a:gd name="connsiteY319" fmla="*/ 6609031 h 6858000"/>
              <a:gd name="connsiteX320" fmla="*/ 5070931 w 6582933"/>
              <a:gd name="connsiteY320" fmla="*/ 6614740 h 6858000"/>
              <a:gd name="connsiteX321" fmla="*/ 5070636 w 6582933"/>
              <a:gd name="connsiteY321" fmla="*/ 6620363 h 6858000"/>
              <a:gd name="connsiteX322" fmla="*/ 5060635 w 6582933"/>
              <a:gd name="connsiteY322" fmla="*/ 6624255 h 6858000"/>
              <a:gd name="connsiteX323" fmla="*/ 5058091 w 6582933"/>
              <a:gd name="connsiteY323" fmla="*/ 6635038 h 6858000"/>
              <a:gd name="connsiteX324" fmla="*/ 5063401 w 6582933"/>
              <a:gd name="connsiteY324" fmla="*/ 6644172 h 6858000"/>
              <a:gd name="connsiteX325" fmla="*/ 5070392 w 6582933"/>
              <a:gd name="connsiteY325" fmla="*/ 6638019 h 6858000"/>
              <a:gd name="connsiteX326" fmla="*/ 5071925 w 6582933"/>
              <a:gd name="connsiteY326" fmla="*/ 6627807 h 6858000"/>
              <a:gd name="connsiteX327" fmla="*/ 5074527 w 6582933"/>
              <a:gd name="connsiteY327" fmla="*/ 6620218 h 6858000"/>
              <a:gd name="connsiteX328" fmla="*/ 5076266 w 6582933"/>
              <a:gd name="connsiteY328" fmla="*/ 6620132 h 6858000"/>
              <a:gd name="connsiteX329" fmla="*/ 5082020 w 6582933"/>
              <a:gd name="connsiteY329" fmla="*/ 6612647 h 6858000"/>
              <a:gd name="connsiteX330" fmla="*/ 5079537 w 6582933"/>
              <a:gd name="connsiteY330" fmla="*/ 6611942 h 6858000"/>
              <a:gd name="connsiteX331" fmla="*/ 5076314 w 6582933"/>
              <a:gd name="connsiteY331" fmla="*/ 6615013 h 6858000"/>
              <a:gd name="connsiteX332" fmla="*/ 2427374 w 6582933"/>
              <a:gd name="connsiteY332" fmla="*/ 6607367 h 6858000"/>
              <a:gd name="connsiteX333" fmla="*/ 2440823 w 6582933"/>
              <a:gd name="connsiteY333" fmla="*/ 6613916 h 6858000"/>
              <a:gd name="connsiteX334" fmla="*/ 2427349 w 6582933"/>
              <a:gd name="connsiteY334" fmla="*/ 6626856 h 6858000"/>
              <a:gd name="connsiteX335" fmla="*/ 2418614 w 6582933"/>
              <a:gd name="connsiteY335" fmla="*/ 6630599 h 6858000"/>
              <a:gd name="connsiteX336" fmla="*/ 2414572 w 6582933"/>
              <a:gd name="connsiteY336" fmla="*/ 6620069 h 6858000"/>
              <a:gd name="connsiteX337" fmla="*/ 2414636 w 6582933"/>
              <a:gd name="connsiteY337" fmla="*/ 6613853 h 6858000"/>
              <a:gd name="connsiteX338" fmla="*/ 2427374 w 6582933"/>
              <a:gd name="connsiteY338" fmla="*/ 6607367 h 6858000"/>
              <a:gd name="connsiteX339" fmla="*/ 4453142 w 6582933"/>
              <a:gd name="connsiteY339" fmla="*/ 6596091 h 6858000"/>
              <a:gd name="connsiteX340" fmla="*/ 4435374 w 6582933"/>
              <a:gd name="connsiteY340" fmla="*/ 6613852 h 6858000"/>
              <a:gd name="connsiteX341" fmla="*/ 4435374 w 6582933"/>
              <a:gd name="connsiteY341" fmla="*/ 6638781 h 6858000"/>
              <a:gd name="connsiteX342" fmla="*/ 4422597 w 6582933"/>
              <a:gd name="connsiteY342" fmla="*/ 6652355 h 6858000"/>
              <a:gd name="connsiteX343" fmla="*/ 4422597 w 6582933"/>
              <a:gd name="connsiteY343" fmla="*/ 6671131 h 6858000"/>
              <a:gd name="connsiteX344" fmla="*/ 4412492 w 6582933"/>
              <a:gd name="connsiteY344" fmla="*/ 6675063 h 6858000"/>
              <a:gd name="connsiteX345" fmla="*/ 4409948 w 6582933"/>
              <a:gd name="connsiteY345" fmla="*/ 6685847 h 6858000"/>
              <a:gd name="connsiteX346" fmla="*/ 4415258 w 6582933"/>
              <a:gd name="connsiteY346" fmla="*/ 6694981 h 6858000"/>
              <a:gd name="connsiteX347" fmla="*/ 4422249 w 6582933"/>
              <a:gd name="connsiteY347" fmla="*/ 6688828 h 6858000"/>
              <a:gd name="connsiteX348" fmla="*/ 4422597 w 6582933"/>
              <a:gd name="connsiteY348" fmla="*/ 6671131 h 6858000"/>
              <a:gd name="connsiteX349" fmla="*/ 4428129 w 6582933"/>
              <a:gd name="connsiteY349" fmla="*/ 6671258 h 6858000"/>
              <a:gd name="connsiteX350" fmla="*/ 4447865 w 6582933"/>
              <a:gd name="connsiteY350" fmla="*/ 6690985 h 6858000"/>
              <a:gd name="connsiteX351" fmla="*/ 4447865 w 6582933"/>
              <a:gd name="connsiteY351" fmla="*/ 6696703 h 6858000"/>
              <a:gd name="connsiteX352" fmla="*/ 4447959 w 6582933"/>
              <a:gd name="connsiteY352" fmla="*/ 6696440 h 6858000"/>
              <a:gd name="connsiteX353" fmla="*/ 4454062 w 6582933"/>
              <a:gd name="connsiteY353" fmla="*/ 6696630 h 6858000"/>
              <a:gd name="connsiteX354" fmla="*/ 4464770 w 6582933"/>
              <a:gd name="connsiteY354" fmla="*/ 6709190 h 6858000"/>
              <a:gd name="connsiteX355" fmla="*/ 4511484 w 6582933"/>
              <a:gd name="connsiteY355" fmla="*/ 6709190 h 6858000"/>
              <a:gd name="connsiteX356" fmla="*/ 4515678 w 6582933"/>
              <a:gd name="connsiteY356" fmla="*/ 6719656 h 6858000"/>
              <a:gd name="connsiteX357" fmla="*/ 4524262 w 6582933"/>
              <a:gd name="connsiteY357" fmla="*/ 6709253 h 6858000"/>
              <a:gd name="connsiteX358" fmla="*/ 4548062 w 6582933"/>
              <a:gd name="connsiteY358" fmla="*/ 6688574 h 6858000"/>
              <a:gd name="connsiteX359" fmla="*/ 4524262 w 6582933"/>
              <a:gd name="connsiteY359" fmla="*/ 6691429 h 6858000"/>
              <a:gd name="connsiteX360" fmla="*/ 4524262 w 6582933"/>
              <a:gd name="connsiteY360" fmla="*/ 6709253 h 6858000"/>
              <a:gd name="connsiteX361" fmla="*/ 4511548 w 6582933"/>
              <a:gd name="connsiteY361" fmla="*/ 6709253 h 6858000"/>
              <a:gd name="connsiteX362" fmla="*/ 4511548 w 6582933"/>
              <a:gd name="connsiteY362" fmla="*/ 6690478 h 6858000"/>
              <a:gd name="connsiteX363" fmla="*/ 4499121 w 6582933"/>
              <a:gd name="connsiteY363" fmla="*/ 6677221 h 6858000"/>
              <a:gd name="connsiteX364" fmla="*/ 4505706 w 6582933"/>
              <a:gd name="connsiteY364" fmla="*/ 6658889 h 6858000"/>
              <a:gd name="connsiteX365" fmla="*/ 4467663 w 6582933"/>
              <a:gd name="connsiteY365" fmla="*/ 6658889 h 6858000"/>
              <a:gd name="connsiteX366" fmla="*/ 4454886 w 6582933"/>
              <a:gd name="connsiteY366" fmla="*/ 6670180 h 6858000"/>
              <a:gd name="connsiteX367" fmla="*/ 4449577 w 6582933"/>
              <a:gd name="connsiteY367" fmla="*/ 6650452 h 6858000"/>
              <a:gd name="connsiteX368" fmla="*/ 4472585 w 6582933"/>
              <a:gd name="connsiteY368" fmla="*/ 6627490 h 6858000"/>
              <a:gd name="connsiteX369" fmla="*/ 4462037 w 6582933"/>
              <a:gd name="connsiteY369" fmla="*/ 6614930 h 6858000"/>
              <a:gd name="connsiteX370" fmla="*/ 4457526 w 6582933"/>
              <a:gd name="connsiteY370" fmla="*/ 6598121 h 6858000"/>
              <a:gd name="connsiteX371" fmla="*/ 4453142 w 6582933"/>
              <a:gd name="connsiteY371" fmla="*/ 6596091 h 6858000"/>
              <a:gd name="connsiteX372" fmla="*/ 1582044 w 6582933"/>
              <a:gd name="connsiteY372" fmla="*/ 6595076 h 6858000"/>
              <a:gd name="connsiteX373" fmla="*/ 1586397 w 6582933"/>
              <a:gd name="connsiteY373" fmla="*/ 6603386 h 6858000"/>
              <a:gd name="connsiteX374" fmla="*/ 1582299 w 6582933"/>
              <a:gd name="connsiteY374" fmla="*/ 6607382 h 6858000"/>
              <a:gd name="connsiteX375" fmla="*/ 1578010 w 6582933"/>
              <a:gd name="connsiteY375" fmla="*/ 6599136 h 6858000"/>
              <a:gd name="connsiteX376" fmla="*/ 1582044 w 6582933"/>
              <a:gd name="connsiteY376" fmla="*/ 6595076 h 6858000"/>
              <a:gd name="connsiteX377" fmla="*/ 4354435 w 6582933"/>
              <a:gd name="connsiteY377" fmla="*/ 6594823 h 6858000"/>
              <a:gd name="connsiteX378" fmla="*/ 4334383 w 6582933"/>
              <a:gd name="connsiteY378" fmla="*/ 6616326 h 6858000"/>
              <a:gd name="connsiteX379" fmla="*/ 4323573 w 6582933"/>
              <a:gd name="connsiteY379" fmla="*/ 6637195 h 6858000"/>
              <a:gd name="connsiteX380" fmla="*/ 4327291 w 6582933"/>
              <a:gd name="connsiteY380" fmla="*/ 6658381 h 6858000"/>
              <a:gd name="connsiteX381" fmla="*/ 4339686 w 6582933"/>
              <a:gd name="connsiteY381" fmla="*/ 6658381 h 6858000"/>
              <a:gd name="connsiteX382" fmla="*/ 4352969 w 6582933"/>
              <a:gd name="connsiteY382" fmla="*/ 6670814 h 6858000"/>
              <a:gd name="connsiteX383" fmla="*/ 4384307 w 6582933"/>
              <a:gd name="connsiteY383" fmla="*/ 6639478 h 6858000"/>
              <a:gd name="connsiteX384" fmla="*/ 4384307 w 6582933"/>
              <a:gd name="connsiteY384" fmla="*/ 6627300 h 6858000"/>
              <a:gd name="connsiteX385" fmla="*/ 4396988 w 6582933"/>
              <a:gd name="connsiteY385" fmla="*/ 6613789 h 6858000"/>
              <a:gd name="connsiteX386" fmla="*/ 4380843 w 6582933"/>
              <a:gd name="connsiteY386" fmla="*/ 6607319 h 6858000"/>
              <a:gd name="connsiteX387" fmla="*/ 4361045 w 6582933"/>
              <a:gd name="connsiteY387" fmla="*/ 6594823 h 6858000"/>
              <a:gd name="connsiteX388" fmla="*/ 4354435 w 6582933"/>
              <a:gd name="connsiteY388" fmla="*/ 6594823 h 6858000"/>
              <a:gd name="connsiteX389" fmla="*/ 5261386 w 6582933"/>
              <a:gd name="connsiteY389" fmla="*/ 6583786 h 6858000"/>
              <a:gd name="connsiteX390" fmla="*/ 5252676 w 6582933"/>
              <a:gd name="connsiteY390" fmla="*/ 6584737 h 6858000"/>
              <a:gd name="connsiteX391" fmla="*/ 5212667 w 6582933"/>
              <a:gd name="connsiteY391" fmla="*/ 6624953 h 6858000"/>
              <a:gd name="connsiteX392" fmla="*/ 5210884 w 6582933"/>
              <a:gd name="connsiteY392" fmla="*/ 6636497 h 6858000"/>
              <a:gd name="connsiteX393" fmla="*/ 5217526 w 6582933"/>
              <a:gd name="connsiteY393" fmla="*/ 6645124 h 6858000"/>
              <a:gd name="connsiteX394" fmla="*/ 5243522 w 6582933"/>
              <a:gd name="connsiteY394" fmla="*/ 6631803 h 6858000"/>
              <a:gd name="connsiteX395" fmla="*/ 5261418 w 6582933"/>
              <a:gd name="connsiteY395" fmla="*/ 6613916 h 6858000"/>
              <a:gd name="connsiteX396" fmla="*/ 5261386 w 6582933"/>
              <a:gd name="connsiteY396" fmla="*/ 6583786 h 6858000"/>
              <a:gd name="connsiteX397" fmla="*/ 1035633 w 6582933"/>
              <a:gd name="connsiteY397" fmla="*/ 6582390 h 6858000"/>
              <a:gd name="connsiteX398" fmla="*/ 1031600 w 6582933"/>
              <a:gd name="connsiteY398" fmla="*/ 6586513 h 6858000"/>
              <a:gd name="connsiteX399" fmla="*/ 1035886 w 6582933"/>
              <a:gd name="connsiteY399" fmla="*/ 6594696 h 6858000"/>
              <a:gd name="connsiteX400" fmla="*/ 1039991 w 6582933"/>
              <a:gd name="connsiteY400" fmla="*/ 6590636 h 6858000"/>
              <a:gd name="connsiteX401" fmla="*/ 1035633 w 6582933"/>
              <a:gd name="connsiteY401" fmla="*/ 6582390 h 6858000"/>
              <a:gd name="connsiteX402" fmla="*/ 1327660 w 6582933"/>
              <a:gd name="connsiteY402" fmla="*/ 6557144 h 6858000"/>
              <a:gd name="connsiteX403" fmla="*/ 1309541 w 6582933"/>
              <a:gd name="connsiteY403" fmla="*/ 6575285 h 6858000"/>
              <a:gd name="connsiteX404" fmla="*/ 1321016 w 6582933"/>
              <a:gd name="connsiteY404" fmla="*/ 6588226 h 6858000"/>
              <a:gd name="connsiteX405" fmla="*/ 1313207 w 6582933"/>
              <a:gd name="connsiteY405" fmla="*/ 6597391 h 6858000"/>
              <a:gd name="connsiteX406" fmla="*/ 1310420 w 6582933"/>
              <a:gd name="connsiteY406" fmla="*/ 6607573 h 6858000"/>
              <a:gd name="connsiteX407" fmla="*/ 1308970 w 6582933"/>
              <a:gd name="connsiteY407" fmla="*/ 6607573 h 6858000"/>
              <a:gd name="connsiteX408" fmla="*/ 1308874 w 6582933"/>
              <a:gd name="connsiteY408" fmla="*/ 6607837 h 6858000"/>
              <a:gd name="connsiteX409" fmla="*/ 1299022 w 6582933"/>
              <a:gd name="connsiteY409" fmla="*/ 6610997 h 6858000"/>
              <a:gd name="connsiteX410" fmla="*/ 1301534 w 6582933"/>
              <a:gd name="connsiteY410" fmla="*/ 6618990 h 6858000"/>
              <a:gd name="connsiteX411" fmla="*/ 1305411 w 6582933"/>
              <a:gd name="connsiteY411" fmla="*/ 6617341 h 6858000"/>
              <a:gd name="connsiteX412" fmla="*/ 1308874 w 6582933"/>
              <a:gd name="connsiteY412" fmla="*/ 6607837 h 6858000"/>
              <a:gd name="connsiteX413" fmla="*/ 1308907 w 6582933"/>
              <a:gd name="connsiteY413" fmla="*/ 6607826 h 6858000"/>
              <a:gd name="connsiteX414" fmla="*/ 1308876 w 6582933"/>
              <a:gd name="connsiteY414" fmla="*/ 6613217 h 6858000"/>
              <a:gd name="connsiteX415" fmla="*/ 1310420 w 6582933"/>
              <a:gd name="connsiteY415" fmla="*/ 6607573 h 6858000"/>
              <a:gd name="connsiteX416" fmla="*/ 1340213 w 6582933"/>
              <a:gd name="connsiteY416" fmla="*/ 6607573 h 6858000"/>
              <a:gd name="connsiteX417" fmla="*/ 1340688 w 6582933"/>
              <a:gd name="connsiteY417" fmla="*/ 6594632 h 6858000"/>
              <a:gd name="connsiteX418" fmla="*/ 1334426 w 6582933"/>
              <a:gd name="connsiteY418" fmla="*/ 6584864 h 6858000"/>
              <a:gd name="connsiteX419" fmla="*/ 1327660 w 6582933"/>
              <a:gd name="connsiteY419" fmla="*/ 6557144 h 6858000"/>
              <a:gd name="connsiteX420" fmla="*/ 946612 w 6582933"/>
              <a:gd name="connsiteY420" fmla="*/ 6556954 h 6858000"/>
              <a:gd name="connsiteX421" fmla="*/ 950970 w 6582933"/>
              <a:gd name="connsiteY421" fmla="*/ 6565200 h 6858000"/>
              <a:gd name="connsiteX422" fmla="*/ 946866 w 6582933"/>
              <a:gd name="connsiteY422" fmla="*/ 6569260 h 6858000"/>
              <a:gd name="connsiteX423" fmla="*/ 942578 w 6582933"/>
              <a:gd name="connsiteY423" fmla="*/ 6561014 h 6858000"/>
              <a:gd name="connsiteX424" fmla="*/ 946612 w 6582933"/>
              <a:gd name="connsiteY424" fmla="*/ 6556954 h 6858000"/>
              <a:gd name="connsiteX425" fmla="*/ 4371774 w 6582933"/>
              <a:gd name="connsiteY425" fmla="*/ 6556256 h 6858000"/>
              <a:gd name="connsiteX426" fmla="*/ 4359041 w 6582933"/>
              <a:gd name="connsiteY426" fmla="*/ 6563107 h 6858000"/>
              <a:gd name="connsiteX427" fmla="*/ 4384529 w 6582933"/>
              <a:gd name="connsiteY427" fmla="*/ 6563107 h 6858000"/>
              <a:gd name="connsiteX428" fmla="*/ 4371774 w 6582933"/>
              <a:gd name="connsiteY428" fmla="*/ 6556256 h 6858000"/>
              <a:gd name="connsiteX429" fmla="*/ 4873642 w 6582933"/>
              <a:gd name="connsiteY429" fmla="*/ 6544267 h 6858000"/>
              <a:gd name="connsiteX430" fmla="*/ 4877931 w 6582933"/>
              <a:gd name="connsiteY430" fmla="*/ 6552513 h 6858000"/>
              <a:gd name="connsiteX431" fmla="*/ 4873896 w 6582933"/>
              <a:gd name="connsiteY431" fmla="*/ 6556573 h 6858000"/>
              <a:gd name="connsiteX432" fmla="*/ 4869544 w 6582933"/>
              <a:gd name="connsiteY432" fmla="*/ 6548263 h 6858000"/>
              <a:gd name="connsiteX433" fmla="*/ 4873642 w 6582933"/>
              <a:gd name="connsiteY433" fmla="*/ 6544267 h 6858000"/>
              <a:gd name="connsiteX434" fmla="*/ 2440182 w 6582933"/>
              <a:gd name="connsiteY434" fmla="*/ 6531090 h 6858000"/>
              <a:gd name="connsiteX435" fmla="*/ 2452780 w 6582933"/>
              <a:gd name="connsiteY435" fmla="*/ 6537924 h 6858000"/>
              <a:gd name="connsiteX436" fmla="*/ 2452430 w 6582933"/>
              <a:gd name="connsiteY436" fmla="*/ 6562535 h 6858000"/>
              <a:gd name="connsiteX437" fmla="*/ 2444450 w 6582933"/>
              <a:gd name="connsiteY437" fmla="*/ 6567356 h 6858000"/>
              <a:gd name="connsiteX438" fmla="*/ 2440256 w 6582933"/>
              <a:gd name="connsiteY438" fmla="*/ 6563043 h 6858000"/>
              <a:gd name="connsiteX439" fmla="*/ 2440067 w 6582933"/>
              <a:gd name="connsiteY439" fmla="*/ 6549659 h 6858000"/>
              <a:gd name="connsiteX440" fmla="*/ 2426751 w 6582933"/>
              <a:gd name="connsiteY440" fmla="*/ 6538051 h 6858000"/>
              <a:gd name="connsiteX441" fmla="*/ 2440182 w 6582933"/>
              <a:gd name="connsiteY441" fmla="*/ 6531090 h 6858000"/>
              <a:gd name="connsiteX442" fmla="*/ 1417001 w 6582933"/>
              <a:gd name="connsiteY442" fmla="*/ 6480518 h 6858000"/>
              <a:gd name="connsiteX443" fmla="*/ 1439756 w 6582933"/>
              <a:gd name="connsiteY443" fmla="*/ 6480835 h 6858000"/>
              <a:gd name="connsiteX444" fmla="*/ 1448745 w 6582933"/>
              <a:gd name="connsiteY444" fmla="*/ 6493268 h 6858000"/>
              <a:gd name="connsiteX445" fmla="*/ 1431616 w 6582933"/>
              <a:gd name="connsiteY445" fmla="*/ 6493522 h 6858000"/>
              <a:gd name="connsiteX446" fmla="*/ 1423356 w 6582933"/>
              <a:gd name="connsiteY446" fmla="*/ 6505954 h 6858000"/>
              <a:gd name="connsiteX447" fmla="*/ 1412039 w 6582933"/>
              <a:gd name="connsiteY447" fmla="*/ 6485593 h 6858000"/>
              <a:gd name="connsiteX448" fmla="*/ 1417001 w 6582933"/>
              <a:gd name="connsiteY448" fmla="*/ 6480518 h 6858000"/>
              <a:gd name="connsiteX449" fmla="*/ 1220037 w 6582933"/>
              <a:gd name="connsiteY449" fmla="*/ 6480011 h 6858000"/>
              <a:gd name="connsiteX450" fmla="*/ 1207305 w 6582933"/>
              <a:gd name="connsiteY450" fmla="*/ 6486862 h 6858000"/>
              <a:gd name="connsiteX451" fmla="*/ 1232793 w 6582933"/>
              <a:gd name="connsiteY451" fmla="*/ 6486862 h 6858000"/>
              <a:gd name="connsiteX452" fmla="*/ 1220037 w 6582933"/>
              <a:gd name="connsiteY452" fmla="*/ 6480011 h 6858000"/>
              <a:gd name="connsiteX453" fmla="*/ 1277093 w 6582933"/>
              <a:gd name="connsiteY453" fmla="*/ 6468022 h 6858000"/>
              <a:gd name="connsiteX454" fmla="*/ 1273059 w 6582933"/>
              <a:gd name="connsiteY454" fmla="*/ 6472145 h 6858000"/>
              <a:gd name="connsiteX455" fmla="*/ 1277345 w 6582933"/>
              <a:gd name="connsiteY455" fmla="*/ 6480328 h 6858000"/>
              <a:gd name="connsiteX456" fmla="*/ 1281450 w 6582933"/>
              <a:gd name="connsiteY456" fmla="*/ 6476268 h 6858000"/>
              <a:gd name="connsiteX457" fmla="*/ 1277093 w 6582933"/>
              <a:gd name="connsiteY457" fmla="*/ 6468022 h 6858000"/>
              <a:gd name="connsiteX458" fmla="*/ 3116931 w 6582933"/>
              <a:gd name="connsiteY458" fmla="*/ 6467547 h 6858000"/>
              <a:gd name="connsiteX459" fmla="*/ 3123937 w 6582933"/>
              <a:gd name="connsiteY459" fmla="*/ 6472272 h 6858000"/>
              <a:gd name="connsiteX460" fmla="*/ 3115354 w 6582933"/>
              <a:gd name="connsiteY460" fmla="*/ 6485022 h 6858000"/>
              <a:gd name="connsiteX461" fmla="*/ 3111066 w 6582933"/>
              <a:gd name="connsiteY461" fmla="*/ 6489399 h 6858000"/>
              <a:gd name="connsiteX462" fmla="*/ 3106740 w 6582933"/>
              <a:gd name="connsiteY462" fmla="*/ 6492761 h 6858000"/>
              <a:gd name="connsiteX463" fmla="*/ 3107761 w 6582933"/>
              <a:gd name="connsiteY463" fmla="*/ 6467769 h 6858000"/>
              <a:gd name="connsiteX464" fmla="*/ 3116931 w 6582933"/>
              <a:gd name="connsiteY464" fmla="*/ 6467547 h 6858000"/>
              <a:gd name="connsiteX465" fmla="*/ 1156456 w 6582933"/>
              <a:gd name="connsiteY465" fmla="*/ 6467325 h 6858000"/>
              <a:gd name="connsiteX466" fmla="*/ 1169199 w 6582933"/>
              <a:gd name="connsiteY466" fmla="*/ 6474176 h 6858000"/>
              <a:gd name="connsiteX467" fmla="*/ 1143710 w 6582933"/>
              <a:gd name="connsiteY467" fmla="*/ 6474176 h 6858000"/>
              <a:gd name="connsiteX468" fmla="*/ 1156456 w 6582933"/>
              <a:gd name="connsiteY468" fmla="*/ 6467325 h 6858000"/>
              <a:gd name="connsiteX469" fmla="*/ 1474090 w 6582933"/>
              <a:gd name="connsiteY469" fmla="*/ 6455336 h 6858000"/>
              <a:gd name="connsiteX470" fmla="*/ 1474027 w 6582933"/>
              <a:gd name="connsiteY470" fmla="*/ 6460728 h 6858000"/>
              <a:gd name="connsiteX471" fmla="*/ 1470595 w 6582933"/>
              <a:gd name="connsiteY471" fmla="*/ 6464914 h 6858000"/>
              <a:gd name="connsiteX472" fmla="*/ 1466718 w 6582933"/>
              <a:gd name="connsiteY472" fmla="*/ 6466500 h 6858000"/>
              <a:gd name="connsiteX473" fmla="*/ 1464206 w 6582933"/>
              <a:gd name="connsiteY473" fmla="*/ 6458571 h 6858000"/>
              <a:gd name="connsiteX474" fmla="*/ 1474090 w 6582933"/>
              <a:gd name="connsiteY474" fmla="*/ 6455336 h 6858000"/>
              <a:gd name="connsiteX475" fmla="*/ 934155 w 6582933"/>
              <a:gd name="connsiteY475" fmla="*/ 6455272 h 6858000"/>
              <a:gd name="connsiteX476" fmla="*/ 938259 w 6582933"/>
              <a:gd name="connsiteY476" fmla="*/ 6459332 h 6858000"/>
              <a:gd name="connsiteX477" fmla="*/ 933901 w 6582933"/>
              <a:gd name="connsiteY477" fmla="*/ 6467514 h 6858000"/>
              <a:gd name="connsiteX478" fmla="*/ 929867 w 6582933"/>
              <a:gd name="connsiteY478" fmla="*/ 6463455 h 6858000"/>
              <a:gd name="connsiteX479" fmla="*/ 934155 w 6582933"/>
              <a:gd name="connsiteY479" fmla="*/ 6455272 h 6858000"/>
              <a:gd name="connsiteX480" fmla="*/ 4443734 w 6582933"/>
              <a:gd name="connsiteY480" fmla="*/ 6444553 h 6858000"/>
              <a:gd name="connsiteX481" fmla="*/ 4448021 w 6582933"/>
              <a:gd name="connsiteY481" fmla="*/ 6448739 h 6858000"/>
              <a:gd name="connsiteX482" fmla="*/ 4439597 w 6582933"/>
              <a:gd name="connsiteY482" fmla="*/ 6452862 h 6858000"/>
              <a:gd name="connsiteX483" fmla="*/ 4435531 w 6582933"/>
              <a:gd name="connsiteY483" fmla="*/ 6448866 h 6858000"/>
              <a:gd name="connsiteX484" fmla="*/ 4443734 w 6582933"/>
              <a:gd name="connsiteY484" fmla="*/ 6444553 h 6858000"/>
              <a:gd name="connsiteX485" fmla="*/ 2867888 w 6582933"/>
              <a:gd name="connsiteY485" fmla="*/ 6444489 h 6858000"/>
              <a:gd name="connsiteX486" fmla="*/ 2871891 w 6582933"/>
              <a:gd name="connsiteY486" fmla="*/ 6448612 h 6858000"/>
              <a:gd name="connsiteX487" fmla="*/ 2863695 w 6582933"/>
              <a:gd name="connsiteY487" fmla="*/ 6452862 h 6858000"/>
              <a:gd name="connsiteX488" fmla="*/ 2859623 w 6582933"/>
              <a:gd name="connsiteY488" fmla="*/ 6448866 h 6858000"/>
              <a:gd name="connsiteX489" fmla="*/ 2867888 w 6582933"/>
              <a:gd name="connsiteY489" fmla="*/ 6444489 h 6858000"/>
              <a:gd name="connsiteX490" fmla="*/ 1175369 w 6582933"/>
              <a:gd name="connsiteY490" fmla="*/ 6442586 h 6858000"/>
              <a:gd name="connsiteX491" fmla="*/ 1179720 w 6582933"/>
              <a:gd name="connsiteY491" fmla="*/ 6450832 h 6858000"/>
              <a:gd name="connsiteX492" fmla="*/ 1175622 w 6582933"/>
              <a:gd name="connsiteY492" fmla="*/ 6454892 h 6858000"/>
              <a:gd name="connsiteX493" fmla="*/ 1171328 w 6582933"/>
              <a:gd name="connsiteY493" fmla="*/ 6446646 h 6858000"/>
              <a:gd name="connsiteX494" fmla="*/ 1175369 w 6582933"/>
              <a:gd name="connsiteY494" fmla="*/ 6442586 h 6858000"/>
              <a:gd name="connsiteX495" fmla="*/ 1499609 w 6582933"/>
              <a:gd name="connsiteY495" fmla="*/ 6442396 h 6858000"/>
              <a:gd name="connsiteX496" fmla="*/ 1499609 w 6582933"/>
              <a:gd name="connsiteY496" fmla="*/ 6455083 h 6858000"/>
              <a:gd name="connsiteX497" fmla="*/ 1474185 w 6582933"/>
              <a:gd name="connsiteY497" fmla="*/ 6455083 h 6858000"/>
              <a:gd name="connsiteX498" fmla="*/ 1482482 w 6582933"/>
              <a:gd name="connsiteY498" fmla="*/ 6442650 h 6858000"/>
              <a:gd name="connsiteX499" fmla="*/ 1499609 w 6582933"/>
              <a:gd name="connsiteY499" fmla="*/ 6442396 h 6858000"/>
              <a:gd name="connsiteX500" fmla="*/ 965718 w 6582933"/>
              <a:gd name="connsiteY500" fmla="*/ 6429900 h 6858000"/>
              <a:gd name="connsiteX501" fmla="*/ 965655 w 6582933"/>
              <a:gd name="connsiteY501" fmla="*/ 6435292 h 6858000"/>
              <a:gd name="connsiteX502" fmla="*/ 962223 w 6582933"/>
              <a:gd name="connsiteY502" fmla="*/ 6439478 h 6858000"/>
              <a:gd name="connsiteX503" fmla="*/ 958346 w 6582933"/>
              <a:gd name="connsiteY503" fmla="*/ 6441064 h 6858000"/>
              <a:gd name="connsiteX504" fmla="*/ 955831 w 6582933"/>
              <a:gd name="connsiteY504" fmla="*/ 6433135 h 6858000"/>
              <a:gd name="connsiteX505" fmla="*/ 965718 w 6582933"/>
              <a:gd name="connsiteY505" fmla="*/ 6429900 h 6858000"/>
              <a:gd name="connsiteX506" fmla="*/ 4630529 w 6582933"/>
              <a:gd name="connsiteY506" fmla="*/ 6418926 h 6858000"/>
              <a:gd name="connsiteX507" fmla="*/ 4638350 w 6582933"/>
              <a:gd name="connsiteY507" fmla="*/ 6424127 h 6858000"/>
              <a:gd name="connsiteX508" fmla="*/ 4638635 w 6582933"/>
              <a:gd name="connsiteY508" fmla="*/ 6448739 h 6858000"/>
              <a:gd name="connsiteX509" fmla="*/ 4612671 w 6582933"/>
              <a:gd name="connsiteY509" fmla="*/ 6447978 h 6858000"/>
              <a:gd name="connsiteX510" fmla="*/ 4626113 w 6582933"/>
              <a:gd name="connsiteY510" fmla="*/ 6436877 h 6858000"/>
              <a:gd name="connsiteX511" fmla="*/ 4626303 w 6582933"/>
              <a:gd name="connsiteY511" fmla="*/ 6423176 h 6858000"/>
              <a:gd name="connsiteX512" fmla="*/ 4630529 w 6582933"/>
              <a:gd name="connsiteY512" fmla="*/ 6418926 h 6858000"/>
              <a:gd name="connsiteX513" fmla="*/ 973438 w 6582933"/>
              <a:gd name="connsiteY513" fmla="*/ 6418355 h 6858000"/>
              <a:gd name="connsiteX514" fmla="*/ 977092 w 6582933"/>
              <a:gd name="connsiteY514" fmla="*/ 6422035 h 6858000"/>
              <a:gd name="connsiteX515" fmla="*/ 971345 w 6582933"/>
              <a:gd name="connsiteY515" fmla="*/ 6429456 h 6858000"/>
              <a:gd name="connsiteX516" fmla="*/ 966003 w 6582933"/>
              <a:gd name="connsiteY516" fmla="*/ 6424128 h 6858000"/>
              <a:gd name="connsiteX517" fmla="*/ 973438 w 6582933"/>
              <a:gd name="connsiteY517" fmla="*/ 6418355 h 6858000"/>
              <a:gd name="connsiteX518" fmla="*/ 1556880 w 6582933"/>
              <a:gd name="connsiteY518" fmla="*/ 6417087 h 6858000"/>
              <a:gd name="connsiteX519" fmla="*/ 1550520 w 6582933"/>
              <a:gd name="connsiteY519" fmla="*/ 6439478 h 6858000"/>
              <a:gd name="connsiteX520" fmla="*/ 1569527 w 6582933"/>
              <a:gd name="connsiteY520" fmla="*/ 6455083 h 6858000"/>
              <a:gd name="connsiteX521" fmla="*/ 1587004 w 6582933"/>
              <a:gd name="connsiteY521" fmla="*/ 6437639 h 6858000"/>
              <a:gd name="connsiteX522" fmla="*/ 1581383 w 6582933"/>
              <a:gd name="connsiteY522" fmla="*/ 6417087 h 6858000"/>
              <a:gd name="connsiteX523" fmla="*/ 1556880 w 6582933"/>
              <a:gd name="connsiteY523" fmla="*/ 6417087 h 6858000"/>
              <a:gd name="connsiteX524" fmla="*/ 3062759 w 6582933"/>
              <a:gd name="connsiteY524" fmla="*/ 6416959 h 6858000"/>
              <a:gd name="connsiteX525" fmla="*/ 3073435 w 6582933"/>
              <a:gd name="connsiteY525" fmla="*/ 6421463 h 6858000"/>
              <a:gd name="connsiteX526" fmla="*/ 3087512 w 6582933"/>
              <a:gd name="connsiteY526" fmla="*/ 6446138 h 6858000"/>
              <a:gd name="connsiteX527" fmla="*/ 3071437 w 6582933"/>
              <a:gd name="connsiteY527" fmla="*/ 6465231 h 6858000"/>
              <a:gd name="connsiteX528" fmla="*/ 3067142 w 6582933"/>
              <a:gd name="connsiteY528" fmla="*/ 6465611 h 6858000"/>
              <a:gd name="connsiteX529" fmla="*/ 3062949 w 6582933"/>
              <a:gd name="connsiteY529" fmla="*/ 6461171 h 6858000"/>
              <a:gd name="connsiteX530" fmla="*/ 3062759 w 6582933"/>
              <a:gd name="connsiteY530" fmla="*/ 6416959 h 6858000"/>
              <a:gd name="connsiteX531" fmla="*/ 2846618 w 6582933"/>
              <a:gd name="connsiteY531" fmla="*/ 6416873 h 6858000"/>
              <a:gd name="connsiteX532" fmla="*/ 2852252 w 6582933"/>
              <a:gd name="connsiteY532" fmla="*/ 6417150 h 6858000"/>
              <a:gd name="connsiteX533" fmla="*/ 2858006 w 6582933"/>
              <a:gd name="connsiteY533" fmla="*/ 6424635 h 6858000"/>
              <a:gd name="connsiteX534" fmla="*/ 2854352 w 6582933"/>
              <a:gd name="connsiteY534" fmla="*/ 6428250 h 6858000"/>
              <a:gd name="connsiteX535" fmla="*/ 2846911 w 6582933"/>
              <a:gd name="connsiteY535" fmla="*/ 6422542 h 6858000"/>
              <a:gd name="connsiteX536" fmla="*/ 2846618 w 6582933"/>
              <a:gd name="connsiteY536" fmla="*/ 6416873 h 6858000"/>
              <a:gd name="connsiteX537" fmla="*/ 3059296 w 6582933"/>
              <a:gd name="connsiteY537" fmla="*/ 6407001 h 6858000"/>
              <a:gd name="connsiteX538" fmla="*/ 3062506 w 6582933"/>
              <a:gd name="connsiteY538" fmla="*/ 6416896 h 6858000"/>
              <a:gd name="connsiteX539" fmla="*/ 3057133 w 6582933"/>
              <a:gd name="connsiteY539" fmla="*/ 6416833 h 6858000"/>
              <a:gd name="connsiteX540" fmla="*/ 3052940 w 6582933"/>
              <a:gd name="connsiteY540" fmla="*/ 6413408 h 6858000"/>
              <a:gd name="connsiteX541" fmla="*/ 3051347 w 6582933"/>
              <a:gd name="connsiteY541" fmla="*/ 6409538 h 6858000"/>
              <a:gd name="connsiteX542" fmla="*/ 3059296 w 6582933"/>
              <a:gd name="connsiteY542" fmla="*/ 6407001 h 6858000"/>
              <a:gd name="connsiteX543" fmla="*/ 5191466 w 6582933"/>
              <a:gd name="connsiteY543" fmla="*/ 6404273 h 6858000"/>
              <a:gd name="connsiteX544" fmla="*/ 5174085 w 6582933"/>
              <a:gd name="connsiteY544" fmla="*/ 6421653 h 6858000"/>
              <a:gd name="connsiteX545" fmla="*/ 5176787 w 6582933"/>
              <a:gd name="connsiteY545" fmla="*/ 6458127 h 6858000"/>
              <a:gd name="connsiteX546" fmla="*/ 5184951 w 6582933"/>
              <a:gd name="connsiteY546" fmla="*/ 6445377 h 6858000"/>
              <a:gd name="connsiteX547" fmla="*/ 5187368 w 6582933"/>
              <a:gd name="connsiteY547" fmla="*/ 6434150 h 6858000"/>
              <a:gd name="connsiteX548" fmla="*/ 5195666 w 6582933"/>
              <a:gd name="connsiteY548" fmla="*/ 6425269 h 6858000"/>
              <a:gd name="connsiteX549" fmla="*/ 5191466 w 6582933"/>
              <a:gd name="connsiteY549" fmla="*/ 6404273 h 6858000"/>
              <a:gd name="connsiteX550" fmla="*/ 3291505 w 6582933"/>
              <a:gd name="connsiteY550" fmla="*/ 6404273 h 6858000"/>
              <a:gd name="connsiteX551" fmla="*/ 3316930 w 6582933"/>
              <a:gd name="connsiteY551" fmla="*/ 6404273 h 6858000"/>
              <a:gd name="connsiteX552" fmla="*/ 3316931 w 6582933"/>
              <a:gd name="connsiteY552" fmla="*/ 6404273 h 6858000"/>
              <a:gd name="connsiteX553" fmla="*/ 3299644 w 6582933"/>
              <a:gd name="connsiteY553" fmla="*/ 6427679 h 6858000"/>
              <a:gd name="connsiteX554" fmla="*/ 3295476 w 6582933"/>
              <a:gd name="connsiteY554" fmla="*/ 6427108 h 6858000"/>
              <a:gd name="connsiteX555" fmla="*/ 3291664 w 6582933"/>
              <a:gd name="connsiteY555" fmla="*/ 6422605 h 6858000"/>
              <a:gd name="connsiteX556" fmla="*/ 3291505 w 6582933"/>
              <a:gd name="connsiteY556" fmla="*/ 6416515 h 6858000"/>
              <a:gd name="connsiteX557" fmla="*/ 3291505 w 6582933"/>
              <a:gd name="connsiteY557" fmla="*/ 6404273 h 6858000"/>
              <a:gd name="connsiteX558" fmla="*/ 883651 w 6582933"/>
              <a:gd name="connsiteY558" fmla="*/ 6403893 h 6858000"/>
              <a:gd name="connsiteX559" fmla="*/ 788091 w 6582933"/>
              <a:gd name="connsiteY559" fmla="*/ 6499801 h 6858000"/>
              <a:gd name="connsiteX560" fmla="*/ 787958 w 6582933"/>
              <a:gd name="connsiteY560" fmla="*/ 6505955 h 6858000"/>
              <a:gd name="connsiteX561" fmla="*/ 787932 w 6582933"/>
              <a:gd name="connsiteY561" fmla="*/ 6505955 h 6858000"/>
              <a:gd name="connsiteX562" fmla="*/ 787863 w 6582933"/>
              <a:gd name="connsiteY562" fmla="*/ 6506146 h 6858000"/>
              <a:gd name="connsiteX563" fmla="*/ 777987 w 6582933"/>
              <a:gd name="connsiteY563" fmla="*/ 6509379 h 6858000"/>
              <a:gd name="connsiteX564" fmla="*/ 780499 w 6582933"/>
              <a:gd name="connsiteY564" fmla="*/ 6517308 h 6858000"/>
              <a:gd name="connsiteX565" fmla="*/ 784375 w 6582933"/>
              <a:gd name="connsiteY565" fmla="*/ 6515723 h 6858000"/>
              <a:gd name="connsiteX566" fmla="*/ 787863 w 6582933"/>
              <a:gd name="connsiteY566" fmla="*/ 6506146 h 6858000"/>
              <a:gd name="connsiteX567" fmla="*/ 787869 w 6582933"/>
              <a:gd name="connsiteY567" fmla="*/ 6506144 h 6858000"/>
              <a:gd name="connsiteX568" fmla="*/ 787838 w 6582933"/>
              <a:gd name="connsiteY568" fmla="*/ 6511537 h 6858000"/>
              <a:gd name="connsiteX569" fmla="*/ 787958 w 6582933"/>
              <a:gd name="connsiteY569" fmla="*/ 6505955 h 6858000"/>
              <a:gd name="connsiteX570" fmla="*/ 806653 w 6582933"/>
              <a:gd name="connsiteY570" fmla="*/ 6505955 h 6858000"/>
              <a:gd name="connsiteX571" fmla="*/ 820127 w 6582933"/>
              <a:gd name="connsiteY571" fmla="*/ 6493205 h 6858000"/>
              <a:gd name="connsiteX572" fmla="*/ 845101 w 6582933"/>
              <a:gd name="connsiteY572" fmla="*/ 6493205 h 6858000"/>
              <a:gd name="connsiteX573" fmla="*/ 851331 w 6582933"/>
              <a:gd name="connsiteY573" fmla="*/ 6483309 h 6858000"/>
              <a:gd name="connsiteX574" fmla="*/ 854287 w 6582933"/>
              <a:gd name="connsiteY574" fmla="*/ 6469164 h 6858000"/>
              <a:gd name="connsiteX575" fmla="*/ 914062 w 6582933"/>
              <a:gd name="connsiteY575" fmla="*/ 6409538 h 6858000"/>
              <a:gd name="connsiteX576" fmla="*/ 883651 w 6582933"/>
              <a:gd name="connsiteY576" fmla="*/ 6403893 h 6858000"/>
              <a:gd name="connsiteX577" fmla="*/ 4595480 w 6582933"/>
              <a:gd name="connsiteY577" fmla="*/ 6392982 h 6858000"/>
              <a:gd name="connsiteX578" fmla="*/ 4599135 w 6582933"/>
              <a:gd name="connsiteY578" fmla="*/ 6396598 h 6858000"/>
              <a:gd name="connsiteX579" fmla="*/ 4593381 w 6582933"/>
              <a:gd name="connsiteY579" fmla="*/ 6404083 h 6858000"/>
              <a:gd name="connsiteX580" fmla="*/ 4587765 w 6582933"/>
              <a:gd name="connsiteY580" fmla="*/ 6404360 h 6858000"/>
              <a:gd name="connsiteX581" fmla="*/ 4577071 w 6582933"/>
              <a:gd name="connsiteY581" fmla="*/ 6421740 h 6858000"/>
              <a:gd name="connsiteX582" fmla="*/ 4563414 w 6582933"/>
              <a:gd name="connsiteY582" fmla="*/ 6437067 h 6858000"/>
              <a:gd name="connsiteX583" fmla="*/ 4573043 w 6582933"/>
              <a:gd name="connsiteY583" fmla="*/ 6450134 h 6858000"/>
              <a:gd name="connsiteX584" fmla="*/ 4556677 w 6582933"/>
              <a:gd name="connsiteY584" fmla="*/ 6455146 h 6858000"/>
              <a:gd name="connsiteX585" fmla="*/ 4543425 w 6582933"/>
              <a:gd name="connsiteY585" fmla="*/ 6480391 h 6858000"/>
              <a:gd name="connsiteX586" fmla="*/ 4539167 w 6582933"/>
              <a:gd name="connsiteY586" fmla="*/ 6476205 h 6858000"/>
              <a:gd name="connsiteX587" fmla="*/ 4537735 w 6582933"/>
              <a:gd name="connsiteY587" fmla="*/ 6423810 h 6858000"/>
              <a:gd name="connsiteX588" fmla="*/ 4555566 w 6582933"/>
              <a:gd name="connsiteY588" fmla="*/ 6404273 h 6858000"/>
              <a:gd name="connsiteX589" fmla="*/ 4587748 w 6582933"/>
              <a:gd name="connsiteY589" fmla="*/ 6404273 h 6858000"/>
              <a:gd name="connsiteX590" fmla="*/ 4588039 w 6582933"/>
              <a:gd name="connsiteY590" fmla="*/ 6398691 h 6858000"/>
              <a:gd name="connsiteX591" fmla="*/ 4595480 w 6582933"/>
              <a:gd name="connsiteY591" fmla="*/ 6392982 h 6858000"/>
              <a:gd name="connsiteX592" fmla="*/ 2473104 w 6582933"/>
              <a:gd name="connsiteY592" fmla="*/ 6392982 h 6858000"/>
              <a:gd name="connsiteX593" fmla="*/ 2476760 w 6582933"/>
              <a:gd name="connsiteY593" fmla="*/ 6396598 h 6858000"/>
              <a:gd name="connsiteX594" fmla="*/ 2471005 w 6582933"/>
              <a:gd name="connsiteY594" fmla="*/ 6404083 h 6858000"/>
              <a:gd name="connsiteX595" fmla="*/ 2465496 w 6582933"/>
              <a:gd name="connsiteY595" fmla="*/ 6404355 h 6858000"/>
              <a:gd name="connsiteX596" fmla="*/ 2465496 w 6582933"/>
              <a:gd name="connsiteY596" fmla="*/ 6413027 h 6858000"/>
              <a:gd name="connsiteX597" fmla="*/ 2465496 w 6582933"/>
              <a:gd name="connsiteY597" fmla="*/ 6424127 h 6858000"/>
              <a:gd name="connsiteX598" fmla="*/ 2447759 w 6582933"/>
              <a:gd name="connsiteY598" fmla="*/ 6440619 h 6858000"/>
              <a:gd name="connsiteX599" fmla="*/ 2436162 w 6582933"/>
              <a:gd name="connsiteY599" fmla="*/ 6442079 h 6858000"/>
              <a:gd name="connsiteX600" fmla="*/ 2428184 w 6582933"/>
              <a:gd name="connsiteY600" fmla="*/ 6435228 h 6858000"/>
              <a:gd name="connsiteX601" fmla="*/ 2465496 w 6582933"/>
              <a:gd name="connsiteY601" fmla="*/ 6398120 h 6858000"/>
              <a:gd name="connsiteX602" fmla="*/ 2465496 w 6582933"/>
              <a:gd name="connsiteY602" fmla="*/ 6402029 h 6858000"/>
              <a:gd name="connsiteX603" fmla="*/ 2465670 w 6582933"/>
              <a:gd name="connsiteY603" fmla="*/ 6398691 h 6858000"/>
              <a:gd name="connsiteX604" fmla="*/ 2473104 w 6582933"/>
              <a:gd name="connsiteY604" fmla="*/ 6392982 h 6858000"/>
              <a:gd name="connsiteX605" fmla="*/ 4479994 w 6582933"/>
              <a:gd name="connsiteY605" fmla="*/ 6391968 h 6858000"/>
              <a:gd name="connsiteX606" fmla="*/ 4491527 w 6582933"/>
              <a:gd name="connsiteY606" fmla="*/ 6402625 h 6858000"/>
              <a:gd name="connsiteX607" fmla="*/ 4511261 w 6582933"/>
              <a:gd name="connsiteY607" fmla="*/ 6408016 h 6858000"/>
              <a:gd name="connsiteX608" fmla="*/ 4490829 w 6582933"/>
              <a:gd name="connsiteY608" fmla="*/ 6427997 h 6858000"/>
              <a:gd name="connsiteX609" fmla="*/ 4481358 w 6582933"/>
              <a:gd name="connsiteY609" fmla="*/ 6418482 h 6858000"/>
              <a:gd name="connsiteX610" fmla="*/ 4452438 w 6582933"/>
              <a:gd name="connsiteY610" fmla="*/ 6414740 h 6858000"/>
              <a:gd name="connsiteX611" fmla="*/ 4448023 w 6582933"/>
              <a:gd name="connsiteY611" fmla="*/ 6404274 h 6858000"/>
              <a:gd name="connsiteX612" fmla="*/ 4466773 w 6582933"/>
              <a:gd name="connsiteY612" fmla="*/ 6404274 h 6858000"/>
              <a:gd name="connsiteX613" fmla="*/ 4479994 w 6582933"/>
              <a:gd name="connsiteY613" fmla="*/ 6391968 h 6858000"/>
              <a:gd name="connsiteX614" fmla="*/ 3278792 w 6582933"/>
              <a:gd name="connsiteY614" fmla="*/ 6391523 h 6858000"/>
              <a:gd name="connsiteX615" fmla="*/ 3291504 w 6582933"/>
              <a:gd name="connsiteY615" fmla="*/ 6404273 h 6858000"/>
              <a:gd name="connsiteX616" fmla="*/ 3278792 w 6582933"/>
              <a:gd name="connsiteY616" fmla="*/ 6391523 h 6858000"/>
              <a:gd name="connsiteX617" fmla="*/ 5432835 w 6582933"/>
              <a:gd name="connsiteY617" fmla="*/ 6379028 h 6858000"/>
              <a:gd name="connsiteX618" fmla="*/ 5437186 w 6582933"/>
              <a:gd name="connsiteY618" fmla="*/ 6387274 h 6858000"/>
              <a:gd name="connsiteX619" fmla="*/ 5433089 w 6582933"/>
              <a:gd name="connsiteY619" fmla="*/ 6391334 h 6858000"/>
              <a:gd name="connsiteX620" fmla="*/ 5428794 w 6582933"/>
              <a:gd name="connsiteY620" fmla="*/ 6383087 h 6858000"/>
              <a:gd name="connsiteX621" fmla="*/ 5432835 w 6582933"/>
              <a:gd name="connsiteY621" fmla="*/ 6379028 h 6858000"/>
              <a:gd name="connsiteX622" fmla="*/ 1455026 w 6582933"/>
              <a:gd name="connsiteY622" fmla="*/ 6379027 h 6858000"/>
              <a:gd name="connsiteX623" fmla="*/ 1450929 w 6582933"/>
              <a:gd name="connsiteY623" fmla="*/ 6383087 h 6858000"/>
              <a:gd name="connsiteX624" fmla="*/ 1455280 w 6582933"/>
              <a:gd name="connsiteY624" fmla="*/ 6391333 h 6858000"/>
              <a:gd name="connsiteX625" fmla="*/ 1459321 w 6582933"/>
              <a:gd name="connsiteY625" fmla="*/ 6387273 h 6858000"/>
              <a:gd name="connsiteX626" fmla="*/ 1455026 w 6582933"/>
              <a:gd name="connsiteY626" fmla="*/ 6379027 h 6858000"/>
              <a:gd name="connsiteX627" fmla="*/ 3271801 w 6582933"/>
              <a:gd name="connsiteY627" fmla="*/ 6366975 h 6858000"/>
              <a:gd name="connsiteX628" fmla="*/ 3278475 w 6582933"/>
              <a:gd name="connsiteY628" fmla="*/ 6374143 h 6858000"/>
              <a:gd name="connsiteX629" fmla="*/ 3278792 w 6582933"/>
              <a:gd name="connsiteY629" fmla="*/ 6391523 h 6858000"/>
              <a:gd name="connsiteX630" fmla="*/ 3273076 w 6582933"/>
              <a:gd name="connsiteY630" fmla="*/ 6391650 h 6858000"/>
              <a:gd name="connsiteX631" fmla="*/ 3260364 w 6582933"/>
              <a:gd name="connsiteY631" fmla="*/ 6403385 h 6858000"/>
              <a:gd name="connsiteX632" fmla="*/ 3253690 w 6582933"/>
              <a:gd name="connsiteY632" fmla="*/ 6396217 h 6858000"/>
              <a:gd name="connsiteX633" fmla="*/ 3253373 w 6582933"/>
              <a:gd name="connsiteY633" fmla="*/ 6378837 h 6858000"/>
              <a:gd name="connsiteX634" fmla="*/ 3259089 w 6582933"/>
              <a:gd name="connsiteY634" fmla="*/ 6378710 h 6858000"/>
              <a:gd name="connsiteX635" fmla="*/ 3271801 w 6582933"/>
              <a:gd name="connsiteY635" fmla="*/ 6366975 h 6858000"/>
              <a:gd name="connsiteX636" fmla="*/ 4658594 w 6582933"/>
              <a:gd name="connsiteY636" fmla="*/ 6366151 h 6858000"/>
              <a:gd name="connsiteX637" fmla="*/ 4683124 w 6582933"/>
              <a:gd name="connsiteY637" fmla="*/ 6366342 h 6858000"/>
              <a:gd name="connsiteX638" fmla="*/ 4687387 w 6582933"/>
              <a:gd name="connsiteY638" fmla="*/ 6370528 h 6858000"/>
              <a:gd name="connsiteX639" fmla="*/ 4682616 w 6582933"/>
              <a:gd name="connsiteY639" fmla="*/ 6378584 h 6858000"/>
              <a:gd name="connsiteX640" fmla="*/ 4669586 w 6582933"/>
              <a:gd name="connsiteY640" fmla="*/ 6378837 h 6858000"/>
              <a:gd name="connsiteX641" fmla="*/ 4657991 w 6582933"/>
              <a:gd name="connsiteY641" fmla="*/ 6391714 h 6858000"/>
              <a:gd name="connsiteX642" fmla="*/ 4640990 w 6582933"/>
              <a:gd name="connsiteY642" fmla="*/ 6387147 h 6858000"/>
              <a:gd name="connsiteX643" fmla="*/ 4649694 w 6582933"/>
              <a:gd name="connsiteY643" fmla="*/ 6374271 h 6858000"/>
              <a:gd name="connsiteX644" fmla="*/ 4654013 w 6582933"/>
              <a:gd name="connsiteY644" fmla="*/ 6369894 h 6858000"/>
              <a:gd name="connsiteX645" fmla="*/ 4658594 w 6582933"/>
              <a:gd name="connsiteY645" fmla="*/ 6366151 h 6858000"/>
              <a:gd name="connsiteX646" fmla="*/ 3359420 w 6582933"/>
              <a:gd name="connsiteY646" fmla="*/ 6355558 h 6858000"/>
              <a:gd name="connsiteX647" fmla="*/ 3363645 w 6582933"/>
              <a:gd name="connsiteY647" fmla="*/ 6355875 h 6858000"/>
              <a:gd name="connsiteX648" fmla="*/ 3367553 w 6582933"/>
              <a:gd name="connsiteY648" fmla="*/ 6360252 h 6858000"/>
              <a:gd name="connsiteX649" fmla="*/ 3367553 w 6582933"/>
              <a:gd name="connsiteY649" fmla="*/ 6372430 h 6858000"/>
              <a:gd name="connsiteX650" fmla="*/ 3363423 w 6582933"/>
              <a:gd name="connsiteY650" fmla="*/ 6376807 h 6858000"/>
              <a:gd name="connsiteX651" fmla="*/ 3359134 w 6582933"/>
              <a:gd name="connsiteY651" fmla="*/ 6376427 h 6858000"/>
              <a:gd name="connsiteX652" fmla="*/ 3359420 w 6582933"/>
              <a:gd name="connsiteY652" fmla="*/ 6355558 h 6858000"/>
              <a:gd name="connsiteX653" fmla="*/ 5206152 w 6582933"/>
              <a:gd name="connsiteY653" fmla="*/ 6355557 h 6858000"/>
              <a:gd name="connsiteX654" fmla="*/ 5197949 w 6582933"/>
              <a:gd name="connsiteY654" fmla="*/ 6360251 h 6858000"/>
              <a:gd name="connsiteX655" fmla="*/ 5197728 w 6582933"/>
              <a:gd name="connsiteY655" fmla="*/ 6366277 h 6858000"/>
              <a:gd name="connsiteX656" fmla="*/ 5202150 w 6582933"/>
              <a:gd name="connsiteY656" fmla="*/ 6376807 h 6858000"/>
              <a:gd name="connsiteX657" fmla="*/ 5210536 w 6582933"/>
              <a:gd name="connsiteY657" fmla="*/ 6365897 h 6858000"/>
              <a:gd name="connsiteX658" fmla="*/ 5210377 w 6582933"/>
              <a:gd name="connsiteY658" fmla="*/ 6359871 h 6858000"/>
              <a:gd name="connsiteX659" fmla="*/ 5206152 w 6582933"/>
              <a:gd name="connsiteY659" fmla="*/ 6355557 h 6858000"/>
              <a:gd name="connsiteX660" fmla="*/ 1580425 w 6582933"/>
              <a:gd name="connsiteY660" fmla="*/ 6355304 h 6858000"/>
              <a:gd name="connsiteX661" fmla="*/ 1602261 w 6582933"/>
              <a:gd name="connsiteY661" fmla="*/ 6373255 h 6858000"/>
              <a:gd name="connsiteX662" fmla="*/ 1606612 w 6582933"/>
              <a:gd name="connsiteY662" fmla="*/ 6377569 h 6858000"/>
              <a:gd name="connsiteX663" fmla="*/ 1625173 w 6582933"/>
              <a:gd name="connsiteY663" fmla="*/ 6378837 h 6858000"/>
              <a:gd name="connsiteX664" fmla="*/ 1637569 w 6582933"/>
              <a:gd name="connsiteY664" fmla="*/ 6399009 h 6858000"/>
              <a:gd name="connsiteX665" fmla="*/ 1625078 w 6582933"/>
              <a:gd name="connsiteY665" fmla="*/ 6425079 h 6858000"/>
              <a:gd name="connsiteX666" fmla="*/ 1602071 w 6582933"/>
              <a:gd name="connsiteY666" fmla="*/ 6448042 h 6858000"/>
              <a:gd name="connsiteX667" fmla="*/ 1601245 w 6582933"/>
              <a:gd name="connsiteY667" fmla="*/ 6461552 h 6858000"/>
              <a:gd name="connsiteX668" fmla="*/ 1555388 w 6582933"/>
              <a:gd name="connsiteY668" fmla="*/ 6504686 h 6858000"/>
              <a:gd name="connsiteX669" fmla="*/ 1543943 w 6582933"/>
              <a:gd name="connsiteY669" fmla="*/ 6532026 h 6858000"/>
              <a:gd name="connsiteX670" fmla="*/ 1499709 w 6582933"/>
              <a:gd name="connsiteY670" fmla="*/ 6575794 h 6858000"/>
              <a:gd name="connsiteX671" fmla="*/ 1498820 w 6582933"/>
              <a:gd name="connsiteY671" fmla="*/ 6589558 h 6858000"/>
              <a:gd name="connsiteX672" fmla="*/ 1469362 w 6582933"/>
              <a:gd name="connsiteY672" fmla="*/ 6594442 h 6858000"/>
              <a:gd name="connsiteX673" fmla="*/ 1461857 w 6582933"/>
              <a:gd name="connsiteY673" fmla="*/ 6586323 h 6858000"/>
              <a:gd name="connsiteX674" fmla="*/ 1461413 w 6582933"/>
              <a:gd name="connsiteY674" fmla="*/ 6561014 h 6858000"/>
              <a:gd name="connsiteX675" fmla="*/ 1459795 w 6582933"/>
              <a:gd name="connsiteY675" fmla="*/ 6548961 h 6858000"/>
              <a:gd name="connsiteX676" fmla="*/ 1455474 w 6582933"/>
              <a:gd name="connsiteY676" fmla="*/ 6544458 h 6858000"/>
              <a:gd name="connsiteX677" fmla="*/ 1441614 w 6582933"/>
              <a:gd name="connsiteY677" fmla="*/ 6557017 h 6858000"/>
              <a:gd name="connsiteX678" fmla="*/ 1429924 w 6582933"/>
              <a:gd name="connsiteY678" fmla="*/ 6557017 h 6858000"/>
              <a:gd name="connsiteX679" fmla="*/ 1416353 w 6582933"/>
              <a:gd name="connsiteY679" fmla="*/ 6568879 h 6858000"/>
              <a:gd name="connsiteX680" fmla="*/ 1410537 w 6582933"/>
              <a:gd name="connsiteY680" fmla="*/ 6538496 h 6858000"/>
              <a:gd name="connsiteX681" fmla="*/ 1423344 w 6582933"/>
              <a:gd name="connsiteY681" fmla="*/ 6524794 h 6858000"/>
              <a:gd name="connsiteX682" fmla="*/ 1423344 w 6582933"/>
              <a:gd name="connsiteY682" fmla="*/ 6505955 h 6858000"/>
              <a:gd name="connsiteX683" fmla="*/ 1440473 w 6582933"/>
              <a:gd name="connsiteY683" fmla="*/ 6505701 h 6858000"/>
              <a:gd name="connsiteX684" fmla="*/ 1448764 w 6582933"/>
              <a:gd name="connsiteY684" fmla="*/ 6493268 h 6858000"/>
              <a:gd name="connsiteX685" fmla="*/ 1467610 w 6582933"/>
              <a:gd name="connsiteY685" fmla="*/ 6493268 h 6858000"/>
              <a:gd name="connsiteX686" fmla="*/ 1493448 w 6582933"/>
              <a:gd name="connsiteY686" fmla="*/ 6518451 h 6858000"/>
              <a:gd name="connsiteX687" fmla="*/ 1512167 w 6582933"/>
              <a:gd name="connsiteY687" fmla="*/ 6499739 h 6858000"/>
              <a:gd name="connsiteX688" fmla="*/ 1512167 w 6582933"/>
              <a:gd name="connsiteY688" fmla="*/ 6487243 h 6858000"/>
              <a:gd name="connsiteX689" fmla="*/ 1499613 w 6582933"/>
              <a:gd name="connsiteY689" fmla="*/ 6473922 h 6858000"/>
              <a:gd name="connsiteX690" fmla="*/ 1499613 w 6582933"/>
              <a:gd name="connsiteY690" fmla="*/ 6455146 h 6858000"/>
              <a:gd name="connsiteX691" fmla="*/ 1510099 w 6582933"/>
              <a:gd name="connsiteY691" fmla="*/ 6450896 h 6858000"/>
              <a:gd name="connsiteX692" fmla="*/ 1499646 w 6582933"/>
              <a:gd name="connsiteY692" fmla="*/ 6442396 h 6858000"/>
              <a:gd name="connsiteX693" fmla="*/ 1499457 w 6582933"/>
              <a:gd name="connsiteY693" fmla="*/ 6417023 h 6858000"/>
              <a:gd name="connsiteX694" fmla="*/ 1504156 w 6582933"/>
              <a:gd name="connsiteY694" fmla="*/ 6406240 h 6858000"/>
              <a:gd name="connsiteX695" fmla="*/ 1513151 w 6582933"/>
              <a:gd name="connsiteY695" fmla="*/ 6411314 h 6858000"/>
              <a:gd name="connsiteX696" fmla="*/ 1517566 w 6582933"/>
              <a:gd name="connsiteY696" fmla="*/ 6415818 h 6858000"/>
              <a:gd name="connsiteX697" fmla="*/ 1536857 w 6582933"/>
              <a:gd name="connsiteY697" fmla="*/ 6410300 h 6858000"/>
              <a:gd name="connsiteX698" fmla="*/ 1527671 w 6582933"/>
              <a:gd name="connsiteY698" fmla="*/ 6395837 h 6858000"/>
              <a:gd name="connsiteX699" fmla="*/ 1544227 w 6582933"/>
              <a:gd name="connsiteY699" fmla="*/ 6390890 h 6858000"/>
              <a:gd name="connsiteX700" fmla="*/ 1580425 w 6582933"/>
              <a:gd name="connsiteY700" fmla="*/ 6355304 h 6858000"/>
              <a:gd name="connsiteX701" fmla="*/ 5007245 w 6582933"/>
              <a:gd name="connsiteY701" fmla="*/ 6353401 h 6858000"/>
              <a:gd name="connsiteX702" fmla="*/ 5036642 w 6582933"/>
              <a:gd name="connsiteY702" fmla="*/ 6353718 h 6858000"/>
              <a:gd name="connsiteX703" fmla="*/ 5045345 w 6582933"/>
              <a:gd name="connsiteY703" fmla="*/ 6366151 h 6858000"/>
              <a:gd name="connsiteX704" fmla="*/ 5015949 w 6582933"/>
              <a:gd name="connsiteY704" fmla="*/ 6365834 h 6858000"/>
              <a:gd name="connsiteX705" fmla="*/ 5007245 w 6582933"/>
              <a:gd name="connsiteY705" fmla="*/ 6353401 h 6858000"/>
              <a:gd name="connsiteX706" fmla="*/ 2490875 w 6582933"/>
              <a:gd name="connsiteY706" fmla="*/ 6353401 h 6858000"/>
              <a:gd name="connsiteX707" fmla="*/ 2503581 w 6582933"/>
              <a:gd name="connsiteY707" fmla="*/ 6353401 h 6858000"/>
              <a:gd name="connsiteX708" fmla="*/ 2495069 w 6582933"/>
              <a:gd name="connsiteY708" fmla="*/ 6363931 h 6858000"/>
              <a:gd name="connsiteX709" fmla="*/ 2490875 w 6582933"/>
              <a:gd name="connsiteY709" fmla="*/ 6353401 h 6858000"/>
              <a:gd name="connsiteX710" fmla="*/ 1035696 w 6582933"/>
              <a:gd name="connsiteY710" fmla="*/ 6353401 h 6858000"/>
              <a:gd name="connsiteX711" fmla="*/ 1039863 w 6582933"/>
              <a:gd name="connsiteY711" fmla="*/ 6361838 h 6858000"/>
              <a:gd name="connsiteX712" fmla="*/ 1035822 w 6582933"/>
              <a:gd name="connsiteY712" fmla="*/ 6365897 h 6858000"/>
              <a:gd name="connsiteX713" fmla="*/ 1031534 w 6582933"/>
              <a:gd name="connsiteY713" fmla="*/ 6357714 h 6858000"/>
              <a:gd name="connsiteX714" fmla="*/ 1035696 w 6582933"/>
              <a:gd name="connsiteY714" fmla="*/ 6353401 h 6858000"/>
              <a:gd name="connsiteX715" fmla="*/ 1363126 w 6582933"/>
              <a:gd name="connsiteY715" fmla="*/ 6347565 h 6858000"/>
              <a:gd name="connsiteX716" fmla="*/ 1362254 w 6582933"/>
              <a:gd name="connsiteY716" fmla="*/ 6353151 h 6858000"/>
              <a:gd name="connsiteX717" fmla="*/ 1359201 w 6582933"/>
              <a:gd name="connsiteY717" fmla="*/ 6353306 h 6858000"/>
              <a:gd name="connsiteX718" fmla="*/ 1359455 w 6582933"/>
              <a:gd name="connsiteY718" fmla="*/ 6348473 h 6858000"/>
              <a:gd name="connsiteX719" fmla="*/ 1363089 w 6582933"/>
              <a:gd name="connsiteY719" fmla="*/ 6347567 h 6858000"/>
              <a:gd name="connsiteX720" fmla="*/ 5003751 w 6582933"/>
              <a:gd name="connsiteY720" fmla="*/ 6343505 h 6858000"/>
              <a:gd name="connsiteX721" fmla="*/ 5006961 w 6582933"/>
              <a:gd name="connsiteY721" fmla="*/ 6353337 h 6858000"/>
              <a:gd name="connsiteX722" fmla="*/ 5001588 w 6582933"/>
              <a:gd name="connsiteY722" fmla="*/ 6353274 h 6858000"/>
              <a:gd name="connsiteX723" fmla="*/ 4997394 w 6582933"/>
              <a:gd name="connsiteY723" fmla="*/ 6349848 h 6858000"/>
              <a:gd name="connsiteX724" fmla="*/ 4995802 w 6582933"/>
              <a:gd name="connsiteY724" fmla="*/ 6345979 h 6858000"/>
              <a:gd name="connsiteX725" fmla="*/ 5003751 w 6582933"/>
              <a:gd name="connsiteY725" fmla="*/ 6343505 h 6858000"/>
              <a:gd name="connsiteX726" fmla="*/ 3715128 w 6582933"/>
              <a:gd name="connsiteY726" fmla="*/ 6342852 h 6858000"/>
              <a:gd name="connsiteX727" fmla="*/ 3711125 w 6582933"/>
              <a:gd name="connsiteY727" fmla="*/ 6346931 h 6858000"/>
              <a:gd name="connsiteX728" fmla="*/ 3719321 w 6582933"/>
              <a:gd name="connsiteY728" fmla="*/ 6351244 h 6858000"/>
              <a:gd name="connsiteX729" fmla="*/ 3723387 w 6582933"/>
              <a:gd name="connsiteY729" fmla="*/ 6347185 h 6858000"/>
              <a:gd name="connsiteX730" fmla="*/ 3715128 w 6582933"/>
              <a:gd name="connsiteY730" fmla="*/ 6342852 h 6858000"/>
              <a:gd name="connsiteX731" fmla="*/ 1770691 w 6582933"/>
              <a:gd name="connsiteY731" fmla="*/ 6342852 h 6858000"/>
              <a:gd name="connsiteX732" fmla="*/ 1778956 w 6582933"/>
              <a:gd name="connsiteY732" fmla="*/ 6347185 h 6858000"/>
              <a:gd name="connsiteX733" fmla="*/ 1774884 w 6582933"/>
              <a:gd name="connsiteY733" fmla="*/ 6351244 h 6858000"/>
              <a:gd name="connsiteX734" fmla="*/ 1766688 w 6582933"/>
              <a:gd name="connsiteY734" fmla="*/ 6346931 h 6858000"/>
              <a:gd name="connsiteX735" fmla="*/ 1770691 w 6582933"/>
              <a:gd name="connsiteY735" fmla="*/ 6342852 h 6858000"/>
              <a:gd name="connsiteX736" fmla="*/ 5451967 w 6582933"/>
              <a:gd name="connsiteY736" fmla="*/ 6340975 h 6858000"/>
              <a:gd name="connsiteX737" fmla="*/ 5451897 w 6582933"/>
              <a:gd name="connsiteY737" fmla="*/ 6346360 h 6858000"/>
              <a:gd name="connsiteX738" fmla="*/ 5448466 w 6582933"/>
              <a:gd name="connsiteY738" fmla="*/ 6350546 h 6858000"/>
              <a:gd name="connsiteX739" fmla="*/ 5444589 w 6582933"/>
              <a:gd name="connsiteY739" fmla="*/ 6352132 h 6858000"/>
              <a:gd name="connsiteX740" fmla="*/ 5442077 w 6582933"/>
              <a:gd name="connsiteY740" fmla="*/ 6344203 h 6858000"/>
              <a:gd name="connsiteX741" fmla="*/ 5451967 w 6582933"/>
              <a:gd name="connsiteY741" fmla="*/ 6340975 h 6858000"/>
              <a:gd name="connsiteX742" fmla="*/ 3037398 w 6582933"/>
              <a:gd name="connsiteY742" fmla="*/ 6340975 h 6858000"/>
              <a:gd name="connsiteX743" fmla="*/ 3047884 w 6582933"/>
              <a:gd name="connsiteY743" fmla="*/ 6345155 h 6858000"/>
              <a:gd name="connsiteX744" fmla="*/ 3038990 w 6582933"/>
              <a:gd name="connsiteY744" fmla="*/ 6383785 h 6858000"/>
              <a:gd name="connsiteX745" fmla="*/ 3037176 w 6582933"/>
              <a:gd name="connsiteY745" fmla="*/ 6395647 h 6858000"/>
              <a:gd name="connsiteX746" fmla="*/ 3012423 w 6582933"/>
              <a:gd name="connsiteY746" fmla="*/ 6402180 h 6858000"/>
              <a:gd name="connsiteX747" fmla="*/ 3012423 w 6582933"/>
              <a:gd name="connsiteY747" fmla="*/ 6370528 h 6858000"/>
              <a:gd name="connsiteX748" fmla="*/ 3037303 w 6582933"/>
              <a:gd name="connsiteY748" fmla="*/ 6350293 h 6858000"/>
              <a:gd name="connsiteX749" fmla="*/ 3037398 w 6582933"/>
              <a:gd name="connsiteY749" fmla="*/ 6340975 h 6858000"/>
              <a:gd name="connsiteX750" fmla="*/ 3177135 w 6582933"/>
              <a:gd name="connsiteY750" fmla="*/ 6340721 h 6858000"/>
              <a:gd name="connsiteX751" fmla="*/ 3177135 w 6582933"/>
              <a:gd name="connsiteY751" fmla="*/ 6372367 h 6858000"/>
              <a:gd name="connsiteX752" fmla="*/ 3149484 w 6582933"/>
              <a:gd name="connsiteY752" fmla="*/ 6391016 h 6858000"/>
              <a:gd name="connsiteX753" fmla="*/ 3139029 w 6582933"/>
              <a:gd name="connsiteY753" fmla="*/ 6377061 h 6858000"/>
              <a:gd name="connsiteX754" fmla="*/ 3150854 w 6582933"/>
              <a:gd name="connsiteY754" fmla="*/ 6366468 h 6858000"/>
              <a:gd name="connsiteX755" fmla="*/ 3164359 w 6582933"/>
              <a:gd name="connsiteY755" fmla="*/ 6357016 h 6858000"/>
              <a:gd name="connsiteX756" fmla="*/ 3166516 w 6582933"/>
              <a:gd name="connsiteY756" fmla="*/ 6345218 h 6858000"/>
              <a:gd name="connsiteX757" fmla="*/ 3177135 w 6582933"/>
              <a:gd name="connsiteY757" fmla="*/ 6340721 h 6858000"/>
              <a:gd name="connsiteX758" fmla="*/ 2503582 w 6582933"/>
              <a:gd name="connsiteY758" fmla="*/ 6340721 h 6858000"/>
              <a:gd name="connsiteX759" fmla="*/ 2514069 w 6582933"/>
              <a:gd name="connsiteY759" fmla="*/ 6349214 h 6858000"/>
              <a:gd name="connsiteX760" fmla="*/ 2503582 w 6582933"/>
              <a:gd name="connsiteY760" fmla="*/ 6353401 h 6858000"/>
              <a:gd name="connsiteX761" fmla="*/ 2503582 w 6582933"/>
              <a:gd name="connsiteY761" fmla="*/ 6340721 h 6858000"/>
              <a:gd name="connsiteX762" fmla="*/ 1455186 w 6582933"/>
              <a:gd name="connsiteY762" fmla="*/ 6340689 h 6858000"/>
              <a:gd name="connsiteX763" fmla="*/ 1437804 w 6582933"/>
              <a:gd name="connsiteY763" fmla="*/ 6358095 h 6858000"/>
              <a:gd name="connsiteX764" fmla="*/ 1455794 w 6582933"/>
              <a:gd name="connsiteY764" fmla="*/ 6366150 h 6858000"/>
              <a:gd name="connsiteX765" fmla="*/ 1455186 w 6582933"/>
              <a:gd name="connsiteY765" fmla="*/ 6340689 h 6858000"/>
              <a:gd name="connsiteX766" fmla="*/ 5180568 w 6582933"/>
              <a:gd name="connsiteY766" fmla="*/ 6339389 h 6858000"/>
              <a:gd name="connsiteX767" fmla="*/ 5159659 w 6582933"/>
              <a:gd name="connsiteY767" fmla="*/ 6362471 h 6858000"/>
              <a:gd name="connsiteX768" fmla="*/ 5159501 w 6582933"/>
              <a:gd name="connsiteY768" fmla="*/ 6381564 h 6858000"/>
              <a:gd name="connsiteX769" fmla="*/ 5146534 w 6582933"/>
              <a:gd name="connsiteY769" fmla="*/ 6407762 h 6858000"/>
              <a:gd name="connsiteX770" fmla="*/ 5140178 w 6582933"/>
              <a:gd name="connsiteY770" fmla="*/ 6417404 h 6858000"/>
              <a:gd name="connsiteX771" fmla="*/ 5134202 w 6582933"/>
              <a:gd name="connsiteY771" fmla="*/ 6427426 h 6858000"/>
              <a:gd name="connsiteX772" fmla="*/ 5134202 w 6582933"/>
              <a:gd name="connsiteY772" fmla="*/ 6446265 h 6858000"/>
              <a:gd name="connsiteX773" fmla="*/ 5109132 w 6582933"/>
              <a:gd name="connsiteY773" fmla="*/ 6473795 h 6858000"/>
              <a:gd name="connsiteX774" fmla="*/ 5121586 w 6582933"/>
              <a:gd name="connsiteY774" fmla="*/ 6487115 h 6858000"/>
              <a:gd name="connsiteX775" fmla="*/ 5121775 w 6582933"/>
              <a:gd name="connsiteY775" fmla="*/ 6499357 h 6858000"/>
              <a:gd name="connsiteX776" fmla="*/ 5125943 w 6582933"/>
              <a:gd name="connsiteY776" fmla="*/ 6503797 h 6858000"/>
              <a:gd name="connsiteX777" fmla="*/ 5133948 w 6582933"/>
              <a:gd name="connsiteY777" fmla="*/ 6498850 h 6858000"/>
              <a:gd name="connsiteX778" fmla="*/ 5134266 w 6582933"/>
              <a:gd name="connsiteY778" fmla="*/ 6474048 h 6858000"/>
              <a:gd name="connsiteX779" fmla="*/ 5144499 w 6582933"/>
              <a:gd name="connsiteY779" fmla="*/ 6467895 h 6858000"/>
              <a:gd name="connsiteX780" fmla="*/ 5159659 w 6582933"/>
              <a:gd name="connsiteY780" fmla="*/ 6454257 h 6858000"/>
              <a:gd name="connsiteX781" fmla="*/ 5159659 w 6582933"/>
              <a:gd name="connsiteY781" fmla="*/ 6410870 h 6858000"/>
              <a:gd name="connsiteX782" fmla="*/ 5172626 w 6582933"/>
              <a:gd name="connsiteY782" fmla="*/ 6396978 h 6858000"/>
              <a:gd name="connsiteX783" fmla="*/ 5172626 w 6582933"/>
              <a:gd name="connsiteY783" fmla="*/ 6372621 h 6858000"/>
              <a:gd name="connsiteX784" fmla="*/ 5186004 w 6582933"/>
              <a:gd name="connsiteY784" fmla="*/ 6357841 h 6858000"/>
              <a:gd name="connsiteX785" fmla="*/ 5180568 w 6582933"/>
              <a:gd name="connsiteY785" fmla="*/ 6339389 h 6858000"/>
              <a:gd name="connsiteX786" fmla="*/ 5459655 w 6582933"/>
              <a:gd name="connsiteY786" fmla="*/ 6329411 h 6858000"/>
              <a:gd name="connsiteX787" fmla="*/ 5463309 w 6582933"/>
              <a:gd name="connsiteY787" fmla="*/ 6333065 h 6858000"/>
              <a:gd name="connsiteX788" fmla="*/ 5457556 w 6582933"/>
              <a:gd name="connsiteY788" fmla="*/ 6340499 h 6858000"/>
              <a:gd name="connsiteX789" fmla="*/ 5452221 w 6582933"/>
              <a:gd name="connsiteY789" fmla="*/ 6335158 h 6858000"/>
              <a:gd name="connsiteX790" fmla="*/ 5459655 w 6582933"/>
              <a:gd name="connsiteY790" fmla="*/ 6329411 h 6858000"/>
              <a:gd name="connsiteX791" fmla="*/ 3324428 w 6582933"/>
              <a:gd name="connsiteY791" fmla="*/ 6329182 h 6858000"/>
              <a:gd name="connsiteX792" fmla="*/ 3328469 w 6582933"/>
              <a:gd name="connsiteY792" fmla="*/ 6333350 h 6858000"/>
              <a:gd name="connsiteX793" fmla="*/ 3327321 w 6582933"/>
              <a:gd name="connsiteY793" fmla="*/ 6399960 h 6858000"/>
              <a:gd name="connsiteX794" fmla="*/ 3316930 w 6582933"/>
              <a:gd name="connsiteY794" fmla="*/ 6404273 h 6858000"/>
              <a:gd name="connsiteX795" fmla="*/ 3317247 w 6582933"/>
              <a:gd name="connsiteY795" fmla="*/ 6336306 h 6858000"/>
              <a:gd name="connsiteX796" fmla="*/ 3324428 w 6582933"/>
              <a:gd name="connsiteY796" fmla="*/ 6329182 h 6858000"/>
              <a:gd name="connsiteX797" fmla="*/ 2986490 w 6582933"/>
              <a:gd name="connsiteY797" fmla="*/ 6328009 h 6858000"/>
              <a:gd name="connsiteX798" fmla="*/ 3004379 w 6582933"/>
              <a:gd name="connsiteY798" fmla="*/ 6328009 h 6858000"/>
              <a:gd name="connsiteX799" fmla="*/ 3010798 w 6582933"/>
              <a:gd name="connsiteY799" fmla="*/ 6348136 h 6858000"/>
              <a:gd name="connsiteX800" fmla="*/ 2993829 w 6582933"/>
              <a:gd name="connsiteY800" fmla="*/ 6365136 h 6858000"/>
              <a:gd name="connsiteX801" fmla="*/ 2986807 w 6582933"/>
              <a:gd name="connsiteY801" fmla="*/ 6358095 h 6858000"/>
              <a:gd name="connsiteX802" fmla="*/ 2986490 w 6582933"/>
              <a:gd name="connsiteY802" fmla="*/ 6328009 h 6858000"/>
              <a:gd name="connsiteX803" fmla="*/ 1003922 w 6582933"/>
              <a:gd name="connsiteY803" fmla="*/ 6328009 h 6858000"/>
              <a:gd name="connsiteX804" fmla="*/ 1016628 w 6582933"/>
              <a:gd name="connsiteY804" fmla="*/ 6328009 h 6858000"/>
              <a:gd name="connsiteX805" fmla="*/ 1003922 w 6582933"/>
              <a:gd name="connsiteY805" fmla="*/ 6340721 h 6858000"/>
              <a:gd name="connsiteX806" fmla="*/ 1003922 w 6582933"/>
              <a:gd name="connsiteY806" fmla="*/ 6328009 h 6858000"/>
              <a:gd name="connsiteX807" fmla="*/ 4594268 w 6582933"/>
              <a:gd name="connsiteY807" fmla="*/ 6315904 h 6858000"/>
              <a:gd name="connsiteX808" fmla="*/ 4613242 w 6582933"/>
              <a:gd name="connsiteY808" fmla="*/ 6321653 h 6858000"/>
              <a:gd name="connsiteX809" fmla="*/ 4613242 w 6582933"/>
              <a:gd name="connsiteY809" fmla="*/ 6359617 h 6858000"/>
              <a:gd name="connsiteX810" fmla="*/ 4597002 w 6582933"/>
              <a:gd name="connsiteY810" fmla="*/ 6366594 h 6858000"/>
              <a:gd name="connsiteX811" fmla="*/ 4581302 w 6582933"/>
              <a:gd name="connsiteY811" fmla="*/ 6377949 h 6858000"/>
              <a:gd name="connsiteX812" fmla="*/ 4564491 w 6582933"/>
              <a:gd name="connsiteY812" fmla="*/ 6362154 h 6858000"/>
              <a:gd name="connsiteX813" fmla="*/ 4587088 w 6582933"/>
              <a:gd name="connsiteY813" fmla="*/ 6335126 h 6858000"/>
              <a:gd name="connsiteX814" fmla="*/ 4594268 w 6582933"/>
              <a:gd name="connsiteY814" fmla="*/ 6315904 h 6858000"/>
              <a:gd name="connsiteX815" fmla="*/ 1016628 w 6582933"/>
              <a:gd name="connsiteY815" fmla="*/ 6315298 h 6858000"/>
              <a:gd name="connsiteX816" fmla="*/ 1029341 w 6582933"/>
              <a:gd name="connsiteY816" fmla="*/ 6315298 h 6858000"/>
              <a:gd name="connsiteX817" fmla="*/ 1016628 w 6582933"/>
              <a:gd name="connsiteY817" fmla="*/ 6328010 h 6858000"/>
              <a:gd name="connsiteX818" fmla="*/ 1016628 w 6582933"/>
              <a:gd name="connsiteY818" fmla="*/ 6328009 h 6858000"/>
              <a:gd name="connsiteX819" fmla="*/ 5216892 w 6582933"/>
              <a:gd name="connsiteY819" fmla="*/ 6315266 h 6858000"/>
              <a:gd name="connsiteX820" fmla="*/ 5216892 w 6582933"/>
              <a:gd name="connsiteY820" fmla="*/ 6340753 h 6858000"/>
              <a:gd name="connsiteX821" fmla="*/ 5216892 w 6582933"/>
              <a:gd name="connsiteY821" fmla="*/ 6315266 h 6858000"/>
              <a:gd name="connsiteX822" fmla="*/ 3812486 w 6582933"/>
              <a:gd name="connsiteY822" fmla="*/ 6315224 h 6858000"/>
              <a:gd name="connsiteX823" fmla="*/ 3818123 w 6582933"/>
              <a:gd name="connsiteY823" fmla="*/ 6315520 h 6858000"/>
              <a:gd name="connsiteX824" fmla="*/ 3823877 w 6582933"/>
              <a:gd name="connsiteY824" fmla="*/ 6322954 h 6858000"/>
              <a:gd name="connsiteX825" fmla="*/ 3820223 w 6582933"/>
              <a:gd name="connsiteY825" fmla="*/ 6326614 h 6858000"/>
              <a:gd name="connsiteX826" fmla="*/ 3812782 w 6582933"/>
              <a:gd name="connsiteY826" fmla="*/ 6320860 h 6858000"/>
              <a:gd name="connsiteX827" fmla="*/ 3812486 w 6582933"/>
              <a:gd name="connsiteY827" fmla="*/ 6315224 h 6858000"/>
              <a:gd name="connsiteX828" fmla="*/ 3809096 w 6582933"/>
              <a:gd name="connsiteY828" fmla="*/ 6305351 h 6858000"/>
              <a:gd name="connsiteX829" fmla="*/ 3812306 w 6582933"/>
              <a:gd name="connsiteY829" fmla="*/ 6315234 h 6858000"/>
              <a:gd name="connsiteX830" fmla="*/ 3806939 w 6582933"/>
              <a:gd name="connsiteY830" fmla="*/ 6315170 h 6858000"/>
              <a:gd name="connsiteX831" fmla="*/ 3802740 w 6582933"/>
              <a:gd name="connsiteY831" fmla="*/ 6311738 h 6858000"/>
              <a:gd name="connsiteX832" fmla="*/ 3801154 w 6582933"/>
              <a:gd name="connsiteY832" fmla="*/ 6307863 h 6858000"/>
              <a:gd name="connsiteX833" fmla="*/ 3809096 w 6582933"/>
              <a:gd name="connsiteY833" fmla="*/ 6305351 h 6858000"/>
              <a:gd name="connsiteX834" fmla="*/ 2548175 w 6582933"/>
              <a:gd name="connsiteY834" fmla="*/ 6302846 h 6858000"/>
              <a:gd name="connsiteX835" fmla="*/ 2552208 w 6582933"/>
              <a:gd name="connsiteY835" fmla="*/ 6306912 h 6858000"/>
              <a:gd name="connsiteX836" fmla="*/ 2547921 w 6582933"/>
              <a:gd name="connsiteY836" fmla="*/ 6315107 h 6858000"/>
              <a:gd name="connsiteX837" fmla="*/ 2543823 w 6582933"/>
              <a:gd name="connsiteY837" fmla="*/ 6311073 h 6858000"/>
              <a:gd name="connsiteX838" fmla="*/ 2548175 w 6582933"/>
              <a:gd name="connsiteY838" fmla="*/ 6302846 h 6858000"/>
              <a:gd name="connsiteX839" fmla="*/ 1029342 w 6582933"/>
              <a:gd name="connsiteY839" fmla="*/ 6302586 h 6858000"/>
              <a:gd name="connsiteX840" fmla="*/ 1042054 w 6582933"/>
              <a:gd name="connsiteY840" fmla="*/ 6302586 h 6858000"/>
              <a:gd name="connsiteX841" fmla="*/ 1029342 w 6582933"/>
              <a:gd name="connsiteY841" fmla="*/ 6315298 h 6858000"/>
              <a:gd name="connsiteX842" fmla="*/ 1029342 w 6582933"/>
              <a:gd name="connsiteY842" fmla="*/ 6302586 h 6858000"/>
              <a:gd name="connsiteX843" fmla="*/ 3032950 w 6582933"/>
              <a:gd name="connsiteY843" fmla="*/ 6292068 h 6858000"/>
              <a:gd name="connsiteX844" fmla="*/ 3037143 w 6582933"/>
              <a:gd name="connsiteY844" fmla="*/ 6296490 h 6858000"/>
              <a:gd name="connsiteX845" fmla="*/ 3037334 w 6582933"/>
              <a:gd name="connsiteY845" fmla="*/ 6340721 h 6858000"/>
              <a:gd name="connsiteX846" fmla="*/ 3026657 w 6582933"/>
              <a:gd name="connsiteY846" fmla="*/ 6336243 h 6858000"/>
              <a:gd name="connsiteX847" fmla="*/ 3021861 w 6582933"/>
              <a:gd name="connsiteY847" fmla="*/ 6319268 h 6858000"/>
              <a:gd name="connsiteX848" fmla="*/ 3013120 w 6582933"/>
              <a:gd name="connsiteY848" fmla="*/ 6310153 h 6858000"/>
              <a:gd name="connsiteX849" fmla="*/ 3028662 w 6582933"/>
              <a:gd name="connsiteY849" fmla="*/ 6292417 h 6858000"/>
              <a:gd name="connsiteX850" fmla="*/ 3032950 w 6582933"/>
              <a:gd name="connsiteY850" fmla="*/ 6292068 h 6858000"/>
              <a:gd name="connsiteX851" fmla="*/ 1683946 w 6582933"/>
              <a:gd name="connsiteY851" fmla="*/ 6289937 h 6858000"/>
              <a:gd name="connsiteX852" fmla="*/ 1701201 w 6582933"/>
              <a:gd name="connsiteY852" fmla="*/ 6307197 h 6858000"/>
              <a:gd name="connsiteX853" fmla="*/ 1683375 w 6582933"/>
              <a:gd name="connsiteY853" fmla="*/ 6327438 h 6858000"/>
              <a:gd name="connsiteX854" fmla="*/ 1677527 w 6582933"/>
              <a:gd name="connsiteY854" fmla="*/ 6305541 h 6858000"/>
              <a:gd name="connsiteX855" fmla="*/ 1683946 w 6582933"/>
              <a:gd name="connsiteY855" fmla="*/ 6289937 h 6858000"/>
              <a:gd name="connsiteX856" fmla="*/ 4874595 w 6582933"/>
              <a:gd name="connsiteY856" fmla="*/ 6277454 h 6858000"/>
              <a:gd name="connsiteX857" fmla="*/ 4892648 w 6582933"/>
              <a:gd name="connsiteY857" fmla="*/ 6283683 h 6858000"/>
              <a:gd name="connsiteX858" fmla="*/ 4892554 w 6582933"/>
              <a:gd name="connsiteY858" fmla="*/ 6289684 h 6858000"/>
              <a:gd name="connsiteX859" fmla="*/ 4886704 w 6582933"/>
              <a:gd name="connsiteY859" fmla="*/ 6289874 h 6858000"/>
              <a:gd name="connsiteX860" fmla="*/ 4873040 w 6582933"/>
              <a:gd name="connsiteY860" fmla="*/ 6302713 h 6858000"/>
              <a:gd name="connsiteX861" fmla="*/ 4856230 w 6582933"/>
              <a:gd name="connsiteY861" fmla="*/ 6296585 h 6858000"/>
              <a:gd name="connsiteX862" fmla="*/ 4874595 w 6582933"/>
              <a:gd name="connsiteY862" fmla="*/ 6277454 h 6858000"/>
              <a:gd name="connsiteX863" fmla="*/ 3249498 w 6582933"/>
              <a:gd name="connsiteY863" fmla="*/ 6266937 h 6858000"/>
              <a:gd name="connsiteX864" fmla="*/ 3240661 w 6582933"/>
              <a:gd name="connsiteY864" fmla="*/ 6270622 h 6858000"/>
              <a:gd name="connsiteX865" fmla="*/ 3227948 w 6582933"/>
              <a:gd name="connsiteY865" fmla="*/ 6282598 h 6858000"/>
              <a:gd name="connsiteX866" fmla="*/ 3227948 w 6582933"/>
              <a:gd name="connsiteY866" fmla="*/ 6309418 h 6858000"/>
              <a:gd name="connsiteX867" fmla="*/ 3214379 w 6582933"/>
              <a:gd name="connsiteY867" fmla="*/ 6321527 h 6858000"/>
              <a:gd name="connsiteX868" fmla="*/ 3240661 w 6582933"/>
              <a:gd name="connsiteY868" fmla="*/ 6321685 h 6858000"/>
              <a:gd name="connsiteX869" fmla="*/ 3240661 w 6582933"/>
              <a:gd name="connsiteY869" fmla="*/ 6308085 h 6858000"/>
              <a:gd name="connsiteX870" fmla="*/ 3253374 w 6582933"/>
              <a:gd name="connsiteY870" fmla="*/ 6297029 h 6858000"/>
              <a:gd name="connsiteX871" fmla="*/ 3253532 w 6582933"/>
              <a:gd name="connsiteY871" fmla="*/ 6277644 h 6858000"/>
              <a:gd name="connsiteX872" fmla="*/ 3249498 w 6582933"/>
              <a:gd name="connsiteY872" fmla="*/ 6266937 h 6858000"/>
              <a:gd name="connsiteX873" fmla="*/ 1580174 w 6582933"/>
              <a:gd name="connsiteY873" fmla="*/ 6266683 h 6858000"/>
              <a:gd name="connsiteX874" fmla="*/ 1576107 w 6582933"/>
              <a:gd name="connsiteY874" fmla="*/ 6270717 h 6858000"/>
              <a:gd name="connsiteX875" fmla="*/ 1584372 w 6582933"/>
              <a:gd name="connsiteY875" fmla="*/ 6275069 h 6858000"/>
              <a:gd name="connsiteX876" fmla="*/ 1588377 w 6582933"/>
              <a:gd name="connsiteY876" fmla="*/ 6270971 h 6858000"/>
              <a:gd name="connsiteX877" fmla="*/ 1580174 w 6582933"/>
              <a:gd name="connsiteY877" fmla="*/ 6266683 h 6858000"/>
              <a:gd name="connsiteX878" fmla="*/ 4697905 w 6582933"/>
              <a:gd name="connsiteY878" fmla="*/ 6266677 h 6858000"/>
              <a:gd name="connsiteX879" fmla="*/ 4702193 w 6582933"/>
              <a:gd name="connsiteY879" fmla="*/ 6270844 h 6858000"/>
              <a:gd name="connsiteX880" fmla="*/ 4693775 w 6582933"/>
              <a:gd name="connsiteY880" fmla="*/ 6275005 h 6858000"/>
              <a:gd name="connsiteX881" fmla="*/ 4689702 w 6582933"/>
              <a:gd name="connsiteY881" fmla="*/ 6270971 h 6858000"/>
              <a:gd name="connsiteX882" fmla="*/ 4697905 w 6582933"/>
              <a:gd name="connsiteY882" fmla="*/ 6266677 h 6858000"/>
              <a:gd name="connsiteX883" fmla="*/ 2499295 w 6582933"/>
              <a:gd name="connsiteY883" fmla="*/ 6266487 h 6858000"/>
              <a:gd name="connsiteX884" fmla="*/ 2495004 w 6582933"/>
              <a:gd name="connsiteY884" fmla="*/ 6266874 h 6858000"/>
              <a:gd name="connsiteX885" fmla="*/ 2495291 w 6582933"/>
              <a:gd name="connsiteY885" fmla="*/ 6287781 h 6858000"/>
              <a:gd name="connsiteX886" fmla="*/ 2499546 w 6582933"/>
              <a:gd name="connsiteY886" fmla="*/ 6287464 h 6858000"/>
              <a:gd name="connsiteX887" fmla="*/ 2499295 w 6582933"/>
              <a:gd name="connsiteY887" fmla="*/ 6266487 h 6858000"/>
              <a:gd name="connsiteX888" fmla="*/ 1820673 w 6582933"/>
              <a:gd name="connsiteY888" fmla="*/ 6264209 h 6858000"/>
              <a:gd name="connsiteX889" fmla="*/ 1827675 w 6582933"/>
              <a:gd name="connsiteY889" fmla="*/ 6268903 h 6858000"/>
              <a:gd name="connsiteX890" fmla="*/ 1819097 w 6582933"/>
              <a:gd name="connsiteY890" fmla="*/ 6281710 h 6858000"/>
              <a:gd name="connsiteX891" fmla="*/ 1814803 w 6582933"/>
              <a:gd name="connsiteY891" fmla="*/ 6286030 h 6858000"/>
              <a:gd name="connsiteX892" fmla="*/ 1810485 w 6582933"/>
              <a:gd name="connsiteY892" fmla="*/ 6289398 h 6858000"/>
              <a:gd name="connsiteX893" fmla="*/ 1811499 w 6582933"/>
              <a:gd name="connsiteY893" fmla="*/ 6264425 h 6858000"/>
              <a:gd name="connsiteX894" fmla="*/ 1820673 w 6582933"/>
              <a:gd name="connsiteY894" fmla="*/ 6264209 h 6858000"/>
              <a:gd name="connsiteX895" fmla="*/ 4803792 w 6582933"/>
              <a:gd name="connsiteY895" fmla="*/ 6252030 h 6858000"/>
              <a:gd name="connsiteX896" fmla="*/ 4803730 w 6582933"/>
              <a:gd name="connsiteY896" fmla="*/ 6257403 h 6858000"/>
              <a:gd name="connsiteX897" fmla="*/ 4800297 w 6582933"/>
              <a:gd name="connsiteY897" fmla="*/ 6261596 h 6858000"/>
              <a:gd name="connsiteX898" fmla="*/ 4796421 w 6582933"/>
              <a:gd name="connsiteY898" fmla="*/ 6263181 h 6858000"/>
              <a:gd name="connsiteX899" fmla="*/ 4793909 w 6582933"/>
              <a:gd name="connsiteY899" fmla="*/ 6255240 h 6858000"/>
              <a:gd name="connsiteX900" fmla="*/ 4803792 w 6582933"/>
              <a:gd name="connsiteY900" fmla="*/ 6252030 h 6858000"/>
              <a:gd name="connsiteX901" fmla="*/ 3215096 w 6582933"/>
              <a:gd name="connsiteY901" fmla="*/ 6251606 h 6858000"/>
              <a:gd name="connsiteX902" fmla="*/ 3219424 w 6582933"/>
              <a:gd name="connsiteY902" fmla="*/ 6251835 h 6858000"/>
              <a:gd name="connsiteX903" fmla="*/ 3220831 w 6582933"/>
              <a:gd name="connsiteY903" fmla="*/ 6255494 h 6858000"/>
              <a:gd name="connsiteX904" fmla="*/ 3220847 w 6582933"/>
              <a:gd name="connsiteY904" fmla="*/ 6255520 h 6858000"/>
              <a:gd name="connsiteX905" fmla="*/ 3220831 w 6582933"/>
              <a:gd name="connsiteY905" fmla="*/ 6255526 h 6858000"/>
              <a:gd name="connsiteX906" fmla="*/ 3215203 w 6582933"/>
              <a:gd name="connsiteY906" fmla="*/ 6253631 h 6858000"/>
              <a:gd name="connsiteX907" fmla="*/ 4811512 w 6582933"/>
              <a:gd name="connsiteY907" fmla="*/ 6240467 h 6858000"/>
              <a:gd name="connsiteX908" fmla="*/ 4815166 w 6582933"/>
              <a:gd name="connsiteY908" fmla="*/ 6244121 h 6858000"/>
              <a:gd name="connsiteX909" fmla="*/ 4809420 w 6582933"/>
              <a:gd name="connsiteY909" fmla="*/ 6251555 h 6858000"/>
              <a:gd name="connsiteX910" fmla="*/ 4804077 w 6582933"/>
              <a:gd name="connsiteY910" fmla="*/ 6246214 h 6858000"/>
              <a:gd name="connsiteX911" fmla="*/ 4811512 w 6582933"/>
              <a:gd name="connsiteY911" fmla="*/ 6240467 h 6858000"/>
              <a:gd name="connsiteX912" fmla="*/ 4714842 w 6582933"/>
              <a:gd name="connsiteY912" fmla="*/ 6239319 h 6858000"/>
              <a:gd name="connsiteX913" fmla="*/ 4714778 w 6582933"/>
              <a:gd name="connsiteY913" fmla="*/ 6244692 h 6858000"/>
              <a:gd name="connsiteX914" fmla="*/ 4711346 w 6582933"/>
              <a:gd name="connsiteY914" fmla="*/ 6248885 h 6858000"/>
              <a:gd name="connsiteX915" fmla="*/ 4707470 w 6582933"/>
              <a:gd name="connsiteY915" fmla="*/ 6250477 h 6858000"/>
              <a:gd name="connsiteX916" fmla="*/ 4704959 w 6582933"/>
              <a:gd name="connsiteY916" fmla="*/ 6242529 h 6858000"/>
              <a:gd name="connsiteX917" fmla="*/ 4714842 w 6582933"/>
              <a:gd name="connsiteY917" fmla="*/ 6239319 h 6858000"/>
              <a:gd name="connsiteX918" fmla="*/ 1365980 w 6582933"/>
              <a:gd name="connsiteY918" fmla="*/ 6239287 h 6858000"/>
              <a:gd name="connsiteX919" fmla="*/ 1370275 w 6582933"/>
              <a:gd name="connsiteY919" fmla="*/ 6247489 h 6858000"/>
              <a:gd name="connsiteX920" fmla="*/ 1366234 w 6582933"/>
              <a:gd name="connsiteY920" fmla="*/ 6251555 h 6858000"/>
              <a:gd name="connsiteX921" fmla="*/ 1361882 w 6582933"/>
              <a:gd name="connsiteY921" fmla="*/ 6243289 h 6858000"/>
              <a:gd name="connsiteX922" fmla="*/ 1365980 w 6582933"/>
              <a:gd name="connsiteY922" fmla="*/ 6239287 h 6858000"/>
              <a:gd name="connsiteX923" fmla="*/ 5369398 w 6582933"/>
              <a:gd name="connsiteY923" fmla="*/ 6239065 h 6858000"/>
              <a:gd name="connsiteX924" fmla="*/ 5394347 w 6582933"/>
              <a:gd name="connsiteY924" fmla="*/ 6239065 h 6858000"/>
              <a:gd name="connsiteX925" fmla="*/ 5394824 w 6582933"/>
              <a:gd name="connsiteY925" fmla="*/ 6264488 h 6858000"/>
              <a:gd name="connsiteX926" fmla="*/ 5369881 w 6582933"/>
              <a:gd name="connsiteY926" fmla="*/ 6264488 h 6858000"/>
              <a:gd name="connsiteX927" fmla="*/ 5369398 w 6582933"/>
              <a:gd name="connsiteY927" fmla="*/ 6239065 h 6858000"/>
              <a:gd name="connsiteX928" fmla="*/ 4765750 w 6582933"/>
              <a:gd name="connsiteY928" fmla="*/ 6239065 h 6858000"/>
              <a:gd name="connsiteX929" fmla="*/ 4745635 w 6582933"/>
              <a:gd name="connsiteY929" fmla="*/ 6250572 h 6858000"/>
              <a:gd name="connsiteX930" fmla="*/ 4741599 w 6582933"/>
              <a:gd name="connsiteY930" fmla="*/ 6246436 h 6858000"/>
              <a:gd name="connsiteX931" fmla="*/ 4743477 w 6582933"/>
              <a:gd name="connsiteY931" fmla="*/ 6242402 h 6858000"/>
              <a:gd name="connsiteX932" fmla="*/ 4747988 w 6582933"/>
              <a:gd name="connsiteY932" fmla="*/ 6239224 h 6858000"/>
              <a:gd name="connsiteX933" fmla="*/ 4765750 w 6582933"/>
              <a:gd name="connsiteY933" fmla="*/ 6239065 h 6858000"/>
              <a:gd name="connsiteX934" fmla="*/ 5203435 w 6582933"/>
              <a:gd name="connsiteY934" fmla="*/ 6233770 h 6858000"/>
              <a:gd name="connsiteX935" fmla="*/ 5201654 w 6582933"/>
              <a:gd name="connsiteY935" fmla="*/ 6238966 h 6858000"/>
              <a:gd name="connsiteX936" fmla="*/ 5197750 w 6582933"/>
              <a:gd name="connsiteY936" fmla="*/ 6239173 h 6858000"/>
              <a:gd name="connsiteX937" fmla="*/ 5197753 w 6582933"/>
              <a:gd name="connsiteY937" fmla="*/ 6239105 h 6858000"/>
              <a:gd name="connsiteX938" fmla="*/ 5197854 w 6582933"/>
              <a:gd name="connsiteY938" fmla="*/ 6239065 h 6858000"/>
              <a:gd name="connsiteX939" fmla="*/ 5205486 w 6582933"/>
              <a:gd name="connsiteY939" fmla="*/ 6227787 h 6858000"/>
              <a:gd name="connsiteX940" fmla="*/ 5198046 w 6582933"/>
              <a:gd name="connsiteY940" fmla="*/ 6233540 h 6858000"/>
              <a:gd name="connsiteX941" fmla="*/ 5197753 w 6582933"/>
              <a:gd name="connsiteY941" fmla="*/ 6239105 h 6858000"/>
              <a:gd name="connsiteX942" fmla="*/ 5187749 w 6582933"/>
              <a:gd name="connsiteY942" fmla="*/ 6243004 h 6858000"/>
              <a:gd name="connsiteX943" fmla="*/ 5185212 w 6582933"/>
              <a:gd name="connsiteY943" fmla="*/ 6253781 h 6858000"/>
              <a:gd name="connsiteX944" fmla="*/ 5190515 w 6582933"/>
              <a:gd name="connsiteY944" fmla="*/ 6262959 h 6858000"/>
              <a:gd name="connsiteX945" fmla="*/ 5197506 w 6582933"/>
              <a:gd name="connsiteY945" fmla="*/ 6256768 h 6858000"/>
              <a:gd name="connsiteX946" fmla="*/ 5199042 w 6582933"/>
              <a:gd name="connsiteY946" fmla="*/ 6246590 h 6858000"/>
              <a:gd name="connsiteX947" fmla="*/ 5201654 w 6582933"/>
              <a:gd name="connsiteY947" fmla="*/ 6238966 h 6858000"/>
              <a:gd name="connsiteX948" fmla="*/ 5203386 w 6582933"/>
              <a:gd name="connsiteY948" fmla="*/ 6238874 h 6858000"/>
              <a:gd name="connsiteX949" fmla="*/ 5209140 w 6582933"/>
              <a:gd name="connsiteY949" fmla="*/ 6231440 h 6858000"/>
              <a:gd name="connsiteX950" fmla="*/ 5206644 w 6582933"/>
              <a:gd name="connsiteY950" fmla="*/ 6230726 h 6858000"/>
              <a:gd name="connsiteX951" fmla="*/ 5203435 w 6582933"/>
              <a:gd name="connsiteY951" fmla="*/ 6233770 h 6858000"/>
              <a:gd name="connsiteX952" fmla="*/ 1711562 w 6582933"/>
              <a:gd name="connsiteY952" fmla="*/ 6225654 h 6858000"/>
              <a:gd name="connsiteX953" fmla="*/ 1733570 w 6582933"/>
              <a:gd name="connsiteY953" fmla="*/ 6226258 h 6858000"/>
              <a:gd name="connsiteX954" fmla="*/ 1747297 w 6582933"/>
              <a:gd name="connsiteY954" fmla="*/ 6238525 h 6858000"/>
              <a:gd name="connsiteX955" fmla="*/ 1759310 w 6582933"/>
              <a:gd name="connsiteY955" fmla="*/ 6239033 h 6858000"/>
              <a:gd name="connsiteX956" fmla="*/ 1766175 w 6582933"/>
              <a:gd name="connsiteY956" fmla="*/ 6248250 h 6858000"/>
              <a:gd name="connsiteX957" fmla="*/ 1766492 w 6582933"/>
              <a:gd name="connsiteY957" fmla="*/ 6267571 h 6858000"/>
              <a:gd name="connsiteX958" fmla="*/ 1747139 w 6582933"/>
              <a:gd name="connsiteY958" fmla="*/ 6290261 h 6858000"/>
              <a:gd name="connsiteX959" fmla="*/ 1716221 w 6582933"/>
              <a:gd name="connsiteY959" fmla="*/ 6271383 h 6858000"/>
              <a:gd name="connsiteX960" fmla="*/ 1715675 w 6582933"/>
              <a:gd name="connsiteY960" fmla="*/ 6258798 h 6858000"/>
              <a:gd name="connsiteX961" fmla="*/ 1690605 w 6582933"/>
              <a:gd name="connsiteY961" fmla="*/ 6232296 h 6858000"/>
              <a:gd name="connsiteX962" fmla="*/ 1711562 w 6582933"/>
              <a:gd name="connsiteY962" fmla="*/ 6225654 h 6858000"/>
              <a:gd name="connsiteX963" fmla="*/ 4825020 w 6582933"/>
              <a:gd name="connsiteY963" fmla="*/ 6215836 h 6858000"/>
              <a:gd name="connsiteX964" fmla="*/ 4829091 w 6582933"/>
              <a:gd name="connsiteY964" fmla="*/ 6219871 h 6858000"/>
              <a:gd name="connsiteX965" fmla="*/ 4820825 w 6582933"/>
              <a:gd name="connsiteY965" fmla="*/ 6224228 h 6858000"/>
              <a:gd name="connsiteX966" fmla="*/ 4816823 w 6582933"/>
              <a:gd name="connsiteY966" fmla="*/ 6220125 h 6858000"/>
              <a:gd name="connsiteX967" fmla="*/ 4825020 w 6582933"/>
              <a:gd name="connsiteY967" fmla="*/ 6215836 h 6858000"/>
              <a:gd name="connsiteX968" fmla="*/ 1612328 w 6582933"/>
              <a:gd name="connsiteY968" fmla="*/ 6213223 h 6858000"/>
              <a:gd name="connsiteX969" fmla="*/ 1625086 w 6582933"/>
              <a:gd name="connsiteY969" fmla="*/ 6218380 h 6858000"/>
              <a:gd name="connsiteX970" fmla="*/ 1601285 w 6582933"/>
              <a:gd name="connsiteY970" fmla="*/ 6239065 h 6858000"/>
              <a:gd name="connsiteX971" fmla="*/ 1601285 w 6582933"/>
              <a:gd name="connsiteY971" fmla="*/ 6221272 h 6858000"/>
              <a:gd name="connsiteX972" fmla="*/ 1612328 w 6582933"/>
              <a:gd name="connsiteY972" fmla="*/ 6213223 h 6858000"/>
              <a:gd name="connsiteX973" fmla="*/ 3138312 w 6582933"/>
              <a:gd name="connsiteY973" fmla="*/ 6213066 h 6858000"/>
              <a:gd name="connsiteX974" fmla="*/ 3128416 w 6582933"/>
              <a:gd name="connsiteY974" fmla="*/ 6217999 h 6858000"/>
              <a:gd name="connsiteX975" fmla="*/ 3128734 w 6582933"/>
              <a:gd name="connsiteY975" fmla="*/ 6222256 h 6858000"/>
              <a:gd name="connsiteX976" fmla="*/ 3149706 w 6582933"/>
              <a:gd name="connsiteY976" fmla="*/ 6222002 h 6858000"/>
              <a:gd name="connsiteX977" fmla="*/ 3149325 w 6582933"/>
              <a:gd name="connsiteY977" fmla="*/ 6217714 h 6858000"/>
              <a:gd name="connsiteX978" fmla="*/ 3138312 w 6582933"/>
              <a:gd name="connsiteY978" fmla="*/ 6213066 h 6858000"/>
              <a:gd name="connsiteX979" fmla="*/ 4798801 w 6582933"/>
              <a:gd name="connsiteY979" fmla="*/ 6202331 h 6858000"/>
              <a:gd name="connsiteX980" fmla="*/ 4802460 w 6582933"/>
              <a:gd name="connsiteY980" fmla="*/ 6205985 h 6858000"/>
              <a:gd name="connsiteX981" fmla="*/ 4796707 w 6582933"/>
              <a:gd name="connsiteY981" fmla="*/ 6213419 h 6858000"/>
              <a:gd name="connsiteX982" fmla="*/ 4791143 w 6582933"/>
              <a:gd name="connsiteY982" fmla="*/ 6213714 h 6858000"/>
              <a:gd name="connsiteX983" fmla="*/ 4790794 w 6582933"/>
              <a:gd name="connsiteY983" fmla="*/ 6231250 h 6858000"/>
              <a:gd name="connsiteX984" fmla="*/ 4783391 w 6582933"/>
              <a:gd name="connsiteY984" fmla="*/ 6239065 h 6858000"/>
              <a:gd name="connsiteX985" fmla="*/ 4765750 w 6582933"/>
              <a:gd name="connsiteY985" fmla="*/ 6239065 h 6858000"/>
              <a:gd name="connsiteX986" fmla="*/ 4765718 w 6582933"/>
              <a:gd name="connsiteY986" fmla="*/ 6239065 h 6858000"/>
              <a:gd name="connsiteX987" fmla="*/ 4765845 w 6582933"/>
              <a:gd name="connsiteY987" fmla="*/ 6233534 h 6858000"/>
              <a:gd name="connsiteX988" fmla="*/ 4785579 w 6582933"/>
              <a:gd name="connsiteY988" fmla="*/ 6213800 h 6858000"/>
              <a:gd name="connsiteX989" fmla="*/ 4791072 w 6582933"/>
              <a:gd name="connsiteY989" fmla="*/ 6213644 h 6858000"/>
              <a:gd name="connsiteX990" fmla="*/ 4791366 w 6582933"/>
              <a:gd name="connsiteY990" fmla="*/ 6208085 h 6858000"/>
              <a:gd name="connsiteX991" fmla="*/ 4798801 w 6582933"/>
              <a:gd name="connsiteY991" fmla="*/ 6202331 h 6858000"/>
              <a:gd name="connsiteX992" fmla="*/ 1436028 w 6582933"/>
              <a:gd name="connsiteY992" fmla="*/ 6200930 h 6858000"/>
              <a:gd name="connsiteX993" fmla="*/ 1436028 w 6582933"/>
              <a:gd name="connsiteY993" fmla="*/ 6213642 h 6858000"/>
              <a:gd name="connsiteX994" fmla="*/ 1423387 w 6582933"/>
              <a:gd name="connsiteY994" fmla="*/ 6213642 h 6858000"/>
              <a:gd name="connsiteX995" fmla="*/ 1427566 w 6582933"/>
              <a:gd name="connsiteY995" fmla="*/ 6224101 h 6858000"/>
              <a:gd name="connsiteX996" fmla="*/ 1436087 w 6582933"/>
              <a:gd name="connsiteY996" fmla="*/ 6213610 h 6858000"/>
              <a:gd name="connsiteX997" fmla="*/ 1448799 w 6582933"/>
              <a:gd name="connsiteY997" fmla="*/ 6213641 h 6858000"/>
              <a:gd name="connsiteX998" fmla="*/ 1448799 w 6582933"/>
              <a:gd name="connsiteY998" fmla="*/ 6232867 h 6858000"/>
              <a:gd name="connsiteX999" fmla="*/ 1391370 w 6582933"/>
              <a:gd name="connsiteY999" fmla="*/ 6289747 h 6858000"/>
              <a:gd name="connsiteX1000" fmla="*/ 1385235 w 6582933"/>
              <a:gd name="connsiteY1000" fmla="*/ 6289874 h 6858000"/>
              <a:gd name="connsiteX1001" fmla="*/ 1385553 w 6582933"/>
              <a:gd name="connsiteY1001" fmla="*/ 6235253 h 6858000"/>
              <a:gd name="connsiteX1002" fmla="*/ 1392194 w 6582933"/>
              <a:gd name="connsiteY1002" fmla="*/ 6226321 h 6858000"/>
              <a:gd name="connsiteX1003" fmla="*/ 1405414 w 6582933"/>
              <a:gd name="connsiteY1003" fmla="*/ 6226321 h 6858000"/>
              <a:gd name="connsiteX1004" fmla="*/ 1417429 w 6582933"/>
              <a:gd name="connsiteY1004" fmla="*/ 6213768 h 6858000"/>
              <a:gd name="connsiteX1005" fmla="*/ 1423325 w 6582933"/>
              <a:gd name="connsiteY1005" fmla="*/ 6213612 h 6858000"/>
              <a:gd name="connsiteX1006" fmla="*/ 1426488 w 6582933"/>
              <a:gd name="connsiteY1006" fmla="*/ 6204106 h 6858000"/>
              <a:gd name="connsiteX1007" fmla="*/ 1436028 w 6582933"/>
              <a:gd name="connsiteY1007" fmla="*/ 6200930 h 6858000"/>
              <a:gd name="connsiteX1008" fmla="*/ 1861062 w 6582933"/>
              <a:gd name="connsiteY1008" fmla="*/ 6188985 h 6858000"/>
              <a:gd name="connsiteX1009" fmla="*/ 1868147 w 6582933"/>
              <a:gd name="connsiteY1009" fmla="*/ 6203568 h 6858000"/>
              <a:gd name="connsiteX1010" fmla="*/ 1866268 w 6582933"/>
              <a:gd name="connsiteY1010" fmla="*/ 6209004 h 6858000"/>
              <a:gd name="connsiteX1011" fmla="*/ 1848446 w 6582933"/>
              <a:gd name="connsiteY1011" fmla="*/ 6239858 h 6858000"/>
              <a:gd name="connsiteX1012" fmla="*/ 1835890 w 6582933"/>
              <a:gd name="connsiteY1012" fmla="*/ 6250761 h 6858000"/>
              <a:gd name="connsiteX1013" fmla="*/ 1830009 w 6582933"/>
              <a:gd name="connsiteY1013" fmla="*/ 6233248 h 6858000"/>
              <a:gd name="connsiteX1014" fmla="*/ 1842947 w 6582933"/>
              <a:gd name="connsiteY1014" fmla="*/ 6219267 h 6858000"/>
              <a:gd name="connsiteX1015" fmla="*/ 1842947 w 6582933"/>
              <a:gd name="connsiteY1015" fmla="*/ 6207095 h 6858000"/>
              <a:gd name="connsiteX1016" fmla="*/ 1861062 w 6582933"/>
              <a:gd name="connsiteY1016" fmla="*/ 6188985 h 6858000"/>
              <a:gd name="connsiteX1017" fmla="*/ 1734813 w 6582933"/>
              <a:gd name="connsiteY1017" fmla="*/ 6188446 h 6858000"/>
              <a:gd name="connsiteX1018" fmla="*/ 1738912 w 6582933"/>
              <a:gd name="connsiteY1018" fmla="*/ 6192449 h 6858000"/>
              <a:gd name="connsiteX1019" fmla="*/ 1734560 w 6582933"/>
              <a:gd name="connsiteY1019" fmla="*/ 6200676 h 6858000"/>
              <a:gd name="connsiteX1020" fmla="*/ 1730525 w 6582933"/>
              <a:gd name="connsiteY1020" fmla="*/ 6196641 h 6858000"/>
              <a:gd name="connsiteX1021" fmla="*/ 1734813 w 6582933"/>
              <a:gd name="connsiteY1021" fmla="*/ 6188446 h 6858000"/>
              <a:gd name="connsiteX1022" fmla="*/ 4884604 w 6582933"/>
              <a:gd name="connsiteY1022" fmla="*/ 6177257 h 6858000"/>
              <a:gd name="connsiteX1023" fmla="*/ 4892173 w 6582933"/>
              <a:gd name="connsiteY1023" fmla="*/ 6193496 h 6858000"/>
              <a:gd name="connsiteX1024" fmla="*/ 4861406 w 6582933"/>
              <a:gd name="connsiteY1024" fmla="*/ 6226512 h 6858000"/>
              <a:gd name="connsiteX1025" fmla="*/ 4842723 w 6582933"/>
              <a:gd name="connsiteY1025" fmla="*/ 6195310 h 6858000"/>
              <a:gd name="connsiteX1026" fmla="*/ 4851109 w 6582933"/>
              <a:gd name="connsiteY1026" fmla="*/ 6188510 h 6858000"/>
              <a:gd name="connsiteX1027" fmla="*/ 4863695 w 6582933"/>
              <a:gd name="connsiteY1027" fmla="*/ 6188320 h 6858000"/>
              <a:gd name="connsiteX1028" fmla="*/ 4884604 w 6582933"/>
              <a:gd name="connsiteY1028" fmla="*/ 6177257 h 6858000"/>
              <a:gd name="connsiteX1029" fmla="*/ 4912034 w 6582933"/>
              <a:gd name="connsiteY1029" fmla="*/ 6175735 h 6858000"/>
              <a:gd name="connsiteX1030" fmla="*/ 4916132 w 6582933"/>
              <a:gd name="connsiteY1030" fmla="*/ 6179769 h 6858000"/>
              <a:gd name="connsiteX1031" fmla="*/ 4911781 w 6582933"/>
              <a:gd name="connsiteY1031" fmla="*/ 6188002 h 6858000"/>
              <a:gd name="connsiteX1032" fmla="*/ 4907740 w 6582933"/>
              <a:gd name="connsiteY1032" fmla="*/ 6183930 h 6858000"/>
              <a:gd name="connsiteX1033" fmla="*/ 4912034 w 6582933"/>
              <a:gd name="connsiteY1033" fmla="*/ 6175735 h 6858000"/>
              <a:gd name="connsiteX1034" fmla="*/ 5407536 w 6582933"/>
              <a:gd name="connsiteY1034" fmla="*/ 6175512 h 6858000"/>
              <a:gd name="connsiteX1035" fmla="*/ 5407599 w 6582933"/>
              <a:gd name="connsiteY1035" fmla="*/ 6200866 h 6858000"/>
              <a:gd name="connsiteX1036" fmla="*/ 5390187 w 6582933"/>
              <a:gd name="connsiteY1036" fmla="*/ 6192861 h 6858000"/>
              <a:gd name="connsiteX1037" fmla="*/ 5407536 w 6582933"/>
              <a:gd name="connsiteY1037" fmla="*/ 6175512 h 6858000"/>
              <a:gd name="connsiteX1038" fmla="*/ 5384179 w 6582933"/>
              <a:gd name="connsiteY1038" fmla="*/ 6164995 h 6858000"/>
              <a:gd name="connsiteX1039" fmla="*/ 5388468 w 6582933"/>
              <a:gd name="connsiteY1039" fmla="*/ 6169157 h 6858000"/>
              <a:gd name="connsiteX1040" fmla="*/ 5380049 w 6582933"/>
              <a:gd name="connsiteY1040" fmla="*/ 6173317 h 6858000"/>
              <a:gd name="connsiteX1041" fmla="*/ 5375978 w 6582933"/>
              <a:gd name="connsiteY1041" fmla="*/ 6169283 h 6858000"/>
              <a:gd name="connsiteX1042" fmla="*/ 5384179 w 6582933"/>
              <a:gd name="connsiteY1042" fmla="*/ 6164995 h 6858000"/>
              <a:gd name="connsiteX1043" fmla="*/ 1651998 w 6582933"/>
              <a:gd name="connsiteY1043" fmla="*/ 6163054 h 6858000"/>
              <a:gd name="connsiteX1044" fmla="*/ 1651936 w 6582933"/>
              <a:gd name="connsiteY1044" fmla="*/ 6168427 h 6858000"/>
              <a:gd name="connsiteX1045" fmla="*/ 1648504 w 6582933"/>
              <a:gd name="connsiteY1045" fmla="*/ 6172620 h 6858000"/>
              <a:gd name="connsiteX1046" fmla="*/ 1644628 w 6582933"/>
              <a:gd name="connsiteY1046" fmla="*/ 6174205 h 6858000"/>
              <a:gd name="connsiteX1047" fmla="*/ 1642115 w 6582933"/>
              <a:gd name="connsiteY1047" fmla="*/ 6166264 h 6858000"/>
              <a:gd name="connsiteX1048" fmla="*/ 1651998 w 6582933"/>
              <a:gd name="connsiteY1048" fmla="*/ 6163054 h 6858000"/>
              <a:gd name="connsiteX1049" fmla="*/ 5446119 w 6582933"/>
              <a:gd name="connsiteY1049" fmla="*/ 6163023 h 6858000"/>
              <a:gd name="connsiteX1050" fmla="*/ 5458317 w 6582933"/>
              <a:gd name="connsiteY1050" fmla="*/ 6163023 h 6858000"/>
              <a:gd name="connsiteX1051" fmla="*/ 5462707 w 6582933"/>
              <a:gd name="connsiteY1051" fmla="*/ 6167152 h 6858000"/>
              <a:gd name="connsiteX1052" fmla="*/ 5462326 w 6582933"/>
              <a:gd name="connsiteY1052" fmla="*/ 6171447 h 6858000"/>
              <a:gd name="connsiteX1053" fmla="*/ 5441412 w 6582933"/>
              <a:gd name="connsiteY1053" fmla="*/ 6171155 h 6858000"/>
              <a:gd name="connsiteX1054" fmla="*/ 5441730 w 6582933"/>
              <a:gd name="connsiteY1054" fmla="*/ 6166931 h 6858000"/>
              <a:gd name="connsiteX1055" fmla="*/ 5446119 w 6582933"/>
              <a:gd name="connsiteY1055" fmla="*/ 6163023 h 6858000"/>
              <a:gd name="connsiteX1056" fmla="*/ 1445271 w 6582933"/>
              <a:gd name="connsiteY1056" fmla="*/ 6152855 h 6858000"/>
              <a:gd name="connsiteX1057" fmla="*/ 1448481 w 6582933"/>
              <a:gd name="connsiteY1057" fmla="*/ 6162738 h 6858000"/>
              <a:gd name="connsiteX1058" fmla="*/ 1443114 w 6582933"/>
              <a:gd name="connsiteY1058" fmla="*/ 6162674 h 6858000"/>
              <a:gd name="connsiteX1059" fmla="*/ 1438921 w 6582933"/>
              <a:gd name="connsiteY1059" fmla="*/ 6159242 h 6858000"/>
              <a:gd name="connsiteX1060" fmla="*/ 1437329 w 6582933"/>
              <a:gd name="connsiteY1060" fmla="*/ 6155367 h 6858000"/>
              <a:gd name="connsiteX1061" fmla="*/ 1445271 w 6582933"/>
              <a:gd name="connsiteY1061" fmla="*/ 6152855 h 6858000"/>
              <a:gd name="connsiteX1062" fmla="*/ 1467223 w 6582933"/>
              <a:gd name="connsiteY1062" fmla="*/ 6150914 h 6858000"/>
              <a:gd name="connsiteX1063" fmla="*/ 1473897 w 6582933"/>
              <a:gd name="connsiteY1063" fmla="*/ 6158101 h 6858000"/>
              <a:gd name="connsiteX1064" fmla="*/ 1474214 w 6582933"/>
              <a:gd name="connsiteY1064" fmla="*/ 6175481 h 6858000"/>
              <a:gd name="connsiteX1065" fmla="*/ 1463728 w 6582933"/>
              <a:gd name="connsiteY1065" fmla="*/ 6179674 h 6858000"/>
              <a:gd name="connsiteX1066" fmla="*/ 1464703 w 6582933"/>
              <a:gd name="connsiteY1066" fmla="*/ 6185135 h 6858000"/>
              <a:gd name="connsiteX1067" fmla="*/ 1474160 w 6582933"/>
              <a:gd name="connsiteY1067" fmla="*/ 6188176 h 6858000"/>
              <a:gd name="connsiteX1068" fmla="*/ 1474160 w 6582933"/>
              <a:gd name="connsiteY1068" fmla="*/ 6175512 h 6858000"/>
              <a:gd name="connsiteX1069" fmla="*/ 1486872 w 6582933"/>
              <a:gd name="connsiteY1069" fmla="*/ 6175512 h 6858000"/>
              <a:gd name="connsiteX1070" fmla="*/ 1483699 w 6582933"/>
              <a:gd name="connsiteY1070" fmla="*/ 6185037 h 6858000"/>
              <a:gd name="connsiteX1071" fmla="*/ 1474213 w 6582933"/>
              <a:gd name="connsiteY1071" fmla="*/ 6188206 h 6858000"/>
              <a:gd name="connsiteX1072" fmla="*/ 1474087 w 6582933"/>
              <a:gd name="connsiteY1072" fmla="*/ 6193749 h 6858000"/>
              <a:gd name="connsiteX1073" fmla="*/ 1454352 w 6582933"/>
              <a:gd name="connsiteY1073" fmla="*/ 6213483 h 6858000"/>
              <a:gd name="connsiteX1074" fmla="*/ 1448826 w 6582933"/>
              <a:gd name="connsiteY1074" fmla="*/ 6213610 h 6858000"/>
              <a:gd name="connsiteX1075" fmla="*/ 1436113 w 6582933"/>
              <a:gd name="connsiteY1075" fmla="*/ 6200898 h 6858000"/>
              <a:gd name="connsiteX1076" fmla="*/ 1436113 w 6582933"/>
              <a:gd name="connsiteY1076" fmla="*/ 6179960 h 6858000"/>
              <a:gd name="connsiteX1077" fmla="*/ 1448661 w 6582933"/>
              <a:gd name="connsiteY1077" fmla="*/ 6168840 h 6858000"/>
              <a:gd name="connsiteX1078" fmla="*/ 1448794 w 6582933"/>
              <a:gd name="connsiteY1078" fmla="*/ 6162801 h 6858000"/>
              <a:gd name="connsiteX1079" fmla="*/ 1454510 w 6582933"/>
              <a:gd name="connsiteY1079" fmla="*/ 6162674 h 6858000"/>
              <a:gd name="connsiteX1080" fmla="*/ 1467223 w 6582933"/>
              <a:gd name="connsiteY1080" fmla="*/ 6150914 h 6858000"/>
              <a:gd name="connsiteX1081" fmla="*/ 1112446 w 6582933"/>
              <a:gd name="connsiteY1081" fmla="*/ 6150311 h 6858000"/>
              <a:gd name="connsiteX1082" fmla="*/ 1124644 w 6582933"/>
              <a:gd name="connsiteY1082" fmla="*/ 6150311 h 6858000"/>
              <a:gd name="connsiteX1083" fmla="*/ 1129035 w 6582933"/>
              <a:gd name="connsiteY1083" fmla="*/ 6154441 h 6858000"/>
              <a:gd name="connsiteX1084" fmla="*/ 1128648 w 6582933"/>
              <a:gd name="connsiteY1084" fmla="*/ 6158735 h 6858000"/>
              <a:gd name="connsiteX1085" fmla="*/ 1107739 w 6582933"/>
              <a:gd name="connsiteY1085" fmla="*/ 6158449 h 6858000"/>
              <a:gd name="connsiteX1086" fmla="*/ 1108057 w 6582933"/>
              <a:gd name="connsiteY1086" fmla="*/ 6154218 h 6858000"/>
              <a:gd name="connsiteX1087" fmla="*/ 1112446 w 6582933"/>
              <a:gd name="connsiteY1087" fmla="*/ 6150311 h 6858000"/>
              <a:gd name="connsiteX1088" fmla="*/ 3549801 w 6582933"/>
              <a:gd name="connsiteY1088" fmla="*/ 6146181 h 6858000"/>
              <a:gd name="connsiteX1089" fmla="*/ 3547956 w 6582933"/>
              <a:gd name="connsiteY1089" fmla="*/ 6150041 h 6858000"/>
              <a:gd name="connsiteX1090" fmla="*/ 3545603 w 6582933"/>
              <a:gd name="connsiteY1090" fmla="*/ 6150165 h 6858000"/>
              <a:gd name="connsiteX1091" fmla="*/ 3545607 w 6582933"/>
              <a:gd name="connsiteY1091" fmla="*/ 6150087 h 6858000"/>
              <a:gd name="connsiteX1092" fmla="*/ 3545676 w 6582933"/>
              <a:gd name="connsiteY1092" fmla="*/ 6150089 h 6858000"/>
              <a:gd name="connsiteX1093" fmla="*/ 4972920 w 6582933"/>
              <a:gd name="connsiteY1093" fmla="*/ 6144463 h 6858000"/>
              <a:gd name="connsiteX1094" fmla="*/ 4972053 w 6582933"/>
              <a:gd name="connsiteY1094" fmla="*/ 6150036 h 6858000"/>
              <a:gd name="connsiteX1095" fmla="*/ 4969001 w 6582933"/>
              <a:gd name="connsiteY1095" fmla="*/ 6150197 h 6858000"/>
              <a:gd name="connsiteX1096" fmla="*/ 4969273 w 6582933"/>
              <a:gd name="connsiteY1096" fmla="*/ 6145048 h 6858000"/>
              <a:gd name="connsiteX1097" fmla="*/ 3526360 w 6582933"/>
              <a:gd name="connsiteY1097" fmla="*/ 6137631 h 6858000"/>
              <a:gd name="connsiteX1098" fmla="*/ 3508591 w 6582933"/>
              <a:gd name="connsiteY1098" fmla="*/ 6155399 h 6858000"/>
              <a:gd name="connsiteX1099" fmla="*/ 3507259 w 6582933"/>
              <a:gd name="connsiteY1099" fmla="*/ 6170806 h 6858000"/>
              <a:gd name="connsiteX1100" fmla="*/ 3482246 w 6582933"/>
              <a:gd name="connsiteY1100" fmla="*/ 6191276 h 6858000"/>
              <a:gd name="connsiteX1101" fmla="*/ 3482246 w 6582933"/>
              <a:gd name="connsiteY1101" fmla="*/ 6209227 h 6858000"/>
              <a:gd name="connsiteX1102" fmla="*/ 3469565 w 6582933"/>
              <a:gd name="connsiteY1102" fmla="*/ 6220251 h 6858000"/>
              <a:gd name="connsiteX1103" fmla="*/ 3469418 w 6582933"/>
              <a:gd name="connsiteY1103" fmla="*/ 6226290 h 6858000"/>
              <a:gd name="connsiteX1104" fmla="*/ 3469375 w 6582933"/>
              <a:gd name="connsiteY1104" fmla="*/ 6226290 h 6858000"/>
              <a:gd name="connsiteX1105" fmla="*/ 3469279 w 6582933"/>
              <a:gd name="connsiteY1105" fmla="*/ 6226555 h 6858000"/>
              <a:gd name="connsiteX1106" fmla="*/ 3459428 w 6582933"/>
              <a:gd name="connsiteY1106" fmla="*/ 6229753 h 6858000"/>
              <a:gd name="connsiteX1107" fmla="*/ 3461940 w 6582933"/>
              <a:gd name="connsiteY1107" fmla="*/ 6237701 h 6858000"/>
              <a:gd name="connsiteX1108" fmla="*/ 3465816 w 6582933"/>
              <a:gd name="connsiteY1108" fmla="*/ 6236109 h 6858000"/>
              <a:gd name="connsiteX1109" fmla="*/ 3469279 w 6582933"/>
              <a:gd name="connsiteY1109" fmla="*/ 6226555 h 6858000"/>
              <a:gd name="connsiteX1110" fmla="*/ 3469312 w 6582933"/>
              <a:gd name="connsiteY1110" fmla="*/ 6226544 h 6858000"/>
              <a:gd name="connsiteX1111" fmla="*/ 3469280 w 6582933"/>
              <a:gd name="connsiteY1111" fmla="*/ 6231948 h 6858000"/>
              <a:gd name="connsiteX1112" fmla="*/ 3469418 w 6582933"/>
              <a:gd name="connsiteY1112" fmla="*/ 6226290 h 6858000"/>
              <a:gd name="connsiteX1113" fmla="*/ 3487873 w 6582933"/>
              <a:gd name="connsiteY1113" fmla="*/ 6226290 h 6858000"/>
              <a:gd name="connsiteX1114" fmla="*/ 3496228 w 6582933"/>
              <a:gd name="connsiteY1114" fmla="*/ 6259497 h 6858000"/>
              <a:gd name="connsiteX1115" fmla="*/ 3513774 w 6582933"/>
              <a:gd name="connsiteY1115" fmla="*/ 6277042 h 6858000"/>
              <a:gd name="connsiteX1116" fmla="*/ 3527089 w 6582933"/>
              <a:gd name="connsiteY1116" fmla="*/ 6277042 h 6858000"/>
              <a:gd name="connsiteX1117" fmla="*/ 3538876 w 6582933"/>
              <a:gd name="connsiteY1117" fmla="*/ 6290800 h 6858000"/>
              <a:gd name="connsiteX1118" fmla="*/ 3543393 w 6582933"/>
              <a:gd name="connsiteY1118" fmla="*/ 6285554 h 6858000"/>
              <a:gd name="connsiteX1119" fmla="*/ 3546951 w 6582933"/>
              <a:gd name="connsiteY1119" fmla="*/ 6257657 h 6858000"/>
              <a:gd name="connsiteX1120" fmla="*/ 3564999 w 6582933"/>
              <a:gd name="connsiteY1120" fmla="*/ 6239160 h 6858000"/>
              <a:gd name="connsiteX1121" fmla="*/ 3571033 w 6582933"/>
              <a:gd name="connsiteY1121" fmla="*/ 6239002 h 6858000"/>
              <a:gd name="connsiteX1122" fmla="*/ 3571323 w 6582933"/>
              <a:gd name="connsiteY1122" fmla="*/ 6233502 h 6858000"/>
              <a:gd name="connsiteX1123" fmla="*/ 3578758 w 6582933"/>
              <a:gd name="connsiteY1123" fmla="*/ 6227755 h 6858000"/>
              <a:gd name="connsiteX1124" fmla="*/ 3582412 w 6582933"/>
              <a:gd name="connsiteY1124" fmla="*/ 6231409 h 6858000"/>
              <a:gd name="connsiteX1125" fmla="*/ 3576665 w 6582933"/>
              <a:gd name="connsiteY1125" fmla="*/ 6238843 h 6858000"/>
              <a:gd name="connsiteX1126" fmla="*/ 3571042 w 6582933"/>
              <a:gd name="connsiteY1126" fmla="*/ 6239140 h 6858000"/>
              <a:gd name="connsiteX1127" fmla="*/ 3571197 w 6582933"/>
              <a:gd name="connsiteY1127" fmla="*/ 6245072 h 6858000"/>
              <a:gd name="connsiteX1128" fmla="*/ 3583751 w 6582933"/>
              <a:gd name="connsiteY1128" fmla="*/ 6256001 h 6858000"/>
              <a:gd name="connsiteX1129" fmla="*/ 3583941 w 6582933"/>
              <a:gd name="connsiteY1129" fmla="*/ 6296008 h 6858000"/>
              <a:gd name="connsiteX1130" fmla="*/ 3588071 w 6582933"/>
              <a:gd name="connsiteY1130" fmla="*/ 6300366 h 6858000"/>
              <a:gd name="connsiteX1131" fmla="*/ 3596114 w 6582933"/>
              <a:gd name="connsiteY1131" fmla="*/ 6295627 h 6858000"/>
              <a:gd name="connsiteX1132" fmla="*/ 3596464 w 6582933"/>
              <a:gd name="connsiteY1132" fmla="*/ 6183518 h 6858000"/>
              <a:gd name="connsiteX1133" fmla="*/ 3576348 w 6582933"/>
              <a:gd name="connsiteY1133" fmla="*/ 6164615 h 6858000"/>
              <a:gd name="connsiteX1134" fmla="*/ 3558326 w 6582933"/>
              <a:gd name="connsiteY1134" fmla="*/ 6181456 h 6858000"/>
              <a:gd name="connsiteX1135" fmla="*/ 3558389 w 6582933"/>
              <a:gd name="connsiteY1135" fmla="*/ 6200864 h 6858000"/>
              <a:gd name="connsiteX1136" fmla="*/ 3563952 w 6582933"/>
              <a:gd name="connsiteY1136" fmla="*/ 6201159 h 6858000"/>
              <a:gd name="connsiteX1137" fmla="*/ 3569706 w 6582933"/>
              <a:gd name="connsiteY1137" fmla="*/ 6208593 h 6858000"/>
              <a:gd name="connsiteX1138" fmla="*/ 3566052 w 6582933"/>
              <a:gd name="connsiteY1138" fmla="*/ 6212246 h 6858000"/>
              <a:gd name="connsiteX1139" fmla="*/ 3558611 w 6582933"/>
              <a:gd name="connsiteY1139" fmla="*/ 6206493 h 6858000"/>
              <a:gd name="connsiteX1140" fmla="*/ 3558319 w 6582933"/>
              <a:gd name="connsiteY1140" fmla="*/ 6200932 h 6858000"/>
              <a:gd name="connsiteX1141" fmla="*/ 3552254 w 6582933"/>
              <a:gd name="connsiteY1141" fmla="*/ 6201063 h 6858000"/>
              <a:gd name="connsiteX1142" fmla="*/ 3524641 w 6582933"/>
              <a:gd name="connsiteY1142" fmla="*/ 6228009 h 6858000"/>
              <a:gd name="connsiteX1143" fmla="*/ 3519363 w 6582933"/>
              <a:gd name="connsiteY1143" fmla="*/ 6209036 h 6858000"/>
              <a:gd name="connsiteX1144" fmla="*/ 3532805 w 6582933"/>
              <a:gd name="connsiteY1144" fmla="*/ 6194422 h 6858000"/>
              <a:gd name="connsiteX1145" fmla="*/ 3532805 w 6582933"/>
              <a:gd name="connsiteY1145" fmla="*/ 6166518 h 6858000"/>
              <a:gd name="connsiteX1146" fmla="*/ 3545518 w 6582933"/>
              <a:gd name="connsiteY1146" fmla="*/ 6156191 h 6858000"/>
              <a:gd name="connsiteX1147" fmla="*/ 3546950 w 6582933"/>
              <a:gd name="connsiteY1147" fmla="*/ 6152145 h 6858000"/>
              <a:gd name="connsiteX1148" fmla="*/ 3547956 w 6582933"/>
              <a:gd name="connsiteY1148" fmla="*/ 6150041 h 6858000"/>
              <a:gd name="connsiteX1149" fmla="*/ 3551240 w 6582933"/>
              <a:gd name="connsiteY1149" fmla="*/ 6149867 h 6858000"/>
              <a:gd name="connsiteX1150" fmla="*/ 3556993 w 6582933"/>
              <a:gd name="connsiteY1150" fmla="*/ 6142433 h 6858000"/>
              <a:gd name="connsiteX1151" fmla="*/ 3554482 w 6582933"/>
              <a:gd name="connsiteY1151" fmla="*/ 6141746 h 6858000"/>
              <a:gd name="connsiteX1152" fmla="*/ 3549801 w 6582933"/>
              <a:gd name="connsiteY1152" fmla="*/ 6146181 h 6858000"/>
              <a:gd name="connsiteX1153" fmla="*/ 3553339 w 6582933"/>
              <a:gd name="connsiteY1153" fmla="*/ 6138779 h 6858000"/>
              <a:gd name="connsiteX1154" fmla="*/ 3545898 w 6582933"/>
              <a:gd name="connsiteY1154" fmla="*/ 6144526 h 6858000"/>
              <a:gd name="connsiteX1155" fmla="*/ 3545607 w 6582933"/>
              <a:gd name="connsiteY1155" fmla="*/ 6150087 h 6858000"/>
              <a:gd name="connsiteX1156" fmla="*/ 3539580 w 6582933"/>
              <a:gd name="connsiteY1156" fmla="*/ 6149931 h 6858000"/>
              <a:gd name="connsiteX1157" fmla="*/ 3526360 w 6582933"/>
              <a:gd name="connsiteY1157" fmla="*/ 6137631 h 6858000"/>
              <a:gd name="connsiteX1158" fmla="*/ 1194564 w 6582933"/>
              <a:gd name="connsiteY1158" fmla="*/ 6137409 h 6858000"/>
              <a:gd name="connsiteX1159" fmla="*/ 1207276 w 6582933"/>
              <a:gd name="connsiteY1159" fmla="*/ 6137409 h 6858000"/>
              <a:gd name="connsiteX1160" fmla="*/ 1198763 w 6582933"/>
              <a:gd name="connsiteY1160" fmla="*/ 6147901 h 6858000"/>
              <a:gd name="connsiteX1161" fmla="*/ 1194564 w 6582933"/>
              <a:gd name="connsiteY1161" fmla="*/ 6137409 h 6858000"/>
              <a:gd name="connsiteX1162" fmla="*/ 4531916 w 6582933"/>
              <a:gd name="connsiteY1162" fmla="*/ 6126099 h 6858000"/>
              <a:gd name="connsiteX1163" fmla="*/ 4535577 w 6582933"/>
              <a:gd name="connsiteY1163" fmla="*/ 6129753 h 6858000"/>
              <a:gd name="connsiteX1164" fmla="*/ 4529823 w 6582933"/>
              <a:gd name="connsiteY1164" fmla="*/ 6137187 h 6858000"/>
              <a:gd name="connsiteX1165" fmla="*/ 4524263 w 6582933"/>
              <a:gd name="connsiteY1165" fmla="*/ 6137482 h 6858000"/>
              <a:gd name="connsiteX1166" fmla="*/ 4524418 w 6582933"/>
              <a:gd name="connsiteY1166" fmla="*/ 6143416 h 6858000"/>
              <a:gd name="connsiteX1167" fmla="*/ 4536973 w 6582933"/>
              <a:gd name="connsiteY1167" fmla="*/ 6154827 h 6858000"/>
              <a:gd name="connsiteX1168" fmla="*/ 4536973 w 6582933"/>
              <a:gd name="connsiteY1168" fmla="*/ 6170076 h 6858000"/>
              <a:gd name="connsiteX1169" fmla="*/ 4524228 w 6582933"/>
              <a:gd name="connsiteY1169" fmla="*/ 6181329 h 6858000"/>
              <a:gd name="connsiteX1170" fmla="*/ 4524228 w 6582933"/>
              <a:gd name="connsiteY1170" fmla="*/ 6195690 h 6858000"/>
              <a:gd name="connsiteX1171" fmla="*/ 4511547 w 6582933"/>
              <a:gd name="connsiteY1171" fmla="*/ 6206746 h 6858000"/>
              <a:gd name="connsiteX1172" fmla="*/ 4511547 w 6582933"/>
              <a:gd name="connsiteY1172" fmla="*/ 6226353 h 6858000"/>
              <a:gd name="connsiteX1173" fmla="*/ 4529823 w 6582933"/>
              <a:gd name="connsiteY1173" fmla="*/ 6226353 h 6858000"/>
              <a:gd name="connsiteX1174" fmla="*/ 4536654 w 6582933"/>
              <a:gd name="connsiteY1174" fmla="*/ 6235126 h 6858000"/>
              <a:gd name="connsiteX1175" fmla="*/ 4536973 w 6582933"/>
              <a:gd name="connsiteY1175" fmla="*/ 6258132 h 6858000"/>
              <a:gd name="connsiteX1176" fmla="*/ 4518829 w 6582933"/>
              <a:gd name="connsiteY1176" fmla="*/ 6276274 h 6858000"/>
              <a:gd name="connsiteX1177" fmla="*/ 4511896 w 6582933"/>
              <a:gd name="connsiteY1177" fmla="*/ 6268935 h 6858000"/>
              <a:gd name="connsiteX1178" fmla="*/ 4511546 w 6582933"/>
              <a:gd name="connsiteY1178" fmla="*/ 6226354 h 6858000"/>
              <a:gd name="connsiteX1179" fmla="*/ 4500903 w 6582933"/>
              <a:gd name="connsiteY1179" fmla="*/ 6230705 h 6858000"/>
              <a:gd name="connsiteX1180" fmla="*/ 4498898 w 6582933"/>
              <a:gd name="connsiteY1180" fmla="*/ 6236109 h 6858000"/>
              <a:gd name="connsiteX1181" fmla="*/ 4492256 w 6582933"/>
              <a:gd name="connsiteY1181" fmla="*/ 6264488 h 6858000"/>
              <a:gd name="connsiteX1182" fmla="*/ 4483394 w 6582933"/>
              <a:gd name="connsiteY1182" fmla="*/ 6285617 h 6858000"/>
              <a:gd name="connsiteX1183" fmla="*/ 4470237 w 6582933"/>
              <a:gd name="connsiteY1183" fmla="*/ 6311517 h 6858000"/>
              <a:gd name="connsiteX1184" fmla="*/ 4460068 w 6582933"/>
              <a:gd name="connsiteY1184" fmla="*/ 6332614 h 6858000"/>
              <a:gd name="connsiteX1185" fmla="*/ 4448624 w 6582933"/>
              <a:gd name="connsiteY1185" fmla="*/ 6347057 h 6858000"/>
              <a:gd name="connsiteX1186" fmla="*/ 4447958 w 6582933"/>
              <a:gd name="connsiteY1186" fmla="*/ 6359110 h 6858000"/>
              <a:gd name="connsiteX1187" fmla="*/ 4435690 w 6582933"/>
              <a:gd name="connsiteY1187" fmla="*/ 6372304 h 6858000"/>
              <a:gd name="connsiteX1188" fmla="*/ 4447990 w 6582933"/>
              <a:gd name="connsiteY1188" fmla="*/ 6385497 h 6858000"/>
              <a:gd name="connsiteX1189" fmla="*/ 4447990 w 6582933"/>
              <a:gd name="connsiteY1189" fmla="*/ 6404273 h 6858000"/>
              <a:gd name="connsiteX1190" fmla="*/ 4437282 w 6582933"/>
              <a:gd name="connsiteY1190" fmla="*/ 6408713 h 6858000"/>
              <a:gd name="connsiteX1191" fmla="*/ 4415131 w 6582933"/>
              <a:gd name="connsiteY1191" fmla="*/ 6440873 h 6858000"/>
              <a:gd name="connsiteX1192" fmla="*/ 4397114 w 6582933"/>
              <a:gd name="connsiteY1192" fmla="*/ 6423493 h 6858000"/>
              <a:gd name="connsiteX1193" fmla="*/ 4397114 w 6582933"/>
              <a:gd name="connsiteY1193" fmla="*/ 6410616 h 6858000"/>
              <a:gd name="connsiteX1194" fmla="*/ 4373148 w 6582933"/>
              <a:gd name="connsiteY1194" fmla="*/ 6383658 h 6858000"/>
              <a:gd name="connsiteX1195" fmla="*/ 4415415 w 6582933"/>
              <a:gd name="connsiteY1195" fmla="*/ 6378837 h 6858000"/>
              <a:gd name="connsiteX1196" fmla="*/ 4419989 w 6582933"/>
              <a:gd name="connsiteY1196" fmla="*/ 6374904 h 6858000"/>
              <a:gd name="connsiteX1197" fmla="*/ 4422566 w 6582933"/>
              <a:gd name="connsiteY1197" fmla="*/ 6337987 h 6858000"/>
              <a:gd name="connsiteX1198" fmla="*/ 4434548 w 6582933"/>
              <a:gd name="connsiteY1198" fmla="*/ 6317936 h 6858000"/>
              <a:gd name="connsiteX1199" fmla="*/ 4447324 w 6582933"/>
              <a:gd name="connsiteY1199" fmla="*/ 6296870 h 6858000"/>
              <a:gd name="connsiteX1200" fmla="*/ 4447324 w 6582933"/>
              <a:gd name="connsiteY1200" fmla="*/ 6259972 h 6858000"/>
              <a:gd name="connsiteX1201" fmla="*/ 4460005 w 6582933"/>
              <a:gd name="connsiteY1201" fmla="*/ 6245643 h 6858000"/>
              <a:gd name="connsiteX1202" fmla="*/ 4460672 w 6582933"/>
              <a:gd name="connsiteY1202" fmla="*/ 6233343 h 6858000"/>
              <a:gd name="connsiteX1203" fmla="*/ 4473352 w 6582933"/>
              <a:gd name="connsiteY1203" fmla="*/ 6219807 h 6858000"/>
              <a:gd name="connsiteX1204" fmla="*/ 4473352 w 6582933"/>
              <a:gd name="connsiteY1204" fmla="*/ 6207609 h 6858000"/>
              <a:gd name="connsiteX1205" fmla="*/ 4486065 w 6582933"/>
              <a:gd name="connsiteY1205" fmla="*/ 6194066 h 6858000"/>
              <a:gd name="connsiteX1206" fmla="*/ 4486636 w 6582933"/>
              <a:gd name="connsiteY1206" fmla="*/ 6181329 h 6858000"/>
              <a:gd name="connsiteX1207" fmla="*/ 4499984 w 6582933"/>
              <a:gd name="connsiteY1207" fmla="*/ 6155462 h 6858000"/>
              <a:gd name="connsiteX1208" fmla="*/ 4518030 w 6582933"/>
              <a:gd name="connsiteY1208" fmla="*/ 6137599 h 6858000"/>
              <a:gd name="connsiteX1209" fmla="*/ 4524188 w 6582933"/>
              <a:gd name="connsiteY1209" fmla="*/ 6137412 h 6858000"/>
              <a:gd name="connsiteX1210" fmla="*/ 4524482 w 6582933"/>
              <a:gd name="connsiteY1210" fmla="*/ 6131853 h 6858000"/>
              <a:gd name="connsiteX1211" fmla="*/ 4531916 w 6582933"/>
              <a:gd name="connsiteY1211" fmla="*/ 6126099 h 6858000"/>
              <a:gd name="connsiteX1212" fmla="*/ 1849407 w 6582933"/>
              <a:gd name="connsiteY1212" fmla="*/ 6112372 h 6858000"/>
              <a:gd name="connsiteX1213" fmla="*/ 1855763 w 6582933"/>
              <a:gd name="connsiteY1213" fmla="*/ 6143384 h 6858000"/>
              <a:gd name="connsiteX1214" fmla="*/ 1816988 w 6582933"/>
              <a:gd name="connsiteY1214" fmla="*/ 6182312 h 6858000"/>
              <a:gd name="connsiteX1215" fmla="*/ 1816988 w 6582933"/>
              <a:gd name="connsiteY1215" fmla="*/ 6207799 h 6858000"/>
              <a:gd name="connsiteX1216" fmla="*/ 1803135 w 6582933"/>
              <a:gd name="connsiteY1216" fmla="*/ 6232550 h 6858000"/>
              <a:gd name="connsiteX1217" fmla="*/ 1786072 w 6582933"/>
              <a:gd name="connsiteY1217" fmla="*/ 6251967 h 6858000"/>
              <a:gd name="connsiteX1218" fmla="*/ 1779239 w 6582933"/>
              <a:gd name="connsiteY1218" fmla="*/ 6241196 h 6858000"/>
              <a:gd name="connsiteX1219" fmla="*/ 1764933 w 6582933"/>
              <a:gd name="connsiteY1219" fmla="*/ 6226384 h 6858000"/>
              <a:gd name="connsiteX1220" fmla="*/ 1754289 w 6582933"/>
              <a:gd name="connsiteY1220" fmla="*/ 6220377 h 6858000"/>
              <a:gd name="connsiteX1221" fmla="*/ 1778764 w 6582933"/>
              <a:gd name="connsiteY1221" fmla="*/ 6194193 h 6858000"/>
              <a:gd name="connsiteX1222" fmla="*/ 1773897 w 6582933"/>
              <a:gd name="connsiteY1222" fmla="*/ 6189493 h 6858000"/>
              <a:gd name="connsiteX1223" fmla="*/ 1755977 w 6582933"/>
              <a:gd name="connsiteY1223" fmla="*/ 6180466 h 6858000"/>
              <a:gd name="connsiteX1224" fmla="*/ 1772216 w 6582933"/>
              <a:gd name="connsiteY1224" fmla="*/ 6175322 h 6858000"/>
              <a:gd name="connsiteX1225" fmla="*/ 1776853 w 6582933"/>
              <a:gd name="connsiteY1225" fmla="*/ 6167025 h 6858000"/>
              <a:gd name="connsiteX1226" fmla="*/ 1772438 w 6582933"/>
              <a:gd name="connsiteY1226" fmla="*/ 6162515 h 6858000"/>
              <a:gd name="connsiteX1227" fmla="*/ 1761280 w 6582933"/>
              <a:gd name="connsiteY1227" fmla="*/ 6152125 h 6858000"/>
              <a:gd name="connsiteX1228" fmla="*/ 1737989 w 6582933"/>
              <a:gd name="connsiteY1228" fmla="*/ 6144938 h 6858000"/>
              <a:gd name="connsiteX1229" fmla="*/ 1763093 w 6582933"/>
              <a:gd name="connsiteY1229" fmla="*/ 6125686 h 6858000"/>
              <a:gd name="connsiteX1230" fmla="*/ 1785121 w 6582933"/>
              <a:gd name="connsiteY1230" fmla="*/ 6125686 h 6858000"/>
              <a:gd name="connsiteX1231" fmla="*/ 1798364 w 6582933"/>
              <a:gd name="connsiteY1231" fmla="*/ 6136901 h 6858000"/>
              <a:gd name="connsiteX1232" fmla="*/ 1823472 w 6582933"/>
              <a:gd name="connsiteY1232" fmla="*/ 6136901 h 6858000"/>
              <a:gd name="connsiteX1233" fmla="*/ 1849407 w 6582933"/>
              <a:gd name="connsiteY1233" fmla="*/ 6112372 h 6858000"/>
              <a:gd name="connsiteX1234" fmla="*/ 1811084 w 6582933"/>
              <a:gd name="connsiteY1234" fmla="*/ 6112214 h 6858000"/>
              <a:gd name="connsiteX1235" fmla="*/ 1815188 w 6582933"/>
              <a:gd name="connsiteY1235" fmla="*/ 6116217 h 6858000"/>
              <a:gd name="connsiteX1236" fmla="*/ 1810830 w 6582933"/>
              <a:gd name="connsiteY1236" fmla="*/ 6124444 h 6858000"/>
              <a:gd name="connsiteX1237" fmla="*/ 1806796 w 6582933"/>
              <a:gd name="connsiteY1237" fmla="*/ 6120409 h 6858000"/>
              <a:gd name="connsiteX1238" fmla="*/ 1811084 w 6582933"/>
              <a:gd name="connsiteY1238" fmla="*/ 6112214 h 6858000"/>
              <a:gd name="connsiteX1239" fmla="*/ 4688949 w 6582933"/>
              <a:gd name="connsiteY1239" fmla="*/ 6111661 h 6858000"/>
              <a:gd name="connsiteX1240" fmla="*/ 4701938 w 6582933"/>
              <a:gd name="connsiteY1240" fmla="*/ 6118025 h 6858000"/>
              <a:gd name="connsiteX1241" fmla="*/ 4689766 w 6582933"/>
              <a:gd name="connsiteY1241" fmla="*/ 6130863 h 6858000"/>
              <a:gd name="connsiteX1242" fmla="*/ 4681093 w 6582933"/>
              <a:gd name="connsiteY1242" fmla="*/ 6135316 h 6858000"/>
              <a:gd name="connsiteX1243" fmla="*/ 4676672 w 6582933"/>
              <a:gd name="connsiteY1243" fmla="*/ 6124920 h 6858000"/>
              <a:gd name="connsiteX1244" fmla="*/ 4676767 w 6582933"/>
              <a:gd name="connsiteY1244" fmla="*/ 6118855 h 6858000"/>
              <a:gd name="connsiteX1245" fmla="*/ 4688949 w 6582933"/>
              <a:gd name="connsiteY1245" fmla="*/ 6111661 h 6858000"/>
              <a:gd name="connsiteX1246" fmla="*/ 4901224 w 6582933"/>
              <a:gd name="connsiteY1246" fmla="*/ 6101468 h 6858000"/>
              <a:gd name="connsiteX1247" fmla="*/ 4893028 w 6582933"/>
              <a:gd name="connsiteY1247" fmla="*/ 6105763 h 6858000"/>
              <a:gd name="connsiteX1248" fmla="*/ 4897063 w 6582933"/>
              <a:gd name="connsiteY1248" fmla="*/ 6109860 h 6858000"/>
              <a:gd name="connsiteX1249" fmla="*/ 4905297 w 6582933"/>
              <a:gd name="connsiteY1249" fmla="*/ 6105509 h 6858000"/>
              <a:gd name="connsiteX1250" fmla="*/ 4901224 w 6582933"/>
              <a:gd name="connsiteY1250" fmla="*/ 6101468 h 6858000"/>
              <a:gd name="connsiteX1251" fmla="*/ 4543203 w 6582933"/>
              <a:gd name="connsiteY1251" fmla="*/ 6099502 h 6858000"/>
              <a:gd name="connsiteX1252" fmla="*/ 4547555 w 6582933"/>
              <a:gd name="connsiteY1252" fmla="*/ 6107761 h 6858000"/>
              <a:gd name="connsiteX1253" fmla="*/ 4543456 w 6582933"/>
              <a:gd name="connsiteY1253" fmla="*/ 6111763 h 6858000"/>
              <a:gd name="connsiteX1254" fmla="*/ 4539167 w 6582933"/>
              <a:gd name="connsiteY1254" fmla="*/ 6103568 h 6858000"/>
              <a:gd name="connsiteX1255" fmla="*/ 4543203 w 6582933"/>
              <a:gd name="connsiteY1255" fmla="*/ 6099502 h 6858000"/>
              <a:gd name="connsiteX1256" fmla="*/ 1728258 w 6582933"/>
              <a:gd name="connsiteY1256" fmla="*/ 6099204 h 6858000"/>
              <a:gd name="connsiteX1257" fmla="*/ 1733894 w 6582933"/>
              <a:gd name="connsiteY1257" fmla="*/ 6099503 h 6858000"/>
              <a:gd name="connsiteX1258" fmla="*/ 1739648 w 6582933"/>
              <a:gd name="connsiteY1258" fmla="*/ 6106937 h 6858000"/>
              <a:gd name="connsiteX1259" fmla="*/ 1735994 w 6582933"/>
              <a:gd name="connsiteY1259" fmla="*/ 6110590 h 6858000"/>
              <a:gd name="connsiteX1260" fmla="*/ 1728553 w 6582933"/>
              <a:gd name="connsiteY1260" fmla="*/ 6104837 h 6858000"/>
              <a:gd name="connsiteX1261" fmla="*/ 1728258 w 6582933"/>
              <a:gd name="connsiteY1261" fmla="*/ 6099204 h 6858000"/>
              <a:gd name="connsiteX1262" fmla="*/ 1174952 w 6582933"/>
              <a:gd name="connsiteY1262" fmla="*/ 6099121 h 6858000"/>
              <a:gd name="connsiteX1263" fmla="*/ 1219670 w 6582933"/>
              <a:gd name="connsiteY1263" fmla="*/ 6099121 h 6858000"/>
              <a:gd name="connsiteX1264" fmla="*/ 1228535 w 6582933"/>
              <a:gd name="connsiteY1264" fmla="*/ 6111675 h 6858000"/>
              <a:gd name="connsiteX1265" fmla="*/ 1239848 w 6582933"/>
              <a:gd name="connsiteY1265" fmla="*/ 6113133 h 6858000"/>
              <a:gd name="connsiteX1266" fmla="*/ 1246046 w 6582933"/>
              <a:gd name="connsiteY1266" fmla="*/ 6119109 h 6858000"/>
              <a:gd name="connsiteX1267" fmla="*/ 1225770 w 6582933"/>
              <a:gd name="connsiteY1267" fmla="*/ 6137218 h 6858000"/>
              <a:gd name="connsiteX1268" fmla="*/ 1206988 w 6582933"/>
              <a:gd name="connsiteY1268" fmla="*/ 6137218 h 6858000"/>
              <a:gd name="connsiteX1269" fmla="*/ 1202796 w 6582933"/>
              <a:gd name="connsiteY1269" fmla="*/ 6126733 h 6858000"/>
              <a:gd name="connsiteX1270" fmla="*/ 1194275 w 6582933"/>
              <a:gd name="connsiteY1270" fmla="*/ 6137218 h 6858000"/>
              <a:gd name="connsiteX1271" fmla="*/ 1188174 w 6582933"/>
              <a:gd name="connsiteY1271" fmla="*/ 6137377 h 6858000"/>
              <a:gd name="connsiteX1272" fmla="*/ 1170346 w 6582933"/>
              <a:gd name="connsiteY1272" fmla="*/ 6155335 h 6858000"/>
              <a:gd name="connsiteX1273" fmla="*/ 1156685 w 6582933"/>
              <a:gd name="connsiteY1273" fmla="*/ 6180948 h 6858000"/>
              <a:gd name="connsiteX1274" fmla="*/ 1168216 w 6582933"/>
              <a:gd name="connsiteY1274" fmla="*/ 6194231 h 6858000"/>
              <a:gd name="connsiteX1275" fmla="*/ 1168858 w 6582933"/>
              <a:gd name="connsiteY1275" fmla="*/ 6205953 h 6858000"/>
              <a:gd name="connsiteX1276" fmla="*/ 1143812 w 6582933"/>
              <a:gd name="connsiteY1276" fmla="*/ 6219616 h 6858000"/>
              <a:gd name="connsiteX1277" fmla="*/ 1156049 w 6582933"/>
              <a:gd name="connsiteY1277" fmla="*/ 6232677 h 6858000"/>
              <a:gd name="connsiteX1278" fmla="*/ 1115147 w 6582933"/>
              <a:gd name="connsiteY1278" fmla="*/ 6238906 h 6858000"/>
              <a:gd name="connsiteX1279" fmla="*/ 1105388 w 6582933"/>
              <a:gd name="connsiteY1279" fmla="*/ 6245326 h 6858000"/>
              <a:gd name="connsiteX1280" fmla="*/ 1047870 w 6582933"/>
              <a:gd name="connsiteY1280" fmla="*/ 6302300 h 6858000"/>
              <a:gd name="connsiteX1281" fmla="*/ 1041769 w 6582933"/>
              <a:gd name="connsiteY1281" fmla="*/ 6302427 h 6858000"/>
              <a:gd name="connsiteX1282" fmla="*/ 1037575 w 6582933"/>
              <a:gd name="connsiteY1282" fmla="*/ 6291942 h 6858000"/>
              <a:gd name="connsiteX1283" fmla="*/ 1029057 w 6582933"/>
              <a:gd name="connsiteY1283" fmla="*/ 6302427 h 6858000"/>
              <a:gd name="connsiteX1284" fmla="*/ 1016344 w 6582933"/>
              <a:gd name="connsiteY1284" fmla="*/ 6315139 h 6858000"/>
              <a:gd name="connsiteX1285" fmla="*/ 1003637 w 6582933"/>
              <a:gd name="connsiteY1285" fmla="*/ 6327850 h 6858000"/>
              <a:gd name="connsiteX1286" fmla="*/ 993143 w 6582933"/>
              <a:gd name="connsiteY1286" fmla="*/ 6332043 h 6858000"/>
              <a:gd name="connsiteX1287" fmla="*/ 1003637 w 6582933"/>
              <a:gd name="connsiteY1287" fmla="*/ 6340562 h 6858000"/>
              <a:gd name="connsiteX1288" fmla="*/ 1003795 w 6582933"/>
              <a:gd name="connsiteY1288" fmla="*/ 6346804 h 6858000"/>
              <a:gd name="connsiteX1289" fmla="*/ 1015996 w 6582933"/>
              <a:gd name="connsiteY1289" fmla="*/ 6359871 h 6858000"/>
              <a:gd name="connsiteX1290" fmla="*/ 1015996 w 6582933"/>
              <a:gd name="connsiteY1290" fmla="*/ 6385371 h 6858000"/>
              <a:gd name="connsiteX1291" fmla="*/ 1011326 w 6582933"/>
              <a:gd name="connsiteY1291" fmla="*/ 6390001 h 6858000"/>
              <a:gd name="connsiteX1292" fmla="*/ 1003985 w 6582933"/>
              <a:gd name="connsiteY1292" fmla="*/ 6382897 h 6858000"/>
              <a:gd name="connsiteX1293" fmla="*/ 997247 w 6582933"/>
              <a:gd name="connsiteY1293" fmla="*/ 6366150 h 6858000"/>
              <a:gd name="connsiteX1294" fmla="*/ 972394 w 6582933"/>
              <a:gd name="connsiteY1294" fmla="*/ 6366150 h 6858000"/>
              <a:gd name="connsiteX1295" fmla="*/ 963495 w 6582933"/>
              <a:gd name="connsiteY1295" fmla="*/ 6387019 h 6858000"/>
              <a:gd name="connsiteX1296" fmla="*/ 940915 w 6582933"/>
              <a:gd name="connsiteY1296" fmla="*/ 6409601 h 6858000"/>
              <a:gd name="connsiteX1297" fmla="*/ 924904 w 6582933"/>
              <a:gd name="connsiteY1297" fmla="*/ 6429519 h 6858000"/>
              <a:gd name="connsiteX1298" fmla="*/ 919340 w 6582933"/>
              <a:gd name="connsiteY1298" fmla="*/ 6431359 h 6858000"/>
              <a:gd name="connsiteX1299" fmla="*/ 914735 w 6582933"/>
              <a:gd name="connsiteY1299" fmla="*/ 6435799 h 6858000"/>
              <a:gd name="connsiteX1300" fmla="*/ 914735 w 6582933"/>
              <a:gd name="connsiteY1300" fmla="*/ 6461425 h 6858000"/>
              <a:gd name="connsiteX1301" fmla="*/ 895824 w 6582933"/>
              <a:gd name="connsiteY1301" fmla="*/ 6479567 h 6858000"/>
              <a:gd name="connsiteX1302" fmla="*/ 878057 w 6582933"/>
              <a:gd name="connsiteY1302" fmla="*/ 6488193 h 6858000"/>
              <a:gd name="connsiteX1303" fmla="*/ 886765 w 6582933"/>
              <a:gd name="connsiteY1303" fmla="*/ 6497074 h 6858000"/>
              <a:gd name="connsiteX1304" fmla="*/ 887146 w 6582933"/>
              <a:gd name="connsiteY1304" fmla="*/ 6514137 h 6858000"/>
              <a:gd name="connsiteX1305" fmla="*/ 869892 w 6582933"/>
              <a:gd name="connsiteY1305" fmla="*/ 6531073 h 6858000"/>
              <a:gd name="connsiteX1306" fmla="*/ 856545 w 6582933"/>
              <a:gd name="connsiteY1306" fmla="*/ 6532089 h 6858000"/>
              <a:gd name="connsiteX1307" fmla="*/ 838618 w 6582933"/>
              <a:gd name="connsiteY1307" fmla="*/ 6550039 h 6858000"/>
              <a:gd name="connsiteX1308" fmla="*/ 850475 w 6582933"/>
              <a:gd name="connsiteY1308" fmla="*/ 6563170 h 6858000"/>
              <a:gd name="connsiteX1309" fmla="*/ 839100 w 6582933"/>
              <a:gd name="connsiteY1309" fmla="*/ 6576364 h 6858000"/>
              <a:gd name="connsiteX1310" fmla="*/ 848889 w 6582933"/>
              <a:gd name="connsiteY1310" fmla="*/ 6586196 h 6858000"/>
              <a:gd name="connsiteX1311" fmla="*/ 830771 w 6582933"/>
              <a:gd name="connsiteY1311" fmla="*/ 6607446 h 6858000"/>
              <a:gd name="connsiteX1312" fmla="*/ 818661 w 6582933"/>
              <a:gd name="connsiteY1312" fmla="*/ 6608650 h 6858000"/>
              <a:gd name="connsiteX1313" fmla="*/ 751134 w 6582933"/>
              <a:gd name="connsiteY1313" fmla="*/ 6675635 h 6858000"/>
              <a:gd name="connsiteX1314" fmla="*/ 749447 w 6582933"/>
              <a:gd name="connsiteY1314" fmla="*/ 6687624 h 6858000"/>
              <a:gd name="connsiteX1315" fmla="*/ 724250 w 6582933"/>
              <a:gd name="connsiteY1315" fmla="*/ 6715216 h 6858000"/>
              <a:gd name="connsiteX1316" fmla="*/ 736322 w 6582933"/>
              <a:gd name="connsiteY1316" fmla="*/ 6728600 h 6858000"/>
              <a:gd name="connsiteX1317" fmla="*/ 718274 w 6582933"/>
              <a:gd name="connsiteY1317" fmla="*/ 6746615 h 6858000"/>
              <a:gd name="connsiteX1318" fmla="*/ 705626 w 6582933"/>
              <a:gd name="connsiteY1318" fmla="*/ 6747249 h 6858000"/>
              <a:gd name="connsiteX1319" fmla="*/ 692120 w 6582933"/>
              <a:gd name="connsiteY1319" fmla="*/ 6734690 h 6858000"/>
              <a:gd name="connsiteX1320" fmla="*/ 687800 w 6582933"/>
              <a:gd name="connsiteY1320" fmla="*/ 6739194 h 6858000"/>
              <a:gd name="connsiteX1321" fmla="*/ 688783 w 6582933"/>
              <a:gd name="connsiteY1321" fmla="*/ 6794379 h 6858000"/>
              <a:gd name="connsiteX1322" fmla="*/ 693135 w 6582933"/>
              <a:gd name="connsiteY1322" fmla="*/ 6797233 h 6858000"/>
              <a:gd name="connsiteX1323" fmla="*/ 698634 w 6582933"/>
              <a:gd name="connsiteY1323" fmla="*/ 6767801 h 6858000"/>
              <a:gd name="connsiteX1324" fmla="*/ 723869 w 6582933"/>
              <a:gd name="connsiteY1324" fmla="*/ 6766089 h 6858000"/>
              <a:gd name="connsiteX1325" fmla="*/ 723869 w 6582933"/>
              <a:gd name="connsiteY1325" fmla="*/ 6778394 h 6858000"/>
              <a:gd name="connsiteX1326" fmla="*/ 748876 w 6582933"/>
              <a:gd name="connsiteY1326" fmla="*/ 6778775 h 6858000"/>
              <a:gd name="connsiteX1327" fmla="*/ 736709 w 6582933"/>
              <a:gd name="connsiteY1327" fmla="*/ 6765264 h 6858000"/>
              <a:gd name="connsiteX1328" fmla="*/ 737882 w 6582933"/>
              <a:gd name="connsiteY1328" fmla="*/ 6752514 h 6858000"/>
              <a:gd name="connsiteX1329" fmla="*/ 755962 w 6582933"/>
              <a:gd name="connsiteY1329" fmla="*/ 6734690 h 6858000"/>
              <a:gd name="connsiteX1330" fmla="*/ 762159 w 6582933"/>
              <a:gd name="connsiteY1330" fmla="*/ 6734563 h 6858000"/>
              <a:gd name="connsiteX1331" fmla="*/ 762350 w 6582933"/>
              <a:gd name="connsiteY1331" fmla="*/ 6753022 h 6858000"/>
              <a:gd name="connsiteX1332" fmla="*/ 766200 w 6582933"/>
              <a:gd name="connsiteY1332" fmla="*/ 6757399 h 6858000"/>
              <a:gd name="connsiteX1333" fmla="*/ 770393 w 6582933"/>
              <a:gd name="connsiteY1333" fmla="*/ 6757842 h 6858000"/>
              <a:gd name="connsiteX1334" fmla="*/ 800296 w 6582933"/>
              <a:gd name="connsiteY1334" fmla="*/ 6730693 h 6858000"/>
              <a:gd name="connsiteX1335" fmla="*/ 800296 w 6582933"/>
              <a:gd name="connsiteY1335" fmla="*/ 6696440 h 6858000"/>
              <a:gd name="connsiteX1336" fmla="*/ 794961 w 6582933"/>
              <a:gd name="connsiteY1336" fmla="*/ 6696377 h 6858000"/>
              <a:gd name="connsiteX1337" fmla="*/ 790768 w 6582933"/>
              <a:gd name="connsiteY1337" fmla="*/ 6692952 h 6858000"/>
              <a:gd name="connsiteX1338" fmla="*/ 789182 w 6582933"/>
              <a:gd name="connsiteY1338" fmla="*/ 6689083 h 6858000"/>
              <a:gd name="connsiteX1339" fmla="*/ 797124 w 6582933"/>
              <a:gd name="connsiteY1339" fmla="*/ 6686609 h 6858000"/>
              <a:gd name="connsiteX1340" fmla="*/ 800314 w 6582933"/>
              <a:gd name="connsiteY1340" fmla="*/ 6696378 h 6858000"/>
              <a:gd name="connsiteX1341" fmla="*/ 807357 w 6582933"/>
              <a:gd name="connsiteY1341" fmla="*/ 6696861 h 6858000"/>
              <a:gd name="connsiteX1342" fmla="*/ 813052 w 6582933"/>
              <a:gd name="connsiteY1342" fmla="*/ 6698567 h 6858000"/>
              <a:gd name="connsiteX1343" fmla="*/ 813231 w 6582933"/>
              <a:gd name="connsiteY1343" fmla="*/ 6701959 h 6858000"/>
              <a:gd name="connsiteX1344" fmla="*/ 820666 w 6582933"/>
              <a:gd name="connsiteY1344" fmla="*/ 6707668 h 6858000"/>
              <a:gd name="connsiteX1345" fmla="*/ 822059 w 6582933"/>
              <a:gd name="connsiteY1345" fmla="*/ 6705638 h 6858000"/>
              <a:gd name="connsiteX1346" fmla="*/ 818693 w 6582933"/>
              <a:gd name="connsiteY1346" fmla="*/ 6700235 h 6858000"/>
              <a:gd name="connsiteX1347" fmla="*/ 821142 w 6582933"/>
              <a:gd name="connsiteY1347" fmla="*/ 6699287 h 6858000"/>
              <a:gd name="connsiteX1348" fmla="*/ 818566 w 6582933"/>
              <a:gd name="connsiteY1348" fmla="*/ 6696567 h 6858000"/>
              <a:gd name="connsiteX1349" fmla="*/ 817239 w 6582933"/>
              <a:gd name="connsiteY1349" fmla="*/ 6696502 h 6858000"/>
              <a:gd name="connsiteX1350" fmla="*/ 813716 w 6582933"/>
              <a:gd name="connsiteY1350" fmla="*/ 6687378 h 6858000"/>
              <a:gd name="connsiteX1351" fmla="*/ 813009 w 6582933"/>
              <a:gd name="connsiteY1351" fmla="*/ 6677474 h 6858000"/>
              <a:gd name="connsiteX1352" fmla="*/ 844816 w 6582933"/>
              <a:gd name="connsiteY1352" fmla="*/ 6683691 h 6858000"/>
              <a:gd name="connsiteX1353" fmla="*/ 880536 w 6582933"/>
              <a:gd name="connsiteY1353" fmla="*/ 6683627 h 6858000"/>
              <a:gd name="connsiteX1354" fmla="*/ 889246 w 6582933"/>
              <a:gd name="connsiteY1354" fmla="*/ 6669735 h 6858000"/>
              <a:gd name="connsiteX1355" fmla="*/ 890039 w 6582933"/>
              <a:gd name="connsiteY1355" fmla="*/ 6663773 h 6858000"/>
              <a:gd name="connsiteX1356" fmla="*/ 908093 w 6582933"/>
              <a:gd name="connsiteY1356" fmla="*/ 6633072 h 6858000"/>
              <a:gd name="connsiteX1357" fmla="*/ 920165 w 6582933"/>
              <a:gd name="connsiteY1357" fmla="*/ 6633072 h 6858000"/>
              <a:gd name="connsiteX1358" fmla="*/ 933702 w 6582933"/>
              <a:gd name="connsiteY1358" fmla="*/ 6620322 h 6858000"/>
              <a:gd name="connsiteX1359" fmla="*/ 947049 w 6582933"/>
              <a:gd name="connsiteY1359" fmla="*/ 6632818 h 6858000"/>
              <a:gd name="connsiteX1360" fmla="*/ 959779 w 6582933"/>
              <a:gd name="connsiteY1360" fmla="*/ 6632121 h 6858000"/>
              <a:gd name="connsiteX1361" fmla="*/ 952232 w 6582933"/>
              <a:gd name="connsiteY1361" fmla="*/ 6613091 h 6858000"/>
              <a:gd name="connsiteX1362" fmla="*/ 971286 w 6582933"/>
              <a:gd name="connsiteY1362" fmla="*/ 6597804 h 6858000"/>
              <a:gd name="connsiteX1363" fmla="*/ 989712 w 6582933"/>
              <a:gd name="connsiteY1363" fmla="*/ 6587528 h 6858000"/>
              <a:gd name="connsiteX1364" fmla="*/ 978974 w 6582933"/>
              <a:gd name="connsiteY1364" fmla="*/ 6575096 h 6858000"/>
              <a:gd name="connsiteX1365" fmla="*/ 997437 w 6582933"/>
              <a:gd name="connsiteY1365" fmla="*/ 6556700 h 6858000"/>
              <a:gd name="connsiteX1366" fmla="*/ 1003605 w 6582933"/>
              <a:gd name="connsiteY1366" fmla="*/ 6556573 h 6858000"/>
              <a:gd name="connsiteX1367" fmla="*/ 1003795 w 6582933"/>
              <a:gd name="connsiteY1367" fmla="*/ 6587908 h 6858000"/>
              <a:gd name="connsiteX1368" fmla="*/ 1007798 w 6582933"/>
              <a:gd name="connsiteY1368" fmla="*/ 6592349 h 6858000"/>
              <a:gd name="connsiteX1369" fmla="*/ 1015965 w 6582933"/>
              <a:gd name="connsiteY1369" fmla="*/ 6587845 h 6858000"/>
              <a:gd name="connsiteX1370" fmla="*/ 1016310 w 6582933"/>
              <a:gd name="connsiteY1370" fmla="*/ 6556764 h 6858000"/>
              <a:gd name="connsiteX1371" fmla="*/ 1003917 w 6582933"/>
              <a:gd name="connsiteY1371" fmla="*/ 6556764 h 6858000"/>
              <a:gd name="connsiteX1372" fmla="*/ 1012430 w 6582933"/>
              <a:gd name="connsiteY1372" fmla="*/ 6546234 h 6858000"/>
              <a:gd name="connsiteX1373" fmla="*/ 1016545 w 6582933"/>
              <a:gd name="connsiteY1373" fmla="*/ 6556566 h 6858000"/>
              <a:gd name="connsiteX1374" fmla="*/ 1022447 w 6582933"/>
              <a:gd name="connsiteY1374" fmla="*/ 6556383 h 6858000"/>
              <a:gd name="connsiteX1375" fmla="*/ 1032805 w 6582933"/>
              <a:gd name="connsiteY1375" fmla="*/ 6544077 h 6858000"/>
              <a:gd name="connsiteX1376" fmla="*/ 1048347 w 6582933"/>
              <a:gd name="connsiteY1376" fmla="*/ 6544077 h 6858000"/>
              <a:gd name="connsiteX1377" fmla="*/ 1041800 w 6582933"/>
              <a:gd name="connsiteY1377" fmla="*/ 6562853 h 6858000"/>
              <a:gd name="connsiteX1378" fmla="*/ 1058738 w 6582933"/>
              <a:gd name="connsiteY1378" fmla="*/ 6579662 h 6858000"/>
              <a:gd name="connsiteX1379" fmla="*/ 1063001 w 6582933"/>
              <a:gd name="connsiteY1379" fmla="*/ 6579535 h 6858000"/>
              <a:gd name="connsiteX1380" fmla="*/ 1066972 w 6582933"/>
              <a:gd name="connsiteY1380" fmla="*/ 6575032 h 6858000"/>
              <a:gd name="connsiteX1381" fmla="*/ 1067161 w 6582933"/>
              <a:gd name="connsiteY1381" fmla="*/ 6531321 h 6858000"/>
              <a:gd name="connsiteX1382" fmla="*/ 1049806 w 6582933"/>
              <a:gd name="connsiteY1382" fmla="*/ 6530947 h 6858000"/>
              <a:gd name="connsiteX1383" fmla="*/ 1043607 w 6582933"/>
              <a:gd name="connsiteY1383" fmla="*/ 6523969 h 6858000"/>
              <a:gd name="connsiteX1384" fmla="*/ 1052788 w 6582933"/>
              <a:gd name="connsiteY1384" fmla="*/ 6518641 h 6858000"/>
              <a:gd name="connsiteX1385" fmla="*/ 1063565 w 6582933"/>
              <a:gd name="connsiteY1385" fmla="*/ 6521241 h 6858000"/>
              <a:gd name="connsiteX1386" fmla="*/ 1067409 w 6582933"/>
              <a:gd name="connsiteY1386" fmla="*/ 6531081 h 6858000"/>
              <a:gd name="connsiteX1387" fmla="*/ 1073359 w 6582933"/>
              <a:gd name="connsiteY1387" fmla="*/ 6531264 h 6858000"/>
              <a:gd name="connsiteX1388" fmla="*/ 1086835 w 6582933"/>
              <a:gd name="connsiteY1388" fmla="*/ 6543823 h 6858000"/>
              <a:gd name="connsiteX1389" fmla="*/ 1099578 w 6582933"/>
              <a:gd name="connsiteY1389" fmla="*/ 6543189 h 6858000"/>
              <a:gd name="connsiteX1390" fmla="*/ 1093128 w 6582933"/>
              <a:gd name="connsiteY1390" fmla="*/ 6525301 h 6858000"/>
              <a:gd name="connsiteX1391" fmla="*/ 1101830 w 6582933"/>
              <a:gd name="connsiteY1391" fmla="*/ 6518704 h 6858000"/>
              <a:gd name="connsiteX1392" fmla="*/ 1133390 w 6582933"/>
              <a:gd name="connsiteY1392" fmla="*/ 6518070 h 6858000"/>
              <a:gd name="connsiteX1393" fmla="*/ 1143209 w 6582933"/>
              <a:gd name="connsiteY1393" fmla="*/ 6512107 h 6858000"/>
              <a:gd name="connsiteX1394" fmla="*/ 1131099 w 6582933"/>
              <a:gd name="connsiteY1394" fmla="*/ 6498914 h 6858000"/>
              <a:gd name="connsiteX1395" fmla="*/ 1173240 w 6582933"/>
              <a:gd name="connsiteY1395" fmla="*/ 6491873 h 6858000"/>
              <a:gd name="connsiteX1396" fmla="*/ 1193545 w 6582933"/>
              <a:gd name="connsiteY1396" fmla="*/ 6471004 h 6858000"/>
              <a:gd name="connsiteX1397" fmla="*/ 1204508 w 6582933"/>
              <a:gd name="connsiteY1397" fmla="*/ 6450008 h 6858000"/>
              <a:gd name="connsiteX1398" fmla="*/ 1218273 w 6582933"/>
              <a:gd name="connsiteY1398" fmla="*/ 6424000 h 6858000"/>
              <a:gd name="connsiteX1399" fmla="*/ 1263176 w 6582933"/>
              <a:gd name="connsiteY1399" fmla="*/ 6379535 h 6858000"/>
              <a:gd name="connsiteX1400" fmla="*/ 1278146 w 6582933"/>
              <a:gd name="connsiteY1400" fmla="*/ 6378393 h 6858000"/>
              <a:gd name="connsiteX1401" fmla="*/ 1311292 w 6582933"/>
              <a:gd name="connsiteY1401" fmla="*/ 6340499 h 6858000"/>
              <a:gd name="connsiteX1402" fmla="*/ 1316310 w 6582933"/>
              <a:gd name="connsiteY1402" fmla="*/ 6329125 h 6858000"/>
              <a:gd name="connsiteX1403" fmla="*/ 1324955 w 6582933"/>
              <a:gd name="connsiteY1403" fmla="*/ 6337765 h 6858000"/>
              <a:gd name="connsiteX1404" fmla="*/ 1329308 w 6582933"/>
              <a:gd name="connsiteY1404" fmla="*/ 6338558 h 6858000"/>
              <a:gd name="connsiteX1405" fmla="*/ 1358862 w 6582933"/>
              <a:gd name="connsiteY1405" fmla="*/ 6309227 h 6858000"/>
              <a:gd name="connsiteX1406" fmla="*/ 1365092 w 6582933"/>
              <a:gd name="connsiteY1406" fmla="*/ 6277042 h 6858000"/>
              <a:gd name="connsiteX1407" fmla="*/ 1378629 w 6582933"/>
              <a:gd name="connsiteY1407" fmla="*/ 6289462 h 6858000"/>
              <a:gd name="connsiteX1408" fmla="*/ 1384827 w 6582933"/>
              <a:gd name="connsiteY1408" fmla="*/ 6289626 h 6858000"/>
              <a:gd name="connsiteX1409" fmla="*/ 1384669 w 6582933"/>
              <a:gd name="connsiteY1409" fmla="*/ 6295785 h 6858000"/>
              <a:gd name="connsiteX1410" fmla="*/ 1371288 w 6582933"/>
              <a:gd name="connsiteY1410" fmla="*/ 6310280 h 6858000"/>
              <a:gd name="connsiteX1411" fmla="*/ 1389820 w 6582933"/>
              <a:gd name="connsiteY1411" fmla="*/ 6316414 h 6858000"/>
              <a:gd name="connsiteX1412" fmla="*/ 1441901 w 6582933"/>
              <a:gd name="connsiteY1412" fmla="*/ 6264361 h 6858000"/>
              <a:gd name="connsiteX1413" fmla="*/ 1455667 w 6582933"/>
              <a:gd name="connsiteY1413" fmla="*/ 6263308 h 6858000"/>
              <a:gd name="connsiteX1414" fmla="*/ 1478036 w 6582933"/>
              <a:gd name="connsiteY1414" fmla="*/ 6240942 h 6858000"/>
              <a:gd name="connsiteX1415" fmla="*/ 1499236 w 6582933"/>
              <a:gd name="connsiteY1415" fmla="*/ 6231884 h 6858000"/>
              <a:gd name="connsiteX1416" fmla="*/ 1499236 w 6582933"/>
              <a:gd name="connsiteY1416" fmla="*/ 6213577 h 6858000"/>
              <a:gd name="connsiteX1417" fmla="*/ 1493958 w 6582933"/>
              <a:gd name="connsiteY1417" fmla="*/ 6213515 h 6858000"/>
              <a:gd name="connsiteX1418" fmla="*/ 1489765 w 6582933"/>
              <a:gd name="connsiteY1418" fmla="*/ 6210083 h 6858000"/>
              <a:gd name="connsiteX1419" fmla="*/ 1488172 w 6582933"/>
              <a:gd name="connsiteY1419" fmla="*/ 6206207 h 6858000"/>
              <a:gd name="connsiteX1420" fmla="*/ 1496121 w 6582933"/>
              <a:gd name="connsiteY1420" fmla="*/ 6203695 h 6858000"/>
              <a:gd name="connsiteX1421" fmla="*/ 1499269 w 6582933"/>
              <a:gd name="connsiteY1421" fmla="*/ 6213386 h 6858000"/>
              <a:gd name="connsiteX1422" fmla="*/ 1505306 w 6582933"/>
              <a:gd name="connsiteY1422" fmla="*/ 6213229 h 6858000"/>
              <a:gd name="connsiteX1423" fmla="*/ 1516395 w 6582933"/>
              <a:gd name="connsiteY1423" fmla="*/ 6200581 h 6858000"/>
              <a:gd name="connsiteX1424" fmla="*/ 1530883 w 6582933"/>
              <a:gd name="connsiteY1424" fmla="*/ 6200581 h 6858000"/>
              <a:gd name="connsiteX1425" fmla="*/ 1543975 w 6582933"/>
              <a:gd name="connsiteY1425" fmla="*/ 6174561 h 6858000"/>
              <a:gd name="connsiteX1426" fmla="*/ 1561777 w 6582933"/>
              <a:gd name="connsiteY1426" fmla="*/ 6157301 h 6858000"/>
              <a:gd name="connsiteX1427" fmla="*/ 1570449 w 6582933"/>
              <a:gd name="connsiteY1427" fmla="*/ 6150343 h 6858000"/>
              <a:gd name="connsiteX1428" fmla="*/ 1595050 w 6582933"/>
              <a:gd name="connsiteY1428" fmla="*/ 6150343 h 6858000"/>
              <a:gd name="connsiteX1429" fmla="*/ 1599846 w 6582933"/>
              <a:gd name="connsiteY1429" fmla="*/ 6155271 h 6858000"/>
              <a:gd name="connsiteX1430" fmla="*/ 1592791 w 6582933"/>
              <a:gd name="connsiteY1430" fmla="*/ 6174846 h 6858000"/>
              <a:gd name="connsiteX1431" fmla="*/ 1576011 w 6582933"/>
              <a:gd name="connsiteY1431" fmla="*/ 6195087 h 6858000"/>
              <a:gd name="connsiteX1432" fmla="*/ 1537367 w 6582933"/>
              <a:gd name="connsiteY1432" fmla="*/ 6229119 h 6858000"/>
              <a:gd name="connsiteX1433" fmla="*/ 1537367 w 6582933"/>
              <a:gd name="connsiteY1433" fmla="*/ 6251523 h 6858000"/>
              <a:gd name="connsiteX1434" fmla="*/ 1537335 w 6582933"/>
              <a:gd name="connsiteY1434" fmla="*/ 6251523 h 6858000"/>
              <a:gd name="connsiteX1435" fmla="*/ 1537335 w 6582933"/>
              <a:gd name="connsiteY1435" fmla="*/ 6251524 h 6858000"/>
              <a:gd name="connsiteX1436" fmla="*/ 1531619 w 6582933"/>
              <a:gd name="connsiteY1436" fmla="*/ 6251649 h 6858000"/>
              <a:gd name="connsiteX1437" fmla="*/ 1499236 w 6582933"/>
              <a:gd name="connsiteY1437" fmla="*/ 6281646 h 6858000"/>
              <a:gd name="connsiteX1438" fmla="*/ 1499173 w 6582933"/>
              <a:gd name="connsiteY1438" fmla="*/ 6305145 h 6858000"/>
              <a:gd name="connsiteX1439" fmla="*/ 1499140 w 6582933"/>
              <a:gd name="connsiteY1439" fmla="*/ 6302585 h 6858000"/>
              <a:gd name="connsiteX1440" fmla="*/ 1489259 w 6582933"/>
              <a:gd name="connsiteY1440" fmla="*/ 6305795 h 6858000"/>
              <a:gd name="connsiteX1441" fmla="*/ 1491770 w 6582933"/>
              <a:gd name="connsiteY1441" fmla="*/ 6313743 h 6858000"/>
              <a:gd name="connsiteX1442" fmla="*/ 1495645 w 6582933"/>
              <a:gd name="connsiteY1442" fmla="*/ 6312151 h 6858000"/>
              <a:gd name="connsiteX1443" fmla="*/ 1499140 w 6582933"/>
              <a:gd name="connsiteY1443" fmla="*/ 6305161 h 6858000"/>
              <a:gd name="connsiteX1444" fmla="*/ 1499173 w 6582933"/>
              <a:gd name="connsiteY1444" fmla="*/ 6305145 h 6858000"/>
              <a:gd name="connsiteX1445" fmla="*/ 1504958 w 6582933"/>
              <a:gd name="connsiteY1445" fmla="*/ 6302205 h 6858000"/>
              <a:gd name="connsiteX1446" fmla="*/ 1537335 w 6582933"/>
              <a:gd name="connsiteY1446" fmla="*/ 6272208 h 6858000"/>
              <a:gd name="connsiteX1447" fmla="*/ 1537335 w 6582933"/>
              <a:gd name="connsiteY1447" fmla="*/ 6251524 h 6858000"/>
              <a:gd name="connsiteX1448" fmla="*/ 1537367 w 6582933"/>
              <a:gd name="connsiteY1448" fmla="*/ 6251523 h 6858000"/>
              <a:gd name="connsiteX1449" fmla="*/ 1543500 w 6582933"/>
              <a:gd name="connsiteY1449" fmla="*/ 6251396 h 6858000"/>
              <a:gd name="connsiteX1450" fmla="*/ 1574774 w 6582933"/>
              <a:gd name="connsiteY1450" fmla="*/ 6220257 h 6858000"/>
              <a:gd name="connsiteX1451" fmla="*/ 1583763 w 6582933"/>
              <a:gd name="connsiteY1451" fmla="*/ 6215455 h 6858000"/>
              <a:gd name="connsiteX1452" fmla="*/ 1588314 w 6582933"/>
              <a:gd name="connsiteY1452" fmla="*/ 6226226 h 6858000"/>
              <a:gd name="connsiteX1453" fmla="*/ 1588092 w 6582933"/>
              <a:gd name="connsiteY1453" fmla="*/ 6241633 h 6858000"/>
              <a:gd name="connsiteX1454" fmla="*/ 1588060 w 6582933"/>
              <a:gd name="connsiteY1454" fmla="*/ 6239065 h 6858000"/>
              <a:gd name="connsiteX1455" fmla="*/ 1578175 w 6582933"/>
              <a:gd name="connsiteY1455" fmla="*/ 6242274 h 6858000"/>
              <a:gd name="connsiteX1456" fmla="*/ 1580680 w 6582933"/>
              <a:gd name="connsiteY1456" fmla="*/ 6250222 h 6858000"/>
              <a:gd name="connsiteX1457" fmla="*/ 1584563 w 6582933"/>
              <a:gd name="connsiteY1457" fmla="*/ 6248630 h 6858000"/>
              <a:gd name="connsiteX1458" fmla="*/ 1588060 w 6582933"/>
              <a:gd name="connsiteY1458" fmla="*/ 6241640 h 6858000"/>
              <a:gd name="connsiteX1459" fmla="*/ 1588092 w 6582933"/>
              <a:gd name="connsiteY1459" fmla="*/ 6241633 h 6858000"/>
              <a:gd name="connsiteX1460" fmla="*/ 1600835 w 6582933"/>
              <a:gd name="connsiteY1460" fmla="*/ 6238843 h 6858000"/>
              <a:gd name="connsiteX1461" fmla="*/ 1600835 w 6582933"/>
              <a:gd name="connsiteY1461" fmla="*/ 6283588 h 6858000"/>
              <a:gd name="connsiteX1462" fmla="*/ 1582147 w 6582933"/>
              <a:gd name="connsiteY1462" fmla="*/ 6301348 h 6858000"/>
              <a:gd name="connsiteX1463" fmla="*/ 1568102 w 6582933"/>
              <a:gd name="connsiteY1463" fmla="*/ 6289404 h 6858000"/>
              <a:gd name="connsiteX1464" fmla="*/ 1538167 w 6582933"/>
              <a:gd name="connsiteY1464" fmla="*/ 6323784 h 6858000"/>
              <a:gd name="connsiteX1465" fmla="*/ 1521317 w 6582933"/>
              <a:gd name="connsiteY1465" fmla="*/ 6341260 h 6858000"/>
              <a:gd name="connsiteX1466" fmla="*/ 1473525 w 6582933"/>
              <a:gd name="connsiteY1466" fmla="*/ 6388796 h 6858000"/>
              <a:gd name="connsiteX1467" fmla="*/ 1472161 w 6582933"/>
              <a:gd name="connsiteY1467" fmla="*/ 6398755 h 6858000"/>
              <a:gd name="connsiteX1468" fmla="*/ 1455026 w 6582933"/>
              <a:gd name="connsiteY1468" fmla="*/ 6416769 h 6858000"/>
              <a:gd name="connsiteX1469" fmla="*/ 1435616 w 6582933"/>
              <a:gd name="connsiteY1469" fmla="*/ 6416769 h 6858000"/>
              <a:gd name="connsiteX1470" fmla="*/ 1431162 w 6582933"/>
              <a:gd name="connsiteY1470" fmla="*/ 6406176 h 6858000"/>
              <a:gd name="connsiteX1471" fmla="*/ 1405451 w 6582933"/>
              <a:gd name="connsiteY1471" fmla="*/ 6392348 h 6858000"/>
              <a:gd name="connsiteX1472" fmla="*/ 1379587 w 6582933"/>
              <a:gd name="connsiteY1472" fmla="*/ 6404527 h 6858000"/>
              <a:gd name="connsiteX1473" fmla="*/ 1372398 w 6582933"/>
              <a:gd name="connsiteY1473" fmla="*/ 6412773 h 6858000"/>
              <a:gd name="connsiteX1474" fmla="*/ 1365250 w 6582933"/>
              <a:gd name="connsiteY1474" fmla="*/ 6429519 h 6858000"/>
              <a:gd name="connsiteX1475" fmla="*/ 1353559 w 6582933"/>
              <a:gd name="connsiteY1475" fmla="*/ 6404083 h 6858000"/>
              <a:gd name="connsiteX1476" fmla="*/ 1333888 w 6582933"/>
              <a:gd name="connsiteY1476" fmla="*/ 6404083 h 6858000"/>
              <a:gd name="connsiteX1477" fmla="*/ 1333888 w 6582933"/>
              <a:gd name="connsiteY1477" fmla="*/ 6386639 h 6858000"/>
              <a:gd name="connsiteX1478" fmla="*/ 1349676 w 6582933"/>
              <a:gd name="connsiteY1478" fmla="*/ 6378329 h 6858000"/>
              <a:gd name="connsiteX1479" fmla="*/ 1359306 w 6582933"/>
              <a:gd name="connsiteY1479" fmla="*/ 6372050 h 6858000"/>
              <a:gd name="connsiteX1480" fmla="*/ 1362254 w 6582933"/>
              <a:gd name="connsiteY1480" fmla="*/ 6353151 h 6858000"/>
              <a:gd name="connsiteX1481" fmla="*/ 1364838 w 6582933"/>
              <a:gd name="connsiteY1481" fmla="*/ 6353020 h 6858000"/>
              <a:gd name="connsiteX1482" fmla="*/ 1370591 w 6582933"/>
              <a:gd name="connsiteY1482" fmla="*/ 6345599 h 6858000"/>
              <a:gd name="connsiteX1483" fmla="*/ 1363094 w 6582933"/>
              <a:gd name="connsiteY1483" fmla="*/ 6347565 h 6858000"/>
              <a:gd name="connsiteX1484" fmla="*/ 1363089 w 6582933"/>
              <a:gd name="connsiteY1484" fmla="*/ 6347567 h 6858000"/>
              <a:gd name="connsiteX1485" fmla="*/ 1359496 w 6582933"/>
              <a:gd name="connsiteY1485" fmla="*/ 6347692 h 6858000"/>
              <a:gd name="connsiteX1486" fmla="*/ 1359455 w 6582933"/>
              <a:gd name="connsiteY1486" fmla="*/ 6348473 h 6858000"/>
              <a:gd name="connsiteX1487" fmla="*/ 1340465 w 6582933"/>
              <a:gd name="connsiteY1487" fmla="*/ 6353211 h 6858000"/>
              <a:gd name="connsiteX1488" fmla="*/ 1326832 w 6582933"/>
              <a:gd name="connsiteY1488" fmla="*/ 6365389 h 6858000"/>
              <a:gd name="connsiteX1489" fmla="*/ 1308336 w 6582933"/>
              <a:gd name="connsiteY1489" fmla="*/ 6385117 h 6858000"/>
              <a:gd name="connsiteX1490" fmla="*/ 1278303 w 6582933"/>
              <a:gd name="connsiteY1490" fmla="*/ 6415374 h 6858000"/>
              <a:gd name="connsiteX1491" fmla="*/ 1245126 w 6582933"/>
              <a:gd name="connsiteY1491" fmla="*/ 6450769 h 6858000"/>
              <a:gd name="connsiteX1492" fmla="*/ 1252022 w 6582933"/>
              <a:gd name="connsiteY1492" fmla="*/ 6466817 h 6858000"/>
              <a:gd name="connsiteX1493" fmla="*/ 1274651 w 6582933"/>
              <a:gd name="connsiteY1493" fmla="*/ 6444235 h 6858000"/>
              <a:gd name="connsiteX1494" fmla="*/ 1296352 w 6582933"/>
              <a:gd name="connsiteY1494" fmla="*/ 6435672 h 6858000"/>
              <a:gd name="connsiteX1495" fmla="*/ 1327660 w 6582933"/>
              <a:gd name="connsiteY1495" fmla="*/ 6404210 h 6858000"/>
              <a:gd name="connsiteX1496" fmla="*/ 1333855 w 6582933"/>
              <a:gd name="connsiteY1496" fmla="*/ 6404083 h 6858000"/>
              <a:gd name="connsiteX1497" fmla="*/ 1334014 w 6582933"/>
              <a:gd name="connsiteY1497" fmla="*/ 6410109 h 6858000"/>
              <a:gd name="connsiteX1498" fmla="*/ 1350096 w 6582933"/>
              <a:gd name="connsiteY1498" fmla="*/ 6424064 h 6858000"/>
              <a:gd name="connsiteX1499" fmla="*/ 1317490 w 6582933"/>
              <a:gd name="connsiteY1499" fmla="*/ 6449690 h 6858000"/>
              <a:gd name="connsiteX1500" fmla="*/ 1341290 w 6582933"/>
              <a:gd name="connsiteY1500" fmla="*/ 6456795 h 6858000"/>
              <a:gd name="connsiteX1501" fmla="*/ 1352663 w 6582933"/>
              <a:gd name="connsiteY1501" fmla="*/ 6466944 h 6858000"/>
              <a:gd name="connsiteX1502" fmla="*/ 1365758 w 6582933"/>
              <a:gd name="connsiteY1502" fmla="*/ 6455146 h 6858000"/>
              <a:gd name="connsiteX1503" fmla="*/ 1390453 w 6582933"/>
              <a:gd name="connsiteY1503" fmla="*/ 6455146 h 6858000"/>
              <a:gd name="connsiteX1504" fmla="*/ 1429512 w 6582933"/>
              <a:gd name="connsiteY1504" fmla="*/ 6416896 h 6858000"/>
              <a:gd name="connsiteX1505" fmla="*/ 1435545 w 6582933"/>
              <a:gd name="connsiteY1505" fmla="*/ 6416769 h 6858000"/>
              <a:gd name="connsiteX1506" fmla="*/ 1435545 w 6582933"/>
              <a:gd name="connsiteY1506" fmla="*/ 6435862 h 6858000"/>
              <a:gd name="connsiteX1507" fmla="*/ 1398205 w 6582933"/>
              <a:gd name="connsiteY1507" fmla="*/ 6473160 h 6858000"/>
              <a:gd name="connsiteX1508" fmla="*/ 1397064 w 6582933"/>
              <a:gd name="connsiteY1508" fmla="*/ 6497010 h 6858000"/>
              <a:gd name="connsiteX1509" fmla="*/ 1377266 w 6582933"/>
              <a:gd name="connsiteY1509" fmla="*/ 6517308 h 6858000"/>
              <a:gd name="connsiteX1510" fmla="*/ 1372778 w 6582933"/>
              <a:gd name="connsiteY1510" fmla="*/ 6512805 h 6858000"/>
              <a:gd name="connsiteX1511" fmla="*/ 1363825 w 6582933"/>
              <a:gd name="connsiteY1511" fmla="*/ 6507730 h 6858000"/>
              <a:gd name="connsiteX1512" fmla="*/ 1359148 w 6582933"/>
              <a:gd name="connsiteY1512" fmla="*/ 6518451 h 6858000"/>
              <a:gd name="connsiteX1513" fmla="*/ 1359243 w 6582933"/>
              <a:gd name="connsiteY1513" fmla="*/ 6533921 h 6858000"/>
              <a:gd name="connsiteX1514" fmla="*/ 1359212 w 6582933"/>
              <a:gd name="connsiteY1514" fmla="*/ 6531391 h 6858000"/>
              <a:gd name="connsiteX1515" fmla="*/ 1349329 w 6582933"/>
              <a:gd name="connsiteY1515" fmla="*/ 6534562 h 6858000"/>
              <a:gd name="connsiteX1516" fmla="*/ 1351840 w 6582933"/>
              <a:gd name="connsiteY1516" fmla="*/ 6542555 h 6858000"/>
              <a:gd name="connsiteX1517" fmla="*/ 1355717 w 6582933"/>
              <a:gd name="connsiteY1517" fmla="*/ 6540969 h 6858000"/>
              <a:gd name="connsiteX1518" fmla="*/ 1359212 w 6582933"/>
              <a:gd name="connsiteY1518" fmla="*/ 6533928 h 6858000"/>
              <a:gd name="connsiteX1519" fmla="*/ 1359243 w 6582933"/>
              <a:gd name="connsiteY1519" fmla="*/ 6533921 h 6858000"/>
              <a:gd name="connsiteX1520" fmla="*/ 1371827 w 6582933"/>
              <a:gd name="connsiteY1520" fmla="*/ 6531010 h 6858000"/>
              <a:gd name="connsiteX1521" fmla="*/ 1382601 w 6582933"/>
              <a:gd name="connsiteY1521" fmla="*/ 6535513 h 6858000"/>
              <a:gd name="connsiteX1522" fmla="*/ 1377932 w 6582933"/>
              <a:gd name="connsiteY1522" fmla="*/ 6544394 h 6858000"/>
              <a:gd name="connsiteX1523" fmla="*/ 1364806 w 6582933"/>
              <a:gd name="connsiteY1523" fmla="*/ 6556510 h 6858000"/>
              <a:gd name="connsiteX1524" fmla="*/ 1351968 w 6582933"/>
              <a:gd name="connsiteY1524" fmla="*/ 6557778 h 6858000"/>
              <a:gd name="connsiteX1525" fmla="*/ 1347710 w 6582933"/>
              <a:gd name="connsiteY1525" fmla="*/ 6562092 h 6858000"/>
              <a:gd name="connsiteX1526" fmla="*/ 1350160 w 6582933"/>
              <a:gd name="connsiteY1526" fmla="*/ 6566278 h 6858000"/>
              <a:gd name="connsiteX1527" fmla="*/ 1367033 w 6582933"/>
              <a:gd name="connsiteY1527" fmla="*/ 6571036 h 6858000"/>
              <a:gd name="connsiteX1528" fmla="*/ 1381490 w 6582933"/>
              <a:gd name="connsiteY1528" fmla="*/ 6581501 h 6858000"/>
              <a:gd name="connsiteX1529" fmla="*/ 1397382 w 6582933"/>
              <a:gd name="connsiteY1529" fmla="*/ 6588669 h 6858000"/>
              <a:gd name="connsiteX1530" fmla="*/ 1397318 w 6582933"/>
              <a:gd name="connsiteY1530" fmla="*/ 6610171 h 6858000"/>
              <a:gd name="connsiteX1531" fmla="*/ 1397286 w 6582933"/>
              <a:gd name="connsiteY1531" fmla="*/ 6607635 h 6858000"/>
              <a:gd name="connsiteX1532" fmla="*/ 1387403 w 6582933"/>
              <a:gd name="connsiteY1532" fmla="*/ 6610807 h 6858000"/>
              <a:gd name="connsiteX1533" fmla="*/ 1389914 w 6582933"/>
              <a:gd name="connsiteY1533" fmla="*/ 6618799 h 6858000"/>
              <a:gd name="connsiteX1534" fmla="*/ 1393791 w 6582933"/>
              <a:gd name="connsiteY1534" fmla="*/ 6617150 h 6858000"/>
              <a:gd name="connsiteX1535" fmla="*/ 1397286 w 6582933"/>
              <a:gd name="connsiteY1535" fmla="*/ 6610173 h 6858000"/>
              <a:gd name="connsiteX1536" fmla="*/ 1397318 w 6582933"/>
              <a:gd name="connsiteY1536" fmla="*/ 6610171 h 6858000"/>
              <a:gd name="connsiteX1537" fmla="*/ 1442574 w 6582933"/>
              <a:gd name="connsiteY1537" fmla="*/ 6607382 h 6858000"/>
              <a:gd name="connsiteX1538" fmla="*/ 1458428 w 6582933"/>
              <a:gd name="connsiteY1538" fmla="*/ 6625967 h 6858000"/>
              <a:gd name="connsiteX1539" fmla="*/ 1436536 w 6582933"/>
              <a:gd name="connsiteY1539" fmla="*/ 6650833 h 6858000"/>
              <a:gd name="connsiteX1540" fmla="*/ 1435165 w 6582933"/>
              <a:gd name="connsiteY1540" fmla="*/ 6666373 h 6858000"/>
              <a:gd name="connsiteX1541" fmla="*/ 1397350 w 6582933"/>
              <a:gd name="connsiteY1541" fmla="*/ 6698470 h 6858000"/>
              <a:gd name="connsiteX1542" fmla="*/ 1397350 w 6582933"/>
              <a:gd name="connsiteY1542" fmla="*/ 6721813 h 6858000"/>
              <a:gd name="connsiteX1543" fmla="*/ 1384636 w 6582933"/>
              <a:gd name="connsiteY1543" fmla="*/ 6734499 h 6858000"/>
              <a:gd name="connsiteX1544" fmla="*/ 1378439 w 6582933"/>
              <a:gd name="connsiteY1544" fmla="*/ 6734626 h 6858000"/>
              <a:gd name="connsiteX1545" fmla="*/ 1254903 w 6582933"/>
              <a:gd name="connsiteY1545" fmla="*/ 6858000 h 6858000"/>
              <a:gd name="connsiteX1546" fmla="*/ 1229994 w 6582933"/>
              <a:gd name="connsiteY1546" fmla="*/ 6858000 h 6858000"/>
              <a:gd name="connsiteX1547" fmla="*/ 1225611 w 6582933"/>
              <a:gd name="connsiteY1547" fmla="*/ 6849184 h 6858000"/>
              <a:gd name="connsiteX1548" fmla="*/ 1213312 w 6582933"/>
              <a:gd name="connsiteY1548" fmla="*/ 6849184 h 6858000"/>
              <a:gd name="connsiteX1549" fmla="*/ 1203890 w 6582933"/>
              <a:gd name="connsiteY1549" fmla="*/ 6858000 h 6858000"/>
              <a:gd name="connsiteX1550" fmla="*/ 1173446 w 6582933"/>
              <a:gd name="connsiteY1550" fmla="*/ 6858000 h 6858000"/>
              <a:gd name="connsiteX1551" fmla="*/ 1171235 w 6582933"/>
              <a:gd name="connsiteY1551" fmla="*/ 6852673 h 6858000"/>
              <a:gd name="connsiteX1552" fmla="*/ 1179849 w 6582933"/>
              <a:gd name="connsiteY1552" fmla="*/ 6843539 h 6858000"/>
              <a:gd name="connsiteX1553" fmla="*/ 1180895 w 6582933"/>
              <a:gd name="connsiteY1553" fmla="*/ 6831550 h 6858000"/>
              <a:gd name="connsiteX1554" fmla="*/ 1175111 w 6582933"/>
              <a:gd name="connsiteY1554" fmla="*/ 6825968 h 6858000"/>
              <a:gd name="connsiteX1555" fmla="*/ 1143305 w 6582933"/>
              <a:gd name="connsiteY1555" fmla="*/ 6854005 h 6858000"/>
              <a:gd name="connsiteX1556" fmla="*/ 1143009 w 6582933"/>
              <a:gd name="connsiteY1556" fmla="*/ 6858000 h 6858000"/>
              <a:gd name="connsiteX1557" fmla="*/ 162611 w 6582933"/>
              <a:gd name="connsiteY1557" fmla="*/ 6858000 h 6858000"/>
              <a:gd name="connsiteX1558" fmla="*/ 163191 w 6582933"/>
              <a:gd name="connsiteY1558" fmla="*/ 6840938 h 6858000"/>
              <a:gd name="connsiteX1559" fmla="*/ 145998 w 6582933"/>
              <a:gd name="connsiteY1559" fmla="*/ 6835927 h 6858000"/>
              <a:gd name="connsiteX1560" fmla="*/ 141581 w 6582933"/>
              <a:gd name="connsiteY1560" fmla="*/ 6831614 h 6858000"/>
              <a:gd name="connsiteX1561" fmla="*/ 146793 w 6582933"/>
              <a:gd name="connsiteY1561" fmla="*/ 6823685 h 6858000"/>
              <a:gd name="connsiteX1562" fmla="*/ 198433 w 6582933"/>
              <a:gd name="connsiteY1562" fmla="*/ 6823367 h 6858000"/>
              <a:gd name="connsiteX1563" fmla="*/ 206314 w 6582933"/>
              <a:gd name="connsiteY1563" fmla="*/ 6801293 h 6858000"/>
              <a:gd name="connsiteX1564" fmla="*/ 210573 w 6582933"/>
              <a:gd name="connsiteY1564" fmla="*/ 6799454 h 6858000"/>
              <a:gd name="connsiteX1565" fmla="*/ 214990 w 6582933"/>
              <a:gd name="connsiteY1565" fmla="*/ 6803767 h 6858000"/>
              <a:gd name="connsiteX1566" fmla="*/ 231198 w 6582933"/>
              <a:gd name="connsiteY1566" fmla="*/ 6823367 h 6858000"/>
              <a:gd name="connsiteX1567" fmla="*/ 256526 w 6582933"/>
              <a:gd name="connsiteY1567" fmla="*/ 6823304 h 6858000"/>
              <a:gd name="connsiteX1568" fmla="*/ 261641 w 6582933"/>
              <a:gd name="connsiteY1568" fmla="*/ 6821655 h 6858000"/>
              <a:gd name="connsiteX1569" fmla="*/ 267107 w 6582933"/>
              <a:gd name="connsiteY1569" fmla="*/ 6803767 h 6858000"/>
              <a:gd name="connsiteX1570" fmla="*/ 284490 w 6582933"/>
              <a:gd name="connsiteY1570" fmla="*/ 6786450 h 6858000"/>
              <a:gd name="connsiteX1571" fmla="*/ 298410 w 6582933"/>
              <a:gd name="connsiteY1571" fmla="*/ 6810491 h 6858000"/>
              <a:gd name="connsiteX1572" fmla="*/ 336069 w 6582933"/>
              <a:gd name="connsiteY1572" fmla="*/ 6810491 h 6858000"/>
              <a:gd name="connsiteX1573" fmla="*/ 362413 w 6582933"/>
              <a:gd name="connsiteY1573" fmla="*/ 6785372 h 6858000"/>
              <a:gd name="connsiteX1574" fmla="*/ 375474 w 6582933"/>
              <a:gd name="connsiteY1574" fmla="*/ 6784421 h 6858000"/>
              <a:gd name="connsiteX1575" fmla="*/ 401533 w 6582933"/>
              <a:gd name="connsiteY1575" fmla="*/ 6771036 h 6858000"/>
              <a:gd name="connsiteX1576" fmla="*/ 423969 w 6582933"/>
              <a:gd name="connsiteY1576" fmla="*/ 6748582 h 6858000"/>
              <a:gd name="connsiteX1577" fmla="*/ 440113 w 6582933"/>
              <a:gd name="connsiteY1577" fmla="*/ 6746678 h 6858000"/>
              <a:gd name="connsiteX1578" fmla="*/ 459815 w 6582933"/>
              <a:gd name="connsiteY1578" fmla="*/ 6721750 h 6858000"/>
              <a:gd name="connsiteX1579" fmla="*/ 482633 w 6582933"/>
              <a:gd name="connsiteY1579" fmla="*/ 6721750 h 6858000"/>
              <a:gd name="connsiteX1580" fmla="*/ 470271 w 6582933"/>
              <a:gd name="connsiteY1580" fmla="*/ 6741287 h 6858000"/>
              <a:gd name="connsiteX1581" fmla="*/ 503925 w 6582933"/>
              <a:gd name="connsiteY1581" fmla="*/ 6744902 h 6858000"/>
              <a:gd name="connsiteX1582" fmla="*/ 543330 w 6582933"/>
              <a:gd name="connsiteY1582" fmla="*/ 6705448 h 6858000"/>
              <a:gd name="connsiteX1583" fmla="*/ 539803 w 6582933"/>
              <a:gd name="connsiteY1583" fmla="*/ 6696503 h 6858000"/>
              <a:gd name="connsiteX1584" fmla="*/ 525440 w 6582933"/>
              <a:gd name="connsiteY1584" fmla="*/ 6696503 h 6858000"/>
              <a:gd name="connsiteX1585" fmla="*/ 503480 w 6582933"/>
              <a:gd name="connsiteY1585" fmla="*/ 6721813 h 6858000"/>
              <a:gd name="connsiteX1586" fmla="*/ 482633 w 6582933"/>
              <a:gd name="connsiteY1586" fmla="*/ 6721813 h 6858000"/>
              <a:gd name="connsiteX1587" fmla="*/ 482696 w 6582933"/>
              <a:gd name="connsiteY1587" fmla="*/ 6715597 h 6858000"/>
              <a:gd name="connsiteX1588" fmla="*/ 549941 w 6582933"/>
              <a:gd name="connsiteY1588" fmla="*/ 6648105 h 6858000"/>
              <a:gd name="connsiteX1589" fmla="*/ 561442 w 6582933"/>
              <a:gd name="connsiteY1589" fmla="*/ 6645441 h 6858000"/>
              <a:gd name="connsiteX1590" fmla="*/ 589538 w 6582933"/>
              <a:gd name="connsiteY1590" fmla="*/ 6621273 h 6858000"/>
              <a:gd name="connsiteX1591" fmla="*/ 599961 w 6582933"/>
              <a:gd name="connsiteY1591" fmla="*/ 6620322 h 6858000"/>
              <a:gd name="connsiteX1592" fmla="*/ 658848 w 6582933"/>
              <a:gd name="connsiteY1592" fmla="*/ 6561394 h 6858000"/>
              <a:gd name="connsiteX1593" fmla="*/ 648235 w 6582933"/>
              <a:gd name="connsiteY1593" fmla="*/ 6549785 h 6858000"/>
              <a:gd name="connsiteX1594" fmla="*/ 666504 w 6582933"/>
              <a:gd name="connsiteY1594" fmla="*/ 6531517 h 6858000"/>
              <a:gd name="connsiteX1595" fmla="*/ 679788 w 6582933"/>
              <a:gd name="connsiteY1595" fmla="*/ 6543316 h 6858000"/>
              <a:gd name="connsiteX1596" fmla="*/ 693167 w 6582933"/>
              <a:gd name="connsiteY1596" fmla="*/ 6531200 h 6858000"/>
              <a:gd name="connsiteX1597" fmla="*/ 706037 w 6582933"/>
              <a:gd name="connsiteY1597" fmla="*/ 6530058 h 6858000"/>
              <a:gd name="connsiteX1598" fmla="*/ 723869 w 6582933"/>
              <a:gd name="connsiteY1598" fmla="*/ 6511980 h 6858000"/>
              <a:gd name="connsiteX1599" fmla="*/ 724026 w 6582933"/>
              <a:gd name="connsiteY1599" fmla="*/ 6505861 h 6858000"/>
              <a:gd name="connsiteX1600" fmla="*/ 714808 w 6582933"/>
              <a:gd name="connsiteY1600" fmla="*/ 6502887 h 6858000"/>
              <a:gd name="connsiteX1601" fmla="*/ 713832 w 6582933"/>
              <a:gd name="connsiteY1601" fmla="*/ 6497392 h 6858000"/>
              <a:gd name="connsiteX1602" fmla="*/ 724318 w 6582933"/>
              <a:gd name="connsiteY1602" fmla="*/ 6493205 h 6858000"/>
              <a:gd name="connsiteX1603" fmla="*/ 724318 w 6582933"/>
              <a:gd name="connsiteY1603" fmla="*/ 6505668 h 6858000"/>
              <a:gd name="connsiteX1604" fmla="*/ 733565 w 6582933"/>
              <a:gd name="connsiteY1604" fmla="*/ 6502609 h 6858000"/>
              <a:gd name="connsiteX1605" fmla="*/ 736698 w 6582933"/>
              <a:gd name="connsiteY1605" fmla="*/ 6493205 h 6858000"/>
              <a:gd name="connsiteX1606" fmla="*/ 724320 w 6582933"/>
              <a:gd name="connsiteY1606" fmla="*/ 6493205 h 6858000"/>
              <a:gd name="connsiteX1607" fmla="*/ 732833 w 6582933"/>
              <a:gd name="connsiteY1607" fmla="*/ 6482739 h 6858000"/>
              <a:gd name="connsiteX1608" fmla="*/ 736979 w 6582933"/>
              <a:gd name="connsiteY1608" fmla="*/ 6493071 h 6858000"/>
              <a:gd name="connsiteX1609" fmla="*/ 742900 w 6582933"/>
              <a:gd name="connsiteY1609" fmla="*/ 6492887 h 6858000"/>
              <a:gd name="connsiteX1610" fmla="*/ 768484 w 6582933"/>
              <a:gd name="connsiteY1610" fmla="*/ 6467832 h 6858000"/>
              <a:gd name="connsiteX1611" fmla="*/ 782852 w 6582933"/>
              <a:gd name="connsiteY1611" fmla="*/ 6466309 h 6858000"/>
              <a:gd name="connsiteX1612" fmla="*/ 1010310 w 6582933"/>
              <a:gd name="connsiteY1612" fmla="*/ 6238906 h 6858000"/>
              <a:gd name="connsiteX1613" fmla="*/ 1035157 w 6582933"/>
              <a:gd name="connsiteY1613" fmla="*/ 6238906 h 6858000"/>
              <a:gd name="connsiteX1614" fmla="*/ 1048696 w 6582933"/>
              <a:gd name="connsiteY1614" fmla="*/ 6251618 h 6858000"/>
              <a:gd name="connsiteX1615" fmla="*/ 1061441 w 6582933"/>
              <a:gd name="connsiteY1615" fmla="*/ 6250984 h 6858000"/>
              <a:gd name="connsiteX1616" fmla="*/ 1099611 w 6582933"/>
              <a:gd name="connsiteY1616" fmla="*/ 6240816 h 6858000"/>
              <a:gd name="connsiteX1617" fmla="*/ 1080001 w 6582933"/>
              <a:gd name="connsiteY1617" fmla="*/ 6219648 h 6858000"/>
              <a:gd name="connsiteX1618" fmla="*/ 1079848 w 6582933"/>
              <a:gd name="connsiteY1618" fmla="*/ 6213641 h 6858000"/>
              <a:gd name="connsiteX1619" fmla="*/ 1060031 w 6582933"/>
              <a:gd name="connsiteY1619" fmla="*/ 6213641 h 6858000"/>
              <a:gd name="connsiteX1620" fmla="*/ 1054247 w 6582933"/>
              <a:gd name="connsiteY1620" fmla="*/ 6199375 h 6858000"/>
              <a:gd name="connsiteX1621" fmla="*/ 1070549 w 6582933"/>
              <a:gd name="connsiteY1621" fmla="*/ 6179134 h 6858000"/>
              <a:gd name="connsiteX1622" fmla="*/ 1087930 w 6582933"/>
              <a:gd name="connsiteY1622" fmla="*/ 6164323 h 6858000"/>
              <a:gd name="connsiteX1623" fmla="*/ 1093178 w 6582933"/>
              <a:gd name="connsiteY1623" fmla="*/ 6181202 h 6858000"/>
              <a:gd name="connsiteX1624" fmla="*/ 1080273 w 6582933"/>
              <a:gd name="connsiteY1624" fmla="*/ 6194834 h 6858000"/>
              <a:gd name="connsiteX1625" fmla="*/ 1080241 w 6582933"/>
              <a:gd name="connsiteY1625" fmla="*/ 6213451 h 6858000"/>
              <a:gd name="connsiteX1626" fmla="*/ 1100339 w 6582933"/>
              <a:gd name="connsiteY1626" fmla="*/ 6213451 h 6858000"/>
              <a:gd name="connsiteX1627" fmla="*/ 1108061 w 6582933"/>
              <a:gd name="connsiteY1627" fmla="*/ 6192163 h 6858000"/>
              <a:gd name="connsiteX1628" fmla="*/ 1124679 w 6582933"/>
              <a:gd name="connsiteY1628" fmla="*/ 6175480 h 6858000"/>
              <a:gd name="connsiteX1629" fmla="*/ 1138155 w 6582933"/>
              <a:gd name="connsiteY1629" fmla="*/ 6174149 h 6858000"/>
              <a:gd name="connsiteX1630" fmla="*/ 1156019 w 6582933"/>
              <a:gd name="connsiteY1630" fmla="*/ 6156445 h 6858000"/>
              <a:gd name="connsiteX1631" fmla="*/ 1143716 w 6582933"/>
              <a:gd name="connsiteY1631" fmla="*/ 6143035 h 6858000"/>
              <a:gd name="connsiteX1632" fmla="*/ 1156399 w 6582933"/>
              <a:gd name="connsiteY1632" fmla="*/ 6118474 h 6858000"/>
              <a:gd name="connsiteX1633" fmla="*/ 1174952 w 6582933"/>
              <a:gd name="connsiteY1633" fmla="*/ 6099121 h 6858000"/>
              <a:gd name="connsiteX1634" fmla="*/ 1232703 w 6582933"/>
              <a:gd name="connsiteY1634" fmla="*/ 6086568 h 6858000"/>
              <a:gd name="connsiteX1635" fmla="*/ 1219989 w 6582933"/>
              <a:gd name="connsiteY1635" fmla="*/ 6099280 h 6858000"/>
              <a:gd name="connsiteX1636" fmla="*/ 1232703 w 6582933"/>
              <a:gd name="connsiteY1636" fmla="*/ 6086568 h 6858000"/>
              <a:gd name="connsiteX1637" fmla="*/ 4964787 w 6582933"/>
              <a:gd name="connsiteY1637" fmla="*/ 6076051 h 6858000"/>
              <a:gd name="connsiteX1638" fmla="*/ 4956586 w 6582933"/>
              <a:gd name="connsiteY1638" fmla="*/ 6080339 h 6858000"/>
              <a:gd name="connsiteX1639" fmla="*/ 4960651 w 6582933"/>
              <a:gd name="connsiteY1639" fmla="*/ 6084373 h 6858000"/>
              <a:gd name="connsiteX1640" fmla="*/ 4969076 w 6582933"/>
              <a:gd name="connsiteY1640" fmla="*/ 6080212 h 6858000"/>
              <a:gd name="connsiteX1641" fmla="*/ 4964787 w 6582933"/>
              <a:gd name="connsiteY1641" fmla="*/ 6076051 h 6858000"/>
              <a:gd name="connsiteX1642" fmla="*/ 1931725 w 6582933"/>
              <a:gd name="connsiteY1642" fmla="*/ 6073856 h 6858000"/>
              <a:gd name="connsiteX1643" fmla="*/ 1931376 w 6582933"/>
              <a:gd name="connsiteY1643" fmla="*/ 6091586 h 6858000"/>
              <a:gd name="connsiteX1644" fmla="*/ 1924353 w 6582933"/>
              <a:gd name="connsiteY1644" fmla="*/ 6098259 h 6858000"/>
              <a:gd name="connsiteX1645" fmla="*/ 1907289 w 6582933"/>
              <a:gd name="connsiteY1645" fmla="*/ 6081196 h 6858000"/>
              <a:gd name="connsiteX1646" fmla="*/ 1913963 w 6582933"/>
              <a:gd name="connsiteY1646" fmla="*/ 6074174 h 6858000"/>
              <a:gd name="connsiteX1647" fmla="*/ 1931725 w 6582933"/>
              <a:gd name="connsiteY1647" fmla="*/ 6073856 h 6858000"/>
              <a:gd name="connsiteX1648" fmla="*/ 1836377 w 6582933"/>
              <a:gd name="connsiteY1648" fmla="*/ 6073825 h 6858000"/>
              <a:gd name="connsiteX1649" fmla="*/ 1836377 w 6582933"/>
              <a:gd name="connsiteY1649" fmla="*/ 6099312 h 6858000"/>
              <a:gd name="connsiteX1650" fmla="*/ 1836377 w 6582933"/>
              <a:gd name="connsiteY1650" fmla="*/ 6073825 h 6858000"/>
              <a:gd name="connsiteX1651" fmla="*/ 1250124 w 6582933"/>
              <a:gd name="connsiteY1651" fmla="*/ 6063245 h 6858000"/>
              <a:gd name="connsiteX1652" fmla="*/ 1266683 w 6582933"/>
              <a:gd name="connsiteY1652" fmla="*/ 6063340 h 6858000"/>
              <a:gd name="connsiteX1653" fmla="*/ 1270821 w 6582933"/>
              <a:gd name="connsiteY1653" fmla="*/ 6073785 h 6858000"/>
              <a:gd name="connsiteX1654" fmla="*/ 1276366 w 6582933"/>
              <a:gd name="connsiteY1654" fmla="*/ 6074078 h 6858000"/>
              <a:gd name="connsiteX1655" fmla="*/ 1282119 w 6582933"/>
              <a:gd name="connsiteY1655" fmla="*/ 6081513 h 6858000"/>
              <a:gd name="connsiteX1656" fmla="*/ 1278466 w 6582933"/>
              <a:gd name="connsiteY1656" fmla="*/ 6085166 h 6858000"/>
              <a:gd name="connsiteX1657" fmla="*/ 1271032 w 6582933"/>
              <a:gd name="connsiteY1657" fmla="*/ 6079419 h 6858000"/>
              <a:gd name="connsiteX1658" fmla="*/ 1270736 w 6582933"/>
              <a:gd name="connsiteY1658" fmla="*/ 6073860 h 6858000"/>
              <a:gd name="connsiteX1659" fmla="*/ 1264811 w 6582933"/>
              <a:gd name="connsiteY1659" fmla="*/ 6074016 h 6858000"/>
              <a:gd name="connsiteX1660" fmla="*/ 1253684 w 6582933"/>
              <a:gd name="connsiteY1660" fmla="*/ 6086569 h 6858000"/>
              <a:gd name="connsiteX1661" fmla="*/ 1232741 w 6582933"/>
              <a:gd name="connsiteY1661" fmla="*/ 6086569 h 6858000"/>
              <a:gd name="connsiteX1662" fmla="*/ 1232899 w 6582933"/>
              <a:gd name="connsiteY1662" fmla="*/ 6080562 h 6858000"/>
              <a:gd name="connsiteX1663" fmla="*/ 1250124 w 6582933"/>
              <a:gd name="connsiteY1663" fmla="*/ 6063245 h 6858000"/>
              <a:gd name="connsiteX1664" fmla="*/ 1880867 w 6582933"/>
              <a:gd name="connsiteY1664" fmla="*/ 6060661 h 6858000"/>
              <a:gd name="connsiteX1665" fmla="*/ 1893611 w 6582933"/>
              <a:gd name="connsiteY1665" fmla="*/ 6067501 h 6858000"/>
              <a:gd name="connsiteX1666" fmla="*/ 1868126 w 6582933"/>
              <a:gd name="connsiteY1666" fmla="*/ 6067501 h 6858000"/>
              <a:gd name="connsiteX1667" fmla="*/ 1880867 w 6582933"/>
              <a:gd name="connsiteY1667" fmla="*/ 6060661 h 6858000"/>
              <a:gd name="connsiteX1668" fmla="*/ 5267743 w 6582933"/>
              <a:gd name="connsiteY1668" fmla="*/ 6035727 h 6858000"/>
              <a:gd name="connsiteX1669" fmla="*/ 5263576 w 6582933"/>
              <a:gd name="connsiteY1669" fmla="*/ 6040016 h 6858000"/>
              <a:gd name="connsiteX1670" fmla="*/ 5267869 w 6582933"/>
              <a:gd name="connsiteY1670" fmla="*/ 6048211 h 6858000"/>
              <a:gd name="connsiteX1671" fmla="*/ 5271904 w 6582933"/>
              <a:gd name="connsiteY1671" fmla="*/ 6044145 h 6858000"/>
              <a:gd name="connsiteX1672" fmla="*/ 5267743 w 6582933"/>
              <a:gd name="connsiteY1672" fmla="*/ 6035727 h 6858000"/>
              <a:gd name="connsiteX1673" fmla="*/ 1289898 w 6582933"/>
              <a:gd name="connsiteY1673" fmla="*/ 6035690 h 6858000"/>
              <a:gd name="connsiteX1674" fmla="*/ 1289898 w 6582933"/>
              <a:gd name="connsiteY1674" fmla="*/ 6061177 h 6858000"/>
              <a:gd name="connsiteX1675" fmla="*/ 1289898 w 6582933"/>
              <a:gd name="connsiteY1675" fmla="*/ 6035690 h 6858000"/>
              <a:gd name="connsiteX1676" fmla="*/ 4558104 w 6582933"/>
              <a:gd name="connsiteY1676" fmla="*/ 6025205 h 6858000"/>
              <a:gd name="connsiteX1677" fmla="*/ 4562397 w 6582933"/>
              <a:gd name="connsiteY1677" fmla="*/ 6029366 h 6858000"/>
              <a:gd name="connsiteX1678" fmla="*/ 4553973 w 6582933"/>
              <a:gd name="connsiteY1678" fmla="*/ 6033533 h 6858000"/>
              <a:gd name="connsiteX1679" fmla="*/ 4549907 w 6582933"/>
              <a:gd name="connsiteY1679" fmla="*/ 6029499 h 6858000"/>
              <a:gd name="connsiteX1680" fmla="*/ 4558104 w 6582933"/>
              <a:gd name="connsiteY1680" fmla="*/ 6025205 h 6858000"/>
              <a:gd name="connsiteX1681" fmla="*/ 4823813 w 6582933"/>
              <a:gd name="connsiteY1681" fmla="*/ 6010336 h 6858000"/>
              <a:gd name="connsiteX1682" fmla="*/ 4848376 w 6582933"/>
              <a:gd name="connsiteY1682" fmla="*/ 6010336 h 6858000"/>
              <a:gd name="connsiteX1683" fmla="*/ 4847709 w 6582933"/>
              <a:gd name="connsiteY1683" fmla="*/ 6036362 h 6858000"/>
              <a:gd name="connsiteX1684" fmla="*/ 4836113 w 6582933"/>
              <a:gd name="connsiteY1684" fmla="*/ 6022857 h 6858000"/>
              <a:gd name="connsiteX1685" fmla="*/ 4822513 w 6582933"/>
              <a:gd name="connsiteY1685" fmla="*/ 6035436 h 6858000"/>
              <a:gd name="connsiteX1686" fmla="*/ 4823813 w 6582933"/>
              <a:gd name="connsiteY1686" fmla="*/ 6010336 h 6858000"/>
              <a:gd name="connsiteX1687" fmla="*/ 1329311 w 6582933"/>
              <a:gd name="connsiteY1687" fmla="*/ 5999019 h 6858000"/>
              <a:gd name="connsiteX1688" fmla="*/ 1332965 w 6582933"/>
              <a:gd name="connsiteY1688" fmla="*/ 6002673 h 6858000"/>
              <a:gd name="connsiteX1689" fmla="*/ 1327218 w 6582933"/>
              <a:gd name="connsiteY1689" fmla="*/ 6010114 h 6858000"/>
              <a:gd name="connsiteX1690" fmla="*/ 1321680 w 6582933"/>
              <a:gd name="connsiteY1690" fmla="*/ 6010404 h 6858000"/>
              <a:gd name="connsiteX1691" fmla="*/ 1321332 w 6582933"/>
              <a:gd name="connsiteY1691" fmla="*/ 6028033 h 6858000"/>
              <a:gd name="connsiteX1692" fmla="*/ 1314341 w 6582933"/>
              <a:gd name="connsiteY1692" fmla="*/ 6034230 h 6858000"/>
              <a:gd name="connsiteX1693" fmla="*/ 1309032 w 6582933"/>
              <a:gd name="connsiteY1693" fmla="*/ 6025045 h 6858000"/>
              <a:gd name="connsiteX1694" fmla="*/ 1311575 w 6582933"/>
              <a:gd name="connsiteY1694" fmla="*/ 6014274 h 6858000"/>
              <a:gd name="connsiteX1695" fmla="*/ 1321580 w 6582933"/>
              <a:gd name="connsiteY1695" fmla="*/ 6010375 h 6858000"/>
              <a:gd name="connsiteX1696" fmla="*/ 1321876 w 6582933"/>
              <a:gd name="connsiteY1696" fmla="*/ 6004773 h 6858000"/>
              <a:gd name="connsiteX1697" fmla="*/ 1329311 w 6582933"/>
              <a:gd name="connsiteY1697" fmla="*/ 5999019 h 6858000"/>
              <a:gd name="connsiteX1698" fmla="*/ 4712108 w 6582933"/>
              <a:gd name="connsiteY1698" fmla="*/ 5998290 h 6858000"/>
              <a:gd name="connsiteX1699" fmla="*/ 4746751 w 6582933"/>
              <a:gd name="connsiteY1699" fmla="*/ 5998290 h 6858000"/>
              <a:gd name="connsiteX1700" fmla="*/ 4753044 w 6582933"/>
              <a:gd name="connsiteY1700" fmla="*/ 6015924 h 6858000"/>
              <a:gd name="connsiteX1701" fmla="*/ 4740363 w 6582933"/>
              <a:gd name="connsiteY1701" fmla="*/ 6029657 h 6858000"/>
              <a:gd name="connsiteX1702" fmla="*/ 4735465 w 6582933"/>
              <a:gd name="connsiteY1702" fmla="*/ 6046276 h 6858000"/>
              <a:gd name="connsiteX1703" fmla="*/ 4721961 w 6582933"/>
              <a:gd name="connsiteY1703" fmla="*/ 6036933 h 6858000"/>
              <a:gd name="connsiteX1704" fmla="*/ 4703753 w 6582933"/>
              <a:gd name="connsiteY1704" fmla="*/ 6043701 h 6858000"/>
              <a:gd name="connsiteX1705" fmla="*/ 4714652 w 6582933"/>
              <a:gd name="connsiteY1705" fmla="*/ 6065084 h 6858000"/>
              <a:gd name="connsiteX1706" fmla="*/ 4690438 w 6582933"/>
              <a:gd name="connsiteY1706" fmla="*/ 6092417 h 6858000"/>
              <a:gd name="connsiteX1707" fmla="*/ 4664055 w 6582933"/>
              <a:gd name="connsiteY1707" fmla="*/ 6106302 h 6858000"/>
              <a:gd name="connsiteX1708" fmla="*/ 4664055 w 6582933"/>
              <a:gd name="connsiteY1708" fmla="*/ 6131085 h 6858000"/>
              <a:gd name="connsiteX1709" fmla="*/ 4632693 w 6582933"/>
              <a:gd name="connsiteY1709" fmla="*/ 6162325 h 6858000"/>
              <a:gd name="connsiteX1710" fmla="*/ 4637844 w 6582933"/>
              <a:gd name="connsiteY1710" fmla="*/ 6131820 h 6858000"/>
              <a:gd name="connsiteX1711" fmla="*/ 4637844 w 6582933"/>
              <a:gd name="connsiteY1711" fmla="*/ 6109543 h 6858000"/>
              <a:gd name="connsiteX1712" fmla="*/ 4663960 w 6582933"/>
              <a:gd name="connsiteY1712" fmla="*/ 6078366 h 6858000"/>
              <a:gd name="connsiteX1713" fmla="*/ 4663960 w 6582933"/>
              <a:gd name="connsiteY1713" fmla="*/ 6067722 h 6858000"/>
              <a:gd name="connsiteX1714" fmla="*/ 4653759 w 6582933"/>
              <a:gd name="connsiteY1714" fmla="*/ 6056635 h 6858000"/>
              <a:gd name="connsiteX1715" fmla="*/ 4712108 w 6582933"/>
              <a:gd name="connsiteY1715" fmla="*/ 5998290 h 6858000"/>
              <a:gd name="connsiteX1716" fmla="*/ 1990166 w 6582933"/>
              <a:gd name="connsiteY1716" fmla="*/ 5986307 h 6858000"/>
              <a:gd name="connsiteX1717" fmla="*/ 1993820 w 6582933"/>
              <a:gd name="connsiteY1717" fmla="*/ 5989961 h 6858000"/>
              <a:gd name="connsiteX1718" fmla="*/ 1988067 w 6582933"/>
              <a:gd name="connsiteY1718" fmla="*/ 5997402 h 6858000"/>
              <a:gd name="connsiteX1719" fmla="*/ 1982554 w 6582933"/>
              <a:gd name="connsiteY1719" fmla="*/ 5997694 h 6858000"/>
              <a:gd name="connsiteX1720" fmla="*/ 1982554 w 6582933"/>
              <a:gd name="connsiteY1720" fmla="*/ 6017358 h 6858000"/>
              <a:gd name="connsiteX1721" fmla="*/ 1959640 w 6582933"/>
              <a:gd name="connsiteY1721" fmla="*/ 6036267 h 6858000"/>
              <a:gd name="connsiteX1722" fmla="*/ 1949820 w 6582933"/>
              <a:gd name="connsiteY1722" fmla="*/ 6073857 h 6858000"/>
              <a:gd name="connsiteX1723" fmla="*/ 1931742 w 6582933"/>
              <a:gd name="connsiteY1723" fmla="*/ 6073857 h 6858000"/>
              <a:gd name="connsiteX1724" fmla="*/ 1931742 w 6582933"/>
              <a:gd name="connsiteY1724" fmla="*/ 6055043 h 6858000"/>
              <a:gd name="connsiteX1725" fmla="*/ 1944422 w 6582933"/>
              <a:gd name="connsiteY1725" fmla="*/ 6041538 h 6858000"/>
              <a:gd name="connsiteX1726" fmla="*/ 1944961 w 6582933"/>
              <a:gd name="connsiteY1726" fmla="*/ 6028985 h 6858000"/>
              <a:gd name="connsiteX1727" fmla="*/ 1976388 w 6582933"/>
              <a:gd name="connsiteY1727" fmla="*/ 5997719 h 6858000"/>
              <a:gd name="connsiteX1728" fmla="*/ 1982436 w 6582933"/>
              <a:gd name="connsiteY1728" fmla="*/ 5997596 h 6858000"/>
              <a:gd name="connsiteX1729" fmla="*/ 1982726 w 6582933"/>
              <a:gd name="connsiteY1729" fmla="*/ 5992061 h 6858000"/>
              <a:gd name="connsiteX1730" fmla="*/ 1990166 w 6582933"/>
              <a:gd name="connsiteY1730" fmla="*/ 5986307 h 6858000"/>
              <a:gd name="connsiteX1731" fmla="*/ 5318587 w 6582933"/>
              <a:gd name="connsiteY1731" fmla="*/ 5984912 h 6858000"/>
              <a:gd name="connsiteX1732" fmla="*/ 5314425 w 6582933"/>
              <a:gd name="connsiteY1732" fmla="*/ 5989200 h 6858000"/>
              <a:gd name="connsiteX1733" fmla="*/ 5318713 w 6582933"/>
              <a:gd name="connsiteY1733" fmla="*/ 5997402 h 6858000"/>
              <a:gd name="connsiteX1734" fmla="*/ 5322748 w 6582933"/>
              <a:gd name="connsiteY1734" fmla="*/ 5993336 h 6858000"/>
              <a:gd name="connsiteX1735" fmla="*/ 5318587 w 6582933"/>
              <a:gd name="connsiteY1735" fmla="*/ 5984912 h 6858000"/>
              <a:gd name="connsiteX1736" fmla="*/ 4753043 w 6582933"/>
              <a:gd name="connsiteY1736" fmla="*/ 5972200 h 6858000"/>
              <a:gd name="connsiteX1737" fmla="*/ 4748875 w 6582933"/>
              <a:gd name="connsiteY1737" fmla="*/ 5982590 h 6858000"/>
              <a:gd name="connsiteX1738" fmla="*/ 4709024 w 6582933"/>
              <a:gd name="connsiteY1738" fmla="*/ 5985388 h 6858000"/>
              <a:gd name="connsiteX1739" fmla="*/ 4703429 w 6582933"/>
              <a:gd name="connsiteY1739" fmla="*/ 5979730 h 6858000"/>
              <a:gd name="connsiteX1740" fmla="*/ 4710325 w 6582933"/>
              <a:gd name="connsiteY1740" fmla="*/ 5972518 h 6858000"/>
              <a:gd name="connsiteX1741" fmla="*/ 4753043 w 6582933"/>
              <a:gd name="connsiteY1741" fmla="*/ 5972200 h 6858000"/>
              <a:gd name="connsiteX1742" fmla="*/ 4579036 w 6582933"/>
              <a:gd name="connsiteY1742" fmla="*/ 5972088 h 6858000"/>
              <a:gd name="connsiteX1743" fmla="*/ 4594141 w 6582933"/>
              <a:gd name="connsiteY1743" fmla="*/ 5972169 h 6858000"/>
              <a:gd name="connsiteX1744" fmla="*/ 4598404 w 6582933"/>
              <a:gd name="connsiteY1744" fmla="*/ 5976584 h 6858000"/>
              <a:gd name="connsiteX1745" fmla="*/ 4589948 w 6582933"/>
              <a:gd name="connsiteY1745" fmla="*/ 6014751 h 6858000"/>
              <a:gd name="connsiteX1746" fmla="*/ 4587658 w 6582933"/>
              <a:gd name="connsiteY1746" fmla="*/ 6026162 h 6858000"/>
              <a:gd name="connsiteX1747" fmla="*/ 4581302 w 6582933"/>
              <a:gd name="connsiteY1747" fmla="*/ 6035404 h 6858000"/>
              <a:gd name="connsiteX1748" fmla="*/ 4574661 w 6582933"/>
              <a:gd name="connsiteY1748" fmla="*/ 6019521 h 6858000"/>
              <a:gd name="connsiteX1749" fmla="*/ 4563349 w 6582933"/>
              <a:gd name="connsiteY1749" fmla="*/ 6003536 h 6858000"/>
              <a:gd name="connsiteX1750" fmla="*/ 4563572 w 6582933"/>
              <a:gd name="connsiteY1750" fmla="*/ 5977129 h 6858000"/>
              <a:gd name="connsiteX1751" fmla="*/ 4579036 w 6582933"/>
              <a:gd name="connsiteY1751" fmla="*/ 5972088 h 6858000"/>
              <a:gd name="connsiteX1752" fmla="*/ 4753043 w 6582933"/>
              <a:gd name="connsiteY1752" fmla="*/ 5959489 h 6858000"/>
              <a:gd name="connsiteX1753" fmla="*/ 4771662 w 6582933"/>
              <a:gd name="connsiteY1753" fmla="*/ 5959806 h 6858000"/>
              <a:gd name="connsiteX1754" fmla="*/ 4776172 w 6582933"/>
              <a:gd name="connsiteY1754" fmla="*/ 5968008 h 6858000"/>
              <a:gd name="connsiteX1755" fmla="*/ 4771725 w 6582933"/>
              <a:gd name="connsiteY1755" fmla="*/ 5972011 h 6858000"/>
              <a:gd name="connsiteX1756" fmla="*/ 4753043 w 6582933"/>
              <a:gd name="connsiteY1756" fmla="*/ 5972201 h 6858000"/>
              <a:gd name="connsiteX1757" fmla="*/ 4753043 w 6582933"/>
              <a:gd name="connsiteY1757" fmla="*/ 5972200 h 6858000"/>
              <a:gd name="connsiteX1758" fmla="*/ 1613965 w 6582933"/>
              <a:gd name="connsiteY1758" fmla="*/ 5946777 h 6858000"/>
              <a:gd name="connsiteX1759" fmla="*/ 1613965 w 6582933"/>
              <a:gd name="connsiteY1759" fmla="*/ 5959489 h 6858000"/>
              <a:gd name="connsiteX1760" fmla="*/ 1603471 w 6582933"/>
              <a:gd name="connsiteY1760" fmla="*/ 5950976 h 6858000"/>
              <a:gd name="connsiteX1761" fmla="*/ 1613965 w 6582933"/>
              <a:gd name="connsiteY1761" fmla="*/ 5946777 h 6858000"/>
              <a:gd name="connsiteX1762" fmla="*/ 2016413 w 6582933"/>
              <a:gd name="connsiteY1762" fmla="*/ 5936197 h 6858000"/>
              <a:gd name="connsiteX1763" fmla="*/ 2020415 w 6582933"/>
              <a:gd name="connsiteY1763" fmla="*/ 5940294 h 6858000"/>
              <a:gd name="connsiteX1764" fmla="*/ 2012213 w 6582933"/>
              <a:gd name="connsiteY1764" fmla="*/ 5944589 h 6858000"/>
              <a:gd name="connsiteX1765" fmla="*/ 2008148 w 6582933"/>
              <a:gd name="connsiteY1765" fmla="*/ 5940555 h 6858000"/>
              <a:gd name="connsiteX1766" fmla="*/ 2016413 w 6582933"/>
              <a:gd name="connsiteY1766" fmla="*/ 5936197 h 6858000"/>
              <a:gd name="connsiteX1767" fmla="*/ 1627399 w 6582933"/>
              <a:gd name="connsiteY1767" fmla="*/ 5933636 h 6858000"/>
              <a:gd name="connsiteX1768" fmla="*/ 1635500 w 6582933"/>
              <a:gd name="connsiteY1768" fmla="*/ 5936799 h 6858000"/>
              <a:gd name="connsiteX1769" fmla="*/ 1656859 w 6582933"/>
              <a:gd name="connsiteY1769" fmla="*/ 5947133 h 6858000"/>
              <a:gd name="connsiteX1770" fmla="*/ 1663247 w 6582933"/>
              <a:gd name="connsiteY1770" fmla="*/ 5954472 h 6858000"/>
              <a:gd name="connsiteX1771" fmla="*/ 1652818 w 6582933"/>
              <a:gd name="connsiteY1771" fmla="*/ 5959553 h 6858000"/>
              <a:gd name="connsiteX1772" fmla="*/ 1645225 w 6582933"/>
              <a:gd name="connsiteY1772" fmla="*/ 5959489 h 6858000"/>
              <a:gd name="connsiteX1773" fmla="*/ 1628256 w 6582933"/>
              <a:gd name="connsiteY1773" fmla="*/ 5978588 h 6858000"/>
              <a:gd name="connsiteX1774" fmla="*/ 1638456 w 6582933"/>
              <a:gd name="connsiteY1774" fmla="*/ 5990793 h 6858000"/>
              <a:gd name="connsiteX1775" fmla="*/ 1614117 w 6582933"/>
              <a:gd name="connsiteY1775" fmla="*/ 6004012 h 6858000"/>
              <a:gd name="connsiteX1776" fmla="*/ 1614117 w 6582933"/>
              <a:gd name="connsiteY1776" fmla="*/ 6016311 h 6858000"/>
              <a:gd name="connsiteX1777" fmla="*/ 1601055 w 6582933"/>
              <a:gd name="connsiteY1777" fmla="*/ 6030228 h 6858000"/>
              <a:gd name="connsiteX1778" fmla="*/ 1601055 w 6582933"/>
              <a:gd name="connsiteY1778" fmla="*/ 6042363 h 6858000"/>
              <a:gd name="connsiteX1779" fmla="*/ 1578395 w 6582933"/>
              <a:gd name="connsiteY1779" fmla="*/ 6065020 h 6858000"/>
              <a:gd name="connsiteX1780" fmla="*/ 1573496 w 6582933"/>
              <a:gd name="connsiteY1780" fmla="*/ 6083834 h 6858000"/>
              <a:gd name="connsiteX1781" fmla="*/ 1524848 w 6582933"/>
              <a:gd name="connsiteY1781" fmla="*/ 6132455 h 6858000"/>
              <a:gd name="connsiteX1782" fmla="*/ 1524848 w 6582933"/>
              <a:gd name="connsiteY1782" fmla="*/ 6143860 h 6858000"/>
              <a:gd name="connsiteX1783" fmla="*/ 1493132 w 6582933"/>
              <a:gd name="connsiteY1783" fmla="*/ 6175354 h 6858000"/>
              <a:gd name="connsiteX1784" fmla="*/ 1486934 w 6582933"/>
              <a:gd name="connsiteY1784" fmla="*/ 6175513 h 6858000"/>
              <a:gd name="connsiteX1785" fmla="*/ 1486934 w 6582933"/>
              <a:gd name="connsiteY1785" fmla="*/ 6156730 h 6858000"/>
              <a:gd name="connsiteX1786" fmla="*/ 1499741 w 6582933"/>
              <a:gd name="connsiteY1786" fmla="*/ 6143099 h 6858000"/>
              <a:gd name="connsiteX1787" fmla="*/ 1499741 w 6582933"/>
              <a:gd name="connsiteY1787" fmla="*/ 6130926 h 6858000"/>
              <a:gd name="connsiteX1788" fmla="*/ 1535176 w 6582933"/>
              <a:gd name="connsiteY1788" fmla="*/ 6095341 h 6858000"/>
              <a:gd name="connsiteX1789" fmla="*/ 1535841 w 6582933"/>
              <a:gd name="connsiteY1789" fmla="*/ 6090983 h 6858000"/>
              <a:gd name="connsiteX1790" fmla="*/ 1527005 w 6582933"/>
              <a:gd name="connsiteY1790" fmla="*/ 6082147 h 6858000"/>
              <a:gd name="connsiteX1791" fmla="*/ 1532187 w 6582933"/>
              <a:gd name="connsiteY1791" fmla="*/ 6074269 h 6858000"/>
              <a:gd name="connsiteX1792" fmla="*/ 1550933 w 6582933"/>
              <a:gd name="connsiteY1792" fmla="*/ 6057111 h 6858000"/>
              <a:gd name="connsiteX1793" fmla="*/ 1564319 w 6582933"/>
              <a:gd name="connsiteY1793" fmla="*/ 6048307 h 6858000"/>
              <a:gd name="connsiteX1794" fmla="*/ 1575661 w 6582933"/>
              <a:gd name="connsiteY1794" fmla="*/ 6037567 h 6858000"/>
              <a:gd name="connsiteX1795" fmla="*/ 1587835 w 6582933"/>
              <a:gd name="connsiteY1795" fmla="*/ 6017390 h 6858000"/>
              <a:gd name="connsiteX1796" fmla="*/ 1588660 w 6582933"/>
              <a:gd name="connsiteY1796" fmla="*/ 6004709 h 6858000"/>
              <a:gd name="connsiteX1797" fmla="*/ 1601150 w 6582933"/>
              <a:gd name="connsiteY1797" fmla="*/ 5991110 h 6858000"/>
              <a:gd name="connsiteX1798" fmla="*/ 1601150 w 6582933"/>
              <a:gd name="connsiteY1798" fmla="*/ 5976394 h 6858000"/>
              <a:gd name="connsiteX1799" fmla="*/ 1613895 w 6582933"/>
              <a:gd name="connsiteY1799" fmla="*/ 5965559 h 6858000"/>
              <a:gd name="connsiteX1800" fmla="*/ 1614053 w 6582933"/>
              <a:gd name="connsiteY1800" fmla="*/ 5959457 h 6858000"/>
              <a:gd name="connsiteX1801" fmla="*/ 1624539 w 6582933"/>
              <a:gd name="connsiteY1801" fmla="*/ 5955264 h 6858000"/>
              <a:gd name="connsiteX1802" fmla="*/ 1614053 w 6582933"/>
              <a:gd name="connsiteY1802" fmla="*/ 5946745 h 6858000"/>
              <a:gd name="connsiteX1803" fmla="*/ 1618531 w 6582933"/>
              <a:gd name="connsiteY1803" fmla="*/ 5935975 h 6858000"/>
              <a:gd name="connsiteX1804" fmla="*/ 1627399 w 6582933"/>
              <a:gd name="connsiteY1804" fmla="*/ 5933636 h 6858000"/>
              <a:gd name="connsiteX1805" fmla="*/ 4817710 w 6582933"/>
              <a:gd name="connsiteY1805" fmla="*/ 5921550 h 6858000"/>
              <a:gd name="connsiteX1806" fmla="*/ 4835250 w 6582933"/>
              <a:gd name="connsiteY1806" fmla="*/ 5921550 h 6858000"/>
              <a:gd name="connsiteX1807" fmla="*/ 4839925 w 6582933"/>
              <a:gd name="connsiteY1807" fmla="*/ 5954979 h 6858000"/>
              <a:gd name="connsiteX1808" fmla="*/ 4821872 w 6582933"/>
              <a:gd name="connsiteY1808" fmla="*/ 5960282 h 6858000"/>
              <a:gd name="connsiteX1809" fmla="*/ 4816631 w 6582933"/>
              <a:gd name="connsiteY1809" fmla="*/ 5975981 h 6858000"/>
              <a:gd name="connsiteX1810" fmla="*/ 4804394 w 6582933"/>
              <a:gd name="connsiteY1810" fmla="*/ 6002864 h 6858000"/>
              <a:gd name="connsiteX1811" fmla="*/ 4804394 w 6582933"/>
              <a:gd name="connsiteY1811" fmla="*/ 6027716 h 6858000"/>
              <a:gd name="connsiteX1812" fmla="*/ 4791365 w 6582933"/>
              <a:gd name="connsiteY1812" fmla="*/ 6042236 h 6858000"/>
              <a:gd name="connsiteX1813" fmla="*/ 4791365 w 6582933"/>
              <a:gd name="connsiteY1813" fmla="*/ 6066676 h 6858000"/>
              <a:gd name="connsiteX1814" fmla="*/ 4778398 w 6582933"/>
              <a:gd name="connsiteY1814" fmla="*/ 6080498 h 6858000"/>
              <a:gd name="connsiteX1815" fmla="*/ 4778462 w 6582933"/>
              <a:gd name="connsiteY1815" fmla="*/ 6111992 h 6858000"/>
              <a:gd name="connsiteX1816" fmla="*/ 4768356 w 6582933"/>
              <a:gd name="connsiteY1816" fmla="*/ 6115931 h 6858000"/>
              <a:gd name="connsiteX1817" fmla="*/ 4765813 w 6582933"/>
              <a:gd name="connsiteY1817" fmla="*/ 6126701 h 6858000"/>
              <a:gd name="connsiteX1818" fmla="*/ 4771122 w 6582933"/>
              <a:gd name="connsiteY1818" fmla="*/ 6135886 h 6858000"/>
              <a:gd name="connsiteX1819" fmla="*/ 4778113 w 6582933"/>
              <a:gd name="connsiteY1819" fmla="*/ 6129689 h 6858000"/>
              <a:gd name="connsiteX1820" fmla="*/ 4778462 w 6582933"/>
              <a:gd name="connsiteY1820" fmla="*/ 6111992 h 6858000"/>
              <a:gd name="connsiteX1821" fmla="*/ 4789043 w 6582933"/>
              <a:gd name="connsiteY1821" fmla="*/ 6107475 h 6858000"/>
              <a:gd name="connsiteX1822" fmla="*/ 4810910 w 6582933"/>
              <a:gd name="connsiteY1822" fmla="*/ 6085712 h 6858000"/>
              <a:gd name="connsiteX1823" fmla="*/ 4815166 w 6582933"/>
              <a:gd name="connsiteY1823" fmla="*/ 6081417 h 6858000"/>
              <a:gd name="connsiteX1824" fmla="*/ 4816663 w 6582933"/>
              <a:gd name="connsiteY1824" fmla="*/ 6068452 h 6858000"/>
              <a:gd name="connsiteX1825" fmla="*/ 4828672 w 6582933"/>
              <a:gd name="connsiteY1825" fmla="*/ 6055296 h 6858000"/>
              <a:gd name="connsiteX1826" fmla="*/ 4837668 w 6582933"/>
              <a:gd name="connsiteY1826" fmla="*/ 6050564 h 6858000"/>
              <a:gd name="connsiteX1827" fmla="*/ 4842089 w 6582933"/>
              <a:gd name="connsiteY1827" fmla="*/ 6061398 h 6858000"/>
              <a:gd name="connsiteX1828" fmla="*/ 4842025 w 6582933"/>
              <a:gd name="connsiteY1828" fmla="*/ 6067151 h 6858000"/>
              <a:gd name="connsiteX1829" fmla="*/ 4855531 w 6582933"/>
              <a:gd name="connsiteY1829" fmla="*/ 6082147 h 6858000"/>
              <a:gd name="connsiteX1830" fmla="*/ 4835732 w 6582933"/>
              <a:gd name="connsiteY1830" fmla="*/ 6088059 h 6858000"/>
              <a:gd name="connsiteX1831" fmla="*/ 4816601 w 6582933"/>
              <a:gd name="connsiteY1831" fmla="*/ 6115163 h 6858000"/>
              <a:gd name="connsiteX1832" fmla="*/ 4805632 w 6582933"/>
              <a:gd name="connsiteY1832" fmla="*/ 6129657 h 6858000"/>
              <a:gd name="connsiteX1833" fmla="*/ 4800772 w 6582933"/>
              <a:gd name="connsiteY1833" fmla="*/ 6146626 h 6858000"/>
              <a:gd name="connsiteX1834" fmla="*/ 4796103 w 6582933"/>
              <a:gd name="connsiteY1834" fmla="*/ 6149899 h 6858000"/>
              <a:gd name="connsiteX1835" fmla="*/ 4771059 w 6582933"/>
              <a:gd name="connsiteY1835" fmla="*/ 6161247 h 6858000"/>
              <a:gd name="connsiteX1836" fmla="*/ 4757077 w 6582933"/>
              <a:gd name="connsiteY1836" fmla="*/ 6152823 h 6858000"/>
              <a:gd name="connsiteX1837" fmla="*/ 4752371 w 6582933"/>
              <a:gd name="connsiteY1837" fmla="*/ 6168998 h 6858000"/>
              <a:gd name="connsiteX1838" fmla="*/ 4739753 w 6582933"/>
              <a:gd name="connsiteY1838" fmla="*/ 6183613 h 6858000"/>
              <a:gd name="connsiteX1839" fmla="*/ 4739753 w 6582933"/>
              <a:gd name="connsiteY1839" fmla="*/ 6208592 h 6858000"/>
              <a:gd name="connsiteX1840" fmla="*/ 4725551 w 6582933"/>
              <a:gd name="connsiteY1840" fmla="*/ 6234555 h 6858000"/>
              <a:gd name="connsiteX1841" fmla="*/ 4714936 w 6582933"/>
              <a:gd name="connsiteY1841" fmla="*/ 6239065 h 6858000"/>
              <a:gd name="connsiteX1842" fmla="*/ 4714936 w 6582933"/>
              <a:gd name="connsiteY1842" fmla="*/ 6194865 h 6858000"/>
              <a:gd name="connsiteX1843" fmla="*/ 4727903 w 6582933"/>
              <a:gd name="connsiteY1843" fmla="*/ 6181044 h 6858000"/>
              <a:gd name="connsiteX1844" fmla="*/ 4727903 w 6582933"/>
              <a:gd name="connsiteY1844" fmla="*/ 6169378 h 6858000"/>
              <a:gd name="connsiteX1845" fmla="*/ 4739499 w 6582933"/>
              <a:gd name="connsiteY1845" fmla="*/ 6156001 h 6858000"/>
              <a:gd name="connsiteX1846" fmla="*/ 4721991 w 6582933"/>
              <a:gd name="connsiteY1846" fmla="*/ 6149994 h 6858000"/>
              <a:gd name="connsiteX1847" fmla="*/ 4708327 w 6582933"/>
              <a:gd name="connsiteY1847" fmla="*/ 6162801 h 6858000"/>
              <a:gd name="connsiteX1848" fmla="*/ 4683473 w 6582933"/>
              <a:gd name="connsiteY1848" fmla="*/ 6162801 h 6858000"/>
              <a:gd name="connsiteX1849" fmla="*/ 4670156 w 6582933"/>
              <a:gd name="connsiteY1849" fmla="*/ 6175037 h 6858000"/>
              <a:gd name="connsiteX1850" fmla="*/ 4664441 w 6582933"/>
              <a:gd name="connsiteY1850" fmla="*/ 6158386 h 6858000"/>
              <a:gd name="connsiteX1851" fmla="*/ 4672288 w 6582933"/>
              <a:gd name="connsiteY1851" fmla="*/ 6150469 h 6858000"/>
              <a:gd name="connsiteX1852" fmla="*/ 4695836 w 6582933"/>
              <a:gd name="connsiteY1852" fmla="*/ 6150089 h 6858000"/>
              <a:gd name="connsiteX1853" fmla="*/ 4720374 w 6582933"/>
              <a:gd name="connsiteY1853" fmla="*/ 6125560 h 6858000"/>
              <a:gd name="connsiteX1854" fmla="*/ 4733079 w 6582933"/>
              <a:gd name="connsiteY1854" fmla="*/ 6135981 h 6858000"/>
              <a:gd name="connsiteX1855" fmla="*/ 4739911 w 6582933"/>
              <a:gd name="connsiteY1855" fmla="*/ 6129023 h 6858000"/>
              <a:gd name="connsiteX1856" fmla="*/ 4750150 w 6582933"/>
              <a:gd name="connsiteY1856" fmla="*/ 6107666 h 6858000"/>
              <a:gd name="connsiteX1857" fmla="*/ 4763560 w 6582933"/>
              <a:gd name="connsiteY1857" fmla="*/ 6081386 h 6858000"/>
              <a:gd name="connsiteX1858" fmla="*/ 4772873 w 6582933"/>
              <a:gd name="connsiteY1858" fmla="*/ 6060225 h 6858000"/>
              <a:gd name="connsiteX1859" fmla="*/ 4777892 w 6582933"/>
              <a:gd name="connsiteY1859" fmla="*/ 6055296 h 6858000"/>
              <a:gd name="connsiteX1860" fmla="*/ 4777892 w 6582933"/>
              <a:gd name="connsiteY1860" fmla="*/ 6004392 h 6858000"/>
              <a:gd name="connsiteX1861" fmla="*/ 4766423 w 6582933"/>
              <a:gd name="connsiteY1861" fmla="*/ 5991585 h 6858000"/>
              <a:gd name="connsiteX1862" fmla="*/ 4786664 w 6582933"/>
              <a:gd name="connsiteY1862" fmla="*/ 5982654 h 6858000"/>
              <a:gd name="connsiteX1863" fmla="*/ 4803760 w 6582933"/>
              <a:gd name="connsiteY1863" fmla="*/ 5965527 h 6858000"/>
              <a:gd name="connsiteX1864" fmla="*/ 4804648 w 6582933"/>
              <a:gd name="connsiteY1864" fmla="*/ 5952276 h 6858000"/>
              <a:gd name="connsiteX1865" fmla="*/ 4817710 w 6582933"/>
              <a:gd name="connsiteY1865" fmla="*/ 5921550 h 6858000"/>
              <a:gd name="connsiteX1866" fmla="*/ 5384560 w 6582933"/>
              <a:gd name="connsiteY1866" fmla="*/ 5911128 h 6858000"/>
              <a:gd name="connsiteX1867" fmla="*/ 5375724 w 6582933"/>
              <a:gd name="connsiteY1867" fmla="*/ 5914845 h 6858000"/>
              <a:gd name="connsiteX1868" fmla="*/ 5363043 w 6582933"/>
              <a:gd name="connsiteY1868" fmla="*/ 5926631 h 6858000"/>
              <a:gd name="connsiteX1869" fmla="*/ 5363043 w 6582933"/>
              <a:gd name="connsiteY1869" fmla="*/ 5941093 h 6858000"/>
              <a:gd name="connsiteX1870" fmla="*/ 5388468 w 6582933"/>
              <a:gd name="connsiteY1870" fmla="*/ 5940427 h 6858000"/>
              <a:gd name="connsiteX1871" fmla="*/ 5388628 w 6582933"/>
              <a:gd name="connsiteY1871" fmla="*/ 5921867 h 6858000"/>
              <a:gd name="connsiteX1872" fmla="*/ 5384560 w 6582933"/>
              <a:gd name="connsiteY1872" fmla="*/ 5911128 h 6858000"/>
              <a:gd name="connsiteX1873" fmla="*/ 1406382 w 6582933"/>
              <a:gd name="connsiteY1873" fmla="*/ 5910780 h 6858000"/>
              <a:gd name="connsiteX1874" fmla="*/ 1410383 w 6582933"/>
              <a:gd name="connsiteY1874" fmla="*/ 5914878 h 6858000"/>
              <a:gd name="connsiteX1875" fmla="*/ 1402182 w 6582933"/>
              <a:gd name="connsiteY1875" fmla="*/ 5919166 h 6858000"/>
              <a:gd name="connsiteX1876" fmla="*/ 1398116 w 6582933"/>
              <a:gd name="connsiteY1876" fmla="*/ 5915132 h 6858000"/>
              <a:gd name="connsiteX1877" fmla="*/ 1406382 w 6582933"/>
              <a:gd name="connsiteY1877" fmla="*/ 5910780 h 6858000"/>
              <a:gd name="connsiteX1878" fmla="*/ 1685145 w 6582933"/>
              <a:gd name="connsiteY1878" fmla="*/ 5910043 h 6858000"/>
              <a:gd name="connsiteX1879" fmla="*/ 1688800 w 6582933"/>
              <a:gd name="connsiteY1879" fmla="*/ 5913697 h 6858000"/>
              <a:gd name="connsiteX1880" fmla="*/ 1683052 w 6582933"/>
              <a:gd name="connsiteY1880" fmla="*/ 5921137 h 6858000"/>
              <a:gd name="connsiteX1881" fmla="*/ 1677480 w 6582933"/>
              <a:gd name="connsiteY1881" fmla="*/ 5921430 h 6858000"/>
              <a:gd name="connsiteX1882" fmla="*/ 1671580 w 6582933"/>
              <a:gd name="connsiteY1882" fmla="*/ 5933176 h 6858000"/>
              <a:gd name="connsiteX1883" fmla="*/ 1657400 w 6582933"/>
              <a:gd name="connsiteY1883" fmla="*/ 5932861 h 6858000"/>
              <a:gd name="connsiteX1884" fmla="*/ 1653364 w 6582933"/>
              <a:gd name="connsiteY1884" fmla="*/ 5928731 h 6858000"/>
              <a:gd name="connsiteX1885" fmla="*/ 1655237 w 6582933"/>
              <a:gd name="connsiteY1885" fmla="*/ 5924697 h 6858000"/>
              <a:gd name="connsiteX1886" fmla="*/ 1659747 w 6582933"/>
              <a:gd name="connsiteY1886" fmla="*/ 5921519 h 6858000"/>
              <a:gd name="connsiteX1887" fmla="*/ 1677417 w 6582933"/>
              <a:gd name="connsiteY1887" fmla="*/ 5921361 h 6858000"/>
              <a:gd name="connsiteX1888" fmla="*/ 1677711 w 6582933"/>
              <a:gd name="connsiteY1888" fmla="*/ 5915797 h 6858000"/>
              <a:gd name="connsiteX1889" fmla="*/ 1685145 w 6582933"/>
              <a:gd name="connsiteY1889" fmla="*/ 5910043 h 6858000"/>
              <a:gd name="connsiteX1890" fmla="*/ 5072044 w 6582933"/>
              <a:gd name="connsiteY1890" fmla="*/ 5908484 h 6858000"/>
              <a:gd name="connsiteX1891" fmla="*/ 5080242 w 6582933"/>
              <a:gd name="connsiteY1891" fmla="*/ 5911889 h 6858000"/>
              <a:gd name="connsiteX1892" fmla="*/ 5083358 w 6582933"/>
              <a:gd name="connsiteY1892" fmla="*/ 5916875 h 6858000"/>
              <a:gd name="connsiteX1893" fmla="*/ 5073252 w 6582933"/>
              <a:gd name="connsiteY1893" fmla="*/ 5937725 h 6858000"/>
              <a:gd name="connsiteX1894" fmla="*/ 5070930 w 6582933"/>
              <a:gd name="connsiteY1894" fmla="*/ 5949543 h 6858000"/>
              <a:gd name="connsiteX1895" fmla="*/ 5059872 w 6582933"/>
              <a:gd name="connsiteY1895" fmla="*/ 5976710 h 6858000"/>
              <a:gd name="connsiteX1896" fmla="*/ 5045884 w 6582933"/>
              <a:gd name="connsiteY1896" fmla="*/ 6002705 h 6858000"/>
              <a:gd name="connsiteX1897" fmla="*/ 5045884 w 6582933"/>
              <a:gd name="connsiteY1897" fmla="*/ 6027684 h 6858000"/>
              <a:gd name="connsiteX1898" fmla="*/ 5032855 w 6582933"/>
              <a:gd name="connsiteY1898" fmla="*/ 6042267 h 6858000"/>
              <a:gd name="connsiteX1899" fmla="*/ 5032855 w 6582933"/>
              <a:gd name="connsiteY1899" fmla="*/ 6053964 h 6858000"/>
              <a:gd name="connsiteX1900" fmla="*/ 5019857 w 6582933"/>
              <a:gd name="connsiteY1900" fmla="*/ 6067818 h 6858000"/>
              <a:gd name="connsiteX1901" fmla="*/ 5019857 w 6582933"/>
              <a:gd name="connsiteY1901" fmla="*/ 6092956 h 6858000"/>
              <a:gd name="connsiteX1902" fmla="*/ 4997521 w 6582933"/>
              <a:gd name="connsiteY1902" fmla="*/ 6115423 h 6858000"/>
              <a:gd name="connsiteX1903" fmla="*/ 4995928 w 6582933"/>
              <a:gd name="connsiteY1903" fmla="*/ 6119902 h 6858000"/>
              <a:gd name="connsiteX1904" fmla="*/ 5007785 w 6582933"/>
              <a:gd name="connsiteY1904" fmla="*/ 6140492 h 6858000"/>
              <a:gd name="connsiteX1905" fmla="*/ 5018145 w 6582933"/>
              <a:gd name="connsiteY1905" fmla="*/ 6156032 h 6858000"/>
              <a:gd name="connsiteX1906" fmla="*/ 5002538 w 6582933"/>
              <a:gd name="connsiteY1906" fmla="*/ 6162801 h 6858000"/>
              <a:gd name="connsiteX1907" fmla="*/ 4968855 w 6582933"/>
              <a:gd name="connsiteY1907" fmla="*/ 6194421 h 6858000"/>
              <a:gd name="connsiteX1908" fmla="*/ 4968855 w 6582933"/>
              <a:gd name="connsiteY1908" fmla="*/ 6220283 h 6858000"/>
              <a:gd name="connsiteX1909" fmla="*/ 4945147 w 6582933"/>
              <a:gd name="connsiteY1909" fmla="*/ 6243993 h 6858000"/>
              <a:gd name="connsiteX1910" fmla="*/ 4955697 w 6582933"/>
              <a:gd name="connsiteY1910" fmla="*/ 6261850 h 6858000"/>
              <a:gd name="connsiteX1911" fmla="*/ 4968633 w 6582933"/>
              <a:gd name="connsiteY1911" fmla="*/ 6283201 h 6858000"/>
              <a:gd name="connsiteX1912" fmla="*/ 4951567 w 6582933"/>
              <a:gd name="connsiteY1912" fmla="*/ 6301475 h 6858000"/>
              <a:gd name="connsiteX1913" fmla="*/ 4897286 w 6582933"/>
              <a:gd name="connsiteY1913" fmla="*/ 6300556 h 6858000"/>
              <a:gd name="connsiteX1914" fmla="*/ 4892806 w 6582933"/>
              <a:gd name="connsiteY1914" fmla="*/ 6289975 h 6858000"/>
              <a:gd name="connsiteX1915" fmla="*/ 4924137 w 6582933"/>
              <a:gd name="connsiteY1915" fmla="*/ 6289779 h 6858000"/>
              <a:gd name="connsiteX1916" fmla="*/ 4928591 w 6582933"/>
              <a:gd name="connsiteY1916" fmla="*/ 6285776 h 6858000"/>
              <a:gd name="connsiteX1917" fmla="*/ 4928654 w 6582933"/>
              <a:gd name="connsiteY1917" fmla="*/ 6281552 h 6858000"/>
              <a:gd name="connsiteX1918" fmla="*/ 4929765 w 6582933"/>
              <a:gd name="connsiteY1918" fmla="*/ 6246689 h 6858000"/>
              <a:gd name="connsiteX1919" fmla="*/ 4942921 w 6582933"/>
              <a:gd name="connsiteY1919" fmla="*/ 6221209 h 6858000"/>
              <a:gd name="connsiteX1920" fmla="*/ 4943715 w 6582933"/>
              <a:gd name="connsiteY1920" fmla="*/ 6208085 h 6858000"/>
              <a:gd name="connsiteX1921" fmla="*/ 4956268 w 6582933"/>
              <a:gd name="connsiteY1921" fmla="*/ 6194517 h 6858000"/>
              <a:gd name="connsiteX1922" fmla="*/ 4956268 w 6582933"/>
              <a:gd name="connsiteY1922" fmla="*/ 6182629 h 6858000"/>
              <a:gd name="connsiteX1923" fmla="*/ 4969108 w 6582933"/>
              <a:gd name="connsiteY1923" fmla="*/ 6168966 h 6858000"/>
              <a:gd name="connsiteX1924" fmla="*/ 4972053 w 6582933"/>
              <a:gd name="connsiteY1924" fmla="*/ 6150036 h 6858000"/>
              <a:gd name="connsiteX1925" fmla="*/ 4974639 w 6582933"/>
              <a:gd name="connsiteY1925" fmla="*/ 6149899 h 6858000"/>
              <a:gd name="connsiteX1926" fmla="*/ 4980387 w 6582933"/>
              <a:gd name="connsiteY1926" fmla="*/ 6142464 h 6858000"/>
              <a:gd name="connsiteX1927" fmla="*/ 4972920 w 6582933"/>
              <a:gd name="connsiteY1927" fmla="*/ 6144463 h 6858000"/>
              <a:gd name="connsiteX1928" fmla="*/ 4969298 w 6582933"/>
              <a:gd name="connsiteY1928" fmla="*/ 6144557 h 6858000"/>
              <a:gd name="connsiteX1929" fmla="*/ 4969273 w 6582933"/>
              <a:gd name="connsiteY1929" fmla="*/ 6145048 h 6858000"/>
              <a:gd name="connsiteX1930" fmla="*/ 4937611 w 6582933"/>
              <a:gd name="connsiteY1930" fmla="*/ 6150121 h 6858000"/>
              <a:gd name="connsiteX1931" fmla="*/ 4931066 w 6582933"/>
              <a:gd name="connsiteY1931" fmla="*/ 6127621 h 6858000"/>
              <a:gd name="connsiteX1932" fmla="*/ 4924296 w 6582933"/>
              <a:gd name="connsiteY1932" fmla="*/ 6112689 h 6858000"/>
              <a:gd name="connsiteX1933" fmla="*/ 4910220 w 6582933"/>
              <a:gd name="connsiteY1933" fmla="*/ 6125306 h 6858000"/>
              <a:gd name="connsiteX1934" fmla="*/ 4885911 w 6582933"/>
              <a:gd name="connsiteY1934" fmla="*/ 6125306 h 6858000"/>
              <a:gd name="connsiteX1935" fmla="*/ 4877963 w 6582933"/>
              <a:gd name="connsiteY1935" fmla="*/ 6157238 h 6858000"/>
              <a:gd name="connsiteX1936" fmla="*/ 4850348 w 6582933"/>
              <a:gd name="connsiteY1936" fmla="*/ 6152125 h 6858000"/>
              <a:gd name="connsiteX1937" fmla="*/ 4826040 w 6582933"/>
              <a:gd name="connsiteY1937" fmla="*/ 6149867 h 6858000"/>
              <a:gd name="connsiteX1938" fmla="*/ 4818154 w 6582933"/>
              <a:gd name="connsiteY1938" fmla="*/ 6144177 h 6858000"/>
              <a:gd name="connsiteX1939" fmla="*/ 4863092 w 6582933"/>
              <a:gd name="connsiteY1939" fmla="*/ 6099248 h 6858000"/>
              <a:gd name="connsiteX1940" fmla="*/ 4874436 w 6582933"/>
              <a:gd name="connsiteY1940" fmla="*/ 6098646 h 6858000"/>
              <a:gd name="connsiteX1941" fmla="*/ 4867699 w 6582933"/>
              <a:gd name="connsiteY1941" fmla="*/ 6080466 h 6858000"/>
              <a:gd name="connsiteX1942" fmla="*/ 4867699 w 6582933"/>
              <a:gd name="connsiteY1942" fmla="*/ 6055201 h 6858000"/>
              <a:gd name="connsiteX1943" fmla="*/ 4892425 w 6582933"/>
              <a:gd name="connsiteY1943" fmla="*/ 6029048 h 6858000"/>
              <a:gd name="connsiteX1944" fmla="*/ 4881687 w 6582933"/>
              <a:gd name="connsiteY1944" fmla="*/ 6015163 h 6858000"/>
              <a:gd name="connsiteX1945" fmla="*/ 4898623 w 6582933"/>
              <a:gd name="connsiteY1945" fmla="*/ 6010336 h 6858000"/>
              <a:gd name="connsiteX1946" fmla="*/ 4905805 w 6582933"/>
              <a:gd name="connsiteY1946" fmla="*/ 5968071 h 6858000"/>
              <a:gd name="connsiteX1947" fmla="*/ 4894805 w 6582933"/>
              <a:gd name="connsiteY1947" fmla="*/ 5954408 h 6858000"/>
              <a:gd name="connsiteX1948" fmla="*/ 4930811 w 6582933"/>
              <a:gd name="connsiteY1948" fmla="*/ 5932701 h 6858000"/>
              <a:gd name="connsiteX1949" fmla="*/ 4930811 w 6582933"/>
              <a:gd name="connsiteY1949" fmla="*/ 5915765 h 6858000"/>
              <a:gd name="connsiteX1950" fmla="*/ 4935137 w 6582933"/>
              <a:gd name="connsiteY1950" fmla="*/ 5911096 h 6858000"/>
              <a:gd name="connsiteX1951" fmla="*/ 4946797 w 6582933"/>
              <a:gd name="connsiteY1951" fmla="*/ 5908775 h 6858000"/>
              <a:gd name="connsiteX1952" fmla="*/ 4963163 w 6582933"/>
              <a:gd name="connsiteY1952" fmla="*/ 5909758 h 6858000"/>
              <a:gd name="connsiteX1953" fmla="*/ 4969139 w 6582933"/>
              <a:gd name="connsiteY1953" fmla="*/ 5921645 h 6858000"/>
              <a:gd name="connsiteX1954" fmla="*/ 4973840 w 6582933"/>
              <a:gd name="connsiteY1954" fmla="*/ 5932257 h 6858000"/>
              <a:gd name="connsiteX1955" fmla="*/ 4981663 w 6582933"/>
              <a:gd name="connsiteY1955" fmla="*/ 5920085 h 6858000"/>
              <a:gd name="connsiteX1956" fmla="*/ 4988906 w 6582933"/>
              <a:gd name="connsiteY1956" fmla="*/ 5908648 h 6858000"/>
              <a:gd name="connsiteX1957" fmla="*/ 5024690 w 6582933"/>
              <a:gd name="connsiteY1957" fmla="*/ 5908680 h 6858000"/>
              <a:gd name="connsiteX1958" fmla="*/ 5032855 w 6582933"/>
              <a:gd name="connsiteY1958" fmla="*/ 5923358 h 6858000"/>
              <a:gd name="connsiteX1959" fmla="*/ 5022591 w 6582933"/>
              <a:gd name="connsiteY1959" fmla="*/ 5938169 h 6858000"/>
              <a:gd name="connsiteX1960" fmla="*/ 5017573 w 6582933"/>
              <a:gd name="connsiteY1960" fmla="*/ 5954947 h 6858000"/>
              <a:gd name="connsiteX1961" fmla="*/ 5000153 w 6582933"/>
              <a:gd name="connsiteY1961" fmla="*/ 5972549 h 6858000"/>
              <a:gd name="connsiteX1962" fmla="*/ 4949721 w 6582933"/>
              <a:gd name="connsiteY1962" fmla="*/ 5972549 h 6858000"/>
              <a:gd name="connsiteX1963" fmla="*/ 4943650 w 6582933"/>
              <a:gd name="connsiteY1963" fmla="*/ 6002166 h 6858000"/>
              <a:gd name="connsiteX1964" fmla="*/ 4946925 w 6582933"/>
              <a:gd name="connsiteY1964" fmla="*/ 6007094 h 6858000"/>
              <a:gd name="connsiteX1965" fmla="*/ 4977303 w 6582933"/>
              <a:gd name="connsiteY1965" fmla="*/ 6012017 h 6858000"/>
              <a:gd name="connsiteX1966" fmla="*/ 4981821 w 6582933"/>
              <a:gd name="connsiteY1966" fmla="*/ 6028763 h 6858000"/>
              <a:gd name="connsiteX1967" fmla="*/ 4969235 w 6582933"/>
              <a:gd name="connsiteY1967" fmla="*/ 6042236 h 6858000"/>
              <a:gd name="connsiteX1968" fmla="*/ 4969076 w 6582933"/>
              <a:gd name="connsiteY1968" fmla="*/ 6048433 h 6858000"/>
              <a:gd name="connsiteX1969" fmla="*/ 4962910 w 6582933"/>
              <a:gd name="connsiteY1969" fmla="*/ 6048274 h 6858000"/>
              <a:gd name="connsiteX1970" fmla="*/ 4940472 w 6582933"/>
              <a:gd name="connsiteY1970" fmla="*/ 6026130 h 6858000"/>
              <a:gd name="connsiteX1971" fmla="*/ 4931515 w 6582933"/>
              <a:gd name="connsiteY1971" fmla="*/ 6028794 h 6858000"/>
              <a:gd name="connsiteX1972" fmla="*/ 4930907 w 6582933"/>
              <a:gd name="connsiteY1972" fmla="*/ 6041538 h 6858000"/>
              <a:gd name="connsiteX1973" fmla="*/ 4918390 w 6582933"/>
              <a:gd name="connsiteY1973" fmla="*/ 6054948 h 6858000"/>
              <a:gd name="connsiteX1974" fmla="*/ 4918168 w 6582933"/>
              <a:gd name="connsiteY1974" fmla="*/ 6063940 h 6858000"/>
              <a:gd name="connsiteX1975" fmla="*/ 4918136 w 6582933"/>
              <a:gd name="connsiteY1975" fmla="*/ 6061367 h 6858000"/>
              <a:gd name="connsiteX1976" fmla="*/ 4908253 w 6582933"/>
              <a:gd name="connsiteY1976" fmla="*/ 6064577 h 6858000"/>
              <a:gd name="connsiteX1977" fmla="*/ 4910760 w 6582933"/>
              <a:gd name="connsiteY1977" fmla="*/ 6072524 h 6858000"/>
              <a:gd name="connsiteX1978" fmla="*/ 4914634 w 6582933"/>
              <a:gd name="connsiteY1978" fmla="*/ 6070932 h 6858000"/>
              <a:gd name="connsiteX1979" fmla="*/ 4918136 w 6582933"/>
              <a:gd name="connsiteY1979" fmla="*/ 6063942 h 6858000"/>
              <a:gd name="connsiteX1980" fmla="*/ 4918168 w 6582933"/>
              <a:gd name="connsiteY1980" fmla="*/ 6063940 h 6858000"/>
              <a:gd name="connsiteX1981" fmla="*/ 4960049 w 6582933"/>
              <a:gd name="connsiteY1981" fmla="*/ 6060828 h 6858000"/>
              <a:gd name="connsiteX1982" fmla="*/ 4969044 w 6582933"/>
              <a:gd name="connsiteY1982" fmla="*/ 6048433 h 6858000"/>
              <a:gd name="connsiteX1983" fmla="*/ 4969076 w 6582933"/>
              <a:gd name="connsiteY1983" fmla="*/ 6048433 h 6858000"/>
              <a:gd name="connsiteX1984" fmla="*/ 5000699 w 6582933"/>
              <a:gd name="connsiteY1984" fmla="*/ 6048433 h 6858000"/>
              <a:gd name="connsiteX1985" fmla="*/ 5007182 w 6582933"/>
              <a:gd name="connsiteY1985" fmla="*/ 6019584 h 6858000"/>
              <a:gd name="connsiteX1986" fmla="*/ 5032284 w 6582933"/>
              <a:gd name="connsiteY1986" fmla="*/ 5991522 h 6858000"/>
              <a:gd name="connsiteX1987" fmla="*/ 5032284 w 6582933"/>
              <a:gd name="connsiteY1987" fmla="*/ 5966803 h 6858000"/>
              <a:gd name="connsiteX1988" fmla="*/ 5045314 w 6582933"/>
              <a:gd name="connsiteY1988" fmla="*/ 5952911 h 6858000"/>
              <a:gd name="connsiteX1989" fmla="*/ 5045314 w 6582933"/>
              <a:gd name="connsiteY1989" fmla="*/ 5927621 h 6858000"/>
              <a:gd name="connsiteX1990" fmla="*/ 5063494 w 6582933"/>
              <a:gd name="connsiteY1990" fmla="*/ 5909822 h 6858000"/>
              <a:gd name="connsiteX1991" fmla="*/ 5072044 w 6582933"/>
              <a:gd name="connsiteY1991" fmla="*/ 5908484 h 6858000"/>
              <a:gd name="connsiteX1992" fmla="*/ 5481284 w 6582933"/>
              <a:gd name="connsiteY1992" fmla="*/ 5896412 h 6858000"/>
              <a:gd name="connsiteX1993" fmla="*/ 5460070 w 6582933"/>
              <a:gd name="connsiteY1993" fmla="*/ 5906834 h 6858000"/>
              <a:gd name="connsiteX1994" fmla="*/ 5439320 w 6582933"/>
              <a:gd name="connsiteY1994" fmla="*/ 5916209 h 6858000"/>
              <a:gd name="connsiteX1995" fmla="*/ 5439509 w 6582933"/>
              <a:gd name="connsiteY1995" fmla="*/ 5978207 h 6858000"/>
              <a:gd name="connsiteX1996" fmla="*/ 5443544 w 6582933"/>
              <a:gd name="connsiteY1996" fmla="*/ 5982654 h 6858000"/>
              <a:gd name="connsiteX1997" fmla="*/ 5451676 w 6582933"/>
              <a:gd name="connsiteY1997" fmla="*/ 5978207 h 6858000"/>
              <a:gd name="connsiteX1998" fmla="*/ 5452063 w 6582933"/>
              <a:gd name="connsiteY1998" fmla="*/ 5928318 h 6858000"/>
              <a:gd name="connsiteX1999" fmla="*/ 5477451 w 6582933"/>
              <a:gd name="connsiteY1999" fmla="*/ 5927715 h 6858000"/>
              <a:gd name="connsiteX2000" fmla="*/ 5502908 w 6582933"/>
              <a:gd name="connsiteY2000" fmla="*/ 5927303 h 6858000"/>
              <a:gd name="connsiteX2001" fmla="*/ 5502844 w 6582933"/>
              <a:gd name="connsiteY2001" fmla="*/ 5902324 h 6858000"/>
              <a:gd name="connsiteX2002" fmla="*/ 5498397 w 6582933"/>
              <a:gd name="connsiteY2002" fmla="*/ 5898068 h 6858000"/>
              <a:gd name="connsiteX2003" fmla="*/ 5481284 w 6582933"/>
              <a:gd name="connsiteY2003" fmla="*/ 5896412 h 6858000"/>
              <a:gd name="connsiteX2004" fmla="*/ 4669364 w 6582933"/>
              <a:gd name="connsiteY2004" fmla="*/ 5895968 h 6858000"/>
              <a:gd name="connsiteX2005" fmla="*/ 4683251 w 6582933"/>
              <a:gd name="connsiteY2005" fmla="*/ 5895968 h 6858000"/>
              <a:gd name="connsiteX2006" fmla="*/ 4683632 w 6582933"/>
              <a:gd name="connsiteY2006" fmla="*/ 5921392 h 6858000"/>
              <a:gd name="connsiteX2007" fmla="*/ 4658371 w 6582933"/>
              <a:gd name="connsiteY2007" fmla="*/ 5921392 h 6858000"/>
              <a:gd name="connsiteX2008" fmla="*/ 4653410 w 6582933"/>
              <a:gd name="connsiteY2008" fmla="*/ 5913253 h 6858000"/>
              <a:gd name="connsiteX2009" fmla="*/ 4669364 w 6582933"/>
              <a:gd name="connsiteY2009" fmla="*/ 5895968 h 6858000"/>
              <a:gd name="connsiteX2010" fmla="*/ 4750025 w 6582933"/>
              <a:gd name="connsiteY2010" fmla="*/ 5894953 h 6858000"/>
              <a:gd name="connsiteX2011" fmla="*/ 4765654 w 6582933"/>
              <a:gd name="connsiteY2011" fmla="*/ 5900833 h 6858000"/>
              <a:gd name="connsiteX2012" fmla="*/ 4765654 w 6582933"/>
              <a:gd name="connsiteY2012" fmla="*/ 5914719 h 6858000"/>
              <a:gd name="connsiteX2013" fmla="*/ 4753005 w 6582933"/>
              <a:gd name="connsiteY2013" fmla="*/ 5928160 h 6858000"/>
              <a:gd name="connsiteX2014" fmla="*/ 4753043 w 6582933"/>
              <a:gd name="connsiteY2014" fmla="*/ 5959489 h 6858000"/>
              <a:gd name="connsiteX2015" fmla="*/ 4733143 w 6582933"/>
              <a:gd name="connsiteY2015" fmla="*/ 5959489 h 6858000"/>
              <a:gd name="connsiteX2016" fmla="*/ 4716713 w 6582933"/>
              <a:gd name="connsiteY2016" fmla="*/ 5941791 h 6858000"/>
              <a:gd name="connsiteX2017" fmla="*/ 4714810 w 6582933"/>
              <a:gd name="connsiteY2017" fmla="*/ 5929523 h 6858000"/>
              <a:gd name="connsiteX2018" fmla="*/ 4750025 w 6582933"/>
              <a:gd name="connsiteY2018" fmla="*/ 5894953 h 6858000"/>
              <a:gd name="connsiteX2019" fmla="*/ 4833665 w 6582933"/>
              <a:gd name="connsiteY2019" fmla="*/ 5885356 h 6858000"/>
              <a:gd name="connsiteX2020" fmla="*/ 4837891 w 6582933"/>
              <a:gd name="connsiteY2020" fmla="*/ 5885705 h 6858000"/>
              <a:gd name="connsiteX2021" fmla="*/ 4841798 w 6582933"/>
              <a:gd name="connsiteY2021" fmla="*/ 5890088 h 6858000"/>
              <a:gd name="connsiteX2022" fmla="*/ 4841798 w 6582933"/>
              <a:gd name="connsiteY2022" fmla="*/ 5902293 h 6858000"/>
              <a:gd name="connsiteX2023" fmla="*/ 4837669 w 6582933"/>
              <a:gd name="connsiteY2023" fmla="*/ 5906644 h 6858000"/>
              <a:gd name="connsiteX2024" fmla="*/ 4833380 w 6582933"/>
              <a:gd name="connsiteY2024" fmla="*/ 5906264 h 6858000"/>
              <a:gd name="connsiteX2025" fmla="*/ 4833665 w 6582933"/>
              <a:gd name="connsiteY2025" fmla="*/ 5885356 h 6858000"/>
              <a:gd name="connsiteX2026" fmla="*/ 1391697 w 6582933"/>
              <a:gd name="connsiteY2026" fmla="*/ 5883447 h 6858000"/>
              <a:gd name="connsiteX2027" fmla="*/ 1395794 w 6582933"/>
              <a:gd name="connsiteY2027" fmla="*/ 5887487 h 6858000"/>
              <a:gd name="connsiteX2028" fmla="*/ 1391442 w 6582933"/>
              <a:gd name="connsiteY2028" fmla="*/ 5895715 h 6858000"/>
              <a:gd name="connsiteX2029" fmla="*/ 1387407 w 6582933"/>
              <a:gd name="connsiteY2029" fmla="*/ 5891649 h 6858000"/>
              <a:gd name="connsiteX2030" fmla="*/ 1391697 w 6582933"/>
              <a:gd name="connsiteY2030" fmla="*/ 5883447 h 6858000"/>
              <a:gd name="connsiteX2031" fmla="*/ 2046087 w 6582933"/>
              <a:gd name="connsiteY2031" fmla="*/ 5883257 h 6858000"/>
              <a:gd name="connsiteX2032" fmla="*/ 2045737 w 6582933"/>
              <a:gd name="connsiteY2032" fmla="*/ 5900961 h 6858000"/>
              <a:gd name="connsiteX2033" fmla="*/ 2038741 w 6582933"/>
              <a:gd name="connsiteY2033" fmla="*/ 5907151 h 6858000"/>
              <a:gd name="connsiteX2034" fmla="*/ 2033438 w 6582933"/>
              <a:gd name="connsiteY2034" fmla="*/ 5897973 h 6858000"/>
              <a:gd name="connsiteX2035" fmla="*/ 2035981 w 6582933"/>
              <a:gd name="connsiteY2035" fmla="*/ 5887196 h 6858000"/>
              <a:gd name="connsiteX2036" fmla="*/ 2046087 w 6582933"/>
              <a:gd name="connsiteY2036" fmla="*/ 5883257 h 6858000"/>
              <a:gd name="connsiteX2037" fmla="*/ 5629099 w 6582933"/>
              <a:gd name="connsiteY2037" fmla="*/ 5882803 h 6858000"/>
              <a:gd name="connsiteX2038" fmla="*/ 5617252 w 6582933"/>
              <a:gd name="connsiteY2038" fmla="*/ 5890532 h 6858000"/>
              <a:gd name="connsiteX2039" fmla="*/ 5617442 w 6582933"/>
              <a:gd name="connsiteY2039" fmla="*/ 5927715 h 6858000"/>
              <a:gd name="connsiteX2040" fmla="*/ 5621699 w 6582933"/>
              <a:gd name="connsiteY2040" fmla="*/ 5931972 h 6858000"/>
              <a:gd name="connsiteX2041" fmla="*/ 5625924 w 6582933"/>
              <a:gd name="connsiteY2041" fmla="*/ 5931591 h 6858000"/>
              <a:gd name="connsiteX2042" fmla="*/ 5642449 w 6582933"/>
              <a:gd name="connsiteY2042" fmla="*/ 5914909 h 6858000"/>
              <a:gd name="connsiteX2043" fmla="*/ 5642449 w 6582933"/>
              <a:gd name="connsiteY2043" fmla="*/ 5889326 h 6858000"/>
              <a:gd name="connsiteX2044" fmla="*/ 5629099 w 6582933"/>
              <a:gd name="connsiteY2044" fmla="*/ 5882803 h 6858000"/>
              <a:gd name="connsiteX2045" fmla="*/ 5077413 w 6582933"/>
              <a:gd name="connsiteY2045" fmla="*/ 5870545 h 6858000"/>
              <a:gd name="connsiteX2046" fmla="*/ 5089808 w 6582933"/>
              <a:gd name="connsiteY2046" fmla="*/ 5870545 h 6858000"/>
              <a:gd name="connsiteX2047" fmla="*/ 5089492 w 6582933"/>
              <a:gd name="connsiteY2047" fmla="*/ 5895968 h 6858000"/>
              <a:gd name="connsiteX2048" fmla="*/ 5077096 w 6582933"/>
              <a:gd name="connsiteY2048" fmla="*/ 5895968 h 6858000"/>
              <a:gd name="connsiteX2049" fmla="*/ 5077413 w 6582933"/>
              <a:gd name="connsiteY2049" fmla="*/ 5870545 h 6858000"/>
              <a:gd name="connsiteX2050" fmla="*/ 5143038 w 6582933"/>
              <a:gd name="connsiteY2050" fmla="*/ 5860218 h 6858000"/>
              <a:gd name="connsiteX2051" fmla="*/ 5147072 w 6582933"/>
              <a:gd name="connsiteY2051" fmla="*/ 5870798 h 6858000"/>
              <a:gd name="connsiteX2052" fmla="*/ 5147009 w 6582933"/>
              <a:gd name="connsiteY2052" fmla="*/ 5876995 h 6858000"/>
              <a:gd name="connsiteX2053" fmla="*/ 5120822 w 6582933"/>
              <a:gd name="connsiteY2053" fmla="*/ 5876900 h 6858000"/>
              <a:gd name="connsiteX2054" fmla="*/ 5134297 w 6582933"/>
              <a:gd name="connsiteY2054" fmla="*/ 5863966 h 6858000"/>
              <a:gd name="connsiteX2055" fmla="*/ 5143038 w 6582933"/>
              <a:gd name="connsiteY2055" fmla="*/ 5860218 h 6858000"/>
              <a:gd name="connsiteX2056" fmla="*/ 2053427 w 6582933"/>
              <a:gd name="connsiteY2056" fmla="*/ 5859361 h 6858000"/>
              <a:gd name="connsiteX2057" fmla="*/ 2058730 w 6582933"/>
              <a:gd name="connsiteY2057" fmla="*/ 5868546 h 6858000"/>
              <a:gd name="connsiteX2058" fmla="*/ 2056192 w 6582933"/>
              <a:gd name="connsiteY2058" fmla="*/ 5879317 h 6858000"/>
              <a:gd name="connsiteX2059" fmla="*/ 2046087 w 6582933"/>
              <a:gd name="connsiteY2059" fmla="*/ 5883256 h 6858000"/>
              <a:gd name="connsiteX2060" fmla="*/ 2046436 w 6582933"/>
              <a:gd name="connsiteY2060" fmla="*/ 5865559 h 6858000"/>
              <a:gd name="connsiteX2061" fmla="*/ 2053427 w 6582933"/>
              <a:gd name="connsiteY2061" fmla="*/ 5859361 h 6858000"/>
              <a:gd name="connsiteX2062" fmla="*/ 5058059 w 6582933"/>
              <a:gd name="connsiteY2062" fmla="*/ 5857839 h 6858000"/>
              <a:gd name="connsiteX2063" fmla="*/ 5057709 w 6582933"/>
              <a:gd name="connsiteY2063" fmla="*/ 5875537 h 6858000"/>
              <a:gd name="connsiteX2064" fmla="*/ 5050720 w 6582933"/>
              <a:gd name="connsiteY2064" fmla="*/ 5881734 h 6858000"/>
              <a:gd name="connsiteX2065" fmla="*/ 5045410 w 6582933"/>
              <a:gd name="connsiteY2065" fmla="*/ 5872549 h 6858000"/>
              <a:gd name="connsiteX2066" fmla="*/ 5047954 w 6582933"/>
              <a:gd name="connsiteY2066" fmla="*/ 5861779 h 6858000"/>
              <a:gd name="connsiteX2067" fmla="*/ 5058059 w 6582933"/>
              <a:gd name="connsiteY2067" fmla="*/ 5857839 h 6858000"/>
              <a:gd name="connsiteX2068" fmla="*/ 4797500 w 6582933"/>
              <a:gd name="connsiteY2068" fmla="*/ 5857839 h 6858000"/>
              <a:gd name="connsiteX2069" fmla="*/ 4822292 w 6582933"/>
              <a:gd name="connsiteY2069" fmla="*/ 5857839 h 6858000"/>
              <a:gd name="connsiteX2070" fmla="*/ 4827183 w 6582933"/>
              <a:gd name="connsiteY2070" fmla="*/ 5866098 h 6858000"/>
              <a:gd name="connsiteX2071" fmla="*/ 4822894 w 6582933"/>
              <a:gd name="connsiteY2071" fmla="*/ 5870544 h 6858000"/>
              <a:gd name="connsiteX2072" fmla="*/ 4798102 w 6582933"/>
              <a:gd name="connsiteY2072" fmla="*/ 5870544 h 6858000"/>
              <a:gd name="connsiteX2073" fmla="*/ 4793211 w 6582933"/>
              <a:gd name="connsiteY2073" fmla="*/ 5862286 h 6858000"/>
              <a:gd name="connsiteX2074" fmla="*/ 4797500 w 6582933"/>
              <a:gd name="connsiteY2074" fmla="*/ 5857839 h 6858000"/>
              <a:gd name="connsiteX2075" fmla="*/ 5456096 w 6582933"/>
              <a:gd name="connsiteY2075" fmla="*/ 5857781 h 6858000"/>
              <a:gd name="connsiteX2076" fmla="*/ 5445003 w 6582933"/>
              <a:gd name="connsiteY2076" fmla="*/ 5857807 h 6858000"/>
              <a:gd name="connsiteX2077" fmla="*/ 5445612 w 6582933"/>
              <a:gd name="connsiteY2077" fmla="*/ 5883288 h 6858000"/>
              <a:gd name="connsiteX2078" fmla="*/ 5462993 w 6582933"/>
              <a:gd name="connsiteY2078" fmla="*/ 5865908 h 6858000"/>
              <a:gd name="connsiteX2079" fmla="*/ 5456096 w 6582933"/>
              <a:gd name="connsiteY2079" fmla="*/ 5857781 h 6858000"/>
              <a:gd name="connsiteX2080" fmla="*/ 4857493 w 6582933"/>
              <a:gd name="connsiteY2080" fmla="*/ 5844873 h 6858000"/>
              <a:gd name="connsiteX2081" fmla="*/ 4864775 w 6582933"/>
              <a:gd name="connsiteY2081" fmla="*/ 5849225 h 6858000"/>
              <a:gd name="connsiteX2082" fmla="*/ 4856833 w 6582933"/>
              <a:gd name="connsiteY2082" fmla="*/ 5862000 h 6858000"/>
              <a:gd name="connsiteX2083" fmla="*/ 4852575 w 6582933"/>
              <a:gd name="connsiteY2083" fmla="*/ 5866352 h 6858000"/>
              <a:gd name="connsiteX2084" fmla="*/ 4848249 w 6582933"/>
              <a:gd name="connsiteY2084" fmla="*/ 5870418 h 6858000"/>
              <a:gd name="connsiteX2085" fmla="*/ 4848377 w 6582933"/>
              <a:gd name="connsiteY2085" fmla="*/ 5845096 h 6858000"/>
              <a:gd name="connsiteX2086" fmla="*/ 4857493 w 6582933"/>
              <a:gd name="connsiteY2086" fmla="*/ 5844873 h 6858000"/>
              <a:gd name="connsiteX2087" fmla="*/ 3706608 w 6582933"/>
              <a:gd name="connsiteY2087" fmla="*/ 5834605 h 6858000"/>
              <a:gd name="connsiteX2088" fmla="*/ 3710896 w 6582933"/>
              <a:gd name="connsiteY2088" fmla="*/ 5838772 h 6858000"/>
              <a:gd name="connsiteX2089" fmla="*/ 3702478 w 6582933"/>
              <a:gd name="connsiteY2089" fmla="*/ 5842933 h 6858000"/>
              <a:gd name="connsiteX2090" fmla="*/ 3698412 w 6582933"/>
              <a:gd name="connsiteY2090" fmla="*/ 5838899 h 6858000"/>
              <a:gd name="connsiteX2091" fmla="*/ 3706608 w 6582933"/>
              <a:gd name="connsiteY2091" fmla="*/ 5834605 h 6858000"/>
              <a:gd name="connsiteX2092" fmla="*/ 4962149 w 6582933"/>
              <a:gd name="connsiteY2092" fmla="*/ 5832416 h 6858000"/>
              <a:gd name="connsiteX2093" fmla="*/ 4988145 w 6582933"/>
              <a:gd name="connsiteY2093" fmla="*/ 5832416 h 6858000"/>
              <a:gd name="connsiteX2094" fmla="*/ 4992117 w 6582933"/>
              <a:gd name="connsiteY2094" fmla="*/ 5853545 h 6858000"/>
              <a:gd name="connsiteX2095" fmla="*/ 4977851 w 6582933"/>
              <a:gd name="connsiteY2095" fmla="*/ 5870545 h 6858000"/>
              <a:gd name="connsiteX2096" fmla="*/ 4937295 w 6582933"/>
              <a:gd name="connsiteY2096" fmla="*/ 5870545 h 6858000"/>
              <a:gd name="connsiteX2097" fmla="*/ 4933230 w 6582933"/>
              <a:gd name="connsiteY2097" fmla="*/ 5849352 h 6858000"/>
              <a:gd name="connsiteX2098" fmla="*/ 4951410 w 6582933"/>
              <a:gd name="connsiteY2098" fmla="*/ 5844874 h 6858000"/>
              <a:gd name="connsiteX2099" fmla="*/ 4962149 w 6582933"/>
              <a:gd name="connsiteY2099" fmla="*/ 5832416 h 6858000"/>
              <a:gd name="connsiteX2100" fmla="*/ 1724111 w 6582933"/>
              <a:gd name="connsiteY2100" fmla="*/ 5821835 h 6858000"/>
              <a:gd name="connsiteX2101" fmla="*/ 1728112 w 6582933"/>
              <a:gd name="connsiteY2101" fmla="*/ 5825933 h 6858000"/>
              <a:gd name="connsiteX2102" fmla="*/ 1719917 w 6582933"/>
              <a:gd name="connsiteY2102" fmla="*/ 5830221 h 6858000"/>
              <a:gd name="connsiteX2103" fmla="*/ 1715845 w 6582933"/>
              <a:gd name="connsiteY2103" fmla="*/ 5826187 h 6858000"/>
              <a:gd name="connsiteX2104" fmla="*/ 1724111 w 6582933"/>
              <a:gd name="connsiteY2104" fmla="*/ 5821835 h 6858000"/>
              <a:gd name="connsiteX2105" fmla="*/ 4695963 w 6582933"/>
              <a:gd name="connsiteY2105" fmla="*/ 5819958 h 6858000"/>
              <a:gd name="connsiteX2106" fmla="*/ 4699997 w 6582933"/>
              <a:gd name="connsiteY2106" fmla="*/ 5824024 h 6858000"/>
              <a:gd name="connsiteX2107" fmla="*/ 4695709 w 6582933"/>
              <a:gd name="connsiteY2107" fmla="*/ 5832226 h 6858000"/>
              <a:gd name="connsiteX2108" fmla="*/ 4691612 w 6582933"/>
              <a:gd name="connsiteY2108" fmla="*/ 5828185 h 6858000"/>
              <a:gd name="connsiteX2109" fmla="*/ 4695963 w 6582933"/>
              <a:gd name="connsiteY2109" fmla="*/ 5819958 h 6858000"/>
              <a:gd name="connsiteX2110" fmla="*/ 2077936 w 6582933"/>
              <a:gd name="connsiteY2110" fmla="*/ 5819958 h 6858000"/>
              <a:gd name="connsiteX2111" fmla="*/ 2081976 w 6582933"/>
              <a:gd name="connsiteY2111" fmla="*/ 5824024 h 6858000"/>
              <a:gd name="connsiteX2112" fmla="*/ 2077682 w 6582933"/>
              <a:gd name="connsiteY2112" fmla="*/ 5832226 h 6858000"/>
              <a:gd name="connsiteX2113" fmla="*/ 2073583 w 6582933"/>
              <a:gd name="connsiteY2113" fmla="*/ 5828185 h 6858000"/>
              <a:gd name="connsiteX2114" fmla="*/ 2077936 w 6582933"/>
              <a:gd name="connsiteY2114" fmla="*/ 5819958 h 6858000"/>
              <a:gd name="connsiteX2115" fmla="*/ 4632184 w 6582933"/>
              <a:gd name="connsiteY2115" fmla="*/ 5819926 h 6858000"/>
              <a:gd name="connsiteX2116" fmla="*/ 4636536 w 6582933"/>
              <a:gd name="connsiteY2116" fmla="*/ 5828185 h 6858000"/>
              <a:gd name="connsiteX2117" fmla="*/ 4632438 w 6582933"/>
              <a:gd name="connsiteY2117" fmla="*/ 5832194 h 6858000"/>
              <a:gd name="connsiteX2118" fmla="*/ 4628150 w 6582933"/>
              <a:gd name="connsiteY2118" fmla="*/ 5823992 h 6858000"/>
              <a:gd name="connsiteX2119" fmla="*/ 4632184 w 6582933"/>
              <a:gd name="connsiteY2119" fmla="*/ 5819926 h 6858000"/>
              <a:gd name="connsiteX2120" fmla="*/ 5090634 w 6582933"/>
              <a:gd name="connsiteY2120" fmla="*/ 5819736 h 6858000"/>
              <a:gd name="connsiteX2121" fmla="*/ 5113134 w 6582933"/>
              <a:gd name="connsiteY2121" fmla="*/ 5820085 h 6858000"/>
              <a:gd name="connsiteX2122" fmla="*/ 5120665 w 6582933"/>
              <a:gd name="connsiteY2122" fmla="*/ 5827075 h 6858000"/>
              <a:gd name="connsiteX2123" fmla="*/ 5109670 w 6582933"/>
              <a:gd name="connsiteY2123" fmla="*/ 5863618 h 6858000"/>
              <a:gd name="connsiteX2124" fmla="*/ 5089904 w 6582933"/>
              <a:gd name="connsiteY2124" fmla="*/ 5845477 h 6858000"/>
              <a:gd name="connsiteX2125" fmla="*/ 5076716 w 6582933"/>
              <a:gd name="connsiteY2125" fmla="*/ 5857871 h 6858000"/>
              <a:gd name="connsiteX2126" fmla="*/ 5058060 w 6582933"/>
              <a:gd name="connsiteY2126" fmla="*/ 5857840 h 6858000"/>
              <a:gd name="connsiteX2127" fmla="*/ 5058186 w 6582933"/>
              <a:gd name="connsiteY2127" fmla="*/ 5851769 h 6858000"/>
              <a:gd name="connsiteX2128" fmla="*/ 5090634 w 6582933"/>
              <a:gd name="connsiteY2128" fmla="*/ 5819736 h 6858000"/>
              <a:gd name="connsiteX2129" fmla="*/ 4859089 w 6582933"/>
              <a:gd name="connsiteY2129" fmla="*/ 5809092 h 6858000"/>
              <a:gd name="connsiteX2130" fmla="*/ 4867285 w 6582933"/>
              <a:gd name="connsiteY2130" fmla="*/ 5813824 h 6858000"/>
              <a:gd name="connsiteX2131" fmla="*/ 4867412 w 6582933"/>
              <a:gd name="connsiteY2131" fmla="*/ 5819926 h 6858000"/>
              <a:gd name="connsiteX2132" fmla="*/ 4863060 w 6582933"/>
              <a:gd name="connsiteY2132" fmla="*/ 5830380 h 6858000"/>
              <a:gd name="connsiteX2133" fmla="*/ 4854699 w 6582933"/>
              <a:gd name="connsiteY2133" fmla="*/ 5819482 h 6858000"/>
              <a:gd name="connsiteX2134" fmla="*/ 4854858 w 6582933"/>
              <a:gd name="connsiteY2134" fmla="*/ 5813412 h 6858000"/>
              <a:gd name="connsiteX2135" fmla="*/ 4859089 w 6582933"/>
              <a:gd name="connsiteY2135" fmla="*/ 5809092 h 6858000"/>
              <a:gd name="connsiteX2136" fmla="*/ 5026372 w 6582933"/>
              <a:gd name="connsiteY2136" fmla="*/ 5807246 h 6858000"/>
              <a:gd name="connsiteX2137" fmla="*/ 5030414 w 6582933"/>
              <a:gd name="connsiteY2137" fmla="*/ 5811312 h 6858000"/>
              <a:gd name="connsiteX2138" fmla="*/ 5026118 w 6582933"/>
              <a:gd name="connsiteY2138" fmla="*/ 5819514 h 6858000"/>
              <a:gd name="connsiteX2139" fmla="*/ 5022020 w 6582933"/>
              <a:gd name="connsiteY2139" fmla="*/ 5815480 h 6858000"/>
              <a:gd name="connsiteX2140" fmla="*/ 5026372 w 6582933"/>
              <a:gd name="connsiteY2140" fmla="*/ 5807246 h 6858000"/>
              <a:gd name="connsiteX2141" fmla="*/ 3626209 w 6582933"/>
              <a:gd name="connsiteY2141" fmla="*/ 5796507 h 6858000"/>
              <a:gd name="connsiteX2142" fmla="*/ 3622143 w 6582933"/>
              <a:gd name="connsiteY2142" fmla="*/ 5800542 h 6858000"/>
              <a:gd name="connsiteX2143" fmla="*/ 3630402 w 6582933"/>
              <a:gd name="connsiteY2143" fmla="*/ 5804893 h 6858000"/>
              <a:gd name="connsiteX2144" fmla="*/ 3634405 w 6582933"/>
              <a:gd name="connsiteY2144" fmla="*/ 5800795 h 6858000"/>
              <a:gd name="connsiteX2145" fmla="*/ 3626209 w 6582933"/>
              <a:gd name="connsiteY2145" fmla="*/ 5796507 h 6858000"/>
              <a:gd name="connsiteX2146" fmla="*/ 1745459 w 6582933"/>
              <a:gd name="connsiteY2146" fmla="*/ 5783669 h 6858000"/>
              <a:gd name="connsiteX2147" fmla="*/ 1753660 w 6582933"/>
              <a:gd name="connsiteY2147" fmla="*/ 5788401 h 6858000"/>
              <a:gd name="connsiteX2148" fmla="*/ 1753787 w 6582933"/>
              <a:gd name="connsiteY2148" fmla="*/ 5794503 h 6858000"/>
              <a:gd name="connsiteX2149" fmla="*/ 1749435 w 6582933"/>
              <a:gd name="connsiteY2149" fmla="*/ 5804957 h 6858000"/>
              <a:gd name="connsiteX2150" fmla="*/ 1741076 w 6582933"/>
              <a:gd name="connsiteY2150" fmla="*/ 5794059 h 6858000"/>
              <a:gd name="connsiteX2151" fmla="*/ 1741234 w 6582933"/>
              <a:gd name="connsiteY2151" fmla="*/ 5787989 h 6858000"/>
              <a:gd name="connsiteX2152" fmla="*/ 1745459 w 6582933"/>
              <a:gd name="connsiteY2152" fmla="*/ 5783669 h 6858000"/>
              <a:gd name="connsiteX2153" fmla="*/ 5650302 w 6582933"/>
              <a:gd name="connsiteY2153" fmla="*/ 5782970 h 6858000"/>
              <a:gd name="connsiteX2154" fmla="*/ 5642861 w 6582933"/>
              <a:gd name="connsiteY2154" fmla="*/ 5788724 h 6858000"/>
              <a:gd name="connsiteX2155" fmla="*/ 5642565 w 6582933"/>
              <a:gd name="connsiteY2155" fmla="*/ 5794357 h 6858000"/>
              <a:gd name="connsiteX2156" fmla="*/ 5644882 w 6582933"/>
              <a:gd name="connsiteY2156" fmla="*/ 5794234 h 6858000"/>
              <a:gd name="connsiteX2157" fmla="*/ 5642517 w 6582933"/>
              <a:gd name="connsiteY2157" fmla="*/ 5799148 h 6858000"/>
              <a:gd name="connsiteX2158" fmla="*/ 5642544 w 6582933"/>
              <a:gd name="connsiteY2158" fmla="*/ 5794502 h 6858000"/>
              <a:gd name="connsiteX2159" fmla="*/ 5632661 w 6582933"/>
              <a:gd name="connsiteY2159" fmla="*/ 5797712 h 6858000"/>
              <a:gd name="connsiteX2160" fmla="*/ 5635173 w 6582933"/>
              <a:gd name="connsiteY2160" fmla="*/ 5805660 h 6858000"/>
              <a:gd name="connsiteX2161" fmla="*/ 5639048 w 6582933"/>
              <a:gd name="connsiteY2161" fmla="*/ 5804068 h 6858000"/>
              <a:gd name="connsiteX2162" fmla="*/ 5642078 w 6582933"/>
              <a:gd name="connsiteY2162" fmla="*/ 5800061 h 6858000"/>
              <a:gd name="connsiteX2163" fmla="*/ 5642517 w 6582933"/>
              <a:gd name="connsiteY2163" fmla="*/ 5799148 h 6858000"/>
              <a:gd name="connsiteX2164" fmla="*/ 5642512 w 6582933"/>
              <a:gd name="connsiteY2164" fmla="*/ 5799907 h 6858000"/>
              <a:gd name="connsiteX2165" fmla="*/ 5646379 w 6582933"/>
              <a:gd name="connsiteY2165" fmla="*/ 5794155 h 6858000"/>
              <a:gd name="connsiteX2166" fmla="*/ 5648202 w 6582933"/>
              <a:gd name="connsiteY2166" fmla="*/ 5794058 h 6858000"/>
              <a:gd name="connsiteX2167" fmla="*/ 5653956 w 6582933"/>
              <a:gd name="connsiteY2167" fmla="*/ 5786624 h 6858000"/>
              <a:gd name="connsiteX2168" fmla="*/ 5651429 w 6582933"/>
              <a:gd name="connsiteY2168" fmla="*/ 5786641 h 6858000"/>
              <a:gd name="connsiteX2169" fmla="*/ 5646379 w 6582933"/>
              <a:gd name="connsiteY2169" fmla="*/ 5794155 h 6858000"/>
              <a:gd name="connsiteX2170" fmla="*/ 5644882 w 6582933"/>
              <a:gd name="connsiteY2170" fmla="*/ 5794234 h 6858000"/>
              <a:gd name="connsiteX2171" fmla="*/ 5456288 w 6582933"/>
              <a:gd name="connsiteY2171" fmla="*/ 5771083 h 6858000"/>
              <a:gd name="connsiteX2172" fmla="*/ 5452222 w 6582933"/>
              <a:gd name="connsiteY2172" fmla="*/ 5775117 h 6858000"/>
              <a:gd name="connsiteX2173" fmla="*/ 5460481 w 6582933"/>
              <a:gd name="connsiteY2173" fmla="*/ 5779475 h 6858000"/>
              <a:gd name="connsiteX2174" fmla="*/ 5464485 w 6582933"/>
              <a:gd name="connsiteY2174" fmla="*/ 5775371 h 6858000"/>
              <a:gd name="connsiteX2175" fmla="*/ 5456288 w 6582933"/>
              <a:gd name="connsiteY2175" fmla="*/ 5771083 h 6858000"/>
              <a:gd name="connsiteX2176" fmla="*/ 5494515 w 6582933"/>
              <a:gd name="connsiteY2176" fmla="*/ 5770988 h 6858000"/>
              <a:gd name="connsiteX2177" fmla="*/ 5490290 w 6582933"/>
              <a:gd name="connsiteY2177" fmla="*/ 5775308 h 6858000"/>
              <a:gd name="connsiteX2178" fmla="*/ 5490132 w 6582933"/>
              <a:gd name="connsiteY2178" fmla="*/ 5781378 h 6858000"/>
              <a:gd name="connsiteX2179" fmla="*/ 5498492 w 6582933"/>
              <a:gd name="connsiteY2179" fmla="*/ 5792282 h 6858000"/>
              <a:gd name="connsiteX2180" fmla="*/ 5502844 w 6582933"/>
              <a:gd name="connsiteY2180" fmla="*/ 5781790 h 6858000"/>
              <a:gd name="connsiteX2181" fmla="*/ 5502717 w 6582933"/>
              <a:gd name="connsiteY2181" fmla="*/ 5775726 h 6858000"/>
              <a:gd name="connsiteX2182" fmla="*/ 5494515 w 6582933"/>
              <a:gd name="connsiteY2182" fmla="*/ 5770988 h 6858000"/>
              <a:gd name="connsiteX2183" fmla="*/ 3654425 w 6582933"/>
              <a:gd name="connsiteY2183" fmla="*/ 5769625 h 6858000"/>
              <a:gd name="connsiteX2184" fmla="*/ 3646451 w 6582933"/>
              <a:gd name="connsiteY2184" fmla="*/ 5813507 h 6858000"/>
              <a:gd name="connsiteX2185" fmla="*/ 3634436 w 6582933"/>
              <a:gd name="connsiteY2185" fmla="*/ 5828153 h 6858000"/>
              <a:gd name="connsiteX2186" fmla="*/ 3641332 w 6582933"/>
              <a:gd name="connsiteY2186" fmla="*/ 5870259 h 6858000"/>
              <a:gd name="connsiteX2187" fmla="*/ 3654806 w 6582933"/>
              <a:gd name="connsiteY2187" fmla="*/ 5846238 h 6858000"/>
              <a:gd name="connsiteX2188" fmla="*/ 3668153 w 6582933"/>
              <a:gd name="connsiteY2188" fmla="*/ 5855581 h 6858000"/>
              <a:gd name="connsiteX2189" fmla="*/ 3672796 w 6582933"/>
              <a:gd name="connsiteY2189" fmla="*/ 5839057 h 6858000"/>
              <a:gd name="connsiteX2190" fmla="*/ 3659354 w 6582933"/>
              <a:gd name="connsiteY2190" fmla="*/ 5824658 h 6858000"/>
              <a:gd name="connsiteX2191" fmla="*/ 3659164 w 6582933"/>
              <a:gd name="connsiteY2191" fmla="*/ 5774547 h 6858000"/>
              <a:gd name="connsiteX2192" fmla="*/ 3654425 w 6582933"/>
              <a:gd name="connsiteY2192" fmla="*/ 5769625 h 6858000"/>
              <a:gd name="connsiteX2193" fmla="*/ 2576365 w 6582933"/>
              <a:gd name="connsiteY2193" fmla="*/ 5758917 h 6858000"/>
              <a:gd name="connsiteX2194" fmla="*/ 2579576 w 6582933"/>
              <a:gd name="connsiteY2194" fmla="*/ 5768800 h 6858000"/>
              <a:gd name="connsiteX2195" fmla="*/ 2574209 w 6582933"/>
              <a:gd name="connsiteY2195" fmla="*/ 5768736 h 6858000"/>
              <a:gd name="connsiteX2196" fmla="*/ 2570009 w 6582933"/>
              <a:gd name="connsiteY2196" fmla="*/ 5765298 h 6858000"/>
              <a:gd name="connsiteX2197" fmla="*/ 2568423 w 6582933"/>
              <a:gd name="connsiteY2197" fmla="*/ 5761423 h 6858000"/>
              <a:gd name="connsiteX2198" fmla="*/ 2576365 w 6582933"/>
              <a:gd name="connsiteY2198" fmla="*/ 5758917 h 6858000"/>
              <a:gd name="connsiteX2199" fmla="*/ 5443607 w 6582933"/>
              <a:gd name="connsiteY2199" fmla="*/ 5745660 h 6858000"/>
              <a:gd name="connsiteX2200" fmla="*/ 5439542 w 6582933"/>
              <a:gd name="connsiteY2200" fmla="*/ 5749700 h 6858000"/>
              <a:gd name="connsiteX2201" fmla="*/ 5447800 w 6582933"/>
              <a:gd name="connsiteY2201" fmla="*/ 5754052 h 6858000"/>
              <a:gd name="connsiteX2202" fmla="*/ 5451803 w 6582933"/>
              <a:gd name="connsiteY2202" fmla="*/ 5749954 h 6858000"/>
              <a:gd name="connsiteX2203" fmla="*/ 5443607 w 6582933"/>
              <a:gd name="connsiteY2203" fmla="*/ 5745660 h 6858000"/>
              <a:gd name="connsiteX2204" fmla="*/ 3628398 w 6582933"/>
              <a:gd name="connsiteY2204" fmla="*/ 5743662 h 6858000"/>
              <a:gd name="connsiteX2205" fmla="*/ 3624046 w 6582933"/>
              <a:gd name="connsiteY2205" fmla="*/ 5751921 h 6858000"/>
              <a:gd name="connsiteX2206" fmla="*/ 3628144 w 6582933"/>
              <a:gd name="connsiteY2206" fmla="*/ 5755930 h 6858000"/>
              <a:gd name="connsiteX2207" fmla="*/ 3632438 w 6582933"/>
              <a:gd name="connsiteY2207" fmla="*/ 5747728 h 6858000"/>
              <a:gd name="connsiteX2208" fmla="*/ 3628398 w 6582933"/>
              <a:gd name="connsiteY2208" fmla="*/ 5743662 h 6858000"/>
              <a:gd name="connsiteX2209" fmla="*/ 5140684 w 6582933"/>
              <a:gd name="connsiteY2209" fmla="*/ 5743503 h 6858000"/>
              <a:gd name="connsiteX2210" fmla="*/ 5159309 w 6582933"/>
              <a:gd name="connsiteY2210" fmla="*/ 5762126 h 6858000"/>
              <a:gd name="connsiteX2211" fmla="*/ 5147041 w 6582933"/>
              <a:gd name="connsiteY2211" fmla="*/ 5775473 h 6858000"/>
              <a:gd name="connsiteX2212" fmla="*/ 5147041 w 6582933"/>
              <a:gd name="connsiteY2212" fmla="*/ 5788146 h 6858000"/>
              <a:gd name="connsiteX2213" fmla="*/ 5128352 w 6582933"/>
              <a:gd name="connsiteY2213" fmla="*/ 5805945 h 6858000"/>
              <a:gd name="connsiteX2214" fmla="*/ 5115995 w 6582933"/>
              <a:gd name="connsiteY2214" fmla="*/ 5795396 h 6858000"/>
              <a:gd name="connsiteX2215" fmla="*/ 5099146 w 6582933"/>
              <a:gd name="connsiteY2215" fmla="*/ 5790785 h 6858000"/>
              <a:gd name="connsiteX2216" fmla="*/ 5097877 w 6582933"/>
              <a:gd name="connsiteY2216" fmla="*/ 5786497 h 6858000"/>
              <a:gd name="connsiteX2217" fmla="*/ 5102166 w 6582933"/>
              <a:gd name="connsiteY2217" fmla="*/ 5782177 h 6858000"/>
              <a:gd name="connsiteX2218" fmla="*/ 5113261 w 6582933"/>
              <a:gd name="connsiteY2218" fmla="*/ 5781987 h 6858000"/>
              <a:gd name="connsiteX2219" fmla="*/ 5123747 w 6582933"/>
              <a:gd name="connsiteY2219" fmla="*/ 5760788 h 6858000"/>
              <a:gd name="connsiteX2220" fmla="*/ 5140684 w 6582933"/>
              <a:gd name="connsiteY2220" fmla="*/ 5743503 h 6858000"/>
              <a:gd name="connsiteX2221" fmla="*/ 4973243 w 6582933"/>
              <a:gd name="connsiteY2221" fmla="*/ 5743455 h 6858000"/>
              <a:gd name="connsiteX2222" fmla="*/ 4962688 w 6582933"/>
              <a:gd name="connsiteY2222" fmla="*/ 5743503 h 6858000"/>
              <a:gd name="connsiteX2223" fmla="*/ 4949785 w 6582933"/>
              <a:gd name="connsiteY2223" fmla="*/ 5756437 h 6858000"/>
              <a:gd name="connsiteX2224" fmla="*/ 4950007 w 6582933"/>
              <a:gd name="connsiteY2224" fmla="*/ 5781600 h 6858000"/>
              <a:gd name="connsiteX2225" fmla="*/ 4980102 w 6582933"/>
              <a:gd name="connsiteY2225" fmla="*/ 5751508 h 6858000"/>
              <a:gd name="connsiteX2226" fmla="*/ 4973243 w 6582933"/>
              <a:gd name="connsiteY2226" fmla="*/ 5743455 h 6858000"/>
              <a:gd name="connsiteX2227" fmla="*/ 3579494 w 6582933"/>
              <a:gd name="connsiteY2227" fmla="*/ 5732955 h 6858000"/>
              <a:gd name="connsiteX2228" fmla="*/ 3571292 w 6582933"/>
              <a:gd name="connsiteY2228" fmla="*/ 5737243 h 6858000"/>
              <a:gd name="connsiteX2229" fmla="*/ 3575326 w 6582933"/>
              <a:gd name="connsiteY2229" fmla="*/ 5741341 h 6858000"/>
              <a:gd name="connsiteX2230" fmla="*/ 3583560 w 6582933"/>
              <a:gd name="connsiteY2230" fmla="*/ 5736989 h 6858000"/>
              <a:gd name="connsiteX2231" fmla="*/ 3579494 w 6582933"/>
              <a:gd name="connsiteY2231" fmla="*/ 5732955 h 6858000"/>
              <a:gd name="connsiteX2232" fmla="*/ 1495302 w 6582933"/>
              <a:gd name="connsiteY2232" fmla="*/ 5732954 h 6858000"/>
              <a:gd name="connsiteX2233" fmla="*/ 1499591 w 6582933"/>
              <a:gd name="connsiteY2233" fmla="*/ 5737116 h 6858000"/>
              <a:gd name="connsiteX2234" fmla="*/ 1491166 w 6582933"/>
              <a:gd name="connsiteY2234" fmla="*/ 5741277 h 6858000"/>
              <a:gd name="connsiteX2235" fmla="*/ 1487100 w 6582933"/>
              <a:gd name="connsiteY2235" fmla="*/ 5737243 h 6858000"/>
              <a:gd name="connsiteX2236" fmla="*/ 1495302 w 6582933"/>
              <a:gd name="connsiteY2236" fmla="*/ 5732954 h 6858000"/>
              <a:gd name="connsiteX2237" fmla="*/ 4685160 w 6582933"/>
              <a:gd name="connsiteY2237" fmla="*/ 5732765 h 6858000"/>
              <a:gd name="connsiteX2238" fmla="*/ 4685414 w 6582933"/>
              <a:gd name="connsiteY2238" fmla="*/ 5753767 h 6858000"/>
              <a:gd name="connsiteX2239" fmla="*/ 4681157 w 6582933"/>
              <a:gd name="connsiteY2239" fmla="*/ 5754084 h 6858000"/>
              <a:gd name="connsiteX2240" fmla="*/ 4680871 w 6582933"/>
              <a:gd name="connsiteY2240" fmla="*/ 5733176 h 6858000"/>
              <a:gd name="connsiteX2241" fmla="*/ 4685160 w 6582933"/>
              <a:gd name="connsiteY2241" fmla="*/ 5732765 h 6858000"/>
              <a:gd name="connsiteX2242" fmla="*/ 2948308 w 6582933"/>
              <a:gd name="connsiteY2242" fmla="*/ 5730525 h 6858000"/>
              <a:gd name="connsiteX2243" fmla="*/ 2951425 w 6582933"/>
              <a:gd name="connsiteY2243" fmla="*/ 5730690 h 6858000"/>
              <a:gd name="connsiteX2244" fmla="*/ 2954042 w 6582933"/>
              <a:gd name="connsiteY2244" fmla="*/ 5734413 h 6858000"/>
              <a:gd name="connsiteX2245" fmla="*/ 2954058 w 6582933"/>
              <a:gd name="connsiteY2245" fmla="*/ 5734439 h 6858000"/>
              <a:gd name="connsiteX2246" fmla="*/ 2954042 w 6582933"/>
              <a:gd name="connsiteY2246" fmla="*/ 5734445 h 6858000"/>
              <a:gd name="connsiteX2247" fmla="*/ 2948422 w 6582933"/>
              <a:gd name="connsiteY2247" fmla="*/ 5732684 h 6858000"/>
              <a:gd name="connsiteX2248" fmla="*/ 4724221 w 6582933"/>
              <a:gd name="connsiteY2248" fmla="*/ 5730421 h 6858000"/>
              <a:gd name="connsiteX2249" fmla="*/ 4733562 w 6582933"/>
              <a:gd name="connsiteY2249" fmla="*/ 5730760 h 6858000"/>
              <a:gd name="connsiteX2250" fmla="*/ 4739722 w 6582933"/>
              <a:gd name="connsiteY2250" fmla="*/ 5730728 h 6858000"/>
              <a:gd name="connsiteX2251" fmla="*/ 4745950 w 6582933"/>
              <a:gd name="connsiteY2251" fmla="*/ 5730760 h 6858000"/>
              <a:gd name="connsiteX2252" fmla="*/ 4751673 w 6582933"/>
              <a:gd name="connsiteY2252" fmla="*/ 5763871 h 6858000"/>
              <a:gd name="connsiteX2253" fmla="*/ 4734196 w 6582933"/>
              <a:gd name="connsiteY2253" fmla="*/ 5781315 h 6858000"/>
              <a:gd name="connsiteX2254" fmla="*/ 4725740 w 6582933"/>
              <a:gd name="connsiteY2254" fmla="*/ 5748267 h 6858000"/>
              <a:gd name="connsiteX2255" fmla="*/ 4717195 w 6582933"/>
              <a:gd name="connsiteY2255" fmla="*/ 5735206 h 6858000"/>
              <a:gd name="connsiteX2256" fmla="*/ 4724221 w 6582933"/>
              <a:gd name="connsiteY2256" fmla="*/ 5730421 h 6858000"/>
              <a:gd name="connsiteX2257" fmla="*/ 2992720 w 6582933"/>
              <a:gd name="connsiteY2257" fmla="*/ 5718238 h 6858000"/>
              <a:gd name="connsiteX2258" fmla="*/ 2988615 w 6582933"/>
              <a:gd name="connsiteY2258" fmla="*/ 5722273 h 6858000"/>
              <a:gd name="connsiteX2259" fmla="*/ 2992973 w 6582933"/>
              <a:gd name="connsiteY2259" fmla="*/ 5730506 h 6858000"/>
              <a:gd name="connsiteX2260" fmla="*/ 2997008 w 6582933"/>
              <a:gd name="connsiteY2260" fmla="*/ 5726440 h 6858000"/>
              <a:gd name="connsiteX2261" fmla="*/ 2992720 w 6582933"/>
              <a:gd name="connsiteY2261" fmla="*/ 5718238 h 6858000"/>
              <a:gd name="connsiteX2262" fmla="*/ 5380146 w 6582933"/>
              <a:gd name="connsiteY2262" fmla="*/ 5707436 h 6858000"/>
              <a:gd name="connsiteX2263" fmla="*/ 5379860 w 6582933"/>
              <a:gd name="connsiteY2263" fmla="*/ 5728343 h 6858000"/>
              <a:gd name="connsiteX2264" fmla="*/ 5384148 w 6582933"/>
              <a:gd name="connsiteY2264" fmla="*/ 5728723 h 6858000"/>
              <a:gd name="connsiteX2265" fmla="*/ 5388278 w 6582933"/>
              <a:gd name="connsiteY2265" fmla="*/ 5724372 h 6858000"/>
              <a:gd name="connsiteX2266" fmla="*/ 5388278 w 6582933"/>
              <a:gd name="connsiteY2266" fmla="*/ 5712168 h 6858000"/>
              <a:gd name="connsiteX2267" fmla="*/ 5384370 w 6582933"/>
              <a:gd name="connsiteY2267" fmla="*/ 5707784 h 6858000"/>
              <a:gd name="connsiteX2268" fmla="*/ 5380146 w 6582933"/>
              <a:gd name="connsiteY2268" fmla="*/ 5707436 h 6858000"/>
              <a:gd name="connsiteX2269" fmla="*/ 4644991 w 6582933"/>
              <a:gd name="connsiteY2269" fmla="*/ 5705336 h 6858000"/>
              <a:gd name="connsiteX2270" fmla="*/ 4649154 w 6582933"/>
              <a:gd name="connsiteY2270" fmla="*/ 5713760 h 6858000"/>
              <a:gd name="connsiteX2271" fmla="*/ 4645118 w 6582933"/>
              <a:gd name="connsiteY2271" fmla="*/ 5717826 h 6858000"/>
              <a:gd name="connsiteX2272" fmla="*/ 4640824 w 6582933"/>
              <a:gd name="connsiteY2272" fmla="*/ 5709630 h 6858000"/>
              <a:gd name="connsiteX2273" fmla="*/ 4644991 w 6582933"/>
              <a:gd name="connsiteY2273" fmla="*/ 5705336 h 6858000"/>
              <a:gd name="connsiteX2274" fmla="*/ 2338371 w 6582933"/>
              <a:gd name="connsiteY2274" fmla="*/ 5705336 h 6858000"/>
              <a:gd name="connsiteX2275" fmla="*/ 2347910 w 6582933"/>
              <a:gd name="connsiteY2275" fmla="*/ 5708511 h 6858000"/>
              <a:gd name="connsiteX2276" fmla="*/ 2351059 w 6582933"/>
              <a:gd name="connsiteY2276" fmla="*/ 5717975 h 6858000"/>
              <a:gd name="connsiteX2277" fmla="*/ 2356647 w 6582933"/>
              <a:gd name="connsiteY2277" fmla="*/ 5718270 h 6858000"/>
              <a:gd name="connsiteX2278" fmla="*/ 2362400 w 6582933"/>
              <a:gd name="connsiteY2278" fmla="*/ 5725705 h 6858000"/>
              <a:gd name="connsiteX2279" fmla="*/ 2358739 w 6582933"/>
              <a:gd name="connsiteY2279" fmla="*/ 5729365 h 6858000"/>
              <a:gd name="connsiteX2280" fmla="*/ 2351304 w 6582933"/>
              <a:gd name="connsiteY2280" fmla="*/ 5723611 h 6858000"/>
              <a:gd name="connsiteX2281" fmla="*/ 2351009 w 6582933"/>
              <a:gd name="connsiteY2281" fmla="*/ 5718023 h 6858000"/>
              <a:gd name="connsiteX2282" fmla="*/ 2341546 w 6582933"/>
              <a:gd name="connsiteY2282" fmla="*/ 5714875 h 6858000"/>
              <a:gd name="connsiteX2283" fmla="*/ 2338371 w 6582933"/>
              <a:gd name="connsiteY2283" fmla="*/ 5705336 h 6858000"/>
              <a:gd name="connsiteX2284" fmla="*/ 1531246 w 6582933"/>
              <a:gd name="connsiteY2284" fmla="*/ 5692847 h 6858000"/>
              <a:gd name="connsiteX2285" fmla="*/ 1535597 w 6582933"/>
              <a:gd name="connsiteY2285" fmla="*/ 5701112 h 6858000"/>
              <a:gd name="connsiteX2286" fmla="*/ 1531500 w 6582933"/>
              <a:gd name="connsiteY2286" fmla="*/ 5705115 h 6858000"/>
              <a:gd name="connsiteX2287" fmla="*/ 1527206 w 6582933"/>
              <a:gd name="connsiteY2287" fmla="*/ 5696919 h 6858000"/>
              <a:gd name="connsiteX2288" fmla="*/ 1531246 w 6582933"/>
              <a:gd name="connsiteY2288" fmla="*/ 5692847 h 6858000"/>
              <a:gd name="connsiteX2289" fmla="*/ 4810212 w 6582933"/>
              <a:gd name="connsiteY2289" fmla="*/ 5692625 h 6858000"/>
              <a:gd name="connsiteX2290" fmla="*/ 4814564 w 6582933"/>
              <a:gd name="connsiteY2290" fmla="*/ 5697109 h 6858000"/>
              <a:gd name="connsiteX2291" fmla="*/ 4816505 w 6582933"/>
              <a:gd name="connsiteY2291" fmla="*/ 5702508 h 6858000"/>
              <a:gd name="connsiteX2292" fmla="*/ 4816505 w 6582933"/>
              <a:gd name="connsiteY2292" fmla="*/ 5740072 h 6858000"/>
              <a:gd name="connsiteX2293" fmla="*/ 4814786 w 6582933"/>
              <a:gd name="connsiteY2293" fmla="*/ 5764316 h 6858000"/>
              <a:gd name="connsiteX2294" fmla="*/ 4803856 w 6582933"/>
              <a:gd name="connsiteY2294" fmla="*/ 5784906 h 6858000"/>
              <a:gd name="connsiteX2295" fmla="*/ 4778432 w 6582933"/>
              <a:gd name="connsiteY2295" fmla="*/ 5813507 h 6858000"/>
              <a:gd name="connsiteX2296" fmla="*/ 4778432 w 6582933"/>
              <a:gd name="connsiteY2296" fmla="*/ 5830729 h 6858000"/>
              <a:gd name="connsiteX2297" fmla="*/ 4758284 w 6582933"/>
              <a:gd name="connsiteY2297" fmla="*/ 5844075 h 6858000"/>
              <a:gd name="connsiteX2298" fmla="*/ 4753005 w 6582933"/>
              <a:gd name="connsiteY2298" fmla="*/ 5826948 h 6858000"/>
              <a:gd name="connsiteX2299" fmla="*/ 4765527 w 6582933"/>
              <a:gd name="connsiteY2299" fmla="*/ 5813253 h 6858000"/>
              <a:gd name="connsiteX2300" fmla="*/ 4765527 w 6582933"/>
              <a:gd name="connsiteY2300" fmla="*/ 5801366 h 6858000"/>
              <a:gd name="connsiteX2301" fmla="*/ 4778432 w 6582933"/>
              <a:gd name="connsiteY2301" fmla="*/ 5787766 h 6858000"/>
              <a:gd name="connsiteX2302" fmla="*/ 4778432 w 6582933"/>
              <a:gd name="connsiteY2302" fmla="*/ 5750367 h 6858000"/>
              <a:gd name="connsiteX2303" fmla="*/ 4803221 w 6582933"/>
              <a:gd name="connsiteY2303" fmla="*/ 5724309 h 6858000"/>
              <a:gd name="connsiteX2304" fmla="*/ 4791873 w 6582933"/>
              <a:gd name="connsiteY2304" fmla="*/ 5711027 h 6858000"/>
              <a:gd name="connsiteX2305" fmla="*/ 4810212 w 6582933"/>
              <a:gd name="connsiteY2305" fmla="*/ 5692625 h 6858000"/>
              <a:gd name="connsiteX2306" fmla="*/ 5570288 w 6582933"/>
              <a:gd name="connsiteY2306" fmla="*/ 5692487 h 6858000"/>
              <a:gd name="connsiteX2307" fmla="*/ 5554069 w 6582933"/>
              <a:gd name="connsiteY2307" fmla="*/ 5698441 h 6858000"/>
              <a:gd name="connsiteX2308" fmla="*/ 5566401 w 6582933"/>
              <a:gd name="connsiteY2308" fmla="*/ 5711977 h 6858000"/>
              <a:gd name="connsiteX2309" fmla="*/ 5566591 w 6582933"/>
              <a:gd name="connsiteY2309" fmla="*/ 5800573 h 6858000"/>
              <a:gd name="connsiteX2310" fmla="*/ 5570950 w 6582933"/>
              <a:gd name="connsiteY2310" fmla="*/ 5804924 h 6858000"/>
              <a:gd name="connsiteX2311" fmla="*/ 5575301 w 6582933"/>
              <a:gd name="connsiteY2311" fmla="*/ 5804321 h 6858000"/>
              <a:gd name="connsiteX2312" fmla="*/ 5590139 w 6582933"/>
              <a:gd name="connsiteY2312" fmla="*/ 5793963 h 6858000"/>
              <a:gd name="connsiteX2313" fmla="*/ 5604507 w 6582933"/>
              <a:gd name="connsiteY2313" fmla="*/ 5779475 h 6858000"/>
              <a:gd name="connsiteX2314" fmla="*/ 5603746 w 6582933"/>
              <a:gd name="connsiteY2314" fmla="*/ 5762571 h 6858000"/>
              <a:gd name="connsiteX2315" fmla="*/ 5591858 w 6582933"/>
              <a:gd name="connsiteY2315" fmla="*/ 5748077 h 6858000"/>
              <a:gd name="connsiteX2316" fmla="*/ 5580738 w 6582933"/>
              <a:gd name="connsiteY2316" fmla="*/ 5713030 h 6858000"/>
              <a:gd name="connsiteX2317" fmla="*/ 5579177 w 6582933"/>
              <a:gd name="connsiteY2317" fmla="*/ 5707467 h 6858000"/>
              <a:gd name="connsiteX2318" fmla="*/ 5579018 w 6582933"/>
              <a:gd name="connsiteY2318" fmla="*/ 5701143 h 6858000"/>
              <a:gd name="connsiteX2319" fmla="*/ 5570288 w 6582933"/>
              <a:gd name="connsiteY2319" fmla="*/ 5692487 h 6858000"/>
              <a:gd name="connsiteX2320" fmla="*/ 2799625 w 6582933"/>
              <a:gd name="connsiteY2320" fmla="*/ 5685571 h 6858000"/>
              <a:gd name="connsiteX2321" fmla="*/ 2790081 w 6582933"/>
              <a:gd name="connsiteY2321" fmla="*/ 5693991 h 6858000"/>
              <a:gd name="connsiteX2322" fmla="*/ 2789266 w 6582933"/>
              <a:gd name="connsiteY2322" fmla="*/ 5693297 h 6858000"/>
              <a:gd name="connsiteX2323" fmla="*/ 2783310 w 6582933"/>
              <a:gd name="connsiteY2323" fmla="*/ 5691618 h 6858000"/>
              <a:gd name="connsiteX2324" fmla="*/ 2783297 w 6582933"/>
              <a:gd name="connsiteY2324" fmla="*/ 5688241 h 6858000"/>
              <a:gd name="connsiteX2325" fmla="*/ 4696026 w 6582933"/>
              <a:gd name="connsiteY2325" fmla="*/ 5679310 h 6858000"/>
              <a:gd name="connsiteX2326" fmla="*/ 4712552 w 6582933"/>
              <a:gd name="connsiteY2326" fmla="*/ 5698314 h 6858000"/>
              <a:gd name="connsiteX2327" fmla="*/ 4695709 w 6582933"/>
              <a:gd name="connsiteY2327" fmla="*/ 5717826 h 6858000"/>
              <a:gd name="connsiteX2328" fmla="*/ 4689416 w 6582933"/>
              <a:gd name="connsiteY2328" fmla="*/ 5702158 h 6858000"/>
              <a:gd name="connsiteX2329" fmla="*/ 4696026 w 6582933"/>
              <a:gd name="connsiteY2329" fmla="*/ 5679310 h 6858000"/>
              <a:gd name="connsiteX2330" fmla="*/ 5341912 w 6582933"/>
              <a:gd name="connsiteY2330" fmla="*/ 5669427 h 6858000"/>
              <a:gd name="connsiteX2331" fmla="*/ 5337814 w 6582933"/>
              <a:gd name="connsiteY2331" fmla="*/ 5673880 h 6858000"/>
              <a:gd name="connsiteX2332" fmla="*/ 5337625 w 6582933"/>
              <a:gd name="connsiteY2332" fmla="*/ 5686078 h 6858000"/>
              <a:gd name="connsiteX2333" fmla="*/ 5324911 w 6582933"/>
              <a:gd name="connsiteY2333" fmla="*/ 5699551 h 6858000"/>
              <a:gd name="connsiteX2334" fmla="*/ 5325261 w 6582933"/>
              <a:gd name="connsiteY2334" fmla="*/ 5800097 h 6858000"/>
              <a:gd name="connsiteX2335" fmla="*/ 5333329 w 6582933"/>
              <a:gd name="connsiteY2335" fmla="*/ 5804797 h 6858000"/>
              <a:gd name="connsiteX2336" fmla="*/ 5337434 w 6582933"/>
              <a:gd name="connsiteY2336" fmla="*/ 5800382 h 6858000"/>
              <a:gd name="connsiteX2337" fmla="*/ 5337625 w 6582933"/>
              <a:gd name="connsiteY2337" fmla="*/ 5750271 h 6858000"/>
              <a:gd name="connsiteX2338" fmla="*/ 5350337 w 6582933"/>
              <a:gd name="connsiteY2338" fmla="*/ 5736735 h 6858000"/>
              <a:gd name="connsiteX2339" fmla="*/ 5349981 w 6582933"/>
              <a:gd name="connsiteY2339" fmla="*/ 5674134 h 6858000"/>
              <a:gd name="connsiteX2340" fmla="*/ 5341912 w 6582933"/>
              <a:gd name="connsiteY2340" fmla="*/ 5669427 h 6858000"/>
              <a:gd name="connsiteX2341" fmla="*/ 2601032 w 6582933"/>
              <a:gd name="connsiteY2341" fmla="*/ 5669332 h 6858000"/>
              <a:gd name="connsiteX2342" fmla="*/ 2605035 w 6582933"/>
              <a:gd name="connsiteY2342" fmla="*/ 5673436 h 6858000"/>
              <a:gd name="connsiteX2343" fmla="*/ 2596838 w 6582933"/>
              <a:gd name="connsiteY2343" fmla="*/ 5677724 h 6858000"/>
              <a:gd name="connsiteX2344" fmla="*/ 2592766 w 6582933"/>
              <a:gd name="connsiteY2344" fmla="*/ 5673690 h 6858000"/>
              <a:gd name="connsiteX2345" fmla="*/ 2601032 w 6582933"/>
              <a:gd name="connsiteY2345" fmla="*/ 5669332 h 6858000"/>
              <a:gd name="connsiteX2346" fmla="*/ 2283302 w 6582933"/>
              <a:gd name="connsiteY2346" fmla="*/ 5669332 h 6858000"/>
              <a:gd name="connsiteX2347" fmla="*/ 2287304 w 6582933"/>
              <a:gd name="connsiteY2347" fmla="*/ 5673436 h 6858000"/>
              <a:gd name="connsiteX2348" fmla="*/ 2279102 w 6582933"/>
              <a:gd name="connsiteY2348" fmla="*/ 5677724 h 6858000"/>
              <a:gd name="connsiteX2349" fmla="*/ 2275035 w 6582933"/>
              <a:gd name="connsiteY2349" fmla="*/ 5673690 h 6858000"/>
              <a:gd name="connsiteX2350" fmla="*/ 2283302 w 6582933"/>
              <a:gd name="connsiteY2350" fmla="*/ 5669332 h 6858000"/>
              <a:gd name="connsiteX2351" fmla="*/ 5181328 w 6582933"/>
              <a:gd name="connsiteY2351" fmla="*/ 5657008 h 6858000"/>
              <a:gd name="connsiteX2352" fmla="*/ 5185274 w 6582933"/>
              <a:gd name="connsiteY2352" fmla="*/ 5667779 h 6858000"/>
              <a:gd name="connsiteX2353" fmla="*/ 5185140 w 6582933"/>
              <a:gd name="connsiteY2353" fmla="*/ 5686275 h 6858000"/>
              <a:gd name="connsiteX2354" fmla="*/ 5159721 w 6582933"/>
              <a:gd name="connsiteY2354" fmla="*/ 5686142 h 6858000"/>
              <a:gd name="connsiteX2355" fmla="*/ 5159721 w 6582933"/>
              <a:gd name="connsiteY2355" fmla="*/ 5672796 h 6858000"/>
              <a:gd name="connsiteX2356" fmla="*/ 5172497 w 6582933"/>
              <a:gd name="connsiteY2356" fmla="*/ 5660567 h 6858000"/>
              <a:gd name="connsiteX2357" fmla="*/ 5181328 w 6582933"/>
              <a:gd name="connsiteY2357" fmla="*/ 5657008 h 6858000"/>
              <a:gd name="connsiteX2358" fmla="*/ 4672479 w 6582933"/>
              <a:gd name="connsiteY2358" fmla="*/ 5656685 h 6858000"/>
              <a:gd name="connsiteX2359" fmla="*/ 4676767 w 6582933"/>
              <a:gd name="connsiteY2359" fmla="*/ 5660852 h 6858000"/>
              <a:gd name="connsiteX2360" fmla="*/ 4668349 w 6582933"/>
              <a:gd name="connsiteY2360" fmla="*/ 5665013 h 6858000"/>
              <a:gd name="connsiteX2361" fmla="*/ 4664284 w 6582933"/>
              <a:gd name="connsiteY2361" fmla="*/ 5660979 h 6858000"/>
              <a:gd name="connsiteX2362" fmla="*/ 4672479 w 6582933"/>
              <a:gd name="connsiteY2362" fmla="*/ 5656685 h 6858000"/>
              <a:gd name="connsiteX2363" fmla="*/ 4764964 w 6582933"/>
              <a:gd name="connsiteY2363" fmla="*/ 5654063 h 6858000"/>
              <a:gd name="connsiteX2364" fmla="*/ 4777574 w 6582933"/>
              <a:gd name="connsiteY2364" fmla="*/ 5661295 h 6858000"/>
              <a:gd name="connsiteX2365" fmla="*/ 4764988 w 6582933"/>
              <a:gd name="connsiteY2365" fmla="*/ 5675656 h 6858000"/>
              <a:gd name="connsiteX2366" fmla="*/ 4764988 w 6582933"/>
              <a:gd name="connsiteY2366" fmla="*/ 5697965 h 6858000"/>
              <a:gd name="connsiteX2367" fmla="*/ 4747194 w 6582933"/>
              <a:gd name="connsiteY2367" fmla="*/ 5718111 h 6858000"/>
              <a:gd name="connsiteX2368" fmla="*/ 4728538 w 6582933"/>
              <a:gd name="connsiteY2368" fmla="*/ 5690024 h 6858000"/>
              <a:gd name="connsiteX2369" fmla="*/ 4727492 w 6582933"/>
              <a:gd name="connsiteY2369" fmla="*/ 5672796 h 6858000"/>
              <a:gd name="connsiteX2370" fmla="*/ 4749732 w 6582933"/>
              <a:gd name="connsiteY2370" fmla="*/ 5654337 h 6858000"/>
              <a:gd name="connsiteX2371" fmla="*/ 4764964 w 6582933"/>
              <a:gd name="connsiteY2371" fmla="*/ 5654063 h 6858000"/>
              <a:gd name="connsiteX2372" fmla="*/ 5218895 w 6582933"/>
              <a:gd name="connsiteY2372" fmla="*/ 5643947 h 6858000"/>
              <a:gd name="connsiteX2373" fmla="*/ 5223121 w 6582933"/>
              <a:gd name="connsiteY2373" fmla="*/ 5648267 h 6858000"/>
              <a:gd name="connsiteX2374" fmla="*/ 5223247 w 6582933"/>
              <a:gd name="connsiteY2374" fmla="*/ 5654306 h 6858000"/>
              <a:gd name="connsiteX2375" fmla="*/ 5214893 w 6582933"/>
              <a:gd name="connsiteY2375" fmla="*/ 5665204 h 6858000"/>
              <a:gd name="connsiteX2376" fmla="*/ 5210472 w 6582933"/>
              <a:gd name="connsiteY2376" fmla="*/ 5654718 h 6858000"/>
              <a:gd name="connsiteX2377" fmla="*/ 5210694 w 6582933"/>
              <a:gd name="connsiteY2377" fmla="*/ 5648679 h 6858000"/>
              <a:gd name="connsiteX2378" fmla="*/ 5218895 w 6582933"/>
              <a:gd name="connsiteY2378" fmla="*/ 5643947 h 6858000"/>
              <a:gd name="connsiteX2379" fmla="*/ 3043564 w 6582933"/>
              <a:gd name="connsiteY2379" fmla="*/ 5642006 h 6858000"/>
              <a:gd name="connsiteX2380" fmla="*/ 3047916 w 6582933"/>
              <a:gd name="connsiteY2380" fmla="*/ 5650271 h 6858000"/>
              <a:gd name="connsiteX2381" fmla="*/ 3043818 w 6582933"/>
              <a:gd name="connsiteY2381" fmla="*/ 5654274 h 6858000"/>
              <a:gd name="connsiteX2382" fmla="*/ 3039529 w 6582933"/>
              <a:gd name="connsiteY2382" fmla="*/ 5646072 h 6858000"/>
              <a:gd name="connsiteX2383" fmla="*/ 3043564 w 6582933"/>
              <a:gd name="connsiteY2383" fmla="*/ 5642006 h 6858000"/>
              <a:gd name="connsiteX2384" fmla="*/ 5115228 w 6582933"/>
              <a:gd name="connsiteY2384" fmla="*/ 5641023 h 6858000"/>
              <a:gd name="connsiteX2385" fmla="*/ 5128163 w 6582933"/>
              <a:gd name="connsiteY2385" fmla="*/ 5654496 h 6858000"/>
              <a:gd name="connsiteX2386" fmla="*/ 5131912 w 6582933"/>
              <a:gd name="connsiteY2386" fmla="*/ 5663237 h 6858000"/>
              <a:gd name="connsiteX2387" fmla="*/ 5121330 w 6582933"/>
              <a:gd name="connsiteY2387" fmla="*/ 5667271 h 6858000"/>
              <a:gd name="connsiteX2388" fmla="*/ 5115133 w 6582933"/>
              <a:gd name="connsiteY2388" fmla="*/ 5667208 h 6858000"/>
              <a:gd name="connsiteX2389" fmla="*/ 5115228 w 6582933"/>
              <a:gd name="connsiteY2389" fmla="*/ 5641023 h 6858000"/>
              <a:gd name="connsiteX2390" fmla="*/ 4962847 w 6582933"/>
              <a:gd name="connsiteY2390" fmla="*/ 5629326 h 6858000"/>
              <a:gd name="connsiteX2391" fmla="*/ 4966881 w 6582933"/>
              <a:gd name="connsiteY2391" fmla="*/ 5633398 h 6858000"/>
              <a:gd name="connsiteX2392" fmla="*/ 4962593 w 6582933"/>
              <a:gd name="connsiteY2392" fmla="*/ 5641593 h 6858000"/>
              <a:gd name="connsiteX2393" fmla="*/ 4958495 w 6582933"/>
              <a:gd name="connsiteY2393" fmla="*/ 5637559 h 6858000"/>
              <a:gd name="connsiteX2394" fmla="*/ 4962847 w 6582933"/>
              <a:gd name="connsiteY2394" fmla="*/ 5629326 h 6858000"/>
              <a:gd name="connsiteX2395" fmla="*/ 5612925 w 6582933"/>
              <a:gd name="connsiteY2395" fmla="*/ 5618587 h 6858000"/>
              <a:gd name="connsiteX2396" fmla="*/ 5604730 w 6582933"/>
              <a:gd name="connsiteY2396" fmla="*/ 5622875 h 6858000"/>
              <a:gd name="connsiteX2397" fmla="*/ 5608764 w 6582933"/>
              <a:gd name="connsiteY2397" fmla="*/ 5626979 h 6858000"/>
              <a:gd name="connsiteX2398" fmla="*/ 5616992 w 6582933"/>
              <a:gd name="connsiteY2398" fmla="*/ 5622621 h 6858000"/>
              <a:gd name="connsiteX2399" fmla="*/ 5612925 w 6582933"/>
              <a:gd name="connsiteY2399" fmla="*/ 5618587 h 6858000"/>
              <a:gd name="connsiteX2400" fmla="*/ 2485085 w 6582933"/>
              <a:gd name="connsiteY2400" fmla="*/ 5616868 h 6858000"/>
              <a:gd name="connsiteX2401" fmla="*/ 2523125 w 6582933"/>
              <a:gd name="connsiteY2401" fmla="*/ 5616868 h 6858000"/>
              <a:gd name="connsiteX2402" fmla="*/ 2533230 w 6582933"/>
              <a:gd name="connsiteY2402" fmla="*/ 5626979 h 6858000"/>
              <a:gd name="connsiteX2403" fmla="*/ 2587325 w 6582933"/>
              <a:gd name="connsiteY2403" fmla="*/ 5630221 h 6858000"/>
              <a:gd name="connsiteX2404" fmla="*/ 2605119 w 6582933"/>
              <a:gd name="connsiteY2404" fmla="*/ 5648013 h 6858000"/>
              <a:gd name="connsiteX2405" fmla="*/ 2595615 w 6582933"/>
              <a:gd name="connsiteY2405" fmla="*/ 5654274 h 6858000"/>
              <a:gd name="connsiteX2406" fmla="*/ 2546482 w 6582933"/>
              <a:gd name="connsiteY2406" fmla="*/ 5656082 h 6858000"/>
              <a:gd name="connsiteX2407" fmla="*/ 2535489 w 6582933"/>
              <a:gd name="connsiteY2407" fmla="*/ 5667240 h 6858000"/>
              <a:gd name="connsiteX2408" fmla="*/ 2529195 w 6582933"/>
              <a:gd name="connsiteY2408" fmla="*/ 5657293 h 6858000"/>
              <a:gd name="connsiteX2409" fmla="*/ 2528973 w 6582933"/>
              <a:gd name="connsiteY2409" fmla="*/ 5651096 h 6858000"/>
              <a:gd name="connsiteX2410" fmla="*/ 2524876 w 6582933"/>
              <a:gd name="connsiteY2410" fmla="*/ 5641816 h 6858000"/>
              <a:gd name="connsiteX2411" fmla="*/ 2459151 w 6582933"/>
              <a:gd name="connsiteY2411" fmla="*/ 5641626 h 6858000"/>
              <a:gd name="connsiteX2412" fmla="*/ 2454833 w 6582933"/>
              <a:gd name="connsiteY2412" fmla="*/ 5637338 h 6858000"/>
              <a:gd name="connsiteX2413" fmla="*/ 2460103 w 6582933"/>
              <a:gd name="connsiteY2413" fmla="*/ 5629358 h 6858000"/>
              <a:gd name="connsiteX2414" fmla="*/ 2471452 w 6582933"/>
              <a:gd name="connsiteY2414" fmla="*/ 5629136 h 6858000"/>
              <a:gd name="connsiteX2415" fmla="*/ 2485085 w 6582933"/>
              <a:gd name="connsiteY2415" fmla="*/ 5616868 h 6858000"/>
              <a:gd name="connsiteX2416" fmla="*/ 3704419 w 6582933"/>
              <a:gd name="connsiteY2416" fmla="*/ 5616583 h 6858000"/>
              <a:gd name="connsiteX2417" fmla="*/ 3708771 w 6582933"/>
              <a:gd name="connsiteY2417" fmla="*/ 5624848 h 6858000"/>
              <a:gd name="connsiteX2418" fmla="*/ 3704673 w 6582933"/>
              <a:gd name="connsiteY2418" fmla="*/ 5628851 h 6858000"/>
              <a:gd name="connsiteX2419" fmla="*/ 3700379 w 6582933"/>
              <a:gd name="connsiteY2419" fmla="*/ 5620655 h 6858000"/>
              <a:gd name="connsiteX2420" fmla="*/ 3704419 w 6582933"/>
              <a:gd name="connsiteY2420" fmla="*/ 5616583 h 6858000"/>
              <a:gd name="connsiteX2421" fmla="*/ 2179541 w 6582933"/>
              <a:gd name="connsiteY2421" fmla="*/ 5616393 h 6858000"/>
              <a:gd name="connsiteX2422" fmla="*/ 2201981 w 6582933"/>
              <a:gd name="connsiteY2422" fmla="*/ 5638828 h 6858000"/>
              <a:gd name="connsiteX2423" fmla="*/ 2224386 w 6582933"/>
              <a:gd name="connsiteY2423" fmla="*/ 5646611 h 6858000"/>
              <a:gd name="connsiteX2424" fmla="*/ 2195400 w 6582933"/>
              <a:gd name="connsiteY2424" fmla="*/ 5654528 h 6858000"/>
              <a:gd name="connsiteX2425" fmla="*/ 2167528 w 6582933"/>
              <a:gd name="connsiteY2425" fmla="*/ 5629834 h 6858000"/>
              <a:gd name="connsiteX2426" fmla="*/ 2155202 w 6582933"/>
              <a:gd name="connsiteY2426" fmla="*/ 5628914 h 6858000"/>
              <a:gd name="connsiteX2427" fmla="*/ 2149765 w 6582933"/>
              <a:gd name="connsiteY2427" fmla="*/ 5620941 h 6858000"/>
              <a:gd name="connsiteX2428" fmla="*/ 2154148 w 6582933"/>
              <a:gd name="connsiteY2428" fmla="*/ 5616614 h 6858000"/>
              <a:gd name="connsiteX2429" fmla="*/ 2179541 w 6582933"/>
              <a:gd name="connsiteY2429" fmla="*/ 5616393 h 6858000"/>
              <a:gd name="connsiteX2430" fmla="*/ 3024548 w 6582933"/>
              <a:gd name="connsiteY2430" fmla="*/ 5616319 h 6858000"/>
              <a:gd name="connsiteX2431" fmla="*/ 3030185 w 6582933"/>
              <a:gd name="connsiteY2431" fmla="*/ 5616615 h 6858000"/>
              <a:gd name="connsiteX2432" fmla="*/ 3035939 w 6582933"/>
              <a:gd name="connsiteY2432" fmla="*/ 5624055 h 6858000"/>
              <a:gd name="connsiteX2433" fmla="*/ 3032285 w 6582933"/>
              <a:gd name="connsiteY2433" fmla="*/ 5627709 h 6858000"/>
              <a:gd name="connsiteX2434" fmla="*/ 3024844 w 6582933"/>
              <a:gd name="connsiteY2434" fmla="*/ 5621955 h 6858000"/>
              <a:gd name="connsiteX2435" fmla="*/ 3024548 w 6582933"/>
              <a:gd name="connsiteY2435" fmla="*/ 5616319 h 6858000"/>
              <a:gd name="connsiteX2436" fmla="*/ 3021158 w 6582933"/>
              <a:gd name="connsiteY2436" fmla="*/ 5606446 h 6858000"/>
              <a:gd name="connsiteX2437" fmla="*/ 3024368 w 6582933"/>
              <a:gd name="connsiteY2437" fmla="*/ 5616329 h 6858000"/>
              <a:gd name="connsiteX2438" fmla="*/ 3019001 w 6582933"/>
              <a:gd name="connsiteY2438" fmla="*/ 5616266 h 6858000"/>
              <a:gd name="connsiteX2439" fmla="*/ 3014802 w 6582933"/>
              <a:gd name="connsiteY2439" fmla="*/ 5612834 h 6858000"/>
              <a:gd name="connsiteX2440" fmla="*/ 3013216 w 6582933"/>
              <a:gd name="connsiteY2440" fmla="*/ 5608958 h 6858000"/>
              <a:gd name="connsiteX2441" fmla="*/ 3021158 w 6582933"/>
              <a:gd name="connsiteY2441" fmla="*/ 5606446 h 6858000"/>
              <a:gd name="connsiteX2442" fmla="*/ 2789615 w 6582933"/>
              <a:gd name="connsiteY2442" fmla="*/ 5603909 h 6858000"/>
              <a:gd name="connsiteX2443" fmla="*/ 2793649 w 6582933"/>
              <a:gd name="connsiteY2443" fmla="*/ 5607975 h 6858000"/>
              <a:gd name="connsiteX2444" fmla="*/ 2789361 w 6582933"/>
              <a:gd name="connsiteY2444" fmla="*/ 5616170 h 6858000"/>
              <a:gd name="connsiteX2445" fmla="*/ 2785263 w 6582933"/>
              <a:gd name="connsiteY2445" fmla="*/ 5612136 h 6858000"/>
              <a:gd name="connsiteX2446" fmla="*/ 2789615 w 6582933"/>
              <a:gd name="connsiteY2446" fmla="*/ 5603909 h 6858000"/>
              <a:gd name="connsiteX2447" fmla="*/ 2458977 w 6582933"/>
              <a:gd name="connsiteY2447" fmla="*/ 5603909 h 6858000"/>
              <a:gd name="connsiteX2448" fmla="*/ 2463266 w 6582933"/>
              <a:gd name="connsiteY2448" fmla="*/ 5612104 h 6858000"/>
              <a:gd name="connsiteX2449" fmla="*/ 2459232 w 6582933"/>
              <a:gd name="connsiteY2449" fmla="*/ 5616170 h 6858000"/>
              <a:gd name="connsiteX2450" fmla="*/ 2454879 w 6582933"/>
              <a:gd name="connsiteY2450" fmla="*/ 5607911 h 6858000"/>
              <a:gd name="connsiteX2451" fmla="*/ 2458977 w 6582933"/>
              <a:gd name="connsiteY2451" fmla="*/ 5603909 h 6858000"/>
              <a:gd name="connsiteX2452" fmla="*/ 2122229 w 6582933"/>
              <a:gd name="connsiteY2452" fmla="*/ 5603610 h 6858000"/>
              <a:gd name="connsiteX2453" fmla="*/ 2127864 w 6582933"/>
              <a:gd name="connsiteY2453" fmla="*/ 5603909 h 6858000"/>
              <a:gd name="connsiteX2454" fmla="*/ 2133617 w 6582933"/>
              <a:gd name="connsiteY2454" fmla="*/ 5611343 h 6858000"/>
              <a:gd name="connsiteX2455" fmla="*/ 2129963 w 6582933"/>
              <a:gd name="connsiteY2455" fmla="*/ 5614996 h 6858000"/>
              <a:gd name="connsiteX2456" fmla="*/ 2122527 w 6582933"/>
              <a:gd name="connsiteY2456" fmla="*/ 5609243 h 6858000"/>
              <a:gd name="connsiteX2457" fmla="*/ 2122229 w 6582933"/>
              <a:gd name="connsiteY2457" fmla="*/ 5603610 h 6858000"/>
              <a:gd name="connsiteX2458" fmla="*/ 5765470 w 6582933"/>
              <a:gd name="connsiteY2458" fmla="*/ 5593163 h 6858000"/>
              <a:gd name="connsiteX2459" fmla="*/ 5769758 w 6582933"/>
              <a:gd name="connsiteY2459" fmla="*/ 5597325 h 6858000"/>
              <a:gd name="connsiteX2460" fmla="*/ 5761334 w 6582933"/>
              <a:gd name="connsiteY2460" fmla="*/ 5601492 h 6858000"/>
              <a:gd name="connsiteX2461" fmla="*/ 5757268 w 6582933"/>
              <a:gd name="connsiteY2461" fmla="*/ 5597458 h 6858000"/>
              <a:gd name="connsiteX2462" fmla="*/ 5765470 w 6582933"/>
              <a:gd name="connsiteY2462" fmla="*/ 5593163 h 6858000"/>
              <a:gd name="connsiteX2463" fmla="*/ 5041026 w 6582933"/>
              <a:gd name="connsiteY2463" fmla="*/ 5593163 h 6858000"/>
              <a:gd name="connsiteX2464" fmla="*/ 5032824 w 6582933"/>
              <a:gd name="connsiteY2464" fmla="*/ 5597458 h 6858000"/>
              <a:gd name="connsiteX2465" fmla="*/ 5036864 w 6582933"/>
              <a:gd name="connsiteY2465" fmla="*/ 5601555 h 6858000"/>
              <a:gd name="connsiteX2466" fmla="*/ 5045092 w 6582933"/>
              <a:gd name="connsiteY2466" fmla="*/ 5597204 h 6858000"/>
              <a:gd name="connsiteX2467" fmla="*/ 5041026 w 6582933"/>
              <a:gd name="connsiteY2467" fmla="*/ 5593163 h 6858000"/>
              <a:gd name="connsiteX2468" fmla="*/ 3083891 w 6582933"/>
              <a:gd name="connsiteY2468" fmla="*/ 5593163 h 6858000"/>
              <a:gd name="connsiteX2469" fmla="*/ 3087963 w 6582933"/>
              <a:gd name="connsiteY2469" fmla="*/ 5597204 h 6858000"/>
              <a:gd name="connsiteX2470" fmla="*/ 3079697 w 6582933"/>
              <a:gd name="connsiteY2470" fmla="*/ 5601555 h 6858000"/>
              <a:gd name="connsiteX2471" fmla="*/ 3075695 w 6582933"/>
              <a:gd name="connsiteY2471" fmla="*/ 5597458 h 6858000"/>
              <a:gd name="connsiteX2472" fmla="*/ 3083891 w 6582933"/>
              <a:gd name="connsiteY2472" fmla="*/ 5593163 h 6858000"/>
              <a:gd name="connsiteX2473" fmla="*/ 3270470 w 6582933"/>
              <a:gd name="connsiteY2473" fmla="*/ 5593100 h 6858000"/>
              <a:gd name="connsiteX2474" fmla="*/ 3266245 w 6582933"/>
              <a:gd name="connsiteY2474" fmla="*/ 5597426 h 6858000"/>
              <a:gd name="connsiteX2475" fmla="*/ 3266086 w 6582933"/>
              <a:gd name="connsiteY2475" fmla="*/ 5603490 h 6858000"/>
              <a:gd name="connsiteX2476" fmla="*/ 3274441 w 6582933"/>
              <a:gd name="connsiteY2476" fmla="*/ 5614394 h 6858000"/>
              <a:gd name="connsiteX2477" fmla="*/ 3278793 w 6582933"/>
              <a:gd name="connsiteY2477" fmla="*/ 5603909 h 6858000"/>
              <a:gd name="connsiteX2478" fmla="*/ 3278666 w 6582933"/>
              <a:gd name="connsiteY2478" fmla="*/ 5597838 h 6858000"/>
              <a:gd name="connsiteX2479" fmla="*/ 3270470 w 6582933"/>
              <a:gd name="connsiteY2479" fmla="*/ 5593100 h 6858000"/>
              <a:gd name="connsiteX2480" fmla="*/ 3297989 w 6582933"/>
              <a:gd name="connsiteY2480" fmla="*/ 5591197 h 6858000"/>
              <a:gd name="connsiteX2481" fmla="*/ 3293700 w 6582933"/>
              <a:gd name="connsiteY2481" fmla="*/ 5599393 h 6858000"/>
              <a:gd name="connsiteX2482" fmla="*/ 3297735 w 6582933"/>
              <a:gd name="connsiteY2482" fmla="*/ 5603459 h 6858000"/>
              <a:gd name="connsiteX2483" fmla="*/ 3302093 w 6582933"/>
              <a:gd name="connsiteY2483" fmla="*/ 5595200 h 6858000"/>
              <a:gd name="connsiteX2484" fmla="*/ 3297989 w 6582933"/>
              <a:gd name="connsiteY2484" fmla="*/ 5591197 h 6858000"/>
              <a:gd name="connsiteX2485" fmla="*/ 2649849 w 6582933"/>
              <a:gd name="connsiteY2485" fmla="*/ 5578517 h 6858000"/>
              <a:gd name="connsiteX2486" fmla="*/ 2653884 w 6582933"/>
              <a:gd name="connsiteY2486" fmla="*/ 5582583 h 6858000"/>
              <a:gd name="connsiteX2487" fmla="*/ 2649595 w 6582933"/>
              <a:gd name="connsiteY2487" fmla="*/ 5590784 h 6858000"/>
              <a:gd name="connsiteX2488" fmla="*/ 2645492 w 6582933"/>
              <a:gd name="connsiteY2488" fmla="*/ 5586744 h 6858000"/>
              <a:gd name="connsiteX2489" fmla="*/ 2649849 w 6582933"/>
              <a:gd name="connsiteY2489" fmla="*/ 5578517 h 6858000"/>
              <a:gd name="connsiteX2490" fmla="*/ 3196040 w 6582933"/>
              <a:gd name="connsiteY2490" fmla="*/ 5578486 h 6858000"/>
              <a:gd name="connsiteX2491" fmla="*/ 3200334 w 6582933"/>
              <a:gd name="connsiteY2491" fmla="*/ 5586681 h 6858000"/>
              <a:gd name="connsiteX2492" fmla="*/ 3196293 w 6582933"/>
              <a:gd name="connsiteY2492" fmla="*/ 5590754 h 6858000"/>
              <a:gd name="connsiteX2493" fmla="*/ 3191942 w 6582933"/>
              <a:gd name="connsiteY2493" fmla="*/ 5582488 h 6858000"/>
              <a:gd name="connsiteX2494" fmla="*/ 3196040 w 6582933"/>
              <a:gd name="connsiteY2494" fmla="*/ 5578486 h 6858000"/>
              <a:gd name="connsiteX2495" fmla="*/ 2941996 w 6582933"/>
              <a:gd name="connsiteY2495" fmla="*/ 5578263 h 6858000"/>
              <a:gd name="connsiteX2496" fmla="*/ 2954392 w 6582933"/>
              <a:gd name="connsiteY2496" fmla="*/ 5578263 h 6858000"/>
              <a:gd name="connsiteX2497" fmla="*/ 2954709 w 6582933"/>
              <a:gd name="connsiteY2497" fmla="*/ 5603680 h 6858000"/>
              <a:gd name="connsiteX2498" fmla="*/ 2942313 w 6582933"/>
              <a:gd name="connsiteY2498" fmla="*/ 5603680 h 6858000"/>
              <a:gd name="connsiteX2499" fmla="*/ 2941996 w 6582933"/>
              <a:gd name="connsiteY2499" fmla="*/ 5578263 h 6858000"/>
              <a:gd name="connsiteX2500" fmla="*/ 2395245 w 6582933"/>
              <a:gd name="connsiteY2500" fmla="*/ 5565805 h 6858000"/>
              <a:gd name="connsiteX2501" fmla="*/ 2408085 w 6582933"/>
              <a:gd name="connsiteY2501" fmla="*/ 5577978 h 6858000"/>
              <a:gd name="connsiteX2502" fmla="*/ 2412538 w 6582933"/>
              <a:gd name="connsiteY2502" fmla="*/ 5586649 h 6858000"/>
              <a:gd name="connsiteX2503" fmla="*/ 2402146 w 6582933"/>
              <a:gd name="connsiteY2503" fmla="*/ 5591070 h 6858000"/>
              <a:gd name="connsiteX2504" fmla="*/ 2396077 w 6582933"/>
              <a:gd name="connsiteY2504" fmla="*/ 5590975 h 6858000"/>
              <a:gd name="connsiteX2505" fmla="*/ 2395245 w 6582933"/>
              <a:gd name="connsiteY2505" fmla="*/ 5565805 h 6858000"/>
              <a:gd name="connsiteX2506" fmla="*/ 3546285 w 6582933"/>
              <a:gd name="connsiteY2506" fmla="*/ 5565393 h 6858000"/>
              <a:gd name="connsiteX2507" fmla="*/ 3535508 w 6582933"/>
              <a:gd name="connsiteY2507" fmla="*/ 5569332 h 6858000"/>
              <a:gd name="connsiteX2508" fmla="*/ 3539066 w 6582933"/>
              <a:gd name="connsiteY2508" fmla="*/ 5578168 h 6858000"/>
              <a:gd name="connsiteX2509" fmla="*/ 3551303 w 6582933"/>
              <a:gd name="connsiteY2509" fmla="*/ 5590943 h 6858000"/>
              <a:gd name="connsiteX2510" fmla="*/ 3564650 w 6582933"/>
              <a:gd name="connsiteY2510" fmla="*/ 5590943 h 6858000"/>
              <a:gd name="connsiteX2511" fmla="*/ 3564745 w 6582933"/>
              <a:gd name="connsiteY2511" fmla="*/ 5565552 h 6858000"/>
              <a:gd name="connsiteX2512" fmla="*/ 3546285 w 6582933"/>
              <a:gd name="connsiteY2512" fmla="*/ 5565393 h 6858000"/>
              <a:gd name="connsiteX2513" fmla="*/ 3253310 w 6582933"/>
              <a:gd name="connsiteY2513" fmla="*/ 5553093 h 6858000"/>
              <a:gd name="connsiteX2514" fmla="*/ 3253247 w 6582933"/>
              <a:gd name="connsiteY2514" fmla="*/ 5558466 h 6858000"/>
              <a:gd name="connsiteX2515" fmla="*/ 3249815 w 6582933"/>
              <a:gd name="connsiteY2515" fmla="*/ 5562659 h 6858000"/>
              <a:gd name="connsiteX2516" fmla="*/ 3245932 w 6582933"/>
              <a:gd name="connsiteY2516" fmla="*/ 5564251 h 6858000"/>
              <a:gd name="connsiteX2517" fmla="*/ 3243426 w 6582933"/>
              <a:gd name="connsiteY2517" fmla="*/ 5556303 h 6858000"/>
              <a:gd name="connsiteX2518" fmla="*/ 3253310 w 6582933"/>
              <a:gd name="connsiteY2518" fmla="*/ 5553093 h 6858000"/>
              <a:gd name="connsiteX2519" fmla="*/ 1957013 w 6582933"/>
              <a:gd name="connsiteY2519" fmla="*/ 5552763 h 6858000"/>
              <a:gd name="connsiteX2520" fmla="*/ 1962648 w 6582933"/>
              <a:gd name="connsiteY2520" fmla="*/ 5553061 h 6858000"/>
              <a:gd name="connsiteX2521" fmla="*/ 1968401 w 6582933"/>
              <a:gd name="connsiteY2521" fmla="*/ 5560496 h 6858000"/>
              <a:gd name="connsiteX2522" fmla="*/ 1964747 w 6582933"/>
              <a:gd name="connsiteY2522" fmla="*/ 5564149 h 6858000"/>
              <a:gd name="connsiteX2523" fmla="*/ 1957313 w 6582933"/>
              <a:gd name="connsiteY2523" fmla="*/ 5558402 h 6858000"/>
              <a:gd name="connsiteX2524" fmla="*/ 1957013 w 6582933"/>
              <a:gd name="connsiteY2524" fmla="*/ 5552763 h 6858000"/>
              <a:gd name="connsiteX2525" fmla="*/ 3344837 w 6582933"/>
              <a:gd name="connsiteY2525" fmla="*/ 5550489 h 6858000"/>
              <a:gd name="connsiteX2526" fmla="*/ 3343462 w 6582933"/>
              <a:gd name="connsiteY2526" fmla="*/ 5552855 h 6858000"/>
              <a:gd name="connsiteX2527" fmla="*/ 3342311 w 6582933"/>
              <a:gd name="connsiteY2527" fmla="*/ 5552916 h 6858000"/>
              <a:gd name="connsiteX2528" fmla="*/ 3342315 w 6582933"/>
              <a:gd name="connsiteY2528" fmla="*/ 5552841 h 6858000"/>
              <a:gd name="connsiteX2529" fmla="*/ 3342356 w 6582933"/>
              <a:gd name="connsiteY2529" fmla="*/ 5552840 h 6858000"/>
              <a:gd name="connsiteX2530" fmla="*/ 3282739 w 6582933"/>
              <a:gd name="connsiteY2530" fmla="*/ 5547023 h 6858000"/>
              <a:gd name="connsiteX2531" fmla="*/ 3280846 w 6582933"/>
              <a:gd name="connsiteY2531" fmla="*/ 5552650 h 6858000"/>
              <a:gd name="connsiteX2532" fmla="*/ 3278817 w 6582933"/>
              <a:gd name="connsiteY2532" fmla="*/ 5552757 h 6858000"/>
              <a:gd name="connsiteX2533" fmla="*/ 3279084 w 6582933"/>
              <a:gd name="connsiteY2533" fmla="*/ 5547731 h 6858000"/>
              <a:gd name="connsiteX2534" fmla="*/ 3350044 w 6582933"/>
              <a:gd name="connsiteY2534" fmla="*/ 5541530 h 6858000"/>
              <a:gd name="connsiteX2535" fmla="*/ 3342610 w 6582933"/>
              <a:gd name="connsiteY2535" fmla="*/ 5547277 h 6858000"/>
              <a:gd name="connsiteX2536" fmla="*/ 3342315 w 6582933"/>
              <a:gd name="connsiteY2536" fmla="*/ 5552841 h 6858000"/>
              <a:gd name="connsiteX2537" fmla="*/ 3324619 w 6582933"/>
              <a:gd name="connsiteY2537" fmla="*/ 5552998 h 6858000"/>
              <a:gd name="connsiteX2538" fmla="*/ 3320109 w 6582933"/>
              <a:gd name="connsiteY2538" fmla="*/ 5556176 h 6858000"/>
              <a:gd name="connsiteX2539" fmla="*/ 3318231 w 6582933"/>
              <a:gd name="connsiteY2539" fmla="*/ 5560211 h 6858000"/>
              <a:gd name="connsiteX2540" fmla="*/ 3322272 w 6582933"/>
              <a:gd name="connsiteY2540" fmla="*/ 5564340 h 6858000"/>
              <a:gd name="connsiteX2541" fmla="*/ 3337409 w 6582933"/>
              <a:gd name="connsiteY2541" fmla="*/ 5563268 h 6858000"/>
              <a:gd name="connsiteX2542" fmla="*/ 3343462 w 6582933"/>
              <a:gd name="connsiteY2542" fmla="*/ 5552855 h 6858000"/>
              <a:gd name="connsiteX2543" fmla="*/ 3347945 w 6582933"/>
              <a:gd name="connsiteY2543" fmla="*/ 5552618 h 6858000"/>
              <a:gd name="connsiteX2544" fmla="*/ 3353698 w 6582933"/>
              <a:gd name="connsiteY2544" fmla="*/ 5545184 h 6858000"/>
              <a:gd name="connsiteX2545" fmla="*/ 3351149 w 6582933"/>
              <a:gd name="connsiteY2545" fmla="*/ 5544507 h 6858000"/>
              <a:gd name="connsiteX2546" fmla="*/ 3344837 w 6582933"/>
              <a:gd name="connsiteY2546" fmla="*/ 5550489 h 6858000"/>
              <a:gd name="connsiteX2547" fmla="*/ 5087710 w 6582933"/>
              <a:gd name="connsiteY2547" fmla="*/ 5516836 h 6858000"/>
              <a:gd name="connsiteX2548" fmla="*/ 5083706 w 6582933"/>
              <a:gd name="connsiteY2548" fmla="*/ 5520934 h 6858000"/>
              <a:gd name="connsiteX2549" fmla="*/ 5091902 w 6582933"/>
              <a:gd name="connsiteY2549" fmla="*/ 5525228 h 6858000"/>
              <a:gd name="connsiteX2550" fmla="*/ 5095969 w 6582933"/>
              <a:gd name="connsiteY2550" fmla="*/ 5521187 h 6858000"/>
              <a:gd name="connsiteX2551" fmla="*/ 5087710 w 6582933"/>
              <a:gd name="connsiteY2551" fmla="*/ 5516836 h 6858000"/>
              <a:gd name="connsiteX2552" fmla="*/ 5177801 w 6582933"/>
              <a:gd name="connsiteY2552" fmla="*/ 5515726 h 6858000"/>
              <a:gd name="connsiteX2553" fmla="*/ 5184824 w 6582933"/>
              <a:gd name="connsiteY2553" fmla="*/ 5522399 h 6858000"/>
              <a:gd name="connsiteX2554" fmla="*/ 5185141 w 6582933"/>
              <a:gd name="connsiteY2554" fmla="*/ 5540128 h 6858000"/>
              <a:gd name="connsiteX2555" fmla="*/ 5167412 w 6582933"/>
              <a:gd name="connsiteY2555" fmla="*/ 5539811 h 6858000"/>
              <a:gd name="connsiteX2556" fmla="*/ 5160738 w 6582933"/>
              <a:gd name="connsiteY2556" fmla="*/ 5532789 h 6858000"/>
              <a:gd name="connsiteX2557" fmla="*/ 5177801 w 6582933"/>
              <a:gd name="connsiteY2557" fmla="*/ 5515726 h 6858000"/>
              <a:gd name="connsiteX2558" fmla="*/ 3526772 w 6582933"/>
              <a:gd name="connsiteY2558" fmla="*/ 5514965 h 6858000"/>
              <a:gd name="connsiteX2559" fmla="*/ 3522478 w 6582933"/>
              <a:gd name="connsiteY2559" fmla="*/ 5523160 h 6858000"/>
              <a:gd name="connsiteX2560" fmla="*/ 3526519 w 6582933"/>
              <a:gd name="connsiteY2560" fmla="*/ 5527226 h 6858000"/>
              <a:gd name="connsiteX2561" fmla="*/ 3530870 w 6582933"/>
              <a:gd name="connsiteY2561" fmla="*/ 5518967 h 6858000"/>
              <a:gd name="connsiteX2562" fmla="*/ 3526772 w 6582933"/>
              <a:gd name="connsiteY2562" fmla="*/ 5514965 h 6858000"/>
              <a:gd name="connsiteX2563" fmla="*/ 3043818 w 6582933"/>
              <a:gd name="connsiteY2563" fmla="*/ 5514933 h 6858000"/>
              <a:gd name="connsiteX2564" fmla="*/ 3047916 w 6582933"/>
              <a:gd name="connsiteY2564" fmla="*/ 5518967 h 6858000"/>
              <a:gd name="connsiteX2565" fmla="*/ 3043564 w 6582933"/>
              <a:gd name="connsiteY2565" fmla="*/ 5527194 h 6858000"/>
              <a:gd name="connsiteX2566" fmla="*/ 3039529 w 6582933"/>
              <a:gd name="connsiteY2566" fmla="*/ 5523128 h 6858000"/>
              <a:gd name="connsiteX2567" fmla="*/ 3043818 w 6582933"/>
              <a:gd name="connsiteY2567" fmla="*/ 5514933 h 6858000"/>
              <a:gd name="connsiteX2568" fmla="*/ 3444051 w 6582933"/>
              <a:gd name="connsiteY2568" fmla="*/ 5514831 h 6858000"/>
              <a:gd name="connsiteX2569" fmla="*/ 3444083 w 6582933"/>
              <a:gd name="connsiteY2569" fmla="*/ 5517392 h 6858000"/>
              <a:gd name="connsiteX2570" fmla="*/ 3444079 w 6582933"/>
              <a:gd name="connsiteY2570" fmla="*/ 5517394 h 6858000"/>
              <a:gd name="connsiteX2571" fmla="*/ 3443324 w 6582933"/>
              <a:gd name="connsiteY2571" fmla="*/ 5515067 h 6858000"/>
              <a:gd name="connsiteX2572" fmla="*/ 2122220 w 6582933"/>
              <a:gd name="connsiteY2572" fmla="*/ 5502285 h 6858000"/>
              <a:gd name="connsiteX2573" fmla="*/ 2122155 w 6582933"/>
              <a:gd name="connsiteY2573" fmla="*/ 5507651 h 6858000"/>
              <a:gd name="connsiteX2574" fmla="*/ 2118724 w 6582933"/>
              <a:gd name="connsiteY2574" fmla="*/ 5511850 h 6858000"/>
              <a:gd name="connsiteX2575" fmla="*/ 2114842 w 6582933"/>
              <a:gd name="connsiteY2575" fmla="*/ 5513436 h 6858000"/>
              <a:gd name="connsiteX2576" fmla="*/ 2112335 w 6582933"/>
              <a:gd name="connsiteY2576" fmla="*/ 5505494 h 6858000"/>
              <a:gd name="connsiteX2577" fmla="*/ 2122220 w 6582933"/>
              <a:gd name="connsiteY2577" fmla="*/ 5502285 h 6858000"/>
              <a:gd name="connsiteX2578" fmla="*/ 3526709 w 6582933"/>
              <a:gd name="connsiteY2578" fmla="*/ 5489192 h 6858000"/>
              <a:gd name="connsiteX2579" fmla="*/ 3537100 w 6582933"/>
              <a:gd name="connsiteY2579" fmla="*/ 5499614 h 6858000"/>
              <a:gd name="connsiteX2580" fmla="*/ 3542498 w 6582933"/>
              <a:gd name="connsiteY2580" fmla="*/ 5501809 h 6858000"/>
              <a:gd name="connsiteX2581" fmla="*/ 3575707 w 6582933"/>
              <a:gd name="connsiteY2581" fmla="*/ 5501904 h 6858000"/>
              <a:gd name="connsiteX2582" fmla="*/ 3590361 w 6582933"/>
              <a:gd name="connsiteY2582" fmla="*/ 5513817 h 6858000"/>
              <a:gd name="connsiteX2583" fmla="*/ 3625156 w 6582933"/>
              <a:gd name="connsiteY2583" fmla="*/ 5513817 h 6858000"/>
              <a:gd name="connsiteX2584" fmla="*/ 3647181 w 6582933"/>
              <a:gd name="connsiteY2584" fmla="*/ 5546135 h 6858000"/>
              <a:gd name="connsiteX2585" fmla="*/ 3686175 w 6582933"/>
              <a:gd name="connsiteY2585" fmla="*/ 5585127 h 6858000"/>
              <a:gd name="connsiteX2586" fmla="*/ 3669587 w 6582933"/>
              <a:gd name="connsiteY2586" fmla="*/ 5592212 h 6858000"/>
              <a:gd name="connsiteX2587" fmla="*/ 3615437 w 6582933"/>
              <a:gd name="connsiteY2587" fmla="*/ 5540572 h 6858000"/>
              <a:gd name="connsiteX2588" fmla="*/ 3576950 w 6582933"/>
              <a:gd name="connsiteY2588" fmla="*/ 5540762 h 6858000"/>
              <a:gd name="connsiteX2589" fmla="*/ 3571609 w 6582933"/>
              <a:gd name="connsiteY2589" fmla="*/ 5545913 h 6858000"/>
              <a:gd name="connsiteX2590" fmla="*/ 3608827 w 6582933"/>
              <a:gd name="connsiteY2590" fmla="*/ 5584302 h 6858000"/>
              <a:gd name="connsiteX2591" fmla="*/ 3598240 w 6582933"/>
              <a:gd name="connsiteY2591" fmla="*/ 5597039 h 6858000"/>
              <a:gd name="connsiteX2592" fmla="*/ 3614924 w 6582933"/>
              <a:gd name="connsiteY2592" fmla="*/ 5616202 h 6858000"/>
              <a:gd name="connsiteX2593" fmla="*/ 3628911 w 6582933"/>
              <a:gd name="connsiteY2593" fmla="*/ 5616836 h 6858000"/>
              <a:gd name="connsiteX2594" fmla="*/ 3647118 w 6582933"/>
              <a:gd name="connsiteY2594" fmla="*/ 5647601 h 6858000"/>
              <a:gd name="connsiteX2595" fmla="*/ 3647118 w 6582933"/>
              <a:gd name="connsiteY2595" fmla="*/ 5673208 h 6858000"/>
              <a:gd name="connsiteX2596" fmla="*/ 3634754 w 6582933"/>
              <a:gd name="connsiteY2596" fmla="*/ 5686434 h 6858000"/>
              <a:gd name="connsiteX2597" fmla="*/ 3634754 w 6582933"/>
              <a:gd name="connsiteY2597" fmla="*/ 5698822 h 6858000"/>
              <a:gd name="connsiteX2598" fmla="*/ 3651216 w 6582933"/>
              <a:gd name="connsiteY2598" fmla="*/ 5705559 h 6858000"/>
              <a:gd name="connsiteX2599" fmla="*/ 3660242 w 6582933"/>
              <a:gd name="connsiteY2599" fmla="*/ 5719196 h 6858000"/>
              <a:gd name="connsiteX2600" fmla="*/ 3671331 w 6582933"/>
              <a:gd name="connsiteY2600" fmla="*/ 5730823 h 6858000"/>
              <a:gd name="connsiteX2601" fmla="*/ 3679438 w 6582933"/>
              <a:gd name="connsiteY2601" fmla="*/ 5755771 h 6858000"/>
              <a:gd name="connsiteX2602" fmla="*/ 3674896 w 6582933"/>
              <a:gd name="connsiteY2602" fmla="*/ 5760345 h 6858000"/>
              <a:gd name="connsiteX2603" fmla="*/ 3685446 w 6582933"/>
              <a:gd name="connsiteY2603" fmla="*/ 5779476 h 6858000"/>
              <a:gd name="connsiteX2604" fmla="*/ 3697645 w 6582933"/>
              <a:gd name="connsiteY2604" fmla="*/ 5800351 h 6858000"/>
              <a:gd name="connsiteX2605" fmla="*/ 3685541 w 6582933"/>
              <a:gd name="connsiteY2605" fmla="*/ 5813602 h 6858000"/>
              <a:gd name="connsiteX2606" fmla="*/ 3685478 w 6582933"/>
              <a:gd name="connsiteY2606" fmla="*/ 5883155 h 6858000"/>
              <a:gd name="connsiteX2607" fmla="*/ 3691035 w 6582933"/>
              <a:gd name="connsiteY2607" fmla="*/ 5883447 h 6858000"/>
              <a:gd name="connsiteX2608" fmla="*/ 3696788 w 6582933"/>
              <a:gd name="connsiteY2608" fmla="*/ 5890887 h 6858000"/>
              <a:gd name="connsiteX2609" fmla="*/ 3693134 w 6582933"/>
              <a:gd name="connsiteY2609" fmla="*/ 5894541 h 6858000"/>
              <a:gd name="connsiteX2610" fmla="*/ 3685700 w 6582933"/>
              <a:gd name="connsiteY2610" fmla="*/ 5888788 h 6858000"/>
              <a:gd name="connsiteX2611" fmla="*/ 3685406 w 6582933"/>
              <a:gd name="connsiteY2611" fmla="*/ 5883256 h 6858000"/>
              <a:gd name="connsiteX2612" fmla="*/ 3679755 w 6582933"/>
              <a:gd name="connsiteY2612" fmla="*/ 5883130 h 6858000"/>
              <a:gd name="connsiteX2613" fmla="*/ 3667043 w 6582933"/>
              <a:gd name="connsiteY2613" fmla="*/ 5871376 h 6858000"/>
              <a:gd name="connsiteX2614" fmla="*/ 3660369 w 6582933"/>
              <a:gd name="connsiteY2614" fmla="*/ 5878556 h 6858000"/>
              <a:gd name="connsiteX2615" fmla="*/ 3659989 w 6582933"/>
              <a:gd name="connsiteY2615" fmla="*/ 5898766 h 6858000"/>
              <a:gd name="connsiteX2616" fmla="*/ 3659957 w 6582933"/>
              <a:gd name="connsiteY2616" fmla="*/ 5896190 h 6858000"/>
              <a:gd name="connsiteX2617" fmla="*/ 3650074 w 6582933"/>
              <a:gd name="connsiteY2617" fmla="*/ 5899400 h 6858000"/>
              <a:gd name="connsiteX2618" fmla="*/ 3652586 w 6582933"/>
              <a:gd name="connsiteY2618" fmla="*/ 5907348 h 6858000"/>
              <a:gd name="connsiteX2619" fmla="*/ 3656462 w 6582933"/>
              <a:gd name="connsiteY2619" fmla="*/ 5905756 h 6858000"/>
              <a:gd name="connsiteX2620" fmla="*/ 3659957 w 6582933"/>
              <a:gd name="connsiteY2620" fmla="*/ 5898766 h 6858000"/>
              <a:gd name="connsiteX2621" fmla="*/ 3672733 w 6582933"/>
              <a:gd name="connsiteY2621" fmla="*/ 5910907 h 6858000"/>
              <a:gd name="connsiteX2622" fmla="*/ 3661479 w 6582933"/>
              <a:gd name="connsiteY2622" fmla="*/ 5921043 h 6858000"/>
              <a:gd name="connsiteX2623" fmla="*/ 3647435 w 6582933"/>
              <a:gd name="connsiteY2623" fmla="*/ 5928667 h 6858000"/>
              <a:gd name="connsiteX2624" fmla="*/ 3647435 w 6582933"/>
              <a:gd name="connsiteY2624" fmla="*/ 5941982 h 6858000"/>
              <a:gd name="connsiteX2625" fmla="*/ 3659862 w 6582933"/>
              <a:gd name="connsiteY2625" fmla="*/ 5953647 h 6858000"/>
              <a:gd name="connsiteX2626" fmla="*/ 3660020 w 6582933"/>
              <a:gd name="connsiteY2626" fmla="*/ 5962504 h 6858000"/>
              <a:gd name="connsiteX2627" fmla="*/ 3660018 w 6582933"/>
              <a:gd name="connsiteY2627" fmla="*/ 5962505 h 6858000"/>
              <a:gd name="connsiteX2628" fmla="*/ 3659798 w 6582933"/>
              <a:gd name="connsiteY2628" fmla="*/ 5959711 h 6858000"/>
              <a:gd name="connsiteX2629" fmla="*/ 3653791 w 6582933"/>
              <a:gd name="connsiteY2629" fmla="*/ 5959616 h 6858000"/>
              <a:gd name="connsiteX2630" fmla="*/ 3647562 w 6582933"/>
              <a:gd name="connsiteY2630" fmla="*/ 5977668 h 6858000"/>
              <a:gd name="connsiteX2631" fmla="*/ 3666694 w 6582933"/>
              <a:gd name="connsiteY2631" fmla="*/ 5996032 h 6858000"/>
              <a:gd name="connsiteX2632" fmla="*/ 3672828 w 6582933"/>
              <a:gd name="connsiteY2632" fmla="*/ 5979222 h 6858000"/>
              <a:gd name="connsiteX2633" fmla="*/ 3659989 w 6582933"/>
              <a:gd name="connsiteY2633" fmla="*/ 5962509 h 6858000"/>
              <a:gd name="connsiteX2634" fmla="*/ 3660018 w 6582933"/>
              <a:gd name="connsiteY2634" fmla="*/ 5962505 h 6858000"/>
              <a:gd name="connsiteX2635" fmla="*/ 3660021 w 6582933"/>
              <a:gd name="connsiteY2635" fmla="*/ 5962540 h 6858000"/>
              <a:gd name="connsiteX2636" fmla="*/ 3660020 w 6582933"/>
              <a:gd name="connsiteY2636" fmla="*/ 5962504 h 6858000"/>
              <a:gd name="connsiteX2637" fmla="*/ 3679026 w 6582933"/>
              <a:gd name="connsiteY2637" fmla="*/ 5959457 h 6858000"/>
              <a:gd name="connsiteX2638" fmla="*/ 3685129 w 6582933"/>
              <a:gd name="connsiteY2638" fmla="*/ 5969499 h 6858000"/>
              <a:gd name="connsiteX2639" fmla="*/ 3685446 w 6582933"/>
              <a:gd name="connsiteY2639" fmla="*/ 6001183 h 6858000"/>
              <a:gd name="connsiteX2640" fmla="*/ 3699078 w 6582933"/>
              <a:gd name="connsiteY2640" fmla="*/ 6010082 h 6858000"/>
              <a:gd name="connsiteX2641" fmla="*/ 3710040 w 6582933"/>
              <a:gd name="connsiteY2641" fmla="*/ 6016153 h 6858000"/>
              <a:gd name="connsiteX2642" fmla="*/ 3698127 w 6582933"/>
              <a:gd name="connsiteY2642" fmla="*/ 6029848 h 6858000"/>
              <a:gd name="connsiteX2643" fmla="*/ 3697968 w 6582933"/>
              <a:gd name="connsiteY2643" fmla="*/ 6047704 h 6858000"/>
              <a:gd name="connsiteX2644" fmla="*/ 3702130 w 6582933"/>
              <a:gd name="connsiteY2644" fmla="*/ 6058728 h 6858000"/>
              <a:gd name="connsiteX2645" fmla="*/ 3711125 w 6582933"/>
              <a:gd name="connsiteY2645" fmla="*/ 6054535 h 6858000"/>
              <a:gd name="connsiteX2646" fmla="*/ 3715794 w 6582933"/>
              <a:gd name="connsiteY2646" fmla="*/ 6049803 h 6858000"/>
              <a:gd name="connsiteX2647" fmla="*/ 3723165 w 6582933"/>
              <a:gd name="connsiteY2647" fmla="*/ 6056223 h 6858000"/>
              <a:gd name="connsiteX2648" fmla="*/ 3723514 w 6582933"/>
              <a:gd name="connsiteY2648" fmla="*/ 6079800 h 6858000"/>
              <a:gd name="connsiteX2649" fmla="*/ 3747639 w 6582933"/>
              <a:gd name="connsiteY2649" fmla="*/ 6086442 h 6858000"/>
              <a:gd name="connsiteX2650" fmla="*/ 3761620 w 6582933"/>
              <a:gd name="connsiteY2650" fmla="*/ 6101627 h 6858000"/>
              <a:gd name="connsiteX2651" fmla="*/ 3761620 w 6582933"/>
              <a:gd name="connsiteY2651" fmla="*/ 6107983 h 6858000"/>
              <a:gd name="connsiteX2652" fmla="*/ 3761620 w 6582933"/>
              <a:gd name="connsiteY2652" fmla="*/ 6114371 h 6858000"/>
              <a:gd name="connsiteX2653" fmla="*/ 3767850 w 6582933"/>
              <a:gd name="connsiteY2653" fmla="*/ 6124380 h 6858000"/>
              <a:gd name="connsiteX2654" fmla="*/ 3799435 w 6582933"/>
              <a:gd name="connsiteY2654" fmla="*/ 6156160 h 6858000"/>
              <a:gd name="connsiteX2655" fmla="*/ 3799435 w 6582933"/>
              <a:gd name="connsiteY2655" fmla="*/ 6180942 h 6858000"/>
              <a:gd name="connsiteX2656" fmla="*/ 3825558 w 6582933"/>
              <a:gd name="connsiteY2656" fmla="*/ 6208370 h 6858000"/>
              <a:gd name="connsiteX2657" fmla="*/ 3825558 w 6582933"/>
              <a:gd name="connsiteY2657" fmla="*/ 6232582 h 6858000"/>
              <a:gd name="connsiteX2658" fmla="*/ 3838905 w 6582933"/>
              <a:gd name="connsiteY2658" fmla="*/ 6247996 h 6858000"/>
              <a:gd name="connsiteX2659" fmla="*/ 3833157 w 6582933"/>
              <a:gd name="connsiteY2659" fmla="*/ 6264362 h 6858000"/>
              <a:gd name="connsiteX2660" fmla="*/ 3819043 w 6582933"/>
              <a:gd name="connsiteY2660" fmla="*/ 6264362 h 6858000"/>
              <a:gd name="connsiteX2661" fmla="*/ 3805855 w 6582933"/>
              <a:gd name="connsiteY2661" fmla="*/ 6252411 h 6858000"/>
              <a:gd name="connsiteX2662" fmla="*/ 3792920 w 6582933"/>
              <a:gd name="connsiteY2662" fmla="*/ 6263696 h 6858000"/>
              <a:gd name="connsiteX2663" fmla="*/ 3786881 w 6582933"/>
              <a:gd name="connsiteY2663" fmla="*/ 6244723 h 6858000"/>
              <a:gd name="connsiteX2664" fmla="*/ 3751071 w 6582933"/>
              <a:gd name="connsiteY2664" fmla="*/ 6213673 h 6858000"/>
              <a:gd name="connsiteX2665" fmla="*/ 3737692 w 6582933"/>
              <a:gd name="connsiteY2665" fmla="*/ 6213642 h 6858000"/>
              <a:gd name="connsiteX2666" fmla="*/ 3725043 w 6582933"/>
              <a:gd name="connsiteY2666" fmla="*/ 6205827 h 6858000"/>
              <a:gd name="connsiteX2667" fmla="*/ 3735656 w 6582933"/>
              <a:gd name="connsiteY2667" fmla="*/ 6200898 h 6858000"/>
              <a:gd name="connsiteX2668" fmla="*/ 3741980 w 6582933"/>
              <a:gd name="connsiteY2668" fmla="*/ 6200898 h 6858000"/>
              <a:gd name="connsiteX2669" fmla="*/ 3741822 w 6582933"/>
              <a:gd name="connsiteY2669" fmla="*/ 6188097 h 6858000"/>
              <a:gd name="connsiteX2670" fmla="*/ 3717031 w 6582933"/>
              <a:gd name="connsiteY2670" fmla="*/ 6188097 h 6858000"/>
              <a:gd name="connsiteX2671" fmla="*/ 3713662 w 6582933"/>
              <a:gd name="connsiteY2671" fmla="*/ 6178913 h 6858000"/>
              <a:gd name="connsiteX2672" fmla="*/ 3732763 w 6582933"/>
              <a:gd name="connsiteY2672" fmla="*/ 6173603 h 6858000"/>
              <a:gd name="connsiteX2673" fmla="*/ 3737051 w 6582933"/>
              <a:gd name="connsiteY2673" fmla="*/ 6158101 h 6858000"/>
              <a:gd name="connsiteX2674" fmla="*/ 3723450 w 6582933"/>
              <a:gd name="connsiteY2674" fmla="*/ 6143828 h 6858000"/>
              <a:gd name="connsiteX2675" fmla="*/ 3697327 w 6582933"/>
              <a:gd name="connsiteY2675" fmla="*/ 6144431 h 6858000"/>
              <a:gd name="connsiteX2676" fmla="*/ 3691644 w 6582933"/>
              <a:gd name="connsiteY2676" fmla="*/ 6150089 h 6858000"/>
              <a:gd name="connsiteX2677" fmla="*/ 3648932 w 6582933"/>
              <a:gd name="connsiteY2677" fmla="*/ 6150089 h 6858000"/>
              <a:gd name="connsiteX2678" fmla="*/ 3634436 w 6582933"/>
              <a:gd name="connsiteY2678" fmla="*/ 6158354 h 6858000"/>
              <a:gd name="connsiteX2679" fmla="*/ 3646420 w 6582933"/>
              <a:gd name="connsiteY2679" fmla="*/ 6175513 h 6858000"/>
              <a:gd name="connsiteX2680" fmla="*/ 3659862 w 6582933"/>
              <a:gd name="connsiteY2680" fmla="*/ 6184793 h 6858000"/>
              <a:gd name="connsiteX2681" fmla="*/ 3659894 w 6582933"/>
              <a:gd name="connsiteY2681" fmla="*/ 6191117 h 6858000"/>
              <a:gd name="connsiteX2682" fmla="*/ 3659894 w 6582933"/>
              <a:gd name="connsiteY2682" fmla="*/ 6203791 h 6858000"/>
              <a:gd name="connsiteX2683" fmla="*/ 3662025 w 6582933"/>
              <a:gd name="connsiteY2683" fmla="*/ 6209227 h 6858000"/>
              <a:gd name="connsiteX2684" fmla="*/ 3729426 w 6582933"/>
              <a:gd name="connsiteY2684" fmla="*/ 6276369 h 6858000"/>
              <a:gd name="connsiteX2685" fmla="*/ 3737178 w 6582933"/>
              <a:gd name="connsiteY2685" fmla="*/ 6297251 h 6858000"/>
              <a:gd name="connsiteX2686" fmla="*/ 3792000 w 6582933"/>
              <a:gd name="connsiteY2686" fmla="*/ 6352069 h 6858000"/>
              <a:gd name="connsiteX2687" fmla="*/ 3804015 w 6582933"/>
              <a:gd name="connsiteY2687" fmla="*/ 6353655 h 6858000"/>
              <a:gd name="connsiteX2688" fmla="*/ 3812021 w 6582933"/>
              <a:gd name="connsiteY2688" fmla="*/ 6361584 h 6858000"/>
              <a:gd name="connsiteX2689" fmla="*/ 3812401 w 6582933"/>
              <a:gd name="connsiteY2689" fmla="*/ 6397550 h 6858000"/>
              <a:gd name="connsiteX2690" fmla="*/ 3793522 w 6582933"/>
              <a:gd name="connsiteY2690" fmla="*/ 6416896 h 6858000"/>
              <a:gd name="connsiteX2691" fmla="*/ 3768167 w 6582933"/>
              <a:gd name="connsiteY2691" fmla="*/ 6416896 h 6858000"/>
              <a:gd name="connsiteX2692" fmla="*/ 3754566 w 6582933"/>
              <a:gd name="connsiteY2692" fmla="*/ 6404273 h 6858000"/>
              <a:gd name="connsiteX2693" fmla="*/ 3741727 w 6582933"/>
              <a:gd name="connsiteY2693" fmla="*/ 6403385 h 6858000"/>
              <a:gd name="connsiteX2694" fmla="*/ 3736036 w 6582933"/>
              <a:gd name="connsiteY2694" fmla="*/ 6393046 h 6858000"/>
              <a:gd name="connsiteX2695" fmla="*/ 3715699 w 6582933"/>
              <a:gd name="connsiteY2695" fmla="*/ 6380486 h 6858000"/>
              <a:gd name="connsiteX2696" fmla="*/ 3706005 w 6582933"/>
              <a:gd name="connsiteY2696" fmla="*/ 6389938 h 6858000"/>
              <a:gd name="connsiteX2697" fmla="*/ 3656937 w 6582933"/>
              <a:gd name="connsiteY2697" fmla="*/ 6391587 h 6858000"/>
              <a:gd name="connsiteX2698" fmla="*/ 3627446 w 6582933"/>
              <a:gd name="connsiteY2698" fmla="*/ 6379852 h 6858000"/>
              <a:gd name="connsiteX2699" fmla="*/ 3607108 w 6582933"/>
              <a:gd name="connsiteY2699" fmla="*/ 6349722 h 6858000"/>
              <a:gd name="connsiteX2700" fmla="*/ 3589631 w 6582933"/>
              <a:gd name="connsiteY2700" fmla="*/ 6365707 h 6858000"/>
              <a:gd name="connsiteX2701" fmla="*/ 3565443 w 6582933"/>
              <a:gd name="connsiteY2701" fmla="*/ 6341514 h 6858000"/>
              <a:gd name="connsiteX2702" fmla="*/ 3541578 w 6582933"/>
              <a:gd name="connsiteY2702" fmla="*/ 6340341 h 6858000"/>
              <a:gd name="connsiteX2703" fmla="*/ 3520162 w 6582933"/>
              <a:gd name="connsiteY2703" fmla="*/ 6320194 h 6858000"/>
              <a:gd name="connsiteX2704" fmla="*/ 3501886 w 6582933"/>
              <a:gd name="connsiteY2704" fmla="*/ 6302015 h 6858000"/>
              <a:gd name="connsiteX2705" fmla="*/ 3488158 w 6582933"/>
              <a:gd name="connsiteY2705" fmla="*/ 6289906 h 6858000"/>
              <a:gd name="connsiteX2706" fmla="*/ 3475985 w 6582933"/>
              <a:gd name="connsiteY2706" fmla="*/ 6289906 h 6858000"/>
              <a:gd name="connsiteX2707" fmla="*/ 3462828 w 6582933"/>
              <a:gd name="connsiteY2707" fmla="*/ 6301952 h 6858000"/>
              <a:gd name="connsiteX2708" fmla="*/ 3450179 w 6582933"/>
              <a:gd name="connsiteY2708" fmla="*/ 6291117 h 6858000"/>
              <a:gd name="connsiteX2709" fmla="*/ 3434548 w 6582933"/>
              <a:gd name="connsiteY2709" fmla="*/ 6302554 h 6858000"/>
              <a:gd name="connsiteX2710" fmla="*/ 3401752 w 6582933"/>
              <a:gd name="connsiteY2710" fmla="*/ 6315266 h 6858000"/>
              <a:gd name="connsiteX2711" fmla="*/ 3373624 w 6582933"/>
              <a:gd name="connsiteY2711" fmla="*/ 6340087 h 6858000"/>
              <a:gd name="connsiteX2712" fmla="*/ 3365238 w 6582933"/>
              <a:gd name="connsiteY2712" fmla="*/ 6293788 h 6858000"/>
              <a:gd name="connsiteX2713" fmla="*/ 3360531 w 6582933"/>
              <a:gd name="connsiteY2713" fmla="*/ 6290007 h 6858000"/>
              <a:gd name="connsiteX2714" fmla="*/ 3310892 w 6582933"/>
              <a:gd name="connsiteY2714" fmla="*/ 6289842 h 6858000"/>
              <a:gd name="connsiteX2715" fmla="*/ 3296054 w 6582933"/>
              <a:gd name="connsiteY2715" fmla="*/ 6303157 h 6858000"/>
              <a:gd name="connsiteX2716" fmla="*/ 3271739 w 6582933"/>
              <a:gd name="connsiteY2716" fmla="*/ 6303157 h 6858000"/>
              <a:gd name="connsiteX2717" fmla="*/ 3266848 w 6582933"/>
              <a:gd name="connsiteY2717" fmla="*/ 6308244 h 6858000"/>
              <a:gd name="connsiteX2718" fmla="*/ 3266657 w 6582933"/>
              <a:gd name="connsiteY2718" fmla="*/ 6345662 h 6858000"/>
              <a:gd name="connsiteX2719" fmla="*/ 3253278 w 6582933"/>
              <a:gd name="connsiteY2719" fmla="*/ 6359998 h 6858000"/>
              <a:gd name="connsiteX2720" fmla="*/ 3253278 w 6582933"/>
              <a:gd name="connsiteY2720" fmla="*/ 6378837 h 6858000"/>
              <a:gd name="connsiteX2721" fmla="*/ 3242697 w 6582933"/>
              <a:gd name="connsiteY2721" fmla="*/ 6374587 h 6858000"/>
              <a:gd name="connsiteX2722" fmla="*/ 3240344 w 6582933"/>
              <a:gd name="connsiteY2722" fmla="*/ 6350737 h 6858000"/>
              <a:gd name="connsiteX2723" fmla="*/ 3234400 w 6582933"/>
              <a:gd name="connsiteY2723" fmla="*/ 6340880 h 6858000"/>
              <a:gd name="connsiteX2724" fmla="*/ 3228171 w 6582933"/>
              <a:gd name="connsiteY2724" fmla="*/ 6350229 h 6858000"/>
              <a:gd name="connsiteX2725" fmla="*/ 3227599 w 6582933"/>
              <a:gd name="connsiteY2725" fmla="*/ 6381121 h 6858000"/>
              <a:gd name="connsiteX2726" fmla="*/ 3221846 w 6582933"/>
              <a:gd name="connsiteY2726" fmla="*/ 6390635 h 6858000"/>
              <a:gd name="connsiteX2727" fmla="*/ 3205194 w 6582933"/>
              <a:gd name="connsiteY2727" fmla="*/ 6387781 h 6858000"/>
              <a:gd name="connsiteX2728" fmla="*/ 3204179 w 6582933"/>
              <a:gd name="connsiteY2728" fmla="*/ 6383468 h 6858000"/>
              <a:gd name="connsiteX2729" fmla="*/ 3212819 w 6582933"/>
              <a:gd name="connsiteY2729" fmla="*/ 6374651 h 6858000"/>
              <a:gd name="connsiteX2730" fmla="*/ 3212946 w 6582933"/>
              <a:gd name="connsiteY2730" fmla="*/ 6358222 h 6858000"/>
              <a:gd name="connsiteX2731" fmla="*/ 3200176 w 6582933"/>
              <a:gd name="connsiteY2731" fmla="*/ 6332297 h 6858000"/>
              <a:gd name="connsiteX2732" fmla="*/ 3189835 w 6582933"/>
              <a:gd name="connsiteY2732" fmla="*/ 6328027 h 6858000"/>
              <a:gd name="connsiteX2733" fmla="*/ 3186659 w 6582933"/>
              <a:gd name="connsiteY2733" fmla="*/ 6337546 h 6858000"/>
              <a:gd name="connsiteX2734" fmla="*/ 3177135 w 6582933"/>
              <a:gd name="connsiteY2734" fmla="*/ 6340721 h 6858000"/>
              <a:gd name="connsiteX2735" fmla="*/ 3180305 w 6582933"/>
              <a:gd name="connsiteY2735" fmla="*/ 6331184 h 6858000"/>
              <a:gd name="connsiteX2736" fmla="*/ 3189814 w 6582933"/>
              <a:gd name="connsiteY2736" fmla="*/ 6328018 h 6858000"/>
              <a:gd name="connsiteX2737" fmla="*/ 3189715 w 6582933"/>
              <a:gd name="connsiteY2737" fmla="*/ 6327977 h 6858000"/>
              <a:gd name="connsiteX2738" fmla="*/ 3189715 w 6582933"/>
              <a:gd name="connsiteY2738" fmla="*/ 6309227 h 6858000"/>
              <a:gd name="connsiteX2739" fmla="*/ 3177484 w 6582933"/>
              <a:gd name="connsiteY2739" fmla="*/ 6296071 h 6858000"/>
              <a:gd name="connsiteX2740" fmla="*/ 3189779 w 6582933"/>
              <a:gd name="connsiteY2740" fmla="*/ 6282535 h 6858000"/>
              <a:gd name="connsiteX2741" fmla="*/ 3188827 w 6582933"/>
              <a:gd name="connsiteY2741" fmla="*/ 6270369 h 6858000"/>
              <a:gd name="connsiteX2742" fmla="*/ 3175988 w 6582933"/>
              <a:gd name="connsiteY2742" fmla="*/ 6255557 h 6858000"/>
              <a:gd name="connsiteX2743" fmla="*/ 3181583 w 6582933"/>
              <a:gd name="connsiteY2743" fmla="*/ 6239224 h 6858000"/>
              <a:gd name="connsiteX2744" fmla="*/ 3198679 w 6582933"/>
              <a:gd name="connsiteY2744" fmla="*/ 6239224 h 6858000"/>
              <a:gd name="connsiteX2745" fmla="*/ 3209038 w 6582933"/>
              <a:gd name="connsiteY2745" fmla="*/ 6251555 h 6858000"/>
              <a:gd name="connsiteX2746" fmla="*/ 3215203 w 6582933"/>
              <a:gd name="connsiteY2746" fmla="*/ 6253631 h 6858000"/>
              <a:gd name="connsiteX2747" fmla="*/ 3215394 w 6582933"/>
              <a:gd name="connsiteY2747" fmla="*/ 6257245 h 6858000"/>
              <a:gd name="connsiteX2748" fmla="*/ 3222829 w 6582933"/>
              <a:gd name="connsiteY2748" fmla="*/ 6262992 h 6858000"/>
              <a:gd name="connsiteX2749" fmla="*/ 3224228 w 6582933"/>
              <a:gd name="connsiteY2749" fmla="*/ 6260958 h 6858000"/>
              <a:gd name="connsiteX2750" fmla="*/ 3220847 w 6582933"/>
              <a:gd name="connsiteY2750" fmla="*/ 6255520 h 6858000"/>
              <a:gd name="connsiteX2751" fmla="*/ 3223310 w 6582933"/>
              <a:gd name="connsiteY2751" fmla="*/ 6254595 h 6858000"/>
              <a:gd name="connsiteX2752" fmla="*/ 3220736 w 6582933"/>
              <a:gd name="connsiteY2752" fmla="*/ 6251904 h 6858000"/>
              <a:gd name="connsiteX2753" fmla="*/ 3219424 w 6582933"/>
              <a:gd name="connsiteY2753" fmla="*/ 6251835 h 6858000"/>
              <a:gd name="connsiteX2754" fmla="*/ 3215880 w 6582933"/>
              <a:gd name="connsiteY2754" fmla="*/ 6242621 h 6858000"/>
              <a:gd name="connsiteX2755" fmla="*/ 3215172 w 6582933"/>
              <a:gd name="connsiteY2755" fmla="*/ 6232202 h 6858000"/>
              <a:gd name="connsiteX2756" fmla="*/ 3197220 w 6582933"/>
              <a:gd name="connsiteY2756" fmla="*/ 6215138 h 6858000"/>
              <a:gd name="connsiteX2757" fmla="*/ 3185363 w 6582933"/>
              <a:gd name="connsiteY2757" fmla="*/ 6213546 h 6858000"/>
              <a:gd name="connsiteX2758" fmla="*/ 3163820 w 6582933"/>
              <a:gd name="connsiteY2758" fmla="*/ 6242909 h 6858000"/>
              <a:gd name="connsiteX2759" fmla="*/ 3146084 w 6582933"/>
              <a:gd name="connsiteY2759" fmla="*/ 6264615 h 6858000"/>
              <a:gd name="connsiteX2760" fmla="*/ 3131912 w 6582933"/>
              <a:gd name="connsiteY2760" fmla="*/ 6252348 h 6858000"/>
              <a:gd name="connsiteX2761" fmla="*/ 3109030 w 6582933"/>
              <a:gd name="connsiteY2761" fmla="*/ 6275228 h 6858000"/>
              <a:gd name="connsiteX2762" fmla="*/ 3101056 w 6582933"/>
              <a:gd name="connsiteY2762" fmla="*/ 6269696 h 6858000"/>
              <a:gd name="connsiteX2763" fmla="*/ 3094605 w 6582933"/>
              <a:gd name="connsiteY2763" fmla="*/ 6252348 h 6858000"/>
              <a:gd name="connsiteX2764" fmla="*/ 3078175 w 6582933"/>
              <a:gd name="connsiteY2764" fmla="*/ 6267666 h 6858000"/>
              <a:gd name="connsiteX2765" fmla="*/ 3075314 w 6582933"/>
              <a:gd name="connsiteY2765" fmla="*/ 6292449 h 6858000"/>
              <a:gd name="connsiteX2766" fmla="*/ 3073436 w 6582933"/>
              <a:gd name="connsiteY2766" fmla="*/ 6297854 h 6858000"/>
              <a:gd name="connsiteX2767" fmla="*/ 3060089 w 6582933"/>
              <a:gd name="connsiteY2767" fmla="*/ 6323975 h 6858000"/>
              <a:gd name="connsiteX2768" fmla="*/ 3055833 w 6582933"/>
              <a:gd name="connsiteY2768" fmla="*/ 6327089 h 6858000"/>
              <a:gd name="connsiteX2769" fmla="*/ 3051443 w 6582933"/>
              <a:gd name="connsiteY2769" fmla="*/ 6322858 h 6858000"/>
              <a:gd name="connsiteX2770" fmla="*/ 3049381 w 6582933"/>
              <a:gd name="connsiteY2770" fmla="*/ 6266582 h 6858000"/>
              <a:gd name="connsiteX2771" fmla="*/ 3029614 w 6582933"/>
              <a:gd name="connsiteY2771" fmla="*/ 6264393 h 6858000"/>
              <a:gd name="connsiteX2772" fmla="*/ 3017346 w 6582933"/>
              <a:gd name="connsiteY2772" fmla="*/ 6263537 h 6858000"/>
              <a:gd name="connsiteX2773" fmla="*/ 3004094 w 6582933"/>
              <a:gd name="connsiteY2773" fmla="*/ 6253686 h 6858000"/>
              <a:gd name="connsiteX2774" fmla="*/ 2999076 w 6582933"/>
              <a:gd name="connsiteY2774" fmla="*/ 6270109 h 6858000"/>
              <a:gd name="connsiteX2775" fmla="*/ 2986395 w 6582933"/>
              <a:gd name="connsiteY2775" fmla="*/ 6283747 h 6858000"/>
              <a:gd name="connsiteX2776" fmla="*/ 2986395 w 6582933"/>
              <a:gd name="connsiteY2776" fmla="*/ 6327914 h 6858000"/>
              <a:gd name="connsiteX2777" fmla="*/ 2980229 w 6582933"/>
              <a:gd name="connsiteY2777" fmla="*/ 6328041 h 6858000"/>
              <a:gd name="connsiteX2778" fmla="*/ 2944349 w 6582933"/>
              <a:gd name="connsiteY2778" fmla="*/ 6363423 h 6858000"/>
              <a:gd name="connsiteX2779" fmla="*/ 2940283 w 6582933"/>
              <a:gd name="connsiteY2779" fmla="*/ 6364057 h 6858000"/>
              <a:gd name="connsiteX2780" fmla="*/ 2935766 w 6582933"/>
              <a:gd name="connsiteY2780" fmla="*/ 6359618 h 6858000"/>
              <a:gd name="connsiteX2781" fmla="*/ 2935576 w 6582933"/>
              <a:gd name="connsiteY2781" fmla="*/ 6321780 h 6858000"/>
              <a:gd name="connsiteX2782" fmla="*/ 2931224 w 6582933"/>
              <a:gd name="connsiteY2782" fmla="*/ 6317365 h 6858000"/>
              <a:gd name="connsiteX2783" fmla="*/ 2923219 w 6582933"/>
              <a:gd name="connsiteY2783" fmla="*/ 6322288 h 6858000"/>
              <a:gd name="connsiteX2784" fmla="*/ 2922870 w 6582933"/>
              <a:gd name="connsiteY2784" fmla="*/ 6372367 h 6858000"/>
              <a:gd name="connsiteX2785" fmla="*/ 2958743 w 6582933"/>
              <a:gd name="connsiteY2785" fmla="*/ 6408270 h 6858000"/>
              <a:gd name="connsiteX2786" fmla="*/ 2954391 w 6582933"/>
              <a:gd name="connsiteY2786" fmla="*/ 6442269 h 6858000"/>
              <a:gd name="connsiteX2787" fmla="*/ 2922870 w 6582933"/>
              <a:gd name="connsiteY2787" fmla="*/ 6442269 h 6858000"/>
              <a:gd name="connsiteX2788" fmla="*/ 2922870 w 6582933"/>
              <a:gd name="connsiteY2788" fmla="*/ 6429684 h 6858000"/>
              <a:gd name="connsiteX2789" fmla="*/ 2912472 w 6582933"/>
              <a:gd name="connsiteY2789" fmla="*/ 6433832 h 6858000"/>
              <a:gd name="connsiteX2790" fmla="*/ 2922965 w 6582933"/>
              <a:gd name="connsiteY2790" fmla="*/ 6442395 h 6858000"/>
              <a:gd name="connsiteX2791" fmla="*/ 2922965 w 6582933"/>
              <a:gd name="connsiteY2791" fmla="*/ 6462820 h 6858000"/>
              <a:gd name="connsiteX2792" fmla="*/ 2907581 w 6582933"/>
              <a:gd name="connsiteY2792" fmla="*/ 6468656 h 6858000"/>
              <a:gd name="connsiteX2793" fmla="*/ 2885620 w 6582933"/>
              <a:gd name="connsiteY2793" fmla="*/ 6446455 h 6858000"/>
              <a:gd name="connsiteX2794" fmla="*/ 2874182 w 6582933"/>
              <a:gd name="connsiteY2794" fmla="*/ 6425586 h 6858000"/>
              <a:gd name="connsiteX2795" fmla="*/ 2892579 w 6582933"/>
              <a:gd name="connsiteY2795" fmla="*/ 6405161 h 6858000"/>
              <a:gd name="connsiteX2796" fmla="*/ 2918416 w 6582933"/>
              <a:gd name="connsiteY2796" fmla="*/ 6419053 h 6858000"/>
              <a:gd name="connsiteX2797" fmla="*/ 2922904 w 6582933"/>
              <a:gd name="connsiteY2797" fmla="*/ 6429505 h 6858000"/>
              <a:gd name="connsiteX2798" fmla="*/ 2933546 w 6582933"/>
              <a:gd name="connsiteY2798" fmla="*/ 6425142 h 6858000"/>
              <a:gd name="connsiteX2799" fmla="*/ 2928395 w 6582933"/>
              <a:gd name="connsiteY2799" fmla="*/ 6403956 h 6858000"/>
              <a:gd name="connsiteX2800" fmla="*/ 2916228 w 6582933"/>
              <a:gd name="connsiteY2800" fmla="*/ 6403956 h 6858000"/>
              <a:gd name="connsiteX2801" fmla="*/ 2910284 w 6582933"/>
              <a:gd name="connsiteY2801" fmla="*/ 6393617 h 6858000"/>
              <a:gd name="connsiteX2802" fmla="*/ 2896233 w 6582933"/>
              <a:gd name="connsiteY2802" fmla="*/ 6378710 h 6858000"/>
              <a:gd name="connsiteX2803" fmla="*/ 2878661 w 6582933"/>
              <a:gd name="connsiteY2803" fmla="*/ 6378710 h 6858000"/>
              <a:gd name="connsiteX2804" fmla="*/ 2846721 w 6582933"/>
              <a:gd name="connsiteY2804" fmla="*/ 6410680 h 6858000"/>
              <a:gd name="connsiteX2805" fmla="*/ 2846594 w 6582933"/>
              <a:gd name="connsiteY2805" fmla="*/ 6416833 h 6858000"/>
              <a:gd name="connsiteX2806" fmla="*/ 2836076 w 6582933"/>
              <a:gd name="connsiteY2806" fmla="*/ 6412329 h 6858000"/>
              <a:gd name="connsiteX2807" fmla="*/ 2812655 w 6582933"/>
              <a:gd name="connsiteY2807" fmla="*/ 6378710 h 6858000"/>
              <a:gd name="connsiteX2808" fmla="*/ 2791842 w 6582933"/>
              <a:gd name="connsiteY2808" fmla="*/ 6378710 h 6858000"/>
              <a:gd name="connsiteX2809" fmla="*/ 2757453 w 6582933"/>
              <a:gd name="connsiteY2809" fmla="*/ 6345345 h 6858000"/>
              <a:gd name="connsiteX2810" fmla="*/ 2745857 w 6582933"/>
              <a:gd name="connsiteY2810" fmla="*/ 6322922 h 6858000"/>
              <a:gd name="connsiteX2811" fmla="*/ 2744486 w 6582933"/>
              <a:gd name="connsiteY2811" fmla="*/ 6297473 h 6858000"/>
              <a:gd name="connsiteX2812" fmla="*/ 2733130 w 6582933"/>
              <a:gd name="connsiteY2812" fmla="*/ 6283233 h 6858000"/>
              <a:gd name="connsiteX2813" fmla="*/ 2733130 w 6582933"/>
              <a:gd name="connsiteY2813" fmla="*/ 6263150 h 6858000"/>
              <a:gd name="connsiteX2814" fmla="*/ 2719765 w 6582933"/>
              <a:gd name="connsiteY2814" fmla="*/ 6233566 h 6858000"/>
              <a:gd name="connsiteX2815" fmla="*/ 2707020 w 6582933"/>
              <a:gd name="connsiteY2815" fmla="*/ 6219617 h 6858000"/>
              <a:gd name="connsiteX2816" fmla="*/ 2707020 w 6582933"/>
              <a:gd name="connsiteY2816" fmla="*/ 6207546 h 6858000"/>
              <a:gd name="connsiteX2817" fmla="*/ 2693946 w 6582933"/>
              <a:gd name="connsiteY2817" fmla="*/ 6193464 h 6858000"/>
              <a:gd name="connsiteX2818" fmla="*/ 2693946 w 6582933"/>
              <a:gd name="connsiteY2818" fmla="*/ 6181456 h 6858000"/>
              <a:gd name="connsiteX2819" fmla="*/ 2660992 w 6582933"/>
              <a:gd name="connsiteY2819" fmla="*/ 6174657 h 6858000"/>
              <a:gd name="connsiteX2820" fmla="*/ 2640526 w 6582933"/>
              <a:gd name="connsiteY2820" fmla="*/ 6200866 h 6858000"/>
              <a:gd name="connsiteX2821" fmla="*/ 2624222 w 6582933"/>
              <a:gd name="connsiteY2821" fmla="*/ 6200866 h 6858000"/>
              <a:gd name="connsiteX2822" fmla="*/ 2606328 w 6582933"/>
              <a:gd name="connsiteY2822" fmla="*/ 6219078 h 6858000"/>
              <a:gd name="connsiteX2823" fmla="*/ 2584657 w 6582933"/>
              <a:gd name="connsiteY2823" fmla="*/ 6227692 h 6858000"/>
              <a:gd name="connsiteX2824" fmla="*/ 2530537 w 6582933"/>
              <a:gd name="connsiteY2824" fmla="*/ 6281805 h 6858000"/>
              <a:gd name="connsiteX2825" fmla="*/ 2528468 w 6582933"/>
              <a:gd name="connsiteY2825" fmla="*/ 6298171 h 6858000"/>
              <a:gd name="connsiteX2826" fmla="*/ 2503582 w 6582933"/>
              <a:gd name="connsiteY2826" fmla="*/ 6317587 h 6858000"/>
              <a:gd name="connsiteX2827" fmla="*/ 2503582 w 6582933"/>
              <a:gd name="connsiteY2827" fmla="*/ 6340531 h 6858000"/>
              <a:gd name="connsiteX2828" fmla="*/ 2490869 w 6582933"/>
              <a:gd name="connsiteY2828" fmla="*/ 6353211 h 6858000"/>
              <a:gd name="connsiteX2829" fmla="*/ 2478194 w 6582933"/>
              <a:gd name="connsiteY2829" fmla="*/ 6336941 h 6858000"/>
              <a:gd name="connsiteX2830" fmla="*/ 2480763 w 6582933"/>
              <a:gd name="connsiteY2830" fmla="*/ 6331695 h 6858000"/>
              <a:gd name="connsiteX2831" fmla="*/ 2490203 w 6582933"/>
              <a:gd name="connsiteY2831" fmla="*/ 6322129 h 6858000"/>
              <a:gd name="connsiteX2832" fmla="*/ 2478415 w 6582933"/>
              <a:gd name="connsiteY2832" fmla="*/ 6308529 h 6858000"/>
              <a:gd name="connsiteX2833" fmla="*/ 2478415 w 6582933"/>
              <a:gd name="connsiteY2833" fmla="*/ 6296934 h 6858000"/>
              <a:gd name="connsiteX2834" fmla="*/ 2465700 w 6582933"/>
              <a:gd name="connsiteY2834" fmla="*/ 6283328 h 6858000"/>
              <a:gd name="connsiteX2835" fmla="*/ 2478539 w 6582933"/>
              <a:gd name="connsiteY2835" fmla="*/ 6269474 h 6858000"/>
              <a:gd name="connsiteX2836" fmla="*/ 2478539 w 6582933"/>
              <a:gd name="connsiteY2836" fmla="*/ 6244818 h 6858000"/>
              <a:gd name="connsiteX2837" fmla="*/ 2501299 w 6582933"/>
              <a:gd name="connsiteY2837" fmla="*/ 6222066 h 6858000"/>
              <a:gd name="connsiteX2838" fmla="*/ 2505713 w 6582933"/>
              <a:gd name="connsiteY2838" fmla="*/ 6204939 h 6858000"/>
              <a:gd name="connsiteX2839" fmla="*/ 2528154 w 6582933"/>
              <a:gd name="connsiteY2839" fmla="*/ 6182503 h 6858000"/>
              <a:gd name="connsiteX2840" fmla="*/ 2521099 w 6582933"/>
              <a:gd name="connsiteY2840" fmla="*/ 6164165 h 6858000"/>
              <a:gd name="connsiteX2841" fmla="*/ 2512007 w 6582933"/>
              <a:gd name="connsiteY2841" fmla="*/ 6173096 h 6858000"/>
              <a:gd name="connsiteX2842" fmla="*/ 2494878 w 6582933"/>
              <a:gd name="connsiteY2842" fmla="*/ 6173128 h 6858000"/>
              <a:gd name="connsiteX2843" fmla="*/ 2490712 w 6582933"/>
              <a:gd name="connsiteY2843" fmla="*/ 6162040 h 6858000"/>
              <a:gd name="connsiteX2844" fmla="*/ 2490906 w 6582933"/>
              <a:gd name="connsiteY2844" fmla="*/ 6118468 h 6858000"/>
              <a:gd name="connsiteX2845" fmla="*/ 2478160 w 6582933"/>
              <a:gd name="connsiteY2845" fmla="*/ 6104552 h 6858000"/>
              <a:gd name="connsiteX2846" fmla="*/ 2479112 w 6582933"/>
              <a:gd name="connsiteY2846" fmla="*/ 6091808 h 6858000"/>
              <a:gd name="connsiteX2847" fmla="*/ 2497131 w 6582933"/>
              <a:gd name="connsiteY2847" fmla="*/ 6073793 h 6858000"/>
              <a:gd name="connsiteX2848" fmla="*/ 2509496 w 6582933"/>
              <a:gd name="connsiteY2848" fmla="*/ 6073793 h 6858000"/>
              <a:gd name="connsiteX2849" fmla="*/ 2516011 w 6582933"/>
              <a:gd name="connsiteY2849" fmla="*/ 6064037 h 6858000"/>
              <a:gd name="connsiteX2850" fmla="*/ 2527391 w 6582933"/>
              <a:gd name="connsiteY2850" fmla="*/ 6030577 h 6858000"/>
              <a:gd name="connsiteX2851" fmla="*/ 2528947 w 6582933"/>
              <a:gd name="connsiteY2851" fmla="*/ 6025046 h 6858000"/>
              <a:gd name="connsiteX2852" fmla="*/ 2547379 w 6582933"/>
              <a:gd name="connsiteY2852" fmla="*/ 6009442 h 6858000"/>
              <a:gd name="connsiteX2853" fmla="*/ 2580114 w 6582933"/>
              <a:gd name="connsiteY2853" fmla="*/ 5976711 h 6858000"/>
              <a:gd name="connsiteX2854" fmla="*/ 2580114 w 6582933"/>
              <a:gd name="connsiteY2854" fmla="*/ 5965464 h 6858000"/>
              <a:gd name="connsiteX2855" fmla="*/ 2613927 w 6582933"/>
              <a:gd name="connsiteY2855" fmla="*/ 5958411 h 6858000"/>
              <a:gd name="connsiteX2856" fmla="*/ 2639283 w 6582933"/>
              <a:gd name="connsiteY2856" fmla="*/ 5927335 h 6858000"/>
              <a:gd name="connsiteX2857" fmla="*/ 2655015 w 6582933"/>
              <a:gd name="connsiteY2857" fmla="*/ 5908204 h 6858000"/>
              <a:gd name="connsiteX2858" fmla="*/ 2674753 w 6582933"/>
              <a:gd name="connsiteY2858" fmla="*/ 5908204 h 6858000"/>
              <a:gd name="connsiteX2859" fmla="*/ 2689753 w 6582933"/>
              <a:gd name="connsiteY2859" fmla="*/ 5896190 h 6858000"/>
              <a:gd name="connsiteX2860" fmla="*/ 2706227 w 6582933"/>
              <a:gd name="connsiteY2860" fmla="*/ 5889993 h 6858000"/>
              <a:gd name="connsiteX2861" fmla="*/ 2707053 w 6582933"/>
              <a:gd name="connsiteY2861" fmla="*/ 5876012 h 6858000"/>
              <a:gd name="connsiteX2862" fmla="*/ 2674275 w 6582933"/>
              <a:gd name="connsiteY2862" fmla="*/ 5846333 h 6858000"/>
              <a:gd name="connsiteX2863" fmla="*/ 2650378 w 6582933"/>
              <a:gd name="connsiteY2863" fmla="*/ 5832796 h 6858000"/>
              <a:gd name="connsiteX2864" fmla="*/ 2637633 w 6582933"/>
              <a:gd name="connsiteY2864" fmla="*/ 5832226 h 6858000"/>
              <a:gd name="connsiteX2865" fmla="*/ 2624097 w 6582933"/>
              <a:gd name="connsiteY2865" fmla="*/ 5819514 h 6858000"/>
              <a:gd name="connsiteX2866" fmla="*/ 2599177 w 6582933"/>
              <a:gd name="connsiteY2866" fmla="*/ 5819514 h 6858000"/>
              <a:gd name="connsiteX2867" fmla="*/ 2585609 w 6582933"/>
              <a:gd name="connsiteY2867" fmla="*/ 5806802 h 6858000"/>
              <a:gd name="connsiteX2868" fmla="*/ 2578903 w 6582933"/>
              <a:gd name="connsiteY2868" fmla="*/ 5806865 h 6858000"/>
              <a:gd name="connsiteX2869" fmla="*/ 2568861 w 6582933"/>
              <a:gd name="connsiteY2869" fmla="*/ 5801556 h 6858000"/>
              <a:gd name="connsiteX2870" fmla="*/ 2575565 w 6582933"/>
              <a:gd name="connsiteY2870" fmla="*/ 5794471 h 6858000"/>
              <a:gd name="connsiteX2871" fmla="*/ 2611700 w 6582933"/>
              <a:gd name="connsiteY2871" fmla="*/ 5794122 h 6858000"/>
              <a:gd name="connsiteX2872" fmla="*/ 2617452 w 6582933"/>
              <a:gd name="connsiteY2872" fmla="*/ 5788369 h 6858000"/>
              <a:gd name="connsiteX2873" fmla="*/ 2608839 w 6582933"/>
              <a:gd name="connsiteY2873" fmla="*/ 5781696 h 6858000"/>
              <a:gd name="connsiteX2874" fmla="*/ 2584436 w 6582933"/>
              <a:gd name="connsiteY2874" fmla="*/ 5779254 h 6858000"/>
              <a:gd name="connsiteX2875" fmla="*/ 2579918 w 6582933"/>
              <a:gd name="connsiteY2875" fmla="*/ 5768699 h 6858000"/>
              <a:gd name="connsiteX2876" fmla="*/ 2636619 w 6582933"/>
              <a:gd name="connsiteY2876" fmla="*/ 5768699 h 6858000"/>
              <a:gd name="connsiteX2877" fmla="*/ 2650030 w 6582933"/>
              <a:gd name="connsiteY2877" fmla="*/ 5781410 h 6858000"/>
              <a:gd name="connsiteX2878" fmla="*/ 2674975 w 6582933"/>
              <a:gd name="connsiteY2878" fmla="*/ 5781410 h 6858000"/>
              <a:gd name="connsiteX2879" fmla="*/ 2688289 w 6582933"/>
              <a:gd name="connsiteY2879" fmla="*/ 5794027 h 6858000"/>
              <a:gd name="connsiteX2880" fmla="*/ 2713156 w 6582933"/>
              <a:gd name="connsiteY2880" fmla="*/ 5794027 h 6858000"/>
              <a:gd name="connsiteX2881" fmla="*/ 2726364 w 6582933"/>
              <a:gd name="connsiteY2881" fmla="*/ 5781696 h 6858000"/>
              <a:gd name="connsiteX2882" fmla="*/ 2751192 w 6582933"/>
              <a:gd name="connsiteY2882" fmla="*/ 5781696 h 6858000"/>
              <a:gd name="connsiteX2883" fmla="*/ 2765021 w 6582933"/>
              <a:gd name="connsiteY2883" fmla="*/ 5793773 h 6858000"/>
              <a:gd name="connsiteX2884" fmla="*/ 2791842 w 6582933"/>
              <a:gd name="connsiteY2884" fmla="*/ 5781252 h 6858000"/>
              <a:gd name="connsiteX2885" fmla="*/ 2803723 w 6582933"/>
              <a:gd name="connsiteY2885" fmla="*/ 5779920 h 6858000"/>
              <a:gd name="connsiteX2886" fmla="*/ 2825907 w 6582933"/>
              <a:gd name="connsiteY2886" fmla="*/ 5757737 h 6858000"/>
              <a:gd name="connsiteX2887" fmla="*/ 2852442 w 6582933"/>
              <a:gd name="connsiteY2887" fmla="*/ 5743916 h 6858000"/>
              <a:gd name="connsiteX2888" fmla="*/ 2889147 w 6582933"/>
              <a:gd name="connsiteY2888" fmla="*/ 5743916 h 6858000"/>
              <a:gd name="connsiteX2889" fmla="*/ 2903642 w 6582933"/>
              <a:gd name="connsiteY2889" fmla="*/ 5731394 h 6858000"/>
              <a:gd name="connsiteX2890" fmla="*/ 2916831 w 6582933"/>
              <a:gd name="connsiteY2890" fmla="*/ 5743091 h 6858000"/>
              <a:gd name="connsiteX2891" fmla="*/ 2931859 w 6582933"/>
              <a:gd name="connsiteY2891" fmla="*/ 5743091 h 6858000"/>
              <a:gd name="connsiteX2892" fmla="*/ 2942281 w 6582933"/>
              <a:gd name="connsiteY2892" fmla="*/ 5730760 h 6858000"/>
              <a:gd name="connsiteX2893" fmla="*/ 2948422 w 6582933"/>
              <a:gd name="connsiteY2893" fmla="*/ 5732684 h 6858000"/>
              <a:gd name="connsiteX2894" fmla="*/ 2948606 w 6582933"/>
              <a:gd name="connsiteY2894" fmla="*/ 5736164 h 6858000"/>
              <a:gd name="connsiteX2895" fmla="*/ 2956047 w 6582933"/>
              <a:gd name="connsiteY2895" fmla="*/ 5741911 h 6858000"/>
              <a:gd name="connsiteX2896" fmla="*/ 2957441 w 6582933"/>
              <a:gd name="connsiteY2896" fmla="*/ 5739877 h 6858000"/>
              <a:gd name="connsiteX2897" fmla="*/ 2954058 w 6582933"/>
              <a:gd name="connsiteY2897" fmla="*/ 5734439 h 6858000"/>
              <a:gd name="connsiteX2898" fmla="*/ 2956521 w 6582933"/>
              <a:gd name="connsiteY2898" fmla="*/ 5733515 h 6858000"/>
              <a:gd name="connsiteX2899" fmla="*/ 2953947 w 6582933"/>
              <a:gd name="connsiteY2899" fmla="*/ 5730823 h 6858000"/>
              <a:gd name="connsiteX2900" fmla="*/ 2951425 w 6582933"/>
              <a:gd name="connsiteY2900" fmla="*/ 5730690 h 6858000"/>
              <a:gd name="connsiteX2901" fmla="*/ 2943969 w 6582933"/>
              <a:gd name="connsiteY2901" fmla="*/ 5720084 h 6858000"/>
              <a:gd name="connsiteX2902" fmla="*/ 2890390 w 6582933"/>
              <a:gd name="connsiteY2902" fmla="*/ 5718682 h 6858000"/>
              <a:gd name="connsiteX2903" fmla="*/ 2880412 w 6582933"/>
              <a:gd name="connsiteY2903" fmla="*/ 5728660 h 6858000"/>
              <a:gd name="connsiteX2904" fmla="*/ 2874943 w 6582933"/>
              <a:gd name="connsiteY2904" fmla="*/ 5730506 h 6858000"/>
              <a:gd name="connsiteX2905" fmla="*/ 2713916 w 6582933"/>
              <a:gd name="connsiteY2905" fmla="*/ 5730602 h 6858000"/>
              <a:gd name="connsiteX2906" fmla="*/ 2707211 w 6582933"/>
              <a:gd name="connsiteY2906" fmla="*/ 5713380 h 6858000"/>
              <a:gd name="connsiteX2907" fmla="*/ 2721277 w 6582933"/>
              <a:gd name="connsiteY2907" fmla="*/ 5705083 h 6858000"/>
              <a:gd name="connsiteX2908" fmla="*/ 2733795 w 6582933"/>
              <a:gd name="connsiteY2908" fmla="*/ 5705241 h 6858000"/>
              <a:gd name="connsiteX2909" fmla="*/ 2738993 w 6582933"/>
              <a:gd name="connsiteY2909" fmla="*/ 5706072 h 6858000"/>
              <a:gd name="connsiteX2910" fmla="*/ 2752720 w 6582933"/>
              <a:gd name="connsiteY2910" fmla="*/ 5717604 h 6858000"/>
              <a:gd name="connsiteX2911" fmla="*/ 2778748 w 6582933"/>
              <a:gd name="connsiteY2911" fmla="*/ 5703053 h 6858000"/>
              <a:gd name="connsiteX2912" fmla="*/ 2785314 w 6582933"/>
              <a:gd name="connsiteY2912" fmla="*/ 5698197 h 6858000"/>
              <a:gd name="connsiteX2913" fmla="*/ 2790081 w 6582933"/>
              <a:gd name="connsiteY2913" fmla="*/ 5693991 h 6858000"/>
              <a:gd name="connsiteX2914" fmla="*/ 2795398 w 6582933"/>
              <a:gd name="connsiteY2914" fmla="*/ 5698514 h 6858000"/>
              <a:gd name="connsiteX2915" fmla="*/ 2799816 w 6582933"/>
              <a:gd name="connsiteY2915" fmla="*/ 5705209 h 6858000"/>
              <a:gd name="connsiteX2916" fmla="*/ 2878375 w 6582933"/>
              <a:gd name="connsiteY2916" fmla="*/ 5705019 h 6858000"/>
              <a:gd name="connsiteX2917" fmla="*/ 2882822 w 6582933"/>
              <a:gd name="connsiteY2917" fmla="*/ 5700478 h 6858000"/>
              <a:gd name="connsiteX2918" fmla="*/ 2882283 w 6582933"/>
              <a:gd name="connsiteY2918" fmla="*/ 5696507 h 6858000"/>
              <a:gd name="connsiteX2919" fmla="*/ 2851935 w 6582933"/>
              <a:gd name="connsiteY2919" fmla="*/ 5667873 h 6858000"/>
              <a:gd name="connsiteX2920" fmla="*/ 2826859 w 6582933"/>
              <a:gd name="connsiteY2920" fmla="*/ 5667873 h 6858000"/>
              <a:gd name="connsiteX2921" fmla="*/ 2799625 w 6582933"/>
              <a:gd name="connsiteY2921" fmla="*/ 5685571 h 6858000"/>
              <a:gd name="connsiteX2922" fmla="*/ 2787579 w 6582933"/>
              <a:gd name="connsiteY2922" fmla="*/ 5681949 h 6858000"/>
              <a:gd name="connsiteX2923" fmla="*/ 2783290 w 6582933"/>
              <a:gd name="connsiteY2923" fmla="*/ 5686275 h 6858000"/>
              <a:gd name="connsiteX2924" fmla="*/ 2783297 w 6582933"/>
              <a:gd name="connsiteY2924" fmla="*/ 5688241 h 6858000"/>
              <a:gd name="connsiteX2925" fmla="*/ 2762553 w 6582933"/>
              <a:gd name="connsiteY2925" fmla="*/ 5691632 h 6858000"/>
              <a:gd name="connsiteX2926" fmla="*/ 2735007 w 6582933"/>
              <a:gd name="connsiteY2926" fmla="*/ 5692498 h 6858000"/>
              <a:gd name="connsiteX2927" fmla="*/ 2714518 w 6582933"/>
              <a:gd name="connsiteY2927" fmla="*/ 5666377 h 6858000"/>
              <a:gd name="connsiteX2928" fmla="*/ 2674529 w 6582933"/>
              <a:gd name="connsiteY2928" fmla="*/ 5666377 h 6858000"/>
              <a:gd name="connsiteX2929" fmla="*/ 2663316 w 6582933"/>
              <a:gd name="connsiteY2929" fmla="*/ 5655162 h 6858000"/>
              <a:gd name="connsiteX2930" fmla="*/ 2624666 w 6582933"/>
              <a:gd name="connsiteY2930" fmla="*/ 5653703 h 6858000"/>
              <a:gd name="connsiteX2931" fmla="*/ 2618215 w 6582933"/>
              <a:gd name="connsiteY2931" fmla="*/ 5635175 h 6858000"/>
              <a:gd name="connsiteX2932" fmla="*/ 2648248 w 6582933"/>
              <a:gd name="connsiteY2932" fmla="*/ 5628819 h 6858000"/>
              <a:gd name="connsiteX2933" fmla="*/ 2662680 w 6582933"/>
              <a:gd name="connsiteY2933" fmla="*/ 5641213 h 6858000"/>
              <a:gd name="connsiteX2934" fmla="*/ 2775380 w 6582933"/>
              <a:gd name="connsiteY2934" fmla="*/ 5641213 h 6858000"/>
              <a:gd name="connsiteX2935" fmla="*/ 2789742 w 6582933"/>
              <a:gd name="connsiteY2935" fmla="*/ 5654210 h 6858000"/>
              <a:gd name="connsiteX2936" fmla="*/ 2801947 w 6582933"/>
              <a:gd name="connsiteY2936" fmla="*/ 5654210 h 6858000"/>
              <a:gd name="connsiteX2937" fmla="*/ 2815326 w 6582933"/>
              <a:gd name="connsiteY2937" fmla="*/ 5641848 h 6858000"/>
              <a:gd name="connsiteX2938" fmla="*/ 2852918 w 6582933"/>
              <a:gd name="connsiteY2938" fmla="*/ 5641848 h 6858000"/>
              <a:gd name="connsiteX2939" fmla="*/ 2866170 w 6582933"/>
              <a:gd name="connsiteY2939" fmla="*/ 5653861 h 6858000"/>
              <a:gd name="connsiteX2940" fmla="*/ 2904467 w 6582933"/>
              <a:gd name="connsiteY2940" fmla="*/ 5653861 h 6858000"/>
              <a:gd name="connsiteX2941" fmla="*/ 2927507 w 6582933"/>
              <a:gd name="connsiteY2941" fmla="*/ 5630823 h 6858000"/>
              <a:gd name="connsiteX2942" fmla="*/ 2959796 w 6582933"/>
              <a:gd name="connsiteY2942" fmla="*/ 5654147 h 6858000"/>
              <a:gd name="connsiteX2943" fmla="*/ 2967897 w 6582933"/>
              <a:gd name="connsiteY2943" fmla="*/ 5654147 h 6858000"/>
              <a:gd name="connsiteX2944" fmla="*/ 2984517 w 6582933"/>
              <a:gd name="connsiteY2944" fmla="*/ 5672859 h 6858000"/>
              <a:gd name="connsiteX2945" fmla="*/ 2978732 w 6582933"/>
              <a:gd name="connsiteY2945" fmla="*/ 5679437 h 6858000"/>
              <a:gd name="connsiteX2946" fmla="*/ 2942154 w 6582933"/>
              <a:gd name="connsiteY2946" fmla="*/ 5679793 h 6858000"/>
              <a:gd name="connsiteX2947" fmla="*/ 2910379 w 6582933"/>
              <a:gd name="connsiteY2947" fmla="*/ 5673310 h 6858000"/>
              <a:gd name="connsiteX2948" fmla="*/ 2910379 w 6582933"/>
              <a:gd name="connsiteY2948" fmla="*/ 5685920 h 6858000"/>
              <a:gd name="connsiteX2949" fmla="*/ 2920104 w 6582933"/>
              <a:gd name="connsiteY2949" fmla="*/ 5692181 h 6858000"/>
              <a:gd name="connsiteX2950" fmla="*/ 3015252 w 6582933"/>
              <a:gd name="connsiteY2950" fmla="*/ 5692751 h 6858000"/>
              <a:gd name="connsiteX2951" fmla="*/ 3024051 w 6582933"/>
              <a:gd name="connsiteY2951" fmla="*/ 5699076 h 6858000"/>
              <a:gd name="connsiteX2952" fmla="*/ 3012550 w 6582933"/>
              <a:gd name="connsiteY2952" fmla="*/ 5712263 h 6858000"/>
              <a:gd name="connsiteX2953" fmla="*/ 3055801 w 6582933"/>
              <a:gd name="connsiteY2953" fmla="*/ 5717953 h 6858000"/>
              <a:gd name="connsiteX2954" fmla="*/ 3069338 w 6582933"/>
              <a:gd name="connsiteY2954" fmla="*/ 5705336 h 6858000"/>
              <a:gd name="connsiteX2955" fmla="*/ 3075568 w 6582933"/>
              <a:gd name="connsiteY2955" fmla="*/ 5705178 h 6858000"/>
              <a:gd name="connsiteX2956" fmla="*/ 3075568 w 6582933"/>
              <a:gd name="connsiteY2956" fmla="*/ 5722977 h 6858000"/>
              <a:gd name="connsiteX2957" fmla="*/ 3099369 w 6582933"/>
              <a:gd name="connsiteY2957" fmla="*/ 5725869 h 6858000"/>
              <a:gd name="connsiteX2958" fmla="*/ 3075568 w 6582933"/>
              <a:gd name="connsiteY2958" fmla="*/ 5705178 h 6858000"/>
              <a:gd name="connsiteX2959" fmla="*/ 3071114 w 6582933"/>
              <a:gd name="connsiteY2959" fmla="*/ 5694661 h 6858000"/>
              <a:gd name="connsiteX2960" fmla="*/ 3042739 w 6582933"/>
              <a:gd name="connsiteY2960" fmla="*/ 5690944 h 6858000"/>
              <a:gd name="connsiteX2961" fmla="*/ 3037715 w 6582933"/>
              <a:gd name="connsiteY2961" fmla="*/ 5673119 h 6858000"/>
              <a:gd name="connsiteX2962" fmla="*/ 3047852 w 6582933"/>
              <a:gd name="connsiteY2962" fmla="*/ 5667335 h 6858000"/>
              <a:gd name="connsiteX2963" fmla="*/ 3079285 w 6582933"/>
              <a:gd name="connsiteY2963" fmla="*/ 5667017 h 6858000"/>
              <a:gd name="connsiteX2964" fmla="*/ 3088280 w 6582933"/>
              <a:gd name="connsiteY2964" fmla="*/ 5653449 h 6858000"/>
              <a:gd name="connsiteX2965" fmla="*/ 3088883 w 6582933"/>
              <a:gd name="connsiteY2965" fmla="*/ 5647410 h 6858000"/>
              <a:gd name="connsiteX2966" fmla="*/ 3120119 w 6582933"/>
              <a:gd name="connsiteY2966" fmla="*/ 5616392 h 6858000"/>
              <a:gd name="connsiteX2967" fmla="*/ 3123900 w 6582933"/>
              <a:gd name="connsiteY2967" fmla="*/ 5607372 h 6858000"/>
              <a:gd name="connsiteX2968" fmla="*/ 3112906 w 6582933"/>
              <a:gd name="connsiteY2968" fmla="*/ 5603490 h 6858000"/>
              <a:gd name="connsiteX2969" fmla="*/ 3102357 w 6582933"/>
              <a:gd name="connsiteY2969" fmla="*/ 5598505 h 6858000"/>
              <a:gd name="connsiteX2970" fmla="*/ 3121775 w 6582933"/>
              <a:gd name="connsiteY2970" fmla="*/ 5579786 h 6858000"/>
              <a:gd name="connsiteX2971" fmla="*/ 3151361 w 6582933"/>
              <a:gd name="connsiteY2971" fmla="*/ 5593544 h 6858000"/>
              <a:gd name="connsiteX2972" fmla="*/ 3156728 w 6582933"/>
              <a:gd name="connsiteY2972" fmla="*/ 5614172 h 6858000"/>
              <a:gd name="connsiteX2973" fmla="*/ 3170399 w 6582933"/>
              <a:gd name="connsiteY2973" fmla="*/ 5604131 h 6858000"/>
              <a:gd name="connsiteX2974" fmla="*/ 3183460 w 6582933"/>
              <a:gd name="connsiteY2974" fmla="*/ 5615758 h 6858000"/>
              <a:gd name="connsiteX2975" fmla="*/ 3196839 w 6582933"/>
              <a:gd name="connsiteY2975" fmla="*/ 5603459 h 6858000"/>
              <a:gd name="connsiteX2976" fmla="*/ 3225404 w 6582933"/>
              <a:gd name="connsiteY2976" fmla="*/ 5603459 h 6858000"/>
              <a:gd name="connsiteX2977" fmla="*/ 3245235 w 6582933"/>
              <a:gd name="connsiteY2977" fmla="*/ 5578549 h 6858000"/>
              <a:gd name="connsiteX2978" fmla="*/ 3260872 w 6582933"/>
              <a:gd name="connsiteY2978" fmla="*/ 5576830 h 6858000"/>
              <a:gd name="connsiteX2979" fmla="*/ 3278761 w 6582933"/>
              <a:gd name="connsiteY2979" fmla="*/ 5558847 h 6858000"/>
              <a:gd name="connsiteX2980" fmla="*/ 3280846 w 6582933"/>
              <a:gd name="connsiteY2980" fmla="*/ 5552650 h 6858000"/>
              <a:gd name="connsiteX2981" fmla="*/ 3284451 w 6582933"/>
              <a:gd name="connsiteY2981" fmla="*/ 5552459 h 6858000"/>
              <a:gd name="connsiteX2982" fmla="*/ 3290205 w 6582933"/>
              <a:gd name="connsiteY2982" fmla="*/ 5545025 h 6858000"/>
              <a:gd name="connsiteX2983" fmla="*/ 3282739 w 6582933"/>
              <a:gd name="connsiteY2983" fmla="*/ 5547023 h 6858000"/>
              <a:gd name="connsiteX2984" fmla="*/ 3279116 w 6582933"/>
              <a:gd name="connsiteY2984" fmla="*/ 5547118 h 6858000"/>
              <a:gd name="connsiteX2985" fmla="*/ 3279084 w 6582933"/>
              <a:gd name="connsiteY2985" fmla="*/ 5547731 h 6858000"/>
              <a:gd name="connsiteX2986" fmla="*/ 3253501 w 6582933"/>
              <a:gd name="connsiteY2986" fmla="*/ 5552681 h 6858000"/>
              <a:gd name="connsiteX2987" fmla="*/ 3253628 w 6582933"/>
              <a:gd name="connsiteY2987" fmla="*/ 5546516 h 6858000"/>
              <a:gd name="connsiteX2988" fmla="*/ 3284990 w 6582933"/>
              <a:gd name="connsiteY2988" fmla="*/ 5515060 h 6858000"/>
              <a:gd name="connsiteX2989" fmla="*/ 3297989 w 6582933"/>
              <a:gd name="connsiteY2989" fmla="*/ 5527036 h 6858000"/>
              <a:gd name="connsiteX2990" fmla="*/ 3310987 w 6582933"/>
              <a:gd name="connsiteY2990" fmla="*/ 5514831 h 6858000"/>
              <a:gd name="connsiteX2991" fmla="*/ 3335968 w 6582933"/>
              <a:gd name="connsiteY2991" fmla="*/ 5514831 h 6858000"/>
              <a:gd name="connsiteX2992" fmla="*/ 3350330 w 6582933"/>
              <a:gd name="connsiteY2992" fmla="*/ 5527765 h 6858000"/>
              <a:gd name="connsiteX2993" fmla="*/ 3386844 w 6582933"/>
              <a:gd name="connsiteY2993" fmla="*/ 5527765 h 6858000"/>
              <a:gd name="connsiteX2994" fmla="*/ 3402196 w 6582933"/>
              <a:gd name="connsiteY2994" fmla="*/ 5541048 h 6858000"/>
              <a:gd name="connsiteX2995" fmla="*/ 3418531 w 6582933"/>
              <a:gd name="connsiteY2995" fmla="*/ 5535396 h 6858000"/>
              <a:gd name="connsiteX2996" fmla="*/ 3418531 w 6582933"/>
              <a:gd name="connsiteY2996" fmla="*/ 5509338 h 6858000"/>
              <a:gd name="connsiteX2997" fmla="*/ 3439693 w 6582933"/>
              <a:gd name="connsiteY2997" fmla="*/ 5503870 h 6858000"/>
              <a:gd name="connsiteX2998" fmla="*/ 3443324 w 6582933"/>
              <a:gd name="connsiteY2998" fmla="*/ 5515067 h 6858000"/>
              <a:gd name="connsiteX2999" fmla="*/ 3434167 w 6582933"/>
              <a:gd name="connsiteY2999" fmla="*/ 5518041 h 6858000"/>
              <a:gd name="connsiteX3000" fmla="*/ 3436673 w 6582933"/>
              <a:gd name="connsiteY3000" fmla="*/ 5525989 h 6858000"/>
              <a:gd name="connsiteX3001" fmla="*/ 3440556 w 6582933"/>
              <a:gd name="connsiteY3001" fmla="*/ 5524397 h 6858000"/>
              <a:gd name="connsiteX3002" fmla="*/ 3444051 w 6582933"/>
              <a:gd name="connsiteY3002" fmla="*/ 5517407 h 6858000"/>
              <a:gd name="connsiteX3003" fmla="*/ 3444079 w 6582933"/>
              <a:gd name="connsiteY3003" fmla="*/ 5517394 h 6858000"/>
              <a:gd name="connsiteX3004" fmla="*/ 3444083 w 6582933"/>
              <a:gd name="connsiteY3004" fmla="*/ 5517407 h 6858000"/>
              <a:gd name="connsiteX3005" fmla="*/ 3444083 w 6582933"/>
              <a:gd name="connsiteY3005" fmla="*/ 5517392 h 6858000"/>
              <a:gd name="connsiteX3006" fmla="*/ 3450306 w 6582933"/>
              <a:gd name="connsiteY3006" fmla="*/ 5514451 h 6858000"/>
              <a:gd name="connsiteX3007" fmla="*/ 3472775 w 6582933"/>
              <a:gd name="connsiteY3007" fmla="*/ 5492243 h 6858000"/>
              <a:gd name="connsiteX3008" fmla="*/ 3477990 w 6582933"/>
              <a:gd name="connsiteY3008" fmla="*/ 5489319 h 6858000"/>
              <a:gd name="connsiteX3009" fmla="*/ 3526709 w 6582933"/>
              <a:gd name="connsiteY3009" fmla="*/ 5489192 h 6858000"/>
              <a:gd name="connsiteX3010" fmla="*/ 4795844 w 6582933"/>
              <a:gd name="connsiteY3010" fmla="*/ 5478866 h 6858000"/>
              <a:gd name="connsiteX3011" fmla="*/ 4804586 w 6582933"/>
              <a:gd name="connsiteY3011" fmla="*/ 5483883 h 6858000"/>
              <a:gd name="connsiteX3012" fmla="*/ 4813581 w 6582933"/>
              <a:gd name="connsiteY3012" fmla="*/ 5492815 h 6858000"/>
              <a:gd name="connsiteX3013" fmla="*/ 4816316 w 6582933"/>
              <a:gd name="connsiteY3013" fmla="*/ 5497451 h 6858000"/>
              <a:gd name="connsiteX3014" fmla="*/ 4806115 w 6582933"/>
              <a:gd name="connsiteY3014" fmla="*/ 5518714 h 6858000"/>
              <a:gd name="connsiteX3015" fmla="*/ 4803919 w 6582933"/>
              <a:gd name="connsiteY3015" fmla="*/ 5543402 h 6858000"/>
              <a:gd name="connsiteX3016" fmla="*/ 4803761 w 6582933"/>
              <a:gd name="connsiteY3016" fmla="*/ 5562437 h 6858000"/>
              <a:gd name="connsiteX3017" fmla="*/ 4801471 w 6582933"/>
              <a:gd name="connsiteY3017" fmla="*/ 5587157 h 6858000"/>
              <a:gd name="connsiteX3018" fmla="*/ 4790700 w 6582933"/>
              <a:gd name="connsiteY3018" fmla="*/ 5608007 h 6858000"/>
              <a:gd name="connsiteX3019" fmla="*/ 4783169 w 6582933"/>
              <a:gd name="connsiteY3019" fmla="*/ 5615980 h 6858000"/>
              <a:gd name="connsiteX3020" fmla="*/ 4765306 w 6582933"/>
              <a:gd name="connsiteY3020" fmla="*/ 5634445 h 6858000"/>
              <a:gd name="connsiteX3021" fmla="*/ 4757523 w 6582933"/>
              <a:gd name="connsiteY3021" fmla="*/ 5639811 h 6858000"/>
              <a:gd name="connsiteX3022" fmla="*/ 4753171 w 6582933"/>
              <a:gd name="connsiteY3022" fmla="*/ 5635365 h 6858000"/>
              <a:gd name="connsiteX3023" fmla="*/ 4753005 w 6582933"/>
              <a:gd name="connsiteY3023" fmla="*/ 5629073 h 6858000"/>
              <a:gd name="connsiteX3024" fmla="*/ 4753005 w 6582933"/>
              <a:gd name="connsiteY3024" fmla="*/ 5597553 h 6858000"/>
              <a:gd name="connsiteX3025" fmla="*/ 4765337 w 6582933"/>
              <a:gd name="connsiteY3025" fmla="*/ 5584334 h 6858000"/>
              <a:gd name="connsiteX3026" fmla="*/ 4765337 w 6582933"/>
              <a:gd name="connsiteY3026" fmla="*/ 5558815 h 6858000"/>
              <a:gd name="connsiteX3027" fmla="*/ 4760669 w 6582933"/>
              <a:gd name="connsiteY3027" fmla="*/ 5554172 h 6858000"/>
              <a:gd name="connsiteX3028" fmla="*/ 4729648 w 6582933"/>
              <a:gd name="connsiteY3028" fmla="*/ 5581727 h 6858000"/>
              <a:gd name="connsiteX3029" fmla="*/ 4720532 w 6582933"/>
              <a:gd name="connsiteY3029" fmla="*/ 5628375 h 6858000"/>
              <a:gd name="connsiteX3030" fmla="*/ 4696725 w 6582933"/>
              <a:gd name="connsiteY3030" fmla="*/ 5604575 h 6858000"/>
              <a:gd name="connsiteX3031" fmla="*/ 4683155 w 6582933"/>
              <a:gd name="connsiteY3031" fmla="*/ 5615695 h 6858000"/>
              <a:gd name="connsiteX3032" fmla="*/ 4666377 w 6582933"/>
              <a:gd name="connsiteY3032" fmla="*/ 5599932 h 6858000"/>
              <a:gd name="connsiteX3033" fmla="*/ 4674992 w 6582933"/>
              <a:gd name="connsiteY3033" fmla="*/ 5584175 h 6858000"/>
              <a:gd name="connsiteX3034" fmla="*/ 4664728 w 6582933"/>
              <a:gd name="connsiteY3034" fmla="*/ 5572066 h 6858000"/>
              <a:gd name="connsiteX3035" fmla="*/ 4672226 w 6582933"/>
              <a:gd name="connsiteY3035" fmla="*/ 5554686 h 6858000"/>
              <a:gd name="connsiteX3036" fmla="*/ 4695265 w 6582933"/>
              <a:gd name="connsiteY3036" fmla="*/ 5577725 h 6858000"/>
              <a:gd name="connsiteX3037" fmla="*/ 4708169 w 6582933"/>
              <a:gd name="connsiteY3037" fmla="*/ 5565806 h 6858000"/>
              <a:gd name="connsiteX3038" fmla="*/ 4714556 w 6582933"/>
              <a:gd name="connsiteY3038" fmla="*/ 5555923 h 6858000"/>
              <a:gd name="connsiteX3039" fmla="*/ 4722341 w 6582933"/>
              <a:gd name="connsiteY3039" fmla="*/ 5539970 h 6858000"/>
              <a:gd name="connsiteX3040" fmla="*/ 4759584 w 6582933"/>
              <a:gd name="connsiteY3040" fmla="*/ 5539970 h 6858000"/>
              <a:gd name="connsiteX3041" fmla="*/ 4777733 w 6582933"/>
              <a:gd name="connsiteY3041" fmla="*/ 5521828 h 6858000"/>
              <a:gd name="connsiteX3042" fmla="*/ 4778462 w 6582933"/>
              <a:gd name="connsiteY3042" fmla="*/ 5509022 h 6858000"/>
              <a:gd name="connsiteX3043" fmla="*/ 4791112 w 6582933"/>
              <a:gd name="connsiteY3043" fmla="*/ 5495485 h 6858000"/>
              <a:gd name="connsiteX3044" fmla="*/ 4795844 w 6582933"/>
              <a:gd name="connsiteY3044" fmla="*/ 5478866 h 6858000"/>
              <a:gd name="connsiteX3045" fmla="*/ 2109623 w 6582933"/>
              <a:gd name="connsiteY3045" fmla="*/ 5476607 h 6858000"/>
              <a:gd name="connsiteX3046" fmla="*/ 2127544 w 6582933"/>
              <a:gd name="connsiteY3046" fmla="*/ 5476607 h 6858000"/>
              <a:gd name="connsiteX3047" fmla="*/ 2151766 w 6582933"/>
              <a:gd name="connsiteY3047" fmla="*/ 5489826 h 6858000"/>
              <a:gd name="connsiteX3048" fmla="*/ 2160470 w 6582933"/>
              <a:gd name="connsiteY3048" fmla="*/ 5502031 h 6858000"/>
              <a:gd name="connsiteX3049" fmla="*/ 2181570 w 6582933"/>
              <a:gd name="connsiteY3049" fmla="*/ 5502031 h 6858000"/>
              <a:gd name="connsiteX3050" fmla="*/ 2198477 w 6582933"/>
              <a:gd name="connsiteY3050" fmla="*/ 5521733 h 6858000"/>
              <a:gd name="connsiteX3051" fmla="*/ 2198605 w 6582933"/>
              <a:gd name="connsiteY3051" fmla="*/ 5527448 h 6858000"/>
              <a:gd name="connsiteX3052" fmla="*/ 2177498 w 6582933"/>
              <a:gd name="connsiteY3052" fmla="*/ 5527448 h 6858000"/>
              <a:gd name="connsiteX3053" fmla="*/ 2160595 w 6582933"/>
              <a:gd name="connsiteY3053" fmla="*/ 5507746 h 6858000"/>
              <a:gd name="connsiteX3054" fmla="*/ 2160467 w 6582933"/>
              <a:gd name="connsiteY3054" fmla="*/ 5502031 h 6858000"/>
              <a:gd name="connsiteX3055" fmla="*/ 2122336 w 6582933"/>
              <a:gd name="connsiteY3055" fmla="*/ 5502031 h 6858000"/>
              <a:gd name="connsiteX3056" fmla="*/ 2113658 w 6582933"/>
              <a:gd name="connsiteY3056" fmla="*/ 5487315 h 6858000"/>
              <a:gd name="connsiteX3057" fmla="*/ 2109623 w 6582933"/>
              <a:gd name="connsiteY3057" fmla="*/ 5476607 h 6858000"/>
              <a:gd name="connsiteX3058" fmla="*/ 4676693 w 6582933"/>
              <a:gd name="connsiteY3058" fmla="*/ 5476531 h 6858000"/>
              <a:gd name="connsiteX3059" fmla="*/ 4682331 w 6582933"/>
              <a:gd name="connsiteY3059" fmla="*/ 5476829 h 6858000"/>
              <a:gd name="connsiteX3060" fmla="*/ 4688084 w 6582933"/>
              <a:gd name="connsiteY3060" fmla="*/ 5484264 h 6858000"/>
              <a:gd name="connsiteX3061" fmla="*/ 4684431 w 6582933"/>
              <a:gd name="connsiteY3061" fmla="*/ 5487917 h 6858000"/>
              <a:gd name="connsiteX3062" fmla="*/ 4676989 w 6582933"/>
              <a:gd name="connsiteY3062" fmla="*/ 5482170 h 6858000"/>
              <a:gd name="connsiteX3063" fmla="*/ 4676693 w 6582933"/>
              <a:gd name="connsiteY3063" fmla="*/ 5476531 h 6858000"/>
              <a:gd name="connsiteX3064" fmla="*/ 4673303 w 6582933"/>
              <a:gd name="connsiteY3064" fmla="*/ 5466661 h 6858000"/>
              <a:gd name="connsiteX3065" fmla="*/ 4676513 w 6582933"/>
              <a:gd name="connsiteY3065" fmla="*/ 5476544 h 6858000"/>
              <a:gd name="connsiteX3066" fmla="*/ 4671146 w 6582933"/>
              <a:gd name="connsiteY3066" fmla="*/ 5476480 h 6858000"/>
              <a:gd name="connsiteX3067" fmla="*/ 4666947 w 6582933"/>
              <a:gd name="connsiteY3067" fmla="*/ 5473049 h 6858000"/>
              <a:gd name="connsiteX3068" fmla="*/ 4665361 w 6582933"/>
              <a:gd name="connsiteY3068" fmla="*/ 5469173 h 6858000"/>
              <a:gd name="connsiteX3069" fmla="*/ 4673303 w 6582933"/>
              <a:gd name="connsiteY3069" fmla="*/ 5466661 h 6858000"/>
              <a:gd name="connsiteX3070" fmla="*/ 2242939 w 6582933"/>
              <a:gd name="connsiteY3070" fmla="*/ 5464118 h 6858000"/>
              <a:gd name="connsiteX3071" fmla="*/ 2247297 w 6582933"/>
              <a:gd name="connsiteY3071" fmla="*/ 5472383 h 6858000"/>
              <a:gd name="connsiteX3072" fmla="*/ 2243194 w 6582933"/>
              <a:gd name="connsiteY3072" fmla="*/ 5476386 h 6858000"/>
              <a:gd name="connsiteX3073" fmla="*/ 2238906 w 6582933"/>
              <a:gd name="connsiteY3073" fmla="*/ 5468184 h 6858000"/>
              <a:gd name="connsiteX3074" fmla="*/ 2242939 w 6582933"/>
              <a:gd name="connsiteY3074" fmla="*/ 5464118 h 6858000"/>
              <a:gd name="connsiteX3075" fmla="*/ 4930938 w 6582933"/>
              <a:gd name="connsiteY3075" fmla="*/ 5463896 h 6858000"/>
              <a:gd name="connsiteX3076" fmla="*/ 4930589 w 6582933"/>
              <a:gd name="connsiteY3076" fmla="*/ 5494020 h 6858000"/>
              <a:gd name="connsiteX3077" fmla="*/ 4923376 w 6582933"/>
              <a:gd name="connsiteY3077" fmla="*/ 5500756 h 6858000"/>
              <a:gd name="connsiteX3078" fmla="*/ 4919438 w 6582933"/>
              <a:gd name="connsiteY3078" fmla="*/ 5496690 h 6858000"/>
              <a:gd name="connsiteX3079" fmla="*/ 4920580 w 6582933"/>
              <a:gd name="connsiteY3079" fmla="*/ 5467962 h 6858000"/>
              <a:gd name="connsiteX3080" fmla="*/ 4930938 w 6582933"/>
              <a:gd name="connsiteY3080" fmla="*/ 5463896 h 6858000"/>
              <a:gd name="connsiteX3081" fmla="*/ 1902068 w 6582933"/>
              <a:gd name="connsiteY3081" fmla="*/ 5440604 h 6858000"/>
              <a:gd name="connsiteX3082" fmla="*/ 1893835 w 6582933"/>
              <a:gd name="connsiteY3082" fmla="*/ 5444955 h 6858000"/>
              <a:gd name="connsiteX3083" fmla="*/ 1897907 w 6582933"/>
              <a:gd name="connsiteY3083" fmla="*/ 5448996 h 6858000"/>
              <a:gd name="connsiteX3084" fmla="*/ 1906101 w 6582933"/>
              <a:gd name="connsiteY3084" fmla="*/ 5444702 h 6858000"/>
              <a:gd name="connsiteX3085" fmla="*/ 1902068 w 6582933"/>
              <a:gd name="connsiteY3085" fmla="*/ 5440604 h 6858000"/>
              <a:gd name="connsiteX3086" fmla="*/ 1804248 w 6582933"/>
              <a:gd name="connsiteY3086" fmla="*/ 5438282 h 6858000"/>
              <a:gd name="connsiteX3087" fmla="*/ 1804278 w 6582933"/>
              <a:gd name="connsiteY3087" fmla="*/ 5440844 h 6858000"/>
              <a:gd name="connsiteX3088" fmla="*/ 1804275 w 6582933"/>
              <a:gd name="connsiteY3088" fmla="*/ 5440846 h 6858000"/>
              <a:gd name="connsiteX3089" fmla="*/ 1803542 w 6582933"/>
              <a:gd name="connsiteY3089" fmla="*/ 5438511 h 6858000"/>
              <a:gd name="connsiteX3090" fmla="*/ 1940206 w 6582933"/>
              <a:gd name="connsiteY3090" fmla="*/ 5428178 h 6858000"/>
              <a:gd name="connsiteX3091" fmla="*/ 1931973 w 6582933"/>
              <a:gd name="connsiteY3091" fmla="*/ 5432789 h 6858000"/>
              <a:gd name="connsiteX3092" fmla="*/ 1931719 w 6582933"/>
              <a:gd name="connsiteY3092" fmla="*/ 5444892 h 6858000"/>
              <a:gd name="connsiteX3093" fmla="*/ 1950018 w 6582933"/>
              <a:gd name="connsiteY3093" fmla="*/ 5463230 h 6858000"/>
              <a:gd name="connsiteX3094" fmla="*/ 1962826 w 6582933"/>
              <a:gd name="connsiteY3094" fmla="*/ 5463991 h 6858000"/>
              <a:gd name="connsiteX3095" fmla="*/ 1977290 w 6582933"/>
              <a:gd name="connsiteY3095" fmla="*/ 5477400 h 6858000"/>
              <a:gd name="connsiteX3096" fmla="*/ 1983424 w 6582933"/>
              <a:gd name="connsiteY3096" fmla="*/ 5461225 h 6858000"/>
              <a:gd name="connsiteX3097" fmla="*/ 1961209 w 6582933"/>
              <a:gd name="connsiteY3097" fmla="*/ 5439303 h 6858000"/>
              <a:gd name="connsiteX3098" fmla="*/ 1940206 w 6582933"/>
              <a:gd name="connsiteY3098" fmla="*/ 5428178 h 6858000"/>
              <a:gd name="connsiteX3099" fmla="*/ 2155390 w 6582933"/>
              <a:gd name="connsiteY3099" fmla="*/ 5427162 h 6858000"/>
              <a:gd name="connsiteX3100" fmla="*/ 2159045 w 6582933"/>
              <a:gd name="connsiteY3100" fmla="*/ 5430816 h 6858000"/>
              <a:gd name="connsiteX3101" fmla="*/ 2153291 w 6582933"/>
              <a:gd name="connsiteY3101" fmla="*/ 5438250 h 6858000"/>
              <a:gd name="connsiteX3102" fmla="*/ 2147742 w 6582933"/>
              <a:gd name="connsiteY3102" fmla="*/ 5438545 h 6858000"/>
              <a:gd name="connsiteX3103" fmla="*/ 2147393 w 6582933"/>
              <a:gd name="connsiteY3103" fmla="*/ 5456176 h 6858000"/>
              <a:gd name="connsiteX3104" fmla="*/ 2140404 w 6582933"/>
              <a:gd name="connsiteY3104" fmla="*/ 5462374 h 6858000"/>
              <a:gd name="connsiteX3105" fmla="*/ 2135100 w 6582933"/>
              <a:gd name="connsiteY3105" fmla="*/ 5453189 h 6858000"/>
              <a:gd name="connsiteX3106" fmla="*/ 2137638 w 6582933"/>
              <a:gd name="connsiteY3106" fmla="*/ 5442418 h 6858000"/>
              <a:gd name="connsiteX3107" fmla="*/ 2147658 w 6582933"/>
              <a:gd name="connsiteY3107" fmla="*/ 5438505 h 6858000"/>
              <a:gd name="connsiteX3108" fmla="*/ 2147956 w 6582933"/>
              <a:gd name="connsiteY3108" fmla="*/ 5432916 h 6858000"/>
              <a:gd name="connsiteX3109" fmla="*/ 2155390 w 6582933"/>
              <a:gd name="connsiteY3109" fmla="*/ 5427162 h 6858000"/>
              <a:gd name="connsiteX3110" fmla="*/ 2255621 w 6582933"/>
              <a:gd name="connsiteY3110" fmla="*/ 5426021 h 6858000"/>
              <a:gd name="connsiteX3111" fmla="*/ 2259909 w 6582933"/>
              <a:gd name="connsiteY3111" fmla="*/ 5434216 h 6858000"/>
              <a:gd name="connsiteX3112" fmla="*/ 2255875 w 6582933"/>
              <a:gd name="connsiteY3112" fmla="*/ 5438282 h 6858000"/>
              <a:gd name="connsiteX3113" fmla="*/ 2251523 w 6582933"/>
              <a:gd name="connsiteY3113" fmla="*/ 5430023 h 6858000"/>
              <a:gd name="connsiteX3114" fmla="*/ 2255621 w 6582933"/>
              <a:gd name="connsiteY3114" fmla="*/ 5426021 h 6858000"/>
              <a:gd name="connsiteX3115" fmla="*/ 4935519 w 6582933"/>
              <a:gd name="connsiteY3115" fmla="*/ 5425760 h 6858000"/>
              <a:gd name="connsiteX3116" fmla="*/ 4957093 w 6582933"/>
              <a:gd name="connsiteY3116" fmla="*/ 5449027 h 6858000"/>
              <a:gd name="connsiteX3117" fmla="*/ 4951314 w 6582933"/>
              <a:gd name="connsiteY3117" fmla="*/ 5463895 h 6858000"/>
              <a:gd name="connsiteX3118" fmla="*/ 4936692 w 6582933"/>
              <a:gd name="connsiteY3118" fmla="*/ 5463895 h 6858000"/>
              <a:gd name="connsiteX3119" fmla="*/ 4918233 w 6582933"/>
              <a:gd name="connsiteY3119" fmla="*/ 5444225 h 6858000"/>
              <a:gd name="connsiteX3120" fmla="*/ 4935519 w 6582933"/>
              <a:gd name="connsiteY3120" fmla="*/ 5425760 h 6858000"/>
              <a:gd name="connsiteX3121" fmla="*/ 4812405 w 6582933"/>
              <a:gd name="connsiteY3121" fmla="*/ 5425716 h 6858000"/>
              <a:gd name="connsiteX3122" fmla="*/ 4823052 w 6582933"/>
              <a:gd name="connsiteY3122" fmla="*/ 5425792 h 6858000"/>
              <a:gd name="connsiteX3123" fmla="*/ 4823241 w 6582933"/>
              <a:gd name="connsiteY3123" fmla="*/ 5451501 h 6858000"/>
              <a:gd name="connsiteX3124" fmla="*/ 4805568 w 6582933"/>
              <a:gd name="connsiteY3124" fmla="*/ 5433835 h 6858000"/>
              <a:gd name="connsiteX3125" fmla="*/ 4812405 w 6582933"/>
              <a:gd name="connsiteY3125" fmla="*/ 5425716 h 6858000"/>
              <a:gd name="connsiteX3126" fmla="*/ 1569350 w 6582933"/>
              <a:gd name="connsiteY3126" fmla="*/ 5413277 h 6858000"/>
              <a:gd name="connsiteX3127" fmla="*/ 1573702 w 6582933"/>
              <a:gd name="connsiteY3127" fmla="*/ 5421536 h 6858000"/>
              <a:gd name="connsiteX3128" fmla="*/ 1569604 w 6582933"/>
              <a:gd name="connsiteY3128" fmla="*/ 5425538 h 6858000"/>
              <a:gd name="connsiteX3129" fmla="*/ 1565315 w 6582933"/>
              <a:gd name="connsiteY3129" fmla="*/ 5417343 h 6858000"/>
              <a:gd name="connsiteX3130" fmla="*/ 1569350 w 6582933"/>
              <a:gd name="connsiteY3130" fmla="*/ 5413277 h 6858000"/>
              <a:gd name="connsiteX3131" fmla="*/ 4733000 w 6582933"/>
              <a:gd name="connsiteY3131" fmla="*/ 5413064 h 6858000"/>
              <a:gd name="connsiteX3132" fmla="*/ 4740330 w 6582933"/>
              <a:gd name="connsiteY3132" fmla="*/ 5427035 h 6858000"/>
              <a:gd name="connsiteX3133" fmla="*/ 4741155 w 6582933"/>
              <a:gd name="connsiteY3133" fmla="*/ 5432915 h 6858000"/>
              <a:gd name="connsiteX3134" fmla="*/ 4764988 w 6582933"/>
              <a:gd name="connsiteY3134" fmla="*/ 5460559 h 6858000"/>
              <a:gd name="connsiteX3135" fmla="*/ 4778812 w 6582933"/>
              <a:gd name="connsiteY3135" fmla="*/ 5482963 h 6858000"/>
              <a:gd name="connsiteX3136" fmla="*/ 4758758 w 6582933"/>
              <a:gd name="connsiteY3136" fmla="*/ 5501967 h 6858000"/>
              <a:gd name="connsiteX3137" fmla="*/ 4741155 w 6582933"/>
              <a:gd name="connsiteY3137" fmla="*/ 5496499 h 6858000"/>
              <a:gd name="connsiteX3138" fmla="*/ 4721451 w 6582933"/>
              <a:gd name="connsiteY3138" fmla="*/ 5488716 h 6858000"/>
              <a:gd name="connsiteX3139" fmla="*/ 4702224 w 6582933"/>
              <a:gd name="connsiteY3139" fmla="*/ 5470536 h 6858000"/>
              <a:gd name="connsiteX3140" fmla="*/ 4702224 w 6582933"/>
              <a:gd name="connsiteY3140" fmla="*/ 5444986 h 6858000"/>
              <a:gd name="connsiteX3141" fmla="*/ 4715159 w 6582933"/>
              <a:gd name="connsiteY3141" fmla="*/ 5431323 h 6858000"/>
              <a:gd name="connsiteX3142" fmla="*/ 4715159 w 6582933"/>
              <a:gd name="connsiteY3142" fmla="*/ 5419087 h 6858000"/>
              <a:gd name="connsiteX3143" fmla="*/ 4733000 w 6582933"/>
              <a:gd name="connsiteY3143" fmla="*/ 5413064 h 6858000"/>
              <a:gd name="connsiteX3144" fmla="*/ 5788922 w 6582933"/>
              <a:gd name="connsiteY3144" fmla="*/ 5400597 h 6858000"/>
              <a:gd name="connsiteX3145" fmla="*/ 5792957 w 6582933"/>
              <a:gd name="connsiteY3145" fmla="*/ 5404663 h 6858000"/>
              <a:gd name="connsiteX3146" fmla="*/ 5788668 w 6582933"/>
              <a:gd name="connsiteY3146" fmla="*/ 5412865 h 6858000"/>
              <a:gd name="connsiteX3147" fmla="*/ 5784564 w 6582933"/>
              <a:gd name="connsiteY3147" fmla="*/ 5408824 h 6858000"/>
              <a:gd name="connsiteX3148" fmla="*/ 5788922 w 6582933"/>
              <a:gd name="connsiteY3148" fmla="*/ 5400597 h 6858000"/>
              <a:gd name="connsiteX3149" fmla="*/ 5011279 w 6582933"/>
              <a:gd name="connsiteY3149" fmla="*/ 5387607 h 6858000"/>
              <a:gd name="connsiteX3150" fmla="*/ 5000186 w 6582933"/>
              <a:gd name="connsiteY3150" fmla="*/ 5387631 h 6858000"/>
              <a:gd name="connsiteX3151" fmla="*/ 5000794 w 6582933"/>
              <a:gd name="connsiteY3151" fmla="*/ 5413118 h 6858000"/>
              <a:gd name="connsiteX3152" fmla="*/ 5018176 w 6582933"/>
              <a:gd name="connsiteY3152" fmla="*/ 5395731 h 6858000"/>
              <a:gd name="connsiteX3153" fmla="*/ 5011279 w 6582933"/>
              <a:gd name="connsiteY3153" fmla="*/ 5387607 h 6858000"/>
              <a:gd name="connsiteX3154" fmla="*/ 1728060 w 6582933"/>
              <a:gd name="connsiteY3154" fmla="*/ 5387143 h 6858000"/>
              <a:gd name="connsiteX3155" fmla="*/ 1731246 w 6582933"/>
              <a:gd name="connsiteY3155" fmla="*/ 5387312 h 6858000"/>
              <a:gd name="connsiteX3156" fmla="*/ 1733795 w 6582933"/>
              <a:gd name="connsiteY3156" fmla="*/ 5391064 h 6858000"/>
              <a:gd name="connsiteX3157" fmla="*/ 1728177 w 6582933"/>
              <a:gd name="connsiteY3157" fmla="*/ 5389333 h 6858000"/>
              <a:gd name="connsiteX3158" fmla="*/ 4975307 w 6582933"/>
              <a:gd name="connsiteY3158" fmla="*/ 5375173 h 6858000"/>
              <a:gd name="connsiteX3159" fmla="*/ 4971271 w 6582933"/>
              <a:gd name="connsiteY3159" fmla="*/ 5379239 h 6858000"/>
              <a:gd name="connsiteX3160" fmla="*/ 4975559 w 6582933"/>
              <a:gd name="connsiteY3160" fmla="*/ 5387441 h 6858000"/>
              <a:gd name="connsiteX3161" fmla="*/ 4979658 w 6582933"/>
              <a:gd name="connsiteY3161" fmla="*/ 5383407 h 6858000"/>
              <a:gd name="connsiteX3162" fmla="*/ 4975307 w 6582933"/>
              <a:gd name="connsiteY3162" fmla="*/ 5375173 h 6858000"/>
              <a:gd name="connsiteX3163" fmla="*/ 4899195 w 6582933"/>
              <a:gd name="connsiteY3163" fmla="*/ 5374951 h 6858000"/>
              <a:gd name="connsiteX3164" fmla="*/ 4917883 w 6582933"/>
              <a:gd name="connsiteY3164" fmla="*/ 5393638 h 6858000"/>
              <a:gd name="connsiteX3165" fmla="*/ 4901510 w 6582933"/>
              <a:gd name="connsiteY3165" fmla="*/ 5411050 h 6858000"/>
              <a:gd name="connsiteX3166" fmla="*/ 4881204 w 6582933"/>
              <a:gd name="connsiteY3166" fmla="*/ 5392940 h 6858000"/>
              <a:gd name="connsiteX3167" fmla="*/ 4899195 w 6582933"/>
              <a:gd name="connsiteY3167" fmla="*/ 5374951 h 6858000"/>
              <a:gd name="connsiteX3168" fmla="*/ 1887338 w 6582933"/>
              <a:gd name="connsiteY3168" fmla="*/ 5362462 h 6858000"/>
              <a:gd name="connsiteX3169" fmla="*/ 1891374 w 6582933"/>
              <a:gd name="connsiteY3169" fmla="*/ 5366534 h 6858000"/>
              <a:gd name="connsiteX3170" fmla="*/ 1887078 w 6582933"/>
              <a:gd name="connsiteY3170" fmla="*/ 5374730 h 6858000"/>
              <a:gd name="connsiteX3171" fmla="*/ 1882980 w 6582933"/>
              <a:gd name="connsiteY3171" fmla="*/ 5370696 h 6858000"/>
              <a:gd name="connsiteX3172" fmla="*/ 1887338 w 6582933"/>
              <a:gd name="connsiteY3172" fmla="*/ 5362462 h 6858000"/>
              <a:gd name="connsiteX3173" fmla="*/ 1505826 w 6582933"/>
              <a:gd name="connsiteY3173" fmla="*/ 5362430 h 6858000"/>
              <a:gd name="connsiteX3174" fmla="*/ 1510178 w 6582933"/>
              <a:gd name="connsiteY3174" fmla="*/ 5370695 h 6858000"/>
              <a:gd name="connsiteX3175" fmla="*/ 1506079 w 6582933"/>
              <a:gd name="connsiteY3175" fmla="*/ 5374698 h 6858000"/>
              <a:gd name="connsiteX3176" fmla="*/ 1501791 w 6582933"/>
              <a:gd name="connsiteY3176" fmla="*/ 5366502 h 6858000"/>
              <a:gd name="connsiteX3177" fmla="*/ 1505826 w 6582933"/>
              <a:gd name="connsiteY3177" fmla="*/ 5362430 h 6858000"/>
              <a:gd name="connsiteX3178" fmla="*/ 4752288 w 6582933"/>
              <a:gd name="connsiteY3178" fmla="*/ 5361661 h 6858000"/>
              <a:gd name="connsiteX3179" fmla="*/ 4763307 w 6582933"/>
              <a:gd name="connsiteY3179" fmla="*/ 5366306 h 6858000"/>
              <a:gd name="connsiteX3180" fmla="*/ 4763719 w 6582933"/>
              <a:gd name="connsiteY3180" fmla="*/ 5370600 h 6858000"/>
              <a:gd name="connsiteX3181" fmla="*/ 4742710 w 6582933"/>
              <a:gd name="connsiteY3181" fmla="*/ 5370854 h 6858000"/>
              <a:gd name="connsiteX3182" fmla="*/ 4742392 w 6582933"/>
              <a:gd name="connsiteY3182" fmla="*/ 5366598 h 6858000"/>
              <a:gd name="connsiteX3183" fmla="*/ 4752288 w 6582933"/>
              <a:gd name="connsiteY3183" fmla="*/ 5361661 h 6858000"/>
              <a:gd name="connsiteX3184" fmla="*/ 5235959 w 6582933"/>
              <a:gd name="connsiteY3184" fmla="*/ 5349528 h 6858000"/>
              <a:gd name="connsiteX3185" fmla="*/ 5248672 w 6582933"/>
              <a:gd name="connsiteY3185" fmla="*/ 5362240 h 6858000"/>
              <a:gd name="connsiteX3186" fmla="*/ 5235959 w 6582933"/>
              <a:gd name="connsiteY3186" fmla="*/ 5349528 h 6858000"/>
              <a:gd name="connsiteX3187" fmla="*/ 5381795 w 6582933"/>
              <a:gd name="connsiteY3187" fmla="*/ 5337076 h 6858000"/>
              <a:gd name="connsiteX3188" fmla="*/ 5382619 w 6582933"/>
              <a:gd name="connsiteY3188" fmla="*/ 5362239 h 6858000"/>
              <a:gd name="connsiteX3189" fmla="*/ 5388690 w 6582933"/>
              <a:gd name="connsiteY3189" fmla="*/ 5362335 h 6858000"/>
              <a:gd name="connsiteX3190" fmla="*/ 5399081 w 6582933"/>
              <a:gd name="connsiteY3190" fmla="*/ 5357919 h 6858000"/>
              <a:gd name="connsiteX3191" fmla="*/ 5394634 w 6582933"/>
              <a:gd name="connsiteY3191" fmla="*/ 5349242 h 6858000"/>
              <a:gd name="connsiteX3192" fmla="*/ 5381795 w 6582933"/>
              <a:gd name="connsiteY3192" fmla="*/ 5337076 h 6858000"/>
              <a:gd name="connsiteX3193" fmla="*/ 4752974 w 6582933"/>
              <a:gd name="connsiteY3193" fmla="*/ 5324365 h 6858000"/>
              <a:gd name="connsiteX3194" fmla="*/ 4752909 w 6582933"/>
              <a:gd name="connsiteY3194" fmla="*/ 5329731 h 6858000"/>
              <a:gd name="connsiteX3195" fmla="*/ 4749477 w 6582933"/>
              <a:gd name="connsiteY3195" fmla="*/ 5333930 h 6858000"/>
              <a:gd name="connsiteX3196" fmla="*/ 4745601 w 6582933"/>
              <a:gd name="connsiteY3196" fmla="*/ 5335516 h 6858000"/>
              <a:gd name="connsiteX3197" fmla="*/ 4743090 w 6582933"/>
              <a:gd name="connsiteY3197" fmla="*/ 5327574 h 6858000"/>
              <a:gd name="connsiteX3198" fmla="*/ 4752974 w 6582933"/>
              <a:gd name="connsiteY3198" fmla="*/ 5324365 h 6858000"/>
              <a:gd name="connsiteX3199" fmla="*/ 4892101 w 6582933"/>
              <a:gd name="connsiteY3199" fmla="*/ 5310742 h 6858000"/>
              <a:gd name="connsiteX3200" fmla="*/ 4903102 w 6582933"/>
              <a:gd name="connsiteY3200" fmla="*/ 5315497 h 6858000"/>
              <a:gd name="connsiteX3201" fmla="*/ 4903514 w 6582933"/>
              <a:gd name="connsiteY3201" fmla="*/ 5319785 h 6858000"/>
              <a:gd name="connsiteX3202" fmla="*/ 4882511 w 6582933"/>
              <a:gd name="connsiteY3202" fmla="*/ 5320039 h 6858000"/>
              <a:gd name="connsiteX3203" fmla="*/ 4882193 w 6582933"/>
              <a:gd name="connsiteY3203" fmla="*/ 5315783 h 6858000"/>
              <a:gd name="connsiteX3204" fmla="*/ 4892101 w 6582933"/>
              <a:gd name="connsiteY3204" fmla="*/ 5310742 h 6858000"/>
              <a:gd name="connsiteX3205" fmla="*/ 5037531 w 6582933"/>
              <a:gd name="connsiteY3205" fmla="*/ 5300400 h 6858000"/>
              <a:gd name="connsiteX3206" fmla="*/ 5045092 w 6582933"/>
              <a:gd name="connsiteY3206" fmla="*/ 5306660 h 6858000"/>
              <a:gd name="connsiteX3207" fmla="*/ 5045346 w 6582933"/>
              <a:gd name="connsiteY3207" fmla="*/ 5330974 h 6858000"/>
              <a:gd name="connsiteX3208" fmla="*/ 5059073 w 6582933"/>
              <a:gd name="connsiteY3208" fmla="*/ 5353695 h 6858000"/>
              <a:gd name="connsiteX3209" fmla="*/ 5076493 w 6582933"/>
              <a:gd name="connsiteY3209" fmla="*/ 5375522 h 6858000"/>
              <a:gd name="connsiteX3210" fmla="*/ 5083769 w 6582933"/>
              <a:gd name="connsiteY3210" fmla="*/ 5345049 h 6858000"/>
              <a:gd name="connsiteX3211" fmla="*/ 5091807 w 6582933"/>
              <a:gd name="connsiteY3211" fmla="*/ 5336981 h 6858000"/>
              <a:gd name="connsiteX3212" fmla="*/ 5098036 w 6582933"/>
              <a:gd name="connsiteY3212" fmla="*/ 5336822 h 6858000"/>
              <a:gd name="connsiteX3213" fmla="*/ 5113673 w 6582933"/>
              <a:gd name="connsiteY3213" fmla="*/ 5336822 h 6858000"/>
              <a:gd name="connsiteX3214" fmla="*/ 5130929 w 6582933"/>
              <a:gd name="connsiteY3214" fmla="*/ 5349052 h 6858000"/>
              <a:gd name="connsiteX3215" fmla="*/ 5146977 w 6582933"/>
              <a:gd name="connsiteY3215" fmla="*/ 5356074 h 6858000"/>
              <a:gd name="connsiteX3216" fmla="*/ 5146977 w 6582933"/>
              <a:gd name="connsiteY3216" fmla="*/ 5368373 h 6858000"/>
              <a:gd name="connsiteX3217" fmla="*/ 5134297 w 6582933"/>
              <a:gd name="connsiteY3217" fmla="*/ 5382068 h 6858000"/>
              <a:gd name="connsiteX3218" fmla="*/ 5135089 w 6582933"/>
              <a:gd name="connsiteY3218" fmla="*/ 5394304 h 6858000"/>
              <a:gd name="connsiteX3219" fmla="*/ 5146281 w 6582933"/>
              <a:gd name="connsiteY3219" fmla="*/ 5407143 h 6858000"/>
              <a:gd name="connsiteX3220" fmla="*/ 5146281 w 6582933"/>
              <a:gd name="connsiteY3220" fmla="*/ 5445881 h 6858000"/>
              <a:gd name="connsiteX3221" fmla="*/ 5135153 w 6582933"/>
              <a:gd name="connsiteY3221" fmla="*/ 5477908 h 6858000"/>
              <a:gd name="connsiteX3222" fmla="*/ 5109734 w 6582933"/>
              <a:gd name="connsiteY3222" fmla="*/ 5507524 h 6858000"/>
              <a:gd name="connsiteX3223" fmla="*/ 5124064 w 6582933"/>
              <a:gd name="connsiteY3223" fmla="*/ 5527448 h 6858000"/>
              <a:gd name="connsiteX3224" fmla="*/ 5126735 w 6582933"/>
              <a:gd name="connsiteY3224" fmla="*/ 5528247 h 6858000"/>
              <a:gd name="connsiteX3225" fmla="*/ 5147073 w 6582933"/>
              <a:gd name="connsiteY3225" fmla="*/ 5545818 h 6858000"/>
              <a:gd name="connsiteX3226" fmla="*/ 5146438 w 6582933"/>
              <a:gd name="connsiteY3226" fmla="*/ 5559767 h 6858000"/>
              <a:gd name="connsiteX3227" fmla="*/ 5111700 w 6582933"/>
              <a:gd name="connsiteY3227" fmla="*/ 5568190 h 6858000"/>
              <a:gd name="connsiteX3228" fmla="*/ 5107761 w 6582933"/>
              <a:gd name="connsiteY3228" fmla="*/ 5623769 h 6858000"/>
              <a:gd name="connsiteX3229" fmla="*/ 5089873 w 6582933"/>
              <a:gd name="connsiteY3229" fmla="*/ 5641784 h 6858000"/>
              <a:gd name="connsiteX3230" fmla="*/ 5067945 w 6582933"/>
              <a:gd name="connsiteY3230" fmla="*/ 5641720 h 6858000"/>
              <a:gd name="connsiteX3231" fmla="*/ 5070517 w 6582933"/>
              <a:gd name="connsiteY3231" fmla="*/ 5641689 h 6858000"/>
              <a:gd name="connsiteX3232" fmla="*/ 5067307 w 6582933"/>
              <a:gd name="connsiteY3232" fmla="*/ 5631806 h 6858000"/>
              <a:gd name="connsiteX3233" fmla="*/ 5059359 w 6582933"/>
              <a:gd name="connsiteY3233" fmla="*/ 5634318 h 6858000"/>
              <a:gd name="connsiteX3234" fmla="*/ 5060951 w 6582933"/>
              <a:gd name="connsiteY3234" fmla="*/ 5638193 h 6858000"/>
              <a:gd name="connsiteX3235" fmla="*/ 5067943 w 6582933"/>
              <a:gd name="connsiteY3235" fmla="*/ 5641689 h 6858000"/>
              <a:gd name="connsiteX3236" fmla="*/ 5067945 w 6582933"/>
              <a:gd name="connsiteY3236" fmla="*/ 5641720 h 6858000"/>
              <a:gd name="connsiteX3237" fmla="*/ 5070739 w 6582933"/>
              <a:gd name="connsiteY3237" fmla="*/ 5673468 h 6858000"/>
              <a:gd name="connsiteX3238" fmla="*/ 5040138 w 6582933"/>
              <a:gd name="connsiteY3238" fmla="*/ 5668349 h 6858000"/>
              <a:gd name="connsiteX3239" fmla="*/ 5032950 w 6582933"/>
              <a:gd name="connsiteY3239" fmla="*/ 5675562 h 6858000"/>
              <a:gd name="connsiteX3240" fmla="*/ 5026721 w 6582933"/>
              <a:gd name="connsiteY3240" fmla="*/ 5692085 h 6858000"/>
              <a:gd name="connsiteX3241" fmla="*/ 5022084 w 6582933"/>
              <a:gd name="connsiteY3241" fmla="*/ 5701017 h 6858000"/>
              <a:gd name="connsiteX3242" fmla="*/ 5032983 w 6582933"/>
              <a:gd name="connsiteY3242" fmla="*/ 5705336 h 6858000"/>
              <a:gd name="connsiteX3243" fmla="*/ 5038958 w 6582933"/>
              <a:gd name="connsiteY3243" fmla="*/ 5705273 h 6858000"/>
              <a:gd name="connsiteX3244" fmla="*/ 5057012 w 6582933"/>
              <a:gd name="connsiteY3244" fmla="*/ 5723326 h 6858000"/>
              <a:gd name="connsiteX3245" fmla="*/ 5066032 w 6582933"/>
              <a:gd name="connsiteY3245" fmla="*/ 5741721 h 6858000"/>
              <a:gd name="connsiteX3246" fmla="*/ 5095873 w 6582933"/>
              <a:gd name="connsiteY3246" fmla="*/ 5737592 h 6858000"/>
              <a:gd name="connsiteX3247" fmla="*/ 5095873 w 6582933"/>
              <a:gd name="connsiteY3247" fmla="*/ 5749574 h 6858000"/>
              <a:gd name="connsiteX3248" fmla="*/ 5082818 w 6582933"/>
              <a:gd name="connsiteY3248" fmla="*/ 5764188 h 6858000"/>
              <a:gd name="connsiteX3249" fmla="*/ 5082818 w 6582933"/>
              <a:gd name="connsiteY3249" fmla="*/ 5800605 h 6858000"/>
              <a:gd name="connsiteX3250" fmla="*/ 5065303 w 6582933"/>
              <a:gd name="connsiteY3250" fmla="*/ 5806897 h 6858000"/>
              <a:gd name="connsiteX3251" fmla="*/ 5064605 w 6582933"/>
              <a:gd name="connsiteY3251" fmla="*/ 5781600 h 6858000"/>
              <a:gd name="connsiteX3252" fmla="*/ 5068069 w 6582933"/>
              <a:gd name="connsiteY3252" fmla="*/ 5772454 h 6858000"/>
              <a:gd name="connsiteX3253" fmla="*/ 5056885 w 6582933"/>
              <a:gd name="connsiteY3253" fmla="*/ 5768736 h 6858000"/>
              <a:gd name="connsiteX3254" fmla="*/ 5051417 w 6582933"/>
              <a:gd name="connsiteY3254" fmla="*/ 5769466 h 6858000"/>
              <a:gd name="connsiteX3255" fmla="*/ 5036832 w 6582933"/>
              <a:gd name="connsiteY3255" fmla="*/ 5782209 h 6858000"/>
              <a:gd name="connsiteX3256" fmla="*/ 5012771 w 6582933"/>
              <a:gd name="connsiteY3256" fmla="*/ 5782209 h 6858000"/>
              <a:gd name="connsiteX3257" fmla="*/ 4988843 w 6582933"/>
              <a:gd name="connsiteY3257" fmla="*/ 5806136 h 6858000"/>
              <a:gd name="connsiteX3258" fmla="*/ 4963069 w 6582933"/>
              <a:gd name="connsiteY3258" fmla="*/ 5806136 h 6858000"/>
              <a:gd name="connsiteX3259" fmla="*/ 4950102 w 6582933"/>
              <a:gd name="connsiteY3259" fmla="*/ 5794851 h 6858000"/>
              <a:gd name="connsiteX3260" fmla="*/ 4933799 w 6582933"/>
              <a:gd name="connsiteY3260" fmla="*/ 5790437 h 6858000"/>
              <a:gd name="connsiteX3261" fmla="*/ 4931001 w 6582933"/>
              <a:gd name="connsiteY3261" fmla="*/ 5779000 h 6858000"/>
              <a:gd name="connsiteX3262" fmla="*/ 4930970 w 6582933"/>
              <a:gd name="connsiteY3262" fmla="*/ 5759996 h 6858000"/>
              <a:gd name="connsiteX3263" fmla="*/ 4932594 w 6582933"/>
              <a:gd name="connsiteY3263" fmla="*/ 5748013 h 6858000"/>
              <a:gd name="connsiteX3264" fmla="*/ 4941621 w 6582933"/>
              <a:gd name="connsiteY3264" fmla="*/ 5738993 h 6858000"/>
              <a:gd name="connsiteX3265" fmla="*/ 4930874 w 6582933"/>
              <a:gd name="connsiteY3265" fmla="*/ 5719799 h 6858000"/>
              <a:gd name="connsiteX3266" fmla="*/ 4930907 w 6582933"/>
              <a:gd name="connsiteY3266" fmla="*/ 5712326 h 6858000"/>
              <a:gd name="connsiteX3267" fmla="*/ 4914572 w 6582933"/>
              <a:gd name="connsiteY3267" fmla="*/ 5695041 h 6858000"/>
              <a:gd name="connsiteX3268" fmla="*/ 4880221 w 6582933"/>
              <a:gd name="connsiteY3268" fmla="*/ 5699044 h 6858000"/>
              <a:gd name="connsiteX3269" fmla="*/ 4904656 w 6582933"/>
              <a:gd name="connsiteY3269" fmla="*/ 5712491 h 6858000"/>
              <a:gd name="connsiteX3270" fmla="*/ 4886545 w 6582933"/>
              <a:gd name="connsiteY3270" fmla="*/ 5743249 h 6858000"/>
              <a:gd name="connsiteX3271" fmla="*/ 4874056 w 6582933"/>
              <a:gd name="connsiteY3271" fmla="*/ 5743249 h 6858000"/>
              <a:gd name="connsiteX3272" fmla="*/ 4867032 w 6582933"/>
              <a:gd name="connsiteY3272" fmla="*/ 5727487 h 6858000"/>
              <a:gd name="connsiteX3273" fmla="*/ 4860804 w 6582933"/>
              <a:gd name="connsiteY3273" fmla="*/ 5718619 h 6858000"/>
              <a:gd name="connsiteX3274" fmla="*/ 4847900 w 6582933"/>
              <a:gd name="connsiteY3274" fmla="*/ 5729903 h 6858000"/>
              <a:gd name="connsiteX3275" fmla="*/ 4841862 w 6582933"/>
              <a:gd name="connsiteY3275" fmla="*/ 5711819 h 6858000"/>
              <a:gd name="connsiteX3276" fmla="*/ 4888646 w 6582933"/>
              <a:gd name="connsiteY3276" fmla="*/ 5667366 h 6858000"/>
              <a:gd name="connsiteX3277" fmla="*/ 4898782 w 6582933"/>
              <a:gd name="connsiteY3277" fmla="*/ 5667366 h 6858000"/>
              <a:gd name="connsiteX3278" fmla="*/ 4912162 w 6582933"/>
              <a:gd name="connsiteY3278" fmla="*/ 5679729 h 6858000"/>
              <a:gd name="connsiteX3279" fmla="*/ 4937009 w 6582933"/>
              <a:gd name="connsiteY3279" fmla="*/ 5679729 h 6858000"/>
              <a:gd name="connsiteX3280" fmla="*/ 4950546 w 6582933"/>
              <a:gd name="connsiteY3280" fmla="*/ 5667747 h 6858000"/>
              <a:gd name="connsiteX3281" fmla="*/ 4968822 w 6582933"/>
              <a:gd name="connsiteY3281" fmla="*/ 5686243 h 6858000"/>
              <a:gd name="connsiteX3282" fmla="*/ 4977914 w 6582933"/>
              <a:gd name="connsiteY3282" fmla="*/ 5690087 h 6858000"/>
              <a:gd name="connsiteX3283" fmla="*/ 4981916 w 6582933"/>
              <a:gd name="connsiteY3283" fmla="*/ 5678993 h 6858000"/>
              <a:gd name="connsiteX3284" fmla="*/ 4981757 w 6582933"/>
              <a:gd name="connsiteY3284" fmla="*/ 5661423 h 6858000"/>
              <a:gd name="connsiteX3285" fmla="*/ 4993772 w 6582933"/>
              <a:gd name="connsiteY3285" fmla="*/ 5647442 h 6858000"/>
              <a:gd name="connsiteX3286" fmla="*/ 4984429 w 6582933"/>
              <a:gd name="connsiteY3286" fmla="*/ 5637718 h 6858000"/>
              <a:gd name="connsiteX3287" fmla="*/ 4979372 w 6582933"/>
              <a:gd name="connsiteY3287" fmla="*/ 5620877 h 6858000"/>
              <a:gd name="connsiteX3288" fmla="*/ 4962783 w 6582933"/>
              <a:gd name="connsiteY3288" fmla="*/ 5604099 h 6858000"/>
              <a:gd name="connsiteX3289" fmla="*/ 4924138 w 6582933"/>
              <a:gd name="connsiteY3289" fmla="*/ 5604099 h 6858000"/>
              <a:gd name="connsiteX3290" fmla="*/ 4905868 w 6582933"/>
              <a:gd name="connsiteY3290" fmla="*/ 5622558 h 6858000"/>
              <a:gd name="connsiteX3291" fmla="*/ 4896809 w 6582933"/>
              <a:gd name="connsiteY3291" fmla="*/ 5626687 h 6858000"/>
              <a:gd name="connsiteX3292" fmla="*/ 4892711 w 6582933"/>
              <a:gd name="connsiteY3292" fmla="*/ 5615663 h 6858000"/>
              <a:gd name="connsiteX3293" fmla="*/ 4892362 w 6582933"/>
              <a:gd name="connsiteY3293" fmla="*/ 5609941 h 6858000"/>
              <a:gd name="connsiteX3294" fmla="*/ 4879491 w 6582933"/>
              <a:gd name="connsiteY3294" fmla="*/ 5595612 h 6858000"/>
              <a:gd name="connsiteX3295" fmla="*/ 4879491 w 6582933"/>
              <a:gd name="connsiteY3295" fmla="*/ 5571717 h 6858000"/>
              <a:gd name="connsiteX3296" fmla="*/ 4868371 w 6582933"/>
              <a:gd name="connsiteY3296" fmla="*/ 5565298 h 6858000"/>
              <a:gd name="connsiteX3297" fmla="*/ 4857213 w 6582933"/>
              <a:gd name="connsiteY3297" fmla="*/ 5569269 h 6858000"/>
              <a:gd name="connsiteX3298" fmla="*/ 4860962 w 6582933"/>
              <a:gd name="connsiteY3298" fmla="*/ 5578295 h 6858000"/>
              <a:gd name="connsiteX3299" fmla="*/ 4865542 w 6582933"/>
              <a:gd name="connsiteY3299" fmla="*/ 5582773 h 6858000"/>
              <a:gd name="connsiteX3300" fmla="*/ 4854828 w 6582933"/>
              <a:gd name="connsiteY3300" fmla="*/ 5608799 h 6858000"/>
              <a:gd name="connsiteX3301" fmla="*/ 4842121 w 6582933"/>
              <a:gd name="connsiteY3301" fmla="*/ 5622875 h 6858000"/>
              <a:gd name="connsiteX3302" fmla="*/ 4842121 w 6582933"/>
              <a:gd name="connsiteY3302" fmla="*/ 5635745 h 6858000"/>
              <a:gd name="connsiteX3303" fmla="*/ 4823527 w 6582933"/>
              <a:gd name="connsiteY3303" fmla="*/ 5652586 h 6858000"/>
              <a:gd name="connsiteX3304" fmla="*/ 4816854 w 6582933"/>
              <a:gd name="connsiteY3304" fmla="*/ 5646579 h 6858000"/>
              <a:gd name="connsiteX3305" fmla="*/ 4816505 w 6582933"/>
              <a:gd name="connsiteY3305" fmla="*/ 5610005 h 6858000"/>
              <a:gd name="connsiteX3306" fmla="*/ 4826421 w 6582933"/>
              <a:gd name="connsiteY3306" fmla="*/ 5599963 h 6858000"/>
              <a:gd name="connsiteX3307" fmla="*/ 4827183 w 6582933"/>
              <a:gd name="connsiteY3307" fmla="*/ 5583059 h 6858000"/>
              <a:gd name="connsiteX3308" fmla="*/ 4816822 w 6582933"/>
              <a:gd name="connsiteY3308" fmla="*/ 5562151 h 6858000"/>
              <a:gd name="connsiteX3309" fmla="*/ 4828545 w 6582933"/>
              <a:gd name="connsiteY3309" fmla="*/ 5545754 h 6858000"/>
              <a:gd name="connsiteX3310" fmla="*/ 4828545 w 6582933"/>
              <a:gd name="connsiteY3310" fmla="*/ 5522874 h 6858000"/>
              <a:gd name="connsiteX3311" fmla="*/ 4841607 w 6582933"/>
              <a:gd name="connsiteY3311" fmla="*/ 5508196 h 6858000"/>
              <a:gd name="connsiteX3312" fmla="*/ 4841607 w 6582933"/>
              <a:gd name="connsiteY3312" fmla="*/ 5445722 h 6858000"/>
              <a:gd name="connsiteX3313" fmla="*/ 4854573 w 6582933"/>
              <a:gd name="connsiteY3313" fmla="*/ 5431863 h 6858000"/>
              <a:gd name="connsiteX3314" fmla="*/ 4859312 w 6582933"/>
              <a:gd name="connsiteY3314" fmla="*/ 5415243 h 6858000"/>
              <a:gd name="connsiteX3315" fmla="*/ 4867952 w 6582933"/>
              <a:gd name="connsiteY3315" fmla="*/ 5420299 h 6858000"/>
              <a:gd name="connsiteX3316" fmla="*/ 4878476 w 6582933"/>
              <a:gd name="connsiteY3316" fmla="*/ 5425767 h 6858000"/>
              <a:gd name="connsiteX3317" fmla="*/ 4884794 w 6582933"/>
              <a:gd name="connsiteY3317" fmla="*/ 5425830 h 6858000"/>
              <a:gd name="connsiteX3318" fmla="*/ 4892806 w 6582933"/>
              <a:gd name="connsiteY3318" fmla="*/ 5440572 h 6858000"/>
              <a:gd name="connsiteX3319" fmla="*/ 4886165 w 6582933"/>
              <a:gd name="connsiteY3319" fmla="*/ 5451152 h 6858000"/>
              <a:gd name="connsiteX3320" fmla="*/ 4861596 w 6582933"/>
              <a:gd name="connsiteY3320" fmla="*/ 5451501 h 6858000"/>
              <a:gd name="connsiteX3321" fmla="*/ 4856863 w 6582933"/>
              <a:gd name="connsiteY3321" fmla="*/ 5459671 h 6858000"/>
              <a:gd name="connsiteX3322" fmla="*/ 4861406 w 6582933"/>
              <a:gd name="connsiteY3322" fmla="*/ 5463705 h 6858000"/>
              <a:gd name="connsiteX3323" fmla="*/ 4873642 w 6582933"/>
              <a:gd name="connsiteY3323" fmla="*/ 5463896 h 6858000"/>
              <a:gd name="connsiteX3324" fmla="*/ 4905647 w 6582933"/>
              <a:gd name="connsiteY3324" fmla="*/ 5495897 h 6858000"/>
              <a:gd name="connsiteX3325" fmla="*/ 4869704 w 6582933"/>
              <a:gd name="connsiteY3325" fmla="*/ 5531520 h 6858000"/>
              <a:gd name="connsiteX3326" fmla="*/ 4866652 w 6582933"/>
              <a:gd name="connsiteY3326" fmla="*/ 5538288 h 6858000"/>
              <a:gd name="connsiteX3327" fmla="*/ 4872691 w 6582933"/>
              <a:gd name="connsiteY3327" fmla="*/ 5553347 h 6858000"/>
              <a:gd name="connsiteX3328" fmla="*/ 4886577 w 6582933"/>
              <a:gd name="connsiteY3328" fmla="*/ 5540984 h 6858000"/>
              <a:gd name="connsiteX3329" fmla="*/ 4899893 w 6582933"/>
              <a:gd name="connsiteY3329" fmla="*/ 5552015 h 6858000"/>
              <a:gd name="connsiteX3330" fmla="*/ 4923250 w 6582933"/>
              <a:gd name="connsiteY3330" fmla="*/ 5528660 h 6858000"/>
              <a:gd name="connsiteX3331" fmla="*/ 4929733 w 6582933"/>
              <a:gd name="connsiteY3331" fmla="*/ 5556303 h 6858000"/>
              <a:gd name="connsiteX3332" fmla="*/ 4949056 w 6582933"/>
              <a:gd name="connsiteY3332" fmla="*/ 5565552 h 6858000"/>
              <a:gd name="connsiteX3333" fmla="*/ 4955919 w 6582933"/>
              <a:gd name="connsiteY3333" fmla="*/ 5556303 h 6858000"/>
              <a:gd name="connsiteX3334" fmla="*/ 4956332 w 6582933"/>
              <a:gd name="connsiteY3334" fmla="*/ 5499265 h 6858000"/>
              <a:gd name="connsiteX3335" fmla="*/ 4958019 w 6582933"/>
              <a:gd name="connsiteY3335" fmla="*/ 5494178 h 6858000"/>
              <a:gd name="connsiteX3336" fmla="*/ 4962688 w 6582933"/>
              <a:gd name="connsiteY3336" fmla="*/ 5489509 h 6858000"/>
              <a:gd name="connsiteX3337" fmla="*/ 4994501 w 6582933"/>
              <a:gd name="connsiteY3337" fmla="*/ 5489319 h 6858000"/>
              <a:gd name="connsiteX3338" fmla="*/ 4998981 w 6582933"/>
              <a:gd name="connsiteY3338" fmla="*/ 5499836 h 6858000"/>
              <a:gd name="connsiteX3339" fmla="*/ 5023257 w 6582933"/>
              <a:gd name="connsiteY3339" fmla="*/ 5502316 h 6858000"/>
              <a:gd name="connsiteX3340" fmla="*/ 5032443 w 6582933"/>
              <a:gd name="connsiteY3340" fmla="*/ 5508894 h 6858000"/>
              <a:gd name="connsiteX3341" fmla="*/ 5032443 w 6582933"/>
              <a:gd name="connsiteY3341" fmla="*/ 5520870 h 6858000"/>
              <a:gd name="connsiteX3342" fmla="*/ 5020498 w 6582933"/>
              <a:gd name="connsiteY3342" fmla="*/ 5534381 h 6858000"/>
              <a:gd name="connsiteX3343" fmla="*/ 5039180 w 6582933"/>
              <a:gd name="connsiteY3343" fmla="*/ 5553062 h 6858000"/>
              <a:gd name="connsiteX3344" fmla="*/ 5056789 w 6582933"/>
              <a:gd name="connsiteY3344" fmla="*/ 5534153 h 6858000"/>
              <a:gd name="connsiteX3345" fmla="*/ 5060001 w 6582933"/>
              <a:gd name="connsiteY3345" fmla="*/ 5506002 h 6858000"/>
              <a:gd name="connsiteX3346" fmla="*/ 5070517 w 6582933"/>
              <a:gd name="connsiteY3346" fmla="*/ 5484137 h 6858000"/>
              <a:gd name="connsiteX3347" fmla="*/ 5082977 w 6582933"/>
              <a:gd name="connsiteY3347" fmla="*/ 5470473 h 6858000"/>
              <a:gd name="connsiteX3348" fmla="*/ 5067910 w 6582933"/>
              <a:gd name="connsiteY3348" fmla="*/ 5463420 h 6858000"/>
              <a:gd name="connsiteX3349" fmla="*/ 5047699 w 6582933"/>
              <a:gd name="connsiteY3349" fmla="*/ 5451501 h 6858000"/>
              <a:gd name="connsiteX3350" fmla="*/ 5033496 w 6582933"/>
              <a:gd name="connsiteY3350" fmla="*/ 5458332 h 6858000"/>
              <a:gd name="connsiteX3351" fmla="*/ 5039276 w 6582933"/>
              <a:gd name="connsiteY3351" fmla="*/ 5476353 h 6858000"/>
              <a:gd name="connsiteX3352" fmla="*/ 5027076 w 6582933"/>
              <a:gd name="connsiteY3352" fmla="*/ 5476353 h 6858000"/>
              <a:gd name="connsiteX3353" fmla="*/ 5013342 w 6582933"/>
              <a:gd name="connsiteY3353" fmla="*/ 5489287 h 6858000"/>
              <a:gd name="connsiteX3354" fmla="*/ 4994501 w 6582933"/>
              <a:gd name="connsiteY3354" fmla="*/ 5489319 h 6858000"/>
              <a:gd name="connsiteX3355" fmla="*/ 4994343 w 6582933"/>
              <a:gd name="connsiteY3355" fmla="*/ 5483122 h 6858000"/>
              <a:gd name="connsiteX3356" fmla="*/ 4981757 w 6582933"/>
              <a:gd name="connsiteY3356" fmla="*/ 5469649 h 6858000"/>
              <a:gd name="connsiteX3357" fmla="*/ 4982455 w 6582933"/>
              <a:gd name="connsiteY3357" fmla="*/ 5457349 h 6858000"/>
              <a:gd name="connsiteX3358" fmla="*/ 4995517 w 6582933"/>
              <a:gd name="connsiteY3358" fmla="*/ 5442481 h 6858000"/>
              <a:gd name="connsiteX3359" fmla="*/ 4989985 w 6582933"/>
              <a:gd name="connsiteY3359" fmla="*/ 5426020 h 6858000"/>
              <a:gd name="connsiteX3360" fmla="*/ 4962307 w 6582933"/>
              <a:gd name="connsiteY3360" fmla="*/ 5426020 h 6858000"/>
              <a:gd name="connsiteX3361" fmla="*/ 4944704 w 6582933"/>
              <a:gd name="connsiteY3361" fmla="*/ 5406096 h 6858000"/>
              <a:gd name="connsiteX3362" fmla="*/ 4943715 w 6582933"/>
              <a:gd name="connsiteY3362" fmla="*/ 5371012 h 6858000"/>
              <a:gd name="connsiteX3363" fmla="*/ 4957639 w 6582933"/>
              <a:gd name="connsiteY3363" fmla="*/ 5362271 h 6858000"/>
              <a:gd name="connsiteX3364" fmla="*/ 4975433 w 6582933"/>
              <a:gd name="connsiteY3364" fmla="*/ 5362240 h 6858000"/>
              <a:gd name="connsiteX3365" fmla="*/ 4986173 w 6582933"/>
              <a:gd name="connsiteY3365" fmla="*/ 5351501 h 6858000"/>
              <a:gd name="connsiteX3366" fmla="*/ 5013501 w 6582933"/>
              <a:gd name="connsiteY3366" fmla="*/ 5348291 h 6858000"/>
              <a:gd name="connsiteX3367" fmla="*/ 5032824 w 6582933"/>
              <a:gd name="connsiteY3367" fmla="*/ 5330847 h 6858000"/>
              <a:gd name="connsiteX3368" fmla="*/ 5032824 w 6582933"/>
              <a:gd name="connsiteY3368" fmla="*/ 5304885 h 6858000"/>
              <a:gd name="connsiteX3369" fmla="*/ 5037531 w 6582933"/>
              <a:gd name="connsiteY3369" fmla="*/ 5300400 h 6858000"/>
              <a:gd name="connsiteX3370" fmla="*/ 5083199 w 6582933"/>
              <a:gd name="connsiteY3370" fmla="*/ 5298592 h 6858000"/>
              <a:gd name="connsiteX3371" fmla="*/ 5089295 w 6582933"/>
              <a:gd name="connsiteY3371" fmla="*/ 5298687 h 6858000"/>
              <a:gd name="connsiteX3372" fmla="*/ 5090125 w 6582933"/>
              <a:gd name="connsiteY3372" fmla="*/ 5323857 h 6858000"/>
              <a:gd name="connsiteX3373" fmla="*/ 5077254 w 6582933"/>
              <a:gd name="connsiteY3373" fmla="*/ 5311684 h 6858000"/>
              <a:gd name="connsiteX3374" fmla="*/ 5072801 w 6582933"/>
              <a:gd name="connsiteY3374" fmla="*/ 5303007 h 6858000"/>
              <a:gd name="connsiteX3375" fmla="*/ 5083199 w 6582933"/>
              <a:gd name="connsiteY3375" fmla="*/ 5298592 h 6858000"/>
              <a:gd name="connsiteX3376" fmla="*/ 2307901 w 6582933"/>
              <a:gd name="connsiteY3376" fmla="*/ 5287377 h 6858000"/>
              <a:gd name="connsiteX3377" fmla="*/ 2311556 w 6582933"/>
              <a:gd name="connsiteY3377" fmla="*/ 5291031 h 6858000"/>
              <a:gd name="connsiteX3378" fmla="*/ 2305803 w 6582933"/>
              <a:gd name="connsiteY3378" fmla="*/ 5298465 h 6858000"/>
              <a:gd name="connsiteX3379" fmla="*/ 2300275 w 6582933"/>
              <a:gd name="connsiteY3379" fmla="*/ 5298758 h 6858000"/>
              <a:gd name="connsiteX3380" fmla="*/ 2300389 w 6582933"/>
              <a:gd name="connsiteY3380" fmla="*/ 5316453 h 6858000"/>
              <a:gd name="connsiteX3381" fmla="*/ 2296430 w 6582933"/>
              <a:gd name="connsiteY3381" fmla="*/ 5335008 h 6858000"/>
              <a:gd name="connsiteX3382" fmla="*/ 2279644 w 6582933"/>
              <a:gd name="connsiteY3382" fmla="*/ 5337203 h 6858000"/>
              <a:gd name="connsiteX3383" fmla="*/ 2274086 w 6582933"/>
              <a:gd name="connsiteY3383" fmla="*/ 5321567 h 6858000"/>
              <a:gd name="connsiteX3384" fmla="*/ 2289101 w 6582933"/>
              <a:gd name="connsiteY3384" fmla="*/ 5304181 h 6858000"/>
              <a:gd name="connsiteX3385" fmla="*/ 2300169 w 6582933"/>
              <a:gd name="connsiteY3385" fmla="*/ 5298740 h 6858000"/>
              <a:gd name="connsiteX3386" fmla="*/ 2300467 w 6582933"/>
              <a:gd name="connsiteY3386" fmla="*/ 5293124 h 6858000"/>
              <a:gd name="connsiteX3387" fmla="*/ 2307901 w 6582933"/>
              <a:gd name="connsiteY3387" fmla="*/ 5287377 h 6858000"/>
              <a:gd name="connsiteX3388" fmla="*/ 1747538 w 6582933"/>
              <a:gd name="connsiteY3388" fmla="*/ 5286198 h 6858000"/>
              <a:gd name="connsiteX3389" fmla="*/ 1751636 w 6582933"/>
              <a:gd name="connsiteY3389" fmla="*/ 5290232 h 6858000"/>
              <a:gd name="connsiteX3390" fmla="*/ 1747285 w 6582933"/>
              <a:gd name="connsiteY3390" fmla="*/ 5298465 h 6858000"/>
              <a:gd name="connsiteX3391" fmla="*/ 1743249 w 6582933"/>
              <a:gd name="connsiteY3391" fmla="*/ 5294399 h 6858000"/>
              <a:gd name="connsiteX3392" fmla="*/ 1747538 w 6582933"/>
              <a:gd name="connsiteY3392" fmla="*/ 5286198 h 6858000"/>
              <a:gd name="connsiteX3393" fmla="*/ 1423370 w 6582933"/>
              <a:gd name="connsiteY3393" fmla="*/ 5286007 h 6858000"/>
              <a:gd name="connsiteX3394" fmla="*/ 1449748 w 6582933"/>
              <a:gd name="connsiteY3394" fmla="*/ 5298751 h 6858000"/>
              <a:gd name="connsiteX3395" fmla="*/ 1454956 w 6582933"/>
              <a:gd name="connsiteY3395" fmla="*/ 5298751 h 6858000"/>
              <a:gd name="connsiteX3396" fmla="*/ 1467986 w 6582933"/>
              <a:gd name="connsiteY3396" fmla="*/ 5324682 h 6858000"/>
              <a:gd name="connsiteX3397" fmla="*/ 1485724 w 6582933"/>
              <a:gd name="connsiteY3397" fmla="*/ 5341967 h 6858000"/>
              <a:gd name="connsiteX3398" fmla="*/ 1468240 w 6582933"/>
              <a:gd name="connsiteY3398" fmla="*/ 5348830 h 6858000"/>
              <a:gd name="connsiteX3399" fmla="*/ 1423370 w 6582933"/>
              <a:gd name="connsiteY3399" fmla="*/ 5305202 h 6858000"/>
              <a:gd name="connsiteX3400" fmla="*/ 1423370 w 6582933"/>
              <a:gd name="connsiteY3400" fmla="*/ 5286007 h 6858000"/>
              <a:gd name="connsiteX3401" fmla="*/ 4975433 w 6582933"/>
              <a:gd name="connsiteY3401" fmla="*/ 5285944 h 6858000"/>
              <a:gd name="connsiteX3402" fmla="*/ 4975433 w 6582933"/>
              <a:gd name="connsiteY3402" fmla="*/ 5311431 h 6858000"/>
              <a:gd name="connsiteX3403" fmla="*/ 4975433 w 6582933"/>
              <a:gd name="connsiteY3403" fmla="*/ 5285944 h 6858000"/>
              <a:gd name="connsiteX3404" fmla="*/ 1652121 w 6582933"/>
              <a:gd name="connsiteY3404" fmla="*/ 5260584 h 6858000"/>
              <a:gd name="connsiteX3405" fmla="*/ 1669825 w 6582933"/>
              <a:gd name="connsiteY3405" fmla="*/ 5260933 h 6858000"/>
              <a:gd name="connsiteX3406" fmla="*/ 1676016 w 6582933"/>
              <a:gd name="connsiteY3406" fmla="*/ 5267930 h 6858000"/>
              <a:gd name="connsiteX3407" fmla="*/ 1666837 w 6582933"/>
              <a:gd name="connsiteY3407" fmla="*/ 5273233 h 6858000"/>
              <a:gd name="connsiteX3408" fmla="*/ 1656060 w 6582933"/>
              <a:gd name="connsiteY3408" fmla="*/ 5270689 h 6858000"/>
              <a:gd name="connsiteX3409" fmla="*/ 1652121 w 6582933"/>
              <a:gd name="connsiteY3409" fmla="*/ 5260584 h 6858000"/>
              <a:gd name="connsiteX3410" fmla="*/ 5151741 w 6582933"/>
              <a:gd name="connsiteY3410" fmla="*/ 5249623 h 6858000"/>
              <a:gd name="connsiteX3411" fmla="*/ 5159436 w 6582933"/>
              <a:gd name="connsiteY3411" fmla="*/ 5255471 h 6858000"/>
              <a:gd name="connsiteX3412" fmla="*/ 5159721 w 6582933"/>
              <a:gd name="connsiteY3412" fmla="*/ 5281624 h 6858000"/>
              <a:gd name="connsiteX3413" fmla="*/ 5176659 w 6582933"/>
              <a:gd name="connsiteY3413" fmla="*/ 5286927 h 6858000"/>
              <a:gd name="connsiteX3414" fmla="*/ 5191306 w 6582933"/>
              <a:gd name="connsiteY3414" fmla="*/ 5273803 h 6858000"/>
              <a:gd name="connsiteX3415" fmla="*/ 5207705 w 6582933"/>
              <a:gd name="connsiteY3415" fmla="*/ 5277171 h 6858000"/>
              <a:gd name="connsiteX3416" fmla="*/ 5198272 w 6582933"/>
              <a:gd name="connsiteY3416" fmla="*/ 5293790 h 6858000"/>
              <a:gd name="connsiteX3417" fmla="*/ 5196997 w 6582933"/>
              <a:gd name="connsiteY3417" fmla="*/ 5318897 h 6858000"/>
              <a:gd name="connsiteX3418" fmla="*/ 5165761 w 6582933"/>
              <a:gd name="connsiteY3418" fmla="*/ 5323762 h 6858000"/>
              <a:gd name="connsiteX3419" fmla="*/ 5134423 w 6582933"/>
              <a:gd name="connsiteY3419" fmla="*/ 5292427 h 6858000"/>
              <a:gd name="connsiteX3420" fmla="*/ 5134423 w 6582933"/>
              <a:gd name="connsiteY3420" fmla="*/ 5279905 h 6858000"/>
              <a:gd name="connsiteX3421" fmla="*/ 5147262 w 6582933"/>
              <a:gd name="connsiteY3421" fmla="*/ 5266147 h 6858000"/>
              <a:gd name="connsiteX3422" fmla="*/ 5147453 w 6582933"/>
              <a:gd name="connsiteY3422" fmla="*/ 5253943 h 6858000"/>
              <a:gd name="connsiteX3423" fmla="*/ 5151741 w 6582933"/>
              <a:gd name="connsiteY3423" fmla="*/ 5249623 h 6858000"/>
              <a:gd name="connsiteX3424" fmla="*/ 5521818 w 6582933"/>
              <a:gd name="connsiteY3424" fmla="*/ 5248100 h 6858000"/>
              <a:gd name="connsiteX3425" fmla="*/ 5517777 w 6582933"/>
              <a:gd name="connsiteY3425" fmla="*/ 5252166 h 6858000"/>
              <a:gd name="connsiteX3426" fmla="*/ 5522072 w 6582933"/>
              <a:gd name="connsiteY3426" fmla="*/ 5260362 h 6858000"/>
              <a:gd name="connsiteX3427" fmla="*/ 5526170 w 6582933"/>
              <a:gd name="connsiteY3427" fmla="*/ 5256327 h 6858000"/>
              <a:gd name="connsiteX3428" fmla="*/ 5521818 w 6582933"/>
              <a:gd name="connsiteY3428" fmla="*/ 5248100 h 6858000"/>
              <a:gd name="connsiteX3429" fmla="*/ 5402763 w 6582933"/>
              <a:gd name="connsiteY3429" fmla="*/ 5247748 h 6858000"/>
              <a:gd name="connsiteX3430" fmla="*/ 5388468 w 6582933"/>
              <a:gd name="connsiteY3430" fmla="*/ 5254227 h 6858000"/>
              <a:gd name="connsiteX3431" fmla="*/ 5388468 w 6582933"/>
              <a:gd name="connsiteY3431" fmla="*/ 5268151 h 6858000"/>
              <a:gd name="connsiteX3432" fmla="*/ 5418499 w 6582933"/>
              <a:gd name="connsiteY3432" fmla="*/ 5296746 h 6858000"/>
              <a:gd name="connsiteX3433" fmla="*/ 5422667 w 6582933"/>
              <a:gd name="connsiteY3433" fmla="*/ 5296080 h 6858000"/>
              <a:gd name="connsiteX3434" fmla="*/ 5426416 w 6582933"/>
              <a:gd name="connsiteY3434" fmla="*/ 5291665 h 6858000"/>
              <a:gd name="connsiteX3435" fmla="*/ 5426575 w 6582933"/>
              <a:gd name="connsiteY3435" fmla="*/ 5266115 h 6858000"/>
              <a:gd name="connsiteX3436" fmla="*/ 5418119 w 6582933"/>
              <a:gd name="connsiteY3436" fmla="*/ 5258458 h 6858000"/>
              <a:gd name="connsiteX3437" fmla="*/ 5413767 w 6582933"/>
              <a:gd name="connsiteY3437" fmla="*/ 5254132 h 6858000"/>
              <a:gd name="connsiteX3438" fmla="*/ 5402763 w 6582933"/>
              <a:gd name="connsiteY3438" fmla="*/ 5247748 h 6858000"/>
              <a:gd name="connsiteX3439" fmla="*/ 4773096 w 6582933"/>
              <a:gd name="connsiteY3439" fmla="*/ 5246096 h 6858000"/>
              <a:gd name="connsiteX3440" fmla="*/ 4779478 w 6582933"/>
              <a:gd name="connsiteY3440" fmla="*/ 5264402 h 6858000"/>
              <a:gd name="connsiteX3441" fmla="*/ 4766517 w 6582933"/>
              <a:gd name="connsiteY3441" fmla="*/ 5279334 h 6858000"/>
              <a:gd name="connsiteX3442" fmla="*/ 4765686 w 6582933"/>
              <a:gd name="connsiteY3442" fmla="*/ 5291570 h 6858000"/>
              <a:gd name="connsiteX3443" fmla="*/ 4778367 w 6582933"/>
              <a:gd name="connsiteY3443" fmla="*/ 5305265 h 6858000"/>
              <a:gd name="connsiteX3444" fmla="*/ 4778367 w 6582933"/>
              <a:gd name="connsiteY3444" fmla="*/ 5318199 h 6858000"/>
              <a:gd name="connsiteX3445" fmla="*/ 4782783 w 6582933"/>
              <a:gd name="connsiteY3445" fmla="*/ 5321948 h 6858000"/>
              <a:gd name="connsiteX3446" fmla="*/ 4823749 w 6582933"/>
              <a:gd name="connsiteY3446" fmla="*/ 5325475 h 6858000"/>
              <a:gd name="connsiteX3447" fmla="*/ 4828704 w 6582933"/>
              <a:gd name="connsiteY3447" fmla="*/ 5343235 h 6858000"/>
              <a:gd name="connsiteX3448" fmla="*/ 4817393 w 6582933"/>
              <a:gd name="connsiteY3448" fmla="*/ 5356360 h 6858000"/>
              <a:gd name="connsiteX3449" fmla="*/ 4835028 w 6582933"/>
              <a:gd name="connsiteY3449" fmla="*/ 5362303 h 6858000"/>
              <a:gd name="connsiteX3450" fmla="*/ 4848535 w 6582933"/>
              <a:gd name="connsiteY3450" fmla="*/ 5374951 h 6858000"/>
              <a:gd name="connsiteX3451" fmla="*/ 4865193 w 6582933"/>
              <a:gd name="connsiteY3451" fmla="*/ 5379785 h 6858000"/>
              <a:gd name="connsiteX3452" fmla="*/ 4860042 w 6582933"/>
              <a:gd name="connsiteY3452" fmla="*/ 5388520 h 6858000"/>
              <a:gd name="connsiteX3453" fmla="*/ 4851109 w 6582933"/>
              <a:gd name="connsiteY3453" fmla="*/ 5397482 h 6858000"/>
              <a:gd name="connsiteX3454" fmla="*/ 4847393 w 6582933"/>
              <a:gd name="connsiteY3454" fmla="*/ 5399645 h 6858000"/>
              <a:gd name="connsiteX3455" fmla="*/ 4809000 w 6582933"/>
              <a:gd name="connsiteY3455" fmla="*/ 5399645 h 6858000"/>
              <a:gd name="connsiteX3456" fmla="*/ 4803792 w 6582933"/>
              <a:gd name="connsiteY3456" fmla="*/ 5367581 h 6858000"/>
              <a:gd name="connsiteX3457" fmla="*/ 4759139 w 6582933"/>
              <a:gd name="connsiteY3457" fmla="*/ 5324301 h 6858000"/>
              <a:gd name="connsiteX3458" fmla="*/ 4752941 w 6582933"/>
              <a:gd name="connsiteY3458" fmla="*/ 5324174 h 6858000"/>
              <a:gd name="connsiteX3459" fmla="*/ 4748589 w 6582933"/>
              <a:gd name="connsiteY3459" fmla="*/ 5313207 h 6858000"/>
              <a:gd name="connsiteX3460" fmla="*/ 4741250 w 6582933"/>
              <a:gd name="connsiteY3460" fmla="*/ 5304568 h 6858000"/>
              <a:gd name="connsiteX3461" fmla="*/ 4753741 w 6582933"/>
              <a:gd name="connsiteY3461" fmla="*/ 5290295 h 6858000"/>
              <a:gd name="connsiteX3462" fmla="*/ 4753741 w 6582933"/>
              <a:gd name="connsiteY3462" fmla="*/ 5267707 h 6858000"/>
              <a:gd name="connsiteX3463" fmla="*/ 4773096 w 6582933"/>
              <a:gd name="connsiteY3463" fmla="*/ 5246096 h 6858000"/>
              <a:gd name="connsiteX3464" fmla="*/ 5012548 w 6582933"/>
              <a:gd name="connsiteY3464" fmla="*/ 5223723 h 6858000"/>
              <a:gd name="connsiteX3465" fmla="*/ 5016584 w 6582933"/>
              <a:gd name="connsiteY3465" fmla="*/ 5225601 h 6858000"/>
              <a:gd name="connsiteX3466" fmla="*/ 5019761 w 6582933"/>
              <a:gd name="connsiteY3466" fmla="*/ 5230111 h 6858000"/>
              <a:gd name="connsiteX3467" fmla="*/ 5019920 w 6582933"/>
              <a:gd name="connsiteY3467" fmla="*/ 5247878 h 6858000"/>
              <a:gd name="connsiteX3468" fmla="*/ 5008419 w 6582933"/>
              <a:gd name="connsiteY3468" fmla="*/ 5227758 h 6858000"/>
              <a:gd name="connsiteX3469" fmla="*/ 5012548 w 6582933"/>
              <a:gd name="connsiteY3469" fmla="*/ 5223723 h 6858000"/>
              <a:gd name="connsiteX3470" fmla="*/ 4759267 w 6582933"/>
              <a:gd name="connsiteY3470" fmla="*/ 5222677 h 6858000"/>
              <a:gd name="connsiteX3471" fmla="*/ 4763624 w 6582933"/>
              <a:gd name="connsiteY3471" fmla="*/ 5230936 h 6858000"/>
              <a:gd name="connsiteX3472" fmla="*/ 4759520 w 6582933"/>
              <a:gd name="connsiteY3472" fmla="*/ 5234945 h 6858000"/>
              <a:gd name="connsiteX3473" fmla="*/ 4755232 w 6582933"/>
              <a:gd name="connsiteY3473" fmla="*/ 5226743 h 6858000"/>
              <a:gd name="connsiteX3474" fmla="*/ 4759267 w 6582933"/>
              <a:gd name="connsiteY3474" fmla="*/ 5222677 h 6858000"/>
              <a:gd name="connsiteX3475" fmla="*/ 5087455 w 6582933"/>
              <a:gd name="connsiteY3475" fmla="*/ 5222518 h 6858000"/>
              <a:gd name="connsiteX3476" fmla="*/ 5108744 w 6582933"/>
              <a:gd name="connsiteY3476" fmla="*/ 5238281 h 6858000"/>
              <a:gd name="connsiteX3477" fmla="*/ 5106714 w 6582933"/>
              <a:gd name="connsiteY3477" fmla="*/ 5243520 h 6858000"/>
              <a:gd name="connsiteX3478" fmla="*/ 5064194 w 6582933"/>
              <a:gd name="connsiteY3478" fmla="*/ 5286166 h 6858000"/>
              <a:gd name="connsiteX3479" fmla="*/ 5050465 w 6582933"/>
              <a:gd name="connsiteY3479" fmla="*/ 5284770 h 6858000"/>
              <a:gd name="connsiteX3480" fmla="*/ 5013951 w 6582933"/>
              <a:gd name="connsiteY3480" fmla="*/ 5247878 h 6858000"/>
              <a:gd name="connsiteX3481" fmla="*/ 5019920 w 6582933"/>
              <a:gd name="connsiteY3481" fmla="*/ 5247878 h 6858000"/>
              <a:gd name="connsiteX3482" fmla="*/ 5041128 w 6582933"/>
              <a:gd name="connsiteY3482" fmla="*/ 5247878 h 6858000"/>
              <a:gd name="connsiteX3483" fmla="*/ 5065399 w 6582933"/>
              <a:gd name="connsiteY3483" fmla="*/ 5247878 h 6858000"/>
              <a:gd name="connsiteX3484" fmla="*/ 5087455 w 6582933"/>
              <a:gd name="connsiteY3484" fmla="*/ 5222518 h 6858000"/>
              <a:gd name="connsiteX3485" fmla="*/ 5469351 w 6582933"/>
              <a:gd name="connsiteY3485" fmla="*/ 5198782 h 6858000"/>
              <a:gd name="connsiteX3486" fmla="*/ 5451708 w 6582933"/>
              <a:gd name="connsiteY3486" fmla="*/ 5216416 h 6858000"/>
              <a:gd name="connsiteX3487" fmla="*/ 5477387 w 6582933"/>
              <a:gd name="connsiteY3487" fmla="*/ 5216257 h 6858000"/>
              <a:gd name="connsiteX3488" fmla="*/ 5469351 w 6582933"/>
              <a:gd name="connsiteY3488" fmla="*/ 5198782 h 6858000"/>
              <a:gd name="connsiteX3489" fmla="*/ 2192012 w 6582933"/>
              <a:gd name="connsiteY3489" fmla="*/ 5197317 h 6858000"/>
              <a:gd name="connsiteX3490" fmla="*/ 2205198 w 6582933"/>
              <a:gd name="connsiteY3490" fmla="*/ 5209521 h 6858000"/>
              <a:gd name="connsiteX3491" fmla="*/ 2211190 w 6582933"/>
              <a:gd name="connsiteY3491" fmla="*/ 5209677 h 6858000"/>
              <a:gd name="connsiteX3492" fmla="*/ 2211485 w 6582933"/>
              <a:gd name="connsiteY3492" fmla="*/ 5204180 h 6858000"/>
              <a:gd name="connsiteX3493" fmla="*/ 2218917 w 6582933"/>
              <a:gd name="connsiteY3493" fmla="*/ 5198433 h 6858000"/>
              <a:gd name="connsiteX3494" fmla="*/ 2222572 w 6582933"/>
              <a:gd name="connsiteY3494" fmla="*/ 5202087 h 6858000"/>
              <a:gd name="connsiteX3495" fmla="*/ 2216817 w 6582933"/>
              <a:gd name="connsiteY3495" fmla="*/ 5209521 h 6858000"/>
              <a:gd name="connsiteX3496" fmla="*/ 2211336 w 6582933"/>
              <a:gd name="connsiteY3496" fmla="*/ 5209811 h 6858000"/>
              <a:gd name="connsiteX3497" fmla="*/ 2211336 w 6582933"/>
              <a:gd name="connsiteY3497" fmla="*/ 5228462 h 6858000"/>
              <a:gd name="connsiteX3498" fmla="*/ 2198621 w 6582933"/>
              <a:gd name="connsiteY3498" fmla="*/ 5241967 h 6858000"/>
              <a:gd name="connsiteX3499" fmla="*/ 2198621 w 6582933"/>
              <a:gd name="connsiteY3499" fmla="*/ 5273196 h 6858000"/>
              <a:gd name="connsiteX3500" fmla="*/ 2204142 w 6582933"/>
              <a:gd name="connsiteY3500" fmla="*/ 5273486 h 6858000"/>
              <a:gd name="connsiteX3501" fmla="*/ 2209890 w 6582933"/>
              <a:gd name="connsiteY3501" fmla="*/ 5280926 h 6858000"/>
              <a:gd name="connsiteX3502" fmla="*/ 2206236 w 6582933"/>
              <a:gd name="connsiteY3502" fmla="*/ 5284580 h 6858000"/>
              <a:gd name="connsiteX3503" fmla="*/ 2198801 w 6582933"/>
              <a:gd name="connsiteY3503" fmla="*/ 5278826 h 6858000"/>
              <a:gd name="connsiteX3504" fmla="*/ 2198508 w 6582933"/>
              <a:gd name="connsiteY3504" fmla="*/ 5273281 h 6858000"/>
              <a:gd name="connsiteX3505" fmla="*/ 2188008 w 6582933"/>
              <a:gd name="connsiteY3505" fmla="*/ 5277780 h 6858000"/>
              <a:gd name="connsiteX3506" fmla="*/ 2174308 w 6582933"/>
              <a:gd name="connsiteY3506" fmla="*/ 5303895 h 6858000"/>
              <a:gd name="connsiteX3507" fmla="*/ 2160675 w 6582933"/>
              <a:gd name="connsiteY3507" fmla="*/ 5329826 h 6858000"/>
              <a:gd name="connsiteX3508" fmla="*/ 2160675 w 6582933"/>
              <a:gd name="connsiteY3508" fmla="*/ 5355123 h 6858000"/>
              <a:gd name="connsiteX3509" fmla="*/ 2147612 w 6582933"/>
              <a:gd name="connsiteY3509" fmla="*/ 5369294 h 6858000"/>
              <a:gd name="connsiteX3510" fmla="*/ 2147612 w 6582933"/>
              <a:gd name="connsiteY3510" fmla="*/ 5393797 h 6858000"/>
              <a:gd name="connsiteX3511" fmla="*/ 2135157 w 6582933"/>
              <a:gd name="connsiteY3511" fmla="*/ 5407556 h 6858000"/>
              <a:gd name="connsiteX3512" fmla="*/ 2133978 w 6582933"/>
              <a:gd name="connsiteY3512" fmla="*/ 5420458 h 6858000"/>
              <a:gd name="connsiteX3513" fmla="*/ 2115867 w 6582933"/>
              <a:gd name="connsiteY3513" fmla="*/ 5438282 h 6858000"/>
              <a:gd name="connsiteX3514" fmla="*/ 2109638 w 6582933"/>
              <a:gd name="connsiteY3514" fmla="*/ 5438472 h 6858000"/>
              <a:gd name="connsiteX3515" fmla="*/ 2109638 w 6582933"/>
              <a:gd name="connsiteY3515" fmla="*/ 5407175 h 6858000"/>
              <a:gd name="connsiteX3516" fmla="*/ 2096957 w 6582933"/>
              <a:gd name="connsiteY3516" fmla="*/ 5393734 h 6858000"/>
              <a:gd name="connsiteX3517" fmla="*/ 2096957 w 6582933"/>
              <a:gd name="connsiteY3517" fmla="*/ 5381466 h 6858000"/>
              <a:gd name="connsiteX3518" fmla="*/ 2109828 w 6582933"/>
              <a:gd name="connsiteY3518" fmla="*/ 5367803 h 6858000"/>
              <a:gd name="connsiteX3519" fmla="*/ 2109828 w 6582933"/>
              <a:gd name="connsiteY3519" fmla="*/ 5342887 h 6858000"/>
              <a:gd name="connsiteX3520" fmla="*/ 2120093 w 6582933"/>
              <a:gd name="connsiteY3520" fmla="*/ 5336950 h 6858000"/>
              <a:gd name="connsiteX3521" fmla="*/ 2135729 w 6582933"/>
              <a:gd name="connsiteY3521" fmla="*/ 5317057 h 6858000"/>
              <a:gd name="connsiteX3522" fmla="*/ 2159658 w 6582933"/>
              <a:gd name="connsiteY3522" fmla="*/ 5293125 h 6858000"/>
              <a:gd name="connsiteX3523" fmla="*/ 2160736 w 6582933"/>
              <a:gd name="connsiteY3523" fmla="*/ 5241967 h 6858000"/>
              <a:gd name="connsiteX3524" fmla="*/ 2172180 w 6582933"/>
              <a:gd name="connsiteY3524" fmla="*/ 5234945 h 6858000"/>
              <a:gd name="connsiteX3525" fmla="*/ 2185845 w 6582933"/>
              <a:gd name="connsiteY3525" fmla="*/ 5226362 h 6858000"/>
              <a:gd name="connsiteX3526" fmla="*/ 2185907 w 6582933"/>
              <a:gd name="connsiteY3526" fmla="*/ 5207580 h 6858000"/>
              <a:gd name="connsiteX3527" fmla="*/ 2192012 w 6582933"/>
              <a:gd name="connsiteY3527" fmla="*/ 5197317 h 6858000"/>
              <a:gd name="connsiteX3528" fmla="*/ 5275175 w 6582933"/>
              <a:gd name="connsiteY3528" fmla="*/ 5196936 h 6858000"/>
              <a:gd name="connsiteX3529" fmla="*/ 5285122 w 6582933"/>
              <a:gd name="connsiteY3529" fmla="*/ 5201928 h 6858000"/>
              <a:gd name="connsiteX3530" fmla="*/ 5284012 w 6582933"/>
              <a:gd name="connsiteY3530" fmla="*/ 5205994 h 6858000"/>
              <a:gd name="connsiteX3531" fmla="*/ 5271649 w 6582933"/>
              <a:gd name="connsiteY3531" fmla="*/ 5231094 h 6858000"/>
              <a:gd name="connsiteX3532" fmla="*/ 5261385 w 6582933"/>
              <a:gd name="connsiteY3532" fmla="*/ 5235167 h 6858000"/>
              <a:gd name="connsiteX3533" fmla="*/ 5261496 w 6582933"/>
              <a:gd name="connsiteY3533" fmla="*/ 5252932 h 6858000"/>
              <a:gd name="connsiteX3534" fmla="*/ 5257534 w 6582933"/>
              <a:gd name="connsiteY3534" fmla="*/ 5271487 h 6858000"/>
              <a:gd name="connsiteX3535" fmla="*/ 5240755 w 6582933"/>
              <a:gd name="connsiteY3535" fmla="*/ 5273676 h 6858000"/>
              <a:gd name="connsiteX3536" fmla="*/ 5235198 w 6582933"/>
              <a:gd name="connsiteY3536" fmla="*/ 5258046 h 6858000"/>
              <a:gd name="connsiteX3537" fmla="*/ 5250218 w 6582933"/>
              <a:gd name="connsiteY3537" fmla="*/ 5240648 h 6858000"/>
              <a:gd name="connsiteX3538" fmla="*/ 5261384 w 6582933"/>
              <a:gd name="connsiteY3538" fmla="*/ 5235167 h 6858000"/>
              <a:gd name="connsiteX3539" fmla="*/ 5261416 w 6582933"/>
              <a:gd name="connsiteY3539" fmla="*/ 5205043 h 6858000"/>
              <a:gd name="connsiteX3540" fmla="*/ 5275175 w 6582933"/>
              <a:gd name="connsiteY3540" fmla="*/ 5196936 h 6858000"/>
              <a:gd name="connsiteX3541" fmla="*/ 1321673 w 6582933"/>
              <a:gd name="connsiteY3541" fmla="*/ 5184320 h 6858000"/>
              <a:gd name="connsiteX3542" fmla="*/ 1327777 w 6582933"/>
              <a:gd name="connsiteY3542" fmla="*/ 5184447 h 6858000"/>
              <a:gd name="connsiteX3543" fmla="*/ 1385070 w 6582933"/>
              <a:gd name="connsiteY3543" fmla="*/ 5241744 h 6858000"/>
              <a:gd name="connsiteX3544" fmla="*/ 1385228 w 6582933"/>
              <a:gd name="connsiteY3544" fmla="*/ 5247847 h 6858000"/>
              <a:gd name="connsiteX3545" fmla="*/ 1390712 w 6582933"/>
              <a:gd name="connsiteY3545" fmla="*/ 5247973 h 6858000"/>
              <a:gd name="connsiteX3546" fmla="*/ 1410447 w 6582933"/>
              <a:gd name="connsiteY3546" fmla="*/ 5267707 h 6858000"/>
              <a:gd name="connsiteX3547" fmla="*/ 1410636 w 6582933"/>
              <a:gd name="connsiteY3547" fmla="*/ 5273272 h 6858000"/>
              <a:gd name="connsiteX3548" fmla="*/ 1420151 w 6582933"/>
              <a:gd name="connsiteY3548" fmla="*/ 5276452 h 6858000"/>
              <a:gd name="connsiteX3549" fmla="*/ 1423328 w 6582933"/>
              <a:gd name="connsiteY3549" fmla="*/ 5285976 h 6858000"/>
              <a:gd name="connsiteX3550" fmla="*/ 1413788 w 6582933"/>
              <a:gd name="connsiteY3550" fmla="*/ 5282802 h 6858000"/>
              <a:gd name="connsiteX3551" fmla="*/ 1410625 w 6582933"/>
              <a:gd name="connsiteY3551" fmla="*/ 5273295 h 6858000"/>
              <a:gd name="connsiteX3552" fmla="*/ 1398845 w 6582933"/>
              <a:gd name="connsiteY3552" fmla="*/ 5273264 h 6858000"/>
              <a:gd name="connsiteX3553" fmla="*/ 1385212 w 6582933"/>
              <a:gd name="connsiteY3553" fmla="*/ 5259632 h 6858000"/>
              <a:gd name="connsiteX3554" fmla="*/ 1385180 w 6582933"/>
              <a:gd name="connsiteY3554" fmla="*/ 5247879 h 6858000"/>
              <a:gd name="connsiteX3555" fmla="*/ 1366096 w 6582933"/>
              <a:gd name="connsiteY3555" fmla="*/ 5247879 h 6858000"/>
              <a:gd name="connsiteX3556" fmla="*/ 1321673 w 6582933"/>
              <a:gd name="connsiteY3556" fmla="*/ 5203007 h 6858000"/>
              <a:gd name="connsiteX3557" fmla="*/ 1321673 w 6582933"/>
              <a:gd name="connsiteY3557" fmla="*/ 5184320 h 6858000"/>
              <a:gd name="connsiteX3558" fmla="*/ 1318202 w 6582933"/>
              <a:gd name="connsiteY3558" fmla="*/ 5174373 h 6858000"/>
              <a:gd name="connsiteX3559" fmla="*/ 1321412 w 6582933"/>
              <a:gd name="connsiteY3559" fmla="*/ 5184256 h 6858000"/>
              <a:gd name="connsiteX3560" fmla="*/ 1316039 w 6582933"/>
              <a:gd name="connsiteY3560" fmla="*/ 5184192 h 6858000"/>
              <a:gd name="connsiteX3561" fmla="*/ 1311846 w 6582933"/>
              <a:gd name="connsiteY3561" fmla="*/ 5180761 h 6858000"/>
              <a:gd name="connsiteX3562" fmla="*/ 1310260 w 6582933"/>
              <a:gd name="connsiteY3562" fmla="*/ 5176885 h 6858000"/>
              <a:gd name="connsiteX3563" fmla="*/ 1318202 w 6582933"/>
              <a:gd name="connsiteY3563" fmla="*/ 5174373 h 6858000"/>
              <a:gd name="connsiteX3564" fmla="*/ 2202806 w 6582933"/>
              <a:gd name="connsiteY3564" fmla="*/ 5173739 h 6858000"/>
              <a:gd name="connsiteX3565" fmla="*/ 2211040 w 6582933"/>
              <a:gd name="connsiteY3565" fmla="*/ 5178091 h 6858000"/>
              <a:gd name="connsiteX3566" fmla="*/ 2206966 w 6582933"/>
              <a:gd name="connsiteY3566" fmla="*/ 5182131 h 6858000"/>
              <a:gd name="connsiteX3567" fmla="*/ 2198771 w 6582933"/>
              <a:gd name="connsiteY3567" fmla="*/ 5177837 h 6858000"/>
              <a:gd name="connsiteX3568" fmla="*/ 2202806 w 6582933"/>
              <a:gd name="connsiteY3568" fmla="*/ 5173739 h 6858000"/>
              <a:gd name="connsiteX3569" fmla="*/ 5507228 w 6582933"/>
              <a:gd name="connsiteY3569" fmla="*/ 5161027 h 6858000"/>
              <a:gd name="connsiteX3570" fmla="*/ 5506942 w 6582933"/>
              <a:gd name="connsiteY3570" fmla="*/ 5181940 h 6858000"/>
              <a:gd name="connsiteX3571" fmla="*/ 5511230 w 6582933"/>
              <a:gd name="connsiteY3571" fmla="*/ 5182321 h 6858000"/>
              <a:gd name="connsiteX3572" fmla="*/ 5515366 w 6582933"/>
              <a:gd name="connsiteY3572" fmla="*/ 5177931 h 6858000"/>
              <a:gd name="connsiteX3573" fmla="*/ 5515366 w 6582933"/>
              <a:gd name="connsiteY3573" fmla="*/ 5165734 h 6858000"/>
              <a:gd name="connsiteX3574" fmla="*/ 5511459 w 6582933"/>
              <a:gd name="connsiteY3574" fmla="*/ 5161344 h 6858000"/>
              <a:gd name="connsiteX3575" fmla="*/ 5507228 w 6582933"/>
              <a:gd name="connsiteY3575" fmla="*/ 5161027 h 6858000"/>
              <a:gd name="connsiteX3576" fmla="*/ 1245395 w 6582933"/>
              <a:gd name="connsiteY3576" fmla="*/ 5158902 h 6858000"/>
              <a:gd name="connsiteX3577" fmla="*/ 1258109 w 6582933"/>
              <a:gd name="connsiteY3577" fmla="*/ 5171608 h 6858000"/>
              <a:gd name="connsiteX3578" fmla="*/ 1245416 w 6582933"/>
              <a:gd name="connsiteY3578" fmla="*/ 5171608 h 6858000"/>
              <a:gd name="connsiteX3579" fmla="*/ 1248602 w 6582933"/>
              <a:gd name="connsiteY3579" fmla="*/ 5181146 h 6858000"/>
              <a:gd name="connsiteX3580" fmla="*/ 1258109 w 6582933"/>
              <a:gd name="connsiteY3580" fmla="*/ 5184313 h 6858000"/>
              <a:gd name="connsiteX3581" fmla="*/ 1258109 w 6582933"/>
              <a:gd name="connsiteY3581" fmla="*/ 5171608 h 6858000"/>
              <a:gd name="connsiteX3582" fmla="*/ 1267646 w 6582933"/>
              <a:gd name="connsiteY3582" fmla="*/ 5174783 h 6858000"/>
              <a:gd name="connsiteX3583" fmla="*/ 1270798 w 6582933"/>
              <a:gd name="connsiteY3583" fmla="*/ 5184249 h 6858000"/>
              <a:gd name="connsiteX3584" fmla="*/ 1276378 w 6582933"/>
              <a:gd name="connsiteY3584" fmla="*/ 5184542 h 6858000"/>
              <a:gd name="connsiteX3585" fmla="*/ 1282131 w 6582933"/>
              <a:gd name="connsiteY3585" fmla="*/ 5191982 h 6858000"/>
              <a:gd name="connsiteX3586" fmla="*/ 1278478 w 6582933"/>
              <a:gd name="connsiteY3586" fmla="*/ 5195636 h 6858000"/>
              <a:gd name="connsiteX3587" fmla="*/ 1271043 w 6582933"/>
              <a:gd name="connsiteY3587" fmla="*/ 5189883 h 6858000"/>
              <a:gd name="connsiteX3588" fmla="*/ 1270748 w 6582933"/>
              <a:gd name="connsiteY3588" fmla="*/ 5184320 h 6858000"/>
              <a:gd name="connsiteX3589" fmla="*/ 1258129 w 6582933"/>
              <a:gd name="connsiteY3589" fmla="*/ 5184320 h 6858000"/>
              <a:gd name="connsiteX3590" fmla="*/ 1248405 w 6582933"/>
              <a:gd name="connsiteY3590" fmla="*/ 5197031 h 6858000"/>
              <a:gd name="connsiteX3591" fmla="*/ 1232702 w 6582933"/>
              <a:gd name="connsiteY3591" fmla="*/ 5184066 h 6858000"/>
              <a:gd name="connsiteX3592" fmla="*/ 1232702 w 6582933"/>
              <a:gd name="connsiteY3592" fmla="*/ 5171608 h 6858000"/>
              <a:gd name="connsiteX3593" fmla="*/ 1245395 w 6582933"/>
              <a:gd name="connsiteY3593" fmla="*/ 5171608 h 6858000"/>
              <a:gd name="connsiteX3594" fmla="*/ 1245395 w 6582933"/>
              <a:gd name="connsiteY3594" fmla="*/ 5158934 h 6858000"/>
              <a:gd name="connsiteX3595" fmla="*/ 1232682 w 6582933"/>
              <a:gd name="connsiteY3595" fmla="*/ 5146222 h 6858000"/>
              <a:gd name="connsiteX3596" fmla="*/ 1242219 w 6582933"/>
              <a:gd name="connsiteY3596" fmla="*/ 5149393 h 6858000"/>
              <a:gd name="connsiteX3597" fmla="*/ 1245395 w 6582933"/>
              <a:gd name="connsiteY3597" fmla="*/ 5158934 h 6858000"/>
              <a:gd name="connsiteX3598" fmla="*/ 1232683 w 6582933"/>
              <a:gd name="connsiteY3598" fmla="*/ 5158934 h 6858000"/>
              <a:gd name="connsiteX3599" fmla="*/ 1232683 w 6582933"/>
              <a:gd name="connsiteY3599" fmla="*/ 5171608 h 6858000"/>
              <a:gd name="connsiteX3600" fmla="*/ 1219970 w 6582933"/>
              <a:gd name="connsiteY3600" fmla="*/ 5158902 h 6858000"/>
              <a:gd name="connsiteX3601" fmla="*/ 1220040 w 6582933"/>
              <a:gd name="connsiteY3601" fmla="*/ 5158902 h 6858000"/>
              <a:gd name="connsiteX3602" fmla="*/ 1232682 w 6582933"/>
              <a:gd name="connsiteY3602" fmla="*/ 5158902 h 6858000"/>
              <a:gd name="connsiteX3603" fmla="*/ 1372486 w 6582933"/>
              <a:gd name="connsiteY3603" fmla="*/ 5133511 h 6858000"/>
              <a:gd name="connsiteX3604" fmla="*/ 1376535 w 6582933"/>
              <a:gd name="connsiteY3604" fmla="*/ 5143616 h 6858000"/>
              <a:gd name="connsiteX3605" fmla="*/ 1384739 w 6582933"/>
              <a:gd name="connsiteY3605" fmla="*/ 5133511 h 6858000"/>
              <a:gd name="connsiteX3606" fmla="*/ 1209846 w 6582933"/>
              <a:gd name="connsiteY3606" fmla="*/ 5120504 h 6858000"/>
              <a:gd name="connsiteX3607" fmla="*/ 1228431 w 6582933"/>
              <a:gd name="connsiteY3607" fmla="*/ 5122708 h 6858000"/>
              <a:gd name="connsiteX3608" fmla="*/ 1232750 w 6582933"/>
              <a:gd name="connsiteY3608" fmla="*/ 5146190 h 6858000"/>
              <a:gd name="connsiteX3609" fmla="*/ 1220040 w 6582933"/>
              <a:gd name="connsiteY3609" fmla="*/ 5158902 h 6858000"/>
              <a:gd name="connsiteX3610" fmla="*/ 1213842 w 6582933"/>
              <a:gd name="connsiteY3610" fmla="*/ 5158775 h 6858000"/>
              <a:gd name="connsiteX3611" fmla="*/ 1182479 w 6582933"/>
              <a:gd name="connsiteY3611" fmla="*/ 5127566 h 6858000"/>
              <a:gd name="connsiteX3612" fmla="*/ 1191213 w 6582933"/>
              <a:gd name="connsiteY3612" fmla="*/ 5121116 h 6858000"/>
              <a:gd name="connsiteX3613" fmla="*/ 1209846 w 6582933"/>
              <a:gd name="connsiteY3613" fmla="*/ 5120504 h 6858000"/>
              <a:gd name="connsiteX3614" fmla="*/ 1368317 w 6582933"/>
              <a:gd name="connsiteY3614" fmla="*/ 5110313 h 6858000"/>
              <a:gd name="connsiteX3615" fmla="*/ 1372510 w 6582933"/>
              <a:gd name="connsiteY3615" fmla="*/ 5120799 h 6858000"/>
              <a:gd name="connsiteX3616" fmla="*/ 1372478 w 6582933"/>
              <a:gd name="connsiteY3616" fmla="*/ 5120799 h 6858000"/>
              <a:gd name="connsiteX3617" fmla="*/ 1359805 w 6582933"/>
              <a:gd name="connsiteY3617" fmla="*/ 5120799 h 6858000"/>
              <a:gd name="connsiteX3618" fmla="*/ 1368317 w 6582933"/>
              <a:gd name="connsiteY3618" fmla="*/ 5110313 h 6858000"/>
              <a:gd name="connsiteX3619" fmla="*/ 2223996 w 6582933"/>
              <a:gd name="connsiteY3619" fmla="*/ 5108087 h 6858000"/>
              <a:gd name="connsiteX3620" fmla="*/ 2223673 w 6582933"/>
              <a:gd name="connsiteY3620" fmla="*/ 5150764 h 6858000"/>
              <a:gd name="connsiteX3621" fmla="*/ 2216654 w 6582933"/>
              <a:gd name="connsiteY3621" fmla="*/ 5157913 h 6858000"/>
              <a:gd name="connsiteX3622" fmla="*/ 2212490 w 6582933"/>
              <a:gd name="connsiteY3622" fmla="*/ 5153561 h 6858000"/>
              <a:gd name="connsiteX3623" fmla="*/ 2213664 w 6582933"/>
              <a:gd name="connsiteY3623" fmla="*/ 5112248 h 6858000"/>
              <a:gd name="connsiteX3624" fmla="*/ 2223996 w 6582933"/>
              <a:gd name="connsiteY3624" fmla="*/ 5108087 h 6858000"/>
              <a:gd name="connsiteX3625" fmla="*/ 2268873 w 6582933"/>
              <a:gd name="connsiteY3625" fmla="*/ 5107770 h 6858000"/>
              <a:gd name="connsiteX3626" fmla="*/ 2285526 w 6582933"/>
              <a:gd name="connsiteY3626" fmla="*/ 5127028 h 6858000"/>
              <a:gd name="connsiteX3627" fmla="*/ 2269635 w 6582933"/>
              <a:gd name="connsiteY3627" fmla="*/ 5146222 h 6858000"/>
              <a:gd name="connsiteX3628" fmla="*/ 2256159 w 6582933"/>
              <a:gd name="connsiteY3628" fmla="*/ 5146222 h 6858000"/>
              <a:gd name="connsiteX3629" fmla="*/ 2251048 w 6582933"/>
              <a:gd name="connsiteY3629" fmla="*/ 5125594 h 6858000"/>
              <a:gd name="connsiteX3630" fmla="*/ 2268873 w 6582933"/>
              <a:gd name="connsiteY3630" fmla="*/ 5107770 h 6858000"/>
              <a:gd name="connsiteX3631" fmla="*/ 1423357 w 6582933"/>
              <a:gd name="connsiteY3631" fmla="*/ 5095375 h 6858000"/>
              <a:gd name="connsiteX3632" fmla="*/ 1444457 w 6582933"/>
              <a:gd name="connsiteY3632" fmla="*/ 5095375 h 6858000"/>
              <a:gd name="connsiteX3633" fmla="*/ 1461362 w 6582933"/>
              <a:gd name="connsiteY3633" fmla="*/ 5115077 h 6858000"/>
              <a:gd name="connsiteX3634" fmla="*/ 1461489 w 6582933"/>
              <a:gd name="connsiteY3634" fmla="*/ 5120798 h 6858000"/>
              <a:gd name="connsiteX3635" fmla="*/ 1440390 w 6582933"/>
              <a:gd name="connsiteY3635" fmla="*/ 5120798 h 6858000"/>
              <a:gd name="connsiteX3636" fmla="*/ 1423484 w 6582933"/>
              <a:gd name="connsiteY3636" fmla="*/ 5101096 h 6858000"/>
              <a:gd name="connsiteX3637" fmla="*/ 1423357 w 6582933"/>
              <a:gd name="connsiteY3637" fmla="*/ 5095375 h 6858000"/>
              <a:gd name="connsiteX3638" fmla="*/ 1823555 w 6582933"/>
              <a:gd name="connsiteY3638" fmla="*/ 5082892 h 6858000"/>
              <a:gd name="connsiteX3639" fmla="*/ 1827908 w 6582933"/>
              <a:gd name="connsiteY3639" fmla="*/ 5091151 h 6858000"/>
              <a:gd name="connsiteX3640" fmla="*/ 1823809 w 6582933"/>
              <a:gd name="connsiteY3640" fmla="*/ 5095153 h 6858000"/>
              <a:gd name="connsiteX3641" fmla="*/ 1819521 w 6582933"/>
              <a:gd name="connsiteY3641" fmla="*/ 5086958 h 6858000"/>
              <a:gd name="connsiteX3642" fmla="*/ 1823555 w 6582933"/>
              <a:gd name="connsiteY3642" fmla="*/ 5082892 h 6858000"/>
              <a:gd name="connsiteX3643" fmla="*/ 1798391 w 6582933"/>
              <a:gd name="connsiteY3643" fmla="*/ 5082860 h 6858000"/>
              <a:gd name="connsiteX3644" fmla="*/ 1802487 w 6582933"/>
              <a:gd name="connsiteY3644" fmla="*/ 5086894 h 6858000"/>
              <a:gd name="connsiteX3645" fmla="*/ 1798130 w 6582933"/>
              <a:gd name="connsiteY3645" fmla="*/ 5095121 h 6858000"/>
              <a:gd name="connsiteX3646" fmla="*/ 1794097 w 6582933"/>
              <a:gd name="connsiteY3646" fmla="*/ 5091055 h 6858000"/>
              <a:gd name="connsiteX3647" fmla="*/ 1798391 w 6582933"/>
              <a:gd name="connsiteY3647" fmla="*/ 5082860 h 6858000"/>
              <a:gd name="connsiteX3648" fmla="*/ 5598278 w 6582933"/>
              <a:gd name="connsiteY3648" fmla="*/ 5081331 h 6858000"/>
              <a:gd name="connsiteX3649" fmla="*/ 5618013 w 6582933"/>
              <a:gd name="connsiteY3649" fmla="*/ 5086894 h 6858000"/>
              <a:gd name="connsiteX3650" fmla="*/ 5605015 w 6582933"/>
              <a:gd name="connsiteY3650" fmla="*/ 5101572 h 6858000"/>
              <a:gd name="connsiteX3651" fmla="*/ 5630149 w 6582933"/>
              <a:gd name="connsiteY3651" fmla="*/ 5118826 h 6858000"/>
              <a:gd name="connsiteX3652" fmla="*/ 5630149 w 6582933"/>
              <a:gd name="connsiteY3652" fmla="*/ 5127376 h 6858000"/>
              <a:gd name="connsiteX3653" fmla="*/ 5634887 w 6582933"/>
              <a:gd name="connsiteY3653" fmla="*/ 5131918 h 6858000"/>
              <a:gd name="connsiteX3654" fmla="*/ 5672384 w 6582933"/>
              <a:gd name="connsiteY3654" fmla="*/ 5133130 h 6858000"/>
              <a:gd name="connsiteX3655" fmla="*/ 5679026 w 6582933"/>
              <a:gd name="connsiteY3655" fmla="*/ 5126012 h 6858000"/>
              <a:gd name="connsiteX3656" fmla="*/ 5668921 w 6582933"/>
              <a:gd name="connsiteY3656" fmla="*/ 5120830 h 6858000"/>
              <a:gd name="connsiteX3657" fmla="*/ 5657800 w 6582933"/>
              <a:gd name="connsiteY3657" fmla="*/ 5116955 h 6858000"/>
              <a:gd name="connsiteX3658" fmla="*/ 5657325 w 6582933"/>
              <a:gd name="connsiteY3658" fmla="*/ 5099796 h 6858000"/>
              <a:gd name="connsiteX3659" fmla="*/ 5674389 w 6582933"/>
              <a:gd name="connsiteY3659" fmla="*/ 5082695 h 6858000"/>
              <a:gd name="connsiteX3660" fmla="*/ 5697683 w 6582933"/>
              <a:gd name="connsiteY3660" fmla="*/ 5105987 h 6858000"/>
              <a:gd name="connsiteX3661" fmla="*/ 5714747 w 6582933"/>
              <a:gd name="connsiteY3661" fmla="*/ 5110726 h 6858000"/>
              <a:gd name="connsiteX3662" fmla="*/ 5729655 w 6582933"/>
              <a:gd name="connsiteY3662" fmla="*/ 5120640 h 6858000"/>
              <a:gd name="connsiteX3663" fmla="*/ 5741061 w 6582933"/>
              <a:gd name="connsiteY3663" fmla="*/ 5123913 h 6858000"/>
              <a:gd name="connsiteX3664" fmla="*/ 5755651 w 6582933"/>
              <a:gd name="connsiteY3664" fmla="*/ 5138528 h 6858000"/>
              <a:gd name="connsiteX3665" fmla="*/ 5757015 w 6582933"/>
              <a:gd name="connsiteY3665" fmla="*/ 5155439 h 6858000"/>
              <a:gd name="connsiteX3666" fmla="*/ 5758956 w 6582933"/>
              <a:gd name="connsiteY3666" fmla="*/ 5167098 h 6858000"/>
              <a:gd name="connsiteX3667" fmla="*/ 5776243 w 6582933"/>
              <a:gd name="connsiteY3667" fmla="*/ 5171861 h 6858000"/>
              <a:gd name="connsiteX3668" fmla="*/ 5768364 w 6582933"/>
              <a:gd name="connsiteY3668" fmla="*/ 5197031 h 6858000"/>
              <a:gd name="connsiteX3669" fmla="*/ 5762451 w 6582933"/>
              <a:gd name="connsiteY3669" fmla="*/ 5198078 h 6858000"/>
              <a:gd name="connsiteX3670" fmla="*/ 5757427 w 6582933"/>
              <a:gd name="connsiteY3670" fmla="*/ 5202911 h 6858000"/>
              <a:gd name="connsiteX3671" fmla="*/ 5757427 w 6582933"/>
              <a:gd name="connsiteY3671" fmla="*/ 5253054 h 6858000"/>
              <a:gd name="connsiteX3672" fmla="*/ 5731812 w 6582933"/>
              <a:gd name="connsiteY3672" fmla="*/ 5279968 h 6858000"/>
              <a:gd name="connsiteX3673" fmla="*/ 5731812 w 6582933"/>
              <a:gd name="connsiteY3673" fmla="*/ 5330308 h 6858000"/>
              <a:gd name="connsiteX3674" fmla="*/ 5744905 w 6582933"/>
              <a:gd name="connsiteY3674" fmla="*/ 5345017 h 6858000"/>
              <a:gd name="connsiteX3675" fmla="*/ 5744905 w 6582933"/>
              <a:gd name="connsiteY3675" fmla="*/ 5394621 h 6858000"/>
              <a:gd name="connsiteX3676" fmla="*/ 5746275 w 6582933"/>
              <a:gd name="connsiteY3676" fmla="*/ 5418072 h 6858000"/>
              <a:gd name="connsiteX3677" fmla="*/ 5744366 w 6582933"/>
              <a:gd name="connsiteY3677" fmla="*/ 5442481 h 6858000"/>
              <a:gd name="connsiteX3678" fmla="*/ 5758284 w 6582933"/>
              <a:gd name="connsiteY3678" fmla="*/ 5451183 h 6858000"/>
              <a:gd name="connsiteX3679" fmla="*/ 5763562 w 6582933"/>
              <a:gd name="connsiteY3679" fmla="*/ 5450390 h 6858000"/>
              <a:gd name="connsiteX3680" fmla="*/ 5776877 w 6582933"/>
              <a:gd name="connsiteY3680" fmla="*/ 5439334 h 6858000"/>
              <a:gd name="connsiteX3681" fmla="*/ 5782377 w 6582933"/>
              <a:gd name="connsiteY3681" fmla="*/ 5469966 h 6858000"/>
              <a:gd name="connsiteX3682" fmla="*/ 5769379 w 6582933"/>
              <a:gd name="connsiteY3682" fmla="*/ 5483914 h 6858000"/>
              <a:gd name="connsiteX3683" fmla="*/ 5769379 w 6582933"/>
              <a:gd name="connsiteY3683" fmla="*/ 5508418 h 6858000"/>
              <a:gd name="connsiteX3684" fmla="*/ 5752505 w 6582933"/>
              <a:gd name="connsiteY3684" fmla="*/ 5515155 h 6858000"/>
              <a:gd name="connsiteX3685" fmla="*/ 5744620 w 6582933"/>
              <a:gd name="connsiteY3685" fmla="*/ 5523033 h 6858000"/>
              <a:gd name="connsiteX3686" fmla="*/ 5744239 w 6582933"/>
              <a:gd name="connsiteY3686" fmla="*/ 5560052 h 6858000"/>
              <a:gd name="connsiteX3687" fmla="*/ 5731463 w 6582933"/>
              <a:gd name="connsiteY3687" fmla="*/ 5587606 h 6858000"/>
              <a:gd name="connsiteX3688" fmla="*/ 5725138 w 6582933"/>
              <a:gd name="connsiteY3688" fmla="*/ 5603331 h 6858000"/>
              <a:gd name="connsiteX3689" fmla="*/ 5711918 w 6582933"/>
              <a:gd name="connsiteY3689" fmla="*/ 5591546 h 6858000"/>
              <a:gd name="connsiteX3690" fmla="*/ 5707186 w 6582933"/>
              <a:gd name="connsiteY3690" fmla="*/ 5596468 h 6858000"/>
              <a:gd name="connsiteX3691" fmla="*/ 5706995 w 6582933"/>
              <a:gd name="connsiteY3691" fmla="*/ 5686497 h 6858000"/>
              <a:gd name="connsiteX3692" fmla="*/ 5718718 w 6582933"/>
              <a:gd name="connsiteY3692" fmla="*/ 5699234 h 6858000"/>
              <a:gd name="connsiteX3693" fmla="*/ 5718718 w 6582933"/>
              <a:gd name="connsiteY3693" fmla="*/ 5724213 h 6858000"/>
              <a:gd name="connsiteX3694" fmla="*/ 5706107 w 6582933"/>
              <a:gd name="connsiteY3694" fmla="*/ 5737750 h 6858000"/>
              <a:gd name="connsiteX3695" fmla="*/ 5705530 w 6582933"/>
              <a:gd name="connsiteY3695" fmla="*/ 5749986 h 6858000"/>
              <a:gd name="connsiteX3696" fmla="*/ 5692729 w 6582933"/>
              <a:gd name="connsiteY3696" fmla="*/ 5764410 h 6858000"/>
              <a:gd name="connsiteX3697" fmla="*/ 5692729 w 6582933"/>
              <a:gd name="connsiteY3697" fmla="*/ 5877604 h 6858000"/>
              <a:gd name="connsiteX3698" fmla="*/ 5680206 w 6582933"/>
              <a:gd name="connsiteY3698" fmla="*/ 5898861 h 6858000"/>
              <a:gd name="connsiteX3699" fmla="*/ 5667938 w 6582933"/>
              <a:gd name="connsiteY3699" fmla="*/ 5925362 h 6858000"/>
              <a:gd name="connsiteX3700" fmla="*/ 5656081 w 6582933"/>
              <a:gd name="connsiteY3700" fmla="*/ 5939470 h 6858000"/>
              <a:gd name="connsiteX3701" fmla="*/ 5624116 w 6582933"/>
              <a:gd name="connsiteY3701" fmla="*/ 5971566 h 6858000"/>
              <a:gd name="connsiteX3702" fmla="*/ 5611276 w 6582933"/>
              <a:gd name="connsiteY3702" fmla="*/ 5960002 h 6858000"/>
              <a:gd name="connsiteX3703" fmla="*/ 5580097 w 6582933"/>
              <a:gd name="connsiteY3703" fmla="*/ 5928350 h 6858000"/>
              <a:gd name="connsiteX3704" fmla="*/ 5578828 w 6582933"/>
              <a:gd name="connsiteY3704" fmla="*/ 5913957 h 6858000"/>
              <a:gd name="connsiteX3705" fmla="*/ 5558776 w 6582933"/>
              <a:gd name="connsiteY3705" fmla="*/ 5898385 h 6858000"/>
              <a:gd name="connsiteX3706" fmla="*/ 5541553 w 6582933"/>
              <a:gd name="connsiteY3706" fmla="*/ 5914940 h 6858000"/>
              <a:gd name="connsiteX3707" fmla="*/ 5541553 w 6582933"/>
              <a:gd name="connsiteY3707" fmla="*/ 6043098 h 6858000"/>
              <a:gd name="connsiteX3708" fmla="*/ 5571964 w 6582933"/>
              <a:gd name="connsiteY3708" fmla="*/ 6048211 h 6858000"/>
              <a:gd name="connsiteX3709" fmla="*/ 5576506 w 6582933"/>
              <a:gd name="connsiteY3709" fmla="*/ 6044335 h 6858000"/>
              <a:gd name="connsiteX3710" fmla="*/ 5576729 w 6582933"/>
              <a:gd name="connsiteY3710" fmla="*/ 6040047 h 6858000"/>
              <a:gd name="connsiteX3711" fmla="*/ 5566908 w 6582933"/>
              <a:gd name="connsiteY3711" fmla="*/ 6016818 h 6858000"/>
              <a:gd name="connsiteX3712" fmla="*/ 5583821 w 6582933"/>
              <a:gd name="connsiteY3712" fmla="*/ 5998702 h 6858000"/>
              <a:gd name="connsiteX3713" fmla="*/ 5634665 w 6582933"/>
              <a:gd name="connsiteY3713" fmla="*/ 5998448 h 6858000"/>
              <a:gd name="connsiteX3714" fmla="*/ 5654908 w 6582933"/>
              <a:gd name="connsiteY3714" fmla="*/ 6015543 h 6858000"/>
              <a:gd name="connsiteX3715" fmla="*/ 5654908 w 6582933"/>
              <a:gd name="connsiteY3715" fmla="*/ 6042179 h 6858000"/>
              <a:gd name="connsiteX3716" fmla="*/ 5644231 w 6582933"/>
              <a:gd name="connsiteY3716" fmla="*/ 6048338 h 6858000"/>
              <a:gd name="connsiteX3717" fmla="*/ 5629964 w 6582933"/>
              <a:gd name="connsiteY3717" fmla="*/ 6056825 h 6858000"/>
              <a:gd name="connsiteX3718" fmla="*/ 5628150 w 6582933"/>
              <a:gd name="connsiteY3718" fmla="*/ 6068515 h 6858000"/>
              <a:gd name="connsiteX3719" fmla="*/ 5617093 w 6582933"/>
              <a:gd name="connsiteY3719" fmla="*/ 6103790 h 6858000"/>
              <a:gd name="connsiteX3720" fmla="*/ 5605174 w 6582933"/>
              <a:gd name="connsiteY3720" fmla="*/ 6118411 h 6858000"/>
              <a:gd name="connsiteX3721" fmla="*/ 5605174 w 6582933"/>
              <a:gd name="connsiteY3721" fmla="*/ 6141513 h 6858000"/>
              <a:gd name="connsiteX3722" fmla="*/ 5592080 w 6582933"/>
              <a:gd name="connsiteY3722" fmla="*/ 6156540 h 6858000"/>
              <a:gd name="connsiteX3723" fmla="*/ 5592080 w 6582933"/>
              <a:gd name="connsiteY3723" fmla="*/ 6193368 h 6858000"/>
              <a:gd name="connsiteX3724" fmla="*/ 5578987 w 6582933"/>
              <a:gd name="connsiteY3724" fmla="*/ 6207450 h 6858000"/>
              <a:gd name="connsiteX3725" fmla="*/ 5578987 w 6582933"/>
              <a:gd name="connsiteY3725" fmla="*/ 6219965 h 6858000"/>
              <a:gd name="connsiteX3726" fmla="*/ 5560425 w 6582933"/>
              <a:gd name="connsiteY3726" fmla="*/ 6238272 h 6858000"/>
              <a:gd name="connsiteX3727" fmla="*/ 5546920 w 6582933"/>
              <a:gd name="connsiteY3727" fmla="*/ 6226480 h 6858000"/>
              <a:gd name="connsiteX3728" fmla="*/ 5534816 w 6582933"/>
              <a:gd name="connsiteY3728" fmla="*/ 6226480 h 6858000"/>
              <a:gd name="connsiteX3729" fmla="*/ 5521406 w 6582933"/>
              <a:gd name="connsiteY3729" fmla="*/ 6238621 h 6858000"/>
              <a:gd name="connsiteX3730" fmla="*/ 5517048 w 6582933"/>
              <a:gd name="connsiteY3730" fmla="*/ 6234079 h 6858000"/>
              <a:gd name="connsiteX3731" fmla="*/ 5529729 w 6582933"/>
              <a:gd name="connsiteY3731" fmla="*/ 6213711 h 6858000"/>
              <a:gd name="connsiteX3732" fmla="*/ 5540817 w 6582933"/>
              <a:gd name="connsiteY3732" fmla="*/ 6206714 h 6858000"/>
              <a:gd name="connsiteX3733" fmla="*/ 5540658 w 6582933"/>
              <a:gd name="connsiteY3733" fmla="*/ 6132043 h 6858000"/>
              <a:gd name="connsiteX3734" fmla="*/ 5537100 w 6582933"/>
              <a:gd name="connsiteY3734" fmla="*/ 6127209 h 6858000"/>
              <a:gd name="connsiteX3735" fmla="*/ 5532717 w 6582933"/>
              <a:gd name="connsiteY3735" fmla="*/ 6126511 h 6858000"/>
              <a:gd name="connsiteX3736" fmla="*/ 5510184 w 6582933"/>
              <a:gd name="connsiteY3736" fmla="*/ 6148820 h 6858000"/>
              <a:gd name="connsiteX3737" fmla="*/ 5502622 w 6582933"/>
              <a:gd name="connsiteY3737" fmla="*/ 6135125 h 6858000"/>
              <a:gd name="connsiteX3738" fmla="*/ 5496394 w 6582933"/>
              <a:gd name="connsiteY3738" fmla="*/ 6124735 h 6858000"/>
              <a:gd name="connsiteX3739" fmla="*/ 5471539 w 6582933"/>
              <a:gd name="connsiteY3739" fmla="*/ 6124735 h 6858000"/>
              <a:gd name="connsiteX3740" fmla="*/ 5457685 w 6582933"/>
              <a:gd name="connsiteY3740" fmla="*/ 6149106 h 6858000"/>
              <a:gd name="connsiteX3741" fmla="*/ 5444877 w 6582933"/>
              <a:gd name="connsiteY3741" fmla="*/ 6137923 h 6858000"/>
              <a:gd name="connsiteX3742" fmla="*/ 5413735 w 6582933"/>
              <a:gd name="connsiteY3742" fmla="*/ 6143574 h 6858000"/>
              <a:gd name="connsiteX3743" fmla="*/ 5413735 w 6582933"/>
              <a:gd name="connsiteY3743" fmla="*/ 6131021 h 6858000"/>
              <a:gd name="connsiteX3744" fmla="*/ 5430133 w 6582933"/>
              <a:gd name="connsiteY3744" fmla="*/ 6124221 h 6858000"/>
              <a:gd name="connsiteX3745" fmla="*/ 5438329 w 6582933"/>
              <a:gd name="connsiteY3745" fmla="*/ 6117453 h 6858000"/>
              <a:gd name="connsiteX3746" fmla="*/ 5420345 w 6582933"/>
              <a:gd name="connsiteY3746" fmla="*/ 6099470 h 6858000"/>
              <a:gd name="connsiteX3747" fmla="*/ 5394318 w 6582933"/>
              <a:gd name="connsiteY3747" fmla="*/ 6123841 h 6858000"/>
              <a:gd name="connsiteX3748" fmla="*/ 5388247 w 6582933"/>
              <a:gd name="connsiteY3748" fmla="*/ 6106175 h 6858000"/>
              <a:gd name="connsiteX3749" fmla="*/ 5401022 w 6582933"/>
              <a:gd name="connsiteY3749" fmla="*/ 6092480 h 6858000"/>
              <a:gd name="connsiteX3750" fmla="*/ 5401022 w 6582933"/>
              <a:gd name="connsiteY3750" fmla="*/ 6054916 h 6858000"/>
              <a:gd name="connsiteX3751" fmla="*/ 5413767 w 6582933"/>
              <a:gd name="connsiteY3751" fmla="*/ 6041126 h 6858000"/>
              <a:gd name="connsiteX3752" fmla="*/ 5407632 w 6582933"/>
              <a:gd name="connsiteY3752" fmla="*/ 6010589 h 6858000"/>
              <a:gd name="connsiteX3753" fmla="*/ 5390219 w 6582933"/>
              <a:gd name="connsiteY3753" fmla="*/ 6027050 h 6858000"/>
              <a:gd name="connsiteX3754" fmla="*/ 5387295 w 6582933"/>
              <a:gd name="connsiteY3754" fmla="*/ 6079546 h 6858000"/>
              <a:gd name="connsiteX3755" fmla="*/ 5376201 w 6582933"/>
              <a:gd name="connsiteY3755" fmla="*/ 6092956 h 6858000"/>
              <a:gd name="connsiteX3756" fmla="*/ 5376201 w 6582933"/>
              <a:gd name="connsiteY3756" fmla="*/ 6116280 h 6858000"/>
              <a:gd name="connsiteX3757" fmla="*/ 5363398 w 6582933"/>
              <a:gd name="connsiteY3757" fmla="*/ 6130768 h 6858000"/>
              <a:gd name="connsiteX3758" fmla="*/ 5362790 w 6582933"/>
              <a:gd name="connsiteY3758" fmla="*/ 6143067 h 6858000"/>
              <a:gd name="connsiteX3759" fmla="*/ 5350178 w 6582933"/>
              <a:gd name="connsiteY3759" fmla="*/ 6156572 h 6858000"/>
              <a:gd name="connsiteX3760" fmla="*/ 5350178 w 6582933"/>
              <a:gd name="connsiteY3760" fmla="*/ 6168839 h 6858000"/>
              <a:gd name="connsiteX3761" fmla="*/ 5362377 w 6582933"/>
              <a:gd name="connsiteY3761" fmla="*/ 6182059 h 6858000"/>
              <a:gd name="connsiteX3762" fmla="*/ 5362377 w 6582933"/>
              <a:gd name="connsiteY3762" fmla="*/ 6207609 h 6858000"/>
              <a:gd name="connsiteX3763" fmla="*/ 5352082 w 6582933"/>
              <a:gd name="connsiteY3763" fmla="*/ 6217904 h 6858000"/>
              <a:gd name="connsiteX3764" fmla="*/ 5348903 w 6582933"/>
              <a:gd name="connsiteY3764" fmla="*/ 6244786 h 6858000"/>
              <a:gd name="connsiteX3765" fmla="*/ 5331491 w 6582933"/>
              <a:gd name="connsiteY3765" fmla="*/ 6264615 h 6858000"/>
              <a:gd name="connsiteX3766" fmla="*/ 5318302 w 6582933"/>
              <a:gd name="connsiteY3766" fmla="*/ 6264615 h 6858000"/>
              <a:gd name="connsiteX3767" fmla="*/ 5296562 w 6582933"/>
              <a:gd name="connsiteY3767" fmla="*/ 6292227 h 6858000"/>
              <a:gd name="connsiteX3768" fmla="*/ 5311787 w 6582933"/>
              <a:gd name="connsiteY3768" fmla="*/ 6309037 h 6858000"/>
              <a:gd name="connsiteX3769" fmla="*/ 5286583 w 6582933"/>
              <a:gd name="connsiteY3769" fmla="*/ 6336654 h 6858000"/>
              <a:gd name="connsiteX3770" fmla="*/ 5292971 w 6582933"/>
              <a:gd name="connsiteY3770" fmla="*/ 6366023 h 6858000"/>
              <a:gd name="connsiteX3771" fmla="*/ 5324437 w 6582933"/>
              <a:gd name="connsiteY3771" fmla="*/ 6366023 h 6858000"/>
              <a:gd name="connsiteX3772" fmla="*/ 5350178 w 6582933"/>
              <a:gd name="connsiteY3772" fmla="*/ 6343505 h 6858000"/>
              <a:gd name="connsiteX3773" fmla="*/ 5352685 w 6582933"/>
              <a:gd name="connsiteY3773" fmla="*/ 6331885 h 6858000"/>
              <a:gd name="connsiteX3774" fmla="*/ 5357581 w 6582933"/>
              <a:gd name="connsiteY3774" fmla="*/ 6327628 h 6858000"/>
              <a:gd name="connsiteX3775" fmla="*/ 5382113 w 6582933"/>
              <a:gd name="connsiteY3775" fmla="*/ 6327628 h 6858000"/>
              <a:gd name="connsiteX3776" fmla="*/ 5389167 w 6582933"/>
              <a:gd name="connsiteY3776" fmla="*/ 6293438 h 6858000"/>
              <a:gd name="connsiteX3777" fmla="*/ 5413767 w 6582933"/>
              <a:gd name="connsiteY3777" fmla="*/ 6274212 h 6858000"/>
              <a:gd name="connsiteX3778" fmla="*/ 5413767 w 6582933"/>
              <a:gd name="connsiteY3778" fmla="*/ 6258228 h 6858000"/>
              <a:gd name="connsiteX3779" fmla="*/ 5426860 w 6582933"/>
              <a:gd name="connsiteY3779" fmla="*/ 6243962 h 6858000"/>
              <a:gd name="connsiteX3780" fmla="*/ 5426860 w 6582933"/>
              <a:gd name="connsiteY3780" fmla="*/ 6206714 h 6858000"/>
              <a:gd name="connsiteX3781" fmla="*/ 5445383 w 6582933"/>
              <a:gd name="connsiteY3781" fmla="*/ 6188192 h 6858000"/>
              <a:gd name="connsiteX3782" fmla="*/ 5459403 w 6582933"/>
              <a:gd name="connsiteY3782" fmla="*/ 6188192 h 6858000"/>
              <a:gd name="connsiteX3783" fmla="*/ 5465284 w 6582933"/>
              <a:gd name="connsiteY3783" fmla="*/ 6202934 h 6858000"/>
              <a:gd name="connsiteX3784" fmla="*/ 5439383 w 6582933"/>
              <a:gd name="connsiteY3784" fmla="*/ 6232360 h 6858000"/>
              <a:gd name="connsiteX3785" fmla="*/ 5439383 w 6582933"/>
              <a:gd name="connsiteY3785" fmla="*/ 6246150 h 6858000"/>
              <a:gd name="connsiteX3786" fmla="*/ 5457652 w 6582933"/>
              <a:gd name="connsiteY3786" fmla="*/ 6262262 h 6858000"/>
              <a:gd name="connsiteX3787" fmla="*/ 5464200 w 6582933"/>
              <a:gd name="connsiteY3787" fmla="*/ 6256509 h 6858000"/>
              <a:gd name="connsiteX3788" fmla="*/ 5470016 w 6582933"/>
              <a:gd name="connsiteY3788" fmla="*/ 6239763 h 6858000"/>
              <a:gd name="connsiteX3789" fmla="*/ 5488000 w 6582933"/>
              <a:gd name="connsiteY3789" fmla="*/ 6209163 h 6858000"/>
              <a:gd name="connsiteX3790" fmla="*/ 5492548 w 6582933"/>
              <a:gd name="connsiteY3790" fmla="*/ 6179325 h 6858000"/>
              <a:gd name="connsiteX3791" fmla="*/ 5496869 w 6582933"/>
              <a:gd name="connsiteY3791" fmla="*/ 6176337 h 6858000"/>
              <a:gd name="connsiteX3792" fmla="*/ 5501252 w 6582933"/>
              <a:gd name="connsiteY3792" fmla="*/ 6180599 h 6858000"/>
              <a:gd name="connsiteX3793" fmla="*/ 5503161 w 6582933"/>
              <a:gd name="connsiteY3793" fmla="*/ 6243708 h 6858000"/>
              <a:gd name="connsiteX3794" fmla="*/ 5490164 w 6582933"/>
              <a:gd name="connsiteY3794" fmla="*/ 6258228 h 6858000"/>
              <a:gd name="connsiteX3795" fmla="*/ 5490164 w 6582933"/>
              <a:gd name="connsiteY3795" fmla="*/ 6282154 h 6858000"/>
              <a:gd name="connsiteX3796" fmla="*/ 5467853 w 6582933"/>
              <a:gd name="connsiteY3796" fmla="*/ 6289944 h 6858000"/>
              <a:gd name="connsiteX3797" fmla="*/ 5446882 w 6582933"/>
              <a:gd name="connsiteY3797" fmla="*/ 6278405 h 6858000"/>
              <a:gd name="connsiteX3798" fmla="*/ 5439446 w 6582933"/>
              <a:gd name="connsiteY3798" fmla="*/ 6284920 h 6858000"/>
              <a:gd name="connsiteX3799" fmla="*/ 5439097 w 6582933"/>
              <a:gd name="connsiteY3799" fmla="*/ 6308846 h 6858000"/>
              <a:gd name="connsiteX3800" fmla="*/ 5388468 w 6582933"/>
              <a:gd name="connsiteY3800" fmla="*/ 6359490 h 6858000"/>
              <a:gd name="connsiteX3801" fmla="*/ 5388468 w 6582933"/>
              <a:gd name="connsiteY3801" fmla="*/ 6371606 h 6858000"/>
              <a:gd name="connsiteX3802" fmla="*/ 5375376 w 6582933"/>
              <a:gd name="connsiteY3802" fmla="*/ 6385751 h 6858000"/>
              <a:gd name="connsiteX3803" fmla="*/ 5375376 w 6582933"/>
              <a:gd name="connsiteY3803" fmla="*/ 6397613 h 6858000"/>
              <a:gd name="connsiteX3804" fmla="*/ 5362884 w 6582933"/>
              <a:gd name="connsiteY3804" fmla="*/ 6411377 h 6858000"/>
              <a:gd name="connsiteX3805" fmla="*/ 5361743 w 6582933"/>
              <a:gd name="connsiteY3805" fmla="*/ 6424317 h 6858000"/>
              <a:gd name="connsiteX3806" fmla="*/ 5343631 w 6582933"/>
              <a:gd name="connsiteY3806" fmla="*/ 6442142 h 6858000"/>
              <a:gd name="connsiteX3807" fmla="*/ 5337404 w 6582933"/>
              <a:gd name="connsiteY3807" fmla="*/ 6439098 h 6858000"/>
              <a:gd name="connsiteX3808" fmla="*/ 5337402 w 6582933"/>
              <a:gd name="connsiteY3808" fmla="*/ 6439034 h 6858000"/>
              <a:gd name="connsiteX3809" fmla="*/ 5337402 w 6582933"/>
              <a:gd name="connsiteY3809" fmla="*/ 6423176 h 6858000"/>
              <a:gd name="connsiteX3810" fmla="*/ 5318905 w 6582933"/>
              <a:gd name="connsiteY3810" fmla="*/ 6404907 h 6858000"/>
              <a:gd name="connsiteX3811" fmla="*/ 5305398 w 6582933"/>
              <a:gd name="connsiteY3811" fmla="*/ 6416642 h 6858000"/>
              <a:gd name="connsiteX3812" fmla="*/ 5292717 w 6582933"/>
              <a:gd name="connsiteY3812" fmla="*/ 6416642 h 6858000"/>
              <a:gd name="connsiteX3813" fmla="*/ 5262434 w 6582933"/>
              <a:gd name="connsiteY3813" fmla="*/ 6448929 h 6858000"/>
              <a:gd name="connsiteX3814" fmla="*/ 5273743 w 6582933"/>
              <a:gd name="connsiteY3814" fmla="*/ 6461615 h 6858000"/>
              <a:gd name="connsiteX3815" fmla="*/ 5273743 w 6582933"/>
              <a:gd name="connsiteY3815" fmla="*/ 6475063 h 6858000"/>
              <a:gd name="connsiteX3816" fmla="*/ 5288334 w 6582933"/>
              <a:gd name="connsiteY3816" fmla="*/ 6481026 h 6858000"/>
              <a:gd name="connsiteX3817" fmla="*/ 5295167 w 6582933"/>
              <a:gd name="connsiteY3817" fmla="*/ 6477981 h 6858000"/>
              <a:gd name="connsiteX3818" fmla="*/ 5337402 w 6582933"/>
              <a:gd name="connsiteY3818" fmla="*/ 6439034 h 6858000"/>
              <a:gd name="connsiteX3819" fmla="*/ 5337402 w 6582933"/>
              <a:gd name="connsiteY3819" fmla="*/ 6439097 h 6858000"/>
              <a:gd name="connsiteX3820" fmla="*/ 5337404 w 6582933"/>
              <a:gd name="connsiteY3820" fmla="*/ 6439098 h 6858000"/>
              <a:gd name="connsiteX3821" fmla="*/ 5337592 w 6582933"/>
              <a:gd name="connsiteY3821" fmla="*/ 6461171 h 6858000"/>
              <a:gd name="connsiteX3822" fmla="*/ 5341849 w 6582933"/>
              <a:gd name="connsiteY3822" fmla="*/ 6465548 h 6858000"/>
              <a:gd name="connsiteX3823" fmla="*/ 5346137 w 6582933"/>
              <a:gd name="connsiteY3823" fmla="*/ 6465104 h 6858000"/>
              <a:gd name="connsiteX3824" fmla="*/ 5368797 w 6582933"/>
              <a:gd name="connsiteY3824" fmla="*/ 6442649 h 6858000"/>
              <a:gd name="connsiteX3825" fmla="*/ 5384148 w 6582933"/>
              <a:gd name="connsiteY3825" fmla="*/ 6456731 h 6858000"/>
              <a:gd name="connsiteX3826" fmla="*/ 5406237 w 6582933"/>
              <a:gd name="connsiteY3826" fmla="*/ 6428885 h 6858000"/>
              <a:gd name="connsiteX3827" fmla="*/ 5433090 w 6582933"/>
              <a:gd name="connsiteY3827" fmla="*/ 6428885 h 6858000"/>
              <a:gd name="connsiteX3828" fmla="*/ 5447388 w 6582933"/>
              <a:gd name="connsiteY3828" fmla="*/ 6418862 h 6858000"/>
              <a:gd name="connsiteX3829" fmla="*/ 5451708 w 6582933"/>
              <a:gd name="connsiteY3829" fmla="*/ 6435735 h 6858000"/>
              <a:gd name="connsiteX3830" fmla="*/ 5438743 w 6582933"/>
              <a:gd name="connsiteY3830" fmla="*/ 6449564 h 6858000"/>
              <a:gd name="connsiteX3831" fmla="*/ 5438743 w 6582933"/>
              <a:gd name="connsiteY3831" fmla="*/ 6473921 h 6858000"/>
              <a:gd name="connsiteX3832" fmla="*/ 5426924 w 6582933"/>
              <a:gd name="connsiteY3832" fmla="*/ 6487179 h 6858000"/>
              <a:gd name="connsiteX3833" fmla="*/ 5437187 w 6582933"/>
              <a:gd name="connsiteY3833" fmla="*/ 6514011 h 6858000"/>
              <a:gd name="connsiteX3834" fmla="*/ 5414274 w 6582933"/>
              <a:gd name="connsiteY3834" fmla="*/ 6536909 h 6858000"/>
              <a:gd name="connsiteX3835" fmla="*/ 5425623 w 6582933"/>
              <a:gd name="connsiteY3835" fmla="*/ 6549912 h 6858000"/>
              <a:gd name="connsiteX3836" fmla="*/ 5405407 w 6582933"/>
              <a:gd name="connsiteY3836" fmla="*/ 6558793 h 6858000"/>
              <a:gd name="connsiteX3837" fmla="*/ 5391900 w 6582933"/>
              <a:gd name="connsiteY3837" fmla="*/ 6572050 h 6858000"/>
              <a:gd name="connsiteX3838" fmla="*/ 5374868 w 6582933"/>
              <a:gd name="connsiteY3838" fmla="*/ 6589621 h 6858000"/>
              <a:gd name="connsiteX3839" fmla="*/ 5374868 w 6582933"/>
              <a:gd name="connsiteY3839" fmla="*/ 6627173 h 6858000"/>
              <a:gd name="connsiteX3840" fmla="*/ 5369723 w 6582933"/>
              <a:gd name="connsiteY3840" fmla="*/ 6632247 h 6858000"/>
              <a:gd name="connsiteX3841" fmla="*/ 5364857 w 6582933"/>
              <a:gd name="connsiteY3841" fmla="*/ 6641191 h 6858000"/>
              <a:gd name="connsiteX3842" fmla="*/ 5375629 w 6582933"/>
              <a:gd name="connsiteY3842" fmla="*/ 6645694 h 6858000"/>
              <a:gd name="connsiteX3843" fmla="*/ 5388215 w 6582933"/>
              <a:gd name="connsiteY3843" fmla="*/ 6645568 h 6858000"/>
              <a:gd name="connsiteX3844" fmla="*/ 5388215 w 6582933"/>
              <a:gd name="connsiteY3844" fmla="*/ 6664598 h 6858000"/>
              <a:gd name="connsiteX3845" fmla="*/ 5378142 w 6582933"/>
              <a:gd name="connsiteY3845" fmla="*/ 6670624 h 6858000"/>
              <a:gd name="connsiteX3846" fmla="*/ 5363011 w 6582933"/>
              <a:gd name="connsiteY3846" fmla="*/ 6678489 h 6858000"/>
              <a:gd name="connsiteX3847" fmla="*/ 5362091 w 6582933"/>
              <a:gd name="connsiteY3847" fmla="*/ 6690224 h 6858000"/>
              <a:gd name="connsiteX3848" fmla="*/ 5350844 w 6582933"/>
              <a:gd name="connsiteY3848" fmla="*/ 6703545 h 6858000"/>
              <a:gd name="connsiteX3849" fmla="*/ 5360442 w 6582933"/>
              <a:gd name="connsiteY3849" fmla="*/ 6713313 h 6858000"/>
              <a:gd name="connsiteX3850" fmla="*/ 5360410 w 6582933"/>
              <a:gd name="connsiteY3850" fmla="*/ 6717627 h 6858000"/>
              <a:gd name="connsiteX3851" fmla="*/ 5355894 w 6582933"/>
              <a:gd name="connsiteY3851" fmla="*/ 6721623 h 6858000"/>
              <a:gd name="connsiteX3852" fmla="*/ 5318302 w 6582933"/>
              <a:gd name="connsiteY3852" fmla="*/ 6721813 h 6858000"/>
              <a:gd name="connsiteX3853" fmla="*/ 5313696 w 6582933"/>
              <a:gd name="connsiteY3853" fmla="*/ 6726507 h 6858000"/>
              <a:gd name="connsiteX3854" fmla="*/ 5323991 w 6582933"/>
              <a:gd name="connsiteY3854" fmla="*/ 6741414 h 6858000"/>
              <a:gd name="connsiteX3855" fmla="*/ 5324689 w 6582933"/>
              <a:gd name="connsiteY3855" fmla="*/ 6752895 h 6858000"/>
              <a:gd name="connsiteX3856" fmla="*/ 5311946 w 6582933"/>
              <a:gd name="connsiteY3856" fmla="*/ 6766533 h 6858000"/>
              <a:gd name="connsiteX3857" fmla="*/ 5311754 w 6582933"/>
              <a:gd name="connsiteY3857" fmla="*/ 6785308 h 6858000"/>
              <a:gd name="connsiteX3858" fmla="*/ 5316455 w 6582933"/>
              <a:gd name="connsiteY3858" fmla="*/ 6796092 h 6858000"/>
              <a:gd name="connsiteX3859" fmla="*/ 5325450 w 6582933"/>
              <a:gd name="connsiteY3859" fmla="*/ 6790954 h 6858000"/>
              <a:gd name="connsiteX3860" fmla="*/ 5329930 w 6582933"/>
              <a:gd name="connsiteY3860" fmla="*/ 6786450 h 6858000"/>
              <a:gd name="connsiteX3861" fmla="*/ 5337053 w 6582933"/>
              <a:gd name="connsiteY3861" fmla="*/ 6793872 h 6858000"/>
              <a:gd name="connsiteX3862" fmla="*/ 5335651 w 6582933"/>
              <a:gd name="connsiteY3862" fmla="*/ 6805670 h 6858000"/>
              <a:gd name="connsiteX3863" fmla="*/ 5305050 w 6582933"/>
              <a:gd name="connsiteY3863" fmla="*/ 6836752 h 6858000"/>
              <a:gd name="connsiteX3864" fmla="*/ 5279624 w 6582933"/>
              <a:gd name="connsiteY3864" fmla="*/ 6836752 h 6858000"/>
              <a:gd name="connsiteX3865" fmla="*/ 5273511 w 6582933"/>
              <a:gd name="connsiteY3865" fmla="*/ 6852007 h 6858000"/>
              <a:gd name="connsiteX3866" fmla="*/ 5272649 w 6582933"/>
              <a:gd name="connsiteY3866" fmla="*/ 6858000 h 6858000"/>
              <a:gd name="connsiteX3867" fmla="*/ 5258294 w 6582933"/>
              <a:gd name="connsiteY3867" fmla="*/ 6858000 h 6858000"/>
              <a:gd name="connsiteX3868" fmla="*/ 5258779 w 6582933"/>
              <a:gd name="connsiteY3868" fmla="*/ 6857811 h 6858000"/>
              <a:gd name="connsiteX3869" fmla="*/ 5261322 w 6582933"/>
              <a:gd name="connsiteY3869" fmla="*/ 6847028 h 6858000"/>
              <a:gd name="connsiteX3870" fmla="*/ 5256013 w 6582933"/>
              <a:gd name="connsiteY3870" fmla="*/ 6837830 h 6858000"/>
              <a:gd name="connsiteX3871" fmla="*/ 5249023 w 6582933"/>
              <a:gd name="connsiteY3871" fmla="*/ 6844046 h 6858000"/>
              <a:gd name="connsiteX3872" fmla="*/ 5248738 w 6582933"/>
              <a:gd name="connsiteY3872" fmla="*/ 6858000 h 6858000"/>
              <a:gd name="connsiteX3873" fmla="*/ 4723115 w 6582933"/>
              <a:gd name="connsiteY3873" fmla="*/ 6858000 h 6858000"/>
              <a:gd name="connsiteX3874" fmla="*/ 4765751 w 6582933"/>
              <a:gd name="connsiteY3874" fmla="*/ 6815312 h 6858000"/>
              <a:gd name="connsiteX3875" fmla="*/ 4766423 w 6582933"/>
              <a:gd name="connsiteY3875" fmla="*/ 6803831 h 6858000"/>
              <a:gd name="connsiteX3876" fmla="*/ 4802074 w 6582933"/>
              <a:gd name="connsiteY3876" fmla="*/ 6767738 h 6858000"/>
              <a:gd name="connsiteX3877" fmla="*/ 4803920 w 6582933"/>
              <a:gd name="connsiteY3877" fmla="*/ 6755114 h 6858000"/>
              <a:gd name="connsiteX3878" fmla="*/ 4791810 w 6582933"/>
              <a:gd name="connsiteY3878" fmla="*/ 6741287 h 6858000"/>
              <a:gd name="connsiteX3879" fmla="*/ 4791240 w 6582933"/>
              <a:gd name="connsiteY3879" fmla="*/ 6731645 h 6858000"/>
              <a:gd name="connsiteX3880" fmla="*/ 4816539 w 6582933"/>
              <a:gd name="connsiteY3880" fmla="*/ 6715089 h 6858000"/>
              <a:gd name="connsiteX3881" fmla="*/ 4816539 w 6582933"/>
              <a:gd name="connsiteY3881" fmla="*/ 6699104 h 6858000"/>
              <a:gd name="connsiteX3882" fmla="*/ 4843042 w 6582933"/>
              <a:gd name="connsiteY3882" fmla="*/ 6678299 h 6858000"/>
              <a:gd name="connsiteX3883" fmla="*/ 4855051 w 6582933"/>
              <a:gd name="connsiteY3883" fmla="*/ 6647091 h 6858000"/>
              <a:gd name="connsiteX3884" fmla="*/ 4865892 w 6582933"/>
              <a:gd name="connsiteY3884" fmla="*/ 6615438 h 6858000"/>
              <a:gd name="connsiteX3885" fmla="*/ 4879333 w 6582933"/>
              <a:gd name="connsiteY3885" fmla="*/ 6589684 h 6858000"/>
              <a:gd name="connsiteX3886" fmla="*/ 4880158 w 6582933"/>
              <a:gd name="connsiteY3886" fmla="*/ 6576491 h 6858000"/>
              <a:gd name="connsiteX3887" fmla="*/ 4892839 w 6582933"/>
              <a:gd name="connsiteY3887" fmla="*/ 6562916 h 6858000"/>
              <a:gd name="connsiteX3888" fmla="*/ 4892839 w 6582933"/>
              <a:gd name="connsiteY3888" fmla="*/ 6551943 h 6858000"/>
              <a:gd name="connsiteX3889" fmla="*/ 4931002 w 6582933"/>
              <a:gd name="connsiteY3889" fmla="*/ 6509316 h 6858000"/>
              <a:gd name="connsiteX3890" fmla="*/ 4924108 w 6582933"/>
              <a:gd name="connsiteY3890" fmla="*/ 6467832 h 6858000"/>
              <a:gd name="connsiteX3891" fmla="*/ 4907074 w 6582933"/>
              <a:gd name="connsiteY3891" fmla="*/ 6463011 h 6858000"/>
              <a:gd name="connsiteX3892" fmla="*/ 4917497 w 6582933"/>
              <a:gd name="connsiteY3892" fmla="*/ 6449564 h 6858000"/>
              <a:gd name="connsiteX3893" fmla="*/ 4909269 w 6582933"/>
              <a:gd name="connsiteY3893" fmla="*/ 6442840 h 6858000"/>
              <a:gd name="connsiteX3894" fmla="*/ 4888551 w 6582933"/>
              <a:gd name="connsiteY3894" fmla="*/ 6442649 h 6858000"/>
              <a:gd name="connsiteX3895" fmla="*/ 4791176 w 6582933"/>
              <a:gd name="connsiteY3895" fmla="*/ 6539954 h 6858000"/>
              <a:gd name="connsiteX3896" fmla="*/ 4791144 w 6582933"/>
              <a:gd name="connsiteY3896" fmla="*/ 6570591 h 6858000"/>
              <a:gd name="connsiteX3897" fmla="*/ 4790510 w 6582933"/>
              <a:gd name="connsiteY3897" fmla="*/ 6576110 h 6858000"/>
              <a:gd name="connsiteX3898" fmla="*/ 4777734 w 6582933"/>
              <a:gd name="connsiteY3898" fmla="*/ 6590700 h 6858000"/>
              <a:gd name="connsiteX3899" fmla="*/ 4777734 w 6582933"/>
              <a:gd name="connsiteY3899" fmla="*/ 6613155 h 6858000"/>
              <a:gd name="connsiteX3900" fmla="*/ 4765751 w 6582933"/>
              <a:gd name="connsiteY3900" fmla="*/ 6629900 h 6858000"/>
              <a:gd name="connsiteX3901" fmla="*/ 4753044 w 6582933"/>
              <a:gd name="connsiteY3901" fmla="*/ 6662695 h 6858000"/>
              <a:gd name="connsiteX3902" fmla="*/ 4736577 w 6582933"/>
              <a:gd name="connsiteY3902" fmla="*/ 6681280 h 6858000"/>
              <a:gd name="connsiteX3903" fmla="*/ 4727652 w 6582933"/>
              <a:gd name="connsiteY3903" fmla="*/ 6690224 h 6858000"/>
              <a:gd name="connsiteX3904" fmla="*/ 4727652 w 6582933"/>
              <a:gd name="connsiteY3904" fmla="*/ 6702720 h 6858000"/>
              <a:gd name="connsiteX3905" fmla="*/ 4714589 w 6582933"/>
              <a:gd name="connsiteY3905" fmla="*/ 6716739 h 6858000"/>
              <a:gd name="connsiteX3906" fmla="*/ 4714589 w 6582933"/>
              <a:gd name="connsiteY3906" fmla="*/ 6741350 h 6858000"/>
              <a:gd name="connsiteX3907" fmla="*/ 4689671 w 6582933"/>
              <a:gd name="connsiteY3907" fmla="*/ 6769768 h 6858000"/>
              <a:gd name="connsiteX3908" fmla="*/ 4687324 w 6582933"/>
              <a:gd name="connsiteY3908" fmla="*/ 6781439 h 6858000"/>
              <a:gd name="connsiteX3909" fmla="*/ 4664887 w 6582933"/>
              <a:gd name="connsiteY3909" fmla="*/ 6803894 h 6858000"/>
              <a:gd name="connsiteX3910" fmla="*/ 4664126 w 6582933"/>
              <a:gd name="connsiteY3910" fmla="*/ 6816707 h 6858000"/>
              <a:gd name="connsiteX3911" fmla="*/ 4651445 w 6582933"/>
              <a:gd name="connsiteY3911" fmla="*/ 6830282 h 6858000"/>
              <a:gd name="connsiteX3912" fmla="*/ 4651349 w 6582933"/>
              <a:gd name="connsiteY3912" fmla="*/ 6842460 h 6858000"/>
              <a:gd name="connsiteX3913" fmla="*/ 4638288 w 6582933"/>
              <a:gd name="connsiteY3913" fmla="*/ 6856479 h 6858000"/>
              <a:gd name="connsiteX3914" fmla="*/ 4638288 w 6582933"/>
              <a:gd name="connsiteY3914" fmla="*/ 6858000 h 6858000"/>
              <a:gd name="connsiteX3915" fmla="*/ 4515620 w 6582933"/>
              <a:gd name="connsiteY3915" fmla="*/ 6858000 h 6858000"/>
              <a:gd name="connsiteX3916" fmla="*/ 4513870 w 6582933"/>
              <a:gd name="connsiteY3916" fmla="*/ 6853624 h 6858000"/>
              <a:gd name="connsiteX3917" fmla="*/ 4530712 w 6582933"/>
              <a:gd name="connsiteY3917" fmla="*/ 6848994 h 6858000"/>
              <a:gd name="connsiteX3918" fmla="*/ 4562240 w 6582933"/>
              <a:gd name="connsiteY3918" fmla="*/ 6817469 h 6858000"/>
              <a:gd name="connsiteX3919" fmla="*/ 4562240 w 6582933"/>
              <a:gd name="connsiteY3919" fmla="*/ 6792159 h 6858000"/>
              <a:gd name="connsiteX3920" fmla="*/ 4549495 w 6582933"/>
              <a:gd name="connsiteY3920" fmla="*/ 6778394 h 6858000"/>
              <a:gd name="connsiteX3921" fmla="*/ 4549495 w 6582933"/>
              <a:gd name="connsiteY3921" fmla="*/ 6753592 h 6858000"/>
              <a:gd name="connsiteX3922" fmla="*/ 4518889 w 6582933"/>
              <a:gd name="connsiteY3922" fmla="*/ 6747185 h 6858000"/>
              <a:gd name="connsiteX3923" fmla="*/ 4505445 w 6582933"/>
              <a:gd name="connsiteY3923" fmla="*/ 6735451 h 6858000"/>
              <a:gd name="connsiteX3924" fmla="*/ 4493120 w 6582933"/>
              <a:gd name="connsiteY3924" fmla="*/ 6734690 h 6858000"/>
              <a:gd name="connsiteX3925" fmla="*/ 4479550 w 6582933"/>
              <a:gd name="connsiteY3925" fmla="*/ 6722003 h 6858000"/>
              <a:gd name="connsiteX3926" fmla="*/ 4467314 w 6582933"/>
              <a:gd name="connsiteY3926" fmla="*/ 6722003 h 6858000"/>
              <a:gd name="connsiteX3927" fmla="*/ 4453300 w 6582933"/>
              <a:gd name="connsiteY3927" fmla="*/ 6735071 h 6858000"/>
              <a:gd name="connsiteX3928" fmla="*/ 4428573 w 6582933"/>
              <a:gd name="connsiteY3928" fmla="*/ 6735071 h 6858000"/>
              <a:gd name="connsiteX3929" fmla="*/ 4410081 w 6582933"/>
              <a:gd name="connsiteY3929" fmla="*/ 6753592 h 6858000"/>
              <a:gd name="connsiteX3930" fmla="*/ 4410081 w 6582933"/>
              <a:gd name="connsiteY3930" fmla="*/ 6791525 h 6858000"/>
              <a:gd name="connsiteX3931" fmla="*/ 4422249 w 6582933"/>
              <a:gd name="connsiteY3931" fmla="*/ 6804909 h 6858000"/>
              <a:gd name="connsiteX3932" fmla="*/ 4399621 w 6582933"/>
              <a:gd name="connsiteY3932" fmla="*/ 6828252 h 6858000"/>
              <a:gd name="connsiteX3933" fmla="*/ 4397247 w 6582933"/>
              <a:gd name="connsiteY3933" fmla="*/ 6851111 h 6858000"/>
              <a:gd name="connsiteX3934" fmla="*/ 4396326 w 6582933"/>
              <a:gd name="connsiteY3934" fmla="*/ 6858000 h 6858000"/>
              <a:gd name="connsiteX3935" fmla="*/ 4343709 w 6582933"/>
              <a:gd name="connsiteY3935" fmla="*/ 6858000 h 6858000"/>
              <a:gd name="connsiteX3936" fmla="*/ 4359041 w 6582933"/>
              <a:gd name="connsiteY3936" fmla="*/ 6842651 h 6858000"/>
              <a:gd name="connsiteX3937" fmla="*/ 4359041 w 6582933"/>
              <a:gd name="connsiteY3937" fmla="*/ 6829964 h 6858000"/>
              <a:gd name="connsiteX3938" fmla="*/ 4341057 w 6582933"/>
              <a:gd name="connsiteY3938" fmla="*/ 6812013 h 6858000"/>
              <a:gd name="connsiteX3939" fmla="*/ 4333964 w 6582933"/>
              <a:gd name="connsiteY3939" fmla="*/ 6819435 h 6858000"/>
              <a:gd name="connsiteX3940" fmla="*/ 4333615 w 6582933"/>
              <a:gd name="connsiteY3940" fmla="*/ 6842651 h 6858000"/>
              <a:gd name="connsiteX3941" fmla="*/ 4321685 w 6582933"/>
              <a:gd name="connsiteY3941" fmla="*/ 6858000 h 6858000"/>
              <a:gd name="connsiteX3942" fmla="*/ 4256468 w 6582933"/>
              <a:gd name="connsiteY3942" fmla="*/ 6858000 h 6858000"/>
              <a:gd name="connsiteX3943" fmla="*/ 4294113 w 6582933"/>
              <a:gd name="connsiteY3943" fmla="*/ 6820450 h 6858000"/>
              <a:gd name="connsiteX3944" fmla="*/ 4302285 w 6582933"/>
              <a:gd name="connsiteY3944" fmla="*/ 6797487 h 6858000"/>
              <a:gd name="connsiteX3945" fmla="*/ 4321030 w 6582933"/>
              <a:gd name="connsiteY3945" fmla="*/ 6779028 h 6858000"/>
              <a:gd name="connsiteX3946" fmla="*/ 4318905 w 6582933"/>
              <a:gd name="connsiteY3946" fmla="*/ 6763361 h 6858000"/>
              <a:gd name="connsiteX3947" fmla="*/ 4296523 w 6582933"/>
              <a:gd name="connsiteY3947" fmla="*/ 6759619 h 6858000"/>
              <a:gd name="connsiteX3948" fmla="*/ 4275812 w 6582933"/>
              <a:gd name="connsiteY3948" fmla="*/ 6761395 h 6858000"/>
              <a:gd name="connsiteX3949" fmla="*/ 4257345 w 6582933"/>
              <a:gd name="connsiteY3949" fmla="*/ 6778901 h 6858000"/>
              <a:gd name="connsiteX3950" fmla="*/ 4257345 w 6582933"/>
              <a:gd name="connsiteY3950" fmla="*/ 6791651 h 6858000"/>
              <a:gd name="connsiteX3951" fmla="*/ 4244412 w 6582933"/>
              <a:gd name="connsiteY3951" fmla="*/ 6805480 h 6858000"/>
              <a:gd name="connsiteX3952" fmla="*/ 4244412 w 6582933"/>
              <a:gd name="connsiteY3952" fmla="*/ 6829584 h 6858000"/>
              <a:gd name="connsiteX3953" fmla="*/ 4232244 w 6582933"/>
              <a:gd name="connsiteY3953" fmla="*/ 6844491 h 6858000"/>
              <a:gd name="connsiteX3954" fmla="*/ 4230621 w 6582933"/>
              <a:gd name="connsiteY3954" fmla="*/ 6856289 h 6858000"/>
              <a:gd name="connsiteX3955" fmla="*/ 4229126 w 6582933"/>
              <a:gd name="connsiteY3955" fmla="*/ 6858000 h 6858000"/>
              <a:gd name="connsiteX3956" fmla="*/ 4186977 w 6582933"/>
              <a:gd name="connsiteY3956" fmla="*/ 6858000 h 6858000"/>
              <a:gd name="connsiteX3957" fmla="*/ 4218541 w 6582933"/>
              <a:gd name="connsiteY3957" fmla="*/ 6826602 h 6858000"/>
              <a:gd name="connsiteX3958" fmla="*/ 4218541 w 6582933"/>
              <a:gd name="connsiteY3958" fmla="*/ 6766342 h 6858000"/>
              <a:gd name="connsiteX3959" fmla="*/ 4200716 w 6582933"/>
              <a:gd name="connsiteY3959" fmla="*/ 6759999 h 6858000"/>
              <a:gd name="connsiteX3960" fmla="*/ 4200906 w 6582933"/>
              <a:gd name="connsiteY3960" fmla="*/ 6734499 h 6858000"/>
              <a:gd name="connsiteX3961" fmla="*/ 4240091 w 6582933"/>
              <a:gd name="connsiteY3961" fmla="*/ 6734499 h 6858000"/>
              <a:gd name="connsiteX3962" fmla="*/ 4248096 w 6582933"/>
              <a:gd name="connsiteY3962" fmla="*/ 6711220 h 6858000"/>
              <a:gd name="connsiteX3963" fmla="*/ 4270121 w 6582933"/>
              <a:gd name="connsiteY3963" fmla="*/ 6693967 h 6858000"/>
              <a:gd name="connsiteX3964" fmla="*/ 4270121 w 6582933"/>
              <a:gd name="connsiteY3964" fmla="*/ 6677474 h 6858000"/>
              <a:gd name="connsiteX3965" fmla="*/ 4288075 w 6582933"/>
              <a:gd name="connsiteY3965" fmla="*/ 6659523 h 6858000"/>
              <a:gd name="connsiteX3966" fmla="*/ 4293955 w 6582933"/>
              <a:gd name="connsiteY3966" fmla="*/ 6658381 h 6858000"/>
              <a:gd name="connsiteX3967" fmla="*/ 4306731 w 6582933"/>
              <a:gd name="connsiteY3967" fmla="*/ 6637829 h 6858000"/>
              <a:gd name="connsiteX3968" fmla="*/ 4314964 w 6582933"/>
              <a:gd name="connsiteY3968" fmla="*/ 6619878 h 6858000"/>
              <a:gd name="connsiteX3969" fmla="*/ 4320934 w 6582933"/>
              <a:gd name="connsiteY3969" fmla="*/ 6609666 h 6858000"/>
              <a:gd name="connsiteX3970" fmla="*/ 4320934 w 6582933"/>
              <a:gd name="connsiteY3970" fmla="*/ 6548708 h 6858000"/>
              <a:gd name="connsiteX3971" fmla="*/ 4346359 w 6582933"/>
              <a:gd name="connsiteY3971" fmla="*/ 6528790 h 6858000"/>
              <a:gd name="connsiteX3972" fmla="*/ 4346359 w 6582933"/>
              <a:gd name="connsiteY3972" fmla="*/ 6512234 h 6858000"/>
              <a:gd name="connsiteX3973" fmla="*/ 4365428 w 6582933"/>
              <a:gd name="connsiteY3973" fmla="*/ 6493205 h 6858000"/>
              <a:gd name="connsiteX3974" fmla="*/ 4389230 w 6582933"/>
              <a:gd name="connsiteY3974" fmla="*/ 6493458 h 6858000"/>
              <a:gd name="connsiteX3975" fmla="*/ 4395524 w 6582933"/>
              <a:gd name="connsiteY3975" fmla="*/ 6501007 h 6858000"/>
              <a:gd name="connsiteX3976" fmla="*/ 4391202 w 6582933"/>
              <a:gd name="connsiteY3976" fmla="*/ 6505320 h 6858000"/>
              <a:gd name="connsiteX3977" fmla="*/ 4378966 w 6582933"/>
              <a:gd name="connsiteY3977" fmla="*/ 6505510 h 6858000"/>
              <a:gd name="connsiteX3978" fmla="*/ 4378554 w 6582933"/>
              <a:gd name="connsiteY3978" fmla="*/ 6531073 h 6858000"/>
              <a:gd name="connsiteX3979" fmla="*/ 4390695 w 6582933"/>
              <a:gd name="connsiteY3979" fmla="*/ 6531073 h 6858000"/>
              <a:gd name="connsiteX3980" fmla="*/ 4404613 w 6582933"/>
              <a:gd name="connsiteY3980" fmla="*/ 6518514 h 6858000"/>
              <a:gd name="connsiteX3981" fmla="*/ 4422661 w 6582933"/>
              <a:gd name="connsiteY3981" fmla="*/ 6536973 h 6858000"/>
              <a:gd name="connsiteX3982" fmla="*/ 4409948 w 6582933"/>
              <a:gd name="connsiteY3982" fmla="*/ 6550610 h 6858000"/>
              <a:gd name="connsiteX3983" fmla="*/ 4409885 w 6582933"/>
              <a:gd name="connsiteY3983" fmla="*/ 6572237 h 6858000"/>
              <a:gd name="connsiteX3984" fmla="*/ 4409853 w 6582933"/>
              <a:gd name="connsiteY3984" fmla="*/ 6569703 h 6858000"/>
              <a:gd name="connsiteX3985" fmla="*/ 4399970 w 6582933"/>
              <a:gd name="connsiteY3985" fmla="*/ 6572875 h 6858000"/>
              <a:gd name="connsiteX3986" fmla="*/ 4402482 w 6582933"/>
              <a:gd name="connsiteY3986" fmla="*/ 6580804 h 6858000"/>
              <a:gd name="connsiteX3987" fmla="*/ 4406358 w 6582933"/>
              <a:gd name="connsiteY3987" fmla="*/ 6579218 h 6858000"/>
              <a:gd name="connsiteX3988" fmla="*/ 4409853 w 6582933"/>
              <a:gd name="connsiteY3988" fmla="*/ 6572241 h 6858000"/>
              <a:gd name="connsiteX3989" fmla="*/ 4409885 w 6582933"/>
              <a:gd name="connsiteY3989" fmla="*/ 6572237 h 6858000"/>
              <a:gd name="connsiteX3990" fmla="*/ 4428732 w 6582933"/>
              <a:gd name="connsiteY3990" fmla="*/ 6569450 h 6858000"/>
              <a:gd name="connsiteX3991" fmla="*/ 4468075 w 6582933"/>
              <a:gd name="connsiteY3991" fmla="*/ 6530756 h 6858000"/>
              <a:gd name="connsiteX3992" fmla="*/ 4492993 w 6582933"/>
              <a:gd name="connsiteY3992" fmla="*/ 6530756 h 6858000"/>
              <a:gd name="connsiteX3993" fmla="*/ 4524038 w 6582933"/>
              <a:gd name="connsiteY3993" fmla="*/ 6524667 h 6858000"/>
              <a:gd name="connsiteX3994" fmla="*/ 4511707 w 6582933"/>
              <a:gd name="connsiteY3994" fmla="*/ 6537924 h 6858000"/>
              <a:gd name="connsiteX3995" fmla="*/ 4511548 w 6582933"/>
              <a:gd name="connsiteY3995" fmla="*/ 6544014 h 6858000"/>
              <a:gd name="connsiteX3996" fmla="*/ 4479963 w 6582933"/>
              <a:gd name="connsiteY3996" fmla="*/ 6544267 h 6858000"/>
              <a:gd name="connsiteX3997" fmla="*/ 4475383 w 6582933"/>
              <a:gd name="connsiteY3997" fmla="*/ 6549151 h 6858000"/>
              <a:gd name="connsiteX3998" fmla="*/ 4480218 w 6582933"/>
              <a:gd name="connsiteY3998" fmla="*/ 6581628 h 6858000"/>
              <a:gd name="connsiteX3999" fmla="*/ 4511421 w 6582933"/>
              <a:gd name="connsiteY3999" fmla="*/ 6550230 h 6858000"/>
              <a:gd name="connsiteX4000" fmla="*/ 4511548 w 6582933"/>
              <a:gd name="connsiteY4000" fmla="*/ 6544014 h 6858000"/>
              <a:gd name="connsiteX4001" fmla="*/ 4530300 w 6582933"/>
              <a:gd name="connsiteY4001" fmla="*/ 6544014 h 6858000"/>
              <a:gd name="connsiteX4002" fmla="*/ 4543742 w 6582933"/>
              <a:gd name="connsiteY4002" fmla="*/ 6556319 h 6858000"/>
              <a:gd name="connsiteX4003" fmla="*/ 4562209 w 6582933"/>
              <a:gd name="connsiteY4003" fmla="*/ 6537860 h 6858000"/>
              <a:gd name="connsiteX4004" fmla="*/ 4562209 w 6582933"/>
              <a:gd name="connsiteY4004" fmla="*/ 6524794 h 6858000"/>
              <a:gd name="connsiteX4005" fmla="*/ 4595386 w 6582933"/>
              <a:gd name="connsiteY4005" fmla="*/ 6493775 h 6858000"/>
              <a:gd name="connsiteX4006" fmla="*/ 4610383 w 6582933"/>
              <a:gd name="connsiteY4006" fmla="*/ 6497201 h 6858000"/>
              <a:gd name="connsiteX4007" fmla="*/ 4601361 w 6582933"/>
              <a:gd name="connsiteY4007" fmla="*/ 6512551 h 6858000"/>
              <a:gd name="connsiteX4008" fmla="*/ 4601361 w 6582933"/>
              <a:gd name="connsiteY4008" fmla="*/ 6533674 h 6858000"/>
              <a:gd name="connsiteX4009" fmla="*/ 4575176 w 6582933"/>
              <a:gd name="connsiteY4009" fmla="*/ 6562980 h 6858000"/>
              <a:gd name="connsiteX4010" fmla="*/ 4575176 w 6582933"/>
              <a:gd name="connsiteY4010" fmla="*/ 6576491 h 6858000"/>
              <a:gd name="connsiteX4011" fmla="*/ 4539422 w 6582933"/>
              <a:gd name="connsiteY4011" fmla="*/ 6611632 h 6858000"/>
              <a:gd name="connsiteX4012" fmla="*/ 4539136 w 6582933"/>
              <a:gd name="connsiteY4012" fmla="*/ 6615945 h 6858000"/>
              <a:gd name="connsiteX4013" fmla="*/ 4549971 w 6582933"/>
              <a:gd name="connsiteY4013" fmla="*/ 6620322 h 6858000"/>
              <a:gd name="connsiteX4014" fmla="*/ 4560299 w 6582933"/>
              <a:gd name="connsiteY4014" fmla="*/ 6625079 h 6858000"/>
              <a:gd name="connsiteX4015" fmla="*/ 4554958 w 6582933"/>
              <a:gd name="connsiteY4015" fmla="*/ 6633960 h 6858000"/>
              <a:gd name="connsiteX4016" fmla="*/ 4549654 w 6582933"/>
              <a:gd name="connsiteY4016" fmla="*/ 6639351 h 6858000"/>
              <a:gd name="connsiteX4017" fmla="*/ 4550067 w 6582933"/>
              <a:gd name="connsiteY4017" fmla="*/ 6663456 h 6858000"/>
              <a:gd name="connsiteX4018" fmla="*/ 4558581 w 6582933"/>
              <a:gd name="connsiteY4018" fmla="*/ 6670814 h 6858000"/>
              <a:gd name="connsiteX4019" fmla="*/ 4570310 w 6582933"/>
              <a:gd name="connsiteY4019" fmla="*/ 6669165 h 6858000"/>
              <a:gd name="connsiteX4020" fmla="*/ 4588103 w 6582933"/>
              <a:gd name="connsiteY4020" fmla="*/ 6654322 h 6858000"/>
              <a:gd name="connsiteX4021" fmla="*/ 4588103 w 6582933"/>
              <a:gd name="connsiteY4021" fmla="*/ 6613852 h 6858000"/>
              <a:gd name="connsiteX4022" fmla="*/ 4598786 w 6582933"/>
              <a:gd name="connsiteY4022" fmla="*/ 6607635 h 6858000"/>
              <a:gd name="connsiteX4023" fmla="*/ 4613275 w 6582933"/>
              <a:gd name="connsiteY4023" fmla="*/ 6592919 h 6858000"/>
              <a:gd name="connsiteX4024" fmla="*/ 4614132 w 6582933"/>
              <a:gd name="connsiteY4024" fmla="*/ 6589177 h 6858000"/>
              <a:gd name="connsiteX4025" fmla="*/ 4633327 w 6582933"/>
              <a:gd name="connsiteY4025" fmla="*/ 6567737 h 6858000"/>
              <a:gd name="connsiteX4026" fmla="*/ 4639683 w 6582933"/>
              <a:gd name="connsiteY4026" fmla="*/ 6586069 h 6858000"/>
              <a:gd name="connsiteX4027" fmla="*/ 4626653 w 6582933"/>
              <a:gd name="connsiteY4027" fmla="*/ 6600975 h 6858000"/>
              <a:gd name="connsiteX4028" fmla="*/ 4625892 w 6582933"/>
              <a:gd name="connsiteY4028" fmla="*/ 6613344 h 6858000"/>
              <a:gd name="connsiteX4029" fmla="*/ 4613211 w 6582933"/>
              <a:gd name="connsiteY4029" fmla="*/ 6626919 h 6858000"/>
              <a:gd name="connsiteX4030" fmla="*/ 4613149 w 6582933"/>
              <a:gd name="connsiteY4030" fmla="*/ 6648534 h 6858000"/>
              <a:gd name="connsiteX4031" fmla="*/ 4613116 w 6582933"/>
              <a:gd name="connsiteY4031" fmla="*/ 6646012 h 6858000"/>
              <a:gd name="connsiteX4032" fmla="*/ 4603233 w 6582933"/>
              <a:gd name="connsiteY4032" fmla="*/ 6649184 h 6858000"/>
              <a:gd name="connsiteX4033" fmla="*/ 4605745 w 6582933"/>
              <a:gd name="connsiteY4033" fmla="*/ 6657176 h 6858000"/>
              <a:gd name="connsiteX4034" fmla="*/ 4609621 w 6582933"/>
              <a:gd name="connsiteY4034" fmla="*/ 6655590 h 6858000"/>
              <a:gd name="connsiteX4035" fmla="*/ 4613116 w 6582933"/>
              <a:gd name="connsiteY4035" fmla="*/ 6648549 h 6858000"/>
              <a:gd name="connsiteX4036" fmla="*/ 4613149 w 6582933"/>
              <a:gd name="connsiteY4036" fmla="*/ 6648534 h 6858000"/>
              <a:gd name="connsiteX4037" fmla="*/ 4619377 w 6582933"/>
              <a:gd name="connsiteY4037" fmla="*/ 6645632 h 6858000"/>
              <a:gd name="connsiteX4038" fmla="*/ 4637457 w 6582933"/>
              <a:gd name="connsiteY4038" fmla="*/ 6627744 h 6858000"/>
              <a:gd name="connsiteX4039" fmla="*/ 4638668 w 6582933"/>
              <a:gd name="connsiteY4039" fmla="*/ 6614867 h 6858000"/>
              <a:gd name="connsiteX4040" fmla="*/ 4651096 w 6582933"/>
              <a:gd name="connsiteY4040" fmla="*/ 6601102 h 6858000"/>
              <a:gd name="connsiteX4041" fmla="*/ 4651096 w 6582933"/>
              <a:gd name="connsiteY4041" fmla="*/ 6589368 h 6858000"/>
              <a:gd name="connsiteX4042" fmla="*/ 4677219 w 6582933"/>
              <a:gd name="connsiteY4042" fmla="*/ 6561901 h 6858000"/>
              <a:gd name="connsiteX4043" fmla="*/ 4677219 w 6582933"/>
              <a:gd name="connsiteY4043" fmla="*/ 6537860 h 6858000"/>
              <a:gd name="connsiteX4044" fmla="*/ 4689417 w 6582933"/>
              <a:gd name="connsiteY4044" fmla="*/ 6523588 h 6858000"/>
              <a:gd name="connsiteX4045" fmla="*/ 4689417 w 6582933"/>
              <a:gd name="connsiteY4045" fmla="*/ 6502847 h 6858000"/>
              <a:gd name="connsiteX4046" fmla="*/ 4702130 w 6582933"/>
              <a:gd name="connsiteY4046" fmla="*/ 6477093 h 6858000"/>
              <a:gd name="connsiteX4047" fmla="*/ 4727271 w 6582933"/>
              <a:gd name="connsiteY4047" fmla="*/ 6447660 h 6858000"/>
              <a:gd name="connsiteX4048" fmla="*/ 4727271 w 6582933"/>
              <a:gd name="connsiteY4048" fmla="*/ 6411568 h 6858000"/>
              <a:gd name="connsiteX4049" fmla="*/ 4740301 w 6582933"/>
              <a:gd name="connsiteY4049" fmla="*/ 6397613 h 6858000"/>
              <a:gd name="connsiteX4050" fmla="*/ 4740301 w 6582933"/>
              <a:gd name="connsiteY4050" fmla="*/ 6372747 h 6858000"/>
              <a:gd name="connsiteX4051" fmla="*/ 4752943 w 6582933"/>
              <a:gd name="connsiteY4051" fmla="*/ 6359173 h 6858000"/>
              <a:gd name="connsiteX4052" fmla="*/ 4753711 w 6582933"/>
              <a:gd name="connsiteY4052" fmla="*/ 6346867 h 6858000"/>
              <a:gd name="connsiteX4053" fmla="*/ 4766423 w 6582933"/>
              <a:gd name="connsiteY4053" fmla="*/ 6332303 h 6858000"/>
              <a:gd name="connsiteX4054" fmla="*/ 4766423 w 6582933"/>
              <a:gd name="connsiteY4054" fmla="*/ 6309836 h 6858000"/>
              <a:gd name="connsiteX4055" fmla="*/ 4777924 w 6582933"/>
              <a:gd name="connsiteY4055" fmla="*/ 6293058 h 6858000"/>
              <a:gd name="connsiteX4056" fmla="*/ 4785106 w 6582933"/>
              <a:gd name="connsiteY4056" fmla="*/ 6277390 h 6858000"/>
              <a:gd name="connsiteX4057" fmla="*/ 4823021 w 6582933"/>
              <a:gd name="connsiteY4057" fmla="*/ 6277390 h 6858000"/>
              <a:gd name="connsiteX4058" fmla="*/ 4841100 w 6582933"/>
              <a:gd name="connsiteY4058" fmla="*/ 6295468 h 6858000"/>
              <a:gd name="connsiteX4059" fmla="*/ 4833031 w 6582933"/>
              <a:gd name="connsiteY4059" fmla="*/ 6302332 h 6858000"/>
              <a:gd name="connsiteX4060" fmla="*/ 4821207 w 6582933"/>
              <a:gd name="connsiteY4060" fmla="*/ 6300778 h 6858000"/>
              <a:gd name="connsiteX4061" fmla="*/ 4807828 w 6582933"/>
              <a:gd name="connsiteY4061" fmla="*/ 6292735 h 6858000"/>
              <a:gd name="connsiteX4062" fmla="*/ 4803890 w 6582933"/>
              <a:gd name="connsiteY4062" fmla="*/ 6309836 h 6858000"/>
              <a:gd name="connsiteX4063" fmla="*/ 4803793 w 6582933"/>
              <a:gd name="connsiteY4063" fmla="*/ 6397549 h 6858000"/>
              <a:gd name="connsiteX4064" fmla="*/ 4791652 w 6582933"/>
              <a:gd name="connsiteY4064" fmla="*/ 6411060 h 6858000"/>
              <a:gd name="connsiteX4065" fmla="*/ 4791652 w 6582933"/>
              <a:gd name="connsiteY4065" fmla="*/ 6436179 h 6858000"/>
              <a:gd name="connsiteX4066" fmla="*/ 4801346 w 6582933"/>
              <a:gd name="connsiteY4066" fmla="*/ 6438844 h 6858000"/>
              <a:gd name="connsiteX4067" fmla="*/ 4816506 w 6582933"/>
              <a:gd name="connsiteY4067" fmla="*/ 6429709 h 6858000"/>
              <a:gd name="connsiteX4068" fmla="*/ 4816506 w 6582933"/>
              <a:gd name="connsiteY4068" fmla="*/ 6447534 h 6858000"/>
              <a:gd name="connsiteX4069" fmla="*/ 4840307 w 6582933"/>
              <a:gd name="connsiteY4069" fmla="*/ 6450388 h 6858000"/>
              <a:gd name="connsiteX4070" fmla="*/ 4816506 w 6582933"/>
              <a:gd name="connsiteY4070" fmla="*/ 6429709 h 6858000"/>
              <a:gd name="connsiteX4071" fmla="*/ 4816506 w 6582933"/>
              <a:gd name="connsiteY4071" fmla="*/ 6410363 h 6858000"/>
              <a:gd name="connsiteX4072" fmla="*/ 4820891 w 6582933"/>
              <a:gd name="connsiteY4072" fmla="*/ 6406493 h 6858000"/>
              <a:gd name="connsiteX4073" fmla="*/ 4862840 w 6582933"/>
              <a:gd name="connsiteY4073" fmla="*/ 6402877 h 6858000"/>
              <a:gd name="connsiteX4074" fmla="*/ 4867731 w 6582933"/>
              <a:gd name="connsiteY4074" fmla="*/ 6384990 h 6858000"/>
              <a:gd name="connsiteX4075" fmla="*/ 4884161 w 6582933"/>
              <a:gd name="connsiteY4075" fmla="*/ 6378583 h 6858000"/>
              <a:gd name="connsiteX4076" fmla="*/ 4892396 w 6582933"/>
              <a:gd name="connsiteY4076" fmla="*/ 6371161 h 6858000"/>
              <a:gd name="connsiteX4077" fmla="*/ 4892777 w 6582933"/>
              <a:gd name="connsiteY4077" fmla="*/ 6321685 h 6858000"/>
              <a:gd name="connsiteX4078" fmla="*/ 4922870 w 6582933"/>
              <a:gd name="connsiteY4078" fmla="*/ 6315836 h 6858000"/>
              <a:gd name="connsiteX4079" fmla="*/ 4930464 w 6582933"/>
              <a:gd name="connsiteY4079" fmla="*/ 6323658 h 6858000"/>
              <a:gd name="connsiteX4080" fmla="*/ 4940981 w 6582933"/>
              <a:gd name="connsiteY4080" fmla="*/ 6344837 h 6858000"/>
              <a:gd name="connsiteX4081" fmla="*/ 4941654 w 6582933"/>
              <a:gd name="connsiteY4081" fmla="*/ 6361774 h 6858000"/>
              <a:gd name="connsiteX4082" fmla="*/ 4905710 w 6582933"/>
              <a:gd name="connsiteY4082" fmla="*/ 6397739 h 6858000"/>
              <a:gd name="connsiteX4083" fmla="*/ 4905710 w 6582933"/>
              <a:gd name="connsiteY4083" fmla="*/ 6409728 h 6858000"/>
              <a:gd name="connsiteX4084" fmla="*/ 4892935 w 6582933"/>
              <a:gd name="connsiteY4084" fmla="*/ 6423620 h 6858000"/>
              <a:gd name="connsiteX4085" fmla="*/ 4921633 w 6582933"/>
              <a:gd name="connsiteY4085" fmla="*/ 6429709 h 6858000"/>
              <a:gd name="connsiteX4086" fmla="*/ 4941939 w 6582933"/>
              <a:gd name="connsiteY4086" fmla="*/ 6417086 h 6858000"/>
              <a:gd name="connsiteX4087" fmla="*/ 4954905 w 6582933"/>
              <a:gd name="connsiteY4087" fmla="*/ 6409284 h 6858000"/>
              <a:gd name="connsiteX4088" fmla="*/ 4949945 w 6582933"/>
              <a:gd name="connsiteY4088" fmla="*/ 6379217 h 6858000"/>
              <a:gd name="connsiteX4089" fmla="*/ 4962880 w 6582933"/>
              <a:gd name="connsiteY4089" fmla="*/ 6390953 h 6858000"/>
              <a:gd name="connsiteX4090" fmla="*/ 4975847 w 6582933"/>
              <a:gd name="connsiteY4090" fmla="*/ 6379598 h 6858000"/>
              <a:gd name="connsiteX4091" fmla="*/ 5014111 w 6582933"/>
              <a:gd name="connsiteY4091" fmla="*/ 6379598 h 6858000"/>
              <a:gd name="connsiteX4092" fmla="*/ 5045283 w 6582933"/>
              <a:gd name="connsiteY4092" fmla="*/ 6385117 h 6858000"/>
              <a:gd name="connsiteX4093" fmla="*/ 5045283 w 6582933"/>
              <a:gd name="connsiteY4093" fmla="*/ 6366214 h 6858000"/>
              <a:gd name="connsiteX4094" fmla="*/ 5051546 w 6582933"/>
              <a:gd name="connsiteY4094" fmla="*/ 6366023 h 6858000"/>
              <a:gd name="connsiteX4095" fmla="*/ 5056087 w 6582933"/>
              <a:gd name="connsiteY4095" fmla="*/ 6361774 h 6858000"/>
              <a:gd name="connsiteX4096" fmla="*/ 5069529 w 6582933"/>
              <a:gd name="connsiteY4096" fmla="*/ 6348326 h 6858000"/>
              <a:gd name="connsiteX4097" fmla="*/ 5062253 w 6582933"/>
              <a:gd name="connsiteY4097" fmla="*/ 6341133 h 6858000"/>
              <a:gd name="connsiteX4098" fmla="*/ 5043317 w 6582933"/>
              <a:gd name="connsiteY4098" fmla="*/ 6340816 h 6858000"/>
              <a:gd name="connsiteX4099" fmla="*/ 5032984 w 6582933"/>
              <a:gd name="connsiteY4099" fmla="*/ 6334809 h 6858000"/>
              <a:gd name="connsiteX4100" fmla="*/ 5045061 w 6582933"/>
              <a:gd name="connsiteY4100" fmla="*/ 6321526 h 6858000"/>
              <a:gd name="connsiteX4101" fmla="*/ 5026183 w 6582933"/>
              <a:gd name="connsiteY4101" fmla="*/ 6302649 h 6858000"/>
              <a:gd name="connsiteX4102" fmla="*/ 5002254 w 6582933"/>
              <a:gd name="connsiteY4102" fmla="*/ 6302395 h 6858000"/>
              <a:gd name="connsiteX4103" fmla="*/ 4996152 w 6582933"/>
              <a:gd name="connsiteY4103" fmla="*/ 6294771 h 6858000"/>
              <a:gd name="connsiteX4104" fmla="*/ 5000478 w 6582933"/>
              <a:gd name="connsiteY4104" fmla="*/ 6290451 h 6858000"/>
              <a:gd name="connsiteX4105" fmla="*/ 5012645 w 6582933"/>
              <a:gd name="connsiteY4105" fmla="*/ 6290261 h 6858000"/>
              <a:gd name="connsiteX4106" fmla="*/ 5039562 w 6582933"/>
              <a:gd name="connsiteY4106" fmla="*/ 6264615 h 6858000"/>
              <a:gd name="connsiteX4107" fmla="*/ 5052655 w 6582933"/>
              <a:gd name="connsiteY4107" fmla="*/ 6263473 h 6858000"/>
              <a:gd name="connsiteX4108" fmla="*/ 5070488 w 6582933"/>
              <a:gd name="connsiteY4108" fmla="*/ 6245643 h 6858000"/>
              <a:gd name="connsiteX4109" fmla="*/ 5058408 w 6582933"/>
              <a:gd name="connsiteY4109" fmla="*/ 6232424 h 6858000"/>
              <a:gd name="connsiteX4110" fmla="*/ 5068894 w 6582933"/>
              <a:gd name="connsiteY4110" fmla="*/ 6226353 h 6858000"/>
              <a:gd name="connsiteX4111" fmla="*/ 5087806 w 6582933"/>
              <a:gd name="connsiteY4111" fmla="*/ 6226036 h 6858000"/>
              <a:gd name="connsiteX4112" fmla="*/ 5096706 w 6582933"/>
              <a:gd name="connsiteY4112" fmla="*/ 6217650 h 6858000"/>
              <a:gd name="connsiteX4113" fmla="*/ 5096706 w 6582933"/>
              <a:gd name="connsiteY4113" fmla="*/ 6194009 h 6858000"/>
              <a:gd name="connsiteX4114" fmla="*/ 5134235 w 6582933"/>
              <a:gd name="connsiteY4114" fmla="*/ 6156476 h 6858000"/>
              <a:gd name="connsiteX4115" fmla="*/ 5133980 w 6582933"/>
              <a:gd name="connsiteY4115" fmla="*/ 6132740 h 6858000"/>
              <a:gd name="connsiteX4116" fmla="*/ 5126515 w 6582933"/>
              <a:gd name="connsiteY4116" fmla="*/ 6126321 h 6858000"/>
              <a:gd name="connsiteX4117" fmla="*/ 5121458 w 6582933"/>
              <a:gd name="connsiteY4117" fmla="*/ 6136743 h 6858000"/>
              <a:gd name="connsiteX4118" fmla="*/ 5121521 w 6582933"/>
              <a:gd name="connsiteY4118" fmla="*/ 6144367 h 6858000"/>
              <a:gd name="connsiteX4119" fmla="*/ 5101628 w 6582933"/>
              <a:gd name="connsiteY4119" fmla="*/ 6162008 h 6858000"/>
              <a:gd name="connsiteX4120" fmla="*/ 5079380 w 6582933"/>
              <a:gd name="connsiteY4120" fmla="*/ 6162008 h 6858000"/>
              <a:gd name="connsiteX4121" fmla="*/ 5063623 w 6582933"/>
              <a:gd name="connsiteY4121" fmla="*/ 6175544 h 6858000"/>
              <a:gd name="connsiteX4122" fmla="*/ 5040424 w 6582933"/>
              <a:gd name="connsiteY4122" fmla="*/ 6175290 h 6858000"/>
              <a:gd name="connsiteX4123" fmla="*/ 5034258 w 6582933"/>
              <a:gd name="connsiteY4123" fmla="*/ 6168014 h 6858000"/>
              <a:gd name="connsiteX4124" fmla="*/ 5056215 w 6582933"/>
              <a:gd name="connsiteY4124" fmla="*/ 6132201 h 6858000"/>
              <a:gd name="connsiteX4125" fmla="*/ 5057616 w 6582933"/>
              <a:gd name="connsiteY4125" fmla="*/ 6120663 h 6858000"/>
              <a:gd name="connsiteX4126" fmla="*/ 5050593 w 6582933"/>
              <a:gd name="connsiteY4126" fmla="*/ 6113006 h 6858000"/>
              <a:gd name="connsiteX4127" fmla="*/ 5037278 w 6582933"/>
              <a:gd name="connsiteY4127" fmla="*/ 6122509 h 6858000"/>
              <a:gd name="connsiteX4128" fmla="*/ 5032507 w 6582933"/>
              <a:gd name="connsiteY4128" fmla="*/ 6105890 h 6858000"/>
              <a:gd name="connsiteX4129" fmla="*/ 5042359 w 6582933"/>
              <a:gd name="connsiteY4129" fmla="*/ 6099597 h 6858000"/>
              <a:gd name="connsiteX4130" fmla="*/ 5099306 w 6582933"/>
              <a:gd name="connsiteY4130" fmla="*/ 6099217 h 6858000"/>
              <a:gd name="connsiteX4131" fmla="*/ 5104426 w 6582933"/>
              <a:gd name="connsiteY4131" fmla="*/ 6097180 h 6858000"/>
              <a:gd name="connsiteX4132" fmla="*/ 5108460 w 6582933"/>
              <a:gd name="connsiteY4132" fmla="*/ 6079990 h 6858000"/>
              <a:gd name="connsiteX4133" fmla="*/ 5084405 w 6582933"/>
              <a:gd name="connsiteY4133" fmla="*/ 6066517 h 6858000"/>
              <a:gd name="connsiteX4134" fmla="*/ 5102357 w 6582933"/>
              <a:gd name="connsiteY4134" fmla="*/ 6048560 h 6858000"/>
              <a:gd name="connsiteX4135" fmla="*/ 5128036 w 6582933"/>
              <a:gd name="connsiteY4135" fmla="*/ 6048560 h 6858000"/>
              <a:gd name="connsiteX4136" fmla="*/ 5145868 w 6582933"/>
              <a:gd name="connsiteY4136" fmla="*/ 6029752 h 6858000"/>
              <a:gd name="connsiteX4137" fmla="*/ 5134805 w 6582933"/>
              <a:gd name="connsiteY4137" fmla="*/ 6016850 h 6858000"/>
              <a:gd name="connsiteX4138" fmla="*/ 5146884 w 6582933"/>
              <a:gd name="connsiteY4138" fmla="*/ 6003694 h 6858000"/>
              <a:gd name="connsiteX4139" fmla="*/ 5146884 w 6582933"/>
              <a:gd name="connsiteY4139" fmla="*/ 5991585 h 6858000"/>
              <a:gd name="connsiteX4140" fmla="*/ 5134646 w 6582933"/>
              <a:gd name="connsiteY4140" fmla="*/ 5978144 h 6858000"/>
              <a:gd name="connsiteX4141" fmla="*/ 5170526 w 6582933"/>
              <a:gd name="connsiteY4141" fmla="*/ 5941791 h 6858000"/>
              <a:gd name="connsiteX4142" fmla="*/ 5172405 w 6582933"/>
              <a:gd name="connsiteY4142" fmla="*/ 5929206 h 6858000"/>
              <a:gd name="connsiteX4143" fmla="*/ 5160611 w 6582933"/>
              <a:gd name="connsiteY4143" fmla="*/ 5915638 h 6858000"/>
              <a:gd name="connsiteX4144" fmla="*/ 5174719 w 6582933"/>
              <a:gd name="connsiteY4144" fmla="*/ 5908426 h 6858000"/>
              <a:gd name="connsiteX4145" fmla="*/ 5184857 w 6582933"/>
              <a:gd name="connsiteY4145" fmla="*/ 5902546 h 6858000"/>
              <a:gd name="connsiteX4146" fmla="*/ 5172563 w 6582933"/>
              <a:gd name="connsiteY4146" fmla="*/ 5889295 h 6858000"/>
              <a:gd name="connsiteX4147" fmla="*/ 5172563 w 6582933"/>
              <a:gd name="connsiteY4147" fmla="*/ 5864448 h 6858000"/>
              <a:gd name="connsiteX4148" fmla="*/ 5185593 w 6582933"/>
              <a:gd name="connsiteY4148" fmla="*/ 5849923 h 6858000"/>
              <a:gd name="connsiteX4149" fmla="*/ 5185593 w 6582933"/>
              <a:gd name="connsiteY4149" fmla="*/ 5812904 h 6858000"/>
              <a:gd name="connsiteX4150" fmla="*/ 5204084 w 6582933"/>
              <a:gd name="connsiteY4150" fmla="*/ 5794407 h 6858000"/>
              <a:gd name="connsiteX4151" fmla="*/ 5217145 w 6582933"/>
              <a:gd name="connsiteY4151" fmla="*/ 5794407 h 6858000"/>
              <a:gd name="connsiteX4152" fmla="*/ 5234369 w 6582933"/>
              <a:gd name="connsiteY4152" fmla="*/ 5776361 h 6858000"/>
              <a:gd name="connsiteX4153" fmla="*/ 5235961 w 6582933"/>
              <a:gd name="connsiteY4153" fmla="*/ 5763776 h 6858000"/>
              <a:gd name="connsiteX4154" fmla="*/ 5221884 w 6582933"/>
              <a:gd name="connsiteY4154" fmla="*/ 5747981 h 6858000"/>
              <a:gd name="connsiteX4155" fmla="*/ 5240534 w 6582933"/>
              <a:gd name="connsiteY4155" fmla="*/ 5732542 h 6858000"/>
              <a:gd name="connsiteX4156" fmla="*/ 5257638 w 6582933"/>
              <a:gd name="connsiteY4156" fmla="*/ 5733620 h 6858000"/>
              <a:gd name="connsiteX4157" fmla="*/ 5266626 w 6582933"/>
              <a:gd name="connsiteY4157" fmla="*/ 5742520 h 6858000"/>
              <a:gd name="connsiteX4158" fmla="*/ 5286711 w 6582933"/>
              <a:gd name="connsiteY4158" fmla="*/ 5728692 h 6858000"/>
              <a:gd name="connsiteX4159" fmla="*/ 5286646 w 6582933"/>
              <a:gd name="connsiteY4159" fmla="*/ 5709694 h 6858000"/>
              <a:gd name="connsiteX4160" fmla="*/ 5285284 w 6582933"/>
              <a:gd name="connsiteY4160" fmla="*/ 5697553 h 6858000"/>
              <a:gd name="connsiteX4161" fmla="*/ 5255664 w 6582933"/>
              <a:gd name="connsiteY4161" fmla="*/ 5692688 h 6858000"/>
              <a:gd name="connsiteX4162" fmla="*/ 5246638 w 6582933"/>
              <a:gd name="connsiteY4162" fmla="*/ 5633588 h 6858000"/>
              <a:gd name="connsiteX4163" fmla="*/ 5247462 w 6582933"/>
              <a:gd name="connsiteY4163" fmla="*/ 5598536 h 6858000"/>
              <a:gd name="connsiteX4164" fmla="*/ 5248515 w 6582933"/>
              <a:gd name="connsiteY4164" fmla="*/ 5592656 h 6858000"/>
              <a:gd name="connsiteX4165" fmla="*/ 5240154 w 6582933"/>
              <a:gd name="connsiteY4165" fmla="*/ 5578358 h 6858000"/>
              <a:gd name="connsiteX4166" fmla="*/ 5170526 w 6582933"/>
              <a:gd name="connsiteY4166" fmla="*/ 5578390 h 6858000"/>
              <a:gd name="connsiteX4167" fmla="*/ 5160739 w 6582933"/>
              <a:gd name="connsiteY4167" fmla="*/ 5572510 h 6858000"/>
              <a:gd name="connsiteX4168" fmla="*/ 5168782 w 6582933"/>
              <a:gd name="connsiteY4168" fmla="*/ 5565964 h 6858000"/>
              <a:gd name="connsiteX4169" fmla="*/ 5185021 w 6582933"/>
              <a:gd name="connsiteY4169" fmla="*/ 5557800 h 6858000"/>
              <a:gd name="connsiteX4170" fmla="*/ 5185021 w 6582933"/>
              <a:gd name="connsiteY4170" fmla="*/ 5540223 h 6858000"/>
              <a:gd name="connsiteX4171" fmla="*/ 5191118 w 6582933"/>
              <a:gd name="connsiteY4171" fmla="*/ 5540064 h 6858000"/>
              <a:gd name="connsiteX4172" fmla="*/ 5201895 w 6582933"/>
              <a:gd name="connsiteY4172" fmla="*/ 5527384 h 6858000"/>
              <a:gd name="connsiteX4173" fmla="*/ 5229668 w 6582933"/>
              <a:gd name="connsiteY4173" fmla="*/ 5527384 h 6858000"/>
              <a:gd name="connsiteX4174" fmla="*/ 5228558 w 6582933"/>
              <a:gd name="connsiteY4174" fmla="*/ 5502094 h 6858000"/>
              <a:gd name="connsiteX4175" fmla="*/ 5216638 w 6582933"/>
              <a:gd name="connsiteY4175" fmla="*/ 5501548 h 6858000"/>
              <a:gd name="connsiteX4176" fmla="*/ 5205232 w 6582933"/>
              <a:gd name="connsiteY4176" fmla="*/ 5491253 h 6858000"/>
              <a:gd name="connsiteX4177" fmla="*/ 5185528 w 6582933"/>
              <a:gd name="connsiteY4177" fmla="*/ 5485411 h 6858000"/>
              <a:gd name="connsiteX4178" fmla="*/ 5185528 w 6582933"/>
              <a:gd name="connsiteY4178" fmla="*/ 5458142 h 6858000"/>
              <a:gd name="connsiteX4179" fmla="*/ 5197759 w 6582933"/>
              <a:gd name="connsiteY4179" fmla="*/ 5444479 h 6858000"/>
              <a:gd name="connsiteX4180" fmla="*/ 5197759 w 6582933"/>
              <a:gd name="connsiteY4180" fmla="*/ 5427035 h 6858000"/>
              <a:gd name="connsiteX4181" fmla="*/ 5182858 w 6582933"/>
              <a:gd name="connsiteY4181" fmla="*/ 5413182 h 6858000"/>
              <a:gd name="connsiteX4182" fmla="*/ 5166999 w 6582933"/>
              <a:gd name="connsiteY4182" fmla="*/ 5413150 h 6858000"/>
              <a:gd name="connsiteX4183" fmla="*/ 5159342 w 6582933"/>
              <a:gd name="connsiteY4183" fmla="*/ 5391570 h 6858000"/>
              <a:gd name="connsiteX4184" fmla="*/ 5176724 w 6582933"/>
              <a:gd name="connsiteY4184" fmla="*/ 5377304 h 6858000"/>
              <a:gd name="connsiteX4185" fmla="*/ 5197824 w 6582933"/>
              <a:gd name="connsiteY4185" fmla="*/ 5381910 h 6858000"/>
              <a:gd name="connsiteX4186" fmla="*/ 5197824 w 6582933"/>
              <a:gd name="connsiteY4186" fmla="*/ 5394145 h 6858000"/>
              <a:gd name="connsiteX4187" fmla="*/ 5202372 w 6582933"/>
              <a:gd name="connsiteY4187" fmla="*/ 5398497 h 6858000"/>
              <a:gd name="connsiteX4188" fmla="*/ 5244417 w 6582933"/>
              <a:gd name="connsiteY4188" fmla="*/ 5398243 h 6858000"/>
              <a:gd name="connsiteX4189" fmla="*/ 5248420 w 6582933"/>
              <a:gd name="connsiteY4189" fmla="*/ 5393575 h 6858000"/>
              <a:gd name="connsiteX4190" fmla="*/ 5248610 w 6582933"/>
              <a:gd name="connsiteY4190" fmla="*/ 5362271 h 6858000"/>
              <a:gd name="connsiteX4191" fmla="*/ 5261322 w 6582933"/>
              <a:gd name="connsiteY4191" fmla="*/ 5347593 h 6858000"/>
              <a:gd name="connsiteX4192" fmla="*/ 5250576 w 6582933"/>
              <a:gd name="connsiteY4192" fmla="*/ 5336854 h 6858000"/>
              <a:gd name="connsiteX4193" fmla="*/ 5235897 w 6582933"/>
              <a:gd name="connsiteY4193" fmla="*/ 5349559 h 6858000"/>
              <a:gd name="connsiteX4194" fmla="*/ 5225348 w 6582933"/>
              <a:gd name="connsiteY4194" fmla="*/ 5345049 h 6858000"/>
              <a:gd name="connsiteX4195" fmla="*/ 5223248 w 6582933"/>
              <a:gd name="connsiteY4195" fmla="*/ 5307745 h 6858000"/>
              <a:gd name="connsiteX4196" fmla="*/ 5236944 w 6582933"/>
              <a:gd name="connsiteY4196" fmla="*/ 5298719 h 6858000"/>
              <a:gd name="connsiteX4197" fmla="*/ 5249656 w 6582933"/>
              <a:gd name="connsiteY4197" fmla="*/ 5298750 h 6858000"/>
              <a:gd name="connsiteX4198" fmla="*/ 5255697 w 6582933"/>
              <a:gd name="connsiteY4198" fmla="*/ 5299448 h 6858000"/>
              <a:gd name="connsiteX4199" fmla="*/ 5268091 w 6582933"/>
              <a:gd name="connsiteY4199" fmla="*/ 5322518 h 6858000"/>
              <a:gd name="connsiteX4200" fmla="*/ 5286900 w 6582933"/>
              <a:gd name="connsiteY4200" fmla="*/ 5305392 h 6858000"/>
              <a:gd name="connsiteX4201" fmla="*/ 5286900 w 6582933"/>
              <a:gd name="connsiteY4201" fmla="*/ 5241363 h 6858000"/>
              <a:gd name="connsiteX4202" fmla="*/ 5291640 w 6582933"/>
              <a:gd name="connsiteY4202" fmla="*/ 5236847 h 6858000"/>
              <a:gd name="connsiteX4203" fmla="*/ 5304448 w 6582933"/>
              <a:gd name="connsiteY4203" fmla="*/ 5235071 h 6858000"/>
              <a:gd name="connsiteX4204" fmla="*/ 5319094 w 6582933"/>
              <a:gd name="connsiteY4204" fmla="*/ 5247878 h 6858000"/>
              <a:gd name="connsiteX4205" fmla="*/ 5349220 w 6582933"/>
              <a:gd name="connsiteY4205" fmla="*/ 5247878 h 6858000"/>
              <a:gd name="connsiteX4206" fmla="*/ 5362916 w 6582933"/>
              <a:gd name="connsiteY4206" fmla="*/ 5232528 h 6858000"/>
              <a:gd name="connsiteX4207" fmla="*/ 5360982 w 6582933"/>
              <a:gd name="connsiteY4207" fmla="*/ 5214284 h 6858000"/>
              <a:gd name="connsiteX4208" fmla="*/ 5356661 w 6582933"/>
              <a:gd name="connsiteY4208" fmla="*/ 5209774 h 6858000"/>
              <a:gd name="connsiteX4209" fmla="*/ 5337625 w 6582933"/>
              <a:gd name="connsiteY4209" fmla="*/ 5209965 h 6858000"/>
              <a:gd name="connsiteX4210" fmla="*/ 5326847 w 6582933"/>
              <a:gd name="connsiteY4210" fmla="*/ 5205264 h 6858000"/>
              <a:gd name="connsiteX4211" fmla="*/ 5331966 w 6582933"/>
              <a:gd name="connsiteY4211" fmla="*/ 5196270 h 6858000"/>
              <a:gd name="connsiteX4212" fmla="*/ 5337053 w 6582933"/>
              <a:gd name="connsiteY4212" fmla="*/ 5191246 h 6858000"/>
              <a:gd name="connsiteX4213" fmla="*/ 5337053 w 6582933"/>
              <a:gd name="connsiteY4213" fmla="*/ 5151715 h 6858000"/>
              <a:gd name="connsiteX4214" fmla="*/ 5374171 w 6582933"/>
              <a:gd name="connsiteY4214" fmla="*/ 5121528 h 6858000"/>
              <a:gd name="connsiteX4215" fmla="*/ 5432518 w 6582933"/>
              <a:gd name="connsiteY4215" fmla="*/ 5121528 h 6858000"/>
              <a:gd name="connsiteX4216" fmla="*/ 5445771 w 6582933"/>
              <a:gd name="connsiteY4216" fmla="*/ 5133130 h 6858000"/>
              <a:gd name="connsiteX4217" fmla="*/ 5470778 w 6582933"/>
              <a:gd name="connsiteY4217" fmla="*/ 5133130 h 6858000"/>
              <a:gd name="connsiteX4218" fmla="*/ 5497060 w 6582933"/>
              <a:gd name="connsiteY4218" fmla="*/ 5108118 h 6858000"/>
              <a:gd name="connsiteX4219" fmla="*/ 5509423 w 6582933"/>
              <a:gd name="connsiteY4219" fmla="*/ 5107357 h 6858000"/>
              <a:gd name="connsiteX4220" fmla="*/ 5524356 w 6582933"/>
              <a:gd name="connsiteY4220" fmla="*/ 5094328 h 6858000"/>
              <a:gd name="connsiteX4221" fmla="*/ 5540754 w 6582933"/>
              <a:gd name="connsiteY4221" fmla="*/ 5100018 h 6858000"/>
              <a:gd name="connsiteX4222" fmla="*/ 5540754 w 6582933"/>
              <a:gd name="connsiteY4222" fmla="*/ 5114728 h 6858000"/>
              <a:gd name="connsiteX4223" fmla="*/ 5560330 w 6582933"/>
              <a:gd name="connsiteY4223" fmla="*/ 5132749 h 6858000"/>
              <a:gd name="connsiteX4224" fmla="*/ 5577014 w 6582933"/>
              <a:gd name="connsiteY4224" fmla="*/ 5133478 h 6858000"/>
              <a:gd name="connsiteX4225" fmla="*/ 5591636 w 6582933"/>
              <a:gd name="connsiteY4225" fmla="*/ 5125467 h 6858000"/>
              <a:gd name="connsiteX4226" fmla="*/ 5586231 w 6582933"/>
              <a:gd name="connsiteY4226" fmla="*/ 5108626 h 6858000"/>
              <a:gd name="connsiteX4227" fmla="*/ 5581753 w 6582933"/>
              <a:gd name="connsiteY4227" fmla="*/ 5101636 h 6858000"/>
              <a:gd name="connsiteX4228" fmla="*/ 5598278 w 6582933"/>
              <a:gd name="connsiteY4228" fmla="*/ 5081331 h 6858000"/>
              <a:gd name="connsiteX4229" fmla="*/ 1405334 w 6582933"/>
              <a:gd name="connsiteY4229" fmla="*/ 5058547 h 6858000"/>
              <a:gd name="connsiteX4230" fmla="*/ 1423357 w 6582933"/>
              <a:gd name="connsiteY4230" fmla="*/ 5076181 h 6858000"/>
              <a:gd name="connsiteX4231" fmla="*/ 1423357 w 6582933"/>
              <a:gd name="connsiteY4231" fmla="*/ 5095375 h 6858000"/>
              <a:gd name="connsiteX4232" fmla="*/ 1423357 w 6582933"/>
              <a:gd name="connsiteY4232" fmla="*/ 5095439 h 6858000"/>
              <a:gd name="connsiteX4233" fmla="*/ 1399136 w 6582933"/>
              <a:gd name="connsiteY4233" fmla="*/ 5077551 h 6858000"/>
              <a:gd name="connsiteX4234" fmla="*/ 1405334 w 6582933"/>
              <a:gd name="connsiteY4234" fmla="*/ 5058547 h 6858000"/>
              <a:gd name="connsiteX4235" fmla="*/ 2244865 w 6582933"/>
              <a:gd name="connsiteY4235" fmla="*/ 5044817 h 6858000"/>
              <a:gd name="connsiteX4236" fmla="*/ 2253884 w 6582933"/>
              <a:gd name="connsiteY4236" fmla="*/ 5044915 h 6858000"/>
              <a:gd name="connsiteX4237" fmla="*/ 2261761 w 6582933"/>
              <a:gd name="connsiteY4237" fmla="*/ 5052794 h 6858000"/>
              <a:gd name="connsiteX4238" fmla="*/ 2262143 w 6582933"/>
              <a:gd name="connsiteY4238" fmla="*/ 5076308 h 6858000"/>
              <a:gd name="connsiteX4239" fmla="*/ 2252163 w 6582933"/>
              <a:gd name="connsiteY4239" fmla="*/ 5086641 h 6858000"/>
              <a:gd name="connsiteX4240" fmla="*/ 2249271 w 6582933"/>
              <a:gd name="connsiteY4240" fmla="*/ 5098077 h 6858000"/>
              <a:gd name="connsiteX4241" fmla="*/ 2243009 w 6582933"/>
              <a:gd name="connsiteY4241" fmla="*/ 5108087 h 6858000"/>
              <a:gd name="connsiteX4242" fmla="*/ 2224009 w 6582933"/>
              <a:gd name="connsiteY4242" fmla="*/ 5108087 h 6858000"/>
              <a:gd name="connsiteX4243" fmla="*/ 2224009 w 6582933"/>
              <a:gd name="connsiteY4243" fmla="*/ 5089273 h 6858000"/>
              <a:gd name="connsiteX4244" fmla="*/ 2237040 w 6582933"/>
              <a:gd name="connsiteY4244" fmla="*/ 5075388 h 6858000"/>
              <a:gd name="connsiteX4245" fmla="*/ 2237040 w 6582933"/>
              <a:gd name="connsiteY4245" fmla="*/ 5050891 h 6858000"/>
              <a:gd name="connsiteX4246" fmla="*/ 2244865 w 6582933"/>
              <a:gd name="connsiteY4246" fmla="*/ 5044817 h 6858000"/>
              <a:gd name="connsiteX4247" fmla="*/ 1340609 w 6582933"/>
              <a:gd name="connsiteY4247" fmla="*/ 5044757 h 6858000"/>
              <a:gd name="connsiteX4248" fmla="*/ 1344960 w 6582933"/>
              <a:gd name="connsiteY4248" fmla="*/ 5053016 h 6858000"/>
              <a:gd name="connsiteX4249" fmla="*/ 1340862 w 6582933"/>
              <a:gd name="connsiteY4249" fmla="*/ 5057025 h 6858000"/>
              <a:gd name="connsiteX4250" fmla="*/ 1336568 w 6582933"/>
              <a:gd name="connsiteY4250" fmla="*/ 5048823 h 6858000"/>
              <a:gd name="connsiteX4251" fmla="*/ 1340609 w 6582933"/>
              <a:gd name="connsiteY4251" fmla="*/ 5044757 h 6858000"/>
              <a:gd name="connsiteX4252" fmla="*/ 2291896 w 6582933"/>
              <a:gd name="connsiteY4252" fmla="*/ 5033954 h 6858000"/>
              <a:gd name="connsiteX4253" fmla="*/ 2296121 w 6582933"/>
              <a:gd name="connsiteY4253" fmla="*/ 5034272 h 6858000"/>
              <a:gd name="connsiteX4254" fmla="*/ 2300035 w 6582933"/>
              <a:gd name="connsiteY4254" fmla="*/ 5038655 h 6858000"/>
              <a:gd name="connsiteX4255" fmla="*/ 2300035 w 6582933"/>
              <a:gd name="connsiteY4255" fmla="*/ 5050859 h 6858000"/>
              <a:gd name="connsiteX4256" fmla="*/ 2295899 w 6582933"/>
              <a:gd name="connsiteY4256" fmla="*/ 5055242 h 6858000"/>
              <a:gd name="connsiteX4257" fmla="*/ 2291609 w 6582933"/>
              <a:gd name="connsiteY4257" fmla="*/ 5054862 h 6858000"/>
              <a:gd name="connsiteX4258" fmla="*/ 2291896 w 6582933"/>
              <a:gd name="connsiteY4258" fmla="*/ 5033954 h 6858000"/>
              <a:gd name="connsiteX4259" fmla="*/ 1810949 w 6582933"/>
              <a:gd name="connsiteY4259" fmla="*/ 5031791 h 6858000"/>
              <a:gd name="connsiteX4260" fmla="*/ 1810949 w 6582933"/>
              <a:gd name="connsiteY4260" fmla="*/ 5057278 h 6858000"/>
              <a:gd name="connsiteX4261" fmla="*/ 1810949 w 6582933"/>
              <a:gd name="connsiteY4261" fmla="*/ 5031791 h 6858000"/>
              <a:gd name="connsiteX4262" fmla="*/ 1364029 w 6582933"/>
              <a:gd name="connsiteY4262" fmla="*/ 5021243 h 6858000"/>
              <a:gd name="connsiteX4263" fmla="*/ 1372257 w 6582933"/>
              <a:gd name="connsiteY4263" fmla="*/ 5025594 h 6858000"/>
              <a:gd name="connsiteX4264" fmla="*/ 1368191 w 6582933"/>
              <a:gd name="connsiteY4264" fmla="*/ 5029629 h 6858000"/>
              <a:gd name="connsiteX4265" fmla="*/ 1359995 w 6582933"/>
              <a:gd name="connsiteY4265" fmla="*/ 5025341 h 6858000"/>
              <a:gd name="connsiteX4266" fmla="*/ 1364029 w 6582933"/>
              <a:gd name="connsiteY4266" fmla="*/ 5021243 h 6858000"/>
              <a:gd name="connsiteX4267" fmla="*/ 2255656 w 6582933"/>
              <a:gd name="connsiteY4267" fmla="*/ 5019333 h 6858000"/>
              <a:gd name="connsiteX4268" fmla="*/ 2260009 w 6582933"/>
              <a:gd name="connsiteY4268" fmla="*/ 5027598 h 6858000"/>
              <a:gd name="connsiteX4269" fmla="*/ 2255911 w 6582933"/>
              <a:gd name="connsiteY4269" fmla="*/ 5031601 h 6858000"/>
              <a:gd name="connsiteX4270" fmla="*/ 2251623 w 6582933"/>
              <a:gd name="connsiteY4270" fmla="*/ 5023399 h 6858000"/>
              <a:gd name="connsiteX4271" fmla="*/ 2255656 w 6582933"/>
              <a:gd name="connsiteY4271" fmla="*/ 5019333 h 6858000"/>
              <a:gd name="connsiteX4272" fmla="*/ 1900049 w 6582933"/>
              <a:gd name="connsiteY4272" fmla="*/ 5006622 h 6858000"/>
              <a:gd name="connsiteX4273" fmla="*/ 1904154 w 6582933"/>
              <a:gd name="connsiteY4273" fmla="*/ 5010662 h 6858000"/>
              <a:gd name="connsiteX4274" fmla="*/ 1899795 w 6582933"/>
              <a:gd name="connsiteY4274" fmla="*/ 5018889 h 6858000"/>
              <a:gd name="connsiteX4275" fmla="*/ 1895761 w 6582933"/>
              <a:gd name="connsiteY4275" fmla="*/ 5014823 h 6858000"/>
              <a:gd name="connsiteX4276" fmla="*/ 1900049 w 6582933"/>
              <a:gd name="connsiteY4276" fmla="*/ 5006622 h 6858000"/>
              <a:gd name="connsiteX4277" fmla="*/ 1200822 w 6582933"/>
              <a:gd name="connsiteY4277" fmla="*/ 5006622 h 6858000"/>
              <a:gd name="connsiteX4278" fmla="*/ 1196724 w 6582933"/>
              <a:gd name="connsiteY4278" fmla="*/ 5010662 h 6858000"/>
              <a:gd name="connsiteX4279" fmla="*/ 1201076 w 6582933"/>
              <a:gd name="connsiteY4279" fmla="*/ 5018889 h 6858000"/>
              <a:gd name="connsiteX4280" fmla="*/ 1205117 w 6582933"/>
              <a:gd name="connsiteY4280" fmla="*/ 5014824 h 6858000"/>
              <a:gd name="connsiteX4281" fmla="*/ 1200822 w 6582933"/>
              <a:gd name="connsiteY4281" fmla="*/ 5006622 h 6858000"/>
              <a:gd name="connsiteX4282" fmla="*/ 2308613 w 6582933"/>
              <a:gd name="connsiteY4282" fmla="*/ 4983012 h 6858000"/>
              <a:gd name="connsiteX4283" fmla="*/ 2308865 w 6582933"/>
              <a:gd name="connsiteY4283" fmla="*/ 5004021 h 6858000"/>
              <a:gd name="connsiteX4284" fmla="*/ 2304609 w 6582933"/>
              <a:gd name="connsiteY4284" fmla="*/ 5004338 h 6858000"/>
              <a:gd name="connsiteX4285" fmla="*/ 2304323 w 6582933"/>
              <a:gd name="connsiteY4285" fmla="*/ 4983424 h 6858000"/>
              <a:gd name="connsiteX4286" fmla="*/ 2308613 w 6582933"/>
              <a:gd name="connsiteY4286" fmla="*/ 4983012 h 6858000"/>
              <a:gd name="connsiteX4287" fmla="*/ 1824128 w 6582933"/>
              <a:gd name="connsiteY4287" fmla="*/ 4981458 h 6858000"/>
              <a:gd name="connsiteX4288" fmla="*/ 1837635 w 6582933"/>
              <a:gd name="connsiteY4288" fmla="*/ 5006526 h 6858000"/>
              <a:gd name="connsiteX4289" fmla="*/ 1861918 w 6582933"/>
              <a:gd name="connsiteY4289" fmla="*/ 5006526 h 6858000"/>
              <a:gd name="connsiteX4290" fmla="*/ 1866269 w 6582933"/>
              <a:gd name="connsiteY4290" fmla="*/ 5011074 h 6858000"/>
              <a:gd name="connsiteX4291" fmla="*/ 1860866 w 6582933"/>
              <a:gd name="connsiteY4291" fmla="*/ 5018826 h 6858000"/>
              <a:gd name="connsiteX4292" fmla="*/ 1811288 w 6582933"/>
              <a:gd name="connsiteY4292" fmla="*/ 5018953 h 6858000"/>
              <a:gd name="connsiteX4293" fmla="*/ 1806940 w 6582933"/>
              <a:gd name="connsiteY4293" fmla="*/ 5014887 h 6858000"/>
              <a:gd name="connsiteX4294" fmla="*/ 1806909 w 6582933"/>
              <a:gd name="connsiteY4294" fmla="*/ 5010694 h 6858000"/>
              <a:gd name="connsiteX4295" fmla="*/ 1817708 w 6582933"/>
              <a:gd name="connsiteY4295" fmla="*/ 4990129 h 6858000"/>
              <a:gd name="connsiteX4296" fmla="*/ 1824128 w 6582933"/>
              <a:gd name="connsiteY4296" fmla="*/ 4981458 h 6858000"/>
              <a:gd name="connsiteX4297" fmla="*/ 1925189 w 6582933"/>
              <a:gd name="connsiteY4297" fmla="*/ 4968524 h 6858000"/>
              <a:gd name="connsiteX4298" fmla="*/ 1929478 w 6582933"/>
              <a:gd name="connsiteY4298" fmla="*/ 4976719 h 6858000"/>
              <a:gd name="connsiteX4299" fmla="*/ 1925443 w 6582933"/>
              <a:gd name="connsiteY4299" fmla="*/ 4980792 h 6858000"/>
              <a:gd name="connsiteX4300" fmla="*/ 1921091 w 6582933"/>
              <a:gd name="connsiteY4300" fmla="*/ 4972526 h 6858000"/>
              <a:gd name="connsiteX4301" fmla="*/ 1925189 w 6582933"/>
              <a:gd name="connsiteY4301" fmla="*/ 4968524 h 6858000"/>
              <a:gd name="connsiteX4302" fmla="*/ 1232703 w 6582933"/>
              <a:gd name="connsiteY4302" fmla="*/ 4942879 h 6858000"/>
              <a:gd name="connsiteX4303" fmla="*/ 1256506 w 6582933"/>
              <a:gd name="connsiteY4303" fmla="*/ 4963564 h 6858000"/>
              <a:gd name="connsiteX4304" fmla="*/ 1232703 w 6582933"/>
              <a:gd name="connsiteY4304" fmla="*/ 4960672 h 6858000"/>
              <a:gd name="connsiteX4305" fmla="*/ 1232703 w 6582933"/>
              <a:gd name="connsiteY4305" fmla="*/ 4942879 h 6858000"/>
              <a:gd name="connsiteX4306" fmla="*/ 2344745 w 6582933"/>
              <a:gd name="connsiteY4306" fmla="*/ 4942847 h 6858000"/>
              <a:gd name="connsiteX4307" fmla="*/ 2344745 w 6582933"/>
              <a:gd name="connsiteY4307" fmla="*/ 4968334 h 6858000"/>
              <a:gd name="connsiteX4308" fmla="*/ 2344745 w 6582933"/>
              <a:gd name="connsiteY4308" fmla="*/ 4942847 h 6858000"/>
              <a:gd name="connsiteX4309" fmla="*/ 1033826 w 6582933"/>
              <a:gd name="connsiteY4309" fmla="*/ 4932553 h 6858000"/>
              <a:gd name="connsiteX4310" fmla="*/ 1029341 w 6582933"/>
              <a:gd name="connsiteY4310" fmla="*/ 4948728 h 6858000"/>
              <a:gd name="connsiteX4311" fmla="*/ 1054355 w 6582933"/>
              <a:gd name="connsiteY4311" fmla="*/ 4949711 h 6858000"/>
              <a:gd name="connsiteX4312" fmla="*/ 1050953 w 6582933"/>
              <a:gd name="connsiteY4312" fmla="*/ 4945423 h 6858000"/>
              <a:gd name="connsiteX4313" fmla="*/ 1046633 w 6582933"/>
              <a:gd name="connsiteY4313" fmla="*/ 4941128 h 6858000"/>
              <a:gd name="connsiteX4314" fmla="*/ 1033826 w 6582933"/>
              <a:gd name="connsiteY4314" fmla="*/ 4932553 h 6858000"/>
              <a:gd name="connsiteX4315" fmla="*/ 1114924 w 6582933"/>
              <a:gd name="connsiteY4315" fmla="*/ 4920189 h 6858000"/>
              <a:gd name="connsiteX4316" fmla="*/ 1106981 w 6582933"/>
              <a:gd name="connsiteY4316" fmla="*/ 4922701 h 6858000"/>
              <a:gd name="connsiteX4317" fmla="*/ 1108565 w 6582933"/>
              <a:gd name="connsiteY4317" fmla="*/ 4926577 h 6858000"/>
              <a:gd name="connsiteX4318" fmla="*/ 1112588 w 6582933"/>
              <a:gd name="connsiteY4318" fmla="*/ 4929605 h 6858000"/>
              <a:gd name="connsiteX4319" fmla="*/ 1113504 w 6582933"/>
              <a:gd name="connsiteY4319" fmla="*/ 4930045 h 6858000"/>
              <a:gd name="connsiteX4320" fmla="*/ 1112733 w 6582933"/>
              <a:gd name="connsiteY4320" fmla="*/ 4930041 h 6858000"/>
              <a:gd name="connsiteX4321" fmla="*/ 1118448 w 6582933"/>
              <a:gd name="connsiteY4321" fmla="*/ 4933270 h 6858000"/>
              <a:gd name="connsiteX4322" fmla="*/ 1118578 w 6582933"/>
              <a:gd name="connsiteY4322" fmla="*/ 4935730 h 6858000"/>
              <a:gd name="connsiteX4323" fmla="*/ 1126018 w 6582933"/>
              <a:gd name="connsiteY4323" fmla="*/ 4941483 h 6858000"/>
              <a:gd name="connsiteX4324" fmla="*/ 1122130 w 6582933"/>
              <a:gd name="connsiteY4324" fmla="*/ 4935351 h 6858000"/>
              <a:gd name="connsiteX4325" fmla="*/ 1118448 w 6582933"/>
              <a:gd name="connsiteY4325" fmla="*/ 4933270 h 6858000"/>
              <a:gd name="connsiteX4326" fmla="*/ 1118403 w 6582933"/>
              <a:gd name="connsiteY4326" fmla="*/ 4932402 h 6858000"/>
              <a:gd name="connsiteX4327" fmla="*/ 1129672 w 6582933"/>
              <a:gd name="connsiteY4327" fmla="*/ 4937824 h 6858000"/>
              <a:gd name="connsiteX4328" fmla="*/ 1123917 w 6582933"/>
              <a:gd name="connsiteY4328" fmla="*/ 4930390 h 6858000"/>
              <a:gd name="connsiteX4329" fmla="*/ 1118281 w 6582933"/>
              <a:gd name="connsiteY4329" fmla="*/ 4930091 h 6858000"/>
              <a:gd name="connsiteX4330" fmla="*/ 1118403 w 6582933"/>
              <a:gd name="connsiteY4330" fmla="*/ 4932402 h 6858000"/>
              <a:gd name="connsiteX4331" fmla="*/ 1113504 w 6582933"/>
              <a:gd name="connsiteY4331" fmla="*/ 4930045 h 6858000"/>
              <a:gd name="connsiteX4332" fmla="*/ 1118134 w 6582933"/>
              <a:gd name="connsiteY4332" fmla="*/ 4930072 h 6858000"/>
              <a:gd name="connsiteX4333" fmla="*/ 1114924 w 6582933"/>
              <a:gd name="connsiteY4333" fmla="*/ 4920189 h 6858000"/>
              <a:gd name="connsiteX4334" fmla="*/ 1863948 w 6582933"/>
              <a:gd name="connsiteY4334" fmla="*/ 4919714 h 6858000"/>
              <a:gd name="connsiteX4335" fmla="*/ 1867990 w 6582933"/>
              <a:gd name="connsiteY4335" fmla="*/ 4924065 h 6858000"/>
              <a:gd name="connsiteX4336" fmla="*/ 1868179 w 6582933"/>
              <a:gd name="connsiteY4336" fmla="*/ 4962771 h 6858000"/>
              <a:gd name="connsiteX4337" fmla="*/ 1848890 w 6582933"/>
              <a:gd name="connsiteY4337" fmla="*/ 4978376 h 6858000"/>
              <a:gd name="connsiteX4338" fmla="*/ 1830517 w 6582933"/>
              <a:gd name="connsiteY4338" fmla="*/ 4961756 h 6858000"/>
              <a:gd name="connsiteX4339" fmla="*/ 1855466 w 6582933"/>
              <a:gd name="connsiteY4339" fmla="*/ 4945835 h 6858000"/>
              <a:gd name="connsiteX4340" fmla="*/ 1855466 w 6582933"/>
              <a:gd name="connsiteY4340" fmla="*/ 4924065 h 6858000"/>
              <a:gd name="connsiteX4341" fmla="*/ 1863948 w 6582933"/>
              <a:gd name="connsiteY4341" fmla="*/ 4919714 h 6858000"/>
              <a:gd name="connsiteX4342" fmla="*/ 2052430 w 6582933"/>
              <a:gd name="connsiteY4342" fmla="*/ 4917455 h 6858000"/>
              <a:gd name="connsiteX4343" fmla="*/ 2056591 w 6582933"/>
              <a:gd name="connsiteY4343" fmla="*/ 4925879 h 6858000"/>
              <a:gd name="connsiteX4344" fmla="*/ 2052557 w 6582933"/>
              <a:gd name="connsiteY4344" fmla="*/ 4929945 h 6858000"/>
              <a:gd name="connsiteX4345" fmla="*/ 2048263 w 6582933"/>
              <a:gd name="connsiteY4345" fmla="*/ 4921749 h 6858000"/>
              <a:gd name="connsiteX4346" fmla="*/ 2052430 w 6582933"/>
              <a:gd name="connsiteY4346" fmla="*/ 4917455 h 6858000"/>
              <a:gd name="connsiteX4347" fmla="*/ 1059087 w 6582933"/>
              <a:gd name="connsiteY4347" fmla="*/ 4906970 h 6858000"/>
              <a:gd name="connsiteX4348" fmla="*/ 1055020 w 6582933"/>
              <a:gd name="connsiteY4348" fmla="*/ 4911005 h 6858000"/>
              <a:gd name="connsiteX4349" fmla="*/ 1063285 w 6582933"/>
              <a:gd name="connsiteY4349" fmla="*/ 4915362 h 6858000"/>
              <a:gd name="connsiteX4350" fmla="*/ 1067288 w 6582933"/>
              <a:gd name="connsiteY4350" fmla="*/ 4911258 h 6858000"/>
              <a:gd name="connsiteX4351" fmla="*/ 1059087 w 6582933"/>
              <a:gd name="connsiteY4351" fmla="*/ 4906970 h 6858000"/>
              <a:gd name="connsiteX4352" fmla="*/ 914983 w 6582933"/>
              <a:gd name="connsiteY4352" fmla="*/ 4904743 h 6858000"/>
              <a:gd name="connsiteX4353" fmla="*/ 924519 w 6582933"/>
              <a:gd name="connsiteY4353" fmla="*/ 4907918 h 6858000"/>
              <a:gd name="connsiteX4354" fmla="*/ 927672 w 6582933"/>
              <a:gd name="connsiteY4354" fmla="*/ 4917384 h 6858000"/>
              <a:gd name="connsiteX4355" fmla="*/ 933252 w 6582933"/>
              <a:gd name="connsiteY4355" fmla="*/ 4917678 h 6858000"/>
              <a:gd name="connsiteX4356" fmla="*/ 939005 w 6582933"/>
              <a:gd name="connsiteY4356" fmla="*/ 4925118 h 6858000"/>
              <a:gd name="connsiteX4357" fmla="*/ 935351 w 6582933"/>
              <a:gd name="connsiteY4357" fmla="*/ 4928772 h 6858000"/>
              <a:gd name="connsiteX4358" fmla="*/ 927917 w 6582933"/>
              <a:gd name="connsiteY4358" fmla="*/ 4923019 h 6858000"/>
              <a:gd name="connsiteX4359" fmla="*/ 927620 w 6582933"/>
              <a:gd name="connsiteY4359" fmla="*/ 4917430 h 6858000"/>
              <a:gd name="connsiteX4360" fmla="*/ 918153 w 6582933"/>
              <a:gd name="connsiteY4360" fmla="*/ 4914284 h 6858000"/>
              <a:gd name="connsiteX4361" fmla="*/ 914983 w 6582933"/>
              <a:gd name="connsiteY4361" fmla="*/ 4904743 h 6858000"/>
              <a:gd name="connsiteX4362" fmla="*/ 1925539 w 6582933"/>
              <a:gd name="connsiteY4362" fmla="*/ 4891429 h 6858000"/>
              <a:gd name="connsiteX4363" fmla="*/ 1943496 w 6582933"/>
              <a:gd name="connsiteY4363" fmla="*/ 4912057 h 6858000"/>
              <a:gd name="connsiteX4364" fmla="*/ 1933321 w 6582933"/>
              <a:gd name="connsiteY4364" fmla="*/ 4922225 h 6858000"/>
              <a:gd name="connsiteX4365" fmla="*/ 1925286 w 6582933"/>
              <a:gd name="connsiteY4365" fmla="*/ 4955654 h 6858000"/>
              <a:gd name="connsiteX4366" fmla="*/ 1925539 w 6582933"/>
              <a:gd name="connsiteY4366" fmla="*/ 4891429 h 6858000"/>
              <a:gd name="connsiteX4367" fmla="*/ 1191115 w 6582933"/>
              <a:gd name="connsiteY4367" fmla="*/ 4882092 h 6858000"/>
              <a:gd name="connsiteX4368" fmla="*/ 1194325 w 6582933"/>
              <a:gd name="connsiteY4368" fmla="*/ 4891975 h 6858000"/>
              <a:gd name="connsiteX4369" fmla="*/ 1188958 w 6582933"/>
              <a:gd name="connsiteY4369" fmla="*/ 4891911 h 6858000"/>
              <a:gd name="connsiteX4370" fmla="*/ 1184759 w 6582933"/>
              <a:gd name="connsiteY4370" fmla="*/ 4888480 h 6858000"/>
              <a:gd name="connsiteX4371" fmla="*/ 1183174 w 6582933"/>
              <a:gd name="connsiteY4371" fmla="*/ 4884598 h 6858000"/>
              <a:gd name="connsiteX4372" fmla="*/ 1191115 w 6582933"/>
              <a:gd name="connsiteY4372" fmla="*/ 4882092 h 6858000"/>
              <a:gd name="connsiteX4373" fmla="*/ 2421013 w 6582933"/>
              <a:gd name="connsiteY4373" fmla="*/ 4866583 h 6858000"/>
              <a:gd name="connsiteX4374" fmla="*/ 2421013 w 6582933"/>
              <a:gd name="connsiteY4374" fmla="*/ 4892070 h 6858000"/>
              <a:gd name="connsiteX4375" fmla="*/ 2421013 w 6582933"/>
              <a:gd name="connsiteY4375" fmla="*/ 4866583 h 6858000"/>
              <a:gd name="connsiteX4376" fmla="*/ 978548 w 6582933"/>
              <a:gd name="connsiteY4376" fmla="*/ 4866570 h 6858000"/>
              <a:gd name="connsiteX4377" fmla="*/ 978623 w 6582933"/>
              <a:gd name="connsiteY4377" fmla="*/ 4866574 h 6858000"/>
              <a:gd name="connsiteX4378" fmla="*/ 978625 w 6582933"/>
              <a:gd name="connsiteY4378" fmla="*/ 4866647 h 6858000"/>
              <a:gd name="connsiteX4379" fmla="*/ 983202 w 6582933"/>
              <a:gd name="connsiteY4379" fmla="*/ 4871473 h 6858000"/>
              <a:gd name="connsiteX4380" fmla="*/ 978707 w 6582933"/>
              <a:gd name="connsiteY4380" fmla="*/ 4869585 h 6858000"/>
              <a:gd name="connsiteX4381" fmla="*/ 2268219 w 6582933"/>
              <a:gd name="connsiteY4381" fmla="*/ 4841223 h 6858000"/>
              <a:gd name="connsiteX4382" fmla="*/ 2274988 w 6582933"/>
              <a:gd name="connsiteY4382" fmla="*/ 4851930 h 6858000"/>
              <a:gd name="connsiteX4383" fmla="*/ 2295041 w 6582933"/>
              <a:gd name="connsiteY4383" fmla="*/ 4865504 h 6858000"/>
              <a:gd name="connsiteX4384" fmla="*/ 2308326 w 6582933"/>
              <a:gd name="connsiteY4384" fmla="*/ 4856193 h 6858000"/>
              <a:gd name="connsiteX4385" fmla="*/ 2313254 w 6582933"/>
              <a:gd name="connsiteY4385" fmla="*/ 4874461 h 6858000"/>
              <a:gd name="connsiteX4386" fmla="*/ 2291449 w 6582933"/>
              <a:gd name="connsiteY4386" fmla="*/ 4881806 h 6858000"/>
              <a:gd name="connsiteX4387" fmla="*/ 2269075 w 6582933"/>
              <a:gd name="connsiteY4387" fmla="*/ 4904173 h 6858000"/>
              <a:gd name="connsiteX4388" fmla="*/ 2256647 w 6582933"/>
              <a:gd name="connsiteY4388" fmla="*/ 4904743 h 6858000"/>
              <a:gd name="connsiteX4389" fmla="*/ 2249720 w 6582933"/>
              <a:gd name="connsiteY4389" fmla="*/ 4913928 h 6858000"/>
              <a:gd name="connsiteX4390" fmla="*/ 2247818 w 6582933"/>
              <a:gd name="connsiteY4390" fmla="*/ 4938115 h 6858000"/>
              <a:gd name="connsiteX4391" fmla="*/ 2237615 w 6582933"/>
              <a:gd name="connsiteY4391" fmla="*/ 4948315 h 6858000"/>
              <a:gd name="connsiteX4392" fmla="*/ 2248420 w 6582933"/>
              <a:gd name="connsiteY4392" fmla="*/ 4961534 h 6858000"/>
              <a:gd name="connsiteX4393" fmla="*/ 2246194 w 6582933"/>
              <a:gd name="connsiteY4393" fmla="*/ 4977899 h 6858000"/>
              <a:gd name="connsiteX4394" fmla="*/ 2234818 w 6582933"/>
              <a:gd name="connsiteY4394" fmla="*/ 4981109 h 6858000"/>
              <a:gd name="connsiteX4395" fmla="*/ 2222168 w 6582933"/>
              <a:gd name="connsiteY4395" fmla="*/ 4980951 h 6858000"/>
              <a:gd name="connsiteX4396" fmla="*/ 2216573 w 6582933"/>
              <a:gd name="connsiteY4396" fmla="*/ 4979771 h 6858000"/>
              <a:gd name="connsiteX4397" fmla="*/ 2211267 w 6582933"/>
              <a:gd name="connsiteY4397" fmla="*/ 4962581 h 6858000"/>
              <a:gd name="connsiteX4398" fmla="*/ 2224012 w 6582933"/>
              <a:gd name="connsiteY4398" fmla="*/ 4949012 h 6858000"/>
              <a:gd name="connsiteX4399" fmla="*/ 2224012 w 6582933"/>
              <a:gd name="connsiteY4399" fmla="*/ 4924096 h 6858000"/>
              <a:gd name="connsiteX4400" fmla="*/ 2236689 w 6582933"/>
              <a:gd name="connsiteY4400" fmla="*/ 4910560 h 6858000"/>
              <a:gd name="connsiteX4401" fmla="*/ 2237392 w 6582933"/>
              <a:gd name="connsiteY4401" fmla="*/ 4897785 h 6858000"/>
              <a:gd name="connsiteX4402" fmla="*/ 2247659 w 6582933"/>
              <a:gd name="connsiteY4402" fmla="*/ 4891943 h 6858000"/>
              <a:gd name="connsiteX4403" fmla="*/ 2262147 w 6582933"/>
              <a:gd name="connsiteY4403" fmla="*/ 4877544 h 6858000"/>
              <a:gd name="connsiteX4404" fmla="*/ 2262147 w 6582933"/>
              <a:gd name="connsiteY4404" fmla="*/ 4861432 h 6858000"/>
              <a:gd name="connsiteX4405" fmla="*/ 2252104 w 6582933"/>
              <a:gd name="connsiteY4405" fmla="*/ 4857905 h 6858000"/>
              <a:gd name="connsiteX4406" fmla="*/ 2244543 w 6582933"/>
              <a:gd name="connsiteY4406" fmla="*/ 4879421 h 6858000"/>
              <a:gd name="connsiteX4407" fmla="*/ 2227827 w 6582933"/>
              <a:gd name="connsiteY4407" fmla="*/ 4879358 h 6858000"/>
              <a:gd name="connsiteX4408" fmla="*/ 2224395 w 6582933"/>
              <a:gd name="connsiteY4408" fmla="*/ 4850376 h 6858000"/>
              <a:gd name="connsiteX4409" fmla="*/ 2231289 w 6582933"/>
              <a:gd name="connsiteY4409" fmla="*/ 4841635 h 6858000"/>
              <a:gd name="connsiteX4410" fmla="*/ 2268219 w 6582933"/>
              <a:gd name="connsiteY4410" fmla="*/ 4841223 h 6858000"/>
              <a:gd name="connsiteX4411" fmla="*/ 864162 w 6582933"/>
              <a:gd name="connsiteY4411" fmla="*/ 4841191 h 6858000"/>
              <a:gd name="connsiteX4412" fmla="*/ 882533 w 6582933"/>
              <a:gd name="connsiteY4412" fmla="*/ 4841191 h 6858000"/>
              <a:gd name="connsiteX4413" fmla="*/ 902173 w 6582933"/>
              <a:gd name="connsiteY4413" fmla="*/ 4860512 h 6858000"/>
              <a:gd name="connsiteX4414" fmla="*/ 903061 w 6582933"/>
              <a:gd name="connsiteY4414" fmla="*/ 4873478 h 6858000"/>
              <a:gd name="connsiteX4415" fmla="*/ 915012 w 6582933"/>
              <a:gd name="connsiteY4415" fmla="*/ 4886348 h 6858000"/>
              <a:gd name="connsiteX4416" fmla="*/ 915012 w 6582933"/>
              <a:gd name="connsiteY4416" fmla="*/ 4904743 h 6858000"/>
              <a:gd name="connsiteX4417" fmla="*/ 908846 w 6582933"/>
              <a:gd name="connsiteY4417" fmla="*/ 4904585 h 6858000"/>
              <a:gd name="connsiteX4418" fmla="*/ 890824 w 6582933"/>
              <a:gd name="connsiteY4418" fmla="*/ 4886697 h 6858000"/>
              <a:gd name="connsiteX4419" fmla="*/ 889397 w 6582933"/>
              <a:gd name="connsiteY4419" fmla="*/ 4872970 h 6858000"/>
              <a:gd name="connsiteX4420" fmla="*/ 864320 w 6582933"/>
              <a:gd name="connsiteY4420" fmla="*/ 4847356 h 6858000"/>
              <a:gd name="connsiteX4421" fmla="*/ 864162 w 6582933"/>
              <a:gd name="connsiteY4421" fmla="*/ 4841191 h 6858000"/>
              <a:gd name="connsiteX4422" fmla="*/ 1872435 w 6582933"/>
              <a:gd name="connsiteY4422" fmla="*/ 4830737 h 6858000"/>
              <a:gd name="connsiteX4423" fmla="*/ 1880505 w 6582933"/>
              <a:gd name="connsiteY4423" fmla="*/ 4835279 h 6858000"/>
              <a:gd name="connsiteX4424" fmla="*/ 1880892 w 6582933"/>
              <a:gd name="connsiteY4424" fmla="*/ 4874968 h 6858000"/>
              <a:gd name="connsiteX4425" fmla="*/ 1868433 w 6582933"/>
              <a:gd name="connsiteY4425" fmla="*/ 4885682 h 6858000"/>
              <a:gd name="connsiteX4426" fmla="*/ 1859564 w 6582933"/>
              <a:gd name="connsiteY4426" fmla="*/ 4889779 h 6858000"/>
              <a:gd name="connsiteX4427" fmla="*/ 1855276 w 6582933"/>
              <a:gd name="connsiteY4427" fmla="*/ 4879136 h 6858000"/>
              <a:gd name="connsiteX4428" fmla="*/ 1855435 w 6582933"/>
              <a:gd name="connsiteY4428" fmla="*/ 4859592 h 6858000"/>
              <a:gd name="connsiteX4429" fmla="*/ 1868148 w 6582933"/>
              <a:gd name="connsiteY4429" fmla="*/ 4848593 h 6858000"/>
              <a:gd name="connsiteX4430" fmla="*/ 1868338 w 6582933"/>
              <a:gd name="connsiteY4430" fmla="*/ 4835089 h 6858000"/>
              <a:gd name="connsiteX4431" fmla="*/ 1872435 w 6582933"/>
              <a:gd name="connsiteY4431" fmla="*/ 4830737 h 6858000"/>
              <a:gd name="connsiteX4432" fmla="*/ 2039592 w 6582933"/>
              <a:gd name="connsiteY4432" fmla="*/ 4828733 h 6858000"/>
              <a:gd name="connsiteX4433" fmla="*/ 2043943 w 6582933"/>
              <a:gd name="connsiteY4433" fmla="*/ 4836998 h 6858000"/>
              <a:gd name="connsiteX4434" fmla="*/ 2039845 w 6582933"/>
              <a:gd name="connsiteY4434" fmla="*/ 4841001 h 6858000"/>
              <a:gd name="connsiteX4435" fmla="*/ 2035551 w 6582933"/>
              <a:gd name="connsiteY4435" fmla="*/ 4832805 h 6858000"/>
              <a:gd name="connsiteX4436" fmla="*/ 2039592 w 6582933"/>
              <a:gd name="connsiteY4436" fmla="*/ 4828733 h 6858000"/>
              <a:gd name="connsiteX4437" fmla="*/ 1979295 w 6582933"/>
              <a:gd name="connsiteY4437" fmla="*/ 4828479 h 6858000"/>
              <a:gd name="connsiteX4438" fmla="*/ 1995186 w 6582933"/>
              <a:gd name="connsiteY4438" fmla="*/ 4834867 h 6858000"/>
              <a:gd name="connsiteX4439" fmla="*/ 1973097 w 6582933"/>
              <a:gd name="connsiteY4439" fmla="*/ 4841286 h 6858000"/>
              <a:gd name="connsiteX4440" fmla="*/ 1957213 w 6582933"/>
              <a:gd name="connsiteY4440" fmla="*/ 4834899 h 6858000"/>
              <a:gd name="connsiteX4441" fmla="*/ 1979295 w 6582933"/>
              <a:gd name="connsiteY4441" fmla="*/ 4828479 h 6858000"/>
              <a:gd name="connsiteX4442" fmla="*/ 1003908 w 6582933"/>
              <a:gd name="connsiteY4442" fmla="*/ 4815729 h 6858000"/>
              <a:gd name="connsiteX4443" fmla="*/ 1003983 w 6582933"/>
              <a:gd name="connsiteY4443" fmla="*/ 4815733 h 6858000"/>
              <a:gd name="connsiteX4444" fmla="*/ 1003984 w 6582933"/>
              <a:gd name="connsiteY4444" fmla="*/ 4815800 h 6858000"/>
              <a:gd name="connsiteX4445" fmla="*/ 1009223 w 6582933"/>
              <a:gd name="connsiteY4445" fmla="*/ 4821326 h 6858000"/>
              <a:gd name="connsiteX4446" fmla="*/ 1004110 w 6582933"/>
              <a:gd name="connsiteY4446" fmla="*/ 4819529 h 6858000"/>
              <a:gd name="connsiteX4447" fmla="*/ 2431729 w 6582933"/>
              <a:gd name="connsiteY4447" fmla="*/ 4805219 h 6858000"/>
              <a:gd name="connsiteX4448" fmla="*/ 2431437 w 6582933"/>
              <a:gd name="connsiteY4448" fmla="*/ 4826133 h 6858000"/>
              <a:gd name="connsiteX4449" fmla="*/ 2435734 w 6582933"/>
              <a:gd name="connsiteY4449" fmla="*/ 4826513 h 6858000"/>
              <a:gd name="connsiteX4450" fmla="*/ 2439861 w 6582933"/>
              <a:gd name="connsiteY4450" fmla="*/ 4822124 h 6858000"/>
              <a:gd name="connsiteX4451" fmla="*/ 2439861 w 6582933"/>
              <a:gd name="connsiteY4451" fmla="*/ 4809926 h 6858000"/>
              <a:gd name="connsiteX4452" fmla="*/ 2435953 w 6582933"/>
              <a:gd name="connsiteY4452" fmla="*/ 4805537 h 6858000"/>
              <a:gd name="connsiteX4453" fmla="*/ 2431729 w 6582933"/>
              <a:gd name="connsiteY4453" fmla="*/ 4805219 h 6858000"/>
              <a:gd name="connsiteX4454" fmla="*/ 1938058 w 6582933"/>
              <a:gd name="connsiteY4454" fmla="*/ 4803094 h 6858000"/>
              <a:gd name="connsiteX4455" fmla="*/ 1942377 w 6582933"/>
              <a:gd name="connsiteY4455" fmla="*/ 4807541 h 6858000"/>
              <a:gd name="connsiteX4456" fmla="*/ 1944318 w 6582933"/>
              <a:gd name="connsiteY4456" fmla="*/ 4812881 h 6858000"/>
              <a:gd name="connsiteX4457" fmla="*/ 1942758 w 6582933"/>
              <a:gd name="connsiteY4457" fmla="*/ 4849171 h 6858000"/>
              <a:gd name="connsiteX4458" fmla="*/ 1932179 w 6582933"/>
              <a:gd name="connsiteY4458" fmla="*/ 4854220 h 6858000"/>
              <a:gd name="connsiteX4459" fmla="*/ 1921407 w 6582933"/>
              <a:gd name="connsiteY4459" fmla="*/ 4849995 h 6858000"/>
              <a:gd name="connsiteX4460" fmla="*/ 1925315 w 6582933"/>
              <a:gd name="connsiteY4460" fmla="*/ 4841191 h 6858000"/>
              <a:gd name="connsiteX4461" fmla="*/ 1931036 w 6582933"/>
              <a:gd name="connsiteY4461" fmla="*/ 4835533 h 6858000"/>
              <a:gd name="connsiteX4462" fmla="*/ 1938058 w 6582933"/>
              <a:gd name="connsiteY4462" fmla="*/ 4803094 h 6858000"/>
              <a:gd name="connsiteX4463" fmla="*/ 1140273 w 6582933"/>
              <a:gd name="connsiteY4463" fmla="*/ 4780436 h 6858000"/>
              <a:gd name="connsiteX4464" fmla="*/ 1143483 w 6582933"/>
              <a:gd name="connsiteY4464" fmla="*/ 4790319 h 6858000"/>
              <a:gd name="connsiteX4465" fmla="*/ 1138110 w 6582933"/>
              <a:gd name="connsiteY4465" fmla="*/ 4790255 h 6858000"/>
              <a:gd name="connsiteX4466" fmla="*/ 1133917 w 6582933"/>
              <a:gd name="connsiteY4466" fmla="*/ 4786824 h 6858000"/>
              <a:gd name="connsiteX4467" fmla="*/ 1132331 w 6582933"/>
              <a:gd name="connsiteY4467" fmla="*/ 4782948 h 6858000"/>
              <a:gd name="connsiteX4468" fmla="*/ 1140273 w 6582933"/>
              <a:gd name="connsiteY4468" fmla="*/ 4780436 h 6858000"/>
              <a:gd name="connsiteX4469" fmla="*/ 4225759 w 6582933"/>
              <a:gd name="connsiteY4469" fmla="*/ 4777893 h 6858000"/>
              <a:gd name="connsiteX4470" fmla="*/ 4229858 w 6582933"/>
              <a:gd name="connsiteY4470" fmla="*/ 4781927 h 6858000"/>
              <a:gd name="connsiteX4471" fmla="*/ 4225506 w 6582933"/>
              <a:gd name="connsiteY4471" fmla="*/ 4790161 h 6858000"/>
              <a:gd name="connsiteX4472" fmla="*/ 4221465 w 6582933"/>
              <a:gd name="connsiteY4472" fmla="*/ 4786088 h 6858000"/>
              <a:gd name="connsiteX4473" fmla="*/ 4225759 w 6582933"/>
              <a:gd name="connsiteY4473" fmla="*/ 4777893 h 6858000"/>
              <a:gd name="connsiteX4474" fmla="*/ 1201063 w 6582933"/>
              <a:gd name="connsiteY4474" fmla="*/ 4777893 h 6858000"/>
              <a:gd name="connsiteX4475" fmla="*/ 1205166 w 6582933"/>
              <a:gd name="connsiteY4475" fmla="*/ 4781927 h 6858000"/>
              <a:gd name="connsiteX4476" fmla="*/ 1200809 w 6582933"/>
              <a:gd name="connsiteY4476" fmla="*/ 4790161 h 6858000"/>
              <a:gd name="connsiteX4477" fmla="*/ 1196775 w 6582933"/>
              <a:gd name="connsiteY4477" fmla="*/ 4786088 h 6858000"/>
              <a:gd name="connsiteX4478" fmla="*/ 1201063 w 6582933"/>
              <a:gd name="connsiteY4478" fmla="*/ 4777893 h 6858000"/>
              <a:gd name="connsiteX4479" fmla="*/ 1169185 w 6582933"/>
              <a:gd name="connsiteY4479" fmla="*/ 4773478 h 6858000"/>
              <a:gd name="connsiteX4480" fmla="*/ 1168836 w 6582933"/>
              <a:gd name="connsiteY4480" fmla="*/ 4807509 h 6858000"/>
              <a:gd name="connsiteX4481" fmla="*/ 1161775 w 6582933"/>
              <a:gd name="connsiteY4481" fmla="*/ 4814753 h 6858000"/>
              <a:gd name="connsiteX4482" fmla="*/ 1148206 w 6582933"/>
              <a:gd name="connsiteY4482" fmla="*/ 4801185 h 6858000"/>
              <a:gd name="connsiteX4483" fmla="*/ 1154564 w 6582933"/>
              <a:gd name="connsiteY4483" fmla="*/ 4785962 h 6858000"/>
              <a:gd name="connsiteX4484" fmla="*/ 1169185 w 6582933"/>
              <a:gd name="connsiteY4484" fmla="*/ 4773478 h 6858000"/>
              <a:gd name="connsiteX4485" fmla="*/ 1887085 w 6582933"/>
              <a:gd name="connsiteY4485" fmla="*/ 4765181 h 6858000"/>
              <a:gd name="connsiteX4486" fmla="*/ 1891443 w 6582933"/>
              <a:gd name="connsiteY4486" fmla="*/ 4773446 h 6858000"/>
              <a:gd name="connsiteX4487" fmla="*/ 1887345 w 6582933"/>
              <a:gd name="connsiteY4487" fmla="*/ 4777448 h 6858000"/>
              <a:gd name="connsiteX4488" fmla="*/ 1883050 w 6582933"/>
              <a:gd name="connsiteY4488" fmla="*/ 4769247 h 6858000"/>
              <a:gd name="connsiteX4489" fmla="*/ 1887085 w 6582933"/>
              <a:gd name="connsiteY4489" fmla="*/ 4765181 h 6858000"/>
              <a:gd name="connsiteX4490" fmla="*/ 1950743 w 6582933"/>
              <a:gd name="connsiteY4490" fmla="*/ 4752278 h 6858000"/>
              <a:gd name="connsiteX4491" fmla="*/ 1954904 w 6582933"/>
              <a:gd name="connsiteY4491" fmla="*/ 4760702 h 6858000"/>
              <a:gd name="connsiteX4492" fmla="*/ 1950870 w 6582933"/>
              <a:gd name="connsiteY4492" fmla="*/ 4764768 h 6858000"/>
              <a:gd name="connsiteX4493" fmla="*/ 1946575 w 6582933"/>
              <a:gd name="connsiteY4493" fmla="*/ 4756572 h 6858000"/>
              <a:gd name="connsiteX4494" fmla="*/ 1950743 w 6582933"/>
              <a:gd name="connsiteY4494" fmla="*/ 4752278 h 6858000"/>
              <a:gd name="connsiteX4495" fmla="*/ 1036223 w 6582933"/>
              <a:gd name="connsiteY4495" fmla="*/ 4741064 h 6858000"/>
              <a:gd name="connsiteX4496" fmla="*/ 1051416 w 6582933"/>
              <a:gd name="connsiteY4496" fmla="*/ 4751803 h 6858000"/>
              <a:gd name="connsiteX4497" fmla="*/ 1067530 w 6582933"/>
              <a:gd name="connsiteY4497" fmla="*/ 4758825 h 6858000"/>
              <a:gd name="connsiteX4498" fmla="*/ 1067530 w 6582933"/>
              <a:gd name="connsiteY4498" fmla="*/ 4777599 h 6858000"/>
              <a:gd name="connsiteX4499" fmla="*/ 1073061 w 6582933"/>
              <a:gd name="connsiteY4499" fmla="*/ 4777892 h 6858000"/>
              <a:gd name="connsiteX4500" fmla="*/ 1078808 w 6582933"/>
              <a:gd name="connsiteY4500" fmla="*/ 4785327 h 6858000"/>
              <a:gd name="connsiteX4501" fmla="*/ 1075154 w 6582933"/>
              <a:gd name="connsiteY4501" fmla="*/ 4788980 h 6858000"/>
              <a:gd name="connsiteX4502" fmla="*/ 1067720 w 6582933"/>
              <a:gd name="connsiteY4502" fmla="*/ 4783233 h 6858000"/>
              <a:gd name="connsiteX4503" fmla="*/ 1067426 w 6582933"/>
              <a:gd name="connsiteY4503" fmla="*/ 4777671 h 6858000"/>
              <a:gd name="connsiteX4504" fmla="*/ 1048364 w 6582933"/>
              <a:gd name="connsiteY4504" fmla="*/ 4777671 h 6858000"/>
              <a:gd name="connsiteX4505" fmla="*/ 1030571 w 6582933"/>
              <a:gd name="connsiteY4505" fmla="*/ 4759554 h 6858000"/>
              <a:gd name="connsiteX4506" fmla="*/ 1036223 w 6582933"/>
              <a:gd name="connsiteY4506" fmla="*/ 4741064 h 6858000"/>
              <a:gd name="connsiteX4507" fmla="*/ 2497254 w 6582933"/>
              <a:gd name="connsiteY4507" fmla="*/ 4739535 h 6858000"/>
              <a:gd name="connsiteX4508" fmla="*/ 2497254 w 6582933"/>
              <a:gd name="connsiteY4508" fmla="*/ 4765022 h 6858000"/>
              <a:gd name="connsiteX4509" fmla="*/ 2497254 w 6582933"/>
              <a:gd name="connsiteY4509" fmla="*/ 4739535 h 6858000"/>
              <a:gd name="connsiteX4510" fmla="*/ 1925357 w 6582933"/>
              <a:gd name="connsiteY4510" fmla="*/ 4739535 h 6858000"/>
              <a:gd name="connsiteX4511" fmla="*/ 1925357 w 6582933"/>
              <a:gd name="connsiteY4511" fmla="*/ 4765022 h 6858000"/>
              <a:gd name="connsiteX4512" fmla="*/ 1925357 w 6582933"/>
              <a:gd name="connsiteY4512" fmla="*/ 4739535 h 6858000"/>
              <a:gd name="connsiteX4513" fmla="*/ 1897864 w 6582933"/>
              <a:gd name="connsiteY4513" fmla="*/ 4729050 h 6858000"/>
              <a:gd name="connsiteX4514" fmla="*/ 1906059 w 6582933"/>
              <a:gd name="connsiteY4514" fmla="*/ 4733338 h 6858000"/>
              <a:gd name="connsiteX4515" fmla="*/ 1902026 w 6582933"/>
              <a:gd name="connsiteY4515" fmla="*/ 4737442 h 6858000"/>
              <a:gd name="connsiteX4516" fmla="*/ 1893792 w 6582933"/>
              <a:gd name="connsiteY4516" fmla="*/ 4733084 h 6858000"/>
              <a:gd name="connsiteX4517" fmla="*/ 1897864 w 6582933"/>
              <a:gd name="connsiteY4517" fmla="*/ 4729050 h 6858000"/>
              <a:gd name="connsiteX4518" fmla="*/ 858479 w 6582933"/>
              <a:gd name="connsiteY4518" fmla="*/ 4727845 h 6858000"/>
              <a:gd name="connsiteX4519" fmla="*/ 851806 w 6582933"/>
              <a:gd name="connsiteY4519" fmla="*/ 4735628 h 6858000"/>
              <a:gd name="connsiteX4520" fmla="*/ 853271 w 6582933"/>
              <a:gd name="connsiteY4520" fmla="*/ 4747230 h 6858000"/>
              <a:gd name="connsiteX4521" fmla="*/ 869733 w 6582933"/>
              <a:gd name="connsiteY4521" fmla="*/ 4764927 h 6858000"/>
              <a:gd name="connsiteX4522" fmla="*/ 889594 w 6582933"/>
              <a:gd name="connsiteY4522" fmla="*/ 4764927 h 6858000"/>
              <a:gd name="connsiteX4523" fmla="*/ 889594 w 6582933"/>
              <a:gd name="connsiteY4523" fmla="*/ 4764959 h 6858000"/>
              <a:gd name="connsiteX4524" fmla="*/ 889606 w 6582933"/>
              <a:gd name="connsiteY4524" fmla="*/ 4764963 h 6858000"/>
              <a:gd name="connsiteX4525" fmla="*/ 892768 w 6582933"/>
              <a:gd name="connsiteY4525" fmla="*/ 4774464 h 6858000"/>
              <a:gd name="connsiteX4526" fmla="*/ 902295 w 6582933"/>
              <a:gd name="connsiteY4526" fmla="*/ 4777635 h 6858000"/>
              <a:gd name="connsiteX4527" fmla="*/ 902307 w 6582933"/>
              <a:gd name="connsiteY4527" fmla="*/ 4777671 h 6858000"/>
              <a:gd name="connsiteX4528" fmla="*/ 902308 w 6582933"/>
              <a:gd name="connsiteY4528" fmla="*/ 4777671 h 6858000"/>
              <a:gd name="connsiteX4529" fmla="*/ 902592 w 6582933"/>
              <a:gd name="connsiteY4529" fmla="*/ 4794766 h 6858000"/>
              <a:gd name="connsiteX4530" fmla="*/ 915018 w 6582933"/>
              <a:gd name="connsiteY4530" fmla="*/ 4803062 h 6858000"/>
              <a:gd name="connsiteX4531" fmla="*/ 915019 w 6582933"/>
              <a:gd name="connsiteY4531" fmla="*/ 4803094 h 6858000"/>
              <a:gd name="connsiteX4532" fmla="*/ 915030 w 6582933"/>
              <a:gd name="connsiteY4532" fmla="*/ 4803098 h 6858000"/>
              <a:gd name="connsiteX4533" fmla="*/ 918190 w 6582933"/>
              <a:gd name="connsiteY4533" fmla="*/ 4812598 h 6858000"/>
              <a:gd name="connsiteX4534" fmla="*/ 927720 w 6582933"/>
              <a:gd name="connsiteY4534" fmla="*/ 4815764 h 6858000"/>
              <a:gd name="connsiteX4535" fmla="*/ 927732 w 6582933"/>
              <a:gd name="connsiteY4535" fmla="*/ 4815800 h 6858000"/>
              <a:gd name="connsiteX4536" fmla="*/ 927744 w 6582933"/>
              <a:gd name="connsiteY4536" fmla="*/ 4815804 h 6858000"/>
              <a:gd name="connsiteX4537" fmla="*/ 930902 w 6582933"/>
              <a:gd name="connsiteY4537" fmla="*/ 4825336 h 6858000"/>
              <a:gd name="connsiteX4538" fmla="*/ 940438 w 6582933"/>
              <a:gd name="connsiteY4538" fmla="*/ 4828511 h 6858000"/>
              <a:gd name="connsiteX4539" fmla="*/ 953150 w 6582933"/>
              <a:gd name="connsiteY4539" fmla="*/ 4841223 h 6858000"/>
              <a:gd name="connsiteX4540" fmla="*/ 953182 w 6582933"/>
              <a:gd name="connsiteY4540" fmla="*/ 4853015 h 6858000"/>
              <a:gd name="connsiteX4541" fmla="*/ 966830 w 6582933"/>
              <a:gd name="connsiteY4541" fmla="*/ 4866647 h 6858000"/>
              <a:gd name="connsiteX4542" fmla="*/ 974132 w 6582933"/>
              <a:gd name="connsiteY4542" fmla="*/ 4867663 h 6858000"/>
              <a:gd name="connsiteX4543" fmla="*/ 978707 w 6582933"/>
              <a:gd name="connsiteY4543" fmla="*/ 4869585 h 6858000"/>
              <a:gd name="connsiteX4544" fmla="*/ 978846 w 6582933"/>
              <a:gd name="connsiteY4544" fmla="*/ 4872210 h 6858000"/>
              <a:gd name="connsiteX4545" fmla="*/ 986282 w 6582933"/>
              <a:gd name="connsiteY4545" fmla="*/ 4877957 h 6858000"/>
              <a:gd name="connsiteX4546" fmla="*/ 986968 w 6582933"/>
              <a:gd name="connsiteY4546" fmla="*/ 4875446 h 6858000"/>
              <a:gd name="connsiteX4547" fmla="*/ 983202 w 6582933"/>
              <a:gd name="connsiteY4547" fmla="*/ 4871473 h 6858000"/>
              <a:gd name="connsiteX4548" fmla="*/ 989934 w 6582933"/>
              <a:gd name="connsiteY4548" fmla="*/ 4874303 h 6858000"/>
              <a:gd name="connsiteX4549" fmla="*/ 984187 w 6582933"/>
              <a:gd name="connsiteY4549" fmla="*/ 4866869 h 6858000"/>
              <a:gd name="connsiteX4550" fmla="*/ 978623 w 6582933"/>
              <a:gd name="connsiteY4550" fmla="*/ 4866574 h 6858000"/>
              <a:gd name="connsiteX4551" fmla="*/ 978498 w 6582933"/>
              <a:gd name="connsiteY4551" fmla="*/ 4861115 h 6858000"/>
              <a:gd name="connsiteX4552" fmla="*/ 958762 w 6582933"/>
              <a:gd name="connsiteY4552" fmla="*/ 4841382 h 6858000"/>
              <a:gd name="connsiteX4553" fmla="*/ 953214 w 6582933"/>
              <a:gd name="connsiteY4553" fmla="*/ 4841255 h 6858000"/>
              <a:gd name="connsiteX4554" fmla="*/ 940438 w 6582933"/>
              <a:gd name="connsiteY4554" fmla="*/ 4828511 h 6858000"/>
              <a:gd name="connsiteX4555" fmla="*/ 937268 w 6582933"/>
              <a:gd name="connsiteY4555" fmla="*/ 4818975 h 6858000"/>
              <a:gd name="connsiteX4556" fmla="*/ 927744 w 6582933"/>
              <a:gd name="connsiteY4556" fmla="*/ 4815804 h 6858000"/>
              <a:gd name="connsiteX4557" fmla="*/ 927732 w 6582933"/>
              <a:gd name="connsiteY4557" fmla="*/ 4815768 h 6858000"/>
              <a:gd name="connsiteX4558" fmla="*/ 927720 w 6582933"/>
              <a:gd name="connsiteY4558" fmla="*/ 4815764 h 6858000"/>
              <a:gd name="connsiteX4559" fmla="*/ 924556 w 6582933"/>
              <a:gd name="connsiteY4559" fmla="*/ 4806264 h 6858000"/>
              <a:gd name="connsiteX4560" fmla="*/ 915030 w 6582933"/>
              <a:gd name="connsiteY4560" fmla="*/ 4803098 h 6858000"/>
              <a:gd name="connsiteX4561" fmla="*/ 915019 w 6582933"/>
              <a:gd name="connsiteY4561" fmla="*/ 4803063 h 6858000"/>
              <a:gd name="connsiteX4562" fmla="*/ 915018 w 6582933"/>
              <a:gd name="connsiteY4562" fmla="*/ 4803062 h 6858000"/>
              <a:gd name="connsiteX4563" fmla="*/ 914734 w 6582933"/>
              <a:gd name="connsiteY4563" fmla="*/ 4785962 h 6858000"/>
              <a:gd name="connsiteX4564" fmla="*/ 902308 w 6582933"/>
              <a:gd name="connsiteY4564" fmla="*/ 4777671 h 6858000"/>
              <a:gd name="connsiteX4565" fmla="*/ 902307 w 6582933"/>
              <a:gd name="connsiteY4565" fmla="*/ 4777639 h 6858000"/>
              <a:gd name="connsiteX4566" fmla="*/ 902295 w 6582933"/>
              <a:gd name="connsiteY4566" fmla="*/ 4777635 h 6858000"/>
              <a:gd name="connsiteX4567" fmla="*/ 899131 w 6582933"/>
              <a:gd name="connsiteY4567" fmla="*/ 4768134 h 6858000"/>
              <a:gd name="connsiteX4568" fmla="*/ 889606 w 6582933"/>
              <a:gd name="connsiteY4568" fmla="*/ 4764963 h 6858000"/>
              <a:gd name="connsiteX4569" fmla="*/ 889594 w 6582933"/>
              <a:gd name="connsiteY4569" fmla="*/ 4764927 h 6858000"/>
              <a:gd name="connsiteX4570" fmla="*/ 889467 w 6582933"/>
              <a:gd name="connsiteY4570" fmla="*/ 4758825 h 6858000"/>
              <a:gd name="connsiteX4571" fmla="*/ 858479 w 6582933"/>
              <a:gd name="connsiteY4571" fmla="*/ 4727845 h 6858000"/>
              <a:gd name="connsiteX4572" fmla="*/ 1976067 w 6582933"/>
              <a:gd name="connsiteY4572" fmla="*/ 4727052 h 6858000"/>
              <a:gd name="connsiteX4573" fmla="*/ 1980425 w 6582933"/>
              <a:gd name="connsiteY4573" fmla="*/ 4735310 h 6858000"/>
              <a:gd name="connsiteX4574" fmla="*/ 1976321 w 6582933"/>
              <a:gd name="connsiteY4574" fmla="*/ 4739313 h 6858000"/>
              <a:gd name="connsiteX4575" fmla="*/ 1972032 w 6582933"/>
              <a:gd name="connsiteY4575" fmla="*/ 4731118 h 6858000"/>
              <a:gd name="connsiteX4576" fmla="*/ 1976067 w 6582933"/>
              <a:gd name="connsiteY4576" fmla="*/ 4727052 h 6858000"/>
              <a:gd name="connsiteX4577" fmla="*/ 2473050 w 6582933"/>
              <a:gd name="connsiteY4577" fmla="*/ 4715419 h 6858000"/>
              <a:gd name="connsiteX4578" fmla="*/ 2476991 w 6582933"/>
              <a:gd name="connsiteY4578" fmla="*/ 4719485 h 6858000"/>
              <a:gd name="connsiteX4579" fmla="*/ 2475847 w 6582933"/>
              <a:gd name="connsiteY4579" fmla="*/ 4748213 h 6858000"/>
              <a:gd name="connsiteX4580" fmla="*/ 2465488 w 6582933"/>
              <a:gd name="connsiteY4580" fmla="*/ 4752279 h 6858000"/>
              <a:gd name="connsiteX4581" fmla="*/ 2465836 w 6582933"/>
              <a:gd name="connsiteY4581" fmla="*/ 4722155 h 6858000"/>
              <a:gd name="connsiteX4582" fmla="*/ 2473050 w 6582933"/>
              <a:gd name="connsiteY4582" fmla="*/ 4715419 h 6858000"/>
              <a:gd name="connsiteX4583" fmla="*/ 1143759 w 6582933"/>
              <a:gd name="connsiteY4583" fmla="*/ 4714086 h 6858000"/>
              <a:gd name="connsiteX4584" fmla="*/ 1167972 w 6582933"/>
              <a:gd name="connsiteY4584" fmla="*/ 4731974 h 6858000"/>
              <a:gd name="connsiteX4585" fmla="*/ 1161775 w 6582933"/>
              <a:gd name="connsiteY4585" fmla="*/ 4750978 h 6858000"/>
              <a:gd name="connsiteX4586" fmla="*/ 1143759 w 6582933"/>
              <a:gd name="connsiteY4586" fmla="*/ 4733338 h 6858000"/>
              <a:gd name="connsiteX4587" fmla="*/ 1143759 w 6582933"/>
              <a:gd name="connsiteY4587" fmla="*/ 4714086 h 6858000"/>
              <a:gd name="connsiteX4588" fmla="*/ 4396454 w 6582933"/>
              <a:gd name="connsiteY4588" fmla="*/ 4713568 h 6858000"/>
              <a:gd name="connsiteX4589" fmla="*/ 4407473 w 6582933"/>
              <a:gd name="connsiteY4589" fmla="*/ 4718216 h 6858000"/>
              <a:gd name="connsiteX4590" fmla="*/ 4407885 w 6582933"/>
              <a:gd name="connsiteY4590" fmla="*/ 4722504 h 6858000"/>
              <a:gd name="connsiteX4591" fmla="*/ 4386875 w 6582933"/>
              <a:gd name="connsiteY4591" fmla="*/ 4722757 h 6858000"/>
              <a:gd name="connsiteX4592" fmla="*/ 4386558 w 6582933"/>
              <a:gd name="connsiteY4592" fmla="*/ 4718501 h 6858000"/>
              <a:gd name="connsiteX4593" fmla="*/ 4396454 w 6582933"/>
              <a:gd name="connsiteY4593" fmla="*/ 4713568 h 6858000"/>
              <a:gd name="connsiteX4594" fmla="*/ 2448381 w 6582933"/>
              <a:gd name="connsiteY4594" fmla="*/ 4703531 h 6858000"/>
              <a:gd name="connsiteX4595" fmla="*/ 2452638 w 6582933"/>
              <a:gd name="connsiteY4595" fmla="*/ 4707953 h 6858000"/>
              <a:gd name="connsiteX4596" fmla="*/ 2452829 w 6582933"/>
              <a:gd name="connsiteY4596" fmla="*/ 4752279 h 6858000"/>
              <a:gd name="connsiteX4597" fmla="*/ 2442722 w 6582933"/>
              <a:gd name="connsiteY4597" fmla="*/ 4756218 h 6858000"/>
              <a:gd name="connsiteX4598" fmla="*/ 2440180 w 6582933"/>
              <a:gd name="connsiteY4598" fmla="*/ 4766995 h 6858000"/>
              <a:gd name="connsiteX4599" fmla="*/ 2445490 w 6582933"/>
              <a:gd name="connsiteY4599" fmla="*/ 4776174 h 6858000"/>
              <a:gd name="connsiteX4600" fmla="*/ 2452482 w 6582933"/>
              <a:gd name="connsiteY4600" fmla="*/ 4769983 h 6858000"/>
              <a:gd name="connsiteX4601" fmla="*/ 2452829 w 6582933"/>
              <a:gd name="connsiteY4601" fmla="*/ 4752279 h 6858000"/>
              <a:gd name="connsiteX4602" fmla="*/ 2465488 w 6582933"/>
              <a:gd name="connsiteY4602" fmla="*/ 4752279 h 6858000"/>
              <a:gd name="connsiteX4603" fmla="*/ 2465542 w 6582933"/>
              <a:gd name="connsiteY4603" fmla="*/ 4752279 h 6858000"/>
              <a:gd name="connsiteX4604" fmla="*/ 2465542 w 6582933"/>
              <a:gd name="connsiteY4604" fmla="*/ 4809196 h 6858000"/>
              <a:gd name="connsiteX4605" fmla="*/ 2452511 w 6582933"/>
              <a:gd name="connsiteY4605" fmla="*/ 4823113 h 6858000"/>
              <a:gd name="connsiteX4606" fmla="*/ 2452511 w 6582933"/>
              <a:gd name="connsiteY4606" fmla="*/ 4860608 h 6858000"/>
              <a:gd name="connsiteX4607" fmla="*/ 2443231 w 6582933"/>
              <a:gd name="connsiteY4607" fmla="*/ 4869888 h 6858000"/>
              <a:gd name="connsiteX4608" fmla="*/ 2438815 w 6582933"/>
              <a:gd name="connsiteY4608" fmla="*/ 4912438 h 6858000"/>
              <a:gd name="connsiteX4609" fmla="*/ 2428743 w 6582933"/>
              <a:gd name="connsiteY4609" fmla="*/ 4922511 h 6858000"/>
              <a:gd name="connsiteX4610" fmla="*/ 2427658 w 6582933"/>
              <a:gd name="connsiteY4610" fmla="*/ 4939416 h 6858000"/>
              <a:gd name="connsiteX4611" fmla="*/ 2415583 w 6582933"/>
              <a:gd name="connsiteY4611" fmla="*/ 4960900 h 6858000"/>
              <a:gd name="connsiteX4612" fmla="*/ 2415583 w 6582933"/>
              <a:gd name="connsiteY4612" fmla="*/ 4984953 h 6858000"/>
              <a:gd name="connsiteX4613" fmla="*/ 2402522 w 6582933"/>
              <a:gd name="connsiteY4613" fmla="*/ 5000171 h 6858000"/>
              <a:gd name="connsiteX4614" fmla="*/ 2402522 w 6582933"/>
              <a:gd name="connsiteY4614" fmla="*/ 5049457 h 6858000"/>
              <a:gd name="connsiteX4615" fmla="*/ 2389461 w 6582933"/>
              <a:gd name="connsiteY4615" fmla="*/ 5063761 h 6858000"/>
              <a:gd name="connsiteX4616" fmla="*/ 2389461 w 6582933"/>
              <a:gd name="connsiteY4616" fmla="*/ 5075737 h 6858000"/>
              <a:gd name="connsiteX4617" fmla="*/ 2376399 w 6582933"/>
              <a:gd name="connsiteY4617" fmla="*/ 5089882 h 6858000"/>
              <a:gd name="connsiteX4618" fmla="*/ 2376399 w 6582933"/>
              <a:gd name="connsiteY4618" fmla="*/ 5126933 h 6858000"/>
              <a:gd name="connsiteX4619" fmla="*/ 2363972 w 6582933"/>
              <a:gd name="connsiteY4619" fmla="*/ 5140723 h 6858000"/>
              <a:gd name="connsiteX4620" fmla="*/ 2362736 w 6582933"/>
              <a:gd name="connsiteY4620" fmla="*/ 5153657 h 6858000"/>
              <a:gd name="connsiteX4621" fmla="*/ 2353741 w 6582933"/>
              <a:gd name="connsiteY4621" fmla="*/ 5162620 h 6858000"/>
              <a:gd name="connsiteX4622" fmla="*/ 2351355 w 6582933"/>
              <a:gd name="connsiteY4622" fmla="*/ 5174215 h 6858000"/>
              <a:gd name="connsiteX4623" fmla="*/ 2340329 w 6582933"/>
              <a:gd name="connsiteY4623" fmla="*/ 5201447 h 6858000"/>
              <a:gd name="connsiteX4624" fmla="*/ 2326318 w 6582933"/>
              <a:gd name="connsiteY4624" fmla="*/ 5227472 h 6858000"/>
              <a:gd name="connsiteX4625" fmla="*/ 2326318 w 6582933"/>
              <a:gd name="connsiteY4625" fmla="*/ 5252579 h 6858000"/>
              <a:gd name="connsiteX4626" fmla="*/ 2313541 w 6582933"/>
              <a:gd name="connsiteY4626" fmla="*/ 5266496 h 6858000"/>
              <a:gd name="connsiteX4627" fmla="*/ 2304514 w 6582933"/>
              <a:gd name="connsiteY4627" fmla="*/ 5270949 h 6858000"/>
              <a:gd name="connsiteX4628" fmla="*/ 2300288 w 6582933"/>
              <a:gd name="connsiteY4628" fmla="*/ 5259981 h 6858000"/>
              <a:gd name="connsiteX4629" fmla="*/ 2300670 w 6582933"/>
              <a:gd name="connsiteY4629" fmla="*/ 5254228 h 6858000"/>
              <a:gd name="connsiteX4630" fmla="*/ 2312489 w 6582933"/>
              <a:gd name="connsiteY4630" fmla="*/ 5240819 h 6858000"/>
              <a:gd name="connsiteX4631" fmla="*/ 2302921 w 6582933"/>
              <a:gd name="connsiteY4631" fmla="*/ 5231253 h 6858000"/>
              <a:gd name="connsiteX4632" fmla="*/ 2300098 w 6582933"/>
              <a:gd name="connsiteY4632" fmla="*/ 5205741 h 6858000"/>
              <a:gd name="connsiteX4633" fmla="*/ 2311727 w 6582933"/>
              <a:gd name="connsiteY4633" fmla="*/ 5190961 h 6858000"/>
              <a:gd name="connsiteX4634" fmla="*/ 2301685 w 6582933"/>
              <a:gd name="connsiteY4634" fmla="*/ 5178636 h 6858000"/>
              <a:gd name="connsiteX4635" fmla="*/ 2325582 w 6582933"/>
              <a:gd name="connsiteY4635" fmla="*/ 5165094 h 6858000"/>
              <a:gd name="connsiteX4636" fmla="*/ 2325582 w 6582933"/>
              <a:gd name="connsiteY4636" fmla="*/ 5153435 h 6858000"/>
              <a:gd name="connsiteX4637" fmla="*/ 2338103 w 6582933"/>
              <a:gd name="connsiteY4637" fmla="*/ 5139677 h 6858000"/>
              <a:gd name="connsiteX4638" fmla="*/ 2326318 w 6582933"/>
              <a:gd name="connsiteY4638" fmla="*/ 5126743 h 6858000"/>
              <a:gd name="connsiteX4639" fmla="*/ 2326318 w 6582933"/>
              <a:gd name="connsiteY4639" fmla="*/ 5088481 h 6858000"/>
              <a:gd name="connsiteX4640" fmla="*/ 2331273 w 6582933"/>
              <a:gd name="connsiteY4640" fmla="*/ 5083495 h 6858000"/>
              <a:gd name="connsiteX4641" fmla="*/ 2332129 w 6582933"/>
              <a:gd name="connsiteY4641" fmla="*/ 5057532 h 6858000"/>
              <a:gd name="connsiteX4642" fmla="*/ 2328347 w 6582933"/>
              <a:gd name="connsiteY4642" fmla="*/ 5035508 h 6858000"/>
              <a:gd name="connsiteX4643" fmla="*/ 2352055 w 6582933"/>
              <a:gd name="connsiteY4643" fmla="*/ 5031918 h 6858000"/>
              <a:gd name="connsiteX4644" fmla="*/ 2370332 w 6582933"/>
              <a:gd name="connsiteY4644" fmla="*/ 5031791 h 6858000"/>
              <a:gd name="connsiteX4645" fmla="*/ 2389114 w 6582933"/>
              <a:gd name="connsiteY4645" fmla="*/ 5013009 h 6858000"/>
              <a:gd name="connsiteX4646" fmla="*/ 2389114 w 6582933"/>
              <a:gd name="connsiteY4646" fmla="*/ 4988290 h 6858000"/>
              <a:gd name="connsiteX4647" fmla="*/ 2401787 w 6582933"/>
              <a:gd name="connsiteY4647" fmla="*/ 4974627 h 6858000"/>
              <a:gd name="connsiteX4648" fmla="*/ 2389907 w 6582933"/>
              <a:gd name="connsiteY4648" fmla="*/ 4961408 h 6858000"/>
              <a:gd name="connsiteX4649" fmla="*/ 2412785 w 6582933"/>
              <a:gd name="connsiteY4649" fmla="*/ 4938528 h 6858000"/>
              <a:gd name="connsiteX4650" fmla="*/ 2414467 w 6582933"/>
              <a:gd name="connsiteY4650" fmla="*/ 4914119 h 6858000"/>
              <a:gd name="connsiteX4651" fmla="*/ 2408109 w 6582933"/>
              <a:gd name="connsiteY4651" fmla="*/ 4905733 h 6858000"/>
              <a:gd name="connsiteX4652" fmla="*/ 2402204 w 6582933"/>
              <a:gd name="connsiteY4652" fmla="*/ 4915458 h 6858000"/>
              <a:gd name="connsiteX4653" fmla="*/ 2399059 w 6582933"/>
              <a:gd name="connsiteY4653" fmla="*/ 4926926 h 6858000"/>
              <a:gd name="connsiteX4654" fmla="*/ 2389714 w 6582933"/>
              <a:gd name="connsiteY4654" fmla="*/ 4923906 h 6858000"/>
              <a:gd name="connsiteX4655" fmla="*/ 2389714 w 6582933"/>
              <a:gd name="connsiteY4655" fmla="*/ 4885968 h 6858000"/>
              <a:gd name="connsiteX4656" fmla="*/ 2402111 w 6582933"/>
              <a:gd name="connsiteY4656" fmla="*/ 4872717 h 6858000"/>
              <a:gd name="connsiteX4657" fmla="*/ 2401950 w 6582933"/>
              <a:gd name="connsiteY4657" fmla="*/ 4828511 h 6858000"/>
              <a:gd name="connsiteX4658" fmla="*/ 2412498 w 6582933"/>
              <a:gd name="connsiteY4658" fmla="*/ 4824001 h 6858000"/>
              <a:gd name="connsiteX4659" fmla="*/ 2415616 w 6582933"/>
              <a:gd name="connsiteY4659" fmla="*/ 4784502 h 6858000"/>
              <a:gd name="connsiteX4660" fmla="*/ 2426769 w 6582933"/>
              <a:gd name="connsiteY4660" fmla="*/ 4771220 h 6858000"/>
              <a:gd name="connsiteX4661" fmla="*/ 2426769 w 6582933"/>
              <a:gd name="connsiteY4661" fmla="*/ 4735025 h 6858000"/>
              <a:gd name="connsiteX4662" fmla="*/ 2439512 w 6582933"/>
              <a:gd name="connsiteY4662" fmla="*/ 4720665 h 6858000"/>
              <a:gd name="connsiteX4663" fmla="*/ 2440307 w 6582933"/>
              <a:gd name="connsiteY4663" fmla="*/ 4708746 h 6858000"/>
              <a:gd name="connsiteX4664" fmla="*/ 2448381 w 6582933"/>
              <a:gd name="connsiteY4664" fmla="*/ 4703531 h 6858000"/>
              <a:gd name="connsiteX4665" fmla="*/ 2179387 w 6582933"/>
              <a:gd name="connsiteY4665" fmla="*/ 4701660 h 6858000"/>
              <a:gd name="connsiteX4666" fmla="*/ 2183742 w 6582933"/>
              <a:gd name="connsiteY4666" fmla="*/ 4709919 h 6858000"/>
              <a:gd name="connsiteX4667" fmla="*/ 2179642 w 6582933"/>
              <a:gd name="connsiteY4667" fmla="*/ 4713928 h 6858000"/>
              <a:gd name="connsiteX4668" fmla="*/ 2175354 w 6582933"/>
              <a:gd name="connsiteY4668" fmla="*/ 4705726 h 6858000"/>
              <a:gd name="connsiteX4669" fmla="*/ 2179387 w 6582933"/>
              <a:gd name="connsiteY4669" fmla="*/ 4701660 h 6858000"/>
              <a:gd name="connsiteX4670" fmla="*/ 1989002 w 6582933"/>
              <a:gd name="connsiteY4670" fmla="*/ 4701628 h 6858000"/>
              <a:gd name="connsiteX4671" fmla="*/ 1993106 w 6582933"/>
              <a:gd name="connsiteY4671" fmla="*/ 4705662 h 6858000"/>
              <a:gd name="connsiteX4672" fmla="*/ 1988748 w 6582933"/>
              <a:gd name="connsiteY4672" fmla="*/ 4713896 h 6858000"/>
              <a:gd name="connsiteX4673" fmla="*/ 1984714 w 6582933"/>
              <a:gd name="connsiteY4673" fmla="*/ 4709824 h 6858000"/>
              <a:gd name="connsiteX4674" fmla="*/ 1989002 w 6582933"/>
              <a:gd name="connsiteY4674" fmla="*/ 4701628 h 6858000"/>
              <a:gd name="connsiteX4675" fmla="*/ 777063 w 6582933"/>
              <a:gd name="connsiteY4675" fmla="*/ 4701097 h 6858000"/>
              <a:gd name="connsiteX4676" fmla="*/ 763624 w 6582933"/>
              <a:gd name="connsiteY4676" fmla="*/ 4706487 h 6858000"/>
              <a:gd name="connsiteX4677" fmla="*/ 820950 w 6582933"/>
              <a:gd name="connsiteY4677" fmla="*/ 4763817 h 6858000"/>
              <a:gd name="connsiteX4678" fmla="*/ 823558 w 6582933"/>
              <a:gd name="connsiteY4678" fmla="*/ 4743671 h 6858000"/>
              <a:gd name="connsiteX4679" fmla="*/ 815260 w 6582933"/>
              <a:gd name="connsiteY4679" fmla="*/ 4734708 h 6858000"/>
              <a:gd name="connsiteX4680" fmla="*/ 792125 w 6582933"/>
              <a:gd name="connsiteY4680" fmla="*/ 4701407 h 6858000"/>
              <a:gd name="connsiteX4681" fmla="*/ 777063 w 6582933"/>
              <a:gd name="connsiteY4681" fmla="*/ 4701097 h 6858000"/>
              <a:gd name="connsiteX4682" fmla="*/ 2359401 w 6582933"/>
              <a:gd name="connsiteY4682" fmla="*/ 4690826 h 6858000"/>
              <a:gd name="connsiteX4683" fmla="*/ 2351136 w 6582933"/>
              <a:gd name="connsiteY4683" fmla="*/ 4695717 h 6858000"/>
              <a:gd name="connsiteX4684" fmla="*/ 2351136 w 6582933"/>
              <a:gd name="connsiteY4684" fmla="*/ 4720506 h 6858000"/>
              <a:gd name="connsiteX4685" fmla="*/ 2355587 w 6582933"/>
              <a:gd name="connsiteY4685" fmla="*/ 4724794 h 6858000"/>
              <a:gd name="connsiteX4686" fmla="*/ 2363846 w 6582933"/>
              <a:gd name="connsiteY4686" fmla="*/ 4719897 h 6858000"/>
              <a:gd name="connsiteX4687" fmla="*/ 2363846 w 6582933"/>
              <a:gd name="connsiteY4687" fmla="*/ 4695114 h 6858000"/>
              <a:gd name="connsiteX4688" fmla="*/ 2359401 w 6582933"/>
              <a:gd name="connsiteY4688" fmla="*/ 4690826 h 6858000"/>
              <a:gd name="connsiteX4689" fmla="*/ 1136417 w 6582933"/>
              <a:gd name="connsiteY4689" fmla="*/ 4689709 h 6858000"/>
              <a:gd name="connsiteX4690" fmla="*/ 1143440 w 6582933"/>
              <a:gd name="connsiteY4690" fmla="*/ 4696382 h 6858000"/>
              <a:gd name="connsiteX4691" fmla="*/ 1143757 w 6582933"/>
              <a:gd name="connsiteY4691" fmla="*/ 4714149 h 6858000"/>
              <a:gd name="connsiteX4692" fmla="*/ 1126027 w 6582933"/>
              <a:gd name="connsiteY4692" fmla="*/ 4713800 h 6858000"/>
              <a:gd name="connsiteX4693" fmla="*/ 1119354 w 6582933"/>
              <a:gd name="connsiteY4693" fmla="*/ 4706772 h 6858000"/>
              <a:gd name="connsiteX4694" fmla="*/ 1136417 w 6582933"/>
              <a:gd name="connsiteY4694" fmla="*/ 4689709 h 6858000"/>
              <a:gd name="connsiteX4695" fmla="*/ 2484414 w 6582933"/>
              <a:gd name="connsiteY4695" fmla="*/ 4688948 h 6858000"/>
              <a:gd name="connsiteX4696" fmla="*/ 2488766 w 6582933"/>
              <a:gd name="connsiteY4696" fmla="*/ 4697213 h 6858000"/>
              <a:gd name="connsiteX4697" fmla="*/ 2484666 w 6582933"/>
              <a:gd name="connsiteY4697" fmla="*/ 4701215 h 6858000"/>
              <a:gd name="connsiteX4698" fmla="*/ 2480374 w 6582933"/>
              <a:gd name="connsiteY4698" fmla="*/ 4693014 h 6858000"/>
              <a:gd name="connsiteX4699" fmla="*/ 2484414 w 6582933"/>
              <a:gd name="connsiteY4699" fmla="*/ 4688948 h 6858000"/>
              <a:gd name="connsiteX4700" fmla="*/ 1033834 w 6582933"/>
              <a:gd name="connsiteY4700" fmla="*/ 4678368 h 6858000"/>
              <a:gd name="connsiteX4701" fmla="*/ 1046641 w 6582933"/>
              <a:gd name="connsiteY4701" fmla="*/ 4686944 h 6858000"/>
              <a:gd name="connsiteX4702" fmla="*/ 1050962 w 6582933"/>
              <a:gd name="connsiteY4702" fmla="*/ 4691238 h 6858000"/>
              <a:gd name="connsiteX4703" fmla="*/ 1054331 w 6582933"/>
              <a:gd name="connsiteY4703" fmla="*/ 4695558 h 6858000"/>
              <a:gd name="connsiteX4704" fmla="*/ 1029349 w 6582933"/>
              <a:gd name="connsiteY4704" fmla="*/ 4694543 h 6858000"/>
              <a:gd name="connsiteX4705" fmla="*/ 1033834 w 6582933"/>
              <a:gd name="connsiteY4705" fmla="*/ 4678368 h 6858000"/>
              <a:gd name="connsiteX4706" fmla="*/ 985282 w 6582933"/>
              <a:gd name="connsiteY4706" fmla="*/ 4677480 h 6858000"/>
              <a:gd name="connsiteX4707" fmla="*/ 1003967 w 6582933"/>
              <a:gd name="connsiteY4707" fmla="*/ 4694670 h 6858000"/>
              <a:gd name="connsiteX4708" fmla="*/ 1003967 w 6582933"/>
              <a:gd name="connsiteY4708" fmla="*/ 4714078 h 6858000"/>
              <a:gd name="connsiteX4709" fmla="*/ 1009500 w 6582933"/>
              <a:gd name="connsiteY4709" fmla="*/ 4714372 h 6858000"/>
              <a:gd name="connsiteX4710" fmla="*/ 1015253 w 6582933"/>
              <a:gd name="connsiteY4710" fmla="*/ 4721806 h 6858000"/>
              <a:gd name="connsiteX4711" fmla="*/ 1011599 w 6582933"/>
              <a:gd name="connsiteY4711" fmla="*/ 4725459 h 6858000"/>
              <a:gd name="connsiteX4712" fmla="*/ 1004164 w 6582933"/>
              <a:gd name="connsiteY4712" fmla="*/ 4719706 h 6858000"/>
              <a:gd name="connsiteX4713" fmla="*/ 1003869 w 6582933"/>
              <a:gd name="connsiteY4713" fmla="*/ 4714150 h 6858000"/>
              <a:gd name="connsiteX4714" fmla="*/ 978544 w 6582933"/>
              <a:gd name="connsiteY4714" fmla="*/ 4714150 h 6858000"/>
              <a:gd name="connsiteX4715" fmla="*/ 978861 w 6582933"/>
              <a:gd name="connsiteY4715" fmla="*/ 4683195 h 6858000"/>
              <a:gd name="connsiteX4716" fmla="*/ 985282 w 6582933"/>
              <a:gd name="connsiteY4716" fmla="*/ 4677480 h 6858000"/>
              <a:gd name="connsiteX4717" fmla="*/ 736599 w 6582933"/>
              <a:gd name="connsiteY4717" fmla="*/ 4675273 h 6858000"/>
              <a:gd name="connsiteX4718" fmla="*/ 740814 w 6582933"/>
              <a:gd name="connsiteY4718" fmla="*/ 4675496 h 6858000"/>
              <a:gd name="connsiteX4719" fmla="*/ 742328 w 6582933"/>
              <a:gd name="connsiteY4719" fmla="*/ 4679161 h 6858000"/>
              <a:gd name="connsiteX4720" fmla="*/ 742344 w 6582933"/>
              <a:gd name="connsiteY4720" fmla="*/ 4679187 h 6858000"/>
              <a:gd name="connsiteX4721" fmla="*/ 742328 w 6582933"/>
              <a:gd name="connsiteY4721" fmla="*/ 4679193 h 6858000"/>
              <a:gd name="connsiteX4722" fmla="*/ 736705 w 6582933"/>
              <a:gd name="connsiteY4722" fmla="*/ 4677267 h 6858000"/>
              <a:gd name="connsiteX4723" fmla="*/ 1999558 w 6582933"/>
              <a:gd name="connsiteY4723" fmla="*/ 4665529 h 6858000"/>
              <a:gd name="connsiteX4724" fmla="*/ 2007747 w 6582933"/>
              <a:gd name="connsiteY4724" fmla="*/ 4669817 h 6858000"/>
              <a:gd name="connsiteX4725" fmla="*/ 2003720 w 6582933"/>
              <a:gd name="connsiteY4725" fmla="*/ 4673915 h 6858000"/>
              <a:gd name="connsiteX4726" fmla="*/ 1995486 w 6582933"/>
              <a:gd name="connsiteY4726" fmla="*/ 4669564 h 6858000"/>
              <a:gd name="connsiteX4727" fmla="*/ 1999558 w 6582933"/>
              <a:gd name="connsiteY4727" fmla="*/ 4665529 h 6858000"/>
              <a:gd name="connsiteX4728" fmla="*/ 2092492 w 6582933"/>
              <a:gd name="connsiteY4728" fmla="*/ 4665371 h 6858000"/>
              <a:gd name="connsiteX4729" fmla="*/ 2096748 w 6582933"/>
              <a:gd name="connsiteY4729" fmla="*/ 4669659 h 6858000"/>
              <a:gd name="connsiteX4730" fmla="*/ 2096907 w 6582933"/>
              <a:gd name="connsiteY4730" fmla="*/ 4707064 h 6858000"/>
              <a:gd name="connsiteX4731" fmla="*/ 2088679 w 6582933"/>
              <a:gd name="connsiteY4731" fmla="*/ 4712082 h 6858000"/>
              <a:gd name="connsiteX4732" fmla="*/ 2084415 w 6582933"/>
              <a:gd name="connsiteY4732" fmla="*/ 4707794 h 6858000"/>
              <a:gd name="connsiteX4733" fmla="*/ 2084225 w 6582933"/>
              <a:gd name="connsiteY4733" fmla="*/ 4670388 h 6858000"/>
              <a:gd name="connsiteX4734" fmla="*/ 2092492 w 6582933"/>
              <a:gd name="connsiteY4734" fmla="*/ 4665371 h 6858000"/>
              <a:gd name="connsiteX4735" fmla="*/ 1948708 w 6582933"/>
              <a:gd name="connsiteY4735" fmla="*/ 4652818 h 6858000"/>
              <a:gd name="connsiteX4736" fmla="*/ 1956910 w 6582933"/>
              <a:gd name="connsiteY4736" fmla="*/ 4657106 h 6858000"/>
              <a:gd name="connsiteX4737" fmla="*/ 1952870 w 6582933"/>
              <a:gd name="connsiteY4737" fmla="*/ 4661210 h 6858000"/>
              <a:gd name="connsiteX4738" fmla="*/ 1944642 w 6582933"/>
              <a:gd name="connsiteY4738" fmla="*/ 4656852 h 6858000"/>
              <a:gd name="connsiteX4739" fmla="*/ 1948708 w 6582933"/>
              <a:gd name="connsiteY4739" fmla="*/ 4652818 h 6858000"/>
              <a:gd name="connsiteX4740" fmla="*/ 2368039 w 6582933"/>
              <a:gd name="connsiteY4740" fmla="*/ 4640201 h 6858000"/>
              <a:gd name="connsiteX4741" fmla="*/ 2364005 w 6582933"/>
              <a:gd name="connsiteY4741" fmla="*/ 4644622 h 6858000"/>
              <a:gd name="connsiteX4742" fmla="*/ 2363815 w 6582933"/>
              <a:gd name="connsiteY4742" fmla="*/ 4669405 h 6858000"/>
              <a:gd name="connsiteX4743" fmla="*/ 2368039 w 6582933"/>
              <a:gd name="connsiteY4743" fmla="*/ 4673788 h 6858000"/>
              <a:gd name="connsiteX4744" fmla="*/ 2376526 w 6582933"/>
              <a:gd name="connsiteY4744" fmla="*/ 4669374 h 6858000"/>
              <a:gd name="connsiteX4745" fmla="*/ 2376526 w 6582933"/>
              <a:gd name="connsiteY4745" fmla="*/ 4644591 h 6858000"/>
              <a:gd name="connsiteX4746" fmla="*/ 2368039 w 6582933"/>
              <a:gd name="connsiteY4746" fmla="*/ 4640201 h 6858000"/>
              <a:gd name="connsiteX4747" fmla="*/ 2446404 w 6582933"/>
              <a:gd name="connsiteY4747" fmla="*/ 4637917 h 6858000"/>
              <a:gd name="connsiteX4748" fmla="*/ 2450564 w 6582933"/>
              <a:gd name="connsiteY4748" fmla="*/ 4646335 h 6858000"/>
              <a:gd name="connsiteX4749" fmla="*/ 2446530 w 6582933"/>
              <a:gd name="connsiteY4749" fmla="*/ 4650401 h 6858000"/>
              <a:gd name="connsiteX4750" fmla="*/ 2442241 w 6582933"/>
              <a:gd name="connsiteY4750" fmla="*/ 4642205 h 6858000"/>
              <a:gd name="connsiteX4751" fmla="*/ 2446404 w 6582933"/>
              <a:gd name="connsiteY4751" fmla="*/ 4637917 h 6858000"/>
              <a:gd name="connsiteX4752" fmla="*/ 2126701 w 6582933"/>
              <a:gd name="connsiteY4752" fmla="*/ 4627299 h 6858000"/>
              <a:gd name="connsiteX4753" fmla="*/ 2130926 w 6582933"/>
              <a:gd name="connsiteY4753" fmla="*/ 4627616 h 6858000"/>
              <a:gd name="connsiteX4754" fmla="*/ 2134842 w 6582933"/>
              <a:gd name="connsiteY4754" fmla="*/ 4632005 h 6858000"/>
              <a:gd name="connsiteX4755" fmla="*/ 2134842 w 6582933"/>
              <a:gd name="connsiteY4755" fmla="*/ 4644203 h 6858000"/>
              <a:gd name="connsiteX4756" fmla="*/ 2130705 w 6582933"/>
              <a:gd name="connsiteY4756" fmla="*/ 4648593 h 6858000"/>
              <a:gd name="connsiteX4757" fmla="*/ 2126415 w 6582933"/>
              <a:gd name="connsiteY4757" fmla="*/ 4648212 h 6858000"/>
              <a:gd name="connsiteX4758" fmla="*/ 2126701 w 6582933"/>
              <a:gd name="connsiteY4758" fmla="*/ 4627299 h 6858000"/>
              <a:gd name="connsiteX4759" fmla="*/ 648105 w 6582933"/>
              <a:gd name="connsiteY4759" fmla="*/ 4612494 h 6858000"/>
              <a:gd name="connsiteX4760" fmla="*/ 660817 w 6582933"/>
              <a:gd name="connsiteY4760" fmla="*/ 4625206 h 6858000"/>
              <a:gd name="connsiteX4761" fmla="*/ 648105 w 6582933"/>
              <a:gd name="connsiteY4761" fmla="*/ 4612494 h 6858000"/>
              <a:gd name="connsiteX4762" fmla="*/ 635392 w 6582933"/>
              <a:gd name="connsiteY4762" fmla="*/ 4599782 h 6858000"/>
              <a:gd name="connsiteX4763" fmla="*/ 648105 w 6582933"/>
              <a:gd name="connsiteY4763" fmla="*/ 4612494 h 6858000"/>
              <a:gd name="connsiteX4764" fmla="*/ 638565 w 6582933"/>
              <a:gd name="connsiteY4764" fmla="*/ 4609318 h 6858000"/>
              <a:gd name="connsiteX4765" fmla="*/ 635392 w 6582933"/>
              <a:gd name="connsiteY4765" fmla="*/ 4599783 h 6858000"/>
              <a:gd name="connsiteX4766" fmla="*/ 808174 w 6582933"/>
              <a:gd name="connsiteY4766" fmla="*/ 4599751 h 6858000"/>
              <a:gd name="connsiteX4767" fmla="*/ 806620 w 6582933"/>
              <a:gd name="connsiteY4767" fmla="*/ 4624825 h 6858000"/>
              <a:gd name="connsiteX4768" fmla="*/ 818597 w 6582933"/>
              <a:gd name="connsiteY4768" fmla="*/ 4637854 h 6858000"/>
              <a:gd name="connsiteX4769" fmla="*/ 851456 w 6582933"/>
              <a:gd name="connsiteY4769" fmla="*/ 4637854 h 6858000"/>
              <a:gd name="connsiteX4770" fmla="*/ 851457 w 6582933"/>
              <a:gd name="connsiteY4770" fmla="*/ 4637886 h 6858000"/>
              <a:gd name="connsiteX4771" fmla="*/ 851457 w 6582933"/>
              <a:gd name="connsiteY4771" fmla="*/ 4657455 h 6858000"/>
              <a:gd name="connsiteX4772" fmla="*/ 864169 w 6582933"/>
              <a:gd name="connsiteY4772" fmla="*/ 4668581 h 6858000"/>
              <a:gd name="connsiteX4773" fmla="*/ 864169 w 6582933"/>
              <a:gd name="connsiteY4773" fmla="*/ 4682085 h 6858000"/>
              <a:gd name="connsiteX4774" fmla="*/ 947080 w 6582933"/>
              <a:gd name="connsiteY4774" fmla="*/ 4764801 h 6858000"/>
              <a:gd name="connsiteX4775" fmla="*/ 953119 w 6582933"/>
              <a:gd name="connsiteY4775" fmla="*/ 4764927 h 6858000"/>
              <a:gd name="connsiteX4776" fmla="*/ 965848 w 6582933"/>
              <a:gd name="connsiteY4776" fmla="*/ 4777639 h 6858000"/>
              <a:gd name="connsiteX4777" fmla="*/ 965848 w 6582933"/>
              <a:gd name="connsiteY4777" fmla="*/ 4797944 h 6858000"/>
              <a:gd name="connsiteX4778" fmla="*/ 983642 w 6582933"/>
              <a:gd name="connsiteY4778" fmla="*/ 4815736 h 6858000"/>
              <a:gd name="connsiteX4779" fmla="*/ 996203 w 6582933"/>
              <a:gd name="connsiteY4779" fmla="*/ 4816750 h 6858000"/>
              <a:gd name="connsiteX4780" fmla="*/ 1004110 w 6582933"/>
              <a:gd name="connsiteY4780" fmla="*/ 4819529 h 6858000"/>
              <a:gd name="connsiteX4781" fmla="*/ 1004206 w 6582933"/>
              <a:gd name="connsiteY4781" fmla="*/ 4821363 h 6858000"/>
              <a:gd name="connsiteX4782" fmla="*/ 1011643 w 6582933"/>
              <a:gd name="connsiteY4782" fmla="*/ 4827116 h 6858000"/>
              <a:gd name="connsiteX4783" fmla="*/ 1012330 w 6582933"/>
              <a:gd name="connsiteY4783" fmla="*/ 4824605 h 6858000"/>
              <a:gd name="connsiteX4784" fmla="*/ 1009223 w 6582933"/>
              <a:gd name="connsiteY4784" fmla="*/ 4821326 h 6858000"/>
              <a:gd name="connsiteX4785" fmla="*/ 1015297 w 6582933"/>
              <a:gd name="connsiteY4785" fmla="*/ 4823462 h 6858000"/>
              <a:gd name="connsiteX4786" fmla="*/ 1009543 w 6582933"/>
              <a:gd name="connsiteY4786" fmla="*/ 4816028 h 6858000"/>
              <a:gd name="connsiteX4787" fmla="*/ 1003983 w 6582933"/>
              <a:gd name="connsiteY4787" fmla="*/ 4815733 h 6858000"/>
              <a:gd name="connsiteX4788" fmla="*/ 1003857 w 6582933"/>
              <a:gd name="connsiteY4788" fmla="*/ 4810148 h 6858000"/>
              <a:gd name="connsiteX4789" fmla="*/ 971507 w 6582933"/>
              <a:gd name="connsiteY4789" fmla="*/ 4777798 h 6858000"/>
              <a:gd name="connsiteX4790" fmla="*/ 965880 w 6582933"/>
              <a:gd name="connsiteY4790" fmla="*/ 4777671 h 6858000"/>
              <a:gd name="connsiteX4791" fmla="*/ 953150 w 6582933"/>
              <a:gd name="connsiteY4791" fmla="*/ 4764959 h 6858000"/>
              <a:gd name="connsiteX4792" fmla="*/ 953150 w 6582933"/>
              <a:gd name="connsiteY4792" fmla="*/ 4745892 h 6858000"/>
              <a:gd name="connsiteX4793" fmla="*/ 889879 w 6582933"/>
              <a:gd name="connsiteY4793" fmla="*/ 4682625 h 6858000"/>
              <a:gd name="connsiteX4794" fmla="*/ 888357 w 6582933"/>
              <a:gd name="connsiteY4794" fmla="*/ 4669183 h 6858000"/>
              <a:gd name="connsiteX4795" fmla="*/ 857496 w 6582933"/>
              <a:gd name="connsiteY4795" fmla="*/ 4638013 h 6858000"/>
              <a:gd name="connsiteX4796" fmla="*/ 851457 w 6582933"/>
              <a:gd name="connsiteY4796" fmla="*/ 4637886 h 6858000"/>
              <a:gd name="connsiteX4797" fmla="*/ 851457 w 6582933"/>
              <a:gd name="connsiteY4797" fmla="*/ 4637854 h 6858000"/>
              <a:gd name="connsiteX4798" fmla="*/ 851456 w 6582933"/>
              <a:gd name="connsiteY4798" fmla="*/ 4637854 h 6858000"/>
              <a:gd name="connsiteX4799" fmla="*/ 851330 w 6582933"/>
              <a:gd name="connsiteY4799" fmla="*/ 4631752 h 6858000"/>
              <a:gd name="connsiteX4800" fmla="*/ 820094 w 6582933"/>
              <a:gd name="connsiteY4800" fmla="*/ 4600480 h 6858000"/>
              <a:gd name="connsiteX4801" fmla="*/ 808174 w 6582933"/>
              <a:gd name="connsiteY4801" fmla="*/ 4599751 h 6858000"/>
              <a:gd name="connsiteX4802" fmla="*/ 626872 w 6582933"/>
              <a:gd name="connsiteY4802" fmla="*/ 4589297 h 6858000"/>
              <a:gd name="connsiteX4803" fmla="*/ 635392 w 6582933"/>
              <a:gd name="connsiteY4803" fmla="*/ 4599783 h 6858000"/>
              <a:gd name="connsiteX4804" fmla="*/ 622679 w 6582933"/>
              <a:gd name="connsiteY4804" fmla="*/ 4599783 h 6858000"/>
              <a:gd name="connsiteX4805" fmla="*/ 614160 w 6582933"/>
              <a:gd name="connsiteY4805" fmla="*/ 4610267 h 6858000"/>
              <a:gd name="connsiteX4806" fmla="*/ 609967 w 6582933"/>
              <a:gd name="connsiteY4806" fmla="*/ 4599782 h 6858000"/>
              <a:gd name="connsiteX4807" fmla="*/ 609998 w 6582933"/>
              <a:gd name="connsiteY4807" fmla="*/ 4599782 h 6858000"/>
              <a:gd name="connsiteX4808" fmla="*/ 622679 w 6582933"/>
              <a:gd name="connsiteY4808" fmla="*/ 4599782 h 6858000"/>
              <a:gd name="connsiteX4809" fmla="*/ 2028309 w 6582933"/>
              <a:gd name="connsiteY4809" fmla="*/ 4575760 h 6858000"/>
              <a:gd name="connsiteX4810" fmla="*/ 2031964 w 6582933"/>
              <a:gd name="connsiteY4810" fmla="*/ 4579414 h 6858000"/>
              <a:gd name="connsiteX4811" fmla="*/ 2026217 w 6582933"/>
              <a:gd name="connsiteY4811" fmla="*/ 4586848 h 6858000"/>
              <a:gd name="connsiteX4812" fmla="*/ 2020667 w 6582933"/>
              <a:gd name="connsiteY4812" fmla="*/ 4587141 h 6858000"/>
              <a:gd name="connsiteX4813" fmla="*/ 2020667 w 6582933"/>
              <a:gd name="connsiteY4813" fmla="*/ 4605155 h 6858000"/>
              <a:gd name="connsiteX4814" fmla="*/ 2012179 w 6582933"/>
              <a:gd name="connsiteY4814" fmla="*/ 4612145 h 6858000"/>
              <a:gd name="connsiteX4815" fmla="*/ 1988800 w 6582933"/>
              <a:gd name="connsiteY4815" fmla="*/ 4612494 h 6858000"/>
              <a:gd name="connsiteX4816" fmla="*/ 1989791 w 6582933"/>
              <a:gd name="connsiteY4816" fmla="*/ 4599909 h 6858000"/>
              <a:gd name="connsiteX4817" fmla="*/ 2001291 w 6582933"/>
              <a:gd name="connsiteY4817" fmla="*/ 4599782 h 6858000"/>
              <a:gd name="connsiteX4818" fmla="*/ 2009782 w 6582933"/>
              <a:gd name="connsiteY4818" fmla="*/ 4591275 h 6858000"/>
              <a:gd name="connsiteX4819" fmla="*/ 2020592 w 6582933"/>
              <a:gd name="connsiteY4819" fmla="*/ 4586847 h 6858000"/>
              <a:gd name="connsiteX4820" fmla="*/ 2020874 w 6582933"/>
              <a:gd name="connsiteY4820" fmla="*/ 4581507 h 6858000"/>
              <a:gd name="connsiteX4821" fmla="*/ 2028309 w 6582933"/>
              <a:gd name="connsiteY4821" fmla="*/ 4575760 h 6858000"/>
              <a:gd name="connsiteX4822" fmla="*/ 2166804 w 6582933"/>
              <a:gd name="connsiteY4822" fmla="*/ 4574359 h 6858000"/>
              <a:gd name="connsiteX4823" fmla="*/ 2170971 w 6582933"/>
              <a:gd name="connsiteY4823" fmla="*/ 4582783 h 6858000"/>
              <a:gd name="connsiteX4824" fmla="*/ 2166931 w 6582933"/>
              <a:gd name="connsiteY4824" fmla="*/ 4586849 h 6858000"/>
              <a:gd name="connsiteX4825" fmla="*/ 2162644 w 6582933"/>
              <a:gd name="connsiteY4825" fmla="*/ 4578653 h 6858000"/>
              <a:gd name="connsiteX4826" fmla="*/ 2166804 w 6582933"/>
              <a:gd name="connsiteY4826" fmla="*/ 4574359 h 6858000"/>
              <a:gd name="connsiteX4827" fmla="*/ 944603 w 6582933"/>
              <a:gd name="connsiteY4827" fmla="*/ 4573502 h 6858000"/>
              <a:gd name="connsiteX4828" fmla="*/ 963745 w 6582933"/>
              <a:gd name="connsiteY4828" fmla="*/ 4595494 h 6858000"/>
              <a:gd name="connsiteX4829" fmla="*/ 954614 w 6582933"/>
              <a:gd name="connsiteY4829" fmla="*/ 4604609 h 6858000"/>
              <a:gd name="connsiteX4830" fmla="*/ 975793 w 6582933"/>
              <a:gd name="connsiteY4830" fmla="*/ 4625903 h 6858000"/>
              <a:gd name="connsiteX4831" fmla="*/ 997657 w 6582933"/>
              <a:gd name="connsiteY4831" fmla="*/ 4625903 h 6858000"/>
              <a:gd name="connsiteX4832" fmla="*/ 1004522 w 6582933"/>
              <a:gd name="connsiteY4832" fmla="*/ 4645510 h 6858000"/>
              <a:gd name="connsiteX4833" fmla="*/ 986439 w 6582933"/>
              <a:gd name="connsiteY4833" fmla="*/ 4661336 h 6858000"/>
              <a:gd name="connsiteX4834" fmla="*/ 974715 w 6582933"/>
              <a:gd name="connsiteY4834" fmla="*/ 4663112 h 6858000"/>
              <a:gd name="connsiteX4835" fmla="*/ 965845 w 6582933"/>
              <a:gd name="connsiteY4835" fmla="*/ 4649512 h 6858000"/>
              <a:gd name="connsiteX4836" fmla="*/ 965146 w 6582933"/>
              <a:gd name="connsiteY4836" fmla="*/ 4643506 h 6858000"/>
              <a:gd name="connsiteX4837" fmla="*/ 947394 w 6582933"/>
              <a:gd name="connsiteY4837" fmla="*/ 4625776 h 6858000"/>
              <a:gd name="connsiteX4838" fmla="*/ 938470 w 6582933"/>
              <a:gd name="connsiteY4838" fmla="*/ 4646144 h 6858000"/>
              <a:gd name="connsiteX4839" fmla="*/ 927729 w 6582933"/>
              <a:gd name="connsiteY4839" fmla="*/ 4650591 h 6858000"/>
              <a:gd name="connsiteX4840" fmla="*/ 927729 w 6582933"/>
              <a:gd name="connsiteY4840" fmla="*/ 4631847 h 6858000"/>
              <a:gd name="connsiteX4841" fmla="*/ 915525 w 6582933"/>
              <a:gd name="connsiteY4841" fmla="*/ 4618659 h 6858000"/>
              <a:gd name="connsiteX4842" fmla="*/ 928238 w 6582933"/>
              <a:gd name="connsiteY4842" fmla="*/ 4604482 h 6858000"/>
              <a:gd name="connsiteX4843" fmla="*/ 928238 w 6582933"/>
              <a:gd name="connsiteY4843" fmla="*/ 4578170 h 6858000"/>
              <a:gd name="connsiteX4844" fmla="*/ 944603 w 6582933"/>
              <a:gd name="connsiteY4844" fmla="*/ 4573502 h 6858000"/>
              <a:gd name="connsiteX4845" fmla="*/ 4797626 w 6582933"/>
              <a:gd name="connsiteY4845" fmla="*/ 4561901 h 6858000"/>
              <a:gd name="connsiteX4846" fmla="*/ 4801660 w 6582933"/>
              <a:gd name="connsiteY4846" fmla="*/ 4565973 h 6858000"/>
              <a:gd name="connsiteX4847" fmla="*/ 4797372 w 6582933"/>
              <a:gd name="connsiteY4847" fmla="*/ 4574168 h 6858000"/>
              <a:gd name="connsiteX4848" fmla="*/ 4793274 w 6582933"/>
              <a:gd name="connsiteY4848" fmla="*/ 4570134 h 6858000"/>
              <a:gd name="connsiteX4849" fmla="*/ 4797626 w 6582933"/>
              <a:gd name="connsiteY4849" fmla="*/ 4561901 h 6858000"/>
              <a:gd name="connsiteX4850" fmla="*/ 1086594 w 6582933"/>
              <a:gd name="connsiteY4850" fmla="*/ 4561647 h 6858000"/>
              <a:gd name="connsiteX4851" fmla="*/ 1105687 w 6582933"/>
              <a:gd name="connsiteY4851" fmla="*/ 4577124 h 6858000"/>
              <a:gd name="connsiteX4852" fmla="*/ 1098380 w 6582933"/>
              <a:gd name="connsiteY4852" fmla="*/ 4601628 h 6858000"/>
              <a:gd name="connsiteX4853" fmla="*/ 1082519 w 6582933"/>
              <a:gd name="connsiteY4853" fmla="*/ 4582687 h 6858000"/>
              <a:gd name="connsiteX4854" fmla="*/ 1086594 w 6582933"/>
              <a:gd name="connsiteY4854" fmla="*/ 4561647 h 6858000"/>
              <a:gd name="connsiteX4855" fmla="*/ 1957121 w 6582933"/>
              <a:gd name="connsiteY4855" fmla="*/ 4548941 h 6858000"/>
              <a:gd name="connsiteX4856" fmla="*/ 1956771 w 6582933"/>
              <a:gd name="connsiteY4856" fmla="*/ 4579065 h 6858000"/>
              <a:gd name="connsiteX4857" fmla="*/ 1949552 w 6582933"/>
              <a:gd name="connsiteY4857" fmla="*/ 4585801 h 6858000"/>
              <a:gd name="connsiteX4858" fmla="*/ 1945613 w 6582933"/>
              <a:gd name="connsiteY4858" fmla="*/ 4581729 h 6858000"/>
              <a:gd name="connsiteX4859" fmla="*/ 1946761 w 6582933"/>
              <a:gd name="connsiteY4859" fmla="*/ 4553007 h 6858000"/>
              <a:gd name="connsiteX4860" fmla="*/ 1957121 w 6582933"/>
              <a:gd name="connsiteY4860" fmla="*/ 4548941 h 6858000"/>
              <a:gd name="connsiteX4861" fmla="*/ 895182 w 6582933"/>
              <a:gd name="connsiteY4861" fmla="*/ 4537625 h 6858000"/>
              <a:gd name="connsiteX4862" fmla="*/ 901951 w 6582933"/>
              <a:gd name="connsiteY4862" fmla="*/ 4545059 h 6858000"/>
              <a:gd name="connsiteX4863" fmla="*/ 902268 w 6582933"/>
              <a:gd name="connsiteY4863" fmla="*/ 4563905 h 6858000"/>
              <a:gd name="connsiteX4864" fmla="*/ 908275 w 6582933"/>
              <a:gd name="connsiteY4864" fmla="*/ 4573915 h 6858000"/>
              <a:gd name="connsiteX4865" fmla="*/ 908434 w 6582933"/>
              <a:gd name="connsiteY4865" fmla="*/ 4599782 h 6858000"/>
              <a:gd name="connsiteX4866" fmla="*/ 895372 w 6582933"/>
              <a:gd name="connsiteY4866" fmla="*/ 4599782 h 6858000"/>
              <a:gd name="connsiteX4867" fmla="*/ 877128 w 6582933"/>
              <a:gd name="connsiteY4867" fmla="*/ 4580461 h 6858000"/>
              <a:gd name="connsiteX4868" fmla="*/ 877128 w 6582933"/>
              <a:gd name="connsiteY4868" fmla="*/ 4568161 h 6858000"/>
              <a:gd name="connsiteX4869" fmla="*/ 889587 w 6582933"/>
              <a:gd name="connsiteY4869" fmla="*/ 4554371 h 6858000"/>
              <a:gd name="connsiteX4870" fmla="*/ 889555 w 6582933"/>
              <a:gd name="connsiteY4870" fmla="*/ 4547444 h 6858000"/>
              <a:gd name="connsiteX4871" fmla="*/ 895182 w 6582933"/>
              <a:gd name="connsiteY4871" fmla="*/ 4537625 h 6858000"/>
              <a:gd name="connsiteX4872" fmla="*/ 707755 w 6582933"/>
              <a:gd name="connsiteY4872" fmla="*/ 4536579 h 6858000"/>
              <a:gd name="connsiteX4873" fmla="*/ 699965 w 6582933"/>
              <a:gd name="connsiteY4873" fmla="*/ 4543252 h 6858000"/>
              <a:gd name="connsiteX4874" fmla="*/ 737088 w 6582933"/>
              <a:gd name="connsiteY4874" fmla="*/ 4574359 h 6858000"/>
              <a:gd name="connsiteX4875" fmla="*/ 737088 w 6582933"/>
              <a:gd name="connsiteY4875" fmla="*/ 4580873 h 6858000"/>
              <a:gd name="connsiteX4876" fmla="*/ 739079 w 6582933"/>
              <a:gd name="connsiteY4876" fmla="*/ 4580346 h 6858000"/>
              <a:gd name="connsiteX4877" fmla="*/ 740259 w 6582933"/>
              <a:gd name="connsiteY4877" fmla="*/ 4583897 h 6858000"/>
              <a:gd name="connsiteX4878" fmla="*/ 749801 w 6582933"/>
              <a:gd name="connsiteY4878" fmla="*/ 4587071 h 6858000"/>
              <a:gd name="connsiteX4879" fmla="*/ 762507 w 6582933"/>
              <a:gd name="connsiteY4879" fmla="*/ 4599783 h 6858000"/>
              <a:gd name="connsiteX4880" fmla="*/ 783199 w 6582933"/>
              <a:gd name="connsiteY4880" fmla="*/ 4623582 h 6858000"/>
              <a:gd name="connsiteX4881" fmla="*/ 780308 w 6582933"/>
              <a:gd name="connsiteY4881" fmla="*/ 4599783 h 6858000"/>
              <a:gd name="connsiteX4882" fmla="*/ 762507 w 6582933"/>
              <a:gd name="connsiteY4882" fmla="*/ 4599783 h 6858000"/>
              <a:gd name="connsiteX4883" fmla="*/ 749801 w 6582933"/>
              <a:gd name="connsiteY4883" fmla="*/ 4587071 h 6858000"/>
              <a:gd name="connsiteX4884" fmla="*/ 746625 w 6582933"/>
              <a:gd name="connsiteY4884" fmla="*/ 4578349 h 6858000"/>
              <a:gd name="connsiteX4885" fmla="*/ 739079 w 6582933"/>
              <a:gd name="connsiteY4885" fmla="*/ 4580346 h 6858000"/>
              <a:gd name="connsiteX4886" fmla="*/ 737088 w 6582933"/>
              <a:gd name="connsiteY4886" fmla="*/ 4574359 h 6858000"/>
              <a:gd name="connsiteX4887" fmla="*/ 737088 w 6582933"/>
              <a:gd name="connsiteY4887" fmla="*/ 4565653 h 6858000"/>
              <a:gd name="connsiteX4888" fmla="*/ 737088 w 6582933"/>
              <a:gd name="connsiteY4888" fmla="*/ 4554530 h 6858000"/>
              <a:gd name="connsiteX4889" fmla="*/ 719352 w 6582933"/>
              <a:gd name="connsiteY4889" fmla="*/ 4538038 h 6858000"/>
              <a:gd name="connsiteX4890" fmla="*/ 707755 w 6582933"/>
              <a:gd name="connsiteY4890" fmla="*/ 4536579 h 6858000"/>
              <a:gd name="connsiteX4891" fmla="*/ 2166804 w 6582933"/>
              <a:gd name="connsiteY4891" fmla="*/ 4536198 h 6858000"/>
              <a:gd name="connsiteX4892" fmla="*/ 2166804 w 6582933"/>
              <a:gd name="connsiteY4892" fmla="*/ 4561678 h 6858000"/>
              <a:gd name="connsiteX4893" fmla="*/ 2166804 w 6582933"/>
              <a:gd name="connsiteY4893" fmla="*/ 4536198 h 6858000"/>
              <a:gd name="connsiteX4894" fmla="*/ 588738 w 6582933"/>
              <a:gd name="connsiteY4894" fmla="*/ 4512937 h 6858000"/>
              <a:gd name="connsiteX4895" fmla="*/ 596966 w 6582933"/>
              <a:gd name="connsiteY4895" fmla="*/ 4517288 h 6858000"/>
              <a:gd name="connsiteX4896" fmla="*/ 592900 w 6582933"/>
              <a:gd name="connsiteY4896" fmla="*/ 4521323 h 6858000"/>
              <a:gd name="connsiteX4897" fmla="*/ 584697 w 6582933"/>
              <a:gd name="connsiteY4897" fmla="*/ 4517034 h 6858000"/>
              <a:gd name="connsiteX4898" fmla="*/ 588738 w 6582933"/>
              <a:gd name="connsiteY4898" fmla="*/ 4512937 h 6858000"/>
              <a:gd name="connsiteX4899" fmla="*/ 686165 w 6582933"/>
              <a:gd name="connsiteY4899" fmla="*/ 4510730 h 6858000"/>
              <a:gd name="connsiteX4900" fmla="*/ 686238 w 6582933"/>
              <a:gd name="connsiteY4900" fmla="*/ 4510734 h 6858000"/>
              <a:gd name="connsiteX4901" fmla="*/ 686238 w 6582933"/>
              <a:gd name="connsiteY4901" fmla="*/ 4510806 h 6858000"/>
              <a:gd name="connsiteX4902" fmla="*/ 688071 w 6582933"/>
              <a:gd name="connsiteY4902" fmla="*/ 4512738 h 6858000"/>
              <a:gd name="connsiteX4903" fmla="*/ 686211 w 6582933"/>
              <a:gd name="connsiteY4903" fmla="*/ 4511615 h 6858000"/>
              <a:gd name="connsiteX4904" fmla="*/ 774922 w 6582933"/>
              <a:gd name="connsiteY4904" fmla="*/ 4510476 h 6858000"/>
              <a:gd name="connsiteX4905" fmla="*/ 780561 w 6582933"/>
              <a:gd name="connsiteY4905" fmla="*/ 4510775 h 6858000"/>
              <a:gd name="connsiteX4906" fmla="*/ 780923 w 6582933"/>
              <a:gd name="connsiteY4906" fmla="*/ 4511153 h 6858000"/>
              <a:gd name="connsiteX4907" fmla="*/ 780656 w 6582933"/>
              <a:gd name="connsiteY4907" fmla="*/ 4514365 h 6858000"/>
              <a:gd name="connsiteX4908" fmla="*/ 780673 w 6582933"/>
              <a:gd name="connsiteY4908" fmla="*/ 4514391 h 6858000"/>
              <a:gd name="connsiteX4909" fmla="*/ 780656 w 6582933"/>
              <a:gd name="connsiteY4909" fmla="*/ 4514397 h 6858000"/>
              <a:gd name="connsiteX4910" fmla="*/ 775029 w 6582933"/>
              <a:gd name="connsiteY4910" fmla="*/ 4512507 h 6858000"/>
              <a:gd name="connsiteX4911" fmla="*/ 2172412 w 6582933"/>
              <a:gd name="connsiteY4911" fmla="*/ 4510256 h 6858000"/>
              <a:gd name="connsiteX4912" fmla="*/ 2183425 w 6582933"/>
              <a:gd name="connsiteY4912" fmla="*/ 4514904 h 6858000"/>
              <a:gd name="connsiteX4913" fmla="*/ 2183839 w 6582933"/>
              <a:gd name="connsiteY4913" fmla="*/ 4519198 h 6858000"/>
              <a:gd name="connsiteX4914" fmla="*/ 2162836 w 6582933"/>
              <a:gd name="connsiteY4914" fmla="*/ 4519452 h 6858000"/>
              <a:gd name="connsiteX4915" fmla="*/ 2162519 w 6582933"/>
              <a:gd name="connsiteY4915" fmla="*/ 4515189 h 6858000"/>
              <a:gd name="connsiteX4916" fmla="*/ 2172412 w 6582933"/>
              <a:gd name="connsiteY4916" fmla="*/ 4510256 h 6858000"/>
              <a:gd name="connsiteX4917" fmla="*/ 1937938 w 6582933"/>
              <a:gd name="connsiteY4917" fmla="*/ 4498316 h 6858000"/>
              <a:gd name="connsiteX4918" fmla="*/ 1942290 w 6582933"/>
              <a:gd name="connsiteY4918" fmla="*/ 4506581 h 6858000"/>
              <a:gd name="connsiteX4919" fmla="*/ 1938192 w 6582933"/>
              <a:gd name="connsiteY4919" fmla="*/ 4510584 h 6858000"/>
              <a:gd name="connsiteX4920" fmla="*/ 1933904 w 6582933"/>
              <a:gd name="connsiteY4920" fmla="*/ 4502382 h 6858000"/>
              <a:gd name="connsiteX4921" fmla="*/ 1937938 w 6582933"/>
              <a:gd name="connsiteY4921" fmla="*/ 4498316 h 6858000"/>
              <a:gd name="connsiteX4922" fmla="*/ 864360 w 6582933"/>
              <a:gd name="connsiteY4922" fmla="*/ 4498126 h 6858000"/>
              <a:gd name="connsiteX4923" fmla="*/ 874814 w 6582933"/>
              <a:gd name="connsiteY4923" fmla="*/ 4502477 h 6858000"/>
              <a:gd name="connsiteX4924" fmla="*/ 863916 w 6582933"/>
              <a:gd name="connsiteY4924" fmla="*/ 4510838 h 6858000"/>
              <a:gd name="connsiteX4925" fmla="*/ 857845 w 6582933"/>
              <a:gd name="connsiteY4925" fmla="*/ 4510679 h 6858000"/>
              <a:gd name="connsiteX4926" fmla="*/ 853525 w 6582933"/>
              <a:gd name="connsiteY4926" fmla="*/ 4506455 h 6858000"/>
              <a:gd name="connsiteX4927" fmla="*/ 858257 w 6582933"/>
              <a:gd name="connsiteY4927" fmla="*/ 4498253 h 6858000"/>
              <a:gd name="connsiteX4928" fmla="*/ 864360 w 6582933"/>
              <a:gd name="connsiteY4928" fmla="*/ 4498126 h 6858000"/>
              <a:gd name="connsiteX4929" fmla="*/ 1050532 w 6582933"/>
              <a:gd name="connsiteY4929" fmla="*/ 4487514 h 6858000"/>
              <a:gd name="connsiteX4930" fmla="*/ 1054534 w 6582933"/>
              <a:gd name="connsiteY4930" fmla="*/ 4491611 h 6858000"/>
              <a:gd name="connsiteX4931" fmla="*/ 1046331 w 6582933"/>
              <a:gd name="connsiteY4931" fmla="*/ 4495899 h 6858000"/>
              <a:gd name="connsiteX4932" fmla="*/ 1042265 w 6582933"/>
              <a:gd name="connsiteY4932" fmla="*/ 4491865 h 6858000"/>
              <a:gd name="connsiteX4933" fmla="*/ 1050532 w 6582933"/>
              <a:gd name="connsiteY4933" fmla="*/ 4487514 h 6858000"/>
              <a:gd name="connsiteX4934" fmla="*/ 489334 w 6582933"/>
              <a:gd name="connsiteY4934" fmla="*/ 4485637 h 6858000"/>
              <a:gd name="connsiteX4935" fmla="*/ 493369 w 6582933"/>
              <a:gd name="connsiteY4935" fmla="*/ 4489709 h 6858000"/>
              <a:gd name="connsiteX4936" fmla="*/ 489079 w 6582933"/>
              <a:gd name="connsiteY4936" fmla="*/ 4497904 h 6858000"/>
              <a:gd name="connsiteX4937" fmla="*/ 484979 w 6582933"/>
              <a:gd name="connsiteY4937" fmla="*/ 4493870 h 6858000"/>
              <a:gd name="connsiteX4938" fmla="*/ 489334 w 6582933"/>
              <a:gd name="connsiteY4938" fmla="*/ 4485637 h 6858000"/>
              <a:gd name="connsiteX4939" fmla="*/ 2223981 w 6582933"/>
              <a:gd name="connsiteY4939" fmla="*/ 4485414 h 6858000"/>
              <a:gd name="connsiteX4940" fmla="*/ 2223626 w 6582933"/>
              <a:gd name="connsiteY4940" fmla="*/ 4503118 h 6858000"/>
              <a:gd name="connsiteX4941" fmla="*/ 2216634 w 6582933"/>
              <a:gd name="connsiteY4941" fmla="*/ 4509316 h 6858000"/>
              <a:gd name="connsiteX4942" fmla="*/ 2211331 w 6582933"/>
              <a:gd name="connsiteY4942" fmla="*/ 4500131 h 6858000"/>
              <a:gd name="connsiteX4943" fmla="*/ 2213876 w 6582933"/>
              <a:gd name="connsiteY4943" fmla="*/ 4489360 h 6858000"/>
              <a:gd name="connsiteX4944" fmla="*/ 2223981 w 6582933"/>
              <a:gd name="connsiteY4944" fmla="*/ 4485414 h 6858000"/>
              <a:gd name="connsiteX4945" fmla="*/ 889575 w 6582933"/>
              <a:gd name="connsiteY4945" fmla="*/ 4485414 h 6858000"/>
              <a:gd name="connsiteX4946" fmla="*/ 907306 w 6582933"/>
              <a:gd name="connsiteY4946" fmla="*/ 4485763 h 6858000"/>
              <a:gd name="connsiteX4947" fmla="*/ 913979 w 6582933"/>
              <a:gd name="connsiteY4947" fmla="*/ 4492791 h 6858000"/>
              <a:gd name="connsiteX4948" fmla="*/ 896915 w 6582933"/>
              <a:gd name="connsiteY4948" fmla="*/ 4509855 h 6858000"/>
              <a:gd name="connsiteX4949" fmla="*/ 889893 w 6582933"/>
              <a:gd name="connsiteY4949" fmla="*/ 4503182 h 6858000"/>
              <a:gd name="connsiteX4950" fmla="*/ 889575 w 6582933"/>
              <a:gd name="connsiteY4950" fmla="*/ 4485414 h 6858000"/>
              <a:gd name="connsiteX4951" fmla="*/ 1988215 w 6582933"/>
              <a:gd name="connsiteY4951" fmla="*/ 4460663 h 6858000"/>
              <a:gd name="connsiteX4952" fmla="*/ 1998669 w 6582933"/>
              <a:gd name="connsiteY4952" fmla="*/ 4507850 h 6858000"/>
              <a:gd name="connsiteX4953" fmla="*/ 2006525 w 6582933"/>
              <a:gd name="connsiteY4953" fmla="*/ 4515696 h 6858000"/>
              <a:gd name="connsiteX4954" fmla="*/ 1995746 w 6582933"/>
              <a:gd name="connsiteY4954" fmla="*/ 4533368 h 6858000"/>
              <a:gd name="connsiteX4955" fmla="*/ 1988341 w 6582933"/>
              <a:gd name="connsiteY4955" fmla="*/ 4548909 h 6858000"/>
              <a:gd name="connsiteX4956" fmla="*/ 1957137 w 6582933"/>
              <a:gd name="connsiteY4956" fmla="*/ 4548941 h 6858000"/>
              <a:gd name="connsiteX4957" fmla="*/ 1957137 w 6582933"/>
              <a:gd name="connsiteY4957" fmla="*/ 4505116 h 6858000"/>
              <a:gd name="connsiteX4958" fmla="*/ 1982462 w 6582933"/>
              <a:gd name="connsiteY4958" fmla="*/ 4491897 h 6858000"/>
              <a:gd name="connsiteX4959" fmla="*/ 1970169 w 6582933"/>
              <a:gd name="connsiteY4959" fmla="*/ 4478709 h 6858000"/>
              <a:gd name="connsiteX4960" fmla="*/ 1988215 w 6582933"/>
              <a:gd name="connsiteY4960" fmla="*/ 4460663 h 6858000"/>
              <a:gd name="connsiteX4961" fmla="*/ 2077981 w 6582933"/>
              <a:gd name="connsiteY4961" fmla="*/ 4460220 h 6858000"/>
              <a:gd name="connsiteX4962" fmla="*/ 2073631 w 6582933"/>
              <a:gd name="connsiteY4962" fmla="*/ 4468478 h 6858000"/>
              <a:gd name="connsiteX4963" fmla="*/ 2077728 w 6582933"/>
              <a:gd name="connsiteY4963" fmla="*/ 4472481 h 6858000"/>
              <a:gd name="connsiteX4964" fmla="*/ 2082023 w 6582933"/>
              <a:gd name="connsiteY4964" fmla="*/ 4464285 h 6858000"/>
              <a:gd name="connsiteX4965" fmla="*/ 2077981 w 6582933"/>
              <a:gd name="connsiteY4965" fmla="*/ 4460220 h 6858000"/>
              <a:gd name="connsiteX4966" fmla="*/ 2188554 w 6582933"/>
              <a:gd name="connsiteY4966" fmla="*/ 4459873 h 6858000"/>
              <a:gd name="connsiteX4967" fmla="*/ 2196312 w 6582933"/>
              <a:gd name="connsiteY4967" fmla="*/ 4464095 h 6858000"/>
              <a:gd name="connsiteX4968" fmla="*/ 2192374 w 6582933"/>
              <a:gd name="connsiteY4968" fmla="*/ 4472829 h 6858000"/>
              <a:gd name="connsiteX4969" fmla="*/ 2180263 w 6582933"/>
              <a:gd name="connsiteY4969" fmla="*/ 4486150 h 6858000"/>
              <a:gd name="connsiteX4970" fmla="*/ 2179724 w 6582933"/>
              <a:gd name="connsiteY4970" fmla="*/ 4459966 h 6858000"/>
              <a:gd name="connsiteX4971" fmla="*/ 2188554 w 6582933"/>
              <a:gd name="connsiteY4971" fmla="*/ 4459873 h 6858000"/>
              <a:gd name="connsiteX4972" fmla="*/ 851440 w 6582933"/>
              <a:gd name="connsiteY4972" fmla="*/ 4447285 h 6858000"/>
              <a:gd name="connsiteX4973" fmla="*/ 863232 w 6582933"/>
              <a:gd name="connsiteY4973" fmla="*/ 4447317 h 6858000"/>
              <a:gd name="connsiteX4974" fmla="*/ 876865 w 6582933"/>
              <a:gd name="connsiteY4974" fmla="*/ 4460948 h 6858000"/>
              <a:gd name="connsiteX4975" fmla="*/ 876896 w 6582933"/>
              <a:gd name="connsiteY4975" fmla="*/ 4472719 h 6858000"/>
              <a:gd name="connsiteX4976" fmla="*/ 886384 w 6582933"/>
              <a:gd name="connsiteY4976" fmla="*/ 4475878 h 6858000"/>
              <a:gd name="connsiteX4977" fmla="*/ 889560 w 6582933"/>
              <a:gd name="connsiteY4977" fmla="*/ 4485415 h 6858000"/>
              <a:gd name="connsiteX4978" fmla="*/ 880023 w 6582933"/>
              <a:gd name="connsiteY4978" fmla="*/ 4482244 h 6858000"/>
              <a:gd name="connsiteX4979" fmla="*/ 876858 w 6582933"/>
              <a:gd name="connsiteY4979" fmla="*/ 4472734 h 6858000"/>
              <a:gd name="connsiteX4980" fmla="*/ 865110 w 6582933"/>
              <a:gd name="connsiteY4980" fmla="*/ 4472702 h 6858000"/>
              <a:gd name="connsiteX4981" fmla="*/ 851471 w 6582933"/>
              <a:gd name="connsiteY4981" fmla="*/ 4459071 h 6858000"/>
              <a:gd name="connsiteX4982" fmla="*/ 851440 w 6582933"/>
              <a:gd name="connsiteY4982" fmla="*/ 4447285 h 6858000"/>
              <a:gd name="connsiteX4983" fmla="*/ 495596 w 6582933"/>
              <a:gd name="connsiteY4983" fmla="*/ 4447285 h 6858000"/>
              <a:gd name="connsiteX4984" fmla="*/ 501665 w 6582933"/>
              <a:gd name="connsiteY4984" fmla="*/ 4447412 h 6858000"/>
              <a:gd name="connsiteX4985" fmla="*/ 532650 w 6582933"/>
              <a:gd name="connsiteY4985" fmla="*/ 4478583 h 6858000"/>
              <a:gd name="connsiteX4986" fmla="*/ 533539 w 6582933"/>
              <a:gd name="connsiteY4986" fmla="*/ 4487958 h 6858000"/>
              <a:gd name="connsiteX4987" fmla="*/ 580286 w 6582933"/>
              <a:gd name="connsiteY4987" fmla="*/ 4534416 h 6858000"/>
              <a:gd name="connsiteX4988" fmla="*/ 609967 w 6582933"/>
              <a:gd name="connsiteY4988" fmla="*/ 4556280 h 6858000"/>
              <a:gd name="connsiteX4989" fmla="*/ 609998 w 6582933"/>
              <a:gd name="connsiteY4989" fmla="*/ 4599782 h 6858000"/>
              <a:gd name="connsiteX4990" fmla="*/ 603959 w 6582933"/>
              <a:gd name="connsiteY4990" fmla="*/ 4599655 h 6858000"/>
              <a:gd name="connsiteX4991" fmla="*/ 573137 w 6582933"/>
              <a:gd name="connsiteY4991" fmla="*/ 4568485 h 6858000"/>
              <a:gd name="connsiteX4992" fmla="*/ 571576 w 6582933"/>
              <a:gd name="connsiteY4992" fmla="*/ 4555132 h 6858000"/>
              <a:gd name="connsiteX4993" fmla="*/ 508307 w 6582933"/>
              <a:gd name="connsiteY4993" fmla="*/ 4491675 h 6858000"/>
              <a:gd name="connsiteX4994" fmla="*/ 508307 w 6582933"/>
              <a:gd name="connsiteY4994" fmla="*/ 4478012 h 6858000"/>
              <a:gd name="connsiteX4995" fmla="*/ 495596 w 6582933"/>
              <a:gd name="connsiteY4995" fmla="*/ 4467241 h 6858000"/>
              <a:gd name="connsiteX4996" fmla="*/ 495596 w 6582933"/>
              <a:gd name="connsiteY4996" fmla="*/ 4447285 h 6858000"/>
              <a:gd name="connsiteX4997" fmla="*/ 1012361 w 6582933"/>
              <a:gd name="connsiteY4997" fmla="*/ 4436768 h 6858000"/>
              <a:gd name="connsiteX4998" fmla="*/ 1016650 w 6582933"/>
              <a:gd name="connsiteY4998" fmla="*/ 4440930 h 6858000"/>
              <a:gd name="connsiteX4999" fmla="*/ 1008232 w 6582933"/>
              <a:gd name="connsiteY4999" fmla="*/ 4445091 h 6858000"/>
              <a:gd name="connsiteX5000" fmla="*/ 1004165 w 6582933"/>
              <a:gd name="connsiteY5000" fmla="*/ 4441057 h 6858000"/>
              <a:gd name="connsiteX5001" fmla="*/ 1012361 w 6582933"/>
              <a:gd name="connsiteY5001" fmla="*/ 4436768 h 6858000"/>
              <a:gd name="connsiteX5002" fmla="*/ 2001461 w 6582933"/>
              <a:gd name="connsiteY5002" fmla="*/ 4434828 h 6858000"/>
              <a:gd name="connsiteX5003" fmla="*/ 2005751 w 6582933"/>
              <a:gd name="connsiteY5003" fmla="*/ 4443023 h 6858000"/>
              <a:gd name="connsiteX5004" fmla="*/ 2001716 w 6582933"/>
              <a:gd name="connsiteY5004" fmla="*/ 4447095 h 6858000"/>
              <a:gd name="connsiteX5005" fmla="*/ 1997364 w 6582933"/>
              <a:gd name="connsiteY5005" fmla="*/ 4438830 h 6858000"/>
              <a:gd name="connsiteX5006" fmla="*/ 2001461 w 6582933"/>
              <a:gd name="connsiteY5006" fmla="*/ 4434828 h 6858000"/>
              <a:gd name="connsiteX5007" fmla="*/ 2033158 w 6582933"/>
              <a:gd name="connsiteY5007" fmla="*/ 4434479 h 6858000"/>
              <a:gd name="connsiteX5008" fmla="*/ 2039229 w 6582933"/>
              <a:gd name="connsiteY5008" fmla="*/ 4434573 h 6858000"/>
              <a:gd name="connsiteX5009" fmla="*/ 2040054 w 6582933"/>
              <a:gd name="connsiteY5009" fmla="*/ 4459743 h 6858000"/>
              <a:gd name="connsiteX5010" fmla="*/ 2027213 w 6582933"/>
              <a:gd name="connsiteY5010" fmla="*/ 4447571 h 6858000"/>
              <a:gd name="connsiteX5011" fmla="*/ 2022766 w 6582933"/>
              <a:gd name="connsiteY5011" fmla="*/ 4438893 h 6858000"/>
              <a:gd name="connsiteX5012" fmla="*/ 2033158 w 6582933"/>
              <a:gd name="connsiteY5012" fmla="*/ 4434479 h 6858000"/>
              <a:gd name="connsiteX5013" fmla="*/ 847063 w 6582933"/>
              <a:gd name="connsiteY5013" fmla="*/ 4423866 h 6858000"/>
              <a:gd name="connsiteX5014" fmla="*/ 851636 w 6582933"/>
              <a:gd name="connsiteY5014" fmla="*/ 4434637 h 6858000"/>
              <a:gd name="connsiteX5015" fmla="*/ 851446 w 6582933"/>
              <a:gd name="connsiteY5015" fmla="*/ 4441532 h 6858000"/>
              <a:gd name="connsiteX5016" fmla="*/ 831775 w 6582933"/>
              <a:gd name="connsiteY5016" fmla="*/ 4459997 h 6858000"/>
              <a:gd name="connsiteX5017" fmla="*/ 819068 w 6582933"/>
              <a:gd name="connsiteY5017" fmla="*/ 4459325 h 6858000"/>
              <a:gd name="connsiteX5018" fmla="*/ 814710 w 6582933"/>
              <a:gd name="connsiteY5018" fmla="*/ 4454815 h 6858000"/>
              <a:gd name="connsiteX5019" fmla="*/ 821606 w 6582933"/>
              <a:gd name="connsiteY5019" fmla="*/ 4434827 h 6858000"/>
              <a:gd name="connsiteX5020" fmla="*/ 838163 w 6582933"/>
              <a:gd name="connsiteY5020" fmla="*/ 4428852 h 6858000"/>
              <a:gd name="connsiteX5021" fmla="*/ 847063 w 6582933"/>
              <a:gd name="connsiteY5021" fmla="*/ 4423866 h 6858000"/>
              <a:gd name="connsiteX5022" fmla="*/ 2229591 w 6582933"/>
              <a:gd name="connsiteY5022" fmla="*/ 4423124 h 6858000"/>
              <a:gd name="connsiteX5023" fmla="*/ 2245142 w 6582933"/>
              <a:gd name="connsiteY5023" fmla="*/ 4424120 h 6858000"/>
              <a:gd name="connsiteX5024" fmla="*/ 2249334 w 6582933"/>
              <a:gd name="connsiteY5024" fmla="*/ 4428471 h 6858000"/>
              <a:gd name="connsiteX5025" fmla="*/ 2249334 w 6582933"/>
              <a:gd name="connsiteY5025" fmla="*/ 4440708 h 6858000"/>
              <a:gd name="connsiteX5026" fmla="*/ 2236050 w 6582933"/>
              <a:gd name="connsiteY5026" fmla="*/ 4455322 h 6858000"/>
              <a:gd name="connsiteX5027" fmla="*/ 2258962 w 6582933"/>
              <a:gd name="connsiteY5027" fmla="*/ 4463429 h 6858000"/>
              <a:gd name="connsiteX5028" fmla="*/ 2260556 w 6582933"/>
              <a:gd name="connsiteY5028" fmla="*/ 4467653 h 6858000"/>
              <a:gd name="connsiteX5029" fmla="*/ 2256260 w 6582933"/>
              <a:gd name="connsiteY5029" fmla="*/ 4471973 h 6858000"/>
              <a:gd name="connsiteX5030" fmla="*/ 2245491 w 6582933"/>
              <a:gd name="connsiteY5030" fmla="*/ 4472163 h 6858000"/>
              <a:gd name="connsiteX5031" fmla="*/ 2224009 w 6582933"/>
              <a:gd name="connsiteY5031" fmla="*/ 4485636 h 6858000"/>
              <a:gd name="connsiteX5032" fmla="*/ 2224009 w 6582933"/>
              <a:gd name="connsiteY5032" fmla="*/ 4435049 h 6858000"/>
              <a:gd name="connsiteX5033" fmla="*/ 2229591 w 6582933"/>
              <a:gd name="connsiteY5033" fmla="*/ 4423124 h 6858000"/>
              <a:gd name="connsiteX5034" fmla="*/ 616738 w 6582933"/>
              <a:gd name="connsiteY5034" fmla="*/ 4408453 h 6858000"/>
              <a:gd name="connsiteX5035" fmla="*/ 609875 w 6582933"/>
              <a:gd name="connsiteY5035" fmla="*/ 4438703 h 6858000"/>
              <a:gd name="connsiteX5036" fmla="*/ 680417 w 6582933"/>
              <a:gd name="connsiteY5036" fmla="*/ 4508118 h 6858000"/>
              <a:gd name="connsiteX5037" fmla="*/ 686211 w 6582933"/>
              <a:gd name="connsiteY5037" fmla="*/ 4511615 h 6858000"/>
              <a:gd name="connsiteX5038" fmla="*/ 686461 w 6582933"/>
              <a:gd name="connsiteY5038" fmla="*/ 4516369 h 6858000"/>
              <a:gd name="connsiteX5039" fmla="*/ 693901 w 6582933"/>
              <a:gd name="connsiteY5039" fmla="*/ 4522116 h 6858000"/>
              <a:gd name="connsiteX5040" fmla="*/ 694588 w 6582933"/>
              <a:gd name="connsiteY5040" fmla="*/ 4519611 h 6858000"/>
              <a:gd name="connsiteX5041" fmla="*/ 688071 w 6582933"/>
              <a:gd name="connsiteY5041" fmla="*/ 4512738 h 6858000"/>
              <a:gd name="connsiteX5042" fmla="*/ 697556 w 6582933"/>
              <a:gd name="connsiteY5042" fmla="*/ 4518463 h 6858000"/>
              <a:gd name="connsiteX5043" fmla="*/ 691802 w 6582933"/>
              <a:gd name="connsiteY5043" fmla="*/ 4511029 h 6858000"/>
              <a:gd name="connsiteX5044" fmla="*/ 686238 w 6582933"/>
              <a:gd name="connsiteY5044" fmla="*/ 4510734 h 6858000"/>
              <a:gd name="connsiteX5045" fmla="*/ 686238 w 6582933"/>
              <a:gd name="connsiteY5045" fmla="*/ 4488402 h 6858000"/>
              <a:gd name="connsiteX5046" fmla="*/ 661137 w 6582933"/>
              <a:gd name="connsiteY5046" fmla="*/ 4468225 h 6858000"/>
              <a:gd name="connsiteX5047" fmla="*/ 649154 w 6582933"/>
              <a:gd name="connsiteY5047" fmla="*/ 4447571 h 6858000"/>
              <a:gd name="connsiteX5048" fmla="*/ 635553 w 6582933"/>
              <a:gd name="connsiteY5048" fmla="*/ 4438323 h 6858000"/>
              <a:gd name="connsiteX5049" fmla="*/ 634151 w 6582933"/>
              <a:gd name="connsiteY5049" fmla="*/ 4429582 h 6858000"/>
              <a:gd name="connsiteX5050" fmla="*/ 616738 w 6582933"/>
              <a:gd name="connsiteY5050" fmla="*/ 4408453 h 6858000"/>
              <a:gd name="connsiteX5051" fmla="*/ 821771 w 6582933"/>
              <a:gd name="connsiteY5051" fmla="*/ 4398569 h 6858000"/>
              <a:gd name="connsiteX5052" fmla="*/ 825780 w 6582933"/>
              <a:gd name="connsiteY5052" fmla="*/ 4402667 h 6858000"/>
              <a:gd name="connsiteX5053" fmla="*/ 817578 w 6582933"/>
              <a:gd name="connsiteY5053" fmla="*/ 4406961 h 6858000"/>
              <a:gd name="connsiteX5054" fmla="*/ 813512 w 6582933"/>
              <a:gd name="connsiteY5054" fmla="*/ 4402921 h 6858000"/>
              <a:gd name="connsiteX5055" fmla="*/ 821771 w 6582933"/>
              <a:gd name="connsiteY5055" fmla="*/ 4398569 h 6858000"/>
              <a:gd name="connsiteX5056" fmla="*/ 2249402 w 6582933"/>
              <a:gd name="connsiteY5056" fmla="*/ 4396470 h 6858000"/>
              <a:gd name="connsiteX5057" fmla="*/ 2267109 w 6582933"/>
              <a:gd name="connsiteY5057" fmla="*/ 4396819 h 6858000"/>
              <a:gd name="connsiteX5058" fmla="*/ 2273299 w 6582933"/>
              <a:gd name="connsiteY5058" fmla="*/ 4403815 h 6858000"/>
              <a:gd name="connsiteX5059" fmla="*/ 2264121 w 6582933"/>
              <a:gd name="connsiteY5059" fmla="*/ 4409118 h 6858000"/>
              <a:gd name="connsiteX5060" fmla="*/ 2253342 w 6582933"/>
              <a:gd name="connsiteY5060" fmla="*/ 4406575 h 6858000"/>
              <a:gd name="connsiteX5061" fmla="*/ 2249402 w 6582933"/>
              <a:gd name="connsiteY5061" fmla="*/ 4396470 h 6858000"/>
              <a:gd name="connsiteX5062" fmla="*/ 3497336 w 6582933"/>
              <a:gd name="connsiteY5062" fmla="*/ 4396272 h 6858000"/>
              <a:gd name="connsiteX5063" fmla="*/ 3501981 w 6582933"/>
              <a:gd name="connsiteY5063" fmla="*/ 4397840 h 6858000"/>
              <a:gd name="connsiteX5064" fmla="*/ 3532678 w 6582933"/>
              <a:gd name="connsiteY5064" fmla="*/ 4415125 h 6858000"/>
              <a:gd name="connsiteX5065" fmla="*/ 3520258 w 6582933"/>
              <a:gd name="connsiteY5065" fmla="*/ 4428503 h 6858000"/>
              <a:gd name="connsiteX5066" fmla="*/ 3520258 w 6582933"/>
              <a:gd name="connsiteY5066" fmla="*/ 4453895 h 6858000"/>
              <a:gd name="connsiteX5067" fmla="*/ 3496259 w 6582933"/>
              <a:gd name="connsiteY5067" fmla="*/ 4429360 h 6858000"/>
              <a:gd name="connsiteX5068" fmla="*/ 3483166 w 6582933"/>
              <a:gd name="connsiteY5068" fmla="*/ 4403879 h 6858000"/>
              <a:gd name="connsiteX5069" fmla="*/ 3490544 w 6582933"/>
              <a:gd name="connsiteY5069" fmla="*/ 4396755 h 6858000"/>
              <a:gd name="connsiteX5070" fmla="*/ 3497336 w 6582933"/>
              <a:gd name="connsiteY5070" fmla="*/ 4396272 h 6858000"/>
              <a:gd name="connsiteX5071" fmla="*/ 779478 w 6582933"/>
              <a:gd name="connsiteY5071" fmla="*/ 4385953 h 6858000"/>
              <a:gd name="connsiteX5072" fmla="*/ 787675 w 6582933"/>
              <a:gd name="connsiteY5072" fmla="*/ 4390241 h 6858000"/>
              <a:gd name="connsiteX5073" fmla="*/ 783640 w 6582933"/>
              <a:gd name="connsiteY5073" fmla="*/ 4394345 h 6858000"/>
              <a:gd name="connsiteX5074" fmla="*/ 775406 w 6582933"/>
              <a:gd name="connsiteY5074" fmla="*/ 4389987 h 6858000"/>
              <a:gd name="connsiteX5075" fmla="*/ 779478 w 6582933"/>
              <a:gd name="connsiteY5075" fmla="*/ 4385953 h 6858000"/>
              <a:gd name="connsiteX5076" fmla="*/ 2211195 w 6582933"/>
              <a:gd name="connsiteY5076" fmla="*/ 4383987 h 6858000"/>
              <a:gd name="connsiteX5077" fmla="*/ 2211289 w 6582933"/>
              <a:gd name="connsiteY5077" fmla="*/ 4390051 h 6858000"/>
              <a:gd name="connsiteX5078" fmla="*/ 2211323 w 6582933"/>
              <a:gd name="connsiteY5078" fmla="*/ 4415665 h 6858000"/>
              <a:gd name="connsiteX5079" fmla="*/ 2193206 w 6582933"/>
              <a:gd name="connsiteY5079" fmla="*/ 4433299 h 6858000"/>
              <a:gd name="connsiteX5080" fmla="*/ 2186246 w 6582933"/>
              <a:gd name="connsiteY5080" fmla="*/ 4426340 h 6858000"/>
              <a:gd name="connsiteX5081" fmla="*/ 2185896 w 6582933"/>
              <a:gd name="connsiteY5081" fmla="*/ 4402795 h 6858000"/>
              <a:gd name="connsiteX5082" fmla="*/ 2200354 w 6582933"/>
              <a:gd name="connsiteY5082" fmla="*/ 4388085 h 6858000"/>
              <a:gd name="connsiteX5083" fmla="*/ 2211195 w 6582933"/>
              <a:gd name="connsiteY5083" fmla="*/ 4383987 h 6858000"/>
              <a:gd name="connsiteX5084" fmla="*/ 4555915 w 6582933"/>
              <a:gd name="connsiteY5084" fmla="*/ 4383950 h 6858000"/>
              <a:gd name="connsiteX5085" fmla="*/ 4551816 w 6582933"/>
              <a:gd name="connsiteY5085" fmla="*/ 4387991 h 6858000"/>
              <a:gd name="connsiteX5086" fmla="*/ 4556168 w 6582933"/>
              <a:gd name="connsiteY5086" fmla="*/ 4396218 h 6858000"/>
              <a:gd name="connsiteX5087" fmla="*/ 4560204 w 6582933"/>
              <a:gd name="connsiteY5087" fmla="*/ 4392152 h 6858000"/>
              <a:gd name="connsiteX5088" fmla="*/ 4555915 w 6582933"/>
              <a:gd name="connsiteY5088" fmla="*/ 4383950 h 6858000"/>
              <a:gd name="connsiteX5089" fmla="*/ 580256 w 6582933"/>
              <a:gd name="connsiteY5089" fmla="*/ 4373242 h 6858000"/>
              <a:gd name="connsiteX5090" fmla="*/ 572060 w 6582933"/>
              <a:gd name="connsiteY5090" fmla="*/ 4377536 h 6858000"/>
              <a:gd name="connsiteX5091" fmla="*/ 576095 w 6582933"/>
              <a:gd name="connsiteY5091" fmla="*/ 4381634 h 6858000"/>
              <a:gd name="connsiteX5092" fmla="*/ 584323 w 6582933"/>
              <a:gd name="connsiteY5092" fmla="*/ 4377282 h 6858000"/>
              <a:gd name="connsiteX5093" fmla="*/ 580256 w 6582933"/>
              <a:gd name="connsiteY5093" fmla="*/ 4373242 h 6858000"/>
              <a:gd name="connsiteX5094" fmla="*/ 2117099 w 6582933"/>
              <a:gd name="connsiteY5094" fmla="*/ 4372163 h 6858000"/>
              <a:gd name="connsiteX5095" fmla="*/ 2135058 w 6582933"/>
              <a:gd name="connsiteY5095" fmla="*/ 4390114 h 6858000"/>
              <a:gd name="connsiteX5096" fmla="*/ 2135058 w 6582933"/>
              <a:gd name="connsiteY5096" fmla="*/ 4415284 h 6858000"/>
              <a:gd name="connsiteX5097" fmla="*/ 2160256 w 6582933"/>
              <a:gd name="connsiteY5097" fmla="*/ 4441152 h 6858000"/>
              <a:gd name="connsiteX5098" fmla="*/ 2141666 w 6582933"/>
              <a:gd name="connsiteY5098" fmla="*/ 4459743 h 6858000"/>
              <a:gd name="connsiteX5099" fmla="*/ 2134577 w 6582933"/>
              <a:gd name="connsiteY5099" fmla="*/ 4444203 h 6858000"/>
              <a:gd name="connsiteX5100" fmla="*/ 2123137 w 6582933"/>
              <a:gd name="connsiteY5100" fmla="*/ 4427425 h 6858000"/>
              <a:gd name="connsiteX5101" fmla="*/ 2123137 w 6582933"/>
              <a:gd name="connsiteY5101" fmla="*/ 4405116 h 6858000"/>
              <a:gd name="connsiteX5102" fmla="*/ 2111060 w 6582933"/>
              <a:gd name="connsiteY5102" fmla="*/ 4391104 h 6858000"/>
              <a:gd name="connsiteX5103" fmla="*/ 2109982 w 6582933"/>
              <a:gd name="connsiteY5103" fmla="*/ 4379280 h 6858000"/>
              <a:gd name="connsiteX5104" fmla="*/ 2117099 w 6582933"/>
              <a:gd name="connsiteY5104" fmla="*/ 4372163 h 6858000"/>
              <a:gd name="connsiteX5105" fmla="*/ 4442902 w 6582933"/>
              <a:gd name="connsiteY5105" fmla="*/ 4359738 h 6858000"/>
              <a:gd name="connsiteX5106" fmla="*/ 4435467 w 6582933"/>
              <a:gd name="connsiteY5106" fmla="*/ 4365492 h 6858000"/>
              <a:gd name="connsiteX5107" fmla="*/ 4440809 w 6582933"/>
              <a:gd name="connsiteY5107" fmla="*/ 4370826 h 6858000"/>
              <a:gd name="connsiteX5108" fmla="*/ 4446563 w 6582933"/>
              <a:gd name="connsiteY5108" fmla="*/ 4363392 h 6858000"/>
              <a:gd name="connsiteX5109" fmla="*/ 4446576 w 6582933"/>
              <a:gd name="connsiteY5109" fmla="*/ 4363400 h 6858000"/>
              <a:gd name="connsiteX5110" fmla="*/ 4460559 w 6582933"/>
              <a:gd name="connsiteY5110" fmla="*/ 4377338 h 6858000"/>
              <a:gd name="connsiteX5111" fmla="*/ 4468046 w 6582933"/>
              <a:gd name="connsiteY5111" fmla="*/ 4384803 h 6858000"/>
              <a:gd name="connsiteX5112" fmla="*/ 4439763 w 6582933"/>
              <a:gd name="connsiteY5112" fmla="*/ 4381857 h 6858000"/>
              <a:gd name="connsiteX5113" fmla="*/ 4428922 w 6582933"/>
              <a:gd name="connsiteY5113" fmla="*/ 4370826 h 6858000"/>
              <a:gd name="connsiteX5114" fmla="*/ 4409980 w 6582933"/>
              <a:gd name="connsiteY5114" fmla="*/ 4371055 h 6858000"/>
              <a:gd name="connsiteX5115" fmla="*/ 4353000 w 6582933"/>
              <a:gd name="connsiteY5115" fmla="*/ 4371435 h 6858000"/>
              <a:gd name="connsiteX5116" fmla="*/ 4348807 w 6582933"/>
              <a:gd name="connsiteY5116" fmla="*/ 4379758 h 6858000"/>
              <a:gd name="connsiteX5117" fmla="*/ 4353445 w 6582933"/>
              <a:gd name="connsiteY5117" fmla="*/ 4383602 h 6858000"/>
              <a:gd name="connsiteX5118" fmla="*/ 4365333 w 6582933"/>
              <a:gd name="connsiteY5118" fmla="*/ 4383792 h 6858000"/>
              <a:gd name="connsiteX5119" fmla="*/ 4393517 w 6582933"/>
              <a:gd name="connsiteY5119" fmla="*/ 4409215 h 6858000"/>
              <a:gd name="connsiteX5120" fmla="*/ 4430767 w 6582933"/>
              <a:gd name="connsiteY5120" fmla="*/ 4411061 h 6858000"/>
              <a:gd name="connsiteX5121" fmla="*/ 4441158 w 6582933"/>
              <a:gd name="connsiteY5121" fmla="*/ 4421451 h 6858000"/>
              <a:gd name="connsiteX5122" fmla="*/ 4494165 w 6582933"/>
              <a:gd name="connsiteY5122" fmla="*/ 4423640 h 6858000"/>
              <a:gd name="connsiteX5123" fmla="*/ 4505160 w 6582933"/>
              <a:gd name="connsiteY5123" fmla="*/ 4434639 h 6858000"/>
              <a:gd name="connsiteX5124" fmla="*/ 4534936 w 6582933"/>
              <a:gd name="connsiteY5124" fmla="*/ 4434639 h 6858000"/>
              <a:gd name="connsiteX5125" fmla="*/ 4549653 w 6582933"/>
              <a:gd name="connsiteY5125" fmla="*/ 4426627 h 6858000"/>
              <a:gd name="connsiteX5126" fmla="*/ 4537987 w 6582933"/>
              <a:gd name="connsiteY5126" fmla="*/ 4409532 h 6858000"/>
              <a:gd name="connsiteX5127" fmla="*/ 4524482 w 6582933"/>
              <a:gd name="connsiteY5127" fmla="*/ 4400221 h 6858000"/>
              <a:gd name="connsiteX5128" fmla="*/ 4523943 w 6582933"/>
              <a:gd name="connsiteY5128" fmla="*/ 4381318 h 6858000"/>
              <a:gd name="connsiteX5129" fmla="*/ 4517968 w 6582933"/>
              <a:gd name="connsiteY5129" fmla="*/ 4371150 h 6858000"/>
              <a:gd name="connsiteX5130" fmla="*/ 4501219 w 6582933"/>
              <a:gd name="connsiteY5130" fmla="*/ 4375533 h 6858000"/>
              <a:gd name="connsiteX5131" fmla="*/ 4510373 w 6582933"/>
              <a:gd name="connsiteY5131" fmla="*/ 4389038 h 6858000"/>
              <a:gd name="connsiteX5132" fmla="*/ 4503287 w 6582933"/>
              <a:gd name="connsiteY5132" fmla="*/ 4396123 h 6858000"/>
              <a:gd name="connsiteX5133" fmla="*/ 4479740 w 6582933"/>
              <a:gd name="connsiteY5133" fmla="*/ 4396472 h 6858000"/>
              <a:gd name="connsiteX5134" fmla="*/ 4470842 w 6582933"/>
              <a:gd name="connsiteY5134" fmla="*/ 4387591 h 6858000"/>
              <a:gd name="connsiteX5135" fmla="*/ 4468046 w 6582933"/>
              <a:gd name="connsiteY5135" fmla="*/ 4384803 h 6858000"/>
              <a:gd name="connsiteX5136" fmla="*/ 4468137 w 6582933"/>
              <a:gd name="connsiteY5136" fmla="*/ 4384813 h 6858000"/>
              <a:gd name="connsiteX5137" fmla="*/ 4448199 w 6582933"/>
              <a:gd name="connsiteY5137" fmla="*/ 4364426 h 6858000"/>
              <a:gd name="connsiteX5138" fmla="*/ 4446576 w 6582933"/>
              <a:gd name="connsiteY5138" fmla="*/ 4363400 h 6858000"/>
              <a:gd name="connsiteX5139" fmla="*/ 897215 w 6582933"/>
              <a:gd name="connsiteY5139" fmla="*/ 4359736 h 6858000"/>
              <a:gd name="connsiteX5140" fmla="*/ 900869 w 6582933"/>
              <a:gd name="connsiteY5140" fmla="*/ 4363390 h 6858000"/>
              <a:gd name="connsiteX5141" fmla="*/ 895122 w 6582933"/>
              <a:gd name="connsiteY5141" fmla="*/ 4370831 h 6858000"/>
              <a:gd name="connsiteX5142" fmla="*/ 889618 w 6582933"/>
              <a:gd name="connsiteY5142" fmla="*/ 4371119 h 6858000"/>
              <a:gd name="connsiteX5143" fmla="*/ 893848 w 6582933"/>
              <a:gd name="connsiteY5143" fmla="*/ 4381507 h 6858000"/>
              <a:gd name="connsiteX5144" fmla="*/ 914985 w 6582933"/>
              <a:gd name="connsiteY5144" fmla="*/ 4388592 h 6858000"/>
              <a:gd name="connsiteX5145" fmla="*/ 914985 w 6582933"/>
              <a:gd name="connsiteY5145" fmla="*/ 4417923 h 6858000"/>
              <a:gd name="connsiteX5146" fmla="*/ 935829 w 6582933"/>
              <a:gd name="connsiteY5146" fmla="*/ 4436864 h 6858000"/>
              <a:gd name="connsiteX5147" fmla="*/ 961588 w 6582933"/>
              <a:gd name="connsiteY5147" fmla="*/ 4449505 h 6858000"/>
              <a:gd name="connsiteX5148" fmla="*/ 966827 w 6582933"/>
              <a:gd name="connsiteY5148" fmla="*/ 4453990 h 6858000"/>
              <a:gd name="connsiteX5149" fmla="*/ 953179 w 6582933"/>
              <a:gd name="connsiteY5149" fmla="*/ 4465776 h 6858000"/>
              <a:gd name="connsiteX5150" fmla="*/ 953179 w 6582933"/>
              <a:gd name="connsiteY5150" fmla="*/ 4485383 h 6858000"/>
              <a:gd name="connsiteX5151" fmla="*/ 959287 w 6582933"/>
              <a:gd name="connsiteY5151" fmla="*/ 4485509 h 6858000"/>
              <a:gd name="connsiteX5152" fmla="*/ 990749 w 6582933"/>
              <a:gd name="connsiteY5152" fmla="*/ 4516940 h 6858000"/>
              <a:gd name="connsiteX5153" fmla="*/ 978705 w 6582933"/>
              <a:gd name="connsiteY5153" fmla="*/ 4530032 h 6858000"/>
              <a:gd name="connsiteX5154" fmla="*/ 978690 w 6582933"/>
              <a:gd name="connsiteY5154" fmla="*/ 4530630 h 6858000"/>
              <a:gd name="connsiteX5155" fmla="*/ 990828 w 6582933"/>
              <a:gd name="connsiteY5155" fmla="*/ 4541983 h 6858000"/>
              <a:gd name="connsiteX5156" fmla="*/ 998259 w 6582933"/>
              <a:gd name="connsiteY5156" fmla="*/ 4548910 h 6858000"/>
              <a:gd name="connsiteX5157" fmla="*/ 1016918 w 6582933"/>
              <a:gd name="connsiteY5157" fmla="*/ 4569468 h 6858000"/>
              <a:gd name="connsiteX5158" fmla="*/ 1052378 w 6582933"/>
              <a:gd name="connsiteY5158" fmla="*/ 4599750 h 6858000"/>
              <a:gd name="connsiteX5159" fmla="*/ 1071606 w 6582933"/>
              <a:gd name="connsiteY5159" fmla="*/ 4600099 h 6858000"/>
              <a:gd name="connsiteX5160" fmla="*/ 1079870 w 6582933"/>
              <a:gd name="connsiteY5160" fmla="*/ 4607565 h 6858000"/>
              <a:gd name="connsiteX5161" fmla="*/ 1080251 w 6582933"/>
              <a:gd name="connsiteY5161" fmla="*/ 4655741 h 6858000"/>
              <a:gd name="connsiteX5162" fmla="*/ 1092325 w 6582933"/>
              <a:gd name="connsiteY5162" fmla="*/ 4672044 h 6858000"/>
              <a:gd name="connsiteX5163" fmla="*/ 1103292 w 6582933"/>
              <a:gd name="connsiteY5163" fmla="*/ 4693204 h 6858000"/>
              <a:gd name="connsiteX5164" fmla="*/ 1098809 w 6582933"/>
              <a:gd name="connsiteY5164" fmla="*/ 4713572 h 6858000"/>
              <a:gd name="connsiteX5165" fmla="*/ 1080854 w 6582933"/>
              <a:gd name="connsiteY5165" fmla="*/ 4695653 h 6858000"/>
              <a:gd name="connsiteX5166" fmla="*/ 1080251 w 6582933"/>
              <a:gd name="connsiteY5166" fmla="*/ 4682909 h 6858000"/>
              <a:gd name="connsiteX5167" fmla="*/ 1067508 w 6582933"/>
              <a:gd name="connsiteY5167" fmla="*/ 4669278 h 6858000"/>
              <a:gd name="connsiteX5168" fmla="*/ 1067508 w 6582933"/>
              <a:gd name="connsiteY5168" fmla="*/ 4655361 h 6858000"/>
              <a:gd name="connsiteX5169" fmla="*/ 1046021 w 6582933"/>
              <a:gd name="connsiteY5169" fmla="*/ 4647540 h 6858000"/>
              <a:gd name="connsiteX5170" fmla="*/ 1029688 w 6582933"/>
              <a:gd name="connsiteY5170" fmla="*/ 4631181 h 6858000"/>
              <a:gd name="connsiteX5171" fmla="*/ 1027879 w 6582933"/>
              <a:gd name="connsiteY5171" fmla="*/ 4617258 h 6858000"/>
              <a:gd name="connsiteX5172" fmla="*/ 1005441 w 6582933"/>
              <a:gd name="connsiteY5172" fmla="*/ 4594853 h 6858000"/>
              <a:gd name="connsiteX5173" fmla="*/ 1003500 w 6582933"/>
              <a:gd name="connsiteY5173" fmla="*/ 4578653 h 6858000"/>
              <a:gd name="connsiteX5174" fmla="*/ 978590 w 6582933"/>
              <a:gd name="connsiteY5174" fmla="*/ 4559014 h 6858000"/>
              <a:gd name="connsiteX5175" fmla="*/ 978565 w 6582933"/>
              <a:gd name="connsiteY5175" fmla="*/ 4535525 h 6858000"/>
              <a:gd name="connsiteX5176" fmla="*/ 978546 w 6582933"/>
              <a:gd name="connsiteY5176" fmla="*/ 4536229 h 6858000"/>
              <a:gd name="connsiteX5177" fmla="*/ 966341 w 6582933"/>
              <a:gd name="connsiteY5177" fmla="*/ 4527520 h 6858000"/>
              <a:gd name="connsiteX5178" fmla="*/ 953107 w 6582933"/>
              <a:gd name="connsiteY5178" fmla="*/ 4503308 h 6858000"/>
              <a:gd name="connsiteX5179" fmla="*/ 953107 w 6582933"/>
              <a:gd name="connsiteY5179" fmla="*/ 4485385 h 6858000"/>
              <a:gd name="connsiteX5180" fmla="*/ 942503 w 6582933"/>
              <a:gd name="connsiteY5180" fmla="*/ 4481095 h 6858000"/>
              <a:gd name="connsiteX5181" fmla="*/ 934047 w 6582933"/>
              <a:gd name="connsiteY5181" fmla="*/ 4459483 h 6858000"/>
              <a:gd name="connsiteX5182" fmla="*/ 902969 w 6582933"/>
              <a:gd name="connsiteY5182" fmla="*/ 4428852 h 6858000"/>
              <a:gd name="connsiteX5183" fmla="*/ 902209 w 6582933"/>
              <a:gd name="connsiteY5183" fmla="*/ 4413984 h 6858000"/>
              <a:gd name="connsiteX5184" fmla="*/ 876942 w 6582933"/>
              <a:gd name="connsiteY5184" fmla="*/ 4392563 h 6858000"/>
              <a:gd name="connsiteX5185" fmla="*/ 876942 w 6582933"/>
              <a:gd name="connsiteY5185" fmla="*/ 4371053 h 6858000"/>
              <a:gd name="connsiteX5186" fmla="*/ 889486 w 6582933"/>
              <a:gd name="connsiteY5186" fmla="*/ 4371053 h 6858000"/>
              <a:gd name="connsiteX5187" fmla="*/ 889780 w 6582933"/>
              <a:gd name="connsiteY5187" fmla="*/ 4365490 h 6858000"/>
              <a:gd name="connsiteX5188" fmla="*/ 897215 w 6582933"/>
              <a:gd name="connsiteY5188" fmla="*/ 4359736 h 6858000"/>
              <a:gd name="connsiteX5189" fmla="*/ 2446316 w 6582933"/>
              <a:gd name="connsiteY5189" fmla="*/ 4358564 h 6858000"/>
              <a:gd name="connsiteX5190" fmla="*/ 2442280 w 6582933"/>
              <a:gd name="connsiteY5190" fmla="*/ 4362630 h 6858000"/>
              <a:gd name="connsiteX5191" fmla="*/ 2446566 w 6582933"/>
              <a:gd name="connsiteY5191" fmla="*/ 4370831 h 6858000"/>
              <a:gd name="connsiteX5192" fmla="*/ 2450666 w 6582933"/>
              <a:gd name="connsiteY5192" fmla="*/ 4366791 h 6858000"/>
              <a:gd name="connsiteX5193" fmla="*/ 2446316 w 6582933"/>
              <a:gd name="connsiteY5193" fmla="*/ 4358564 h 6858000"/>
              <a:gd name="connsiteX5194" fmla="*/ 730567 w 6582933"/>
              <a:gd name="connsiteY5194" fmla="*/ 4358532 h 6858000"/>
              <a:gd name="connsiteX5195" fmla="*/ 734919 w 6582933"/>
              <a:gd name="connsiteY5195" fmla="*/ 4366791 h 6858000"/>
              <a:gd name="connsiteX5196" fmla="*/ 730821 w 6582933"/>
              <a:gd name="connsiteY5196" fmla="*/ 4370800 h 6858000"/>
              <a:gd name="connsiteX5197" fmla="*/ 726527 w 6582933"/>
              <a:gd name="connsiteY5197" fmla="*/ 4362598 h 6858000"/>
              <a:gd name="connsiteX5198" fmla="*/ 730567 w 6582933"/>
              <a:gd name="connsiteY5198" fmla="*/ 4358532 h 6858000"/>
              <a:gd name="connsiteX5199" fmla="*/ 953105 w 6582933"/>
              <a:gd name="connsiteY5199" fmla="*/ 4358341 h 6858000"/>
              <a:gd name="connsiteX5200" fmla="*/ 963794 w 6582933"/>
              <a:gd name="connsiteY5200" fmla="*/ 4362819 h 6858000"/>
              <a:gd name="connsiteX5201" fmla="*/ 977878 w 6582933"/>
              <a:gd name="connsiteY5201" fmla="*/ 4387513 h 6858000"/>
              <a:gd name="connsiteX5202" fmla="*/ 961796 w 6582933"/>
              <a:gd name="connsiteY5202" fmla="*/ 4406638 h 6858000"/>
              <a:gd name="connsiteX5203" fmla="*/ 957495 w 6582933"/>
              <a:gd name="connsiteY5203" fmla="*/ 4406993 h 6858000"/>
              <a:gd name="connsiteX5204" fmla="*/ 953295 w 6582933"/>
              <a:gd name="connsiteY5204" fmla="*/ 4402572 h 6858000"/>
              <a:gd name="connsiteX5205" fmla="*/ 953105 w 6582933"/>
              <a:gd name="connsiteY5205" fmla="*/ 4358341 h 6858000"/>
              <a:gd name="connsiteX5206" fmla="*/ 1973445 w 6582933"/>
              <a:gd name="connsiteY5206" fmla="*/ 4357802 h 6858000"/>
              <a:gd name="connsiteX5207" fmla="*/ 1971537 w 6582933"/>
              <a:gd name="connsiteY5207" fmla="*/ 4391612 h 6858000"/>
              <a:gd name="connsiteX5208" fmla="*/ 1975824 w 6582933"/>
              <a:gd name="connsiteY5208" fmla="*/ 4395741 h 6858000"/>
              <a:gd name="connsiteX5209" fmla="*/ 1979960 w 6582933"/>
              <a:gd name="connsiteY5209" fmla="*/ 4392499 h 6858000"/>
              <a:gd name="connsiteX5210" fmla="*/ 1982688 w 6582933"/>
              <a:gd name="connsiteY5210" fmla="*/ 4381285 h 6858000"/>
              <a:gd name="connsiteX5211" fmla="*/ 1988695 w 6582933"/>
              <a:gd name="connsiteY5211" fmla="*/ 4371529 h 6858000"/>
              <a:gd name="connsiteX5212" fmla="*/ 1993212 w 6582933"/>
              <a:gd name="connsiteY5212" fmla="*/ 4362693 h 6858000"/>
              <a:gd name="connsiteX5213" fmla="*/ 1973445 w 6582933"/>
              <a:gd name="connsiteY5213" fmla="*/ 4357802 h 6858000"/>
              <a:gd name="connsiteX5214" fmla="*/ 949651 w 6582933"/>
              <a:gd name="connsiteY5214" fmla="*/ 4348395 h 6858000"/>
              <a:gd name="connsiteX5215" fmla="*/ 952861 w 6582933"/>
              <a:gd name="connsiteY5215" fmla="*/ 4358278 h 6858000"/>
              <a:gd name="connsiteX5216" fmla="*/ 947494 w 6582933"/>
              <a:gd name="connsiteY5216" fmla="*/ 4358215 h 6858000"/>
              <a:gd name="connsiteX5217" fmla="*/ 943295 w 6582933"/>
              <a:gd name="connsiteY5217" fmla="*/ 4354783 h 6858000"/>
              <a:gd name="connsiteX5218" fmla="*/ 941709 w 6582933"/>
              <a:gd name="connsiteY5218" fmla="*/ 4350901 h 6858000"/>
              <a:gd name="connsiteX5219" fmla="*/ 949651 w 6582933"/>
              <a:gd name="connsiteY5219" fmla="*/ 4348395 h 6858000"/>
              <a:gd name="connsiteX5220" fmla="*/ 869481 w 6582933"/>
              <a:gd name="connsiteY5220" fmla="*/ 4346898 h 6858000"/>
              <a:gd name="connsiteX5221" fmla="*/ 873515 w 6582933"/>
              <a:gd name="connsiteY5221" fmla="*/ 4348775 h 6858000"/>
              <a:gd name="connsiteX5222" fmla="*/ 876693 w 6582933"/>
              <a:gd name="connsiteY5222" fmla="*/ 4353286 h 6858000"/>
              <a:gd name="connsiteX5223" fmla="*/ 876852 w 6582933"/>
              <a:gd name="connsiteY5223" fmla="*/ 4371053 h 6858000"/>
              <a:gd name="connsiteX5224" fmla="*/ 865351 w 6582933"/>
              <a:gd name="connsiteY5224" fmla="*/ 4350932 h 6858000"/>
              <a:gd name="connsiteX5225" fmla="*/ 869481 w 6582933"/>
              <a:gd name="connsiteY5225" fmla="*/ 4346898 h 6858000"/>
              <a:gd name="connsiteX5226" fmla="*/ 648101 w 6582933"/>
              <a:gd name="connsiteY5226" fmla="*/ 4345629 h 6858000"/>
              <a:gd name="connsiteX5227" fmla="*/ 658587 w 6582933"/>
              <a:gd name="connsiteY5227" fmla="*/ 4354141 h 6858000"/>
              <a:gd name="connsiteX5228" fmla="*/ 648101 w 6582933"/>
              <a:gd name="connsiteY5228" fmla="*/ 4358341 h 6858000"/>
              <a:gd name="connsiteX5229" fmla="*/ 648101 w 6582933"/>
              <a:gd name="connsiteY5229" fmla="*/ 4345629 h 6858000"/>
              <a:gd name="connsiteX5230" fmla="*/ 2290881 w 6582933"/>
              <a:gd name="connsiteY5230" fmla="*/ 4339496 h 6858000"/>
              <a:gd name="connsiteX5231" fmla="*/ 2290543 w 6582933"/>
              <a:gd name="connsiteY5231" fmla="*/ 4345039 h 6858000"/>
              <a:gd name="connsiteX5232" fmla="*/ 2286960 w 6582933"/>
              <a:gd name="connsiteY5232" fmla="*/ 4345228 h 6858000"/>
              <a:gd name="connsiteX5233" fmla="*/ 2287220 w 6582933"/>
              <a:gd name="connsiteY5233" fmla="*/ 4340320 h 6858000"/>
              <a:gd name="connsiteX5234" fmla="*/ 2290845 w 6582933"/>
              <a:gd name="connsiteY5234" fmla="*/ 4339497 h 6858000"/>
              <a:gd name="connsiteX5235" fmla="*/ 838637 w 6582933"/>
              <a:gd name="connsiteY5235" fmla="*/ 4332841 h 6858000"/>
              <a:gd name="connsiteX5236" fmla="*/ 844271 w 6582933"/>
              <a:gd name="connsiteY5236" fmla="*/ 4333139 h 6858000"/>
              <a:gd name="connsiteX5237" fmla="*/ 850024 w 6582933"/>
              <a:gd name="connsiteY5237" fmla="*/ 4340574 h 6858000"/>
              <a:gd name="connsiteX5238" fmla="*/ 846370 w 6582933"/>
              <a:gd name="connsiteY5238" fmla="*/ 4344227 h 6858000"/>
              <a:gd name="connsiteX5239" fmla="*/ 838936 w 6582933"/>
              <a:gd name="connsiteY5239" fmla="*/ 4338480 h 6858000"/>
              <a:gd name="connsiteX5240" fmla="*/ 838637 w 6582933"/>
              <a:gd name="connsiteY5240" fmla="*/ 4332841 h 6858000"/>
              <a:gd name="connsiteX5241" fmla="*/ 3583592 w 6582933"/>
              <a:gd name="connsiteY5241" fmla="*/ 4332824 h 6858000"/>
              <a:gd name="connsiteX5242" fmla="*/ 3573201 w 6582933"/>
              <a:gd name="connsiteY5242" fmla="*/ 4337239 h 6858000"/>
              <a:gd name="connsiteX5243" fmla="*/ 3577648 w 6582933"/>
              <a:gd name="connsiteY5243" fmla="*/ 4345916 h 6858000"/>
              <a:gd name="connsiteX5244" fmla="*/ 3590519 w 6582933"/>
              <a:gd name="connsiteY5244" fmla="*/ 4358089 h 6858000"/>
              <a:gd name="connsiteX5245" fmla="*/ 3589663 w 6582933"/>
              <a:gd name="connsiteY5245" fmla="*/ 4332919 h 6858000"/>
              <a:gd name="connsiteX5246" fmla="*/ 3583592 w 6582933"/>
              <a:gd name="connsiteY5246" fmla="*/ 4332824 h 6858000"/>
              <a:gd name="connsiteX5247" fmla="*/ 908722 w 6582933"/>
              <a:gd name="connsiteY5247" fmla="*/ 4320460 h 6858000"/>
              <a:gd name="connsiteX5248" fmla="*/ 912757 w 6582933"/>
              <a:gd name="connsiteY5248" fmla="*/ 4324532 h 6858000"/>
              <a:gd name="connsiteX5249" fmla="*/ 908469 w 6582933"/>
              <a:gd name="connsiteY5249" fmla="*/ 4332728 h 6858000"/>
              <a:gd name="connsiteX5250" fmla="*/ 904364 w 6582933"/>
              <a:gd name="connsiteY5250" fmla="*/ 4328694 h 6858000"/>
              <a:gd name="connsiteX5251" fmla="*/ 908722 w 6582933"/>
              <a:gd name="connsiteY5251" fmla="*/ 4320460 h 6858000"/>
              <a:gd name="connsiteX5252" fmla="*/ 1982564 w 6582933"/>
              <a:gd name="connsiteY5252" fmla="*/ 4319721 h 6858000"/>
              <a:gd name="connsiteX5253" fmla="*/ 1969817 w 6582933"/>
              <a:gd name="connsiteY5253" fmla="*/ 4326562 h 6858000"/>
              <a:gd name="connsiteX5254" fmla="*/ 1995307 w 6582933"/>
              <a:gd name="connsiteY5254" fmla="*/ 4326562 h 6858000"/>
              <a:gd name="connsiteX5255" fmla="*/ 1982564 w 6582933"/>
              <a:gd name="connsiteY5255" fmla="*/ 4319721 h 6858000"/>
              <a:gd name="connsiteX5256" fmla="*/ 4227726 w 6582933"/>
              <a:gd name="connsiteY5256" fmla="*/ 4309627 h 6858000"/>
              <a:gd name="connsiteX5257" fmla="*/ 4219498 w 6582933"/>
              <a:gd name="connsiteY5257" fmla="*/ 4313979 h 6858000"/>
              <a:gd name="connsiteX5258" fmla="*/ 4223565 w 6582933"/>
              <a:gd name="connsiteY5258" fmla="*/ 4318013 h 6858000"/>
              <a:gd name="connsiteX5259" fmla="*/ 4231760 w 6582933"/>
              <a:gd name="connsiteY5259" fmla="*/ 4313725 h 6858000"/>
              <a:gd name="connsiteX5260" fmla="*/ 4227726 w 6582933"/>
              <a:gd name="connsiteY5260" fmla="*/ 4309627 h 6858000"/>
              <a:gd name="connsiteX5261" fmla="*/ 3461908 w 6582933"/>
              <a:gd name="connsiteY5261" fmla="*/ 4308706 h 6858000"/>
              <a:gd name="connsiteX5262" fmla="*/ 3469089 w 6582933"/>
              <a:gd name="connsiteY5262" fmla="*/ 4315728 h 6858000"/>
              <a:gd name="connsiteX5263" fmla="*/ 3469437 w 6582933"/>
              <a:gd name="connsiteY5263" fmla="*/ 4370948 h 6858000"/>
              <a:gd name="connsiteX5264" fmla="*/ 3475001 w 6582933"/>
              <a:gd name="connsiteY5264" fmla="*/ 4371244 h 6858000"/>
              <a:gd name="connsiteX5265" fmla="*/ 3480755 w 6582933"/>
              <a:gd name="connsiteY5265" fmla="*/ 4378678 h 6858000"/>
              <a:gd name="connsiteX5266" fmla="*/ 3477101 w 6582933"/>
              <a:gd name="connsiteY5266" fmla="*/ 4382331 h 6858000"/>
              <a:gd name="connsiteX5267" fmla="*/ 3469660 w 6582933"/>
              <a:gd name="connsiteY5267" fmla="*/ 4376578 h 6858000"/>
              <a:gd name="connsiteX5268" fmla="*/ 3469369 w 6582933"/>
              <a:gd name="connsiteY5268" fmla="*/ 4371024 h 6858000"/>
              <a:gd name="connsiteX5269" fmla="*/ 3459079 w 6582933"/>
              <a:gd name="connsiteY5269" fmla="*/ 4366791 h 6858000"/>
              <a:gd name="connsiteX5270" fmla="*/ 3457906 w 6582933"/>
              <a:gd name="connsiteY5270" fmla="*/ 4312867 h 6858000"/>
              <a:gd name="connsiteX5271" fmla="*/ 3461908 w 6582933"/>
              <a:gd name="connsiteY5271" fmla="*/ 4308706 h 6858000"/>
              <a:gd name="connsiteX5272" fmla="*/ 622697 w 6582933"/>
              <a:gd name="connsiteY5272" fmla="*/ 4307494 h 6858000"/>
              <a:gd name="connsiteX5273" fmla="*/ 628387 w 6582933"/>
              <a:gd name="connsiteY5273" fmla="*/ 4307621 h 6858000"/>
              <a:gd name="connsiteX5274" fmla="*/ 648090 w 6582933"/>
              <a:gd name="connsiteY5274" fmla="*/ 4325642 h 6858000"/>
              <a:gd name="connsiteX5275" fmla="*/ 648090 w 6582933"/>
              <a:gd name="connsiteY5275" fmla="*/ 4345629 h 6858000"/>
              <a:gd name="connsiteX5276" fmla="*/ 635378 w 6582933"/>
              <a:gd name="connsiteY5276" fmla="*/ 4345629 h 6858000"/>
              <a:gd name="connsiteX5277" fmla="*/ 622665 w 6582933"/>
              <a:gd name="connsiteY5277" fmla="*/ 4332917 h 6858000"/>
              <a:gd name="connsiteX5278" fmla="*/ 622697 w 6582933"/>
              <a:gd name="connsiteY5278" fmla="*/ 4307494 h 6858000"/>
              <a:gd name="connsiteX5279" fmla="*/ 414528 w 6582933"/>
              <a:gd name="connsiteY5279" fmla="*/ 4307272 h 6858000"/>
              <a:gd name="connsiteX5280" fmla="*/ 436200 w 6582933"/>
              <a:gd name="connsiteY5280" fmla="*/ 4334377 h 6858000"/>
              <a:gd name="connsiteX5281" fmla="*/ 445162 w 6582933"/>
              <a:gd name="connsiteY5281" fmla="*/ 4316584 h 6858000"/>
              <a:gd name="connsiteX5282" fmla="*/ 451740 w 6582933"/>
              <a:gd name="connsiteY5282" fmla="*/ 4308737 h 6858000"/>
              <a:gd name="connsiteX5283" fmla="*/ 457556 w 6582933"/>
              <a:gd name="connsiteY5283" fmla="*/ 4318493 h 6858000"/>
              <a:gd name="connsiteX5284" fmla="*/ 457524 w 6582933"/>
              <a:gd name="connsiteY5284" fmla="*/ 4328249 h 6858000"/>
              <a:gd name="connsiteX5285" fmla="*/ 482947 w 6582933"/>
              <a:gd name="connsiteY5285" fmla="*/ 4348680 h 6858000"/>
              <a:gd name="connsiteX5286" fmla="*/ 482947 w 6582933"/>
              <a:gd name="connsiteY5286" fmla="*/ 4371060 h 6858000"/>
              <a:gd name="connsiteX5287" fmla="*/ 491713 w 6582933"/>
              <a:gd name="connsiteY5287" fmla="*/ 4373076 h 6858000"/>
              <a:gd name="connsiteX5288" fmla="*/ 497629 w 6582933"/>
              <a:gd name="connsiteY5288" fmla="*/ 4379724 h 6858000"/>
              <a:gd name="connsiteX5289" fmla="*/ 508337 w 6582933"/>
              <a:gd name="connsiteY5289" fmla="*/ 4383758 h 6858000"/>
              <a:gd name="connsiteX5290" fmla="*/ 521049 w 6582933"/>
              <a:gd name="connsiteY5290" fmla="*/ 4396470 h 6858000"/>
              <a:gd name="connsiteX5291" fmla="*/ 521081 w 6582933"/>
              <a:gd name="connsiteY5291" fmla="*/ 4415221 h 6858000"/>
              <a:gd name="connsiteX5292" fmla="*/ 505413 w 6582933"/>
              <a:gd name="connsiteY5292" fmla="*/ 4434574 h 6858000"/>
              <a:gd name="connsiteX5293" fmla="*/ 495625 w 6582933"/>
              <a:gd name="connsiteY5293" fmla="*/ 4447285 h 6858000"/>
              <a:gd name="connsiteX5294" fmla="*/ 489873 w 6582933"/>
              <a:gd name="connsiteY5294" fmla="*/ 4447158 h 6858000"/>
              <a:gd name="connsiteX5295" fmla="*/ 457491 w 6582933"/>
              <a:gd name="connsiteY5295" fmla="*/ 4417161 h 6858000"/>
              <a:gd name="connsiteX5296" fmla="*/ 457491 w 6582933"/>
              <a:gd name="connsiteY5296" fmla="*/ 4396470 h 6858000"/>
              <a:gd name="connsiteX5297" fmla="*/ 463275 w 6582933"/>
              <a:gd name="connsiteY5297" fmla="*/ 4396629 h 6858000"/>
              <a:gd name="connsiteX5298" fmla="*/ 476145 w 6582933"/>
              <a:gd name="connsiteY5298" fmla="*/ 4408643 h 6858000"/>
              <a:gd name="connsiteX5299" fmla="*/ 482565 w 6582933"/>
              <a:gd name="connsiteY5299" fmla="*/ 4400606 h 6858000"/>
              <a:gd name="connsiteX5300" fmla="*/ 482913 w 6582933"/>
              <a:gd name="connsiteY5300" fmla="*/ 4371083 h 6858000"/>
              <a:gd name="connsiteX5301" fmla="*/ 477164 w 6582933"/>
              <a:gd name="connsiteY5301" fmla="*/ 4370926 h 6858000"/>
              <a:gd name="connsiteX5302" fmla="*/ 464293 w 6582933"/>
              <a:gd name="connsiteY5302" fmla="*/ 4358912 h 6858000"/>
              <a:gd name="connsiteX5303" fmla="*/ 457873 w 6582933"/>
              <a:gd name="connsiteY5303" fmla="*/ 4366949 h 6858000"/>
              <a:gd name="connsiteX5304" fmla="*/ 457492 w 6582933"/>
              <a:gd name="connsiteY5304" fmla="*/ 4396470 h 6858000"/>
              <a:gd name="connsiteX5305" fmla="*/ 451327 w 6582933"/>
              <a:gd name="connsiteY5305" fmla="*/ 4396343 h 6858000"/>
              <a:gd name="connsiteX5306" fmla="*/ 406646 w 6582933"/>
              <a:gd name="connsiteY5306" fmla="*/ 4352175 h 6858000"/>
              <a:gd name="connsiteX5307" fmla="*/ 406646 w 6582933"/>
              <a:gd name="connsiteY5307" fmla="*/ 4339496 h 6858000"/>
              <a:gd name="connsiteX5308" fmla="*/ 393966 w 6582933"/>
              <a:gd name="connsiteY5308" fmla="*/ 4325927 h 6858000"/>
              <a:gd name="connsiteX5309" fmla="*/ 414528 w 6582933"/>
              <a:gd name="connsiteY5309" fmla="*/ 4307272 h 6858000"/>
              <a:gd name="connsiteX5310" fmla="*/ 3503250 w 6582933"/>
              <a:gd name="connsiteY5310" fmla="*/ 4296977 h 6858000"/>
              <a:gd name="connsiteX5311" fmla="*/ 3507544 w 6582933"/>
              <a:gd name="connsiteY5311" fmla="*/ 4301138 h 6858000"/>
              <a:gd name="connsiteX5312" fmla="*/ 3499120 w 6582933"/>
              <a:gd name="connsiteY5312" fmla="*/ 4305305 h 6858000"/>
              <a:gd name="connsiteX5313" fmla="*/ 3495054 w 6582933"/>
              <a:gd name="connsiteY5313" fmla="*/ 4301265 h 6858000"/>
              <a:gd name="connsiteX5314" fmla="*/ 3503250 w 6582933"/>
              <a:gd name="connsiteY5314" fmla="*/ 4296977 h 6858000"/>
              <a:gd name="connsiteX5315" fmla="*/ 609963 w 6582933"/>
              <a:gd name="connsiteY5315" fmla="*/ 4294782 h 6858000"/>
              <a:gd name="connsiteX5316" fmla="*/ 622676 w 6582933"/>
              <a:gd name="connsiteY5316" fmla="*/ 4307494 h 6858000"/>
              <a:gd name="connsiteX5317" fmla="*/ 609963 w 6582933"/>
              <a:gd name="connsiteY5317" fmla="*/ 4294782 h 6858000"/>
              <a:gd name="connsiteX5318" fmla="*/ 715412 w 6582933"/>
              <a:gd name="connsiteY5318" fmla="*/ 4289036 h 6858000"/>
              <a:gd name="connsiteX5319" fmla="*/ 714525 w 6582933"/>
              <a:gd name="connsiteY5319" fmla="*/ 4294604 h 6858000"/>
              <a:gd name="connsiteX5320" fmla="*/ 711492 w 6582933"/>
              <a:gd name="connsiteY5320" fmla="*/ 4294765 h 6858000"/>
              <a:gd name="connsiteX5321" fmla="*/ 711689 w 6582933"/>
              <a:gd name="connsiteY5321" fmla="*/ 4291056 h 6858000"/>
              <a:gd name="connsiteX5322" fmla="*/ 715380 w 6582933"/>
              <a:gd name="connsiteY5322" fmla="*/ 4289037 h 6858000"/>
              <a:gd name="connsiteX5323" fmla="*/ 2016458 w 6582933"/>
              <a:gd name="connsiteY5323" fmla="*/ 4284361 h 6858000"/>
              <a:gd name="connsiteX5324" fmla="*/ 2012228 w 6582933"/>
              <a:gd name="connsiteY5324" fmla="*/ 4284393 h 6858000"/>
              <a:gd name="connsiteX5325" fmla="*/ 2008195 w 6582933"/>
              <a:gd name="connsiteY5325" fmla="*/ 4288814 h 6858000"/>
              <a:gd name="connsiteX5326" fmla="*/ 2008004 w 6582933"/>
              <a:gd name="connsiteY5326" fmla="*/ 4300948 h 6858000"/>
              <a:gd name="connsiteX5327" fmla="*/ 2020907 w 6582933"/>
              <a:gd name="connsiteY5327" fmla="*/ 4314586 h 6858000"/>
              <a:gd name="connsiteX5328" fmla="*/ 2020907 w 6582933"/>
              <a:gd name="connsiteY5328" fmla="*/ 4326372 h 6858000"/>
              <a:gd name="connsiteX5329" fmla="*/ 2032638 w 6582933"/>
              <a:gd name="connsiteY5329" fmla="*/ 4339496 h 6858000"/>
              <a:gd name="connsiteX5330" fmla="*/ 2021445 w 6582933"/>
              <a:gd name="connsiteY5330" fmla="*/ 4352683 h 6858000"/>
              <a:gd name="connsiteX5331" fmla="*/ 2039755 w 6582933"/>
              <a:gd name="connsiteY5331" fmla="*/ 4371053 h 6858000"/>
              <a:gd name="connsiteX5332" fmla="*/ 2058088 w 6582933"/>
              <a:gd name="connsiteY5332" fmla="*/ 4352715 h 6858000"/>
              <a:gd name="connsiteX5333" fmla="*/ 2046586 w 6582933"/>
              <a:gd name="connsiteY5333" fmla="*/ 4339147 h 6858000"/>
              <a:gd name="connsiteX5334" fmla="*/ 2046586 w 6582933"/>
              <a:gd name="connsiteY5334" fmla="*/ 4314294 h 6858000"/>
              <a:gd name="connsiteX5335" fmla="*/ 2016458 w 6582933"/>
              <a:gd name="connsiteY5335" fmla="*/ 4284361 h 6858000"/>
              <a:gd name="connsiteX5336" fmla="*/ 889564 w 6582933"/>
              <a:gd name="connsiteY5336" fmla="*/ 4282077 h 6858000"/>
              <a:gd name="connsiteX5337" fmla="*/ 901065 w 6582933"/>
              <a:gd name="connsiteY5337" fmla="*/ 4302191 h 6858000"/>
              <a:gd name="connsiteX5338" fmla="*/ 896936 w 6582933"/>
              <a:gd name="connsiteY5338" fmla="*/ 4306226 h 6858000"/>
              <a:gd name="connsiteX5339" fmla="*/ 892901 w 6582933"/>
              <a:gd name="connsiteY5339" fmla="*/ 4304348 h 6858000"/>
              <a:gd name="connsiteX5340" fmla="*/ 889723 w 6582933"/>
              <a:gd name="connsiteY5340" fmla="*/ 4299838 h 6858000"/>
              <a:gd name="connsiteX5341" fmla="*/ 889564 w 6582933"/>
              <a:gd name="connsiteY5341" fmla="*/ 4282077 h 6858000"/>
              <a:gd name="connsiteX5342" fmla="*/ 419244 w 6582933"/>
              <a:gd name="connsiteY5342" fmla="*/ 4281999 h 6858000"/>
              <a:gd name="connsiteX5343" fmla="*/ 424881 w 6582933"/>
              <a:gd name="connsiteY5343" fmla="*/ 4282299 h 6858000"/>
              <a:gd name="connsiteX5344" fmla="*/ 430633 w 6582933"/>
              <a:gd name="connsiteY5344" fmla="*/ 4289733 h 6858000"/>
              <a:gd name="connsiteX5345" fmla="*/ 426979 w 6582933"/>
              <a:gd name="connsiteY5345" fmla="*/ 4293386 h 6858000"/>
              <a:gd name="connsiteX5346" fmla="*/ 419542 w 6582933"/>
              <a:gd name="connsiteY5346" fmla="*/ 4287633 h 6858000"/>
              <a:gd name="connsiteX5347" fmla="*/ 419244 w 6582933"/>
              <a:gd name="connsiteY5347" fmla="*/ 4281999 h 6858000"/>
              <a:gd name="connsiteX5348" fmla="*/ 2469767 w 6582933"/>
              <a:gd name="connsiteY5348" fmla="*/ 4271681 h 6858000"/>
              <a:gd name="connsiteX5349" fmla="*/ 2455725 w 6582933"/>
              <a:gd name="connsiteY5349" fmla="*/ 4281951 h 6858000"/>
              <a:gd name="connsiteX5350" fmla="*/ 2440082 w 6582933"/>
              <a:gd name="connsiteY5350" fmla="*/ 4288687 h 6858000"/>
              <a:gd name="connsiteX5351" fmla="*/ 2440082 w 6582933"/>
              <a:gd name="connsiteY5351" fmla="*/ 4300790 h 6858000"/>
              <a:gd name="connsiteX5352" fmla="*/ 2459441 w 6582933"/>
              <a:gd name="connsiteY5352" fmla="*/ 4317726 h 6858000"/>
              <a:gd name="connsiteX5353" fmla="*/ 2478224 w 6582933"/>
              <a:gd name="connsiteY5353" fmla="*/ 4301843 h 6858000"/>
              <a:gd name="connsiteX5354" fmla="*/ 2478224 w 6582933"/>
              <a:gd name="connsiteY5354" fmla="*/ 4282078 h 6858000"/>
              <a:gd name="connsiteX5355" fmla="*/ 2478098 w 6582933"/>
              <a:gd name="connsiteY5355" fmla="*/ 4276039 h 6858000"/>
              <a:gd name="connsiteX5356" fmla="*/ 2469767 w 6582933"/>
              <a:gd name="connsiteY5356" fmla="*/ 4271681 h 6858000"/>
              <a:gd name="connsiteX5357" fmla="*/ 2063208 w 6582933"/>
              <a:gd name="connsiteY5357" fmla="*/ 4271491 h 6858000"/>
              <a:gd name="connsiteX5358" fmla="*/ 2058983 w 6582933"/>
              <a:gd name="connsiteY5358" fmla="*/ 4275817 h 6858000"/>
              <a:gd name="connsiteX5359" fmla="*/ 2058825 w 6582933"/>
              <a:gd name="connsiteY5359" fmla="*/ 4281887 h 6858000"/>
              <a:gd name="connsiteX5360" fmla="*/ 2067179 w 6582933"/>
              <a:gd name="connsiteY5360" fmla="*/ 4292785 h 6858000"/>
              <a:gd name="connsiteX5361" fmla="*/ 2071531 w 6582933"/>
              <a:gd name="connsiteY5361" fmla="*/ 4282299 h 6858000"/>
              <a:gd name="connsiteX5362" fmla="*/ 2071404 w 6582933"/>
              <a:gd name="connsiteY5362" fmla="*/ 4276229 h 6858000"/>
              <a:gd name="connsiteX5363" fmla="*/ 2063208 w 6582933"/>
              <a:gd name="connsiteY5363" fmla="*/ 4271491 h 6858000"/>
              <a:gd name="connsiteX5364" fmla="*/ 851427 w 6582933"/>
              <a:gd name="connsiteY5364" fmla="*/ 4269397 h 6858000"/>
              <a:gd name="connsiteX5365" fmla="*/ 862935 w 6582933"/>
              <a:gd name="connsiteY5365" fmla="*/ 4289511 h 6858000"/>
              <a:gd name="connsiteX5366" fmla="*/ 858805 w 6582933"/>
              <a:gd name="connsiteY5366" fmla="*/ 4293546 h 6858000"/>
              <a:gd name="connsiteX5367" fmla="*/ 854764 w 6582933"/>
              <a:gd name="connsiteY5367" fmla="*/ 4291674 h 6858000"/>
              <a:gd name="connsiteX5368" fmla="*/ 851586 w 6582933"/>
              <a:gd name="connsiteY5368" fmla="*/ 4287158 h 6858000"/>
              <a:gd name="connsiteX5369" fmla="*/ 851427 w 6582933"/>
              <a:gd name="connsiteY5369" fmla="*/ 4269397 h 6858000"/>
              <a:gd name="connsiteX5370" fmla="*/ 3304781 w 6582933"/>
              <a:gd name="connsiteY5370" fmla="*/ 4269050 h 6858000"/>
              <a:gd name="connsiteX5371" fmla="*/ 3316962 w 6582933"/>
              <a:gd name="connsiteY5371" fmla="*/ 4276292 h 6858000"/>
              <a:gd name="connsiteX5372" fmla="*/ 3312484 w 6582933"/>
              <a:gd name="connsiteY5372" fmla="*/ 4292467 h 6858000"/>
              <a:gd name="connsiteX5373" fmla="*/ 3299676 w 6582933"/>
              <a:gd name="connsiteY5373" fmla="*/ 4283885 h 6858000"/>
              <a:gd name="connsiteX5374" fmla="*/ 3295350 w 6582933"/>
              <a:gd name="connsiteY5374" fmla="*/ 4279597 h 6858000"/>
              <a:gd name="connsiteX5375" fmla="*/ 3291981 w 6582933"/>
              <a:gd name="connsiteY5375" fmla="*/ 4275277 h 6858000"/>
              <a:gd name="connsiteX5376" fmla="*/ 3304781 w 6582933"/>
              <a:gd name="connsiteY5376" fmla="*/ 4269050 h 6858000"/>
              <a:gd name="connsiteX5377" fmla="*/ 4761494 w 6582933"/>
              <a:gd name="connsiteY5377" fmla="*/ 4258780 h 6858000"/>
              <a:gd name="connsiteX5378" fmla="*/ 4753265 w 6582933"/>
              <a:gd name="connsiteY5378" fmla="*/ 4263138 h 6858000"/>
              <a:gd name="connsiteX5379" fmla="*/ 4757331 w 6582933"/>
              <a:gd name="connsiteY5379" fmla="*/ 4267172 h 6858000"/>
              <a:gd name="connsiteX5380" fmla="*/ 4765527 w 6582933"/>
              <a:gd name="connsiteY5380" fmla="*/ 4262884 h 6858000"/>
              <a:gd name="connsiteX5381" fmla="*/ 4761494 w 6582933"/>
              <a:gd name="connsiteY5381" fmla="*/ 4258780 h 6858000"/>
              <a:gd name="connsiteX5382" fmla="*/ 2512007 w 6582933"/>
              <a:gd name="connsiteY5382" fmla="*/ 4258690 h 6858000"/>
              <a:gd name="connsiteX5383" fmla="*/ 2507719 w 6582933"/>
              <a:gd name="connsiteY5383" fmla="*/ 4259071 h 6858000"/>
              <a:gd name="connsiteX5384" fmla="*/ 2508004 w 6582933"/>
              <a:gd name="connsiteY5384" fmla="*/ 4279978 h 6858000"/>
              <a:gd name="connsiteX5385" fmla="*/ 2512260 w 6582933"/>
              <a:gd name="connsiteY5385" fmla="*/ 4279660 h 6858000"/>
              <a:gd name="connsiteX5386" fmla="*/ 2512007 w 6582933"/>
              <a:gd name="connsiteY5386" fmla="*/ 4258690 h 6858000"/>
              <a:gd name="connsiteX5387" fmla="*/ 2282488 w 6582933"/>
              <a:gd name="connsiteY5387" fmla="*/ 4258018 h 6858000"/>
              <a:gd name="connsiteX5388" fmla="*/ 2275054 w 6582933"/>
              <a:gd name="connsiteY5388" fmla="*/ 4263771 h 6858000"/>
              <a:gd name="connsiteX5389" fmla="*/ 2274754 w 6582933"/>
              <a:gd name="connsiteY5389" fmla="*/ 4269408 h 6858000"/>
              <a:gd name="connsiteX5390" fmla="*/ 2277079 w 6582933"/>
              <a:gd name="connsiteY5390" fmla="*/ 4269286 h 6858000"/>
              <a:gd name="connsiteX5391" fmla="*/ 2274741 w 6582933"/>
              <a:gd name="connsiteY5391" fmla="*/ 4274160 h 6858000"/>
              <a:gd name="connsiteX5392" fmla="*/ 2274769 w 6582933"/>
              <a:gd name="connsiteY5392" fmla="*/ 4269588 h 6858000"/>
              <a:gd name="connsiteX5393" fmla="*/ 2264884 w 6582933"/>
              <a:gd name="connsiteY5393" fmla="*/ 4272797 h 6858000"/>
              <a:gd name="connsiteX5394" fmla="*/ 2267397 w 6582933"/>
              <a:gd name="connsiteY5394" fmla="*/ 4280739 h 6858000"/>
              <a:gd name="connsiteX5395" fmla="*/ 2271273 w 6582933"/>
              <a:gd name="connsiteY5395" fmla="*/ 4279153 h 6858000"/>
              <a:gd name="connsiteX5396" fmla="*/ 2274282 w 6582933"/>
              <a:gd name="connsiteY5396" fmla="*/ 4275115 h 6858000"/>
              <a:gd name="connsiteX5397" fmla="*/ 2274741 w 6582933"/>
              <a:gd name="connsiteY5397" fmla="*/ 4274160 h 6858000"/>
              <a:gd name="connsiteX5398" fmla="*/ 2274735 w 6582933"/>
              <a:gd name="connsiteY5398" fmla="*/ 4274986 h 6858000"/>
              <a:gd name="connsiteX5399" fmla="*/ 2278623 w 6582933"/>
              <a:gd name="connsiteY5399" fmla="*/ 4269205 h 6858000"/>
              <a:gd name="connsiteX5400" fmla="*/ 2280395 w 6582933"/>
              <a:gd name="connsiteY5400" fmla="*/ 4269112 h 6858000"/>
              <a:gd name="connsiteX5401" fmla="*/ 2286141 w 6582933"/>
              <a:gd name="connsiteY5401" fmla="*/ 4261671 h 6858000"/>
              <a:gd name="connsiteX5402" fmla="*/ 2283645 w 6582933"/>
              <a:gd name="connsiteY5402" fmla="*/ 4261739 h 6858000"/>
              <a:gd name="connsiteX5403" fmla="*/ 2278623 w 6582933"/>
              <a:gd name="connsiteY5403" fmla="*/ 4269205 h 6858000"/>
              <a:gd name="connsiteX5404" fmla="*/ 2277079 w 6582933"/>
              <a:gd name="connsiteY5404" fmla="*/ 4269286 h 6858000"/>
              <a:gd name="connsiteX5405" fmla="*/ 3512879 w 6582933"/>
              <a:gd name="connsiteY5405" fmla="*/ 4257922 h 6858000"/>
              <a:gd name="connsiteX5406" fmla="*/ 3516921 w 6582933"/>
              <a:gd name="connsiteY5406" fmla="*/ 4259800 h 6858000"/>
              <a:gd name="connsiteX5407" fmla="*/ 3520099 w 6582933"/>
              <a:gd name="connsiteY5407" fmla="*/ 4264310 h 6858000"/>
              <a:gd name="connsiteX5408" fmla="*/ 3520257 w 6582933"/>
              <a:gd name="connsiteY5408" fmla="*/ 4282077 h 6858000"/>
              <a:gd name="connsiteX5409" fmla="*/ 3508750 w 6582933"/>
              <a:gd name="connsiteY5409" fmla="*/ 4261963 h 6858000"/>
              <a:gd name="connsiteX5410" fmla="*/ 3512879 w 6582933"/>
              <a:gd name="connsiteY5410" fmla="*/ 4257922 h 6858000"/>
              <a:gd name="connsiteX5411" fmla="*/ 2400138 w 6582933"/>
              <a:gd name="connsiteY5411" fmla="*/ 4256622 h 6858000"/>
              <a:gd name="connsiteX5412" fmla="*/ 2389208 w 6582933"/>
              <a:gd name="connsiteY5412" fmla="*/ 4268344 h 6858000"/>
              <a:gd name="connsiteX5413" fmla="*/ 2389178 w 6582933"/>
              <a:gd name="connsiteY5413" fmla="*/ 4275049 h 6858000"/>
              <a:gd name="connsiteX5414" fmla="*/ 2414245 w 6582933"/>
              <a:gd name="connsiteY5414" fmla="*/ 4301456 h 6858000"/>
              <a:gd name="connsiteX5415" fmla="*/ 2400455 w 6582933"/>
              <a:gd name="connsiteY5415" fmla="*/ 4314999 h 6858000"/>
              <a:gd name="connsiteX5416" fmla="*/ 2387014 w 6582933"/>
              <a:gd name="connsiteY5416" fmla="*/ 4341120 h 6858000"/>
              <a:gd name="connsiteX5417" fmla="*/ 2376526 w 6582933"/>
              <a:gd name="connsiteY5417" fmla="*/ 4345630 h 6858000"/>
              <a:gd name="connsiteX5418" fmla="*/ 2376179 w 6582933"/>
              <a:gd name="connsiteY5418" fmla="*/ 4315538 h 6858000"/>
              <a:gd name="connsiteX5419" fmla="*/ 2369157 w 6582933"/>
              <a:gd name="connsiteY5419" fmla="*/ 4308516 h 6858000"/>
              <a:gd name="connsiteX5420" fmla="*/ 2352181 w 6582933"/>
              <a:gd name="connsiteY5420" fmla="*/ 4325484 h 6858000"/>
              <a:gd name="connsiteX5421" fmla="*/ 2358599 w 6582933"/>
              <a:gd name="connsiteY5421" fmla="*/ 4345630 h 6858000"/>
              <a:gd name="connsiteX5422" fmla="*/ 2376526 w 6582933"/>
              <a:gd name="connsiteY5422" fmla="*/ 4345630 h 6858000"/>
              <a:gd name="connsiteX5423" fmla="*/ 2376526 w 6582933"/>
              <a:gd name="connsiteY5423" fmla="*/ 4364571 h 6858000"/>
              <a:gd name="connsiteX5424" fmla="*/ 2351100 w 6582933"/>
              <a:gd name="connsiteY5424" fmla="*/ 4378170 h 6858000"/>
              <a:gd name="connsiteX5425" fmla="*/ 2351292 w 6582933"/>
              <a:gd name="connsiteY5425" fmla="*/ 4491771 h 6858000"/>
              <a:gd name="connsiteX5426" fmla="*/ 2355619 w 6582933"/>
              <a:gd name="connsiteY5426" fmla="*/ 4496128 h 6858000"/>
              <a:gd name="connsiteX5427" fmla="*/ 2363499 w 6582933"/>
              <a:gd name="connsiteY5427" fmla="*/ 4490787 h 6858000"/>
              <a:gd name="connsiteX5428" fmla="*/ 2363815 w 6582933"/>
              <a:gd name="connsiteY5428" fmla="*/ 4440962 h 6858000"/>
              <a:gd name="connsiteX5429" fmla="*/ 2368769 w 6582933"/>
              <a:gd name="connsiteY5429" fmla="*/ 4436223 h 6858000"/>
              <a:gd name="connsiteX5430" fmla="*/ 2376274 w 6582933"/>
              <a:gd name="connsiteY5430" fmla="*/ 4442579 h 6858000"/>
              <a:gd name="connsiteX5431" fmla="*/ 2377416 w 6582933"/>
              <a:gd name="connsiteY5431" fmla="*/ 4530635 h 6858000"/>
              <a:gd name="connsiteX5432" fmla="*/ 2381515 w 6582933"/>
              <a:gd name="connsiteY5432" fmla="*/ 4534891 h 6858000"/>
              <a:gd name="connsiteX5433" fmla="*/ 2388860 w 6582933"/>
              <a:gd name="connsiteY5433" fmla="*/ 4527933 h 6858000"/>
              <a:gd name="connsiteX5434" fmla="*/ 2389178 w 6582933"/>
              <a:gd name="connsiteY5434" fmla="*/ 4467146 h 6858000"/>
              <a:gd name="connsiteX5435" fmla="*/ 2401825 w 6582933"/>
              <a:gd name="connsiteY5435" fmla="*/ 4452272 h 6858000"/>
              <a:gd name="connsiteX5436" fmla="*/ 2402996 w 6582933"/>
              <a:gd name="connsiteY5436" fmla="*/ 4415982 h 6858000"/>
              <a:gd name="connsiteX5437" fmla="*/ 2413991 w 6582933"/>
              <a:gd name="connsiteY5437" fmla="*/ 4399553 h 6858000"/>
              <a:gd name="connsiteX5438" fmla="*/ 2427307 w 6582933"/>
              <a:gd name="connsiteY5438" fmla="*/ 4377536 h 6858000"/>
              <a:gd name="connsiteX5439" fmla="*/ 2426990 w 6582933"/>
              <a:gd name="connsiteY5439" fmla="*/ 4291193 h 6858000"/>
              <a:gd name="connsiteX5440" fmla="*/ 2420191 w 6582933"/>
              <a:gd name="connsiteY5440" fmla="*/ 4281602 h 6858000"/>
              <a:gd name="connsiteX5441" fmla="*/ 2414341 w 6582933"/>
              <a:gd name="connsiteY5441" fmla="*/ 4264913 h 6858000"/>
              <a:gd name="connsiteX5442" fmla="*/ 2400138 w 6582933"/>
              <a:gd name="connsiteY5442" fmla="*/ 4256622 h 6858000"/>
              <a:gd name="connsiteX5443" fmla="*/ 2210850 w 6582933"/>
              <a:gd name="connsiteY5443" fmla="*/ 4256347 h 6858000"/>
              <a:gd name="connsiteX5444" fmla="*/ 2198622 w 6582933"/>
              <a:gd name="connsiteY5444" fmla="*/ 4263485 h 6858000"/>
              <a:gd name="connsiteX5445" fmla="*/ 2198971 w 6582933"/>
              <a:gd name="connsiteY5445" fmla="*/ 4300155 h 6858000"/>
              <a:gd name="connsiteX5446" fmla="*/ 2206373 w 6582933"/>
              <a:gd name="connsiteY5446" fmla="*/ 4306067 h 6858000"/>
              <a:gd name="connsiteX5447" fmla="*/ 2224427 w 6582933"/>
              <a:gd name="connsiteY5447" fmla="*/ 4288015 h 6858000"/>
              <a:gd name="connsiteX5448" fmla="*/ 2210983 w 6582933"/>
              <a:gd name="connsiteY5448" fmla="*/ 4276229 h 6858000"/>
              <a:gd name="connsiteX5449" fmla="*/ 2223793 w 6582933"/>
              <a:gd name="connsiteY5449" fmla="*/ 4262724 h 6858000"/>
              <a:gd name="connsiteX5450" fmla="*/ 2210850 w 6582933"/>
              <a:gd name="connsiteY5450" fmla="*/ 4256347 h 6858000"/>
              <a:gd name="connsiteX5451" fmla="*/ 3482131 w 6582933"/>
              <a:gd name="connsiteY5451" fmla="*/ 4256176 h 6858000"/>
              <a:gd name="connsiteX5452" fmla="*/ 3494863 w 6582933"/>
              <a:gd name="connsiteY5452" fmla="*/ 4263041 h 6858000"/>
              <a:gd name="connsiteX5453" fmla="*/ 3469374 w 6582933"/>
              <a:gd name="connsiteY5453" fmla="*/ 4263041 h 6858000"/>
              <a:gd name="connsiteX5454" fmla="*/ 3482131 w 6582933"/>
              <a:gd name="connsiteY5454" fmla="*/ 4256176 h 6858000"/>
              <a:gd name="connsiteX5455" fmla="*/ 4314678 w 6582933"/>
              <a:gd name="connsiteY5455" fmla="*/ 4244166 h 6858000"/>
              <a:gd name="connsiteX5456" fmla="*/ 4310320 w 6582933"/>
              <a:gd name="connsiteY5456" fmla="*/ 4252431 h 6858000"/>
              <a:gd name="connsiteX5457" fmla="*/ 4314419 w 6582933"/>
              <a:gd name="connsiteY5457" fmla="*/ 4256433 h 6858000"/>
              <a:gd name="connsiteX5458" fmla="*/ 4318712 w 6582933"/>
              <a:gd name="connsiteY5458" fmla="*/ 4248232 h 6858000"/>
              <a:gd name="connsiteX5459" fmla="*/ 4314678 w 6582933"/>
              <a:gd name="connsiteY5459" fmla="*/ 4244166 h 6858000"/>
              <a:gd name="connsiteX5460" fmla="*/ 2007297 w 6582933"/>
              <a:gd name="connsiteY5460" fmla="*/ 4243392 h 6858000"/>
              <a:gd name="connsiteX5461" fmla="*/ 1997407 w 6582933"/>
              <a:gd name="connsiteY5461" fmla="*/ 4248325 h 6858000"/>
              <a:gd name="connsiteX5462" fmla="*/ 1997724 w 6582933"/>
              <a:gd name="connsiteY5462" fmla="*/ 4252588 h 6858000"/>
              <a:gd name="connsiteX5463" fmla="*/ 2018681 w 6582933"/>
              <a:gd name="connsiteY5463" fmla="*/ 4252334 h 6858000"/>
              <a:gd name="connsiteX5464" fmla="*/ 2018299 w 6582933"/>
              <a:gd name="connsiteY5464" fmla="*/ 4248040 h 6858000"/>
              <a:gd name="connsiteX5465" fmla="*/ 2007297 w 6582933"/>
              <a:gd name="connsiteY5465" fmla="*/ 4243392 h 6858000"/>
              <a:gd name="connsiteX5466" fmla="*/ 4719194 w 6582933"/>
              <a:gd name="connsiteY5466" fmla="*/ 4233458 h 6858000"/>
              <a:gd name="connsiteX5467" fmla="*/ 4715127 w 6582933"/>
              <a:gd name="connsiteY5467" fmla="*/ 4237493 h 6858000"/>
              <a:gd name="connsiteX5468" fmla="*/ 4723393 w 6582933"/>
              <a:gd name="connsiteY5468" fmla="*/ 4241844 h 6858000"/>
              <a:gd name="connsiteX5469" fmla="*/ 4727396 w 6582933"/>
              <a:gd name="connsiteY5469" fmla="*/ 4237746 h 6858000"/>
              <a:gd name="connsiteX5470" fmla="*/ 4719194 w 6582933"/>
              <a:gd name="connsiteY5470" fmla="*/ 4233458 h 6858000"/>
              <a:gd name="connsiteX5471" fmla="*/ 2101204 w 6582933"/>
              <a:gd name="connsiteY5471" fmla="*/ 4233456 h 6858000"/>
              <a:gd name="connsiteX5472" fmla="*/ 2109408 w 6582933"/>
              <a:gd name="connsiteY5472" fmla="*/ 4237745 h 6858000"/>
              <a:gd name="connsiteX5473" fmla="*/ 2105373 w 6582933"/>
              <a:gd name="connsiteY5473" fmla="*/ 4241842 h 6858000"/>
              <a:gd name="connsiteX5474" fmla="*/ 2097137 w 6582933"/>
              <a:gd name="connsiteY5474" fmla="*/ 4237491 h 6858000"/>
              <a:gd name="connsiteX5475" fmla="*/ 2101204 w 6582933"/>
              <a:gd name="connsiteY5475" fmla="*/ 4233456 h 6858000"/>
              <a:gd name="connsiteX5476" fmla="*/ 775117 w 6582933"/>
              <a:gd name="connsiteY5476" fmla="*/ 4231515 h 6858000"/>
              <a:gd name="connsiteX5477" fmla="*/ 775053 w 6582933"/>
              <a:gd name="connsiteY5477" fmla="*/ 4236888 h 6858000"/>
              <a:gd name="connsiteX5478" fmla="*/ 771621 w 6582933"/>
              <a:gd name="connsiteY5478" fmla="*/ 4241081 h 6858000"/>
              <a:gd name="connsiteX5479" fmla="*/ 767745 w 6582933"/>
              <a:gd name="connsiteY5479" fmla="*/ 4242673 h 6858000"/>
              <a:gd name="connsiteX5480" fmla="*/ 765233 w 6582933"/>
              <a:gd name="connsiteY5480" fmla="*/ 4234725 h 6858000"/>
              <a:gd name="connsiteX5481" fmla="*/ 775117 w 6582933"/>
              <a:gd name="connsiteY5481" fmla="*/ 4231515 h 6858000"/>
              <a:gd name="connsiteX5482" fmla="*/ 3316930 w 6582933"/>
              <a:gd name="connsiteY5482" fmla="*/ 4231262 h 6858000"/>
              <a:gd name="connsiteX5483" fmla="*/ 3328438 w 6582933"/>
              <a:gd name="connsiteY5483" fmla="*/ 4251376 h 6858000"/>
              <a:gd name="connsiteX5484" fmla="*/ 3324302 w 6582933"/>
              <a:gd name="connsiteY5484" fmla="*/ 4255417 h 6858000"/>
              <a:gd name="connsiteX5485" fmla="*/ 3320267 w 6582933"/>
              <a:gd name="connsiteY5485" fmla="*/ 4253539 h 6858000"/>
              <a:gd name="connsiteX5486" fmla="*/ 3317089 w 6582933"/>
              <a:gd name="connsiteY5486" fmla="*/ 4249029 h 6858000"/>
              <a:gd name="connsiteX5487" fmla="*/ 3316930 w 6582933"/>
              <a:gd name="connsiteY5487" fmla="*/ 4231262 h 6858000"/>
              <a:gd name="connsiteX5488" fmla="*/ 4257376 w 6582933"/>
              <a:gd name="connsiteY5488" fmla="*/ 4230778 h 6858000"/>
              <a:gd name="connsiteX5489" fmla="*/ 4244633 w 6582933"/>
              <a:gd name="connsiteY5489" fmla="*/ 4237619 h 6858000"/>
              <a:gd name="connsiteX5490" fmla="*/ 4270120 w 6582933"/>
              <a:gd name="connsiteY5490" fmla="*/ 4237619 h 6858000"/>
              <a:gd name="connsiteX5491" fmla="*/ 4257376 w 6582933"/>
              <a:gd name="connsiteY5491" fmla="*/ 4230778 h 6858000"/>
              <a:gd name="connsiteX5492" fmla="*/ 400197 w 6582933"/>
              <a:gd name="connsiteY5492" fmla="*/ 4218804 h 6858000"/>
              <a:gd name="connsiteX5493" fmla="*/ 396161 w 6582933"/>
              <a:gd name="connsiteY5493" fmla="*/ 4222876 h 6858000"/>
              <a:gd name="connsiteX5494" fmla="*/ 400452 w 6582933"/>
              <a:gd name="connsiteY5494" fmla="*/ 4231072 h 6858000"/>
              <a:gd name="connsiteX5495" fmla="*/ 404551 w 6582933"/>
              <a:gd name="connsiteY5495" fmla="*/ 4227038 h 6858000"/>
              <a:gd name="connsiteX5496" fmla="*/ 400197 w 6582933"/>
              <a:gd name="connsiteY5496" fmla="*/ 4218804 h 6858000"/>
              <a:gd name="connsiteX5497" fmla="*/ 4101062 w 6582933"/>
              <a:gd name="connsiteY5497" fmla="*/ 4218189 h 6858000"/>
              <a:gd name="connsiteX5498" fmla="*/ 4094287 w 6582933"/>
              <a:gd name="connsiteY5498" fmla="*/ 4224591 h 6858000"/>
              <a:gd name="connsiteX5499" fmla="*/ 4110273 w 6582933"/>
              <a:gd name="connsiteY5499" fmla="*/ 4243848 h 6858000"/>
              <a:gd name="connsiteX5500" fmla="*/ 4124160 w 6582933"/>
              <a:gd name="connsiteY5500" fmla="*/ 4244673 h 6858000"/>
              <a:gd name="connsiteX5501" fmla="*/ 4136491 w 6582933"/>
              <a:gd name="connsiteY5501" fmla="*/ 4255095 h 6858000"/>
              <a:gd name="connsiteX5502" fmla="*/ 4155998 w 6582933"/>
              <a:gd name="connsiteY5502" fmla="*/ 4238063 h 6858000"/>
              <a:gd name="connsiteX5503" fmla="*/ 4124921 w 6582933"/>
              <a:gd name="connsiteY5503" fmla="*/ 4231010 h 6858000"/>
              <a:gd name="connsiteX5504" fmla="*/ 4111415 w 6582933"/>
              <a:gd name="connsiteY5504" fmla="*/ 4219224 h 6858000"/>
              <a:gd name="connsiteX5505" fmla="*/ 4101062 w 6582933"/>
              <a:gd name="connsiteY5505" fmla="*/ 4218189 h 6858000"/>
              <a:gd name="connsiteX5506" fmla="*/ 863130 w 6582933"/>
              <a:gd name="connsiteY5506" fmla="*/ 4218022 h 6858000"/>
              <a:gd name="connsiteX5507" fmla="*/ 876715 w 6582933"/>
              <a:gd name="connsiteY5507" fmla="*/ 4224684 h 6858000"/>
              <a:gd name="connsiteX5508" fmla="*/ 876715 w 6582933"/>
              <a:gd name="connsiteY5508" fmla="*/ 4236856 h 6858000"/>
              <a:gd name="connsiteX5509" fmla="*/ 889586 w 6582933"/>
              <a:gd name="connsiteY5509" fmla="*/ 4250647 h 6858000"/>
              <a:gd name="connsiteX5510" fmla="*/ 889586 w 6582933"/>
              <a:gd name="connsiteY5510" fmla="*/ 4282077 h 6858000"/>
              <a:gd name="connsiteX5511" fmla="*/ 876873 w 6582933"/>
              <a:gd name="connsiteY5511" fmla="*/ 4265902 h 6858000"/>
              <a:gd name="connsiteX5512" fmla="*/ 852216 w 6582933"/>
              <a:gd name="connsiteY5512" fmla="*/ 4238379 h 6858000"/>
              <a:gd name="connsiteX5513" fmla="*/ 851448 w 6582933"/>
              <a:gd name="connsiteY5513" fmla="*/ 4226117 h 6858000"/>
              <a:gd name="connsiteX5514" fmla="*/ 863130 w 6582933"/>
              <a:gd name="connsiteY5514" fmla="*/ 4218022 h 6858000"/>
              <a:gd name="connsiteX5515" fmla="*/ 525098 w 6582933"/>
              <a:gd name="connsiteY5515" fmla="*/ 4208477 h 6858000"/>
              <a:gd name="connsiteX5516" fmla="*/ 537873 w 6582933"/>
              <a:gd name="connsiteY5516" fmla="*/ 4216425 h 6858000"/>
              <a:gd name="connsiteX5517" fmla="*/ 542227 w 6582933"/>
              <a:gd name="connsiteY5517" fmla="*/ 4220681 h 6858000"/>
              <a:gd name="connsiteX5518" fmla="*/ 546296 w 6582933"/>
              <a:gd name="connsiteY5518" fmla="*/ 4225001 h 6858000"/>
              <a:gd name="connsiteX5519" fmla="*/ 520967 w 6582933"/>
              <a:gd name="connsiteY5519" fmla="*/ 4224874 h 6858000"/>
              <a:gd name="connsiteX5520" fmla="*/ 525098 w 6582933"/>
              <a:gd name="connsiteY5520" fmla="*/ 4208477 h 6858000"/>
              <a:gd name="connsiteX5521" fmla="*/ 792157 w 6582933"/>
              <a:gd name="connsiteY5521" fmla="*/ 4207970 h 6858000"/>
              <a:gd name="connsiteX5522" fmla="*/ 788154 w 6582933"/>
              <a:gd name="connsiteY5522" fmla="*/ 4212068 h 6858000"/>
              <a:gd name="connsiteX5523" fmla="*/ 796356 w 6582933"/>
              <a:gd name="connsiteY5523" fmla="*/ 4216362 h 6858000"/>
              <a:gd name="connsiteX5524" fmla="*/ 800422 w 6582933"/>
              <a:gd name="connsiteY5524" fmla="*/ 4212321 h 6858000"/>
              <a:gd name="connsiteX5525" fmla="*/ 792157 w 6582933"/>
              <a:gd name="connsiteY5525" fmla="*/ 4207970 h 6858000"/>
              <a:gd name="connsiteX5526" fmla="*/ 3287058 w 6582933"/>
              <a:gd name="connsiteY5526" fmla="*/ 4207938 h 6858000"/>
              <a:gd name="connsiteX5527" fmla="*/ 3291504 w 6582933"/>
              <a:gd name="connsiteY5527" fmla="*/ 4212226 h 6858000"/>
              <a:gd name="connsiteX5528" fmla="*/ 3291504 w 6582933"/>
              <a:gd name="connsiteY5528" fmla="*/ 4237015 h 6858000"/>
              <a:gd name="connsiteX5529" fmla="*/ 3283245 w 6582933"/>
              <a:gd name="connsiteY5529" fmla="*/ 4241906 h 6858000"/>
              <a:gd name="connsiteX5530" fmla="*/ 3278792 w 6582933"/>
              <a:gd name="connsiteY5530" fmla="*/ 4237617 h 6858000"/>
              <a:gd name="connsiteX5531" fmla="*/ 3278792 w 6582933"/>
              <a:gd name="connsiteY5531" fmla="*/ 4212835 h 6858000"/>
              <a:gd name="connsiteX5532" fmla="*/ 3287058 w 6582933"/>
              <a:gd name="connsiteY5532" fmla="*/ 4207938 h 6858000"/>
              <a:gd name="connsiteX5533" fmla="*/ 3309401 w 6582933"/>
              <a:gd name="connsiteY5533" fmla="*/ 4194402 h 6858000"/>
              <a:gd name="connsiteX5534" fmla="*/ 3316613 w 6582933"/>
              <a:gd name="connsiteY5534" fmla="*/ 4201138 h 6858000"/>
              <a:gd name="connsiteX5535" fmla="*/ 3316931 w 6582933"/>
              <a:gd name="connsiteY5535" fmla="*/ 4231262 h 6858000"/>
              <a:gd name="connsiteX5536" fmla="*/ 3306603 w 6582933"/>
              <a:gd name="connsiteY5536" fmla="*/ 4227196 h 6858000"/>
              <a:gd name="connsiteX5537" fmla="*/ 3305455 w 6582933"/>
              <a:gd name="connsiteY5537" fmla="*/ 4198468 h 6858000"/>
              <a:gd name="connsiteX5538" fmla="*/ 3309401 w 6582933"/>
              <a:gd name="connsiteY5538" fmla="*/ 4194402 h 6858000"/>
              <a:gd name="connsiteX5539" fmla="*/ 387454 w 6582933"/>
              <a:gd name="connsiteY5539" fmla="*/ 4193324 h 6858000"/>
              <a:gd name="connsiteX5540" fmla="*/ 383354 w 6582933"/>
              <a:gd name="connsiteY5540" fmla="*/ 4197358 h 6858000"/>
              <a:gd name="connsiteX5541" fmla="*/ 387708 w 6582933"/>
              <a:gd name="connsiteY5541" fmla="*/ 4205585 h 6858000"/>
              <a:gd name="connsiteX5542" fmla="*/ 391744 w 6582933"/>
              <a:gd name="connsiteY5542" fmla="*/ 4201519 h 6858000"/>
              <a:gd name="connsiteX5543" fmla="*/ 387454 w 6582933"/>
              <a:gd name="connsiteY5543" fmla="*/ 4193324 h 6858000"/>
              <a:gd name="connsiteX5544" fmla="*/ 4619598 w 6582933"/>
              <a:gd name="connsiteY5544" fmla="*/ 4193133 h 6858000"/>
              <a:gd name="connsiteX5545" fmla="*/ 4644389 w 6582933"/>
              <a:gd name="connsiteY5545" fmla="*/ 4193133 h 6858000"/>
              <a:gd name="connsiteX5546" fmla="*/ 4649280 w 6582933"/>
              <a:gd name="connsiteY5546" fmla="*/ 4201392 h 6858000"/>
              <a:gd name="connsiteX5547" fmla="*/ 4644991 w 6582933"/>
              <a:gd name="connsiteY5547" fmla="*/ 4205845 h 6858000"/>
              <a:gd name="connsiteX5548" fmla="*/ 4620200 w 6582933"/>
              <a:gd name="connsiteY5548" fmla="*/ 4205845 h 6858000"/>
              <a:gd name="connsiteX5549" fmla="*/ 4615309 w 6582933"/>
              <a:gd name="connsiteY5549" fmla="*/ 4197580 h 6858000"/>
              <a:gd name="connsiteX5550" fmla="*/ 4619598 w 6582933"/>
              <a:gd name="connsiteY5550" fmla="*/ 4193133 h 6858000"/>
              <a:gd name="connsiteX5551" fmla="*/ 2281283 w 6582933"/>
              <a:gd name="connsiteY5551" fmla="*/ 4193070 h 6858000"/>
              <a:gd name="connsiteX5552" fmla="*/ 2263933 w 6582933"/>
              <a:gd name="connsiteY5552" fmla="*/ 4210419 h 6858000"/>
              <a:gd name="connsiteX5553" fmla="*/ 2281156 w 6582933"/>
              <a:gd name="connsiteY5553" fmla="*/ 4218614 h 6858000"/>
              <a:gd name="connsiteX5554" fmla="*/ 2298507 w 6582933"/>
              <a:gd name="connsiteY5554" fmla="*/ 4201265 h 6858000"/>
              <a:gd name="connsiteX5555" fmla="*/ 2281283 w 6582933"/>
              <a:gd name="connsiteY5555" fmla="*/ 4193070 h 6858000"/>
              <a:gd name="connsiteX5556" fmla="*/ 2218420 w 6582933"/>
              <a:gd name="connsiteY5556" fmla="*/ 4181151 h 6858000"/>
              <a:gd name="connsiteX5557" fmla="*/ 2205168 w 6582933"/>
              <a:gd name="connsiteY5557" fmla="*/ 4205750 h 6858000"/>
              <a:gd name="connsiteX5558" fmla="*/ 2191409 w 6582933"/>
              <a:gd name="connsiteY5558" fmla="*/ 4181405 h 6858000"/>
              <a:gd name="connsiteX5559" fmla="*/ 2186448 w 6582933"/>
              <a:gd name="connsiteY5559" fmla="*/ 4186206 h 6858000"/>
              <a:gd name="connsiteX5560" fmla="*/ 2186448 w 6582933"/>
              <a:gd name="connsiteY5560" fmla="*/ 4212518 h 6858000"/>
              <a:gd name="connsiteX5561" fmla="*/ 2207071 w 6582933"/>
              <a:gd name="connsiteY5561" fmla="*/ 4229359 h 6858000"/>
              <a:gd name="connsiteX5562" fmla="*/ 2224427 w 6582933"/>
              <a:gd name="connsiteY5562" fmla="*/ 4211116 h 6858000"/>
              <a:gd name="connsiteX5563" fmla="*/ 2222707 w 6582933"/>
              <a:gd name="connsiteY5563" fmla="*/ 4185661 h 6858000"/>
              <a:gd name="connsiteX5564" fmla="*/ 2218420 w 6582933"/>
              <a:gd name="connsiteY5564" fmla="*/ 4181151 h 6858000"/>
              <a:gd name="connsiteX5565" fmla="*/ 4390948 w 6582933"/>
              <a:gd name="connsiteY5565" fmla="*/ 4180645 h 6858000"/>
              <a:gd name="connsiteX5566" fmla="*/ 4386590 w 6582933"/>
              <a:gd name="connsiteY5566" fmla="*/ 4188904 h 6858000"/>
              <a:gd name="connsiteX5567" fmla="*/ 4390694 w 6582933"/>
              <a:gd name="connsiteY5567" fmla="*/ 4192913 h 6858000"/>
              <a:gd name="connsiteX5568" fmla="*/ 4394983 w 6582933"/>
              <a:gd name="connsiteY5568" fmla="*/ 4184711 h 6858000"/>
              <a:gd name="connsiteX5569" fmla="*/ 4390948 w 6582933"/>
              <a:gd name="connsiteY5569" fmla="*/ 4180645 h 6858000"/>
              <a:gd name="connsiteX5570" fmla="*/ 781417 w 6582933"/>
              <a:gd name="connsiteY5570" fmla="*/ 4180643 h 6858000"/>
              <a:gd name="connsiteX5571" fmla="*/ 777319 w 6582933"/>
              <a:gd name="connsiteY5571" fmla="*/ 4184678 h 6858000"/>
              <a:gd name="connsiteX5572" fmla="*/ 781672 w 6582933"/>
              <a:gd name="connsiteY5572" fmla="*/ 4192911 h 6858000"/>
              <a:gd name="connsiteX5573" fmla="*/ 785706 w 6582933"/>
              <a:gd name="connsiteY5573" fmla="*/ 4188839 h 6858000"/>
              <a:gd name="connsiteX5574" fmla="*/ 781417 w 6582933"/>
              <a:gd name="connsiteY5574" fmla="*/ 4180643 h 6858000"/>
              <a:gd name="connsiteX5575" fmla="*/ 4346549 w 6582933"/>
              <a:gd name="connsiteY5575" fmla="*/ 4180423 h 6858000"/>
              <a:gd name="connsiteX5576" fmla="*/ 4340479 w 6582933"/>
              <a:gd name="connsiteY5576" fmla="*/ 4180549 h 6858000"/>
              <a:gd name="connsiteX5577" fmla="*/ 4335746 w 6582933"/>
              <a:gd name="connsiteY5577" fmla="*/ 4188745 h 6858000"/>
              <a:gd name="connsiteX5578" fmla="*/ 4340065 w 6582933"/>
              <a:gd name="connsiteY5578" fmla="*/ 4192976 h 6858000"/>
              <a:gd name="connsiteX5579" fmla="*/ 4346136 w 6582933"/>
              <a:gd name="connsiteY5579" fmla="*/ 4193134 h 6858000"/>
              <a:gd name="connsiteX5580" fmla="*/ 4357036 w 6582933"/>
              <a:gd name="connsiteY5580" fmla="*/ 4184774 h 6858000"/>
              <a:gd name="connsiteX5581" fmla="*/ 4346549 w 6582933"/>
              <a:gd name="connsiteY5581" fmla="*/ 4180423 h 6858000"/>
              <a:gd name="connsiteX5582" fmla="*/ 840543 w 6582933"/>
              <a:gd name="connsiteY5582" fmla="*/ 4180357 h 6858000"/>
              <a:gd name="connsiteX5583" fmla="*/ 851473 w 6582933"/>
              <a:gd name="connsiteY5583" fmla="*/ 4191350 h 6858000"/>
              <a:gd name="connsiteX5584" fmla="*/ 844133 w 6582933"/>
              <a:gd name="connsiteY5584" fmla="*/ 4205869 h 6858000"/>
              <a:gd name="connsiteX5585" fmla="*/ 826022 w 6582933"/>
              <a:gd name="connsiteY5585" fmla="*/ 4205844 h 6858000"/>
              <a:gd name="connsiteX5586" fmla="*/ 826022 w 6582933"/>
              <a:gd name="connsiteY5586" fmla="*/ 4187823 h 6858000"/>
              <a:gd name="connsiteX5587" fmla="*/ 840543 w 6582933"/>
              <a:gd name="connsiteY5587" fmla="*/ 4180357 h 6858000"/>
              <a:gd name="connsiteX5588" fmla="*/ 4289031 w 6582933"/>
              <a:gd name="connsiteY5588" fmla="*/ 4167965 h 6858000"/>
              <a:gd name="connsiteX5589" fmla="*/ 4284996 w 6582933"/>
              <a:gd name="connsiteY5589" fmla="*/ 4172031 h 6858000"/>
              <a:gd name="connsiteX5590" fmla="*/ 4289284 w 6582933"/>
              <a:gd name="connsiteY5590" fmla="*/ 4180232 h 6858000"/>
              <a:gd name="connsiteX5591" fmla="*/ 4293382 w 6582933"/>
              <a:gd name="connsiteY5591" fmla="*/ 4176192 h 6858000"/>
              <a:gd name="connsiteX5592" fmla="*/ 4289031 w 6582933"/>
              <a:gd name="connsiteY5592" fmla="*/ 4167965 h 6858000"/>
              <a:gd name="connsiteX5593" fmla="*/ 792188 w 6582933"/>
              <a:gd name="connsiteY5593" fmla="*/ 4157224 h 6858000"/>
              <a:gd name="connsiteX5594" fmla="*/ 788122 w 6582933"/>
              <a:gd name="connsiteY5594" fmla="*/ 4161259 h 6858000"/>
              <a:gd name="connsiteX5595" fmla="*/ 796388 w 6582933"/>
              <a:gd name="connsiteY5595" fmla="*/ 4165610 h 6858000"/>
              <a:gd name="connsiteX5596" fmla="*/ 800391 w 6582933"/>
              <a:gd name="connsiteY5596" fmla="*/ 4161512 h 6858000"/>
              <a:gd name="connsiteX5597" fmla="*/ 792188 w 6582933"/>
              <a:gd name="connsiteY5597" fmla="*/ 4157224 h 6858000"/>
              <a:gd name="connsiteX5598" fmla="*/ 4451074 w 6582933"/>
              <a:gd name="connsiteY5598" fmla="*/ 4154936 h 6858000"/>
              <a:gd name="connsiteX5599" fmla="*/ 4435531 w 6582933"/>
              <a:gd name="connsiteY5599" fmla="*/ 4161767 h 6858000"/>
              <a:gd name="connsiteX5600" fmla="*/ 4435531 w 6582933"/>
              <a:gd name="connsiteY5600" fmla="*/ 4199681 h 6858000"/>
              <a:gd name="connsiteX5601" fmla="*/ 4440270 w 6582933"/>
              <a:gd name="connsiteY5601" fmla="*/ 4204191 h 6858000"/>
              <a:gd name="connsiteX5602" fmla="*/ 4455710 w 6582933"/>
              <a:gd name="connsiteY5602" fmla="*/ 4206259 h 6858000"/>
              <a:gd name="connsiteX5603" fmla="*/ 4476016 w 6582933"/>
              <a:gd name="connsiteY5603" fmla="*/ 4180423 h 6858000"/>
              <a:gd name="connsiteX5604" fmla="*/ 4505032 w 6582933"/>
              <a:gd name="connsiteY5604" fmla="*/ 4180423 h 6858000"/>
              <a:gd name="connsiteX5605" fmla="*/ 4511896 w 6582933"/>
              <a:gd name="connsiteY5605" fmla="*/ 4196725 h 6858000"/>
              <a:gd name="connsiteX5606" fmla="*/ 4518664 w 6582933"/>
              <a:gd name="connsiteY5606" fmla="*/ 4206449 h 6858000"/>
              <a:gd name="connsiteX5607" fmla="*/ 4532525 w 6582933"/>
              <a:gd name="connsiteY5607" fmla="*/ 4219224 h 6858000"/>
              <a:gd name="connsiteX5608" fmla="*/ 4581334 w 6582933"/>
              <a:gd name="connsiteY5608" fmla="*/ 4219224 h 6858000"/>
              <a:gd name="connsiteX5609" fmla="*/ 4595829 w 6582933"/>
              <a:gd name="connsiteY5609" fmla="*/ 4231264 h 6858000"/>
              <a:gd name="connsiteX5610" fmla="*/ 4666884 w 6582933"/>
              <a:gd name="connsiteY5610" fmla="*/ 4231168 h 6858000"/>
              <a:gd name="connsiteX5611" fmla="*/ 4672415 w 6582933"/>
              <a:gd name="connsiteY5611" fmla="*/ 4229266 h 6858000"/>
              <a:gd name="connsiteX5612" fmla="*/ 4681474 w 6582933"/>
              <a:gd name="connsiteY5612" fmla="*/ 4220207 h 6858000"/>
              <a:gd name="connsiteX5613" fmla="*/ 4701273 w 6582933"/>
              <a:gd name="connsiteY5613" fmla="*/ 4211276 h 6858000"/>
              <a:gd name="connsiteX5614" fmla="*/ 4678930 w 6582933"/>
              <a:gd name="connsiteY5614" fmla="*/ 4188935 h 6858000"/>
              <a:gd name="connsiteX5615" fmla="*/ 4683829 w 6582933"/>
              <a:gd name="connsiteY5615" fmla="*/ 4180772 h 6858000"/>
              <a:gd name="connsiteX5616" fmla="*/ 4708550 w 6582933"/>
              <a:gd name="connsiteY5616" fmla="*/ 4180455 h 6858000"/>
              <a:gd name="connsiteX5617" fmla="*/ 4713249 w 6582933"/>
              <a:gd name="connsiteY5617" fmla="*/ 4175494 h 6858000"/>
              <a:gd name="connsiteX5618" fmla="*/ 4706893 w 6582933"/>
              <a:gd name="connsiteY5618" fmla="*/ 4167996 h 6858000"/>
              <a:gd name="connsiteX5619" fmla="*/ 4645816 w 6582933"/>
              <a:gd name="connsiteY5619" fmla="*/ 4167743 h 6858000"/>
              <a:gd name="connsiteX5620" fmla="*/ 4631329 w 6582933"/>
              <a:gd name="connsiteY5620" fmla="*/ 4179655 h 6858000"/>
              <a:gd name="connsiteX5621" fmla="*/ 4606030 w 6582933"/>
              <a:gd name="connsiteY5621" fmla="*/ 4168631 h 6858000"/>
              <a:gd name="connsiteX5622" fmla="*/ 4568373 w 6582933"/>
              <a:gd name="connsiteY5622" fmla="*/ 4205872 h 6858000"/>
              <a:gd name="connsiteX5623" fmla="*/ 4551785 w 6582933"/>
              <a:gd name="connsiteY5623" fmla="*/ 4200949 h 6858000"/>
              <a:gd name="connsiteX5624" fmla="*/ 4561535 w 6582933"/>
              <a:gd name="connsiteY5624" fmla="*/ 4187635 h 6858000"/>
              <a:gd name="connsiteX5625" fmla="*/ 4562367 w 6582933"/>
              <a:gd name="connsiteY5625" fmla="*/ 4181660 h 6858000"/>
              <a:gd name="connsiteX5626" fmla="*/ 4553592 w 6582933"/>
              <a:gd name="connsiteY5626" fmla="*/ 4167743 h 6858000"/>
              <a:gd name="connsiteX5627" fmla="*/ 4515556 w 6582933"/>
              <a:gd name="connsiteY5627" fmla="*/ 4167647 h 6858000"/>
              <a:gd name="connsiteX5628" fmla="*/ 4479327 w 6582933"/>
              <a:gd name="connsiteY5628" fmla="*/ 4166404 h 6858000"/>
              <a:gd name="connsiteX5629" fmla="*/ 4465245 w 6582933"/>
              <a:gd name="connsiteY5629" fmla="*/ 4154999 h 6858000"/>
              <a:gd name="connsiteX5630" fmla="*/ 4451074 w 6582933"/>
              <a:gd name="connsiteY5630" fmla="*/ 4154936 h 6858000"/>
              <a:gd name="connsiteX5631" fmla="*/ 2461636 w 6582933"/>
              <a:gd name="connsiteY5631" fmla="*/ 4142603 h 6858000"/>
              <a:gd name="connsiteX5632" fmla="*/ 2453148 w 6582933"/>
              <a:gd name="connsiteY5632" fmla="*/ 4149790 h 6858000"/>
              <a:gd name="connsiteX5633" fmla="*/ 2452957 w 6582933"/>
              <a:gd name="connsiteY5633" fmla="*/ 4237491 h 6858000"/>
              <a:gd name="connsiteX5634" fmla="*/ 2457184 w 6582933"/>
              <a:gd name="connsiteY5634" fmla="*/ 4241843 h 6858000"/>
              <a:gd name="connsiteX5635" fmla="*/ 2465161 w 6582933"/>
              <a:gd name="connsiteY5635" fmla="*/ 4236888 h 6858000"/>
              <a:gd name="connsiteX5636" fmla="*/ 2465510 w 6582933"/>
              <a:gd name="connsiteY5636" fmla="*/ 4174319 h 6858000"/>
              <a:gd name="connsiteX5637" fmla="*/ 2478067 w 6582933"/>
              <a:gd name="connsiteY5637" fmla="*/ 4161100 h 6858000"/>
              <a:gd name="connsiteX5638" fmla="*/ 2478034 w 6582933"/>
              <a:gd name="connsiteY5638" fmla="*/ 4148674 h 6858000"/>
              <a:gd name="connsiteX5639" fmla="*/ 2461636 w 6582933"/>
              <a:gd name="connsiteY5639" fmla="*/ 4142603 h 6858000"/>
              <a:gd name="connsiteX5640" fmla="*/ 2243080 w 6582933"/>
              <a:gd name="connsiteY5640" fmla="*/ 4142254 h 6858000"/>
              <a:gd name="connsiteX5641" fmla="*/ 2243080 w 6582933"/>
              <a:gd name="connsiteY5641" fmla="*/ 4167741 h 6858000"/>
              <a:gd name="connsiteX5642" fmla="*/ 2243080 w 6582933"/>
              <a:gd name="connsiteY5642" fmla="*/ 4142254 h 6858000"/>
              <a:gd name="connsiteX5643" fmla="*/ 2116122 w 6582933"/>
              <a:gd name="connsiteY5643" fmla="*/ 4129796 h 6858000"/>
              <a:gd name="connsiteX5644" fmla="*/ 2111769 w 6582933"/>
              <a:gd name="connsiteY5644" fmla="*/ 4138061 h 6858000"/>
              <a:gd name="connsiteX5645" fmla="*/ 2115867 w 6582933"/>
              <a:gd name="connsiteY5645" fmla="*/ 4142064 h 6858000"/>
              <a:gd name="connsiteX5646" fmla="*/ 2120157 w 6582933"/>
              <a:gd name="connsiteY5646" fmla="*/ 4133869 h 6858000"/>
              <a:gd name="connsiteX5647" fmla="*/ 2116122 w 6582933"/>
              <a:gd name="connsiteY5647" fmla="*/ 4129796 h 6858000"/>
              <a:gd name="connsiteX5648" fmla="*/ 297337 w 6582933"/>
              <a:gd name="connsiteY5648" fmla="*/ 4120682 h 6858000"/>
              <a:gd name="connsiteX5649" fmla="*/ 299189 w 6582933"/>
              <a:gd name="connsiteY5649" fmla="*/ 4121717 h 6858000"/>
              <a:gd name="connsiteX5650" fmla="*/ 303435 w 6582933"/>
              <a:gd name="connsiteY5650" fmla="*/ 4124471 h 6858000"/>
              <a:gd name="connsiteX5651" fmla="*/ 301894 w 6582933"/>
              <a:gd name="connsiteY5651" fmla="*/ 4125935 h 6858000"/>
              <a:gd name="connsiteX5652" fmla="*/ 398195 w 6582933"/>
              <a:gd name="connsiteY5652" fmla="*/ 4119406 h 6858000"/>
              <a:gd name="connsiteX5653" fmla="*/ 393873 w 6582933"/>
              <a:gd name="connsiteY5653" fmla="*/ 4136089 h 6858000"/>
              <a:gd name="connsiteX5654" fmla="*/ 412051 w 6582933"/>
              <a:gd name="connsiteY5654" fmla="*/ 4153412 h 6858000"/>
              <a:gd name="connsiteX5655" fmla="*/ 419138 w 6582933"/>
              <a:gd name="connsiteY5655" fmla="*/ 4148293 h 6858000"/>
              <a:gd name="connsiteX5656" fmla="*/ 419360 w 6582933"/>
              <a:gd name="connsiteY5656" fmla="*/ 4136216 h 6858000"/>
              <a:gd name="connsiteX5657" fmla="*/ 415261 w 6582933"/>
              <a:gd name="connsiteY5657" fmla="*/ 4131833 h 6858000"/>
              <a:gd name="connsiteX5658" fmla="*/ 410939 w 6582933"/>
              <a:gd name="connsiteY5658" fmla="*/ 4127576 h 6858000"/>
              <a:gd name="connsiteX5659" fmla="*/ 398195 w 6582933"/>
              <a:gd name="connsiteY5659" fmla="*/ 4119406 h 6858000"/>
              <a:gd name="connsiteX5660" fmla="*/ 2304578 w 6582933"/>
              <a:gd name="connsiteY5660" fmla="*/ 4119089 h 6858000"/>
              <a:gd name="connsiteX5661" fmla="*/ 2300512 w 6582933"/>
              <a:gd name="connsiteY5661" fmla="*/ 4123123 h 6858000"/>
              <a:gd name="connsiteX5662" fmla="*/ 2308772 w 6582933"/>
              <a:gd name="connsiteY5662" fmla="*/ 4127481 h 6858000"/>
              <a:gd name="connsiteX5663" fmla="*/ 2312781 w 6582933"/>
              <a:gd name="connsiteY5663" fmla="*/ 4123377 h 6858000"/>
              <a:gd name="connsiteX5664" fmla="*/ 2304578 w 6582933"/>
              <a:gd name="connsiteY5664" fmla="*/ 4119089 h 6858000"/>
              <a:gd name="connsiteX5665" fmla="*/ 3386939 w 6582933"/>
              <a:gd name="connsiteY5665" fmla="*/ 4117123 h 6858000"/>
              <a:gd name="connsiteX5666" fmla="*/ 3390974 w 6582933"/>
              <a:gd name="connsiteY5666" fmla="*/ 4121189 h 6858000"/>
              <a:gd name="connsiteX5667" fmla="*/ 3386685 w 6582933"/>
              <a:gd name="connsiteY5667" fmla="*/ 4129384 h 6858000"/>
              <a:gd name="connsiteX5668" fmla="*/ 3382587 w 6582933"/>
              <a:gd name="connsiteY5668" fmla="*/ 4125350 h 6858000"/>
              <a:gd name="connsiteX5669" fmla="*/ 3386939 w 6582933"/>
              <a:gd name="connsiteY5669" fmla="*/ 4117123 h 6858000"/>
              <a:gd name="connsiteX5670" fmla="*/ 4454695 w 6582933"/>
              <a:gd name="connsiteY5670" fmla="*/ 4116896 h 6858000"/>
              <a:gd name="connsiteX5671" fmla="*/ 4450312 w 6582933"/>
              <a:gd name="connsiteY5671" fmla="*/ 4125383 h 6858000"/>
              <a:gd name="connsiteX5672" fmla="*/ 4454727 w 6582933"/>
              <a:gd name="connsiteY5672" fmla="*/ 4129417 h 6858000"/>
              <a:gd name="connsiteX5673" fmla="*/ 4479518 w 6582933"/>
              <a:gd name="connsiteY5673" fmla="*/ 4129608 h 6858000"/>
              <a:gd name="connsiteX5674" fmla="*/ 4483901 w 6582933"/>
              <a:gd name="connsiteY5674" fmla="*/ 4125383 h 6858000"/>
              <a:gd name="connsiteX5675" fmla="*/ 4479486 w 6582933"/>
              <a:gd name="connsiteY5675" fmla="*/ 4116896 h 6858000"/>
              <a:gd name="connsiteX5676" fmla="*/ 4454695 w 6582933"/>
              <a:gd name="connsiteY5676" fmla="*/ 4116896 h 6858000"/>
              <a:gd name="connsiteX5677" fmla="*/ 2155402 w 6582933"/>
              <a:gd name="connsiteY5677" fmla="*/ 4105553 h 6858000"/>
              <a:gd name="connsiteX5678" fmla="*/ 2147966 w 6582933"/>
              <a:gd name="connsiteY5678" fmla="*/ 4111306 h 6858000"/>
              <a:gd name="connsiteX5679" fmla="*/ 2147667 w 6582933"/>
              <a:gd name="connsiteY5679" fmla="*/ 4116940 h 6858000"/>
              <a:gd name="connsiteX5680" fmla="*/ 2149993 w 6582933"/>
              <a:gd name="connsiteY5680" fmla="*/ 4116816 h 6858000"/>
              <a:gd name="connsiteX5681" fmla="*/ 2147647 w 6582933"/>
              <a:gd name="connsiteY5681" fmla="*/ 4121702 h 6858000"/>
              <a:gd name="connsiteX5682" fmla="*/ 2147675 w 6582933"/>
              <a:gd name="connsiteY5682" fmla="*/ 4117123 h 6858000"/>
              <a:gd name="connsiteX5683" fmla="*/ 2137792 w 6582933"/>
              <a:gd name="connsiteY5683" fmla="*/ 4120332 h 6858000"/>
              <a:gd name="connsiteX5684" fmla="*/ 2140302 w 6582933"/>
              <a:gd name="connsiteY5684" fmla="*/ 4128274 h 6858000"/>
              <a:gd name="connsiteX5685" fmla="*/ 2144180 w 6582933"/>
              <a:gd name="connsiteY5685" fmla="*/ 4126688 h 6858000"/>
              <a:gd name="connsiteX5686" fmla="*/ 2147194 w 6582933"/>
              <a:gd name="connsiteY5686" fmla="*/ 4122650 h 6858000"/>
              <a:gd name="connsiteX5687" fmla="*/ 2147647 w 6582933"/>
              <a:gd name="connsiteY5687" fmla="*/ 4121702 h 6858000"/>
              <a:gd name="connsiteX5688" fmla="*/ 2147644 w 6582933"/>
              <a:gd name="connsiteY5688" fmla="*/ 4122521 h 6858000"/>
              <a:gd name="connsiteX5689" fmla="*/ 2151529 w 6582933"/>
              <a:gd name="connsiteY5689" fmla="*/ 4116735 h 6858000"/>
              <a:gd name="connsiteX5690" fmla="*/ 2153303 w 6582933"/>
              <a:gd name="connsiteY5690" fmla="*/ 4116641 h 6858000"/>
              <a:gd name="connsiteX5691" fmla="*/ 2159057 w 6582933"/>
              <a:gd name="connsiteY5691" fmla="*/ 4109207 h 6858000"/>
              <a:gd name="connsiteX5692" fmla="*/ 2156558 w 6582933"/>
              <a:gd name="connsiteY5692" fmla="*/ 4109251 h 6858000"/>
              <a:gd name="connsiteX5693" fmla="*/ 2151529 w 6582933"/>
              <a:gd name="connsiteY5693" fmla="*/ 4116735 h 6858000"/>
              <a:gd name="connsiteX5694" fmla="*/ 2149993 w 6582933"/>
              <a:gd name="connsiteY5694" fmla="*/ 4116816 h 6858000"/>
              <a:gd name="connsiteX5695" fmla="*/ 4720246 w 6582933"/>
              <a:gd name="connsiteY5695" fmla="*/ 4092745 h 6858000"/>
              <a:gd name="connsiteX5696" fmla="*/ 4724281 w 6582933"/>
              <a:gd name="connsiteY5696" fmla="*/ 4094623 h 6858000"/>
              <a:gd name="connsiteX5697" fmla="*/ 4727459 w 6582933"/>
              <a:gd name="connsiteY5697" fmla="*/ 4099133 h 6858000"/>
              <a:gd name="connsiteX5698" fmla="*/ 4727618 w 6582933"/>
              <a:gd name="connsiteY5698" fmla="*/ 4116894 h 6858000"/>
              <a:gd name="connsiteX5699" fmla="*/ 4716111 w 6582933"/>
              <a:gd name="connsiteY5699" fmla="*/ 4096779 h 6858000"/>
              <a:gd name="connsiteX5700" fmla="*/ 4720246 w 6582933"/>
              <a:gd name="connsiteY5700" fmla="*/ 4092745 h 6858000"/>
              <a:gd name="connsiteX5701" fmla="*/ 755390 w 6582933"/>
              <a:gd name="connsiteY5701" fmla="*/ 4092207 h 6858000"/>
              <a:gd name="connsiteX5702" fmla="*/ 737247 w 6582933"/>
              <a:gd name="connsiteY5702" fmla="*/ 4110355 h 6858000"/>
              <a:gd name="connsiteX5703" fmla="*/ 737247 w 6582933"/>
              <a:gd name="connsiteY5703" fmla="*/ 4122902 h 6858000"/>
              <a:gd name="connsiteX5704" fmla="*/ 749960 w 6582933"/>
              <a:gd name="connsiteY5704" fmla="*/ 4136666 h 6858000"/>
              <a:gd name="connsiteX5705" fmla="*/ 749960 w 6582933"/>
              <a:gd name="connsiteY5705" fmla="*/ 4148832 h 6858000"/>
              <a:gd name="connsiteX5706" fmla="*/ 768134 w 6582933"/>
              <a:gd name="connsiteY5706" fmla="*/ 4166980 h 6858000"/>
              <a:gd name="connsiteX5707" fmla="*/ 774871 w 6582933"/>
              <a:gd name="connsiteY5707" fmla="*/ 4158620 h 6858000"/>
              <a:gd name="connsiteX5708" fmla="*/ 773157 w 6582933"/>
              <a:gd name="connsiteY5708" fmla="*/ 4146898 h 6858000"/>
              <a:gd name="connsiteX5709" fmla="*/ 762381 w 6582933"/>
              <a:gd name="connsiteY5709" fmla="*/ 4119565 h 6858000"/>
              <a:gd name="connsiteX5710" fmla="*/ 759811 w 6582933"/>
              <a:gd name="connsiteY5710" fmla="*/ 4095289 h 6858000"/>
              <a:gd name="connsiteX5711" fmla="*/ 755390 w 6582933"/>
              <a:gd name="connsiteY5711" fmla="*/ 4092207 h 6858000"/>
              <a:gd name="connsiteX5712" fmla="*/ 2128835 w 6582933"/>
              <a:gd name="connsiteY5712" fmla="*/ 4091699 h 6858000"/>
              <a:gd name="connsiteX5713" fmla="*/ 2124540 w 6582933"/>
              <a:gd name="connsiteY5713" fmla="*/ 4099895 h 6858000"/>
              <a:gd name="connsiteX5714" fmla="*/ 2128581 w 6582933"/>
              <a:gd name="connsiteY5714" fmla="*/ 4103967 h 6858000"/>
              <a:gd name="connsiteX5715" fmla="*/ 2132931 w 6582933"/>
              <a:gd name="connsiteY5715" fmla="*/ 4095702 h 6858000"/>
              <a:gd name="connsiteX5716" fmla="*/ 2128835 w 6582933"/>
              <a:gd name="connsiteY5716" fmla="*/ 4091699 h 6858000"/>
              <a:gd name="connsiteX5717" fmla="*/ 387454 w 6582933"/>
              <a:gd name="connsiteY5717" fmla="*/ 4091668 h 6858000"/>
              <a:gd name="connsiteX5718" fmla="*/ 383354 w 6582933"/>
              <a:gd name="connsiteY5718" fmla="*/ 4095702 h 6858000"/>
              <a:gd name="connsiteX5719" fmla="*/ 387708 w 6582933"/>
              <a:gd name="connsiteY5719" fmla="*/ 4103935 h 6858000"/>
              <a:gd name="connsiteX5720" fmla="*/ 391744 w 6582933"/>
              <a:gd name="connsiteY5720" fmla="*/ 4099863 h 6858000"/>
              <a:gd name="connsiteX5721" fmla="*/ 387454 w 6582933"/>
              <a:gd name="connsiteY5721" fmla="*/ 4091668 h 6858000"/>
              <a:gd name="connsiteX5722" fmla="*/ 4083832 w 6582933"/>
              <a:gd name="connsiteY5722" fmla="*/ 4080864 h 6858000"/>
              <a:gd name="connsiteX5723" fmla="*/ 4092029 w 6582933"/>
              <a:gd name="connsiteY5723" fmla="*/ 4085596 h 6858000"/>
              <a:gd name="connsiteX5724" fmla="*/ 4092155 w 6582933"/>
              <a:gd name="connsiteY5724" fmla="*/ 4091699 h 6858000"/>
              <a:gd name="connsiteX5725" fmla="*/ 4087804 w 6582933"/>
              <a:gd name="connsiteY5725" fmla="*/ 4102152 h 6858000"/>
              <a:gd name="connsiteX5726" fmla="*/ 4079443 w 6582933"/>
              <a:gd name="connsiteY5726" fmla="*/ 4091255 h 6858000"/>
              <a:gd name="connsiteX5727" fmla="*/ 4079601 w 6582933"/>
              <a:gd name="connsiteY5727" fmla="*/ 4085184 h 6858000"/>
              <a:gd name="connsiteX5728" fmla="*/ 4083832 w 6582933"/>
              <a:gd name="connsiteY5728" fmla="*/ 4080864 h 6858000"/>
              <a:gd name="connsiteX5729" fmla="*/ 3577331 w 6582933"/>
              <a:gd name="connsiteY5729" fmla="*/ 4079021 h 6858000"/>
              <a:gd name="connsiteX5730" fmla="*/ 3573296 w 6582933"/>
              <a:gd name="connsiteY5730" fmla="*/ 4083086 h 6858000"/>
              <a:gd name="connsiteX5731" fmla="*/ 3577585 w 6582933"/>
              <a:gd name="connsiteY5731" fmla="*/ 4091288 h 6858000"/>
              <a:gd name="connsiteX5732" fmla="*/ 3581682 w 6582933"/>
              <a:gd name="connsiteY5732" fmla="*/ 4087248 h 6858000"/>
              <a:gd name="connsiteX5733" fmla="*/ 3577331 w 6582933"/>
              <a:gd name="connsiteY5733" fmla="*/ 4079021 h 6858000"/>
              <a:gd name="connsiteX5734" fmla="*/ 2243080 w 6582933"/>
              <a:gd name="connsiteY5734" fmla="*/ 4078766 h 6858000"/>
              <a:gd name="connsiteX5735" fmla="*/ 2238919 w 6582933"/>
              <a:gd name="connsiteY5735" fmla="*/ 4083053 h 6858000"/>
              <a:gd name="connsiteX5736" fmla="*/ 2243208 w 6582933"/>
              <a:gd name="connsiteY5736" fmla="*/ 4091255 h 6858000"/>
              <a:gd name="connsiteX5737" fmla="*/ 2247249 w 6582933"/>
              <a:gd name="connsiteY5737" fmla="*/ 4087189 h 6858000"/>
              <a:gd name="connsiteX5738" fmla="*/ 2243080 w 6582933"/>
              <a:gd name="connsiteY5738" fmla="*/ 4078766 h 6858000"/>
              <a:gd name="connsiteX5739" fmla="*/ 4824986 w 6582933"/>
              <a:gd name="connsiteY5739" fmla="*/ 4068250 h 6858000"/>
              <a:gd name="connsiteX5740" fmla="*/ 4816791 w 6582933"/>
              <a:gd name="connsiteY5740" fmla="*/ 4072538 h 6858000"/>
              <a:gd name="connsiteX5741" fmla="*/ 4820825 w 6582933"/>
              <a:gd name="connsiteY5741" fmla="*/ 4076636 h 6858000"/>
              <a:gd name="connsiteX5742" fmla="*/ 4829059 w 6582933"/>
              <a:gd name="connsiteY5742" fmla="*/ 4072284 h 6858000"/>
              <a:gd name="connsiteX5743" fmla="*/ 4824986 w 6582933"/>
              <a:gd name="connsiteY5743" fmla="*/ 4068250 h 6858000"/>
              <a:gd name="connsiteX5744" fmla="*/ 418700 w 6582933"/>
              <a:gd name="connsiteY5744" fmla="*/ 4065106 h 6858000"/>
              <a:gd name="connsiteX5745" fmla="*/ 418915 w 6582933"/>
              <a:gd name="connsiteY5745" fmla="*/ 4065768 h 6858000"/>
              <a:gd name="connsiteX5746" fmla="*/ 416356 w 6582933"/>
              <a:gd name="connsiteY5746" fmla="*/ 4065800 h 6858000"/>
              <a:gd name="connsiteX5747" fmla="*/ 416354 w 6582933"/>
              <a:gd name="connsiteY5747" fmla="*/ 4065796 h 6858000"/>
              <a:gd name="connsiteX5748" fmla="*/ 4202205 w 6582933"/>
              <a:gd name="connsiteY5748" fmla="*/ 4055378 h 6858000"/>
              <a:gd name="connsiteX5749" fmla="*/ 4202465 w 6582933"/>
              <a:gd name="connsiteY5749" fmla="*/ 4076380 h 6858000"/>
              <a:gd name="connsiteX5750" fmla="*/ 4198202 w 6582933"/>
              <a:gd name="connsiteY5750" fmla="*/ 4076697 h 6858000"/>
              <a:gd name="connsiteX5751" fmla="*/ 4197916 w 6582933"/>
              <a:gd name="connsiteY5751" fmla="*/ 4055790 h 6858000"/>
              <a:gd name="connsiteX5752" fmla="*/ 4202205 w 6582933"/>
              <a:gd name="connsiteY5752" fmla="*/ 4055378 h 6858000"/>
              <a:gd name="connsiteX5753" fmla="*/ 666127 w 6582933"/>
              <a:gd name="connsiteY5753" fmla="*/ 4054616 h 6858000"/>
              <a:gd name="connsiteX5754" fmla="*/ 670162 w 6582933"/>
              <a:gd name="connsiteY5754" fmla="*/ 4056488 h 6858000"/>
              <a:gd name="connsiteX5755" fmla="*/ 673340 w 6582933"/>
              <a:gd name="connsiteY5755" fmla="*/ 4061004 h 6858000"/>
              <a:gd name="connsiteX5756" fmla="*/ 673499 w 6582933"/>
              <a:gd name="connsiteY5756" fmla="*/ 4078694 h 6858000"/>
              <a:gd name="connsiteX5757" fmla="*/ 679046 w 6582933"/>
              <a:gd name="connsiteY5757" fmla="*/ 4078987 h 6858000"/>
              <a:gd name="connsiteX5758" fmla="*/ 684800 w 6582933"/>
              <a:gd name="connsiteY5758" fmla="*/ 4086422 h 6858000"/>
              <a:gd name="connsiteX5759" fmla="*/ 681146 w 6582933"/>
              <a:gd name="connsiteY5759" fmla="*/ 4090075 h 6858000"/>
              <a:gd name="connsiteX5760" fmla="*/ 673705 w 6582933"/>
              <a:gd name="connsiteY5760" fmla="*/ 4084329 h 6858000"/>
              <a:gd name="connsiteX5761" fmla="*/ 673411 w 6582933"/>
              <a:gd name="connsiteY5761" fmla="*/ 4078720 h 6858000"/>
              <a:gd name="connsiteX5762" fmla="*/ 661685 w 6582933"/>
              <a:gd name="connsiteY5762" fmla="*/ 4072830 h 6858000"/>
              <a:gd name="connsiteX5763" fmla="*/ 661998 w 6582933"/>
              <a:gd name="connsiteY5763" fmla="*/ 4058651 h 6858000"/>
              <a:gd name="connsiteX5764" fmla="*/ 666127 w 6582933"/>
              <a:gd name="connsiteY5764" fmla="*/ 4054616 h 6858000"/>
              <a:gd name="connsiteX5765" fmla="*/ 516111 w 6582933"/>
              <a:gd name="connsiteY5765" fmla="*/ 4052604 h 6858000"/>
              <a:gd name="connsiteX5766" fmla="*/ 518066 w 6582933"/>
              <a:gd name="connsiteY5766" fmla="*/ 4053183 h 6858000"/>
              <a:gd name="connsiteX5767" fmla="*/ 518937 w 6582933"/>
              <a:gd name="connsiteY5767" fmla="*/ 4053459 h 6858000"/>
              <a:gd name="connsiteX5768" fmla="*/ 519115 w 6582933"/>
              <a:gd name="connsiteY5768" fmla="*/ 4053596 h 6858000"/>
              <a:gd name="connsiteX5769" fmla="*/ 516111 w 6582933"/>
              <a:gd name="connsiteY5769" fmla="*/ 4052604 h 6858000"/>
              <a:gd name="connsiteX5770" fmla="*/ 2130769 w 6582933"/>
              <a:gd name="connsiteY5770" fmla="*/ 4042825 h 6858000"/>
              <a:gd name="connsiteX5771" fmla="*/ 2122573 w 6582933"/>
              <a:gd name="connsiteY5771" fmla="*/ 4047113 h 6858000"/>
              <a:gd name="connsiteX5772" fmla="*/ 2126640 w 6582933"/>
              <a:gd name="connsiteY5772" fmla="*/ 4051154 h 6858000"/>
              <a:gd name="connsiteX5773" fmla="*/ 2135063 w 6582933"/>
              <a:gd name="connsiteY5773" fmla="*/ 4046986 h 6858000"/>
              <a:gd name="connsiteX5774" fmla="*/ 2130769 w 6582933"/>
              <a:gd name="connsiteY5774" fmla="*/ 4042825 h 6858000"/>
              <a:gd name="connsiteX5775" fmla="*/ 4264303 w 6582933"/>
              <a:gd name="connsiteY5775" fmla="*/ 4042095 h 6858000"/>
              <a:gd name="connsiteX5776" fmla="*/ 4295514 w 6582933"/>
              <a:gd name="connsiteY5776" fmla="*/ 4072155 h 6858000"/>
              <a:gd name="connsiteX5777" fmla="*/ 4295514 w 6582933"/>
              <a:gd name="connsiteY5777" fmla="*/ 4085596 h 6858000"/>
              <a:gd name="connsiteX5778" fmla="*/ 4276287 w 6582933"/>
              <a:gd name="connsiteY5778" fmla="*/ 4103998 h 6858000"/>
              <a:gd name="connsiteX5779" fmla="*/ 4263638 w 6582933"/>
              <a:gd name="connsiteY5779" fmla="*/ 4103744 h 6858000"/>
              <a:gd name="connsiteX5780" fmla="*/ 4260015 w 6582933"/>
              <a:gd name="connsiteY5780" fmla="*/ 4095194 h 6858000"/>
              <a:gd name="connsiteX5781" fmla="*/ 4258328 w 6582933"/>
              <a:gd name="connsiteY5781" fmla="*/ 4060649 h 6858000"/>
              <a:gd name="connsiteX5782" fmla="*/ 4264303 w 6582933"/>
              <a:gd name="connsiteY5782" fmla="*/ 4042095 h 6858000"/>
              <a:gd name="connsiteX5783" fmla="*/ 3581809 w 6582933"/>
              <a:gd name="connsiteY5783" fmla="*/ 4040695 h 6858000"/>
              <a:gd name="connsiteX5784" fmla="*/ 3572630 w 6582933"/>
              <a:gd name="connsiteY5784" fmla="*/ 4046004 h 6858000"/>
              <a:gd name="connsiteX5785" fmla="*/ 3578822 w 6582933"/>
              <a:gd name="connsiteY5785" fmla="*/ 4052995 h 6858000"/>
              <a:gd name="connsiteX5786" fmla="*/ 3596526 w 6582933"/>
              <a:gd name="connsiteY5786" fmla="*/ 4053343 h 6858000"/>
              <a:gd name="connsiteX5787" fmla="*/ 3617213 w 6582933"/>
              <a:gd name="connsiteY5787" fmla="*/ 4077143 h 6858000"/>
              <a:gd name="connsiteX5788" fmla="*/ 3614320 w 6582933"/>
              <a:gd name="connsiteY5788" fmla="*/ 4053343 h 6858000"/>
              <a:gd name="connsiteX5789" fmla="*/ 3596526 w 6582933"/>
              <a:gd name="connsiteY5789" fmla="*/ 4053343 h 6858000"/>
              <a:gd name="connsiteX5790" fmla="*/ 3592587 w 6582933"/>
              <a:gd name="connsiteY5790" fmla="*/ 4043239 h 6858000"/>
              <a:gd name="connsiteX5791" fmla="*/ 3581809 w 6582933"/>
              <a:gd name="connsiteY5791" fmla="*/ 4040695 h 6858000"/>
              <a:gd name="connsiteX5792" fmla="*/ 262388 w 6582933"/>
              <a:gd name="connsiteY5792" fmla="*/ 4017718 h 6858000"/>
              <a:gd name="connsiteX5793" fmla="*/ 254268 w 6582933"/>
              <a:gd name="connsiteY5793" fmla="*/ 4021442 h 6858000"/>
              <a:gd name="connsiteX5794" fmla="*/ 254268 w 6582933"/>
              <a:gd name="connsiteY5794" fmla="*/ 4046733 h 6858000"/>
              <a:gd name="connsiteX5795" fmla="*/ 267138 w 6582933"/>
              <a:gd name="connsiteY5795" fmla="*/ 4060586 h 6858000"/>
              <a:gd name="connsiteX5796" fmla="*/ 267138 w 6582933"/>
              <a:gd name="connsiteY5796" fmla="*/ 4072219 h 6858000"/>
              <a:gd name="connsiteX5797" fmla="*/ 280199 w 6582933"/>
              <a:gd name="connsiteY5797" fmla="*/ 4086770 h 6858000"/>
              <a:gd name="connsiteX5798" fmla="*/ 290683 w 6582933"/>
              <a:gd name="connsiteY5798" fmla="*/ 4113011 h 6858000"/>
              <a:gd name="connsiteX5799" fmla="*/ 297337 w 6582933"/>
              <a:gd name="connsiteY5799" fmla="*/ 4120682 h 6858000"/>
              <a:gd name="connsiteX5800" fmla="*/ 280168 w 6582933"/>
              <a:gd name="connsiteY5800" fmla="*/ 4111084 h 6858000"/>
              <a:gd name="connsiteX5801" fmla="*/ 294183 w 6582933"/>
              <a:gd name="connsiteY5801" fmla="*/ 4125096 h 6858000"/>
              <a:gd name="connsiteX5802" fmla="*/ 299990 w 6582933"/>
              <a:gd name="connsiteY5802" fmla="*/ 4127743 h 6858000"/>
              <a:gd name="connsiteX5803" fmla="*/ 301894 w 6582933"/>
              <a:gd name="connsiteY5803" fmla="*/ 4125935 h 6858000"/>
              <a:gd name="connsiteX5804" fmla="*/ 305051 w 6582933"/>
              <a:gd name="connsiteY5804" fmla="*/ 4129575 h 6858000"/>
              <a:gd name="connsiteX5805" fmla="*/ 305337 w 6582933"/>
              <a:gd name="connsiteY5805" fmla="*/ 4146707 h 6858000"/>
              <a:gd name="connsiteX5806" fmla="*/ 317699 w 6582933"/>
              <a:gd name="connsiteY5806" fmla="*/ 4154998 h 6858000"/>
              <a:gd name="connsiteX5807" fmla="*/ 321640 w 6582933"/>
              <a:gd name="connsiteY5807" fmla="*/ 4165103 h 6858000"/>
              <a:gd name="connsiteX5808" fmla="*/ 332413 w 6582933"/>
              <a:gd name="connsiteY5808" fmla="*/ 4167646 h 6858000"/>
              <a:gd name="connsiteX5809" fmla="*/ 341598 w 6582933"/>
              <a:gd name="connsiteY5809" fmla="*/ 4162337 h 6858000"/>
              <a:gd name="connsiteX5810" fmla="*/ 335400 w 6582933"/>
              <a:gd name="connsiteY5810" fmla="*/ 4155347 h 6858000"/>
              <a:gd name="connsiteX5811" fmla="*/ 317699 w 6582933"/>
              <a:gd name="connsiteY5811" fmla="*/ 4154998 h 6858000"/>
              <a:gd name="connsiteX5812" fmla="*/ 317413 w 6582933"/>
              <a:gd name="connsiteY5812" fmla="*/ 4137871 h 6858000"/>
              <a:gd name="connsiteX5813" fmla="*/ 310183 w 6582933"/>
              <a:gd name="connsiteY5813" fmla="*/ 4128849 h 6858000"/>
              <a:gd name="connsiteX5814" fmla="*/ 303435 w 6582933"/>
              <a:gd name="connsiteY5814" fmla="*/ 4124471 h 6858000"/>
              <a:gd name="connsiteX5815" fmla="*/ 309468 w 6582933"/>
              <a:gd name="connsiteY5815" fmla="*/ 4118740 h 6858000"/>
              <a:gd name="connsiteX5816" fmla="*/ 316078 w 6582933"/>
              <a:gd name="connsiteY5816" fmla="*/ 4110894 h 6858000"/>
              <a:gd name="connsiteX5817" fmla="*/ 292625 w 6582933"/>
              <a:gd name="connsiteY5817" fmla="*/ 4082895 h 6858000"/>
              <a:gd name="connsiteX5818" fmla="*/ 291545 w 6582933"/>
              <a:gd name="connsiteY5818" fmla="*/ 4058905 h 6858000"/>
              <a:gd name="connsiteX5819" fmla="*/ 267774 w 6582933"/>
              <a:gd name="connsiteY5819" fmla="*/ 4035137 h 6858000"/>
              <a:gd name="connsiteX5820" fmla="*/ 266789 w 6582933"/>
              <a:gd name="connsiteY5820" fmla="*/ 4022838 h 6858000"/>
              <a:gd name="connsiteX5821" fmla="*/ 262388 w 6582933"/>
              <a:gd name="connsiteY5821" fmla="*/ 4017718 h 6858000"/>
              <a:gd name="connsiteX5822" fmla="*/ 673420 w 6582933"/>
              <a:gd name="connsiteY5822" fmla="*/ 4002787 h 6858000"/>
              <a:gd name="connsiteX5823" fmla="*/ 673356 w 6582933"/>
              <a:gd name="connsiteY5823" fmla="*/ 4008159 h 6858000"/>
              <a:gd name="connsiteX5824" fmla="*/ 669925 w 6582933"/>
              <a:gd name="connsiteY5824" fmla="*/ 4012352 h 6858000"/>
              <a:gd name="connsiteX5825" fmla="*/ 666049 w 6582933"/>
              <a:gd name="connsiteY5825" fmla="*/ 4013938 h 6858000"/>
              <a:gd name="connsiteX5826" fmla="*/ 663536 w 6582933"/>
              <a:gd name="connsiteY5826" fmla="*/ 4005997 h 6858000"/>
              <a:gd name="connsiteX5827" fmla="*/ 673420 w 6582933"/>
              <a:gd name="connsiteY5827" fmla="*/ 4002787 h 6858000"/>
              <a:gd name="connsiteX5828" fmla="*/ 2450984 w 6582933"/>
              <a:gd name="connsiteY5828" fmla="*/ 4002597 h 6858000"/>
              <a:gd name="connsiteX5829" fmla="*/ 2445363 w 6582933"/>
              <a:gd name="connsiteY5829" fmla="*/ 4003707 h 6858000"/>
              <a:gd name="connsiteX5830" fmla="*/ 2427469 w 6582933"/>
              <a:gd name="connsiteY5830" fmla="*/ 4021759 h 6858000"/>
              <a:gd name="connsiteX5831" fmla="*/ 2427371 w 6582933"/>
              <a:gd name="connsiteY5831" fmla="*/ 4027925 h 6858000"/>
              <a:gd name="connsiteX5832" fmla="*/ 2427331 w 6582933"/>
              <a:gd name="connsiteY5832" fmla="*/ 4027941 h 6858000"/>
              <a:gd name="connsiteX5833" fmla="*/ 2439117 w 6582933"/>
              <a:gd name="connsiteY5833" fmla="*/ 4033845 h 6858000"/>
              <a:gd name="connsiteX5834" fmla="*/ 2438806 w 6582933"/>
              <a:gd name="connsiteY5834" fmla="*/ 4048038 h 6858000"/>
              <a:gd name="connsiteX5835" fmla="*/ 2434669 w 6582933"/>
              <a:gd name="connsiteY5835" fmla="*/ 4052073 h 6858000"/>
              <a:gd name="connsiteX5836" fmla="*/ 2430634 w 6582933"/>
              <a:gd name="connsiteY5836" fmla="*/ 4050195 h 6858000"/>
              <a:gd name="connsiteX5837" fmla="*/ 2427456 w 6582933"/>
              <a:gd name="connsiteY5837" fmla="*/ 4045685 h 6858000"/>
              <a:gd name="connsiteX5838" fmla="*/ 2427298 w 6582933"/>
              <a:gd name="connsiteY5838" fmla="*/ 4027954 h 6858000"/>
              <a:gd name="connsiteX5839" fmla="*/ 2417106 w 6582933"/>
              <a:gd name="connsiteY5839" fmla="*/ 4032023 h 6858000"/>
              <a:gd name="connsiteX5840" fmla="*/ 2414657 w 6582933"/>
              <a:gd name="connsiteY5840" fmla="*/ 4043079 h 6858000"/>
              <a:gd name="connsiteX5841" fmla="*/ 2403125 w 6582933"/>
              <a:gd name="connsiteY5841" fmla="*/ 4053564 h 6858000"/>
              <a:gd name="connsiteX5842" fmla="*/ 2389240 w 6582933"/>
              <a:gd name="connsiteY5842" fmla="*/ 4067322 h 6858000"/>
              <a:gd name="connsiteX5843" fmla="*/ 2389111 w 6582933"/>
              <a:gd name="connsiteY5843" fmla="*/ 4091596 h 6858000"/>
              <a:gd name="connsiteX5844" fmla="*/ 2389081 w 6582933"/>
              <a:gd name="connsiteY5844" fmla="*/ 4091678 h 6858000"/>
              <a:gd name="connsiteX5845" fmla="*/ 2379229 w 6582933"/>
              <a:gd name="connsiteY5845" fmla="*/ 4094877 h 6858000"/>
              <a:gd name="connsiteX5846" fmla="*/ 2381736 w 6582933"/>
              <a:gd name="connsiteY5846" fmla="*/ 4102819 h 6858000"/>
              <a:gd name="connsiteX5847" fmla="*/ 2385620 w 6582933"/>
              <a:gd name="connsiteY5847" fmla="*/ 4101233 h 6858000"/>
              <a:gd name="connsiteX5848" fmla="*/ 2389081 w 6582933"/>
              <a:gd name="connsiteY5848" fmla="*/ 4091678 h 6858000"/>
              <a:gd name="connsiteX5849" fmla="*/ 2389109 w 6582933"/>
              <a:gd name="connsiteY5849" fmla="*/ 4091669 h 6858000"/>
              <a:gd name="connsiteX5850" fmla="*/ 2389081 w 6582933"/>
              <a:gd name="connsiteY5850" fmla="*/ 4097072 h 6858000"/>
              <a:gd name="connsiteX5851" fmla="*/ 2389114 w 6582933"/>
              <a:gd name="connsiteY5851" fmla="*/ 4091668 h 6858000"/>
              <a:gd name="connsiteX5852" fmla="*/ 2389109 w 6582933"/>
              <a:gd name="connsiteY5852" fmla="*/ 4091669 h 6858000"/>
              <a:gd name="connsiteX5853" fmla="*/ 2389111 w 6582933"/>
              <a:gd name="connsiteY5853" fmla="*/ 4091596 h 6858000"/>
              <a:gd name="connsiteX5854" fmla="*/ 2389178 w 6582933"/>
              <a:gd name="connsiteY5854" fmla="*/ 4091414 h 6858000"/>
              <a:gd name="connsiteX5855" fmla="*/ 2399852 w 6582933"/>
              <a:gd name="connsiteY5855" fmla="*/ 4095892 h 6858000"/>
              <a:gd name="connsiteX5856" fmla="*/ 2401760 w 6582933"/>
              <a:gd name="connsiteY5856" fmla="*/ 4133006 h 6858000"/>
              <a:gd name="connsiteX5857" fmla="*/ 2399471 w 6582933"/>
              <a:gd name="connsiteY5857" fmla="*/ 4138315 h 6858000"/>
              <a:gd name="connsiteX5858" fmla="*/ 2389872 w 6582933"/>
              <a:gd name="connsiteY5858" fmla="*/ 4147913 h 6858000"/>
              <a:gd name="connsiteX5859" fmla="*/ 2401535 w 6582933"/>
              <a:gd name="connsiteY5859" fmla="*/ 4161544 h 6858000"/>
              <a:gd name="connsiteX5860" fmla="*/ 2401535 w 6582933"/>
              <a:gd name="connsiteY5860" fmla="*/ 4186460 h 6858000"/>
              <a:gd name="connsiteX5861" fmla="*/ 2389178 w 6582933"/>
              <a:gd name="connsiteY5861" fmla="*/ 4199680 h 6858000"/>
              <a:gd name="connsiteX5862" fmla="*/ 2389178 w 6582933"/>
              <a:gd name="connsiteY5862" fmla="*/ 4211941 h 6858000"/>
              <a:gd name="connsiteX5863" fmla="*/ 2420507 w 6582933"/>
              <a:gd name="connsiteY5863" fmla="*/ 4243276 h 6858000"/>
              <a:gd name="connsiteX5864" fmla="*/ 2424764 w 6582933"/>
              <a:gd name="connsiteY5864" fmla="*/ 4240003 h 6858000"/>
              <a:gd name="connsiteX5865" fmla="*/ 2427248 w 6582933"/>
              <a:gd name="connsiteY5865" fmla="*/ 4222109 h 6858000"/>
              <a:gd name="connsiteX5866" fmla="*/ 2428934 w 6582933"/>
              <a:gd name="connsiteY5866" fmla="*/ 4083656 h 6858000"/>
              <a:gd name="connsiteX5867" fmla="*/ 2433284 w 6582933"/>
              <a:gd name="connsiteY5867" fmla="*/ 4079463 h 6858000"/>
              <a:gd name="connsiteX5868" fmla="*/ 2437604 w 6582933"/>
              <a:gd name="connsiteY5868" fmla="*/ 4082863 h 6858000"/>
              <a:gd name="connsiteX5869" fmla="*/ 2440244 w 6582933"/>
              <a:gd name="connsiteY5869" fmla="*/ 4107082 h 6858000"/>
              <a:gd name="connsiteX5870" fmla="*/ 2446536 w 6582933"/>
              <a:gd name="connsiteY5870" fmla="*/ 4116704 h 6858000"/>
              <a:gd name="connsiteX5871" fmla="*/ 2465416 w 6582933"/>
              <a:gd name="connsiteY5871" fmla="*/ 4097833 h 6858000"/>
              <a:gd name="connsiteX5872" fmla="*/ 2465416 w 6582933"/>
              <a:gd name="connsiteY5872" fmla="*/ 4010760 h 6858000"/>
              <a:gd name="connsiteX5873" fmla="*/ 2450984 w 6582933"/>
              <a:gd name="connsiteY5873" fmla="*/ 4002597 h 6858000"/>
              <a:gd name="connsiteX5874" fmla="*/ 4393937 w 6582933"/>
              <a:gd name="connsiteY5874" fmla="*/ 4002469 h 6858000"/>
              <a:gd name="connsiteX5875" fmla="*/ 4409820 w 6582933"/>
              <a:gd name="connsiteY5875" fmla="*/ 4008857 h 6858000"/>
              <a:gd name="connsiteX5876" fmla="*/ 4387738 w 6582933"/>
              <a:gd name="connsiteY5876" fmla="*/ 4015276 h 6858000"/>
              <a:gd name="connsiteX5877" fmla="*/ 4371848 w 6582933"/>
              <a:gd name="connsiteY5877" fmla="*/ 4008889 h 6858000"/>
              <a:gd name="connsiteX5878" fmla="*/ 4393937 w 6582933"/>
              <a:gd name="connsiteY5878" fmla="*/ 4002469 h 6858000"/>
              <a:gd name="connsiteX5879" fmla="*/ 681145 w 6582933"/>
              <a:gd name="connsiteY5879" fmla="*/ 3991216 h 6858000"/>
              <a:gd name="connsiteX5880" fmla="*/ 684799 w 6582933"/>
              <a:gd name="connsiteY5880" fmla="*/ 3994876 h 6858000"/>
              <a:gd name="connsiteX5881" fmla="*/ 679045 w 6582933"/>
              <a:gd name="connsiteY5881" fmla="*/ 4002310 h 6858000"/>
              <a:gd name="connsiteX5882" fmla="*/ 673704 w 6582933"/>
              <a:gd name="connsiteY5882" fmla="*/ 3996970 h 6858000"/>
              <a:gd name="connsiteX5883" fmla="*/ 681145 w 6582933"/>
              <a:gd name="connsiteY5883" fmla="*/ 3991216 h 6858000"/>
              <a:gd name="connsiteX5884" fmla="*/ 3476080 w 6582933"/>
              <a:gd name="connsiteY5884" fmla="*/ 3989378 h 6858000"/>
              <a:gd name="connsiteX5885" fmla="*/ 3475794 w 6582933"/>
              <a:gd name="connsiteY5885" fmla="*/ 4015246 h 6858000"/>
              <a:gd name="connsiteX5886" fmla="*/ 3481897 w 6582933"/>
              <a:gd name="connsiteY5886" fmla="*/ 4015309 h 6858000"/>
              <a:gd name="connsiteX5887" fmla="*/ 3492478 w 6582933"/>
              <a:gd name="connsiteY5887" fmla="*/ 4011269 h 6858000"/>
              <a:gd name="connsiteX5888" fmla="*/ 3488729 w 6582933"/>
              <a:gd name="connsiteY5888" fmla="*/ 4002534 h 6858000"/>
              <a:gd name="connsiteX5889" fmla="*/ 3476080 w 6582933"/>
              <a:gd name="connsiteY5889" fmla="*/ 3989378 h 6858000"/>
              <a:gd name="connsiteX5890" fmla="*/ 398085 w 6582933"/>
              <a:gd name="connsiteY5890" fmla="*/ 3979336 h 6858000"/>
              <a:gd name="connsiteX5891" fmla="*/ 406602 w 6582933"/>
              <a:gd name="connsiteY5891" fmla="*/ 3989821 h 6858000"/>
              <a:gd name="connsiteX5892" fmla="*/ 393890 w 6582933"/>
              <a:gd name="connsiteY5892" fmla="*/ 3989821 h 6858000"/>
              <a:gd name="connsiteX5893" fmla="*/ 398085 w 6582933"/>
              <a:gd name="connsiteY5893" fmla="*/ 3979336 h 6858000"/>
              <a:gd name="connsiteX5894" fmla="*/ 616186 w 6582933"/>
              <a:gd name="connsiteY5894" fmla="*/ 3977331 h 6858000"/>
              <a:gd name="connsiteX5895" fmla="*/ 620475 w 6582933"/>
              <a:gd name="connsiteY5895" fmla="*/ 3985533 h 6858000"/>
              <a:gd name="connsiteX5896" fmla="*/ 616440 w 6582933"/>
              <a:gd name="connsiteY5896" fmla="*/ 3989599 h 6858000"/>
              <a:gd name="connsiteX5897" fmla="*/ 612088 w 6582933"/>
              <a:gd name="connsiteY5897" fmla="*/ 3981333 h 6858000"/>
              <a:gd name="connsiteX5898" fmla="*/ 616186 w 6582933"/>
              <a:gd name="connsiteY5898" fmla="*/ 3977331 h 6858000"/>
              <a:gd name="connsiteX5899" fmla="*/ 2545958 w 6582933"/>
              <a:gd name="connsiteY5899" fmla="*/ 3966568 h 6858000"/>
              <a:gd name="connsiteX5900" fmla="*/ 2554191 w 6582933"/>
              <a:gd name="connsiteY5900" fmla="*/ 3970921 h 6858000"/>
              <a:gd name="connsiteX5901" fmla="*/ 2550120 w 6582933"/>
              <a:gd name="connsiteY5901" fmla="*/ 3974952 h 6858000"/>
              <a:gd name="connsiteX5902" fmla="*/ 2541925 w 6582933"/>
              <a:gd name="connsiteY5902" fmla="*/ 3970667 h 6858000"/>
              <a:gd name="connsiteX5903" fmla="*/ 2545958 w 6582933"/>
              <a:gd name="connsiteY5903" fmla="*/ 3966568 h 6858000"/>
              <a:gd name="connsiteX5904" fmla="*/ 719275 w 6582933"/>
              <a:gd name="connsiteY5904" fmla="*/ 3965837 h 6858000"/>
              <a:gd name="connsiteX5905" fmla="*/ 722929 w 6582933"/>
              <a:gd name="connsiteY5905" fmla="*/ 3969494 h 6858000"/>
              <a:gd name="connsiteX5906" fmla="*/ 717182 w 6582933"/>
              <a:gd name="connsiteY5906" fmla="*/ 3976927 h 6858000"/>
              <a:gd name="connsiteX5907" fmla="*/ 711620 w 6582933"/>
              <a:gd name="connsiteY5907" fmla="*/ 3977218 h 6858000"/>
              <a:gd name="connsiteX5908" fmla="*/ 711620 w 6582933"/>
              <a:gd name="connsiteY5908" fmla="*/ 3989820 h 6858000"/>
              <a:gd name="connsiteX5909" fmla="*/ 701134 w 6582933"/>
              <a:gd name="connsiteY5909" fmla="*/ 3981302 h 6858000"/>
              <a:gd name="connsiteX5910" fmla="*/ 711545 w 6582933"/>
              <a:gd name="connsiteY5910" fmla="*/ 3977181 h 6858000"/>
              <a:gd name="connsiteX5911" fmla="*/ 711840 w 6582933"/>
              <a:gd name="connsiteY5911" fmla="*/ 3971585 h 6858000"/>
              <a:gd name="connsiteX5912" fmla="*/ 719275 w 6582933"/>
              <a:gd name="connsiteY5912" fmla="*/ 3965837 h 6858000"/>
              <a:gd name="connsiteX5913" fmla="*/ 4175416 w 6582933"/>
              <a:gd name="connsiteY5913" fmla="*/ 3965622 h 6858000"/>
              <a:gd name="connsiteX5914" fmla="*/ 4188256 w 6582933"/>
              <a:gd name="connsiteY5914" fmla="*/ 3976447 h 6858000"/>
              <a:gd name="connsiteX5915" fmla="*/ 4197854 w 6582933"/>
              <a:gd name="connsiteY5915" fmla="*/ 3966864 h 6858000"/>
              <a:gd name="connsiteX5916" fmla="*/ 4202175 w 6582933"/>
              <a:gd name="connsiteY5916" fmla="*/ 3966734 h 6858000"/>
              <a:gd name="connsiteX5917" fmla="*/ 4224960 w 6582933"/>
              <a:gd name="connsiteY5917" fmla="*/ 3989218 h 6858000"/>
              <a:gd name="connsiteX5918" fmla="*/ 4238181 w 6582933"/>
              <a:gd name="connsiteY5918" fmla="*/ 3977712 h 6858000"/>
              <a:gd name="connsiteX5919" fmla="*/ 4251274 w 6582933"/>
              <a:gd name="connsiteY5919" fmla="*/ 3989821 h 6858000"/>
              <a:gd name="connsiteX5920" fmla="*/ 4276096 w 6582933"/>
              <a:gd name="connsiteY5920" fmla="*/ 3989821 h 6858000"/>
              <a:gd name="connsiteX5921" fmla="*/ 4282516 w 6582933"/>
              <a:gd name="connsiteY5921" fmla="*/ 3999418 h 6858000"/>
              <a:gd name="connsiteX5922" fmla="*/ 4282770 w 6582933"/>
              <a:gd name="connsiteY5922" fmla="*/ 4018169 h 6858000"/>
              <a:gd name="connsiteX5923" fmla="*/ 4270089 w 6582933"/>
              <a:gd name="connsiteY5923" fmla="*/ 4027988 h 6858000"/>
              <a:gd name="connsiteX5924" fmla="*/ 4201255 w 6582933"/>
              <a:gd name="connsiteY5924" fmla="*/ 4027956 h 6858000"/>
              <a:gd name="connsiteX5925" fmla="*/ 4193851 w 6582933"/>
              <a:gd name="connsiteY5925" fmla="*/ 4012733 h 6858000"/>
              <a:gd name="connsiteX5926" fmla="*/ 4204338 w 6582933"/>
              <a:gd name="connsiteY5926" fmla="*/ 3998245 h 6858000"/>
              <a:gd name="connsiteX5927" fmla="*/ 4199604 w 6582933"/>
              <a:gd name="connsiteY5927" fmla="*/ 3990075 h 6858000"/>
              <a:gd name="connsiteX5928" fmla="*/ 4187812 w 6582933"/>
              <a:gd name="connsiteY5928" fmla="*/ 3989821 h 6858000"/>
              <a:gd name="connsiteX5929" fmla="*/ 4174084 w 6582933"/>
              <a:gd name="connsiteY5929" fmla="*/ 4014509 h 6858000"/>
              <a:gd name="connsiteX5930" fmla="*/ 4168489 w 6582933"/>
              <a:gd name="connsiteY5930" fmla="*/ 4004309 h 6858000"/>
              <a:gd name="connsiteX5931" fmla="*/ 4171413 w 6582933"/>
              <a:gd name="connsiteY5931" fmla="*/ 3968069 h 6858000"/>
              <a:gd name="connsiteX5932" fmla="*/ 4175416 w 6582933"/>
              <a:gd name="connsiteY5932" fmla="*/ 3965622 h 6858000"/>
              <a:gd name="connsiteX5933" fmla="*/ 3504774 w 6582933"/>
              <a:gd name="connsiteY5933" fmla="*/ 3964326 h 6858000"/>
              <a:gd name="connsiteX5934" fmla="*/ 3494483 w 6582933"/>
              <a:gd name="connsiteY5934" fmla="*/ 3971371 h 6858000"/>
              <a:gd name="connsiteX5935" fmla="*/ 3524799 w 6582933"/>
              <a:gd name="connsiteY5935" fmla="*/ 4000530 h 6858000"/>
              <a:gd name="connsiteX5936" fmla="*/ 3528928 w 6582933"/>
              <a:gd name="connsiteY5936" fmla="*/ 4000054 h 6858000"/>
              <a:gd name="connsiteX5937" fmla="*/ 3532773 w 6582933"/>
              <a:gd name="connsiteY5937" fmla="*/ 3995703 h 6858000"/>
              <a:gd name="connsiteX5938" fmla="*/ 3532970 w 6582933"/>
              <a:gd name="connsiteY5938" fmla="*/ 3983149 h 6858000"/>
              <a:gd name="connsiteX5939" fmla="*/ 3515708 w 6582933"/>
              <a:gd name="connsiteY5939" fmla="*/ 3966771 h 6858000"/>
              <a:gd name="connsiteX5940" fmla="*/ 3504774 w 6582933"/>
              <a:gd name="connsiteY5940" fmla="*/ 3964326 h 6858000"/>
              <a:gd name="connsiteX5941" fmla="*/ 4344227 w 6582933"/>
              <a:gd name="connsiteY5941" fmla="*/ 3964310 h 6858000"/>
              <a:gd name="connsiteX5942" fmla="*/ 4359007 w 6582933"/>
              <a:gd name="connsiteY5942" fmla="*/ 3972413 h 6858000"/>
              <a:gd name="connsiteX5943" fmla="*/ 4359070 w 6582933"/>
              <a:gd name="connsiteY5943" fmla="*/ 3996145 h 6858000"/>
              <a:gd name="connsiteX5944" fmla="*/ 4340001 w 6582933"/>
              <a:gd name="connsiteY5944" fmla="*/ 4015244 h 6858000"/>
              <a:gd name="connsiteX5945" fmla="*/ 4327543 w 6582933"/>
              <a:gd name="connsiteY5945" fmla="*/ 4015244 h 6858000"/>
              <a:gd name="connsiteX5946" fmla="*/ 4313975 w 6582933"/>
              <a:gd name="connsiteY5946" fmla="*/ 4002564 h 6858000"/>
              <a:gd name="connsiteX5947" fmla="*/ 4295894 w 6582933"/>
              <a:gd name="connsiteY5947" fmla="*/ 3995891 h 6858000"/>
              <a:gd name="connsiteX5948" fmla="*/ 4312578 w 6582933"/>
              <a:gd name="connsiteY5948" fmla="*/ 3979653 h 6858000"/>
              <a:gd name="connsiteX5949" fmla="*/ 4329420 w 6582933"/>
              <a:gd name="connsiteY5949" fmla="*/ 3974696 h 6858000"/>
              <a:gd name="connsiteX5950" fmla="*/ 4344227 w 6582933"/>
              <a:gd name="connsiteY5950" fmla="*/ 3964310 h 6858000"/>
              <a:gd name="connsiteX5951" fmla="*/ 3333995 w 6582933"/>
              <a:gd name="connsiteY5951" fmla="*/ 3953849 h 6858000"/>
              <a:gd name="connsiteX5952" fmla="*/ 3338220 w 6582933"/>
              <a:gd name="connsiteY5952" fmla="*/ 3954199 h 6858000"/>
              <a:gd name="connsiteX5953" fmla="*/ 3342134 w 6582933"/>
              <a:gd name="connsiteY5953" fmla="*/ 3958577 h 6858000"/>
              <a:gd name="connsiteX5954" fmla="*/ 3342134 w 6582933"/>
              <a:gd name="connsiteY5954" fmla="*/ 3970790 h 6858000"/>
              <a:gd name="connsiteX5955" fmla="*/ 3337998 w 6582933"/>
              <a:gd name="connsiteY5955" fmla="*/ 3975147 h 6858000"/>
              <a:gd name="connsiteX5956" fmla="*/ 3333709 w 6582933"/>
              <a:gd name="connsiteY5956" fmla="*/ 3974759 h 6858000"/>
              <a:gd name="connsiteX5957" fmla="*/ 3333995 w 6582933"/>
              <a:gd name="connsiteY5957" fmla="*/ 3953849 h 6858000"/>
              <a:gd name="connsiteX5958" fmla="*/ 681834 w 6582933"/>
              <a:gd name="connsiteY5958" fmla="*/ 3951214 h 6858000"/>
              <a:gd name="connsiteX5959" fmla="*/ 698895 w 6582933"/>
              <a:gd name="connsiteY5959" fmla="*/ 3958039 h 6858000"/>
              <a:gd name="connsiteX5960" fmla="*/ 676775 w 6582933"/>
              <a:gd name="connsiteY5960" fmla="*/ 3964532 h 6858000"/>
              <a:gd name="connsiteX5961" fmla="*/ 658315 w 6582933"/>
              <a:gd name="connsiteY5961" fmla="*/ 3954457 h 6858000"/>
              <a:gd name="connsiteX5962" fmla="*/ 681834 w 6582933"/>
              <a:gd name="connsiteY5962" fmla="*/ 3951214 h 6858000"/>
              <a:gd name="connsiteX5963" fmla="*/ 2329972 w 6582933"/>
              <a:gd name="connsiteY5963" fmla="*/ 3941274 h 6858000"/>
              <a:gd name="connsiteX5964" fmla="*/ 2325899 w 6582933"/>
              <a:gd name="connsiteY5964" fmla="*/ 3945305 h 6858000"/>
              <a:gd name="connsiteX5965" fmla="*/ 2334165 w 6582933"/>
              <a:gd name="connsiteY5965" fmla="*/ 3949663 h 6858000"/>
              <a:gd name="connsiteX5966" fmla="*/ 2338167 w 6582933"/>
              <a:gd name="connsiteY5966" fmla="*/ 3945566 h 6858000"/>
              <a:gd name="connsiteX5967" fmla="*/ 2329972 w 6582933"/>
              <a:gd name="connsiteY5967" fmla="*/ 3941274 h 6858000"/>
              <a:gd name="connsiteX5968" fmla="*/ 732749 w 6582933"/>
              <a:gd name="connsiteY5968" fmla="*/ 3941204 h 6858000"/>
              <a:gd name="connsiteX5969" fmla="*/ 737043 w 6582933"/>
              <a:gd name="connsiteY5969" fmla="*/ 3945364 h 6858000"/>
              <a:gd name="connsiteX5970" fmla="*/ 728619 w 6582933"/>
              <a:gd name="connsiteY5970" fmla="*/ 3949532 h 6858000"/>
              <a:gd name="connsiteX5971" fmla="*/ 724553 w 6582933"/>
              <a:gd name="connsiteY5971" fmla="*/ 3945497 h 6858000"/>
              <a:gd name="connsiteX5972" fmla="*/ 732749 w 6582933"/>
              <a:gd name="connsiteY5972" fmla="*/ 3941204 h 6858000"/>
              <a:gd name="connsiteX5973" fmla="*/ 2423010 w 6582933"/>
              <a:gd name="connsiteY5973" fmla="*/ 3941170 h 6858000"/>
              <a:gd name="connsiteX5974" fmla="*/ 2427076 w 6582933"/>
              <a:gd name="connsiteY5974" fmla="*/ 3945204 h 6858000"/>
              <a:gd name="connsiteX5975" fmla="*/ 2418817 w 6582933"/>
              <a:gd name="connsiteY5975" fmla="*/ 3949562 h 6858000"/>
              <a:gd name="connsiteX5976" fmla="*/ 2414808 w 6582933"/>
              <a:gd name="connsiteY5976" fmla="*/ 3945464 h 6858000"/>
              <a:gd name="connsiteX5977" fmla="*/ 2423010 w 6582933"/>
              <a:gd name="connsiteY5977" fmla="*/ 3941170 h 6858000"/>
              <a:gd name="connsiteX5978" fmla="*/ 4390694 w 6582933"/>
              <a:gd name="connsiteY5978" fmla="*/ 3939240 h 6858000"/>
              <a:gd name="connsiteX5979" fmla="*/ 4394983 w 6582933"/>
              <a:gd name="connsiteY5979" fmla="*/ 3947434 h 6858000"/>
              <a:gd name="connsiteX5980" fmla="*/ 4390947 w 6582933"/>
              <a:gd name="connsiteY5980" fmla="*/ 3951500 h 6858000"/>
              <a:gd name="connsiteX5981" fmla="*/ 4386589 w 6582933"/>
              <a:gd name="connsiteY5981" fmla="*/ 3943240 h 6858000"/>
              <a:gd name="connsiteX5982" fmla="*/ 4390694 w 6582933"/>
              <a:gd name="connsiteY5982" fmla="*/ 3939240 h 6858000"/>
              <a:gd name="connsiteX5983" fmla="*/ 609975 w 6582933"/>
              <a:gd name="connsiteY5983" fmla="*/ 3939048 h 6858000"/>
              <a:gd name="connsiteX5984" fmla="*/ 609626 w 6582933"/>
              <a:gd name="connsiteY5984" fmla="*/ 3956742 h 6858000"/>
              <a:gd name="connsiteX5985" fmla="*/ 602636 w 6582933"/>
              <a:gd name="connsiteY5985" fmla="*/ 3962942 h 6858000"/>
              <a:gd name="connsiteX5986" fmla="*/ 597326 w 6582933"/>
              <a:gd name="connsiteY5986" fmla="*/ 3953755 h 6858000"/>
              <a:gd name="connsiteX5987" fmla="*/ 599870 w 6582933"/>
              <a:gd name="connsiteY5987" fmla="*/ 3942984 h 6858000"/>
              <a:gd name="connsiteX5988" fmla="*/ 609975 w 6582933"/>
              <a:gd name="connsiteY5988" fmla="*/ 3939048 h 6858000"/>
              <a:gd name="connsiteX5989" fmla="*/ 4736448 w 6582933"/>
              <a:gd name="connsiteY5989" fmla="*/ 3913992 h 6858000"/>
              <a:gd name="connsiteX5990" fmla="*/ 4748083 w 6582933"/>
              <a:gd name="connsiteY5990" fmla="*/ 3915485 h 6858000"/>
              <a:gd name="connsiteX5991" fmla="*/ 4765782 w 6582933"/>
              <a:gd name="connsiteY5991" fmla="*/ 3931632 h 6858000"/>
              <a:gd name="connsiteX5992" fmla="*/ 4765749 w 6582933"/>
              <a:gd name="connsiteY5992" fmla="*/ 3964487 h 6858000"/>
              <a:gd name="connsiteX5993" fmla="*/ 4750689 w 6582933"/>
              <a:gd name="connsiteY5993" fmla="*/ 3943069 h 6858000"/>
              <a:gd name="connsiteX5994" fmla="*/ 4728475 w 6582933"/>
              <a:gd name="connsiteY5994" fmla="*/ 3920859 h 6858000"/>
              <a:gd name="connsiteX5995" fmla="*/ 4736448 w 6582933"/>
              <a:gd name="connsiteY5995" fmla="*/ 3913992 h 6858000"/>
              <a:gd name="connsiteX5996" fmla="*/ 1836315 w 6582933"/>
              <a:gd name="connsiteY5996" fmla="*/ 3913917 h 6858000"/>
              <a:gd name="connsiteX5997" fmla="*/ 1832280 w 6582933"/>
              <a:gd name="connsiteY5997" fmla="*/ 3917982 h 6858000"/>
              <a:gd name="connsiteX5998" fmla="*/ 1836569 w 6582933"/>
              <a:gd name="connsiteY5998" fmla="*/ 3926187 h 6858000"/>
              <a:gd name="connsiteX5999" fmla="*/ 1840669 w 6582933"/>
              <a:gd name="connsiteY5999" fmla="*/ 3922147 h 6858000"/>
              <a:gd name="connsiteX6000" fmla="*/ 1836315 w 6582933"/>
              <a:gd name="connsiteY6000" fmla="*/ 3913917 h 6858000"/>
              <a:gd name="connsiteX6001" fmla="*/ 630292 w 6582933"/>
              <a:gd name="connsiteY6001" fmla="*/ 3902275 h 6858000"/>
              <a:gd name="connsiteX6002" fmla="*/ 633946 w 6582933"/>
              <a:gd name="connsiteY6002" fmla="*/ 3905936 h 6858000"/>
              <a:gd name="connsiteX6003" fmla="*/ 628199 w 6582933"/>
              <a:gd name="connsiteY6003" fmla="*/ 3913369 h 6858000"/>
              <a:gd name="connsiteX6004" fmla="*/ 622689 w 6582933"/>
              <a:gd name="connsiteY6004" fmla="*/ 3913660 h 6858000"/>
              <a:gd name="connsiteX6005" fmla="*/ 622689 w 6582933"/>
              <a:gd name="connsiteY6005" fmla="*/ 3938945 h 6858000"/>
              <a:gd name="connsiteX6006" fmla="*/ 628231 w 6582933"/>
              <a:gd name="connsiteY6006" fmla="*/ 3939238 h 6858000"/>
              <a:gd name="connsiteX6007" fmla="*/ 633978 w 6582933"/>
              <a:gd name="connsiteY6007" fmla="*/ 3946670 h 6858000"/>
              <a:gd name="connsiteX6008" fmla="*/ 630324 w 6582933"/>
              <a:gd name="connsiteY6008" fmla="*/ 3950324 h 6858000"/>
              <a:gd name="connsiteX6009" fmla="*/ 622889 w 6582933"/>
              <a:gd name="connsiteY6009" fmla="*/ 3944571 h 6858000"/>
              <a:gd name="connsiteX6010" fmla="*/ 622597 w 6582933"/>
              <a:gd name="connsiteY6010" fmla="*/ 3939048 h 6858000"/>
              <a:gd name="connsiteX6011" fmla="*/ 609976 w 6582933"/>
              <a:gd name="connsiteY6011" fmla="*/ 3939048 h 6858000"/>
              <a:gd name="connsiteX6012" fmla="*/ 610261 w 6582933"/>
              <a:gd name="connsiteY6012" fmla="*/ 3921915 h 6858000"/>
              <a:gd name="connsiteX6013" fmla="*/ 622629 w 6582933"/>
              <a:gd name="connsiteY6013" fmla="*/ 3913664 h 6858000"/>
              <a:gd name="connsiteX6014" fmla="*/ 622559 w 6582933"/>
              <a:gd name="connsiteY6014" fmla="*/ 3913668 h 6858000"/>
              <a:gd name="connsiteX6015" fmla="*/ 622857 w 6582933"/>
              <a:gd name="connsiteY6015" fmla="*/ 3908029 h 6858000"/>
              <a:gd name="connsiteX6016" fmla="*/ 630292 w 6582933"/>
              <a:gd name="connsiteY6016" fmla="*/ 3902275 h 6858000"/>
              <a:gd name="connsiteX6017" fmla="*/ 347189 w 6582933"/>
              <a:gd name="connsiteY6017" fmla="*/ 3878227 h 6858000"/>
              <a:gd name="connsiteX6018" fmla="*/ 343059 w 6582933"/>
              <a:gd name="connsiteY6018" fmla="*/ 3894595 h 6858000"/>
              <a:gd name="connsiteX6019" fmla="*/ 368386 w 6582933"/>
              <a:gd name="connsiteY6019" fmla="*/ 3894755 h 6858000"/>
              <a:gd name="connsiteX6020" fmla="*/ 364318 w 6582933"/>
              <a:gd name="connsiteY6020" fmla="*/ 3890435 h 6858000"/>
              <a:gd name="connsiteX6021" fmla="*/ 359965 w 6582933"/>
              <a:gd name="connsiteY6021" fmla="*/ 3886181 h 6858000"/>
              <a:gd name="connsiteX6022" fmla="*/ 347189 w 6582933"/>
              <a:gd name="connsiteY6022" fmla="*/ 3878227 h 6858000"/>
              <a:gd name="connsiteX6023" fmla="*/ 3450369 w 6582933"/>
              <a:gd name="connsiteY6023" fmla="*/ 3862848 h 6858000"/>
              <a:gd name="connsiteX6024" fmla="*/ 3444304 w 6582933"/>
              <a:gd name="connsiteY6024" fmla="*/ 3872956 h 6858000"/>
              <a:gd name="connsiteX6025" fmla="*/ 3443917 w 6582933"/>
              <a:gd name="connsiteY6025" fmla="*/ 3911020 h 6858000"/>
              <a:gd name="connsiteX6026" fmla="*/ 3441570 w 6582933"/>
              <a:gd name="connsiteY6026" fmla="*/ 3947916 h 6858000"/>
              <a:gd name="connsiteX6027" fmla="*/ 3432448 w 6582933"/>
              <a:gd name="connsiteY6027" fmla="*/ 3957031 h 6858000"/>
              <a:gd name="connsiteX6028" fmla="*/ 3434707 w 6582933"/>
              <a:gd name="connsiteY6028" fmla="*/ 3961484 h 6858000"/>
              <a:gd name="connsiteX6029" fmla="*/ 3443632 w 6582933"/>
              <a:gd name="connsiteY6029" fmla="*/ 3970521 h 6858000"/>
              <a:gd name="connsiteX6030" fmla="*/ 3469597 w 6582933"/>
              <a:gd name="connsiteY6030" fmla="*/ 3970233 h 6858000"/>
              <a:gd name="connsiteX6031" fmla="*/ 3469597 w 6582933"/>
              <a:gd name="connsiteY6031" fmla="*/ 3932987 h 6858000"/>
              <a:gd name="connsiteX6032" fmla="*/ 3481580 w 6582933"/>
              <a:gd name="connsiteY6032" fmla="*/ 3919736 h 6858000"/>
              <a:gd name="connsiteX6033" fmla="*/ 3481580 w 6582933"/>
              <a:gd name="connsiteY6033" fmla="*/ 3881443 h 6858000"/>
              <a:gd name="connsiteX6034" fmla="*/ 3463050 w 6582933"/>
              <a:gd name="connsiteY6034" fmla="*/ 3862914 h 6858000"/>
              <a:gd name="connsiteX6035" fmla="*/ 3450369 w 6582933"/>
              <a:gd name="connsiteY6035" fmla="*/ 3862848 h 6858000"/>
              <a:gd name="connsiteX6036" fmla="*/ 681967 w 6582933"/>
              <a:gd name="connsiteY6036" fmla="*/ 3852194 h 6858000"/>
              <a:gd name="connsiteX6037" fmla="*/ 685969 w 6582933"/>
              <a:gd name="connsiteY6037" fmla="*/ 3856299 h 6858000"/>
              <a:gd name="connsiteX6038" fmla="*/ 677773 w 6582933"/>
              <a:gd name="connsiteY6038" fmla="*/ 3860586 h 6858000"/>
              <a:gd name="connsiteX6039" fmla="*/ 673701 w 6582933"/>
              <a:gd name="connsiteY6039" fmla="*/ 3856553 h 6858000"/>
              <a:gd name="connsiteX6040" fmla="*/ 681967 w 6582933"/>
              <a:gd name="connsiteY6040" fmla="*/ 3852194 h 6858000"/>
              <a:gd name="connsiteX6041" fmla="*/ 402327 w 6582933"/>
              <a:gd name="connsiteY6041" fmla="*/ 3852140 h 6858000"/>
              <a:gd name="connsiteX6042" fmla="*/ 398037 w 6582933"/>
              <a:gd name="connsiteY6042" fmla="*/ 3852520 h 6858000"/>
              <a:gd name="connsiteX6043" fmla="*/ 398323 w 6582933"/>
              <a:gd name="connsiteY6043" fmla="*/ 3873436 h 6858000"/>
              <a:gd name="connsiteX6044" fmla="*/ 402581 w 6582933"/>
              <a:gd name="connsiteY6044" fmla="*/ 3873119 h 6858000"/>
              <a:gd name="connsiteX6045" fmla="*/ 402327 w 6582933"/>
              <a:gd name="connsiteY6045" fmla="*/ 3852140 h 6858000"/>
              <a:gd name="connsiteX6046" fmla="*/ 578305 w 6582933"/>
              <a:gd name="connsiteY6046" fmla="*/ 3850290 h 6858000"/>
              <a:gd name="connsiteX6047" fmla="*/ 582340 w 6582933"/>
              <a:gd name="connsiteY6047" fmla="*/ 3854358 h 6858000"/>
              <a:gd name="connsiteX6048" fmla="*/ 578045 w 6582933"/>
              <a:gd name="connsiteY6048" fmla="*/ 3862553 h 6858000"/>
              <a:gd name="connsiteX6049" fmla="*/ 573947 w 6582933"/>
              <a:gd name="connsiteY6049" fmla="*/ 3858520 h 6858000"/>
              <a:gd name="connsiteX6050" fmla="*/ 578305 w 6582933"/>
              <a:gd name="connsiteY6050" fmla="*/ 3850290 h 6858000"/>
              <a:gd name="connsiteX6051" fmla="*/ 3374099 w 6582933"/>
              <a:gd name="connsiteY6051" fmla="*/ 3850130 h 6858000"/>
              <a:gd name="connsiteX6052" fmla="*/ 3380170 w 6582933"/>
              <a:gd name="connsiteY6052" fmla="*/ 3859823 h 6858000"/>
              <a:gd name="connsiteX6053" fmla="*/ 3380456 w 6582933"/>
              <a:gd name="connsiteY6053" fmla="*/ 3893443 h 6858000"/>
              <a:gd name="connsiteX6054" fmla="*/ 3362027 w 6582933"/>
              <a:gd name="connsiteY6054" fmla="*/ 3901035 h 6858000"/>
              <a:gd name="connsiteX6055" fmla="*/ 3348998 w 6582933"/>
              <a:gd name="connsiteY6055" fmla="*/ 3913110 h 6858000"/>
              <a:gd name="connsiteX6056" fmla="*/ 3344354 w 6582933"/>
              <a:gd name="connsiteY6056" fmla="*/ 3893348 h 6858000"/>
              <a:gd name="connsiteX6057" fmla="*/ 3355385 w 6582933"/>
              <a:gd name="connsiteY6057" fmla="*/ 3868844 h 6858000"/>
              <a:gd name="connsiteX6058" fmla="*/ 3374099 w 6582933"/>
              <a:gd name="connsiteY6058" fmla="*/ 3850130 h 6858000"/>
              <a:gd name="connsiteX6059" fmla="*/ 2537474 w 6582933"/>
              <a:gd name="connsiteY6059" fmla="*/ 3839483 h 6858000"/>
              <a:gd name="connsiteX6060" fmla="*/ 2541476 w 6582933"/>
              <a:gd name="connsiteY6060" fmla="*/ 3843587 h 6858000"/>
              <a:gd name="connsiteX6061" fmla="*/ 2533273 w 6582933"/>
              <a:gd name="connsiteY6061" fmla="*/ 3847875 h 6858000"/>
              <a:gd name="connsiteX6062" fmla="*/ 2529207 w 6582933"/>
              <a:gd name="connsiteY6062" fmla="*/ 3843839 h 6858000"/>
              <a:gd name="connsiteX6063" fmla="*/ 2537474 w 6582933"/>
              <a:gd name="connsiteY6063" fmla="*/ 3839483 h 6858000"/>
              <a:gd name="connsiteX6064" fmla="*/ 321989 w 6582933"/>
              <a:gd name="connsiteY6064" fmla="*/ 3788812 h 6858000"/>
              <a:gd name="connsiteX6065" fmla="*/ 317922 w 6582933"/>
              <a:gd name="connsiteY6065" fmla="*/ 3792846 h 6858000"/>
              <a:gd name="connsiteX6066" fmla="*/ 326184 w 6582933"/>
              <a:gd name="connsiteY6066" fmla="*/ 3797203 h 6858000"/>
              <a:gd name="connsiteX6067" fmla="*/ 330188 w 6582933"/>
              <a:gd name="connsiteY6067" fmla="*/ 3793099 h 6858000"/>
              <a:gd name="connsiteX6068" fmla="*/ 321989 w 6582933"/>
              <a:gd name="connsiteY6068" fmla="*/ 3788812 h 6858000"/>
              <a:gd name="connsiteX6069" fmla="*/ 2421142 w 6582933"/>
              <a:gd name="connsiteY6069" fmla="*/ 3786840 h 6858000"/>
              <a:gd name="connsiteX6070" fmla="*/ 2416853 w 6582933"/>
              <a:gd name="connsiteY6070" fmla="*/ 3795040 h 6858000"/>
              <a:gd name="connsiteX6071" fmla="*/ 2420888 w 6582933"/>
              <a:gd name="connsiteY6071" fmla="*/ 3799105 h 6858000"/>
              <a:gd name="connsiteX6072" fmla="*/ 2425246 w 6582933"/>
              <a:gd name="connsiteY6072" fmla="*/ 3790848 h 6858000"/>
              <a:gd name="connsiteX6073" fmla="*/ 2421142 w 6582933"/>
              <a:gd name="connsiteY6073" fmla="*/ 3786840 h 6858000"/>
              <a:gd name="connsiteX6074" fmla="*/ 2190166 w 6582933"/>
              <a:gd name="connsiteY6074" fmla="*/ 3776104 h 6858000"/>
              <a:gd name="connsiteX6075" fmla="*/ 2186100 w 6582933"/>
              <a:gd name="connsiteY6075" fmla="*/ 3780136 h 6858000"/>
              <a:gd name="connsiteX6076" fmla="*/ 2194366 w 6582933"/>
              <a:gd name="connsiteY6076" fmla="*/ 3784494 h 6858000"/>
              <a:gd name="connsiteX6077" fmla="*/ 2198370 w 6582933"/>
              <a:gd name="connsiteY6077" fmla="*/ 3780390 h 6858000"/>
              <a:gd name="connsiteX6078" fmla="*/ 2190166 w 6582933"/>
              <a:gd name="connsiteY6078" fmla="*/ 3776104 h 6858000"/>
              <a:gd name="connsiteX6079" fmla="*/ 3477069 w 6582933"/>
              <a:gd name="connsiteY6079" fmla="*/ 3775248 h 6858000"/>
              <a:gd name="connsiteX6080" fmla="*/ 3469628 w 6582933"/>
              <a:gd name="connsiteY6080" fmla="*/ 3781001 h 6858000"/>
              <a:gd name="connsiteX6081" fmla="*/ 3469332 w 6582933"/>
              <a:gd name="connsiteY6081" fmla="*/ 3786632 h 6858000"/>
              <a:gd name="connsiteX6082" fmla="*/ 3471652 w 6582933"/>
              <a:gd name="connsiteY6082" fmla="*/ 3786510 h 6858000"/>
              <a:gd name="connsiteX6083" fmla="*/ 3469316 w 6582933"/>
              <a:gd name="connsiteY6083" fmla="*/ 3791368 h 6858000"/>
              <a:gd name="connsiteX6084" fmla="*/ 3469343 w 6582933"/>
              <a:gd name="connsiteY6084" fmla="*/ 3786809 h 6858000"/>
              <a:gd name="connsiteX6085" fmla="*/ 3459459 w 6582933"/>
              <a:gd name="connsiteY6085" fmla="*/ 3790020 h 6858000"/>
              <a:gd name="connsiteX6086" fmla="*/ 3461971 w 6582933"/>
              <a:gd name="connsiteY6086" fmla="*/ 3797966 h 6858000"/>
              <a:gd name="connsiteX6087" fmla="*/ 3465847 w 6582933"/>
              <a:gd name="connsiteY6087" fmla="*/ 3796374 h 6858000"/>
              <a:gd name="connsiteX6088" fmla="*/ 3468849 w 6582933"/>
              <a:gd name="connsiteY6088" fmla="*/ 3792339 h 6858000"/>
              <a:gd name="connsiteX6089" fmla="*/ 3469316 w 6582933"/>
              <a:gd name="connsiteY6089" fmla="*/ 3791368 h 6858000"/>
              <a:gd name="connsiteX6090" fmla="*/ 3469311 w 6582933"/>
              <a:gd name="connsiteY6090" fmla="*/ 3792212 h 6858000"/>
              <a:gd name="connsiteX6091" fmla="*/ 3473196 w 6582933"/>
              <a:gd name="connsiteY6091" fmla="*/ 3786429 h 6858000"/>
              <a:gd name="connsiteX6092" fmla="*/ 3474970 w 6582933"/>
              <a:gd name="connsiteY6092" fmla="*/ 3786333 h 6858000"/>
              <a:gd name="connsiteX6093" fmla="*/ 3480723 w 6582933"/>
              <a:gd name="connsiteY6093" fmla="*/ 3778901 h 6858000"/>
              <a:gd name="connsiteX6094" fmla="*/ 3478212 w 6582933"/>
              <a:gd name="connsiteY6094" fmla="*/ 3778957 h 6858000"/>
              <a:gd name="connsiteX6095" fmla="*/ 3473196 w 6582933"/>
              <a:gd name="connsiteY6095" fmla="*/ 3786429 h 6858000"/>
              <a:gd name="connsiteX6096" fmla="*/ 3471652 w 6582933"/>
              <a:gd name="connsiteY6096" fmla="*/ 3786510 h 6858000"/>
              <a:gd name="connsiteX6097" fmla="*/ 641575 w 6582933"/>
              <a:gd name="connsiteY6097" fmla="*/ 3774059 h 6858000"/>
              <a:gd name="connsiteX6098" fmla="*/ 645864 w 6582933"/>
              <a:gd name="connsiteY6098" fmla="*/ 3782255 h 6858000"/>
              <a:gd name="connsiteX6099" fmla="*/ 641829 w 6582933"/>
              <a:gd name="connsiteY6099" fmla="*/ 3786320 h 6858000"/>
              <a:gd name="connsiteX6100" fmla="*/ 637477 w 6582933"/>
              <a:gd name="connsiteY6100" fmla="*/ 3778061 h 6858000"/>
              <a:gd name="connsiteX6101" fmla="*/ 641575 w 6582933"/>
              <a:gd name="connsiteY6101" fmla="*/ 3774059 h 6858000"/>
              <a:gd name="connsiteX6102" fmla="*/ 665091 w 6582933"/>
              <a:gd name="connsiteY6102" fmla="*/ 3763315 h 6858000"/>
              <a:gd name="connsiteX6103" fmla="*/ 673287 w 6582933"/>
              <a:gd name="connsiteY6103" fmla="*/ 3767608 h 6858000"/>
              <a:gd name="connsiteX6104" fmla="*/ 669253 w 6582933"/>
              <a:gd name="connsiteY6104" fmla="*/ 3771706 h 6858000"/>
              <a:gd name="connsiteX6105" fmla="*/ 661025 w 6582933"/>
              <a:gd name="connsiteY6105" fmla="*/ 3767354 h 6858000"/>
              <a:gd name="connsiteX6106" fmla="*/ 665091 w 6582933"/>
              <a:gd name="connsiteY6106" fmla="*/ 3763315 h 6858000"/>
              <a:gd name="connsiteX6107" fmla="*/ 2117010 w 6582933"/>
              <a:gd name="connsiteY6107" fmla="*/ 3762379 h 6858000"/>
              <a:gd name="connsiteX6108" fmla="*/ 2102812 w 6582933"/>
              <a:gd name="connsiteY6108" fmla="*/ 3762740 h 6858000"/>
              <a:gd name="connsiteX6109" fmla="*/ 2098793 w 6582933"/>
              <a:gd name="connsiteY6109" fmla="*/ 3773861 h 6858000"/>
              <a:gd name="connsiteX6110" fmla="*/ 2096925 w 6582933"/>
              <a:gd name="connsiteY6110" fmla="*/ 3773877 h 6858000"/>
              <a:gd name="connsiteX6111" fmla="*/ 2096797 w 6582933"/>
              <a:gd name="connsiteY6111" fmla="*/ 3774222 h 6858000"/>
              <a:gd name="connsiteX6112" fmla="*/ 2096799 w 6582933"/>
              <a:gd name="connsiteY6112" fmla="*/ 3774074 h 6858000"/>
              <a:gd name="connsiteX6113" fmla="*/ 2086915 w 6582933"/>
              <a:gd name="connsiteY6113" fmla="*/ 3777282 h 6858000"/>
              <a:gd name="connsiteX6114" fmla="*/ 2089426 w 6582933"/>
              <a:gd name="connsiteY6114" fmla="*/ 3785223 h 6858000"/>
              <a:gd name="connsiteX6115" fmla="*/ 2093303 w 6582933"/>
              <a:gd name="connsiteY6115" fmla="*/ 3783632 h 6858000"/>
              <a:gd name="connsiteX6116" fmla="*/ 2096797 w 6582933"/>
              <a:gd name="connsiteY6116" fmla="*/ 3774222 h 6858000"/>
              <a:gd name="connsiteX6117" fmla="*/ 2096767 w 6582933"/>
              <a:gd name="connsiteY6117" fmla="*/ 3779470 h 6858000"/>
              <a:gd name="connsiteX6118" fmla="*/ 2098793 w 6582933"/>
              <a:gd name="connsiteY6118" fmla="*/ 3773861 h 6858000"/>
              <a:gd name="connsiteX6119" fmla="*/ 2114656 w 6582933"/>
              <a:gd name="connsiteY6119" fmla="*/ 3773717 h 6858000"/>
              <a:gd name="connsiteX6120" fmla="*/ 2119173 w 6582933"/>
              <a:gd name="connsiteY6120" fmla="*/ 3770541 h 6858000"/>
              <a:gd name="connsiteX6121" fmla="*/ 2121046 w 6582933"/>
              <a:gd name="connsiteY6121" fmla="*/ 3766508 h 6858000"/>
              <a:gd name="connsiteX6122" fmla="*/ 2117010 w 6582933"/>
              <a:gd name="connsiteY6122" fmla="*/ 3762379 h 6858000"/>
              <a:gd name="connsiteX6123" fmla="*/ 2421142 w 6582933"/>
              <a:gd name="connsiteY6123" fmla="*/ 3761426 h 6858000"/>
              <a:gd name="connsiteX6124" fmla="*/ 2416853 w 6582933"/>
              <a:gd name="connsiteY6124" fmla="*/ 3769622 h 6858000"/>
              <a:gd name="connsiteX6125" fmla="*/ 2420888 w 6582933"/>
              <a:gd name="connsiteY6125" fmla="*/ 3773687 h 6858000"/>
              <a:gd name="connsiteX6126" fmla="*/ 2425246 w 6582933"/>
              <a:gd name="connsiteY6126" fmla="*/ 3765429 h 6858000"/>
              <a:gd name="connsiteX6127" fmla="*/ 2421142 w 6582933"/>
              <a:gd name="connsiteY6127" fmla="*/ 3761426 h 6858000"/>
              <a:gd name="connsiteX6128" fmla="*/ 2144338 w 6582933"/>
              <a:gd name="connsiteY6128" fmla="*/ 3751196 h 6858000"/>
              <a:gd name="connsiteX6129" fmla="*/ 2136395 w 6582933"/>
              <a:gd name="connsiteY6129" fmla="*/ 3753700 h 6858000"/>
              <a:gd name="connsiteX6130" fmla="*/ 2137981 w 6582933"/>
              <a:gd name="connsiteY6130" fmla="*/ 3757576 h 6858000"/>
              <a:gd name="connsiteX6131" fmla="*/ 2142020 w 6582933"/>
              <a:gd name="connsiteY6131" fmla="*/ 3760590 h 6858000"/>
              <a:gd name="connsiteX6132" fmla="*/ 2142981 w 6582933"/>
              <a:gd name="connsiteY6132" fmla="*/ 3761052 h 6858000"/>
              <a:gd name="connsiteX6133" fmla="*/ 2142149 w 6582933"/>
              <a:gd name="connsiteY6133" fmla="*/ 3761045 h 6858000"/>
              <a:gd name="connsiteX6134" fmla="*/ 2147902 w 6582933"/>
              <a:gd name="connsiteY6134" fmla="*/ 3764299 h 6858000"/>
              <a:gd name="connsiteX6135" fmla="*/ 2148031 w 6582933"/>
              <a:gd name="connsiteY6135" fmla="*/ 3766698 h 6858000"/>
              <a:gd name="connsiteX6136" fmla="*/ 2155465 w 6582933"/>
              <a:gd name="connsiteY6136" fmla="*/ 3772451 h 6858000"/>
              <a:gd name="connsiteX6137" fmla="*/ 2151544 w 6582933"/>
              <a:gd name="connsiteY6137" fmla="*/ 3766358 h 6858000"/>
              <a:gd name="connsiteX6138" fmla="*/ 2147902 w 6582933"/>
              <a:gd name="connsiteY6138" fmla="*/ 3764299 h 6858000"/>
              <a:gd name="connsiteX6139" fmla="*/ 2147854 w 6582933"/>
              <a:gd name="connsiteY6139" fmla="*/ 3763390 h 6858000"/>
              <a:gd name="connsiteX6140" fmla="*/ 2159120 w 6582933"/>
              <a:gd name="connsiteY6140" fmla="*/ 3768797 h 6858000"/>
              <a:gd name="connsiteX6141" fmla="*/ 2153366 w 6582933"/>
              <a:gd name="connsiteY6141" fmla="*/ 3761362 h 6858000"/>
              <a:gd name="connsiteX6142" fmla="*/ 2147729 w 6582933"/>
              <a:gd name="connsiteY6142" fmla="*/ 3761062 h 6858000"/>
              <a:gd name="connsiteX6143" fmla="*/ 2147854 w 6582933"/>
              <a:gd name="connsiteY6143" fmla="*/ 3763390 h 6858000"/>
              <a:gd name="connsiteX6144" fmla="*/ 2142981 w 6582933"/>
              <a:gd name="connsiteY6144" fmla="*/ 3761052 h 6858000"/>
              <a:gd name="connsiteX6145" fmla="*/ 2147549 w 6582933"/>
              <a:gd name="connsiteY6145" fmla="*/ 3761076 h 6858000"/>
              <a:gd name="connsiteX6146" fmla="*/ 2144338 w 6582933"/>
              <a:gd name="connsiteY6146" fmla="*/ 3751196 h 6858000"/>
              <a:gd name="connsiteX6147" fmla="*/ 2115867 w 6582933"/>
              <a:gd name="connsiteY6147" fmla="*/ 3710549 h 6858000"/>
              <a:gd name="connsiteX6148" fmla="*/ 2111769 w 6582933"/>
              <a:gd name="connsiteY6148" fmla="*/ 3714589 h 6858000"/>
              <a:gd name="connsiteX6149" fmla="*/ 2116122 w 6582933"/>
              <a:gd name="connsiteY6149" fmla="*/ 3722815 h 6858000"/>
              <a:gd name="connsiteX6150" fmla="*/ 2120157 w 6582933"/>
              <a:gd name="connsiteY6150" fmla="*/ 3718749 h 6858000"/>
              <a:gd name="connsiteX6151" fmla="*/ 2115867 w 6582933"/>
              <a:gd name="connsiteY6151" fmla="*/ 3710549 h 6858000"/>
              <a:gd name="connsiteX6152" fmla="*/ 2210629 w 6582933"/>
              <a:gd name="connsiteY6152" fmla="*/ 3658980 h 6858000"/>
              <a:gd name="connsiteX6153" fmla="*/ 2199446 w 6582933"/>
              <a:gd name="connsiteY6153" fmla="*/ 3666346 h 6858000"/>
              <a:gd name="connsiteX6154" fmla="*/ 2211938 w 6582933"/>
              <a:gd name="connsiteY6154" fmla="*/ 3680455 h 6858000"/>
              <a:gd name="connsiteX6155" fmla="*/ 2211938 w 6582933"/>
              <a:gd name="connsiteY6155" fmla="*/ 3705215 h 6858000"/>
              <a:gd name="connsiteX6156" fmla="*/ 2224174 w 6582933"/>
              <a:gd name="connsiteY6156" fmla="*/ 3732190 h 6858000"/>
              <a:gd name="connsiteX6157" fmla="*/ 2224904 w 6582933"/>
              <a:gd name="connsiteY6157" fmla="*/ 3737818 h 6858000"/>
              <a:gd name="connsiteX6158" fmla="*/ 2244102 w 6582933"/>
              <a:gd name="connsiteY6158" fmla="*/ 3764319 h 6858000"/>
              <a:gd name="connsiteX6159" fmla="*/ 2250395 w 6582933"/>
              <a:gd name="connsiteY6159" fmla="*/ 3744263 h 6858000"/>
              <a:gd name="connsiteX6160" fmla="*/ 2236976 w 6582933"/>
              <a:gd name="connsiteY6160" fmla="*/ 3729266 h 6858000"/>
              <a:gd name="connsiteX6161" fmla="*/ 2236976 w 6582933"/>
              <a:gd name="connsiteY6161" fmla="*/ 3704834 h 6858000"/>
              <a:gd name="connsiteX6162" fmla="*/ 2224017 w 6582933"/>
              <a:gd name="connsiteY6162" fmla="*/ 3691005 h 6858000"/>
              <a:gd name="connsiteX6163" fmla="*/ 2224017 w 6582933"/>
              <a:gd name="connsiteY6163" fmla="*/ 3665872 h 6858000"/>
              <a:gd name="connsiteX6164" fmla="*/ 2210629 w 6582933"/>
              <a:gd name="connsiteY6164" fmla="*/ 3658980 h 6858000"/>
              <a:gd name="connsiteX6165" fmla="*/ 2484622 w 6582933"/>
              <a:gd name="connsiteY6165" fmla="*/ 3646978 h 6858000"/>
              <a:gd name="connsiteX6166" fmla="*/ 2488657 w 6582933"/>
              <a:gd name="connsiteY6166" fmla="*/ 3651043 h 6858000"/>
              <a:gd name="connsiteX6167" fmla="*/ 2484366 w 6582933"/>
              <a:gd name="connsiteY6167" fmla="*/ 3659246 h 6858000"/>
              <a:gd name="connsiteX6168" fmla="*/ 2480262 w 6582933"/>
              <a:gd name="connsiteY6168" fmla="*/ 3655211 h 6858000"/>
              <a:gd name="connsiteX6169" fmla="*/ 2484622 w 6582933"/>
              <a:gd name="connsiteY6169" fmla="*/ 3646978 h 6858000"/>
              <a:gd name="connsiteX6170" fmla="*/ 5038418 w 6582933"/>
              <a:gd name="connsiteY6170" fmla="*/ 3634198 h 6858000"/>
              <a:gd name="connsiteX6171" fmla="*/ 5064541 w 6582933"/>
              <a:gd name="connsiteY6171" fmla="*/ 3634198 h 6858000"/>
              <a:gd name="connsiteX6172" fmla="*/ 5063780 w 6582933"/>
              <a:gd name="connsiteY6172" fmla="*/ 3659498 h 6858000"/>
              <a:gd name="connsiteX6173" fmla="*/ 5021196 w 6582933"/>
              <a:gd name="connsiteY6173" fmla="*/ 3659498 h 6858000"/>
              <a:gd name="connsiteX6174" fmla="*/ 5038418 w 6582933"/>
              <a:gd name="connsiteY6174" fmla="*/ 3634198 h 6858000"/>
              <a:gd name="connsiteX6175" fmla="*/ 542217 w 6582933"/>
              <a:gd name="connsiteY6175" fmla="*/ 3623507 h 6858000"/>
              <a:gd name="connsiteX6176" fmla="*/ 533987 w 6582933"/>
              <a:gd name="connsiteY6176" fmla="*/ 3627859 h 6858000"/>
              <a:gd name="connsiteX6177" fmla="*/ 538054 w 6582933"/>
              <a:gd name="connsiteY6177" fmla="*/ 3631891 h 6858000"/>
              <a:gd name="connsiteX6178" fmla="*/ 546255 w 6582933"/>
              <a:gd name="connsiteY6178" fmla="*/ 3627604 h 6858000"/>
              <a:gd name="connsiteX6179" fmla="*/ 542217 w 6582933"/>
              <a:gd name="connsiteY6179" fmla="*/ 3623507 h 6858000"/>
              <a:gd name="connsiteX6180" fmla="*/ 4993749 w 6582933"/>
              <a:gd name="connsiteY6180" fmla="*/ 3620790 h 6858000"/>
              <a:gd name="connsiteX6181" fmla="*/ 5004765 w 6582933"/>
              <a:gd name="connsiteY6181" fmla="*/ 3625433 h 6858000"/>
              <a:gd name="connsiteX6182" fmla="*/ 5005178 w 6582933"/>
              <a:gd name="connsiteY6182" fmla="*/ 3629729 h 6858000"/>
              <a:gd name="connsiteX6183" fmla="*/ 4984174 w 6582933"/>
              <a:gd name="connsiteY6183" fmla="*/ 3629982 h 6858000"/>
              <a:gd name="connsiteX6184" fmla="*/ 4983851 w 6582933"/>
              <a:gd name="connsiteY6184" fmla="*/ 3625724 h 6858000"/>
              <a:gd name="connsiteX6185" fmla="*/ 4993749 w 6582933"/>
              <a:gd name="connsiteY6185" fmla="*/ 3620790 h 6858000"/>
              <a:gd name="connsiteX6186" fmla="*/ 5126227 w 6582933"/>
              <a:gd name="connsiteY6186" fmla="*/ 3610376 h 6858000"/>
              <a:gd name="connsiteX6187" fmla="*/ 5134265 w 6582933"/>
              <a:gd name="connsiteY6187" fmla="*/ 3627853 h 6858000"/>
              <a:gd name="connsiteX6188" fmla="*/ 5108554 w 6582933"/>
              <a:gd name="connsiteY6188" fmla="*/ 3628043 h 6858000"/>
              <a:gd name="connsiteX6189" fmla="*/ 5126227 w 6582933"/>
              <a:gd name="connsiteY6189" fmla="*/ 3610376 h 6858000"/>
              <a:gd name="connsiteX6190" fmla="*/ 174471 w 6582933"/>
              <a:gd name="connsiteY6190" fmla="*/ 3598712 h 6858000"/>
              <a:gd name="connsiteX6191" fmla="*/ 166527 w 6582933"/>
              <a:gd name="connsiteY6191" fmla="*/ 3601226 h 6858000"/>
              <a:gd name="connsiteX6192" fmla="*/ 168115 w 6582933"/>
              <a:gd name="connsiteY6192" fmla="*/ 3605101 h 6858000"/>
              <a:gd name="connsiteX6193" fmla="*/ 170737 w 6582933"/>
              <a:gd name="connsiteY6193" fmla="*/ 3607158 h 6858000"/>
              <a:gd name="connsiteX6194" fmla="*/ 177627 w 6582933"/>
              <a:gd name="connsiteY6194" fmla="*/ 3608597 h 6858000"/>
              <a:gd name="connsiteX6195" fmla="*/ 172279 w 6582933"/>
              <a:gd name="connsiteY6195" fmla="*/ 3608566 h 6858000"/>
              <a:gd name="connsiteX6196" fmla="*/ 177695 w 6582933"/>
              <a:gd name="connsiteY6196" fmla="*/ 3608610 h 6858000"/>
              <a:gd name="connsiteX6197" fmla="*/ 177934 w 6582933"/>
              <a:gd name="connsiteY6197" fmla="*/ 3608661 h 6858000"/>
              <a:gd name="connsiteX6198" fmla="*/ 179452 w 6582933"/>
              <a:gd name="connsiteY6198" fmla="*/ 3623758 h 6858000"/>
              <a:gd name="connsiteX6199" fmla="*/ 182513 w 6582933"/>
              <a:gd name="connsiteY6199" fmla="*/ 3632231 h 6858000"/>
              <a:gd name="connsiteX6200" fmla="*/ 177999 w 6582933"/>
              <a:gd name="connsiteY6200" fmla="*/ 3634054 h 6858000"/>
              <a:gd name="connsiteX6201" fmla="*/ 179399 w 6582933"/>
              <a:gd name="connsiteY6201" fmla="*/ 3641371 h 6858000"/>
              <a:gd name="connsiteX6202" fmla="*/ 178665 w 6582933"/>
              <a:gd name="connsiteY6202" fmla="*/ 3640285 h 6858000"/>
              <a:gd name="connsiteX6203" fmla="*/ 171674 w 6582933"/>
              <a:gd name="connsiteY6203" fmla="*/ 3634181 h 6858000"/>
              <a:gd name="connsiteX6204" fmla="*/ 167289 w 6582933"/>
              <a:gd name="connsiteY6204" fmla="*/ 3638566 h 6858000"/>
              <a:gd name="connsiteX6205" fmla="*/ 167320 w 6582933"/>
              <a:gd name="connsiteY6205" fmla="*/ 3667867 h 6858000"/>
              <a:gd name="connsiteX6206" fmla="*/ 177999 w 6582933"/>
              <a:gd name="connsiteY6206" fmla="*/ 3678552 h 6858000"/>
              <a:gd name="connsiteX6207" fmla="*/ 178220 w 6582933"/>
              <a:gd name="connsiteY6207" fmla="*/ 3727516 h 6858000"/>
              <a:gd name="connsiteX6208" fmla="*/ 185625 w 6582933"/>
              <a:gd name="connsiteY6208" fmla="*/ 3734190 h 6858000"/>
              <a:gd name="connsiteX6209" fmla="*/ 189947 w 6582933"/>
              <a:gd name="connsiteY6209" fmla="*/ 3729933 h 6858000"/>
              <a:gd name="connsiteX6210" fmla="*/ 188621 w 6582933"/>
              <a:gd name="connsiteY6210" fmla="*/ 3689529 h 6858000"/>
              <a:gd name="connsiteX6211" fmla="*/ 179399 w 6582933"/>
              <a:gd name="connsiteY6211" fmla="*/ 3641371 h 6858000"/>
              <a:gd name="connsiteX6212" fmla="*/ 183369 w 6582933"/>
              <a:gd name="connsiteY6212" fmla="*/ 3647248 h 6858000"/>
              <a:gd name="connsiteX6213" fmla="*/ 190074 w 6582933"/>
              <a:gd name="connsiteY6213" fmla="*/ 3653157 h 6858000"/>
              <a:gd name="connsiteX6214" fmla="*/ 182513 w 6582933"/>
              <a:gd name="connsiteY6214" fmla="*/ 3632231 h 6858000"/>
              <a:gd name="connsiteX6215" fmla="*/ 188613 w 6582933"/>
              <a:gd name="connsiteY6215" fmla="*/ 3629768 h 6858000"/>
              <a:gd name="connsiteX6216" fmla="*/ 188613 w 6582933"/>
              <a:gd name="connsiteY6216" fmla="*/ 3612924 h 6858000"/>
              <a:gd name="connsiteX6217" fmla="*/ 183437 w 6582933"/>
              <a:gd name="connsiteY6217" fmla="*/ 3608659 h 6858000"/>
              <a:gd name="connsiteX6218" fmla="*/ 177695 w 6582933"/>
              <a:gd name="connsiteY6218" fmla="*/ 3608610 h 6858000"/>
              <a:gd name="connsiteX6219" fmla="*/ 177627 w 6582933"/>
              <a:gd name="connsiteY6219" fmla="*/ 3608597 h 6858000"/>
              <a:gd name="connsiteX6220" fmla="*/ 177681 w 6582933"/>
              <a:gd name="connsiteY6220" fmla="*/ 3608597 h 6858000"/>
              <a:gd name="connsiteX6221" fmla="*/ 174471 w 6582933"/>
              <a:gd name="connsiteY6221" fmla="*/ 3598712 h 6858000"/>
              <a:gd name="connsiteX6222" fmla="*/ 4892775 w 6582933"/>
              <a:gd name="connsiteY6222" fmla="*/ 3596167 h 6858000"/>
              <a:gd name="connsiteX6223" fmla="*/ 4892711 w 6582933"/>
              <a:gd name="connsiteY6223" fmla="*/ 3601533 h 6858000"/>
              <a:gd name="connsiteX6224" fmla="*/ 4889279 w 6582933"/>
              <a:gd name="connsiteY6224" fmla="*/ 3605725 h 6858000"/>
              <a:gd name="connsiteX6225" fmla="*/ 4885403 w 6582933"/>
              <a:gd name="connsiteY6225" fmla="*/ 3607318 h 6858000"/>
              <a:gd name="connsiteX6226" fmla="*/ 4882892 w 6582933"/>
              <a:gd name="connsiteY6226" fmla="*/ 3599376 h 6858000"/>
              <a:gd name="connsiteX6227" fmla="*/ 4892775 w 6582933"/>
              <a:gd name="connsiteY6227" fmla="*/ 3596167 h 6858000"/>
              <a:gd name="connsiteX6228" fmla="*/ 2342579 w 6582933"/>
              <a:gd name="connsiteY6228" fmla="*/ 3585456 h 6858000"/>
              <a:gd name="connsiteX6229" fmla="*/ 2351061 w 6582933"/>
              <a:gd name="connsiteY6229" fmla="*/ 3589845 h 6858000"/>
              <a:gd name="connsiteX6230" fmla="*/ 2351061 w 6582933"/>
              <a:gd name="connsiteY6230" fmla="*/ 3614628 h 6858000"/>
              <a:gd name="connsiteX6231" fmla="*/ 2346836 w 6582933"/>
              <a:gd name="connsiteY6231" fmla="*/ 3619018 h 6858000"/>
              <a:gd name="connsiteX6232" fmla="*/ 2338348 w 6582933"/>
              <a:gd name="connsiteY6232" fmla="*/ 3614628 h 6858000"/>
              <a:gd name="connsiteX6233" fmla="*/ 2338348 w 6582933"/>
              <a:gd name="connsiteY6233" fmla="*/ 3589845 h 6858000"/>
              <a:gd name="connsiteX6234" fmla="*/ 2342579 w 6582933"/>
              <a:gd name="connsiteY6234" fmla="*/ 3585456 h 6858000"/>
              <a:gd name="connsiteX6235" fmla="*/ 616484 w 6582933"/>
              <a:gd name="connsiteY6235" fmla="*/ 3583494 h 6858000"/>
              <a:gd name="connsiteX6236" fmla="*/ 612196 w 6582933"/>
              <a:gd name="connsiteY6236" fmla="*/ 3591690 h 6858000"/>
              <a:gd name="connsiteX6237" fmla="*/ 616230 w 6582933"/>
              <a:gd name="connsiteY6237" fmla="*/ 3595757 h 6858000"/>
              <a:gd name="connsiteX6238" fmla="*/ 620582 w 6582933"/>
              <a:gd name="connsiteY6238" fmla="*/ 3587499 h 6858000"/>
              <a:gd name="connsiteX6239" fmla="*/ 616484 w 6582933"/>
              <a:gd name="connsiteY6239" fmla="*/ 3583494 h 6858000"/>
              <a:gd name="connsiteX6240" fmla="*/ 5166522 w 6582933"/>
              <a:gd name="connsiteY6240" fmla="*/ 3583455 h 6858000"/>
              <a:gd name="connsiteX6241" fmla="*/ 5178727 w 6582933"/>
              <a:gd name="connsiteY6241" fmla="*/ 3583455 h 6858000"/>
              <a:gd name="connsiteX6242" fmla="*/ 5183111 w 6582933"/>
              <a:gd name="connsiteY6242" fmla="*/ 3587586 h 6858000"/>
              <a:gd name="connsiteX6243" fmla="*/ 5182730 w 6582933"/>
              <a:gd name="connsiteY6243" fmla="*/ 3591873 h 6858000"/>
              <a:gd name="connsiteX6244" fmla="*/ 5161815 w 6582933"/>
              <a:gd name="connsiteY6244" fmla="*/ 3591588 h 6858000"/>
              <a:gd name="connsiteX6245" fmla="*/ 5162140 w 6582933"/>
              <a:gd name="connsiteY6245" fmla="*/ 3587366 h 6858000"/>
              <a:gd name="connsiteX6246" fmla="*/ 5166522 w 6582933"/>
              <a:gd name="connsiteY6246" fmla="*/ 3583455 h 6858000"/>
              <a:gd name="connsiteX6247" fmla="*/ 184386 w 6582933"/>
              <a:gd name="connsiteY6247" fmla="*/ 3570782 h 6858000"/>
              <a:gd name="connsiteX6248" fmla="*/ 180096 w 6582933"/>
              <a:gd name="connsiteY6248" fmla="*/ 3578979 h 6858000"/>
              <a:gd name="connsiteX6249" fmla="*/ 184131 w 6582933"/>
              <a:gd name="connsiteY6249" fmla="*/ 3583051 h 6858000"/>
              <a:gd name="connsiteX6250" fmla="*/ 188485 w 6582933"/>
              <a:gd name="connsiteY6250" fmla="*/ 3574783 h 6858000"/>
              <a:gd name="connsiteX6251" fmla="*/ 184386 w 6582933"/>
              <a:gd name="connsiteY6251" fmla="*/ 3570782 h 6858000"/>
              <a:gd name="connsiteX6252" fmla="*/ 4848344 w 6582933"/>
              <a:gd name="connsiteY6252" fmla="*/ 3570527 h 6858000"/>
              <a:gd name="connsiteX6253" fmla="*/ 4848407 w 6582933"/>
              <a:gd name="connsiteY6253" fmla="*/ 3595881 h 6858000"/>
              <a:gd name="connsiteX6254" fmla="*/ 4830995 w 6582933"/>
              <a:gd name="connsiteY6254" fmla="*/ 3587877 h 6858000"/>
              <a:gd name="connsiteX6255" fmla="*/ 4848344 w 6582933"/>
              <a:gd name="connsiteY6255" fmla="*/ 3570527 h 6858000"/>
              <a:gd name="connsiteX6256" fmla="*/ 5083451 w 6582933"/>
              <a:gd name="connsiteY6256" fmla="*/ 3557837 h 6858000"/>
              <a:gd name="connsiteX6257" fmla="*/ 5083451 w 6582933"/>
              <a:gd name="connsiteY6257" fmla="*/ 3577190 h 6858000"/>
              <a:gd name="connsiteX6258" fmla="*/ 5037847 w 6582933"/>
              <a:gd name="connsiteY6258" fmla="*/ 3620697 h 6858000"/>
              <a:gd name="connsiteX6259" fmla="*/ 5020941 w 6582933"/>
              <a:gd name="connsiteY6259" fmla="*/ 3614848 h 6858000"/>
              <a:gd name="connsiteX6260" fmla="*/ 5077445 w 6582933"/>
              <a:gd name="connsiteY6260" fmla="*/ 3557962 h 6858000"/>
              <a:gd name="connsiteX6261" fmla="*/ 5083451 w 6582933"/>
              <a:gd name="connsiteY6261" fmla="*/ 3557837 h 6858000"/>
              <a:gd name="connsiteX6262" fmla="*/ 584506 w 6582933"/>
              <a:gd name="connsiteY6262" fmla="*/ 3557770 h 6858000"/>
              <a:gd name="connsiteX6263" fmla="*/ 584575 w 6582933"/>
              <a:gd name="connsiteY6263" fmla="*/ 3557776 h 6858000"/>
              <a:gd name="connsiteX6264" fmla="*/ 584577 w 6582933"/>
              <a:gd name="connsiteY6264" fmla="*/ 3557850 h 6858000"/>
              <a:gd name="connsiteX6265" fmla="*/ 589883 w 6582933"/>
              <a:gd name="connsiteY6265" fmla="*/ 3563447 h 6858000"/>
              <a:gd name="connsiteX6266" fmla="*/ 584713 w 6582933"/>
              <a:gd name="connsiteY6266" fmla="*/ 3561673 h 6858000"/>
              <a:gd name="connsiteX6267" fmla="*/ 5202085 w 6582933"/>
              <a:gd name="connsiteY6267" fmla="*/ 3547199 h 6858000"/>
              <a:gd name="connsiteX6268" fmla="*/ 5210314 w 6582933"/>
              <a:gd name="connsiteY6268" fmla="*/ 3551548 h 6858000"/>
              <a:gd name="connsiteX6269" fmla="*/ 5206246 w 6582933"/>
              <a:gd name="connsiteY6269" fmla="*/ 3555582 h 6858000"/>
              <a:gd name="connsiteX6270" fmla="*/ 5198045 w 6582933"/>
              <a:gd name="connsiteY6270" fmla="*/ 3551294 h 6858000"/>
              <a:gd name="connsiteX6271" fmla="*/ 5202085 w 6582933"/>
              <a:gd name="connsiteY6271" fmla="*/ 3547199 h 6858000"/>
              <a:gd name="connsiteX6272" fmla="*/ 577237 w 6582933"/>
              <a:gd name="connsiteY6272" fmla="*/ 3533445 h 6858000"/>
              <a:gd name="connsiteX6273" fmla="*/ 560173 w 6582933"/>
              <a:gd name="connsiteY6273" fmla="*/ 3550509 h 6858000"/>
              <a:gd name="connsiteX6274" fmla="*/ 566846 w 6582933"/>
              <a:gd name="connsiteY6274" fmla="*/ 3557532 h 6858000"/>
              <a:gd name="connsiteX6275" fmla="*/ 577045 w 6582933"/>
              <a:gd name="connsiteY6275" fmla="*/ 3559036 h 6858000"/>
              <a:gd name="connsiteX6276" fmla="*/ 584713 w 6582933"/>
              <a:gd name="connsiteY6276" fmla="*/ 3561673 h 6858000"/>
              <a:gd name="connsiteX6277" fmla="*/ 584805 w 6582933"/>
              <a:gd name="connsiteY6277" fmla="*/ 3563417 h 6858000"/>
              <a:gd name="connsiteX6278" fmla="*/ 592240 w 6582933"/>
              <a:gd name="connsiteY6278" fmla="*/ 3569156 h 6858000"/>
              <a:gd name="connsiteX6279" fmla="*/ 592925 w 6582933"/>
              <a:gd name="connsiteY6279" fmla="*/ 3566648 h 6858000"/>
              <a:gd name="connsiteX6280" fmla="*/ 589883 w 6582933"/>
              <a:gd name="connsiteY6280" fmla="*/ 3563447 h 6858000"/>
              <a:gd name="connsiteX6281" fmla="*/ 595893 w 6582933"/>
              <a:gd name="connsiteY6281" fmla="*/ 3565506 h 6858000"/>
              <a:gd name="connsiteX6282" fmla="*/ 590140 w 6582933"/>
              <a:gd name="connsiteY6282" fmla="*/ 3558071 h 6858000"/>
              <a:gd name="connsiteX6283" fmla="*/ 584575 w 6582933"/>
              <a:gd name="connsiteY6283" fmla="*/ 3557776 h 6858000"/>
              <a:gd name="connsiteX6284" fmla="*/ 584259 w 6582933"/>
              <a:gd name="connsiteY6284" fmla="*/ 3540121 h 6858000"/>
              <a:gd name="connsiteX6285" fmla="*/ 577237 w 6582933"/>
              <a:gd name="connsiteY6285" fmla="*/ 3533445 h 6858000"/>
              <a:gd name="connsiteX6286" fmla="*/ 2307016 w 6582933"/>
              <a:gd name="connsiteY6286" fmla="*/ 3532548 h 6858000"/>
              <a:gd name="connsiteX6287" fmla="*/ 2319215 w 6582933"/>
              <a:gd name="connsiteY6287" fmla="*/ 3532548 h 6858000"/>
              <a:gd name="connsiteX6288" fmla="*/ 2323605 w 6582933"/>
              <a:gd name="connsiteY6288" fmla="*/ 3536684 h 6858000"/>
              <a:gd name="connsiteX6289" fmla="*/ 2323224 w 6582933"/>
              <a:gd name="connsiteY6289" fmla="*/ 3540972 h 6858000"/>
              <a:gd name="connsiteX6290" fmla="*/ 2302309 w 6582933"/>
              <a:gd name="connsiteY6290" fmla="*/ 3540686 h 6858000"/>
              <a:gd name="connsiteX6291" fmla="*/ 2302627 w 6582933"/>
              <a:gd name="connsiteY6291" fmla="*/ 3536462 h 6858000"/>
              <a:gd name="connsiteX6292" fmla="*/ 2307016 w 6582933"/>
              <a:gd name="connsiteY6292" fmla="*/ 3532548 h 6858000"/>
              <a:gd name="connsiteX6293" fmla="*/ 149048 w 6582933"/>
              <a:gd name="connsiteY6293" fmla="*/ 3522441 h 6858000"/>
              <a:gd name="connsiteX6294" fmla="*/ 141103 w 6582933"/>
              <a:gd name="connsiteY6294" fmla="*/ 3524953 h 6858000"/>
              <a:gd name="connsiteX6295" fmla="*/ 142692 w 6582933"/>
              <a:gd name="connsiteY6295" fmla="*/ 3528828 h 6858000"/>
              <a:gd name="connsiteX6296" fmla="*/ 146728 w 6582933"/>
              <a:gd name="connsiteY6296" fmla="*/ 3531843 h 6858000"/>
              <a:gd name="connsiteX6297" fmla="*/ 147675 w 6582933"/>
              <a:gd name="connsiteY6297" fmla="*/ 3532299 h 6858000"/>
              <a:gd name="connsiteX6298" fmla="*/ 146855 w 6582933"/>
              <a:gd name="connsiteY6298" fmla="*/ 3532291 h 6858000"/>
              <a:gd name="connsiteX6299" fmla="*/ 152607 w 6582933"/>
              <a:gd name="connsiteY6299" fmla="*/ 3535549 h 6858000"/>
              <a:gd name="connsiteX6300" fmla="*/ 152735 w 6582933"/>
              <a:gd name="connsiteY6300" fmla="*/ 3537959 h 6858000"/>
              <a:gd name="connsiteX6301" fmla="*/ 160171 w 6582933"/>
              <a:gd name="connsiteY6301" fmla="*/ 3543710 h 6858000"/>
              <a:gd name="connsiteX6302" fmla="*/ 156251 w 6582933"/>
              <a:gd name="connsiteY6302" fmla="*/ 3537608 h 6858000"/>
              <a:gd name="connsiteX6303" fmla="*/ 152607 w 6582933"/>
              <a:gd name="connsiteY6303" fmla="*/ 3535549 h 6858000"/>
              <a:gd name="connsiteX6304" fmla="*/ 152560 w 6582933"/>
              <a:gd name="connsiteY6304" fmla="*/ 3534646 h 6858000"/>
              <a:gd name="connsiteX6305" fmla="*/ 163825 w 6582933"/>
              <a:gd name="connsiteY6305" fmla="*/ 3540059 h 6858000"/>
              <a:gd name="connsiteX6306" fmla="*/ 158073 w 6582933"/>
              <a:gd name="connsiteY6306" fmla="*/ 3532611 h 6858000"/>
              <a:gd name="connsiteX6307" fmla="*/ 152436 w 6582933"/>
              <a:gd name="connsiteY6307" fmla="*/ 3532314 h 6858000"/>
              <a:gd name="connsiteX6308" fmla="*/ 152560 w 6582933"/>
              <a:gd name="connsiteY6308" fmla="*/ 3534646 h 6858000"/>
              <a:gd name="connsiteX6309" fmla="*/ 147675 w 6582933"/>
              <a:gd name="connsiteY6309" fmla="*/ 3532299 h 6858000"/>
              <a:gd name="connsiteX6310" fmla="*/ 152258 w 6582933"/>
              <a:gd name="connsiteY6310" fmla="*/ 3532325 h 6858000"/>
              <a:gd name="connsiteX6311" fmla="*/ 149048 w 6582933"/>
              <a:gd name="connsiteY6311" fmla="*/ 3522441 h 6858000"/>
              <a:gd name="connsiteX6312" fmla="*/ 4976796 w 6582933"/>
              <a:gd name="connsiteY6312" fmla="*/ 3508365 h 6858000"/>
              <a:gd name="connsiteX6313" fmla="*/ 4981060 w 6582933"/>
              <a:gd name="connsiteY6313" fmla="*/ 3512870 h 6858000"/>
              <a:gd name="connsiteX6314" fmla="*/ 4981788 w 6582933"/>
              <a:gd name="connsiteY6314" fmla="*/ 3525233 h 6858000"/>
              <a:gd name="connsiteX6315" fmla="*/ 4977914 w 6582933"/>
              <a:gd name="connsiteY6315" fmla="*/ 3529934 h 6858000"/>
              <a:gd name="connsiteX6316" fmla="*/ 4969076 w 6582933"/>
              <a:gd name="connsiteY6316" fmla="*/ 3538522 h 6858000"/>
              <a:gd name="connsiteX6317" fmla="*/ 4969076 w 6582933"/>
              <a:gd name="connsiteY6317" fmla="*/ 3551040 h 6858000"/>
              <a:gd name="connsiteX6318" fmla="*/ 4924683 w 6582933"/>
              <a:gd name="connsiteY6318" fmla="*/ 3596012 h 6858000"/>
              <a:gd name="connsiteX6319" fmla="*/ 4892838 w 6582933"/>
              <a:gd name="connsiteY6319" fmla="*/ 3595974 h 6858000"/>
              <a:gd name="connsiteX6320" fmla="*/ 4909109 w 6582933"/>
              <a:gd name="connsiteY6320" fmla="*/ 3583266 h 6858000"/>
              <a:gd name="connsiteX6321" fmla="*/ 4914318 w 6582933"/>
              <a:gd name="connsiteY6321" fmla="*/ 3580724 h 6858000"/>
              <a:gd name="connsiteX6322" fmla="*/ 4954555 w 6582933"/>
              <a:gd name="connsiteY6322" fmla="*/ 3540621 h 6858000"/>
              <a:gd name="connsiteX6323" fmla="*/ 4976796 w 6582933"/>
              <a:gd name="connsiteY6323" fmla="*/ 3508365 h 6858000"/>
              <a:gd name="connsiteX6324" fmla="*/ 616452 w 6582933"/>
              <a:gd name="connsiteY6324" fmla="*/ 3507228 h 6858000"/>
              <a:gd name="connsiteX6325" fmla="*/ 612101 w 6582933"/>
              <a:gd name="connsiteY6325" fmla="*/ 3515481 h 6858000"/>
              <a:gd name="connsiteX6326" fmla="*/ 616199 w 6582933"/>
              <a:gd name="connsiteY6326" fmla="*/ 3519485 h 6858000"/>
              <a:gd name="connsiteX6327" fmla="*/ 620487 w 6582933"/>
              <a:gd name="connsiteY6327" fmla="*/ 3511292 h 6858000"/>
              <a:gd name="connsiteX6328" fmla="*/ 616452 w 6582933"/>
              <a:gd name="connsiteY6328" fmla="*/ 3507228 h 6858000"/>
              <a:gd name="connsiteX6329" fmla="*/ 2068837 w 6582933"/>
              <a:gd name="connsiteY6329" fmla="*/ 3494018 h 6858000"/>
              <a:gd name="connsiteX6330" fmla="*/ 2059077 w 6582933"/>
              <a:gd name="connsiteY6330" fmla="*/ 3500973 h 6858000"/>
              <a:gd name="connsiteX6331" fmla="*/ 2077062 w 6582933"/>
              <a:gd name="connsiteY6331" fmla="*/ 3518502 h 6858000"/>
              <a:gd name="connsiteX6332" fmla="*/ 2090060 w 6582933"/>
              <a:gd name="connsiteY6332" fmla="*/ 3544914 h 6858000"/>
              <a:gd name="connsiteX6333" fmla="*/ 2107824 w 6582933"/>
              <a:gd name="connsiteY6333" fmla="*/ 3575387 h 6858000"/>
              <a:gd name="connsiteX6334" fmla="*/ 2109479 w 6582933"/>
              <a:gd name="connsiteY6334" fmla="*/ 3580792 h 6858000"/>
              <a:gd name="connsiteX6335" fmla="*/ 2121747 w 6582933"/>
              <a:gd name="connsiteY6335" fmla="*/ 3601796 h 6858000"/>
              <a:gd name="connsiteX6336" fmla="*/ 2121747 w 6582933"/>
              <a:gd name="connsiteY6336" fmla="*/ 3626049 h 6858000"/>
              <a:gd name="connsiteX6337" fmla="*/ 2134714 w 6582933"/>
              <a:gd name="connsiteY6337" fmla="*/ 3640603 h 6858000"/>
              <a:gd name="connsiteX6338" fmla="*/ 2134714 w 6582933"/>
              <a:gd name="connsiteY6338" fmla="*/ 3678292 h 6858000"/>
              <a:gd name="connsiteX6339" fmla="*/ 2165572 w 6582933"/>
              <a:gd name="connsiteY6339" fmla="*/ 3708677 h 6858000"/>
              <a:gd name="connsiteX6340" fmla="*/ 2177262 w 6582933"/>
              <a:gd name="connsiteY6340" fmla="*/ 3710041 h 6858000"/>
              <a:gd name="connsiteX6341" fmla="*/ 2184863 w 6582933"/>
              <a:gd name="connsiteY6341" fmla="*/ 3703019 h 6858000"/>
              <a:gd name="connsiteX6342" fmla="*/ 2167093 w 6582933"/>
              <a:gd name="connsiteY6342" fmla="*/ 3685129 h 6858000"/>
              <a:gd name="connsiteX6343" fmla="*/ 2163281 w 6582933"/>
              <a:gd name="connsiteY6343" fmla="*/ 3679632 h 6858000"/>
              <a:gd name="connsiteX6344" fmla="*/ 2158359 w 6582933"/>
              <a:gd name="connsiteY6344" fmla="*/ 3638441 h 6858000"/>
              <a:gd name="connsiteX6345" fmla="*/ 2148536 w 6582933"/>
              <a:gd name="connsiteY6345" fmla="*/ 3628620 h 6858000"/>
              <a:gd name="connsiteX6346" fmla="*/ 2159342 w 6582933"/>
              <a:gd name="connsiteY6346" fmla="*/ 3615620 h 6858000"/>
              <a:gd name="connsiteX6347" fmla="*/ 2135222 w 6582933"/>
              <a:gd name="connsiteY6347" fmla="*/ 3601891 h 6858000"/>
              <a:gd name="connsiteX6348" fmla="*/ 2135222 w 6582933"/>
              <a:gd name="connsiteY6348" fmla="*/ 3577740 h 6858000"/>
              <a:gd name="connsiteX6349" fmla="*/ 2143265 w 6582933"/>
              <a:gd name="connsiteY6349" fmla="*/ 3565167 h 6858000"/>
              <a:gd name="connsiteX6350" fmla="*/ 2145199 w 6582933"/>
              <a:gd name="connsiteY6350" fmla="*/ 3557850 h 6858000"/>
              <a:gd name="connsiteX6351" fmla="*/ 2147802 w 6582933"/>
              <a:gd name="connsiteY6351" fmla="*/ 3557850 h 6858000"/>
              <a:gd name="connsiteX6352" fmla="*/ 2146869 w 6582933"/>
              <a:gd name="connsiteY6352" fmla="*/ 3551534 h 6858000"/>
              <a:gd name="connsiteX6353" fmla="*/ 2146943 w 6582933"/>
              <a:gd name="connsiteY6353" fmla="*/ 3551257 h 6858000"/>
              <a:gd name="connsiteX6354" fmla="*/ 2147707 w 6582933"/>
              <a:gd name="connsiteY6354" fmla="*/ 3526703 h 6858000"/>
              <a:gd name="connsiteX6355" fmla="*/ 2147966 w 6582933"/>
              <a:gd name="connsiteY6355" fmla="*/ 3557912 h 6858000"/>
              <a:gd name="connsiteX6356" fmla="*/ 2154160 w 6582933"/>
              <a:gd name="connsiteY6356" fmla="*/ 3557912 h 6858000"/>
              <a:gd name="connsiteX6357" fmla="*/ 2172369 w 6582933"/>
              <a:gd name="connsiteY6357" fmla="*/ 3576504 h 6858000"/>
              <a:gd name="connsiteX6358" fmla="*/ 2174180 w 6582933"/>
              <a:gd name="connsiteY6358" fmla="*/ 3619026 h 6858000"/>
              <a:gd name="connsiteX6359" fmla="*/ 2188675 w 6582933"/>
              <a:gd name="connsiteY6359" fmla="*/ 3643400 h 6858000"/>
              <a:gd name="connsiteX6360" fmla="*/ 2198017 w 6582933"/>
              <a:gd name="connsiteY6360" fmla="*/ 3640666 h 6858000"/>
              <a:gd name="connsiteX6361" fmla="*/ 2198017 w 6582933"/>
              <a:gd name="connsiteY6361" fmla="*/ 3603105 h 6858000"/>
              <a:gd name="connsiteX6362" fmla="*/ 2186320 w 6582933"/>
              <a:gd name="connsiteY6362" fmla="*/ 3589693 h 6858000"/>
              <a:gd name="connsiteX6363" fmla="*/ 2186320 w 6582933"/>
              <a:gd name="connsiteY6363" fmla="*/ 3568428 h 6858000"/>
              <a:gd name="connsiteX6364" fmla="*/ 2160517 w 6582933"/>
              <a:gd name="connsiteY6364" fmla="*/ 3542621 h 6858000"/>
              <a:gd name="connsiteX6365" fmla="*/ 2160517 w 6582933"/>
              <a:gd name="connsiteY6365" fmla="*/ 3514308 h 6858000"/>
              <a:gd name="connsiteX6366" fmla="*/ 2135128 w 6582933"/>
              <a:gd name="connsiteY6366" fmla="*/ 3513320 h 6858000"/>
              <a:gd name="connsiteX6367" fmla="*/ 2144637 w 6582933"/>
              <a:gd name="connsiteY6367" fmla="*/ 3536453 h 6858000"/>
              <a:gd name="connsiteX6368" fmla="*/ 2146869 w 6582933"/>
              <a:gd name="connsiteY6368" fmla="*/ 3551534 h 6858000"/>
              <a:gd name="connsiteX6369" fmla="*/ 2145199 w 6582933"/>
              <a:gd name="connsiteY6369" fmla="*/ 3557850 h 6858000"/>
              <a:gd name="connsiteX6370" fmla="*/ 2135159 w 6582933"/>
              <a:gd name="connsiteY6370" fmla="*/ 3557850 h 6858000"/>
              <a:gd name="connsiteX6371" fmla="*/ 2128866 w 6582933"/>
              <a:gd name="connsiteY6371" fmla="*/ 3557817 h 6858000"/>
              <a:gd name="connsiteX6372" fmla="*/ 2112087 w 6582933"/>
              <a:gd name="connsiteY6372" fmla="*/ 3553464 h 6858000"/>
              <a:gd name="connsiteX6373" fmla="*/ 2120855 w 6582933"/>
              <a:gd name="connsiteY6373" fmla="*/ 3540121 h 6858000"/>
              <a:gd name="connsiteX6374" fmla="*/ 2119268 w 6582933"/>
              <a:gd name="connsiteY6374" fmla="*/ 3535826 h 6858000"/>
              <a:gd name="connsiteX6375" fmla="*/ 2108141 w 6582933"/>
              <a:gd name="connsiteY6375" fmla="*/ 3532165 h 6858000"/>
              <a:gd name="connsiteX6376" fmla="*/ 2096861 w 6582933"/>
              <a:gd name="connsiteY6376" fmla="*/ 3513706 h 6858000"/>
              <a:gd name="connsiteX6377" fmla="*/ 2079861 w 6582933"/>
              <a:gd name="connsiteY6377" fmla="*/ 3496778 h 6858000"/>
              <a:gd name="connsiteX6378" fmla="*/ 2068837 w 6582933"/>
              <a:gd name="connsiteY6378" fmla="*/ 3494018 h 6858000"/>
              <a:gd name="connsiteX6379" fmla="*/ 2435656 w 6582933"/>
              <a:gd name="connsiteY6379" fmla="*/ 3483775 h 6858000"/>
              <a:gd name="connsiteX6380" fmla="*/ 2444551 w 6582933"/>
              <a:gd name="connsiteY6380" fmla="*/ 3492093 h 6858000"/>
              <a:gd name="connsiteX6381" fmla="*/ 2455803 w 6582933"/>
              <a:gd name="connsiteY6381" fmla="*/ 3494509 h 6858000"/>
              <a:gd name="connsiteX6382" fmla="*/ 2465496 w 6582933"/>
              <a:gd name="connsiteY6382" fmla="*/ 3500669 h 6858000"/>
              <a:gd name="connsiteX6383" fmla="*/ 2465560 w 6582933"/>
              <a:gd name="connsiteY6383" fmla="*/ 3506794 h 6858000"/>
              <a:gd name="connsiteX6384" fmla="*/ 2461462 w 6582933"/>
              <a:gd name="connsiteY6384" fmla="*/ 3517439 h 6858000"/>
              <a:gd name="connsiteX6385" fmla="*/ 2444905 w 6582933"/>
              <a:gd name="connsiteY6385" fmla="*/ 3517786 h 6858000"/>
              <a:gd name="connsiteX6386" fmla="*/ 2427358 w 6582933"/>
              <a:gd name="connsiteY6386" fmla="*/ 3500701 h 6858000"/>
              <a:gd name="connsiteX6387" fmla="*/ 2427611 w 6582933"/>
              <a:gd name="connsiteY6387" fmla="*/ 3488506 h 6858000"/>
              <a:gd name="connsiteX6388" fmla="*/ 2435656 w 6582933"/>
              <a:gd name="connsiteY6388" fmla="*/ 3483775 h 6858000"/>
              <a:gd name="connsiteX6389" fmla="*/ 2128581 w 6582933"/>
              <a:gd name="connsiteY6389" fmla="*/ 3481848 h 6858000"/>
              <a:gd name="connsiteX6390" fmla="*/ 2124540 w 6582933"/>
              <a:gd name="connsiteY6390" fmla="*/ 3485922 h 6858000"/>
              <a:gd name="connsiteX6391" fmla="*/ 2128835 w 6582933"/>
              <a:gd name="connsiteY6391" fmla="*/ 3494116 h 6858000"/>
              <a:gd name="connsiteX6392" fmla="*/ 2132931 w 6582933"/>
              <a:gd name="connsiteY6392" fmla="*/ 3490079 h 6858000"/>
              <a:gd name="connsiteX6393" fmla="*/ 2128581 w 6582933"/>
              <a:gd name="connsiteY6393" fmla="*/ 3481848 h 6858000"/>
              <a:gd name="connsiteX6394" fmla="*/ 5083389 w 6582933"/>
              <a:gd name="connsiteY6394" fmla="*/ 3481800 h 6858000"/>
              <a:gd name="connsiteX6395" fmla="*/ 5083326 w 6582933"/>
              <a:gd name="connsiteY6395" fmla="*/ 3487174 h 6858000"/>
              <a:gd name="connsiteX6396" fmla="*/ 5079894 w 6582933"/>
              <a:gd name="connsiteY6396" fmla="*/ 3491366 h 6858000"/>
              <a:gd name="connsiteX6397" fmla="*/ 5076011 w 6582933"/>
              <a:gd name="connsiteY6397" fmla="*/ 3492952 h 6858000"/>
              <a:gd name="connsiteX6398" fmla="*/ 5073505 w 6582933"/>
              <a:gd name="connsiteY6398" fmla="*/ 3485012 h 6858000"/>
              <a:gd name="connsiteX6399" fmla="*/ 5083389 w 6582933"/>
              <a:gd name="connsiteY6399" fmla="*/ 3481800 h 6858000"/>
              <a:gd name="connsiteX6400" fmla="*/ 2118120 w 6582933"/>
              <a:gd name="connsiteY6400" fmla="*/ 3458326 h 6858000"/>
              <a:gd name="connsiteX6401" fmla="*/ 2109893 w 6582933"/>
              <a:gd name="connsiteY6401" fmla="*/ 3462680 h 6858000"/>
              <a:gd name="connsiteX6402" fmla="*/ 2113959 w 6582933"/>
              <a:gd name="connsiteY6402" fmla="*/ 3466720 h 6858000"/>
              <a:gd name="connsiteX6403" fmla="*/ 2122159 w 6582933"/>
              <a:gd name="connsiteY6403" fmla="*/ 3462424 h 6858000"/>
              <a:gd name="connsiteX6404" fmla="*/ 2118120 w 6582933"/>
              <a:gd name="connsiteY6404" fmla="*/ 3458326 h 6858000"/>
              <a:gd name="connsiteX6405" fmla="*/ 1978336 w 6582933"/>
              <a:gd name="connsiteY6405" fmla="*/ 3445603 h 6858000"/>
              <a:gd name="connsiteX6406" fmla="*/ 1970110 w 6582933"/>
              <a:gd name="connsiteY6406" fmla="*/ 3449965 h 6858000"/>
              <a:gd name="connsiteX6407" fmla="*/ 1974175 w 6582933"/>
              <a:gd name="connsiteY6407" fmla="*/ 3453994 h 6858000"/>
              <a:gd name="connsiteX6408" fmla="*/ 1982373 w 6582933"/>
              <a:gd name="connsiteY6408" fmla="*/ 3449718 h 6858000"/>
              <a:gd name="connsiteX6409" fmla="*/ 1978336 w 6582933"/>
              <a:gd name="connsiteY6409" fmla="*/ 3445603 h 6858000"/>
              <a:gd name="connsiteX6410" fmla="*/ 876863 w 6582933"/>
              <a:gd name="connsiteY6410" fmla="*/ 3443454 h 6858000"/>
              <a:gd name="connsiteX6411" fmla="*/ 876991 w 6582933"/>
              <a:gd name="connsiteY6411" fmla="*/ 3455725 h 6858000"/>
              <a:gd name="connsiteX6412" fmla="*/ 872988 w 6582933"/>
              <a:gd name="connsiteY6412" fmla="*/ 3466435 h 6858000"/>
              <a:gd name="connsiteX6413" fmla="*/ 864183 w 6582933"/>
              <a:gd name="connsiteY6413" fmla="*/ 3462777 h 6858000"/>
              <a:gd name="connsiteX6414" fmla="*/ 851565 w 6582933"/>
              <a:gd name="connsiteY6414" fmla="*/ 3449493 h 6858000"/>
              <a:gd name="connsiteX6415" fmla="*/ 851407 w 6582933"/>
              <a:gd name="connsiteY6415" fmla="*/ 3443486 h 6858000"/>
              <a:gd name="connsiteX6416" fmla="*/ 876863 w 6582933"/>
              <a:gd name="connsiteY6416" fmla="*/ 3443454 h 6858000"/>
              <a:gd name="connsiteX6417" fmla="*/ 2332066 w 6582933"/>
              <a:gd name="connsiteY6417" fmla="*/ 3443450 h 6858000"/>
              <a:gd name="connsiteX6418" fmla="*/ 2332066 w 6582933"/>
              <a:gd name="connsiteY6418" fmla="*/ 3468950 h 6858000"/>
              <a:gd name="connsiteX6419" fmla="*/ 2332066 w 6582933"/>
              <a:gd name="connsiteY6419" fmla="*/ 3443450 h 6858000"/>
              <a:gd name="connsiteX6420" fmla="*/ 142629 w 6582933"/>
              <a:gd name="connsiteY6420" fmla="*/ 3431092 h 6858000"/>
              <a:gd name="connsiteX6421" fmla="*/ 131537 w 6582933"/>
              <a:gd name="connsiteY6421" fmla="*/ 3433064 h 6858000"/>
              <a:gd name="connsiteX6422" fmla="*/ 113614 w 6582933"/>
              <a:gd name="connsiteY6422" fmla="*/ 3449429 h 6858000"/>
              <a:gd name="connsiteX6423" fmla="*/ 124228 w 6582933"/>
              <a:gd name="connsiteY6423" fmla="*/ 3455881 h 6858000"/>
              <a:gd name="connsiteX6424" fmla="*/ 135319 w 6582933"/>
              <a:gd name="connsiteY6424" fmla="*/ 3453896 h 6858000"/>
              <a:gd name="connsiteX6425" fmla="*/ 153243 w 6582933"/>
              <a:gd name="connsiteY6425" fmla="*/ 3437532 h 6858000"/>
              <a:gd name="connsiteX6426" fmla="*/ 142629 w 6582933"/>
              <a:gd name="connsiteY6426" fmla="*/ 3431092 h 6858000"/>
              <a:gd name="connsiteX6427" fmla="*/ 5225539 w 6582933"/>
              <a:gd name="connsiteY6427" fmla="*/ 3430418 h 6858000"/>
              <a:gd name="connsiteX6428" fmla="*/ 5234336 w 6582933"/>
              <a:gd name="connsiteY6428" fmla="*/ 3438608 h 6858000"/>
              <a:gd name="connsiteX6429" fmla="*/ 5225632 w 6582933"/>
              <a:gd name="connsiteY6429" fmla="*/ 3451689 h 6858000"/>
              <a:gd name="connsiteX6430" fmla="*/ 5233860 w 6582933"/>
              <a:gd name="connsiteY6430" fmla="*/ 3460627 h 6858000"/>
              <a:gd name="connsiteX6431" fmla="*/ 5233829 w 6582933"/>
              <a:gd name="connsiteY6431" fmla="*/ 3477315 h 6858000"/>
              <a:gd name="connsiteX6432" fmla="*/ 5230111 w 6582933"/>
              <a:gd name="connsiteY6432" fmla="*/ 3481608 h 6858000"/>
              <a:gd name="connsiteX6433" fmla="*/ 5217081 w 6582933"/>
              <a:gd name="connsiteY6433" fmla="*/ 3481608 h 6858000"/>
              <a:gd name="connsiteX6434" fmla="*/ 5210851 w 6582933"/>
              <a:gd name="connsiteY6434" fmla="*/ 3472041 h 6858000"/>
              <a:gd name="connsiteX6435" fmla="*/ 5210566 w 6582933"/>
              <a:gd name="connsiteY6435" fmla="*/ 3436534 h 6858000"/>
              <a:gd name="connsiteX6436" fmla="*/ 5225539 w 6582933"/>
              <a:gd name="connsiteY6436" fmla="*/ 3430418 h 6858000"/>
              <a:gd name="connsiteX6437" fmla="*/ 2140399 w 6582933"/>
              <a:gd name="connsiteY6437" fmla="*/ 3419373 h 6858000"/>
              <a:gd name="connsiteX6438" fmla="*/ 2136268 w 6582933"/>
              <a:gd name="connsiteY6438" fmla="*/ 3423403 h 6858000"/>
              <a:gd name="connsiteX6439" fmla="*/ 2147771 w 6582933"/>
              <a:gd name="connsiteY6439" fmla="*/ 3443481 h 6858000"/>
              <a:gd name="connsiteX6440" fmla="*/ 2147771 w 6582933"/>
              <a:gd name="connsiteY6440" fmla="*/ 3455273 h 6858000"/>
              <a:gd name="connsiteX6441" fmla="*/ 2161409 w 6582933"/>
              <a:gd name="connsiteY6441" fmla="*/ 3468914 h 6858000"/>
              <a:gd name="connsiteX6442" fmla="*/ 2173198 w 6582933"/>
              <a:gd name="connsiteY6442" fmla="*/ 3468914 h 6858000"/>
              <a:gd name="connsiteX6443" fmla="*/ 2173513 w 6582933"/>
              <a:gd name="connsiteY6443" fmla="*/ 3511577 h 6858000"/>
              <a:gd name="connsiteX6444" fmla="*/ 2180724 w 6582933"/>
              <a:gd name="connsiteY6444" fmla="*/ 3518502 h 6858000"/>
              <a:gd name="connsiteX6445" fmla="*/ 2185910 w 6582933"/>
              <a:gd name="connsiteY6445" fmla="*/ 3513385 h 6858000"/>
              <a:gd name="connsiteX6446" fmla="*/ 2185814 w 6582933"/>
              <a:gd name="connsiteY6446" fmla="*/ 3478223 h 6858000"/>
              <a:gd name="connsiteX6447" fmla="*/ 2183649 w 6582933"/>
              <a:gd name="connsiteY6447" fmla="*/ 3473040 h 6858000"/>
              <a:gd name="connsiteX6448" fmla="*/ 2173198 w 6582933"/>
              <a:gd name="connsiteY6448" fmla="*/ 3468881 h 6858000"/>
              <a:gd name="connsiteX6449" fmla="*/ 2173070 w 6582933"/>
              <a:gd name="connsiteY6449" fmla="*/ 3463347 h 6858000"/>
              <a:gd name="connsiteX6450" fmla="*/ 2153334 w 6582933"/>
              <a:gd name="connsiteY6450" fmla="*/ 3443608 h 6858000"/>
              <a:gd name="connsiteX6451" fmla="*/ 2147771 w 6582933"/>
              <a:gd name="connsiteY6451" fmla="*/ 3443481 h 6858000"/>
              <a:gd name="connsiteX6452" fmla="*/ 2147613 w 6582933"/>
              <a:gd name="connsiteY6452" fmla="*/ 3425754 h 6858000"/>
              <a:gd name="connsiteX6453" fmla="*/ 2144433 w 6582933"/>
              <a:gd name="connsiteY6453" fmla="*/ 3421249 h 6858000"/>
              <a:gd name="connsiteX6454" fmla="*/ 2140399 w 6582933"/>
              <a:gd name="connsiteY6454" fmla="*/ 3419373 h 6858000"/>
              <a:gd name="connsiteX6455" fmla="*/ 1912807 w 6582933"/>
              <a:gd name="connsiteY6455" fmla="*/ 3405613 h 6858000"/>
              <a:gd name="connsiteX6456" fmla="*/ 1908519 w 6582933"/>
              <a:gd name="connsiteY6456" fmla="*/ 3413809 h 6858000"/>
              <a:gd name="connsiteX6457" fmla="*/ 1912553 w 6582933"/>
              <a:gd name="connsiteY6457" fmla="*/ 3417880 h 6858000"/>
              <a:gd name="connsiteX6458" fmla="*/ 1916905 w 6582933"/>
              <a:gd name="connsiteY6458" fmla="*/ 3409614 h 6858000"/>
              <a:gd name="connsiteX6459" fmla="*/ 1912807 w 6582933"/>
              <a:gd name="connsiteY6459" fmla="*/ 3405613 h 6858000"/>
              <a:gd name="connsiteX6460" fmla="*/ 4972477 w 6582933"/>
              <a:gd name="connsiteY6460" fmla="*/ 3405603 h 6858000"/>
              <a:gd name="connsiteX6461" fmla="*/ 4981376 w 6582933"/>
              <a:gd name="connsiteY6461" fmla="*/ 3412244 h 6858000"/>
              <a:gd name="connsiteX6462" fmla="*/ 4981789 w 6582933"/>
              <a:gd name="connsiteY6462" fmla="*/ 3462135 h 6858000"/>
              <a:gd name="connsiteX6463" fmla="*/ 4994406 w 6582933"/>
              <a:gd name="connsiteY6463" fmla="*/ 3475349 h 6858000"/>
              <a:gd name="connsiteX6464" fmla="*/ 4968981 w 6582933"/>
              <a:gd name="connsiteY6464" fmla="*/ 3474624 h 6858000"/>
              <a:gd name="connsiteX6465" fmla="*/ 4968981 w 6582933"/>
              <a:gd name="connsiteY6465" fmla="*/ 3462639 h 6858000"/>
              <a:gd name="connsiteX6466" fmla="*/ 4956427 w 6582933"/>
              <a:gd name="connsiteY6466" fmla="*/ 3449260 h 6858000"/>
              <a:gd name="connsiteX6467" fmla="*/ 4956427 w 6582933"/>
              <a:gd name="connsiteY6467" fmla="*/ 3411769 h 6858000"/>
              <a:gd name="connsiteX6468" fmla="*/ 4972477 w 6582933"/>
              <a:gd name="connsiteY6468" fmla="*/ 3405603 h 6858000"/>
              <a:gd name="connsiteX6469" fmla="*/ 2266405 w 6582933"/>
              <a:gd name="connsiteY6469" fmla="*/ 3394777 h 6858000"/>
              <a:gd name="connsiteX6470" fmla="*/ 2262403 w 6582933"/>
              <a:gd name="connsiteY6470" fmla="*/ 3398876 h 6858000"/>
              <a:gd name="connsiteX6471" fmla="*/ 2270607 w 6582933"/>
              <a:gd name="connsiteY6471" fmla="*/ 3403162 h 6858000"/>
              <a:gd name="connsiteX6472" fmla="*/ 2274673 w 6582933"/>
              <a:gd name="connsiteY6472" fmla="*/ 3399130 h 6858000"/>
              <a:gd name="connsiteX6473" fmla="*/ 2266405 w 6582933"/>
              <a:gd name="connsiteY6473" fmla="*/ 3394777 h 6858000"/>
              <a:gd name="connsiteX6474" fmla="*/ 2406154 w 6582933"/>
              <a:gd name="connsiteY6474" fmla="*/ 3394700 h 6858000"/>
              <a:gd name="connsiteX6475" fmla="*/ 2414382 w 6582933"/>
              <a:gd name="connsiteY6475" fmla="*/ 3399052 h 6858000"/>
              <a:gd name="connsiteX6476" fmla="*/ 2410316 w 6582933"/>
              <a:gd name="connsiteY6476" fmla="*/ 3403085 h 6858000"/>
              <a:gd name="connsiteX6477" fmla="*/ 2402119 w 6582933"/>
              <a:gd name="connsiteY6477" fmla="*/ 3398798 h 6858000"/>
              <a:gd name="connsiteX6478" fmla="*/ 2406154 w 6582933"/>
              <a:gd name="connsiteY6478" fmla="*/ 3394700 h 6858000"/>
              <a:gd name="connsiteX6479" fmla="*/ 1963624 w 6582933"/>
              <a:gd name="connsiteY6479" fmla="*/ 3392865 h 6858000"/>
              <a:gd name="connsiteX6480" fmla="*/ 1959267 w 6582933"/>
              <a:gd name="connsiteY6480" fmla="*/ 3401127 h 6858000"/>
              <a:gd name="connsiteX6481" fmla="*/ 1963372 w 6582933"/>
              <a:gd name="connsiteY6481" fmla="*/ 3405136 h 6858000"/>
              <a:gd name="connsiteX6482" fmla="*/ 1967660 w 6582933"/>
              <a:gd name="connsiteY6482" fmla="*/ 3396935 h 6858000"/>
              <a:gd name="connsiteX6483" fmla="*/ 1963624 w 6582933"/>
              <a:gd name="connsiteY6483" fmla="*/ 3392865 h 6858000"/>
              <a:gd name="connsiteX6484" fmla="*/ 1177685 w 6582933"/>
              <a:gd name="connsiteY6484" fmla="*/ 3382059 h 6858000"/>
              <a:gd name="connsiteX6485" fmla="*/ 1169458 w 6582933"/>
              <a:gd name="connsiteY6485" fmla="*/ 3386413 h 6858000"/>
              <a:gd name="connsiteX6486" fmla="*/ 1173524 w 6582933"/>
              <a:gd name="connsiteY6486" fmla="*/ 3390447 h 6858000"/>
              <a:gd name="connsiteX6487" fmla="*/ 1181727 w 6582933"/>
              <a:gd name="connsiteY6487" fmla="*/ 3386158 h 6858000"/>
              <a:gd name="connsiteX6488" fmla="*/ 1177685 w 6582933"/>
              <a:gd name="connsiteY6488" fmla="*/ 3382059 h 6858000"/>
              <a:gd name="connsiteX6489" fmla="*/ 902422 w 6582933"/>
              <a:gd name="connsiteY6489" fmla="*/ 3379644 h 6858000"/>
              <a:gd name="connsiteX6490" fmla="*/ 889626 w 6582933"/>
              <a:gd name="connsiteY6490" fmla="*/ 3386127 h 6858000"/>
              <a:gd name="connsiteX6491" fmla="*/ 897663 w 6582933"/>
              <a:gd name="connsiteY6491" fmla="*/ 3403607 h 6858000"/>
              <a:gd name="connsiteX6492" fmla="*/ 915337 w 6582933"/>
              <a:gd name="connsiteY6492" fmla="*/ 3385968 h 6858000"/>
              <a:gd name="connsiteX6493" fmla="*/ 902422 w 6582933"/>
              <a:gd name="connsiteY6493" fmla="*/ 3379644 h 6858000"/>
              <a:gd name="connsiteX6494" fmla="*/ 2242986 w 6582933"/>
              <a:gd name="connsiteY6494" fmla="*/ 3367469 h 6858000"/>
              <a:gd name="connsiteX6495" fmla="*/ 2238951 w 6582933"/>
              <a:gd name="connsiteY6495" fmla="*/ 3371539 h 6858000"/>
              <a:gd name="connsiteX6496" fmla="*/ 2243240 w 6582933"/>
              <a:gd name="connsiteY6496" fmla="*/ 3379736 h 6858000"/>
              <a:gd name="connsiteX6497" fmla="*/ 2247345 w 6582933"/>
              <a:gd name="connsiteY6497" fmla="*/ 3375704 h 6858000"/>
              <a:gd name="connsiteX6498" fmla="*/ 2242986 w 6582933"/>
              <a:gd name="connsiteY6498" fmla="*/ 3367469 h 6858000"/>
              <a:gd name="connsiteX6499" fmla="*/ 2268380 w 6582933"/>
              <a:gd name="connsiteY6499" fmla="*/ 3354763 h 6858000"/>
              <a:gd name="connsiteX6500" fmla="*/ 2264343 w 6582933"/>
              <a:gd name="connsiteY6500" fmla="*/ 3358830 h 6858000"/>
              <a:gd name="connsiteX6501" fmla="*/ 2268634 w 6582933"/>
              <a:gd name="connsiteY6501" fmla="*/ 3367028 h 6858000"/>
              <a:gd name="connsiteX6502" fmla="*/ 2272731 w 6582933"/>
              <a:gd name="connsiteY6502" fmla="*/ 3362995 h 6858000"/>
              <a:gd name="connsiteX6503" fmla="*/ 2268380 w 6582933"/>
              <a:gd name="connsiteY6503" fmla="*/ 3354763 h 6858000"/>
              <a:gd name="connsiteX6504" fmla="*/ 1963499 w 6582933"/>
              <a:gd name="connsiteY6504" fmla="*/ 3354516 h 6858000"/>
              <a:gd name="connsiteX6505" fmla="*/ 1963499 w 6582933"/>
              <a:gd name="connsiteY6505" fmla="*/ 3379990 h 6858000"/>
              <a:gd name="connsiteX6506" fmla="*/ 1963499 w 6582933"/>
              <a:gd name="connsiteY6506" fmla="*/ 3354516 h 6858000"/>
              <a:gd name="connsiteX6507" fmla="*/ 1936100 w 6582933"/>
              <a:gd name="connsiteY6507" fmla="*/ 3343957 h 6858000"/>
              <a:gd name="connsiteX6508" fmla="*/ 1931876 w 6582933"/>
              <a:gd name="connsiteY6508" fmla="*/ 3348280 h 6858000"/>
              <a:gd name="connsiteX6509" fmla="*/ 1931719 w 6582933"/>
              <a:gd name="connsiteY6509" fmla="*/ 3354356 h 6858000"/>
              <a:gd name="connsiteX6510" fmla="*/ 1940079 w 6582933"/>
              <a:gd name="connsiteY6510" fmla="*/ 3365252 h 6858000"/>
              <a:gd name="connsiteX6511" fmla="*/ 1944430 w 6582933"/>
              <a:gd name="connsiteY6511" fmla="*/ 3354763 h 6858000"/>
              <a:gd name="connsiteX6512" fmla="*/ 1944303 w 6582933"/>
              <a:gd name="connsiteY6512" fmla="*/ 3348694 h 6858000"/>
              <a:gd name="connsiteX6513" fmla="*/ 1936100 w 6582933"/>
              <a:gd name="connsiteY6513" fmla="*/ 3343957 h 6858000"/>
              <a:gd name="connsiteX6514" fmla="*/ 5163947 w 6582933"/>
              <a:gd name="connsiteY6514" fmla="*/ 3343880 h 6858000"/>
              <a:gd name="connsiteX6515" fmla="*/ 5172182 w 6582933"/>
              <a:gd name="connsiteY6515" fmla="*/ 3348234 h 6858000"/>
              <a:gd name="connsiteX6516" fmla="*/ 5168108 w 6582933"/>
              <a:gd name="connsiteY6516" fmla="*/ 3352274 h 6858000"/>
              <a:gd name="connsiteX6517" fmla="*/ 5159912 w 6582933"/>
              <a:gd name="connsiteY6517" fmla="*/ 3347980 h 6858000"/>
              <a:gd name="connsiteX6518" fmla="*/ 5163947 w 6582933"/>
              <a:gd name="connsiteY6518" fmla="*/ 3343880 h 6858000"/>
              <a:gd name="connsiteX6519" fmla="*/ 2346789 w 6582933"/>
              <a:gd name="connsiteY6519" fmla="*/ 3318520 h 6858000"/>
              <a:gd name="connsiteX6520" fmla="*/ 2350856 w 6582933"/>
              <a:gd name="connsiteY6520" fmla="*/ 3322561 h 6858000"/>
              <a:gd name="connsiteX6521" fmla="*/ 2342596 w 6582933"/>
              <a:gd name="connsiteY6521" fmla="*/ 3326914 h 6858000"/>
              <a:gd name="connsiteX6522" fmla="*/ 2338588 w 6582933"/>
              <a:gd name="connsiteY6522" fmla="*/ 3322814 h 6858000"/>
              <a:gd name="connsiteX6523" fmla="*/ 2346789 w 6582933"/>
              <a:gd name="connsiteY6523" fmla="*/ 3318520 h 6858000"/>
              <a:gd name="connsiteX6524" fmla="*/ 94705 w 6582933"/>
              <a:gd name="connsiteY6524" fmla="*/ 3316240 h 6858000"/>
              <a:gd name="connsiteX6525" fmla="*/ 77546 w 6582933"/>
              <a:gd name="connsiteY6525" fmla="*/ 3335919 h 6858000"/>
              <a:gd name="connsiteX6526" fmla="*/ 95023 w 6582933"/>
              <a:gd name="connsiteY6526" fmla="*/ 3354832 h 6858000"/>
              <a:gd name="connsiteX6527" fmla="*/ 101697 w 6582933"/>
              <a:gd name="connsiteY6527" fmla="*/ 3348248 h 6858000"/>
              <a:gd name="connsiteX6528" fmla="*/ 111739 w 6582933"/>
              <a:gd name="connsiteY6528" fmla="*/ 3342179 h 6858000"/>
              <a:gd name="connsiteX6529" fmla="*/ 125564 w 6582933"/>
              <a:gd name="connsiteY6529" fmla="*/ 3334838 h 6858000"/>
              <a:gd name="connsiteX6530" fmla="*/ 109006 w 6582933"/>
              <a:gd name="connsiteY6530" fmla="*/ 3329158 h 6858000"/>
              <a:gd name="connsiteX6531" fmla="*/ 94705 w 6582933"/>
              <a:gd name="connsiteY6531" fmla="*/ 3316240 h 6858000"/>
              <a:gd name="connsiteX6532" fmla="*/ 2185865 w 6582933"/>
              <a:gd name="connsiteY6532" fmla="*/ 3290843 h 6858000"/>
              <a:gd name="connsiteX6533" fmla="*/ 2185910 w 6582933"/>
              <a:gd name="connsiteY6533" fmla="*/ 3290848 h 6858000"/>
              <a:gd name="connsiteX6534" fmla="*/ 2185941 w 6582933"/>
              <a:gd name="connsiteY6534" fmla="*/ 3290925 h 6858000"/>
              <a:gd name="connsiteX6535" fmla="*/ 2190159 w 6582933"/>
              <a:gd name="connsiteY6535" fmla="*/ 3295379 h 6858000"/>
              <a:gd name="connsiteX6536" fmla="*/ 2186003 w 6582933"/>
              <a:gd name="connsiteY6536" fmla="*/ 3293499 h 6858000"/>
              <a:gd name="connsiteX6537" fmla="*/ 2207903 w 6582933"/>
              <a:gd name="connsiteY6537" fmla="*/ 3268306 h 6858000"/>
              <a:gd name="connsiteX6538" fmla="*/ 2199953 w 6582933"/>
              <a:gd name="connsiteY6538" fmla="*/ 3270822 h 6858000"/>
              <a:gd name="connsiteX6539" fmla="*/ 2201548 w 6582933"/>
              <a:gd name="connsiteY6539" fmla="*/ 3274707 h 6858000"/>
              <a:gd name="connsiteX6540" fmla="*/ 2205583 w 6582933"/>
              <a:gd name="connsiteY6540" fmla="*/ 3277705 h 6858000"/>
              <a:gd name="connsiteX6541" fmla="*/ 2206535 w 6582933"/>
              <a:gd name="connsiteY6541" fmla="*/ 3278167 h 6858000"/>
              <a:gd name="connsiteX6542" fmla="*/ 2205708 w 6582933"/>
              <a:gd name="connsiteY6542" fmla="*/ 3278160 h 6858000"/>
              <a:gd name="connsiteX6543" fmla="*/ 2211458 w 6582933"/>
              <a:gd name="connsiteY6543" fmla="*/ 3281397 h 6858000"/>
              <a:gd name="connsiteX6544" fmla="*/ 2211584 w 6582933"/>
              <a:gd name="connsiteY6544" fmla="*/ 3283787 h 6858000"/>
              <a:gd name="connsiteX6545" fmla="*/ 2219025 w 6582933"/>
              <a:gd name="connsiteY6545" fmla="*/ 3289524 h 6858000"/>
              <a:gd name="connsiteX6546" fmla="*/ 2215099 w 6582933"/>
              <a:gd name="connsiteY6546" fmla="*/ 3283449 h 6858000"/>
              <a:gd name="connsiteX6547" fmla="*/ 2211458 w 6582933"/>
              <a:gd name="connsiteY6547" fmla="*/ 3281397 h 6858000"/>
              <a:gd name="connsiteX6548" fmla="*/ 2211414 w 6582933"/>
              <a:gd name="connsiteY6548" fmla="*/ 3280497 h 6858000"/>
              <a:gd name="connsiteX6549" fmla="*/ 2222677 w 6582933"/>
              <a:gd name="connsiteY6549" fmla="*/ 3285889 h 6858000"/>
              <a:gd name="connsiteX6550" fmla="*/ 2216924 w 6582933"/>
              <a:gd name="connsiteY6550" fmla="*/ 3278467 h 6858000"/>
              <a:gd name="connsiteX6551" fmla="*/ 2211288 w 6582933"/>
              <a:gd name="connsiteY6551" fmla="*/ 3278182 h 6858000"/>
              <a:gd name="connsiteX6552" fmla="*/ 2211414 w 6582933"/>
              <a:gd name="connsiteY6552" fmla="*/ 3280497 h 6858000"/>
              <a:gd name="connsiteX6553" fmla="*/ 2206535 w 6582933"/>
              <a:gd name="connsiteY6553" fmla="*/ 3278167 h 6858000"/>
              <a:gd name="connsiteX6554" fmla="*/ 2211110 w 6582933"/>
              <a:gd name="connsiteY6554" fmla="*/ 3278182 h 6858000"/>
              <a:gd name="connsiteX6555" fmla="*/ 2207903 w 6582933"/>
              <a:gd name="connsiteY6555" fmla="*/ 3268306 h 6858000"/>
              <a:gd name="connsiteX6556" fmla="*/ 2169762 w 6582933"/>
              <a:gd name="connsiteY6556" fmla="*/ 3268306 h 6858000"/>
              <a:gd name="connsiteX6557" fmla="*/ 2161823 w 6582933"/>
              <a:gd name="connsiteY6557" fmla="*/ 3270822 h 6858000"/>
              <a:gd name="connsiteX6558" fmla="*/ 2163409 w 6582933"/>
              <a:gd name="connsiteY6558" fmla="*/ 3274707 h 6858000"/>
              <a:gd name="connsiteX6559" fmla="*/ 2166031 w 6582933"/>
              <a:gd name="connsiteY6559" fmla="*/ 3276750 h 6858000"/>
              <a:gd name="connsiteX6560" fmla="*/ 2172922 w 6582933"/>
              <a:gd name="connsiteY6560" fmla="*/ 3278182 h 6858000"/>
              <a:gd name="connsiteX6561" fmla="*/ 2167573 w 6582933"/>
              <a:gd name="connsiteY6561" fmla="*/ 3278160 h 6858000"/>
              <a:gd name="connsiteX6562" fmla="*/ 2173805 w 6582933"/>
              <a:gd name="connsiteY6562" fmla="*/ 3279574 h 6858000"/>
              <a:gd name="connsiteX6563" fmla="*/ 2177818 w 6582933"/>
              <a:gd name="connsiteY6563" fmla="*/ 3288710 h 6858000"/>
              <a:gd name="connsiteX6564" fmla="*/ 2184681 w 6582933"/>
              <a:gd name="connsiteY6564" fmla="*/ 3292900 h 6858000"/>
              <a:gd name="connsiteX6565" fmla="*/ 2186003 w 6582933"/>
              <a:gd name="connsiteY6565" fmla="*/ 3293499 h 6858000"/>
              <a:gd name="connsiteX6566" fmla="*/ 2186162 w 6582933"/>
              <a:gd name="connsiteY6566" fmla="*/ 3296494 h 6858000"/>
              <a:gd name="connsiteX6567" fmla="*/ 2193598 w 6582933"/>
              <a:gd name="connsiteY6567" fmla="*/ 3302244 h 6858000"/>
              <a:gd name="connsiteX6568" fmla="*/ 2194287 w 6582933"/>
              <a:gd name="connsiteY6568" fmla="*/ 3299740 h 6858000"/>
              <a:gd name="connsiteX6569" fmla="*/ 2190159 w 6582933"/>
              <a:gd name="connsiteY6569" fmla="*/ 3295379 h 6858000"/>
              <a:gd name="connsiteX6570" fmla="*/ 2197253 w 6582933"/>
              <a:gd name="connsiteY6570" fmla="*/ 3298595 h 6858000"/>
              <a:gd name="connsiteX6571" fmla="*/ 2191503 w 6582933"/>
              <a:gd name="connsiteY6571" fmla="*/ 3291141 h 6858000"/>
              <a:gd name="connsiteX6572" fmla="*/ 2185910 w 6582933"/>
              <a:gd name="connsiteY6572" fmla="*/ 3290848 h 6858000"/>
              <a:gd name="connsiteX6573" fmla="*/ 2182023 w 6582933"/>
              <a:gd name="connsiteY6573" fmla="*/ 3281435 h 6858000"/>
              <a:gd name="connsiteX6574" fmla="*/ 2173805 w 6582933"/>
              <a:gd name="connsiteY6574" fmla="*/ 3279574 h 6858000"/>
              <a:gd name="connsiteX6575" fmla="*/ 2173226 w 6582933"/>
              <a:gd name="connsiteY6575" fmla="*/ 3278243 h 6858000"/>
              <a:gd name="connsiteX6576" fmla="*/ 2172922 w 6582933"/>
              <a:gd name="connsiteY6576" fmla="*/ 3278182 h 6858000"/>
              <a:gd name="connsiteX6577" fmla="*/ 2172971 w 6582933"/>
              <a:gd name="connsiteY6577" fmla="*/ 3278182 h 6858000"/>
              <a:gd name="connsiteX6578" fmla="*/ 2169762 w 6582933"/>
              <a:gd name="connsiteY6578" fmla="*/ 3268306 h 6858000"/>
              <a:gd name="connsiteX6579" fmla="*/ 1874548 w 6582933"/>
              <a:gd name="connsiteY6579" fmla="*/ 3265570 h 6858000"/>
              <a:gd name="connsiteX6580" fmla="*/ 1862500 w 6582933"/>
              <a:gd name="connsiteY6580" fmla="*/ 3265918 h 6858000"/>
              <a:gd name="connsiteX6581" fmla="*/ 1857098 w 6582933"/>
              <a:gd name="connsiteY6581" fmla="*/ 3273565 h 6858000"/>
              <a:gd name="connsiteX6582" fmla="*/ 1874548 w 6582933"/>
              <a:gd name="connsiteY6582" fmla="*/ 3290955 h 6858000"/>
              <a:gd name="connsiteX6583" fmla="*/ 1886589 w 6582933"/>
              <a:gd name="connsiteY6583" fmla="*/ 3290608 h 6858000"/>
              <a:gd name="connsiteX6584" fmla="*/ 1891994 w 6582933"/>
              <a:gd name="connsiteY6584" fmla="*/ 3283003 h 6858000"/>
              <a:gd name="connsiteX6585" fmla="*/ 1874548 w 6582933"/>
              <a:gd name="connsiteY6585" fmla="*/ 3265570 h 6858000"/>
              <a:gd name="connsiteX6586" fmla="*/ 2004556 w 6582933"/>
              <a:gd name="connsiteY6586" fmla="*/ 3217488 h 6858000"/>
              <a:gd name="connsiteX6587" fmla="*/ 1996613 w 6582933"/>
              <a:gd name="connsiteY6587" fmla="*/ 3219998 h 6858000"/>
              <a:gd name="connsiteX6588" fmla="*/ 1998197 w 6582933"/>
              <a:gd name="connsiteY6588" fmla="*/ 3223873 h 6858000"/>
              <a:gd name="connsiteX6589" fmla="*/ 2002235 w 6582933"/>
              <a:gd name="connsiteY6589" fmla="*/ 3226881 h 6858000"/>
              <a:gd name="connsiteX6590" fmla="*/ 2003190 w 6582933"/>
              <a:gd name="connsiteY6590" fmla="*/ 3227338 h 6858000"/>
              <a:gd name="connsiteX6591" fmla="*/ 2002361 w 6582933"/>
              <a:gd name="connsiteY6591" fmla="*/ 3227335 h 6858000"/>
              <a:gd name="connsiteX6592" fmla="*/ 2008098 w 6582933"/>
              <a:gd name="connsiteY6592" fmla="*/ 3230576 h 6858000"/>
              <a:gd name="connsiteX6593" fmla="*/ 2008226 w 6582933"/>
              <a:gd name="connsiteY6593" fmla="*/ 3232984 h 6858000"/>
              <a:gd name="connsiteX6594" fmla="*/ 2015661 w 6582933"/>
              <a:gd name="connsiteY6594" fmla="*/ 3238745 h 6858000"/>
              <a:gd name="connsiteX6595" fmla="*/ 2011744 w 6582933"/>
              <a:gd name="connsiteY6595" fmla="*/ 3232626 h 6858000"/>
              <a:gd name="connsiteX6596" fmla="*/ 2008098 w 6582933"/>
              <a:gd name="connsiteY6596" fmla="*/ 3230576 h 6858000"/>
              <a:gd name="connsiteX6597" fmla="*/ 2008051 w 6582933"/>
              <a:gd name="connsiteY6597" fmla="*/ 3229677 h 6858000"/>
              <a:gd name="connsiteX6598" fmla="*/ 2019320 w 6582933"/>
              <a:gd name="connsiteY6598" fmla="*/ 3235087 h 6858000"/>
              <a:gd name="connsiteX6599" fmla="*/ 2013567 w 6582933"/>
              <a:gd name="connsiteY6599" fmla="*/ 3227652 h 6858000"/>
              <a:gd name="connsiteX6600" fmla="*/ 2007926 w 6582933"/>
              <a:gd name="connsiteY6600" fmla="*/ 3227353 h 6858000"/>
              <a:gd name="connsiteX6601" fmla="*/ 2008051 w 6582933"/>
              <a:gd name="connsiteY6601" fmla="*/ 3229677 h 6858000"/>
              <a:gd name="connsiteX6602" fmla="*/ 2003190 w 6582933"/>
              <a:gd name="connsiteY6602" fmla="*/ 3227338 h 6858000"/>
              <a:gd name="connsiteX6603" fmla="*/ 2007752 w 6582933"/>
              <a:gd name="connsiteY6603" fmla="*/ 3227367 h 6858000"/>
              <a:gd name="connsiteX6604" fmla="*/ 2004556 w 6582933"/>
              <a:gd name="connsiteY6604" fmla="*/ 3217488 h 6858000"/>
              <a:gd name="connsiteX6605" fmla="*/ 2160443 w 6582933"/>
              <a:gd name="connsiteY6605" fmla="*/ 3214647 h 6858000"/>
              <a:gd name="connsiteX6606" fmla="*/ 2160492 w 6582933"/>
              <a:gd name="connsiteY6606" fmla="*/ 3214650 h 6858000"/>
              <a:gd name="connsiteX6607" fmla="*/ 2160517 w 6582933"/>
              <a:gd name="connsiteY6607" fmla="*/ 3214723 h 6858000"/>
              <a:gd name="connsiteX6608" fmla="*/ 2164732 w 6582933"/>
              <a:gd name="connsiteY6608" fmla="*/ 3219168 h 6858000"/>
              <a:gd name="connsiteX6609" fmla="*/ 2160580 w 6582933"/>
              <a:gd name="connsiteY6609" fmla="*/ 3217291 h 6858000"/>
              <a:gd name="connsiteX6610" fmla="*/ 2246005 w 6582933"/>
              <a:gd name="connsiteY6610" fmla="*/ 3204783 h 6858000"/>
              <a:gd name="connsiteX6611" fmla="*/ 2238061 w 6582933"/>
              <a:gd name="connsiteY6611" fmla="*/ 3207292 h 6858000"/>
              <a:gd name="connsiteX6612" fmla="*/ 2239649 w 6582933"/>
              <a:gd name="connsiteY6612" fmla="*/ 3211166 h 6858000"/>
              <a:gd name="connsiteX6613" fmla="*/ 2243687 w 6582933"/>
              <a:gd name="connsiteY6613" fmla="*/ 3214175 h 6858000"/>
              <a:gd name="connsiteX6614" fmla="*/ 2244643 w 6582933"/>
              <a:gd name="connsiteY6614" fmla="*/ 3214634 h 6858000"/>
              <a:gd name="connsiteX6615" fmla="*/ 2243817 w 6582933"/>
              <a:gd name="connsiteY6615" fmla="*/ 3214628 h 6858000"/>
              <a:gd name="connsiteX6616" fmla="*/ 2249564 w 6582933"/>
              <a:gd name="connsiteY6616" fmla="*/ 3217864 h 6858000"/>
              <a:gd name="connsiteX6617" fmla="*/ 2249691 w 6582933"/>
              <a:gd name="connsiteY6617" fmla="*/ 3220283 h 6858000"/>
              <a:gd name="connsiteX6618" fmla="*/ 2257133 w 6582933"/>
              <a:gd name="connsiteY6618" fmla="*/ 3226028 h 6858000"/>
              <a:gd name="connsiteX6619" fmla="*/ 2253212 w 6582933"/>
              <a:gd name="connsiteY6619" fmla="*/ 3219919 h 6858000"/>
              <a:gd name="connsiteX6620" fmla="*/ 2249564 w 6582933"/>
              <a:gd name="connsiteY6620" fmla="*/ 3217864 h 6858000"/>
              <a:gd name="connsiteX6621" fmla="*/ 2249518 w 6582933"/>
              <a:gd name="connsiteY6621" fmla="*/ 3216970 h 6858000"/>
              <a:gd name="connsiteX6622" fmla="*/ 2260786 w 6582933"/>
              <a:gd name="connsiteY6622" fmla="*/ 3222376 h 6858000"/>
              <a:gd name="connsiteX6623" fmla="*/ 2255032 w 6582933"/>
              <a:gd name="connsiteY6623" fmla="*/ 3214945 h 6858000"/>
              <a:gd name="connsiteX6624" fmla="*/ 2249396 w 6582933"/>
              <a:gd name="connsiteY6624" fmla="*/ 3214647 h 6858000"/>
              <a:gd name="connsiteX6625" fmla="*/ 2249518 w 6582933"/>
              <a:gd name="connsiteY6625" fmla="*/ 3216970 h 6858000"/>
              <a:gd name="connsiteX6626" fmla="*/ 2244643 w 6582933"/>
              <a:gd name="connsiteY6626" fmla="*/ 3214634 h 6858000"/>
              <a:gd name="connsiteX6627" fmla="*/ 2249215 w 6582933"/>
              <a:gd name="connsiteY6627" fmla="*/ 3214660 h 6858000"/>
              <a:gd name="connsiteX6628" fmla="*/ 2246005 w 6582933"/>
              <a:gd name="connsiteY6628" fmla="*/ 3204783 h 6858000"/>
              <a:gd name="connsiteX6629" fmla="*/ 1923295 w 6582933"/>
              <a:gd name="connsiteY6629" fmla="*/ 3204242 h 6858000"/>
              <a:gd name="connsiteX6630" fmla="*/ 1919227 w 6582933"/>
              <a:gd name="connsiteY6630" fmla="*/ 3208276 h 6858000"/>
              <a:gd name="connsiteX6631" fmla="*/ 1927495 w 6582933"/>
              <a:gd name="connsiteY6631" fmla="*/ 3212625 h 6858000"/>
              <a:gd name="connsiteX6632" fmla="*/ 1931496 w 6582933"/>
              <a:gd name="connsiteY6632" fmla="*/ 3208529 h 6858000"/>
              <a:gd name="connsiteX6633" fmla="*/ 1923295 w 6582933"/>
              <a:gd name="connsiteY6633" fmla="*/ 3204242 h 6858000"/>
              <a:gd name="connsiteX6634" fmla="*/ 186388 w 6582933"/>
              <a:gd name="connsiteY6634" fmla="*/ 3204179 h 6858000"/>
              <a:gd name="connsiteX6635" fmla="*/ 178157 w 6582933"/>
              <a:gd name="connsiteY6635" fmla="*/ 3208529 h 6858000"/>
              <a:gd name="connsiteX6636" fmla="*/ 182225 w 6582933"/>
              <a:gd name="connsiteY6636" fmla="*/ 3212561 h 6858000"/>
              <a:gd name="connsiteX6637" fmla="*/ 190424 w 6582933"/>
              <a:gd name="connsiteY6637" fmla="*/ 3208276 h 6858000"/>
              <a:gd name="connsiteX6638" fmla="*/ 186388 w 6582933"/>
              <a:gd name="connsiteY6638" fmla="*/ 3204179 h 6858000"/>
              <a:gd name="connsiteX6639" fmla="*/ 5451954 w 6582933"/>
              <a:gd name="connsiteY6639" fmla="*/ 3201888 h 6858000"/>
              <a:gd name="connsiteX6640" fmla="*/ 5457589 w 6582933"/>
              <a:gd name="connsiteY6640" fmla="*/ 3202186 h 6858000"/>
              <a:gd name="connsiteX6641" fmla="*/ 5463341 w 6582933"/>
              <a:gd name="connsiteY6641" fmla="*/ 3209621 h 6858000"/>
              <a:gd name="connsiteX6642" fmla="*/ 5459687 w 6582933"/>
              <a:gd name="connsiteY6642" fmla="*/ 3213273 h 6858000"/>
              <a:gd name="connsiteX6643" fmla="*/ 5452254 w 6582933"/>
              <a:gd name="connsiteY6643" fmla="*/ 3207527 h 6858000"/>
              <a:gd name="connsiteX6644" fmla="*/ 5451954 w 6582933"/>
              <a:gd name="connsiteY6644" fmla="*/ 3201888 h 6858000"/>
              <a:gd name="connsiteX6645" fmla="*/ 5448561 w 6582933"/>
              <a:gd name="connsiteY6645" fmla="*/ 3192021 h 6858000"/>
              <a:gd name="connsiteX6646" fmla="*/ 5451772 w 6582933"/>
              <a:gd name="connsiteY6646" fmla="*/ 3201903 h 6858000"/>
              <a:gd name="connsiteX6647" fmla="*/ 5446404 w 6582933"/>
              <a:gd name="connsiteY6647" fmla="*/ 3201838 h 6858000"/>
              <a:gd name="connsiteX6648" fmla="*/ 5442211 w 6582933"/>
              <a:gd name="connsiteY6648" fmla="*/ 3198406 h 6858000"/>
              <a:gd name="connsiteX6649" fmla="*/ 5440619 w 6582933"/>
              <a:gd name="connsiteY6649" fmla="*/ 3194531 h 6858000"/>
              <a:gd name="connsiteX6650" fmla="*/ 5448561 w 6582933"/>
              <a:gd name="connsiteY6650" fmla="*/ 3192021 h 6858000"/>
              <a:gd name="connsiteX6651" fmla="*/ 1912807 w 6582933"/>
              <a:gd name="connsiteY6651" fmla="*/ 3176881 h 6858000"/>
              <a:gd name="connsiteX6652" fmla="*/ 1908519 w 6582933"/>
              <a:gd name="connsiteY6652" fmla="*/ 3185085 h 6858000"/>
              <a:gd name="connsiteX6653" fmla="*/ 1912553 w 6582933"/>
              <a:gd name="connsiteY6653" fmla="*/ 3189146 h 6858000"/>
              <a:gd name="connsiteX6654" fmla="*/ 1916905 w 6582933"/>
              <a:gd name="connsiteY6654" fmla="*/ 3180891 h 6858000"/>
              <a:gd name="connsiteX6655" fmla="*/ 1912807 w 6582933"/>
              <a:gd name="connsiteY6655" fmla="*/ 3176881 h 6858000"/>
              <a:gd name="connsiteX6656" fmla="*/ 2118920 w 6582933"/>
              <a:gd name="connsiteY6656" fmla="*/ 3166655 h 6858000"/>
              <a:gd name="connsiteX6657" fmla="*/ 2110969 w 6582933"/>
              <a:gd name="connsiteY6657" fmla="*/ 3169168 h 6858000"/>
              <a:gd name="connsiteX6658" fmla="*/ 2112563 w 6582933"/>
              <a:gd name="connsiteY6658" fmla="*/ 3173037 h 6858000"/>
              <a:gd name="connsiteX6659" fmla="*/ 2115184 w 6582933"/>
              <a:gd name="connsiteY6659" fmla="*/ 3175093 h 6858000"/>
              <a:gd name="connsiteX6660" fmla="*/ 2122075 w 6582933"/>
              <a:gd name="connsiteY6660" fmla="*/ 3176529 h 6858000"/>
              <a:gd name="connsiteX6661" fmla="*/ 2116723 w 6582933"/>
              <a:gd name="connsiteY6661" fmla="*/ 3176497 h 6858000"/>
              <a:gd name="connsiteX6662" fmla="*/ 2122811 w 6582933"/>
              <a:gd name="connsiteY6662" fmla="*/ 3177886 h 6858000"/>
              <a:gd name="connsiteX6663" fmla="*/ 2125558 w 6582933"/>
              <a:gd name="connsiteY6663" fmla="*/ 3186133 h 6858000"/>
              <a:gd name="connsiteX6664" fmla="*/ 2135096 w 6582933"/>
              <a:gd name="connsiteY6664" fmla="*/ 3189306 h 6858000"/>
              <a:gd name="connsiteX6665" fmla="*/ 2147802 w 6582933"/>
              <a:gd name="connsiteY6665" fmla="*/ 3202018 h 6858000"/>
              <a:gd name="connsiteX6666" fmla="*/ 2159261 w 6582933"/>
              <a:gd name="connsiteY6666" fmla="*/ 3216693 h 6858000"/>
              <a:gd name="connsiteX6667" fmla="*/ 2160580 w 6582933"/>
              <a:gd name="connsiteY6667" fmla="*/ 3217291 h 6858000"/>
              <a:gd name="connsiteX6668" fmla="*/ 2160738 w 6582933"/>
              <a:gd name="connsiteY6668" fmla="*/ 3220283 h 6858000"/>
              <a:gd name="connsiteX6669" fmla="*/ 2168177 w 6582933"/>
              <a:gd name="connsiteY6669" fmla="*/ 3226028 h 6858000"/>
              <a:gd name="connsiteX6670" fmla="*/ 2168863 w 6582933"/>
              <a:gd name="connsiteY6670" fmla="*/ 3223519 h 6858000"/>
              <a:gd name="connsiteX6671" fmla="*/ 2164732 w 6582933"/>
              <a:gd name="connsiteY6671" fmla="*/ 3219168 h 6858000"/>
              <a:gd name="connsiteX6672" fmla="*/ 2171832 w 6582933"/>
              <a:gd name="connsiteY6672" fmla="*/ 3222376 h 6858000"/>
              <a:gd name="connsiteX6673" fmla="*/ 2166078 w 6582933"/>
              <a:gd name="connsiteY6673" fmla="*/ 3214945 h 6858000"/>
              <a:gd name="connsiteX6674" fmla="*/ 2160492 w 6582933"/>
              <a:gd name="connsiteY6674" fmla="*/ 3214650 h 6858000"/>
              <a:gd name="connsiteX6675" fmla="*/ 2157345 w 6582933"/>
              <a:gd name="connsiteY6675" fmla="*/ 3205193 h 6858000"/>
              <a:gd name="connsiteX6676" fmla="*/ 2147802 w 6582933"/>
              <a:gd name="connsiteY6676" fmla="*/ 3202018 h 6858000"/>
              <a:gd name="connsiteX6677" fmla="*/ 2135096 w 6582933"/>
              <a:gd name="connsiteY6677" fmla="*/ 3189306 h 6858000"/>
              <a:gd name="connsiteX6678" fmla="*/ 2131188 w 6582933"/>
              <a:gd name="connsiteY6678" fmla="*/ 3179796 h 6858000"/>
              <a:gd name="connsiteX6679" fmla="*/ 2122811 w 6582933"/>
              <a:gd name="connsiteY6679" fmla="*/ 3177886 h 6858000"/>
              <a:gd name="connsiteX6680" fmla="*/ 2122383 w 6582933"/>
              <a:gd name="connsiteY6680" fmla="*/ 3176596 h 6858000"/>
              <a:gd name="connsiteX6681" fmla="*/ 2122075 w 6582933"/>
              <a:gd name="connsiteY6681" fmla="*/ 3176529 h 6858000"/>
              <a:gd name="connsiteX6682" fmla="*/ 2122130 w 6582933"/>
              <a:gd name="connsiteY6682" fmla="*/ 3176529 h 6858000"/>
              <a:gd name="connsiteX6683" fmla="*/ 2118920 w 6582933"/>
              <a:gd name="connsiteY6683" fmla="*/ 3166655 h 6858000"/>
              <a:gd name="connsiteX6684" fmla="*/ 2166713 w 6582933"/>
              <a:gd name="connsiteY6684" fmla="*/ 3164171 h 6858000"/>
              <a:gd name="connsiteX6685" fmla="*/ 2162680 w 6582933"/>
              <a:gd name="connsiteY6685" fmla="*/ 3168251 h 6858000"/>
              <a:gd name="connsiteX6686" fmla="*/ 2166964 w 6582933"/>
              <a:gd name="connsiteY6686" fmla="*/ 3176435 h 6858000"/>
              <a:gd name="connsiteX6687" fmla="*/ 2171068 w 6582933"/>
              <a:gd name="connsiteY6687" fmla="*/ 3172402 h 6858000"/>
              <a:gd name="connsiteX6688" fmla="*/ 2166713 w 6582933"/>
              <a:gd name="connsiteY6688" fmla="*/ 3164171 h 6858000"/>
              <a:gd name="connsiteX6689" fmla="*/ 120352 w 6582933"/>
              <a:gd name="connsiteY6689" fmla="*/ 3164171 h 6858000"/>
              <a:gd name="connsiteX6690" fmla="*/ 121209 w 6582933"/>
              <a:gd name="connsiteY6690" fmla="*/ 3189338 h 6858000"/>
              <a:gd name="connsiteX6691" fmla="*/ 127279 w 6582933"/>
              <a:gd name="connsiteY6691" fmla="*/ 3189434 h 6858000"/>
              <a:gd name="connsiteX6692" fmla="*/ 137671 w 6582933"/>
              <a:gd name="connsiteY6692" fmla="*/ 3185022 h 6858000"/>
              <a:gd name="connsiteX6693" fmla="*/ 133222 w 6582933"/>
              <a:gd name="connsiteY6693" fmla="*/ 3176340 h 6858000"/>
              <a:gd name="connsiteX6694" fmla="*/ 120352 w 6582933"/>
              <a:gd name="connsiteY6694" fmla="*/ 3164171 h 6858000"/>
              <a:gd name="connsiteX6695" fmla="*/ 1955138 w 6582933"/>
              <a:gd name="connsiteY6695" fmla="*/ 3163984 h 6858000"/>
              <a:gd name="connsiteX6696" fmla="*/ 1945953 w 6582933"/>
              <a:gd name="connsiteY6696" fmla="*/ 3169284 h 6858000"/>
              <a:gd name="connsiteX6697" fmla="*/ 1952150 w 6582933"/>
              <a:gd name="connsiteY6697" fmla="*/ 3176277 h 6858000"/>
              <a:gd name="connsiteX6698" fmla="*/ 1969855 w 6582933"/>
              <a:gd name="connsiteY6698" fmla="*/ 3176627 h 6858000"/>
              <a:gd name="connsiteX6699" fmla="*/ 1969855 w 6582933"/>
              <a:gd name="connsiteY6699" fmla="*/ 3194427 h 6858000"/>
              <a:gd name="connsiteX6700" fmla="*/ 1993657 w 6582933"/>
              <a:gd name="connsiteY6700" fmla="*/ 3197319 h 6858000"/>
              <a:gd name="connsiteX6701" fmla="*/ 1969855 w 6582933"/>
              <a:gd name="connsiteY6701" fmla="*/ 3176627 h 6858000"/>
              <a:gd name="connsiteX6702" fmla="*/ 1965908 w 6582933"/>
              <a:gd name="connsiteY6702" fmla="*/ 3166533 h 6858000"/>
              <a:gd name="connsiteX6703" fmla="*/ 1955138 w 6582933"/>
              <a:gd name="connsiteY6703" fmla="*/ 3163984 h 6858000"/>
              <a:gd name="connsiteX6704" fmla="*/ 5242538 w 6582933"/>
              <a:gd name="connsiteY6704" fmla="*/ 3151211 h 6858000"/>
              <a:gd name="connsiteX6705" fmla="*/ 5229128 w 6582933"/>
              <a:gd name="connsiteY6705" fmla="*/ 3163913 h 6858000"/>
              <a:gd name="connsiteX6706" fmla="*/ 5178791 w 6582933"/>
              <a:gd name="connsiteY6706" fmla="*/ 3164103 h 6858000"/>
              <a:gd name="connsiteX6707" fmla="*/ 5174242 w 6582933"/>
              <a:gd name="connsiteY6707" fmla="*/ 3168537 h 6858000"/>
              <a:gd name="connsiteX6708" fmla="*/ 5174718 w 6582933"/>
              <a:gd name="connsiteY6708" fmla="*/ 3198237 h 6858000"/>
              <a:gd name="connsiteX6709" fmla="*/ 5191782 w 6582933"/>
              <a:gd name="connsiteY6709" fmla="*/ 3214440 h 6858000"/>
              <a:gd name="connsiteX6710" fmla="*/ 5210535 w 6582933"/>
              <a:gd name="connsiteY6710" fmla="*/ 3195696 h 6858000"/>
              <a:gd name="connsiteX6711" fmla="*/ 5210757 w 6582933"/>
              <a:gd name="connsiteY6711" fmla="*/ 3183811 h 6858000"/>
              <a:gd name="connsiteX6712" fmla="*/ 5218546 w 6582933"/>
              <a:gd name="connsiteY6712" fmla="*/ 3178726 h 6858000"/>
              <a:gd name="connsiteX6713" fmla="*/ 5253690 w 6582933"/>
              <a:gd name="connsiteY6713" fmla="*/ 3200846 h 6858000"/>
              <a:gd name="connsiteX6714" fmla="*/ 5262336 w 6582933"/>
              <a:gd name="connsiteY6714" fmla="*/ 3194461 h 6858000"/>
              <a:gd name="connsiteX6715" fmla="*/ 5272791 w 6582933"/>
              <a:gd name="connsiteY6715" fmla="*/ 3189088 h 6858000"/>
              <a:gd name="connsiteX6716" fmla="*/ 5285377 w 6582933"/>
              <a:gd name="connsiteY6716" fmla="*/ 3169223 h 6858000"/>
              <a:gd name="connsiteX6717" fmla="*/ 5267900 w 6582933"/>
              <a:gd name="connsiteY6717" fmla="*/ 3151211 h 6858000"/>
              <a:gd name="connsiteX6718" fmla="*/ 5242538 w 6582933"/>
              <a:gd name="connsiteY6718" fmla="*/ 3151211 h 6858000"/>
              <a:gd name="connsiteX6719" fmla="*/ 2179395 w 6582933"/>
              <a:gd name="connsiteY6719" fmla="*/ 3126007 h 6858000"/>
              <a:gd name="connsiteX6720" fmla="*/ 2175297 w 6582933"/>
              <a:gd name="connsiteY6720" fmla="*/ 3130041 h 6858000"/>
              <a:gd name="connsiteX6721" fmla="*/ 2179647 w 6582933"/>
              <a:gd name="connsiteY6721" fmla="*/ 3138279 h 6858000"/>
              <a:gd name="connsiteX6722" fmla="*/ 2183683 w 6582933"/>
              <a:gd name="connsiteY6722" fmla="*/ 3134209 h 6858000"/>
              <a:gd name="connsiteX6723" fmla="*/ 2179395 w 6582933"/>
              <a:gd name="connsiteY6723" fmla="*/ 3126007 h 6858000"/>
              <a:gd name="connsiteX6724" fmla="*/ 1722034 w 6582933"/>
              <a:gd name="connsiteY6724" fmla="*/ 3125751 h 6858000"/>
              <a:gd name="connsiteX6725" fmla="*/ 1722034 w 6582933"/>
              <a:gd name="connsiteY6725" fmla="*/ 3151243 h 6858000"/>
              <a:gd name="connsiteX6726" fmla="*/ 1722034 w 6582933"/>
              <a:gd name="connsiteY6726" fmla="*/ 3125751 h 6858000"/>
              <a:gd name="connsiteX6727" fmla="*/ 2071244 w 6582933"/>
              <a:gd name="connsiteY6727" fmla="*/ 3113043 h 6858000"/>
              <a:gd name="connsiteX6728" fmla="*/ 2060949 w 6582933"/>
              <a:gd name="connsiteY6728" fmla="*/ 3117458 h 6858000"/>
              <a:gd name="connsiteX6729" fmla="*/ 2061108 w 6582933"/>
              <a:gd name="connsiteY6729" fmla="*/ 3121624 h 6858000"/>
              <a:gd name="connsiteX6730" fmla="*/ 2091044 w 6582933"/>
              <a:gd name="connsiteY6730" fmla="*/ 3154610 h 6858000"/>
              <a:gd name="connsiteX6731" fmla="*/ 2097910 w 6582933"/>
              <a:gd name="connsiteY6731" fmla="*/ 3135448 h 6858000"/>
              <a:gd name="connsiteX6732" fmla="*/ 2077411 w 6582933"/>
              <a:gd name="connsiteY6732" fmla="*/ 3113104 h 6858000"/>
              <a:gd name="connsiteX6733" fmla="*/ 2071244 w 6582933"/>
              <a:gd name="connsiteY6733" fmla="*/ 3113043 h 6858000"/>
              <a:gd name="connsiteX6734" fmla="*/ 88235 w 6582933"/>
              <a:gd name="connsiteY6734" fmla="*/ 3112524 h 6858000"/>
              <a:gd name="connsiteX6735" fmla="*/ 78340 w 6582933"/>
              <a:gd name="connsiteY6735" fmla="*/ 3117458 h 6858000"/>
              <a:gd name="connsiteX6736" fmla="*/ 78658 w 6582933"/>
              <a:gd name="connsiteY6736" fmla="*/ 3121718 h 6858000"/>
              <a:gd name="connsiteX6737" fmla="*/ 99631 w 6582933"/>
              <a:gd name="connsiteY6737" fmla="*/ 3121464 h 6858000"/>
              <a:gd name="connsiteX6738" fmla="*/ 99250 w 6582933"/>
              <a:gd name="connsiteY6738" fmla="*/ 3117175 h 6858000"/>
              <a:gd name="connsiteX6739" fmla="*/ 88235 w 6582933"/>
              <a:gd name="connsiteY6739" fmla="*/ 3112524 h 6858000"/>
              <a:gd name="connsiteX6740" fmla="*/ 121019 w 6582933"/>
              <a:gd name="connsiteY6740" fmla="*/ 3100398 h 6858000"/>
              <a:gd name="connsiteX6741" fmla="*/ 120701 w 6582933"/>
              <a:gd name="connsiteY6741" fmla="*/ 3125814 h 6858000"/>
              <a:gd name="connsiteX6742" fmla="*/ 133095 w 6582933"/>
              <a:gd name="connsiteY6742" fmla="*/ 3125814 h 6858000"/>
              <a:gd name="connsiteX6743" fmla="*/ 133413 w 6582933"/>
              <a:gd name="connsiteY6743" fmla="*/ 3100398 h 6858000"/>
              <a:gd name="connsiteX6744" fmla="*/ 121019 w 6582933"/>
              <a:gd name="connsiteY6744" fmla="*/ 3100398 h 6858000"/>
              <a:gd name="connsiteX6745" fmla="*/ 2129978 w 6582933"/>
              <a:gd name="connsiteY6745" fmla="*/ 3089041 h 6858000"/>
              <a:gd name="connsiteX6746" fmla="*/ 2122541 w 6582933"/>
              <a:gd name="connsiteY6746" fmla="*/ 3094807 h 6858000"/>
              <a:gd name="connsiteX6747" fmla="*/ 2122243 w 6582933"/>
              <a:gd name="connsiteY6747" fmla="*/ 3100443 h 6858000"/>
              <a:gd name="connsiteX6748" fmla="*/ 2124571 w 6582933"/>
              <a:gd name="connsiteY6748" fmla="*/ 3100319 h 6858000"/>
              <a:gd name="connsiteX6749" fmla="*/ 2122229 w 6582933"/>
              <a:gd name="connsiteY6749" fmla="*/ 3105192 h 6858000"/>
              <a:gd name="connsiteX6750" fmla="*/ 2122256 w 6582933"/>
              <a:gd name="connsiteY6750" fmla="*/ 3100619 h 6858000"/>
              <a:gd name="connsiteX6751" fmla="*/ 2112372 w 6582933"/>
              <a:gd name="connsiteY6751" fmla="*/ 3103827 h 6858000"/>
              <a:gd name="connsiteX6752" fmla="*/ 2114883 w 6582933"/>
              <a:gd name="connsiteY6752" fmla="*/ 3111770 h 6858000"/>
              <a:gd name="connsiteX6753" fmla="*/ 2118762 w 6582933"/>
              <a:gd name="connsiteY6753" fmla="*/ 3110182 h 6858000"/>
              <a:gd name="connsiteX6754" fmla="*/ 2121771 w 6582933"/>
              <a:gd name="connsiteY6754" fmla="*/ 3106148 h 6858000"/>
              <a:gd name="connsiteX6755" fmla="*/ 2122229 w 6582933"/>
              <a:gd name="connsiteY6755" fmla="*/ 3105192 h 6858000"/>
              <a:gd name="connsiteX6756" fmla="*/ 2122224 w 6582933"/>
              <a:gd name="connsiteY6756" fmla="*/ 3106022 h 6858000"/>
              <a:gd name="connsiteX6757" fmla="*/ 2126108 w 6582933"/>
              <a:gd name="connsiteY6757" fmla="*/ 3100239 h 6858000"/>
              <a:gd name="connsiteX6758" fmla="*/ 2127876 w 6582933"/>
              <a:gd name="connsiteY6758" fmla="*/ 3100145 h 6858000"/>
              <a:gd name="connsiteX6759" fmla="*/ 2133630 w 6582933"/>
              <a:gd name="connsiteY6759" fmla="*/ 3092703 h 6858000"/>
              <a:gd name="connsiteX6760" fmla="*/ 2131131 w 6582933"/>
              <a:gd name="connsiteY6760" fmla="*/ 3092747 h 6858000"/>
              <a:gd name="connsiteX6761" fmla="*/ 2126108 w 6582933"/>
              <a:gd name="connsiteY6761" fmla="*/ 3100239 h 6858000"/>
              <a:gd name="connsiteX6762" fmla="*/ 2124571 w 6582933"/>
              <a:gd name="connsiteY6762" fmla="*/ 3100319 h 6858000"/>
              <a:gd name="connsiteX6763" fmla="*/ 5566210 w 6582933"/>
              <a:gd name="connsiteY6763" fmla="*/ 3087563 h 6858000"/>
              <a:gd name="connsiteX6764" fmla="*/ 5572249 w 6582933"/>
              <a:gd name="connsiteY6764" fmla="*/ 3087786 h 6858000"/>
              <a:gd name="connsiteX6765" fmla="*/ 5576981 w 6582933"/>
              <a:gd name="connsiteY6765" fmla="*/ 3095992 h 6858000"/>
              <a:gd name="connsiteX6766" fmla="*/ 5572662 w 6582933"/>
              <a:gd name="connsiteY6766" fmla="*/ 3100218 h 6858000"/>
              <a:gd name="connsiteX6767" fmla="*/ 5566622 w 6582933"/>
              <a:gd name="connsiteY6767" fmla="*/ 3100344 h 6858000"/>
              <a:gd name="connsiteX6768" fmla="*/ 5555724 w 6582933"/>
              <a:gd name="connsiteY6768" fmla="*/ 3091985 h 6858000"/>
              <a:gd name="connsiteX6769" fmla="*/ 5566210 w 6582933"/>
              <a:gd name="connsiteY6769" fmla="*/ 3087563 h 6858000"/>
              <a:gd name="connsiteX6770" fmla="*/ 133572 w 6582933"/>
              <a:gd name="connsiteY6770" fmla="*/ 3075195 h 6858000"/>
              <a:gd name="connsiteX6771" fmla="*/ 129282 w 6582933"/>
              <a:gd name="connsiteY6771" fmla="*/ 3083390 h 6858000"/>
              <a:gd name="connsiteX6772" fmla="*/ 133317 w 6582933"/>
              <a:gd name="connsiteY6772" fmla="*/ 3087450 h 6858000"/>
              <a:gd name="connsiteX6773" fmla="*/ 137671 w 6582933"/>
              <a:gd name="connsiteY6773" fmla="*/ 3079200 h 6858000"/>
              <a:gd name="connsiteX6774" fmla="*/ 133572 w 6582933"/>
              <a:gd name="connsiteY6774" fmla="*/ 3075195 h 6858000"/>
              <a:gd name="connsiteX6775" fmla="*/ 5354719 w 6582933"/>
              <a:gd name="connsiteY6775" fmla="*/ 3064417 h 6858000"/>
              <a:gd name="connsiteX6776" fmla="*/ 5354434 w 6582933"/>
              <a:gd name="connsiteY6776" fmla="*/ 3085330 h 6858000"/>
              <a:gd name="connsiteX6777" fmla="*/ 5358722 w 6582933"/>
              <a:gd name="connsiteY6777" fmla="*/ 3085678 h 6858000"/>
              <a:gd name="connsiteX6778" fmla="*/ 5362851 w 6582933"/>
              <a:gd name="connsiteY6778" fmla="*/ 3081325 h 6858000"/>
              <a:gd name="connsiteX6779" fmla="*/ 5362851 w 6582933"/>
              <a:gd name="connsiteY6779" fmla="*/ 3069125 h 6858000"/>
              <a:gd name="connsiteX6780" fmla="*/ 5358944 w 6582933"/>
              <a:gd name="connsiteY6780" fmla="*/ 3064733 h 6858000"/>
              <a:gd name="connsiteX6781" fmla="*/ 5354719 w 6582933"/>
              <a:gd name="connsiteY6781" fmla="*/ 3064417 h 6858000"/>
              <a:gd name="connsiteX6782" fmla="*/ 5439316 w 6582933"/>
              <a:gd name="connsiteY6782" fmla="*/ 3061725 h 6858000"/>
              <a:gd name="connsiteX6783" fmla="*/ 5452062 w 6582933"/>
              <a:gd name="connsiteY6783" fmla="*/ 3068565 h 6858000"/>
              <a:gd name="connsiteX6784" fmla="*/ 5426575 w 6582933"/>
              <a:gd name="connsiteY6784" fmla="*/ 3068565 h 6858000"/>
              <a:gd name="connsiteX6785" fmla="*/ 5439316 w 6582933"/>
              <a:gd name="connsiteY6785" fmla="*/ 3061725 h 6858000"/>
              <a:gd name="connsiteX6786" fmla="*/ 1745360 w 6582933"/>
              <a:gd name="connsiteY6786" fmla="*/ 3026353 h 6858000"/>
              <a:gd name="connsiteX6787" fmla="*/ 1741294 w 6582933"/>
              <a:gd name="connsiteY6787" fmla="*/ 3030384 h 6858000"/>
              <a:gd name="connsiteX6788" fmla="*/ 1749559 w 6582933"/>
              <a:gd name="connsiteY6788" fmla="*/ 3034736 h 6858000"/>
              <a:gd name="connsiteX6789" fmla="*/ 1753561 w 6582933"/>
              <a:gd name="connsiteY6789" fmla="*/ 3030636 h 6858000"/>
              <a:gd name="connsiteX6790" fmla="*/ 1745360 w 6582933"/>
              <a:gd name="connsiteY6790" fmla="*/ 3026353 h 6858000"/>
              <a:gd name="connsiteX6791" fmla="*/ 1892337 w 6582933"/>
              <a:gd name="connsiteY6791" fmla="*/ 3024024 h 6858000"/>
              <a:gd name="connsiteX6792" fmla="*/ 1881095 w 6582933"/>
              <a:gd name="connsiteY6792" fmla="*/ 3030291 h 6858000"/>
              <a:gd name="connsiteX6793" fmla="*/ 1867684 w 6582933"/>
              <a:gd name="connsiteY6793" fmla="*/ 3042596 h 6858000"/>
              <a:gd name="connsiteX6794" fmla="*/ 1906325 w 6582933"/>
              <a:gd name="connsiteY6794" fmla="*/ 3047039 h 6858000"/>
              <a:gd name="connsiteX6795" fmla="*/ 1906325 w 6582933"/>
              <a:gd name="connsiteY6795" fmla="*/ 3030856 h 6858000"/>
              <a:gd name="connsiteX6796" fmla="*/ 1892337 w 6582933"/>
              <a:gd name="connsiteY6796" fmla="*/ 3024024 h 6858000"/>
              <a:gd name="connsiteX6797" fmla="*/ 1936427 w 6582933"/>
              <a:gd name="connsiteY6797" fmla="*/ 2994282 h 6858000"/>
              <a:gd name="connsiteX6798" fmla="*/ 1934655 w 6582933"/>
              <a:gd name="connsiteY6798" fmla="*/ 2998579 h 6858000"/>
              <a:gd name="connsiteX6799" fmla="*/ 1931750 w 6582933"/>
              <a:gd name="connsiteY6799" fmla="*/ 2998733 h 6858000"/>
              <a:gd name="connsiteX6800" fmla="*/ 1939279 w 6582933"/>
              <a:gd name="connsiteY6800" fmla="*/ 2987359 h 6858000"/>
              <a:gd name="connsiteX6801" fmla="*/ 1931846 w 6582933"/>
              <a:gd name="connsiteY6801" fmla="*/ 2993118 h 6858000"/>
              <a:gd name="connsiteX6802" fmla="*/ 1931547 w 6582933"/>
              <a:gd name="connsiteY6802" fmla="*/ 2998748 h 6858000"/>
              <a:gd name="connsiteX6803" fmla="*/ 1931742 w 6582933"/>
              <a:gd name="connsiteY6803" fmla="*/ 2998733 h 6858000"/>
              <a:gd name="connsiteX6804" fmla="*/ 1921264 w 6582933"/>
              <a:gd name="connsiteY6804" fmla="*/ 3002936 h 6858000"/>
              <a:gd name="connsiteX6805" fmla="*/ 1931628 w 6582933"/>
              <a:gd name="connsiteY6805" fmla="*/ 3011349 h 6858000"/>
              <a:gd name="connsiteX6806" fmla="*/ 1931623 w 6582933"/>
              <a:gd name="connsiteY6806" fmla="*/ 3011383 h 6858000"/>
              <a:gd name="connsiteX6807" fmla="*/ 1931670 w 6582933"/>
              <a:gd name="connsiteY6807" fmla="*/ 3011383 h 6858000"/>
              <a:gd name="connsiteX6808" fmla="*/ 1931750 w 6582933"/>
              <a:gd name="connsiteY6808" fmla="*/ 3011448 h 6858000"/>
              <a:gd name="connsiteX6809" fmla="*/ 1931909 w 6582933"/>
              <a:gd name="connsiteY6809" fmla="*/ 3017641 h 6858000"/>
              <a:gd name="connsiteX6810" fmla="*/ 1957396 w 6582933"/>
              <a:gd name="connsiteY6810" fmla="*/ 3043484 h 6858000"/>
              <a:gd name="connsiteX6811" fmla="*/ 1955518 w 6582933"/>
              <a:gd name="connsiteY6811" fmla="*/ 3057235 h 6858000"/>
              <a:gd name="connsiteX6812" fmla="*/ 1944748 w 6582933"/>
              <a:gd name="connsiteY6812" fmla="*/ 3090695 h 6858000"/>
              <a:gd name="connsiteX6813" fmla="*/ 1951292 w 6582933"/>
              <a:gd name="connsiteY6813" fmla="*/ 3100524 h 6858000"/>
              <a:gd name="connsiteX6814" fmla="*/ 1963658 w 6582933"/>
              <a:gd name="connsiteY6814" fmla="*/ 3100524 h 6858000"/>
              <a:gd name="connsiteX6815" fmla="*/ 1982149 w 6582933"/>
              <a:gd name="connsiteY6815" fmla="*/ 3119017 h 6858000"/>
              <a:gd name="connsiteX6816" fmla="*/ 1982149 w 6582933"/>
              <a:gd name="connsiteY6816" fmla="*/ 3145558 h 6858000"/>
              <a:gd name="connsiteX6817" fmla="*/ 2016238 w 6582933"/>
              <a:gd name="connsiteY6817" fmla="*/ 3175709 h 6858000"/>
              <a:gd name="connsiteX6818" fmla="*/ 2034668 w 6582933"/>
              <a:gd name="connsiteY6818" fmla="*/ 3196998 h 6858000"/>
              <a:gd name="connsiteX6819" fmla="*/ 2057105 w 6582933"/>
              <a:gd name="connsiteY6819" fmla="*/ 3219389 h 6858000"/>
              <a:gd name="connsiteX6820" fmla="*/ 2058825 w 6582933"/>
              <a:gd name="connsiteY6820" fmla="*/ 3231335 h 6858000"/>
              <a:gd name="connsiteX6821" fmla="*/ 2061616 w 6582933"/>
              <a:gd name="connsiteY6821" fmla="*/ 3236480 h 6858000"/>
              <a:gd name="connsiteX6822" fmla="*/ 2083673 w 6582933"/>
              <a:gd name="connsiteY6822" fmla="*/ 3259178 h 6858000"/>
              <a:gd name="connsiteX6823" fmla="*/ 2109860 w 6582933"/>
              <a:gd name="connsiteY6823" fmla="*/ 3273342 h 6858000"/>
              <a:gd name="connsiteX6824" fmla="*/ 2109860 w 6582933"/>
              <a:gd name="connsiteY6824" fmla="*/ 3297447 h 6858000"/>
              <a:gd name="connsiteX6825" fmla="*/ 2141577 w 6582933"/>
              <a:gd name="connsiteY6825" fmla="*/ 3328995 h 6858000"/>
              <a:gd name="connsiteX6826" fmla="*/ 2147771 w 6582933"/>
              <a:gd name="connsiteY6826" fmla="*/ 3329127 h 6858000"/>
              <a:gd name="connsiteX6827" fmla="*/ 2152032 w 6582933"/>
              <a:gd name="connsiteY6827" fmla="*/ 3352576 h 6858000"/>
              <a:gd name="connsiteX6828" fmla="*/ 2176753 w 6582933"/>
              <a:gd name="connsiteY6828" fmla="*/ 3354832 h 6858000"/>
              <a:gd name="connsiteX6829" fmla="*/ 2185878 w 6582933"/>
              <a:gd name="connsiteY6829" fmla="*/ 3361879 h 6858000"/>
              <a:gd name="connsiteX6830" fmla="*/ 2185210 w 6582933"/>
              <a:gd name="connsiteY6830" fmla="*/ 3373795 h 6858000"/>
              <a:gd name="connsiteX6831" fmla="*/ 2173070 w 6582933"/>
              <a:gd name="connsiteY6831" fmla="*/ 3387586 h 6858000"/>
              <a:gd name="connsiteX6832" fmla="*/ 2174818 w 6582933"/>
              <a:gd name="connsiteY6832" fmla="*/ 3400175 h 6858000"/>
              <a:gd name="connsiteX6833" fmla="*/ 2210445 w 6582933"/>
              <a:gd name="connsiteY6833" fmla="*/ 3436270 h 6858000"/>
              <a:gd name="connsiteX6834" fmla="*/ 2211302 w 6582933"/>
              <a:gd name="connsiteY6834" fmla="*/ 3449110 h 6858000"/>
              <a:gd name="connsiteX6835" fmla="*/ 2223919 w 6582933"/>
              <a:gd name="connsiteY6835" fmla="*/ 3462742 h 6858000"/>
              <a:gd name="connsiteX6836" fmla="*/ 2223919 w 6582933"/>
              <a:gd name="connsiteY6836" fmla="*/ 3491512 h 6858000"/>
              <a:gd name="connsiteX6837" fmla="*/ 2250040 w 6582933"/>
              <a:gd name="connsiteY6837" fmla="*/ 3512020 h 6858000"/>
              <a:gd name="connsiteX6838" fmla="*/ 2250040 w 6582933"/>
              <a:gd name="connsiteY6838" fmla="*/ 3552125 h 6858000"/>
              <a:gd name="connsiteX6839" fmla="*/ 2273974 w 6582933"/>
              <a:gd name="connsiteY6839" fmla="*/ 3576054 h 6858000"/>
              <a:gd name="connsiteX6840" fmla="*/ 2262943 w 6582933"/>
              <a:gd name="connsiteY6840" fmla="*/ 3589273 h 6858000"/>
              <a:gd name="connsiteX6841" fmla="*/ 2287385 w 6582933"/>
              <a:gd name="connsiteY6841" fmla="*/ 3602755 h 6858000"/>
              <a:gd name="connsiteX6842" fmla="*/ 2287385 w 6582933"/>
              <a:gd name="connsiteY6842" fmla="*/ 3639905 h 6858000"/>
              <a:gd name="connsiteX6843" fmla="*/ 2313130 w 6582933"/>
              <a:gd name="connsiteY6843" fmla="*/ 3654395 h 6858000"/>
              <a:gd name="connsiteX6844" fmla="*/ 2313130 w 6582933"/>
              <a:gd name="connsiteY6844" fmla="*/ 3691354 h 6858000"/>
              <a:gd name="connsiteX6845" fmla="*/ 2323585 w 6582933"/>
              <a:gd name="connsiteY6845" fmla="*/ 3697744 h 6858000"/>
              <a:gd name="connsiteX6846" fmla="*/ 2338327 w 6582933"/>
              <a:gd name="connsiteY6846" fmla="*/ 3711981 h 6858000"/>
              <a:gd name="connsiteX6847" fmla="*/ 2338327 w 6582933"/>
              <a:gd name="connsiteY6847" fmla="*/ 3728569 h 6858000"/>
              <a:gd name="connsiteX6848" fmla="*/ 2350151 w 6582933"/>
              <a:gd name="connsiteY6848" fmla="*/ 3742582 h 6858000"/>
              <a:gd name="connsiteX6849" fmla="*/ 2353139 w 6582933"/>
              <a:gd name="connsiteY6849" fmla="*/ 3769304 h 6858000"/>
              <a:gd name="connsiteX6850" fmla="*/ 2363720 w 6582933"/>
              <a:gd name="connsiteY6850" fmla="*/ 3773845 h 6858000"/>
              <a:gd name="connsiteX6851" fmla="*/ 2363720 w 6582933"/>
              <a:gd name="connsiteY6851" fmla="*/ 3843334 h 6858000"/>
              <a:gd name="connsiteX6852" fmla="*/ 2376306 w 6582933"/>
              <a:gd name="connsiteY6852" fmla="*/ 3856878 h 6858000"/>
              <a:gd name="connsiteX6853" fmla="*/ 2376306 w 6582933"/>
              <a:gd name="connsiteY6853" fmla="*/ 3894375 h 6858000"/>
              <a:gd name="connsiteX6854" fmla="*/ 2364037 w 6582933"/>
              <a:gd name="connsiteY6854" fmla="*/ 3907752 h 6858000"/>
              <a:gd name="connsiteX6855" fmla="*/ 2364037 w 6582933"/>
              <a:gd name="connsiteY6855" fmla="*/ 3995860 h 6858000"/>
              <a:gd name="connsiteX6856" fmla="*/ 2395437 w 6582933"/>
              <a:gd name="connsiteY6856" fmla="*/ 4027957 h 6858000"/>
              <a:gd name="connsiteX6857" fmla="*/ 2413515 w 6582933"/>
              <a:gd name="connsiteY6857" fmla="*/ 4009872 h 6858000"/>
              <a:gd name="connsiteX6858" fmla="*/ 2422291 w 6582933"/>
              <a:gd name="connsiteY6858" fmla="*/ 3965817 h 6858000"/>
              <a:gd name="connsiteX6859" fmla="*/ 2444625 w 6582933"/>
              <a:gd name="connsiteY6859" fmla="*/ 3988039 h 6858000"/>
              <a:gd name="connsiteX6860" fmla="*/ 2452419 w 6582933"/>
              <a:gd name="connsiteY6860" fmla="*/ 3982165 h 6858000"/>
              <a:gd name="connsiteX6861" fmla="*/ 2452703 w 6582933"/>
              <a:gd name="connsiteY6861" fmla="*/ 3945912 h 6858000"/>
              <a:gd name="connsiteX6862" fmla="*/ 2464783 w 6582933"/>
              <a:gd name="connsiteY6862" fmla="*/ 3932225 h 6858000"/>
              <a:gd name="connsiteX6863" fmla="*/ 2464783 w 6582933"/>
              <a:gd name="connsiteY6863" fmla="*/ 3893234 h 6858000"/>
              <a:gd name="connsiteX6864" fmla="*/ 2450603 w 6582933"/>
              <a:gd name="connsiteY6864" fmla="*/ 3867300 h 6858000"/>
              <a:gd name="connsiteX6865" fmla="*/ 2440011 w 6582933"/>
              <a:gd name="connsiteY6865" fmla="*/ 3862823 h 6858000"/>
              <a:gd name="connsiteX6866" fmla="*/ 2439694 w 6582933"/>
              <a:gd name="connsiteY6866" fmla="*/ 3881366 h 6858000"/>
              <a:gd name="connsiteX6867" fmla="*/ 2431492 w 6582933"/>
              <a:gd name="connsiteY6867" fmla="*/ 3885876 h 6858000"/>
              <a:gd name="connsiteX6868" fmla="*/ 2427489 w 6582933"/>
              <a:gd name="connsiteY6868" fmla="*/ 3881429 h 6858000"/>
              <a:gd name="connsiteX6869" fmla="*/ 2427299 w 6582933"/>
              <a:gd name="connsiteY6869" fmla="*/ 3862742 h 6858000"/>
              <a:gd name="connsiteX6870" fmla="*/ 2439989 w 6582933"/>
              <a:gd name="connsiteY6870" fmla="*/ 3862742 h 6858000"/>
              <a:gd name="connsiteX6871" fmla="*/ 2439800 w 6582933"/>
              <a:gd name="connsiteY6871" fmla="*/ 3844134 h 6858000"/>
              <a:gd name="connsiteX6872" fmla="*/ 2435797 w 6582933"/>
              <a:gd name="connsiteY6872" fmla="*/ 3839682 h 6858000"/>
              <a:gd name="connsiteX6873" fmla="*/ 2427595 w 6582933"/>
              <a:gd name="connsiteY6873" fmla="*/ 3844198 h 6858000"/>
              <a:gd name="connsiteX6874" fmla="*/ 2427277 w 6582933"/>
              <a:gd name="connsiteY6874" fmla="*/ 3862815 h 6858000"/>
              <a:gd name="connsiteX6875" fmla="*/ 2416822 w 6582933"/>
              <a:gd name="connsiteY6875" fmla="*/ 3867206 h 6858000"/>
              <a:gd name="connsiteX6876" fmla="*/ 2413423 w 6582933"/>
              <a:gd name="connsiteY6876" fmla="*/ 3904925 h 6858000"/>
              <a:gd name="connsiteX6877" fmla="*/ 2395690 w 6582933"/>
              <a:gd name="connsiteY6877" fmla="*/ 3927515 h 6858000"/>
              <a:gd name="connsiteX6878" fmla="*/ 2391206 w 6582933"/>
              <a:gd name="connsiteY6878" fmla="*/ 3816229 h 6858000"/>
              <a:gd name="connsiteX6879" fmla="*/ 2401825 w 6582933"/>
              <a:gd name="connsiteY6879" fmla="*/ 3805619 h 6858000"/>
              <a:gd name="connsiteX6880" fmla="*/ 2401535 w 6582933"/>
              <a:gd name="connsiteY6880" fmla="*/ 3758059 h 6858000"/>
              <a:gd name="connsiteX6881" fmla="*/ 2395215 w 6582933"/>
              <a:gd name="connsiteY6881" fmla="*/ 3748431 h 6858000"/>
              <a:gd name="connsiteX6882" fmla="*/ 2376454 w 6582933"/>
              <a:gd name="connsiteY6882" fmla="*/ 3748431 h 6858000"/>
              <a:gd name="connsiteX6883" fmla="*/ 2376169 w 6582933"/>
              <a:gd name="connsiteY6883" fmla="*/ 3765508 h 6858000"/>
              <a:gd name="connsiteX6884" fmla="*/ 2363742 w 6582933"/>
              <a:gd name="connsiteY6884" fmla="*/ 3773799 h 6858000"/>
              <a:gd name="connsiteX6885" fmla="*/ 2364027 w 6582933"/>
              <a:gd name="connsiteY6885" fmla="*/ 3756673 h 6858000"/>
              <a:gd name="connsiteX6886" fmla="*/ 2376452 w 6582933"/>
              <a:gd name="connsiteY6886" fmla="*/ 3748383 h 6858000"/>
              <a:gd name="connsiteX6887" fmla="*/ 2380943 w 6582933"/>
              <a:gd name="connsiteY6887" fmla="*/ 3737912 h 6858000"/>
              <a:gd name="connsiteX6888" fmla="*/ 2411607 w 6582933"/>
              <a:gd name="connsiteY6888" fmla="*/ 3719669 h 6858000"/>
              <a:gd name="connsiteX6889" fmla="*/ 2407953 w 6582933"/>
              <a:gd name="connsiteY6889" fmla="*/ 3710295 h 6858000"/>
              <a:gd name="connsiteX6890" fmla="*/ 2357997 w 6582933"/>
              <a:gd name="connsiteY6890" fmla="*/ 3710103 h 6858000"/>
              <a:gd name="connsiteX6891" fmla="*/ 2351800 w 6582933"/>
              <a:gd name="connsiteY6891" fmla="*/ 3704897 h 6858000"/>
              <a:gd name="connsiteX6892" fmla="*/ 2350308 w 6582933"/>
              <a:gd name="connsiteY6892" fmla="*/ 3665039 h 6858000"/>
              <a:gd name="connsiteX6893" fmla="*/ 2326445 w 6582933"/>
              <a:gd name="connsiteY6893" fmla="*/ 3641174 h 6858000"/>
              <a:gd name="connsiteX6894" fmla="*/ 2334513 w 6582933"/>
              <a:gd name="connsiteY6894" fmla="*/ 3634308 h 6858000"/>
              <a:gd name="connsiteX6895" fmla="*/ 2366201 w 6582933"/>
              <a:gd name="connsiteY6895" fmla="*/ 3633707 h 6858000"/>
              <a:gd name="connsiteX6896" fmla="*/ 2376402 w 6582933"/>
              <a:gd name="connsiteY6896" fmla="*/ 3627731 h 6858000"/>
              <a:gd name="connsiteX6897" fmla="*/ 2376402 w 6582933"/>
              <a:gd name="connsiteY6897" fmla="*/ 3602431 h 6858000"/>
              <a:gd name="connsiteX6898" fmla="*/ 2363782 w 6582933"/>
              <a:gd name="connsiteY6898" fmla="*/ 3588925 h 6858000"/>
              <a:gd name="connsiteX6899" fmla="*/ 2363212 w 6582933"/>
              <a:gd name="connsiteY6899" fmla="*/ 3576661 h 6858000"/>
              <a:gd name="connsiteX6900" fmla="*/ 2350403 w 6582933"/>
              <a:gd name="connsiteY6900" fmla="*/ 3562237 h 6858000"/>
              <a:gd name="connsiteX6901" fmla="*/ 2350403 w 6582933"/>
              <a:gd name="connsiteY6901" fmla="*/ 3534556 h 6858000"/>
              <a:gd name="connsiteX6902" fmla="*/ 2331590 w 6582933"/>
              <a:gd name="connsiteY6902" fmla="*/ 3506810 h 6858000"/>
              <a:gd name="connsiteX6903" fmla="*/ 2306488 w 6582933"/>
              <a:gd name="connsiteY6903" fmla="*/ 3506810 h 6858000"/>
              <a:gd name="connsiteX6904" fmla="*/ 2311950 w 6582933"/>
              <a:gd name="connsiteY6904" fmla="*/ 3476089 h 6858000"/>
              <a:gd name="connsiteX6905" fmla="*/ 2313035 w 6582933"/>
              <a:gd name="connsiteY6905" fmla="*/ 3462522 h 6858000"/>
              <a:gd name="connsiteX6906" fmla="*/ 2282266 w 6582933"/>
              <a:gd name="connsiteY6906" fmla="*/ 3432274 h 6858000"/>
              <a:gd name="connsiteX6907" fmla="*/ 2270480 w 6582933"/>
              <a:gd name="connsiteY6907" fmla="*/ 3431005 h 6858000"/>
              <a:gd name="connsiteX6908" fmla="*/ 2263163 w 6582933"/>
              <a:gd name="connsiteY6908" fmla="*/ 3438046 h 6858000"/>
              <a:gd name="connsiteX6909" fmla="*/ 2268316 w 6582933"/>
              <a:gd name="connsiteY6909" fmla="*/ 3468726 h 6858000"/>
              <a:gd name="connsiteX6910" fmla="*/ 2242986 w 6582933"/>
              <a:gd name="connsiteY6910" fmla="*/ 3468726 h 6858000"/>
              <a:gd name="connsiteX6911" fmla="*/ 2239362 w 6582933"/>
              <a:gd name="connsiteY6911" fmla="*/ 3434300 h 6858000"/>
              <a:gd name="connsiteX6912" fmla="*/ 2248265 w 6582933"/>
              <a:gd name="connsiteY6912" fmla="*/ 3425407 h 6858000"/>
              <a:gd name="connsiteX6913" fmla="*/ 2237459 w 6582933"/>
              <a:gd name="connsiteY6913" fmla="*/ 3420639 h 6858000"/>
              <a:gd name="connsiteX6914" fmla="*/ 2199129 w 6582933"/>
              <a:gd name="connsiteY6914" fmla="*/ 3387936 h 6858000"/>
              <a:gd name="connsiteX6915" fmla="*/ 2192965 w 6582933"/>
              <a:gd name="connsiteY6915" fmla="*/ 3342401 h 6858000"/>
              <a:gd name="connsiteX6916" fmla="*/ 2180123 w 6582933"/>
              <a:gd name="connsiteY6916" fmla="*/ 3341665 h 6858000"/>
              <a:gd name="connsiteX6917" fmla="*/ 2166554 w 6582933"/>
              <a:gd name="connsiteY6917" fmla="*/ 3328995 h 6858000"/>
              <a:gd name="connsiteX6918" fmla="*/ 2147738 w 6582933"/>
              <a:gd name="connsiteY6918" fmla="*/ 3328995 h 6858000"/>
              <a:gd name="connsiteX6919" fmla="*/ 2147738 w 6582933"/>
              <a:gd name="connsiteY6919" fmla="*/ 3284933 h 6858000"/>
              <a:gd name="connsiteX6920" fmla="*/ 2124095 w 6582933"/>
              <a:gd name="connsiteY6920" fmla="*/ 3260263 h 6858000"/>
              <a:gd name="connsiteX6921" fmla="*/ 2118088 w 6582933"/>
              <a:gd name="connsiteY6921" fmla="*/ 3239253 h 6858000"/>
              <a:gd name="connsiteX6922" fmla="*/ 2103503 w 6582933"/>
              <a:gd name="connsiteY6922" fmla="*/ 3252151 h 6858000"/>
              <a:gd name="connsiteX6923" fmla="*/ 2097177 w 6582933"/>
              <a:gd name="connsiteY6923" fmla="*/ 3243356 h 6858000"/>
              <a:gd name="connsiteX6924" fmla="*/ 2095017 w 6582933"/>
              <a:gd name="connsiteY6924" fmla="*/ 3219104 h 6858000"/>
              <a:gd name="connsiteX6925" fmla="*/ 2059364 w 6582933"/>
              <a:gd name="connsiteY6925" fmla="*/ 3183497 h 6858000"/>
              <a:gd name="connsiteX6926" fmla="*/ 2058595 w 6582933"/>
              <a:gd name="connsiteY6926" fmla="*/ 3167872 h 6858000"/>
              <a:gd name="connsiteX6927" fmla="*/ 2033082 w 6582933"/>
              <a:gd name="connsiteY6927" fmla="*/ 3146983 h 6858000"/>
              <a:gd name="connsiteX6928" fmla="*/ 2033082 w 6582933"/>
              <a:gd name="connsiteY6928" fmla="*/ 3130199 h 6858000"/>
              <a:gd name="connsiteX6929" fmla="*/ 2011816 w 6582933"/>
              <a:gd name="connsiteY6929" fmla="*/ 3123051 h 6858000"/>
              <a:gd name="connsiteX6930" fmla="*/ 1982467 w 6582933"/>
              <a:gd name="connsiteY6930" fmla="*/ 3090723 h 6858000"/>
              <a:gd name="connsiteX6931" fmla="*/ 1989013 w 6582933"/>
              <a:gd name="connsiteY6931" fmla="*/ 3049486 h 6858000"/>
              <a:gd name="connsiteX6932" fmla="*/ 2007860 w 6582933"/>
              <a:gd name="connsiteY6932" fmla="*/ 3049486 h 6858000"/>
              <a:gd name="connsiteX6933" fmla="*/ 2007876 w 6582933"/>
              <a:gd name="connsiteY6933" fmla="*/ 3049519 h 6858000"/>
              <a:gd name="connsiteX6934" fmla="*/ 2007876 w 6582933"/>
              <a:gd name="connsiteY6934" fmla="*/ 3068228 h 6858000"/>
              <a:gd name="connsiteX6935" fmla="*/ 2020527 w 6582933"/>
              <a:gd name="connsiteY6935" fmla="*/ 3081647 h 6858000"/>
              <a:gd name="connsiteX6936" fmla="*/ 2025291 w 6582933"/>
              <a:gd name="connsiteY6936" fmla="*/ 3098592 h 6858000"/>
              <a:gd name="connsiteX6937" fmla="*/ 2058119 w 6582933"/>
              <a:gd name="connsiteY6937" fmla="*/ 3093879 h 6858000"/>
              <a:gd name="connsiteX6938" fmla="*/ 2013979 w 6582933"/>
              <a:gd name="connsiteY6938" fmla="*/ 3049645 h 6858000"/>
              <a:gd name="connsiteX6939" fmla="*/ 2007876 w 6582933"/>
              <a:gd name="connsiteY6939" fmla="*/ 3049519 h 6858000"/>
              <a:gd name="connsiteX6940" fmla="*/ 2007876 w 6582933"/>
              <a:gd name="connsiteY6940" fmla="*/ 3049486 h 6858000"/>
              <a:gd name="connsiteX6941" fmla="*/ 2007860 w 6582933"/>
              <a:gd name="connsiteY6941" fmla="*/ 3049486 h 6858000"/>
              <a:gd name="connsiteX6942" fmla="*/ 1999939 w 6582933"/>
              <a:gd name="connsiteY6942" fmla="*/ 3034349 h 6858000"/>
              <a:gd name="connsiteX6943" fmla="*/ 1986216 w 6582933"/>
              <a:gd name="connsiteY6943" fmla="*/ 3024092 h 6858000"/>
              <a:gd name="connsiteX6944" fmla="*/ 1961748 w 6582933"/>
              <a:gd name="connsiteY6944" fmla="*/ 3011383 h 6858000"/>
              <a:gd name="connsiteX6945" fmla="*/ 1931670 w 6582933"/>
              <a:gd name="connsiteY6945" fmla="*/ 3011383 h 6858000"/>
              <a:gd name="connsiteX6946" fmla="*/ 1931628 w 6582933"/>
              <a:gd name="connsiteY6946" fmla="*/ 3011349 h 6858000"/>
              <a:gd name="connsiteX6947" fmla="*/ 1932580 w 6582933"/>
              <a:gd name="connsiteY6947" fmla="*/ 3003614 h 6858000"/>
              <a:gd name="connsiteX6948" fmla="*/ 1934655 w 6582933"/>
              <a:gd name="connsiteY6948" fmla="*/ 2998579 h 6858000"/>
              <a:gd name="connsiteX6949" fmla="*/ 1937186 w 6582933"/>
              <a:gd name="connsiteY6949" fmla="*/ 2998448 h 6858000"/>
              <a:gd name="connsiteX6950" fmla="*/ 1942934 w 6582933"/>
              <a:gd name="connsiteY6950" fmla="*/ 2991014 h 6858000"/>
              <a:gd name="connsiteX6951" fmla="*/ 1940521 w 6582933"/>
              <a:gd name="connsiteY6951" fmla="*/ 2990383 h 6858000"/>
              <a:gd name="connsiteX6952" fmla="*/ 1936427 w 6582933"/>
              <a:gd name="connsiteY6952" fmla="*/ 2994282 h 6858000"/>
              <a:gd name="connsiteX6953" fmla="*/ 1893612 w 6582933"/>
              <a:gd name="connsiteY6953" fmla="*/ 2960433 h 6858000"/>
              <a:gd name="connsiteX6954" fmla="*/ 1893612 w 6582933"/>
              <a:gd name="connsiteY6954" fmla="*/ 2960606 h 6858000"/>
              <a:gd name="connsiteX6955" fmla="*/ 1893017 w 6582933"/>
              <a:gd name="connsiteY6955" fmla="*/ 2960437 h 6858000"/>
              <a:gd name="connsiteX6956" fmla="*/ 4111129 w 6582933"/>
              <a:gd name="connsiteY6956" fmla="*/ 2948032 h 6858000"/>
              <a:gd name="connsiteX6957" fmla="*/ 4115481 w 6582933"/>
              <a:gd name="connsiteY6957" fmla="*/ 2956295 h 6858000"/>
              <a:gd name="connsiteX6958" fmla="*/ 4111384 w 6582933"/>
              <a:gd name="connsiteY6958" fmla="*/ 2960297 h 6858000"/>
              <a:gd name="connsiteX6959" fmla="*/ 4107095 w 6582933"/>
              <a:gd name="connsiteY6959" fmla="*/ 2952096 h 6858000"/>
              <a:gd name="connsiteX6960" fmla="*/ 4111129 w 6582933"/>
              <a:gd name="connsiteY6960" fmla="*/ 2948032 h 6858000"/>
              <a:gd name="connsiteX6961" fmla="*/ 1798436 w 6582933"/>
              <a:gd name="connsiteY6961" fmla="*/ 2935434 h 6858000"/>
              <a:gd name="connsiteX6962" fmla="*/ 1794141 w 6582933"/>
              <a:gd name="connsiteY6962" fmla="*/ 2943646 h 6858000"/>
              <a:gd name="connsiteX6963" fmla="*/ 1798174 w 6582933"/>
              <a:gd name="connsiteY6963" fmla="*/ 2947713 h 6858000"/>
              <a:gd name="connsiteX6964" fmla="*/ 1802534 w 6582933"/>
              <a:gd name="connsiteY6964" fmla="*/ 2939443 h 6858000"/>
              <a:gd name="connsiteX6965" fmla="*/ 1798436 w 6582933"/>
              <a:gd name="connsiteY6965" fmla="*/ 2935434 h 6858000"/>
              <a:gd name="connsiteX6966" fmla="*/ 1874484 w 6582933"/>
              <a:gd name="connsiteY6966" fmla="*/ 2935182 h 6858000"/>
              <a:gd name="connsiteX6967" fmla="*/ 1850995 w 6582933"/>
              <a:gd name="connsiteY6967" fmla="*/ 2935404 h 6858000"/>
              <a:gd name="connsiteX6968" fmla="*/ 1844322 w 6582933"/>
              <a:gd name="connsiteY6968" fmla="*/ 2942752 h 6858000"/>
              <a:gd name="connsiteX6969" fmla="*/ 1854654 w 6582933"/>
              <a:gd name="connsiteY6969" fmla="*/ 2947935 h 6858000"/>
              <a:gd name="connsiteX6970" fmla="*/ 1861296 w 6582933"/>
              <a:gd name="connsiteY6970" fmla="*/ 2947875 h 6858000"/>
              <a:gd name="connsiteX6971" fmla="*/ 1870292 w 6582933"/>
              <a:gd name="connsiteY6971" fmla="*/ 2954156 h 6858000"/>
              <a:gd name="connsiteX6972" fmla="*/ 1893017 w 6582933"/>
              <a:gd name="connsiteY6972" fmla="*/ 2960437 h 6858000"/>
              <a:gd name="connsiteX6973" fmla="*/ 1874833 w 6582933"/>
              <a:gd name="connsiteY6973" fmla="*/ 2960606 h 6858000"/>
              <a:gd name="connsiteX6974" fmla="*/ 1893612 w 6582933"/>
              <a:gd name="connsiteY6974" fmla="*/ 2960606 h 6858000"/>
              <a:gd name="connsiteX6975" fmla="*/ 1897557 w 6582933"/>
              <a:gd name="connsiteY6975" fmla="*/ 2970713 h 6858000"/>
              <a:gd name="connsiteX6976" fmla="*/ 1908329 w 6582933"/>
              <a:gd name="connsiteY6976" fmla="*/ 2973255 h 6858000"/>
              <a:gd name="connsiteX6977" fmla="*/ 1917515 w 6582933"/>
              <a:gd name="connsiteY6977" fmla="*/ 2967948 h 6858000"/>
              <a:gd name="connsiteX6978" fmla="*/ 1911317 w 6582933"/>
              <a:gd name="connsiteY6978" fmla="*/ 2960959 h 6858000"/>
              <a:gd name="connsiteX6979" fmla="*/ 1900201 w 6582933"/>
              <a:gd name="connsiteY6979" fmla="*/ 2960373 h 6858000"/>
              <a:gd name="connsiteX6980" fmla="*/ 1893612 w 6582933"/>
              <a:gd name="connsiteY6980" fmla="*/ 2960433 h 6858000"/>
              <a:gd name="connsiteX6981" fmla="*/ 1893612 w 6582933"/>
              <a:gd name="connsiteY6981" fmla="*/ 2954233 h 6858000"/>
              <a:gd name="connsiteX6982" fmla="*/ 1874484 w 6582933"/>
              <a:gd name="connsiteY6982" fmla="*/ 2935182 h 6858000"/>
              <a:gd name="connsiteX6983" fmla="*/ 4142938 w 6582933"/>
              <a:gd name="connsiteY6983" fmla="*/ 2922638 h 6858000"/>
              <a:gd name="connsiteX6984" fmla="*/ 4142873 w 6582933"/>
              <a:gd name="connsiteY6984" fmla="*/ 2928010 h 6858000"/>
              <a:gd name="connsiteX6985" fmla="*/ 4139442 w 6582933"/>
              <a:gd name="connsiteY6985" fmla="*/ 2932201 h 6858000"/>
              <a:gd name="connsiteX6986" fmla="*/ 4135566 w 6582933"/>
              <a:gd name="connsiteY6986" fmla="*/ 2933794 h 6858000"/>
              <a:gd name="connsiteX6987" fmla="*/ 4133055 w 6582933"/>
              <a:gd name="connsiteY6987" fmla="*/ 2925846 h 6858000"/>
              <a:gd name="connsiteX6988" fmla="*/ 4142938 w 6582933"/>
              <a:gd name="connsiteY6988" fmla="*/ 2922638 h 6858000"/>
              <a:gd name="connsiteX6989" fmla="*/ 5153365 w 6582933"/>
              <a:gd name="connsiteY6989" fmla="*/ 2922470 h 6858000"/>
              <a:gd name="connsiteX6990" fmla="*/ 5129056 w 6582933"/>
              <a:gd name="connsiteY6990" fmla="*/ 2922755 h 6858000"/>
              <a:gd name="connsiteX6991" fmla="*/ 5123461 w 6582933"/>
              <a:gd name="connsiteY6991" fmla="*/ 2930704 h 6858000"/>
              <a:gd name="connsiteX6992" fmla="*/ 5153587 w 6582933"/>
              <a:gd name="connsiteY6992" fmla="*/ 2958713 h 6858000"/>
              <a:gd name="connsiteX6993" fmla="*/ 5172815 w 6582933"/>
              <a:gd name="connsiteY6993" fmla="*/ 2941929 h 6858000"/>
              <a:gd name="connsiteX6994" fmla="*/ 5153365 w 6582933"/>
              <a:gd name="connsiteY6994" fmla="*/ 2922470 h 6858000"/>
              <a:gd name="connsiteX6995" fmla="*/ 1554754 w 6582933"/>
              <a:gd name="connsiteY6995" fmla="*/ 2911981 h 6858000"/>
              <a:gd name="connsiteX6996" fmla="*/ 1550680 w 6582933"/>
              <a:gd name="connsiteY6996" fmla="*/ 2916016 h 6858000"/>
              <a:gd name="connsiteX6997" fmla="*/ 1558948 w 6582933"/>
              <a:gd name="connsiteY6997" fmla="*/ 2920375 h 6858000"/>
              <a:gd name="connsiteX6998" fmla="*/ 1562950 w 6582933"/>
              <a:gd name="connsiteY6998" fmla="*/ 2916271 h 6858000"/>
              <a:gd name="connsiteX6999" fmla="*/ 1554754 w 6582933"/>
              <a:gd name="connsiteY6999" fmla="*/ 2911981 h 6858000"/>
              <a:gd name="connsiteX7000" fmla="*/ 4111129 w 6582933"/>
              <a:gd name="connsiteY7000" fmla="*/ 2909893 h 6858000"/>
              <a:gd name="connsiteX7001" fmla="*/ 4115481 w 6582933"/>
              <a:gd name="connsiteY7001" fmla="*/ 2918159 h 6858000"/>
              <a:gd name="connsiteX7002" fmla="*/ 4111384 w 6582933"/>
              <a:gd name="connsiteY7002" fmla="*/ 2922161 h 6858000"/>
              <a:gd name="connsiteX7003" fmla="*/ 4107095 w 6582933"/>
              <a:gd name="connsiteY7003" fmla="*/ 2913965 h 6858000"/>
              <a:gd name="connsiteX7004" fmla="*/ 4111129 w 6582933"/>
              <a:gd name="connsiteY7004" fmla="*/ 2909893 h 6858000"/>
              <a:gd name="connsiteX7005" fmla="*/ 4066014 w 6582933"/>
              <a:gd name="connsiteY7005" fmla="*/ 2909163 h 6858000"/>
              <a:gd name="connsiteX7006" fmla="*/ 4077033 w 6582933"/>
              <a:gd name="connsiteY7006" fmla="*/ 2913810 h 6858000"/>
              <a:gd name="connsiteX7007" fmla="*/ 4077445 w 6582933"/>
              <a:gd name="connsiteY7007" fmla="*/ 2918099 h 6858000"/>
              <a:gd name="connsiteX7008" fmla="*/ 4056435 w 6582933"/>
              <a:gd name="connsiteY7008" fmla="*/ 2918352 h 6858000"/>
              <a:gd name="connsiteX7009" fmla="*/ 4056118 w 6582933"/>
              <a:gd name="connsiteY7009" fmla="*/ 2914094 h 6858000"/>
              <a:gd name="connsiteX7010" fmla="*/ 4066014 w 6582933"/>
              <a:gd name="connsiteY7010" fmla="*/ 2909163 h 6858000"/>
              <a:gd name="connsiteX7011" fmla="*/ 5473097 w 6582933"/>
              <a:gd name="connsiteY7011" fmla="*/ 2899159 h 6858000"/>
              <a:gd name="connsiteX7012" fmla="*/ 5477322 w 6582933"/>
              <a:gd name="connsiteY7012" fmla="*/ 2903483 h 6858000"/>
              <a:gd name="connsiteX7013" fmla="*/ 5477449 w 6582933"/>
              <a:gd name="connsiteY7013" fmla="*/ 2909517 h 6858000"/>
              <a:gd name="connsiteX7014" fmla="*/ 5469095 w 6582933"/>
              <a:gd name="connsiteY7014" fmla="*/ 2920421 h 6858000"/>
              <a:gd name="connsiteX7015" fmla="*/ 5464673 w 6582933"/>
              <a:gd name="connsiteY7015" fmla="*/ 2909929 h 6858000"/>
              <a:gd name="connsiteX7016" fmla="*/ 5464895 w 6582933"/>
              <a:gd name="connsiteY7016" fmla="*/ 2903896 h 6858000"/>
              <a:gd name="connsiteX7017" fmla="*/ 5473097 w 6582933"/>
              <a:gd name="connsiteY7017" fmla="*/ 2899159 h 6858000"/>
              <a:gd name="connsiteX7018" fmla="*/ 3990493 w 6582933"/>
              <a:gd name="connsiteY7018" fmla="*/ 2897052 h 6858000"/>
              <a:gd name="connsiteX7019" fmla="*/ 4000820 w 6582933"/>
              <a:gd name="connsiteY7019" fmla="*/ 2901118 h 6858000"/>
              <a:gd name="connsiteX7020" fmla="*/ 4001968 w 6582933"/>
              <a:gd name="connsiteY7020" fmla="*/ 2929848 h 6858000"/>
              <a:gd name="connsiteX7021" fmla="*/ 3998029 w 6582933"/>
              <a:gd name="connsiteY7021" fmla="*/ 2933915 h 6858000"/>
              <a:gd name="connsiteX7022" fmla="*/ 3990810 w 6582933"/>
              <a:gd name="connsiteY7022" fmla="*/ 2927178 h 6858000"/>
              <a:gd name="connsiteX7023" fmla="*/ 3990493 w 6582933"/>
              <a:gd name="connsiteY7023" fmla="*/ 2897052 h 6858000"/>
              <a:gd name="connsiteX7024" fmla="*/ 1893570 w 6582933"/>
              <a:gd name="connsiteY7024" fmla="*/ 2896941 h 6858000"/>
              <a:gd name="connsiteX7025" fmla="*/ 1893612 w 6582933"/>
              <a:gd name="connsiteY7025" fmla="*/ 2896944 h 6858000"/>
              <a:gd name="connsiteX7026" fmla="*/ 1893643 w 6582933"/>
              <a:gd name="connsiteY7026" fmla="*/ 2897018 h 6858000"/>
              <a:gd name="connsiteX7027" fmla="*/ 1897862 w 6582933"/>
              <a:gd name="connsiteY7027" fmla="*/ 2901464 h 6858000"/>
              <a:gd name="connsiteX7028" fmla="*/ 1893708 w 6582933"/>
              <a:gd name="connsiteY7028" fmla="*/ 2899587 h 6858000"/>
              <a:gd name="connsiteX7029" fmla="*/ 4028554 w 6582933"/>
              <a:gd name="connsiteY7029" fmla="*/ 2896889 h 6858000"/>
              <a:gd name="connsiteX7030" fmla="*/ 4034194 w 6582933"/>
              <a:gd name="connsiteY7030" fmla="*/ 2897188 h 6858000"/>
              <a:gd name="connsiteX7031" fmla="*/ 4039941 w 6582933"/>
              <a:gd name="connsiteY7031" fmla="*/ 2904622 h 6858000"/>
              <a:gd name="connsiteX7032" fmla="*/ 4036287 w 6582933"/>
              <a:gd name="connsiteY7032" fmla="*/ 2908275 h 6858000"/>
              <a:gd name="connsiteX7033" fmla="*/ 4028852 w 6582933"/>
              <a:gd name="connsiteY7033" fmla="*/ 2902521 h 6858000"/>
              <a:gd name="connsiteX7034" fmla="*/ 4028554 w 6582933"/>
              <a:gd name="connsiteY7034" fmla="*/ 2896889 h 6858000"/>
              <a:gd name="connsiteX7035" fmla="*/ 1817137 w 6582933"/>
              <a:gd name="connsiteY7035" fmla="*/ 2896746 h 6858000"/>
              <a:gd name="connsiteX7036" fmla="*/ 1804629 w 6582933"/>
              <a:gd name="connsiteY7036" fmla="*/ 2903723 h 6858000"/>
              <a:gd name="connsiteX7037" fmla="*/ 1804629 w 6582933"/>
              <a:gd name="connsiteY7037" fmla="*/ 2916110 h 6858000"/>
              <a:gd name="connsiteX7038" fmla="*/ 1830053 w 6582933"/>
              <a:gd name="connsiteY7038" fmla="*/ 2915794 h 6858000"/>
              <a:gd name="connsiteX7039" fmla="*/ 1830053 w 6582933"/>
              <a:gd name="connsiteY7039" fmla="*/ 2903399 h 6858000"/>
              <a:gd name="connsiteX7040" fmla="*/ 1817137 w 6582933"/>
              <a:gd name="connsiteY7040" fmla="*/ 2896746 h 6858000"/>
              <a:gd name="connsiteX7041" fmla="*/ 4025167 w 6582933"/>
              <a:gd name="connsiteY7041" fmla="*/ 2887018 h 6858000"/>
              <a:gd name="connsiteX7042" fmla="*/ 4028377 w 6582933"/>
              <a:gd name="connsiteY7042" fmla="*/ 2896901 h 6858000"/>
              <a:gd name="connsiteX7043" fmla="*/ 4023004 w 6582933"/>
              <a:gd name="connsiteY7043" fmla="*/ 2896838 h 6858000"/>
              <a:gd name="connsiteX7044" fmla="*/ 4018810 w 6582933"/>
              <a:gd name="connsiteY7044" fmla="*/ 2893406 h 6858000"/>
              <a:gd name="connsiteX7045" fmla="*/ 4017218 w 6582933"/>
              <a:gd name="connsiteY7045" fmla="*/ 2889524 h 6858000"/>
              <a:gd name="connsiteX7046" fmla="*/ 4025167 w 6582933"/>
              <a:gd name="connsiteY7046" fmla="*/ 2887018 h 6858000"/>
              <a:gd name="connsiteX7047" fmla="*/ 3987029 w 6582933"/>
              <a:gd name="connsiteY7047" fmla="*/ 2887018 h 6858000"/>
              <a:gd name="connsiteX7048" fmla="*/ 3990239 w 6582933"/>
              <a:gd name="connsiteY7048" fmla="*/ 2896901 h 6858000"/>
              <a:gd name="connsiteX7049" fmla="*/ 3984872 w 6582933"/>
              <a:gd name="connsiteY7049" fmla="*/ 2896838 h 6858000"/>
              <a:gd name="connsiteX7050" fmla="*/ 3980673 w 6582933"/>
              <a:gd name="connsiteY7050" fmla="*/ 2893405 h 6858000"/>
              <a:gd name="connsiteX7051" fmla="*/ 3979087 w 6582933"/>
              <a:gd name="connsiteY7051" fmla="*/ 2889524 h 6858000"/>
              <a:gd name="connsiteX7052" fmla="*/ 3987029 w 6582933"/>
              <a:gd name="connsiteY7052" fmla="*/ 2887018 h 6858000"/>
              <a:gd name="connsiteX7053" fmla="*/ 4159881 w 6582933"/>
              <a:gd name="connsiteY7053" fmla="*/ 2886918 h 6858000"/>
              <a:gd name="connsiteX7054" fmla="*/ 4172619 w 6582933"/>
              <a:gd name="connsiteY7054" fmla="*/ 2895022 h 6858000"/>
              <a:gd name="connsiteX7055" fmla="*/ 4180980 w 6582933"/>
              <a:gd name="connsiteY7055" fmla="*/ 2903732 h 6858000"/>
              <a:gd name="connsiteX7056" fmla="*/ 4181138 w 6582933"/>
              <a:gd name="connsiteY7056" fmla="*/ 2909703 h 6858000"/>
              <a:gd name="connsiteX7057" fmla="*/ 4175099 w 6582933"/>
              <a:gd name="connsiteY7057" fmla="*/ 2909860 h 6858000"/>
              <a:gd name="connsiteX7058" fmla="*/ 4163979 w 6582933"/>
              <a:gd name="connsiteY7058" fmla="*/ 2922415 h 6858000"/>
              <a:gd name="connsiteX7059" fmla="*/ 4143006 w 6582933"/>
              <a:gd name="connsiteY7059" fmla="*/ 2922447 h 6858000"/>
              <a:gd name="connsiteX7060" fmla="*/ 4143165 w 6582933"/>
              <a:gd name="connsiteY7060" fmla="*/ 2916472 h 6858000"/>
              <a:gd name="connsiteX7061" fmla="*/ 4155459 w 6582933"/>
              <a:gd name="connsiteY7061" fmla="*/ 2904842 h 6858000"/>
              <a:gd name="connsiteX7062" fmla="*/ 4159881 w 6582933"/>
              <a:gd name="connsiteY7062" fmla="*/ 2886918 h 6858000"/>
              <a:gd name="connsiteX7063" fmla="*/ 5533921 w 6582933"/>
              <a:gd name="connsiteY7063" fmla="*/ 2883884 h 6858000"/>
              <a:gd name="connsiteX7064" fmla="*/ 5538723 w 6582933"/>
              <a:gd name="connsiteY7064" fmla="*/ 2905203 h 6858000"/>
              <a:gd name="connsiteX7065" fmla="*/ 5523276 w 6582933"/>
              <a:gd name="connsiteY7065" fmla="*/ 2922490 h 6858000"/>
              <a:gd name="connsiteX7066" fmla="*/ 5509358 w 6582933"/>
              <a:gd name="connsiteY7066" fmla="*/ 2922490 h 6858000"/>
              <a:gd name="connsiteX7067" fmla="*/ 5496234 w 6582933"/>
              <a:gd name="connsiteY7067" fmla="*/ 2934949 h 6858000"/>
              <a:gd name="connsiteX7068" fmla="*/ 5492327 w 6582933"/>
              <a:gd name="connsiteY7068" fmla="*/ 2901200 h 6858000"/>
              <a:gd name="connsiteX7069" fmla="*/ 5496741 w 6582933"/>
              <a:gd name="connsiteY7069" fmla="*/ 2897196 h 6858000"/>
              <a:gd name="connsiteX7070" fmla="*/ 5522451 w 6582933"/>
              <a:gd name="connsiteY7070" fmla="*/ 2897007 h 6858000"/>
              <a:gd name="connsiteX7071" fmla="*/ 5533921 w 6582933"/>
              <a:gd name="connsiteY7071" fmla="*/ 2883884 h 6858000"/>
              <a:gd name="connsiteX7072" fmla="*/ 1877466 w 6582933"/>
              <a:gd name="connsiteY7072" fmla="*/ 2874363 h 6858000"/>
              <a:gd name="connsiteX7073" fmla="*/ 1869525 w 6582933"/>
              <a:gd name="connsiteY7073" fmla="*/ 2876867 h 6858000"/>
              <a:gd name="connsiteX7074" fmla="*/ 1871116 w 6582933"/>
              <a:gd name="connsiteY7074" fmla="*/ 2880750 h 6858000"/>
              <a:gd name="connsiteX7075" fmla="*/ 1873736 w 6582933"/>
              <a:gd name="connsiteY7075" fmla="*/ 2882800 h 6858000"/>
              <a:gd name="connsiteX7076" fmla="*/ 1880634 w 6582933"/>
              <a:gd name="connsiteY7076" fmla="*/ 2884244 h 6858000"/>
              <a:gd name="connsiteX7077" fmla="*/ 1875276 w 6582933"/>
              <a:gd name="connsiteY7077" fmla="*/ 2884212 h 6858000"/>
              <a:gd name="connsiteX7078" fmla="*/ 1881517 w 6582933"/>
              <a:gd name="connsiteY7078" fmla="*/ 2885637 h 6858000"/>
              <a:gd name="connsiteX7079" fmla="*/ 1885521 w 6582933"/>
              <a:gd name="connsiteY7079" fmla="*/ 2894800 h 6858000"/>
              <a:gd name="connsiteX7080" fmla="*/ 1892387 w 6582933"/>
              <a:gd name="connsiteY7080" fmla="*/ 2898988 h 6858000"/>
              <a:gd name="connsiteX7081" fmla="*/ 1893708 w 6582933"/>
              <a:gd name="connsiteY7081" fmla="*/ 2899587 h 6858000"/>
              <a:gd name="connsiteX7082" fmla="*/ 1893866 w 6582933"/>
              <a:gd name="connsiteY7082" fmla="*/ 2902575 h 6858000"/>
              <a:gd name="connsiteX7083" fmla="*/ 1901307 w 6582933"/>
              <a:gd name="connsiteY7083" fmla="*/ 2908329 h 6858000"/>
              <a:gd name="connsiteX7084" fmla="*/ 1901993 w 6582933"/>
              <a:gd name="connsiteY7084" fmla="*/ 2905817 h 6858000"/>
              <a:gd name="connsiteX7085" fmla="*/ 1897862 w 6582933"/>
              <a:gd name="connsiteY7085" fmla="*/ 2901464 h 6858000"/>
              <a:gd name="connsiteX7086" fmla="*/ 1904959 w 6582933"/>
              <a:gd name="connsiteY7086" fmla="*/ 2904674 h 6858000"/>
              <a:gd name="connsiteX7087" fmla="*/ 1899207 w 6582933"/>
              <a:gd name="connsiteY7087" fmla="*/ 2897240 h 6858000"/>
              <a:gd name="connsiteX7088" fmla="*/ 1893612 w 6582933"/>
              <a:gd name="connsiteY7088" fmla="*/ 2896944 h 6858000"/>
              <a:gd name="connsiteX7089" fmla="*/ 1889730 w 6582933"/>
              <a:gd name="connsiteY7089" fmla="*/ 2887514 h 6858000"/>
              <a:gd name="connsiteX7090" fmla="*/ 1881517 w 6582933"/>
              <a:gd name="connsiteY7090" fmla="*/ 2885637 h 6858000"/>
              <a:gd name="connsiteX7091" fmla="*/ 1880937 w 6582933"/>
              <a:gd name="connsiteY7091" fmla="*/ 2884307 h 6858000"/>
              <a:gd name="connsiteX7092" fmla="*/ 1880634 w 6582933"/>
              <a:gd name="connsiteY7092" fmla="*/ 2884244 h 6858000"/>
              <a:gd name="connsiteX7093" fmla="*/ 1880677 w 6582933"/>
              <a:gd name="connsiteY7093" fmla="*/ 2884244 h 6858000"/>
              <a:gd name="connsiteX7094" fmla="*/ 1877466 w 6582933"/>
              <a:gd name="connsiteY7094" fmla="*/ 2874363 h 6858000"/>
              <a:gd name="connsiteX7095" fmla="*/ 5420122 w 6582933"/>
              <a:gd name="connsiteY7095" fmla="*/ 2871763 h 6858000"/>
              <a:gd name="connsiteX7096" fmla="*/ 5424474 w 6582933"/>
              <a:gd name="connsiteY7096" fmla="*/ 2880022 h 6858000"/>
              <a:gd name="connsiteX7097" fmla="*/ 5420376 w 6582933"/>
              <a:gd name="connsiteY7097" fmla="*/ 2884031 h 6858000"/>
              <a:gd name="connsiteX7098" fmla="*/ 5416088 w 6582933"/>
              <a:gd name="connsiteY7098" fmla="*/ 2875829 h 6858000"/>
              <a:gd name="connsiteX7099" fmla="*/ 5420122 w 6582933"/>
              <a:gd name="connsiteY7099" fmla="*/ 2871763 h 6858000"/>
              <a:gd name="connsiteX7100" fmla="*/ 1851191 w 6582933"/>
              <a:gd name="connsiteY7100" fmla="*/ 2861145 h 6858000"/>
              <a:gd name="connsiteX7101" fmla="*/ 1842990 w 6582933"/>
              <a:gd name="connsiteY7101" fmla="*/ 2865433 h 6858000"/>
              <a:gd name="connsiteX7102" fmla="*/ 1847056 w 6582933"/>
              <a:gd name="connsiteY7102" fmla="*/ 2869466 h 6858000"/>
              <a:gd name="connsiteX7103" fmla="*/ 1855479 w 6582933"/>
              <a:gd name="connsiteY7103" fmla="*/ 2865305 h 6858000"/>
              <a:gd name="connsiteX7104" fmla="*/ 1851191 w 6582933"/>
              <a:gd name="connsiteY7104" fmla="*/ 2861145 h 6858000"/>
              <a:gd name="connsiteX7105" fmla="*/ 415134 w 6582933"/>
              <a:gd name="connsiteY7105" fmla="*/ 2861050 h 6858000"/>
              <a:gd name="connsiteX7106" fmla="*/ 406903 w 6582933"/>
              <a:gd name="connsiteY7106" fmla="*/ 2865401 h 6858000"/>
              <a:gd name="connsiteX7107" fmla="*/ 410971 w 6582933"/>
              <a:gd name="connsiteY7107" fmla="*/ 2869435 h 6858000"/>
              <a:gd name="connsiteX7108" fmla="*/ 419170 w 6582933"/>
              <a:gd name="connsiteY7108" fmla="*/ 2865147 h 6858000"/>
              <a:gd name="connsiteX7109" fmla="*/ 415134 w 6582933"/>
              <a:gd name="connsiteY7109" fmla="*/ 2861050 h 6858000"/>
              <a:gd name="connsiteX7110" fmla="*/ 1785280 w 6582933"/>
              <a:gd name="connsiteY7110" fmla="*/ 2858950 h 6858000"/>
              <a:gd name="connsiteX7111" fmla="*/ 1748094 w 6582933"/>
              <a:gd name="connsiteY7111" fmla="*/ 2859109 h 6858000"/>
              <a:gd name="connsiteX7112" fmla="*/ 1743648 w 6582933"/>
              <a:gd name="connsiteY7112" fmla="*/ 2862953 h 6858000"/>
              <a:gd name="connsiteX7113" fmla="*/ 1743204 w 6582933"/>
              <a:gd name="connsiteY7113" fmla="*/ 2867177 h 6858000"/>
              <a:gd name="connsiteX7114" fmla="*/ 1758451 w 6582933"/>
              <a:gd name="connsiteY7114" fmla="*/ 2884371 h 6858000"/>
              <a:gd name="connsiteX7115" fmla="*/ 1785598 w 6582933"/>
              <a:gd name="connsiteY7115" fmla="*/ 2884371 h 6858000"/>
              <a:gd name="connsiteX7116" fmla="*/ 1785280 w 6582933"/>
              <a:gd name="connsiteY7116" fmla="*/ 2858950 h 6858000"/>
              <a:gd name="connsiteX7117" fmla="*/ 5534529 w 6582933"/>
              <a:gd name="connsiteY7117" fmla="*/ 2846371 h 6858000"/>
              <a:gd name="connsiteX7118" fmla="*/ 5538881 w 6582933"/>
              <a:gd name="connsiteY7118" fmla="*/ 2854637 h 6858000"/>
              <a:gd name="connsiteX7119" fmla="*/ 5534783 w 6582933"/>
              <a:gd name="connsiteY7119" fmla="*/ 2858639 h 6858000"/>
              <a:gd name="connsiteX7120" fmla="*/ 5530489 w 6582933"/>
              <a:gd name="connsiteY7120" fmla="*/ 2850438 h 6858000"/>
              <a:gd name="connsiteX7121" fmla="*/ 5534529 w 6582933"/>
              <a:gd name="connsiteY7121" fmla="*/ 2846371 h 6858000"/>
              <a:gd name="connsiteX7122" fmla="*/ 311470 w 6582933"/>
              <a:gd name="connsiteY7122" fmla="*/ 2833752 h 6858000"/>
              <a:gd name="connsiteX7123" fmla="*/ 307117 w 6582933"/>
              <a:gd name="connsiteY7123" fmla="*/ 2842015 h 6858000"/>
              <a:gd name="connsiteX7124" fmla="*/ 311216 w 6582933"/>
              <a:gd name="connsiteY7124" fmla="*/ 2846018 h 6858000"/>
              <a:gd name="connsiteX7125" fmla="*/ 315506 w 6582933"/>
              <a:gd name="connsiteY7125" fmla="*/ 2837822 h 6858000"/>
              <a:gd name="connsiteX7126" fmla="*/ 311470 w 6582933"/>
              <a:gd name="connsiteY7126" fmla="*/ 2833752 h 6858000"/>
              <a:gd name="connsiteX7127" fmla="*/ 351575 w 6582933"/>
              <a:gd name="connsiteY7127" fmla="*/ 2822952 h 6858000"/>
              <a:gd name="connsiteX7128" fmla="*/ 343345 w 6582933"/>
              <a:gd name="connsiteY7128" fmla="*/ 2827300 h 6858000"/>
              <a:gd name="connsiteX7129" fmla="*/ 347413 w 6582933"/>
              <a:gd name="connsiteY7129" fmla="*/ 2831342 h 6858000"/>
              <a:gd name="connsiteX7130" fmla="*/ 355611 w 6582933"/>
              <a:gd name="connsiteY7130" fmla="*/ 2827048 h 6858000"/>
              <a:gd name="connsiteX7131" fmla="*/ 351575 w 6582933"/>
              <a:gd name="connsiteY7131" fmla="*/ 2822952 h 6858000"/>
              <a:gd name="connsiteX7132" fmla="*/ 465980 w 6582933"/>
              <a:gd name="connsiteY7132" fmla="*/ 2810241 h 6858000"/>
              <a:gd name="connsiteX7133" fmla="*/ 457749 w 6582933"/>
              <a:gd name="connsiteY7133" fmla="*/ 2814598 h 6858000"/>
              <a:gd name="connsiteX7134" fmla="*/ 461817 w 6582933"/>
              <a:gd name="connsiteY7134" fmla="*/ 2818632 h 6858000"/>
              <a:gd name="connsiteX7135" fmla="*/ 470016 w 6582933"/>
              <a:gd name="connsiteY7135" fmla="*/ 2814336 h 6858000"/>
              <a:gd name="connsiteX7136" fmla="*/ 465980 w 6582933"/>
              <a:gd name="connsiteY7136" fmla="*/ 2810241 h 6858000"/>
              <a:gd name="connsiteX7137" fmla="*/ 4024336 w 6582933"/>
              <a:gd name="connsiteY7137" fmla="*/ 2810209 h 6858000"/>
              <a:gd name="connsiteX7138" fmla="*/ 4028630 w 6582933"/>
              <a:gd name="connsiteY7138" fmla="*/ 2814376 h 6858000"/>
              <a:gd name="connsiteX7139" fmla="*/ 4020206 w 6582933"/>
              <a:gd name="connsiteY7139" fmla="*/ 2818537 h 6858000"/>
              <a:gd name="connsiteX7140" fmla="*/ 4016140 w 6582933"/>
              <a:gd name="connsiteY7140" fmla="*/ 2814503 h 6858000"/>
              <a:gd name="connsiteX7141" fmla="*/ 4024336 w 6582933"/>
              <a:gd name="connsiteY7141" fmla="*/ 2810209 h 6858000"/>
              <a:gd name="connsiteX7142" fmla="*/ 5218483 w 6582933"/>
              <a:gd name="connsiteY7142" fmla="*/ 2809701 h 6858000"/>
              <a:gd name="connsiteX7143" fmla="*/ 5211200 w 6582933"/>
              <a:gd name="connsiteY7143" fmla="*/ 2827523 h 6858000"/>
              <a:gd name="connsiteX7144" fmla="*/ 5242507 w 6582933"/>
              <a:gd name="connsiteY7144" fmla="*/ 2858794 h 6858000"/>
              <a:gd name="connsiteX7145" fmla="*/ 5248672 w 6582933"/>
              <a:gd name="connsiteY7145" fmla="*/ 2858952 h 6858000"/>
              <a:gd name="connsiteX7146" fmla="*/ 5248672 w 6582933"/>
              <a:gd name="connsiteY7146" fmla="*/ 2877351 h 6858000"/>
              <a:gd name="connsiteX7147" fmla="*/ 5270730 w 6582933"/>
              <a:gd name="connsiteY7147" fmla="*/ 2897084 h 6858000"/>
              <a:gd name="connsiteX7148" fmla="*/ 5298978 w 6582933"/>
              <a:gd name="connsiteY7148" fmla="*/ 2891265 h 6858000"/>
              <a:gd name="connsiteX7149" fmla="*/ 5299516 w 6582933"/>
              <a:gd name="connsiteY7149" fmla="*/ 2879222 h 6858000"/>
              <a:gd name="connsiteX7150" fmla="*/ 5299516 w 6582933"/>
              <a:gd name="connsiteY7150" fmla="*/ 2873090 h 6858000"/>
              <a:gd name="connsiteX7151" fmla="*/ 5285440 w 6582933"/>
              <a:gd name="connsiteY7151" fmla="*/ 2858952 h 6858000"/>
              <a:gd name="connsiteX7152" fmla="*/ 5248672 w 6582933"/>
              <a:gd name="connsiteY7152" fmla="*/ 2858952 h 6858000"/>
              <a:gd name="connsiteX7153" fmla="*/ 5248672 w 6582933"/>
              <a:gd name="connsiteY7153" fmla="*/ 2830639 h 6858000"/>
              <a:gd name="connsiteX7154" fmla="*/ 5227473 w 6582933"/>
              <a:gd name="connsiteY7154" fmla="*/ 2818633 h 6858000"/>
              <a:gd name="connsiteX7155" fmla="*/ 5222993 w 6582933"/>
              <a:gd name="connsiteY7155" fmla="*/ 2814214 h 6858000"/>
              <a:gd name="connsiteX7156" fmla="*/ 5218483 w 6582933"/>
              <a:gd name="connsiteY7156" fmla="*/ 2809701 h 6858000"/>
              <a:gd name="connsiteX7157" fmla="*/ 4149356 w 6582933"/>
              <a:gd name="connsiteY7157" fmla="*/ 2808116 h 6858000"/>
              <a:gd name="connsiteX7158" fmla="*/ 4137316 w 6582933"/>
              <a:gd name="connsiteY7158" fmla="*/ 2808466 h 6858000"/>
              <a:gd name="connsiteX7159" fmla="*/ 4131912 w 6582933"/>
              <a:gd name="connsiteY7159" fmla="*/ 2816090 h 6858000"/>
              <a:gd name="connsiteX7160" fmla="*/ 4149356 w 6582933"/>
              <a:gd name="connsiteY7160" fmla="*/ 2833531 h 6858000"/>
              <a:gd name="connsiteX7161" fmla="*/ 4161403 w 6582933"/>
              <a:gd name="connsiteY7161" fmla="*/ 2833182 h 6858000"/>
              <a:gd name="connsiteX7162" fmla="*/ 4166808 w 6582933"/>
              <a:gd name="connsiteY7162" fmla="*/ 2825558 h 6858000"/>
              <a:gd name="connsiteX7163" fmla="*/ 4149356 w 6582933"/>
              <a:gd name="connsiteY7163" fmla="*/ 2808116 h 6858000"/>
              <a:gd name="connsiteX7164" fmla="*/ 1694548 w 6582933"/>
              <a:gd name="connsiteY7164" fmla="*/ 2797624 h 6858000"/>
              <a:gd name="connsiteX7165" fmla="*/ 1690482 w 6582933"/>
              <a:gd name="connsiteY7165" fmla="*/ 2801664 h 6858000"/>
              <a:gd name="connsiteX7166" fmla="*/ 1698741 w 6582933"/>
              <a:gd name="connsiteY7166" fmla="*/ 2806014 h 6858000"/>
              <a:gd name="connsiteX7167" fmla="*/ 1702750 w 6582933"/>
              <a:gd name="connsiteY7167" fmla="*/ 2801917 h 6858000"/>
              <a:gd name="connsiteX7168" fmla="*/ 1694548 w 6582933"/>
              <a:gd name="connsiteY7168" fmla="*/ 2797624 h 6858000"/>
              <a:gd name="connsiteX7169" fmla="*/ 5358468 w 6582933"/>
              <a:gd name="connsiteY7169" fmla="*/ 2797277 h 6858000"/>
              <a:gd name="connsiteX7170" fmla="*/ 5324942 w 6582933"/>
              <a:gd name="connsiteY7170" fmla="*/ 2798583 h 6858000"/>
              <a:gd name="connsiteX7171" fmla="*/ 5324880 w 6582933"/>
              <a:gd name="connsiteY7171" fmla="*/ 2807792 h 6858000"/>
              <a:gd name="connsiteX7172" fmla="*/ 5328945 w 6582933"/>
              <a:gd name="connsiteY7172" fmla="*/ 2818475 h 6858000"/>
              <a:gd name="connsiteX7173" fmla="*/ 5337623 w 6582933"/>
              <a:gd name="connsiteY7173" fmla="*/ 2814467 h 6858000"/>
              <a:gd name="connsiteX7174" fmla="*/ 5358818 w 6582933"/>
              <a:gd name="connsiteY7174" fmla="*/ 2806080 h 6858000"/>
              <a:gd name="connsiteX7175" fmla="*/ 5358468 w 6582933"/>
              <a:gd name="connsiteY7175" fmla="*/ 2797277 h 6858000"/>
              <a:gd name="connsiteX7176" fmla="*/ 3952297 w 6582933"/>
              <a:gd name="connsiteY7176" fmla="*/ 2782851 h 6858000"/>
              <a:gd name="connsiteX7177" fmla="*/ 3952233 w 6582933"/>
              <a:gd name="connsiteY7177" fmla="*/ 2788223 h 6858000"/>
              <a:gd name="connsiteX7178" fmla="*/ 3948802 w 6582933"/>
              <a:gd name="connsiteY7178" fmla="*/ 2792416 h 6858000"/>
              <a:gd name="connsiteX7179" fmla="*/ 3944919 w 6582933"/>
              <a:gd name="connsiteY7179" fmla="*/ 2794001 h 6858000"/>
              <a:gd name="connsiteX7180" fmla="*/ 3942413 w 6582933"/>
              <a:gd name="connsiteY7180" fmla="*/ 2786060 h 6858000"/>
              <a:gd name="connsiteX7181" fmla="*/ 3952297 w 6582933"/>
              <a:gd name="connsiteY7181" fmla="*/ 2782851 h 6858000"/>
              <a:gd name="connsiteX7182" fmla="*/ 520977 w 6582933"/>
              <a:gd name="connsiteY7182" fmla="*/ 2782649 h 6858000"/>
              <a:gd name="connsiteX7183" fmla="*/ 521055 w 6582933"/>
              <a:gd name="connsiteY7183" fmla="*/ 2782654 h 6858000"/>
              <a:gd name="connsiteX7184" fmla="*/ 521053 w 6582933"/>
              <a:gd name="connsiteY7184" fmla="*/ 2782724 h 6858000"/>
              <a:gd name="connsiteX7185" fmla="*/ 524258 w 6582933"/>
              <a:gd name="connsiteY7185" fmla="*/ 2786105 h 6858000"/>
              <a:gd name="connsiteX7186" fmla="*/ 521071 w 6582933"/>
              <a:gd name="connsiteY7186" fmla="*/ 2784423 h 6858000"/>
              <a:gd name="connsiteX7187" fmla="*/ 304862 w 6582933"/>
              <a:gd name="connsiteY7187" fmla="*/ 2770138 h 6858000"/>
              <a:gd name="connsiteX7188" fmla="*/ 304798 w 6582933"/>
              <a:gd name="connsiteY7188" fmla="*/ 2775511 h 6858000"/>
              <a:gd name="connsiteX7189" fmla="*/ 301367 w 6582933"/>
              <a:gd name="connsiteY7189" fmla="*/ 2779704 h 6858000"/>
              <a:gd name="connsiteX7190" fmla="*/ 297489 w 6582933"/>
              <a:gd name="connsiteY7190" fmla="*/ 2781289 h 6858000"/>
              <a:gd name="connsiteX7191" fmla="*/ 294979 w 6582933"/>
              <a:gd name="connsiteY7191" fmla="*/ 2773348 h 6858000"/>
              <a:gd name="connsiteX7192" fmla="*/ 304862 w 6582933"/>
              <a:gd name="connsiteY7192" fmla="*/ 2770138 h 6858000"/>
              <a:gd name="connsiteX7193" fmla="*/ 5197868 w 6582933"/>
              <a:gd name="connsiteY7193" fmla="*/ 2769760 h 6858000"/>
              <a:gd name="connsiteX7194" fmla="*/ 5185141 w 6582933"/>
              <a:gd name="connsiteY7194" fmla="*/ 2776245 h 6858000"/>
              <a:gd name="connsiteX7195" fmla="*/ 5185078 w 6582933"/>
              <a:gd name="connsiteY7195" fmla="*/ 2782442 h 6858000"/>
              <a:gd name="connsiteX7196" fmla="*/ 5189118 w 6582933"/>
              <a:gd name="connsiteY7196" fmla="*/ 2793021 h 6858000"/>
              <a:gd name="connsiteX7197" fmla="*/ 5197853 w 6582933"/>
              <a:gd name="connsiteY7197" fmla="*/ 2789271 h 6858000"/>
              <a:gd name="connsiteX7198" fmla="*/ 5211327 w 6582933"/>
              <a:gd name="connsiteY7198" fmla="*/ 2776340 h 6858000"/>
              <a:gd name="connsiteX7199" fmla="*/ 5197868 w 6582933"/>
              <a:gd name="connsiteY7199" fmla="*/ 2769760 h 6858000"/>
              <a:gd name="connsiteX7200" fmla="*/ 3863408 w 6582933"/>
              <a:gd name="connsiteY7200" fmla="*/ 2769450 h 6858000"/>
              <a:gd name="connsiteX7201" fmla="*/ 3876155 w 6582933"/>
              <a:gd name="connsiteY7201" fmla="*/ 2776290 h 6858000"/>
              <a:gd name="connsiteX7202" fmla="*/ 3850666 w 6582933"/>
              <a:gd name="connsiteY7202" fmla="*/ 2776290 h 6858000"/>
              <a:gd name="connsiteX7203" fmla="*/ 3863408 w 6582933"/>
              <a:gd name="connsiteY7203" fmla="*/ 2769450 h 6858000"/>
              <a:gd name="connsiteX7204" fmla="*/ 439413 w 6582933"/>
              <a:gd name="connsiteY7204" fmla="*/ 2758800 h 6858000"/>
              <a:gd name="connsiteX7205" fmla="*/ 432421 w 6582933"/>
              <a:gd name="connsiteY7205" fmla="*/ 2764991 h 6858000"/>
              <a:gd name="connsiteX7206" fmla="*/ 432058 w 6582933"/>
              <a:gd name="connsiteY7206" fmla="*/ 2782730 h 6858000"/>
              <a:gd name="connsiteX7207" fmla="*/ 431976 w 6582933"/>
              <a:gd name="connsiteY7207" fmla="*/ 2782954 h 6858000"/>
              <a:gd name="connsiteX7208" fmla="*/ 431976 w 6582933"/>
              <a:gd name="connsiteY7208" fmla="*/ 2782884 h 6858000"/>
              <a:gd name="connsiteX7209" fmla="*/ 422094 w 6582933"/>
              <a:gd name="connsiteY7209" fmla="*/ 2786093 h 6858000"/>
              <a:gd name="connsiteX7210" fmla="*/ 424604 w 6582933"/>
              <a:gd name="connsiteY7210" fmla="*/ 2794034 h 6858000"/>
              <a:gd name="connsiteX7211" fmla="*/ 428481 w 6582933"/>
              <a:gd name="connsiteY7211" fmla="*/ 2792450 h 6858000"/>
              <a:gd name="connsiteX7212" fmla="*/ 431976 w 6582933"/>
              <a:gd name="connsiteY7212" fmla="*/ 2782954 h 6858000"/>
              <a:gd name="connsiteX7213" fmla="*/ 431945 w 6582933"/>
              <a:gd name="connsiteY7213" fmla="*/ 2788289 h 6858000"/>
              <a:gd name="connsiteX7214" fmla="*/ 432058 w 6582933"/>
              <a:gd name="connsiteY7214" fmla="*/ 2782730 h 6858000"/>
              <a:gd name="connsiteX7215" fmla="*/ 432071 w 6582933"/>
              <a:gd name="connsiteY7215" fmla="*/ 2782694 h 6858000"/>
              <a:gd name="connsiteX7216" fmla="*/ 442177 w 6582933"/>
              <a:gd name="connsiteY7216" fmla="*/ 2778755 h 6858000"/>
              <a:gd name="connsiteX7217" fmla="*/ 444719 w 6582933"/>
              <a:gd name="connsiteY7217" fmla="*/ 2767980 h 6858000"/>
              <a:gd name="connsiteX7218" fmla="*/ 439413 w 6582933"/>
              <a:gd name="connsiteY7218" fmla="*/ 2758800 h 6858000"/>
              <a:gd name="connsiteX7219" fmla="*/ 1686837 w 6582933"/>
              <a:gd name="connsiteY7219" fmla="*/ 2757216 h 6858000"/>
              <a:gd name="connsiteX7220" fmla="*/ 1678847 w 6582933"/>
              <a:gd name="connsiteY7220" fmla="*/ 2764673 h 6858000"/>
              <a:gd name="connsiteX7221" fmla="*/ 1696488 w 6582933"/>
              <a:gd name="connsiteY7221" fmla="*/ 2782694 h 6858000"/>
              <a:gd name="connsiteX7222" fmla="*/ 1715679 w 6582933"/>
              <a:gd name="connsiteY7222" fmla="*/ 2782662 h 6858000"/>
              <a:gd name="connsiteX7223" fmla="*/ 1715679 w 6582933"/>
              <a:gd name="connsiteY7223" fmla="*/ 2802046 h 6858000"/>
              <a:gd name="connsiteX7224" fmla="*/ 1734811 w 6582933"/>
              <a:gd name="connsiteY7224" fmla="*/ 2820153 h 6858000"/>
              <a:gd name="connsiteX7225" fmla="*/ 1773613 w 6582933"/>
              <a:gd name="connsiteY7225" fmla="*/ 2821682 h 6858000"/>
              <a:gd name="connsiteX7226" fmla="*/ 1795861 w 6582933"/>
              <a:gd name="connsiteY7226" fmla="*/ 2833276 h 6858000"/>
              <a:gd name="connsiteX7227" fmla="*/ 1803834 w 6582933"/>
              <a:gd name="connsiteY7227" fmla="*/ 2826382 h 6858000"/>
              <a:gd name="connsiteX7228" fmla="*/ 1772884 w 6582933"/>
              <a:gd name="connsiteY7228" fmla="*/ 2795437 h 6858000"/>
              <a:gd name="connsiteX7229" fmla="*/ 1735832 w 6582933"/>
              <a:gd name="connsiteY7229" fmla="*/ 2795437 h 6858000"/>
              <a:gd name="connsiteX7230" fmla="*/ 1715743 w 6582933"/>
              <a:gd name="connsiteY7230" fmla="*/ 2782694 h 6858000"/>
              <a:gd name="connsiteX7231" fmla="*/ 1697853 w 6582933"/>
              <a:gd name="connsiteY7231" fmla="*/ 2758484 h 6858000"/>
              <a:gd name="connsiteX7232" fmla="*/ 1686837 w 6582933"/>
              <a:gd name="connsiteY7232" fmla="*/ 2757216 h 6858000"/>
              <a:gd name="connsiteX7233" fmla="*/ 317637 w 6582933"/>
              <a:gd name="connsiteY7233" fmla="*/ 2757204 h 6858000"/>
              <a:gd name="connsiteX7234" fmla="*/ 304925 w 6582933"/>
              <a:gd name="connsiteY7234" fmla="*/ 2769916 h 6858000"/>
              <a:gd name="connsiteX7235" fmla="*/ 317637 w 6582933"/>
              <a:gd name="connsiteY7235" fmla="*/ 2757204 h 6858000"/>
              <a:gd name="connsiteX7236" fmla="*/ 3956585 w 6582933"/>
              <a:gd name="connsiteY7236" fmla="*/ 2756261 h 6858000"/>
              <a:gd name="connsiteX7237" fmla="*/ 3970884 w 6582933"/>
              <a:gd name="connsiteY7237" fmla="*/ 2769322 h 6858000"/>
              <a:gd name="connsiteX7238" fmla="*/ 3975750 w 6582933"/>
              <a:gd name="connsiteY7238" fmla="*/ 2778284 h 6858000"/>
              <a:gd name="connsiteX7239" fmla="*/ 3964978 w 6582933"/>
              <a:gd name="connsiteY7239" fmla="*/ 2782824 h 6858000"/>
              <a:gd name="connsiteX7240" fmla="*/ 3957949 w 6582933"/>
              <a:gd name="connsiteY7240" fmla="*/ 2782667 h 6858000"/>
              <a:gd name="connsiteX7241" fmla="*/ 3938855 w 6582933"/>
              <a:gd name="connsiteY7241" fmla="*/ 2761919 h 6858000"/>
              <a:gd name="connsiteX7242" fmla="*/ 3956585 w 6582933"/>
              <a:gd name="connsiteY7242" fmla="*/ 2756261 h 6858000"/>
              <a:gd name="connsiteX7243" fmla="*/ 325009 w 6582933"/>
              <a:gd name="connsiteY7243" fmla="*/ 2733362 h 6858000"/>
              <a:gd name="connsiteX7244" fmla="*/ 330317 w 6582933"/>
              <a:gd name="connsiteY7244" fmla="*/ 2742547 h 6858000"/>
              <a:gd name="connsiteX7245" fmla="*/ 327775 w 6582933"/>
              <a:gd name="connsiteY7245" fmla="*/ 2753317 h 6858000"/>
              <a:gd name="connsiteX7246" fmla="*/ 317669 w 6582933"/>
              <a:gd name="connsiteY7246" fmla="*/ 2757256 h 6858000"/>
              <a:gd name="connsiteX7247" fmla="*/ 318018 w 6582933"/>
              <a:gd name="connsiteY7247" fmla="*/ 2739557 h 6858000"/>
              <a:gd name="connsiteX7248" fmla="*/ 325009 w 6582933"/>
              <a:gd name="connsiteY7248" fmla="*/ 2733362 h 6858000"/>
              <a:gd name="connsiteX7249" fmla="*/ 5134252 w 6582933"/>
              <a:gd name="connsiteY7249" fmla="*/ 2731779 h 6858000"/>
              <a:gd name="connsiteX7250" fmla="*/ 5134299 w 6582933"/>
              <a:gd name="connsiteY7250" fmla="*/ 2731782 h 6858000"/>
              <a:gd name="connsiteX7251" fmla="*/ 5134328 w 6582933"/>
              <a:gd name="connsiteY7251" fmla="*/ 2731854 h 6858000"/>
              <a:gd name="connsiteX7252" fmla="*/ 5138551 w 6582933"/>
              <a:gd name="connsiteY7252" fmla="*/ 2736307 h 6858000"/>
              <a:gd name="connsiteX7253" fmla="*/ 5134392 w 6582933"/>
              <a:gd name="connsiteY7253" fmla="*/ 2734425 h 6858000"/>
              <a:gd name="connsiteX7254" fmla="*/ 1646210 w 6582933"/>
              <a:gd name="connsiteY7254" fmla="*/ 2731123 h 6858000"/>
              <a:gd name="connsiteX7255" fmla="*/ 1639758 w 6582933"/>
              <a:gd name="connsiteY7255" fmla="*/ 2741733 h 6858000"/>
              <a:gd name="connsiteX7256" fmla="*/ 1641731 w 6582933"/>
              <a:gd name="connsiteY7256" fmla="*/ 2752826 h 6858000"/>
              <a:gd name="connsiteX7257" fmla="*/ 1658097 w 6582933"/>
              <a:gd name="connsiteY7257" fmla="*/ 2770745 h 6858000"/>
              <a:gd name="connsiteX7258" fmla="*/ 1664548 w 6582933"/>
              <a:gd name="connsiteY7258" fmla="*/ 2760132 h 6858000"/>
              <a:gd name="connsiteX7259" fmla="*/ 1662576 w 6582933"/>
              <a:gd name="connsiteY7259" fmla="*/ 2749046 h 6858000"/>
              <a:gd name="connsiteX7260" fmla="*/ 1646210 w 6582933"/>
              <a:gd name="connsiteY7260" fmla="*/ 2731123 h 6858000"/>
              <a:gd name="connsiteX7261" fmla="*/ 4858996 w 6582933"/>
              <a:gd name="connsiteY7261" fmla="*/ 2721368 h 6858000"/>
              <a:gd name="connsiteX7262" fmla="*/ 4854922 w 6582933"/>
              <a:gd name="connsiteY7262" fmla="*/ 2725402 h 6858000"/>
              <a:gd name="connsiteX7263" fmla="*/ 4863189 w 6582933"/>
              <a:gd name="connsiteY7263" fmla="*/ 2729758 h 6858000"/>
              <a:gd name="connsiteX7264" fmla="*/ 4867190 w 6582933"/>
              <a:gd name="connsiteY7264" fmla="*/ 2725662 h 6858000"/>
              <a:gd name="connsiteX7265" fmla="*/ 4858996 w 6582933"/>
              <a:gd name="connsiteY7265" fmla="*/ 2721368 h 6858000"/>
              <a:gd name="connsiteX7266" fmla="*/ 4943577 w 6582933"/>
              <a:gd name="connsiteY7266" fmla="*/ 2719103 h 6858000"/>
              <a:gd name="connsiteX7267" fmla="*/ 4943654 w 6582933"/>
              <a:gd name="connsiteY7267" fmla="*/ 2719106 h 6858000"/>
              <a:gd name="connsiteX7268" fmla="*/ 4943682 w 6582933"/>
              <a:gd name="connsiteY7268" fmla="*/ 2719177 h 6858000"/>
              <a:gd name="connsiteX7269" fmla="*/ 4948959 w 6582933"/>
              <a:gd name="connsiteY7269" fmla="*/ 2724758 h 6858000"/>
              <a:gd name="connsiteX7270" fmla="*/ 4943780 w 6582933"/>
              <a:gd name="connsiteY7270" fmla="*/ 2722970 h 6858000"/>
              <a:gd name="connsiteX7271" fmla="*/ 562929 w 6582933"/>
              <a:gd name="connsiteY7271" fmla="*/ 2715605 h 6858000"/>
              <a:gd name="connsiteX7272" fmla="*/ 561113 w 6582933"/>
              <a:gd name="connsiteY7272" fmla="*/ 2719177 h 6858000"/>
              <a:gd name="connsiteX7273" fmla="*/ 559112 w 6582933"/>
              <a:gd name="connsiteY7273" fmla="*/ 2719282 h 6858000"/>
              <a:gd name="connsiteX7274" fmla="*/ 559117 w 6582933"/>
              <a:gd name="connsiteY7274" fmla="*/ 2719190 h 6858000"/>
              <a:gd name="connsiteX7275" fmla="*/ 559158 w 6582933"/>
              <a:gd name="connsiteY7275" fmla="*/ 2719177 h 6858000"/>
              <a:gd name="connsiteX7276" fmla="*/ 5118152 w 6582933"/>
              <a:gd name="connsiteY7276" fmla="*/ 2709204 h 6858000"/>
              <a:gd name="connsiteX7277" fmla="*/ 5110209 w 6582933"/>
              <a:gd name="connsiteY7277" fmla="*/ 2711708 h 6858000"/>
              <a:gd name="connsiteX7278" fmla="*/ 5111795 w 6582933"/>
              <a:gd name="connsiteY7278" fmla="*/ 2715584 h 6858000"/>
              <a:gd name="connsiteX7279" fmla="*/ 5114421 w 6582933"/>
              <a:gd name="connsiteY7279" fmla="*/ 2717641 h 6858000"/>
              <a:gd name="connsiteX7280" fmla="*/ 5121313 w 6582933"/>
              <a:gd name="connsiteY7280" fmla="*/ 2719084 h 6858000"/>
              <a:gd name="connsiteX7281" fmla="*/ 5115963 w 6582933"/>
              <a:gd name="connsiteY7281" fmla="*/ 2719052 h 6858000"/>
              <a:gd name="connsiteX7282" fmla="*/ 5122191 w 6582933"/>
              <a:gd name="connsiteY7282" fmla="*/ 2720464 h 6858000"/>
              <a:gd name="connsiteX7283" fmla="*/ 5126206 w 6582933"/>
              <a:gd name="connsiteY7283" fmla="*/ 2729640 h 6858000"/>
              <a:gd name="connsiteX7284" fmla="*/ 5133073 w 6582933"/>
              <a:gd name="connsiteY7284" fmla="*/ 2733829 h 6858000"/>
              <a:gd name="connsiteX7285" fmla="*/ 5134392 w 6582933"/>
              <a:gd name="connsiteY7285" fmla="*/ 2734425 h 6858000"/>
              <a:gd name="connsiteX7286" fmla="*/ 5134550 w 6582933"/>
              <a:gd name="connsiteY7286" fmla="*/ 2737415 h 6858000"/>
              <a:gd name="connsiteX7287" fmla="*/ 5141985 w 6582933"/>
              <a:gd name="connsiteY7287" fmla="*/ 2743167 h 6858000"/>
              <a:gd name="connsiteX7288" fmla="*/ 5142677 w 6582933"/>
              <a:gd name="connsiteY7288" fmla="*/ 2740656 h 6858000"/>
              <a:gd name="connsiteX7289" fmla="*/ 5138551 w 6582933"/>
              <a:gd name="connsiteY7289" fmla="*/ 2736307 h 6858000"/>
              <a:gd name="connsiteX7290" fmla="*/ 5145645 w 6582933"/>
              <a:gd name="connsiteY7290" fmla="*/ 2739508 h 6858000"/>
              <a:gd name="connsiteX7291" fmla="*/ 5139891 w 6582933"/>
              <a:gd name="connsiteY7291" fmla="*/ 2732075 h 6858000"/>
              <a:gd name="connsiteX7292" fmla="*/ 5134299 w 6582933"/>
              <a:gd name="connsiteY7292" fmla="*/ 2731782 h 6858000"/>
              <a:gd name="connsiteX7293" fmla="*/ 5130426 w 6582933"/>
              <a:gd name="connsiteY7293" fmla="*/ 2722329 h 6858000"/>
              <a:gd name="connsiteX7294" fmla="*/ 5122191 w 6582933"/>
              <a:gd name="connsiteY7294" fmla="*/ 2720464 h 6858000"/>
              <a:gd name="connsiteX7295" fmla="*/ 5121615 w 6582933"/>
              <a:gd name="connsiteY7295" fmla="*/ 2719147 h 6858000"/>
              <a:gd name="connsiteX7296" fmla="*/ 5121313 w 6582933"/>
              <a:gd name="connsiteY7296" fmla="*/ 2719084 h 6858000"/>
              <a:gd name="connsiteX7297" fmla="*/ 5121361 w 6582933"/>
              <a:gd name="connsiteY7297" fmla="*/ 2719084 h 6858000"/>
              <a:gd name="connsiteX7298" fmla="*/ 5118152 w 6582933"/>
              <a:gd name="connsiteY7298" fmla="*/ 2709204 h 6858000"/>
              <a:gd name="connsiteX7299" fmla="*/ 566846 w 6582933"/>
              <a:gd name="connsiteY7299" fmla="*/ 2707895 h 6858000"/>
              <a:gd name="connsiteX7300" fmla="*/ 559411 w 6582933"/>
              <a:gd name="connsiteY7300" fmla="*/ 2713647 h 6858000"/>
              <a:gd name="connsiteX7301" fmla="*/ 559117 w 6582933"/>
              <a:gd name="connsiteY7301" fmla="*/ 2719190 h 6858000"/>
              <a:gd name="connsiteX7302" fmla="*/ 549618 w 6582933"/>
              <a:gd name="connsiteY7302" fmla="*/ 2722347 h 6858000"/>
              <a:gd name="connsiteX7303" fmla="*/ 546445 w 6582933"/>
              <a:gd name="connsiteY7303" fmla="*/ 2731883 h 6858000"/>
              <a:gd name="connsiteX7304" fmla="*/ 526582 w 6582933"/>
              <a:gd name="connsiteY7304" fmla="*/ 2731883 h 6858000"/>
              <a:gd name="connsiteX7305" fmla="*/ 503447 w 6582933"/>
              <a:gd name="connsiteY7305" fmla="*/ 2757368 h 6858000"/>
              <a:gd name="connsiteX7306" fmla="*/ 489210 w 6582933"/>
              <a:gd name="connsiteY7306" fmla="*/ 2757368 h 6858000"/>
              <a:gd name="connsiteX7307" fmla="*/ 484920 w 6582933"/>
              <a:gd name="connsiteY7307" fmla="*/ 2761850 h 6858000"/>
              <a:gd name="connsiteX7308" fmla="*/ 485047 w 6582933"/>
              <a:gd name="connsiteY7308" fmla="*/ 2791016 h 6858000"/>
              <a:gd name="connsiteX7309" fmla="*/ 489305 w 6582933"/>
              <a:gd name="connsiteY7309" fmla="*/ 2795437 h 6858000"/>
              <a:gd name="connsiteX7310" fmla="*/ 503924 w 6582933"/>
              <a:gd name="connsiteY7310" fmla="*/ 2795437 h 6858000"/>
              <a:gd name="connsiteX7311" fmla="*/ 515047 w 6582933"/>
              <a:gd name="connsiteY7311" fmla="*/ 2782884 h 6858000"/>
              <a:gd name="connsiteX7312" fmla="*/ 519095 w 6582933"/>
              <a:gd name="connsiteY7312" fmla="*/ 2783382 h 6858000"/>
              <a:gd name="connsiteX7313" fmla="*/ 521071 w 6582933"/>
              <a:gd name="connsiteY7313" fmla="*/ 2784423 h 6858000"/>
              <a:gd name="connsiteX7314" fmla="*/ 521275 w 6582933"/>
              <a:gd name="connsiteY7314" fmla="*/ 2788289 h 6858000"/>
              <a:gd name="connsiteX7315" fmla="*/ 528711 w 6582933"/>
              <a:gd name="connsiteY7315" fmla="*/ 2794034 h 6858000"/>
              <a:gd name="connsiteX7316" fmla="*/ 529399 w 6582933"/>
              <a:gd name="connsiteY7316" fmla="*/ 2791525 h 6858000"/>
              <a:gd name="connsiteX7317" fmla="*/ 524258 w 6582933"/>
              <a:gd name="connsiteY7317" fmla="*/ 2786105 h 6858000"/>
              <a:gd name="connsiteX7318" fmla="*/ 532366 w 6582933"/>
              <a:gd name="connsiteY7318" fmla="*/ 2790381 h 6858000"/>
              <a:gd name="connsiteX7319" fmla="*/ 526613 w 6582933"/>
              <a:gd name="connsiteY7319" fmla="*/ 2782947 h 6858000"/>
              <a:gd name="connsiteX7320" fmla="*/ 521055 w 6582933"/>
              <a:gd name="connsiteY7320" fmla="*/ 2782654 h 6858000"/>
              <a:gd name="connsiteX7321" fmla="*/ 521211 w 6582933"/>
              <a:gd name="connsiteY7321" fmla="*/ 2776719 h 6858000"/>
              <a:gd name="connsiteX7322" fmla="*/ 533764 w 6582933"/>
              <a:gd name="connsiteY7322" fmla="*/ 2765125 h 6858000"/>
              <a:gd name="connsiteX7323" fmla="*/ 533764 w 6582933"/>
              <a:gd name="connsiteY7323" fmla="*/ 2749522 h 6858000"/>
              <a:gd name="connsiteX7324" fmla="*/ 546318 w 6582933"/>
              <a:gd name="connsiteY7324" fmla="*/ 2737921 h 6858000"/>
              <a:gd name="connsiteX7325" fmla="*/ 546477 w 6582933"/>
              <a:gd name="connsiteY7325" fmla="*/ 2731921 h 6858000"/>
              <a:gd name="connsiteX7326" fmla="*/ 556971 w 6582933"/>
              <a:gd name="connsiteY7326" fmla="*/ 2727329 h 6858000"/>
              <a:gd name="connsiteX7327" fmla="*/ 561113 w 6582933"/>
              <a:gd name="connsiteY7327" fmla="*/ 2719177 h 6858000"/>
              <a:gd name="connsiteX7328" fmla="*/ 564746 w 6582933"/>
              <a:gd name="connsiteY7328" fmla="*/ 2718986 h 6858000"/>
              <a:gd name="connsiteX7329" fmla="*/ 570500 w 6582933"/>
              <a:gd name="connsiteY7329" fmla="*/ 2711548 h 6858000"/>
              <a:gd name="connsiteX7330" fmla="*/ 567962 w 6582933"/>
              <a:gd name="connsiteY7330" fmla="*/ 2710833 h 6858000"/>
              <a:gd name="connsiteX7331" fmla="*/ 562929 w 6582933"/>
              <a:gd name="connsiteY7331" fmla="*/ 2715605 h 6858000"/>
              <a:gd name="connsiteX7332" fmla="*/ 4823432 w 6582933"/>
              <a:gd name="connsiteY7332" fmla="*/ 2706692 h 6858000"/>
              <a:gd name="connsiteX7333" fmla="*/ 4819042 w 6582933"/>
              <a:gd name="connsiteY7333" fmla="*/ 2710597 h 6858000"/>
              <a:gd name="connsiteX7334" fmla="*/ 4818726 w 6582933"/>
              <a:gd name="connsiteY7334" fmla="*/ 2714822 h 6858000"/>
              <a:gd name="connsiteX7335" fmla="*/ 4839640 w 6582933"/>
              <a:gd name="connsiteY7335" fmla="*/ 2715107 h 6858000"/>
              <a:gd name="connsiteX7336" fmla="*/ 4839989 w 6582933"/>
              <a:gd name="connsiteY7336" fmla="*/ 2710819 h 6858000"/>
              <a:gd name="connsiteX7337" fmla="*/ 4835637 w 6582933"/>
              <a:gd name="connsiteY7337" fmla="*/ 2706692 h 6858000"/>
              <a:gd name="connsiteX7338" fmla="*/ 4823432 w 6582933"/>
              <a:gd name="connsiteY7338" fmla="*/ 2706692 h 6858000"/>
              <a:gd name="connsiteX7339" fmla="*/ 639778 w 6582933"/>
              <a:gd name="connsiteY7339" fmla="*/ 2695888 h 6858000"/>
              <a:gd name="connsiteX7340" fmla="*/ 639492 w 6582933"/>
              <a:gd name="connsiteY7340" fmla="*/ 2716794 h 6858000"/>
              <a:gd name="connsiteX7341" fmla="*/ 643781 w 6582933"/>
              <a:gd name="connsiteY7341" fmla="*/ 2717143 h 6858000"/>
              <a:gd name="connsiteX7342" fmla="*/ 647917 w 6582933"/>
              <a:gd name="connsiteY7342" fmla="*/ 2712791 h 6858000"/>
              <a:gd name="connsiteX7343" fmla="*/ 647917 w 6582933"/>
              <a:gd name="connsiteY7343" fmla="*/ 2700589 h 6858000"/>
              <a:gd name="connsiteX7344" fmla="*/ 644003 w 6582933"/>
              <a:gd name="connsiteY7344" fmla="*/ 2696203 h 6858000"/>
              <a:gd name="connsiteX7345" fmla="*/ 639778 w 6582933"/>
              <a:gd name="connsiteY7345" fmla="*/ 2695888 h 6858000"/>
              <a:gd name="connsiteX7346" fmla="*/ 898044 w 6582933"/>
              <a:gd name="connsiteY7346" fmla="*/ 2670463 h 6858000"/>
              <a:gd name="connsiteX7347" fmla="*/ 889816 w 6582933"/>
              <a:gd name="connsiteY7347" fmla="*/ 2674812 h 6858000"/>
              <a:gd name="connsiteX7348" fmla="*/ 893882 w 6582933"/>
              <a:gd name="connsiteY7348" fmla="*/ 2678844 h 6858000"/>
              <a:gd name="connsiteX7349" fmla="*/ 902085 w 6582933"/>
              <a:gd name="connsiteY7349" fmla="*/ 2674558 h 6858000"/>
              <a:gd name="connsiteX7350" fmla="*/ 898044 w 6582933"/>
              <a:gd name="connsiteY7350" fmla="*/ 2670463 h 6858000"/>
              <a:gd name="connsiteX7351" fmla="*/ 3986204 w 6582933"/>
              <a:gd name="connsiteY7351" fmla="*/ 2670420 h 6858000"/>
              <a:gd name="connsiteX7352" fmla="*/ 3990492 w 6582933"/>
              <a:gd name="connsiteY7352" fmla="*/ 2674582 h 6858000"/>
              <a:gd name="connsiteX7353" fmla="*/ 3982075 w 6582933"/>
              <a:gd name="connsiteY7353" fmla="*/ 2678742 h 6858000"/>
              <a:gd name="connsiteX7354" fmla="*/ 3978002 w 6582933"/>
              <a:gd name="connsiteY7354" fmla="*/ 2674708 h 6858000"/>
              <a:gd name="connsiteX7355" fmla="*/ 3986204 w 6582933"/>
              <a:gd name="connsiteY7355" fmla="*/ 2670420 h 6858000"/>
              <a:gd name="connsiteX7356" fmla="*/ 378292 w 6582933"/>
              <a:gd name="connsiteY7356" fmla="*/ 2668285 h 6858000"/>
              <a:gd name="connsiteX7357" fmla="*/ 393927 w 6582933"/>
              <a:gd name="connsiteY7357" fmla="*/ 2668317 h 6858000"/>
              <a:gd name="connsiteX7358" fmla="*/ 393927 w 6582933"/>
              <a:gd name="connsiteY7358" fmla="*/ 2687573 h 6858000"/>
              <a:gd name="connsiteX7359" fmla="*/ 362339 w 6582933"/>
              <a:gd name="connsiteY7359" fmla="*/ 2718204 h 6858000"/>
              <a:gd name="connsiteX7360" fmla="*/ 344289 w 6582933"/>
              <a:gd name="connsiteY7360" fmla="*/ 2711563 h 6858000"/>
              <a:gd name="connsiteX7361" fmla="*/ 366215 w 6582933"/>
              <a:gd name="connsiteY7361" fmla="*/ 2689644 h 6858000"/>
              <a:gd name="connsiteX7362" fmla="*/ 378292 w 6582933"/>
              <a:gd name="connsiteY7362" fmla="*/ 2668285 h 6858000"/>
              <a:gd name="connsiteX7363" fmla="*/ 5247984 w 6582933"/>
              <a:gd name="connsiteY7363" fmla="*/ 2667784 h 6858000"/>
              <a:gd name="connsiteX7364" fmla="*/ 5238091 w 6582933"/>
              <a:gd name="connsiteY7364" fmla="*/ 2672712 h 6858000"/>
              <a:gd name="connsiteX7365" fmla="*/ 5238408 w 6582933"/>
              <a:gd name="connsiteY7365" fmla="*/ 2676971 h 6858000"/>
              <a:gd name="connsiteX7366" fmla="*/ 5259380 w 6582933"/>
              <a:gd name="connsiteY7366" fmla="*/ 2676720 h 6858000"/>
              <a:gd name="connsiteX7367" fmla="*/ 5259000 w 6582933"/>
              <a:gd name="connsiteY7367" fmla="*/ 2672426 h 6858000"/>
              <a:gd name="connsiteX7368" fmla="*/ 5247984 w 6582933"/>
              <a:gd name="connsiteY7368" fmla="*/ 2667784 h 6858000"/>
              <a:gd name="connsiteX7369" fmla="*/ 650644 w 6582933"/>
              <a:gd name="connsiteY7369" fmla="*/ 2665965 h 6858000"/>
              <a:gd name="connsiteX7370" fmla="*/ 649236 w 6582933"/>
              <a:gd name="connsiteY7370" fmla="*/ 2668380 h 6858000"/>
              <a:gd name="connsiteX7371" fmla="*/ 648094 w 6582933"/>
              <a:gd name="connsiteY7371" fmla="*/ 2668441 h 6858000"/>
              <a:gd name="connsiteX7372" fmla="*/ 648099 w 6582933"/>
              <a:gd name="connsiteY7372" fmla="*/ 2668332 h 6858000"/>
              <a:gd name="connsiteX7373" fmla="*/ 648139 w 6582933"/>
              <a:gd name="connsiteY7373" fmla="*/ 2668332 h 6858000"/>
              <a:gd name="connsiteX7374" fmla="*/ 655827 w 6582933"/>
              <a:gd name="connsiteY7374" fmla="*/ 2657045 h 6858000"/>
              <a:gd name="connsiteX7375" fmla="*/ 648393 w 6582933"/>
              <a:gd name="connsiteY7375" fmla="*/ 2662805 h 6858000"/>
              <a:gd name="connsiteX7376" fmla="*/ 648099 w 6582933"/>
              <a:gd name="connsiteY7376" fmla="*/ 2668332 h 6858000"/>
              <a:gd name="connsiteX7377" fmla="*/ 630402 w 6582933"/>
              <a:gd name="connsiteY7377" fmla="*/ 2668490 h 6858000"/>
              <a:gd name="connsiteX7378" fmla="*/ 625892 w 6582933"/>
              <a:gd name="connsiteY7378" fmla="*/ 2671666 h 6858000"/>
              <a:gd name="connsiteX7379" fmla="*/ 624014 w 6582933"/>
              <a:gd name="connsiteY7379" fmla="*/ 2675699 h 6858000"/>
              <a:gd name="connsiteX7380" fmla="*/ 628055 w 6582933"/>
              <a:gd name="connsiteY7380" fmla="*/ 2679836 h 6858000"/>
              <a:gd name="connsiteX7381" fmla="*/ 643193 w 6582933"/>
              <a:gd name="connsiteY7381" fmla="*/ 2678762 h 6858000"/>
              <a:gd name="connsiteX7382" fmla="*/ 649236 w 6582933"/>
              <a:gd name="connsiteY7382" fmla="*/ 2668380 h 6858000"/>
              <a:gd name="connsiteX7383" fmla="*/ 653728 w 6582933"/>
              <a:gd name="connsiteY7383" fmla="*/ 2668144 h 6858000"/>
              <a:gd name="connsiteX7384" fmla="*/ 659481 w 6582933"/>
              <a:gd name="connsiteY7384" fmla="*/ 2660701 h 6858000"/>
              <a:gd name="connsiteX7385" fmla="*/ 656931 w 6582933"/>
              <a:gd name="connsiteY7385" fmla="*/ 2659996 h 6858000"/>
              <a:gd name="connsiteX7386" fmla="*/ 650644 w 6582933"/>
              <a:gd name="connsiteY7386" fmla="*/ 2665965 h 6858000"/>
              <a:gd name="connsiteX7387" fmla="*/ 5274052 w 6582933"/>
              <a:gd name="connsiteY7387" fmla="*/ 2655568 h 6858000"/>
              <a:gd name="connsiteX7388" fmla="*/ 5277960 w 6582933"/>
              <a:gd name="connsiteY7388" fmla="*/ 2655776 h 6858000"/>
              <a:gd name="connsiteX7389" fmla="*/ 5279782 w 6582933"/>
              <a:gd name="connsiteY7389" fmla="*/ 2659493 h 6858000"/>
              <a:gd name="connsiteX7390" fmla="*/ 5274161 w 6582933"/>
              <a:gd name="connsiteY7390" fmla="*/ 2657601 h 6858000"/>
              <a:gd name="connsiteX7391" fmla="*/ 5083450 w 6582933"/>
              <a:gd name="connsiteY7391" fmla="*/ 2655128 h 6858000"/>
              <a:gd name="connsiteX7392" fmla="*/ 5070709 w 6582933"/>
              <a:gd name="connsiteY7392" fmla="*/ 2661973 h 6858000"/>
              <a:gd name="connsiteX7393" fmla="*/ 5096196 w 6582933"/>
              <a:gd name="connsiteY7393" fmla="*/ 2661973 h 6858000"/>
              <a:gd name="connsiteX7394" fmla="*/ 5083450 w 6582933"/>
              <a:gd name="connsiteY7394" fmla="*/ 2655128 h 6858000"/>
              <a:gd name="connsiteX7395" fmla="*/ 5021958 w 6582933"/>
              <a:gd name="connsiteY7395" fmla="*/ 2642241 h 6858000"/>
              <a:gd name="connsiteX7396" fmla="*/ 4999963 w 6582933"/>
              <a:gd name="connsiteY7396" fmla="*/ 2650783 h 6858000"/>
              <a:gd name="connsiteX7397" fmla="*/ 5032222 w 6582933"/>
              <a:gd name="connsiteY7397" fmla="*/ 2673099 h 6858000"/>
              <a:gd name="connsiteX7398" fmla="*/ 5034163 w 6582933"/>
              <a:gd name="connsiteY7398" fmla="*/ 2688732 h 6858000"/>
              <a:gd name="connsiteX7399" fmla="*/ 5038989 w 6582933"/>
              <a:gd name="connsiteY7399" fmla="*/ 2693757 h 6858000"/>
              <a:gd name="connsiteX7400" fmla="*/ 5057139 w 6582933"/>
              <a:gd name="connsiteY7400" fmla="*/ 2693915 h 6858000"/>
              <a:gd name="connsiteX7401" fmla="*/ 5068195 w 6582933"/>
              <a:gd name="connsiteY7401" fmla="*/ 2689976 h 6858000"/>
              <a:gd name="connsiteX7402" fmla="*/ 5064510 w 6582933"/>
              <a:gd name="connsiteY7402" fmla="*/ 2680917 h 6858000"/>
              <a:gd name="connsiteX7403" fmla="*/ 5028631 w 6582933"/>
              <a:gd name="connsiteY7403" fmla="*/ 2645427 h 6858000"/>
              <a:gd name="connsiteX7404" fmla="*/ 5021958 w 6582933"/>
              <a:gd name="connsiteY7404" fmla="*/ 2642241 h 6858000"/>
              <a:gd name="connsiteX7405" fmla="*/ 579495 w 6582933"/>
              <a:gd name="connsiteY7405" fmla="*/ 2631565 h 6858000"/>
              <a:gd name="connsiteX7406" fmla="*/ 572060 w 6582933"/>
              <a:gd name="connsiteY7406" fmla="*/ 2637314 h 6858000"/>
              <a:gd name="connsiteX7407" fmla="*/ 571761 w 6582933"/>
              <a:gd name="connsiteY7407" fmla="*/ 2642956 h 6858000"/>
              <a:gd name="connsiteX7408" fmla="*/ 574087 w 6582933"/>
              <a:gd name="connsiteY7408" fmla="*/ 2642825 h 6858000"/>
              <a:gd name="connsiteX7409" fmla="*/ 571748 w 6582933"/>
              <a:gd name="connsiteY7409" fmla="*/ 2647701 h 6858000"/>
              <a:gd name="connsiteX7410" fmla="*/ 571775 w 6582933"/>
              <a:gd name="connsiteY7410" fmla="*/ 2643134 h 6858000"/>
              <a:gd name="connsiteX7411" fmla="*/ 561892 w 6582933"/>
              <a:gd name="connsiteY7411" fmla="*/ 2646341 h 6858000"/>
              <a:gd name="connsiteX7412" fmla="*/ 564397 w 6582933"/>
              <a:gd name="connsiteY7412" fmla="*/ 2654268 h 6858000"/>
              <a:gd name="connsiteX7413" fmla="*/ 568273 w 6582933"/>
              <a:gd name="connsiteY7413" fmla="*/ 2652679 h 6858000"/>
              <a:gd name="connsiteX7414" fmla="*/ 571286 w 6582933"/>
              <a:gd name="connsiteY7414" fmla="*/ 2648657 h 6858000"/>
              <a:gd name="connsiteX7415" fmla="*/ 571748 w 6582933"/>
              <a:gd name="connsiteY7415" fmla="*/ 2647701 h 6858000"/>
              <a:gd name="connsiteX7416" fmla="*/ 571743 w 6582933"/>
              <a:gd name="connsiteY7416" fmla="*/ 2648529 h 6858000"/>
              <a:gd name="connsiteX7417" fmla="*/ 575634 w 6582933"/>
              <a:gd name="connsiteY7417" fmla="*/ 2642745 h 6858000"/>
              <a:gd name="connsiteX7418" fmla="*/ 577396 w 6582933"/>
              <a:gd name="connsiteY7418" fmla="*/ 2642655 h 6858000"/>
              <a:gd name="connsiteX7419" fmla="*/ 583149 w 6582933"/>
              <a:gd name="connsiteY7419" fmla="*/ 2635217 h 6858000"/>
              <a:gd name="connsiteX7420" fmla="*/ 580651 w 6582933"/>
              <a:gd name="connsiteY7420" fmla="*/ 2635284 h 6858000"/>
              <a:gd name="connsiteX7421" fmla="*/ 575634 w 6582933"/>
              <a:gd name="connsiteY7421" fmla="*/ 2642745 h 6858000"/>
              <a:gd name="connsiteX7422" fmla="*/ 574087 w 6582933"/>
              <a:gd name="connsiteY7422" fmla="*/ 2642825 h 6858000"/>
              <a:gd name="connsiteX7423" fmla="*/ 5204368 w 6582933"/>
              <a:gd name="connsiteY7423" fmla="*/ 2629309 h 6858000"/>
              <a:gd name="connsiteX7424" fmla="*/ 5204242 w 6582933"/>
              <a:gd name="connsiteY7424" fmla="*/ 2655643 h 6858000"/>
              <a:gd name="connsiteX7425" fmla="*/ 5229001 w 6582933"/>
              <a:gd name="connsiteY7425" fmla="*/ 2655643 h 6858000"/>
              <a:gd name="connsiteX7426" fmla="*/ 5234018 w 6582933"/>
              <a:gd name="connsiteY7426" fmla="*/ 2647427 h 6858000"/>
              <a:gd name="connsiteX7427" fmla="*/ 5223596 w 6582933"/>
              <a:gd name="connsiteY7427" fmla="*/ 2642876 h 6858000"/>
              <a:gd name="connsiteX7428" fmla="*/ 5216447 w 6582933"/>
              <a:gd name="connsiteY7428" fmla="*/ 2642944 h 6858000"/>
              <a:gd name="connsiteX7429" fmla="*/ 5204368 w 6582933"/>
              <a:gd name="connsiteY7429" fmla="*/ 2629309 h 6858000"/>
              <a:gd name="connsiteX7430" fmla="*/ 474465 w 6582933"/>
              <a:gd name="connsiteY7430" fmla="*/ 2619713 h 6858000"/>
              <a:gd name="connsiteX7431" fmla="*/ 470397 w 6582933"/>
              <a:gd name="connsiteY7431" fmla="*/ 2623748 h 6858000"/>
              <a:gd name="connsiteX7432" fmla="*/ 478660 w 6582933"/>
              <a:gd name="connsiteY7432" fmla="*/ 2628103 h 6858000"/>
              <a:gd name="connsiteX7433" fmla="*/ 482664 w 6582933"/>
              <a:gd name="connsiteY7433" fmla="*/ 2624004 h 6858000"/>
              <a:gd name="connsiteX7434" fmla="*/ 474465 w 6582933"/>
              <a:gd name="connsiteY7434" fmla="*/ 2619713 h 6858000"/>
              <a:gd name="connsiteX7435" fmla="*/ 4733848 w 6582933"/>
              <a:gd name="connsiteY7435" fmla="*/ 2617745 h 6858000"/>
              <a:gd name="connsiteX7436" fmla="*/ 4729806 w 6582933"/>
              <a:gd name="connsiteY7436" fmla="*/ 2621809 h 6858000"/>
              <a:gd name="connsiteX7437" fmla="*/ 4734101 w 6582933"/>
              <a:gd name="connsiteY7437" fmla="*/ 2630012 h 6858000"/>
              <a:gd name="connsiteX7438" fmla="*/ 4738200 w 6582933"/>
              <a:gd name="connsiteY7438" fmla="*/ 2625973 h 6858000"/>
              <a:gd name="connsiteX7439" fmla="*/ 4733848 w 6582933"/>
              <a:gd name="connsiteY7439" fmla="*/ 2617745 h 6858000"/>
              <a:gd name="connsiteX7440" fmla="*/ 5156289 w 6582933"/>
              <a:gd name="connsiteY7440" fmla="*/ 2607546 h 6858000"/>
              <a:gd name="connsiteX7441" fmla="*/ 5148341 w 6582933"/>
              <a:gd name="connsiteY7441" fmla="*/ 2610053 h 6858000"/>
              <a:gd name="connsiteX7442" fmla="*/ 5149934 w 6582933"/>
              <a:gd name="connsiteY7442" fmla="*/ 2613933 h 6858000"/>
              <a:gd name="connsiteX7443" fmla="*/ 5153969 w 6582933"/>
              <a:gd name="connsiteY7443" fmla="*/ 2616941 h 6858000"/>
              <a:gd name="connsiteX7444" fmla="*/ 5154925 w 6582933"/>
              <a:gd name="connsiteY7444" fmla="*/ 2617399 h 6858000"/>
              <a:gd name="connsiteX7445" fmla="*/ 5154095 w 6582933"/>
              <a:gd name="connsiteY7445" fmla="*/ 2617393 h 6858000"/>
              <a:gd name="connsiteX7446" fmla="*/ 5159848 w 6582933"/>
              <a:gd name="connsiteY7446" fmla="*/ 2620641 h 6858000"/>
              <a:gd name="connsiteX7447" fmla="*/ 5159976 w 6582933"/>
              <a:gd name="connsiteY7447" fmla="*/ 2623049 h 6858000"/>
              <a:gd name="connsiteX7448" fmla="*/ 5167410 w 6582933"/>
              <a:gd name="connsiteY7448" fmla="*/ 2628802 h 6858000"/>
              <a:gd name="connsiteX7449" fmla="*/ 5163486 w 6582933"/>
              <a:gd name="connsiteY7449" fmla="*/ 2622690 h 6858000"/>
              <a:gd name="connsiteX7450" fmla="*/ 5159848 w 6582933"/>
              <a:gd name="connsiteY7450" fmla="*/ 2620641 h 6858000"/>
              <a:gd name="connsiteX7451" fmla="*/ 5159800 w 6582933"/>
              <a:gd name="connsiteY7451" fmla="*/ 2619738 h 6858000"/>
              <a:gd name="connsiteX7452" fmla="*/ 5171065 w 6582933"/>
              <a:gd name="connsiteY7452" fmla="*/ 2625147 h 6858000"/>
              <a:gd name="connsiteX7453" fmla="*/ 5165317 w 6582933"/>
              <a:gd name="connsiteY7453" fmla="*/ 2617711 h 6858000"/>
              <a:gd name="connsiteX7454" fmla="*/ 5159677 w 6582933"/>
              <a:gd name="connsiteY7454" fmla="*/ 2617415 h 6858000"/>
              <a:gd name="connsiteX7455" fmla="*/ 5159800 w 6582933"/>
              <a:gd name="connsiteY7455" fmla="*/ 2619738 h 6858000"/>
              <a:gd name="connsiteX7456" fmla="*/ 5154925 w 6582933"/>
              <a:gd name="connsiteY7456" fmla="*/ 2617399 h 6858000"/>
              <a:gd name="connsiteX7457" fmla="*/ 5159500 w 6582933"/>
              <a:gd name="connsiteY7457" fmla="*/ 2617428 h 6858000"/>
              <a:gd name="connsiteX7458" fmla="*/ 5156289 w 6582933"/>
              <a:gd name="connsiteY7458" fmla="*/ 2607546 h 6858000"/>
              <a:gd name="connsiteX7459" fmla="*/ 625543 w 6582933"/>
              <a:gd name="connsiteY7459" fmla="*/ 2605130 h 6858000"/>
              <a:gd name="connsiteX7460" fmla="*/ 614448 w 6582933"/>
              <a:gd name="connsiteY7460" fmla="*/ 2607100 h 6858000"/>
              <a:gd name="connsiteX7461" fmla="*/ 596527 w 6582933"/>
              <a:gd name="connsiteY7461" fmla="*/ 2623464 h 6858000"/>
              <a:gd name="connsiteX7462" fmla="*/ 607141 w 6582933"/>
              <a:gd name="connsiteY7462" fmla="*/ 2629916 h 6858000"/>
              <a:gd name="connsiteX7463" fmla="*/ 618235 w 6582933"/>
              <a:gd name="connsiteY7463" fmla="*/ 2627942 h 6858000"/>
              <a:gd name="connsiteX7464" fmla="*/ 636156 w 6582933"/>
              <a:gd name="connsiteY7464" fmla="*/ 2611582 h 6858000"/>
              <a:gd name="connsiteX7465" fmla="*/ 625543 w 6582933"/>
              <a:gd name="connsiteY7465" fmla="*/ 2605130 h 6858000"/>
              <a:gd name="connsiteX7466" fmla="*/ 4810212 w 6582933"/>
              <a:gd name="connsiteY7466" fmla="*/ 2604812 h 6858000"/>
              <a:gd name="connsiteX7467" fmla="*/ 4773952 w 6582933"/>
              <a:gd name="connsiteY7467" fmla="*/ 2605162 h 6858000"/>
              <a:gd name="connsiteX7468" fmla="*/ 4768801 w 6582933"/>
              <a:gd name="connsiteY7468" fmla="*/ 2610248 h 6858000"/>
              <a:gd name="connsiteX7469" fmla="*/ 4797056 w 6582933"/>
              <a:gd name="connsiteY7469" fmla="*/ 2643615 h 6858000"/>
              <a:gd name="connsiteX7470" fmla="*/ 4825335 w 6582933"/>
              <a:gd name="connsiteY7470" fmla="*/ 2655258 h 6858000"/>
              <a:gd name="connsiteX7471" fmla="*/ 4854573 w 6582933"/>
              <a:gd name="connsiteY7471" fmla="*/ 2661941 h 6858000"/>
              <a:gd name="connsiteX7472" fmla="*/ 4854573 w 6582933"/>
              <a:gd name="connsiteY7472" fmla="*/ 2674973 h 6858000"/>
              <a:gd name="connsiteX7473" fmla="*/ 4873231 w 6582933"/>
              <a:gd name="connsiteY7473" fmla="*/ 2692355 h 6858000"/>
              <a:gd name="connsiteX7474" fmla="*/ 4898466 w 6582933"/>
              <a:gd name="connsiteY7474" fmla="*/ 2705798 h 6858000"/>
              <a:gd name="connsiteX7475" fmla="*/ 4911304 w 6582933"/>
              <a:gd name="connsiteY7475" fmla="*/ 2706533 h 6858000"/>
              <a:gd name="connsiteX7476" fmla="*/ 4924873 w 6582933"/>
              <a:gd name="connsiteY7476" fmla="*/ 2719210 h 6858000"/>
              <a:gd name="connsiteX7477" fmla="*/ 4935591 w 6582933"/>
              <a:gd name="connsiteY7477" fmla="*/ 2720142 h 6858000"/>
              <a:gd name="connsiteX7478" fmla="*/ 4943780 w 6582933"/>
              <a:gd name="connsiteY7478" fmla="*/ 2722970 h 6858000"/>
              <a:gd name="connsiteX7479" fmla="*/ 4943873 w 6582933"/>
              <a:gd name="connsiteY7479" fmla="*/ 2724735 h 6858000"/>
              <a:gd name="connsiteX7480" fmla="*/ 4951314 w 6582933"/>
              <a:gd name="connsiteY7480" fmla="*/ 2730489 h 6858000"/>
              <a:gd name="connsiteX7481" fmla="*/ 4952003 w 6582933"/>
              <a:gd name="connsiteY7481" fmla="*/ 2727979 h 6858000"/>
              <a:gd name="connsiteX7482" fmla="*/ 4948959 w 6582933"/>
              <a:gd name="connsiteY7482" fmla="*/ 2724758 h 6858000"/>
              <a:gd name="connsiteX7483" fmla="*/ 4954968 w 6582933"/>
              <a:gd name="connsiteY7483" fmla="*/ 2726836 h 6858000"/>
              <a:gd name="connsiteX7484" fmla="*/ 4949214 w 6582933"/>
              <a:gd name="connsiteY7484" fmla="*/ 2719403 h 6858000"/>
              <a:gd name="connsiteX7485" fmla="*/ 4943654 w 6582933"/>
              <a:gd name="connsiteY7485" fmla="*/ 2719106 h 6858000"/>
              <a:gd name="connsiteX7486" fmla="*/ 4939144 w 6582933"/>
              <a:gd name="connsiteY7486" fmla="*/ 2707897 h 6858000"/>
              <a:gd name="connsiteX7487" fmla="*/ 4930907 w 6582933"/>
              <a:gd name="connsiteY7487" fmla="*/ 2698519 h 6858000"/>
              <a:gd name="connsiteX7488" fmla="*/ 4930240 w 6582933"/>
              <a:gd name="connsiteY7488" fmla="*/ 2686703 h 6858000"/>
              <a:gd name="connsiteX7489" fmla="*/ 4886037 w 6582933"/>
              <a:gd name="connsiteY7489" fmla="*/ 2641418 h 6858000"/>
              <a:gd name="connsiteX7490" fmla="*/ 4849904 w 6582933"/>
              <a:gd name="connsiteY7490" fmla="*/ 2619681 h 6858000"/>
              <a:gd name="connsiteX7491" fmla="*/ 4838428 w 6582933"/>
              <a:gd name="connsiteY7491" fmla="*/ 2617555 h 6858000"/>
              <a:gd name="connsiteX7492" fmla="*/ 4821586 w 6582933"/>
              <a:gd name="connsiteY7492" fmla="*/ 2616181 h 6858000"/>
              <a:gd name="connsiteX7493" fmla="*/ 4810212 w 6582933"/>
              <a:gd name="connsiteY7493" fmla="*/ 2604812 h 6858000"/>
              <a:gd name="connsiteX7494" fmla="*/ 5436051 w 6582933"/>
              <a:gd name="connsiteY7494" fmla="*/ 2604550 h 6858000"/>
              <a:gd name="connsiteX7495" fmla="*/ 5446975 w 6582933"/>
              <a:gd name="connsiteY7495" fmla="*/ 2606096 h 6858000"/>
              <a:gd name="connsiteX7496" fmla="*/ 5486825 w 6582933"/>
              <a:gd name="connsiteY7496" fmla="*/ 2646042 h 6858000"/>
              <a:gd name="connsiteX7497" fmla="*/ 5489655 w 6582933"/>
              <a:gd name="connsiteY7497" fmla="*/ 2651874 h 6858000"/>
              <a:gd name="connsiteX7498" fmla="*/ 5473668 w 6582933"/>
              <a:gd name="connsiteY7498" fmla="*/ 2656271 h 6858000"/>
              <a:gd name="connsiteX7499" fmla="*/ 5428413 w 6582933"/>
              <a:gd name="connsiteY7499" fmla="*/ 2610297 h 6858000"/>
              <a:gd name="connsiteX7500" fmla="*/ 5436051 w 6582933"/>
              <a:gd name="connsiteY7500" fmla="*/ 2604550 h 6858000"/>
              <a:gd name="connsiteX7501" fmla="*/ 4085926 w 6582933"/>
              <a:gd name="connsiteY7501" fmla="*/ 2592327 h 6858000"/>
              <a:gd name="connsiteX7502" fmla="*/ 4081575 w 6582933"/>
              <a:gd name="connsiteY7502" fmla="*/ 2600591 h 6858000"/>
              <a:gd name="connsiteX7503" fmla="*/ 4085672 w 6582933"/>
              <a:gd name="connsiteY7503" fmla="*/ 2604589 h 6858000"/>
              <a:gd name="connsiteX7504" fmla="*/ 4089961 w 6582933"/>
              <a:gd name="connsiteY7504" fmla="*/ 2596390 h 6858000"/>
              <a:gd name="connsiteX7505" fmla="*/ 4085926 w 6582933"/>
              <a:gd name="connsiteY7505" fmla="*/ 2592327 h 6858000"/>
              <a:gd name="connsiteX7506" fmla="*/ 5385352 w 6582933"/>
              <a:gd name="connsiteY7506" fmla="*/ 2579692 h 6858000"/>
              <a:gd name="connsiteX7507" fmla="*/ 5396860 w 6582933"/>
              <a:gd name="connsiteY7507" fmla="*/ 2581822 h 6858000"/>
              <a:gd name="connsiteX7508" fmla="*/ 5413829 w 6582933"/>
              <a:gd name="connsiteY7508" fmla="*/ 2598436 h 6858000"/>
              <a:gd name="connsiteX7509" fmla="*/ 5394824 w 6582933"/>
              <a:gd name="connsiteY7509" fmla="*/ 2617502 h 6858000"/>
              <a:gd name="connsiteX7510" fmla="*/ 5382142 w 6582933"/>
              <a:gd name="connsiteY7510" fmla="*/ 2617502 h 6858000"/>
              <a:gd name="connsiteX7511" fmla="*/ 5378425 w 6582933"/>
              <a:gd name="connsiteY7511" fmla="*/ 2608573 h 6858000"/>
              <a:gd name="connsiteX7512" fmla="*/ 5387865 w 6582933"/>
              <a:gd name="connsiteY7512" fmla="*/ 2599040 h 6858000"/>
              <a:gd name="connsiteX7513" fmla="*/ 5376357 w 6582933"/>
              <a:gd name="connsiteY7513" fmla="*/ 2585916 h 6858000"/>
              <a:gd name="connsiteX7514" fmla="*/ 5385352 w 6582933"/>
              <a:gd name="connsiteY7514" fmla="*/ 2579692 h 6858000"/>
              <a:gd name="connsiteX7515" fmla="*/ 5169035 w 6582933"/>
              <a:gd name="connsiteY7515" fmla="*/ 2569482 h 6858000"/>
              <a:gd name="connsiteX7516" fmla="*/ 5161086 w 6582933"/>
              <a:gd name="connsiteY7516" fmla="*/ 2571991 h 6858000"/>
              <a:gd name="connsiteX7517" fmla="*/ 5162678 w 6582933"/>
              <a:gd name="connsiteY7517" fmla="*/ 2575871 h 6858000"/>
              <a:gd name="connsiteX7518" fmla="*/ 5169668 w 6582933"/>
              <a:gd name="connsiteY7518" fmla="*/ 2579364 h 6858000"/>
              <a:gd name="connsiteX7519" fmla="*/ 5169696 w 6582933"/>
              <a:gd name="connsiteY7519" fmla="*/ 2579399 h 6858000"/>
              <a:gd name="connsiteX7520" fmla="*/ 5172245 w 6582933"/>
              <a:gd name="connsiteY7520" fmla="*/ 2579364 h 6858000"/>
              <a:gd name="connsiteX7521" fmla="*/ 5169035 w 6582933"/>
              <a:gd name="connsiteY7521" fmla="*/ 2569482 h 6858000"/>
              <a:gd name="connsiteX7522" fmla="*/ 4045600 w 6582933"/>
              <a:gd name="connsiteY7522" fmla="*/ 2568873 h 6858000"/>
              <a:gd name="connsiteX7523" fmla="*/ 4041533 w 6582933"/>
              <a:gd name="connsiteY7523" fmla="*/ 2572916 h 6858000"/>
              <a:gd name="connsiteX7524" fmla="*/ 4049793 w 6582933"/>
              <a:gd name="connsiteY7524" fmla="*/ 2577270 h 6858000"/>
              <a:gd name="connsiteX7525" fmla="*/ 4053796 w 6582933"/>
              <a:gd name="connsiteY7525" fmla="*/ 2573166 h 6858000"/>
              <a:gd name="connsiteX7526" fmla="*/ 4045600 w 6582933"/>
              <a:gd name="connsiteY7526" fmla="*/ 2568873 h 6858000"/>
              <a:gd name="connsiteX7527" fmla="*/ 972203 w 6582933"/>
              <a:gd name="connsiteY7527" fmla="*/ 2566685 h 6858000"/>
              <a:gd name="connsiteX7528" fmla="*/ 967915 w 6582933"/>
              <a:gd name="connsiteY7528" fmla="*/ 2571135 h 6858000"/>
              <a:gd name="connsiteX7529" fmla="*/ 972806 w 6582933"/>
              <a:gd name="connsiteY7529" fmla="*/ 2579394 h 6858000"/>
              <a:gd name="connsiteX7530" fmla="*/ 997595 w 6582933"/>
              <a:gd name="connsiteY7530" fmla="*/ 2579394 h 6858000"/>
              <a:gd name="connsiteX7531" fmla="*/ 1001883 w 6582933"/>
              <a:gd name="connsiteY7531" fmla="*/ 2574950 h 6858000"/>
              <a:gd name="connsiteX7532" fmla="*/ 996987 w 6582933"/>
              <a:gd name="connsiteY7532" fmla="*/ 2566685 h 6858000"/>
              <a:gd name="connsiteX7533" fmla="*/ 972203 w 6582933"/>
              <a:gd name="connsiteY7533" fmla="*/ 2566685 h 6858000"/>
              <a:gd name="connsiteX7534" fmla="*/ 5405406 w 6582933"/>
              <a:gd name="connsiteY7534" fmla="*/ 2555987 h 6858000"/>
              <a:gd name="connsiteX7535" fmla="*/ 5413639 w 6582933"/>
              <a:gd name="connsiteY7535" fmla="*/ 2560339 h 6858000"/>
              <a:gd name="connsiteX7536" fmla="*/ 5409566 w 6582933"/>
              <a:gd name="connsiteY7536" fmla="*/ 2564380 h 6858000"/>
              <a:gd name="connsiteX7537" fmla="*/ 5401370 w 6582933"/>
              <a:gd name="connsiteY7537" fmla="*/ 2560085 h 6858000"/>
              <a:gd name="connsiteX7538" fmla="*/ 5405406 w 6582933"/>
              <a:gd name="connsiteY7538" fmla="*/ 2555987 h 6858000"/>
              <a:gd name="connsiteX7539" fmla="*/ 4649344 w 6582933"/>
              <a:gd name="connsiteY7539" fmla="*/ 2541316 h 6858000"/>
              <a:gd name="connsiteX7540" fmla="*/ 4640158 w 6582933"/>
              <a:gd name="connsiteY7540" fmla="*/ 2546623 h 6858000"/>
              <a:gd name="connsiteX7541" fmla="*/ 4646356 w 6582933"/>
              <a:gd name="connsiteY7541" fmla="*/ 2553619 h 6858000"/>
              <a:gd name="connsiteX7542" fmla="*/ 4664054 w 6582933"/>
              <a:gd name="connsiteY7542" fmla="*/ 2553970 h 6858000"/>
              <a:gd name="connsiteX7543" fmla="*/ 4668000 w 6582933"/>
              <a:gd name="connsiteY7543" fmla="*/ 2564084 h 6858000"/>
              <a:gd name="connsiteX7544" fmla="*/ 4678772 w 6582933"/>
              <a:gd name="connsiteY7544" fmla="*/ 2566620 h 6858000"/>
              <a:gd name="connsiteX7545" fmla="*/ 4687957 w 6582933"/>
              <a:gd name="connsiteY7545" fmla="*/ 2561321 h 6858000"/>
              <a:gd name="connsiteX7546" fmla="*/ 4681760 w 6582933"/>
              <a:gd name="connsiteY7546" fmla="*/ 2554324 h 6858000"/>
              <a:gd name="connsiteX7547" fmla="*/ 4664054 w 6582933"/>
              <a:gd name="connsiteY7547" fmla="*/ 2553970 h 6858000"/>
              <a:gd name="connsiteX7548" fmla="*/ 4660115 w 6582933"/>
              <a:gd name="connsiteY7548" fmla="*/ 2543856 h 6858000"/>
              <a:gd name="connsiteX7549" fmla="*/ 4649344 w 6582933"/>
              <a:gd name="connsiteY7549" fmla="*/ 2541316 h 6858000"/>
              <a:gd name="connsiteX7550" fmla="*/ 5324942 w 6582933"/>
              <a:gd name="connsiteY7550" fmla="*/ 2541151 h 6858000"/>
              <a:gd name="connsiteX7551" fmla="*/ 5335428 w 6582933"/>
              <a:gd name="connsiteY7551" fmla="*/ 2549662 h 6858000"/>
              <a:gd name="connsiteX7552" fmla="*/ 5324942 w 6582933"/>
              <a:gd name="connsiteY7552" fmla="*/ 2553854 h 6858000"/>
              <a:gd name="connsiteX7553" fmla="*/ 5324942 w 6582933"/>
              <a:gd name="connsiteY7553" fmla="*/ 2541151 h 6858000"/>
              <a:gd name="connsiteX7554" fmla="*/ 5321478 w 6582933"/>
              <a:gd name="connsiteY7554" fmla="*/ 2531204 h 6858000"/>
              <a:gd name="connsiteX7555" fmla="*/ 5324688 w 6582933"/>
              <a:gd name="connsiteY7555" fmla="*/ 2541087 h 6858000"/>
              <a:gd name="connsiteX7556" fmla="*/ 5319315 w 6582933"/>
              <a:gd name="connsiteY7556" fmla="*/ 2541023 h 6858000"/>
              <a:gd name="connsiteX7557" fmla="*/ 5315121 w 6582933"/>
              <a:gd name="connsiteY7557" fmla="*/ 2537592 h 6858000"/>
              <a:gd name="connsiteX7558" fmla="*/ 5313529 w 6582933"/>
              <a:gd name="connsiteY7558" fmla="*/ 2533709 h 6858000"/>
              <a:gd name="connsiteX7559" fmla="*/ 5321478 w 6582933"/>
              <a:gd name="connsiteY7559" fmla="*/ 2531204 h 6858000"/>
              <a:gd name="connsiteX7560" fmla="*/ 3821110 w 6582933"/>
              <a:gd name="connsiteY7560" fmla="*/ 2515745 h 6858000"/>
              <a:gd name="connsiteX7561" fmla="*/ 3831755 w 6582933"/>
              <a:gd name="connsiteY7561" fmla="*/ 2515823 h 6858000"/>
              <a:gd name="connsiteX7562" fmla="*/ 3831946 w 6582933"/>
              <a:gd name="connsiteY7562" fmla="*/ 2541533 h 6858000"/>
              <a:gd name="connsiteX7563" fmla="*/ 3814279 w 6582933"/>
              <a:gd name="connsiteY7563" fmla="*/ 2523867 h 6858000"/>
              <a:gd name="connsiteX7564" fmla="*/ 3821110 w 6582933"/>
              <a:gd name="connsiteY7564" fmla="*/ 2515745 h 6858000"/>
              <a:gd name="connsiteX7565" fmla="*/ 3952220 w 6582933"/>
              <a:gd name="connsiteY7565" fmla="*/ 2515725 h 6858000"/>
              <a:gd name="connsiteX7566" fmla="*/ 3955378 w 6582933"/>
              <a:gd name="connsiteY7566" fmla="*/ 2515891 h 6858000"/>
              <a:gd name="connsiteX7567" fmla="*/ 3957949 w 6582933"/>
              <a:gd name="connsiteY7567" fmla="*/ 2519618 h 6858000"/>
              <a:gd name="connsiteX7568" fmla="*/ 3957965 w 6582933"/>
              <a:gd name="connsiteY7568" fmla="*/ 2519643 h 6858000"/>
              <a:gd name="connsiteX7569" fmla="*/ 3957949 w 6582933"/>
              <a:gd name="connsiteY7569" fmla="*/ 2519649 h 6858000"/>
              <a:gd name="connsiteX7570" fmla="*/ 3952360 w 6582933"/>
              <a:gd name="connsiteY7570" fmla="*/ 2518360 h 6858000"/>
              <a:gd name="connsiteX7571" fmla="*/ 948037 w 6582933"/>
              <a:gd name="connsiteY7571" fmla="*/ 2504484 h 6858000"/>
              <a:gd name="connsiteX7572" fmla="*/ 940597 w 6582933"/>
              <a:gd name="connsiteY7572" fmla="*/ 2510237 h 6858000"/>
              <a:gd name="connsiteX7573" fmla="*/ 940301 w 6582933"/>
              <a:gd name="connsiteY7573" fmla="*/ 2515876 h 6858000"/>
              <a:gd name="connsiteX7574" fmla="*/ 942628 w 6582933"/>
              <a:gd name="connsiteY7574" fmla="*/ 2515753 h 6858000"/>
              <a:gd name="connsiteX7575" fmla="*/ 940285 w 6582933"/>
              <a:gd name="connsiteY7575" fmla="*/ 2520640 h 6858000"/>
              <a:gd name="connsiteX7576" fmla="*/ 940311 w 6582933"/>
              <a:gd name="connsiteY7576" fmla="*/ 2516055 h 6858000"/>
              <a:gd name="connsiteX7577" fmla="*/ 930428 w 6582933"/>
              <a:gd name="connsiteY7577" fmla="*/ 2519268 h 6858000"/>
              <a:gd name="connsiteX7578" fmla="*/ 932940 w 6582933"/>
              <a:gd name="connsiteY7578" fmla="*/ 2527202 h 6858000"/>
              <a:gd name="connsiteX7579" fmla="*/ 936816 w 6582933"/>
              <a:gd name="connsiteY7579" fmla="*/ 2525625 h 6858000"/>
              <a:gd name="connsiteX7580" fmla="*/ 939829 w 6582933"/>
              <a:gd name="connsiteY7580" fmla="*/ 2521589 h 6858000"/>
              <a:gd name="connsiteX7581" fmla="*/ 940285 w 6582933"/>
              <a:gd name="connsiteY7581" fmla="*/ 2520640 h 6858000"/>
              <a:gd name="connsiteX7582" fmla="*/ 940280 w 6582933"/>
              <a:gd name="connsiteY7582" fmla="*/ 2521465 h 6858000"/>
              <a:gd name="connsiteX7583" fmla="*/ 944172 w 6582933"/>
              <a:gd name="connsiteY7583" fmla="*/ 2515672 h 6858000"/>
              <a:gd name="connsiteX7584" fmla="*/ 945938 w 6582933"/>
              <a:gd name="connsiteY7584" fmla="*/ 2515577 h 6858000"/>
              <a:gd name="connsiteX7585" fmla="*/ 951691 w 6582933"/>
              <a:gd name="connsiteY7585" fmla="*/ 2508142 h 6858000"/>
              <a:gd name="connsiteX7586" fmla="*/ 949192 w 6582933"/>
              <a:gd name="connsiteY7586" fmla="*/ 2508204 h 6858000"/>
              <a:gd name="connsiteX7587" fmla="*/ 944172 w 6582933"/>
              <a:gd name="connsiteY7587" fmla="*/ 2515672 h 6858000"/>
              <a:gd name="connsiteX7588" fmla="*/ 942628 w 6582933"/>
              <a:gd name="connsiteY7588" fmla="*/ 2515753 h 6858000"/>
              <a:gd name="connsiteX7589" fmla="*/ 4651271 w 6582933"/>
              <a:gd name="connsiteY7589" fmla="*/ 2503044 h 6858000"/>
              <a:gd name="connsiteX7590" fmla="*/ 4651320 w 6582933"/>
              <a:gd name="connsiteY7590" fmla="*/ 2503047 h 6858000"/>
              <a:gd name="connsiteX7591" fmla="*/ 4651348 w 6582933"/>
              <a:gd name="connsiteY7591" fmla="*/ 2503122 h 6858000"/>
              <a:gd name="connsiteX7592" fmla="*/ 4656654 w 6582933"/>
              <a:gd name="connsiteY7592" fmla="*/ 2508717 h 6858000"/>
              <a:gd name="connsiteX7593" fmla="*/ 4651478 w 6582933"/>
              <a:gd name="connsiteY7593" fmla="*/ 2506946 h 6858000"/>
              <a:gd name="connsiteX7594" fmla="*/ 5082776 w 6582933"/>
              <a:gd name="connsiteY7594" fmla="*/ 2502572 h 6858000"/>
              <a:gd name="connsiteX7595" fmla="*/ 5072872 w 6582933"/>
              <a:gd name="connsiteY7595" fmla="*/ 2507504 h 6858000"/>
              <a:gd name="connsiteX7596" fmla="*/ 5073188 w 6582933"/>
              <a:gd name="connsiteY7596" fmla="*/ 2511769 h 6858000"/>
              <a:gd name="connsiteX7597" fmla="*/ 5094160 w 6582933"/>
              <a:gd name="connsiteY7597" fmla="*/ 2511518 h 6858000"/>
              <a:gd name="connsiteX7598" fmla="*/ 5093781 w 6582933"/>
              <a:gd name="connsiteY7598" fmla="*/ 2507219 h 6858000"/>
              <a:gd name="connsiteX7599" fmla="*/ 5082776 w 6582933"/>
              <a:gd name="connsiteY7599" fmla="*/ 2502572 h 6858000"/>
              <a:gd name="connsiteX7600" fmla="*/ 1054055 w 6582933"/>
              <a:gd name="connsiteY7600" fmla="*/ 2502504 h 6858000"/>
              <a:gd name="connsiteX7601" fmla="*/ 1058737 w 6582933"/>
              <a:gd name="connsiteY7601" fmla="*/ 2502751 h 6858000"/>
              <a:gd name="connsiteX7602" fmla="*/ 1059790 w 6582933"/>
              <a:gd name="connsiteY7602" fmla="*/ 2506394 h 6858000"/>
              <a:gd name="connsiteX7603" fmla="*/ 1059806 w 6582933"/>
              <a:gd name="connsiteY7603" fmla="*/ 2506421 h 6858000"/>
              <a:gd name="connsiteX7604" fmla="*/ 1059790 w 6582933"/>
              <a:gd name="connsiteY7604" fmla="*/ 2506426 h 6858000"/>
              <a:gd name="connsiteX7605" fmla="*/ 1054194 w 6582933"/>
              <a:gd name="connsiteY7605" fmla="*/ 2505132 h 6858000"/>
              <a:gd name="connsiteX7606" fmla="*/ 794764 w 6582933"/>
              <a:gd name="connsiteY7606" fmla="*/ 2490627 h 6858000"/>
              <a:gd name="connsiteX7607" fmla="*/ 790380 w 6582933"/>
              <a:gd name="connsiteY7607" fmla="*/ 2494536 h 6858000"/>
              <a:gd name="connsiteX7608" fmla="*/ 790032 w 6582933"/>
              <a:gd name="connsiteY7608" fmla="*/ 2498769 h 6858000"/>
              <a:gd name="connsiteX7609" fmla="*/ 810940 w 6582933"/>
              <a:gd name="connsiteY7609" fmla="*/ 2499054 h 6858000"/>
              <a:gd name="connsiteX7610" fmla="*/ 811321 w 6582933"/>
              <a:gd name="connsiteY7610" fmla="*/ 2494764 h 6858000"/>
              <a:gd name="connsiteX7611" fmla="*/ 806969 w 6582933"/>
              <a:gd name="connsiteY7611" fmla="*/ 2490627 h 6858000"/>
              <a:gd name="connsiteX7612" fmla="*/ 794764 w 6582933"/>
              <a:gd name="connsiteY7612" fmla="*/ 2490627 h 6858000"/>
              <a:gd name="connsiteX7613" fmla="*/ 4636631 w 6582933"/>
              <a:gd name="connsiteY7613" fmla="*/ 2490472 h 6858000"/>
              <a:gd name="connsiteX7614" fmla="*/ 4627445 w 6582933"/>
              <a:gd name="connsiteY7614" fmla="*/ 2495783 h 6858000"/>
              <a:gd name="connsiteX7615" fmla="*/ 4633643 w 6582933"/>
              <a:gd name="connsiteY7615" fmla="*/ 2502773 h 6858000"/>
              <a:gd name="connsiteX7616" fmla="*/ 4643850 w 6582933"/>
              <a:gd name="connsiteY7616" fmla="*/ 2504333 h 6858000"/>
              <a:gd name="connsiteX7617" fmla="*/ 4651478 w 6582933"/>
              <a:gd name="connsiteY7617" fmla="*/ 2506946 h 6858000"/>
              <a:gd name="connsiteX7618" fmla="*/ 4651570 w 6582933"/>
              <a:gd name="connsiteY7618" fmla="*/ 2508680 h 6858000"/>
              <a:gd name="connsiteX7619" fmla="*/ 4659005 w 6582933"/>
              <a:gd name="connsiteY7619" fmla="*/ 2514432 h 6858000"/>
              <a:gd name="connsiteX7620" fmla="*/ 4659692 w 6582933"/>
              <a:gd name="connsiteY7620" fmla="*/ 2511929 h 6858000"/>
              <a:gd name="connsiteX7621" fmla="*/ 4656654 w 6582933"/>
              <a:gd name="connsiteY7621" fmla="*/ 2508717 h 6858000"/>
              <a:gd name="connsiteX7622" fmla="*/ 4662659 w 6582933"/>
              <a:gd name="connsiteY7622" fmla="*/ 2510779 h 6858000"/>
              <a:gd name="connsiteX7623" fmla="*/ 4656905 w 6582933"/>
              <a:gd name="connsiteY7623" fmla="*/ 2503343 h 6858000"/>
              <a:gd name="connsiteX7624" fmla="*/ 4651320 w 6582933"/>
              <a:gd name="connsiteY7624" fmla="*/ 2503047 h 6858000"/>
              <a:gd name="connsiteX7625" fmla="*/ 4647402 w 6582933"/>
              <a:gd name="connsiteY7625" fmla="*/ 2493016 h 6858000"/>
              <a:gd name="connsiteX7626" fmla="*/ 4636631 w 6582933"/>
              <a:gd name="connsiteY7626" fmla="*/ 2490472 h 6858000"/>
              <a:gd name="connsiteX7627" fmla="*/ 5202085 w 6582933"/>
              <a:gd name="connsiteY7627" fmla="*/ 2479828 h 6858000"/>
              <a:gd name="connsiteX7628" fmla="*/ 5198075 w 6582933"/>
              <a:gd name="connsiteY7628" fmla="*/ 2483923 h 6858000"/>
              <a:gd name="connsiteX7629" fmla="*/ 5206277 w 6582933"/>
              <a:gd name="connsiteY7629" fmla="*/ 2488219 h 6858000"/>
              <a:gd name="connsiteX7630" fmla="*/ 5210344 w 6582933"/>
              <a:gd name="connsiteY7630" fmla="*/ 2484180 h 6858000"/>
              <a:gd name="connsiteX7631" fmla="*/ 5202085 w 6582933"/>
              <a:gd name="connsiteY7631" fmla="*/ 2479828 h 6858000"/>
              <a:gd name="connsiteX7632" fmla="*/ 3774301 w 6582933"/>
              <a:gd name="connsiteY7632" fmla="*/ 2477702 h 6858000"/>
              <a:gd name="connsiteX7633" fmla="*/ 3792539 w 6582933"/>
              <a:gd name="connsiteY7633" fmla="*/ 2477702 h 6858000"/>
              <a:gd name="connsiteX7634" fmla="*/ 3811100 w 6582933"/>
              <a:gd name="connsiteY7634" fmla="*/ 2498302 h 6858000"/>
              <a:gd name="connsiteX7635" fmla="*/ 3777923 w 6582933"/>
              <a:gd name="connsiteY7635" fmla="*/ 2500332 h 6858000"/>
              <a:gd name="connsiteX7636" fmla="*/ 3774301 w 6582933"/>
              <a:gd name="connsiteY7636" fmla="*/ 2477702 h 6858000"/>
              <a:gd name="connsiteX7637" fmla="*/ 3770996 w 6582933"/>
              <a:gd name="connsiteY7637" fmla="*/ 2467676 h 6858000"/>
              <a:gd name="connsiteX7638" fmla="*/ 3774206 w 6582933"/>
              <a:gd name="connsiteY7638" fmla="*/ 2477557 h 6858000"/>
              <a:gd name="connsiteX7639" fmla="*/ 3768833 w 6582933"/>
              <a:gd name="connsiteY7639" fmla="*/ 2477494 h 6858000"/>
              <a:gd name="connsiteX7640" fmla="*/ 3764640 w 6582933"/>
              <a:gd name="connsiteY7640" fmla="*/ 2474063 h 6858000"/>
              <a:gd name="connsiteX7641" fmla="*/ 3763047 w 6582933"/>
              <a:gd name="connsiteY7641" fmla="*/ 2470187 h 6858000"/>
              <a:gd name="connsiteX7642" fmla="*/ 3770996 w 6582933"/>
              <a:gd name="connsiteY7642" fmla="*/ 2467676 h 6858000"/>
              <a:gd name="connsiteX7643" fmla="*/ 845586 w 6582933"/>
              <a:gd name="connsiteY7643" fmla="*/ 2452487 h 6858000"/>
              <a:gd name="connsiteX7644" fmla="*/ 857785 w 6582933"/>
              <a:gd name="connsiteY7644" fmla="*/ 2452487 h 6858000"/>
              <a:gd name="connsiteX7645" fmla="*/ 862143 w 6582933"/>
              <a:gd name="connsiteY7645" fmla="*/ 2456615 h 6858000"/>
              <a:gd name="connsiteX7646" fmla="*/ 861761 w 6582933"/>
              <a:gd name="connsiteY7646" fmla="*/ 2460902 h 6858000"/>
              <a:gd name="connsiteX7647" fmla="*/ 840847 w 6582933"/>
              <a:gd name="connsiteY7647" fmla="*/ 2460615 h 6858000"/>
              <a:gd name="connsiteX7648" fmla="*/ 841196 w 6582933"/>
              <a:gd name="connsiteY7648" fmla="*/ 2456393 h 6858000"/>
              <a:gd name="connsiteX7649" fmla="*/ 845586 w 6582933"/>
              <a:gd name="connsiteY7649" fmla="*/ 2452487 h 6858000"/>
              <a:gd name="connsiteX7650" fmla="*/ 902183 w 6582933"/>
              <a:gd name="connsiteY7650" fmla="*/ 2452458 h 6858000"/>
              <a:gd name="connsiteX7651" fmla="*/ 902120 w 6582933"/>
              <a:gd name="connsiteY7651" fmla="*/ 2457824 h 6858000"/>
              <a:gd name="connsiteX7652" fmla="*/ 898688 w 6582933"/>
              <a:gd name="connsiteY7652" fmla="*/ 2462023 h 6858000"/>
              <a:gd name="connsiteX7653" fmla="*/ 894812 w 6582933"/>
              <a:gd name="connsiteY7653" fmla="*/ 2463610 h 6858000"/>
              <a:gd name="connsiteX7654" fmla="*/ 892300 w 6582933"/>
              <a:gd name="connsiteY7654" fmla="*/ 2455668 h 6858000"/>
              <a:gd name="connsiteX7655" fmla="*/ 902183 w 6582933"/>
              <a:gd name="connsiteY7655" fmla="*/ 2452458 h 6858000"/>
              <a:gd name="connsiteX7656" fmla="*/ 1045005 w 6582933"/>
              <a:gd name="connsiteY7656" fmla="*/ 2452373 h 6858000"/>
              <a:gd name="connsiteX7657" fmla="*/ 1062199 w 6582933"/>
              <a:gd name="connsiteY7657" fmla="*/ 2453326 h 6858000"/>
              <a:gd name="connsiteX7658" fmla="*/ 1071890 w 6582933"/>
              <a:gd name="connsiteY7658" fmla="*/ 2463009 h 6858000"/>
              <a:gd name="connsiteX7659" fmla="*/ 1126903 w 6582933"/>
              <a:gd name="connsiteY7659" fmla="*/ 2466820 h 6858000"/>
              <a:gd name="connsiteX7660" fmla="*/ 1152138 w 6582933"/>
              <a:gd name="connsiteY7660" fmla="*/ 2479947 h 6858000"/>
              <a:gd name="connsiteX7661" fmla="*/ 1156404 w 6582933"/>
              <a:gd name="connsiteY7661" fmla="*/ 2490229 h 6858000"/>
              <a:gd name="connsiteX7662" fmla="*/ 1161982 w 6582933"/>
              <a:gd name="connsiteY7662" fmla="*/ 2490523 h 6858000"/>
              <a:gd name="connsiteX7663" fmla="*/ 1167730 w 6582933"/>
              <a:gd name="connsiteY7663" fmla="*/ 2497964 h 6858000"/>
              <a:gd name="connsiteX7664" fmla="*/ 1164075 w 6582933"/>
              <a:gd name="connsiteY7664" fmla="*/ 2501619 h 6858000"/>
              <a:gd name="connsiteX7665" fmla="*/ 1156641 w 6582933"/>
              <a:gd name="connsiteY7665" fmla="*/ 2495864 h 6858000"/>
              <a:gd name="connsiteX7666" fmla="*/ 1156354 w 6582933"/>
              <a:gd name="connsiteY7666" fmla="*/ 2490434 h 6858000"/>
              <a:gd name="connsiteX7667" fmla="*/ 1080250 w 6582933"/>
              <a:gd name="connsiteY7667" fmla="*/ 2490434 h 6858000"/>
              <a:gd name="connsiteX7668" fmla="*/ 1075860 w 6582933"/>
              <a:gd name="connsiteY7668" fmla="*/ 2479980 h 6858000"/>
              <a:gd name="connsiteX7669" fmla="*/ 1049040 w 6582933"/>
              <a:gd name="connsiteY7669" fmla="*/ 2476705 h 6858000"/>
              <a:gd name="connsiteX7670" fmla="*/ 1035598 w 6582933"/>
              <a:gd name="connsiteY7670" fmla="*/ 2465837 h 6858000"/>
              <a:gd name="connsiteX7671" fmla="*/ 991427 w 6582933"/>
              <a:gd name="connsiteY7671" fmla="*/ 2458535 h 6858000"/>
              <a:gd name="connsiteX7672" fmla="*/ 995905 w 6582933"/>
              <a:gd name="connsiteY7672" fmla="*/ 2454214 h 6858000"/>
              <a:gd name="connsiteX7673" fmla="*/ 1001343 w 6582933"/>
              <a:gd name="connsiteY7673" fmla="*/ 2452404 h 6858000"/>
              <a:gd name="connsiteX7674" fmla="*/ 1045005 w 6582933"/>
              <a:gd name="connsiteY7674" fmla="*/ 2452373 h 6858000"/>
              <a:gd name="connsiteX7675" fmla="*/ 741948 w 6582933"/>
              <a:gd name="connsiteY7675" fmla="*/ 2451731 h 6858000"/>
              <a:gd name="connsiteX7676" fmla="*/ 755422 w 6582933"/>
              <a:gd name="connsiteY7676" fmla="*/ 2464187 h 6858000"/>
              <a:gd name="connsiteX7677" fmla="*/ 768450 w 6582933"/>
              <a:gd name="connsiteY7677" fmla="*/ 2452091 h 6858000"/>
              <a:gd name="connsiteX7678" fmla="*/ 819111 w 6582933"/>
              <a:gd name="connsiteY7678" fmla="*/ 2452091 h 6858000"/>
              <a:gd name="connsiteX7679" fmla="*/ 825334 w 6582933"/>
              <a:gd name="connsiteY7679" fmla="*/ 2462729 h 6858000"/>
              <a:gd name="connsiteX7680" fmla="*/ 840019 w 6582933"/>
              <a:gd name="connsiteY7680" fmla="*/ 2477280 h 6858000"/>
              <a:gd name="connsiteX7681" fmla="*/ 845805 w 6582933"/>
              <a:gd name="connsiteY7681" fmla="*/ 2478588 h 6858000"/>
              <a:gd name="connsiteX7682" fmla="*/ 882889 w 6582933"/>
              <a:gd name="connsiteY7682" fmla="*/ 2502297 h 6858000"/>
              <a:gd name="connsiteX7683" fmla="*/ 907832 w 6582933"/>
              <a:gd name="connsiteY7683" fmla="*/ 2477345 h 6858000"/>
              <a:gd name="connsiteX7684" fmla="*/ 920957 w 6582933"/>
              <a:gd name="connsiteY7684" fmla="*/ 2489549 h 6858000"/>
              <a:gd name="connsiteX7685" fmla="*/ 945970 w 6582933"/>
              <a:gd name="connsiteY7685" fmla="*/ 2489549 h 6858000"/>
              <a:gd name="connsiteX7686" fmla="*/ 959523 w 6582933"/>
              <a:gd name="connsiteY7686" fmla="*/ 2477663 h 6858000"/>
              <a:gd name="connsiteX7687" fmla="*/ 981834 w 6582933"/>
              <a:gd name="connsiteY7687" fmla="*/ 2487643 h 6858000"/>
              <a:gd name="connsiteX7688" fmla="*/ 996510 w 6582933"/>
              <a:gd name="connsiteY7688" fmla="*/ 2478229 h 6858000"/>
              <a:gd name="connsiteX7689" fmla="*/ 1009479 w 6582933"/>
              <a:gd name="connsiteY7689" fmla="*/ 2489199 h 6858000"/>
              <a:gd name="connsiteX7690" fmla="*/ 1021748 w 6582933"/>
              <a:gd name="connsiteY7690" fmla="*/ 2489931 h 6858000"/>
              <a:gd name="connsiteX7691" fmla="*/ 1035315 w 6582933"/>
              <a:gd name="connsiteY7691" fmla="*/ 2502613 h 6858000"/>
              <a:gd name="connsiteX7692" fmla="*/ 1045347 w 6582933"/>
              <a:gd name="connsiteY7692" fmla="*/ 2503089 h 6858000"/>
              <a:gd name="connsiteX7693" fmla="*/ 1054194 w 6582933"/>
              <a:gd name="connsiteY7693" fmla="*/ 2505132 h 6858000"/>
              <a:gd name="connsiteX7694" fmla="*/ 1054355 w 6582933"/>
              <a:gd name="connsiteY7694" fmla="*/ 2508142 h 6858000"/>
              <a:gd name="connsiteX7695" fmla="*/ 1061788 w 6582933"/>
              <a:gd name="connsiteY7695" fmla="*/ 2513892 h 6858000"/>
              <a:gd name="connsiteX7696" fmla="*/ 1063183 w 6582933"/>
              <a:gd name="connsiteY7696" fmla="*/ 2511862 h 6858000"/>
              <a:gd name="connsiteX7697" fmla="*/ 1059806 w 6582933"/>
              <a:gd name="connsiteY7697" fmla="*/ 2506421 h 6858000"/>
              <a:gd name="connsiteX7698" fmla="*/ 1062266 w 6582933"/>
              <a:gd name="connsiteY7698" fmla="*/ 2505493 h 6858000"/>
              <a:gd name="connsiteX7699" fmla="*/ 1059689 w 6582933"/>
              <a:gd name="connsiteY7699" fmla="*/ 2502804 h 6858000"/>
              <a:gd name="connsiteX7700" fmla="*/ 1058737 w 6582933"/>
              <a:gd name="connsiteY7700" fmla="*/ 2502751 h 6858000"/>
              <a:gd name="connsiteX7701" fmla="*/ 1056423 w 6582933"/>
              <a:gd name="connsiteY7701" fmla="*/ 2494758 h 6858000"/>
              <a:gd name="connsiteX7702" fmla="*/ 1062423 w 6582933"/>
              <a:gd name="connsiteY7702" fmla="*/ 2490154 h 6858000"/>
              <a:gd name="connsiteX7703" fmla="*/ 1079555 w 6582933"/>
              <a:gd name="connsiteY7703" fmla="*/ 2489866 h 6858000"/>
              <a:gd name="connsiteX7704" fmla="*/ 1079555 w 6582933"/>
              <a:gd name="connsiteY7704" fmla="*/ 2509096 h 6858000"/>
              <a:gd name="connsiteX7705" fmla="*/ 1098302 w 6582933"/>
              <a:gd name="connsiteY7705" fmla="*/ 2527298 h 6858000"/>
              <a:gd name="connsiteX7706" fmla="*/ 1143368 w 6582933"/>
              <a:gd name="connsiteY7706" fmla="*/ 2527298 h 6858000"/>
              <a:gd name="connsiteX7707" fmla="*/ 1166947 w 6582933"/>
              <a:gd name="connsiteY7707" fmla="*/ 2540648 h 6858000"/>
              <a:gd name="connsiteX7708" fmla="*/ 1181213 w 6582933"/>
              <a:gd name="connsiteY7708" fmla="*/ 2555337 h 6858000"/>
              <a:gd name="connsiteX7709" fmla="*/ 1186997 w 6582933"/>
              <a:gd name="connsiteY7709" fmla="*/ 2565544 h 6858000"/>
              <a:gd name="connsiteX7710" fmla="*/ 1199711 w 6582933"/>
              <a:gd name="connsiteY7710" fmla="*/ 2566115 h 6858000"/>
              <a:gd name="connsiteX7711" fmla="*/ 1213185 w 6582933"/>
              <a:gd name="connsiteY7711" fmla="*/ 2578792 h 6858000"/>
              <a:gd name="connsiteX7712" fmla="*/ 1250777 w 6582933"/>
              <a:gd name="connsiteY7712" fmla="*/ 2578792 h 6858000"/>
              <a:gd name="connsiteX7713" fmla="*/ 1264292 w 6582933"/>
              <a:gd name="connsiteY7713" fmla="*/ 2566209 h 6858000"/>
              <a:gd name="connsiteX7714" fmla="*/ 1289107 w 6582933"/>
              <a:gd name="connsiteY7714" fmla="*/ 2566209 h 6858000"/>
              <a:gd name="connsiteX7715" fmla="*/ 1303151 w 6582933"/>
              <a:gd name="connsiteY7715" fmla="*/ 2579170 h 6858000"/>
              <a:gd name="connsiteX7716" fmla="*/ 1327310 w 6582933"/>
              <a:gd name="connsiteY7716" fmla="*/ 2579170 h 6858000"/>
              <a:gd name="connsiteX7717" fmla="*/ 1342431 w 6582933"/>
              <a:gd name="connsiteY7717" fmla="*/ 2592516 h 6858000"/>
              <a:gd name="connsiteX7718" fmla="*/ 1360041 w 6582933"/>
              <a:gd name="connsiteY7718" fmla="*/ 2586763 h 6858000"/>
              <a:gd name="connsiteX7719" fmla="*/ 1346663 w 6582933"/>
              <a:gd name="connsiteY7719" fmla="*/ 2572244 h 6858000"/>
              <a:gd name="connsiteX7720" fmla="*/ 1346508 w 6582933"/>
              <a:gd name="connsiteY7720" fmla="*/ 2566439 h 6858000"/>
              <a:gd name="connsiteX7721" fmla="*/ 1328307 w 6582933"/>
              <a:gd name="connsiteY7721" fmla="*/ 2566658 h 6858000"/>
              <a:gd name="connsiteX7722" fmla="*/ 1314770 w 6582933"/>
              <a:gd name="connsiteY7722" fmla="*/ 2553942 h 6858000"/>
              <a:gd name="connsiteX7723" fmla="*/ 1308128 w 6582933"/>
              <a:gd name="connsiteY7723" fmla="*/ 2554006 h 6858000"/>
              <a:gd name="connsiteX7724" fmla="*/ 1297800 w 6582933"/>
              <a:gd name="connsiteY7724" fmla="*/ 2548827 h 6858000"/>
              <a:gd name="connsiteX7725" fmla="*/ 1304474 w 6582933"/>
              <a:gd name="connsiteY7725" fmla="*/ 2541483 h 6858000"/>
              <a:gd name="connsiteX7726" fmla="*/ 1327960 w 6582933"/>
              <a:gd name="connsiteY7726" fmla="*/ 2541264 h 6858000"/>
              <a:gd name="connsiteX7727" fmla="*/ 1347091 w 6582933"/>
              <a:gd name="connsiteY7727" fmla="*/ 2560304 h 6858000"/>
              <a:gd name="connsiteX7728" fmla="*/ 1347091 w 6582933"/>
              <a:gd name="connsiteY7728" fmla="*/ 2566085 h 6858000"/>
              <a:gd name="connsiteX7729" fmla="*/ 1365535 w 6582933"/>
              <a:gd name="connsiteY7729" fmla="*/ 2566085 h 6858000"/>
              <a:gd name="connsiteX7730" fmla="*/ 1371954 w 6582933"/>
              <a:gd name="connsiteY7730" fmla="*/ 2595216 h 6858000"/>
              <a:gd name="connsiteX7731" fmla="*/ 1392870 w 6582933"/>
              <a:gd name="connsiteY7731" fmla="*/ 2616855 h 6858000"/>
              <a:gd name="connsiteX7732" fmla="*/ 1409301 w 6582933"/>
              <a:gd name="connsiteY7732" fmla="*/ 2610918 h 6858000"/>
              <a:gd name="connsiteX7733" fmla="*/ 1410284 w 6582933"/>
              <a:gd name="connsiteY7733" fmla="*/ 2598646 h 6858000"/>
              <a:gd name="connsiteX7734" fmla="*/ 1418385 w 6582933"/>
              <a:gd name="connsiteY7734" fmla="*/ 2593726 h 6858000"/>
              <a:gd name="connsiteX7735" fmla="*/ 1439522 w 6582933"/>
              <a:gd name="connsiteY7735" fmla="*/ 2604589 h 6858000"/>
              <a:gd name="connsiteX7736" fmla="*/ 1449120 w 6582933"/>
              <a:gd name="connsiteY7736" fmla="*/ 2611483 h 6858000"/>
              <a:gd name="connsiteX7737" fmla="*/ 1453630 w 6582933"/>
              <a:gd name="connsiteY7737" fmla="*/ 2615927 h 6858000"/>
              <a:gd name="connsiteX7738" fmla="*/ 1466692 w 6582933"/>
              <a:gd name="connsiteY7738" fmla="*/ 2616918 h 6858000"/>
              <a:gd name="connsiteX7739" fmla="*/ 1493545 w 6582933"/>
              <a:gd name="connsiteY7739" fmla="*/ 2642529 h 6858000"/>
              <a:gd name="connsiteX7740" fmla="*/ 1505242 w 6582933"/>
              <a:gd name="connsiteY7740" fmla="*/ 2642529 h 6858000"/>
              <a:gd name="connsiteX7741" fmla="*/ 1518493 w 6582933"/>
              <a:gd name="connsiteY7741" fmla="*/ 2654365 h 6858000"/>
              <a:gd name="connsiteX7742" fmla="*/ 1544135 w 6582933"/>
              <a:gd name="connsiteY7742" fmla="*/ 2654365 h 6858000"/>
              <a:gd name="connsiteX7743" fmla="*/ 1554208 w 6582933"/>
              <a:gd name="connsiteY7743" fmla="*/ 2644317 h 6858000"/>
              <a:gd name="connsiteX7744" fmla="*/ 1583509 w 6582933"/>
              <a:gd name="connsiteY7744" fmla="*/ 2644286 h 6858000"/>
              <a:gd name="connsiteX7745" fmla="*/ 1585229 w 6582933"/>
              <a:gd name="connsiteY7745" fmla="*/ 2654939 h 6858000"/>
              <a:gd name="connsiteX7746" fmla="*/ 1575408 w 6582933"/>
              <a:gd name="connsiteY7746" fmla="*/ 2654778 h 6858000"/>
              <a:gd name="connsiteX7747" fmla="*/ 1564636 w 6582933"/>
              <a:gd name="connsiteY7747" fmla="*/ 2659328 h 6858000"/>
              <a:gd name="connsiteX7748" fmla="*/ 1569497 w 6582933"/>
              <a:gd name="connsiteY7748" fmla="*/ 2668300 h 6858000"/>
              <a:gd name="connsiteX7749" fmla="*/ 1583794 w 6582933"/>
              <a:gd name="connsiteY7749" fmla="*/ 2681362 h 6858000"/>
              <a:gd name="connsiteX7750" fmla="*/ 1601532 w 6582933"/>
              <a:gd name="connsiteY7750" fmla="*/ 2675699 h 6858000"/>
              <a:gd name="connsiteX7751" fmla="*/ 1585229 w 6582933"/>
              <a:gd name="connsiteY7751" fmla="*/ 2654939 h 6858000"/>
              <a:gd name="connsiteX7752" fmla="*/ 1606773 w 6582933"/>
              <a:gd name="connsiteY7752" fmla="*/ 2654939 h 6858000"/>
              <a:gd name="connsiteX7753" fmla="*/ 1613160 w 6582933"/>
              <a:gd name="connsiteY7753" fmla="*/ 2664586 h 6858000"/>
              <a:gd name="connsiteX7754" fmla="*/ 1615672 w 6582933"/>
              <a:gd name="connsiteY7754" fmla="*/ 2688668 h 6858000"/>
              <a:gd name="connsiteX7755" fmla="*/ 1626126 w 6582933"/>
              <a:gd name="connsiteY7755" fmla="*/ 2693090 h 6858000"/>
              <a:gd name="connsiteX7756" fmla="*/ 1630326 w 6582933"/>
              <a:gd name="connsiteY7756" fmla="*/ 2703576 h 6858000"/>
              <a:gd name="connsiteX7757" fmla="*/ 1638336 w 6582933"/>
              <a:gd name="connsiteY7757" fmla="*/ 2693707 h 6858000"/>
              <a:gd name="connsiteX7758" fmla="*/ 1626698 w 6582933"/>
              <a:gd name="connsiteY7758" fmla="*/ 2693707 h 6858000"/>
              <a:gd name="connsiteX7759" fmla="*/ 1627020 w 6582933"/>
              <a:gd name="connsiteY7759" fmla="*/ 2675084 h 6858000"/>
              <a:gd name="connsiteX7760" fmla="*/ 1635216 w 6582933"/>
              <a:gd name="connsiteY7760" fmla="*/ 2670575 h 6858000"/>
              <a:gd name="connsiteX7761" fmla="*/ 1639219 w 6582933"/>
              <a:gd name="connsiteY7761" fmla="*/ 2675019 h 6858000"/>
              <a:gd name="connsiteX7762" fmla="*/ 1639403 w 6582933"/>
              <a:gd name="connsiteY7762" fmla="*/ 2693088 h 6858000"/>
              <a:gd name="connsiteX7763" fmla="*/ 1689460 w 6582933"/>
              <a:gd name="connsiteY7763" fmla="*/ 2692901 h 6858000"/>
              <a:gd name="connsiteX7764" fmla="*/ 1700271 w 6582933"/>
              <a:gd name="connsiteY7764" fmla="*/ 2697441 h 6858000"/>
              <a:gd name="connsiteX7765" fmla="*/ 1695500 w 6582933"/>
              <a:gd name="connsiteY7765" fmla="*/ 2706405 h 6858000"/>
              <a:gd name="connsiteX7766" fmla="*/ 1690799 w 6582933"/>
              <a:gd name="connsiteY7766" fmla="*/ 2711009 h 6858000"/>
              <a:gd name="connsiteX7767" fmla="*/ 1697821 w 6582933"/>
              <a:gd name="connsiteY7767" fmla="*/ 2718188 h 6858000"/>
              <a:gd name="connsiteX7768" fmla="*/ 1747967 w 6582933"/>
              <a:gd name="connsiteY7768" fmla="*/ 2719813 h 6858000"/>
              <a:gd name="connsiteX7769" fmla="*/ 1752769 w 6582933"/>
              <a:gd name="connsiteY7769" fmla="*/ 2724418 h 6858000"/>
              <a:gd name="connsiteX7770" fmla="*/ 1740755 w 6582933"/>
              <a:gd name="connsiteY7770" fmla="*/ 2737571 h 6858000"/>
              <a:gd name="connsiteX7771" fmla="*/ 1753181 w 6582933"/>
              <a:gd name="connsiteY7771" fmla="*/ 2750853 h 6858000"/>
              <a:gd name="connsiteX7772" fmla="*/ 1753815 w 6582933"/>
              <a:gd name="connsiteY7772" fmla="*/ 2763597 h 6858000"/>
              <a:gd name="connsiteX7773" fmla="*/ 1771988 w 6582933"/>
              <a:gd name="connsiteY7773" fmla="*/ 2781776 h 6858000"/>
              <a:gd name="connsiteX7774" fmla="*/ 1808796 w 6582933"/>
              <a:gd name="connsiteY7774" fmla="*/ 2781776 h 6858000"/>
              <a:gd name="connsiteX7775" fmla="*/ 1823156 w 6582933"/>
              <a:gd name="connsiteY7775" fmla="*/ 2807442 h 6858000"/>
              <a:gd name="connsiteX7776" fmla="*/ 1852492 w 6582933"/>
              <a:gd name="connsiteY7776" fmla="*/ 2807442 h 6858000"/>
              <a:gd name="connsiteX7777" fmla="*/ 1877853 w 6582933"/>
              <a:gd name="connsiteY7777" fmla="*/ 2833053 h 6858000"/>
              <a:gd name="connsiteX7778" fmla="*/ 1888022 w 6582933"/>
              <a:gd name="connsiteY7778" fmla="*/ 2834195 h 6858000"/>
              <a:gd name="connsiteX7779" fmla="*/ 1910421 w 6582933"/>
              <a:gd name="connsiteY7779" fmla="*/ 2856597 h 6858000"/>
              <a:gd name="connsiteX7780" fmla="*/ 1936449 w 6582933"/>
              <a:gd name="connsiteY7780" fmla="*/ 2869943 h 6858000"/>
              <a:gd name="connsiteX7781" fmla="*/ 1949511 w 6582933"/>
              <a:gd name="connsiteY7781" fmla="*/ 2871026 h 6858000"/>
              <a:gd name="connsiteX7782" fmla="*/ 1976333 w 6582933"/>
              <a:gd name="connsiteY7782" fmla="*/ 2896535 h 6858000"/>
              <a:gd name="connsiteX7783" fmla="*/ 1988600 w 6582933"/>
              <a:gd name="connsiteY7783" fmla="*/ 2896535 h 6858000"/>
              <a:gd name="connsiteX7784" fmla="*/ 1994418 w 6582933"/>
              <a:gd name="connsiteY7784" fmla="*/ 2906899 h 6858000"/>
              <a:gd name="connsiteX7785" fmla="*/ 2008828 w 6582933"/>
              <a:gd name="connsiteY7785" fmla="*/ 2922056 h 6858000"/>
              <a:gd name="connsiteX7786" fmla="*/ 2020145 w 6582933"/>
              <a:gd name="connsiteY7786" fmla="*/ 2940084 h 6858000"/>
              <a:gd name="connsiteX7787" fmla="*/ 2032733 w 6582933"/>
              <a:gd name="connsiteY7787" fmla="*/ 2953782 h 6858000"/>
              <a:gd name="connsiteX7788" fmla="*/ 2032733 w 6582933"/>
              <a:gd name="connsiteY7788" fmla="*/ 2967213 h 6858000"/>
              <a:gd name="connsiteX7789" fmla="*/ 2050685 w 6582933"/>
              <a:gd name="connsiteY7789" fmla="*/ 2983639 h 6858000"/>
              <a:gd name="connsiteX7790" fmla="*/ 2060220 w 6582933"/>
              <a:gd name="connsiteY7790" fmla="*/ 2985068 h 6858000"/>
              <a:gd name="connsiteX7791" fmla="*/ 2197639 w 6582933"/>
              <a:gd name="connsiteY7791" fmla="*/ 3122481 h 6858000"/>
              <a:gd name="connsiteX7792" fmla="*/ 2198083 w 6582933"/>
              <a:gd name="connsiteY7792" fmla="*/ 3130936 h 6858000"/>
              <a:gd name="connsiteX7793" fmla="*/ 2210594 w 6582933"/>
              <a:gd name="connsiteY7793" fmla="*/ 3144384 h 6858000"/>
              <a:gd name="connsiteX7794" fmla="*/ 2210701 w 6582933"/>
              <a:gd name="connsiteY7794" fmla="*/ 3153387 h 6858000"/>
              <a:gd name="connsiteX7795" fmla="*/ 2210666 w 6582933"/>
              <a:gd name="connsiteY7795" fmla="*/ 3150825 h 6858000"/>
              <a:gd name="connsiteX7796" fmla="*/ 2200785 w 6582933"/>
              <a:gd name="connsiteY7796" fmla="*/ 3154034 h 6858000"/>
              <a:gd name="connsiteX7797" fmla="*/ 2203293 w 6582933"/>
              <a:gd name="connsiteY7797" fmla="*/ 3161983 h 6858000"/>
              <a:gd name="connsiteX7798" fmla="*/ 2207165 w 6582933"/>
              <a:gd name="connsiteY7798" fmla="*/ 3160386 h 6858000"/>
              <a:gd name="connsiteX7799" fmla="*/ 2210666 w 6582933"/>
              <a:gd name="connsiteY7799" fmla="*/ 3153400 h 6858000"/>
              <a:gd name="connsiteX7800" fmla="*/ 2210701 w 6582933"/>
              <a:gd name="connsiteY7800" fmla="*/ 3153387 h 6858000"/>
              <a:gd name="connsiteX7801" fmla="*/ 2216956 w 6582933"/>
              <a:gd name="connsiteY7801" fmla="*/ 3150729 h 6858000"/>
              <a:gd name="connsiteX7802" fmla="*/ 2230404 w 6582933"/>
              <a:gd name="connsiteY7802" fmla="*/ 3163248 h 6858000"/>
              <a:gd name="connsiteX7803" fmla="*/ 2243271 w 6582933"/>
              <a:gd name="connsiteY7803" fmla="*/ 3164046 h 6858000"/>
              <a:gd name="connsiteX7804" fmla="*/ 2261420 w 6582933"/>
              <a:gd name="connsiteY7804" fmla="*/ 3182193 h 6858000"/>
              <a:gd name="connsiteX7805" fmla="*/ 2261420 w 6582933"/>
              <a:gd name="connsiteY7805" fmla="*/ 3196297 h 6858000"/>
              <a:gd name="connsiteX7806" fmla="*/ 2279118 w 6582933"/>
              <a:gd name="connsiteY7806" fmla="*/ 3212783 h 6858000"/>
              <a:gd name="connsiteX7807" fmla="*/ 2299046 w 6582933"/>
              <a:gd name="connsiteY7807" fmla="*/ 3236040 h 6858000"/>
              <a:gd name="connsiteX7808" fmla="*/ 2310428 w 6582933"/>
              <a:gd name="connsiteY7808" fmla="*/ 3257020 h 6858000"/>
              <a:gd name="connsiteX7809" fmla="*/ 2304801 w 6582933"/>
              <a:gd name="connsiteY7809" fmla="*/ 3264740 h 6858000"/>
              <a:gd name="connsiteX7810" fmla="*/ 2288242 w 6582933"/>
              <a:gd name="connsiteY7810" fmla="*/ 3270443 h 6858000"/>
              <a:gd name="connsiteX7811" fmla="*/ 2286941 w 6582933"/>
              <a:gd name="connsiteY7811" fmla="*/ 3283096 h 6858000"/>
              <a:gd name="connsiteX7812" fmla="*/ 2299300 w 6582933"/>
              <a:gd name="connsiteY7812" fmla="*/ 3296624 h 6858000"/>
              <a:gd name="connsiteX7813" fmla="*/ 2287799 w 6582933"/>
              <a:gd name="connsiteY7813" fmla="*/ 3309628 h 6858000"/>
              <a:gd name="connsiteX7814" fmla="*/ 2299269 w 6582933"/>
              <a:gd name="connsiteY7814" fmla="*/ 3324093 h 6858000"/>
              <a:gd name="connsiteX7815" fmla="*/ 2305752 w 6582933"/>
              <a:gd name="connsiteY7815" fmla="*/ 3340714 h 6858000"/>
              <a:gd name="connsiteX7816" fmla="*/ 2319036 w 6582933"/>
              <a:gd name="connsiteY7816" fmla="*/ 3328675 h 6858000"/>
              <a:gd name="connsiteX7817" fmla="*/ 2322246 w 6582933"/>
              <a:gd name="connsiteY7817" fmla="*/ 3350284 h 6858000"/>
              <a:gd name="connsiteX7818" fmla="*/ 2312972 w 6582933"/>
              <a:gd name="connsiteY7818" fmla="*/ 3359751 h 6858000"/>
              <a:gd name="connsiteX7819" fmla="*/ 2325043 w 6582933"/>
              <a:gd name="connsiteY7819" fmla="*/ 3373286 h 6858000"/>
              <a:gd name="connsiteX7820" fmla="*/ 2325043 w 6582933"/>
              <a:gd name="connsiteY7820" fmla="*/ 3385873 h 6858000"/>
              <a:gd name="connsiteX7821" fmla="*/ 2344810 w 6582933"/>
              <a:gd name="connsiteY7821" fmla="*/ 3404788 h 6858000"/>
              <a:gd name="connsiteX7822" fmla="*/ 2367755 w 6582933"/>
              <a:gd name="connsiteY7822" fmla="*/ 3405167 h 6858000"/>
              <a:gd name="connsiteX7823" fmla="*/ 2375733 w 6582933"/>
              <a:gd name="connsiteY7823" fmla="*/ 3413141 h 6858000"/>
              <a:gd name="connsiteX7824" fmla="*/ 2377510 w 6582933"/>
              <a:gd name="connsiteY7824" fmla="*/ 3424744 h 6858000"/>
              <a:gd name="connsiteX7825" fmla="*/ 2401342 w 6582933"/>
              <a:gd name="connsiteY7825" fmla="*/ 3460966 h 6858000"/>
              <a:gd name="connsiteX7826" fmla="*/ 2401406 w 6582933"/>
              <a:gd name="connsiteY7826" fmla="*/ 3524161 h 6858000"/>
              <a:gd name="connsiteX7827" fmla="*/ 2413261 w 6582933"/>
              <a:gd name="connsiteY7827" fmla="*/ 3537894 h 6858000"/>
              <a:gd name="connsiteX7828" fmla="*/ 2414119 w 6582933"/>
              <a:gd name="connsiteY7828" fmla="*/ 3549912 h 6858000"/>
              <a:gd name="connsiteX7829" fmla="*/ 2452068 w 6582933"/>
              <a:gd name="connsiteY7829" fmla="*/ 3589147 h 6858000"/>
              <a:gd name="connsiteX7830" fmla="*/ 2451434 w 6582933"/>
              <a:gd name="connsiteY7830" fmla="*/ 3613717 h 6858000"/>
              <a:gd name="connsiteX7831" fmla="*/ 2451434 w 6582933"/>
              <a:gd name="connsiteY7831" fmla="*/ 3637678 h 6858000"/>
              <a:gd name="connsiteX7832" fmla="*/ 2464529 w 6582933"/>
              <a:gd name="connsiteY7832" fmla="*/ 3652746 h 6858000"/>
              <a:gd name="connsiteX7833" fmla="*/ 2464529 w 6582933"/>
              <a:gd name="connsiteY7833" fmla="*/ 3702258 h 6858000"/>
              <a:gd name="connsiteX7834" fmla="*/ 2477615 w 6582933"/>
              <a:gd name="connsiteY7834" fmla="*/ 3716364 h 6858000"/>
              <a:gd name="connsiteX7835" fmla="*/ 2477615 w 6582933"/>
              <a:gd name="connsiteY7835" fmla="*/ 3766635 h 6858000"/>
              <a:gd name="connsiteX7836" fmla="*/ 2490678 w 6582933"/>
              <a:gd name="connsiteY7836" fmla="*/ 3780650 h 6858000"/>
              <a:gd name="connsiteX7837" fmla="*/ 2490678 w 6582933"/>
              <a:gd name="connsiteY7837" fmla="*/ 3830817 h 6858000"/>
              <a:gd name="connsiteX7838" fmla="*/ 2500245 w 6582933"/>
              <a:gd name="connsiteY7838" fmla="*/ 3840384 h 6858000"/>
              <a:gd name="connsiteX7839" fmla="*/ 2502916 w 6582933"/>
              <a:gd name="connsiteY7839" fmla="*/ 3883320 h 6858000"/>
              <a:gd name="connsiteX7840" fmla="*/ 2503043 w 6582933"/>
              <a:gd name="connsiteY7840" fmla="*/ 3919418 h 6858000"/>
              <a:gd name="connsiteX7841" fmla="*/ 2513434 w 6582933"/>
              <a:gd name="connsiteY7841" fmla="*/ 3929808 h 6858000"/>
              <a:gd name="connsiteX7842" fmla="*/ 2515660 w 6582933"/>
              <a:gd name="connsiteY7842" fmla="*/ 3935207 h 6858000"/>
              <a:gd name="connsiteX7843" fmla="*/ 2515660 w 6582933"/>
              <a:gd name="connsiteY7843" fmla="*/ 4017655 h 6858000"/>
              <a:gd name="connsiteX7844" fmla="*/ 2513625 w 6582933"/>
              <a:gd name="connsiteY7844" fmla="*/ 4023123 h 6858000"/>
              <a:gd name="connsiteX7845" fmla="*/ 2503838 w 6582933"/>
              <a:gd name="connsiteY7845" fmla="*/ 4032911 h 6858000"/>
              <a:gd name="connsiteX7846" fmla="*/ 2515343 w 6582933"/>
              <a:gd name="connsiteY7846" fmla="*/ 4046606 h 6858000"/>
              <a:gd name="connsiteX7847" fmla="*/ 2515343 w 6582933"/>
              <a:gd name="connsiteY7847" fmla="*/ 4121474 h 6858000"/>
              <a:gd name="connsiteX7848" fmla="*/ 2528438 w 6582933"/>
              <a:gd name="connsiteY7848" fmla="*/ 4135581 h 6858000"/>
              <a:gd name="connsiteX7849" fmla="*/ 2528438 w 6582933"/>
              <a:gd name="connsiteY7849" fmla="*/ 4173241 h 6858000"/>
              <a:gd name="connsiteX7850" fmla="*/ 2516104 w 6582933"/>
              <a:gd name="connsiteY7850" fmla="*/ 4186460 h 6858000"/>
              <a:gd name="connsiteX7851" fmla="*/ 2516104 w 6582933"/>
              <a:gd name="connsiteY7851" fmla="*/ 4224652 h 6858000"/>
              <a:gd name="connsiteX7852" fmla="*/ 2525418 w 6582933"/>
              <a:gd name="connsiteY7852" fmla="*/ 4233964 h 6858000"/>
              <a:gd name="connsiteX7853" fmla="*/ 2528630 w 6582933"/>
              <a:gd name="connsiteY7853" fmla="*/ 4245408 h 6858000"/>
              <a:gd name="connsiteX7854" fmla="*/ 2528503 w 6582933"/>
              <a:gd name="connsiteY7854" fmla="*/ 4287824 h 6858000"/>
              <a:gd name="connsiteX7855" fmla="*/ 2527708 w 6582933"/>
              <a:gd name="connsiteY7855" fmla="*/ 4312550 h 6858000"/>
              <a:gd name="connsiteX7856" fmla="*/ 2527708 w 6582933"/>
              <a:gd name="connsiteY7856" fmla="*/ 4338323 h 6858000"/>
              <a:gd name="connsiteX7857" fmla="*/ 2516486 w 6582933"/>
              <a:gd name="connsiteY7857" fmla="*/ 4351225 h 6858000"/>
              <a:gd name="connsiteX7858" fmla="*/ 2528468 w 6582933"/>
              <a:gd name="connsiteY7858" fmla="*/ 4364444 h 6858000"/>
              <a:gd name="connsiteX7859" fmla="*/ 2528468 w 6582933"/>
              <a:gd name="connsiteY7859" fmla="*/ 4402034 h 6858000"/>
              <a:gd name="connsiteX7860" fmla="*/ 2515439 w 6582933"/>
              <a:gd name="connsiteY7860" fmla="*/ 4415982 h 6858000"/>
              <a:gd name="connsiteX7861" fmla="*/ 2515439 w 6582933"/>
              <a:gd name="connsiteY7861" fmla="*/ 4465649 h 6858000"/>
              <a:gd name="connsiteX7862" fmla="*/ 2503393 w 6582933"/>
              <a:gd name="connsiteY7862" fmla="*/ 4479376 h 6858000"/>
              <a:gd name="connsiteX7863" fmla="*/ 2512990 w 6582933"/>
              <a:gd name="connsiteY7863" fmla="*/ 4500416 h 6858000"/>
              <a:gd name="connsiteX7864" fmla="*/ 2517159 w 6582933"/>
              <a:gd name="connsiteY7864" fmla="*/ 4538608 h 6858000"/>
              <a:gd name="connsiteX7865" fmla="*/ 2503868 w 6582933"/>
              <a:gd name="connsiteY7865" fmla="*/ 4554879 h 6858000"/>
              <a:gd name="connsiteX7866" fmla="*/ 2503868 w 6582933"/>
              <a:gd name="connsiteY7866" fmla="*/ 4603436 h 6858000"/>
              <a:gd name="connsiteX7867" fmla="*/ 2491098 w 6582933"/>
              <a:gd name="connsiteY7867" fmla="*/ 4618089 h 6858000"/>
              <a:gd name="connsiteX7868" fmla="*/ 2490394 w 6582933"/>
              <a:gd name="connsiteY7868" fmla="*/ 4623551 h 6858000"/>
              <a:gd name="connsiteX7869" fmla="*/ 2482227 w 6582933"/>
              <a:gd name="connsiteY7869" fmla="*/ 4635469 h 6858000"/>
              <a:gd name="connsiteX7870" fmla="*/ 2477679 w 6582933"/>
              <a:gd name="connsiteY7870" fmla="*/ 4624698 h 6858000"/>
              <a:gd name="connsiteX7871" fmla="*/ 2473171 w 6582933"/>
              <a:gd name="connsiteY7871" fmla="*/ 4613922 h 6858000"/>
              <a:gd name="connsiteX7872" fmla="*/ 2464172 w 6582933"/>
              <a:gd name="connsiteY7872" fmla="*/ 4619009 h 6858000"/>
              <a:gd name="connsiteX7873" fmla="*/ 2459757 w 6582933"/>
              <a:gd name="connsiteY7873" fmla="*/ 4623519 h 6858000"/>
              <a:gd name="connsiteX7874" fmla="*/ 2452195 w 6582933"/>
              <a:gd name="connsiteY7874" fmla="*/ 4609824 h 6858000"/>
              <a:gd name="connsiteX7875" fmla="*/ 2446249 w 6582933"/>
              <a:gd name="connsiteY7875" fmla="*/ 4599592 h 6858000"/>
              <a:gd name="connsiteX7876" fmla="*/ 2427563 w 6582933"/>
              <a:gd name="connsiteY7876" fmla="*/ 4626633 h 6858000"/>
              <a:gd name="connsiteX7877" fmla="*/ 2427563 w 6582933"/>
              <a:gd name="connsiteY7877" fmla="*/ 4679764 h 6858000"/>
              <a:gd name="connsiteX7878" fmla="*/ 2414467 w 6582933"/>
              <a:gd name="connsiteY7878" fmla="*/ 4694702 h 6858000"/>
              <a:gd name="connsiteX7879" fmla="*/ 2414467 w 6582933"/>
              <a:gd name="connsiteY7879" fmla="*/ 4757049 h 6858000"/>
              <a:gd name="connsiteX7880" fmla="*/ 2401406 w 6582933"/>
              <a:gd name="connsiteY7880" fmla="*/ 4771061 h 6858000"/>
              <a:gd name="connsiteX7881" fmla="*/ 2401406 w 6582933"/>
              <a:gd name="connsiteY7881" fmla="*/ 4828004 h 6858000"/>
              <a:gd name="connsiteX7882" fmla="*/ 2375989 w 6582933"/>
              <a:gd name="connsiteY7882" fmla="*/ 4828004 h 6858000"/>
              <a:gd name="connsiteX7883" fmla="*/ 2375989 w 6582933"/>
              <a:gd name="connsiteY7883" fmla="*/ 4809640 h 6858000"/>
              <a:gd name="connsiteX7884" fmla="*/ 2355296 w 6582933"/>
              <a:gd name="connsiteY7884" fmla="*/ 4791651 h 6858000"/>
              <a:gd name="connsiteX7885" fmla="*/ 2351100 w 6582933"/>
              <a:gd name="connsiteY7885" fmla="*/ 4795685 h 6858000"/>
              <a:gd name="connsiteX7886" fmla="*/ 2357901 w 6582933"/>
              <a:gd name="connsiteY7886" fmla="*/ 4828004 h 6858000"/>
              <a:gd name="connsiteX7887" fmla="*/ 2375989 w 6582933"/>
              <a:gd name="connsiteY7887" fmla="*/ 4828004 h 6858000"/>
              <a:gd name="connsiteX7888" fmla="*/ 2376146 w 6582933"/>
              <a:gd name="connsiteY7888" fmla="*/ 4834201 h 6858000"/>
              <a:gd name="connsiteX7889" fmla="*/ 2388725 w 6582933"/>
              <a:gd name="connsiteY7889" fmla="*/ 4847674 h 6858000"/>
              <a:gd name="connsiteX7890" fmla="*/ 2388027 w 6582933"/>
              <a:gd name="connsiteY7890" fmla="*/ 4860449 h 6858000"/>
              <a:gd name="connsiteX7891" fmla="*/ 2345253 w 6582933"/>
              <a:gd name="connsiteY7891" fmla="*/ 4869032 h 6858000"/>
              <a:gd name="connsiteX7892" fmla="*/ 2313319 w 6582933"/>
              <a:gd name="connsiteY7892" fmla="*/ 4830992 h 6858000"/>
              <a:gd name="connsiteX7893" fmla="*/ 2313319 w 6582933"/>
              <a:gd name="connsiteY7893" fmla="*/ 4808905 h 6858000"/>
              <a:gd name="connsiteX7894" fmla="*/ 2350436 w 6582933"/>
              <a:gd name="connsiteY7894" fmla="*/ 4770459 h 6858000"/>
              <a:gd name="connsiteX7895" fmla="*/ 2350436 w 6582933"/>
              <a:gd name="connsiteY7895" fmla="*/ 4745447 h 6858000"/>
              <a:gd name="connsiteX7896" fmla="*/ 2333848 w 6582933"/>
              <a:gd name="connsiteY7896" fmla="*/ 4738774 h 6858000"/>
              <a:gd name="connsiteX7897" fmla="*/ 2326287 w 6582933"/>
              <a:gd name="connsiteY7897" fmla="*/ 4719104 h 6858000"/>
              <a:gd name="connsiteX7898" fmla="*/ 2337881 w 6582933"/>
              <a:gd name="connsiteY7898" fmla="*/ 4705948 h 6858000"/>
              <a:gd name="connsiteX7899" fmla="*/ 2337881 w 6582933"/>
              <a:gd name="connsiteY7899" fmla="*/ 4684026 h 6858000"/>
              <a:gd name="connsiteX7900" fmla="*/ 2349928 w 6582933"/>
              <a:gd name="connsiteY7900" fmla="*/ 4668517 h 6858000"/>
              <a:gd name="connsiteX7901" fmla="*/ 2351326 w 6582933"/>
              <a:gd name="connsiteY7901" fmla="*/ 4631302 h 6858000"/>
              <a:gd name="connsiteX7902" fmla="*/ 2363846 w 6582933"/>
              <a:gd name="connsiteY7902" fmla="*/ 4624698 h 6858000"/>
              <a:gd name="connsiteX7903" fmla="*/ 2374079 w 6582933"/>
              <a:gd name="connsiteY7903" fmla="*/ 4619802 h 6858000"/>
              <a:gd name="connsiteX7904" fmla="*/ 2368581 w 6582933"/>
              <a:gd name="connsiteY7904" fmla="*/ 4610966 h 6858000"/>
              <a:gd name="connsiteX7905" fmla="*/ 2364133 w 6582933"/>
              <a:gd name="connsiteY7905" fmla="*/ 4606456 h 6858000"/>
              <a:gd name="connsiteX7906" fmla="*/ 2363307 w 6582933"/>
              <a:gd name="connsiteY7906" fmla="*/ 4593712 h 6858000"/>
              <a:gd name="connsiteX7907" fmla="*/ 2375989 w 6582933"/>
              <a:gd name="connsiteY7907" fmla="*/ 4580049 h 6858000"/>
              <a:gd name="connsiteX7908" fmla="*/ 2375989 w 6582933"/>
              <a:gd name="connsiteY7908" fmla="*/ 4567623 h 6858000"/>
              <a:gd name="connsiteX7909" fmla="*/ 2350371 w 6582933"/>
              <a:gd name="connsiteY7909" fmla="*/ 4553452 h 6858000"/>
              <a:gd name="connsiteX7910" fmla="*/ 2350371 w 6582933"/>
              <a:gd name="connsiteY7910" fmla="*/ 4529176 h 6858000"/>
              <a:gd name="connsiteX7911" fmla="*/ 2345609 w 6582933"/>
              <a:gd name="connsiteY7911" fmla="*/ 4524660 h 6858000"/>
              <a:gd name="connsiteX7912" fmla="*/ 2338136 w 6582933"/>
              <a:gd name="connsiteY7912" fmla="*/ 4531143 h 6858000"/>
              <a:gd name="connsiteX7913" fmla="*/ 2337913 w 6582933"/>
              <a:gd name="connsiteY7913" fmla="*/ 4631080 h 6858000"/>
              <a:gd name="connsiteX7914" fmla="*/ 2327935 w 6582933"/>
              <a:gd name="connsiteY7914" fmla="*/ 4641064 h 6858000"/>
              <a:gd name="connsiteX7915" fmla="*/ 2324567 w 6582933"/>
              <a:gd name="connsiteY7915" fmla="*/ 4682529 h 6858000"/>
              <a:gd name="connsiteX7916" fmla="*/ 2314589 w 6582933"/>
              <a:gd name="connsiteY7916" fmla="*/ 4692507 h 6858000"/>
              <a:gd name="connsiteX7917" fmla="*/ 2311506 w 6582933"/>
              <a:gd name="connsiteY7917" fmla="*/ 4744845 h 6858000"/>
              <a:gd name="connsiteX7918" fmla="*/ 2300544 w 6582933"/>
              <a:gd name="connsiteY7918" fmla="*/ 4758286 h 6858000"/>
              <a:gd name="connsiteX7919" fmla="*/ 2300544 w 6582933"/>
              <a:gd name="connsiteY7919" fmla="*/ 4781325 h 6858000"/>
              <a:gd name="connsiteX7920" fmla="*/ 2287037 w 6582933"/>
              <a:gd name="connsiteY7920" fmla="*/ 4796960 h 6858000"/>
              <a:gd name="connsiteX7921" fmla="*/ 2286689 w 6582933"/>
              <a:gd name="connsiteY7921" fmla="*/ 4820284 h 6858000"/>
              <a:gd name="connsiteX7922" fmla="*/ 2281188 w 6582933"/>
              <a:gd name="connsiteY7922" fmla="*/ 4825112 h 6858000"/>
              <a:gd name="connsiteX7923" fmla="*/ 2248360 w 6582933"/>
              <a:gd name="connsiteY7923" fmla="*/ 4797119 h 6858000"/>
              <a:gd name="connsiteX7924" fmla="*/ 2248360 w 6582933"/>
              <a:gd name="connsiteY7924" fmla="*/ 4771030 h 6858000"/>
              <a:gd name="connsiteX7925" fmla="*/ 2237076 w 6582933"/>
              <a:gd name="connsiteY7925" fmla="*/ 4757303 h 6858000"/>
              <a:gd name="connsiteX7926" fmla="*/ 2260437 w 6582933"/>
              <a:gd name="connsiteY7926" fmla="*/ 4733947 h 6858000"/>
              <a:gd name="connsiteX7927" fmla="*/ 2263869 w 6582933"/>
              <a:gd name="connsiteY7927" fmla="*/ 4679700 h 6858000"/>
              <a:gd name="connsiteX7928" fmla="*/ 2299332 w 6582933"/>
              <a:gd name="connsiteY7928" fmla="*/ 4669564 h 6858000"/>
              <a:gd name="connsiteX7929" fmla="*/ 2287037 w 6582933"/>
              <a:gd name="connsiteY7929" fmla="*/ 4656154 h 6858000"/>
              <a:gd name="connsiteX7930" fmla="*/ 2287037 w 6582933"/>
              <a:gd name="connsiteY7930" fmla="*/ 4643760 h 6858000"/>
              <a:gd name="connsiteX7931" fmla="*/ 2276931 w 6582933"/>
              <a:gd name="connsiteY7931" fmla="*/ 4637721 h 6858000"/>
              <a:gd name="connsiteX7932" fmla="*/ 2257989 w 6582933"/>
              <a:gd name="connsiteY7932" fmla="*/ 4637372 h 6858000"/>
              <a:gd name="connsiteX7933" fmla="*/ 2248928 w 6582933"/>
              <a:gd name="connsiteY7933" fmla="*/ 4623772 h 6858000"/>
              <a:gd name="connsiteX7934" fmla="*/ 2248962 w 6582933"/>
              <a:gd name="connsiteY7934" fmla="*/ 4611124 h 6858000"/>
              <a:gd name="connsiteX7935" fmla="*/ 2249722 w 6582933"/>
              <a:gd name="connsiteY7935" fmla="*/ 4603500 h 6858000"/>
              <a:gd name="connsiteX7936" fmla="*/ 2269649 w 6582933"/>
              <a:gd name="connsiteY7936" fmla="*/ 4597112 h 6858000"/>
              <a:gd name="connsiteX7937" fmla="*/ 2284746 w 6582933"/>
              <a:gd name="connsiteY7937" fmla="*/ 4582815 h 6858000"/>
              <a:gd name="connsiteX7938" fmla="*/ 2286941 w 6582933"/>
              <a:gd name="connsiteY7938" fmla="*/ 4552018 h 6858000"/>
              <a:gd name="connsiteX7939" fmla="*/ 2286973 w 6582933"/>
              <a:gd name="connsiteY7939" fmla="*/ 4520372 h 6858000"/>
              <a:gd name="connsiteX7940" fmla="*/ 2285413 w 6582933"/>
              <a:gd name="connsiteY7940" fmla="*/ 4489677 h 6858000"/>
              <a:gd name="connsiteX7941" fmla="*/ 2286434 w 6582933"/>
              <a:gd name="connsiteY7941" fmla="*/ 4453737 h 6858000"/>
              <a:gd name="connsiteX7942" fmla="*/ 2286434 w 6582933"/>
              <a:gd name="connsiteY7942" fmla="*/ 4429550 h 6858000"/>
              <a:gd name="connsiteX7943" fmla="*/ 2299205 w 6582933"/>
              <a:gd name="connsiteY7943" fmla="*/ 4415189 h 6858000"/>
              <a:gd name="connsiteX7944" fmla="*/ 2287068 w 6582933"/>
              <a:gd name="connsiteY7944" fmla="*/ 4401970 h 6858000"/>
              <a:gd name="connsiteX7945" fmla="*/ 2290543 w 6582933"/>
              <a:gd name="connsiteY7945" fmla="*/ 4345039 h 6858000"/>
              <a:gd name="connsiteX7946" fmla="*/ 2292595 w 6582933"/>
              <a:gd name="connsiteY7946" fmla="*/ 4344932 h 6858000"/>
              <a:gd name="connsiteX7947" fmla="*/ 2298348 w 6582933"/>
              <a:gd name="connsiteY7947" fmla="*/ 4337491 h 6858000"/>
              <a:gd name="connsiteX7948" fmla="*/ 2290849 w 6582933"/>
              <a:gd name="connsiteY7948" fmla="*/ 4339496 h 6858000"/>
              <a:gd name="connsiteX7949" fmla="*/ 2290845 w 6582933"/>
              <a:gd name="connsiteY7949" fmla="*/ 4339497 h 6858000"/>
              <a:gd name="connsiteX7950" fmla="*/ 2287260 w 6582933"/>
              <a:gd name="connsiteY7950" fmla="*/ 4339591 h 6858000"/>
              <a:gd name="connsiteX7951" fmla="*/ 2287220 w 6582933"/>
              <a:gd name="connsiteY7951" fmla="*/ 4340320 h 6858000"/>
              <a:gd name="connsiteX7952" fmla="*/ 2265929 w 6582933"/>
              <a:gd name="connsiteY7952" fmla="*/ 4345154 h 6858000"/>
              <a:gd name="connsiteX7953" fmla="*/ 2249025 w 6582933"/>
              <a:gd name="connsiteY7953" fmla="*/ 4325452 h 6858000"/>
              <a:gd name="connsiteX7954" fmla="*/ 2248866 w 6582933"/>
              <a:gd name="connsiteY7954" fmla="*/ 4319731 h 6858000"/>
              <a:gd name="connsiteX7955" fmla="*/ 2278993 w 6582933"/>
              <a:gd name="connsiteY7955" fmla="*/ 4319382 h 6858000"/>
              <a:gd name="connsiteX7956" fmla="*/ 2287799 w 6582933"/>
              <a:gd name="connsiteY7956" fmla="*/ 4311212 h 6858000"/>
              <a:gd name="connsiteX7957" fmla="*/ 2283732 w 6582933"/>
              <a:gd name="connsiteY7957" fmla="*/ 4295455 h 6858000"/>
              <a:gd name="connsiteX7958" fmla="*/ 2266375 w 6582933"/>
              <a:gd name="connsiteY7958" fmla="*/ 4295455 h 6858000"/>
              <a:gd name="connsiteX7959" fmla="*/ 2248866 w 6582933"/>
              <a:gd name="connsiteY7959" fmla="*/ 4319731 h 6858000"/>
              <a:gd name="connsiteX7960" fmla="*/ 2230212 w 6582933"/>
              <a:gd name="connsiteY7960" fmla="*/ 4319731 h 6858000"/>
              <a:gd name="connsiteX7961" fmla="*/ 2223500 w 6582933"/>
              <a:gd name="connsiteY7961" fmla="*/ 4341976 h 6858000"/>
              <a:gd name="connsiteX7962" fmla="*/ 2229922 w 6582933"/>
              <a:gd name="connsiteY7962" fmla="*/ 4357415 h 6858000"/>
              <a:gd name="connsiteX7963" fmla="*/ 2243017 w 6582933"/>
              <a:gd name="connsiteY7963" fmla="*/ 4345630 h 6858000"/>
              <a:gd name="connsiteX7964" fmla="*/ 2261293 w 6582933"/>
              <a:gd name="connsiteY7964" fmla="*/ 4363898 h 6858000"/>
              <a:gd name="connsiteX7965" fmla="*/ 2248898 w 6582933"/>
              <a:gd name="connsiteY7965" fmla="*/ 4377244 h 6858000"/>
              <a:gd name="connsiteX7966" fmla="*/ 2248898 w 6582933"/>
              <a:gd name="connsiteY7966" fmla="*/ 4395995 h 6858000"/>
              <a:gd name="connsiteX7967" fmla="*/ 2227955 w 6582933"/>
              <a:gd name="connsiteY7967" fmla="*/ 4395995 h 6858000"/>
              <a:gd name="connsiteX7968" fmla="*/ 2216830 w 6582933"/>
              <a:gd name="connsiteY7968" fmla="*/ 4383442 h 6858000"/>
              <a:gd name="connsiteX7969" fmla="*/ 2210794 w 6582933"/>
              <a:gd name="connsiteY7969" fmla="*/ 4383283 h 6858000"/>
              <a:gd name="connsiteX7970" fmla="*/ 2206436 w 6582933"/>
              <a:gd name="connsiteY7970" fmla="*/ 4372734 h 6858000"/>
              <a:gd name="connsiteX7971" fmla="*/ 2178091 w 6582933"/>
              <a:gd name="connsiteY7971" fmla="*/ 4372037 h 6858000"/>
              <a:gd name="connsiteX7972" fmla="*/ 2172498 w 6582933"/>
              <a:gd name="connsiteY7972" fmla="*/ 4389417 h 6858000"/>
              <a:gd name="connsiteX7973" fmla="*/ 2168368 w 6582933"/>
              <a:gd name="connsiteY7973" fmla="*/ 4393832 h 6858000"/>
              <a:gd name="connsiteX7974" fmla="*/ 2160293 w 6582933"/>
              <a:gd name="connsiteY7974" fmla="*/ 4389163 h 6858000"/>
              <a:gd name="connsiteX7975" fmla="*/ 2159944 w 6582933"/>
              <a:gd name="connsiteY7975" fmla="*/ 4364444 h 6858000"/>
              <a:gd name="connsiteX7976" fmla="*/ 2147230 w 6582933"/>
              <a:gd name="connsiteY7976" fmla="*/ 4351161 h 6858000"/>
              <a:gd name="connsiteX7977" fmla="*/ 2147230 w 6582933"/>
              <a:gd name="connsiteY7977" fmla="*/ 4320211 h 6858000"/>
              <a:gd name="connsiteX7978" fmla="*/ 2135469 w 6582933"/>
              <a:gd name="connsiteY7978" fmla="*/ 4320333 h 6858000"/>
              <a:gd name="connsiteX7979" fmla="*/ 2124752 w 6582933"/>
              <a:gd name="connsiteY7979" fmla="*/ 4316267 h 6858000"/>
              <a:gd name="connsiteX7980" fmla="*/ 2128603 w 6582933"/>
              <a:gd name="connsiteY7980" fmla="*/ 4307494 h 6858000"/>
              <a:gd name="connsiteX7981" fmla="*/ 2132987 w 6582933"/>
              <a:gd name="connsiteY7981" fmla="*/ 4303206 h 6858000"/>
              <a:gd name="connsiteX7982" fmla="*/ 2128571 w 6582933"/>
              <a:gd name="connsiteY7982" fmla="*/ 4294370 h 6858000"/>
              <a:gd name="connsiteX7983" fmla="*/ 2129175 w 6582933"/>
              <a:gd name="connsiteY7983" fmla="*/ 4269397 h 6858000"/>
              <a:gd name="connsiteX7984" fmla="*/ 2142901 w 6582933"/>
              <a:gd name="connsiteY7984" fmla="*/ 4269397 h 6858000"/>
              <a:gd name="connsiteX7985" fmla="*/ 2150019 w 6582933"/>
              <a:gd name="connsiteY7985" fmla="*/ 4290526 h 6858000"/>
              <a:gd name="connsiteX7986" fmla="*/ 2160475 w 6582933"/>
              <a:gd name="connsiteY7986" fmla="*/ 4294783 h 6858000"/>
              <a:gd name="connsiteX7987" fmla="*/ 2151800 w 6582933"/>
              <a:gd name="connsiteY7987" fmla="*/ 4309499 h 6858000"/>
              <a:gd name="connsiteX7988" fmla="*/ 2147826 w 6582933"/>
              <a:gd name="connsiteY7988" fmla="*/ 4320034 h 6858000"/>
              <a:gd name="connsiteX7989" fmla="*/ 2157622 w 6582933"/>
              <a:gd name="connsiteY7989" fmla="*/ 4323987 h 6858000"/>
              <a:gd name="connsiteX7990" fmla="*/ 2164999 w 6582933"/>
              <a:gd name="connsiteY7990" fmla="*/ 4346201 h 6858000"/>
              <a:gd name="connsiteX7991" fmla="*/ 2183239 w 6582933"/>
              <a:gd name="connsiteY7991" fmla="*/ 4323987 h 6858000"/>
              <a:gd name="connsiteX7992" fmla="*/ 2174691 w 6582933"/>
              <a:gd name="connsiteY7992" fmla="*/ 4315062 h 6858000"/>
              <a:gd name="connsiteX7993" fmla="*/ 2172595 w 6582933"/>
              <a:gd name="connsiteY7993" fmla="*/ 4303714 h 6858000"/>
              <a:gd name="connsiteX7994" fmla="*/ 2159978 w 6582933"/>
              <a:gd name="connsiteY7994" fmla="*/ 4294339 h 6858000"/>
              <a:gd name="connsiteX7995" fmla="*/ 2159978 w 6582933"/>
              <a:gd name="connsiteY7995" fmla="*/ 4250013 h 6858000"/>
              <a:gd name="connsiteX7996" fmla="*/ 2134551 w 6582933"/>
              <a:gd name="connsiteY7996" fmla="*/ 4236318 h 6858000"/>
              <a:gd name="connsiteX7997" fmla="*/ 2134011 w 6582933"/>
              <a:gd name="connsiteY7997" fmla="*/ 4223955 h 6858000"/>
              <a:gd name="connsiteX7998" fmla="*/ 2121684 w 6582933"/>
              <a:gd name="connsiteY7998" fmla="*/ 4203555 h 6858000"/>
              <a:gd name="connsiteX7999" fmla="*/ 2111864 w 6582933"/>
              <a:gd name="connsiteY7999" fmla="*/ 4188680 h 6858000"/>
              <a:gd name="connsiteX8000" fmla="*/ 2104201 w 6582933"/>
              <a:gd name="connsiteY8000" fmla="*/ 4167234 h 6858000"/>
              <a:gd name="connsiteX8001" fmla="*/ 2080888 w 6582933"/>
              <a:gd name="connsiteY8001" fmla="*/ 4167171 h 6858000"/>
              <a:gd name="connsiteX8002" fmla="*/ 2083450 w 6582933"/>
              <a:gd name="connsiteY8002" fmla="*/ 4167139 h 6858000"/>
              <a:gd name="connsiteX8003" fmla="*/ 2080241 w 6582933"/>
              <a:gd name="connsiteY8003" fmla="*/ 4157256 h 6858000"/>
              <a:gd name="connsiteX8004" fmla="*/ 2072299 w 6582933"/>
              <a:gd name="connsiteY8004" fmla="*/ 4159768 h 6858000"/>
              <a:gd name="connsiteX8005" fmla="*/ 2073884 w 6582933"/>
              <a:gd name="connsiteY8005" fmla="*/ 4163644 h 6858000"/>
              <a:gd name="connsiteX8006" fmla="*/ 2080874 w 6582933"/>
              <a:gd name="connsiteY8006" fmla="*/ 4167139 h 6858000"/>
              <a:gd name="connsiteX8007" fmla="*/ 2080888 w 6582933"/>
              <a:gd name="connsiteY8007" fmla="*/ 4167171 h 6858000"/>
              <a:gd name="connsiteX8008" fmla="*/ 2083544 w 6582933"/>
              <a:gd name="connsiteY8008" fmla="*/ 4173431 h 6858000"/>
              <a:gd name="connsiteX8009" fmla="*/ 2070959 w 6582933"/>
              <a:gd name="connsiteY8009" fmla="*/ 4186936 h 6858000"/>
              <a:gd name="connsiteX8010" fmla="*/ 2076936 w 6582933"/>
              <a:gd name="connsiteY8010" fmla="*/ 4204570 h 6858000"/>
              <a:gd name="connsiteX8011" fmla="*/ 2089871 w 6582933"/>
              <a:gd name="connsiteY8011" fmla="*/ 4193197 h 6858000"/>
              <a:gd name="connsiteX8012" fmla="*/ 2089333 w 6582933"/>
              <a:gd name="connsiteY8012" fmla="*/ 4218233 h 6858000"/>
              <a:gd name="connsiteX8013" fmla="*/ 2075573 w 6582933"/>
              <a:gd name="connsiteY8013" fmla="*/ 4218233 h 6858000"/>
              <a:gd name="connsiteX8014" fmla="*/ 2069945 w 6582933"/>
              <a:gd name="connsiteY8014" fmla="*/ 4234662 h 6858000"/>
              <a:gd name="connsiteX8015" fmla="*/ 2083005 w 6582933"/>
              <a:gd name="connsiteY8015" fmla="*/ 4249569 h 6858000"/>
              <a:gd name="connsiteX8016" fmla="*/ 2083703 w 6582933"/>
              <a:gd name="connsiteY8016" fmla="*/ 4261893 h 6858000"/>
              <a:gd name="connsiteX8017" fmla="*/ 2096387 w 6582933"/>
              <a:gd name="connsiteY8017" fmla="*/ 4275500 h 6858000"/>
              <a:gd name="connsiteX8018" fmla="*/ 2096387 w 6582933"/>
              <a:gd name="connsiteY8018" fmla="*/ 4300409 h 6858000"/>
              <a:gd name="connsiteX8019" fmla="*/ 2109068 w 6582933"/>
              <a:gd name="connsiteY8019" fmla="*/ 4314009 h 6858000"/>
              <a:gd name="connsiteX8020" fmla="*/ 2109828 w 6582933"/>
              <a:gd name="connsiteY8020" fmla="*/ 4326277 h 6858000"/>
              <a:gd name="connsiteX8021" fmla="*/ 2120157 w 6582933"/>
              <a:gd name="connsiteY8021" fmla="*/ 4338513 h 6858000"/>
              <a:gd name="connsiteX8022" fmla="*/ 2103376 w 6582933"/>
              <a:gd name="connsiteY8022" fmla="*/ 4358024 h 6858000"/>
              <a:gd name="connsiteX8023" fmla="*/ 2095942 w 6582933"/>
              <a:gd name="connsiteY8023" fmla="*/ 4340987 h 6858000"/>
              <a:gd name="connsiteX8024" fmla="*/ 2084117 w 6582933"/>
              <a:gd name="connsiteY8024" fmla="*/ 4325674 h 6858000"/>
              <a:gd name="connsiteX8025" fmla="*/ 2079828 w 6582933"/>
              <a:gd name="connsiteY8025" fmla="*/ 4309689 h 6858000"/>
              <a:gd name="connsiteX8026" fmla="*/ 2058342 w 6582933"/>
              <a:gd name="connsiteY8026" fmla="*/ 4313438 h 6858000"/>
              <a:gd name="connsiteX8027" fmla="*/ 2067306 w 6582933"/>
              <a:gd name="connsiteY8027" fmla="*/ 4322433 h 6858000"/>
              <a:gd name="connsiteX8028" fmla="*/ 2070991 w 6582933"/>
              <a:gd name="connsiteY8028" fmla="*/ 4327228 h 6858000"/>
              <a:gd name="connsiteX8029" fmla="*/ 2071815 w 6582933"/>
              <a:gd name="connsiteY8029" fmla="*/ 4339560 h 6858000"/>
              <a:gd name="connsiteX8030" fmla="*/ 2083832 w 6582933"/>
              <a:gd name="connsiteY8030" fmla="*/ 4360086 h 6858000"/>
              <a:gd name="connsiteX8031" fmla="*/ 2085391 w 6582933"/>
              <a:gd name="connsiteY8031" fmla="*/ 4365681 h 6858000"/>
              <a:gd name="connsiteX8032" fmla="*/ 2094856 w 6582933"/>
              <a:gd name="connsiteY8032" fmla="*/ 4375341 h 6858000"/>
              <a:gd name="connsiteX8033" fmla="*/ 2096575 w 6582933"/>
              <a:gd name="connsiteY8033" fmla="*/ 4426214 h 6858000"/>
              <a:gd name="connsiteX8034" fmla="*/ 2108402 w 6582933"/>
              <a:gd name="connsiteY8034" fmla="*/ 4440581 h 6858000"/>
              <a:gd name="connsiteX8035" fmla="*/ 2108402 w 6582933"/>
              <a:gd name="connsiteY8035" fmla="*/ 4476553 h 6858000"/>
              <a:gd name="connsiteX8036" fmla="*/ 2121488 w 6582933"/>
              <a:gd name="connsiteY8036" fmla="*/ 4491422 h 6858000"/>
              <a:gd name="connsiteX8037" fmla="*/ 2121488 w 6582933"/>
              <a:gd name="connsiteY8037" fmla="*/ 4579953 h 6858000"/>
              <a:gd name="connsiteX8038" fmla="*/ 2096448 w 6582933"/>
              <a:gd name="connsiteY8038" fmla="*/ 4606233 h 6858000"/>
              <a:gd name="connsiteX8039" fmla="*/ 2095496 w 6582933"/>
              <a:gd name="connsiteY8039" fmla="*/ 4619072 h 6858000"/>
              <a:gd name="connsiteX8040" fmla="*/ 2079004 w 6582933"/>
              <a:gd name="connsiteY8040" fmla="*/ 4624438 h 6858000"/>
              <a:gd name="connsiteX8041" fmla="*/ 2071150 w 6582933"/>
              <a:gd name="connsiteY8041" fmla="*/ 4616053 h 6858000"/>
              <a:gd name="connsiteX8042" fmla="*/ 2070991 w 6582933"/>
              <a:gd name="connsiteY8042" fmla="*/ 4609824 h 6858000"/>
              <a:gd name="connsiteX8043" fmla="*/ 2083514 w 6582933"/>
              <a:gd name="connsiteY8043" fmla="*/ 4589678 h 6858000"/>
              <a:gd name="connsiteX8044" fmla="*/ 2092542 w 6582933"/>
              <a:gd name="connsiteY8044" fmla="*/ 4573661 h 6858000"/>
              <a:gd name="connsiteX8045" fmla="*/ 2104550 w 6582933"/>
              <a:gd name="connsiteY8045" fmla="*/ 4573661 h 6858000"/>
              <a:gd name="connsiteX8046" fmla="*/ 2110146 w 6582933"/>
              <a:gd name="connsiteY8046" fmla="*/ 4557201 h 6858000"/>
              <a:gd name="connsiteX8047" fmla="*/ 2096387 w 6582933"/>
              <a:gd name="connsiteY8047" fmla="*/ 4541533 h 6858000"/>
              <a:gd name="connsiteX8048" fmla="*/ 2096354 w 6582933"/>
              <a:gd name="connsiteY8048" fmla="*/ 4492310 h 6858000"/>
              <a:gd name="connsiteX8049" fmla="*/ 2081097 w 6582933"/>
              <a:gd name="connsiteY8049" fmla="*/ 4485161 h 6858000"/>
              <a:gd name="connsiteX8050" fmla="*/ 2064571 w 6582933"/>
              <a:gd name="connsiteY8050" fmla="*/ 4496001 h 6858000"/>
              <a:gd name="connsiteX8051" fmla="*/ 2052722 w 6582933"/>
              <a:gd name="connsiteY8051" fmla="*/ 4486277 h 6858000"/>
              <a:gd name="connsiteX8052" fmla="*/ 2051796 w 6582933"/>
              <a:gd name="connsiteY8052" fmla="*/ 4510363 h 6858000"/>
              <a:gd name="connsiteX8053" fmla="*/ 2076841 w 6582933"/>
              <a:gd name="connsiteY8053" fmla="*/ 4510553 h 6858000"/>
              <a:gd name="connsiteX8054" fmla="*/ 2081383 w 6582933"/>
              <a:gd name="connsiteY8054" fmla="*/ 4514555 h 6858000"/>
              <a:gd name="connsiteX8055" fmla="*/ 2076778 w 6582933"/>
              <a:gd name="connsiteY8055" fmla="*/ 4522630 h 6858000"/>
              <a:gd name="connsiteX8056" fmla="*/ 2057898 w 6582933"/>
              <a:gd name="connsiteY8056" fmla="*/ 4540074 h 6858000"/>
              <a:gd name="connsiteX8057" fmla="*/ 2050877 w 6582933"/>
              <a:gd name="connsiteY8057" fmla="*/ 4546842 h 6858000"/>
              <a:gd name="connsiteX8058" fmla="*/ 2045534 w 6582933"/>
              <a:gd name="connsiteY8058" fmla="*/ 4536769 h 6858000"/>
              <a:gd name="connsiteX8059" fmla="*/ 2045597 w 6582933"/>
              <a:gd name="connsiteY8059" fmla="*/ 4530064 h 6858000"/>
              <a:gd name="connsiteX8060" fmla="*/ 2032891 w 6582933"/>
              <a:gd name="connsiteY8060" fmla="*/ 4516465 h 6858000"/>
              <a:gd name="connsiteX8061" fmla="*/ 2032891 w 6582933"/>
              <a:gd name="connsiteY8061" fmla="*/ 4476997 h 6858000"/>
              <a:gd name="connsiteX8062" fmla="*/ 2054879 w 6582933"/>
              <a:gd name="connsiteY8062" fmla="*/ 4469493 h 6858000"/>
              <a:gd name="connsiteX8063" fmla="*/ 2058951 w 6582933"/>
              <a:gd name="connsiteY8063" fmla="*/ 4427615 h 6858000"/>
              <a:gd name="connsiteX8064" fmla="*/ 2071182 w 6582933"/>
              <a:gd name="connsiteY8064" fmla="*/ 4413635 h 6858000"/>
              <a:gd name="connsiteX8065" fmla="*/ 2065047 w 6582933"/>
              <a:gd name="connsiteY8065" fmla="*/ 4383632 h 6858000"/>
              <a:gd name="connsiteX8066" fmla="*/ 2051764 w 6582933"/>
              <a:gd name="connsiteY8066" fmla="*/ 4395392 h 6858000"/>
              <a:gd name="connsiteX8067" fmla="*/ 2038607 w 6582933"/>
              <a:gd name="connsiteY8067" fmla="*/ 4383886 h 6858000"/>
              <a:gd name="connsiteX8068" fmla="*/ 2033781 w 6582933"/>
              <a:gd name="connsiteY8068" fmla="*/ 4388909 h 6858000"/>
              <a:gd name="connsiteX8069" fmla="*/ 2032605 w 6582933"/>
              <a:gd name="connsiteY8069" fmla="*/ 4413952 h 6858000"/>
              <a:gd name="connsiteX8070" fmla="*/ 2024688 w 6582933"/>
              <a:gd name="connsiteY8070" fmla="*/ 4419350 h 6858000"/>
              <a:gd name="connsiteX8071" fmla="*/ 2020179 w 6582933"/>
              <a:gd name="connsiteY8071" fmla="*/ 4415189 h 6858000"/>
              <a:gd name="connsiteX8072" fmla="*/ 2020179 w 6582933"/>
              <a:gd name="connsiteY8072" fmla="*/ 4400923 h 6858000"/>
              <a:gd name="connsiteX8073" fmla="*/ 2005031 w 6582933"/>
              <a:gd name="connsiteY8073" fmla="*/ 4395234 h 6858000"/>
              <a:gd name="connsiteX8074" fmla="*/ 1982118 w 6582933"/>
              <a:gd name="connsiteY8074" fmla="*/ 4417130 h 6858000"/>
              <a:gd name="connsiteX8075" fmla="*/ 1975667 w 6582933"/>
              <a:gd name="connsiteY8075" fmla="*/ 4446810 h 6858000"/>
              <a:gd name="connsiteX8076" fmla="*/ 1957175 w 6582933"/>
              <a:gd name="connsiteY8076" fmla="*/ 4446969 h 6858000"/>
              <a:gd name="connsiteX8077" fmla="*/ 1946206 w 6582933"/>
              <a:gd name="connsiteY8077" fmla="*/ 4442643 h 6858000"/>
              <a:gd name="connsiteX8078" fmla="*/ 1950691 w 6582933"/>
              <a:gd name="connsiteY8078" fmla="*/ 4433654 h 6858000"/>
              <a:gd name="connsiteX8079" fmla="*/ 1955899 w 6582933"/>
              <a:gd name="connsiteY8079" fmla="*/ 4428504 h 6858000"/>
              <a:gd name="connsiteX8080" fmla="*/ 1944271 w 6582933"/>
              <a:gd name="connsiteY8080" fmla="*/ 4414840 h 6858000"/>
              <a:gd name="connsiteX8081" fmla="*/ 1944271 w 6582933"/>
              <a:gd name="connsiteY8081" fmla="*/ 4377949 h 6858000"/>
              <a:gd name="connsiteX8082" fmla="*/ 1931242 w 6582933"/>
              <a:gd name="connsiteY8082" fmla="*/ 4363993 h 6858000"/>
              <a:gd name="connsiteX8083" fmla="*/ 1931242 w 6582933"/>
              <a:gd name="connsiteY8083" fmla="*/ 4351764 h 6858000"/>
              <a:gd name="connsiteX8084" fmla="*/ 1943955 w 6582933"/>
              <a:gd name="connsiteY8084" fmla="*/ 4338100 h 6858000"/>
              <a:gd name="connsiteX8085" fmla="*/ 1943155 w 6582933"/>
              <a:gd name="connsiteY8085" fmla="*/ 4325864 h 6858000"/>
              <a:gd name="connsiteX8086" fmla="*/ 1930449 w 6582933"/>
              <a:gd name="connsiteY8086" fmla="*/ 4311243 h 6858000"/>
              <a:gd name="connsiteX8087" fmla="*/ 1930449 w 6582933"/>
              <a:gd name="connsiteY8087" fmla="*/ 4287919 h 6858000"/>
              <a:gd name="connsiteX8088" fmla="*/ 1912649 w 6582933"/>
              <a:gd name="connsiteY8088" fmla="*/ 4281500 h 6858000"/>
              <a:gd name="connsiteX8089" fmla="*/ 1908075 w 6582933"/>
              <a:gd name="connsiteY8089" fmla="*/ 4277466 h 6858000"/>
              <a:gd name="connsiteX8090" fmla="*/ 1912807 w 6582933"/>
              <a:gd name="connsiteY8090" fmla="*/ 4269112 h 6858000"/>
              <a:gd name="connsiteX8091" fmla="*/ 1919099 w 6582933"/>
              <a:gd name="connsiteY8091" fmla="*/ 4269049 h 6858000"/>
              <a:gd name="connsiteX8092" fmla="*/ 1929682 w 6582933"/>
              <a:gd name="connsiteY8092" fmla="*/ 4264025 h 6858000"/>
              <a:gd name="connsiteX8093" fmla="*/ 1916842 w 6582933"/>
              <a:gd name="connsiteY8093" fmla="*/ 4256273 h 6858000"/>
              <a:gd name="connsiteX8094" fmla="*/ 1915764 w 6582933"/>
              <a:gd name="connsiteY8094" fmla="*/ 4256051 h 6858000"/>
              <a:gd name="connsiteX8095" fmla="*/ 1880074 w 6582933"/>
              <a:gd name="connsiteY8095" fmla="*/ 4225509 h 6858000"/>
              <a:gd name="connsiteX8096" fmla="*/ 1893136 w 6582933"/>
              <a:gd name="connsiteY8096" fmla="*/ 4210482 h 6858000"/>
              <a:gd name="connsiteX8097" fmla="*/ 1899207 w 6582933"/>
              <a:gd name="connsiteY8097" fmla="*/ 4180326 h 6858000"/>
              <a:gd name="connsiteX8098" fmla="*/ 1912616 w 6582933"/>
              <a:gd name="connsiteY8098" fmla="*/ 4192524 h 6858000"/>
              <a:gd name="connsiteX8099" fmla="*/ 1925172 w 6582933"/>
              <a:gd name="connsiteY8099" fmla="*/ 4192524 h 6858000"/>
              <a:gd name="connsiteX8100" fmla="*/ 1919196 w 6582933"/>
              <a:gd name="connsiteY8100" fmla="*/ 4174351 h 6858000"/>
              <a:gd name="connsiteX8101" fmla="*/ 1918528 w 6582933"/>
              <a:gd name="connsiteY8101" fmla="*/ 4161608 h 6858000"/>
              <a:gd name="connsiteX8102" fmla="*/ 1893072 w 6582933"/>
              <a:gd name="connsiteY8102" fmla="*/ 4134884 h 6858000"/>
              <a:gd name="connsiteX8103" fmla="*/ 1893999 w 6582933"/>
              <a:gd name="connsiteY8103" fmla="*/ 4121982 h 6858000"/>
              <a:gd name="connsiteX8104" fmla="*/ 1903718 w 6582933"/>
              <a:gd name="connsiteY8104" fmla="*/ 4108667 h 6858000"/>
              <a:gd name="connsiteX8105" fmla="*/ 1885573 w 6582933"/>
              <a:gd name="connsiteY8105" fmla="*/ 4103580 h 6858000"/>
              <a:gd name="connsiteX8106" fmla="*/ 1869303 w 6582933"/>
              <a:gd name="connsiteY8106" fmla="*/ 4085883 h 6858000"/>
              <a:gd name="connsiteX8107" fmla="*/ 1867519 w 6582933"/>
              <a:gd name="connsiteY8107" fmla="*/ 4072410 h 6858000"/>
              <a:gd name="connsiteX8108" fmla="*/ 1842610 w 6582933"/>
              <a:gd name="connsiteY8108" fmla="*/ 4046637 h 6858000"/>
              <a:gd name="connsiteX8109" fmla="*/ 1854497 w 6582933"/>
              <a:gd name="connsiteY8109" fmla="*/ 4033386 h 6858000"/>
              <a:gd name="connsiteX8110" fmla="*/ 1817529 w 6582933"/>
              <a:gd name="connsiteY8110" fmla="*/ 3996431 h 6858000"/>
              <a:gd name="connsiteX8111" fmla="*/ 1817529 w 6582933"/>
              <a:gd name="connsiteY8111" fmla="*/ 3972738 h 6858000"/>
              <a:gd name="connsiteX8112" fmla="*/ 1766051 w 6582933"/>
              <a:gd name="connsiteY8112" fmla="*/ 3917917 h 6858000"/>
              <a:gd name="connsiteX8113" fmla="*/ 1766051 w 6582933"/>
              <a:gd name="connsiteY8113" fmla="*/ 3898156 h 6858000"/>
              <a:gd name="connsiteX8114" fmla="*/ 1764237 w 6582933"/>
              <a:gd name="connsiteY8114" fmla="*/ 3892592 h 6858000"/>
              <a:gd name="connsiteX8115" fmla="*/ 1715077 w 6582933"/>
              <a:gd name="connsiteY8115" fmla="*/ 3844165 h 6858000"/>
              <a:gd name="connsiteX8116" fmla="*/ 1715077 w 6582933"/>
              <a:gd name="connsiteY8116" fmla="*/ 3805175 h 6858000"/>
              <a:gd name="connsiteX8117" fmla="*/ 1696584 w 6582933"/>
              <a:gd name="connsiteY8117" fmla="*/ 3786682 h 6858000"/>
              <a:gd name="connsiteX8118" fmla="*/ 1670111 w 6582933"/>
              <a:gd name="connsiteY8118" fmla="*/ 3786682 h 6858000"/>
              <a:gd name="connsiteX8119" fmla="*/ 1652662 w 6582933"/>
              <a:gd name="connsiteY8119" fmla="*/ 3765112 h 6858000"/>
              <a:gd name="connsiteX8120" fmla="*/ 1652662 w 6582933"/>
              <a:gd name="connsiteY8120" fmla="*/ 3750839 h 6858000"/>
              <a:gd name="connsiteX8121" fmla="*/ 1638649 w 6582933"/>
              <a:gd name="connsiteY8121" fmla="*/ 3724503 h 6858000"/>
              <a:gd name="connsiteX8122" fmla="*/ 1624287 w 6582933"/>
              <a:gd name="connsiteY8122" fmla="*/ 3710010 h 6858000"/>
              <a:gd name="connsiteX8123" fmla="*/ 1607382 w 6582933"/>
              <a:gd name="connsiteY8123" fmla="*/ 3709247 h 6858000"/>
              <a:gd name="connsiteX8124" fmla="*/ 1588027 w 6582933"/>
              <a:gd name="connsiteY8124" fmla="*/ 3691194 h 6858000"/>
              <a:gd name="connsiteX8125" fmla="*/ 1588027 w 6582933"/>
              <a:gd name="connsiteY8125" fmla="*/ 3678101 h 6858000"/>
              <a:gd name="connsiteX8126" fmla="*/ 1551956 w 6582933"/>
              <a:gd name="connsiteY8126" fmla="*/ 3642029 h 6858000"/>
              <a:gd name="connsiteX8127" fmla="*/ 1550045 w 6582933"/>
              <a:gd name="connsiteY8127" fmla="*/ 3636472 h 6858000"/>
              <a:gd name="connsiteX8128" fmla="*/ 1530279 w 6582933"/>
              <a:gd name="connsiteY8128" fmla="*/ 3620360 h 6858000"/>
              <a:gd name="connsiteX8129" fmla="*/ 1462942 w 6582933"/>
              <a:gd name="connsiteY8129" fmla="*/ 3553012 h 6858000"/>
              <a:gd name="connsiteX8130" fmla="*/ 1439872 w 6582933"/>
              <a:gd name="connsiteY8130" fmla="*/ 3519357 h 6858000"/>
              <a:gd name="connsiteX8131" fmla="*/ 1427793 w 6582933"/>
              <a:gd name="connsiteY8131" fmla="*/ 3517867 h 6858000"/>
              <a:gd name="connsiteX8132" fmla="*/ 1405291 w 6582933"/>
              <a:gd name="connsiteY8132" fmla="*/ 3495384 h 6858000"/>
              <a:gd name="connsiteX8133" fmla="*/ 1378945 w 6582933"/>
              <a:gd name="connsiteY8133" fmla="*/ 3481593 h 6858000"/>
              <a:gd name="connsiteX8134" fmla="*/ 1341353 w 6582933"/>
              <a:gd name="connsiteY8134" fmla="*/ 3481593 h 6858000"/>
              <a:gd name="connsiteX8135" fmla="*/ 1327338 w 6582933"/>
              <a:gd name="connsiteY8135" fmla="*/ 3468535 h 6858000"/>
              <a:gd name="connsiteX8136" fmla="*/ 1315135 w 6582933"/>
              <a:gd name="connsiteY8136" fmla="*/ 3468535 h 6858000"/>
              <a:gd name="connsiteX8137" fmla="*/ 1301121 w 6582933"/>
              <a:gd name="connsiteY8137" fmla="*/ 3455439 h 6858000"/>
              <a:gd name="connsiteX8138" fmla="*/ 1276395 w 6582933"/>
              <a:gd name="connsiteY8138" fmla="*/ 3455439 h 6858000"/>
              <a:gd name="connsiteX8139" fmla="*/ 1252117 w 6582933"/>
              <a:gd name="connsiteY8139" fmla="*/ 3431163 h 6858000"/>
              <a:gd name="connsiteX8140" fmla="*/ 1212489 w 6582933"/>
              <a:gd name="connsiteY8140" fmla="*/ 3429667 h 6858000"/>
              <a:gd name="connsiteX8141" fmla="*/ 1201266 w 6582933"/>
              <a:gd name="connsiteY8141" fmla="*/ 3418451 h 6858000"/>
              <a:gd name="connsiteX8142" fmla="*/ 1139079 w 6582933"/>
              <a:gd name="connsiteY8142" fmla="*/ 3418451 h 6858000"/>
              <a:gd name="connsiteX8143" fmla="*/ 1124108 w 6582933"/>
              <a:gd name="connsiteY8143" fmla="*/ 3405389 h 6858000"/>
              <a:gd name="connsiteX8144" fmla="*/ 1099896 w 6582933"/>
              <a:gd name="connsiteY8144" fmla="*/ 3405389 h 6858000"/>
              <a:gd name="connsiteX8145" fmla="*/ 1085876 w 6582933"/>
              <a:gd name="connsiteY8145" fmla="*/ 3392295 h 6858000"/>
              <a:gd name="connsiteX8146" fmla="*/ 997500 w 6582933"/>
              <a:gd name="connsiteY8146" fmla="*/ 3392295 h 6858000"/>
              <a:gd name="connsiteX8147" fmla="*/ 984092 w 6582933"/>
              <a:gd name="connsiteY8147" fmla="*/ 3380055 h 6858000"/>
              <a:gd name="connsiteX8148" fmla="*/ 963304 w 6582933"/>
              <a:gd name="connsiteY8148" fmla="*/ 3392612 h 6858000"/>
              <a:gd name="connsiteX8149" fmla="*/ 936816 w 6582933"/>
              <a:gd name="connsiteY8149" fmla="*/ 3405042 h 6858000"/>
              <a:gd name="connsiteX8150" fmla="*/ 922486 w 6582933"/>
              <a:gd name="connsiteY8150" fmla="*/ 3416321 h 6858000"/>
              <a:gd name="connsiteX8151" fmla="*/ 895475 w 6582933"/>
              <a:gd name="connsiteY8151" fmla="*/ 3443163 h 6858000"/>
              <a:gd name="connsiteX8152" fmla="*/ 876406 w 6582933"/>
              <a:gd name="connsiteY8152" fmla="*/ 3443163 h 6858000"/>
              <a:gd name="connsiteX8153" fmla="*/ 876406 w 6582933"/>
              <a:gd name="connsiteY8153" fmla="*/ 3430900 h 6858000"/>
              <a:gd name="connsiteX8154" fmla="*/ 876247 w 6582933"/>
              <a:gd name="connsiteY8154" fmla="*/ 3424839 h 6858000"/>
              <a:gd name="connsiteX8155" fmla="*/ 872435 w 6582933"/>
              <a:gd name="connsiteY8155" fmla="*/ 3420351 h 6858000"/>
              <a:gd name="connsiteX8156" fmla="*/ 868268 w 6582933"/>
              <a:gd name="connsiteY8156" fmla="*/ 3419751 h 6858000"/>
              <a:gd name="connsiteX8157" fmla="*/ 850981 w 6582933"/>
              <a:gd name="connsiteY8157" fmla="*/ 3443199 h 6858000"/>
              <a:gd name="connsiteX8158" fmla="*/ 825721 w 6582933"/>
              <a:gd name="connsiteY8158" fmla="*/ 3443387 h 6858000"/>
              <a:gd name="connsiteX8159" fmla="*/ 814911 w 6582933"/>
              <a:gd name="connsiteY8159" fmla="*/ 3438816 h 6858000"/>
              <a:gd name="connsiteX8160" fmla="*/ 819777 w 6582933"/>
              <a:gd name="connsiteY8160" fmla="*/ 3429919 h 6858000"/>
              <a:gd name="connsiteX8161" fmla="*/ 825334 w 6582933"/>
              <a:gd name="connsiteY8161" fmla="*/ 3413014 h 6858000"/>
              <a:gd name="connsiteX8162" fmla="*/ 803854 w 6582933"/>
              <a:gd name="connsiteY8162" fmla="*/ 3392389 h 6858000"/>
              <a:gd name="connsiteX8163" fmla="*/ 797466 w 6582933"/>
              <a:gd name="connsiteY8163" fmla="*/ 3392450 h 6858000"/>
              <a:gd name="connsiteX8164" fmla="*/ 771121 w 6582933"/>
              <a:gd name="connsiteY8164" fmla="*/ 3405104 h 6858000"/>
              <a:gd name="connsiteX8165" fmla="*/ 736454 w 6582933"/>
              <a:gd name="connsiteY8165" fmla="*/ 3438905 h 6858000"/>
              <a:gd name="connsiteX8166" fmla="*/ 738706 w 6582933"/>
              <a:gd name="connsiteY8166" fmla="*/ 3451461 h 6858000"/>
              <a:gd name="connsiteX8167" fmla="*/ 742646 w 6582933"/>
              <a:gd name="connsiteY8167" fmla="*/ 3455912 h 6858000"/>
              <a:gd name="connsiteX8168" fmla="*/ 756048 w 6582933"/>
              <a:gd name="connsiteY8168" fmla="*/ 3456105 h 6858000"/>
              <a:gd name="connsiteX8169" fmla="*/ 777214 w 6582933"/>
              <a:gd name="connsiteY8169" fmla="*/ 3435242 h 6858000"/>
              <a:gd name="connsiteX8170" fmla="*/ 793607 w 6582933"/>
              <a:gd name="connsiteY8170" fmla="*/ 3419062 h 6858000"/>
              <a:gd name="connsiteX8171" fmla="*/ 800281 w 6582933"/>
              <a:gd name="connsiteY8171" fmla="*/ 3426844 h 6858000"/>
              <a:gd name="connsiteX8172" fmla="*/ 798816 w 6582933"/>
              <a:gd name="connsiteY8172" fmla="*/ 3438439 h 6858000"/>
              <a:gd name="connsiteX8173" fmla="*/ 782322 w 6582933"/>
              <a:gd name="connsiteY8173" fmla="*/ 3456176 h 6858000"/>
              <a:gd name="connsiteX8174" fmla="*/ 771200 w 6582933"/>
              <a:gd name="connsiteY8174" fmla="*/ 3456176 h 6858000"/>
              <a:gd name="connsiteX8175" fmla="*/ 760839 w 6582933"/>
              <a:gd name="connsiteY8175" fmla="*/ 3456176 h 6858000"/>
              <a:gd name="connsiteX8176" fmla="*/ 762507 w 6582933"/>
              <a:gd name="connsiteY8176" fmla="*/ 3456199 h 6858000"/>
              <a:gd name="connsiteX8177" fmla="*/ 762349 w 6582933"/>
              <a:gd name="connsiteY8177" fmla="*/ 3462394 h 6858000"/>
              <a:gd name="connsiteX8178" fmla="*/ 744523 w 6582933"/>
              <a:gd name="connsiteY8178" fmla="*/ 3480477 h 6858000"/>
              <a:gd name="connsiteX8179" fmla="*/ 724376 w 6582933"/>
              <a:gd name="connsiteY8179" fmla="*/ 3466815 h 6858000"/>
              <a:gd name="connsiteX8180" fmla="*/ 723488 w 6582933"/>
              <a:gd name="connsiteY8180" fmla="*/ 3463187 h 6858000"/>
              <a:gd name="connsiteX8181" fmla="*/ 705624 w 6582933"/>
              <a:gd name="connsiteY8181" fmla="*/ 3443163 h 6858000"/>
              <a:gd name="connsiteX8182" fmla="*/ 673590 w 6582933"/>
              <a:gd name="connsiteY8182" fmla="*/ 3475200 h 6858000"/>
              <a:gd name="connsiteX8183" fmla="*/ 673590 w 6582933"/>
              <a:gd name="connsiteY8183" fmla="*/ 3513035 h 6858000"/>
              <a:gd name="connsiteX8184" fmla="*/ 660883 w 6582933"/>
              <a:gd name="connsiteY8184" fmla="*/ 3526641 h 6858000"/>
              <a:gd name="connsiteX8185" fmla="*/ 660211 w 6582933"/>
              <a:gd name="connsiteY8185" fmla="*/ 3539414 h 6858000"/>
              <a:gd name="connsiteX8186" fmla="*/ 649915 w 6582933"/>
              <a:gd name="connsiteY8186" fmla="*/ 3545296 h 6858000"/>
              <a:gd name="connsiteX8187" fmla="*/ 635490 w 6582933"/>
              <a:gd name="connsiteY8187" fmla="*/ 3559786 h 6858000"/>
              <a:gd name="connsiteX8188" fmla="*/ 636187 w 6582933"/>
              <a:gd name="connsiteY8188" fmla="*/ 3576854 h 6858000"/>
              <a:gd name="connsiteX8189" fmla="*/ 654305 w 6582933"/>
              <a:gd name="connsiteY8189" fmla="*/ 3596082 h 6858000"/>
              <a:gd name="connsiteX8190" fmla="*/ 667398 w 6582933"/>
              <a:gd name="connsiteY8190" fmla="*/ 3596082 h 6858000"/>
              <a:gd name="connsiteX8191" fmla="*/ 673241 w 6582933"/>
              <a:gd name="connsiteY8191" fmla="*/ 3606408 h 6858000"/>
              <a:gd name="connsiteX8192" fmla="*/ 670576 w 6582933"/>
              <a:gd name="connsiteY8192" fmla="*/ 3617782 h 6858000"/>
              <a:gd name="connsiteX8193" fmla="*/ 653632 w 6582933"/>
              <a:gd name="connsiteY8193" fmla="*/ 3620329 h 6858000"/>
              <a:gd name="connsiteX8194" fmla="*/ 640990 w 6582933"/>
              <a:gd name="connsiteY8194" fmla="*/ 3609554 h 6858000"/>
              <a:gd name="connsiteX8195" fmla="*/ 604983 w 6582933"/>
              <a:gd name="connsiteY8195" fmla="*/ 3610000 h 6858000"/>
              <a:gd name="connsiteX8196" fmla="*/ 597035 w 6582933"/>
              <a:gd name="connsiteY8196" fmla="*/ 3623189 h 6858000"/>
              <a:gd name="connsiteX8197" fmla="*/ 585408 w 6582933"/>
              <a:gd name="connsiteY8197" fmla="*/ 3633801 h 6858000"/>
              <a:gd name="connsiteX8198" fmla="*/ 574408 w 6582933"/>
              <a:gd name="connsiteY8198" fmla="*/ 3637996 h 6858000"/>
              <a:gd name="connsiteX8199" fmla="*/ 578385 w 6582933"/>
              <a:gd name="connsiteY8199" fmla="*/ 3659418 h 6858000"/>
              <a:gd name="connsiteX8200" fmla="*/ 590711 w 6582933"/>
              <a:gd name="connsiteY8200" fmla="*/ 3659418 h 6858000"/>
              <a:gd name="connsiteX8201" fmla="*/ 604216 w 6582933"/>
              <a:gd name="connsiteY8201" fmla="*/ 3647278 h 6858000"/>
              <a:gd name="connsiteX8202" fmla="*/ 622555 w 6582933"/>
              <a:gd name="connsiteY8202" fmla="*/ 3665618 h 6858000"/>
              <a:gd name="connsiteX8203" fmla="*/ 610318 w 6582933"/>
              <a:gd name="connsiteY8203" fmla="*/ 3679029 h 6858000"/>
              <a:gd name="connsiteX8204" fmla="*/ 610318 w 6582933"/>
              <a:gd name="connsiteY8204" fmla="*/ 3704256 h 6858000"/>
              <a:gd name="connsiteX8205" fmla="*/ 629831 w 6582933"/>
              <a:gd name="connsiteY8205" fmla="*/ 3697044 h 6858000"/>
              <a:gd name="connsiteX8206" fmla="*/ 647340 w 6582933"/>
              <a:gd name="connsiteY8206" fmla="*/ 3720398 h 6858000"/>
              <a:gd name="connsiteX8207" fmla="*/ 647340 w 6582933"/>
              <a:gd name="connsiteY8207" fmla="*/ 3741123 h 6858000"/>
              <a:gd name="connsiteX8208" fmla="*/ 627636 w 6582933"/>
              <a:gd name="connsiteY8208" fmla="*/ 3759643 h 6858000"/>
              <a:gd name="connsiteX8209" fmla="*/ 600689 w 6582933"/>
              <a:gd name="connsiteY8209" fmla="*/ 3732635 h 6858000"/>
              <a:gd name="connsiteX8210" fmla="*/ 596782 w 6582933"/>
              <a:gd name="connsiteY8210" fmla="*/ 3726786 h 6858000"/>
              <a:gd name="connsiteX8211" fmla="*/ 596782 w 6582933"/>
              <a:gd name="connsiteY8211" fmla="*/ 3705943 h 6858000"/>
              <a:gd name="connsiteX8212" fmla="*/ 566085 w 6582933"/>
              <a:gd name="connsiteY8212" fmla="*/ 3671809 h 6858000"/>
              <a:gd name="connsiteX8213" fmla="*/ 534336 w 6582933"/>
              <a:gd name="connsiteY8213" fmla="*/ 3678070 h 6858000"/>
              <a:gd name="connsiteX8214" fmla="*/ 559411 w 6582933"/>
              <a:gd name="connsiteY8214" fmla="*/ 3704700 h 6858000"/>
              <a:gd name="connsiteX8215" fmla="*/ 559411 w 6582933"/>
              <a:gd name="connsiteY8215" fmla="*/ 3754594 h 6858000"/>
              <a:gd name="connsiteX8216" fmla="*/ 572124 w 6582933"/>
              <a:gd name="connsiteY8216" fmla="*/ 3768606 h 6858000"/>
              <a:gd name="connsiteX8217" fmla="*/ 584672 w 6582933"/>
              <a:gd name="connsiteY8217" fmla="*/ 3795484 h 6858000"/>
              <a:gd name="connsiteX8218" fmla="*/ 584672 w 6582933"/>
              <a:gd name="connsiteY8218" fmla="*/ 3814612 h 6858000"/>
              <a:gd name="connsiteX8219" fmla="*/ 563763 w 6582933"/>
              <a:gd name="connsiteY8219" fmla="*/ 3837777 h 6858000"/>
              <a:gd name="connsiteX8220" fmla="*/ 557248 w 6582933"/>
              <a:gd name="connsiteY8220" fmla="*/ 3817090 h 6858000"/>
              <a:gd name="connsiteX8221" fmla="*/ 547079 w 6582933"/>
              <a:gd name="connsiteY8221" fmla="*/ 3805968 h 6858000"/>
              <a:gd name="connsiteX8222" fmla="*/ 538054 w 6582933"/>
              <a:gd name="connsiteY8222" fmla="*/ 3801427 h 6858000"/>
              <a:gd name="connsiteX8223" fmla="*/ 533764 w 6582933"/>
              <a:gd name="connsiteY8223" fmla="*/ 3812354 h 6858000"/>
              <a:gd name="connsiteX8224" fmla="*/ 534082 w 6582933"/>
              <a:gd name="connsiteY8224" fmla="*/ 3818231 h 6858000"/>
              <a:gd name="connsiteX8225" fmla="*/ 547016 w 6582933"/>
              <a:gd name="connsiteY8225" fmla="*/ 3832435 h 6858000"/>
              <a:gd name="connsiteX8226" fmla="*/ 547016 w 6582933"/>
              <a:gd name="connsiteY8226" fmla="*/ 3856911 h 6858000"/>
              <a:gd name="connsiteX8227" fmla="*/ 556487 w 6582933"/>
              <a:gd name="connsiteY8227" fmla="*/ 3866379 h 6858000"/>
              <a:gd name="connsiteX8228" fmla="*/ 557502 w 6582933"/>
              <a:gd name="connsiteY8228" fmla="*/ 3908923 h 6858000"/>
              <a:gd name="connsiteX8229" fmla="*/ 548443 w 6582933"/>
              <a:gd name="connsiteY8229" fmla="*/ 3917951 h 6858000"/>
              <a:gd name="connsiteX8230" fmla="*/ 558650 w 6582933"/>
              <a:gd name="connsiteY8230" fmla="*/ 3944736 h 6858000"/>
              <a:gd name="connsiteX8231" fmla="*/ 597765 w 6582933"/>
              <a:gd name="connsiteY8231" fmla="*/ 3983814 h 6858000"/>
              <a:gd name="connsiteX8232" fmla="*/ 597765 w 6582933"/>
              <a:gd name="connsiteY8232" fmla="*/ 4009143 h 6858000"/>
              <a:gd name="connsiteX8233" fmla="*/ 610128 w 6582933"/>
              <a:gd name="connsiteY8233" fmla="*/ 4030177 h 6858000"/>
              <a:gd name="connsiteX8234" fmla="*/ 611753 w 6582933"/>
              <a:gd name="connsiteY8234" fmla="*/ 4035644 h 6858000"/>
              <a:gd name="connsiteX8235" fmla="*/ 629577 w 6582933"/>
              <a:gd name="connsiteY8235" fmla="*/ 4066466 h 6858000"/>
              <a:gd name="connsiteX8236" fmla="*/ 635426 w 6582933"/>
              <a:gd name="connsiteY8236" fmla="*/ 4072283 h 6858000"/>
              <a:gd name="connsiteX8237" fmla="*/ 635775 w 6582933"/>
              <a:gd name="connsiteY8237" fmla="*/ 4095702 h 6858000"/>
              <a:gd name="connsiteX8238" fmla="*/ 642829 w 6582933"/>
              <a:gd name="connsiteY8238" fmla="*/ 4102946 h 6858000"/>
              <a:gd name="connsiteX8239" fmla="*/ 656367 w 6582933"/>
              <a:gd name="connsiteY8239" fmla="*/ 4093704 h 6858000"/>
              <a:gd name="connsiteX8240" fmla="*/ 660978 w 6582933"/>
              <a:gd name="connsiteY8240" fmla="*/ 4110253 h 6858000"/>
              <a:gd name="connsiteX8241" fmla="*/ 673526 w 6582933"/>
              <a:gd name="connsiteY8241" fmla="*/ 4123828 h 6858000"/>
              <a:gd name="connsiteX8242" fmla="*/ 674357 w 6582933"/>
              <a:gd name="connsiteY8242" fmla="*/ 4136121 h 6858000"/>
              <a:gd name="connsiteX8243" fmla="*/ 687038 w 6582933"/>
              <a:gd name="connsiteY8243" fmla="*/ 4150742 h 6858000"/>
              <a:gd name="connsiteX8244" fmla="*/ 687038 w 6582933"/>
              <a:gd name="connsiteY8244" fmla="*/ 4174858 h 6858000"/>
              <a:gd name="connsiteX8245" fmla="*/ 699204 w 6582933"/>
              <a:gd name="connsiteY8245" fmla="*/ 4196280 h 6858000"/>
              <a:gd name="connsiteX8246" fmla="*/ 701431 w 6582933"/>
              <a:gd name="connsiteY8246" fmla="*/ 4214294 h 6858000"/>
              <a:gd name="connsiteX8247" fmla="*/ 705529 w 6582933"/>
              <a:gd name="connsiteY8247" fmla="*/ 4217821 h 6858000"/>
              <a:gd name="connsiteX8248" fmla="*/ 718495 w 6582933"/>
              <a:gd name="connsiteY8248" fmla="*/ 4206511 h 6858000"/>
              <a:gd name="connsiteX8249" fmla="*/ 724439 w 6582933"/>
              <a:gd name="connsiteY8249" fmla="*/ 4224177 h 6858000"/>
              <a:gd name="connsiteX8250" fmla="*/ 737120 w 6582933"/>
              <a:gd name="connsiteY8250" fmla="*/ 4237745 h 6858000"/>
              <a:gd name="connsiteX8251" fmla="*/ 737057 w 6582933"/>
              <a:gd name="connsiteY8251" fmla="*/ 4259384 h 6858000"/>
              <a:gd name="connsiteX8252" fmla="*/ 737025 w 6582933"/>
              <a:gd name="connsiteY8252" fmla="*/ 4256812 h 6858000"/>
              <a:gd name="connsiteX8253" fmla="*/ 727142 w 6582933"/>
              <a:gd name="connsiteY8253" fmla="*/ 4260022 h 6858000"/>
              <a:gd name="connsiteX8254" fmla="*/ 729647 w 6582933"/>
              <a:gd name="connsiteY8254" fmla="*/ 4267964 h 6858000"/>
              <a:gd name="connsiteX8255" fmla="*/ 733530 w 6582933"/>
              <a:gd name="connsiteY8255" fmla="*/ 4266378 h 6858000"/>
              <a:gd name="connsiteX8256" fmla="*/ 737025 w 6582933"/>
              <a:gd name="connsiteY8256" fmla="*/ 4259388 h 6858000"/>
              <a:gd name="connsiteX8257" fmla="*/ 737057 w 6582933"/>
              <a:gd name="connsiteY8257" fmla="*/ 4259384 h 6858000"/>
              <a:gd name="connsiteX8258" fmla="*/ 745365 w 6582933"/>
              <a:gd name="connsiteY8258" fmla="*/ 4258519 h 6858000"/>
              <a:gd name="connsiteX8259" fmla="*/ 749509 w 6582933"/>
              <a:gd name="connsiteY8259" fmla="*/ 4264849 h 6858000"/>
              <a:gd name="connsiteX8260" fmla="*/ 749738 w 6582933"/>
              <a:gd name="connsiteY8260" fmla="*/ 4284757 h 6858000"/>
              <a:gd name="connsiteX8261" fmla="*/ 749706 w 6582933"/>
              <a:gd name="connsiteY8261" fmla="*/ 4282204 h 6858000"/>
              <a:gd name="connsiteX8262" fmla="*/ 739823 w 6582933"/>
              <a:gd name="connsiteY8262" fmla="*/ 4285414 h 6858000"/>
              <a:gd name="connsiteX8263" fmla="*/ 742328 w 6582933"/>
              <a:gd name="connsiteY8263" fmla="*/ 4293355 h 6858000"/>
              <a:gd name="connsiteX8264" fmla="*/ 746204 w 6582933"/>
              <a:gd name="connsiteY8264" fmla="*/ 4291770 h 6858000"/>
              <a:gd name="connsiteX8265" fmla="*/ 749706 w 6582933"/>
              <a:gd name="connsiteY8265" fmla="*/ 4284773 h 6858000"/>
              <a:gd name="connsiteX8266" fmla="*/ 749738 w 6582933"/>
              <a:gd name="connsiteY8266" fmla="*/ 4284757 h 6858000"/>
              <a:gd name="connsiteX8267" fmla="*/ 755739 w 6582933"/>
              <a:gd name="connsiteY8267" fmla="*/ 4281824 h 6858000"/>
              <a:gd name="connsiteX8268" fmla="*/ 768896 w 6582933"/>
              <a:gd name="connsiteY8268" fmla="*/ 4267520 h 6858000"/>
              <a:gd name="connsiteX8269" fmla="*/ 780973 w 6582933"/>
              <a:gd name="connsiteY8269" fmla="*/ 4295201 h 6858000"/>
              <a:gd name="connsiteX8270" fmla="*/ 799756 w 6582933"/>
              <a:gd name="connsiteY8270" fmla="*/ 4276419 h 6858000"/>
              <a:gd name="connsiteX8271" fmla="*/ 789270 w 6582933"/>
              <a:gd name="connsiteY8271" fmla="*/ 4263676 h 6858000"/>
              <a:gd name="connsiteX8272" fmla="*/ 785452 w 6582933"/>
              <a:gd name="connsiteY8272" fmla="*/ 4235296 h 6858000"/>
              <a:gd name="connsiteX8273" fmla="*/ 775188 w 6582933"/>
              <a:gd name="connsiteY8273" fmla="*/ 4231104 h 6858000"/>
              <a:gd name="connsiteX8274" fmla="*/ 775029 w 6582933"/>
              <a:gd name="connsiteY8274" fmla="*/ 4224875 h 6858000"/>
              <a:gd name="connsiteX8275" fmla="*/ 766295 w 6582933"/>
              <a:gd name="connsiteY8275" fmla="*/ 4215728 h 6858000"/>
              <a:gd name="connsiteX8276" fmla="*/ 749605 w 6582933"/>
              <a:gd name="connsiteY8276" fmla="*/ 4190843 h 6858000"/>
              <a:gd name="connsiteX8277" fmla="*/ 737374 w 6582933"/>
              <a:gd name="connsiteY8277" fmla="*/ 4170729 h 6858000"/>
              <a:gd name="connsiteX8278" fmla="*/ 717005 w 6582933"/>
              <a:gd name="connsiteY8278" fmla="*/ 4143206 h 6858000"/>
              <a:gd name="connsiteX8279" fmla="*/ 703562 w 6582933"/>
              <a:gd name="connsiteY8279" fmla="*/ 4152549 h 6858000"/>
              <a:gd name="connsiteX8280" fmla="*/ 698919 w 6582933"/>
              <a:gd name="connsiteY8280" fmla="*/ 4135994 h 6858000"/>
              <a:gd name="connsiteX8281" fmla="*/ 686238 w 6582933"/>
              <a:gd name="connsiteY8281" fmla="*/ 4122362 h 6858000"/>
              <a:gd name="connsiteX8282" fmla="*/ 687038 w 6582933"/>
              <a:gd name="connsiteY8282" fmla="*/ 4109365 h 6858000"/>
              <a:gd name="connsiteX8283" fmla="*/ 716364 w 6582933"/>
              <a:gd name="connsiteY8283" fmla="*/ 4103713 h 6858000"/>
              <a:gd name="connsiteX8284" fmla="*/ 723037 w 6582933"/>
              <a:gd name="connsiteY8284" fmla="*/ 4096368 h 6858000"/>
              <a:gd name="connsiteX8285" fmla="*/ 718686 w 6582933"/>
              <a:gd name="connsiteY8285" fmla="*/ 4065705 h 6858000"/>
              <a:gd name="connsiteX8286" fmla="*/ 732477 w 6582933"/>
              <a:gd name="connsiteY8286" fmla="*/ 4065705 h 6858000"/>
              <a:gd name="connsiteX8287" fmla="*/ 738103 w 6582933"/>
              <a:gd name="connsiteY8287" fmla="*/ 4049276 h 6858000"/>
              <a:gd name="connsiteX8288" fmla="*/ 725042 w 6582933"/>
              <a:gd name="connsiteY8288" fmla="*/ 4034369 h 6858000"/>
              <a:gd name="connsiteX8289" fmla="*/ 724312 w 6582933"/>
              <a:gd name="connsiteY8289" fmla="*/ 4022045 h 6858000"/>
              <a:gd name="connsiteX8290" fmla="*/ 711631 w 6582933"/>
              <a:gd name="connsiteY8290" fmla="*/ 4008477 h 6858000"/>
              <a:gd name="connsiteX8291" fmla="*/ 711631 w 6582933"/>
              <a:gd name="connsiteY8291" fmla="*/ 3989663 h 6858000"/>
              <a:gd name="connsiteX8292" fmla="*/ 732064 w 6582933"/>
              <a:gd name="connsiteY8292" fmla="*/ 3989663 h 6858000"/>
              <a:gd name="connsiteX8293" fmla="*/ 739658 w 6582933"/>
              <a:gd name="connsiteY8293" fmla="*/ 4010982 h 6858000"/>
              <a:gd name="connsiteX8294" fmla="*/ 749573 w 6582933"/>
              <a:gd name="connsiteY8294" fmla="*/ 4025730 h 6858000"/>
              <a:gd name="connsiteX8295" fmla="*/ 761651 w 6582933"/>
              <a:gd name="connsiteY8295" fmla="*/ 4046066 h 6858000"/>
              <a:gd name="connsiteX8296" fmla="*/ 762507 w 6582933"/>
              <a:gd name="connsiteY8296" fmla="*/ 4058810 h 6858000"/>
              <a:gd name="connsiteX8297" fmla="*/ 775062 w 6582933"/>
              <a:gd name="connsiteY8297" fmla="*/ 4072410 h 6858000"/>
              <a:gd name="connsiteX8298" fmla="*/ 775062 w 6582933"/>
              <a:gd name="connsiteY8298" fmla="*/ 4083916 h 6858000"/>
              <a:gd name="connsiteX8299" fmla="*/ 796293 w 6582933"/>
              <a:gd name="connsiteY8299" fmla="*/ 4093672 h 6858000"/>
              <a:gd name="connsiteX8300" fmla="*/ 813008 w 6582933"/>
              <a:gd name="connsiteY8300" fmla="*/ 4110450 h 6858000"/>
              <a:gd name="connsiteX8301" fmla="*/ 813008 w 6582933"/>
              <a:gd name="connsiteY8301" fmla="*/ 4173717 h 6858000"/>
              <a:gd name="connsiteX8302" fmla="*/ 801374 w 6582933"/>
              <a:gd name="connsiteY8302" fmla="*/ 4187189 h 6858000"/>
              <a:gd name="connsiteX8303" fmla="*/ 819840 w 6582933"/>
              <a:gd name="connsiteY8303" fmla="*/ 4205553 h 6858000"/>
              <a:gd name="connsiteX8304" fmla="*/ 826006 w 6582933"/>
              <a:gd name="connsiteY8304" fmla="*/ 4205718 h 6858000"/>
              <a:gd name="connsiteX8305" fmla="*/ 826006 w 6582933"/>
              <a:gd name="connsiteY8305" fmla="*/ 4224018 h 6858000"/>
              <a:gd name="connsiteX8306" fmla="*/ 838015 w 6582933"/>
              <a:gd name="connsiteY8306" fmla="*/ 4237111 h 6858000"/>
              <a:gd name="connsiteX8307" fmla="*/ 827275 w 6582933"/>
              <a:gd name="connsiteY8307" fmla="*/ 4249156 h 6858000"/>
              <a:gd name="connsiteX8308" fmla="*/ 838719 w 6582933"/>
              <a:gd name="connsiteY8308" fmla="*/ 4269270 h 6858000"/>
              <a:gd name="connsiteX8309" fmla="*/ 838719 w 6582933"/>
              <a:gd name="connsiteY8309" fmla="*/ 4269388 h 6858000"/>
              <a:gd name="connsiteX8310" fmla="*/ 847225 w 6582933"/>
              <a:gd name="connsiteY8310" fmla="*/ 4258912 h 6858000"/>
              <a:gd name="connsiteX8311" fmla="*/ 851417 w 6582933"/>
              <a:gd name="connsiteY8311" fmla="*/ 4269397 h 6858000"/>
              <a:gd name="connsiteX8312" fmla="*/ 838719 w 6582933"/>
              <a:gd name="connsiteY8312" fmla="*/ 4269397 h 6858000"/>
              <a:gd name="connsiteX8313" fmla="*/ 838719 w 6582933"/>
              <a:gd name="connsiteY8313" fmla="*/ 4332791 h 6858000"/>
              <a:gd name="connsiteX8314" fmla="*/ 828036 w 6582933"/>
              <a:gd name="connsiteY8314" fmla="*/ 4328535 h 6858000"/>
              <a:gd name="connsiteX8315" fmla="*/ 818889 w 6582933"/>
              <a:gd name="connsiteY8315" fmla="*/ 4308167 h 6858000"/>
              <a:gd name="connsiteX8316" fmla="*/ 802008 w 6582933"/>
              <a:gd name="connsiteY8316" fmla="*/ 4325040 h 6858000"/>
              <a:gd name="connsiteX8317" fmla="*/ 812177 w 6582933"/>
              <a:gd name="connsiteY8317" fmla="*/ 4350743 h 6858000"/>
              <a:gd name="connsiteX8318" fmla="*/ 806176 w 6582933"/>
              <a:gd name="connsiteY8318" fmla="*/ 4369715 h 6858000"/>
              <a:gd name="connsiteX8319" fmla="*/ 792285 w 6582933"/>
              <a:gd name="connsiteY8319" fmla="*/ 4357675 h 6858000"/>
              <a:gd name="connsiteX8320" fmla="*/ 768229 w 6582933"/>
              <a:gd name="connsiteY8320" fmla="*/ 4357675 h 6858000"/>
              <a:gd name="connsiteX8321" fmla="*/ 732445 w 6582933"/>
              <a:gd name="connsiteY8321" fmla="*/ 4321894 h 6858000"/>
              <a:gd name="connsiteX8322" fmla="*/ 711600 w 6582933"/>
              <a:gd name="connsiteY8322" fmla="*/ 4312962 h 6858000"/>
              <a:gd name="connsiteX8323" fmla="*/ 714525 w 6582933"/>
              <a:gd name="connsiteY8323" fmla="*/ 4294604 h 6858000"/>
              <a:gd name="connsiteX8324" fmla="*/ 717131 w 6582933"/>
              <a:gd name="connsiteY8324" fmla="*/ 4294466 h 6858000"/>
              <a:gd name="connsiteX8325" fmla="*/ 722879 w 6582933"/>
              <a:gd name="connsiteY8325" fmla="*/ 4287032 h 6858000"/>
              <a:gd name="connsiteX8326" fmla="*/ 715381 w 6582933"/>
              <a:gd name="connsiteY8326" fmla="*/ 4289036 h 6858000"/>
              <a:gd name="connsiteX8327" fmla="*/ 715380 w 6582933"/>
              <a:gd name="connsiteY8327" fmla="*/ 4289037 h 6858000"/>
              <a:gd name="connsiteX8328" fmla="*/ 711790 w 6582933"/>
              <a:gd name="connsiteY8328" fmla="*/ 4289131 h 6858000"/>
              <a:gd name="connsiteX8329" fmla="*/ 711689 w 6582933"/>
              <a:gd name="connsiteY8329" fmla="*/ 4291056 h 6858000"/>
              <a:gd name="connsiteX8330" fmla="*/ 705339 w 6582933"/>
              <a:gd name="connsiteY8330" fmla="*/ 4294529 h 6858000"/>
              <a:gd name="connsiteX8331" fmla="*/ 698507 w 6582933"/>
              <a:gd name="connsiteY8331" fmla="*/ 4278455 h 6858000"/>
              <a:gd name="connsiteX8332" fmla="*/ 691802 w 6582933"/>
              <a:gd name="connsiteY8332" fmla="*/ 4268827 h 6858000"/>
              <a:gd name="connsiteX8333" fmla="*/ 685826 w 6582933"/>
              <a:gd name="connsiteY8333" fmla="*/ 4252239 h 6858000"/>
              <a:gd name="connsiteX8334" fmla="*/ 661105 w 6582933"/>
              <a:gd name="connsiteY8334" fmla="*/ 4249664 h 6858000"/>
              <a:gd name="connsiteX8335" fmla="*/ 673146 w 6582933"/>
              <a:gd name="connsiteY8335" fmla="*/ 4262915 h 6858000"/>
              <a:gd name="connsiteX8336" fmla="*/ 651000 w 6582933"/>
              <a:gd name="connsiteY8336" fmla="*/ 4269302 h 6858000"/>
              <a:gd name="connsiteX8337" fmla="*/ 635902 w 6582933"/>
              <a:gd name="connsiteY8337" fmla="*/ 4262693 h 6858000"/>
              <a:gd name="connsiteX8338" fmla="*/ 647118 w 6582933"/>
              <a:gd name="connsiteY8338" fmla="*/ 4249918 h 6858000"/>
              <a:gd name="connsiteX8339" fmla="*/ 636092 w 6582933"/>
              <a:gd name="connsiteY8339" fmla="*/ 4236540 h 6858000"/>
              <a:gd name="connsiteX8340" fmla="*/ 647473 w 6582933"/>
              <a:gd name="connsiteY8340" fmla="*/ 4213057 h 6858000"/>
              <a:gd name="connsiteX8341" fmla="*/ 597448 w 6582933"/>
              <a:gd name="connsiteY8341" fmla="*/ 4160688 h 6858000"/>
              <a:gd name="connsiteX8342" fmla="*/ 597448 w 6582933"/>
              <a:gd name="connsiteY8342" fmla="*/ 4148737 h 6858000"/>
              <a:gd name="connsiteX8343" fmla="*/ 608732 w 6582933"/>
              <a:gd name="connsiteY8343" fmla="*/ 4135740 h 6858000"/>
              <a:gd name="connsiteX8344" fmla="*/ 597162 w 6582933"/>
              <a:gd name="connsiteY8344" fmla="*/ 4120459 h 6858000"/>
              <a:gd name="connsiteX8345" fmla="*/ 584545 w 6582933"/>
              <a:gd name="connsiteY8345" fmla="*/ 4094180 h 6858000"/>
              <a:gd name="connsiteX8346" fmla="*/ 582007 w 6582933"/>
              <a:gd name="connsiteY8346" fmla="*/ 4069993 h 6858000"/>
              <a:gd name="connsiteX8347" fmla="*/ 577681 w 6582933"/>
              <a:gd name="connsiteY8347" fmla="*/ 4066688 h 6858000"/>
              <a:gd name="connsiteX8348" fmla="*/ 573329 w 6582933"/>
              <a:gd name="connsiteY8348" fmla="*/ 4070887 h 6858000"/>
              <a:gd name="connsiteX8349" fmla="*/ 571134 w 6582933"/>
              <a:gd name="connsiteY8349" fmla="*/ 4096431 h 6858000"/>
              <a:gd name="connsiteX8350" fmla="*/ 549084 w 6582933"/>
              <a:gd name="connsiteY8350" fmla="*/ 4117503 h 6858000"/>
              <a:gd name="connsiteX8351" fmla="*/ 533574 w 6582933"/>
              <a:gd name="connsiteY8351" fmla="*/ 4112004 h 6858000"/>
              <a:gd name="connsiteX8352" fmla="*/ 533574 w 6582933"/>
              <a:gd name="connsiteY8352" fmla="*/ 4066656 h 6858000"/>
              <a:gd name="connsiteX8353" fmla="*/ 531611 w 6582933"/>
              <a:gd name="connsiteY8353" fmla="*/ 4057477 h 6858000"/>
              <a:gd name="connsiteX8354" fmla="*/ 518937 w 6582933"/>
              <a:gd name="connsiteY8354" fmla="*/ 4053459 h 6858000"/>
              <a:gd name="connsiteX8355" fmla="*/ 505131 w 6582933"/>
              <a:gd name="connsiteY8355" fmla="*/ 4042834 h 6858000"/>
              <a:gd name="connsiteX8356" fmla="*/ 495439 w 6582933"/>
              <a:gd name="connsiteY8356" fmla="*/ 4035359 h 6858000"/>
              <a:gd name="connsiteX8357" fmla="*/ 519496 w 6582933"/>
              <a:gd name="connsiteY8357" fmla="*/ 4020389 h 6858000"/>
              <a:gd name="connsiteX8358" fmla="*/ 501954 w 6582933"/>
              <a:gd name="connsiteY8358" fmla="*/ 4002374 h 6858000"/>
              <a:gd name="connsiteX8359" fmla="*/ 476403 w 6582933"/>
              <a:gd name="connsiteY8359" fmla="*/ 4002374 h 6858000"/>
              <a:gd name="connsiteX8360" fmla="*/ 449295 w 6582933"/>
              <a:gd name="connsiteY8360" fmla="*/ 4026650 h 6858000"/>
              <a:gd name="connsiteX8361" fmla="*/ 423650 w 6582933"/>
              <a:gd name="connsiteY8361" fmla="*/ 4012955 h 6858000"/>
              <a:gd name="connsiteX8362" fmla="*/ 419224 w 6582933"/>
              <a:gd name="connsiteY8362" fmla="*/ 4002503 h 6858000"/>
              <a:gd name="connsiteX8363" fmla="*/ 409777 w 6582933"/>
              <a:gd name="connsiteY8363" fmla="*/ 3999357 h 6858000"/>
              <a:gd name="connsiteX8364" fmla="*/ 406604 w 6582933"/>
              <a:gd name="connsiteY8364" fmla="*/ 3989821 h 6858000"/>
              <a:gd name="connsiteX8365" fmla="*/ 416141 w 6582933"/>
              <a:gd name="connsiteY8365" fmla="*/ 3992994 h 6858000"/>
              <a:gd name="connsiteX8366" fmla="*/ 419261 w 6582933"/>
              <a:gd name="connsiteY8366" fmla="*/ 4002372 h 6858000"/>
              <a:gd name="connsiteX8367" fmla="*/ 425367 w 6582933"/>
              <a:gd name="connsiteY8367" fmla="*/ 4002216 h 6858000"/>
              <a:gd name="connsiteX8368" fmla="*/ 438808 w 6582933"/>
              <a:gd name="connsiteY8368" fmla="*/ 3989695 h 6858000"/>
              <a:gd name="connsiteX8369" fmla="*/ 451584 w 6582933"/>
              <a:gd name="connsiteY8369" fmla="*/ 3988838 h 6858000"/>
              <a:gd name="connsiteX8370" fmla="*/ 457049 w 6582933"/>
              <a:gd name="connsiteY8370" fmla="*/ 3972549 h 6858000"/>
              <a:gd name="connsiteX8371" fmla="*/ 448946 w 6582933"/>
              <a:gd name="connsiteY8371" fmla="*/ 3964698 h 6858000"/>
              <a:gd name="connsiteX8372" fmla="*/ 430038 w 6582933"/>
              <a:gd name="connsiteY8372" fmla="*/ 3964349 h 6858000"/>
              <a:gd name="connsiteX8373" fmla="*/ 419328 w 6582933"/>
              <a:gd name="connsiteY8373" fmla="*/ 3957853 h 6858000"/>
              <a:gd name="connsiteX8374" fmla="*/ 458734 w 6582933"/>
              <a:gd name="connsiteY8374" fmla="*/ 3918332 h 6858000"/>
              <a:gd name="connsiteX8375" fmla="*/ 452664 w 6582933"/>
              <a:gd name="connsiteY8375" fmla="*/ 3900920 h 6858000"/>
              <a:gd name="connsiteX8376" fmla="*/ 438936 w 6582933"/>
              <a:gd name="connsiteY8376" fmla="*/ 3900920 h 6858000"/>
              <a:gd name="connsiteX8377" fmla="*/ 425176 w 6582933"/>
              <a:gd name="connsiteY8377" fmla="*/ 3888399 h 6858000"/>
              <a:gd name="connsiteX8378" fmla="*/ 420791 w 6582933"/>
              <a:gd name="connsiteY8378" fmla="*/ 3892947 h 6858000"/>
              <a:gd name="connsiteX8379" fmla="*/ 419170 w 6582933"/>
              <a:gd name="connsiteY8379" fmla="*/ 3898597 h 6858000"/>
              <a:gd name="connsiteX8380" fmla="*/ 399721 w 6582933"/>
              <a:gd name="connsiteY8380" fmla="*/ 3912510 h 6858000"/>
              <a:gd name="connsiteX8381" fmla="*/ 387390 w 6582933"/>
              <a:gd name="connsiteY8381" fmla="*/ 3902317 h 6858000"/>
              <a:gd name="connsiteX8382" fmla="*/ 371119 w 6582933"/>
              <a:gd name="connsiteY8382" fmla="*/ 3912994 h 6858000"/>
              <a:gd name="connsiteX8383" fmla="*/ 355897 w 6582933"/>
              <a:gd name="connsiteY8383" fmla="*/ 3920275 h 6858000"/>
              <a:gd name="connsiteX8384" fmla="*/ 355897 w 6582933"/>
              <a:gd name="connsiteY8384" fmla="*/ 3932638 h 6858000"/>
              <a:gd name="connsiteX8385" fmla="*/ 368418 w 6582933"/>
              <a:gd name="connsiteY8385" fmla="*/ 3953317 h 6858000"/>
              <a:gd name="connsiteX8386" fmla="*/ 373980 w 6582933"/>
              <a:gd name="connsiteY8386" fmla="*/ 3963682 h 6858000"/>
              <a:gd name="connsiteX8387" fmla="*/ 381416 w 6582933"/>
              <a:gd name="connsiteY8387" fmla="*/ 3979590 h 6858000"/>
              <a:gd name="connsiteX8388" fmla="*/ 387613 w 6582933"/>
              <a:gd name="connsiteY8388" fmla="*/ 3989441 h 6858000"/>
              <a:gd name="connsiteX8389" fmla="*/ 393746 w 6582933"/>
              <a:gd name="connsiteY8389" fmla="*/ 3989599 h 6858000"/>
              <a:gd name="connsiteX8390" fmla="*/ 393746 w 6582933"/>
              <a:gd name="connsiteY8390" fmla="*/ 4010411 h 6858000"/>
              <a:gd name="connsiteX8391" fmla="*/ 414689 w 6582933"/>
              <a:gd name="connsiteY8391" fmla="*/ 4030113 h 6858000"/>
              <a:gd name="connsiteX8392" fmla="*/ 440334 w 6582933"/>
              <a:gd name="connsiteY8392" fmla="*/ 4042762 h 6858000"/>
              <a:gd name="connsiteX8393" fmla="*/ 444561 w 6582933"/>
              <a:gd name="connsiteY8393" fmla="*/ 4053152 h 6858000"/>
              <a:gd name="connsiteX8394" fmla="*/ 429847 w 6582933"/>
              <a:gd name="connsiteY8394" fmla="*/ 4061829 h 6858000"/>
              <a:gd name="connsiteX8395" fmla="*/ 418700 w 6582933"/>
              <a:gd name="connsiteY8395" fmla="*/ 4065106 h 6858000"/>
              <a:gd name="connsiteX8396" fmla="*/ 415706 w 6582933"/>
              <a:gd name="connsiteY8396" fmla="*/ 4055886 h 6858000"/>
              <a:gd name="connsiteX8397" fmla="*/ 407761 w 6582933"/>
              <a:gd name="connsiteY8397" fmla="*/ 4058398 h 6858000"/>
              <a:gd name="connsiteX8398" fmla="*/ 409350 w 6582933"/>
              <a:gd name="connsiteY8398" fmla="*/ 4062273 h 6858000"/>
              <a:gd name="connsiteX8399" fmla="*/ 416341 w 6582933"/>
              <a:gd name="connsiteY8399" fmla="*/ 4065768 h 6858000"/>
              <a:gd name="connsiteX8400" fmla="*/ 416354 w 6582933"/>
              <a:gd name="connsiteY8400" fmla="*/ 4065796 h 6858000"/>
              <a:gd name="connsiteX8401" fmla="*/ 416341 w 6582933"/>
              <a:gd name="connsiteY8401" fmla="*/ 4065800 h 6858000"/>
              <a:gd name="connsiteX8402" fmla="*/ 416356 w 6582933"/>
              <a:gd name="connsiteY8402" fmla="*/ 4065800 h 6858000"/>
              <a:gd name="connsiteX8403" fmla="*/ 419297 w 6582933"/>
              <a:gd name="connsiteY8403" fmla="*/ 4071934 h 6858000"/>
              <a:gd name="connsiteX8404" fmla="*/ 431945 w 6582933"/>
              <a:gd name="connsiteY8404" fmla="*/ 4082768 h 6858000"/>
              <a:gd name="connsiteX8405" fmla="*/ 431945 w 6582933"/>
              <a:gd name="connsiteY8405" fmla="*/ 4110386 h 6858000"/>
              <a:gd name="connsiteX8406" fmla="*/ 436488 w 6582933"/>
              <a:gd name="connsiteY8406" fmla="*/ 4114738 h 6858000"/>
              <a:gd name="connsiteX8407" fmla="*/ 444274 w 6582933"/>
              <a:gd name="connsiteY8407" fmla="*/ 4109302 h 6858000"/>
              <a:gd name="connsiteX8408" fmla="*/ 444592 w 6582933"/>
              <a:gd name="connsiteY8408" fmla="*/ 4053120 h 6858000"/>
              <a:gd name="connsiteX8409" fmla="*/ 450789 w 6582933"/>
              <a:gd name="connsiteY8409" fmla="*/ 4053279 h 6858000"/>
              <a:gd name="connsiteX8410" fmla="*/ 469443 w 6582933"/>
              <a:gd name="connsiteY8410" fmla="*/ 4071648 h 6858000"/>
              <a:gd name="connsiteX8411" fmla="*/ 469443 w 6582933"/>
              <a:gd name="connsiteY8411" fmla="*/ 4108699 h 6858000"/>
              <a:gd name="connsiteX8412" fmla="*/ 482505 w 6582933"/>
              <a:gd name="connsiteY8412" fmla="*/ 4123187 h 6858000"/>
              <a:gd name="connsiteX8413" fmla="*/ 482505 w 6582933"/>
              <a:gd name="connsiteY8413" fmla="*/ 4147659 h 6858000"/>
              <a:gd name="connsiteX8414" fmla="*/ 495058 w 6582933"/>
              <a:gd name="connsiteY8414" fmla="*/ 4161512 h 6858000"/>
              <a:gd name="connsiteX8415" fmla="*/ 476785 w 6582933"/>
              <a:gd name="connsiteY8415" fmla="*/ 4179787 h 6858000"/>
              <a:gd name="connsiteX8416" fmla="*/ 463532 w 6582933"/>
              <a:gd name="connsiteY8416" fmla="*/ 4167646 h 6858000"/>
              <a:gd name="connsiteX8417" fmla="*/ 454512 w 6582933"/>
              <a:gd name="connsiteY8417" fmla="*/ 4167424 h 6858000"/>
              <a:gd name="connsiteX8418" fmla="*/ 457082 w 6582933"/>
              <a:gd name="connsiteY8418" fmla="*/ 4167393 h 6858000"/>
              <a:gd name="connsiteX8419" fmla="*/ 453872 w 6582933"/>
              <a:gd name="connsiteY8419" fmla="*/ 4157510 h 6858000"/>
              <a:gd name="connsiteX8420" fmla="*/ 445927 w 6582933"/>
              <a:gd name="connsiteY8420" fmla="*/ 4160022 h 6858000"/>
              <a:gd name="connsiteX8421" fmla="*/ 447516 w 6582933"/>
              <a:gd name="connsiteY8421" fmla="*/ 4163897 h 6858000"/>
              <a:gd name="connsiteX8422" fmla="*/ 454507 w 6582933"/>
              <a:gd name="connsiteY8422" fmla="*/ 4167393 h 6858000"/>
              <a:gd name="connsiteX8423" fmla="*/ 454512 w 6582933"/>
              <a:gd name="connsiteY8423" fmla="*/ 4167424 h 6858000"/>
              <a:gd name="connsiteX8424" fmla="*/ 457304 w 6582933"/>
              <a:gd name="connsiteY8424" fmla="*/ 4186778 h 6858000"/>
              <a:gd name="connsiteX8425" fmla="*/ 475259 w 6582933"/>
              <a:gd name="connsiteY8425" fmla="*/ 4203904 h 6858000"/>
              <a:gd name="connsiteX8426" fmla="*/ 501445 w 6582933"/>
              <a:gd name="connsiteY8426" fmla="*/ 4180517 h 6858000"/>
              <a:gd name="connsiteX8427" fmla="*/ 507865 w 6582933"/>
              <a:gd name="connsiteY8427" fmla="*/ 4189575 h 6858000"/>
              <a:gd name="connsiteX8428" fmla="*/ 509231 w 6582933"/>
              <a:gd name="connsiteY8428" fmla="*/ 4237428 h 6858000"/>
              <a:gd name="connsiteX8429" fmla="*/ 526804 w 6582933"/>
              <a:gd name="connsiteY8429" fmla="*/ 4256400 h 6858000"/>
              <a:gd name="connsiteX8430" fmla="*/ 558999 w 6582933"/>
              <a:gd name="connsiteY8430" fmla="*/ 4256400 h 6858000"/>
              <a:gd name="connsiteX8431" fmla="*/ 559158 w 6582933"/>
              <a:gd name="connsiteY8431" fmla="*/ 4274130 h 6858000"/>
              <a:gd name="connsiteX8432" fmla="*/ 562336 w 6582933"/>
              <a:gd name="connsiteY8432" fmla="*/ 4278646 h 6858000"/>
              <a:gd name="connsiteX8433" fmla="*/ 566370 w 6582933"/>
              <a:gd name="connsiteY8433" fmla="*/ 4280517 h 6858000"/>
              <a:gd name="connsiteX8434" fmla="*/ 570500 w 6582933"/>
              <a:gd name="connsiteY8434" fmla="*/ 4276483 h 6858000"/>
              <a:gd name="connsiteX8435" fmla="*/ 558999 w 6582933"/>
              <a:gd name="connsiteY8435" fmla="*/ 4256368 h 6858000"/>
              <a:gd name="connsiteX8436" fmla="*/ 563319 w 6582933"/>
              <a:gd name="connsiteY8436" fmla="*/ 4245756 h 6858000"/>
              <a:gd name="connsiteX8437" fmla="*/ 584418 w 6582933"/>
              <a:gd name="connsiteY8437" fmla="*/ 4250330 h 6858000"/>
              <a:gd name="connsiteX8438" fmla="*/ 584418 w 6582933"/>
              <a:gd name="connsiteY8438" fmla="*/ 4263454 h 6858000"/>
              <a:gd name="connsiteX8439" fmla="*/ 609842 w 6582933"/>
              <a:gd name="connsiteY8439" fmla="*/ 4274891 h 6858000"/>
              <a:gd name="connsiteX8440" fmla="*/ 609842 w 6582933"/>
              <a:gd name="connsiteY8440" fmla="*/ 4294498 h 6858000"/>
              <a:gd name="connsiteX8441" fmla="*/ 599294 w 6582933"/>
              <a:gd name="connsiteY8441" fmla="*/ 4298697 h 6858000"/>
              <a:gd name="connsiteX8442" fmla="*/ 599199 w 6582933"/>
              <a:gd name="connsiteY8442" fmla="*/ 4315252 h 6858000"/>
              <a:gd name="connsiteX8443" fmla="*/ 616516 w 6582933"/>
              <a:gd name="connsiteY8443" fmla="*/ 4332474 h 6858000"/>
              <a:gd name="connsiteX8444" fmla="*/ 622523 w 6582933"/>
              <a:gd name="connsiteY8444" fmla="*/ 4332633 h 6858000"/>
              <a:gd name="connsiteX8445" fmla="*/ 635236 w 6582933"/>
              <a:gd name="connsiteY8445" fmla="*/ 4345344 h 6858000"/>
              <a:gd name="connsiteX8446" fmla="*/ 647949 w 6582933"/>
              <a:gd name="connsiteY8446" fmla="*/ 4358056 h 6858000"/>
              <a:gd name="connsiteX8447" fmla="*/ 648075 w 6582933"/>
              <a:gd name="connsiteY8447" fmla="*/ 4364222 h 6858000"/>
              <a:gd name="connsiteX8448" fmla="*/ 679502 w 6582933"/>
              <a:gd name="connsiteY8448" fmla="*/ 4395678 h 6858000"/>
              <a:gd name="connsiteX8449" fmla="*/ 695963 w 6582933"/>
              <a:gd name="connsiteY8449" fmla="*/ 4400092 h 6858000"/>
              <a:gd name="connsiteX8450" fmla="*/ 687799 w 6582933"/>
              <a:gd name="connsiteY8450" fmla="*/ 4414048 h 6858000"/>
              <a:gd name="connsiteX8451" fmla="*/ 716751 w 6582933"/>
              <a:gd name="connsiteY8451" fmla="*/ 4446201 h 6858000"/>
              <a:gd name="connsiteX8452" fmla="*/ 733174 w 6582933"/>
              <a:gd name="connsiteY8452" fmla="*/ 4437149 h 6858000"/>
              <a:gd name="connsiteX8453" fmla="*/ 737057 w 6582933"/>
              <a:gd name="connsiteY8453" fmla="*/ 4448110 h 6858000"/>
              <a:gd name="connsiteX8454" fmla="*/ 736930 w 6582933"/>
              <a:gd name="connsiteY8454" fmla="*/ 4467020 h 6858000"/>
              <a:gd name="connsiteX8455" fmla="*/ 737469 w 6582933"/>
              <a:gd name="connsiteY8455" fmla="*/ 4479154 h 6858000"/>
              <a:gd name="connsiteX8456" fmla="*/ 768832 w 6582933"/>
              <a:gd name="connsiteY8456" fmla="*/ 4510426 h 6858000"/>
              <a:gd name="connsiteX8457" fmla="*/ 775029 w 6582933"/>
              <a:gd name="connsiteY8457" fmla="*/ 4512507 h 6858000"/>
              <a:gd name="connsiteX8458" fmla="*/ 775219 w 6582933"/>
              <a:gd name="connsiteY8458" fmla="*/ 4516116 h 6858000"/>
              <a:gd name="connsiteX8459" fmla="*/ 782660 w 6582933"/>
              <a:gd name="connsiteY8459" fmla="*/ 4521863 h 6858000"/>
              <a:gd name="connsiteX8460" fmla="*/ 784054 w 6582933"/>
              <a:gd name="connsiteY8460" fmla="*/ 4519829 h 6858000"/>
              <a:gd name="connsiteX8461" fmla="*/ 780673 w 6582933"/>
              <a:gd name="connsiteY8461" fmla="*/ 4514391 h 6858000"/>
              <a:gd name="connsiteX8462" fmla="*/ 783135 w 6582933"/>
              <a:gd name="connsiteY8462" fmla="*/ 4513466 h 6858000"/>
              <a:gd name="connsiteX8463" fmla="*/ 780923 w 6582933"/>
              <a:gd name="connsiteY8463" fmla="*/ 4511153 h 6858000"/>
              <a:gd name="connsiteX8464" fmla="*/ 781828 w 6582933"/>
              <a:gd name="connsiteY8464" fmla="*/ 4500239 h 6858000"/>
              <a:gd name="connsiteX8465" fmla="*/ 790888 w 6582933"/>
              <a:gd name="connsiteY8465" fmla="*/ 4497841 h 6858000"/>
              <a:gd name="connsiteX8466" fmla="*/ 796166 w 6582933"/>
              <a:gd name="connsiteY8466" fmla="*/ 4500067 h 6858000"/>
              <a:gd name="connsiteX8467" fmla="*/ 813357 w 6582933"/>
              <a:gd name="connsiteY8467" fmla="*/ 4514523 h 6858000"/>
              <a:gd name="connsiteX8468" fmla="*/ 813357 w 6582933"/>
              <a:gd name="connsiteY8468" fmla="*/ 4529842 h 6858000"/>
              <a:gd name="connsiteX8469" fmla="*/ 844593 w 6582933"/>
              <a:gd name="connsiteY8469" fmla="*/ 4560632 h 6858000"/>
              <a:gd name="connsiteX8470" fmla="*/ 852288 w 6582933"/>
              <a:gd name="connsiteY8470" fmla="*/ 4580525 h 6858000"/>
              <a:gd name="connsiteX8471" fmla="*/ 869922 w 6582933"/>
              <a:gd name="connsiteY8471" fmla="*/ 4599465 h 6858000"/>
              <a:gd name="connsiteX8472" fmla="*/ 889340 w 6582933"/>
              <a:gd name="connsiteY8472" fmla="*/ 4599465 h 6858000"/>
              <a:gd name="connsiteX8473" fmla="*/ 889499 w 6582933"/>
              <a:gd name="connsiteY8473" fmla="*/ 4605219 h 6858000"/>
              <a:gd name="connsiteX8474" fmla="*/ 901450 w 6582933"/>
              <a:gd name="connsiteY8474" fmla="*/ 4618089 h 6858000"/>
              <a:gd name="connsiteX8475" fmla="*/ 902180 w 6582933"/>
              <a:gd name="connsiteY8475" fmla="*/ 4631467 h 6858000"/>
              <a:gd name="connsiteX8476" fmla="*/ 921756 w 6582933"/>
              <a:gd name="connsiteY8476" fmla="*/ 4650147 h 6858000"/>
              <a:gd name="connsiteX8477" fmla="*/ 927504 w 6582933"/>
              <a:gd name="connsiteY8477" fmla="*/ 4650274 h 6858000"/>
              <a:gd name="connsiteX8478" fmla="*/ 927662 w 6582933"/>
              <a:gd name="connsiteY8478" fmla="*/ 4656440 h 6858000"/>
              <a:gd name="connsiteX8479" fmla="*/ 954426 w 6582933"/>
              <a:gd name="connsiteY8479" fmla="*/ 4683132 h 6858000"/>
              <a:gd name="connsiteX8480" fmla="*/ 967788 w 6582933"/>
              <a:gd name="connsiteY8480" fmla="*/ 4709317 h 6858000"/>
              <a:gd name="connsiteX8481" fmla="*/ 978370 w 6582933"/>
              <a:gd name="connsiteY8481" fmla="*/ 4713801 h 6858000"/>
              <a:gd name="connsiteX8482" fmla="*/ 978498 w 6582933"/>
              <a:gd name="connsiteY8482" fmla="*/ 4719929 h 6858000"/>
              <a:gd name="connsiteX8483" fmla="*/ 1016154 w 6582933"/>
              <a:gd name="connsiteY8483" fmla="*/ 4758381 h 6858000"/>
              <a:gd name="connsiteX8484" fmla="*/ 1018125 w 6582933"/>
              <a:gd name="connsiteY8484" fmla="*/ 4772615 h 6858000"/>
              <a:gd name="connsiteX8485" fmla="*/ 1053624 w 6582933"/>
              <a:gd name="connsiteY8485" fmla="*/ 4808112 h 6858000"/>
              <a:gd name="connsiteX8486" fmla="*/ 1054734 w 6582933"/>
              <a:gd name="connsiteY8486" fmla="*/ 4821934 h 6858000"/>
              <a:gd name="connsiteX8487" fmla="*/ 1084766 w 6582933"/>
              <a:gd name="connsiteY8487" fmla="*/ 4851518 h 6858000"/>
              <a:gd name="connsiteX8488" fmla="*/ 1097257 w 6582933"/>
              <a:gd name="connsiteY8488" fmla="*/ 4853713 h 6858000"/>
              <a:gd name="connsiteX8489" fmla="*/ 1138471 w 6582933"/>
              <a:gd name="connsiteY8489" fmla="*/ 4891785 h 6858000"/>
              <a:gd name="connsiteX8490" fmla="*/ 1153791 w 6582933"/>
              <a:gd name="connsiteY8490" fmla="*/ 4896041 h 6858000"/>
              <a:gd name="connsiteX8491" fmla="*/ 1145017 w 6582933"/>
              <a:gd name="connsiteY8491" fmla="*/ 4909546 h 6858000"/>
              <a:gd name="connsiteX8492" fmla="*/ 1150961 w 6582933"/>
              <a:gd name="connsiteY8492" fmla="*/ 4918033 h 6858000"/>
              <a:gd name="connsiteX8493" fmla="*/ 1163991 w 6582933"/>
              <a:gd name="connsiteY8493" fmla="*/ 4929945 h 6858000"/>
              <a:gd name="connsiteX8494" fmla="*/ 1176574 w 6582933"/>
              <a:gd name="connsiteY8494" fmla="*/ 4928106 h 6858000"/>
              <a:gd name="connsiteX8495" fmla="*/ 1194370 w 6582933"/>
              <a:gd name="connsiteY8495" fmla="*/ 4911449 h 6858000"/>
              <a:gd name="connsiteX8496" fmla="*/ 1194370 w 6582933"/>
              <a:gd name="connsiteY8496" fmla="*/ 4891721 h 6858000"/>
              <a:gd name="connsiteX8497" fmla="*/ 1204602 w 6582933"/>
              <a:gd name="connsiteY8497" fmla="*/ 4895438 h 6858000"/>
              <a:gd name="connsiteX8498" fmla="*/ 1211981 w 6582933"/>
              <a:gd name="connsiteY8498" fmla="*/ 4916028 h 6858000"/>
              <a:gd name="connsiteX8499" fmla="*/ 1228788 w 6582933"/>
              <a:gd name="connsiteY8499" fmla="*/ 4932299 h 6858000"/>
              <a:gd name="connsiteX8500" fmla="*/ 1232507 w 6582933"/>
              <a:gd name="connsiteY8500" fmla="*/ 4942562 h 6858000"/>
              <a:gd name="connsiteX8501" fmla="*/ 1188236 w 6582933"/>
              <a:gd name="connsiteY8501" fmla="*/ 4942562 h 6858000"/>
              <a:gd name="connsiteX8502" fmla="*/ 1184202 w 6582933"/>
              <a:gd name="connsiteY8502" fmla="*/ 4951271 h 6858000"/>
              <a:gd name="connsiteX8503" fmla="*/ 1237785 w 6582933"/>
              <a:gd name="connsiteY8503" fmla="*/ 5005004 h 6858000"/>
              <a:gd name="connsiteX8504" fmla="*/ 1259330 w 6582933"/>
              <a:gd name="connsiteY8504" fmla="*/ 5026387 h 6858000"/>
              <a:gd name="connsiteX8505" fmla="*/ 1353431 w 6582933"/>
              <a:gd name="connsiteY8505" fmla="*/ 5120292 h 6858000"/>
              <a:gd name="connsiteX8506" fmla="*/ 1359623 w 6582933"/>
              <a:gd name="connsiteY8506" fmla="*/ 5120419 h 6858000"/>
              <a:gd name="connsiteX8507" fmla="*/ 1372334 w 6582933"/>
              <a:gd name="connsiteY8507" fmla="*/ 5133130 h 6858000"/>
              <a:gd name="connsiteX8508" fmla="*/ 1372478 w 6582933"/>
              <a:gd name="connsiteY8508" fmla="*/ 5133488 h 6858000"/>
              <a:gd name="connsiteX8509" fmla="*/ 1372478 w 6582933"/>
              <a:gd name="connsiteY8509" fmla="*/ 5120799 h 6858000"/>
              <a:gd name="connsiteX8510" fmla="*/ 1382017 w 6582933"/>
              <a:gd name="connsiteY8510" fmla="*/ 5123975 h 6858000"/>
              <a:gd name="connsiteX8511" fmla="*/ 1385065 w 6582933"/>
              <a:gd name="connsiteY8511" fmla="*/ 5133131 h 6858000"/>
              <a:gd name="connsiteX8512" fmla="*/ 1391246 w 6582933"/>
              <a:gd name="connsiteY8512" fmla="*/ 5133289 h 6858000"/>
              <a:gd name="connsiteX8513" fmla="*/ 1416608 w 6582933"/>
              <a:gd name="connsiteY8513" fmla="*/ 5158294 h 6858000"/>
              <a:gd name="connsiteX8514" fmla="*/ 1430939 w 6582933"/>
              <a:gd name="connsiteY8514" fmla="*/ 5159950 h 6858000"/>
              <a:gd name="connsiteX8515" fmla="*/ 1466756 w 6582933"/>
              <a:gd name="connsiteY8515" fmla="*/ 5195763 h 6858000"/>
              <a:gd name="connsiteX8516" fmla="*/ 1486746 w 6582933"/>
              <a:gd name="connsiteY8516" fmla="*/ 5211716 h 6858000"/>
              <a:gd name="connsiteX8517" fmla="*/ 1488370 w 6582933"/>
              <a:gd name="connsiteY8517" fmla="*/ 5217368 h 6858000"/>
              <a:gd name="connsiteX8518" fmla="*/ 1528663 w 6582933"/>
              <a:gd name="connsiteY8518" fmla="*/ 5257666 h 6858000"/>
              <a:gd name="connsiteX8519" fmla="*/ 1550013 w 6582933"/>
              <a:gd name="connsiteY8519" fmla="*/ 5266718 h 6858000"/>
              <a:gd name="connsiteX8520" fmla="*/ 1550268 w 6582933"/>
              <a:gd name="connsiteY8520" fmla="*/ 5278415 h 6858000"/>
              <a:gd name="connsiteX8521" fmla="*/ 1595715 w 6582933"/>
              <a:gd name="connsiteY8521" fmla="*/ 5323857 h 6858000"/>
              <a:gd name="connsiteX8522" fmla="*/ 1607571 w 6582933"/>
              <a:gd name="connsiteY8522" fmla="*/ 5323857 h 6858000"/>
              <a:gd name="connsiteX8523" fmla="*/ 1643895 w 6582933"/>
              <a:gd name="connsiteY8523" fmla="*/ 5360178 h 6858000"/>
              <a:gd name="connsiteX8524" fmla="*/ 1668519 w 6582933"/>
              <a:gd name="connsiteY8524" fmla="*/ 5374540 h 6858000"/>
              <a:gd name="connsiteX8525" fmla="*/ 1688064 w 6582933"/>
              <a:gd name="connsiteY8525" fmla="*/ 5374571 h 6858000"/>
              <a:gd name="connsiteX8526" fmla="*/ 1702555 w 6582933"/>
              <a:gd name="connsiteY8526" fmla="*/ 5388964 h 6858000"/>
              <a:gd name="connsiteX8527" fmla="*/ 1708752 w 6582933"/>
              <a:gd name="connsiteY8527" fmla="*/ 5399487 h 6858000"/>
              <a:gd name="connsiteX8528" fmla="*/ 1721939 w 6582933"/>
              <a:gd name="connsiteY8528" fmla="*/ 5387410 h 6858000"/>
              <a:gd name="connsiteX8529" fmla="*/ 1728177 w 6582933"/>
              <a:gd name="connsiteY8529" fmla="*/ 5389333 h 6858000"/>
              <a:gd name="connsiteX8530" fmla="*/ 1728360 w 6582933"/>
              <a:gd name="connsiteY8530" fmla="*/ 5392776 h 6858000"/>
              <a:gd name="connsiteX8531" fmla="*/ 1735801 w 6582933"/>
              <a:gd name="connsiteY8531" fmla="*/ 5398530 h 6858000"/>
              <a:gd name="connsiteX8532" fmla="*/ 1733795 w 6582933"/>
              <a:gd name="connsiteY8532" fmla="*/ 5391064 h 6858000"/>
              <a:gd name="connsiteX8533" fmla="*/ 1733701 w 6582933"/>
              <a:gd name="connsiteY8533" fmla="*/ 5387442 h 6858000"/>
              <a:gd name="connsiteX8534" fmla="*/ 1731246 w 6582933"/>
              <a:gd name="connsiteY8534" fmla="*/ 5387312 h 6858000"/>
              <a:gd name="connsiteX8535" fmla="*/ 1729173 w 6582933"/>
              <a:gd name="connsiteY8535" fmla="*/ 5384263 h 6858000"/>
              <a:gd name="connsiteX8536" fmla="*/ 1728011 w 6582933"/>
              <a:gd name="connsiteY8536" fmla="*/ 5381086 h 6858000"/>
              <a:gd name="connsiteX8537" fmla="*/ 1671634 w 6582933"/>
              <a:gd name="connsiteY8537" fmla="*/ 5323540 h 6858000"/>
              <a:gd name="connsiteX8538" fmla="*/ 1658097 w 6582933"/>
              <a:gd name="connsiteY8538" fmla="*/ 5323540 h 6858000"/>
              <a:gd name="connsiteX8539" fmla="*/ 1609158 w 6582933"/>
              <a:gd name="connsiteY8539" fmla="*/ 5274603 h 6858000"/>
              <a:gd name="connsiteX8540" fmla="*/ 1596571 w 6582933"/>
              <a:gd name="connsiteY8540" fmla="*/ 5272757 h 6858000"/>
              <a:gd name="connsiteX8541" fmla="*/ 1561142 w 6582933"/>
              <a:gd name="connsiteY8541" fmla="*/ 5239170 h 6858000"/>
              <a:gd name="connsiteX8542" fmla="*/ 1531269 w 6582933"/>
              <a:gd name="connsiteY8542" fmla="*/ 5209426 h 6858000"/>
              <a:gd name="connsiteX8543" fmla="*/ 1511947 w 6582933"/>
              <a:gd name="connsiteY8543" fmla="*/ 5188805 h 6858000"/>
              <a:gd name="connsiteX8544" fmla="*/ 1486682 w 6582933"/>
              <a:gd name="connsiteY8544" fmla="*/ 5169610 h 6858000"/>
              <a:gd name="connsiteX8545" fmla="*/ 1486682 w 6582933"/>
              <a:gd name="connsiteY8545" fmla="*/ 5146154 h 6858000"/>
              <a:gd name="connsiteX8546" fmla="*/ 1477350 w 6582933"/>
              <a:gd name="connsiteY8546" fmla="*/ 5143047 h 6858000"/>
              <a:gd name="connsiteX8547" fmla="*/ 1474174 w 6582933"/>
              <a:gd name="connsiteY8547" fmla="*/ 5133511 h 6858000"/>
              <a:gd name="connsiteX8548" fmla="*/ 1464638 w 6582933"/>
              <a:gd name="connsiteY8548" fmla="*/ 5130323 h 6858000"/>
              <a:gd name="connsiteX8549" fmla="*/ 1461461 w 6582933"/>
              <a:gd name="connsiteY8549" fmla="*/ 5120799 h 6858000"/>
              <a:gd name="connsiteX8550" fmla="*/ 1471001 w 6582933"/>
              <a:gd name="connsiteY8550" fmla="*/ 5123975 h 6858000"/>
              <a:gd name="connsiteX8551" fmla="*/ 1474175 w 6582933"/>
              <a:gd name="connsiteY8551" fmla="*/ 5133511 h 6858000"/>
              <a:gd name="connsiteX8552" fmla="*/ 1483702 w 6582933"/>
              <a:gd name="connsiteY8552" fmla="*/ 5136683 h 6858000"/>
              <a:gd name="connsiteX8553" fmla="*/ 1486750 w 6582933"/>
              <a:gd name="connsiteY8553" fmla="*/ 5145813 h 6858000"/>
              <a:gd name="connsiteX8554" fmla="*/ 1492847 w 6582933"/>
              <a:gd name="connsiteY8554" fmla="*/ 5145938 h 6858000"/>
              <a:gd name="connsiteX8555" fmla="*/ 1523956 w 6582933"/>
              <a:gd name="connsiteY8555" fmla="*/ 5177139 h 6858000"/>
              <a:gd name="connsiteX8556" fmla="*/ 1545788 w 6582933"/>
              <a:gd name="connsiteY8556" fmla="*/ 5185658 h 6858000"/>
              <a:gd name="connsiteX8557" fmla="*/ 1594540 w 6582933"/>
              <a:gd name="connsiteY8557" fmla="*/ 5234596 h 6858000"/>
              <a:gd name="connsiteX8558" fmla="*/ 1607858 w 6582933"/>
              <a:gd name="connsiteY8558" fmla="*/ 5222360 h 6858000"/>
              <a:gd name="connsiteX8559" fmla="*/ 1633852 w 6582933"/>
              <a:gd name="connsiteY8559" fmla="*/ 5235960 h 6858000"/>
              <a:gd name="connsiteX8560" fmla="*/ 1651709 w 6582933"/>
              <a:gd name="connsiteY8560" fmla="*/ 5253943 h 6858000"/>
              <a:gd name="connsiteX8561" fmla="*/ 1651868 w 6582933"/>
              <a:gd name="connsiteY8561" fmla="*/ 5260108 h 6858000"/>
              <a:gd name="connsiteX8562" fmla="*/ 1641287 w 6582933"/>
              <a:gd name="connsiteY8562" fmla="*/ 5264403 h 6858000"/>
              <a:gd name="connsiteX8563" fmla="*/ 1645703 w 6582933"/>
              <a:gd name="connsiteY8563" fmla="*/ 5285532 h 6858000"/>
              <a:gd name="connsiteX8564" fmla="*/ 1660513 w 6582933"/>
              <a:gd name="connsiteY8564" fmla="*/ 5285532 h 6858000"/>
              <a:gd name="connsiteX8565" fmla="*/ 1682692 w 6582933"/>
              <a:gd name="connsiteY8565" fmla="*/ 5311051 h 6858000"/>
              <a:gd name="connsiteX8566" fmla="*/ 1696902 w 6582933"/>
              <a:gd name="connsiteY8566" fmla="*/ 5310416 h 6858000"/>
              <a:gd name="connsiteX8567" fmla="*/ 1709837 w 6582933"/>
              <a:gd name="connsiteY8567" fmla="*/ 5286293 h 6858000"/>
              <a:gd name="connsiteX8568" fmla="*/ 1740627 w 6582933"/>
              <a:gd name="connsiteY8568" fmla="*/ 5317089 h 6858000"/>
              <a:gd name="connsiteX8569" fmla="*/ 1728265 w 6582933"/>
              <a:gd name="connsiteY8569" fmla="*/ 5330277 h 6858000"/>
              <a:gd name="connsiteX8570" fmla="*/ 1728104 w 6582933"/>
              <a:gd name="connsiteY8570" fmla="*/ 5336341 h 6858000"/>
              <a:gd name="connsiteX8571" fmla="*/ 1728073 w 6582933"/>
              <a:gd name="connsiteY8571" fmla="*/ 5336341 h 6858000"/>
              <a:gd name="connsiteX8572" fmla="*/ 1728073 w 6582933"/>
              <a:gd name="connsiteY8572" fmla="*/ 5336354 h 6858000"/>
              <a:gd name="connsiteX8573" fmla="*/ 1717620 w 6582933"/>
              <a:gd name="connsiteY8573" fmla="*/ 5340540 h 6858000"/>
              <a:gd name="connsiteX8574" fmla="*/ 1718595 w 6582933"/>
              <a:gd name="connsiteY8574" fmla="*/ 5346001 h 6858000"/>
              <a:gd name="connsiteX8575" fmla="*/ 1728073 w 6582933"/>
              <a:gd name="connsiteY8575" fmla="*/ 5349043 h 6858000"/>
              <a:gd name="connsiteX8576" fmla="*/ 1728073 w 6582933"/>
              <a:gd name="connsiteY8576" fmla="*/ 5349053 h 6858000"/>
              <a:gd name="connsiteX8577" fmla="*/ 1728109 w 6582933"/>
              <a:gd name="connsiteY8577" fmla="*/ 5349065 h 6858000"/>
              <a:gd name="connsiteX8578" fmla="*/ 1731281 w 6582933"/>
              <a:gd name="connsiteY8578" fmla="*/ 5358591 h 6858000"/>
              <a:gd name="connsiteX8579" fmla="*/ 1740783 w 6582933"/>
              <a:gd name="connsiteY8579" fmla="*/ 5361752 h 6858000"/>
              <a:gd name="connsiteX8580" fmla="*/ 1740787 w 6582933"/>
              <a:gd name="connsiteY8580" fmla="*/ 5361764 h 6858000"/>
              <a:gd name="connsiteX8581" fmla="*/ 1740823 w 6582933"/>
              <a:gd name="connsiteY8581" fmla="*/ 5361776 h 6858000"/>
              <a:gd name="connsiteX8582" fmla="*/ 1743994 w 6582933"/>
              <a:gd name="connsiteY8582" fmla="*/ 5371301 h 6858000"/>
              <a:gd name="connsiteX8583" fmla="*/ 1753494 w 6582933"/>
              <a:gd name="connsiteY8583" fmla="*/ 5374465 h 6858000"/>
              <a:gd name="connsiteX8584" fmla="*/ 1753498 w 6582933"/>
              <a:gd name="connsiteY8584" fmla="*/ 5374476 h 6858000"/>
              <a:gd name="connsiteX8585" fmla="*/ 1753529 w 6582933"/>
              <a:gd name="connsiteY8585" fmla="*/ 5374476 h 6858000"/>
              <a:gd name="connsiteX8586" fmla="*/ 1753655 w 6582933"/>
              <a:gd name="connsiteY8586" fmla="*/ 5380483 h 6858000"/>
              <a:gd name="connsiteX8587" fmla="*/ 1779018 w 6582933"/>
              <a:gd name="connsiteY8587" fmla="*/ 5403775 h 6858000"/>
              <a:gd name="connsiteX8588" fmla="*/ 1779018 w 6582933"/>
              <a:gd name="connsiteY8588" fmla="*/ 5420553 h 6858000"/>
              <a:gd name="connsiteX8589" fmla="*/ 1800117 w 6582933"/>
              <a:gd name="connsiteY8589" fmla="*/ 5427607 h 6858000"/>
              <a:gd name="connsiteX8590" fmla="*/ 1803542 w 6582933"/>
              <a:gd name="connsiteY8590" fmla="*/ 5438511 h 6858000"/>
              <a:gd name="connsiteX8591" fmla="*/ 1794363 w 6582933"/>
              <a:gd name="connsiteY8591" fmla="*/ 5441492 h 6858000"/>
              <a:gd name="connsiteX8592" fmla="*/ 1796874 w 6582933"/>
              <a:gd name="connsiteY8592" fmla="*/ 5449440 h 6858000"/>
              <a:gd name="connsiteX8593" fmla="*/ 1800751 w 6582933"/>
              <a:gd name="connsiteY8593" fmla="*/ 5447848 h 6858000"/>
              <a:gd name="connsiteX8594" fmla="*/ 1804248 w 6582933"/>
              <a:gd name="connsiteY8594" fmla="*/ 5440857 h 6858000"/>
              <a:gd name="connsiteX8595" fmla="*/ 1804275 w 6582933"/>
              <a:gd name="connsiteY8595" fmla="*/ 5440846 h 6858000"/>
              <a:gd name="connsiteX8596" fmla="*/ 1804278 w 6582933"/>
              <a:gd name="connsiteY8596" fmla="*/ 5440857 h 6858000"/>
              <a:gd name="connsiteX8597" fmla="*/ 1804278 w 6582933"/>
              <a:gd name="connsiteY8597" fmla="*/ 5440844 h 6858000"/>
              <a:gd name="connsiteX8598" fmla="*/ 1810507 w 6582933"/>
              <a:gd name="connsiteY8598" fmla="*/ 5438187 h 6858000"/>
              <a:gd name="connsiteX8599" fmla="*/ 1835967 w 6582933"/>
              <a:gd name="connsiteY8599" fmla="*/ 5463230 h 6858000"/>
              <a:gd name="connsiteX8600" fmla="*/ 1850138 w 6582933"/>
              <a:gd name="connsiteY8600" fmla="*/ 5464816 h 6858000"/>
              <a:gd name="connsiteX8601" fmla="*/ 1878107 w 6582933"/>
              <a:gd name="connsiteY8601" fmla="*/ 5488907 h 6858000"/>
              <a:gd name="connsiteX8602" fmla="*/ 1889576 w 6582933"/>
              <a:gd name="connsiteY8602" fmla="*/ 5486015 h 6858000"/>
              <a:gd name="connsiteX8603" fmla="*/ 1892026 w 6582933"/>
              <a:gd name="connsiteY8603" fmla="*/ 5482361 h 6858000"/>
              <a:gd name="connsiteX8604" fmla="*/ 1861677 w 6582933"/>
              <a:gd name="connsiteY8604" fmla="*/ 5450582 h 6858000"/>
              <a:gd name="connsiteX8605" fmla="*/ 1848426 w 6582933"/>
              <a:gd name="connsiteY8605" fmla="*/ 5450582 h 6858000"/>
              <a:gd name="connsiteX8606" fmla="*/ 1772535 w 6582933"/>
              <a:gd name="connsiteY8606" fmla="*/ 5374476 h 6858000"/>
              <a:gd name="connsiteX8607" fmla="*/ 1753529 w 6582933"/>
              <a:gd name="connsiteY8607" fmla="*/ 5374476 h 6858000"/>
              <a:gd name="connsiteX8608" fmla="*/ 1753494 w 6582933"/>
              <a:gd name="connsiteY8608" fmla="*/ 5374465 h 6858000"/>
              <a:gd name="connsiteX8609" fmla="*/ 1750322 w 6582933"/>
              <a:gd name="connsiteY8609" fmla="*/ 5364940 h 6858000"/>
              <a:gd name="connsiteX8610" fmla="*/ 1740823 w 6582933"/>
              <a:gd name="connsiteY8610" fmla="*/ 5361776 h 6858000"/>
              <a:gd name="connsiteX8611" fmla="*/ 1740818 w 6582933"/>
              <a:gd name="connsiteY8611" fmla="*/ 5361764 h 6858000"/>
              <a:gd name="connsiteX8612" fmla="*/ 1740783 w 6582933"/>
              <a:gd name="connsiteY8612" fmla="*/ 5361752 h 6858000"/>
              <a:gd name="connsiteX8613" fmla="*/ 1737614 w 6582933"/>
              <a:gd name="connsiteY8613" fmla="*/ 5352240 h 6858000"/>
              <a:gd name="connsiteX8614" fmla="*/ 1728109 w 6582933"/>
              <a:gd name="connsiteY8614" fmla="*/ 5349065 h 6858000"/>
              <a:gd name="connsiteX8615" fmla="*/ 1728104 w 6582933"/>
              <a:gd name="connsiteY8615" fmla="*/ 5349053 h 6858000"/>
              <a:gd name="connsiteX8616" fmla="*/ 1728073 w 6582933"/>
              <a:gd name="connsiteY8616" fmla="*/ 5349043 h 6858000"/>
              <a:gd name="connsiteX8617" fmla="*/ 1728073 w 6582933"/>
              <a:gd name="connsiteY8617" fmla="*/ 5336354 h 6858000"/>
              <a:gd name="connsiteX8618" fmla="*/ 1728104 w 6582933"/>
              <a:gd name="connsiteY8618" fmla="*/ 5336341 h 6858000"/>
              <a:gd name="connsiteX8619" fmla="*/ 1750479 w 6582933"/>
              <a:gd name="connsiteY8619" fmla="*/ 5336341 h 6858000"/>
              <a:gd name="connsiteX8620" fmla="*/ 1769959 w 6582933"/>
              <a:gd name="connsiteY8620" fmla="*/ 5360591 h 6858000"/>
              <a:gd name="connsiteX8621" fmla="*/ 1795195 w 6582933"/>
              <a:gd name="connsiteY8621" fmla="*/ 5351659 h 6858000"/>
              <a:gd name="connsiteX8622" fmla="*/ 1799767 w 6582933"/>
              <a:gd name="connsiteY8622" fmla="*/ 5351025 h 6858000"/>
              <a:gd name="connsiteX8623" fmla="*/ 1848458 w 6582933"/>
              <a:gd name="connsiteY8623" fmla="*/ 5399900 h 6858000"/>
              <a:gd name="connsiteX8624" fmla="*/ 1861361 w 6582933"/>
              <a:gd name="connsiteY8624" fmla="*/ 5399900 h 6858000"/>
              <a:gd name="connsiteX8625" fmla="*/ 1874897 w 6582933"/>
              <a:gd name="connsiteY8625" fmla="*/ 5412542 h 6858000"/>
              <a:gd name="connsiteX8626" fmla="*/ 1887223 w 6582933"/>
              <a:gd name="connsiteY8626" fmla="*/ 5413246 h 6858000"/>
              <a:gd name="connsiteX8627" fmla="*/ 1902004 w 6582933"/>
              <a:gd name="connsiteY8627" fmla="*/ 5426306 h 6858000"/>
              <a:gd name="connsiteX8628" fmla="*/ 1918783 w 6582933"/>
              <a:gd name="connsiteY8628" fmla="*/ 5420838 h 6858000"/>
              <a:gd name="connsiteX8629" fmla="*/ 1919068 w 6582933"/>
              <a:gd name="connsiteY8629" fmla="*/ 5394590 h 6858000"/>
              <a:gd name="connsiteX8630" fmla="*/ 1926987 w 6582933"/>
              <a:gd name="connsiteY8630" fmla="*/ 5389059 h 6858000"/>
              <a:gd name="connsiteX8631" fmla="*/ 1962668 w 6582933"/>
              <a:gd name="connsiteY8631" fmla="*/ 5424746 h 6858000"/>
              <a:gd name="connsiteX8632" fmla="*/ 1976750 w 6582933"/>
              <a:gd name="connsiteY8632" fmla="*/ 5425380 h 6858000"/>
              <a:gd name="connsiteX8633" fmla="*/ 1994260 w 6582933"/>
              <a:gd name="connsiteY8633" fmla="*/ 5445818 h 6858000"/>
              <a:gd name="connsiteX8634" fmla="*/ 1994957 w 6582933"/>
              <a:gd name="connsiteY8634" fmla="*/ 5448070 h 6858000"/>
              <a:gd name="connsiteX8635" fmla="*/ 2014645 w 6582933"/>
              <a:gd name="connsiteY8635" fmla="*/ 5464023 h 6858000"/>
              <a:gd name="connsiteX8636" fmla="*/ 2038956 w 6582933"/>
              <a:gd name="connsiteY8636" fmla="*/ 5488330 h 6858000"/>
              <a:gd name="connsiteX8637" fmla="*/ 2071213 w 6582933"/>
              <a:gd name="connsiteY8637" fmla="*/ 5468793 h 6858000"/>
              <a:gd name="connsiteX8638" fmla="*/ 2071848 w 6582933"/>
              <a:gd name="connsiteY8638" fmla="*/ 5456430 h 6858000"/>
              <a:gd name="connsiteX8639" fmla="*/ 2089586 w 6582933"/>
              <a:gd name="connsiteY8639" fmla="*/ 5462723 h 6858000"/>
              <a:gd name="connsiteX8640" fmla="*/ 2098548 w 6582933"/>
              <a:gd name="connsiteY8640" fmla="*/ 5442418 h 6858000"/>
              <a:gd name="connsiteX8641" fmla="*/ 2109351 w 6582933"/>
              <a:gd name="connsiteY8641" fmla="*/ 5437997 h 6858000"/>
              <a:gd name="connsiteX8642" fmla="*/ 2109351 w 6582933"/>
              <a:gd name="connsiteY8642" fmla="*/ 5476132 h 6858000"/>
              <a:gd name="connsiteX8643" fmla="*/ 2098802 w 6582933"/>
              <a:gd name="connsiteY8643" fmla="*/ 5480610 h 6858000"/>
              <a:gd name="connsiteX8644" fmla="*/ 2096606 w 6582933"/>
              <a:gd name="connsiteY8644" fmla="*/ 5498663 h 6858000"/>
              <a:gd name="connsiteX8645" fmla="*/ 2094255 w 6582933"/>
              <a:gd name="connsiteY8645" fmla="*/ 5510290 h 6858000"/>
              <a:gd name="connsiteX8646" fmla="*/ 2085131 w 6582933"/>
              <a:gd name="connsiteY8646" fmla="*/ 5519412 h 6858000"/>
              <a:gd name="connsiteX8647" fmla="*/ 2092003 w 6582933"/>
              <a:gd name="connsiteY8647" fmla="*/ 5526624 h 6858000"/>
              <a:gd name="connsiteX8648" fmla="*/ 2115709 w 6582933"/>
              <a:gd name="connsiteY8648" fmla="*/ 5526973 h 6858000"/>
              <a:gd name="connsiteX8649" fmla="*/ 2139036 w 6582933"/>
              <a:gd name="connsiteY8649" fmla="*/ 5550328 h 6858000"/>
              <a:gd name="connsiteX8650" fmla="*/ 2155878 w 6582933"/>
              <a:gd name="connsiteY8650" fmla="*/ 5555067 h 6858000"/>
              <a:gd name="connsiteX8651" fmla="*/ 2177038 w 6582933"/>
              <a:gd name="connsiteY8651" fmla="*/ 5565742 h 6858000"/>
              <a:gd name="connsiteX8652" fmla="*/ 2191978 w 6582933"/>
              <a:gd name="connsiteY8652" fmla="*/ 5577020 h 6858000"/>
              <a:gd name="connsiteX8653" fmla="*/ 2203893 w 6582933"/>
              <a:gd name="connsiteY8653" fmla="*/ 5577851 h 6858000"/>
              <a:gd name="connsiteX8654" fmla="*/ 2217533 w 6582933"/>
              <a:gd name="connsiteY8654" fmla="*/ 5590366 h 6858000"/>
              <a:gd name="connsiteX8655" fmla="*/ 2242128 w 6582933"/>
              <a:gd name="connsiteY8655" fmla="*/ 5590366 h 6858000"/>
              <a:gd name="connsiteX8656" fmla="*/ 2268824 w 6582933"/>
              <a:gd name="connsiteY8656" fmla="*/ 5615853 h 6858000"/>
              <a:gd name="connsiteX8657" fmla="*/ 2281791 w 6582933"/>
              <a:gd name="connsiteY8657" fmla="*/ 5616773 h 6858000"/>
              <a:gd name="connsiteX8658" fmla="*/ 2309476 w 6582933"/>
              <a:gd name="connsiteY8658" fmla="*/ 5641309 h 6858000"/>
              <a:gd name="connsiteX8659" fmla="*/ 2342748 w 6582933"/>
              <a:gd name="connsiteY8659" fmla="*/ 5652301 h 6858000"/>
              <a:gd name="connsiteX8660" fmla="*/ 2368452 w 6582933"/>
              <a:gd name="connsiteY8660" fmla="*/ 5665774 h 6858000"/>
              <a:gd name="connsiteX8661" fmla="*/ 2375095 w 6582933"/>
              <a:gd name="connsiteY8661" fmla="*/ 5647221 h 6858000"/>
              <a:gd name="connsiteX8662" fmla="*/ 2357395 w 6582933"/>
              <a:gd name="connsiteY8662" fmla="*/ 5628565 h 6858000"/>
              <a:gd name="connsiteX8663" fmla="*/ 2331938 w 6582933"/>
              <a:gd name="connsiteY8663" fmla="*/ 5628565 h 6858000"/>
              <a:gd name="connsiteX8664" fmla="*/ 2318434 w 6582933"/>
              <a:gd name="connsiteY8664" fmla="*/ 5615917 h 6858000"/>
              <a:gd name="connsiteX8665" fmla="*/ 2305688 w 6582933"/>
              <a:gd name="connsiteY8665" fmla="*/ 5615251 h 6858000"/>
              <a:gd name="connsiteX8666" fmla="*/ 2278104 w 6582933"/>
              <a:gd name="connsiteY8666" fmla="*/ 5590493 h 6858000"/>
              <a:gd name="connsiteX8667" fmla="*/ 2266343 w 6582933"/>
              <a:gd name="connsiteY8667" fmla="*/ 5588432 h 6858000"/>
              <a:gd name="connsiteX8668" fmla="*/ 2262050 w 6582933"/>
              <a:gd name="connsiteY8668" fmla="*/ 5578232 h 6858000"/>
              <a:gd name="connsiteX8669" fmla="*/ 2250197 w 6582933"/>
              <a:gd name="connsiteY8669" fmla="*/ 5578200 h 6858000"/>
              <a:gd name="connsiteX8670" fmla="*/ 2236936 w 6582933"/>
              <a:gd name="connsiteY8670" fmla="*/ 5563959 h 6858000"/>
              <a:gd name="connsiteX8671" fmla="*/ 2231633 w 6582933"/>
              <a:gd name="connsiteY8671" fmla="*/ 5554267 h 6858000"/>
              <a:gd name="connsiteX8672" fmla="*/ 2217337 w 6582933"/>
              <a:gd name="connsiteY8672" fmla="*/ 5550835 h 6858000"/>
              <a:gd name="connsiteX8673" fmla="*/ 2198773 w 6582933"/>
              <a:gd name="connsiteY8673" fmla="*/ 5533201 h 6858000"/>
              <a:gd name="connsiteX8674" fmla="*/ 2198616 w 6582933"/>
              <a:gd name="connsiteY8674" fmla="*/ 5527416 h 6858000"/>
              <a:gd name="connsiteX8675" fmla="*/ 2231981 w 6582933"/>
              <a:gd name="connsiteY8675" fmla="*/ 5527416 h 6858000"/>
              <a:gd name="connsiteX8676" fmla="*/ 2249587 w 6582933"/>
              <a:gd name="connsiteY8676" fmla="*/ 5546959 h 6858000"/>
              <a:gd name="connsiteX8677" fmla="*/ 2249587 w 6582933"/>
              <a:gd name="connsiteY8677" fmla="*/ 5560749 h 6858000"/>
              <a:gd name="connsiteX8678" fmla="*/ 2262016 w 6582933"/>
              <a:gd name="connsiteY8678" fmla="*/ 5572383 h 6858000"/>
              <a:gd name="connsiteX8679" fmla="*/ 2262162 w 6582933"/>
              <a:gd name="connsiteY8679" fmla="*/ 5577788 h 6858000"/>
              <a:gd name="connsiteX8680" fmla="*/ 2293361 w 6582933"/>
              <a:gd name="connsiteY8680" fmla="*/ 5577788 h 6858000"/>
              <a:gd name="connsiteX8681" fmla="*/ 2307090 w 6582933"/>
              <a:gd name="connsiteY8681" fmla="*/ 5590620 h 6858000"/>
              <a:gd name="connsiteX8682" fmla="*/ 2335916 w 6582933"/>
              <a:gd name="connsiteY8682" fmla="*/ 5590620 h 6858000"/>
              <a:gd name="connsiteX8683" fmla="*/ 2356030 w 6582933"/>
              <a:gd name="connsiteY8683" fmla="*/ 5616615 h 6858000"/>
              <a:gd name="connsiteX8684" fmla="*/ 2383329 w 6582933"/>
              <a:gd name="connsiteY8684" fmla="*/ 5616615 h 6858000"/>
              <a:gd name="connsiteX8685" fmla="*/ 2392990 w 6582933"/>
              <a:gd name="connsiteY8685" fmla="*/ 5626275 h 6858000"/>
              <a:gd name="connsiteX8686" fmla="*/ 2406368 w 6582933"/>
              <a:gd name="connsiteY8686" fmla="*/ 5617826 h 6858000"/>
              <a:gd name="connsiteX8687" fmla="*/ 2418089 w 6582933"/>
              <a:gd name="connsiteY8687" fmla="*/ 5616234 h 6858000"/>
              <a:gd name="connsiteX8688" fmla="*/ 2426168 w 6582933"/>
              <a:gd name="connsiteY8688" fmla="*/ 5622748 h 6858000"/>
              <a:gd name="connsiteX8689" fmla="*/ 2414691 w 6582933"/>
              <a:gd name="connsiteY8689" fmla="*/ 5636158 h 6858000"/>
              <a:gd name="connsiteX8690" fmla="*/ 2429248 w 6582933"/>
              <a:gd name="connsiteY8690" fmla="*/ 5662248 h 6858000"/>
              <a:gd name="connsiteX8691" fmla="*/ 2439832 w 6582933"/>
              <a:gd name="connsiteY8691" fmla="*/ 5666700 h 6858000"/>
              <a:gd name="connsiteX8692" fmla="*/ 2439972 w 6582933"/>
              <a:gd name="connsiteY8692" fmla="*/ 5667037 h 6858000"/>
              <a:gd name="connsiteX8693" fmla="*/ 2440256 w 6582933"/>
              <a:gd name="connsiteY8693" fmla="*/ 5661645 h 6858000"/>
              <a:gd name="connsiteX8694" fmla="*/ 2447691 w 6582933"/>
              <a:gd name="connsiteY8694" fmla="*/ 5655891 h 6858000"/>
              <a:gd name="connsiteX8695" fmla="*/ 2451351 w 6582933"/>
              <a:gd name="connsiteY8695" fmla="*/ 5659545 h 6858000"/>
              <a:gd name="connsiteX8696" fmla="*/ 2445599 w 6582933"/>
              <a:gd name="connsiteY8696" fmla="*/ 5666985 h 6858000"/>
              <a:gd name="connsiteX8697" fmla="*/ 2440071 w 6582933"/>
              <a:gd name="connsiteY8697" fmla="*/ 5667276 h 6858000"/>
              <a:gd name="connsiteX8698" fmla="*/ 2444150 w 6582933"/>
              <a:gd name="connsiteY8698" fmla="*/ 5677091 h 6858000"/>
              <a:gd name="connsiteX8699" fmla="*/ 2469386 w 6582933"/>
              <a:gd name="connsiteY8699" fmla="*/ 5680300 h 6858000"/>
              <a:gd name="connsiteX8700" fmla="*/ 2507845 w 6582933"/>
              <a:gd name="connsiteY8700" fmla="*/ 5692149 h 6858000"/>
              <a:gd name="connsiteX8701" fmla="*/ 2521353 w 6582933"/>
              <a:gd name="connsiteY8701" fmla="*/ 5702895 h 6858000"/>
              <a:gd name="connsiteX8702" fmla="*/ 2554118 w 6582933"/>
              <a:gd name="connsiteY8702" fmla="*/ 5698600 h 6858000"/>
              <a:gd name="connsiteX8703" fmla="*/ 2541531 w 6582933"/>
              <a:gd name="connsiteY8703" fmla="*/ 5685349 h 6858000"/>
              <a:gd name="connsiteX8704" fmla="*/ 2541531 w 6582933"/>
              <a:gd name="connsiteY8704" fmla="*/ 5666732 h 6858000"/>
              <a:gd name="connsiteX8705" fmla="*/ 2547728 w 6582933"/>
              <a:gd name="connsiteY8705" fmla="*/ 5666859 h 6858000"/>
              <a:gd name="connsiteX8706" fmla="*/ 2579188 w 6582933"/>
              <a:gd name="connsiteY8706" fmla="*/ 5698093 h 6858000"/>
              <a:gd name="connsiteX8707" fmla="*/ 2567242 w 6582933"/>
              <a:gd name="connsiteY8707" fmla="*/ 5711471 h 6858000"/>
              <a:gd name="connsiteX8708" fmla="*/ 2571721 w 6582933"/>
              <a:gd name="connsiteY8708" fmla="*/ 5715759 h 6858000"/>
              <a:gd name="connsiteX8709" fmla="*/ 2621710 w 6582933"/>
              <a:gd name="connsiteY8709" fmla="*/ 5717541 h 6858000"/>
              <a:gd name="connsiteX8710" fmla="*/ 2630454 w 6582933"/>
              <a:gd name="connsiteY8710" fmla="*/ 5731490 h 6858000"/>
              <a:gd name="connsiteX8711" fmla="*/ 2629628 w 6582933"/>
              <a:gd name="connsiteY8711" fmla="*/ 5737465 h 6858000"/>
              <a:gd name="connsiteX8712" fmla="*/ 2523508 w 6582933"/>
              <a:gd name="connsiteY8712" fmla="*/ 5742965 h 6858000"/>
              <a:gd name="connsiteX8713" fmla="*/ 2509589 w 6582933"/>
              <a:gd name="connsiteY8713" fmla="*/ 5730507 h 6858000"/>
              <a:gd name="connsiteX8714" fmla="*/ 2497896 w 6582933"/>
              <a:gd name="connsiteY8714" fmla="*/ 5730507 h 6858000"/>
              <a:gd name="connsiteX8715" fmla="*/ 2484006 w 6582933"/>
              <a:gd name="connsiteY8715" fmla="*/ 5717509 h 6858000"/>
              <a:gd name="connsiteX8716" fmla="*/ 2467381 w 6582933"/>
              <a:gd name="connsiteY8716" fmla="*/ 5722336 h 6858000"/>
              <a:gd name="connsiteX8717" fmla="*/ 2472499 w 6582933"/>
              <a:gd name="connsiteY8717" fmla="*/ 5731109 h 6858000"/>
              <a:gd name="connsiteX8718" fmla="*/ 2498563 w 6582933"/>
              <a:gd name="connsiteY8718" fmla="*/ 5744709 h 6858000"/>
              <a:gd name="connsiteX8719" fmla="*/ 2502756 w 6582933"/>
              <a:gd name="connsiteY8719" fmla="*/ 5749060 h 6858000"/>
              <a:gd name="connsiteX8720" fmla="*/ 2499167 w 6582933"/>
              <a:gd name="connsiteY8720" fmla="*/ 5753323 h 6858000"/>
              <a:gd name="connsiteX8721" fmla="*/ 2457055 w 6582933"/>
              <a:gd name="connsiteY8721" fmla="*/ 5753640 h 6858000"/>
              <a:gd name="connsiteX8722" fmla="*/ 2452260 w 6582933"/>
              <a:gd name="connsiteY8722" fmla="*/ 5736736 h 6858000"/>
              <a:gd name="connsiteX8723" fmla="*/ 2440433 w 6582933"/>
              <a:gd name="connsiteY8723" fmla="*/ 5723390 h 6858000"/>
              <a:gd name="connsiteX8724" fmla="*/ 2450762 w 6582933"/>
              <a:gd name="connsiteY8724" fmla="*/ 5709434 h 6858000"/>
              <a:gd name="connsiteX8725" fmla="*/ 2433761 w 6582933"/>
              <a:gd name="connsiteY8725" fmla="*/ 5704829 h 6858000"/>
              <a:gd name="connsiteX8726" fmla="*/ 2419936 w 6582933"/>
              <a:gd name="connsiteY8726" fmla="*/ 5691895 h 6858000"/>
              <a:gd name="connsiteX8727" fmla="*/ 2382820 w 6582933"/>
              <a:gd name="connsiteY8727" fmla="*/ 5691895 h 6858000"/>
              <a:gd name="connsiteX8728" fmla="*/ 2368872 w 6582933"/>
              <a:gd name="connsiteY8728" fmla="*/ 5679374 h 6858000"/>
              <a:gd name="connsiteX8729" fmla="*/ 2356190 w 6582933"/>
              <a:gd name="connsiteY8729" fmla="*/ 5680586 h 6858000"/>
              <a:gd name="connsiteX8730" fmla="*/ 2338327 w 6582933"/>
              <a:gd name="connsiteY8730" fmla="*/ 5698664 h 6858000"/>
              <a:gd name="connsiteX8731" fmla="*/ 2338167 w 6582933"/>
              <a:gd name="connsiteY8731" fmla="*/ 5704861 h 6858000"/>
              <a:gd name="connsiteX8732" fmla="*/ 2332002 w 6582933"/>
              <a:gd name="connsiteY8732" fmla="*/ 5704703 h 6858000"/>
              <a:gd name="connsiteX8733" fmla="*/ 2313511 w 6582933"/>
              <a:gd name="connsiteY8733" fmla="*/ 5686339 h 6858000"/>
              <a:gd name="connsiteX8734" fmla="*/ 2325709 w 6582933"/>
              <a:gd name="connsiteY8734" fmla="*/ 5672257 h 6858000"/>
              <a:gd name="connsiteX8735" fmla="*/ 2301400 w 6582933"/>
              <a:gd name="connsiteY8735" fmla="*/ 5653386 h 6858000"/>
              <a:gd name="connsiteX8736" fmla="*/ 2286331 w 6582933"/>
              <a:gd name="connsiteY8736" fmla="*/ 5647125 h 6858000"/>
              <a:gd name="connsiteX8737" fmla="*/ 2268030 w 6582933"/>
              <a:gd name="connsiteY8737" fmla="*/ 5641023 h 6858000"/>
              <a:gd name="connsiteX8738" fmla="*/ 2229761 w 6582933"/>
              <a:gd name="connsiteY8738" fmla="*/ 5602824 h 6858000"/>
              <a:gd name="connsiteX8739" fmla="*/ 2204505 w 6582933"/>
              <a:gd name="connsiteY8739" fmla="*/ 5602824 h 6858000"/>
              <a:gd name="connsiteX8740" fmla="*/ 2183743 w 6582933"/>
              <a:gd name="connsiteY8740" fmla="*/ 5590366 h 6858000"/>
              <a:gd name="connsiteX8741" fmla="*/ 2178091 w 6582933"/>
              <a:gd name="connsiteY8741" fmla="*/ 5589034 h 6858000"/>
              <a:gd name="connsiteX8742" fmla="*/ 2169066 w 6582933"/>
              <a:gd name="connsiteY8742" fmla="*/ 5580199 h 6858000"/>
              <a:gd name="connsiteX8743" fmla="*/ 2157463 w 6582933"/>
              <a:gd name="connsiteY8743" fmla="*/ 5577915 h 6858000"/>
              <a:gd name="connsiteX8744" fmla="*/ 2129978 w 6582933"/>
              <a:gd name="connsiteY8744" fmla="*/ 5567297 h 6858000"/>
              <a:gd name="connsiteX8745" fmla="*/ 2108750 w 6582933"/>
              <a:gd name="connsiteY8745" fmla="*/ 5558086 h 6858000"/>
              <a:gd name="connsiteX8746" fmla="*/ 2092382 w 6582933"/>
              <a:gd name="connsiteY8746" fmla="*/ 5551857 h 6858000"/>
              <a:gd name="connsiteX8747" fmla="*/ 2077634 w 6582933"/>
              <a:gd name="connsiteY8747" fmla="*/ 5540319 h 6858000"/>
              <a:gd name="connsiteX8748" fmla="*/ 2064826 w 6582933"/>
              <a:gd name="connsiteY8748" fmla="*/ 5552206 h 6858000"/>
              <a:gd name="connsiteX8749" fmla="*/ 2061108 w 6582933"/>
              <a:gd name="connsiteY8749" fmla="*/ 5561232 h 6858000"/>
              <a:gd name="connsiteX8750" fmla="*/ 2072203 w 6582933"/>
              <a:gd name="connsiteY8750" fmla="*/ 5565140 h 6858000"/>
              <a:gd name="connsiteX8751" fmla="*/ 2090125 w 6582933"/>
              <a:gd name="connsiteY8751" fmla="*/ 5564981 h 6858000"/>
              <a:gd name="connsiteX8752" fmla="*/ 2121940 w 6582933"/>
              <a:gd name="connsiteY8752" fmla="*/ 5596913 h 6858000"/>
              <a:gd name="connsiteX8753" fmla="*/ 2122066 w 6582933"/>
              <a:gd name="connsiteY8753" fmla="*/ 5603078 h 6858000"/>
              <a:gd name="connsiteX8754" fmla="*/ 2103250 w 6582933"/>
              <a:gd name="connsiteY8754" fmla="*/ 5603078 h 6858000"/>
              <a:gd name="connsiteX8755" fmla="*/ 2089617 w 6582933"/>
              <a:gd name="connsiteY8755" fmla="*/ 5590335 h 6858000"/>
              <a:gd name="connsiteX8756" fmla="*/ 2075477 w 6582933"/>
              <a:gd name="connsiteY8756" fmla="*/ 5591134 h 6858000"/>
              <a:gd name="connsiteX8757" fmla="*/ 2067686 w 6582933"/>
              <a:gd name="connsiteY8757" fmla="*/ 5612612 h 6858000"/>
              <a:gd name="connsiteX8758" fmla="*/ 2058501 w 6582933"/>
              <a:gd name="connsiteY8758" fmla="*/ 5609117 h 6858000"/>
              <a:gd name="connsiteX8759" fmla="*/ 2058659 w 6582933"/>
              <a:gd name="connsiteY8759" fmla="*/ 5591007 h 6858000"/>
              <a:gd name="connsiteX8760" fmla="*/ 2054466 w 6582933"/>
              <a:gd name="connsiteY8760" fmla="*/ 5579976 h 6858000"/>
              <a:gd name="connsiteX8761" fmla="*/ 2045407 w 6582933"/>
              <a:gd name="connsiteY8761" fmla="*/ 5584201 h 6858000"/>
              <a:gd name="connsiteX8762" fmla="*/ 2033113 w 6582933"/>
              <a:gd name="connsiteY8762" fmla="*/ 5597522 h 6858000"/>
              <a:gd name="connsiteX8763" fmla="*/ 2021573 w 6582933"/>
              <a:gd name="connsiteY8763" fmla="*/ 5615473 h 6858000"/>
              <a:gd name="connsiteX8764" fmla="*/ 2007876 w 6582933"/>
              <a:gd name="connsiteY8764" fmla="*/ 5624658 h 6858000"/>
              <a:gd name="connsiteX8765" fmla="*/ 2007623 w 6582933"/>
              <a:gd name="connsiteY8765" fmla="*/ 5637274 h 6858000"/>
              <a:gd name="connsiteX8766" fmla="*/ 2005982 w 6582933"/>
              <a:gd name="connsiteY8766" fmla="*/ 5649250 h 6858000"/>
              <a:gd name="connsiteX8767" fmla="*/ 1982911 w 6582933"/>
              <a:gd name="connsiteY8767" fmla="*/ 5672320 h 6858000"/>
              <a:gd name="connsiteX8768" fmla="*/ 1982911 w 6582933"/>
              <a:gd name="connsiteY8768" fmla="*/ 5696570 h 6858000"/>
              <a:gd name="connsiteX8769" fmla="*/ 1970110 w 6582933"/>
              <a:gd name="connsiteY8769" fmla="*/ 5710963 h 6858000"/>
              <a:gd name="connsiteX8770" fmla="*/ 1969564 w 6582933"/>
              <a:gd name="connsiteY8770" fmla="*/ 5723199 h 6858000"/>
              <a:gd name="connsiteX8771" fmla="*/ 1944208 w 6582933"/>
              <a:gd name="connsiteY8771" fmla="*/ 5749796 h 6858000"/>
              <a:gd name="connsiteX8772" fmla="*/ 1943251 w 6582933"/>
              <a:gd name="connsiteY8772" fmla="*/ 5762825 h 6858000"/>
              <a:gd name="connsiteX8773" fmla="*/ 1906705 w 6582933"/>
              <a:gd name="connsiteY8773" fmla="*/ 5799368 h 6858000"/>
              <a:gd name="connsiteX8774" fmla="*/ 1906705 w 6582933"/>
              <a:gd name="connsiteY8774" fmla="*/ 5826600 h 6858000"/>
              <a:gd name="connsiteX8775" fmla="*/ 1880549 w 6582933"/>
              <a:gd name="connsiteY8775" fmla="*/ 5845033 h 6858000"/>
              <a:gd name="connsiteX8776" fmla="*/ 1880549 w 6582933"/>
              <a:gd name="connsiteY8776" fmla="*/ 5863365 h 6858000"/>
              <a:gd name="connsiteX8777" fmla="*/ 1867938 w 6582933"/>
              <a:gd name="connsiteY8777" fmla="*/ 5876996 h 6858000"/>
              <a:gd name="connsiteX8778" fmla="*/ 1867042 w 6582933"/>
              <a:gd name="connsiteY8778" fmla="*/ 5889835 h 6858000"/>
              <a:gd name="connsiteX8779" fmla="*/ 1844069 w 6582933"/>
              <a:gd name="connsiteY8779" fmla="*/ 5912810 h 6858000"/>
              <a:gd name="connsiteX8780" fmla="*/ 1831423 w 6582933"/>
              <a:gd name="connsiteY8780" fmla="*/ 5938773 h 6858000"/>
              <a:gd name="connsiteX8781" fmla="*/ 1829989 w 6582933"/>
              <a:gd name="connsiteY8781" fmla="*/ 5948243 h 6858000"/>
              <a:gd name="connsiteX8782" fmla="*/ 1754195 w 6582933"/>
              <a:gd name="connsiteY8782" fmla="*/ 6024031 h 6858000"/>
              <a:gd name="connsiteX8783" fmla="*/ 1754195 w 6582933"/>
              <a:gd name="connsiteY8783" fmla="*/ 6055170 h 6858000"/>
              <a:gd name="connsiteX8784" fmla="*/ 1728073 w 6582933"/>
              <a:gd name="connsiteY8784" fmla="*/ 6073476 h 6858000"/>
              <a:gd name="connsiteX8785" fmla="*/ 1728073 w 6582933"/>
              <a:gd name="connsiteY8785" fmla="*/ 6098741 h 6858000"/>
              <a:gd name="connsiteX8786" fmla="*/ 1722162 w 6582933"/>
              <a:gd name="connsiteY8786" fmla="*/ 6098868 h 6858000"/>
              <a:gd name="connsiteX8787" fmla="*/ 1657717 w 6582933"/>
              <a:gd name="connsiteY8787" fmla="*/ 6162135 h 6858000"/>
              <a:gd name="connsiteX8788" fmla="*/ 1651806 w 6582933"/>
              <a:gd name="connsiteY8788" fmla="*/ 6162262 h 6858000"/>
              <a:gd name="connsiteX8789" fmla="*/ 1651646 w 6582933"/>
              <a:gd name="connsiteY8789" fmla="*/ 6156287 h 6858000"/>
              <a:gd name="connsiteX8790" fmla="*/ 1637253 w 6582933"/>
              <a:gd name="connsiteY8790" fmla="*/ 6143480 h 6858000"/>
              <a:gd name="connsiteX8791" fmla="*/ 1651806 w 6582933"/>
              <a:gd name="connsiteY8791" fmla="*/ 6131529 h 6858000"/>
              <a:gd name="connsiteX8792" fmla="*/ 1651806 w 6582933"/>
              <a:gd name="connsiteY8792" fmla="*/ 6111991 h 6858000"/>
              <a:gd name="connsiteX8793" fmla="*/ 1633686 w 6582933"/>
              <a:gd name="connsiteY8793" fmla="*/ 6111991 h 6858000"/>
              <a:gd name="connsiteX8794" fmla="*/ 1619985 w 6582933"/>
              <a:gd name="connsiteY8794" fmla="*/ 6137409 h 6858000"/>
              <a:gd name="connsiteX8795" fmla="*/ 1596311 w 6582933"/>
              <a:gd name="connsiteY8795" fmla="*/ 6137060 h 6858000"/>
              <a:gd name="connsiteX8796" fmla="*/ 1590431 w 6582933"/>
              <a:gd name="connsiteY8796" fmla="*/ 6130577 h 6858000"/>
              <a:gd name="connsiteX8797" fmla="*/ 1632855 w 6582933"/>
              <a:gd name="connsiteY8797" fmla="*/ 6086568 h 6858000"/>
              <a:gd name="connsiteX8798" fmla="*/ 1652115 w 6582933"/>
              <a:gd name="connsiteY8798" fmla="*/ 6086568 h 6858000"/>
              <a:gd name="connsiteX8799" fmla="*/ 1652146 w 6582933"/>
              <a:gd name="connsiteY8799" fmla="*/ 6111438 h 6858000"/>
              <a:gd name="connsiteX8800" fmla="*/ 1669859 w 6582933"/>
              <a:gd name="connsiteY8800" fmla="*/ 6110939 h 6858000"/>
              <a:gd name="connsiteX8801" fmla="*/ 1670936 w 6582933"/>
              <a:gd name="connsiteY8801" fmla="*/ 6099027 h 6858000"/>
              <a:gd name="connsiteX8802" fmla="*/ 1651806 w 6582933"/>
              <a:gd name="connsiteY8802" fmla="*/ 6086030 h 6858000"/>
              <a:gd name="connsiteX8803" fmla="*/ 1651646 w 6582933"/>
              <a:gd name="connsiteY8803" fmla="*/ 6073381 h 6858000"/>
              <a:gd name="connsiteX8804" fmla="*/ 1656283 w 6582933"/>
              <a:gd name="connsiteY8804" fmla="*/ 6062611 h 6858000"/>
              <a:gd name="connsiteX8805" fmla="*/ 1665247 w 6582933"/>
              <a:gd name="connsiteY8805" fmla="*/ 6067660 h 6858000"/>
              <a:gd name="connsiteX8806" fmla="*/ 1669693 w 6582933"/>
              <a:gd name="connsiteY8806" fmla="*/ 6072170 h 6858000"/>
              <a:gd name="connsiteX8807" fmla="*/ 1683682 w 6582933"/>
              <a:gd name="connsiteY8807" fmla="*/ 6048148 h 6858000"/>
              <a:gd name="connsiteX8808" fmla="*/ 1694484 w 6582933"/>
              <a:gd name="connsiteY8808" fmla="*/ 6048148 h 6858000"/>
              <a:gd name="connsiteX8809" fmla="*/ 1753498 w 6582933"/>
              <a:gd name="connsiteY8809" fmla="*/ 5989074 h 6858000"/>
              <a:gd name="connsiteX8810" fmla="*/ 1754068 w 6582933"/>
              <a:gd name="connsiteY8810" fmla="*/ 5977574 h 6858000"/>
              <a:gd name="connsiteX8811" fmla="*/ 1770657 w 6582933"/>
              <a:gd name="connsiteY8811" fmla="*/ 5971313 h 6858000"/>
              <a:gd name="connsiteX8812" fmla="*/ 1778504 w 6582933"/>
              <a:gd name="connsiteY8812" fmla="*/ 5963428 h 6858000"/>
              <a:gd name="connsiteX8813" fmla="*/ 1778891 w 6582933"/>
              <a:gd name="connsiteY8813" fmla="*/ 5927716 h 6858000"/>
              <a:gd name="connsiteX8814" fmla="*/ 1797828 w 6582933"/>
              <a:gd name="connsiteY8814" fmla="*/ 5908109 h 6858000"/>
              <a:gd name="connsiteX8815" fmla="*/ 1810728 w 6582933"/>
              <a:gd name="connsiteY8815" fmla="*/ 5908109 h 6858000"/>
              <a:gd name="connsiteX8816" fmla="*/ 1817053 w 6582933"/>
              <a:gd name="connsiteY8816" fmla="*/ 5878874 h 6858000"/>
              <a:gd name="connsiteX8817" fmla="*/ 1842292 w 6582933"/>
              <a:gd name="connsiteY8817" fmla="*/ 5851097 h 6858000"/>
              <a:gd name="connsiteX8818" fmla="*/ 1842292 w 6582933"/>
              <a:gd name="connsiteY8818" fmla="*/ 5838867 h 6858000"/>
              <a:gd name="connsiteX8819" fmla="*/ 1855352 w 6582933"/>
              <a:gd name="connsiteY8819" fmla="*/ 5824754 h 6858000"/>
              <a:gd name="connsiteX8820" fmla="*/ 1855352 w 6582933"/>
              <a:gd name="connsiteY8820" fmla="*/ 5800161 h 6858000"/>
              <a:gd name="connsiteX8821" fmla="*/ 1872036 w 6582933"/>
              <a:gd name="connsiteY8821" fmla="*/ 5793457 h 6858000"/>
              <a:gd name="connsiteX8822" fmla="*/ 1880677 w 6582933"/>
              <a:gd name="connsiteY8822" fmla="*/ 5779508 h 6858000"/>
              <a:gd name="connsiteX8823" fmla="*/ 1881667 w 6582933"/>
              <a:gd name="connsiteY8823" fmla="*/ 5773627 h 6858000"/>
              <a:gd name="connsiteX8824" fmla="*/ 1904072 w 6582933"/>
              <a:gd name="connsiteY8824" fmla="*/ 5751223 h 6858000"/>
              <a:gd name="connsiteX8825" fmla="*/ 1931179 w 6582933"/>
              <a:gd name="connsiteY8825" fmla="*/ 5711376 h 6858000"/>
              <a:gd name="connsiteX8826" fmla="*/ 1931179 w 6582933"/>
              <a:gd name="connsiteY8826" fmla="*/ 5674706 h 6858000"/>
              <a:gd name="connsiteX8827" fmla="*/ 1952403 w 6582933"/>
              <a:gd name="connsiteY8827" fmla="*/ 5664760 h 6858000"/>
              <a:gd name="connsiteX8828" fmla="*/ 1961494 w 6582933"/>
              <a:gd name="connsiteY8828" fmla="*/ 5655638 h 6858000"/>
              <a:gd name="connsiteX8829" fmla="*/ 1982245 w 6582933"/>
              <a:gd name="connsiteY8829" fmla="*/ 5632536 h 6858000"/>
              <a:gd name="connsiteX8830" fmla="*/ 1992319 w 6582933"/>
              <a:gd name="connsiteY8830" fmla="*/ 5611312 h 6858000"/>
              <a:gd name="connsiteX8831" fmla="*/ 2006046 w 6582933"/>
              <a:gd name="connsiteY8831" fmla="*/ 5585095 h 6858000"/>
              <a:gd name="connsiteX8832" fmla="*/ 2007752 w 6582933"/>
              <a:gd name="connsiteY8832" fmla="*/ 5572637 h 6858000"/>
              <a:gd name="connsiteX8833" fmla="*/ 1995560 w 6582933"/>
              <a:gd name="connsiteY8833" fmla="*/ 5558847 h 6858000"/>
              <a:gd name="connsiteX8834" fmla="*/ 2007464 w 6582933"/>
              <a:gd name="connsiteY8834" fmla="*/ 5545786 h 6858000"/>
              <a:gd name="connsiteX8835" fmla="*/ 1976046 w 6582933"/>
              <a:gd name="connsiteY8835" fmla="*/ 5514356 h 6858000"/>
              <a:gd name="connsiteX8836" fmla="*/ 1963783 w 6582933"/>
              <a:gd name="connsiteY8836" fmla="*/ 5514356 h 6858000"/>
              <a:gd name="connsiteX8837" fmla="*/ 1950088 w 6582933"/>
              <a:gd name="connsiteY8837" fmla="*/ 5501708 h 6858000"/>
              <a:gd name="connsiteX8838" fmla="*/ 1935974 w 6582933"/>
              <a:gd name="connsiteY8838" fmla="*/ 5501708 h 6858000"/>
              <a:gd name="connsiteX8839" fmla="*/ 1930063 w 6582933"/>
              <a:gd name="connsiteY8839" fmla="*/ 5519158 h 6858000"/>
              <a:gd name="connsiteX8840" fmla="*/ 1956730 w 6582933"/>
              <a:gd name="connsiteY8840" fmla="*/ 5546135 h 6858000"/>
              <a:gd name="connsiteX8841" fmla="*/ 1956889 w 6582933"/>
              <a:gd name="connsiteY8841" fmla="*/ 5552333 h 6858000"/>
              <a:gd name="connsiteX8842" fmla="*/ 1938074 w 6582933"/>
              <a:gd name="connsiteY8842" fmla="*/ 5552333 h 6858000"/>
              <a:gd name="connsiteX8843" fmla="*/ 1924379 w 6582933"/>
              <a:gd name="connsiteY8843" fmla="*/ 5539431 h 6858000"/>
              <a:gd name="connsiteX8844" fmla="*/ 1899651 w 6582933"/>
              <a:gd name="connsiteY8844" fmla="*/ 5539431 h 6858000"/>
              <a:gd name="connsiteX8845" fmla="*/ 1879154 w 6582933"/>
              <a:gd name="connsiteY8845" fmla="*/ 5526814 h 6858000"/>
              <a:gd name="connsiteX8846" fmla="*/ 1864246 w 6582933"/>
              <a:gd name="connsiteY8846" fmla="*/ 5517249 h 6858000"/>
              <a:gd name="connsiteX8847" fmla="*/ 1842672 w 6582933"/>
              <a:gd name="connsiteY8847" fmla="*/ 5509592 h 6858000"/>
              <a:gd name="connsiteX8848" fmla="*/ 1842672 w 6582933"/>
              <a:gd name="connsiteY8848" fmla="*/ 5496437 h 6858000"/>
              <a:gd name="connsiteX8849" fmla="*/ 1821443 w 6582933"/>
              <a:gd name="connsiteY8849" fmla="*/ 5486585 h 6858000"/>
              <a:gd name="connsiteX8850" fmla="*/ 1806855 w 6582933"/>
              <a:gd name="connsiteY8850" fmla="*/ 5476100 h 6858000"/>
              <a:gd name="connsiteX8851" fmla="*/ 1792524 w 6582933"/>
              <a:gd name="connsiteY8851" fmla="*/ 5483281 h 6858000"/>
              <a:gd name="connsiteX8852" fmla="*/ 1810540 w 6582933"/>
              <a:gd name="connsiteY8852" fmla="*/ 5501295 h 6858000"/>
              <a:gd name="connsiteX8853" fmla="*/ 1822553 w 6582933"/>
              <a:gd name="connsiteY8853" fmla="*/ 5501295 h 6858000"/>
              <a:gd name="connsiteX8854" fmla="*/ 1823378 w 6582933"/>
              <a:gd name="connsiteY8854" fmla="*/ 5526941 h 6858000"/>
              <a:gd name="connsiteX8855" fmla="*/ 1810982 w 6582933"/>
              <a:gd name="connsiteY8855" fmla="*/ 5526941 h 6858000"/>
              <a:gd name="connsiteX8856" fmla="*/ 1797510 w 6582933"/>
              <a:gd name="connsiteY8856" fmla="*/ 5514261 h 6858000"/>
              <a:gd name="connsiteX8857" fmla="*/ 1784766 w 6582933"/>
              <a:gd name="connsiteY8857" fmla="*/ 5513658 h 6858000"/>
              <a:gd name="connsiteX8858" fmla="*/ 1758801 w 6582933"/>
              <a:gd name="connsiteY8858" fmla="*/ 5500407 h 6858000"/>
              <a:gd name="connsiteX8859" fmla="*/ 1740915 w 6582933"/>
              <a:gd name="connsiteY8859" fmla="*/ 5482519 h 6858000"/>
              <a:gd name="connsiteX8860" fmla="*/ 1740915 w 6582933"/>
              <a:gd name="connsiteY8860" fmla="*/ 5469935 h 6858000"/>
              <a:gd name="connsiteX8861" fmla="*/ 1765861 w 6582933"/>
              <a:gd name="connsiteY8861" fmla="*/ 5444448 h 6858000"/>
              <a:gd name="connsiteX8862" fmla="*/ 1754640 w 6582933"/>
              <a:gd name="connsiteY8862" fmla="*/ 5437997 h 6858000"/>
              <a:gd name="connsiteX8863" fmla="*/ 1741167 w 6582933"/>
              <a:gd name="connsiteY8863" fmla="*/ 5429065 h 6858000"/>
              <a:gd name="connsiteX8864" fmla="*/ 1734589 w 6582933"/>
              <a:gd name="connsiteY8864" fmla="*/ 5412770 h 6858000"/>
              <a:gd name="connsiteX8865" fmla="*/ 1717937 w 6582933"/>
              <a:gd name="connsiteY8865" fmla="*/ 5416899 h 6858000"/>
              <a:gd name="connsiteX8866" fmla="*/ 1726647 w 6582933"/>
              <a:gd name="connsiteY8866" fmla="*/ 5430372 h 6858000"/>
              <a:gd name="connsiteX8867" fmla="*/ 1721019 w 6582933"/>
              <a:gd name="connsiteY8867" fmla="*/ 5488076 h 6858000"/>
              <a:gd name="connsiteX8868" fmla="*/ 1695373 w 6582933"/>
              <a:gd name="connsiteY8868" fmla="*/ 5474794 h 6858000"/>
              <a:gd name="connsiteX8869" fmla="*/ 1677325 w 6582933"/>
              <a:gd name="connsiteY8869" fmla="*/ 5457223 h 6858000"/>
              <a:gd name="connsiteX8870" fmla="*/ 1677325 w 6582933"/>
              <a:gd name="connsiteY8870" fmla="*/ 5437997 h 6858000"/>
              <a:gd name="connsiteX8871" fmla="*/ 1695055 w 6582933"/>
              <a:gd name="connsiteY8871" fmla="*/ 5437838 h 6858000"/>
              <a:gd name="connsiteX8872" fmla="*/ 1699571 w 6582933"/>
              <a:gd name="connsiteY8872" fmla="*/ 5434660 h 6858000"/>
              <a:gd name="connsiteX8873" fmla="*/ 1701443 w 6582933"/>
              <a:gd name="connsiteY8873" fmla="*/ 5430626 h 6858000"/>
              <a:gd name="connsiteX8874" fmla="*/ 1697408 w 6582933"/>
              <a:gd name="connsiteY8874" fmla="*/ 5426497 h 6858000"/>
              <a:gd name="connsiteX8875" fmla="*/ 1677292 w 6582933"/>
              <a:gd name="connsiteY8875" fmla="*/ 5437997 h 6858000"/>
              <a:gd name="connsiteX8876" fmla="*/ 1671095 w 6582933"/>
              <a:gd name="connsiteY8876" fmla="*/ 5438155 h 6858000"/>
              <a:gd name="connsiteX8877" fmla="*/ 1656670 w 6582933"/>
              <a:gd name="connsiteY8877" fmla="*/ 5451438 h 6858000"/>
              <a:gd name="connsiteX8878" fmla="*/ 1648531 w 6582933"/>
              <a:gd name="connsiteY8878" fmla="*/ 5428527 h 6858000"/>
              <a:gd name="connsiteX8879" fmla="*/ 1644307 w 6582933"/>
              <a:gd name="connsiteY8879" fmla="*/ 5426782 h 6858000"/>
              <a:gd name="connsiteX8880" fmla="*/ 1639949 w 6582933"/>
              <a:gd name="connsiteY8880" fmla="*/ 5431102 h 6858000"/>
              <a:gd name="connsiteX8881" fmla="*/ 1638966 w 6582933"/>
              <a:gd name="connsiteY8881" fmla="*/ 5443401 h 6858000"/>
              <a:gd name="connsiteX8882" fmla="*/ 1630928 w 6582933"/>
              <a:gd name="connsiteY8882" fmla="*/ 5448672 h 6858000"/>
              <a:gd name="connsiteX8883" fmla="*/ 1626634 w 6582933"/>
              <a:gd name="connsiteY8883" fmla="*/ 5444289 h 6858000"/>
              <a:gd name="connsiteX8884" fmla="*/ 1626444 w 6582933"/>
              <a:gd name="connsiteY8884" fmla="*/ 5419253 h 6858000"/>
              <a:gd name="connsiteX8885" fmla="*/ 1638743 w 6582933"/>
              <a:gd name="connsiteY8885" fmla="*/ 5405868 h 6858000"/>
              <a:gd name="connsiteX8886" fmla="*/ 1607985 w 6582933"/>
              <a:gd name="connsiteY8886" fmla="*/ 5387791 h 6858000"/>
              <a:gd name="connsiteX8887" fmla="*/ 1594827 w 6582933"/>
              <a:gd name="connsiteY8887" fmla="*/ 5387124 h 6858000"/>
              <a:gd name="connsiteX8888" fmla="*/ 1548746 w 6582933"/>
              <a:gd name="connsiteY8888" fmla="*/ 5339202 h 6858000"/>
              <a:gd name="connsiteX8889" fmla="*/ 1534638 w 6582933"/>
              <a:gd name="connsiteY8889" fmla="*/ 5336151 h 6858000"/>
              <a:gd name="connsiteX8890" fmla="*/ 1524723 w 6582933"/>
              <a:gd name="connsiteY8890" fmla="*/ 5329731 h 6858000"/>
              <a:gd name="connsiteX8891" fmla="*/ 1524723 w 6582933"/>
              <a:gd name="connsiteY8891" fmla="*/ 5317977 h 6858000"/>
              <a:gd name="connsiteX8892" fmla="*/ 1479405 w 6582933"/>
              <a:gd name="connsiteY8892" fmla="*/ 5272662 h 6858000"/>
              <a:gd name="connsiteX8893" fmla="*/ 1467454 w 6582933"/>
              <a:gd name="connsiteY8893" fmla="*/ 5272662 h 6858000"/>
              <a:gd name="connsiteX8894" fmla="*/ 1417972 w 6582933"/>
              <a:gd name="connsiteY8894" fmla="*/ 5223661 h 6858000"/>
              <a:gd name="connsiteX8895" fmla="*/ 1408659 w 6582933"/>
              <a:gd name="connsiteY8895" fmla="*/ 5222233 h 6858000"/>
              <a:gd name="connsiteX8896" fmla="*/ 1331026 w 6582933"/>
              <a:gd name="connsiteY8896" fmla="*/ 5144599 h 6858000"/>
              <a:gd name="connsiteX8897" fmla="*/ 1315326 w 6582933"/>
              <a:gd name="connsiteY8897" fmla="*/ 5157438 h 6858000"/>
              <a:gd name="connsiteX8898" fmla="*/ 1302105 w 6582933"/>
              <a:gd name="connsiteY8898" fmla="*/ 5145906 h 6858000"/>
              <a:gd name="connsiteX8899" fmla="*/ 1287901 w 6582933"/>
              <a:gd name="connsiteY8899" fmla="*/ 5145906 h 6858000"/>
              <a:gd name="connsiteX8900" fmla="*/ 1259140 w 6582933"/>
              <a:gd name="connsiteY8900" fmla="*/ 5114729 h 6858000"/>
              <a:gd name="connsiteX8901" fmla="*/ 1257547 w 6582933"/>
              <a:gd name="connsiteY8901" fmla="*/ 5099733 h 6858000"/>
              <a:gd name="connsiteX8902" fmla="*/ 1223194 w 6582933"/>
              <a:gd name="connsiteY8902" fmla="*/ 5070117 h 6858000"/>
              <a:gd name="connsiteX8903" fmla="*/ 1206131 w 6582933"/>
              <a:gd name="connsiteY8903" fmla="*/ 5049679 h 6858000"/>
              <a:gd name="connsiteX8904" fmla="*/ 1098779 w 6582933"/>
              <a:gd name="connsiteY8904" fmla="*/ 4942467 h 6858000"/>
              <a:gd name="connsiteX8905" fmla="*/ 1089793 w 6582933"/>
              <a:gd name="connsiteY8905" fmla="*/ 4942276 h 6858000"/>
              <a:gd name="connsiteX8906" fmla="*/ 1092359 w 6582933"/>
              <a:gd name="connsiteY8906" fmla="*/ 4942245 h 6858000"/>
              <a:gd name="connsiteX8907" fmla="*/ 1089147 w 6582933"/>
              <a:gd name="connsiteY8907" fmla="*/ 4932362 h 6858000"/>
              <a:gd name="connsiteX8908" fmla="*/ 1081205 w 6582933"/>
              <a:gd name="connsiteY8908" fmla="*/ 4934874 h 6858000"/>
              <a:gd name="connsiteX8909" fmla="*/ 1082798 w 6582933"/>
              <a:gd name="connsiteY8909" fmla="*/ 4938750 h 6858000"/>
              <a:gd name="connsiteX8910" fmla="*/ 1089789 w 6582933"/>
              <a:gd name="connsiteY8910" fmla="*/ 4942245 h 6858000"/>
              <a:gd name="connsiteX8911" fmla="*/ 1089793 w 6582933"/>
              <a:gd name="connsiteY8911" fmla="*/ 4942276 h 6858000"/>
              <a:gd name="connsiteX8912" fmla="*/ 1092580 w 6582933"/>
              <a:gd name="connsiteY8912" fmla="*/ 4964807 h 6858000"/>
              <a:gd name="connsiteX8913" fmla="*/ 1117594 w 6582933"/>
              <a:gd name="connsiteY8913" fmla="*/ 4984795 h 6858000"/>
              <a:gd name="connsiteX8914" fmla="*/ 1119249 w 6582933"/>
              <a:gd name="connsiteY8914" fmla="*/ 5000748 h 6858000"/>
              <a:gd name="connsiteX8915" fmla="*/ 1168602 w 6582933"/>
              <a:gd name="connsiteY8915" fmla="*/ 5050098 h 6858000"/>
              <a:gd name="connsiteX8916" fmla="*/ 1168602 w 6582933"/>
              <a:gd name="connsiteY8916" fmla="*/ 5074786 h 6858000"/>
              <a:gd name="connsiteX8917" fmla="*/ 1181213 w 6582933"/>
              <a:gd name="connsiteY8917" fmla="*/ 5088481 h 6858000"/>
              <a:gd name="connsiteX8918" fmla="*/ 1170504 w 6582933"/>
              <a:gd name="connsiteY8918" fmla="*/ 5100083 h 6858000"/>
              <a:gd name="connsiteX8919" fmla="*/ 1164341 w 6582933"/>
              <a:gd name="connsiteY8919" fmla="*/ 5122005 h 6858000"/>
              <a:gd name="connsiteX8920" fmla="*/ 1145973 w 6582933"/>
              <a:gd name="connsiteY8920" fmla="*/ 5103197 h 6858000"/>
              <a:gd name="connsiteX8921" fmla="*/ 1142511 w 6582933"/>
              <a:gd name="connsiteY8921" fmla="*/ 5091151 h 6858000"/>
              <a:gd name="connsiteX8922" fmla="*/ 1125536 w 6582933"/>
              <a:gd name="connsiteY8922" fmla="*/ 5069572 h 6858000"/>
              <a:gd name="connsiteX8923" fmla="*/ 1110699 w 6582933"/>
              <a:gd name="connsiteY8923" fmla="*/ 5068461 h 6858000"/>
              <a:gd name="connsiteX8924" fmla="*/ 1016858 w 6582933"/>
              <a:gd name="connsiteY8924" fmla="*/ 4974627 h 6858000"/>
              <a:gd name="connsiteX8925" fmla="*/ 1016312 w 6582933"/>
              <a:gd name="connsiteY8925" fmla="*/ 4962994 h 6858000"/>
              <a:gd name="connsiteX8926" fmla="*/ 954585 w 6582933"/>
              <a:gd name="connsiteY8926" fmla="*/ 4901439 h 6858000"/>
              <a:gd name="connsiteX8927" fmla="*/ 952707 w 6582933"/>
              <a:gd name="connsiteY8927" fmla="*/ 4887427 h 6858000"/>
              <a:gd name="connsiteX8928" fmla="*/ 949846 w 6582933"/>
              <a:gd name="connsiteY8928" fmla="*/ 4882314 h 6858000"/>
              <a:gd name="connsiteX8929" fmla="*/ 860484 w 6582933"/>
              <a:gd name="connsiteY8929" fmla="*/ 4792958 h 6858000"/>
              <a:gd name="connsiteX8930" fmla="*/ 856164 w 6582933"/>
              <a:gd name="connsiteY8930" fmla="*/ 4791112 h 6858000"/>
              <a:gd name="connsiteX8931" fmla="*/ 851013 w 6582933"/>
              <a:gd name="connsiteY8931" fmla="*/ 4808207 h 6858000"/>
              <a:gd name="connsiteX8932" fmla="*/ 863757 w 6582933"/>
              <a:gd name="connsiteY8932" fmla="*/ 4821775 h 6858000"/>
              <a:gd name="connsiteX8933" fmla="*/ 863757 w 6582933"/>
              <a:gd name="connsiteY8933" fmla="*/ 4840589 h 6858000"/>
              <a:gd name="connsiteX8934" fmla="*/ 857623 w 6582933"/>
              <a:gd name="connsiteY8934" fmla="*/ 4840462 h 6858000"/>
              <a:gd name="connsiteX8935" fmla="*/ 813040 w 6582933"/>
              <a:gd name="connsiteY8935" fmla="*/ 4795844 h 6858000"/>
              <a:gd name="connsiteX8936" fmla="*/ 813040 w 6582933"/>
              <a:gd name="connsiteY8936" fmla="*/ 4783488 h 6858000"/>
              <a:gd name="connsiteX8937" fmla="*/ 751514 w 6582933"/>
              <a:gd name="connsiteY8937" fmla="*/ 4723487 h 6858000"/>
              <a:gd name="connsiteX8938" fmla="*/ 749160 w 6582933"/>
              <a:gd name="connsiteY8938" fmla="*/ 4710110 h 6858000"/>
              <a:gd name="connsiteX8939" fmla="*/ 742646 w 6582933"/>
              <a:gd name="connsiteY8939" fmla="*/ 4701851 h 6858000"/>
              <a:gd name="connsiteX8940" fmla="*/ 736708 w 6582933"/>
              <a:gd name="connsiteY8940" fmla="*/ 4711416 h 6858000"/>
              <a:gd name="connsiteX8941" fmla="*/ 729457 w 6582933"/>
              <a:gd name="connsiteY8941" fmla="*/ 4724572 h 6858000"/>
              <a:gd name="connsiteX8942" fmla="*/ 724059 w 6582933"/>
              <a:gd name="connsiteY8942" fmla="*/ 4707572 h 6858000"/>
              <a:gd name="connsiteX8943" fmla="*/ 698665 w 6582933"/>
              <a:gd name="connsiteY8943" fmla="*/ 4681515 h 6858000"/>
              <a:gd name="connsiteX8944" fmla="*/ 698552 w 6582933"/>
              <a:gd name="connsiteY8944" fmla="*/ 4676005 h 6858000"/>
              <a:gd name="connsiteX8945" fmla="*/ 693220 w 6582933"/>
              <a:gd name="connsiteY8945" fmla="*/ 4675887 h 6858000"/>
              <a:gd name="connsiteX8946" fmla="*/ 660843 w 6582933"/>
              <a:gd name="connsiteY8946" fmla="*/ 4641476 h 6858000"/>
              <a:gd name="connsiteX8947" fmla="*/ 660843 w 6582933"/>
              <a:gd name="connsiteY8947" fmla="*/ 4625205 h 6858000"/>
              <a:gd name="connsiteX8948" fmla="*/ 666781 w 6582933"/>
              <a:gd name="connsiteY8948" fmla="*/ 4625364 h 6858000"/>
              <a:gd name="connsiteX8949" fmla="*/ 679905 w 6582933"/>
              <a:gd name="connsiteY8949" fmla="*/ 4639059 h 6858000"/>
              <a:gd name="connsiteX8950" fmla="*/ 693030 w 6582933"/>
              <a:gd name="connsiteY8950" fmla="*/ 4625364 h 6858000"/>
              <a:gd name="connsiteX8951" fmla="*/ 698974 w 6582933"/>
              <a:gd name="connsiteY8951" fmla="*/ 4625205 h 6858000"/>
              <a:gd name="connsiteX8952" fmla="*/ 698943 w 6582933"/>
              <a:gd name="connsiteY8952" fmla="*/ 4675369 h 6858000"/>
              <a:gd name="connsiteX8953" fmla="*/ 704482 w 6582933"/>
              <a:gd name="connsiteY8953" fmla="*/ 4675222 h 6858000"/>
              <a:gd name="connsiteX8954" fmla="*/ 717607 w 6582933"/>
              <a:gd name="connsiteY8954" fmla="*/ 4661527 h 6858000"/>
              <a:gd name="connsiteX8955" fmla="*/ 730732 w 6582933"/>
              <a:gd name="connsiteY8955" fmla="*/ 4675222 h 6858000"/>
              <a:gd name="connsiteX8956" fmla="*/ 736705 w 6582933"/>
              <a:gd name="connsiteY8956" fmla="*/ 4677267 h 6858000"/>
              <a:gd name="connsiteX8957" fmla="*/ 736898 w 6582933"/>
              <a:gd name="connsiteY8957" fmla="*/ 4680912 h 6858000"/>
              <a:gd name="connsiteX8958" fmla="*/ 744333 w 6582933"/>
              <a:gd name="connsiteY8958" fmla="*/ 4686659 h 6858000"/>
              <a:gd name="connsiteX8959" fmla="*/ 745726 w 6582933"/>
              <a:gd name="connsiteY8959" fmla="*/ 4684625 h 6858000"/>
              <a:gd name="connsiteX8960" fmla="*/ 742344 w 6582933"/>
              <a:gd name="connsiteY8960" fmla="*/ 4679187 h 6858000"/>
              <a:gd name="connsiteX8961" fmla="*/ 744809 w 6582933"/>
              <a:gd name="connsiteY8961" fmla="*/ 4678262 h 6858000"/>
              <a:gd name="connsiteX8962" fmla="*/ 742233 w 6582933"/>
              <a:gd name="connsiteY8962" fmla="*/ 4675571 h 6858000"/>
              <a:gd name="connsiteX8963" fmla="*/ 740814 w 6582933"/>
              <a:gd name="connsiteY8963" fmla="*/ 4675496 h 6858000"/>
              <a:gd name="connsiteX8964" fmla="*/ 737383 w 6582933"/>
              <a:gd name="connsiteY8964" fmla="*/ 4667184 h 6858000"/>
              <a:gd name="connsiteX8965" fmla="*/ 736676 w 6582933"/>
              <a:gd name="connsiteY8965" fmla="*/ 4659047 h 6858000"/>
              <a:gd name="connsiteX8966" fmla="*/ 704292 w 6582933"/>
              <a:gd name="connsiteY8966" fmla="*/ 4624629 h 6858000"/>
              <a:gd name="connsiteX8967" fmla="*/ 698570 w 6582933"/>
              <a:gd name="connsiteY8967" fmla="*/ 4624508 h 6858000"/>
              <a:gd name="connsiteX8968" fmla="*/ 698570 w 6582933"/>
              <a:gd name="connsiteY8968" fmla="*/ 4605219 h 6858000"/>
              <a:gd name="connsiteX8969" fmla="*/ 680262 w 6582933"/>
              <a:gd name="connsiteY8969" fmla="*/ 4587705 h 6858000"/>
              <a:gd name="connsiteX8970" fmla="*/ 675340 w 6582933"/>
              <a:gd name="connsiteY8970" fmla="*/ 4586405 h 6858000"/>
              <a:gd name="connsiteX8971" fmla="*/ 660465 w 6582933"/>
              <a:gd name="connsiteY8971" fmla="*/ 4572488 h 6858000"/>
              <a:gd name="connsiteX8972" fmla="*/ 660433 w 6582933"/>
              <a:gd name="connsiteY8972" fmla="*/ 4554625 h 6858000"/>
              <a:gd name="connsiteX8973" fmla="*/ 611213 w 6582933"/>
              <a:gd name="connsiteY8973" fmla="*/ 4504926 h 6858000"/>
              <a:gd name="connsiteX8974" fmla="*/ 609304 w 6582933"/>
              <a:gd name="connsiteY8974" fmla="*/ 4490787 h 6858000"/>
              <a:gd name="connsiteX8975" fmla="*/ 546318 w 6582933"/>
              <a:gd name="connsiteY8975" fmla="*/ 4427806 h 6858000"/>
              <a:gd name="connsiteX8976" fmla="*/ 544694 w 6582933"/>
              <a:gd name="connsiteY8976" fmla="*/ 4413825 h 6858000"/>
              <a:gd name="connsiteX8977" fmla="*/ 526741 w 6582933"/>
              <a:gd name="connsiteY8977" fmla="*/ 4395900 h 6858000"/>
              <a:gd name="connsiteX8978" fmla="*/ 520607 w 6582933"/>
              <a:gd name="connsiteY8978" fmla="*/ 4395741 h 6858000"/>
              <a:gd name="connsiteX8979" fmla="*/ 507897 w 6582933"/>
              <a:gd name="connsiteY8979" fmla="*/ 4383029 h 6858000"/>
              <a:gd name="connsiteX8980" fmla="*/ 507897 w 6582933"/>
              <a:gd name="connsiteY8980" fmla="*/ 4364222 h 6858000"/>
              <a:gd name="connsiteX8981" fmla="*/ 495216 w 6582933"/>
              <a:gd name="connsiteY8981" fmla="*/ 4350647 h 6858000"/>
              <a:gd name="connsiteX8982" fmla="*/ 494454 w 6582933"/>
              <a:gd name="connsiteY8982" fmla="*/ 4337847 h 6858000"/>
              <a:gd name="connsiteX8983" fmla="*/ 472018 w 6582933"/>
              <a:gd name="connsiteY8983" fmla="*/ 4315411 h 6858000"/>
              <a:gd name="connsiteX8984" fmla="*/ 467601 w 6582933"/>
              <a:gd name="connsiteY8984" fmla="*/ 4298506 h 6858000"/>
              <a:gd name="connsiteX8985" fmla="*/ 448501 w 6582933"/>
              <a:gd name="connsiteY8985" fmla="*/ 4292626 h 6858000"/>
              <a:gd name="connsiteX8986" fmla="*/ 441986 w 6582933"/>
              <a:gd name="connsiteY8986" fmla="*/ 4273654 h 6858000"/>
              <a:gd name="connsiteX8987" fmla="*/ 432452 w 6582933"/>
              <a:gd name="connsiteY8987" fmla="*/ 4263041 h 6858000"/>
              <a:gd name="connsiteX8988" fmla="*/ 423460 w 6582933"/>
              <a:gd name="connsiteY8988" fmla="*/ 4257954 h 6858000"/>
              <a:gd name="connsiteX8989" fmla="*/ 418789 w 6582933"/>
              <a:gd name="connsiteY8989" fmla="*/ 4268731 h 6858000"/>
              <a:gd name="connsiteX8990" fmla="*/ 418947 w 6582933"/>
              <a:gd name="connsiteY8990" fmla="*/ 4281405 h 6858000"/>
              <a:gd name="connsiteX8991" fmla="*/ 412718 w 6582933"/>
              <a:gd name="connsiteY8991" fmla="*/ 4281246 h 6858000"/>
              <a:gd name="connsiteX8992" fmla="*/ 399721 w 6582933"/>
              <a:gd name="connsiteY8992" fmla="*/ 4269366 h 6858000"/>
              <a:gd name="connsiteX8993" fmla="*/ 386850 w 6582933"/>
              <a:gd name="connsiteY8993" fmla="*/ 4292721 h 6858000"/>
              <a:gd name="connsiteX8994" fmla="*/ 367942 w 6582933"/>
              <a:gd name="connsiteY8994" fmla="*/ 4275373 h 6858000"/>
              <a:gd name="connsiteX8995" fmla="*/ 367942 w 6582933"/>
              <a:gd name="connsiteY8995" fmla="*/ 4262566 h 6858000"/>
              <a:gd name="connsiteX8996" fmla="*/ 355452 w 6582933"/>
              <a:gd name="connsiteY8996" fmla="*/ 4248808 h 6858000"/>
              <a:gd name="connsiteX8997" fmla="*/ 343822 w 6582933"/>
              <a:gd name="connsiteY8997" fmla="*/ 4230913 h 6858000"/>
              <a:gd name="connsiteX8998" fmla="*/ 330188 w 6582933"/>
              <a:gd name="connsiteY8998" fmla="*/ 4221665 h 6858000"/>
              <a:gd name="connsiteX8999" fmla="*/ 329934 w 6582933"/>
              <a:gd name="connsiteY8999" fmla="*/ 4209048 h 6858000"/>
              <a:gd name="connsiteX9000" fmla="*/ 328599 w 6582933"/>
              <a:gd name="connsiteY9000" fmla="*/ 4199648 h 6858000"/>
              <a:gd name="connsiteX9001" fmla="*/ 311756 w 6582933"/>
              <a:gd name="connsiteY9001" fmla="*/ 4179914 h 6858000"/>
              <a:gd name="connsiteX9002" fmla="*/ 297551 w 6582933"/>
              <a:gd name="connsiteY9002" fmla="*/ 4179178 h 6858000"/>
              <a:gd name="connsiteX9003" fmla="*/ 279596 w 6582933"/>
              <a:gd name="connsiteY9003" fmla="*/ 4161227 h 6858000"/>
              <a:gd name="connsiteX9004" fmla="*/ 292562 w 6582933"/>
              <a:gd name="connsiteY9004" fmla="*/ 4146644 h 6858000"/>
              <a:gd name="connsiteX9005" fmla="*/ 270157 w 6582933"/>
              <a:gd name="connsiteY9005" fmla="*/ 4138442 h 6858000"/>
              <a:gd name="connsiteX9006" fmla="*/ 253728 w 6582933"/>
              <a:gd name="connsiteY9006" fmla="*/ 4120523 h 6858000"/>
              <a:gd name="connsiteX9007" fmla="*/ 243019 w 6582933"/>
              <a:gd name="connsiteY9007" fmla="*/ 4086517 h 6858000"/>
              <a:gd name="connsiteX9008" fmla="*/ 234088 w 6582933"/>
              <a:gd name="connsiteY9008" fmla="*/ 4064817 h 6858000"/>
              <a:gd name="connsiteX9009" fmla="*/ 227828 w 6582933"/>
              <a:gd name="connsiteY9009" fmla="*/ 4048388 h 6858000"/>
              <a:gd name="connsiteX9010" fmla="*/ 216102 w 6582933"/>
              <a:gd name="connsiteY9010" fmla="*/ 4033513 h 6858000"/>
              <a:gd name="connsiteX9011" fmla="*/ 215561 w 6582933"/>
              <a:gd name="connsiteY9011" fmla="*/ 4021569 h 6858000"/>
              <a:gd name="connsiteX9012" fmla="*/ 202786 w 6582933"/>
              <a:gd name="connsiteY9012" fmla="*/ 4007906 h 6858000"/>
              <a:gd name="connsiteX9013" fmla="*/ 202786 w 6582933"/>
              <a:gd name="connsiteY9013" fmla="*/ 3982799 h 6858000"/>
              <a:gd name="connsiteX9014" fmla="*/ 166811 w 6582933"/>
              <a:gd name="connsiteY9014" fmla="*/ 3946929 h 6858000"/>
              <a:gd name="connsiteX9015" fmla="*/ 176760 w 6582933"/>
              <a:gd name="connsiteY9015" fmla="*/ 3932225 h 6858000"/>
              <a:gd name="connsiteX9016" fmla="*/ 176760 w 6582933"/>
              <a:gd name="connsiteY9016" fmla="*/ 3904416 h 6858000"/>
              <a:gd name="connsiteX9017" fmla="*/ 152067 w 6582933"/>
              <a:gd name="connsiteY9017" fmla="*/ 3885000 h 6858000"/>
              <a:gd name="connsiteX9018" fmla="*/ 152067 w 6582933"/>
              <a:gd name="connsiteY9018" fmla="*/ 3868917 h 6858000"/>
              <a:gd name="connsiteX9019" fmla="*/ 164239 w 6582933"/>
              <a:gd name="connsiteY9019" fmla="*/ 3855445 h 6858000"/>
              <a:gd name="connsiteX9020" fmla="*/ 154895 w 6582933"/>
              <a:gd name="connsiteY9020" fmla="*/ 3846100 h 6858000"/>
              <a:gd name="connsiteX9021" fmla="*/ 150446 w 6582933"/>
              <a:gd name="connsiteY9021" fmla="*/ 3803559 h 6858000"/>
              <a:gd name="connsiteX9022" fmla="*/ 150542 w 6582933"/>
              <a:gd name="connsiteY9022" fmla="*/ 3768416 h 6858000"/>
              <a:gd name="connsiteX9023" fmla="*/ 126580 w 6582933"/>
              <a:gd name="connsiteY9023" fmla="*/ 3741503 h 6858000"/>
              <a:gd name="connsiteX9024" fmla="*/ 126580 w 6582933"/>
              <a:gd name="connsiteY9024" fmla="*/ 3638344 h 6858000"/>
              <a:gd name="connsiteX9025" fmla="*/ 148222 w 6582933"/>
              <a:gd name="connsiteY9025" fmla="*/ 3631004 h 6858000"/>
              <a:gd name="connsiteX9026" fmla="*/ 151400 w 6582933"/>
              <a:gd name="connsiteY9026" fmla="*/ 3601163 h 6858000"/>
              <a:gd name="connsiteX9027" fmla="*/ 128900 w 6582933"/>
              <a:gd name="connsiteY9027" fmla="*/ 3578661 h 6858000"/>
              <a:gd name="connsiteX9028" fmla="*/ 137608 w 6582933"/>
              <a:gd name="connsiteY9028" fmla="*/ 3565251 h 6858000"/>
              <a:gd name="connsiteX9029" fmla="*/ 125182 w 6582933"/>
              <a:gd name="connsiteY9029" fmla="*/ 3544758 h 6858000"/>
              <a:gd name="connsiteX9030" fmla="*/ 114313 w 6582933"/>
              <a:gd name="connsiteY9030" fmla="*/ 3538371 h 6858000"/>
              <a:gd name="connsiteX9031" fmla="*/ 114313 w 6582933"/>
              <a:gd name="connsiteY9031" fmla="*/ 3513100 h 6858000"/>
              <a:gd name="connsiteX9032" fmla="*/ 128328 w 6582933"/>
              <a:gd name="connsiteY9032" fmla="*/ 3497861 h 6858000"/>
              <a:gd name="connsiteX9033" fmla="*/ 100521 w 6582933"/>
              <a:gd name="connsiteY9033" fmla="*/ 3476317 h 6858000"/>
              <a:gd name="connsiteX9034" fmla="*/ 100521 w 6582933"/>
              <a:gd name="connsiteY9034" fmla="*/ 3448632 h 6858000"/>
              <a:gd name="connsiteX9035" fmla="*/ 95405 w 6582933"/>
              <a:gd name="connsiteY9035" fmla="*/ 3443512 h 6858000"/>
              <a:gd name="connsiteX9036" fmla="*/ 88731 w 6582933"/>
              <a:gd name="connsiteY9036" fmla="*/ 3452150 h 6858000"/>
              <a:gd name="connsiteX9037" fmla="*/ 86476 w 6582933"/>
              <a:gd name="connsiteY9037" fmla="*/ 3476656 h 6858000"/>
              <a:gd name="connsiteX9038" fmla="*/ 72906 w 6582933"/>
              <a:gd name="connsiteY9038" fmla="*/ 3502749 h 6858000"/>
              <a:gd name="connsiteX9039" fmla="*/ 63562 w 6582933"/>
              <a:gd name="connsiteY9039" fmla="*/ 3500208 h 6858000"/>
              <a:gd name="connsiteX9040" fmla="*/ 63562 w 6582933"/>
              <a:gd name="connsiteY9040" fmla="*/ 3463472 h 6858000"/>
              <a:gd name="connsiteX9041" fmla="*/ 50819 w 6582933"/>
              <a:gd name="connsiteY9041" fmla="*/ 3449429 h 6858000"/>
              <a:gd name="connsiteX9042" fmla="*/ 62895 w 6582933"/>
              <a:gd name="connsiteY9042" fmla="*/ 3436137 h 6858000"/>
              <a:gd name="connsiteX9043" fmla="*/ 62895 w 6582933"/>
              <a:gd name="connsiteY9043" fmla="*/ 3360481 h 6858000"/>
              <a:gd name="connsiteX9044" fmla="*/ 49834 w 6582933"/>
              <a:gd name="connsiteY9044" fmla="*/ 3346089 h 6858000"/>
              <a:gd name="connsiteX9045" fmla="*/ 49834 w 6582933"/>
              <a:gd name="connsiteY9045" fmla="*/ 3308919 h 6858000"/>
              <a:gd name="connsiteX9046" fmla="*/ 40364 w 6582933"/>
              <a:gd name="connsiteY9046" fmla="*/ 3299460 h 6858000"/>
              <a:gd name="connsiteX9047" fmla="*/ 43923 w 6582933"/>
              <a:gd name="connsiteY9047" fmla="*/ 3290509 h 6858000"/>
              <a:gd name="connsiteX9048" fmla="*/ 52980 w 6582933"/>
              <a:gd name="connsiteY9048" fmla="*/ 3268974 h 6858000"/>
              <a:gd name="connsiteX9049" fmla="*/ 69537 w 6582933"/>
              <a:gd name="connsiteY9049" fmla="*/ 3252659 h 6858000"/>
              <a:gd name="connsiteX9050" fmla="*/ 100775 w 6582933"/>
              <a:gd name="connsiteY9050" fmla="*/ 3246308 h 6858000"/>
              <a:gd name="connsiteX9051" fmla="*/ 88350 w 6582933"/>
              <a:gd name="connsiteY9051" fmla="*/ 3232729 h 6858000"/>
              <a:gd name="connsiteX9052" fmla="*/ 88350 w 6582933"/>
              <a:gd name="connsiteY9052" fmla="*/ 3207863 h 6858000"/>
              <a:gd name="connsiteX9053" fmla="*/ 63976 w 6582933"/>
              <a:gd name="connsiteY9053" fmla="*/ 3194206 h 6858000"/>
              <a:gd name="connsiteX9054" fmla="*/ 88477 w 6582933"/>
              <a:gd name="connsiteY9054" fmla="*/ 3166306 h 6858000"/>
              <a:gd name="connsiteX9055" fmla="*/ 85808 w 6582933"/>
              <a:gd name="connsiteY9055" fmla="*/ 3154801 h 6858000"/>
              <a:gd name="connsiteX9056" fmla="*/ 63022 w 6582933"/>
              <a:gd name="connsiteY9056" fmla="*/ 3131602 h 6858000"/>
              <a:gd name="connsiteX9057" fmla="*/ 63022 w 6582933"/>
              <a:gd name="connsiteY9057" fmla="*/ 3062639 h 6858000"/>
              <a:gd name="connsiteX9058" fmla="*/ 78466 w 6582933"/>
              <a:gd name="connsiteY9058" fmla="*/ 3049043 h 6858000"/>
              <a:gd name="connsiteX9059" fmla="*/ 91146 w 6582933"/>
              <a:gd name="connsiteY9059" fmla="*/ 3049011 h 6858000"/>
              <a:gd name="connsiteX9060" fmla="*/ 111389 w 6582933"/>
              <a:gd name="connsiteY9060" fmla="*/ 3036804 h 6858000"/>
              <a:gd name="connsiteX9061" fmla="*/ 126548 w 6582933"/>
              <a:gd name="connsiteY9061" fmla="*/ 3028702 h 6858000"/>
              <a:gd name="connsiteX9062" fmla="*/ 127215 w 6582933"/>
              <a:gd name="connsiteY9062" fmla="*/ 3017800 h 6858000"/>
              <a:gd name="connsiteX9063" fmla="*/ 158137 w 6582933"/>
              <a:gd name="connsiteY9063" fmla="*/ 2985290 h 6858000"/>
              <a:gd name="connsiteX9064" fmla="*/ 183814 w 6582933"/>
              <a:gd name="connsiteY9064" fmla="*/ 2985290 h 6858000"/>
              <a:gd name="connsiteX9065" fmla="*/ 190074 w 6582933"/>
              <a:gd name="connsiteY9065" fmla="*/ 2974900 h 6858000"/>
              <a:gd name="connsiteX9066" fmla="*/ 190455 w 6582933"/>
              <a:gd name="connsiteY9066" fmla="*/ 2930544 h 6858000"/>
              <a:gd name="connsiteX9067" fmla="*/ 204280 w 6582933"/>
              <a:gd name="connsiteY9067" fmla="*/ 2921834 h 6858000"/>
              <a:gd name="connsiteX9068" fmla="*/ 210191 w 6582933"/>
              <a:gd name="connsiteY9068" fmla="*/ 2920882 h 6858000"/>
              <a:gd name="connsiteX9069" fmla="*/ 228210 w 6582933"/>
              <a:gd name="connsiteY9069" fmla="*/ 2902860 h 6858000"/>
              <a:gd name="connsiteX9070" fmla="*/ 228400 w 6582933"/>
              <a:gd name="connsiteY9070" fmla="*/ 2877635 h 6858000"/>
              <a:gd name="connsiteX9071" fmla="*/ 232627 w 6582933"/>
              <a:gd name="connsiteY9071" fmla="*/ 2873215 h 6858000"/>
              <a:gd name="connsiteX9072" fmla="*/ 240699 w 6582933"/>
              <a:gd name="connsiteY9072" fmla="*/ 2878428 h 6858000"/>
              <a:gd name="connsiteX9073" fmla="*/ 241716 w 6582933"/>
              <a:gd name="connsiteY9073" fmla="*/ 2890757 h 6858000"/>
              <a:gd name="connsiteX9074" fmla="*/ 246070 w 6582933"/>
              <a:gd name="connsiteY9074" fmla="*/ 2895331 h 6858000"/>
              <a:gd name="connsiteX9075" fmla="*/ 263865 w 6582933"/>
              <a:gd name="connsiteY9075" fmla="*/ 2879759 h 6858000"/>
              <a:gd name="connsiteX9076" fmla="*/ 264119 w 6582933"/>
              <a:gd name="connsiteY9076" fmla="*/ 2862763 h 6858000"/>
              <a:gd name="connsiteX9077" fmla="*/ 254046 w 6582933"/>
              <a:gd name="connsiteY9077" fmla="*/ 2852502 h 6858000"/>
              <a:gd name="connsiteX9078" fmla="*/ 253697 w 6582933"/>
              <a:gd name="connsiteY9078" fmla="*/ 2829022 h 6858000"/>
              <a:gd name="connsiteX9079" fmla="*/ 267615 w 6582933"/>
              <a:gd name="connsiteY9079" fmla="*/ 2820153 h 6858000"/>
              <a:gd name="connsiteX9080" fmla="*/ 278356 w 6582933"/>
              <a:gd name="connsiteY9080" fmla="*/ 2826223 h 6858000"/>
              <a:gd name="connsiteX9081" fmla="*/ 266661 w 6582933"/>
              <a:gd name="connsiteY9081" fmla="*/ 2839282 h 6858000"/>
              <a:gd name="connsiteX9082" fmla="*/ 291958 w 6582933"/>
              <a:gd name="connsiteY9082" fmla="*/ 2838361 h 6858000"/>
              <a:gd name="connsiteX9083" fmla="*/ 291958 w 6582933"/>
              <a:gd name="connsiteY9083" fmla="*/ 2826350 h 6858000"/>
              <a:gd name="connsiteX9084" fmla="*/ 328091 w 6582933"/>
              <a:gd name="connsiteY9084" fmla="*/ 2790223 h 6858000"/>
              <a:gd name="connsiteX9085" fmla="*/ 329776 w 6582933"/>
              <a:gd name="connsiteY9085" fmla="*/ 2784596 h 6858000"/>
              <a:gd name="connsiteX9086" fmla="*/ 343758 w 6582933"/>
              <a:gd name="connsiteY9086" fmla="*/ 2769475 h 6858000"/>
              <a:gd name="connsiteX9087" fmla="*/ 360950 w 6582933"/>
              <a:gd name="connsiteY9087" fmla="*/ 2769475 h 6858000"/>
              <a:gd name="connsiteX9088" fmla="*/ 375187 w 6582933"/>
              <a:gd name="connsiteY9088" fmla="*/ 2757147 h 6858000"/>
              <a:gd name="connsiteX9089" fmla="*/ 405918 w 6582933"/>
              <a:gd name="connsiteY9089" fmla="*/ 2750821 h 6858000"/>
              <a:gd name="connsiteX9090" fmla="*/ 405918 w 6582933"/>
              <a:gd name="connsiteY9090" fmla="*/ 2725628 h 6858000"/>
              <a:gd name="connsiteX9091" fmla="*/ 431562 w 6582933"/>
              <a:gd name="connsiteY9091" fmla="*/ 2698741 h 6858000"/>
              <a:gd name="connsiteX9092" fmla="*/ 430355 w 6582933"/>
              <a:gd name="connsiteY9092" fmla="*/ 2685840 h 6858000"/>
              <a:gd name="connsiteX9093" fmla="*/ 412464 w 6582933"/>
              <a:gd name="connsiteY9093" fmla="*/ 2667826 h 6858000"/>
              <a:gd name="connsiteX9094" fmla="*/ 393365 w 6582933"/>
              <a:gd name="connsiteY9094" fmla="*/ 2667826 h 6858000"/>
              <a:gd name="connsiteX9095" fmla="*/ 393524 w 6582933"/>
              <a:gd name="connsiteY9095" fmla="*/ 2661590 h 6858000"/>
              <a:gd name="connsiteX9096" fmla="*/ 406045 w 6582933"/>
              <a:gd name="connsiteY9096" fmla="*/ 2648118 h 6858000"/>
              <a:gd name="connsiteX9097" fmla="*/ 424382 w 6582933"/>
              <a:gd name="connsiteY9097" fmla="*/ 2629624 h 6858000"/>
              <a:gd name="connsiteX9098" fmla="*/ 451329 w 6582933"/>
              <a:gd name="connsiteY9098" fmla="*/ 2604082 h 6858000"/>
              <a:gd name="connsiteX9099" fmla="*/ 463056 w 6582933"/>
              <a:gd name="connsiteY9099" fmla="*/ 2604082 h 6858000"/>
              <a:gd name="connsiteX9100" fmla="*/ 477579 w 6582933"/>
              <a:gd name="connsiteY9100" fmla="*/ 2590996 h 6858000"/>
              <a:gd name="connsiteX9101" fmla="*/ 501414 w 6582933"/>
              <a:gd name="connsiteY9101" fmla="*/ 2590996 h 6858000"/>
              <a:gd name="connsiteX9102" fmla="*/ 507769 w 6582933"/>
              <a:gd name="connsiteY9102" fmla="*/ 2572496 h 6858000"/>
              <a:gd name="connsiteX9103" fmla="*/ 554292 w 6582933"/>
              <a:gd name="connsiteY9103" fmla="*/ 2528167 h 6858000"/>
              <a:gd name="connsiteX9104" fmla="*/ 577840 w 6582933"/>
              <a:gd name="connsiteY9104" fmla="*/ 2528167 h 6858000"/>
              <a:gd name="connsiteX9105" fmla="*/ 595513 w 6582933"/>
              <a:gd name="connsiteY9105" fmla="*/ 2509187 h 6858000"/>
              <a:gd name="connsiteX9106" fmla="*/ 584805 w 6582933"/>
              <a:gd name="connsiteY9106" fmla="*/ 2496670 h 6858000"/>
              <a:gd name="connsiteX9107" fmla="*/ 593191 w 6582933"/>
              <a:gd name="connsiteY9107" fmla="*/ 2490247 h 6858000"/>
              <a:gd name="connsiteX9108" fmla="*/ 604857 w 6582933"/>
              <a:gd name="connsiteY9108" fmla="*/ 2492162 h 6858000"/>
              <a:gd name="connsiteX9109" fmla="*/ 614067 w 6582933"/>
              <a:gd name="connsiteY9109" fmla="*/ 2500702 h 6858000"/>
              <a:gd name="connsiteX9110" fmla="*/ 631106 w 6582933"/>
              <a:gd name="connsiteY9110" fmla="*/ 2499817 h 6858000"/>
              <a:gd name="connsiteX9111" fmla="*/ 640159 w 6582933"/>
              <a:gd name="connsiteY9111" fmla="*/ 2490882 h 6858000"/>
              <a:gd name="connsiteX9112" fmla="*/ 647118 w 6582933"/>
              <a:gd name="connsiteY9112" fmla="*/ 2498673 h 6858000"/>
              <a:gd name="connsiteX9113" fmla="*/ 653632 w 6582933"/>
              <a:gd name="connsiteY9113" fmla="*/ 2515135 h 6858000"/>
              <a:gd name="connsiteX9114" fmla="*/ 657769 w 6582933"/>
              <a:gd name="connsiteY9114" fmla="*/ 2524125 h 6858000"/>
              <a:gd name="connsiteX9115" fmla="*/ 646673 w 6582933"/>
              <a:gd name="connsiteY9115" fmla="*/ 2528167 h 6858000"/>
              <a:gd name="connsiteX9116" fmla="*/ 640159 w 6582933"/>
              <a:gd name="connsiteY9116" fmla="*/ 2528639 h 6858000"/>
              <a:gd name="connsiteX9117" fmla="*/ 614384 w 6582933"/>
              <a:gd name="connsiteY9117" fmla="*/ 2542075 h 6858000"/>
              <a:gd name="connsiteX9118" fmla="*/ 588237 w 6582933"/>
              <a:gd name="connsiteY9118" fmla="*/ 2555722 h 6858000"/>
              <a:gd name="connsiteX9119" fmla="*/ 584101 w 6582933"/>
              <a:gd name="connsiteY9119" fmla="*/ 2560044 h 6858000"/>
              <a:gd name="connsiteX9120" fmla="*/ 594301 w 6582933"/>
              <a:gd name="connsiteY9120" fmla="*/ 2565925 h 6858000"/>
              <a:gd name="connsiteX9121" fmla="*/ 613179 w 6582933"/>
              <a:gd name="connsiteY9121" fmla="*/ 2566177 h 6858000"/>
              <a:gd name="connsiteX9122" fmla="*/ 639175 w 6582933"/>
              <a:gd name="connsiteY9122" fmla="*/ 2554481 h 6858000"/>
              <a:gd name="connsiteX9123" fmla="*/ 653981 w 6582933"/>
              <a:gd name="connsiteY9123" fmla="*/ 2540836 h 6858000"/>
              <a:gd name="connsiteX9124" fmla="*/ 678804 w 6582933"/>
              <a:gd name="connsiteY9124" fmla="*/ 2540836 h 6858000"/>
              <a:gd name="connsiteX9125" fmla="*/ 692817 w 6582933"/>
              <a:gd name="connsiteY9125" fmla="*/ 2527749 h 6858000"/>
              <a:gd name="connsiteX9126" fmla="*/ 717163 w 6582933"/>
              <a:gd name="connsiteY9126" fmla="*/ 2527749 h 6858000"/>
              <a:gd name="connsiteX9127" fmla="*/ 730542 w 6582933"/>
              <a:gd name="connsiteY9127" fmla="*/ 2515895 h 6858000"/>
              <a:gd name="connsiteX9128" fmla="*/ 756792 w 6582933"/>
              <a:gd name="connsiteY9128" fmla="*/ 2513796 h 6858000"/>
              <a:gd name="connsiteX9129" fmla="*/ 761048 w 6582933"/>
              <a:gd name="connsiteY9129" fmla="*/ 2509410 h 6858000"/>
              <a:gd name="connsiteX9130" fmla="*/ 757807 w 6582933"/>
              <a:gd name="connsiteY9130" fmla="*/ 2505155 h 6858000"/>
              <a:gd name="connsiteX9131" fmla="*/ 746141 w 6582933"/>
              <a:gd name="connsiteY9131" fmla="*/ 2502676 h 6858000"/>
              <a:gd name="connsiteX9132" fmla="*/ 715349 w 6582933"/>
              <a:gd name="connsiteY9132" fmla="*/ 2500702 h 6858000"/>
              <a:gd name="connsiteX9133" fmla="*/ 711187 w 6582933"/>
              <a:gd name="connsiteY9133" fmla="*/ 2470634 h 6858000"/>
              <a:gd name="connsiteX9134" fmla="*/ 729172 w 6582933"/>
              <a:gd name="connsiteY9134" fmla="*/ 2452662 h 6858000"/>
              <a:gd name="connsiteX9135" fmla="*/ 741948 w 6582933"/>
              <a:gd name="connsiteY9135" fmla="*/ 2451731 h 6858000"/>
              <a:gd name="connsiteX9136" fmla="*/ 3744777 w 6582933"/>
              <a:gd name="connsiteY9136" fmla="*/ 2441618 h 6858000"/>
              <a:gd name="connsiteX9137" fmla="*/ 3748781 w 6582933"/>
              <a:gd name="connsiteY9137" fmla="*/ 2445721 h 6858000"/>
              <a:gd name="connsiteX9138" fmla="*/ 3740578 w 6582933"/>
              <a:gd name="connsiteY9138" fmla="*/ 2450009 h 6858000"/>
              <a:gd name="connsiteX9139" fmla="*/ 3736512 w 6582933"/>
              <a:gd name="connsiteY9139" fmla="*/ 2445976 h 6858000"/>
              <a:gd name="connsiteX9140" fmla="*/ 3744777 w 6582933"/>
              <a:gd name="connsiteY9140" fmla="*/ 2441618 h 6858000"/>
              <a:gd name="connsiteX9141" fmla="*/ 5269041 w 6582933"/>
              <a:gd name="connsiteY9141" fmla="*/ 2440887 h 6858000"/>
              <a:gd name="connsiteX9142" fmla="*/ 5272695 w 6582933"/>
              <a:gd name="connsiteY9142" fmla="*/ 2444542 h 6858000"/>
              <a:gd name="connsiteX9143" fmla="*/ 5266942 w 6582933"/>
              <a:gd name="connsiteY9143" fmla="*/ 2451981 h 6858000"/>
              <a:gd name="connsiteX9144" fmla="*/ 5261607 w 6582933"/>
              <a:gd name="connsiteY9144" fmla="*/ 2446641 h 6858000"/>
              <a:gd name="connsiteX9145" fmla="*/ 5269041 w 6582933"/>
              <a:gd name="connsiteY9145" fmla="*/ 2440887 h 6858000"/>
              <a:gd name="connsiteX9146" fmla="*/ 910717 w 6582933"/>
              <a:gd name="connsiteY9146" fmla="*/ 2429164 h 6858000"/>
              <a:gd name="connsiteX9147" fmla="*/ 933407 w 6582933"/>
              <a:gd name="connsiteY9147" fmla="*/ 2451655 h 6858000"/>
              <a:gd name="connsiteX9148" fmla="*/ 947008 w 6582933"/>
              <a:gd name="connsiteY9148" fmla="*/ 2439931 h 6858000"/>
              <a:gd name="connsiteX9149" fmla="*/ 963484 w 6582933"/>
              <a:gd name="connsiteY9149" fmla="*/ 2456523 h 6858000"/>
              <a:gd name="connsiteX9150" fmla="*/ 963579 w 6582933"/>
              <a:gd name="connsiteY9150" fmla="*/ 2460745 h 6858000"/>
              <a:gd name="connsiteX9151" fmla="*/ 959228 w 6582933"/>
              <a:gd name="connsiteY9151" fmla="*/ 2464840 h 6858000"/>
              <a:gd name="connsiteX9152" fmla="*/ 922287 w 6582933"/>
              <a:gd name="connsiteY9152" fmla="*/ 2465036 h 6858000"/>
              <a:gd name="connsiteX9153" fmla="*/ 902299 w 6582933"/>
              <a:gd name="connsiteY9153" fmla="*/ 2452271 h 6858000"/>
              <a:gd name="connsiteX9154" fmla="*/ 902489 w 6582933"/>
              <a:gd name="connsiteY9154" fmla="*/ 2433670 h 6858000"/>
              <a:gd name="connsiteX9155" fmla="*/ 906492 w 6582933"/>
              <a:gd name="connsiteY9155" fmla="*/ 2429258 h 6858000"/>
              <a:gd name="connsiteX9156" fmla="*/ 910717 w 6582933"/>
              <a:gd name="connsiteY9156" fmla="*/ 2429164 h 6858000"/>
              <a:gd name="connsiteX9157" fmla="*/ 3723609 w 6582933"/>
              <a:gd name="connsiteY9157" fmla="*/ 2414123 h 6858000"/>
              <a:gd name="connsiteX9158" fmla="*/ 3741314 w 6582933"/>
              <a:gd name="connsiteY9158" fmla="*/ 2414474 h 6858000"/>
              <a:gd name="connsiteX9159" fmla="*/ 3747512 w 6582933"/>
              <a:gd name="connsiteY9159" fmla="*/ 2421461 h 6858000"/>
              <a:gd name="connsiteX9160" fmla="*/ 3738326 w 6582933"/>
              <a:gd name="connsiteY9160" fmla="*/ 2426777 h 6858000"/>
              <a:gd name="connsiteX9161" fmla="*/ 3727555 w 6582933"/>
              <a:gd name="connsiteY9161" fmla="*/ 2424228 h 6858000"/>
              <a:gd name="connsiteX9162" fmla="*/ 3723609 w 6582933"/>
              <a:gd name="connsiteY9162" fmla="*/ 2414123 h 6858000"/>
              <a:gd name="connsiteX9163" fmla="*/ 3719416 w 6582933"/>
              <a:gd name="connsiteY9163" fmla="*/ 2403582 h 6858000"/>
              <a:gd name="connsiteX9164" fmla="*/ 3723609 w 6582933"/>
              <a:gd name="connsiteY9164" fmla="*/ 2414067 h 6858000"/>
              <a:gd name="connsiteX9165" fmla="*/ 3710896 w 6582933"/>
              <a:gd name="connsiteY9165" fmla="*/ 2414067 h 6858000"/>
              <a:gd name="connsiteX9166" fmla="*/ 3719416 w 6582933"/>
              <a:gd name="connsiteY9166" fmla="*/ 2403582 h 6858000"/>
              <a:gd name="connsiteX9167" fmla="*/ 3971937 w 6582933"/>
              <a:gd name="connsiteY9167" fmla="*/ 2401689 h 6858000"/>
              <a:gd name="connsiteX9168" fmla="*/ 3967547 w 6582933"/>
              <a:gd name="connsiteY9168" fmla="*/ 2405595 h 6858000"/>
              <a:gd name="connsiteX9169" fmla="*/ 3967230 w 6582933"/>
              <a:gd name="connsiteY9169" fmla="*/ 2409827 h 6858000"/>
              <a:gd name="connsiteX9170" fmla="*/ 3988139 w 6582933"/>
              <a:gd name="connsiteY9170" fmla="*/ 2410109 h 6858000"/>
              <a:gd name="connsiteX9171" fmla="*/ 3988494 w 6582933"/>
              <a:gd name="connsiteY9171" fmla="*/ 2405822 h 6858000"/>
              <a:gd name="connsiteX9172" fmla="*/ 3984136 w 6582933"/>
              <a:gd name="connsiteY9172" fmla="*/ 2401689 h 6858000"/>
              <a:gd name="connsiteX9173" fmla="*/ 3971937 w 6582933"/>
              <a:gd name="connsiteY9173" fmla="*/ 2401689 h 6858000"/>
              <a:gd name="connsiteX9174" fmla="*/ 3690717 w 6582933"/>
              <a:gd name="connsiteY9174" fmla="*/ 2401507 h 6858000"/>
              <a:gd name="connsiteX9175" fmla="*/ 3710896 w 6582933"/>
              <a:gd name="connsiteY9175" fmla="*/ 2414216 h 6858000"/>
              <a:gd name="connsiteX9176" fmla="*/ 3710706 w 6582933"/>
              <a:gd name="connsiteY9176" fmla="*/ 2432966 h 6858000"/>
              <a:gd name="connsiteX9177" fmla="*/ 3706576 w 6582933"/>
              <a:gd name="connsiteY9177" fmla="*/ 2437343 h 6858000"/>
              <a:gd name="connsiteX9178" fmla="*/ 3702319 w 6582933"/>
              <a:gd name="connsiteY9178" fmla="*/ 2437185 h 6858000"/>
              <a:gd name="connsiteX9179" fmla="*/ 3672447 w 6582933"/>
              <a:gd name="connsiteY9179" fmla="*/ 2407513 h 6858000"/>
              <a:gd name="connsiteX9180" fmla="*/ 3690717 w 6582933"/>
              <a:gd name="connsiteY9180" fmla="*/ 2401507 h 6858000"/>
              <a:gd name="connsiteX9181" fmla="*/ 3681246 w 6582933"/>
              <a:gd name="connsiteY9181" fmla="*/ 2378063 h 6858000"/>
              <a:gd name="connsiteX9182" fmla="*/ 3685255 w 6582933"/>
              <a:gd name="connsiteY9182" fmla="*/ 2382161 h 6858000"/>
              <a:gd name="connsiteX9183" fmla="*/ 3677053 w 6582933"/>
              <a:gd name="connsiteY9183" fmla="*/ 2386455 h 6858000"/>
              <a:gd name="connsiteX9184" fmla="*/ 3672987 w 6582933"/>
              <a:gd name="connsiteY9184" fmla="*/ 2382415 h 6858000"/>
              <a:gd name="connsiteX9185" fmla="*/ 3681246 w 6582933"/>
              <a:gd name="connsiteY9185" fmla="*/ 2378063 h 6858000"/>
              <a:gd name="connsiteX9186" fmla="*/ 3558389 w 6582933"/>
              <a:gd name="connsiteY9186" fmla="*/ 2375970 h 6858000"/>
              <a:gd name="connsiteX9187" fmla="*/ 3567928 w 6582933"/>
              <a:gd name="connsiteY9187" fmla="*/ 2379139 h 6858000"/>
              <a:gd name="connsiteX9188" fmla="*/ 3571067 w 6582933"/>
              <a:gd name="connsiteY9188" fmla="*/ 2388572 h 6858000"/>
              <a:gd name="connsiteX9189" fmla="*/ 3576665 w 6582933"/>
              <a:gd name="connsiteY9189" fmla="*/ 2388865 h 6858000"/>
              <a:gd name="connsiteX9190" fmla="*/ 3582412 w 6582933"/>
              <a:gd name="connsiteY9190" fmla="*/ 2396305 h 6858000"/>
              <a:gd name="connsiteX9191" fmla="*/ 3578758 w 6582933"/>
              <a:gd name="connsiteY9191" fmla="*/ 2399960 h 6858000"/>
              <a:gd name="connsiteX9192" fmla="*/ 3571323 w 6582933"/>
              <a:gd name="connsiteY9192" fmla="*/ 2394206 h 6858000"/>
              <a:gd name="connsiteX9193" fmla="*/ 3571029 w 6582933"/>
              <a:gd name="connsiteY9193" fmla="*/ 2388650 h 6858000"/>
              <a:gd name="connsiteX9194" fmla="*/ 3561565 w 6582933"/>
              <a:gd name="connsiteY9194" fmla="*/ 2385493 h 6858000"/>
              <a:gd name="connsiteX9195" fmla="*/ 3558389 w 6582933"/>
              <a:gd name="connsiteY9195" fmla="*/ 2375970 h 6858000"/>
              <a:gd name="connsiteX9196" fmla="*/ 3755993 w 6582933"/>
              <a:gd name="connsiteY9196" fmla="*/ 2363930 h 6858000"/>
              <a:gd name="connsiteX9197" fmla="*/ 3779826 w 6582933"/>
              <a:gd name="connsiteY9197" fmla="*/ 2387760 h 6858000"/>
              <a:gd name="connsiteX9198" fmla="*/ 3805696 w 6582933"/>
              <a:gd name="connsiteY9198" fmla="*/ 2387760 h 6858000"/>
              <a:gd name="connsiteX9199" fmla="*/ 3818186 w 6582933"/>
              <a:gd name="connsiteY9199" fmla="*/ 2377371 h 6858000"/>
              <a:gd name="connsiteX9200" fmla="*/ 3843231 w 6582933"/>
              <a:gd name="connsiteY9200" fmla="*/ 2389153 h 6858000"/>
              <a:gd name="connsiteX9201" fmla="*/ 3850349 w 6582933"/>
              <a:gd name="connsiteY9201" fmla="*/ 2397546 h 6858000"/>
              <a:gd name="connsiteX9202" fmla="*/ 3844246 w 6582933"/>
              <a:gd name="connsiteY9202" fmla="*/ 2413979 h 6858000"/>
              <a:gd name="connsiteX9203" fmla="*/ 3793846 w 6582933"/>
              <a:gd name="connsiteY9203" fmla="*/ 2413979 h 6858000"/>
              <a:gd name="connsiteX9204" fmla="*/ 3780499 w 6582933"/>
              <a:gd name="connsiteY9204" fmla="*/ 2401397 h 6858000"/>
              <a:gd name="connsiteX9205" fmla="*/ 3768103 w 6582933"/>
              <a:gd name="connsiteY9205" fmla="*/ 2401460 h 6858000"/>
              <a:gd name="connsiteX9206" fmla="*/ 3750303 w 6582933"/>
              <a:gd name="connsiteY9206" fmla="*/ 2383664 h 6858000"/>
              <a:gd name="connsiteX9207" fmla="*/ 3755993 w 6582933"/>
              <a:gd name="connsiteY9207" fmla="*/ 2363930 h 6858000"/>
              <a:gd name="connsiteX9208" fmla="*/ 3643114 w 6582933"/>
              <a:gd name="connsiteY9208" fmla="*/ 2339965 h 6858000"/>
              <a:gd name="connsiteX9209" fmla="*/ 3647118 w 6582933"/>
              <a:gd name="connsiteY9209" fmla="*/ 2344063 h 6858000"/>
              <a:gd name="connsiteX9210" fmla="*/ 3638922 w 6582933"/>
              <a:gd name="connsiteY9210" fmla="*/ 2348351 h 6858000"/>
              <a:gd name="connsiteX9211" fmla="*/ 3634849 w 6582933"/>
              <a:gd name="connsiteY9211" fmla="*/ 2344317 h 6858000"/>
              <a:gd name="connsiteX9212" fmla="*/ 3643114 w 6582933"/>
              <a:gd name="connsiteY9212" fmla="*/ 2339965 h 6858000"/>
              <a:gd name="connsiteX9213" fmla="*/ 4466932 w 6582933"/>
              <a:gd name="connsiteY9213" fmla="*/ 2325422 h 6858000"/>
              <a:gd name="connsiteX9214" fmla="*/ 4462834 w 6582933"/>
              <a:gd name="connsiteY9214" fmla="*/ 2329456 h 6858000"/>
              <a:gd name="connsiteX9215" fmla="*/ 4467187 w 6582933"/>
              <a:gd name="connsiteY9215" fmla="*/ 2337690 h 6858000"/>
              <a:gd name="connsiteX9216" fmla="*/ 4471221 w 6582933"/>
              <a:gd name="connsiteY9216" fmla="*/ 2333623 h 6858000"/>
              <a:gd name="connsiteX9217" fmla="*/ 4466932 w 6582933"/>
              <a:gd name="connsiteY9217" fmla="*/ 2325422 h 6858000"/>
              <a:gd name="connsiteX9218" fmla="*/ 3603010 w 6582933"/>
              <a:gd name="connsiteY9218" fmla="*/ 2299920 h 6858000"/>
              <a:gd name="connsiteX9219" fmla="*/ 3607108 w 6582933"/>
              <a:gd name="connsiteY9219" fmla="*/ 2303962 h 6858000"/>
              <a:gd name="connsiteX9220" fmla="*/ 3602756 w 6582933"/>
              <a:gd name="connsiteY9220" fmla="*/ 2312189 h 6858000"/>
              <a:gd name="connsiteX9221" fmla="*/ 3598716 w 6582933"/>
              <a:gd name="connsiteY9221" fmla="*/ 2308123 h 6858000"/>
              <a:gd name="connsiteX9222" fmla="*/ 3603010 w 6582933"/>
              <a:gd name="connsiteY9222" fmla="*/ 2299920 h 6858000"/>
              <a:gd name="connsiteX9223" fmla="*/ 3482151 w 6582933"/>
              <a:gd name="connsiteY9223" fmla="*/ 2299797 h 6858000"/>
              <a:gd name="connsiteX9224" fmla="*/ 3488222 w 6582933"/>
              <a:gd name="connsiteY9224" fmla="*/ 2299924 h 6858000"/>
              <a:gd name="connsiteX9225" fmla="*/ 3558262 w 6582933"/>
              <a:gd name="connsiteY9225" fmla="*/ 2369969 h 6858000"/>
              <a:gd name="connsiteX9226" fmla="*/ 3558389 w 6582933"/>
              <a:gd name="connsiteY9226" fmla="*/ 2376037 h 6858000"/>
              <a:gd name="connsiteX9227" fmla="*/ 3539383 w 6582933"/>
              <a:gd name="connsiteY9227" fmla="*/ 2376037 h 6858000"/>
              <a:gd name="connsiteX9228" fmla="*/ 3482151 w 6582933"/>
              <a:gd name="connsiteY9228" fmla="*/ 2318802 h 6858000"/>
              <a:gd name="connsiteX9229" fmla="*/ 3482151 w 6582933"/>
              <a:gd name="connsiteY9229" fmla="*/ 2299797 h 6858000"/>
              <a:gd name="connsiteX9230" fmla="*/ 3653695 w 6582933"/>
              <a:gd name="connsiteY9230" fmla="*/ 2287085 h 6858000"/>
              <a:gd name="connsiteX9231" fmla="*/ 3676133 w 6582933"/>
              <a:gd name="connsiteY9231" fmla="*/ 2309514 h 6858000"/>
              <a:gd name="connsiteX9232" fmla="*/ 3699141 w 6582933"/>
              <a:gd name="connsiteY9232" fmla="*/ 2317525 h 6858000"/>
              <a:gd name="connsiteX9233" fmla="*/ 3688592 w 6582933"/>
              <a:gd name="connsiteY9233" fmla="*/ 2324928 h 6858000"/>
              <a:gd name="connsiteX9234" fmla="*/ 3654805 w 6582933"/>
              <a:gd name="connsiteY9234" fmla="*/ 2314252 h 6858000"/>
              <a:gd name="connsiteX9235" fmla="*/ 3643209 w 6582933"/>
              <a:gd name="connsiteY9235" fmla="*/ 2312246 h 6858000"/>
              <a:gd name="connsiteX9236" fmla="*/ 3635711 w 6582933"/>
              <a:gd name="connsiteY9236" fmla="*/ 2305035 h 6858000"/>
              <a:gd name="connsiteX9237" fmla="*/ 3653695 w 6582933"/>
              <a:gd name="connsiteY9237" fmla="*/ 2287085 h 6858000"/>
              <a:gd name="connsiteX9238" fmla="*/ 4377823 w 6582933"/>
              <a:gd name="connsiteY9238" fmla="*/ 2274646 h 6858000"/>
              <a:gd name="connsiteX9239" fmla="*/ 4378901 w 6582933"/>
              <a:gd name="connsiteY9239" fmla="*/ 2299810 h 6858000"/>
              <a:gd name="connsiteX9240" fmla="*/ 4397368 w 6582933"/>
              <a:gd name="connsiteY9240" fmla="*/ 2299999 h 6858000"/>
              <a:gd name="connsiteX9241" fmla="*/ 4407853 w 6582933"/>
              <a:gd name="connsiteY9241" fmla="*/ 2295458 h 6858000"/>
              <a:gd name="connsiteX9242" fmla="*/ 4403243 w 6582933"/>
              <a:gd name="connsiteY9242" fmla="*/ 2286686 h 6858000"/>
              <a:gd name="connsiteX9243" fmla="*/ 4390472 w 6582933"/>
              <a:gd name="connsiteY9243" fmla="*/ 2274646 h 6858000"/>
              <a:gd name="connsiteX9244" fmla="*/ 4377823 w 6582933"/>
              <a:gd name="connsiteY9244" fmla="*/ 2274646 h 6858000"/>
              <a:gd name="connsiteX9245" fmla="*/ 3835854 w 6582933"/>
              <a:gd name="connsiteY9245" fmla="*/ 2274316 h 6858000"/>
              <a:gd name="connsiteX9246" fmla="*/ 3850253 w 6582933"/>
              <a:gd name="connsiteY9246" fmla="*/ 2282320 h 6858000"/>
              <a:gd name="connsiteX9247" fmla="*/ 3860613 w 6582933"/>
              <a:gd name="connsiteY9247" fmla="*/ 2303708 h 6858000"/>
              <a:gd name="connsiteX9248" fmla="*/ 3861406 w 6582933"/>
              <a:gd name="connsiteY9248" fmla="*/ 2320677 h 6858000"/>
              <a:gd name="connsiteX9249" fmla="*/ 3844595 w 6582933"/>
              <a:gd name="connsiteY9249" fmla="*/ 2325251 h 6858000"/>
              <a:gd name="connsiteX9250" fmla="*/ 3830962 w 6582933"/>
              <a:gd name="connsiteY9250" fmla="*/ 2312539 h 6858000"/>
              <a:gd name="connsiteX9251" fmla="*/ 3824226 w 6582933"/>
              <a:gd name="connsiteY9251" fmla="*/ 2312569 h 6858000"/>
              <a:gd name="connsiteX9252" fmla="*/ 3814152 w 6582933"/>
              <a:gd name="connsiteY9252" fmla="*/ 2307172 h 6858000"/>
              <a:gd name="connsiteX9253" fmla="*/ 3821079 w 6582933"/>
              <a:gd name="connsiteY9253" fmla="*/ 2300145 h 6858000"/>
              <a:gd name="connsiteX9254" fmla="*/ 3837541 w 6582933"/>
              <a:gd name="connsiteY9254" fmla="*/ 2293763 h 6858000"/>
              <a:gd name="connsiteX9255" fmla="*/ 3825621 w 6582933"/>
              <a:gd name="connsiteY9255" fmla="*/ 2280349 h 6858000"/>
              <a:gd name="connsiteX9256" fmla="*/ 3835854 w 6582933"/>
              <a:gd name="connsiteY9256" fmla="*/ 2274316 h 6858000"/>
              <a:gd name="connsiteX9257" fmla="*/ 3440074 w 6582933"/>
              <a:gd name="connsiteY9257" fmla="*/ 2249300 h 6858000"/>
              <a:gd name="connsiteX9258" fmla="*/ 3451581 w 6582933"/>
              <a:gd name="connsiteY9258" fmla="*/ 2250632 h 6858000"/>
              <a:gd name="connsiteX9259" fmla="*/ 3482151 w 6582933"/>
              <a:gd name="connsiteY9259" fmla="*/ 2279518 h 6858000"/>
              <a:gd name="connsiteX9260" fmla="*/ 3482151 w 6582933"/>
              <a:gd name="connsiteY9260" fmla="*/ 2299789 h 6858000"/>
              <a:gd name="connsiteX9261" fmla="*/ 3476080 w 6582933"/>
              <a:gd name="connsiteY9261" fmla="*/ 2299663 h 6858000"/>
              <a:gd name="connsiteX9262" fmla="*/ 3432512 w 6582933"/>
              <a:gd name="connsiteY9262" fmla="*/ 2255687 h 6858000"/>
              <a:gd name="connsiteX9263" fmla="*/ 3440074 w 6582933"/>
              <a:gd name="connsiteY9263" fmla="*/ 2249300 h 6858000"/>
              <a:gd name="connsiteX9264" fmla="*/ 3558140 w 6582933"/>
              <a:gd name="connsiteY9264" fmla="*/ 2210695 h 6858000"/>
              <a:gd name="connsiteX9265" fmla="*/ 3558166 w 6582933"/>
              <a:gd name="connsiteY9265" fmla="*/ 2210775 h 6858000"/>
              <a:gd name="connsiteX9266" fmla="*/ 3558112 w 6582933"/>
              <a:gd name="connsiteY9266" fmla="*/ 2210775 h 6858000"/>
              <a:gd name="connsiteX9267" fmla="*/ 3557751 w 6582933"/>
              <a:gd name="connsiteY9267" fmla="*/ 2210698 h 6858000"/>
              <a:gd name="connsiteX9268" fmla="*/ 3554957 w 6582933"/>
              <a:gd name="connsiteY9268" fmla="*/ 2200892 h 6858000"/>
              <a:gd name="connsiteX9269" fmla="*/ 3547014 w 6582933"/>
              <a:gd name="connsiteY9269" fmla="*/ 2203404 h 6858000"/>
              <a:gd name="connsiteX9270" fmla="*/ 3548600 w 6582933"/>
              <a:gd name="connsiteY9270" fmla="*/ 2207279 h 6858000"/>
              <a:gd name="connsiteX9271" fmla="*/ 3551224 w 6582933"/>
              <a:gd name="connsiteY9271" fmla="*/ 2209335 h 6858000"/>
              <a:gd name="connsiteX9272" fmla="*/ 3557751 w 6582933"/>
              <a:gd name="connsiteY9272" fmla="*/ 2210698 h 6858000"/>
              <a:gd name="connsiteX9273" fmla="*/ 3552762 w 6582933"/>
              <a:gd name="connsiteY9273" fmla="*/ 2210743 h 6858000"/>
              <a:gd name="connsiteX9274" fmla="*/ 3558112 w 6582933"/>
              <a:gd name="connsiteY9274" fmla="*/ 2210775 h 6858000"/>
              <a:gd name="connsiteX9275" fmla="*/ 3558420 w 6582933"/>
              <a:gd name="connsiteY9275" fmla="*/ 2210838 h 6858000"/>
              <a:gd name="connsiteX9276" fmla="*/ 3562360 w 6582933"/>
              <a:gd name="connsiteY9276" fmla="*/ 2220941 h 6858000"/>
              <a:gd name="connsiteX9277" fmla="*/ 3573138 w 6582933"/>
              <a:gd name="connsiteY9277" fmla="*/ 2223486 h 6858000"/>
              <a:gd name="connsiteX9278" fmla="*/ 3582317 w 6582933"/>
              <a:gd name="connsiteY9278" fmla="*/ 2218183 h 6858000"/>
              <a:gd name="connsiteX9279" fmla="*/ 3576125 w 6582933"/>
              <a:gd name="connsiteY9279" fmla="*/ 2211193 h 6858000"/>
              <a:gd name="connsiteX9280" fmla="*/ 3566613 w 6582933"/>
              <a:gd name="connsiteY9280" fmla="*/ 2210621 h 6858000"/>
              <a:gd name="connsiteX9281" fmla="*/ 3558140 w 6582933"/>
              <a:gd name="connsiteY9281" fmla="*/ 2210695 h 6858000"/>
              <a:gd name="connsiteX9282" fmla="*/ 3456683 w 6582933"/>
              <a:gd name="connsiteY9282" fmla="*/ 2172634 h 6858000"/>
              <a:gd name="connsiteX9283" fmla="*/ 3456727 w 6582933"/>
              <a:gd name="connsiteY9283" fmla="*/ 2172637 h 6858000"/>
              <a:gd name="connsiteX9284" fmla="*/ 3456757 w 6582933"/>
              <a:gd name="connsiteY9284" fmla="*/ 2172711 h 6858000"/>
              <a:gd name="connsiteX9285" fmla="*/ 3460975 w 6582933"/>
              <a:gd name="connsiteY9285" fmla="*/ 2177158 h 6858000"/>
              <a:gd name="connsiteX9286" fmla="*/ 3456822 w 6582933"/>
              <a:gd name="connsiteY9286" fmla="*/ 2175279 h 6858000"/>
              <a:gd name="connsiteX9287" fmla="*/ 3526518 w 6582933"/>
              <a:gd name="connsiteY9287" fmla="*/ 2160285 h 6858000"/>
              <a:gd name="connsiteX9288" fmla="*/ 3522477 w 6582933"/>
              <a:gd name="connsiteY9288" fmla="*/ 2164350 h 6858000"/>
              <a:gd name="connsiteX9289" fmla="*/ 3526772 w 6582933"/>
              <a:gd name="connsiteY9289" fmla="*/ 2172553 h 6858000"/>
              <a:gd name="connsiteX9290" fmla="*/ 3530870 w 6582933"/>
              <a:gd name="connsiteY9290" fmla="*/ 2168519 h 6858000"/>
              <a:gd name="connsiteX9291" fmla="*/ 3526518 w 6582933"/>
              <a:gd name="connsiteY9291" fmla="*/ 2160285 h 6858000"/>
              <a:gd name="connsiteX9292" fmla="*/ 3440587 w 6582933"/>
              <a:gd name="connsiteY9292" fmla="*/ 2150055 h 6858000"/>
              <a:gd name="connsiteX9293" fmla="*/ 3432639 w 6582933"/>
              <a:gd name="connsiteY9293" fmla="*/ 2152567 h 6858000"/>
              <a:gd name="connsiteX9294" fmla="*/ 3434231 w 6582933"/>
              <a:gd name="connsiteY9294" fmla="*/ 2156442 h 6858000"/>
              <a:gd name="connsiteX9295" fmla="*/ 3436850 w 6582933"/>
              <a:gd name="connsiteY9295" fmla="*/ 2158495 h 6858000"/>
              <a:gd name="connsiteX9296" fmla="*/ 3443749 w 6582933"/>
              <a:gd name="connsiteY9296" fmla="*/ 2159937 h 6858000"/>
              <a:gd name="connsiteX9297" fmla="*/ 3438392 w 6582933"/>
              <a:gd name="connsiteY9297" fmla="*/ 2159905 h 6858000"/>
              <a:gd name="connsiteX9298" fmla="*/ 3444631 w 6582933"/>
              <a:gd name="connsiteY9298" fmla="*/ 2161326 h 6858000"/>
              <a:gd name="connsiteX9299" fmla="*/ 3448636 w 6582933"/>
              <a:gd name="connsiteY9299" fmla="*/ 2170492 h 6858000"/>
              <a:gd name="connsiteX9300" fmla="*/ 3455502 w 6582933"/>
              <a:gd name="connsiteY9300" fmla="*/ 2174682 h 6858000"/>
              <a:gd name="connsiteX9301" fmla="*/ 3456822 w 6582933"/>
              <a:gd name="connsiteY9301" fmla="*/ 2175279 h 6858000"/>
              <a:gd name="connsiteX9302" fmla="*/ 3456979 w 6582933"/>
              <a:gd name="connsiteY9302" fmla="*/ 2178275 h 6858000"/>
              <a:gd name="connsiteX9303" fmla="*/ 3464420 w 6582933"/>
              <a:gd name="connsiteY9303" fmla="*/ 2184021 h 6858000"/>
              <a:gd name="connsiteX9304" fmla="*/ 3465106 w 6582933"/>
              <a:gd name="connsiteY9304" fmla="*/ 2181510 h 6858000"/>
              <a:gd name="connsiteX9305" fmla="*/ 3460975 w 6582933"/>
              <a:gd name="connsiteY9305" fmla="*/ 2177158 h 6858000"/>
              <a:gd name="connsiteX9306" fmla="*/ 3468074 w 6582933"/>
              <a:gd name="connsiteY9306" fmla="*/ 2180367 h 6858000"/>
              <a:gd name="connsiteX9307" fmla="*/ 3462320 w 6582933"/>
              <a:gd name="connsiteY9307" fmla="*/ 2172934 h 6858000"/>
              <a:gd name="connsiteX9308" fmla="*/ 3456727 w 6582933"/>
              <a:gd name="connsiteY9308" fmla="*/ 2172637 h 6858000"/>
              <a:gd name="connsiteX9309" fmla="*/ 3452844 w 6582933"/>
              <a:gd name="connsiteY9309" fmla="*/ 2163197 h 6858000"/>
              <a:gd name="connsiteX9310" fmla="*/ 3444631 w 6582933"/>
              <a:gd name="connsiteY9310" fmla="*/ 2161326 h 6858000"/>
              <a:gd name="connsiteX9311" fmla="*/ 3444051 w 6582933"/>
              <a:gd name="connsiteY9311" fmla="*/ 2160000 h 6858000"/>
              <a:gd name="connsiteX9312" fmla="*/ 3443749 w 6582933"/>
              <a:gd name="connsiteY9312" fmla="*/ 2159937 h 6858000"/>
              <a:gd name="connsiteX9313" fmla="*/ 3443797 w 6582933"/>
              <a:gd name="connsiteY9313" fmla="*/ 2159937 h 6858000"/>
              <a:gd name="connsiteX9314" fmla="*/ 3440587 w 6582933"/>
              <a:gd name="connsiteY9314" fmla="*/ 2150055 h 6858000"/>
              <a:gd name="connsiteX9315" fmla="*/ 3337046 w 6582933"/>
              <a:gd name="connsiteY9315" fmla="*/ 2097781 h 6858000"/>
              <a:gd name="connsiteX9316" fmla="*/ 3355068 w 6582933"/>
              <a:gd name="connsiteY9316" fmla="*/ 2115414 h 6858000"/>
              <a:gd name="connsiteX9317" fmla="*/ 3355068 w 6582933"/>
              <a:gd name="connsiteY9317" fmla="*/ 2134306 h 6858000"/>
              <a:gd name="connsiteX9318" fmla="*/ 3378647 w 6582933"/>
              <a:gd name="connsiteY9318" fmla="*/ 2152420 h 6858000"/>
              <a:gd name="connsiteX9319" fmla="*/ 3380487 w 6582933"/>
              <a:gd name="connsiteY9319" fmla="*/ 2163889 h 6858000"/>
              <a:gd name="connsiteX9320" fmla="*/ 3405119 w 6582933"/>
              <a:gd name="connsiteY9320" fmla="*/ 2190992 h 6858000"/>
              <a:gd name="connsiteX9321" fmla="*/ 3385384 w 6582933"/>
              <a:gd name="connsiteY9321" fmla="*/ 2196681 h 6858000"/>
              <a:gd name="connsiteX9322" fmla="*/ 3367774 w 6582933"/>
              <a:gd name="connsiteY9322" fmla="*/ 2179080 h 6858000"/>
              <a:gd name="connsiteX9323" fmla="*/ 3367774 w 6582933"/>
              <a:gd name="connsiteY9323" fmla="*/ 2166654 h 6858000"/>
              <a:gd name="connsiteX9324" fmla="*/ 3355068 w 6582933"/>
              <a:gd name="connsiteY9324" fmla="*/ 2153278 h 6858000"/>
              <a:gd name="connsiteX9325" fmla="*/ 3355068 w 6582933"/>
              <a:gd name="connsiteY9325" fmla="*/ 2134766 h 6858000"/>
              <a:gd name="connsiteX9326" fmla="*/ 3331102 w 6582933"/>
              <a:gd name="connsiteY9326" fmla="*/ 2118275 h 6858000"/>
              <a:gd name="connsiteX9327" fmla="*/ 3337046 w 6582933"/>
              <a:gd name="connsiteY9327" fmla="*/ 2097781 h 6858000"/>
              <a:gd name="connsiteX9328" fmla="*/ 3583814 w 6582933"/>
              <a:gd name="connsiteY9328" fmla="*/ 2096391 h 6858000"/>
              <a:gd name="connsiteX9329" fmla="*/ 3596526 w 6582933"/>
              <a:gd name="connsiteY9329" fmla="*/ 2109104 h 6858000"/>
              <a:gd name="connsiteX9330" fmla="*/ 3583814 w 6582933"/>
              <a:gd name="connsiteY9330" fmla="*/ 2096391 h 6858000"/>
              <a:gd name="connsiteX9331" fmla="*/ 3393156 w 6582933"/>
              <a:gd name="connsiteY9331" fmla="*/ 2096240 h 6858000"/>
              <a:gd name="connsiteX9332" fmla="*/ 3396336 w 6582933"/>
              <a:gd name="connsiteY9332" fmla="*/ 2096408 h 6858000"/>
              <a:gd name="connsiteX9333" fmla="*/ 3398890 w 6582933"/>
              <a:gd name="connsiteY9333" fmla="*/ 2100169 h 6858000"/>
              <a:gd name="connsiteX9334" fmla="*/ 3398906 w 6582933"/>
              <a:gd name="connsiteY9334" fmla="*/ 2100194 h 6858000"/>
              <a:gd name="connsiteX9335" fmla="*/ 3398890 w 6582933"/>
              <a:gd name="connsiteY9335" fmla="*/ 2100200 h 6858000"/>
              <a:gd name="connsiteX9336" fmla="*/ 3393287 w 6582933"/>
              <a:gd name="connsiteY9336" fmla="*/ 2098754 h 6858000"/>
              <a:gd name="connsiteX9337" fmla="*/ 3545676 w 6582933"/>
              <a:gd name="connsiteY9337" fmla="*/ 2058331 h 6858000"/>
              <a:gd name="connsiteX9338" fmla="*/ 3565989 w 6582933"/>
              <a:gd name="connsiteY9338" fmla="*/ 2058331 h 6858000"/>
              <a:gd name="connsiteX9339" fmla="*/ 3583782 w 6582933"/>
              <a:gd name="connsiteY9339" fmla="*/ 2076129 h 6858000"/>
              <a:gd name="connsiteX9340" fmla="*/ 3583782 w 6582933"/>
              <a:gd name="connsiteY9340" fmla="*/ 2096429 h 6858000"/>
              <a:gd name="connsiteX9341" fmla="*/ 3563476 w 6582933"/>
              <a:gd name="connsiteY9341" fmla="*/ 2096429 h 6858000"/>
              <a:gd name="connsiteX9342" fmla="*/ 3545676 w 6582933"/>
              <a:gd name="connsiteY9342" fmla="*/ 2078634 h 6858000"/>
              <a:gd name="connsiteX9343" fmla="*/ 3545676 w 6582933"/>
              <a:gd name="connsiteY9343" fmla="*/ 2058331 h 6858000"/>
              <a:gd name="connsiteX9344" fmla="*/ 3720177 w 6582933"/>
              <a:gd name="connsiteY9344" fmla="*/ 2048366 h 6858000"/>
              <a:gd name="connsiteX9345" fmla="*/ 3712235 w 6582933"/>
              <a:gd name="connsiteY9345" fmla="*/ 2050879 h 6858000"/>
              <a:gd name="connsiteX9346" fmla="*/ 3713821 w 6582933"/>
              <a:gd name="connsiteY9346" fmla="*/ 2054755 h 6858000"/>
              <a:gd name="connsiteX9347" fmla="*/ 3717859 w 6582933"/>
              <a:gd name="connsiteY9347" fmla="*/ 2057765 h 6858000"/>
              <a:gd name="connsiteX9348" fmla="*/ 3718815 w 6582933"/>
              <a:gd name="connsiteY9348" fmla="*/ 2058224 h 6858000"/>
              <a:gd name="connsiteX9349" fmla="*/ 3717988 w 6582933"/>
              <a:gd name="connsiteY9349" fmla="*/ 2058217 h 6858000"/>
              <a:gd name="connsiteX9350" fmla="*/ 3723736 w 6582933"/>
              <a:gd name="connsiteY9350" fmla="*/ 2061468 h 6858000"/>
              <a:gd name="connsiteX9351" fmla="*/ 3723862 w 6582933"/>
              <a:gd name="connsiteY9351" fmla="*/ 2063877 h 6858000"/>
              <a:gd name="connsiteX9352" fmla="*/ 3731304 w 6582933"/>
              <a:gd name="connsiteY9352" fmla="*/ 2069627 h 6858000"/>
              <a:gd name="connsiteX9353" fmla="*/ 3727384 w 6582933"/>
              <a:gd name="connsiteY9353" fmla="*/ 2063529 h 6858000"/>
              <a:gd name="connsiteX9354" fmla="*/ 3723736 w 6582933"/>
              <a:gd name="connsiteY9354" fmla="*/ 2061468 h 6858000"/>
              <a:gd name="connsiteX9355" fmla="*/ 3723689 w 6582933"/>
              <a:gd name="connsiteY9355" fmla="*/ 2060561 h 6858000"/>
              <a:gd name="connsiteX9356" fmla="*/ 3734958 w 6582933"/>
              <a:gd name="connsiteY9356" fmla="*/ 2065969 h 6858000"/>
              <a:gd name="connsiteX9357" fmla="*/ 3729204 w 6582933"/>
              <a:gd name="connsiteY9357" fmla="*/ 2058537 h 6858000"/>
              <a:gd name="connsiteX9358" fmla="*/ 3723567 w 6582933"/>
              <a:gd name="connsiteY9358" fmla="*/ 2058239 h 6858000"/>
              <a:gd name="connsiteX9359" fmla="*/ 3723689 w 6582933"/>
              <a:gd name="connsiteY9359" fmla="*/ 2060561 h 6858000"/>
              <a:gd name="connsiteX9360" fmla="*/ 3718815 w 6582933"/>
              <a:gd name="connsiteY9360" fmla="*/ 2058224 h 6858000"/>
              <a:gd name="connsiteX9361" fmla="*/ 3723387 w 6582933"/>
              <a:gd name="connsiteY9361" fmla="*/ 2058251 h 6858000"/>
              <a:gd name="connsiteX9362" fmla="*/ 3720177 w 6582933"/>
              <a:gd name="connsiteY9362" fmla="*/ 2048366 h 6858000"/>
              <a:gd name="connsiteX9363" fmla="*/ 3542212 w 6582933"/>
              <a:gd name="connsiteY9363" fmla="*/ 2048309 h 6858000"/>
              <a:gd name="connsiteX9364" fmla="*/ 3545422 w 6582933"/>
              <a:gd name="connsiteY9364" fmla="*/ 2058192 h 6858000"/>
              <a:gd name="connsiteX9365" fmla="*/ 3540055 w 6582933"/>
              <a:gd name="connsiteY9365" fmla="*/ 2058128 h 6858000"/>
              <a:gd name="connsiteX9366" fmla="*/ 3535856 w 6582933"/>
              <a:gd name="connsiteY9366" fmla="*/ 2054696 h 6858000"/>
              <a:gd name="connsiteX9367" fmla="*/ 3534270 w 6582933"/>
              <a:gd name="connsiteY9367" fmla="*/ 2050822 h 6858000"/>
              <a:gd name="connsiteX9368" fmla="*/ 3542212 w 6582933"/>
              <a:gd name="connsiteY9368" fmla="*/ 2048309 h 6858000"/>
              <a:gd name="connsiteX9369" fmla="*/ 3575199 w 6582933"/>
              <a:gd name="connsiteY9369" fmla="*/ 2022505 h 6858000"/>
              <a:gd name="connsiteX9370" fmla="*/ 3583941 w 6582933"/>
              <a:gd name="connsiteY9370" fmla="*/ 2026444 h 6858000"/>
              <a:gd name="connsiteX9371" fmla="*/ 3597256 w 6582933"/>
              <a:gd name="connsiteY9371" fmla="*/ 2038552 h 6858000"/>
              <a:gd name="connsiteX9372" fmla="*/ 3571070 w 6582933"/>
              <a:gd name="connsiteY9372" fmla="*/ 2039090 h 6858000"/>
              <a:gd name="connsiteX9373" fmla="*/ 3575199 w 6582933"/>
              <a:gd name="connsiteY9373" fmla="*/ 2022505 h 6858000"/>
              <a:gd name="connsiteX9374" fmla="*/ 4735274 w 6582933"/>
              <a:gd name="connsiteY9374" fmla="*/ 2008841 h 6858000"/>
              <a:gd name="connsiteX9375" fmla="*/ 4738928 w 6582933"/>
              <a:gd name="connsiteY9375" fmla="*/ 2012495 h 6858000"/>
              <a:gd name="connsiteX9376" fmla="*/ 4733175 w 6582933"/>
              <a:gd name="connsiteY9376" fmla="*/ 2019936 h 6858000"/>
              <a:gd name="connsiteX9377" fmla="*/ 4727584 w 6582933"/>
              <a:gd name="connsiteY9377" fmla="*/ 2020229 h 6858000"/>
              <a:gd name="connsiteX9378" fmla="*/ 4724443 w 6582933"/>
              <a:gd name="connsiteY9378" fmla="*/ 2029661 h 6858000"/>
              <a:gd name="connsiteX9379" fmla="*/ 4714906 w 6582933"/>
              <a:gd name="connsiteY9379" fmla="*/ 2032831 h 6858000"/>
              <a:gd name="connsiteX9380" fmla="*/ 4718079 w 6582933"/>
              <a:gd name="connsiteY9380" fmla="*/ 2023296 h 6858000"/>
              <a:gd name="connsiteX9381" fmla="*/ 4727545 w 6582933"/>
              <a:gd name="connsiteY9381" fmla="*/ 2020151 h 6858000"/>
              <a:gd name="connsiteX9382" fmla="*/ 4727840 w 6582933"/>
              <a:gd name="connsiteY9382" fmla="*/ 2014595 h 6858000"/>
              <a:gd name="connsiteX9383" fmla="*/ 4735274 w 6582933"/>
              <a:gd name="connsiteY9383" fmla="*/ 2008841 h 6858000"/>
              <a:gd name="connsiteX9384" fmla="*/ 4060247 w 6582933"/>
              <a:gd name="connsiteY9384" fmla="*/ 1995018 h 6858000"/>
              <a:gd name="connsiteX9385" fmla="*/ 4056149 w 6582933"/>
              <a:gd name="connsiteY9385" fmla="*/ 1999053 h 6858000"/>
              <a:gd name="connsiteX9386" fmla="*/ 4060501 w 6582933"/>
              <a:gd name="connsiteY9386" fmla="*/ 2007285 h 6858000"/>
              <a:gd name="connsiteX9387" fmla="*/ 4064542 w 6582933"/>
              <a:gd name="connsiteY9387" fmla="*/ 2003215 h 6858000"/>
              <a:gd name="connsiteX9388" fmla="*/ 4060247 w 6582933"/>
              <a:gd name="connsiteY9388" fmla="*/ 1995018 h 6858000"/>
              <a:gd name="connsiteX9389" fmla="*/ 4541292 w 6582933"/>
              <a:gd name="connsiteY9389" fmla="*/ 1857138 h 6858000"/>
              <a:gd name="connsiteX9390" fmla="*/ 4549494 w 6582933"/>
              <a:gd name="connsiteY9390" fmla="*/ 1861425 h 6858000"/>
              <a:gd name="connsiteX9391" fmla="*/ 4545460 w 6582933"/>
              <a:gd name="connsiteY9391" fmla="*/ 1865530 h 6858000"/>
              <a:gd name="connsiteX9392" fmla="*/ 4537226 w 6582933"/>
              <a:gd name="connsiteY9392" fmla="*/ 1861171 h 6858000"/>
              <a:gd name="connsiteX9393" fmla="*/ 4541292 w 6582933"/>
              <a:gd name="connsiteY9393" fmla="*/ 1857138 h 6858000"/>
              <a:gd name="connsiteX9394" fmla="*/ 3196198 w 6582933"/>
              <a:gd name="connsiteY9394" fmla="*/ 1855022 h 6858000"/>
              <a:gd name="connsiteX9395" fmla="*/ 3213650 w 6582933"/>
              <a:gd name="connsiteY9395" fmla="*/ 1872465 h 6858000"/>
              <a:gd name="connsiteX9396" fmla="*/ 3208245 w 6582933"/>
              <a:gd name="connsiteY9396" fmla="*/ 1880089 h 6858000"/>
              <a:gd name="connsiteX9397" fmla="*/ 3196198 w 6582933"/>
              <a:gd name="connsiteY9397" fmla="*/ 1880437 h 6858000"/>
              <a:gd name="connsiteX9398" fmla="*/ 3178753 w 6582933"/>
              <a:gd name="connsiteY9398" fmla="*/ 1862996 h 6858000"/>
              <a:gd name="connsiteX9399" fmla="*/ 3184158 w 6582933"/>
              <a:gd name="connsiteY9399" fmla="*/ 1855372 h 6858000"/>
              <a:gd name="connsiteX9400" fmla="*/ 3196198 w 6582933"/>
              <a:gd name="connsiteY9400" fmla="*/ 1855022 h 6858000"/>
              <a:gd name="connsiteX9401" fmla="*/ 3740775 w 6582933"/>
              <a:gd name="connsiteY9401" fmla="*/ 1844718 h 6858000"/>
              <a:gd name="connsiteX9402" fmla="*/ 3736068 w 6582933"/>
              <a:gd name="connsiteY9402" fmla="*/ 1862169 h 6858000"/>
              <a:gd name="connsiteX9403" fmla="*/ 3723577 w 6582933"/>
              <a:gd name="connsiteY9403" fmla="*/ 1873289 h 6858000"/>
              <a:gd name="connsiteX9404" fmla="*/ 3723577 w 6582933"/>
              <a:gd name="connsiteY9404" fmla="*/ 1898834 h 6858000"/>
              <a:gd name="connsiteX9405" fmla="*/ 3748781 w 6582933"/>
              <a:gd name="connsiteY9405" fmla="*/ 1899880 h 6858000"/>
              <a:gd name="connsiteX9406" fmla="*/ 3748781 w 6582933"/>
              <a:gd name="connsiteY9406" fmla="*/ 1875293 h 6858000"/>
              <a:gd name="connsiteX9407" fmla="*/ 3760922 w 6582933"/>
              <a:gd name="connsiteY9407" fmla="*/ 1861916 h 6858000"/>
              <a:gd name="connsiteX9408" fmla="*/ 3758030 w 6582933"/>
              <a:gd name="connsiteY9408" fmla="*/ 1857776 h 6858000"/>
              <a:gd name="connsiteX9409" fmla="*/ 3753671 w 6582933"/>
              <a:gd name="connsiteY9409" fmla="*/ 1853463 h 6858000"/>
              <a:gd name="connsiteX9410" fmla="*/ 3740775 w 6582933"/>
              <a:gd name="connsiteY9410" fmla="*/ 1844718 h 6858000"/>
              <a:gd name="connsiteX9411" fmla="*/ 3283087 w 6582933"/>
              <a:gd name="connsiteY9411" fmla="*/ 1831815 h 6858000"/>
              <a:gd name="connsiteX9412" fmla="*/ 3279021 w 6582933"/>
              <a:gd name="connsiteY9412" fmla="*/ 1835857 h 6858000"/>
              <a:gd name="connsiteX9413" fmla="*/ 3287280 w 6582933"/>
              <a:gd name="connsiteY9413" fmla="*/ 1840208 h 6858000"/>
              <a:gd name="connsiteX9414" fmla="*/ 3291283 w 6582933"/>
              <a:gd name="connsiteY9414" fmla="*/ 1836110 h 6858000"/>
              <a:gd name="connsiteX9415" fmla="*/ 3283087 w 6582933"/>
              <a:gd name="connsiteY9415" fmla="*/ 1831815 h 6858000"/>
              <a:gd name="connsiteX9416" fmla="*/ 3659912 w 6582933"/>
              <a:gd name="connsiteY9416" fmla="*/ 1829486 h 6858000"/>
              <a:gd name="connsiteX9417" fmla="*/ 3663012 w 6582933"/>
              <a:gd name="connsiteY9417" fmla="*/ 1829651 h 6858000"/>
              <a:gd name="connsiteX9418" fmla="*/ 3665647 w 6582933"/>
              <a:gd name="connsiteY9418" fmla="*/ 1833376 h 6858000"/>
              <a:gd name="connsiteX9419" fmla="*/ 3665663 w 6582933"/>
              <a:gd name="connsiteY9419" fmla="*/ 1833403 h 6858000"/>
              <a:gd name="connsiteX9420" fmla="*/ 3665647 w 6582933"/>
              <a:gd name="connsiteY9420" fmla="*/ 1833407 h 6858000"/>
              <a:gd name="connsiteX9421" fmla="*/ 3660027 w 6582933"/>
              <a:gd name="connsiteY9421" fmla="*/ 1831656 h 6858000"/>
              <a:gd name="connsiteX9422" fmla="*/ 3223596 w 6582933"/>
              <a:gd name="connsiteY9422" fmla="*/ 1819026 h 6858000"/>
              <a:gd name="connsiteX9423" fmla="*/ 3227821 w 6582933"/>
              <a:gd name="connsiteY9423" fmla="*/ 1823346 h 6858000"/>
              <a:gd name="connsiteX9424" fmla="*/ 3227948 w 6582933"/>
              <a:gd name="connsiteY9424" fmla="*/ 1829354 h 6858000"/>
              <a:gd name="connsiteX9425" fmla="*/ 3219587 w 6582933"/>
              <a:gd name="connsiteY9425" fmla="*/ 1840251 h 6858000"/>
              <a:gd name="connsiteX9426" fmla="*/ 3215172 w 6582933"/>
              <a:gd name="connsiteY9426" fmla="*/ 1829796 h 6858000"/>
              <a:gd name="connsiteX9427" fmla="*/ 3215394 w 6582933"/>
              <a:gd name="connsiteY9427" fmla="*/ 1823758 h 6858000"/>
              <a:gd name="connsiteX9428" fmla="*/ 3223596 w 6582933"/>
              <a:gd name="connsiteY9428" fmla="*/ 1819026 h 6858000"/>
              <a:gd name="connsiteX9429" fmla="*/ 4507195 w 6582933"/>
              <a:gd name="connsiteY9429" fmla="*/ 1806313 h 6858000"/>
              <a:gd name="connsiteX9430" fmla="*/ 4511420 w 6582933"/>
              <a:gd name="connsiteY9430" fmla="*/ 1810633 h 6858000"/>
              <a:gd name="connsiteX9431" fmla="*/ 4511547 w 6582933"/>
              <a:gd name="connsiteY9431" fmla="*/ 1816643 h 6858000"/>
              <a:gd name="connsiteX9432" fmla="*/ 4503193 w 6582933"/>
              <a:gd name="connsiteY9432" fmla="*/ 1827539 h 6858000"/>
              <a:gd name="connsiteX9433" fmla="*/ 4498771 w 6582933"/>
              <a:gd name="connsiteY9433" fmla="*/ 1817085 h 6858000"/>
              <a:gd name="connsiteX9434" fmla="*/ 4498993 w 6582933"/>
              <a:gd name="connsiteY9434" fmla="*/ 1811045 h 6858000"/>
              <a:gd name="connsiteX9435" fmla="*/ 4507195 w 6582933"/>
              <a:gd name="connsiteY9435" fmla="*/ 1806313 h 6858000"/>
              <a:gd name="connsiteX9436" fmla="*/ 3996976 w 6582933"/>
              <a:gd name="connsiteY9436" fmla="*/ 1791746 h 6858000"/>
              <a:gd name="connsiteX9437" fmla="*/ 3992687 w 6582933"/>
              <a:gd name="connsiteY9437" fmla="*/ 1799950 h 6858000"/>
              <a:gd name="connsiteX9438" fmla="*/ 3996722 w 6582933"/>
              <a:gd name="connsiteY9438" fmla="*/ 1804013 h 6858000"/>
              <a:gd name="connsiteX9439" fmla="*/ 4001074 w 6582933"/>
              <a:gd name="connsiteY9439" fmla="*/ 1795755 h 6858000"/>
              <a:gd name="connsiteX9440" fmla="*/ 3996976 w 6582933"/>
              <a:gd name="connsiteY9440" fmla="*/ 1791746 h 6858000"/>
              <a:gd name="connsiteX9441" fmla="*/ 4444602 w 6582933"/>
              <a:gd name="connsiteY9441" fmla="*/ 1765974 h 6858000"/>
              <a:gd name="connsiteX9442" fmla="*/ 4455615 w 6582933"/>
              <a:gd name="connsiteY9442" fmla="*/ 1767249 h 6858000"/>
              <a:gd name="connsiteX9443" fmla="*/ 4466562 w 6582933"/>
              <a:gd name="connsiteY9443" fmla="*/ 1777876 h 6858000"/>
              <a:gd name="connsiteX9444" fmla="*/ 4473403 w 6582933"/>
              <a:gd name="connsiteY9444" fmla="*/ 1791314 h 6858000"/>
              <a:gd name="connsiteX9445" fmla="*/ 4479003 w 6582933"/>
              <a:gd name="connsiteY9445" fmla="*/ 1791610 h 6858000"/>
              <a:gd name="connsiteX9446" fmla="*/ 4484757 w 6582933"/>
              <a:gd name="connsiteY9446" fmla="*/ 1799051 h 6858000"/>
              <a:gd name="connsiteX9447" fmla="*/ 4481104 w 6582933"/>
              <a:gd name="connsiteY9447" fmla="*/ 1802705 h 6858000"/>
              <a:gd name="connsiteX9448" fmla="*/ 4473668 w 6582933"/>
              <a:gd name="connsiteY9448" fmla="*/ 1796951 h 6858000"/>
              <a:gd name="connsiteX9449" fmla="*/ 4473378 w 6582933"/>
              <a:gd name="connsiteY9449" fmla="*/ 1791461 h 6858000"/>
              <a:gd name="connsiteX9450" fmla="*/ 4454251 w 6582933"/>
              <a:gd name="connsiteY9450" fmla="*/ 1791461 h 6858000"/>
              <a:gd name="connsiteX9451" fmla="*/ 4436616 w 6582933"/>
              <a:gd name="connsiteY9451" fmla="*/ 1773448 h 6858000"/>
              <a:gd name="connsiteX9452" fmla="*/ 4444602 w 6582933"/>
              <a:gd name="connsiteY9452" fmla="*/ 1765974 h 6858000"/>
              <a:gd name="connsiteX9453" fmla="*/ 3653917 w 6582933"/>
              <a:gd name="connsiteY9453" fmla="*/ 1740743 h 6858000"/>
              <a:gd name="connsiteX9454" fmla="*/ 3640031 w 6582933"/>
              <a:gd name="connsiteY9454" fmla="*/ 1753520 h 6858000"/>
              <a:gd name="connsiteX9455" fmla="*/ 3613971 w 6582933"/>
              <a:gd name="connsiteY9455" fmla="*/ 1742266 h 6858000"/>
              <a:gd name="connsiteX9456" fmla="*/ 3609493 w 6582933"/>
              <a:gd name="connsiteY9456" fmla="*/ 1746751 h 6858000"/>
              <a:gd name="connsiteX9457" fmla="*/ 3614574 w 6582933"/>
              <a:gd name="connsiteY9457" fmla="*/ 1778020 h 6858000"/>
              <a:gd name="connsiteX9458" fmla="*/ 3656017 w 6582933"/>
              <a:gd name="connsiteY9458" fmla="*/ 1779549 h 6858000"/>
              <a:gd name="connsiteX9459" fmla="*/ 3704705 w 6582933"/>
              <a:gd name="connsiteY9459" fmla="*/ 1829658 h 6858000"/>
              <a:gd name="connsiteX9460" fmla="*/ 3722150 w 6582933"/>
              <a:gd name="connsiteY9460" fmla="*/ 1824570 h 6858000"/>
              <a:gd name="connsiteX9461" fmla="*/ 3698190 w 6582933"/>
              <a:gd name="connsiteY9461" fmla="*/ 1797851 h 6858000"/>
              <a:gd name="connsiteX9462" fmla="*/ 3698190 w 6582933"/>
              <a:gd name="connsiteY9462" fmla="*/ 1785998 h 6858000"/>
              <a:gd name="connsiteX9463" fmla="*/ 3653917 w 6582933"/>
              <a:gd name="connsiteY9463" fmla="*/ 1740743 h 6858000"/>
              <a:gd name="connsiteX9464" fmla="*/ 4327384 w 6582933"/>
              <a:gd name="connsiteY9464" fmla="*/ 1690063 h 6858000"/>
              <a:gd name="connsiteX9465" fmla="*/ 4323034 w 6582933"/>
              <a:gd name="connsiteY9465" fmla="*/ 1698321 h 6858000"/>
              <a:gd name="connsiteX9466" fmla="*/ 4327131 w 6582933"/>
              <a:gd name="connsiteY9466" fmla="*/ 1702319 h 6858000"/>
              <a:gd name="connsiteX9467" fmla="*/ 4331425 w 6582933"/>
              <a:gd name="connsiteY9467" fmla="*/ 1694132 h 6858000"/>
              <a:gd name="connsiteX9468" fmla="*/ 4327384 w 6582933"/>
              <a:gd name="connsiteY9468" fmla="*/ 1690063 h 6858000"/>
              <a:gd name="connsiteX9469" fmla="*/ 4363359 w 6582933"/>
              <a:gd name="connsiteY9469" fmla="*/ 1577562 h 6858000"/>
              <a:gd name="connsiteX9470" fmla="*/ 4371562 w 6582933"/>
              <a:gd name="connsiteY9470" fmla="*/ 1581856 h 6858000"/>
              <a:gd name="connsiteX9471" fmla="*/ 4367527 w 6582933"/>
              <a:gd name="connsiteY9471" fmla="*/ 1585954 h 6858000"/>
              <a:gd name="connsiteX9472" fmla="*/ 4359293 w 6582933"/>
              <a:gd name="connsiteY9472" fmla="*/ 1581601 h 6858000"/>
              <a:gd name="connsiteX9473" fmla="*/ 4363359 w 6582933"/>
              <a:gd name="connsiteY9473" fmla="*/ 1577562 h 6858000"/>
              <a:gd name="connsiteX9474" fmla="*/ 3227884 w 6582933"/>
              <a:gd name="connsiteY9474" fmla="*/ 1562917 h 6858000"/>
              <a:gd name="connsiteX9475" fmla="*/ 3227821 w 6582933"/>
              <a:gd name="connsiteY9475" fmla="*/ 1568289 h 6858000"/>
              <a:gd name="connsiteX9476" fmla="*/ 3224389 w 6582933"/>
              <a:gd name="connsiteY9476" fmla="*/ 1572482 h 6858000"/>
              <a:gd name="connsiteX9477" fmla="*/ 3220513 w 6582933"/>
              <a:gd name="connsiteY9477" fmla="*/ 1574067 h 6858000"/>
              <a:gd name="connsiteX9478" fmla="*/ 3218001 w 6582933"/>
              <a:gd name="connsiteY9478" fmla="*/ 1566125 h 6858000"/>
              <a:gd name="connsiteX9479" fmla="*/ 3227884 w 6582933"/>
              <a:gd name="connsiteY9479" fmla="*/ 1562917 h 6858000"/>
              <a:gd name="connsiteX9480" fmla="*/ 4308037 w 6582933"/>
              <a:gd name="connsiteY9480" fmla="*/ 1537231 h 6858000"/>
              <a:gd name="connsiteX9481" fmla="*/ 4314069 w 6582933"/>
              <a:gd name="connsiteY9481" fmla="*/ 1537453 h 6858000"/>
              <a:gd name="connsiteX9482" fmla="*/ 4318808 w 6582933"/>
              <a:gd name="connsiteY9482" fmla="*/ 1545654 h 6858000"/>
              <a:gd name="connsiteX9483" fmla="*/ 4314488 w 6582933"/>
              <a:gd name="connsiteY9483" fmla="*/ 1549879 h 6858000"/>
              <a:gd name="connsiteX9484" fmla="*/ 4308448 w 6582933"/>
              <a:gd name="connsiteY9484" fmla="*/ 1550006 h 6858000"/>
              <a:gd name="connsiteX9485" fmla="*/ 4297544 w 6582933"/>
              <a:gd name="connsiteY9485" fmla="*/ 1541646 h 6858000"/>
              <a:gd name="connsiteX9486" fmla="*/ 4308037 w 6582933"/>
              <a:gd name="connsiteY9486" fmla="*/ 1537231 h 6858000"/>
              <a:gd name="connsiteX9487" fmla="*/ 4327162 w 6582933"/>
              <a:gd name="connsiteY9487" fmla="*/ 1448520 h 6858000"/>
              <a:gd name="connsiteX9488" fmla="*/ 4331520 w 6582933"/>
              <a:gd name="connsiteY9488" fmla="*/ 1456782 h 6858000"/>
              <a:gd name="connsiteX9489" fmla="*/ 4327416 w 6582933"/>
              <a:gd name="connsiteY9489" fmla="*/ 1460786 h 6858000"/>
              <a:gd name="connsiteX9490" fmla="*/ 4323128 w 6582933"/>
              <a:gd name="connsiteY9490" fmla="*/ 1452585 h 6858000"/>
              <a:gd name="connsiteX9491" fmla="*/ 4327162 w 6582933"/>
              <a:gd name="connsiteY9491" fmla="*/ 1448520 h 6858000"/>
              <a:gd name="connsiteX9492" fmla="*/ 3234114 w 6582933"/>
              <a:gd name="connsiteY9492" fmla="*/ 1435644 h 6858000"/>
              <a:gd name="connsiteX9493" fmla="*/ 3253374 w 6582933"/>
              <a:gd name="connsiteY9493" fmla="*/ 1435678 h 6858000"/>
              <a:gd name="connsiteX9494" fmla="*/ 3253374 w 6582933"/>
              <a:gd name="connsiteY9494" fmla="*/ 1454868 h 6858000"/>
              <a:gd name="connsiteX9495" fmla="*/ 3222131 w 6582933"/>
              <a:gd name="connsiteY9495" fmla="*/ 1485471 h 6858000"/>
              <a:gd name="connsiteX9496" fmla="*/ 3216765 w 6582933"/>
              <a:gd name="connsiteY9496" fmla="*/ 1453697 h 6858000"/>
              <a:gd name="connsiteX9497" fmla="*/ 3234114 w 6582933"/>
              <a:gd name="connsiteY9497" fmla="*/ 1435644 h 6858000"/>
              <a:gd name="connsiteX9498" fmla="*/ 3261030 w 6582933"/>
              <a:gd name="connsiteY9498" fmla="*/ 1424276 h 6858000"/>
              <a:gd name="connsiteX9499" fmla="*/ 3264684 w 6582933"/>
              <a:gd name="connsiteY9499" fmla="*/ 1427929 h 6858000"/>
              <a:gd name="connsiteX9500" fmla="*/ 3258931 w 6582933"/>
              <a:gd name="connsiteY9500" fmla="*/ 1435363 h 6858000"/>
              <a:gd name="connsiteX9501" fmla="*/ 3253596 w 6582933"/>
              <a:gd name="connsiteY9501" fmla="*/ 1430029 h 6858000"/>
              <a:gd name="connsiteX9502" fmla="*/ 3261030 w 6582933"/>
              <a:gd name="connsiteY9502" fmla="*/ 1424276 h 6858000"/>
              <a:gd name="connsiteX9503" fmla="*/ 3253310 w 6582933"/>
              <a:gd name="connsiteY9503" fmla="*/ 1359608 h 6858000"/>
              <a:gd name="connsiteX9504" fmla="*/ 3253247 w 6582933"/>
              <a:gd name="connsiteY9504" fmla="*/ 1364982 h 6858000"/>
              <a:gd name="connsiteX9505" fmla="*/ 3249815 w 6582933"/>
              <a:gd name="connsiteY9505" fmla="*/ 1369173 h 6858000"/>
              <a:gd name="connsiteX9506" fmla="*/ 3245932 w 6582933"/>
              <a:gd name="connsiteY9506" fmla="*/ 1370767 h 6858000"/>
              <a:gd name="connsiteX9507" fmla="*/ 3243426 w 6582933"/>
              <a:gd name="connsiteY9507" fmla="*/ 1362818 h 6858000"/>
              <a:gd name="connsiteX9508" fmla="*/ 3253310 w 6582933"/>
              <a:gd name="connsiteY9508" fmla="*/ 1359608 h 6858000"/>
              <a:gd name="connsiteX9509" fmla="*/ 3367760 w 6582933"/>
              <a:gd name="connsiteY9509" fmla="*/ 1359035 h 6858000"/>
              <a:gd name="connsiteX9510" fmla="*/ 3355195 w 6582933"/>
              <a:gd name="connsiteY9510" fmla="*/ 1366260 h 6858000"/>
              <a:gd name="connsiteX9511" fmla="*/ 3355195 w 6582933"/>
              <a:gd name="connsiteY9511" fmla="*/ 1378418 h 6858000"/>
              <a:gd name="connsiteX9512" fmla="*/ 3367775 w 6582933"/>
              <a:gd name="connsiteY9512" fmla="*/ 1392287 h 6858000"/>
              <a:gd name="connsiteX9513" fmla="*/ 3366633 w 6582933"/>
              <a:gd name="connsiteY9513" fmla="*/ 1405058 h 6858000"/>
              <a:gd name="connsiteX9514" fmla="*/ 3330658 w 6582933"/>
              <a:gd name="connsiteY9514" fmla="*/ 1440996 h 6858000"/>
              <a:gd name="connsiteX9515" fmla="*/ 3337458 w 6582933"/>
              <a:gd name="connsiteY9515" fmla="*/ 1459723 h 6858000"/>
              <a:gd name="connsiteX9516" fmla="*/ 3386780 w 6582933"/>
              <a:gd name="connsiteY9516" fmla="*/ 1410289 h 6858000"/>
              <a:gd name="connsiteX9517" fmla="*/ 3399525 w 6582933"/>
              <a:gd name="connsiteY9517" fmla="*/ 1410289 h 6858000"/>
              <a:gd name="connsiteX9518" fmla="*/ 3417477 w 6582933"/>
              <a:gd name="connsiteY9518" fmla="*/ 1392322 h 6858000"/>
              <a:gd name="connsiteX9519" fmla="*/ 3409979 w 6582933"/>
              <a:gd name="connsiteY9519" fmla="*/ 1385257 h 6858000"/>
              <a:gd name="connsiteX9520" fmla="*/ 3391005 w 6582933"/>
              <a:gd name="connsiteY9520" fmla="*/ 1384912 h 6858000"/>
              <a:gd name="connsiteX9521" fmla="*/ 3380614 w 6582933"/>
              <a:gd name="connsiteY9521" fmla="*/ 1378671 h 6858000"/>
              <a:gd name="connsiteX9522" fmla="*/ 3380614 w 6582933"/>
              <a:gd name="connsiteY9522" fmla="*/ 1366524 h 6858000"/>
              <a:gd name="connsiteX9523" fmla="*/ 3367760 w 6582933"/>
              <a:gd name="connsiteY9523" fmla="*/ 1359035 h 6858000"/>
              <a:gd name="connsiteX9524" fmla="*/ 3528738 w 6582933"/>
              <a:gd name="connsiteY9524" fmla="*/ 1348925 h 6858000"/>
              <a:gd name="connsiteX9525" fmla="*/ 3520511 w 6582933"/>
              <a:gd name="connsiteY9525" fmla="*/ 1353270 h 6858000"/>
              <a:gd name="connsiteX9526" fmla="*/ 3524577 w 6582933"/>
              <a:gd name="connsiteY9526" fmla="*/ 1357319 h 6858000"/>
              <a:gd name="connsiteX9527" fmla="*/ 3532773 w 6582933"/>
              <a:gd name="connsiteY9527" fmla="*/ 1353017 h 6858000"/>
              <a:gd name="connsiteX9528" fmla="*/ 3528738 w 6582933"/>
              <a:gd name="connsiteY9528" fmla="*/ 1348925 h 6858000"/>
              <a:gd name="connsiteX9529" fmla="*/ 3261030 w 6582933"/>
              <a:gd name="connsiteY9529" fmla="*/ 1348047 h 6858000"/>
              <a:gd name="connsiteX9530" fmla="*/ 3264684 w 6582933"/>
              <a:gd name="connsiteY9530" fmla="*/ 1351701 h 6858000"/>
              <a:gd name="connsiteX9531" fmla="*/ 3258931 w 6582933"/>
              <a:gd name="connsiteY9531" fmla="*/ 1359134 h 6858000"/>
              <a:gd name="connsiteX9532" fmla="*/ 3253596 w 6582933"/>
              <a:gd name="connsiteY9532" fmla="*/ 1353795 h 6858000"/>
              <a:gd name="connsiteX9533" fmla="*/ 3261030 w 6582933"/>
              <a:gd name="connsiteY9533" fmla="*/ 1348047 h 6858000"/>
              <a:gd name="connsiteX9534" fmla="*/ 4085958 w 6582933"/>
              <a:gd name="connsiteY9534" fmla="*/ 1321601 h 6858000"/>
              <a:gd name="connsiteX9535" fmla="*/ 4081670 w 6582933"/>
              <a:gd name="connsiteY9535" fmla="*/ 1329796 h 6858000"/>
              <a:gd name="connsiteX9536" fmla="*/ 4085704 w 6582933"/>
              <a:gd name="connsiteY9536" fmla="*/ 1333863 h 6858000"/>
              <a:gd name="connsiteX9537" fmla="*/ 4090056 w 6582933"/>
              <a:gd name="connsiteY9537" fmla="*/ 1325603 h 6858000"/>
              <a:gd name="connsiteX9538" fmla="*/ 4085958 w 6582933"/>
              <a:gd name="connsiteY9538" fmla="*/ 1321601 h 6858000"/>
              <a:gd name="connsiteX9539" fmla="*/ 3477418 w 6582933"/>
              <a:gd name="connsiteY9539" fmla="*/ 1307009 h 6858000"/>
              <a:gd name="connsiteX9540" fmla="*/ 3446810 w 6582933"/>
              <a:gd name="connsiteY9540" fmla="*/ 1338567 h 6858000"/>
              <a:gd name="connsiteX9541" fmla="*/ 3432892 w 6582933"/>
              <a:gd name="connsiteY9541" fmla="*/ 1364483 h 6858000"/>
              <a:gd name="connsiteX9542" fmla="*/ 3431306 w 6582933"/>
              <a:gd name="connsiteY9542" fmla="*/ 1370055 h 6858000"/>
              <a:gd name="connsiteX9543" fmla="*/ 3434294 w 6582933"/>
              <a:gd name="connsiteY9543" fmla="*/ 1381494 h 6858000"/>
              <a:gd name="connsiteX9544" fmla="*/ 3443283 w 6582933"/>
              <a:gd name="connsiteY9544" fmla="*/ 1390426 h 6858000"/>
              <a:gd name="connsiteX9545" fmla="*/ 3444273 w 6582933"/>
              <a:gd name="connsiteY9545" fmla="*/ 1406991 h 6858000"/>
              <a:gd name="connsiteX9546" fmla="*/ 3461305 w 6582933"/>
              <a:gd name="connsiteY9546" fmla="*/ 1421028 h 6858000"/>
              <a:gd name="connsiteX9547" fmla="*/ 3466038 w 6582933"/>
              <a:gd name="connsiteY9547" fmla="*/ 1420331 h 6858000"/>
              <a:gd name="connsiteX9548" fmla="*/ 3481928 w 6582933"/>
              <a:gd name="connsiteY9548" fmla="*/ 1403377 h 6858000"/>
              <a:gd name="connsiteX9549" fmla="*/ 3500617 w 6582933"/>
              <a:gd name="connsiteY9549" fmla="*/ 1384689 h 6858000"/>
              <a:gd name="connsiteX9550" fmla="*/ 3505222 w 6582933"/>
              <a:gd name="connsiteY9550" fmla="*/ 1376352 h 6858000"/>
              <a:gd name="connsiteX9551" fmla="*/ 3500649 w 6582933"/>
              <a:gd name="connsiteY9551" fmla="*/ 1372384 h 6858000"/>
              <a:gd name="connsiteX9552" fmla="*/ 3474081 w 6582933"/>
              <a:gd name="connsiteY9552" fmla="*/ 1372188 h 6858000"/>
              <a:gd name="connsiteX9553" fmla="*/ 3468360 w 6582933"/>
              <a:gd name="connsiteY9553" fmla="*/ 1355588 h 6858000"/>
              <a:gd name="connsiteX9554" fmla="*/ 3481389 w 6582933"/>
              <a:gd name="connsiteY9554" fmla="*/ 1340660 h 6858000"/>
              <a:gd name="connsiteX9555" fmla="*/ 3482151 w 6582933"/>
              <a:gd name="connsiteY9555" fmla="*/ 1328337 h 6858000"/>
              <a:gd name="connsiteX9556" fmla="*/ 3495624 w 6582933"/>
              <a:gd name="connsiteY9556" fmla="*/ 1313905 h 6858000"/>
              <a:gd name="connsiteX9557" fmla="*/ 3477418 w 6582933"/>
              <a:gd name="connsiteY9557" fmla="*/ 1307009 h 6858000"/>
              <a:gd name="connsiteX9558" fmla="*/ 4465022 w 6582933"/>
              <a:gd name="connsiteY9558" fmla="*/ 1298034 h 6858000"/>
              <a:gd name="connsiteX9559" fmla="*/ 4473225 w 6582933"/>
              <a:gd name="connsiteY9559" fmla="*/ 1302322 h 6858000"/>
              <a:gd name="connsiteX9560" fmla="*/ 4469184 w 6582933"/>
              <a:gd name="connsiteY9560" fmla="*/ 1306419 h 6858000"/>
              <a:gd name="connsiteX9561" fmla="*/ 4460957 w 6582933"/>
              <a:gd name="connsiteY9561" fmla="*/ 1302067 h 6858000"/>
              <a:gd name="connsiteX9562" fmla="*/ 4465022 w 6582933"/>
              <a:gd name="connsiteY9562" fmla="*/ 1298034 h 6858000"/>
              <a:gd name="connsiteX9563" fmla="*/ 4645118 w 6582933"/>
              <a:gd name="connsiteY9563" fmla="*/ 1270638 h 6858000"/>
              <a:gd name="connsiteX9564" fmla="*/ 4649154 w 6582933"/>
              <a:gd name="connsiteY9564" fmla="*/ 1274709 h 6858000"/>
              <a:gd name="connsiteX9565" fmla="*/ 4644864 w 6582933"/>
              <a:gd name="connsiteY9565" fmla="*/ 1282906 h 6858000"/>
              <a:gd name="connsiteX9566" fmla="*/ 4640760 w 6582933"/>
              <a:gd name="connsiteY9566" fmla="*/ 1278871 h 6858000"/>
              <a:gd name="connsiteX9567" fmla="*/ 4645118 w 6582933"/>
              <a:gd name="connsiteY9567" fmla="*/ 1270638 h 6858000"/>
              <a:gd name="connsiteX9568" fmla="*/ 4689480 w 6582933"/>
              <a:gd name="connsiteY9568" fmla="*/ 1257787 h 6858000"/>
              <a:gd name="connsiteX9569" fmla="*/ 4669364 w 6582933"/>
              <a:gd name="connsiteY9569" fmla="*/ 1269293 h 6858000"/>
              <a:gd name="connsiteX9570" fmla="*/ 4665330 w 6582933"/>
              <a:gd name="connsiteY9570" fmla="*/ 1265165 h 6858000"/>
              <a:gd name="connsiteX9571" fmla="*/ 4667201 w 6582933"/>
              <a:gd name="connsiteY9571" fmla="*/ 1261122 h 6858000"/>
              <a:gd name="connsiteX9572" fmla="*/ 4671718 w 6582933"/>
              <a:gd name="connsiteY9572" fmla="*/ 1257947 h 6858000"/>
              <a:gd name="connsiteX9573" fmla="*/ 4689480 w 6582933"/>
              <a:gd name="connsiteY9573" fmla="*/ 1257787 h 6858000"/>
              <a:gd name="connsiteX9574" fmla="*/ 4732065 w 6582933"/>
              <a:gd name="connsiteY9574" fmla="*/ 1232736 h 6858000"/>
              <a:gd name="connsiteX9575" fmla="*/ 4739055 w 6582933"/>
              <a:gd name="connsiteY9575" fmla="*/ 1239696 h 6858000"/>
              <a:gd name="connsiteX9576" fmla="*/ 4721421 w 6582933"/>
              <a:gd name="connsiteY9576" fmla="*/ 1257808 h 6858000"/>
              <a:gd name="connsiteX9577" fmla="*/ 4689479 w 6582933"/>
              <a:gd name="connsiteY9577" fmla="*/ 1257808 h 6858000"/>
              <a:gd name="connsiteX9578" fmla="*/ 4693996 w 6582933"/>
              <a:gd name="connsiteY9578" fmla="*/ 1247228 h 6858000"/>
              <a:gd name="connsiteX9579" fmla="*/ 4720374 w 6582933"/>
              <a:gd name="connsiteY9579" fmla="*/ 1233912 h 6858000"/>
              <a:gd name="connsiteX9580" fmla="*/ 4732065 w 6582933"/>
              <a:gd name="connsiteY9580" fmla="*/ 1232736 h 6858000"/>
              <a:gd name="connsiteX9581" fmla="*/ 3475667 w 6582933"/>
              <a:gd name="connsiteY9581" fmla="*/ 1232482 h 6858000"/>
              <a:gd name="connsiteX9582" fmla="*/ 3480025 w 6582933"/>
              <a:gd name="connsiteY9582" fmla="*/ 1240741 h 6858000"/>
              <a:gd name="connsiteX9583" fmla="*/ 3475921 w 6582933"/>
              <a:gd name="connsiteY9583" fmla="*/ 1244743 h 6858000"/>
              <a:gd name="connsiteX9584" fmla="*/ 3471632 w 6582933"/>
              <a:gd name="connsiteY9584" fmla="*/ 1236548 h 6858000"/>
              <a:gd name="connsiteX9585" fmla="*/ 3475667 w 6582933"/>
              <a:gd name="connsiteY9585" fmla="*/ 1232482 h 6858000"/>
              <a:gd name="connsiteX9586" fmla="*/ 4759267 w 6582933"/>
              <a:gd name="connsiteY9586" fmla="*/ 1219803 h 6858000"/>
              <a:gd name="connsiteX9587" fmla="*/ 4763624 w 6582933"/>
              <a:gd name="connsiteY9587" fmla="*/ 1228062 h 6858000"/>
              <a:gd name="connsiteX9588" fmla="*/ 4759520 w 6582933"/>
              <a:gd name="connsiteY9588" fmla="*/ 1232069 h 6858000"/>
              <a:gd name="connsiteX9589" fmla="*/ 4755232 w 6582933"/>
              <a:gd name="connsiteY9589" fmla="*/ 1223868 h 6858000"/>
              <a:gd name="connsiteX9590" fmla="*/ 4759267 w 6582933"/>
              <a:gd name="connsiteY9590" fmla="*/ 1219803 h 6858000"/>
              <a:gd name="connsiteX9591" fmla="*/ 4377982 w 6582933"/>
              <a:gd name="connsiteY9591" fmla="*/ 1219803 h 6858000"/>
              <a:gd name="connsiteX9592" fmla="*/ 4382269 w 6582933"/>
              <a:gd name="connsiteY9592" fmla="*/ 1227998 h 6858000"/>
              <a:gd name="connsiteX9593" fmla="*/ 4378235 w 6582933"/>
              <a:gd name="connsiteY9593" fmla="*/ 1232069 h 6858000"/>
              <a:gd name="connsiteX9594" fmla="*/ 4373883 w 6582933"/>
              <a:gd name="connsiteY9594" fmla="*/ 1223806 h 6858000"/>
              <a:gd name="connsiteX9595" fmla="*/ 4377982 w 6582933"/>
              <a:gd name="connsiteY9595" fmla="*/ 1219803 h 6858000"/>
              <a:gd name="connsiteX9596" fmla="*/ 3462661 w 6582933"/>
              <a:gd name="connsiteY9596" fmla="*/ 1207822 h 6858000"/>
              <a:gd name="connsiteX9597" fmla="*/ 3476847 w 6582933"/>
              <a:gd name="connsiteY9597" fmla="*/ 1208133 h 6858000"/>
              <a:gd name="connsiteX9598" fmla="*/ 3480882 w 6582933"/>
              <a:gd name="connsiteY9598" fmla="*/ 1212268 h 6858000"/>
              <a:gd name="connsiteX9599" fmla="*/ 3479004 w 6582933"/>
              <a:gd name="connsiteY9599" fmla="*/ 1216303 h 6858000"/>
              <a:gd name="connsiteX9600" fmla="*/ 3474493 w 6582933"/>
              <a:gd name="connsiteY9600" fmla="*/ 1219482 h 6858000"/>
              <a:gd name="connsiteX9601" fmla="*/ 3456725 w 6582933"/>
              <a:gd name="connsiteY9601" fmla="*/ 1219640 h 6858000"/>
              <a:gd name="connsiteX9602" fmla="*/ 3462661 w 6582933"/>
              <a:gd name="connsiteY9602" fmla="*/ 1207822 h 6858000"/>
              <a:gd name="connsiteX9603" fmla="*/ 4604598 w 6582933"/>
              <a:gd name="connsiteY9603" fmla="*/ 1168793 h 6858000"/>
              <a:gd name="connsiteX9604" fmla="*/ 4611497 w 6582933"/>
              <a:gd name="connsiteY9604" fmla="*/ 1176922 h 6858000"/>
              <a:gd name="connsiteX9605" fmla="*/ 4594109 w 6582933"/>
              <a:gd name="connsiteY9605" fmla="*/ 1194303 h 6858000"/>
              <a:gd name="connsiteX9606" fmla="*/ 4593507 w 6582933"/>
              <a:gd name="connsiteY9606" fmla="*/ 1168814 h 6858000"/>
              <a:gd name="connsiteX9607" fmla="*/ 4604598 w 6582933"/>
              <a:gd name="connsiteY9607" fmla="*/ 1168793 h 6858000"/>
              <a:gd name="connsiteX9608" fmla="*/ 4663984 w 6582933"/>
              <a:gd name="connsiteY9608" fmla="*/ 1168661 h 6858000"/>
              <a:gd name="connsiteX9609" fmla="*/ 4669619 w 6582933"/>
              <a:gd name="connsiteY9609" fmla="*/ 1168958 h 6858000"/>
              <a:gd name="connsiteX9610" fmla="*/ 4675372 w 6582933"/>
              <a:gd name="connsiteY9610" fmla="*/ 1176397 h 6858000"/>
              <a:gd name="connsiteX9611" fmla="*/ 4671717 w 6582933"/>
              <a:gd name="connsiteY9611" fmla="*/ 1180052 h 6858000"/>
              <a:gd name="connsiteX9612" fmla="*/ 4664284 w 6582933"/>
              <a:gd name="connsiteY9612" fmla="*/ 1174298 h 6858000"/>
              <a:gd name="connsiteX9613" fmla="*/ 4663984 w 6582933"/>
              <a:gd name="connsiteY9613" fmla="*/ 1168661 h 6858000"/>
              <a:gd name="connsiteX9614" fmla="*/ 4660591 w 6582933"/>
              <a:gd name="connsiteY9614" fmla="*/ 1158795 h 6858000"/>
              <a:gd name="connsiteX9615" fmla="*/ 4663801 w 6582933"/>
              <a:gd name="connsiteY9615" fmla="*/ 1168679 h 6858000"/>
              <a:gd name="connsiteX9616" fmla="*/ 4658434 w 6582933"/>
              <a:gd name="connsiteY9616" fmla="*/ 1168615 h 6858000"/>
              <a:gd name="connsiteX9617" fmla="*/ 4654242 w 6582933"/>
              <a:gd name="connsiteY9617" fmla="*/ 1165183 h 6858000"/>
              <a:gd name="connsiteX9618" fmla="*/ 4652649 w 6582933"/>
              <a:gd name="connsiteY9618" fmla="*/ 1161307 h 6858000"/>
              <a:gd name="connsiteX9619" fmla="*/ 4660591 w 6582933"/>
              <a:gd name="connsiteY9619" fmla="*/ 1158795 h 6858000"/>
              <a:gd name="connsiteX9620" fmla="*/ 4083738 w 6582933"/>
              <a:gd name="connsiteY9620" fmla="*/ 1158371 h 6858000"/>
              <a:gd name="connsiteX9621" fmla="*/ 4079665 w 6582933"/>
              <a:gd name="connsiteY9621" fmla="*/ 1162406 h 6858000"/>
              <a:gd name="connsiteX9622" fmla="*/ 4087931 w 6582933"/>
              <a:gd name="connsiteY9622" fmla="*/ 1166764 h 6858000"/>
              <a:gd name="connsiteX9623" fmla="*/ 4091934 w 6582933"/>
              <a:gd name="connsiteY9623" fmla="*/ 1162658 h 6858000"/>
              <a:gd name="connsiteX9624" fmla="*/ 4083738 w 6582933"/>
              <a:gd name="connsiteY9624" fmla="*/ 1158371 h 6858000"/>
              <a:gd name="connsiteX9625" fmla="*/ 4719130 w 6582933"/>
              <a:gd name="connsiteY9625" fmla="*/ 1145458 h 6858000"/>
              <a:gd name="connsiteX9626" fmla="*/ 4727364 w 6582933"/>
              <a:gd name="connsiteY9626" fmla="*/ 1149816 h 6858000"/>
              <a:gd name="connsiteX9627" fmla="*/ 4723291 w 6582933"/>
              <a:gd name="connsiteY9627" fmla="*/ 1153851 h 6858000"/>
              <a:gd name="connsiteX9628" fmla="*/ 4715095 w 6582933"/>
              <a:gd name="connsiteY9628" fmla="*/ 1149562 h 6858000"/>
              <a:gd name="connsiteX9629" fmla="*/ 4719130 w 6582933"/>
              <a:gd name="connsiteY9629" fmla="*/ 1145458 h 6858000"/>
              <a:gd name="connsiteX9630" fmla="*/ 4759267 w 6582933"/>
              <a:gd name="connsiteY9630" fmla="*/ 1143555 h 6858000"/>
              <a:gd name="connsiteX9631" fmla="*/ 4763624 w 6582933"/>
              <a:gd name="connsiteY9631" fmla="*/ 1151815 h 6858000"/>
              <a:gd name="connsiteX9632" fmla="*/ 4759520 w 6582933"/>
              <a:gd name="connsiteY9632" fmla="*/ 1155815 h 6858000"/>
              <a:gd name="connsiteX9633" fmla="*/ 4755232 w 6582933"/>
              <a:gd name="connsiteY9633" fmla="*/ 1147620 h 6858000"/>
              <a:gd name="connsiteX9634" fmla="*/ 4759267 w 6582933"/>
              <a:gd name="connsiteY9634" fmla="*/ 1143555 h 6858000"/>
              <a:gd name="connsiteX9635" fmla="*/ 3697944 w 6582933"/>
              <a:gd name="connsiteY9635" fmla="*/ 1143266 h 6858000"/>
              <a:gd name="connsiteX9636" fmla="*/ 3697968 w 6582933"/>
              <a:gd name="connsiteY9636" fmla="*/ 1143341 h 6858000"/>
              <a:gd name="connsiteX9637" fmla="*/ 3697914 w 6582933"/>
              <a:gd name="connsiteY9637" fmla="*/ 1143341 h 6858000"/>
              <a:gd name="connsiteX9638" fmla="*/ 3697571 w 6582933"/>
              <a:gd name="connsiteY9638" fmla="*/ 1143269 h 6858000"/>
              <a:gd name="connsiteX9639" fmla="*/ 3694758 w 6582933"/>
              <a:gd name="connsiteY9639" fmla="*/ 1133457 h 6858000"/>
              <a:gd name="connsiteX9640" fmla="*/ 3686809 w 6582933"/>
              <a:gd name="connsiteY9640" fmla="*/ 1135963 h 6858000"/>
              <a:gd name="connsiteX9641" fmla="*/ 3688402 w 6582933"/>
              <a:gd name="connsiteY9641" fmla="*/ 1139847 h 6858000"/>
              <a:gd name="connsiteX9642" fmla="*/ 3691021 w 6582933"/>
              <a:gd name="connsiteY9642" fmla="*/ 1141897 h 6858000"/>
              <a:gd name="connsiteX9643" fmla="*/ 3697571 w 6582933"/>
              <a:gd name="connsiteY9643" fmla="*/ 1143269 h 6858000"/>
              <a:gd name="connsiteX9644" fmla="*/ 3692563 w 6582933"/>
              <a:gd name="connsiteY9644" fmla="*/ 1143311 h 6858000"/>
              <a:gd name="connsiteX9645" fmla="*/ 3697914 w 6582933"/>
              <a:gd name="connsiteY9645" fmla="*/ 1143341 h 6858000"/>
              <a:gd name="connsiteX9646" fmla="*/ 3698221 w 6582933"/>
              <a:gd name="connsiteY9646" fmla="*/ 1143404 h 6858000"/>
              <a:gd name="connsiteX9647" fmla="*/ 3702161 w 6582933"/>
              <a:gd name="connsiteY9647" fmla="*/ 1153510 h 6858000"/>
              <a:gd name="connsiteX9648" fmla="*/ 3712933 w 6582933"/>
              <a:gd name="connsiteY9648" fmla="*/ 1156054 h 6858000"/>
              <a:gd name="connsiteX9649" fmla="*/ 3722118 w 6582933"/>
              <a:gd name="connsiteY9649" fmla="*/ 1150744 h 6858000"/>
              <a:gd name="connsiteX9650" fmla="*/ 3715920 w 6582933"/>
              <a:gd name="connsiteY9650" fmla="*/ 1143754 h 6858000"/>
              <a:gd name="connsiteX9651" fmla="*/ 3706409 w 6582933"/>
              <a:gd name="connsiteY9651" fmla="*/ 1143198 h 6858000"/>
              <a:gd name="connsiteX9652" fmla="*/ 3697944 w 6582933"/>
              <a:gd name="connsiteY9652" fmla="*/ 1143266 h 6858000"/>
              <a:gd name="connsiteX9653" fmla="*/ 4139766 w 6582933"/>
              <a:gd name="connsiteY9653" fmla="*/ 1130692 h 6858000"/>
              <a:gd name="connsiteX9654" fmla="*/ 4117677 w 6582933"/>
              <a:gd name="connsiteY9654" fmla="*/ 1137111 h 6858000"/>
              <a:gd name="connsiteX9655" fmla="*/ 4133567 w 6582933"/>
              <a:gd name="connsiteY9655" fmla="*/ 1143499 h 6858000"/>
              <a:gd name="connsiteX9656" fmla="*/ 4155650 w 6582933"/>
              <a:gd name="connsiteY9656" fmla="*/ 1137079 h 6858000"/>
              <a:gd name="connsiteX9657" fmla="*/ 4139766 w 6582933"/>
              <a:gd name="connsiteY9657" fmla="*/ 1130692 h 6858000"/>
              <a:gd name="connsiteX9658" fmla="*/ 4723330 w 6582933"/>
              <a:gd name="connsiteY9658" fmla="*/ 1120139 h 6858000"/>
              <a:gd name="connsiteX9659" fmla="*/ 4727396 w 6582933"/>
              <a:gd name="connsiteY9659" fmla="*/ 1124172 h 6858000"/>
              <a:gd name="connsiteX9660" fmla="*/ 4719130 w 6582933"/>
              <a:gd name="connsiteY9660" fmla="*/ 1128524 h 6858000"/>
              <a:gd name="connsiteX9661" fmla="*/ 4715128 w 6582933"/>
              <a:gd name="connsiteY9661" fmla="*/ 1124425 h 6858000"/>
              <a:gd name="connsiteX9662" fmla="*/ 4723330 w 6582933"/>
              <a:gd name="connsiteY9662" fmla="*/ 1120139 h 6858000"/>
              <a:gd name="connsiteX9663" fmla="*/ 4219149 w 6582933"/>
              <a:gd name="connsiteY9663" fmla="*/ 1118138 h 6858000"/>
              <a:gd name="connsiteX9664" fmla="*/ 4219181 w 6582933"/>
              <a:gd name="connsiteY9664" fmla="*/ 1120710 h 6858000"/>
              <a:gd name="connsiteX9665" fmla="*/ 4219180 w 6582933"/>
              <a:gd name="connsiteY9665" fmla="*/ 1120710 h 6858000"/>
              <a:gd name="connsiteX9666" fmla="*/ 4218406 w 6582933"/>
              <a:gd name="connsiteY9666" fmla="*/ 1118379 h 6858000"/>
              <a:gd name="connsiteX9667" fmla="*/ 4072991 w 6582933"/>
              <a:gd name="connsiteY9667" fmla="*/ 1105550 h 6858000"/>
              <a:gd name="connsiteX9668" fmla="*/ 4068957 w 6582933"/>
              <a:gd name="connsiteY9668" fmla="*/ 1109617 h 6858000"/>
              <a:gd name="connsiteX9669" fmla="*/ 4073245 w 6582933"/>
              <a:gd name="connsiteY9669" fmla="*/ 1117819 h 6858000"/>
              <a:gd name="connsiteX9670" fmla="*/ 4077350 w 6582933"/>
              <a:gd name="connsiteY9670" fmla="*/ 1113785 h 6858000"/>
              <a:gd name="connsiteX9671" fmla="*/ 4072991 w 6582933"/>
              <a:gd name="connsiteY9671" fmla="*/ 1105550 h 6858000"/>
              <a:gd name="connsiteX9672" fmla="*/ 4376294 w 6582933"/>
              <a:gd name="connsiteY9672" fmla="*/ 1105424 h 6858000"/>
              <a:gd name="connsiteX9673" fmla="*/ 4361297 w 6582933"/>
              <a:gd name="connsiteY9673" fmla="*/ 1122393 h 6858000"/>
              <a:gd name="connsiteX9674" fmla="*/ 4365808 w 6582933"/>
              <a:gd name="connsiteY9674" fmla="*/ 1130754 h 6858000"/>
              <a:gd name="connsiteX9675" fmla="*/ 4390472 w 6582933"/>
              <a:gd name="connsiteY9675" fmla="*/ 1130754 h 6858000"/>
              <a:gd name="connsiteX9676" fmla="*/ 4390979 w 6582933"/>
              <a:gd name="connsiteY9676" fmla="*/ 1105424 h 6858000"/>
              <a:gd name="connsiteX9677" fmla="*/ 4376294 w 6582933"/>
              <a:gd name="connsiteY9677" fmla="*/ 1105424 h 6858000"/>
              <a:gd name="connsiteX9678" fmla="*/ 4928941 w 6582933"/>
              <a:gd name="connsiteY9678" fmla="*/ 1079914 h 6858000"/>
              <a:gd name="connsiteX9679" fmla="*/ 4939711 w 6582933"/>
              <a:gd name="connsiteY9679" fmla="*/ 1082461 h 6858000"/>
              <a:gd name="connsiteX9680" fmla="*/ 4943607 w 6582933"/>
              <a:gd name="connsiteY9680" fmla="*/ 1092450 h 6858000"/>
              <a:gd name="connsiteX9681" fmla="*/ 4949214 w 6582933"/>
              <a:gd name="connsiteY9681" fmla="*/ 1092746 h 6858000"/>
              <a:gd name="connsiteX9682" fmla="*/ 4954968 w 6582933"/>
              <a:gd name="connsiteY9682" fmla="*/ 1100185 h 6858000"/>
              <a:gd name="connsiteX9683" fmla="*/ 4951314 w 6582933"/>
              <a:gd name="connsiteY9683" fmla="*/ 1103840 h 6858000"/>
              <a:gd name="connsiteX9684" fmla="*/ 4943873 w 6582933"/>
              <a:gd name="connsiteY9684" fmla="*/ 1098086 h 6858000"/>
              <a:gd name="connsiteX9685" fmla="*/ 4943583 w 6582933"/>
              <a:gd name="connsiteY9685" fmla="*/ 1092563 h 6858000"/>
              <a:gd name="connsiteX9686" fmla="*/ 4925953 w 6582933"/>
              <a:gd name="connsiteY9686" fmla="*/ 1092216 h 6858000"/>
              <a:gd name="connsiteX9687" fmla="*/ 4919754 w 6582933"/>
              <a:gd name="connsiteY9687" fmla="*/ 1085225 h 6858000"/>
              <a:gd name="connsiteX9688" fmla="*/ 4928941 w 6582933"/>
              <a:gd name="connsiteY9688" fmla="*/ 1079914 h 6858000"/>
              <a:gd name="connsiteX9689" fmla="*/ 3845515 w 6582933"/>
              <a:gd name="connsiteY9689" fmla="*/ 1067980 h 6858000"/>
              <a:gd name="connsiteX9690" fmla="*/ 3896112 w 6582933"/>
              <a:gd name="connsiteY9690" fmla="*/ 1068138 h 6858000"/>
              <a:gd name="connsiteX9691" fmla="*/ 3914223 w 6582933"/>
              <a:gd name="connsiteY9691" fmla="*/ 1086247 h 6858000"/>
              <a:gd name="connsiteX9692" fmla="*/ 3904435 w 6582933"/>
              <a:gd name="connsiteY9692" fmla="*/ 1092321 h 6858000"/>
              <a:gd name="connsiteX9693" fmla="*/ 3857149 w 6582933"/>
              <a:gd name="connsiteY9693" fmla="*/ 1092606 h 6858000"/>
              <a:gd name="connsiteX9694" fmla="*/ 3825336 w 6582933"/>
              <a:gd name="connsiteY9694" fmla="*/ 1099122 h 6858000"/>
              <a:gd name="connsiteX9695" fmla="*/ 3825336 w 6582933"/>
              <a:gd name="connsiteY9695" fmla="*/ 1085582 h 6858000"/>
              <a:gd name="connsiteX9696" fmla="*/ 3845515 w 6582933"/>
              <a:gd name="connsiteY9696" fmla="*/ 1067980 h 6858000"/>
              <a:gd name="connsiteX9697" fmla="*/ 4288428 w 6582933"/>
              <a:gd name="connsiteY9697" fmla="*/ 1067162 h 6858000"/>
              <a:gd name="connsiteX9698" fmla="*/ 4293447 w 6582933"/>
              <a:gd name="connsiteY9698" fmla="*/ 1075391 h 6858000"/>
              <a:gd name="connsiteX9699" fmla="*/ 4289158 w 6582933"/>
              <a:gd name="connsiteY9699" fmla="*/ 1079837 h 6858000"/>
              <a:gd name="connsiteX9700" fmla="*/ 4251750 w 6582933"/>
              <a:gd name="connsiteY9700" fmla="*/ 1079837 h 6858000"/>
              <a:gd name="connsiteX9701" fmla="*/ 4246731 w 6582933"/>
              <a:gd name="connsiteY9701" fmla="*/ 1071576 h 6858000"/>
              <a:gd name="connsiteX9702" fmla="*/ 4251020 w 6582933"/>
              <a:gd name="connsiteY9702" fmla="*/ 1067322 h 6858000"/>
              <a:gd name="connsiteX9703" fmla="*/ 4288428 w 6582933"/>
              <a:gd name="connsiteY9703" fmla="*/ 1067162 h 6858000"/>
              <a:gd name="connsiteX9704" fmla="*/ 4612505 w 6582933"/>
              <a:gd name="connsiteY9704" fmla="*/ 1066455 h 6858000"/>
              <a:gd name="connsiteX9705" fmla="*/ 4623506 w 6582933"/>
              <a:gd name="connsiteY9705" fmla="*/ 1071209 h 6858000"/>
              <a:gd name="connsiteX9706" fmla="*/ 4623918 w 6582933"/>
              <a:gd name="connsiteY9706" fmla="*/ 1075499 h 6858000"/>
              <a:gd name="connsiteX9707" fmla="*/ 4602914 w 6582933"/>
              <a:gd name="connsiteY9707" fmla="*/ 1075752 h 6858000"/>
              <a:gd name="connsiteX9708" fmla="*/ 4602597 w 6582933"/>
              <a:gd name="connsiteY9708" fmla="*/ 1071496 h 6858000"/>
              <a:gd name="connsiteX9709" fmla="*/ 4612505 w 6582933"/>
              <a:gd name="connsiteY9709" fmla="*/ 1066455 h 6858000"/>
              <a:gd name="connsiteX9710" fmla="*/ 4283024 w 6582933"/>
              <a:gd name="connsiteY9710" fmla="*/ 1041690 h 6858000"/>
              <a:gd name="connsiteX9711" fmla="*/ 4293478 w 6582933"/>
              <a:gd name="connsiteY9711" fmla="*/ 1046041 h 6858000"/>
              <a:gd name="connsiteX9712" fmla="*/ 4282580 w 6582933"/>
              <a:gd name="connsiteY9712" fmla="*/ 1054429 h 6858000"/>
              <a:gd name="connsiteX9713" fmla="*/ 4276509 w 6582933"/>
              <a:gd name="connsiteY9713" fmla="*/ 1054270 h 6858000"/>
              <a:gd name="connsiteX9714" fmla="*/ 4272188 w 6582933"/>
              <a:gd name="connsiteY9714" fmla="*/ 1050041 h 6858000"/>
              <a:gd name="connsiteX9715" fmla="*/ 4276921 w 6582933"/>
              <a:gd name="connsiteY9715" fmla="*/ 1041816 h 6858000"/>
              <a:gd name="connsiteX9716" fmla="*/ 4283024 w 6582933"/>
              <a:gd name="connsiteY9716" fmla="*/ 1041690 h 6858000"/>
              <a:gd name="connsiteX9717" fmla="*/ 4206548 w 6582933"/>
              <a:gd name="connsiteY9717" fmla="*/ 1041395 h 6858000"/>
              <a:gd name="connsiteX9718" fmla="*/ 4214918 w 6582933"/>
              <a:gd name="connsiteY9718" fmla="*/ 1043808 h 6858000"/>
              <a:gd name="connsiteX9719" fmla="*/ 4231957 w 6582933"/>
              <a:gd name="connsiteY9719" fmla="*/ 1059234 h 6858000"/>
              <a:gd name="connsiteX9720" fmla="*/ 4232109 w 6582933"/>
              <a:gd name="connsiteY9720" fmla="*/ 1079825 h 6858000"/>
              <a:gd name="connsiteX9721" fmla="*/ 4227757 w 6582933"/>
              <a:gd name="connsiteY9721" fmla="*/ 1090413 h 6858000"/>
              <a:gd name="connsiteX9722" fmla="*/ 4219022 w 6582933"/>
              <a:gd name="connsiteY9722" fmla="*/ 1086120 h 6858000"/>
              <a:gd name="connsiteX9723" fmla="*/ 4214315 w 6582933"/>
              <a:gd name="connsiteY9723" fmla="*/ 1081324 h 6858000"/>
              <a:gd name="connsiteX9724" fmla="*/ 4185553 w 6582933"/>
              <a:gd name="connsiteY9724" fmla="*/ 1077765 h 6858000"/>
              <a:gd name="connsiteX9725" fmla="*/ 4181138 w 6582933"/>
              <a:gd name="connsiteY9725" fmla="*/ 1073565 h 6858000"/>
              <a:gd name="connsiteX9726" fmla="*/ 4181138 w 6582933"/>
              <a:gd name="connsiteY9726" fmla="*/ 1059426 h 6858000"/>
              <a:gd name="connsiteX9727" fmla="*/ 4198202 w 6582933"/>
              <a:gd name="connsiteY9727" fmla="*/ 1043745 h 6858000"/>
              <a:gd name="connsiteX9728" fmla="*/ 4206548 w 6582933"/>
              <a:gd name="connsiteY9728" fmla="*/ 1041395 h 6858000"/>
              <a:gd name="connsiteX9729" fmla="*/ 4702129 w 6582933"/>
              <a:gd name="connsiteY9729" fmla="*/ 1029213 h 6858000"/>
              <a:gd name="connsiteX9730" fmla="*/ 4702066 w 6582933"/>
              <a:gd name="connsiteY9730" fmla="*/ 1034586 h 6858000"/>
              <a:gd name="connsiteX9731" fmla="*/ 4698634 w 6582933"/>
              <a:gd name="connsiteY9731" fmla="*/ 1038779 h 6858000"/>
              <a:gd name="connsiteX9732" fmla="*/ 4694758 w 6582933"/>
              <a:gd name="connsiteY9732" fmla="*/ 1040364 h 6858000"/>
              <a:gd name="connsiteX9733" fmla="*/ 4692246 w 6582933"/>
              <a:gd name="connsiteY9733" fmla="*/ 1032423 h 6858000"/>
              <a:gd name="connsiteX9734" fmla="*/ 4702129 w 6582933"/>
              <a:gd name="connsiteY9734" fmla="*/ 1029213 h 6858000"/>
              <a:gd name="connsiteX9735" fmla="*/ 4912002 w 6582933"/>
              <a:gd name="connsiteY9735" fmla="*/ 1029141 h 6858000"/>
              <a:gd name="connsiteX9736" fmla="*/ 4911875 w 6582933"/>
              <a:gd name="connsiteY9736" fmla="*/ 1054500 h 6858000"/>
              <a:gd name="connsiteX9737" fmla="*/ 4895477 w 6582933"/>
              <a:gd name="connsiteY9737" fmla="*/ 1050371 h 6858000"/>
              <a:gd name="connsiteX9738" fmla="*/ 4903420 w 6582933"/>
              <a:gd name="connsiteY9738" fmla="*/ 1037565 h 6858000"/>
              <a:gd name="connsiteX9739" fmla="*/ 4907676 w 6582933"/>
              <a:gd name="connsiteY9739" fmla="*/ 1033207 h 6858000"/>
              <a:gd name="connsiteX9740" fmla="*/ 4912002 w 6582933"/>
              <a:gd name="connsiteY9740" fmla="*/ 1029141 h 6858000"/>
              <a:gd name="connsiteX9741" fmla="*/ 4753043 w 6582933"/>
              <a:gd name="connsiteY9741" fmla="*/ 1003585 h 6858000"/>
              <a:gd name="connsiteX9742" fmla="*/ 4770742 w 6582933"/>
              <a:gd name="connsiteY9742" fmla="*/ 1003934 h 6858000"/>
              <a:gd name="connsiteX9743" fmla="*/ 4776940 w 6582933"/>
              <a:gd name="connsiteY9743" fmla="*/ 1010931 h 6858000"/>
              <a:gd name="connsiteX9744" fmla="*/ 4767754 w 6582933"/>
              <a:gd name="connsiteY9744" fmla="*/ 1016234 h 6858000"/>
              <a:gd name="connsiteX9745" fmla="*/ 4756983 w 6582933"/>
              <a:gd name="connsiteY9745" fmla="*/ 1013690 h 6858000"/>
              <a:gd name="connsiteX9746" fmla="*/ 4753043 w 6582933"/>
              <a:gd name="connsiteY9746" fmla="*/ 1003585 h 6858000"/>
              <a:gd name="connsiteX9747" fmla="*/ 4621698 w 6582933"/>
              <a:gd name="connsiteY9747" fmla="*/ 993008 h 6858000"/>
              <a:gd name="connsiteX9748" fmla="*/ 4613464 w 6582933"/>
              <a:gd name="connsiteY9748" fmla="*/ 997359 h 6858000"/>
              <a:gd name="connsiteX9749" fmla="*/ 4617530 w 6582933"/>
              <a:gd name="connsiteY9749" fmla="*/ 1001400 h 6858000"/>
              <a:gd name="connsiteX9750" fmla="*/ 4625732 w 6582933"/>
              <a:gd name="connsiteY9750" fmla="*/ 997105 h 6858000"/>
              <a:gd name="connsiteX9751" fmla="*/ 4621698 w 6582933"/>
              <a:gd name="connsiteY9751" fmla="*/ 993008 h 6858000"/>
              <a:gd name="connsiteX9752" fmla="*/ 4835505 w 6582933"/>
              <a:gd name="connsiteY9752" fmla="*/ 991086 h 6858000"/>
              <a:gd name="connsiteX9753" fmla="*/ 4839799 w 6582933"/>
              <a:gd name="connsiteY9753" fmla="*/ 999281 h 6858000"/>
              <a:gd name="connsiteX9754" fmla="*/ 4835765 w 6582933"/>
              <a:gd name="connsiteY9754" fmla="*/ 1003347 h 6858000"/>
              <a:gd name="connsiteX9755" fmla="*/ 4831406 w 6582933"/>
              <a:gd name="connsiteY9755" fmla="*/ 995088 h 6858000"/>
              <a:gd name="connsiteX9756" fmla="*/ 4835505 w 6582933"/>
              <a:gd name="connsiteY9756" fmla="*/ 991086 h 6858000"/>
              <a:gd name="connsiteX9757" fmla="*/ 5176849 w 6582933"/>
              <a:gd name="connsiteY9757" fmla="*/ 955164 h 6858000"/>
              <a:gd name="connsiteX9758" fmla="*/ 5172371 w 6582933"/>
              <a:gd name="connsiteY9758" fmla="*/ 971339 h 6858000"/>
              <a:gd name="connsiteX9759" fmla="*/ 5197378 w 6582933"/>
              <a:gd name="connsiteY9759" fmla="*/ 972323 h 6858000"/>
              <a:gd name="connsiteX9760" fmla="*/ 5193978 w 6582933"/>
              <a:gd name="connsiteY9760" fmla="*/ 968035 h 6858000"/>
              <a:gd name="connsiteX9761" fmla="*/ 5189657 w 6582933"/>
              <a:gd name="connsiteY9761" fmla="*/ 963740 h 6858000"/>
              <a:gd name="connsiteX9762" fmla="*/ 5176849 w 6582933"/>
              <a:gd name="connsiteY9762" fmla="*/ 955164 h 6858000"/>
              <a:gd name="connsiteX9763" fmla="*/ 5346169 w 6582933"/>
              <a:gd name="connsiteY9763" fmla="*/ 942326 h 6858000"/>
              <a:gd name="connsiteX9764" fmla="*/ 5337723 w 6582933"/>
              <a:gd name="connsiteY9764" fmla="*/ 952729 h 6858000"/>
              <a:gd name="connsiteX9765" fmla="*/ 5350335 w 6582933"/>
              <a:gd name="connsiteY9765" fmla="*/ 952729 h 6858000"/>
              <a:gd name="connsiteX9766" fmla="*/ 4308197 w 6582933"/>
              <a:gd name="connsiteY9766" fmla="*/ 940063 h 6858000"/>
              <a:gd name="connsiteX9767" fmla="*/ 4308322 w 6582933"/>
              <a:gd name="connsiteY9767" fmla="*/ 945749 h 6858000"/>
              <a:gd name="connsiteX9768" fmla="*/ 4325228 w 6582933"/>
              <a:gd name="connsiteY9768" fmla="*/ 965451 h 6858000"/>
              <a:gd name="connsiteX9769" fmla="*/ 4346295 w 6582933"/>
              <a:gd name="connsiteY9769" fmla="*/ 965482 h 6858000"/>
              <a:gd name="connsiteX9770" fmla="*/ 4346169 w 6582933"/>
              <a:gd name="connsiteY9770" fmla="*/ 959765 h 6858000"/>
              <a:gd name="connsiteX9771" fmla="*/ 4329262 w 6582933"/>
              <a:gd name="connsiteY9771" fmla="*/ 940063 h 6858000"/>
              <a:gd name="connsiteX9772" fmla="*/ 5052114 w 6582933"/>
              <a:gd name="connsiteY9772" fmla="*/ 939910 h 6858000"/>
              <a:gd name="connsiteX9773" fmla="*/ 5034352 w 6582933"/>
              <a:gd name="connsiteY9773" fmla="*/ 944831 h 6858000"/>
              <a:gd name="connsiteX9774" fmla="*/ 5039117 w 6582933"/>
              <a:gd name="connsiteY9774" fmla="*/ 977848 h 6858000"/>
              <a:gd name="connsiteX9775" fmla="*/ 5052273 w 6582933"/>
              <a:gd name="connsiteY9775" fmla="*/ 965491 h 6858000"/>
              <a:gd name="connsiteX9776" fmla="*/ 5089808 w 6582933"/>
              <a:gd name="connsiteY9776" fmla="*/ 965491 h 6858000"/>
              <a:gd name="connsiteX9777" fmla="*/ 5093684 w 6582933"/>
              <a:gd name="connsiteY9777" fmla="*/ 956782 h 6858000"/>
              <a:gd name="connsiteX9778" fmla="*/ 5089167 w 6582933"/>
              <a:gd name="connsiteY9778" fmla="*/ 952970 h 6858000"/>
              <a:gd name="connsiteX9779" fmla="*/ 5063241 w 6582933"/>
              <a:gd name="connsiteY9779" fmla="*/ 952779 h 6858000"/>
              <a:gd name="connsiteX9780" fmla="*/ 5052114 w 6582933"/>
              <a:gd name="connsiteY9780" fmla="*/ 939910 h 6858000"/>
              <a:gd name="connsiteX9781" fmla="*/ 4417706 w 6582933"/>
              <a:gd name="connsiteY9781" fmla="*/ 927352 h 6858000"/>
              <a:gd name="connsiteX9782" fmla="*/ 4429238 w 6582933"/>
              <a:gd name="connsiteY9782" fmla="*/ 939905 h 6858000"/>
              <a:gd name="connsiteX9783" fmla="*/ 4435309 w 6582933"/>
              <a:gd name="connsiteY9783" fmla="*/ 940063 h 6858000"/>
              <a:gd name="connsiteX9784" fmla="*/ 4435151 w 6582933"/>
              <a:gd name="connsiteY9784" fmla="*/ 946261 h 6858000"/>
              <a:gd name="connsiteX9785" fmla="*/ 4416786 w 6582933"/>
              <a:gd name="connsiteY9785" fmla="*/ 964757 h 6858000"/>
              <a:gd name="connsiteX9786" fmla="*/ 4403274 w 6582933"/>
              <a:gd name="connsiteY9786" fmla="*/ 953029 h 6858000"/>
              <a:gd name="connsiteX9787" fmla="*/ 4391043 w 6582933"/>
              <a:gd name="connsiteY9787" fmla="*/ 953029 h 6858000"/>
              <a:gd name="connsiteX9788" fmla="*/ 4377791 w 6582933"/>
              <a:gd name="connsiteY9788" fmla="*/ 965487 h 6858000"/>
              <a:gd name="connsiteX9789" fmla="*/ 4346359 w 6582933"/>
              <a:gd name="connsiteY9789" fmla="*/ 965487 h 6858000"/>
              <a:gd name="connsiteX9790" fmla="*/ 4346200 w 6582933"/>
              <a:gd name="connsiteY9790" fmla="*/ 971585 h 6858000"/>
              <a:gd name="connsiteX9791" fmla="*/ 4328280 w 6582933"/>
              <a:gd name="connsiteY9791" fmla="*/ 989472 h 6858000"/>
              <a:gd name="connsiteX9792" fmla="*/ 4306699 w 6582933"/>
              <a:gd name="connsiteY9792" fmla="*/ 970119 h 6858000"/>
              <a:gd name="connsiteX9793" fmla="*/ 4290046 w 6582933"/>
              <a:gd name="connsiteY9793" fmla="*/ 952739 h 6858000"/>
              <a:gd name="connsiteX9794" fmla="*/ 4263479 w 6582933"/>
              <a:gd name="connsiteY9794" fmla="*/ 952739 h 6858000"/>
              <a:gd name="connsiteX9795" fmla="*/ 4259446 w 6582933"/>
              <a:gd name="connsiteY9795" fmla="*/ 948324 h 6858000"/>
              <a:gd name="connsiteX9796" fmla="*/ 4264431 w 6582933"/>
              <a:gd name="connsiteY9796" fmla="*/ 940376 h 6858000"/>
              <a:gd name="connsiteX9797" fmla="*/ 4308179 w 6582933"/>
              <a:gd name="connsiteY9797" fmla="*/ 940027 h 6858000"/>
              <a:gd name="connsiteX9798" fmla="*/ 4312420 w 6582933"/>
              <a:gd name="connsiteY9798" fmla="*/ 929641 h 6858000"/>
              <a:gd name="connsiteX9799" fmla="*/ 4323762 w 6582933"/>
              <a:gd name="connsiteY9799" fmla="*/ 927447 h 6858000"/>
              <a:gd name="connsiteX9800" fmla="*/ 4417706 w 6582933"/>
              <a:gd name="connsiteY9800" fmla="*/ 927352 h 6858000"/>
              <a:gd name="connsiteX9801" fmla="*/ 4765559 w 6582933"/>
              <a:gd name="connsiteY9801" fmla="*/ 927262 h 6858000"/>
              <a:gd name="connsiteX9802" fmla="*/ 4755073 w 6582933"/>
              <a:gd name="connsiteY9802" fmla="*/ 931677 h 6858000"/>
              <a:gd name="connsiteX9803" fmla="*/ 4765940 w 6582933"/>
              <a:gd name="connsiteY9803" fmla="*/ 940068 h 6858000"/>
              <a:gd name="connsiteX9804" fmla="*/ 4772011 w 6582933"/>
              <a:gd name="connsiteY9804" fmla="*/ 939910 h 6858000"/>
              <a:gd name="connsiteX9805" fmla="*/ 4776337 w 6582933"/>
              <a:gd name="connsiteY9805" fmla="*/ 935684 h 6858000"/>
              <a:gd name="connsiteX9806" fmla="*/ 4771598 w 6582933"/>
              <a:gd name="connsiteY9806" fmla="*/ 927484 h 6858000"/>
              <a:gd name="connsiteX9807" fmla="*/ 4765559 w 6582933"/>
              <a:gd name="connsiteY9807" fmla="*/ 927262 h 6858000"/>
              <a:gd name="connsiteX9808" fmla="*/ 5552971 w 6582933"/>
              <a:gd name="connsiteY9808" fmla="*/ 926775 h 6858000"/>
              <a:gd name="connsiteX9809" fmla="*/ 5563990 w 6582933"/>
              <a:gd name="connsiteY9809" fmla="*/ 931417 h 6858000"/>
              <a:gd name="connsiteX9810" fmla="*/ 5564402 w 6582933"/>
              <a:gd name="connsiteY9810" fmla="*/ 935712 h 6858000"/>
              <a:gd name="connsiteX9811" fmla="*/ 5543392 w 6582933"/>
              <a:gd name="connsiteY9811" fmla="*/ 935965 h 6858000"/>
              <a:gd name="connsiteX9812" fmla="*/ 5543075 w 6582933"/>
              <a:gd name="connsiteY9812" fmla="*/ 931709 h 6858000"/>
              <a:gd name="connsiteX9813" fmla="*/ 5552971 w 6582933"/>
              <a:gd name="connsiteY9813" fmla="*/ 926775 h 6858000"/>
              <a:gd name="connsiteX9814" fmla="*/ 5369271 w 6582933"/>
              <a:gd name="connsiteY9814" fmla="*/ 902162 h 6858000"/>
              <a:gd name="connsiteX9815" fmla="*/ 5365174 w 6582933"/>
              <a:gd name="connsiteY9815" fmla="*/ 906196 h 6858000"/>
              <a:gd name="connsiteX9816" fmla="*/ 5369526 w 6582933"/>
              <a:gd name="connsiteY9816" fmla="*/ 914423 h 6858000"/>
              <a:gd name="connsiteX9817" fmla="*/ 5373566 w 6582933"/>
              <a:gd name="connsiteY9817" fmla="*/ 910357 h 6858000"/>
              <a:gd name="connsiteX9818" fmla="*/ 5369271 w 6582933"/>
              <a:gd name="connsiteY9818" fmla="*/ 902162 h 6858000"/>
              <a:gd name="connsiteX9819" fmla="*/ 5165380 w 6582933"/>
              <a:gd name="connsiteY9819" fmla="*/ 901933 h 6858000"/>
              <a:gd name="connsiteX9820" fmla="*/ 5146977 w 6582933"/>
              <a:gd name="connsiteY9820" fmla="*/ 919447 h 6858000"/>
              <a:gd name="connsiteX9821" fmla="*/ 5169129 w 6582933"/>
              <a:gd name="connsiteY9821" fmla="*/ 940037 h 6858000"/>
              <a:gd name="connsiteX9822" fmla="*/ 5206405 w 6582933"/>
              <a:gd name="connsiteY9822" fmla="*/ 942294 h 6858000"/>
              <a:gd name="connsiteX9823" fmla="*/ 5215400 w 6582933"/>
              <a:gd name="connsiteY9823" fmla="*/ 951282 h 6858000"/>
              <a:gd name="connsiteX9824" fmla="*/ 5227503 w 6582933"/>
              <a:gd name="connsiteY9824" fmla="*/ 952779 h 6858000"/>
              <a:gd name="connsiteX9825" fmla="*/ 5248672 w 6582933"/>
              <a:gd name="connsiteY9825" fmla="*/ 931073 h 6858000"/>
              <a:gd name="connsiteX9826" fmla="*/ 5235928 w 6582933"/>
              <a:gd name="connsiteY9826" fmla="*/ 914613 h 6858000"/>
              <a:gd name="connsiteX9827" fmla="*/ 5179013 w 6582933"/>
              <a:gd name="connsiteY9827" fmla="*/ 914645 h 6858000"/>
              <a:gd name="connsiteX9828" fmla="*/ 5165380 w 6582933"/>
              <a:gd name="connsiteY9828" fmla="*/ 901933 h 6858000"/>
              <a:gd name="connsiteX9829" fmla="*/ 5540978 w 6582933"/>
              <a:gd name="connsiteY9829" fmla="*/ 901414 h 6858000"/>
              <a:gd name="connsiteX9830" fmla="*/ 5553719 w 6582933"/>
              <a:gd name="connsiteY9830" fmla="*/ 908250 h 6858000"/>
              <a:gd name="connsiteX9831" fmla="*/ 5528237 w 6582933"/>
              <a:gd name="connsiteY9831" fmla="*/ 908250 h 6858000"/>
              <a:gd name="connsiteX9832" fmla="*/ 5540978 w 6582933"/>
              <a:gd name="connsiteY9832" fmla="*/ 901414 h 6858000"/>
              <a:gd name="connsiteX9833" fmla="*/ 5585596 w 6582933"/>
              <a:gd name="connsiteY9833" fmla="*/ 889436 h 6858000"/>
              <a:gd name="connsiteX9834" fmla="*/ 5589630 w 6582933"/>
              <a:gd name="connsiteY9834" fmla="*/ 893502 h 6858000"/>
              <a:gd name="connsiteX9835" fmla="*/ 5585342 w 6582933"/>
              <a:gd name="connsiteY9835" fmla="*/ 901697 h 6858000"/>
              <a:gd name="connsiteX9836" fmla="*/ 5581244 w 6582933"/>
              <a:gd name="connsiteY9836" fmla="*/ 897663 h 6858000"/>
              <a:gd name="connsiteX9837" fmla="*/ 5585596 w 6582933"/>
              <a:gd name="connsiteY9837" fmla="*/ 889436 h 6858000"/>
              <a:gd name="connsiteX9838" fmla="*/ 4613052 w 6582933"/>
              <a:gd name="connsiteY9838" fmla="*/ 889125 h 6858000"/>
              <a:gd name="connsiteX9839" fmla="*/ 4619091 w 6582933"/>
              <a:gd name="connsiteY9839" fmla="*/ 889347 h 6858000"/>
              <a:gd name="connsiteX9840" fmla="*/ 4623823 w 6582933"/>
              <a:gd name="connsiteY9840" fmla="*/ 897542 h 6858000"/>
              <a:gd name="connsiteX9841" fmla="*/ 4619504 w 6582933"/>
              <a:gd name="connsiteY9841" fmla="*/ 901767 h 6858000"/>
              <a:gd name="connsiteX9842" fmla="*/ 4613464 w 6582933"/>
              <a:gd name="connsiteY9842" fmla="*/ 901893 h 6858000"/>
              <a:gd name="connsiteX9843" fmla="*/ 4602566 w 6582933"/>
              <a:gd name="connsiteY9843" fmla="*/ 893539 h 6858000"/>
              <a:gd name="connsiteX9844" fmla="*/ 4613052 w 6582933"/>
              <a:gd name="connsiteY9844" fmla="*/ 889125 h 6858000"/>
              <a:gd name="connsiteX9845" fmla="*/ 5340947 w 6582933"/>
              <a:gd name="connsiteY9845" fmla="*/ 886107 h 6858000"/>
              <a:gd name="connsiteX9846" fmla="*/ 5339283 w 6582933"/>
              <a:gd name="connsiteY9846" fmla="*/ 889242 h 6858000"/>
              <a:gd name="connsiteX9847" fmla="*/ 5337546 w 6582933"/>
              <a:gd name="connsiteY9847" fmla="*/ 889333 h 6858000"/>
              <a:gd name="connsiteX9848" fmla="*/ 5337551 w 6582933"/>
              <a:gd name="connsiteY9848" fmla="*/ 889261 h 6858000"/>
              <a:gd name="connsiteX9849" fmla="*/ 5337623 w 6582933"/>
              <a:gd name="connsiteY9849" fmla="*/ 889260 h 6858000"/>
              <a:gd name="connsiteX9850" fmla="*/ 5417990 w 6582933"/>
              <a:gd name="connsiteY9850" fmla="*/ 878831 h 6858000"/>
              <a:gd name="connsiteX9851" fmla="*/ 5413861 w 6582933"/>
              <a:gd name="connsiteY9851" fmla="*/ 895419 h 6858000"/>
              <a:gd name="connsiteX9852" fmla="*/ 5440174 w 6582933"/>
              <a:gd name="connsiteY9852" fmla="*/ 894721 h 6858000"/>
              <a:gd name="connsiteX9853" fmla="*/ 5426733 w 6582933"/>
              <a:gd name="connsiteY9853" fmla="*/ 882777 h 6858000"/>
              <a:gd name="connsiteX9854" fmla="*/ 5417990 w 6582933"/>
              <a:gd name="connsiteY9854" fmla="*/ 878831 h 6858000"/>
              <a:gd name="connsiteX9855" fmla="*/ 5345280 w 6582933"/>
              <a:gd name="connsiteY9855" fmla="*/ 877943 h 6858000"/>
              <a:gd name="connsiteX9856" fmla="*/ 5337846 w 6582933"/>
              <a:gd name="connsiteY9856" fmla="*/ 883697 h 6858000"/>
              <a:gd name="connsiteX9857" fmla="*/ 5337551 w 6582933"/>
              <a:gd name="connsiteY9857" fmla="*/ 889261 h 6858000"/>
              <a:gd name="connsiteX9858" fmla="*/ 5295769 w 6582933"/>
              <a:gd name="connsiteY9858" fmla="*/ 889577 h 6858000"/>
              <a:gd name="connsiteX9859" fmla="*/ 5286804 w 6582933"/>
              <a:gd name="connsiteY9859" fmla="*/ 901933 h 6858000"/>
              <a:gd name="connsiteX9860" fmla="*/ 5263002 w 6582933"/>
              <a:gd name="connsiteY9860" fmla="*/ 922625 h 6858000"/>
              <a:gd name="connsiteX9861" fmla="*/ 5286804 w 6582933"/>
              <a:gd name="connsiteY9861" fmla="*/ 919732 h 6858000"/>
              <a:gd name="connsiteX9862" fmla="*/ 5286804 w 6582933"/>
              <a:gd name="connsiteY9862" fmla="*/ 901933 h 6858000"/>
              <a:gd name="connsiteX9863" fmla="*/ 5316741 w 6582933"/>
              <a:gd name="connsiteY9863" fmla="*/ 901933 h 6858000"/>
              <a:gd name="connsiteX9864" fmla="*/ 5325735 w 6582933"/>
              <a:gd name="connsiteY9864" fmla="*/ 909120 h 6858000"/>
              <a:gd name="connsiteX9865" fmla="*/ 5350939 w 6582933"/>
              <a:gd name="connsiteY9865" fmla="*/ 907401 h 6858000"/>
              <a:gd name="connsiteX9866" fmla="*/ 5337782 w 6582933"/>
              <a:gd name="connsiteY9866" fmla="*/ 895102 h 6858000"/>
              <a:gd name="connsiteX9867" fmla="*/ 5338291 w 6582933"/>
              <a:gd name="connsiteY9867" fmla="*/ 891111 h 6858000"/>
              <a:gd name="connsiteX9868" fmla="*/ 5339283 w 6582933"/>
              <a:gd name="connsiteY9868" fmla="*/ 889242 h 6858000"/>
              <a:gd name="connsiteX9869" fmla="*/ 5343181 w 6582933"/>
              <a:gd name="connsiteY9869" fmla="*/ 889038 h 6858000"/>
              <a:gd name="connsiteX9870" fmla="*/ 5348935 w 6582933"/>
              <a:gd name="connsiteY9870" fmla="*/ 881597 h 6858000"/>
              <a:gd name="connsiteX9871" fmla="*/ 5346423 w 6582933"/>
              <a:gd name="connsiteY9871" fmla="*/ 880911 h 6858000"/>
              <a:gd name="connsiteX9872" fmla="*/ 5340947 w 6582933"/>
              <a:gd name="connsiteY9872" fmla="*/ 886107 h 6858000"/>
              <a:gd name="connsiteX9873" fmla="*/ 5610894 w 6582933"/>
              <a:gd name="connsiteY9873" fmla="*/ 876477 h 6858000"/>
              <a:gd name="connsiteX9874" fmla="*/ 5610894 w 6582933"/>
              <a:gd name="connsiteY9874" fmla="*/ 901957 h 6858000"/>
              <a:gd name="connsiteX9875" fmla="*/ 5610894 w 6582933"/>
              <a:gd name="connsiteY9875" fmla="*/ 876477 h 6858000"/>
              <a:gd name="connsiteX9876" fmla="*/ 5024183 w 6582933"/>
              <a:gd name="connsiteY9876" fmla="*/ 866031 h 6858000"/>
              <a:gd name="connsiteX9877" fmla="*/ 5020112 w 6582933"/>
              <a:gd name="connsiteY9877" fmla="*/ 870065 h 6858000"/>
              <a:gd name="connsiteX9878" fmla="*/ 5028377 w 6582933"/>
              <a:gd name="connsiteY9878" fmla="*/ 874417 h 6858000"/>
              <a:gd name="connsiteX9879" fmla="*/ 5032380 w 6582933"/>
              <a:gd name="connsiteY9879" fmla="*/ 870319 h 6858000"/>
              <a:gd name="connsiteX9880" fmla="*/ 5024183 w 6582933"/>
              <a:gd name="connsiteY9880" fmla="*/ 866031 h 6858000"/>
              <a:gd name="connsiteX9881" fmla="*/ 4454220 w 6582933"/>
              <a:gd name="connsiteY9881" fmla="*/ 864014 h 6858000"/>
              <a:gd name="connsiteX9882" fmla="*/ 4458509 w 6582933"/>
              <a:gd name="connsiteY9882" fmla="*/ 872209 h 6858000"/>
              <a:gd name="connsiteX9883" fmla="*/ 4454473 w 6582933"/>
              <a:gd name="connsiteY9883" fmla="*/ 876281 h 6858000"/>
              <a:gd name="connsiteX9884" fmla="*/ 4450121 w 6582933"/>
              <a:gd name="connsiteY9884" fmla="*/ 868016 h 6858000"/>
              <a:gd name="connsiteX9885" fmla="*/ 4454220 w 6582933"/>
              <a:gd name="connsiteY9885" fmla="*/ 864014 h 6858000"/>
              <a:gd name="connsiteX9886" fmla="*/ 5104647 w 6582933"/>
              <a:gd name="connsiteY9886" fmla="*/ 853224 h 6858000"/>
              <a:gd name="connsiteX9887" fmla="*/ 5096418 w 6582933"/>
              <a:gd name="connsiteY9887" fmla="*/ 857575 h 6858000"/>
              <a:gd name="connsiteX9888" fmla="*/ 5100484 w 6582933"/>
              <a:gd name="connsiteY9888" fmla="*/ 861610 h 6858000"/>
              <a:gd name="connsiteX9889" fmla="*/ 5108681 w 6582933"/>
              <a:gd name="connsiteY9889" fmla="*/ 857322 h 6858000"/>
              <a:gd name="connsiteX9890" fmla="*/ 5104647 w 6582933"/>
              <a:gd name="connsiteY9890" fmla="*/ 853224 h 6858000"/>
              <a:gd name="connsiteX9891" fmla="*/ 4543647 w 6582933"/>
              <a:gd name="connsiteY9891" fmla="*/ 851534 h 6858000"/>
              <a:gd name="connsiteX9892" fmla="*/ 4569135 w 6582933"/>
              <a:gd name="connsiteY9892" fmla="*/ 851534 h 6858000"/>
              <a:gd name="connsiteX9893" fmla="*/ 4579272 w 6582933"/>
              <a:gd name="connsiteY9893" fmla="*/ 861670 h 6858000"/>
              <a:gd name="connsiteX9894" fmla="*/ 4633611 w 6582933"/>
              <a:gd name="connsiteY9894" fmla="*/ 865197 h 6858000"/>
              <a:gd name="connsiteX9895" fmla="*/ 4638097 w 6582933"/>
              <a:gd name="connsiteY9895" fmla="*/ 869682 h 6858000"/>
              <a:gd name="connsiteX9896" fmla="*/ 4629450 w 6582933"/>
              <a:gd name="connsiteY9896" fmla="*/ 876290 h 6858000"/>
              <a:gd name="connsiteX9897" fmla="*/ 4591478 w 6582933"/>
              <a:gd name="connsiteY9897" fmla="*/ 876672 h 6858000"/>
              <a:gd name="connsiteX9898" fmla="*/ 4554292 w 6582933"/>
              <a:gd name="connsiteY9898" fmla="*/ 878352 h 6858000"/>
              <a:gd name="connsiteX9899" fmla="*/ 4549718 w 6582933"/>
              <a:gd name="connsiteY9899" fmla="*/ 895802 h 6858000"/>
              <a:gd name="connsiteX9900" fmla="*/ 4531600 w 6582933"/>
              <a:gd name="connsiteY9900" fmla="*/ 913500 h 6858000"/>
              <a:gd name="connsiteX9901" fmla="*/ 4505603 w 6582933"/>
              <a:gd name="connsiteY9901" fmla="*/ 927163 h 6858000"/>
              <a:gd name="connsiteX9902" fmla="*/ 4456478 w 6582933"/>
              <a:gd name="connsiteY9902" fmla="*/ 927163 h 6858000"/>
              <a:gd name="connsiteX9903" fmla="*/ 4435309 w 6582933"/>
              <a:gd name="connsiteY9903" fmla="*/ 940287 h 6858000"/>
              <a:gd name="connsiteX9904" fmla="*/ 4435309 w 6582933"/>
              <a:gd name="connsiteY9904" fmla="*/ 940063 h 6858000"/>
              <a:gd name="connsiteX9905" fmla="*/ 4435309 w 6582933"/>
              <a:gd name="connsiteY9905" fmla="*/ 919570 h 6858000"/>
              <a:gd name="connsiteX9906" fmla="*/ 4456605 w 6582933"/>
              <a:gd name="connsiteY9906" fmla="*/ 911781 h 6858000"/>
              <a:gd name="connsiteX9907" fmla="*/ 4477989 w 6582933"/>
              <a:gd name="connsiteY9907" fmla="*/ 901454 h 6858000"/>
              <a:gd name="connsiteX9908" fmla="*/ 4486255 w 6582933"/>
              <a:gd name="connsiteY9908" fmla="*/ 887442 h 6858000"/>
              <a:gd name="connsiteX9909" fmla="*/ 4487335 w 6582933"/>
              <a:gd name="connsiteY9909" fmla="*/ 882164 h 6858000"/>
              <a:gd name="connsiteX9910" fmla="*/ 4505064 w 6582933"/>
              <a:gd name="connsiteY9910" fmla="*/ 863865 h 6858000"/>
              <a:gd name="connsiteX9911" fmla="*/ 4530426 w 6582933"/>
              <a:gd name="connsiteY9911" fmla="*/ 863865 h 6858000"/>
              <a:gd name="connsiteX9912" fmla="*/ 4543647 w 6582933"/>
              <a:gd name="connsiteY9912" fmla="*/ 851534 h 6858000"/>
              <a:gd name="connsiteX9913" fmla="*/ 4939363 w 6582933"/>
              <a:gd name="connsiteY9913" fmla="*/ 840608 h 6858000"/>
              <a:gd name="connsiteX9914" fmla="*/ 4931166 w 6582933"/>
              <a:gd name="connsiteY9914" fmla="*/ 844896 h 6858000"/>
              <a:gd name="connsiteX9915" fmla="*/ 4935233 w 6582933"/>
              <a:gd name="connsiteY9915" fmla="*/ 848931 h 6858000"/>
              <a:gd name="connsiteX9916" fmla="*/ 4943651 w 6582933"/>
              <a:gd name="connsiteY9916" fmla="*/ 844768 h 6858000"/>
              <a:gd name="connsiteX9917" fmla="*/ 4939363 w 6582933"/>
              <a:gd name="connsiteY9917" fmla="*/ 840608 h 6858000"/>
              <a:gd name="connsiteX9918" fmla="*/ 5407410 w 6582933"/>
              <a:gd name="connsiteY9918" fmla="*/ 838667 h 6858000"/>
              <a:gd name="connsiteX9919" fmla="*/ 5403375 w 6582933"/>
              <a:gd name="connsiteY9919" fmla="*/ 842740 h 6858000"/>
              <a:gd name="connsiteX9920" fmla="*/ 5407663 w 6582933"/>
              <a:gd name="connsiteY9920" fmla="*/ 850934 h 6858000"/>
              <a:gd name="connsiteX9921" fmla="*/ 5411762 w 6582933"/>
              <a:gd name="connsiteY9921" fmla="*/ 846900 h 6858000"/>
              <a:gd name="connsiteX9922" fmla="*/ 5407410 w 6582933"/>
              <a:gd name="connsiteY9922" fmla="*/ 838667 h 6858000"/>
              <a:gd name="connsiteX9923" fmla="*/ 4797372 w 6582933"/>
              <a:gd name="connsiteY9923" fmla="*/ 838591 h 6858000"/>
              <a:gd name="connsiteX9924" fmla="*/ 4801660 w 6582933"/>
              <a:gd name="connsiteY9924" fmla="*/ 846793 h 6858000"/>
              <a:gd name="connsiteX9925" fmla="*/ 4797626 w 6582933"/>
              <a:gd name="connsiteY9925" fmla="*/ 850858 h 6858000"/>
              <a:gd name="connsiteX9926" fmla="*/ 4793274 w 6582933"/>
              <a:gd name="connsiteY9926" fmla="*/ 842593 h 6858000"/>
              <a:gd name="connsiteX9927" fmla="*/ 4797372 w 6582933"/>
              <a:gd name="connsiteY9927" fmla="*/ 838591 h 6858000"/>
              <a:gd name="connsiteX9928" fmla="*/ 5432835 w 6582933"/>
              <a:gd name="connsiteY9928" fmla="*/ 825892 h 6858000"/>
              <a:gd name="connsiteX9929" fmla="*/ 5428730 w 6582933"/>
              <a:gd name="connsiteY9929" fmla="*/ 829933 h 6858000"/>
              <a:gd name="connsiteX9930" fmla="*/ 5433089 w 6582933"/>
              <a:gd name="connsiteY9930" fmla="*/ 838160 h 6858000"/>
              <a:gd name="connsiteX9931" fmla="*/ 5437123 w 6582933"/>
              <a:gd name="connsiteY9931" fmla="*/ 834094 h 6858000"/>
              <a:gd name="connsiteX9932" fmla="*/ 5432835 w 6582933"/>
              <a:gd name="connsiteY9932" fmla="*/ 825892 h 6858000"/>
              <a:gd name="connsiteX9933" fmla="*/ 4676050 w 6582933"/>
              <a:gd name="connsiteY9933" fmla="*/ 825085 h 6858000"/>
              <a:gd name="connsiteX9934" fmla="*/ 4687069 w 6582933"/>
              <a:gd name="connsiteY9934" fmla="*/ 829733 h 6858000"/>
              <a:gd name="connsiteX9935" fmla="*/ 4687481 w 6582933"/>
              <a:gd name="connsiteY9935" fmla="*/ 834021 h 6858000"/>
              <a:gd name="connsiteX9936" fmla="*/ 4666472 w 6582933"/>
              <a:gd name="connsiteY9936" fmla="*/ 834275 h 6858000"/>
              <a:gd name="connsiteX9937" fmla="*/ 4666154 w 6582933"/>
              <a:gd name="connsiteY9937" fmla="*/ 830018 h 6858000"/>
              <a:gd name="connsiteX9938" fmla="*/ 4676050 w 6582933"/>
              <a:gd name="connsiteY9938" fmla="*/ 825085 h 6858000"/>
              <a:gd name="connsiteX9939" fmla="*/ 5159563 w 6582933"/>
              <a:gd name="connsiteY9939" fmla="*/ 812895 h 6858000"/>
              <a:gd name="connsiteX9940" fmla="*/ 5149077 w 6582933"/>
              <a:gd name="connsiteY9940" fmla="*/ 817316 h 6858000"/>
              <a:gd name="connsiteX9941" fmla="*/ 5159944 w 6582933"/>
              <a:gd name="connsiteY9941" fmla="*/ 825702 h 6858000"/>
              <a:gd name="connsiteX9942" fmla="*/ 5166014 w 6582933"/>
              <a:gd name="connsiteY9942" fmla="*/ 825543 h 6858000"/>
              <a:gd name="connsiteX9943" fmla="*/ 5170335 w 6582933"/>
              <a:gd name="connsiteY9943" fmla="*/ 821319 h 6858000"/>
              <a:gd name="connsiteX9944" fmla="*/ 5165602 w 6582933"/>
              <a:gd name="connsiteY9944" fmla="*/ 813123 h 6858000"/>
              <a:gd name="connsiteX9945" fmla="*/ 5159563 w 6582933"/>
              <a:gd name="connsiteY9945" fmla="*/ 812895 h 6858000"/>
              <a:gd name="connsiteX9946" fmla="*/ 5027901 w 6582933"/>
              <a:gd name="connsiteY9946" fmla="*/ 776479 h 6858000"/>
              <a:gd name="connsiteX9947" fmla="*/ 5007214 w 6582933"/>
              <a:gd name="connsiteY9947" fmla="*/ 800285 h 6858000"/>
              <a:gd name="connsiteX9948" fmla="*/ 4989477 w 6582933"/>
              <a:gd name="connsiteY9948" fmla="*/ 800443 h 6858000"/>
              <a:gd name="connsiteX9949" fmla="*/ 4984968 w 6582933"/>
              <a:gd name="connsiteY9949" fmla="*/ 803621 h 6858000"/>
              <a:gd name="connsiteX9950" fmla="*/ 4983089 w 6582933"/>
              <a:gd name="connsiteY9950" fmla="*/ 807655 h 6858000"/>
              <a:gd name="connsiteX9951" fmla="*/ 4987130 w 6582933"/>
              <a:gd name="connsiteY9951" fmla="*/ 811785 h 6858000"/>
              <a:gd name="connsiteX9952" fmla="*/ 5007214 w 6582933"/>
              <a:gd name="connsiteY9952" fmla="*/ 800285 h 6858000"/>
              <a:gd name="connsiteX9953" fmla="*/ 5025008 w 6582933"/>
              <a:gd name="connsiteY9953" fmla="*/ 800285 h 6858000"/>
              <a:gd name="connsiteX9954" fmla="*/ 5027901 w 6582933"/>
              <a:gd name="connsiteY9954" fmla="*/ 776479 h 6858000"/>
              <a:gd name="connsiteX9955" fmla="*/ 5534498 w 6582933"/>
              <a:gd name="connsiteY9955" fmla="*/ 775115 h 6858000"/>
              <a:gd name="connsiteX9956" fmla="*/ 5530457 w 6582933"/>
              <a:gd name="connsiteY9956" fmla="*/ 779181 h 6858000"/>
              <a:gd name="connsiteX9957" fmla="*/ 5534752 w 6582933"/>
              <a:gd name="connsiteY9957" fmla="*/ 787383 h 6858000"/>
              <a:gd name="connsiteX9958" fmla="*/ 5538850 w 6582933"/>
              <a:gd name="connsiteY9958" fmla="*/ 783342 h 6858000"/>
              <a:gd name="connsiteX9959" fmla="*/ 5534498 w 6582933"/>
              <a:gd name="connsiteY9959" fmla="*/ 775115 h 6858000"/>
              <a:gd name="connsiteX9960" fmla="*/ 5165380 w 6582933"/>
              <a:gd name="connsiteY9960" fmla="*/ 697932 h 6858000"/>
              <a:gd name="connsiteX9961" fmla="*/ 5134297 w 6582933"/>
              <a:gd name="connsiteY9961" fmla="*/ 704986 h 6858000"/>
              <a:gd name="connsiteX9962" fmla="*/ 5154064 w 6582933"/>
              <a:gd name="connsiteY9962" fmla="*/ 724751 h 6858000"/>
              <a:gd name="connsiteX9963" fmla="*/ 5185141 w 6582933"/>
              <a:gd name="connsiteY9963" fmla="*/ 717697 h 6858000"/>
              <a:gd name="connsiteX9964" fmla="*/ 5165380 w 6582933"/>
              <a:gd name="connsiteY9964" fmla="*/ 697932 h 6858000"/>
              <a:gd name="connsiteX9965" fmla="*/ 5713161 w 6582933"/>
              <a:gd name="connsiteY9965" fmla="*/ 685918 h 6858000"/>
              <a:gd name="connsiteX9966" fmla="*/ 5708263 w 6582933"/>
              <a:gd name="connsiteY9966" fmla="*/ 694177 h 6858000"/>
              <a:gd name="connsiteX9967" fmla="*/ 5712551 w 6582933"/>
              <a:gd name="connsiteY9967" fmla="*/ 698630 h 6858000"/>
              <a:gd name="connsiteX9968" fmla="*/ 5737342 w 6582933"/>
              <a:gd name="connsiteY9968" fmla="*/ 698630 h 6858000"/>
              <a:gd name="connsiteX9969" fmla="*/ 5742233 w 6582933"/>
              <a:gd name="connsiteY9969" fmla="*/ 690365 h 6858000"/>
              <a:gd name="connsiteX9970" fmla="*/ 5737945 w 6582933"/>
              <a:gd name="connsiteY9970" fmla="*/ 685918 h 6858000"/>
              <a:gd name="connsiteX9971" fmla="*/ 5713161 w 6582933"/>
              <a:gd name="connsiteY9971" fmla="*/ 685918 h 6858000"/>
              <a:gd name="connsiteX9972" fmla="*/ 5612607 w 6582933"/>
              <a:gd name="connsiteY9972" fmla="*/ 674957 h 6858000"/>
              <a:gd name="connsiteX9973" fmla="*/ 5604601 w 6582933"/>
              <a:gd name="connsiteY9973" fmla="*/ 692369 h 6858000"/>
              <a:gd name="connsiteX9974" fmla="*/ 5629963 w 6582933"/>
              <a:gd name="connsiteY9974" fmla="*/ 692274 h 6858000"/>
              <a:gd name="connsiteX9975" fmla="*/ 5612607 w 6582933"/>
              <a:gd name="connsiteY9975" fmla="*/ 674957 h 6858000"/>
              <a:gd name="connsiteX9976" fmla="*/ 5243934 w 6582933"/>
              <a:gd name="connsiteY9976" fmla="*/ 674830 h 6858000"/>
              <a:gd name="connsiteX9977" fmla="*/ 5229105 w 6582933"/>
              <a:gd name="connsiteY9977" fmla="*/ 687800 h 6858000"/>
              <a:gd name="connsiteX9978" fmla="*/ 5225166 w 6582933"/>
              <a:gd name="connsiteY9978" fmla="*/ 698630 h 6858000"/>
              <a:gd name="connsiteX9979" fmla="*/ 5223247 w 6582933"/>
              <a:gd name="connsiteY9979" fmla="*/ 698630 h 6858000"/>
              <a:gd name="connsiteX9980" fmla="*/ 5223152 w 6582933"/>
              <a:gd name="connsiteY9980" fmla="*/ 698890 h 6858000"/>
              <a:gd name="connsiteX9981" fmla="*/ 5223152 w 6582933"/>
              <a:gd name="connsiteY9981" fmla="*/ 698852 h 6858000"/>
              <a:gd name="connsiteX9982" fmla="*/ 5213268 w 6582933"/>
              <a:gd name="connsiteY9982" fmla="*/ 702061 h 6858000"/>
              <a:gd name="connsiteX9983" fmla="*/ 5215780 w 6582933"/>
              <a:gd name="connsiteY9983" fmla="*/ 710003 h 6858000"/>
              <a:gd name="connsiteX9984" fmla="*/ 5219657 w 6582933"/>
              <a:gd name="connsiteY9984" fmla="*/ 708417 h 6858000"/>
              <a:gd name="connsiteX9985" fmla="*/ 5223152 w 6582933"/>
              <a:gd name="connsiteY9985" fmla="*/ 698890 h 6858000"/>
              <a:gd name="connsiteX9986" fmla="*/ 5223121 w 6582933"/>
              <a:gd name="connsiteY9986" fmla="*/ 704256 h 6858000"/>
              <a:gd name="connsiteX9987" fmla="*/ 5225166 w 6582933"/>
              <a:gd name="connsiteY9987" fmla="*/ 698630 h 6858000"/>
              <a:gd name="connsiteX9988" fmla="*/ 5241041 w 6582933"/>
              <a:gd name="connsiteY9988" fmla="*/ 698630 h 6858000"/>
              <a:gd name="connsiteX9989" fmla="*/ 5243934 w 6582933"/>
              <a:gd name="connsiteY9989" fmla="*/ 674830 h 6858000"/>
              <a:gd name="connsiteX9990" fmla="*/ 5815521 w 6582933"/>
              <a:gd name="connsiteY9990" fmla="*/ 661843 h 6858000"/>
              <a:gd name="connsiteX9991" fmla="*/ 5819175 w 6582933"/>
              <a:gd name="connsiteY9991" fmla="*/ 665497 h 6858000"/>
              <a:gd name="connsiteX9992" fmla="*/ 5813422 w 6582933"/>
              <a:gd name="connsiteY9992" fmla="*/ 672931 h 6858000"/>
              <a:gd name="connsiteX9993" fmla="*/ 5807857 w 6582933"/>
              <a:gd name="connsiteY9993" fmla="*/ 673226 h 6858000"/>
              <a:gd name="connsiteX9994" fmla="*/ 5807509 w 6582933"/>
              <a:gd name="connsiteY9994" fmla="*/ 690867 h 6858000"/>
              <a:gd name="connsiteX9995" fmla="*/ 5800519 w 6582933"/>
              <a:gd name="connsiteY9995" fmla="*/ 697064 h 6858000"/>
              <a:gd name="connsiteX9996" fmla="*/ 5795215 w 6582933"/>
              <a:gd name="connsiteY9996" fmla="*/ 687886 h 6858000"/>
              <a:gd name="connsiteX9997" fmla="*/ 5797752 w 6582933"/>
              <a:gd name="connsiteY9997" fmla="*/ 677109 h 6858000"/>
              <a:gd name="connsiteX9998" fmla="*/ 5807787 w 6582933"/>
              <a:gd name="connsiteY9998" fmla="*/ 673197 h 6858000"/>
              <a:gd name="connsiteX9999" fmla="*/ 5808087 w 6582933"/>
              <a:gd name="connsiteY9999" fmla="*/ 667590 h 6858000"/>
              <a:gd name="connsiteX10000" fmla="*/ 5815521 w 6582933"/>
              <a:gd name="connsiteY10000" fmla="*/ 661843 h 6858000"/>
              <a:gd name="connsiteX10001" fmla="*/ 5185369 w 6582933"/>
              <a:gd name="connsiteY10001" fmla="*/ 647784 h 6858000"/>
              <a:gd name="connsiteX10002" fmla="*/ 5179299 w 6582933"/>
              <a:gd name="connsiteY10002" fmla="*/ 647911 h 6858000"/>
              <a:gd name="connsiteX10003" fmla="*/ 5174559 w 6582933"/>
              <a:gd name="connsiteY10003" fmla="*/ 656111 h 6858000"/>
              <a:gd name="connsiteX10004" fmla="*/ 5178886 w 6582933"/>
              <a:gd name="connsiteY10004" fmla="*/ 660336 h 6858000"/>
              <a:gd name="connsiteX10005" fmla="*/ 5184950 w 6582933"/>
              <a:gd name="connsiteY10005" fmla="*/ 660494 h 6858000"/>
              <a:gd name="connsiteX10006" fmla="*/ 5195855 w 6582933"/>
              <a:gd name="connsiteY10006" fmla="*/ 652141 h 6858000"/>
              <a:gd name="connsiteX10007" fmla="*/ 5185369 w 6582933"/>
              <a:gd name="connsiteY10007" fmla="*/ 647784 h 6858000"/>
              <a:gd name="connsiteX10008" fmla="*/ 5560044 w 6582933"/>
              <a:gd name="connsiteY10008" fmla="*/ 635110 h 6858000"/>
              <a:gd name="connsiteX10009" fmla="*/ 5542694 w 6582933"/>
              <a:gd name="connsiteY10009" fmla="*/ 652426 h 6858000"/>
              <a:gd name="connsiteX10010" fmla="*/ 5560107 w 6582933"/>
              <a:gd name="connsiteY10010" fmla="*/ 660431 h 6858000"/>
              <a:gd name="connsiteX10011" fmla="*/ 5560044 w 6582933"/>
              <a:gd name="connsiteY10011" fmla="*/ 635110 h 6858000"/>
              <a:gd name="connsiteX10012" fmla="*/ 5572630 w 6582933"/>
              <a:gd name="connsiteY10012" fmla="*/ 609908 h 6858000"/>
              <a:gd name="connsiteX10013" fmla="*/ 5568595 w 6582933"/>
              <a:gd name="connsiteY10013" fmla="*/ 613975 h 6858000"/>
              <a:gd name="connsiteX10014" fmla="*/ 5572883 w 6582933"/>
              <a:gd name="connsiteY10014" fmla="*/ 622174 h 6858000"/>
              <a:gd name="connsiteX10015" fmla="*/ 5576981 w 6582933"/>
              <a:gd name="connsiteY10015" fmla="*/ 618138 h 6858000"/>
              <a:gd name="connsiteX10016" fmla="*/ 5572630 w 6582933"/>
              <a:gd name="connsiteY10016" fmla="*/ 609908 h 6858000"/>
              <a:gd name="connsiteX10017" fmla="*/ 5750563 w 6582933"/>
              <a:gd name="connsiteY10017" fmla="*/ 584518 h 6858000"/>
              <a:gd name="connsiteX10018" fmla="*/ 5746528 w 6582933"/>
              <a:gd name="connsiteY10018" fmla="*/ 588585 h 6858000"/>
              <a:gd name="connsiteX10019" fmla="*/ 5750816 w 6582933"/>
              <a:gd name="connsiteY10019" fmla="*/ 596784 h 6858000"/>
              <a:gd name="connsiteX10020" fmla="*/ 5754914 w 6582933"/>
              <a:gd name="connsiteY10020" fmla="*/ 592748 h 6858000"/>
              <a:gd name="connsiteX10021" fmla="*/ 5750563 w 6582933"/>
              <a:gd name="connsiteY10021" fmla="*/ 584518 h 6858000"/>
              <a:gd name="connsiteX10022" fmla="*/ 5464721 w 6582933"/>
              <a:gd name="connsiteY10022" fmla="*/ 584399 h 6858000"/>
              <a:gd name="connsiteX10023" fmla="*/ 5438011 w 6582933"/>
              <a:gd name="connsiteY10023" fmla="*/ 591191 h 6858000"/>
              <a:gd name="connsiteX10024" fmla="*/ 5456383 w 6582933"/>
              <a:gd name="connsiteY10024" fmla="*/ 607620 h 6858000"/>
              <a:gd name="connsiteX10025" fmla="*/ 5473066 w 6582933"/>
              <a:gd name="connsiteY10025" fmla="*/ 607620 h 6858000"/>
              <a:gd name="connsiteX10026" fmla="*/ 5491431 w 6582933"/>
              <a:gd name="connsiteY10026" fmla="*/ 591191 h 6858000"/>
              <a:gd name="connsiteX10027" fmla="*/ 5464721 w 6582933"/>
              <a:gd name="connsiteY10027" fmla="*/ 584399 h 6858000"/>
              <a:gd name="connsiteX10028" fmla="*/ 5236042 w 6582933"/>
              <a:gd name="connsiteY10028" fmla="*/ 584189 h 6858000"/>
              <a:gd name="connsiteX10029" fmla="*/ 5239177 w 6582933"/>
              <a:gd name="connsiteY10029" fmla="*/ 584354 h 6858000"/>
              <a:gd name="connsiteX10030" fmla="*/ 5241776 w 6582933"/>
              <a:gd name="connsiteY10030" fmla="*/ 588077 h 6858000"/>
              <a:gd name="connsiteX10031" fmla="*/ 5241793 w 6582933"/>
              <a:gd name="connsiteY10031" fmla="*/ 588103 h 6858000"/>
              <a:gd name="connsiteX10032" fmla="*/ 5241776 w 6582933"/>
              <a:gd name="connsiteY10032" fmla="*/ 588109 h 6858000"/>
              <a:gd name="connsiteX10033" fmla="*/ 5236214 w 6582933"/>
              <a:gd name="connsiteY10033" fmla="*/ 587425 h 6858000"/>
              <a:gd name="connsiteX10034" fmla="*/ 5159190 w 6582933"/>
              <a:gd name="connsiteY10034" fmla="*/ 571193 h 6858000"/>
              <a:gd name="connsiteX10035" fmla="*/ 5172180 w 6582933"/>
              <a:gd name="connsiteY10035" fmla="*/ 577560 h 6858000"/>
              <a:gd name="connsiteX10036" fmla="*/ 5160007 w 6582933"/>
              <a:gd name="connsiteY10036" fmla="*/ 590398 h 6858000"/>
              <a:gd name="connsiteX10037" fmla="*/ 5151329 w 6582933"/>
              <a:gd name="connsiteY10037" fmla="*/ 594846 h 6858000"/>
              <a:gd name="connsiteX10038" fmla="*/ 5146914 w 6582933"/>
              <a:gd name="connsiteY10038" fmla="*/ 584456 h 6858000"/>
              <a:gd name="connsiteX10039" fmla="*/ 5147009 w 6582933"/>
              <a:gd name="connsiteY10039" fmla="*/ 578387 h 6858000"/>
              <a:gd name="connsiteX10040" fmla="*/ 5159190 w 6582933"/>
              <a:gd name="connsiteY10040" fmla="*/ 571193 h 6858000"/>
              <a:gd name="connsiteX10041" fmla="*/ 5682293 w 6582933"/>
              <a:gd name="connsiteY10041" fmla="*/ 558759 h 6858000"/>
              <a:gd name="connsiteX10042" fmla="*/ 5667461 w 6582933"/>
              <a:gd name="connsiteY10042" fmla="*/ 565547 h 6858000"/>
              <a:gd name="connsiteX10043" fmla="*/ 5680744 w 6582933"/>
              <a:gd name="connsiteY10043" fmla="*/ 577464 h 6858000"/>
              <a:gd name="connsiteX10044" fmla="*/ 5680744 w 6582933"/>
              <a:gd name="connsiteY10044" fmla="*/ 590619 h 6858000"/>
              <a:gd name="connsiteX10045" fmla="*/ 5706169 w 6582933"/>
              <a:gd name="connsiteY10045" fmla="*/ 590619 h 6858000"/>
              <a:gd name="connsiteX10046" fmla="*/ 5706195 w 6582933"/>
              <a:gd name="connsiteY10046" fmla="*/ 578322 h 6858000"/>
              <a:gd name="connsiteX10047" fmla="*/ 5697809 w 6582933"/>
              <a:gd name="connsiteY10047" fmla="*/ 569552 h 6858000"/>
              <a:gd name="connsiteX10048" fmla="*/ 5693457 w 6582933"/>
              <a:gd name="connsiteY10048" fmla="*/ 565198 h 6858000"/>
              <a:gd name="connsiteX10049" fmla="*/ 5682293 w 6582933"/>
              <a:gd name="connsiteY10049" fmla="*/ 558759 h 6858000"/>
              <a:gd name="connsiteX10050" fmla="*/ 5502169 w 6582933"/>
              <a:gd name="connsiteY10050" fmla="*/ 558188 h 6858000"/>
              <a:gd name="connsiteX10051" fmla="*/ 5492262 w 6582933"/>
              <a:gd name="connsiteY10051" fmla="*/ 563227 h 6858000"/>
              <a:gd name="connsiteX10052" fmla="*/ 5492579 w 6582933"/>
              <a:gd name="connsiteY10052" fmla="*/ 567485 h 6858000"/>
              <a:gd name="connsiteX10053" fmla="*/ 5513551 w 6582933"/>
              <a:gd name="connsiteY10053" fmla="*/ 567232 h 6858000"/>
              <a:gd name="connsiteX10054" fmla="*/ 5513171 w 6582933"/>
              <a:gd name="connsiteY10054" fmla="*/ 562942 h 6858000"/>
              <a:gd name="connsiteX10055" fmla="*/ 5502169 w 6582933"/>
              <a:gd name="connsiteY10055" fmla="*/ 558188 h 6858000"/>
              <a:gd name="connsiteX10056" fmla="*/ 5865065 w 6582933"/>
              <a:gd name="connsiteY10056" fmla="*/ 546117 h 6858000"/>
              <a:gd name="connsiteX10057" fmla="*/ 5890008 w 6582933"/>
              <a:gd name="connsiteY10057" fmla="*/ 546117 h 6858000"/>
              <a:gd name="connsiteX10058" fmla="*/ 5890490 w 6582933"/>
              <a:gd name="connsiteY10058" fmla="*/ 571539 h 6858000"/>
              <a:gd name="connsiteX10059" fmla="*/ 5865541 w 6582933"/>
              <a:gd name="connsiteY10059" fmla="*/ 571539 h 6858000"/>
              <a:gd name="connsiteX10060" fmla="*/ 5865065 w 6582933"/>
              <a:gd name="connsiteY10060" fmla="*/ 546117 h 6858000"/>
              <a:gd name="connsiteX10061" fmla="*/ 5803570 w 6582933"/>
              <a:gd name="connsiteY10061" fmla="*/ 522903 h 6858000"/>
              <a:gd name="connsiteX10062" fmla="*/ 5795374 w 6582933"/>
              <a:gd name="connsiteY10062" fmla="*/ 527193 h 6858000"/>
              <a:gd name="connsiteX10063" fmla="*/ 5799440 w 6582933"/>
              <a:gd name="connsiteY10063" fmla="*/ 531229 h 6858000"/>
              <a:gd name="connsiteX10064" fmla="*/ 5807858 w 6582933"/>
              <a:gd name="connsiteY10064" fmla="*/ 527066 h 6858000"/>
              <a:gd name="connsiteX10065" fmla="*/ 5803570 w 6582933"/>
              <a:gd name="connsiteY10065" fmla="*/ 522903 h 6858000"/>
              <a:gd name="connsiteX10066" fmla="*/ 5324783 w 6582933"/>
              <a:gd name="connsiteY10066" fmla="*/ 495225 h 6858000"/>
              <a:gd name="connsiteX10067" fmla="*/ 5314297 w 6582933"/>
              <a:gd name="connsiteY10067" fmla="*/ 499643 h 6858000"/>
              <a:gd name="connsiteX10068" fmla="*/ 5325164 w 6582933"/>
              <a:gd name="connsiteY10068" fmla="*/ 508032 h 6858000"/>
              <a:gd name="connsiteX10069" fmla="*/ 5331235 w 6582933"/>
              <a:gd name="connsiteY10069" fmla="*/ 507873 h 6858000"/>
              <a:gd name="connsiteX10070" fmla="*/ 5335555 w 6582933"/>
              <a:gd name="connsiteY10070" fmla="*/ 503647 h 6858000"/>
              <a:gd name="connsiteX10071" fmla="*/ 5330822 w 6582933"/>
              <a:gd name="connsiteY10071" fmla="*/ 495448 h 6858000"/>
              <a:gd name="connsiteX10072" fmla="*/ 5324783 w 6582933"/>
              <a:gd name="connsiteY10072" fmla="*/ 495225 h 6858000"/>
              <a:gd name="connsiteX10073" fmla="*/ 5635711 w 6582933"/>
              <a:gd name="connsiteY10073" fmla="*/ 483150 h 6858000"/>
              <a:gd name="connsiteX10074" fmla="*/ 5617346 w 6582933"/>
              <a:gd name="connsiteY10074" fmla="*/ 501517 h 6858000"/>
              <a:gd name="connsiteX10075" fmla="*/ 5638729 w 6582933"/>
              <a:gd name="connsiteY10075" fmla="*/ 518985 h 6858000"/>
              <a:gd name="connsiteX10076" fmla="*/ 5642051 w 6582933"/>
              <a:gd name="connsiteY10076" fmla="*/ 520622 h 6858000"/>
              <a:gd name="connsiteX10077" fmla="*/ 5630788 w 6582933"/>
              <a:gd name="connsiteY10077" fmla="*/ 520501 h 6858000"/>
              <a:gd name="connsiteX10078" fmla="*/ 5617378 w 6582933"/>
              <a:gd name="connsiteY10078" fmla="*/ 513974 h 6858000"/>
              <a:gd name="connsiteX10079" fmla="*/ 5626684 w 6582933"/>
              <a:gd name="connsiteY10079" fmla="*/ 520457 h 6858000"/>
              <a:gd name="connsiteX10080" fmla="*/ 5630788 w 6582933"/>
              <a:gd name="connsiteY10080" fmla="*/ 520501 h 6858000"/>
              <a:gd name="connsiteX10081" fmla="*/ 5647210 w 6582933"/>
              <a:gd name="connsiteY10081" fmla="*/ 528493 h 6858000"/>
              <a:gd name="connsiteX10082" fmla="*/ 5655755 w 6582933"/>
              <a:gd name="connsiteY10082" fmla="*/ 533563 h 6858000"/>
              <a:gd name="connsiteX10083" fmla="*/ 5637906 w 6582933"/>
              <a:gd name="connsiteY10083" fmla="*/ 533771 h 6858000"/>
              <a:gd name="connsiteX10084" fmla="*/ 5631169 w 6582933"/>
              <a:gd name="connsiteY10084" fmla="*/ 540984 h 6858000"/>
              <a:gd name="connsiteX10085" fmla="*/ 5635235 w 6582933"/>
              <a:gd name="connsiteY10085" fmla="*/ 544925 h 6858000"/>
              <a:gd name="connsiteX10086" fmla="*/ 5663965 w 6582933"/>
              <a:gd name="connsiteY10086" fmla="*/ 543781 h 6858000"/>
              <a:gd name="connsiteX10087" fmla="*/ 5661774 w 6582933"/>
              <a:gd name="connsiteY10087" fmla="*/ 537135 h 6858000"/>
              <a:gd name="connsiteX10088" fmla="*/ 5655755 w 6582933"/>
              <a:gd name="connsiteY10088" fmla="*/ 533563 h 6858000"/>
              <a:gd name="connsiteX10089" fmla="*/ 5668032 w 6582933"/>
              <a:gd name="connsiteY10089" fmla="*/ 533421 h 6858000"/>
              <a:gd name="connsiteX10090" fmla="*/ 5642051 w 6582933"/>
              <a:gd name="connsiteY10090" fmla="*/ 520622 h 6858000"/>
              <a:gd name="connsiteX10091" fmla="*/ 5645193 w 6582933"/>
              <a:gd name="connsiteY10091" fmla="*/ 520655 h 6858000"/>
              <a:gd name="connsiteX10092" fmla="*/ 5663578 w 6582933"/>
              <a:gd name="connsiteY10092" fmla="*/ 522808 h 6858000"/>
              <a:gd name="connsiteX10093" fmla="*/ 5667809 w 6582933"/>
              <a:gd name="connsiteY10093" fmla="*/ 527098 h 6858000"/>
              <a:gd name="connsiteX10094" fmla="*/ 5674293 w 6582933"/>
              <a:gd name="connsiteY10094" fmla="*/ 533326 h 6858000"/>
              <a:gd name="connsiteX10095" fmla="*/ 5678613 w 6582933"/>
              <a:gd name="connsiteY10095" fmla="*/ 529005 h 6858000"/>
              <a:gd name="connsiteX10096" fmla="*/ 5673627 w 6582933"/>
              <a:gd name="connsiteY10096" fmla="*/ 495162 h 6858000"/>
              <a:gd name="connsiteX10097" fmla="*/ 5649185 w 6582933"/>
              <a:gd name="connsiteY10097" fmla="*/ 495162 h 6858000"/>
              <a:gd name="connsiteX10098" fmla="*/ 5635711 w 6582933"/>
              <a:gd name="connsiteY10098" fmla="*/ 483150 h 6858000"/>
              <a:gd name="connsiteX10099" fmla="*/ 5747316 w 6582933"/>
              <a:gd name="connsiteY10099" fmla="*/ 482360 h 6858000"/>
              <a:gd name="connsiteX10100" fmla="*/ 5737818 w 6582933"/>
              <a:gd name="connsiteY10100" fmla="*/ 482547 h 6858000"/>
              <a:gd name="connsiteX10101" fmla="*/ 5720500 w 6582933"/>
              <a:gd name="connsiteY10101" fmla="*/ 500723 h 6858000"/>
              <a:gd name="connsiteX10102" fmla="*/ 5725613 w 6582933"/>
              <a:gd name="connsiteY10102" fmla="*/ 507809 h 6858000"/>
              <a:gd name="connsiteX10103" fmla="*/ 5737691 w 6582933"/>
              <a:gd name="connsiteY10103" fmla="*/ 508032 h 6858000"/>
              <a:gd name="connsiteX10104" fmla="*/ 5742075 w 6582933"/>
              <a:gd name="connsiteY10104" fmla="*/ 503933 h 6858000"/>
              <a:gd name="connsiteX10105" fmla="*/ 5746338 w 6582933"/>
              <a:gd name="connsiteY10105" fmla="*/ 499610 h 6858000"/>
              <a:gd name="connsiteX10106" fmla="*/ 5754502 w 6582933"/>
              <a:gd name="connsiteY10106" fmla="*/ 486868 h 6858000"/>
              <a:gd name="connsiteX10107" fmla="*/ 5747316 w 6582933"/>
              <a:gd name="connsiteY10107" fmla="*/ 482360 h 6858000"/>
              <a:gd name="connsiteX10108" fmla="*/ 5389845 w 6582933"/>
              <a:gd name="connsiteY10108" fmla="*/ 481006 h 6858000"/>
              <a:gd name="connsiteX10109" fmla="*/ 5389663 w 6582933"/>
              <a:gd name="connsiteY10109" fmla="*/ 482420 h 6858000"/>
              <a:gd name="connsiteX10110" fmla="*/ 5389452 w 6582933"/>
              <a:gd name="connsiteY10110" fmla="*/ 482416 h 6858000"/>
              <a:gd name="connsiteX10111" fmla="*/ 5389255 w 6582933"/>
              <a:gd name="connsiteY10111" fmla="*/ 481710 h 6858000"/>
              <a:gd name="connsiteX10112" fmla="*/ 5546697 w 6582933"/>
              <a:gd name="connsiteY10112" fmla="*/ 469805 h 6858000"/>
              <a:gd name="connsiteX10113" fmla="*/ 5533381 w 6582933"/>
              <a:gd name="connsiteY10113" fmla="*/ 471108 h 6858000"/>
              <a:gd name="connsiteX10114" fmla="*/ 5522457 w 6582933"/>
              <a:gd name="connsiteY10114" fmla="*/ 481701 h 6858000"/>
              <a:gd name="connsiteX10115" fmla="*/ 5515556 w 6582933"/>
              <a:gd name="connsiteY10115" fmla="*/ 495321 h 6858000"/>
              <a:gd name="connsiteX10116" fmla="*/ 5559790 w 6582933"/>
              <a:gd name="connsiteY10116" fmla="*/ 495130 h 6858000"/>
              <a:gd name="connsiteX10117" fmla="*/ 5564205 w 6582933"/>
              <a:gd name="connsiteY10117" fmla="*/ 490935 h 6858000"/>
              <a:gd name="connsiteX10118" fmla="*/ 5563856 w 6582933"/>
              <a:gd name="connsiteY10118" fmla="*/ 486646 h 6858000"/>
              <a:gd name="connsiteX10119" fmla="*/ 5546697 w 6582933"/>
              <a:gd name="connsiteY10119" fmla="*/ 469805 h 6858000"/>
              <a:gd name="connsiteX10120" fmla="*/ 5573232 w 6582933"/>
              <a:gd name="connsiteY10120" fmla="*/ 457411 h 6858000"/>
              <a:gd name="connsiteX10121" fmla="*/ 5568849 w 6582933"/>
              <a:gd name="connsiteY10121" fmla="*/ 461320 h 6858000"/>
              <a:gd name="connsiteX10122" fmla="*/ 5568532 w 6582933"/>
              <a:gd name="connsiteY10122" fmla="*/ 465547 h 6858000"/>
              <a:gd name="connsiteX10123" fmla="*/ 5589440 w 6582933"/>
              <a:gd name="connsiteY10123" fmla="*/ 465832 h 6858000"/>
              <a:gd name="connsiteX10124" fmla="*/ 5589789 w 6582933"/>
              <a:gd name="connsiteY10124" fmla="*/ 461543 h 6858000"/>
              <a:gd name="connsiteX10125" fmla="*/ 5585437 w 6582933"/>
              <a:gd name="connsiteY10125" fmla="*/ 457411 h 6858000"/>
              <a:gd name="connsiteX10126" fmla="*/ 5573232 w 6582933"/>
              <a:gd name="connsiteY10126" fmla="*/ 457411 h 6858000"/>
              <a:gd name="connsiteX10127" fmla="*/ 5394792 w 6582933"/>
              <a:gd name="connsiteY10127" fmla="*/ 457221 h 6858000"/>
              <a:gd name="connsiteX10128" fmla="*/ 5371656 w 6582933"/>
              <a:gd name="connsiteY10128" fmla="*/ 457539 h 6858000"/>
              <a:gd name="connsiteX10129" fmla="*/ 5363683 w 6582933"/>
              <a:gd name="connsiteY10129" fmla="*/ 464180 h 6858000"/>
              <a:gd name="connsiteX10130" fmla="*/ 5367971 w 6582933"/>
              <a:gd name="connsiteY10130" fmla="*/ 468342 h 6858000"/>
              <a:gd name="connsiteX10131" fmla="*/ 5387865 w 6582933"/>
              <a:gd name="connsiteY10131" fmla="*/ 476763 h 6858000"/>
              <a:gd name="connsiteX10132" fmla="*/ 5389255 w 6582933"/>
              <a:gd name="connsiteY10132" fmla="*/ 481710 h 6858000"/>
              <a:gd name="connsiteX10133" fmla="*/ 5388499 w 6582933"/>
              <a:gd name="connsiteY10133" fmla="*/ 482610 h 6858000"/>
              <a:gd name="connsiteX10134" fmla="*/ 5364063 w 6582933"/>
              <a:gd name="connsiteY10134" fmla="*/ 488108 h 6858000"/>
              <a:gd name="connsiteX10135" fmla="*/ 5374549 w 6582933"/>
              <a:gd name="connsiteY10135" fmla="*/ 500309 h 6858000"/>
              <a:gd name="connsiteX10136" fmla="*/ 5409344 w 6582933"/>
              <a:gd name="connsiteY10136" fmla="*/ 533009 h 6858000"/>
              <a:gd name="connsiteX10137" fmla="*/ 5431750 w 6582933"/>
              <a:gd name="connsiteY10137" fmla="*/ 521950 h 6858000"/>
              <a:gd name="connsiteX10138" fmla="*/ 5445098 w 6582933"/>
              <a:gd name="connsiteY10138" fmla="*/ 545592 h 6858000"/>
              <a:gd name="connsiteX10139" fmla="*/ 5457778 w 6582933"/>
              <a:gd name="connsiteY10139" fmla="*/ 546196 h 6858000"/>
              <a:gd name="connsiteX10140" fmla="*/ 5471093 w 6582933"/>
              <a:gd name="connsiteY10140" fmla="*/ 533708 h 6858000"/>
              <a:gd name="connsiteX10141" fmla="*/ 5484440 w 6582933"/>
              <a:gd name="connsiteY10141" fmla="*/ 546196 h 6858000"/>
              <a:gd name="connsiteX10142" fmla="*/ 5497153 w 6582933"/>
              <a:gd name="connsiteY10142" fmla="*/ 545497 h 6858000"/>
              <a:gd name="connsiteX10143" fmla="*/ 5527881 w 6582933"/>
              <a:gd name="connsiteY10143" fmla="*/ 527447 h 6858000"/>
              <a:gd name="connsiteX10144" fmla="*/ 5515556 w 6582933"/>
              <a:gd name="connsiteY10144" fmla="*/ 514069 h 6858000"/>
              <a:gd name="connsiteX10145" fmla="*/ 5515492 w 6582933"/>
              <a:gd name="connsiteY10145" fmla="*/ 495321 h 6858000"/>
              <a:gd name="connsiteX10146" fmla="*/ 5499284 w 6582933"/>
              <a:gd name="connsiteY10146" fmla="*/ 495321 h 6858000"/>
              <a:gd name="connsiteX10147" fmla="*/ 5483204 w 6582933"/>
              <a:gd name="connsiteY10147" fmla="*/ 520171 h 6858000"/>
              <a:gd name="connsiteX10148" fmla="*/ 5479010 w 6582933"/>
              <a:gd name="connsiteY10148" fmla="*/ 515817 h 6858000"/>
              <a:gd name="connsiteX10149" fmla="*/ 5477449 w 6582933"/>
              <a:gd name="connsiteY10149" fmla="*/ 510193 h 6858000"/>
              <a:gd name="connsiteX10150" fmla="*/ 5458000 w 6582933"/>
              <a:gd name="connsiteY10150" fmla="*/ 496210 h 6858000"/>
              <a:gd name="connsiteX10151" fmla="*/ 5445033 w 6582933"/>
              <a:gd name="connsiteY10151" fmla="*/ 507491 h 6858000"/>
              <a:gd name="connsiteX10152" fmla="*/ 5423395 w 6582933"/>
              <a:gd name="connsiteY10152" fmla="*/ 496687 h 6858000"/>
              <a:gd name="connsiteX10153" fmla="*/ 5392946 w 6582933"/>
              <a:gd name="connsiteY10153" fmla="*/ 493160 h 6858000"/>
              <a:gd name="connsiteX10154" fmla="*/ 5389187 w 6582933"/>
              <a:gd name="connsiteY10154" fmla="*/ 486130 h 6858000"/>
              <a:gd name="connsiteX10155" fmla="*/ 5389663 w 6582933"/>
              <a:gd name="connsiteY10155" fmla="*/ 482420 h 6858000"/>
              <a:gd name="connsiteX10156" fmla="*/ 5394475 w 6582933"/>
              <a:gd name="connsiteY10156" fmla="*/ 482515 h 6858000"/>
              <a:gd name="connsiteX10157" fmla="*/ 5398795 w 6582933"/>
              <a:gd name="connsiteY10157" fmla="*/ 478543 h 6858000"/>
              <a:gd name="connsiteX10158" fmla="*/ 5396601 w 6582933"/>
              <a:gd name="connsiteY10158" fmla="*/ 472948 h 6858000"/>
              <a:gd name="connsiteX10159" fmla="*/ 5389845 w 6582933"/>
              <a:gd name="connsiteY10159" fmla="*/ 481006 h 6858000"/>
              <a:gd name="connsiteX10160" fmla="*/ 5390559 w 6582933"/>
              <a:gd name="connsiteY10160" fmla="*/ 475438 h 6858000"/>
              <a:gd name="connsiteX10161" fmla="*/ 5394792 w 6582933"/>
              <a:gd name="connsiteY10161" fmla="*/ 457221 h 6858000"/>
              <a:gd name="connsiteX10162" fmla="*/ 5839640 w 6582933"/>
              <a:gd name="connsiteY10162" fmla="*/ 457172 h 6858000"/>
              <a:gd name="connsiteX10163" fmla="*/ 5858075 w 6582933"/>
              <a:gd name="connsiteY10163" fmla="*/ 472616 h 6858000"/>
              <a:gd name="connsiteX10164" fmla="*/ 5839640 w 6582933"/>
              <a:gd name="connsiteY10164" fmla="*/ 495305 h 6858000"/>
              <a:gd name="connsiteX10165" fmla="*/ 5827435 w 6582933"/>
              <a:gd name="connsiteY10165" fmla="*/ 495050 h 6858000"/>
              <a:gd name="connsiteX10166" fmla="*/ 5822702 w 6582933"/>
              <a:gd name="connsiteY10166" fmla="*/ 487010 h 6858000"/>
              <a:gd name="connsiteX10167" fmla="*/ 5831025 w 6582933"/>
              <a:gd name="connsiteY10167" fmla="*/ 478113 h 6858000"/>
              <a:gd name="connsiteX10168" fmla="*/ 5833442 w 6582933"/>
              <a:gd name="connsiteY10168" fmla="*/ 466864 h 6858000"/>
              <a:gd name="connsiteX10169" fmla="*/ 5839640 w 6582933"/>
              <a:gd name="connsiteY10169" fmla="*/ 457172 h 6858000"/>
              <a:gd name="connsiteX10170" fmla="*/ 5642479 w 6582933"/>
              <a:gd name="connsiteY10170" fmla="*/ 457094 h 6858000"/>
              <a:gd name="connsiteX10171" fmla="*/ 5631993 w 6582933"/>
              <a:gd name="connsiteY10171" fmla="*/ 461511 h 6858000"/>
              <a:gd name="connsiteX10172" fmla="*/ 5642860 w 6582933"/>
              <a:gd name="connsiteY10172" fmla="*/ 469900 h 6858000"/>
              <a:gd name="connsiteX10173" fmla="*/ 5648931 w 6582933"/>
              <a:gd name="connsiteY10173" fmla="*/ 469740 h 6858000"/>
              <a:gd name="connsiteX10174" fmla="*/ 5653251 w 6582933"/>
              <a:gd name="connsiteY10174" fmla="*/ 465515 h 6858000"/>
              <a:gd name="connsiteX10175" fmla="*/ 5648519 w 6582933"/>
              <a:gd name="connsiteY10175" fmla="*/ 457316 h 6858000"/>
              <a:gd name="connsiteX10176" fmla="*/ 5642479 w 6582933"/>
              <a:gd name="connsiteY10176" fmla="*/ 457094 h 6858000"/>
              <a:gd name="connsiteX10177" fmla="*/ 6310332 w 6582933"/>
              <a:gd name="connsiteY10177" fmla="*/ 431990 h 6858000"/>
              <a:gd name="connsiteX10178" fmla="*/ 6305955 w 6582933"/>
              <a:gd name="connsiteY10178" fmla="*/ 435898 h 6858000"/>
              <a:gd name="connsiteX10179" fmla="*/ 6305574 w 6582933"/>
              <a:gd name="connsiteY10179" fmla="*/ 440125 h 6858000"/>
              <a:gd name="connsiteX10180" fmla="*/ 6326508 w 6582933"/>
              <a:gd name="connsiteY10180" fmla="*/ 440411 h 6858000"/>
              <a:gd name="connsiteX10181" fmla="*/ 6326889 w 6582933"/>
              <a:gd name="connsiteY10181" fmla="*/ 436121 h 6858000"/>
              <a:gd name="connsiteX10182" fmla="*/ 6322512 w 6582933"/>
              <a:gd name="connsiteY10182" fmla="*/ 431990 h 6858000"/>
              <a:gd name="connsiteX10183" fmla="*/ 6310332 w 6582933"/>
              <a:gd name="connsiteY10183" fmla="*/ 431990 h 6858000"/>
              <a:gd name="connsiteX10184" fmla="*/ 5725391 w 6582933"/>
              <a:gd name="connsiteY10184" fmla="*/ 419311 h 6858000"/>
              <a:gd name="connsiteX10185" fmla="*/ 5721102 w 6582933"/>
              <a:gd name="connsiteY10185" fmla="*/ 427510 h 6858000"/>
              <a:gd name="connsiteX10186" fmla="*/ 5725137 w 6582933"/>
              <a:gd name="connsiteY10186" fmla="*/ 431577 h 6858000"/>
              <a:gd name="connsiteX10187" fmla="*/ 5729495 w 6582933"/>
              <a:gd name="connsiteY10187" fmla="*/ 423315 h 6858000"/>
              <a:gd name="connsiteX10188" fmla="*/ 5725391 w 6582933"/>
              <a:gd name="connsiteY10188" fmla="*/ 419311 h 6858000"/>
              <a:gd name="connsiteX10189" fmla="*/ 5242221 w 6582933"/>
              <a:gd name="connsiteY10189" fmla="*/ 419215 h 6858000"/>
              <a:gd name="connsiteX10190" fmla="*/ 5246573 w 6582933"/>
              <a:gd name="connsiteY10190" fmla="*/ 427477 h 6858000"/>
              <a:gd name="connsiteX10191" fmla="*/ 5242475 w 6582933"/>
              <a:gd name="connsiteY10191" fmla="*/ 431481 h 6858000"/>
              <a:gd name="connsiteX10192" fmla="*/ 5238186 w 6582933"/>
              <a:gd name="connsiteY10192" fmla="*/ 423282 h 6858000"/>
              <a:gd name="connsiteX10193" fmla="*/ 5242221 w 6582933"/>
              <a:gd name="connsiteY10193" fmla="*/ 419215 h 6858000"/>
              <a:gd name="connsiteX10194" fmla="*/ 5400506 w 6582933"/>
              <a:gd name="connsiteY10194" fmla="*/ 405798 h 6858000"/>
              <a:gd name="connsiteX10195" fmla="*/ 5390599 w 6582933"/>
              <a:gd name="connsiteY10195" fmla="*/ 410731 h 6858000"/>
              <a:gd name="connsiteX10196" fmla="*/ 5390916 w 6582933"/>
              <a:gd name="connsiteY10196" fmla="*/ 414989 h 6858000"/>
              <a:gd name="connsiteX10197" fmla="*/ 5411888 w 6582933"/>
              <a:gd name="connsiteY10197" fmla="*/ 414735 h 6858000"/>
              <a:gd name="connsiteX10198" fmla="*/ 5411507 w 6582933"/>
              <a:gd name="connsiteY10198" fmla="*/ 410445 h 6858000"/>
              <a:gd name="connsiteX10199" fmla="*/ 5400506 w 6582933"/>
              <a:gd name="connsiteY10199" fmla="*/ 405798 h 6858000"/>
              <a:gd name="connsiteX10200" fmla="*/ 5204082 w 6582933"/>
              <a:gd name="connsiteY10200" fmla="*/ 393793 h 6858000"/>
              <a:gd name="connsiteX10201" fmla="*/ 5208440 w 6582933"/>
              <a:gd name="connsiteY10201" fmla="*/ 402055 h 6858000"/>
              <a:gd name="connsiteX10202" fmla="*/ 5204336 w 6582933"/>
              <a:gd name="connsiteY10202" fmla="*/ 406058 h 6858000"/>
              <a:gd name="connsiteX10203" fmla="*/ 5200049 w 6582933"/>
              <a:gd name="connsiteY10203" fmla="*/ 397860 h 6858000"/>
              <a:gd name="connsiteX10204" fmla="*/ 5204082 w 6582933"/>
              <a:gd name="connsiteY10204" fmla="*/ 393793 h 6858000"/>
              <a:gd name="connsiteX10205" fmla="*/ 5801661 w 6582933"/>
              <a:gd name="connsiteY10205" fmla="*/ 368469 h 6858000"/>
              <a:gd name="connsiteX10206" fmla="*/ 5797372 w 6582933"/>
              <a:gd name="connsiteY10206" fmla="*/ 376666 h 6858000"/>
              <a:gd name="connsiteX10207" fmla="*/ 5801407 w 6582933"/>
              <a:gd name="connsiteY10207" fmla="*/ 380734 h 6858000"/>
              <a:gd name="connsiteX10208" fmla="*/ 5805765 w 6582933"/>
              <a:gd name="connsiteY10208" fmla="*/ 372473 h 6858000"/>
              <a:gd name="connsiteX10209" fmla="*/ 5801661 w 6582933"/>
              <a:gd name="connsiteY10209" fmla="*/ 368469 h 6858000"/>
              <a:gd name="connsiteX10210" fmla="*/ 5724534 w 6582933"/>
              <a:gd name="connsiteY10210" fmla="*/ 367324 h 6858000"/>
              <a:gd name="connsiteX10211" fmla="*/ 5708517 w 6582933"/>
              <a:gd name="connsiteY10211" fmla="*/ 397988 h 6858000"/>
              <a:gd name="connsiteX10212" fmla="*/ 5712615 w 6582933"/>
              <a:gd name="connsiteY10212" fmla="*/ 406092 h 6858000"/>
              <a:gd name="connsiteX10213" fmla="*/ 5725930 w 6582933"/>
              <a:gd name="connsiteY10213" fmla="*/ 406346 h 6858000"/>
              <a:gd name="connsiteX10214" fmla="*/ 5742487 w 6582933"/>
              <a:gd name="connsiteY10214" fmla="*/ 385913 h 6858000"/>
              <a:gd name="connsiteX10215" fmla="*/ 5724534 w 6582933"/>
              <a:gd name="connsiteY10215" fmla="*/ 367324 h 6858000"/>
              <a:gd name="connsiteX10216" fmla="*/ 5509104 w 6582933"/>
              <a:gd name="connsiteY10216" fmla="*/ 330368 h 6858000"/>
              <a:gd name="connsiteX10217" fmla="*/ 5505063 w 6582933"/>
              <a:gd name="connsiteY10217" fmla="*/ 334436 h 6858000"/>
              <a:gd name="connsiteX10218" fmla="*/ 5509358 w 6582933"/>
              <a:gd name="connsiteY10218" fmla="*/ 342634 h 6858000"/>
              <a:gd name="connsiteX10219" fmla="*/ 5513456 w 6582933"/>
              <a:gd name="connsiteY10219" fmla="*/ 338598 h 6858000"/>
              <a:gd name="connsiteX10220" fmla="*/ 5509104 w 6582933"/>
              <a:gd name="connsiteY10220" fmla="*/ 330368 h 6858000"/>
              <a:gd name="connsiteX10221" fmla="*/ 6551200 w 6582933"/>
              <a:gd name="connsiteY10221" fmla="*/ 330270 h 6858000"/>
              <a:gd name="connsiteX10222" fmla="*/ 6555578 w 6582933"/>
              <a:gd name="connsiteY10222" fmla="*/ 338532 h 6858000"/>
              <a:gd name="connsiteX10223" fmla="*/ 6551454 w 6582933"/>
              <a:gd name="connsiteY10223" fmla="*/ 342535 h 6858000"/>
              <a:gd name="connsiteX10224" fmla="*/ 6547204 w 6582933"/>
              <a:gd name="connsiteY10224" fmla="*/ 334337 h 6858000"/>
              <a:gd name="connsiteX10225" fmla="*/ 6551200 w 6582933"/>
              <a:gd name="connsiteY10225" fmla="*/ 330270 h 6858000"/>
              <a:gd name="connsiteX10226" fmla="*/ 5817139 w 6582933"/>
              <a:gd name="connsiteY10226" fmla="*/ 320136 h 6858000"/>
              <a:gd name="connsiteX10227" fmla="*/ 5809197 w 6582933"/>
              <a:gd name="connsiteY10227" fmla="*/ 322646 h 6858000"/>
              <a:gd name="connsiteX10228" fmla="*/ 5810783 w 6582933"/>
              <a:gd name="connsiteY10228" fmla="*/ 326523 h 6858000"/>
              <a:gd name="connsiteX10229" fmla="*/ 5814822 w 6582933"/>
              <a:gd name="connsiteY10229" fmla="*/ 329534 h 6858000"/>
              <a:gd name="connsiteX10230" fmla="*/ 5815776 w 6582933"/>
              <a:gd name="connsiteY10230" fmla="*/ 329992 h 6858000"/>
              <a:gd name="connsiteX10231" fmla="*/ 5814950 w 6582933"/>
              <a:gd name="connsiteY10231" fmla="*/ 329987 h 6858000"/>
              <a:gd name="connsiteX10232" fmla="*/ 5820698 w 6582933"/>
              <a:gd name="connsiteY10232" fmla="*/ 333234 h 6858000"/>
              <a:gd name="connsiteX10233" fmla="*/ 5820825 w 6582933"/>
              <a:gd name="connsiteY10233" fmla="*/ 335643 h 6858000"/>
              <a:gd name="connsiteX10234" fmla="*/ 5828266 w 6582933"/>
              <a:gd name="connsiteY10234" fmla="*/ 341395 h 6858000"/>
              <a:gd name="connsiteX10235" fmla="*/ 5824346 w 6582933"/>
              <a:gd name="connsiteY10235" fmla="*/ 335295 h 6858000"/>
              <a:gd name="connsiteX10236" fmla="*/ 5820698 w 6582933"/>
              <a:gd name="connsiteY10236" fmla="*/ 333234 h 6858000"/>
              <a:gd name="connsiteX10237" fmla="*/ 5820650 w 6582933"/>
              <a:gd name="connsiteY10237" fmla="*/ 332331 h 6858000"/>
              <a:gd name="connsiteX10238" fmla="*/ 5831920 w 6582933"/>
              <a:gd name="connsiteY10238" fmla="*/ 337741 h 6858000"/>
              <a:gd name="connsiteX10239" fmla="*/ 5826166 w 6582933"/>
              <a:gd name="connsiteY10239" fmla="*/ 330304 h 6858000"/>
              <a:gd name="connsiteX10240" fmla="*/ 5820527 w 6582933"/>
              <a:gd name="connsiteY10240" fmla="*/ 330007 h 6858000"/>
              <a:gd name="connsiteX10241" fmla="*/ 5820650 w 6582933"/>
              <a:gd name="connsiteY10241" fmla="*/ 332331 h 6858000"/>
              <a:gd name="connsiteX10242" fmla="*/ 5815776 w 6582933"/>
              <a:gd name="connsiteY10242" fmla="*/ 329992 h 6858000"/>
              <a:gd name="connsiteX10243" fmla="*/ 5820349 w 6582933"/>
              <a:gd name="connsiteY10243" fmla="*/ 330018 h 6858000"/>
              <a:gd name="connsiteX10244" fmla="*/ 5817139 w 6582933"/>
              <a:gd name="connsiteY10244" fmla="*/ 320136 h 6858000"/>
              <a:gd name="connsiteX10245" fmla="*/ 5549304 w 6582933"/>
              <a:gd name="connsiteY10245" fmla="*/ 306790 h 6858000"/>
              <a:gd name="connsiteX10246" fmla="*/ 5541108 w 6582933"/>
              <a:gd name="connsiteY10246" fmla="*/ 311524 h 6858000"/>
              <a:gd name="connsiteX10247" fmla="*/ 5540880 w 6582933"/>
              <a:gd name="connsiteY10247" fmla="*/ 317562 h 6858000"/>
              <a:gd name="connsiteX10248" fmla="*/ 5545301 w 6582933"/>
              <a:gd name="connsiteY10248" fmla="*/ 328016 h 6858000"/>
              <a:gd name="connsiteX10249" fmla="*/ 5553687 w 6582933"/>
              <a:gd name="connsiteY10249" fmla="*/ 317180 h 6858000"/>
              <a:gd name="connsiteX10250" fmla="*/ 5553529 w 6582933"/>
              <a:gd name="connsiteY10250" fmla="*/ 311111 h 6858000"/>
              <a:gd name="connsiteX10251" fmla="*/ 5549304 w 6582933"/>
              <a:gd name="connsiteY10251" fmla="*/ 306790 h 6858000"/>
              <a:gd name="connsiteX10252" fmla="*/ 6513139 w 6582933"/>
              <a:gd name="connsiteY10252" fmla="*/ 304847 h 6858000"/>
              <a:gd name="connsiteX10253" fmla="*/ 6517453 w 6582933"/>
              <a:gd name="connsiteY10253" fmla="*/ 313108 h 6858000"/>
              <a:gd name="connsiteX10254" fmla="*/ 6513392 w 6582933"/>
              <a:gd name="connsiteY10254" fmla="*/ 317113 h 6858000"/>
              <a:gd name="connsiteX10255" fmla="*/ 6509078 w 6582933"/>
              <a:gd name="connsiteY10255" fmla="*/ 308913 h 6858000"/>
              <a:gd name="connsiteX10256" fmla="*/ 6513139 w 6582933"/>
              <a:gd name="connsiteY10256" fmla="*/ 304847 h 6858000"/>
              <a:gd name="connsiteX10257" fmla="*/ 6328832 w 6582933"/>
              <a:gd name="connsiteY10257" fmla="*/ 304680 h 6858000"/>
              <a:gd name="connsiteX10258" fmla="*/ 6332689 w 6582933"/>
              <a:gd name="connsiteY10258" fmla="*/ 304883 h 6858000"/>
              <a:gd name="connsiteX10259" fmla="*/ 6334565 w 6582933"/>
              <a:gd name="connsiteY10259" fmla="*/ 308569 h 6858000"/>
              <a:gd name="connsiteX10260" fmla="*/ 6334581 w 6582933"/>
              <a:gd name="connsiteY10260" fmla="*/ 308595 h 6858000"/>
              <a:gd name="connsiteX10261" fmla="*/ 6334565 w 6582933"/>
              <a:gd name="connsiteY10261" fmla="*/ 308601 h 6858000"/>
              <a:gd name="connsiteX10262" fmla="*/ 6328902 w 6582933"/>
              <a:gd name="connsiteY10262" fmla="*/ 306097 h 6858000"/>
              <a:gd name="connsiteX10263" fmla="*/ 6563951 w 6582933"/>
              <a:gd name="connsiteY10263" fmla="*/ 292134 h 6858000"/>
              <a:gd name="connsiteX10264" fmla="*/ 6568265 w 6582933"/>
              <a:gd name="connsiteY10264" fmla="*/ 300396 h 6858000"/>
              <a:gd name="connsiteX10265" fmla="*/ 6564204 w 6582933"/>
              <a:gd name="connsiteY10265" fmla="*/ 304400 h 6858000"/>
              <a:gd name="connsiteX10266" fmla="*/ 6559890 w 6582933"/>
              <a:gd name="connsiteY10266" fmla="*/ 296202 h 6858000"/>
              <a:gd name="connsiteX10267" fmla="*/ 6563951 w 6582933"/>
              <a:gd name="connsiteY10267" fmla="*/ 292134 h 6858000"/>
              <a:gd name="connsiteX10268" fmla="*/ 5244384 w 6582933"/>
              <a:gd name="connsiteY10268" fmla="*/ 281464 h 6858000"/>
              <a:gd name="connsiteX10269" fmla="*/ 5235959 w 6582933"/>
              <a:gd name="connsiteY10269" fmla="*/ 286008 h 6858000"/>
              <a:gd name="connsiteX10270" fmla="*/ 5235959 w 6582933"/>
              <a:gd name="connsiteY10270" fmla="*/ 323027 h 6858000"/>
              <a:gd name="connsiteX10271" fmla="*/ 5239836 w 6582933"/>
              <a:gd name="connsiteY10271" fmla="*/ 327603 h 6858000"/>
              <a:gd name="connsiteX10272" fmla="*/ 5244219 w 6582933"/>
              <a:gd name="connsiteY10272" fmla="*/ 331925 h 6858000"/>
              <a:gd name="connsiteX10273" fmla="*/ 5257154 w 6582933"/>
              <a:gd name="connsiteY10273" fmla="*/ 340282 h 6858000"/>
              <a:gd name="connsiteX10274" fmla="*/ 5261575 w 6582933"/>
              <a:gd name="connsiteY10274" fmla="*/ 322837 h 6858000"/>
              <a:gd name="connsiteX10275" fmla="*/ 5248672 w 6582933"/>
              <a:gd name="connsiteY10275" fmla="*/ 311556 h 6858000"/>
              <a:gd name="connsiteX10276" fmla="*/ 5248482 w 6582933"/>
              <a:gd name="connsiteY10276" fmla="*/ 285816 h 6858000"/>
              <a:gd name="connsiteX10277" fmla="*/ 5244384 w 6582933"/>
              <a:gd name="connsiteY10277" fmla="*/ 281464 h 6858000"/>
              <a:gd name="connsiteX10278" fmla="*/ 5547204 w 6582933"/>
              <a:gd name="connsiteY10278" fmla="*/ 279526 h 6858000"/>
              <a:gd name="connsiteX10279" fmla="*/ 5543170 w 6582933"/>
              <a:gd name="connsiteY10279" fmla="*/ 283592 h 6858000"/>
              <a:gd name="connsiteX10280" fmla="*/ 5547464 w 6582933"/>
              <a:gd name="connsiteY10280" fmla="*/ 291790 h 6858000"/>
              <a:gd name="connsiteX10281" fmla="*/ 5551562 w 6582933"/>
              <a:gd name="connsiteY10281" fmla="*/ 287755 h 6858000"/>
              <a:gd name="connsiteX10282" fmla="*/ 5547204 w 6582933"/>
              <a:gd name="connsiteY10282" fmla="*/ 279526 h 6858000"/>
              <a:gd name="connsiteX10283" fmla="*/ 6574672 w 6582933"/>
              <a:gd name="connsiteY10283" fmla="*/ 268711 h 6858000"/>
              <a:gd name="connsiteX10284" fmla="*/ 6582918 w 6582933"/>
              <a:gd name="connsiteY10284" fmla="*/ 273001 h 6858000"/>
              <a:gd name="connsiteX10285" fmla="*/ 6578858 w 6582933"/>
              <a:gd name="connsiteY10285" fmla="*/ 277100 h 6858000"/>
              <a:gd name="connsiteX10286" fmla="*/ 6570612 w 6582933"/>
              <a:gd name="connsiteY10286" fmla="*/ 272747 h 6858000"/>
              <a:gd name="connsiteX10287" fmla="*/ 6574672 w 6582933"/>
              <a:gd name="connsiteY10287" fmla="*/ 268711 h 6858000"/>
              <a:gd name="connsiteX10288" fmla="*/ 6436825 w 6582933"/>
              <a:gd name="connsiteY10288" fmla="*/ 266815 h 6858000"/>
              <a:gd name="connsiteX10289" fmla="*/ 6432828 w 6582933"/>
              <a:gd name="connsiteY10289" fmla="*/ 270882 h 6858000"/>
              <a:gd name="connsiteX10290" fmla="*/ 6437078 w 6582933"/>
              <a:gd name="connsiteY10290" fmla="*/ 279081 h 6858000"/>
              <a:gd name="connsiteX10291" fmla="*/ 6441202 w 6582933"/>
              <a:gd name="connsiteY10291" fmla="*/ 275045 h 6858000"/>
              <a:gd name="connsiteX10292" fmla="*/ 6436825 w 6582933"/>
              <a:gd name="connsiteY10292" fmla="*/ 266815 h 6858000"/>
              <a:gd name="connsiteX10293" fmla="*/ 6494107 w 6582933"/>
              <a:gd name="connsiteY10293" fmla="*/ 266548 h 6858000"/>
              <a:gd name="connsiteX10294" fmla="*/ 6519545 w 6582933"/>
              <a:gd name="connsiteY10294" fmla="*/ 266548 h 6858000"/>
              <a:gd name="connsiteX10295" fmla="*/ 6515296 w 6582933"/>
              <a:gd name="connsiteY10295" fmla="*/ 277161 h 6858000"/>
              <a:gd name="connsiteX10296" fmla="*/ 6498421 w 6582933"/>
              <a:gd name="connsiteY10296" fmla="*/ 277161 h 6858000"/>
              <a:gd name="connsiteX10297" fmla="*/ 6494107 w 6582933"/>
              <a:gd name="connsiteY10297" fmla="*/ 266548 h 6858000"/>
              <a:gd name="connsiteX10298" fmla="*/ 6525461 w 6582933"/>
              <a:gd name="connsiteY10298" fmla="*/ 254730 h 6858000"/>
              <a:gd name="connsiteX10299" fmla="*/ 6539655 w 6582933"/>
              <a:gd name="connsiteY10299" fmla="*/ 255043 h 6858000"/>
              <a:gd name="connsiteX10300" fmla="*/ 6543715 w 6582933"/>
              <a:gd name="connsiteY10300" fmla="*/ 259174 h 6858000"/>
              <a:gd name="connsiteX10301" fmla="*/ 6541811 w 6582933"/>
              <a:gd name="connsiteY10301" fmla="*/ 263210 h 6858000"/>
              <a:gd name="connsiteX10302" fmla="*/ 6537308 w 6582933"/>
              <a:gd name="connsiteY10302" fmla="*/ 266387 h 6858000"/>
              <a:gd name="connsiteX10303" fmla="*/ 6519545 w 6582933"/>
              <a:gd name="connsiteY10303" fmla="*/ 266547 h 6858000"/>
              <a:gd name="connsiteX10304" fmla="*/ 6525461 w 6582933"/>
              <a:gd name="connsiteY10304" fmla="*/ 254730 h 6858000"/>
              <a:gd name="connsiteX10305" fmla="*/ 5299516 w 6582933"/>
              <a:gd name="connsiteY10305" fmla="*/ 253806 h 6858000"/>
              <a:gd name="connsiteX10306" fmla="*/ 5286804 w 6582933"/>
              <a:gd name="connsiteY10306" fmla="*/ 266517 h 6858000"/>
              <a:gd name="connsiteX10307" fmla="*/ 5299516 w 6582933"/>
              <a:gd name="connsiteY10307" fmla="*/ 253806 h 6858000"/>
              <a:gd name="connsiteX10308" fmla="*/ 6137550 w 6582933"/>
              <a:gd name="connsiteY10308" fmla="*/ 240548 h 6858000"/>
              <a:gd name="connsiteX10309" fmla="*/ 6148569 w 6582933"/>
              <a:gd name="connsiteY10309" fmla="*/ 245195 h 6858000"/>
              <a:gd name="connsiteX10310" fmla="*/ 6148982 w 6582933"/>
              <a:gd name="connsiteY10310" fmla="*/ 249486 h 6858000"/>
              <a:gd name="connsiteX10311" fmla="*/ 6127978 w 6582933"/>
              <a:gd name="connsiteY10311" fmla="*/ 249741 h 6858000"/>
              <a:gd name="connsiteX10312" fmla="*/ 6127654 w 6582933"/>
              <a:gd name="connsiteY10312" fmla="*/ 245482 h 6858000"/>
              <a:gd name="connsiteX10313" fmla="*/ 6137550 w 6582933"/>
              <a:gd name="connsiteY10313" fmla="*/ 240548 h 6858000"/>
              <a:gd name="connsiteX10314" fmla="*/ 5801920 w 6582933"/>
              <a:gd name="connsiteY10314" fmla="*/ 215367 h 6858000"/>
              <a:gd name="connsiteX10315" fmla="*/ 5796833 w 6582933"/>
              <a:gd name="connsiteY10315" fmla="*/ 220643 h 6858000"/>
              <a:gd name="connsiteX10316" fmla="*/ 5795501 w 6582933"/>
              <a:gd name="connsiteY10316" fmla="*/ 283498 h 6858000"/>
              <a:gd name="connsiteX10317" fmla="*/ 5802619 w 6582933"/>
              <a:gd name="connsiteY10317" fmla="*/ 290900 h 6858000"/>
              <a:gd name="connsiteX10318" fmla="*/ 5820476 w 6582933"/>
              <a:gd name="connsiteY10318" fmla="*/ 273043 h 6858000"/>
              <a:gd name="connsiteX10319" fmla="*/ 5807858 w 6582933"/>
              <a:gd name="connsiteY10319" fmla="*/ 259538 h 6858000"/>
              <a:gd name="connsiteX10320" fmla="*/ 5808594 w 6582933"/>
              <a:gd name="connsiteY10320" fmla="*/ 247335 h 6858000"/>
              <a:gd name="connsiteX10321" fmla="*/ 5819017 w 6582933"/>
              <a:gd name="connsiteY10321" fmla="*/ 235006 h 6858000"/>
              <a:gd name="connsiteX10322" fmla="*/ 5801920 w 6582933"/>
              <a:gd name="connsiteY10322" fmla="*/ 215367 h 6858000"/>
              <a:gd name="connsiteX10323" fmla="*/ 6538704 w 6582933"/>
              <a:gd name="connsiteY10323" fmla="*/ 190268 h 6858000"/>
              <a:gd name="connsiteX10324" fmla="*/ 6539274 w 6582933"/>
              <a:gd name="connsiteY10324" fmla="*/ 215753 h 6858000"/>
              <a:gd name="connsiteX10325" fmla="*/ 6521322 w 6582933"/>
              <a:gd name="connsiteY10325" fmla="*/ 207649 h 6858000"/>
              <a:gd name="connsiteX10326" fmla="*/ 6538704 w 6582933"/>
              <a:gd name="connsiteY10326" fmla="*/ 190268 h 6858000"/>
              <a:gd name="connsiteX10327" fmla="*/ 6295876 w 6582933"/>
              <a:gd name="connsiteY10327" fmla="*/ 190192 h 6858000"/>
              <a:gd name="connsiteX10328" fmla="*/ 6314455 w 6582933"/>
              <a:gd name="connsiteY10328" fmla="*/ 194152 h 6858000"/>
              <a:gd name="connsiteX10329" fmla="*/ 6316612 w 6582933"/>
              <a:gd name="connsiteY10329" fmla="*/ 210931 h 6858000"/>
              <a:gd name="connsiteX10330" fmla="*/ 6301007 w 6582933"/>
              <a:gd name="connsiteY10330" fmla="*/ 216492 h 6858000"/>
              <a:gd name="connsiteX10331" fmla="*/ 6278106 w 6582933"/>
              <a:gd name="connsiteY10331" fmla="*/ 190307 h 6858000"/>
              <a:gd name="connsiteX10332" fmla="*/ 6295876 w 6582933"/>
              <a:gd name="connsiteY10332" fmla="*/ 190192 h 6858000"/>
              <a:gd name="connsiteX10333" fmla="*/ 6252674 w 6582933"/>
              <a:gd name="connsiteY10333" fmla="*/ 177608 h 6858000"/>
              <a:gd name="connsiteX10334" fmla="*/ 6269796 w 6582933"/>
              <a:gd name="connsiteY10334" fmla="*/ 177894 h 6858000"/>
              <a:gd name="connsiteX10335" fmla="*/ 6278106 w 6582933"/>
              <a:gd name="connsiteY10335" fmla="*/ 190318 h 6858000"/>
              <a:gd name="connsiteX10336" fmla="*/ 6265419 w 6582933"/>
              <a:gd name="connsiteY10336" fmla="*/ 206334 h 6858000"/>
              <a:gd name="connsiteX10337" fmla="*/ 6267766 w 6582933"/>
              <a:gd name="connsiteY10337" fmla="*/ 211577 h 6858000"/>
              <a:gd name="connsiteX10338" fmla="*/ 6276583 w 6582933"/>
              <a:gd name="connsiteY10338" fmla="*/ 220538 h 6858000"/>
              <a:gd name="connsiteX10339" fmla="*/ 6258314 w 6582933"/>
              <a:gd name="connsiteY10339" fmla="*/ 227720 h 6858000"/>
              <a:gd name="connsiteX10340" fmla="*/ 6236181 w 6582933"/>
              <a:gd name="connsiteY10340" fmla="*/ 205572 h 6858000"/>
              <a:gd name="connsiteX10341" fmla="*/ 6213236 w 6582933"/>
              <a:gd name="connsiteY10341" fmla="*/ 197913 h 6858000"/>
              <a:gd name="connsiteX10342" fmla="*/ 6224204 w 6582933"/>
              <a:gd name="connsiteY10342" fmla="*/ 190572 h 6858000"/>
              <a:gd name="connsiteX10343" fmla="*/ 6248291 w 6582933"/>
              <a:gd name="connsiteY10343" fmla="*/ 188062 h 6858000"/>
              <a:gd name="connsiteX10344" fmla="*/ 6252674 w 6582933"/>
              <a:gd name="connsiteY10344" fmla="*/ 177608 h 6858000"/>
              <a:gd name="connsiteX10345" fmla="*/ 5867190 w 6582933"/>
              <a:gd name="connsiteY10345" fmla="*/ 167036 h 6858000"/>
              <a:gd name="connsiteX10346" fmla="*/ 5858963 w 6582933"/>
              <a:gd name="connsiteY10346" fmla="*/ 171389 h 6858000"/>
              <a:gd name="connsiteX10347" fmla="*/ 5863029 w 6582933"/>
              <a:gd name="connsiteY10347" fmla="*/ 175425 h 6858000"/>
              <a:gd name="connsiteX10348" fmla="*/ 5871231 w 6582933"/>
              <a:gd name="connsiteY10348" fmla="*/ 171135 h 6858000"/>
              <a:gd name="connsiteX10349" fmla="*/ 5867190 w 6582933"/>
              <a:gd name="connsiteY10349" fmla="*/ 167036 h 6858000"/>
              <a:gd name="connsiteX10350" fmla="*/ 6237964 w 6582933"/>
              <a:gd name="connsiteY10350" fmla="*/ 164929 h 6858000"/>
              <a:gd name="connsiteX10351" fmla="*/ 6248736 w 6582933"/>
              <a:gd name="connsiteY10351" fmla="*/ 167470 h 6858000"/>
              <a:gd name="connsiteX10352" fmla="*/ 6252675 w 6582933"/>
              <a:gd name="connsiteY10352" fmla="*/ 177576 h 6858000"/>
              <a:gd name="connsiteX10353" fmla="*/ 6234976 w 6582933"/>
              <a:gd name="connsiteY10353" fmla="*/ 177226 h 6858000"/>
              <a:gd name="connsiteX10354" fmla="*/ 6228778 w 6582933"/>
              <a:gd name="connsiteY10354" fmla="*/ 170235 h 6858000"/>
              <a:gd name="connsiteX10355" fmla="*/ 6237964 w 6582933"/>
              <a:gd name="connsiteY10355" fmla="*/ 164929 h 6858000"/>
              <a:gd name="connsiteX10356" fmla="*/ 5293129 w 6582933"/>
              <a:gd name="connsiteY10356" fmla="*/ 152259 h 6858000"/>
              <a:gd name="connsiteX10357" fmla="*/ 5287121 w 6582933"/>
              <a:gd name="connsiteY10357" fmla="*/ 161919 h 6858000"/>
              <a:gd name="connsiteX10358" fmla="*/ 5288364 w 6582933"/>
              <a:gd name="connsiteY10358" fmla="*/ 198208 h 6858000"/>
              <a:gd name="connsiteX10359" fmla="*/ 5305874 w 6582933"/>
              <a:gd name="connsiteY10359" fmla="*/ 215717 h 6858000"/>
              <a:gd name="connsiteX10360" fmla="*/ 5310516 w 6582933"/>
              <a:gd name="connsiteY10360" fmla="*/ 183592 h 6858000"/>
              <a:gd name="connsiteX10361" fmla="*/ 5299992 w 6582933"/>
              <a:gd name="connsiteY10361" fmla="*/ 167958 h 6858000"/>
              <a:gd name="connsiteX10362" fmla="*/ 5293129 w 6582933"/>
              <a:gd name="connsiteY10362" fmla="*/ 152259 h 6858000"/>
              <a:gd name="connsiteX10363" fmla="*/ 6409905 w 6582933"/>
              <a:gd name="connsiteY10363" fmla="*/ 139494 h 6858000"/>
              <a:gd name="connsiteX10364" fmla="*/ 6422234 w 6582933"/>
              <a:gd name="connsiteY10364" fmla="*/ 139542 h 6858000"/>
              <a:gd name="connsiteX10365" fmla="*/ 6434921 w 6582933"/>
              <a:gd name="connsiteY10365" fmla="*/ 149965 h 6858000"/>
              <a:gd name="connsiteX10366" fmla="*/ 6451795 w 6582933"/>
              <a:gd name="connsiteY10366" fmla="*/ 149870 h 6858000"/>
              <a:gd name="connsiteX10367" fmla="*/ 6460803 w 6582933"/>
              <a:gd name="connsiteY10367" fmla="*/ 141227 h 6858000"/>
              <a:gd name="connsiteX10368" fmla="*/ 6481420 w 6582933"/>
              <a:gd name="connsiteY10368" fmla="*/ 153238 h 6858000"/>
              <a:gd name="connsiteX10369" fmla="*/ 6482117 w 6582933"/>
              <a:gd name="connsiteY10369" fmla="*/ 159244 h 6858000"/>
              <a:gd name="connsiteX10370" fmla="*/ 6504257 w 6582933"/>
              <a:gd name="connsiteY10370" fmla="*/ 181519 h 6858000"/>
              <a:gd name="connsiteX10371" fmla="*/ 6504828 w 6582933"/>
              <a:gd name="connsiteY10371" fmla="*/ 185841 h 6858000"/>
              <a:gd name="connsiteX10372" fmla="*/ 6494170 w 6582933"/>
              <a:gd name="connsiteY10372" fmla="*/ 190417 h 6858000"/>
              <a:gd name="connsiteX10373" fmla="*/ 6488017 w 6582933"/>
              <a:gd name="connsiteY10373" fmla="*/ 190321 h 6858000"/>
              <a:gd name="connsiteX10374" fmla="*/ 6474442 w 6582933"/>
              <a:gd name="connsiteY10374" fmla="*/ 177484 h 6858000"/>
              <a:gd name="connsiteX10375" fmla="*/ 6449828 w 6582933"/>
              <a:gd name="connsiteY10375" fmla="*/ 177484 h 6858000"/>
              <a:gd name="connsiteX10376" fmla="*/ 6436189 w 6582933"/>
              <a:gd name="connsiteY10376" fmla="*/ 164964 h 6858000"/>
              <a:gd name="connsiteX10377" fmla="*/ 6423439 w 6582933"/>
              <a:gd name="connsiteY10377" fmla="*/ 164138 h 6858000"/>
              <a:gd name="connsiteX10378" fmla="*/ 6393053 w 6582933"/>
              <a:gd name="connsiteY10378" fmla="*/ 146469 h 6858000"/>
              <a:gd name="connsiteX10379" fmla="*/ 6409905 w 6582933"/>
              <a:gd name="connsiteY10379" fmla="*/ 139494 h 6858000"/>
              <a:gd name="connsiteX10380" fmla="*/ 6516771 w 6582933"/>
              <a:gd name="connsiteY10380" fmla="*/ 139281 h 6858000"/>
              <a:gd name="connsiteX10381" fmla="*/ 6527729 w 6582933"/>
              <a:gd name="connsiteY10381" fmla="*/ 141719 h 6858000"/>
              <a:gd name="connsiteX10382" fmla="*/ 6544984 w 6582933"/>
              <a:gd name="connsiteY10382" fmla="*/ 158212 h 6858000"/>
              <a:gd name="connsiteX10383" fmla="*/ 6544793 w 6582933"/>
              <a:gd name="connsiteY10383" fmla="*/ 170764 h 6858000"/>
              <a:gd name="connsiteX10384" fmla="*/ 6540924 w 6582933"/>
              <a:gd name="connsiteY10384" fmla="*/ 175117 h 6858000"/>
              <a:gd name="connsiteX10385" fmla="*/ 6536800 w 6582933"/>
              <a:gd name="connsiteY10385" fmla="*/ 175594 h 6858000"/>
              <a:gd name="connsiteX10386" fmla="*/ 6506478 w 6582933"/>
              <a:gd name="connsiteY10386" fmla="*/ 146327 h 6858000"/>
              <a:gd name="connsiteX10387" fmla="*/ 6516771 w 6582933"/>
              <a:gd name="connsiteY10387" fmla="*/ 139281 h 6858000"/>
              <a:gd name="connsiteX10388" fmla="*/ 6233929 w 6582933"/>
              <a:gd name="connsiteY10388" fmla="*/ 101348 h 6858000"/>
              <a:gd name="connsiteX10389" fmla="*/ 6260344 w 6582933"/>
              <a:gd name="connsiteY10389" fmla="*/ 115393 h 6858000"/>
              <a:gd name="connsiteX10390" fmla="*/ 6270875 w 6582933"/>
              <a:gd name="connsiteY10390" fmla="*/ 125911 h 6858000"/>
              <a:gd name="connsiteX10391" fmla="*/ 6294917 w 6582933"/>
              <a:gd name="connsiteY10391" fmla="*/ 127182 h 6858000"/>
              <a:gd name="connsiteX10392" fmla="*/ 6313124 w 6582933"/>
              <a:gd name="connsiteY10392" fmla="*/ 138972 h 6858000"/>
              <a:gd name="connsiteX10393" fmla="*/ 6328919 w 6582933"/>
              <a:gd name="connsiteY10393" fmla="*/ 146120 h 6858000"/>
              <a:gd name="connsiteX10394" fmla="*/ 6328919 w 6582933"/>
              <a:gd name="connsiteY10394" fmla="*/ 158322 h 6858000"/>
              <a:gd name="connsiteX10395" fmla="*/ 6342431 w 6582933"/>
              <a:gd name="connsiteY10395" fmla="*/ 172813 h 6858000"/>
              <a:gd name="connsiteX10396" fmla="*/ 6324035 w 6582933"/>
              <a:gd name="connsiteY10396" fmla="*/ 179009 h 6858000"/>
              <a:gd name="connsiteX10397" fmla="*/ 6284450 w 6582933"/>
              <a:gd name="connsiteY10397" fmla="*/ 139510 h 6858000"/>
              <a:gd name="connsiteX10398" fmla="*/ 6259266 w 6582933"/>
              <a:gd name="connsiteY10398" fmla="*/ 139479 h 6858000"/>
              <a:gd name="connsiteX10399" fmla="*/ 6245780 w 6582933"/>
              <a:gd name="connsiteY10399" fmla="*/ 126642 h 6858000"/>
              <a:gd name="connsiteX10400" fmla="*/ 6233771 w 6582933"/>
              <a:gd name="connsiteY10400" fmla="*/ 126642 h 6858000"/>
              <a:gd name="connsiteX10401" fmla="*/ 6220196 w 6582933"/>
              <a:gd name="connsiteY10401" fmla="*/ 114058 h 6858000"/>
              <a:gd name="connsiteX10402" fmla="*/ 6213490 w 6582933"/>
              <a:gd name="connsiteY10402" fmla="*/ 114122 h 6858000"/>
              <a:gd name="connsiteX10403" fmla="*/ 6203543 w 6582933"/>
              <a:gd name="connsiteY10403" fmla="*/ 108847 h 6858000"/>
              <a:gd name="connsiteX10404" fmla="*/ 6209995 w 6582933"/>
              <a:gd name="connsiteY10404" fmla="*/ 101697 h 6858000"/>
              <a:gd name="connsiteX10405" fmla="*/ 6233929 w 6582933"/>
              <a:gd name="connsiteY10405" fmla="*/ 101348 h 6858000"/>
              <a:gd name="connsiteX10406" fmla="*/ 6428578 w 6582933"/>
              <a:gd name="connsiteY10406" fmla="*/ 88699 h 6858000"/>
              <a:gd name="connsiteX10407" fmla="*/ 6439362 w 6582933"/>
              <a:gd name="connsiteY10407" fmla="*/ 91241 h 6858000"/>
              <a:gd name="connsiteX10408" fmla="*/ 6443250 w 6582933"/>
              <a:gd name="connsiteY10408" fmla="*/ 101230 h 6858000"/>
              <a:gd name="connsiteX10409" fmla="*/ 6448877 w 6582933"/>
              <a:gd name="connsiteY10409" fmla="*/ 101527 h 6858000"/>
              <a:gd name="connsiteX10410" fmla="*/ 6454650 w 6582933"/>
              <a:gd name="connsiteY10410" fmla="*/ 108963 h 6858000"/>
              <a:gd name="connsiteX10411" fmla="*/ 6450971 w 6582933"/>
              <a:gd name="connsiteY10411" fmla="*/ 112617 h 6858000"/>
              <a:gd name="connsiteX10412" fmla="*/ 6443549 w 6582933"/>
              <a:gd name="connsiteY10412" fmla="*/ 106866 h 6858000"/>
              <a:gd name="connsiteX10413" fmla="*/ 6443246 w 6582933"/>
              <a:gd name="connsiteY10413" fmla="*/ 101345 h 6858000"/>
              <a:gd name="connsiteX10414" fmla="*/ 6425596 w 6582933"/>
              <a:gd name="connsiteY10414" fmla="*/ 100997 h 6858000"/>
              <a:gd name="connsiteX10415" fmla="*/ 6419443 w 6582933"/>
              <a:gd name="connsiteY10415" fmla="*/ 94005 h 6858000"/>
              <a:gd name="connsiteX10416" fmla="*/ 6428578 w 6582933"/>
              <a:gd name="connsiteY10416" fmla="*/ 88699 h 6858000"/>
              <a:gd name="connsiteX10417" fmla="*/ 6286607 w 6582933"/>
              <a:gd name="connsiteY10417" fmla="*/ 65440 h 6858000"/>
              <a:gd name="connsiteX10418" fmla="*/ 6278167 w 6582933"/>
              <a:gd name="connsiteY10418" fmla="*/ 75883 h 6858000"/>
              <a:gd name="connsiteX10419" fmla="*/ 6290777 w 6582933"/>
              <a:gd name="connsiteY10419" fmla="*/ 75883 h 6858000"/>
              <a:gd name="connsiteX10420" fmla="*/ 6481483 w 6582933"/>
              <a:gd name="connsiteY10420" fmla="*/ 63221 h 6858000"/>
              <a:gd name="connsiteX10421" fmla="*/ 6499246 w 6582933"/>
              <a:gd name="connsiteY10421" fmla="*/ 63221 h 6858000"/>
              <a:gd name="connsiteX10422" fmla="*/ 6502163 w 6582933"/>
              <a:gd name="connsiteY10422" fmla="*/ 87022 h 6858000"/>
              <a:gd name="connsiteX10423" fmla="*/ 6481483 w 6582933"/>
              <a:gd name="connsiteY10423" fmla="*/ 63221 h 6858000"/>
              <a:gd name="connsiteX10424" fmla="*/ 6468733 w 6582933"/>
              <a:gd name="connsiteY10424" fmla="*/ 50459 h 6858000"/>
              <a:gd name="connsiteX10425" fmla="*/ 6481484 w 6582933"/>
              <a:gd name="connsiteY10425" fmla="*/ 63170 h 6858000"/>
              <a:gd name="connsiteX10426" fmla="*/ 6468733 w 6582933"/>
              <a:gd name="connsiteY10426" fmla="*/ 50459 h 6858000"/>
              <a:gd name="connsiteX10427" fmla="*/ 6269499 w 6582933"/>
              <a:gd name="connsiteY10427" fmla="*/ 50333 h 6858000"/>
              <a:gd name="connsiteX10428" fmla="*/ 6295361 w 6582933"/>
              <a:gd name="connsiteY10428" fmla="*/ 50377 h 6858000"/>
              <a:gd name="connsiteX10429" fmla="*/ 6309254 w 6582933"/>
              <a:gd name="connsiteY10429" fmla="*/ 61976 h 6858000"/>
              <a:gd name="connsiteX10430" fmla="*/ 6320545 w 6582933"/>
              <a:gd name="connsiteY10430" fmla="*/ 63469 h 6858000"/>
              <a:gd name="connsiteX10431" fmla="*/ 6328665 w 6582933"/>
              <a:gd name="connsiteY10431" fmla="*/ 71445 h 6858000"/>
              <a:gd name="connsiteX10432" fmla="*/ 6323019 w 6582933"/>
              <a:gd name="connsiteY10432" fmla="*/ 88286 h 6858000"/>
              <a:gd name="connsiteX10433" fmla="*/ 6309507 w 6582933"/>
              <a:gd name="connsiteY10433" fmla="*/ 75926 h 6858000"/>
              <a:gd name="connsiteX10434" fmla="*/ 6290794 w 6582933"/>
              <a:gd name="connsiteY10434" fmla="*/ 75926 h 6858000"/>
              <a:gd name="connsiteX10435" fmla="*/ 6290783 w 6582933"/>
              <a:gd name="connsiteY10435" fmla="*/ 75897 h 6858000"/>
              <a:gd name="connsiteX10436" fmla="*/ 6282294 w 6582933"/>
              <a:gd name="connsiteY10436" fmla="*/ 86369 h 6858000"/>
              <a:gd name="connsiteX10437" fmla="*/ 6278126 w 6582933"/>
              <a:gd name="connsiteY10437" fmla="*/ 75933 h 6858000"/>
              <a:gd name="connsiteX10438" fmla="*/ 6278106 w 6582933"/>
              <a:gd name="connsiteY10438" fmla="*/ 75958 h 6858000"/>
              <a:gd name="connsiteX10439" fmla="*/ 6195823 w 6582933"/>
              <a:gd name="connsiteY10439" fmla="*/ 75575 h 6858000"/>
              <a:gd name="connsiteX10440" fmla="*/ 6191566 w 6582933"/>
              <a:gd name="connsiteY10440" fmla="*/ 67282 h 6858000"/>
              <a:gd name="connsiteX10441" fmla="*/ 6196204 w 6582933"/>
              <a:gd name="connsiteY10441" fmla="*/ 63405 h 6858000"/>
              <a:gd name="connsiteX10442" fmla="*/ 6207711 w 6582933"/>
              <a:gd name="connsiteY10442" fmla="*/ 63215 h 6858000"/>
              <a:gd name="connsiteX10443" fmla="*/ 6221185 w 6582933"/>
              <a:gd name="connsiteY10443" fmla="*/ 51426 h 6858000"/>
              <a:gd name="connsiteX10444" fmla="*/ 6234500 w 6582933"/>
              <a:gd name="connsiteY10444" fmla="*/ 62325 h 6858000"/>
              <a:gd name="connsiteX10445" fmla="*/ 6244891 w 6582933"/>
              <a:gd name="connsiteY10445" fmla="*/ 51934 h 6858000"/>
              <a:gd name="connsiteX10446" fmla="*/ 6269499 w 6582933"/>
              <a:gd name="connsiteY10446" fmla="*/ 50333 h 6858000"/>
              <a:gd name="connsiteX10447" fmla="*/ 6456045 w 6582933"/>
              <a:gd name="connsiteY10447" fmla="*/ 37749 h 6858000"/>
              <a:gd name="connsiteX10448" fmla="*/ 6468732 w 6582933"/>
              <a:gd name="connsiteY10448" fmla="*/ 50460 h 6858000"/>
              <a:gd name="connsiteX10449" fmla="*/ 6456045 w 6582933"/>
              <a:gd name="connsiteY10449" fmla="*/ 37749 h 6858000"/>
              <a:gd name="connsiteX10450" fmla="*/ 6441328 w 6582933"/>
              <a:gd name="connsiteY10450" fmla="*/ 25150 h 6858000"/>
              <a:gd name="connsiteX10451" fmla="*/ 6452112 w 6582933"/>
              <a:gd name="connsiteY10451" fmla="*/ 27692 h 6858000"/>
              <a:gd name="connsiteX10452" fmla="*/ 6456045 w 6582933"/>
              <a:gd name="connsiteY10452" fmla="*/ 37797 h 6858000"/>
              <a:gd name="connsiteX10453" fmla="*/ 6438347 w 6582933"/>
              <a:gd name="connsiteY10453" fmla="*/ 37447 h 6858000"/>
              <a:gd name="connsiteX10454" fmla="*/ 6432129 w 6582933"/>
              <a:gd name="connsiteY10454" fmla="*/ 30456 h 6858000"/>
              <a:gd name="connsiteX10455" fmla="*/ 6441328 w 6582933"/>
              <a:gd name="connsiteY10455" fmla="*/ 25150 h 6858000"/>
              <a:gd name="connsiteX10456" fmla="*/ 6169365 w 6582933"/>
              <a:gd name="connsiteY10456" fmla="*/ 0 h 6858000"/>
              <a:gd name="connsiteX10457" fmla="*/ 6242524 w 6582933"/>
              <a:gd name="connsiteY10457" fmla="*/ 0 h 6858000"/>
              <a:gd name="connsiteX10458" fmla="*/ 6242569 w 6582933"/>
              <a:gd name="connsiteY10458" fmla="*/ 14 h 6858000"/>
              <a:gd name="connsiteX10459" fmla="*/ 6252357 w 6582933"/>
              <a:gd name="connsiteY10459" fmla="*/ 6083 h 6858000"/>
              <a:gd name="connsiteX10460" fmla="*/ 6278804 w 6582933"/>
              <a:gd name="connsiteY10460" fmla="*/ 19207 h 6858000"/>
              <a:gd name="connsiteX10461" fmla="*/ 6290223 w 6582933"/>
              <a:gd name="connsiteY10461" fmla="*/ 32299 h 6858000"/>
              <a:gd name="connsiteX10462" fmla="*/ 6259583 w 6582933"/>
              <a:gd name="connsiteY10462" fmla="*/ 37765 h 6858000"/>
              <a:gd name="connsiteX10463" fmla="*/ 6246096 w 6582933"/>
              <a:gd name="connsiteY10463" fmla="*/ 25118 h 6858000"/>
              <a:gd name="connsiteX10464" fmla="*/ 6221153 w 6582933"/>
              <a:gd name="connsiteY10464" fmla="*/ 25118 h 6858000"/>
              <a:gd name="connsiteX10465" fmla="*/ 6207362 w 6582933"/>
              <a:gd name="connsiteY10465" fmla="*/ 12152 h 6858000"/>
              <a:gd name="connsiteX10466" fmla="*/ 6182888 w 6582933"/>
              <a:gd name="connsiteY10466" fmla="*/ 12152 h 6858000"/>
              <a:gd name="connsiteX10467" fmla="*/ 5178680 w 6582933"/>
              <a:gd name="connsiteY10467" fmla="*/ 0 h 6858000"/>
              <a:gd name="connsiteX10468" fmla="*/ 6055100 w 6582933"/>
              <a:gd name="connsiteY10468" fmla="*/ 0 h 6858000"/>
              <a:gd name="connsiteX10469" fmla="*/ 6055229 w 6582933"/>
              <a:gd name="connsiteY10469" fmla="*/ 145 h 6858000"/>
              <a:gd name="connsiteX10470" fmla="*/ 6081606 w 6582933"/>
              <a:gd name="connsiteY10470" fmla="*/ 145 h 6858000"/>
              <a:gd name="connsiteX10471" fmla="*/ 6086503 w 6582933"/>
              <a:gd name="connsiteY10471" fmla="*/ 5038 h 6858000"/>
              <a:gd name="connsiteX10472" fmla="*/ 6078973 w 6582933"/>
              <a:gd name="connsiteY10472" fmla="*/ 12093 h 6858000"/>
              <a:gd name="connsiteX10473" fmla="*/ 6056948 w 6582933"/>
              <a:gd name="connsiteY10473" fmla="*/ 12442 h 6858000"/>
              <a:gd name="connsiteX10474" fmla="*/ 6049285 w 6582933"/>
              <a:gd name="connsiteY10474" fmla="*/ 31921 h 6858000"/>
              <a:gd name="connsiteX10475" fmla="*/ 6068646 w 6582933"/>
              <a:gd name="connsiteY10475" fmla="*/ 49303 h 6858000"/>
              <a:gd name="connsiteX10476" fmla="*/ 6088469 w 6582933"/>
              <a:gd name="connsiteY10476" fmla="*/ 70530 h 6858000"/>
              <a:gd name="connsiteX10477" fmla="*/ 6097433 w 6582933"/>
              <a:gd name="connsiteY10477" fmla="*/ 79491 h 6858000"/>
              <a:gd name="connsiteX10478" fmla="*/ 6101626 w 6582933"/>
              <a:gd name="connsiteY10478" fmla="*/ 121436 h 6858000"/>
              <a:gd name="connsiteX10479" fmla="*/ 6110368 w 6582933"/>
              <a:gd name="connsiteY10479" fmla="*/ 135290 h 6858000"/>
              <a:gd name="connsiteX10480" fmla="*/ 6094223 w 6582933"/>
              <a:gd name="connsiteY10480" fmla="*/ 140057 h 6858000"/>
              <a:gd name="connsiteX10481" fmla="*/ 6080686 w 6582933"/>
              <a:gd name="connsiteY10481" fmla="*/ 151560 h 6858000"/>
              <a:gd name="connsiteX10482" fmla="*/ 6066831 w 6582933"/>
              <a:gd name="connsiteY10482" fmla="*/ 141741 h 6858000"/>
              <a:gd name="connsiteX10483" fmla="*/ 6062061 w 6582933"/>
              <a:gd name="connsiteY10483" fmla="*/ 158646 h 6858000"/>
              <a:gd name="connsiteX10484" fmla="*/ 6080305 w 6582933"/>
              <a:gd name="connsiteY10484" fmla="*/ 176410 h 6858000"/>
              <a:gd name="connsiteX10485" fmla="*/ 6093557 w 6582933"/>
              <a:gd name="connsiteY10485" fmla="*/ 177808 h 6858000"/>
              <a:gd name="connsiteX10486" fmla="*/ 6110431 w 6582933"/>
              <a:gd name="connsiteY10486" fmla="*/ 194331 h 6858000"/>
              <a:gd name="connsiteX10487" fmla="*/ 6106492 w 6582933"/>
              <a:gd name="connsiteY10487" fmla="*/ 203038 h 6858000"/>
              <a:gd name="connsiteX10488" fmla="*/ 6081479 w 6582933"/>
              <a:gd name="connsiteY10488" fmla="*/ 203038 h 6858000"/>
              <a:gd name="connsiteX10489" fmla="*/ 6068036 w 6582933"/>
              <a:gd name="connsiteY10489" fmla="*/ 190837 h 6858000"/>
              <a:gd name="connsiteX10490" fmla="*/ 6062384 w 6582933"/>
              <a:gd name="connsiteY10490" fmla="*/ 219118 h 6858000"/>
              <a:gd name="connsiteX10491" fmla="*/ 6135539 w 6582933"/>
              <a:gd name="connsiteY10491" fmla="*/ 292299 h 6858000"/>
              <a:gd name="connsiteX10492" fmla="*/ 6144687 w 6582933"/>
              <a:gd name="connsiteY10492" fmla="*/ 292299 h 6858000"/>
              <a:gd name="connsiteX10493" fmla="*/ 6176500 w 6582933"/>
              <a:gd name="connsiteY10493" fmla="*/ 323758 h 6858000"/>
              <a:gd name="connsiteX10494" fmla="*/ 6176500 w 6582933"/>
              <a:gd name="connsiteY10494" fmla="*/ 336469 h 6858000"/>
              <a:gd name="connsiteX10495" fmla="*/ 6209297 w 6582933"/>
              <a:gd name="connsiteY10495" fmla="*/ 344763 h 6858000"/>
              <a:gd name="connsiteX10496" fmla="*/ 6216922 w 6582933"/>
              <a:gd name="connsiteY10496" fmla="*/ 351786 h 6858000"/>
              <a:gd name="connsiteX10497" fmla="*/ 6227573 w 6582933"/>
              <a:gd name="connsiteY10497" fmla="*/ 370248 h 6858000"/>
              <a:gd name="connsiteX10498" fmla="*/ 6239296 w 6582933"/>
              <a:gd name="connsiteY10498" fmla="*/ 380989 h 6858000"/>
              <a:gd name="connsiteX10499" fmla="*/ 6252643 w 6582933"/>
              <a:gd name="connsiteY10499" fmla="*/ 390299 h 6858000"/>
              <a:gd name="connsiteX10500" fmla="*/ 6252992 w 6582933"/>
              <a:gd name="connsiteY10500" fmla="*/ 409237 h 6858000"/>
              <a:gd name="connsiteX10501" fmla="*/ 6260979 w 6582933"/>
              <a:gd name="connsiteY10501" fmla="*/ 421758 h 6858000"/>
              <a:gd name="connsiteX10502" fmla="*/ 6283118 w 6582933"/>
              <a:gd name="connsiteY10502" fmla="*/ 393254 h 6858000"/>
              <a:gd name="connsiteX10503" fmla="*/ 6298343 w 6582933"/>
              <a:gd name="connsiteY10503" fmla="*/ 395478 h 6858000"/>
              <a:gd name="connsiteX10504" fmla="*/ 6337356 w 6582933"/>
              <a:gd name="connsiteY10504" fmla="*/ 404248 h 6858000"/>
              <a:gd name="connsiteX10505" fmla="*/ 6341416 w 6582933"/>
              <a:gd name="connsiteY10505" fmla="*/ 387407 h 6858000"/>
              <a:gd name="connsiteX10506" fmla="*/ 6329363 w 6582933"/>
              <a:gd name="connsiteY10506" fmla="*/ 374284 h 6858000"/>
              <a:gd name="connsiteX10507" fmla="*/ 6317945 w 6582933"/>
              <a:gd name="connsiteY10507" fmla="*/ 347559 h 6858000"/>
              <a:gd name="connsiteX10508" fmla="*/ 6326889 w 6582933"/>
              <a:gd name="connsiteY10508" fmla="*/ 338598 h 6858000"/>
              <a:gd name="connsiteX10509" fmla="*/ 6309381 w 6582933"/>
              <a:gd name="connsiteY10509" fmla="*/ 329669 h 6858000"/>
              <a:gd name="connsiteX10510" fmla="*/ 6300436 w 6582933"/>
              <a:gd name="connsiteY10510" fmla="*/ 320771 h 6858000"/>
              <a:gd name="connsiteX10511" fmla="*/ 6295425 w 6582933"/>
              <a:gd name="connsiteY10511" fmla="*/ 317593 h 6858000"/>
              <a:gd name="connsiteX10512" fmla="*/ 6283372 w 6582933"/>
              <a:gd name="connsiteY10512" fmla="*/ 316100 h 6858000"/>
              <a:gd name="connsiteX10513" fmla="*/ 6278487 w 6582933"/>
              <a:gd name="connsiteY10513" fmla="*/ 311492 h 6858000"/>
              <a:gd name="connsiteX10514" fmla="*/ 6290667 w 6582933"/>
              <a:gd name="connsiteY10514" fmla="*/ 298241 h 6858000"/>
              <a:gd name="connsiteX10515" fmla="*/ 6290794 w 6582933"/>
              <a:gd name="connsiteY10515" fmla="*/ 292045 h 6858000"/>
              <a:gd name="connsiteX10516" fmla="*/ 6301324 w 6582933"/>
              <a:gd name="connsiteY10516" fmla="*/ 287850 h 6858000"/>
              <a:gd name="connsiteX10517" fmla="*/ 6290794 w 6582933"/>
              <a:gd name="connsiteY10517" fmla="*/ 279335 h 6858000"/>
              <a:gd name="connsiteX10518" fmla="*/ 6290793 w 6582933"/>
              <a:gd name="connsiteY10518" fmla="*/ 279332 h 6858000"/>
              <a:gd name="connsiteX10519" fmla="*/ 6290793 w 6582933"/>
              <a:gd name="connsiteY10519" fmla="*/ 291910 h 6858000"/>
              <a:gd name="connsiteX10520" fmla="*/ 6278106 w 6582933"/>
              <a:gd name="connsiteY10520" fmla="*/ 279199 h 6858000"/>
              <a:gd name="connsiteX10521" fmla="*/ 6290744 w 6582933"/>
              <a:gd name="connsiteY10521" fmla="*/ 279199 h 6858000"/>
              <a:gd name="connsiteX10522" fmla="*/ 6287289 w 6582933"/>
              <a:gd name="connsiteY10522" fmla="*/ 269790 h 6858000"/>
              <a:gd name="connsiteX10523" fmla="*/ 6275323 w 6582933"/>
              <a:gd name="connsiteY10523" fmla="*/ 266563 h 6858000"/>
              <a:gd name="connsiteX10524" fmla="*/ 6275322 w 6582933"/>
              <a:gd name="connsiteY10524" fmla="*/ 266561 h 6858000"/>
              <a:gd name="connsiteX10525" fmla="*/ 6277853 w 6582933"/>
              <a:gd name="connsiteY10525" fmla="*/ 266529 h 6858000"/>
              <a:gd name="connsiteX10526" fmla="*/ 6274681 w 6582933"/>
              <a:gd name="connsiteY10526" fmla="*/ 256646 h 6858000"/>
              <a:gd name="connsiteX10527" fmla="*/ 6266751 w 6582933"/>
              <a:gd name="connsiteY10527" fmla="*/ 259156 h 6858000"/>
              <a:gd name="connsiteX10528" fmla="*/ 6268337 w 6582933"/>
              <a:gd name="connsiteY10528" fmla="*/ 263033 h 6858000"/>
              <a:gd name="connsiteX10529" fmla="*/ 6275315 w 6582933"/>
              <a:gd name="connsiteY10529" fmla="*/ 266529 h 6858000"/>
              <a:gd name="connsiteX10530" fmla="*/ 6275322 w 6582933"/>
              <a:gd name="connsiteY10530" fmla="*/ 266561 h 6858000"/>
              <a:gd name="connsiteX10531" fmla="*/ 6275315 w 6582933"/>
              <a:gd name="connsiteY10531" fmla="*/ 266561 h 6858000"/>
              <a:gd name="connsiteX10532" fmla="*/ 6275323 w 6582933"/>
              <a:gd name="connsiteY10532" fmla="*/ 266563 h 6858000"/>
              <a:gd name="connsiteX10533" fmla="*/ 6278106 w 6582933"/>
              <a:gd name="connsiteY10533" fmla="*/ 279303 h 6858000"/>
              <a:gd name="connsiteX10534" fmla="*/ 6259266 w 6582933"/>
              <a:gd name="connsiteY10534" fmla="*/ 279303 h 6858000"/>
              <a:gd name="connsiteX10535" fmla="*/ 6252199 w 6582933"/>
              <a:gd name="connsiteY10535" fmla="*/ 263319 h 6858000"/>
              <a:gd name="connsiteX10536" fmla="*/ 6241681 w 6582933"/>
              <a:gd name="connsiteY10536" fmla="*/ 248225 h 6858000"/>
              <a:gd name="connsiteX10537" fmla="*/ 6247943 w 6582933"/>
              <a:gd name="connsiteY10537" fmla="*/ 241552 h 6858000"/>
              <a:gd name="connsiteX10538" fmla="*/ 6283752 w 6582933"/>
              <a:gd name="connsiteY10538" fmla="*/ 241203 h 6858000"/>
              <a:gd name="connsiteX10539" fmla="*/ 6297962 w 6582933"/>
              <a:gd name="connsiteY10539" fmla="*/ 229286 h 6858000"/>
              <a:gd name="connsiteX10540" fmla="*/ 6307731 w 6582933"/>
              <a:gd name="connsiteY10540" fmla="*/ 239073 h 6858000"/>
              <a:gd name="connsiteX10541" fmla="*/ 6344524 w 6582933"/>
              <a:gd name="connsiteY10541" fmla="*/ 241107 h 6858000"/>
              <a:gd name="connsiteX10542" fmla="*/ 6388613 w 6582933"/>
              <a:gd name="connsiteY10542" fmla="*/ 241203 h 6858000"/>
              <a:gd name="connsiteX10543" fmla="*/ 6424200 w 6582933"/>
              <a:gd name="connsiteY10543" fmla="*/ 241203 h 6858000"/>
              <a:gd name="connsiteX10544" fmla="*/ 6435492 w 6582933"/>
              <a:gd name="connsiteY10544" fmla="*/ 252452 h 6858000"/>
              <a:gd name="connsiteX10545" fmla="*/ 6489667 w 6582933"/>
              <a:gd name="connsiteY10545" fmla="*/ 256138 h 6858000"/>
              <a:gd name="connsiteX10546" fmla="*/ 6494107 w 6582933"/>
              <a:gd name="connsiteY10546" fmla="*/ 266624 h 6858000"/>
              <a:gd name="connsiteX10547" fmla="*/ 6487954 w 6582933"/>
              <a:gd name="connsiteY10547" fmla="*/ 266783 h 6858000"/>
              <a:gd name="connsiteX10548" fmla="*/ 6469494 w 6582933"/>
              <a:gd name="connsiteY10548" fmla="*/ 285150 h 6858000"/>
              <a:gd name="connsiteX10549" fmla="*/ 6480849 w 6582933"/>
              <a:gd name="connsiteY10549" fmla="*/ 298305 h 6858000"/>
              <a:gd name="connsiteX10550" fmla="*/ 6481420 w 6582933"/>
              <a:gd name="connsiteY10550" fmla="*/ 310571 h 6858000"/>
              <a:gd name="connsiteX10551" fmla="*/ 6494107 w 6582933"/>
              <a:gd name="connsiteY10551" fmla="*/ 324044 h 6858000"/>
              <a:gd name="connsiteX10552" fmla="*/ 6494107 w 6582933"/>
              <a:gd name="connsiteY10552" fmla="*/ 336278 h 6858000"/>
              <a:gd name="connsiteX10553" fmla="*/ 6481420 w 6582933"/>
              <a:gd name="connsiteY10553" fmla="*/ 349815 h 6858000"/>
              <a:gd name="connsiteX10554" fmla="*/ 6481992 w 6582933"/>
              <a:gd name="connsiteY10554" fmla="*/ 362018 h 6858000"/>
              <a:gd name="connsiteX10555" fmla="*/ 6493537 w 6582933"/>
              <a:gd name="connsiteY10555" fmla="*/ 375427 h 6858000"/>
              <a:gd name="connsiteX10556" fmla="*/ 6479771 w 6582933"/>
              <a:gd name="connsiteY10556" fmla="*/ 406378 h 6858000"/>
              <a:gd name="connsiteX10557" fmla="*/ 6462707 w 6582933"/>
              <a:gd name="connsiteY10557" fmla="*/ 406378 h 6858000"/>
              <a:gd name="connsiteX10558" fmla="*/ 6449322 w 6582933"/>
              <a:gd name="connsiteY10558" fmla="*/ 418739 h 6858000"/>
              <a:gd name="connsiteX10559" fmla="*/ 6431306 w 6582933"/>
              <a:gd name="connsiteY10559" fmla="*/ 388074 h 6858000"/>
              <a:gd name="connsiteX10560" fmla="*/ 6430607 w 6582933"/>
              <a:gd name="connsiteY10560" fmla="*/ 375745 h 6858000"/>
              <a:gd name="connsiteX10561" fmla="*/ 6439489 w 6582933"/>
              <a:gd name="connsiteY10561" fmla="*/ 368627 h 6858000"/>
              <a:gd name="connsiteX10562" fmla="*/ 6460994 w 6582933"/>
              <a:gd name="connsiteY10562" fmla="*/ 368214 h 6858000"/>
              <a:gd name="connsiteX10563" fmla="*/ 6468923 w 6582933"/>
              <a:gd name="connsiteY10563" fmla="*/ 350070 h 6858000"/>
              <a:gd name="connsiteX10564" fmla="*/ 6443168 w 6582933"/>
              <a:gd name="connsiteY10564" fmla="*/ 335834 h 6858000"/>
              <a:gd name="connsiteX10565" fmla="*/ 6443168 w 6582933"/>
              <a:gd name="connsiteY10565" fmla="*/ 323695 h 6858000"/>
              <a:gd name="connsiteX10566" fmla="*/ 6425215 w 6582933"/>
              <a:gd name="connsiteY10566" fmla="*/ 305741 h 6858000"/>
              <a:gd name="connsiteX10567" fmla="*/ 6403964 w 6582933"/>
              <a:gd name="connsiteY10567" fmla="*/ 285530 h 6858000"/>
              <a:gd name="connsiteX10568" fmla="*/ 6386519 w 6582933"/>
              <a:gd name="connsiteY10568" fmla="*/ 266624 h 6858000"/>
              <a:gd name="connsiteX10569" fmla="*/ 6373007 w 6582933"/>
              <a:gd name="connsiteY10569" fmla="*/ 278763 h 6858000"/>
              <a:gd name="connsiteX10570" fmla="*/ 6367108 w 6582933"/>
              <a:gd name="connsiteY10570" fmla="*/ 268117 h 6858000"/>
              <a:gd name="connsiteX10571" fmla="*/ 6358544 w 6582933"/>
              <a:gd name="connsiteY10571" fmla="*/ 254327 h 6858000"/>
              <a:gd name="connsiteX10572" fmla="*/ 6323590 w 6582933"/>
              <a:gd name="connsiteY10572" fmla="*/ 253945 h 6858000"/>
              <a:gd name="connsiteX10573" fmla="*/ 6316168 w 6582933"/>
              <a:gd name="connsiteY10573" fmla="*/ 272407 h 6858000"/>
              <a:gd name="connsiteX10574" fmla="*/ 6328729 w 6582933"/>
              <a:gd name="connsiteY10574" fmla="*/ 285881 h 6858000"/>
              <a:gd name="connsiteX10575" fmla="*/ 6328919 w 6582933"/>
              <a:gd name="connsiteY10575" fmla="*/ 292077 h 6858000"/>
              <a:gd name="connsiteX10576" fmla="*/ 6318452 w 6582933"/>
              <a:gd name="connsiteY10576" fmla="*/ 296271 h 6858000"/>
              <a:gd name="connsiteX10577" fmla="*/ 6320109 w 6582933"/>
              <a:gd name="connsiteY10577" fmla="*/ 302210 h 6858000"/>
              <a:gd name="connsiteX10578" fmla="*/ 6328902 w 6582933"/>
              <a:gd name="connsiteY10578" fmla="*/ 306097 h 6858000"/>
              <a:gd name="connsiteX10579" fmla="*/ 6329109 w 6582933"/>
              <a:gd name="connsiteY10579" fmla="*/ 310316 h 6858000"/>
              <a:gd name="connsiteX10580" fmla="*/ 6336595 w 6582933"/>
              <a:gd name="connsiteY10580" fmla="*/ 316068 h 6858000"/>
              <a:gd name="connsiteX10581" fmla="*/ 6337959 w 6582933"/>
              <a:gd name="connsiteY10581" fmla="*/ 314035 h 6858000"/>
              <a:gd name="connsiteX10582" fmla="*/ 6334581 w 6582933"/>
              <a:gd name="connsiteY10582" fmla="*/ 308595 h 6858000"/>
              <a:gd name="connsiteX10583" fmla="*/ 6337055 w 6582933"/>
              <a:gd name="connsiteY10583" fmla="*/ 307671 h 6858000"/>
              <a:gd name="connsiteX10584" fmla="*/ 6334501 w 6582933"/>
              <a:gd name="connsiteY10584" fmla="*/ 304978 h 6858000"/>
              <a:gd name="connsiteX10585" fmla="*/ 6332689 w 6582933"/>
              <a:gd name="connsiteY10585" fmla="*/ 304883 h 6858000"/>
              <a:gd name="connsiteX10586" fmla="*/ 6329625 w 6582933"/>
              <a:gd name="connsiteY10586" fmla="*/ 298866 h 6858000"/>
              <a:gd name="connsiteX10587" fmla="*/ 6328919 w 6582933"/>
              <a:gd name="connsiteY10587" fmla="*/ 292045 h 6858000"/>
              <a:gd name="connsiteX10588" fmla="*/ 6385822 w 6582933"/>
              <a:gd name="connsiteY10588" fmla="*/ 292237 h 6858000"/>
              <a:gd name="connsiteX10589" fmla="*/ 6390262 w 6582933"/>
              <a:gd name="connsiteY10589" fmla="*/ 296398 h 6858000"/>
              <a:gd name="connsiteX10590" fmla="*/ 6385314 w 6582933"/>
              <a:gd name="connsiteY10590" fmla="*/ 304502 h 6858000"/>
              <a:gd name="connsiteX10591" fmla="*/ 6368630 w 6582933"/>
              <a:gd name="connsiteY10591" fmla="*/ 309808 h 6858000"/>
              <a:gd name="connsiteX10592" fmla="*/ 6367361 w 6582933"/>
              <a:gd name="connsiteY10592" fmla="*/ 321661 h 6858000"/>
              <a:gd name="connsiteX10593" fmla="*/ 6375481 w 6582933"/>
              <a:gd name="connsiteY10593" fmla="*/ 330686 h 6858000"/>
              <a:gd name="connsiteX10594" fmla="*/ 6399334 w 6582933"/>
              <a:gd name="connsiteY10594" fmla="*/ 330686 h 6858000"/>
              <a:gd name="connsiteX10595" fmla="*/ 6404345 w 6582933"/>
              <a:gd name="connsiteY10595" fmla="*/ 335706 h 6858000"/>
              <a:gd name="connsiteX10596" fmla="*/ 6396225 w 6582933"/>
              <a:gd name="connsiteY10596" fmla="*/ 342539 h 6858000"/>
              <a:gd name="connsiteX10597" fmla="*/ 6377384 w 6582933"/>
              <a:gd name="connsiteY10597" fmla="*/ 343142 h 6858000"/>
              <a:gd name="connsiteX10598" fmla="*/ 6366791 w 6582933"/>
              <a:gd name="connsiteY10598" fmla="*/ 349307 h 6858000"/>
              <a:gd name="connsiteX10599" fmla="*/ 6387281 w 6582933"/>
              <a:gd name="connsiteY10599" fmla="*/ 368278 h 6858000"/>
              <a:gd name="connsiteX10600" fmla="*/ 6409420 w 6582933"/>
              <a:gd name="connsiteY10600" fmla="*/ 368627 h 6858000"/>
              <a:gd name="connsiteX10601" fmla="*/ 6416779 w 6582933"/>
              <a:gd name="connsiteY10601" fmla="*/ 375777 h 6858000"/>
              <a:gd name="connsiteX10602" fmla="*/ 6394512 w 6582933"/>
              <a:gd name="connsiteY10602" fmla="*/ 411144 h 6858000"/>
              <a:gd name="connsiteX10603" fmla="*/ 6399778 w 6582933"/>
              <a:gd name="connsiteY10603" fmla="*/ 418993 h 6858000"/>
              <a:gd name="connsiteX10604" fmla="*/ 6406057 w 6582933"/>
              <a:gd name="connsiteY10604" fmla="*/ 419152 h 6858000"/>
              <a:gd name="connsiteX10605" fmla="*/ 6417603 w 6582933"/>
              <a:gd name="connsiteY10605" fmla="*/ 430020 h 6858000"/>
              <a:gd name="connsiteX10606" fmla="*/ 6425533 w 6582933"/>
              <a:gd name="connsiteY10606" fmla="*/ 443239 h 6858000"/>
              <a:gd name="connsiteX10607" fmla="*/ 6455982 w 6582933"/>
              <a:gd name="connsiteY10607" fmla="*/ 438250 h 6858000"/>
              <a:gd name="connsiteX10608" fmla="*/ 6455982 w 6582933"/>
              <a:gd name="connsiteY10608" fmla="*/ 457053 h 6858000"/>
              <a:gd name="connsiteX10609" fmla="*/ 6461565 w 6582933"/>
              <a:gd name="connsiteY10609" fmla="*/ 457350 h 6858000"/>
              <a:gd name="connsiteX10610" fmla="*/ 6467338 w 6582933"/>
              <a:gd name="connsiteY10610" fmla="*/ 464785 h 6858000"/>
              <a:gd name="connsiteX10611" fmla="*/ 6463722 w 6582933"/>
              <a:gd name="connsiteY10611" fmla="*/ 468439 h 6858000"/>
              <a:gd name="connsiteX10612" fmla="*/ 6456236 w 6582933"/>
              <a:gd name="connsiteY10612" fmla="*/ 462688 h 6858000"/>
              <a:gd name="connsiteX10613" fmla="*/ 6455960 w 6582933"/>
              <a:gd name="connsiteY10613" fmla="*/ 457221 h 6858000"/>
              <a:gd name="connsiteX10614" fmla="*/ 6449765 w 6582933"/>
              <a:gd name="connsiteY10614" fmla="*/ 457379 h 6858000"/>
              <a:gd name="connsiteX10615" fmla="*/ 6436571 w 6582933"/>
              <a:gd name="connsiteY10615" fmla="*/ 469487 h 6858000"/>
              <a:gd name="connsiteX10616" fmla="*/ 6422868 w 6582933"/>
              <a:gd name="connsiteY10616" fmla="*/ 459255 h 6858000"/>
              <a:gd name="connsiteX10617" fmla="*/ 6417857 w 6582933"/>
              <a:gd name="connsiteY10617" fmla="*/ 475746 h 6858000"/>
              <a:gd name="connsiteX10618" fmla="*/ 6430798 w 6582933"/>
              <a:gd name="connsiteY10618" fmla="*/ 489760 h 6858000"/>
              <a:gd name="connsiteX10619" fmla="*/ 6430798 w 6582933"/>
              <a:gd name="connsiteY10619" fmla="*/ 501803 h 6858000"/>
              <a:gd name="connsiteX10620" fmla="*/ 6441138 w 6582933"/>
              <a:gd name="connsiteY10620" fmla="*/ 508191 h 6858000"/>
              <a:gd name="connsiteX10621" fmla="*/ 6455982 w 6582933"/>
              <a:gd name="connsiteY10621" fmla="*/ 522363 h 6858000"/>
              <a:gd name="connsiteX10622" fmla="*/ 6455982 w 6582933"/>
              <a:gd name="connsiteY10622" fmla="*/ 539713 h 6858000"/>
              <a:gd name="connsiteX10623" fmla="*/ 6424962 w 6582933"/>
              <a:gd name="connsiteY10623" fmla="*/ 546259 h 6858000"/>
              <a:gd name="connsiteX10624" fmla="*/ 6411260 w 6582933"/>
              <a:gd name="connsiteY10624" fmla="*/ 533453 h 6858000"/>
              <a:gd name="connsiteX10625" fmla="*/ 6360954 w 6582933"/>
              <a:gd name="connsiteY10625" fmla="*/ 533453 h 6858000"/>
              <a:gd name="connsiteX10626" fmla="*/ 6346935 w 6582933"/>
              <a:gd name="connsiteY10626" fmla="*/ 520393 h 6858000"/>
              <a:gd name="connsiteX10627" fmla="*/ 6309507 w 6582933"/>
              <a:gd name="connsiteY10627" fmla="*/ 520393 h 6858000"/>
              <a:gd name="connsiteX10628" fmla="*/ 6285212 w 6582933"/>
              <a:gd name="connsiteY10628" fmla="*/ 496115 h 6858000"/>
              <a:gd name="connsiteX10629" fmla="*/ 6259266 w 6582933"/>
              <a:gd name="connsiteY10629" fmla="*/ 494876 h 6858000"/>
              <a:gd name="connsiteX10630" fmla="*/ 6242157 w 6582933"/>
              <a:gd name="connsiteY10630" fmla="*/ 482864 h 6858000"/>
              <a:gd name="connsiteX10631" fmla="*/ 6220994 w 6582933"/>
              <a:gd name="connsiteY10631" fmla="*/ 470313 h 6858000"/>
              <a:gd name="connsiteX10632" fmla="*/ 6195918 w 6582933"/>
              <a:gd name="connsiteY10632" fmla="*/ 470313 h 6858000"/>
              <a:gd name="connsiteX10633" fmla="*/ 6156797 w 6582933"/>
              <a:gd name="connsiteY10633" fmla="*/ 431291 h 6858000"/>
              <a:gd name="connsiteX10634" fmla="*/ 6133154 w 6582933"/>
              <a:gd name="connsiteY10634" fmla="*/ 419915 h 6858000"/>
              <a:gd name="connsiteX10635" fmla="*/ 6108845 w 6582933"/>
              <a:gd name="connsiteY10635" fmla="*/ 418739 h 6858000"/>
              <a:gd name="connsiteX10636" fmla="*/ 6087455 w 6582933"/>
              <a:gd name="connsiteY10636" fmla="*/ 398529 h 6858000"/>
              <a:gd name="connsiteX10637" fmla="*/ 6075852 w 6582933"/>
              <a:gd name="connsiteY10637" fmla="*/ 381275 h 6858000"/>
              <a:gd name="connsiteX10638" fmla="*/ 6062162 w 6582933"/>
              <a:gd name="connsiteY10638" fmla="*/ 371995 h 6858000"/>
              <a:gd name="connsiteX10639" fmla="*/ 6061109 w 6582933"/>
              <a:gd name="connsiteY10639" fmla="*/ 365799 h 6858000"/>
              <a:gd name="connsiteX10640" fmla="*/ 6032220 w 6582933"/>
              <a:gd name="connsiteY10640" fmla="*/ 330622 h 6858000"/>
              <a:gd name="connsiteX10641" fmla="*/ 6016146 w 6582933"/>
              <a:gd name="connsiteY10641" fmla="*/ 328684 h 6858000"/>
              <a:gd name="connsiteX10642" fmla="*/ 5980234 w 6582933"/>
              <a:gd name="connsiteY10642" fmla="*/ 292776 h 6858000"/>
              <a:gd name="connsiteX10643" fmla="*/ 5965707 w 6582933"/>
              <a:gd name="connsiteY10643" fmla="*/ 291886 h 6858000"/>
              <a:gd name="connsiteX10644" fmla="*/ 5935486 w 6582933"/>
              <a:gd name="connsiteY10644" fmla="*/ 257218 h 6858000"/>
              <a:gd name="connsiteX10645" fmla="*/ 5909743 w 6582933"/>
              <a:gd name="connsiteY10645" fmla="*/ 247303 h 6858000"/>
              <a:gd name="connsiteX10646" fmla="*/ 5909743 w 6582933"/>
              <a:gd name="connsiteY10646" fmla="*/ 272217 h 6858000"/>
              <a:gd name="connsiteX10647" fmla="*/ 5897386 w 6582933"/>
              <a:gd name="connsiteY10647" fmla="*/ 285848 h 6858000"/>
              <a:gd name="connsiteX10648" fmla="*/ 5908919 w 6582933"/>
              <a:gd name="connsiteY10648" fmla="*/ 298972 h 6858000"/>
              <a:gd name="connsiteX10649" fmla="*/ 5890516 w 6582933"/>
              <a:gd name="connsiteY10649" fmla="*/ 317435 h 6858000"/>
              <a:gd name="connsiteX10650" fmla="*/ 5871454 w 6582933"/>
              <a:gd name="connsiteY10650" fmla="*/ 317435 h 6858000"/>
              <a:gd name="connsiteX10651" fmla="*/ 5871168 w 6582933"/>
              <a:gd name="connsiteY10651" fmla="*/ 300307 h 6858000"/>
              <a:gd name="connsiteX10652" fmla="*/ 5858741 w 6582933"/>
              <a:gd name="connsiteY10652" fmla="*/ 292013 h 6858000"/>
              <a:gd name="connsiteX10653" fmla="*/ 5858741 w 6582933"/>
              <a:gd name="connsiteY10653" fmla="*/ 273647 h 6858000"/>
              <a:gd name="connsiteX10654" fmla="*/ 5838054 w 6582933"/>
              <a:gd name="connsiteY10654" fmla="*/ 255661 h 6858000"/>
              <a:gd name="connsiteX10655" fmla="*/ 5833855 w 6582933"/>
              <a:gd name="connsiteY10655" fmla="*/ 259697 h 6858000"/>
              <a:gd name="connsiteX10656" fmla="*/ 5840655 w 6582933"/>
              <a:gd name="connsiteY10656" fmla="*/ 292013 h 6858000"/>
              <a:gd name="connsiteX10657" fmla="*/ 5858741 w 6582933"/>
              <a:gd name="connsiteY10657" fmla="*/ 292013 h 6858000"/>
              <a:gd name="connsiteX10658" fmla="*/ 5859026 w 6582933"/>
              <a:gd name="connsiteY10658" fmla="*/ 309141 h 6858000"/>
              <a:gd name="connsiteX10659" fmla="*/ 5871454 w 6582933"/>
              <a:gd name="connsiteY10659" fmla="*/ 317435 h 6858000"/>
              <a:gd name="connsiteX10660" fmla="*/ 5875773 w 6582933"/>
              <a:gd name="connsiteY10660" fmla="*/ 328176 h 6858000"/>
              <a:gd name="connsiteX10661" fmla="*/ 5896777 w 6582933"/>
              <a:gd name="connsiteY10661" fmla="*/ 339711 h 6858000"/>
              <a:gd name="connsiteX10662" fmla="*/ 5896777 w 6582933"/>
              <a:gd name="connsiteY10662" fmla="*/ 349307 h 6858000"/>
              <a:gd name="connsiteX10663" fmla="*/ 5851465 w 6582933"/>
              <a:gd name="connsiteY10663" fmla="*/ 357029 h 6858000"/>
              <a:gd name="connsiteX10664" fmla="*/ 5845933 w 6582933"/>
              <a:gd name="connsiteY10664" fmla="*/ 374475 h 6858000"/>
              <a:gd name="connsiteX10665" fmla="*/ 5865097 w 6582933"/>
              <a:gd name="connsiteY10665" fmla="*/ 393635 h 6858000"/>
              <a:gd name="connsiteX10666" fmla="*/ 5882098 w 6582933"/>
              <a:gd name="connsiteY10666" fmla="*/ 393667 h 6858000"/>
              <a:gd name="connsiteX10667" fmla="*/ 5896872 w 6582933"/>
              <a:gd name="connsiteY10667" fmla="*/ 407585 h 6858000"/>
              <a:gd name="connsiteX10668" fmla="*/ 5896872 w 6582933"/>
              <a:gd name="connsiteY10668" fmla="*/ 413845 h 6858000"/>
              <a:gd name="connsiteX10669" fmla="*/ 5896238 w 6582933"/>
              <a:gd name="connsiteY10669" fmla="*/ 426080 h 6858000"/>
              <a:gd name="connsiteX10670" fmla="*/ 5878190 w 6582933"/>
              <a:gd name="connsiteY10670" fmla="*/ 419470 h 6858000"/>
              <a:gd name="connsiteX10671" fmla="*/ 5851877 w 6582933"/>
              <a:gd name="connsiteY10671" fmla="*/ 444510 h 6858000"/>
              <a:gd name="connsiteX10672" fmla="*/ 5820603 w 6582933"/>
              <a:gd name="connsiteY10672" fmla="*/ 444510 h 6858000"/>
              <a:gd name="connsiteX10673" fmla="*/ 5816536 w 6582933"/>
              <a:gd name="connsiteY10673" fmla="*/ 434183 h 6858000"/>
              <a:gd name="connsiteX10674" fmla="*/ 5787806 w 6582933"/>
              <a:gd name="connsiteY10674" fmla="*/ 433039 h 6858000"/>
              <a:gd name="connsiteX10675" fmla="*/ 5783740 w 6582933"/>
              <a:gd name="connsiteY10675" fmla="*/ 436979 h 6858000"/>
              <a:gd name="connsiteX10676" fmla="*/ 5790477 w 6582933"/>
              <a:gd name="connsiteY10676" fmla="*/ 444192 h 6858000"/>
              <a:gd name="connsiteX10677" fmla="*/ 5820603 w 6582933"/>
              <a:gd name="connsiteY10677" fmla="*/ 444542 h 6858000"/>
              <a:gd name="connsiteX10678" fmla="*/ 5820603 w 6582933"/>
              <a:gd name="connsiteY10678" fmla="*/ 463290 h 6858000"/>
              <a:gd name="connsiteX10679" fmla="*/ 5807827 w 6582933"/>
              <a:gd name="connsiteY10679" fmla="*/ 476826 h 6858000"/>
              <a:gd name="connsiteX10680" fmla="*/ 5807827 w 6582933"/>
              <a:gd name="connsiteY10680" fmla="*/ 488807 h 6858000"/>
              <a:gd name="connsiteX10681" fmla="*/ 5795628 w 6582933"/>
              <a:gd name="connsiteY10681" fmla="*/ 502089 h 6858000"/>
              <a:gd name="connsiteX10682" fmla="*/ 5826420 w 6582933"/>
              <a:gd name="connsiteY10682" fmla="*/ 520774 h 6858000"/>
              <a:gd name="connsiteX10683" fmla="*/ 5850697 w 6582933"/>
              <a:gd name="connsiteY10683" fmla="*/ 521124 h 6858000"/>
              <a:gd name="connsiteX10684" fmla="*/ 5857592 w 6582933"/>
              <a:gd name="connsiteY10684" fmla="*/ 528273 h 6858000"/>
              <a:gd name="connsiteX10685" fmla="*/ 5839704 w 6582933"/>
              <a:gd name="connsiteY10685" fmla="*/ 546164 h 6858000"/>
              <a:gd name="connsiteX10686" fmla="*/ 5826769 w 6582933"/>
              <a:gd name="connsiteY10686" fmla="*/ 546164 h 6858000"/>
              <a:gd name="connsiteX10687" fmla="*/ 5796357 w 6582933"/>
              <a:gd name="connsiteY10687" fmla="*/ 578035 h 6858000"/>
              <a:gd name="connsiteX10688" fmla="*/ 5807890 w 6582933"/>
              <a:gd name="connsiteY10688" fmla="*/ 591159 h 6858000"/>
              <a:gd name="connsiteX10689" fmla="*/ 5807928 w 6582933"/>
              <a:gd name="connsiteY10689" fmla="*/ 608637 h 6858000"/>
              <a:gd name="connsiteX10690" fmla="*/ 5822797 w 6582933"/>
              <a:gd name="connsiteY10690" fmla="*/ 622460 h 6858000"/>
              <a:gd name="connsiteX10691" fmla="*/ 5827815 w 6582933"/>
              <a:gd name="connsiteY10691" fmla="*/ 623763 h 6858000"/>
              <a:gd name="connsiteX10692" fmla="*/ 5845869 w 6582933"/>
              <a:gd name="connsiteY10692" fmla="*/ 641751 h 6858000"/>
              <a:gd name="connsiteX10693" fmla="*/ 5846023 w 6582933"/>
              <a:gd name="connsiteY10693" fmla="*/ 647662 h 6858000"/>
              <a:gd name="connsiteX10694" fmla="*/ 5851560 w 6582933"/>
              <a:gd name="connsiteY10694" fmla="*/ 647953 h 6858000"/>
              <a:gd name="connsiteX10695" fmla="*/ 5857307 w 6582933"/>
              <a:gd name="connsiteY10695" fmla="*/ 655393 h 6858000"/>
              <a:gd name="connsiteX10696" fmla="*/ 5853653 w 6582933"/>
              <a:gd name="connsiteY10696" fmla="*/ 659047 h 6858000"/>
              <a:gd name="connsiteX10697" fmla="*/ 5846218 w 6582933"/>
              <a:gd name="connsiteY10697" fmla="*/ 653294 h 6858000"/>
              <a:gd name="connsiteX10698" fmla="*/ 5845930 w 6582933"/>
              <a:gd name="connsiteY10698" fmla="*/ 647847 h 6858000"/>
              <a:gd name="connsiteX10699" fmla="*/ 5827276 w 6582933"/>
              <a:gd name="connsiteY10699" fmla="*/ 647847 h 6858000"/>
              <a:gd name="connsiteX10700" fmla="*/ 5814088 w 6582933"/>
              <a:gd name="connsiteY10700" fmla="*/ 635744 h 6858000"/>
              <a:gd name="connsiteX10701" fmla="*/ 5799631 w 6582933"/>
              <a:gd name="connsiteY10701" fmla="*/ 648519 h 6858000"/>
              <a:gd name="connsiteX10702" fmla="*/ 5776051 w 6582933"/>
              <a:gd name="connsiteY10702" fmla="*/ 648519 h 6858000"/>
              <a:gd name="connsiteX10703" fmla="*/ 5769727 w 6582933"/>
              <a:gd name="connsiteY10703" fmla="*/ 666311 h 6858000"/>
              <a:gd name="connsiteX10704" fmla="*/ 5782503 w 6582933"/>
              <a:gd name="connsiteY10704" fmla="*/ 679943 h 6858000"/>
              <a:gd name="connsiteX10705" fmla="*/ 5782503 w 6582933"/>
              <a:gd name="connsiteY10705" fmla="*/ 704827 h 6858000"/>
              <a:gd name="connsiteX10706" fmla="*/ 5795216 w 6582933"/>
              <a:gd name="connsiteY10706" fmla="*/ 718459 h 6858000"/>
              <a:gd name="connsiteX10707" fmla="*/ 5794416 w 6582933"/>
              <a:gd name="connsiteY10707" fmla="*/ 731234 h 6858000"/>
              <a:gd name="connsiteX10708" fmla="*/ 5765020 w 6582933"/>
              <a:gd name="connsiteY10708" fmla="*/ 736790 h 6858000"/>
              <a:gd name="connsiteX10709" fmla="*/ 5757299 w 6582933"/>
              <a:gd name="connsiteY10709" fmla="*/ 745245 h 6858000"/>
              <a:gd name="connsiteX10710" fmla="*/ 5755390 w 6582933"/>
              <a:gd name="connsiteY10710" fmla="*/ 756999 h 6858000"/>
              <a:gd name="connsiteX10711" fmla="*/ 5725264 w 6582933"/>
              <a:gd name="connsiteY10711" fmla="*/ 787605 h 6858000"/>
              <a:gd name="connsiteX10712" fmla="*/ 5707185 w 6582933"/>
              <a:gd name="connsiteY10712" fmla="*/ 793034 h 6858000"/>
              <a:gd name="connsiteX10713" fmla="*/ 5685667 w 6582933"/>
              <a:gd name="connsiteY10713" fmla="*/ 802219 h 6858000"/>
              <a:gd name="connsiteX10714" fmla="*/ 5671146 w 6582933"/>
              <a:gd name="connsiteY10714" fmla="*/ 813028 h 6858000"/>
              <a:gd name="connsiteX10715" fmla="*/ 5659449 w 6582933"/>
              <a:gd name="connsiteY10715" fmla="*/ 815312 h 6858000"/>
              <a:gd name="connsiteX10716" fmla="*/ 5636694 w 6582933"/>
              <a:gd name="connsiteY10716" fmla="*/ 838065 h 6858000"/>
              <a:gd name="connsiteX10717" fmla="*/ 5612004 w 6582933"/>
              <a:gd name="connsiteY10717" fmla="*/ 838065 h 6858000"/>
              <a:gd name="connsiteX10718" fmla="*/ 5597991 w 6582933"/>
              <a:gd name="connsiteY10718" fmla="*/ 851094 h 6858000"/>
              <a:gd name="connsiteX10719" fmla="*/ 5572630 w 6582933"/>
              <a:gd name="connsiteY10719" fmla="*/ 851094 h 6858000"/>
              <a:gd name="connsiteX10720" fmla="*/ 5554931 w 6582933"/>
              <a:gd name="connsiteY10720" fmla="*/ 869399 h 6858000"/>
              <a:gd name="connsiteX10721" fmla="*/ 5532906 w 6582933"/>
              <a:gd name="connsiteY10721" fmla="*/ 889260 h 6858000"/>
              <a:gd name="connsiteX10722" fmla="*/ 5526581 w 6582933"/>
              <a:gd name="connsiteY10722" fmla="*/ 889323 h 6858000"/>
              <a:gd name="connsiteX10723" fmla="*/ 5520954 w 6582933"/>
              <a:gd name="connsiteY10723" fmla="*/ 890433 h 6858000"/>
              <a:gd name="connsiteX10724" fmla="*/ 5502875 w 6582933"/>
              <a:gd name="connsiteY10724" fmla="*/ 908257 h 6858000"/>
              <a:gd name="connsiteX10725" fmla="*/ 5502875 w 6582933"/>
              <a:gd name="connsiteY10725" fmla="*/ 921064 h 6858000"/>
              <a:gd name="connsiteX10726" fmla="*/ 5492833 w 6582933"/>
              <a:gd name="connsiteY10726" fmla="*/ 927103 h 6858000"/>
              <a:gd name="connsiteX10727" fmla="*/ 5435792 w 6582933"/>
              <a:gd name="connsiteY10727" fmla="*/ 927388 h 6858000"/>
              <a:gd name="connsiteX10728" fmla="*/ 5415954 w 6582933"/>
              <a:gd name="connsiteY10728" fmla="*/ 945504 h 6858000"/>
              <a:gd name="connsiteX10729" fmla="*/ 5409223 w 6582933"/>
              <a:gd name="connsiteY10729" fmla="*/ 966316 h 6858000"/>
              <a:gd name="connsiteX10730" fmla="*/ 5394506 w 6582933"/>
              <a:gd name="connsiteY10730" fmla="*/ 952811 h 6858000"/>
              <a:gd name="connsiteX10731" fmla="*/ 5350367 w 6582933"/>
              <a:gd name="connsiteY10731" fmla="*/ 952811 h 6858000"/>
              <a:gd name="connsiteX10732" fmla="*/ 5350336 w 6582933"/>
              <a:gd name="connsiteY10732" fmla="*/ 952730 h 6858000"/>
              <a:gd name="connsiteX10733" fmla="*/ 5341817 w 6582933"/>
              <a:gd name="connsiteY10733" fmla="*/ 963214 h 6858000"/>
              <a:gd name="connsiteX10734" fmla="*/ 5337656 w 6582933"/>
              <a:gd name="connsiteY10734" fmla="*/ 952811 h 6858000"/>
              <a:gd name="connsiteX10735" fmla="*/ 5337655 w 6582933"/>
              <a:gd name="connsiteY10735" fmla="*/ 952811 h 6858000"/>
              <a:gd name="connsiteX10736" fmla="*/ 5280708 w 6582933"/>
              <a:gd name="connsiteY10736" fmla="*/ 952811 h 6858000"/>
              <a:gd name="connsiteX10737" fmla="*/ 5266656 w 6582933"/>
              <a:gd name="connsiteY10737" fmla="*/ 965903 h 6858000"/>
              <a:gd name="connsiteX10738" fmla="*/ 5216764 w 6582933"/>
              <a:gd name="connsiteY10738" fmla="*/ 965903 h 6858000"/>
              <a:gd name="connsiteX10739" fmla="*/ 5210598 w 6582933"/>
              <a:gd name="connsiteY10739" fmla="*/ 976674 h 6858000"/>
              <a:gd name="connsiteX10740" fmla="*/ 5201989 w 6582933"/>
              <a:gd name="connsiteY10740" fmla="*/ 990623 h 6858000"/>
              <a:gd name="connsiteX10741" fmla="*/ 5185275 w 6582933"/>
              <a:gd name="connsiteY10741" fmla="*/ 996693 h 6858000"/>
              <a:gd name="connsiteX10742" fmla="*/ 5154825 w 6582933"/>
              <a:gd name="connsiteY10742" fmla="*/ 992374 h 6858000"/>
              <a:gd name="connsiteX10743" fmla="*/ 5147009 w 6582933"/>
              <a:gd name="connsiteY10743" fmla="*/ 1005339 h 6858000"/>
              <a:gd name="connsiteX10744" fmla="*/ 5140780 w 6582933"/>
              <a:gd name="connsiteY10744" fmla="*/ 1016014 h 6858000"/>
              <a:gd name="connsiteX10745" fmla="*/ 5090062 w 6582933"/>
              <a:gd name="connsiteY10745" fmla="*/ 1016014 h 6858000"/>
              <a:gd name="connsiteX10746" fmla="*/ 5076843 w 6582933"/>
              <a:gd name="connsiteY10746" fmla="*/ 1003683 h 6858000"/>
              <a:gd name="connsiteX10747" fmla="*/ 5038862 w 6582933"/>
              <a:gd name="connsiteY10747" fmla="*/ 1003683 h 6858000"/>
              <a:gd name="connsiteX10748" fmla="*/ 5032728 w 6582933"/>
              <a:gd name="connsiteY10748" fmla="*/ 1013915 h 6858000"/>
              <a:gd name="connsiteX10749" fmla="*/ 5029708 w 6582933"/>
              <a:gd name="connsiteY10749" fmla="*/ 1025357 h 6858000"/>
              <a:gd name="connsiteX10750" fmla="*/ 5018652 w 6582933"/>
              <a:gd name="connsiteY10750" fmla="*/ 1029202 h 6858000"/>
              <a:gd name="connsiteX10751" fmla="*/ 5000731 w 6582933"/>
              <a:gd name="connsiteY10751" fmla="*/ 1029043 h 6858000"/>
              <a:gd name="connsiteX10752" fmla="*/ 4994152 w 6582933"/>
              <a:gd name="connsiteY10752" fmla="*/ 1059373 h 6858000"/>
              <a:gd name="connsiteX10753" fmla="*/ 4985728 w 6582933"/>
              <a:gd name="connsiteY10753" fmla="*/ 1066903 h 6858000"/>
              <a:gd name="connsiteX10754" fmla="*/ 4969330 w 6582933"/>
              <a:gd name="connsiteY10754" fmla="*/ 1061060 h 6858000"/>
              <a:gd name="connsiteX10755" fmla="*/ 4981313 w 6582933"/>
              <a:gd name="connsiteY10755" fmla="*/ 1047698 h 6858000"/>
              <a:gd name="connsiteX10756" fmla="*/ 4976701 w 6582933"/>
              <a:gd name="connsiteY10756" fmla="*/ 1043277 h 6858000"/>
              <a:gd name="connsiteX10757" fmla="*/ 4939140 w 6582933"/>
              <a:gd name="connsiteY10757" fmla="*/ 1041754 h 6858000"/>
              <a:gd name="connsiteX10758" fmla="*/ 4930843 w 6582933"/>
              <a:gd name="connsiteY10758" fmla="*/ 1027198 h 6858000"/>
              <a:gd name="connsiteX10759" fmla="*/ 4937167 w 6582933"/>
              <a:gd name="connsiteY10759" fmla="*/ 1016617 h 6858000"/>
              <a:gd name="connsiteX10760" fmla="*/ 4987195 w 6582933"/>
              <a:gd name="connsiteY10760" fmla="*/ 1016617 h 6858000"/>
              <a:gd name="connsiteX10761" fmla="*/ 5001238 w 6582933"/>
              <a:gd name="connsiteY10761" fmla="*/ 1003525 h 6858000"/>
              <a:gd name="connsiteX10762" fmla="*/ 5013635 w 6582933"/>
              <a:gd name="connsiteY10762" fmla="*/ 1003525 h 6858000"/>
              <a:gd name="connsiteX10763" fmla="*/ 5019889 w 6582933"/>
              <a:gd name="connsiteY10763" fmla="*/ 961292 h 6858000"/>
              <a:gd name="connsiteX10764" fmla="*/ 5000186 w 6582933"/>
              <a:gd name="connsiteY10764" fmla="*/ 940512 h 6858000"/>
              <a:gd name="connsiteX10765" fmla="*/ 4978357 w 6582933"/>
              <a:gd name="connsiteY10765" fmla="*/ 950458 h 6858000"/>
              <a:gd name="connsiteX10766" fmla="*/ 4971810 w 6582933"/>
              <a:gd name="connsiteY10766" fmla="*/ 952716 h 6858000"/>
              <a:gd name="connsiteX10767" fmla="*/ 4914635 w 6582933"/>
              <a:gd name="connsiteY10767" fmla="*/ 952811 h 6858000"/>
              <a:gd name="connsiteX10768" fmla="*/ 4886863 w 6582933"/>
              <a:gd name="connsiteY10768" fmla="*/ 977784 h 6858000"/>
              <a:gd name="connsiteX10769" fmla="*/ 4873420 w 6582933"/>
              <a:gd name="connsiteY10769" fmla="*/ 965681 h 6858000"/>
              <a:gd name="connsiteX10770" fmla="*/ 4848470 w 6582933"/>
              <a:gd name="connsiteY10770" fmla="*/ 965681 h 6858000"/>
              <a:gd name="connsiteX10771" fmla="*/ 4834330 w 6582933"/>
              <a:gd name="connsiteY10771" fmla="*/ 978488 h 6858000"/>
              <a:gd name="connsiteX10772" fmla="*/ 4812978 w 6582933"/>
              <a:gd name="connsiteY10772" fmla="*/ 988276 h 6858000"/>
              <a:gd name="connsiteX10773" fmla="*/ 4801123 w 6582933"/>
              <a:gd name="connsiteY10773" fmla="*/ 990845 h 6858000"/>
              <a:gd name="connsiteX10774" fmla="*/ 4757458 w 6582933"/>
              <a:gd name="connsiteY10774" fmla="*/ 992944 h 6858000"/>
              <a:gd name="connsiteX10775" fmla="*/ 4752910 w 6582933"/>
              <a:gd name="connsiteY10775" fmla="*/ 1003620 h 6858000"/>
              <a:gd name="connsiteX10776" fmla="*/ 4721991 w 6582933"/>
              <a:gd name="connsiteY10776" fmla="*/ 1003620 h 6858000"/>
              <a:gd name="connsiteX10777" fmla="*/ 4712774 w 6582933"/>
              <a:gd name="connsiteY10777" fmla="*/ 1024692 h 6858000"/>
              <a:gd name="connsiteX10778" fmla="*/ 4702066 w 6582933"/>
              <a:gd name="connsiteY10778" fmla="*/ 1029043 h 6858000"/>
              <a:gd name="connsiteX10779" fmla="*/ 4697650 w 6582933"/>
              <a:gd name="connsiteY10779" fmla="*/ 1018463 h 6858000"/>
              <a:gd name="connsiteX10780" fmla="*/ 4659385 w 6582933"/>
              <a:gd name="connsiteY10780" fmla="*/ 1016363 h 6858000"/>
              <a:gd name="connsiteX10781" fmla="*/ 4655890 w 6582933"/>
              <a:gd name="connsiteY10781" fmla="*/ 1027166 h 6858000"/>
              <a:gd name="connsiteX10782" fmla="*/ 4672796 w 6582933"/>
              <a:gd name="connsiteY10782" fmla="*/ 1031809 h 6858000"/>
              <a:gd name="connsiteX10783" fmla="*/ 4670411 w 6582933"/>
              <a:gd name="connsiteY10783" fmla="*/ 1041120 h 6858000"/>
              <a:gd name="connsiteX10784" fmla="*/ 4646895 w 6582933"/>
              <a:gd name="connsiteY10784" fmla="*/ 1041120 h 6858000"/>
              <a:gd name="connsiteX10785" fmla="*/ 4632818 w 6582933"/>
              <a:gd name="connsiteY10785" fmla="*/ 1053459 h 6858000"/>
              <a:gd name="connsiteX10786" fmla="*/ 4616230 w 6582933"/>
              <a:gd name="connsiteY10786" fmla="*/ 1029297 h 6858000"/>
              <a:gd name="connsiteX10787" fmla="*/ 4594458 w 6582933"/>
              <a:gd name="connsiteY10787" fmla="*/ 1029297 h 6858000"/>
              <a:gd name="connsiteX10788" fmla="*/ 4581206 w 6582933"/>
              <a:gd name="connsiteY10788" fmla="*/ 1041723 h 6858000"/>
              <a:gd name="connsiteX10789" fmla="*/ 4568945 w 6582933"/>
              <a:gd name="connsiteY10789" fmla="*/ 1041723 h 6858000"/>
              <a:gd name="connsiteX10790" fmla="*/ 4554544 w 6582933"/>
              <a:gd name="connsiteY10790" fmla="*/ 1028376 h 6858000"/>
              <a:gd name="connsiteX10791" fmla="*/ 4548860 w 6582933"/>
              <a:gd name="connsiteY10791" fmla="*/ 1044552 h 6858000"/>
              <a:gd name="connsiteX10792" fmla="*/ 4574502 w 6582933"/>
              <a:gd name="connsiteY10792" fmla="*/ 1073100 h 6858000"/>
              <a:gd name="connsiteX10793" fmla="*/ 4566719 w 6582933"/>
              <a:gd name="connsiteY10793" fmla="*/ 1082034 h 6858000"/>
              <a:gd name="connsiteX10794" fmla="*/ 4541356 w 6582933"/>
              <a:gd name="connsiteY10794" fmla="*/ 1094523 h 6858000"/>
              <a:gd name="connsiteX10795" fmla="*/ 4518189 w 6582933"/>
              <a:gd name="connsiteY10795" fmla="*/ 1117693 h 6858000"/>
              <a:gd name="connsiteX10796" fmla="*/ 4493690 w 6582933"/>
              <a:gd name="connsiteY10796" fmla="*/ 1117693 h 6858000"/>
              <a:gd name="connsiteX10797" fmla="*/ 4479581 w 6582933"/>
              <a:gd name="connsiteY10797" fmla="*/ 1130565 h 6858000"/>
              <a:gd name="connsiteX10798" fmla="*/ 4464832 w 6582933"/>
              <a:gd name="connsiteY10798" fmla="*/ 1130565 h 6858000"/>
              <a:gd name="connsiteX10799" fmla="*/ 4454061 w 6582933"/>
              <a:gd name="connsiteY10799" fmla="*/ 1143341 h 6858000"/>
              <a:gd name="connsiteX10800" fmla="*/ 4445142 w 6582933"/>
              <a:gd name="connsiteY10800" fmla="*/ 1143436 h 6858000"/>
              <a:gd name="connsiteX10801" fmla="*/ 4447705 w 6582933"/>
              <a:gd name="connsiteY10801" fmla="*/ 1143404 h 6858000"/>
              <a:gd name="connsiteX10802" fmla="*/ 4444495 w 6582933"/>
              <a:gd name="connsiteY10802" fmla="*/ 1133521 h 6858000"/>
              <a:gd name="connsiteX10803" fmla="*/ 4436552 w 6582933"/>
              <a:gd name="connsiteY10803" fmla="*/ 1136027 h 6858000"/>
              <a:gd name="connsiteX10804" fmla="*/ 4438138 w 6582933"/>
              <a:gd name="connsiteY10804" fmla="*/ 1139909 h 6858000"/>
              <a:gd name="connsiteX10805" fmla="*/ 4445129 w 6582933"/>
              <a:gd name="connsiteY10805" fmla="*/ 1143404 h 6858000"/>
              <a:gd name="connsiteX10806" fmla="*/ 4445142 w 6582933"/>
              <a:gd name="connsiteY10806" fmla="*/ 1143436 h 6858000"/>
              <a:gd name="connsiteX10807" fmla="*/ 4447799 w 6582933"/>
              <a:gd name="connsiteY10807" fmla="*/ 1149666 h 6858000"/>
              <a:gd name="connsiteX10808" fmla="*/ 4429968 w 6582933"/>
              <a:gd name="connsiteY10808" fmla="*/ 1167748 h 6858000"/>
              <a:gd name="connsiteX10809" fmla="*/ 4409789 w 6582933"/>
              <a:gd name="connsiteY10809" fmla="*/ 1189963 h 6858000"/>
              <a:gd name="connsiteX10810" fmla="*/ 4408235 w 6582933"/>
              <a:gd name="connsiteY10810" fmla="*/ 1202005 h 6858000"/>
              <a:gd name="connsiteX10811" fmla="*/ 4403914 w 6582933"/>
              <a:gd name="connsiteY10811" fmla="*/ 1206522 h 6858000"/>
              <a:gd name="connsiteX10812" fmla="*/ 4390632 w 6582933"/>
              <a:gd name="connsiteY10812" fmla="*/ 1194696 h 6858000"/>
              <a:gd name="connsiteX10813" fmla="*/ 4379188 w 6582933"/>
              <a:gd name="connsiteY10813" fmla="*/ 1205117 h 6858000"/>
              <a:gd name="connsiteX10814" fmla="*/ 4358977 w 6582933"/>
              <a:gd name="connsiteY10814" fmla="*/ 1211126 h 6858000"/>
              <a:gd name="connsiteX10815" fmla="*/ 4358944 w 6582933"/>
              <a:gd name="connsiteY10815" fmla="*/ 1262803 h 6858000"/>
              <a:gd name="connsiteX10816" fmla="*/ 4343878 w 6582933"/>
              <a:gd name="connsiteY10816" fmla="*/ 1270620 h 6858000"/>
              <a:gd name="connsiteX10817" fmla="*/ 4329168 w 6582933"/>
              <a:gd name="connsiteY10817" fmla="*/ 1260070 h 6858000"/>
              <a:gd name="connsiteX10818" fmla="*/ 4308797 w 6582933"/>
              <a:gd name="connsiteY10818" fmla="*/ 1264328 h 6858000"/>
              <a:gd name="connsiteX10819" fmla="*/ 4339685 w 6582933"/>
              <a:gd name="connsiteY10819" fmla="*/ 1295823 h 6858000"/>
              <a:gd name="connsiteX10820" fmla="*/ 4353412 w 6582933"/>
              <a:gd name="connsiteY10820" fmla="*/ 1283111 h 6858000"/>
              <a:gd name="connsiteX10821" fmla="*/ 4427589 w 6582933"/>
              <a:gd name="connsiteY10821" fmla="*/ 1284317 h 6858000"/>
              <a:gd name="connsiteX10822" fmla="*/ 4405565 w 6582933"/>
              <a:gd name="connsiteY10822" fmla="*/ 1306185 h 6858000"/>
              <a:gd name="connsiteX10823" fmla="*/ 4384528 w 6582933"/>
              <a:gd name="connsiteY10823" fmla="*/ 1315466 h 6858000"/>
              <a:gd name="connsiteX10824" fmla="*/ 4384528 w 6582933"/>
              <a:gd name="connsiteY10824" fmla="*/ 1329386 h 6858000"/>
              <a:gd name="connsiteX10825" fmla="*/ 4406293 w 6582933"/>
              <a:gd name="connsiteY10825" fmla="*/ 1337072 h 6858000"/>
              <a:gd name="connsiteX10826" fmla="*/ 4408520 w 6582933"/>
              <a:gd name="connsiteY10826" fmla="*/ 1341333 h 6858000"/>
              <a:gd name="connsiteX10827" fmla="*/ 4404264 w 6582933"/>
              <a:gd name="connsiteY10827" fmla="*/ 1345713 h 6858000"/>
              <a:gd name="connsiteX10828" fmla="*/ 4326814 w 6582933"/>
              <a:gd name="connsiteY10828" fmla="*/ 1345911 h 6858000"/>
              <a:gd name="connsiteX10829" fmla="*/ 4311628 w 6582933"/>
              <a:gd name="connsiteY10829" fmla="*/ 1365117 h 6858000"/>
              <a:gd name="connsiteX10830" fmla="*/ 4296624 w 6582933"/>
              <a:gd name="connsiteY10830" fmla="*/ 1385101 h 6858000"/>
              <a:gd name="connsiteX10831" fmla="*/ 4288840 w 6582933"/>
              <a:gd name="connsiteY10831" fmla="*/ 1385101 h 6858000"/>
              <a:gd name="connsiteX10832" fmla="*/ 4294784 w 6582933"/>
              <a:gd name="connsiteY10832" fmla="*/ 1403278 h 6858000"/>
              <a:gd name="connsiteX10833" fmla="*/ 4295419 w 6582933"/>
              <a:gd name="connsiteY10833" fmla="*/ 1415692 h 6858000"/>
              <a:gd name="connsiteX10834" fmla="*/ 4270057 w 6582933"/>
              <a:gd name="connsiteY10834" fmla="*/ 1429375 h 6858000"/>
              <a:gd name="connsiteX10835" fmla="*/ 4292463 w 6582933"/>
              <a:gd name="connsiteY10835" fmla="*/ 1451768 h 6858000"/>
              <a:gd name="connsiteX10836" fmla="*/ 4300024 w 6582933"/>
              <a:gd name="connsiteY10836" fmla="*/ 1473612 h 6858000"/>
              <a:gd name="connsiteX10837" fmla="*/ 4327511 w 6582933"/>
              <a:gd name="connsiteY10837" fmla="*/ 1473612 h 6858000"/>
              <a:gd name="connsiteX10838" fmla="*/ 4344425 w 6582933"/>
              <a:gd name="connsiteY10838" fmla="*/ 1492158 h 6858000"/>
              <a:gd name="connsiteX10839" fmla="*/ 4338321 w 6582933"/>
              <a:gd name="connsiteY10839" fmla="*/ 1498829 h 6858000"/>
              <a:gd name="connsiteX10840" fmla="*/ 4316645 w 6582933"/>
              <a:gd name="connsiteY10840" fmla="*/ 1499185 h 6858000"/>
              <a:gd name="connsiteX10841" fmla="*/ 4282389 w 6582933"/>
              <a:gd name="connsiteY10841" fmla="*/ 1530518 h 6858000"/>
              <a:gd name="connsiteX10842" fmla="*/ 4282389 w 6582933"/>
              <a:gd name="connsiteY10842" fmla="*/ 1556157 h 6858000"/>
              <a:gd name="connsiteX10843" fmla="*/ 4258809 w 6582933"/>
              <a:gd name="connsiteY10843" fmla="*/ 1569470 h 6858000"/>
              <a:gd name="connsiteX10844" fmla="*/ 4269550 w 6582933"/>
              <a:gd name="connsiteY10844" fmla="*/ 1584880 h 6858000"/>
              <a:gd name="connsiteX10845" fmla="*/ 4276446 w 6582933"/>
              <a:gd name="connsiteY10845" fmla="*/ 1600504 h 6858000"/>
              <a:gd name="connsiteX10846" fmla="*/ 4289411 w 6582933"/>
              <a:gd name="connsiteY10846" fmla="*/ 1588626 h 6858000"/>
              <a:gd name="connsiteX10847" fmla="*/ 4315281 w 6582933"/>
              <a:gd name="connsiteY10847" fmla="*/ 1588626 h 6858000"/>
              <a:gd name="connsiteX10848" fmla="*/ 4338924 w 6582933"/>
              <a:gd name="connsiteY10848" fmla="*/ 1601560 h 6858000"/>
              <a:gd name="connsiteX10849" fmla="*/ 4359262 w 6582933"/>
              <a:gd name="connsiteY10849" fmla="*/ 1619550 h 6858000"/>
              <a:gd name="connsiteX10850" fmla="*/ 4359262 w 6582933"/>
              <a:gd name="connsiteY10850" fmla="*/ 1632407 h 6858000"/>
              <a:gd name="connsiteX10851" fmla="*/ 4371087 w 6582933"/>
              <a:gd name="connsiteY10851" fmla="*/ 1646011 h 6858000"/>
              <a:gd name="connsiteX10852" fmla="*/ 4366030 w 6582933"/>
              <a:gd name="connsiteY10852" fmla="*/ 1650881 h 6858000"/>
              <a:gd name="connsiteX10853" fmla="*/ 4315599 w 6582933"/>
              <a:gd name="connsiteY10853" fmla="*/ 1652022 h 6858000"/>
              <a:gd name="connsiteX10854" fmla="*/ 4310193 w 6582933"/>
              <a:gd name="connsiteY10854" fmla="*/ 1659902 h 6858000"/>
              <a:gd name="connsiteX10855" fmla="*/ 4314552 w 6582933"/>
              <a:gd name="connsiteY10855" fmla="*/ 1664223 h 6858000"/>
              <a:gd name="connsiteX10856" fmla="*/ 4365459 w 6582933"/>
              <a:gd name="connsiteY10856" fmla="*/ 1664414 h 6858000"/>
              <a:gd name="connsiteX10857" fmla="*/ 4384433 w 6582933"/>
              <a:gd name="connsiteY10857" fmla="*/ 1683709 h 6858000"/>
              <a:gd name="connsiteX10858" fmla="*/ 4384306 w 6582933"/>
              <a:gd name="connsiteY10858" fmla="*/ 1700767 h 6858000"/>
              <a:gd name="connsiteX10859" fmla="*/ 4399113 w 6582933"/>
              <a:gd name="connsiteY10859" fmla="*/ 1715094 h 6858000"/>
              <a:gd name="connsiteX10860" fmla="*/ 4415162 w 6582933"/>
              <a:gd name="connsiteY10860" fmla="*/ 1715253 h 6858000"/>
              <a:gd name="connsiteX10861" fmla="*/ 4422596 w 6582933"/>
              <a:gd name="connsiteY10861" fmla="*/ 1733689 h 6858000"/>
              <a:gd name="connsiteX10862" fmla="*/ 4409915 w 6582933"/>
              <a:gd name="connsiteY10862" fmla="*/ 1747258 h 6858000"/>
              <a:gd name="connsiteX10863" fmla="*/ 4409915 w 6582933"/>
              <a:gd name="connsiteY10863" fmla="*/ 1785199 h 6858000"/>
              <a:gd name="connsiteX10864" fmla="*/ 4428413 w 6582933"/>
              <a:gd name="connsiteY10864" fmla="*/ 1803697 h 6858000"/>
              <a:gd name="connsiteX10865" fmla="*/ 4455076 w 6582933"/>
              <a:gd name="connsiteY10865" fmla="*/ 1803697 h 6858000"/>
              <a:gd name="connsiteX10866" fmla="*/ 4483933 w 6582933"/>
              <a:gd name="connsiteY10866" fmla="*/ 1836903 h 6858000"/>
              <a:gd name="connsiteX10867" fmla="*/ 4474049 w 6582933"/>
              <a:gd name="connsiteY10867" fmla="*/ 1848506 h 6858000"/>
              <a:gd name="connsiteX10868" fmla="*/ 4473352 w 6582933"/>
              <a:gd name="connsiteY10868" fmla="*/ 1860769 h 6858000"/>
              <a:gd name="connsiteX10869" fmla="*/ 4460672 w 6582933"/>
              <a:gd name="connsiteY10869" fmla="*/ 1874335 h 6858000"/>
              <a:gd name="connsiteX10870" fmla="*/ 4460672 w 6582933"/>
              <a:gd name="connsiteY10870" fmla="*/ 1886790 h 6858000"/>
              <a:gd name="connsiteX10871" fmla="*/ 4465181 w 6582933"/>
              <a:gd name="connsiteY10871" fmla="*/ 1891077 h 6858000"/>
              <a:gd name="connsiteX10872" fmla="*/ 4491938 w 6582933"/>
              <a:gd name="connsiteY10872" fmla="*/ 1894001 h 6858000"/>
              <a:gd name="connsiteX10873" fmla="*/ 4504683 w 6582933"/>
              <a:gd name="connsiteY10873" fmla="*/ 1904745 h 6858000"/>
              <a:gd name="connsiteX10874" fmla="*/ 4516793 w 6582933"/>
              <a:gd name="connsiteY10874" fmla="*/ 1905888 h 6858000"/>
              <a:gd name="connsiteX10875" fmla="*/ 4530330 w 6582933"/>
              <a:gd name="connsiteY10875" fmla="*/ 1893716 h 6858000"/>
              <a:gd name="connsiteX10876" fmla="*/ 4543836 w 6582933"/>
              <a:gd name="connsiteY10876" fmla="*/ 1905983 h 6858000"/>
              <a:gd name="connsiteX10877" fmla="*/ 4555787 w 6582933"/>
              <a:gd name="connsiteY10877" fmla="*/ 1905983 h 6858000"/>
              <a:gd name="connsiteX10878" fmla="*/ 4570118 w 6582933"/>
              <a:gd name="connsiteY10878" fmla="*/ 1919046 h 6858000"/>
              <a:gd name="connsiteX10879" fmla="*/ 4594617 w 6582933"/>
              <a:gd name="connsiteY10879" fmla="*/ 1919046 h 6858000"/>
              <a:gd name="connsiteX10880" fmla="*/ 4617594 w 6582933"/>
              <a:gd name="connsiteY10880" fmla="*/ 1942021 h 6858000"/>
              <a:gd name="connsiteX10881" fmla="*/ 4645183 w 6582933"/>
              <a:gd name="connsiteY10881" fmla="*/ 1932140 h 6858000"/>
              <a:gd name="connsiteX10882" fmla="*/ 4661581 w 6582933"/>
              <a:gd name="connsiteY10882" fmla="*/ 1947614 h 6858000"/>
              <a:gd name="connsiteX10883" fmla="*/ 4652807 w 6582933"/>
              <a:gd name="connsiteY10883" fmla="*/ 1961943 h 6858000"/>
              <a:gd name="connsiteX10884" fmla="*/ 4664473 w 6582933"/>
              <a:gd name="connsiteY10884" fmla="*/ 1987173 h 6858000"/>
              <a:gd name="connsiteX10885" fmla="*/ 4672732 w 6582933"/>
              <a:gd name="connsiteY10885" fmla="*/ 1994417 h 6858000"/>
              <a:gd name="connsiteX10886" fmla="*/ 4689131 w 6582933"/>
              <a:gd name="connsiteY10886" fmla="*/ 2000961 h 6858000"/>
              <a:gd name="connsiteX10887" fmla="*/ 4653759 w 6582933"/>
              <a:gd name="connsiteY10887" fmla="*/ 2010970 h 6858000"/>
              <a:gd name="connsiteX10888" fmla="*/ 4651698 w 6582933"/>
              <a:gd name="connsiteY10888" fmla="*/ 2026954 h 6858000"/>
              <a:gd name="connsiteX10889" fmla="*/ 4669935 w 6582933"/>
              <a:gd name="connsiteY10889" fmla="*/ 2020598 h 6858000"/>
              <a:gd name="connsiteX10890" fmla="*/ 4683377 w 6582933"/>
              <a:gd name="connsiteY10890" fmla="*/ 2032890 h 6858000"/>
              <a:gd name="connsiteX10891" fmla="*/ 4714810 w 6582933"/>
              <a:gd name="connsiteY10891" fmla="*/ 2032890 h 6858000"/>
              <a:gd name="connsiteX10892" fmla="*/ 4714969 w 6582933"/>
              <a:gd name="connsiteY10892" fmla="*/ 2039055 h 6858000"/>
              <a:gd name="connsiteX10893" fmla="*/ 4724820 w 6582933"/>
              <a:gd name="connsiteY10893" fmla="*/ 2045251 h 6858000"/>
              <a:gd name="connsiteX10894" fmla="*/ 4740838 w 6582933"/>
              <a:gd name="connsiteY10894" fmla="*/ 2052687 h 6858000"/>
              <a:gd name="connsiteX10895" fmla="*/ 4751197 w 6582933"/>
              <a:gd name="connsiteY10895" fmla="*/ 2058251 h 6858000"/>
              <a:gd name="connsiteX10896" fmla="*/ 4771884 w 6582933"/>
              <a:gd name="connsiteY10896" fmla="*/ 2070772 h 6858000"/>
              <a:gd name="connsiteX10897" fmla="*/ 4783835 w 6582933"/>
              <a:gd name="connsiteY10897" fmla="*/ 2070772 h 6858000"/>
              <a:gd name="connsiteX10898" fmla="*/ 4797785 w 6582933"/>
              <a:gd name="connsiteY10898" fmla="*/ 2083799 h 6858000"/>
              <a:gd name="connsiteX10899" fmla="*/ 4811766 w 6582933"/>
              <a:gd name="connsiteY10899" fmla="*/ 2083799 h 6858000"/>
              <a:gd name="connsiteX10900" fmla="*/ 4819207 w 6582933"/>
              <a:gd name="connsiteY10900" fmla="*/ 2105597 h 6858000"/>
              <a:gd name="connsiteX10901" fmla="*/ 4846631 w 6582933"/>
              <a:gd name="connsiteY10901" fmla="*/ 2109131 h 6858000"/>
              <a:gd name="connsiteX10902" fmla="*/ 4880189 w 6582933"/>
              <a:gd name="connsiteY10902" fmla="*/ 2140680 h 6858000"/>
              <a:gd name="connsiteX10903" fmla="*/ 4848439 w 6582933"/>
              <a:gd name="connsiteY10903" fmla="*/ 2147733 h 6858000"/>
              <a:gd name="connsiteX10904" fmla="*/ 4832041 w 6582933"/>
              <a:gd name="connsiteY10904" fmla="*/ 2163685 h 6858000"/>
              <a:gd name="connsiteX10905" fmla="*/ 4831057 w 6582933"/>
              <a:gd name="connsiteY10905" fmla="*/ 2168037 h 6858000"/>
              <a:gd name="connsiteX10906" fmla="*/ 4841702 w 6582933"/>
              <a:gd name="connsiteY10906" fmla="*/ 2172807 h 6858000"/>
              <a:gd name="connsiteX10907" fmla="*/ 4848026 w 6582933"/>
              <a:gd name="connsiteY10907" fmla="*/ 2172742 h 6858000"/>
              <a:gd name="connsiteX10908" fmla="*/ 4861373 w 6582933"/>
              <a:gd name="connsiteY10908" fmla="*/ 2160222 h 6858000"/>
              <a:gd name="connsiteX10909" fmla="*/ 4911685 w 6582933"/>
              <a:gd name="connsiteY10909" fmla="*/ 2160222 h 6858000"/>
              <a:gd name="connsiteX10910" fmla="*/ 4925444 w 6582933"/>
              <a:gd name="connsiteY10910" fmla="*/ 2172680 h 6858000"/>
              <a:gd name="connsiteX10911" fmla="*/ 4938316 w 6582933"/>
              <a:gd name="connsiteY10911" fmla="*/ 2174011 h 6858000"/>
              <a:gd name="connsiteX10912" fmla="*/ 4943176 w 6582933"/>
              <a:gd name="connsiteY10912" fmla="*/ 2178654 h 6858000"/>
              <a:gd name="connsiteX10913" fmla="*/ 4930146 w 6582933"/>
              <a:gd name="connsiteY10913" fmla="*/ 2192983 h 6858000"/>
              <a:gd name="connsiteX10914" fmla="*/ 4952393 w 6582933"/>
              <a:gd name="connsiteY10914" fmla="*/ 2200892 h 6858000"/>
              <a:gd name="connsiteX10915" fmla="*/ 4967262 w 6582933"/>
              <a:gd name="connsiteY10915" fmla="*/ 2210711 h 6858000"/>
              <a:gd name="connsiteX10916" fmla="*/ 4987669 w 6582933"/>
              <a:gd name="connsiteY10916" fmla="*/ 2223009 h 6858000"/>
              <a:gd name="connsiteX10917" fmla="*/ 5000287 w 6582933"/>
              <a:gd name="connsiteY10917" fmla="*/ 2223580 h 6858000"/>
              <a:gd name="connsiteX10918" fmla="*/ 5026854 w 6582933"/>
              <a:gd name="connsiteY10918" fmla="*/ 2248939 h 6858000"/>
              <a:gd name="connsiteX10919" fmla="*/ 5039782 w 6582933"/>
              <a:gd name="connsiteY10919" fmla="*/ 2249796 h 6858000"/>
              <a:gd name="connsiteX10920" fmla="*/ 5060222 w 6582933"/>
              <a:gd name="connsiteY10920" fmla="*/ 2261809 h 6858000"/>
              <a:gd name="connsiteX10921" fmla="*/ 5070359 w 6582933"/>
              <a:gd name="connsiteY10921" fmla="*/ 2267720 h 6858000"/>
              <a:gd name="connsiteX10922" fmla="*/ 5096672 w 6582933"/>
              <a:gd name="connsiteY10922" fmla="*/ 2281002 h 6858000"/>
              <a:gd name="connsiteX10923" fmla="*/ 5108934 w 6582933"/>
              <a:gd name="connsiteY10923" fmla="*/ 2294411 h 6858000"/>
              <a:gd name="connsiteX10924" fmla="*/ 5107857 w 6582933"/>
              <a:gd name="connsiteY10924" fmla="*/ 2307470 h 6858000"/>
              <a:gd name="connsiteX10925" fmla="*/ 5078491 w 6582933"/>
              <a:gd name="connsiteY10925" fmla="*/ 2312837 h 6858000"/>
              <a:gd name="connsiteX10926" fmla="*/ 5072872 w 6582933"/>
              <a:gd name="connsiteY10926" fmla="*/ 2319479 h 6858000"/>
              <a:gd name="connsiteX10927" fmla="*/ 5088946 w 6582933"/>
              <a:gd name="connsiteY10927" fmla="*/ 2337753 h 6858000"/>
              <a:gd name="connsiteX10928" fmla="*/ 5114974 w 6582933"/>
              <a:gd name="connsiteY10928" fmla="*/ 2337753 h 6858000"/>
              <a:gd name="connsiteX10929" fmla="*/ 5128511 w 6582933"/>
              <a:gd name="connsiteY10929" fmla="*/ 2325931 h 6858000"/>
              <a:gd name="connsiteX10930" fmla="*/ 5146850 w 6582933"/>
              <a:gd name="connsiteY10930" fmla="*/ 2344491 h 6858000"/>
              <a:gd name="connsiteX10931" fmla="*/ 5146977 w 6582933"/>
              <a:gd name="connsiteY10931" fmla="*/ 2350691 h 6858000"/>
              <a:gd name="connsiteX10932" fmla="*/ 5128194 w 6582933"/>
              <a:gd name="connsiteY10932" fmla="*/ 2350691 h 6858000"/>
              <a:gd name="connsiteX10933" fmla="*/ 5123272 w 6582933"/>
              <a:gd name="connsiteY10933" fmla="*/ 2381889 h 6858000"/>
              <a:gd name="connsiteX10934" fmla="*/ 5139670 w 6582933"/>
              <a:gd name="connsiteY10934" fmla="*/ 2401309 h 6858000"/>
              <a:gd name="connsiteX10935" fmla="*/ 5166300 w 6582933"/>
              <a:gd name="connsiteY10935" fmla="*/ 2401309 h 6858000"/>
              <a:gd name="connsiteX10936" fmla="*/ 5164644 w 6582933"/>
              <a:gd name="connsiteY10936" fmla="*/ 2388975 h 6858000"/>
              <a:gd name="connsiteX10937" fmla="*/ 5147738 w 6582933"/>
              <a:gd name="connsiteY10937" fmla="*/ 2382879 h 6858000"/>
              <a:gd name="connsiteX10938" fmla="*/ 5158960 w 6582933"/>
              <a:gd name="connsiteY10938" fmla="*/ 2370138 h 6858000"/>
              <a:gd name="connsiteX10939" fmla="*/ 5146977 w 6582933"/>
              <a:gd name="connsiteY10939" fmla="*/ 2350722 h 6858000"/>
              <a:gd name="connsiteX10940" fmla="*/ 5165730 w 6582933"/>
              <a:gd name="connsiteY10940" fmla="*/ 2350722 h 6858000"/>
              <a:gd name="connsiteX10941" fmla="*/ 5179141 w 6582933"/>
              <a:gd name="connsiteY10941" fmla="*/ 2363370 h 6858000"/>
              <a:gd name="connsiteX10942" fmla="*/ 5195633 w 6582933"/>
              <a:gd name="connsiteY10942" fmla="*/ 2368130 h 6858000"/>
              <a:gd name="connsiteX10943" fmla="*/ 5186606 w 6582933"/>
              <a:gd name="connsiteY10943" fmla="*/ 2381671 h 6858000"/>
              <a:gd name="connsiteX10944" fmla="*/ 5193343 w 6582933"/>
              <a:gd name="connsiteY10944" fmla="*/ 2388497 h 6858000"/>
              <a:gd name="connsiteX10945" fmla="*/ 5209741 w 6582933"/>
              <a:gd name="connsiteY10945" fmla="*/ 2394379 h 6858000"/>
              <a:gd name="connsiteX10946" fmla="*/ 5229603 w 6582933"/>
              <a:gd name="connsiteY10946" fmla="*/ 2402129 h 6858000"/>
              <a:gd name="connsiteX10947" fmla="*/ 5250068 w 6582933"/>
              <a:gd name="connsiteY10947" fmla="*/ 2421739 h 6858000"/>
              <a:gd name="connsiteX10948" fmla="*/ 5227377 w 6582933"/>
              <a:gd name="connsiteY10948" fmla="*/ 2429780 h 6858000"/>
              <a:gd name="connsiteX10949" fmla="*/ 5210598 w 6582933"/>
              <a:gd name="connsiteY10949" fmla="*/ 2446095 h 6858000"/>
              <a:gd name="connsiteX10950" fmla="*/ 5229445 w 6582933"/>
              <a:gd name="connsiteY10950" fmla="*/ 2464918 h 6858000"/>
              <a:gd name="connsiteX10951" fmla="*/ 5244670 w 6582933"/>
              <a:gd name="connsiteY10951" fmla="*/ 2464918 h 6858000"/>
              <a:gd name="connsiteX10952" fmla="*/ 5255282 w 6582933"/>
              <a:gd name="connsiteY10952" fmla="*/ 2452535 h 6858000"/>
              <a:gd name="connsiteX10953" fmla="*/ 5261385 w 6582933"/>
              <a:gd name="connsiteY10953" fmla="*/ 2452379 h 6858000"/>
              <a:gd name="connsiteX10954" fmla="*/ 5265895 w 6582933"/>
              <a:gd name="connsiteY10954" fmla="*/ 2462953 h 6858000"/>
              <a:gd name="connsiteX10955" fmla="*/ 5292653 w 6582933"/>
              <a:gd name="connsiteY10955" fmla="*/ 2465971 h 6858000"/>
              <a:gd name="connsiteX10956" fmla="*/ 5306000 w 6582933"/>
              <a:gd name="connsiteY10956" fmla="*/ 2477156 h 6858000"/>
              <a:gd name="connsiteX10957" fmla="*/ 5332186 w 6582933"/>
              <a:gd name="connsiteY10957" fmla="*/ 2477156 h 6858000"/>
              <a:gd name="connsiteX10958" fmla="*/ 5360759 w 6582933"/>
              <a:gd name="connsiteY10958" fmla="*/ 2511192 h 6858000"/>
              <a:gd name="connsiteX10959" fmla="*/ 5343244 w 6582933"/>
              <a:gd name="connsiteY10959" fmla="*/ 2515136 h 6858000"/>
              <a:gd name="connsiteX10960" fmla="*/ 5320172 w 6582933"/>
              <a:gd name="connsiteY10960" fmla="*/ 2492064 h 6858000"/>
              <a:gd name="connsiteX10961" fmla="*/ 5270405 w 6582933"/>
              <a:gd name="connsiteY10961" fmla="*/ 2490375 h 6858000"/>
              <a:gd name="connsiteX10962" fmla="*/ 5244512 w 6582933"/>
              <a:gd name="connsiteY10962" fmla="*/ 2477853 h 6858000"/>
              <a:gd name="connsiteX10963" fmla="*/ 5224934 w 6582933"/>
              <a:gd name="connsiteY10963" fmla="*/ 2498324 h 6858000"/>
              <a:gd name="connsiteX10964" fmla="*/ 5246128 w 6582933"/>
              <a:gd name="connsiteY10964" fmla="*/ 2503756 h 6858000"/>
              <a:gd name="connsiteX10965" fmla="*/ 5265514 w 6582933"/>
              <a:gd name="connsiteY10965" fmla="*/ 2528229 h 6858000"/>
              <a:gd name="connsiteX10966" fmla="*/ 5281532 w 6582933"/>
              <a:gd name="connsiteY10966" fmla="*/ 2529755 h 6858000"/>
              <a:gd name="connsiteX10967" fmla="*/ 5299390 w 6582933"/>
              <a:gd name="connsiteY10967" fmla="*/ 2547837 h 6858000"/>
              <a:gd name="connsiteX10968" fmla="*/ 5299545 w 6582933"/>
              <a:gd name="connsiteY10968" fmla="*/ 2553920 h 6858000"/>
              <a:gd name="connsiteX10969" fmla="*/ 5324942 w 6582933"/>
              <a:gd name="connsiteY10969" fmla="*/ 2553920 h 6858000"/>
              <a:gd name="connsiteX10970" fmla="*/ 5316644 w 6582933"/>
              <a:gd name="connsiteY10970" fmla="*/ 2566349 h 6858000"/>
              <a:gd name="connsiteX10971" fmla="*/ 5299516 w 6582933"/>
              <a:gd name="connsiteY10971" fmla="*/ 2566635 h 6858000"/>
              <a:gd name="connsiteX10972" fmla="*/ 5299516 w 6582933"/>
              <a:gd name="connsiteY10972" fmla="*/ 2554033 h 6858000"/>
              <a:gd name="connsiteX10973" fmla="*/ 5279559 w 6582933"/>
              <a:gd name="connsiteY10973" fmla="*/ 2554033 h 6858000"/>
              <a:gd name="connsiteX10974" fmla="*/ 5268819 w 6582933"/>
              <a:gd name="connsiteY10974" fmla="*/ 2541316 h 6858000"/>
              <a:gd name="connsiteX10975" fmla="*/ 5261543 w 6582933"/>
              <a:gd name="connsiteY10975" fmla="*/ 2541252 h 6858000"/>
              <a:gd name="connsiteX10976" fmla="*/ 5250892 w 6582933"/>
              <a:gd name="connsiteY10976" fmla="*/ 2545512 h 6858000"/>
              <a:gd name="connsiteX10977" fmla="*/ 5255124 w 6582933"/>
              <a:gd name="connsiteY10977" fmla="*/ 2554388 h 6858000"/>
              <a:gd name="connsiteX10978" fmla="*/ 5265451 w 6582933"/>
              <a:gd name="connsiteY10978" fmla="*/ 2566744 h 6858000"/>
              <a:gd name="connsiteX10979" fmla="*/ 5299548 w 6582933"/>
              <a:gd name="connsiteY10979" fmla="*/ 2566744 h 6858000"/>
              <a:gd name="connsiteX10980" fmla="*/ 5303938 w 6582933"/>
              <a:gd name="connsiteY10980" fmla="*/ 2577137 h 6858000"/>
              <a:gd name="connsiteX10981" fmla="*/ 5336735 w 6582933"/>
              <a:gd name="connsiteY10981" fmla="*/ 2599441 h 6858000"/>
              <a:gd name="connsiteX10982" fmla="*/ 5319093 w 6582933"/>
              <a:gd name="connsiteY10982" fmla="*/ 2629785 h 6858000"/>
              <a:gd name="connsiteX10983" fmla="*/ 5301267 w 6582933"/>
              <a:gd name="connsiteY10983" fmla="*/ 2622223 h 6858000"/>
              <a:gd name="connsiteX10984" fmla="*/ 5310193 w 6582933"/>
              <a:gd name="connsiteY10984" fmla="*/ 2613295 h 6858000"/>
              <a:gd name="connsiteX10985" fmla="*/ 5305270 w 6582933"/>
              <a:gd name="connsiteY10985" fmla="*/ 2605226 h 6858000"/>
              <a:gd name="connsiteX10986" fmla="*/ 5230174 w 6582933"/>
              <a:gd name="connsiteY10986" fmla="*/ 2604875 h 6858000"/>
              <a:gd name="connsiteX10987" fmla="*/ 5216669 w 6582933"/>
              <a:gd name="connsiteY10987" fmla="*/ 2592169 h 6858000"/>
              <a:gd name="connsiteX10988" fmla="*/ 5197887 w 6582933"/>
              <a:gd name="connsiteY10988" fmla="*/ 2592169 h 6858000"/>
              <a:gd name="connsiteX10989" fmla="*/ 5197886 w 6582933"/>
              <a:gd name="connsiteY10989" fmla="*/ 2592136 h 6858000"/>
              <a:gd name="connsiteX10990" fmla="*/ 5197879 w 6582933"/>
              <a:gd name="connsiteY10990" fmla="*/ 2592136 h 6858000"/>
              <a:gd name="connsiteX10991" fmla="*/ 5196302 w 6582933"/>
              <a:gd name="connsiteY10991" fmla="*/ 2583882 h 6858000"/>
              <a:gd name="connsiteX10992" fmla="*/ 5189594 w 6582933"/>
              <a:gd name="connsiteY10992" fmla="*/ 2579741 h 6858000"/>
              <a:gd name="connsiteX10993" fmla="*/ 5169698 w 6582933"/>
              <a:gd name="connsiteY10993" fmla="*/ 2579399 h 6858000"/>
              <a:gd name="connsiteX10994" fmla="*/ 5180757 w 6582933"/>
              <a:gd name="connsiteY10994" fmla="*/ 2591851 h 6858000"/>
              <a:gd name="connsiteX10995" fmla="*/ 5197879 w 6582933"/>
              <a:gd name="connsiteY10995" fmla="*/ 2592136 h 6858000"/>
              <a:gd name="connsiteX10996" fmla="*/ 5197886 w 6582933"/>
              <a:gd name="connsiteY10996" fmla="*/ 2592169 h 6858000"/>
              <a:gd name="connsiteX10997" fmla="*/ 5197887 w 6582933"/>
              <a:gd name="connsiteY10997" fmla="*/ 2592169 h 6858000"/>
              <a:gd name="connsiteX10998" fmla="*/ 5198012 w 6582933"/>
              <a:gd name="connsiteY10998" fmla="*/ 2598235 h 6858000"/>
              <a:gd name="connsiteX10999" fmla="*/ 5229222 w 6582933"/>
              <a:gd name="connsiteY10999" fmla="*/ 2629373 h 6858000"/>
              <a:gd name="connsiteX11000" fmla="*/ 5241999 w 6582933"/>
              <a:gd name="connsiteY11000" fmla="*/ 2630329 h 6858000"/>
              <a:gd name="connsiteX11001" fmla="*/ 5267995 w 6582933"/>
              <a:gd name="connsiteY11001" fmla="*/ 2655516 h 6858000"/>
              <a:gd name="connsiteX11002" fmla="*/ 5274161 w 6582933"/>
              <a:gd name="connsiteY11002" fmla="*/ 2657601 h 6858000"/>
              <a:gd name="connsiteX11003" fmla="*/ 5274351 w 6582933"/>
              <a:gd name="connsiteY11003" fmla="*/ 2661210 h 6858000"/>
              <a:gd name="connsiteX11004" fmla="*/ 5281786 w 6582933"/>
              <a:gd name="connsiteY11004" fmla="*/ 2666970 h 6858000"/>
              <a:gd name="connsiteX11005" fmla="*/ 5279782 w 6582933"/>
              <a:gd name="connsiteY11005" fmla="*/ 2659493 h 6858000"/>
              <a:gd name="connsiteX11006" fmla="*/ 5279686 w 6582933"/>
              <a:gd name="connsiteY11006" fmla="*/ 2655865 h 6858000"/>
              <a:gd name="connsiteX11007" fmla="*/ 5277960 w 6582933"/>
              <a:gd name="connsiteY11007" fmla="*/ 2655776 h 6858000"/>
              <a:gd name="connsiteX11008" fmla="*/ 5275034 w 6582933"/>
              <a:gd name="connsiteY11008" fmla="*/ 2649805 h 6858000"/>
              <a:gd name="connsiteX11009" fmla="*/ 5274002 w 6582933"/>
              <a:gd name="connsiteY11009" fmla="*/ 2643105 h 6858000"/>
              <a:gd name="connsiteX11010" fmla="*/ 5278513 w 6582933"/>
              <a:gd name="connsiteY11010" fmla="*/ 2632328 h 6858000"/>
              <a:gd name="connsiteX11011" fmla="*/ 5287476 w 6582933"/>
              <a:gd name="connsiteY11011" fmla="*/ 2637129 h 6858000"/>
              <a:gd name="connsiteX11012" fmla="*/ 5299485 w 6582933"/>
              <a:gd name="connsiteY11012" fmla="*/ 2650277 h 6858000"/>
              <a:gd name="connsiteX11013" fmla="*/ 5317856 w 6582933"/>
              <a:gd name="connsiteY11013" fmla="*/ 2668936 h 6858000"/>
              <a:gd name="connsiteX11014" fmla="*/ 5331489 w 6582933"/>
              <a:gd name="connsiteY11014" fmla="*/ 2681045 h 6858000"/>
              <a:gd name="connsiteX11015" fmla="*/ 5381603 w 6582933"/>
              <a:gd name="connsiteY11015" fmla="*/ 2681045 h 6858000"/>
              <a:gd name="connsiteX11016" fmla="*/ 5397368 w 6582933"/>
              <a:gd name="connsiteY11016" fmla="*/ 2666561 h 6858000"/>
              <a:gd name="connsiteX11017" fmla="*/ 5418181 w 6582933"/>
              <a:gd name="connsiteY11017" fmla="*/ 2693313 h 6858000"/>
              <a:gd name="connsiteX11018" fmla="*/ 5433596 w 6582933"/>
              <a:gd name="connsiteY11018" fmla="*/ 2695216 h 6858000"/>
              <a:gd name="connsiteX11019" fmla="*/ 5452151 w 6582933"/>
              <a:gd name="connsiteY11019" fmla="*/ 2712667 h 6858000"/>
              <a:gd name="connsiteX11020" fmla="*/ 5452151 w 6582933"/>
              <a:gd name="connsiteY11020" fmla="*/ 2725693 h 6858000"/>
              <a:gd name="connsiteX11021" fmla="*/ 5483362 w 6582933"/>
              <a:gd name="connsiteY11021" fmla="*/ 2756893 h 6858000"/>
              <a:gd name="connsiteX11022" fmla="*/ 5500236 w 6582933"/>
              <a:gd name="connsiteY11022" fmla="*/ 2761497 h 6858000"/>
              <a:gd name="connsiteX11023" fmla="*/ 5491907 w 6582933"/>
              <a:gd name="connsiteY11023" fmla="*/ 2774748 h 6858000"/>
              <a:gd name="connsiteX11024" fmla="*/ 5492929 w 6582933"/>
              <a:gd name="connsiteY11024" fmla="*/ 2791783 h 6858000"/>
              <a:gd name="connsiteX11025" fmla="*/ 5506243 w 6582933"/>
              <a:gd name="connsiteY11025" fmla="*/ 2805193 h 6858000"/>
              <a:gd name="connsiteX11026" fmla="*/ 5517618 w 6582933"/>
              <a:gd name="connsiteY11026" fmla="*/ 2808274 h 6858000"/>
              <a:gd name="connsiteX11027" fmla="*/ 5528046 w 6582933"/>
              <a:gd name="connsiteY11027" fmla="*/ 2814435 h 6858000"/>
              <a:gd name="connsiteX11028" fmla="*/ 5528046 w 6582933"/>
              <a:gd name="connsiteY11028" fmla="*/ 2826667 h 6858000"/>
              <a:gd name="connsiteX11029" fmla="*/ 5508051 w 6582933"/>
              <a:gd name="connsiteY11029" fmla="*/ 2834806 h 6858000"/>
              <a:gd name="connsiteX11030" fmla="*/ 5498428 w 6582933"/>
              <a:gd name="connsiteY11030" fmla="*/ 2844434 h 6858000"/>
              <a:gd name="connsiteX11031" fmla="*/ 5494038 w 6582933"/>
              <a:gd name="connsiteY11031" fmla="*/ 2843666 h 6858000"/>
              <a:gd name="connsiteX11032" fmla="*/ 5471442 w 6582933"/>
              <a:gd name="connsiteY11032" fmla="*/ 2821270 h 6858000"/>
              <a:gd name="connsiteX11033" fmla="*/ 5458063 w 6582933"/>
              <a:gd name="connsiteY11033" fmla="*/ 2833624 h 6858000"/>
              <a:gd name="connsiteX11034" fmla="*/ 5439350 w 6582933"/>
              <a:gd name="connsiteY11034" fmla="*/ 2833624 h 6858000"/>
              <a:gd name="connsiteX11035" fmla="*/ 5439224 w 6582933"/>
              <a:gd name="connsiteY11035" fmla="*/ 2827430 h 6858000"/>
              <a:gd name="connsiteX11036" fmla="*/ 5376555 w 6582933"/>
              <a:gd name="connsiteY11036" fmla="*/ 2764517 h 6858000"/>
              <a:gd name="connsiteX11037" fmla="*/ 5375786 w 6582933"/>
              <a:gd name="connsiteY11037" fmla="*/ 2751648 h 6858000"/>
              <a:gd name="connsiteX11038" fmla="*/ 5363270 w 6582933"/>
              <a:gd name="connsiteY11038" fmla="*/ 2738208 h 6858000"/>
              <a:gd name="connsiteX11039" fmla="*/ 5363114 w 6582933"/>
              <a:gd name="connsiteY11039" fmla="*/ 2732037 h 6858000"/>
              <a:gd name="connsiteX11040" fmla="*/ 5363175 w 6582933"/>
              <a:gd name="connsiteY11040" fmla="*/ 2732010 h 6858000"/>
              <a:gd name="connsiteX11041" fmla="*/ 5363176 w 6582933"/>
              <a:gd name="connsiteY11041" fmla="*/ 2731980 h 6858000"/>
              <a:gd name="connsiteX11042" fmla="*/ 5382618 w 6582933"/>
              <a:gd name="connsiteY11042" fmla="*/ 2731980 h 6858000"/>
              <a:gd name="connsiteX11043" fmla="*/ 5426605 w 6582933"/>
              <a:gd name="connsiteY11043" fmla="*/ 2776245 h 6858000"/>
              <a:gd name="connsiteX11044" fmla="*/ 5436425 w 6582933"/>
              <a:gd name="connsiteY11044" fmla="*/ 2782822 h 6858000"/>
              <a:gd name="connsiteX11045" fmla="*/ 5464484 w 6582933"/>
              <a:gd name="connsiteY11045" fmla="*/ 2776150 h 6858000"/>
              <a:gd name="connsiteX11046" fmla="*/ 5446689 w 6582933"/>
              <a:gd name="connsiteY11046" fmla="*/ 2758350 h 6858000"/>
              <a:gd name="connsiteX11047" fmla="*/ 5440809 w 6582933"/>
              <a:gd name="connsiteY11047" fmla="*/ 2757497 h 6858000"/>
              <a:gd name="connsiteX11048" fmla="*/ 5427017 w 6582933"/>
              <a:gd name="connsiteY11048" fmla="*/ 2748889 h 6858000"/>
              <a:gd name="connsiteX11049" fmla="*/ 5426700 w 6582933"/>
              <a:gd name="connsiteY11049" fmla="*/ 2728770 h 6858000"/>
              <a:gd name="connsiteX11050" fmla="*/ 5395648 w 6582933"/>
              <a:gd name="connsiteY11050" fmla="*/ 2693441 h 6858000"/>
              <a:gd name="connsiteX11051" fmla="*/ 5363302 w 6582933"/>
              <a:gd name="connsiteY11051" fmla="*/ 2725852 h 6858000"/>
              <a:gd name="connsiteX11052" fmla="*/ 5363176 w 6582933"/>
              <a:gd name="connsiteY11052" fmla="*/ 2731980 h 6858000"/>
              <a:gd name="connsiteX11053" fmla="*/ 5363112 w 6582933"/>
              <a:gd name="connsiteY11053" fmla="*/ 2731980 h 6858000"/>
              <a:gd name="connsiteX11054" fmla="*/ 5363114 w 6582933"/>
              <a:gd name="connsiteY11054" fmla="*/ 2732037 h 6858000"/>
              <a:gd name="connsiteX11055" fmla="*/ 5352429 w 6582933"/>
              <a:gd name="connsiteY11055" fmla="*/ 2736432 h 6858000"/>
              <a:gd name="connsiteX11056" fmla="*/ 5343022 w 6582933"/>
              <a:gd name="connsiteY11056" fmla="*/ 2757463 h 6858000"/>
              <a:gd name="connsiteX11057" fmla="*/ 5326559 w 6582933"/>
              <a:gd name="connsiteY11057" fmla="*/ 2762455 h 6858000"/>
              <a:gd name="connsiteX11058" fmla="*/ 5345692 w 6582933"/>
              <a:gd name="connsiteY11058" fmla="*/ 2781294 h 6858000"/>
              <a:gd name="connsiteX11059" fmla="*/ 5354560 w 6582933"/>
              <a:gd name="connsiteY11059" fmla="*/ 2772433 h 6858000"/>
              <a:gd name="connsiteX11060" fmla="*/ 5359007 w 6582933"/>
              <a:gd name="connsiteY11060" fmla="*/ 2772527 h 6858000"/>
              <a:gd name="connsiteX11061" fmla="*/ 5399239 w 6582933"/>
              <a:gd name="connsiteY11061" fmla="*/ 2812566 h 6858000"/>
              <a:gd name="connsiteX11062" fmla="*/ 5408361 w 6582933"/>
              <a:gd name="connsiteY11062" fmla="*/ 2833691 h 6858000"/>
              <a:gd name="connsiteX11063" fmla="*/ 5439445 w 6582933"/>
              <a:gd name="connsiteY11063" fmla="*/ 2833691 h 6858000"/>
              <a:gd name="connsiteX11064" fmla="*/ 5439318 w 6582933"/>
              <a:gd name="connsiteY11064" fmla="*/ 2839505 h 6858000"/>
              <a:gd name="connsiteX11065" fmla="*/ 5419361 w 6582933"/>
              <a:gd name="connsiteY11065" fmla="*/ 2858888 h 6858000"/>
              <a:gd name="connsiteX11066" fmla="*/ 5395172 w 6582933"/>
              <a:gd name="connsiteY11066" fmla="*/ 2858888 h 6858000"/>
              <a:gd name="connsiteX11067" fmla="*/ 5386350 w 6582933"/>
              <a:gd name="connsiteY11067" fmla="*/ 2850445 h 6858000"/>
              <a:gd name="connsiteX11068" fmla="*/ 5373127 w 6582933"/>
              <a:gd name="connsiteY11068" fmla="*/ 2846338 h 6858000"/>
              <a:gd name="connsiteX11069" fmla="*/ 5373127 w 6582933"/>
              <a:gd name="connsiteY11069" fmla="*/ 2846337 h 6858000"/>
              <a:gd name="connsiteX11070" fmla="*/ 5375691 w 6582933"/>
              <a:gd name="connsiteY11070" fmla="*/ 2846305 h 6858000"/>
              <a:gd name="connsiteX11071" fmla="*/ 5372481 w 6582933"/>
              <a:gd name="connsiteY11071" fmla="*/ 2836422 h 6858000"/>
              <a:gd name="connsiteX11072" fmla="*/ 5364539 w 6582933"/>
              <a:gd name="connsiteY11072" fmla="*/ 2838935 h 6858000"/>
              <a:gd name="connsiteX11073" fmla="*/ 5366125 w 6582933"/>
              <a:gd name="connsiteY11073" fmla="*/ 2842810 h 6858000"/>
              <a:gd name="connsiteX11074" fmla="*/ 5373122 w 6582933"/>
              <a:gd name="connsiteY11074" fmla="*/ 2846305 h 6858000"/>
              <a:gd name="connsiteX11075" fmla="*/ 5373127 w 6582933"/>
              <a:gd name="connsiteY11075" fmla="*/ 2846337 h 6858000"/>
              <a:gd name="connsiteX11076" fmla="*/ 5373122 w 6582933"/>
              <a:gd name="connsiteY11076" fmla="*/ 2846337 h 6858000"/>
              <a:gd name="connsiteX11077" fmla="*/ 5373127 w 6582933"/>
              <a:gd name="connsiteY11077" fmla="*/ 2846338 h 6858000"/>
              <a:gd name="connsiteX11078" fmla="*/ 5375913 w 6582933"/>
              <a:gd name="connsiteY11078" fmla="*/ 2869722 h 6858000"/>
              <a:gd name="connsiteX11079" fmla="*/ 5401435 w 6582933"/>
              <a:gd name="connsiteY11079" fmla="*/ 2895172 h 6858000"/>
              <a:gd name="connsiteX11080" fmla="*/ 5395331 w 6582933"/>
              <a:gd name="connsiteY11080" fmla="*/ 2909566 h 6858000"/>
              <a:gd name="connsiteX11081" fmla="*/ 5390916 w 6582933"/>
              <a:gd name="connsiteY11081" fmla="*/ 2918530 h 6858000"/>
              <a:gd name="connsiteX11082" fmla="*/ 5401909 w 6582933"/>
              <a:gd name="connsiteY11082" fmla="*/ 2922691 h 6858000"/>
              <a:gd name="connsiteX11083" fmla="*/ 5407695 w 6582933"/>
              <a:gd name="connsiteY11083" fmla="*/ 2922247 h 6858000"/>
              <a:gd name="connsiteX11084" fmla="*/ 5421423 w 6582933"/>
              <a:gd name="connsiteY11084" fmla="*/ 2909884 h 6858000"/>
              <a:gd name="connsiteX11085" fmla="*/ 5440016 w 6582933"/>
              <a:gd name="connsiteY11085" fmla="*/ 2928320 h 6858000"/>
              <a:gd name="connsiteX11086" fmla="*/ 5452183 w 6582933"/>
              <a:gd name="connsiteY11086" fmla="*/ 2941990 h 6858000"/>
              <a:gd name="connsiteX11087" fmla="*/ 5452183 w 6582933"/>
              <a:gd name="connsiteY11087" fmla="*/ 2967121 h 6858000"/>
              <a:gd name="connsiteX11088" fmla="*/ 5461115 w 6582933"/>
              <a:gd name="connsiteY11088" fmla="*/ 2970747 h 6858000"/>
              <a:gd name="connsiteX11089" fmla="*/ 5483933 w 6582933"/>
              <a:gd name="connsiteY11089" fmla="*/ 2961339 h 6858000"/>
              <a:gd name="connsiteX11090" fmla="*/ 5500965 w 6582933"/>
              <a:gd name="connsiteY11090" fmla="*/ 2977604 h 6858000"/>
              <a:gd name="connsiteX11091" fmla="*/ 5478217 w 6582933"/>
              <a:gd name="connsiteY11091" fmla="*/ 3004617 h 6858000"/>
              <a:gd name="connsiteX11092" fmla="*/ 5477449 w 6582933"/>
              <a:gd name="connsiteY11092" fmla="*/ 3017040 h 6858000"/>
              <a:gd name="connsiteX11093" fmla="*/ 5464800 w 6582933"/>
              <a:gd name="connsiteY11093" fmla="*/ 3017800 h 6858000"/>
              <a:gd name="connsiteX11094" fmla="*/ 5464800 w 6582933"/>
              <a:gd name="connsiteY11094" fmla="*/ 2991114 h 6858000"/>
              <a:gd name="connsiteX11095" fmla="*/ 5449804 w 6582933"/>
              <a:gd name="connsiteY11095" fmla="*/ 2985579 h 6858000"/>
              <a:gd name="connsiteX11096" fmla="*/ 5427049 w 6582933"/>
              <a:gd name="connsiteY11096" fmla="*/ 3004267 h 6858000"/>
              <a:gd name="connsiteX11097" fmla="*/ 5436869 w 6582933"/>
              <a:gd name="connsiteY11097" fmla="*/ 3020312 h 6858000"/>
              <a:gd name="connsiteX11098" fmla="*/ 5426002 w 6582933"/>
              <a:gd name="connsiteY11098" fmla="*/ 3024475 h 6858000"/>
              <a:gd name="connsiteX11099" fmla="*/ 5419932 w 6582933"/>
              <a:gd name="connsiteY11099" fmla="*/ 3025014 h 6858000"/>
              <a:gd name="connsiteX11100" fmla="*/ 5415580 w 6582933"/>
              <a:gd name="connsiteY11100" fmla="*/ 3029372 h 6858000"/>
              <a:gd name="connsiteX11101" fmla="*/ 5413703 w 6582933"/>
              <a:gd name="connsiteY11101" fmla="*/ 3079580 h 6858000"/>
              <a:gd name="connsiteX11102" fmla="*/ 5406617 w 6582933"/>
              <a:gd name="connsiteY11102" fmla="*/ 3086853 h 6858000"/>
              <a:gd name="connsiteX11103" fmla="*/ 5383989 w 6582933"/>
              <a:gd name="connsiteY11103" fmla="*/ 3064228 h 6858000"/>
              <a:gd name="connsiteX11104" fmla="*/ 5376167 w 6582933"/>
              <a:gd name="connsiteY11104" fmla="*/ 3070139 h 6858000"/>
              <a:gd name="connsiteX11105" fmla="*/ 5375881 w 6582933"/>
              <a:gd name="connsiteY11105" fmla="*/ 3096462 h 6858000"/>
              <a:gd name="connsiteX11106" fmla="*/ 5355672 w 6582933"/>
              <a:gd name="connsiteY11106" fmla="*/ 3102435 h 6858000"/>
              <a:gd name="connsiteX11107" fmla="*/ 5343916 w 6582933"/>
              <a:gd name="connsiteY11107" fmla="*/ 3113201 h 6858000"/>
              <a:gd name="connsiteX11108" fmla="*/ 5306477 w 6582933"/>
              <a:gd name="connsiteY11108" fmla="*/ 3113201 h 6858000"/>
              <a:gd name="connsiteX11109" fmla="*/ 5302251 w 6582933"/>
              <a:gd name="connsiteY11109" fmla="*/ 3134591 h 6858000"/>
              <a:gd name="connsiteX11110" fmla="*/ 5318554 w 6582933"/>
              <a:gd name="connsiteY11110" fmla="*/ 3150827 h 6858000"/>
              <a:gd name="connsiteX11111" fmla="*/ 5344994 w 6582933"/>
              <a:gd name="connsiteY11111" fmla="*/ 3150827 h 6858000"/>
              <a:gd name="connsiteX11112" fmla="*/ 5384275 w 6582933"/>
              <a:gd name="connsiteY11112" fmla="*/ 3140753 h 6858000"/>
              <a:gd name="connsiteX11113" fmla="*/ 5394126 w 6582933"/>
              <a:gd name="connsiteY11113" fmla="*/ 3150605 h 6858000"/>
              <a:gd name="connsiteX11114" fmla="*/ 5406870 w 6582933"/>
              <a:gd name="connsiteY11114" fmla="*/ 3139994 h 6858000"/>
              <a:gd name="connsiteX11115" fmla="*/ 5418980 w 6582933"/>
              <a:gd name="connsiteY11115" fmla="*/ 3139009 h 6858000"/>
              <a:gd name="connsiteX11116" fmla="*/ 5425781 w 6582933"/>
              <a:gd name="connsiteY11116" fmla="*/ 3141812 h 6858000"/>
              <a:gd name="connsiteX11117" fmla="*/ 5395838 w 6582933"/>
              <a:gd name="connsiteY11117" fmla="*/ 3177556 h 6858000"/>
              <a:gd name="connsiteX11118" fmla="*/ 5355766 w 6582933"/>
              <a:gd name="connsiteY11118" fmla="*/ 3177556 h 6858000"/>
              <a:gd name="connsiteX11119" fmla="*/ 5320076 w 6582933"/>
              <a:gd name="connsiteY11119" fmla="*/ 3201480 h 6858000"/>
              <a:gd name="connsiteX11120" fmla="*/ 5296941 w 6582933"/>
              <a:gd name="connsiteY11120" fmla="*/ 3201480 h 6858000"/>
              <a:gd name="connsiteX11121" fmla="*/ 5274542 w 6582933"/>
              <a:gd name="connsiteY11121" fmla="*/ 3222060 h 6858000"/>
              <a:gd name="connsiteX11122" fmla="*/ 5267417 w 6582933"/>
              <a:gd name="connsiteY11122" fmla="*/ 3266269 h 6858000"/>
              <a:gd name="connsiteX11123" fmla="*/ 5232052 w 6582933"/>
              <a:gd name="connsiteY11123" fmla="*/ 3230165 h 6858000"/>
              <a:gd name="connsiteX11124" fmla="*/ 5227662 w 6582933"/>
              <a:gd name="connsiteY11124" fmla="*/ 3229808 h 6858000"/>
              <a:gd name="connsiteX11125" fmla="*/ 5217874 w 6582933"/>
              <a:gd name="connsiteY11125" fmla="*/ 3239600 h 6858000"/>
              <a:gd name="connsiteX11126" fmla="*/ 5204978 w 6582933"/>
              <a:gd name="connsiteY11126" fmla="*/ 3228794 h 6858000"/>
              <a:gd name="connsiteX11127" fmla="*/ 5198335 w 6582933"/>
              <a:gd name="connsiteY11127" fmla="*/ 3236577 h 6858000"/>
              <a:gd name="connsiteX11128" fmla="*/ 5196363 w 6582933"/>
              <a:gd name="connsiteY11128" fmla="*/ 3273752 h 6858000"/>
              <a:gd name="connsiteX11129" fmla="*/ 5185464 w 6582933"/>
              <a:gd name="connsiteY11129" fmla="*/ 3278505 h 6858000"/>
              <a:gd name="connsiteX11130" fmla="*/ 5174623 w 6582933"/>
              <a:gd name="connsiteY11130" fmla="*/ 3282911 h 6858000"/>
              <a:gd name="connsiteX11131" fmla="*/ 5179552 w 6582933"/>
              <a:gd name="connsiteY11131" fmla="*/ 3291872 h 6858000"/>
              <a:gd name="connsiteX11132" fmla="*/ 5184095 w 6582933"/>
              <a:gd name="connsiteY11132" fmla="*/ 3296372 h 6858000"/>
              <a:gd name="connsiteX11133" fmla="*/ 5176945 w 6582933"/>
              <a:gd name="connsiteY11133" fmla="*/ 3303583 h 6858000"/>
              <a:gd name="connsiteX11134" fmla="*/ 5140335 w 6582933"/>
              <a:gd name="connsiteY11134" fmla="*/ 3303936 h 6858000"/>
              <a:gd name="connsiteX11135" fmla="*/ 5134456 w 6582933"/>
              <a:gd name="connsiteY11135" fmla="*/ 3285563 h 6858000"/>
              <a:gd name="connsiteX11136" fmla="*/ 5121615 w 6582933"/>
              <a:gd name="connsiteY11136" fmla="*/ 3271679 h 6858000"/>
              <a:gd name="connsiteX11137" fmla="*/ 5121615 w 6582933"/>
              <a:gd name="connsiteY11137" fmla="*/ 3259369 h 6858000"/>
              <a:gd name="connsiteX11138" fmla="*/ 5103536 w 6582933"/>
              <a:gd name="connsiteY11138" fmla="*/ 3241286 h 6858000"/>
              <a:gd name="connsiteX11139" fmla="*/ 5089263 w 6582933"/>
              <a:gd name="connsiteY11139" fmla="*/ 3240337 h 6858000"/>
              <a:gd name="connsiteX11140" fmla="*/ 5060064 w 6582933"/>
              <a:gd name="connsiteY11140" fmla="*/ 3272951 h 6858000"/>
              <a:gd name="connsiteX11141" fmla="*/ 5070739 w 6582933"/>
              <a:gd name="connsiteY11141" fmla="*/ 3285150 h 6858000"/>
              <a:gd name="connsiteX11142" fmla="*/ 5070739 w 6582933"/>
              <a:gd name="connsiteY11142" fmla="*/ 3296782 h 6858000"/>
              <a:gd name="connsiteX11143" fmla="*/ 5083832 w 6582933"/>
              <a:gd name="connsiteY11143" fmla="*/ 3310963 h 6858000"/>
              <a:gd name="connsiteX11144" fmla="*/ 5083832 w 6582933"/>
              <a:gd name="connsiteY11144" fmla="*/ 3335888 h 6858000"/>
              <a:gd name="connsiteX11145" fmla="*/ 5106555 w 6582933"/>
              <a:gd name="connsiteY11145" fmla="*/ 3358602 h 6858000"/>
              <a:gd name="connsiteX11146" fmla="*/ 5109512 w 6582933"/>
              <a:gd name="connsiteY11146" fmla="*/ 3385042 h 6858000"/>
              <a:gd name="connsiteX11147" fmla="*/ 5119744 w 6582933"/>
              <a:gd name="connsiteY11147" fmla="*/ 3397444 h 6858000"/>
              <a:gd name="connsiteX11148" fmla="*/ 5119135 w 6582933"/>
              <a:gd name="connsiteY11148" fmla="*/ 3414475 h 6858000"/>
              <a:gd name="connsiteX11149" fmla="*/ 5109099 w 6582933"/>
              <a:gd name="connsiteY11149" fmla="*/ 3424647 h 6858000"/>
              <a:gd name="connsiteX11150" fmla="*/ 5109099 w 6582933"/>
              <a:gd name="connsiteY11150" fmla="*/ 3442085 h 6858000"/>
              <a:gd name="connsiteX11151" fmla="*/ 5123937 w 6582933"/>
              <a:gd name="connsiteY11151" fmla="*/ 3456297 h 6858000"/>
              <a:gd name="connsiteX11152" fmla="*/ 5134138 w 6582933"/>
              <a:gd name="connsiteY11152" fmla="*/ 3462397 h 6858000"/>
              <a:gd name="connsiteX11153" fmla="*/ 5121648 w 6582933"/>
              <a:gd name="connsiteY11153" fmla="*/ 3476214 h 6858000"/>
              <a:gd name="connsiteX11154" fmla="*/ 5121648 w 6582933"/>
              <a:gd name="connsiteY11154" fmla="*/ 3488021 h 6858000"/>
              <a:gd name="connsiteX11155" fmla="*/ 5108554 w 6582933"/>
              <a:gd name="connsiteY11155" fmla="*/ 3502465 h 6858000"/>
              <a:gd name="connsiteX11156" fmla="*/ 5108554 w 6582933"/>
              <a:gd name="connsiteY11156" fmla="*/ 3539545 h 6858000"/>
              <a:gd name="connsiteX11157" fmla="*/ 5089903 w 6582933"/>
              <a:gd name="connsiteY11157" fmla="*/ 3557912 h 6858000"/>
              <a:gd name="connsiteX11158" fmla="*/ 5083674 w 6582933"/>
              <a:gd name="connsiteY11158" fmla="*/ 3558071 h 6858000"/>
              <a:gd name="connsiteX11159" fmla="*/ 5083674 w 6582933"/>
              <a:gd name="connsiteY11159" fmla="*/ 3539609 h 6858000"/>
              <a:gd name="connsiteX11160" fmla="*/ 5096387 w 6582933"/>
              <a:gd name="connsiteY11160" fmla="*/ 3526032 h 6858000"/>
              <a:gd name="connsiteX11161" fmla="*/ 5096355 w 6582933"/>
              <a:gd name="connsiteY11161" fmla="*/ 3490942 h 6858000"/>
              <a:gd name="connsiteX11162" fmla="*/ 5083674 w 6582933"/>
              <a:gd name="connsiteY11162" fmla="*/ 3481815 h 6858000"/>
              <a:gd name="connsiteX11163" fmla="*/ 5083832 w 6582933"/>
              <a:gd name="connsiteY11163" fmla="*/ 3475612 h 6858000"/>
              <a:gd name="connsiteX11164" fmla="*/ 5096069 w 6582933"/>
              <a:gd name="connsiteY11164" fmla="*/ 3462490 h 6858000"/>
              <a:gd name="connsiteX11165" fmla="*/ 5096069 w 6582933"/>
              <a:gd name="connsiteY11165" fmla="*/ 3437473 h 6858000"/>
              <a:gd name="connsiteX11166" fmla="*/ 5083039 w 6582933"/>
              <a:gd name="connsiteY11166" fmla="*/ 3422835 h 6858000"/>
              <a:gd name="connsiteX11167" fmla="*/ 5083039 w 6582933"/>
              <a:gd name="connsiteY11167" fmla="*/ 3399892 h 6858000"/>
              <a:gd name="connsiteX11168" fmla="*/ 5071405 w 6582933"/>
              <a:gd name="connsiteY11168" fmla="*/ 3383647 h 6858000"/>
              <a:gd name="connsiteX11169" fmla="*/ 5064510 w 6582933"/>
              <a:gd name="connsiteY11169" fmla="*/ 3367506 h 6858000"/>
              <a:gd name="connsiteX11170" fmla="*/ 5045504 w 6582933"/>
              <a:gd name="connsiteY11170" fmla="*/ 3386509 h 6858000"/>
              <a:gd name="connsiteX11171" fmla="*/ 5045473 w 6582933"/>
              <a:gd name="connsiteY11171" fmla="*/ 3403829 h 6858000"/>
              <a:gd name="connsiteX11172" fmla="*/ 5037847 w 6582933"/>
              <a:gd name="connsiteY11172" fmla="*/ 3416829 h 6858000"/>
              <a:gd name="connsiteX11173" fmla="*/ 5032569 w 6582933"/>
              <a:gd name="connsiteY11173" fmla="*/ 3406375 h 6858000"/>
              <a:gd name="connsiteX11174" fmla="*/ 5023580 w 6582933"/>
              <a:gd name="connsiteY11174" fmla="*/ 3392930 h 6858000"/>
              <a:gd name="connsiteX11175" fmla="*/ 5010932 w 6582933"/>
              <a:gd name="connsiteY11175" fmla="*/ 3392804 h 6858000"/>
              <a:gd name="connsiteX11176" fmla="*/ 4999075 w 6582933"/>
              <a:gd name="connsiteY11176" fmla="*/ 3390956 h 6858000"/>
              <a:gd name="connsiteX11177" fmla="*/ 4999170 w 6582933"/>
              <a:gd name="connsiteY11177" fmla="*/ 3381997 h 6858000"/>
              <a:gd name="connsiteX11178" fmla="*/ 5019064 w 6582933"/>
              <a:gd name="connsiteY11178" fmla="*/ 3373605 h 6858000"/>
              <a:gd name="connsiteX11179" fmla="*/ 4988621 w 6582933"/>
              <a:gd name="connsiteY11179" fmla="*/ 3342141 h 6858000"/>
              <a:gd name="connsiteX11180" fmla="*/ 4962751 w 6582933"/>
              <a:gd name="connsiteY11180" fmla="*/ 3342141 h 6858000"/>
              <a:gd name="connsiteX11181" fmla="*/ 4959352 w 6582933"/>
              <a:gd name="connsiteY11181" fmla="*/ 3363756 h 6858000"/>
              <a:gd name="connsiteX11182" fmla="*/ 4968189 w 6582933"/>
              <a:gd name="connsiteY11182" fmla="*/ 3372783 h 6858000"/>
              <a:gd name="connsiteX11183" fmla="*/ 4960557 w 6582933"/>
              <a:gd name="connsiteY11183" fmla="*/ 3379929 h 6858000"/>
              <a:gd name="connsiteX11184" fmla="*/ 4948738 w 6582933"/>
              <a:gd name="connsiteY11184" fmla="*/ 3381862 h 6858000"/>
              <a:gd name="connsiteX11185" fmla="*/ 4935359 w 6582933"/>
              <a:gd name="connsiteY11185" fmla="*/ 3390321 h 6858000"/>
              <a:gd name="connsiteX11186" fmla="*/ 4930621 w 6582933"/>
              <a:gd name="connsiteY11186" fmla="*/ 3373574 h 6858000"/>
              <a:gd name="connsiteX11187" fmla="*/ 4926237 w 6582933"/>
              <a:gd name="connsiteY11187" fmla="*/ 3369225 h 6858000"/>
              <a:gd name="connsiteX11188" fmla="*/ 4921917 w 6582933"/>
              <a:gd name="connsiteY11188" fmla="*/ 3370430 h 6858000"/>
              <a:gd name="connsiteX11189" fmla="*/ 4918549 w 6582933"/>
              <a:gd name="connsiteY11189" fmla="*/ 3375158 h 6858000"/>
              <a:gd name="connsiteX11190" fmla="*/ 4907011 w 6582933"/>
              <a:gd name="connsiteY11190" fmla="*/ 3400590 h 6858000"/>
              <a:gd name="connsiteX11191" fmla="*/ 4930367 w 6582933"/>
              <a:gd name="connsiteY11191" fmla="*/ 3423943 h 6858000"/>
              <a:gd name="connsiteX11192" fmla="*/ 4930367 w 6582933"/>
              <a:gd name="connsiteY11192" fmla="*/ 3448029 h 6858000"/>
              <a:gd name="connsiteX11193" fmla="*/ 4943460 w 6582933"/>
              <a:gd name="connsiteY11193" fmla="*/ 3462999 h 6858000"/>
              <a:gd name="connsiteX11194" fmla="*/ 4926428 w 6582933"/>
              <a:gd name="connsiteY11194" fmla="*/ 3479656 h 6858000"/>
              <a:gd name="connsiteX11195" fmla="*/ 4914864 w 6582933"/>
              <a:gd name="connsiteY11195" fmla="*/ 3481498 h 6858000"/>
              <a:gd name="connsiteX11196" fmla="*/ 4905614 w 6582933"/>
              <a:gd name="connsiteY11196" fmla="*/ 3474633 h 6858000"/>
              <a:gd name="connsiteX11197" fmla="*/ 4905044 w 6582933"/>
              <a:gd name="connsiteY11197" fmla="*/ 3462204 h 6858000"/>
              <a:gd name="connsiteX11198" fmla="*/ 4886926 w 6582933"/>
              <a:gd name="connsiteY11198" fmla="*/ 3444086 h 6858000"/>
              <a:gd name="connsiteX11199" fmla="*/ 4873515 w 6582933"/>
              <a:gd name="connsiteY11199" fmla="*/ 3456423 h 6858000"/>
              <a:gd name="connsiteX11200" fmla="*/ 4842089 w 6582933"/>
              <a:gd name="connsiteY11200" fmla="*/ 3456423 h 6858000"/>
              <a:gd name="connsiteX11201" fmla="*/ 4838143 w 6582933"/>
              <a:gd name="connsiteY11201" fmla="*/ 3446299 h 6858000"/>
              <a:gd name="connsiteX11202" fmla="*/ 4827372 w 6582933"/>
              <a:gd name="connsiteY11202" fmla="*/ 3443771 h 6858000"/>
              <a:gd name="connsiteX11203" fmla="*/ 4818186 w 6582933"/>
              <a:gd name="connsiteY11203" fmla="*/ 3449083 h 6858000"/>
              <a:gd name="connsiteX11204" fmla="*/ 4824384 w 6582933"/>
              <a:gd name="connsiteY11204" fmla="*/ 3456073 h 6858000"/>
              <a:gd name="connsiteX11205" fmla="*/ 4842089 w 6582933"/>
              <a:gd name="connsiteY11205" fmla="*/ 3456423 h 6858000"/>
              <a:gd name="connsiteX11206" fmla="*/ 4854573 w 6582933"/>
              <a:gd name="connsiteY11206" fmla="*/ 3475836 h 6858000"/>
              <a:gd name="connsiteX11207" fmla="*/ 4835029 w 6582933"/>
              <a:gd name="connsiteY11207" fmla="*/ 3494404 h 6858000"/>
              <a:gd name="connsiteX11208" fmla="*/ 4829376 w 6582933"/>
              <a:gd name="connsiteY11208" fmla="*/ 3494529 h 6858000"/>
              <a:gd name="connsiteX11209" fmla="*/ 4829187 w 6582933"/>
              <a:gd name="connsiteY11209" fmla="*/ 3475836 h 6858000"/>
              <a:gd name="connsiteX11210" fmla="*/ 4825177 w 6582933"/>
              <a:gd name="connsiteY11210" fmla="*/ 3471392 h 6858000"/>
              <a:gd name="connsiteX11211" fmla="*/ 4816982 w 6582933"/>
              <a:gd name="connsiteY11211" fmla="*/ 3475906 h 6858000"/>
              <a:gd name="connsiteX11212" fmla="*/ 4816669 w 6582933"/>
              <a:gd name="connsiteY11212" fmla="*/ 3494258 h 6858000"/>
              <a:gd name="connsiteX11213" fmla="*/ 4829281 w 6582933"/>
              <a:gd name="connsiteY11213" fmla="*/ 3494258 h 6858000"/>
              <a:gd name="connsiteX11214" fmla="*/ 4820762 w 6582933"/>
              <a:gd name="connsiteY11214" fmla="*/ 3504741 h 6858000"/>
              <a:gd name="connsiteX11215" fmla="*/ 4816665 w 6582933"/>
              <a:gd name="connsiteY11215" fmla="*/ 3494496 h 6858000"/>
              <a:gd name="connsiteX11216" fmla="*/ 4816664 w 6582933"/>
              <a:gd name="connsiteY11216" fmla="*/ 3494529 h 6858000"/>
              <a:gd name="connsiteX11217" fmla="*/ 4804173 w 6582933"/>
              <a:gd name="connsiteY11217" fmla="*/ 3510759 h 6858000"/>
              <a:gd name="connsiteX11218" fmla="*/ 4815199 w 6582933"/>
              <a:gd name="connsiteY11218" fmla="*/ 3525779 h 6858000"/>
              <a:gd name="connsiteX11219" fmla="*/ 4785612 w 6582933"/>
              <a:gd name="connsiteY11219" fmla="*/ 3532676 h 6858000"/>
              <a:gd name="connsiteX11220" fmla="*/ 4765623 w 6582933"/>
              <a:gd name="connsiteY11220" fmla="*/ 3551617 h 6858000"/>
              <a:gd name="connsiteX11221" fmla="*/ 4776110 w 6582933"/>
              <a:gd name="connsiteY11221" fmla="*/ 3557753 h 6858000"/>
              <a:gd name="connsiteX11222" fmla="*/ 4807732 w 6582933"/>
              <a:gd name="connsiteY11222" fmla="*/ 3558038 h 6858000"/>
              <a:gd name="connsiteX11223" fmla="*/ 4835574 w 6582933"/>
              <a:gd name="connsiteY11223" fmla="*/ 3532802 h 6858000"/>
              <a:gd name="connsiteX11224" fmla="*/ 4847043 w 6582933"/>
              <a:gd name="connsiteY11224" fmla="*/ 3532802 h 6858000"/>
              <a:gd name="connsiteX11225" fmla="*/ 4857117 w 6582933"/>
              <a:gd name="connsiteY11225" fmla="*/ 3511552 h 6858000"/>
              <a:gd name="connsiteX11226" fmla="*/ 4873834 w 6582933"/>
              <a:gd name="connsiteY11226" fmla="*/ 3494593 h 6858000"/>
              <a:gd name="connsiteX11227" fmla="*/ 4880665 w 6582933"/>
              <a:gd name="connsiteY11227" fmla="*/ 3526960 h 6858000"/>
              <a:gd name="connsiteX11228" fmla="*/ 4846347 w 6582933"/>
              <a:gd name="connsiteY11228" fmla="*/ 3557119 h 6858000"/>
              <a:gd name="connsiteX11229" fmla="*/ 4824955 w 6582933"/>
              <a:gd name="connsiteY11229" fmla="*/ 3570370 h 6858000"/>
              <a:gd name="connsiteX11230" fmla="*/ 4696470 w 6582933"/>
              <a:gd name="connsiteY11230" fmla="*/ 3570370 h 6858000"/>
              <a:gd name="connsiteX11231" fmla="*/ 4683060 w 6582933"/>
              <a:gd name="connsiteY11231" fmla="*/ 3558197 h 6858000"/>
              <a:gd name="connsiteX11232" fmla="*/ 4620455 w 6582933"/>
              <a:gd name="connsiteY11232" fmla="*/ 3558197 h 6858000"/>
              <a:gd name="connsiteX11233" fmla="*/ 4606696 w 6582933"/>
              <a:gd name="connsiteY11233" fmla="*/ 3545333 h 6858000"/>
              <a:gd name="connsiteX11234" fmla="*/ 4543392 w 6582933"/>
              <a:gd name="connsiteY11234" fmla="*/ 3545333 h 6858000"/>
              <a:gd name="connsiteX11235" fmla="*/ 4512055 w 6582933"/>
              <a:gd name="connsiteY11235" fmla="*/ 3576662 h 6858000"/>
              <a:gd name="connsiteX11236" fmla="*/ 4521114 w 6582933"/>
              <a:gd name="connsiteY11236" fmla="*/ 3583115 h 6858000"/>
              <a:gd name="connsiteX11237" fmla="*/ 4552706 w 6582933"/>
              <a:gd name="connsiteY11237" fmla="*/ 3583719 h 6858000"/>
              <a:gd name="connsiteX11238" fmla="*/ 4562302 w 6582933"/>
              <a:gd name="connsiteY11238" fmla="*/ 3589980 h 6858000"/>
              <a:gd name="connsiteX11239" fmla="*/ 4533002 w 6582933"/>
              <a:gd name="connsiteY11239" fmla="*/ 3596178 h 6858000"/>
              <a:gd name="connsiteX11240" fmla="*/ 4505793 w 6582933"/>
              <a:gd name="connsiteY11240" fmla="*/ 3608440 h 6858000"/>
              <a:gd name="connsiteX11241" fmla="*/ 4492414 w 6582933"/>
              <a:gd name="connsiteY11241" fmla="*/ 3596304 h 6858000"/>
              <a:gd name="connsiteX11242" fmla="*/ 4467344 w 6582933"/>
              <a:gd name="connsiteY11242" fmla="*/ 3596304 h 6858000"/>
              <a:gd name="connsiteX11243" fmla="*/ 4453807 w 6582933"/>
              <a:gd name="connsiteY11243" fmla="*/ 3621662 h 6858000"/>
              <a:gd name="connsiteX11244" fmla="*/ 4441633 w 6582933"/>
              <a:gd name="connsiteY11244" fmla="*/ 3621662 h 6858000"/>
              <a:gd name="connsiteX11245" fmla="*/ 4373212 w 6582933"/>
              <a:gd name="connsiteY11245" fmla="*/ 3690087 h 6858000"/>
              <a:gd name="connsiteX11246" fmla="*/ 4371879 w 6582933"/>
              <a:gd name="connsiteY11246" fmla="*/ 3706866 h 6858000"/>
              <a:gd name="connsiteX11247" fmla="*/ 4353476 w 6582933"/>
              <a:gd name="connsiteY11247" fmla="*/ 3723229 h 6858000"/>
              <a:gd name="connsiteX11248" fmla="*/ 4308418 w 6582933"/>
              <a:gd name="connsiteY11248" fmla="*/ 3767460 h 6858000"/>
              <a:gd name="connsiteX11249" fmla="*/ 4308418 w 6582933"/>
              <a:gd name="connsiteY11249" fmla="*/ 3780106 h 6858000"/>
              <a:gd name="connsiteX11250" fmla="*/ 4320490 w 6582933"/>
              <a:gd name="connsiteY11250" fmla="*/ 3793607 h 6858000"/>
              <a:gd name="connsiteX11251" fmla="*/ 4297577 w 6582933"/>
              <a:gd name="connsiteY11251" fmla="*/ 3816515 h 6858000"/>
              <a:gd name="connsiteX11252" fmla="*/ 4316327 w 6582933"/>
              <a:gd name="connsiteY11252" fmla="*/ 3837557 h 6858000"/>
              <a:gd name="connsiteX11253" fmla="*/ 4328437 w 6582933"/>
              <a:gd name="connsiteY11253" fmla="*/ 3838729 h 6858000"/>
              <a:gd name="connsiteX11254" fmla="*/ 4346295 w 6582933"/>
              <a:gd name="connsiteY11254" fmla="*/ 3856785 h 6858000"/>
              <a:gd name="connsiteX11255" fmla="*/ 4346391 w 6582933"/>
              <a:gd name="connsiteY11255" fmla="*/ 3865768 h 6858000"/>
              <a:gd name="connsiteX11256" fmla="*/ 4346358 w 6582933"/>
              <a:gd name="connsiteY11256" fmla="*/ 3863199 h 6858000"/>
              <a:gd name="connsiteX11257" fmla="*/ 4336475 w 6582933"/>
              <a:gd name="connsiteY11257" fmla="*/ 3866407 h 6858000"/>
              <a:gd name="connsiteX11258" fmla="*/ 4338987 w 6582933"/>
              <a:gd name="connsiteY11258" fmla="*/ 3874357 h 6858000"/>
              <a:gd name="connsiteX11259" fmla="*/ 4342863 w 6582933"/>
              <a:gd name="connsiteY11259" fmla="*/ 3872765 h 6858000"/>
              <a:gd name="connsiteX11260" fmla="*/ 4346358 w 6582933"/>
              <a:gd name="connsiteY11260" fmla="*/ 3865773 h 6858000"/>
              <a:gd name="connsiteX11261" fmla="*/ 4346391 w 6582933"/>
              <a:gd name="connsiteY11261" fmla="*/ 3865768 h 6858000"/>
              <a:gd name="connsiteX11262" fmla="*/ 4365111 w 6582933"/>
              <a:gd name="connsiteY11262" fmla="*/ 3862976 h 6858000"/>
              <a:gd name="connsiteX11263" fmla="*/ 4365205 w 6582933"/>
              <a:gd name="connsiteY11263" fmla="*/ 3888305 h 6858000"/>
              <a:gd name="connsiteX11264" fmla="*/ 4361710 w 6582933"/>
              <a:gd name="connsiteY11264" fmla="*/ 3897237 h 6858000"/>
              <a:gd name="connsiteX11265" fmla="*/ 4366316 w 6582933"/>
              <a:gd name="connsiteY11265" fmla="*/ 3900922 h 6858000"/>
              <a:gd name="connsiteX11266" fmla="*/ 4409947 w 6582933"/>
              <a:gd name="connsiteY11266" fmla="*/ 3900891 h 6858000"/>
              <a:gd name="connsiteX11267" fmla="*/ 4420599 w 6582933"/>
              <a:gd name="connsiteY11267" fmla="*/ 3905434 h 6858000"/>
              <a:gd name="connsiteX11268" fmla="*/ 4415954 w 6582933"/>
              <a:gd name="connsiteY11268" fmla="*/ 3914298 h 6858000"/>
              <a:gd name="connsiteX11269" fmla="*/ 4402862 w 6582933"/>
              <a:gd name="connsiteY11269" fmla="*/ 3926474 h 6858000"/>
              <a:gd name="connsiteX11270" fmla="*/ 4340192 w 6582933"/>
              <a:gd name="connsiteY11270" fmla="*/ 3926474 h 6858000"/>
              <a:gd name="connsiteX11271" fmla="*/ 4326814 w 6582933"/>
              <a:gd name="connsiteY11271" fmla="*/ 3913790 h 6858000"/>
              <a:gd name="connsiteX11272" fmla="*/ 4282865 w 6582933"/>
              <a:gd name="connsiteY11272" fmla="*/ 3913790 h 6858000"/>
              <a:gd name="connsiteX11273" fmla="*/ 4278925 w 6582933"/>
              <a:gd name="connsiteY11273" fmla="*/ 3903689 h 6858000"/>
              <a:gd name="connsiteX11274" fmla="*/ 4268149 w 6582933"/>
              <a:gd name="connsiteY11274" fmla="*/ 3901143 h 6858000"/>
              <a:gd name="connsiteX11275" fmla="*/ 4258968 w 6582933"/>
              <a:gd name="connsiteY11275" fmla="*/ 3906457 h 6858000"/>
              <a:gd name="connsiteX11276" fmla="*/ 4265166 w 6582933"/>
              <a:gd name="connsiteY11276" fmla="*/ 3913442 h 6858000"/>
              <a:gd name="connsiteX11277" fmla="*/ 4282865 w 6582933"/>
              <a:gd name="connsiteY11277" fmla="*/ 3913790 h 6858000"/>
              <a:gd name="connsiteX11278" fmla="*/ 4283024 w 6582933"/>
              <a:gd name="connsiteY11278" fmla="*/ 3926474 h 6858000"/>
              <a:gd name="connsiteX11279" fmla="*/ 4278354 w 6582933"/>
              <a:gd name="connsiteY11279" fmla="*/ 3937244 h 6858000"/>
              <a:gd name="connsiteX11280" fmla="*/ 4269359 w 6582933"/>
              <a:gd name="connsiteY11280" fmla="*/ 3932125 h 6858000"/>
              <a:gd name="connsiteX11281" fmla="*/ 4264335 w 6582933"/>
              <a:gd name="connsiteY11281" fmla="*/ 3927041 h 6858000"/>
              <a:gd name="connsiteX11282" fmla="*/ 4214537 w 6582933"/>
              <a:gd name="connsiteY11282" fmla="*/ 3927041 h 6858000"/>
              <a:gd name="connsiteX11283" fmla="*/ 4200049 w 6582933"/>
              <a:gd name="connsiteY11283" fmla="*/ 3913982 h 6858000"/>
              <a:gd name="connsiteX11284" fmla="*/ 4174940 w 6582933"/>
              <a:gd name="connsiteY11284" fmla="*/ 3913982 h 6858000"/>
              <a:gd name="connsiteX11285" fmla="*/ 4160927 w 6582933"/>
              <a:gd name="connsiteY11285" fmla="*/ 3939501 h 6858000"/>
              <a:gd name="connsiteX11286" fmla="*/ 4085546 w 6582933"/>
              <a:gd name="connsiteY11286" fmla="*/ 3939692 h 6858000"/>
              <a:gd name="connsiteX11287" fmla="*/ 4080274 w 6582933"/>
              <a:gd name="connsiteY11287" fmla="*/ 3944770 h 6858000"/>
              <a:gd name="connsiteX11288" fmla="*/ 4091458 w 6582933"/>
              <a:gd name="connsiteY11288" fmla="*/ 3957380 h 6858000"/>
              <a:gd name="connsiteX11289" fmla="*/ 4101151 w 6582933"/>
              <a:gd name="connsiteY11289" fmla="*/ 3964287 h 6858000"/>
              <a:gd name="connsiteX11290" fmla="*/ 4117581 w 6582933"/>
              <a:gd name="connsiteY11290" fmla="*/ 3971090 h 6858000"/>
              <a:gd name="connsiteX11291" fmla="*/ 4117581 w 6582933"/>
              <a:gd name="connsiteY11291" fmla="*/ 4008700 h 6858000"/>
              <a:gd name="connsiteX11292" fmla="*/ 4130389 w 6582933"/>
              <a:gd name="connsiteY11292" fmla="*/ 4022427 h 6858000"/>
              <a:gd name="connsiteX11293" fmla="*/ 4124318 w 6582933"/>
              <a:gd name="connsiteY11293" fmla="*/ 4053089 h 6858000"/>
              <a:gd name="connsiteX11294" fmla="*/ 4098290 w 6582933"/>
              <a:gd name="connsiteY11294" fmla="*/ 4028243 h 6858000"/>
              <a:gd name="connsiteX11295" fmla="*/ 4071437 w 6582933"/>
              <a:gd name="connsiteY11295" fmla="*/ 4028243 h 6858000"/>
              <a:gd name="connsiteX11296" fmla="*/ 4065715 w 6582933"/>
              <a:gd name="connsiteY11296" fmla="*/ 4044641 h 6858000"/>
              <a:gd name="connsiteX11297" fmla="*/ 4078935 w 6582933"/>
              <a:gd name="connsiteY11297" fmla="*/ 4059826 h 6858000"/>
              <a:gd name="connsiteX11298" fmla="*/ 4061649 w 6582933"/>
              <a:gd name="connsiteY11298" fmla="*/ 4077974 h 6858000"/>
              <a:gd name="connsiteX11299" fmla="*/ 4039465 w 6582933"/>
              <a:gd name="connsiteY11299" fmla="*/ 4077974 h 6858000"/>
              <a:gd name="connsiteX11300" fmla="*/ 4017377 w 6582933"/>
              <a:gd name="connsiteY11300" fmla="*/ 4099388 h 6858000"/>
              <a:gd name="connsiteX11301" fmla="*/ 4026404 w 6582933"/>
              <a:gd name="connsiteY11301" fmla="*/ 4108415 h 6858000"/>
              <a:gd name="connsiteX11302" fmla="*/ 4035780 w 6582933"/>
              <a:gd name="connsiteY11302" fmla="*/ 4142636 h 6858000"/>
              <a:gd name="connsiteX11303" fmla="*/ 4047573 w 6582933"/>
              <a:gd name="connsiteY11303" fmla="*/ 4142636 h 6858000"/>
              <a:gd name="connsiteX11304" fmla="*/ 4060824 w 6582933"/>
              <a:gd name="connsiteY11304" fmla="*/ 4154651 h 6858000"/>
              <a:gd name="connsiteX11305" fmla="*/ 4088470 w 6582933"/>
              <a:gd name="connsiteY11305" fmla="*/ 4154651 h 6858000"/>
              <a:gd name="connsiteX11306" fmla="*/ 4093938 w 6582933"/>
              <a:gd name="connsiteY11306" fmla="*/ 4135044 h 6858000"/>
              <a:gd name="connsiteX11307" fmla="*/ 4104964 w 6582933"/>
              <a:gd name="connsiteY11307" fmla="*/ 4123188 h 6858000"/>
              <a:gd name="connsiteX11308" fmla="*/ 4104964 w 6582933"/>
              <a:gd name="connsiteY11308" fmla="*/ 4110800 h 6858000"/>
              <a:gd name="connsiteX11309" fmla="*/ 4126577 w 6582933"/>
              <a:gd name="connsiteY11309" fmla="*/ 4106981 h 6858000"/>
              <a:gd name="connsiteX11310" fmla="*/ 4130452 w 6582933"/>
              <a:gd name="connsiteY11310" fmla="*/ 4118075 h 6858000"/>
              <a:gd name="connsiteX11311" fmla="*/ 4135692 w 6582933"/>
              <a:gd name="connsiteY11311" fmla="*/ 4128148 h 6858000"/>
              <a:gd name="connsiteX11312" fmla="*/ 4142746 w 6582933"/>
              <a:gd name="connsiteY11312" fmla="*/ 4121349 h 6858000"/>
              <a:gd name="connsiteX11313" fmla="*/ 4149483 w 6582933"/>
              <a:gd name="connsiteY11313" fmla="*/ 4104603 h 6858000"/>
              <a:gd name="connsiteX11314" fmla="*/ 4161784 w 6582933"/>
              <a:gd name="connsiteY11314" fmla="*/ 4104603 h 6858000"/>
              <a:gd name="connsiteX11315" fmla="*/ 4175511 w 6582933"/>
              <a:gd name="connsiteY11315" fmla="*/ 4117251 h 6858000"/>
              <a:gd name="connsiteX11316" fmla="*/ 4187748 w 6582933"/>
              <a:gd name="connsiteY11316" fmla="*/ 4117251 h 6858000"/>
              <a:gd name="connsiteX11317" fmla="*/ 4206246 w 6582933"/>
              <a:gd name="connsiteY11317" fmla="*/ 4135741 h 6858000"/>
              <a:gd name="connsiteX11318" fmla="*/ 4206246 w 6582933"/>
              <a:gd name="connsiteY11318" fmla="*/ 4162148 h 6858000"/>
              <a:gd name="connsiteX11319" fmla="*/ 4226584 w 6582933"/>
              <a:gd name="connsiteY11319" fmla="*/ 4178831 h 6858000"/>
              <a:gd name="connsiteX11320" fmla="*/ 4243141 w 6582933"/>
              <a:gd name="connsiteY11320" fmla="*/ 4167870 h 6858000"/>
              <a:gd name="connsiteX11321" fmla="*/ 4256012 w 6582933"/>
              <a:gd name="connsiteY11321" fmla="*/ 4160055 h 6858000"/>
              <a:gd name="connsiteX11322" fmla="*/ 4220101 w 6582933"/>
              <a:gd name="connsiteY11322" fmla="*/ 4124146 h 6858000"/>
              <a:gd name="connsiteX11323" fmla="*/ 4228392 w 6582933"/>
              <a:gd name="connsiteY11323" fmla="*/ 4117378 h 6858000"/>
              <a:gd name="connsiteX11324" fmla="*/ 4263827 w 6582933"/>
              <a:gd name="connsiteY11324" fmla="*/ 4117061 h 6858000"/>
              <a:gd name="connsiteX11325" fmla="*/ 4275113 w 6582933"/>
              <a:gd name="connsiteY11325" fmla="*/ 4128339 h 6858000"/>
              <a:gd name="connsiteX11326" fmla="*/ 4325989 w 6582933"/>
              <a:gd name="connsiteY11326" fmla="*/ 4129893 h 6858000"/>
              <a:gd name="connsiteX11327" fmla="*/ 4340035 w 6582933"/>
              <a:gd name="connsiteY11327" fmla="*/ 4141748 h 6858000"/>
              <a:gd name="connsiteX11328" fmla="*/ 4357098 w 6582933"/>
              <a:gd name="connsiteY11328" fmla="*/ 4125732 h 6858000"/>
              <a:gd name="connsiteX11329" fmla="*/ 4339177 w 6582933"/>
              <a:gd name="connsiteY11329" fmla="*/ 4104920 h 6858000"/>
              <a:gd name="connsiteX11330" fmla="*/ 4314101 w 6582933"/>
              <a:gd name="connsiteY11330" fmla="*/ 4104920 h 6858000"/>
              <a:gd name="connsiteX11331" fmla="*/ 4309084 w 6582933"/>
              <a:gd name="connsiteY11331" fmla="*/ 4110001 h 6858000"/>
              <a:gd name="connsiteX11332" fmla="*/ 4300088 w 6582933"/>
              <a:gd name="connsiteY11332" fmla="*/ 4115119 h 6858000"/>
              <a:gd name="connsiteX11333" fmla="*/ 4295419 w 6582933"/>
              <a:gd name="connsiteY11333" fmla="*/ 4104349 h 6858000"/>
              <a:gd name="connsiteX11334" fmla="*/ 4295577 w 6582933"/>
              <a:gd name="connsiteY11334" fmla="*/ 4091669 h 6858000"/>
              <a:gd name="connsiteX11335" fmla="*/ 4331108 w 6582933"/>
              <a:gd name="connsiteY11335" fmla="*/ 4091669 h 6858000"/>
              <a:gd name="connsiteX11336" fmla="*/ 4355259 w 6582933"/>
              <a:gd name="connsiteY11336" fmla="*/ 4066848 h 6858000"/>
              <a:gd name="connsiteX11337" fmla="*/ 4390213 w 6582933"/>
              <a:gd name="connsiteY11337" fmla="*/ 4066848 h 6858000"/>
              <a:gd name="connsiteX11338" fmla="*/ 4406357 w 6582933"/>
              <a:gd name="connsiteY11338" fmla="*/ 4078513 h 6858000"/>
              <a:gd name="connsiteX11339" fmla="*/ 4422629 w 6582933"/>
              <a:gd name="connsiteY11339" fmla="*/ 4085440 h 6858000"/>
              <a:gd name="connsiteX11340" fmla="*/ 4422629 w 6582933"/>
              <a:gd name="connsiteY11340" fmla="*/ 4097930 h 6858000"/>
              <a:gd name="connsiteX11341" fmla="*/ 4432543 w 6582933"/>
              <a:gd name="connsiteY11341" fmla="*/ 4104127 h 6858000"/>
              <a:gd name="connsiteX11342" fmla="*/ 4490828 w 6582933"/>
              <a:gd name="connsiteY11342" fmla="*/ 4104412 h 6858000"/>
              <a:gd name="connsiteX11343" fmla="*/ 4506275 w 6582933"/>
              <a:gd name="connsiteY11343" fmla="*/ 4091701 h 6858000"/>
              <a:gd name="connsiteX11344" fmla="*/ 4528421 w 6582933"/>
              <a:gd name="connsiteY11344" fmla="*/ 4092050 h 6858000"/>
              <a:gd name="connsiteX11345" fmla="*/ 4535798 w 6582933"/>
              <a:gd name="connsiteY11345" fmla="*/ 4098818 h 6858000"/>
              <a:gd name="connsiteX11346" fmla="*/ 4525979 w 6582933"/>
              <a:gd name="connsiteY11346" fmla="*/ 4110673 h 6858000"/>
              <a:gd name="connsiteX11347" fmla="*/ 4542948 w 6582933"/>
              <a:gd name="connsiteY11347" fmla="*/ 4130083 h 6858000"/>
              <a:gd name="connsiteX11348" fmla="*/ 4569071 w 6582933"/>
              <a:gd name="connsiteY11348" fmla="*/ 4130083 h 6858000"/>
              <a:gd name="connsiteX11349" fmla="*/ 4578251 w 6582933"/>
              <a:gd name="connsiteY11349" fmla="*/ 4139268 h 6858000"/>
              <a:gd name="connsiteX11350" fmla="*/ 4638382 w 6582933"/>
              <a:gd name="connsiteY11350" fmla="*/ 4136889 h 6858000"/>
              <a:gd name="connsiteX11351" fmla="*/ 4626335 w 6582933"/>
              <a:gd name="connsiteY11351" fmla="*/ 4123505 h 6858000"/>
              <a:gd name="connsiteX11352" fmla="*/ 4656524 w 6582933"/>
              <a:gd name="connsiteY11352" fmla="*/ 4116832 h 6858000"/>
              <a:gd name="connsiteX11353" fmla="*/ 4670094 w 6582933"/>
              <a:gd name="connsiteY11353" fmla="*/ 4105649 h 6858000"/>
              <a:gd name="connsiteX11354" fmla="*/ 4688497 w 6582933"/>
              <a:gd name="connsiteY11354" fmla="*/ 4111910 h 6858000"/>
              <a:gd name="connsiteX11355" fmla="*/ 4666122 w 6582933"/>
              <a:gd name="connsiteY11355" fmla="*/ 4134283 h 6858000"/>
              <a:gd name="connsiteX11356" fmla="*/ 4670956 w 6582933"/>
              <a:gd name="connsiteY11356" fmla="*/ 4155031 h 6858000"/>
              <a:gd name="connsiteX11357" fmla="*/ 4683473 w 6582933"/>
              <a:gd name="connsiteY11357" fmla="*/ 4155031 h 6858000"/>
              <a:gd name="connsiteX11358" fmla="*/ 4706100 w 6582933"/>
              <a:gd name="connsiteY11358" fmla="*/ 4132405 h 6858000"/>
              <a:gd name="connsiteX11359" fmla="*/ 4723196 w 6582933"/>
              <a:gd name="connsiteY11359" fmla="*/ 4127863 h 6858000"/>
              <a:gd name="connsiteX11360" fmla="*/ 4727714 w 6582933"/>
              <a:gd name="connsiteY11360" fmla="*/ 4117188 h 6858000"/>
              <a:gd name="connsiteX11361" fmla="*/ 4738389 w 6582933"/>
              <a:gd name="connsiteY11361" fmla="*/ 4121507 h 6858000"/>
              <a:gd name="connsiteX11362" fmla="*/ 4747131 w 6582933"/>
              <a:gd name="connsiteY11362" fmla="*/ 4142224 h 6858000"/>
              <a:gd name="connsiteX11363" fmla="*/ 4769054 w 6582933"/>
              <a:gd name="connsiteY11363" fmla="*/ 4120296 h 6858000"/>
              <a:gd name="connsiteX11364" fmla="*/ 4774015 w 6582933"/>
              <a:gd name="connsiteY11364" fmla="*/ 4117314 h 6858000"/>
              <a:gd name="connsiteX11365" fmla="*/ 4791238 w 6582933"/>
              <a:gd name="connsiteY11365" fmla="*/ 4099008 h 6858000"/>
              <a:gd name="connsiteX11366" fmla="*/ 4778938 w 6582933"/>
              <a:gd name="connsiteY11366" fmla="*/ 4085567 h 6858000"/>
              <a:gd name="connsiteX11367" fmla="*/ 4791206 w 6582933"/>
              <a:gd name="connsiteY11367" fmla="*/ 4072474 h 6858000"/>
              <a:gd name="connsiteX11368" fmla="*/ 4791206 w 6582933"/>
              <a:gd name="connsiteY11368" fmla="*/ 4035012 h 6858000"/>
              <a:gd name="connsiteX11369" fmla="*/ 4778494 w 6582933"/>
              <a:gd name="connsiteY11369" fmla="*/ 4021697 h 6858000"/>
              <a:gd name="connsiteX11370" fmla="*/ 4778494 w 6582933"/>
              <a:gd name="connsiteY11370" fmla="*/ 4009398 h 6858000"/>
              <a:gd name="connsiteX11371" fmla="*/ 4765782 w 6582933"/>
              <a:gd name="connsiteY11371" fmla="*/ 3996083 h 6858000"/>
              <a:gd name="connsiteX11372" fmla="*/ 4765782 w 6582933"/>
              <a:gd name="connsiteY11372" fmla="*/ 3964827 h 6858000"/>
              <a:gd name="connsiteX11373" fmla="*/ 4784501 w 6582933"/>
              <a:gd name="connsiteY11373" fmla="*/ 3964827 h 6858000"/>
              <a:gd name="connsiteX11374" fmla="*/ 4797880 w 6582933"/>
              <a:gd name="connsiteY11374" fmla="*/ 3952467 h 6858000"/>
              <a:gd name="connsiteX11375" fmla="*/ 4815935 w 6582933"/>
              <a:gd name="connsiteY11375" fmla="*/ 3970521 h 6858000"/>
              <a:gd name="connsiteX11376" fmla="*/ 4816791 w 6582933"/>
              <a:gd name="connsiteY11376" fmla="*/ 3982705 h 6858000"/>
              <a:gd name="connsiteX11377" fmla="*/ 4824732 w 6582933"/>
              <a:gd name="connsiteY11377" fmla="*/ 3988167 h 6858000"/>
              <a:gd name="connsiteX11378" fmla="*/ 4829059 w 6582933"/>
              <a:gd name="connsiteY11378" fmla="*/ 3983816 h 6858000"/>
              <a:gd name="connsiteX11379" fmla="*/ 4829250 w 6582933"/>
              <a:gd name="connsiteY11379" fmla="*/ 3970009 h 6858000"/>
              <a:gd name="connsiteX11380" fmla="*/ 4843992 w 6582933"/>
              <a:gd name="connsiteY11380" fmla="*/ 3964160 h 6858000"/>
              <a:gd name="connsiteX11381" fmla="*/ 4866938 w 6582933"/>
              <a:gd name="connsiteY11381" fmla="*/ 3984799 h 6858000"/>
              <a:gd name="connsiteX11382" fmla="*/ 4866938 w 6582933"/>
              <a:gd name="connsiteY11382" fmla="*/ 4022458 h 6858000"/>
              <a:gd name="connsiteX11383" fmla="*/ 4856324 w 6582933"/>
              <a:gd name="connsiteY11383" fmla="*/ 4048960 h 6858000"/>
              <a:gd name="connsiteX11384" fmla="*/ 4865352 w 6582933"/>
              <a:gd name="connsiteY11384" fmla="*/ 4057987 h 6858000"/>
              <a:gd name="connsiteX11385" fmla="*/ 4842439 w 6582933"/>
              <a:gd name="connsiteY11385" fmla="*/ 4090711 h 6858000"/>
              <a:gd name="connsiteX11386" fmla="*/ 4841956 w 6582933"/>
              <a:gd name="connsiteY11386" fmla="*/ 4097327 h 6858000"/>
              <a:gd name="connsiteX11387" fmla="*/ 4854289 w 6582933"/>
              <a:gd name="connsiteY11387" fmla="*/ 4110768 h 6858000"/>
              <a:gd name="connsiteX11388" fmla="*/ 4842152 w 6582933"/>
              <a:gd name="connsiteY11388" fmla="*/ 4123987 h 6858000"/>
              <a:gd name="connsiteX11389" fmla="*/ 4842152 w 6582933"/>
              <a:gd name="connsiteY11389" fmla="*/ 4136154 h 6858000"/>
              <a:gd name="connsiteX11390" fmla="*/ 4854319 w 6582933"/>
              <a:gd name="connsiteY11390" fmla="*/ 4149436 h 6858000"/>
              <a:gd name="connsiteX11391" fmla="*/ 4854319 w 6582933"/>
              <a:gd name="connsiteY11391" fmla="*/ 4187540 h 6858000"/>
              <a:gd name="connsiteX11392" fmla="*/ 4845008 w 6582933"/>
              <a:gd name="connsiteY11392" fmla="*/ 4196852 h 6858000"/>
              <a:gd name="connsiteX11393" fmla="*/ 4840846 w 6582933"/>
              <a:gd name="connsiteY11393" fmla="*/ 4238951 h 6858000"/>
              <a:gd name="connsiteX11394" fmla="*/ 4822766 w 6582933"/>
              <a:gd name="connsiteY11394" fmla="*/ 4256909 h 6858000"/>
              <a:gd name="connsiteX11395" fmla="*/ 4813772 w 6582933"/>
              <a:gd name="connsiteY11395" fmla="*/ 4256624 h 6858000"/>
              <a:gd name="connsiteX11396" fmla="*/ 4816346 w 6582933"/>
              <a:gd name="connsiteY11396" fmla="*/ 4256592 h 6858000"/>
              <a:gd name="connsiteX11397" fmla="*/ 4813136 w 6582933"/>
              <a:gd name="connsiteY11397" fmla="*/ 4246709 h 6858000"/>
              <a:gd name="connsiteX11398" fmla="*/ 4805188 w 6582933"/>
              <a:gd name="connsiteY11398" fmla="*/ 4249221 h 6858000"/>
              <a:gd name="connsiteX11399" fmla="*/ 4806780 w 6582933"/>
              <a:gd name="connsiteY11399" fmla="*/ 4253097 h 6858000"/>
              <a:gd name="connsiteX11400" fmla="*/ 4813772 w 6582933"/>
              <a:gd name="connsiteY11400" fmla="*/ 4256624 h 6858000"/>
              <a:gd name="connsiteX11401" fmla="*/ 4816441 w 6582933"/>
              <a:gd name="connsiteY11401" fmla="*/ 4262916 h 6858000"/>
              <a:gd name="connsiteX11402" fmla="*/ 4784946 w 6582933"/>
              <a:gd name="connsiteY11402" fmla="*/ 4294657 h 6858000"/>
              <a:gd name="connsiteX11403" fmla="*/ 4747607 w 6582933"/>
              <a:gd name="connsiteY11403" fmla="*/ 4294657 h 6858000"/>
              <a:gd name="connsiteX11404" fmla="*/ 4733816 w 6582933"/>
              <a:gd name="connsiteY11404" fmla="*/ 4319764 h 6858000"/>
              <a:gd name="connsiteX11405" fmla="*/ 4719638 w 6582933"/>
              <a:gd name="connsiteY11405" fmla="*/ 4306989 h 6858000"/>
              <a:gd name="connsiteX11406" fmla="*/ 4683060 w 6582933"/>
              <a:gd name="connsiteY11406" fmla="*/ 4306989 h 6858000"/>
              <a:gd name="connsiteX11407" fmla="*/ 4676767 w 6582933"/>
              <a:gd name="connsiteY11407" fmla="*/ 4289545 h 6858000"/>
              <a:gd name="connsiteX11408" fmla="*/ 4705053 w 6582933"/>
              <a:gd name="connsiteY11408" fmla="*/ 4282079 h 6858000"/>
              <a:gd name="connsiteX11409" fmla="*/ 4726889 w 6582933"/>
              <a:gd name="connsiteY11409" fmla="*/ 4262313 h 6858000"/>
              <a:gd name="connsiteX11410" fmla="*/ 4696566 w 6582933"/>
              <a:gd name="connsiteY11410" fmla="*/ 4256528 h 6858000"/>
              <a:gd name="connsiteX11411" fmla="*/ 4683123 w 6582933"/>
              <a:gd name="connsiteY11411" fmla="*/ 4244388 h 6858000"/>
              <a:gd name="connsiteX11412" fmla="*/ 4666598 w 6582933"/>
              <a:gd name="connsiteY11412" fmla="*/ 4248263 h 6858000"/>
              <a:gd name="connsiteX11413" fmla="*/ 4675244 w 6582933"/>
              <a:gd name="connsiteY11413" fmla="*/ 4261831 h 6858000"/>
              <a:gd name="connsiteX11414" fmla="*/ 4656937 w 6582933"/>
              <a:gd name="connsiteY11414" fmla="*/ 4268701 h 6858000"/>
              <a:gd name="connsiteX11415" fmla="*/ 4625891 w 6582933"/>
              <a:gd name="connsiteY11415" fmla="*/ 4263106 h 6858000"/>
              <a:gd name="connsiteX11416" fmla="*/ 4634823 w 6582933"/>
              <a:gd name="connsiteY11416" fmla="*/ 4272133 h 6858000"/>
              <a:gd name="connsiteX11417" fmla="*/ 4637779 w 6582933"/>
              <a:gd name="connsiteY11417" fmla="*/ 4276579 h 6858000"/>
              <a:gd name="connsiteX11418" fmla="*/ 4633231 w 6582933"/>
              <a:gd name="connsiteY11418" fmla="*/ 4280867 h 6858000"/>
              <a:gd name="connsiteX11419" fmla="*/ 4620487 w 6582933"/>
              <a:gd name="connsiteY11419" fmla="*/ 4282174 h 6858000"/>
              <a:gd name="connsiteX11420" fmla="*/ 4606600 w 6582933"/>
              <a:gd name="connsiteY11420" fmla="*/ 4269589 h 6858000"/>
              <a:gd name="connsiteX11421" fmla="*/ 4582037 w 6582933"/>
              <a:gd name="connsiteY11421" fmla="*/ 4269589 h 6858000"/>
              <a:gd name="connsiteX11422" fmla="*/ 4568501 w 6582933"/>
              <a:gd name="connsiteY11422" fmla="*/ 4257099 h 6858000"/>
              <a:gd name="connsiteX11423" fmla="*/ 4504747 w 6582933"/>
              <a:gd name="connsiteY11423" fmla="*/ 4257290 h 6858000"/>
              <a:gd name="connsiteX11424" fmla="*/ 4500458 w 6582933"/>
              <a:gd name="connsiteY11424" fmla="*/ 4261641 h 6858000"/>
              <a:gd name="connsiteX11425" fmla="*/ 4506815 w 6582933"/>
              <a:gd name="connsiteY11425" fmla="*/ 4269303 h 6858000"/>
              <a:gd name="connsiteX11426" fmla="*/ 4519020 w 6582933"/>
              <a:gd name="connsiteY11426" fmla="*/ 4270572 h 6858000"/>
              <a:gd name="connsiteX11427" fmla="*/ 4528010 w 6582933"/>
              <a:gd name="connsiteY11427" fmla="*/ 4279567 h 6858000"/>
              <a:gd name="connsiteX11428" fmla="*/ 4565030 w 6582933"/>
              <a:gd name="connsiteY11428" fmla="*/ 4282142 h 6858000"/>
              <a:gd name="connsiteX11429" fmla="*/ 4593063 w 6582933"/>
              <a:gd name="connsiteY11429" fmla="*/ 4306481 h 6858000"/>
              <a:gd name="connsiteX11430" fmla="*/ 4605997 w 6582933"/>
              <a:gd name="connsiteY11430" fmla="*/ 4307623 h 6858000"/>
              <a:gd name="connsiteX11431" fmla="*/ 4619757 w 6582933"/>
              <a:gd name="connsiteY11431" fmla="*/ 4320112 h 6858000"/>
              <a:gd name="connsiteX11432" fmla="*/ 4631613 w 6582933"/>
              <a:gd name="connsiteY11432" fmla="*/ 4320112 h 6858000"/>
              <a:gd name="connsiteX11433" fmla="*/ 4645785 w 6582933"/>
              <a:gd name="connsiteY11433" fmla="*/ 4333205 h 6858000"/>
              <a:gd name="connsiteX11434" fmla="*/ 4657895 w 6582933"/>
              <a:gd name="connsiteY11434" fmla="*/ 4333205 h 6858000"/>
              <a:gd name="connsiteX11435" fmla="*/ 4682235 w 6582933"/>
              <a:gd name="connsiteY11435" fmla="*/ 4357544 h 6858000"/>
              <a:gd name="connsiteX11436" fmla="*/ 4706100 w 6582933"/>
              <a:gd name="connsiteY11436" fmla="*/ 4358818 h 6858000"/>
              <a:gd name="connsiteX11437" fmla="*/ 4719542 w 6582933"/>
              <a:gd name="connsiteY11437" fmla="*/ 4347693 h 6858000"/>
              <a:gd name="connsiteX11438" fmla="*/ 4736576 w 6582933"/>
              <a:gd name="connsiteY11438" fmla="*/ 4348428 h 6858000"/>
              <a:gd name="connsiteX11439" fmla="*/ 4746141 w 6582933"/>
              <a:gd name="connsiteY11439" fmla="*/ 4357867 h 6858000"/>
              <a:gd name="connsiteX11440" fmla="*/ 4784469 w 6582933"/>
              <a:gd name="connsiteY11440" fmla="*/ 4357867 h 6858000"/>
              <a:gd name="connsiteX11441" fmla="*/ 4797372 w 6582933"/>
              <a:gd name="connsiteY11441" fmla="*/ 4346170 h 6858000"/>
              <a:gd name="connsiteX11442" fmla="*/ 4810656 w 6582933"/>
              <a:gd name="connsiteY11442" fmla="*/ 4357962 h 6858000"/>
              <a:gd name="connsiteX11443" fmla="*/ 4814944 w 6582933"/>
              <a:gd name="connsiteY11443" fmla="*/ 4353478 h 6858000"/>
              <a:gd name="connsiteX11444" fmla="*/ 4816885 w 6582933"/>
              <a:gd name="connsiteY11444" fmla="*/ 4290591 h 6858000"/>
              <a:gd name="connsiteX11445" fmla="*/ 4824067 w 6582933"/>
              <a:gd name="connsiteY11445" fmla="*/ 4283316 h 6858000"/>
              <a:gd name="connsiteX11446" fmla="*/ 4833125 w 6582933"/>
              <a:gd name="connsiteY11446" fmla="*/ 4292247 h 6858000"/>
              <a:gd name="connsiteX11447" fmla="*/ 4850190 w 6582933"/>
              <a:gd name="connsiteY11447" fmla="*/ 4292913 h 6858000"/>
              <a:gd name="connsiteX11448" fmla="*/ 4865605 w 6582933"/>
              <a:gd name="connsiteY11448" fmla="*/ 4277309 h 6858000"/>
              <a:gd name="connsiteX11449" fmla="*/ 4871670 w 6582933"/>
              <a:gd name="connsiteY11449" fmla="*/ 4255539 h 6858000"/>
              <a:gd name="connsiteX11450" fmla="*/ 4890454 w 6582933"/>
              <a:gd name="connsiteY11450" fmla="*/ 4273243 h 6858000"/>
              <a:gd name="connsiteX11451" fmla="*/ 4892679 w 6582933"/>
              <a:gd name="connsiteY11451" fmla="*/ 4279123 h 6858000"/>
              <a:gd name="connsiteX11452" fmla="*/ 4892776 w 6582933"/>
              <a:gd name="connsiteY11452" fmla="*/ 4348968 h 6858000"/>
              <a:gd name="connsiteX11453" fmla="*/ 4868047 w 6582933"/>
              <a:gd name="connsiteY11453" fmla="*/ 4376802 h 6858000"/>
              <a:gd name="connsiteX11454" fmla="*/ 4867349 w 6582933"/>
              <a:gd name="connsiteY11454" fmla="*/ 4389608 h 6858000"/>
              <a:gd name="connsiteX11455" fmla="*/ 4854637 w 6582933"/>
              <a:gd name="connsiteY11455" fmla="*/ 4403208 h 6858000"/>
              <a:gd name="connsiteX11456" fmla="*/ 4854637 w 6582933"/>
              <a:gd name="connsiteY11456" fmla="*/ 4440805 h 6858000"/>
              <a:gd name="connsiteX11457" fmla="*/ 4841987 w 6582933"/>
              <a:gd name="connsiteY11457" fmla="*/ 4454404 h 6858000"/>
              <a:gd name="connsiteX11458" fmla="*/ 4841163 w 6582933"/>
              <a:gd name="connsiteY11458" fmla="*/ 4467243 h 6858000"/>
              <a:gd name="connsiteX11459" fmla="*/ 4831565 w 6582933"/>
              <a:gd name="connsiteY11459" fmla="*/ 4476840 h 6858000"/>
              <a:gd name="connsiteX11460" fmla="*/ 4827785 w 6582933"/>
              <a:gd name="connsiteY11460" fmla="*/ 4531271 h 6858000"/>
              <a:gd name="connsiteX11461" fmla="*/ 4810688 w 6582933"/>
              <a:gd name="connsiteY11461" fmla="*/ 4536390 h 6858000"/>
              <a:gd name="connsiteX11462" fmla="*/ 4796643 w 6582933"/>
              <a:gd name="connsiteY11462" fmla="*/ 4523456 h 6858000"/>
              <a:gd name="connsiteX11463" fmla="*/ 4772201 w 6582933"/>
              <a:gd name="connsiteY11463" fmla="*/ 4523456 h 6858000"/>
              <a:gd name="connsiteX11464" fmla="*/ 4758251 w 6582933"/>
              <a:gd name="connsiteY11464" fmla="*/ 4510903 h 6858000"/>
              <a:gd name="connsiteX11465" fmla="*/ 4745602 w 6582933"/>
              <a:gd name="connsiteY11465" fmla="*/ 4512393 h 6858000"/>
              <a:gd name="connsiteX11466" fmla="*/ 4731049 w 6582933"/>
              <a:gd name="connsiteY11466" fmla="*/ 4523202 h 6858000"/>
              <a:gd name="connsiteX11467" fmla="*/ 4714906 w 6582933"/>
              <a:gd name="connsiteY11467" fmla="*/ 4530129 h 6858000"/>
              <a:gd name="connsiteX11468" fmla="*/ 4738706 w 6582933"/>
              <a:gd name="connsiteY11468" fmla="*/ 4556980 h 6858000"/>
              <a:gd name="connsiteX11469" fmla="*/ 4734196 w 6582933"/>
              <a:gd name="connsiteY11469" fmla="*/ 4561300 h 6858000"/>
              <a:gd name="connsiteX11470" fmla="*/ 4658466 w 6582933"/>
              <a:gd name="connsiteY11470" fmla="*/ 4561490 h 6858000"/>
              <a:gd name="connsiteX11471" fmla="*/ 4644129 w 6582933"/>
              <a:gd name="connsiteY11471" fmla="*/ 4574709 h 6858000"/>
              <a:gd name="connsiteX11472" fmla="*/ 4619282 w 6582933"/>
              <a:gd name="connsiteY11472" fmla="*/ 4574709 h 6858000"/>
              <a:gd name="connsiteX11473" fmla="*/ 4610160 w 6582933"/>
              <a:gd name="connsiteY11473" fmla="*/ 4621998 h 6858000"/>
              <a:gd name="connsiteX11474" fmla="*/ 4605206 w 6582933"/>
              <a:gd name="connsiteY11474" fmla="*/ 4625207 h 6858000"/>
              <a:gd name="connsiteX11475" fmla="*/ 4581492 w 6582933"/>
              <a:gd name="connsiteY11475" fmla="*/ 4625366 h 6858000"/>
              <a:gd name="connsiteX11476" fmla="*/ 4545041 w 6582933"/>
              <a:gd name="connsiteY11476" fmla="*/ 4623584 h 6858000"/>
              <a:gd name="connsiteX11477" fmla="*/ 4501442 w 6582933"/>
              <a:gd name="connsiteY11477" fmla="*/ 4625397 h 6858000"/>
              <a:gd name="connsiteX11478" fmla="*/ 4462764 w 6582933"/>
              <a:gd name="connsiteY11478" fmla="*/ 4628544 h 6858000"/>
              <a:gd name="connsiteX11479" fmla="*/ 4460639 w 6582933"/>
              <a:gd name="connsiteY11479" fmla="*/ 4643761 h 6858000"/>
              <a:gd name="connsiteX11480" fmla="*/ 4472616 w 6582933"/>
              <a:gd name="connsiteY11480" fmla="*/ 4657900 h 6858000"/>
              <a:gd name="connsiteX11481" fmla="*/ 4467409 w 6582933"/>
              <a:gd name="connsiteY11481" fmla="*/ 4662924 h 6858000"/>
              <a:gd name="connsiteX11482" fmla="*/ 4442585 w 6582933"/>
              <a:gd name="connsiteY11482" fmla="*/ 4663114 h 6858000"/>
              <a:gd name="connsiteX11483" fmla="*/ 4415415 w 6582933"/>
              <a:gd name="connsiteY11483" fmla="*/ 4688918 h 6858000"/>
              <a:gd name="connsiteX11484" fmla="*/ 4332091 w 6582933"/>
              <a:gd name="connsiteY11484" fmla="*/ 4688855 h 6858000"/>
              <a:gd name="connsiteX11485" fmla="*/ 4322208 w 6582933"/>
              <a:gd name="connsiteY11485" fmla="*/ 4694608 h 6858000"/>
              <a:gd name="connsiteX11486" fmla="*/ 4329960 w 6582933"/>
              <a:gd name="connsiteY11486" fmla="*/ 4701408 h 6858000"/>
              <a:gd name="connsiteX11487" fmla="*/ 4336856 w 6582933"/>
              <a:gd name="connsiteY11487" fmla="*/ 4702677 h 6858000"/>
              <a:gd name="connsiteX11488" fmla="*/ 4371022 w 6582933"/>
              <a:gd name="connsiteY11488" fmla="*/ 4736841 h 6858000"/>
              <a:gd name="connsiteX11489" fmla="*/ 4371022 w 6582933"/>
              <a:gd name="connsiteY11489" fmla="*/ 4758858 h 6858000"/>
              <a:gd name="connsiteX11490" fmla="*/ 4353286 w 6582933"/>
              <a:gd name="connsiteY11490" fmla="*/ 4765151 h 6858000"/>
              <a:gd name="connsiteX11491" fmla="*/ 4339304 w 6582933"/>
              <a:gd name="connsiteY11491" fmla="*/ 4752249 h 6858000"/>
              <a:gd name="connsiteX11492" fmla="*/ 4327543 w 6582933"/>
              <a:gd name="connsiteY11492" fmla="*/ 4752249 h 6858000"/>
              <a:gd name="connsiteX11493" fmla="*/ 4313975 w 6582933"/>
              <a:gd name="connsiteY11493" fmla="*/ 4740336 h 6858000"/>
              <a:gd name="connsiteX11494" fmla="*/ 4277301 w 6582933"/>
              <a:gd name="connsiteY11494" fmla="*/ 4776499 h 6858000"/>
              <a:gd name="connsiteX11495" fmla="*/ 4264747 w 6582933"/>
              <a:gd name="connsiteY11495" fmla="*/ 4777926 h 6858000"/>
              <a:gd name="connsiteX11496" fmla="*/ 4250830 w 6582933"/>
              <a:gd name="connsiteY11496" fmla="*/ 4765341 h 6858000"/>
              <a:gd name="connsiteX11497" fmla="*/ 4175479 w 6582933"/>
              <a:gd name="connsiteY11497" fmla="*/ 4765341 h 6858000"/>
              <a:gd name="connsiteX11498" fmla="*/ 4161340 w 6582933"/>
              <a:gd name="connsiteY11498" fmla="*/ 4752280 h 6858000"/>
              <a:gd name="connsiteX11499" fmla="*/ 4098671 w 6582933"/>
              <a:gd name="connsiteY11499" fmla="*/ 4752280 h 6858000"/>
              <a:gd name="connsiteX11500" fmla="*/ 4084245 w 6582933"/>
              <a:gd name="connsiteY11500" fmla="*/ 4739188 h 6858000"/>
              <a:gd name="connsiteX11501" fmla="*/ 4047122 w 6582933"/>
              <a:gd name="connsiteY11501" fmla="*/ 4739188 h 6858000"/>
              <a:gd name="connsiteX11502" fmla="*/ 4025960 w 6582933"/>
              <a:gd name="connsiteY11502" fmla="*/ 4726825 h 6858000"/>
              <a:gd name="connsiteX11503" fmla="*/ 4008483 w 6582933"/>
              <a:gd name="connsiteY11503" fmla="*/ 4726001 h 6858000"/>
              <a:gd name="connsiteX11504" fmla="*/ 3998663 w 6582933"/>
              <a:gd name="connsiteY11504" fmla="*/ 4716181 h 6858000"/>
              <a:gd name="connsiteX11505" fmla="*/ 3957854 w 6582933"/>
              <a:gd name="connsiteY11505" fmla="*/ 4712337 h 6858000"/>
              <a:gd name="connsiteX11506" fmla="*/ 3945814 w 6582933"/>
              <a:gd name="connsiteY11506" fmla="*/ 4702201 h 6858000"/>
              <a:gd name="connsiteX11507" fmla="*/ 3909490 w 6582933"/>
              <a:gd name="connsiteY11507" fmla="*/ 4702201 h 6858000"/>
              <a:gd name="connsiteX11508" fmla="*/ 3894932 w 6582933"/>
              <a:gd name="connsiteY11508" fmla="*/ 4689108 h 6858000"/>
              <a:gd name="connsiteX11509" fmla="*/ 3883272 w 6582933"/>
              <a:gd name="connsiteY11509" fmla="*/ 4689108 h 6858000"/>
              <a:gd name="connsiteX11510" fmla="*/ 3869094 w 6582933"/>
              <a:gd name="connsiteY11510" fmla="*/ 4676016 h 6858000"/>
              <a:gd name="connsiteX11511" fmla="*/ 3857212 w 6582933"/>
              <a:gd name="connsiteY11511" fmla="*/ 4676016 h 6858000"/>
              <a:gd name="connsiteX11512" fmla="*/ 3842812 w 6582933"/>
              <a:gd name="connsiteY11512" fmla="*/ 4662924 h 6858000"/>
              <a:gd name="connsiteX11513" fmla="*/ 3819043 w 6582933"/>
              <a:gd name="connsiteY11513" fmla="*/ 4662924 h 6858000"/>
              <a:gd name="connsiteX11514" fmla="*/ 3804712 w 6582933"/>
              <a:gd name="connsiteY11514" fmla="*/ 4650751 h 6858000"/>
              <a:gd name="connsiteX11515" fmla="*/ 3784565 w 6582933"/>
              <a:gd name="connsiteY11515" fmla="*/ 4650751 h 6858000"/>
              <a:gd name="connsiteX11516" fmla="*/ 3755835 w 6582933"/>
              <a:gd name="connsiteY11516" fmla="*/ 4625905 h 6858000"/>
              <a:gd name="connsiteX11517" fmla="*/ 3706196 w 6582933"/>
              <a:gd name="connsiteY11517" fmla="*/ 4625905 h 6858000"/>
              <a:gd name="connsiteX11518" fmla="*/ 3691643 w 6582933"/>
              <a:gd name="connsiteY11518" fmla="*/ 4612844 h 6858000"/>
              <a:gd name="connsiteX11519" fmla="*/ 3679946 w 6582933"/>
              <a:gd name="connsiteY11519" fmla="*/ 4612844 h 6858000"/>
              <a:gd name="connsiteX11520" fmla="*/ 3665774 w 6582933"/>
              <a:gd name="connsiteY11520" fmla="*/ 4599752 h 6858000"/>
              <a:gd name="connsiteX11521" fmla="*/ 3653537 w 6582933"/>
              <a:gd name="connsiteY11521" fmla="*/ 4599752 h 6858000"/>
              <a:gd name="connsiteX11522" fmla="*/ 3635616 w 6582933"/>
              <a:gd name="connsiteY11522" fmla="*/ 4581477 h 6858000"/>
              <a:gd name="connsiteX11523" fmla="*/ 3618006 w 6582933"/>
              <a:gd name="connsiteY11523" fmla="*/ 4574265 h 6858000"/>
              <a:gd name="connsiteX11524" fmla="*/ 3596622 w 6582933"/>
              <a:gd name="connsiteY11524" fmla="*/ 4556345 h 6858000"/>
              <a:gd name="connsiteX11525" fmla="*/ 3595797 w 6582933"/>
              <a:gd name="connsiteY11525" fmla="*/ 4541978 h 6858000"/>
              <a:gd name="connsiteX11526" fmla="*/ 3585432 w 6582933"/>
              <a:gd name="connsiteY11526" fmla="*/ 4536390 h 6858000"/>
              <a:gd name="connsiteX11527" fmla="*/ 3571101 w 6582933"/>
              <a:gd name="connsiteY11527" fmla="*/ 4527903 h 6858000"/>
              <a:gd name="connsiteX11528" fmla="*/ 3557818 w 6582933"/>
              <a:gd name="connsiteY11528" fmla="*/ 4495013 h 6858000"/>
              <a:gd name="connsiteX11529" fmla="*/ 3542821 w 6582933"/>
              <a:gd name="connsiteY11529" fmla="*/ 4476104 h 6858000"/>
              <a:gd name="connsiteX11530" fmla="*/ 3520288 w 6582933"/>
              <a:gd name="connsiteY11530" fmla="*/ 4447382 h 6858000"/>
              <a:gd name="connsiteX11531" fmla="*/ 3539002 w 6582933"/>
              <a:gd name="connsiteY11531" fmla="*/ 4447382 h 6858000"/>
              <a:gd name="connsiteX11532" fmla="*/ 3552159 w 6582933"/>
              <a:gd name="connsiteY11532" fmla="*/ 4435210 h 6858000"/>
              <a:gd name="connsiteX11533" fmla="*/ 3565506 w 6582933"/>
              <a:gd name="connsiteY11533" fmla="*/ 4446811 h 6858000"/>
              <a:gd name="connsiteX11534" fmla="*/ 3571196 w 6582933"/>
              <a:gd name="connsiteY11534" fmla="*/ 4403779 h 6858000"/>
              <a:gd name="connsiteX11535" fmla="*/ 3558547 w 6582933"/>
              <a:gd name="connsiteY11535" fmla="*/ 4390052 h 6858000"/>
              <a:gd name="connsiteX11536" fmla="*/ 3558547 w 6582933"/>
              <a:gd name="connsiteY11536" fmla="*/ 4378299 h 6858000"/>
              <a:gd name="connsiteX11537" fmla="*/ 3542624 w 6582933"/>
              <a:gd name="connsiteY11537" fmla="*/ 4370921 h 6858000"/>
              <a:gd name="connsiteX11538" fmla="*/ 3528294 w 6582933"/>
              <a:gd name="connsiteY11538" fmla="*/ 4360087 h 6858000"/>
              <a:gd name="connsiteX11539" fmla="*/ 3494863 w 6582933"/>
              <a:gd name="connsiteY11539" fmla="*/ 4337271 h 6858000"/>
              <a:gd name="connsiteX11540" fmla="*/ 3496449 w 6582933"/>
              <a:gd name="connsiteY11540" fmla="*/ 4325295 h 6858000"/>
              <a:gd name="connsiteX11541" fmla="*/ 3500902 w 6582933"/>
              <a:gd name="connsiteY11541" fmla="*/ 4320620 h 6858000"/>
              <a:gd name="connsiteX11542" fmla="*/ 3527311 w 6582933"/>
              <a:gd name="connsiteY11542" fmla="*/ 4345758 h 6858000"/>
              <a:gd name="connsiteX11543" fmla="*/ 3540119 w 6582933"/>
              <a:gd name="connsiteY11543" fmla="*/ 4344965 h 6858000"/>
              <a:gd name="connsiteX11544" fmla="*/ 3545676 w 6582933"/>
              <a:gd name="connsiteY11544" fmla="*/ 4314137 h 6858000"/>
              <a:gd name="connsiteX11545" fmla="*/ 3520415 w 6582933"/>
              <a:gd name="connsiteY11545" fmla="*/ 4288333 h 6858000"/>
              <a:gd name="connsiteX11546" fmla="*/ 3520288 w 6582933"/>
              <a:gd name="connsiteY11546" fmla="*/ 4282174 h 6858000"/>
              <a:gd name="connsiteX11547" fmla="*/ 3526518 w 6582933"/>
              <a:gd name="connsiteY11547" fmla="*/ 4282047 h 6858000"/>
              <a:gd name="connsiteX11548" fmla="*/ 3553498 w 6582933"/>
              <a:gd name="connsiteY11548" fmla="*/ 4258209 h 6858000"/>
              <a:gd name="connsiteX11549" fmla="*/ 3562652 w 6582933"/>
              <a:gd name="connsiteY11549" fmla="*/ 4267172 h 6858000"/>
              <a:gd name="connsiteX11550" fmla="*/ 3579716 w 6582933"/>
              <a:gd name="connsiteY11550" fmla="*/ 4267109 h 6858000"/>
              <a:gd name="connsiteX11551" fmla="*/ 3596463 w 6582933"/>
              <a:gd name="connsiteY11551" fmla="*/ 4249982 h 6858000"/>
              <a:gd name="connsiteX11552" fmla="*/ 3590932 w 6582933"/>
              <a:gd name="connsiteY11552" fmla="*/ 4231834 h 6858000"/>
              <a:gd name="connsiteX11553" fmla="*/ 3584163 w 6582933"/>
              <a:gd name="connsiteY11553" fmla="*/ 4222142 h 6858000"/>
              <a:gd name="connsiteX11554" fmla="*/ 3577489 w 6582933"/>
              <a:gd name="connsiteY11554" fmla="*/ 4205650 h 6858000"/>
              <a:gd name="connsiteX11555" fmla="*/ 3571196 w 6582933"/>
              <a:gd name="connsiteY11555" fmla="*/ 4195640 h 6858000"/>
              <a:gd name="connsiteX11556" fmla="*/ 3537733 w 6582933"/>
              <a:gd name="connsiteY11556" fmla="*/ 4166024 h 6858000"/>
              <a:gd name="connsiteX11557" fmla="*/ 3532970 w 6582933"/>
              <a:gd name="connsiteY11557" fmla="*/ 4161418 h 6858000"/>
              <a:gd name="connsiteX11558" fmla="*/ 3533128 w 6582933"/>
              <a:gd name="connsiteY11558" fmla="*/ 4142700 h 6858000"/>
              <a:gd name="connsiteX11559" fmla="*/ 3528675 w 6582933"/>
              <a:gd name="connsiteY11559" fmla="*/ 4131802 h 6858000"/>
              <a:gd name="connsiteX11560" fmla="*/ 3519686 w 6582933"/>
              <a:gd name="connsiteY11560" fmla="*/ 4136503 h 6858000"/>
              <a:gd name="connsiteX11561" fmla="*/ 3514598 w 6582933"/>
              <a:gd name="connsiteY11561" fmla="*/ 4141653 h 6858000"/>
              <a:gd name="connsiteX11562" fmla="*/ 3501251 w 6582933"/>
              <a:gd name="connsiteY11562" fmla="*/ 4130178 h 6858000"/>
              <a:gd name="connsiteX11563" fmla="*/ 3487714 w 6582933"/>
              <a:gd name="connsiteY11563" fmla="*/ 4129576 h 6858000"/>
              <a:gd name="connsiteX11564" fmla="*/ 3470681 w 6582933"/>
              <a:gd name="connsiteY11564" fmla="*/ 4109462 h 6858000"/>
              <a:gd name="connsiteX11565" fmla="*/ 3469406 w 6582933"/>
              <a:gd name="connsiteY11565" fmla="*/ 4100245 h 6858000"/>
              <a:gd name="connsiteX11566" fmla="*/ 3444051 w 6582933"/>
              <a:gd name="connsiteY11566" fmla="*/ 4072538 h 6858000"/>
              <a:gd name="connsiteX11567" fmla="*/ 3444051 w 6582933"/>
              <a:gd name="connsiteY11567" fmla="*/ 4047432 h 6858000"/>
              <a:gd name="connsiteX11568" fmla="*/ 3431306 w 6582933"/>
              <a:gd name="connsiteY11568" fmla="*/ 4033768 h 6858000"/>
              <a:gd name="connsiteX11569" fmla="*/ 3430665 w 6582933"/>
              <a:gd name="connsiteY11569" fmla="*/ 4021475 h 6858000"/>
              <a:gd name="connsiteX11570" fmla="*/ 3419260 w 6582933"/>
              <a:gd name="connsiteY11570" fmla="*/ 4008541 h 6858000"/>
              <a:gd name="connsiteX11571" fmla="*/ 3419260 w 6582933"/>
              <a:gd name="connsiteY11571" fmla="*/ 3855794 h 6858000"/>
              <a:gd name="connsiteX11572" fmla="*/ 3431877 w 6582933"/>
              <a:gd name="connsiteY11572" fmla="*/ 3834474 h 6858000"/>
              <a:gd name="connsiteX11573" fmla="*/ 3442078 w 6582933"/>
              <a:gd name="connsiteY11573" fmla="*/ 3819121 h 6858000"/>
              <a:gd name="connsiteX11574" fmla="*/ 3436102 w 6582933"/>
              <a:gd name="connsiteY11574" fmla="*/ 3812386 h 6858000"/>
              <a:gd name="connsiteX11575" fmla="*/ 3405469 w 6582933"/>
              <a:gd name="connsiteY11575" fmla="*/ 3806158 h 6858000"/>
              <a:gd name="connsiteX11576" fmla="*/ 3443695 w 6582933"/>
              <a:gd name="connsiteY11576" fmla="*/ 3767879 h 6858000"/>
              <a:gd name="connsiteX11577" fmla="*/ 3445478 w 6582933"/>
              <a:gd name="connsiteY11577" fmla="*/ 3753417 h 6858000"/>
              <a:gd name="connsiteX11578" fmla="*/ 3467947 w 6582933"/>
              <a:gd name="connsiteY11578" fmla="*/ 3730950 h 6858000"/>
              <a:gd name="connsiteX11579" fmla="*/ 3469121 w 6582933"/>
              <a:gd name="connsiteY11579" fmla="*/ 3721224 h 6858000"/>
              <a:gd name="connsiteX11580" fmla="*/ 3530616 w 6582933"/>
              <a:gd name="connsiteY11580" fmla="*/ 3659737 h 6858000"/>
              <a:gd name="connsiteX11581" fmla="*/ 3539510 w 6582933"/>
              <a:gd name="connsiteY11581" fmla="*/ 3659737 h 6858000"/>
              <a:gd name="connsiteX11582" fmla="*/ 3556961 w 6582933"/>
              <a:gd name="connsiteY11582" fmla="*/ 3641111 h 6858000"/>
              <a:gd name="connsiteX11583" fmla="*/ 3570752 w 6582933"/>
              <a:gd name="connsiteY11583" fmla="*/ 3615527 h 6858000"/>
              <a:gd name="connsiteX11584" fmla="*/ 3570752 w 6582933"/>
              <a:gd name="connsiteY11584" fmla="*/ 3577297 h 6858000"/>
              <a:gd name="connsiteX11585" fmla="*/ 3672574 w 6582933"/>
              <a:gd name="connsiteY11585" fmla="*/ 3475486 h 6858000"/>
              <a:gd name="connsiteX11586" fmla="*/ 3673748 w 6582933"/>
              <a:gd name="connsiteY11586" fmla="*/ 3461604 h 6858000"/>
              <a:gd name="connsiteX11587" fmla="*/ 3691738 w 6582933"/>
              <a:gd name="connsiteY11587" fmla="*/ 3443608 h 6858000"/>
              <a:gd name="connsiteX11588" fmla="*/ 3701209 w 6582933"/>
              <a:gd name="connsiteY11588" fmla="*/ 3443608 h 6858000"/>
              <a:gd name="connsiteX11589" fmla="*/ 3761810 w 6582933"/>
              <a:gd name="connsiteY11589" fmla="*/ 3382950 h 6858000"/>
              <a:gd name="connsiteX11590" fmla="*/ 3762762 w 6582933"/>
              <a:gd name="connsiteY11590" fmla="*/ 3372718 h 6858000"/>
              <a:gd name="connsiteX11591" fmla="*/ 3780657 w 6582933"/>
              <a:gd name="connsiteY11591" fmla="*/ 3354577 h 6858000"/>
              <a:gd name="connsiteX11592" fmla="*/ 3793173 w 6582933"/>
              <a:gd name="connsiteY11592" fmla="*/ 3354577 h 6858000"/>
              <a:gd name="connsiteX11593" fmla="*/ 3807288 w 6582933"/>
              <a:gd name="connsiteY11593" fmla="*/ 3341477 h 6858000"/>
              <a:gd name="connsiteX11594" fmla="*/ 3831692 w 6582933"/>
              <a:gd name="connsiteY11594" fmla="*/ 3341477 h 6858000"/>
              <a:gd name="connsiteX11595" fmla="*/ 3837921 w 6582933"/>
              <a:gd name="connsiteY11595" fmla="*/ 3330641 h 6858000"/>
              <a:gd name="connsiteX11596" fmla="*/ 3852861 w 6582933"/>
              <a:gd name="connsiteY11596" fmla="*/ 3316370 h 6858000"/>
              <a:gd name="connsiteX11597" fmla="*/ 3856324 w 6582933"/>
              <a:gd name="connsiteY11597" fmla="*/ 3315476 h 6858000"/>
              <a:gd name="connsiteX11598" fmla="*/ 3876281 w 6582933"/>
              <a:gd name="connsiteY11598" fmla="*/ 3297771 h 6858000"/>
              <a:gd name="connsiteX11599" fmla="*/ 3876281 w 6582933"/>
              <a:gd name="connsiteY11599" fmla="*/ 3284426 h 6858000"/>
              <a:gd name="connsiteX11600" fmla="*/ 3894805 w 6582933"/>
              <a:gd name="connsiteY11600" fmla="*/ 3265919 h 6858000"/>
              <a:gd name="connsiteX11601" fmla="*/ 3959129 w 6582933"/>
              <a:gd name="connsiteY11601" fmla="*/ 3265919 h 6858000"/>
              <a:gd name="connsiteX11602" fmla="*/ 3976574 w 6582933"/>
              <a:gd name="connsiteY11602" fmla="*/ 3245610 h 6858000"/>
              <a:gd name="connsiteX11603" fmla="*/ 3994495 w 6582933"/>
              <a:gd name="connsiteY11603" fmla="*/ 3217079 h 6858000"/>
              <a:gd name="connsiteX11604" fmla="*/ 4049032 w 6582933"/>
              <a:gd name="connsiteY11604" fmla="*/ 3213165 h 6858000"/>
              <a:gd name="connsiteX11605" fmla="*/ 4054024 w 6582933"/>
              <a:gd name="connsiteY11605" fmla="*/ 3195919 h 6858000"/>
              <a:gd name="connsiteX11606" fmla="*/ 4058312 w 6582933"/>
              <a:gd name="connsiteY11606" fmla="*/ 3191507 h 6858000"/>
              <a:gd name="connsiteX11607" fmla="*/ 4098322 w 6582933"/>
              <a:gd name="connsiteY11607" fmla="*/ 3188072 h 6858000"/>
              <a:gd name="connsiteX11608" fmla="*/ 4111288 w 6582933"/>
              <a:gd name="connsiteY11608" fmla="*/ 3177266 h 6858000"/>
              <a:gd name="connsiteX11609" fmla="*/ 4138077 w 6582933"/>
              <a:gd name="connsiteY11609" fmla="*/ 3177266 h 6858000"/>
              <a:gd name="connsiteX11610" fmla="*/ 4158542 w 6582933"/>
              <a:gd name="connsiteY11610" fmla="*/ 3151085 h 6858000"/>
              <a:gd name="connsiteX11611" fmla="*/ 4200208 w 6582933"/>
              <a:gd name="connsiteY11611" fmla="*/ 3151085 h 6858000"/>
              <a:gd name="connsiteX11612" fmla="*/ 4218318 w 6582933"/>
              <a:gd name="connsiteY11612" fmla="*/ 3120288 h 6858000"/>
              <a:gd name="connsiteX11613" fmla="*/ 4219276 w 6582933"/>
              <a:gd name="connsiteY11613" fmla="*/ 3106848 h 6858000"/>
              <a:gd name="connsiteX11614" fmla="*/ 4181075 w 6582933"/>
              <a:gd name="connsiteY11614" fmla="*/ 3068552 h 6858000"/>
              <a:gd name="connsiteX11615" fmla="*/ 4181075 w 6582933"/>
              <a:gd name="connsiteY11615" fmla="*/ 3060224 h 6858000"/>
              <a:gd name="connsiteX11616" fmla="*/ 4168552 w 6582933"/>
              <a:gd name="connsiteY11616" fmla="*/ 3040086 h 6858000"/>
              <a:gd name="connsiteX11617" fmla="*/ 4159754 w 6582933"/>
              <a:gd name="connsiteY11617" fmla="*/ 3023970 h 6858000"/>
              <a:gd name="connsiteX11618" fmla="*/ 4149516 w 6582933"/>
              <a:gd name="connsiteY11618" fmla="*/ 3023970 h 6858000"/>
              <a:gd name="connsiteX11619" fmla="*/ 4135755 w 6582933"/>
              <a:gd name="connsiteY11619" fmla="*/ 3011479 h 6858000"/>
              <a:gd name="connsiteX11620" fmla="*/ 4122821 w 6582933"/>
              <a:gd name="connsiteY11620" fmla="*/ 3010307 h 6858000"/>
              <a:gd name="connsiteX11621" fmla="*/ 4104995 w 6582933"/>
              <a:gd name="connsiteY11621" fmla="*/ 2992190 h 6858000"/>
              <a:gd name="connsiteX11622" fmla="*/ 4104838 w 6582933"/>
              <a:gd name="connsiteY11622" fmla="*/ 2985989 h 6858000"/>
              <a:gd name="connsiteX11623" fmla="*/ 4087740 w 6582933"/>
              <a:gd name="connsiteY11623" fmla="*/ 2985696 h 6858000"/>
              <a:gd name="connsiteX11624" fmla="*/ 4081030 w 6582933"/>
              <a:gd name="connsiteY11624" fmla="*/ 2981550 h 6858000"/>
              <a:gd name="connsiteX11625" fmla="*/ 4079446 w 6582933"/>
              <a:gd name="connsiteY11625" fmla="*/ 2973292 h 6858000"/>
              <a:gd name="connsiteX11626" fmla="*/ 4079443 w 6582933"/>
              <a:gd name="connsiteY11626" fmla="*/ 2973295 h 6858000"/>
              <a:gd name="connsiteX11627" fmla="*/ 4060279 w 6582933"/>
              <a:gd name="connsiteY11627" fmla="*/ 2973295 h 6858000"/>
              <a:gd name="connsiteX11628" fmla="*/ 4042612 w 6582933"/>
              <a:gd name="connsiteY11628" fmla="*/ 2955345 h 6858000"/>
              <a:gd name="connsiteX11629" fmla="*/ 4044585 w 6582933"/>
              <a:gd name="connsiteY11629" fmla="*/ 2951088 h 6858000"/>
              <a:gd name="connsiteX11630" fmla="*/ 4056249 w 6582933"/>
              <a:gd name="connsiteY11630" fmla="*/ 2947369 h 6858000"/>
              <a:gd name="connsiteX11631" fmla="*/ 4068513 w 6582933"/>
              <a:gd name="connsiteY11631" fmla="*/ 2948106 h 6858000"/>
              <a:gd name="connsiteX11632" fmla="*/ 4091331 w 6582933"/>
              <a:gd name="connsiteY11632" fmla="*/ 2953446 h 6858000"/>
              <a:gd name="connsiteX11633" fmla="*/ 4083720 w 6582933"/>
              <a:gd name="connsiteY11633" fmla="*/ 2962359 h 6858000"/>
              <a:gd name="connsiteX11634" fmla="*/ 4079451 w 6582933"/>
              <a:gd name="connsiteY11634" fmla="*/ 2973277 h 6858000"/>
              <a:gd name="connsiteX11635" fmla="*/ 4096571 w 6582933"/>
              <a:gd name="connsiteY11635" fmla="*/ 2973563 h 6858000"/>
              <a:gd name="connsiteX11636" fmla="*/ 4103281 w 6582933"/>
              <a:gd name="connsiteY11636" fmla="*/ 2977686 h 6858000"/>
              <a:gd name="connsiteX11637" fmla="*/ 4104863 w 6582933"/>
              <a:gd name="connsiteY11637" fmla="*/ 2985961 h 6858000"/>
              <a:gd name="connsiteX11638" fmla="*/ 4130262 w 6582933"/>
              <a:gd name="connsiteY11638" fmla="*/ 2985961 h 6858000"/>
              <a:gd name="connsiteX11639" fmla="*/ 4134550 w 6582933"/>
              <a:gd name="connsiteY11639" fmla="*/ 2996577 h 6858000"/>
              <a:gd name="connsiteX11640" fmla="*/ 4151393 w 6582933"/>
              <a:gd name="connsiteY11640" fmla="*/ 2996577 h 6858000"/>
              <a:gd name="connsiteX11641" fmla="*/ 4155675 w 6582933"/>
              <a:gd name="connsiteY11641" fmla="*/ 2985977 h 6858000"/>
              <a:gd name="connsiteX11642" fmla="*/ 4130293 w 6582933"/>
              <a:gd name="connsiteY11642" fmla="*/ 2985977 h 6858000"/>
              <a:gd name="connsiteX11643" fmla="*/ 4134581 w 6582933"/>
              <a:gd name="connsiteY11643" fmla="*/ 2975357 h 6858000"/>
              <a:gd name="connsiteX11644" fmla="*/ 4151424 w 6582933"/>
              <a:gd name="connsiteY11644" fmla="*/ 2975357 h 6858000"/>
              <a:gd name="connsiteX11645" fmla="*/ 4155711 w 6582933"/>
              <a:gd name="connsiteY11645" fmla="*/ 2985974 h 6858000"/>
              <a:gd name="connsiteX11646" fmla="*/ 4165977 w 6582933"/>
              <a:gd name="connsiteY11646" fmla="*/ 2990128 h 6858000"/>
              <a:gd name="connsiteX11647" fmla="*/ 4170049 w 6582933"/>
              <a:gd name="connsiteY11647" fmla="*/ 3006685 h 6858000"/>
              <a:gd name="connsiteX11648" fmla="*/ 4200715 w 6582933"/>
              <a:gd name="connsiteY11648" fmla="*/ 3037315 h 6858000"/>
              <a:gd name="connsiteX11649" fmla="*/ 4213301 w 6582933"/>
              <a:gd name="connsiteY11649" fmla="*/ 3024223 h 6858000"/>
              <a:gd name="connsiteX11650" fmla="*/ 4219244 w 6582933"/>
              <a:gd name="connsiteY11650" fmla="*/ 3024065 h 6858000"/>
              <a:gd name="connsiteX11651" fmla="*/ 4240026 w 6582933"/>
              <a:gd name="connsiteY11651" fmla="*/ 3047643 h 6858000"/>
              <a:gd name="connsiteX11652" fmla="*/ 4244663 w 6582933"/>
              <a:gd name="connsiteY11652" fmla="*/ 3043134 h 6858000"/>
              <a:gd name="connsiteX11653" fmla="*/ 4244378 w 6582933"/>
              <a:gd name="connsiteY11653" fmla="*/ 3020218 h 6858000"/>
              <a:gd name="connsiteX11654" fmla="*/ 4231957 w 6582933"/>
              <a:gd name="connsiteY11654" fmla="*/ 3011353 h 6858000"/>
              <a:gd name="connsiteX11655" fmla="*/ 4231957 w 6582933"/>
              <a:gd name="connsiteY11655" fmla="*/ 3011330 h 6858000"/>
              <a:gd name="connsiteX11656" fmla="*/ 4228781 w 6582933"/>
              <a:gd name="connsiteY11656" fmla="*/ 3020879 h 6858000"/>
              <a:gd name="connsiteX11657" fmla="*/ 4219244 w 6582933"/>
              <a:gd name="connsiteY11657" fmla="*/ 3024041 h 6858000"/>
              <a:gd name="connsiteX11658" fmla="*/ 4222415 w 6582933"/>
              <a:gd name="connsiteY11658" fmla="*/ 3014504 h 6858000"/>
              <a:gd name="connsiteX11659" fmla="*/ 4231957 w 6582933"/>
              <a:gd name="connsiteY11659" fmla="*/ 3011329 h 6858000"/>
              <a:gd name="connsiteX11660" fmla="*/ 4231825 w 6582933"/>
              <a:gd name="connsiteY11660" fmla="*/ 3005155 h 6858000"/>
              <a:gd name="connsiteX11661" fmla="*/ 4200175 w 6582933"/>
              <a:gd name="connsiteY11661" fmla="*/ 2973255 h 6858000"/>
              <a:gd name="connsiteX11662" fmla="*/ 4188033 w 6582933"/>
              <a:gd name="connsiteY11662" fmla="*/ 2973065 h 6858000"/>
              <a:gd name="connsiteX11663" fmla="*/ 4183460 w 6582933"/>
              <a:gd name="connsiteY11663" fmla="*/ 2969061 h 6858000"/>
              <a:gd name="connsiteX11664" fmla="*/ 4188097 w 6582933"/>
              <a:gd name="connsiteY11664" fmla="*/ 2960862 h 6858000"/>
              <a:gd name="connsiteX11665" fmla="*/ 4214601 w 6582933"/>
              <a:gd name="connsiteY11665" fmla="*/ 2960508 h 6858000"/>
              <a:gd name="connsiteX11666" fmla="*/ 4220038 w 6582933"/>
              <a:gd name="connsiteY11666" fmla="*/ 2944696 h 6858000"/>
              <a:gd name="connsiteX11667" fmla="*/ 4185618 w 6582933"/>
              <a:gd name="connsiteY11667" fmla="*/ 2920345 h 6858000"/>
              <a:gd name="connsiteX11668" fmla="*/ 4181296 w 6582933"/>
              <a:gd name="connsiteY11668" fmla="*/ 2915986 h 6858000"/>
              <a:gd name="connsiteX11669" fmla="*/ 4181138 w 6582933"/>
              <a:gd name="connsiteY11669" fmla="*/ 2909694 h 6858000"/>
              <a:gd name="connsiteX11670" fmla="*/ 4200112 w 6582933"/>
              <a:gd name="connsiteY11670" fmla="*/ 2909694 h 6858000"/>
              <a:gd name="connsiteX11671" fmla="*/ 4203924 w 6582933"/>
              <a:gd name="connsiteY11671" fmla="*/ 2900864 h 6858000"/>
              <a:gd name="connsiteX11672" fmla="*/ 4163693 w 6582933"/>
              <a:gd name="connsiteY11672" fmla="*/ 2860538 h 6858000"/>
              <a:gd name="connsiteX11673" fmla="*/ 4151710 w 6582933"/>
              <a:gd name="connsiteY11673" fmla="*/ 2858888 h 6858000"/>
              <a:gd name="connsiteX11674" fmla="*/ 4146597 w 6582933"/>
              <a:gd name="connsiteY11674" fmla="*/ 2856061 h 6858000"/>
              <a:gd name="connsiteX11675" fmla="*/ 4079411 w 6582933"/>
              <a:gd name="connsiteY11675" fmla="*/ 2789020 h 6858000"/>
              <a:gd name="connsiteX11676" fmla="*/ 4079411 w 6582933"/>
              <a:gd name="connsiteY11676" fmla="*/ 2763374 h 6858000"/>
              <a:gd name="connsiteX11677" fmla="*/ 4061363 w 6582933"/>
              <a:gd name="connsiteY11677" fmla="*/ 2746027 h 6858000"/>
              <a:gd name="connsiteX11678" fmla="*/ 4046012 w 6582933"/>
              <a:gd name="connsiteY11678" fmla="*/ 2744184 h 6858000"/>
              <a:gd name="connsiteX11679" fmla="*/ 4016806 w 6582933"/>
              <a:gd name="connsiteY11679" fmla="*/ 2709647 h 6858000"/>
              <a:gd name="connsiteX11680" fmla="*/ 4023543 w 6582933"/>
              <a:gd name="connsiteY11680" fmla="*/ 2706692 h 6858000"/>
              <a:gd name="connsiteX11681" fmla="*/ 4048016 w 6582933"/>
              <a:gd name="connsiteY11681" fmla="*/ 2706407 h 6858000"/>
              <a:gd name="connsiteX11682" fmla="*/ 4073309 w 6582933"/>
              <a:gd name="connsiteY11682" fmla="*/ 2719371 h 6858000"/>
              <a:gd name="connsiteX11683" fmla="*/ 4084626 w 6582933"/>
              <a:gd name="connsiteY11683" fmla="*/ 2730680 h 6858000"/>
              <a:gd name="connsiteX11684" fmla="*/ 4138680 w 6582933"/>
              <a:gd name="connsiteY11684" fmla="*/ 2729600 h 6858000"/>
              <a:gd name="connsiteX11685" fmla="*/ 4142048 w 6582933"/>
              <a:gd name="connsiteY11685" fmla="*/ 2726074 h 6858000"/>
              <a:gd name="connsiteX11686" fmla="*/ 4098290 w 6582933"/>
              <a:gd name="connsiteY11686" fmla="*/ 2680790 h 6858000"/>
              <a:gd name="connsiteX11687" fmla="*/ 4085546 w 6582933"/>
              <a:gd name="connsiteY11687" fmla="*/ 2680790 h 6858000"/>
              <a:gd name="connsiteX11688" fmla="*/ 4049285 w 6582933"/>
              <a:gd name="connsiteY11688" fmla="*/ 2645016 h 6858000"/>
              <a:gd name="connsiteX11689" fmla="*/ 4037625 w 6582933"/>
              <a:gd name="connsiteY11689" fmla="*/ 2642913 h 6858000"/>
              <a:gd name="connsiteX11690" fmla="*/ 4009720 w 6582933"/>
              <a:gd name="connsiteY11690" fmla="*/ 2617745 h 6858000"/>
              <a:gd name="connsiteX11691" fmla="*/ 3997102 w 6582933"/>
              <a:gd name="connsiteY11691" fmla="*/ 2617745 h 6858000"/>
              <a:gd name="connsiteX11692" fmla="*/ 3988430 w 6582933"/>
              <a:gd name="connsiteY11692" fmla="*/ 2651290 h 6858000"/>
              <a:gd name="connsiteX11693" fmla="*/ 3983882 w 6582933"/>
              <a:gd name="connsiteY11693" fmla="*/ 2655422 h 6858000"/>
              <a:gd name="connsiteX11694" fmla="*/ 3957062 w 6582933"/>
              <a:gd name="connsiteY11694" fmla="*/ 2655610 h 6858000"/>
              <a:gd name="connsiteX11695" fmla="*/ 3949658 w 6582933"/>
              <a:gd name="connsiteY11695" fmla="*/ 2633855 h 6858000"/>
              <a:gd name="connsiteX11696" fmla="*/ 3919849 w 6582933"/>
              <a:gd name="connsiteY11696" fmla="*/ 2629500 h 6858000"/>
              <a:gd name="connsiteX11697" fmla="*/ 3901700 w 6582933"/>
              <a:gd name="connsiteY11697" fmla="*/ 2611365 h 6858000"/>
              <a:gd name="connsiteX11698" fmla="*/ 3901700 w 6582933"/>
              <a:gd name="connsiteY11698" fmla="*/ 2600076 h 6858000"/>
              <a:gd name="connsiteX11699" fmla="*/ 3880506 w 6582933"/>
              <a:gd name="connsiteY11699" fmla="*/ 2589815 h 6858000"/>
              <a:gd name="connsiteX11700" fmla="*/ 3861723 w 6582933"/>
              <a:gd name="connsiteY11700" fmla="*/ 2571296 h 6858000"/>
              <a:gd name="connsiteX11701" fmla="*/ 3880506 w 6582933"/>
              <a:gd name="connsiteY11701" fmla="*/ 2565700 h 6858000"/>
              <a:gd name="connsiteX11702" fmla="*/ 3895312 w 6582933"/>
              <a:gd name="connsiteY11702" fmla="*/ 2579206 h 6858000"/>
              <a:gd name="connsiteX11703" fmla="*/ 3907200 w 6582933"/>
              <a:gd name="connsiteY11703" fmla="*/ 2579206 h 6858000"/>
              <a:gd name="connsiteX11704" fmla="*/ 3920928 w 6582933"/>
              <a:gd name="connsiteY11704" fmla="*/ 2591694 h 6858000"/>
              <a:gd name="connsiteX11705" fmla="*/ 3943302 w 6582933"/>
              <a:gd name="connsiteY11705" fmla="*/ 2569317 h 6858000"/>
              <a:gd name="connsiteX11706" fmla="*/ 3977812 w 6582933"/>
              <a:gd name="connsiteY11706" fmla="*/ 2560109 h 6858000"/>
              <a:gd name="connsiteX11707" fmla="*/ 3958685 w 6582933"/>
              <a:gd name="connsiteY11707" fmla="*/ 2541889 h 6858000"/>
              <a:gd name="connsiteX11708" fmla="*/ 3933894 w 6582933"/>
              <a:gd name="connsiteY11708" fmla="*/ 2541889 h 6858000"/>
              <a:gd name="connsiteX11709" fmla="*/ 3881680 w 6582933"/>
              <a:gd name="connsiteY11709" fmla="*/ 2489679 h 6858000"/>
              <a:gd name="connsiteX11710" fmla="*/ 3856261 w 6582933"/>
              <a:gd name="connsiteY11710" fmla="*/ 2489679 h 6858000"/>
              <a:gd name="connsiteX11711" fmla="*/ 3833157 w 6582933"/>
              <a:gd name="connsiteY11711" fmla="*/ 2466571 h 6858000"/>
              <a:gd name="connsiteX11712" fmla="*/ 3787997 w 6582933"/>
              <a:gd name="connsiteY11712" fmla="*/ 2458220 h 6858000"/>
              <a:gd name="connsiteX11713" fmla="*/ 3798673 w 6582933"/>
              <a:gd name="connsiteY11713" fmla="*/ 2445493 h 6858000"/>
              <a:gd name="connsiteX11714" fmla="*/ 3789583 w 6582933"/>
              <a:gd name="connsiteY11714" fmla="*/ 2430953 h 6858000"/>
              <a:gd name="connsiteX11715" fmla="*/ 3800392 w 6582933"/>
              <a:gd name="connsiteY11715" fmla="*/ 2426703 h 6858000"/>
              <a:gd name="connsiteX11716" fmla="*/ 3818852 w 6582933"/>
              <a:gd name="connsiteY11716" fmla="*/ 2426859 h 6858000"/>
              <a:gd name="connsiteX11717" fmla="*/ 3841734 w 6582933"/>
              <a:gd name="connsiteY11717" fmla="*/ 2449738 h 6858000"/>
              <a:gd name="connsiteX11718" fmla="*/ 3865789 w 6582933"/>
              <a:gd name="connsiteY11718" fmla="*/ 2452320 h 6858000"/>
              <a:gd name="connsiteX11719" fmla="*/ 3871257 w 6582933"/>
              <a:gd name="connsiteY11719" fmla="*/ 2454094 h 6858000"/>
              <a:gd name="connsiteX11720" fmla="*/ 3902049 w 6582933"/>
              <a:gd name="connsiteY11720" fmla="*/ 2471814 h 6858000"/>
              <a:gd name="connsiteX11721" fmla="*/ 3914096 w 6582933"/>
              <a:gd name="connsiteY11721" fmla="*/ 2484977 h 6858000"/>
              <a:gd name="connsiteX11722" fmla="*/ 3915403 w 6582933"/>
              <a:gd name="connsiteY11722" fmla="*/ 2497970 h 6858000"/>
              <a:gd name="connsiteX11723" fmla="*/ 3928813 w 6582933"/>
              <a:gd name="connsiteY11723" fmla="*/ 2511423 h 6858000"/>
              <a:gd name="connsiteX11724" fmla="*/ 3933006 w 6582933"/>
              <a:gd name="connsiteY11724" fmla="*/ 2515833 h 6858000"/>
              <a:gd name="connsiteX11725" fmla="*/ 3943477 w 6582933"/>
              <a:gd name="connsiteY11725" fmla="*/ 2516309 h 6858000"/>
              <a:gd name="connsiteX11726" fmla="*/ 3952360 w 6582933"/>
              <a:gd name="connsiteY11726" fmla="*/ 2518360 h 6858000"/>
              <a:gd name="connsiteX11727" fmla="*/ 3952519 w 6582933"/>
              <a:gd name="connsiteY11727" fmla="*/ 2521370 h 6858000"/>
              <a:gd name="connsiteX11728" fmla="*/ 3959954 w 6582933"/>
              <a:gd name="connsiteY11728" fmla="*/ 2527110 h 6858000"/>
              <a:gd name="connsiteX11729" fmla="*/ 3961348 w 6582933"/>
              <a:gd name="connsiteY11729" fmla="*/ 2525083 h 6858000"/>
              <a:gd name="connsiteX11730" fmla="*/ 3957965 w 6582933"/>
              <a:gd name="connsiteY11730" fmla="*/ 2519643 h 6858000"/>
              <a:gd name="connsiteX11731" fmla="*/ 3960431 w 6582933"/>
              <a:gd name="connsiteY11731" fmla="*/ 2518719 h 6858000"/>
              <a:gd name="connsiteX11732" fmla="*/ 3957854 w 6582933"/>
              <a:gd name="connsiteY11732" fmla="*/ 2516023 h 6858000"/>
              <a:gd name="connsiteX11733" fmla="*/ 3955378 w 6582933"/>
              <a:gd name="connsiteY11733" fmla="*/ 2515891 h 6858000"/>
              <a:gd name="connsiteX11734" fmla="*/ 3953305 w 6582933"/>
              <a:gd name="connsiteY11734" fmla="*/ 2512894 h 6858000"/>
              <a:gd name="connsiteX11735" fmla="*/ 3952139 w 6582933"/>
              <a:gd name="connsiteY11735" fmla="*/ 2509794 h 6858000"/>
              <a:gd name="connsiteX11736" fmla="*/ 3936977 w 6582933"/>
              <a:gd name="connsiteY11736" fmla="*/ 2496322 h 6858000"/>
              <a:gd name="connsiteX11737" fmla="*/ 3954042 w 6582933"/>
              <a:gd name="connsiteY11737" fmla="*/ 2489772 h 6858000"/>
              <a:gd name="connsiteX11738" fmla="*/ 3986648 w 6582933"/>
              <a:gd name="connsiteY11738" fmla="*/ 2514849 h 6858000"/>
              <a:gd name="connsiteX11739" fmla="*/ 4011598 w 6582933"/>
              <a:gd name="connsiteY11739" fmla="*/ 2518220 h 6858000"/>
              <a:gd name="connsiteX11740" fmla="*/ 4013057 w 6582933"/>
              <a:gd name="connsiteY11740" fmla="*/ 2528518 h 6858000"/>
              <a:gd name="connsiteX11741" fmla="*/ 4003237 w 6582933"/>
              <a:gd name="connsiteY11741" fmla="*/ 2528358 h 6858000"/>
              <a:gd name="connsiteX11742" fmla="*/ 3992465 w 6582933"/>
              <a:gd name="connsiteY11742" fmla="*/ 2532894 h 6858000"/>
              <a:gd name="connsiteX11743" fmla="*/ 3997325 w 6582933"/>
              <a:gd name="connsiteY11743" fmla="*/ 2541856 h 6858000"/>
              <a:gd name="connsiteX11744" fmla="*/ 4011629 w 6582933"/>
              <a:gd name="connsiteY11744" fmla="*/ 2554926 h 6858000"/>
              <a:gd name="connsiteX11745" fmla="*/ 4029360 w 6582933"/>
              <a:gd name="connsiteY11745" fmla="*/ 2549264 h 6858000"/>
              <a:gd name="connsiteX11746" fmla="*/ 4013057 w 6582933"/>
              <a:gd name="connsiteY11746" fmla="*/ 2528518 h 6858000"/>
              <a:gd name="connsiteX11747" fmla="*/ 4047446 w 6582933"/>
              <a:gd name="connsiteY11747" fmla="*/ 2528518 h 6858000"/>
              <a:gd name="connsiteX11748" fmla="*/ 4051321 w 6582933"/>
              <a:gd name="connsiteY11748" fmla="*/ 2507219 h 6858000"/>
              <a:gd name="connsiteX11749" fmla="*/ 4034384 w 6582933"/>
              <a:gd name="connsiteY11749" fmla="*/ 2490344 h 6858000"/>
              <a:gd name="connsiteX11750" fmla="*/ 4016552 w 6582933"/>
              <a:gd name="connsiteY11750" fmla="*/ 2484748 h 6858000"/>
              <a:gd name="connsiteX11751" fmla="*/ 3995929 w 6582933"/>
              <a:gd name="connsiteY11751" fmla="*/ 2476838 h 6858000"/>
              <a:gd name="connsiteX11752" fmla="*/ 3972603 w 6582933"/>
              <a:gd name="connsiteY11752" fmla="*/ 2453521 h 6858000"/>
              <a:gd name="connsiteX11753" fmla="*/ 3956649 w 6582933"/>
              <a:gd name="connsiteY11753" fmla="*/ 2451865 h 6858000"/>
              <a:gd name="connsiteX11754" fmla="*/ 3936660 w 6582933"/>
              <a:gd name="connsiteY11754" fmla="*/ 2426859 h 6858000"/>
              <a:gd name="connsiteX11755" fmla="*/ 3914252 w 6582933"/>
              <a:gd name="connsiteY11755" fmla="*/ 2426859 h 6858000"/>
              <a:gd name="connsiteX11756" fmla="*/ 3910188 w 6582933"/>
              <a:gd name="connsiteY11756" fmla="*/ 2437172 h 6858000"/>
              <a:gd name="connsiteX11757" fmla="*/ 3881458 w 6582933"/>
              <a:gd name="connsiteY11757" fmla="*/ 2438317 h 6858000"/>
              <a:gd name="connsiteX11758" fmla="*/ 3877392 w 6582933"/>
              <a:gd name="connsiteY11758" fmla="*/ 2434380 h 6858000"/>
              <a:gd name="connsiteX11759" fmla="*/ 3884129 w 6582933"/>
              <a:gd name="connsiteY11759" fmla="*/ 2427173 h 6858000"/>
              <a:gd name="connsiteX11760" fmla="*/ 3914157 w 6582933"/>
              <a:gd name="connsiteY11760" fmla="*/ 2426856 h 6858000"/>
              <a:gd name="connsiteX11761" fmla="*/ 3909649 w 6582933"/>
              <a:gd name="connsiteY11761" fmla="*/ 2416276 h 6858000"/>
              <a:gd name="connsiteX11762" fmla="*/ 3881141 w 6582933"/>
              <a:gd name="connsiteY11762" fmla="*/ 2412530 h 6858000"/>
              <a:gd name="connsiteX11763" fmla="*/ 3876599 w 6582933"/>
              <a:gd name="connsiteY11763" fmla="*/ 2394506 h 6858000"/>
              <a:gd name="connsiteX11764" fmla="*/ 3881109 w 6582933"/>
              <a:gd name="connsiteY11764" fmla="*/ 2390189 h 6858000"/>
              <a:gd name="connsiteX11765" fmla="*/ 3937548 w 6582933"/>
              <a:gd name="connsiteY11765" fmla="*/ 2388720 h 6858000"/>
              <a:gd name="connsiteX11766" fmla="*/ 3951022 w 6582933"/>
              <a:gd name="connsiteY11766" fmla="*/ 2381251 h 6858000"/>
              <a:gd name="connsiteX11767" fmla="*/ 3940631 w 6582933"/>
              <a:gd name="connsiteY11767" fmla="*/ 2375949 h 6858000"/>
              <a:gd name="connsiteX11768" fmla="*/ 3934370 w 6582933"/>
              <a:gd name="connsiteY11768" fmla="*/ 2375884 h 6858000"/>
              <a:gd name="connsiteX11769" fmla="*/ 3928718 w 6582933"/>
              <a:gd name="connsiteY11769" fmla="*/ 2367811 h 6858000"/>
              <a:gd name="connsiteX11770" fmla="*/ 3938697 w 6582933"/>
              <a:gd name="connsiteY11770" fmla="*/ 2357837 h 6858000"/>
              <a:gd name="connsiteX11771" fmla="*/ 3927855 w 6582933"/>
              <a:gd name="connsiteY11771" fmla="*/ 2344522 h 6858000"/>
              <a:gd name="connsiteX11772" fmla="*/ 3939362 w 6582933"/>
              <a:gd name="connsiteY11772" fmla="*/ 2331269 h 6858000"/>
              <a:gd name="connsiteX11773" fmla="*/ 3939362 w 6582933"/>
              <a:gd name="connsiteY11773" fmla="*/ 2319352 h 6858000"/>
              <a:gd name="connsiteX11774" fmla="*/ 3926935 w 6582933"/>
              <a:gd name="connsiteY11774" fmla="*/ 2314873 h 6858000"/>
              <a:gd name="connsiteX11775" fmla="*/ 3901637 w 6582933"/>
              <a:gd name="connsiteY11775" fmla="*/ 2294379 h 6858000"/>
              <a:gd name="connsiteX11776" fmla="*/ 3900654 w 6582933"/>
              <a:gd name="connsiteY11776" fmla="*/ 2279822 h 6858000"/>
              <a:gd name="connsiteX11777" fmla="*/ 3882606 w 6582933"/>
              <a:gd name="connsiteY11777" fmla="*/ 2261777 h 6858000"/>
              <a:gd name="connsiteX11778" fmla="*/ 3869411 w 6582933"/>
              <a:gd name="connsiteY11778" fmla="*/ 2261777 h 6858000"/>
              <a:gd name="connsiteX11779" fmla="*/ 3851934 w 6582933"/>
              <a:gd name="connsiteY11779" fmla="*/ 2242711 h 6858000"/>
              <a:gd name="connsiteX11780" fmla="*/ 3862325 w 6582933"/>
              <a:gd name="connsiteY11780" fmla="*/ 2230413 h 6858000"/>
              <a:gd name="connsiteX11781" fmla="*/ 3854415 w 6582933"/>
              <a:gd name="connsiteY11781" fmla="*/ 2223866 h 6858000"/>
              <a:gd name="connsiteX11782" fmla="*/ 3838048 w 6582933"/>
              <a:gd name="connsiteY11782" fmla="*/ 2217289 h 6858000"/>
              <a:gd name="connsiteX11783" fmla="*/ 3821872 w 6582933"/>
              <a:gd name="connsiteY11783" fmla="*/ 2210330 h 6858000"/>
              <a:gd name="connsiteX11784" fmla="*/ 3807383 w 6582933"/>
              <a:gd name="connsiteY11784" fmla="*/ 2199591 h 6858000"/>
              <a:gd name="connsiteX11785" fmla="*/ 3790223 w 6582933"/>
              <a:gd name="connsiteY11785" fmla="*/ 2195114 h 6858000"/>
              <a:gd name="connsiteX11786" fmla="*/ 3772328 w 6582933"/>
              <a:gd name="connsiteY11786" fmla="*/ 2164478 h 6858000"/>
              <a:gd name="connsiteX11787" fmla="*/ 3768262 w 6582933"/>
              <a:gd name="connsiteY11787" fmla="*/ 2160032 h 6858000"/>
              <a:gd name="connsiteX11788" fmla="*/ 3755264 w 6582933"/>
              <a:gd name="connsiteY11788" fmla="*/ 2160032 h 6858000"/>
              <a:gd name="connsiteX11789" fmla="*/ 3674794 w 6582933"/>
              <a:gd name="connsiteY11789" fmla="*/ 2079544 h 6858000"/>
              <a:gd name="connsiteX11790" fmla="*/ 3684234 w 6582933"/>
              <a:gd name="connsiteY11790" fmla="*/ 2053200 h 6858000"/>
              <a:gd name="connsiteX11791" fmla="*/ 3654615 w 6582933"/>
              <a:gd name="connsiteY11791" fmla="*/ 2021138 h 6858000"/>
              <a:gd name="connsiteX11792" fmla="*/ 3631195 w 6582933"/>
              <a:gd name="connsiteY11792" fmla="*/ 2021138 h 6858000"/>
              <a:gd name="connsiteX11793" fmla="*/ 3595442 w 6582933"/>
              <a:gd name="connsiteY11793" fmla="*/ 1984821 h 6858000"/>
              <a:gd name="connsiteX11794" fmla="*/ 3601893 w 6582933"/>
              <a:gd name="connsiteY11794" fmla="*/ 1968933 h 6858000"/>
              <a:gd name="connsiteX11795" fmla="*/ 3616325 w 6582933"/>
              <a:gd name="connsiteY11795" fmla="*/ 1982087 h 6858000"/>
              <a:gd name="connsiteX11796" fmla="*/ 3629196 w 6582933"/>
              <a:gd name="connsiteY11796" fmla="*/ 1983100 h 6858000"/>
              <a:gd name="connsiteX11797" fmla="*/ 3651564 w 6582933"/>
              <a:gd name="connsiteY11797" fmla="*/ 2005472 h 6858000"/>
              <a:gd name="connsiteX11798" fmla="*/ 3659988 w 6582933"/>
              <a:gd name="connsiteY11798" fmla="*/ 1994100 h 6858000"/>
              <a:gd name="connsiteX11799" fmla="*/ 3659988 w 6582933"/>
              <a:gd name="connsiteY11799" fmla="*/ 1975860 h 6858000"/>
              <a:gd name="connsiteX11800" fmla="*/ 3628048 w 6582933"/>
              <a:gd name="connsiteY11800" fmla="*/ 1944119 h 6858000"/>
              <a:gd name="connsiteX11801" fmla="*/ 3621939 w 6582933"/>
              <a:gd name="connsiteY11801" fmla="*/ 1943988 h 6858000"/>
              <a:gd name="connsiteX11802" fmla="*/ 3617562 w 6582933"/>
              <a:gd name="connsiteY11802" fmla="*/ 1954400 h 6858000"/>
              <a:gd name="connsiteX11803" fmla="*/ 3581270 w 6582933"/>
              <a:gd name="connsiteY11803" fmla="*/ 1957452 h 6858000"/>
              <a:gd name="connsiteX11804" fmla="*/ 3546570 w 6582933"/>
              <a:gd name="connsiteY11804" fmla="*/ 1924503 h 6858000"/>
              <a:gd name="connsiteX11805" fmla="*/ 3563983 w 6582933"/>
              <a:gd name="connsiteY11805" fmla="*/ 1918464 h 6858000"/>
              <a:gd name="connsiteX11806" fmla="*/ 3577648 w 6582933"/>
              <a:gd name="connsiteY11806" fmla="*/ 1931144 h 6858000"/>
              <a:gd name="connsiteX11807" fmla="*/ 3589567 w 6582933"/>
              <a:gd name="connsiteY11807" fmla="*/ 1931144 h 6858000"/>
              <a:gd name="connsiteX11808" fmla="*/ 3603200 w 6582933"/>
              <a:gd name="connsiteY11808" fmla="*/ 1943974 h 6858000"/>
              <a:gd name="connsiteX11809" fmla="*/ 3621850 w 6582933"/>
              <a:gd name="connsiteY11809" fmla="*/ 1943974 h 6858000"/>
              <a:gd name="connsiteX11810" fmla="*/ 3621724 w 6582933"/>
              <a:gd name="connsiteY11810" fmla="*/ 1937829 h 6858000"/>
              <a:gd name="connsiteX11811" fmla="*/ 3572820 w 6582933"/>
              <a:gd name="connsiteY11811" fmla="*/ 1888794 h 6858000"/>
              <a:gd name="connsiteX11812" fmla="*/ 3570879 w 6582933"/>
              <a:gd name="connsiteY11812" fmla="*/ 1876783 h 6858000"/>
              <a:gd name="connsiteX11813" fmla="*/ 3553434 w 6582933"/>
              <a:gd name="connsiteY11813" fmla="*/ 1857334 h 6858000"/>
              <a:gd name="connsiteX11814" fmla="*/ 3533191 w 6582933"/>
              <a:gd name="connsiteY11814" fmla="*/ 1850595 h 6858000"/>
              <a:gd name="connsiteX11815" fmla="*/ 3533191 w 6582933"/>
              <a:gd name="connsiteY11815" fmla="*/ 1823556 h 6858000"/>
              <a:gd name="connsiteX11816" fmla="*/ 3545486 w 6582933"/>
              <a:gd name="connsiteY11816" fmla="*/ 1810399 h 6858000"/>
              <a:gd name="connsiteX11817" fmla="*/ 3545644 w 6582933"/>
              <a:gd name="connsiteY11817" fmla="*/ 1804205 h 6858000"/>
              <a:gd name="connsiteX11818" fmla="*/ 3558230 w 6582933"/>
              <a:gd name="connsiteY11818" fmla="*/ 1804046 h 6858000"/>
              <a:gd name="connsiteX11819" fmla="*/ 3569001 w 6582933"/>
              <a:gd name="connsiteY11819" fmla="*/ 1808554 h 6858000"/>
              <a:gd name="connsiteX11820" fmla="*/ 3564174 w 6582933"/>
              <a:gd name="connsiteY11820" fmla="*/ 1817488 h 6858000"/>
              <a:gd name="connsiteX11821" fmla="*/ 3559695 w 6582933"/>
              <a:gd name="connsiteY11821" fmla="*/ 1821902 h 6858000"/>
              <a:gd name="connsiteX11822" fmla="*/ 3578568 w 6582933"/>
              <a:gd name="connsiteY11822" fmla="*/ 1830736 h 6858000"/>
              <a:gd name="connsiteX11823" fmla="*/ 3596432 w 6582933"/>
              <a:gd name="connsiteY11823" fmla="*/ 1848599 h 6858000"/>
              <a:gd name="connsiteX11824" fmla="*/ 3596432 w 6582933"/>
              <a:gd name="connsiteY11824" fmla="*/ 1859655 h 6858000"/>
              <a:gd name="connsiteX11825" fmla="*/ 3655510 w 6582933"/>
              <a:gd name="connsiteY11825" fmla="*/ 1918761 h 6858000"/>
              <a:gd name="connsiteX11826" fmla="*/ 3679280 w 6582933"/>
              <a:gd name="connsiteY11826" fmla="*/ 1918761 h 6858000"/>
              <a:gd name="connsiteX11827" fmla="*/ 3697739 w 6582933"/>
              <a:gd name="connsiteY11827" fmla="*/ 1925276 h 6858000"/>
              <a:gd name="connsiteX11828" fmla="*/ 3697739 w 6582933"/>
              <a:gd name="connsiteY11828" fmla="*/ 1900641 h 6858000"/>
              <a:gd name="connsiteX11829" fmla="*/ 3710833 w 6582933"/>
              <a:gd name="connsiteY11829" fmla="*/ 1886443 h 6858000"/>
              <a:gd name="connsiteX11830" fmla="*/ 3710484 w 6582933"/>
              <a:gd name="connsiteY11830" fmla="*/ 1849265 h 6858000"/>
              <a:gd name="connsiteX11831" fmla="*/ 3702415 w 6582933"/>
              <a:gd name="connsiteY11831" fmla="*/ 1844464 h 6858000"/>
              <a:gd name="connsiteX11832" fmla="*/ 3698285 w 6582933"/>
              <a:gd name="connsiteY11832" fmla="*/ 1848950 h 6858000"/>
              <a:gd name="connsiteX11833" fmla="*/ 3690209 w 6582933"/>
              <a:gd name="connsiteY11833" fmla="*/ 1867754 h 6858000"/>
              <a:gd name="connsiteX11834" fmla="*/ 3650708 w 6582933"/>
              <a:gd name="connsiteY11834" fmla="*/ 1865029 h 6858000"/>
              <a:gd name="connsiteX11835" fmla="*/ 3635102 w 6582933"/>
              <a:gd name="connsiteY11835" fmla="*/ 1848308 h 6858000"/>
              <a:gd name="connsiteX11836" fmla="*/ 3653822 w 6582933"/>
              <a:gd name="connsiteY11836" fmla="*/ 1829719 h 6858000"/>
              <a:gd name="connsiteX11837" fmla="*/ 3660027 w 6582933"/>
              <a:gd name="connsiteY11837" fmla="*/ 1831656 h 6858000"/>
              <a:gd name="connsiteX11838" fmla="*/ 3660210 w 6582933"/>
              <a:gd name="connsiteY11838" fmla="*/ 1835126 h 6858000"/>
              <a:gd name="connsiteX11839" fmla="*/ 3667645 w 6582933"/>
              <a:gd name="connsiteY11839" fmla="*/ 1840875 h 6858000"/>
              <a:gd name="connsiteX11840" fmla="*/ 3669039 w 6582933"/>
              <a:gd name="connsiteY11840" fmla="*/ 1838836 h 6858000"/>
              <a:gd name="connsiteX11841" fmla="*/ 3665663 w 6582933"/>
              <a:gd name="connsiteY11841" fmla="*/ 1833403 h 6858000"/>
              <a:gd name="connsiteX11842" fmla="*/ 3668123 w 6582933"/>
              <a:gd name="connsiteY11842" fmla="*/ 1832476 h 6858000"/>
              <a:gd name="connsiteX11843" fmla="*/ 3665552 w 6582933"/>
              <a:gd name="connsiteY11843" fmla="*/ 1829786 h 6858000"/>
              <a:gd name="connsiteX11844" fmla="*/ 3663012 w 6582933"/>
              <a:gd name="connsiteY11844" fmla="*/ 1829651 h 6858000"/>
              <a:gd name="connsiteX11845" fmla="*/ 3655446 w 6582933"/>
              <a:gd name="connsiteY11845" fmla="*/ 1818952 h 6858000"/>
              <a:gd name="connsiteX11846" fmla="*/ 3628111 w 6582933"/>
              <a:gd name="connsiteY11846" fmla="*/ 1815902 h 6858000"/>
              <a:gd name="connsiteX11847" fmla="*/ 3589758 w 6582933"/>
              <a:gd name="connsiteY11847" fmla="*/ 1778877 h 6858000"/>
              <a:gd name="connsiteX11848" fmla="*/ 3577648 w 6582933"/>
              <a:gd name="connsiteY11848" fmla="*/ 1778877 h 6858000"/>
              <a:gd name="connsiteX11849" fmla="*/ 3564079 w 6582933"/>
              <a:gd name="connsiteY11849" fmla="*/ 1790795 h 6858000"/>
              <a:gd name="connsiteX11850" fmla="*/ 3559118 w 6582933"/>
              <a:gd name="connsiteY11850" fmla="*/ 1785771 h 6858000"/>
              <a:gd name="connsiteX11851" fmla="*/ 3550129 w 6582933"/>
              <a:gd name="connsiteY11851" fmla="*/ 1780689 h 6858000"/>
              <a:gd name="connsiteX11852" fmla="*/ 3545454 w 6582933"/>
              <a:gd name="connsiteY11852" fmla="*/ 1791461 h 6858000"/>
              <a:gd name="connsiteX11853" fmla="*/ 3545612 w 6582933"/>
              <a:gd name="connsiteY11853" fmla="*/ 1804140 h 6858000"/>
              <a:gd name="connsiteX11854" fmla="*/ 3535031 w 6582933"/>
              <a:gd name="connsiteY11854" fmla="*/ 1799727 h 6858000"/>
              <a:gd name="connsiteX11855" fmla="*/ 3530584 w 6582933"/>
              <a:gd name="connsiteY11855" fmla="*/ 1782568 h 6858000"/>
              <a:gd name="connsiteX11856" fmla="*/ 3512245 w 6582933"/>
              <a:gd name="connsiteY11856" fmla="*/ 1765021 h 6858000"/>
              <a:gd name="connsiteX11857" fmla="*/ 3494007 w 6582933"/>
              <a:gd name="connsiteY11857" fmla="*/ 1770299 h 6858000"/>
              <a:gd name="connsiteX11858" fmla="*/ 3507291 w 6582933"/>
              <a:gd name="connsiteY11858" fmla="*/ 1785295 h 6858000"/>
              <a:gd name="connsiteX11859" fmla="*/ 3507291 w 6582933"/>
              <a:gd name="connsiteY11859" fmla="*/ 1834936 h 6858000"/>
              <a:gd name="connsiteX11860" fmla="*/ 3520067 w 6582933"/>
              <a:gd name="connsiteY11860" fmla="*/ 1848789 h 6858000"/>
              <a:gd name="connsiteX11861" fmla="*/ 3520067 w 6582933"/>
              <a:gd name="connsiteY11861" fmla="*/ 1860703 h 6858000"/>
              <a:gd name="connsiteX11862" fmla="*/ 3532938 w 6582933"/>
              <a:gd name="connsiteY11862" fmla="*/ 1874335 h 6858000"/>
              <a:gd name="connsiteX11863" fmla="*/ 3532938 w 6582933"/>
              <a:gd name="connsiteY11863" fmla="*/ 1892972 h 6858000"/>
              <a:gd name="connsiteX11864" fmla="*/ 3538526 w 6582933"/>
              <a:gd name="connsiteY11864" fmla="*/ 1893268 h 6858000"/>
              <a:gd name="connsiteX11865" fmla="*/ 3544280 w 6582933"/>
              <a:gd name="connsiteY11865" fmla="*/ 1900702 h 6858000"/>
              <a:gd name="connsiteX11866" fmla="*/ 3540627 w 6582933"/>
              <a:gd name="connsiteY11866" fmla="*/ 1904356 h 6858000"/>
              <a:gd name="connsiteX11867" fmla="*/ 3533191 w 6582933"/>
              <a:gd name="connsiteY11867" fmla="*/ 1898609 h 6858000"/>
              <a:gd name="connsiteX11868" fmla="*/ 3532902 w 6582933"/>
              <a:gd name="connsiteY11868" fmla="*/ 1893145 h 6858000"/>
              <a:gd name="connsiteX11869" fmla="*/ 3526930 w 6582933"/>
              <a:gd name="connsiteY11869" fmla="*/ 1893018 h 6858000"/>
              <a:gd name="connsiteX11870" fmla="*/ 3503827 w 6582933"/>
              <a:gd name="connsiteY11870" fmla="*/ 1867627 h 6858000"/>
              <a:gd name="connsiteX11871" fmla="*/ 3488602 w 6582933"/>
              <a:gd name="connsiteY11871" fmla="*/ 1867627 h 6858000"/>
              <a:gd name="connsiteX11872" fmla="*/ 3475414 w 6582933"/>
              <a:gd name="connsiteY11872" fmla="*/ 1855403 h 6858000"/>
              <a:gd name="connsiteX11873" fmla="*/ 3469216 w 6582933"/>
              <a:gd name="connsiteY11873" fmla="*/ 1897496 h 6858000"/>
              <a:gd name="connsiteX11874" fmla="*/ 3480597 w 6582933"/>
              <a:gd name="connsiteY11874" fmla="*/ 1911513 h 6858000"/>
              <a:gd name="connsiteX11875" fmla="*/ 3475160 w 6582933"/>
              <a:gd name="connsiteY11875" fmla="*/ 1918602 h 6858000"/>
              <a:gd name="connsiteX11876" fmla="*/ 3456694 w 6582933"/>
              <a:gd name="connsiteY11876" fmla="*/ 1918602 h 6858000"/>
              <a:gd name="connsiteX11877" fmla="*/ 3456408 w 6582933"/>
              <a:gd name="connsiteY11877" fmla="*/ 1901473 h 6858000"/>
              <a:gd name="connsiteX11878" fmla="*/ 3443987 w 6582933"/>
              <a:gd name="connsiteY11878" fmla="*/ 1893177 h 6858000"/>
              <a:gd name="connsiteX11879" fmla="*/ 3443949 w 6582933"/>
              <a:gd name="connsiteY11879" fmla="*/ 1893123 h 6858000"/>
              <a:gd name="connsiteX11880" fmla="*/ 3443949 w 6582933"/>
              <a:gd name="connsiteY11880" fmla="*/ 1893115 h 6858000"/>
              <a:gd name="connsiteX11881" fmla="*/ 3443944 w 6582933"/>
              <a:gd name="connsiteY11881" fmla="*/ 1893115 h 6858000"/>
              <a:gd name="connsiteX11882" fmla="*/ 3435277 w 6582933"/>
              <a:gd name="connsiteY11882" fmla="*/ 1880784 h 6858000"/>
              <a:gd name="connsiteX11883" fmla="*/ 3403056 w 6582933"/>
              <a:gd name="connsiteY11883" fmla="*/ 1880404 h 6858000"/>
              <a:gd name="connsiteX11884" fmla="*/ 3405627 w 6582933"/>
              <a:gd name="connsiteY11884" fmla="*/ 1880371 h 6858000"/>
              <a:gd name="connsiteX11885" fmla="*/ 3402417 w 6582933"/>
              <a:gd name="connsiteY11885" fmla="*/ 1870490 h 6858000"/>
              <a:gd name="connsiteX11886" fmla="*/ 3394475 w 6582933"/>
              <a:gd name="connsiteY11886" fmla="*/ 1873003 h 6858000"/>
              <a:gd name="connsiteX11887" fmla="*/ 3396061 w 6582933"/>
              <a:gd name="connsiteY11887" fmla="*/ 1876878 h 6858000"/>
              <a:gd name="connsiteX11888" fmla="*/ 3403052 w 6582933"/>
              <a:gd name="connsiteY11888" fmla="*/ 1880371 h 6858000"/>
              <a:gd name="connsiteX11889" fmla="*/ 3403056 w 6582933"/>
              <a:gd name="connsiteY11889" fmla="*/ 1880404 h 6858000"/>
              <a:gd name="connsiteX11890" fmla="*/ 3405849 w 6582933"/>
              <a:gd name="connsiteY11890" fmla="*/ 1904554 h 6858000"/>
              <a:gd name="connsiteX11891" fmla="*/ 3406008 w 6582933"/>
              <a:gd name="connsiteY11891" fmla="*/ 1910461 h 6858000"/>
              <a:gd name="connsiteX11892" fmla="*/ 3413379 w 6582933"/>
              <a:gd name="connsiteY11892" fmla="*/ 1917263 h 6858000"/>
              <a:gd name="connsiteX11893" fmla="*/ 3417382 w 6582933"/>
              <a:gd name="connsiteY11893" fmla="*/ 1913163 h 6858000"/>
              <a:gd name="connsiteX11894" fmla="*/ 3421328 w 6582933"/>
              <a:gd name="connsiteY11894" fmla="*/ 1896703 h 6858000"/>
              <a:gd name="connsiteX11895" fmla="*/ 3432306 w 6582933"/>
              <a:gd name="connsiteY11895" fmla="*/ 1892811 h 6858000"/>
              <a:gd name="connsiteX11896" fmla="*/ 3443944 w 6582933"/>
              <a:gd name="connsiteY11896" fmla="*/ 1893115 h 6858000"/>
              <a:gd name="connsiteX11897" fmla="*/ 3443949 w 6582933"/>
              <a:gd name="connsiteY11897" fmla="*/ 1893123 h 6858000"/>
              <a:gd name="connsiteX11898" fmla="*/ 3444241 w 6582933"/>
              <a:gd name="connsiteY11898" fmla="*/ 1910239 h 6858000"/>
              <a:gd name="connsiteX11899" fmla="*/ 3456662 w 6582933"/>
              <a:gd name="connsiteY11899" fmla="*/ 1918540 h 6858000"/>
              <a:gd name="connsiteX11900" fmla="*/ 3456821 w 6582933"/>
              <a:gd name="connsiteY11900" fmla="*/ 1924577 h 6858000"/>
              <a:gd name="connsiteX11901" fmla="*/ 3475255 w 6582933"/>
              <a:gd name="connsiteY11901" fmla="*/ 1942592 h 6858000"/>
              <a:gd name="connsiteX11902" fmla="*/ 3503218 w 6582933"/>
              <a:gd name="connsiteY11902" fmla="*/ 1946308 h 6858000"/>
              <a:gd name="connsiteX11903" fmla="*/ 3507470 w 6582933"/>
              <a:gd name="connsiteY11903" fmla="*/ 1956561 h 6858000"/>
              <a:gd name="connsiteX11904" fmla="*/ 3507468 w 6582933"/>
              <a:gd name="connsiteY11904" fmla="*/ 1956526 h 6858000"/>
              <a:gd name="connsiteX11905" fmla="*/ 3513101 w 6582933"/>
              <a:gd name="connsiteY11905" fmla="*/ 1956822 h 6858000"/>
              <a:gd name="connsiteX11906" fmla="*/ 3518855 w 6582933"/>
              <a:gd name="connsiteY11906" fmla="*/ 1964262 h 6858000"/>
              <a:gd name="connsiteX11907" fmla="*/ 3515201 w 6582933"/>
              <a:gd name="connsiteY11907" fmla="*/ 1967916 h 6858000"/>
              <a:gd name="connsiteX11908" fmla="*/ 3507766 w 6582933"/>
              <a:gd name="connsiteY11908" fmla="*/ 1962163 h 6858000"/>
              <a:gd name="connsiteX11909" fmla="*/ 3507476 w 6582933"/>
              <a:gd name="connsiteY11909" fmla="*/ 1956679 h 6858000"/>
              <a:gd name="connsiteX11910" fmla="*/ 3496804 w 6582933"/>
              <a:gd name="connsiteY11910" fmla="*/ 1961212 h 6858000"/>
              <a:gd name="connsiteX11911" fmla="*/ 3492034 w 6582933"/>
              <a:gd name="connsiteY11911" fmla="*/ 1978307 h 6858000"/>
              <a:gd name="connsiteX11912" fmla="*/ 3487397 w 6582933"/>
              <a:gd name="connsiteY11912" fmla="*/ 1982087 h 6858000"/>
              <a:gd name="connsiteX11913" fmla="*/ 3475001 w 6582933"/>
              <a:gd name="connsiteY11913" fmla="*/ 1981325 h 6858000"/>
              <a:gd name="connsiteX11914" fmla="*/ 3447127 w 6582933"/>
              <a:gd name="connsiteY11914" fmla="*/ 1956663 h 6858000"/>
              <a:gd name="connsiteX11915" fmla="*/ 3435563 w 6582933"/>
              <a:gd name="connsiteY11915" fmla="*/ 1959176 h 6858000"/>
              <a:gd name="connsiteX11916" fmla="*/ 3418467 w 6582933"/>
              <a:gd name="connsiteY11916" fmla="*/ 1976303 h 6858000"/>
              <a:gd name="connsiteX11917" fmla="*/ 3419736 w 6582933"/>
              <a:gd name="connsiteY11917" fmla="*/ 1989616 h 6858000"/>
              <a:gd name="connsiteX11918" fmla="*/ 3441951 w 6582933"/>
              <a:gd name="connsiteY11918" fmla="*/ 2012272 h 6858000"/>
              <a:gd name="connsiteX11919" fmla="*/ 3443664 w 6582933"/>
              <a:gd name="connsiteY11919" fmla="*/ 2023934 h 6858000"/>
              <a:gd name="connsiteX11920" fmla="*/ 3436832 w 6582933"/>
              <a:gd name="connsiteY11920" fmla="*/ 2032098 h 6858000"/>
              <a:gd name="connsiteX11921" fmla="*/ 3387415 w 6582933"/>
              <a:gd name="connsiteY11921" fmla="*/ 1982689 h 6858000"/>
              <a:gd name="connsiteX11922" fmla="*/ 3375057 w 6582933"/>
              <a:gd name="connsiteY11922" fmla="*/ 1982309 h 6858000"/>
              <a:gd name="connsiteX11923" fmla="*/ 3369906 w 6582933"/>
              <a:gd name="connsiteY11923" fmla="*/ 1990122 h 6858000"/>
              <a:gd name="connsiteX11924" fmla="*/ 3391995 w 6582933"/>
              <a:gd name="connsiteY11924" fmla="*/ 2025996 h 6858000"/>
              <a:gd name="connsiteX11925" fmla="*/ 3393232 w 6582933"/>
              <a:gd name="connsiteY11925" fmla="*/ 2038643 h 6858000"/>
              <a:gd name="connsiteX11926" fmla="*/ 3418562 w 6582933"/>
              <a:gd name="connsiteY11926" fmla="*/ 2065272 h 6858000"/>
              <a:gd name="connsiteX11927" fmla="*/ 3419101 w 6582933"/>
              <a:gd name="connsiteY11927" fmla="*/ 2077921 h 6858000"/>
              <a:gd name="connsiteX11928" fmla="*/ 3441570 w 6582933"/>
              <a:gd name="connsiteY11928" fmla="*/ 2100421 h 6858000"/>
              <a:gd name="connsiteX11929" fmla="*/ 3446049 w 6582933"/>
              <a:gd name="connsiteY11929" fmla="*/ 2117611 h 6858000"/>
              <a:gd name="connsiteX11930" fmla="*/ 3482055 w 6582933"/>
              <a:gd name="connsiteY11930" fmla="*/ 2153613 h 6858000"/>
              <a:gd name="connsiteX11931" fmla="*/ 3482055 w 6582933"/>
              <a:gd name="connsiteY11931" fmla="*/ 2166133 h 6858000"/>
              <a:gd name="connsiteX11932" fmla="*/ 3507544 w 6582933"/>
              <a:gd name="connsiteY11932" fmla="*/ 2165499 h 6858000"/>
              <a:gd name="connsiteX11933" fmla="*/ 3506941 w 6582933"/>
              <a:gd name="connsiteY11933" fmla="*/ 2153042 h 6858000"/>
              <a:gd name="connsiteX11934" fmla="*/ 3484472 w 6582933"/>
              <a:gd name="connsiteY11934" fmla="*/ 2130576 h 6858000"/>
              <a:gd name="connsiteX11935" fmla="*/ 3500775 w 6582933"/>
              <a:gd name="connsiteY11935" fmla="*/ 2110812 h 6858000"/>
              <a:gd name="connsiteX11936" fmla="*/ 3521050 w 6582933"/>
              <a:gd name="connsiteY11936" fmla="*/ 2104709 h 6858000"/>
              <a:gd name="connsiteX11937" fmla="*/ 3507734 w 6582933"/>
              <a:gd name="connsiteY11937" fmla="*/ 2089962 h 6858000"/>
              <a:gd name="connsiteX11938" fmla="*/ 3529087 w 6582933"/>
              <a:gd name="connsiteY11938" fmla="*/ 2086373 h 6858000"/>
              <a:gd name="connsiteX11939" fmla="*/ 3533731 w 6582933"/>
              <a:gd name="connsiteY11939" fmla="*/ 2103600 h 6858000"/>
              <a:gd name="connsiteX11940" fmla="*/ 3547141 w 6582933"/>
              <a:gd name="connsiteY11940" fmla="*/ 2128191 h 6858000"/>
              <a:gd name="connsiteX11941" fmla="*/ 3564396 w 6582933"/>
              <a:gd name="connsiteY11941" fmla="*/ 2147638 h 6858000"/>
              <a:gd name="connsiteX11942" fmla="*/ 3596368 w 6582933"/>
              <a:gd name="connsiteY11942" fmla="*/ 2115417 h 6858000"/>
              <a:gd name="connsiteX11943" fmla="*/ 3596495 w 6582933"/>
              <a:gd name="connsiteY11943" fmla="*/ 2109194 h 6858000"/>
              <a:gd name="connsiteX11944" fmla="*/ 3602439 w 6582933"/>
              <a:gd name="connsiteY11944" fmla="*/ 2109321 h 6858000"/>
              <a:gd name="connsiteX11945" fmla="*/ 3641395 w 6582933"/>
              <a:gd name="connsiteY11945" fmla="*/ 2147162 h 6858000"/>
              <a:gd name="connsiteX11946" fmla="*/ 3647339 w 6582933"/>
              <a:gd name="connsiteY11946" fmla="*/ 2147289 h 6858000"/>
              <a:gd name="connsiteX11947" fmla="*/ 3651279 w 6582933"/>
              <a:gd name="connsiteY11947" fmla="*/ 2157393 h 6858000"/>
              <a:gd name="connsiteX11948" fmla="*/ 3662056 w 6582933"/>
              <a:gd name="connsiteY11948" fmla="*/ 2159937 h 6858000"/>
              <a:gd name="connsiteX11949" fmla="*/ 3671236 w 6582933"/>
              <a:gd name="connsiteY11949" fmla="*/ 2154628 h 6858000"/>
              <a:gd name="connsiteX11950" fmla="*/ 3665044 w 6582933"/>
              <a:gd name="connsiteY11950" fmla="*/ 2147638 h 6858000"/>
              <a:gd name="connsiteX11951" fmla="*/ 3647339 w 6582933"/>
              <a:gd name="connsiteY11951" fmla="*/ 2147289 h 6858000"/>
              <a:gd name="connsiteX11952" fmla="*/ 3647339 w 6582933"/>
              <a:gd name="connsiteY11952" fmla="*/ 2121891 h 6858000"/>
              <a:gd name="connsiteX11953" fmla="*/ 3623538 w 6582933"/>
              <a:gd name="connsiteY11953" fmla="*/ 2101207 h 6858000"/>
              <a:gd name="connsiteX11954" fmla="*/ 3647339 w 6582933"/>
              <a:gd name="connsiteY11954" fmla="*/ 2104101 h 6858000"/>
              <a:gd name="connsiteX11955" fmla="*/ 3647339 w 6582933"/>
              <a:gd name="connsiteY11955" fmla="*/ 2121868 h 6858000"/>
              <a:gd name="connsiteX11956" fmla="*/ 3666598 w 6582933"/>
              <a:gd name="connsiteY11956" fmla="*/ 2121868 h 6858000"/>
              <a:gd name="connsiteX11957" fmla="*/ 3697422 w 6582933"/>
              <a:gd name="connsiteY11957" fmla="*/ 2153328 h 6858000"/>
              <a:gd name="connsiteX11958" fmla="*/ 3719479 w 6582933"/>
              <a:gd name="connsiteY11958" fmla="*/ 2162004 h 6858000"/>
              <a:gd name="connsiteX11959" fmla="*/ 3735655 w 6582933"/>
              <a:gd name="connsiteY11959" fmla="*/ 2179035 h 6858000"/>
              <a:gd name="connsiteX11960" fmla="*/ 3724376 w 6582933"/>
              <a:gd name="connsiteY11960" fmla="*/ 2192539 h 6858000"/>
              <a:gd name="connsiteX11961" fmla="*/ 3735529 w 6582933"/>
              <a:gd name="connsiteY11961" fmla="*/ 2203690 h 6858000"/>
              <a:gd name="connsiteX11962" fmla="*/ 3736607 w 6582933"/>
              <a:gd name="connsiteY11962" fmla="*/ 2227362 h 6858000"/>
              <a:gd name="connsiteX11963" fmla="*/ 3765401 w 6582933"/>
              <a:gd name="connsiteY11963" fmla="*/ 2258949 h 6858000"/>
              <a:gd name="connsiteX11964" fmla="*/ 3788155 w 6582933"/>
              <a:gd name="connsiteY11964" fmla="*/ 2266699 h 6858000"/>
              <a:gd name="connsiteX11965" fmla="*/ 3739595 w 6582933"/>
              <a:gd name="connsiteY11965" fmla="*/ 2276423 h 6858000"/>
              <a:gd name="connsiteX11966" fmla="*/ 3734958 w 6582933"/>
              <a:gd name="connsiteY11966" fmla="*/ 2253608 h 6858000"/>
              <a:gd name="connsiteX11967" fmla="*/ 3705276 w 6582933"/>
              <a:gd name="connsiteY11967" fmla="*/ 2236894 h 6858000"/>
              <a:gd name="connsiteX11968" fmla="*/ 3697835 w 6582933"/>
              <a:gd name="connsiteY11968" fmla="*/ 2265526 h 6858000"/>
              <a:gd name="connsiteX11969" fmla="*/ 3708708 w 6582933"/>
              <a:gd name="connsiteY11969" fmla="*/ 2278808 h 6858000"/>
              <a:gd name="connsiteX11970" fmla="*/ 3703937 w 6582933"/>
              <a:gd name="connsiteY11970" fmla="*/ 2299143 h 6858000"/>
              <a:gd name="connsiteX11971" fmla="*/ 3667264 w 6582933"/>
              <a:gd name="connsiteY11971" fmla="*/ 2262475 h 6858000"/>
              <a:gd name="connsiteX11972" fmla="*/ 3643463 w 6582933"/>
              <a:gd name="connsiteY11972" fmla="*/ 2262475 h 6858000"/>
              <a:gd name="connsiteX11973" fmla="*/ 3628720 w 6582933"/>
              <a:gd name="connsiteY11973" fmla="*/ 2249922 h 6858000"/>
              <a:gd name="connsiteX11974" fmla="*/ 3616579 w 6582933"/>
              <a:gd name="connsiteY11974" fmla="*/ 2248844 h 6858000"/>
              <a:gd name="connsiteX11975" fmla="*/ 3602693 w 6582933"/>
              <a:gd name="connsiteY11975" fmla="*/ 2261397 h 6858000"/>
              <a:gd name="connsiteX11976" fmla="*/ 3590551 w 6582933"/>
              <a:gd name="connsiteY11976" fmla="*/ 2261397 h 6858000"/>
              <a:gd name="connsiteX11977" fmla="*/ 3564364 w 6582933"/>
              <a:gd name="connsiteY11977" fmla="*/ 2236798 h 6858000"/>
              <a:gd name="connsiteX11978" fmla="*/ 3558198 w 6582933"/>
              <a:gd name="connsiteY11978" fmla="*/ 2247575 h 6858000"/>
              <a:gd name="connsiteX11979" fmla="*/ 3546120 w 6582933"/>
              <a:gd name="connsiteY11979" fmla="*/ 2255232 h 6858000"/>
              <a:gd name="connsiteX11980" fmla="*/ 3514915 w 6582933"/>
              <a:gd name="connsiteY11980" fmla="*/ 2237884 h 6858000"/>
              <a:gd name="connsiteX11981" fmla="*/ 3488317 w 6582933"/>
              <a:gd name="connsiteY11981" fmla="*/ 2210933 h 6858000"/>
              <a:gd name="connsiteX11982" fmla="*/ 3479336 w 6582933"/>
              <a:gd name="connsiteY11982" fmla="*/ 2210711 h 6858000"/>
              <a:gd name="connsiteX11983" fmla="*/ 3481897 w 6582933"/>
              <a:gd name="connsiteY11983" fmla="*/ 2210680 h 6858000"/>
              <a:gd name="connsiteX11984" fmla="*/ 3478687 w 6582933"/>
              <a:gd name="connsiteY11984" fmla="*/ 2200796 h 6858000"/>
              <a:gd name="connsiteX11985" fmla="*/ 3470745 w 6582933"/>
              <a:gd name="connsiteY11985" fmla="*/ 2203308 h 6858000"/>
              <a:gd name="connsiteX11986" fmla="*/ 3472330 w 6582933"/>
              <a:gd name="connsiteY11986" fmla="*/ 2207184 h 6858000"/>
              <a:gd name="connsiteX11987" fmla="*/ 3479322 w 6582933"/>
              <a:gd name="connsiteY11987" fmla="*/ 2210680 h 6858000"/>
              <a:gd name="connsiteX11988" fmla="*/ 3479336 w 6582933"/>
              <a:gd name="connsiteY11988" fmla="*/ 2210711 h 6858000"/>
              <a:gd name="connsiteX11989" fmla="*/ 3481992 w 6582933"/>
              <a:gd name="connsiteY11989" fmla="*/ 2216813 h 6858000"/>
              <a:gd name="connsiteX11990" fmla="*/ 3464166 w 6582933"/>
              <a:gd name="connsiteY11990" fmla="*/ 2234451 h 6858000"/>
              <a:gd name="connsiteX11991" fmla="*/ 3456725 w 6582933"/>
              <a:gd name="connsiteY11991" fmla="*/ 2222533 h 6858000"/>
              <a:gd name="connsiteX11992" fmla="*/ 3446239 w 6582933"/>
              <a:gd name="connsiteY11992" fmla="*/ 2210648 h 6858000"/>
              <a:gd name="connsiteX11993" fmla="*/ 3431370 w 6582933"/>
              <a:gd name="connsiteY11993" fmla="*/ 2197112 h 6858000"/>
              <a:gd name="connsiteX11994" fmla="*/ 3431338 w 6582933"/>
              <a:gd name="connsiteY11994" fmla="*/ 2178970 h 6858000"/>
              <a:gd name="connsiteX11995" fmla="*/ 3382238 w 6582933"/>
              <a:gd name="connsiteY11995" fmla="*/ 2129878 h 6858000"/>
              <a:gd name="connsiteX11996" fmla="*/ 3370033 w 6582933"/>
              <a:gd name="connsiteY11996" fmla="*/ 2104583 h 6858000"/>
              <a:gd name="connsiteX11997" fmla="*/ 3374708 w 6582933"/>
              <a:gd name="connsiteY11997" fmla="*/ 2096635 h 6858000"/>
              <a:gd name="connsiteX11998" fmla="*/ 3384568 w 6582933"/>
              <a:gd name="connsiteY11998" fmla="*/ 2096467 h 6858000"/>
              <a:gd name="connsiteX11999" fmla="*/ 3393287 w 6582933"/>
              <a:gd name="connsiteY11999" fmla="*/ 2098754 h 6858000"/>
              <a:gd name="connsiteX12000" fmla="*/ 3393454 w 6582933"/>
              <a:gd name="connsiteY12000" fmla="*/ 2101913 h 6858000"/>
              <a:gd name="connsiteX12001" fmla="*/ 3400895 w 6582933"/>
              <a:gd name="connsiteY12001" fmla="*/ 2107665 h 6858000"/>
              <a:gd name="connsiteX12002" fmla="*/ 3402289 w 6582933"/>
              <a:gd name="connsiteY12002" fmla="*/ 2105632 h 6858000"/>
              <a:gd name="connsiteX12003" fmla="*/ 3398906 w 6582933"/>
              <a:gd name="connsiteY12003" fmla="*/ 2100194 h 6858000"/>
              <a:gd name="connsiteX12004" fmla="*/ 3401369 w 6582933"/>
              <a:gd name="connsiteY12004" fmla="*/ 2099269 h 6858000"/>
              <a:gd name="connsiteX12005" fmla="*/ 3398795 w 6582933"/>
              <a:gd name="connsiteY12005" fmla="*/ 2096538 h 6858000"/>
              <a:gd name="connsiteX12006" fmla="*/ 3396336 w 6582933"/>
              <a:gd name="connsiteY12006" fmla="*/ 2096408 h 6858000"/>
              <a:gd name="connsiteX12007" fmla="*/ 3394252 w 6582933"/>
              <a:gd name="connsiteY12007" fmla="*/ 2093371 h 6858000"/>
              <a:gd name="connsiteX12008" fmla="*/ 3393073 w 6582933"/>
              <a:gd name="connsiteY12008" fmla="*/ 2090120 h 6858000"/>
              <a:gd name="connsiteX12009" fmla="*/ 3380551 w 6582933"/>
              <a:gd name="connsiteY12009" fmla="*/ 2076715 h 6858000"/>
              <a:gd name="connsiteX12010" fmla="*/ 3379916 w 6582933"/>
              <a:gd name="connsiteY12010" fmla="*/ 2063910 h 6858000"/>
              <a:gd name="connsiteX12011" fmla="*/ 3366601 w 6582933"/>
              <a:gd name="connsiteY12011" fmla="*/ 2037913 h 6858000"/>
              <a:gd name="connsiteX12012" fmla="*/ 3326306 w 6582933"/>
              <a:gd name="connsiteY12012" fmla="*/ 1997752 h 6858000"/>
              <a:gd name="connsiteX12013" fmla="*/ 3321891 w 6582933"/>
              <a:gd name="connsiteY12013" fmla="*/ 1996097 h 6858000"/>
              <a:gd name="connsiteX12014" fmla="*/ 3312261 w 6582933"/>
              <a:gd name="connsiteY12014" fmla="*/ 2005725 h 6858000"/>
              <a:gd name="connsiteX12015" fmla="*/ 3263511 w 6582933"/>
              <a:gd name="connsiteY12015" fmla="*/ 2007412 h 6858000"/>
              <a:gd name="connsiteX12016" fmla="*/ 3257947 w 6582933"/>
              <a:gd name="connsiteY12016" fmla="*/ 2005376 h 6858000"/>
              <a:gd name="connsiteX12017" fmla="*/ 3221909 w 6582933"/>
              <a:gd name="connsiteY12017" fmla="*/ 1969503 h 6858000"/>
              <a:gd name="connsiteX12018" fmla="*/ 3210059 w 6582933"/>
              <a:gd name="connsiteY12018" fmla="*/ 1969503 h 6858000"/>
              <a:gd name="connsiteX12019" fmla="*/ 3201603 w 6582933"/>
              <a:gd name="connsiteY12019" fmla="*/ 1931347 h 6858000"/>
              <a:gd name="connsiteX12020" fmla="*/ 3223120 w 6582933"/>
              <a:gd name="connsiteY12020" fmla="*/ 1903914 h 6858000"/>
              <a:gd name="connsiteX12021" fmla="*/ 3230079 w 6582933"/>
              <a:gd name="connsiteY12021" fmla="*/ 1925973 h 6858000"/>
              <a:gd name="connsiteX12022" fmla="*/ 3240153 w 6582933"/>
              <a:gd name="connsiteY12022" fmla="*/ 1936998 h 6858000"/>
              <a:gd name="connsiteX12023" fmla="*/ 3249110 w 6582933"/>
              <a:gd name="connsiteY12023" fmla="*/ 1941767 h 6858000"/>
              <a:gd name="connsiteX12024" fmla="*/ 3253532 w 6582933"/>
              <a:gd name="connsiteY12024" fmla="*/ 1930966 h 6858000"/>
              <a:gd name="connsiteX12025" fmla="*/ 3253437 w 6582933"/>
              <a:gd name="connsiteY12025" fmla="*/ 1925053 h 6858000"/>
              <a:gd name="connsiteX12026" fmla="*/ 3240693 w 6582933"/>
              <a:gd name="connsiteY12026" fmla="*/ 1911386 h 6858000"/>
              <a:gd name="connsiteX12027" fmla="*/ 3241422 w 6582933"/>
              <a:gd name="connsiteY12027" fmla="*/ 1899150 h 6858000"/>
              <a:gd name="connsiteX12028" fmla="*/ 3252803 w 6582933"/>
              <a:gd name="connsiteY12028" fmla="*/ 1886221 h 6858000"/>
              <a:gd name="connsiteX12029" fmla="*/ 3252803 w 6582933"/>
              <a:gd name="connsiteY12029" fmla="*/ 1847931 h 6858000"/>
              <a:gd name="connsiteX12030" fmla="*/ 3242532 w 6582933"/>
              <a:gd name="connsiteY12030" fmla="*/ 1837664 h 6858000"/>
              <a:gd name="connsiteX12031" fmla="*/ 3240851 w 6582933"/>
              <a:gd name="connsiteY12031" fmla="*/ 1788854 h 6858000"/>
              <a:gd name="connsiteX12032" fmla="*/ 3240724 w 6582933"/>
              <a:gd name="connsiteY12032" fmla="*/ 1746878 h 6858000"/>
              <a:gd name="connsiteX12033" fmla="*/ 3229794 w 6582933"/>
              <a:gd name="connsiteY12033" fmla="*/ 1735940 h 6858000"/>
              <a:gd name="connsiteX12034" fmla="*/ 3226457 w 6582933"/>
              <a:gd name="connsiteY12034" fmla="*/ 1669461 h 6858000"/>
              <a:gd name="connsiteX12035" fmla="*/ 3208974 w 6582933"/>
              <a:gd name="connsiteY12035" fmla="*/ 1664318 h 6858000"/>
              <a:gd name="connsiteX12036" fmla="*/ 3195532 w 6582933"/>
              <a:gd name="connsiteY12036" fmla="*/ 1688986 h 6858000"/>
              <a:gd name="connsiteX12037" fmla="*/ 3177421 w 6582933"/>
              <a:gd name="connsiteY12037" fmla="*/ 1670866 h 6858000"/>
              <a:gd name="connsiteX12038" fmla="*/ 3177421 w 6582933"/>
              <a:gd name="connsiteY12038" fmla="*/ 1658097 h 6858000"/>
              <a:gd name="connsiteX12039" fmla="*/ 3202586 w 6582933"/>
              <a:gd name="connsiteY12039" fmla="*/ 1645060 h 6858000"/>
              <a:gd name="connsiteX12040" fmla="*/ 3202586 w 6582933"/>
              <a:gd name="connsiteY12040" fmla="*/ 1606990 h 6858000"/>
              <a:gd name="connsiteX12041" fmla="*/ 3221084 w 6582933"/>
              <a:gd name="connsiteY12041" fmla="*/ 1588755 h 6858000"/>
              <a:gd name="connsiteX12042" fmla="*/ 3234051 w 6582933"/>
              <a:gd name="connsiteY12042" fmla="*/ 1599968 h 6858000"/>
              <a:gd name="connsiteX12043" fmla="*/ 3238117 w 6582933"/>
              <a:gd name="connsiteY12043" fmla="*/ 1596757 h 6858000"/>
              <a:gd name="connsiteX12044" fmla="*/ 3238624 w 6582933"/>
              <a:gd name="connsiteY12044" fmla="*/ 1567086 h 6858000"/>
              <a:gd name="connsiteX12045" fmla="*/ 3228011 w 6582933"/>
              <a:gd name="connsiteY12045" fmla="*/ 1562608 h 6858000"/>
              <a:gd name="connsiteX12046" fmla="*/ 3228011 w 6582933"/>
              <a:gd name="connsiteY12046" fmla="*/ 1518058 h 6858000"/>
              <a:gd name="connsiteX12047" fmla="*/ 3276921 w 6582933"/>
              <a:gd name="connsiteY12047" fmla="*/ 1469801 h 6858000"/>
              <a:gd name="connsiteX12048" fmla="*/ 3285821 w 6582933"/>
              <a:gd name="connsiteY12048" fmla="*/ 1436169 h 6858000"/>
              <a:gd name="connsiteX12049" fmla="*/ 3294810 w 6582933"/>
              <a:gd name="connsiteY12049" fmla="*/ 1445028 h 6858000"/>
              <a:gd name="connsiteX12050" fmla="*/ 3299136 w 6582933"/>
              <a:gd name="connsiteY12050" fmla="*/ 1446909 h 6858000"/>
              <a:gd name="connsiteX12051" fmla="*/ 3304281 w 6582933"/>
              <a:gd name="connsiteY12051" fmla="*/ 1429729 h 6858000"/>
              <a:gd name="connsiteX12052" fmla="*/ 3316931 w 6582933"/>
              <a:gd name="connsiteY12052" fmla="*/ 1416263 h 6858000"/>
              <a:gd name="connsiteX12053" fmla="*/ 3316931 w 6582933"/>
              <a:gd name="connsiteY12053" fmla="*/ 1391340 h 6858000"/>
              <a:gd name="connsiteX12054" fmla="*/ 3329611 w 6582933"/>
              <a:gd name="connsiteY12054" fmla="*/ 1377880 h 6858000"/>
              <a:gd name="connsiteX12055" fmla="*/ 3330214 w 6582933"/>
              <a:gd name="connsiteY12055" fmla="*/ 1365524 h 6858000"/>
              <a:gd name="connsiteX12056" fmla="*/ 3341721 w 6582933"/>
              <a:gd name="connsiteY12056" fmla="*/ 1352605 h 6858000"/>
              <a:gd name="connsiteX12057" fmla="*/ 3341721 w 6582933"/>
              <a:gd name="connsiteY12057" fmla="*/ 1327538 h 6858000"/>
              <a:gd name="connsiteX12058" fmla="*/ 3323858 w 6582933"/>
              <a:gd name="connsiteY12058" fmla="*/ 1321220 h 6858000"/>
              <a:gd name="connsiteX12059" fmla="*/ 3310384 w 6582933"/>
              <a:gd name="connsiteY12059" fmla="*/ 1308601 h 6858000"/>
              <a:gd name="connsiteX12060" fmla="*/ 3293827 w 6582933"/>
              <a:gd name="connsiteY12060" fmla="*/ 1304022 h 6858000"/>
              <a:gd name="connsiteX12061" fmla="*/ 3302949 w 6582933"/>
              <a:gd name="connsiteY12061" fmla="*/ 1290769 h 6858000"/>
              <a:gd name="connsiteX12062" fmla="*/ 3307396 w 6582933"/>
              <a:gd name="connsiteY12062" fmla="*/ 1286321 h 6858000"/>
              <a:gd name="connsiteX12063" fmla="*/ 3312388 w 6582933"/>
              <a:gd name="connsiteY12063" fmla="*/ 1283143 h 6858000"/>
              <a:gd name="connsiteX12064" fmla="*/ 3324492 w 6582933"/>
              <a:gd name="connsiteY12064" fmla="*/ 1281873 h 6858000"/>
              <a:gd name="connsiteX12065" fmla="*/ 3360245 w 6582933"/>
              <a:gd name="connsiteY12065" fmla="*/ 1246119 h 6858000"/>
              <a:gd name="connsiteX12066" fmla="*/ 3373148 w 6582933"/>
              <a:gd name="connsiteY12066" fmla="*/ 1244940 h 6858000"/>
              <a:gd name="connsiteX12067" fmla="*/ 3386907 w 6582933"/>
              <a:gd name="connsiteY12067" fmla="*/ 1232550 h 6858000"/>
              <a:gd name="connsiteX12068" fmla="*/ 3424055 w 6582933"/>
              <a:gd name="connsiteY12068" fmla="*/ 1232550 h 6858000"/>
              <a:gd name="connsiteX12069" fmla="*/ 3437853 w 6582933"/>
              <a:gd name="connsiteY12069" fmla="*/ 1219613 h 6858000"/>
              <a:gd name="connsiteX12070" fmla="*/ 3456662 w 6582933"/>
              <a:gd name="connsiteY12070" fmla="*/ 1219613 h 6858000"/>
              <a:gd name="connsiteX12071" fmla="*/ 3456535 w 6582933"/>
              <a:gd name="connsiteY12071" fmla="*/ 1225560 h 6858000"/>
              <a:gd name="connsiteX12072" fmla="*/ 3431401 w 6582933"/>
              <a:gd name="connsiteY12072" fmla="*/ 1251778 h 6858000"/>
              <a:gd name="connsiteX12073" fmla="*/ 3431274 w 6582933"/>
              <a:gd name="connsiteY12073" fmla="*/ 1257716 h 6858000"/>
              <a:gd name="connsiteX12074" fmla="*/ 3407467 w 6582933"/>
              <a:gd name="connsiteY12074" fmla="*/ 1278410 h 6858000"/>
              <a:gd name="connsiteX12075" fmla="*/ 3431274 w 6582933"/>
              <a:gd name="connsiteY12075" fmla="*/ 1275519 h 6858000"/>
              <a:gd name="connsiteX12076" fmla="*/ 3431274 w 6582933"/>
              <a:gd name="connsiteY12076" fmla="*/ 1257716 h 6858000"/>
              <a:gd name="connsiteX12077" fmla="*/ 3532938 w 6582933"/>
              <a:gd name="connsiteY12077" fmla="*/ 1257716 h 6858000"/>
              <a:gd name="connsiteX12078" fmla="*/ 3533097 w 6582933"/>
              <a:gd name="connsiteY12078" fmla="*/ 1263948 h 6858000"/>
              <a:gd name="connsiteX12079" fmla="*/ 3544185 w 6582933"/>
              <a:gd name="connsiteY12079" fmla="*/ 1276087 h 6858000"/>
              <a:gd name="connsiteX12080" fmla="*/ 3519585 w 6582933"/>
              <a:gd name="connsiteY12080" fmla="*/ 1306820 h 6858000"/>
              <a:gd name="connsiteX12081" fmla="*/ 3525655 w 6582933"/>
              <a:gd name="connsiteY12081" fmla="*/ 1321760 h 6858000"/>
              <a:gd name="connsiteX12082" fmla="*/ 3540690 w 6582933"/>
              <a:gd name="connsiteY12082" fmla="*/ 1308061 h 6858000"/>
              <a:gd name="connsiteX12083" fmla="*/ 3565157 w 6582933"/>
              <a:gd name="connsiteY12083" fmla="*/ 1308061 h 6858000"/>
              <a:gd name="connsiteX12084" fmla="*/ 3602147 w 6582933"/>
              <a:gd name="connsiteY12084" fmla="*/ 1271063 h 6858000"/>
              <a:gd name="connsiteX12085" fmla="*/ 3649756 w 6582933"/>
              <a:gd name="connsiteY12085" fmla="*/ 1271063 h 6858000"/>
              <a:gd name="connsiteX12086" fmla="*/ 3675118 w 6582933"/>
              <a:gd name="connsiteY12086" fmla="*/ 1245004 h 6858000"/>
              <a:gd name="connsiteX12087" fmla="*/ 3729902 w 6582933"/>
              <a:gd name="connsiteY12087" fmla="*/ 1245004 h 6858000"/>
              <a:gd name="connsiteX12088" fmla="*/ 3728792 w 6582933"/>
              <a:gd name="connsiteY12088" fmla="*/ 1232392 h 6858000"/>
              <a:gd name="connsiteX12089" fmla="*/ 3722467 w 6582933"/>
              <a:gd name="connsiteY12089" fmla="*/ 1232360 h 6858000"/>
              <a:gd name="connsiteX12090" fmla="*/ 3712076 w 6582933"/>
              <a:gd name="connsiteY12090" fmla="*/ 1227050 h 6858000"/>
              <a:gd name="connsiteX12091" fmla="*/ 3725613 w 6582933"/>
              <a:gd name="connsiteY12091" fmla="*/ 1219646 h 6858000"/>
              <a:gd name="connsiteX12092" fmla="*/ 3742551 w 6582933"/>
              <a:gd name="connsiteY12092" fmla="*/ 1220408 h 6858000"/>
              <a:gd name="connsiteX12093" fmla="*/ 3757427 w 6582933"/>
              <a:gd name="connsiteY12093" fmla="*/ 1232677 h 6858000"/>
              <a:gd name="connsiteX12094" fmla="*/ 3781482 w 6582933"/>
              <a:gd name="connsiteY12094" fmla="*/ 1231593 h 6858000"/>
              <a:gd name="connsiteX12095" fmla="*/ 3793846 w 6582933"/>
              <a:gd name="connsiteY12095" fmla="*/ 1219233 h 6858000"/>
              <a:gd name="connsiteX12096" fmla="*/ 3834331 w 6582933"/>
              <a:gd name="connsiteY12096" fmla="*/ 1222413 h 6858000"/>
              <a:gd name="connsiteX12097" fmla="*/ 3844277 w 6582933"/>
              <a:gd name="connsiteY12097" fmla="*/ 1232360 h 6858000"/>
              <a:gd name="connsiteX12098" fmla="*/ 3868238 w 6582933"/>
              <a:gd name="connsiteY12098" fmla="*/ 1232107 h 6858000"/>
              <a:gd name="connsiteX12099" fmla="*/ 3874245 w 6582933"/>
              <a:gd name="connsiteY12099" fmla="*/ 1224443 h 6858000"/>
              <a:gd name="connsiteX12100" fmla="*/ 3869893 w 6582933"/>
              <a:gd name="connsiteY12100" fmla="*/ 1220123 h 6858000"/>
              <a:gd name="connsiteX12101" fmla="*/ 3853844 w 6582933"/>
              <a:gd name="connsiteY12101" fmla="*/ 1219931 h 6858000"/>
              <a:gd name="connsiteX12102" fmla="*/ 3833316 w 6582933"/>
              <a:gd name="connsiteY12102" fmla="*/ 1193903 h 6858000"/>
              <a:gd name="connsiteX12103" fmla="*/ 3817647 w 6582933"/>
              <a:gd name="connsiteY12103" fmla="*/ 1195393 h 6858000"/>
              <a:gd name="connsiteX12104" fmla="*/ 3813194 w 6582933"/>
              <a:gd name="connsiteY12104" fmla="*/ 1199909 h 6858000"/>
              <a:gd name="connsiteX12105" fmla="*/ 3804237 w 6582933"/>
              <a:gd name="connsiteY12105" fmla="*/ 1204960 h 6858000"/>
              <a:gd name="connsiteX12106" fmla="*/ 3799593 w 6582933"/>
              <a:gd name="connsiteY12106" fmla="*/ 1194188 h 6858000"/>
              <a:gd name="connsiteX12107" fmla="*/ 3799752 w 6582933"/>
              <a:gd name="connsiteY12107" fmla="*/ 1181539 h 6858000"/>
              <a:gd name="connsiteX12108" fmla="*/ 3829884 w 6582933"/>
              <a:gd name="connsiteY12108" fmla="*/ 1181189 h 6858000"/>
              <a:gd name="connsiteX12109" fmla="*/ 3836621 w 6582933"/>
              <a:gd name="connsiteY12109" fmla="*/ 1173977 h 6858000"/>
              <a:gd name="connsiteX12110" fmla="*/ 3832548 w 6582933"/>
              <a:gd name="connsiteY12110" fmla="*/ 1170036 h 6858000"/>
              <a:gd name="connsiteX12111" fmla="*/ 3803824 w 6582933"/>
              <a:gd name="connsiteY12111" fmla="*/ 1171177 h 6858000"/>
              <a:gd name="connsiteX12112" fmla="*/ 3799752 w 6582933"/>
              <a:gd name="connsiteY12112" fmla="*/ 1181507 h 6858000"/>
              <a:gd name="connsiteX12113" fmla="*/ 3776077 w 6582933"/>
              <a:gd name="connsiteY12113" fmla="*/ 1181507 h 6858000"/>
              <a:gd name="connsiteX12114" fmla="*/ 3757680 w 6582933"/>
              <a:gd name="connsiteY12114" fmla="*/ 1157451 h 6858000"/>
              <a:gd name="connsiteX12115" fmla="*/ 3727776 w 6582933"/>
              <a:gd name="connsiteY12115" fmla="*/ 1168793 h 6858000"/>
              <a:gd name="connsiteX12116" fmla="*/ 3708961 w 6582933"/>
              <a:gd name="connsiteY12116" fmla="*/ 1168762 h 6858000"/>
              <a:gd name="connsiteX12117" fmla="*/ 3699268 w 6582933"/>
              <a:gd name="connsiteY12117" fmla="*/ 1174579 h 6858000"/>
              <a:gd name="connsiteX12118" fmla="*/ 3707052 w 6582933"/>
              <a:gd name="connsiteY12118" fmla="*/ 1181189 h 6858000"/>
              <a:gd name="connsiteX12119" fmla="*/ 3725772 w 6582933"/>
              <a:gd name="connsiteY12119" fmla="*/ 1181762 h 6858000"/>
              <a:gd name="connsiteX12120" fmla="*/ 3737628 w 6582933"/>
              <a:gd name="connsiteY12120" fmla="*/ 1188529 h 6858000"/>
              <a:gd name="connsiteX12121" fmla="*/ 3718623 w 6582933"/>
              <a:gd name="connsiteY12121" fmla="*/ 1204643 h 6858000"/>
              <a:gd name="connsiteX12122" fmla="*/ 3692785 w 6582933"/>
              <a:gd name="connsiteY12122" fmla="*/ 1218276 h 6858000"/>
              <a:gd name="connsiteX12123" fmla="*/ 3687190 w 6582933"/>
              <a:gd name="connsiteY12123" fmla="*/ 1219488 h 6858000"/>
              <a:gd name="connsiteX12124" fmla="*/ 3666091 w 6582933"/>
              <a:gd name="connsiteY12124" fmla="*/ 1232296 h 6858000"/>
              <a:gd name="connsiteX12125" fmla="*/ 3648551 w 6582933"/>
              <a:gd name="connsiteY12125" fmla="*/ 1232296 h 6858000"/>
              <a:gd name="connsiteX12126" fmla="*/ 3634658 w 6582933"/>
              <a:gd name="connsiteY12126" fmla="*/ 1247104 h 6858000"/>
              <a:gd name="connsiteX12127" fmla="*/ 3628429 w 6582933"/>
              <a:gd name="connsiteY12127" fmla="*/ 1257338 h 6858000"/>
              <a:gd name="connsiteX12128" fmla="*/ 3615177 w 6582933"/>
              <a:gd name="connsiteY12128" fmla="*/ 1244970 h 6858000"/>
              <a:gd name="connsiteX12129" fmla="*/ 3602978 w 6582933"/>
              <a:gd name="connsiteY12129" fmla="*/ 1244970 h 6858000"/>
              <a:gd name="connsiteX12130" fmla="*/ 3589568 w 6582933"/>
              <a:gd name="connsiteY12130" fmla="*/ 1257686 h 6858000"/>
              <a:gd name="connsiteX12131" fmla="*/ 3532868 w 6582933"/>
              <a:gd name="connsiteY12131" fmla="*/ 1257686 h 6858000"/>
              <a:gd name="connsiteX12132" fmla="*/ 3532868 w 6582933"/>
              <a:gd name="connsiteY12132" fmla="*/ 1238621 h 6858000"/>
              <a:gd name="connsiteX12133" fmla="*/ 3483457 w 6582933"/>
              <a:gd name="connsiteY12133" fmla="*/ 1189200 h 6858000"/>
              <a:gd name="connsiteX12134" fmla="*/ 3496481 w 6582933"/>
              <a:gd name="connsiteY12134" fmla="*/ 1168762 h 6858000"/>
              <a:gd name="connsiteX12135" fmla="*/ 3509194 w 6582933"/>
              <a:gd name="connsiteY12135" fmla="*/ 1168665 h 6858000"/>
              <a:gd name="connsiteX12136" fmla="*/ 3515106 w 6582933"/>
              <a:gd name="connsiteY12136" fmla="*/ 1167493 h 6858000"/>
              <a:gd name="connsiteX12137" fmla="*/ 3535697 w 6582933"/>
              <a:gd name="connsiteY12137" fmla="*/ 1155413 h 6858000"/>
              <a:gd name="connsiteX12138" fmla="*/ 3552990 w 6582933"/>
              <a:gd name="connsiteY12138" fmla="*/ 1144166 h 6858000"/>
              <a:gd name="connsiteX12139" fmla="*/ 3576982 w 6582933"/>
              <a:gd name="connsiteY12139" fmla="*/ 1144166 h 6858000"/>
              <a:gd name="connsiteX12140" fmla="*/ 3590805 w 6582933"/>
              <a:gd name="connsiteY12140" fmla="*/ 1156016 h 6858000"/>
              <a:gd name="connsiteX12141" fmla="*/ 3664981 w 6582933"/>
              <a:gd name="connsiteY12141" fmla="*/ 1155729 h 6858000"/>
              <a:gd name="connsiteX12142" fmla="*/ 3670855 w 6582933"/>
              <a:gd name="connsiteY12142" fmla="*/ 1148044 h 6858000"/>
              <a:gd name="connsiteX12143" fmla="*/ 3666503 w 6582933"/>
              <a:gd name="connsiteY12143" fmla="*/ 1143691 h 6858000"/>
              <a:gd name="connsiteX12144" fmla="*/ 3654044 w 6582933"/>
              <a:gd name="connsiteY12144" fmla="*/ 1143499 h 6858000"/>
              <a:gd name="connsiteX12145" fmla="*/ 3654679 w 6582933"/>
              <a:gd name="connsiteY12145" fmla="*/ 1117598 h 6858000"/>
              <a:gd name="connsiteX12146" fmla="*/ 3679343 w 6582933"/>
              <a:gd name="connsiteY12146" fmla="*/ 1117598 h 6858000"/>
              <a:gd name="connsiteX12147" fmla="*/ 3702098 w 6582933"/>
              <a:gd name="connsiteY12147" fmla="*/ 1094842 h 6858000"/>
              <a:gd name="connsiteX12148" fmla="*/ 3740610 w 6582933"/>
              <a:gd name="connsiteY12148" fmla="*/ 1092361 h 6858000"/>
              <a:gd name="connsiteX12149" fmla="*/ 3754693 w 6582933"/>
              <a:gd name="connsiteY12149" fmla="*/ 1103774 h 6858000"/>
              <a:gd name="connsiteX12150" fmla="*/ 3780308 w 6582933"/>
              <a:gd name="connsiteY12150" fmla="*/ 1117471 h 6858000"/>
              <a:gd name="connsiteX12151" fmla="*/ 3830391 w 6582933"/>
              <a:gd name="connsiteY12151" fmla="*/ 1117471 h 6858000"/>
              <a:gd name="connsiteX12152" fmla="*/ 3844214 w 6582933"/>
              <a:gd name="connsiteY12152" fmla="*/ 1130310 h 6858000"/>
              <a:gd name="connsiteX12153" fmla="*/ 3857403 w 6582933"/>
              <a:gd name="connsiteY12153" fmla="*/ 1118328 h 6858000"/>
              <a:gd name="connsiteX12154" fmla="*/ 3880157 w 6582933"/>
              <a:gd name="connsiteY12154" fmla="*/ 1141084 h 6858000"/>
              <a:gd name="connsiteX12155" fmla="*/ 3935487 w 6582933"/>
              <a:gd name="connsiteY12155" fmla="*/ 1145562 h 6858000"/>
              <a:gd name="connsiteX12156" fmla="*/ 3939426 w 6582933"/>
              <a:gd name="connsiteY12156" fmla="*/ 1150238 h 6858000"/>
              <a:gd name="connsiteX12157" fmla="*/ 3939616 w 6582933"/>
              <a:gd name="connsiteY12157" fmla="*/ 1187703 h 6858000"/>
              <a:gd name="connsiteX12158" fmla="*/ 3970694 w 6582933"/>
              <a:gd name="connsiteY12158" fmla="*/ 1206172 h 6858000"/>
              <a:gd name="connsiteX12159" fmla="*/ 3984263 w 6582933"/>
              <a:gd name="connsiteY12159" fmla="*/ 1181412 h 6858000"/>
              <a:gd name="connsiteX12160" fmla="*/ 3996849 w 6582933"/>
              <a:gd name="connsiteY12160" fmla="*/ 1181412 h 6858000"/>
              <a:gd name="connsiteX12161" fmla="*/ 3983248 w 6582933"/>
              <a:gd name="connsiteY12161" fmla="*/ 1155191 h 6858000"/>
              <a:gd name="connsiteX12162" fmla="*/ 3965264 w 6582933"/>
              <a:gd name="connsiteY12162" fmla="*/ 1137206 h 6858000"/>
              <a:gd name="connsiteX12163" fmla="*/ 3974728 w 6582933"/>
              <a:gd name="connsiteY12163" fmla="*/ 1130880 h 6858000"/>
              <a:gd name="connsiteX12164" fmla="*/ 4031904 w 6582933"/>
              <a:gd name="connsiteY12164" fmla="*/ 1130469 h 6858000"/>
              <a:gd name="connsiteX12165" fmla="*/ 4037017 w 6582933"/>
              <a:gd name="connsiteY12165" fmla="*/ 1128305 h 6858000"/>
              <a:gd name="connsiteX12166" fmla="*/ 4040804 w 6582933"/>
              <a:gd name="connsiteY12166" fmla="*/ 1109522 h 6858000"/>
              <a:gd name="connsiteX12167" fmla="*/ 4024501 w 6582933"/>
              <a:gd name="connsiteY12167" fmla="*/ 1104154 h 6858000"/>
              <a:gd name="connsiteX12168" fmla="*/ 4009656 w 6582933"/>
              <a:gd name="connsiteY12168" fmla="*/ 1117311 h 6858000"/>
              <a:gd name="connsiteX12169" fmla="*/ 3997452 w 6582933"/>
              <a:gd name="connsiteY12169" fmla="*/ 1117884 h 6858000"/>
              <a:gd name="connsiteX12170" fmla="*/ 3983692 w 6582933"/>
              <a:gd name="connsiteY12170" fmla="*/ 1105074 h 6858000"/>
              <a:gd name="connsiteX12171" fmla="*/ 3958654 w 6582933"/>
              <a:gd name="connsiteY12171" fmla="*/ 1105074 h 6858000"/>
              <a:gd name="connsiteX12172" fmla="*/ 3955184 w 6582933"/>
              <a:gd name="connsiteY12172" fmla="*/ 1096015 h 6858000"/>
              <a:gd name="connsiteX12173" fmla="*/ 3964528 w 6582933"/>
              <a:gd name="connsiteY12173" fmla="*/ 1086607 h 6858000"/>
              <a:gd name="connsiteX12174" fmla="*/ 3952583 w 6582933"/>
              <a:gd name="connsiteY12174" fmla="*/ 1073323 h 6858000"/>
              <a:gd name="connsiteX12175" fmla="*/ 3973808 w 6582933"/>
              <a:gd name="connsiteY12175" fmla="*/ 1069668 h 6858000"/>
              <a:gd name="connsiteX12176" fmla="*/ 3983502 w 6582933"/>
              <a:gd name="connsiteY12176" fmla="*/ 1079141 h 6858000"/>
              <a:gd name="connsiteX12177" fmla="*/ 4009181 w 6582933"/>
              <a:gd name="connsiteY12177" fmla="*/ 1079141 h 6858000"/>
              <a:gd name="connsiteX12178" fmla="*/ 4022433 w 6582933"/>
              <a:gd name="connsiteY12178" fmla="*/ 1067257 h 6858000"/>
              <a:gd name="connsiteX12179" fmla="*/ 4110812 w 6582933"/>
              <a:gd name="connsiteY12179" fmla="*/ 1067257 h 6858000"/>
              <a:gd name="connsiteX12180" fmla="*/ 4124540 w 6582933"/>
              <a:gd name="connsiteY12180" fmla="*/ 1079902 h 6858000"/>
              <a:gd name="connsiteX12181" fmla="*/ 4162102 w 6582933"/>
              <a:gd name="connsiteY12181" fmla="*/ 1079902 h 6858000"/>
              <a:gd name="connsiteX12182" fmla="*/ 4165437 w 6582933"/>
              <a:gd name="connsiteY12182" fmla="*/ 1089055 h 6858000"/>
              <a:gd name="connsiteX12183" fmla="*/ 4156449 w 6582933"/>
              <a:gd name="connsiteY12183" fmla="*/ 1098050 h 6858000"/>
              <a:gd name="connsiteX12184" fmla="*/ 4164709 w 6582933"/>
              <a:gd name="connsiteY12184" fmla="*/ 1104884 h 6858000"/>
              <a:gd name="connsiteX12185" fmla="*/ 4214696 w 6582933"/>
              <a:gd name="connsiteY12185" fmla="*/ 1107207 h 6858000"/>
              <a:gd name="connsiteX12186" fmla="*/ 4218406 w 6582933"/>
              <a:gd name="connsiteY12186" fmla="*/ 1118379 h 6858000"/>
              <a:gd name="connsiteX12187" fmla="*/ 4209266 w 6582933"/>
              <a:gd name="connsiteY12187" fmla="*/ 1121346 h 6858000"/>
              <a:gd name="connsiteX12188" fmla="*/ 4211771 w 6582933"/>
              <a:gd name="connsiteY12188" fmla="*/ 1129288 h 6858000"/>
              <a:gd name="connsiteX12189" fmla="*/ 4215654 w 6582933"/>
              <a:gd name="connsiteY12189" fmla="*/ 1127703 h 6858000"/>
              <a:gd name="connsiteX12190" fmla="*/ 4219149 w 6582933"/>
              <a:gd name="connsiteY12190" fmla="*/ 1120711 h 6858000"/>
              <a:gd name="connsiteX12191" fmla="*/ 4219180 w 6582933"/>
              <a:gd name="connsiteY12191" fmla="*/ 1120710 h 6858000"/>
              <a:gd name="connsiteX12192" fmla="*/ 4219181 w 6582933"/>
              <a:gd name="connsiteY12192" fmla="*/ 1120711 h 6858000"/>
              <a:gd name="connsiteX12193" fmla="*/ 4219181 w 6582933"/>
              <a:gd name="connsiteY12193" fmla="*/ 1120710 h 6858000"/>
              <a:gd name="connsiteX12194" fmla="*/ 4252199 w 6582933"/>
              <a:gd name="connsiteY12194" fmla="*/ 1117914 h 6858000"/>
              <a:gd name="connsiteX12195" fmla="*/ 4272379 w 6582933"/>
              <a:gd name="connsiteY12195" fmla="*/ 1093890 h 6858000"/>
              <a:gd name="connsiteX12196" fmla="*/ 4316772 w 6582933"/>
              <a:gd name="connsiteY12196" fmla="*/ 1090103 h 6858000"/>
              <a:gd name="connsiteX12197" fmla="*/ 4320883 w 6582933"/>
              <a:gd name="connsiteY12197" fmla="*/ 1079822 h 6858000"/>
              <a:gd name="connsiteX12198" fmla="*/ 4309120 w 6582933"/>
              <a:gd name="connsiteY12198" fmla="*/ 1073916 h 6858000"/>
              <a:gd name="connsiteX12199" fmla="*/ 4309432 w 6582933"/>
              <a:gd name="connsiteY12199" fmla="*/ 1059735 h 6858000"/>
              <a:gd name="connsiteX12200" fmla="*/ 4313562 w 6582933"/>
              <a:gd name="connsiteY12200" fmla="*/ 1055698 h 6858000"/>
              <a:gd name="connsiteX12201" fmla="*/ 4317596 w 6582933"/>
              <a:gd name="connsiteY12201" fmla="*/ 1057576 h 6858000"/>
              <a:gd name="connsiteX12202" fmla="*/ 4320774 w 6582933"/>
              <a:gd name="connsiteY12202" fmla="*/ 1062087 h 6858000"/>
              <a:gd name="connsiteX12203" fmla="*/ 4320934 w 6582933"/>
              <a:gd name="connsiteY12203" fmla="*/ 1079772 h 6858000"/>
              <a:gd name="connsiteX12204" fmla="*/ 4327099 w 6582933"/>
              <a:gd name="connsiteY12204" fmla="*/ 1079617 h 6858000"/>
              <a:gd name="connsiteX12205" fmla="*/ 4340865 w 6582933"/>
              <a:gd name="connsiteY12205" fmla="*/ 1066776 h 6858000"/>
              <a:gd name="connsiteX12206" fmla="*/ 4365681 w 6582933"/>
              <a:gd name="connsiteY12206" fmla="*/ 1066776 h 6858000"/>
              <a:gd name="connsiteX12207" fmla="*/ 4374899 w 6582933"/>
              <a:gd name="connsiteY12207" fmla="*/ 1057564 h 6858000"/>
              <a:gd name="connsiteX12208" fmla="*/ 4386177 w 6582933"/>
              <a:gd name="connsiteY12208" fmla="*/ 1054102 h 6858000"/>
              <a:gd name="connsiteX12209" fmla="*/ 4397146 w 6582933"/>
              <a:gd name="connsiteY12209" fmla="*/ 1042547 h 6858000"/>
              <a:gd name="connsiteX12210" fmla="*/ 4406166 w 6582933"/>
              <a:gd name="connsiteY12210" fmla="*/ 1028917 h 6858000"/>
              <a:gd name="connsiteX12211" fmla="*/ 4452183 w 6582933"/>
              <a:gd name="connsiteY12211" fmla="*/ 1028885 h 6858000"/>
              <a:gd name="connsiteX12212" fmla="*/ 4470459 w 6582933"/>
              <a:gd name="connsiteY12212" fmla="*/ 1016776 h 6858000"/>
              <a:gd name="connsiteX12213" fmla="*/ 4491686 w 6582933"/>
              <a:gd name="connsiteY12213" fmla="*/ 1004191 h 6858000"/>
              <a:gd name="connsiteX12214" fmla="*/ 4528485 w 6582933"/>
              <a:gd name="connsiteY12214" fmla="*/ 1004191 h 6858000"/>
              <a:gd name="connsiteX12215" fmla="*/ 4543075 w 6582933"/>
              <a:gd name="connsiteY12215" fmla="*/ 991517 h 6858000"/>
              <a:gd name="connsiteX12216" fmla="*/ 4556263 w 6582933"/>
              <a:gd name="connsiteY12216" fmla="*/ 1003430 h 6858000"/>
              <a:gd name="connsiteX12217" fmla="*/ 4581111 w 6582933"/>
              <a:gd name="connsiteY12217" fmla="*/ 1003430 h 6858000"/>
              <a:gd name="connsiteX12218" fmla="*/ 4587469 w 6582933"/>
              <a:gd name="connsiteY12218" fmla="*/ 993832 h 6858000"/>
              <a:gd name="connsiteX12219" fmla="*/ 4587785 w 6582933"/>
              <a:gd name="connsiteY12219" fmla="*/ 946138 h 6858000"/>
              <a:gd name="connsiteX12220" fmla="*/ 4594522 w 6582933"/>
              <a:gd name="connsiteY12220" fmla="*/ 940131 h 6858000"/>
              <a:gd name="connsiteX12221" fmla="*/ 4664054 w 6582933"/>
              <a:gd name="connsiteY12221" fmla="*/ 939941 h 6858000"/>
              <a:gd name="connsiteX12222" fmla="*/ 4664054 w 6582933"/>
              <a:gd name="connsiteY12222" fmla="*/ 958850 h 6858000"/>
              <a:gd name="connsiteX12223" fmla="*/ 4689924 w 6582933"/>
              <a:gd name="connsiteY12223" fmla="*/ 958564 h 6858000"/>
              <a:gd name="connsiteX12224" fmla="*/ 4715889 w 6582933"/>
              <a:gd name="connsiteY12224" fmla="*/ 960055 h 6858000"/>
              <a:gd name="connsiteX12225" fmla="*/ 4720374 w 6582933"/>
              <a:gd name="connsiteY12225" fmla="*/ 964501 h 6858000"/>
              <a:gd name="connsiteX12226" fmla="*/ 4727206 w 6582933"/>
              <a:gd name="connsiteY12226" fmla="*/ 956655 h 6858000"/>
              <a:gd name="connsiteX12227" fmla="*/ 4721642 w 6582933"/>
              <a:gd name="connsiteY12227" fmla="*/ 927578 h 6858000"/>
              <a:gd name="connsiteX12228" fmla="*/ 4708136 w 6582933"/>
              <a:gd name="connsiteY12228" fmla="*/ 939941 h 6858000"/>
              <a:gd name="connsiteX12229" fmla="*/ 4664054 w 6582933"/>
              <a:gd name="connsiteY12229" fmla="*/ 939941 h 6858000"/>
              <a:gd name="connsiteX12230" fmla="*/ 4664219 w 6582933"/>
              <a:gd name="connsiteY12230" fmla="*/ 933743 h 6858000"/>
              <a:gd name="connsiteX12231" fmla="*/ 4676736 w 6582933"/>
              <a:gd name="connsiteY12231" fmla="*/ 920303 h 6858000"/>
              <a:gd name="connsiteX12232" fmla="*/ 4682046 w 6582933"/>
              <a:gd name="connsiteY12232" fmla="*/ 903684 h 6858000"/>
              <a:gd name="connsiteX12233" fmla="*/ 4689511 w 6582933"/>
              <a:gd name="connsiteY12233" fmla="*/ 916523 h 6858000"/>
              <a:gd name="connsiteX12234" fmla="*/ 4695457 w 6582933"/>
              <a:gd name="connsiteY12234" fmla="*/ 926247 h 6858000"/>
              <a:gd name="connsiteX12235" fmla="*/ 4701876 w 6582933"/>
              <a:gd name="connsiteY12235" fmla="*/ 917886 h 6858000"/>
              <a:gd name="connsiteX12236" fmla="*/ 4702257 w 6582933"/>
              <a:gd name="connsiteY12236" fmla="*/ 898952 h 6858000"/>
              <a:gd name="connsiteX12237" fmla="*/ 4715127 w 6582933"/>
              <a:gd name="connsiteY12237" fmla="*/ 889133 h 6858000"/>
              <a:gd name="connsiteX12238" fmla="*/ 4759425 w 6582933"/>
              <a:gd name="connsiteY12238" fmla="*/ 889164 h 6858000"/>
              <a:gd name="connsiteX12239" fmla="*/ 4765623 w 6582933"/>
              <a:gd name="connsiteY12239" fmla="*/ 878996 h 6858000"/>
              <a:gd name="connsiteX12240" fmla="*/ 4768420 w 6582933"/>
              <a:gd name="connsiteY12240" fmla="*/ 867204 h 6858000"/>
              <a:gd name="connsiteX12241" fmla="*/ 4810275 w 6582933"/>
              <a:gd name="connsiteY12241" fmla="*/ 863202 h 6858000"/>
              <a:gd name="connsiteX12242" fmla="*/ 4823464 w 6582933"/>
              <a:gd name="connsiteY12242" fmla="*/ 851949 h 6858000"/>
              <a:gd name="connsiteX12243" fmla="*/ 4829281 w 6582933"/>
              <a:gd name="connsiteY12243" fmla="*/ 863043 h 6858000"/>
              <a:gd name="connsiteX12244" fmla="*/ 4833284 w 6582933"/>
              <a:gd name="connsiteY12244" fmla="*/ 874068 h 6858000"/>
              <a:gd name="connsiteX12245" fmla="*/ 4842280 w 6582933"/>
              <a:gd name="connsiteY12245" fmla="*/ 869938 h 6858000"/>
              <a:gd name="connsiteX12246" fmla="*/ 4847552 w 6582933"/>
              <a:gd name="connsiteY12246" fmla="*/ 864597 h 6858000"/>
              <a:gd name="connsiteX12247" fmla="*/ 4870020 w 6582933"/>
              <a:gd name="connsiteY12247" fmla="*/ 864597 h 6858000"/>
              <a:gd name="connsiteX12248" fmla="*/ 4892870 w 6582933"/>
              <a:gd name="connsiteY12248" fmla="*/ 842510 h 6858000"/>
              <a:gd name="connsiteX12249" fmla="*/ 4899226 w 6582933"/>
              <a:gd name="connsiteY12249" fmla="*/ 800253 h 6858000"/>
              <a:gd name="connsiteX12250" fmla="*/ 4930399 w 6582933"/>
              <a:gd name="connsiteY12250" fmla="*/ 800443 h 6858000"/>
              <a:gd name="connsiteX12251" fmla="*/ 4941398 w 6582933"/>
              <a:gd name="connsiteY12251" fmla="*/ 796212 h 6858000"/>
              <a:gd name="connsiteX12252" fmla="*/ 4937104 w 6582933"/>
              <a:gd name="connsiteY12252" fmla="*/ 787256 h 6858000"/>
              <a:gd name="connsiteX12253" fmla="*/ 4931357 w 6582933"/>
              <a:gd name="connsiteY12253" fmla="*/ 770859 h 6858000"/>
              <a:gd name="connsiteX12254" fmla="*/ 4938824 w 6582933"/>
              <a:gd name="connsiteY12254" fmla="*/ 762530 h 6858000"/>
              <a:gd name="connsiteX12255" fmla="*/ 4962783 w 6582933"/>
              <a:gd name="connsiteY12255" fmla="*/ 762149 h 6858000"/>
              <a:gd name="connsiteX12256" fmla="*/ 4994597 w 6582933"/>
              <a:gd name="connsiteY12256" fmla="*/ 755698 h 6858000"/>
              <a:gd name="connsiteX12257" fmla="*/ 4994787 w 6582933"/>
              <a:gd name="connsiteY12257" fmla="*/ 768061 h 6858000"/>
              <a:gd name="connsiteX12258" fmla="*/ 4998853 w 6582933"/>
              <a:gd name="connsiteY12258" fmla="*/ 772603 h 6858000"/>
              <a:gd name="connsiteX12259" fmla="*/ 5007087 w 6582933"/>
              <a:gd name="connsiteY12259" fmla="*/ 767808 h 6858000"/>
              <a:gd name="connsiteX12260" fmla="*/ 5007342 w 6582933"/>
              <a:gd name="connsiteY12260" fmla="*/ 756206 h 6858000"/>
              <a:gd name="connsiteX12261" fmla="*/ 5019984 w 6582933"/>
              <a:gd name="connsiteY12261" fmla="*/ 742195 h 6858000"/>
              <a:gd name="connsiteX12262" fmla="*/ 5021164 w 6582933"/>
              <a:gd name="connsiteY12262" fmla="*/ 729261 h 6858000"/>
              <a:gd name="connsiteX12263" fmla="*/ 5039021 w 6582933"/>
              <a:gd name="connsiteY12263" fmla="*/ 711405 h 6858000"/>
              <a:gd name="connsiteX12264" fmla="*/ 5045822 w 6582933"/>
              <a:gd name="connsiteY12264" fmla="*/ 727612 h 6858000"/>
              <a:gd name="connsiteX12265" fmla="*/ 5052369 w 6582933"/>
              <a:gd name="connsiteY12265" fmla="*/ 735585 h 6858000"/>
              <a:gd name="connsiteX12266" fmla="*/ 5058185 w 6582933"/>
              <a:gd name="connsiteY12266" fmla="*/ 725798 h 6858000"/>
              <a:gd name="connsiteX12267" fmla="*/ 5065938 w 6582933"/>
              <a:gd name="connsiteY12267" fmla="*/ 712705 h 6858000"/>
              <a:gd name="connsiteX12268" fmla="*/ 5096387 w 6582933"/>
              <a:gd name="connsiteY12268" fmla="*/ 717406 h 6858000"/>
              <a:gd name="connsiteX12269" fmla="*/ 5096387 w 6582933"/>
              <a:gd name="connsiteY12269" fmla="*/ 692496 h 6858000"/>
              <a:gd name="connsiteX12270" fmla="*/ 5108999 w 6582933"/>
              <a:gd name="connsiteY12270" fmla="*/ 678896 h 6858000"/>
              <a:gd name="connsiteX12271" fmla="*/ 5109765 w 6582933"/>
              <a:gd name="connsiteY12271" fmla="*/ 667421 h 6858000"/>
              <a:gd name="connsiteX12272" fmla="*/ 5140621 w 6582933"/>
              <a:gd name="connsiteY12272" fmla="*/ 634945 h 6858000"/>
              <a:gd name="connsiteX12273" fmla="*/ 5153334 w 6582933"/>
              <a:gd name="connsiteY12273" fmla="*/ 634945 h 6858000"/>
              <a:gd name="connsiteX12274" fmla="*/ 5166585 w 6582933"/>
              <a:gd name="connsiteY12274" fmla="*/ 622937 h 6858000"/>
              <a:gd name="connsiteX12275" fmla="*/ 5204685 w 6582933"/>
              <a:gd name="connsiteY12275" fmla="*/ 622937 h 6858000"/>
              <a:gd name="connsiteX12276" fmla="*/ 5218800 w 6582933"/>
              <a:gd name="connsiteY12276" fmla="*/ 633391 h 6858000"/>
              <a:gd name="connsiteX12277" fmla="*/ 5223406 w 6582933"/>
              <a:gd name="connsiteY12277" fmla="*/ 615850 h 6858000"/>
              <a:gd name="connsiteX12278" fmla="*/ 5204749 w 6582933"/>
              <a:gd name="connsiteY12278" fmla="*/ 597960 h 6858000"/>
              <a:gd name="connsiteX12279" fmla="*/ 5192043 w 6582933"/>
              <a:gd name="connsiteY12279" fmla="*/ 608891 h 6858000"/>
              <a:gd name="connsiteX12280" fmla="*/ 5191782 w 6582933"/>
              <a:gd name="connsiteY12280" fmla="*/ 584295 h 6858000"/>
              <a:gd name="connsiteX12281" fmla="*/ 5214660 w 6582933"/>
              <a:gd name="connsiteY12281" fmla="*/ 584772 h 6858000"/>
              <a:gd name="connsiteX12282" fmla="*/ 5236214 w 6582933"/>
              <a:gd name="connsiteY12282" fmla="*/ 587425 h 6858000"/>
              <a:gd name="connsiteX12283" fmla="*/ 5236340 w 6582933"/>
              <a:gd name="connsiteY12283" fmla="*/ 589825 h 6858000"/>
              <a:gd name="connsiteX12284" fmla="*/ 5243775 w 6582933"/>
              <a:gd name="connsiteY12284" fmla="*/ 595577 h 6858000"/>
              <a:gd name="connsiteX12285" fmla="*/ 5245172 w 6582933"/>
              <a:gd name="connsiteY12285" fmla="*/ 593543 h 6858000"/>
              <a:gd name="connsiteX12286" fmla="*/ 5241793 w 6582933"/>
              <a:gd name="connsiteY12286" fmla="*/ 588103 h 6858000"/>
              <a:gd name="connsiteX12287" fmla="*/ 5244254 w 6582933"/>
              <a:gd name="connsiteY12287" fmla="*/ 587179 h 6858000"/>
              <a:gd name="connsiteX12288" fmla="*/ 5241683 w 6582933"/>
              <a:gd name="connsiteY12288" fmla="*/ 584486 h 6858000"/>
              <a:gd name="connsiteX12289" fmla="*/ 5239177 w 6582933"/>
              <a:gd name="connsiteY12289" fmla="*/ 584354 h 6858000"/>
              <a:gd name="connsiteX12290" fmla="*/ 5231703 w 6582933"/>
              <a:gd name="connsiteY12290" fmla="*/ 573650 h 6858000"/>
              <a:gd name="connsiteX12291" fmla="*/ 5194992 w 6582933"/>
              <a:gd name="connsiteY12291" fmla="*/ 571299 h 6858000"/>
              <a:gd name="connsiteX12292" fmla="*/ 5185275 w 6582933"/>
              <a:gd name="connsiteY12292" fmla="*/ 565008 h 6858000"/>
              <a:gd name="connsiteX12293" fmla="*/ 5185275 w 6582933"/>
              <a:gd name="connsiteY12293" fmla="*/ 552456 h 6858000"/>
              <a:gd name="connsiteX12294" fmla="*/ 5209489 w 6582933"/>
              <a:gd name="connsiteY12294" fmla="*/ 525890 h 6858000"/>
              <a:gd name="connsiteX12295" fmla="*/ 5200334 w 6582933"/>
              <a:gd name="connsiteY12295" fmla="*/ 516738 h 6858000"/>
              <a:gd name="connsiteX12296" fmla="*/ 5210598 w 6582933"/>
              <a:gd name="connsiteY12296" fmla="*/ 498340 h 6858000"/>
              <a:gd name="connsiteX12297" fmla="*/ 5217557 w 6582933"/>
              <a:gd name="connsiteY12297" fmla="*/ 483086 h 6858000"/>
              <a:gd name="connsiteX12298" fmla="*/ 5248800 w 6582933"/>
              <a:gd name="connsiteY12298" fmla="*/ 482610 h 6858000"/>
              <a:gd name="connsiteX12299" fmla="*/ 5252993 w 6582933"/>
              <a:gd name="connsiteY12299" fmla="*/ 493097 h 6858000"/>
              <a:gd name="connsiteX12300" fmla="*/ 5258931 w 6582933"/>
              <a:gd name="connsiteY12300" fmla="*/ 491413 h 6858000"/>
              <a:gd name="connsiteX12301" fmla="*/ 5262823 w 6582933"/>
              <a:gd name="connsiteY12301" fmla="*/ 482611 h 6858000"/>
              <a:gd name="connsiteX12302" fmla="*/ 5267037 w 6582933"/>
              <a:gd name="connsiteY12302" fmla="*/ 482387 h 6858000"/>
              <a:gd name="connsiteX12303" fmla="*/ 5272791 w 6582933"/>
              <a:gd name="connsiteY12303" fmla="*/ 474953 h 6858000"/>
              <a:gd name="connsiteX12304" fmla="*/ 5265293 w 6582933"/>
              <a:gd name="connsiteY12304" fmla="*/ 476955 h 6858000"/>
              <a:gd name="connsiteX12305" fmla="*/ 5265324 w 6582933"/>
              <a:gd name="connsiteY12305" fmla="*/ 476955 h 6858000"/>
              <a:gd name="connsiteX12306" fmla="*/ 5262823 w 6582933"/>
              <a:gd name="connsiteY12306" fmla="*/ 482611 h 6858000"/>
              <a:gd name="connsiteX12307" fmla="*/ 5261403 w 6582933"/>
              <a:gd name="connsiteY12307" fmla="*/ 482686 h 6858000"/>
              <a:gd name="connsiteX12308" fmla="*/ 5261641 w 6582933"/>
              <a:gd name="connsiteY12308" fmla="*/ 478205 h 6858000"/>
              <a:gd name="connsiteX12309" fmla="*/ 5265291 w 6582933"/>
              <a:gd name="connsiteY12309" fmla="*/ 476955 h 6858000"/>
              <a:gd name="connsiteX12310" fmla="*/ 5261702 w 6582933"/>
              <a:gd name="connsiteY12310" fmla="*/ 477049 h 6858000"/>
              <a:gd name="connsiteX12311" fmla="*/ 5261641 w 6582933"/>
              <a:gd name="connsiteY12311" fmla="*/ 478205 h 6858000"/>
              <a:gd name="connsiteX12312" fmla="*/ 5248767 w 6582933"/>
              <a:gd name="connsiteY12312" fmla="*/ 482610 h 6858000"/>
              <a:gd name="connsiteX12313" fmla="*/ 5248609 w 6582933"/>
              <a:gd name="connsiteY12313" fmla="*/ 476414 h 6858000"/>
              <a:gd name="connsiteX12314" fmla="*/ 5229540 w 6582933"/>
              <a:gd name="connsiteY12314" fmla="*/ 457189 h 6858000"/>
              <a:gd name="connsiteX12315" fmla="*/ 5206184 w 6582933"/>
              <a:gd name="connsiteY12315" fmla="*/ 456840 h 6858000"/>
              <a:gd name="connsiteX12316" fmla="*/ 5199414 w 6582933"/>
              <a:gd name="connsiteY12316" fmla="*/ 449404 h 6858000"/>
              <a:gd name="connsiteX12317" fmla="*/ 5203640 w 6582933"/>
              <a:gd name="connsiteY12317" fmla="*/ 445273 h 6858000"/>
              <a:gd name="connsiteX12318" fmla="*/ 5267709 w 6582933"/>
              <a:gd name="connsiteY12318" fmla="*/ 445082 h 6858000"/>
              <a:gd name="connsiteX12319" fmla="*/ 5280708 w 6582933"/>
              <a:gd name="connsiteY12319" fmla="*/ 457062 h 6858000"/>
              <a:gd name="connsiteX12320" fmla="*/ 5296370 w 6582933"/>
              <a:gd name="connsiteY12320" fmla="*/ 457062 h 6858000"/>
              <a:gd name="connsiteX12321" fmla="*/ 5316993 w 6582933"/>
              <a:gd name="connsiteY12321" fmla="*/ 482864 h 6858000"/>
              <a:gd name="connsiteX12322" fmla="*/ 5332503 w 6582933"/>
              <a:gd name="connsiteY12322" fmla="*/ 481466 h 6858000"/>
              <a:gd name="connsiteX12323" fmla="*/ 5337876 w 6582933"/>
              <a:gd name="connsiteY12323" fmla="*/ 451406 h 6858000"/>
              <a:gd name="connsiteX12324" fmla="*/ 5350114 w 6582933"/>
              <a:gd name="connsiteY12324" fmla="*/ 438155 h 6858000"/>
              <a:gd name="connsiteX12325" fmla="*/ 5337940 w 6582933"/>
              <a:gd name="connsiteY12325" fmla="*/ 424936 h 6858000"/>
              <a:gd name="connsiteX12326" fmla="*/ 5337940 w 6582933"/>
              <a:gd name="connsiteY12326" fmla="*/ 412860 h 6858000"/>
              <a:gd name="connsiteX12327" fmla="*/ 5349885 w 6582933"/>
              <a:gd name="connsiteY12327" fmla="*/ 399609 h 6858000"/>
              <a:gd name="connsiteX12328" fmla="*/ 5349885 w 6582933"/>
              <a:gd name="connsiteY12328" fmla="*/ 374442 h 6858000"/>
              <a:gd name="connsiteX12329" fmla="*/ 5338923 w 6582933"/>
              <a:gd name="connsiteY12329" fmla="*/ 368278 h 6858000"/>
              <a:gd name="connsiteX12330" fmla="*/ 5325291 w 6582933"/>
              <a:gd name="connsiteY12330" fmla="*/ 359476 h 6858000"/>
              <a:gd name="connsiteX12331" fmla="*/ 5324593 w 6582933"/>
              <a:gd name="connsiteY12331" fmla="*/ 337073 h 6858000"/>
              <a:gd name="connsiteX12332" fmla="*/ 5306380 w 6582933"/>
              <a:gd name="connsiteY12332" fmla="*/ 330113 h 6858000"/>
              <a:gd name="connsiteX12333" fmla="*/ 5291796 w 6582933"/>
              <a:gd name="connsiteY12333" fmla="*/ 316799 h 6858000"/>
              <a:gd name="connsiteX12334" fmla="*/ 5285820 w 6582933"/>
              <a:gd name="connsiteY12334" fmla="*/ 333959 h 6858000"/>
              <a:gd name="connsiteX12335" fmla="*/ 5298755 w 6582933"/>
              <a:gd name="connsiteY12335" fmla="*/ 348862 h 6858000"/>
              <a:gd name="connsiteX12336" fmla="*/ 5299675 w 6582933"/>
              <a:gd name="connsiteY12336" fmla="*/ 361319 h 6858000"/>
              <a:gd name="connsiteX12337" fmla="*/ 5324880 w 6582933"/>
              <a:gd name="connsiteY12337" fmla="*/ 387724 h 6858000"/>
              <a:gd name="connsiteX12338" fmla="*/ 5324880 w 6582933"/>
              <a:gd name="connsiteY12338" fmla="*/ 412828 h 6858000"/>
              <a:gd name="connsiteX12339" fmla="*/ 5315788 w 6582933"/>
              <a:gd name="connsiteY12339" fmla="*/ 416196 h 6858000"/>
              <a:gd name="connsiteX12340" fmla="*/ 5256044 w 6582933"/>
              <a:gd name="connsiteY12340" fmla="*/ 356457 h 6858000"/>
              <a:gd name="connsiteX12341" fmla="*/ 5231482 w 6582933"/>
              <a:gd name="connsiteY12341" fmla="*/ 355122 h 6858000"/>
              <a:gd name="connsiteX12342" fmla="*/ 5210439 w 6582933"/>
              <a:gd name="connsiteY12342" fmla="*/ 336533 h 6858000"/>
              <a:gd name="connsiteX12343" fmla="*/ 5210439 w 6582933"/>
              <a:gd name="connsiteY12343" fmla="*/ 311206 h 6858000"/>
              <a:gd name="connsiteX12344" fmla="*/ 5186479 w 6582933"/>
              <a:gd name="connsiteY12344" fmla="*/ 297193 h 6858000"/>
              <a:gd name="connsiteX12345" fmla="*/ 5195189 w 6582933"/>
              <a:gd name="connsiteY12345" fmla="*/ 288137 h 6858000"/>
              <a:gd name="connsiteX12346" fmla="*/ 5198139 w 6582933"/>
              <a:gd name="connsiteY12346" fmla="*/ 276761 h 6858000"/>
              <a:gd name="connsiteX12347" fmla="*/ 5204305 w 6582933"/>
              <a:gd name="connsiteY12347" fmla="*/ 266656 h 6858000"/>
              <a:gd name="connsiteX12348" fmla="*/ 5217493 w 6582933"/>
              <a:gd name="connsiteY12348" fmla="*/ 266656 h 6858000"/>
              <a:gd name="connsiteX12349" fmla="*/ 5221242 w 6582933"/>
              <a:gd name="connsiteY12349" fmla="*/ 262239 h 6858000"/>
              <a:gd name="connsiteX12350" fmla="*/ 5224262 w 6582933"/>
              <a:gd name="connsiteY12350" fmla="*/ 224837 h 6858000"/>
              <a:gd name="connsiteX12351" fmla="*/ 5211874 w 6582933"/>
              <a:gd name="connsiteY12351" fmla="*/ 209839 h 6858000"/>
              <a:gd name="connsiteX12352" fmla="*/ 5218096 w 6582933"/>
              <a:gd name="connsiteY12352" fmla="*/ 191409 h 6858000"/>
              <a:gd name="connsiteX12353" fmla="*/ 5271935 w 6582933"/>
              <a:gd name="connsiteY12353" fmla="*/ 245238 h 6858000"/>
              <a:gd name="connsiteX12354" fmla="*/ 5280676 w 6582933"/>
              <a:gd name="connsiteY12354" fmla="*/ 266465 h 6858000"/>
              <a:gd name="connsiteX12355" fmla="*/ 5286932 w 6582933"/>
              <a:gd name="connsiteY12355" fmla="*/ 266593 h 6858000"/>
              <a:gd name="connsiteX12356" fmla="*/ 5287058 w 6582933"/>
              <a:gd name="connsiteY12356" fmla="*/ 272789 h 6858000"/>
              <a:gd name="connsiteX12357" fmla="*/ 5318269 w 6582933"/>
              <a:gd name="connsiteY12357" fmla="*/ 304152 h 6858000"/>
              <a:gd name="connsiteX12358" fmla="*/ 5324688 w 6582933"/>
              <a:gd name="connsiteY12358" fmla="*/ 295445 h 6858000"/>
              <a:gd name="connsiteX12359" fmla="*/ 5318712 w 6582933"/>
              <a:gd name="connsiteY12359" fmla="*/ 253881 h 6858000"/>
              <a:gd name="connsiteX12360" fmla="*/ 5299643 w 6582933"/>
              <a:gd name="connsiteY12360" fmla="*/ 253881 h 6858000"/>
              <a:gd name="connsiteX12361" fmla="*/ 5299485 w 6582933"/>
              <a:gd name="connsiteY12361" fmla="*/ 247685 h 6858000"/>
              <a:gd name="connsiteX12362" fmla="*/ 5286963 w 6582933"/>
              <a:gd name="connsiteY12362" fmla="*/ 234244 h 6858000"/>
              <a:gd name="connsiteX12363" fmla="*/ 5286265 w 6582933"/>
              <a:gd name="connsiteY12363" fmla="*/ 221437 h 6858000"/>
              <a:gd name="connsiteX12364" fmla="*/ 5268058 w 6582933"/>
              <a:gd name="connsiteY12364" fmla="*/ 190614 h 6858000"/>
              <a:gd name="connsiteX12365" fmla="*/ 5255981 w 6582933"/>
              <a:gd name="connsiteY12365" fmla="*/ 190614 h 6858000"/>
              <a:gd name="connsiteX12366" fmla="*/ 5242094 w 6582933"/>
              <a:gd name="connsiteY12366" fmla="*/ 177586 h 6858000"/>
              <a:gd name="connsiteX12367" fmla="*/ 5229666 w 6582933"/>
              <a:gd name="connsiteY12367" fmla="*/ 177586 h 6858000"/>
              <a:gd name="connsiteX12368" fmla="*/ 5211683 w 6582933"/>
              <a:gd name="connsiteY12368" fmla="*/ 159600 h 6858000"/>
              <a:gd name="connsiteX12369" fmla="*/ 5210629 w 6582933"/>
              <a:gd name="connsiteY12369" fmla="*/ 146730 h 6858000"/>
              <a:gd name="connsiteX12370" fmla="*/ 5198139 w 6582933"/>
              <a:gd name="connsiteY12370" fmla="*/ 133003 h 6858000"/>
              <a:gd name="connsiteX12371" fmla="*/ 5198139 w 6582933"/>
              <a:gd name="connsiteY12371" fmla="*/ 108439 h 6858000"/>
              <a:gd name="connsiteX12372" fmla="*/ 5185179 w 6582933"/>
              <a:gd name="connsiteY12372" fmla="*/ 94426 h 6858000"/>
              <a:gd name="connsiteX12373" fmla="*/ 5185179 w 6582933"/>
              <a:gd name="connsiteY12373" fmla="*/ 44409 h 6858000"/>
              <a:gd name="connsiteX12374" fmla="*/ 5173037 w 6582933"/>
              <a:gd name="connsiteY12374" fmla="*/ 31158 h 6858000"/>
              <a:gd name="connsiteX12375" fmla="*/ 5173037 w 6582933"/>
              <a:gd name="connsiteY12375" fmla="*/ 56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</a:cxnLst>
            <a:rect l="l" t="t" r="r" b="b"/>
            <a:pathLst>
              <a:path w="6582933" h="6858000">
                <a:moveTo>
                  <a:pt x="5122" y="6837386"/>
                </a:moveTo>
                <a:cubicBezTo>
                  <a:pt x="6138" y="6836942"/>
                  <a:pt x="8871" y="6838401"/>
                  <a:pt x="9380" y="6839606"/>
                </a:cubicBezTo>
                <a:lnTo>
                  <a:pt x="11927" y="6858000"/>
                </a:lnTo>
                <a:lnTo>
                  <a:pt x="0" y="6858000"/>
                </a:lnTo>
                <a:lnTo>
                  <a:pt x="546" y="6841636"/>
                </a:lnTo>
                <a:cubicBezTo>
                  <a:pt x="2040" y="6840113"/>
                  <a:pt x="3311" y="6838084"/>
                  <a:pt x="5122" y="6837386"/>
                </a:cubicBezTo>
                <a:close/>
                <a:moveTo>
                  <a:pt x="1308866" y="6836562"/>
                </a:moveTo>
                <a:cubicBezTo>
                  <a:pt x="1309469" y="6836815"/>
                  <a:pt x="1309374" y="6840241"/>
                  <a:pt x="1308803" y="6841954"/>
                </a:cubicBezTo>
                <a:cubicBezTo>
                  <a:pt x="1308232" y="6843539"/>
                  <a:pt x="1306735" y="6844998"/>
                  <a:pt x="1305371" y="6846140"/>
                </a:cubicBezTo>
                <a:cubicBezTo>
                  <a:pt x="1304293" y="6847028"/>
                  <a:pt x="1302320" y="6848106"/>
                  <a:pt x="1301495" y="6847726"/>
                </a:cubicBezTo>
                <a:cubicBezTo>
                  <a:pt x="1296787" y="6845316"/>
                  <a:pt x="1296406" y="6842778"/>
                  <a:pt x="1298982" y="6839797"/>
                </a:cubicBezTo>
                <a:cubicBezTo>
                  <a:pt x="1301684" y="6836626"/>
                  <a:pt x="1304767" y="6834976"/>
                  <a:pt x="1308866" y="6836562"/>
                </a:cubicBezTo>
                <a:close/>
                <a:moveTo>
                  <a:pt x="83711" y="6836371"/>
                </a:moveTo>
                <a:cubicBezTo>
                  <a:pt x="88542" y="6833770"/>
                  <a:pt x="99251" y="6837323"/>
                  <a:pt x="100236" y="6841509"/>
                </a:cubicBezTo>
                <a:cubicBezTo>
                  <a:pt x="101190" y="6845442"/>
                  <a:pt x="101030" y="6849628"/>
                  <a:pt x="101507" y="6855337"/>
                </a:cubicBezTo>
                <a:lnTo>
                  <a:pt x="104212" y="6858000"/>
                </a:lnTo>
                <a:lnTo>
                  <a:pt x="76076" y="6858000"/>
                </a:lnTo>
                <a:lnTo>
                  <a:pt x="76339" y="6844934"/>
                </a:lnTo>
                <a:cubicBezTo>
                  <a:pt x="76625" y="6841826"/>
                  <a:pt x="80534" y="6838020"/>
                  <a:pt x="83711" y="6836371"/>
                </a:cubicBezTo>
                <a:close/>
                <a:moveTo>
                  <a:pt x="1383543" y="6835903"/>
                </a:moveTo>
                <a:cubicBezTo>
                  <a:pt x="1386675" y="6835562"/>
                  <a:pt x="1390092" y="6837418"/>
                  <a:pt x="1396306" y="6841065"/>
                </a:cubicBezTo>
                <a:cubicBezTo>
                  <a:pt x="1390092" y="6849185"/>
                  <a:pt x="1387009" y="6853260"/>
                  <a:pt x="1384045" y="6855853"/>
                </a:cubicBezTo>
                <a:lnTo>
                  <a:pt x="1379836" y="6858000"/>
                </a:lnTo>
                <a:lnTo>
                  <a:pt x="1372497" y="6858000"/>
                </a:lnTo>
                <a:lnTo>
                  <a:pt x="1372497" y="6843919"/>
                </a:lnTo>
                <a:cubicBezTo>
                  <a:pt x="1377568" y="6838781"/>
                  <a:pt x="1380413" y="6836244"/>
                  <a:pt x="1383543" y="6835903"/>
                </a:cubicBezTo>
                <a:close/>
                <a:moveTo>
                  <a:pt x="667335" y="6823812"/>
                </a:moveTo>
                <a:cubicBezTo>
                  <a:pt x="662882" y="6826286"/>
                  <a:pt x="661360" y="6829330"/>
                  <a:pt x="663041" y="6832057"/>
                </a:cubicBezTo>
                <a:cubicBezTo>
                  <a:pt x="664094" y="6833707"/>
                  <a:pt x="666600" y="6836371"/>
                  <a:pt x="667075" y="6836117"/>
                </a:cubicBezTo>
                <a:cubicBezTo>
                  <a:pt x="671529" y="6833643"/>
                  <a:pt x="672829" y="6830662"/>
                  <a:pt x="671433" y="6827808"/>
                </a:cubicBezTo>
                <a:cubicBezTo>
                  <a:pt x="670031" y="6826413"/>
                  <a:pt x="667811" y="6823558"/>
                  <a:pt x="667335" y="6823812"/>
                </a:cubicBezTo>
                <a:close/>
                <a:moveTo>
                  <a:pt x="1321643" y="6823621"/>
                </a:moveTo>
                <a:cubicBezTo>
                  <a:pt x="1319955" y="6833770"/>
                  <a:pt x="1319067" y="6834658"/>
                  <a:pt x="1308930" y="6836307"/>
                </a:cubicBezTo>
                <a:cubicBezTo>
                  <a:pt x="1310586" y="6826158"/>
                  <a:pt x="1311506" y="6825270"/>
                  <a:pt x="1321643" y="6823621"/>
                </a:cubicBezTo>
                <a:close/>
                <a:moveTo>
                  <a:pt x="4968403" y="6822908"/>
                </a:moveTo>
                <a:cubicBezTo>
                  <a:pt x="4964042" y="6822971"/>
                  <a:pt x="4959863" y="6824668"/>
                  <a:pt x="4958496" y="6827935"/>
                </a:cubicBezTo>
                <a:cubicBezTo>
                  <a:pt x="4957989" y="6829140"/>
                  <a:pt x="4958115" y="6831170"/>
                  <a:pt x="4958813" y="6832248"/>
                </a:cubicBezTo>
                <a:cubicBezTo>
                  <a:pt x="4963039" y="6838591"/>
                  <a:pt x="4976829" y="6838338"/>
                  <a:pt x="4979785" y="6831995"/>
                </a:cubicBezTo>
                <a:cubicBezTo>
                  <a:pt x="4979690" y="6830472"/>
                  <a:pt x="4980070" y="6828760"/>
                  <a:pt x="4979405" y="6827681"/>
                </a:cubicBezTo>
                <a:cubicBezTo>
                  <a:pt x="4977308" y="6824414"/>
                  <a:pt x="4972764" y="6822844"/>
                  <a:pt x="4968403" y="6822908"/>
                </a:cubicBezTo>
                <a:close/>
                <a:moveTo>
                  <a:pt x="4714842" y="6811126"/>
                </a:moveTo>
                <a:cubicBezTo>
                  <a:pt x="4715476" y="6811380"/>
                  <a:pt x="4715349" y="6814805"/>
                  <a:pt x="4714778" y="6816518"/>
                </a:cubicBezTo>
                <a:cubicBezTo>
                  <a:pt x="4714207" y="6818167"/>
                  <a:pt x="4712710" y="6819562"/>
                  <a:pt x="4711346" y="6820704"/>
                </a:cubicBezTo>
                <a:cubicBezTo>
                  <a:pt x="4710261" y="6821592"/>
                  <a:pt x="4708295" y="6822734"/>
                  <a:pt x="4707470" y="6822290"/>
                </a:cubicBezTo>
                <a:cubicBezTo>
                  <a:pt x="4702763" y="6819943"/>
                  <a:pt x="4702382" y="6817406"/>
                  <a:pt x="4704959" y="6814361"/>
                </a:cubicBezTo>
                <a:cubicBezTo>
                  <a:pt x="4707661" y="6811190"/>
                  <a:pt x="4710743" y="6809540"/>
                  <a:pt x="4714842" y="6811126"/>
                </a:cubicBezTo>
                <a:close/>
                <a:moveTo>
                  <a:pt x="1334356" y="6810872"/>
                </a:moveTo>
                <a:cubicBezTo>
                  <a:pt x="1332700" y="6821021"/>
                  <a:pt x="1331780" y="6821973"/>
                  <a:pt x="1321643" y="6823622"/>
                </a:cubicBezTo>
                <a:cubicBezTo>
                  <a:pt x="1323292" y="6813473"/>
                  <a:pt x="1324219" y="6812585"/>
                  <a:pt x="1334356" y="6810872"/>
                </a:cubicBezTo>
                <a:close/>
                <a:moveTo>
                  <a:pt x="4722563" y="6799580"/>
                </a:moveTo>
                <a:cubicBezTo>
                  <a:pt x="4723038" y="6799327"/>
                  <a:pt x="4726471" y="6802752"/>
                  <a:pt x="4726216" y="6803260"/>
                </a:cubicBezTo>
                <a:cubicBezTo>
                  <a:pt x="4724726" y="6805987"/>
                  <a:pt x="4723038" y="6809413"/>
                  <a:pt x="4720469" y="6810681"/>
                </a:cubicBezTo>
                <a:cubicBezTo>
                  <a:pt x="4715159" y="6813282"/>
                  <a:pt x="4712521" y="6810617"/>
                  <a:pt x="4715127" y="6805353"/>
                </a:cubicBezTo>
                <a:cubicBezTo>
                  <a:pt x="4716364" y="6802752"/>
                  <a:pt x="4719797" y="6801103"/>
                  <a:pt x="4722563" y="6799580"/>
                </a:cubicBezTo>
                <a:close/>
                <a:moveTo>
                  <a:pt x="1087881" y="6799580"/>
                </a:moveTo>
                <a:cubicBezTo>
                  <a:pt x="1085115" y="6801103"/>
                  <a:pt x="1081713" y="6802752"/>
                  <a:pt x="1080445" y="6805353"/>
                </a:cubicBezTo>
                <a:cubicBezTo>
                  <a:pt x="1079142" y="6807985"/>
                  <a:pt x="1079149" y="6809968"/>
                  <a:pt x="1080145" y="6810967"/>
                </a:cubicBezTo>
                <a:lnTo>
                  <a:pt x="1082470" y="6810849"/>
                </a:lnTo>
                <a:lnTo>
                  <a:pt x="1080101" y="6815787"/>
                </a:lnTo>
                <a:lnTo>
                  <a:pt x="1080127" y="6811125"/>
                </a:lnTo>
                <a:cubicBezTo>
                  <a:pt x="1076023" y="6809476"/>
                  <a:pt x="1072979" y="6811125"/>
                  <a:pt x="1070244" y="6814297"/>
                </a:cubicBezTo>
                <a:cubicBezTo>
                  <a:pt x="1067670" y="6817342"/>
                  <a:pt x="1068050" y="6819879"/>
                  <a:pt x="1072750" y="6822289"/>
                </a:cubicBezTo>
                <a:cubicBezTo>
                  <a:pt x="1073582" y="6822670"/>
                  <a:pt x="1075578" y="6821592"/>
                  <a:pt x="1076633" y="6820704"/>
                </a:cubicBezTo>
                <a:cubicBezTo>
                  <a:pt x="1077347" y="6820133"/>
                  <a:pt x="1078077" y="6819498"/>
                  <a:pt x="1079671" y="6816683"/>
                </a:cubicBezTo>
                <a:lnTo>
                  <a:pt x="1080101" y="6815787"/>
                </a:lnTo>
                <a:lnTo>
                  <a:pt x="1080097" y="6816517"/>
                </a:lnTo>
                <a:lnTo>
                  <a:pt x="1083956" y="6810774"/>
                </a:lnTo>
                <a:lnTo>
                  <a:pt x="1085781" y="6810681"/>
                </a:lnTo>
                <a:cubicBezTo>
                  <a:pt x="1088356" y="6809413"/>
                  <a:pt x="1090044" y="6805987"/>
                  <a:pt x="1091533" y="6803260"/>
                </a:cubicBezTo>
                <a:cubicBezTo>
                  <a:pt x="1091661" y="6803006"/>
                  <a:pt x="1090867" y="6802023"/>
                  <a:pt x="1089009" y="6803252"/>
                </a:cubicBezTo>
                <a:lnTo>
                  <a:pt x="1083956" y="6810774"/>
                </a:lnTo>
                <a:lnTo>
                  <a:pt x="1082470" y="6810849"/>
                </a:lnTo>
                <a:close/>
                <a:moveTo>
                  <a:pt x="1423242" y="6798439"/>
                </a:moveTo>
                <a:cubicBezTo>
                  <a:pt x="1423877" y="6798693"/>
                  <a:pt x="1423782" y="6802118"/>
                  <a:pt x="1423179" y="6803831"/>
                </a:cubicBezTo>
                <a:cubicBezTo>
                  <a:pt x="1422608" y="6805417"/>
                  <a:pt x="1421111" y="6806875"/>
                  <a:pt x="1419747" y="6808018"/>
                </a:cubicBezTo>
                <a:cubicBezTo>
                  <a:pt x="1418662" y="6808906"/>
                  <a:pt x="1416696" y="6809984"/>
                  <a:pt x="1415871" y="6809603"/>
                </a:cubicBezTo>
                <a:cubicBezTo>
                  <a:pt x="1411164" y="6807193"/>
                  <a:pt x="1410783" y="6804655"/>
                  <a:pt x="1413359" y="6801674"/>
                </a:cubicBezTo>
                <a:cubicBezTo>
                  <a:pt x="1416061" y="6798439"/>
                  <a:pt x="1419144" y="6796790"/>
                  <a:pt x="1423242" y="6798439"/>
                </a:cubicBezTo>
                <a:close/>
                <a:moveTo>
                  <a:pt x="4454505" y="6798376"/>
                </a:moveTo>
                <a:cubicBezTo>
                  <a:pt x="4454981" y="6798122"/>
                  <a:pt x="4457208" y="6801040"/>
                  <a:pt x="4458603" y="6802435"/>
                </a:cubicBezTo>
                <a:cubicBezTo>
                  <a:pt x="4460005" y="6805289"/>
                  <a:pt x="4458698" y="6808271"/>
                  <a:pt x="4454251" y="6810681"/>
                </a:cubicBezTo>
                <a:cubicBezTo>
                  <a:pt x="4453776" y="6810935"/>
                  <a:pt x="4451232" y="6808271"/>
                  <a:pt x="4450216" y="6806622"/>
                </a:cubicBezTo>
                <a:cubicBezTo>
                  <a:pt x="4448529" y="6803958"/>
                  <a:pt x="4450058" y="6800850"/>
                  <a:pt x="4454505" y="6798376"/>
                </a:cubicBezTo>
                <a:close/>
                <a:moveTo>
                  <a:pt x="1347068" y="6798185"/>
                </a:moveTo>
                <a:cubicBezTo>
                  <a:pt x="1345380" y="6808334"/>
                  <a:pt x="1344492" y="6809222"/>
                  <a:pt x="1334355" y="6810871"/>
                </a:cubicBezTo>
                <a:cubicBezTo>
                  <a:pt x="1336004" y="6800786"/>
                  <a:pt x="1336930" y="6799834"/>
                  <a:pt x="1347068" y="6798185"/>
                </a:cubicBezTo>
                <a:close/>
                <a:moveTo>
                  <a:pt x="1359781" y="6785499"/>
                </a:moveTo>
                <a:cubicBezTo>
                  <a:pt x="1358093" y="6795584"/>
                  <a:pt x="1357205" y="6796536"/>
                  <a:pt x="1347068" y="6798185"/>
                </a:cubicBezTo>
                <a:cubicBezTo>
                  <a:pt x="1348717" y="6788036"/>
                  <a:pt x="1349637" y="6787148"/>
                  <a:pt x="1359781" y="6785499"/>
                </a:cubicBezTo>
                <a:close/>
                <a:moveTo>
                  <a:pt x="1223707" y="6782016"/>
                </a:moveTo>
                <a:lnTo>
                  <a:pt x="1221967" y="6785445"/>
                </a:lnTo>
                <a:lnTo>
                  <a:pt x="1219973" y="6785555"/>
                </a:lnTo>
                <a:lnTo>
                  <a:pt x="1219975" y="6785529"/>
                </a:lnTo>
                <a:lnTo>
                  <a:pt x="1220049" y="6785499"/>
                </a:lnTo>
                <a:close/>
                <a:moveTo>
                  <a:pt x="1227705" y="6774144"/>
                </a:moveTo>
                <a:cubicBezTo>
                  <a:pt x="1224946" y="6775667"/>
                  <a:pt x="1221546" y="6777316"/>
                  <a:pt x="1220272" y="6779917"/>
                </a:cubicBezTo>
                <a:lnTo>
                  <a:pt x="1219975" y="6785529"/>
                </a:lnTo>
                <a:lnTo>
                  <a:pt x="1210495" y="6789360"/>
                </a:lnTo>
                <a:lnTo>
                  <a:pt x="1208621" y="6797623"/>
                </a:lnTo>
                <a:lnTo>
                  <a:pt x="1207338" y="6798185"/>
                </a:lnTo>
                <a:lnTo>
                  <a:pt x="1207242" y="6798445"/>
                </a:lnTo>
                <a:lnTo>
                  <a:pt x="1207242" y="6798375"/>
                </a:lnTo>
                <a:cubicBezTo>
                  <a:pt x="1203145" y="6796790"/>
                  <a:pt x="1200093" y="6798439"/>
                  <a:pt x="1197358" y="6801611"/>
                </a:cubicBezTo>
                <a:cubicBezTo>
                  <a:pt x="1194783" y="6804655"/>
                  <a:pt x="1195170" y="6807193"/>
                  <a:pt x="1199870" y="6809540"/>
                </a:cubicBezTo>
                <a:cubicBezTo>
                  <a:pt x="1200696" y="6809983"/>
                  <a:pt x="1202700" y="6808842"/>
                  <a:pt x="1203746" y="6807954"/>
                </a:cubicBezTo>
                <a:lnTo>
                  <a:pt x="1207242" y="6798445"/>
                </a:lnTo>
                <a:lnTo>
                  <a:pt x="1207210" y="6803831"/>
                </a:lnTo>
                <a:lnTo>
                  <a:pt x="1208621" y="6797623"/>
                </a:lnTo>
                <a:lnTo>
                  <a:pt x="1217834" y="6793586"/>
                </a:lnTo>
                <a:lnTo>
                  <a:pt x="1221967" y="6785445"/>
                </a:lnTo>
                <a:lnTo>
                  <a:pt x="1225611" y="6785245"/>
                </a:lnTo>
                <a:cubicBezTo>
                  <a:pt x="1228186" y="6783976"/>
                  <a:pt x="1229868" y="6780551"/>
                  <a:pt x="1231365" y="6777824"/>
                </a:cubicBezTo>
                <a:cubicBezTo>
                  <a:pt x="1231491" y="6777570"/>
                  <a:pt x="1230697" y="6776587"/>
                  <a:pt x="1228854" y="6777118"/>
                </a:cubicBezTo>
                <a:lnTo>
                  <a:pt x="1223707" y="6782016"/>
                </a:lnTo>
                <a:close/>
                <a:moveTo>
                  <a:pt x="653950" y="6773383"/>
                </a:moveTo>
                <a:cubicBezTo>
                  <a:pt x="645691" y="6778965"/>
                  <a:pt x="648742" y="6787592"/>
                  <a:pt x="648108" y="6795267"/>
                </a:cubicBezTo>
                <a:cubicBezTo>
                  <a:pt x="647569" y="6801611"/>
                  <a:pt x="649155" y="6807002"/>
                  <a:pt x="654528" y="6810871"/>
                </a:cubicBezTo>
                <a:cubicBezTo>
                  <a:pt x="660212" y="6805162"/>
                  <a:pt x="665965" y="6799454"/>
                  <a:pt x="671782" y="6793618"/>
                </a:cubicBezTo>
                <a:cubicBezTo>
                  <a:pt x="668858" y="6784230"/>
                  <a:pt x="660560" y="6779473"/>
                  <a:pt x="653950" y="6773383"/>
                </a:cubicBezTo>
                <a:close/>
                <a:moveTo>
                  <a:pt x="4466964" y="6773003"/>
                </a:moveTo>
                <a:cubicBezTo>
                  <a:pt x="4471411" y="6775413"/>
                  <a:pt x="4472711" y="6778394"/>
                  <a:pt x="4471315" y="6781249"/>
                </a:cubicBezTo>
                <a:cubicBezTo>
                  <a:pt x="4469920" y="6782645"/>
                  <a:pt x="4467693" y="6785562"/>
                  <a:pt x="4467217" y="6785245"/>
                </a:cubicBezTo>
                <a:cubicBezTo>
                  <a:pt x="4462764" y="6782772"/>
                  <a:pt x="4461242" y="6779726"/>
                  <a:pt x="4462923" y="6777063"/>
                </a:cubicBezTo>
                <a:cubicBezTo>
                  <a:pt x="4463976" y="6775413"/>
                  <a:pt x="4466488" y="6772749"/>
                  <a:pt x="4466964" y="6773003"/>
                </a:cubicBezTo>
                <a:close/>
                <a:moveTo>
                  <a:pt x="1112000" y="6772812"/>
                </a:moveTo>
                <a:cubicBezTo>
                  <a:pt x="1110605" y="6774208"/>
                  <a:pt x="1108852" y="6775413"/>
                  <a:pt x="1107839" y="6777062"/>
                </a:cubicBezTo>
                <a:cubicBezTo>
                  <a:pt x="1106157" y="6779726"/>
                  <a:pt x="1107680" y="6782835"/>
                  <a:pt x="1112126" y="6785308"/>
                </a:cubicBezTo>
                <a:cubicBezTo>
                  <a:pt x="1112608" y="6785562"/>
                  <a:pt x="1115147" y="6782898"/>
                  <a:pt x="1116167" y="6781186"/>
                </a:cubicBezTo>
                <a:cubicBezTo>
                  <a:pt x="1117849" y="6778521"/>
                  <a:pt x="1116261" y="6775604"/>
                  <a:pt x="1112000" y="6772812"/>
                </a:cubicBezTo>
                <a:close/>
                <a:moveTo>
                  <a:pt x="453205" y="6762282"/>
                </a:moveTo>
                <a:cubicBezTo>
                  <a:pt x="450536" y="6760570"/>
                  <a:pt x="447454" y="6762093"/>
                  <a:pt x="445006" y="6766596"/>
                </a:cubicBezTo>
                <a:cubicBezTo>
                  <a:pt x="444752" y="6767040"/>
                  <a:pt x="447421" y="6769577"/>
                  <a:pt x="449075" y="6770592"/>
                </a:cubicBezTo>
                <a:cubicBezTo>
                  <a:pt x="451711" y="6772242"/>
                  <a:pt x="454667" y="6770656"/>
                  <a:pt x="457495" y="6766469"/>
                </a:cubicBezTo>
                <a:cubicBezTo>
                  <a:pt x="456097" y="6765010"/>
                  <a:pt x="454858" y="6763297"/>
                  <a:pt x="453205" y="6762282"/>
                </a:cubicBezTo>
                <a:close/>
                <a:moveTo>
                  <a:pt x="1467601" y="6736085"/>
                </a:moveTo>
                <a:cubicBezTo>
                  <a:pt x="1476915" y="6739257"/>
                  <a:pt x="1474274" y="6747186"/>
                  <a:pt x="1473418" y="6753719"/>
                </a:cubicBezTo>
                <a:cubicBezTo>
                  <a:pt x="1458446" y="6768880"/>
                  <a:pt x="1444054" y="6783596"/>
                  <a:pt x="1429437" y="6797995"/>
                </a:cubicBezTo>
                <a:cubicBezTo>
                  <a:pt x="1428352" y="6799073"/>
                  <a:pt x="1425428" y="6798185"/>
                  <a:pt x="1423366" y="6798185"/>
                </a:cubicBezTo>
                <a:cubicBezTo>
                  <a:pt x="1423366" y="6792032"/>
                  <a:pt x="1423366" y="6785816"/>
                  <a:pt x="1423366" y="6778902"/>
                </a:cubicBezTo>
                <a:cubicBezTo>
                  <a:pt x="1437760" y="6765010"/>
                  <a:pt x="1452509" y="6750738"/>
                  <a:pt x="1467601" y="6736085"/>
                </a:cubicBezTo>
                <a:close/>
                <a:moveTo>
                  <a:pt x="770113" y="6723336"/>
                </a:moveTo>
                <a:cubicBezTo>
                  <a:pt x="770589" y="6723082"/>
                  <a:pt x="774020" y="6726508"/>
                  <a:pt x="773766" y="6727015"/>
                </a:cubicBezTo>
                <a:cubicBezTo>
                  <a:pt x="772269" y="6729742"/>
                  <a:pt x="770589" y="6733168"/>
                  <a:pt x="768013" y="6734437"/>
                </a:cubicBezTo>
                <a:cubicBezTo>
                  <a:pt x="762703" y="6737037"/>
                  <a:pt x="760071" y="6734437"/>
                  <a:pt x="762672" y="6729108"/>
                </a:cubicBezTo>
                <a:cubicBezTo>
                  <a:pt x="763915" y="6726508"/>
                  <a:pt x="767346" y="6724859"/>
                  <a:pt x="770113" y="6723336"/>
                </a:cubicBezTo>
                <a:close/>
                <a:moveTo>
                  <a:pt x="1495320" y="6711348"/>
                </a:moveTo>
                <a:cubicBezTo>
                  <a:pt x="1496715" y="6712743"/>
                  <a:pt x="1499608" y="6714963"/>
                  <a:pt x="1499322" y="6715470"/>
                </a:cubicBezTo>
                <a:cubicBezTo>
                  <a:pt x="1496874" y="6719911"/>
                  <a:pt x="1493791" y="6721433"/>
                  <a:pt x="1491119" y="6719784"/>
                </a:cubicBezTo>
                <a:cubicBezTo>
                  <a:pt x="1489471" y="6718705"/>
                  <a:pt x="1486800" y="6716168"/>
                  <a:pt x="1487054" y="6715724"/>
                </a:cubicBezTo>
                <a:cubicBezTo>
                  <a:pt x="1489534" y="6711284"/>
                  <a:pt x="1492490" y="6709951"/>
                  <a:pt x="1495320" y="6711348"/>
                </a:cubicBezTo>
                <a:close/>
                <a:moveTo>
                  <a:pt x="1189258" y="6710776"/>
                </a:moveTo>
                <a:cubicBezTo>
                  <a:pt x="1187348" y="6710332"/>
                  <a:pt x="1182742" y="6714392"/>
                  <a:pt x="1182267" y="6716993"/>
                </a:cubicBezTo>
                <a:cubicBezTo>
                  <a:pt x="1181149" y="6722701"/>
                  <a:pt x="1181918" y="6728727"/>
                  <a:pt x="1181918" y="6734690"/>
                </a:cubicBezTo>
                <a:cubicBezTo>
                  <a:pt x="1167677" y="6734690"/>
                  <a:pt x="1153443" y="6734309"/>
                  <a:pt x="1139240" y="6735007"/>
                </a:cubicBezTo>
                <a:cubicBezTo>
                  <a:pt x="1136759" y="6735134"/>
                  <a:pt x="1134374" y="6739510"/>
                  <a:pt x="1132343" y="6742175"/>
                </a:cubicBezTo>
                <a:cubicBezTo>
                  <a:pt x="1132178" y="6742428"/>
                  <a:pt x="1135007" y="6744902"/>
                  <a:pt x="1137932" y="6747820"/>
                </a:cubicBezTo>
                <a:cubicBezTo>
                  <a:pt x="1150233" y="6745410"/>
                  <a:pt x="1164214" y="6750231"/>
                  <a:pt x="1177781" y="6745029"/>
                </a:cubicBezTo>
                <a:cubicBezTo>
                  <a:pt x="1182140" y="6743380"/>
                  <a:pt x="1183282" y="6739320"/>
                  <a:pt x="1181918" y="6734690"/>
                </a:cubicBezTo>
                <a:cubicBezTo>
                  <a:pt x="1186396" y="6735959"/>
                  <a:pt x="1190210" y="6734880"/>
                  <a:pt x="1192023" y="6730693"/>
                </a:cubicBezTo>
                <a:cubicBezTo>
                  <a:pt x="1193482" y="6727395"/>
                  <a:pt x="1194021" y="6723589"/>
                  <a:pt x="1194561" y="6719974"/>
                </a:cubicBezTo>
                <a:cubicBezTo>
                  <a:pt x="1195138" y="6715914"/>
                  <a:pt x="1193387" y="6711664"/>
                  <a:pt x="1189258" y="6710776"/>
                </a:cubicBezTo>
                <a:close/>
                <a:moveTo>
                  <a:pt x="4412672" y="6709063"/>
                </a:moveTo>
                <a:cubicBezTo>
                  <a:pt x="4409697" y="6708968"/>
                  <a:pt x="4406537" y="6709666"/>
                  <a:pt x="4403725" y="6709317"/>
                </a:cubicBezTo>
                <a:cubicBezTo>
                  <a:pt x="4399018" y="6713694"/>
                  <a:pt x="4394476" y="6717943"/>
                  <a:pt x="4390181" y="6721876"/>
                </a:cubicBezTo>
                <a:cubicBezTo>
                  <a:pt x="4385608" y="6722194"/>
                  <a:pt x="4381511" y="6722448"/>
                  <a:pt x="4377412" y="6722637"/>
                </a:cubicBezTo>
                <a:cubicBezTo>
                  <a:pt x="4375914" y="6724160"/>
                  <a:pt x="4373529" y="6725429"/>
                  <a:pt x="4373117" y="6727142"/>
                </a:cubicBezTo>
                <a:cubicBezTo>
                  <a:pt x="4372165" y="6731074"/>
                  <a:pt x="4372451" y="6735324"/>
                  <a:pt x="4371689" y="6739257"/>
                </a:cubicBezTo>
                <a:cubicBezTo>
                  <a:pt x="4371341" y="6741096"/>
                  <a:pt x="4369812" y="6742746"/>
                  <a:pt x="4368511" y="6744204"/>
                </a:cubicBezTo>
                <a:cubicBezTo>
                  <a:pt x="4365652" y="6747312"/>
                  <a:pt x="4362599" y="6750231"/>
                  <a:pt x="4359359" y="6753466"/>
                </a:cubicBezTo>
                <a:cubicBezTo>
                  <a:pt x="4359359" y="6761521"/>
                  <a:pt x="4359359" y="6769895"/>
                  <a:pt x="4359359" y="6778458"/>
                </a:cubicBezTo>
                <a:cubicBezTo>
                  <a:pt x="4371087" y="6788354"/>
                  <a:pt x="4371119" y="6788354"/>
                  <a:pt x="4384529" y="6779028"/>
                </a:cubicBezTo>
                <a:cubicBezTo>
                  <a:pt x="4384466" y="6774842"/>
                  <a:pt x="4384466" y="6770656"/>
                  <a:pt x="4384466" y="6766660"/>
                </a:cubicBezTo>
                <a:cubicBezTo>
                  <a:pt x="4388817" y="6761966"/>
                  <a:pt x="4393106" y="6757462"/>
                  <a:pt x="4397147" y="6753148"/>
                </a:cubicBezTo>
                <a:cubicBezTo>
                  <a:pt x="4397369" y="6748582"/>
                  <a:pt x="4397591" y="6744458"/>
                  <a:pt x="4397813" y="6740335"/>
                </a:cubicBezTo>
                <a:cubicBezTo>
                  <a:pt x="4402291" y="6735895"/>
                  <a:pt x="4406738" y="6731391"/>
                  <a:pt x="4411223" y="6726951"/>
                </a:cubicBezTo>
                <a:cubicBezTo>
                  <a:pt x="4412714" y="6725429"/>
                  <a:pt x="4414053" y="6723716"/>
                  <a:pt x="4415733" y="6722511"/>
                </a:cubicBezTo>
                <a:cubicBezTo>
                  <a:pt x="4419990" y="6719403"/>
                  <a:pt x="4422058" y="6716294"/>
                  <a:pt x="4420504" y="6713567"/>
                </a:cubicBezTo>
                <a:cubicBezTo>
                  <a:pt x="4418437" y="6710047"/>
                  <a:pt x="4415647" y="6709159"/>
                  <a:pt x="4412672" y="6709063"/>
                </a:cubicBezTo>
                <a:close/>
                <a:moveTo>
                  <a:pt x="5267650" y="6703311"/>
                </a:moveTo>
                <a:lnTo>
                  <a:pt x="5266140" y="6709105"/>
                </a:lnTo>
                <a:lnTo>
                  <a:pt x="5261309" y="6709349"/>
                </a:lnTo>
                <a:lnTo>
                  <a:pt x="5261314" y="6709284"/>
                </a:lnTo>
                <a:lnTo>
                  <a:pt x="5261386" y="6709253"/>
                </a:lnTo>
                <a:close/>
                <a:moveTo>
                  <a:pt x="563415" y="6698661"/>
                </a:moveTo>
                <a:cubicBezTo>
                  <a:pt x="562019" y="6700056"/>
                  <a:pt x="559127" y="6702276"/>
                  <a:pt x="559412" y="6702783"/>
                </a:cubicBezTo>
                <a:cubicBezTo>
                  <a:pt x="561861" y="6707224"/>
                  <a:pt x="564937" y="6708746"/>
                  <a:pt x="567608" y="6707033"/>
                </a:cubicBezTo>
                <a:cubicBezTo>
                  <a:pt x="569264" y="6706018"/>
                  <a:pt x="571934" y="6703482"/>
                  <a:pt x="571681" y="6703037"/>
                </a:cubicBezTo>
                <a:cubicBezTo>
                  <a:pt x="569200" y="6698534"/>
                  <a:pt x="566212" y="6697202"/>
                  <a:pt x="563415" y="6698661"/>
                </a:cubicBezTo>
                <a:close/>
                <a:moveTo>
                  <a:pt x="5269043" y="6697963"/>
                </a:moveTo>
                <a:cubicBezTo>
                  <a:pt x="5266277" y="6699422"/>
                  <a:pt x="5262877" y="6701135"/>
                  <a:pt x="5261609" y="6703735"/>
                </a:cubicBezTo>
                <a:lnTo>
                  <a:pt x="5261314" y="6709284"/>
                </a:lnTo>
                <a:lnTo>
                  <a:pt x="5250798" y="6713758"/>
                </a:lnTo>
                <a:cubicBezTo>
                  <a:pt x="5248451" y="6723716"/>
                  <a:pt x="5246383" y="6733231"/>
                  <a:pt x="5237483" y="6740145"/>
                </a:cubicBezTo>
                <a:cubicBezTo>
                  <a:pt x="5235263" y="6741857"/>
                  <a:pt x="5235326" y="6748137"/>
                  <a:pt x="5236309" y="6751817"/>
                </a:cubicBezTo>
                <a:cubicBezTo>
                  <a:pt x="5237071" y="6754671"/>
                  <a:pt x="5240947" y="6756638"/>
                  <a:pt x="5243270" y="6758794"/>
                </a:cubicBezTo>
                <a:cubicBezTo>
                  <a:pt x="5249498" y="6752768"/>
                  <a:pt x="5255538" y="6746869"/>
                  <a:pt x="5261386" y="6741160"/>
                </a:cubicBezTo>
                <a:cubicBezTo>
                  <a:pt x="5261386" y="6735737"/>
                  <a:pt x="5261386" y="6730393"/>
                  <a:pt x="5262343" y="6723677"/>
                </a:cubicBezTo>
                <a:lnTo>
                  <a:pt x="5266140" y="6709105"/>
                </a:lnTo>
                <a:lnTo>
                  <a:pt x="5266944" y="6709064"/>
                </a:lnTo>
                <a:cubicBezTo>
                  <a:pt x="5269519" y="6707795"/>
                  <a:pt x="5271206" y="6704369"/>
                  <a:pt x="5272698" y="6701642"/>
                </a:cubicBezTo>
                <a:cubicBezTo>
                  <a:pt x="5272824" y="6701389"/>
                  <a:pt x="5272029" y="6700390"/>
                  <a:pt x="5270186" y="6700905"/>
                </a:cubicBezTo>
                <a:lnTo>
                  <a:pt x="5267650" y="6703311"/>
                </a:lnTo>
                <a:close/>
                <a:moveTo>
                  <a:pt x="4447896" y="6696694"/>
                </a:moveTo>
                <a:lnTo>
                  <a:pt x="4447865" y="6696705"/>
                </a:lnTo>
                <a:lnTo>
                  <a:pt x="4438012" y="6699929"/>
                </a:lnTo>
                <a:cubicBezTo>
                  <a:pt x="4435438" y="6702974"/>
                  <a:pt x="4435818" y="6705511"/>
                  <a:pt x="4440525" y="6707858"/>
                </a:cubicBezTo>
                <a:cubicBezTo>
                  <a:pt x="4441350" y="6708302"/>
                  <a:pt x="4443354" y="6707160"/>
                  <a:pt x="4444401" y="6706272"/>
                </a:cubicBezTo>
                <a:lnTo>
                  <a:pt x="4447865" y="6696705"/>
                </a:lnTo>
                <a:lnTo>
                  <a:pt x="4447865" y="6702149"/>
                </a:lnTo>
                <a:cubicBezTo>
                  <a:pt x="4448468" y="6700436"/>
                  <a:pt x="4448562" y="6696948"/>
                  <a:pt x="4447896" y="6696694"/>
                </a:cubicBezTo>
                <a:close/>
                <a:moveTo>
                  <a:pt x="5192837" y="6696503"/>
                </a:moveTo>
                <a:cubicBezTo>
                  <a:pt x="5179711" y="6701197"/>
                  <a:pt x="5191886" y="6718578"/>
                  <a:pt x="5177296" y="6720481"/>
                </a:cubicBezTo>
                <a:cubicBezTo>
                  <a:pt x="5161245" y="6705638"/>
                  <a:pt x="5161245" y="6705638"/>
                  <a:pt x="5146978" y="6716168"/>
                </a:cubicBezTo>
                <a:cubicBezTo>
                  <a:pt x="5147581" y="6722130"/>
                  <a:pt x="5144880" y="6729044"/>
                  <a:pt x="5153271" y="6733928"/>
                </a:cubicBezTo>
                <a:cubicBezTo>
                  <a:pt x="5164360" y="6733928"/>
                  <a:pt x="5176851" y="6733928"/>
                  <a:pt x="5192234" y="6733928"/>
                </a:cubicBezTo>
                <a:cubicBezTo>
                  <a:pt x="5200715" y="6725429"/>
                  <a:pt x="5211106" y="6715089"/>
                  <a:pt x="5221275" y="6704623"/>
                </a:cubicBezTo>
                <a:cubicBezTo>
                  <a:pt x="5221917" y="6703989"/>
                  <a:pt x="5221340" y="6701388"/>
                  <a:pt x="5220515" y="6700374"/>
                </a:cubicBezTo>
                <a:cubicBezTo>
                  <a:pt x="5219340" y="6698788"/>
                  <a:pt x="5217462" y="6696757"/>
                  <a:pt x="5215813" y="6696694"/>
                </a:cubicBezTo>
                <a:cubicBezTo>
                  <a:pt x="5207452" y="6696314"/>
                  <a:pt x="5199098" y="6696503"/>
                  <a:pt x="5192837" y="6696503"/>
                </a:cubicBezTo>
                <a:close/>
                <a:moveTo>
                  <a:pt x="4568818" y="6696440"/>
                </a:moveTo>
                <a:cubicBezTo>
                  <a:pt x="4563033" y="6702276"/>
                  <a:pt x="4557280" y="6707985"/>
                  <a:pt x="4551462" y="6713821"/>
                </a:cubicBezTo>
                <a:cubicBezTo>
                  <a:pt x="4552769" y="6725872"/>
                  <a:pt x="4562272" y="6720798"/>
                  <a:pt x="4568691" y="6722003"/>
                </a:cubicBezTo>
                <a:cubicBezTo>
                  <a:pt x="4574471" y="6716231"/>
                  <a:pt x="4580224" y="6710459"/>
                  <a:pt x="4586043" y="6704686"/>
                </a:cubicBezTo>
                <a:cubicBezTo>
                  <a:pt x="4584734" y="6692571"/>
                  <a:pt x="4575239" y="6697709"/>
                  <a:pt x="4568818" y="6696440"/>
                </a:cubicBezTo>
                <a:close/>
                <a:moveTo>
                  <a:pt x="812932" y="6696290"/>
                </a:moveTo>
                <a:lnTo>
                  <a:pt x="817239" y="6696502"/>
                </a:lnTo>
                <a:lnTo>
                  <a:pt x="818661" y="6700183"/>
                </a:lnTo>
                <a:lnTo>
                  <a:pt x="818693" y="6700235"/>
                </a:lnTo>
                <a:lnTo>
                  <a:pt x="818661" y="6700247"/>
                </a:lnTo>
                <a:lnTo>
                  <a:pt x="813052" y="6698567"/>
                </a:lnTo>
                <a:close/>
                <a:moveTo>
                  <a:pt x="770874" y="6686038"/>
                </a:moveTo>
                <a:cubicBezTo>
                  <a:pt x="772523" y="6687116"/>
                  <a:pt x="775194" y="6689590"/>
                  <a:pt x="774940" y="6690097"/>
                </a:cubicBezTo>
                <a:cubicBezTo>
                  <a:pt x="772492" y="6694474"/>
                  <a:pt x="769510" y="6695806"/>
                  <a:pt x="766681" y="6694410"/>
                </a:cubicBezTo>
                <a:cubicBezTo>
                  <a:pt x="765279" y="6693015"/>
                  <a:pt x="762386" y="6690795"/>
                  <a:pt x="762672" y="6690351"/>
                </a:cubicBezTo>
                <a:cubicBezTo>
                  <a:pt x="765120" y="6685911"/>
                  <a:pt x="768203" y="6684388"/>
                  <a:pt x="770874" y="6686038"/>
                </a:cubicBezTo>
                <a:close/>
                <a:moveTo>
                  <a:pt x="1249701" y="6685974"/>
                </a:moveTo>
                <a:cubicBezTo>
                  <a:pt x="1248305" y="6687370"/>
                  <a:pt x="1245410" y="6689590"/>
                  <a:pt x="1245696" y="6690034"/>
                </a:cubicBezTo>
                <a:cubicBezTo>
                  <a:pt x="1248146" y="6694474"/>
                  <a:pt x="1251229" y="6695996"/>
                  <a:pt x="1253894" y="6694347"/>
                </a:cubicBezTo>
                <a:cubicBezTo>
                  <a:pt x="1255550" y="6693268"/>
                  <a:pt x="1258222" y="6690795"/>
                  <a:pt x="1257966" y="6690287"/>
                </a:cubicBezTo>
                <a:cubicBezTo>
                  <a:pt x="1255487" y="6685847"/>
                  <a:pt x="1252530" y="6684516"/>
                  <a:pt x="1249701" y="6685974"/>
                </a:cubicBezTo>
                <a:close/>
                <a:moveTo>
                  <a:pt x="4341881" y="6685784"/>
                </a:moveTo>
                <a:cubicBezTo>
                  <a:pt x="4339115" y="6684578"/>
                  <a:pt x="4335906" y="6686609"/>
                  <a:pt x="4333012" y="6690859"/>
                </a:cubicBezTo>
                <a:cubicBezTo>
                  <a:pt x="4328883" y="6697011"/>
                  <a:pt x="4322621" y="6696630"/>
                  <a:pt x="4313341" y="6696440"/>
                </a:cubicBezTo>
                <a:cubicBezTo>
                  <a:pt x="4305273" y="6706018"/>
                  <a:pt x="4295864" y="6717182"/>
                  <a:pt x="4285284" y="6729679"/>
                </a:cubicBezTo>
                <a:cubicBezTo>
                  <a:pt x="4284934" y="6728030"/>
                  <a:pt x="4284745" y="6729996"/>
                  <a:pt x="4285632" y="6730884"/>
                </a:cubicBezTo>
                <a:cubicBezTo>
                  <a:pt x="4291385" y="6736783"/>
                  <a:pt x="4297386" y="6742428"/>
                  <a:pt x="4302760" y="6747630"/>
                </a:cubicBezTo>
                <a:cubicBezTo>
                  <a:pt x="4313754" y="6745410"/>
                  <a:pt x="4325134" y="6751880"/>
                  <a:pt x="4333425" y="6741223"/>
                </a:cubicBezTo>
                <a:cubicBezTo>
                  <a:pt x="4333425" y="6733231"/>
                  <a:pt x="4333425" y="6724858"/>
                  <a:pt x="4333425" y="6716421"/>
                </a:cubicBezTo>
                <a:cubicBezTo>
                  <a:pt x="4337751" y="6711791"/>
                  <a:pt x="4342007" y="6707287"/>
                  <a:pt x="4346359" y="6702657"/>
                </a:cubicBezTo>
                <a:cubicBezTo>
                  <a:pt x="4346359" y="6700690"/>
                  <a:pt x="4345948" y="6698470"/>
                  <a:pt x="4346455" y="6696503"/>
                </a:cubicBezTo>
                <a:cubicBezTo>
                  <a:pt x="4347698" y="6691620"/>
                  <a:pt x="4346455" y="6687877"/>
                  <a:pt x="4341881" y="6685784"/>
                </a:cubicBezTo>
                <a:close/>
                <a:moveTo>
                  <a:pt x="4477673" y="6673224"/>
                </a:moveTo>
                <a:cubicBezTo>
                  <a:pt x="4480502" y="6671829"/>
                  <a:pt x="4483489" y="6673161"/>
                  <a:pt x="4485931" y="6677601"/>
                </a:cubicBezTo>
                <a:cubicBezTo>
                  <a:pt x="4486192" y="6678045"/>
                  <a:pt x="4483521" y="6680582"/>
                  <a:pt x="4481866" y="6681597"/>
                </a:cubicBezTo>
                <a:cubicBezTo>
                  <a:pt x="4479194" y="6683310"/>
                  <a:pt x="4476112" y="6681787"/>
                  <a:pt x="4473669" y="6677347"/>
                </a:cubicBezTo>
                <a:cubicBezTo>
                  <a:pt x="4473384" y="6676839"/>
                  <a:pt x="4476276" y="6674620"/>
                  <a:pt x="4477673" y="6673224"/>
                </a:cubicBezTo>
                <a:close/>
                <a:moveTo>
                  <a:pt x="5063664" y="6665807"/>
                </a:moveTo>
                <a:lnTo>
                  <a:pt x="5061875" y="6670976"/>
                </a:lnTo>
                <a:lnTo>
                  <a:pt x="5058015" y="6671187"/>
                </a:lnTo>
                <a:lnTo>
                  <a:pt x="5058018" y="6671132"/>
                </a:lnTo>
                <a:lnTo>
                  <a:pt x="5058060" y="6671131"/>
                </a:lnTo>
                <a:close/>
                <a:moveTo>
                  <a:pt x="5065748" y="6659777"/>
                </a:moveTo>
                <a:cubicBezTo>
                  <a:pt x="5062982" y="6661299"/>
                  <a:pt x="5059583" y="6662949"/>
                  <a:pt x="5058313" y="6665549"/>
                </a:cubicBezTo>
                <a:lnTo>
                  <a:pt x="5058018" y="6671132"/>
                </a:lnTo>
                <a:lnTo>
                  <a:pt x="5051863" y="6671258"/>
                </a:lnTo>
                <a:cubicBezTo>
                  <a:pt x="5036612" y="6685784"/>
                  <a:pt x="5021609" y="6700627"/>
                  <a:pt x="5007088" y="6714772"/>
                </a:cubicBezTo>
                <a:cubicBezTo>
                  <a:pt x="5007088" y="6720227"/>
                  <a:pt x="5007088" y="6724414"/>
                  <a:pt x="5007088" y="6728093"/>
                </a:cubicBezTo>
                <a:cubicBezTo>
                  <a:pt x="5002603" y="6732977"/>
                  <a:pt x="4998410" y="6737608"/>
                  <a:pt x="4994439" y="6741984"/>
                </a:cubicBezTo>
                <a:cubicBezTo>
                  <a:pt x="4996660" y="6756447"/>
                  <a:pt x="4988654" y="6771734"/>
                  <a:pt x="4999045" y="6783596"/>
                </a:cubicBezTo>
                <a:cubicBezTo>
                  <a:pt x="5009118" y="6773510"/>
                  <a:pt x="5019287" y="6763297"/>
                  <a:pt x="5031112" y="6751499"/>
                </a:cubicBezTo>
                <a:cubicBezTo>
                  <a:pt x="5030573" y="6743634"/>
                  <a:pt x="5035939" y="6735451"/>
                  <a:pt x="5045061" y="6728727"/>
                </a:cubicBezTo>
                <a:cubicBezTo>
                  <a:pt x="5045061" y="6720608"/>
                  <a:pt x="5045061" y="6712172"/>
                  <a:pt x="5045061" y="6703862"/>
                </a:cubicBezTo>
                <a:cubicBezTo>
                  <a:pt x="5049477" y="6699104"/>
                  <a:pt x="5053739" y="6694601"/>
                  <a:pt x="5058091" y="6689907"/>
                </a:cubicBezTo>
                <a:cubicBezTo>
                  <a:pt x="5058091" y="6686831"/>
                  <a:pt x="5058091" y="6683706"/>
                  <a:pt x="5059048" y="6679147"/>
                </a:cubicBezTo>
                <a:lnTo>
                  <a:pt x="5061875" y="6670976"/>
                </a:lnTo>
                <a:lnTo>
                  <a:pt x="5063655" y="6670878"/>
                </a:lnTo>
                <a:cubicBezTo>
                  <a:pt x="5066224" y="6669608"/>
                  <a:pt x="5067911" y="6666184"/>
                  <a:pt x="5069402" y="6663456"/>
                </a:cubicBezTo>
                <a:cubicBezTo>
                  <a:pt x="5069517" y="6663234"/>
                  <a:pt x="5068706" y="6662251"/>
                  <a:pt x="5066854" y="6662774"/>
                </a:cubicBezTo>
                <a:lnTo>
                  <a:pt x="5063664" y="6665807"/>
                </a:lnTo>
                <a:close/>
                <a:moveTo>
                  <a:pt x="1342051" y="6659777"/>
                </a:moveTo>
                <a:cubicBezTo>
                  <a:pt x="1339286" y="6661299"/>
                  <a:pt x="1335885" y="6662949"/>
                  <a:pt x="1334617" y="6665549"/>
                </a:cubicBezTo>
                <a:cubicBezTo>
                  <a:pt x="1333313" y="6668214"/>
                  <a:pt x="1333321" y="6670196"/>
                  <a:pt x="1334318" y="6671187"/>
                </a:cubicBezTo>
                <a:lnTo>
                  <a:pt x="1336636" y="6671060"/>
                </a:lnTo>
                <a:lnTo>
                  <a:pt x="1334273" y="6675983"/>
                </a:lnTo>
                <a:lnTo>
                  <a:pt x="1334299" y="6671321"/>
                </a:lnTo>
                <a:cubicBezTo>
                  <a:pt x="1330203" y="6669735"/>
                  <a:pt x="1327150" y="6671385"/>
                  <a:pt x="1324415" y="6674556"/>
                </a:cubicBezTo>
                <a:cubicBezTo>
                  <a:pt x="1321840" y="6677537"/>
                  <a:pt x="1322221" y="6680075"/>
                  <a:pt x="1326927" y="6682485"/>
                </a:cubicBezTo>
                <a:cubicBezTo>
                  <a:pt x="1327755" y="6682866"/>
                  <a:pt x="1329752" y="6681788"/>
                  <a:pt x="1330805" y="6680899"/>
                </a:cubicBezTo>
                <a:cubicBezTo>
                  <a:pt x="1331519" y="6680329"/>
                  <a:pt x="1332249" y="6679694"/>
                  <a:pt x="1333843" y="6676880"/>
                </a:cubicBezTo>
                <a:lnTo>
                  <a:pt x="1334273" y="6675983"/>
                </a:lnTo>
                <a:lnTo>
                  <a:pt x="1334269" y="6676713"/>
                </a:lnTo>
                <a:lnTo>
                  <a:pt x="1338121" y="6670979"/>
                </a:lnTo>
                <a:lnTo>
                  <a:pt x="1339952" y="6670878"/>
                </a:lnTo>
                <a:cubicBezTo>
                  <a:pt x="1342527" y="6669608"/>
                  <a:pt x="1344215" y="6666184"/>
                  <a:pt x="1345705" y="6663456"/>
                </a:cubicBezTo>
                <a:cubicBezTo>
                  <a:pt x="1345832" y="6663203"/>
                  <a:pt x="1345038" y="6662220"/>
                  <a:pt x="1343179" y="6663448"/>
                </a:cubicBezTo>
                <a:lnTo>
                  <a:pt x="1338121" y="6670979"/>
                </a:lnTo>
                <a:lnTo>
                  <a:pt x="1336636" y="6671060"/>
                </a:lnTo>
                <a:close/>
                <a:moveTo>
                  <a:pt x="1466784" y="6659333"/>
                </a:moveTo>
                <a:cubicBezTo>
                  <a:pt x="1476509" y="6663647"/>
                  <a:pt x="1474916" y="6671258"/>
                  <a:pt x="1471998" y="6681407"/>
                </a:cubicBezTo>
                <a:cubicBezTo>
                  <a:pt x="1452675" y="6700691"/>
                  <a:pt x="1431855" y="6721433"/>
                  <a:pt x="1410629" y="6742619"/>
                </a:cubicBezTo>
                <a:cubicBezTo>
                  <a:pt x="1410469" y="6745981"/>
                  <a:pt x="1410311" y="6750168"/>
                  <a:pt x="1410121" y="6754101"/>
                </a:cubicBezTo>
                <a:cubicBezTo>
                  <a:pt x="1399603" y="6764567"/>
                  <a:pt x="1389174" y="6775033"/>
                  <a:pt x="1378688" y="6785499"/>
                </a:cubicBezTo>
                <a:cubicBezTo>
                  <a:pt x="1372457" y="6785499"/>
                  <a:pt x="1366134" y="6785499"/>
                  <a:pt x="1359815" y="6785499"/>
                </a:cubicBezTo>
                <a:cubicBezTo>
                  <a:pt x="1359815" y="6783470"/>
                  <a:pt x="1358921" y="6780488"/>
                  <a:pt x="1359943" y="6779473"/>
                </a:cubicBezTo>
                <a:cubicBezTo>
                  <a:pt x="1368741" y="6771036"/>
                  <a:pt x="1377863" y="6762918"/>
                  <a:pt x="1385203" y="6756257"/>
                </a:cubicBezTo>
                <a:cubicBezTo>
                  <a:pt x="1385203" y="6746933"/>
                  <a:pt x="1385203" y="6740780"/>
                  <a:pt x="1385203" y="6734690"/>
                </a:cubicBezTo>
                <a:cubicBezTo>
                  <a:pt x="1395372" y="6732977"/>
                  <a:pt x="1396298" y="6732090"/>
                  <a:pt x="1397948" y="6721940"/>
                </a:cubicBezTo>
                <a:cubicBezTo>
                  <a:pt x="1400047" y="6721940"/>
                  <a:pt x="1403066" y="6722892"/>
                  <a:pt x="1404145" y="6721813"/>
                </a:cubicBezTo>
                <a:cubicBezTo>
                  <a:pt x="1425149" y="6701135"/>
                  <a:pt x="1445969" y="6680202"/>
                  <a:pt x="1466784" y="6659333"/>
                </a:cubicBezTo>
                <a:close/>
                <a:moveTo>
                  <a:pt x="5396123" y="6634404"/>
                </a:moveTo>
                <a:cubicBezTo>
                  <a:pt x="5396606" y="6634150"/>
                  <a:pt x="5400037" y="6637576"/>
                  <a:pt x="5399784" y="6638083"/>
                </a:cubicBezTo>
                <a:cubicBezTo>
                  <a:pt x="5398288" y="6640811"/>
                  <a:pt x="5396606" y="6644236"/>
                  <a:pt x="5394030" y="6645505"/>
                </a:cubicBezTo>
                <a:cubicBezTo>
                  <a:pt x="5388720" y="6648105"/>
                  <a:pt x="5386088" y="6645442"/>
                  <a:pt x="5388690" y="6640176"/>
                </a:cubicBezTo>
                <a:cubicBezTo>
                  <a:pt x="5389964" y="6637576"/>
                  <a:pt x="5393364" y="6635927"/>
                  <a:pt x="5396123" y="6634404"/>
                </a:cubicBezTo>
                <a:close/>
                <a:moveTo>
                  <a:pt x="5076314" y="6615013"/>
                </a:moveTo>
                <a:lnTo>
                  <a:pt x="5074527" y="6620218"/>
                </a:lnTo>
                <a:lnTo>
                  <a:pt x="5070632" y="6620410"/>
                </a:lnTo>
                <a:lnTo>
                  <a:pt x="5070636" y="6620363"/>
                </a:lnTo>
                <a:lnTo>
                  <a:pt x="5070740" y="6620322"/>
                </a:lnTo>
                <a:close/>
                <a:moveTo>
                  <a:pt x="5078366" y="6609031"/>
                </a:moveTo>
                <a:cubicBezTo>
                  <a:pt x="5075601" y="6610490"/>
                  <a:pt x="5072199" y="6612203"/>
                  <a:pt x="5070931" y="6614740"/>
                </a:cubicBezTo>
                <a:lnTo>
                  <a:pt x="5070636" y="6620363"/>
                </a:lnTo>
                <a:lnTo>
                  <a:pt x="5060635" y="6624255"/>
                </a:lnTo>
                <a:cubicBezTo>
                  <a:pt x="5059169" y="6627553"/>
                  <a:pt x="5058630" y="6631360"/>
                  <a:pt x="5058091" y="6635038"/>
                </a:cubicBezTo>
                <a:cubicBezTo>
                  <a:pt x="5057520" y="6639035"/>
                  <a:pt x="5059265" y="6643285"/>
                  <a:pt x="5063401" y="6644172"/>
                </a:cubicBezTo>
                <a:cubicBezTo>
                  <a:pt x="5065304" y="6644617"/>
                  <a:pt x="5069916" y="6640557"/>
                  <a:pt x="5070392" y="6638019"/>
                </a:cubicBezTo>
                <a:cubicBezTo>
                  <a:pt x="5070931" y="6635133"/>
                  <a:pt x="5071018" y="6632184"/>
                  <a:pt x="5071925" y="6627807"/>
                </a:cubicBezTo>
                <a:lnTo>
                  <a:pt x="5074527" y="6620218"/>
                </a:lnTo>
                <a:lnTo>
                  <a:pt x="5076266" y="6620132"/>
                </a:lnTo>
                <a:cubicBezTo>
                  <a:pt x="5078841" y="6618863"/>
                  <a:pt x="5080529" y="6615438"/>
                  <a:pt x="5082020" y="6612647"/>
                </a:cubicBezTo>
                <a:cubicBezTo>
                  <a:pt x="5082164" y="6612394"/>
                  <a:pt x="5081376" y="6611410"/>
                  <a:pt x="5079537" y="6611942"/>
                </a:cubicBezTo>
                <a:lnTo>
                  <a:pt x="5076314" y="6615013"/>
                </a:lnTo>
                <a:close/>
                <a:moveTo>
                  <a:pt x="2427374" y="6607367"/>
                </a:moveTo>
                <a:cubicBezTo>
                  <a:pt x="2431703" y="6607494"/>
                  <a:pt x="2436150" y="6609793"/>
                  <a:pt x="2440823" y="6613916"/>
                </a:cubicBezTo>
                <a:cubicBezTo>
                  <a:pt x="2436029" y="6618483"/>
                  <a:pt x="2431257" y="6622289"/>
                  <a:pt x="2427349" y="6626856"/>
                </a:cubicBezTo>
                <a:cubicBezTo>
                  <a:pt x="2423918" y="6630852"/>
                  <a:pt x="2421500" y="6632438"/>
                  <a:pt x="2418614" y="6630599"/>
                </a:cubicBezTo>
                <a:cubicBezTo>
                  <a:pt x="2414668" y="6628125"/>
                  <a:pt x="2413493" y="6624699"/>
                  <a:pt x="2414572" y="6620069"/>
                </a:cubicBezTo>
                <a:cubicBezTo>
                  <a:pt x="2415018" y="6618102"/>
                  <a:pt x="2414636" y="6615946"/>
                  <a:pt x="2414636" y="6613853"/>
                </a:cubicBezTo>
                <a:cubicBezTo>
                  <a:pt x="2418833" y="6609286"/>
                  <a:pt x="2423044" y="6607240"/>
                  <a:pt x="2427374" y="6607367"/>
                </a:cubicBezTo>
                <a:close/>
                <a:moveTo>
                  <a:pt x="4453142" y="6596091"/>
                </a:moveTo>
                <a:cubicBezTo>
                  <a:pt x="4447230" y="6602054"/>
                  <a:pt x="4441317" y="6607953"/>
                  <a:pt x="4435374" y="6613852"/>
                </a:cubicBezTo>
                <a:cubicBezTo>
                  <a:pt x="4435374" y="6622161"/>
                  <a:pt x="4435374" y="6630471"/>
                  <a:pt x="4435374" y="6638781"/>
                </a:cubicBezTo>
                <a:cubicBezTo>
                  <a:pt x="4431086" y="6643348"/>
                  <a:pt x="4426860" y="6647852"/>
                  <a:pt x="4422597" y="6652355"/>
                </a:cubicBezTo>
                <a:cubicBezTo>
                  <a:pt x="4422597" y="6658571"/>
                  <a:pt x="4422597" y="6664851"/>
                  <a:pt x="4422597" y="6671131"/>
                </a:cubicBezTo>
                <a:cubicBezTo>
                  <a:pt x="4418119" y="6669799"/>
                  <a:pt x="4414307" y="6670941"/>
                  <a:pt x="4412492" y="6675063"/>
                </a:cubicBezTo>
                <a:cubicBezTo>
                  <a:pt x="4411033" y="6678362"/>
                  <a:pt x="4410462" y="6682168"/>
                  <a:pt x="4409948" y="6685847"/>
                </a:cubicBezTo>
                <a:cubicBezTo>
                  <a:pt x="4409378" y="6689844"/>
                  <a:pt x="4411128" y="6694093"/>
                  <a:pt x="4415258" y="6694981"/>
                </a:cubicBezTo>
                <a:cubicBezTo>
                  <a:pt x="4417167" y="6695426"/>
                  <a:pt x="4421773" y="6691366"/>
                  <a:pt x="4422249" y="6688828"/>
                </a:cubicBezTo>
                <a:cubicBezTo>
                  <a:pt x="4423333" y="6683056"/>
                  <a:pt x="4422597" y="6677030"/>
                  <a:pt x="4422597" y="6671131"/>
                </a:cubicBezTo>
                <a:cubicBezTo>
                  <a:pt x="4424475" y="6671131"/>
                  <a:pt x="4427146" y="6670306"/>
                  <a:pt x="4428129" y="6671258"/>
                </a:cubicBezTo>
                <a:cubicBezTo>
                  <a:pt x="4434961" y="6677537"/>
                  <a:pt x="4441539" y="6684198"/>
                  <a:pt x="4447865" y="6690985"/>
                </a:cubicBezTo>
                <a:lnTo>
                  <a:pt x="4447865" y="6696703"/>
                </a:lnTo>
                <a:lnTo>
                  <a:pt x="4447959" y="6696440"/>
                </a:lnTo>
                <a:cubicBezTo>
                  <a:pt x="4450059" y="6696440"/>
                  <a:pt x="4453047" y="6695553"/>
                  <a:pt x="4454062" y="6696630"/>
                </a:cubicBezTo>
                <a:cubicBezTo>
                  <a:pt x="4458382" y="6701071"/>
                  <a:pt x="4462131" y="6706018"/>
                  <a:pt x="4464770" y="6709190"/>
                </a:cubicBezTo>
                <a:cubicBezTo>
                  <a:pt x="4482310" y="6709190"/>
                  <a:pt x="4496901" y="6709190"/>
                  <a:pt x="4511484" y="6709190"/>
                </a:cubicBezTo>
                <a:cubicBezTo>
                  <a:pt x="4510089" y="6713821"/>
                  <a:pt x="4511421" y="6717500"/>
                  <a:pt x="4515678" y="6719656"/>
                </a:cubicBezTo>
                <a:cubicBezTo>
                  <a:pt x="4520194" y="6722003"/>
                  <a:pt x="4523087" y="6718388"/>
                  <a:pt x="4524262" y="6709253"/>
                </a:cubicBezTo>
                <a:cubicBezTo>
                  <a:pt x="4535706" y="6704877"/>
                  <a:pt x="4535641" y="6704813"/>
                  <a:pt x="4548062" y="6688574"/>
                </a:cubicBezTo>
                <a:cubicBezTo>
                  <a:pt x="4535609" y="6681217"/>
                  <a:pt x="4534398" y="6681090"/>
                  <a:pt x="4524262" y="6691429"/>
                </a:cubicBezTo>
                <a:cubicBezTo>
                  <a:pt x="4524262" y="6697392"/>
                  <a:pt x="4524262" y="6703291"/>
                  <a:pt x="4524262" y="6709253"/>
                </a:cubicBezTo>
                <a:cubicBezTo>
                  <a:pt x="4520036" y="6709253"/>
                  <a:pt x="4515780" y="6709253"/>
                  <a:pt x="4511548" y="6709253"/>
                </a:cubicBezTo>
                <a:cubicBezTo>
                  <a:pt x="4511548" y="6702974"/>
                  <a:pt x="4511548" y="6696694"/>
                  <a:pt x="4511548" y="6690478"/>
                </a:cubicBezTo>
                <a:cubicBezTo>
                  <a:pt x="4507418" y="6686038"/>
                  <a:pt x="4503257" y="6681597"/>
                  <a:pt x="4499121" y="6677221"/>
                </a:cubicBezTo>
                <a:cubicBezTo>
                  <a:pt x="4511041" y="6664534"/>
                  <a:pt x="4511041" y="6664534"/>
                  <a:pt x="4505706" y="6658889"/>
                </a:cubicBezTo>
                <a:cubicBezTo>
                  <a:pt x="4493786" y="6658889"/>
                  <a:pt x="4481390" y="6658889"/>
                  <a:pt x="4467663" y="6658889"/>
                </a:cubicBezTo>
                <a:cubicBezTo>
                  <a:pt x="4464104" y="6662060"/>
                  <a:pt x="4459524" y="6666057"/>
                  <a:pt x="4454886" y="6670180"/>
                </a:cubicBezTo>
                <a:cubicBezTo>
                  <a:pt x="4446018" y="6665739"/>
                  <a:pt x="4447103" y="6658318"/>
                  <a:pt x="4449577" y="6650452"/>
                </a:cubicBezTo>
                <a:cubicBezTo>
                  <a:pt x="4456955" y="6643094"/>
                  <a:pt x="4464326" y="6635736"/>
                  <a:pt x="4472585" y="6627490"/>
                </a:cubicBezTo>
                <a:cubicBezTo>
                  <a:pt x="4469058" y="6623367"/>
                  <a:pt x="4464770" y="6619624"/>
                  <a:pt x="4462037" y="6614930"/>
                </a:cubicBezTo>
                <a:cubicBezTo>
                  <a:pt x="4459080" y="6609920"/>
                  <a:pt x="4462670" y="6602752"/>
                  <a:pt x="4457526" y="6598121"/>
                </a:cubicBezTo>
                <a:cubicBezTo>
                  <a:pt x="4456384" y="6597106"/>
                  <a:pt x="4454633" y="6596725"/>
                  <a:pt x="4453142" y="6596091"/>
                </a:cubicBezTo>
                <a:close/>
                <a:moveTo>
                  <a:pt x="1582044" y="6595076"/>
                </a:moveTo>
                <a:cubicBezTo>
                  <a:pt x="1586492" y="6597550"/>
                  <a:pt x="1587830" y="6600531"/>
                  <a:pt x="1586397" y="6603386"/>
                </a:cubicBezTo>
                <a:cubicBezTo>
                  <a:pt x="1585000" y="6604781"/>
                  <a:pt x="1582774" y="6607635"/>
                  <a:pt x="1582299" y="6607382"/>
                </a:cubicBezTo>
                <a:cubicBezTo>
                  <a:pt x="1577851" y="6604908"/>
                  <a:pt x="1576322" y="6601863"/>
                  <a:pt x="1578010" y="6599136"/>
                </a:cubicBezTo>
                <a:cubicBezTo>
                  <a:pt x="1579056" y="6597486"/>
                  <a:pt x="1581568" y="6594823"/>
                  <a:pt x="1582044" y="6595076"/>
                </a:cubicBezTo>
                <a:close/>
                <a:moveTo>
                  <a:pt x="4354435" y="6594823"/>
                </a:moveTo>
                <a:cubicBezTo>
                  <a:pt x="4346264" y="6600468"/>
                  <a:pt x="4336222" y="6606684"/>
                  <a:pt x="4334383" y="6616326"/>
                </a:cubicBezTo>
                <a:cubicBezTo>
                  <a:pt x="4332696" y="6625206"/>
                  <a:pt x="4328567" y="6630661"/>
                  <a:pt x="4323573" y="6637195"/>
                </a:cubicBezTo>
                <a:cubicBezTo>
                  <a:pt x="4317984" y="6644490"/>
                  <a:pt x="4320047" y="6652355"/>
                  <a:pt x="4327291" y="6658381"/>
                </a:cubicBezTo>
                <a:cubicBezTo>
                  <a:pt x="4331458" y="6658381"/>
                  <a:pt x="4335651" y="6658381"/>
                  <a:pt x="4339686" y="6658381"/>
                </a:cubicBezTo>
                <a:cubicBezTo>
                  <a:pt x="4344171" y="6662568"/>
                  <a:pt x="4348586" y="6666691"/>
                  <a:pt x="4352969" y="6670814"/>
                </a:cubicBezTo>
                <a:cubicBezTo>
                  <a:pt x="4363456" y="6660348"/>
                  <a:pt x="4373783" y="6650008"/>
                  <a:pt x="4384307" y="6639478"/>
                </a:cubicBezTo>
                <a:cubicBezTo>
                  <a:pt x="4384307" y="6635546"/>
                  <a:pt x="4384307" y="6631360"/>
                  <a:pt x="4384307" y="6627300"/>
                </a:cubicBezTo>
                <a:cubicBezTo>
                  <a:pt x="4388628" y="6622732"/>
                  <a:pt x="4392820" y="6618292"/>
                  <a:pt x="4396988" y="6613789"/>
                </a:cubicBezTo>
                <a:cubicBezTo>
                  <a:pt x="4393042" y="6608016"/>
                  <a:pt x="4387098" y="6607953"/>
                  <a:pt x="4380843" y="6607319"/>
                </a:cubicBezTo>
                <a:cubicBezTo>
                  <a:pt x="4372546" y="6606494"/>
                  <a:pt x="4370193" y="6595076"/>
                  <a:pt x="4361045" y="6594823"/>
                </a:cubicBezTo>
                <a:cubicBezTo>
                  <a:pt x="4358945" y="6594823"/>
                  <a:pt x="4356877" y="6594823"/>
                  <a:pt x="4354435" y="6594823"/>
                </a:cubicBezTo>
                <a:close/>
                <a:moveTo>
                  <a:pt x="5261386" y="6583786"/>
                </a:moveTo>
                <a:cubicBezTo>
                  <a:pt x="5255569" y="6584293"/>
                  <a:pt x="5253501" y="6583848"/>
                  <a:pt x="5252676" y="6584737"/>
                </a:cubicBezTo>
                <a:cubicBezTo>
                  <a:pt x="5239170" y="6597931"/>
                  <a:pt x="5225570" y="6611124"/>
                  <a:pt x="5212667" y="6624953"/>
                </a:cubicBezTo>
                <a:cubicBezTo>
                  <a:pt x="5210408" y="6627363"/>
                  <a:pt x="5210059" y="6632882"/>
                  <a:pt x="5210884" y="6636497"/>
                </a:cubicBezTo>
                <a:cubicBezTo>
                  <a:pt x="5211620" y="6639732"/>
                  <a:pt x="5215180" y="6642270"/>
                  <a:pt x="5217526" y="6645124"/>
                </a:cubicBezTo>
                <a:cubicBezTo>
                  <a:pt x="5224073" y="6636497"/>
                  <a:pt x="5232053" y="6630661"/>
                  <a:pt x="5243522" y="6631803"/>
                </a:cubicBezTo>
                <a:cubicBezTo>
                  <a:pt x="5249498" y="6625841"/>
                  <a:pt x="5255442" y="6619878"/>
                  <a:pt x="5261418" y="6613916"/>
                </a:cubicBezTo>
                <a:cubicBezTo>
                  <a:pt x="5261386" y="6605542"/>
                  <a:pt x="5261386" y="6597106"/>
                  <a:pt x="5261386" y="6583786"/>
                </a:cubicBezTo>
                <a:close/>
                <a:moveTo>
                  <a:pt x="1035633" y="6582390"/>
                </a:moveTo>
                <a:cubicBezTo>
                  <a:pt x="1035157" y="6582136"/>
                  <a:pt x="1032615" y="6584864"/>
                  <a:pt x="1031600" y="6586513"/>
                </a:cubicBezTo>
                <a:cubicBezTo>
                  <a:pt x="1029912" y="6589177"/>
                  <a:pt x="1031442" y="6592222"/>
                  <a:pt x="1035886" y="6594696"/>
                </a:cubicBezTo>
                <a:cubicBezTo>
                  <a:pt x="1036363" y="6594886"/>
                  <a:pt x="1038589" y="6592031"/>
                  <a:pt x="1039991" y="6590636"/>
                </a:cubicBezTo>
                <a:cubicBezTo>
                  <a:pt x="1041387" y="6587845"/>
                  <a:pt x="1040086" y="6584864"/>
                  <a:pt x="1035633" y="6582390"/>
                </a:cubicBezTo>
                <a:close/>
                <a:moveTo>
                  <a:pt x="1327660" y="6557144"/>
                </a:moveTo>
                <a:cubicBezTo>
                  <a:pt x="1321777" y="6563043"/>
                  <a:pt x="1315866" y="6568942"/>
                  <a:pt x="1309541" y="6575285"/>
                </a:cubicBezTo>
                <a:cubicBezTo>
                  <a:pt x="1313354" y="6579535"/>
                  <a:pt x="1317203" y="6583912"/>
                  <a:pt x="1321016" y="6588226"/>
                </a:cubicBezTo>
                <a:cubicBezTo>
                  <a:pt x="1319586" y="6591715"/>
                  <a:pt x="1316107" y="6593998"/>
                  <a:pt x="1313207" y="6597391"/>
                </a:cubicBezTo>
                <a:lnTo>
                  <a:pt x="1310420" y="6607573"/>
                </a:lnTo>
                <a:lnTo>
                  <a:pt x="1308970" y="6607573"/>
                </a:lnTo>
                <a:lnTo>
                  <a:pt x="1308874" y="6607837"/>
                </a:lnTo>
                <a:lnTo>
                  <a:pt x="1299022" y="6610997"/>
                </a:lnTo>
                <a:cubicBezTo>
                  <a:pt x="1296447" y="6614042"/>
                  <a:pt x="1296828" y="6616579"/>
                  <a:pt x="1301534" y="6618990"/>
                </a:cubicBezTo>
                <a:cubicBezTo>
                  <a:pt x="1302359" y="6619371"/>
                  <a:pt x="1304365" y="6618292"/>
                  <a:pt x="1305411" y="6617341"/>
                </a:cubicBezTo>
                <a:lnTo>
                  <a:pt x="1308874" y="6607837"/>
                </a:lnTo>
                <a:lnTo>
                  <a:pt x="1308907" y="6607826"/>
                </a:lnTo>
                <a:cubicBezTo>
                  <a:pt x="1309573" y="6608080"/>
                  <a:pt x="1309479" y="6611505"/>
                  <a:pt x="1308876" y="6613217"/>
                </a:cubicBezTo>
                <a:lnTo>
                  <a:pt x="1310420" y="6607573"/>
                </a:lnTo>
                <a:lnTo>
                  <a:pt x="1340213" y="6607573"/>
                </a:lnTo>
                <a:cubicBezTo>
                  <a:pt x="1346341" y="6600721"/>
                  <a:pt x="1346276" y="6600785"/>
                  <a:pt x="1340688" y="6594632"/>
                </a:cubicBezTo>
                <a:cubicBezTo>
                  <a:pt x="1338112" y="6591777"/>
                  <a:pt x="1336456" y="6588099"/>
                  <a:pt x="1334426" y="6584864"/>
                </a:cubicBezTo>
                <a:cubicBezTo>
                  <a:pt x="1332550" y="6575476"/>
                  <a:pt x="1339444" y="6564058"/>
                  <a:pt x="1327660" y="6557144"/>
                </a:cubicBezTo>
                <a:close/>
                <a:moveTo>
                  <a:pt x="946612" y="6556954"/>
                </a:moveTo>
                <a:cubicBezTo>
                  <a:pt x="951066" y="6559428"/>
                  <a:pt x="952366" y="6562410"/>
                  <a:pt x="950970" y="6565200"/>
                </a:cubicBezTo>
                <a:cubicBezTo>
                  <a:pt x="949568" y="6566596"/>
                  <a:pt x="947342" y="6569514"/>
                  <a:pt x="946866" y="6569260"/>
                </a:cubicBezTo>
                <a:cubicBezTo>
                  <a:pt x="942419" y="6566786"/>
                  <a:pt x="940897" y="6563678"/>
                  <a:pt x="942578" y="6561014"/>
                </a:cubicBezTo>
                <a:cubicBezTo>
                  <a:pt x="943624" y="6559364"/>
                  <a:pt x="946136" y="6556701"/>
                  <a:pt x="946612" y="6556954"/>
                </a:cubicBezTo>
                <a:close/>
                <a:moveTo>
                  <a:pt x="4371774" y="6556256"/>
                </a:moveTo>
                <a:cubicBezTo>
                  <a:pt x="4367527" y="6556256"/>
                  <a:pt x="4363285" y="6558540"/>
                  <a:pt x="4359041" y="6563107"/>
                </a:cubicBezTo>
                <a:cubicBezTo>
                  <a:pt x="4367560" y="6572241"/>
                  <a:pt x="4376010" y="6572241"/>
                  <a:pt x="4384529" y="6563107"/>
                </a:cubicBezTo>
                <a:cubicBezTo>
                  <a:pt x="4380270" y="6558540"/>
                  <a:pt x="4376020" y="6556256"/>
                  <a:pt x="4371774" y="6556256"/>
                </a:cubicBezTo>
                <a:close/>
                <a:moveTo>
                  <a:pt x="4873642" y="6544267"/>
                </a:moveTo>
                <a:cubicBezTo>
                  <a:pt x="4878089" y="6546741"/>
                  <a:pt x="4879618" y="6549785"/>
                  <a:pt x="4877931" y="6552513"/>
                </a:cubicBezTo>
                <a:cubicBezTo>
                  <a:pt x="4876884" y="6554163"/>
                  <a:pt x="4874373" y="6556827"/>
                  <a:pt x="4873896" y="6556573"/>
                </a:cubicBezTo>
                <a:cubicBezTo>
                  <a:pt x="4869449" y="6554099"/>
                  <a:pt x="4868111" y="6551118"/>
                  <a:pt x="4869544" y="6548263"/>
                </a:cubicBezTo>
                <a:cubicBezTo>
                  <a:pt x="4870940" y="6546868"/>
                  <a:pt x="4873167" y="6544014"/>
                  <a:pt x="4873642" y="6544267"/>
                </a:cubicBezTo>
                <a:close/>
                <a:moveTo>
                  <a:pt x="2440182" y="6531090"/>
                </a:moveTo>
                <a:cubicBezTo>
                  <a:pt x="2443443" y="6531074"/>
                  <a:pt x="2446564" y="6533357"/>
                  <a:pt x="2452780" y="6537924"/>
                </a:cubicBezTo>
                <a:cubicBezTo>
                  <a:pt x="2452780" y="6546170"/>
                  <a:pt x="2453668" y="6554480"/>
                  <a:pt x="2452430" y="6562535"/>
                </a:cubicBezTo>
                <a:cubicBezTo>
                  <a:pt x="2451734" y="6567166"/>
                  <a:pt x="2447312" y="6568878"/>
                  <a:pt x="2444450" y="6567356"/>
                </a:cubicBezTo>
                <a:cubicBezTo>
                  <a:pt x="2442705" y="6566404"/>
                  <a:pt x="2440478" y="6564692"/>
                  <a:pt x="2440256" y="6563043"/>
                </a:cubicBezTo>
                <a:cubicBezTo>
                  <a:pt x="2439653" y="6559047"/>
                  <a:pt x="2440067" y="6554924"/>
                  <a:pt x="2440067" y="6549659"/>
                </a:cubicBezTo>
                <a:cubicBezTo>
                  <a:pt x="2436063" y="6546170"/>
                  <a:pt x="2431452" y="6542174"/>
                  <a:pt x="2426751" y="6538051"/>
                </a:cubicBezTo>
                <a:cubicBezTo>
                  <a:pt x="2433521" y="6533421"/>
                  <a:pt x="2436919" y="6531105"/>
                  <a:pt x="2440182" y="6531090"/>
                </a:cubicBezTo>
                <a:close/>
                <a:moveTo>
                  <a:pt x="1417001" y="6480518"/>
                </a:moveTo>
                <a:cubicBezTo>
                  <a:pt x="1424054" y="6480518"/>
                  <a:pt x="1432061" y="6479630"/>
                  <a:pt x="1439756" y="6480835"/>
                </a:cubicBezTo>
                <a:cubicBezTo>
                  <a:pt x="1445667" y="6481723"/>
                  <a:pt x="1450178" y="6485910"/>
                  <a:pt x="1448745" y="6493268"/>
                </a:cubicBezTo>
                <a:cubicBezTo>
                  <a:pt x="1443029" y="6493268"/>
                  <a:pt x="1437021" y="6492189"/>
                  <a:pt x="1431616" y="6493522"/>
                </a:cubicBezTo>
                <a:cubicBezTo>
                  <a:pt x="1426217" y="6494854"/>
                  <a:pt x="1421954" y="6498977"/>
                  <a:pt x="1423356" y="6505954"/>
                </a:cubicBezTo>
                <a:cubicBezTo>
                  <a:pt x="1412389" y="6503797"/>
                  <a:pt x="1407085" y="6494346"/>
                  <a:pt x="1412039" y="6485593"/>
                </a:cubicBezTo>
                <a:cubicBezTo>
                  <a:pt x="1412998" y="6483880"/>
                  <a:pt x="1414805" y="6482738"/>
                  <a:pt x="1417001" y="6480518"/>
                </a:cubicBezTo>
                <a:close/>
                <a:moveTo>
                  <a:pt x="1220037" y="6480011"/>
                </a:moveTo>
                <a:cubicBezTo>
                  <a:pt x="1215792" y="6480011"/>
                  <a:pt x="1211551" y="6482295"/>
                  <a:pt x="1207305" y="6486862"/>
                </a:cubicBezTo>
                <a:cubicBezTo>
                  <a:pt x="1215825" y="6495995"/>
                  <a:pt x="1224273" y="6495995"/>
                  <a:pt x="1232793" y="6486862"/>
                </a:cubicBezTo>
                <a:cubicBezTo>
                  <a:pt x="1228533" y="6482295"/>
                  <a:pt x="1224283" y="6480011"/>
                  <a:pt x="1220037" y="6480011"/>
                </a:cubicBezTo>
                <a:close/>
                <a:moveTo>
                  <a:pt x="1277093" y="6468022"/>
                </a:moveTo>
                <a:cubicBezTo>
                  <a:pt x="1276617" y="6467768"/>
                  <a:pt x="1274080" y="6470496"/>
                  <a:pt x="1273059" y="6472145"/>
                </a:cubicBezTo>
                <a:cubicBezTo>
                  <a:pt x="1271377" y="6474809"/>
                  <a:pt x="1272900" y="6477854"/>
                  <a:pt x="1277345" y="6480328"/>
                </a:cubicBezTo>
                <a:cubicBezTo>
                  <a:pt x="1277860" y="6480518"/>
                  <a:pt x="1280049" y="6477664"/>
                  <a:pt x="1281450" y="6476268"/>
                </a:cubicBezTo>
                <a:cubicBezTo>
                  <a:pt x="1282846" y="6473477"/>
                  <a:pt x="1281546" y="6470496"/>
                  <a:pt x="1277093" y="6468022"/>
                </a:cubicBezTo>
                <a:close/>
                <a:moveTo>
                  <a:pt x="3116931" y="6467547"/>
                </a:moveTo>
                <a:cubicBezTo>
                  <a:pt x="3119931" y="6467642"/>
                  <a:pt x="3122570" y="6468562"/>
                  <a:pt x="3123937" y="6472272"/>
                </a:cubicBezTo>
                <a:cubicBezTo>
                  <a:pt x="3126221" y="6478552"/>
                  <a:pt x="3118406" y="6480836"/>
                  <a:pt x="3115354" y="6485022"/>
                </a:cubicBezTo>
                <a:cubicBezTo>
                  <a:pt x="3114181" y="6486671"/>
                  <a:pt x="3112588" y="6488067"/>
                  <a:pt x="3111066" y="6489399"/>
                </a:cubicBezTo>
                <a:cubicBezTo>
                  <a:pt x="3109696" y="6490541"/>
                  <a:pt x="3108205" y="6491619"/>
                  <a:pt x="3106740" y="6492761"/>
                </a:cubicBezTo>
                <a:cubicBezTo>
                  <a:pt x="3098766" y="6479884"/>
                  <a:pt x="3098766" y="6479884"/>
                  <a:pt x="3107761" y="6467769"/>
                </a:cubicBezTo>
                <a:cubicBezTo>
                  <a:pt x="3110571" y="6468181"/>
                  <a:pt x="3113932" y="6467452"/>
                  <a:pt x="3116931" y="6467547"/>
                </a:cubicBezTo>
                <a:close/>
                <a:moveTo>
                  <a:pt x="1156456" y="6467325"/>
                </a:moveTo>
                <a:cubicBezTo>
                  <a:pt x="1160698" y="6467325"/>
                  <a:pt x="1164939" y="6469609"/>
                  <a:pt x="1169199" y="6474176"/>
                </a:cubicBezTo>
                <a:cubicBezTo>
                  <a:pt x="1160679" y="6483246"/>
                  <a:pt x="1152231" y="6483246"/>
                  <a:pt x="1143710" y="6474176"/>
                </a:cubicBezTo>
                <a:cubicBezTo>
                  <a:pt x="1147971" y="6469609"/>
                  <a:pt x="1152213" y="6467325"/>
                  <a:pt x="1156456" y="6467325"/>
                </a:cubicBezTo>
                <a:close/>
                <a:moveTo>
                  <a:pt x="1474090" y="6455336"/>
                </a:moveTo>
                <a:cubicBezTo>
                  <a:pt x="1474692" y="6455590"/>
                  <a:pt x="1474597" y="6459015"/>
                  <a:pt x="1474027" y="6460728"/>
                </a:cubicBezTo>
                <a:cubicBezTo>
                  <a:pt x="1473455" y="6462314"/>
                  <a:pt x="1471964" y="6463773"/>
                  <a:pt x="1470595" y="6464914"/>
                </a:cubicBezTo>
                <a:cubicBezTo>
                  <a:pt x="1469516" y="6465802"/>
                  <a:pt x="1467543" y="6466881"/>
                  <a:pt x="1466718" y="6466500"/>
                </a:cubicBezTo>
                <a:cubicBezTo>
                  <a:pt x="1462018" y="6464090"/>
                  <a:pt x="1461631" y="6461552"/>
                  <a:pt x="1464206" y="6458571"/>
                </a:cubicBezTo>
                <a:cubicBezTo>
                  <a:pt x="1466940" y="6455400"/>
                  <a:pt x="1469993" y="6453750"/>
                  <a:pt x="1474090" y="6455336"/>
                </a:cubicBezTo>
                <a:close/>
                <a:moveTo>
                  <a:pt x="934155" y="6455272"/>
                </a:moveTo>
                <a:cubicBezTo>
                  <a:pt x="934637" y="6455082"/>
                  <a:pt x="936826" y="6457936"/>
                  <a:pt x="938259" y="6459332"/>
                </a:cubicBezTo>
                <a:cubicBezTo>
                  <a:pt x="939655" y="6462123"/>
                  <a:pt x="938355" y="6465104"/>
                  <a:pt x="933901" y="6467514"/>
                </a:cubicBezTo>
                <a:cubicBezTo>
                  <a:pt x="933425" y="6467768"/>
                  <a:pt x="930882" y="6465104"/>
                  <a:pt x="929867" y="6463455"/>
                </a:cubicBezTo>
                <a:cubicBezTo>
                  <a:pt x="928186" y="6460791"/>
                  <a:pt x="929708" y="6457746"/>
                  <a:pt x="934155" y="6455272"/>
                </a:cubicBezTo>
                <a:close/>
                <a:moveTo>
                  <a:pt x="4443734" y="6444553"/>
                </a:moveTo>
                <a:cubicBezTo>
                  <a:pt x="4445382" y="6445631"/>
                  <a:pt x="4446594" y="6447344"/>
                  <a:pt x="4448021" y="6448739"/>
                </a:cubicBezTo>
                <a:cubicBezTo>
                  <a:pt x="4445192" y="6452926"/>
                  <a:pt x="4442268" y="6454575"/>
                  <a:pt x="4439597" y="6452862"/>
                </a:cubicBezTo>
                <a:cubicBezTo>
                  <a:pt x="4437948" y="6451848"/>
                  <a:pt x="4435278" y="6449310"/>
                  <a:pt x="4435531" y="6448866"/>
                </a:cubicBezTo>
                <a:cubicBezTo>
                  <a:pt x="4437980" y="6444426"/>
                  <a:pt x="4441063" y="6442903"/>
                  <a:pt x="4443734" y="6444553"/>
                </a:cubicBezTo>
                <a:close/>
                <a:moveTo>
                  <a:pt x="2867888" y="6444489"/>
                </a:moveTo>
                <a:cubicBezTo>
                  <a:pt x="2869284" y="6445885"/>
                  <a:pt x="2872177" y="6448105"/>
                  <a:pt x="2871891" y="6448612"/>
                </a:cubicBezTo>
                <a:cubicBezTo>
                  <a:pt x="2869443" y="6453053"/>
                  <a:pt x="2866360" y="6454575"/>
                  <a:pt x="2863695" y="6452862"/>
                </a:cubicBezTo>
                <a:cubicBezTo>
                  <a:pt x="2862040" y="6451847"/>
                  <a:pt x="2859369" y="6449310"/>
                  <a:pt x="2859623" y="6448866"/>
                </a:cubicBezTo>
                <a:cubicBezTo>
                  <a:pt x="2862071" y="6444426"/>
                  <a:pt x="2865059" y="6443094"/>
                  <a:pt x="2867888" y="6444489"/>
                </a:cubicBezTo>
                <a:close/>
                <a:moveTo>
                  <a:pt x="1175369" y="6442586"/>
                </a:moveTo>
                <a:cubicBezTo>
                  <a:pt x="1179815" y="6445060"/>
                  <a:pt x="1181148" y="6448041"/>
                  <a:pt x="1179720" y="6450832"/>
                </a:cubicBezTo>
                <a:cubicBezTo>
                  <a:pt x="1178325" y="6452228"/>
                  <a:pt x="1176098" y="6455146"/>
                  <a:pt x="1175622" y="6454892"/>
                </a:cubicBezTo>
                <a:cubicBezTo>
                  <a:pt x="1171169" y="6452418"/>
                  <a:pt x="1169647" y="6449310"/>
                  <a:pt x="1171328" y="6446646"/>
                </a:cubicBezTo>
                <a:cubicBezTo>
                  <a:pt x="1172381" y="6444996"/>
                  <a:pt x="1174886" y="6442332"/>
                  <a:pt x="1175369" y="6442586"/>
                </a:cubicBezTo>
                <a:close/>
                <a:moveTo>
                  <a:pt x="1499609" y="6442396"/>
                </a:moveTo>
                <a:cubicBezTo>
                  <a:pt x="1499609" y="6446583"/>
                  <a:pt x="1499609" y="6450832"/>
                  <a:pt x="1499609" y="6455083"/>
                </a:cubicBezTo>
                <a:cubicBezTo>
                  <a:pt x="1491121" y="6455083"/>
                  <a:pt x="1482641" y="6455083"/>
                  <a:pt x="1474185" y="6455083"/>
                </a:cubicBezTo>
                <a:cubicBezTo>
                  <a:pt x="1472788" y="6448168"/>
                  <a:pt x="1477046" y="6444046"/>
                  <a:pt x="1482482" y="6442650"/>
                </a:cubicBezTo>
                <a:cubicBezTo>
                  <a:pt x="1487880" y="6441318"/>
                  <a:pt x="1493887" y="6442396"/>
                  <a:pt x="1499609" y="6442396"/>
                </a:cubicBezTo>
                <a:close/>
                <a:moveTo>
                  <a:pt x="965718" y="6429900"/>
                </a:moveTo>
                <a:cubicBezTo>
                  <a:pt x="966353" y="6430154"/>
                  <a:pt x="966258" y="6433579"/>
                  <a:pt x="965655" y="6435292"/>
                </a:cubicBezTo>
                <a:cubicBezTo>
                  <a:pt x="965084" y="6436941"/>
                  <a:pt x="963587" y="6438337"/>
                  <a:pt x="962223" y="6439478"/>
                </a:cubicBezTo>
                <a:cubicBezTo>
                  <a:pt x="961144" y="6440366"/>
                  <a:pt x="959171" y="6441508"/>
                  <a:pt x="958346" y="6441064"/>
                </a:cubicBezTo>
                <a:cubicBezTo>
                  <a:pt x="953636" y="6438717"/>
                  <a:pt x="953255" y="6436117"/>
                  <a:pt x="955831" y="6433135"/>
                </a:cubicBezTo>
                <a:cubicBezTo>
                  <a:pt x="958536" y="6429964"/>
                  <a:pt x="961620" y="6428314"/>
                  <a:pt x="965718" y="6429900"/>
                </a:cubicBezTo>
                <a:close/>
                <a:moveTo>
                  <a:pt x="4630529" y="6418926"/>
                </a:moveTo>
                <a:cubicBezTo>
                  <a:pt x="4633421" y="6417657"/>
                  <a:pt x="4637716" y="6419560"/>
                  <a:pt x="4638350" y="6424127"/>
                </a:cubicBezTo>
                <a:cubicBezTo>
                  <a:pt x="4639460" y="6432183"/>
                  <a:pt x="4638635" y="6440556"/>
                  <a:pt x="4638635" y="6448739"/>
                </a:cubicBezTo>
                <a:cubicBezTo>
                  <a:pt x="4630149" y="6457746"/>
                  <a:pt x="4621730" y="6458000"/>
                  <a:pt x="4612671" y="6447978"/>
                </a:cubicBezTo>
                <a:cubicBezTo>
                  <a:pt x="4617371" y="6444108"/>
                  <a:pt x="4622110" y="6440175"/>
                  <a:pt x="4626113" y="6436877"/>
                </a:cubicBezTo>
                <a:cubicBezTo>
                  <a:pt x="4626113" y="6431295"/>
                  <a:pt x="4625701" y="6427172"/>
                  <a:pt x="4626303" y="6423176"/>
                </a:cubicBezTo>
                <a:cubicBezTo>
                  <a:pt x="4626558" y="6421526"/>
                  <a:pt x="4628752" y="6419687"/>
                  <a:pt x="4630529" y="6418926"/>
                </a:cubicBezTo>
                <a:close/>
                <a:moveTo>
                  <a:pt x="973438" y="6418355"/>
                </a:moveTo>
                <a:cubicBezTo>
                  <a:pt x="973920" y="6418102"/>
                  <a:pt x="977352" y="6421527"/>
                  <a:pt x="977092" y="6422035"/>
                </a:cubicBezTo>
                <a:cubicBezTo>
                  <a:pt x="975601" y="6424762"/>
                  <a:pt x="973920" y="6428188"/>
                  <a:pt x="971345" y="6429456"/>
                </a:cubicBezTo>
                <a:cubicBezTo>
                  <a:pt x="966035" y="6432057"/>
                  <a:pt x="963396" y="6429393"/>
                  <a:pt x="966003" y="6424128"/>
                </a:cubicBezTo>
                <a:cubicBezTo>
                  <a:pt x="967278" y="6421527"/>
                  <a:pt x="970679" y="6419878"/>
                  <a:pt x="973438" y="6418355"/>
                </a:cubicBezTo>
                <a:close/>
                <a:moveTo>
                  <a:pt x="1556880" y="6417087"/>
                </a:moveTo>
                <a:cubicBezTo>
                  <a:pt x="1548268" y="6422859"/>
                  <a:pt x="1550520" y="6431549"/>
                  <a:pt x="1550520" y="6439478"/>
                </a:cubicBezTo>
                <a:cubicBezTo>
                  <a:pt x="1550551" y="6454321"/>
                  <a:pt x="1551351" y="6454829"/>
                  <a:pt x="1569527" y="6455083"/>
                </a:cubicBezTo>
                <a:cubicBezTo>
                  <a:pt x="1575374" y="6449247"/>
                  <a:pt x="1581224" y="6443411"/>
                  <a:pt x="1587004" y="6437639"/>
                </a:cubicBezTo>
                <a:cubicBezTo>
                  <a:pt x="1589992" y="6429329"/>
                  <a:pt x="1589739" y="6422034"/>
                  <a:pt x="1581383" y="6417087"/>
                </a:cubicBezTo>
                <a:cubicBezTo>
                  <a:pt x="1573053" y="6417087"/>
                  <a:pt x="1564826" y="6417087"/>
                  <a:pt x="1556880" y="6417087"/>
                </a:cubicBezTo>
                <a:close/>
                <a:moveTo>
                  <a:pt x="3062759" y="6416959"/>
                </a:moveTo>
                <a:cubicBezTo>
                  <a:pt x="3067587" y="6415437"/>
                  <a:pt x="3071818" y="6416706"/>
                  <a:pt x="3073435" y="6421463"/>
                </a:cubicBezTo>
                <a:cubicBezTo>
                  <a:pt x="3076677" y="6430787"/>
                  <a:pt x="3074996" y="6442586"/>
                  <a:pt x="3087512" y="6446138"/>
                </a:cubicBezTo>
                <a:cubicBezTo>
                  <a:pt x="3083985" y="6455335"/>
                  <a:pt x="3076645" y="6459395"/>
                  <a:pt x="3071437" y="6465231"/>
                </a:cubicBezTo>
                <a:cubicBezTo>
                  <a:pt x="3070701" y="6466055"/>
                  <a:pt x="3068227" y="6466182"/>
                  <a:pt x="3067142" y="6465611"/>
                </a:cubicBezTo>
                <a:cubicBezTo>
                  <a:pt x="3065430" y="6464597"/>
                  <a:pt x="3062981" y="6462757"/>
                  <a:pt x="3062949" y="6461171"/>
                </a:cubicBezTo>
                <a:cubicBezTo>
                  <a:pt x="3062632" y="6446455"/>
                  <a:pt x="3062759" y="6431739"/>
                  <a:pt x="3062759" y="6416959"/>
                </a:cubicBezTo>
                <a:close/>
                <a:moveTo>
                  <a:pt x="2846618" y="6416873"/>
                </a:moveTo>
                <a:cubicBezTo>
                  <a:pt x="2847615" y="6415865"/>
                  <a:pt x="2849601" y="6415850"/>
                  <a:pt x="2852252" y="6417150"/>
                </a:cubicBezTo>
                <a:cubicBezTo>
                  <a:pt x="2854828" y="6418418"/>
                  <a:pt x="2856509" y="6421844"/>
                  <a:pt x="2858006" y="6424635"/>
                </a:cubicBezTo>
                <a:cubicBezTo>
                  <a:pt x="2858260" y="6425079"/>
                  <a:pt x="2854828" y="6428504"/>
                  <a:pt x="2854352" y="6428250"/>
                </a:cubicBezTo>
                <a:cubicBezTo>
                  <a:pt x="2851586" y="6426791"/>
                  <a:pt x="2848186" y="6425079"/>
                  <a:pt x="2846911" y="6422542"/>
                </a:cubicBezTo>
                <a:cubicBezTo>
                  <a:pt x="2845611" y="6419878"/>
                  <a:pt x="2845620" y="6417880"/>
                  <a:pt x="2846618" y="6416873"/>
                </a:cubicBezTo>
                <a:close/>
                <a:moveTo>
                  <a:pt x="3059296" y="6407001"/>
                </a:moveTo>
                <a:cubicBezTo>
                  <a:pt x="3062474" y="6409729"/>
                  <a:pt x="3064123" y="6412773"/>
                  <a:pt x="3062506" y="6416896"/>
                </a:cubicBezTo>
                <a:cubicBezTo>
                  <a:pt x="3062252" y="6417531"/>
                  <a:pt x="3058820" y="6417404"/>
                  <a:pt x="3057133" y="6416833"/>
                </a:cubicBezTo>
                <a:cubicBezTo>
                  <a:pt x="3055515" y="6416262"/>
                  <a:pt x="3054081" y="6414740"/>
                  <a:pt x="3052940" y="6413408"/>
                </a:cubicBezTo>
                <a:cubicBezTo>
                  <a:pt x="3052051" y="6412329"/>
                  <a:pt x="3050935" y="6410363"/>
                  <a:pt x="3051347" y="6409538"/>
                </a:cubicBezTo>
                <a:cubicBezTo>
                  <a:pt x="3053733" y="6404844"/>
                  <a:pt x="3056276" y="6404464"/>
                  <a:pt x="3059296" y="6407001"/>
                </a:cubicBezTo>
                <a:close/>
                <a:moveTo>
                  <a:pt x="5191466" y="6404273"/>
                </a:moveTo>
                <a:cubicBezTo>
                  <a:pt x="5185687" y="6410045"/>
                  <a:pt x="5179903" y="6415818"/>
                  <a:pt x="5174085" y="6421653"/>
                </a:cubicBezTo>
                <a:cubicBezTo>
                  <a:pt x="5171731" y="6431359"/>
                  <a:pt x="5171255" y="6441064"/>
                  <a:pt x="5176787" y="6458127"/>
                </a:cubicBezTo>
                <a:cubicBezTo>
                  <a:pt x="5180886" y="6451847"/>
                  <a:pt x="5183589" y="6448866"/>
                  <a:pt x="5184951" y="6445377"/>
                </a:cubicBezTo>
                <a:cubicBezTo>
                  <a:pt x="5186353" y="6441888"/>
                  <a:pt x="5185624" y="6437384"/>
                  <a:pt x="5187368" y="6434150"/>
                </a:cubicBezTo>
                <a:cubicBezTo>
                  <a:pt x="5189246" y="6430724"/>
                  <a:pt x="5193757" y="6428694"/>
                  <a:pt x="5195666" y="6425269"/>
                </a:cubicBezTo>
                <a:cubicBezTo>
                  <a:pt x="5199954" y="6417404"/>
                  <a:pt x="5198749" y="6410109"/>
                  <a:pt x="5191466" y="6404273"/>
                </a:cubicBezTo>
                <a:close/>
                <a:moveTo>
                  <a:pt x="3291505" y="6404273"/>
                </a:moveTo>
                <a:lnTo>
                  <a:pt x="3316930" y="6404273"/>
                </a:lnTo>
                <a:lnTo>
                  <a:pt x="3316931" y="6404273"/>
                </a:lnTo>
                <a:cubicBezTo>
                  <a:pt x="3313975" y="6413597"/>
                  <a:pt x="3309433" y="6419560"/>
                  <a:pt x="3299644" y="6427679"/>
                </a:cubicBezTo>
                <a:cubicBezTo>
                  <a:pt x="3298883" y="6428314"/>
                  <a:pt x="3296530" y="6427806"/>
                  <a:pt x="3295476" y="6427108"/>
                </a:cubicBezTo>
                <a:cubicBezTo>
                  <a:pt x="3293891" y="6425967"/>
                  <a:pt x="3292305" y="6424381"/>
                  <a:pt x="3291664" y="6422605"/>
                </a:cubicBezTo>
                <a:cubicBezTo>
                  <a:pt x="3291030" y="6420829"/>
                  <a:pt x="3291505" y="6418545"/>
                  <a:pt x="3291505" y="6416515"/>
                </a:cubicBezTo>
                <a:cubicBezTo>
                  <a:pt x="3291505" y="6412456"/>
                  <a:pt x="3291505" y="6408396"/>
                  <a:pt x="3291505" y="6404273"/>
                </a:cubicBezTo>
                <a:close/>
                <a:moveTo>
                  <a:pt x="883651" y="6403893"/>
                </a:moveTo>
                <a:cubicBezTo>
                  <a:pt x="852321" y="6435291"/>
                  <a:pt x="820000" y="6467324"/>
                  <a:pt x="788091" y="6499801"/>
                </a:cubicBezTo>
                <a:lnTo>
                  <a:pt x="787958" y="6505955"/>
                </a:lnTo>
                <a:lnTo>
                  <a:pt x="787932" y="6505955"/>
                </a:lnTo>
                <a:lnTo>
                  <a:pt x="787863" y="6506146"/>
                </a:lnTo>
                <a:lnTo>
                  <a:pt x="777987" y="6509379"/>
                </a:lnTo>
                <a:cubicBezTo>
                  <a:pt x="775411" y="6512361"/>
                  <a:pt x="775792" y="6514898"/>
                  <a:pt x="780499" y="6517308"/>
                </a:cubicBezTo>
                <a:cubicBezTo>
                  <a:pt x="781323" y="6517689"/>
                  <a:pt x="783328" y="6516611"/>
                  <a:pt x="784375" y="6515723"/>
                </a:cubicBezTo>
                <a:lnTo>
                  <a:pt x="787863" y="6506146"/>
                </a:lnTo>
                <a:lnTo>
                  <a:pt x="787869" y="6506144"/>
                </a:lnTo>
                <a:cubicBezTo>
                  <a:pt x="788536" y="6506398"/>
                  <a:pt x="788440" y="6509887"/>
                  <a:pt x="787838" y="6511537"/>
                </a:cubicBezTo>
                <a:lnTo>
                  <a:pt x="787958" y="6505955"/>
                </a:lnTo>
                <a:lnTo>
                  <a:pt x="806653" y="6505955"/>
                </a:lnTo>
                <a:cubicBezTo>
                  <a:pt x="811131" y="6501704"/>
                  <a:pt x="815610" y="6497454"/>
                  <a:pt x="820127" y="6493205"/>
                </a:cubicBezTo>
                <a:cubicBezTo>
                  <a:pt x="828449" y="6493205"/>
                  <a:pt x="836779" y="6493205"/>
                  <a:pt x="845101" y="6493205"/>
                </a:cubicBezTo>
                <a:cubicBezTo>
                  <a:pt x="847233" y="6489970"/>
                  <a:pt x="849904" y="6486925"/>
                  <a:pt x="851331" y="6483309"/>
                </a:cubicBezTo>
                <a:cubicBezTo>
                  <a:pt x="852765" y="6479757"/>
                  <a:pt x="853018" y="6475697"/>
                  <a:pt x="854287" y="6469164"/>
                </a:cubicBezTo>
                <a:cubicBezTo>
                  <a:pt x="873101" y="6450388"/>
                  <a:pt x="893534" y="6429963"/>
                  <a:pt x="914062" y="6409538"/>
                </a:cubicBezTo>
                <a:cubicBezTo>
                  <a:pt x="906564" y="6399769"/>
                  <a:pt x="895285" y="6406176"/>
                  <a:pt x="883651" y="6403893"/>
                </a:cubicBezTo>
                <a:close/>
                <a:moveTo>
                  <a:pt x="4595480" y="6392982"/>
                </a:moveTo>
                <a:cubicBezTo>
                  <a:pt x="4595956" y="6392729"/>
                  <a:pt x="4599388" y="6396154"/>
                  <a:pt x="4599135" y="6396598"/>
                </a:cubicBezTo>
                <a:cubicBezTo>
                  <a:pt x="4597637" y="6399389"/>
                  <a:pt x="4595956" y="6402751"/>
                  <a:pt x="4593381" y="6404083"/>
                </a:cubicBezTo>
                <a:lnTo>
                  <a:pt x="4587765" y="6404360"/>
                </a:lnTo>
                <a:lnTo>
                  <a:pt x="4577071" y="6421740"/>
                </a:lnTo>
                <a:cubicBezTo>
                  <a:pt x="4571765" y="6426284"/>
                  <a:pt x="4565973" y="6430470"/>
                  <a:pt x="4563414" y="6437067"/>
                </a:cubicBezTo>
                <a:cubicBezTo>
                  <a:pt x="4566877" y="6441381"/>
                  <a:pt x="4574692" y="6444489"/>
                  <a:pt x="4573043" y="6450134"/>
                </a:cubicBezTo>
                <a:cubicBezTo>
                  <a:pt x="4570943" y="6457492"/>
                  <a:pt x="4562652" y="6454574"/>
                  <a:pt x="4556677" y="6455146"/>
                </a:cubicBezTo>
                <a:cubicBezTo>
                  <a:pt x="4545264" y="6459839"/>
                  <a:pt x="4553942" y="6475126"/>
                  <a:pt x="4543425" y="6480391"/>
                </a:cubicBezTo>
                <a:cubicBezTo>
                  <a:pt x="4541959" y="6478996"/>
                  <a:pt x="4539484" y="6477790"/>
                  <a:pt x="4539167" y="6476205"/>
                </a:cubicBezTo>
                <a:cubicBezTo>
                  <a:pt x="4535412" y="6458063"/>
                  <a:pt x="4536910" y="6439795"/>
                  <a:pt x="4537735" y="6423810"/>
                </a:cubicBezTo>
                <a:cubicBezTo>
                  <a:pt x="4544852" y="6416008"/>
                  <a:pt x="4550446" y="6409855"/>
                  <a:pt x="4555566" y="6404273"/>
                </a:cubicBezTo>
                <a:lnTo>
                  <a:pt x="4587748" y="6404273"/>
                </a:lnTo>
                <a:lnTo>
                  <a:pt x="4588039" y="6398691"/>
                </a:lnTo>
                <a:cubicBezTo>
                  <a:pt x="4589282" y="6396154"/>
                  <a:pt x="4592714" y="6394442"/>
                  <a:pt x="4595480" y="6392982"/>
                </a:cubicBezTo>
                <a:close/>
                <a:moveTo>
                  <a:pt x="2473104" y="6392982"/>
                </a:moveTo>
                <a:cubicBezTo>
                  <a:pt x="2473581" y="6392729"/>
                  <a:pt x="2477013" y="6396154"/>
                  <a:pt x="2476760" y="6396598"/>
                </a:cubicBezTo>
                <a:cubicBezTo>
                  <a:pt x="2475268" y="6399389"/>
                  <a:pt x="2473581" y="6402751"/>
                  <a:pt x="2471005" y="6404083"/>
                </a:cubicBezTo>
                <a:lnTo>
                  <a:pt x="2465496" y="6404355"/>
                </a:lnTo>
                <a:lnTo>
                  <a:pt x="2465496" y="6413027"/>
                </a:lnTo>
                <a:cubicBezTo>
                  <a:pt x="2465496" y="6417055"/>
                  <a:pt x="2465496" y="6420448"/>
                  <a:pt x="2465496" y="6424127"/>
                </a:cubicBezTo>
                <a:cubicBezTo>
                  <a:pt x="2460028" y="6429392"/>
                  <a:pt x="2454401" y="6435672"/>
                  <a:pt x="2447759" y="6440619"/>
                </a:cubicBezTo>
                <a:cubicBezTo>
                  <a:pt x="2444968" y="6442713"/>
                  <a:pt x="2439754" y="6442966"/>
                  <a:pt x="2436162" y="6442079"/>
                </a:cubicBezTo>
                <a:cubicBezTo>
                  <a:pt x="2433111" y="6441317"/>
                  <a:pt x="2430822" y="6437638"/>
                  <a:pt x="2428184" y="6435228"/>
                </a:cubicBezTo>
                <a:cubicBezTo>
                  <a:pt x="2439691" y="6423747"/>
                  <a:pt x="2451061" y="6412202"/>
                  <a:pt x="2465496" y="6398120"/>
                </a:cubicBezTo>
                <a:lnTo>
                  <a:pt x="2465496" y="6402029"/>
                </a:lnTo>
                <a:lnTo>
                  <a:pt x="2465670" y="6398691"/>
                </a:lnTo>
                <a:cubicBezTo>
                  <a:pt x="2466909" y="6396154"/>
                  <a:pt x="2470338" y="6394442"/>
                  <a:pt x="2473104" y="6392982"/>
                </a:cubicBezTo>
                <a:close/>
                <a:moveTo>
                  <a:pt x="4479994" y="6391968"/>
                </a:moveTo>
                <a:cubicBezTo>
                  <a:pt x="4484504" y="6396154"/>
                  <a:pt x="4489014" y="6400278"/>
                  <a:pt x="4491527" y="6402625"/>
                </a:cubicBezTo>
                <a:cubicBezTo>
                  <a:pt x="4499570" y="6404844"/>
                  <a:pt x="4505160" y="6406367"/>
                  <a:pt x="4511261" y="6408016"/>
                </a:cubicBezTo>
                <a:cubicBezTo>
                  <a:pt x="4505541" y="6417404"/>
                  <a:pt x="4499887" y="6424509"/>
                  <a:pt x="4490829" y="6427997"/>
                </a:cubicBezTo>
                <a:cubicBezTo>
                  <a:pt x="4487809" y="6424953"/>
                  <a:pt x="4484853" y="6422035"/>
                  <a:pt x="4481358" y="6418482"/>
                </a:cubicBezTo>
                <a:cubicBezTo>
                  <a:pt x="4472109" y="6417341"/>
                  <a:pt x="4462130" y="6416707"/>
                  <a:pt x="4452438" y="6414740"/>
                </a:cubicBezTo>
                <a:cubicBezTo>
                  <a:pt x="4447768" y="6413725"/>
                  <a:pt x="4446563" y="6409031"/>
                  <a:pt x="4448023" y="6404274"/>
                </a:cubicBezTo>
                <a:cubicBezTo>
                  <a:pt x="4454283" y="6404274"/>
                  <a:pt x="4460513" y="6404274"/>
                  <a:pt x="4466773" y="6404274"/>
                </a:cubicBezTo>
                <a:cubicBezTo>
                  <a:pt x="4471221" y="6400087"/>
                  <a:pt x="4475667" y="6395964"/>
                  <a:pt x="4479994" y="6391968"/>
                </a:cubicBezTo>
                <a:close/>
                <a:moveTo>
                  <a:pt x="3278792" y="6391523"/>
                </a:moveTo>
                <a:cubicBezTo>
                  <a:pt x="3288935" y="6393236"/>
                  <a:pt x="3289855" y="6394124"/>
                  <a:pt x="3291504" y="6404273"/>
                </a:cubicBezTo>
                <a:cubicBezTo>
                  <a:pt x="3281368" y="6402560"/>
                  <a:pt x="3280479" y="6401672"/>
                  <a:pt x="3278792" y="6391523"/>
                </a:cubicBezTo>
                <a:close/>
                <a:moveTo>
                  <a:pt x="5432835" y="6379028"/>
                </a:moveTo>
                <a:cubicBezTo>
                  <a:pt x="5437282" y="6381501"/>
                  <a:pt x="5438613" y="6384483"/>
                  <a:pt x="5437186" y="6387274"/>
                </a:cubicBezTo>
                <a:cubicBezTo>
                  <a:pt x="5435792" y="6388733"/>
                  <a:pt x="5433564" y="6391587"/>
                  <a:pt x="5433089" y="6391334"/>
                </a:cubicBezTo>
                <a:cubicBezTo>
                  <a:pt x="5428641" y="6388860"/>
                  <a:pt x="5427114" y="6385752"/>
                  <a:pt x="5428794" y="6383087"/>
                </a:cubicBezTo>
                <a:cubicBezTo>
                  <a:pt x="5429847" y="6381438"/>
                  <a:pt x="5432359" y="6378774"/>
                  <a:pt x="5432835" y="6379028"/>
                </a:cubicBezTo>
                <a:close/>
                <a:moveTo>
                  <a:pt x="1455026" y="6379027"/>
                </a:moveTo>
                <a:cubicBezTo>
                  <a:pt x="1454551" y="6378773"/>
                  <a:pt x="1452330" y="6381691"/>
                  <a:pt x="1450929" y="6383087"/>
                </a:cubicBezTo>
                <a:cubicBezTo>
                  <a:pt x="1449534" y="6385878"/>
                  <a:pt x="1450833" y="6388923"/>
                  <a:pt x="1455280" y="6391333"/>
                </a:cubicBezTo>
                <a:cubicBezTo>
                  <a:pt x="1455763" y="6391587"/>
                  <a:pt x="1458301" y="6388923"/>
                  <a:pt x="1459321" y="6387273"/>
                </a:cubicBezTo>
                <a:cubicBezTo>
                  <a:pt x="1461002" y="6384546"/>
                  <a:pt x="1459480" y="6381501"/>
                  <a:pt x="1455026" y="6379027"/>
                </a:cubicBezTo>
                <a:close/>
                <a:moveTo>
                  <a:pt x="3271801" y="6366975"/>
                </a:moveTo>
                <a:cubicBezTo>
                  <a:pt x="3274091" y="6369258"/>
                  <a:pt x="3277967" y="6371415"/>
                  <a:pt x="3278475" y="6374143"/>
                </a:cubicBezTo>
                <a:cubicBezTo>
                  <a:pt x="3279559" y="6379788"/>
                  <a:pt x="3278792" y="6385687"/>
                  <a:pt x="3278792" y="6391523"/>
                </a:cubicBezTo>
                <a:cubicBezTo>
                  <a:pt x="3276857" y="6391523"/>
                  <a:pt x="3274282" y="6390762"/>
                  <a:pt x="3273076" y="6391650"/>
                </a:cubicBezTo>
                <a:cubicBezTo>
                  <a:pt x="3268591" y="6395266"/>
                  <a:pt x="3264557" y="6399452"/>
                  <a:pt x="3260364" y="6403385"/>
                </a:cubicBezTo>
                <a:cubicBezTo>
                  <a:pt x="3258074" y="6401101"/>
                  <a:pt x="3254198" y="6398945"/>
                  <a:pt x="3253690" y="6396217"/>
                </a:cubicBezTo>
                <a:cubicBezTo>
                  <a:pt x="3252637" y="6390635"/>
                  <a:pt x="3253373" y="6384672"/>
                  <a:pt x="3253373" y="6378837"/>
                </a:cubicBezTo>
                <a:cubicBezTo>
                  <a:pt x="3255308" y="6378837"/>
                  <a:pt x="3257883" y="6379661"/>
                  <a:pt x="3259089" y="6378710"/>
                </a:cubicBezTo>
                <a:cubicBezTo>
                  <a:pt x="3263574" y="6375158"/>
                  <a:pt x="3267608" y="6370971"/>
                  <a:pt x="3271801" y="6366975"/>
                </a:cubicBezTo>
                <a:close/>
                <a:moveTo>
                  <a:pt x="4658594" y="6366151"/>
                </a:moveTo>
                <a:cubicBezTo>
                  <a:pt x="4666757" y="6366151"/>
                  <a:pt x="4674959" y="6365897"/>
                  <a:pt x="4683124" y="6366342"/>
                </a:cubicBezTo>
                <a:cubicBezTo>
                  <a:pt x="4684654" y="6366405"/>
                  <a:pt x="4686429" y="6368815"/>
                  <a:pt x="4687387" y="6370528"/>
                </a:cubicBezTo>
                <a:cubicBezTo>
                  <a:pt x="4688909" y="6373319"/>
                  <a:pt x="4687323" y="6377062"/>
                  <a:pt x="4682616" y="6378584"/>
                </a:cubicBezTo>
                <a:cubicBezTo>
                  <a:pt x="4678930" y="6379853"/>
                  <a:pt x="4674515" y="6378837"/>
                  <a:pt x="4669586" y="6378837"/>
                </a:cubicBezTo>
                <a:cubicBezTo>
                  <a:pt x="4665901" y="6382961"/>
                  <a:pt x="4661803" y="6387464"/>
                  <a:pt x="4657991" y="6391714"/>
                </a:cubicBezTo>
                <a:cubicBezTo>
                  <a:pt x="4651570" y="6390763"/>
                  <a:pt x="4643685" y="6394568"/>
                  <a:pt x="4640990" y="6387147"/>
                </a:cubicBezTo>
                <a:cubicBezTo>
                  <a:pt x="4638731" y="6380867"/>
                  <a:pt x="4646578" y="6378520"/>
                  <a:pt x="4649694" y="6374271"/>
                </a:cubicBezTo>
                <a:cubicBezTo>
                  <a:pt x="4650904" y="6372621"/>
                  <a:pt x="4652490" y="6371289"/>
                  <a:pt x="4654013" y="6369894"/>
                </a:cubicBezTo>
                <a:cubicBezTo>
                  <a:pt x="4655478" y="6368562"/>
                  <a:pt x="4657064" y="6367356"/>
                  <a:pt x="4658594" y="6366151"/>
                </a:cubicBezTo>
                <a:close/>
                <a:moveTo>
                  <a:pt x="3359420" y="6355558"/>
                </a:moveTo>
                <a:cubicBezTo>
                  <a:pt x="3360625" y="6355050"/>
                  <a:pt x="3362598" y="6355177"/>
                  <a:pt x="3363645" y="6355875"/>
                </a:cubicBezTo>
                <a:cubicBezTo>
                  <a:pt x="3365269" y="6356890"/>
                  <a:pt x="3367330" y="6358602"/>
                  <a:pt x="3367553" y="6360252"/>
                </a:cubicBezTo>
                <a:cubicBezTo>
                  <a:pt x="3368130" y="6364248"/>
                  <a:pt x="3368162" y="6368434"/>
                  <a:pt x="3367553" y="6372430"/>
                </a:cubicBezTo>
                <a:cubicBezTo>
                  <a:pt x="3367299" y="6374080"/>
                  <a:pt x="3364857" y="6375412"/>
                  <a:pt x="3363423" y="6376807"/>
                </a:cubicBezTo>
                <a:cubicBezTo>
                  <a:pt x="3361964" y="6376744"/>
                  <a:pt x="3360213" y="6377124"/>
                  <a:pt x="3359134" y="6376427"/>
                </a:cubicBezTo>
                <a:cubicBezTo>
                  <a:pt x="3352620" y="6372240"/>
                  <a:pt x="3352873" y="6358285"/>
                  <a:pt x="3359420" y="6355558"/>
                </a:cubicBezTo>
                <a:close/>
                <a:moveTo>
                  <a:pt x="5206152" y="6355557"/>
                </a:moveTo>
                <a:cubicBezTo>
                  <a:pt x="5203355" y="6353972"/>
                  <a:pt x="5200176" y="6355748"/>
                  <a:pt x="5197949" y="6360251"/>
                </a:cubicBezTo>
                <a:cubicBezTo>
                  <a:pt x="5197156" y="6361901"/>
                  <a:pt x="5198242" y="6364375"/>
                  <a:pt x="5197728" y="6366277"/>
                </a:cubicBezTo>
                <a:cubicBezTo>
                  <a:pt x="5196522" y="6371098"/>
                  <a:pt x="5197759" y="6374587"/>
                  <a:pt x="5202150" y="6376807"/>
                </a:cubicBezTo>
                <a:cubicBezTo>
                  <a:pt x="5206533" y="6378964"/>
                  <a:pt x="5210473" y="6373826"/>
                  <a:pt x="5210536" y="6365897"/>
                </a:cubicBezTo>
                <a:cubicBezTo>
                  <a:pt x="5210536" y="6363867"/>
                  <a:pt x="5211106" y="6361584"/>
                  <a:pt x="5210377" y="6359871"/>
                </a:cubicBezTo>
                <a:cubicBezTo>
                  <a:pt x="5209647" y="6358095"/>
                  <a:pt x="5207864" y="6356509"/>
                  <a:pt x="5206152" y="6355557"/>
                </a:cubicBezTo>
                <a:close/>
                <a:moveTo>
                  <a:pt x="1580425" y="6355304"/>
                </a:moveTo>
                <a:cubicBezTo>
                  <a:pt x="1599113" y="6352703"/>
                  <a:pt x="1600033" y="6353528"/>
                  <a:pt x="1602261" y="6373255"/>
                </a:cubicBezTo>
                <a:cubicBezTo>
                  <a:pt x="1602451" y="6374905"/>
                  <a:pt x="1604932" y="6377315"/>
                  <a:pt x="1606612" y="6377569"/>
                </a:cubicBezTo>
                <a:cubicBezTo>
                  <a:pt x="1612747" y="6378457"/>
                  <a:pt x="1618976" y="6378710"/>
                  <a:pt x="1625173" y="6378837"/>
                </a:cubicBezTo>
                <a:cubicBezTo>
                  <a:pt x="1637348" y="6379091"/>
                  <a:pt x="1645257" y="6391143"/>
                  <a:pt x="1637569" y="6399009"/>
                </a:cubicBezTo>
                <a:cubicBezTo>
                  <a:pt x="1629874" y="6407001"/>
                  <a:pt x="1626410" y="6415501"/>
                  <a:pt x="1625078" y="6425079"/>
                </a:cubicBezTo>
                <a:cubicBezTo>
                  <a:pt x="1617041" y="6433072"/>
                  <a:pt x="1609569" y="6440556"/>
                  <a:pt x="1602071" y="6448042"/>
                </a:cubicBezTo>
                <a:cubicBezTo>
                  <a:pt x="1601816" y="6452165"/>
                  <a:pt x="1601562" y="6456351"/>
                  <a:pt x="1601245" y="6461552"/>
                </a:cubicBezTo>
                <a:cubicBezTo>
                  <a:pt x="1584973" y="6476840"/>
                  <a:pt x="1568099" y="6492761"/>
                  <a:pt x="1555388" y="6504686"/>
                </a:cubicBezTo>
                <a:cubicBezTo>
                  <a:pt x="1548998" y="6517056"/>
                  <a:pt x="1551130" y="6525619"/>
                  <a:pt x="1543943" y="6532026"/>
                </a:cubicBezTo>
                <a:cubicBezTo>
                  <a:pt x="1528312" y="6546107"/>
                  <a:pt x="1513944" y="6561585"/>
                  <a:pt x="1499709" y="6575794"/>
                </a:cubicBezTo>
                <a:cubicBezTo>
                  <a:pt x="1499361" y="6581122"/>
                  <a:pt x="1499107" y="6585245"/>
                  <a:pt x="1498820" y="6589558"/>
                </a:cubicBezTo>
                <a:cubicBezTo>
                  <a:pt x="1490492" y="6599073"/>
                  <a:pt x="1479278" y="6593935"/>
                  <a:pt x="1469362" y="6594442"/>
                </a:cubicBezTo>
                <a:cubicBezTo>
                  <a:pt x="1466882" y="6594569"/>
                  <a:pt x="1462244" y="6589494"/>
                  <a:pt x="1461857" y="6586323"/>
                </a:cubicBezTo>
                <a:cubicBezTo>
                  <a:pt x="1460810" y="6578014"/>
                  <a:pt x="1461635" y="6569451"/>
                  <a:pt x="1461413" y="6561014"/>
                </a:cubicBezTo>
                <a:cubicBezTo>
                  <a:pt x="1461318" y="6556954"/>
                  <a:pt x="1460874" y="6552831"/>
                  <a:pt x="1459795" y="6548961"/>
                </a:cubicBezTo>
                <a:cubicBezTo>
                  <a:pt x="1459319" y="6547186"/>
                  <a:pt x="1456966" y="6545917"/>
                  <a:pt x="1455474" y="6544458"/>
                </a:cubicBezTo>
                <a:cubicBezTo>
                  <a:pt x="1450927" y="6548518"/>
                  <a:pt x="1446384" y="6552704"/>
                  <a:pt x="1441614" y="6557017"/>
                </a:cubicBezTo>
                <a:cubicBezTo>
                  <a:pt x="1437643" y="6557017"/>
                  <a:pt x="1433482" y="6557017"/>
                  <a:pt x="1429924" y="6557017"/>
                </a:cubicBezTo>
                <a:cubicBezTo>
                  <a:pt x="1425088" y="6561204"/>
                  <a:pt x="1420673" y="6565073"/>
                  <a:pt x="1416353" y="6568879"/>
                </a:cubicBezTo>
                <a:cubicBezTo>
                  <a:pt x="1406089" y="6559936"/>
                  <a:pt x="1412732" y="6548581"/>
                  <a:pt x="1410537" y="6538496"/>
                </a:cubicBezTo>
                <a:cubicBezTo>
                  <a:pt x="1414697" y="6533992"/>
                  <a:pt x="1418955" y="6529425"/>
                  <a:pt x="1423344" y="6524794"/>
                </a:cubicBezTo>
                <a:cubicBezTo>
                  <a:pt x="1423344" y="6518642"/>
                  <a:pt x="1423344" y="6512298"/>
                  <a:pt x="1423344" y="6505955"/>
                </a:cubicBezTo>
                <a:cubicBezTo>
                  <a:pt x="1429066" y="6505955"/>
                  <a:pt x="1435068" y="6507033"/>
                  <a:pt x="1440473" y="6505701"/>
                </a:cubicBezTo>
                <a:cubicBezTo>
                  <a:pt x="1445909" y="6504306"/>
                  <a:pt x="1450166" y="6500183"/>
                  <a:pt x="1448764" y="6493268"/>
                </a:cubicBezTo>
                <a:cubicBezTo>
                  <a:pt x="1455024" y="6493268"/>
                  <a:pt x="1461318" y="6493268"/>
                  <a:pt x="1467610" y="6493268"/>
                </a:cubicBezTo>
                <a:cubicBezTo>
                  <a:pt x="1476225" y="6501641"/>
                  <a:pt x="1484865" y="6510078"/>
                  <a:pt x="1493448" y="6518451"/>
                </a:cubicBezTo>
                <a:cubicBezTo>
                  <a:pt x="1500184" y="6511727"/>
                  <a:pt x="1506099" y="6505828"/>
                  <a:pt x="1512167" y="6499739"/>
                </a:cubicBezTo>
                <a:cubicBezTo>
                  <a:pt x="1512167" y="6495743"/>
                  <a:pt x="1512167" y="6491619"/>
                  <a:pt x="1512167" y="6487243"/>
                </a:cubicBezTo>
                <a:cubicBezTo>
                  <a:pt x="1508127" y="6482929"/>
                  <a:pt x="1503872" y="6478426"/>
                  <a:pt x="1499613" y="6473922"/>
                </a:cubicBezTo>
                <a:cubicBezTo>
                  <a:pt x="1499613" y="6467642"/>
                  <a:pt x="1499613" y="6461362"/>
                  <a:pt x="1499613" y="6455146"/>
                </a:cubicBezTo>
                <a:cubicBezTo>
                  <a:pt x="1504283" y="6456541"/>
                  <a:pt x="1507937" y="6455209"/>
                  <a:pt x="1510099" y="6450896"/>
                </a:cubicBezTo>
                <a:cubicBezTo>
                  <a:pt x="1512391" y="6446456"/>
                  <a:pt x="1508767" y="6443601"/>
                  <a:pt x="1499646" y="6442396"/>
                </a:cubicBezTo>
                <a:cubicBezTo>
                  <a:pt x="1499646" y="6433896"/>
                  <a:pt x="1500154" y="6425397"/>
                  <a:pt x="1499457" y="6417023"/>
                </a:cubicBezTo>
                <a:cubicBezTo>
                  <a:pt x="1499042" y="6412076"/>
                  <a:pt x="1499551" y="6408333"/>
                  <a:pt x="1504156" y="6406240"/>
                </a:cubicBezTo>
                <a:cubicBezTo>
                  <a:pt x="1506953" y="6405035"/>
                  <a:pt x="1510036" y="6407192"/>
                  <a:pt x="1513151" y="6411314"/>
                </a:cubicBezTo>
                <a:cubicBezTo>
                  <a:pt x="1514388" y="6413027"/>
                  <a:pt x="1516107" y="6414359"/>
                  <a:pt x="1517566" y="6415818"/>
                </a:cubicBezTo>
                <a:cubicBezTo>
                  <a:pt x="1525292" y="6417594"/>
                  <a:pt x="1532727" y="6418736"/>
                  <a:pt x="1536857" y="6410300"/>
                </a:cubicBezTo>
                <a:cubicBezTo>
                  <a:pt x="1533488" y="6404591"/>
                  <a:pt x="1524912" y="6402497"/>
                  <a:pt x="1527671" y="6395837"/>
                </a:cubicBezTo>
                <a:cubicBezTo>
                  <a:pt x="1530627" y="6388669"/>
                  <a:pt x="1540321" y="6394251"/>
                  <a:pt x="1544227" y="6390890"/>
                </a:cubicBezTo>
                <a:cubicBezTo>
                  <a:pt x="1556974" y="6379789"/>
                  <a:pt x="1568480" y="6367229"/>
                  <a:pt x="1580425" y="6355304"/>
                </a:cubicBezTo>
                <a:close/>
                <a:moveTo>
                  <a:pt x="5007245" y="6353401"/>
                </a:moveTo>
                <a:cubicBezTo>
                  <a:pt x="5017065" y="6353401"/>
                  <a:pt x="5026980" y="6352576"/>
                  <a:pt x="5036642" y="6353718"/>
                </a:cubicBezTo>
                <a:cubicBezTo>
                  <a:pt x="5042294" y="6354480"/>
                  <a:pt x="5046747" y="6358983"/>
                  <a:pt x="5045345" y="6366151"/>
                </a:cubicBezTo>
                <a:cubicBezTo>
                  <a:pt x="5035525" y="6366151"/>
                  <a:pt x="5025610" y="6366975"/>
                  <a:pt x="5015949" y="6365834"/>
                </a:cubicBezTo>
                <a:cubicBezTo>
                  <a:pt x="5010259" y="6365136"/>
                  <a:pt x="5005812" y="6360632"/>
                  <a:pt x="5007245" y="6353401"/>
                </a:cubicBezTo>
                <a:close/>
                <a:moveTo>
                  <a:pt x="2490875" y="6353401"/>
                </a:moveTo>
                <a:cubicBezTo>
                  <a:pt x="2495100" y="6353401"/>
                  <a:pt x="2499324" y="6353401"/>
                  <a:pt x="2503581" y="6353401"/>
                </a:cubicBezTo>
                <a:cubicBezTo>
                  <a:pt x="2502376" y="6362535"/>
                  <a:pt x="2499516" y="6366151"/>
                  <a:pt x="2495069" y="6363931"/>
                </a:cubicBezTo>
                <a:cubicBezTo>
                  <a:pt x="2490774" y="6361774"/>
                  <a:pt x="2489475" y="6358095"/>
                  <a:pt x="2490875" y="6353401"/>
                </a:cubicBezTo>
                <a:close/>
                <a:moveTo>
                  <a:pt x="1035696" y="6353401"/>
                </a:moveTo>
                <a:cubicBezTo>
                  <a:pt x="1039926" y="6356256"/>
                  <a:pt x="1041544" y="6359174"/>
                  <a:pt x="1039863" y="6361838"/>
                </a:cubicBezTo>
                <a:cubicBezTo>
                  <a:pt x="1038810" y="6363487"/>
                  <a:pt x="1036298" y="6366151"/>
                  <a:pt x="1035822" y="6365897"/>
                </a:cubicBezTo>
                <a:cubicBezTo>
                  <a:pt x="1031376" y="6363487"/>
                  <a:pt x="1029847" y="6360379"/>
                  <a:pt x="1031534" y="6357714"/>
                </a:cubicBezTo>
                <a:cubicBezTo>
                  <a:pt x="1032549" y="6356065"/>
                  <a:pt x="1034269" y="6354860"/>
                  <a:pt x="1035696" y="6353401"/>
                </a:cubicBezTo>
                <a:close/>
                <a:moveTo>
                  <a:pt x="1363126" y="6347565"/>
                </a:moveTo>
                <a:lnTo>
                  <a:pt x="1362254" y="6353151"/>
                </a:lnTo>
                <a:lnTo>
                  <a:pt x="1359201" y="6353306"/>
                </a:lnTo>
                <a:lnTo>
                  <a:pt x="1359455" y="6348473"/>
                </a:lnTo>
                <a:lnTo>
                  <a:pt x="1363089" y="6347567"/>
                </a:lnTo>
                <a:close/>
                <a:moveTo>
                  <a:pt x="5003751" y="6343505"/>
                </a:moveTo>
                <a:cubicBezTo>
                  <a:pt x="5006923" y="6346169"/>
                  <a:pt x="5008578" y="6349278"/>
                  <a:pt x="5006961" y="6353337"/>
                </a:cubicBezTo>
                <a:cubicBezTo>
                  <a:pt x="5006732" y="6353971"/>
                  <a:pt x="5003268" y="6353844"/>
                  <a:pt x="5001588" y="6353274"/>
                </a:cubicBezTo>
                <a:cubicBezTo>
                  <a:pt x="4999963" y="6352703"/>
                  <a:pt x="4998536" y="6351244"/>
                  <a:pt x="4997394" y="6349848"/>
                </a:cubicBezTo>
                <a:cubicBezTo>
                  <a:pt x="4996500" y="6348770"/>
                  <a:pt x="4995389" y="6346804"/>
                  <a:pt x="4995802" y="6345979"/>
                </a:cubicBezTo>
                <a:cubicBezTo>
                  <a:pt x="4998187" y="6341291"/>
                  <a:pt x="5000731" y="6340911"/>
                  <a:pt x="5003751" y="6343505"/>
                </a:cubicBezTo>
                <a:close/>
                <a:moveTo>
                  <a:pt x="3715128" y="6342852"/>
                </a:moveTo>
                <a:cubicBezTo>
                  <a:pt x="3713726" y="6344267"/>
                  <a:pt x="3710833" y="6346487"/>
                  <a:pt x="3711125" y="6346931"/>
                </a:cubicBezTo>
                <a:cubicBezTo>
                  <a:pt x="3713567" y="6351371"/>
                  <a:pt x="3716650" y="6352894"/>
                  <a:pt x="3719321" y="6351244"/>
                </a:cubicBezTo>
                <a:cubicBezTo>
                  <a:pt x="3720977" y="6350166"/>
                  <a:pt x="3723641" y="6347692"/>
                  <a:pt x="3723387" y="6347185"/>
                </a:cubicBezTo>
                <a:cubicBezTo>
                  <a:pt x="3720945" y="6342757"/>
                  <a:pt x="3717957" y="6341419"/>
                  <a:pt x="3715128" y="6342852"/>
                </a:cubicBezTo>
                <a:close/>
                <a:moveTo>
                  <a:pt x="1770691" y="6342852"/>
                </a:moveTo>
                <a:cubicBezTo>
                  <a:pt x="1773520" y="6341450"/>
                  <a:pt x="1776508" y="6342757"/>
                  <a:pt x="1778956" y="6347185"/>
                </a:cubicBezTo>
                <a:cubicBezTo>
                  <a:pt x="1779210" y="6347692"/>
                  <a:pt x="1776539" y="6350229"/>
                  <a:pt x="1774884" y="6351244"/>
                </a:cubicBezTo>
                <a:cubicBezTo>
                  <a:pt x="1772219" y="6352894"/>
                  <a:pt x="1769136" y="6351371"/>
                  <a:pt x="1766688" y="6346931"/>
                </a:cubicBezTo>
                <a:cubicBezTo>
                  <a:pt x="1766401" y="6346487"/>
                  <a:pt x="1769295" y="6344267"/>
                  <a:pt x="1770691" y="6342852"/>
                </a:cubicBezTo>
                <a:close/>
                <a:moveTo>
                  <a:pt x="5451967" y="6340975"/>
                </a:moveTo>
                <a:cubicBezTo>
                  <a:pt x="5452571" y="6341197"/>
                  <a:pt x="5452475" y="6344647"/>
                  <a:pt x="5451897" y="6346360"/>
                </a:cubicBezTo>
                <a:cubicBezTo>
                  <a:pt x="5451326" y="6347946"/>
                  <a:pt x="5449836" y="6349405"/>
                  <a:pt x="5448466" y="6350546"/>
                </a:cubicBezTo>
                <a:cubicBezTo>
                  <a:pt x="5447387" y="6351435"/>
                  <a:pt x="5445414" y="6352513"/>
                  <a:pt x="5444589" y="6352132"/>
                </a:cubicBezTo>
                <a:cubicBezTo>
                  <a:pt x="5439889" y="6349722"/>
                  <a:pt x="5439508" y="6347185"/>
                  <a:pt x="5442077" y="6344203"/>
                </a:cubicBezTo>
                <a:cubicBezTo>
                  <a:pt x="5444780" y="6341006"/>
                  <a:pt x="5447864" y="6339357"/>
                  <a:pt x="5451967" y="6340975"/>
                </a:cubicBezTo>
                <a:close/>
                <a:moveTo>
                  <a:pt x="3037398" y="6340975"/>
                </a:moveTo>
                <a:cubicBezTo>
                  <a:pt x="3041978" y="6339003"/>
                  <a:pt x="3046615" y="6340468"/>
                  <a:pt x="3047884" y="6345155"/>
                </a:cubicBezTo>
                <a:cubicBezTo>
                  <a:pt x="3052147" y="6360886"/>
                  <a:pt x="3051830" y="6360886"/>
                  <a:pt x="3038990" y="6383785"/>
                </a:cubicBezTo>
                <a:cubicBezTo>
                  <a:pt x="3037176" y="6387084"/>
                  <a:pt x="3038445" y="6391904"/>
                  <a:pt x="3037176" y="6395647"/>
                </a:cubicBezTo>
                <a:cubicBezTo>
                  <a:pt x="3033807" y="6405733"/>
                  <a:pt x="3025770" y="6405289"/>
                  <a:pt x="3012423" y="6402180"/>
                </a:cubicBezTo>
                <a:cubicBezTo>
                  <a:pt x="3012423" y="6390699"/>
                  <a:pt x="3012423" y="6382453"/>
                  <a:pt x="3012423" y="6370528"/>
                </a:cubicBezTo>
                <a:cubicBezTo>
                  <a:pt x="3019794" y="6364565"/>
                  <a:pt x="3029456" y="6356700"/>
                  <a:pt x="3037303" y="6350293"/>
                </a:cubicBezTo>
                <a:cubicBezTo>
                  <a:pt x="3037303" y="6344902"/>
                  <a:pt x="3036637" y="6341292"/>
                  <a:pt x="3037398" y="6340975"/>
                </a:cubicBezTo>
                <a:close/>
                <a:moveTo>
                  <a:pt x="3177135" y="6340721"/>
                </a:moveTo>
                <a:cubicBezTo>
                  <a:pt x="3177135" y="6351244"/>
                  <a:pt x="3177135" y="6361837"/>
                  <a:pt x="3177135" y="6372367"/>
                </a:cubicBezTo>
                <a:cubicBezTo>
                  <a:pt x="3170938" y="6385053"/>
                  <a:pt x="3149135" y="6371225"/>
                  <a:pt x="3149484" y="6391016"/>
                </a:cubicBezTo>
                <a:cubicBezTo>
                  <a:pt x="3139727" y="6388415"/>
                  <a:pt x="3138426" y="6383277"/>
                  <a:pt x="3139029" y="6377061"/>
                </a:cubicBezTo>
                <a:cubicBezTo>
                  <a:pt x="3139790" y="6369259"/>
                  <a:pt x="3141478" y="6366722"/>
                  <a:pt x="3150854" y="6366468"/>
                </a:cubicBezTo>
                <a:cubicBezTo>
                  <a:pt x="3158257" y="6366214"/>
                  <a:pt x="3162355" y="6363423"/>
                  <a:pt x="3164359" y="6357016"/>
                </a:cubicBezTo>
                <a:cubicBezTo>
                  <a:pt x="3165533" y="6353211"/>
                  <a:pt x="3165121" y="6348897"/>
                  <a:pt x="3166516" y="6345218"/>
                </a:cubicBezTo>
                <a:cubicBezTo>
                  <a:pt x="3168236" y="6340531"/>
                  <a:pt x="3172302" y="6339224"/>
                  <a:pt x="3177135" y="6340721"/>
                </a:cubicBezTo>
                <a:close/>
                <a:moveTo>
                  <a:pt x="2503582" y="6340721"/>
                </a:moveTo>
                <a:cubicBezTo>
                  <a:pt x="2512705" y="6341926"/>
                  <a:pt x="2516327" y="6344774"/>
                  <a:pt x="2514069" y="6349214"/>
                </a:cubicBezTo>
                <a:cubicBezTo>
                  <a:pt x="2511911" y="6353528"/>
                  <a:pt x="2508257" y="6354860"/>
                  <a:pt x="2503582" y="6353401"/>
                </a:cubicBezTo>
                <a:cubicBezTo>
                  <a:pt x="2503582" y="6349214"/>
                  <a:pt x="2503582" y="6344965"/>
                  <a:pt x="2503582" y="6340721"/>
                </a:cubicBezTo>
                <a:close/>
                <a:moveTo>
                  <a:pt x="1455186" y="6340689"/>
                </a:moveTo>
                <a:cubicBezTo>
                  <a:pt x="1449374" y="6346487"/>
                  <a:pt x="1443622" y="6352259"/>
                  <a:pt x="1437804" y="6358095"/>
                </a:cubicBezTo>
                <a:cubicBezTo>
                  <a:pt x="1439364" y="6369956"/>
                  <a:pt x="1448638" y="6365136"/>
                  <a:pt x="1455794" y="6366150"/>
                </a:cubicBezTo>
                <a:cubicBezTo>
                  <a:pt x="1463420" y="6357524"/>
                  <a:pt x="1464403" y="6349087"/>
                  <a:pt x="1455186" y="6340689"/>
                </a:cubicBezTo>
                <a:close/>
                <a:moveTo>
                  <a:pt x="5180568" y="6339389"/>
                </a:moveTo>
                <a:cubicBezTo>
                  <a:pt x="5172308" y="6348073"/>
                  <a:pt x="5163535" y="6353084"/>
                  <a:pt x="5159659" y="6362471"/>
                </a:cubicBezTo>
                <a:cubicBezTo>
                  <a:pt x="5159659" y="6369068"/>
                  <a:pt x="5160295" y="6375412"/>
                  <a:pt x="5159501" y="6381564"/>
                </a:cubicBezTo>
                <a:cubicBezTo>
                  <a:pt x="5158257" y="6391523"/>
                  <a:pt x="5144149" y="6395202"/>
                  <a:pt x="5146534" y="6407762"/>
                </a:cubicBezTo>
                <a:cubicBezTo>
                  <a:pt x="5147042" y="6410426"/>
                  <a:pt x="5142341" y="6414105"/>
                  <a:pt x="5140178" y="6417404"/>
                </a:cubicBezTo>
                <a:cubicBezTo>
                  <a:pt x="5138078" y="6420702"/>
                  <a:pt x="5136175" y="6424127"/>
                  <a:pt x="5134202" y="6427426"/>
                </a:cubicBezTo>
                <a:cubicBezTo>
                  <a:pt x="5134202" y="6433706"/>
                  <a:pt x="5134202" y="6439985"/>
                  <a:pt x="5134202" y="6446265"/>
                </a:cubicBezTo>
                <a:cubicBezTo>
                  <a:pt x="5127909" y="6457175"/>
                  <a:pt x="5117613" y="6464406"/>
                  <a:pt x="5109132" y="6473795"/>
                </a:cubicBezTo>
                <a:cubicBezTo>
                  <a:pt x="5113294" y="6478171"/>
                  <a:pt x="5117392" y="6482548"/>
                  <a:pt x="5121586" y="6487115"/>
                </a:cubicBezTo>
                <a:cubicBezTo>
                  <a:pt x="5121586" y="6491048"/>
                  <a:pt x="5121172" y="6495234"/>
                  <a:pt x="5121775" y="6499357"/>
                </a:cubicBezTo>
                <a:cubicBezTo>
                  <a:pt x="5122030" y="6501007"/>
                  <a:pt x="5124193" y="6502847"/>
                  <a:pt x="5125943" y="6503797"/>
                </a:cubicBezTo>
                <a:cubicBezTo>
                  <a:pt x="5128829" y="6505383"/>
                  <a:pt x="5133252" y="6503671"/>
                  <a:pt x="5133948" y="6498850"/>
                </a:cubicBezTo>
                <a:cubicBezTo>
                  <a:pt x="5135122" y="6490731"/>
                  <a:pt x="5134266" y="6482294"/>
                  <a:pt x="5134266" y="6474048"/>
                </a:cubicBezTo>
                <a:cubicBezTo>
                  <a:pt x="5137793" y="6471891"/>
                  <a:pt x="5140876" y="6469037"/>
                  <a:pt x="5144499" y="6467895"/>
                </a:cubicBezTo>
                <a:cubicBezTo>
                  <a:pt x="5159564" y="6463328"/>
                  <a:pt x="5159659" y="6463518"/>
                  <a:pt x="5159659" y="6454257"/>
                </a:cubicBezTo>
                <a:cubicBezTo>
                  <a:pt x="5159692" y="6439668"/>
                  <a:pt x="5159659" y="6425015"/>
                  <a:pt x="5159659" y="6410870"/>
                </a:cubicBezTo>
                <a:cubicBezTo>
                  <a:pt x="5164138" y="6406049"/>
                  <a:pt x="5168363" y="6401546"/>
                  <a:pt x="5172626" y="6396978"/>
                </a:cubicBezTo>
                <a:cubicBezTo>
                  <a:pt x="5172626" y="6388542"/>
                  <a:pt x="5172626" y="6380233"/>
                  <a:pt x="5172626" y="6372621"/>
                </a:cubicBezTo>
                <a:cubicBezTo>
                  <a:pt x="5177168" y="6367546"/>
                  <a:pt x="5181267" y="6363042"/>
                  <a:pt x="5186004" y="6357841"/>
                </a:cubicBezTo>
                <a:cubicBezTo>
                  <a:pt x="5184413" y="6352386"/>
                  <a:pt x="5182763" y="6346804"/>
                  <a:pt x="5180568" y="6339389"/>
                </a:cubicBezTo>
                <a:close/>
                <a:moveTo>
                  <a:pt x="5459655" y="6329411"/>
                </a:moveTo>
                <a:cubicBezTo>
                  <a:pt x="5460132" y="6329151"/>
                  <a:pt x="5463563" y="6332583"/>
                  <a:pt x="5463309" y="6333065"/>
                </a:cubicBezTo>
                <a:cubicBezTo>
                  <a:pt x="5461812" y="6335824"/>
                  <a:pt x="5460132" y="6339224"/>
                  <a:pt x="5457556" y="6340499"/>
                </a:cubicBezTo>
                <a:cubicBezTo>
                  <a:pt x="5452253" y="6343106"/>
                  <a:pt x="5449613" y="6340467"/>
                  <a:pt x="5452221" y="6335158"/>
                </a:cubicBezTo>
                <a:cubicBezTo>
                  <a:pt x="5453489" y="6332583"/>
                  <a:pt x="5456921" y="6330902"/>
                  <a:pt x="5459655" y="6329411"/>
                </a:cubicBezTo>
                <a:close/>
                <a:moveTo>
                  <a:pt x="3324428" y="6329182"/>
                </a:moveTo>
                <a:cubicBezTo>
                  <a:pt x="3324619" y="6329024"/>
                  <a:pt x="3328368" y="6331821"/>
                  <a:pt x="3328469" y="6333350"/>
                </a:cubicBezTo>
                <a:cubicBezTo>
                  <a:pt x="3329706" y="6355558"/>
                  <a:pt x="3331838" y="6377885"/>
                  <a:pt x="3327321" y="6399960"/>
                </a:cubicBezTo>
                <a:cubicBezTo>
                  <a:pt x="3326370" y="6404527"/>
                  <a:pt x="3321631" y="6405669"/>
                  <a:pt x="3316930" y="6404273"/>
                </a:cubicBezTo>
                <a:cubicBezTo>
                  <a:pt x="3316930" y="6381564"/>
                  <a:pt x="3316708" y="6358983"/>
                  <a:pt x="3317247" y="6336306"/>
                </a:cubicBezTo>
                <a:cubicBezTo>
                  <a:pt x="3317311" y="6333794"/>
                  <a:pt x="3321758" y="6331314"/>
                  <a:pt x="3324428" y="6329182"/>
                </a:cubicBezTo>
                <a:close/>
                <a:moveTo>
                  <a:pt x="2986490" y="6328009"/>
                </a:moveTo>
                <a:cubicBezTo>
                  <a:pt x="2992529" y="6328009"/>
                  <a:pt x="2998530" y="6328009"/>
                  <a:pt x="3004379" y="6328009"/>
                </a:cubicBezTo>
                <a:cubicBezTo>
                  <a:pt x="3013025" y="6332684"/>
                  <a:pt x="3012962" y="6340086"/>
                  <a:pt x="3010798" y="6348136"/>
                </a:cubicBezTo>
                <a:cubicBezTo>
                  <a:pt x="3005203" y="6353718"/>
                  <a:pt x="2999519" y="6359427"/>
                  <a:pt x="2993829" y="6365136"/>
                </a:cubicBezTo>
                <a:cubicBezTo>
                  <a:pt x="2991381" y="6362789"/>
                  <a:pt x="2987029" y="6360632"/>
                  <a:pt x="2986807" y="6358095"/>
                </a:cubicBezTo>
                <a:cubicBezTo>
                  <a:pt x="2986014" y="6348136"/>
                  <a:pt x="2986490" y="6338050"/>
                  <a:pt x="2986490" y="6328009"/>
                </a:cubicBezTo>
                <a:close/>
                <a:moveTo>
                  <a:pt x="1003922" y="6328009"/>
                </a:moveTo>
                <a:cubicBezTo>
                  <a:pt x="1008146" y="6328009"/>
                  <a:pt x="1012402" y="6328009"/>
                  <a:pt x="1016628" y="6328009"/>
                </a:cubicBezTo>
                <a:cubicBezTo>
                  <a:pt x="1014978" y="6338146"/>
                  <a:pt x="1014059" y="6339065"/>
                  <a:pt x="1003922" y="6340721"/>
                </a:cubicBezTo>
                <a:cubicBezTo>
                  <a:pt x="1003922" y="6336496"/>
                  <a:pt x="1003922" y="6332234"/>
                  <a:pt x="1003922" y="6328009"/>
                </a:cubicBezTo>
                <a:close/>
                <a:moveTo>
                  <a:pt x="4594268" y="6315904"/>
                </a:moveTo>
                <a:cubicBezTo>
                  <a:pt x="4598308" y="6313823"/>
                  <a:pt x="4604314" y="6315903"/>
                  <a:pt x="4613242" y="6321653"/>
                </a:cubicBezTo>
                <a:cubicBezTo>
                  <a:pt x="4613242" y="6334333"/>
                  <a:pt x="4613242" y="6347057"/>
                  <a:pt x="4613242" y="6359617"/>
                </a:cubicBezTo>
                <a:cubicBezTo>
                  <a:pt x="4609207" y="6365516"/>
                  <a:pt x="4602915" y="6365009"/>
                  <a:pt x="4597002" y="6366594"/>
                </a:cubicBezTo>
                <a:cubicBezTo>
                  <a:pt x="4591541" y="6368053"/>
                  <a:pt x="4587119" y="6373509"/>
                  <a:pt x="4581302" y="6377949"/>
                </a:cubicBezTo>
                <a:cubicBezTo>
                  <a:pt x="4576125" y="6373065"/>
                  <a:pt x="4570340" y="6367609"/>
                  <a:pt x="4564491" y="6362154"/>
                </a:cubicBezTo>
                <a:cubicBezTo>
                  <a:pt x="4568113" y="6349722"/>
                  <a:pt x="4579906" y="6344330"/>
                  <a:pt x="4587088" y="6335126"/>
                </a:cubicBezTo>
                <a:cubicBezTo>
                  <a:pt x="4588153" y="6324229"/>
                  <a:pt x="4590228" y="6317985"/>
                  <a:pt x="4594268" y="6315904"/>
                </a:cubicBezTo>
                <a:close/>
                <a:moveTo>
                  <a:pt x="1016628" y="6315298"/>
                </a:moveTo>
                <a:cubicBezTo>
                  <a:pt x="1020859" y="6315298"/>
                  <a:pt x="1025116" y="6315298"/>
                  <a:pt x="1029341" y="6315298"/>
                </a:cubicBezTo>
                <a:cubicBezTo>
                  <a:pt x="1027691" y="6325434"/>
                  <a:pt x="1026771" y="6326360"/>
                  <a:pt x="1016628" y="6328010"/>
                </a:cubicBezTo>
                <a:lnTo>
                  <a:pt x="1016628" y="6328009"/>
                </a:lnTo>
                <a:close/>
                <a:moveTo>
                  <a:pt x="5216892" y="6315266"/>
                </a:moveTo>
                <a:cubicBezTo>
                  <a:pt x="5207770" y="6323784"/>
                  <a:pt x="5207770" y="6332240"/>
                  <a:pt x="5216892" y="6340753"/>
                </a:cubicBezTo>
                <a:cubicBezTo>
                  <a:pt x="5226014" y="6332240"/>
                  <a:pt x="5226014" y="6323784"/>
                  <a:pt x="5216892" y="6315266"/>
                </a:cubicBezTo>
                <a:close/>
                <a:moveTo>
                  <a:pt x="3812486" y="6315224"/>
                </a:moveTo>
                <a:cubicBezTo>
                  <a:pt x="3813483" y="6314228"/>
                  <a:pt x="3815469" y="6314220"/>
                  <a:pt x="3818123" y="6315520"/>
                </a:cubicBezTo>
                <a:cubicBezTo>
                  <a:pt x="3820699" y="6316794"/>
                  <a:pt x="3822380" y="6320195"/>
                  <a:pt x="3823877" y="6322954"/>
                </a:cubicBezTo>
                <a:cubicBezTo>
                  <a:pt x="3824131" y="6323436"/>
                  <a:pt x="3820699" y="6326868"/>
                  <a:pt x="3820223" y="6326614"/>
                </a:cubicBezTo>
                <a:cubicBezTo>
                  <a:pt x="3817457" y="6325117"/>
                  <a:pt x="3814057" y="6323436"/>
                  <a:pt x="3812782" y="6320860"/>
                </a:cubicBezTo>
                <a:cubicBezTo>
                  <a:pt x="3811482" y="6318206"/>
                  <a:pt x="3811490" y="6316221"/>
                  <a:pt x="3812486" y="6315224"/>
                </a:cubicBezTo>
                <a:close/>
                <a:moveTo>
                  <a:pt x="3809096" y="6305351"/>
                </a:moveTo>
                <a:cubicBezTo>
                  <a:pt x="3812274" y="6308053"/>
                  <a:pt x="3813930" y="6311136"/>
                  <a:pt x="3812306" y="6315234"/>
                </a:cubicBezTo>
                <a:cubicBezTo>
                  <a:pt x="3812084" y="6315868"/>
                  <a:pt x="3808620" y="6315773"/>
                  <a:pt x="3806939" y="6315170"/>
                </a:cubicBezTo>
                <a:cubicBezTo>
                  <a:pt x="3805315" y="6314599"/>
                  <a:pt x="3803888" y="6313108"/>
                  <a:pt x="3802740" y="6311738"/>
                </a:cubicBezTo>
                <a:cubicBezTo>
                  <a:pt x="3801851" y="6310660"/>
                  <a:pt x="3800741" y="6308687"/>
                  <a:pt x="3801154" y="6307863"/>
                </a:cubicBezTo>
                <a:cubicBezTo>
                  <a:pt x="3803539" y="6303156"/>
                  <a:pt x="3806076" y="6302776"/>
                  <a:pt x="3809096" y="6305351"/>
                </a:cubicBezTo>
                <a:close/>
                <a:moveTo>
                  <a:pt x="2548175" y="6302846"/>
                </a:moveTo>
                <a:cubicBezTo>
                  <a:pt x="2548649" y="6302586"/>
                  <a:pt x="2551193" y="6305256"/>
                  <a:pt x="2552208" y="6306912"/>
                </a:cubicBezTo>
                <a:cubicBezTo>
                  <a:pt x="2553897" y="6309582"/>
                  <a:pt x="2552366" y="6312659"/>
                  <a:pt x="2547921" y="6315107"/>
                </a:cubicBezTo>
                <a:cubicBezTo>
                  <a:pt x="2547445" y="6315361"/>
                  <a:pt x="2545219" y="6312468"/>
                  <a:pt x="2543823" y="6311073"/>
                </a:cubicBezTo>
                <a:cubicBezTo>
                  <a:pt x="2542421" y="6308244"/>
                  <a:pt x="2543728" y="6305256"/>
                  <a:pt x="2548175" y="6302846"/>
                </a:cubicBezTo>
                <a:close/>
                <a:moveTo>
                  <a:pt x="1029342" y="6302586"/>
                </a:moveTo>
                <a:cubicBezTo>
                  <a:pt x="1033573" y="6302586"/>
                  <a:pt x="1037828" y="6302586"/>
                  <a:pt x="1042054" y="6302586"/>
                </a:cubicBezTo>
                <a:cubicBezTo>
                  <a:pt x="1040404" y="6312723"/>
                  <a:pt x="1039478" y="6313649"/>
                  <a:pt x="1029342" y="6315298"/>
                </a:cubicBezTo>
                <a:cubicBezTo>
                  <a:pt x="1029342" y="6311073"/>
                  <a:pt x="1029342" y="6306817"/>
                  <a:pt x="1029342" y="6302586"/>
                </a:cubicBezTo>
                <a:close/>
                <a:moveTo>
                  <a:pt x="3032950" y="6292068"/>
                </a:moveTo>
                <a:cubicBezTo>
                  <a:pt x="3034695" y="6293084"/>
                  <a:pt x="3037112" y="6294930"/>
                  <a:pt x="3037143" y="6296490"/>
                </a:cubicBezTo>
                <a:cubicBezTo>
                  <a:pt x="3037461" y="6311199"/>
                  <a:pt x="3037334" y="6325973"/>
                  <a:pt x="3037334" y="6340721"/>
                </a:cubicBezTo>
                <a:cubicBezTo>
                  <a:pt x="3032506" y="6342212"/>
                  <a:pt x="3028402" y="6340911"/>
                  <a:pt x="3026657" y="6336243"/>
                </a:cubicBezTo>
                <a:cubicBezTo>
                  <a:pt x="3024621" y="6330743"/>
                  <a:pt x="3024304" y="6324514"/>
                  <a:pt x="3021861" y="6319268"/>
                </a:cubicBezTo>
                <a:cubicBezTo>
                  <a:pt x="3020174" y="6315678"/>
                  <a:pt x="3016140" y="6313204"/>
                  <a:pt x="3013120" y="6310153"/>
                </a:cubicBezTo>
                <a:cubicBezTo>
                  <a:pt x="3016108" y="6302364"/>
                  <a:pt x="3023447" y="6298297"/>
                  <a:pt x="3028662" y="6292417"/>
                </a:cubicBezTo>
                <a:cubicBezTo>
                  <a:pt x="3029391" y="6291593"/>
                  <a:pt x="3031904" y="6291466"/>
                  <a:pt x="3032950" y="6292068"/>
                </a:cubicBezTo>
                <a:close/>
                <a:moveTo>
                  <a:pt x="1683946" y="6289937"/>
                </a:moveTo>
                <a:cubicBezTo>
                  <a:pt x="1689637" y="6295627"/>
                  <a:pt x="1695385" y="6301380"/>
                  <a:pt x="1701201" y="6307197"/>
                </a:cubicBezTo>
                <a:cubicBezTo>
                  <a:pt x="1698277" y="6316604"/>
                  <a:pt x="1689985" y="6321304"/>
                  <a:pt x="1683375" y="6327438"/>
                </a:cubicBezTo>
                <a:cubicBezTo>
                  <a:pt x="1675109" y="6321812"/>
                  <a:pt x="1678162" y="6313197"/>
                  <a:pt x="1677527" y="6305541"/>
                </a:cubicBezTo>
                <a:cubicBezTo>
                  <a:pt x="1676987" y="6299154"/>
                  <a:pt x="1678573" y="6293787"/>
                  <a:pt x="1683946" y="6289937"/>
                </a:cubicBezTo>
                <a:close/>
                <a:moveTo>
                  <a:pt x="4874595" y="6277454"/>
                </a:moveTo>
                <a:cubicBezTo>
                  <a:pt x="4883050" y="6276528"/>
                  <a:pt x="4888930" y="6277835"/>
                  <a:pt x="4892648" y="6283683"/>
                </a:cubicBezTo>
                <a:cubicBezTo>
                  <a:pt x="4893600" y="6285174"/>
                  <a:pt x="4893600" y="6288606"/>
                  <a:pt x="4892554" y="6289684"/>
                </a:cubicBezTo>
                <a:cubicBezTo>
                  <a:pt x="4891538" y="6290705"/>
                  <a:pt x="4888613" y="6289874"/>
                  <a:pt x="4886704" y="6289874"/>
                </a:cubicBezTo>
                <a:cubicBezTo>
                  <a:pt x="4882068" y="6294232"/>
                  <a:pt x="4877518" y="6298488"/>
                  <a:pt x="4873040" y="6302713"/>
                </a:cubicBezTo>
                <a:cubicBezTo>
                  <a:pt x="4866969" y="6301698"/>
                  <a:pt x="4859756" y="6305256"/>
                  <a:pt x="4856230" y="6296585"/>
                </a:cubicBezTo>
                <a:cubicBezTo>
                  <a:pt x="4860360" y="6288288"/>
                  <a:pt x="4868428" y="6282725"/>
                  <a:pt x="4874595" y="6277454"/>
                </a:cubicBezTo>
                <a:close/>
                <a:moveTo>
                  <a:pt x="3249498" y="6266937"/>
                </a:moveTo>
                <a:cubicBezTo>
                  <a:pt x="3246542" y="6264996"/>
                  <a:pt x="3244156" y="6266582"/>
                  <a:pt x="3240661" y="6270622"/>
                </a:cubicBezTo>
                <a:cubicBezTo>
                  <a:pt x="3236690" y="6275228"/>
                  <a:pt x="3231793" y="6279040"/>
                  <a:pt x="3227948" y="6282598"/>
                </a:cubicBezTo>
                <a:cubicBezTo>
                  <a:pt x="3227948" y="6292069"/>
                  <a:pt x="3227948" y="6300271"/>
                  <a:pt x="3227948" y="6309418"/>
                </a:cubicBezTo>
                <a:cubicBezTo>
                  <a:pt x="3223882" y="6313039"/>
                  <a:pt x="3219334" y="6317112"/>
                  <a:pt x="3214379" y="6321527"/>
                </a:cubicBezTo>
                <a:cubicBezTo>
                  <a:pt x="3223755" y="6329919"/>
                  <a:pt x="3232237" y="6331029"/>
                  <a:pt x="3240661" y="6321685"/>
                </a:cubicBezTo>
                <a:cubicBezTo>
                  <a:pt x="3240661" y="6317492"/>
                  <a:pt x="3240661" y="6313394"/>
                  <a:pt x="3240661" y="6308085"/>
                </a:cubicBezTo>
                <a:cubicBezTo>
                  <a:pt x="3244632" y="6304622"/>
                  <a:pt x="3249238" y="6300588"/>
                  <a:pt x="3253374" y="6297029"/>
                </a:cubicBezTo>
                <a:cubicBezTo>
                  <a:pt x="3253374" y="6289937"/>
                  <a:pt x="3252898" y="6283747"/>
                  <a:pt x="3253532" y="6277644"/>
                </a:cubicBezTo>
                <a:cubicBezTo>
                  <a:pt x="3254040" y="6272906"/>
                  <a:pt x="3253342" y="6269474"/>
                  <a:pt x="3249498" y="6266937"/>
                </a:cubicBezTo>
                <a:close/>
                <a:moveTo>
                  <a:pt x="1580174" y="6266683"/>
                </a:moveTo>
                <a:cubicBezTo>
                  <a:pt x="1578523" y="6267730"/>
                  <a:pt x="1575853" y="6270241"/>
                  <a:pt x="1576107" y="6270717"/>
                </a:cubicBezTo>
                <a:cubicBezTo>
                  <a:pt x="1578555" y="6275164"/>
                  <a:pt x="1581544" y="6276470"/>
                  <a:pt x="1584372" y="6275069"/>
                </a:cubicBezTo>
                <a:cubicBezTo>
                  <a:pt x="1585768" y="6273673"/>
                  <a:pt x="1588663" y="6271447"/>
                  <a:pt x="1588377" y="6270971"/>
                </a:cubicBezTo>
                <a:cubicBezTo>
                  <a:pt x="1585927" y="6266524"/>
                  <a:pt x="1582844" y="6264996"/>
                  <a:pt x="1580174" y="6266683"/>
                </a:cubicBezTo>
                <a:close/>
                <a:moveTo>
                  <a:pt x="4697905" y="6266677"/>
                </a:moveTo>
                <a:cubicBezTo>
                  <a:pt x="4699553" y="6267698"/>
                  <a:pt x="4700797" y="6269411"/>
                  <a:pt x="4702193" y="6270844"/>
                </a:cubicBezTo>
                <a:cubicBezTo>
                  <a:pt x="4699363" y="6275069"/>
                  <a:pt x="4696439" y="6276686"/>
                  <a:pt x="4693775" y="6275005"/>
                </a:cubicBezTo>
                <a:cubicBezTo>
                  <a:pt x="4692119" y="6273959"/>
                  <a:pt x="4689448" y="6271447"/>
                  <a:pt x="4689702" y="6270971"/>
                </a:cubicBezTo>
                <a:cubicBezTo>
                  <a:pt x="4692151" y="6266518"/>
                  <a:pt x="4695233" y="6264996"/>
                  <a:pt x="4697905" y="6266677"/>
                </a:cubicBezTo>
                <a:close/>
                <a:moveTo>
                  <a:pt x="2499295" y="6266487"/>
                </a:moveTo>
                <a:cubicBezTo>
                  <a:pt x="2497835" y="6266582"/>
                  <a:pt x="2496084" y="6266201"/>
                  <a:pt x="2495004" y="6266874"/>
                </a:cubicBezTo>
                <a:cubicBezTo>
                  <a:pt x="2488489" y="6271066"/>
                  <a:pt x="2488745" y="6285047"/>
                  <a:pt x="2495291" y="6287781"/>
                </a:cubicBezTo>
                <a:cubicBezTo>
                  <a:pt x="2496496" y="6288288"/>
                  <a:pt x="2498500" y="6288161"/>
                  <a:pt x="2499546" y="6287464"/>
                </a:cubicBezTo>
                <a:cubicBezTo>
                  <a:pt x="2505873" y="6283233"/>
                  <a:pt x="2505618" y="6269443"/>
                  <a:pt x="2499295" y="6266487"/>
                </a:cubicBezTo>
                <a:close/>
                <a:moveTo>
                  <a:pt x="1820673" y="6264209"/>
                </a:moveTo>
                <a:cubicBezTo>
                  <a:pt x="1823673" y="6264297"/>
                  <a:pt x="1826311" y="6265202"/>
                  <a:pt x="1827675" y="6268903"/>
                </a:cubicBezTo>
                <a:cubicBezTo>
                  <a:pt x="1829965" y="6275196"/>
                  <a:pt x="1822150" y="6277454"/>
                  <a:pt x="1819097" y="6281710"/>
                </a:cubicBezTo>
                <a:cubicBezTo>
                  <a:pt x="1817917" y="6283328"/>
                  <a:pt x="1816332" y="6284698"/>
                  <a:pt x="1814803" y="6286030"/>
                </a:cubicBezTo>
                <a:cubicBezTo>
                  <a:pt x="1813438" y="6287241"/>
                  <a:pt x="1811948" y="6288288"/>
                  <a:pt x="1810485" y="6289398"/>
                </a:cubicBezTo>
                <a:cubicBezTo>
                  <a:pt x="1802066" y="6276528"/>
                  <a:pt x="1801972" y="6276464"/>
                  <a:pt x="1811499" y="6264425"/>
                </a:cubicBezTo>
                <a:cubicBezTo>
                  <a:pt x="1814311" y="6264853"/>
                  <a:pt x="1817675" y="6264122"/>
                  <a:pt x="1820673" y="6264209"/>
                </a:cubicBezTo>
                <a:close/>
                <a:moveTo>
                  <a:pt x="4803792" y="6252030"/>
                </a:moveTo>
                <a:cubicBezTo>
                  <a:pt x="4804427" y="6252252"/>
                  <a:pt x="4804332" y="6255715"/>
                  <a:pt x="4803730" y="6257403"/>
                </a:cubicBezTo>
                <a:cubicBezTo>
                  <a:pt x="4803158" y="6259020"/>
                  <a:pt x="4801661" y="6260454"/>
                  <a:pt x="4800297" y="6261596"/>
                </a:cubicBezTo>
                <a:cubicBezTo>
                  <a:pt x="4799212" y="6262483"/>
                  <a:pt x="4797245" y="6263600"/>
                  <a:pt x="4796421" y="6263181"/>
                </a:cubicBezTo>
                <a:cubicBezTo>
                  <a:pt x="4791714" y="6260803"/>
                  <a:pt x="4791334" y="6258259"/>
                  <a:pt x="4793909" y="6255240"/>
                </a:cubicBezTo>
                <a:cubicBezTo>
                  <a:pt x="4796612" y="6252061"/>
                  <a:pt x="4799694" y="6250413"/>
                  <a:pt x="4803792" y="6252030"/>
                </a:cubicBezTo>
                <a:close/>
                <a:moveTo>
                  <a:pt x="3215096" y="6251606"/>
                </a:moveTo>
                <a:lnTo>
                  <a:pt x="3219424" y="6251835"/>
                </a:lnTo>
                <a:lnTo>
                  <a:pt x="3220831" y="6255494"/>
                </a:lnTo>
                <a:lnTo>
                  <a:pt x="3220847" y="6255520"/>
                </a:lnTo>
                <a:lnTo>
                  <a:pt x="3220831" y="6255526"/>
                </a:lnTo>
                <a:lnTo>
                  <a:pt x="3215203" y="6253631"/>
                </a:lnTo>
                <a:close/>
                <a:moveTo>
                  <a:pt x="4811512" y="6240467"/>
                </a:moveTo>
                <a:cubicBezTo>
                  <a:pt x="4811989" y="6240213"/>
                  <a:pt x="4815421" y="6243645"/>
                  <a:pt x="4815166" y="6244121"/>
                </a:cubicBezTo>
                <a:cubicBezTo>
                  <a:pt x="4813675" y="6246886"/>
                  <a:pt x="4811989" y="6250280"/>
                  <a:pt x="4809420" y="6251555"/>
                </a:cubicBezTo>
                <a:cubicBezTo>
                  <a:pt x="4804110" y="6254162"/>
                  <a:pt x="4801470" y="6251523"/>
                  <a:pt x="4804077" y="6246214"/>
                </a:cubicBezTo>
                <a:cubicBezTo>
                  <a:pt x="4805346" y="6243645"/>
                  <a:pt x="4808747" y="6241958"/>
                  <a:pt x="4811512" y="6240467"/>
                </a:cubicBezTo>
                <a:close/>
                <a:moveTo>
                  <a:pt x="4714842" y="6239319"/>
                </a:moveTo>
                <a:cubicBezTo>
                  <a:pt x="4715476" y="6239541"/>
                  <a:pt x="4715349" y="6243004"/>
                  <a:pt x="4714778" y="6244692"/>
                </a:cubicBezTo>
                <a:cubicBezTo>
                  <a:pt x="4714207" y="6246309"/>
                  <a:pt x="4712710" y="6247743"/>
                  <a:pt x="4711346" y="6248885"/>
                </a:cubicBezTo>
                <a:cubicBezTo>
                  <a:pt x="4710261" y="6249773"/>
                  <a:pt x="4708295" y="6250889"/>
                  <a:pt x="4707470" y="6250477"/>
                </a:cubicBezTo>
                <a:cubicBezTo>
                  <a:pt x="4702763" y="6248092"/>
                  <a:pt x="4702382" y="6245548"/>
                  <a:pt x="4704959" y="6242529"/>
                </a:cubicBezTo>
                <a:cubicBezTo>
                  <a:pt x="4707661" y="6239351"/>
                  <a:pt x="4710743" y="6237702"/>
                  <a:pt x="4714842" y="6239319"/>
                </a:cubicBezTo>
                <a:close/>
                <a:moveTo>
                  <a:pt x="1365980" y="6239287"/>
                </a:moveTo>
                <a:cubicBezTo>
                  <a:pt x="1370433" y="6241735"/>
                  <a:pt x="1371955" y="6244818"/>
                  <a:pt x="1370275" y="6247489"/>
                </a:cubicBezTo>
                <a:cubicBezTo>
                  <a:pt x="1369222" y="6249137"/>
                  <a:pt x="1366716" y="6251808"/>
                  <a:pt x="1366234" y="6251555"/>
                </a:cubicBezTo>
                <a:cubicBezTo>
                  <a:pt x="1361787" y="6249106"/>
                  <a:pt x="1360487" y="6246118"/>
                  <a:pt x="1361882" y="6243289"/>
                </a:cubicBezTo>
                <a:cubicBezTo>
                  <a:pt x="1363284" y="6241894"/>
                  <a:pt x="1365504" y="6239001"/>
                  <a:pt x="1365980" y="6239287"/>
                </a:cubicBezTo>
                <a:close/>
                <a:moveTo>
                  <a:pt x="5369398" y="6239065"/>
                </a:moveTo>
                <a:cubicBezTo>
                  <a:pt x="5377727" y="6239065"/>
                  <a:pt x="5386018" y="6239065"/>
                  <a:pt x="5394347" y="6239065"/>
                </a:cubicBezTo>
                <a:cubicBezTo>
                  <a:pt x="5403850" y="6251332"/>
                  <a:pt x="5403850" y="6251364"/>
                  <a:pt x="5394824" y="6264488"/>
                </a:cubicBezTo>
                <a:cubicBezTo>
                  <a:pt x="5386501" y="6264488"/>
                  <a:pt x="5378204" y="6264488"/>
                  <a:pt x="5369881" y="6264488"/>
                </a:cubicBezTo>
                <a:cubicBezTo>
                  <a:pt x="5360409" y="6252221"/>
                  <a:pt x="5360409" y="6252157"/>
                  <a:pt x="5369398" y="6239065"/>
                </a:cubicBezTo>
                <a:close/>
                <a:moveTo>
                  <a:pt x="4765750" y="6239065"/>
                </a:moveTo>
                <a:cubicBezTo>
                  <a:pt x="4763149" y="6251745"/>
                  <a:pt x="4759267" y="6254067"/>
                  <a:pt x="4745635" y="6250572"/>
                </a:cubicBezTo>
                <a:cubicBezTo>
                  <a:pt x="4743984" y="6250153"/>
                  <a:pt x="4742330" y="6248123"/>
                  <a:pt x="4741599" y="6246436"/>
                </a:cubicBezTo>
                <a:cubicBezTo>
                  <a:pt x="4741187" y="6245485"/>
                  <a:pt x="4742489" y="6243480"/>
                  <a:pt x="4743477" y="6242402"/>
                </a:cubicBezTo>
                <a:cubicBezTo>
                  <a:pt x="4744715" y="6241070"/>
                  <a:pt x="4746395" y="6239319"/>
                  <a:pt x="4747988" y="6239224"/>
                </a:cubicBezTo>
                <a:cubicBezTo>
                  <a:pt x="4753900" y="6238843"/>
                  <a:pt x="4759812" y="6239065"/>
                  <a:pt x="4765750" y="6239065"/>
                </a:cubicBezTo>
                <a:close/>
                <a:moveTo>
                  <a:pt x="5203435" y="6233770"/>
                </a:moveTo>
                <a:lnTo>
                  <a:pt x="5201654" y="6238966"/>
                </a:lnTo>
                <a:lnTo>
                  <a:pt x="5197750" y="6239173"/>
                </a:lnTo>
                <a:lnTo>
                  <a:pt x="5197753" y="6239105"/>
                </a:lnTo>
                <a:lnTo>
                  <a:pt x="5197854" y="6239065"/>
                </a:lnTo>
                <a:close/>
                <a:moveTo>
                  <a:pt x="5205486" y="6227787"/>
                </a:moveTo>
                <a:cubicBezTo>
                  <a:pt x="5202720" y="6229277"/>
                  <a:pt x="5199320" y="6230964"/>
                  <a:pt x="5198046" y="6233540"/>
                </a:cubicBezTo>
                <a:lnTo>
                  <a:pt x="5197753" y="6239105"/>
                </a:lnTo>
                <a:lnTo>
                  <a:pt x="5187749" y="6243004"/>
                </a:lnTo>
                <a:cubicBezTo>
                  <a:pt x="5186290" y="6246340"/>
                  <a:pt x="5185752" y="6250127"/>
                  <a:pt x="5185212" y="6253781"/>
                </a:cubicBezTo>
                <a:cubicBezTo>
                  <a:pt x="5184635" y="6257815"/>
                  <a:pt x="5186385" y="6262040"/>
                  <a:pt x="5190515" y="6262959"/>
                </a:cubicBezTo>
                <a:cubicBezTo>
                  <a:pt x="5192424" y="6263378"/>
                  <a:pt x="5197030" y="6259338"/>
                  <a:pt x="5197506" y="6256768"/>
                </a:cubicBezTo>
                <a:cubicBezTo>
                  <a:pt x="5198048" y="6253908"/>
                  <a:pt x="5198135" y="6250968"/>
                  <a:pt x="5199042" y="6246590"/>
                </a:cubicBezTo>
                <a:lnTo>
                  <a:pt x="5201654" y="6238966"/>
                </a:lnTo>
                <a:lnTo>
                  <a:pt x="5203386" y="6238874"/>
                </a:lnTo>
                <a:cubicBezTo>
                  <a:pt x="5205962" y="6237606"/>
                  <a:pt x="5207643" y="6234206"/>
                  <a:pt x="5209140" y="6231440"/>
                </a:cubicBezTo>
                <a:cubicBezTo>
                  <a:pt x="5209283" y="6231187"/>
                  <a:pt x="5208488" y="6230202"/>
                  <a:pt x="5206644" y="6230726"/>
                </a:cubicBezTo>
                <a:lnTo>
                  <a:pt x="5203435" y="6233770"/>
                </a:lnTo>
                <a:close/>
                <a:moveTo>
                  <a:pt x="1711562" y="6225654"/>
                </a:moveTo>
                <a:cubicBezTo>
                  <a:pt x="1718847" y="6225933"/>
                  <a:pt x="1726307" y="6227419"/>
                  <a:pt x="1733570" y="6226258"/>
                </a:cubicBezTo>
                <a:cubicBezTo>
                  <a:pt x="1737891" y="6230102"/>
                  <a:pt x="1742471" y="6234206"/>
                  <a:pt x="1747297" y="6238525"/>
                </a:cubicBezTo>
                <a:cubicBezTo>
                  <a:pt x="1751015" y="6238684"/>
                  <a:pt x="1755175" y="6238874"/>
                  <a:pt x="1759310" y="6239033"/>
                </a:cubicBezTo>
                <a:cubicBezTo>
                  <a:pt x="1761721" y="6242084"/>
                  <a:pt x="1765572" y="6244881"/>
                  <a:pt x="1766175" y="6248250"/>
                </a:cubicBezTo>
                <a:cubicBezTo>
                  <a:pt x="1767285" y="6254352"/>
                  <a:pt x="1766492" y="6260835"/>
                  <a:pt x="1766492" y="6267571"/>
                </a:cubicBezTo>
                <a:cubicBezTo>
                  <a:pt x="1763440" y="6277676"/>
                  <a:pt x="1753494" y="6281996"/>
                  <a:pt x="1747139" y="6290261"/>
                </a:cubicBezTo>
                <a:cubicBezTo>
                  <a:pt x="1741419" y="6274973"/>
                  <a:pt x="1724130" y="6281171"/>
                  <a:pt x="1716221" y="6271383"/>
                </a:cubicBezTo>
                <a:cubicBezTo>
                  <a:pt x="1716030" y="6267254"/>
                  <a:pt x="1715872" y="6263118"/>
                  <a:pt x="1715675" y="6258798"/>
                </a:cubicBezTo>
                <a:cubicBezTo>
                  <a:pt x="1707383" y="6250026"/>
                  <a:pt x="1698990" y="6241164"/>
                  <a:pt x="1690605" y="6232296"/>
                </a:cubicBezTo>
                <a:cubicBezTo>
                  <a:pt x="1697167" y="6226305"/>
                  <a:pt x="1704278" y="6225376"/>
                  <a:pt x="1711562" y="6225654"/>
                </a:cubicBezTo>
                <a:close/>
                <a:moveTo>
                  <a:pt x="4825020" y="6215836"/>
                </a:moveTo>
                <a:cubicBezTo>
                  <a:pt x="4826674" y="6216883"/>
                  <a:pt x="4829346" y="6219395"/>
                  <a:pt x="4829091" y="6219871"/>
                </a:cubicBezTo>
                <a:cubicBezTo>
                  <a:pt x="4826611" y="6224317"/>
                  <a:pt x="4823623" y="6225656"/>
                  <a:pt x="4820825" y="6224228"/>
                </a:cubicBezTo>
                <a:cubicBezTo>
                  <a:pt x="4819430" y="6222827"/>
                  <a:pt x="4816538" y="6220607"/>
                  <a:pt x="4816823" y="6220125"/>
                </a:cubicBezTo>
                <a:cubicBezTo>
                  <a:pt x="4819271" y="6215678"/>
                  <a:pt x="4822348" y="6214149"/>
                  <a:pt x="4825020" y="6215836"/>
                </a:cubicBezTo>
                <a:close/>
                <a:moveTo>
                  <a:pt x="1612328" y="6213223"/>
                </a:moveTo>
                <a:cubicBezTo>
                  <a:pt x="1615457" y="6212874"/>
                  <a:pt x="1618873" y="6214726"/>
                  <a:pt x="1625086" y="6218380"/>
                </a:cubicBezTo>
                <a:cubicBezTo>
                  <a:pt x="1612660" y="6234650"/>
                  <a:pt x="1612724" y="6234713"/>
                  <a:pt x="1601285" y="6239065"/>
                </a:cubicBezTo>
                <a:cubicBezTo>
                  <a:pt x="1601285" y="6233121"/>
                  <a:pt x="1601285" y="6227209"/>
                  <a:pt x="1601285" y="6221272"/>
                </a:cubicBezTo>
                <a:cubicBezTo>
                  <a:pt x="1606355" y="6216122"/>
                  <a:pt x="1609198" y="6213572"/>
                  <a:pt x="1612328" y="6213223"/>
                </a:cubicBezTo>
                <a:close/>
                <a:moveTo>
                  <a:pt x="3138312" y="6213066"/>
                </a:moveTo>
                <a:cubicBezTo>
                  <a:pt x="3133962" y="6213130"/>
                  <a:pt x="3129799" y="6214790"/>
                  <a:pt x="3128416" y="6217999"/>
                </a:cubicBezTo>
                <a:cubicBezTo>
                  <a:pt x="3127909" y="6219173"/>
                  <a:pt x="3128036" y="6221209"/>
                  <a:pt x="3128734" y="6222256"/>
                </a:cubicBezTo>
                <a:cubicBezTo>
                  <a:pt x="3132959" y="6228612"/>
                  <a:pt x="3146750" y="6228358"/>
                  <a:pt x="3149706" y="6222002"/>
                </a:cubicBezTo>
                <a:cubicBezTo>
                  <a:pt x="3149611" y="6220537"/>
                  <a:pt x="3150023" y="6218760"/>
                  <a:pt x="3149325" y="6217714"/>
                </a:cubicBezTo>
                <a:cubicBezTo>
                  <a:pt x="3147197" y="6214536"/>
                  <a:pt x="3142661" y="6213003"/>
                  <a:pt x="3138312" y="6213066"/>
                </a:cubicBezTo>
                <a:close/>
                <a:moveTo>
                  <a:pt x="4798801" y="6202331"/>
                </a:moveTo>
                <a:cubicBezTo>
                  <a:pt x="4799282" y="6202078"/>
                  <a:pt x="4802714" y="6205509"/>
                  <a:pt x="4802460" y="6205985"/>
                </a:cubicBezTo>
                <a:cubicBezTo>
                  <a:pt x="4800964" y="6208751"/>
                  <a:pt x="4799276" y="6212150"/>
                  <a:pt x="4796707" y="6213419"/>
                </a:cubicBezTo>
                <a:lnTo>
                  <a:pt x="4791143" y="6213714"/>
                </a:lnTo>
                <a:lnTo>
                  <a:pt x="4790794" y="6231250"/>
                </a:lnTo>
                <a:cubicBezTo>
                  <a:pt x="4790160" y="6234238"/>
                  <a:pt x="4785960" y="6236490"/>
                  <a:pt x="4783391" y="6239065"/>
                </a:cubicBezTo>
                <a:lnTo>
                  <a:pt x="4765750" y="6239065"/>
                </a:lnTo>
                <a:lnTo>
                  <a:pt x="4765718" y="6239065"/>
                </a:lnTo>
                <a:cubicBezTo>
                  <a:pt x="4765718" y="6237194"/>
                  <a:pt x="4764925" y="6234524"/>
                  <a:pt x="4765845" y="6233534"/>
                </a:cubicBezTo>
                <a:cubicBezTo>
                  <a:pt x="4772169" y="6226702"/>
                  <a:pt x="4778779" y="6220124"/>
                  <a:pt x="4785579" y="6213800"/>
                </a:cubicBezTo>
                <a:lnTo>
                  <a:pt x="4791072" y="6213644"/>
                </a:lnTo>
                <a:lnTo>
                  <a:pt x="4791366" y="6208085"/>
                </a:lnTo>
                <a:cubicBezTo>
                  <a:pt x="4792634" y="6205509"/>
                  <a:pt x="4796041" y="6203822"/>
                  <a:pt x="4798801" y="6202331"/>
                </a:cubicBezTo>
                <a:close/>
                <a:moveTo>
                  <a:pt x="1436028" y="6200930"/>
                </a:moveTo>
                <a:cubicBezTo>
                  <a:pt x="1436028" y="6205161"/>
                  <a:pt x="1436028" y="6209417"/>
                  <a:pt x="1436028" y="6213642"/>
                </a:cubicBezTo>
                <a:lnTo>
                  <a:pt x="1423387" y="6213642"/>
                </a:lnTo>
                <a:lnTo>
                  <a:pt x="1427566" y="6224101"/>
                </a:lnTo>
                <a:cubicBezTo>
                  <a:pt x="1431983" y="6226353"/>
                  <a:pt x="1434875" y="6222731"/>
                  <a:pt x="1436087" y="6213610"/>
                </a:cubicBezTo>
                <a:cubicBezTo>
                  <a:pt x="1440311" y="6213641"/>
                  <a:pt x="1444568" y="6213641"/>
                  <a:pt x="1448799" y="6213641"/>
                </a:cubicBezTo>
                <a:cubicBezTo>
                  <a:pt x="1448799" y="6219902"/>
                  <a:pt x="1448799" y="6226163"/>
                  <a:pt x="1448799" y="6232867"/>
                </a:cubicBezTo>
                <a:cubicBezTo>
                  <a:pt x="1429856" y="6251713"/>
                  <a:pt x="1410724" y="6270844"/>
                  <a:pt x="1391370" y="6289747"/>
                </a:cubicBezTo>
                <a:cubicBezTo>
                  <a:pt x="1390290" y="6290800"/>
                  <a:pt x="1387334" y="6289874"/>
                  <a:pt x="1385235" y="6289874"/>
                </a:cubicBezTo>
                <a:cubicBezTo>
                  <a:pt x="1385235" y="6271669"/>
                  <a:pt x="1384917" y="6253426"/>
                  <a:pt x="1385553" y="6235253"/>
                </a:cubicBezTo>
                <a:cubicBezTo>
                  <a:pt x="1385647" y="6232201"/>
                  <a:pt x="1389878" y="6229309"/>
                  <a:pt x="1392194" y="6226321"/>
                </a:cubicBezTo>
                <a:cubicBezTo>
                  <a:pt x="1396235" y="6226321"/>
                  <a:pt x="1400301" y="6226321"/>
                  <a:pt x="1405414" y="6226321"/>
                </a:cubicBezTo>
                <a:cubicBezTo>
                  <a:pt x="1409037" y="6222446"/>
                  <a:pt x="1412983" y="6217841"/>
                  <a:pt x="1417429" y="6213768"/>
                </a:cubicBezTo>
                <a:lnTo>
                  <a:pt x="1423325" y="6213612"/>
                </a:lnTo>
                <a:lnTo>
                  <a:pt x="1426488" y="6204106"/>
                </a:lnTo>
                <a:cubicBezTo>
                  <a:pt x="1428193" y="6202401"/>
                  <a:pt x="1430959" y="6201758"/>
                  <a:pt x="1436028" y="6200930"/>
                </a:cubicBezTo>
                <a:close/>
                <a:moveTo>
                  <a:pt x="1861062" y="6188985"/>
                </a:moveTo>
                <a:cubicBezTo>
                  <a:pt x="1867443" y="6191877"/>
                  <a:pt x="1868878" y="6197276"/>
                  <a:pt x="1868147" y="6203568"/>
                </a:cubicBezTo>
                <a:cubicBezTo>
                  <a:pt x="1867926" y="6205477"/>
                  <a:pt x="1867506" y="6208338"/>
                  <a:pt x="1866268" y="6209004"/>
                </a:cubicBezTo>
                <a:cubicBezTo>
                  <a:pt x="1853653" y="6215518"/>
                  <a:pt x="1858582" y="6232011"/>
                  <a:pt x="1848446" y="6239858"/>
                </a:cubicBezTo>
                <a:cubicBezTo>
                  <a:pt x="1843930" y="6243321"/>
                  <a:pt x="1839863" y="6247298"/>
                  <a:pt x="1835890" y="6250761"/>
                </a:cubicBezTo>
                <a:cubicBezTo>
                  <a:pt x="1827876" y="6246118"/>
                  <a:pt x="1830611" y="6239191"/>
                  <a:pt x="1830009" y="6233248"/>
                </a:cubicBezTo>
                <a:cubicBezTo>
                  <a:pt x="1834267" y="6228643"/>
                  <a:pt x="1838531" y="6224037"/>
                  <a:pt x="1842947" y="6219267"/>
                </a:cubicBezTo>
                <a:cubicBezTo>
                  <a:pt x="1842947" y="6215265"/>
                  <a:pt x="1842947" y="6211104"/>
                  <a:pt x="1842947" y="6207095"/>
                </a:cubicBezTo>
                <a:cubicBezTo>
                  <a:pt x="1849111" y="6200929"/>
                  <a:pt x="1855086" y="6194960"/>
                  <a:pt x="1861062" y="6188985"/>
                </a:cubicBezTo>
                <a:close/>
                <a:moveTo>
                  <a:pt x="1734813" y="6188446"/>
                </a:moveTo>
                <a:cubicBezTo>
                  <a:pt x="1735290" y="6188192"/>
                  <a:pt x="1737516" y="6191053"/>
                  <a:pt x="1738912" y="6192449"/>
                </a:cubicBezTo>
                <a:cubicBezTo>
                  <a:pt x="1740314" y="6195278"/>
                  <a:pt x="1739013" y="6198265"/>
                  <a:pt x="1734560" y="6200676"/>
                </a:cubicBezTo>
                <a:cubicBezTo>
                  <a:pt x="1734084" y="6200929"/>
                  <a:pt x="1731539" y="6198265"/>
                  <a:pt x="1730525" y="6196641"/>
                </a:cubicBezTo>
                <a:cubicBezTo>
                  <a:pt x="1728838" y="6193971"/>
                  <a:pt x="1730366" y="6190888"/>
                  <a:pt x="1734813" y="6188446"/>
                </a:cubicBezTo>
                <a:close/>
                <a:moveTo>
                  <a:pt x="4884604" y="6177257"/>
                </a:moveTo>
                <a:cubicBezTo>
                  <a:pt x="4896809" y="6179325"/>
                  <a:pt x="4892109" y="6188320"/>
                  <a:pt x="4892173" y="6193496"/>
                </a:cubicBezTo>
                <a:cubicBezTo>
                  <a:pt x="4881267" y="6205192"/>
                  <a:pt x="4871290" y="6215868"/>
                  <a:pt x="4861406" y="6226512"/>
                </a:cubicBezTo>
                <a:cubicBezTo>
                  <a:pt x="4850507" y="6218221"/>
                  <a:pt x="4857213" y="6200581"/>
                  <a:pt x="4842723" y="6195310"/>
                </a:cubicBezTo>
                <a:cubicBezTo>
                  <a:pt x="4845489" y="6192956"/>
                  <a:pt x="4847932" y="6189493"/>
                  <a:pt x="4851109" y="6188510"/>
                </a:cubicBezTo>
                <a:cubicBezTo>
                  <a:pt x="4854986" y="6187330"/>
                  <a:pt x="4859566" y="6187717"/>
                  <a:pt x="4863695" y="6188320"/>
                </a:cubicBezTo>
                <a:cubicBezTo>
                  <a:pt x="4873515" y="6189810"/>
                  <a:pt x="4878984" y="6183613"/>
                  <a:pt x="4884604" y="6177257"/>
                </a:cubicBezTo>
                <a:close/>
                <a:moveTo>
                  <a:pt x="4912034" y="6175735"/>
                </a:moveTo>
                <a:cubicBezTo>
                  <a:pt x="4912510" y="6175481"/>
                  <a:pt x="4914699" y="6178342"/>
                  <a:pt x="4916132" y="6179769"/>
                </a:cubicBezTo>
                <a:cubicBezTo>
                  <a:pt x="4917528" y="6182598"/>
                  <a:pt x="4916229" y="6185586"/>
                  <a:pt x="4911781" y="6188002"/>
                </a:cubicBezTo>
                <a:cubicBezTo>
                  <a:pt x="4911298" y="6188256"/>
                  <a:pt x="4908761" y="6185586"/>
                  <a:pt x="4907740" y="6183930"/>
                </a:cubicBezTo>
                <a:cubicBezTo>
                  <a:pt x="4906059" y="6181266"/>
                  <a:pt x="4907581" y="6178183"/>
                  <a:pt x="4912034" y="6175735"/>
                </a:cubicBezTo>
                <a:close/>
                <a:moveTo>
                  <a:pt x="5407536" y="6175512"/>
                </a:moveTo>
                <a:cubicBezTo>
                  <a:pt x="5416341" y="6188160"/>
                  <a:pt x="5416310" y="6188192"/>
                  <a:pt x="5407599" y="6200866"/>
                </a:cubicBezTo>
                <a:cubicBezTo>
                  <a:pt x="5401021" y="6199883"/>
                  <a:pt x="5391740" y="6204780"/>
                  <a:pt x="5390187" y="6192861"/>
                </a:cubicBezTo>
                <a:cubicBezTo>
                  <a:pt x="5396029" y="6187013"/>
                  <a:pt x="5401782" y="6181266"/>
                  <a:pt x="5407536" y="6175512"/>
                </a:cubicBezTo>
                <a:close/>
                <a:moveTo>
                  <a:pt x="5384179" y="6164995"/>
                </a:moveTo>
                <a:cubicBezTo>
                  <a:pt x="5385828" y="6166042"/>
                  <a:pt x="5387072" y="6167755"/>
                  <a:pt x="5388468" y="6169157"/>
                </a:cubicBezTo>
                <a:cubicBezTo>
                  <a:pt x="5385639" y="6173381"/>
                  <a:pt x="5382720" y="6175005"/>
                  <a:pt x="5380049" y="6173317"/>
                </a:cubicBezTo>
                <a:cubicBezTo>
                  <a:pt x="5378394" y="6172271"/>
                  <a:pt x="5375723" y="6169759"/>
                  <a:pt x="5375978" y="6169283"/>
                </a:cubicBezTo>
                <a:cubicBezTo>
                  <a:pt x="5378425" y="6164837"/>
                  <a:pt x="5381510" y="6163308"/>
                  <a:pt x="5384179" y="6164995"/>
                </a:cubicBezTo>
                <a:close/>
                <a:moveTo>
                  <a:pt x="1651998" y="6163054"/>
                </a:moveTo>
                <a:cubicBezTo>
                  <a:pt x="1652633" y="6163308"/>
                  <a:pt x="1652539" y="6166739"/>
                  <a:pt x="1651936" y="6168427"/>
                </a:cubicBezTo>
                <a:cubicBezTo>
                  <a:pt x="1651365" y="6170044"/>
                  <a:pt x="1649867" y="6171478"/>
                  <a:pt x="1648504" y="6172620"/>
                </a:cubicBezTo>
                <a:cubicBezTo>
                  <a:pt x="1647425" y="6173508"/>
                  <a:pt x="1645452" y="6174624"/>
                  <a:pt x="1644628" y="6174205"/>
                </a:cubicBezTo>
                <a:cubicBezTo>
                  <a:pt x="1639920" y="6171827"/>
                  <a:pt x="1639539" y="6169283"/>
                  <a:pt x="1642115" y="6166264"/>
                </a:cubicBezTo>
                <a:cubicBezTo>
                  <a:pt x="1644849" y="6163086"/>
                  <a:pt x="1647901" y="6161437"/>
                  <a:pt x="1651998" y="6163054"/>
                </a:cubicBezTo>
                <a:close/>
                <a:moveTo>
                  <a:pt x="5446119" y="6163023"/>
                </a:moveTo>
                <a:cubicBezTo>
                  <a:pt x="5450121" y="6162452"/>
                  <a:pt x="5454346" y="6162421"/>
                  <a:pt x="5458317" y="6163023"/>
                </a:cubicBezTo>
                <a:cubicBezTo>
                  <a:pt x="5459973" y="6163245"/>
                  <a:pt x="5461273" y="6165694"/>
                  <a:pt x="5462707" y="6167152"/>
                </a:cubicBezTo>
                <a:cubicBezTo>
                  <a:pt x="5462612" y="6168618"/>
                  <a:pt x="5463024" y="6170394"/>
                  <a:pt x="5462326" y="6171447"/>
                </a:cubicBezTo>
                <a:cubicBezTo>
                  <a:pt x="5458064" y="6177803"/>
                  <a:pt x="5444178" y="6177574"/>
                  <a:pt x="5441412" y="6171155"/>
                </a:cubicBezTo>
                <a:cubicBezTo>
                  <a:pt x="5440904" y="6169981"/>
                  <a:pt x="5441063" y="6167984"/>
                  <a:pt x="5441730" y="6166931"/>
                </a:cubicBezTo>
                <a:cubicBezTo>
                  <a:pt x="5442782" y="6165313"/>
                  <a:pt x="5444462" y="6163245"/>
                  <a:pt x="5446119" y="6163023"/>
                </a:cubicBezTo>
                <a:close/>
                <a:moveTo>
                  <a:pt x="1445271" y="6152855"/>
                </a:moveTo>
                <a:cubicBezTo>
                  <a:pt x="1448449" y="6155557"/>
                  <a:pt x="1450105" y="6158640"/>
                  <a:pt x="1448481" y="6162738"/>
                </a:cubicBezTo>
                <a:cubicBezTo>
                  <a:pt x="1448259" y="6163372"/>
                  <a:pt x="1444795" y="6163277"/>
                  <a:pt x="1443114" y="6162674"/>
                </a:cubicBezTo>
                <a:cubicBezTo>
                  <a:pt x="1441490" y="6162103"/>
                  <a:pt x="1440063" y="6160606"/>
                  <a:pt x="1438921" y="6159242"/>
                </a:cubicBezTo>
                <a:cubicBezTo>
                  <a:pt x="1438026" y="6158164"/>
                  <a:pt x="1436916" y="6156191"/>
                  <a:pt x="1437329" y="6155367"/>
                </a:cubicBezTo>
                <a:cubicBezTo>
                  <a:pt x="1439714" y="6150660"/>
                  <a:pt x="1442258" y="6150280"/>
                  <a:pt x="1445271" y="6152855"/>
                </a:cubicBezTo>
                <a:close/>
                <a:moveTo>
                  <a:pt x="1467223" y="6150914"/>
                </a:moveTo>
                <a:cubicBezTo>
                  <a:pt x="1469513" y="6153236"/>
                  <a:pt x="1473389" y="6155367"/>
                  <a:pt x="1473897" y="6158101"/>
                </a:cubicBezTo>
                <a:cubicBezTo>
                  <a:pt x="1474975" y="6163721"/>
                  <a:pt x="1474214" y="6169664"/>
                  <a:pt x="1474214" y="6175481"/>
                </a:cubicBezTo>
                <a:cubicBezTo>
                  <a:pt x="1469545" y="6174080"/>
                  <a:pt x="1465890" y="6175418"/>
                  <a:pt x="1463728" y="6179674"/>
                </a:cubicBezTo>
                <a:cubicBezTo>
                  <a:pt x="1462598" y="6181882"/>
                  <a:pt x="1462939" y="6183709"/>
                  <a:pt x="1464703" y="6185135"/>
                </a:cubicBezTo>
                <a:lnTo>
                  <a:pt x="1474160" y="6188176"/>
                </a:lnTo>
                <a:lnTo>
                  <a:pt x="1474160" y="6175512"/>
                </a:lnTo>
                <a:cubicBezTo>
                  <a:pt x="1478384" y="6175512"/>
                  <a:pt x="1482648" y="6175512"/>
                  <a:pt x="1486872" y="6175512"/>
                </a:cubicBezTo>
                <a:cubicBezTo>
                  <a:pt x="1486048" y="6180581"/>
                  <a:pt x="1485404" y="6183337"/>
                  <a:pt x="1483699" y="6185037"/>
                </a:cubicBezTo>
                <a:lnTo>
                  <a:pt x="1474213" y="6188206"/>
                </a:lnTo>
                <a:lnTo>
                  <a:pt x="1474087" y="6193749"/>
                </a:lnTo>
                <a:cubicBezTo>
                  <a:pt x="1467761" y="6200550"/>
                  <a:pt x="1461151" y="6207159"/>
                  <a:pt x="1454352" y="6213483"/>
                </a:cubicBezTo>
                <a:cubicBezTo>
                  <a:pt x="1453337" y="6214441"/>
                  <a:pt x="1450697" y="6213610"/>
                  <a:pt x="1448826" y="6213610"/>
                </a:cubicBezTo>
                <a:cubicBezTo>
                  <a:pt x="1447170" y="6203474"/>
                  <a:pt x="1446251" y="6202554"/>
                  <a:pt x="1436113" y="6200898"/>
                </a:cubicBezTo>
                <a:cubicBezTo>
                  <a:pt x="1436113" y="6194707"/>
                  <a:pt x="1436113" y="6188510"/>
                  <a:pt x="1436113" y="6179960"/>
                </a:cubicBezTo>
                <a:cubicBezTo>
                  <a:pt x="1439513" y="6177036"/>
                  <a:pt x="1444372" y="6173223"/>
                  <a:pt x="1448661" y="6168840"/>
                </a:cubicBezTo>
                <a:cubicBezTo>
                  <a:pt x="1449682" y="6167825"/>
                  <a:pt x="1448794" y="6164869"/>
                  <a:pt x="1448794" y="6162801"/>
                </a:cubicBezTo>
                <a:cubicBezTo>
                  <a:pt x="1450729" y="6162801"/>
                  <a:pt x="1453305" y="6163594"/>
                  <a:pt x="1454510" y="6162674"/>
                </a:cubicBezTo>
                <a:cubicBezTo>
                  <a:pt x="1458995" y="6159084"/>
                  <a:pt x="1463029" y="6154891"/>
                  <a:pt x="1467223" y="6150914"/>
                </a:cubicBezTo>
                <a:close/>
                <a:moveTo>
                  <a:pt x="1112446" y="6150311"/>
                </a:moveTo>
                <a:cubicBezTo>
                  <a:pt x="1116448" y="6149740"/>
                  <a:pt x="1120674" y="6149708"/>
                  <a:pt x="1124644" y="6150311"/>
                </a:cubicBezTo>
                <a:cubicBezTo>
                  <a:pt x="1126301" y="6150565"/>
                  <a:pt x="1127569" y="6153013"/>
                  <a:pt x="1129035" y="6154441"/>
                </a:cubicBezTo>
                <a:cubicBezTo>
                  <a:pt x="1128940" y="6155906"/>
                  <a:pt x="1129352" y="6157682"/>
                  <a:pt x="1128648" y="6158735"/>
                </a:cubicBezTo>
                <a:cubicBezTo>
                  <a:pt x="1124391" y="6165091"/>
                  <a:pt x="1110506" y="6164869"/>
                  <a:pt x="1107739" y="6158449"/>
                </a:cubicBezTo>
                <a:cubicBezTo>
                  <a:pt x="1107231" y="6157270"/>
                  <a:pt x="1107391" y="6155272"/>
                  <a:pt x="1108057" y="6154218"/>
                </a:cubicBezTo>
                <a:cubicBezTo>
                  <a:pt x="1109110" y="6152601"/>
                  <a:pt x="1110791" y="6150533"/>
                  <a:pt x="1112446" y="6150311"/>
                </a:cubicBezTo>
                <a:close/>
                <a:moveTo>
                  <a:pt x="3549801" y="6146181"/>
                </a:moveTo>
                <a:lnTo>
                  <a:pt x="3547956" y="6150041"/>
                </a:lnTo>
                <a:lnTo>
                  <a:pt x="3545603" y="6150165"/>
                </a:lnTo>
                <a:lnTo>
                  <a:pt x="3545607" y="6150087"/>
                </a:lnTo>
                <a:lnTo>
                  <a:pt x="3545676" y="6150089"/>
                </a:lnTo>
                <a:close/>
                <a:moveTo>
                  <a:pt x="4972920" y="6144463"/>
                </a:moveTo>
                <a:lnTo>
                  <a:pt x="4972053" y="6150036"/>
                </a:lnTo>
                <a:lnTo>
                  <a:pt x="4969001" y="6150197"/>
                </a:lnTo>
                <a:lnTo>
                  <a:pt x="4969273" y="6145048"/>
                </a:lnTo>
                <a:close/>
                <a:moveTo>
                  <a:pt x="3526360" y="6137631"/>
                </a:moveTo>
                <a:cubicBezTo>
                  <a:pt x="3520321" y="6143670"/>
                  <a:pt x="3514472" y="6149518"/>
                  <a:pt x="3508591" y="6155399"/>
                </a:cubicBezTo>
                <a:cubicBezTo>
                  <a:pt x="3508242" y="6159401"/>
                  <a:pt x="3507893" y="6163403"/>
                  <a:pt x="3507259" y="6170806"/>
                </a:cubicBezTo>
                <a:cubicBezTo>
                  <a:pt x="3499723" y="6176972"/>
                  <a:pt x="3490195" y="6184793"/>
                  <a:pt x="3482246" y="6191276"/>
                </a:cubicBezTo>
                <a:cubicBezTo>
                  <a:pt x="3482246" y="6198456"/>
                  <a:pt x="3482246" y="6202585"/>
                  <a:pt x="3482246" y="6209227"/>
                </a:cubicBezTo>
                <a:cubicBezTo>
                  <a:pt x="3478846" y="6212119"/>
                  <a:pt x="3473923" y="6215900"/>
                  <a:pt x="3469565" y="6220251"/>
                </a:cubicBezTo>
                <a:lnTo>
                  <a:pt x="3469418" y="6226290"/>
                </a:lnTo>
                <a:lnTo>
                  <a:pt x="3469375" y="6226290"/>
                </a:lnTo>
                <a:lnTo>
                  <a:pt x="3469279" y="6226555"/>
                </a:lnTo>
                <a:lnTo>
                  <a:pt x="3459428" y="6229753"/>
                </a:lnTo>
                <a:cubicBezTo>
                  <a:pt x="3456852" y="6232773"/>
                  <a:pt x="3457239" y="6235316"/>
                  <a:pt x="3461940" y="6237701"/>
                </a:cubicBezTo>
                <a:cubicBezTo>
                  <a:pt x="3462765" y="6238114"/>
                  <a:pt x="3464769" y="6237004"/>
                  <a:pt x="3465816" y="6236109"/>
                </a:cubicBezTo>
                <a:lnTo>
                  <a:pt x="3469279" y="6226555"/>
                </a:lnTo>
                <a:lnTo>
                  <a:pt x="3469312" y="6226544"/>
                </a:lnTo>
                <a:cubicBezTo>
                  <a:pt x="3469978" y="6226797"/>
                  <a:pt x="3469882" y="6230261"/>
                  <a:pt x="3469280" y="6231948"/>
                </a:cubicBezTo>
                <a:lnTo>
                  <a:pt x="3469418" y="6226290"/>
                </a:lnTo>
                <a:lnTo>
                  <a:pt x="3487873" y="6226290"/>
                </a:lnTo>
                <a:cubicBezTo>
                  <a:pt x="3501537" y="6234618"/>
                  <a:pt x="3490988" y="6249043"/>
                  <a:pt x="3496228" y="6259497"/>
                </a:cubicBezTo>
                <a:cubicBezTo>
                  <a:pt x="3502045" y="6265313"/>
                  <a:pt x="3507862" y="6271130"/>
                  <a:pt x="3513774" y="6277042"/>
                </a:cubicBezTo>
                <a:cubicBezTo>
                  <a:pt x="3517777" y="6277042"/>
                  <a:pt x="3521843" y="6277042"/>
                  <a:pt x="3527089" y="6277042"/>
                </a:cubicBezTo>
                <a:cubicBezTo>
                  <a:pt x="3530585" y="6281108"/>
                  <a:pt x="3534588" y="6285744"/>
                  <a:pt x="3538876" y="6290800"/>
                </a:cubicBezTo>
                <a:cubicBezTo>
                  <a:pt x="3540849" y="6288574"/>
                  <a:pt x="3543139" y="6287210"/>
                  <a:pt x="3543393" y="6285554"/>
                </a:cubicBezTo>
                <a:cubicBezTo>
                  <a:pt x="3544883" y="6275830"/>
                  <a:pt x="3545930" y="6266074"/>
                  <a:pt x="3546951" y="6257657"/>
                </a:cubicBezTo>
                <a:cubicBezTo>
                  <a:pt x="3553498" y="6250857"/>
                  <a:pt x="3559023" y="6244787"/>
                  <a:pt x="3564999" y="6239160"/>
                </a:cubicBezTo>
                <a:lnTo>
                  <a:pt x="3571033" y="6239002"/>
                </a:lnTo>
                <a:lnTo>
                  <a:pt x="3571323" y="6233502"/>
                </a:lnTo>
                <a:cubicBezTo>
                  <a:pt x="3572567" y="6230933"/>
                  <a:pt x="3575999" y="6229246"/>
                  <a:pt x="3578758" y="6227755"/>
                </a:cubicBezTo>
                <a:cubicBezTo>
                  <a:pt x="3579240" y="6227502"/>
                  <a:pt x="3582672" y="6230933"/>
                  <a:pt x="3582412" y="6231409"/>
                </a:cubicBezTo>
                <a:cubicBezTo>
                  <a:pt x="3580921" y="6234175"/>
                  <a:pt x="3579240" y="6237574"/>
                  <a:pt x="3576665" y="6238843"/>
                </a:cubicBezTo>
                <a:lnTo>
                  <a:pt x="3571042" y="6239140"/>
                </a:lnTo>
                <a:lnTo>
                  <a:pt x="3571197" y="6245072"/>
                </a:lnTo>
                <a:cubicBezTo>
                  <a:pt x="3575548" y="6249424"/>
                  <a:pt x="3580478" y="6253204"/>
                  <a:pt x="3583751" y="6256001"/>
                </a:cubicBezTo>
                <a:cubicBezTo>
                  <a:pt x="3583751" y="6271098"/>
                  <a:pt x="3583592" y="6283588"/>
                  <a:pt x="3583941" y="6296008"/>
                </a:cubicBezTo>
                <a:cubicBezTo>
                  <a:pt x="3583973" y="6297536"/>
                  <a:pt x="3586358" y="6299408"/>
                  <a:pt x="3588071" y="6300366"/>
                </a:cubicBezTo>
                <a:cubicBezTo>
                  <a:pt x="3590932" y="6301983"/>
                  <a:pt x="3596051" y="6300175"/>
                  <a:pt x="3596114" y="6295627"/>
                </a:cubicBezTo>
                <a:cubicBezTo>
                  <a:pt x="3596717" y="6258291"/>
                  <a:pt x="3596464" y="6220923"/>
                  <a:pt x="3596464" y="6183518"/>
                </a:cubicBezTo>
                <a:cubicBezTo>
                  <a:pt x="3590678" y="6175957"/>
                  <a:pt x="3585146" y="6168078"/>
                  <a:pt x="3576348" y="6164615"/>
                </a:cubicBezTo>
                <a:cubicBezTo>
                  <a:pt x="3570055" y="6170521"/>
                  <a:pt x="3564016" y="6176147"/>
                  <a:pt x="3558326" y="6181456"/>
                </a:cubicBezTo>
                <a:lnTo>
                  <a:pt x="3558389" y="6200864"/>
                </a:lnTo>
                <a:lnTo>
                  <a:pt x="3563952" y="6201159"/>
                </a:lnTo>
                <a:cubicBezTo>
                  <a:pt x="3566527" y="6202395"/>
                  <a:pt x="3568209" y="6205827"/>
                  <a:pt x="3569706" y="6208593"/>
                </a:cubicBezTo>
                <a:cubicBezTo>
                  <a:pt x="3569959" y="6209069"/>
                  <a:pt x="3566527" y="6212500"/>
                  <a:pt x="3566052" y="6212246"/>
                </a:cubicBezTo>
                <a:cubicBezTo>
                  <a:pt x="3563286" y="6210749"/>
                  <a:pt x="3559886" y="6209069"/>
                  <a:pt x="3558611" y="6206493"/>
                </a:cubicBezTo>
                <a:lnTo>
                  <a:pt x="3558319" y="6200932"/>
                </a:lnTo>
                <a:lnTo>
                  <a:pt x="3552254" y="6201063"/>
                </a:lnTo>
                <a:cubicBezTo>
                  <a:pt x="3543488" y="6209227"/>
                  <a:pt x="3535032" y="6217777"/>
                  <a:pt x="3524641" y="6228009"/>
                </a:cubicBezTo>
                <a:cubicBezTo>
                  <a:pt x="3522414" y="6219997"/>
                  <a:pt x="3520860" y="6214409"/>
                  <a:pt x="3519363" y="6209036"/>
                </a:cubicBezTo>
                <a:cubicBezTo>
                  <a:pt x="3524197" y="6203791"/>
                  <a:pt x="3528358" y="6199281"/>
                  <a:pt x="3532805" y="6194422"/>
                </a:cubicBezTo>
                <a:cubicBezTo>
                  <a:pt x="3532805" y="6186537"/>
                  <a:pt x="3532805" y="6178215"/>
                  <a:pt x="3532805" y="6166518"/>
                </a:cubicBezTo>
                <a:cubicBezTo>
                  <a:pt x="3535888" y="6164070"/>
                  <a:pt x="3540976" y="6160447"/>
                  <a:pt x="3545518" y="6156191"/>
                </a:cubicBezTo>
                <a:cubicBezTo>
                  <a:pt x="3546045" y="6155700"/>
                  <a:pt x="3546084" y="6154699"/>
                  <a:pt x="3546950" y="6152145"/>
                </a:cubicBezTo>
                <a:lnTo>
                  <a:pt x="3547956" y="6150041"/>
                </a:lnTo>
                <a:lnTo>
                  <a:pt x="3551240" y="6149867"/>
                </a:lnTo>
                <a:cubicBezTo>
                  <a:pt x="3553815" y="6148598"/>
                  <a:pt x="3555496" y="6145198"/>
                  <a:pt x="3556993" y="6142433"/>
                </a:cubicBezTo>
                <a:cubicBezTo>
                  <a:pt x="3557120" y="6142195"/>
                  <a:pt x="3556326" y="6141218"/>
                  <a:pt x="3554482" y="6141746"/>
                </a:cubicBezTo>
                <a:lnTo>
                  <a:pt x="3549801" y="6146181"/>
                </a:lnTo>
                <a:lnTo>
                  <a:pt x="3553339" y="6138779"/>
                </a:lnTo>
                <a:cubicBezTo>
                  <a:pt x="3550574" y="6140270"/>
                  <a:pt x="3547173" y="6141957"/>
                  <a:pt x="3545898" y="6144526"/>
                </a:cubicBezTo>
                <a:lnTo>
                  <a:pt x="3545607" y="6150087"/>
                </a:lnTo>
                <a:lnTo>
                  <a:pt x="3539580" y="6149931"/>
                </a:lnTo>
                <a:cubicBezTo>
                  <a:pt x="3534905" y="6146150"/>
                  <a:pt x="3530743" y="6141767"/>
                  <a:pt x="3526360" y="6137631"/>
                </a:cubicBezTo>
                <a:close/>
                <a:moveTo>
                  <a:pt x="1194564" y="6137409"/>
                </a:moveTo>
                <a:cubicBezTo>
                  <a:pt x="1198795" y="6137409"/>
                  <a:pt x="1203020" y="6137409"/>
                  <a:pt x="1207276" y="6137409"/>
                </a:cubicBezTo>
                <a:cubicBezTo>
                  <a:pt x="1206071" y="6146530"/>
                  <a:pt x="1203210" y="6150152"/>
                  <a:pt x="1198763" y="6147901"/>
                </a:cubicBezTo>
                <a:cubicBezTo>
                  <a:pt x="1194469" y="6145738"/>
                  <a:pt x="1193168" y="6142084"/>
                  <a:pt x="1194564" y="6137409"/>
                </a:cubicBezTo>
                <a:close/>
                <a:moveTo>
                  <a:pt x="4531916" y="6126099"/>
                </a:moveTo>
                <a:cubicBezTo>
                  <a:pt x="4532399" y="6125846"/>
                  <a:pt x="4535830" y="6129277"/>
                  <a:pt x="4535577" y="6129753"/>
                </a:cubicBezTo>
                <a:cubicBezTo>
                  <a:pt x="4534079" y="6132519"/>
                  <a:pt x="4532399" y="6135918"/>
                  <a:pt x="4529823" y="6137187"/>
                </a:cubicBezTo>
                <a:lnTo>
                  <a:pt x="4524263" y="6137482"/>
                </a:lnTo>
                <a:lnTo>
                  <a:pt x="4524418" y="6143416"/>
                </a:lnTo>
                <a:cubicBezTo>
                  <a:pt x="4528643" y="6147831"/>
                  <a:pt x="4533445" y="6151681"/>
                  <a:pt x="4536973" y="6154827"/>
                </a:cubicBezTo>
                <a:cubicBezTo>
                  <a:pt x="4536973" y="6160891"/>
                  <a:pt x="4536973" y="6164995"/>
                  <a:pt x="4536973" y="6170076"/>
                </a:cubicBezTo>
                <a:cubicBezTo>
                  <a:pt x="4532906" y="6173667"/>
                  <a:pt x="4528326" y="6177739"/>
                  <a:pt x="4524228" y="6181329"/>
                </a:cubicBezTo>
                <a:cubicBezTo>
                  <a:pt x="4524228" y="6186410"/>
                  <a:pt x="4524228" y="6190507"/>
                  <a:pt x="4524228" y="6195690"/>
                </a:cubicBezTo>
                <a:cubicBezTo>
                  <a:pt x="4520162" y="6199217"/>
                  <a:pt x="4515556" y="6203251"/>
                  <a:pt x="4511547" y="6206746"/>
                </a:cubicBezTo>
                <a:cubicBezTo>
                  <a:pt x="4511547" y="6214028"/>
                  <a:pt x="4511547" y="6220187"/>
                  <a:pt x="4511547" y="6226353"/>
                </a:cubicBezTo>
                <a:lnTo>
                  <a:pt x="4529823" y="6226353"/>
                </a:lnTo>
                <a:cubicBezTo>
                  <a:pt x="4532208" y="6229277"/>
                  <a:pt x="4536242" y="6231980"/>
                  <a:pt x="4536654" y="6235126"/>
                </a:cubicBezTo>
                <a:cubicBezTo>
                  <a:pt x="4537638" y="6242972"/>
                  <a:pt x="4536973" y="6251047"/>
                  <a:pt x="4536973" y="6258132"/>
                </a:cubicBezTo>
                <a:cubicBezTo>
                  <a:pt x="4530298" y="6264805"/>
                  <a:pt x="4524576" y="6270527"/>
                  <a:pt x="4518829" y="6276274"/>
                </a:cubicBezTo>
                <a:cubicBezTo>
                  <a:pt x="4516412" y="6273832"/>
                  <a:pt x="4511990" y="6271479"/>
                  <a:pt x="4511896" y="6268935"/>
                </a:cubicBezTo>
                <a:lnTo>
                  <a:pt x="4511546" y="6226354"/>
                </a:lnTo>
                <a:lnTo>
                  <a:pt x="4500903" y="6230705"/>
                </a:lnTo>
                <a:cubicBezTo>
                  <a:pt x="4500014" y="6232392"/>
                  <a:pt x="4499158" y="6234237"/>
                  <a:pt x="4498898" y="6236109"/>
                </a:cubicBezTo>
                <a:cubicBezTo>
                  <a:pt x="4497629" y="6245833"/>
                  <a:pt x="4502875" y="6257371"/>
                  <a:pt x="4492256" y="6264488"/>
                </a:cubicBezTo>
                <a:cubicBezTo>
                  <a:pt x="4484123" y="6269950"/>
                  <a:pt x="4489433" y="6281203"/>
                  <a:pt x="4483394" y="6285617"/>
                </a:cubicBezTo>
                <a:cubicBezTo>
                  <a:pt x="4473924" y="6292544"/>
                  <a:pt x="4475891" y="6303955"/>
                  <a:pt x="4470237" y="6311517"/>
                </a:cubicBezTo>
                <a:cubicBezTo>
                  <a:pt x="4465276" y="6318158"/>
                  <a:pt x="4460481" y="6323340"/>
                  <a:pt x="4460068" y="6332614"/>
                </a:cubicBezTo>
                <a:cubicBezTo>
                  <a:pt x="4459847" y="6337447"/>
                  <a:pt x="4452881" y="6341989"/>
                  <a:pt x="4448624" y="6347057"/>
                </a:cubicBezTo>
                <a:cubicBezTo>
                  <a:pt x="4448434" y="6350483"/>
                  <a:pt x="4448212" y="6354542"/>
                  <a:pt x="4447958" y="6359110"/>
                </a:cubicBezTo>
                <a:cubicBezTo>
                  <a:pt x="4444051" y="6363296"/>
                  <a:pt x="4439889" y="6367800"/>
                  <a:pt x="4435690" y="6372304"/>
                </a:cubicBezTo>
                <a:cubicBezTo>
                  <a:pt x="4439699" y="6376617"/>
                  <a:pt x="4443860" y="6381057"/>
                  <a:pt x="4447990" y="6385497"/>
                </a:cubicBezTo>
                <a:cubicBezTo>
                  <a:pt x="4447990" y="6391777"/>
                  <a:pt x="4447990" y="6397993"/>
                  <a:pt x="4447990" y="6404273"/>
                </a:cubicBezTo>
                <a:cubicBezTo>
                  <a:pt x="4443163" y="6402751"/>
                  <a:pt x="4439122" y="6404083"/>
                  <a:pt x="4437282" y="6408713"/>
                </a:cubicBezTo>
                <a:cubicBezTo>
                  <a:pt x="4429111" y="6429329"/>
                  <a:pt x="4429334" y="6429519"/>
                  <a:pt x="4415131" y="6440873"/>
                </a:cubicBezTo>
                <a:cubicBezTo>
                  <a:pt x="4409059" y="6434974"/>
                  <a:pt x="4403021" y="6429138"/>
                  <a:pt x="4397114" y="6423493"/>
                </a:cubicBezTo>
                <a:cubicBezTo>
                  <a:pt x="4397114" y="6418926"/>
                  <a:pt x="4397114" y="6414739"/>
                  <a:pt x="4397114" y="6410616"/>
                </a:cubicBezTo>
                <a:cubicBezTo>
                  <a:pt x="4389261" y="6401482"/>
                  <a:pt x="4378648" y="6394948"/>
                  <a:pt x="4373148" y="6383658"/>
                </a:cubicBezTo>
                <a:cubicBezTo>
                  <a:pt x="4386305" y="6373699"/>
                  <a:pt x="4401402" y="6380803"/>
                  <a:pt x="4415415" y="6378837"/>
                </a:cubicBezTo>
                <a:cubicBezTo>
                  <a:pt x="4416976" y="6377568"/>
                  <a:pt x="4419323" y="6376553"/>
                  <a:pt x="4419989" y="6374904"/>
                </a:cubicBezTo>
                <a:cubicBezTo>
                  <a:pt x="4424855" y="6362915"/>
                  <a:pt x="4421613" y="6350292"/>
                  <a:pt x="4422566" y="6337987"/>
                </a:cubicBezTo>
                <a:cubicBezTo>
                  <a:pt x="4426796" y="6331345"/>
                  <a:pt x="4433882" y="6324958"/>
                  <a:pt x="4434548" y="6317936"/>
                </a:cubicBezTo>
                <a:cubicBezTo>
                  <a:pt x="4435500" y="6308212"/>
                  <a:pt x="4441127" y="6303353"/>
                  <a:pt x="4447324" y="6296870"/>
                </a:cubicBezTo>
                <a:cubicBezTo>
                  <a:pt x="4447324" y="6285015"/>
                  <a:pt x="4447324" y="6272525"/>
                  <a:pt x="4447324" y="6259972"/>
                </a:cubicBezTo>
                <a:cubicBezTo>
                  <a:pt x="4451613" y="6255113"/>
                  <a:pt x="4455679" y="6250508"/>
                  <a:pt x="4460005" y="6245643"/>
                </a:cubicBezTo>
                <a:cubicBezTo>
                  <a:pt x="4460195" y="6241989"/>
                  <a:pt x="4460449" y="6237860"/>
                  <a:pt x="4460672" y="6233343"/>
                </a:cubicBezTo>
                <a:cubicBezTo>
                  <a:pt x="4464706" y="6229023"/>
                  <a:pt x="4468962" y="6224482"/>
                  <a:pt x="4473352" y="6219807"/>
                </a:cubicBezTo>
                <a:cubicBezTo>
                  <a:pt x="4473352" y="6215836"/>
                  <a:pt x="4473352" y="6211643"/>
                  <a:pt x="4473352" y="6207609"/>
                </a:cubicBezTo>
                <a:cubicBezTo>
                  <a:pt x="4477704" y="6202965"/>
                  <a:pt x="4481960" y="6198424"/>
                  <a:pt x="4486065" y="6194066"/>
                </a:cubicBezTo>
                <a:cubicBezTo>
                  <a:pt x="4486255" y="6189619"/>
                  <a:pt x="4486445" y="6185458"/>
                  <a:pt x="4486636" y="6181329"/>
                </a:cubicBezTo>
                <a:cubicBezTo>
                  <a:pt x="4495212" y="6174783"/>
                  <a:pt x="4501124" y="6166835"/>
                  <a:pt x="4499984" y="6155462"/>
                </a:cubicBezTo>
                <a:cubicBezTo>
                  <a:pt x="4506022" y="6149391"/>
                  <a:pt x="4511801" y="6143257"/>
                  <a:pt x="4518030" y="6137599"/>
                </a:cubicBezTo>
                <a:lnTo>
                  <a:pt x="4524188" y="6137412"/>
                </a:lnTo>
                <a:lnTo>
                  <a:pt x="4524482" y="6131853"/>
                </a:lnTo>
                <a:cubicBezTo>
                  <a:pt x="4525756" y="6129277"/>
                  <a:pt x="4529157" y="6127590"/>
                  <a:pt x="4531916" y="6126099"/>
                </a:cubicBezTo>
                <a:close/>
                <a:moveTo>
                  <a:pt x="1849407" y="6112372"/>
                </a:moveTo>
                <a:cubicBezTo>
                  <a:pt x="1859988" y="6120440"/>
                  <a:pt x="1853536" y="6131915"/>
                  <a:pt x="1855763" y="6143384"/>
                </a:cubicBezTo>
                <a:cubicBezTo>
                  <a:pt x="1843305" y="6155905"/>
                  <a:pt x="1830051" y="6169188"/>
                  <a:pt x="1816988" y="6182312"/>
                </a:cubicBezTo>
                <a:cubicBezTo>
                  <a:pt x="1816988" y="6191307"/>
                  <a:pt x="1816988" y="6199661"/>
                  <a:pt x="1816988" y="6207799"/>
                </a:cubicBezTo>
                <a:cubicBezTo>
                  <a:pt x="1807583" y="6214409"/>
                  <a:pt x="1802818" y="6222984"/>
                  <a:pt x="1803135" y="6232550"/>
                </a:cubicBezTo>
                <a:cubicBezTo>
                  <a:pt x="1796906" y="6239667"/>
                  <a:pt x="1791406" y="6245896"/>
                  <a:pt x="1786072" y="6251967"/>
                </a:cubicBezTo>
                <a:cubicBezTo>
                  <a:pt x="1781205" y="6248820"/>
                  <a:pt x="1779048" y="6245420"/>
                  <a:pt x="1779239" y="6241196"/>
                </a:cubicBezTo>
                <a:cubicBezTo>
                  <a:pt x="1779747" y="6231091"/>
                  <a:pt x="1775617" y="6225560"/>
                  <a:pt x="1764933" y="6226384"/>
                </a:cubicBezTo>
                <a:cubicBezTo>
                  <a:pt x="1760550" y="6226702"/>
                  <a:pt x="1757086" y="6224894"/>
                  <a:pt x="1754289" y="6220377"/>
                </a:cubicBezTo>
                <a:cubicBezTo>
                  <a:pt x="1762395" y="6211706"/>
                  <a:pt x="1770592" y="6202934"/>
                  <a:pt x="1778764" y="6194193"/>
                </a:cubicBezTo>
                <a:cubicBezTo>
                  <a:pt x="1776949" y="6192385"/>
                  <a:pt x="1775712" y="6190317"/>
                  <a:pt x="1773897" y="6189493"/>
                </a:cubicBezTo>
                <a:cubicBezTo>
                  <a:pt x="1767667" y="6186537"/>
                  <a:pt x="1755469" y="6191814"/>
                  <a:pt x="1755977" y="6180466"/>
                </a:cubicBezTo>
                <a:cubicBezTo>
                  <a:pt x="1756294" y="6173412"/>
                  <a:pt x="1766526" y="6176908"/>
                  <a:pt x="1772216" y="6175322"/>
                </a:cubicBezTo>
                <a:cubicBezTo>
                  <a:pt x="1777202" y="6173920"/>
                  <a:pt x="1778668" y="6169981"/>
                  <a:pt x="1776853" y="6167025"/>
                </a:cubicBezTo>
                <a:cubicBezTo>
                  <a:pt x="1775774" y="6165281"/>
                  <a:pt x="1773961" y="6163942"/>
                  <a:pt x="1772438" y="6162515"/>
                </a:cubicBezTo>
                <a:cubicBezTo>
                  <a:pt x="1767922" y="6158290"/>
                  <a:pt x="1763380" y="6154060"/>
                  <a:pt x="1761280" y="6152125"/>
                </a:cubicBezTo>
                <a:cubicBezTo>
                  <a:pt x="1752577" y="6149423"/>
                  <a:pt x="1746982" y="6147704"/>
                  <a:pt x="1737989" y="6144938"/>
                </a:cubicBezTo>
                <a:cubicBezTo>
                  <a:pt x="1746856" y="6138138"/>
                  <a:pt x="1753338" y="6133184"/>
                  <a:pt x="1763093" y="6125686"/>
                </a:cubicBezTo>
                <a:cubicBezTo>
                  <a:pt x="1766463" y="6125686"/>
                  <a:pt x="1774659" y="6125686"/>
                  <a:pt x="1785121" y="6125686"/>
                </a:cubicBezTo>
                <a:cubicBezTo>
                  <a:pt x="1788039" y="6128160"/>
                  <a:pt x="1792713" y="6132106"/>
                  <a:pt x="1798364" y="6136901"/>
                </a:cubicBezTo>
                <a:cubicBezTo>
                  <a:pt x="1805424" y="6136901"/>
                  <a:pt x="1813744" y="6136901"/>
                  <a:pt x="1823472" y="6136901"/>
                </a:cubicBezTo>
                <a:cubicBezTo>
                  <a:pt x="1831454" y="6129372"/>
                  <a:pt x="1840412" y="6120884"/>
                  <a:pt x="1849407" y="6112372"/>
                </a:cubicBezTo>
                <a:close/>
                <a:moveTo>
                  <a:pt x="1811084" y="6112214"/>
                </a:moveTo>
                <a:cubicBezTo>
                  <a:pt x="1811566" y="6111928"/>
                  <a:pt x="1813754" y="6114815"/>
                  <a:pt x="1815188" y="6116217"/>
                </a:cubicBezTo>
                <a:cubicBezTo>
                  <a:pt x="1816584" y="6119045"/>
                  <a:pt x="1815283" y="6122033"/>
                  <a:pt x="1810830" y="6124444"/>
                </a:cubicBezTo>
                <a:cubicBezTo>
                  <a:pt x="1810354" y="6124697"/>
                  <a:pt x="1807810" y="6122033"/>
                  <a:pt x="1806796" y="6120409"/>
                </a:cubicBezTo>
                <a:cubicBezTo>
                  <a:pt x="1805115" y="6117739"/>
                  <a:pt x="1806637" y="6114656"/>
                  <a:pt x="1811084" y="6112214"/>
                </a:cubicBezTo>
                <a:close/>
                <a:moveTo>
                  <a:pt x="4688949" y="6111661"/>
                </a:moveTo>
                <a:cubicBezTo>
                  <a:pt x="4692103" y="6111569"/>
                  <a:pt x="4695392" y="6113737"/>
                  <a:pt x="4701938" y="6118025"/>
                </a:cubicBezTo>
                <a:cubicBezTo>
                  <a:pt x="4697840" y="6122319"/>
                  <a:pt x="4693515" y="6126353"/>
                  <a:pt x="4689766" y="6130863"/>
                </a:cubicBezTo>
                <a:cubicBezTo>
                  <a:pt x="4686523" y="6134802"/>
                  <a:pt x="4683859" y="6136712"/>
                  <a:pt x="4681093" y="6135316"/>
                </a:cubicBezTo>
                <a:cubicBezTo>
                  <a:pt x="4676704" y="6133153"/>
                  <a:pt x="4675498" y="6129626"/>
                  <a:pt x="4676672" y="6124920"/>
                </a:cubicBezTo>
                <a:cubicBezTo>
                  <a:pt x="4677180" y="6123017"/>
                  <a:pt x="4676767" y="6120885"/>
                  <a:pt x="4676767" y="6118855"/>
                </a:cubicBezTo>
                <a:cubicBezTo>
                  <a:pt x="4682775" y="6114104"/>
                  <a:pt x="4685795" y="6111753"/>
                  <a:pt x="4688949" y="6111661"/>
                </a:cubicBezTo>
                <a:close/>
                <a:moveTo>
                  <a:pt x="4901224" y="6101468"/>
                </a:moveTo>
                <a:cubicBezTo>
                  <a:pt x="4898560" y="6099787"/>
                  <a:pt x="4895477" y="6101310"/>
                  <a:pt x="4893028" y="6105763"/>
                </a:cubicBezTo>
                <a:cubicBezTo>
                  <a:pt x="4892775" y="6106239"/>
                  <a:pt x="4895667" y="6108458"/>
                  <a:pt x="4897063" y="6109860"/>
                </a:cubicBezTo>
                <a:cubicBezTo>
                  <a:pt x="4899893" y="6111256"/>
                  <a:pt x="4902881" y="6109956"/>
                  <a:pt x="4905297" y="6105509"/>
                </a:cubicBezTo>
                <a:cubicBezTo>
                  <a:pt x="4905551" y="6105027"/>
                  <a:pt x="4902881" y="6102490"/>
                  <a:pt x="4901224" y="6101468"/>
                </a:cubicBezTo>
                <a:close/>
                <a:moveTo>
                  <a:pt x="4543203" y="6099502"/>
                </a:moveTo>
                <a:cubicBezTo>
                  <a:pt x="4547649" y="6101950"/>
                  <a:pt x="4548988" y="6104932"/>
                  <a:pt x="4547555" y="6107761"/>
                </a:cubicBezTo>
                <a:cubicBezTo>
                  <a:pt x="4546158" y="6109163"/>
                  <a:pt x="4543932" y="6112055"/>
                  <a:pt x="4543456" y="6111763"/>
                </a:cubicBezTo>
                <a:cubicBezTo>
                  <a:pt x="4539009" y="6109321"/>
                  <a:pt x="4537480" y="6106238"/>
                  <a:pt x="4539167" y="6103568"/>
                </a:cubicBezTo>
                <a:cubicBezTo>
                  <a:pt x="4540214" y="6101912"/>
                  <a:pt x="4542726" y="6099248"/>
                  <a:pt x="4543203" y="6099502"/>
                </a:cubicBezTo>
                <a:close/>
                <a:moveTo>
                  <a:pt x="1728258" y="6099204"/>
                </a:moveTo>
                <a:cubicBezTo>
                  <a:pt x="1729254" y="6098207"/>
                  <a:pt x="1731239" y="6098199"/>
                  <a:pt x="1733894" y="6099503"/>
                </a:cubicBezTo>
                <a:cubicBezTo>
                  <a:pt x="1736470" y="6100739"/>
                  <a:pt x="1738151" y="6104171"/>
                  <a:pt x="1739648" y="6106937"/>
                </a:cubicBezTo>
                <a:cubicBezTo>
                  <a:pt x="1739902" y="6107413"/>
                  <a:pt x="1736470" y="6110844"/>
                  <a:pt x="1735994" y="6110590"/>
                </a:cubicBezTo>
                <a:cubicBezTo>
                  <a:pt x="1733228" y="6109100"/>
                  <a:pt x="1729829" y="6107413"/>
                  <a:pt x="1728553" y="6104837"/>
                </a:cubicBezTo>
                <a:cubicBezTo>
                  <a:pt x="1727253" y="6102186"/>
                  <a:pt x="1727261" y="6100200"/>
                  <a:pt x="1728258" y="6099204"/>
                </a:cubicBezTo>
                <a:close/>
                <a:moveTo>
                  <a:pt x="1174952" y="6099121"/>
                </a:moveTo>
                <a:cubicBezTo>
                  <a:pt x="1190176" y="6099121"/>
                  <a:pt x="1204927" y="6099121"/>
                  <a:pt x="1219670" y="6099121"/>
                </a:cubicBezTo>
                <a:cubicBezTo>
                  <a:pt x="1218241" y="6106365"/>
                  <a:pt x="1222783" y="6109797"/>
                  <a:pt x="1228535" y="6111675"/>
                </a:cubicBezTo>
                <a:cubicBezTo>
                  <a:pt x="1232095" y="6112816"/>
                  <a:pt x="1236162" y="6112213"/>
                  <a:pt x="1239848" y="6113133"/>
                </a:cubicBezTo>
                <a:cubicBezTo>
                  <a:pt x="1241504" y="6113546"/>
                  <a:pt x="1242676" y="6115772"/>
                  <a:pt x="1246046" y="6119109"/>
                </a:cubicBezTo>
                <a:cubicBezTo>
                  <a:pt x="1239118" y="6125306"/>
                  <a:pt x="1232189" y="6131503"/>
                  <a:pt x="1225770" y="6137218"/>
                </a:cubicBezTo>
                <a:cubicBezTo>
                  <a:pt x="1218842" y="6137218"/>
                  <a:pt x="1212933" y="6137218"/>
                  <a:pt x="1206988" y="6137218"/>
                </a:cubicBezTo>
                <a:cubicBezTo>
                  <a:pt x="1208391" y="6132550"/>
                  <a:pt x="1207050" y="6128896"/>
                  <a:pt x="1202796" y="6126733"/>
                </a:cubicBezTo>
                <a:cubicBezTo>
                  <a:pt x="1198382" y="6124475"/>
                  <a:pt x="1195487" y="6128103"/>
                  <a:pt x="1194275" y="6137218"/>
                </a:cubicBezTo>
                <a:cubicBezTo>
                  <a:pt x="1192214" y="6137218"/>
                  <a:pt x="1189289" y="6136330"/>
                  <a:pt x="1188174" y="6137377"/>
                </a:cubicBezTo>
                <a:cubicBezTo>
                  <a:pt x="1182076" y="6143003"/>
                  <a:pt x="1176417" y="6149106"/>
                  <a:pt x="1170346" y="6155335"/>
                </a:cubicBezTo>
                <a:cubicBezTo>
                  <a:pt x="1170314" y="6165534"/>
                  <a:pt x="1166567" y="6174434"/>
                  <a:pt x="1156685" y="6180948"/>
                </a:cubicBezTo>
                <a:cubicBezTo>
                  <a:pt x="1160497" y="6185332"/>
                  <a:pt x="1164246" y="6189619"/>
                  <a:pt x="1168216" y="6194231"/>
                </a:cubicBezTo>
                <a:cubicBezTo>
                  <a:pt x="1168406" y="6197821"/>
                  <a:pt x="1168633" y="6201887"/>
                  <a:pt x="1168858" y="6205953"/>
                </a:cubicBezTo>
                <a:cubicBezTo>
                  <a:pt x="1164817" y="6218348"/>
                  <a:pt x="1148963" y="6208751"/>
                  <a:pt x="1143812" y="6219616"/>
                </a:cubicBezTo>
                <a:cubicBezTo>
                  <a:pt x="1147847" y="6223911"/>
                  <a:pt x="1151946" y="6228294"/>
                  <a:pt x="1156049" y="6232677"/>
                </a:cubicBezTo>
                <a:cubicBezTo>
                  <a:pt x="1144192" y="6245833"/>
                  <a:pt x="1128746" y="6236362"/>
                  <a:pt x="1115147" y="6238906"/>
                </a:cubicBezTo>
                <a:cubicBezTo>
                  <a:pt x="1111873" y="6241006"/>
                  <a:pt x="1108123" y="6242655"/>
                  <a:pt x="1105388" y="6245326"/>
                </a:cubicBezTo>
                <a:cubicBezTo>
                  <a:pt x="1086137" y="6264234"/>
                  <a:pt x="1067162" y="6283429"/>
                  <a:pt x="1047870" y="6302300"/>
                </a:cubicBezTo>
                <a:cubicBezTo>
                  <a:pt x="1046824" y="6303353"/>
                  <a:pt x="1043836" y="6302427"/>
                  <a:pt x="1041769" y="6302427"/>
                </a:cubicBezTo>
                <a:cubicBezTo>
                  <a:pt x="1043170" y="6297758"/>
                  <a:pt x="1041831" y="6294105"/>
                  <a:pt x="1037575" y="6291942"/>
                </a:cubicBezTo>
                <a:cubicBezTo>
                  <a:pt x="1033155" y="6289683"/>
                  <a:pt x="1030268" y="6293312"/>
                  <a:pt x="1029057" y="6302427"/>
                </a:cubicBezTo>
                <a:cubicBezTo>
                  <a:pt x="1018919" y="6304083"/>
                  <a:pt x="1018000" y="6305002"/>
                  <a:pt x="1016344" y="6315139"/>
                </a:cubicBezTo>
                <a:cubicBezTo>
                  <a:pt x="1006205" y="6316794"/>
                  <a:pt x="1005285" y="6317714"/>
                  <a:pt x="1003637" y="6327850"/>
                </a:cubicBezTo>
                <a:cubicBezTo>
                  <a:pt x="998959" y="6326455"/>
                  <a:pt x="995307" y="6327787"/>
                  <a:pt x="993143" y="6332043"/>
                </a:cubicBezTo>
                <a:cubicBezTo>
                  <a:pt x="990891" y="6336464"/>
                  <a:pt x="994513" y="6339357"/>
                  <a:pt x="1003637" y="6340562"/>
                </a:cubicBezTo>
                <a:cubicBezTo>
                  <a:pt x="1003637" y="6342693"/>
                  <a:pt x="1002742" y="6345472"/>
                  <a:pt x="1003795" y="6346804"/>
                </a:cubicBezTo>
                <a:cubicBezTo>
                  <a:pt x="1007703" y="6351625"/>
                  <a:pt x="1012246" y="6356002"/>
                  <a:pt x="1015996" y="6359871"/>
                </a:cubicBezTo>
                <a:cubicBezTo>
                  <a:pt x="1015996" y="6369005"/>
                  <a:pt x="1015996" y="6377378"/>
                  <a:pt x="1015996" y="6385371"/>
                </a:cubicBezTo>
                <a:cubicBezTo>
                  <a:pt x="1014156" y="6387273"/>
                  <a:pt x="1011548" y="6390191"/>
                  <a:pt x="1011326" y="6390001"/>
                </a:cubicBezTo>
                <a:cubicBezTo>
                  <a:pt x="1008561" y="6387971"/>
                  <a:pt x="1004397" y="6385624"/>
                  <a:pt x="1003985" y="6382897"/>
                </a:cubicBezTo>
                <a:cubicBezTo>
                  <a:pt x="1003060" y="6376807"/>
                  <a:pt x="1003827" y="6370464"/>
                  <a:pt x="997247" y="6366150"/>
                </a:cubicBezTo>
                <a:cubicBezTo>
                  <a:pt x="989300" y="6366150"/>
                  <a:pt x="980883" y="6366150"/>
                  <a:pt x="972394" y="6366150"/>
                </a:cubicBezTo>
                <a:cubicBezTo>
                  <a:pt x="963115" y="6370337"/>
                  <a:pt x="967181" y="6380423"/>
                  <a:pt x="963495" y="6387019"/>
                </a:cubicBezTo>
                <a:cubicBezTo>
                  <a:pt x="955853" y="6394631"/>
                  <a:pt x="948388" y="6402116"/>
                  <a:pt x="940915" y="6409601"/>
                </a:cubicBezTo>
                <a:cubicBezTo>
                  <a:pt x="939170" y="6425459"/>
                  <a:pt x="939139" y="6425459"/>
                  <a:pt x="924904" y="6429519"/>
                </a:cubicBezTo>
                <a:cubicBezTo>
                  <a:pt x="923026" y="6430026"/>
                  <a:pt x="920926" y="6430344"/>
                  <a:pt x="919340" y="6431359"/>
                </a:cubicBezTo>
                <a:cubicBezTo>
                  <a:pt x="917589" y="6432437"/>
                  <a:pt x="916289" y="6434213"/>
                  <a:pt x="914735" y="6435799"/>
                </a:cubicBezTo>
                <a:cubicBezTo>
                  <a:pt x="914735" y="6444172"/>
                  <a:pt x="914735" y="6452608"/>
                  <a:pt x="914735" y="6461425"/>
                </a:cubicBezTo>
                <a:cubicBezTo>
                  <a:pt x="908791" y="6467134"/>
                  <a:pt x="902688" y="6472970"/>
                  <a:pt x="895824" y="6479567"/>
                </a:cubicBezTo>
                <a:cubicBezTo>
                  <a:pt x="890578" y="6482104"/>
                  <a:pt x="880282" y="6476649"/>
                  <a:pt x="878057" y="6488193"/>
                </a:cubicBezTo>
                <a:cubicBezTo>
                  <a:pt x="880886" y="6491048"/>
                  <a:pt x="884253" y="6493712"/>
                  <a:pt x="886765" y="6497074"/>
                </a:cubicBezTo>
                <a:cubicBezTo>
                  <a:pt x="890356" y="6501831"/>
                  <a:pt x="890515" y="6510649"/>
                  <a:pt x="887146" y="6514137"/>
                </a:cubicBezTo>
                <a:cubicBezTo>
                  <a:pt x="881392" y="6520163"/>
                  <a:pt x="875296" y="6525809"/>
                  <a:pt x="869892" y="6531073"/>
                </a:cubicBezTo>
                <a:cubicBezTo>
                  <a:pt x="864741" y="6531454"/>
                  <a:pt x="860643" y="6531771"/>
                  <a:pt x="856545" y="6532089"/>
                </a:cubicBezTo>
                <a:cubicBezTo>
                  <a:pt x="850570" y="6538114"/>
                  <a:pt x="844594" y="6544077"/>
                  <a:pt x="838618" y="6550039"/>
                </a:cubicBezTo>
                <a:cubicBezTo>
                  <a:pt x="842659" y="6554480"/>
                  <a:pt x="846662" y="6558920"/>
                  <a:pt x="850475" y="6563170"/>
                </a:cubicBezTo>
                <a:cubicBezTo>
                  <a:pt x="846567" y="6567674"/>
                  <a:pt x="842818" y="6572050"/>
                  <a:pt x="839100" y="6576364"/>
                </a:cubicBezTo>
                <a:cubicBezTo>
                  <a:pt x="842723" y="6579979"/>
                  <a:pt x="845710" y="6582961"/>
                  <a:pt x="848889" y="6586196"/>
                </a:cubicBezTo>
                <a:cubicBezTo>
                  <a:pt x="846694" y="6596472"/>
                  <a:pt x="837603" y="6601039"/>
                  <a:pt x="830771" y="6607446"/>
                </a:cubicBezTo>
                <a:cubicBezTo>
                  <a:pt x="826641" y="6607762"/>
                  <a:pt x="820951" y="6606431"/>
                  <a:pt x="818661" y="6608650"/>
                </a:cubicBezTo>
                <a:cubicBezTo>
                  <a:pt x="795849" y="6630661"/>
                  <a:pt x="773570" y="6653243"/>
                  <a:pt x="751134" y="6675635"/>
                </a:cubicBezTo>
                <a:cubicBezTo>
                  <a:pt x="750563" y="6679631"/>
                  <a:pt x="749992" y="6683627"/>
                  <a:pt x="749447" y="6687624"/>
                </a:cubicBezTo>
                <a:cubicBezTo>
                  <a:pt x="742963" y="6698597"/>
                  <a:pt x="732604" y="6706018"/>
                  <a:pt x="724250" y="6715216"/>
                </a:cubicBezTo>
                <a:cubicBezTo>
                  <a:pt x="728284" y="6719720"/>
                  <a:pt x="732287" y="6724160"/>
                  <a:pt x="736322" y="6728600"/>
                </a:cubicBezTo>
                <a:cubicBezTo>
                  <a:pt x="730225" y="6734690"/>
                  <a:pt x="724250" y="6740653"/>
                  <a:pt x="718274" y="6746615"/>
                </a:cubicBezTo>
                <a:cubicBezTo>
                  <a:pt x="714112" y="6746805"/>
                  <a:pt x="709976" y="6746996"/>
                  <a:pt x="705626" y="6747249"/>
                </a:cubicBezTo>
                <a:cubicBezTo>
                  <a:pt x="701179" y="6743127"/>
                  <a:pt x="696662" y="6738876"/>
                  <a:pt x="692120" y="6734690"/>
                </a:cubicBezTo>
                <a:cubicBezTo>
                  <a:pt x="690628" y="6736212"/>
                  <a:pt x="688022" y="6737544"/>
                  <a:pt x="687800" y="6739194"/>
                </a:cubicBezTo>
                <a:cubicBezTo>
                  <a:pt x="685320" y="6757652"/>
                  <a:pt x="684083" y="6776111"/>
                  <a:pt x="688783" y="6794379"/>
                </a:cubicBezTo>
                <a:cubicBezTo>
                  <a:pt x="689100" y="6795648"/>
                  <a:pt x="691613" y="6796282"/>
                  <a:pt x="693135" y="6797233"/>
                </a:cubicBezTo>
                <a:cubicBezTo>
                  <a:pt x="703176" y="6788988"/>
                  <a:pt x="696599" y="6777570"/>
                  <a:pt x="698634" y="6767801"/>
                </a:cubicBezTo>
                <a:cubicBezTo>
                  <a:pt x="709691" y="6756827"/>
                  <a:pt x="709724" y="6756891"/>
                  <a:pt x="723869" y="6766089"/>
                </a:cubicBezTo>
                <a:cubicBezTo>
                  <a:pt x="723869" y="6770149"/>
                  <a:pt x="723869" y="6774335"/>
                  <a:pt x="723869" y="6778394"/>
                </a:cubicBezTo>
                <a:cubicBezTo>
                  <a:pt x="736835" y="6788290"/>
                  <a:pt x="736867" y="6788290"/>
                  <a:pt x="748876" y="6778775"/>
                </a:cubicBezTo>
                <a:cubicBezTo>
                  <a:pt x="744746" y="6774208"/>
                  <a:pt x="740585" y="6769577"/>
                  <a:pt x="736709" y="6765264"/>
                </a:cubicBezTo>
                <a:cubicBezTo>
                  <a:pt x="737121" y="6760634"/>
                  <a:pt x="737501" y="6756511"/>
                  <a:pt x="737882" y="6752514"/>
                </a:cubicBezTo>
                <a:cubicBezTo>
                  <a:pt x="743890" y="6746488"/>
                  <a:pt x="749700" y="6740335"/>
                  <a:pt x="755962" y="6734690"/>
                </a:cubicBezTo>
                <a:cubicBezTo>
                  <a:pt x="757141" y="6733675"/>
                  <a:pt x="760066" y="6734563"/>
                  <a:pt x="762159" y="6734563"/>
                </a:cubicBezTo>
                <a:cubicBezTo>
                  <a:pt x="762159" y="6740716"/>
                  <a:pt x="761906" y="6746869"/>
                  <a:pt x="762350" y="6753022"/>
                </a:cubicBezTo>
                <a:cubicBezTo>
                  <a:pt x="762476" y="6754607"/>
                  <a:pt x="764608" y="6756320"/>
                  <a:pt x="766200" y="6757399"/>
                </a:cubicBezTo>
                <a:cubicBezTo>
                  <a:pt x="767247" y="6758160"/>
                  <a:pt x="769664" y="6758540"/>
                  <a:pt x="770393" y="6757842"/>
                </a:cubicBezTo>
                <a:cubicBezTo>
                  <a:pt x="781070" y="6748328"/>
                  <a:pt x="791586" y="6738686"/>
                  <a:pt x="800296" y="6730693"/>
                </a:cubicBezTo>
                <a:lnTo>
                  <a:pt x="800296" y="6696440"/>
                </a:lnTo>
                <a:lnTo>
                  <a:pt x="794961" y="6696377"/>
                </a:lnTo>
                <a:cubicBezTo>
                  <a:pt x="793343" y="6695806"/>
                  <a:pt x="791909" y="6694347"/>
                  <a:pt x="790768" y="6692952"/>
                </a:cubicBezTo>
                <a:cubicBezTo>
                  <a:pt x="789880" y="6691873"/>
                  <a:pt x="788763" y="6689907"/>
                  <a:pt x="789182" y="6689083"/>
                </a:cubicBezTo>
                <a:cubicBezTo>
                  <a:pt x="791561" y="6684389"/>
                  <a:pt x="794104" y="6684008"/>
                  <a:pt x="797124" y="6686609"/>
                </a:cubicBezTo>
                <a:lnTo>
                  <a:pt x="800314" y="6696378"/>
                </a:lnTo>
                <a:lnTo>
                  <a:pt x="807357" y="6696861"/>
                </a:lnTo>
                <a:lnTo>
                  <a:pt x="813052" y="6698567"/>
                </a:lnTo>
                <a:lnTo>
                  <a:pt x="813231" y="6701959"/>
                </a:lnTo>
                <a:cubicBezTo>
                  <a:pt x="814500" y="6704496"/>
                  <a:pt x="817900" y="6706209"/>
                  <a:pt x="820666" y="6707668"/>
                </a:cubicBezTo>
                <a:cubicBezTo>
                  <a:pt x="820904" y="6707795"/>
                  <a:pt x="821880" y="6707002"/>
                  <a:pt x="822059" y="6705638"/>
                </a:cubicBezTo>
                <a:lnTo>
                  <a:pt x="818693" y="6700235"/>
                </a:lnTo>
                <a:lnTo>
                  <a:pt x="821142" y="6699287"/>
                </a:lnTo>
                <a:cubicBezTo>
                  <a:pt x="820919" y="6698391"/>
                  <a:pt x="819854" y="6697202"/>
                  <a:pt x="818566" y="6696567"/>
                </a:cubicBezTo>
                <a:lnTo>
                  <a:pt x="817239" y="6696502"/>
                </a:lnTo>
                <a:lnTo>
                  <a:pt x="813716" y="6687378"/>
                </a:lnTo>
                <a:cubicBezTo>
                  <a:pt x="813009" y="6683754"/>
                  <a:pt x="813009" y="6680614"/>
                  <a:pt x="813009" y="6677474"/>
                </a:cubicBezTo>
                <a:cubicBezTo>
                  <a:pt x="827593" y="6667261"/>
                  <a:pt x="827783" y="6667198"/>
                  <a:pt x="844816" y="6683691"/>
                </a:cubicBezTo>
                <a:cubicBezTo>
                  <a:pt x="855721" y="6683691"/>
                  <a:pt x="868142" y="6683754"/>
                  <a:pt x="880536" y="6683627"/>
                </a:cubicBezTo>
                <a:cubicBezTo>
                  <a:pt x="885275" y="6683627"/>
                  <a:pt x="888034" y="6679060"/>
                  <a:pt x="889246" y="6669735"/>
                </a:cubicBezTo>
                <a:cubicBezTo>
                  <a:pt x="889500" y="6667769"/>
                  <a:pt x="889785" y="6665739"/>
                  <a:pt x="890039" y="6663773"/>
                </a:cubicBezTo>
                <a:cubicBezTo>
                  <a:pt x="904337" y="6658508"/>
                  <a:pt x="897822" y="6641128"/>
                  <a:pt x="908093" y="6633072"/>
                </a:cubicBezTo>
                <a:cubicBezTo>
                  <a:pt x="911905" y="6633072"/>
                  <a:pt x="916035" y="6633072"/>
                  <a:pt x="920165" y="6633072"/>
                </a:cubicBezTo>
                <a:cubicBezTo>
                  <a:pt x="924808" y="6628695"/>
                  <a:pt x="929319" y="6624508"/>
                  <a:pt x="933702" y="6620322"/>
                </a:cubicBezTo>
                <a:cubicBezTo>
                  <a:pt x="938187" y="6624508"/>
                  <a:pt x="942697" y="6628759"/>
                  <a:pt x="947049" y="6632818"/>
                </a:cubicBezTo>
                <a:cubicBezTo>
                  <a:pt x="951534" y="6632564"/>
                  <a:pt x="955632" y="6632374"/>
                  <a:pt x="959779" y="6632121"/>
                </a:cubicBezTo>
                <a:cubicBezTo>
                  <a:pt x="964897" y="6626602"/>
                  <a:pt x="964897" y="6626602"/>
                  <a:pt x="952232" y="6613091"/>
                </a:cubicBezTo>
                <a:cubicBezTo>
                  <a:pt x="958573" y="6608016"/>
                  <a:pt x="964929" y="6602941"/>
                  <a:pt x="971286" y="6597804"/>
                </a:cubicBezTo>
                <a:cubicBezTo>
                  <a:pt x="976271" y="6592476"/>
                  <a:pt x="986884" y="6598311"/>
                  <a:pt x="989712" y="6587528"/>
                </a:cubicBezTo>
                <a:cubicBezTo>
                  <a:pt x="986313" y="6583532"/>
                  <a:pt x="982564" y="6579218"/>
                  <a:pt x="978974" y="6575096"/>
                </a:cubicBezTo>
                <a:cubicBezTo>
                  <a:pt x="985490" y="6568498"/>
                  <a:pt x="991241" y="6562346"/>
                  <a:pt x="997437" y="6556700"/>
                </a:cubicBezTo>
                <a:cubicBezTo>
                  <a:pt x="998579" y="6555685"/>
                  <a:pt x="1001504" y="6556573"/>
                  <a:pt x="1003605" y="6556573"/>
                </a:cubicBezTo>
                <a:cubicBezTo>
                  <a:pt x="1003605" y="6566976"/>
                  <a:pt x="1003440" y="6577442"/>
                  <a:pt x="1003795" y="6587908"/>
                </a:cubicBezTo>
                <a:cubicBezTo>
                  <a:pt x="1003858" y="6589430"/>
                  <a:pt x="1006143" y="6591334"/>
                  <a:pt x="1007798" y="6592349"/>
                </a:cubicBezTo>
                <a:cubicBezTo>
                  <a:pt x="1010659" y="6594188"/>
                  <a:pt x="1015424" y="6592666"/>
                  <a:pt x="1015965" y="6587845"/>
                </a:cubicBezTo>
                <a:lnTo>
                  <a:pt x="1016310" y="6556764"/>
                </a:lnTo>
                <a:lnTo>
                  <a:pt x="1003917" y="6556764"/>
                </a:lnTo>
                <a:cubicBezTo>
                  <a:pt x="1005122" y="6547629"/>
                  <a:pt x="1007983" y="6544014"/>
                  <a:pt x="1012430" y="6546234"/>
                </a:cubicBezTo>
                <a:lnTo>
                  <a:pt x="1016545" y="6556566"/>
                </a:lnTo>
                <a:lnTo>
                  <a:pt x="1022447" y="6556383"/>
                </a:lnTo>
                <a:cubicBezTo>
                  <a:pt x="1026772" y="6551943"/>
                  <a:pt x="1030490" y="6546868"/>
                  <a:pt x="1032805" y="6544077"/>
                </a:cubicBezTo>
                <a:cubicBezTo>
                  <a:pt x="1040308" y="6544077"/>
                  <a:pt x="1044439" y="6544077"/>
                  <a:pt x="1048347" y="6544077"/>
                </a:cubicBezTo>
                <a:cubicBezTo>
                  <a:pt x="1053753" y="6550103"/>
                  <a:pt x="1053753" y="6550103"/>
                  <a:pt x="1041800" y="6562853"/>
                </a:cubicBezTo>
                <a:cubicBezTo>
                  <a:pt x="1047395" y="6568498"/>
                  <a:pt x="1052952" y="6574207"/>
                  <a:pt x="1058738" y="6579662"/>
                </a:cubicBezTo>
                <a:cubicBezTo>
                  <a:pt x="1059499" y="6580424"/>
                  <a:pt x="1061949" y="6580233"/>
                  <a:pt x="1063001" y="6579535"/>
                </a:cubicBezTo>
                <a:cubicBezTo>
                  <a:pt x="1064651" y="6578457"/>
                  <a:pt x="1066940" y="6576618"/>
                  <a:pt x="1066972" y="6575032"/>
                </a:cubicBezTo>
                <a:lnTo>
                  <a:pt x="1067161" y="6531321"/>
                </a:lnTo>
                <a:lnTo>
                  <a:pt x="1049806" y="6530947"/>
                </a:lnTo>
                <a:cubicBezTo>
                  <a:pt x="1047230" y="6530503"/>
                  <a:pt x="1043196" y="6525873"/>
                  <a:pt x="1043607" y="6523969"/>
                </a:cubicBezTo>
                <a:cubicBezTo>
                  <a:pt x="1044527" y="6519846"/>
                  <a:pt x="1048785" y="6518070"/>
                  <a:pt x="1052788" y="6518641"/>
                </a:cubicBezTo>
                <a:cubicBezTo>
                  <a:pt x="1056448" y="6519212"/>
                  <a:pt x="1060229" y="6519783"/>
                  <a:pt x="1063565" y="6521241"/>
                </a:cubicBezTo>
                <a:lnTo>
                  <a:pt x="1067409" y="6531081"/>
                </a:lnTo>
                <a:lnTo>
                  <a:pt x="1073359" y="6531264"/>
                </a:lnTo>
                <a:cubicBezTo>
                  <a:pt x="1078186" y="6535197"/>
                  <a:pt x="1082506" y="6539700"/>
                  <a:pt x="1086835" y="6543823"/>
                </a:cubicBezTo>
                <a:cubicBezTo>
                  <a:pt x="1091313" y="6543633"/>
                  <a:pt x="1095443" y="6543380"/>
                  <a:pt x="1099578" y="6543189"/>
                </a:cubicBezTo>
                <a:cubicBezTo>
                  <a:pt x="1104691" y="6537607"/>
                  <a:pt x="1104691" y="6537607"/>
                  <a:pt x="1093128" y="6525301"/>
                </a:cubicBezTo>
                <a:cubicBezTo>
                  <a:pt x="1096019" y="6523017"/>
                  <a:pt x="1098780" y="6518958"/>
                  <a:pt x="1101830" y="6518704"/>
                </a:cubicBezTo>
                <a:cubicBezTo>
                  <a:pt x="1112316" y="6517880"/>
                  <a:pt x="1122936" y="6518894"/>
                  <a:pt x="1133390" y="6518070"/>
                </a:cubicBezTo>
                <a:cubicBezTo>
                  <a:pt x="1136854" y="6517816"/>
                  <a:pt x="1140064" y="6514137"/>
                  <a:pt x="1143209" y="6512107"/>
                </a:cubicBezTo>
                <a:cubicBezTo>
                  <a:pt x="1139176" y="6507730"/>
                  <a:pt x="1135133" y="6503354"/>
                  <a:pt x="1131099" y="6498914"/>
                </a:cubicBezTo>
                <a:cubicBezTo>
                  <a:pt x="1143906" y="6485846"/>
                  <a:pt x="1159830" y="6498469"/>
                  <a:pt x="1173240" y="6491873"/>
                </a:cubicBezTo>
                <a:cubicBezTo>
                  <a:pt x="1181499" y="6486862"/>
                  <a:pt x="1192055" y="6481089"/>
                  <a:pt x="1193545" y="6471004"/>
                </a:cubicBezTo>
                <a:cubicBezTo>
                  <a:pt x="1194909" y="6461679"/>
                  <a:pt x="1201557" y="6457048"/>
                  <a:pt x="1204508" y="6450008"/>
                </a:cubicBezTo>
                <a:cubicBezTo>
                  <a:pt x="1208422" y="6440873"/>
                  <a:pt x="1210008" y="6431422"/>
                  <a:pt x="1218273" y="6424000"/>
                </a:cubicBezTo>
                <a:cubicBezTo>
                  <a:pt x="1233903" y="6409855"/>
                  <a:pt x="1248273" y="6394441"/>
                  <a:pt x="1263176" y="6379535"/>
                </a:cubicBezTo>
                <a:cubicBezTo>
                  <a:pt x="1267273" y="6379217"/>
                  <a:pt x="1271345" y="6378900"/>
                  <a:pt x="1278146" y="6378393"/>
                </a:cubicBezTo>
                <a:cubicBezTo>
                  <a:pt x="1286437" y="6368878"/>
                  <a:pt x="1296067" y="6357904"/>
                  <a:pt x="1311292" y="6340499"/>
                </a:cubicBezTo>
                <a:cubicBezTo>
                  <a:pt x="1310499" y="6341989"/>
                  <a:pt x="1304935" y="6331599"/>
                  <a:pt x="1316310" y="6329125"/>
                </a:cubicBezTo>
                <a:cubicBezTo>
                  <a:pt x="1318980" y="6331789"/>
                  <a:pt x="1321967" y="6334777"/>
                  <a:pt x="1324955" y="6337765"/>
                </a:cubicBezTo>
                <a:cubicBezTo>
                  <a:pt x="1326446" y="6338082"/>
                  <a:pt x="1328705" y="6339167"/>
                  <a:pt x="1329308" y="6338558"/>
                </a:cubicBezTo>
                <a:cubicBezTo>
                  <a:pt x="1339793" y="6328421"/>
                  <a:pt x="1350064" y="6318063"/>
                  <a:pt x="1358862" y="6309227"/>
                </a:cubicBezTo>
                <a:cubicBezTo>
                  <a:pt x="1360898" y="6297029"/>
                  <a:pt x="1355685" y="6285871"/>
                  <a:pt x="1365092" y="6277042"/>
                </a:cubicBezTo>
                <a:cubicBezTo>
                  <a:pt x="1369768" y="6281425"/>
                  <a:pt x="1373959" y="6285744"/>
                  <a:pt x="1378629" y="6289462"/>
                </a:cubicBezTo>
                <a:cubicBezTo>
                  <a:pt x="1379937" y="6290482"/>
                  <a:pt x="1382727" y="6289626"/>
                  <a:pt x="1384827" y="6289626"/>
                </a:cubicBezTo>
                <a:cubicBezTo>
                  <a:pt x="1384827" y="6291719"/>
                  <a:pt x="1385683" y="6294517"/>
                  <a:pt x="1384669" y="6295785"/>
                </a:cubicBezTo>
                <a:cubicBezTo>
                  <a:pt x="1380919" y="6300460"/>
                  <a:pt x="1376567" y="6304653"/>
                  <a:pt x="1371288" y="6310280"/>
                </a:cubicBezTo>
                <a:cubicBezTo>
                  <a:pt x="1377773" y="6312436"/>
                  <a:pt x="1383305" y="6314250"/>
                  <a:pt x="1389820" y="6316414"/>
                </a:cubicBezTo>
                <a:cubicBezTo>
                  <a:pt x="1407676" y="6298551"/>
                  <a:pt x="1425219" y="6281012"/>
                  <a:pt x="1441901" y="6264361"/>
                </a:cubicBezTo>
                <a:cubicBezTo>
                  <a:pt x="1447528" y="6263949"/>
                  <a:pt x="1451595" y="6263632"/>
                  <a:pt x="1455667" y="6263308"/>
                </a:cubicBezTo>
                <a:cubicBezTo>
                  <a:pt x="1463071" y="6255906"/>
                  <a:pt x="1470473" y="6248503"/>
                  <a:pt x="1478036" y="6240942"/>
                </a:cubicBezTo>
                <a:cubicBezTo>
                  <a:pt x="1484519" y="6236940"/>
                  <a:pt x="1494593" y="6241196"/>
                  <a:pt x="1499236" y="6231884"/>
                </a:cubicBezTo>
                <a:lnTo>
                  <a:pt x="1499236" y="6213577"/>
                </a:lnTo>
                <a:lnTo>
                  <a:pt x="1493958" y="6213515"/>
                </a:lnTo>
                <a:cubicBezTo>
                  <a:pt x="1492340" y="6212944"/>
                  <a:pt x="1490906" y="6211453"/>
                  <a:pt x="1489765" y="6210083"/>
                </a:cubicBezTo>
                <a:cubicBezTo>
                  <a:pt x="1488876" y="6209005"/>
                  <a:pt x="1487760" y="6207032"/>
                  <a:pt x="1488172" y="6206207"/>
                </a:cubicBezTo>
                <a:cubicBezTo>
                  <a:pt x="1490558" y="6201507"/>
                  <a:pt x="1493101" y="6201126"/>
                  <a:pt x="1496121" y="6203695"/>
                </a:cubicBezTo>
                <a:lnTo>
                  <a:pt x="1499269" y="6213386"/>
                </a:lnTo>
                <a:lnTo>
                  <a:pt x="1505306" y="6213229"/>
                </a:lnTo>
                <a:cubicBezTo>
                  <a:pt x="1509690" y="6208909"/>
                  <a:pt x="1513470" y="6204012"/>
                  <a:pt x="1516395" y="6200581"/>
                </a:cubicBezTo>
                <a:cubicBezTo>
                  <a:pt x="1522941" y="6200581"/>
                  <a:pt x="1527071" y="6200581"/>
                  <a:pt x="1530883" y="6200581"/>
                </a:cubicBezTo>
                <a:cubicBezTo>
                  <a:pt x="1541123" y="6194770"/>
                  <a:pt x="1534190" y="6181043"/>
                  <a:pt x="1543975" y="6174561"/>
                </a:cubicBezTo>
                <a:cubicBezTo>
                  <a:pt x="1550745" y="6170076"/>
                  <a:pt x="1555771" y="6162991"/>
                  <a:pt x="1561777" y="6157301"/>
                </a:cubicBezTo>
                <a:cubicBezTo>
                  <a:pt x="1564638" y="6154574"/>
                  <a:pt x="1567975" y="6152315"/>
                  <a:pt x="1570449" y="6150343"/>
                </a:cubicBezTo>
                <a:cubicBezTo>
                  <a:pt x="1579222" y="6150343"/>
                  <a:pt x="1587394" y="6150343"/>
                  <a:pt x="1595050" y="6150343"/>
                </a:cubicBezTo>
                <a:cubicBezTo>
                  <a:pt x="1596985" y="6152283"/>
                  <a:pt x="1598925" y="6153520"/>
                  <a:pt x="1599846" y="6155271"/>
                </a:cubicBezTo>
                <a:cubicBezTo>
                  <a:pt x="1603690" y="6162610"/>
                  <a:pt x="1600131" y="6174846"/>
                  <a:pt x="1592791" y="6174846"/>
                </a:cubicBezTo>
                <a:cubicBezTo>
                  <a:pt x="1579635" y="6174878"/>
                  <a:pt x="1573626" y="6179388"/>
                  <a:pt x="1576011" y="6195087"/>
                </a:cubicBezTo>
                <a:cubicBezTo>
                  <a:pt x="1563109" y="6206461"/>
                  <a:pt x="1549254" y="6218665"/>
                  <a:pt x="1537367" y="6229119"/>
                </a:cubicBezTo>
                <a:lnTo>
                  <a:pt x="1537367" y="6251523"/>
                </a:lnTo>
                <a:lnTo>
                  <a:pt x="1537335" y="6251523"/>
                </a:lnTo>
                <a:lnTo>
                  <a:pt x="1537335" y="6251524"/>
                </a:lnTo>
                <a:lnTo>
                  <a:pt x="1531619" y="6251649"/>
                </a:lnTo>
                <a:cubicBezTo>
                  <a:pt x="1520144" y="6261976"/>
                  <a:pt x="1508928" y="6272620"/>
                  <a:pt x="1499236" y="6281646"/>
                </a:cubicBezTo>
                <a:lnTo>
                  <a:pt x="1499173" y="6305145"/>
                </a:lnTo>
                <a:lnTo>
                  <a:pt x="1499140" y="6302585"/>
                </a:lnTo>
                <a:cubicBezTo>
                  <a:pt x="1495042" y="6300968"/>
                  <a:pt x="1491992" y="6302617"/>
                  <a:pt x="1489259" y="6305795"/>
                </a:cubicBezTo>
                <a:cubicBezTo>
                  <a:pt x="1486683" y="6308814"/>
                  <a:pt x="1487064" y="6311358"/>
                  <a:pt x="1491770" y="6313743"/>
                </a:cubicBezTo>
                <a:cubicBezTo>
                  <a:pt x="1492593" y="6314155"/>
                  <a:pt x="1494593" y="6313045"/>
                  <a:pt x="1495645" y="6312151"/>
                </a:cubicBezTo>
                <a:cubicBezTo>
                  <a:pt x="1497040" y="6311009"/>
                  <a:pt x="1498538" y="6309582"/>
                  <a:pt x="1499140" y="6305161"/>
                </a:cubicBezTo>
                <a:lnTo>
                  <a:pt x="1499173" y="6305145"/>
                </a:lnTo>
                <a:lnTo>
                  <a:pt x="1504958" y="6302205"/>
                </a:lnTo>
                <a:cubicBezTo>
                  <a:pt x="1516426" y="6291878"/>
                  <a:pt x="1527641" y="6281234"/>
                  <a:pt x="1537335" y="6272208"/>
                </a:cubicBezTo>
                <a:lnTo>
                  <a:pt x="1537335" y="6251524"/>
                </a:lnTo>
                <a:lnTo>
                  <a:pt x="1537367" y="6251523"/>
                </a:lnTo>
                <a:lnTo>
                  <a:pt x="1543500" y="6251396"/>
                </a:lnTo>
                <a:cubicBezTo>
                  <a:pt x="1554146" y="6241228"/>
                  <a:pt x="1564638" y="6230901"/>
                  <a:pt x="1574774" y="6220257"/>
                </a:cubicBezTo>
                <a:cubicBezTo>
                  <a:pt x="1578334" y="6216502"/>
                  <a:pt x="1580940" y="6214123"/>
                  <a:pt x="1583763" y="6215455"/>
                </a:cubicBezTo>
                <a:cubicBezTo>
                  <a:pt x="1588249" y="6217618"/>
                  <a:pt x="1589137" y="6221304"/>
                  <a:pt x="1588314" y="6226226"/>
                </a:cubicBezTo>
                <a:lnTo>
                  <a:pt x="1588092" y="6241633"/>
                </a:lnTo>
                <a:lnTo>
                  <a:pt x="1588060" y="6239065"/>
                </a:lnTo>
                <a:cubicBezTo>
                  <a:pt x="1583961" y="6237447"/>
                  <a:pt x="1580909" y="6239097"/>
                  <a:pt x="1578175" y="6242274"/>
                </a:cubicBezTo>
                <a:cubicBezTo>
                  <a:pt x="1575599" y="6245294"/>
                  <a:pt x="1575980" y="6247837"/>
                  <a:pt x="1580680" y="6250222"/>
                </a:cubicBezTo>
                <a:cubicBezTo>
                  <a:pt x="1581512" y="6250635"/>
                  <a:pt x="1583510" y="6249518"/>
                  <a:pt x="1584563" y="6248630"/>
                </a:cubicBezTo>
                <a:cubicBezTo>
                  <a:pt x="1585960" y="6247489"/>
                  <a:pt x="1587456" y="6246055"/>
                  <a:pt x="1588060" y="6241640"/>
                </a:cubicBezTo>
                <a:lnTo>
                  <a:pt x="1588092" y="6241633"/>
                </a:lnTo>
                <a:lnTo>
                  <a:pt x="1600835" y="6238843"/>
                </a:lnTo>
                <a:cubicBezTo>
                  <a:pt x="1600835" y="6253559"/>
                  <a:pt x="1600835" y="6268300"/>
                  <a:pt x="1600835" y="6283588"/>
                </a:cubicBezTo>
                <a:cubicBezTo>
                  <a:pt x="1595050" y="6289081"/>
                  <a:pt x="1588948" y="6294866"/>
                  <a:pt x="1582147" y="6301348"/>
                </a:cubicBezTo>
                <a:cubicBezTo>
                  <a:pt x="1578238" y="6298012"/>
                  <a:pt x="1573912" y="6294327"/>
                  <a:pt x="1568102" y="6289404"/>
                </a:cubicBezTo>
                <a:cubicBezTo>
                  <a:pt x="1558948" y="6299921"/>
                  <a:pt x="1549475" y="6310787"/>
                  <a:pt x="1538167" y="6323784"/>
                </a:cubicBezTo>
                <a:cubicBezTo>
                  <a:pt x="1536224" y="6342757"/>
                  <a:pt x="1533808" y="6339960"/>
                  <a:pt x="1521317" y="6341260"/>
                </a:cubicBezTo>
                <a:cubicBezTo>
                  <a:pt x="1504127" y="6358348"/>
                  <a:pt x="1489321" y="6373065"/>
                  <a:pt x="1473525" y="6388796"/>
                </a:cubicBezTo>
                <a:cubicBezTo>
                  <a:pt x="1473303" y="6390953"/>
                  <a:pt x="1474255" y="6396027"/>
                  <a:pt x="1472161" y="6398755"/>
                </a:cubicBezTo>
                <a:cubicBezTo>
                  <a:pt x="1467137" y="6405415"/>
                  <a:pt x="1460653" y="6410997"/>
                  <a:pt x="1455026" y="6416769"/>
                </a:cubicBezTo>
                <a:cubicBezTo>
                  <a:pt x="1448227" y="6416769"/>
                  <a:pt x="1441901" y="6416769"/>
                  <a:pt x="1435616" y="6416769"/>
                </a:cubicBezTo>
                <a:cubicBezTo>
                  <a:pt x="1437074" y="6411949"/>
                  <a:pt x="1435869" y="6407508"/>
                  <a:pt x="1431162" y="6406176"/>
                </a:cubicBezTo>
                <a:cubicBezTo>
                  <a:pt x="1421500" y="6403512"/>
                  <a:pt x="1411014" y="6402877"/>
                  <a:pt x="1405451" y="6392348"/>
                </a:cubicBezTo>
                <a:cubicBezTo>
                  <a:pt x="1396619" y="6396217"/>
                  <a:pt x="1391532" y="6407191"/>
                  <a:pt x="1379587" y="6404527"/>
                </a:cubicBezTo>
                <a:cubicBezTo>
                  <a:pt x="1377773" y="6404083"/>
                  <a:pt x="1372906" y="6409538"/>
                  <a:pt x="1372398" y="6412773"/>
                </a:cubicBezTo>
                <a:cubicBezTo>
                  <a:pt x="1371448" y="6418862"/>
                  <a:pt x="1372050" y="6425079"/>
                  <a:pt x="1365250" y="6429519"/>
                </a:cubicBezTo>
                <a:cubicBezTo>
                  <a:pt x="1361279" y="6420892"/>
                  <a:pt x="1357371" y="6412329"/>
                  <a:pt x="1353559" y="6404083"/>
                </a:cubicBezTo>
                <a:cubicBezTo>
                  <a:pt x="1346467" y="6404083"/>
                  <a:pt x="1340181" y="6404083"/>
                  <a:pt x="1333888" y="6404083"/>
                </a:cubicBezTo>
                <a:cubicBezTo>
                  <a:pt x="1333888" y="6397803"/>
                  <a:pt x="1333888" y="6391523"/>
                  <a:pt x="1333888" y="6386639"/>
                </a:cubicBezTo>
                <a:cubicBezTo>
                  <a:pt x="1337414" y="6378900"/>
                  <a:pt x="1343485" y="6379154"/>
                  <a:pt x="1349676" y="6378329"/>
                </a:cubicBezTo>
                <a:cubicBezTo>
                  <a:pt x="1353108" y="6377885"/>
                  <a:pt x="1356096" y="6374270"/>
                  <a:pt x="1359306" y="6372050"/>
                </a:cubicBezTo>
                <a:lnTo>
                  <a:pt x="1362254" y="6353151"/>
                </a:lnTo>
                <a:lnTo>
                  <a:pt x="1364838" y="6353020"/>
                </a:lnTo>
                <a:cubicBezTo>
                  <a:pt x="1367413" y="6351751"/>
                  <a:pt x="1369094" y="6348326"/>
                  <a:pt x="1370591" y="6345599"/>
                </a:cubicBezTo>
                <a:cubicBezTo>
                  <a:pt x="1370845" y="6345091"/>
                  <a:pt x="1367413" y="6341672"/>
                  <a:pt x="1363094" y="6347565"/>
                </a:cubicBezTo>
                <a:lnTo>
                  <a:pt x="1363089" y="6347567"/>
                </a:lnTo>
                <a:lnTo>
                  <a:pt x="1359496" y="6347692"/>
                </a:lnTo>
                <a:lnTo>
                  <a:pt x="1359455" y="6348473"/>
                </a:lnTo>
                <a:lnTo>
                  <a:pt x="1340465" y="6353211"/>
                </a:lnTo>
                <a:cubicBezTo>
                  <a:pt x="1335790" y="6357651"/>
                  <a:pt x="1331566" y="6364818"/>
                  <a:pt x="1326832" y="6365389"/>
                </a:cubicBezTo>
                <a:cubicBezTo>
                  <a:pt x="1309857" y="6367356"/>
                  <a:pt x="1309637" y="6366658"/>
                  <a:pt x="1308336" y="6385117"/>
                </a:cubicBezTo>
                <a:cubicBezTo>
                  <a:pt x="1298927" y="6394568"/>
                  <a:pt x="1288156" y="6404590"/>
                  <a:pt x="1278303" y="6415374"/>
                </a:cubicBezTo>
                <a:cubicBezTo>
                  <a:pt x="1267116" y="6427616"/>
                  <a:pt x="1252720" y="6437004"/>
                  <a:pt x="1245126" y="6450769"/>
                </a:cubicBezTo>
                <a:cubicBezTo>
                  <a:pt x="1244231" y="6458571"/>
                  <a:pt x="1245696" y="6463899"/>
                  <a:pt x="1252022" y="6466817"/>
                </a:cubicBezTo>
                <a:cubicBezTo>
                  <a:pt x="1259459" y="6459395"/>
                  <a:pt x="1266956" y="6451911"/>
                  <a:pt x="1274651" y="6444235"/>
                </a:cubicBezTo>
                <a:cubicBezTo>
                  <a:pt x="1281324" y="6440683"/>
                  <a:pt x="1290091" y="6443093"/>
                  <a:pt x="1296352" y="6435672"/>
                </a:cubicBezTo>
                <a:cubicBezTo>
                  <a:pt x="1305854" y="6424381"/>
                  <a:pt x="1316951" y="6414422"/>
                  <a:pt x="1327660" y="6404210"/>
                </a:cubicBezTo>
                <a:cubicBezTo>
                  <a:pt x="1328770" y="6403131"/>
                  <a:pt x="1331756" y="6404083"/>
                  <a:pt x="1333855" y="6404083"/>
                </a:cubicBezTo>
                <a:cubicBezTo>
                  <a:pt x="1333855" y="6406176"/>
                  <a:pt x="1332962" y="6409094"/>
                  <a:pt x="1334014" y="6410109"/>
                </a:cubicBezTo>
                <a:cubicBezTo>
                  <a:pt x="1338271" y="6414359"/>
                  <a:pt x="1343098" y="6418038"/>
                  <a:pt x="1350096" y="6424064"/>
                </a:cubicBezTo>
                <a:cubicBezTo>
                  <a:pt x="1338968" y="6432817"/>
                  <a:pt x="1329562" y="6440175"/>
                  <a:pt x="1317490" y="6449690"/>
                </a:cubicBezTo>
                <a:cubicBezTo>
                  <a:pt x="1327246" y="6452608"/>
                  <a:pt x="1332708" y="6454257"/>
                  <a:pt x="1341290" y="6456795"/>
                </a:cubicBezTo>
                <a:cubicBezTo>
                  <a:pt x="1343263" y="6458571"/>
                  <a:pt x="1347742" y="6462567"/>
                  <a:pt x="1352663" y="6466944"/>
                </a:cubicBezTo>
                <a:cubicBezTo>
                  <a:pt x="1356737" y="6463265"/>
                  <a:pt x="1361026" y="6459459"/>
                  <a:pt x="1365758" y="6455146"/>
                </a:cubicBezTo>
                <a:cubicBezTo>
                  <a:pt x="1373325" y="6455146"/>
                  <a:pt x="1381459" y="6455146"/>
                  <a:pt x="1390453" y="6455146"/>
                </a:cubicBezTo>
                <a:cubicBezTo>
                  <a:pt x="1403230" y="6442586"/>
                  <a:pt x="1416229" y="6429582"/>
                  <a:pt x="1429512" y="6416896"/>
                </a:cubicBezTo>
                <a:cubicBezTo>
                  <a:pt x="1430591" y="6415881"/>
                  <a:pt x="1433483" y="6416769"/>
                  <a:pt x="1435545" y="6416769"/>
                </a:cubicBezTo>
                <a:cubicBezTo>
                  <a:pt x="1435545" y="6423176"/>
                  <a:pt x="1435545" y="6429455"/>
                  <a:pt x="1435545" y="6435862"/>
                </a:cubicBezTo>
                <a:cubicBezTo>
                  <a:pt x="1423600" y="6447787"/>
                  <a:pt x="1411618" y="6459776"/>
                  <a:pt x="1398205" y="6473160"/>
                </a:cubicBezTo>
                <a:cubicBezTo>
                  <a:pt x="1397889" y="6479820"/>
                  <a:pt x="1397508" y="6488003"/>
                  <a:pt x="1397064" y="6497010"/>
                </a:cubicBezTo>
                <a:cubicBezTo>
                  <a:pt x="1393220" y="6505701"/>
                  <a:pt x="1385556" y="6511790"/>
                  <a:pt x="1377266" y="6517308"/>
                </a:cubicBezTo>
                <a:cubicBezTo>
                  <a:pt x="1375735" y="6515786"/>
                  <a:pt x="1374022" y="6514454"/>
                  <a:pt x="1372778" y="6512805"/>
                </a:cubicBezTo>
                <a:cubicBezTo>
                  <a:pt x="1369672" y="6508618"/>
                  <a:pt x="1366589" y="6506462"/>
                  <a:pt x="1363825" y="6507730"/>
                </a:cubicBezTo>
                <a:cubicBezTo>
                  <a:pt x="1359212" y="6509760"/>
                  <a:pt x="1358291" y="6513503"/>
                  <a:pt x="1359148" y="6518451"/>
                </a:cubicBezTo>
                <a:lnTo>
                  <a:pt x="1359243" y="6533921"/>
                </a:lnTo>
                <a:lnTo>
                  <a:pt x="1359212" y="6531391"/>
                </a:lnTo>
                <a:cubicBezTo>
                  <a:pt x="1355113" y="6529742"/>
                  <a:pt x="1352062" y="6531391"/>
                  <a:pt x="1349329" y="6534562"/>
                </a:cubicBezTo>
                <a:cubicBezTo>
                  <a:pt x="1346758" y="6537607"/>
                  <a:pt x="1347139" y="6540144"/>
                  <a:pt x="1351840" y="6542555"/>
                </a:cubicBezTo>
                <a:cubicBezTo>
                  <a:pt x="1352663" y="6542935"/>
                  <a:pt x="1354669" y="6541856"/>
                  <a:pt x="1355717" y="6540969"/>
                </a:cubicBezTo>
                <a:cubicBezTo>
                  <a:pt x="1357119" y="6539827"/>
                  <a:pt x="1358609" y="6538368"/>
                  <a:pt x="1359212" y="6533928"/>
                </a:cubicBezTo>
                <a:lnTo>
                  <a:pt x="1359243" y="6533921"/>
                </a:lnTo>
                <a:lnTo>
                  <a:pt x="1371827" y="6531010"/>
                </a:lnTo>
                <a:cubicBezTo>
                  <a:pt x="1376726" y="6530185"/>
                  <a:pt x="1380381" y="6531073"/>
                  <a:pt x="1382601" y="6535513"/>
                </a:cubicBezTo>
                <a:cubicBezTo>
                  <a:pt x="1384034" y="6538305"/>
                  <a:pt x="1381997" y="6541095"/>
                  <a:pt x="1377932" y="6544394"/>
                </a:cubicBezTo>
                <a:cubicBezTo>
                  <a:pt x="1373199" y="6548263"/>
                  <a:pt x="1368873" y="6552704"/>
                  <a:pt x="1364806" y="6556510"/>
                </a:cubicBezTo>
                <a:cubicBezTo>
                  <a:pt x="1360043" y="6556890"/>
                  <a:pt x="1355906" y="6556890"/>
                  <a:pt x="1351968" y="6557778"/>
                </a:cubicBezTo>
                <a:cubicBezTo>
                  <a:pt x="1350222" y="6558159"/>
                  <a:pt x="1348376" y="6560315"/>
                  <a:pt x="1347710" y="6562092"/>
                </a:cubicBezTo>
                <a:cubicBezTo>
                  <a:pt x="1347329" y="6563107"/>
                  <a:pt x="1348947" y="6565897"/>
                  <a:pt x="1350160" y="6566278"/>
                </a:cubicBezTo>
                <a:cubicBezTo>
                  <a:pt x="1355717" y="6568117"/>
                  <a:pt x="1361913" y="6568498"/>
                  <a:pt x="1367033" y="6571036"/>
                </a:cubicBezTo>
                <a:cubicBezTo>
                  <a:pt x="1372304" y="6573699"/>
                  <a:pt x="1376149" y="6580106"/>
                  <a:pt x="1381490" y="6581501"/>
                </a:cubicBezTo>
                <a:cubicBezTo>
                  <a:pt x="1387403" y="6583025"/>
                  <a:pt x="1393505" y="6582834"/>
                  <a:pt x="1397382" y="6588669"/>
                </a:cubicBezTo>
                <a:lnTo>
                  <a:pt x="1397318" y="6610171"/>
                </a:lnTo>
                <a:lnTo>
                  <a:pt x="1397286" y="6607635"/>
                </a:lnTo>
                <a:cubicBezTo>
                  <a:pt x="1393188" y="6605987"/>
                  <a:pt x="1390137" y="6607635"/>
                  <a:pt x="1387403" y="6610807"/>
                </a:cubicBezTo>
                <a:cubicBezTo>
                  <a:pt x="1384827" y="6613852"/>
                  <a:pt x="1385207" y="6616389"/>
                  <a:pt x="1389914" y="6618799"/>
                </a:cubicBezTo>
                <a:cubicBezTo>
                  <a:pt x="1390739" y="6619180"/>
                  <a:pt x="1392738" y="6618102"/>
                  <a:pt x="1393791" y="6617150"/>
                </a:cubicBezTo>
                <a:cubicBezTo>
                  <a:pt x="1395187" y="6616009"/>
                  <a:pt x="1396684" y="6614613"/>
                  <a:pt x="1397286" y="6610173"/>
                </a:cubicBezTo>
                <a:lnTo>
                  <a:pt x="1397318" y="6610171"/>
                </a:lnTo>
                <a:lnTo>
                  <a:pt x="1442574" y="6607382"/>
                </a:lnTo>
                <a:cubicBezTo>
                  <a:pt x="1447179" y="6612774"/>
                  <a:pt x="1452552" y="6619053"/>
                  <a:pt x="1458428" y="6625967"/>
                </a:cubicBezTo>
                <a:cubicBezTo>
                  <a:pt x="1455091" y="6636307"/>
                  <a:pt x="1443716" y="6641825"/>
                  <a:pt x="1436536" y="6650833"/>
                </a:cubicBezTo>
                <a:cubicBezTo>
                  <a:pt x="1436186" y="6654829"/>
                  <a:pt x="1435838" y="6658825"/>
                  <a:pt x="1435165" y="6666373"/>
                </a:cubicBezTo>
                <a:cubicBezTo>
                  <a:pt x="1423124" y="6676587"/>
                  <a:pt x="1408978" y="6688638"/>
                  <a:pt x="1397350" y="6698470"/>
                </a:cubicBezTo>
                <a:cubicBezTo>
                  <a:pt x="1397350" y="6709317"/>
                  <a:pt x="1397350" y="6715533"/>
                  <a:pt x="1397350" y="6721813"/>
                </a:cubicBezTo>
                <a:cubicBezTo>
                  <a:pt x="1387212" y="6723462"/>
                  <a:pt x="1386292" y="6724350"/>
                  <a:pt x="1384636" y="6734499"/>
                </a:cubicBezTo>
                <a:cubicBezTo>
                  <a:pt x="1382538" y="6734499"/>
                  <a:pt x="1379517" y="6733612"/>
                  <a:pt x="1378439" y="6734626"/>
                </a:cubicBezTo>
                <a:lnTo>
                  <a:pt x="1254903" y="6858000"/>
                </a:lnTo>
                <a:lnTo>
                  <a:pt x="1229994" y="6858000"/>
                </a:lnTo>
                <a:lnTo>
                  <a:pt x="1225611" y="6849184"/>
                </a:lnTo>
                <a:cubicBezTo>
                  <a:pt x="1222148" y="6849184"/>
                  <a:pt x="1217988" y="6849184"/>
                  <a:pt x="1213312" y="6849184"/>
                </a:cubicBezTo>
                <a:lnTo>
                  <a:pt x="1203890" y="6858000"/>
                </a:lnTo>
                <a:lnTo>
                  <a:pt x="1173446" y="6858000"/>
                </a:lnTo>
                <a:lnTo>
                  <a:pt x="1171235" y="6852673"/>
                </a:lnTo>
                <a:cubicBezTo>
                  <a:pt x="1174033" y="6849501"/>
                  <a:pt x="1178130" y="6847091"/>
                  <a:pt x="1179849" y="6843539"/>
                </a:cubicBezTo>
                <a:cubicBezTo>
                  <a:pt x="1181499" y="6840113"/>
                  <a:pt x="1181949" y="6835229"/>
                  <a:pt x="1180895" y="6831550"/>
                </a:cubicBezTo>
                <a:cubicBezTo>
                  <a:pt x="1180134" y="6828823"/>
                  <a:pt x="1176194" y="6826920"/>
                  <a:pt x="1175111" y="6825968"/>
                </a:cubicBezTo>
                <a:cubicBezTo>
                  <a:pt x="1163834" y="6835927"/>
                  <a:pt x="1152839" y="6845632"/>
                  <a:pt x="1143305" y="6854005"/>
                </a:cubicBezTo>
                <a:lnTo>
                  <a:pt x="1143009" y="6858000"/>
                </a:lnTo>
                <a:lnTo>
                  <a:pt x="162611" y="6858000"/>
                </a:lnTo>
                <a:lnTo>
                  <a:pt x="163191" y="6840938"/>
                </a:lnTo>
                <a:cubicBezTo>
                  <a:pt x="158868" y="6833453"/>
                  <a:pt x="151814" y="6837132"/>
                  <a:pt x="145998" y="6835927"/>
                </a:cubicBezTo>
                <a:cubicBezTo>
                  <a:pt x="144250" y="6835610"/>
                  <a:pt x="142438" y="6833453"/>
                  <a:pt x="141581" y="6831614"/>
                </a:cubicBezTo>
                <a:cubicBezTo>
                  <a:pt x="140119" y="6828633"/>
                  <a:pt x="142121" y="6823939"/>
                  <a:pt x="146793" y="6823685"/>
                </a:cubicBezTo>
                <a:cubicBezTo>
                  <a:pt x="163572" y="6822860"/>
                  <a:pt x="180415" y="6823367"/>
                  <a:pt x="198433" y="6823367"/>
                </a:cubicBezTo>
                <a:cubicBezTo>
                  <a:pt x="201039" y="6815946"/>
                  <a:pt x="203454" y="6808524"/>
                  <a:pt x="206314" y="6801293"/>
                </a:cubicBezTo>
                <a:cubicBezTo>
                  <a:pt x="206728" y="6800215"/>
                  <a:pt x="209556" y="6798946"/>
                  <a:pt x="210573" y="6799454"/>
                </a:cubicBezTo>
                <a:cubicBezTo>
                  <a:pt x="212384" y="6800215"/>
                  <a:pt x="214545" y="6801991"/>
                  <a:pt x="214990" y="6803767"/>
                </a:cubicBezTo>
                <a:cubicBezTo>
                  <a:pt x="219948" y="6823241"/>
                  <a:pt x="219852" y="6823304"/>
                  <a:pt x="231198" y="6823367"/>
                </a:cubicBezTo>
                <a:cubicBezTo>
                  <a:pt x="239651" y="6823431"/>
                  <a:pt x="248104" y="6823494"/>
                  <a:pt x="256526" y="6823304"/>
                </a:cubicBezTo>
                <a:cubicBezTo>
                  <a:pt x="258400" y="6823304"/>
                  <a:pt x="260244" y="6822162"/>
                  <a:pt x="261641" y="6821655"/>
                </a:cubicBezTo>
                <a:cubicBezTo>
                  <a:pt x="269555" y="6817405"/>
                  <a:pt x="265265" y="6810110"/>
                  <a:pt x="267107" y="6803767"/>
                </a:cubicBezTo>
                <a:cubicBezTo>
                  <a:pt x="272511" y="6798375"/>
                  <a:pt x="278516" y="6792412"/>
                  <a:pt x="284490" y="6786450"/>
                </a:cubicBezTo>
                <a:cubicBezTo>
                  <a:pt x="297806" y="6789368"/>
                  <a:pt x="287064" y="6805860"/>
                  <a:pt x="298410" y="6810491"/>
                </a:cubicBezTo>
                <a:cubicBezTo>
                  <a:pt x="310454" y="6810491"/>
                  <a:pt x="323070" y="6810491"/>
                  <a:pt x="336069" y="6810491"/>
                </a:cubicBezTo>
                <a:cubicBezTo>
                  <a:pt x="344776" y="6802181"/>
                  <a:pt x="353801" y="6793555"/>
                  <a:pt x="362413" y="6785372"/>
                </a:cubicBezTo>
                <a:cubicBezTo>
                  <a:pt x="367243" y="6784991"/>
                  <a:pt x="371343" y="6784674"/>
                  <a:pt x="375474" y="6784421"/>
                </a:cubicBezTo>
                <a:cubicBezTo>
                  <a:pt x="381702" y="6775096"/>
                  <a:pt x="390601" y="6771036"/>
                  <a:pt x="401533" y="6771036"/>
                </a:cubicBezTo>
                <a:cubicBezTo>
                  <a:pt x="409033" y="6763488"/>
                  <a:pt x="416501" y="6756066"/>
                  <a:pt x="423969" y="6748582"/>
                </a:cubicBezTo>
                <a:cubicBezTo>
                  <a:pt x="428005" y="6748074"/>
                  <a:pt x="432041" y="6747630"/>
                  <a:pt x="440113" y="6746678"/>
                </a:cubicBezTo>
                <a:cubicBezTo>
                  <a:pt x="445896" y="6739383"/>
                  <a:pt x="453682" y="6729552"/>
                  <a:pt x="459815" y="6721750"/>
                </a:cubicBezTo>
                <a:cubicBezTo>
                  <a:pt x="469857" y="6721750"/>
                  <a:pt x="476214" y="6721750"/>
                  <a:pt x="482633" y="6721750"/>
                </a:cubicBezTo>
                <a:cubicBezTo>
                  <a:pt x="484095" y="6731835"/>
                  <a:pt x="473671" y="6734309"/>
                  <a:pt x="470271" y="6741287"/>
                </a:cubicBezTo>
                <a:cubicBezTo>
                  <a:pt x="480376" y="6751943"/>
                  <a:pt x="492294" y="6746869"/>
                  <a:pt x="503925" y="6744902"/>
                </a:cubicBezTo>
                <a:cubicBezTo>
                  <a:pt x="517082" y="6731708"/>
                  <a:pt x="530239" y="6718641"/>
                  <a:pt x="543330" y="6705448"/>
                </a:cubicBezTo>
                <a:cubicBezTo>
                  <a:pt x="546065" y="6702657"/>
                  <a:pt x="544822" y="6699612"/>
                  <a:pt x="539803" y="6696503"/>
                </a:cubicBezTo>
                <a:cubicBezTo>
                  <a:pt x="535989" y="6696503"/>
                  <a:pt x="531891" y="6696503"/>
                  <a:pt x="525440" y="6696503"/>
                </a:cubicBezTo>
                <a:cubicBezTo>
                  <a:pt x="518543" y="6704496"/>
                  <a:pt x="510472" y="6713758"/>
                  <a:pt x="503480" y="6721813"/>
                </a:cubicBezTo>
                <a:cubicBezTo>
                  <a:pt x="494963" y="6721813"/>
                  <a:pt x="488735" y="6721813"/>
                  <a:pt x="482633" y="6721813"/>
                </a:cubicBezTo>
                <a:cubicBezTo>
                  <a:pt x="482538" y="6719656"/>
                  <a:pt x="481616" y="6716675"/>
                  <a:pt x="482696" y="6715597"/>
                </a:cubicBezTo>
                <a:cubicBezTo>
                  <a:pt x="504942" y="6693015"/>
                  <a:pt x="527442" y="6670624"/>
                  <a:pt x="549941" y="6648105"/>
                </a:cubicBezTo>
                <a:cubicBezTo>
                  <a:pt x="553722" y="6647280"/>
                  <a:pt x="557788" y="6646900"/>
                  <a:pt x="561442" y="6645441"/>
                </a:cubicBezTo>
                <a:cubicBezTo>
                  <a:pt x="573584" y="6640684"/>
                  <a:pt x="580067" y="6629266"/>
                  <a:pt x="589538" y="6621273"/>
                </a:cubicBezTo>
                <a:cubicBezTo>
                  <a:pt x="593573" y="6620893"/>
                  <a:pt x="597639" y="6620512"/>
                  <a:pt x="599961" y="6620322"/>
                </a:cubicBezTo>
                <a:cubicBezTo>
                  <a:pt x="620234" y="6600024"/>
                  <a:pt x="639557" y="6580677"/>
                  <a:pt x="658848" y="6561394"/>
                </a:cubicBezTo>
                <a:cubicBezTo>
                  <a:pt x="656304" y="6558666"/>
                  <a:pt x="652269" y="6554226"/>
                  <a:pt x="648235" y="6549785"/>
                </a:cubicBezTo>
                <a:cubicBezTo>
                  <a:pt x="654528" y="6543506"/>
                  <a:pt x="660497" y="6537544"/>
                  <a:pt x="666504" y="6531517"/>
                </a:cubicBezTo>
                <a:cubicBezTo>
                  <a:pt x="670989" y="6535513"/>
                  <a:pt x="675468" y="6539510"/>
                  <a:pt x="679788" y="6543316"/>
                </a:cubicBezTo>
                <a:cubicBezTo>
                  <a:pt x="684400" y="6539193"/>
                  <a:pt x="689005" y="6535006"/>
                  <a:pt x="693167" y="6531200"/>
                </a:cubicBezTo>
                <a:cubicBezTo>
                  <a:pt x="697969" y="6530756"/>
                  <a:pt x="702035" y="6530376"/>
                  <a:pt x="706037" y="6530058"/>
                </a:cubicBezTo>
                <a:cubicBezTo>
                  <a:pt x="712044" y="6524033"/>
                  <a:pt x="718210" y="6518197"/>
                  <a:pt x="723869" y="6511980"/>
                </a:cubicBezTo>
                <a:lnTo>
                  <a:pt x="724026" y="6505861"/>
                </a:lnTo>
                <a:lnTo>
                  <a:pt x="714808" y="6502887"/>
                </a:lnTo>
                <a:cubicBezTo>
                  <a:pt x="713044" y="6501452"/>
                  <a:pt x="712703" y="6499612"/>
                  <a:pt x="713832" y="6497392"/>
                </a:cubicBezTo>
                <a:cubicBezTo>
                  <a:pt x="715989" y="6493142"/>
                  <a:pt x="719643" y="6491810"/>
                  <a:pt x="724318" y="6493205"/>
                </a:cubicBezTo>
                <a:lnTo>
                  <a:pt x="724318" y="6505668"/>
                </a:lnTo>
                <a:lnTo>
                  <a:pt x="733565" y="6502609"/>
                </a:lnTo>
                <a:lnTo>
                  <a:pt x="736698" y="6493205"/>
                </a:lnTo>
                <a:lnTo>
                  <a:pt x="724320" y="6493205"/>
                </a:lnTo>
                <a:cubicBezTo>
                  <a:pt x="725525" y="6484071"/>
                  <a:pt x="728386" y="6480455"/>
                  <a:pt x="732833" y="6482739"/>
                </a:cubicBezTo>
                <a:lnTo>
                  <a:pt x="736979" y="6493071"/>
                </a:lnTo>
                <a:lnTo>
                  <a:pt x="742900" y="6492887"/>
                </a:lnTo>
                <a:cubicBezTo>
                  <a:pt x="751990" y="6484388"/>
                  <a:pt x="760700" y="6475570"/>
                  <a:pt x="768484" y="6467832"/>
                </a:cubicBezTo>
                <a:cubicBezTo>
                  <a:pt x="774396" y="6467197"/>
                  <a:pt x="778431" y="6466753"/>
                  <a:pt x="782852" y="6466309"/>
                </a:cubicBezTo>
                <a:cubicBezTo>
                  <a:pt x="858518" y="6390699"/>
                  <a:pt x="934375" y="6314853"/>
                  <a:pt x="1010310" y="6238906"/>
                </a:cubicBezTo>
                <a:cubicBezTo>
                  <a:pt x="1018539" y="6238906"/>
                  <a:pt x="1026962" y="6238906"/>
                  <a:pt x="1035157" y="6238906"/>
                </a:cubicBezTo>
                <a:cubicBezTo>
                  <a:pt x="1039802" y="6243257"/>
                  <a:pt x="1044343" y="6247520"/>
                  <a:pt x="1048696" y="6251618"/>
                </a:cubicBezTo>
                <a:cubicBezTo>
                  <a:pt x="1053149" y="6251396"/>
                  <a:pt x="1057279" y="6251174"/>
                  <a:pt x="1061441" y="6250984"/>
                </a:cubicBezTo>
                <a:cubicBezTo>
                  <a:pt x="1069223" y="6241037"/>
                  <a:pt x="1078757" y="6233984"/>
                  <a:pt x="1099611" y="6240816"/>
                </a:cubicBezTo>
                <a:cubicBezTo>
                  <a:pt x="1088071" y="6228548"/>
                  <a:pt x="1083719" y="6224355"/>
                  <a:pt x="1080001" y="6219648"/>
                </a:cubicBezTo>
                <a:lnTo>
                  <a:pt x="1079848" y="6213641"/>
                </a:lnTo>
                <a:lnTo>
                  <a:pt x="1060031" y="6213641"/>
                </a:lnTo>
                <a:cubicBezTo>
                  <a:pt x="1058059" y="6208782"/>
                  <a:pt x="1055895" y="6203441"/>
                  <a:pt x="1054247" y="6199375"/>
                </a:cubicBezTo>
                <a:cubicBezTo>
                  <a:pt x="1057424" y="6189271"/>
                  <a:pt x="1064764" y="6184761"/>
                  <a:pt x="1070549" y="6179134"/>
                </a:cubicBezTo>
                <a:cubicBezTo>
                  <a:pt x="1075978" y="6173793"/>
                  <a:pt x="1079891" y="6166391"/>
                  <a:pt x="1087930" y="6164323"/>
                </a:cubicBezTo>
                <a:cubicBezTo>
                  <a:pt x="1095241" y="6168459"/>
                  <a:pt x="1092125" y="6175386"/>
                  <a:pt x="1093178" y="6181202"/>
                </a:cubicBezTo>
                <a:cubicBezTo>
                  <a:pt x="1088787" y="6185839"/>
                  <a:pt x="1084532" y="6190318"/>
                  <a:pt x="1080273" y="6194834"/>
                </a:cubicBezTo>
                <a:lnTo>
                  <a:pt x="1080241" y="6213451"/>
                </a:lnTo>
                <a:lnTo>
                  <a:pt x="1100339" y="6213451"/>
                </a:lnTo>
                <a:cubicBezTo>
                  <a:pt x="1102693" y="6206588"/>
                  <a:pt x="1103963" y="6198424"/>
                  <a:pt x="1108061" y="6192163"/>
                </a:cubicBezTo>
                <a:cubicBezTo>
                  <a:pt x="1112481" y="6185427"/>
                  <a:pt x="1119567" y="6180434"/>
                  <a:pt x="1124679" y="6175480"/>
                </a:cubicBezTo>
                <a:cubicBezTo>
                  <a:pt x="1130180" y="6174942"/>
                  <a:pt x="1134213" y="6174529"/>
                  <a:pt x="1138155" y="6174149"/>
                </a:cubicBezTo>
                <a:cubicBezTo>
                  <a:pt x="1144192" y="6168141"/>
                  <a:pt x="1150169" y="6162230"/>
                  <a:pt x="1156019" y="6156445"/>
                </a:cubicBezTo>
                <a:cubicBezTo>
                  <a:pt x="1151913" y="6151966"/>
                  <a:pt x="1147879" y="6147545"/>
                  <a:pt x="1143716" y="6143035"/>
                </a:cubicBezTo>
                <a:cubicBezTo>
                  <a:pt x="1152047" y="6135950"/>
                  <a:pt x="1159576" y="6128833"/>
                  <a:pt x="1156399" y="6118474"/>
                </a:cubicBezTo>
                <a:cubicBezTo>
                  <a:pt x="1163548" y="6111002"/>
                  <a:pt x="1169364" y="6104932"/>
                  <a:pt x="1174952" y="6099121"/>
                </a:cubicBezTo>
                <a:close/>
                <a:moveTo>
                  <a:pt x="1232703" y="6086568"/>
                </a:moveTo>
                <a:cubicBezTo>
                  <a:pt x="1231015" y="6096705"/>
                  <a:pt x="1230126" y="6097624"/>
                  <a:pt x="1219989" y="6099280"/>
                </a:cubicBezTo>
                <a:cubicBezTo>
                  <a:pt x="1221645" y="6089143"/>
                  <a:pt x="1222565" y="6088217"/>
                  <a:pt x="1232703" y="6086568"/>
                </a:cubicBezTo>
                <a:close/>
                <a:moveTo>
                  <a:pt x="4964787" y="6076051"/>
                </a:moveTo>
                <a:cubicBezTo>
                  <a:pt x="4962118" y="6074364"/>
                  <a:pt x="4959034" y="6075893"/>
                  <a:pt x="4956586" y="6080339"/>
                </a:cubicBezTo>
                <a:cubicBezTo>
                  <a:pt x="4956331" y="6080815"/>
                  <a:pt x="4959002" y="6083359"/>
                  <a:pt x="4960651" y="6084373"/>
                </a:cubicBezTo>
                <a:cubicBezTo>
                  <a:pt x="4963323" y="6086061"/>
                  <a:pt x="4966248" y="6084437"/>
                  <a:pt x="4969076" y="6080212"/>
                </a:cubicBezTo>
                <a:cubicBezTo>
                  <a:pt x="4967680" y="6078810"/>
                  <a:pt x="4966437" y="6077098"/>
                  <a:pt x="4964787" y="6076051"/>
                </a:cubicBezTo>
                <a:close/>
                <a:moveTo>
                  <a:pt x="1931725" y="6073856"/>
                </a:moveTo>
                <a:cubicBezTo>
                  <a:pt x="1931725" y="6079800"/>
                  <a:pt x="1932453" y="6085871"/>
                  <a:pt x="1931376" y="6091586"/>
                </a:cubicBezTo>
                <a:cubicBezTo>
                  <a:pt x="1930901" y="6094161"/>
                  <a:pt x="1926797" y="6096070"/>
                  <a:pt x="1924353" y="6098259"/>
                </a:cubicBezTo>
                <a:cubicBezTo>
                  <a:pt x="1918600" y="6092512"/>
                  <a:pt x="1913005" y="6086917"/>
                  <a:pt x="1907289" y="6081196"/>
                </a:cubicBezTo>
                <a:cubicBezTo>
                  <a:pt x="1909478" y="6078753"/>
                  <a:pt x="1911388" y="6074649"/>
                  <a:pt x="1913963" y="6074174"/>
                </a:cubicBezTo>
                <a:cubicBezTo>
                  <a:pt x="1919710" y="6073127"/>
                  <a:pt x="1925782" y="6073856"/>
                  <a:pt x="1931725" y="6073856"/>
                </a:cubicBezTo>
                <a:close/>
                <a:moveTo>
                  <a:pt x="1836377" y="6073825"/>
                </a:moveTo>
                <a:cubicBezTo>
                  <a:pt x="1845498" y="6082344"/>
                  <a:pt x="1845498" y="6090793"/>
                  <a:pt x="1836377" y="6099312"/>
                </a:cubicBezTo>
                <a:cubicBezTo>
                  <a:pt x="1827252" y="6090793"/>
                  <a:pt x="1827252" y="6082344"/>
                  <a:pt x="1836377" y="6073825"/>
                </a:cubicBezTo>
                <a:close/>
                <a:moveTo>
                  <a:pt x="1250124" y="6063245"/>
                </a:moveTo>
                <a:cubicBezTo>
                  <a:pt x="1254896" y="6059591"/>
                  <a:pt x="1261190" y="6060225"/>
                  <a:pt x="1266683" y="6063340"/>
                </a:cubicBezTo>
                <a:lnTo>
                  <a:pt x="1270821" y="6073785"/>
                </a:lnTo>
                <a:lnTo>
                  <a:pt x="1276366" y="6074078"/>
                </a:lnTo>
                <a:cubicBezTo>
                  <a:pt x="1278941" y="6075353"/>
                  <a:pt x="1280628" y="6078753"/>
                  <a:pt x="1282119" y="6081513"/>
                </a:cubicBezTo>
                <a:cubicBezTo>
                  <a:pt x="1282373" y="6081995"/>
                  <a:pt x="1278941" y="6085426"/>
                  <a:pt x="1278466" y="6085166"/>
                </a:cubicBezTo>
                <a:cubicBezTo>
                  <a:pt x="1275700" y="6083676"/>
                  <a:pt x="1272299" y="6081988"/>
                  <a:pt x="1271032" y="6079419"/>
                </a:cubicBezTo>
                <a:lnTo>
                  <a:pt x="1270736" y="6073860"/>
                </a:lnTo>
                <a:lnTo>
                  <a:pt x="1264811" y="6074016"/>
                </a:lnTo>
                <a:cubicBezTo>
                  <a:pt x="1260422" y="6078304"/>
                  <a:pt x="1256607" y="6083169"/>
                  <a:pt x="1253684" y="6086569"/>
                </a:cubicBezTo>
                <a:cubicBezTo>
                  <a:pt x="1245138" y="6086569"/>
                  <a:pt x="1238939" y="6086569"/>
                  <a:pt x="1232741" y="6086569"/>
                </a:cubicBezTo>
                <a:cubicBezTo>
                  <a:pt x="1232741" y="6084533"/>
                  <a:pt x="1231884" y="6081703"/>
                  <a:pt x="1232899" y="6080562"/>
                </a:cubicBezTo>
                <a:cubicBezTo>
                  <a:pt x="1238337" y="6074491"/>
                  <a:pt x="1243703" y="6068167"/>
                  <a:pt x="1250124" y="6063245"/>
                </a:cubicBezTo>
                <a:close/>
                <a:moveTo>
                  <a:pt x="1880867" y="6060661"/>
                </a:moveTo>
                <a:cubicBezTo>
                  <a:pt x="1885111" y="6060660"/>
                  <a:pt x="1889353" y="6062941"/>
                  <a:pt x="1893611" y="6067501"/>
                </a:cubicBezTo>
                <a:cubicBezTo>
                  <a:pt x="1885096" y="6076623"/>
                  <a:pt x="1876639" y="6076623"/>
                  <a:pt x="1868126" y="6067501"/>
                </a:cubicBezTo>
                <a:cubicBezTo>
                  <a:pt x="1872383" y="6062941"/>
                  <a:pt x="1876625" y="6060660"/>
                  <a:pt x="1880867" y="6060661"/>
                </a:cubicBezTo>
                <a:close/>
                <a:moveTo>
                  <a:pt x="5267743" y="6035727"/>
                </a:moveTo>
                <a:cubicBezTo>
                  <a:pt x="5266341" y="6037123"/>
                  <a:pt x="5264597" y="6038360"/>
                  <a:pt x="5263576" y="6040016"/>
                </a:cubicBezTo>
                <a:cubicBezTo>
                  <a:pt x="5261893" y="6042686"/>
                  <a:pt x="5263417" y="6045769"/>
                  <a:pt x="5267869" y="6048211"/>
                </a:cubicBezTo>
                <a:cubicBezTo>
                  <a:pt x="5268346" y="6048464"/>
                  <a:pt x="5270890" y="6045800"/>
                  <a:pt x="5271904" y="6044145"/>
                </a:cubicBezTo>
                <a:cubicBezTo>
                  <a:pt x="5273585" y="6041506"/>
                  <a:pt x="5271967" y="6038550"/>
                  <a:pt x="5267743" y="6035727"/>
                </a:cubicBezTo>
                <a:close/>
                <a:moveTo>
                  <a:pt x="1289898" y="6035690"/>
                </a:moveTo>
                <a:cubicBezTo>
                  <a:pt x="1299020" y="6044209"/>
                  <a:pt x="1299020" y="6052696"/>
                  <a:pt x="1289898" y="6061177"/>
                </a:cubicBezTo>
                <a:cubicBezTo>
                  <a:pt x="1280782" y="6052664"/>
                  <a:pt x="1280782" y="6044209"/>
                  <a:pt x="1289898" y="6035690"/>
                </a:cubicBezTo>
                <a:close/>
                <a:moveTo>
                  <a:pt x="4558104" y="6025205"/>
                </a:moveTo>
                <a:cubicBezTo>
                  <a:pt x="4559759" y="6026258"/>
                  <a:pt x="4560996" y="6027970"/>
                  <a:pt x="4562397" y="6029366"/>
                </a:cubicBezTo>
                <a:cubicBezTo>
                  <a:pt x="4559568" y="6033597"/>
                  <a:pt x="4556644" y="6035214"/>
                  <a:pt x="4553973" y="6033533"/>
                </a:cubicBezTo>
                <a:cubicBezTo>
                  <a:pt x="4552325" y="6032480"/>
                  <a:pt x="4549653" y="6029975"/>
                  <a:pt x="4549907" y="6029499"/>
                </a:cubicBezTo>
                <a:cubicBezTo>
                  <a:pt x="4552356" y="6025046"/>
                  <a:pt x="4555439" y="6023524"/>
                  <a:pt x="4558104" y="6025205"/>
                </a:cubicBezTo>
                <a:close/>
                <a:moveTo>
                  <a:pt x="4823813" y="6010336"/>
                </a:moveTo>
                <a:cubicBezTo>
                  <a:pt x="4831978" y="6010336"/>
                  <a:pt x="4840179" y="6010336"/>
                  <a:pt x="4848376" y="6010336"/>
                </a:cubicBezTo>
                <a:cubicBezTo>
                  <a:pt x="4857466" y="6018785"/>
                  <a:pt x="4857466" y="6027272"/>
                  <a:pt x="4847709" y="6036362"/>
                </a:cubicBezTo>
                <a:cubicBezTo>
                  <a:pt x="4843803" y="6031814"/>
                  <a:pt x="4839895" y="6027272"/>
                  <a:pt x="4836113" y="6022857"/>
                </a:cubicBezTo>
                <a:cubicBezTo>
                  <a:pt x="4831153" y="6027431"/>
                  <a:pt x="4826865" y="6031402"/>
                  <a:pt x="4822513" y="6035436"/>
                </a:cubicBezTo>
                <a:cubicBezTo>
                  <a:pt x="4813866" y="6021931"/>
                  <a:pt x="4813772" y="6021900"/>
                  <a:pt x="4823813" y="6010336"/>
                </a:cubicBezTo>
                <a:close/>
                <a:moveTo>
                  <a:pt x="1329311" y="5999019"/>
                </a:moveTo>
                <a:cubicBezTo>
                  <a:pt x="1329787" y="5998766"/>
                  <a:pt x="1333219" y="6002197"/>
                  <a:pt x="1332965" y="6002673"/>
                </a:cubicBezTo>
                <a:cubicBezTo>
                  <a:pt x="1331474" y="6005439"/>
                  <a:pt x="1329787" y="6008838"/>
                  <a:pt x="1327218" y="6010114"/>
                </a:cubicBezTo>
                <a:lnTo>
                  <a:pt x="1321680" y="6010404"/>
                </a:lnTo>
                <a:lnTo>
                  <a:pt x="1321332" y="6028033"/>
                </a:lnTo>
                <a:cubicBezTo>
                  <a:pt x="1320856" y="6030608"/>
                  <a:pt x="1316212" y="6034642"/>
                  <a:pt x="1314341" y="6034230"/>
                </a:cubicBezTo>
                <a:cubicBezTo>
                  <a:pt x="1310205" y="6033311"/>
                  <a:pt x="1308460" y="6029048"/>
                  <a:pt x="1309032" y="6025045"/>
                </a:cubicBezTo>
                <a:cubicBezTo>
                  <a:pt x="1309571" y="6021392"/>
                  <a:pt x="1310111" y="6017611"/>
                  <a:pt x="1311575" y="6014274"/>
                </a:cubicBezTo>
                <a:lnTo>
                  <a:pt x="1321580" y="6010375"/>
                </a:lnTo>
                <a:lnTo>
                  <a:pt x="1321876" y="6004773"/>
                </a:lnTo>
                <a:cubicBezTo>
                  <a:pt x="1323113" y="6002197"/>
                  <a:pt x="1326545" y="6000517"/>
                  <a:pt x="1329311" y="5999019"/>
                </a:cubicBezTo>
                <a:close/>
                <a:moveTo>
                  <a:pt x="4712108" y="5998290"/>
                </a:moveTo>
                <a:cubicBezTo>
                  <a:pt x="4723166" y="5998290"/>
                  <a:pt x="4735624" y="5998290"/>
                  <a:pt x="4746751" y="5998290"/>
                </a:cubicBezTo>
                <a:cubicBezTo>
                  <a:pt x="4755010" y="6003123"/>
                  <a:pt x="4752498" y="6009987"/>
                  <a:pt x="4753044" y="6015924"/>
                </a:cubicBezTo>
                <a:cubicBezTo>
                  <a:pt x="4748782" y="6020535"/>
                  <a:pt x="4744556" y="6025109"/>
                  <a:pt x="4740363" y="6029657"/>
                </a:cubicBezTo>
                <a:cubicBezTo>
                  <a:pt x="4739659" y="6035626"/>
                  <a:pt x="4743059" y="6044018"/>
                  <a:pt x="4735465" y="6046276"/>
                </a:cubicBezTo>
                <a:cubicBezTo>
                  <a:pt x="4729618" y="6048020"/>
                  <a:pt x="4727079" y="6038518"/>
                  <a:pt x="4721961" y="6036933"/>
                </a:cubicBezTo>
                <a:cubicBezTo>
                  <a:pt x="4715318" y="6034897"/>
                  <a:pt x="4706387" y="6032131"/>
                  <a:pt x="4703753" y="6043701"/>
                </a:cubicBezTo>
                <a:cubicBezTo>
                  <a:pt x="4709723" y="6049454"/>
                  <a:pt x="4716879" y="6054535"/>
                  <a:pt x="4714652" y="6065084"/>
                </a:cubicBezTo>
                <a:cubicBezTo>
                  <a:pt x="4709088" y="6075924"/>
                  <a:pt x="4697333" y="6082248"/>
                  <a:pt x="4690438" y="6092417"/>
                </a:cubicBezTo>
                <a:cubicBezTo>
                  <a:pt x="4683695" y="6102331"/>
                  <a:pt x="4669682" y="6095176"/>
                  <a:pt x="4664055" y="6106302"/>
                </a:cubicBezTo>
                <a:cubicBezTo>
                  <a:pt x="4664055" y="6114117"/>
                  <a:pt x="4664055" y="6122572"/>
                  <a:pt x="4664055" y="6131085"/>
                </a:cubicBezTo>
                <a:cubicBezTo>
                  <a:pt x="4653632" y="6141481"/>
                  <a:pt x="4643146" y="6151903"/>
                  <a:pt x="4632693" y="6162325"/>
                </a:cubicBezTo>
                <a:cubicBezTo>
                  <a:pt x="4621952" y="6148852"/>
                  <a:pt x="4621857" y="6148439"/>
                  <a:pt x="4637844" y="6131820"/>
                </a:cubicBezTo>
                <a:cubicBezTo>
                  <a:pt x="4637844" y="6124443"/>
                  <a:pt x="4637844" y="6116248"/>
                  <a:pt x="4637844" y="6109543"/>
                </a:cubicBezTo>
                <a:cubicBezTo>
                  <a:pt x="4644517" y="6096514"/>
                  <a:pt x="4656525" y="6090602"/>
                  <a:pt x="4663960" y="6078366"/>
                </a:cubicBezTo>
                <a:cubicBezTo>
                  <a:pt x="4663960" y="6076241"/>
                  <a:pt x="4663960" y="6072042"/>
                  <a:pt x="4663960" y="6067722"/>
                </a:cubicBezTo>
                <a:cubicBezTo>
                  <a:pt x="4659958" y="6063371"/>
                  <a:pt x="4655828" y="6058893"/>
                  <a:pt x="4653759" y="6056635"/>
                </a:cubicBezTo>
                <a:cubicBezTo>
                  <a:pt x="4673240" y="6037155"/>
                  <a:pt x="4692500" y="6017897"/>
                  <a:pt x="4712108" y="5998290"/>
                </a:cubicBezTo>
                <a:close/>
                <a:moveTo>
                  <a:pt x="1990166" y="5986307"/>
                </a:moveTo>
                <a:cubicBezTo>
                  <a:pt x="1990643" y="5986054"/>
                  <a:pt x="1994073" y="5989486"/>
                  <a:pt x="1993820" y="5989961"/>
                </a:cubicBezTo>
                <a:cubicBezTo>
                  <a:pt x="1992324" y="5992727"/>
                  <a:pt x="1990643" y="5996127"/>
                  <a:pt x="1988067" y="5997402"/>
                </a:cubicBezTo>
                <a:lnTo>
                  <a:pt x="1982554" y="5997694"/>
                </a:lnTo>
                <a:lnTo>
                  <a:pt x="1982554" y="6017358"/>
                </a:lnTo>
                <a:cubicBezTo>
                  <a:pt x="1974200" y="6024253"/>
                  <a:pt x="1964949" y="6031877"/>
                  <a:pt x="1959640" y="6036267"/>
                </a:cubicBezTo>
                <a:cubicBezTo>
                  <a:pt x="1953829" y="6052024"/>
                  <a:pt x="1964029" y="6065915"/>
                  <a:pt x="1949820" y="6073857"/>
                </a:cubicBezTo>
                <a:cubicBezTo>
                  <a:pt x="1943788" y="6073857"/>
                  <a:pt x="1937749" y="6073857"/>
                  <a:pt x="1931742" y="6073857"/>
                </a:cubicBezTo>
                <a:cubicBezTo>
                  <a:pt x="1931742" y="6067533"/>
                  <a:pt x="1931742" y="6061240"/>
                  <a:pt x="1931742" y="6055043"/>
                </a:cubicBezTo>
                <a:cubicBezTo>
                  <a:pt x="1936061" y="6050438"/>
                  <a:pt x="1940325" y="6045890"/>
                  <a:pt x="1944422" y="6041538"/>
                </a:cubicBezTo>
                <a:cubicBezTo>
                  <a:pt x="1944612" y="6037092"/>
                  <a:pt x="1944802" y="6032962"/>
                  <a:pt x="1944961" y="6028985"/>
                </a:cubicBezTo>
                <a:cubicBezTo>
                  <a:pt x="1955447" y="6018468"/>
                  <a:pt x="1965743" y="6007919"/>
                  <a:pt x="1976388" y="5997719"/>
                </a:cubicBezTo>
                <a:lnTo>
                  <a:pt x="1982436" y="5997596"/>
                </a:lnTo>
                <a:lnTo>
                  <a:pt x="1982726" y="5992061"/>
                </a:lnTo>
                <a:cubicBezTo>
                  <a:pt x="1984001" y="5989486"/>
                  <a:pt x="1987400" y="5987805"/>
                  <a:pt x="1990166" y="5986307"/>
                </a:cubicBezTo>
                <a:close/>
                <a:moveTo>
                  <a:pt x="5318587" y="5984912"/>
                </a:moveTo>
                <a:cubicBezTo>
                  <a:pt x="5317191" y="5986314"/>
                  <a:pt x="5315440" y="5987551"/>
                  <a:pt x="5314425" y="5989200"/>
                </a:cubicBezTo>
                <a:cubicBezTo>
                  <a:pt x="5312738" y="5991871"/>
                  <a:pt x="5314266" y="5994953"/>
                  <a:pt x="5318713" y="5997402"/>
                </a:cubicBezTo>
                <a:cubicBezTo>
                  <a:pt x="5319189" y="5997655"/>
                  <a:pt x="5321733" y="5994985"/>
                  <a:pt x="5322748" y="5993336"/>
                </a:cubicBezTo>
                <a:cubicBezTo>
                  <a:pt x="5324404" y="5990665"/>
                  <a:pt x="5322811" y="5987741"/>
                  <a:pt x="5318587" y="5984912"/>
                </a:cubicBezTo>
                <a:close/>
                <a:moveTo>
                  <a:pt x="4753043" y="5972200"/>
                </a:moveTo>
                <a:cubicBezTo>
                  <a:pt x="4754407" y="5976843"/>
                  <a:pt x="4753265" y="5980910"/>
                  <a:pt x="4748875" y="5982590"/>
                </a:cubicBezTo>
                <a:cubicBezTo>
                  <a:pt x="4735338" y="5987773"/>
                  <a:pt x="4721325" y="5982971"/>
                  <a:pt x="4709024" y="5985388"/>
                </a:cubicBezTo>
                <a:cubicBezTo>
                  <a:pt x="4706100" y="5982464"/>
                  <a:pt x="4703271" y="5979952"/>
                  <a:pt x="4703429" y="5979730"/>
                </a:cubicBezTo>
                <a:cubicBezTo>
                  <a:pt x="4705466" y="5977034"/>
                  <a:pt x="4707851" y="5972644"/>
                  <a:pt x="4710325" y="5972518"/>
                </a:cubicBezTo>
                <a:cubicBezTo>
                  <a:pt x="4724534" y="5971851"/>
                  <a:pt x="4738802" y="5972200"/>
                  <a:pt x="4753043" y="5972200"/>
                </a:cubicBezTo>
                <a:close/>
                <a:moveTo>
                  <a:pt x="4579036" y="5972088"/>
                </a:moveTo>
                <a:cubicBezTo>
                  <a:pt x="4584202" y="5972210"/>
                  <a:pt x="4589312" y="5973187"/>
                  <a:pt x="4594141" y="5972169"/>
                </a:cubicBezTo>
                <a:cubicBezTo>
                  <a:pt x="4595608" y="5973634"/>
                  <a:pt x="4598017" y="5974903"/>
                  <a:pt x="4598404" y="5976584"/>
                </a:cubicBezTo>
                <a:cubicBezTo>
                  <a:pt x="4602185" y="5993400"/>
                  <a:pt x="4601901" y="5993336"/>
                  <a:pt x="4589948" y="6014751"/>
                </a:cubicBezTo>
                <a:cubicBezTo>
                  <a:pt x="4588140" y="6017961"/>
                  <a:pt x="4589092" y="6022629"/>
                  <a:pt x="4587658" y="6026162"/>
                </a:cubicBezTo>
                <a:cubicBezTo>
                  <a:pt x="4586262" y="6029562"/>
                  <a:pt x="4583465" y="6032385"/>
                  <a:pt x="4581302" y="6035404"/>
                </a:cubicBezTo>
                <a:cubicBezTo>
                  <a:pt x="4575554" y="6031497"/>
                  <a:pt x="4576221" y="6025268"/>
                  <a:pt x="4574661" y="6019521"/>
                </a:cubicBezTo>
                <a:cubicBezTo>
                  <a:pt x="4573232" y="6014180"/>
                  <a:pt x="4568018" y="6009828"/>
                  <a:pt x="4563349" y="6003536"/>
                </a:cubicBezTo>
                <a:cubicBezTo>
                  <a:pt x="4561472" y="5995588"/>
                  <a:pt x="4561858" y="5985801"/>
                  <a:pt x="4563572" y="5977129"/>
                </a:cubicBezTo>
                <a:cubicBezTo>
                  <a:pt x="4568640" y="5972696"/>
                  <a:pt x="4573867" y="5971965"/>
                  <a:pt x="4579036" y="5972088"/>
                </a:cubicBezTo>
                <a:close/>
                <a:moveTo>
                  <a:pt x="4753043" y="5959489"/>
                </a:moveTo>
                <a:cubicBezTo>
                  <a:pt x="4759267" y="5959489"/>
                  <a:pt x="4765749" y="5958474"/>
                  <a:pt x="4771662" y="5959806"/>
                </a:cubicBezTo>
                <a:cubicBezTo>
                  <a:pt x="4776528" y="5960923"/>
                  <a:pt x="4777955" y="5965147"/>
                  <a:pt x="4776172" y="5968008"/>
                </a:cubicBezTo>
                <a:cubicBezTo>
                  <a:pt x="4775126" y="5969657"/>
                  <a:pt x="4773318" y="5971884"/>
                  <a:pt x="4771725" y="5972011"/>
                </a:cubicBezTo>
                <a:cubicBezTo>
                  <a:pt x="4765527" y="5972486"/>
                  <a:pt x="4759267" y="5972201"/>
                  <a:pt x="4753043" y="5972201"/>
                </a:cubicBezTo>
                <a:lnTo>
                  <a:pt x="4753043" y="5972200"/>
                </a:lnTo>
                <a:close/>
                <a:moveTo>
                  <a:pt x="1613965" y="5946777"/>
                </a:moveTo>
                <a:cubicBezTo>
                  <a:pt x="1613965" y="5951007"/>
                  <a:pt x="1613965" y="5955264"/>
                  <a:pt x="1613965" y="5959489"/>
                </a:cubicBezTo>
                <a:cubicBezTo>
                  <a:pt x="1604842" y="5958283"/>
                  <a:pt x="1601219" y="5955423"/>
                  <a:pt x="1603471" y="5950976"/>
                </a:cubicBezTo>
                <a:cubicBezTo>
                  <a:pt x="1605635" y="5946682"/>
                  <a:pt x="1609289" y="5945381"/>
                  <a:pt x="1613965" y="5946777"/>
                </a:cubicBezTo>
                <a:close/>
                <a:moveTo>
                  <a:pt x="2016413" y="5936197"/>
                </a:moveTo>
                <a:cubicBezTo>
                  <a:pt x="2017808" y="5937599"/>
                  <a:pt x="2020702" y="5939819"/>
                  <a:pt x="2020415" y="5940294"/>
                </a:cubicBezTo>
                <a:cubicBezTo>
                  <a:pt x="2017967" y="5944747"/>
                  <a:pt x="2014884" y="5946270"/>
                  <a:pt x="2012213" y="5944589"/>
                </a:cubicBezTo>
                <a:cubicBezTo>
                  <a:pt x="2010565" y="5943536"/>
                  <a:pt x="2007894" y="5941030"/>
                  <a:pt x="2008148" y="5940555"/>
                </a:cubicBezTo>
                <a:cubicBezTo>
                  <a:pt x="2010596" y="5936101"/>
                  <a:pt x="2013583" y="5934769"/>
                  <a:pt x="2016413" y="5936197"/>
                </a:cubicBezTo>
                <a:close/>
                <a:moveTo>
                  <a:pt x="1627399" y="5933636"/>
                </a:moveTo>
                <a:cubicBezTo>
                  <a:pt x="1630331" y="5933600"/>
                  <a:pt x="1633134" y="5934481"/>
                  <a:pt x="1635500" y="5936799"/>
                </a:cubicBezTo>
                <a:cubicBezTo>
                  <a:pt x="1641633" y="5942775"/>
                  <a:pt x="1647198" y="5947830"/>
                  <a:pt x="1656859" y="5947133"/>
                </a:cubicBezTo>
                <a:cubicBezTo>
                  <a:pt x="1661114" y="5946809"/>
                  <a:pt x="1664325" y="5951484"/>
                  <a:pt x="1663247" y="5954472"/>
                </a:cubicBezTo>
                <a:cubicBezTo>
                  <a:pt x="1661591" y="5959077"/>
                  <a:pt x="1657494" y="5960383"/>
                  <a:pt x="1652818" y="5959553"/>
                </a:cubicBezTo>
                <a:cubicBezTo>
                  <a:pt x="1650788" y="5959172"/>
                  <a:pt x="1648594" y="5959489"/>
                  <a:pt x="1645225" y="5959489"/>
                </a:cubicBezTo>
                <a:cubicBezTo>
                  <a:pt x="1640240" y="5965084"/>
                  <a:pt x="1634675" y="5971376"/>
                  <a:pt x="1628256" y="5978588"/>
                </a:cubicBezTo>
                <a:cubicBezTo>
                  <a:pt x="1631117" y="5981988"/>
                  <a:pt x="1634707" y="5986308"/>
                  <a:pt x="1638456" y="5990793"/>
                </a:cubicBezTo>
                <a:cubicBezTo>
                  <a:pt x="1634866" y="6002896"/>
                  <a:pt x="1618913" y="5993114"/>
                  <a:pt x="1614117" y="6004012"/>
                </a:cubicBezTo>
                <a:cubicBezTo>
                  <a:pt x="1614117" y="6008014"/>
                  <a:pt x="1614117" y="6012207"/>
                  <a:pt x="1614117" y="6016311"/>
                </a:cubicBezTo>
                <a:cubicBezTo>
                  <a:pt x="1609759" y="6020948"/>
                  <a:pt x="1605502" y="6025522"/>
                  <a:pt x="1601055" y="6030228"/>
                </a:cubicBezTo>
                <a:cubicBezTo>
                  <a:pt x="1601055" y="6034294"/>
                  <a:pt x="1601055" y="6038455"/>
                  <a:pt x="1601055" y="6042363"/>
                </a:cubicBezTo>
                <a:cubicBezTo>
                  <a:pt x="1593328" y="6050089"/>
                  <a:pt x="1585861" y="6057555"/>
                  <a:pt x="1578395" y="6065020"/>
                </a:cubicBezTo>
                <a:cubicBezTo>
                  <a:pt x="1576896" y="6070742"/>
                  <a:pt x="1575407" y="6076464"/>
                  <a:pt x="1573496" y="6083834"/>
                </a:cubicBezTo>
                <a:cubicBezTo>
                  <a:pt x="1558153" y="6099185"/>
                  <a:pt x="1541755" y="6115582"/>
                  <a:pt x="1524848" y="6132455"/>
                </a:cubicBezTo>
                <a:cubicBezTo>
                  <a:pt x="1524848" y="6135792"/>
                  <a:pt x="1524848" y="6139985"/>
                  <a:pt x="1524848" y="6143860"/>
                </a:cubicBezTo>
                <a:cubicBezTo>
                  <a:pt x="1514166" y="6154574"/>
                  <a:pt x="1503808" y="6165122"/>
                  <a:pt x="1493132" y="6175354"/>
                </a:cubicBezTo>
                <a:cubicBezTo>
                  <a:pt x="1492021" y="6176432"/>
                  <a:pt x="1489033" y="6175513"/>
                  <a:pt x="1486934" y="6175513"/>
                </a:cubicBezTo>
                <a:cubicBezTo>
                  <a:pt x="1486934" y="6169252"/>
                  <a:pt x="1486934" y="6162991"/>
                  <a:pt x="1486934" y="6156730"/>
                </a:cubicBezTo>
                <a:cubicBezTo>
                  <a:pt x="1491159" y="6152220"/>
                  <a:pt x="1495421" y="6147742"/>
                  <a:pt x="1499741" y="6143099"/>
                </a:cubicBezTo>
                <a:cubicBezTo>
                  <a:pt x="1499741" y="6139065"/>
                  <a:pt x="1499741" y="6134929"/>
                  <a:pt x="1499741" y="6130926"/>
                </a:cubicBezTo>
                <a:cubicBezTo>
                  <a:pt x="1511661" y="6119014"/>
                  <a:pt x="1523478" y="6107254"/>
                  <a:pt x="1535176" y="6095341"/>
                </a:cubicBezTo>
                <a:cubicBezTo>
                  <a:pt x="1536000" y="6094479"/>
                  <a:pt x="1535650" y="6092480"/>
                  <a:pt x="1535841" y="6090983"/>
                </a:cubicBezTo>
                <a:cubicBezTo>
                  <a:pt x="1532884" y="6088027"/>
                  <a:pt x="1529929" y="6085071"/>
                  <a:pt x="1527005" y="6082147"/>
                </a:cubicBezTo>
                <a:cubicBezTo>
                  <a:pt x="1525990" y="6079001"/>
                  <a:pt x="1527829" y="6074079"/>
                  <a:pt x="1532187" y="6074269"/>
                </a:cubicBezTo>
                <a:cubicBezTo>
                  <a:pt x="1544994" y="6074808"/>
                  <a:pt x="1551066" y="6071028"/>
                  <a:pt x="1550933" y="6057111"/>
                </a:cubicBezTo>
                <a:cubicBezTo>
                  <a:pt x="1550869" y="6051040"/>
                  <a:pt x="1557037" y="6047577"/>
                  <a:pt x="1564319" y="6048307"/>
                </a:cubicBezTo>
                <a:cubicBezTo>
                  <a:pt x="1571721" y="6049036"/>
                  <a:pt x="1576231" y="6044494"/>
                  <a:pt x="1575661" y="6037567"/>
                </a:cubicBezTo>
                <a:cubicBezTo>
                  <a:pt x="1574836" y="6027399"/>
                  <a:pt x="1582746" y="6023523"/>
                  <a:pt x="1587835" y="6017390"/>
                </a:cubicBezTo>
                <a:cubicBezTo>
                  <a:pt x="1588089" y="6013387"/>
                  <a:pt x="1588342" y="6009315"/>
                  <a:pt x="1588660" y="6004709"/>
                </a:cubicBezTo>
                <a:cubicBezTo>
                  <a:pt x="1592504" y="6000517"/>
                  <a:pt x="1596665" y="5996000"/>
                  <a:pt x="1601150" y="5991110"/>
                </a:cubicBezTo>
                <a:cubicBezTo>
                  <a:pt x="1601150" y="5987488"/>
                  <a:pt x="1601150" y="5983359"/>
                  <a:pt x="1601150" y="5976394"/>
                </a:cubicBezTo>
                <a:cubicBezTo>
                  <a:pt x="1604487" y="5973634"/>
                  <a:pt x="1609473" y="5969879"/>
                  <a:pt x="1613895" y="5965559"/>
                </a:cubicBezTo>
                <a:cubicBezTo>
                  <a:pt x="1614941" y="5964545"/>
                  <a:pt x="1614053" y="5961557"/>
                  <a:pt x="1614053" y="5959457"/>
                </a:cubicBezTo>
                <a:cubicBezTo>
                  <a:pt x="1618722" y="5960859"/>
                  <a:pt x="1622375" y="5959521"/>
                  <a:pt x="1624539" y="5955264"/>
                </a:cubicBezTo>
                <a:cubicBezTo>
                  <a:pt x="1626790" y="5950850"/>
                  <a:pt x="1623168" y="5947957"/>
                  <a:pt x="1614053" y="5946745"/>
                </a:cubicBezTo>
                <a:cubicBezTo>
                  <a:pt x="1612556" y="5941918"/>
                  <a:pt x="1613958" y="5938106"/>
                  <a:pt x="1618531" y="5935975"/>
                </a:cubicBezTo>
                <a:cubicBezTo>
                  <a:pt x="1621409" y="5934624"/>
                  <a:pt x="1624468" y="5933671"/>
                  <a:pt x="1627399" y="5933636"/>
                </a:cubicBezTo>
                <a:close/>
                <a:moveTo>
                  <a:pt x="4817710" y="5921550"/>
                </a:moveTo>
                <a:cubicBezTo>
                  <a:pt x="4826643" y="5921550"/>
                  <a:pt x="4830803" y="5921550"/>
                  <a:pt x="4835250" y="5921550"/>
                </a:cubicBezTo>
                <a:cubicBezTo>
                  <a:pt x="4847932" y="5930957"/>
                  <a:pt x="4840909" y="5943504"/>
                  <a:pt x="4839925" y="5954979"/>
                </a:cubicBezTo>
                <a:cubicBezTo>
                  <a:pt x="4835669" y="5962381"/>
                  <a:pt x="4828481" y="5958188"/>
                  <a:pt x="4821872" y="5960282"/>
                </a:cubicBezTo>
                <a:cubicBezTo>
                  <a:pt x="4816917" y="5963656"/>
                  <a:pt x="4815705" y="5969657"/>
                  <a:pt x="4816631" y="5975981"/>
                </a:cubicBezTo>
                <a:cubicBezTo>
                  <a:pt x="4818281" y="5987488"/>
                  <a:pt x="4814310" y="5996254"/>
                  <a:pt x="4804394" y="6002864"/>
                </a:cubicBezTo>
                <a:cubicBezTo>
                  <a:pt x="4804394" y="6011097"/>
                  <a:pt x="4804394" y="6019356"/>
                  <a:pt x="4804394" y="6027716"/>
                </a:cubicBezTo>
                <a:cubicBezTo>
                  <a:pt x="4800043" y="6032543"/>
                  <a:pt x="4795938" y="6037155"/>
                  <a:pt x="4791365" y="6042236"/>
                </a:cubicBezTo>
                <a:cubicBezTo>
                  <a:pt x="4791365" y="6049930"/>
                  <a:pt x="4791365" y="6058284"/>
                  <a:pt x="4791365" y="6066676"/>
                </a:cubicBezTo>
                <a:cubicBezTo>
                  <a:pt x="4786981" y="6071344"/>
                  <a:pt x="4782725" y="6075893"/>
                  <a:pt x="4778398" y="6080498"/>
                </a:cubicBezTo>
                <a:cubicBezTo>
                  <a:pt x="4778462" y="6090919"/>
                  <a:pt x="4778462" y="6101437"/>
                  <a:pt x="4778462" y="6111992"/>
                </a:cubicBezTo>
                <a:cubicBezTo>
                  <a:pt x="4773983" y="6110685"/>
                  <a:pt x="4770172" y="6111795"/>
                  <a:pt x="4768356" y="6115931"/>
                </a:cubicBezTo>
                <a:cubicBezTo>
                  <a:pt x="4766897" y="6119267"/>
                  <a:pt x="4766358" y="6123048"/>
                  <a:pt x="4765813" y="6126701"/>
                </a:cubicBezTo>
                <a:cubicBezTo>
                  <a:pt x="4765242" y="6130736"/>
                  <a:pt x="4766992" y="6134967"/>
                  <a:pt x="4771122" y="6135886"/>
                </a:cubicBezTo>
                <a:cubicBezTo>
                  <a:pt x="4773032" y="6136299"/>
                  <a:pt x="4777637" y="6132264"/>
                  <a:pt x="4778113" y="6129689"/>
                </a:cubicBezTo>
                <a:cubicBezTo>
                  <a:pt x="4779191" y="6123968"/>
                  <a:pt x="4778462" y="6117897"/>
                  <a:pt x="4778462" y="6111992"/>
                </a:cubicBezTo>
                <a:cubicBezTo>
                  <a:pt x="4783296" y="6113482"/>
                  <a:pt x="4788123" y="6112213"/>
                  <a:pt x="4789043" y="6107475"/>
                </a:cubicBezTo>
                <a:cubicBezTo>
                  <a:pt x="4791428" y="6094890"/>
                  <a:pt x="4793307" y="6082851"/>
                  <a:pt x="4810910" y="6085712"/>
                </a:cubicBezTo>
                <a:cubicBezTo>
                  <a:pt x="4812115" y="6085902"/>
                  <a:pt x="4814722" y="6083168"/>
                  <a:pt x="4815166" y="6081417"/>
                </a:cubicBezTo>
                <a:cubicBezTo>
                  <a:pt x="4816157" y="6077510"/>
                  <a:pt x="4816187" y="6073381"/>
                  <a:pt x="4816663" y="6068452"/>
                </a:cubicBezTo>
                <a:cubicBezTo>
                  <a:pt x="4820381" y="6064418"/>
                  <a:pt x="4824764" y="6060066"/>
                  <a:pt x="4828672" y="6055296"/>
                </a:cubicBezTo>
                <a:cubicBezTo>
                  <a:pt x="4831978" y="6051230"/>
                  <a:pt x="4834838" y="6049131"/>
                  <a:pt x="4837668" y="6050564"/>
                </a:cubicBezTo>
                <a:cubicBezTo>
                  <a:pt x="4842089" y="6052791"/>
                  <a:pt x="4843263" y="6056539"/>
                  <a:pt x="4842089" y="6061398"/>
                </a:cubicBezTo>
                <a:cubicBezTo>
                  <a:pt x="4841606" y="6063371"/>
                  <a:pt x="4842025" y="6065559"/>
                  <a:pt x="4842025" y="6067151"/>
                </a:cubicBezTo>
                <a:cubicBezTo>
                  <a:pt x="4846313" y="6071884"/>
                  <a:pt x="4850284" y="6076305"/>
                  <a:pt x="4855531" y="6082147"/>
                </a:cubicBezTo>
                <a:cubicBezTo>
                  <a:pt x="4848667" y="6084215"/>
                  <a:pt x="4843041" y="6085871"/>
                  <a:pt x="4835732" y="6088059"/>
                </a:cubicBezTo>
                <a:cubicBezTo>
                  <a:pt x="4829281" y="6095373"/>
                  <a:pt x="4814690" y="6099311"/>
                  <a:pt x="4816601" y="6115163"/>
                </a:cubicBezTo>
                <a:cubicBezTo>
                  <a:pt x="4812882" y="6119965"/>
                  <a:pt x="4808303" y="6124316"/>
                  <a:pt x="4805632" y="6129657"/>
                </a:cubicBezTo>
                <a:cubicBezTo>
                  <a:pt x="4803063" y="6134834"/>
                  <a:pt x="4802682" y="6141063"/>
                  <a:pt x="4800772" y="6146626"/>
                </a:cubicBezTo>
                <a:cubicBezTo>
                  <a:pt x="4800265" y="6148148"/>
                  <a:pt x="4797309" y="6150247"/>
                  <a:pt x="4796103" y="6149899"/>
                </a:cubicBezTo>
                <a:cubicBezTo>
                  <a:pt x="4784311" y="6146530"/>
                  <a:pt x="4779414" y="6158544"/>
                  <a:pt x="4771059" y="6161247"/>
                </a:cubicBezTo>
                <a:cubicBezTo>
                  <a:pt x="4765749" y="6158481"/>
                  <a:pt x="4764037" y="6149550"/>
                  <a:pt x="4757077" y="6152823"/>
                </a:cubicBezTo>
                <a:cubicBezTo>
                  <a:pt x="4750277" y="6156032"/>
                  <a:pt x="4754979" y="6164583"/>
                  <a:pt x="4752371" y="6168998"/>
                </a:cubicBezTo>
                <a:cubicBezTo>
                  <a:pt x="4749034" y="6174624"/>
                  <a:pt x="4744112" y="6178722"/>
                  <a:pt x="4739753" y="6183613"/>
                </a:cubicBezTo>
                <a:cubicBezTo>
                  <a:pt x="4739753" y="6191941"/>
                  <a:pt x="4739753" y="6200200"/>
                  <a:pt x="4739753" y="6208592"/>
                </a:cubicBezTo>
                <a:cubicBezTo>
                  <a:pt x="4729108" y="6214345"/>
                  <a:pt x="4728062" y="6224672"/>
                  <a:pt x="4725551" y="6234555"/>
                </a:cubicBezTo>
                <a:cubicBezTo>
                  <a:pt x="4724345" y="6239318"/>
                  <a:pt x="4719764" y="6240562"/>
                  <a:pt x="4714936" y="6239065"/>
                </a:cubicBezTo>
                <a:cubicBezTo>
                  <a:pt x="4714936" y="6224323"/>
                  <a:pt x="4714936" y="6209544"/>
                  <a:pt x="4714936" y="6194865"/>
                </a:cubicBezTo>
                <a:cubicBezTo>
                  <a:pt x="4719225" y="6190286"/>
                  <a:pt x="4723488" y="6185744"/>
                  <a:pt x="4727903" y="6181044"/>
                </a:cubicBezTo>
                <a:cubicBezTo>
                  <a:pt x="4727903" y="6176940"/>
                  <a:pt x="4727903" y="6172778"/>
                  <a:pt x="4727903" y="6169378"/>
                </a:cubicBezTo>
                <a:cubicBezTo>
                  <a:pt x="4732160" y="6164456"/>
                  <a:pt x="4735940" y="6160098"/>
                  <a:pt x="4739499" y="6156001"/>
                </a:cubicBezTo>
                <a:cubicBezTo>
                  <a:pt x="4735053" y="6148439"/>
                  <a:pt x="4728283" y="6150501"/>
                  <a:pt x="4721991" y="6149994"/>
                </a:cubicBezTo>
                <a:cubicBezTo>
                  <a:pt x="4717544" y="6154155"/>
                  <a:pt x="4712995" y="6158417"/>
                  <a:pt x="4708327" y="6162801"/>
                </a:cubicBezTo>
                <a:cubicBezTo>
                  <a:pt x="4700124" y="6162801"/>
                  <a:pt x="4691674" y="6162801"/>
                  <a:pt x="4683473" y="6162801"/>
                </a:cubicBezTo>
                <a:cubicBezTo>
                  <a:pt x="4678930" y="6166994"/>
                  <a:pt x="4674483" y="6171066"/>
                  <a:pt x="4670156" y="6175037"/>
                </a:cubicBezTo>
                <a:cubicBezTo>
                  <a:pt x="4663547" y="6170837"/>
                  <a:pt x="4663102" y="6164323"/>
                  <a:pt x="4664441" y="6158386"/>
                </a:cubicBezTo>
                <a:cubicBezTo>
                  <a:pt x="4665139" y="6155208"/>
                  <a:pt x="4669269" y="6150882"/>
                  <a:pt x="4672288" y="6150469"/>
                </a:cubicBezTo>
                <a:cubicBezTo>
                  <a:pt x="4680389" y="6149359"/>
                  <a:pt x="4688783" y="6150089"/>
                  <a:pt x="4695836" y="6150089"/>
                </a:cubicBezTo>
                <a:cubicBezTo>
                  <a:pt x="4704482" y="6141443"/>
                  <a:pt x="4711949" y="6133977"/>
                  <a:pt x="4720374" y="6125560"/>
                </a:cubicBezTo>
                <a:cubicBezTo>
                  <a:pt x="4724534" y="6128960"/>
                  <a:pt x="4728791" y="6132455"/>
                  <a:pt x="4733079" y="6135981"/>
                </a:cubicBezTo>
                <a:cubicBezTo>
                  <a:pt x="4735306" y="6133818"/>
                  <a:pt x="4740108" y="6131180"/>
                  <a:pt x="4739911" y="6129023"/>
                </a:cubicBezTo>
                <a:cubicBezTo>
                  <a:pt x="4738961" y="6119331"/>
                  <a:pt x="4746078" y="6114592"/>
                  <a:pt x="4750150" y="6107666"/>
                </a:cubicBezTo>
                <a:cubicBezTo>
                  <a:pt x="4755041" y="6099375"/>
                  <a:pt x="4755200" y="6089042"/>
                  <a:pt x="4763560" y="6081386"/>
                </a:cubicBezTo>
                <a:cubicBezTo>
                  <a:pt x="4768611" y="6076749"/>
                  <a:pt x="4764607" y="6065338"/>
                  <a:pt x="4772873" y="6060225"/>
                </a:cubicBezTo>
                <a:cubicBezTo>
                  <a:pt x="4774618" y="6059147"/>
                  <a:pt x="4775887" y="6057301"/>
                  <a:pt x="4777892" y="6055296"/>
                </a:cubicBezTo>
                <a:cubicBezTo>
                  <a:pt x="4777892" y="6039089"/>
                  <a:pt x="4777892" y="6022375"/>
                  <a:pt x="4777892" y="6004392"/>
                </a:cubicBezTo>
                <a:cubicBezTo>
                  <a:pt x="4774649" y="6000770"/>
                  <a:pt x="4770520" y="5996159"/>
                  <a:pt x="4766423" y="5991585"/>
                </a:cubicBezTo>
                <a:cubicBezTo>
                  <a:pt x="4770234" y="5982210"/>
                  <a:pt x="4780847" y="5987329"/>
                  <a:pt x="4786664" y="5982654"/>
                </a:cubicBezTo>
                <a:cubicBezTo>
                  <a:pt x="4793115" y="5977478"/>
                  <a:pt x="4798450" y="5970963"/>
                  <a:pt x="4803760" y="5965527"/>
                </a:cubicBezTo>
                <a:cubicBezTo>
                  <a:pt x="4804077" y="5960510"/>
                  <a:pt x="4804363" y="5956374"/>
                  <a:pt x="4804648" y="5952276"/>
                </a:cubicBezTo>
                <a:cubicBezTo>
                  <a:pt x="4815261" y="5944842"/>
                  <a:pt x="4820158" y="5934040"/>
                  <a:pt x="4817710" y="5921550"/>
                </a:cubicBezTo>
                <a:close/>
                <a:moveTo>
                  <a:pt x="5384560" y="5911128"/>
                </a:moveTo>
                <a:cubicBezTo>
                  <a:pt x="5381604" y="5909187"/>
                  <a:pt x="5379219" y="5910811"/>
                  <a:pt x="5375724" y="5914845"/>
                </a:cubicBezTo>
                <a:cubicBezTo>
                  <a:pt x="5371721" y="5919450"/>
                  <a:pt x="5366798" y="5923231"/>
                  <a:pt x="5363043" y="5926631"/>
                </a:cubicBezTo>
                <a:cubicBezTo>
                  <a:pt x="5363043" y="5932225"/>
                  <a:pt x="5363043" y="5936323"/>
                  <a:pt x="5363043" y="5941093"/>
                </a:cubicBezTo>
                <a:cubicBezTo>
                  <a:pt x="5371564" y="5948654"/>
                  <a:pt x="5380050" y="5949866"/>
                  <a:pt x="5388468" y="5940427"/>
                </a:cubicBezTo>
                <a:cubicBezTo>
                  <a:pt x="5388468" y="5934167"/>
                  <a:pt x="5387961" y="5927938"/>
                  <a:pt x="5388628" y="5921867"/>
                </a:cubicBezTo>
                <a:cubicBezTo>
                  <a:pt x="5389134" y="5917135"/>
                  <a:pt x="5388437" y="5913666"/>
                  <a:pt x="5384560" y="5911128"/>
                </a:cubicBezTo>
                <a:close/>
                <a:moveTo>
                  <a:pt x="1406382" y="5910780"/>
                </a:moveTo>
                <a:cubicBezTo>
                  <a:pt x="1407777" y="5912176"/>
                  <a:pt x="1410670" y="5914402"/>
                  <a:pt x="1410383" y="5914878"/>
                </a:cubicBezTo>
                <a:cubicBezTo>
                  <a:pt x="1407935" y="5919324"/>
                  <a:pt x="1404853" y="5920853"/>
                  <a:pt x="1402182" y="5919166"/>
                </a:cubicBezTo>
                <a:cubicBezTo>
                  <a:pt x="1400532" y="5918119"/>
                  <a:pt x="1397862" y="5915607"/>
                  <a:pt x="1398116" y="5915132"/>
                </a:cubicBezTo>
                <a:cubicBezTo>
                  <a:pt x="1400564" y="5910685"/>
                  <a:pt x="1403552" y="5909378"/>
                  <a:pt x="1406382" y="5910780"/>
                </a:cubicBezTo>
                <a:close/>
                <a:moveTo>
                  <a:pt x="1685145" y="5910043"/>
                </a:moveTo>
                <a:cubicBezTo>
                  <a:pt x="1685621" y="5909789"/>
                  <a:pt x="1689054" y="5913221"/>
                  <a:pt x="1688800" y="5913697"/>
                </a:cubicBezTo>
                <a:cubicBezTo>
                  <a:pt x="1687308" y="5916462"/>
                  <a:pt x="1685621" y="5919863"/>
                  <a:pt x="1683052" y="5921137"/>
                </a:cubicBezTo>
                <a:lnTo>
                  <a:pt x="1677480" y="5921430"/>
                </a:lnTo>
                <a:lnTo>
                  <a:pt x="1671580" y="5933176"/>
                </a:lnTo>
                <a:cubicBezTo>
                  <a:pt x="1668584" y="5934903"/>
                  <a:pt x="1664215" y="5934608"/>
                  <a:pt x="1657400" y="5932861"/>
                </a:cubicBezTo>
                <a:cubicBezTo>
                  <a:pt x="1655744" y="5932448"/>
                  <a:pt x="1654094" y="5930418"/>
                  <a:pt x="1653364" y="5928731"/>
                </a:cubicBezTo>
                <a:cubicBezTo>
                  <a:pt x="1652947" y="5927780"/>
                  <a:pt x="1654252" y="5925775"/>
                  <a:pt x="1655237" y="5924697"/>
                </a:cubicBezTo>
                <a:cubicBezTo>
                  <a:pt x="1656480" y="5923359"/>
                  <a:pt x="1658161" y="5921614"/>
                  <a:pt x="1659747" y="5921519"/>
                </a:cubicBezTo>
                <a:lnTo>
                  <a:pt x="1677417" y="5921361"/>
                </a:lnTo>
                <a:lnTo>
                  <a:pt x="1677711" y="5915797"/>
                </a:lnTo>
                <a:cubicBezTo>
                  <a:pt x="1678979" y="5913253"/>
                  <a:pt x="1682379" y="5911572"/>
                  <a:pt x="1685145" y="5910043"/>
                </a:cubicBezTo>
                <a:close/>
                <a:moveTo>
                  <a:pt x="5072044" y="5908484"/>
                </a:moveTo>
                <a:cubicBezTo>
                  <a:pt x="5074893" y="5908528"/>
                  <a:pt x="5077682" y="5909362"/>
                  <a:pt x="5080242" y="5911889"/>
                </a:cubicBezTo>
                <a:cubicBezTo>
                  <a:pt x="5081606" y="5913253"/>
                  <a:pt x="5082977" y="5915067"/>
                  <a:pt x="5083358" y="5916875"/>
                </a:cubicBezTo>
                <a:cubicBezTo>
                  <a:pt x="5085324" y="5926377"/>
                  <a:pt x="5079989" y="5932511"/>
                  <a:pt x="5073252" y="5937725"/>
                </a:cubicBezTo>
                <a:cubicBezTo>
                  <a:pt x="5072388" y="5941823"/>
                  <a:pt x="5070550" y="5945794"/>
                  <a:pt x="5070930" y="5949543"/>
                </a:cubicBezTo>
                <a:cubicBezTo>
                  <a:pt x="5072040" y="5960732"/>
                  <a:pt x="5069503" y="5970037"/>
                  <a:pt x="5059872" y="5976710"/>
                </a:cubicBezTo>
                <a:cubicBezTo>
                  <a:pt x="5058122" y="5986815"/>
                  <a:pt x="5056466" y="5996926"/>
                  <a:pt x="5045884" y="6002705"/>
                </a:cubicBezTo>
                <a:cubicBezTo>
                  <a:pt x="5045884" y="6011065"/>
                  <a:pt x="5045884" y="6019356"/>
                  <a:pt x="5045884" y="6027684"/>
                </a:cubicBezTo>
                <a:cubicBezTo>
                  <a:pt x="5041533" y="6032543"/>
                  <a:pt x="5037435" y="6037155"/>
                  <a:pt x="5032855" y="6042267"/>
                </a:cubicBezTo>
                <a:cubicBezTo>
                  <a:pt x="5032855" y="6045699"/>
                  <a:pt x="5032855" y="6049866"/>
                  <a:pt x="5032855" y="6053964"/>
                </a:cubicBezTo>
                <a:cubicBezTo>
                  <a:pt x="5028439" y="6058665"/>
                  <a:pt x="5024183" y="6063213"/>
                  <a:pt x="5019857" y="6067818"/>
                </a:cubicBezTo>
                <a:cubicBezTo>
                  <a:pt x="5019857" y="6076115"/>
                  <a:pt x="5019857" y="6084532"/>
                  <a:pt x="5019857" y="6092956"/>
                </a:cubicBezTo>
                <a:cubicBezTo>
                  <a:pt x="5012390" y="6100422"/>
                  <a:pt x="5004860" y="6107824"/>
                  <a:pt x="4997521" y="6115423"/>
                </a:cubicBezTo>
                <a:cubicBezTo>
                  <a:pt x="4996531" y="6116438"/>
                  <a:pt x="4996437" y="6118341"/>
                  <a:pt x="4995928" y="6119902"/>
                </a:cubicBezTo>
                <a:cubicBezTo>
                  <a:pt x="5001745" y="6125591"/>
                  <a:pt x="5007563" y="6130609"/>
                  <a:pt x="5007785" y="6140492"/>
                </a:cubicBezTo>
                <a:cubicBezTo>
                  <a:pt x="5007881" y="6145515"/>
                  <a:pt x="5014173" y="6150406"/>
                  <a:pt x="5018145" y="6156032"/>
                </a:cubicBezTo>
                <a:cubicBezTo>
                  <a:pt x="5016361" y="6166581"/>
                  <a:pt x="5006224" y="6161278"/>
                  <a:pt x="5002538" y="6162801"/>
                </a:cubicBezTo>
                <a:cubicBezTo>
                  <a:pt x="4989922" y="6174624"/>
                  <a:pt x="4979213" y="6184697"/>
                  <a:pt x="4968855" y="6194421"/>
                </a:cubicBezTo>
                <a:cubicBezTo>
                  <a:pt x="4968855" y="6203727"/>
                  <a:pt x="4968855" y="6212087"/>
                  <a:pt x="4968855" y="6220283"/>
                </a:cubicBezTo>
                <a:cubicBezTo>
                  <a:pt x="4961197" y="6227945"/>
                  <a:pt x="4953724" y="6235411"/>
                  <a:pt x="4945147" y="6243993"/>
                </a:cubicBezTo>
                <a:cubicBezTo>
                  <a:pt x="4948738" y="6249709"/>
                  <a:pt x="4955348" y="6255589"/>
                  <a:pt x="4955697" y="6261850"/>
                </a:cubicBezTo>
                <a:cubicBezTo>
                  <a:pt x="4956300" y="6271700"/>
                  <a:pt x="4962180" y="6276528"/>
                  <a:pt x="4968633" y="6283201"/>
                </a:cubicBezTo>
                <a:cubicBezTo>
                  <a:pt x="4963290" y="6288922"/>
                  <a:pt x="4957925" y="6294675"/>
                  <a:pt x="4951567" y="6301475"/>
                </a:cubicBezTo>
                <a:cubicBezTo>
                  <a:pt x="4934021" y="6303157"/>
                  <a:pt x="4915592" y="6304177"/>
                  <a:pt x="4897286" y="6300556"/>
                </a:cubicBezTo>
                <a:cubicBezTo>
                  <a:pt x="4892552" y="6299636"/>
                  <a:pt x="4891309" y="6294802"/>
                  <a:pt x="4892806" y="6289975"/>
                </a:cubicBezTo>
                <a:cubicBezTo>
                  <a:pt x="4903261" y="6289975"/>
                  <a:pt x="4913684" y="6290128"/>
                  <a:pt x="4924137" y="6289779"/>
                </a:cubicBezTo>
                <a:cubicBezTo>
                  <a:pt x="4925698" y="6289715"/>
                  <a:pt x="4927538" y="6287432"/>
                  <a:pt x="4928591" y="6285776"/>
                </a:cubicBezTo>
                <a:cubicBezTo>
                  <a:pt x="4929257" y="6284729"/>
                  <a:pt x="4929384" y="6282122"/>
                  <a:pt x="4928654" y="6281552"/>
                </a:cubicBezTo>
                <a:cubicBezTo>
                  <a:pt x="4913334" y="6269347"/>
                  <a:pt x="4914990" y="6257847"/>
                  <a:pt x="4929765" y="6246689"/>
                </a:cubicBezTo>
                <a:cubicBezTo>
                  <a:pt x="4929828" y="6235887"/>
                  <a:pt x="4933767" y="6227019"/>
                  <a:pt x="4942921" y="6221209"/>
                </a:cubicBezTo>
                <a:cubicBezTo>
                  <a:pt x="4943176" y="6216756"/>
                  <a:pt x="4943428" y="6212690"/>
                  <a:pt x="4943715" y="6208085"/>
                </a:cubicBezTo>
                <a:cubicBezTo>
                  <a:pt x="4947628" y="6203854"/>
                  <a:pt x="4951821" y="6199344"/>
                  <a:pt x="4956268" y="6194517"/>
                </a:cubicBezTo>
                <a:cubicBezTo>
                  <a:pt x="4956268" y="6190793"/>
                  <a:pt x="4956268" y="6186632"/>
                  <a:pt x="4956268" y="6182629"/>
                </a:cubicBezTo>
                <a:cubicBezTo>
                  <a:pt x="4960620" y="6177992"/>
                  <a:pt x="4964884" y="6173476"/>
                  <a:pt x="4969108" y="6168966"/>
                </a:cubicBezTo>
                <a:lnTo>
                  <a:pt x="4972053" y="6150036"/>
                </a:lnTo>
                <a:lnTo>
                  <a:pt x="4974639" y="6149899"/>
                </a:lnTo>
                <a:cubicBezTo>
                  <a:pt x="4977208" y="6148630"/>
                  <a:pt x="4978897" y="6145230"/>
                  <a:pt x="4980387" y="6142464"/>
                </a:cubicBezTo>
                <a:cubicBezTo>
                  <a:pt x="4980646" y="6141989"/>
                  <a:pt x="4977208" y="6138557"/>
                  <a:pt x="4972920" y="6144463"/>
                </a:cubicBezTo>
                <a:cubicBezTo>
                  <a:pt x="4973998" y="6140301"/>
                  <a:pt x="4970566" y="6141989"/>
                  <a:pt x="4969298" y="6144557"/>
                </a:cubicBezTo>
                <a:lnTo>
                  <a:pt x="4969273" y="6145048"/>
                </a:lnTo>
                <a:lnTo>
                  <a:pt x="4937611" y="6150121"/>
                </a:lnTo>
                <a:cubicBezTo>
                  <a:pt x="4928813" y="6144494"/>
                  <a:pt x="4930938" y="6135664"/>
                  <a:pt x="4931066" y="6127621"/>
                </a:cubicBezTo>
                <a:cubicBezTo>
                  <a:pt x="4931166" y="6121265"/>
                  <a:pt x="4930208" y="6115804"/>
                  <a:pt x="4924296" y="6112689"/>
                </a:cubicBezTo>
                <a:cubicBezTo>
                  <a:pt x="4919660" y="6116819"/>
                  <a:pt x="4915086" y="6120948"/>
                  <a:pt x="4910220" y="6125306"/>
                </a:cubicBezTo>
                <a:cubicBezTo>
                  <a:pt x="4901897" y="6125306"/>
                  <a:pt x="4893600" y="6125306"/>
                  <a:pt x="4885911" y="6125306"/>
                </a:cubicBezTo>
                <a:cubicBezTo>
                  <a:pt x="4875038" y="6134167"/>
                  <a:pt x="4883367" y="6145769"/>
                  <a:pt x="4877963" y="6157238"/>
                </a:cubicBezTo>
                <a:cubicBezTo>
                  <a:pt x="4867286" y="6166645"/>
                  <a:pt x="4865795" y="6166486"/>
                  <a:pt x="4850348" y="6152125"/>
                </a:cubicBezTo>
                <a:cubicBezTo>
                  <a:pt x="4842533" y="6148370"/>
                  <a:pt x="4834013" y="6151421"/>
                  <a:pt x="4826040" y="6149867"/>
                </a:cubicBezTo>
                <a:cubicBezTo>
                  <a:pt x="4822735" y="6149232"/>
                  <a:pt x="4820032" y="6145611"/>
                  <a:pt x="4818154" y="6144177"/>
                </a:cubicBezTo>
                <a:cubicBezTo>
                  <a:pt x="4832871" y="6129467"/>
                  <a:pt x="4847709" y="6114624"/>
                  <a:pt x="4863092" y="6099248"/>
                </a:cubicBezTo>
                <a:cubicBezTo>
                  <a:pt x="4866176" y="6099090"/>
                  <a:pt x="4870306" y="6098867"/>
                  <a:pt x="4874436" y="6098646"/>
                </a:cubicBezTo>
                <a:cubicBezTo>
                  <a:pt x="4879554" y="6093114"/>
                  <a:pt x="4879554" y="6093114"/>
                  <a:pt x="4867699" y="6080466"/>
                </a:cubicBezTo>
                <a:cubicBezTo>
                  <a:pt x="4867699" y="6072397"/>
                  <a:pt x="4867699" y="6064037"/>
                  <a:pt x="4867699" y="6055201"/>
                </a:cubicBezTo>
                <a:cubicBezTo>
                  <a:pt x="4875742" y="6046720"/>
                  <a:pt x="4884097" y="6037853"/>
                  <a:pt x="4892425" y="6029048"/>
                </a:cubicBezTo>
                <a:cubicBezTo>
                  <a:pt x="4888487" y="6024189"/>
                  <a:pt x="4882637" y="6021551"/>
                  <a:pt x="4881687" y="6015163"/>
                </a:cubicBezTo>
                <a:cubicBezTo>
                  <a:pt x="4881045" y="6010938"/>
                  <a:pt x="4881108" y="6010780"/>
                  <a:pt x="4898623" y="6010336"/>
                </a:cubicBezTo>
                <a:cubicBezTo>
                  <a:pt x="4913207" y="5998734"/>
                  <a:pt x="4902721" y="5982876"/>
                  <a:pt x="4905805" y="5968071"/>
                </a:cubicBezTo>
                <a:cubicBezTo>
                  <a:pt x="4902500" y="5963973"/>
                  <a:pt x="4898718" y="5959267"/>
                  <a:pt x="4894805" y="5954408"/>
                </a:cubicBezTo>
                <a:cubicBezTo>
                  <a:pt x="4902119" y="5939945"/>
                  <a:pt x="4912986" y="5929428"/>
                  <a:pt x="4930811" y="5932701"/>
                </a:cubicBezTo>
                <a:cubicBezTo>
                  <a:pt x="4930811" y="5923904"/>
                  <a:pt x="4930811" y="5919736"/>
                  <a:pt x="4930811" y="5915765"/>
                </a:cubicBezTo>
                <a:cubicBezTo>
                  <a:pt x="4932340" y="5914021"/>
                  <a:pt x="4933418" y="5911667"/>
                  <a:pt x="4935137" y="5911096"/>
                </a:cubicBezTo>
                <a:cubicBezTo>
                  <a:pt x="4938855" y="5909822"/>
                  <a:pt x="4942889" y="5908839"/>
                  <a:pt x="4946797" y="5908775"/>
                </a:cubicBezTo>
                <a:cubicBezTo>
                  <a:pt x="4952837" y="5908680"/>
                  <a:pt x="4958908" y="5909473"/>
                  <a:pt x="4963163" y="5909758"/>
                </a:cubicBezTo>
                <a:cubicBezTo>
                  <a:pt x="4969139" y="5913222"/>
                  <a:pt x="4970535" y="5916843"/>
                  <a:pt x="4969139" y="5921645"/>
                </a:cubicBezTo>
                <a:cubicBezTo>
                  <a:pt x="4967808" y="5926377"/>
                  <a:pt x="4969235" y="5930354"/>
                  <a:pt x="4973840" y="5932257"/>
                </a:cubicBezTo>
                <a:cubicBezTo>
                  <a:pt x="4977944" y="5933945"/>
                  <a:pt x="4980291" y="5930862"/>
                  <a:pt x="4981663" y="5920085"/>
                </a:cubicBezTo>
                <a:cubicBezTo>
                  <a:pt x="4982202" y="5915765"/>
                  <a:pt x="4982994" y="5912143"/>
                  <a:pt x="4988906" y="5908648"/>
                </a:cubicBezTo>
                <a:cubicBezTo>
                  <a:pt x="4999677" y="5908648"/>
                  <a:pt x="5012168" y="5908585"/>
                  <a:pt x="5024690" y="5908680"/>
                </a:cubicBezTo>
                <a:cubicBezTo>
                  <a:pt x="5029296" y="5908712"/>
                  <a:pt x="5033560" y="5917928"/>
                  <a:pt x="5032855" y="5923358"/>
                </a:cubicBezTo>
                <a:cubicBezTo>
                  <a:pt x="5031935" y="5930450"/>
                  <a:pt x="5025293" y="5932955"/>
                  <a:pt x="5022591" y="5938169"/>
                </a:cubicBezTo>
                <a:cubicBezTo>
                  <a:pt x="5019953" y="5943282"/>
                  <a:pt x="5020752" y="5950437"/>
                  <a:pt x="5017573" y="5954947"/>
                </a:cubicBezTo>
                <a:cubicBezTo>
                  <a:pt x="5012866" y="5961652"/>
                  <a:pt x="5006002" y="5966796"/>
                  <a:pt x="5000153" y="5972549"/>
                </a:cubicBezTo>
                <a:cubicBezTo>
                  <a:pt x="4982868" y="5972549"/>
                  <a:pt x="4966089" y="5972549"/>
                  <a:pt x="4949721" y="5972549"/>
                </a:cubicBezTo>
                <a:cubicBezTo>
                  <a:pt x="4939140" y="5981068"/>
                  <a:pt x="4945655" y="5992442"/>
                  <a:pt x="4943650" y="6002166"/>
                </a:cubicBezTo>
                <a:cubicBezTo>
                  <a:pt x="4944736" y="6003821"/>
                  <a:pt x="4945465" y="6005914"/>
                  <a:pt x="4946925" y="6007094"/>
                </a:cubicBezTo>
                <a:cubicBezTo>
                  <a:pt x="4955919" y="6014275"/>
                  <a:pt x="4967134" y="6007443"/>
                  <a:pt x="4977303" y="6012017"/>
                </a:cubicBezTo>
                <a:cubicBezTo>
                  <a:pt x="4983407" y="6015639"/>
                  <a:pt x="4981440" y="6022375"/>
                  <a:pt x="4981821" y="6028763"/>
                </a:cubicBezTo>
                <a:cubicBezTo>
                  <a:pt x="4977691" y="6033120"/>
                  <a:pt x="4973143" y="6037440"/>
                  <a:pt x="4969235" y="6042236"/>
                </a:cubicBezTo>
                <a:cubicBezTo>
                  <a:pt x="4968219" y="6043510"/>
                  <a:pt x="4969076" y="6046340"/>
                  <a:pt x="4969076" y="6048433"/>
                </a:cubicBezTo>
                <a:cubicBezTo>
                  <a:pt x="4966976" y="6048433"/>
                  <a:pt x="4964020" y="6049321"/>
                  <a:pt x="4962910" y="6048274"/>
                </a:cubicBezTo>
                <a:cubicBezTo>
                  <a:pt x="4955222" y="6041126"/>
                  <a:pt x="4947850" y="6033628"/>
                  <a:pt x="4940472" y="6026130"/>
                </a:cubicBezTo>
                <a:cubicBezTo>
                  <a:pt x="4937358" y="6022952"/>
                  <a:pt x="4934503" y="6023714"/>
                  <a:pt x="4931515" y="6028794"/>
                </a:cubicBezTo>
                <a:cubicBezTo>
                  <a:pt x="4931326" y="6032930"/>
                  <a:pt x="4931134" y="6037060"/>
                  <a:pt x="4930907" y="6041538"/>
                </a:cubicBezTo>
                <a:cubicBezTo>
                  <a:pt x="4926808" y="6045826"/>
                  <a:pt x="4922298" y="6050152"/>
                  <a:pt x="4918390" y="6054948"/>
                </a:cubicBezTo>
                <a:lnTo>
                  <a:pt x="4918168" y="6063940"/>
                </a:lnTo>
                <a:lnTo>
                  <a:pt x="4918136" y="6061367"/>
                </a:lnTo>
                <a:cubicBezTo>
                  <a:pt x="4914032" y="6059749"/>
                  <a:pt x="4910982" y="6061398"/>
                  <a:pt x="4908253" y="6064577"/>
                </a:cubicBezTo>
                <a:cubicBezTo>
                  <a:pt x="4905677" y="6067596"/>
                  <a:pt x="4906058" y="6070139"/>
                  <a:pt x="4910760" y="6072524"/>
                </a:cubicBezTo>
                <a:cubicBezTo>
                  <a:pt x="4911590" y="6072937"/>
                  <a:pt x="4913588" y="6071820"/>
                  <a:pt x="4914634" y="6070932"/>
                </a:cubicBezTo>
                <a:cubicBezTo>
                  <a:pt x="4916036" y="6069790"/>
                  <a:pt x="4917527" y="6068357"/>
                  <a:pt x="4918136" y="6063942"/>
                </a:cubicBezTo>
                <a:lnTo>
                  <a:pt x="4918168" y="6063940"/>
                </a:lnTo>
                <a:lnTo>
                  <a:pt x="4960049" y="6060828"/>
                </a:lnTo>
                <a:cubicBezTo>
                  <a:pt x="4965898" y="6060415"/>
                  <a:pt x="4970440" y="6055772"/>
                  <a:pt x="4969044" y="6048433"/>
                </a:cubicBezTo>
                <a:lnTo>
                  <a:pt x="4969076" y="6048433"/>
                </a:lnTo>
                <a:lnTo>
                  <a:pt x="5000699" y="6048433"/>
                </a:lnTo>
                <a:cubicBezTo>
                  <a:pt x="5011852" y="6040840"/>
                  <a:pt x="5005431" y="6029270"/>
                  <a:pt x="5007182" y="6019584"/>
                </a:cubicBezTo>
                <a:cubicBezTo>
                  <a:pt x="5013088" y="6008236"/>
                  <a:pt x="5023740" y="6001151"/>
                  <a:pt x="5032284" y="5991522"/>
                </a:cubicBezTo>
                <a:cubicBezTo>
                  <a:pt x="5032284" y="5983548"/>
                  <a:pt x="5032284" y="5975188"/>
                  <a:pt x="5032284" y="5966803"/>
                </a:cubicBezTo>
                <a:cubicBezTo>
                  <a:pt x="5036674" y="5962128"/>
                  <a:pt x="5040930" y="5957586"/>
                  <a:pt x="5045314" y="5952911"/>
                </a:cubicBezTo>
                <a:cubicBezTo>
                  <a:pt x="5045314" y="5944684"/>
                  <a:pt x="5045314" y="5936260"/>
                  <a:pt x="5045314" y="5927621"/>
                </a:cubicBezTo>
                <a:cubicBezTo>
                  <a:pt x="5051226" y="5921835"/>
                  <a:pt x="5057265" y="5915924"/>
                  <a:pt x="5063494" y="5909822"/>
                </a:cubicBezTo>
                <a:cubicBezTo>
                  <a:pt x="5066289" y="5909188"/>
                  <a:pt x="5069197" y="5908441"/>
                  <a:pt x="5072044" y="5908484"/>
                </a:cubicBezTo>
                <a:close/>
                <a:moveTo>
                  <a:pt x="5481284" y="5896412"/>
                </a:moveTo>
                <a:cubicBezTo>
                  <a:pt x="5476501" y="5897535"/>
                  <a:pt x="5471035" y="5900672"/>
                  <a:pt x="5460070" y="5906834"/>
                </a:cubicBezTo>
                <a:cubicBezTo>
                  <a:pt x="5453522" y="5910526"/>
                  <a:pt x="5443544" y="5906517"/>
                  <a:pt x="5439320" y="5916209"/>
                </a:cubicBezTo>
                <a:cubicBezTo>
                  <a:pt x="5439320" y="5936609"/>
                  <a:pt x="5439224" y="5957395"/>
                  <a:pt x="5439509" y="5978207"/>
                </a:cubicBezTo>
                <a:cubicBezTo>
                  <a:pt x="5439542" y="5979736"/>
                  <a:pt x="5441856" y="5981576"/>
                  <a:pt x="5443544" y="5982654"/>
                </a:cubicBezTo>
                <a:cubicBezTo>
                  <a:pt x="5446373" y="5984468"/>
                  <a:pt x="5451423" y="5982851"/>
                  <a:pt x="5451676" y="5978207"/>
                </a:cubicBezTo>
                <a:cubicBezTo>
                  <a:pt x="5452635" y="5961620"/>
                  <a:pt x="5452063" y="5944969"/>
                  <a:pt x="5452063" y="5928318"/>
                </a:cubicBezTo>
                <a:cubicBezTo>
                  <a:pt x="5465062" y="5918277"/>
                  <a:pt x="5465252" y="5918531"/>
                  <a:pt x="5477451" y="5927715"/>
                </a:cubicBezTo>
                <a:cubicBezTo>
                  <a:pt x="5489656" y="5936900"/>
                  <a:pt x="5489656" y="5936862"/>
                  <a:pt x="5502908" y="5927303"/>
                </a:cubicBezTo>
                <a:cubicBezTo>
                  <a:pt x="5502844" y="5918943"/>
                  <a:pt x="5502844" y="5910621"/>
                  <a:pt x="5502844" y="5902324"/>
                </a:cubicBezTo>
                <a:cubicBezTo>
                  <a:pt x="5501385" y="5900865"/>
                  <a:pt x="5500110" y="5898448"/>
                  <a:pt x="5498397" y="5898068"/>
                </a:cubicBezTo>
                <a:cubicBezTo>
                  <a:pt x="5490167" y="5896178"/>
                  <a:pt x="5486068" y="5895288"/>
                  <a:pt x="5481284" y="5896412"/>
                </a:cubicBezTo>
                <a:close/>
                <a:moveTo>
                  <a:pt x="4669364" y="5895968"/>
                </a:moveTo>
                <a:cubicBezTo>
                  <a:pt x="4674927" y="5895968"/>
                  <a:pt x="4679025" y="5895968"/>
                  <a:pt x="4683251" y="5895968"/>
                </a:cubicBezTo>
                <a:cubicBezTo>
                  <a:pt x="4692436" y="5904487"/>
                  <a:pt x="4691484" y="5912968"/>
                  <a:pt x="4683632" y="5921392"/>
                </a:cubicBezTo>
                <a:cubicBezTo>
                  <a:pt x="4674801" y="5921392"/>
                  <a:pt x="4666566" y="5921392"/>
                  <a:pt x="4658371" y="5921392"/>
                </a:cubicBezTo>
                <a:cubicBezTo>
                  <a:pt x="4654012" y="5918943"/>
                  <a:pt x="4651538" y="5915543"/>
                  <a:pt x="4653410" y="5913253"/>
                </a:cubicBezTo>
                <a:cubicBezTo>
                  <a:pt x="4658593" y="5906929"/>
                  <a:pt x="4664473" y="5901214"/>
                  <a:pt x="4669364" y="5895968"/>
                </a:cubicBezTo>
                <a:close/>
                <a:moveTo>
                  <a:pt x="4750025" y="5894953"/>
                </a:moveTo>
                <a:cubicBezTo>
                  <a:pt x="4755232" y="5896919"/>
                  <a:pt x="4760636" y="5898955"/>
                  <a:pt x="4765654" y="5900833"/>
                </a:cubicBezTo>
                <a:cubicBezTo>
                  <a:pt x="4765654" y="5906327"/>
                  <a:pt x="4765654" y="5910494"/>
                  <a:pt x="4765654" y="5914719"/>
                </a:cubicBezTo>
                <a:cubicBezTo>
                  <a:pt x="4761461" y="5919165"/>
                  <a:pt x="4757237" y="5923681"/>
                  <a:pt x="4753005" y="5928160"/>
                </a:cubicBezTo>
                <a:cubicBezTo>
                  <a:pt x="4753037" y="5938613"/>
                  <a:pt x="4753043" y="5949067"/>
                  <a:pt x="4753043" y="5959489"/>
                </a:cubicBezTo>
                <a:cubicBezTo>
                  <a:pt x="4746782" y="5959489"/>
                  <a:pt x="4740522" y="5959489"/>
                  <a:pt x="4733143" y="5959489"/>
                </a:cubicBezTo>
                <a:cubicBezTo>
                  <a:pt x="4727936" y="5954027"/>
                  <a:pt x="4721642" y="5948401"/>
                  <a:pt x="4716713" y="5941791"/>
                </a:cubicBezTo>
                <a:cubicBezTo>
                  <a:pt x="4714621" y="5938994"/>
                  <a:pt x="4715413" y="5934071"/>
                  <a:pt x="4714810" y="5929523"/>
                </a:cubicBezTo>
                <a:cubicBezTo>
                  <a:pt x="4724662" y="5916976"/>
                  <a:pt x="4735815" y="5905184"/>
                  <a:pt x="4750025" y="5894953"/>
                </a:cubicBezTo>
                <a:close/>
                <a:moveTo>
                  <a:pt x="4833665" y="5885356"/>
                </a:moveTo>
                <a:cubicBezTo>
                  <a:pt x="4834870" y="5884849"/>
                  <a:pt x="4836843" y="5885008"/>
                  <a:pt x="4837891" y="5885705"/>
                </a:cubicBezTo>
                <a:cubicBezTo>
                  <a:pt x="4839514" y="5886752"/>
                  <a:pt x="4841575" y="5888439"/>
                  <a:pt x="4841798" y="5890088"/>
                </a:cubicBezTo>
                <a:cubicBezTo>
                  <a:pt x="4842376" y="5894097"/>
                  <a:pt x="4842406" y="5898322"/>
                  <a:pt x="4841798" y="5902293"/>
                </a:cubicBezTo>
                <a:cubicBezTo>
                  <a:pt x="4841544" y="5903917"/>
                  <a:pt x="4839101" y="5905217"/>
                  <a:pt x="4837669" y="5906644"/>
                </a:cubicBezTo>
                <a:cubicBezTo>
                  <a:pt x="4836209" y="5906549"/>
                  <a:pt x="4834458" y="5906930"/>
                  <a:pt x="4833380" y="5906264"/>
                </a:cubicBezTo>
                <a:cubicBezTo>
                  <a:pt x="4826865" y="5902071"/>
                  <a:pt x="4827118" y="5888091"/>
                  <a:pt x="4833665" y="5885356"/>
                </a:cubicBezTo>
                <a:close/>
                <a:moveTo>
                  <a:pt x="1391697" y="5883447"/>
                </a:moveTo>
                <a:cubicBezTo>
                  <a:pt x="1392172" y="5883193"/>
                  <a:pt x="1394366" y="5886086"/>
                  <a:pt x="1395794" y="5887487"/>
                </a:cubicBezTo>
                <a:cubicBezTo>
                  <a:pt x="1397196" y="5890310"/>
                  <a:pt x="1395895" y="5893298"/>
                  <a:pt x="1391442" y="5895715"/>
                </a:cubicBezTo>
                <a:cubicBezTo>
                  <a:pt x="1390966" y="5895968"/>
                  <a:pt x="1388422" y="5893298"/>
                  <a:pt x="1387407" y="5891649"/>
                </a:cubicBezTo>
                <a:cubicBezTo>
                  <a:pt x="1385720" y="5888978"/>
                  <a:pt x="1387249" y="5885895"/>
                  <a:pt x="1391697" y="5883447"/>
                </a:cubicBezTo>
                <a:close/>
                <a:moveTo>
                  <a:pt x="2046087" y="5883257"/>
                </a:moveTo>
                <a:cubicBezTo>
                  <a:pt x="2046087" y="5889169"/>
                  <a:pt x="2046815" y="5895239"/>
                  <a:pt x="2045737" y="5900961"/>
                </a:cubicBezTo>
                <a:cubicBezTo>
                  <a:pt x="2045255" y="5903530"/>
                  <a:pt x="2040618" y="5907570"/>
                  <a:pt x="2038741" y="5907151"/>
                </a:cubicBezTo>
                <a:cubicBezTo>
                  <a:pt x="2034611" y="5906232"/>
                  <a:pt x="2032866" y="5901976"/>
                  <a:pt x="2033438" y="5897973"/>
                </a:cubicBezTo>
                <a:cubicBezTo>
                  <a:pt x="2033977" y="5894319"/>
                  <a:pt x="2034516" y="5890532"/>
                  <a:pt x="2035981" y="5887196"/>
                </a:cubicBezTo>
                <a:cubicBezTo>
                  <a:pt x="2037789" y="5883066"/>
                  <a:pt x="2041602" y="5881956"/>
                  <a:pt x="2046087" y="5883257"/>
                </a:cubicBezTo>
                <a:close/>
                <a:moveTo>
                  <a:pt x="5629099" y="5882803"/>
                </a:moveTo>
                <a:cubicBezTo>
                  <a:pt x="5625941" y="5882946"/>
                  <a:pt x="5623034" y="5885464"/>
                  <a:pt x="5617252" y="5890532"/>
                </a:cubicBezTo>
                <a:cubicBezTo>
                  <a:pt x="5617252" y="5902927"/>
                  <a:pt x="5617093" y="5915321"/>
                  <a:pt x="5617442" y="5927715"/>
                </a:cubicBezTo>
                <a:cubicBezTo>
                  <a:pt x="5617474" y="5929206"/>
                  <a:pt x="5619980" y="5931020"/>
                  <a:pt x="5621699" y="5931972"/>
                </a:cubicBezTo>
                <a:cubicBezTo>
                  <a:pt x="5622745" y="5932543"/>
                  <a:pt x="5625099" y="5932384"/>
                  <a:pt x="5625924" y="5931591"/>
                </a:cubicBezTo>
                <a:cubicBezTo>
                  <a:pt x="5631772" y="5925933"/>
                  <a:pt x="5637399" y="5920053"/>
                  <a:pt x="5642449" y="5914909"/>
                </a:cubicBezTo>
                <a:cubicBezTo>
                  <a:pt x="5642449" y="5905597"/>
                  <a:pt x="5642449" y="5897395"/>
                  <a:pt x="5642449" y="5889326"/>
                </a:cubicBezTo>
                <a:cubicBezTo>
                  <a:pt x="5635665" y="5884893"/>
                  <a:pt x="5632257" y="5882660"/>
                  <a:pt x="5629099" y="5882803"/>
                </a:cubicBezTo>
                <a:close/>
                <a:moveTo>
                  <a:pt x="5077413" y="5870545"/>
                </a:moveTo>
                <a:cubicBezTo>
                  <a:pt x="5081543" y="5870545"/>
                  <a:pt x="5085672" y="5870545"/>
                  <a:pt x="5089808" y="5870545"/>
                </a:cubicBezTo>
                <a:cubicBezTo>
                  <a:pt x="5098735" y="5883511"/>
                  <a:pt x="5098735" y="5883542"/>
                  <a:pt x="5089492" y="5895968"/>
                </a:cubicBezTo>
                <a:cubicBezTo>
                  <a:pt x="5085355" y="5895968"/>
                  <a:pt x="5081226" y="5895968"/>
                  <a:pt x="5077096" y="5895968"/>
                </a:cubicBezTo>
                <a:cubicBezTo>
                  <a:pt x="5068165" y="5883003"/>
                  <a:pt x="5068165" y="5882972"/>
                  <a:pt x="5077413" y="5870545"/>
                </a:cubicBezTo>
                <a:close/>
                <a:moveTo>
                  <a:pt x="5143038" y="5860218"/>
                </a:moveTo>
                <a:cubicBezTo>
                  <a:pt x="5146977" y="5862698"/>
                  <a:pt x="5148151" y="5866161"/>
                  <a:pt x="5147072" y="5870798"/>
                </a:cubicBezTo>
                <a:cubicBezTo>
                  <a:pt x="5146628" y="5872739"/>
                  <a:pt x="5147009" y="5874870"/>
                  <a:pt x="5147009" y="5876995"/>
                </a:cubicBezTo>
                <a:cubicBezTo>
                  <a:pt x="5138616" y="5886149"/>
                  <a:pt x="5130167" y="5885166"/>
                  <a:pt x="5120822" y="5876900"/>
                </a:cubicBezTo>
                <a:cubicBezTo>
                  <a:pt x="5125619" y="5872390"/>
                  <a:pt x="5130389" y="5868546"/>
                  <a:pt x="5134297" y="5863966"/>
                </a:cubicBezTo>
                <a:cubicBezTo>
                  <a:pt x="5137728" y="5859964"/>
                  <a:pt x="5140144" y="5858378"/>
                  <a:pt x="5143038" y="5860218"/>
                </a:cubicBezTo>
                <a:close/>
                <a:moveTo>
                  <a:pt x="2053427" y="5859361"/>
                </a:moveTo>
                <a:cubicBezTo>
                  <a:pt x="2057556" y="5860281"/>
                  <a:pt x="2059307" y="5864512"/>
                  <a:pt x="2058730" y="5868546"/>
                </a:cubicBezTo>
                <a:cubicBezTo>
                  <a:pt x="2058191" y="5872200"/>
                  <a:pt x="2057652" y="5875980"/>
                  <a:pt x="2056192" y="5879317"/>
                </a:cubicBezTo>
                <a:cubicBezTo>
                  <a:pt x="2054377" y="5883415"/>
                  <a:pt x="2050565" y="5884531"/>
                  <a:pt x="2046087" y="5883256"/>
                </a:cubicBezTo>
                <a:cubicBezTo>
                  <a:pt x="2046087" y="5877344"/>
                  <a:pt x="2045351" y="5871280"/>
                  <a:pt x="2046436" y="5865559"/>
                </a:cubicBezTo>
                <a:cubicBezTo>
                  <a:pt x="2046911" y="5862984"/>
                  <a:pt x="2051549" y="5858949"/>
                  <a:pt x="2053427" y="5859361"/>
                </a:cubicBezTo>
                <a:close/>
                <a:moveTo>
                  <a:pt x="5058059" y="5857839"/>
                </a:moveTo>
                <a:cubicBezTo>
                  <a:pt x="5058059" y="5863745"/>
                  <a:pt x="5058788" y="5869815"/>
                  <a:pt x="5057709" y="5875537"/>
                </a:cubicBezTo>
                <a:cubicBezTo>
                  <a:pt x="5057233" y="5878113"/>
                  <a:pt x="5052591" y="5882147"/>
                  <a:pt x="5050720" y="5881734"/>
                </a:cubicBezTo>
                <a:cubicBezTo>
                  <a:pt x="5046590" y="5880815"/>
                  <a:pt x="5044838" y="5876552"/>
                  <a:pt x="5045410" y="5872549"/>
                </a:cubicBezTo>
                <a:cubicBezTo>
                  <a:pt x="5045948" y="5868896"/>
                  <a:pt x="5046488" y="5865115"/>
                  <a:pt x="5047954" y="5861779"/>
                </a:cubicBezTo>
                <a:cubicBezTo>
                  <a:pt x="5049729" y="5857643"/>
                  <a:pt x="5053580" y="5856533"/>
                  <a:pt x="5058059" y="5857839"/>
                </a:cubicBezTo>
                <a:close/>
                <a:moveTo>
                  <a:pt x="4797500" y="5857839"/>
                </a:moveTo>
                <a:cubicBezTo>
                  <a:pt x="4805759" y="5857839"/>
                  <a:pt x="4814025" y="5857839"/>
                  <a:pt x="4822292" y="5857839"/>
                </a:cubicBezTo>
                <a:cubicBezTo>
                  <a:pt x="4826706" y="5860313"/>
                  <a:pt x="4828641" y="5863237"/>
                  <a:pt x="4827183" y="5866098"/>
                </a:cubicBezTo>
                <a:cubicBezTo>
                  <a:pt x="4826294" y="5867849"/>
                  <a:pt x="4824352" y="5869086"/>
                  <a:pt x="4822894" y="5870544"/>
                </a:cubicBezTo>
                <a:cubicBezTo>
                  <a:pt x="4814628" y="5870544"/>
                  <a:pt x="4806368" y="5870544"/>
                  <a:pt x="4798102" y="5870544"/>
                </a:cubicBezTo>
                <a:cubicBezTo>
                  <a:pt x="4793688" y="5868071"/>
                  <a:pt x="4791746" y="5865147"/>
                  <a:pt x="4793211" y="5862286"/>
                </a:cubicBezTo>
                <a:cubicBezTo>
                  <a:pt x="4794131" y="5860503"/>
                  <a:pt x="4796035" y="5859298"/>
                  <a:pt x="4797500" y="5857839"/>
                </a:cubicBezTo>
                <a:close/>
                <a:moveTo>
                  <a:pt x="5456096" y="5857781"/>
                </a:moveTo>
                <a:cubicBezTo>
                  <a:pt x="5452688" y="5857376"/>
                  <a:pt x="5448581" y="5858331"/>
                  <a:pt x="5445003" y="5857807"/>
                </a:cubicBezTo>
                <a:cubicBezTo>
                  <a:pt x="5437379" y="5866415"/>
                  <a:pt x="5436426" y="5874870"/>
                  <a:pt x="5445612" y="5883288"/>
                </a:cubicBezTo>
                <a:cubicBezTo>
                  <a:pt x="5451392" y="5877509"/>
                  <a:pt x="5457176" y="5871724"/>
                  <a:pt x="5462993" y="5865908"/>
                </a:cubicBezTo>
                <a:cubicBezTo>
                  <a:pt x="5462213" y="5859949"/>
                  <a:pt x="5459505" y="5858185"/>
                  <a:pt x="5456096" y="5857781"/>
                </a:cubicBezTo>
                <a:close/>
                <a:moveTo>
                  <a:pt x="4857493" y="5844873"/>
                </a:moveTo>
                <a:cubicBezTo>
                  <a:pt x="4860485" y="5844944"/>
                  <a:pt x="4863169" y="5845778"/>
                  <a:pt x="4864775" y="5849225"/>
                </a:cubicBezTo>
                <a:cubicBezTo>
                  <a:pt x="4867889" y="5855930"/>
                  <a:pt x="4859599" y="5857738"/>
                  <a:pt x="4856833" y="5862000"/>
                </a:cubicBezTo>
                <a:cubicBezTo>
                  <a:pt x="4855753" y="5863681"/>
                  <a:pt x="4854034" y="5864925"/>
                  <a:pt x="4852575" y="5866352"/>
                </a:cubicBezTo>
                <a:cubicBezTo>
                  <a:pt x="4851142" y="5867716"/>
                  <a:pt x="4849716" y="5869086"/>
                  <a:pt x="4848249" y="5870418"/>
                </a:cubicBezTo>
                <a:cubicBezTo>
                  <a:pt x="4839577" y="5857801"/>
                  <a:pt x="4839577" y="5857769"/>
                  <a:pt x="4848377" y="5845096"/>
                </a:cubicBezTo>
                <a:cubicBezTo>
                  <a:pt x="4851205" y="5845493"/>
                  <a:pt x="4854502" y="5844801"/>
                  <a:pt x="4857493" y="5844873"/>
                </a:cubicBezTo>
                <a:close/>
                <a:moveTo>
                  <a:pt x="3706608" y="5834605"/>
                </a:moveTo>
                <a:cubicBezTo>
                  <a:pt x="3708263" y="5835657"/>
                  <a:pt x="3709501" y="5837370"/>
                  <a:pt x="3710896" y="5838772"/>
                </a:cubicBezTo>
                <a:cubicBezTo>
                  <a:pt x="3708073" y="5842997"/>
                  <a:pt x="3705149" y="5844620"/>
                  <a:pt x="3702478" y="5842933"/>
                </a:cubicBezTo>
                <a:cubicBezTo>
                  <a:pt x="3700823" y="5841886"/>
                  <a:pt x="3698158" y="5839374"/>
                  <a:pt x="3698412" y="5838899"/>
                </a:cubicBezTo>
                <a:cubicBezTo>
                  <a:pt x="3700854" y="5834446"/>
                  <a:pt x="3703937" y="5832924"/>
                  <a:pt x="3706608" y="5834605"/>
                </a:cubicBezTo>
                <a:close/>
                <a:moveTo>
                  <a:pt x="4962149" y="5832416"/>
                </a:moveTo>
                <a:cubicBezTo>
                  <a:pt x="4971620" y="5832416"/>
                  <a:pt x="4979881" y="5832416"/>
                  <a:pt x="4988145" y="5832416"/>
                </a:cubicBezTo>
                <a:cubicBezTo>
                  <a:pt x="4995390" y="5838360"/>
                  <a:pt x="4997040" y="5845921"/>
                  <a:pt x="4992117" y="5853545"/>
                </a:cubicBezTo>
                <a:cubicBezTo>
                  <a:pt x="4987701" y="5860377"/>
                  <a:pt x="4981631" y="5866130"/>
                  <a:pt x="4977851" y="5870545"/>
                </a:cubicBezTo>
                <a:cubicBezTo>
                  <a:pt x="4962086" y="5870545"/>
                  <a:pt x="4949691" y="5870545"/>
                  <a:pt x="4937295" y="5870545"/>
                </a:cubicBezTo>
                <a:cubicBezTo>
                  <a:pt x="4930051" y="5864608"/>
                  <a:pt x="4928750" y="5857294"/>
                  <a:pt x="4933230" y="5849352"/>
                </a:cubicBezTo>
                <a:cubicBezTo>
                  <a:pt x="4937136" y="5842426"/>
                  <a:pt x="4944254" y="5845921"/>
                  <a:pt x="4951410" y="5844874"/>
                </a:cubicBezTo>
                <a:cubicBezTo>
                  <a:pt x="4954683" y="5841087"/>
                  <a:pt x="4958687" y="5836418"/>
                  <a:pt x="4962149" y="5832416"/>
                </a:cubicBezTo>
                <a:close/>
                <a:moveTo>
                  <a:pt x="1724111" y="5821835"/>
                </a:moveTo>
                <a:cubicBezTo>
                  <a:pt x="1725505" y="5823231"/>
                  <a:pt x="1728398" y="5825457"/>
                  <a:pt x="1728112" y="5825933"/>
                </a:cubicBezTo>
                <a:cubicBezTo>
                  <a:pt x="1725665" y="5830380"/>
                  <a:pt x="1722588" y="5831908"/>
                  <a:pt x="1719917" y="5830221"/>
                </a:cubicBezTo>
                <a:cubicBezTo>
                  <a:pt x="1718261" y="5829174"/>
                  <a:pt x="1715591" y="5826662"/>
                  <a:pt x="1715845" y="5826187"/>
                </a:cubicBezTo>
                <a:cubicBezTo>
                  <a:pt x="1718292" y="5821740"/>
                  <a:pt x="1721281" y="5820402"/>
                  <a:pt x="1724111" y="5821835"/>
                </a:cubicBezTo>
                <a:close/>
                <a:moveTo>
                  <a:pt x="4695963" y="5819958"/>
                </a:moveTo>
                <a:cubicBezTo>
                  <a:pt x="4696438" y="5819704"/>
                  <a:pt x="4698982" y="5822374"/>
                  <a:pt x="4699997" y="5824024"/>
                </a:cubicBezTo>
                <a:cubicBezTo>
                  <a:pt x="4701685" y="5826694"/>
                  <a:pt x="4700156" y="5829777"/>
                  <a:pt x="4695709" y="5832226"/>
                </a:cubicBezTo>
                <a:cubicBezTo>
                  <a:pt x="4695233" y="5832448"/>
                  <a:pt x="4693007" y="5829587"/>
                  <a:pt x="4691612" y="5828185"/>
                </a:cubicBezTo>
                <a:cubicBezTo>
                  <a:pt x="4690210" y="5825362"/>
                  <a:pt x="4691516" y="5822374"/>
                  <a:pt x="4695963" y="5819958"/>
                </a:cubicBezTo>
                <a:close/>
                <a:moveTo>
                  <a:pt x="2077936" y="5819958"/>
                </a:moveTo>
                <a:cubicBezTo>
                  <a:pt x="2078412" y="5819704"/>
                  <a:pt x="2080955" y="5822374"/>
                  <a:pt x="2081976" y="5824024"/>
                </a:cubicBezTo>
                <a:cubicBezTo>
                  <a:pt x="2083657" y="5826694"/>
                  <a:pt x="2082135" y="5829777"/>
                  <a:pt x="2077682" y="5832226"/>
                </a:cubicBezTo>
                <a:cubicBezTo>
                  <a:pt x="2077206" y="5832448"/>
                  <a:pt x="2075011" y="5829587"/>
                  <a:pt x="2073583" y="5828185"/>
                </a:cubicBezTo>
                <a:cubicBezTo>
                  <a:pt x="2072188" y="5825362"/>
                  <a:pt x="2073488" y="5822374"/>
                  <a:pt x="2077936" y="5819958"/>
                </a:cubicBezTo>
                <a:close/>
                <a:moveTo>
                  <a:pt x="4632184" y="5819926"/>
                </a:moveTo>
                <a:cubicBezTo>
                  <a:pt x="4636631" y="5822374"/>
                  <a:pt x="4637938" y="5825362"/>
                  <a:pt x="4636536" y="5828185"/>
                </a:cubicBezTo>
                <a:cubicBezTo>
                  <a:pt x="4635140" y="5829587"/>
                  <a:pt x="4632915" y="5832479"/>
                  <a:pt x="4632438" y="5832194"/>
                </a:cubicBezTo>
                <a:cubicBezTo>
                  <a:pt x="4627991" y="5829745"/>
                  <a:pt x="4626462" y="5826662"/>
                  <a:pt x="4628150" y="5823992"/>
                </a:cubicBezTo>
                <a:cubicBezTo>
                  <a:pt x="4629196" y="5822342"/>
                  <a:pt x="4631709" y="5819672"/>
                  <a:pt x="4632184" y="5819926"/>
                </a:cubicBezTo>
                <a:close/>
                <a:moveTo>
                  <a:pt x="5090634" y="5819736"/>
                </a:moveTo>
                <a:cubicBezTo>
                  <a:pt x="5096863" y="5819736"/>
                  <a:pt x="5105091" y="5819133"/>
                  <a:pt x="5113134" y="5820085"/>
                </a:cubicBezTo>
                <a:cubicBezTo>
                  <a:pt x="5115870" y="5820402"/>
                  <a:pt x="5118152" y="5824627"/>
                  <a:pt x="5120665" y="5827075"/>
                </a:cubicBezTo>
                <a:cubicBezTo>
                  <a:pt x="5110305" y="5834509"/>
                  <a:pt x="5104995" y="5844811"/>
                  <a:pt x="5109670" y="5863618"/>
                </a:cubicBezTo>
                <a:cubicBezTo>
                  <a:pt x="5098607" y="5853482"/>
                  <a:pt x="5094287" y="5849479"/>
                  <a:pt x="5089904" y="5845477"/>
                </a:cubicBezTo>
                <a:cubicBezTo>
                  <a:pt x="5085609" y="5849511"/>
                  <a:pt x="5081162" y="5853704"/>
                  <a:pt x="5076716" y="5857871"/>
                </a:cubicBezTo>
                <a:cubicBezTo>
                  <a:pt x="5070487" y="5857840"/>
                  <a:pt x="5064256" y="5857840"/>
                  <a:pt x="5058060" y="5857840"/>
                </a:cubicBezTo>
                <a:cubicBezTo>
                  <a:pt x="5058060" y="5855772"/>
                  <a:pt x="5057170" y="5852816"/>
                  <a:pt x="5058186" y="5851769"/>
                </a:cubicBezTo>
                <a:cubicBezTo>
                  <a:pt x="5068324" y="5841411"/>
                  <a:pt x="5078777" y="5831332"/>
                  <a:pt x="5090634" y="5819736"/>
                </a:cubicBezTo>
                <a:close/>
                <a:moveTo>
                  <a:pt x="4859089" y="5809092"/>
                </a:moveTo>
                <a:cubicBezTo>
                  <a:pt x="4861881" y="5807564"/>
                  <a:pt x="4865059" y="5809283"/>
                  <a:pt x="4867285" y="5813824"/>
                </a:cubicBezTo>
                <a:cubicBezTo>
                  <a:pt x="4868078" y="5815512"/>
                  <a:pt x="4867412" y="5817890"/>
                  <a:pt x="4867412" y="5819926"/>
                </a:cubicBezTo>
                <a:cubicBezTo>
                  <a:pt x="4868879" y="5824627"/>
                  <a:pt x="4867444" y="5828191"/>
                  <a:pt x="4863060" y="5830380"/>
                </a:cubicBezTo>
                <a:cubicBezTo>
                  <a:pt x="4858709" y="5832543"/>
                  <a:pt x="4854763" y="5827392"/>
                  <a:pt x="4854699" y="5819482"/>
                </a:cubicBezTo>
                <a:cubicBezTo>
                  <a:pt x="4854669" y="5817446"/>
                  <a:pt x="4854130" y="5815163"/>
                  <a:pt x="4854858" y="5813412"/>
                </a:cubicBezTo>
                <a:cubicBezTo>
                  <a:pt x="4855594" y="5811668"/>
                  <a:pt x="4857370" y="5810044"/>
                  <a:pt x="4859089" y="5809092"/>
                </a:cubicBezTo>
                <a:close/>
                <a:moveTo>
                  <a:pt x="5026372" y="5807246"/>
                </a:moveTo>
                <a:cubicBezTo>
                  <a:pt x="5026854" y="5806992"/>
                  <a:pt x="5029393" y="5809663"/>
                  <a:pt x="5030414" y="5811312"/>
                </a:cubicBezTo>
                <a:cubicBezTo>
                  <a:pt x="5032094" y="5813982"/>
                  <a:pt x="5030571" y="5817065"/>
                  <a:pt x="5026118" y="5819514"/>
                </a:cubicBezTo>
                <a:cubicBezTo>
                  <a:pt x="5025642" y="5819736"/>
                  <a:pt x="5023454" y="5816875"/>
                  <a:pt x="5022020" y="5815480"/>
                </a:cubicBezTo>
                <a:cubicBezTo>
                  <a:pt x="5020625" y="5812651"/>
                  <a:pt x="5021925" y="5809663"/>
                  <a:pt x="5026372" y="5807246"/>
                </a:cubicBezTo>
                <a:close/>
                <a:moveTo>
                  <a:pt x="3626209" y="5796507"/>
                </a:moveTo>
                <a:cubicBezTo>
                  <a:pt x="3624553" y="5797554"/>
                  <a:pt x="3621882" y="5800066"/>
                  <a:pt x="3622143" y="5800542"/>
                </a:cubicBezTo>
                <a:cubicBezTo>
                  <a:pt x="3624585" y="5804956"/>
                  <a:pt x="3627573" y="5806295"/>
                  <a:pt x="3630402" y="5804893"/>
                </a:cubicBezTo>
                <a:cubicBezTo>
                  <a:pt x="3631797" y="5803497"/>
                  <a:pt x="3634690" y="5801271"/>
                  <a:pt x="3634405" y="5800795"/>
                </a:cubicBezTo>
                <a:cubicBezTo>
                  <a:pt x="3631962" y="5796349"/>
                  <a:pt x="3628880" y="5794820"/>
                  <a:pt x="3626209" y="5796507"/>
                </a:cubicBezTo>
                <a:close/>
                <a:moveTo>
                  <a:pt x="1745459" y="5783669"/>
                </a:moveTo>
                <a:cubicBezTo>
                  <a:pt x="1748257" y="5782146"/>
                  <a:pt x="1751434" y="5783859"/>
                  <a:pt x="1753660" y="5788401"/>
                </a:cubicBezTo>
                <a:cubicBezTo>
                  <a:pt x="1754453" y="5790088"/>
                  <a:pt x="1753787" y="5792473"/>
                  <a:pt x="1753787" y="5794503"/>
                </a:cubicBezTo>
                <a:cubicBezTo>
                  <a:pt x="1755246" y="5799210"/>
                  <a:pt x="1753819" y="5802768"/>
                  <a:pt x="1749435" y="5804957"/>
                </a:cubicBezTo>
                <a:cubicBezTo>
                  <a:pt x="1745079" y="5807120"/>
                  <a:pt x="1741139" y="5801943"/>
                  <a:pt x="1741076" y="5794059"/>
                </a:cubicBezTo>
                <a:cubicBezTo>
                  <a:pt x="1741076" y="5792029"/>
                  <a:pt x="1740506" y="5789739"/>
                  <a:pt x="1741234" y="5787989"/>
                </a:cubicBezTo>
                <a:cubicBezTo>
                  <a:pt x="1741964" y="5786244"/>
                  <a:pt x="1743746" y="5784620"/>
                  <a:pt x="1745459" y="5783669"/>
                </a:cubicBezTo>
                <a:close/>
                <a:moveTo>
                  <a:pt x="5650302" y="5782970"/>
                </a:moveTo>
                <a:cubicBezTo>
                  <a:pt x="5647536" y="5784461"/>
                  <a:pt x="5644136" y="5786148"/>
                  <a:pt x="5642861" y="5788724"/>
                </a:cubicBezTo>
                <a:cubicBezTo>
                  <a:pt x="5641561" y="5791375"/>
                  <a:pt x="5641569" y="5793361"/>
                  <a:pt x="5642565" y="5794357"/>
                </a:cubicBezTo>
                <a:lnTo>
                  <a:pt x="5644882" y="5794234"/>
                </a:lnTo>
                <a:lnTo>
                  <a:pt x="5642517" y="5799148"/>
                </a:lnTo>
                <a:lnTo>
                  <a:pt x="5642544" y="5794502"/>
                </a:lnTo>
                <a:cubicBezTo>
                  <a:pt x="5638446" y="5792885"/>
                  <a:pt x="5635395" y="5794534"/>
                  <a:pt x="5632661" y="5797712"/>
                </a:cubicBezTo>
                <a:cubicBezTo>
                  <a:pt x="5630085" y="5800731"/>
                  <a:pt x="5630472" y="5803275"/>
                  <a:pt x="5635173" y="5805660"/>
                </a:cubicBezTo>
                <a:cubicBezTo>
                  <a:pt x="5635997" y="5806072"/>
                  <a:pt x="5638002" y="5804956"/>
                  <a:pt x="5639048" y="5804068"/>
                </a:cubicBezTo>
                <a:cubicBezTo>
                  <a:pt x="5639765" y="5803513"/>
                  <a:pt x="5640489" y="5802877"/>
                  <a:pt x="5642078" y="5800061"/>
                </a:cubicBezTo>
                <a:lnTo>
                  <a:pt x="5642517" y="5799148"/>
                </a:lnTo>
                <a:lnTo>
                  <a:pt x="5642512" y="5799907"/>
                </a:lnTo>
                <a:lnTo>
                  <a:pt x="5646379" y="5794155"/>
                </a:lnTo>
                <a:lnTo>
                  <a:pt x="5648202" y="5794058"/>
                </a:lnTo>
                <a:cubicBezTo>
                  <a:pt x="5650778" y="5792790"/>
                  <a:pt x="5652459" y="5789389"/>
                  <a:pt x="5653956" y="5786624"/>
                </a:cubicBezTo>
                <a:cubicBezTo>
                  <a:pt x="5654083" y="5786386"/>
                  <a:pt x="5653289" y="5785410"/>
                  <a:pt x="5651429" y="5786641"/>
                </a:cubicBezTo>
                <a:lnTo>
                  <a:pt x="5646379" y="5794155"/>
                </a:lnTo>
                <a:lnTo>
                  <a:pt x="5644882" y="5794234"/>
                </a:lnTo>
                <a:close/>
                <a:moveTo>
                  <a:pt x="5456288" y="5771083"/>
                </a:moveTo>
                <a:cubicBezTo>
                  <a:pt x="5454632" y="5772136"/>
                  <a:pt x="5451962" y="5774642"/>
                  <a:pt x="5452222" y="5775117"/>
                </a:cubicBezTo>
                <a:cubicBezTo>
                  <a:pt x="5454696" y="5779570"/>
                  <a:pt x="5457652" y="5780871"/>
                  <a:pt x="5460481" y="5779475"/>
                </a:cubicBezTo>
                <a:cubicBezTo>
                  <a:pt x="5461883" y="5778073"/>
                  <a:pt x="5464770" y="5775853"/>
                  <a:pt x="5464485" y="5775371"/>
                </a:cubicBezTo>
                <a:cubicBezTo>
                  <a:pt x="5462042" y="5770925"/>
                  <a:pt x="5458959" y="5769402"/>
                  <a:pt x="5456288" y="5771083"/>
                </a:cubicBezTo>
                <a:close/>
                <a:moveTo>
                  <a:pt x="5494515" y="5770988"/>
                </a:moveTo>
                <a:cubicBezTo>
                  <a:pt x="5492802" y="5771940"/>
                  <a:pt x="5491020" y="5773563"/>
                  <a:pt x="5490290" y="5775308"/>
                </a:cubicBezTo>
                <a:cubicBezTo>
                  <a:pt x="5489561" y="5777059"/>
                  <a:pt x="5490132" y="5779349"/>
                  <a:pt x="5490132" y="5781378"/>
                </a:cubicBezTo>
                <a:cubicBezTo>
                  <a:pt x="5490195" y="5789263"/>
                  <a:pt x="5494134" y="5794439"/>
                  <a:pt x="5498492" y="5792282"/>
                </a:cubicBezTo>
                <a:cubicBezTo>
                  <a:pt x="5502908" y="5790056"/>
                  <a:pt x="5504303" y="5786497"/>
                  <a:pt x="5502844" y="5781790"/>
                </a:cubicBezTo>
                <a:cubicBezTo>
                  <a:pt x="5502844" y="5779761"/>
                  <a:pt x="5503510" y="5777376"/>
                  <a:pt x="5502717" y="5775726"/>
                </a:cubicBezTo>
                <a:cubicBezTo>
                  <a:pt x="5500491" y="5771178"/>
                  <a:pt x="5497344" y="5769466"/>
                  <a:pt x="5494515" y="5770988"/>
                </a:cubicBezTo>
                <a:close/>
                <a:moveTo>
                  <a:pt x="3654425" y="5769625"/>
                </a:moveTo>
                <a:cubicBezTo>
                  <a:pt x="3640666" y="5782749"/>
                  <a:pt x="3651602" y="5800478"/>
                  <a:pt x="3646451" y="5813507"/>
                </a:cubicBezTo>
                <a:cubicBezTo>
                  <a:pt x="3641719" y="5819292"/>
                  <a:pt x="3637837" y="5823992"/>
                  <a:pt x="3634436" y="5828153"/>
                </a:cubicBezTo>
                <a:cubicBezTo>
                  <a:pt x="3637488" y="5842838"/>
                  <a:pt x="3627160" y="5858537"/>
                  <a:pt x="3641332" y="5870259"/>
                </a:cubicBezTo>
                <a:cubicBezTo>
                  <a:pt x="3652142" y="5865749"/>
                  <a:pt x="3641656" y="5849321"/>
                  <a:pt x="3654806" y="5846238"/>
                </a:cubicBezTo>
                <a:cubicBezTo>
                  <a:pt x="3659259" y="5849543"/>
                  <a:pt x="3661993" y="5857579"/>
                  <a:pt x="3668153" y="5855581"/>
                </a:cubicBezTo>
                <a:cubicBezTo>
                  <a:pt x="3675911" y="5853038"/>
                  <a:pt x="3671940" y="5844715"/>
                  <a:pt x="3672796" y="5839057"/>
                </a:cubicBezTo>
                <a:cubicBezTo>
                  <a:pt x="3668413" y="5834350"/>
                  <a:pt x="3664119" y="5829777"/>
                  <a:pt x="3659354" y="5824658"/>
                </a:cubicBezTo>
                <a:cubicBezTo>
                  <a:pt x="3659354" y="5808198"/>
                  <a:pt x="3659481" y="5791357"/>
                  <a:pt x="3659164" y="5774547"/>
                </a:cubicBezTo>
                <a:cubicBezTo>
                  <a:pt x="3659132" y="5773025"/>
                  <a:pt x="3656367" y="5771559"/>
                  <a:pt x="3654425" y="5769625"/>
                </a:cubicBezTo>
                <a:close/>
                <a:moveTo>
                  <a:pt x="2576365" y="5758917"/>
                </a:moveTo>
                <a:cubicBezTo>
                  <a:pt x="2579543" y="5761613"/>
                  <a:pt x="2581199" y="5764696"/>
                  <a:pt x="2579576" y="5768800"/>
                </a:cubicBezTo>
                <a:cubicBezTo>
                  <a:pt x="2579353" y="5769434"/>
                  <a:pt x="2575889" y="5769339"/>
                  <a:pt x="2574209" y="5768736"/>
                </a:cubicBezTo>
                <a:cubicBezTo>
                  <a:pt x="2572584" y="5768159"/>
                  <a:pt x="2571158" y="5766669"/>
                  <a:pt x="2570009" y="5765298"/>
                </a:cubicBezTo>
                <a:cubicBezTo>
                  <a:pt x="2569121" y="5764220"/>
                  <a:pt x="2568010" y="5762254"/>
                  <a:pt x="2568423" y="5761423"/>
                </a:cubicBezTo>
                <a:cubicBezTo>
                  <a:pt x="2570808" y="5756723"/>
                  <a:pt x="2573353" y="5756342"/>
                  <a:pt x="2576365" y="5758917"/>
                </a:cubicBezTo>
                <a:close/>
                <a:moveTo>
                  <a:pt x="5443607" y="5745660"/>
                </a:moveTo>
                <a:cubicBezTo>
                  <a:pt x="5441952" y="5746713"/>
                  <a:pt x="5439287" y="5749225"/>
                  <a:pt x="5439542" y="5749700"/>
                </a:cubicBezTo>
                <a:cubicBezTo>
                  <a:pt x="5441983" y="5754147"/>
                  <a:pt x="5444971" y="5755447"/>
                  <a:pt x="5447800" y="5754052"/>
                </a:cubicBezTo>
                <a:cubicBezTo>
                  <a:pt x="5449203" y="5752656"/>
                  <a:pt x="5452089" y="5750430"/>
                  <a:pt x="5451803" y="5749954"/>
                </a:cubicBezTo>
                <a:cubicBezTo>
                  <a:pt x="5449361" y="5745501"/>
                  <a:pt x="5446279" y="5743979"/>
                  <a:pt x="5443607" y="5745660"/>
                </a:cubicBezTo>
                <a:close/>
                <a:moveTo>
                  <a:pt x="3628398" y="5743662"/>
                </a:moveTo>
                <a:cubicBezTo>
                  <a:pt x="3623982" y="5746142"/>
                  <a:pt x="3622650" y="5749098"/>
                  <a:pt x="3624046" y="5751921"/>
                </a:cubicBezTo>
                <a:cubicBezTo>
                  <a:pt x="3625448" y="5753323"/>
                  <a:pt x="3627668" y="5756215"/>
                  <a:pt x="3628144" y="5755930"/>
                </a:cubicBezTo>
                <a:cubicBezTo>
                  <a:pt x="3632597" y="5753481"/>
                  <a:pt x="3634119" y="5750398"/>
                  <a:pt x="3632438" y="5747728"/>
                </a:cubicBezTo>
                <a:cubicBezTo>
                  <a:pt x="3631385" y="5746079"/>
                  <a:pt x="3628880" y="5743408"/>
                  <a:pt x="3628398" y="5743662"/>
                </a:cubicBezTo>
                <a:close/>
                <a:moveTo>
                  <a:pt x="5140684" y="5743503"/>
                </a:moveTo>
                <a:cubicBezTo>
                  <a:pt x="5147168" y="5749986"/>
                  <a:pt x="5153111" y="5755929"/>
                  <a:pt x="5159309" y="5762126"/>
                </a:cubicBezTo>
                <a:cubicBezTo>
                  <a:pt x="5155300" y="5766509"/>
                  <a:pt x="5151265" y="5770893"/>
                  <a:pt x="5147041" y="5775473"/>
                </a:cubicBezTo>
                <a:cubicBezTo>
                  <a:pt x="5147041" y="5779317"/>
                  <a:pt x="5147041" y="5783478"/>
                  <a:pt x="5147041" y="5788146"/>
                </a:cubicBezTo>
                <a:cubicBezTo>
                  <a:pt x="5141223" y="5793677"/>
                  <a:pt x="5135184" y="5799431"/>
                  <a:pt x="5128352" y="5805945"/>
                </a:cubicBezTo>
                <a:cubicBezTo>
                  <a:pt x="5124508" y="5802577"/>
                  <a:pt x="5120759" y="5798060"/>
                  <a:pt x="5115995" y="5795396"/>
                </a:cubicBezTo>
                <a:cubicBezTo>
                  <a:pt x="5110970" y="5792567"/>
                  <a:pt x="5103664" y="5796380"/>
                  <a:pt x="5099146" y="5790785"/>
                </a:cubicBezTo>
                <a:cubicBezTo>
                  <a:pt x="5098226" y="5789675"/>
                  <a:pt x="5097371" y="5787512"/>
                  <a:pt x="5097877" y="5786497"/>
                </a:cubicBezTo>
                <a:cubicBezTo>
                  <a:pt x="5098734" y="5784714"/>
                  <a:pt x="5100517" y="5782431"/>
                  <a:pt x="5102166" y="5782177"/>
                </a:cubicBezTo>
                <a:cubicBezTo>
                  <a:pt x="5106208" y="5781537"/>
                  <a:pt x="5110401" y="5781987"/>
                  <a:pt x="5113261" y="5781987"/>
                </a:cubicBezTo>
                <a:cubicBezTo>
                  <a:pt x="5123874" y="5777312"/>
                  <a:pt x="5119268" y="5766827"/>
                  <a:pt x="5123747" y="5760788"/>
                </a:cubicBezTo>
                <a:cubicBezTo>
                  <a:pt x="5128479" y="5754337"/>
                  <a:pt x="5134962" y="5749193"/>
                  <a:pt x="5140684" y="5743503"/>
                </a:cubicBezTo>
                <a:close/>
                <a:moveTo>
                  <a:pt x="4973243" y="5743455"/>
                </a:moveTo>
                <a:cubicBezTo>
                  <a:pt x="4969918" y="5743042"/>
                  <a:pt x="4965978" y="5743979"/>
                  <a:pt x="4962688" y="5743503"/>
                </a:cubicBezTo>
                <a:cubicBezTo>
                  <a:pt x="4958336" y="5747855"/>
                  <a:pt x="4953979" y="5752048"/>
                  <a:pt x="4949785" y="5756437"/>
                </a:cubicBezTo>
                <a:cubicBezTo>
                  <a:pt x="4941399" y="5765273"/>
                  <a:pt x="4941494" y="5768286"/>
                  <a:pt x="4950007" y="5781600"/>
                </a:cubicBezTo>
                <a:cubicBezTo>
                  <a:pt x="4960018" y="5771591"/>
                  <a:pt x="4970027" y="5761581"/>
                  <a:pt x="4980102" y="5751508"/>
                </a:cubicBezTo>
                <a:cubicBezTo>
                  <a:pt x="4979278" y="5745632"/>
                  <a:pt x="4976568" y="5743869"/>
                  <a:pt x="4973243" y="5743455"/>
                </a:cubicBezTo>
                <a:close/>
                <a:moveTo>
                  <a:pt x="3579494" y="5732955"/>
                </a:moveTo>
                <a:cubicBezTo>
                  <a:pt x="3576824" y="5731267"/>
                  <a:pt x="3573741" y="5732796"/>
                  <a:pt x="3571292" y="5737243"/>
                </a:cubicBezTo>
                <a:cubicBezTo>
                  <a:pt x="3571070" y="5737718"/>
                  <a:pt x="3573931" y="5739945"/>
                  <a:pt x="3575326" y="5741341"/>
                </a:cubicBezTo>
                <a:cubicBezTo>
                  <a:pt x="3578156" y="5742742"/>
                  <a:pt x="3581144" y="5741435"/>
                  <a:pt x="3583560" y="5736989"/>
                </a:cubicBezTo>
                <a:cubicBezTo>
                  <a:pt x="3583814" y="5736513"/>
                  <a:pt x="3581144" y="5733969"/>
                  <a:pt x="3579494" y="5732955"/>
                </a:cubicBezTo>
                <a:close/>
                <a:moveTo>
                  <a:pt x="1495302" y="5732954"/>
                </a:moveTo>
                <a:cubicBezTo>
                  <a:pt x="1496952" y="5733969"/>
                  <a:pt x="1498157" y="5735682"/>
                  <a:pt x="1499591" y="5737116"/>
                </a:cubicBezTo>
                <a:cubicBezTo>
                  <a:pt x="1496761" y="5741340"/>
                  <a:pt x="1493837" y="5742964"/>
                  <a:pt x="1491166" y="5741277"/>
                </a:cubicBezTo>
                <a:cubicBezTo>
                  <a:pt x="1489517" y="5740230"/>
                  <a:pt x="1486846" y="5737718"/>
                  <a:pt x="1487100" y="5737243"/>
                </a:cubicBezTo>
                <a:cubicBezTo>
                  <a:pt x="1489549" y="5732796"/>
                  <a:pt x="1492632" y="5731267"/>
                  <a:pt x="1495302" y="5732954"/>
                </a:cubicBezTo>
                <a:close/>
                <a:moveTo>
                  <a:pt x="4685160" y="5732765"/>
                </a:moveTo>
                <a:cubicBezTo>
                  <a:pt x="4691643" y="5735682"/>
                  <a:pt x="4691929" y="5749542"/>
                  <a:pt x="4685414" y="5753767"/>
                </a:cubicBezTo>
                <a:cubicBezTo>
                  <a:pt x="4684335" y="5754464"/>
                  <a:pt x="4682362" y="5754560"/>
                  <a:pt x="4681157" y="5754084"/>
                </a:cubicBezTo>
                <a:cubicBezTo>
                  <a:pt x="4674611" y="5751350"/>
                  <a:pt x="4674357" y="5737369"/>
                  <a:pt x="4680871" y="5733176"/>
                </a:cubicBezTo>
                <a:cubicBezTo>
                  <a:pt x="4681918" y="5732473"/>
                  <a:pt x="4683695" y="5732891"/>
                  <a:pt x="4685160" y="5732765"/>
                </a:cubicBezTo>
                <a:close/>
                <a:moveTo>
                  <a:pt x="2948308" y="5730525"/>
                </a:moveTo>
                <a:lnTo>
                  <a:pt x="2951425" y="5730690"/>
                </a:lnTo>
                <a:lnTo>
                  <a:pt x="2954042" y="5734413"/>
                </a:lnTo>
                <a:lnTo>
                  <a:pt x="2954058" y="5734439"/>
                </a:lnTo>
                <a:lnTo>
                  <a:pt x="2954042" y="5734445"/>
                </a:lnTo>
                <a:lnTo>
                  <a:pt x="2948422" y="5732684"/>
                </a:lnTo>
                <a:close/>
                <a:moveTo>
                  <a:pt x="4724221" y="5730421"/>
                </a:moveTo>
                <a:cubicBezTo>
                  <a:pt x="4727260" y="5730322"/>
                  <a:pt x="4730685" y="5731077"/>
                  <a:pt x="4733562" y="5730760"/>
                </a:cubicBezTo>
                <a:cubicBezTo>
                  <a:pt x="4735592" y="5730538"/>
                  <a:pt x="4737660" y="5730728"/>
                  <a:pt x="4739722" y="5730728"/>
                </a:cubicBezTo>
                <a:cubicBezTo>
                  <a:pt x="4741789" y="5730728"/>
                  <a:pt x="4743890" y="5730760"/>
                  <a:pt x="4745950" y="5730760"/>
                </a:cubicBezTo>
                <a:cubicBezTo>
                  <a:pt x="4759393" y="5739818"/>
                  <a:pt x="4751260" y="5752593"/>
                  <a:pt x="4751673" y="5763871"/>
                </a:cubicBezTo>
                <a:cubicBezTo>
                  <a:pt x="4745857" y="5769688"/>
                  <a:pt x="4740045" y="5775505"/>
                  <a:pt x="4734196" y="5781315"/>
                </a:cubicBezTo>
                <a:cubicBezTo>
                  <a:pt x="4720658" y="5772961"/>
                  <a:pt x="4732191" y="5758372"/>
                  <a:pt x="4725740" y="5748267"/>
                </a:cubicBezTo>
                <a:cubicBezTo>
                  <a:pt x="4723037" y="5743757"/>
                  <a:pt x="4714968" y="5741499"/>
                  <a:pt x="4717195" y="5735206"/>
                </a:cubicBezTo>
                <a:cubicBezTo>
                  <a:pt x="4718527" y="5731473"/>
                  <a:pt x="4721181" y="5730520"/>
                  <a:pt x="4724221" y="5730421"/>
                </a:cubicBezTo>
                <a:close/>
                <a:moveTo>
                  <a:pt x="2992720" y="5718238"/>
                </a:moveTo>
                <a:cubicBezTo>
                  <a:pt x="2992244" y="5718017"/>
                  <a:pt x="2990017" y="5720877"/>
                  <a:pt x="2988615" y="5722273"/>
                </a:cubicBezTo>
                <a:cubicBezTo>
                  <a:pt x="2987220" y="5725102"/>
                  <a:pt x="2988520" y="5728090"/>
                  <a:pt x="2992973" y="5730506"/>
                </a:cubicBezTo>
                <a:cubicBezTo>
                  <a:pt x="2993449" y="5730760"/>
                  <a:pt x="2995993" y="5728090"/>
                  <a:pt x="2997008" y="5726440"/>
                </a:cubicBezTo>
                <a:cubicBezTo>
                  <a:pt x="2998695" y="5723770"/>
                  <a:pt x="2997167" y="5720687"/>
                  <a:pt x="2992720" y="5718238"/>
                </a:cubicBezTo>
                <a:close/>
                <a:moveTo>
                  <a:pt x="5380146" y="5707436"/>
                </a:moveTo>
                <a:cubicBezTo>
                  <a:pt x="5373599" y="5710170"/>
                  <a:pt x="5373345" y="5724150"/>
                  <a:pt x="5379860" y="5728343"/>
                </a:cubicBezTo>
                <a:cubicBezTo>
                  <a:pt x="5380908" y="5729041"/>
                  <a:pt x="5382683" y="5728628"/>
                  <a:pt x="5384148" y="5728723"/>
                </a:cubicBezTo>
                <a:cubicBezTo>
                  <a:pt x="5385607" y="5727265"/>
                  <a:pt x="5388056" y="5725996"/>
                  <a:pt x="5388278" y="5724372"/>
                </a:cubicBezTo>
                <a:cubicBezTo>
                  <a:pt x="5388881" y="5720369"/>
                  <a:pt x="5388849" y="5716176"/>
                  <a:pt x="5388278" y="5712168"/>
                </a:cubicBezTo>
                <a:cubicBezTo>
                  <a:pt x="5388056" y="5710519"/>
                  <a:pt x="5385988" y="5708863"/>
                  <a:pt x="5384370" y="5707784"/>
                </a:cubicBezTo>
                <a:cubicBezTo>
                  <a:pt x="5383323" y="5707087"/>
                  <a:pt x="5381319" y="5706960"/>
                  <a:pt x="5380146" y="5707436"/>
                </a:cubicBezTo>
                <a:close/>
                <a:moveTo>
                  <a:pt x="4644991" y="5705336"/>
                </a:moveTo>
                <a:cubicBezTo>
                  <a:pt x="4649216" y="5708165"/>
                  <a:pt x="4650834" y="5711089"/>
                  <a:pt x="4649154" y="5713760"/>
                </a:cubicBezTo>
                <a:cubicBezTo>
                  <a:pt x="4648107" y="5715409"/>
                  <a:pt x="4645594" y="5718080"/>
                  <a:pt x="4645118" y="5717826"/>
                </a:cubicBezTo>
                <a:cubicBezTo>
                  <a:pt x="4640665" y="5715377"/>
                  <a:pt x="4639143" y="5712294"/>
                  <a:pt x="4640824" y="5709630"/>
                </a:cubicBezTo>
                <a:cubicBezTo>
                  <a:pt x="4641877" y="5707975"/>
                  <a:pt x="4643589" y="5706738"/>
                  <a:pt x="4644991" y="5705336"/>
                </a:cubicBezTo>
                <a:close/>
                <a:moveTo>
                  <a:pt x="2338371" y="5705336"/>
                </a:moveTo>
                <a:cubicBezTo>
                  <a:pt x="2343440" y="5706164"/>
                  <a:pt x="2346205" y="5706807"/>
                  <a:pt x="2347910" y="5708511"/>
                </a:cubicBezTo>
                <a:lnTo>
                  <a:pt x="2351059" y="5717975"/>
                </a:lnTo>
                <a:lnTo>
                  <a:pt x="2356647" y="5718270"/>
                </a:lnTo>
                <a:cubicBezTo>
                  <a:pt x="2359189" y="5719514"/>
                  <a:pt x="2360872" y="5722945"/>
                  <a:pt x="2362400" y="5725705"/>
                </a:cubicBezTo>
                <a:cubicBezTo>
                  <a:pt x="2362654" y="5726187"/>
                  <a:pt x="2359221" y="5729618"/>
                  <a:pt x="2358739" y="5729365"/>
                </a:cubicBezTo>
                <a:cubicBezTo>
                  <a:pt x="2355980" y="5727868"/>
                  <a:pt x="2352579" y="5726187"/>
                  <a:pt x="2351304" y="5723611"/>
                </a:cubicBezTo>
                <a:lnTo>
                  <a:pt x="2351009" y="5718023"/>
                </a:lnTo>
                <a:lnTo>
                  <a:pt x="2341546" y="5714875"/>
                </a:lnTo>
                <a:cubicBezTo>
                  <a:pt x="2339843" y="5713171"/>
                  <a:pt x="2339199" y="5710405"/>
                  <a:pt x="2338371" y="5705336"/>
                </a:cubicBezTo>
                <a:close/>
                <a:moveTo>
                  <a:pt x="1531246" y="5692847"/>
                </a:moveTo>
                <a:cubicBezTo>
                  <a:pt x="1535662" y="5695295"/>
                  <a:pt x="1536994" y="5698283"/>
                  <a:pt x="1535597" y="5701112"/>
                </a:cubicBezTo>
                <a:cubicBezTo>
                  <a:pt x="1534196" y="5702508"/>
                  <a:pt x="1531976" y="5705400"/>
                  <a:pt x="1531500" y="5705115"/>
                </a:cubicBezTo>
                <a:cubicBezTo>
                  <a:pt x="1527047" y="5702666"/>
                  <a:pt x="1525525" y="5699590"/>
                  <a:pt x="1527206" y="5696919"/>
                </a:cubicBezTo>
                <a:cubicBezTo>
                  <a:pt x="1528259" y="5695263"/>
                  <a:pt x="1530764" y="5692593"/>
                  <a:pt x="1531246" y="5692847"/>
                </a:cubicBezTo>
                <a:close/>
                <a:moveTo>
                  <a:pt x="4810212" y="5692625"/>
                </a:moveTo>
                <a:cubicBezTo>
                  <a:pt x="4811672" y="5694090"/>
                  <a:pt x="4813454" y="5695390"/>
                  <a:pt x="4814564" y="5697109"/>
                </a:cubicBezTo>
                <a:cubicBezTo>
                  <a:pt x="4815580" y="5698663"/>
                  <a:pt x="4816473" y="5700700"/>
                  <a:pt x="4816505" y="5702508"/>
                </a:cubicBezTo>
                <a:cubicBezTo>
                  <a:pt x="4816664" y="5715029"/>
                  <a:pt x="4816822" y="5727550"/>
                  <a:pt x="4816505" y="5740072"/>
                </a:cubicBezTo>
                <a:cubicBezTo>
                  <a:pt x="4816316" y="5748172"/>
                  <a:pt x="4818154" y="5756469"/>
                  <a:pt x="4814786" y="5764316"/>
                </a:cubicBezTo>
                <a:cubicBezTo>
                  <a:pt x="4805632" y="5773532"/>
                  <a:pt x="4805727" y="5773596"/>
                  <a:pt x="4803856" y="5784906"/>
                </a:cubicBezTo>
                <a:cubicBezTo>
                  <a:pt x="4798198" y="5796254"/>
                  <a:pt x="4787521" y="5803148"/>
                  <a:pt x="4778432" y="5813507"/>
                </a:cubicBezTo>
                <a:cubicBezTo>
                  <a:pt x="4778432" y="5818467"/>
                  <a:pt x="4778494" y="5824595"/>
                  <a:pt x="4778432" y="5830729"/>
                </a:cubicBezTo>
                <a:cubicBezTo>
                  <a:pt x="4778273" y="5843060"/>
                  <a:pt x="4769537" y="5848655"/>
                  <a:pt x="4758284" y="5844075"/>
                </a:cubicBezTo>
                <a:cubicBezTo>
                  <a:pt x="4754058" y="5842362"/>
                  <a:pt x="4753836" y="5842521"/>
                  <a:pt x="4753005" y="5826948"/>
                </a:cubicBezTo>
                <a:cubicBezTo>
                  <a:pt x="4756920" y="5822692"/>
                  <a:pt x="4761050" y="5818144"/>
                  <a:pt x="4765527" y="5813253"/>
                </a:cubicBezTo>
                <a:cubicBezTo>
                  <a:pt x="4765527" y="5809663"/>
                  <a:pt x="4765527" y="5805534"/>
                  <a:pt x="4765527" y="5801366"/>
                </a:cubicBezTo>
                <a:cubicBezTo>
                  <a:pt x="4769854" y="5796825"/>
                  <a:pt x="4774110" y="5792346"/>
                  <a:pt x="4778432" y="5787766"/>
                </a:cubicBezTo>
                <a:cubicBezTo>
                  <a:pt x="4778432" y="5775410"/>
                  <a:pt x="4778432" y="5762888"/>
                  <a:pt x="4778432" y="5750367"/>
                </a:cubicBezTo>
                <a:cubicBezTo>
                  <a:pt x="4786760" y="5741594"/>
                  <a:pt x="4795114" y="5732828"/>
                  <a:pt x="4803221" y="5724309"/>
                </a:cubicBezTo>
                <a:cubicBezTo>
                  <a:pt x="4799156" y="5719577"/>
                  <a:pt x="4795495" y="5715283"/>
                  <a:pt x="4791873" y="5711027"/>
                </a:cubicBezTo>
                <a:cubicBezTo>
                  <a:pt x="4798420" y="5704448"/>
                  <a:pt x="4804332" y="5698537"/>
                  <a:pt x="4810212" y="5692625"/>
                </a:cubicBezTo>
                <a:close/>
                <a:moveTo>
                  <a:pt x="5570288" y="5692487"/>
                </a:moveTo>
                <a:cubicBezTo>
                  <a:pt x="5566189" y="5692006"/>
                  <a:pt x="5560841" y="5693960"/>
                  <a:pt x="5554069" y="5698441"/>
                </a:cubicBezTo>
                <a:cubicBezTo>
                  <a:pt x="5558174" y="5702957"/>
                  <a:pt x="5562208" y="5707404"/>
                  <a:pt x="5566401" y="5711977"/>
                </a:cubicBezTo>
                <a:cubicBezTo>
                  <a:pt x="5566401" y="5741308"/>
                  <a:pt x="5566338" y="5770957"/>
                  <a:pt x="5566591" y="5800573"/>
                </a:cubicBezTo>
                <a:cubicBezTo>
                  <a:pt x="5566591" y="5802101"/>
                  <a:pt x="5569167" y="5803973"/>
                  <a:pt x="5570950" y="5804924"/>
                </a:cubicBezTo>
                <a:cubicBezTo>
                  <a:pt x="5571996" y="5805501"/>
                  <a:pt x="5574223" y="5805121"/>
                  <a:pt x="5575301" y="5804321"/>
                </a:cubicBezTo>
                <a:cubicBezTo>
                  <a:pt x="5580097" y="5800700"/>
                  <a:pt x="5583180" y="5795587"/>
                  <a:pt x="5590139" y="5793963"/>
                </a:cubicBezTo>
                <a:cubicBezTo>
                  <a:pt x="5604603" y="5790658"/>
                  <a:pt x="5604571" y="5789929"/>
                  <a:pt x="5604507" y="5779475"/>
                </a:cubicBezTo>
                <a:cubicBezTo>
                  <a:pt x="5604476" y="5773310"/>
                  <a:pt x="5603968" y="5767176"/>
                  <a:pt x="5603746" y="5762571"/>
                </a:cubicBezTo>
                <a:cubicBezTo>
                  <a:pt x="5598881" y="5756627"/>
                  <a:pt x="5595005" y="5751920"/>
                  <a:pt x="5591858" y="5748077"/>
                </a:cubicBezTo>
                <a:cubicBezTo>
                  <a:pt x="5591509" y="5734350"/>
                  <a:pt x="5594687" y="5720972"/>
                  <a:pt x="5580738" y="5713030"/>
                </a:cubicBezTo>
                <a:cubicBezTo>
                  <a:pt x="5579526" y="5712326"/>
                  <a:pt x="5579431" y="5709409"/>
                  <a:pt x="5579177" y="5707467"/>
                </a:cubicBezTo>
                <a:cubicBezTo>
                  <a:pt x="5578924" y="5705368"/>
                  <a:pt x="5579685" y="5703053"/>
                  <a:pt x="5579018" y="5701143"/>
                </a:cubicBezTo>
                <a:cubicBezTo>
                  <a:pt x="5577239" y="5695885"/>
                  <a:pt x="5574388" y="5692969"/>
                  <a:pt x="5570288" y="5692487"/>
                </a:cubicBezTo>
                <a:close/>
                <a:moveTo>
                  <a:pt x="2799625" y="5685571"/>
                </a:moveTo>
                <a:lnTo>
                  <a:pt x="2790081" y="5693991"/>
                </a:lnTo>
                <a:lnTo>
                  <a:pt x="2789266" y="5693297"/>
                </a:lnTo>
                <a:cubicBezTo>
                  <a:pt x="2786516" y="5692660"/>
                  <a:pt x="2784418" y="5692444"/>
                  <a:pt x="2783310" y="5691618"/>
                </a:cubicBezTo>
                <a:lnTo>
                  <a:pt x="2783297" y="5688241"/>
                </a:lnTo>
                <a:close/>
                <a:moveTo>
                  <a:pt x="4696026" y="5679310"/>
                </a:moveTo>
                <a:cubicBezTo>
                  <a:pt x="4701432" y="5685539"/>
                  <a:pt x="4706639" y="5691546"/>
                  <a:pt x="4712552" y="5698314"/>
                </a:cubicBezTo>
                <a:cubicBezTo>
                  <a:pt x="4710839" y="5706897"/>
                  <a:pt x="4701368" y="5710835"/>
                  <a:pt x="4695709" y="5717826"/>
                </a:cubicBezTo>
                <a:cubicBezTo>
                  <a:pt x="4690177" y="5713982"/>
                  <a:pt x="4689353" y="5708419"/>
                  <a:pt x="4689416" y="5702158"/>
                </a:cubicBezTo>
                <a:cubicBezTo>
                  <a:pt x="4689543" y="5691229"/>
                  <a:pt x="4689321" y="5691229"/>
                  <a:pt x="4696026" y="5679310"/>
                </a:cubicBezTo>
                <a:close/>
                <a:moveTo>
                  <a:pt x="5341912" y="5669427"/>
                </a:moveTo>
                <a:cubicBezTo>
                  <a:pt x="5340199" y="5670417"/>
                  <a:pt x="5338069" y="5672193"/>
                  <a:pt x="5337814" y="5673880"/>
                </a:cubicBezTo>
                <a:cubicBezTo>
                  <a:pt x="5337211" y="5677946"/>
                  <a:pt x="5337625" y="5682171"/>
                  <a:pt x="5337625" y="5686078"/>
                </a:cubicBezTo>
                <a:cubicBezTo>
                  <a:pt x="5333234" y="5690753"/>
                  <a:pt x="5328978" y="5695231"/>
                  <a:pt x="5324911" y="5699551"/>
                </a:cubicBezTo>
                <a:cubicBezTo>
                  <a:pt x="5324911" y="5733303"/>
                  <a:pt x="5324626" y="5766700"/>
                  <a:pt x="5325261" y="5800097"/>
                </a:cubicBezTo>
                <a:cubicBezTo>
                  <a:pt x="5325355" y="5804671"/>
                  <a:pt x="5330443" y="5806453"/>
                  <a:pt x="5333329" y="5804797"/>
                </a:cubicBezTo>
                <a:cubicBezTo>
                  <a:pt x="5335048" y="5803814"/>
                  <a:pt x="5337402" y="5801911"/>
                  <a:pt x="5337434" y="5800382"/>
                </a:cubicBezTo>
                <a:cubicBezTo>
                  <a:pt x="5337719" y="5783700"/>
                  <a:pt x="5337625" y="5766985"/>
                  <a:pt x="5337625" y="5750271"/>
                </a:cubicBezTo>
                <a:cubicBezTo>
                  <a:pt x="5341881" y="5745755"/>
                  <a:pt x="5346107" y="5741245"/>
                  <a:pt x="5350337" y="5736735"/>
                </a:cubicBezTo>
                <a:cubicBezTo>
                  <a:pt x="5350337" y="5715853"/>
                  <a:pt x="5350781" y="5694978"/>
                  <a:pt x="5349981" y="5674134"/>
                </a:cubicBezTo>
                <a:cubicBezTo>
                  <a:pt x="5349791" y="5669522"/>
                  <a:pt x="5344806" y="5667747"/>
                  <a:pt x="5341912" y="5669427"/>
                </a:cubicBezTo>
                <a:close/>
                <a:moveTo>
                  <a:pt x="2601032" y="5669332"/>
                </a:moveTo>
                <a:cubicBezTo>
                  <a:pt x="2602428" y="5670734"/>
                  <a:pt x="2605321" y="5672960"/>
                  <a:pt x="2605035" y="5673436"/>
                </a:cubicBezTo>
                <a:cubicBezTo>
                  <a:pt x="2602586" y="5677883"/>
                  <a:pt x="2599504" y="5679405"/>
                  <a:pt x="2596838" y="5677724"/>
                </a:cubicBezTo>
                <a:cubicBezTo>
                  <a:pt x="2595183" y="5676677"/>
                  <a:pt x="2592512" y="5674165"/>
                  <a:pt x="2592766" y="5673690"/>
                </a:cubicBezTo>
                <a:cubicBezTo>
                  <a:pt x="2595215" y="5669237"/>
                  <a:pt x="2598202" y="5667937"/>
                  <a:pt x="2601032" y="5669332"/>
                </a:cubicBezTo>
                <a:close/>
                <a:moveTo>
                  <a:pt x="2283302" y="5669332"/>
                </a:moveTo>
                <a:cubicBezTo>
                  <a:pt x="2284697" y="5670734"/>
                  <a:pt x="2287590" y="5672960"/>
                  <a:pt x="2287304" y="5673436"/>
                </a:cubicBezTo>
                <a:cubicBezTo>
                  <a:pt x="2284856" y="5677883"/>
                  <a:pt x="2281773" y="5679405"/>
                  <a:pt x="2279102" y="5677724"/>
                </a:cubicBezTo>
                <a:cubicBezTo>
                  <a:pt x="2277454" y="5676677"/>
                  <a:pt x="2274781" y="5674165"/>
                  <a:pt x="2275035" y="5673690"/>
                </a:cubicBezTo>
                <a:cubicBezTo>
                  <a:pt x="2277485" y="5669237"/>
                  <a:pt x="2280471" y="5667937"/>
                  <a:pt x="2283302" y="5669332"/>
                </a:cubicBezTo>
                <a:close/>
                <a:moveTo>
                  <a:pt x="5181328" y="5657008"/>
                </a:moveTo>
                <a:cubicBezTo>
                  <a:pt x="5185078" y="5659609"/>
                  <a:pt x="5185781" y="5663072"/>
                  <a:pt x="5185274" y="5667779"/>
                </a:cubicBezTo>
                <a:cubicBezTo>
                  <a:pt x="5184634" y="5673913"/>
                  <a:pt x="5185140" y="5680110"/>
                  <a:pt x="5185140" y="5686275"/>
                </a:cubicBezTo>
                <a:cubicBezTo>
                  <a:pt x="5172339" y="5695137"/>
                  <a:pt x="5172307" y="5695137"/>
                  <a:pt x="5159721" y="5686142"/>
                </a:cubicBezTo>
                <a:cubicBezTo>
                  <a:pt x="5159721" y="5682045"/>
                  <a:pt x="5159721" y="5677915"/>
                  <a:pt x="5159721" y="5672796"/>
                </a:cubicBezTo>
                <a:cubicBezTo>
                  <a:pt x="5163661" y="5669079"/>
                  <a:pt x="5168558" y="5665204"/>
                  <a:pt x="5172497" y="5660567"/>
                </a:cubicBezTo>
                <a:cubicBezTo>
                  <a:pt x="5175993" y="5656462"/>
                  <a:pt x="5178371" y="5654940"/>
                  <a:pt x="5181328" y="5657008"/>
                </a:cubicBezTo>
                <a:close/>
                <a:moveTo>
                  <a:pt x="4672479" y="5656685"/>
                </a:moveTo>
                <a:cubicBezTo>
                  <a:pt x="4674134" y="5657738"/>
                  <a:pt x="4675372" y="5659450"/>
                  <a:pt x="4676767" y="5660852"/>
                </a:cubicBezTo>
                <a:cubicBezTo>
                  <a:pt x="4673944" y="5665077"/>
                  <a:pt x="4671021" y="5666700"/>
                  <a:pt x="4668349" y="5665013"/>
                </a:cubicBezTo>
                <a:cubicBezTo>
                  <a:pt x="4666694" y="5663967"/>
                  <a:pt x="4664022" y="5661455"/>
                  <a:pt x="4664284" y="5660979"/>
                </a:cubicBezTo>
                <a:cubicBezTo>
                  <a:pt x="4666725" y="5656526"/>
                  <a:pt x="4669808" y="5655004"/>
                  <a:pt x="4672479" y="5656685"/>
                </a:cubicBezTo>
                <a:close/>
                <a:moveTo>
                  <a:pt x="4764964" y="5654063"/>
                </a:moveTo>
                <a:cubicBezTo>
                  <a:pt x="4769914" y="5653955"/>
                  <a:pt x="4774428" y="5655098"/>
                  <a:pt x="4777574" y="5661295"/>
                </a:cubicBezTo>
                <a:cubicBezTo>
                  <a:pt x="4773413" y="5666027"/>
                  <a:pt x="4769373" y="5670671"/>
                  <a:pt x="4764988" y="5675656"/>
                </a:cubicBezTo>
                <a:cubicBezTo>
                  <a:pt x="4764988" y="5683953"/>
                  <a:pt x="4764988" y="5692212"/>
                  <a:pt x="4764988" y="5697965"/>
                </a:cubicBezTo>
                <a:cubicBezTo>
                  <a:pt x="4757966" y="5705907"/>
                  <a:pt x="4752466" y="5712104"/>
                  <a:pt x="4747194" y="5718111"/>
                </a:cubicBezTo>
                <a:cubicBezTo>
                  <a:pt x="4733562" y="5711407"/>
                  <a:pt x="4748780" y="5688781"/>
                  <a:pt x="4728538" y="5690024"/>
                </a:cubicBezTo>
                <a:cubicBezTo>
                  <a:pt x="4728094" y="5682900"/>
                  <a:pt x="4727873" y="5678771"/>
                  <a:pt x="4727492" y="5672796"/>
                </a:cubicBezTo>
                <a:cubicBezTo>
                  <a:pt x="4733016" y="5668222"/>
                  <a:pt x="4739468" y="5662850"/>
                  <a:pt x="4749732" y="5654337"/>
                </a:cubicBezTo>
                <a:cubicBezTo>
                  <a:pt x="4754626" y="5655530"/>
                  <a:pt x="4760013" y="5654171"/>
                  <a:pt x="4764964" y="5654063"/>
                </a:cubicBezTo>
                <a:close/>
                <a:moveTo>
                  <a:pt x="5218895" y="5643947"/>
                </a:moveTo>
                <a:cubicBezTo>
                  <a:pt x="5220608" y="5644899"/>
                  <a:pt x="5222391" y="5646516"/>
                  <a:pt x="5223121" y="5648267"/>
                </a:cubicBezTo>
                <a:cubicBezTo>
                  <a:pt x="5223818" y="5649980"/>
                  <a:pt x="5223247" y="5652238"/>
                  <a:pt x="5223247" y="5654306"/>
                </a:cubicBezTo>
                <a:cubicBezTo>
                  <a:pt x="5223185" y="5662184"/>
                  <a:pt x="5219244" y="5667366"/>
                  <a:pt x="5214893" y="5665204"/>
                </a:cubicBezTo>
                <a:cubicBezTo>
                  <a:pt x="5210503" y="5663015"/>
                  <a:pt x="5209266" y="5659482"/>
                  <a:pt x="5210472" y="5654718"/>
                </a:cubicBezTo>
                <a:cubicBezTo>
                  <a:pt x="5210947" y="5652809"/>
                  <a:pt x="5209870" y="5650335"/>
                  <a:pt x="5210694" y="5648679"/>
                </a:cubicBezTo>
                <a:cubicBezTo>
                  <a:pt x="5212920" y="5644138"/>
                  <a:pt x="5216067" y="5642419"/>
                  <a:pt x="5218895" y="5643947"/>
                </a:cubicBezTo>
                <a:close/>
                <a:moveTo>
                  <a:pt x="3043564" y="5642006"/>
                </a:moveTo>
                <a:cubicBezTo>
                  <a:pt x="3048011" y="5644454"/>
                  <a:pt x="3049318" y="5647442"/>
                  <a:pt x="3047916" y="5650271"/>
                </a:cubicBezTo>
                <a:cubicBezTo>
                  <a:pt x="3046520" y="5651667"/>
                  <a:pt x="3044294" y="5654559"/>
                  <a:pt x="3043818" y="5654274"/>
                </a:cubicBezTo>
                <a:cubicBezTo>
                  <a:pt x="3039371" y="5651825"/>
                  <a:pt x="3037842" y="5648742"/>
                  <a:pt x="3039529" y="5646072"/>
                </a:cubicBezTo>
                <a:cubicBezTo>
                  <a:pt x="3040576" y="5644423"/>
                  <a:pt x="3043088" y="5641752"/>
                  <a:pt x="3043564" y="5642006"/>
                </a:cubicBezTo>
                <a:close/>
                <a:moveTo>
                  <a:pt x="5115228" y="5641023"/>
                </a:moveTo>
                <a:cubicBezTo>
                  <a:pt x="5119744" y="5645818"/>
                  <a:pt x="5123588" y="5650589"/>
                  <a:pt x="5128163" y="5654496"/>
                </a:cubicBezTo>
                <a:cubicBezTo>
                  <a:pt x="5132165" y="5657927"/>
                  <a:pt x="5133757" y="5660344"/>
                  <a:pt x="5131912" y="5663237"/>
                </a:cubicBezTo>
                <a:cubicBezTo>
                  <a:pt x="5129437" y="5667176"/>
                  <a:pt x="5125974" y="5668349"/>
                  <a:pt x="5121330" y="5667271"/>
                </a:cubicBezTo>
                <a:cubicBezTo>
                  <a:pt x="5119395" y="5666859"/>
                  <a:pt x="5117264" y="5667208"/>
                  <a:pt x="5115133" y="5667208"/>
                </a:cubicBezTo>
                <a:cubicBezTo>
                  <a:pt x="5105985" y="5658816"/>
                  <a:pt x="5106968" y="5650366"/>
                  <a:pt x="5115228" y="5641023"/>
                </a:cubicBezTo>
                <a:close/>
                <a:moveTo>
                  <a:pt x="4962847" y="5629326"/>
                </a:moveTo>
                <a:cubicBezTo>
                  <a:pt x="4963323" y="5629072"/>
                  <a:pt x="4965867" y="5631743"/>
                  <a:pt x="4966881" y="5633398"/>
                </a:cubicBezTo>
                <a:cubicBezTo>
                  <a:pt x="4968570" y="5636062"/>
                  <a:pt x="4967040" y="5639145"/>
                  <a:pt x="4962593" y="5641593"/>
                </a:cubicBezTo>
                <a:cubicBezTo>
                  <a:pt x="4962118" y="5641847"/>
                  <a:pt x="4959892" y="5638986"/>
                  <a:pt x="4958495" y="5637559"/>
                </a:cubicBezTo>
                <a:cubicBezTo>
                  <a:pt x="4957093" y="5634730"/>
                  <a:pt x="4958400" y="5631743"/>
                  <a:pt x="4962847" y="5629326"/>
                </a:cubicBezTo>
                <a:close/>
                <a:moveTo>
                  <a:pt x="5612925" y="5618587"/>
                </a:moveTo>
                <a:cubicBezTo>
                  <a:pt x="5610255" y="5616899"/>
                  <a:pt x="5607178" y="5618428"/>
                  <a:pt x="5604730" y="5622875"/>
                </a:cubicBezTo>
                <a:cubicBezTo>
                  <a:pt x="5604476" y="5623350"/>
                  <a:pt x="5607369" y="5625577"/>
                  <a:pt x="5608764" y="5626979"/>
                </a:cubicBezTo>
                <a:cubicBezTo>
                  <a:pt x="5611593" y="5628374"/>
                  <a:pt x="5614581" y="5627074"/>
                  <a:pt x="5616992" y="5622621"/>
                </a:cubicBezTo>
                <a:cubicBezTo>
                  <a:pt x="5617252" y="5622145"/>
                  <a:pt x="5614581" y="5619602"/>
                  <a:pt x="5612925" y="5618587"/>
                </a:cubicBezTo>
                <a:close/>
                <a:moveTo>
                  <a:pt x="2485085" y="5616868"/>
                </a:moveTo>
                <a:cubicBezTo>
                  <a:pt x="2498655" y="5616868"/>
                  <a:pt x="2511115" y="5616868"/>
                  <a:pt x="2523125" y="5616868"/>
                </a:cubicBezTo>
                <a:cubicBezTo>
                  <a:pt x="2526526" y="5620268"/>
                  <a:pt x="2529481" y="5623224"/>
                  <a:pt x="2533230" y="5626979"/>
                </a:cubicBezTo>
                <a:cubicBezTo>
                  <a:pt x="2550326" y="5633012"/>
                  <a:pt x="2569238" y="5626085"/>
                  <a:pt x="2587325" y="5630221"/>
                </a:cubicBezTo>
                <a:cubicBezTo>
                  <a:pt x="2593230" y="5636126"/>
                  <a:pt x="2599175" y="5642070"/>
                  <a:pt x="2605119" y="5648013"/>
                </a:cubicBezTo>
                <a:cubicBezTo>
                  <a:pt x="2601971" y="5650208"/>
                  <a:pt x="2598953" y="5653957"/>
                  <a:pt x="2595615" y="5654274"/>
                </a:cubicBezTo>
                <a:cubicBezTo>
                  <a:pt x="2579185" y="5655892"/>
                  <a:pt x="2562533" y="5652523"/>
                  <a:pt x="2546482" y="5656082"/>
                </a:cubicBezTo>
                <a:cubicBezTo>
                  <a:pt x="2545973" y="5656754"/>
                  <a:pt x="2535489" y="5667271"/>
                  <a:pt x="2535489" y="5667240"/>
                </a:cubicBezTo>
                <a:cubicBezTo>
                  <a:pt x="2533357" y="5663935"/>
                  <a:pt x="2530883" y="5660820"/>
                  <a:pt x="2529195" y="5657293"/>
                </a:cubicBezTo>
                <a:cubicBezTo>
                  <a:pt x="2528372" y="5655574"/>
                  <a:pt x="2529354" y="5653094"/>
                  <a:pt x="2528973" y="5651096"/>
                </a:cubicBezTo>
                <a:cubicBezTo>
                  <a:pt x="2528594" y="5649218"/>
                  <a:pt x="2527452" y="5647537"/>
                  <a:pt x="2524876" y="5641816"/>
                </a:cubicBezTo>
                <a:cubicBezTo>
                  <a:pt x="2501073" y="5641816"/>
                  <a:pt x="2480093" y="5641911"/>
                  <a:pt x="2459151" y="5641626"/>
                </a:cubicBezTo>
                <a:cubicBezTo>
                  <a:pt x="2457655" y="5641594"/>
                  <a:pt x="2455656" y="5639114"/>
                  <a:pt x="2454833" y="5637338"/>
                </a:cubicBezTo>
                <a:cubicBezTo>
                  <a:pt x="2453429" y="5634382"/>
                  <a:pt x="2455310" y="5630760"/>
                  <a:pt x="2460103" y="5629358"/>
                </a:cubicBezTo>
                <a:cubicBezTo>
                  <a:pt x="2463882" y="5628248"/>
                  <a:pt x="2468272" y="5629136"/>
                  <a:pt x="2471452" y="5629136"/>
                </a:cubicBezTo>
                <a:cubicBezTo>
                  <a:pt x="2476785" y="5624341"/>
                  <a:pt x="2481336" y="5620205"/>
                  <a:pt x="2485085" y="5616868"/>
                </a:cubicBezTo>
                <a:close/>
                <a:moveTo>
                  <a:pt x="3704419" y="5616583"/>
                </a:moveTo>
                <a:cubicBezTo>
                  <a:pt x="3708867" y="5619063"/>
                  <a:pt x="3710198" y="5622019"/>
                  <a:pt x="3708771" y="5624848"/>
                </a:cubicBezTo>
                <a:cubicBezTo>
                  <a:pt x="3707369" y="5626244"/>
                  <a:pt x="3705149" y="5629136"/>
                  <a:pt x="3704673" y="5628851"/>
                </a:cubicBezTo>
                <a:cubicBezTo>
                  <a:pt x="3700220" y="5626402"/>
                  <a:pt x="3698698" y="5623319"/>
                  <a:pt x="3700379" y="5620655"/>
                </a:cubicBezTo>
                <a:cubicBezTo>
                  <a:pt x="3701432" y="5618999"/>
                  <a:pt x="3703937" y="5616329"/>
                  <a:pt x="3704419" y="5616583"/>
                </a:cubicBezTo>
                <a:close/>
                <a:moveTo>
                  <a:pt x="2179541" y="5616393"/>
                </a:moveTo>
                <a:cubicBezTo>
                  <a:pt x="2187008" y="5623865"/>
                  <a:pt x="2194514" y="5631362"/>
                  <a:pt x="2201981" y="5638828"/>
                </a:cubicBezTo>
                <a:cubicBezTo>
                  <a:pt x="2209349" y="5641404"/>
                  <a:pt x="2216723" y="5643947"/>
                  <a:pt x="2224386" y="5646611"/>
                </a:cubicBezTo>
                <a:cubicBezTo>
                  <a:pt x="2216500" y="5659545"/>
                  <a:pt x="2204905" y="5652555"/>
                  <a:pt x="2195400" y="5654528"/>
                </a:cubicBezTo>
                <a:cubicBezTo>
                  <a:pt x="2183798" y="5648901"/>
                  <a:pt x="2176871" y="5638004"/>
                  <a:pt x="2167528" y="5629834"/>
                </a:cubicBezTo>
                <a:cubicBezTo>
                  <a:pt x="2163397" y="5629580"/>
                  <a:pt x="2159046" y="5630088"/>
                  <a:pt x="2155202" y="5628914"/>
                </a:cubicBezTo>
                <a:cubicBezTo>
                  <a:pt x="2150398" y="5627455"/>
                  <a:pt x="2148401" y="5623960"/>
                  <a:pt x="2149765" y="5620941"/>
                </a:cubicBezTo>
                <a:cubicBezTo>
                  <a:pt x="2150558" y="5619126"/>
                  <a:pt x="2152562" y="5616678"/>
                  <a:pt x="2154148" y="5616614"/>
                </a:cubicBezTo>
                <a:cubicBezTo>
                  <a:pt x="2162604" y="5616170"/>
                  <a:pt x="2171061" y="5616393"/>
                  <a:pt x="2179541" y="5616393"/>
                </a:cubicBezTo>
                <a:close/>
                <a:moveTo>
                  <a:pt x="3024548" y="5616319"/>
                </a:moveTo>
                <a:cubicBezTo>
                  <a:pt x="3025545" y="5615322"/>
                  <a:pt x="3027530" y="5615315"/>
                  <a:pt x="3030185" y="5616615"/>
                </a:cubicBezTo>
                <a:cubicBezTo>
                  <a:pt x="3032761" y="5617858"/>
                  <a:pt x="3034442" y="5621290"/>
                  <a:pt x="3035939" y="5624055"/>
                </a:cubicBezTo>
                <a:cubicBezTo>
                  <a:pt x="3036193" y="5624531"/>
                  <a:pt x="3032761" y="5627963"/>
                  <a:pt x="3032285" y="5627709"/>
                </a:cubicBezTo>
                <a:cubicBezTo>
                  <a:pt x="3029519" y="5626212"/>
                  <a:pt x="3026119" y="5624531"/>
                  <a:pt x="3024844" y="5621955"/>
                </a:cubicBezTo>
                <a:cubicBezTo>
                  <a:pt x="3023544" y="5619301"/>
                  <a:pt x="3023551" y="5617315"/>
                  <a:pt x="3024548" y="5616319"/>
                </a:cubicBezTo>
                <a:close/>
                <a:moveTo>
                  <a:pt x="3021158" y="5606446"/>
                </a:moveTo>
                <a:cubicBezTo>
                  <a:pt x="3024336" y="5609148"/>
                  <a:pt x="3025992" y="5612231"/>
                  <a:pt x="3024368" y="5616329"/>
                </a:cubicBezTo>
                <a:cubicBezTo>
                  <a:pt x="3024146" y="5616931"/>
                  <a:pt x="3020682" y="5616837"/>
                  <a:pt x="3019001" y="5616266"/>
                </a:cubicBezTo>
                <a:cubicBezTo>
                  <a:pt x="3017377" y="5615694"/>
                  <a:pt x="3015950" y="5614204"/>
                  <a:pt x="3014802" y="5612834"/>
                </a:cubicBezTo>
                <a:cubicBezTo>
                  <a:pt x="3013913" y="5611756"/>
                  <a:pt x="3012803" y="5609783"/>
                  <a:pt x="3013216" y="5608958"/>
                </a:cubicBezTo>
                <a:cubicBezTo>
                  <a:pt x="3015601" y="5604258"/>
                  <a:pt x="3018138" y="5603877"/>
                  <a:pt x="3021158" y="5606446"/>
                </a:cubicBezTo>
                <a:close/>
                <a:moveTo>
                  <a:pt x="2789615" y="5603909"/>
                </a:moveTo>
                <a:cubicBezTo>
                  <a:pt x="2790090" y="5603649"/>
                  <a:pt x="2792634" y="5606319"/>
                  <a:pt x="2793649" y="5607975"/>
                </a:cubicBezTo>
                <a:cubicBezTo>
                  <a:pt x="2795337" y="5610645"/>
                  <a:pt x="2793808" y="5613722"/>
                  <a:pt x="2789361" y="5616170"/>
                </a:cubicBezTo>
                <a:cubicBezTo>
                  <a:pt x="2788885" y="5616424"/>
                  <a:pt x="2786690" y="5613563"/>
                  <a:pt x="2785263" y="5612136"/>
                </a:cubicBezTo>
                <a:cubicBezTo>
                  <a:pt x="2783861" y="5609307"/>
                  <a:pt x="2785168" y="5606319"/>
                  <a:pt x="2789615" y="5603909"/>
                </a:cubicBezTo>
                <a:close/>
                <a:moveTo>
                  <a:pt x="2458977" y="5603909"/>
                </a:moveTo>
                <a:cubicBezTo>
                  <a:pt x="2463424" y="5606351"/>
                  <a:pt x="2464952" y="5609433"/>
                  <a:pt x="2463266" y="5612104"/>
                </a:cubicBezTo>
                <a:cubicBezTo>
                  <a:pt x="2462221" y="5613753"/>
                  <a:pt x="2459706" y="5616424"/>
                  <a:pt x="2459232" y="5616170"/>
                </a:cubicBezTo>
                <a:cubicBezTo>
                  <a:pt x="2454785" y="5613721"/>
                  <a:pt x="2453447" y="5610740"/>
                  <a:pt x="2454879" y="5607911"/>
                </a:cubicBezTo>
                <a:cubicBezTo>
                  <a:pt x="2456276" y="5606509"/>
                  <a:pt x="2458503" y="5603617"/>
                  <a:pt x="2458977" y="5603909"/>
                </a:cubicBezTo>
                <a:close/>
                <a:moveTo>
                  <a:pt x="2122229" y="5603610"/>
                </a:moveTo>
                <a:cubicBezTo>
                  <a:pt x="2123226" y="5602613"/>
                  <a:pt x="2125212" y="5602605"/>
                  <a:pt x="2127864" y="5603909"/>
                </a:cubicBezTo>
                <a:cubicBezTo>
                  <a:pt x="2130439" y="5605145"/>
                  <a:pt x="2132127" y="5608577"/>
                  <a:pt x="2133617" y="5611343"/>
                </a:cubicBezTo>
                <a:cubicBezTo>
                  <a:pt x="2133871" y="5611819"/>
                  <a:pt x="2130439" y="5615250"/>
                  <a:pt x="2129963" y="5614996"/>
                </a:cubicBezTo>
                <a:cubicBezTo>
                  <a:pt x="2127197" y="5613500"/>
                  <a:pt x="2123796" y="5611819"/>
                  <a:pt x="2122527" y="5609243"/>
                </a:cubicBezTo>
                <a:cubicBezTo>
                  <a:pt x="2121225" y="5606592"/>
                  <a:pt x="2121233" y="5604606"/>
                  <a:pt x="2122229" y="5603610"/>
                </a:cubicBezTo>
                <a:close/>
                <a:moveTo>
                  <a:pt x="5765470" y="5593163"/>
                </a:moveTo>
                <a:cubicBezTo>
                  <a:pt x="5767119" y="5594185"/>
                  <a:pt x="5768325" y="5595898"/>
                  <a:pt x="5769758" y="5597325"/>
                </a:cubicBezTo>
                <a:cubicBezTo>
                  <a:pt x="5766929" y="5601555"/>
                  <a:pt x="5764005" y="5603173"/>
                  <a:pt x="5761334" y="5601492"/>
                </a:cubicBezTo>
                <a:cubicBezTo>
                  <a:pt x="5759685" y="5600439"/>
                  <a:pt x="5757014" y="5597934"/>
                  <a:pt x="5757268" y="5597458"/>
                </a:cubicBezTo>
                <a:cubicBezTo>
                  <a:pt x="5759716" y="5593005"/>
                  <a:pt x="5762799" y="5591483"/>
                  <a:pt x="5765470" y="5593163"/>
                </a:cubicBezTo>
                <a:close/>
                <a:moveTo>
                  <a:pt x="5041026" y="5593163"/>
                </a:moveTo>
                <a:cubicBezTo>
                  <a:pt x="5038356" y="5591483"/>
                  <a:pt x="5035272" y="5593005"/>
                  <a:pt x="5032824" y="5597458"/>
                </a:cubicBezTo>
                <a:cubicBezTo>
                  <a:pt x="5032569" y="5597933"/>
                  <a:pt x="5035462" y="5600154"/>
                  <a:pt x="5036864" y="5601555"/>
                </a:cubicBezTo>
                <a:cubicBezTo>
                  <a:pt x="5039687" y="5602951"/>
                  <a:pt x="5042675" y="5601650"/>
                  <a:pt x="5045092" y="5597204"/>
                </a:cubicBezTo>
                <a:cubicBezTo>
                  <a:pt x="5045346" y="5596722"/>
                  <a:pt x="5042675" y="5594185"/>
                  <a:pt x="5041026" y="5593163"/>
                </a:cubicBezTo>
                <a:close/>
                <a:moveTo>
                  <a:pt x="3083891" y="5593163"/>
                </a:moveTo>
                <a:cubicBezTo>
                  <a:pt x="3085546" y="5594216"/>
                  <a:pt x="3088217" y="5596722"/>
                  <a:pt x="3087963" y="5597204"/>
                </a:cubicBezTo>
                <a:cubicBezTo>
                  <a:pt x="3085514" y="5601651"/>
                  <a:pt x="3082527" y="5602983"/>
                  <a:pt x="3079697" y="5601555"/>
                </a:cubicBezTo>
                <a:cubicBezTo>
                  <a:pt x="3078302" y="5600154"/>
                  <a:pt x="3075409" y="5597934"/>
                  <a:pt x="3075695" y="5597458"/>
                </a:cubicBezTo>
                <a:cubicBezTo>
                  <a:pt x="3078143" y="5593005"/>
                  <a:pt x="3081226" y="5591483"/>
                  <a:pt x="3083891" y="5593163"/>
                </a:cubicBezTo>
                <a:close/>
                <a:moveTo>
                  <a:pt x="3270470" y="5593100"/>
                </a:moveTo>
                <a:cubicBezTo>
                  <a:pt x="3268751" y="5594051"/>
                  <a:pt x="3266975" y="5595676"/>
                  <a:pt x="3266245" y="5597426"/>
                </a:cubicBezTo>
                <a:cubicBezTo>
                  <a:pt x="3265509" y="5599170"/>
                  <a:pt x="3266086" y="5601460"/>
                  <a:pt x="3266086" y="5603490"/>
                </a:cubicBezTo>
                <a:cubicBezTo>
                  <a:pt x="3266150" y="5611375"/>
                  <a:pt x="3270089" y="5616551"/>
                  <a:pt x="3274441" y="5614394"/>
                </a:cubicBezTo>
                <a:cubicBezTo>
                  <a:pt x="3278824" y="5612168"/>
                  <a:pt x="3280258" y="5608578"/>
                  <a:pt x="3278793" y="5603909"/>
                </a:cubicBezTo>
                <a:cubicBezTo>
                  <a:pt x="3278793" y="5601873"/>
                  <a:pt x="3279465" y="5599488"/>
                  <a:pt x="3278666" y="5597838"/>
                </a:cubicBezTo>
                <a:cubicBezTo>
                  <a:pt x="3276446" y="5593290"/>
                  <a:pt x="3273299" y="5591578"/>
                  <a:pt x="3270470" y="5593100"/>
                </a:cubicBezTo>
                <a:close/>
                <a:moveTo>
                  <a:pt x="3297989" y="5591197"/>
                </a:moveTo>
                <a:cubicBezTo>
                  <a:pt x="3293542" y="5593639"/>
                  <a:pt x="3292013" y="5596722"/>
                  <a:pt x="3293700" y="5599393"/>
                </a:cubicBezTo>
                <a:cubicBezTo>
                  <a:pt x="3294747" y="5601048"/>
                  <a:pt x="3297259" y="5603712"/>
                  <a:pt x="3297735" y="5603459"/>
                </a:cubicBezTo>
                <a:cubicBezTo>
                  <a:pt x="3302188" y="5601016"/>
                  <a:pt x="3303520" y="5598029"/>
                  <a:pt x="3302093" y="5595200"/>
                </a:cubicBezTo>
                <a:cubicBezTo>
                  <a:pt x="3300691" y="5593798"/>
                  <a:pt x="3298464" y="5590912"/>
                  <a:pt x="3297989" y="5591197"/>
                </a:cubicBezTo>
                <a:close/>
                <a:moveTo>
                  <a:pt x="2649849" y="5578517"/>
                </a:moveTo>
                <a:cubicBezTo>
                  <a:pt x="2650325" y="5578263"/>
                  <a:pt x="2652870" y="5580934"/>
                  <a:pt x="2653884" y="5582583"/>
                </a:cubicBezTo>
                <a:cubicBezTo>
                  <a:pt x="2655566" y="5585253"/>
                  <a:pt x="2654042" y="5588336"/>
                  <a:pt x="2649595" y="5590784"/>
                </a:cubicBezTo>
                <a:cubicBezTo>
                  <a:pt x="2649121" y="5591007"/>
                  <a:pt x="2646925" y="5588146"/>
                  <a:pt x="2645492" y="5586744"/>
                </a:cubicBezTo>
                <a:cubicBezTo>
                  <a:pt x="2644097" y="5583915"/>
                  <a:pt x="2645396" y="5580934"/>
                  <a:pt x="2649849" y="5578517"/>
                </a:cubicBezTo>
                <a:close/>
                <a:moveTo>
                  <a:pt x="3196040" y="5578486"/>
                </a:moveTo>
                <a:cubicBezTo>
                  <a:pt x="3200493" y="5580934"/>
                  <a:pt x="3202015" y="5584010"/>
                  <a:pt x="3200334" y="5586681"/>
                </a:cubicBezTo>
                <a:cubicBezTo>
                  <a:pt x="3199281" y="5588336"/>
                  <a:pt x="3196775" y="5591007"/>
                  <a:pt x="3196293" y="5590754"/>
                </a:cubicBezTo>
                <a:cubicBezTo>
                  <a:pt x="3191878" y="5588305"/>
                  <a:pt x="3190546" y="5585317"/>
                  <a:pt x="3191942" y="5582488"/>
                </a:cubicBezTo>
                <a:cubicBezTo>
                  <a:pt x="3193337" y="5581093"/>
                  <a:pt x="3195564" y="5578200"/>
                  <a:pt x="3196040" y="5578486"/>
                </a:cubicBezTo>
                <a:close/>
                <a:moveTo>
                  <a:pt x="2941996" y="5578263"/>
                </a:moveTo>
                <a:cubicBezTo>
                  <a:pt x="2946132" y="5578263"/>
                  <a:pt x="2950262" y="5578263"/>
                  <a:pt x="2954392" y="5578263"/>
                </a:cubicBezTo>
                <a:cubicBezTo>
                  <a:pt x="2963672" y="5590683"/>
                  <a:pt x="2963641" y="5590715"/>
                  <a:pt x="2954709" y="5603680"/>
                </a:cubicBezTo>
                <a:cubicBezTo>
                  <a:pt x="2950579" y="5603680"/>
                  <a:pt x="2946449" y="5603680"/>
                  <a:pt x="2942313" y="5603680"/>
                </a:cubicBezTo>
                <a:cubicBezTo>
                  <a:pt x="2933673" y="5591260"/>
                  <a:pt x="2933673" y="5591260"/>
                  <a:pt x="2941996" y="5578263"/>
                </a:cubicBezTo>
                <a:close/>
                <a:moveTo>
                  <a:pt x="2395245" y="5565805"/>
                </a:moveTo>
                <a:cubicBezTo>
                  <a:pt x="2399541" y="5569903"/>
                  <a:pt x="2403576" y="5574223"/>
                  <a:pt x="2408085" y="5577978"/>
                </a:cubicBezTo>
                <a:cubicBezTo>
                  <a:pt x="2412031" y="5581219"/>
                  <a:pt x="2413934" y="5583883"/>
                  <a:pt x="2412538" y="5586649"/>
                </a:cubicBezTo>
                <a:cubicBezTo>
                  <a:pt x="2410375" y="5591038"/>
                  <a:pt x="2406850" y="5592244"/>
                  <a:pt x="2402146" y="5591070"/>
                </a:cubicBezTo>
                <a:cubicBezTo>
                  <a:pt x="2400237" y="5590556"/>
                  <a:pt x="2398106" y="5590975"/>
                  <a:pt x="2396077" y="5590975"/>
                </a:cubicBezTo>
                <a:cubicBezTo>
                  <a:pt x="2386574" y="5578961"/>
                  <a:pt x="2386670" y="5578898"/>
                  <a:pt x="2395245" y="5565805"/>
                </a:cubicBezTo>
                <a:close/>
                <a:moveTo>
                  <a:pt x="3546285" y="5565393"/>
                </a:moveTo>
                <a:cubicBezTo>
                  <a:pt x="3541578" y="5564917"/>
                  <a:pt x="3538114" y="5565583"/>
                  <a:pt x="3535508" y="5569332"/>
                </a:cubicBezTo>
                <a:cubicBezTo>
                  <a:pt x="3533446" y="5572320"/>
                  <a:pt x="3534936" y="5574705"/>
                  <a:pt x="3539066" y="5578168"/>
                </a:cubicBezTo>
                <a:cubicBezTo>
                  <a:pt x="3543710" y="5582107"/>
                  <a:pt x="3547586" y="5586998"/>
                  <a:pt x="3551303" y="5590943"/>
                </a:cubicBezTo>
                <a:cubicBezTo>
                  <a:pt x="3556422" y="5590943"/>
                  <a:pt x="3560520" y="5590943"/>
                  <a:pt x="3564650" y="5590943"/>
                </a:cubicBezTo>
                <a:cubicBezTo>
                  <a:pt x="3573614" y="5578390"/>
                  <a:pt x="3573614" y="5578358"/>
                  <a:pt x="3564745" y="5565552"/>
                </a:cubicBezTo>
                <a:cubicBezTo>
                  <a:pt x="3558579" y="5565552"/>
                  <a:pt x="3552381" y="5566027"/>
                  <a:pt x="3546285" y="5565393"/>
                </a:cubicBezTo>
                <a:close/>
                <a:moveTo>
                  <a:pt x="3253310" y="5553093"/>
                </a:moveTo>
                <a:cubicBezTo>
                  <a:pt x="3253944" y="5553347"/>
                  <a:pt x="3253849" y="5556778"/>
                  <a:pt x="3253247" y="5558466"/>
                </a:cubicBezTo>
                <a:cubicBezTo>
                  <a:pt x="3252676" y="5560083"/>
                  <a:pt x="3251178" y="5561517"/>
                  <a:pt x="3249815" y="5562659"/>
                </a:cubicBezTo>
                <a:cubicBezTo>
                  <a:pt x="3248730" y="5563547"/>
                  <a:pt x="3246763" y="5564663"/>
                  <a:pt x="3245932" y="5564251"/>
                </a:cubicBezTo>
                <a:cubicBezTo>
                  <a:pt x="3241231" y="5561866"/>
                  <a:pt x="3240851" y="5559322"/>
                  <a:pt x="3243426" y="5556303"/>
                </a:cubicBezTo>
                <a:cubicBezTo>
                  <a:pt x="3246129" y="5553125"/>
                  <a:pt x="3249206" y="5551476"/>
                  <a:pt x="3253310" y="5553093"/>
                </a:cubicBezTo>
                <a:close/>
                <a:moveTo>
                  <a:pt x="1957013" y="5552763"/>
                </a:moveTo>
                <a:cubicBezTo>
                  <a:pt x="1958010" y="5551766"/>
                  <a:pt x="1959996" y="5551758"/>
                  <a:pt x="1962648" y="5553061"/>
                </a:cubicBezTo>
                <a:cubicBezTo>
                  <a:pt x="1965223" y="5554330"/>
                  <a:pt x="1966911" y="5557730"/>
                  <a:pt x="1968401" y="5560496"/>
                </a:cubicBezTo>
                <a:cubicBezTo>
                  <a:pt x="1968655" y="5560971"/>
                  <a:pt x="1965223" y="5564409"/>
                  <a:pt x="1964747" y="5564149"/>
                </a:cubicBezTo>
                <a:cubicBezTo>
                  <a:pt x="1961981" y="5562659"/>
                  <a:pt x="1958582" y="5560971"/>
                  <a:pt x="1957313" y="5558402"/>
                </a:cubicBezTo>
                <a:cubicBezTo>
                  <a:pt x="1956009" y="5555748"/>
                  <a:pt x="1956017" y="5553761"/>
                  <a:pt x="1957013" y="5552763"/>
                </a:cubicBezTo>
                <a:close/>
                <a:moveTo>
                  <a:pt x="3344837" y="5550489"/>
                </a:moveTo>
                <a:lnTo>
                  <a:pt x="3343462" y="5552855"/>
                </a:lnTo>
                <a:lnTo>
                  <a:pt x="3342311" y="5552916"/>
                </a:lnTo>
                <a:lnTo>
                  <a:pt x="3342315" y="5552841"/>
                </a:lnTo>
                <a:lnTo>
                  <a:pt x="3342356" y="5552840"/>
                </a:lnTo>
                <a:close/>
                <a:moveTo>
                  <a:pt x="3282739" y="5547023"/>
                </a:moveTo>
                <a:lnTo>
                  <a:pt x="3280846" y="5552650"/>
                </a:lnTo>
                <a:lnTo>
                  <a:pt x="3278817" y="5552757"/>
                </a:lnTo>
                <a:lnTo>
                  <a:pt x="3279084" y="5547731"/>
                </a:lnTo>
                <a:close/>
                <a:moveTo>
                  <a:pt x="3350044" y="5541530"/>
                </a:moveTo>
                <a:cubicBezTo>
                  <a:pt x="3347279" y="5543021"/>
                  <a:pt x="3343879" y="5544708"/>
                  <a:pt x="3342610" y="5547277"/>
                </a:cubicBezTo>
                <a:lnTo>
                  <a:pt x="3342315" y="5552841"/>
                </a:lnTo>
                <a:lnTo>
                  <a:pt x="3324619" y="5552998"/>
                </a:lnTo>
                <a:cubicBezTo>
                  <a:pt x="3323033" y="5553094"/>
                  <a:pt x="3321346" y="5554813"/>
                  <a:pt x="3320109" y="5556176"/>
                </a:cubicBezTo>
                <a:cubicBezTo>
                  <a:pt x="3319094" y="5557255"/>
                  <a:pt x="3317819" y="5559259"/>
                  <a:pt x="3318231" y="5560211"/>
                </a:cubicBezTo>
                <a:cubicBezTo>
                  <a:pt x="3318935" y="5561898"/>
                  <a:pt x="3320616" y="5563928"/>
                  <a:pt x="3322272" y="5564340"/>
                </a:cubicBezTo>
                <a:cubicBezTo>
                  <a:pt x="3329088" y="5566107"/>
                  <a:pt x="3333457" y="5566410"/>
                  <a:pt x="3337409" y="5563268"/>
                </a:cubicBezTo>
                <a:lnTo>
                  <a:pt x="3343462" y="5552855"/>
                </a:lnTo>
                <a:lnTo>
                  <a:pt x="3347945" y="5552618"/>
                </a:lnTo>
                <a:cubicBezTo>
                  <a:pt x="3350520" y="5551349"/>
                  <a:pt x="3352208" y="5547949"/>
                  <a:pt x="3353698" y="5545184"/>
                </a:cubicBezTo>
                <a:cubicBezTo>
                  <a:pt x="3353810" y="5544962"/>
                  <a:pt x="3352999" y="5543984"/>
                  <a:pt x="3351149" y="5544507"/>
                </a:cubicBezTo>
                <a:lnTo>
                  <a:pt x="3344837" y="5550489"/>
                </a:lnTo>
                <a:close/>
                <a:moveTo>
                  <a:pt x="5087710" y="5516836"/>
                </a:moveTo>
                <a:cubicBezTo>
                  <a:pt x="5086313" y="5518238"/>
                  <a:pt x="5083420" y="5520458"/>
                  <a:pt x="5083706" y="5520934"/>
                </a:cubicBezTo>
                <a:cubicBezTo>
                  <a:pt x="5086154" y="5525386"/>
                  <a:pt x="5089232" y="5526909"/>
                  <a:pt x="5091902" y="5525228"/>
                </a:cubicBezTo>
                <a:cubicBezTo>
                  <a:pt x="5093557" y="5524175"/>
                  <a:pt x="5096229" y="5521669"/>
                  <a:pt x="5095969" y="5521187"/>
                </a:cubicBezTo>
                <a:cubicBezTo>
                  <a:pt x="5093494" y="5516741"/>
                  <a:pt x="5090538" y="5515440"/>
                  <a:pt x="5087710" y="5516836"/>
                </a:cubicBezTo>
                <a:close/>
                <a:moveTo>
                  <a:pt x="5177801" y="5515726"/>
                </a:moveTo>
                <a:cubicBezTo>
                  <a:pt x="5180250" y="5517914"/>
                  <a:pt x="5184348" y="5519824"/>
                  <a:pt x="5184824" y="5522399"/>
                </a:cubicBezTo>
                <a:cubicBezTo>
                  <a:pt x="5185877" y="5528152"/>
                  <a:pt x="5185141" y="5534216"/>
                  <a:pt x="5185141" y="5540128"/>
                </a:cubicBezTo>
                <a:cubicBezTo>
                  <a:pt x="5179203" y="5540128"/>
                  <a:pt x="5173132" y="5540858"/>
                  <a:pt x="5167412" y="5539811"/>
                </a:cubicBezTo>
                <a:cubicBezTo>
                  <a:pt x="5164835" y="5539335"/>
                  <a:pt x="5162932" y="5535238"/>
                  <a:pt x="5160738" y="5532789"/>
                </a:cubicBezTo>
                <a:cubicBezTo>
                  <a:pt x="5166492" y="5527036"/>
                  <a:pt x="5172086" y="5521447"/>
                  <a:pt x="5177801" y="5515726"/>
                </a:cubicBezTo>
                <a:close/>
                <a:moveTo>
                  <a:pt x="3526772" y="5514965"/>
                </a:moveTo>
                <a:cubicBezTo>
                  <a:pt x="3522319" y="5517407"/>
                  <a:pt x="3520796" y="5520490"/>
                  <a:pt x="3522478" y="5523160"/>
                </a:cubicBezTo>
                <a:cubicBezTo>
                  <a:pt x="3523531" y="5524816"/>
                  <a:pt x="3526036" y="5527480"/>
                  <a:pt x="3526519" y="5527226"/>
                </a:cubicBezTo>
                <a:cubicBezTo>
                  <a:pt x="3530934" y="5524784"/>
                  <a:pt x="3532266" y="5521796"/>
                  <a:pt x="3530870" y="5518967"/>
                </a:cubicBezTo>
                <a:cubicBezTo>
                  <a:pt x="3529468" y="5517565"/>
                  <a:pt x="3527248" y="5514673"/>
                  <a:pt x="3526772" y="5514965"/>
                </a:cubicBezTo>
                <a:close/>
                <a:moveTo>
                  <a:pt x="3043818" y="5514933"/>
                </a:moveTo>
                <a:cubicBezTo>
                  <a:pt x="3044294" y="5514672"/>
                  <a:pt x="3046520" y="5517533"/>
                  <a:pt x="3047916" y="5518967"/>
                </a:cubicBezTo>
                <a:cubicBezTo>
                  <a:pt x="3049318" y="5521796"/>
                  <a:pt x="3048011" y="5524783"/>
                  <a:pt x="3043564" y="5527194"/>
                </a:cubicBezTo>
                <a:cubicBezTo>
                  <a:pt x="3043088" y="5527447"/>
                  <a:pt x="3040544" y="5524783"/>
                  <a:pt x="3039529" y="5523128"/>
                </a:cubicBezTo>
                <a:cubicBezTo>
                  <a:pt x="3037842" y="5520457"/>
                  <a:pt x="3039371" y="5517374"/>
                  <a:pt x="3043818" y="5514933"/>
                </a:cubicBezTo>
                <a:close/>
                <a:moveTo>
                  <a:pt x="3444051" y="5514831"/>
                </a:moveTo>
                <a:lnTo>
                  <a:pt x="3444083" y="5517392"/>
                </a:lnTo>
                <a:lnTo>
                  <a:pt x="3444079" y="5517394"/>
                </a:lnTo>
                <a:lnTo>
                  <a:pt x="3443324" y="5515067"/>
                </a:lnTo>
                <a:close/>
                <a:moveTo>
                  <a:pt x="2122220" y="5502285"/>
                </a:moveTo>
                <a:cubicBezTo>
                  <a:pt x="2122853" y="5502507"/>
                  <a:pt x="2122759" y="5505970"/>
                  <a:pt x="2122155" y="5507651"/>
                </a:cubicBezTo>
                <a:cubicBezTo>
                  <a:pt x="2121584" y="5509275"/>
                  <a:pt x="2120087" y="5510702"/>
                  <a:pt x="2118724" y="5511850"/>
                </a:cubicBezTo>
                <a:cubicBezTo>
                  <a:pt x="2117640" y="5512738"/>
                  <a:pt x="2115672" y="5513848"/>
                  <a:pt x="2114842" y="5513436"/>
                </a:cubicBezTo>
                <a:cubicBezTo>
                  <a:pt x="2110140" y="5511051"/>
                  <a:pt x="2109760" y="5508514"/>
                  <a:pt x="2112335" y="5505494"/>
                </a:cubicBezTo>
                <a:cubicBezTo>
                  <a:pt x="2115038" y="5502316"/>
                  <a:pt x="2118114" y="5500661"/>
                  <a:pt x="2122220" y="5502285"/>
                </a:cubicBezTo>
                <a:close/>
                <a:moveTo>
                  <a:pt x="3526709" y="5489192"/>
                </a:moveTo>
                <a:cubicBezTo>
                  <a:pt x="3531124" y="5493607"/>
                  <a:pt x="3534112" y="5496595"/>
                  <a:pt x="3537100" y="5499614"/>
                </a:cubicBezTo>
                <a:cubicBezTo>
                  <a:pt x="3538907" y="5500375"/>
                  <a:pt x="3540690" y="5501777"/>
                  <a:pt x="3542498" y="5501809"/>
                </a:cubicBezTo>
                <a:cubicBezTo>
                  <a:pt x="3553086" y="5502031"/>
                  <a:pt x="3563635" y="5501904"/>
                  <a:pt x="3575707" y="5501904"/>
                </a:cubicBezTo>
                <a:cubicBezTo>
                  <a:pt x="3579526" y="5505018"/>
                  <a:pt x="3584227" y="5508831"/>
                  <a:pt x="3590361" y="5513817"/>
                </a:cubicBezTo>
                <a:cubicBezTo>
                  <a:pt x="3601101" y="5513817"/>
                  <a:pt x="3613591" y="5513817"/>
                  <a:pt x="3625156" y="5513817"/>
                </a:cubicBezTo>
                <a:cubicBezTo>
                  <a:pt x="3636568" y="5523826"/>
                  <a:pt x="3652776" y="5529135"/>
                  <a:pt x="3647181" y="5546135"/>
                </a:cubicBezTo>
                <a:cubicBezTo>
                  <a:pt x="3661099" y="5560052"/>
                  <a:pt x="3673050" y="5572002"/>
                  <a:pt x="3686175" y="5585127"/>
                </a:cubicBezTo>
                <a:cubicBezTo>
                  <a:pt x="3680517" y="5587543"/>
                  <a:pt x="3675404" y="5589732"/>
                  <a:pt x="3669587" y="5592212"/>
                </a:cubicBezTo>
                <a:cubicBezTo>
                  <a:pt x="3649503" y="5576100"/>
                  <a:pt x="3633707" y="5556367"/>
                  <a:pt x="3615437" y="5540572"/>
                </a:cubicBezTo>
                <a:cubicBezTo>
                  <a:pt x="3602185" y="5540572"/>
                  <a:pt x="3589568" y="5540413"/>
                  <a:pt x="3576950" y="5540762"/>
                </a:cubicBezTo>
                <a:cubicBezTo>
                  <a:pt x="3575422" y="5540794"/>
                  <a:pt x="3573962" y="5543560"/>
                  <a:pt x="3571609" y="5545913"/>
                </a:cubicBezTo>
                <a:cubicBezTo>
                  <a:pt x="3583021" y="5559767"/>
                  <a:pt x="3597193" y="5571273"/>
                  <a:pt x="3608827" y="5584302"/>
                </a:cubicBezTo>
                <a:cubicBezTo>
                  <a:pt x="3604501" y="5589510"/>
                  <a:pt x="3600910" y="5593798"/>
                  <a:pt x="3598240" y="5597039"/>
                </a:cubicBezTo>
                <a:cubicBezTo>
                  <a:pt x="3604628" y="5604385"/>
                  <a:pt x="3610160" y="5610709"/>
                  <a:pt x="3614924" y="5616202"/>
                </a:cubicBezTo>
                <a:cubicBezTo>
                  <a:pt x="3620614" y="5616456"/>
                  <a:pt x="3624743" y="5616646"/>
                  <a:pt x="3628911" y="5616836"/>
                </a:cubicBezTo>
                <a:cubicBezTo>
                  <a:pt x="3638604" y="5624879"/>
                  <a:pt x="3632660" y="5642069"/>
                  <a:pt x="3647118" y="5647601"/>
                </a:cubicBezTo>
                <a:cubicBezTo>
                  <a:pt x="3647118" y="5655860"/>
                  <a:pt x="3647118" y="5664252"/>
                  <a:pt x="3647118" y="5673208"/>
                </a:cubicBezTo>
                <a:cubicBezTo>
                  <a:pt x="3643273" y="5677312"/>
                  <a:pt x="3639017" y="5681885"/>
                  <a:pt x="3634754" y="5686434"/>
                </a:cubicBezTo>
                <a:cubicBezTo>
                  <a:pt x="3634754" y="5690627"/>
                  <a:pt x="3634754" y="5694819"/>
                  <a:pt x="3634754" y="5698822"/>
                </a:cubicBezTo>
                <a:cubicBezTo>
                  <a:pt x="3638858" y="5704924"/>
                  <a:pt x="3645056" y="5704512"/>
                  <a:pt x="3651216" y="5705559"/>
                </a:cubicBezTo>
                <a:cubicBezTo>
                  <a:pt x="3657730" y="5706675"/>
                  <a:pt x="3660845" y="5711819"/>
                  <a:pt x="3660242" y="5719196"/>
                </a:cubicBezTo>
                <a:cubicBezTo>
                  <a:pt x="3659640" y="5726599"/>
                  <a:pt x="3664182" y="5729523"/>
                  <a:pt x="3671331" y="5730823"/>
                </a:cubicBezTo>
                <a:cubicBezTo>
                  <a:pt x="3687761" y="5733843"/>
                  <a:pt x="3690432" y="5742679"/>
                  <a:pt x="3679438" y="5755771"/>
                </a:cubicBezTo>
                <a:cubicBezTo>
                  <a:pt x="3678075" y="5757389"/>
                  <a:pt x="3676450" y="5758784"/>
                  <a:pt x="3674896" y="5760345"/>
                </a:cubicBezTo>
                <a:cubicBezTo>
                  <a:pt x="3673938" y="5769181"/>
                  <a:pt x="3686715" y="5770735"/>
                  <a:pt x="3685446" y="5779476"/>
                </a:cubicBezTo>
                <a:cubicBezTo>
                  <a:pt x="3683949" y="5789802"/>
                  <a:pt x="3692595" y="5793646"/>
                  <a:pt x="3697645" y="5800351"/>
                </a:cubicBezTo>
                <a:cubicBezTo>
                  <a:pt x="3693769" y="5804576"/>
                  <a:pt x="3689734" y="5809028"/>
                  <a:pt x="3685541" y="5813602"/>
                </a:cubicBezTo>
                <a:lnTo>
                  <a:pt x="3685478" y="5883155"/>
                </a:lnTo>
                <a:lnTo>
                  <a:pt x="3691035" y="5883447"/>
                </a:lnTo>
                <a:cubicBezTo>
                  <a:pt x="3693610" y="5884722"/>
                  <a:pt x="3695298" y="5888153"/>
                  <a:pt x="3696788" y="5890887"/>
                </a:cubicBezTo>
                <a:cubicBezTo>
                  <a:pt x="3697042" y="5891363"/>
                  <a:pt x="3693610" y="5894795"/>
                  <a:pt x="3693134" y="5894541"/>
                </a:cubicBezTo>
                <a:cubicBezTo>
                  <a:pt x="3690369" y="5893044"/>
                  <a:pt x="3686968" y="5891363"/>
                  <a:pt x="3685700" y="5888788"/>
                </a:cubicBezTo>
                <a:lnTo>
                  <a:pt x="3685406" y="5883256"/>
                </a:lnTo>
                <a:lnTo>
                  <a:pt x="3679755" y="5883130"/>
                </a:lnTo>
                <a:cubicBezTo>
                  <a:pt x="3675277" y="5879539"/>
                  <a:pt x="3671236" y="5875347"/>
                  <a:pt x="3667043" y="5871376"/>
                </a:cubicBezTo>
                <a:cubicBezTo>
                  <a:pt x="3664753" y="5873691"/>
                  <a:pt x="3660877" y="5875822"/>
                  <a:pt x="3660369" y="5878556"/>
                </a:cubicBezTo>
                <a:cubicBezTo>
                  <a:pt x="3659291" y="5884183"/>
                  <a:pt x="3660052" y="5890120"/>
                  <a:pt x="3659989" y="5898766"/>
                </a:cubicBezTo>
                <a:cubicBezTo>
                  <a:pt x="3660496" y="5899876"/>
                  <a:pt x="3660623" y="5896444"/>
                  <a:pt x="3659957" y="5896190"/>
                </a:cubicBezTo>
                <a:cubicBezTo>
                  <a:pt x="3655859" y="5894573"/>
                  <a:pt x="3652808" y="5896222"/>
                  <a:pt x="3650074" y="5899400"/>
                </a:cubicBezTo>
                <a:cubicBezTo>
                  <a:pt x="3647498" y="5902419"/>
                  <a:pt x="3647879" y="5904963"/>
                  <a:pt x="3652586" y="5907348"/>
                </a:cubicBezTo>
                <a:cubicBezTo>
                  <a:pt x="3653411" y="5907760"/>
                  <a:pt x="3655415" y="5906644"/>
                  <a:pt x="3656462" y="5905756"/>
                </a:cubicBezTo>
                <a:cubicBezTo>
                  <a:pt x="3657857" y="5904614"/>
                  <a:pt x="3659323" y="5903180"/>
                  <a:pt x="3659957" y="5898766"/>
                </a:cubicBezTo>
                <a:cubicBezTo>
                  <a:pt x="3671242" y="5898163"/>
                  <a:pt x="3673462" y="5900770"/>
                  <a:pt x="3672733" y="5910907"/>
                </a:cubicBezTo>
                <a:cubicBezTo>
                  <a:pt x="3672258" y="5917484"/>
                  <a:pt x="3670189" y="5920434"/>
                  <a:pt x="3661479" y="5921043"/>
                </a:cubicBezTo>
                <a:cubicBezTo>
                  <a:pt x="3654971" y="5921519"/>
                  <a:pt x="3650518" y="5923453"/>
                  <a:pt x="3647435" y="5928667"/>
                </a:cubicBezTo>
                <a:cubicBezTo>
                  <a:pt x="3647435" y="5932765"/>
                  <a:pt x="3647435" y="5936736"/>
                  <a:pt x="3647435" y="5941982"/>
                </a:cubicBezTo>
                <a:cubicBezTo>
                  <a:pt x="3651216" y="5945445"/>
                  <a:pt x="3655827" y="5949289"/>
                  <a:pt x="3659862" y="5953647"/>
                </a:cubicBezTo>
                <a:lnTo>
                  <a:pt x="3660020" y="5962504"/>
                </a:lnTo>
                <a:lnTo>
                  <a:pt x="3660018" y="5962505"/>
                </a:lnTo>
                <a:lnTo>
                  <a:pt x="3659798" y="5959711"/>
                </a:lnTo>
                <a:cubicBezTo>
                  <a:pt x="3658752" y="5958664"/>
                  <a:pt x="3655320" y="5958664"/>
                  <a:pt x="3653791" y="5959616"/>
                </a:cubicBezTo>
                <a:cubicBezTo>
                  <a:pt x="3647942" y="5963308"/>
                  <a:pt x="3646642" y="5969213"/>
                  <a:pt x="3647562" y="5977668"/>
                </a:cubicBezTo>
                <a:cubicBezTo>
                  <a:pt x="3652839" y="5983834"/>
                  <a:pt x="3658403" y="5991903"/>
                  <a:pt x="3666694" y="5996032"/>
                </a:cubicBezTo>
                <a:cubicBezTo>
                  <a:pt x="3675372" y="5992505"/>
                  <a:pt x="3671813" y="5985325"/>
                  <a:pt x="3672828" y="5979222"/>
                </a:cubicBezTo>
                <a:cubicBezTo>
                  <a:pt x="3668635" y="5974744"/>
                  <a:pt x="3664372" y="5970196"/>
                  <a:pt x="3659989" y="5962509"/>
                </a:cubicBezTo>
                <a:lnTo>
                  <a:pt x="3660018" y="5962505"/>
                </a:lnTo>
                <a:lnTo>
                  <a:pt x="3660021" y="5962540"/>
                </a:lnTo>
                <a:lnTo>
                  <a:pt x="3660020" y="5962504"/>
                </a:lnTo>
                <a:lnTo>
                  <a:pt x="3679026" y="5959457"/>
                </a:lnTo>
                <a:cubicBezTo>
                  <a:pt x="3681151" y="5962794"/>
                  <a:pt x="3684843" y="5966003"/>
                  <a:pt x="3685129" y="5969499"/>
                </a:cubicBezTo>
                <a:cubicBezTo>
                  <a:pt x="3685953" y="5980015"/>
                  <a:pt x="3685319" y="5990634"/>
                  <a:pt x="3685446" y="6001183"/>
                </a:cubicBezTo>
                <a:cubicBezTo>
                  <a:pt x="3685509" y="6006232"/>
                  <a:pt x="3689417" y="6009219"/>
                  <a:pt x="3699078" y="6010082"/>
                </a:cubicBezTo>
                <a:cubicBezTo>
                  <a:pt x="3703525" y="6010463"/>
                  <a:pt x="3707148" y="6011161"/>
                  <a:pt x="3710040" y="6016153"/>
                </a:cubicBezTo>
                <a:cubicBezTo>
                  <a:pt x="3706418" y="6020314"/>
                  <a:pt x="3702606" y="6024697"/>
                  <a:pt x="3698127" y="6029848"/>
                </a:cubicBezTo>
                <a:cubicBezTo>
                  <a:pt x="3698127" y="6035151"/>
                  <a:pt x="3698634" y="6041475"/>
                  <a:pt x="3697968" y="6047704"/>
                </a:cubicBezTo>
                <a:cubicBezTo>
                  <a:pt x="3697423" y="6052569"/>
                  <a:pt x="3698095" y="6056223"/>
                  <a:pt x="3702130" y="6058728"/>
                </a:cubicBezTo>
                <a:cubicBezTo>
                  <a:pt x="3705054" y="6060542"/>
                  <a:pt x="3708010" y="6058982"/>
                  <a:pt x="3711125" y="6054535"/>
                </a:cubicBezTo>
                <a:cubicBezTo>
                  <a:pt x="3712330" y="6052823"/>
                  <a:pt x="3714075" y="6051516"/>
                  <a:pt x="3715794" y="6049803"/>
                </a:cubicBezTo>
                <a:cubicBezTo>
                  <a:pt x="3718369" y="6051928"/>
                  <a:pt x="3722911" y="6053837"/>
                  <a:pt x="3723165" y="6056223"/>
                </a:cubicBezTo>
                <a:cubicBezTo>
                  <a:pt x="3724085" y="6064450"/>
                  <a:pt x="3723514" y="6072842"/>
                  <a:pt x="3723514" y="6079800"/>
                </a:cubicBezTo>
                <a:cubicBezTo>
                  <a:pt x="3730632" y="6089715"/>
                  <a:pt x="3739722" y="6085903"/>
                  <a:pt x="3747639" y="6086442"/>
                </a:cubicBezTo>
                <a:cubicBezTo>
                  <a:pt x="3758505" y="6087203"/>
                  <a:pt x="3761176" y="6089715"/>
                  <a:pt x="3761620" y="6101627"/>
                </a:cubicBezTo>
                <a:cubicBezTo>
                  <a:pt x="3761716" y="6103727"/>
                  <a:pt x="3761620" y="6105858"/>
                  <a:pt x="3761620" y="6107983"/>
                </a:cubicBezTo>
                <a:cubicBezTo>
                  <a:pt x="3761620" y="6110114"/>
                  <a:pt x="3761620" y="6112214"/>
                  <a:pt x="3761620" y="6114371"/>
                </a:cubicBezTo>
                <a:cubicBezTo>
                  <a:pt x="3763650" y="6117739"/>
                  <a:pt x="3765179" y="6121614"/>
                  <a:pt x="3767850" y="6124380"/>
                </a:cubicBezTo>
                <a:cubicBezTo>
                  <a:pt x="3778082" y="6135056"/>
                  <a:pt x="3788695" y="6145389"/>
                  <a:pt x="3799435" y="6156160"/>
                </a:cubicBezTo>
                <a:cubicBezTo>
                  <a:pt x="3799435" y="6164228"/>
                  <a:pt x="3799435" y="6172620"/>
                  <a:pt x="3799435" y="6180942"/>
                </a:cubicBezTo>
                <a:cubicBezTo>
                  <a:pt x="3808208" y="6190159"/>
                  <a:pt x="3816854" y="6199185"/>
                  <a:pt x="3825558" y="6208370"/>
                </a:cubicBezTo>
                <a:cubicBezTo>
                  <a:pt x="3825558" y="6216883"/>
                  <a:pt x="3825558" y="6225212"/>
                  <a:pt x="3825558" y="6232582"/>
                </a:cubicBezTo>
                <a:cubicBezTo>
                  <a:pt x="3830265" y="6237987"/>
                  <a:pt x="3834268" y="6242655"/>
                  <a:pt x="3838905" y="6247996"/>
                </a:cubicBezTo>
                <a:cubicBezTo>
                  <a:pt x="3836938" y="6253591"/>
                  <a:pt x="3834997" y="6259116"/>
                  <a:pt x="3833157" y="6264362"/>
                </a:cubicBezTo>
                <a:cubicBezTo>
                  <a:pt x="3827594" y="6264362"/>
                  <a:pt x="3823401" y="6264362"/>
                  <a:pt x="3819043" y="6264362"/>
                </a:cubicBezTo>
                <a:cubicBezTo>
                  <a:pt x="3814691" y="6260423"/>
                  <a:pt x="3810181" y="6256318"/>
                  <a:pt x="3805855" y="6252411"/>
                </a:cubicBezTo>
                <a:cubicBezTo>
                  <a:pt x="3801439" y="6256255"/>
                  <a:pt x="3797056" y="6260067"/>
                  <a:pt x="3792920" y="6263696"/>
                </a:cubicBezTo>
                <a:cubicBezTo>
                  <a:pt x="3785422" y="6259211"/>
                  <a:pt x="3787331" y="6252474"/>
                  <a:pt x="3786881" y="6244723"/>
                </a:cubicBezTo>
                <a:cubicBezTo>
                  <a:pt x="3776712" y="6235919"/>
                  <a:pt x="3765591" y="6226258"/>
                  <a:pt x="3751071" y="6213673"/>
                </a:cubicBezTo>
                <a:cubicBezTo>
                  <a:pt x="3750081" y="6213673"/>
                  <a:pt x="3743883" y="6213800"/>
                  <a:pt x="3737692" y="6213642"/>
                </a:cubicBezTo>
                <a:cubicBezTo>
                  <a:pt x="3729141" y="6213451"/>
                  <a:pt x="3723260" y="6209766"/>
                  <a:pt x="3725043" y="6205827"/>
                </a:cubicBezTo>
                <a:cubicBezTo>
                  <a:pt x="3727105" y="6201285"/>
                  <a:pt x="3730923" y="6199947"/>
                  <a:pt x="3735656" y="6200898"/>
                </a:cubicBezTo>
                <a:cubicBezTo>
                  <a:pt x="3737692" y="6201317"/>
                  <a:pt x="3739944" y="6201317"/>
                  <a:pt x="3741980" y="6200898"/>
                </a:cubicBezTo>
                <a:cubicBezTo>
                  <a:pt x="3748210" y="6199661"/>
                  <a:pt x="3748178" y="6195119"/>
                  <a:pt x="3741822" y="6188097"/>
                </a:cubicBezTo>
                <a:cubicBezTo>
                  <a:pt x="3733556" y="6188097"/>
                  <a:pt x="3725170" y="6188097"/>
                  <a:pt x="3717031" y="6188097"/>
                </a:cubicBezTo>
                <a:cubicBezTo>
                  <a:pt x="3711759" y="6184920"/>
                  <a:pt x="3710865" y="6182059"/>
                  <a:pt x="3713662" y="6178913"/>
                </a:cubicBezTo>
                <a:cubicBezTo>
                  <a:pt x="3718465" y="6173572"/>
                  <a:pt x="3725328" y="6176654"/>
                  <a:pt x="3732763" y="6173603"/>
                </a:cubicBezTo>
                <a:cubicBezTo>
                  <a:pt x="3733968" y="6169220"/>
                  <a:pt x="3735560" y="6163530"/>
                  <a:pt x="3737051" y="6158101"/>
                </a:cubicBezTo>
                <a:cubicBezTo>
                  <a:pt x="3732097" y="6152855"/>
                  <a:pt x="3727936" y="6148212"/>
                  <a:pt x="3723450" y="6143828"/>
                </a:cubicBezTo>
                <a:cubicBezTo>
                  <a:pt x="3714075" y="6134643"/>
                  <a:pt x="3708581" y="6134834"/>
                  <a:pt x="3697327" y="6144431"/>
                </a:cubicBezTo>
                <a:cubicBezTo>
                  <a:pt x="3695741" y="6145801"/>
                  <a:pt x="3694308" y="6147419"/>
                  <a:pt x="3691644" y="6150089"/>
                </a:cubicBezTo>
                <a:cubicBezTo>
                  <a:pt x="3678201" y="6150089"/>
                  <a:pt x="3663547" y="6150057"/>
                  <a:pt x="3648932" y="6150089"/>
                </a:cubicBezTo>
                <a:cubicBezTo>
                  <a:pt x="3640793" y="6150121"/>
                  <a:pt x="3635775" y="6153108"/>
                  <a:pt x="3634436" y="6158354"/>
                </a:cubicBezTo>
                <a:cubicBezTo>
                  <a:pt x="3632280" y="6166994"/>
                  <a:pt x="3637297" y="6174238"/>
                  <a:pt x="3646420" y="6175513"/>
                </a:cubicBezTo>
                <a:cubicBezTo>
                  <a:pt x="3655827" y="6176813"/>
                  <a:pt x="3659291" y="6179261"/>
                  <a:pt x="3659862" y="6184793"/>
                </a:cubicBezTo>
                <a:cubicBezTo>
                  <a:pt x="3660052" y="6186886"/>
                  <a:pt x="3659894" y="6189017"/>
                  <a:pt x="3659894" y="6191117"/>
                </a:cubicBezTo>
                <a:cubicBezTo>
                  <a:pt x="3659894" y="6195342"/>
                  <a:pt x="3659894" y="6199566"/>
                  <a:pt x="3659894" y="6203791"/>
                </a:cubicBezTo>
                <a:cubicBezTo>
                  <a:pt x="3660560" y="6205636"/>
                  <a:pt x="3660750" y="6207958"/>
                  <a:pt x="3662025" y="6209227"/>
                </a:cubicBezTo>
                <a:cubicBezTo>
                  <a:pt x="3684361" y="6231758"/>
                  <a:pt x="3706481" y="6254479"/>
                  <a:pt x="3729426" y="6276369"/>
                </a:cubicBezTo>
                <a:cubicBezTo>
                  <a:pt x="3736227" y="6282852"/>
                  <a:pt x="3735687" y="6290832"/>
                  <a:pt x="3737178" y="6297251"/>
                </a:cubicBezTo>
                <a:cubicBezTo>
                  <a:pt x="3756120" y="6316192"/>
                  <a:pt x="3774047" y="6334111"/>
                  <a:pt x="3792000" y="6352069"/>
                </a:cubicBezTo>
                <a:cubicBezTo>
                  <a:pt x="3796035" y="6352513"/>
                  <a:pt x="3800488" y="6352069"/>
                  <a:pt x="3804015" y="6353655"/>
                </a:cubicBezTo>
                <a:cubicBezTo>
                  <a:pt x="3807320" y="6355177"/>
                  <a:pt x="3811798" y="6358666"/>
                  <a:pt x="3812021" y="6361584"/>
                </a:cubicBezTo>
                <a:cubicBezTo>
                  <a:pt x="3812909" y="6374016"/>
                  <a:pt x="3812401" y="6386576"/>
                  <a:pt x="3812401" y="6397550"/>
                </a:cubicBezTo>
                <a:cubicBezTo>
                  <a:pt x="3805125" y="6404971"/>
                  <a:pt x="3799244" y="6411061"/>
                  <a:pt x="3793522" y="6416896"/>
                </a:cubicBezTo>
                <a:cubicBezTo>
                  <a:pt x="3784755" y="6416896"/>
                  <a:pt x="3776300" y="6416896"/>
                  <a:pt x="3768167" y="6416896"/>
                </a:cubicBezTo>
                <a:cubicBezTo>
                  <a:pt x="3763428" y="6412456"/>
                  <a:pt x="3758855" y="6408270"/>
                  <a:pt x="3754566" y="6404273"/>
                </a:cubicBezTo>
                <a:cubicBezTo>
                  <a:pt x="3749954" y="6403956"/>
                  <a:pt x="3745856" y="6403639"/>
                  <a:pt x="3741727" y="6403385"/>
                </a:cubicBezTo>
                <a:cubicBezTo>
                  <a:pt x="3737597" y="6400911"/>
                  <a:pt x="3736544" y="6397359"/>
                  <a:pt x="3736036" y="6393046"/>
                </a:cubicBezTo>
                <a:cubicBezTo>
                  <a:pt x="3734514" y="6380486"/>
                  <a:pt x="3725201" y="6374777"/>
                  <a:pt x="3715699" y="6380486"/>
                </a:cubicBezTo>
                <a:cubicBezTo>
                  <a:pt x="3712172" y="6382580"/>
                  <a:pt x="3709628" y="6386322"/>
                  <a:pt x="3706005" y="6389938"/>
                </a:cubicBezTo>
                <a:cubicBezTo>
                  <a:pt x="3690178" y="6393744"/>
                  <a:pt x="3673399" y="6390382"/>
                  <a:pt x="3656937" y="6391587"/>
                </a:cubicBezTo>
                <a:cubicBezTo>
                  <a:pt x="3646832" y="6389684"/>
                  <a:pt x="3643432" y="6374207"/>
                  <a:pt x="3627446" y="6379852"/>
                </a:cubicBezTo>
                <a:cubicBezTo>
                  <a:pt x="3621089" y="6370464"/>
                  <a:pt x="3613972" y="6359935"/>
                  <a:pt x="3607108" y="6349722"/>
                </a:cubicBezTo>
                <a:cubicBezTo>
                  <a:pt x="3598493" y="6357651"/>
                  <a:pt x="3594046" y="6361647"/>
                  <a:pt x="3589631" y="6365707"/>
                </a:cubicBezTo>
                <a:cubicBezTo>
                  <a:pt x="3581873" y="6357968"/>
                  <a:pt x="3574406" y="6350483"/>
                  <a:pt x="3565443" y="6341514"/>
                </a:cubicBezTo>
                <a:cubicBezTo>
                  <a:pt x="3558833" y="6341197"/>
                  <a:pt x="3550700" y="6340784"/>
                  <a:pt x="3541578" y="6340341"/>
                </a:cubicBezTo>
                <a:cubicBezTo>
                  <a:pt x="3532551" y="6336592"/>
                  <a:pt x="3526740" y="6327977"/>
                  <a:pt x="3520162" y="6320194"/>
                </a:cubicBezTo>
                <a:cubicBezTo>
                  <a:pt x="3519141" y="6303448"/>
                  <a:pt x="3518919" y="6304146"/>
                  <a:pt x="3501886" y="6302015"/>
                </a:cubicBezTo>
                <a:cubicBezTo>
                  <a:pt x="3497185" y="6301444"/>
                  <a:pt x="3492954" y="6294327"/>
                  <a:pt x="3488158" y="6289906"/>
                </a:cubicBezTo>
                <a:cubicBezTo>
                  <a:pt x="3484282" y="6289906"/>
                  <a:pt x="3480057" y="6289906"/>
                  <a:pt x="3475985" y="6289906"/>
                </a:cubicBezTo>
                <a:cubicBezTo>
                  <a:pt x="3471506" y="6294042"/>
                  <a:pt x="3467021" y="6298108"/>
                  <a:pt x="3462828" y="6301952"/>
                </a:cubicBezTo>
                <a:cubicBezTo>
                  <a:pt x="3458191" y="6297981"/>
                  <a:pt x="3453839" y="6294263"/>
                  <a:pt x="3450179" y="6291117"/>
                </a:cubicBezTo>
                <a:cubicBezTo>
                  <a:pt x="3444368" y="6295373"/>
                  <a:pt x="3439439" y="6298964"/>
                  <a:pt x="3434548" y="6302554"/>
                </a:cubicBezTo>
                <a:cubicBezTo>
                  <a:pt x="3420561" y="6298932"/>
                  <a:pt x="3415923" y="6319364"/>
                  <a:pt x="3401752" y="6315266"/>
                </a:cubicBezTo>
                <a:cubicBezTo>
                  <a:pt x="3392407" y="6323531"/>
                  <a:pt x="3383063" y="6331758"/>
                  <a:pt x="3373624" y="6340087"/>
                </a:cubicBezTo>
                <a:cubicBezTo>
                  <a:pt x="3358437" y="6327375"/>
                  <a:pt x="3373846" y="6308307"/>
                  <a:pt x="3365238" y="6293788"/>
                </a:cubicBezTo>
                <a:cubicBezTo>
                  <a:pt x="3363677" y="6292481"/>
                  <a:pt x="3362123" y="6290039"/>
                  <a:pt x="3360531" y="6290007"/>
                </a:cubicBezTo>
                <a:cubicBezTo>
                  <a:pt x="3343688" y="6289722"/>
                  <a:pt x="3326846" y="6289842"/>
                  <a:pt x="3310892" y="6289842"/>
                </a:cubicBezTo>
                <a:cubicBezTo>
                  <a:pt x="3305556" y="6294644"/>
                  <a:pt x="3300945" y="6298773"/>
                  <a:pt x="3296054" y="6303157"/>
                </a:cubicBezTo>
                <a:cubicBezTo>
                  <a:pt x="3287725" y="6303157"/>
                  <a:pt x="3279433" y="6303157"/>
                  <a:pt x="3271739" y="6303157"/>
                </a:cubicBezTo>
                <a:cubicBezTo>
                  <a:pt x="3269645" y="6305256"/>
                  <a:pt x="3266911" y="6306721"/>
                  <a:pt x="3266848" y="6308244"/>
                </a:cubicBezTo>
                <a:cubicBezTo>
                  <a:pt x="3266499" y="6320829"/>
                  <a:pt x="3266657" y="6333414"/>
                  <a:pt x="3266657" y="6345662"/>
                </a:cubicBezTo>
                <a:cubicBezTo>
                  <a:pt x="3261918" y="6350737"/>
                  <a:pt x="3257630" y="6355304"/>
                  <a:pt x="3253278" y="6359998"/>
                </a:cubicBezTo>
                <a:cubicBezTo>
                  <a:pt x="3253278" y="6366151"/>
                  <a:pt x="3253278" y="6372494"/>
                  <a:pt x="3253278" y="6378837"/>
                </a:cubicBezTo>
                <a:cubicBezTo>
                  <a:pt x="3248572" y="6380233"/>
                  <a:pt x="3244949" y="6378837"/>
                  <a:pt x="3242697" y="6374587"/>
                </a:cubicBezTo>
                <a:cubicBezTo>
                  <a:pt x="3238656" y="6366912"/>
                  <a:pt x="3241835" y="6358539"/>
                  <a:pt x="3240344" y="6350737"/>
                </a:cubicBezTo>
                <a:cubicBezTo>
                  <a:pt x="3239678" y="6347185"/>
                  <a:pt x="3236468" y="6344140"/>
                  <a:pt x="3234400" y="6340880"/>
                </a:cubicBezTo>
                <a:cubicBezTo>
                  <a:pt x="3232205" y="6344013"/>
                  <a:pt x="3228424" y="6346994"/>
                  <a:pt x="3228171" y="6350229"/>
                </a:cubicBezTo>
                <a:cubicBezTo>
                  <a:pt x="3227346" y="6360505"/>
                  <a:pt x="3228361" y="6370908"/>
                  <a:pt x="3227599" y="6381121"/>
                </a:cubicBezTo>
                <a:cubicBezTo>
                  <a:pt x="3227346" y="6384546"/>
                  <a:pt x="3224516" y="6389938"/>
                  <a:pt x="3221846" y="6390635"/>
                </a:cubicBezTo>
                <a:cubicBezTo>
                  <a:pt x="3216447" y="6392158"/>
                  <a:pt x="3209736" y="6393744"/>
                  <a:pt x="3205194" y="6387781"/>
                </a:cubicBezTo>
                <a:cubicBezTo>
                  <a:pt x="3204369" y="6386703"/>
                  <a:pt x="3204496" y="6384927"/>
                  <a:pt x="3204179" y="6383468"/>
                </a:cubicBezTo>
                <a:cubicBezTo>
                  <a:pt x="3207103" y="6380550"/>
                  <a:pt x="3210503" y="6377949"/>
                  <a:pt x="3212819" y="6374651"/>
                </a:cubicBezTo>
                <a:cubicBezTo>
                  <a:pt x="3216479" y="6369322"/>
                  <a:pt x="3217304" y="6361774"/>
                  <a:pt x="3212946" y="6358222"/>
                </a:cubicBezTo>
                <a:cubicBezTo>
                  <a:pt x="3204242" y="6351181"/>
                  <a:pt x="3203062" y="6341672"/>
                  <a:pt x="3200176" y="6332297"/>
                </a:cubicBezTo>
                <a:lnTo>
                  <a:pt x="3189835" y="6328027"/>
                </a:lnTo>
                <a:lnTo>
                  <a:pt x="3186659" y="6337546"/>
                </a:lnTo>
                <a:cubicBezTo>
                  <a:pt x="3184960" y="6339250"/>
                  <a:pt x="3182204" y="6339893"/>
                  <a:pt x="3177135" y="6340721"/>
                </a:cubicBezTo>
                <a:cubicBezTo>
                  <a:pt x="3177960" y="6335653"/>
                  <a:pt x="3178602" y="6332889"/>
                  <a:pt x="3180305" y="6331184"/>
                </a:cubicBezTo>
                <a:lnTo>
                  <a:pt x="3189814" y="6328018"/>
                </a:lnTo>
                <a:lnTo>
                  <a:pt x="3189715" y="6327977"/>
                </a:lnTo>
                <a:cubicBezTo>
                  <a:pt x="3189715" y="6321685"/>
                  <a:pt x="3189715" y="6315424"/>
                  <a:pt x="3189715" y="6309227"/>
                </a:cubicBezTo>
                <a:cubicBezTo>
                  <a:pt x="3185554" y="6304749"/>
                  <a:pt x="3181424" y="6300334"/>
                  <a:pt x="3177484" y="6296071"/>
                </a:cubicBezTo>
                <a:cubicBezTo>
                  <a:pt x="3181773" y="6291371"/>
                  <a:pt x="3185903" y="6286829"/>
                  <a:pt x="3189779" y="6282535"/>
                </a:cubicBezTo>
                <a:cubicBezTo>
                  <a:pt x="3189430" y="6277930"/>
                  <a:pt x="3189112" y="6273895"/>
                  <a:pt x="3188827" y="6270369"/>
                </a:cubicBezTo>
                <a:cubicBezTo>
                  <a:pt x="3184539" y="6265440"/>
                  <a:pt x="3180568" y="6260835"/>
                  <a:pt x="3175988" y="6255557"/>
                </a:cubicBezTo>
                <a:cubicBezTo>
                  <a:pt x="3177897" y="6249994"/>
                  <a:pt x="3179768" y="6244501"/>
                  <a:pt x="3181583" y="6239224"/>
                </a:cubicBezTo>
                <a:cubicBezTo>
                  <a:pt x="3187082" y="6239224"/>
                  <a:pt x="3191181" y="6239224"/>
                  <a:pt x="3198679" y="6239224"/>
                </a:cubicBezTo>
                <a:cubicBezTo>
                  <a:pt x="3201001" y="6242053"/>
                  <a:pt x="3204718" y="6247108"/>
                  <a:pt x="3209038" y="6251555"/>
                </a:cubicBezTo>
                <a:lnTo>
                  <a:pt x="3215203" y="6253631"/>
                </a:lnTo>
                <a:lnTo>
                  <a:pt x="3215394" y="6257245"/>
                </a:lnTo>
                <a:cubicBezTo>
                  <a:pt x="3216669" y="6259814"/>
                  <a:pt x="3220069" y="6261501"/>
                  <a:pt x="3222829" y="6262992"/>
                </a:cubicBezTo>
                <a:cubicBezTo>
                  <a:pt x="3223070" y="6263119"/>
                  <a:pt x="3224049" y="6262324"/>
                  <a:pt x="3224228" y="6260958"/>
                </a:cubicBezTo>
                <a:lnTo>
                  <a:pt x="3220847" y="6255520"/>
                </a:lnTo>
                <a:lnTo>
                  <a:pt x="3223310" y="6254595"/>
                </a:lnTo>
                <a:cubicBezTo>
                  <a:pt x="3223088" y="6253713"/>
                  <a:pt x="3222024" y="6252538"/>
                  <a:pt x="3220736" y="6251904"/>
                </a:cubicBezTo>
                <a:lnTo>
                  <a:pt x="3219424" y="6251835"/>
                </a:lnTo>
                <a:lnTo>
                  <a:pt x="3215880" y="6242621"/>
                </a:lnTo>
                <a:cubicBezTo>
                  <a:pt x="3215172" y="6238923"/>
                  <a:pt x="3215172" y="6235634"/>
                  <a:pt x="3215172" y="6232202"/>
                </a:cubicBezTo>
                <a:cubicBezTo>
                  <a:pt x="3209450" y="6226607"/>
                  <a:pt x="3203861" y="6220156"/>
                  <a:pt x="3197220" y="6215138"/>
                </a:cubicBezTo>
                <a:cubicBezTo>
                  <a:pt x="3194454" y="6213039"/>
                  <a:pt x="3189366" y="6213997"/>
                  <a:pt x="3185363" y="6213546"/>
                </a:cubicBezTo>
                <a:cubicBezTo>
                  <a:pt x="3175385" y="6223112"/>
                  <a:pt x="3158543" y="6228009"/>
                  <a:pt x="3163820" y="6242909"/>
                </a:cubicBezTo>
                <a:cubicBezTo>
                  <a:pt x="3156189" y="6252253"/>
                  <a:pt x="3151013" y="6258609"/>
                  <a:pt x="3146084" y="6264615"/>
                </a:cubicBezTo>
                <a:cubicBezTo>
                  <a:pt x="3140552" y="6259814"/>
                  <a:pt x="3136200" y="6256065"/>
                  <a:pt x="3131912" y="6252348"/>
                </a:cubicBezTo>
                <a:cubicBezTo>
                  <a:pt x="3123900" y="6260359"/>
                  <a:pt x="3116465" y="6267793"/>
                  <a:pt x="3109030" y="6275228"/>
                </a:cubicBezTo>
                <a:cubicBezTo>
                  <a:pt x="3105821" y="6276084"/>
                  <a:pt x="3102166" y="6274498"/>
                  <a:pt x="3101056" y="6269696"/>
                </a:cubicBezTo>
                <a:cubicBezTo>
                  <a:pt x="3099686" y="6263918"/>
                  <a:pt x="3102452" y="6257023"/>
                  <a:pt x="3094605" y="6252348"/>
                </a:cubicBezTo>
                <a:cubicBezTo>
                  <a:pt x="3089200" y="6257403"/>
                  <a:pt x="3083478" y="6262738"/>
                  <a:pt x="3078175" y="6267666"/>
                </a:cubicBezTo>
                <a:cubicBezTo>
                  <a:pt x="3073214" y="6275925"/>
                  <a:pt x="3076329" y="6284413"/>
                  <a:pt x="3075314" y="6292449"/>
                </a:cubicBezTo>
                <a:cubicBezTo>
                  <a:pt x="3075092" y="6294359"/>
                  <a:pt x="3074711" y="6297092"/>
                  <a:pt x="3073436" y="6297854"/>
                </a:cubicBezTo>
                <a:cubicBezTo>
                  <a:pt x="3063458" y="6303892"/>
                  <a:pt x="3063426" y="6314695"/>
                  <a:pt x="3060089" y="6323975"/>
                </a:cubicBezTo>
                <a:cubicBezTo>
                  <a:pt x="3059550" y="6325434"/>
                  <a:pt x="3056911" y="6327407"/>
                  <a:pt x="3055833" y="6327089"/>
                </a:cubicBezTo>
                <a:cubicBezTo>
                  <a:pt x="3054050" y="6326582"/>
                  <a:pt x="3051798" y="6324577"/>
                  <a:pt x="3051443" y="6322858"/>
                </a:cubicBezTo>
                <a:cubicBezTo>
                  <a:pt x="3047916" y="6304717"/>
                  <a:pt x="3051411" y="6285967"/>
                  <a:pt x="3049381" y="6266582"/>
                </a:cubicBezTo>
                <a:cubicBezTo>
                  <a:pt x="3041369" y="6265694"/>
                  <a:pt x="3035495" y="6264964"/>
                  <a:pt x="3029614" y="6264393"/>
                </a:cubicBezTo>
                <a:cubicBezTo>
                  <a:pt x="3025548" y="6264013"/>
                  <a:pt x="3021444" y="6263822"/>
                  <a:pt x="3017346" y="6263537"/>
                </a:cubicBezTo>
                <a:cubicBezTo>
                  <a:pt x="3012962" y="6259972"/>
                  <a:pt x="3009752" y="6252126"/>
                  <a:pt x="3004094" y="6253686"/>
                </a:cubicBezTo>
                <a:cubicBezTo>
                  <a:pt x="2996659" y="6255748"/>
                  <a:pt x="2999647" y="6264140"/>
                  <a:pt x="2999076" y="6270109"/>
                </a:cubicBezTo>
                <a:cubicBezTo>
                  <a:pt x="2994876" y="6274625"/>
                  <a:pt x="2990620" y="6279198"/>
                  <a:pt x="2986395" y="6283747"/>
                </a:cubicBezTo>
                <a:cubicBezTo>
                  <a:pt x="2986395" y="6298456"/>
                  <a:pt x="2986395" y="6313173"/>
                  <a:pt x="2986395" y="6327914"/>
                </a:cubicBezTo>
                <a:cubicBezTo>
                  <a:pt x="2984295" y="6327914"/>
                  <a:pt x="2981307" y="6326994"/>
                  <a:pt x="2980229" y="6328041"/>
                </a:cubicBezTo>
                <a:cubicBezTo>
                  <a:pt x="2968119" y="6339706"/>
                  <a:pt x="2956364" y="6351689"/>
                  <a:pt x="2944349" y="6363423"/>
                </a:cubicBezTo>
                <a:cubicBezTo>
                  <a:pt x="2943493" y="6364248"/>
                  <a:pt x="2941457" y="6363867"/>
                  <a:pt x="2940283" y="6364057"/>
                </a:cubicBezTo>
                <a:cubicBezTo>
                  <a:pt x="2938627" y="6362472"/>
                  <a:pt x="2935798" y="6361076"/>
                  <a:pt x="2935766" y="6359618"/>
                </a:cubicBezTo>
                <a:cubicBezTo>
                  <a:pt x="2935417" y="6346994"/>
                  <a:pt x="2935576" y="6334397"/>
                  <a:pt x="2935576" y="6321780"/>
                </a:cubicBezTo>
                <a:cubicBezTo>
                  <a:pt x="2934149" y="6320290"/>
                  <a:pt x="2932975" y="6318285"/>
                  <a:pt x="2931224" y="6317365"/>
                </a:cubicBezTo>
                <a:cubicBezTo>
                  <a:pt x="2928300" y="6315773"/>
                  <a:pt x="2923441" y="6317651"/>
                  <a:pt x="2923219" y="6322288"/>
                </a:cubicBezTo>
                <a:cubicBezTo>
                  <a:pt x="2922356" y="6339034"/>
                  <a:pt x="2922870" y="6355811"/>
                  <a:pt x="2922870" y="6372367"/>
                </a:cubicBezTo>
                <a:cubicBezTo>
                  <a:pt x="2934973" y="6384483"/>
                  <a:pt x="2946861" y="6396344"/>
                  <a:pt x="2958743" y="6408270"/>
                </a:cubicBezTo>
                <a:cubicBezTo>
                  <a:pt x="2960367" y="6419941"/>
                  <a:pt x="2966406" y="6432247"/>
                  <a:pt x="2954391" y="6442269"/>
                </a:cubicBezTo>
                <a:cubicBezTo>
                  <a:pt x="2943874" y="6442269"/>
                  <a:pt x="2933387" y="6442269"/>
                  <a:pt x="2922870" y="6442269"/>
                </a:cubicBezTo>
                <a:lnTo>
                  <a:pt x="2922870" y="6429684"/>
                </a:lnTo>
                <a:lnTo>
                  <a:pt x="2912472" y="6433832"/>
                </a:lnTo>
                <a:cubicBezTo>
                  <a:pt x="2910220" y="6438336"/>
                  <a:pt x="2913811" y="6441190"/>
                  <a:pt x="2922965" y="6442395"/>
                </a:cubicBezTo>
                <a:cubicBezTo>
                  <a:pt x="2922965" y="6448739"/>
                  <a:pt x="2922965" y="6455082"/>
                  <a:pt x="2922965" y="6462820"/>
                </a:cubicBezTo>
                <a:cubicBezTo>
                  <a:pt x="2917941" y="6464723"/>
                  <a:pt x="2912472" y="6466817"/>
                  <a:pt x="2907581" y="6468656"/>
                </a:cubicBezTo>
                <a:cubicBezTo>
                  <a:pt x="2897381" y="6462757"/>
                  <a:pt x="2887688" y="6456033"/>
                  <a:pt x="2885620" y="6446455"/>
                </a:cubicBezTo>
                <a:cubicBezTo>
                  <a:pt x="2883717" y="6437638"/>
                  <a:pt x="2880951" y="6431041"/>
                  <a:pt x="2874182" y="6425586"/>
                </a:cubicBezTo>
                <a:cubicBezTo>
                  <a:pt x="2876789" y="6415691"/>
                  <a:pt x="2884668" y="6410616"/>
                  <a:pt x="2892579" y="6405161"/>
                </a:cubicBezTo>
                <a:cubicBezTo>
                  <a:pt x="2898174" y="6415373"/>
                  <a:pt x="2908469" y="6416579"/>
                  <a:pt x="2918416" y="6419053"/>
                </a:cubicBezTo>
                <a:lnTo>
                  <a:pt x="2922904" y="6429505"/>
                </a:lnTo>
                <a:lnTo>
                  <a:pt x="2933546" y="6425142"/>
                </a:lnTo>
                <a:cubicBezTo>
                  <a:pt x="2937485" y="6416199"/>
                  <a:pt x="2937168" y="6415438"/>
                  <a:pt x="2928395" y="6403956"/>
                </a:cubicBezTo>
                <a:cubicBezTo>
                  <a:pt x="2924392" y="6403956"/>
                  <a:pt x="2920262" y="6403956"/>
                  <a:pt x="2916228" y="6403956"/>
                </a:cubicBezTo>
                <a:cubicBezTo>
                  <a:pt x="2914128" y="6400341"/>
                  <a:pt x="2911331" y="6397233"/>
                  <a:pt x="2910284" y="6393617"/>
                </a:cubicBezTo>
                <a:cubicBezTo>
                  <a:pt x="2905989" y="6378837"/>
                  <a:pt x="2906180" y="6378774"/>
                  <a:pt x="2896233" y="6378710"/>
                </a:cubicBezTo>
                <a:cubicBezTo>
                  <a:pt x="2890041" y="6378647"/>
                  <a:pt x="2883875" y="6378710"/>
                  <a:pt x="2878661" y="6378710"/>
                </a:cubicBezTo>
                <a:cubicBezTo>
                  <a:pt x="2867414" y="6389874"/>
                  <a:pt x="2856889" y="6400087"/>
                  <a:pt x="2846721" y="6410680"/>
                </a:cubicBezTo>
                <a:cubicBezTo>
                  <a:pt x="2845674" y="6411758"/>
                  <a:pt x="2846594" y="6414740"/>
                  <a:pt x="2846594" y="6416833"/>
                </a:cubicBezTo>
                <a:cubicBezTo>
                  <a:pt x="2841734" y="6418292"/>
                  <a:pt x="2836298" y="6416896"/>
                  <a:pt x="2836076" y="6412329"/>
                </a:cubicBezTo>
                <a:cubicBezTo>
                  <a:pt x="2835346" y="6395773"/>
                  <a:pt x="2824480" y="6387083"/>
                  <a:pt x="2812655" y="6378710"/>
                </a:cubicBezTo>
                <a:cubicBezTo>
                  <a:pt x="2806299" y="6378710"/>
                  <a:pt x="2799942" y="6378710"/>
                  <a:pt x="2791842" y="6378710"/>
                </a:cubicBezTo>
                <a:cubicBezTo>
                  <a:pt x="2778336" y="6371099"/>
                  <a:pt x="2768833" y="6357270"/>
                  <a:pt x="2757453" y="6345345"/>
                </a:cubicBezTo>
                <a:cubicBezTo>
                  <a:pt x="2759679" y="6335539"/>
                  <a:pt x="2754179" y="6329500"/>
                  <a:pt x="2745857" y="6322922"/>
                </a:cubicBezTo>
                <a:cubicBezTo>
                  <a:pt x="2745476" y="6315964"/>
                  <a:pt x="2745064" y="6307800"/>
                  <a:pt x="2744486" y="6297473"/>
                </a:cubicBezTo>
                <a:cubicBezTo>
                  <a:pt x="2741949" y="6294295"/>
                  <a:pt x="2738179" y="6289557"/>
                  <a:pt x="2733130" y="6283233"/>
                </a:cubicBezTo>
                <a:cubicBezTo>
                  <a:pt x="2733130" y="6276915"/>
                  <a:pt x="2733130" y="6268682"/>
                  <a:pt x="2733130" y="6263150"/>
                </a:cubicBezTo>
                <a:cubicBezTo>
                  <a:pt x="2729255" y="6251016"/>
                  <a:pt x="2714835" y="6247108"/>
                  <a:pt x="2719765" y="6233566"/>
                </a:cubicBezTo>
                <a:cubicBezTo>
                  <a:pt x="2715668" y="6229087"/>
                  <a:pt x="2711469" y="6224514"/>
                  <a:pt x="2707020" y="6219617"/>
                </a:cubicBezTo>
                <a:cubicBezTo>
                  <a:pt x="2707020" y="6215836"/>
                  <a:pt x="2707020" y="6211644"/>
                  <a:pt x="2707020" y="6207546"/>
                </a:cubicBezTo>
                <a:cubicBezTo>
                  <a:pt x="2702638" y="6202839"/>
                  <a:pt x="2698389" y="6198266"/>
                  <a:pt x="2693946" y="6193464"/>
                </a:cubicBezTo>
                <a:cubicBezTo>
                  <a:pt x="2693946" y="6189461"/>
                  <a:pt x="2693946" y="6185300"/>
                  <a:pt x="2693946" y="6181456"/>
                </a:cubicBezTo>
                <a:cubicBezTo>
                  <a:pt x="2685560" y="6170774"/>
                  <a:pt x="2674117" y="6177289"/>
                  <a:pt x="2660992" y="6174657"/>
                </a:cubicBezTo>
                <a:cubicBezTo>
                  <a:pt x="2654413" y="6183074"/>
                  <a:pt x="2646661" y="6193020"/>
                  <a:pt x="2640526" y="6200866"/>
                </a:cubicBezTo>
                <a:cubicBezTo>
                  <a:pt x="2632515" y="6200866"/>
                  <a:pt x="2628320" y="6200866"/>
                  <a:pt x="2624222" y="6200866"/>
                </a:cubicBezTo>
                <a:cubicBezTo>
                  <a:pt x="2618119" y="6206969"/>
                  <a:pt x="2611416" y="6212405"/>
                  <a:pt x="2606328" y="6219078"/>
                </a:cubicBezTo>
                <a:cubicBezTo>
                  <a:pt x="2600484" y="6226797"/>
                  <a:pt x="2591901" y="6225465"/>
                  <a:pt x="2584657" y="6227692"/>
                </a:cubicBezTo>
                <a:cubicBezTo>
                  <a:pt x="2566475" y="6245865"/>
                  <a:pt x="2548489" y="6263854"/>
                  <a:pt x="2530537" y="6281805"/>
                </a:cubicBezTo>
                <a:cubicBezTo>
                  <a:pt x="2530023" y="6285840"/>
                  <a:pt x="2529516" y="6289849"/>
                  <a:pt x="2528468" y="6298171"/>
                </a:cubicBezTo>
                <a:cubicBezTo>
                  <a:pt x="2521257" y="6303797"/>
                  <a:pt x="2511340" y="6311549"/>
                  <a:pt x="2503582" y="6317587"/>
                </a:cubicBezTo>
                <a:cubicBezTo>
                  <a:pt x="2503582" y="6327819"/>
                  <a:pt x="2503582" y="6334175"/>
                  <a:pt x="2503582" y="6340531"/>
                </a:cubicBezTo>
                <a:cubicBezTo>
                  <a:pt x="2493444" y="6342180"/>
                  <a:pt x="2492525" y="6343106"/>
                  <a:pt x="2490869" y="6353211"/>
                </a:cubicBezTo>
                <a:cubicBezTo>
                  <a:pt x="2481181" y="6352006"/>
                  <a:pt x="2475554" y="6344647"/>
                  <a:pt x="2478194" y="6336941"/>
                </a:cubicBezTo>
                <a:cubicBezTo>
                  <a:pt x="2478826" y="6335095"/>
                  <a:pt x="2479526" y="6333128"/>
                  <a:pt x="2480763" y="6331695"/>
                </a:cubicBezTo>
                <a:cubicBezTo>
                  <a:pt x="2483531" y="6328517"/>
                  <a:pt x="2486676" y="6325656"/>
                  <a:pt x="2490203" y="6322129"/>
                </a:cubicBezTo>
                <a:cubicBezTo>
                  <a:pt x="2486454" y="6317810"/>
                  <a:pt x="2482674" y="6313458"/>
                  <a:pt x="2478415" y="6308529"/>
                </a:cubicBezTo>
                <a:cubicBezTo>
                  <a:pt x="2478415" y="6305129"/>
                  <a:pt x="2478415" y="6301000"/>
                  <a:pt x="2478415" y="6296934"/>
                </a:cubicBezTo>
                <a:cubicBezTo>
                  <a:pt x="2474022" y="6292227"/>
                  <a:pt x="2469799" y="6287717"/>
                  <a:pt x="2465700" y="6283328"/>
                </a:cubicBezTo>
                <a:cubicBezTo>
                  <a:pt x="2469925" y="6278754"/>
                  <a:pt x="2474152" y="6274213"/>
                  <a:pt x="2478539" y="6269474"/>
                </a:cubicBezTo>
                <a:cubicBezTo>
                  <a:pt x="2478539" y="6261089"/>
                  <a:pt x="2478539" y="6252760"/>
                  <a:pt x="2478539" y="6244818"/>
                </a:cubicBezTo>
                <a:cubicBezTo>
                  <a:pt x="2486389" y="6236966"/>
                  <a:pt x="2493824" y="6229531"/>
                  <a:pt x="2501299" y="6222066"/>
                </a:cubicBezTo>
                <a:cubicBezTo>
                  <a:pt x="2502756" y="6216344"/>
                  <a:pt x="2504255" y="6210622"/>
                  <a:pt x="2505713" y="6204939"/>
                </a:cubicBezTo>
                <a:cubicBezTo>
                  <a:pt x="2513181" y="6197466"/>
                  <a:pt x="2520622" y="6190032"/>
                  <a:pt x="2528154" y="6182503"/>
                </a:cubicBezTo>
                <a:cubicBezTo>
                  <a:pt x="2528597" y="6175354"/>
                  <a:pt x="2532536" y="6166803"/>
                  <a:pt x="2521099" y="6164165"/>
                </a:cubicBezTo>
                <a:cubicBezTo>
                  <a:pt x="2518046" y="6167216"/>
                  <a:pt x="2515375" y="6170648"/>
                  <a:pt x="2512007" y="6173096"/>
                </a:cubicBezTo>
                <a:cubicBezTo>
                  <a:pt x="2507048" y="6176654"/>
                  <a:pt x="2498279" y="6175893"/>
                  <a:pt x="2494878" y="6173128"/>
                </a:cubicBezTo>
                <a:cubicBezTo>
                  <a:pt x="2491193" y="6170140"/>
                  <a:pt x="2490552" y="6166867"/>
                  <a:pt x="2490712" y="6162040"/>
                </a:cubicBezTo>
                <a:cubicBezTo>
                  <a:pt x="2491226" y="6147324"/>
                  <a:pt x="2490906" y="6132614"/>
                  <a:pt x="2490906" y="6118468"/>
                </a:cubicBezTo>
                <a:cubicBezTo>
                  <a:pt x="2486294" y="6113451"/>
                  <a:pt x="2482131" y="6108877"/>
                  <a:pt x="2478160" y="6104552"/>
                </a:cubicBezTo>
                <a:cubicBezTo>
                  <a:pt x="2478511" y="6099978"/>
                  <a:pt x="2478826" y="6095880"/>
                  <a:pt x="2479112" y="6091808"/>
                </a:cubicBezTo>
                <a:cubicBezTo>
                  <a:pt x="2485088" y="6085839"/>
                  <a:pt x="2491032" y="6079895"/>
                  <a:pt x="2497131" y="6073793"/>
                </a:cubicBezTo>
                <a:cubicBezTo>
                  <a:pt x="2501202" y="6073793"/>
                  <a:pt x="2505365" y="6073793"/>
                  <a:pt x="2509496" y="6073793"/>
                </a:cubicBezTo>
                <a:cubicBezTo>
                  <a:pt x="2511817" y="6070457"/>
                  <a:pt x="2515884" y="6067342"/>
                  <a:pt x="2516011" y="6064037"/>
                </a:cubicBezTo>
                <a:cubicBezTo>
                  <a:pt x="2516548" y="6051643"/>
                  <a:pt x="2514266" y="6038709"/>
                  <a:pt x="2527391" y="6030577"/>
                </a:cubicBezTo>
                <a:cubicBezTo>
                  <a:pt x="2528597" y="6029816"/>
                  <a:pt x="2529103" y="6026892"/>
                  <a:pt x="2528947" y="6025046"/>
                </a:cubicBezTo>
                <a:cubicBezTo>
                  <a:pt x="2527549" y="6009378"/>
                  <a:pt x="2538955" y="6010114"/>
                  <a:pt x="2547379" y="6009442"/>
                </a:cubicBezTo>
                <a:cubicBezTo>
                  <a:pt x="2558756" y="5998068"/>
                  <a:pt x="2569145" y="5987678"/>
                  <a:pt x="2580114" y="5976711"/>
                </a:cubicBezTo>
                <a:cubicBezTo>
                  <a:pt x="2580114" y="5973501"/>
                  <a:pt x="2580114" y="5969340"/>
                  <a:pt x="2580114" y="5965464"/>
                </a:cubicBezTo>
                <a:cubicBezTo>
                  <a:pt x="2588342" y="5954757"/>
                  <a:pt x="2599781" y="5961208"/>
                  <a:pt x="2613927" y="5958411"/>
                </a:cubicBezTo>
                <a:cubicBezTo>
                  <a:pt x="2620790" y="5949987"/>
                  <a:pt x="2630040" y="5938677"/>
                  <a:pt x="2639283" y="5927335"/>
                </a:cubicBezTo>
                <a:cubicBezTo>
                  <a:pt x="2645703" y="5923009"/>
                  <a:pt x="2639733" y="5912080"/>
                  <a:pt x="2655015" y="5908204"/>
                </a:cubicBezTo>
                <a:cubicBezTo>
                  <a:pt x="2658957" y="5908204"/>
                  <a:pt x="2667317" y="5908204"/>
                  <a:pt x="2674753" y="5908204"/>
                </a:cubicBezTo>
                <a:cubicBezTo>
                  <a:pt x="2680124" y="5903688"/>
                  <a:pt x="2684286" y="5898163"/>
                  <a:pt x="2689753" y="5896190"/>
                </a:cubicBezTo>
                <a:cubicBezTo>
                  <a:pt x="2695213" y="5894224"/>
                  <a:pt x="2702194" y="5896444"/>
                  <a:pt x="2706227" y="5889993"/>
                </a:cubicBezTo>
                <a:cubicBezTo>
                  <a:pt x="2706449" y="5886022"/>
                  <a:pt x="2706703" y="5881893"/>
                  <a:pt x="2707053" y="5876012"/>
                </a:cubicBezTo>
                <a:cubicBezTo>
                  <a:pt x="2697056" y="5866955"/>
                  <a:pt x="2686196" y="5857135"/>
                  <a:pt x="2674275" y="5846333"/>
                </a:cubicBezTo>
                <a:cubicBezTo>
                  <a:pt x="2664900" y="5847252"/>
                  <a:pt x="2656926" y="5841379"/>
                  <a:pt x="2650378" y="5832796"/>
                </a:cubicBezTo>
                <a:cubicBezTo>
                  <a:pt x="2646216" y="5832606"/>
                  <a:pt x="2642082" y="5832416"/>
                  <a:pt x="2637633" y="5832226"/>
                </a:cubicBezTo>
                <a:cubicBezTo>
                  <a:pt x="2633249" y="5828128"/>
                  <a:pt x="2628702" y="5823865"/>
                  <a:pt x="2624097" y="5819514"/>
                </a:cubicBezTo>
                <a:cubicBezTo>
                  <a:pt x="2615797" y="5819514"/>
                  <a:pt x="2607381" y="5819514"/>
                  <a:pt x="2599177" y="5819514"/>
                </a:cubicBezTo>
                <a:cubicBezTo>
                  <a:pt x="2594509" y="5815131"/>
                  <a:pt x="2589968" y="5810868"/>
                  <a:pt x="2585609" y="5806802"/>
                </a:cubicBezTo>
                <a:cubicBezTo>
                  <a:pt x="2583097" y="5806802"/>
                  <a:pt x="2580971" y="5806548"/>
                  <a:pt x="2578903" y="5806865"/>
                </a:cubicBezTo>
                <a:cubicBezTo>
                  <a:pt x="2574328" y="5807500"/>
                  <a:pt x="2569876" y="5806104"/>
                  <a:pt x="2568861" y="5801556"/>
                </a:cubicBezTo>
                <a:cubicBezTo>
                  <a:pt x="2568449" y="5799685"/>
                  <a:pt x="2573022" y="5794598"/>
                  <a:pt x="2575565" y="5794471"/>
                </a:cubicBezTo>
                <a:cubicBezTo>
                  <a:pt x="2587994" y="5793710"/>
                  <a:pt x="2600484" y="5794122"/>
                  <a:pt x="2611700" y="5794122"/>
                </a:cubicBezTo>
                <a:cubicBezTo>
                  <a:pt x="2614466" y="5791357"/>
                  <a:pt x="2615956" y="5789866"/>
                  <a:pt x="2617452" y="5788369"/>
                </a:cubicBezTo>
                <a:cubicBezTo>
                  <a:pt x="2614592" y="5786054"/>
                  <a:pt x="2612016" y="5782305"/>
                  <a:pt x="2608839" y="5781696"/>
                </a:cubicBezTo>
                <a:cubicBezTo>
                  <a:pt x="2600834" y="5780205"/>
                  <a:pt x="2592410" y="5780839"/>
                  <a:pt x="2584436" y="5779254"/>
                </a:cubicBezTo>
                <a:cubicBezTo>
                  <a:pt x="2579696" y="5778296"/>
                  <a:pt x="2578458" y="5773532"/>
                  <a:pt x="2579918" y="5768699"/>
                </a:cubicBezTo>
                <a:cubicBezTo>
                  <a:pt x="2598733" y="5768699"/>
                  <a:pt x="2617549" y="5768699"/>
                  <a:pt x="2636619" y="5768699"/>
                </a:cubicBezTo>
                <a:cubicBezTo>
                  <a:pt x="2640972" y="5772834"/>
                  <a:pt x="2645482" y="5777091"/>
                  <a:pt x="2650030" y="5781410"/>
                </a:cubicBezTo>
                <a:cubicBezTo>
                  <a:pt x="2658257" y="5781410"/>
                  <a:pt x="2666620" y="5781410"/>
                  <a:pt x="2674975" y="5781410"/>
                </a:cubicBezTo>
                <a:cubicBezTo>
                  <a:pt x="2679490" y="5785673"/>
                  <a:pt x="2683969" y="5789929"/>
                  <a:pt x="2688289" y="5794027"/>
                </a:cubicBezTo>
                <a:cubicBezTo>
                  <a:pt x="2696834" y="5794027"/>
                  <a:pt x="2705175" y="5794027"/>
                  <a:pt x="2713156" y="5794027"/>
                </a:cubicBezTo>
                <a:cubicBezTo>
                  <a:pt x="2717887" y="5789612"/>
                  <a:pt x="2722393" y="5785419"/>
                  <a:pt x="2726364" y="5781696"/>
                </a:cubicBezTo>
                <a:cubicBezTo>
                  <a:pt x="2735356" y="5781696"/>
                  <a:pt x="2743630" y="5781696"/>
                  <a:pt x="2751192" y="5781696"/>
                </a:cubicBezTo>
                <a:cubicBezTo>
                  <a:pt x="2756089" y="5785958"/>
                  <a:pt x="2760409" y="5789739"/>
                  <a:pt x="2765021" y="5793773"/>
                </a:cubicBezTo>
                <a:cubicBezTo>
                  <a:pt x="2771758" y="5783795"/>
                  <a:pt x="2780366" y="5779698"/>
                  <a:pt x="2791842" y="5781252"/>
                </a:cubicBezTo>
                <a:cubicBezTo>
                  <a:pt x="2795686" y="5781759"/>
                  <a:pt x="2799752" y="5780427"/>
                  <a:pt x="2803723" y="5779920"/>
                </a:cubicBezTo>
                <a:cubicBezTo>
                  <a:pt x="2811133" y="5772517"/>
                  <a:pt x="2818504" y="5765140"/>
                  <a:pt x="2825907" y="5757737"/>
                </a:cubicBezTo>
                <a:cubicBezTo>
                  <a:pt x="2839413" y="5754845"/>
                  <a:pt x="2842718" y="5753640"/>
                  <a:pt x="2852442" y="5743916"/>
                </a:cubicBezTo>
                <a:cubicBezTo>
                  <a:pt x="2864172" y="5743916"/>
                  <a:pt x="2876529" y="5743916"/>
                  <a:pt x="2889147" y="5743916"/>
                </a:cubicBezTo>
                <a:cubicBezTo>
                  <a:pt x="2893917" y="5739786"/>
                  <a:pt x="2898523" y="5735815"/>
                  <a:pt x="2903642" y="5731394"/>
                </a:cubicBezTo>
                <a:cubicBezTo>
                  <a:pt x="2907677" y="5734985"/>
                  <a:pt x="2912028" y="5738829"/>
                  <a:pt x="2916831" y="5743091"/>
                </a:cubicBezTo>
                <a:cubicBezTo>
                  <a:pt x="2920326" y="5743091"/>
                  <a:pt x="2924456" y="5743091"/>
                  <a:pt x="2931859" y="5743091"/>
                </a:cubicBezTo>
                <a:cubicBezTo>
                  <a:pt x="2934244" y="5740199"/>
                  <a:pt x="2937961" y="5735175"/>
                  <a:pt x="2942281" y="5730760"/>
                </a:cubicBezTo>
                <a:lnTo>
                  <a:pt x="2948422" y="5732684"/>
                </a:lnTo>
                <a:lnTo>
                  <a:pt x="2948606" y="5736164"/>
                </a:lnTo>
                <a:cubicBezTo>
                  <a:pt x="2949881" y="5738733"/>
                  <a:pt x="2953281" y="5740421"/>
                  <a:pt x="2956047" y="5741911"/>
                </a:cubicBezTo>
                <a:cubicBezTo>
                  <a:pt x="2956285" y="5742038"/>
                  <a:pt x="2957262" y="5741244"/>
                  <a:pt x="2957441" y="5739877"/>
                </a:cubicBezTo>
                <a:lnTo>
                  <a:pt x="2954058" y="5734439"/>
                </a:lnTo>
                <a:lnTo>
                  <a:pt x="2956521" y="5733515"/>
                </a:lnTo>
                <a:cubicBezTo>
                  <a:pt x="2956299" y="5732633"/>
                  <a:pt x="2955235" y="5731458"/>
                  <a:pt x="2953947" y="5730823"/>
                </a:cubicBezTo>
                <a:lnTo>
                  <a:pt x="2951425" y="5730690"/>
                </a:lnTo>
                <a:lnTo>
                  <a:pt x="2943969" y="5720084"/>
                </a:lnTo>
                <a:cubicBezTo>
                  <a:pt x="2925820" y="5716202"/>
                  <a:pt x="2907518" y="5717826"/>
                  <a:pt x="2890390" y="5718682"/>
                </a:cubicBezTo>
                <a:cubicBezTo>
                  <a:pt x="2886318" y="5722755"/>
                  <a:pt x="2883368" y="5725704"/>
                  <a:pt x="2880412" y="5728660"/>
                </a:cubicBezTo>
                <a:cubicBezTo>
                  <a:pt x="2878597" y="5729301"/>
                  <a:pt x="2876789" y="5730506"/>
                  <a:pt x="2874943" y="5730506"/>
                </a:cubicBezTo>
                <a:cubicBezTo>
                  <a:pt x="2820794" y="5730602"/>
                  <a:pt x="2766607" y="5730602"/>
                  <a:pt x="2713916" y="5730602"/>
                </a:cubicBezTo>
                <a:cubicBezTo>
                  <a:pt x="2706259" y="5725800"/>
                  <a:pt x="2706131" y="5719285"/>
                  <a:pt x="2707211" y="5713380"/>
                </a:cubicBezTo>
                <a:cubicBezTo>
                  <a:pt x="2708163" y="5708324"/>
                  <a:pt x="2713314" y="5703941"/>
                  <a:pt x="2721277" y="5705083"/>
                </a:cubicBezTo>
                <a:cubicBezTo>
                  <a:pt x="2725381" y="5705653"/>
                  <a:pt x="2729605" y="5705083"/>
                  <a:pt x="2733795" y="5705241"/>
                </a:cubicBezTo>
                <a:cubicBezTo>
                  <a:pt x="2735768" y="5705305"/>
                  <a:pt x="2737703" y="5705844"/>
                  <a:pt x="2738993" y="5706072"/>
                </a:cubicBezTo>
                <a:cubicBezTo>
                  <a:pt x="2743693" y="5710011"/>
                  <a:pt x="2747950" y="5713601"/>
                  <a:pt x="2752720" y="5717604"/>
                </a:cubicBezTo>
                <a:cubicBezTo>
                  <a:pt x="2758633" y="5706199"/>
                  <a:pt x="2769182" y="5705812"/>
                  <a:pt x="2778748" y="5703053"/>
                </a:cubicBezTo>
                <a:cubicBezTo>
                  <a:pt x="2781083" y="5702368"/>
                  <a:pt x="2782553" y="5700930"/>
                  <a:pt x="2785314" y="5698197"/>
                </a:cubicBezTo>
                <a:lnTo>
                  <a:pt x="2790081" y="5693991"/>
                </a:lnTo>
                <a:lnTo>
                  <a:pt x="2795398" y="5698514"/>
                </a:lnTo>
                <a:cubicBezTo>
                  <a:pt x="2797122" y="5700976"/>
                  <a:pt x="2798560" y="5703684"/>
                  <a:pt x="2799816" y="5705209"/>
                </a:cubicBezTo>
                <a:cubicBezTo>
                  <a:pt x="2828134" y="5705209"/>
                  <a:pt x="2853267" y="5705273"/>
                  <a:pt x="2878375" y="5705019"/>
                </a:cubicBezTo>
                <a:cubicBezTo>
                  <a:pt x="2879803" y="5705019"/>
                  <a:pt x="2881236" y="5702159"/>
                  <a:pt x="2882822" y="5700478"/>
                </a:cubicBezTo>
                <a:cubicBezTo>
                  <a:pt x="2882695" y="5699361"/>
                  <a:pt x="2883108" y="5697268"/>
                  <a:pt x="2882283" y="5696507"/>
                </a:cubicBezTo>
                <a:cubicBezTo>
                  <a:pt x="2871734" y="5686656"/>
                  <a:pt x="2863119" y="5674737"/>
                  <a:pt x="2851935" y="5667873"/>
                </a:cubicBezTo>
                <a:cubicBezTo>
                  <a:pt x="2842369" y="5667873"/>
                  <a:pt x="2834236" y="5667873"/>
                  <a:pt x="2826859" y="5667873"/>
                </a:cubicBezTo>
                <a:cubicBezTo>
                  <a:pt x="2823109" y="5671622"/>
                  <a:pt x="2820153" y="5674578"/>
                  <a:pt x="2799625" y="5685571"/>
                </a:cubicBezTo>
                <a:cubicBezTo>
                  <a:pt x="2803723" y="5679983"/>
                  <a:pt x="2795591" y="5680649"/>
                  <a:pt x="2787579" y="5681949"/>
                </a:cubicBezTo>
                <a:cubicBezTo>
                  <a:pt x="2785929" y="5682203"/>
                  <a:pt x="2783988" y="5684493"/>
                  <a:pt x="2783290" y="5686275"/>
                </a:cubicBezTo>
                <a:lnTo>
                  <a:pt x="2783297" y="5688241"/>
                </a:lnTo>
                <a:lnTo>
                  <a:pt x="2762553" y="5691632"/>
                </a:lnTo>
                <a:cubicBezTo>
                  <a:pt x="2752626" y="5692498"/>
                  <a:pt x="2744284" y="5692498"/>
                  <a:pt x="2735007" y="5692498"/>
                </a:cubicBezTo>
                <a:cubicBezTo>
                  <a:pt x="2728907" y="5684747"/>
                  <a:pt x="2721119" y="5674864"/>
                  <a:pt x="2714518" y="5666377"/>
                </a:cubicBezTo>
                <a:cubicBezTo>
                  <a:pt x="2698839" y="5666377"/>
                  <a:pt x="2686354" y="5666377"/>
                  <a:pt x="2674529" y="5666377"/>
                </a:cubicBezTo>
                <a:cubicBezTo>
                  <a:pt x="2670846" y="5662691"/>
                  <a:pt x="2667857" y="5659704"/>
                  <a:pt x="2663316" y="5655162"/>
                </a:cubicBezTo>
                <a:cubicBezTo>
                  <a:pt x="2650695" y="5654686"/>
                  <a:pt x="2636492" y="5654147"/>
                  <a:pt x="2624666" y="5653703"/>
                </a:cubicBezTo>
                <a:cubicBezTo>
                  <a:pt x="2615418" y="5647886"/>
                  <a:pt x="2618787" y="5641055"/>
                  <a:pt x="2618215" y="5635175"/>
                </a:cubicBezTo>
                <a:cubicBezTo>
                  <a:pt x="2626156" y="5624436"/>
                  <a:pt x="2637666" y="5630823"/>
                  <a:pt x="2648248" y="5628819"/>
                </a:cubicBezTo>
                <a:cubicBezTo>
                  <a:pt x="2652510" y="5632472"/>
                  <a:pt x="2657179" y="5636475"/>
                  <a:pt x="2662680" y="5641213"/>
                </a:cubicBezTo>
                <a:cubicBezTo>
                  <a:pt x="2699505" y="5641213"/>
                  <a:pt x="2737386" y="5641213"/>
                  <a:pt x="2775380" y="5641213"/>
                </a:cubicBezTo>
                <a:cubicBezTo>
                  <a:pt x="2780176" y="5645533"/>
                  <a:pt x="2784756" y="5649726"/>
                  <a:pt x="2789742" y="5654210"/>
                </a:cubicBezTo>
                <a:cubicBezTo>
                  <a:pt x="2793396" y="5654210"/>
                  <a:pt x="2797564" y="5654210"/>
                  <a:pt x="2801947" y="5654210"/>
                </a:cubicBezTo>
                <a:cubicBezTo>
                  <a:pt x="2806331" y="5650144"/>
                  <a:pt x="2810942" y="5645914"/>
                  <a:pt x="2815326" y="5641848"/>
                </a:cubicBezTo>
                <a:cubicBezTo>
                  <a:pt x="2828165" y="5641848"/>
                  <a:pt x="2840815" y="5641848"/>
                  <a:pt x="2852918" y="5641848"/>
                </a:cubicBezTo>
                <a:cubicBezTo>
                  <a:pt x="2857879" y="5646358"/>
                  <a:pt x="2862485" y="5650525"/>
                  <a:pt x="2866170" y="5653861"/>
                </a:cubicBezTo>
                <a:cubicBezTo>
                  <a:pt x="2879904" y="5653861"/>
                  <a:pt x="2892420" y="5653861"/>
                  <a:pt x="2904467" y="5653861"/>
                </a:cubicBezTo>
                <a:cubicBezTo>
                  <a:pt x="2912472" y="5645882"/>
                  <a:pt x="2919945" y="5638384"/>
                  <a:pt x="2927507" y="5630823"/>
                </a:cubicBezTo>
                <a:cubicBezTo>
                  <a:pt x="2939997" y="5634350"/>
                  <a:pt x="2943683" y="5648172"/>
                  <a:pt x="2959796" y="5654147"/>
                </a:cubicBezTo>
                <a:cubicBezTo>
                  <a:pt x="2958489" y="5654147"/>
                  <a:pt x="2962657" y="5654147"/>
                  <a:pt x="2967897" y="5654147"/>
                </a:cubicBezTo>
                <a:cubicBezTo>
                  <a:pt x="2973080" y="5659989"/>
                  <a:pt x="2978668" y="5666250"/>
                  <a:pt x="2984517" y="5672859"/>
                </a:cubicBezTo>
                <a:cubicBezTo>
                  <a:pt x="2983058" y="5674642"/>
                  <a:pt x="2981022" y="5679311"/>
                  <a:pt x="2978732" y="5679437"/>
                </a:cubicBezTo>
                <a:cubicBezTo>
                  <a:pt x="2966216" y="5680173"/>
                  <a:pt x="2953662" y="5679793"/>
                  <a:pt x="2942154" y="5679793"/>
                </a:cubicBezTo>
                <a:cubicBezTo>
                  <a:pt x="2925027" y="5663966"/>
                  <a:pt x="2925027" y="5663966"/>
                  <a:pt x="2910379" y="5673310"/>
                </a:cubicBezTo>
                <a:cubicBezTo>
                  <a:pt x="2910379" y="5677471"/>
                  <a:pt x="2910379" y="5681664"/>
                  <a:pt x="2910379" y="5685920"/>
                </a:cubicBezTo>
                <a:cubicBezTo>
                  <a:pt x="2913557" y="5688051"/>
                  <a:pt x="2916799" y="5692117"/>
                  <a:pt x="2920104" y="5692181"/>
                </a:cubicBezTo>
                <a:cubicBezTo>
                  <a:pt x="2951816" y="5692656"/>
                  <a:pt x="2983534" y="5692276"/>
                  <a:pt x="3015252" y="5692751"/>
                </a:cubicBezTo>
                <a:cubicBezTo>
                  <a:pt x="3018297" y="5692783"/>
                  <a:pt x="3021253" y="5696982"/>
                  <a:pt x="3024051" y="5699076"/>
                </a:cubicBezTo>
                <a:cubicBezTo>
                  <a:pt x="3020238" y="5703465"/>
                  <a:pt x="3016426" y="5707817"/>
                  <a:pt x="3012550" y="5712263"/>
                </a:cubicBezTo>
                <a:cubicBezTo>
                  <a:pt x="3026151" y="5723453"/>
                  <a:pt x="3041369" y="5715860"/>
                  <a:pt x="3055801" y="5717953"/>
                </a:cubicBezTo>
                <a:cubicBezTo>
                  <a:pt x="3060153" y="5713792"/>
                  <a:pt x="3064473" y="5709282"/>
                  <a:pt x="3069338" y="5705336"/>
                </a:cubicBezTo>
                <a:cubicBezTo>
                  <a:pt x="3070607" y="5704290"/>
                  <a:pt x="3073436" y="5705178"/>
                  <a:pt x="3075568" y="5705178"/>
                </a:cubicBezTo>
                <a:cubicBezTo>
                  <a:pt x="3075568" y="5711121"/>
                  <a:pt x="3075568" y="5717033"/>
                  <a:pt x="3075568" y="5722977"/>
                </a:cubicBezTo>
                <a:cubicBezTo>
                  <a:pt x="3085705" y="5733272"/>
                  <a:pt x="3086910" y="5733177"/>
                  <a:pt x="3099369" y="5725869"/>
                </a:cubicBezTo>
                <a:cubicBezTo>
                  <a:pt x="3086942" y="5709599"/>
                  <a:pt x="3087005" y="5709536"/>
                  <a:pt x="3075568" y="5705178"/>
                </a:cubicBezTo>
                <a:cubicBezTo>
                  <a:pt x="3077027" y="5700382"/>
                  <a:pt x="3075821" y="5695644"/>
                  <a:pt x="3071114" y="5694661"/>
                </a:cubicBezTo>
                <a:cubicBezTo>
                  <a:pt x="3061358" y="5692656"/>
                  <a:pt x="3051316" y="5691990"/>
                  <a:pt x="3042739" y="5690944"/>
                </a:cubicBezTo>
                <a:cubicBezTo>
                  <a:pt x="3034949" y="5685634"/>
                  <a:pt x="3038096" y="5678993"/>
                  <a:pt x="3037715" y="5673119"/>
                </a:cubicBezTo>
                <a:cubicBezTo>
                  <a:pt x="3041115" y="5671083"/>
                  <a:pt x="3044357" y="5667588"/>
                  <a:pt x="3047852" y="5667335"/>
                </a:cubicBezTo>
                <a:cubicBezTo>
                  <a:pt x="3058281" y="5666567"/>
                  <a:pt x="3068799" y="5667144"/>
                  <a:pt x="3079285" y="5667017"/>
                </a:cubicBezTo>
                <a:cubicBezTo>
                  <a:pt x="3084271" y="5666954"/>
                  <a:pt x="3087322" y="5662152"/>
                  <a:pt x="3088280" y="5653449"/>
                </a:cubicBezTo>
                <a:cubicBezTo>
                  <a:pt x="3088502" y="5651445"/>
                  <a:pt x="3088693" y="5649408"/>
                  <a:pt x="3088883" y="5647410"/>
                </a:cubicBezTo>
                <a:cubicBezTo>
                  <a:pt x="3099274" y="5637020"/>
                  <a:pt x="3109411" y="5626434"/>
                  <a:pt x="3120119" y="5616392"/>
                </a:cubicBezTo>
                <a:cubicBezTo>
                  <a:pt x="3124065" y="5612707"/>
                  <a:pt x="3125936" y="5610353"/>
                  <a:pt x="3123900" y="5607372"/>
                </a:cubicBezTo>
                <a:cubicBezTo>
                  <a:pt x="3121299" y="5603522"/>
                  <a:pt x="3117677" y="5602317"/>
                  <a:pt x="3112906" y="5603490"/>
                </a:cubicBezTo>
                <a:cubicBezTo>
                  <a:pt x="3108333" y="5604607"/>
                  <a:pt x="3104805" y="5602856"/>
                  <a:pt x="3102357" y="5598505"/>
                </a:cubicBezTo>
                <a:cubicBezTo>
                  <a:pt x="3106867" y="5590239"/>
                  <a:pt x="3112748" y="5583408"/>
                  <a:pt x="3121775" y="5579786"/>
                </a:cubicBezTo>
                <a:cubicBezTo>
                  <a:pt x="3128607" y="5591229"/>
                  <a:pt x="3141605" y="5592180"/>
                  <a:pt x="3151361" y="5593544"/>
                </a:cubicBezTo>
                <a:cubicBezTo>
                  <a:pt x="3152376" y="5603680"/>
                  <a:pt x="3149262" y="5612009"/>
                  <a:pt x="3156728" y="5614172"/>
                </a:cubicBezTo>
                <a:cubicBezTo>
                  <a:pt x="3162450" y="5615821"/>
                  <a:pt x="3165565" y="5607975"/>
                  <a:pt x="3170399" y="5604131"/>
                </a:cubicBezTo>
                <a:cubicBezTo>
                  <a:pt x="3174687" y="5607975"/>
                  <a:pt x="3179070" y="5611851"/>
                  <a:pt x="3183460" y="5615758"/>
                </a:cubicBezTo>
                <a:cubicBezTo>
                  <a:pt x="3187780" y="5611787"/>
                  <a:pt x="3192259" y="5607658"/>
                  <a:pt x="3196839" y="5603459"/>
                </a:cubicBezTo>
                <a:cubicBezTo>
                  <a:pt x="3205130" y="5603459"/>
                  <a:pt x="3213491" y="5603459"/>
                  <a:pt x="3225404" y="5603459"/>
                </a:cubicBezTo>
                <a:cubicBezTo>
                  <a:pt x="3231634" y="5595644"/>
                  <a:pt x="3239424" y="5585888"/>
                  <a:pt x="3245235" y="5578549"/>
                </a:cubicBezTo>
                <a:cubicBezTo>
                  <a:pt x="3253152" y="5577692"/>
                  <a:pt x="3257154" y="5577242"/>
                  <a:pt x="3260872" y="5576830"/>
                </a:cubicBezTo>
                <a:cubicBezTo>
                  <a:pt x="3267006" y="5570759"/>
                  <a:pt x="3273141" y="5565012"/>
                  <a:pt x="3278761" y="5558847"/>
                </a:cubicBezTo>
                <a:lnTo>
                  <a:pt x="3280846" y="5552650"/>
                </a:lnTo>
                <a:lnTo>
                  <a:pt x="3284451" y="5552459"/>
                </a:lnTo>
                <a:cubicBezTo>
                  <a:pt x="3287027" y="5551184"/>
                  <a:pt x="3288708" y="5547784"/>
                  <a:pt x="3290205" y="5545025"/>
                </a:cubicBezTo>
                <a:cubicBezTo>
                  <a:pt x="3290459" y="5544543"/>
                  <a:pt x="3287027" y="5541111"/>
                  <a:pt x="3282739" y="5547023"/>
                </a:cubicBezTo>
                <a:cubicBezTo>
                  <a:pt x="3283817" y="5542862"/>
                  <a:pt x="3280385" y="5544549"/>
                  <a:pt x="3279116" y="5547118"/>
                </a:cubicBezTo>
                <a:lnTo>
                  <a:pt x="3279084" y="5547731"/>
                </a:lnTo>
                <a:lnTo>
                  <a:pt x="3253501" y="5552681"/>
                </a:lnTo>
                <a:cubicBezTo>
                  <a:pt x="3253501" y="5550582"/>
                  <a:pt x="3252574" y="5547594"/>
                  <a:pt x="3253628" y="5546516"/>
                </a:cubicBezTo>
                <a:cubicBezTo>
                  <a:pt x="3263828" y="5535935"/>
                  <a:pt x="3274314" y="5525672"/>
                  <a:pt x="3284990" y="5515060"/>
                </a:cubicBezTo>
                <a:cubicBezTo>
                  <a:pt x="3289285" y="5518999"/>
                  <a:pt x="3293668" y="5523065"/>
                  <a:pt x="3297989" y="5527036"/>
                </a:cubicBezTo>
                <a:cubicBezTo>
                  <a:pt x="3302410" y="5522874"/>
                  <a:pt x="3306921" y="5518650"/>
                  <a:pt x="3310987" y="5514831"/>
                </a:cubicBezTo>
                <a:cubicBezTo>
                  <a:pt x="3319950" y="5514831"/>
                  <a:pt x="3328273" y="5514831"/>
                  <a:pt x="3335968" y="5514831"/>
                </a:cubicBezTo>
                <a:cubicBezTo>
                  <a:pt x="3341018" y="5519380"/>
                  <a:pt x="3345598" y="5523509"/>
                  <a:pt x="3350330" y="5527765"/>
                </a:cubicBezTo>
                <a:cubicBezTo>
                  <a:pt x="3362947" y="5527765"/>
                  <a:pt x="3375406" y="5527765"/>
                  <a:pt x="3386844" y="5527765"/>
                </a:cubicBezTo>
                <a:cubicBezTo>
                  <a:pt x="3392281" y="5532472"/>
                  <a:pt x="3396886" y="5536475"/>
                  <a:pt x="3402196" y="5541048"/>
                </a:cubicBezTo>
                <a:cubicBezTo>
                  <a:pt x="3407759" y="5539113"/>
                  <a:pt x="3413284" y="5537204"/>
                  <a:pt x="3418531" y="5535396"/>
                </a:cubicBezTo>
                <a:cubicBezTo>
                  <a:pt x="3418531" y="5525672"/>
                  <a:pt x="3418531" y="5517344"/>
                  <a:pt x="3418531" y="5509338"/>
                </a:cubicBezTo>
                <a:cubicBezTo>
                  <a:pt x="3424119" y="5500756"/>
                  <a:pt x="3431465" y="5500090"/>
                  <a:pt x="3439693" y="5503870"/>
                </a:cubicBezTo>
                <a:lnTo>
                  <a:pt x="3443324" y="5515067"/>
                </a:lnTo>
                <a:lnTo>
                  <a:pt x="3434167" y="5518041"/>
                </a:lnTo>
                <a:cubicBezTo>
                  <a:pt x="3431592" y="5521061"/>
                  <a:pt x="3431973" y="5523604"/>
                  <a:pt x="3436673" y="5525989"/>
                </a:cubicBezTo>
                <a:cubicBezTo>
                  <a:pt x="3437504" y="5526401"/>
                  <a:pt x="3439503" y="5525291"/>
                  <a:pt x="3440556" y="5524397"/>
                </a:cubicBezTo>
                <a:cubicBezTo>
                  <a:pt x="3441951" y="5523255"/>
                  <a:pt x="3443442" y="5521828"/>
                  <a:pt x="3444051" y="5517407"/>
                </a:cubicBezTo>
                <a:lnTo>
                  <a:pt x="3444079" y="5517394"/>
                </a:lnTo>
                <a:lnTo>
                  <a:pt x="3444083" y="5517407"/>
                </a:lnTo>
                <a:lnTo>
                  <a:pt x="3444083" y="5517392"/>
                </a:lnTo>
                <a:lnTo>
                  <a:pt x="3450306" y="5514451"/>
                </a:lnTo>
                <a:cubicBezTo>
                  <a:pt x="3458032" y="5507239"/>
                  <a:pt x="3465372" y="5499646"/>
                  <a:pt x="3472775" y="5492243"/>
                </a:cubicBezTo>
                <a:cubicBezTo>
                  <a:pt x="3474589" y="5491190"/>
                  <a:pt x="3476270" y="5489351"/>
                  <a:pt x="3477990" y="5489319"/>
                </a:cubicBezTo>
                <a:cubicBezTo>
                  <a:pt x="3494705" y="5489097"/>
                  <a:pt x="3511421" y="5489192"/>
                  <a:pt x="3526709" y="5489192"/>
                </a:cubicBezTo>
                <a:close/>
                <a:moveTo>
                  <a:pt x="4795844" y="5478866"/>
                </a:moveTo>
                <a:cubicBezTo>
                  <a:pt x="4797722" y="5478035"/>
                  <a:pt x="4801915" y="5481720"/>
                  <a:pt x="4804586" y="5483883"/>
                </a:cubicBezTo>
                <a:cubicBezTo>
                  <a:pt x="4807860" y="5486554"/>
                  <a:pt x="4810752" y="5489668"/>
                  <a:pt x="4813581" y="5492815"/>
                </a:cubicBezTo>
                <a:cubicBezTo>
                  <a:pt x="4814850" y="5494242"/>
                  <a:pt x="4815580" y="5496183"/>
                  <a:pt x="4816316" y="5497451"/>
                </a:cubicBezTo>
                <a:cubicBezTo>
                  <a:pt x="4818568" y="5507651"/>
                  <a:pt x="4812439" y="5513341"/>
                  <a:pt x="4806115" y="5518714"/>
                </a:cubicBezTo>
                <a:cubicBezTo>
                  <a:pt x="4801948" y="5526782"/>
                  <a:pt x="4804395" y="5535238"/>
                  <a:pt x="4803919" y="5543402"/>
                </a:cubicBezTo>
                <a:cubicBezTo>
                  <a:pt x="4803571" y="5549726"/>
                  <a:pt x="4804142" y="5556113"/>
                  <a:pt x="4803761" y="5562437"/>
                </a:cubicBezTo>
                <a:cubicBezTo>
                  <a:pt x="4803286" y="5570601"/>
                  <a:pt x="4805829" y="5579056"/>
                  <a:pt x="4801471" y="5587157"/>
                </a:cubicBezTo>
                <a:cubicBezTo>
                  <a:pt x="4794989" y="5592371"/>
                  <a:pt x="4790001" y="5598283"/>
                  <a:pt x="4790700" y="5608007"/>
                </a:cubicBezTo>
                <a:cubicBezTo>
                  <a:pt x="4790890" y="5610614"/>
                  <a:pt x="4785675" y="5616139"/>
                  <a:pt x="4783169" y="5615980"/>
                </a:cubicBezTo>
                <a:cubicBezTo>
                  <a:pt x="4769373" y="5615187"/>
                  <a:pt x="4764671" y="5621068"/>
                  <a:pt x="4765306" y="5634445"/>
                </a:cubicBezTo>
                <a:cubicBezTo>
                  <a:pt x="4765527" y="5638860"/>
                  <a:pt x="4760542" y="5641150"/>
                  <a:pt x="4757523" y="5639811"/>
                </a:cubicBezTo>
                <a:cubicBezTo>
                  <a:pt x="4755708" y="5639019"/>
                  <a:pt x="4753900" y="5637179"/>
                  <a:pt x="4753171" y="5635365"/>
                </a:cubicBezTo>
                <a:cubicBezTo>
                  <a:pt x="4752434" y="5633557"/>
                  <a:pt x="4753005" y="5631204"/>
                  <a:pt x="4753005" y="5629073"/>
                </a:cubicBezTo>
                <a:cubicBezTo>
                  <a:pt x="4753005" y="5618492"/>
                  <a:pt x="4753005" y="5607912"/>
                  <a:pt x="4753005" y="5597553"/>
                </a:cubicBezTo>
                <a:cubicBezTo>
                  <a:pt x="4757395" y="5592878"/>
                  <a:pt x="4761653" y="5588305"/>
                  <a:pt x="4765337" y="5584334"/>
                </a:cubicBezTo>
                <a:cubicBezTo>
                  <a:pt x="4765337" y="5575181"/>
                  <a:pt x="4765337" y="5566821"/>
                  <a:pt x="4765337" y="5558815"/>
                </a:cubicBezTo>
                <a:cubicBezTo>
                  <a:pt x="4763466" y="5556938"/>
                  <a:pt x="4760764" y="5554045"/>
                  <a:pt x="4760669" y="5554172"/>
                </a:cubicBezTo>
                <a:cubicBezTo>
                  <a:pt x="4749865" y="5563516"/>
                  <a:pt x="4739246" y="5573081"/>
                  <a:pt x="4729648" y="5581727"/>
                </a:cubicBezTo>
                <a:cubicBezTo>
                  <a:pt x="4723325" y="5597521"/>
                  <a:pt x="4734388" y="5615282"/>
                  <a:pt x="4720532" y="5628375"/>
                </a:cubicBezTo>
                <a:cubicBezTo>
                  <a:pt x="4712680" y="5620497"/>
                  <a:pt x="4705181" y="5613024"/>
                  <a:pt x="4696725" y="5604575"/>
                </a:cubicBezTo>
                <a:cubicBezTo>
                  <a:pt x="4692563" y="5607975"/>
                  <a:pt x="4688275" y="5611502"/>
                  <a:pt x="4683155" y="5615695"/>
                </a:cubicBezTo>
                <a:cubicBezTo>
                  <a:pt x="4677725" y="5610614"/>
                  <a:pt x="4671940" y="5605146"/>
                  <a:pt x="4666377" y="5599932"/>
                </a:cubicBezTo>
                <a:cubicBezTo>
                  <a:pt x="4664759" y="5592054"/>
                  <a:pt x="4673210" y="5591229"/>
                  <a:pt x="4674992" y="5584175"/>
                </a:cubicBezTo>
                <a:cubicBezTo>
                  <a:pt x="4672416" y="5581125"/>
                  <a:pt x="4668730" y="5576798"/>
                  <a:pt x="4664728" y="5572066"/>
                </a:cubicBezTo>
                <a:cubicBezTo>
                  <a:pt x="4664917" y="5565679"/>
                  <a:pt x="4660052" y="5556589"/>
                  <a:pt x="4672226" y="5554686"/>
                </a:cubicBezTo>
                <a:cubicBezTo>
                  <a:pt x="4679819" y="5562279"/>
                  <a:pt x="4687285" y="5569745"/>
                  <a:pt x="4695265" y="5577725"/>
                </a:cubicBezTo>
                <a:cubicBezTo>
                  <a:pt x="4699587" y="5573779"/>
                  <a:pt x="4704166" y="5570094"/>
                  <a:pt x="4708169" y="5565806"/>
                </a:cubicBezTo>
                <a:cubicBezTo>
                  <a:pt x="4710872" y="5562945"/>
                  <a:pt x="4714303" y="5559386"/>
                  <a:pt x="4714556" y="5555923"/>
                </a:cubicBezTo>
                <a:cubicBezTo>
                  <a:pt x="4715065" y="5549440"/>
                  <a:pt x="4715952" y="5543814"/>
                  <a:pt x="4722341" y="5539970"/>
                </a:cubicBezTo>
                <a:cubicBezTo>
                  <a:pt x="4734514" y="5539970"/>
                  <a:pt x="4747163" y="5539970"/>
                  <a:pt x="4759584" y="5539970"/>
                </a:cubicBezTo>
                <a:cubicBezTo>
                  <a:pt x="4765782" y="5533773"/>
                  <a:pt x="4771758" y="5527797"/>
                  <a:pt x="4777733" y="5521828"/>
                </a:cubicBezTo>
                <a:cubicBezTo>
                  <a:pt x="4777955" y="5517693"/>
                  <a:pt x="4778210" y="5513563"/>
                  <a:pt x="4778462" y="5509022"/>
                </a:cubicBezTo>
                <a:cubicBezTo>
                  <a:pt x="4782529" y="5504664"/>
                  <a:pt x="4786792" y="5500122"/>
                  <a:pt x="4791112" y="5495485"/>
                </a:cubicBezTo>
                <a:cubicBezTo>
                  <a:pt x="4791936" y="5489732"/>
                  <a:pt x="4788282" y="5482171"/>
                  <a:pt x="4795844" y="5478866"/>
                </a:cubicBezTo>
                <a:close/>
                <a:moveTo>
                  <a:pt x="2109623" y="5476607"/>
                </a:moveTo>
                <a:cubicBezTo>
                  <a:pt x="2115536" y="5476607"/>
                  <a:pt x="2121450" y="5476607"/>
                  <a:pt x="2127544" y="5476607"/>
                </a:cubicBezTo>
                <a:cubicBezTo>
                  <a:pt x="2135176" y="5481434"/>
                  <a:pt x="2139813" y="5491032"/>
                  <a:pt x="2151766" y="5489826"/>
                </a:cubicBezTo>
                <a:cubicBezTo>
                  <a:pt x="2157006" y="5489287"/>
                  <a:pt x="2161903" y="5494812"/>
                  <a:pt x="2160470" y="5502031"/>
                </a:cubicBezTo>
                <a:lnTo>
                  <a:pt x="2181570" y="5502031"/>
                </a:lnTo>
                <a:cubicBezTo>
                  <a:pt x="2186115" y="5507270"/>
                  <a:pt x="2192502" y="5514324"/>
                  <a:pt x="2198477" y="5521733"/>
                </a:cubicBezTo>
                <a:cubicBezTo>
                  <a:pt x="2199428" y="5522906"/>
                  <a:pt x="2198605" y="5525513"/>
                  <a:pt x="2198605" y="5527448"/>
                </a:cubicBezTo>
                <a:cubicBezTo>
                  <a:pt x="2192788" y="5527448"/>
                  <a:pt x="2186969" y="5527448"/>
                  <a:pt x="2177498" y="5527448"/>
                </a:cubicBezTo>
                <a:cubicBezTo>
                  <a:pt x="2172957" y="5522208"/>
                  <a:pt x="2166569" y="5515155"/>
                  <a:pt x="2160595" y="5507746"/>
                </a:cubicBezTo>
                <a:cubicBezTo>
                  <a:pt x="2159642" y="5506572"/>
                  <a:pt x="2160467" y="5503966"/>
                  <a:pt x="2160467" y="5502031"/>
                </a:cubicBezTo>
                <a:lnTo>
                  <a:pt x="2122336" y="5502031"/>
                </a:lnTo>
                <a:cubicBezTo>
                  <a:pt x="2124272" y="5494336"/>
                  <a:pt x="2117884" y="5491158"/>
                  <a:pt x="2113658" y="5487315"/>
                </a:cubicBezTo>
                <a:cubicBezTo>
                  <a:pt x="2110195" y="5484168"/>
                  <a:pt x="2108222" y="5481276"/>
                  <a:pt x="2109623" y="5476607"/>
                </a:cubicBezTo>
                <a:close/>
                <a:moveTo>
                  <a:pt x="4676693" y="5476531"/>
                </a:moveTo>
                <a:cubicBezTo>
                  <a:pt x="4677690" y="5475534"/>
                  <a:pt x="4679676" y="5475526"/>
                  <a:pt x="4682331" y="5476829"/>
                </a:cubicBezTo>
                <a:cubicBezTo>
                  <a:pt x="4684905" y="5478066"/>
                  <a:pt x="4686587" y="5481498"/>
                  <a:pt x="4688084" y="5484264"/>
                </a:cubicBezTo>
                <a:cubicBezTo>
                  <a:pt x="4688337" y="5484739"/>
                  <a:pt x="4684905" y="5488171"/>
                  <a:pt x="4684431" y="5487917"/>
                </a:cubicBezTo>
                <a:cubicBezTo>
                  <a:pt x="4681665" y="5486427"/>
                  <a:pt x="4678264" y="5484739"/>
                  <a:pt x="4676989" y="5482170"/>
                </a:cubicBezTo>
                <a:cubicBezTo>
                  <a:pt x="4675689" y="5479516"/>
                  <a:pt x="4675696" y="5477529"/>
                  <a:pt x="4676693" y="5476531"/>
                </a:cubicBezTo>
                <a:close/>
                <a:moveTo>
                  <a:pt x="4673303" y="5466661"/>
                </a:moveTo>
                <a:cubicBezTo>
                  <a:pt x="4676481" y="5469363"/>
                  <a:pt x="4678138" y="5472446"/>
                  <a:pt x="4676513" y="5476544"/>
                </a:cubicBezTo>
                <a:cubicBezTo>
                  <a:pt x="4676291" y="5477146"/>
                  <a:pt x="4672828" y="5477051"/>
                  <a:pt x="4671146" y="5476480"/>
                </a:cubicBezTo>
                <a:cubicBezTo>
                  <a:pt x="4669522" y="5475909"/>
                  <a:pt x="4668096" y="5474413"/>
                  <a:pt x="4666947" y="5473049"/>
                </a:cubicBezTo>
                <a:cubicBezTo>
                  <a:pt x="4666058" y="5471964"/>
                  <a:pt x="4664949" y="5469997"/>
                  <a:pt x="4665361" y="5469173"/>
                </a:cubicBezTo>
                <a:cubicBezTo>
                  <a:pt x="4667746" y="5464466"/>
                  <a:pt x="4670284" y="5464086"/>
                  <a:pt x="4673303" y="5466661"/>
                </a:cubicBezTo>
                <a:close/>
                <a:moveTo>
                  <a:pt x="2242939" y="5464118"/>
                </a:moveTo>
                <a:cubicBezTo>
                  <a:pt x="2247362" y="5466567"/>
                  <a:pt x="2248695" y="5469554"/>
                  <a:pt x="2247297" y="5472383"/>
                </a:cubicBezTo>
                <a:cubicBezTo>
                  <a:pt x="2245896" y="5473779"/>
                  <a:pt x="2243676" y="5476671"/>
                  <a:pt x="2243194" y="5476386"/>
                </a:cubicBezTo>
                <a:cubicBezTo>
                  <a:pt x="2238746" y="5473937"/>
                  <a:pt x="2237225" y="5470854"/>
                  <a:pt x="2238906" y="5468184"/>
                </a:cubicBezTo>
                <a:cubicBezTo>
                  <a:pt x="2239952" y="5466535"/>
                  <a:pt x="2242463" y="5463864"/>
                  <a:pt x="2242939" y="5464118"/>
                </a:cubicBezTo>
                <a:close/>
                <a:moveTo>
                  <a:pt x="4930938" y="5463896"/>
                </a:moveTo>
                <a:cubicBezTo>
                  <a:pt x="4930938" y="5473937"/>
                  <a:pt x="4931420" y="5484042"/>
                  <a:pt x="4930589" y="5494020"/>
                </a:cubicBezTo>
                <a:cubicBezTo>
                  <a:pt x="4930399" y="5496500"/>
                  <a:pt x="4926110" y="5498789"/>
                  <a:pt x="4923376" y="5500756"/>
                </a:cubicBezTo>
                <a:cubicBezTo>
                  <a:pt x="4923122" y="5500946"/>
                  <a:pt x="4919660" y="5498276"/>
                  <a:pt x="4919438" y="5496690"/>
                </a:cubicBezTo>
                <a:cubicBezTo>
                  <a:pt x="4918074" y="5487093"/>
                  <a:pt x="4916100" y="5477305"/>
                  <a:pt x="4920580" y="5467962"/>
                </a:cubicBezTo>
                <a:cubicBezTo>
                  <a:pt x="4922647" y="5463769"/>
                  <a:pt x="4926364" y="5462563"/>
                  <a:pt x="4930938" y="5463896"/>
                </a:cubicBezTo>
                <a:close/>
                <a:moveTo>
                  <a:pt x="1902068" y="5440604"/>
                </a:moveTo>
                <a:cubicBezTo>
                  <a:pt x="1899238" y="5439208"/>
                  <a:pt x="1896252" y="5440509"/>
                  <a:pt x="1893835" y="5444955"/>
                </a:cubicBezTo>
                <a:cubicBezTo>
                  <a:pt x="1893581" y="5445431"/>
                  <a:pt x="1896252" y="5447975"/>
                  <a:pt x="1897907" y="5448996"/>
                </a:cubicBezTo>
                <a:cubicBezTo>
                  <a:pt x="1900578" y="5450677"/>
                  <a:pt x="1903655" y="5449155"/>
                  <a:pt x="1906101" y="5444702"/>
                </a:cubicBezTo>
                <a:cubicBezTo>
                  <a:pt x="1906356" y="5444226"/>
                  <a:pt x="1903495" y="5441999"/>
                  <a:pt x="1902068" y="5440604"/>
                </a:cubicBezTo>
                <a:close/>
                <a:moveTo>
                  <a:pt x="1804248" y="5438282"/>
                </a:moveTo>
                <a:lnTo>
                  <a:pt x="1804278" y="5440844"/>
                </a:lnTo>
                <a:lnTo>
                  <a:pt x="1804275" y="5440846"/>
                </a:lnTo>
                <a:lnTo>
                  <a:pt x="1803542" y="5438511"/>
                </a:lnTo>
                <a:close/>
                <a:moveTo>
                  <a:pt x="1940206" y="5428178"/>
                </a:moveTo>
                <a:cubicBezTo>
                  <a:pt x="1937884" y="5425824"/>
                  <a:pt x="1933596" y="5427797"/>
                  <a:pt x="1931973" y="5432789"/>
                </a:cubicBezTo>
                <a:cubicBezTo>
                  <a:pt x="1930735" y="5436570"/>
                  <a:pt x="1931719" y="5441080"/>
                  <a:pt x="1931719" y="5444892"/>
                </a:cubicBezTo>
                <a:cubicBezTo>
                  <a:pt x="1938074" y="5451248"/>
                  <a:pt x="1944049" y="5457223"/>
                  <a:pt x="1950018" y="5463230"/>
                </a:cubicBezTo>
                <a:cubicBezTo>
                  <a:pt x="1954154" y="5463484"/>
                  <a:pt x="1958284" y="5463737"/>
                  <a:pt x="1962826" y="5463991"/>
                </a:cubicBezTo>
                <a:cubicBezTo>
                  <a:pt x="1967184" y="5467962"/>
                  <a:pt x="1971758" y="5472225"/>
                  <a:pt x="1977290" y="5477400"/>
                </a:cubicBezTo>
                <a:cubicBezTo>
                  <a:pt x="1979478" y="5471584"/>
                  <a:pt x="1981579" y="5466091"/>
                  <a:pt x="1983424" y="5461225"/>
                </a:cubicBezTo>
                <a:cubicBezTo>
                  <a:pt x="1977480" y="5451058"/>
                  <a:pt x="1970776" y="5441302"/>
                  <a:pt x="1961209" y="5439303"/>
                </a:cubicBezTo>
                <a:cubicBezTo>
                  <a:pt x="1952308" y="5437426"/>
                  <a:pt x="1946142" y="5434184"/>
                  <a:pt x="1940206" y="5428178"/>
                </a:cubicBezTo>
                <a:close/>
                <a:moveTo>
                  <a:pt x="2155390" y="5427162"/>
                </a:moveTo>
                <a:cubicBezTo>
                  <a:pt x="2155866" y="5426909"/>
                  <a:pt x="2159298" y="5430341"/>
                  <a:pt x="2159045" y="5430816"/>
                </a:cubicBezTo>
                <a:cubicBezTo>
                  <a:pt x="2157547" y="5433582"/>
                  <a:pt x="2155866" y="5436982"/>
                  <a:pt x="2153291" y="5438250"/>
                </a:cubicBezTo>
                <a:lnTo>
                  <a:pt x="2147742" y="5438545"/>
                </a:lnTo>
                <a:lnTo>
                  <a:pt x="2147393" y="5456176"/>
                </a:lnTo>
                <a:cubicBezTo>
                  <a:pt x="2146917" y="5458745"/>
                  <a:pt x="2142280" y="5462786"/>
                  <a:pt x="2140404" y="5462374"/>
                </a:cubicBezTo>
                <a:cubicBezTo>
                  <a:pt x="2136273" y="5461447"/>
                  <a:pt x="2134522" y="5457191"/>
                  <a:pt x="2135100" y="5453189"/>
                </a:cubicBezTo>
                <a:cubicBezTo>
                  <a:pt x="2135638" y="5449535"/>
                  <a:pt x="2136179" y="5445754"/>
                  <a:pt x="2137638" y="5442418"/>
                </a:cubicBezTo>
                <a:lnTo>
                  <a:pt x="2147658" y="5438505"/>
                </a:lnTo>
                <a:lnTo>
                  <a:pt x="2147956" y="5432916"/>
                </a:lnTo>
                <a:cubicBezTo>
                  <a:pt x="2149193" y="5430341"/>
                  <a:pt x="2152624" y="5428653"/>
                  <a:pt x="2155390" y="5427162"/>
                </a:cubicBezTo>
                <a:close/>
                <a:moveTo>
                  <a:pt x="2255621" y="5426021"/>
                </a:moveTo>
                <a:cubicBezTo>
                  <a:pt x="2260068" y="5428463"/>
                  <a:pt x="2261596" y="5431546"/>
                  <a:pt x="2259909" y="5434216"/>
                </a:cubicBezTo>
                <a:cubicBezTo>
                  <a:pt x="2258864" y="5435871"/>
                  <a:pt x="2256351" y="5438536"/>
                  <a:pt x="2255875" y="5438282"/>
                </a:cubicBezTo>
                <a:cubicBezTo>
                  <a:pt x="2251429" y="5435808"/>
                  <a:pt x="2250127" y="5432821"/>
                  <a:pt x="2251523" y="5430023"/>
                </a:cubicBezTo>
                <a:cubicBezTo>
                  <a:pt x="2252918" y="5428621"/>
                  <a:pt x="2255145" y="5425729"/>
                  <a:pt x="2255621" y="5426021"/>
                </a:cubicBezTo>
                <a:close/>
                <a:moveTo>
                  <a:pt x="4935519" y="5425760"/>
                </a:moveTo>
                <a:cubicBezTo>
                  <a:pt x="4943746" y="5431799"/>
                  <a:pt x="4951663" y="5438187"/>
                  <a:pt x="4957093" y="5449027"/>
                </a:cubicBezTo>
                <a:cubicBezTo>
                  <a:pt x="4955349" y="5453505"/>
                  <a:pt x="4953249" y="5458941"/>
                  <a:pt x="4951314" y="5463895"/>
                </a:cubicBezTo>
                <a:cubicBezTo>
                  <a:pt x="4943588" y="5463895"/>
                  <a:pt x="4937263" y="5463895"/>
                  <a:pt x="4936692" y="5463895"/>
                </a:cubicBezTo>
                <a:cubicBezTo>
                  <a:pt x="4926587" y="5453125"/>
                  <a:pt x="4922330" y="5448577"/>
                  <a:pt x="4918233" y="5444225"/>
                </a:cubicBezTo>
                <a:cubicBezTo>
                  <a:pt x="4918740" y="5427225"/>
                  <a:pt x="4918867" y="5427098"/>
                  <a:pt x="4935519" y="5425760"/>
                </a:cubicBezTo>
                <a:close/>
                <a:moveTo>
                  <a:pt x="4812405" y="5425716"/>
                </a:moveTo>
                <a:cubicBezTo>
                  <a:pt x="4815751" y="5425319"/>
                  <a:pt x="4819731" y="5426287"/>
                  <a:pt x="4823052" y="5425792"/>
                </a:cubicBezTo>
                <a:cubicBezTo>
                  <a:pt x="4832269" y="5434375"/>
                  <a:pt x="4831120" y="5442798"/>
                  <a:pt x="4823241" y="5451501"/>
                </a:cubicBezTo>
                <a:cubicBezTo>
                  <a:pt x="4817171" y="5445431"/>
                  <a:pt x="4811417" y="5439684"/>
                  <a:pt x="4805568" y="5433835"/>
                </a:cubicBezTo>
                <a:cubicBezTo>
                  <a:pt x="4806349" y="5427876"/>
                  <a:pt x="4809059" y="5426113"/>
                  <a:pt x="4812405" y="5425716"/>
                </a:cubicBezTo>
                <a:close/>
                <a:moveTo>
                  <a:pt x="1569350" y="5413277"/>
                </a:moveTo>
                <a:cubicBezTo>
                  <a:pt x="1573797" y="5415719"/>
                  <a:pt x="1575135" y="5418706"/>
                  <a:pt x="1573702" y="5421536"/>
                </a:cubicBezTo>
                <a:cubicBezTo>
                  <a:pt x="1572306" y="5422937"/>
                  <a:pt x="1570080" y="5425830"/>
                  <a:pt x="1569604" y="5425538"/>
                </a:cubicBezTo>
                <a:cubicBezTo>
                  <a:pt x="1565157" y="5423096"/>
                  <a:pt x="1563628" y="5420013"/>
                  <a:pt x="1565315" y="5417343"/>
                </a:cubicBezTo>
                <a:cubicBezTo>
                  <a:pt x="1566362" y="5415687"/>
                  <a:pt x="1568874" y="5413023"/>
                  <a:pt x="1569350" y="5413277"/>
                </a:cubicBezTo>
                <a:close/>
                <a:moveTo>
                  <a:pt x="4733000" y="5413064"/>
                </a:moveTo>
                <a:cubicBezTo>
                  <a:pt x="4737000" y="5414371"/>
                  <a:pt x="4739249" y="5419011"/>
                  <a:pt x="4740330" y="5427035"/>
                </a:cubicBezTo>
                <a:cubicBezTo>
                  <a:pt x="4740584" y="5429001"/>
                  <a:pt x="4740902" y="5430974"/>
                  <a:pt x="4741155" y="5432915"/>
                </a:cubicBezTo>
                <a:cubicBezTo>
                  <a:pt x="4749288" y="5442157"/>
                  <a:pt x="4762190" y="5448576"/>
                  <a:pt x="4764988" y="5460559"/>
                </a:cubicBezTo>
                <a:cubicBezTo>
                  <a:pt x="4767025" y="5469395"/>
                  <a:pt x="4770456" y="5475465"/>
                  <a:pt x="4778812" y="5482963"/>
                </a:cubicBezTo>
                <a:cubicBezTo>
                  <a:pt x="4770107" y="5491221"/>
                  <a:pt x="4764131" y="5496880"/>
                  <a:pt x="4758758" y="5501967"/>
                </a:cubicBezTo>
                <a:cubicBezTo>
                  <a:pt x="4751546" y="5502031"/>
                  <a:pt x="4745254" y="5502696"/>
                  <a:pt x="4741155" y="5496499"/>
                </a:cubicBezTo>
                <a:cubicBezTo>
                  <a:pt x="4736004" y="5488748"/>
                  <a:pt x="4727586" y="5488875"/>
                  <a:pt x="4721451" y="5488716"/>
                </a:cubicBezTo>
                <a:cubicBezTo>
                  <a:pt x="4714017" y="5481688"/>
                  <a:pt x="4707947" y="5475972"/>
                  <a:pt x="4702224" y="5470536"/>
                </a:cubicBezTo>
                <a:cubicBezTo>
                  <a:pt x="4702224" y="5461542"/>
                  <a:pt x="4702224" y="5453188"/>
                  <a:pt x="4702224" y="5444986"/>
                </a:cubicBezTo>
                <a:cubicBezTo>
                  <a:pt x="4706576" y="5440381"/>
                  <a:pt x="4710838" y="5435902"/>
                  <a:pt x="4715159" y="5431323"/>
                </a:cubicBezTo>
                <a:cubicBezTo>
                  <a:pt x="4715159" y="5427162"/>
                  <a:pt x="4715159" y="5423032"/>
                  <a:pt x="4715159" y="5419087"/>
                </a:cubicBezTo>
                <a:cubicBezTo>
                  <a:pt x="4723247" y="5413781"/>
                  <a:pt x="4728999" y="5411756"/>
                  <a:pt x="4733000" y="5413064"/>
                </a:cubicBezTo>
                <a:close/>
                <a:moveTo>
                  <a:pt x="5788922" y="5400597"/>
                </a:moveTo>
                <a:cubicBezTo>
                  <a:pt x="5789398" y="5400343"/>
                  <a:pt x="5791942" y="5403013"/>
                  <a:pt x="5792957" y="5404663"/>
                </a:cubicBezTo>
                <a:cubicBezTo>
                  <a:pt x="5794644" y="5407333"/>
                  <a:pt x="5793115" y="5410416"/>
                  <a:pt x="5788668" y="5412865"/>
                </a:cubicBezTo>
                <a:cubicBezTo>
                  <a:pt x="5788186" y="5413118"/>
                  <a:pt x="5785998" y="5410258"/>
                  <a:pt x="5784564" y="5408824"/>
                </a:cubicBezTo>
                <a:cubicBezTo>
                  <a:pt x="5783168" y="5406001"/>
                  <a:pt x="5784469" y="5403013"/>
                  <a:pt x="5788922" y="5400597"/>
                </a:cubicBezTo>
                <a:close/>
                <a:moveTo>
                  <a:pt x="5011279" y="5387607"/>
                </a:moveTo>
                <a:cubicBezTo>
                  <a:pt x="5007871" y="5387202"/>
                  <a:pt x="5003764" y="5388155"/>
                  <a:pt x="5000186" y="5387631"/>
                </a:cubicBezTo>
                <a:cubicBezTo>
                  <a:pt x="4992592" y="5396246"/>
                  <a:pt x="4991609" y="5404663"/>
                  <a:pt x="5000794" y="5413118"/>
                </a:cubicBezTo>
                <a:cubicBezTo>
                  <a:pt x="5006573" y="5407333"/>
                  <a:pt x="5012359" y="5401548"/>
                  <a:pt x="5018176" y="5395731"/>
                </a:cubicBezTo>
                <a:cubicBezTo>
                  <a:pt x="5017397" y="5389775"/>
                  <a:pt x="5014688" y="5388012"/>
                  <a:pt x="5011279" y="5387607"/>
                </a:cubicBezTo>
                <a:close/>
                <a:moveTo>
                  <a:pt x="1728060" y="5387143"/>
                </a:moveTo>
                <a:lnTo>
                  <a:pt x="1731246" y="5387312"/>
                </a:lnTo>
                <a:lnTo>
                  <a:pt x="1733795" y="5391064"/>
                </a:lnTo>
                <a:lnTo>
                  <a:pt x="1728177" y="5389333"/>
                </a:lnTo>
                <a:close/>
                <a:moveTo>
                  <a:pt x="4975307" y="5375173"/>
                </a:moveTo>
                <a:cubicBezTo>
                  <a:pt x="4974830" y="5374920"/>
                  <a:pt x="4972286" y="5377590"/>
                  <a:pt x="4971271" y="5379239"/>
                </a:cubicBezTo>
                <a:cubicBezTo>
                  <a:pt x="4969584" y="5381910"/>
                  <a:pt x="4971112" y="5384992"/>
                  <a:pt x="4975559" y="5387441"/>
                </a:cubicBezTo>
                <a:cubicBezTo>
                  <a:pt x="4976068" y="5387695"/>
                  <a:pt x="4978262" y="5384834"/>
                  <a:pt x="4979658" y="5383407"/>
                </a:cubicBezTo>
                <a:cubicBezTo>
                  <a:pt x="4981060" y="5380578"/>
                  <a:pt x="4979752" y="5377590"/>
                  <a:pt x="4975307" y="5375173"/>
                </a:cubicBezTo>
                <a:close/>
                <a:moveTo>
                  <a:pt x="4899195" y="5374951"/>
                </a:moveTo>
                <a:cubicBezTo>
                  <a:pt x="4905170" y="5380926"/>
                  <a:pt x="4911141" y="5386902"/>
                  <a:pt x="4917883" y="5393638"/>
                </a:cubicBezTo>
                <a:cubicBezTo>
                  <a:pt x="4912478" y="5399385"/>
                  <a:pt x="4907042" y="5405202"/>
                  <a:pt x="4901510" y="5411050"/>
                </a:cubicBezTo>
                <a:cubicBezTo>
                  <a:pt x="4891531" y="5408411"/>
                  <a:pt x="4886513" y="5400533"/>
                  <a:pt x="4881204" y="5392940"/>
                </a:cubicBezTo>
                <a:cubicBezTo>
                  <a:pt x="4887211" y="5386902"/>
                  <a:pt x="4893187" y="5380926"/>
                  <a:pt x="4899195" y="5374951"/>
                </a:cubicBezTo>
                <a:close/>
                <a:moveTo>
                  <a:pt x="1887338" y="5362462"/>
                </a:moveTo>
                <a:cubicBezTo>
                  <a:pt x="1887815" y="5362208"/>
                  <a:pt x="1890351" y="5364879"/>
                  <a:pt x="1891374" y="5366534"/>
                </a:cubicBezTo>
                <a:cubicBezTo>
                  <a:pt x="1893055" y="5369198"/>
                  <a:pt x="1891532" y="5372281"/>
                  <a:pt x="1887078" y="5374730"/>
                </a:cubicBezTo>
                <a:cubicBezTo>
                  <a:pt x="1886571" y="5374983"/>
                  <a:pt x="1884382" y="5372123"/>
                  <a:pt x="1882980" y="5370696"/>
                </a:cubicBezTo>
                <a:cubicBezTo>
                  <a:pt x="1881585" y="5367867"/>
                  <a:pt x="1882885" y="5364879"/>
                  <a:pt x="1887338" y="5362462"/>
                </a:cubicBezTo>
                <a:close/>
                <a:moveTo>
                  <a:pt x="1505826" y="5362430"/>
                </a:moveTo>
                <a:cubicBezTo>
                  <a:pt x="1510273" y="5364910"/>
                  <a:pt x="1511580" y="5367898"/>
                  <a:pt x="1510178" y="5370695"/>
                </a:cubicBezTo>
                <a:cubicBezTo>
                  <a:pt x="1508782" y="5372091"/>
                  <a:pt x="1506556" y="5374983"/>
                  <a:pt x="1506079" y="5374698"/>
                </a:cubicBezTo>
                <a:cubicBezTo>
                  <a:pt x="1501633" y="5372249"/>
                  <a:pt x="1500104" y="5369166"/>
                  <a:pt x="1501791" y="5366502"/>
                </a:cubicBezTo>
                <a:cubicBezTo>
                  <a:pt x="1502838" y="5364847"/>
                  <a:pt x="1505349" y="5362176"/>
                  <a:pt x="1505826" y="5362430"/>
                </a:cubicBezTo>
                <a:close/>
                <a:moveTo>
                  <a:pt x="4752288" y="5361661"/>
                </a:moveTo>
                <a:cubicBezTo>
                  <a:pt x="4756638" y="5361596"/>
                  <a:pt x="4761176" y="5363128"/>
                  <a:pt x="4763307" y="5366306"/>
                </a:cubicBezTo>
                <a:cubicBezTo>
                  <a:pt x="4764037" y="5367359"/>
                  <a:pt x="4763624" y="5369167"/>
                  <a:pt x="4763719" y="5370600"/>
                </a:cubicBezTo>
                <a:cubicBezTo>
                  <a:pt x="4760763" y="5376924"/>
                  <a:pt x="4746972" y="5377178"/>
                  <a:pt x="4742710" y="5370854"/>
                </a:cubicBezTo>
                <a:cubicBezTo>
                  <a:pt x="4742011" y="5369807"/>
                  <a:pt x="4741884" y="5367803"/>
                  <a:pt x="4742392" y="5366598"/>
                </a:cubicBezTo>
                <a:cubicBezTo>
                  <a:pt x="4743775" y="5363388"/>
                  <a:pt x="4747938" y="5361726"/>
                  <a:pt x="4752288" y="5361661"/>
                </a:cubicBezTo>
                <a:close/>
                <a:moveTo>
                  <a:pt x="5235959" y="5349528"/>
                </a:moveTo>
                <a:cubicBezTo>
                  <a:pt x="5246097" y="5351184"/>
                  <a:pt x="5247016" y="5352103"/>
                  <a:pt x="5248672" y="5362240"/>
                </a:cubicBezTo>
                <a:cubicBezTo>
                  <a:pt x="5238536" y="5360591"/>
                  <a:pt x="5237608" y="5359665"/>
                  <a:pt x="5235959" y="5349528"/>
                </a:cubicBezTo>
                <a:close/>
                <a:moveTo>
                  <a:pt x="5381795" y="5337076"/>
                </a:moveTo>
                <a:cubicBezTo>
                  <a:pt x="5373218" y="5350168"/>
                  <a:pt x="5373123" y="5350232"/>
                  <a:pt x="5382619" y="5362239"/>
                </a:cubicBezTo>
                <a:cubicBezTo>
                  <a:pt x="5384657" y="5362239"/>
                  <a:pt x="5386787" y="5361827"/>
                  <a:pt x="5388690" y="5362335"/>
                </a:cubicBezTo>
                <a:cubicBezTo>
                  <a:pt x="5393429" y="5363546"/>
                  <a:pt x="5396956" y="5362303"/>
                  <a:pt x="5399081" y="5357919"/>
                </a:cubicBezTo>
                <a:cubicBezTo>
                  <a:pt x="5400452" y="5355122"/>
                  <a:pt x="5398542" y="5352483"/>
                  <a:pt x="5394634" y="5349242"/>
                </a:cubicBezTo>
                <a:cubicBezTo>
                  <a:pt x="5390124" y="5345493"/>
                  <a:pt x="5386051" y="5341174"/>
                  <a:pt x="5381795" y="5337076"/>
                </a:cubicBezTo>
                <a:close/>
                <a:moveTo>
                  <a:pt x="4752974" y="5324365"/>
                </a:moveTo>
                <a:cubicBezTo>
                  <a:pt x="4753582" y="5324587"/>
                  <a:pt x="4753487" y="5328050"/>
                  <a:pt x="4752909" y="5329731"/>
                </a:cubicBezTo>
                <a:cubicBezTo>
                  <a:pt x="4752338" y="5331355"/>
                  <a:pt x="4750849" y="5332782"/>
                  <a:pt x="4749477" y="5333930"/>
                </a:cubicBezTo>
                <a:cubicBezTo>
                  <a:pt x="4748399" y="5334818"/>
                  <a:pt x="4746434" y="5335928"/>
                  <a:pt x="4745601" y="5335516"/>
                </a:cubicBezTo>
                <a:cubicBezTo>
                  <a:pt x="4740902" y="5333131"/>
                  <a:pt x="4740521" y="5330594"/>
                  <a:pt x="4743090" y="5327574"/>
                </a:cubicBezTo>
                <a:cubicBezTo>
                  <a:pt x="4745792" y="5324396"/>
                  <a:pt x="4748875" y="5322741"/>
                  <a:pt x="4752974" y="5324365"/>
                </a:cubicBezTo>
                <a:close/>
                <a:moveTo>
                  <a:pt x="4892101" y="5310742"/>
                </a:moveTo>
                <a:cubicBezTo>
                  <a:pt x="4896463" y="5310675"/>
                  <a:pt x="4901005" y="5312240"/>
                  <a:pt x="4903102" y="5315497"/>
                </a:cubicBezTo>
                <a:cubicBezTo>
                  <a:pt x="4903831" y="5316544"/>
                  <a:pt x="4903420" y="5318326"/>
                  <a:pt x="4903514" y="5319785"/>
                </a:cubicBezTo>
                <a:cubicBezTo>
                  <a:pt x="4900589" y="5326268"/>
                  <a:pt x="4886735" y="5326553"/>
                  <a:pt x="4882511" y="5320039"/>
                </a:cubicBezTo>
                <a:cubicBezTo>
                  <a:pt x="4881813" y="5318961"/>
                  <a:pt x="4881717" y="5316988"/>
                  <a:pt x="4882193" y="5315783"/>
                </a:cubicBezTo>
                <a:cubicBezTo>
                  <a:pt x="4883560" y="5312510"/>
                  <a:pt x="4887739" y="5310810"/>
                  <a:pt x="4892101" y="5310742"/>
                </a:cubicBezTo>
                <a:close/>
                <a:moveTo>
                  <a:pt x="5037531" y="5300400"/>
                </a:moveTo>
                <a:cubicBezTo>
                  <a:pt x="5040709" y="5299575"/>
                  <a:pt x="5044586" y="5302056"/>
                  <a:pt x="5045092" y="5306660"/>
                </a:cubicBezTo>
                <a:cubicBezTo>
                  <a:pt x="5045980" y="5314862"/>
                  <a:pt x="5045346" y="5323248"/>
                  <a:pt x="5045346" y="5330974"/>
                </a:cubicBezTo>
                <a:cubicBezTo>
                  <a:pt x="5054850" y="5338218"/>
                  <a:pt x="5060856" y="5346128"/>
                  <a:pt x="5059073" y="5353695"/>
                </a:cubicBezTo>
                <a:cubicBezTo>
                  <a:pt x="5066293" y="5362715"/>
                  <a:pt x="5071405" y="5369134"/>
                  <a:pt x="5076493" y="5375522"/>
                </a:cubicBezTo>
                <a:cubicBezTo>
                  <a:pt x="5087582" y="5366084"/>
                  <a:pt x="5081416" y="5354710"/>
                  <a:pt x="5083769" y="5345049"/>
                </a:cubicBezTo>
                <a:cubicBezTo>
                  <a:pt x="5084563" y="5341840"/>
                  <a:pt x="5088693" y="5339169"/>
                  <a:pt x="5091807" y="5336981"/>
                </a:cubicBezTo>
                <a:cubicBezTo>
                  <a:pt x="5093241" y="5335991"/>
                  <a:pt x="5095905" y="5336822"/>
                  <a:pt x="5098036" y="5336822"/>
                </a:cubicBezTo>
                <a:cubicBezTo>
                  <a:pt x="5104202" y="5336822"/>
                  <a:pt x="5110368" y="5336822"/>
                  <a:pt x="5113673" y="5336822"/>
                </a:cubicBezTo>
                <a:cubicBezTo>
                  <a:pt x="5121013" y="5342284"/>
                  <a:pt x="5125460" y="5347657"/>
                  <a:pt x="5130929" y="5349052"/>
                </a:cubicBezTo>
                <a:cubicBezTo>
                  <a:pt x="5136904" y="5350581"/>
                  <a:pt x="5143070" y="5350232"/>
                  <a:pt x="5146977" y="5356074"/>
                </a:cubicBezTo>
                <a:cubicBezTo>
                  <a:pt x="5146977" y="5360273"/>
                  <a:pt x="5146977" y="5364466"/>
                  <a:pt x="5146977" y="5368373"/>
                </a:cubicBezTo>
                <a:cubicBezTo>
                  <a:pt x="5142562" y="5373143"/>
                  <a:pt x="5138331" y="5377685"/>
                  <a:pt x="5134297" y="5382068"/>
                </a:cubicBezTo>
                <a:cubicBezTo>
                  <a:pt x="5134582" y="5386617"/>
                  <a:pt x="5134867" y="5390714"/>
                  <a:pt x="5135089" y="5394304"/>
                </a:cubicBezTo>
                <a:cubicBezTo>
                  <a:pt x="5139416" y="5399265"/>
                  <a:pt x="5143450" y="5403902"/>
                  <a:pt x="5146281" y="5407143"/>
                </a:cubicBezTo>
                <a:cubicBezTo>
                  <a:pt x="5146281" y="5421377"/>
                  <a:pt x="5146281" y="5433899"/>
                  <a:pt x="5146281" y="5445881"/>
                </a:cubicBezTo>
                <a:cubicBezTo>
                  <a:pt x="5132774" y="5454394"/>
                  <a:pt x="5132071" y="5466566"/>
                  <a:pt x="5135153" y="5477908"/>
                </a:cubicBezTo>
                <a:cubicBezTo>
                  <a:pt x="5128796" y="5491317"/>
                  <a:pt x="5117866" y="5498219"/>
                  <a:pt x="5109734" y="5507524"/>
                </a:cubicBezTo>
                <a:cubicBezTo>
                  <a:pt x="5108269" y="5524467"/>
                  <a:pt x="5108460" y="5524428"/>
                  <a:pt x="5124064" y="5527448"/>
                </a:cubicBezTo>
                <a:cubicBezTo>
                  <a:pt x="5125974" y="5527828"/>
                  <a:pt x="5127813" y="5528564"/>
                  <a:pt x="5126735" y="5528247"/>
                </a:cubicBezTo>
                <a:cubicBezTo>
                  <a:pt x="5135153" y="5535523"/>
                  <a:pt x="5141509" y="5540984"/>
                  <a:pt x="5147073" y="5545818"/>
                </a:cubicBezTo>
                <a:cubicBezTo>
                  <a:pt x="5146819" y="5551476"/>
                  <a:pt x="5146629" y="5555605"/>
                  <a:pt x="5146438" y="5559767"/>
                </a:cubicBezTo>
                <a:cubicBezTo>
                  <a:pt x="5137444" y="5572193"/>
                  <a:pt x="5122092" y="5560147"/>
                  <a:pt x="5111700" y="5568190"/>
                </a:cubicBezTo>
                <a:cubicBezTo>
                  <a:pt x="5104710" y="5586617"/>
                  <a:pt x="5112176" y="5605748"/>
                  <a:pt x="5107761" y="5623769"/>
                </a:cubicBezTo>
                <a:cubicBezTo>
                  <a:pt x="5101723" y="5629833"/>
                  <a:pt x="5095778" y="5635840"/>
                  <a:pt x="5089873" y="5641784"/>
                </a:cubicBezTo>
                <a:lnTo>
                  <a:pt x="5067945" y="5641720"/>
                </a:lnTo>
                <a:lnTo>
                  <a:pt x="5070517" y="5641689"/>
                </a:lnTo>
                <a:cubicBezTo>
                  <a:pt x="5072135" y="5637591"/>
                  <a:pt x="5070487" y="5634540"/>
                  <a:pt x="5067307" y="5631806"/>
                </a:cubicBezTo>
                <a:cubicBezTo>
                  <a:pt x="5064288" y="5629231"/>
                  <a:pt x="5061744" y="5629611"/>
                  <a:pt x="5059359" y="5634318"/>
                </a:cubicBezTo>
                <a:cubicBezTo>
                  <a:pt x="5058946" y="5635143"/>
                  <a:pt x="5060064" y="5637147"/>
                  <a:pt x="5060951" y="5638193"/>
                </a:cubicBezTo>
                <a:cubicBezTo>
                  <a:pt x="5062093" y="5639589"/>
                  <a:pt x="5063527" y="5641086"/>
                  <a:pt x="5067943" y="5641689"/>
                </a:cubicBezTo>
                <a:lnTo>
                  <a:pt x="5067945" y="5641720"/>
                </a:lnTo>
                <a:lnTo>
                  <a:pt x="5070739" y="5673468"/>
                </a:lnTo>
                <a:cubicBezTo>
                  <a:pt x="5056118" y="5683065"/>
                  <a:pt x="5056118" y="5683065"/>
                  <a:pt x="5040138" y="5668349"/>
                </a:cubicBezTo>
                <a:cubicBezTo>
                  <a:pt x="5037625" y="5670734"/>
                  <a:pt x="5033363" y="5672859"/>
                  <a:pt x="5032950" y="5675562"/>
                </a:cubicBezTo>
                <a:cubicBezTo>
                  <a:pt x="5032031" y="5681695"/>
                  <a:pt x="5032792" y="5688019"/>
                  <a:pt x="5026721" y="5692085"/>
                </a:cubicBezTo>
                <a:cubicBezTo>
                  <a:pt x="5022306" y="5695073"/>
                  <a:pt x="5020561" y="5698156"/>
                  <a:pt x="5022084" y="5701017"/>
                </a:cubicBezTo>
                <a:cubicBezTo>
                  <a:pt x="5024374" y="5705336"/>
                  <a:pt x="5028123" y="5706516"/>
                  <a:pt x="5032983" y="5705336"/>
                </a:cubicBezTo>
                <a:cubicBezTo>
                  <a:pt x="5034955" y="5704860"/>
                  <a:pt x="5037118" y="5705273"/>
                  <a:pt x="5038958" y="5705273"/>
                </a:cubicBezTo>
                <a:cubicBezTo>
                  <a:pt x="5045187" y="5711502"/>
                  <a:pt x="5051164" y="5717477"/>
                  <a:pt x="5057012" y="5723326"/>
                </a:cubicBezTo>
                <a:cubicBezTo>
                  <a:pt x="5059645" y="5729777"/>
                  <a:pt x="5054152" y="5740008"/>
                  <a:pt x="5066032" y="5741721"/>
                </a:cubicBezTo>
                <a:cubicBezTo>
                  <a:pt x="5081764" y="5726567"/>
                  <a:pt x="5082304" y="5726630"/>
                  <a:pt x="5095873" y="5737592"/>
                </a:cubicBezTo>
                <a:cubicBezTo>
                  <a:pt x="5095873" y="5741975"/>
                  <a:pt x="5095873" y="5746110"/>
                  <a:pt x="5095873" y="5749574"/>
                </a:cubicBezTo>
                <a:cubicBezTo>
                  <a:pt x="5091299" y="5754718"/>
                  <a:pt x="5087201" y="5759330"/>
                  <a:pt x="5082818" y="5764188"/>
                </a:cubicBezTo>
                <a:cubicBezTo>
                  <a:pt x="5082818" y="5776742"/>
                  <a:pt x="5082818" y="5789263"/>
                  <a:pt x="5082818" y="5800605"/>
                </a:cubicBezTo>
                <a:cubicBezTo>
                  <a:pt x="5078111" y="5808521"/>
                  <a:pt x="5071342" y="5806548"/>
                  <a:pt x="5065303" y="5806897"/>
                </a:cubicBezTo>
                <a:cubicBezTo>
                  <a:pt x="5055324" y="5794756"/>
                  <a:pt x="5054880" y="5792568"/>
                  <a:pt x="5064605" y="5781600"/>
                </a:cubicBezTo>
                <a:cubicBezTo>
                  <a:pt x="5068196" y="5777566"/>
                  <a:pt x="5070359" y="5775505"/>
                  <a:pt x="5068069" y="5772454"/>
                </a:cubicBezTo>
                <a:cubicBezTo>
                  <a:pt x="5065336" y="5768800"/>
                  <a:pt x="5061650" y="5767620"/>
                  <a:pt x="5056885" y="5768736"/>
                </a:cubicBezTo>
                <a:cubicBezTo>
                  <a:pt x="5054913" y="5769212"/>
                  <a:pt x="5052876" y="5769276"/>
                  <a:pt x="5051417" y="5769466"/>
                </a:cubicBezTo>
                <a:cubicBezTo>
                  <a:pt x="5046424" y="5773817"/>
                  <a:pt x="5041819" y="5777852"/>
                  <a:pt x="5036832" y="5782209"/>
                </a:cubicBezTo>
                <a:cubicBezTo>
                  <a:pt x="5028535" y="5782209"/>
                  <a:pt x="5020276" y="5782209"/>
                  <a:pt x="5012771" y="5782209"/>
                </a:cubicBezTo>
                <a:cubicBezTo>
                  <a:pt x="5004576" y="5790405"/>
                  <a:pt x="4997103" y="5797871"/>
                  <a:pt x="4988843" y="5806136"/>
                </a:cubicBezTo>
                <a:cubicBezTo>
                  <a:pt x="4981376" y="5806136"/>
                  <a:pt x="4973143" y="5806136"/>
                  <a:pt x="4963069" y="5806136"/>
                </a:cubicBezTo>
                <a:cubicBezTo>
                  <a:pt x="4959827" y="5803307"/>
                  <a:pt x="4955190" y="5799304"/>
                  <a:pt x="4950102" y="5794851"/>
                </a:cubicBezTo>
                <a:cubicBezTo>
                  <a:pt x="4945148" y="5793170"/>
                  <a:pt x="4937745" y="5796666"/>
                  <a:pt x="4933799" y="5790437"/>
                </a:cubicBezTo>
                <a:cubicBezTo>
                  <a:pt x="4931801" y="5787290"/>
                  <a:pt x="4931293" y="5782907"/>
                  <a:pt x="4931001" y="5779000"/>
                </a:cubicBezTo>
                <a:cubicBezTo>
                  <a:pt x="4930557" y="5772676"/>
                  <a:pt x="4930685" y="5766320"/>
                  <a:pt x="4930970" y="5759996"/>
                </a:cubicBezTo>
                <a:cubicBezTo>
                  <a:pt x="4931135" y="5755993"/>
                  <a:pt x="4932023" y="5752016"/>
                  <a:pt x="4932594" y="5748013"/>
                </a:cubicBezTo>
                <a:cubicBezTo>
                  <a:pt x="4935581" y="5745026"/>
                  <a:pt x="4938569" y="5742038"/>
                  <a:pt x="4941621" y="5738993"/>
                </a:cubicBezTo>
                <a:cubicBezTo>
                  <a:pt x="4942255" y="5730284"/>
                  <a:pt x="4930018" y="5728692"/>
                  <a:pt x="4930874" y="5719799"/>
                </a:cubicBezTo>
                <a:cubicBezTo>
                  <a:pt x="4931066" y="5717699"/>
                  <a:pt x="4930907" y="5715568"/>
                  <a:pt x="4930907" y="5712326"/>
                </a:cubicBezTo>
                <a:cubicBezTo>
                  <a:pt x="4925794" y="5706928"/>
                  <a:pt x="4920103" y="5700890"/>
                  <a:pt x="4914572" y="5695041"/>
                </a:cubicBezTo>
                <a:cubicBezTo>
                  <a:pt x="4902531" y="5692980"/>
                  <a:pt x="4890326" y="5687290"/>
                  <a:pt x="4880221" y="5699044"/>
                </a:cubicBezTo>
                <a:cubicBezTo>
                  <a:pt x="4884959" y="5709758"/>
                  <a:pt x="4900877" y="5700065"/>
                  <a:pt x="4904656" y="5712491"/>
                </a:cubicBezTo>
                <a:cubicBezTo>
                  <a:pt x="4890073" y="5717636"/>
                  <a:pt x="4897221" y="5735524"/>
                  <a:pt x="4886545" y="5743249"/>
                </a:cubicBezTo>
                <a:cubicBezTo>
                  <a:pt x="4882574" y="5743249"/>
                  <a:pt x="4878382" y="5743249"/>
                  <a:pt x="4874056" y="5743249"/>
                </a:cubicBezTo>
                <a:cubicBezTo>
                  <a:pt x="4868302" y="5739628"/>
                  <a:pt x="4867541" y="5733938"/>
                  <a:pt x="4867032" y="5727487"/>
                </a:cubicBezTo>
                <a:cubicBezTo>
                  <a:pt x="4866779" y="5724309"/>
                  <a:pt x="4862871" y="5721416"/>
                  <a:pt x="4860804" y="5718619"/>
                </a:cubicBezTo>
                <a:cubicBezTo>
                  <a:pt x="4856419" y="5722431"/>
                  <a:pt x="4852036" y="5726281"/>
                  <a:pt x="4847900" y="5729903"/>
                </a:cubicBezTo>
                <a:cubicBezTo>
                  <a:pt x="4840465" y="5725482"/>
                  <a:pt x="4842343" y="5718746"/>
                  <a:pt x="4841862" y="5711819"/>
                </a:cubicBezTo>
                <a:cubicBezTo>
                  <a:pt x="4856737" y="5697712"/>
                  <a:pt x="4871961" y="5683192"/>
                  <a:pt x="4888646" y="5667366"/>
                </a:cubicBezTo>
                <a:cubicBezTo>
                  <a:pt x="4890232" y="5667366"/>
                  <a:pt x="4894392" y="5667366"/>
                  <a:pt x="4898782" y="5667366"/>
                </a:cubicBezTo>
                <a:cubicBezTo>
                  <a:pt x="4903166" y="5671400"/>
                  <a:pt x="4907739" y="5675625"/>
                  <a:pt x="4912162" y="5679729"/>
                </a:cubicBezTo>
                <a:cubicBezTo>
                  <a:pt x="4920738" y="5679729"/>
                  <a:pt x="4929130" y="5679729"/>
                  <a:pt x="4937009" y="5679729"/>
                </a:cubicBezTo>
                <a:cubicBezTo>
                  <a:pt x="4941780" y="5675498"/>
                  <a:pt x="4946195" y="5671590"/>
                  <a:pt x="4950546" y="5667747"/>
                </a:cubicBezTo>
                <a:cubicBezTo>
                  <a:pt x="4956998" y="5674198"/>
                  <a:pt x="4963291" y="5679888"/>
                  <a:pt x="4968822" y="5686243"/>
                </a:cubicBezTo>
                <a:cubicBezTo>
                  <a:pt x="4972413" y="5690373"/>
                  <a:pt x="4974926" y="5692117"/>
                  <a:pt x="4977914" y="5690087"/>
                </a:cubicBezTo>
                <a:cubicBezTo>
                  <a:pt x="4981757" y="5687448"/>
                  <a:pt x="4982424" y="5683827"/>
                  <a:pt x="4981916" y="5678993"/>
                </a:cubicBezTo>
                <a:cubicBezTo>
                  <a:pt x="4981282" y="5672796"/>
                  <a:pt x="4981757" y="5666510"/>
                  <a:pt x="4981757" y="5661423"/>
                </a:cubicBezTo>
                <a:cubicBezTo>
                  <a:pt x="4986331" y="5656081"/>
                  <a:pt x="4990080" y="5651730"/>
                  <a:pt x="4993772" y="5647442"/>
                </a:cubicBezTo>
                <a:cubicBezTo>
                  <a:pt x="4990144" y="5643820"/>
                  <a:pt x="4986077" y="5641308"/>
                  <a:pt x="4984429" y="5637718"/>
                </a:cubicBezTo>
                <a:cubicBezTo>
                  <a:pt x="4981979" y="5632440"/>
                  <a:pt x="4982583" y="5625418"/>
                  <a:pt x="4979372" y="5620877"/>
                </a:cubicBezTo>
                <a:cubicBezTo>
                  <a:pt x="4974671" y="5614172"/>
                  <a:pt x="4967808" y="5608990"/>
                  <a:pt x="4962783" y="5604099"/>
                </a:cubicBezTo>
                <a:cubicBezTo>
                  <a:pt x="4948834" y="5604099"/>
                  <a:pt x="4936280" y="5604099"/>
                  <a:pt x="4924138" y="5604099"/>
                </a:cubicBezTo>
                <a:cubicBezTo>
                  <a:pt x="4917718" y="5610518"/>
                  <a:pt x="4911463" y="5616234"/>
                  <a:pt x="4905868" y="5622558"/>
                </a:cubicBezTo>
                <a:cubicBezTo>
                  <a:pt x="4902309" y="5626624"/>
                  <a:pt x="4899734" y="5628501"/>
                  <a:pt x="4896809" y="5626687"/>
                </a:cubicBezTo>
                <a:cubicBezTo>
                  <a:pt x="4892776" y="5624181"/>
                  <a:pt x="4891658" y="5620496"/>
                  <a:pt x="4892711" y="5615663"/>
                </a:cubicBezTo>
                <a:cubicBezTo>
                  <a:pt x="4893123" y="5613722"/>
                  <a:pt x="4892489" y="5611597"/>
                  <a:pt x="4892362" y="5609941"/>
                </a:cubicBezTo>
                <a:cubicBezTo>
                  <a:pt x="4888004" y="5605082"/>
                  <a:pt x="4883875" y="5600509"/>
                  <a:pt x="4879491" y="5595612"/>
                </a:cubicBezTo>
                <a:cubicBezTo>
                  <a:pt x="4879491" y="5587290"/>
                  <a:pt x="4879491" y="5578993"/>
                  <a:pt x="4879491" y="5571717"/>
                </a:cubicBezTo>
                <a:cubicBezTo>
                  <a:pt x="4876440" y="5566440"/>
                  <a:pt x="4872881" y="5565552"/>
                  <a:pt x="4868371" y="5565298"/>
                </a:cubicBezTo>
                <a:cubicBezTo>
                  <a:pt x="4863569" y="5565044"/>
                  <a:pt x="4859915" y="5565520"/>
                  <a:pt x="4857213" y="5569269"/>
                </a:cubicBezTo>
                <a:cubicBezTo>
                  <a:pt x="4855050" y="5572288"/>
                  <a:pt x="4856356" y="5575149"/>
                  <a:pt x="4860962" y="5578295"/>
                </a:cubicBezTo>
                <a:cubicBezTo>
                  <a:pt x="4862680" y="5579468"/>
                  <a:pt x="4863981" y="5581219"/>
                  <a:pt x="4865542" y="5582773"/>
                </a:cubicBezTo>
                <a:cubicBezTo>
                  <a:pt x="4864109" y="5592212"/>
                  <a:pt x="4849619" y="5596183"/>
                  <a:pt x="4854828" y="5608799"/>
                </a:cubicBezTo>
                <a:cubicBezTo>
                  <a:pt x="4850792" y="5613246"/>
                  <a:pt x="4846631" y="5617857"/>
                  <a:pt x="4842121" y="5622875"/>
                </a:cubicBezTo>
                <a:cubicBezTo>
                  <a:pt x="4842121" y="5626497"/>
                  <a:pt x="4842121" y="5630664"/>
                  <a:pt x="4842121" y="5635745"/>
                </a:cubicBezTo>
                <a:cubicBezTo>
                  <a:pt x="4836272" y="5641055"/>
                  <a:pt x="4830042" y="5646681"/>
                  <a:pt x="4823527" y="5652586"/>
                </a:cubicBezTo>
                <a:cubicBezTo>
                  <a:pt x="4821651" y="5650969"/>
                  <a:pt x="4816982" y="5648901"/>
                  <a:pt x="4816854" y="5646579"/>
                </a:cubicBezTo>
                <a:cubicBezTo>
                  <a:pt x="4816124" y="5634096"/>
                  <a:pt x="4816505" y="5621511"/>
                  <a:pt x="4816505" y="5610005"/>
                </a:cubicBezTo>
                <a:cubicBezTo>
                  <a:pt x="4820509" y="5606002"/>
                  <a:pt x="4823781" y="5603236"/>
                  <a:pt x="4826421" y="5599963"/>
                </a:cubicBezTo>
                <a:cubicBezTo>
                  <a:pt x="4830708" y="5594660"/>
                  <a:pt x="4830804" y="5587892"/>
                  <a:pt x="4827183" y="5583059"/>
                </a:cubicBezTo>
                <a:cubicBezTo>
                  <a:pt x="4822284" y="5576512"/>
                  <a:pt x="4813739" y="5571590"/>
                  <a:pt x="4816822" y="5562151"/>
                </a:cubicBezTo>
                <a:cubicBezTo>
                  <a:pt x="4818598" y="5556652"/>
                  <a:pt x="4823750" y="5552237"/>
                  <a:pt x="4828545" y="5545754"/>
                </a:cubicBezTo>
                <a:cubicBezTo>
                  <a:pt x="4828545" y="5539462"/>
                  <a:pt x="4828545" y="5531197"/>
                  <a:pt x="4828545" y="5522874"/>
                </a:cubicBezTo>
                <a:cubicBezTo>
                  <a:pt x="4832903" y="5517946"/>
                  <a:pt x="4837001" y="5513341"/>
                  <a:pt x="4841607" y="5508196"/>
                </a:cubicBezTo>
                <a:cubicBezTo>
                  <a:pt x="4841607" y="5487885"/>
                  <a:pt x="4841607" y="5466820"/>
                  <a:pt x="4841607" y="5445722"/>
                </a:cubicBezTo>
                <a:cubicBezTo>
                  <a:pt x="4845997" y="5441047"/>
                  <a:pt x="4850253" y="5436474"/>
                  <a:pt x="4854573" y="5431863"/>
                </a:cubicBezTo>
                <a:cubicBezTo>
                  <a:pt x="4855404" y="5426116"/>
                  <a:pt x="4851745" y="5418548"/>
                  <a:pt x="4859312" y="5415243"/>
                </a:cubicBezTo>
                <a:cubicBezTo>
                  <a:pt x="4861152" y="5414419"/>
                  <a:pt x="4865795" y="5417819"/>
                  <a:pt x="4867952" y="5420299"/>
                </a:cubicBezTo>
                <a:cubicBezTo>
                  <a:pt x="4871098" y="5423889"/>
                  <a:pt x="4874086" y="5426084"/>
                  <a:pt x="4878476" y="5425767"/>
                </a:cubicBezTo>
                <a:cubicBezTo>
                  <a:pt x="4880570" y="5425608"/>
                  <a:pt x="4882860" y="5425221"/>
                  <a:pt x="4884794" y="5425830"/>
                </a:cubicBezTo>
                <a:cubicBezTo>
                  <a:pt x="4890643" y="5427638"/>
                  <a:pt x="4893409" y="5433169"/>
                  <a:pt x="4892806" y="5440572"/>
                </a:cubicBezTo>
                <a:cubicBezTo>
                  <a:pt x="4892458" y="5444765"/>
                  <a:pt x="4890771" y="5448196"/>
                  <a:pt x="4886165" y="5451152"/>
                </a:cubicBezTo>
                <a:cubicBezTo>
                  <a:pt x="4878349" y="5451152"/>
                  <a:pt x="4869830" y="5450264"/>
                  <a:pt x="4861596" y="5451501"/>
                </a:cubicBezTo>
                <a:cubicBezTo>
                  <a:pt x="4856705" y="5452237"/>
                  <a:pt x="4855081" y="5456715"/>
                  <a:pt x="4856863" y="5459671"/>
                </a:cubicBezTo>
                <a:cubicBezTo>
                  <a:pt x="4857879" y="5461352"/>
                  <a:pt x="4859724" y="5463451"/>
                  <a:pt x="4861406" y="5463705"/>
                </a:cubicBezTo>
                <a:cubicBezTo>
                  <a:pt x="4865511" y="5464276"/>
                  <a:pt x="4869766" y="5463896"/>
                  <a:pt x="4873642" y="5463896"/>
                </a:cubicBezTo>
                <a:cubicBezTo>
                  <a:pt x="4884414" y="5474666"/>
                  <a:pt x="4894874" y="5485126"/>
                  <a:pt x="4905647" y="5495897"/>
                </a:cubicBezTo>
                <a:cubicBezTo>
                  <a:pt x="4893631" y="5507746"/>
                  <a:pt x="4881585" y="5519538"/>
                  <a:pt x="4869704" y="5531520"/>
                </a:cubicBezTo>
                <a:cubicBezTo>
                  <a:pt x="4868428" y="5532820"/>
                  <a:pt x="4868080" y="5535015"/>
                  <a:pt x="4866652" y="5538288"/>
                </a:cubicBezTo>
                <a:cubicBezTo>
                  <a:pt x="4868365" y="5542545"/>
                  <a:pt x="4870496" y="5547854"/>
                  <a:pt x="4872691" y="5553347"/>
                </a:cubicBezTo>
                <a:cubicBezTo>
                  <a:pt x="4878122" y="5548520"/>
                  <a:pt x="4882512" y="5544612"/>
                  <a:pt x="4886577" y="5540984"/>
                </a:cubicBezTo>
                <a:cubicBezTo>
                  <a:pt x="4891404" y="5544993"/>
                  <a:pt x="4895699" y="5548552"/>
                  <a:pt x="4899893" y="5552015"/>
                </a:cubicBezTo>
                <a:cubicBezTo>
                  <a:pt x="4908253" y="5543655"/>
                  <a:pt x="4915720" y="5536189"/>
                  <a:pt x="4923250" y="5528660"/>
                </a:cubicBezTo>
                <a:cubicBezTo>
                  <a:pt x="4940441" y="5535301"/>
                  <a:pt x="4923028" y="5551634"/>
                  <a:pt x="4929733" y="5556303"/>
                </a:cubicBezTo>
                <a:cubicBezTo>
                  <a:pt x="4936248" y="5567302"/>
                  <a:pt x="4943048" y="5565107"/>
                  <a:pt x="4949056" y="5565552"/>
                </a:cubicBezTo>
                <a:cubicBezTo>
                  <a:pt x="4951473" y="5562469"/>
                  <a:pt x="4955825" y="5559449"/>
                  <a:pt x="4955919" y="5556303"/>
                </a:cubicBezTo>
                <a:cubicBezTo>
                  <a:pt x="4956554" y="5537299"/>
                  <a:pt x="4956173" y="5518269"/>
                  <a:pt x="4956332" y="5499265"/>
                </a:cubicBezTo>
                <a:cubicBezTo>
                  <a:pt x="4956332" y="5497419"/>
                  <a:pt x="4957544" y="5495580"/>
                  <a:pt x="4958019" y="5494178"/>
                </a:cubicBezTo>
                <a:cubicBezTo>
                  <a:pt x="4959764" y="5492338"/>
                  <a:pt x="4961166" y="5489541"/>
                  <a:pt x="4962688" y="5489509"/>
                </a:cubicBezTo>
                <a:cubicBezTo>
                  <a:pt x="4973365" y="5489129"/>
                  <a:pt x="4983914" y="5489319"/>
                  <a:pt x="4994501" y="5489319"/>
                </a:cubicBezTo>
                <a:cubicBezTo>
                  <a:pt x="4993036" y="5494114"/>
                  <a:pt x="4994280" y="5498885"/>
                  <a:pt x="4998981" y="5499836"/>
                </a:cubicBezTo>
                <a:cubicBezTo>
                  <a:pt x="5006923" y="5501428"/>
                  <a:pt x="5015315" y="5500787"/>
                  <a:pt x="5023257" y="5502316"/>
                </a:cubicBezTo>
                <a:cubicBezTo>
                  <a:pt x="5026690" y="5502982"/>
                  <a:pt x="5029518" y="5506699"/>
                  <a:pt x="5032443" y="5508894"/>
                </a:cubicBezTo>
                <a:cubicBezTo>
                  <a:pt x="5032443" y="5513182"/>
                  <a:pt x="5032443" y="5517343"/>
                  <a:pt x="5032443" y="5520870"/>
                </a:cubicBezTo>
                <a:cubicBezTo>
                  <a:pt x="5028186" y="5525672"/>
                  <a:pt x="5024343" y="5530055"/>
                  <a:pt x="5020498" y="5534381"/>
                </a:cubicBezTo>
                <a:cubicBezTo>
                  <a:pt x="5026917" y="5540794"/>
                  <a:pt x="5032824" y="5546706"/>
                  <a:pt x="5039180" y="5553062"/>
                </a:cubicBezTo>
                <a:cubicBezTo>
                  <a:pt x="5044838" y="5546991"/>
                  <a:pt x="5050497" y="5540889"/>
                  <a:pt x="5056789" y="5534153"/>
                </a:cubicBezTo>
                <a:cubicBezTo>
                  <a:pt x="5057805" y="5525323"/>
                  <a:pt x="5058915" y="5515377"/>
                  <a:pt x="5060001" y="5506002"/>
                </a:cubicBezTo>
                <a:cubicBezTo>
                  <a:pt x="5067784" y="5500185"/>
                  <a:pt x="5072738" y="5493924"/>
                  <a:pt x="5070517" y="5484137"/>
                </a:cubicBezTo>
                <a:cubicBezTo>
                  <a:pt x="5074647" y="5479627"/>
                  <a:pt x="5078809" y="5475047"/>
                  <a:pt x="5082977" y="5470473"/>
                </a:cubicBezTo>
                <a:cubicBezTo>
                  <a:pt x="5079640" y="5464657"/>
                  <a:pt x="5073505" y="5465202"/>
                  <a:pt x="5067910" y="5463420"/>
                </a:cubicBezTo>
                <a:cubicBezTo>
                  <a:pt x="5060667" y="5461130"/>
                  <a:pt x="5054880" y="5454394"/>
                  <a:pt x="5047699" y="5451501"/>
                </a:cubicBezTo>
                <a:cubicBezTo>
                  <a:pt x="5042073" y="5449249"/>
                  <a:pt x="5036287" y="5451977"/>
                  <a:pt x="5033496" y="5458332"/>
                </a:cubicBezTo>
                <a:cubicBezTo>
                  <a:pt x="5044711" y="5470283"/>
                  <a:pt x="5044711" y="5470283"/>
                  <a:pt x="5039276" y="5476353"/>
                </a:cubicBezTo>
                <a:cubicBezTo>
                  <a:pt x="5035336" y="5476353"/>
                  <a:pt x="5031206" y="5476353"/>
                  <a:pt x="5027076" y="5476353"/>
                </a:cubicBezTo>
                <a:cubicBezTo>
                  <a:pt x="5022433" y="5480705"/>
                  <a:pt x="5017922" y="5484993"/>
                  <a:pt x="5013342" y="5489287"/>
                </a:cubicBezTo>
                <a:cubicBezTo>
                  <a:pt x="5007087" y="5489319"/>
                  <a:pt x="5000794" y="5489319"/>
                  <a:pt x="4994501" y="5489319"/>
                </a:cubicBezTo>
                <a:cubicBezTo>
                  <a:pt x="4994501" y="5487219"/>
                  <a:pt x="4995390" y="5484391"/>
                  <a:pt x="4994343" y="5483122"/>
                </a:cubicBezTo>
                <a:cubicBezTo>
                  <a:pt x="4990429" y="5478288"/>
                  <a:pt x="4985887" y="5473969"/>
                  <a:pt x="4981757" y="5469649"/>
                </a:cubicBezTo>
                <a:cubicBezTo>
                  <a:pt x="4982011" y="5465139"/>
                  <a:pt x="4982233" y="5461003"/>
                  <a:pt x="4982455" y="5457349"/>
                </a:cubicBezTo>
                <a:cubicBezTo>
                  <a:pt x="4986776" y="5452427"/>
                  <a:pt x="4990848" y="5447815"/>
                  <a:pt x="4995517" y="5442481"/>
                </a:cubicBezTo>
                <a:cubicBezTo>
                  <a:pt x="4993639" y="5436918"/>
                  <a:pt x="4991768" y="5431355"/>
                  <a:pt x="4989985" y="5426020"/>
                </a:cubicBezTo>
                <a:cubicBezTo>
                  <a:pt x="4980196" y="5426020"/>
                  <a:pt x="4971810" y="5426020"/>
                  <a:pt x="4962307" y="5426020"/>
                </a:cubicBezTo>
                <a:cubicBezTo>
                  <a:pt x="4957156" y="5420204"/>
                  <a:pt x="4951599" y="5413911"/>
                  <a:pt x="4944704" y="5406096"/>
                </a:cubicBezTo>
                <a:cubicBezTo>
                  <a:pt x="4942223" y="5396023"/>
                  <a:pt x="4944127" y="5383470"/>
                  <a:pt x="4943715" y="5371012"/>
                </a:cubicBezTo>
                <a:cubicBezTo>
                  <a:pt x="4943557" y="5366115"/>
                  <a:pt x="4949628" y="5362430"/>
                  <a:pt x="4957639" y="5362271"/>
                </a:cubicBezTo>
                <a:cubicBezTo>
                  <a:pt x="4963862" y="5362144"/>
                  <a:pt x="4970059" y="5362240"/>
                  <a:pt x="4975433" y="5362240"/>
                </a:cubicBezTo>
                <a:cubicBezTo>
                  <a:pt x="4979278" y="5358395"/>
                  <a:pt x="4982265" y="5355408"/>
                  <a:pt x="4986173" y="5351501"/>
                </a:cubicBezTo>
                <a:cubicBezTo>
                  <a:pt x="4995136" y="5350454"/>
                  <a:pt x="5005115" y="5349274"/>
                  <a:pt x="5013501" y="5348291"/>
                </a:cubicBezTo>
                <a:cubicBezTo>
                  <a:pt x="5020752" y="5341745"/>
                  <a:pt x="5026981" y="5336118"/>
                  <a:pt x="5032824" y="5330847"/>
                </a:cubicBezTo>
                <a:cubicBezTo>
                  <a:pt x="5032824" y="5321504"/>
                  <a:pt x="5032824" y="5313112"/>
                  <a:pt x="5032824" y="5304885"/>
                </a:cubicBezTo>
                <a:cubicBezTo>
                  <a:pt x="5034511" y="5303197"/>
                  <a:pt x="5035780" y="5300882"/>
                  <a:pt x="5037531" y="5300400"/>
                </a:cubicBezTo>
                <a:close/>
                <a:moveTo>
                  <a:pt x="5083199" y="5298592"/>
                </a:moveTo>
                <a:cubicBezTo>
                  <a:pt x="5085133" y="5299099"/>
                  <a:pt x="5087264" y="5298687"/>
                  <a:pt x="5089295" y="5298687"/>
                </a:cubicBezTo>
                <a:cubicBezTo>
                  <a:pt x="5098798" y="5310701"/>
                  <a:pt x="5098702" y="5310764"/>
                  <a:pt x="5090125" y="5323857"/>
                </a:cubicBezTo>
                <a:cubicBezTo>
                  <a:pt x="5085831" y="5319753"/>
                  <a:pt x="5081797" y="5315433"/>
                  <a:pt x="5077254" y="5311684"/>
                </a:cubicBezTo>
                <a:cubicBezTo>
                  <a:pt x="5073316" y="5308443"/>
                  <a:pt x="5071437" y="5305772"/>
                  <a:pt x="5072801" y="5303007"/>
                </a:cubicBezTo>
                <a:cubicBezTo>
                  <a:pt x="5074964" y="5298624"/>
                  <a:pt x="5078491" y="5297418"/>
                  <a:pt x="5083199" y="5298592"/>
                </a:cubicBezTo>
                <a:close/>
                <a:moveTo>
                  <a:pt x="2307901" y="5287377"/>
                </a:moveTo>
                <a:cubicBezTo>
                  <a:pt x="2308378" y="5287117"/>
                  <a:pt x="2311810" y="5290549"/>
                  <a:pt x="2311556" y="5291031"/>
                </a:cubicBezTo>
                <a:cubicBezTo>
                  <a:pt x="2310064" y="5293790"/>
                  <a:pt x="2308378" y="5297190"/>
                  <a:pt x="2305803" y="5298465"/>
                </a:cubicBezTo>
                <a:lnTo>
                  <a:pt x="2300275" y="5298758"/>
                </a:lnTo>
                <a:lnTo>
                  <a:pt x="2300389" y="5316453"/>
                </a:lnTo>
                <a:cubicBezTo>
                  <a:pt x="2300401" y="5322503"/>
                  <a:pt x="2299735" y="5328684"/>
                  <a:pt x="2296430" y="5335008"/>
                </a:cubicBezTo>
                <a:cubicBezTo>
                  <a:pt x="2291818" y="5335611"/>
                  <a:pt x="2286286" y="5336308"/>
                  <a:pt x="2279644" y="5337203"/>
                </a:cubicBezTo>
                <a:cubicBezTo>
                  <a:pt x="2277613" y="5331449"/>
                  <a:pt x="2275736" y="5326203"/>
                  <a:pt x="2274086" y="5321567"/>
                </a:cubicBezTo>
                <a:cubicBezTo>
                  <a:pt x="2281921" y="5311891"/>
                  <a:pt x="2285830" y="5307045"/>
                  <a:pt x="2289101" y="5304181"/>
                </a:cubicBezTo>
                <a:lnTo>
                  <a:pt x="2300169" y="5298740"/>
                </a:lnTo>
                <a:lnTo>
                  <a:pt x="2300467" y="5293124"/>
                </a:lnTo>
                <a:cubicBezTo>
                  <a:pt x="2301704" y="5290549"/>
                  <a:pt x="2305136" y="5288899"/>
                  <a:pt x="2307901" y="5287377"/>
                </a:cubicBezTo>
                <a:close/>
                <a:moveTo>
                  <a:pt x="1747538" y="5286198"/>
                </a:moveTo>
                <a:cubicBezTo>
                  <a:pt x="1748014" y="5285944"/>
                  <a:pt x="1750240" y="5288805"/>
                  <a:pt x="1751636" y="5290232"/>
                </a:cubicBezTo>
                <a:cubicBezTo>
                  <a:pt x="1753038" y="5293061"/>
                  <a:pt x="1751731" y="5296049"/>
                  <a:pt x="1747285" y="5298465"/>
                </a:cubicBezTo>
                <a:cubicBezTo>
                  <a:pt x="1746808" y="5298719"/>
                  <a:pt x="1744264" y="5296049"/>
                  <a:pt x="1743249" y="5294399"/>
                </a:cubicBezTo>
                <a:cubicBezTo>
                  <a:pt x="1741563" y="5291729"/>
                  <a:pt x="1743091" y="5288646"/>
                  <a:pt x="1747538" y="5286198"/>
                </a:cubicBezTo>
                <a:close/>
                <a:moveTo>
                  <a:pt x="1423370" y="5286007"/>
                </a:moveTo>
                <a:cubicBezTo>
                  <a:pt x="1434111" y="5283685"/>
                  <a:pt x="1435252" y="5296176"/>
                  <a:pt x="1449748" y="5298751"/>
                </a:cubicBezTo>
                <a:cubicBezTo>
                  <a:pt x="1447014" y="5298751"/>
                  <a:pt x="1451112" y="5298751"/>
                  <a:pt x="1454956" y="5298751"/>
                </a:cubicBezTo>
                <a:cubicBezTo>
                  <a:pt x="1465252" y="5304472"/>
                  <a:pt x="1458292" y="5318199"/>
                  <a:pt x="1467986" y="5324682"/>
                </a:cubicBezTo>
                <a:cubicBezTo>
                  <a:pt x="1474723" y="5329192"/>
                  <a:pt x="1479842" y="5336119"/>
                  <a:pt x="1485724" y="5341967"/>
                </a:cubicBezTo>
                <a:cubicBezTo>
                  <a:pt x="1482292" y="5352325"/>
                  <a:pt x="1474215" y="5349401"/>
                  <a:pt x="1468240" y="5348830"/>
                </a:cubicBezTo>
                <a:cubicBezTo>
                  <a:pt x="1452609" y="5333645"/>
                  <a:pt x="1437827" y="5319245"/>
                  <a:pt x="1423370" y="5305202"/>
                </a:cubicBezTo>
                <a:cubicBezTo>
                  <a:pt x="1423370" y="5298370"/>
                  <a:pt x="1423370" y="5292173"/>
                  <a:pt x="1423370" y="5286007"/>
                </a:cubicBezTo>
                <a:close/>
                <a:moveTo>
                  <a:pt x="4975433" y="5285944"/>
                </a:moveTo>
                <a:cubicBezTo>
                  <a:pt x="4984555" y="5294463"/>
                  <a:pt x="4984555" y="5302912"/>
                  <a:pt x="4975433" y="5311431"/>
                </a:cubicBezTo>
                <a:cubicBezTo>
                  <a:pt x="4966310" y="5302944"/>
                  <a:pt x="4966310" y="5294463"/>
                  <a:pt x="4975433" y="5285944"/>
                </a:cubicBezTo>
                <a:close/>
                <a:moveTo>
                  <a:pt x="1652121" y="5260584"/>
                </a:moveTo>
                <a:cubicBezTo>
                  <a:pt x="1658033" y="5260584"/>
                  <a:pt x="1664103" y="5259855"/>
                  <a:pt x="1669825" y="5260933"/>
                </a:cubicBezTo>
                <a:cubicBezTo>
                  <a:pt x="1672394" y="5261415"/>
                  <a:pt x="1676435" y="5266052"/>
                  <a:pt x="1676016" y="5267930"/>
                </a:cubicBezTo>
                <a:cubicBezTo>
                  <a:pt x="1675096" y="5272059"/>
                  <a:pt x="1670840" y="5273803"/>
                  <a:pt x="1666837" y="5273233"/>
                </a:cubicBezTo>
                <a:cubicBezTo>
                  <a:pt x="1663183" y="5272693"/>
                  <a:pt x="1659396" y="5272154"/>
                  <a:pt x="1656060" y="5270689"/>
                </a:cubicBezTo>
                <a:cubicBezTo>
                  <a:pt x="1651930" y="5268881"/>
                  <a:pt x="1650820" y="5265069"/>
                  <a:pt x="1652121" y="5260584"/>
                </a:cubicBezTo>
                <a:close/>
                <a:moveTo>
                  <a:pt x="5151741" y="5249623"/>
                </a:moveTo>
                <a:cubicBezTo>
                  <a:pt x="5154825" y="5248576"/>
                  <a:pt x="5158865" y="5250860"/>
                  <a:pt x="5159436" y="5255471"/>
                </a:cubicBezTo>
                <a:cubicBezTo>
                  <a:pt x="5160420" y="5263635"/>
                  <a:pt x="5159721" y="5272027"/>
                  <a:pt x="5159721" y="5281624"/>
                </a:cubicBezTo>
                <a:cubicBezTo>
                  <a:pt x="5165602" y="5283464"/>
                  <a:pt x="5171159" y="5285214"/>
                  <a:pt x="5176659" y="5286927"/>
                </a:cubicBezTo>
                <a:cubicBezTo>
                  <a:pt x="5181937" y="5282195"/>
                  <a:pt x="5186511" y="5278097"/>
                  <a:pt x="5191306" y="5273803"/>
                </a:cubicBezTo>
                <a:cubicBezTo>
                  <a:pt x="5196838" y="5273613"/>
                  <a:pt x="5204242" y="5270498"/>
                  <a:pt x="5207705" y="5277171"/>
                </a:cubicBezTo>
                <a:cubicBezTo>
                  <a:pt x="5211327" y="5284200"/>
                  <a:pt x="5202179" y="5285786"/>
                  <a:pt x="5198272" y="5293790"/>
                </a:cubicBezTo>
                <a:cubicBezTo>
                  <a:pt x="5197758" y="5304060"/>
                  <a:pt x="5197346" y="5312128"/>
                  <a:pt x="5196997" y="5318897"/>
                </a:cubicBezTo>
                <a:cubicBezTo>
                  <a:pt x="5186352" y="5327892"/>
                  <a:pt x="5175613" y="5322392"/>
                  <a:pt x="5165761" y="5323762"/>
                </a:cubicBezTo>
                <a:cubicBezTo>
                  <a:pt x="5155332" y="5313334"/>
                  <a:pt x="5144942" y="5302944"/>
                  <a:pt x="5134423" y="5292427"/>
                </a:cubicBezTo>
                <a:cubicBezTo>
                  <a:pt x="5134423" y="5288392"/>
                  <a:pt x="5134423" y="5284231"/>
                  <a:pt x="5134423" y="5279905"/>
                </a:cubicBezTo>
                <a:cubicBezTo>
                  <a:pt x="5138521" y="5275490"/>
                  <a:pt x="5142784" y="5270948"/>
                  <a:pt x="5147262" y="5266147"/>
                </a:cubicBezTo>
                <a:cubicBezTo>
                  <a:pt x="5147262" y="5262239"/>
                  <a:pt x="5146850" y="5258015"/>
                  <a:pt x="5147453" y="5253943"/>
                </a:cubicBezTo>
                <a:cubicBezTo>
                  <a:pt x="5147708" y="5252262"/>
                  <a:pt x="5149965" y="5250225"/>
                  <a:pt x="5151741" y="5249623"/>
                </a:cubicBezTo>
                <a:close/>
                <a:moveTo>
                  <a:pt x="5521818" y="5248100"/>
                </a:moveTo>
                <a:cubicBezTo>
                  <a:pt x="5521342" y="5247846"/>
                  <a:pt x="5518798" y="5250510"/>
                  <a:pt x="5517777" y="5252166"/>
                </a:cubicBezTo>
                <a:cubicBezTo>
                  <a:pt x="5516096" y="5254836"/>
                  <a:pt x="5517625" y="5257919"/>
                  <a:pt x="5522072" y="5260362"/>
                </a:cubicBezTo>
                <a:cubicBezTo>
                  <a:pt x="5522547" y="5260615"/>
                  <a:pt x="5524742" y="5257761"/>
                  <a:pt x="5526170" y="5256327"/>
                </a:cubicBezTo>
                <a:cubicBezTo>
                  <a:pt x="5527565" y="5253498"/>
                  <a:pt x="5526265" y="5250510"/>
                  <a:pt x="5521818" y="5248100"/>
                </a:cubicBezTo>
                <a:close/>
                <a:moveTo>
                  <a:pt x="5402763" y="5247748"/>
                </a:moveTo>
                <a:cubicBezTo>
                  <a:pt x="5399242" y="5247764"/>
                  <a:pt x="5395174" y="5249924"/>
                  <a:pt x="5388468" y="5254227"/>
                </a:cubicBezTo>
                <a:cubicBezTo>
                  <a:pt x="5388468" y="5258300"/>
                  <a:pt x="5388468" y="5262398"/>
                  <a:pt x="5388468" y="5268151"/>
                </a:cubicBezTo>
                <a:cubicBezTo>
                  <a:pt x="5397876" y="5277171"/>
                  <a:pt x="5408108" y="5287053"/>
                  <a:pt x="5418499" y="5296746"/>
                </a:cubicBezTo>
                <a:cubicBezTo>
                  <a:pt x="5419171" y="5297355"/>
                  <a:pt x="5421583" y="5296841"/>
                  <a:pt x="5422667" y="5296080"/>
                </a:cubicBezTo>
                <a:cubicBezTo>
                  <a:pt x="5424221" y="5294970"/>
                  <a:pt x="5426353" y="5293219"/>
                  <a:pt x="5426416" y="5291665"/>
                </a:cubicBezTo>
                <a:cubicBezTo>
                  <a:pt x="5426797" y="5283527"/>
                  <a:pt x="5426575" y="5275363"/>
                  <a:pt x="5426575" y="5266115"/>
                </a:cubicBezTo>
                <a:cubicBezTo>
                  <a:pt x="5424127" y="5263920"/>
                  <a:pt x="5421106" y="5261224"/>
                  <a:pt x="5418119" y="5258458"/>
                </a:cubicBezTo>
                <a:cubicBezTo>
                  <a:pt x="5416628" y="5257056"/>
                  <a:pt x="5415258" y="5255534"/>
                  <a:pt x="5413767" y="5254132"/>
                </a:cubicBezTo>
                <a:cubicBezTo>
                  <a:pt x="5409255" y="5249860"/>
                  <a:pt x="5406282" y="5247732"/>
                  <a:pt x="5402763" y="5247748"/>
                </a:cubicBezTo>
                <a:close/>
                <a:moveTo>
                  <a:pt x="4773096" y="5246096"/>
                </a:moveTo>
                <a:cubicBezTo>
                  <a:pt x="4775601" y="5253277"/>
                  <a:pt x="4777542" y="5258808"/>
                  <a:pt x="4779478" y="5264402"/>
                </a:cubicBezTo>
                <a:cubicBezTo>
                  <a:pt x="4774840" y="5269737"/>
                  <a:pt x="4770805" y="5274380"/>
                  <a:pt x="4766517" y="5279334"/>
                </a:cubicBezTo>
                <a:cubicBezTo>
                  <a:pt x="4766257" y="5282924"/>
                  <a:pt x="4766004" y="5287022"/>
                  <a:pt x="4765686" y="5291570"/>
                </a:cubicBezTo>
                <a:cubicBezTo>
                  <a:pt x="4769728" y="5295922"/>
                  <a:pt x="4773951" y="5300495"/>
                  <a:pt x="4778367" y="5305265"/>
                </a:cubicBezTo>
                <a:cubicBezTo>
                  <a:pt x="4778367" y="5309141"/>
                  <a:pt x="4778367" y="5313365"/>
                  <a:pt x="4778367" y="5318199"/>
                </a:cubicBezTo>
                <a:cubicBezTo>
                  <a:pt x="4779642" y="5319341"/>
                  <a:pt x="4781101" y="5321789"/>
                  <a:pt x="4782783" y="5321948"/>
                </a:cubicBezTo>
                <a:cubicBezTo>
                  <a:pt x="4796993" y="5323407"/>
                  <a:pt x="4811228" y="5324428"/>
                  <a:pt x="4823749" y="5325475"/>
                </a:cubicBezTo>
                <a:cubicBezTo>
                  <a:pt x="4831628" y="5331259"/>
                  <a:pt x="4828735" y="5337774"/>
                  <a:pt x="4828704" y="5343235"/>
                </a:cubicBezTo>
                <a:cubicBezTo>
                  <a:pt x="4824669" y="5347910"/>
                  <a:pt x="4820920" y="5352262"/>
                  <a:pt x="4817393" y="5356360"/>
                </a:cubicBezTo>
                <a:cubicBezTo>
                  <a:pt x="4821903" y="5364022"/>
                  <a:pt x="4828704" y="5361859"/>
                  <a:pt x="4835028" y="5362303"/>
                </a:cubicBezTo>
                <a:cubicBezTo>
                  <a:pt x="4839418" y="5366401"/>
                  <a:pt x="4843960" y="5370664"/>
                  <a:pt x="4848535" y="5374951"/>
                </a:cubicBezTo>
                <a:cubicBezTo>
                  <a:pt x="4854382" y="5375713"/>
                  <a:pt x="4861919" y="5372281"/>
                  <a:pt x="4865193" y="5379785"/>
                </a:cubicBezTo>
                <a:cubicBezTo>
                  <a:pt x="4865985" y="5381624"/>
                  <a:pt x="4862236" y="5385817"/>
                  <a:pt x="4860042" y="5388520"/>
                </a:cubicBezTo>
                <a:cubicBezTo>
                  <a:pt x="4857370" y="5391761"/>
                  <a:pt x="4854255" y="5394685"/>
                  <a:pt x="4851109" y="5397482"/>
                </a:cubicBezTo>
                <a:cubicBezTo>
                  <a:pt x="4849682" y="5398751"/>
                  <a:pt x="4847709" y="5399455"/>
                  <a:pt x="4847393" y="5399645"/>
                </a:cubicBezTo>
                <a:cubicBezTo>
                  <a:pt x="4833538" y="5399645"/>
                  <a:pt x="4821047" y="5399645"/>
                  <a:pt x="4809000" y="5399645"/>
                </a:cubicBezTo>
                <a:cubicBezTo>
                  <a:pt x="4803730" y="5389795"/>
                  <a:pt x="4803633" y="5389795"/>
                  <a:pt x="4803792" y="5367581"/>
                </a:cubicBezTo>
                <a:cubicBezTo>
                  <a:pt x="4789494" y="5353632"/>
                  <a:pt x="4774459" y="5338821"/>
                  <a:pt x="4759139" y="5324301"/>
                </a:cubicBezTo>
                <a:cubicBezTo>
                  <a:pt x="4758029" y="5323248"/>
                  <a:pt x="4755041" y="5324174"/>
                  <a:pt x="4752941" y="5324174"/>
                </a:cubicBezTo>
                <a:cubicBezTo>
                  <a:pt x="4754438" y="5319341"/>
                  <a:pt x="4752624" y="5316163"/>
                  <a:pt x="4748589" y="5313207"/>
                </a:cubicBezTo>
                <a:cubicBezTo>
                  <a:pt x="4745602" y="5310891"/>
                  <a:pt x="4743540" y="5307301"/>
                  <a:pt x="4741250" y="5304568"/>
                </a:cubicBezTo>
                <a:cubicBezTo>
                  <a:pt x="4745348" y="5299893"/>
                  <a:pt x="4749382" y="5295256"/>
                  <a:pt x="4753741" y="5290295"/>
                </a:cubicBezTo>
                <a:cubicBezTo>
                  <a:pt x="4753741" y="5282005"/>
                  <a:pt x="4753741" y="5273739"/>
                  <a:pt x="4753741" y="5267707"/>
                </a:cubicBezTo>
                <a:cubicBezTo>
                  <a:pt x="4760669" y="5259981"/>
                  <a:pt x="4766226" y="5253784"/>
                  <a:pt x="4773096" y="5246096"/>
                </a:cubicBezTo>
                <a:close/>
                <a:moveTo>
                  <a:pt x="5012548" y="5223723"/>
                </a:moveTo>
                <a:cubicBezTo>
                  <a:pt x="5013501" y="5223311"/>
                  <a:pt x="5015505" y="5224611"/>
                  <a:pt x="5016584" y="5225601"/>
                </a:cubicBezTo>
                <a:cubicBezTo>
                  <a:pt x="5017922" y="5226838"/>
                  <a:pt x="5019666" y="5228525"/>
                  <a:pt x="5019761" y="5230111"/>
                </a:cubicBezTo>
                <a:cubicBezTo>
                  <a:pt x="5020149" y="5236023"/>
                  <a:pt x="5019920" y="5241966"/>
                  <a:pt x="5019920" y="5247878"/>
                </a:cubicBezTo>
                <a:cubicBezTo>
                  <a:pt x="5007245" y="5245271"/>
                  <a:pt x="5004924" y="5241395"/>
                  <a:pt x="5008419" y="5227758"/>
                </a:cubicBezTo>
                <a:cubicBezTo>
                  <a:pt x="5008831" y="5226108"/>
                  <a:pt x="5010869" y="5224453"/>
                  <a:pt x="5012548" y="5223723"/>
                </a:cubicBezTo>
                <a:close/>
                <a:moveTo>
                  <a:pt x="4759267" y="5222677"/>
                </a:moveTo>
                <a:cubicBezTo>
                  <a:pt x="4763720" y="5225125"/>
                  <a:pt x="4765021" y="5228113"/>
                  <a:pt x="4763624" y="5230936"/>
                </a:cubicBezTo>
                <a:cubicBezTo>
                  <a:pt x="4762222" y="5232338"/>
                  <a:pt x="4760002" y="5235230"/>
                  <a:pt x="4759520" y="5234945"/>
                </a:cubicBezTo>
                <a:cubicBezTo>
                  <a:pt x="4755073" y="5232496"/>
                  <a:pt x="4753552" y="5229413"/>
                  <a:pt x="4755232" y="5226743"/>
                </a:cubicBezTo>
                <a:cubicBezTo>
                  <a:pt x="4756280" y="5225093"/>
                  <a:pt x="4758791" y="5222423"/>
                  <a:pt x="4759267" y="5222677"/>
                </a:cubicBezTo>
                <a:close/>
                <a:moveTo>
                  <a:pt x="5087455" y="5222518"/>
                </a:moveTo>
                <a:cubicBezTo>
                  <a:pt x="5106271" y="5222074"/>
                  <a:pt x="5106430" y="5222233"/>
                  <a:pt x="5108744" y="5238281"/>
                </a:cubicBezTo>
                <a:cubicBezTo>
                  <a:pt x="5108966" y="5239930"/>
                  <a:pt x="5107951" y="5242283"/>
                  <a:pt x="5106714" y="5243520"/>
                </a:cubicBezTo>
                <a:cubicBezTo>
                  <a:pt x="5092346" y="5258110"/>
                  <a:pt x="5077826" y="5272534"/>
                  <a:pt x="5064194" y="5286166"/>
                </a:cubicBezTo>
                <a:cubicBezTo>
                  <a:pt x="5058407" y="5285595"/>
                  <a:pt x="5054436" y="5285182"/>
                  <a:pt x="5050465" y="5284770"/>
                </a:cubicBezTo>
                <a:cubicBezTo>
                  <a:pt x="5039180" y="5273390"/>
                  <a:pt x="5027648" y="5262207"/>
                  <a:pt x="5013951" y="5247878"/>
                </a:cubicBezTo>
                <a:lnTo>
                  <a:pt x="5019920" y="5247878"/>
                </a:lnTo>
                <a:lnTo>
                  <a:pt x="5041128" y="5247878"/>
                </a:lnTo>
                <a:cubicBezTo>
                  <a:pt x="5049366" y="5247878"/>
                  <a:pt x="5057120" y="5247878"/>
                  <a:pt x="5065399" y="5247878"/>
                </a:cubicBezTo>
                <a:cubicBezTo>
                  <a:pt x="5072484" y="5239708"/>
                  <a:pt x="5080559" y="5230428"/>
                  <a:pt x="5087455" y="5222518"/>
                </a:cubicBezTo>
                <a:close/>
                <a:moveTo>
                  <a:pt x="5469351" y="5198782"/>
                </a:moveTo>
                <a:cubicBezTo>
                  <a:pt x="5463533" y="5204592"/>
                  <a:pt x="5457779" y="5210345"/>
                  <a:pt x="5451708" y="5216416"/>
                </a:cubicBezTo>
                <a:cubicBezTo>
                  <a:pt x="5460418" y="5224294"/>
                  <a:pt x="5468874" y="5225442"/>
                  <a:pt x="5477387" y="5216257"/>
                </a:cubicBezTo>
                <a:cubicBezTo>
                  <a:pt x="5476404" y="5209616"/>
                  <a:pt x="5481264" y="5200336"/>
                  <a:pt x="5469351" y="5198782"/>
                </a:cubicBezTo>
                <a:close/>
                <a:moveTo>
                  <a:pt x="2192012" y="5197317"/>
                </a:moveTo>
                <a:cubicBezTo>
                  <a:pt x="2196332" y="5201415"/>
                  <a:pt x="2200491" y="5205773"/>
                  <a:pt x="2205198" y="5209521"/>
                </a:cubicBezTo>
                <a:lnTo>
                  <a:pt x="2211190" y="5209677"/>
                </a:lnTo>
                <a:lnTo>
                  <a:pt x="2211485" y="5204180"/>
                </a:lnTo>
                <a:cubicBezTo>
                  <a:pt x="2212752" y="5201611"/>
                  <a:pt x="2216182" y="5199924"/>
                  <a:pt x="2218917" y="5198433"/>
                </a:cubicBezTo>
                <a:cubicBezTo>
                  <a:pt x="2219394" y="5198173"/>
                  <a:pt x="2222825" y="5201605"/>
                  <a:pt x="2222572" y="5202087"/>
                </a:cubicBezTo>
                <a:cubicBezTo>
                  <a:pt x="2221081" y="5204846"/>
                  <a:pt x="2219394" y="5208252"/>
                  <a:pt x="2216817" y="5209521"/>
                </a:cubicBezTo>
                <a:lnTo>
                  <a:pt x="2211336" y="5209811"/>
                </a:lnTo>
                <a:lnTo>
                  <a:pt x="2211336" y="5228462"/>
                </a:lnTo>
                <a:cubicBezTo>
                  <a:pt x="2207109" y="5232940"/>
                  <a:pt x="2202846" y="5237451"/>
                  <a:pt x="2198621" y="5241967"/>
                </a:cubicBezTo>
                <a:lnTo>
                  <a:pt x="2198621" y="5273196"/>
                </a:lnTo>
                <a:lnTo>
                  <a:pt x="2204142" y="5273486"/>
                </a:lnTo>
                <a:cubicBezTo>
                  <a:pt x="2206680" y="5274760"/>
                  <a:pt x="2208368" y="5278161"/>
                  <a:pt x="2209890" y="5280926"/>
                </a:cubicBezTo>
                <a:cubicBezTo>
                  <a:pt x="2210144" y="5281402"/>
                  <a:pt x="2206711" y="5284834"/>
                  <a:pt x="2206236" y="5284580"/>
                </a:cubicBezTo>
                <a:cubicBezTo>
                  <a:pt x="2203470" y="5283083"/>
                  <a:pt x="2200069" y="5281402"/>
                  <a:pt x="2198801" y="5278826"/>
                </a:cubicBezTo>
                <a:lnTo>
                  <a:pt x="2198508" y="5273281"/>
                </a:lnTo>
                <a:lnTo>
                  <a:pt x="2188008" y="5277780"/>
                </a:lnTo>
                <a:cubicBezTo>
                  <a:pt x="2185747" y="5287853"/>
                  <a:pt x="2183807" y="5297736"/>
                  <a:pt x="2174308" y="5303895"/>
                </a:cubicBezTo>
                <a:cubicBezTo>
                  <a:pt x="2174534" y="5315053"/>
                  <a:pt x="2169888" y="5323699"/>
                  <a:pt x="2160675" y="5329826"/>
                </a:cubicBezTo>
                <a:cubicBezTo>
                  <a:pt x="2160675" y="5338472"/>
                  <a:pt x="2160675" y="5346896"/>
                  <a:pt x="2160675" y="5355123"/>
                </a:cubicBezTo>
                <a:cubicBezTo>
                  <a:pt x="2156258" y="5359925"/>
                  <a:pt x="2152032" y="5364498"/>
                  <a:pt x="2147612" y="5369294"/>
                </a:cubicBezTo>
                <a:cubicBezTo>
                  <a:pt x="2147612" y="5377527"/>
                  <a:pt x="2147612" y="5385944"/>
                  <a:pt x="2147612" y="5393797"/>
                </a:cubicBezTo>
                <a:cubicBezTo>
                  <a:pt x="2143100" y="5398783"/>
                  <a:pt x="2138938" y="5403394"/>
                  <a:pt x="2135157" y="5407556"/>
                </a:cubicBezTo>
                <a:cubicBezTo>
                  <a:pt x="2134714" y="5412320"/>
                  <a:pt x="2134358" y="5416423"/>
                  <a:pt x="2133978" y="5420458"/>
                </a:cubicBezTo>
                <a:cubicBezTo>
                  <a:pt x="2127971" y="5426465"/>
                  <a:pt x="2122159" y="5432630"/>
                  <a:pt x="2115867" y="5438282"/>
                </a:cubicBezTo>
                <a:cubicBezTo>
                  <a:pt x="2114687" y="5439398"/>
                  <a:pt x="2111770" y="5438472"/>
                  <a:pt x="2109638" y="5438472"/>
                </a:cubicBezTo>
                <a:cubicBezTo>
                  <a:pt x="2109638" y="5428051"/>
                  <a:pt x="2109638" y="5417629"/>
                  <a:pt x="2109638" y="5407175"/>
                </a:cubicBezTo>
                <a:cubicBezTo>
                  <a:pt x="2105412" y="5402665"/>
                  <a:pt x="2101148" y="5398181"/>
                  <a:pt x="2096957" y="5393734"/>
                </a:cubicBezTo>
                <a:cubicBezTo>
                  <a:pt x="2096957" y="5389541"/>
                  <a:pt x="2096957" y="5385373"/>
                  <a:pt x="2096957" y="5381466"/>
                </a:cubicBezTo>
                <a:cubicBezTo>
                  <a:pt x="2101338" y="5376829"/>
                  <a:pt x="2105570" y="5372313"/>
                  <a:pt x="2109828" y="5367803"/>
                </a:cubicBezTo>
                <a:cubicBezTo>
                  <a:pt x="2109828" y="5359379"/>
                  <a:pt x="2109828" y="5351089"/>
                  <a:pt x="2109828" y="5342887"/>
                </a:cubicBezTo>
                <a:cubicBezTo>
                  <a:pt x="2113354" y="5340794"/>
                  <a:pt x="2116502" y="5338028"/>
                  <a:pt x="2120093" y="5336950"/>
                </a:cubicBezTo>
                <a:cubicBezTo>
                  <a:pt x="2134137" y="5332814"/>
                  <a:pt x="2134200" y="5333004"/>
                  <a:pt x="2135729" y="5317057"/>
                </a:cubicBezTo>
                <a:cubicBezTo>
                  <a:pt x="2143100" y="5309680"/>
                  <a:pt x="2150471" y="5302309"/>
                  <a:pt x="2159658" y="5293125"/>
                </a:cubicBezTo>
                <a:cubicBezTo>
                  <a:pt x="2162202" y="5276886"/>
                  <a:pt x="2159151" y="5258364"/>
                  <a:pt x="2160736" y="5241967"/>
                </a:cubicBezTo>
                <a:cubicBezTo>
                  <a:pt x="2164201" y="5235991"/>
                  <a:pt x="2167701" y="5235167"/>
                  <a:pt x="2172180" y="5234945"/>
                </a:cubicBezTo>
                <a:cubicBezTo>
                  <a:pt x="2181145" y="5234501"/>
                  <a:pt x="2185623" y="5231380"/>
                  <a:pt x="2185845" y="5226362"/>
                </a:cubicBezTo>
                <a:cubicBezTo>
                  <a:pt x="2186131" y="5220102"/>
                  <a:pt x="2185938" y="5213841"/>
                  <a:pt x="2185907" y="5207580"/>
                </a:cubicBezTo>
                <a:cubicBezTo>
                  <a:pt x="2185907" y="5203387"/>
                  <a:pt x="2187819" y="5200019"/>
                  <a:pt x="2192012" y="5197317"/>
                </a:cubicBezTo>
                <a:close/>
                <a:moveTo>
                  <a:pt x="5275175" y="5196936"/>
                </a:moveTo>
                <a:cubicBezTo>
                  <a:pt x="5279591" y="5196714"/>
                  <a:pt x="5283086" y="5197697"/>
                  <a:pt x="5285122" y="5201928"/>
                </a:cubicBezTo>
                <a:cubicBezTo>
                  <a:pt x="5285598" y="5202943"/>
                  <a:pt x="5284932" y="5205487"/>
                  <a:pt x="5284012" y="5205994"/>
                </a:cubicBezTo>
                <a:cubicBezTo>
                  <a:pt x="5274129" y="5211621"/>
                  <a:pt x="5275175" y="5222423"/>
                  <a:pt x="5271649" y="5231094"/>
                </a:cubicBezTo>
                <a:lnTo>
                  <a:pt x="5261385" y="5235167"/>
                </a:lnTo>
                <a:lnTo>
                  <a:pt x="5261496" y="5252932"/>
                </a:lnTo>
                <a:cubicBezTo>
                  <a:pt x="5261507" y="5258982"/>
                  <a:pt x="5260839" y="5265163"/>
                  <a:pt x="5257534" y="5271487"/>
                </a:cubicBezTo>
                <a:cubicBezTo>
                  <a:pt x="5252928" y="5272090"/>
                  <a:pt x="5247397" y="5272788"/>
                  <a:pt x="5240755" y="5273676"/>
                </a:cubicBezTo>
                <a:cubicBezTo>
                  <a:pt x="5238725" y="5267929"/>
                  <a:pt x="5236847" y="5262683"/>
                  <a:pt x="5235198" y="5258046"/>
                </a:cubicBezTo>
                <a:cubicBezTo>
                  <a:pt x="5243029" y="5248354"/>
                  <a:pt x="5246946" y="5243508"/>
                  <a:pt x="5250218" y="5240648"/>
                </a:cubicBezTo>
                <a:lnTo>
                  <a:pt x="5261384" y="5235167"/>
                </a:lnTo>
                <a:lnTo>
                  <a:pt x="5261416" y="5205043"/>
                </a:lnTo>
                <a:cubicBezTo>
                  <a:pt x="5261480" y="5200780"/>
                  <a:pt x="5268312" y="5197285"/>
                  <a:pt x="5275175" y="5196936"/>
                </a:cubicBezTo>
                <a:close/>
                <a:moveTo>
                  <a:pt x="1321673" y="5184320"/>
                </a:moveTo>
                <a:cubicBezTo>
                  <a:pt x="1323740" y="5184320"/>
                  <a:pt x="1326722" y="5183431"/>
                  <a:pt x="1327777" y="5184447"/>
                </a:cubicBezTo>
                <a:cubicBezTo>
                  <a:pt x="1347066" y="5203356"/>
                  <a:pt x="1366161" y="5222455"/>
                  <a:pt x="1385070" y="5241744"/>
                </a:cubicBezTo>
                <a:lnTo>
                  <a:pt x="1385228" y="5247847"/>
                </a:lnTo>
                <a:lnTo>
                  <a:pt x="1390712" y="5247973"/>
                </a:lnTo>
                <a:cubicBezTo>
                  <a:pt x="1397544" y="5254291"/>
                  <a:pt x="1404122" y="5260901"/>
                  <a:pt x="1410447" y="5267707"/>
                </a:cubicBezTo>
                <a:lnTo>
                  <a:pt x="1410636" y="5273272"/>
                </a:lnTo>
                <a:lnTo>
                  <a:pt x="1420151" y="5276452"/>
                </a:lnTo>
                <a:cubicBezTo>
                  <a:pt x="1421856" y="5278152"/>
                  <a:pt x="1422499" y="5280908"/>
                  <a:pt x="1423328" y="5285976"/>
                </a:cubicBezTo>
                <a:cubicBezTo>
                  <a:pt x="1418259" y="5285151"/>
                  <a:pt x="1415493" y="5284507"/>
                  <a:pt x="1413788" y="5282802"/>
                </a:cubicBezTo>
                <a:lnTo>
                  <a:pt x="1410625" y="5273295"/>
                </a:lnTo>
                <a:lnTo>
                  <a:pt x="1398845" y="5273264"/>
                </a:lnTo>
                <a:cubicBezTo>
                  <a:pt x="1388707" y="5272914"/>
                  <a:pt x="1385561" y="5269768"/>
                  <a:pt x="1385212" y="5259632"/>
                </a:cubicBezTo>
                <a:lnTo>
                  <a:pt x="1385180" y="5247879"/>
                </a:lnTo>
                <a:lnTo>
                  <a:pt x="1366096" y="5247879"/>
                </a:lnTo>
                <a:cubicBezTo>
                  <a:pt x="1351387" y="5233035"/>
                  <a:pt x="1336606" y="5218097"/>
                  <a:pt x="1321673" y="5203007"/>
                </a:cubicBezTo>
                <a:cubicBezTo>
                  <a:pt x="1321673" y="5196968"/>
                  <a:pt x="1321673" y="5190644"/>
                  <a:pt x="1321673" y="5184320"/>
                </a:cubicBezTo>
                <a:close/>
                <a:moveTo>
                  <a:pt x="1318202" y="5174373"/>
                </a:moveTo>
                <a:cubicBezTo>
                  <a:pt x="1321380" y="5177075"/>
                  <a:pt x="1323030" y="5180158"/>
                  <a:pt x="1321412" y="5184256"/>
                </a:cubicBezTo>
                <a:cubicBezTo>
                  <a:pt x="1321190" y="5184890"/>
                  <a:pt x="1317726" y="5184795"/>
                  <a:pt x="1316039" y="5184192"/>
                </a:cubicBezTo>
                <a:cubicBezTo>
                  <a:pt x="1314421" y="5183621"/>
                  <a:pt x="1312987" y="5182131"/>
                  <a:pt x="1311846" y="5180761"/>
                </a:cubicBezTo>
                <a:cubicBezTo>
                  <a:pt x="1310958" y="5179682"/>
                  <a:pt x="1309842" y="5177710"/>
                  <a:pt x="1310260" y="5176885"/>
                </a:cubicBezTo>
                <a:cubicBezTo>
                  <a:pt x="1312639" y="5172185"/>
                  <a:pt x="1315182" y="5171798"/>
                  <a:pt x="1318202" y="5174373"/>
                </a:cubicBezTo>
                <a:close/>
                <a:moveTo>
                  <a:pt x="2202806" y="5173739"/>
                </a:moveTo>
                <a:cubicBezTo>
                  <a:pt x="2205636" y="5172344"/>
                  <a:pt x="2208623" y="5173644"/>
                  <a:pt x="2211040" y="5178091"/>
                </a:cubicBezTo>
                <a:cubicBezTo>
                  <a:pt x="2211294" y="5178566"/>
                  <a:pt x="2208623" y="5181110"/>
                  <a:pt x="2206966" y="5182131"/>
                </a:cubicBezTo>
                <a:cubicBezTo>
                  <a:pt x="2204303" y="5183812"/>
                  <a:pt x="2201219" y="5182290"/>
                  <a:pt x="2198771" y="5177837"/>
                </a:cubicBezTo>
                <a:cubicBezTo>
                  <a:pt x="2198516" y="5177361"/>
                  <a:pt x="2201378" y="5175135"/>
                  <a:pt x="2202806" y="5173739"/>
                </a:cubicBezTo>
                <a:close/>
                <a:moveTo>
                  <a:pt x="5507228" y="5161027"/>
                </a:moveTo>
                <a:cubicBezTo>
                  <a:pt x="5500808" y="5163792"/>
                  <a:pt x="5500586" y="5177678"/>
                  <a:pt x="5506942" y="5181940"/>
                </a:cubicBezTo>
                <a:cubicBezTo>
                  <a:pt x="5507989" y="5182606"/>
                  <a:pt x="5509772" y="5182226"/>
                  <a:pt x="5511230" y="5182321"/>
                </a:cubicBezTo>
                <a:cubicBezTo>
                  <a:pt x="5512696" y="5180856"/>
                  <a:pt x="5515144" y="5179587"/>
                  <a:pt x="5515366" y="5177931"/>
                </a:cubicBezTo>
                <a:cubicBezTo>
                  <a:pt x="5515969" y="5173929"/>
                  <a:pt x="5515937" y="5169736"/>
                  <a:pt x="5515366" y="5165734"/>
                </a:cubicBezTo>
                <a:cubicBezTo>
                  <a:pt x="5515144" y="5164078"/>
                  <a:pt x="5513077" y="5162429"/>
                  <a:pt x="5511459" y="5161344"/>
                </a:cubicBezTo>
                <a:cubicBezTo>
                  <a:pt x="5510406" y="5160646"/>
                  <a:pt x="5508407" y="5160488"/>
                  <a:pt x="5507228" y="5161027"/>
                </a:cubicBezTo>
                <a:close/>
                <a:moveTo>
                  <a:pt x="1245395" y="5158902"/>
                </a:moveTo>
                <a:cubicBezTo>
                  <a:pt x="1255533" y="5160551"/>
                  <a:pt x="1256452" y="5161471"/>
                  <a:pt x="1258109" y="5171608"/>
                </a:cubicBezTo>
                <a:lnTo>
                  <a:pt x="1245416" y="5171608"/>
                </a:lnTo>
                <a:cubicBezTo>
                  <a:pt x="1246257" y="5176676"/>
                  <a:pt x="1246901" y="5179442"/>
                  <a:pt x="1248602" y="5181146"/>
                </a:cubicBezTo>
                <a:lnTo>
                  <a:pt x="1258109" y="5184313"/>
                </a:lnTo>
                <a:lnTo>
                  <a:pt x="1258109" y="5171608"/>
                </a:lnTo>
                <a:cubicBezTo>
                  <a:pt x="1263178" y="5172436"/>
                  <a:pt x="1265942" y="5173080"/>
                  <a:pt x="1267646" y="5174783"/>
                </a:cubicBezTo>
                <a:lnTo>
                  <a:pt x="1270798" y="5184249"/>
                </a:lnTo>
                <a:lnTo>
                  <a:pt x="1276378" y="5184542"/>
                </a:lnTo>
                <a:cubicBezTo>
                  <a:pt x="1278953" y="5185817"/>
                  <a:pt x="1280640" y="5189217"/>
                  <a:pt x="1282131" y="5191982"/>
                </a:cubicBezTo>
                <a:cubicBezTo>
                  <a:pt x="1282385" y="5192458"/>
                  <a:pt x="1278953" y="5195890"/>
                  <a:pt x="1278478" y="5195636"/>
                </a:cubicBezTo>
                <a:cubicBezTo>
                  <a:pt x="1275712" y="5194139"/>
                  <a:pt x="1272311" y="5192458"/>
                  <a:pt x="1271043" y="5189883"/>
                </a:cubicBezTo>
                <a:lnTo>
                  <a:pt x="1270748" y="5184320"/>
                </a:lnTo>
                <a:lnTo>
                  <a:pt x="1258129" y="5184320"/>
                </a:lnTo>
                <a:cubicBezTo>
                  <a:pt x="1256664" y="5193346"/>
                  <a:pt x="1254412" y="5196270"/>
                  <a:pt x="1248405" y="5197031"/>
                </a:cubicBezTo>
                <a:cubicBezTo>
                  <a:pt x="1238141" y="5198300"/>
                  <a:pt x="1232862" y="5193980"/>
                  <a:pt x="1232702" y="5184066"/>
                </a:cubicBezTo>
                <a:cubicBezTo>
                  <a:pt x="1232639" y="5179905"/>
                  <a:pt x="1232702" y="5175744"/>
                  <a:pt x="1232702" y="5171608"/>
                </a:cubicBezTo>
                <a:lnTo>
                  <a:pt x="1245395" y="5171608"/>
                </a:lnTo>
                <a:lnTo>
                  <a:pt x="1245395" y="5158934"/>
                </a:lnTo>
                <a:close/>
                <a:moveTo>
                  <a:pt x="1232682" y="5146222"/>
                </a:moveTo>
                <a:cubicBezTo>
                  <a:pt x="1237751" y="5147047"/>
                  <a:pt x="1240515" y="5147689"/>
                  <a:pt x="1242219" y="5149393"/>
                </a:cubicBezTo>
                <a:lnTo>
                  <a:pt x="1245395" y="5158934"/>
                </a:lnTo>
                <a:lnTo>
                  <a:pt x="1232683" y="5158934"/>
                </a:lnTo>
                <a:lnTo>
                  <a:pt x="1232683" y="5171608"/>
                </a:lnTo>
                <a:cubicBezTo>
                  <a:pt x="1222545" y="5169958"/>
                  <a:pt x="1221625" y="5169039"/>
                  <a:pt x="1219970" y="5158902"/>
                </a:cubicBezTo>
                <a:lnTo>
                  <a:pt x="1220040" y="5158902"/>
                </a:lnTo>
                <a:lnTo>
                  <a:pt x="1232682" y="5158902"/>
                </a:lnTo>
                <a:close/>
                <a:moveTo>
                  <a:pt x="1372486" y="5133511"/>
                </a:moveTo>
                <a:lnTo>
                  <a:pt x="1376535" y="5143616"/>
                </a:lnTo>
                <a:lnTo>
                  <a:pt x="1384739" y="5133511"/>
                </a:lnTo>
                <a:close/>
                <a:moveTo>
                  <a:pt x="1209846" y="5120504"/>
                </a:moveTo>
                <a:cubicBezTo>
                  <a:pt x="1216068" y="5120456"/>
                  <a:pt x="1222281" y="5120878"/>
                  <a:pt x="1228431" y="5122708"/>
                </a:cubicBezTo>
                <a:cubicBezTo>
                  <a:pt x="1236722" y="5129254"/>
                  <a:pt x="1231126" y="5138401"/>
                  <a:pt x="1232750" y="5146190"/>
                </a:cubicBezTo>
                <a:cubicBezTo>
                  <a:pt x="1222582" y="5147871"/>
                  <a:pt x="1221695" y="5148759"/>
                  <a:pt x="1220040" y="5158902"/>
                </a:cubicBezTo>
                <a:cubicBezTo>
                  <a:pt x="1217947" y="5158902"/>
                  <a:pt x="1214959" y="5159822"/>
                  <a:pt x="1213842" y="5158775"/>
                </a:cubicBezTo>
                <a:cubicBezTo>
                  <a:pt x="1203197" y="5148569"/>
                  <a:pt x="1192870" y="5138020"/>
                  <a:pt x="1182479" y="5127566"/>
                </a:cubicBezTo>
                <a:cubicBezTo>
                  <a:pt x="1185341" y="5125340"/>
                  <a:pt x="1188265" y="5121147"/>
                  <a:pt x="1191213" y="5121116"/>
                </a:cubicBezTo>
                <a:cubicBezTo>
                  <a:pt x="1197395" y="5121068"/>
                  <a:pt x="1203625" y="5120551"/>
                  <a:pt x="1209846" y="5120504"/>
                </a:cubicBezTo>
                <a:close/>
                <a:moveTo>
                  <a:pt x="1368317" y="5110313"/>
                </a:moveTo>
                <a:cubicBezTo>
                  <a:pt x="1372605" y="5112470"/>
                  <a:pt x="1373913" y="5116130"/>
                  <a:pt x="1372510" y="5120799"/>
                </a:cubicBezTo>
                <a:lnTo>
                  <a:pt x="1372478" y="5120799"/>
                </a:lnTo>
                <a:lnTo>
                  <a:pt x="1359805" y="5120799"/>
                </a:lnTo>
                <a:cubicBezTo>
                  <a:pt x="1361010" y="5111677"/>
                  <a:pt x="1363871" y="5108055"/>
                  <a:pt x="1368317" y="5110313"/>
                </a:cubicBezTo>
                <a:close/>
                <a:moveTo>
                  <a:pt x="2223996" y="5108087"/>
                </a:moveTo>
                <a:cubicBezTo>
                  <a:pt x="2223996" y="5122321"/>
                  <a:pt x="2224348" y="5136562"/>
                  <a:pt x="2223673" y="5150764"/>
                </a:cubicBezTo>
                <a:cubicBezTo>
                  <a:pt x="2223547" y="5153244"/>
                  <a:pt x="2219100" y="5155534"/>
                  <a:pt x="2216654" y="5157913"/>
                </a:cubicBezTo>
                <a:cubicBezTo>
                  <a:pt x="2215192" y="5156454"/>
                  <a:pt x="2212649" y="5155147"/>
                  <a:pt x="2212490" y="5153561"/>
                </a:cubicBezTo>
                <a:cubicBezTo>
                  <a:pt x="2211032" y="5139771"/>
                  <a:pt x="2209155" y="5125823"/>
                  <a:pt x="2213664" y="5112248"/>
                </a:cubicBezTo>
                <a:cubicBezTo>
                  <a:pt x="2215128" y="5107834"/>
                  <a:pt x="2219387" y="5106692"/>
                  <a:pt x="2223996" y="5108087"/>
                </a:cubicBezTo>
                <a:close/>
                <a:moveTo>
                  <a:pt x="2268873" y="5107770"/>
                </a:moveTo>
                <a:cubicBezTo>
                  <a:pt x="2274088" y="5113777"/>
                  <a:pt x="2279264" y="5119816"/>
                  <a:pt x="2285526" y="5127028"/>
                </a:cubicBezTo>
                <a:cubicBezTo>
                  <a:pt x="2284605" y="5135991"/>
                  <a:pt x="2272369" y="5137830"/>
                  <a:pt x="2269635" y="5146222"/>
                </a:cubicBezTo>
                <a:cubicBezTo>
                  <a:pt x="2264236" y="5146222"/>
                  <a:pt x="2260202" y="5146222"/>
                  <a:pt x="2256159" y="5146222"/>
                </a:cubicBezTo>
                <a:cubicBezTo>
                  <a:pt x="2249804" y="5137259"/>
                  <a:pt x="2249804" y="5137259"/>
                  <a:pt x="2251048" y="5125594"/>
                </a:cubicBezTo>
                <a:cubicBezTo>
                  <a:pt x="2256763" y="5119879"/>
                  <a:pt x="2262484" y="5114158"/>
                  <a:pt x="2268873" y="5107770"/>
                </a:cubicBezTo>
                <a:close/>
                <a:moveTo>
                  <a:pt x="1423357" y="5095375"/>
                </a:moveTo>
                <a:cubicBezTo>
                  <a:pt x="1429175" y="5095375"/>
                  <a:pt x="1434986" y="5095375"/>
                  <a:pt x="1444457" y="5095375"/>
                </a:cubicBezTo>
                <a:cubicBezTo>
                  <a:pt x="1449005" y="5100621"/>
                  <a:pt x="1455393" y="5107674"/>
                  <a:pt x="1461362" y="5115077"/>
                </a:cubicBezTo>
                <a:cubicBezTo>
                  <a:pt x="1462320" y="5116257"/>
                  <a:pt x="1461489" y="5118857"/>
                  <a:pt x="1461489" y="5120798"/>
                </a:cubicBezTo>
                <a:cubicBezTo>
                  <a:pt x="1455678" y="5120798"/>
                  <a:pt x="1449861" y="5120798"/>
                  <a:pt x="1440390" y="5120798"/>
                </a:cubicBezTo>
                <a:cubicBezTo>
                  <a:pt x="1435848" y="5115552"/>
                  <a:pt x="1429460" y="5108499"/>
                  <a:pt x="1423484" y="5101096"/>
                </a:cubicBezTo>
                <a:cubicBezTo>
                  <a:pt x="1422532" y="5099923"/>
                  <a:pt x="1423357" y="5097316"/>
                  <a:pt x="1423357" y="5095375"/>
                </a:cubicBezTo>
                <a:close/>
                <a:moveTo>
                  <a:pt x="1823555" y="5082892"/>
                </a:moveTo>
                <a:cubicBezTo>
                  <a:pt x="1827977" y="5085334"/>
                  <a:pt x="1829310" y="5088322"/>
                  <a:pt x="1827908" y="5091151"/>
                </a:cubicBezTo>
                <a:cubicBezTo>
                  <a:pt x="1826511" y="5092546"/>
                  <a:pt x="1824284" y="5095439"/>
                  <a:pt x="1823809" y="5095153"/>
                </a:cubicBezTo>
                <a:cubicBezTo>
                  <a:pt x="1819363" y="5092705"/>
                  <a:pt x="1817834" y="5089628"/>
                  <a:pt x="1819521" y="5086958"/>
                </a:cubicBezTo>
                <a:cubicBezTo>
                  <a:pt x="1820568" y="5085302"/>
                  <a:pt x="1823079" y="5082632"/>
                  <a:pt x="1823555" y="5082892"/>
                </a:cubicBezTo>
                <a:close/>
                <a:moveTo>
                  <a:pt x="1798391" y="5082860"/>
                </a:moveTo>
                <a:cubicBezTo>
                  <a:pt x="1798866" y="5082631"/>
                  <a:pt x="1801055" y="5085492"/>
                  <a:pt x="1802487" y="5086894"/>
                </a:cubicBezTo>
                <a:cubicBezTo>
                  <a:pt x="1803884" y="5089723"/>
                  <a:pt x="1802583" y="5092705"/>
                  <a:pt x="1798130" y="5095121"/>
                </a:cubicBezTo>
                <a:cubicBezTo>
                  <a:pt x="1797654" y="5095375"/>
                  <a:pt x="1795117" y="5092705"/>
                  <a:pt x="1794097" y="5091055"/>
                </a:cubicBezTo>
                <a:cubicBezTo>
                  <a:pt x="1792415" y="5088385"/>
                  <a:pt x="1793938" y="5085302"/>
                  <a:pt x="1798391" y="5082860"/>
                </a:cubicBezTo>
                <a:close/>
                <a:moveTo>
                  <a:pt x="5598278" y="5081331"/>
                </a:moveTo>
                <a:cubicBezTo>
                  <a:pt x="5605237" y="5083304"/>
                  <a:pt x="5610895" y="5084890"/>
                  <a:pt x="5618013" y="5086894"/>
                </a:cubicBezTo>
                <a:cubicBezTo>
                  <a:pt x="5612735" y="5092838"/>
                  <a:pt x="5608859" y="5097252"/>
                  <a:pt x="5605015" y="5101572"/>
                </a:cubicBezTo>
                <a:cubicBezTo>
                  <a:pt x="5609398" y="5112952"/>
                  <a:pt x="5625797" y="5102752"/>
                  <a:pt x="5630149" y="5118826"/>
                </a:cubicBezTo>
                <a:cubicBezTo>
                  <a:pt x="5630149" y="5119276"/>
                  <a:pt x="5630149" y="5123437"/>
                  <a:pt x="5630149" y="5127376"/>
                </a:cubicBezTo>
                <a:cubicBezTo>
                  <a:pt x="5631899" y="5129127"/>
                  <a:pt x="5633301" y="5131823"/>
                  <a:pt x="5634887" y="5131918"/>
                </a:cubicBezTo>
                <a:cubicBezTo>
                  <a:pt x="5647378" y="5132717"/>
                  <a:pt x="5659900" y="5133447"/>
                  <a:pt x="5672384" y="5133130"/>
                </a:cubicBezTo>
                <a:cubicBezTo>
                  <a:pt x="5674802" y="5133066"/>
                  <a:pt x="5679477" y="5127916"/>
                  <a:pt x="5679026" y="5126012"/>
                </a:cubicBezTo>
                <a:cubicBezTo>
                  <a:pt x="5677980" y="5121401"/>
                  <a:pt x="5673469" y="5119783"/>
                  <a:pt x="5668921" y="5120830"/>
                </a:cubicBezTo>
                <a:cubicBezTo>
                  <a:pt x="5664125" y="5121940"/>
                  <a:pt x="5660503" y="5120767"/>
                  <a:pt x="5657800" y="5116955"/>
                </a:cubicBezTo>
                <a:cubicBezTo>
                  <a:pt x="5654590" y="5112407"/>
                  <a:pt x="5654051" y="5103291"/>
                  <a:pt x="5657325" y="5099796"/>
                </a:cubicBezTo>
                <a:cubicBezTo>
                  <a:pt x="5662850" y="5093948"/>
                  <a:pt x="5668699" y="5088385"/>
                  <a:pt x="5674389" y="5082695"/>
                </a:cubicBezTo>
                <a:cubicBezTo>
                  <a:pt x="5682712" y="5091023"/>
                  <a:pt x="5690185" y="5098489"/>
                  <a:pt x="5697683" y="5105987"/>
                </a:cubicBezTo>
                <a:cubicBezTo>
                  <a:pt x="5703405" y="5107484"/>
                  <a:pt x="5709634" y="5108055"/>
                  <a:pt x="5714747" y="5110726"/>
                </a:cubicBezTo>
                <a:cubicBezTo>
                  <a:pt x="5719993" y="5113428"/>
                  <a:pt x="5722436" y="5121084"/>
                  <a:pt x="5729655" y="5120640"/>
                </a:cubicBezTo>
                <a:cubicBezTo>
                  <a:pt x="5734355" y="5120355"/>
                  <a:pt x="5738073" y="5120830"/>
                  <a:pt x="5741061" y="5123913"/>
                </a:cubicBezTo>
                <a:cubicBezTo>
                  <a:pt x="5745514" y="5128455"/>
                  <a:pt x="5750024" y="5132908"/>
                  <a:pt x="5755651" y="5138528"/>
                </a:cubicBezTo>
                <a:cubicBezTo>
                  <a:pt x="5756032" y="5143361"/>
                  <a:pt x="5756349" y="5149432"/>
                  <a:pt x="5757015" y="5155439"/>
                </a:cubicBezTo>
                <a:cubicBezTo>
                  <a:pt x="5757427" y="5159409"/>
                  <a:pt x="5758316" y="5163349"/>
                  <a:pt x="5758956" y="5167098"/>
                </a:cubicBezTo>
                <a:cubicBezTo>
                  <a:pt x="5763308" y="5174278"/>
                  <a:pt x="5770362" y="5170688"/>
                  <a:pt x="5776243" y="5171861"/>
                </a:cubicBezTo>
                <a:cubicBezTo>
                  <a:pt x="5787046" y="5188100"/>
                  <a:pt x="5785048" y="5193916"/>
                  <a:pt x="5768364" y="5197031"/>
                </a:cubicBezTo>
                <a:cubicBezTo>
                  <a:pt x="5766391" y="5197412"/>
                  <a:pt x="5764133" y="5197189"/>
                  <a:pt x="5762451" y="5198078"/>
                </a:cubicBezTo>
                <a:cubicBezTo>
                  <a:pt x="5760669" y="5199035"/>
                  <a:pt x="5759400" y="5200938"/>
                  <a:pt x="5757427" y="5202911"/>
                </a:cubicBezTo>
                <a:cubicBezTo>
                  <a:pt x="5757427" y="5219245"/>
                  <a:pt x="5757427" y="5236054"/>
                  <a:pt x="5757427" y="5253054"/>
                </a:cubicBezTo>
                <a:cubicBezTo>
                  <a:pt x="5748686" y="5262239"/>
                  <a:pt x="5740078" y="5271297"/>
                  <a:pt x="5731812" y="5279968"/>
                </a:cubicBezTo>
                <a:cubicBezTo>
                  <a:pt x="5731812" y="5297285"/>
                  <a:pt x="5731812" y="5314164"/>
                  <a:pt x="5731812" y="5330308"/>
                </a:cubicBezTo>
                <a:cubicBezTo>
                  <a:pt x="5736392" y="5335452"/>
                  <a:pt x="5740522" y="5340095"/>
                  <a:pt x="5744905" y="5345017"/>
                </a:cubicBezTo>
                <a:cubicBezTo>
                  <a:pt x="5744905" y="5361795"/>
                  <a:pt x="5744905" y="5378573"/>
                  <a:pt x="5744905" y="5394621"/>
                </a:cubicBezTo>
                <a:cubicBezTo>
                  <a:pt x="5756571" y="5406826"/>
                  <a:pt x="5755683" y="5406128"/>
                  <a:pt x="5746275" y="5418072"/>
                </a:cubicBezTo>
                <a:cubicBezTo>
                  <a:pt x="5741188" y="5424523"/>
                  <a:pt x="5744556" y="5434215"/>
                  <a:pt x="5744366" y="5442481"/>
                </a:cubicBezTo>
                <a:cubicBezTo>
                  <a:pt x="5744271" y="5447562"/>
                  <a:pt x="5750468" y="5451215"/>
                  <a:pt x="5758284" y="5451183"/>
                </a:cubicBezTo>
                <a:cubicBezTo>
                  <a:pt x="5760288" y="5451183"/>
                  <a:pt x="5762261" y="5450613"/>
                  <a:pt x="5763562" y="5450390"/>
                </a:cubicBezTo>
                <a:cubicBezTo>
                  <a:pt x="5768332" y="5446420"/>
                  <a:pt x="5772652" y="5442861"/>
                  <a:pt x="5776877" y="5439334"/>
                </a:cubicBezTo>
                <a:cubicBezTo>
                  <a:pt x="5786855" y="5448963"/>
                  <a:pt x="5780119" y="5460210"/>
                  <a:pt x="5782377" y="5469966"/>
                </a:cubicBezTo>
                <a:cubicBezTo>
                  <a:pt x="5778082" y="5474571"/>
                  <a:pt x="5773826" y="5479150"/>
                  <a:pt x="5769379" y="5483914"/>
                </a:cubicBezTo>
                <a:cubicBezTo>
                  <a:pt x="5769379" y="5492211"/>
                  <a:pt x="5769379" y="5500597"/>
                  <a:pt x="5769379" y="5508418"/>
                </a:cubicBezTo>
                <a:cubicBezTo>
                  <a:pt x="5765053" y="5515250"/>
                  <a:pt x="5758506" y="5513975"/>
                  <a:pt x="5752505" y="5515155"/>
                </a:cubicBezTo>
                <a:cubicBezTo>
                  <a:pt x="5749358" y="5515757"/>
                  <a:pt x="5744810" y="5520109"/>
                  <a:pt x="5744620" y="5523033"/>
                </a:cubicBezTo>
                <a:cubicBezTo>
                  <a:pt x="5743731" y="5535491"/>
                  <a:pt x="5744239" y="5548076"/>
                  <a:pt x="5744239" y="5560052"/>
                </a:cubicBezTo>
                <a:cubicBezTo>
                  <a:pt x="5733309" y="5567105"/>
                  <a:pt x="5729909" y="5576195"/>
                  <a:pt x="5731463" y="5587606"/>
                </a:cubicBezTo>
                <a:cubicBezTo>
                  <a:pt x="5732357" y="5593994"/>
                  <a:pt x="5730892" y="5599741"/>
                  <a:pt x="5725138" y="5603331"/>
                </a:cubicBezTo>
                <a:cubicBezTo>
                  <a:pt x="5720723" y="5599392"/>
                  <a:pt x="5716308" y="5595453"/>
                  <a:pt x="5711918" y="5591546"/>
                </a:cubicBezTo>
                <a:cubicBezTo>
                  <a:pt x="5710015" y="5593449"/>
                  <a:pt x="5707218" y="5594945"/>
                  <a:pt x="5707186" y="5596468"/>
                </a:cubicBezTo>
                <a:cubicBezTo>
                  <a:pt x="5706932" y="5625958"/>
                  <a:pt x="5706995" y="5655479"/>
                  <a:pt x="5706995" y="5686497"/>
                </a:cubicBezTo>
                <a:cubicBezTo>
                  <a:pt x="5710047" y="5689833"/>
                  <a:pt x="5714272" y="5694407"/>
                  <a:pt x="5718718" y="5699234"/>
                </a:cubicBezTo>
                <a:cubicBezTo>
                  <a:pt x="5718718" y="5707309"/>
                  <a:pt x="5718718" y="5715726"/>
                  <a:pt x="5718718" y="5724213"/>
                </a:cubicBezTo>
                <a:cubicBezTo>
                  <a:pt x="5714525" y="5728723"/>
                  <a:pt x="5710269" y="5733303"/>
                  <a:pt x="5706107" y="5737750"/>
                </a:cubicBezTo>
                <a:cubicBezTo>
                  <a:pt x="5705917" y="5742133"/>
                  <a:pt x="5705720" y="5746269"/>
                  <a:pt x="5705530" y="5749986"/>
                </a:cubicBezTo>
                <a:cubicBezTo>
                  <a:pt x="5701210" y="5754876"/>
                  <a:pt x="5697112" y="5759488"/>
                  <a:pt x="5692729" y="5764410"/>
                </a:cubicBezTo>
                <a:cubicBezTo>
                  <a:pt x="5692729" y="5802387"/>
                  <a:pt x="5692729" y="5840294"/>
                  <a:pt x="5692729" y="5877604"/>
                </a:cubicBezTo>
                <a:cubicBezTo>
                  <a:pt x="5686372" y="5884049"/>
                  <a:pt x="5680396" y="5888914"/>
                  <a:pt x="5680206" y="5898861"/>
                </a:cubicBezTo>
                <a:cubicBezTo>
                  <a:pt x="5680016" y="5908711"/>
                  <a:pt x="5664474" y="5912841"/>
                  <a:pt x="5667938" y="5925362"/>
                </a:cubicBezTo>
                <a:cubicBezTo>
                  <a:pt x="5663998" y="5930101"/>
                  <a:pt x="5660344" y="5935087"/>
                  <a:pt x="5656081" y="5939470"/>
                </a:cubicBezTo>
                <a:cubicBezTo>
                  <a:pt x="5645786" y="5950120"/>
                  <a:pt x="5635173" y="5960478"/>
                  <a:pt x="5624116" y="5971566"/>
                </a:cubicBezTo>
                <a:cubicBezTo>
                  <a:pt x="5619853" y="5967754"/>
                  <a:pt x="5615374" y="5964037"/>
                  <a:pt x="5611276" y="5960002"/>
                </a:cubicBezTo>
                <a:cubicBezTo>
                  <a:pt x="5600695" y="5949606"/>
                  <a:pt x="5589917" y="5939406"/>
                  <a:pt x="5580097" y="5928350"/>
                </a:cubicBezTo>
                <a:cubicBezTo>
                  <a:pt x="5577940" y="5925902"/>
                  <a:pt x="5579272" y="5920376"/>
                  <a:pt x="5578828" y="5913957"/>
                </a:cubicBezTo>
                <a:cubicBezTo>
                  <a:pt x="5573550" y="5909853"/>
                  <a:pt x="5566908" y="5904709"/>
                  <a:pt x="5558776" y="5898385"/>
                </a:cubicBezTo>
                <a:cubicBezTo>
                  <a:pt x="5551214" y="5900288"/>
                  <a:pt x="5547687" y="5910494"/>
                  <a:pt x="5541553" y="5914940"/>
                </a:cubicBezTo>
                <a:cubicBezTo>
                  <a:pt x="5541553" y="5959203"/>
                  <a:pt x="5541553" y="6001341"/>
                  <a:pt x="5541553" y="6043098"/>
                </a:cubicBezTo>
                <a:cubicBezTo>
                  <a:pt x="5550891" y="6052727"/>
                  <a:pt x="5562049" y="6046815"/>
                  <a:pt x="5571964" y="6048211"/>
                </a:cubicBezTo>
                <a:cubicBezTo>
                  <a:pt x="5573297" y="6048401"/>
                  <a:pt x="5575396" y="6045991"/>
                  <a:pt x="5576506" y="6044335"/>
                </a:cubicBezTo>
                <a:cubicBezTo>
                  <a:pt x="5577211" y="6043289"/>
                  <a:pt x="5577433" y="6040713"/>
                  <a:pt x="5576729" y="6040047"/>
                </a:cubicBezTo>
                <a:cubicBezTo>
                  <a:pt x="5570696" y="6034199"/>
                  <a:pt x="5564181" y="6028737"/>
                  <a:pt x="5566908" y="6016818"/>
                </a:cubicBezTo>
                <a:cubicBezTo>
                  <a:pt x="5571203" y="6012207"/>
                  <a:pt x="5576856" y="6006174"/>
                  <a:pt x="5583821" y="5998702"/>
                </a:cubicBezTo>
                <a:cubicBezTo>
                  <a:pt x="5601044" y="5996894"/>
                  <a:pt x="5619472" y="5997053"/>
                  <a:pt x="5634665" y="5998448"/>
                </a:cubicBezTo>
                <a:cubicBezTo>
                  <a:pt x="5643375" y="6005788"/>
                  <a:pt x="5649763" y="6011224"/>
                  <a:pt x="5654908" y="6015543"/>
                </a:cubicBezTo>
                <a:cubicBezTo>
                  <a:pt x="5654908" y="6025972"/>
                  <a:pt x="5654908" y="6034357"/>
                  <a:pt x="5654908" y="6042179"/>
                </a:cubicBezTo>
                <a:cubicBezTo>
                  <a:pt x="5652047" y="6046815"/>
                  <a:pt x="5648552" y="6048946"/>
                  <a:pt x="5644231" y="6048338"/>
                </a:cubicBezTo>
                <a:cubicBezTo>
                  <a:pt x="5637114" y="6047354"/>
                  <a:pt x="5632248" y="6050437"/>
                  <a:pt x="5629964" y="6056825"/>
                </a:cubicBezTo>
                <a:cubicBezTo>
                  <a:pt x="5628626" y="6060542"/>
                  <a:pt x="5630314" y="6067151"/>
                  <a:pt x="5628150" y="6068515"/>
                </a:cubicBezTo>
                <a:cubicBezTo>
                  <a:pt x="5614581" y="6076939"/>
                  <a:pt x="5617347" y="6090000"/>
                  <a:pt x="5617093" y="6103790"/>
                </a:cubicBezTo>
                <a:cubicBezTo>
                  <a:pt x="5613979" y="6107602"/>
                  <a:pt x="5610160" y="6112309"/>
                  <a:pt x="5605174" y="6118411"/>
                </a:cubicBezTo>
                <a:cubicBezTo>
                  <a:pt x="5605174" y="6124989"/>
                  <a:pt x="5605174" y="6133216"/>
                  <a:pt x="5605174" y="6141513"/>
                </a:cubicBezTo>
                <a:cubicBezTo>
                  <a:pt x="5600822" y="6146530"/>
                  <a:pt x="5596781" y="6151174"/>
                  <a:pt x="5592080" y="6156540"/>
                </a:cubicBezTo>
                <a:cubicBezTo>
                  <a:pt x="5592080" y="6168173"/>
                  <a:pt x="5592080" y="6180758"/>
                  <a:pt x="5592080" y="6193368"/>
                </a:cubicBezTo>
                <a:cubicBezTo>
                  <a:pt x="5587665" y="6198138"/>
                  <a:pt x="5583402" y="6202712"/>
                  <a:pt x="5578987" y="6207450"/>
                </a:cubicBezTo>
                <a:cubicBezTo>
                  <a:pt x="5578987" y="6211389"/>
                  <a:pt x="5578987" y="6215614"/>
                  <a:pt x="5578987" y="6219965"/>
                </a:cubicBezTo>
                <a:cubicBezTo>
                  <a:pt x="5573011" y="6225845"/>
                  <a:pt x="5567004" y="6231789"/>
                  <a:pt x="5560425" y="6238272"/>
                </a:cubicBezTo>
                <a:cubicBezTo>
                  <a:pt x="5556169" y="6234555"/>
                  <a:pt x="5551785" y="6230711"/>
                  <a:pt x="5546920" y="6226480"/>
                </a:cubicBezTo>
                <a:cubicBezTo>
                  <a:pt x="5543393" y="6226480"/>
                  <a:pt x="5539231" y="6226480"/>
                  <a:pt x="5534816" y="6226480"/>
                </a:cubicBezTo>
                <a:cubicBezTo>
                  <a:pt x="5530490" y="6230394"/>
                  <a:pt x="5525948" y="6234523"/>
                  <a:pt x="5521406" y="6238621"/>
                </a:cubicBezTo>
                <a:cubicBezTo>
                  <a:pt x="5519908" y="6237130"/>
                  <a:pt x="5517619" y="6235887"/>
                  <a:pt x="5517048" y="6234079"/>
                </a:cubicBezTo>
                <a:cubicBezTo>
                  <a:pt x="5512601" y="6220156"/>
                  <a:pt x="5514669" y="6216343"/>
                  <a:pt x="5529729" y="6213711"/>
                </a:cubicBezTo>
                <a:cubicBezTo>
                  <a:pt x="5533922" y="6212975"/>
                  <a:pt x="5537544" y="6212056"/>
                  <a:pt x="5540817" y="6206714"/>
                </a:cubicBezTo>
                <a:cubicBezTo>
                  <a:pt x="5540817" y="6182661"/>
                  <a:pt x="5540881" y="6157365"/>
                  <a:pt x="5540658" y="6132043"/>
                </a:cubicBezTo>
                <a:cubicBezTo>
                  <a:pt x="5540658" y="6130418"/>
                  <a:pt x="5538343" y="6128833"/>
                  <a:pt x="5537100" y="6127209"/>
                </a:cubicBezTo>
                <a:cubicBezTo>
                  <a:pt x="5535609" y="6126955"/>
                  <a:pt x="5533382" y="6125908"/>
                  <a:pt x="5532717" y="6126511"/>
                </a:cubicBezTo>
                <a:cubicBezTo>
                  <a:pt x="5525060" y="6133818"/>
                  <a:pt x="5517619" y="6141354"/>
                  <a:pt x="5510184" y="6148820"/>
                </a:cubicBezTo>
                <a:cubicBezTo>
                  <a:pt x="5503383" y="6146594"/>
                  <a:pt x="5502242" y="6141386"/>
                  <a:pt x="5502622" y="6135125"/>
                </a:cubicBezTo>
                <a:cubicBezTo>
                  <a:pt x="5502876" y="6130894"/>
                  <a:pt x="5500681" y="6127494"/>
                  <a:pt x="5496394" y="6124735"/>
                </a:cubicBezTo>
                <a:cubicBezTo>
                  <a:pt x="5488260" y="6124735"/>
                  <a:pt x="5479837" y="6124735"/>
                  <a:pt x="5471539" y="6124735"/>
                </a:cubicBezTo>
                <a:cubicBezTo>
                  <a:pt x="5459879" y="6129087"/>
                  <a:pt x="5469540" y="6145166"/>
                  <a:pt x="5457685" y="6149106"/>
                </a:cubicBezTo>
                <a:cubicBezTo>
                  <a:pt x="5453618" y="6145547"/>
                  <a:pt x="5449234" y="6141703"/>
                  <a:pt x="5444877" y="6137923"/>
                </a:cubicBezTo>
                <a:cubicBezTo>
                  <a:pt x="5428351" y="6153140"/>
                  <a:pt x="5428351" y="6153140"/>
                  <a:pt x="5413735" y="6143574"/>
                </a:cubicBezTo>
                <a:cubicBezTo>
                  <a:pt x="5413735" y="6139350"/>
                  <a:pt x="5413735" y="6135093"/>
                  <a:pt x="5413735" y="6131021"/>
                </a:cubicBezTo>
                <a:cubicBezTo>
                  <a:pt x="5417801" y="6125084"/>
                  <a:pt x="5423809" y="6124894"/>
                  <a:pt x="5430133" y="6124221"/>
                </a:cubicBezTo>
                <a:cubicBezTo>
                  <a:pt x="5433090" y="6123904"/>
                  <a:pt x="5435634" y="6119806"/>
                  <a:pt x="5438329" y="6117453"/>
                </a:cubicBezTo>
                <a:cubicBezTo>
                  <a:pt x="5432328" y="6111452"/>
                  <a:pt x="5426353" y="6105477"/>
                  <a:pt x="5420345" y="6099470"/>
                </a:cubicBezTo>
                <a:cubicBezTo>
                  <a:pt x="5411572" y="6107665"/>
                  <a:pt x="5402830" y="6115867"/>
                  <a:pt x="5394318" y="6123841"/>
                </a:cubicBezTo>
                <a:cubicBezTo>
                  <a:pt x="5386629" y="6119267"/>
                  <a:pt x="5388628" y="6112499"/>
                  <a:pt x="5388247" y="6106175"/>
                </a:cubicBezTo>
                <a:cubicBezTo>
                  <a:pt x="5392377" y="6101760"/>
                  <a:pt x="5396639" y="6097180"/>
                  <a:pt x="5401022" y="6092480"/>
                </a:cubicBezTo>
                <a:cubicBezTo>
                  <a:pt x="5401022" y="6079990"/>
                  <a:pt x="5401022" y="6067310"/>
                  <a:pt x="5401022" y="6054916"/>
                </a:cubicBezTo>
                <a:cubicBezTo>
                  <a:pt x="5405437" y="6050152"/>
                  <a:pt x="5409669" y="6045572"/>
                  <a:pt x="5413767" y="6041126"/>
                </a:cubicBezTo>
                <a:cubicBezTo>
                  <a:pt x="5411572" y="6030989"/>
                  <a:pt x="5418214" y="6019616"/>
                  <a:pt x="5407632" y="6010589"/>
                </a:cubicBezTo>
                <a:cubicBezTo>
                  <a:pt x="5401879" y="6016025"/>
                  <a:pt x="5396063" y="6021519"/>
                  <a:pt x="5390219" y="6027050"/>
                </a:cubicBezTo>
                <a:cubicBezTo>
                  <a:pt x="5385829" y="6043637"/>
                  <a:pt x="5389934" y="6060479"/>
                  <a:pt x="5387295" y="6079546"/>
                </a:cubicBezTo>
                <a:cubicBezTo>
                  <a:pt x="5385005" y="6082312"/>
                  <a:pt x="5381130" y="6087012"/>
                  <a:pt x="5376201" y="6092956"/>
                </a:cubicBezTo>
                <a:cubicBezTo>
                  <a:pt x="5376201" y="6099724"/>
                  <a:pt x="5376201" y="6107983"/>
                  <a:pt x="5376201" y="6116280"/>
                </a:cubicBezTo>
                <a:cubicBezTo>
                  <a:pt x="5371816" y="6121233"/>
                  <a:pt x="5367719" y="6125877"/>
                  <a:pt x="5363398" y="6130768"/>
                </a:cubicBezTo>
                <a:cubicBezTo>
                  <a:pt x="5363208" y="6134459"/>
                  <a:pt x="5363011" y="6138620"/>
                  <a:pt x="5362790" y="6143067"/>
                </a:cubicBezTo>
                <a:cubicBezTo>
                  <a:pt x="5358691" y="6147450"/>
                  <a:pt x="5354435" y="6152030"/>
                  <a:pt x="5350178" y="6156572"/>
                </a:cubicBezTo>
                <a:cubicBezTo>
                  <a:pt x="5350178" y="6160733"/>
                  <a:pt x="5350178" y="6164964"/>
                  <a:pt x="5350178" y="6168839"/>
                </a:cubicBezTo>
                <a:cubicBezTo>
                  <a:pt x="5354593" y="6173635"/>
                  <a:pt x="5358819" y="6178215"/>
                  <a:pt x="5362377" y="6182059"/>
                </a:cubicBezTo>
                <a:cubicBezTo>
                  <a:pt x="5362377" y="6191370"/>
                  <a:pt x="5362377" y="6199724"/>
                  <a:pt x="5362377" y="6207609"/>
                </a:cubicBezTo>
                <a:cubicBezTo>
                  <a:pt x="5358945" y="6211040"/>
                  <a:pt x="5355957" y="6214028"/>
                  <a:pt x="5352082" y="6217904"/>
                </a:cubicBezTo>
                <a:cubicBezTo>
                  <a:pt x="5351003" y="6226930"/>
                  <a:pt x="5349823" y="6236940"/>
                  <a:pt x="5348903" y="6244786"/>
                </a:cubicBezTo>
                <a:cubicBezTo>
                  <a:pt x="5342166" y="6252474"/>
                  <a:pt x="5336602" y="6258798"/>
                  <a:pt x="5331491" y="6264615"/>
                </a:cubicBezTo>
                <a:cubicBezTo>
                  <a:pt x="5326148" y="6264615"/>
                  <a:pt x="5321987" y="6264615"/>
                  <a:pt x="5318302" y="6264615"/>
                </a:cubicBezTo>
                <a:cubicBezTo>
                  <a:pt x="5305335" y="6271288"/>
                  <a:pt x="5320687" y="6294009"/>
                  <a:pt x="5296562" y="6292227"/>
                </a:cubicBezTo>
                <a:cubicBezTo>
                  <a:pt x="5303717" y="6300143"/>
                  <a:pt x="5307752" y="6304590"/>
                  <a:pt x="5311787" y="6309037"/>
                </a:cubicBezTo>
                <a:cubicBezTo>
                  <a:pt x="5303425" y="6318253"/>
                  <a:pt x="5293067" y="6325694"/>
                  <a:pt x="5286583" y="6336654"/>
                </a:cubicBezTo>
                <a:cubicBezTo>
                  <a:pt x="5288429" y="6346423"/>
                  <a:pt x="5282041" y="6357968"/>
                  <a:pt x="5292971" y="6366023"/>
                </a:cubicBezTo>
                <a:cubicBezTo>
                  <a:pt x="5303331" y="6366023"/>
                  <a:pt x="5313886" y="6366023"/>
                  <a:pt x="5324437" y="6366023"/>
                </a:cubicBezTo>
                <a:cubicBezTo>
                  <a:pt x="5348776" y="6366023"/>
                  <a:pt x="5348681" y="6366023"/>
                  <a:pt x="5350178" y="6343505"/>
                </a:cubicBezTo>
                <a:cubicBezTo>
                  <a:pt x="5350432" y="6339579"/>
                  <a:pt x="5351352" y="6335576"/>
                  <a:pt x="5352685" y="6331885"/>
                </a:cubicBezTo>
                <a:cubicBezTo>
                  <a:pt x="5353287" y="6330235"/>
                  <a:pt x="5355672" y="6329214"/>
                  <a:pt x="5357581" y="6327628"/>
                </a:cubicBezTo>
                <a:cubicBezTo>
                  <a:pt x="5365650" y="6327628"/>
                  <a:pt x="5374043" y="6327628"/>
                  <a:pt x="5382113" y="6327628"/>
                </a:cubicBezTo>
                <a:cubicBezTo>
                  <a:pt x="5392788" y="6319236"/>
                  <a:pt x="5386280" y="6307800"/>
                  <a:pt x="5389167" y="6293438"/>
                </a:cubicBezTo>
                <a:cubicBezTo>
                  <a:pt x="5395998" y="6288098"/>
                  <a:pt x="5405919" y="6280346"/>
                  <a:pt x="5413767" y="6274212"/>
                </a:cubicBezTo>
                <a:cubicBezTo>
                  <a:pt x="5413767" y="6266232"/>
                  <a:pt x="5413767" y="6262008"/>
                  <a:pt x="5413767" y="6258228"/>
                </a:cubicBezTo>
                <a:cubicBezTo>
                  <a:pt x="5418214" y="6253369"/>
                  <a:pt x="5422445" y="6248789"/>
                  <a:pt x="5426860" y="6243962"/>
                </a:cubicBezTo>
                <a:cubicBezTo>
                  <a:pt x="5426860" y="6231377"/>
                  <a:pt x="5426860" y="6218792"/>
                  <a:pt x="5426860" y="6206714"/>
                </a:cubicBezTo>
                <a:cubicBezTo>
                  <a:pt x="5433311" y="6200270"/>
                  <a:pt x="5439320" y="6194263"/>
                  <a:pt x="5445383" y="6188192"/>
                </a:cubicBezTo>
                <a:cubicBezTo>
                  <a:pt x="5449520" y="6188192"/>
                  <a:pt x="5453744" y="6188192"/>
                  <a:pt x="5459403" y="6188192"/>
                </a:cubicBezTo>
                <a:cubicBezTo>
                  <a:pt x="5461338" y="6193051"/>
                  <a:pt x="5463469" y="6198456"/>
                  <a:pt x="5465284" y="6202934"/>
                </a:cubicBezTo>
                <a:cubicBezTo>
                  <a:pt x="5458578" y="6215646"/>
                  <a:pt x="5447895" y="6222795"/>
                  <a:pt x="5439383" y="6232360"/>
                </a:cubicBezTo>
                <a:cubicBezTo>
                  <a:pt x="5439383" y="6236236"/>
                  <a:pt x="5439383" y="6240403"/>
                  <a:pt x="5439383" y="6246150"/>
                </a:cubicBezTo>
                <a:cubicBezTo>
                  <a:pt x="5444718" y="6250857"/>
                  <a:pt x="5451011" y="6256420"/>
                  <a:pt x="5457652" y="6262262"/>
                </a:cubicBezTo>
                <a:cubicBezTo>
                  <a:pt x="5459371" y="6260835"/>
                  <a:pt x="5463723" y="6259052"/>
                  <a:pt x="5464200" y="6256509"/>
                </a:cubicBezTo>
                <a:cubicBezTo>
                  <a:pt x="5465340" y="6250539"/>
                  <a:pt x="5463819" y="6244120"/>
                  <a:pt x="5470016" y="6239763"/>
                </a:cubicBezTo>
                <a:cubicBezTo>
                  <a:pt x="5480565" y="6232328"/>
                  <a:pt x="5475224" y="6215392"/>
                  <a:pt x="5488000" y="6209163"/>
                </a:cubicBezTo>
                <a:cubicBezTo>
                  <a:pt x="5493056" y="6199724"/>
                  <a:pt x="5486478" y="6188509"/>
                  <a:pt x="5492548" y="6179325"/>
                </a:cubicBezTo>
                <a:cubicBezTo>
                  <a:pt x="5493500" y="6177897"/>
                  <a:pt x="5495822" y="6176020"/>
                  <a:pt x="5496869" y="6176337"/>
                </a:cubicBezTo>
                <a:cubicBezTo>
                  <a:pt x="5498651" y="6176908"/>
                  <a:pt x="5501188" y="6179039"/>
                  <a:pt x="5501252" y="6180599"/>
                </a:cubicBezTo>
                <a:cubicBezTo>
                  <a:pt x="5502115" y="6201570"/>
                  <a:pt x="5502590" y="6222572"/>
                  <a:pt x="5503161" y="6243708"/>
                </a:cubicBezTo>
                <a:cubicBezTo>
                  <a:pt x="5498841" y="6248503"/>
                  <a:pt x="5494712" y="6253147"/>
                  <a:pt x="5490164" y="6258228"/>
                </a:cubicBezTo>
                <a:cubicBezTo>
                  <a:pt x="5490164" y="6265979"/>
                  <a:pt x="5490164" y="6274371"/>
                  <a:pt x="5490164" y="6282154"/>
                </a:cubicBezTo>
                <a:cubicBezTo>
                  <a:pt x="5484728" y="6291942"/>
                  <a:pt x="5475801" y="6288986"/>
                  <a:pt x="5467853" y="6289944"/>
                </a:cubicBezTo>
                <a:cubicBezTo>
                  <a:pt x="5457907" y="6291149"/>
                  <a:pt x="5452761" y="6284666"/>
                  <a:pt x="5446882" y="6278405"/>
                </a:cubicBezTo>
                <a:cubicBezTo>
                  <a:pt x="5444242" y="6280600"/>
                  <a:pt x="5439731" y="6282535"/>
                  <a:pt x="5439446" y="6284920"/>
                </a:cubicBezTo>
                <a:cubicBezTo>
                  <a:pt x="5438521" y="6293153"/>
                  <a:pt x="5439097" y="6301539"/>
                  <a:pt x="5439097" y="6308846"/>
                </a:cubicBezTo>
                <a:cubicBezTo>
                  <a:pt x="5421614" y="6326328"/>
                  <a:pt x="5405152" y="6342789"/>
                  <a:pt x="5388468" y="6359490"/>
                </a:cubicBezTo>
                <a:cubicBezTo>
                  <a:pt x="5388468" y="6363423"/>
                  <a:pt x="5388468" y="6367609"/>
                  <a:pt x="5388468" y="6371606"/>
                </a:cubicBezTo>
                <a:cubicBezTo>
                  <a:pt x="5384021" y="6376426"/>
                  <a:pt x="5379796" y="6380994"/>
                  <a:pt x="5375376" y="6385751"/>
                </a:cubicBezTo>
                <a:cubicBezTo>
                  <a:pt x="5375376" y="6389810"/>
                  <a:pt x="5375376" y="6393997"/>
                  <a:pt x="5375376" y="6397613"/>
                </a:cubicBezTo>
                <a:cubicBezTo>
                  <a:pt x="5370865" y="6402560"/>
                  <a:pt x="5366703" y="6407191"/>
                  <a:pt x="5362884" y="6411377"/>
                </a:cubicBezTo>
                <a:cubicBezTo>
                  <a:pt x="5362472" y="6416135"/>
                  <a:pt x="5362091" y="6420258"/>
                  <a:pt x="5361743" y="6424317"/>
                </a:cubicBezTo>
                <a:cubicBezTo>
                  <a:pt x="5355767" y="6430280"/>
                  <a:pt x="5349919" y="6436497"/>
                  <a:pt x="5343631" y="6442142"/>
                </a:cubicBezTo>
                <a:lnTo>
                  <a:pt x="5337404" y="6439098"/>
                </a:lnTo>
                <a:lnTo>
                  <a:pt x="5337402" y="6439034"/>
                </a:lnTo>
                <a:lnTo>
                  <a:pt x="5337402" y="6423176"/>
                </a:lnTo>
                <a:cubicBezTo>
                  <a:pt x="5331458" y="6417277"/>
                  <a:pt x="5325482" y="6411377"/>
                  <a:pt x="5318905" y="6404907"/>
                </a:cubicBezTo>
                <a:cubicBezTo>
                  <a:pt x="5314647" y="6408586"/>
                  <a:pt x="5310289" y="6412392"/>
                  <a:pt x="5305398" y="6416642"/>
                </a:cubicBezTo>
                <a:cubicBezTo>
                  <a:pt x="5301967" y="6416642"/>
                  <a:pt x="5297805" y="6416642"/>
                  <a:pt x="5292717" y="6416642"/>
                </a:cubicBezTo>
                <a:cubicBezTo>
                  <a:pt x="5282992" y="6427045"/>
                  <a:pt x="5272950" y="6437765"/>
                  <a:pt x="5262434" y="6448929"/>
                </a:cubicBezTo>
                <a:cubicBezTo>
                  <a:pt x="5265580" y="6452481"/>
                  <a:pt x="5269519" y="6456921"/>
                  <a:pt x="5273743" y="6461615"/>
                </a:cubicBezTo>
                <a:cubicBezTo>
                  <a:pt x="5273743" y="6465295"/>
                  <a:pt x="5273743" y="6469544"/>
                  <a:pt x="5273743" y="6475063"/>
                </a:cubicBezTo>
                <a:cubicBezTo>
                  <a:pt x="5278704" y="6477093"/>
                  <a:pt x="5284077" y="6479313"/>
                  <a:pt x="5288334" y="6481026"/>
                </a:cubicBezTo>
                <a:cubicBezTo>
                  <a:pt x="5291670" y="6479630"/>
                  <a:pt x="5293859" y="6479250"/>
                  <a:pt x="5295167" y="6477981"/>
                </a:cubicBezTo>
                <a:cubicBezTo>
                  <a:pt x="5307212" y="6466183"/>
                  <a:pt x="5319094" y="6454194"/>
                  <a:pt x="5337402" y="6439034"/>
                </a:cubicBezTo>
                <a:lnTo>
                  <a:pt x="5337402" y="6439097"/>
                </a:lnTo>
                <a:lnTo>
                  <a:pt x="5337404" y="6439098"/>
                </a:lnTo>
                <a:lnTo>
                  <a:pt x="5337592" y="6461171"/>
                </a:lnTo>
                <a:cubicBezTo>
                  <a:pt x="5337719" y="6462757"/>
                  <a:pt x="5340104" y="6464533"/>
                  <a:pt x="5341849" y="6465548"/>
                </a:cubicBezTo>
                <a:cubicBezTo>
                  <a:pt x="5342895" y="6466119"/>
                  <a:pt x="5345281" y="6465929"/>
                  <a:pt x="5346137" y="6465104"/>
                </a:cubicBezTo>
                <a:cubicBezTo>
                  <a:pt x="5353737" y="6457810"/>
                  <a:pt x="5361108" y="6450325"/>
                  <a:pt x="5368797" y="6442649"/>
                </a:cubicBezTo>
                <a:cubicBezTo>
                  <a:pt x="5373218" y="6446646"/>
                  <a:pt x="5377633" y="6450705"/>
                  <a:pt x="5384148" y="6456731"/>
                </a:cubicBezTo>
                <a:cubicBezTo>
                  <a:pt x="5391774" y="6447090"/>
                  <a:pt x="5399532" y="6437321"/>
                  <a:pt x="5406237" y="6428885"/>
                </a:cubicBezTo>
                <a:cubicBezTo>
                  <a:pt x="5417547" y="6428885"/>
                  <a:pt x="5425813" y="6428885"/>
                  <a:pt x="5433090" y="6428885"/>
                </a:cubicBezTo>
                <a:cubicBezTo>
                  <a:pt x="5438462" y="6425079"/>
                  <a:pt x="5440461" y="6418292"/>
                  <a:pt x="5447388" y="6418862"/>
                </a:cubicBezTo>
                <a:cubicBezTo>
                  <a:pt x="5451708" y="6419243"/>
                  <a:pt x="5451867" y="6419370"/>
                  <a:pt x="5451708" y="6435735"/>
                </a:cubicBezTo>
                <a:cubicBezTo>
                  <a:pt x="5447356" y="6440429"/>
                  <a:pt x="5443100" y="6444933"/>
                  <a:pt x="5438743" y="6449564"/>
                </a:cubicBezTo>
                <a:cubicBezTo>
                  <a:pt x="5438743" y="6458000"/>
                  <a:pt x="5438743" y="6466309"/>
                  <a:pt x="5438743" y="6473921"/>
                </a:cubicBezTo>
                <a:cubicBezTo>
                  <a:pt x="5434168" y="6479059"/>
                  <a:pt x="5430070" y="6483626"/>
                  <a:pt x="5426924" y="6487179"/>
                </a:cubicBezTo>
                <a:cubicBezTo>
                  <a:pt x="5421392" y="6500689"/>
                  <a:pt x="5436015" y="6504496"/>
                  <a:pt x="5437187" y="6514011"/>
                </a:cubicBezTo>
                <a:cubicBezTo>
                  <a:pt x="5429689" y="6521495"/>
                  <a:pt x="5422254" y="6528917"/>
                  <a:pt x="5414274" y="6536909"/>
                </a:cubicBezTo>
                <a:cubicBezTo>
                  <a:pt x="5418023" y="6541222"/>
                  <a:pt x="5421805" y="6545600"/>
                  <a:pt x="5425623" y="6549912"/>
                </a:cubicBezTo>
                <a:cubicBezTo>
                  <a:pt x="5421805" y="6559238"/>
                  <a:pt x="5411413" y="6554353"/>
                  <a:pt x="5405407" y="6558793"/>
                </a:cubicBezTo>
                <a:cubicBezTo>
                  <a:pt x="5400388" y="6562472"/>
                  <a:pt x="5396315" y="6567483"/>
                  <a:pt x="5391900" y="6572050"/>
                </a:cubicBezTo>
                <a:cubicBezTo>
                  <a:pt x="5386146" y="6577886"/>
                  <a:pt x="5380462" y="6583848"/>
                  <a:pt x="5374868" y="6589621"/>
                </a:cubicBezTo>
                <a:cubicBezTo>
                  <a:pt x="5374868" y="6602941"/>
                  <a:pt x="5374868" y="6615375"/>
                  <a:pt x="5374868" y="6627173"/>
                </a:cubicBezTo>
                <a:cubicBezTo>
                  <a:pt x="5372736" y="6629266"/>
                  <a:pt x="5371405" y="6630979"/>
                  <a:pt x="5369723" y="6632247"/>
                </a:cubicBezTo>
                <a:cubicBezTo>
                  <a:pt x="5365523" y="6635356"/>
                  <a:pt x="5363526" y="6638400"/>
                  <a:pt x="5364857" y="6641191"/>
                </a:cubicBezTo>
                <a:cubicBezTo>
                  <a:pt x="5367021" y="6645632"/>
                  <a:pt x="5370706" y="6646583"/>
                  <a:pt x="5375629" y="6645694"/>
                </a:cubicBezTo>
                <a:cubicBezTo>
                  <a:pt x="5379733" y="6644997"/>
                  <a:pt x="5384021" y="6645568"/>
                  <a:pt x="5388215" y="6645568"/>
                </a:cubicBezTo>
                <a:cubicBezTo>
                  <a:pt x="5388215" y="6651911"/>
                  <a:pt x="5388215" y="6658255"/>
                  <a:pt x="5388215" y="6664598"/>
                </a:cubicBezTo>
                <a:cubicBezTo>
                  <a:pt x="5384879" y="6666691"/>
                  <a:pt x="5381604" y="6670433"/>
                  <a:pt x="5378142" y="6670624"/>
                </a:cubicBezTo>
                <a:cubicBezTo>
                  <a:pt x="5371499" y="6671005"/>
                  <a:pt x="5365619" y="6672146"/>
                  <a:pt x="5363011" y="6678489"/>
                </a:cubicBezTo>
                <a:cubicBezTo>
                  <a:pt x="5361522" y="6682105"/>
                  <a:pt x="5362313" y="6686672"/>
                  <a:pt x="5362091" y="6690224"/>
                </a:cubicBezTo>
                <a:cubicBezTo>
                  <a:pt x="5358120" y="6694918"/>
                  <a:pt x="5354467" y="6699231"/>
                  <a:pt x="5350844" y="6703545"/>
                </a:cubicBezTo>
                <a:cubicBezTo>
                  <a:pt x="5354561" y="6707224"/>
                  <a:pt x="5357740" y="6710078"/>
                  <a:pt x="5360442" y="6713313"/>
                </a:cubicBezTo>
                <a:cubicBezTo>
                  <a:pt x="5361172" y="6714201"/>
                  <a:pt x="5361108" y="6716548"/>
                  <a:pt x="5360410" y="6717627"/>
                </a:cubicBezTo>
                <a:cubicBezTo>
                  <a:pt x="5359326" y="6719340"/>
                  <a:pt x="5357455" y="6721623"/>
                  <a:pt x="5355894" y="6721623"/>
                </a:cubicBezTo>
                <a:cubicBezTo>
                  <a:pt x="5343245" y="6721940"/>
                  <a:pt x="5330601" y="6721813"/>
                  <a:pt x="5318302" y="6721813"/>
                </a:cubicBezTo>
                <a:cubicBezTo>
                  <a:pt x="5316455" y="6723653"/>
                  <a:pt x="5313436" y="6726063"/>
                  <a:pt x="5313696" y="6726507"/>
                </a:cubicBezTo>
                <a:cubicBezTo>
                  <a:pt x="5316614" y="6731328"/>
                  <a:pt x="5320077" y="6735895"/>
                  <a:pt x="5323991" y="6741414"/>
                </a:cubicBezTo>
                <a:cubicBezTo>
                  <a:pt x="5324150" y="6744268"/>
                  <a:pt x="5324404" y="6748391"/>
                  <a:pt x="5324689" y="6752895"/>
                </a:cubicBezTo>
                <a:cubicBezTo>
                  <a:pt x="5320591" y="6757272"/>
                  <a:pt x="5316328" y="6761839"/>
                  <a:pt x="5311946" y="6766533"/>
                </a:cubicBezTo>
                <a:cubicBezTo>
                  <a:pt x="5311946" y="6772622"/>
                  <a:pt x="5312516" y="6779028"/>
                  <a:pt x="5311754" y="6785308"/>
                </a:cubicBezTo>
                <a:cubicBezTo>
                  <a:pt x="5311152" y="6790256"/>
                  <a:pt x="5311818" y="6793998"/>
                  <a:pt x="5316455" y="6796092"/>
                </a:cubicBezTo>
                <a:cubicBezTo>
                  <a:pt x="5319253" y="6797297"/>
                  <a:pt x="5322336" y="6795140"/>
                  <a:pt x="5325450" y="6790954"/>
                </a:cubicBezTo>
                <a:cubicBezTo>
                  <a:pt x="5326719" y="6789304"/>
                  <a:pt x="5328408" y="6787973"/>
                  <a:pt x="5329930" y="6786450"/>
                </a:cubicBezTo>
                <a:cubicBezTo>
                  <a:pt x="5332409" y="6788861"/>
                  <a:pt x="5336286" y="6790954"/>
                  <a:pt x="5337053" y="6793872"/>
                </a:cubicBezTo>
                <a:cubicBezTo>
                  <a:pt x="5338004" y="6797551"/>
                  <a:pt x="5337877" y="6803196"/>
                  <a:pt x="5335651" y="6805670"/>
                </a:cubicBezTo>
                <a:cubicBezTo>
                  <a:pt x="5325863" y="6816580"/>
                  <a:pt x="5315186" y="6826602"/>
                  <a:pt x="5305050" y="6836752"/>
                </a:cubicBezTo>
                <a:cubicBezTo>
                  <a:pt x="5295673" y="6836752"/>
                  <a:pt x="5287382" y="6836752"/>
                  <a:pt x="5279624" y="6836752"/>
                </a:cubicBezTo>
                <a:cubicBezTo>
                  <a:pt x="5274191" y="6841192"/>
                  <a:pt x="5273563" y="6846330"/>
                  <a:pt x="5273511" y="6852007"/>
                </a:cubicBezTo>
                <a:lnTo>
                  <a:pt x="5272649" y="6858000"/>
                </a:lnTo>
                <a:lnTo>
                  <a:pt x="5258294" y="6858000"/>
                </a:lnTo>
                <a:lnTo>
                  <a:pt x="5258779" y="6857811"/>
                </a:lnTo>
                <a:cubicBezTo>
                  <a:pt x="5260238" y="6854449"/>
                  <a:pt x="5260777" y="6850707"/>
                  <a:pt x="5261322" y="6847028"/>
                </a:cubicBezTo>
                <a:cubicBezTo>
                  <a:pt x="5261893" y="6842968"/>
                  <a:pt x="5260143" y="6838782"/>
                  <a:pt x="5256013" y="6837830"/>
                </a:cubicBezTo>
                <a:cubicBezTo>
                  <a:pt x="5254103" y="6837450"/>
                  <a:pt x="5249498" y="6841446"/>
                  <a:pt x="5249023" y="6844046"/>
                </a:cubicBezTo>
                <a:lnTo>
                  <a:pt x="5248738" y="6858000"/>
                </a:lnTo>
                <a:lnTo>
                  <a:pt x="4723115" y="6858000"/>
                </a:lnTo>
                <a:lnTo>
                  <a:pt x="4765751" y="6815312"/>
                </a:lnTo>
                <a:cubicBezTo>
                  <a:pt x="4765942" y="6812077"/>
                  <a:pt x="4766164" y="6807954"/>
                  <a:pt x="4766423" y="6803831"/>
                </a:cubicBezTo>
                <a:cubicBezTo>
                  <a:pt x="4778400" y="6791842"/>
                  <a:pt x="4790638" y="6780171"/>
                  <a:pt x="4802074" y="6767738"/>
                </a:cubicBezTo>
                <a:cubicBezTo>
                  <a:pt x="4804301" y="6765264"/>
                  <a:pt x="4803318" y="6759872"/>
                  <a:pt x="4803920" y="6755114"/>
                </a:cubicBezTo>
                <a:cubicBezTo>
                  <a:pt x="4800203" y="6750865"/>
                  <a:pt x="4796136" y="6746171"/>
                  <a:pt x="4791810" y="6741287"/>
                </a:cubicBezTo>
                <a:cubicBezTo>
                  <a:pt x="4791588" y="6737671"/>
                  <a:pt x="4791335" y="6733548"/>
                  <a:pt x="4791240" y="6731645"/>
                </a:cubicBezTo>
                <a:cubicBezTo>
                  <a:pt x="4795084" y="6716485"/>
                  <a:pt x="4811514" y="6726634"/>
                  <a:pt x="4816539" y="6715089"/>
                </a:cubicBezTo>
                <a:cubicBezTo>
                  <a:pt x="4816539" y="6711411"/>
                  <a:pt x="4816539" y="6707160"/>
                  <a:pt x="4816539" y="6699104"/>
                </a:cubicBezTo>
                <a:cubicBezTo>
                  <a:pt x="4824290" y="6693015"/>
                  <a:pt x="4834205" y="6685277"/>
                  <a:pt x="4843042" y="6678299"/>
                </a:cubicBezTo>
                <a:cubicBezTo>
                  <a:pt x="4837319" y="6662251"/>
                  <a:pt x="4852734" y="6658825"/>
                  <a:pt x="4855051" y="6647091"/>
                </a:cubicBezTo>
                <a:cubicBezTo>
                  <a:pt x="4853527" y="6636117"/>
                  <a:pt x="4853052" y="6623557"/>
                  <a:pt x="4865892" y="6615438"/>
                </a:cubicBezTo>
                <a:cubicBezTo>
                  <a:pt x="4866684" y="6604845"/>
                  <a:pt x="4869799" y="6595393"/>
                  <a:pt x="4879333" y="6589684"/>
                </a:cubicBezTo>
                <a:cubicBezTo>
                  <a:pt x="4879619" y="6585181"/>
                  <a:pt x="4879873" y="6581058"/>
                  <a:pt x="4880158" y="6576491"/>
                </a:cubicBezTo>
                <a:cubicBezTo>
                  <a:pt x="4884193" y="6572177"/>
                  <a:pt x="4888456" y="6567610"/>
                  <a:pt x="4892839" y="6562916"/>
                </a:cubicBezTo>
                <a:cubicBezTo>
                  <a:pt x="4892839" y="6558920"/>
                  <a:pt x="4892839" y="6554733"/>
                  <a:pt x="4892839" y="6551943"/>
                </a:cubicBezTo>
                <a:cubicBezTo>
                  <a:pt x="4904150" y="6535451"/>
                  <a:pt x="4921824" y="6526189"/>
                  <a:pt x="4931002" y="6509316"/>
                </a:cubicBezTo>
                <a:cubicBezTo>
                  <a:pt x="4928148" y="6495488"/>
                  <a:pt x="4938540" y="6479630"/>
                  <a:pt x="4924108" y="6467832"/>
                </a:cubicBezTo>
                <a:cubicBezTo>
                  <a:pt x="4906503" y="6467451"/>
                  <a:pt x="4906472" y="6467261"/>
                  <a:pt x="4907074" y="6463011"/>
                </a:cubicBezTo>
                <a:cubicBezTo>
                  <a:pt x="4908026" y="6456668"/>
                  <a:pt x="4913907" y="6454003"/>
                  <a:pt x="4917497" y="6449564"/>
                </a:cubicBezTo>
                <a:cubicBezTo>
                  <a:pt x="4914769" y="6447153"/>
                  <a:pt x="4912100" y="6442966"/>
                  <a:pt x="4909269" y="6442840"/>
                </a:cubicBezTo>
                <a:cubicBezTo>
                  <a:pt x="4901099" y="6442459"/>
                  <a:pt x="4892649" y="6440873"/>
                  <a:pt x="4888551" y="6442649"/>
                </a:cubicBezTo>
                <a:cubicBezTo>
                  <a:pt x="4854416" y="6476776"/>
                  <a:pt x="4823085" y="6508111"/>
                  <a:pt x="4791176" y="6539954"/>
                </a:cubicBezTo>
                <a:cubicBezTo>
                  <a:pt x="4791176" y="6549469"/>
                  <a:pt x="4791208" y="6559999"/>
                  <a:pt x="4791144" y="6570591"/>
                </a:cubicBezTo>
                <a:cubicBezTo>
                  <a:pt x="4791144" y="6572622"/>
                  <a:pt x="4790668" y="6574651"/>
                  <a:pt x="4790510" y="6576110"/>
                </a:cubicBezTo>
                <a:cubicBezTo>
                  <a:pt x="4786158" y="6581058"/>
                  <a:pt x="4782117" y="6585752"/>
                  <a:pt x="4777734" y="6590700"/>
                </a:cubicBezTo>
                <a:cubicBezTo>
                  <a:pt x="4777734" y="6599009"/>
                  <a:pt x="4777734" y="6607255"/>
                  <a:pt x="4777734" y="6613155"/>
                </a:cubicBezTo>
                <a:cubicBezTo>
                  <a:pt x="4772836" y="6620005"/>
                  <a:pt x="4769310" y="6624953"/>
                  <a:pt x="4765751" y="6629900"/>
                </a:cubicBezTo>
                <a:cubicBezTo>
                  <a:pt x="4769214" y="6643792"/>
                  <a:pt x="4748782" y="6648486"/>
                  <a:pt x="4753044" y="6662695"/>
                </a:cubicBezTo>
                <a:cubicBezTo>
                  <a:pt x="4747544" y="6668911"/>
                  <a:pt x="4742140" y="6675127"/>
                  <a:pt x="4736577" y="6681280"/>
                </a:cubicBezTo>
                <a:cubicBezTo>
                  <a:pt x="4733721" y="6684389"/>
                  <a:pt x="4730607" y="6687306"/>
                  <a:pt x="4727652" y="6690224"/>
                </a:cubicBezTo>
                <a:cubicBezTo>
                  <a:pt x="4727652" y="6694474"/>
                  <a:pt x="4727652" y="6698724"/>
                  <a:pt x="4727652" y="6702720"/>
                </a:cubicBezTo>
                <a:cubicBezTo>
                  <a:pt x="4723261" y="6707414"/>
                  <a:pt x="4719004" y="6711981"/>
                  <a:pt x="4714589" y="6716739"/>
                </a:cubicBezTo>
                <a:cubicBezTo>
                  <a:pt x="4714589" y="6725111"/>
                  <a:pt x="4714589" y="6733485"/>
                  <a:pt x="4714589" y="6741350"/>
                </a:cubicBezTo>
                <a:cubicBezTo>
                  <a:pt x="4706069" y="6751182"/>
                  <a:pt x="4694918" y="6757969"/>
                  <a:pt x="4689671" y="6769768"/>
                </a:cubicBezTo>
                <a:cubicBezTo>
                  <a:pt x="4688085" y="6773320"/>
                  <a:pt x="4688054" y="6777506"/>
                  <a:pt x="4687324" y="6781439"/>
                </a:cubicBezTo>
                <a:cubicBezTo>
                  <a:pt x="4679851" y="6788924"/>
                  <a:pt x="4672353" y="6796409"/>
                  <a:pt x="4664887" y="6803894"/>
                </a:cubicBezTo>
                <a:cubicBezTo>
                  <a:pt x="4664633" y="6808017"/>
                  <a:pt x="4664411" y="6812140"/>
                  <a:pt x="4664126" y="6816707"/>
                </a:cubicBezTo>
                <a:cubicBezTo>
                  <a:pt x="4660085" y="6821020"/>
                  <a:pt x="4655828" y="6825588"/>
                  <a:pt x="4651445" y="6830282"/>
                </a:cubicBezTo>
                <a:cubicBezTo>
                  <a:pt x="4651349" y="6834215"/>
                  <a:pt x="4651349" y="6838464"/>
                  <a:pt x="4651349" y="6842460"/>
                </a:cubicBezTo>
                <a:cubicBezTo>
                  <a:pt x="4646959" y="6847154"/>
                  <a:pt x="4642703" y="6851722"/>
                  <a:pt x="4638288" y="6856479"/>
                </a:cubicBezTo>
                <a:lnTo>
                  <a:pt x="4638288" y="6858000"/>
                </a:lnTo>
                <a:lnTo>
                  <a:pt x="4515620" y="6858000"/>
                </a:lnTo>
                <a:lnTo>
                  <a:pt x="4513870" y="6853624"/>
                </a:lnTo>
                <a:cubicBezTo>
                  <a:pt x="4516445" y="6845949"/>
                  <a:pt x="4524768" y="6849882"/>
                  <a:pt x="4530712" y="6848994"/>
                </a:cubicBezTo>
                <a:cubicBezTo>
                  <a:pt x="4541135" y="6838528"/>
                  <a:pt x="4551589" y="6828061"/>
                  <a:pt x="4562240" y="6817469"/>
                </a:cubicBezTo>
                <a:cubicBezTo>
                  <a:pt x="4562240" y="6809159"/>
                  <a:pt x="4562240" y="6800786"/>
                  <a:pt x="4562240" y="6792159"/>
                </a:cubicBezTo>
                <a:cubicBezTo>
                  <a:pt x="4558167" y="6787782"/>
                  <a:pt x="4553912" y="6783215"/>
                  <a:pt x="4549495" y="6778394"/>
                </a:cubicBezTo>
                <a:cubicBezTo>
                  <a:pt x="4549495" y="6770211"/>
                  <a:pt x="4549495" y="6761775"/>
                  <a:pt x="4549495" y="6753592"/>
                </a:cubicBezTo>
                <a:cubicBezTo>
                  <a:pt x="4541263" y="6742873"/>
                  <a:pt x="4529793" y="6749279"/>
                  <a:pt x="4518889" y="6747185"/>
                </a:cubicBezTo>
                <a:cubicBezTo>
                  <a:pt x="4515012" y="6743761"/>
                  <a:pt x="4510374" y="6739764"/>
                  <a:pt x="4505445" y="6735451"/>
                </a:cubicBezTo>
                <a:cubicBezTo>
                  <a:pt x="4501823" y="6735198"/>
                  <a:pt x="4497694" y="6735007"/>
                  <a:pt x="4493120" y="6734690"/>
                </a:cubicBezTo>
                <a:cubicBezTo>
                  <a:pt x="4488793" y="6730630"/>
                  <a:pt x="4484220" y="6726380"/>
                  <a:pt x="4479550" y="6722003"/>
                </a:cubicBezTo>
                <a:cubicBezTo>
                  <a:pt x="4475542" y="6722003"/>
                  <a:pt x="4471318" y="6722003"/>
                  <a:pt x="4467314" y="6722003"/>
                </a:cubicBezTo>
                <a:cubicBezTo>
                  <a:pt x="4462607" y="6726380"/>
                  <a:pt x="4458066" y="6730630"/>
                  <a:pt x="4453300" y="6735071"/>
                </a:cubicBezTo>
                <a:cubicBezTo>
                  <a:pt x="4444940" y="6735071"/>
                  <a:pt x="4436555" y="6735071"/>
                  <a:pt x="4428573" y="6735071"/>
                </a:cubicBezTo>
                <a:cubicBezTo>
                  <a:pt x="4422217" y="6741414"/>
                  <a:pt x="4416241" y="6747376"/>
                  <a:pt x="4410081" y="6753592"/>
                </a:cubicBezTo>
                <a:cubicBezTo>
                  <a:pt x="4410081" y="6766025"/>
                  <a:pt x="4410081" y="6778648"/>
                  <a:pt x="4410081" y="6791525"/>
                </a:cubicBezTo>
                <a:cubicBezTo>
                  <a:pt x="4414022" y="6795838"/>
                  <a:pt x="4418119" y="6800405"/>
                  <a:pt x="4422249" y="6804909"/>
                </a:cubicBezTo>
                <a:cubicBezTo>
                  <a:pt x="4413926" y="6814170"/>
                  <a:pt x="4403403" y="6821465"/>
                  <a:pt x="4399621" y="6828252"/>
                </a:cubicBezTo>
                <a:cubicBezTo>
                  <a:pt x="4397239" y="6836593"/>
                  <a:pt x="4397287" y="6843951"/>
                  <a:pt x="4397247" y="6851111"/>
                </a:cubicBezTo>
                <a:lnTo>
                  <a:pt x="4396326" y="6858000"/>
                </a:lnTo>
                <a:lnTo>
                  <a:pt x="4343709" y="6858000"/>
                </a:lnTo>
                <a:lnTo>
                  <a:pt x="4359041" y="6842651"/>
                </a:lnTo>
                <a:cubicBezTo>
                  <a:pt x="4359041" y="6838464"/>
                  <a:pt x="4359041" y="6834215"/>
                  <a:pt x="4359041" y="6829964"/>
                </a:cubicBezTo>
                <a:cubicBezTo>
                  <a:pt x="4353066" y="6824002"/>
                  <a:pt x="4347057" y="6818039"/>
                  <a:pt x="4341057" y="6812013"/>
                </a:cubicBezTo>
                <a:cubicBezTo>
                  <a:pt x="4338576" y="6814487"/>
                  <a:pt x="4334249" y="6816707"/>
                  <a:pt x="4333964" y="6819435"/>
                </a:cubicBezTo>
                <a:cubicBezTo>
                  <a:pt x="4333012" y="6827554"/>
                  <a:pt x="4333615" y="6835927"/>
                  <a:pt x="4333615" y="6842651"/>
                </a:cubicBezTo>
                <a:lnTo>
                  <a:pt x="4321685" y="6858000"/>
                </a:lnTo>
                <a:lnTo>
                  <a:pt x="4256468" y="6858000"/>
                </a:lnTo>
                <a:lnTo>
                  <a:pt x="4294113" y="6820450"/>
                </a:lnTo>
                <a:cubicBezTo>
                  <a:pt x="4295833" y="6811696"/>
                  <a:pt x="4294849" y="6803323"/>
                  <a:pt x="4302285" y="6797487"/>
                </a:cubicBezTo>
                <a:cubicBezTo>
                  <a:pt x="4308830" y="6792350"/>
                  <a:pt x="4314261" y="6785816"/>
                  <a:pt x="4321030" y="6779028"/>
                </a:cubicBezTo>
                <a:cubicBezTo>
                  <a:pt x="4320363" y="6774018"/>
                  <a:pt x="4319570" y="6768309"/>
                  <a:pt x="4318905" y="6763361"/>
                </a:cubicBezTo>
                <a:cubicBezTo>
                  <a:pt x="4311117" y="6760570"/>
                  <a:pt x="4303681" y="6759635"/>
                  <a:pt x="4296523" y="6759619"/>
                </a:cubicBezTo>
                <a:cubicBezTo>
                  <a:pt x="4289366" y="6759603"/>
                  <a:pt x="4282486" y="6760507"/>
                  <a:pt x="4275812" y="6761395"/>
                </a:cubicBezTo>
                <a:cubicBezTo>
                  <a:pt x="4269265" y="6767611"/>
                  <a:pt x="4263195" y="6773383"/>
                  <a:pt x="4257345" y="6778901"/>
                </a:cubicBezTo>
                <a:cubicBezTo>
                  <a:pt x="4257345" y="6783596"/>
                  <a:pt x="4257345" y="6787782"/>
                  <a:pt x="4257345" y="6791651"/>
                </a:cubicBezTo>
                <a:cubicBezTo>
                  <a:pt x="4252962" y="6796345"/>
                  <a:pt x="4248737" y="6800913"/>
                  <a:pt x="4244412" y="6805480"/>
                </a:cubicBezTo>
                <a:cubicBezTo>
                  <a:pt x="4244412" y="6813916"/>
                  <a:pt x="4244412" y="6822226"/>
                  <a:pt x="4244412" y="6829584"/>
                </a:cubicBezTo>
                <a:cubicBezTo>
                  <a:pt x="4239901" y="6834976"/>
                  <a:pt x="4235194" y="6839225"/>
                  <a:pt x="4232244" y="6844491"/>
                </a:cubicBezTo>
                <a:cubicBezTo>
                  <a:pt x="4230429" y="6847662"/>
                  <a:pt x="4232403" y="6853054"/>
                  <a:pt x="4230621" y="6856289"/>
                </a:cubicBezTo>
                <a:lnTo>
                  <a:pt x="4229126" y="6858000"/>
                </a:lnTo>
                <a:lnTo>
                  <a:pt x="4186977" y="6858000"/>
                </a:lnTo>
                <a:lnTo>
                  <a:pt x="4218541" y="6826602"/>
                </a:lnTo>
                <a:cubicBezTo>
                  <a:pt x="4218541" y="6806812"/>
                  <a:pt x="4218541" y="6785880"/>
                  <a:pt x="4218541" y="6766342"/>
                </a:cubicBezTo>
                <a:cubicBezTo>
                  <a:pt x="4213650" y="6757906"/>
                  <a:pt x="4206724" y="6760634"/>
                  <a:pt x="4200716" y="6759999"/>
                </a:cubicBezTo>
                <a:cubicBezTo>
                  <a:pt x="4190928" y="6747376"/>
                  <a:pt x="4190928" y="6747312"/>
                  <a:pt x="4200906" y="6734499"/>
                </a:cubicBezTo>
                <a:cubicBezTo>
                  <a:pt x="4213428" y="6734499"/>
                  <a:pt x="4226078" y="6734499"/>
                  <a:pt x="4240091" y="6734499"/>
                </a:cubicBezTo>
                <a:cubicBezTo>
                  <a:pt x="4241899" y="6729171"/>
                  <a:pt x="4243840" y="6723653"/>
                  <a:pt x="4248096" y="6711220"/>
                </a:cubicBezTo>
                <a:cubicBezTo>
                  <a:pt x="4252455" y="6707795"/>
                  <a:pt x="4262371" y="6700056"/>
                  <a:pt x="4270121" y="6693967"/>
                </a:cubicBezTo>
                <a:cubicBezTo>
                  <a:pt x="4270121" y="6685911"/>
                  <a:pt x="4270121" y="6681661"/>
                  <a:pt x="4270121" y="6677474"/>
                </a:cubicBezTo>
                <a:cubicBezTo>
                  <a:pt x="4276097" y="6671512"/>
                  <a:pt x="4282104" y="6665486"/>
                  <a:pt x="4288075" y="6659523"/>
                </a:cubicBezTo>
                <a:cubicBezTo>
                  <a:pt x="4290047" y="6659143"/>
                  <a:pt x="4291988" y="6658698"/>
                  <a:pt x="4293955" y="6658381"/>
                </a:cubicBezTo>
                <a:cubicBezTo>
                  <a:pt x="4306509" y="6656415"/>
                  <a:pt x="4312072" y="6647407"/>
                  <a:pt x="4306731" y="6637829"/>
                </a:cubicBezTo>
                <a:cubicBezTo>
                  <a:pt x="4297228" y="6620703"/>
                  <a:pt x="4297164" y="6620449"/>
                  <a:pt x="4314964" y="6619878"/>
                </a:cubicBezTo>
                <a:cubicBezTo>
                  <a:pt x="4318968" y="6617277"/>
                  <a:pt x="4320934" y="6613916"/>
                  <a:pt x="4320934" y="6609666"/>
                </a:cubicBezTo>
                <a:cubicBezTo>
                  <a:pt x="4320934" y="6590636"/>
                  <a:pt x="4320934" y="6571543"/>
                  <a:pt x="4320934" y="6548708"/>
                </a:cubicBezTo>
                <a:cubicBezTo>
                  <a:pt x="4328692" y="6542618"/>
                  <a:pt x="4338609" y="6534816"/>
                  <a:pt x="4346359" y="6528790"/>
                </a:cubicBezTo>
                <a:cubicBezTo>
                  <a:pt x="4346359" y="6520734"/>
                  <a:pt x="4346359" y="6516484"/>
                  <a:pt x="4346359" y="6512234"/>
                </a:cubicBezTo>
                <a:cubicBezTo>
                  <a:pt x="4352335" y="6506271"/>
                  <a:pt x="4358342" y="6500246"/>
                  <a:pt x="4365428" y="6493205"/>
                </a:cubicBezTo>
                <a:cubicBezTo>
                  <a:pt x="4372610" y="6493205"/>
                  <a:pt x="4381002" y="6492570"/>
                  <a:pt x="4389230" y="6493458"/>
                </a:cubicBezTo>
                <a:cubicBezTo>
                  <a:pt x="4393842" y="6493966"/>
                  <a:pt x="4396348" y="6497772"/>
                  <a:pt x="4395524" y="6501007"/>
                </a:cubicBezTo>
                <a:cubicBezTo>
                  <a:pt x="4395080" y="6502783"/>
                  <a:pt x="4392884" y="6505066"/>
                  <a:pt x="4391202" y="6505320"/>
                </a:cubicBezTo>
                <a:cubicBezTo>
                  <a:pt x="4387105" y="6505955"/>
                  <a:pt x="4382874" y="6505510"/>
                  <a:pt x="4378966" y="6505510"/>
                </a:cubicBezTo>
                <a:cubicBezTo>
                  <a:pt x="4368892" y="6518577"/>
                  <a:pt x="4368892" y="6518641"/>
                  <a:pt x="4378554" y="6531073"/>
                </a:cubicBezTo>
                <a:cubicBezTo>
                  <a:pt x="4382874" y="6531073"/>
                  <a:pt x="4387067" y="6531073"/>
                  <a:pt x="4390695" y="6531073"/>
                </a:cubicBezTo>
                <a:cubicBezTo>
                  <a:pt x="4395682" y="6526570"/>
                  <a:pt x="4400287" y="6522447"/>
                  <a:pt x="4404613" y="6518514"/>
                </a:cubicBezTo>
                <a:cubicBezTo>
                  <a:pt x="4421900" y="6519782"/>
                  <a:pt x="4422027" y="6519846"/>
                  <a:pt x="4422661" y="6536973"/>
                </a:cubicBezTo>
                <a:cubicBezTo>
                  <a:pt x="4418596" y="6541349"/>
                  <a:pt x="4414307" y="6545916"/>
                  <a:pt x="4409948" y="6550610"/>
                </a:cubicBezTo>
                <a:lnTo>
                  <a:pt x="4409885" y="6572237"/>
                </a:lnTo>
                <a:lnTo>
                  <a:pt x="4409853" y="6569703"/>
                </a:lnTo>
                <a:cubicBezTo>
                  <a:pt x="4405755" y="6568054"/>
                  <a:pt x="4402704" y="6569703"/>
                  <a:pt x="4399970" y="6572875"/>
                </a:cubicBezTo>
                <a:cubicBezTo>
                  <a:pt x="4397401" y="6575919"/>
                  <a:pt x="4397781" y="6578457"/>
                  <a:pt x="4402482" y="6580804"/>
                </a:cubicBezTo>
                <a:cubicBezTo>
                  <a:pt x="4403306" y="6581248"/>
                  <a:pt x="4405311" y="6580106"/>
                  <a:pt x="4406358" y="6579218"/>
                </a:cubicBezTo>
                <a:cubicBezTo>
                  <a:pt x="4407760" y="6578077"/>
                  <a:pt x="4409250" y="6576681"/>
                  <a:pt x="4409853" y="6572241"/>
                </a:cubicBezTo>
                <a:lnTo>
                  <a:pt x="4409885" y="6572237"/>
                </a:lnTo>
                <a:lnTo>
                  <a:pt x="4428732" y="6569450"/>
                </a:lnTo>
                <a:cubicBezTo>
                  <a:pt x="4441890" y="6556510"/>
                  <a:pt x="4455109" y="6543506"/>
                  <a:pt x="4468075" y="6530756"/>
                </a:cubicBezTo>
                <a:cubicBezTo>
                  <a:pt x="4477230" y="6530756"/>
                  <a:pt x="4485394" y="6530756"/>
                  <a:pt x="4492993" y="6530756"/>
                </a:cubicBezTo>
                <a:cubicBezTo>
                  <a:pt x="4509518" y="6515533"/>
                  <a:pt x="4509518" y="6515533"/>
                  <a:pt x="4524038" y="6524667"/>
                </a:cubicBezTo>
                <a:cubicBezTo>
                  <a:pt x="4519846" y="6529044"/>
                  <a:pt x="4515487" y="6533230"/>
                  <a:pt x="4511707" y="6537924"/>
                </a:cubicBezTo>
                <a:cubicBezTo>
                  <a:pt x="4510692" y="6539193"/>
                  <a:pt x="4511548" y="6541920"/>
                  <a:pt x="4511548" y="6544014"/>
                </a:cubicBezTo>
                <a:cubicBezTo>
                  <a:pt x="4500999" y="6544014"/>
                  <a:pt x="4490482" y="6543823"/>
                  <a:pt x="4479963" y="6544267"/>
                </a:cubicBezTo>
                <a:cubicBezTo>
                  <a:pt x="4478498" y="6544330"/>
                  <a:pt x="4477165" y="6547185"/>
                  <a:pt x="4475383" y="6549151"/>
                </a:cubicBezTo>
                <a:cubicBezTo>
                  <a:pt x="4474749" y="6559808"/>
                  <a:pt x="4467188" y="6572304"/>
                  <a:pt x="4480218" y="6581628"/>
                </a:cubicBezTo>
                <a:cubicBezTo>
                  <a:pt x="4490671" y="6571225"/>
                  <a:pt x="4501220" y="6560886"/>
                  <a:pt x="4511421" y="6550230"/>
                </a:cubicBezTo>
                <a:cubicBezTo>
                  <a:pt x="4512474" y="6549151"/>
                  <a:pt x="4511548" y="6546170"/>
                  <a:pt x="4511548" y="6544014"/>
                </a:cubicBezTo>
                <a:cubicBezTo>
                  <a:pt x="4517904" y="6544014"/>
                  <a:pt x="4524262" y="6544014"/>
                  <a:pt x="4530300" y="6544014"/>
                </a:cubicBezTo>
                <a:cubicBezTo>
                  <a:pt x="4534906" y="6548200"/>
                  <a:pt x="4539327" y="6552259"/>
                  <a:pt x="4543742" y="6556319"/>
                </a:cubicBezTo>
                <a:cubicBezTo>
                  <a:pt x="4550067" y="6549976"/>
                  <a:pt x="4556042" y="6544014"/>
                  <a:pt x="4562209" y="6537860"/>
                </a:cubicBezTo>
                <a:cubicBezTo>
                  <a:pt x="4562209" y="6533801"/>
                  <a:pt x="4562209" y="6529615"/>
                  <a:pt x="4562209" y="6524794"/>
                </a:cubicBezTo>
                <a:cubicBezTo>
                  <a:pt x="4572758" y="6514898"/>
                  <a:pt x="4583561" y="6504812"/>
                  <a:pt x="4595386" y="6493775"/>
                </a:cubicBezTo>
                <a:cubicBezTo>
                  <a:pt x="4599453" y="6493585"/>
                  <a:pt x="4606950" y="6490414"/>
                  <a:pt x="4610383" y="6497201"/>
                </a:cubicBezTo>
                <a:cubicBezTo>
                  <a:pt x="4613910" y="6504115"/>
                  <a:pt x="4604762" y="6505828"/>
                  <a:pt x="4601361" y="6512551"/>
                </a:cubicBezTo>
                <a:cubicBezTo>
                  <a:pt x="4601361" y="6518768"/>
                  <a:pt x="4601361" y="6526950"/>
                  <a:pt x="4601361" y="6533674"/>
                </a:cubicBezTo>
                <a:cubicBezTo>
                  <a:pt x="4594079" y="6546234"/>
                  <a:pt x="4583656" y="6553656"/>
                  <a:pt x="4575176" y="6562980"/>
                </a:cubicBezTo>
                <a:cubicBezTo>
                  <a:pt x="4575176" y="6567040"/>
                  <a:pt x="4575176" y="6571289"/>
                  <a:pt x="4575176" y="6576491"/>
                </a:cubicBezTo>
                <a:cubicBezTo>
                  <a:pt x="4563510" y="6587908"/>
                  <a:pt x="4551399" y="6599644"/>
                  <a:pt x="4539422" y="6611632"/>
                </a:cubicBezTo>
                <a:cubicBezTo>
                  <a:pt x="4538623" y="6612393"/>
                  <a:pt x="4538527" y="6614803"/>
                  <a:pt x="4539136" y="6615945"/>
                </a:cubicBezTo>
                <a:cubicBezTo>
                  <a:pt x="4541357" y="6620385"/>
                  <a:pt x="4545138" y="6621654"/>
                  <a:pt x="4549971" y="6620322"/>
                </a:cubicBezTo>
                <a:cubicBezTo>
                  <a:pt x="4554704" y="6618990"/>
                  <a:pt x="4559380" y="6620385"/>
                  <a:pt x="4560299" y="6625079"/>
                </a:cubicBezTo>
                <a:cubicBezTo>
                  <a:pt x="4560807" y="6627617"/>
                  <a:pt x="4557058" y="6631106"/>
                  <a:pt x="4554958" y="6633960"/>
                </a:cubicBezTo>
                <a:cubicBezTo>
                  <a:pt x="4553720" y="6635673"/>
                  <a:pt x="4552008" y="6637004"/>
                  <a:pt x="4549654" y="6639351"/>
                </a:cubicBezTo>
                <a:cubicBezTo>
                  <a:pt x="4549654" y="6646837"/>
                  <a:pt x="4548893" y="6655336"/>
                  <a:pt x="4550067" y="6663456"/>
                </a:cubicBezTo>
                <a:cubicBezTo>
                  <a:pt x="4550479" y="6666373"/>
                  <a:pt x="4555211" y="6669862"/>
                  <a:pt x="4558581" y="6670814"/>
                </a:cubicBezTo>
                <a:cubicBezTo>
                  <a:pt x="4562146" y="6671766"/>
                  <a:pt x="4567289" y="6671194"/>
                  <a:pt x="4570310" y="6669165"/>
                </a:cubicBezTo>
                <a:cubicBezTo>
                  <a:pt x="4577237" y="6664407"/>
                  <a:pt x="4583244" y="6658444"/>
                  <a:pt x="4588103" y="6654322"/>
                </a:cubicBezTo>
                <a:cubicBezTo>
                  <a:pt x="4588103" y="6638527"/>
                  <a:pt x="4588103" y="6625904"/>
                  <a:pt x="4588103" y="6613852"/>
                </a:cubicBezTo>
                <a:cubicBezTo>
                  <a:pt x="4590964" y="6609221"/>
                  <a:pt x="4594428" y="6607319"/>
                  <a:pt x="4598786" y="6607635"/>
                </a:cubicBezTo>
                <a:cubicBezTo>
                  <a:pt x="4609367" y="6608397"/>
                  <a:pt x="4613751" y="6603132"/>
                  <a:pt x="4613275" y="6592919"/>
                </a:cubicBezTo>
                <a:cubicBezTo>
                  <a:pt x="4613179" y="6591016"/>
                  <a:pt x="4614132" y="6589050"/>
                  <a:pt x="4614132" y="6589177"/>
                </a:cubicBezTo>
                <a:cubicBezTo>
                  <a:pt x="4620869" y="6581628"/>
                  <a:pt x="4626432" y="6575412"/>
                  <a:pt x="4633327" y="6567737"/>
                </a:cubicBezTo>
                <a:cubicBezTo>
                  <a:pt x="4635840" y="6574969"/>
                  <a:pt x="4637742" y="6580487"/>
                  <a:pt x="4639683" y="6586069"/>
                </a:cubicBezTo>
                <a:cubicBezTo>
                  <a:pt x="4635015" y="6591397"/>
                  <a:pt x="4630980" y="6596091"/>
                  <a:pt x="4626653" y="6600975"/>
                </a:cubicBezTo>
                <a:cubicBezTo>
                  <a:pt x="4626432" y="6604654"/>
                  <a:pt x="4626179" y="6608777"/>
                  <a:pt x="4625892" y="6613344"/>
                </a:cubicBezTo>
                <a:cubicBezTo>
                  <a:pt x="4621858" y="6617658"/>
                  <a:pt x="4617595" y="6622225"/>
                  <a:pt x="4613211" y="6626919"/>
                </a:cubicBezTo>
                <a:lnTo>
                  <a:pt x="4613149" y="6648534"/>
                </a:lnTo>
                <a:lnTo>
                  <a:pt x="4613116" y="6646012"/>
                </a:lnTo>
                <a:cubicBezTo>
                  <a:pt x="4609019" y="6644363"/>
                  <a:pt x="4605968" y="6646012"/>
                  <a:pt x="4603233" y="6649184"/>
                </a:cubicBezTo>
                <a:cubicBezTo>
                  <a:pt x="4600658" y="6652228"/>
                  <a:pt x="4601039" y="6654766"/>
                  <a:pt x="4605745" y="6657176"/>
                </a:cubicBezTo>
                <a:cubicBezTo>
                  <a:pt x="4606569" y="6657557"/>
                  <a:pt x="4608575" y="6656478"/>
                  <a:pt x="4609621" y="6655590"/>
                </a:cubicBezTo>
                <a:cubicBezTo>
                  <a:pt x="4611016" y="6654448"/>
                  <a:pt x="4612513" y="6652989"/>
                  <a:pt x="4613116" y="6648549"/>
                </a:cubicBezTo>
                <a:lnTo>
                  <a:pt x="4613149" y="6648534"/>
                </a:lnTo>
                <a:lnTo>
                  <a:pt x="4619377" y="6645632"/>
                </a:lnTo>
                <a:cubicBezTo>
                  <a:pt x="4625639" y="6639986"/>
                  <a:pt x="4631456" y="6633770"/>
                  <a:pt x="4637457" y="6627744"/>
                </a:cubicBezTo>
                <a:cubicBezTo>
                  <a:pt x="4637844" y="6623811"/>
                  <a:pt x="4638225" y="6619688"/>
                  <a:pt x="4638668" y="6614867"/>
                </a:cubicBezTo>
                <a:cubicBezTo>
                  <a:pt x="4642417" y="6610744"/>
                  <a:pt x="4646548" y="6606113"/>
                  <a:pt x="4651096" y="6601102"/>
                </a:cubicBezTo>
                <a:cubicBezTo>
                  <a:pt x="4651096" y="6597486"/>
                  <a:pt x="4651096" y="6593363"/>
                  <a:pt x="4651096" y="6589368"/>
                </a:cubicBezTo>
                <a:cubicBezTo>
                  <a:pt x="4659895" y="6580106"/>
                  <a:pt x="4668477" y="6571099"/>
                  <a:pt x="4677219" y="6561901"/>
                </a:cubicBezTo>
                <a:cubicBezTo>
                  <a:pt x="4677219" y="6553402"/>
                  <a:pt x="4677219" y="6545028"/>
                  <a:pt x="4677219" y="6537860"/>
                </a:cubicBezTo>
                <a:cubicBezTo>
                  <a:pt x="4681983" y="6532279"/>
                  <a:pt x="4685955" y="6527648"/>
                  <a:pt x="4689417" y="6523588"/>
                </a:cubicBezTo>
                <a:cubicBezTo>
                  <a:pt x="4689417" y="6516231"/>
                  <a:pt x="4689417" y="6509887"/>
                  <a:pt x="4689417" y="6502847"/>
                </a:cubicBezTo>
                <a:cubicBezTo>
                  <a:pt x="4690947" y="6493458"/>
                  <a:pt x="4705467" y="6489589"/>
                  <a:pt x="4702130" y="6477093"/>
                </a:cubicBezTo>
                <a:cubicBezTo>
                  <a:pt x="4707376" y="6465104"/>
                  <a:pt x="4719607" y="6459459"/>
                  <a:pt x="4727271" y="6447660"/>
                </a:cubicBezTo>
                <a:cubicBezTo>
                  <a:pt x="4727271" y="6436750"/>
                  <a:pt x="4727271" y="6424191"/>
                  <a:pt x="4727271" y="6411568"/>
                </a:cubicBezTo>
                <a:cubicBezTo>
                  <a:pt x="4731653" y="6406874"/>
                  <a:pt x="4735942" y="6402307"/>
                  <a:pt x="4740301" y="6397613"/>
                </a:cubicBezTo>
                <a:cubicBezTo>
                  <a:pt x="4740301" y="6389367"/>
                  <a:pt x="4740301" y="6380930"/>
                  <a:pt x="4740301" y="6372747"/>
                </a:cubicBezTo>
                <a:cubicBezTo>
                  <a:pt x="4744683" y="6367990"/>
                  <a:pt x="4748940" y="6363423"/>
                  <a:pt x="4752943" y="6359173"/>
                </a:cubicBezTo>
                <a:cubicBezTo>
                  <a:pt x="4753234" y="6354606"/>
                  <a:pt x="4753488" y="6350419"/>
                  <a:pt x="4753711" y="6346867"/>
                </a:cubicBezTo>
                <a:cubicBezTo>
                  <a:pt x="4758030" y="6341894"/>
                  <a:pt x="4762065" y="6337289"/>
                  <a:pt x="4766423" y="6332303"/>
                </a:cubicBezTo>
                <a:cubicBezTo>
                  <a:pt x="4766423" y="6324006"/>
                  <a:pt x="4766423" y="6315773"/>
                  <a:pt x="4766423" y="6309836"/>
                </a:cubicBezTo>
                <a:cubicBezTo>
                  <a:pt x="4771315" y="6303036"/>
                  <a:pt x="4776625" y="6298519"/>
                  <a:pt x="4777924" y="6293058"/>
                </a:cubicBezTo>
                <a:cubicBezTo>
                  <a:pt x="4779351" y="6286988"/>
                  <a:pt x="4779319" y="6281012"/>
                  <a:pt x="4785106" y="6277390"/>
                </a:cubicBezTo>
                <a:cubicBezTo>
                  <a:pt x="4797849" y="6277390"/>
                  <a:pt x="4810499" y="6277390"/>
                  <a:pt x="4823021" y="6277390"/>
                </a:cubicBezTo>
                <a:cubicBezTo>
                  <a:pt x="4829125" y="6283492"/>
                  <a:pt x="4835093" y="6289468"/>
                  <a:pt x="4841100" y="6295468"/>
                </a:cubicBezTo>
                <a:cubicBezTo>
                  <a:pt x="4838431" y="6297885"/>
                  <a:pt x="4836083" y="6301602"/>
                  <a:pt x="4833031" y="6302332"/>
                </a:cubicBezTo>
                <a:cubicBezTo>
                  <a:pt x="4829409" y="6303226"/>
                  <a:pt x="4824829" y="6302237"/>
                  <a:pt x="4821207" y="6300778"/>
                </a:cubicBezTo>
                <a:cubicBezTo>
                  <a:pt x="4816348" y="6298773"/>
                  <a:pt x="4814692" y="6289430"/>
                  <a:pt x="4807828" y="6292735"/>
                </a:cubicBezTo>
                <a:cubicBezTo>
                  <a:pt x="4800965" y="6296071"/>
                  <a:pt x="4803920" y="6303892"/>
                  <a:pt x="4803890" y="6309836"/>
                </a:cubicBezTo>
                <a:cubicBezTo>
                  <a:pt x="4803698" y="6339357"/>
                  <a:pt x="4803793" y="6368878"/>
                  <a:pt x="4803793" y="6397549"/>
                </a:cubicBezTo>
                <a:cubicBezTo>
                  <a:pt x="4799023" y="6402814"/>
                  <a:pt x="4794893" y="6407445"/>
                  <a:pt x="4791652" y="6411060"/>
                </a:cubicBezTo>
                <a:cubicBezTo>
                  <a:pt x="4791652" y="6420639"/>
                  <a:pt x="4791652" y="6428948"/>
                  <a:pt x="4791652" y="6436179"/>
                </a:cubicBezTo>
                <a:cubicBezTo>
                  <a:pt x="4795211" y="6442713"/>
                  <a:pt x="4797659" y="6442649"/>
                  <a:pt x="4801346" y="6438844"/>
                </a:cubicBezTo>
                <a:cubicBezTo>
                  <a:pt x="4805411" y="6434530"/>
                  <a:pt x="4808463" y="6427679"/>
                  <a:pt x="4816506" y="6429709"/>
                </a:cubicBezTo>
                <a:cubicBezTo>
                  <a:pt x="4816506" y="6435672"/>
                  <a:pt x="4816506" y="6441571"/>
                  <a:pt x="4816506" y="6447534"/>
                </a:cubicBezTo>
                <a:cubicBezTo>
                  <a:pt x="4826644" y="6457810"/>
                  <a:pt x="4827849" y="6457746"/>
                  <a:pt x="4840307" y="6450388"/>
                </a:cubicBezTo>
                <a:cubicBezTo>
                  <a:pt x="4827880" y="6434150"/>
                  <a:pt x="4827945" y="6434086"/>
                  <a:pt x="4816506" y="6429709"/>
                </a:cubicBezTo>
                <a:cubicBezTo>
                  <a:pt x="4816506" y="6423430"/>
                  <a:pt x="4816506" y="6417086"/>
                  <a:pt x="4816506" y="6410363"/>
                </a:cubicBezTo>
                <a:cubicBezTo>
                  <a:pt x="4817806" y="6409157"/>
                  <a:pt x="4819240" y="6406620"/>
                  <a:pt x="4820891" y="6406493"/>
                </a:cubicBezTo>
                <a:cubicBezTo>
                  <a:pt x="4835030" y="6405034"/>
                  <a:pt x="4849208" y="6404020"/>
                  <a:pt x="4862840" y="6402877"/>
                </a:cubicBezTo>
                <a:cubicBezTo>
                  <a:pt x="4867065" y="6394885"/>
                  <a:pt x="4867414" y="6393553"/>
                  <a:pt x="4867731" y="6384990"/>
                </a:cubicBezTo>
                <a:cubicBezTo>
                  <a:pt x="4871765" y="6378837"/>
                  <a:pt x="4878058" y="6379535"/>
                  <a:pt x="4884161" y="6378583"/>
                </a:cubicBezTo>
                <a:cubicBezTo>
                  <a:pt x="4887339" y="6378076"/>
                  <a:pt x="4892268" y="6373889"/>
                  <a:pt x="4892396" y="6371161"/>
                </a:cubicBezTo>
                <a:cubicBezTo>
                  <a:pt x="4893157" y="6354479"/>
                  <a:pt x="4892777" y="6337701"/>
                  <a:pt x="4892777" y="6321685"/>
                </a:cubicBezTo>
                <a:cubicBezTo>
                  <a:pt x="4901835" y="6311295"/>
                  <a:pt x="4912987" y="6316350"/>
                  <a:pt x="4922870" y="6315836"/>
                </a:cubicBezTo>
                <a:cubicBezTo>
                  <a:pt x="4925414" y="6315710"/>
                  <a:pt x="4930686" y="6321114"/>
                  <a:pt x="4930464" y="6323658"/>
                </a:cubicBezTo>
                <a:cubicBezTo>
                  <a:pt x="4929703" y="6333318"/>
                  <a:pt x="4935075" y="6338786"/>
                  <a:pt x="4940981" y="6344837"/>
                </a:cubicBezTo>
                <a:cubicBezTo>
                  <a:pt x="4944959" y="6348960"/>
                  <a:pt x="4944641" y="6358793"/>
                  <a:pt x="4941654" y="6361774"/>
                </a:cubicBezTo>
                <a:cubicBezTo>
                  <a:pt x="4929765" y="6373762"/>
                  <a:pt x="4917853" y="6385624"/>
                  <a:pt x="4905710" y="6397739"/>
                </a:cubicBezTo>
                <a:cubicBezTo>
                  <a:pt x="4905710" y="6401672"/>
                  <a:pt x="4905710" y="6405859"/>
                  <a:pt x="4905710" y="6409728"/>
                </a:cubicBezTo>
                <a:cubicBezTo>
                  <a:pt x="4901289" y="6414486"/>
                  <a:pt x="4897128" y="6419053"/>
                  <a:pt x="4892935" y="6423620"/>
                </a:cubicBezTo>
                <a:cubicBezTo>
                  <a:pt x="4900750" y="6434276"/>
                  <a:pt x="4912225" y="6427933"/>
                  <a:pt x="4921633" y="6429709"/>
                </a:cubicBezTo>
                <a:cubicBezTo>
                  <a:pt x="4930178" y="6427997"/>
                  <a:pt x="4932469" y="6416706"/>
                  <a:pt x="4941939" y="6417086"/>
                </a:cubicBezTo>
                <a:cubicBezTo>
                  <a:pt x="4948168" y="6417404"/>
                  <a:pt x="4953250" y="6416325"/>
                  <a:pt x="4954905" y="6409284"/>
                </a:cubicBezTo>
                <a:cubicBezTo>
                  <a:pt x="4939776" y="6393680"/>
                  <a:pt x="4939904" y="6393490"/>
                  <a:pt x="4949945" y="6379217"/>
                </a:cubicBezTo>
                <a:cubicBezTo>
                  <a:pt x="4954335" y="6383214"/>
                  <a:pt x="4958750" y="6387210"/>
                  <a:pt x="4962880" y="6390953"/>
                </a:cubicBezTo>
                <a:cubicBezTo>
                  <a:pt x="4967904" y="6386512"/>
                  <a:pt x="4972509" y="6382516"/>
                  <a:pt x="4975847" y="6379598"/>
                </a:cubicBezTo>
                <a:cubicBezTo>
                  <a:pt x="4989923" y="6379598"/>
                  <a:pt x="5002381" y="6379598"/>
                  <a:pt x="5014111" y="6379598"/>
                </a:cubicBezTo>
                <a:cubicBezTo>
                  <a:pt x="5030667" y="6394822"/>
                  <a:pt x="5030667" y="6394822"/>
                  <a:pt x="5045283" y="6385117"/>
                </a:cubicBezTo>
                <a:cubicBezTo>
                  <a:pt x="5045283" y="6378837"/>
                  <a:pt x="5045283" y="6372557"/>
                  <a:pt x="5045283" y="6366214"/>
                </a:cubicBezTo>
                <a:cubicBezTo>
                  <a:pt x="5047383" y="6366214"/>
                  <a:pt x="5049737" y="6366785"/>
                  <a:pt x="5051546" y="6366023"/>
                </a:cubicBezTo>
                <a:cubicBezTo>
                  <a:pt x="5053359" y="6365326"/>
                  <a:pt x="5054596" y="6363232"/>
                  <a:pt x="5056087" y="6361774"/>
                </a:cubicBezTo>
                <a:cubicBezTo>
                  <a:pt x="5060571" y="6357270"/>
                  <a:pt x="5065050" y="6352766"/>
                  <a:pt x="5069529" y="6348326"/>
                </a:cubicBezTo>
                <a:cubicBezTo>
                  <a:pt x="5067119" y="6345789"/>
                  <a:pt x="5065019" y="6341640"/>
                  <a:pt x="5062253" y="6341133"/>
                </a:cubicBezTo>
                <a:cubicBezTo>
                  <a:pt x="5056118" y="6340055"/>
                  <a:pt x="5049635" y="6340753"/>
                  <a:pt x="5043317" y="6340816"/>
                </a:cubicBezTo>
                <a:cubicBezTo>
                  <a:pt x="5039022" y="6340847"/>
                  <a:pt x="5035622" y="6339002"/>
                  <a:pt x="5032984" y="6334809"/>
                </a:cubicBezTo>
                <a:cubicBezTo>
                  <a:pt x="5036992" y="6330394"/>
                  <a:pt x="5041027" y="6325973"/>
                  <a:pt x="5045061" y="6321526"/>
                </a:cubicBezTo>
                <a:cubicBezTo>
                  <a:pt x="5039086" y="6315551"/>
                  <a:pt x="5033110" y="6309582"/>
                  <a:pt x="5026183" y="6302649"/>
                </a:cubicBezTo>
                <a:cubicBezTo>
                  <a:pt x="5018843" y="6302649"/>
                  <a:pt x="5010457" y="6303321"/>
                  <a:pt x="5002254" y="6302395"/>
                </a:cubicBezTo>
                <a:cubicBezTo>
                  <a:pt x="4997649" y="6301888"/>
                  <a:pt x="4995233" y="6297917"/>
                  <a:pt x="4996152" y="6294771"/>
                </a:cubicBezTo>
                <a:cubicBezTo>
                  <a:pt x="4996660" y="6292994"/>
                  <a:pt x="4998791" y="6290705"/>
                  <a:pt x="5000478" y="6290451"/>
                </a:cubicBezTo>
                <a:cubicBezTo>
                  <a:pt x="5004544" y="6289817"/>
                  <a:pt x="5008801" y="6290261"/>
                  <a:pt x="5012645" y="6290261"/>
                </a:cubicBezTo>
                <a:cubicBezTo>
                  <a:pt x="5021990" y="6281361"/>
                  <a:pt x="5031017" y="6272753"/>
                  <a:pt x="5039562" y="6264615"/>
                </a:cubicBezTo>
                <a:cubicBezTo>
                  <a:pt x="5044522" y="6264171"/>
                  <a:pt x="5048588" y="6263822"/>
                  <a:pt x="5052655" y="6263473"/>
                </a:cubicBezTo>
                <a:cubicBezTo>
                  <a:pt x="5058630" y="6257498"/>
                  <a:pt x="5064606" y="6251523"/>
                  <a:pt x="5070488" y="6245643"/>
                </a:cubicBezTo>
                <a:cubicBezTo>
                  <a:pt x="5066452" y="6241228"/>
                  <a:pt x="5062380" y="6236775"/>
                  <a:pt x="5058408" y="6232424"/>
                </a:cubicBezTo>
                <a:cubicBezTo>
                  <a:pt x="5061142" y="6228072"/>
                  <a:pt x="5064575" y="6226289"/>
                  <a:pt x="5068894" y="6226353"/>
                </a:cubicBezTo>
                <a:cubicBezTo>
                  <a:pt x="5075220" y="6226480"/>
                  <a:pt x="5081735" y="6227279"/>
                  <a:pt x="5087806" y="6226036"/>
                </a:cubicBezTo>
                <a:cubicBezTo>
                  <a:pt x="5090983" y="6225370"/>
                  <a:pt x="5093368" y="6220955"/>
                  <a:pt x="5096706" y="6217650"/>
                </a:cubicBezTo>
                <a:cubicBezTo>
                  <a:pt x="5096706" y="6209956"/>
                  <a:pt x="5096706" y="6201697"/>
                  <a:pt x="5096706" y="6194009"/>
                </a:cubicBezTo>
                <a:cubicBezTo>
                  <a:pt x="5109259" y="6181456"/>
                  <a:pt x="5121172" y="6169537"/>
                  <a:pt x="5134235" y="6156476"/>
                </a:cubicBezTo>
                <a:cubicBezTo>
                  <a:pt x="5134235" y="6149296"/>
                  <a:pt x="5134838" y="6140936"/>
                  <a:pt x="5133980" y="6132740"/>
                </a:cubicBezTo>
                <a:cubicBezTo>
                  <a:pt x="5133504" y="6128198"/>
                  <a:pt x="5129503" y="6125242"/>
                  <a:pt x="5126515" y="6126321"/>
                </a:cubicBezTo>
                <a:cubicBezTo>
                  <a:pt x="5121902" y="6128008"/>
                  <a:pt x="5120601" y="6132074"/>
                  <a:pt x="5121458" y="6136743"/>
                </a:cubicBezTo>
                <a:cubicBezTo>
                  <a:pt x="5121838" y="6138779"/>
                  <a:pt x="5121521" y="6140936"/>
                  <a:pt x="5121521" y="6144367"/>
                </a:cubicBezTo>
                <a:cubicBezTo>
                  <a:pt x="5115926" y="6149328"/>
                  <a:pt x="5109671" y="6154891"/>
                  <a:pt x="5101628" y="6162008"/>
                </a:cubicBezTo>
                <a:cubicBezTo>
                  <a:pt x="5095874" y="6162008"/>
                  <a:pt x="5087678" y="6162008"/>
                  <a:pt x="5079380" y="6162008"/>
                </a:cubicBezTo>
                <a:cubicBezTo>
                  <a:pt x="5074363" y="6166296"/>
                  <a:pt x="5069726" y="6170298"/>
                  <a:pt x="5063623" y="6175544"/>
                </a:cubicBezTo>
                <a:cubicBezTo>
                  <a:pt x="5057014" y="6175544"/>
                  <a:pt x="5048620" y="6176178"/>
                  <a:pt x="5040424" y="6175290"/>
                </a:cubicBezTo>
                <a:cubicBezTo>
                  <a:pt x="5035812" y="6174783"/>
                  <a:pt x="5032729" y="6168744"/>
                  <a:pt x="5034258" y="6168014"/>
                </a:cubicBezTo>
                <a:cubicBezTo>
                  <a:pt x="5049223" y="6160701"/>
                  <a:pt x="5041375" y="6139667"/>
                  <a:pt x="5056215" y="6132201"/>
                </a:cubicBezTo>
                <a:cubicBezTo>
                  <a:pt x="5058250" y="6131186"/>
                  <a:pt x="5058535" y="6124316"/>
                  <a:pt x="5057616" y="6120663"/>
                </a:cubicBezTo>
                <a:cubicBezTo>
                  <a:pt x="5056855" y="6117707"/>
                  <a:pt x="5053035" y="6115550"/>
                  <a:pt x="5050593" y="6113006"/>
                </a:cubicBezTo>
                <a:cubicBezTo>
                  <a:pt x="5046140" y="6116406"/>
                  <a:pt x="5043253" y="6124348"/>
                  <a:pt x="5037278" y="6122509"/>
                </a:cubicBezTo>
                <a:cubicBezTo>
                  <a:pt x="5029646" y="6120123"/>
                  <a:pt x="5033269" y="6111770"/>
                  <a:pt x="5032507" y="6105890"/>
                </a:cubicBezTo>
                <a:cubicBezTo>
                  <a:pt x="5035812" y="6103663"/>
                  <a:pt x="5039022" y="6099692"/>
                  <a:pt x="5042359" y="6099597"/>
                </a:cubicBezTo>
                <a:cubicBezTo>
                  <a:pt x="5061333" y="6098994"/>
                  <a:pt x="5080338" y="6099375"/>
                  <a:pt x="5099306" y="6099217"/>
                </a:cubicBezTo>
                <a:cubicBezTo>
                  <a:pt x="5101121" y="6099217"/>
                  <a:pt x="5102903" y="6097821"/>
                  <a:pt x="5104426" y="6097180"/>
                </a:cubicBezTo>
                <a:cubicBezTo>
                  <a:pt x="5111322" y="6092512"/>
                  <a:pt x="5108143" y="6085839"/>
                  <a:pt x="5108460" y="6079990"/>
                </a:cubicBezTo>
                <a:cubicBezTo>
                  <a:pt x="5103918" y="6069188"/>
                  <a:pt x="5087678" y="6079483"/>
                  <a:pt x="5084405" y="6066517"/>
                </a:cubicBezTo>
                <a:cubicBezTo>
                  <a:pt x="5090380" y="6060542"/>
                  <a:pt x="5096356" y="6054567"/>
                  <a:pt x="5102357" y="6048560"/>
                </a:cubicBezTo>
                <a:cubicBezTo>
                  <a:pt x="5110719" y="6048560"/>
                  <a:pt x="5119142" y="6048560"/>
                  <a:pt x="5128036" y="6048560"/>
                </a:cubicBezTo>
                <a:cubicBezTo>
                  <a:pt x="5133631" y="6042654"/>
                  <a:pt x="5139417" y="6036552"/>
                  <a:pt x="5145868" y="6029752"/>
                </a:cubicBezTo>
                <a:cubicBezTo>
                  <a:pt x="5142533" y="6025838"/>
                  <a:pt x="5138776" y="6021487"/>
                  <a:pt x="5134805" y="6016850"/>
                </a:cubicBezTo>
                <a:cubicBezTo>
                  <a:pt x="5138650" y="6012657"/>
                  <a:pt x="5142722" y="6008236"/>
                  <a:pt x="5146884" y="6003694"/>
                </a:cubicBezTo>
                <a:cubicBezTo>
                  <a:pt x="5146884" y="5999660"/>
                  <a:pt x="5146884" y="5995429"/>
                  <a:pt x="5146884" y="5991585"/>
                </a:cubicBezTo>
                <a:cubicBezTo>
                  <a:pt x="5142690" y="5986980"/>
                  <a:pt x="5138650" y="5982559"/>
                  <a:pt x="5134646" y="5978144"/>
                </a:cubicBezTo>
                <a:cubicBezTo>
                  <a:pt x="5146915" y="5965876"/>
                  <a:pt x="5159153" y="5954218"/>
                  <a:pt x="5170526" y="5941791"/>
                </a:cubicBezTo>
                <a:cubicBezTo>
                  <a:pt x="5172753" y="5939374"/>
                  <a:pt x="5171795" y="5934008"/>
                  <a:pt x="5172405" y="5929206"/>
                </a:cubicBezTo>
                <a:cubicBezTo>
                  <a:pt x="5168718" y="5924982"/>
                  <a:pt x="5164710" y="5920345"/>
                  <a:pt x="5160611" y="5915638"/>
                </a:cubicBezTo>
                <a:cubicBezTo>
                  <a:pt x="5163186" y="5909504"/>
                  <a:pt x="5168559" y="5908965"/>
                  <a:pt x="5174719" y="5908426"/>
                </a:cubicBezTo>
                <a:cubicBezTo>
                  <a:pt x="5178246" y="5908109"/>
                  <a:pt x="5181489" y="5904614"/>
                  <a:pt x="5184857" y="5902546"/>
                </a:cubicBezTo>
                <a:cubicBezTo>
                  <a:pt x="5180664" y="5898004"/>
                  <a:pt x="5176438" y="5893488"/>
                  <a:pt x="5172563" y="5889295"/>
                </a:cubicBezTo>
                <a:cubicBezTo>
                  <a:pt x="5172563" y="5880522"/>
                  <a:pt x="5172563" y="5872168"/>
                  <a:pt x="5172563" y="5864448"/>
                </a:cubicBezTo>
                <a:cubicBezTo>
                  <a:pt x="5177104" y="5859361"/>
                  <a:pt x="5181234" y="5854756"/>
                  <a:pt x="5185593" y="5849923"/>
                </a:cubicBezTo>
                <a:cubicBezTo>
                  <a:pt x="5185593" y="5837338"/>
                  <a:pt x="5185593" y="5824854"/>
                  <a:pt x="5185593" y="5812904"/>
                </a:cubicBezTo>
                <a:cubicBezTo>
                  <a:pt x="5192108" y="5806390"/>
                  <a:pt x="5198076" y="5800414"/>
                  <a:pt x="5204084" y="5794407"/>
                </a:cubicBezTo>
                <a:cubicBezTo>
                  <a:pt x="5208284" y="5794407"/>
                  <a:pt x="5212478" y="5794407"/>
                  <a:pt x="5217145" y="5794407"/>
                </a:cubicBezTo>
                <a:cubicBezTo>
                  <a:pt x="5222836" y="5788597"/>
                  <a:pt x="5229319" y="5783034"/>
                  <a:pt x="5234369" y="5776361"/>
                </a:cubicBezTo>
                <a:cubicBezTo>
                  <a:pt x="5236468" y="5773595"/>
                  <a:pt x="5235485" y="5768476"/>
                  <a:pt x="5235961" y="5763776"/>
                </a:cubicBezTo>
                <a:cubicBezTo>
                  <a:pt x="5232148" y="5759488"/>
                  <a:pt x="5228051" y="5754876"/>
                  <a:pt x="5221884" y="5747981"/>
                </a:cubicBezTo>
                <a:cubicBezTo>
                  <a:pt x="5227860" y="5743027"/>
                  <a:pt x="5234178" y="5737781"/>
                  <a:pt x="5240534" y="5732542"/>
                </a:cubicBezTo>
                <a:cubicBezTo>
                  <a:pt x="5243966" y="5729713"/>
                  <a:pt x="5253279" y="5729967"/>
                  <a:pt x="5257638" y="5733620"/>
                </a:cubicBezTo>
                <a:cubicBezTo>
                  <a:pt x="5260848" y="5736323"/>
                  <a:pt x="5263639" y="5739532"/>
                  <a:pt x="5266626" y="5742520"/>
                </a:cubicBezTo>
                <a:cubicBezTo>
                  <a:pt x="5283309" y="5743725"/>
                  <a:pt x="5286614" y="5741467"/>
                  <a:pt x="5286711" y="5728692"/>
                </a:cubicBezTo>
                <a:cubicBezTo>
                  <a:pt x="5286741" y="5722367"/>
                  <a:pt x="5286900" y="5716018"/>
                  <a:pt x="5286646" y="5709694"/>
                </a:cubicBezTo>
                <a:cubicBezTo>
                  <a:pt x="5286489" y="5705653"/>
                  <a:pt x="5285758" y="5701651"/>
                  <a:pt x="5285284" y="5697553"/>
                </a:cubicBezTo>
                <a:cubicBezTo>
                  <a:pt x="5276699" y="5688209"/>
                  <a:pt x="5265452" y="5694882"/>
                  <a:pt x="5255664" y="5692688"/>
                </a:cubicBezTo>
                <a:cubicBezTo>
                  <a:pt x="5249149" y="5683922"/>
                  <a:pt x="5249149" y="5683922"/>
                  <a:pt x="5246638" y="5633588"/>
                </a:cubicBezTo>
                <a:cubicBezTo>
                  <a:pt x="5231355" y="5617096"/>
                  <a:pt x="5231387" y="5615980"/>
                  <a:pt x="5247462" y="5598536"/>
                </a:cubicBezTo>
                <a:cubicBezTo>
                  <a:pt x="5247849" y="5596563"/>
                  <a:pt x="5248515" y="5594628"/>
                  <a:pt x="5248515" y="5592656"/>
                </a:cubicBezTo>
                <a:cubicBezTo>
                  <a:pt x="5248579" y="5584841"/>
                  <a:pt x="5244766" y="5578358"/>
                  <a:pt x="5240154" y="5578358"/>
                </a:cubicBezTo>
                <a:cubicBezTo>
                  <a:pt x="5216955" y="5578326"/>
                  <a:pt x="5193724" y="5578295"/>
                  <a:pt x="5170526" y="5578390"/>
                </a:cubicBezTo>
                <a:cubicBezTo>
                  <a:pt x="5166207" y="5578390"/>
                  <a:pt x="5161816" y="5576924"/>
                  <a:pt x="5160739" y="5572510"/>
                </a:cubicBezTo>
                <a:cubicBezTo>
                  <a:pt x="5160358" y="5570987"/>
                  <a:pt x="5165668" y="5566439"/>
                  <a:pt x="5168782" y="5565964"/>
                </a:cubicBezTo>
                <a:cubicBezTo>
                  <a:pt x="5174974" y="5565075"/>
                  <a:pt x="5181297" y="5565741"/>
                  <a:pt x="5185021" y="5557800"/>
                </a:cubicBezTo>
                <a:cubicBezTo>
                  <a:pt x="5185021" y="5552871"/>
                  <a:pt x="5185021" y="5546547"/>
                  <a:pt x="5185021" y="5540223"/>
                </a:cubicBezTo>
                <a:cubicBezTo>
                  <a:pt x="5187114" y="5540223"/>
                  <a:pt x="5190102" y="5541117"/>
                  <a:pt x="5191118" y="5540064"/>
                </a:cubicBezTo>
                <a:cubicBezTo>
                  <a:pt x="5195444" y="5535650"/>
                  <a:pt x="5199193" y="5530658"/>
                  <a:pt x="5201895" y="5527384"/>
                </a:cubicBezTo>
                <a:cubicBezTo>
                  <a:pt x="5213111" y="5527384"/>
                  <a:pt x="5221408" y="5527384"/>
                  <a:pt x="5229668" y="5527384"/>
                </a:cubicBezTo>
                <a:cubicBezTo>
                  <a:pt x="5238696" y="5513784"/>
                  <a:pt x="5238727" y="5513753"/>
                  <a:pt x="5228558" y="5502094"/>
                </a:cubicBezTo>
                <a:cubicBezTo>
                  <a:pt x="5224453" y="5501904"/>
                  <a:pt x="5220356" y="5501739"/>
                  <a:pt x="5216638" y="5501548"/>
                </a:cubicBezTo>
                <a:cubicBezTo>
                  <a:pt x="5211875" y="5497261"/>
                  <a:pt x="5207357" y="5493163"/>
                  <a:pt x="5205232" y="5491253"/>
                </a:cubicBezTo>
                <a:cubicBezTo>
                  <a:pt x="5196682" y="5488716"/>
                  <a:pt x="5191118" y="5487060"/>
                  <a:pt x="5185528" y="5485411"/>
                </a:cubicBezTo>
                <a:cubicBezTo>
                  <a:pt x="5185528" y="5475783"/>
                  <a:pt x="5185528" y="5467549"/>
                  <a:pt x="5185528" y="5458142"/>
                </a:cubicBezTo>
                <a:cubicBezTo>
                  <a:pt x="5188803" y="5454488"/>
                  <a:pt x="5192868" y="5449947"/>
                  <a:pt x="5197759" y="5444479"/>
                </a:cubicBezTo>
                <a:cubicBezTo>
                  <a:pt x="5197759" y="5439398"/>
                  <a:pt x="5197728" y="5433201"/>
                  <a:pt x="5197759" y="5427035"/>
                </a:cubicBezTo>
                <a:cubicBezTo>
                  <a:pt x="5197824" y="5416518"/>
                  <a:pt x="5194677" y="5413626"/>
                  <a:pt x="5182858" y="5413182"/>
                </a:cubicBezTo>
                <a:cubicBezTo>
                  <a:pt x="5176787" y="5412959"/>
                  <a:pt x="5170716" y="5413150"/>
                  <a:pt x="5166999" y="5413150"/>
                </a:cubicBezTo>
                <a:cubicBezTo>
                  <a:pt x="5157908" y="5407745"/>
                  <a:pt x="5160008" y="5401072"/>
                  <a:pt x="5159342" y="5391570"/>
                </a:cubicBezTo>
                <a:cubicBezTo>
                  <a:pt x="5163916" y="5387726"/>
                  <a:pt x="5169765" y="5381624"/>
                  <a:pt x="5176724" y="5377304"/>
                </a:cubicBezTo>
                <a:cubicBezTo>
                  <a:pt x="5184413" y="5372503"/>
                  <a:pt x="5192075" y="5374000"/>
                  <a:pt x="5197824" y="5381910"/>
                </a:cubicBezTo>
                <a:cubicBezTo>
                  <a:pt x="5197824" y="5385912"/>
                  <a:pt x="5197824" y="5390079"/>
                  <a:pt x="5197824" y="5394145"/>
                </a:cubicBezTo>
                <a:cubicBezTo>
                  <a:pt x="5199383" y="5395700"/>
                  <a:pt x="5200653" y="5398116"/>
                  <a:pt x="5202372" y="5398497"/>
                </a:cubicBezTo>
                <a:cubicBezTo>
                  <a:pt x="5216385" y="5401548"/>
                  <a:pt x="5230492" y="5402024"/>
                  <a:pt x="5244417" y="5398243"/>
                </a:cubicBezTo>
                <a:cubicBezTo>
                  <a:pt x="5245876" y="5396626"/>
                  <a:pt x="5248356" y="5395129"/>
                  <a:pt x="5248420" y="5393575"/>
                </a:cubicBezTo>
                <a:cubicBezTo>
                  <a:pt x="5248768" y="5383153"/>
                  <a:pt x="5248610" y="5372725"/>
                  <a:pt x="5248610" y="5362271"/>
                </a:cubicBezTo>
                <a:cubicBezTo>
                  <a:pt x="5259890" y="5359949"/>
                  <a:pt x="5261893" y="5357602"/>
                  <a:pt x="5261322" y="5347593"/>
                </a:cubicBezTo>
                <a:cubicBezTo>
                  <a:pt x="5260873" y="5340152"/>
                  <a:pt x="5258017" y="5337298"/>
                  <a:pt x="5250576" y="5336854"/>
                </a:cubicBezTo>
                <a:cubicBezTo>
                  <a:pt x="5240566" y="5336277"/>
                  <a:pt x="5238219" y="5338281"/>
                  <a:pt x="5235897" y="5349559"/>
                </a:cubicBezTo>
                <a:cubicBezTo>
                  <a:pt x="5231032" y="5351056"/>
                  <a:pt x="5225919" y="5349750"/>
                  <a:pt x="5225348" y="5345049"/>
                </a:cubicBezTo>
                <a:cubicBezTo>
                  <a:pt x="5223851" y="5332718"/>
                  <a:pt x="5223660" y="5320197"/>
                  <a:pt x="5223248" y="5307745"/>
                </a:cubicBezTo>
                <a:cubicBezTo>
                  <a:pt x="5223089" y="5302562"/>
                  <a:pt x="5229256" y="5298592"/>
                  <a:pt x="5236944" y="5298719"/>
                </a:cubicBezTo>
                <a:cubicBezTo>
                  <a:pt x="5241175" y="5298782"/>
                  <a:pt x="5245433" y="5298655"/>
                  <a:pt x="5249656" y="5298750"/>
                </a:cubicBezTo>
                <a:cubicBezTo>
                  <a:pt x="5251693" y="5298814"/>
                  <a:pt x="5253691" y="5299194"/>
                  <a:pt x="5255697" y="5299448"/>
                </a:cubicBezTo>
                <a:cubicBezTo>
                  <a:pt x="5266721" y="5303387"/>
                  <a:pt x="5254586" y="5320774"/>
                  <a:pt x="5268091" y="5322518"/>
                </a:cubicBezTo>
                <a:cubicBezTo>
                  <a:pt x="5274796" y="5316416"/>
                  <a:pt x="5281026" y="5310733"/>
                  <a:pt x="5286900" y="5305392"/>
                </a:cubicBezTo>
                <a:cubicBezTo>
                  <a:pt x="5286900" y="5283400"/>
                  <a:pt x="5286900" y="5262302"/>
                  <a:pt x="5286900" y="5241363"/>
                </a:cubicBezTo>
                <a:cubicBezTo>
                  <a:pt x="5288588" y="5239676"/>
                  <a:pt x="5289857" y="5237355"/>
                  <a:pt x="5291640" y="5236847"/>
                </a:cubicBezTo>
                <a:cubicBezTo>
                  <a:pt x="5295515" y="5235801"/>
                  <a:pt x="5299644" y="5235674"/>
                  <a:pt x="5304448" y="5235071"/>
                </a:cubicBezTo>
                <a:cubicBezTo>
                  <a:pt x="5308703" y="5238788"/>
                  <a:pt x="5313340" y="5242854"/>
                  <a:pt x="5319094" y="5247878"/>
                </a:cubicBezTo>
                <a:cubicBezTo>
                  <a:pt x="5328248" y="5247878"/>
                  <a:pt x="5338734" y="5247846"/>
                  <a:pt x="5349220" y="5247878"/>
                </a:cubicBezTo>
                <a:cubicBezTo>
                  <a:pt x="5359744" y="5247942"/>
                  <a:pt x="5363176" y="5244345"/>
                  <a:pt x="5362916" y="5232528"/>
                </a:cubicBezTo>
                <a:cubicBezTo>
                  <a:pt x="5362790" y="5226425"/>
                  <a:pt x="5362060" y="5220292"/>
                  <a:pt x="5360982" y="5214284"/>
                </a:cubicBezTo>
                <a:cubicBezTo>
                  <a:pt x="5360664" y="5212572"/>
                  <a:pt x="5358184" y="5211265"/>
                  <a:pt x="5356661" y="5209774"/>
                </a:cubicBezTo>
                <a:cubicBezTo>
                  <a:pt x="5350305" y="5209774"/>
                  <a:pt x="5343885" y="5209204"/>
                  <a:pt x="5337625" y="5209965"/>
                </a:cubicBezTo>
                <a:cubicBezTo>
                  <a:pt x="5332663" y="5210567"/>
                  <a:pt x="5328914" y="5209901"/>
                  <a:pt x="5326847" y="5205264"/>
                </a:cubicBezTo>
                <a:cubicBezTo>
                  <a:pt x="5325609" y="5202467"/>
                  <a:pt x="5327805" y="5199384"/>
                  <a:pt x="5331966" y="5196270"/>
                </a:cubicBezTo>
                <a:cubicBezTo>
                  <a:pt x="5333653" y="5195001"/>
                  <a:pt x="5334985" y="5193314"/>
                  <a:pt x="5337053" y="5191246"/>
                </a:cubicBezTo>
                <a:cubicBezTo>
                  <a:pt x="5337053" y="5179270"/>
                  <a:pt x="5337053" y="5166717"/>
                  <a:pt x="5337053" y="5151715"/>
                </a:cubicBezTo>
                <a:cubicBezTo>
                  <a:pt x="5347444" y="5143266"/>
                  <a:pt x="5358881" y="5133954"/>
                  <a:pt x="5374171" y="5121528"/>
                </a:cubicBezTo>
                <a:cubicBezTo>
                  <a:pt x="5388849" y="5121528"/>
                  <a:pt x="5409827" y="5121528"/>
                  <a:pt x="5432518" y="5121528"/>
                </a:cubicBezTo>
                <a:cubicBezTo>
                  <a:pt x="5435823" y="5124420"/>
                  <a:pt x="5440461" y="5128486"/>
                  <a:pt x="5445771" y="5133130"/>
                </a:cubicBezTo>
                <a:cubicBezTo>
                  <a:pt x="5453237" y="5133130"/>
                  <a:pt x="5461623" y="5133130"/>
                  <a:pt x="5470778" y="5133130"/>
                </a:cubicBezTo>
                <a:cubicBezTo>
                  <a:pt x="5479234" y="5125086"/>
                  <a:pt x="5488293" y="5116479"/>
                  <a:pt x="5497060" y="5108118"/>
                </a:cubicBezTo>
                <a:cubicBezTo>
                  <a:pt x="5501702" y="5107833"/>
                  <a:pt x="5505800" y="5107579"/>
                  <a:pt x="5509423" y="5107357"/>
                </a:cubicBezTo>
                <a:cubicBezTo>
                  <a:pt x="5514377" y="5103038"/>
                  <a:pt x="5519021" y="5098997"/>
                  <a:pt x="5524356" y="5094328"/>
                </a:cubicBezTo>
                <a:cubicBezTo>
                  <a:pt x="5529950" y="5096269"/>
                  <a:pt x="5535514" y="5098204"/>
                  <a:pt x="5540754" y="5100018"/>
                </a:cubicBezTo>
                <a:cubicBezTo>
                  <a:pt x="5540754" y="5105575"/>
                  <a:pt x="5540754" y="5109774"/>
                  <a:pt x="5540754" y="5114728"/>
                </a:cubicBezTo>
                <a:cubicBezTo>
                  <a:pt x="5546634" y="5120164"/>
                  <a:pt x="5552832" y="5125854"/>
                  <a:pt x="5560330" y="5132749"/>
                </a:cubicBezTo>
                <a:cubicBezTo>
                  <a:pt x="5564688" y="5132939"/>
                  <a:pt x="5570848" y="5133352"/>
                  <a:pt x="5577014" y="5133478"/>
                </a:cubicBezTo>
                <a:cubicBezTo>
                  <a:pt x="5585311" y="5133669"/>
                  <a:pt x="5591097" y="5130649"/>
                  <a:pt x="5591636" y="5125467"/>
                </a:cubicBezTo>
                <a:cubicBezTo>
                  <a:pt x="5592271" y="5119308"/>
                  <a:pt x="5592112" y="5113206"/>
                  <a:pt x="5586231" y="5108626"/>
                </a:cubicBezTo>
                <a:cubicBezTo>
                  <a:pt x="5583688" y="5106660"/>
                  <a:pt x="5582514" y="5102911"/>
                  <a:pt x="5581753" y="5101636"/>
                </a:cubicBezTo>
                <a:cubicBezTo>
                  <a:pt x="5587538" y="5094519"/>
                  <a:pt x="5592841" y="5088004"/>
                  <a:pt x="5598278" y="5081331"/>
                </a:cubicBezTo>
                <a:close/>
                <a:moveTo>
                  <a:pt x="1405334" y="5058547"/>
                </a:moveTo>
                <a:cubicBezTo>
                  <a:pt x="1411438" y="5064554"/>
                  <a:pt x="1417476" y="5070434"/>
                  <a:pt x="1423357" y="5076181"/>
                </a:cubicBezTo>
                <a:lnTo>
                  <a:pt x="1423357" y="5095375"/>
                </a:lnTo>
                <a:lnTo>
                  <a:pt x="1423357" y="5095439"/>
                </a:lnTo>
                <a:cubicBezTo>
                  <a:pt x="1410835" y="5095502"/>
                  <a:pt x="1407687" y="5082860"/>
                  <a:pt x="1399136" y="5077551"/>
                </a:cubicBezTo>
                <a:cubicBezTo>
                  <a:pt x="1397772" y="5070022"/>
                  <a:pt x="1395070" y="5062042"/>
                  <a:pt x="1405334" y="5058547"/>
                </a:cubicBezTo>
                <a:close/>
                <a:moveTo>
                  <a:pt x="2244865" y="5044817"/>
                </a:moveTo>
                <a:cubicBezTo>
                  <a:pt x="2247789" y="5044011"/>
                  <a:pt x="2250912" y="5044233"/>
                  <a:pt x="2253884" y="5044915"/>
                </a:cubicBezTo>
                <a:cubicBezTo>
                  <a:pt x="2257062" y="5045645"/>
                  <a:pt x="2261351" y="5049742"/>
                  <a:pt x="2261761" y="5052794"/>
                </a:cubicBezTo>
                <a:cubicBezTo>
                  <a:pt x="2262872" y="5060932"/>
                  <a:pt x="2262143" y="5069286"/>
                  <a:pt x="2262143" y="5076308"/>
                </a:cubicBezTo>
                <a:cubicBezTo>
                  <a:pt x="2257919" y="5080538"/>
                  <a:pt x="2254200" y="5083082"/>
                  <a:pt x="2252163" y="5086641"/>
                </a:cubicBezTo>
                <a:cubicBezTo>
                  <a:pt x="2250294" y="5089914"/>
                  <a:pt x="2250769" y="5094456"/>
                  <a:pt x="2249271" y="5098077"/>
                </a:cubicBezTo>
                <a:cubicBezTo>
                  <a:pt x="2247782" y="5101668"/>
                  <a:pt x="2245142" y="5104782"/>
                  <a:pt x="2243009" y="5108087"/>
                </a:cubicBezTo>
                <a:cubicBezTo>
                  <a:pt x="2236684" y="5108087"/>
                  <a:pt x="2230366" y="5108087"/>
                  <a:pt x="2224009" y="5108087"/>
                </a:cubicBezTo>
                <a:cubicBezTo>
                  <a:pt x="2224009" y="5101763"/>
                  <a:pt x="2224009" y="5095439"/>
                  <a:pt x="2224009" y="5089273"/>
                </a:cubicBezTo>
                <a:cubicBezTo>
                  <a:pt x="2228361" y="5084637"/>
                  <a:pt x="2232617" y="5080063"/>
                  <a:pt x="2237040" y="5075388"/>
                </a:cubicBezTo>
                <a:cubicBezTo>
                  <a:pt x="2237040" y="5067002"/>
                  <a:pt x="2237040" y="5058642"/>
                  <a:pt x="2237040" y="5050891"/>
                </a:cubicBezTo>
                <a:cubicBezTo>
                  <a:pt x="2239217" y="5047459"/>
                  <a:pt x="2241942" y="5045624"/>
                  <a:pt x="2244865" y="5044817"/>
                </a:cubicBezTo>
                <a:close/>
                <a:moveTo>
                  <a:pt x="1340609" y="5044757"/>
                </a:moveTo>
                <a:cubicBezTo>
                  <a:pt x="1345055" y="5047206"/>
                  <a:pt x="1346356" y="5050193"/>
                  <a:pt x="1344960" y="5053016"/>
                </a:cubicBezTo>
                <a:cubicBezTo>
                  <a:pt x="1343565" y="5054418"/>
                  <a:pt x="1341338" y="5057310"/>
                  <a:pt x="1340862" y="5057025"/>
                </a:cubicBezTo>
                <a:cubicBezTo>
                  <a:pt x="1336409" y="5054576"/>
                  <a:pt x="1334887" y="5051493"/>
                  <a:pt x="1336568" y="5048823"/>
                </a:cubicBezTo>
                <a:cubicBezTo>
                  <a:pt x="1337621" y="5047174"/>
                  <a:pt x="1340133" y="5044503"/>
                  <a:pt x="1340609" y="5044757"/>
                </a:cubicBezTo>
                <a:close/>
                <a:moveTo>
                  <a:pt x="2291896" y="5033954"/>
                </a:moveTo>
                <a:cubicBezTo>
                  <a:pt x="2293107" y="5033447"/>
                  <a:pt x="2295074" y="5033605"/>
                  <a:pt x="2296121" y="5034272"/>
                </a:cubicBezTo>
                <a:cubicBezTo>
                  <a:pt x="2297745" y="5035318"/>
                  <a:pt x="2299814" y="5037005"/>
                  <a:pt x="2300035" y="5038655"/>
                </a:cubicBezTo>
                <a:cubicBezTo>
                  <a:pt x="2300606" y="5042657"/>
                  <a:pt x="2300638" y="5046888"/>
                  <a:pt x="2300035" y="5050859"/>
                </a:cubicBezTo>
                <a:cubicBezTo>
                  <a:pt x="2299814" y="5052508"/>
                  <a:pt x="2297365" y="5053783"/>
                  <a:pt x="2295899" y="5055242"/>
                </a:cubicBezTo>
                <a:cubicBezTo>
                  <a:pt x="2294471" y="5055147"/>
                  <a:pt x="2292690" y="5055527"/>
                  <a:pt x="2291609" y="5054862"/>
                </a:cubicBezTo>
                <a:cubicBezTo>
                  <a:pt x="2285095" y="5050669"/>
                  <a:pt x="2285349" y="5036688"/>
                  <a:pt x="2291896" y="5033954"/>
                </a:cubicBezTo>
                <a:close/>
                <a:moveTo>
                  <a:pt x="1810949" y="5031791"/>
                </a:moveTo>
                <a:cubicBezTo>
                  <a:pt x="1820103" y="5040310"/>
                  <a:pt x="1820103" y="5048791"/>
                  <a:pt x="1810949" y="5057278"/>
                </a:cubicBezTo>
                <a:cubicBezTo>
                  <a:pt x="1801834" y="5048759"/>
                  <a:pt x="1801834" y="5040310"/>
                  <a:pt x="1810949" y="5031791"/>
                </a:cubicBezTo>
                <a:close/>
                <a:moveTo>
                  <a:pt x="1364029" y="5021243"/>
                </a:moveTo>
                <a:cubicBezTo>
                  <a:pt x="1366859" y="5019841"/>
                  <a:pt x="1369847" y="5021148"/>
                  <a:pt x="1372257" y="5025594"/>
                </a:cubicBezTo>
                <a:cubicBezTo>
                  <a:pt x="1372510" y="5026070"/>
                  <a:pt x="1369847" y="5028614"/>
                  <a:pt x="1368191" y="5029629"/>
                </a:cubicBezTo>
                <a:cubicBezTo>
                  <a:pt x="1365521" y="5031316"/>
                  <a:pt x="1362437" y="5029787"/>
                  <a:pt x="1359995" y="5025341"/>
                </a:cubicBezTo>
                <a:cubicBezTo>
                  <a:pt x="1359742" y="5024865"/>
                  <a:pt x="1362597" y="5022670"/>
                  <a:pt x="1364029" y="5021243"/>
                </a:cubicBezTo>
                <a:close/>
                <a:moveTo>
                  <a:pt x="2255656" y="5019333"/>
                </a:moveTo>
                <a:cubicBezTo>
                  <a:pt x="2260071" y="5021782"/>
                  <a:pt x="2261412" y="5024769"/>
                  <a:pt x="2260009" y="5027598"/>
                </a:cubicBezTo>
                <a:cubicBezTo>
                  <a:pt x="2258613" y="5028994"/>
                  <a:pt x="2256386" y="5031886"/>
                  <a:pt x="2255911" y="5031601"/>
                </a:cubicBezTo>
                <a:cubicBezTo>
                  <a:pt x="2251463" y="5029152"/>
                  <a:pt x="2249935" y="5026069"/>
                  <a:pt x="2251623" y="5023399"/>
                </a:cubicBezTo>
                <a:cubicBezTo>
                  <a:pt x="2252669" y="5021750"/>
                  <a:pt x="2255181" y="5019079"/>
                  <a:pt x="2255656" y="5019333"/>
                </a:cubicBezTo>
                <a:close/>
                <a:moveTo>
                  <a:pt x="1900049" y="5006622"/>
                </a:moveTo>
                <a:cubicBezTo>
                  <a:pt x="1900525" y="5006368"/>
                  <a:pt x="1902751" y="5009260"/>
                  <a:pt x="1904154" y="5010662"/>
                </a:cubicBezTo>
                <a:cubicBezTo>
                  <a:pt x="1905549" y="5013485"/>
                  <a:pt x="1904248" y="5016473"/>
                  <a:pt x="1899795" y="5018889"/>
                </a:cubicBezTo>
                <a:cubicBezTo>
                  <a:pt x="1899320" y="5019143"/>
                  <a:pt x="1896776" y="5016473"/>
                  <a:pt x="1895761" y="5014823"/>
                </a:cubicBezTo>
                <a:cubicBezTo>
                  <a:pt x="1894080" y="5012153"/>
                  <a:pt x="1895602" y="5009070"/>
                  <a:pt x="1900049" y="5006622"/>
                </a:cubicBezTo>
                <a:close/>
                <a:moveTo>
                  <a:pt x="1200822" y="5006622"/>
                </a:moveTo>
                <a:cubicBezTo>
                  <a:pt x="1200345" y="5006368"/>
                  <a:pt x="1198150" y="5009260"/>
                  <a:pt x="1196724" y="5010662"/>
                </a:cubicBezTo>
                <a:cubicBezTo>
                  <a:pt x="1195327" y="5013485"/>
                  <a:pt x="1196628" y="5016473"/>
                  <a:pt x="1201076" y="5018889"/>
                </a:cubicBezTo>
                <a:cubicBezTo>
                  <a:pt x="1201552" y="5019143"/>
                  <a:pt x="1204094" y="5016473"/>
                  <a:pt x="1205117" y="5014824"/>
                </a:cubicBezTo>
                <a:cubicBezTo>
                  <a:pt x="1206798" y="5012153"/>
                  <a:pt x="1205275" y="5009070"/>
                  <a:pt x="1200822" y="5006622"/>
                </a:cubicBezTo>
                <a:close/>
                <a:moveTo>
                  <a:pt x="2308613" y="4983012"/>
                </a:moveTo>
                <a:cubicBezTo>
                  <a:pt x="2315096" y="4985936"/>
                  <a:pt x="2315380" y="4999790"/>
                  <a:pt x="2308865" y="5004021"/>
                </a:cubicBezTo>
                <a:cubicBezTo>
                  <a:pt x="2307787" y="5004719"/>
                  <a:pt x="2305815" y="5004845"/>
                  <a:pt x="2304609" y="5004338"/>
                </a:cubicBezTo>
                <a:cubicBezTo>
                  <a:pt x="2298189" y="5001572"/>
                  <a:pt x="2297967" y="4987687"/>
                  <a:pt x="2304323" y="4983424"/>
                </a:cubicBezTo>
                <a:cubicBezTo>
                  <a:pt x="2305402" y="4982727"/>
                  <a:pt x="2307184" y="4983139"/>
                  <a:pt x="2308613" y="4983012"/>
                </a:cubicBezTo>
                <a:close/>
                <a:moveTo>
                  <a:pt x="1824128" y="4981458"/>
                </a:moveTo>
                <a:cubicBezTo>
                  <a:pt x="1834653" y="4986571"/>
                  <a:pt x="1825435" y="5002080"/>
                  <a:pt x="1837635" y="5006526"/>
                </a:cubicBezTo>
                <a:cubicBezTo>
                  <a:pt x="1845553" y="5006526"/>
                  <a:pt x="1853780" y="5006526"/>
                  <a:pt x="1861918" y="5006526"/>
                </a:cubicBezTo>
                <a:cubicBezTo>
                  <a:pt x="1863473" y="5008087"/>
                  <a:pt x="1865573" y="5009324"/>
                  <a:pt x="1866269" y="5011074"/>
                </a:cubicBezTo>
                <a:cubicBezTo>
                  <a:pt x="1867444" y="5013999"/>
                  <a:pt x="1865320" y="5018604"/>
                  <a:pt x="1860866" y="5018826"/>
                </a:cubicBezTo>
                <a:cubicBezTo>
                  <a:pt x="1844374" y="5019619"/>
                  <a:pt x="1827814" y="5019238"/>
                  <a:pt x="1811288" y="5018953"/>
                </a:cubicBezTo>
                <a:cubicBezTo>
                  <a:pt x="1809767" y="5018921"/>
                  <a:pt x="1807954" y="5016568"/>
                  <a:pt x="1806940" y="5014887"/>
                </a:cubicBezTo>
                <a:cubicBezTo>
                  <a:pt x="1806272" y="5013840"/>
                  <a:pt x="1806176" y="5011392"/>
                  <a:pt x="1806909" y="5010694"/>
                </a:cubicBezTo>
                <a:cubicBezTo>
                  <a:pt x="1812752" y="5005004"/>
                  <a:pt x="1818570" y="4999758"/>
                  <a:pt x="1817708" y="4990129"/>
                </a:cubicBezTo>
                <a:cubicBezTo>
                  <a:pt x="1817485" y="4987433"/>
                  <a:pt x="1821876" y="4984351"/>
                  <a:pt x="1824128" y="4981458"/>
                </a:cubicBezTo>
                <a:close/>
                <a:moveTo>
                  <a:pt x="1925189" y="4968524"/>
                </a:moveTo>
                <a:cubicBezTo>
                  <a:pt x="1929636" y="4970972"/>
                  <a:pt x="1931165" y="4974049"/>
                  <a:pt x="1929478" y="4976719"/>
                </a:cubicBezTo>
                <a:cubicBezTo>
                  <a:pt x="1928431" y="4978375"/>
                  <a:pt x="1925919" y="4981045"/>
                  <a:pt x="1925443" y="4980792"/>
                </a:cubicBezTo>
                <a:cubicBezTo>
                  <a:pt x="1921028" y="4978343"/>
                  <a:pt x="1919688" y="4975355"/>
                  <a:pt x="1921091" y="4972526"/>
                </a:cubicBezTo>
                <a:cubicBezTo>
                  <a:pt x="1922487" y="4971131"/>
                  <a:pt x="1924714" y="4968238"/>
                  <a:pt x="1925189" y="4968524"/>
                </a:cubicBezTo>
                <a:close/>
                <a:moveTo>
                  <a:pt x="1232703" y="4942879"/>
                </a:moveTo>
                <a:cubicBezTo>
                  <a:pt x="1244142" y="4947230"/>
                  <a:pt x="1244078" y="4947294"/>
                  <a:pt x="1256506" y="4963564"/>
                </a:cubicBezTo>
                <a:cubicBezTo>
                  <a:pt x="1244046" y="4970910"/>
                  <a:pt x="1242841" y="4971005"/>
                  <a:pt x="1232703" y="4960672"/>
                </a:cubicBezTo>
                <a:cubicBezTo>
                  <a:pt x="1232703" y="4954766"/>
                  <a:pt x="1232703" y="4948823"/>
                  <a:pt x="1232703" y="4942879"/>
                </a:cubicBezTo>
                <a:close/>
                <a:moveTo>
                  <a:pt x="2344745" y="4942847"/>
                </a:moveTo>
                <a:cubicBezTo>
                  <a:pt x="2353867" y="4951366"/>
                  <a:pt x="2353867" y="4959815"/>
                  <a:pt x="2344745" y="4968334"/>
                </a:cubicBezTo>
                <a:cubicBezTo>
                  <a:pt x="2335623" y="4959815"/>
                  <a:pt x="2335623" y="4951366"/>
                  <a:pt x="2344745" y="4942847"/>
                </a:cubicBezTo>
                <a:close/>
                <a:moveTo>
                  <a:pt x="1033826" y="4932553"/>
                </a:moveTo>
                <a:cubicBezTo>
                  <a:pt x="1026416" y="4935255"/>
                  <a:pt x="1030203" y="4943069"/>
                  <a:pt x="1029341" y="4948728"/>
                </a:cubicBezTo>
                <a:cubicBezTo>
                  <a:pt x="1041418" y="4958230"/>
                  <a:pt x="1041481" y="4958134"/>
                  <a:pt x="1054355" y="4949711"/>
                </a:cubicBezTo>
                <a:cubicBezTo>
                  <a:pt x="1053243" y="4948284"/>
                  <a:pt x="1052190" y="4946755"/>
                  <a:pt x="1050953" y="4945423"/>
                </a:cubicBezTo>
                <a:cubicBezTo>
                  <a:pt x="1049583" y="4943894"/>
                  <a:pt x="1048251" y="4942308"/>
                  <a:pt x="1046633" y="4941128"/>
                </a:cubicBezTo>
                <a:cubicBezTo>
                  <a:pt x="1042401" y="4938052"/>
                  <a:pt x="1040117" y="4930231"/>
                  <a:pt x="1033826" y="4932553"/>
                </a:cubicBezTo>
                <a:close/>
                <a:moveTo>
                  <a:pt x="1114924" y="4920189"/>
                </a:moveTo>
                <a:cubicBezTo>
                  <a:pt x="1111903" y="4917614"/>
                  <a:pt x="1109367" y="4917995"/>
                  <a:pt x="1106981" y="4922701"/>
                </a:cubicBezTo>
                <a:cubicBezTo>
                  <a:pt x="1106568" y="4923526"/>
                  <a:pt x="1107678" y="4925531"/>
                  <a:pt x="1108565" y="4926577"/>
                </a:cubicBezTo>
                <a:cubicBezTo>
                  <a:pt x="1109125" y="4927294"/>
                  <a:pt x="1109769" y="4928017"/>
                  <a:pt x="1112588" y="4929605"/>
                </a:cubicBezTo>
                <a:lnTo>
                  <a:pt x="1113504" y="4930045"/>
                </a:lnTo>
                <a:lnTo>
                  <a:pt x="1112733" y="4930041"/>
                </a:lnTo>
                <a:lnTo>
                  <a:pt x="1118448" y="4933270"/>
                </a:lnTo>
                <a:lnTo>
                  <a:pt x="1118578" y="4935730"/>
                </a:lnTo>
                <a:cubicBezTo>
                  <a:pt x="1119853" y="4938306"/>
                  <a:pt x="1123253" y="4939987"/>
                  <a:pt x="1126018" y="4941483"/>
                </a:cubicBezTo>
                <a:cubicBezTo>
                  <a:pt x="1126375" y="4941673"/>
                  <a:pt x="1128393" y="4939791"/>
                  <a:pt x="1122130" y="4935351"/>
                </a:cubicBezTo>
                <a:lnTo>
                  <a:pt x="1118448" y="4933270"/>
                </a:lnTo>
                <a:lnTo>
                  <a:pt x="1118403" y="4932402"/>
                </a:lnTo>
                <a:lnTo>
                  <a:pt x="1129672" y="4937824"/>
                </a:lnTo>
                <a:cubicBezTo>
                  <a:pt x="1128175" y="4935064"/>
                  <a:pt x="1126494" y="4931664"/>
                  <a:pt x="1123917" y="4930390"/>
                </a:cubicBezTo>
                <a:cubicBezTo>
                  <a:pt x="1121263" y="4929086"/>
                  <a:pt x="1119278" y="4929094"/>
                  <a:pt x="1118281" y="4930091"/>
                </a:cubicBezTo>
                <a:lnTo>
                  <a:pt x="1118403" y="4932402"/>
                </a:lnTo>
                <a:lnTo>
                  <a:pt x="1113504" y="4930045"/>
                </a:lnTo>
                <a:lnTo>
                  <a:pt x="1118134" y="4930072"/>
                </a:lnTo>
                <a:cubicBezTo>
                  <a:pt x="1119758" y="4925975"/>
                  <a:pt x="1118102" y="4922924"/>
                  <a:pt x="1114924" y="4920189"/>
                </a:cubicBezTo>
                <a:close/>
                <a:moveTo>
                  <a:pt x="1863948" y="4919714"/>
                </a:moveTo>
                <a:cubicBezTo>
                  <a:pt x="1865606" y="4920760"/>
                  <a:pt x="1867958" y="4922543"/>
                  <a:pt x="1867990" y="4924065"/>
                </a:cubicBezTo>
                <a:cubicBezTo>
                  <a:pt x="1868306" y="4936365"/>
                  <a:pt x="1868179" y="4948664"/>
                  <a:pt x="1868179" y="4962771"/>
                </a:cubicBezTo>
                <a:cubicBezTo>
                  <a:pt x="1862839" y="4967091"/>
                  <a:pt x="1856482" y="4972241"/>
                  <a:pt x="1848890" y="4978376"/>
                </a:cubicBezTo>
                <a:cubicBezTo>
                  <a:pt x="1841233" y="4976942"/>
                  <a:pt x="1837161" y="4967605"/>
                  <a:pt x="1830517" y="4961756"/>
                </a:cubicBezTo>
                <a:cubicBezTo>
                  <a:pt x="1835479" y="4950954"/>
                  <a:pt x="1851211" y="4960964"/>
                  <a:pt x="1855466" y="4945835"/>
                </a:cubicBezTo>
                <a:cubicBezTo>
                  <a:pt x="1855466" y="4940462"/>
                  <a:pt x="1855466" y="4932267"/>
                  <a:pt x="1855466" y="4924065"/>
                </a:cubicBezTo>
                <a:cubicBezTo>
                  <a:pt x="1858203" y="4919650"/>
                  <a:pt x="1861157" y="4917963"/>
                  <a:pt x="1863948" y="4919714"/>
                </a:cubicBezTo>
                <a:close/>
                <a:moveTo>
                  <a:pt x="2052430" y="4917455"/>
                </a:moveTo>
                <a:cubicBezTo>
                  <a:pt x="2056653" y="4920284"/>
                  <a:pt x="2058273" y="4923208"/>
                  <a:pt x="2056591" y="4925879"/>
                </a:cubicBezTo>
                <a:cubicBezTo>
                  <a:pt x="2055545" y="4927528"/>
                  <a:pt x="2053032" y="4930198"/>
                  <a:pt x="2052557" y="4929945"/>
                </a:cubicBezTo>
                <a:cubicBezTo>
                  <a:pt x="2048103" y="4927496"/>
                  <a:pt x="2046580" y="4924413"/>
                  <a:pt x="2048263" y="4921749"/>
                </a:cubicBezTo>
                <a:cubicBezTo>
                  <a:pt x="2049283" y="4920094"/>
                  <a:pt x="2050996" y="4918889"/>
                  <a:pt x="2052430" y="4917455"/>
                </a:cubicBezTo>
                <a:close/>
                <a:moveTo>
                  <a:pt x="1059087" y="4906970"/>
                </a:moveTo>
                <a:cubicBezTo>
                  <a:pt x="1057436" y="4908017"/>
                  <a:pt x="1054766" y="4910529"/>
                  <a:pt x="1055020" y="4911005"/>
                </a:cubicBezTo>
                <a:cubicBezTo>
                  <a:pt x="1057500" y="4915426"/>
                  <a:pt x="1060456" y="4916758"/>
                  <a:pt x="1063285" y="4915362"/>
                </a:cubicBezTo>
                <a:cubicBezTo>
                  <a:pt x="1064681" y="4913960"/>
                  <a:pt x="1067574" y="4911741"/>
                  <a:pt x="1067288" y="4911258"/>
                </a:cubicBezTo>
                <a:cubicBezTo>
                  <a:pt x="1064840" y="4906812"/>
                  <a:pt x="1061757" y="4905289"/>
                  <a:pt x="1059087" y="4906970"/>
                </a:cubicBezTo>
                <a:close/>
                <a:moveTo>
                  <a:pt x="914983" y="4904743"/>
                </a:moveTo>
                <a:cubicBezTo>
                  <a:pt x="920051" y="4905571"/>
                  <a:pt x="922815" y="4906215"/>
                  <a:pt x="924519" y="4907918"/>
                </a:cubicBezTo>
                <a:lnTo>
                  <a:pt x="927672" y="4917384"/>
                </a:lnTo>
                <a:lnTo>
                  <a:pt x="933252" y="4917678"/>
                </a:lnTo>
                <a:cubicBezTo>
                  <a:pt x="935795" y="4918952"/>
                  <a:pt x="937483" y="4922352"/>
                  <a:pt x="939005" y="4925118"/>
                </a:cubicBezTo>
                <a:cubicBezTo>
                  <a:pt x="939259" y="4925594"/>
                  <a:pt x="935827" y="4929026"/>
                  <a:pt x="935351" y="4928772"/>
                </a:cubicBezTo>
                <a:cubicBezTo>
                  <a:pt x="932586" y="4927275"/>
                  <a:pt x="929185" y="4925594"/>
                  <a:pt x="927917" y="4923019"/>
                </a:cubicBezTo>
                <a:lnTo>
                  <a:pt x="927620" y="4917430"/>
                </a:lnTo>
                <a:lnTo>
                  <a:pt x="918153" y="4914284"/>
                </a:lnTo>
                <a:cubicBezTo>
                  <a:pt x="916449" y="4912580"/>
                  <a:pt x="915807" y="4909814"/>
                  <a:pt x="914983" y="4904743"/>
                </a:cubicBezTo>
                <a:close/>
                <a:moveTo>
                  <a:pt x="1925539" y="4891429"/>
                </a:moveTo>
                <a:cubicBezTo>
                  <a:pt x="1931039" y="4897753"/>
                  <a:pt x="1936341" y="4903856"/>
                  <a:pt x="1943496" y="4912057"/>
                </a:cubicBezTo>
                <a:cubicBezTo>
                  <a:pt x="1939170" y="4916377"/>
                  <a:pt x="1936246" y="4919301"/>
                  <a:pt x="1933321" y="4922225"/>
                </a:cubicBezTo>
                <a:cubicBezTo>
                  <a:pt x="1927956" y="4932616"/>
                  <a:pt x="1937743" y="4946755"/>
                  <a:pt x="1925286" y="4955654"/>
                </a:cubicBezTo>
                <a:cubicBezTo>
                  <a:pt x="1916574" y="4939859"/>
                  <a:pt x="1916511" y="4908435"/>
                  <a:pt x="1925539" y="4891429"/>
                </a:cubicBezTo>
                <a:close/>
                <a:moveTo>
                  <a:pt x="1191115" y="4882092"/>
                </a:moveTo>
                <a:cubicBezTo>
                  <a:pt x="1194293" y="4884788"/>
                  <a:pt x="1195949" y="4887871"/>
                  <a:pt x="1194325" y="4891975"/>
                </a:cubicBezTo>
                <a:cubicBezTo>
                  <a:pt x="1194071" y="4892609"/>
                  <a:pt x="1190639" y="4892514"/>
                  <a:pt x="1188958" y="4891911"/>
                </a:cubicBezTo>
                <a:cubicBezTo>
                  <a:pt x="1187335" y="4891335"/>
                  <a:pt x="1185908" y="4889844"/>
                  <a:pt x="1184759" y="4888480"/>
                </a:cubicBezTo>
                <a:cubicBezTo>
                  <a:pt x="1183871" y="4887395"/>
                  <a:pt x="1182760" y="4885429"/>
                  <a:pt x="1183174" y="4884598"/>
                </a:cubicBezTo>
                <a:cubicBezTo>
                  <a:pt x="1185558" y="4879898"/>
                  <a:pt x="1188095" y="4879517"/>
                  <a:pt x="1191115" y="4882092"/>
                </a:cubicBezTo>
                <a:close/>
                <a:moveTo>
                  <a:pt x="2421013" y="4866583"/>
                </a:moveTo>
                <a:cubicBezTo>
                  <a:pt x="2411898" y="4875096"/>
                  <a:pt x="2411898" y="4883583"/>
                  <a:pt x="2421013" y="4892070"/>
                </a:cubicBezTo>
                <a:cubicBezTo>
                  <a:pt x="2430137" y="4883551"/>
                  <a:pt x="2430137" y="4875096"/>
                  <a:pt x="2421013" y="4866583"/>
                </a:cubicBezTo>
                <a:close/>
                <a:moveTo>
                  <a:pt x="978548" y="4866570"/>
                </a:moveTo>
                <a:lnTo>
                  <a:pt x="978623" y="4866574"/>
                </a:lnTo>
                <a:lnTo>
                  <a:pt x="978625" y="4866647"/>
                </a:lnTo>
                <a:lnTo>
                  <a:pt x="983202" y="4871473"/>
                </a:lnTo>
                <a:lnTo>
                  <a:pt x="978707" y="4869585"/>
                </a:lnTo>
                <a:close/>
                <a:moveTo>
                  <a:pt x="2268219" y="4841223"/>
                </a:moveTo>
                <a:cubicBezTo>
                  <a:pt x="2273015" y="4844274"/>
                  <a:pt x="2274195" y="4847832"/>
                  <a:pt x="2274988" y="4851930"/>
                </a:cubicBezTo>
                <a:cubicBezTo>
                  <a:pt x="2278037" y="4867249"/>
                  <a:pt x="2278291" y="4867376"/>
                  <a:pt x="2295041" y="4865504"/>
                </a:cubicBezTo>
                <a:cubicBezTo>
                  <a:pt x="2299488" y="4862200"/>
                  <a:pt x="2302223" y="4854188"/>
                  <a:pt x="2308326" y="4856193"/>
                </a:cubicBezTo>
                <a:cubicBezTo>
                  <a:pt x="2316013" y="4858698"/>
                  <a:pt x="2312170" y="4866995"/>
                  <a:pt x="2313254" y="4874461"/>
                </a:cubicBezTo>
                <a:cubicBezTo>
                  <a:pt x="2306131" y="4876878"/>
                  <a:pt x="2298758" y="4879358"/>
                  <a:pt x="2291449" y="4881806"/>
                </a:cubicBezTo>
                <a:cubicBezTo>
                  <a:pt x="2283982" y="4889272"/>
                  <a:pt x="2276541" y="4896707"/>
                  <a:pt x="2269075" y="4904173"/>
                </a:cubicBezTo>
                <a:cubicBezTo>
                  <a:pt x="2264945" y="4904363"/>
                  <a:pt x="2260816" y="4904553"/>
                  <a:pt x="2256647" y="4904743"/>
                </a:cubicBezTo>
                <a:cubicBezTo>
                  <a:pt x="2254238" y="4907794"/>
                  <a:pt x="2250329" y="4910560"/>
                  <a:pt x="2249720" y="4913928"/>
                </a:cubicBezTo>
                <a:cubicBezTo>
                  <a:pt x="2248230" y="4921940"/>
                  <a:pt x="2250868" y="4930421"/>
                  <a:pt x="2247818" y="4938115"/>
                </a:cubicBezTo>
                <a:cubicBezTo>
                  <a:pt x="2244575" y="4941356"/>
                  <a:pt x="2241587" y="4944337"/>
                  <a:pt x="2237615" y="4948315"/>
                </a:cubicBezTo>
                <a:cubicBezTo>
                  <a:pt x="2241015" y="4952476"/>
                  <a:pt x="2244480" y="4956701"/>
                  <a:pt x="2248420" y="4961534"/>
                </a:cubicBezTo>
                <a:cubicBezTo>
                  <a:pt x="2249466" y="4966710"/>
                  <a:pt x="2251217" y="4972685"/>
                  <a:pt x="2246194" y="4977899"/>
                </a:cubicBezTo>
                <a:cubicBezTo>
                  <a:pt x="2243237" y="4980951"/>
                  <a:pt x="2239519" y="4981680"/>
                  <a:pt x="2234818" y="4981109"/>
                </a:cubicBezTo>
                <a:cubicBezTo>
                  <a:pt x="2230654" y="4980595"/>
                  <a:pt x="2226391" y="4981141"/>
                  <a:pt x="2222168" y="4980951"/>
                </a:cubicBezTo>
                <a:cubicBezTo>
                  <a:pt x="2220226" y="4980855"/>
                  <a:pt x="2218291" y="4980151"/>
                  <a:pt x="2216573" y="4979771"/>
                </a:cubicBezTo>
                <a:cubicBezTo>
                  <a:pt x="2209581" y="4975641"/>
                  <a:pt x="2211712" y="4968841"/>
                  <a:pt x="2211267" y="4962581"/>
                </a:cubicBezTo>
                <a:cubicBezTo>
                  <a:pt x="2215398" y="4958166"/>
                  <a:pt x="2219687" y="4953618"/>
                  <a:pt x="2224012" y="4949012"/>
                </a:cubicBezTo>
                <a:cubicBezTo>
                  <a:pt x="2224012" y="4940716"/>
                  <a:pt x="2224012" y="4932298"/>
                  <a:pt x="2224012" y="4924096"/>
                </a:cubicBezTo>
                <a:cubicBezTo>
                  <a:pt x="2228396" y="4919428"/>
                  <a:pt x="2232654" y="4914886"/>
                  <a:pt x="2236689" y="4910560"/>
                </a:cubicBezTo>
                <a:cubicBezTo>
                  <a:pt x="2236950" y="4906050"/>
                  <a:pt x="2237171" y="4901920"/>
                  <a:pt x="2237392" y="4897785"/>
                </a:cubicBezTo>
                <a:cubicBezTo>
                  <a:pt x="2239932" y="4893719"/>
                  <a:pt x="2243559" y="4892767"/>
                  <a:pt x="2247659" y="4891943"/>
                </a:cubicBezTo>
                <a:cubicBezTo>
                  <a:pt x="2262085" y="4889050"/>
                  <a:pt x="2262053" y="4888765"/>
                  <a:pt x="2262147" y="4877544"/>
                </a:cubicBezTo>
                <a:cubicBezTo>
                  <a:pt x="2262179" y="4871378"/>
                  <a:pt x="2262147" y="4865244"/>
                  <a:pt x="2262147" y="4861432"/>
                </a:cubicBezTo>
                <a:cubicBezTo>
                  <a:pt x="2257923" y="4853554"/>
                  <a:pt x="2254301" y="4852856"/>
                  <a:pt x="2252104" y="4857905"/>
                </a:cubicBezTo>
                <a:cubicBezTo>
                  <a:pt x="2248991" y="4864991"/>
                  <a:pt x="2246929" y="4872526"/>
                  <a:pt x="2244543" y="4879421"/>
                </a:cubicBezTo>
                <a:cubicBezTo>
                  <a:pt x="2238820" y="4879358"/>
                  <a:pt x="2234594" y="4879358"/>
                  <a:pt x="2227827" y="4879358"/>
                </a:cubicBezTo>
                <a:cubicBezTo>
                  <a:pt x="2222388" y="4866931"/>
                  <a:pt x="2223917" y="4858508"/>
                  <a:pt x="2224395" y="4850376"/>
                </a:cubicBezTo>
                <a:cubicBezTo>
                  <a:pt x="2224584" y="4847198"/>
                  <a:pt x="2228682" y="4841825"/>
                  <a:pt x="2231289" y="4841635"/>
                </a:cubicBezTo>
                <a:cubicBezTo>
                  <a:pt x="2243813" y="4840715"/>
                  <a:pt x="2256425" y="4841223"/>
                  <a:pt x="2268219" y="4841223"/>
                </a:cubicBezTo>
                <a:close/>
                <a:moveTo>
                  <a:pt x="864162" y="4841191"/>
                </a:moveTo>
                <a:cubicBezTo>
                  <a:pt x="870137" y="4841191"/>
                  <a:pt x="876145" y="4841191"/>
                  <a:pt x="882533" y="4841191"/>
                </a:cubicBezTo>
                <a:cubicBezTo>
                  <a:pt x="889238" y="4847769"/>
                  <a:pt x="896134" y="4854569"/>
                  <a:pt x="902173" y="4860512"/>
                </a:cubicBezTo>
                <a:cubicBezTo>
                  <a:pt x="902553" y="4865980"/>
                  <a:pt x="902807" y="4869888"/>
                  <a:pt x="903061" y="4873478"/>
                </a:cubicBezTo>
                <a:cubicBezTo>
                  <a:pt x="907191" y="4877956"/>
                  <a:pt x="911193" y="4882251"/>
                  <a:pt x="915012" y="4886348"/>
                </a:cubicBezTo>
                <a:cubicBezTo>
                  <a:pt x="915012" y="4892799"/>
                  <a:pt x="915012" y="4898774"/>
                  <a:pt x="915012" y="4904743"/>
                </a:cubicBezTo>
                <a:cubicBezTo>
                  <a:pt x="912913" y="4904743"/>
                  <a:pt x="909988" y="4905638"/>
                  <a:pt x="908846" y="4904585"/>
                </a:cubicBezTo>
                <a:cubicBezTo>
                  <a:pt x="902649" y="4898933"/>
                  <a:pt x="896863" y="4892799"/>
                  <a:pt x="890824" y="4886697"/>
                </a:cubicBezTo>
                <a:cubicBezTo>
                  <a:pt x="890443" y="4882885"/>
                  <a:pt x="889999" y="4878851"/>
                  <a:pt x="889397" y="4872970"/>
                </a:cubicBezTo>
                <a:cubicBezTo>
                  <a:pt x="881676" y="4865181"/>
                  <a:pt x="872808" y="4856447"/>
                  <a:pt x="864320" y="4847356"/>
                </a:cubicBezTo>
                <a:cubicBezTo>
                  <a:pt x="863274" y="4846247"/>
                  <a:pt x="864162" y="4843291"/>
                  <a:pt x="864162" y="4841191"/>
                </a:cubicBezTo>
                <a:close/>
                <a:moveTo>
                  <a:pt x="1872435" y="4830737"/>
                </a:moveTo>
                <a:cubicBezTo>
                  <a:pt x="1875233" y="4829050"/>
                  <a:pt x="1880093" y="4830642"/>
                  <a:pt x="1880505" y="4835279"/>
                </a:cubicBezTo>
                <a:cubicBezTo>
                  <a:pt x="1881590" y="4847515"/>
                  <a:pt x="1880892" y="4859909"/>
                  <a:pt x="1880892" y="4874968"/>
                </a:cubicBezTo>
                <a:cubicBezTo>
                  <a:pt x="1877682" y="4877670"/>
                  <a:pt x="1872564" y="4881229"/>
                  <a:pt x="1868433" y="4885682"/>
                </a:cubicBezTo>
                <a:cubicBezTo>
                  <a:pt x="1864907" y="4889494"/>
                  <a:pt x="1862456" y="4891429"/>
                  <a:pt x="1859564" y="4889779"/>
                </a:cubicBezTo>
                <a:cubicBezTo>
                  <a:pt x="1855435" y="4887426"/>
                  <a:pt x="1854737" y="4883899"/>
                  <a:pt x="1855276" y="4879136"/>
                </a:cubicBezTo>
                <a:cubicBezTo>
                  <a:pt x="1855974" y="4873034"/>
                  <a:pt x="1855435" y="4866805"/>
                  <a:pt x="1855435" y="4859592"/>
                </a:cubicBezTo>
                <a:cubicBezTo>
                  <a:pt x="1859501" y="4856066"/>
                  <a:pt x="1864138" y="4852057"/>
                  <a:pt x="1868148" y="4848593"/>
                </a:cubicBezTo>
                <a:cubicBezTo>
                  <a:pt x="1868148" y="4843290"/>
                  <a:pt x="1867735" y="4839097"/>
                  <a:pt x="1868338" y="4835089"/>
                </a:cubicBezTo>
                <a:cubicBezTo>
                  <a:pt x="1868592" y="4833439"/>
                  <a:pt x="1870748" y="4831752"/>
                  <a:pt x="1872435" y="4830737"/>
                </a:cubicBezTo>
                <a:close/>
                <a:moveTo>
                  <a:pt x="2039592" y="4828733"/>
                </a:moveTo>
                <a:cubicBezTo>
                  <a:pt x="2044038" y="4831181"/>
                  <a:pt x="2045371" y="4834169"/>
                  <a:pt x="2043943" y="4836998"/>
                </a:cubicBezTo>
                <a:cubicBezTo>
                  <a:pt x="2042548" y="4838394"/>
                  <a:pt x="2040320" y="4841286"/>
                  <a:pt x="2039845" y="4841001"/>
                </a:cubicBezTo>
                <a:cubicBezTo>
                  <a:pt x="2035392" y="4838552"/>
                  <a:pt x="2033869" y="4835476"/>
                  <a:pt x="2035551" y="4832805"/>
                </a:cubicBezTo>
                <a:cubicBezTo>
                  <a:pt x="2036604" y="4831150"/>
                  <a:pt x="2039116" y="4828479"/>
                  <a:pt x="2039592" y="4828733"/>
                </a:cubicBezTo>
                <a:close/>
                <a:moveTo>
                  <a:pt x="1979295" y="4828479"/>
                </a:moveTo>
                <a:cubicBezTo>
                  <a:pt x="1985715" y="4828130"/>
                  <a:pt x="1991308" y="4829342"/>
                  <a:pt x="1995186" y="4834867"/>
                </a:cubicBezTo>
                <a:cubicBezTo>
                  <a:pt x="1989660" y="4843227"/>
                  <a:pt x="1981046" y="4840874"/>
                  <a:pt x="1973097" y="4841286"/>
                </a:cubicBezTo>
                <a:cubicBezTo>
                  <a:pt x="1966685" y="4841635"/>
                  <a:pt x="1961089" y="4840398"/>
                  <a:pt x="1957213" y="4834899"/>
                </a:cubicBezTo>
                <a:cubicBezTo>
                  <a:pt x="1962738" y="4826544"/>
                  <a:pt x="1971353" y="4828891"/>
                  <a:pt x="1979295" y="4828479"/>
                </a:cubicBezTo>
                <a:close/>
                <a:moveTo>
                  <a:pt x="1003908" y="4815729"/>
                </a:moveTo>
                <a:lnTo>
                  <a:pt x="1003983" y="4815733"/>
                </a:lnTo>
                <a:lnTo>
                  <a:pt x="1003984" y="4815800"/>
                </a:lnTo>
                <a:lnTo>
                  <a:pt x="1009223" y="4821326"/>
                </a:lnTo>
                <a:lnTo>
                  <a:pt x="1004110" y="4819529"/>
                </a:lnTo>
                <a:close/>
                <a:moveTo>
                  <a:pt x="2431729" y="4805219"/>
                </a:moveTo>
                <a:cubicBezTo>
                  <a:pt x="2425311" y="4807985"/>
                  <a:pt x="2425090" y="4821870"/>
                  <a:pt x="2431437" y="4826133"/>
                </a:cubicBezTo>
                <a:cubicBezTo>
                  <a:pt x="2432523" y="4826799"/>
                  <a:pt x="2434299" y="4826386"/>
                  <a:pt x="2435734" y="4826513"/>
                </a:cubicBezTo>
                <a:cubicBezTo>
                  <a:pt x="2437194" y="4825048"/>
                  <a:pt x="2439640" y="4823779"/>
                  <a:pt x="2439861" y="4822124"/>
                </a:cubicBezTo>
                <a:cubicBezTo>
                  <a:pt x="2440465" y="4818121"/>
                  <a:pt x="2440433" y="4813929"/>
                  <a:pt x="2439861" y="4809926"/>
                </a:cubicBezTo>
                <a:cubicBezTo>
                  <a:pt x="2439640" y="4808270"/>
                  <a:pt x="2437572" y="4806621"/>
                  <a:pt x="2435953" y="4805537"/>
                </a:cubicBezTo>
                <a:cubicBezTo>
                  <a:pt x="2434900" y="4804838"/>
                  <a:pt x="2432903" y="4804680"/>
                  <a:pt x="2431729" y="4805219"/>
                </a:cubicBezTo>
                <a:close/>
                <a:moveTo>
                  <a:pt x="1938058" y="4803094"/>
                </a:moveTo>
                <a:cubicBezTo>
                  <a:pt x="1939517" y="4804553"/>
                  <a:pt x="1941235" y="4805822"/>
                  <a:pt x="1942377" y="4807541"/>
                </a:cubicBezTo>
                <a:cubicBezTo>
                  <a:pt x="1943400" y="4809095"/>
                  <a:pt x="1944382" y="4811099"/>
                  <a:pt x="1944318" y="4812881"/>
                </a:cubicBezTo>
                <a:cubicBezTo>
                  <a:pt x="1943874" y="4825048"/>
                  <a:pt x="1945967" y="4837315"/>
                  <a:pt x="1942758" y="4849171"/>
                </a:cubicBezTo>
                <a:cubicBezTo>
                  <a:pt x="1940317" y="4853649"/>
                  <a:pt x="1936814" y="4854188"/>
                  <a:pt x="1932179" y="4854220"/>
                </a:cubicBezTo>
                <a:cubicBezTo>
                  <a:pt x="1927479" y="4854252"/>
                  <a:pt x="1923918" y="4853934"/>
                  <a:pt x="1921407" y="4849995"/>
                </a:cubicBezTo>
                <a:cubicBezTo>
                  <a:pt x="1919528" y="4847071"/>
                  <a:pt x="1920899" y="4844242"/>
                  <a:pt x="1925315" y="4841191"/>
                </a:cubicBezTo>
                <a:cubicBezTo>
                  <a:pt x="1927003" y="4840018"/>
                  <a:pt x="1928303" y="4838299"/>
                  <a:pt x="1931036" y="4835533"/>
                </a:cubicBezTo>
                <a:cubicBezTo>
                  <a:pt x="1933287" y="4821870"/>
                  <a:pt x="1927257" y="4810592"/>
                  <a:pt x="1938058" y="4803094"/>
                </a:cubicBezTo>
                <a:close/>
                <a:moveTo>
                  <a:pt x="1140273" y="4780436"/>
                </a:moveTo>
                <a:cubicBezTo>
                  <a:pt x="1143450" y="4783138"/>
                  <a:pt x="1145100" y="4786215"/>
                  <a:pt x="1143483" y="4790319"/>
                </a:cubicBezTo>
                <a:cubicBezTo>
                  <a:pt x="1143260" y="4790953"/>
                  <a:pt x="1139797" y="4790858"/>
                  <a:pt x="1138110" y="4790255"/>
                </a:cubicBezTo>
                <a:cubicBezTo>
                  <a:pt x="1136492" y="4789684"/>
                  <a:pt x="1135059" y="4788187"/>
                  <a:pt x="1133917" y="4786824"/>
                </a:cubicBezTo>
                <a:cubicBezTo>
                  <a:pt x="1133029" y="4785739"/>
                  <a:pt x="1131911" y="4783772"/>
                  <a:pt x="1132331" y="4782948"/>
                </a:cubicBezTo>
                <a:cubicBezTo>
                  <a:pt x="1134709" y="4778241"/>
                  <a:pt x="1137253" y="4777861"/>
                  <a:pt x="1140273" y="4780436"/>
                </a:cubicBezTo>
                <a:close/>
                <a:moveTo>
                  <a:pt x="4225759" y="4777893"/>
                </a:moveTo>
                <a:cubicBezTo>
                  <a:pt x="4226235" y="4777639"/>
                  <a:pt x="4228424" y="4780500"/>
                  <a:pt x="4229858" y="4781927"/>
                </a:cubicBezTo>
                <a:cubicBezTo>
                  <a:pt x="4231253" y="4784756"/>
                  <a:pt x="4229953" y="4787744"/>
                  <a:pt x="4225506" y="4790161"/>
                </a:cubicBezTo>
                <a:cubicBezTo>
                  <a:pt x="4225023" y="4790414"/>
                  <a:pt x="4222486" y="4787744"/>
                  <a:pt x="4221465" y="4786088"/>
                </a:cubicBezTo>
                <a:cubicBezTo>
                  <a:pt x="4219784" y="4783424"/>
                  <a:pt x="4221306" y="4780341"/>
                  <a:pt x="4225759" y="4777893"/>
                </a:cubicBezTo>
                <a:close/>
                <a:moveTo>
                  <a:pt x="1201063" y="4777893"/>
                </a:moveTo>
                <a:cubicBezTo>
                  <a:pt x="1201545" y="4777639"/>
                  <a:pt x="1203766" y="4780500"/>
                  <a:pt x="1205166" y="4781927"/>
                </a:cubicBezTo>
                <a:cubicBezTo>
                  <a:pt x="1206563" y="4784756"/>
                  <a:pt x="1205262" y="4787744"/>
                  <a:pt x="1200809" y="4790161"/>
                </a:cubicBezTo>
                <a:cubicBezTo>
                  <a:pt x="1200334" y="4790414"/>
                  <a:pt x="1197790" y="4787744"/>
                  <a:pt x="1196775" y="4786088"/>
                </a:cubicBezTo>
                <a:cubicBezTo>
                  <a:pt x="1195094" y="4783424"/>
                  <a:pt x="1196616" y="4780341"/>
                  <a:pt x="1201063" y="4777893"/>
                </a:cubicBezTo>
                <a:close/>
                <a:moveTo>
                  <a:pt x="1169185" y="4773478"/>
                </a:moveTo>
                <a:cubicBezTo>
                  <a:pt x="1169185" y="4791049"/>
                  <a:pt x="1169788" y="4799377"/>
                  <a:pt x="1168836" y="4807509"/>
                </a:cubicBezTo>
                <a:cubicBezTo>
                  <a:pt x="1168519" y="4810148"/>
                  <a:pt x="1164224" y="4812336"/>
                  <a:pt x="1161775" y="4814753"/>
                </a:cubicBezTo>
                <a:cubicBezTo>
                  <a:pt x="1157141" y="4810116"/>
                  <a:pt x="1152660" y="4805663"/>
                  <a:pt x="1148206" y="4801185"/>
                </a:cubicBezTo>
                <a:cubicBezTo>
                  <a:pt x="1143442" y="4796390"/>
                  <a:pt x="1143728" y="4795749"/>
                  <a:pt x="1154564" y="4785962"/>
                </a:cubicBezTo>
                <a:cubicBezTo>
                  <a:pt x="1157488" y="4783361"/>
                  <a:pt x="1160508" y="4780880"/>
                  <a:pt x="1169185" y="4773478"/>
                </a:cubicBezTo>
                <a:close/>
                <a:moveTo>
                  <a:pt x="1887085" y="4765181"/>
                </a:moveTo>
                <a:cubicBezTo>
                  <a:pt x="1891538" y="4767629"/>
                  <a:pt x="1892871" y="4770617"/>
                  <a:pt x="1891443" y="4773446"/>
                </a:cubicBezTo>
                <a:cubicBezTo>
                  <a:pt x="1890041" y="4774841"/>
                  <a:pt x="1887820" y="4777734"/>
                  <a:pt x="1887345" y="4777448"/>
                </a:cubicBezTo>
                <a:cubicBezTo>
                  <a:pt x="1882891" y="4775000"/>
                  <a:pt x="1881369" y="4771917"/>
                  <a:pt x="1883050" y="4769247"/>
                </a:cubicBezTo>
                <a:cubicBezTo>
                  <a:pt x="1884103" y="4767598"/>
                  <a:pt x="1886609" y="4764927"/>
                  <a:pt x="1887085" y="4765181"/>
                </a:cubicBezTo>
                <a:close/>
                <a:moveTo>
                  <a:pt x="1950743" y="4752278"/>
                </a:moveTo>
                <a:cubicBezTo>
                  <a:pt x="1954967" y="4755107"/>
                  <a:pt x="1956585" y="4758032"/>
                  <a:pt x="1954904" y="4760702"/>
                </a:cubicBezTo>
                <a:cubicBezTo>
                  <a:pt x="1953857" y="4762351"/>
                  <a:pt x="1951345" y="4765022"/>
                  <a:pt x="1950870" y="4764768"/>
                </a:cubicBezTo>
                <a:cubicBezTo>
                  <a:pt x="1946417" y="4762319"/>
                  <a:pt x="1944894" y="4759237"/>
                  <a:pt x="1946575" y="4756572"/>
                </a:cubicBezTo>
                <a:cubicBezTo>
                  <a:pt x="1947628" y="4754885"/>
                  <a:pt x="1949341" y="4753680"/>
                  <a:pt x="1950743" y="4752278"/>
                </a:cubicBezTo>
                <a:close/>
                <a:moveTo>
                  <a:pt x="1036223" y="4741064"/>
                </a:moveTo>
                <a:cubicBezTo>
                  <a:pt x="1041531" y="4745003"/>
                  <a:pt x="1045947" y="4750376"/>
                  <a:pt x="1051416" y="4751803"/>
                </a:cubicBezTo>
                <a:cubicBezTo>
                  <a:pt x="1057360" y="4753331"/>
                  <a:pt x="1063558" y="4752945"/>
                  <a:pt x="1067530" y="4758825"/>
                </a:cubicBezTo>
                <a:lnTo>
                  <a:pt x="1067530" y="4777599"/>
                </a:lnTo>
                <a:lnTo>
                  <a:pt x="1073061" y="4777892"/>
                </a:lnTo>
                <a:cubicBezTo>
                  <a:pt x="1075599" y="4779161"/>
                  <a:pt x="1077286" y="4782561"/>
                  <a:pt x="1078808" y="4785327"/>
                </a:cubicBezTo>
                <a:cubicBezTo>
                  <a:pt x="1079062" y="4785802"/>
                  <a:pt x="1075631" y="4789234"/>
                  <a:pt x="1075154" y="4788980"/>
                </a:cubicBezTo>
                <a:cubicBezTo>
                  <a:pt x="1072388" y="4787490"/>
                  <a:pt x="1068989" y="4785802"/>
                  <a:pt x="1067720" y="4783233"/>
                </a:cubicBezTo>
                <a:lnTo>
                  <a:pt x="1067426" y="4777671"/>
                </a:lnTo>
                <a:lnTo>
                  <a:pt x="1048364" y="4777671"/>
                </a:lnTo>
                <a:cubicBezTo>
                  <a:pt x="1042546" y="4771759"/>
                  <a:pt x="1036641" y="4765751"/>
                  <a:pt x="1030571" y="4759554"/>
                </a:cubicBezTo>
                <a:cubicBezTo>
                  <a:pt x="1029232" y="4752310"/>
                  <a:pt x="1026529" y="4744337"/>
                  <a:pt x="1036223" y="4741064"/>
                </a:cubicBezTo>
                <a:close/>
                <a:moveTo>
                  <a:pt x="2497254" y="4739535"/>
                </a:moveTo>
                <a:cubicBezTo>
                  <a:pt x="2506376" y="4748022"/>
                  <a:pt x="2506376" y="4756510"/>
                  <a:pt x="2497254" y="4765022"/>
                </a:cubicBezTo>
                <a:cubicBezTo>
                  <a:pt x="2488138" y="4756510"/>
                  <a:pt x="2488138" y="4748054"/>
                  <a:pt x="2497254" y="4739535"/>
                </a:cubicBezTo>
                <a:close/>
                <a:moveTo>
                  <a:pt x="1925357" y="4739535"/>
                </a:moveTo>
                <a:cubicBezTo>
                  <a:pt x="1934478" y="4748022"/>
                  <a:pt x="1934478" y="4756510"/>
                  <a:pt x="1925357" y="4765022"/>
                </a:cubicBezTo>
                <a:cubicBezTo>
                  <a:pt x="1916233" y="4756510"/>
                  <a:pt x="1916233" y="4748054"/>
                  <a:pt x="1925357" y="4739535"/>
                </a:cubicBezTo>
                <a:close/>
                <a:moveTo>
                  <a:pt x="1897864" y="4729050"/>
                </a:moveTo>
                <a:cubicBezTo>
                  <a:pt x="1900535" y="4727369"/>
                  <a:pt x="1903611" y="4728891"/>
                  <a:pt x="1906059" y="4733338"/>
                </a:cubicBezTo>
                <a:cubicBezTo>
                  <a:pt x="1906313" y="4733820"/>
                  <a:pt x="1903453" y="4736040"/>
                  <a:pt x="1902026" y="4737442"/>
                </a:cubicBezTo>
                <a:cubicBezTo>
                  <a:pt x="1899197" y="4738837"/>
                  <a:pt x="1896209" y="4737537"/>
                  <a:pt x="1893792" y="4733084"/>
                </a:cubicBezTo>
                <a:cubicBezTo>
                  <a:pt x="1893538" y="4732608"/>
                  <a:pt x="1896209" y="4730065"/>
                  <a:pt x="1897864" y="4729050"/>
                </a:cubicBezTo>
                <a:close/>
                <a:moveTo>
                  <a:pt x="858479" y="4727845"/>
                </a:moveTo>
                <a:cubicBezTo>
                  <a:pt x="856259" y="4730262"/>
                  <a:pt x="852605" y="4732577"/>
                  <a:pt x="851806" y="4735628"/>
                </a:cubicBezTo>
                <a:cubicBezTo>
                  <a:pt x="850886" y="4739218"/>
                  <a:pt x="851203" y="4744432"/>
                  <a:pt x="853271" y="4747230"/>
                </a:cubicBezTo>
                <a:cubicBezTo>
                  <a:pt x="858193" y="4753871"/>
                  <a:pt x="864518" y="4759459"/>
                  <a:pt x="869733" y="4764927"/>
                </a:cubicBezTo>
                <a:lnTo>
                  <a:pt x="889594" y="4764927"/>
                </a:lnTo>
                <a:lnTo>
                  <a:pt x="889594" y="4764959"/>
                </a:lnTo>
                <a:lnTo>
                  <a:pt x="889606" y="4764963"/>
                </a:lnTo>
                <a:lnTo>
                  <a:pt x="892768" y="4774464"/>
                </a:lnTo>
                <a:lnTo>
                  <a:pt x="902295" y="4777635"/>
                </a:lnTo>
                <a:lnTo>
                  <a:pt x="902307" y="4777671"/>
                </a:lnTo>
                <a:lnTo>
                  <a:pt x="902308" y="4777671"/>
                </a:lnTo>
                <a:lnTo>
                  <a:pt x="902592" y="4794766"/>
                </a:lnTo>
                <a:lnTo>
                  <a:pt x="915018" y="4803062"/>
                </a:lnTo>
                <a:lnTo>
                  <a:pt x="915019" y="4803094"/>
                </a:lnTo>
                <a:lnTo>
                  <a:pt x="915030" y="4803098"/>
                </a:lnTo>
                <a:lnTo>
                  <a:pt x="918190" y="4812598"/>
                </a:lnTo>
                <a:lnTo>
                  <a:pt x="927720" y="4815764"/>
                </a:lnTo>
                <a:lnTo>
                  <a:pt x="927732" y="4815800"/>
                </a:lnTo>
                <a:lnTo>
                  <a:pt x="927744" y="4815804"/>
                </a:lnTo>
                <a:lnTo>
                  <a:pt x="930902" y="4825336"/>
                </a:lnTo>
                <a:cubicBezTo>
                  <a:pt x="932605" y="4827044"/>
                  <a:pt x="935369" y="4827686"/>
                  <a:pt x="940438" y="4828511"/>
                </a:cubicBezTo>
                <a:cubicBezTo>
                  <a:pt x="942094" y="4838648"/>
                  <a:pt x="943014" y="4839574"/>
                  <a:pt x="953150" y="4841223"/>
                </a:cubicBezTo>
                <a:cubicBezTo>
                  <a:pt x="953150" y="4845162"/>
                  <a:pt x="953024" y="4849076"/>
                  <a:pt x="953182" y="4853015"/>
                </a:cubicBezTo>
                <a:cubicBezTo>
                  <a:pt x="953531" y="4863151"/>
                  <a:pt x="956677" y="4866298"/>
                  <a:pt x="966830" y="4866647"/>
                </a:cubicBezTo>
                <a:cubicBezTo>
                  <a:pt x="968787" y="4866710"/>
                  <a:pt x="970751" y="4866718"/>
                  <a:pt x="974132" y="4867663"/>
                </a:cubicBezTo>
                <a:lnTo>
                  <a:pt x="978707" y="4869585"/>
                </a:lnTo>
                <a:lnTo>
                  <a:pt x="978846" y="4872210"/>
                </a:lnTo>
                <a:cubicBezTo>
                  <a:pt x="980115" y="4874779"/>
                  <a:pt x="983515" y="4876466"/>
                  <a:pt x="986282" y="4877957"/>
                </a:cubicBezTo>
                <a:cubicBezTo>
                  <a:pt x="986519" y="4878083"/>
                  <a:pt x="987496" y="4877289"/>
                  <a:pt x="986968" y="4875446"/>
                </a:cubicBezTo>
                <a:lnTo>
                  <a:pt x="983202" y="4871473"/>
                </a:lnTo>
                <a:lnTo>
                  <a:pt x="989934" y="4874303"/>
                </a:lnTo>
                <a:cubicBezTo>
                  <a:pt x="988444" y="4871537"/>
                  <a:pt x="986757" y="4868137"/>
                  <a:pt x="984187" y="4866869"/>
                </a:cubicBezTo>
                <a:lnTo>
                  <a:pt x="978623" y="4866574"/>
                </a:lnTo>
                <a:lnTo>
                  <a:pt x="978498" y="4861115"/>
                </a:lnTo>
                <a:cubicBezTo>
                  <a:pt x="972173" y="4854284"/>
                  <a:pt x="965562" y="4847706"/>
                  <a:pt x="958762" y="4841382"/>
                </a:cubicBezTo>
                <a:cubicBezTo>
                  <a:pt x="957731" y="4840430"/>
                  <a:pt x="955092" y="4841255"/>
                  <a:pt x="953214" y="4841255"/>
                </a:cubicBezTo>
                <a:cubicBezTo>
                  <a:pt x="951470" y="4831087"/>
                  <a:pt x="950576" y="4830167"/>
                  <a:pt x="940438" y="4828511"/>
                </a:cubicBezTo>
                <a:cubicBezTo>
                  <a:pt x="939613" y="4823443"/>
                  <a:pt x="938971" y="4820679"/>
                  <a:pt x="937268" y="4818975"/>
                </a:cubicBezTo>
                <a:lnTo>
                  <a:pt x="927744" y="4815804"/>
                </a:lnTo>
                <a:lnTo>
                  <a:pt x="927732" y="4815768"/>
                </a:lnTo>
                <a:lnTo>
                  <a:pt x="927720" y="4815764"/>
                </a:lnTo>
                <a:lnTo>
                  <a:pt x="924556" y="4806264"/>
                </a:lnTo>
                <a:lnTo>
                  <a:pt x="915030" y="4803098"/>
                </a:lnTo>
                <a:lnTo>
                  <a:pt x="915019" y="4803063"/>
                </a:lnTo>
                <a:lnTo>
                  <a:pt x="915018" y="4803062"/>
                </a:lnTo>
                <a:lnTo>
                  <a:pt x="914734" y="4785962"/>
                </a:lnTo>
                <a:lnTo>
                  <a:pt x="902308" y="4777671"/>
                </a:lnTo>
                <a:lnTo>
                  <a:pt x="902307" y="4777639"/>
                </a:lnTo>
                <a:lnTo>
                  <a:pt x="902295" y="4777635"/>
                </a:lnTo>
                <a:lnTo>
                  <a:pt x="899131" y="4768134"/>
                </a:lnTo>
                <a:lnTo>
                  <a:pt x="889606" y="4764963"/>
                </a:lnTo>
                <a:lnTo>
                  <a:pt x="889594" y="4764927"/>
                </a:lnTo>
                <a:lnTo>
                  <a:pt x="889467" y="4758825"/>
                </a:lnTo>
                <a:cubicBezTo>
                  <a:pt x="879330" y="4748308"/>
                  <a:pt x="868845" y="4738140"/>
                  <a:pt x="858479" y="4727845"/>
                </a:cubicBezTo>
                <a:close/>
                <a:moveTo>
                  <a:pt x="1976067" y="4727052"/>
                </a:moveTo>
                <a:cubicBezTo>
                  <a:pt x="1980489" y="4729526"/>
                  <a:pt x="1981821" y="4732513"/>
                  <a:pt x="1980425" y="4735310"/>
                </a:cubicBezTo>
                <a:cubicBezTo>
                  <a:pt x="1979023" y="4736712"/>
                  <a:pt x="1976803" y="4739599"/>
                  <a:pt x="1976321" y="4739313"/>
                </a:cubicBezTo>
                <a:cubicBezTo>
                  <a:pt x="1971874" y="4736871"/>
                  <a:pt x="1970352" y="4733788"/>
                  <a:pt x="1972032" y="4731118"/>
                </a:cubicBezTo>
                <a:cubicBezTo>
                  <a:pt x="1973085" y="4729462"/>
                  <a:pt x="1975592" y="4726792"/>
                  <a:pt x="1976067" y="4727052"/>
                </a:cubicBezTo>
                <a:close/>
                <a:moveTo>
                  <a:pt x="2473050" y="4715419"/>
                </a:moveTo>
                <a:cubicBezTo>
                  <a:pt x="2473303" y="4715229"/>
                  <a:pt x="2476766" y="4717899"/>
                  <a:pt x="2476991" y="4719485"/>
                </a:cubicBezTo>
                <a:cubicBezTo>
                  <a:pt x="2478359" y="4729082"/>
                  <a:pt x="2480327" y="4738870"/>
                  <a:pt x="2475847" y="4748213"/>
                </a:cubicBezTo>
                <a:cubicBezTo>
                  <a:pt x="2473812" y="4752406"/>
                  <a:pt x="2470061" y="4753618"/>
                  <a:pt x="2465488" y="4752279"/>
                </a:cubicBezTo>
                <a:cubicBezTo>
                  <a:pt x="2465488" y="4742238"/>
                  <a:pt x="2465014" y="4732133"/>
                  <a:pt x="2465836" y="4722155"/>
                </a:cubicBezTo>
                <a:cubicBezTo>
                  <a:pt x="2466027" y="4719675"/>
                  <a:pt x="2470348" y="4717391"/>
                  <a:pt x="2473050" y="4715419"/>
                </a:cubicBezTo>
                <a:close/>
                <a:moveTo>
                  <a:pt x="1143759" y="4714086"/>
                </a:moveTo>
                <a:cubicBezTo>
                  <a:pt x="1156282" y="4714023"/>
                  <a:pt x="1159429" y="4726665"/>
                  <a:pt x="1167972" y="4731974"/>
                </a:cubicBezTo>
                <a:cubicBezTo>
                  <a:pt x="1169342" y="4739504"/>
                  <a:pt x="1172045" y="4747483"/>
                  <a:pt x="1161775" y="4750978"/>
                </a:cubicBezTo>
                <a:cubicBezTo>
                  <a:pt x="1155680" y="4744971"/>
                  <a:pt x="1149640" y="4739091"/>
                  <a:pt x="1143759" y="4733338"/>
                </a:cubicBezTo>
                <a:cubicBezTo>
                  <a:pt x="1143759" y="4726766"/>
                  <a:pt x="1143759" y="4720474"/>
                  <a:pt x="1143759" y="4714086"/>
                </a:cubicBezTo>
                <a:close/>
                <a:moveTo>
                  <a:pt x="4396454" y="4713568"/>
                </a:moveTo>
                <a:cubicBezTo>
                  <a:pt x="4400804" y="4713504"/>
                  <a:pt x="4405342" y="4715038"/>
                  <a:pt x="4407473" y="4718216"/>
                </a:cubicBezTo>
                <a:cubicBezTo>
                  <a:pt x="4408172" y="4719294"/>
                  <a:pt x="4407758" y="4721077"/>
                  <a:pt x="4407885" y="4722504"/>
                </a:cubicBezTo>
                <a:cubicBezTo>
                  <a:pt x="4404929" y="4728828"/>
                  <a:pt x="4391138" y="4729082"/>
                  <a:pt x="4386875" y="4722757"/>
                </a:cubicBezTo>
                <a:cubicBezTo>
                  <a:pt x="4386177" y="4721711"/>
                  <a:pt x="4386050" y="4719707"/>
                  <a:pt x="4386558" y="4718501"/>
                </a:cubicBezTo>
                <a:cubicBezTo>
                  <a:pt x="4387941" y="4715291"/>
                  <a:pt x="4392105" y="4713631"/>
                  <a:pt x="4396454" y="4713568"/>
                </a:cubicBezTo>
                <a:close/>
                <a:moveTo>
                  <a:pt x="2448381" y="4703531"/>
                </a:moveTo>
                <a:cubicBezTo>
                  <a:pt x="2450157" y="4704394"/>
                  <a:pt x="2452606" y="4706392"/>
                  <a:pt x="2452638" y="4707953"/>
                </a:cubicBezTo>
                <a:cubicBezTo>
                  <a:pt x="2452957" y="4722726"/>
                  <a:pt x="2452829" y="4737506"/>
                  <a:pt x="2452829" y="4752279"/>
                </a:cubicBezTo>
                <a:cubicBezTo>
                  <a:pt x="2448352" y="4750979"/>
                  <a:pt x="2444531" y="4752089"/>
                  <a:pt x="2442722" y="4756218"/>
                </a:cubicBezTo>
                <a:cubicBezTo>
                  <a:pt x="2441259" y="4759555"/>
                  <a:pt x="2440718" y="4763341"/>
                  <a:pt x="2440180" y="4766995"/>
                </a:cubicBezTo>
                <a:cubicBezTo>
                  <a:pt x="2439608" y="4771030"/>
                  <a:pt x="2441353" y="4775254"/>
                  <a:pt x="2445490" y="4776174"/>
                </a:cubicBezTo>
                <a:cubicBezTo>
                  <a:pt x="2447391" y="4776592"/>
                  <a:pt x="2452005" y="4772552"/>
                  <a:pt x="2452482" y="4769983"/>
                </a:cubicBezTo>
                <a:cubicBezTo>
                  <a:pt x="2453560" y="4764261"/>
                  <a:pt x="2452829" y="4758222"/>
                  <a:pt x="2452829" y="4752279"/>
                </a:cubicBezTo>
                <a:lnTo>
                  <a:pt x="2465488" y="4752279"/>
                </a:lnTo>
                <a:lnTo>
                  <a:pt x="2465542" y="4752279"/>
                </a:lnTo>
                <a:cubicBezTo>
                  <a:pt x="2465542" y="4771315"/>
                  <a:pt x="2465542" y="4790351"/>
                  <a:pt x="2465542" y="4809196"/>
                </a:cubicBezTo>
                <a:cubicBezTo>
                  <a:pt x="2461183" y="4813865"/>
                  <a:pt x="2456929" y="4818407"/>
                  <a:pt x="2452511" y="4823113"/>
                </a:cubicBezTo>
                <a:cubicBezTo>
                  <a:pt x="2452511" y="4835730"/>
                  <a:pt x="2452511" y="4848309"/>
                  <a:pt x="2452511" y="4860608"/>
                </a:cubicBezTo>
                <a:cubicBezTo>
                  <a:pt x="2449206" y="4863913"/>
                  <a:pt x="2446218" y="4866900"/>
                  <a:pt x="2443231" y="4869888"/>
                </a:cubicBezTo>
                <a:cubicBezTo>
                  <a:pt x="2435701" y="4883456"/>
                  <a:pt x="2443515" y="4898616"/>
                  <a:pt x="2438815" y="4912438"/>
                </a:cubicBezTo>
                <a:cubicBezTo>
                  <a:pt x="2435827" y="4915426"/>
                  <a:pt x="2432839" y="4918413"/>
                  <a:pt x="2428743" y="4922511"/>
                </a:cubicBezTo>
                <a:cubicBezTo>
                  <a:pt x="2428355" y="4927370"/>
                  <a:pt x="2427024" y="4933504"/>
                  <a:pt x="2427658" y="4939416"/>
                </a:cubicBezTo>
                <a:cubicBezTo>
                  <a:pt x="2428743" y="4949330"/>
                  <a:pt x="2422448" y="4954544"/>
                  <a:pt x="2415583" y="4960900"/>
                </a:cubicBezTo>
                <a:cubicBezTo>
                  <a:pt x="2415583" y="4968461"/>
                  <a:pt x="2415583" y="4976688"/>
                  <a:pt x="2415583" y="4984953"/>
                </a:cubicBezTo>
                <a:cubicBezTo>
                  <a:pt x="2411257" y="4990003"/>
                  <a:pt x="2407253" y="4994646"/>
                  <a:pt x="2402522" y="5000171"/>
                </a:cubicBezTo>
                <a:cubicBezTo>
                  <a:pt x="2402522" y="5015870"/>
                  <a:pt x="2402522" y="5032648"/>
                  <a:pt x="2402522" y="5049457"/>
                </a:cubicBezTo>
                <a:cubicBezTo>
                  <a:pt x="2398131" y="5054259"/>
                  <a:pt x="2393938" y="5058864"/>
                  <a:pt x="2389461" y="5063761"/>
                </a:cubicBezTo>
                <a:cubicBezTo>
                  <a:pt x="2389461" y="5067478"/>
                  <a:pt x="2389461" y="5071671"/>
                  <a:pt x="2389461" y="5075737"/>
                </a:cubicBezTo>
                <a:cubicBezTo>
                  <a:pt x="2385072" y="5080476"/>
                  <a:pt x="2380847" y="5085049"/>
                  <a:pt x="2376399" y="5089882"/>
                </a:cubicBezTo>
                <a:cubicBezTo>
                  <a:pt x="2376399" y="5102271"/>
                  <a:pt x="2376399" y="5114919"/>
                  <a:pt x="2376399" y="5126933"/>
                </a:cubicBezTo>
                <a:cubicBezTo>
                  <a:pt x="2371852" y="5131982"/>
                  <a:pt x="2367721" y="5136562"/>
                  <a:pt x="2363972" y="5140723"/>
                </a:cubicBezTo>
                <a:cubicBezTo>
                  <a:pt x="2363529" y="5145525"/>
                  <a:pt x="2363149" y="5149591"/>
                  <a:pt x="2362736" y="5153657"/>
                </a:cubicBezTo>
                <a:cubicBezTo>
                  <a:pt x="2359747" y="5156645"/>
                  <a:pt x="2356760" y="5159632"/>
                  <a:pt x="2353741" y="5162620"/>
                </a:cubicBezTo>
                <a:cubicBezTo>
                  <a:pt x="2352884" y="5166495"/>
                  <a:pt x="2351008" y="5170466"/>
                  <a:pt x="2351355" y="5174215"/>
                </a:cubicBezTo>
                <a:cubicBezTo>
                  <a:pt x="2352439" y="5185436"/>
                  <a:pt x="2349991" y="5194805"/>
                  <a:pt x="2340329" y="5201447"/>
                </a:cubicBezTo>
                <a:cubicBezTo>
                  <a:pt x="2338579" y="5211589"/>
                  <a:pt x="2336866" y="5221726"/>
                  <a:pt x="2326318" y="5227472"/>
                </a:cubicBezTo>
                <a:cubicBezTo>
                  <a:pt x="2326318" y="5235896"/>
                  <a:pt x="2326318" y="5244187"/>
                  <a:pt x="2326318" y="5252579"/>
                </a:cubicBezTo>
                <a:cubicBezTo>
                  <a:pt x="2321864" y="5257343"/>
                  <a:pt x="2317418" y="5261701"/>
                  <a:pt x="2313541" y="5266496"/>
                </a:cubicBezTo>
                <a:cubicBezTo>
                  <a:pt x="2310174" y="5270657"/>
                  <a:pt x="2307407" y="5272566"/>
                  <a:pt x="2304514" y="5270949"/>
                </a:cubicBezTo>
                <a:cubicBezTo>
                  <a:pt x="2300288" y="5268564"/>
                  <a:pt x="2299109" y="5264847"/>
                  <a:pt x="2300288" y="5259981"/>
                </a:cubicBezTo>
                <a:cubicBezTo>
                  <a:pt x="2300765" y="5258015"/>
                  <a:pt x="2300575" y="5255852"/>
                  <a:pt x="2300670" y="5254228"/>
                </a:cubicBezTo>
                <a:cubicBezTo>
                  <a:pt x="2304768" y="5249591"/>
                  <a:pt x="2308644" y="5245208"/>
                  <a:pt x="2312489" y="5240819"/>
                </a:cubicBezTo>
                <a:cubicBezTo>
                  <a:pt x="2309026" y="5237355"/>
                  <a:pt x="2306037" y="5234368"/>
                  <a:pt x="2302921" y="5231253"/>
                </a:cubicBezTo>
                <a:cubicBezTo>
                  <a:pt x="2297967" y="5223755"/>
                  <a:pt x="2301463" y="5215179"/>
                  <a:pt x="2300098" y="5205741"/>
                </a:cubicBezTo>
                <a:cubicBezTo>
                  <a:pt x="2303277" y="5201707"/>
                  <a:pt x="2307027" y="5196968"/>
                  <a:pt x="2311727" y="5190961"/>
                </a:cubicBezTo>
                <a:cubicBezTo>
                  <a:pt x="2308802" y="5187371"/>
                  <a:pt x="2305339" y="5183115"/>
                  <a:pt x="2301685" y="5178636"/>
                </a:cubicBezTo>
                <a:cubicBezTo>
                  <a:pt x="2304419" y="5165639"/>
                  <a:pt x="2321009" y="5176473"/>
                  <a:pt x="2325582" y="5165094"/>
                </a:cubicBezTo>
                <a:cubicBezTo>
                  <a:pt x="2325582" y="5161503"/>
                  <a:pt x="2325582" y="5157342"/>
                  <a:pt x="2325582" y="5153435"/>
                </a:cubicBezTo>
                <a:cubicBezTo>
                  <a:pt x="2329972" y="5148633"/>
                  <a:pt x="2334100" y="5144091"/>
                  <a:pt x="2338103" y="5139677"/>
                </a:cubicBezTo>
                <a:cubicBezTo>
                  <a:pt x="2333912" y="5135065"/>
                  <a:pt x="2329717" y="5130491"/>
                  <a:pt x="2326318" y="5126743"/>
                </a:cubicBezTo>
                <a:cubicBezTo>
                  <a:pt x="2326318" y="5113079"/>
                  <a:pt x="2326318" y="5100526"/>
                  <a:pt x="2326318" y="5088481"/>
                </a:cubicBezTo>
                <a:cubicBezTo>
                  <a:pt x="2328285" y="5086514"/>
                  <a:pt x="2329908" y="5085081"/>
                  <a:pt x="2331273" y="5083495"/>
                </a:cubicBezTo>
                <a:cubicBezTo>
                  <a:pt x="2341345" y="5071830"/>
                  <a:pt x="2342012" y="5068969"/>
                  <a:pt x="2332129" y="5057532"/>
                </a:cubicBezTo>
                <a:cubicBezTo>
                  <a:pt x="2325963" y="5050415"/>
                  <a:pt x="2323711" y="5044027"/>
                  <a:pt x="2328347" y="5035508"/>
                </a:cubicBezTo>
                <a:cubicBezTo>
                  <a:pt x="2335179" y="5028297"/>
                  <a:pt x="2344079" y="5032775"/>
                  <a:pt x="2352055" y="5031918"/>
                </a:cubicBezTo>
                <a:cubicBezTo>
                  <a:pt x="2358251" y="5031252"/>
                  <a:pt x="2364576" y="5031791"/>
                  <a:pt x="2370332" y="5031791"/>
                </a:cubicBezTo>
                <a:cubicBezTo>
                  <a:pt x="2376843" y="5025277"/>
                  <a:pt x="2382820" y="5019302"/>
                  <a:pt x="2389114" y="5013009"/>
                </a:cubicBezTo>
                <a:cubicBezTo>
                  <a:pt x="2389114" y="5004941"/>
                  <a:pt x="2389114" y="4996549"/>
                  <a:pt x="2389114" y="4988290"/>
                </a:cubicBezTo>
                <a:cubicBezTo>
                  <a:pt x="2393526" y="4983552"/>
                  <a:pt x="2397718" y="4979010"/>
                  <a:pt x="2401787" y="4974627"/>
                </a:cubicBezTo>
                <a:cubicBezTo>
                  <a:pt x="2397815" y="4970205"/>
                  <a:pt x="2393843" y="4965791"/>
                  <a:pt x="2389907" y="4961408"/>
                </a:cubicBezTo>
                <a:cubicBezTo>
                  <a:pt x="2397753" y="4953555"/>
                  <a:pt x="2405217" y="4946089"/>
                  <a:pt x="2412785" y="4938528"/>
                </a:cubicBezTo>
                <a:cubicBezTo>
                  <a:pt x="2416663" y="4930706"/>
                  <a:pt x="2414784" y="4922226"/>
                  <a:pt x="2414467" y="4914119"/>
                </a:cubicBezTo>
                <a:cubicBezTo>
                  <a:pt x="2414338" y="4911068"/>
                  <a:pt x="2409544" y="4905384"/>
                  <a:pt x="2408109" y="4905733"/>
                </a:cubicBezTo>
                <a:cubicBezTo>
                  <a:pt x="2403726" y="4906875"/>
                  <a:pt x="2401628" y="4911227"/>
                  <a:pt x="2402204" y="4915458"/>
                </a:cubicBezTo>
                <a:cubicBezTo>
                  <a:pt x="2402806" y="4920158"/>
                  <a:pt x="2401980" y="4923780"/>
                  <a:pt x="2399059" y="4926926"/>
                </a:cubicBezTo>
                <a:cubicBezTo>
                  <a:pt x="2395912" y="4930326"/>
                  <a:pt x="2393053" y="4929628"/>
                  <a:pt x="2389714" y="4923906"/>
                </a:cubicBezTo>
                <a:cubicBezTo>
                  <a:pt x="2389714" y="4911867"/>
                  <a:pt x="2389714" y="4899282"/>
                  <a:pt x="2389714" y="4885968"/>
                </a:cubicBezTo>
                <a:cubicBezTo>
                  <a:pt x="2393463" y="4881965"/>
                  <a:pt x="2397718" y="4877386"/>
                  <a:pt x="2402111" y="4872717"/>
                </a:cubicBezTo>
                <a:cubicBezTo>
                  <a:pt x="2401950" y="4858128"/>
                  <a:pt x="2401950" y="4843323"/>
                  <a:pt x="2401950" y="4828511"/>
                </a:cubicBezTo>
                <a:cubicBezTo>
                  <a:pt x="2406780" y="4830008"/>
                  <a:pt x="2411828" y="4828702"/>
                  <a:pt x="2412498" y="4824001"/>
                </a:cubicBezTo>
                <a:cubicBezTo>
                  <a:pt x="2414211" y="4811734"/>
                  <a:pt x="2414562" y="4799250"/>
                  <a:pt x="2415616" y="4784502"/>
                </a:cubicBezTo>
                <a:cubicBezTo>
                  <a:pt x="2417995" y="4781642"/>
                  <a:pt x="2421909" y="4776973"/>
                  <a:pt x="2426769" y="4771220"/>
                </a:cubicBezTo>
                <a:cubicBezTo>
                  <a:pt x="2426769" y="4760100"/>
                  <a:pt x="2426769" y="4747610"/>
                  <a:pt x="2426769" y="4735025"/>
                </a:cubicBezTo>
                <a:cubicBezTo>
                  <a:pt x="2431121" y="4730135"/>
                  <a:pt x="2435193" y="4725523"/>
                  <a:pt x="2439512" y="4720665"/>
                </a:cubicBezTo>
                <a:cubicBezTo>
                  <a:pt x="2439703" y="4716973"/>
                  <a:pt x="2439099" y="4712558"/>
                  <a:pt x="2440307" y="4708746"/>
                </a:cubicBezTo>
                <a:cubicBezTo>
                  <a:pt x="2441834" y="4703919"/>
                  <a:pt x="2445394" y="4702041"/>
                  <a:pt x="2448381" y="4703531"/>
                </a:cubicBezTo>
                <a:close/>
                <a:moveTo>
                  <a:pt x="2179387" y="4701660"/>
                </a:moveTo>
                <a:cubicBezTo>
                  <a:pt x="2183836" y="4704108"/>
                  <a:pt x="2185175" y="4707096"/>
                  <a:pt x="2183742" y="4709919"/>
                </a:cubicBezTo>
                <a:cubicBezTo>
                  <a:pt x="2182343" y="4711321"/>
                  <a:pt x="2180118" y="4714213"/>
                  <a:pt x="2179642" y="4713928"/>
                </a:cubicBezTo>
                <a:cubicBezTo>
                  <a:pt x="2175194" y="4711479"/>
                  <a:pt x="2173665" y="4708396"/>
                  <a:pt x="2175354" y="4705726"/>
                </a:cubicBezTo>
                <a:cubicBezTo>
                  <a:pt x="2176400" y="4704076"/>
                  <a:pt x="2178914" y="4701406"/>
                  <a:pt x="2179387" y="4701660"/>
                </a:cubicBezTo>
                <a:close/>
                <a:moveTo>
                  <a:pt x="1989002" y="4701628"/>
                </a:moveTo>
                <a:cubicBezTo>
                  <a:pt x="1989478" y="4701406"/>
                  <a:pt x="1991704" y="4704267"/>
                  <a:pt x="1993106" y="4705662"/>
                </a:cubicBezTo>
                <a:cubicBezTo>
                  <a:pt x="1994502" y="4708492"/>
                  <a:pt x="1993201" y="4711479"/>
                  <a:pt x="1988748" y="4713896"/>
                </a:cubicBezTo>
                <a:cubicBezTo>
                  <a:pt x="1988274" y="4714150"/>
                  <a:pt x="1985730" y="4711479"/>
                  <a:pt x="1984714" y="4709824"/>
                </a:cubicBezTo>
                <a:cubicBezTo>
                  <a:pt x="1983034" y="4707160"/>
                  <a:pt x="1984556" y="4704077"/>
                  <a:pt x="1989002" y="4701628"/>
                </a:cubicBezTo>
                <a:close/>
                <a:moveTo>
                  <a:pt x="777063" y="4701097"/>
                </a:moveTo>
                <a:cubicBezTo>
                  <a:pt x="772083" y="4700926"/>
                  <a:pt x="767373" y="4701704"/>
                  <a:pt x="763624" y="4706487"/>
                </a:cubicBezTo>
                <a:cubicBezTo>
                  <a:pt x="782755" y="4725587"/>
                  <a:pt x="801786" y="4744623"/>
                  <a:pt x="820950" y="4763817"/>
                </a:cubicBezTo>
                <a:cubicBezTo>
                  <a:pt x="827021" y="4758952"/>
                  <a:pt x="828322" y="4751581"/>
                  <a:pt x="823558" y="4743671"/>
                </a:cubicBezTo>
                <a:cubicBezTo>
                  <a:pt x="821458" y="4740176"/>
                  <a:pt x="815197" y="4737633"/>
                  <a:pt x="815260" y="4734708"/>
                </a:cubicBezTo>
                <a:cubicBezTo>
                  <a:pt x="815514" y="4717677"/>
                  <a:pt x="803283" y="4710046"/>
                  <a:pt x="792125" y="4701407"/>
                </a:cubicBezTo>
                <a:cubicBezTo>
                  <a:pt x="787295" y="4702390"/>
                  <a:pt x="782044" y="4701269"/>
                  <a:pt x="777063" y="4701097"/>
                </a:cubicBezTo>
                <a:close/>
                <a:moveTo>
                  <a:pt x="2359401" y="4690826"/>
                </a:moveTo>
                <a:cubicBezTo>
                  <a:pt x="2356539" y="4689361"/>
                  <a:pt x="2353615" y="4691302"/>
                  <a:pt x="2351136" y="4695717"/>
                </a:cubicBezTo>
                <a:cubicBezTo>
                  <a:pt x="2351136" y="4703982"/>
                  <a:pt x="2351136" y="4712241"/>
                  <a:pt x="2351136" y="4720506"/>
                </a:cubicBezTo>
                <a:cubicBezTo>
                  <a:pt x="2352599" y="4721965"/>
                  <a:pt x="2353836" y="4723874"/>
                  <a:pt x="2355587" y="4724794"/>
                </a:cubicBezTo>
                <a:cubicBezTo>
                  <a:pt x="2358442" y="4726253"/>
                  <a:pt x="2361366" y="4724318"/>
                  <a:pt x="2363846" y="4719897"/>
                </a:cubicBezTo>
                <a:cubicBezTo>
                  <a:pt x="2363846" y="4711638"/>
                  <a:pt x="2363846" y="4703373"/>
                  <a:pt x="2363846" y="4695114"/>
                </a:cubicBezTo>
                <a:cubicBezTo>
                  <a:pt x="2362386" y="4693649"/>
                  <a:pt x="2361143" y="4691714"/>
                  <a:pt x="2359401" y="4690826"/>
                </a:cubicBezTo>
                <a:close/>
                <a:moveTo>
                  <a:pt x="1136417" y="4689709"/>
                </a:moveTo>
                <a:cubicBezTo>
                  <a:pt x="1138867" y="4691904"/>
                  <a:pt x="1142963" y="4693813"/>
                  <a:pt x="1143440" y="4696382"/>
                </a:cubicBezTo>
                <a:cubicBezTo>
                  <a:pt x="1144487" y="4702135"/>
                  <a:pt x="1143757" y="4708205"/>
                  <a:pt x="1143757" y="4714149"/>
                </a:cubicBezTo>
                <a:cubicBezTo>
                  <a:pt x="1137814" y="4714149"/>
                  <a:pt x="1131742" y="4714878"/>
                  <a:pt x="1126027" y="4713800"/>
                </a:cubicBezTo>
                <a:cubicBezTo>
                  <a:pt x="1123451" y="4713318"/>
                  <a:pt x="1121543" y="4709221"/>
                  <a:pt x="1119354" y="4706772"/>
                </a:cubicBezTo>
                <a:cubicBezTo>
                  <a:pt x="1125100" y="4701025"/>
                  <a:pt x="1130696" y="4695430"/>
                  <a:pt x="1136417" y="4689709"/>
                </a:cubicBezTo>
                <a:close/>
                <a:moveTo>
                  <a:pt x="2484414" y="4688948"/>
                </a:moveTo>
                <a:cubicBezTo>
                  <a:pt x="2488863" y="4691396"/>
                  <a:pt x="2490161" y="4694384"/>
                  <a:pt x="2488766" y="4697213"/>
                </a:cubicBezTo>
                <a:cubicBezTo>
                  <a:pt x="2487365" y="4698608"/>
                  <a:pt x="2485144" y="4701501"/>
                  <a:pt x="2484666" y="4701215"/>
                </a:cubicBezTo>
                <a:cubicBezTo>
                  <a:pt x="2480214" y="4698767"/>
                  <a:pt x="2478691" y="4695684"/>
                  <a:pt x="2480374" y="4693014"/>
                </a:cubicBezTo>
                <a:cubicBezTo>
                  <a:pt x="2481426" y="4691365"/>
                  <a:pt x="2483933" y="4688694"/>
                  <a:pt x="2484414" y="4688948"/>
                </a:cubicBezTo>
                <a:close/>
                <a:moveTo>
                  <a:pt x="1033834" y="4678368"/>
                </a:moveTo>
                <a:cubicBezTo>
                  <a:pt x="1040126" y="4676078"/>
                  <a:pt x="1042378" y="4683899"/>
                  <a:pt x="1046641" y="4686944"/>
                </a:cubicBezTo>
                <a:cubicBezTo>
                  <a:pt x="1048259" y="4688124"/>
                  <a:pt x="1049623" y="4689710"/>
                  <a:pt x="1050962" y="4691238"/>
                </a:cubicBezTo>
                <a:cubicBezTo>
                  <a:pt x="1052136" y="4692634"/>
                  <a:pt x="1053188" y="4694130"/>
                  <a:pt x="1054331" y="4695558"/>
                </a:cubicBezTo>
                <a:cubicBezTo>
                  <a:pt x="1041458" y="4703982"/>
                  <a:pt x="1041395" y="4704077"/>
                  <a:pt x="1029349" y="4694543"/>
                </a:cubicBezTo>
                <a:cubicBezTo>
                  <a:pt x="1030213" y="4688917"/>
                  <a:pt x="1026424" y="4681102"/>
                  <a:pt x="1033834" y="4678368"/>
                </a:cubicBezTo>
                <a:close/>
                <a:moveTo>
                  <a:pt x="985282" y="4677480"/>
                </a:moveTo>
                <a:cubicBezTo>
                  <a:pt x="992300" y="4683962"/>
                  <a:pt x="998371" y="4689519"/>
                  <a:pt x="1003967" y="4694670"/>
                </a:cubicBezTo>
                <a:lnTo>
                  <a:pt x="1003967" y="4714078"/>
                </a:lnTo>
                <a:lnTo>
                  <a:pt x="1009500" y="4714372"/>
                </a:lnTo>
                <a:cubicBezTo>
                  <a:pt x="1012075" y="4715608"/>
                  <a:pt x="1013762" y="4719040"/>
                  <a:pt x="1015253" y="4721806"/>
                </a:cubicBezTo>
                <a:cubicBezTo>
                  <a:pt x="1015507" y="4722282"/>
                  <a:pt x="1012075" y="4725713"/>
                  <a:pt x="1011599" y="4725459"/>
                </a:cubicBezTo>
                <a:cubicBezTo>
                  <a:pt x="1008834" y="4723969"/>
                  <a:pt x="1005433" y="4722282"/>
                  <a:pt x="1004164" y="4719706"/>
                </a:cubicBezTo>
                <a:lnTo>
                  <a:pt x="1003869" y="4714150"/>
                </a:lnTo>
                <a:lnTo>
                  <a:pt x="978544" y="4714150"/>
                </a:lnTo>
                <a:cubicBezTo>
                  <a:pt x="978544" y="4703823"/>
                  <a:pt x="977845" y="4693427"/>
                  <a:pt x="978861" y="4683195"/>
                </a:cubicBezTo>
                <a:cubicBezTo>
                  <a:pt x="979337" y="4678621"/>
                  <a:pt x="983657" y="4676998"/>
                  <a:pt x="985282" y="4677480"/>
                </a:cubicBezTo>
                <a:close/>
                <a:moveTo>
                  <a:pt x="736599" y="4675273"/>
                </a:moveTo>
                <a:lnTo>
                  <a:pt x="740814" y="4675496"/>
                </a:lnTo>
                <a:lnTo>
                  <a:pt x="742328" y="4679161"/>
                </a:lnTo>
                <a:lnTo>
                  <a:pt x="742344" y="4679187"/>
                </a:lnTo>
                <a:lnTo>
                  <a:pt x="742328" y="4679193"/>
                </a:lnTo>
                <a:lnTo>
                  <a:pt x="736705" y="4677267"/>
                </a:lnTo>
                <a:close/>
                <a:moveTo>
                  <a:pt x="1999558" y="4665529"/>
                </a:moveTo>
                <a:cubicBezTo>
                  <a:pt x="2002223" y="4663842"/>
                  <a:pt x="2005306" y="4665371"/>
                  <a:pt x="2007747" y="4669817"/>
                </a:cubicBezTo>
                <a:cubicBezTo>
                  <a:pt x="2007970" y="4670293"/>
                  <a:pt x="2005116" y="4672488"/>
                  <a:pt x="2003720" y="4673915"/>
                </a:cubicBezTo>
                <a:cubicBezTo>
                  <a:pt x="2000891" y="4675317"/>
                  <a:pt x="1997902" y="4674010"/>
                  <a:pt x="1995486" y="4669564"/>
                </a:cubicBezTo>
                <a:cubicBezTo>
                  <a:pt x="1995232" y="4669088"/>
                  <a:pt x="1997902" y="4666544"/>
                  <a:pt x="1999558" y="4665529"/>
                </a:cubicBezTo>
                <a:close/>
                <a:moveTo>
                  <a:pt x="2092492" y="4665371"/>
                </a:moveTo>
                <a:cubicBezTo>
                  <a:pt x="2094268" y="4666227"/>
                  <a:pt x="2096716" y="4668168"/>
                  <a:pt x="2096748" y="4669659"/>
                </a:cubicBezTo>
                <a:cubicBezTo>
                  <a:pt x="2097065" y="4682117"/>
                  <a:pt x="2096907" y="4694606"/>
                  <a:pt x="2096907" y="4707064"/>
                </a:cubicBezTo>
                <a:cubicBezTo>
                  <a:pt x="2094489" y="4711511"/>
                  <a:pt x="2091567" y="4713516"/>
                  <a:pt x="2088679" y="4712082"/>
                </a:cubicBezTo>
                <a:cubicBezTo>
                  <a:pt x="2086896" y="4711226"/>
                  <a:pt x="2084448" y="4709285"/>
                  <a:pt x="2084415" y="4707794"/>
                </a:cubicBezTo>
                <a:cubicBezTo>
                  <a:pt x="2084066" y="4695336"/>
                  <a:pt x="2084225" y="4682878"/>
                  <a:pt x="2084225" y="4670388"/>
                </a:cubicBezTo>
                <a:cubicBezTo>
                  <a:pt x="2086642" y="4665942"/>
                  <a:pt x="2089566" y="4663937"/>
                  <a:pt x="2092492" y="4665371"/>
                </a:cubicBezTo>
                <a:close/>
                <a:moveTo>
                  <a:pt x="1948708" y="4652818"/>
                </a:moveTo>
                <a:cubicBezTo>
                  <a:pt x="1951380" y="4651137"/>
                  <a:pt x="1954463" y="4652659"/>
                  <a:pt x="1956910" y="4657106"/>
                </a:cubicBezTo>
                <a:cubicBezTo>
                  <a:pt x="1957164" y="4657588"/>
                  <a:pt x="1954272" y="4659776"/>
                  <a:pt x="1952870" y="4661210"/>
                </a:cubicBezTo>
                <a:cubicBezTo>
                  <a:pt x="1950047" y="4662605"/>
                  <a:pt x="1947059" y="4661305"/>
                  <a:pt x="1944642" y="4656852"/>
                </a:cubicBezTo>
                <a:cubicBezTo>
                  <a:pt x="1944388" y="4656376"/>
                  <a:pt x="1947059" y="4653833"/>
                  <a:pt x="1948708" y="4652818"/>
                </a:cubicBezTo>
                <a:close/>
                <a:moveTo>
                  <a:pt x="2368039" y="4640201"/>
                </a:moveTo>
                <a:cubicBezTo>
                  <a:pt x="2366390" y="4641254"/>
                  <a:pt x="2364100" y="4643062"/>
                  <a:pt x="2364005" y="4644622"/>
                </a:cubicBezTo>
                <a:cubicBezTo>
                  <a:pt x="2363592" y="4652849"/>
                  <a:pt x="2363815" y="4661147"/>
                  <a:pt x="2363815" y="4669405"/>
                </a:cubicBezTo>
                <a:cubicBezTo>
                  <a:pt x="2365210" y="4670902"/>
                  <a:pt x="2366360" y="4672742"/>
                  <a:pt x="2368039" y="4673788"/>
                </a:cubicBezTo>
                <a:cubicBezTo>
                  <a:pt x="2370870" y="4675539"/>
                  <a:pt x="2373825" y="4673820"/>
                  <a:pt x="2376526" y="4669374"/>
                </a:cubicBezTo>
                <a:cubicBezTo>
                  <a:pt x="2376526" y="4661115"/>
                  <a:pt x="2376526" y="4652849"/>
                  <a:pt x="2376526" y="4644591"/>
                </a:cubicBezTo>
                <a:cubicBezTo>
                  <a:pt x="2373825" y="4640106"/>
                  <a:pt x="2370838" y="4638425"/>
                  <a:pt x="2368039" y="4640201"/>
                </a:cubicBezTo>
                <a:close/>
                <a:moveTo>
                  <a:pt x="2446404" y="4637917"/>
                </a:moveTo>
                <a:cubicBezTo>
                  <a:pt x="2450630" y="4640740"/>
                  <a:pt x="2452251" y="4643664"/>
                  <a:pt x="2450564" y="4646335"/>
                </a:cubicBezTo>
                <a:cubicBezTo>
                  <a:pt x="2449520" y="4647990"/>
                  <a:pt x="2447005" y="4650654"/>
                  <a:pt x="2446530" y="4650401"/>
                </a:cubicBezTo>
                <a:cubicBezTo>
                  <a:pt x="2442084" y="4647958"/>
                  <a:pt x="2440555" y="4644876"/>
                  <a:pt x="2442241" y="4642205"/>
                </a:cubicBezTo>
                <a:cubicBezTo>
                  <a:pt x="2443257" y="4640518"/>
                  <a:pt x="2444977" y="4639313"/>
                  <a:pt x="2446404" y="4637917"/>
                </a:cubicBezTo>
                <a:close/>
                <a:moveTo>
                  <a:pt x="2126701" y="4627299"/>
                </a:moveTo>
                <a:cubicBezTo>
                  <a:pt x="2127906" y="4626791"/>
                  <a:pt x="2129880" y="4626949"/>
                  <a:pt x="2130926" y="4627616"/>
                </a:cubicBezTo>
                <a:cubicBezTo>
                  <a:pt x="2132551" y="4628700"/>
                  <a:pt x="2134612" y="4630349"/>
                  <a:pt x="2134842" y="4632005"/>
                </a:cubicBezTo>
                <a:cubicBezTo>
                  <a:pt x="2135412" y="4636008"/>
                  <a:pt x="2135444" y="4640232"/>
                  <a:pt x="2134842" y="4644203"/>
                </a:cubicBezTo>
                <a:cubicBezTo>
                  <a:pt x="2134581" y="4645858"/>
                  <a:pt x="2132137" y="4647159"/>
                  <a:pt x="2130705" y="4648593"/>
                </a:cubicBezTo>
                <a:cubicBezTo>
                  <a:pt x="2129246" y="4648497"/>
                  <a:pt x="2127495" y="4648878"/>
                  <a:pt x="2126415" y="4648212"/>
                </a:cubicBezTo>
                <a:cubicBezTo>
                  <a:pt x="2119901" y="4644013"/>
                  <a:pt x="2120154" y="4630032"/>
                  <a:pt x="2126701" y="4627299"/>
                </a:cubicBezTo>
                <a:close/>
                <a:moveTo>
                  <a:pt x="648105" y="4612494"/>
                </a:moveTo>
                <a:cubicBezTo>
                  <a:pt x="658241" y="4614143"/>
                  <a:pt x="659129" y="4615069"/>
                  <a:pt x="660817" y="4625206"/>
                </a:cubicBezTo>
                <a:cubicBezTo>
                  <a:pt x="650674" y="4623550"/>
                  <a:pt x="649754" y="4622631"/>
                  <a:pt x="648105" y="4612494"/>
                </a:cubicBezTo>
                <a:close/>
                <a:moveTo>
                  <a:pt x="635392" y="4599782"/>
                </a:moveTo>
                <a:cubicBezTo>
                  <a:pt x="645529" y="4601437"/>
                  <a:pt x="646417" y="4602357"/>
                  <a:pt x="648105" y="4612494"/>
                </a:cubicBezTo>
                <a:cubicBezTo>
                  <a:pt x="643036" y="4611666"/>
                  <a:pt x="640270" y="4611022"/>
                  <a:pt x="638565" y="4609318"/>
                </a:cubicBezTo>
                <a:lnTo>
                  <a:pt x="635392" y="4599783"/>
                </a:lnTo>
                <a:close/>
                <a:moveTo>
                  <a:pt x="808174" y="4599751"/>
                </a:moveTo>
                <a:cubicBezTo>
                  <a:pt x="798259" y="4610870"/>
                  <a:pt x="797974" y="4615704"/>
                  <a:pt x="806620" y="4624825"/>
                </a:cubicBezTo>
                <a:cubicBezTo>
                  <a:pt x="810909" y="4629367"/>
                  <a:pt x="815070" y="4634036"/>
                  <a:pt x="818597" y="4637854"/>
                </a:cubicBezTo>
                <a:lnTo>
                  <a:pt x="851456" y="4637854"/>
                </a:lnTo>
                <a:lnTo>
                  <a:pt x="851457" y="4637886"/>
                </a:lnTo>
                <a:lnTo>
                  <a:pt x="851457" y="4657455"/>
                </a:lnTo>
                <a:cubicBezTo>
                  <a:pt x="855497" y="4660988"/>
                  <a:pt x="860103" y="4665054"/>
                  <a:pt x="864169" y="4668581"/>
                </a:cubicBezTo>
                <a:cubicBezTo>
                  <a:pt x="864169" y="4673757"/>
                  <a:pt x="864169" y="4677861"/>
                  <a:pt x="864169" y="4682085"/>
                </a:cubicBezTo>
                <a:cubicBezTo>
                  <a:pt x="891725" y="4709666"/>
                  <a:pt x="919308" y="4737347"/>
                  <a:pt x="947080" y="4764801"/>
                </a:cubicBezTo>
                <a:cubicBezTo>
                  <a:pt x="948133" y="4765815"/>
                  <a:pt x="951058" y="4764927"/>
                  <a:pt x="953119" y="4764927"/>
                </a:cubicBezTo>
                <a:cubicBezTo>
                  <a:pt x="954774" y="4775064"/>
                  <a:pt x="955694" y="4775984"/>
                  <a:pt x="965848" y="4777639"/>
                </a:cubicBezTo>
                <a:cubicBezTo>
                  <a:pt x="965848" y="4783551"/>
                  <a:pt x="965848" y="4789456"/>
                  <a:pt x="965848" y="4797944"/>
                </a:cubicBezTo>
                <a:cubicBezTo>
                  <a:pt x="971348" y="4803443"/>
                  <a:pt x="978148" y="4810243"/>
                  <a:pt x="983642" y="4815736"/>
                </a:cubicBezTo>
                <a:cubicBezTo>
                  <a:pt x="987901" y="4815768"/>
                  <a:pt x="991508" y="4815784"/>
                  <a:pt x="996203" y="4816750"/>
                </a:cubicBezTo>
                <a:lnTo>
                  <a:pt x="1004110" y="4819529"/>
                </a:lnTo>
                <a:lnTo>
                  <a:pt x="1004206" y="4821363"/>
                </a:lnTo>
                <a:cubicBezTo>
                  <a:pt x="1005476" y="4823938"/>
                  <a:pt x="1008876" y="4825619"/>
                  <a:pt x="1011643" y="4827116"/>
                </a:cubicBezTo>
                <a:cubicBezTo>
                  <a:pt x="1011882" y="4827243"/>
                  <a:pt x="1012858" y="4826448"/>
                  <a:pt x="1012330" y="4824605"/>
                </a:cubicBezTo>
                <a:lnTo>
                  <a:pt x="1009223" y="4821326"/>
                </a:lnTo>
                <a:lnTo>
                  <a:pt x="1015297" y="4823462"/>
                </a:lnTo>
                <a:cubicBezTo>
                  <a:pt x="1013807" y="4820697"/>
                  <a:pt x="1012119" y="4817297"/>
                  <a:pt x="1009543" y="4816028"/>
                </a:cubicBezTo>
                <a:lnTo>
                  <a:pt x="1003983" y="4815733"/>
                </a:lnTo>
                <a:lnTo>
                  <a:pt x="1003857" y="4810148"/>
                </a:lnTo>
                <a:cubicBezTo>
                  <a:pt x="993269" y="4799149"/>
                  <a:pt x="982468" y="4788378"/>
                  <a:pt x="971507" y="4777798"/>
                </a:cubicBezTo>
                <a:cubicBezTo>
                  <a:pt x="970517" y="4776846"/>
                  <a:pt x="967788" y="4777671"/>
                  <a:pt x="965880" y="4777671"/>
                </a:cubicBezTo>
                <a:cubicBezTo>
                  <a:pt x="964230" y="4767534"/>
                  <a:pt x="963304" y="4766615"/>
                  <a:pt x="953150" y="4764959"/>
                </a:cubicBezTo>
                <a:cubicBezTo>
                  <a:pt x="953150" y="4758794"/>
                  <a:pt x="953150" y="4752596"/>
                  <a:pt x="953150" y="4745892"/>
                </a:cubicBezTo>
                <a:cubicBezTo>
                  <a:pt x="931767" y="4724508"/>
                  <a:pt x="910122" y="4702866"/>
                  <a:pt x="889879" y="4682625"/>
                </a:cubicBezTo>
                <a:cubicBezTo>
                  <a:pt x="889150" y="4676173"/>
                  <a:pt x="888706" y="4672234"/>
                  <a:pt x="888357" y="4669183"/>
                </a:cubicBezTo>
                <a:cubicBezTo>
                  <a:pt x="877801" y="4658413"/>
                  <a:pt x="867792" y="4648054"/>
                  <a:pt x="857496" y="4638013"/>
                </a:cubicBezTo>
                <a:cubicBezTo>
                  <a:pt x="856450" y="4636991"/>
                  <a:pt x="853525" y="4637886"/>
                  <a:pt x="851457" y="4637886"/>
                </a:cubicBezTo>
                <a:lnTo>
                  <a:pt x="851457" y="4637854"/>
                </a:lnTo>
                <a:lnTo>
                  <a:pt x="851456" y="4637854"/>
                </a:lnTo>
                <a:lnTo>
                  <a:pt x="851330" y="4631752"/>
                </a:lnTo>
                <a:cubicBezTo>
                  <a:pt x="841161" y="4621197"/>
                  <a:pt x="830675" y="4610997"/>
                  <a:pt x="820094" y="4600480"/>
                </a:cubicBezTo>
                <a:cubicBezTo>
                  <a:pt x="816345" y="4600258"/>
                  <a:pt x="812272" y="4600004"/>
                  <a:pt x="808174" y="4599751"/>
                </a:cubicBezTo>
                <a:close/>
                <a:moveTo>
                  <a:pt x="626872" y="4589297"/>
                </a:moveTo>
                <a:lnTo>
                  <a:pt x="635392" y="4599783"/>
                </a:lnTo>
                <a:lnTo>
                  <a:pt x="622679" y="4599783"/>
                </a:lnTo>
                <a:lnTo>
                  <a:pt x="614160" y="4610267"/>
                </a:lnTo>
                <a:cubicBezTo>
                  <a:pt x="609872" y="4608111"/>
                  <a:pt x="608571" y="4604450"/>
                  <a:pt x="609967" y="4599782"/>
                </a:cubicBezTo>
                <a:lnTo>
                  <a:pt x="609998" y="4599782"/>
                </a:lnTo>
                <a:lnTo>
                  <a:pt x="622679" y="4599782"/>
                </a:lnTo>
                <a:close/>
                <a:moveTo>
                  <a:pt x="2028309" y="4575760"/>
                </a:moveTo>
                <a:cubicBezTo>
                  <a:pt x="2028786" y="4575506"/>
                  <a:pt x="2032218" y="4578938"/>
                  <a:pt x="2031964" y="4579414"/>
                </a:cubicBezTo>
                <a:cubicBezTo>
                  <a:pt x="2030472" y="4582179"/>
                  <a:pt x="2028786" y="4585580"/>
                  <a:pt x="2026217" y="4586848"/>
                </a:cubicBezTo>
                <a:lnTo>
                  <a:pt x="2020667" y="4587141"/>
                </a:lnTo>
                <a:lnTo>
                  <a:pt x="2020667" y="4605155"/>
                </a:lnTo>
                <a:cubicBezTo>
                  <a:pt x="2017869" y="4607597"/>
                  <a:pt x="2015261" y="4611764"/>
                  <a:pt x="2012179" y="4612145"/>
                </a:cubicBezTo>
                <a:cubicBezTo>
                  <a:pt x="2004375" y="4613160"/>
                  <a:pt x="1996306" y="4612494"/>
                  <a:pt x="1988800" y="4612494"/>
                </a:cubicBezTo>
                <a:cubicBezTo>
                  <a:pt x="1983466" y="4606201"/>
                  <a:pt x="1983973" y="4600860"/>
                  <a:pt x="1989791" y="4599909"/>
                </a:cubicBezTo>
                <a:cubicBezTo>
                  <a:pt x="1993666" y="4599275"/>
                  <a:pt x="1997765" y="4599782"/>
                  <a:pt x="2001291" y="4599782"/>
                </a:cubicBezTo>
                <a:cubicBezTo>
                  <a:pt x="2004642" y="4597559"/>
                  <a:pt x="2007010" y="4594080"/>
                  <a:pt x="2009782" y="4591275"/>
                </a:cubicBezTo>
                <a:lnTo>
                  <a:pt x="2020592" y="4586847"/>
                </a:lnTo>
                <a:lnTo>
                  <a:pt x="2020874" y="4581507"/>
                </a:lnTo>
                <a:cubicBezTo>
                  <a:pt x="2022112" y="4578938"/>
                  <a:pt x="2025543" y="4577251"/>
                  <a:pt x="2028309" y="4575760"/>
                </a:cubicBezTo>
                <a:close/>
                <a:moveTo>
                  <a:pt x="2166804" y="4574359"/>
                </a:moveTo>
                <a:cubicBezTo>
                  <a:pt x="2171034" y="4577188"/>
                  <a:pt x="2172654" y="4580144"/>
                  <a:pt x="2170971" y="4582783"/>
                </a:cubicBezTo>
                <a:cubicBezTo>
                  <a:pt x="2169918" y="4584432"/>
                  <a:pt x="2167407" y="4587102"/>
                  <a:pt x="2166931" y="4586849"/>
                </a:cubicBezTo>
                <a:cubicBezTo>
                  <a:pt x="2162485" y="4584400"/>
                  <a:pt x="2160956" y="4581317"/>
                  <a:pt x="2162644" y="4578653"/>
                </a:cubicBezTo>
                <a:cubicBezTo>
                  <a:pt x="2163658" y="4576997"/>
                  <a:pt x="2165377" y="4575761"/>
                  <a:pt x="2166804" y="4574359"/>
                </a:cubicBezTo>
                <a:close/>
                <a:moveTo>
                  <a:pt x="944603" y="4573502"/>
                </a:moveTo>
                <a:cubicBezTo>
                  <a:pt x="952355" y="4580683"/>
                  <a:pt x="961271" y="4585358"/>
                  <a:pt x="963745" y="4595494"/>
                </a:cubicBezTo>
                <a:cubicBezTo>
                  <a:pt x="960631" y="4598608"/>
                  <a:pt x="957633" y="4601596"/>
                  <a:pt x="954614" y="4604609"/>
                </a:cubicBezTo>
                <a:cubicBezTo>
                  <a:pt x="958981" y="4613667"/>
                  <a:pt x="966194" y="4619991"/>
                  <a:pt x="975793" y="4625903"/>
                </a:cubicBezTo>
                <a:cubicBezTo>
                  <a:pt x="982784" y="4625903"/>
                  <a:pt x="990984" y="4625903"/>
                  <a:pt x="997657" y="4625903"/>
                </a:cubicBezTo>
                <a:cubicBezTo>
                  <a:pt x="1006202" y="4630730"/>
                  <a:pt x="1003183" y="4637695"/>
                  <a:pt x="1004522" y="4645510"/>
                </a:cubicBezTo>
                <a:cubicBezTo>
                  <a:pt x="999052" y="4650432"/>
                  <a:pt x="993203" y="4656534"/>
                  <a:pt x="986439" y="4661336"/>
                </a:cubicBezTo>
                <a:cubicBezTo>
                  <a:pt x="983544" y="4663398"/>
                  <a:pt x="978653" y="4663334"/>
                  <a:pt x="974715" y="4663112"/>
                </a:cubicBezTo>
                <a:cubicBezTo>
                  <a:pt x="969309" y="4662795"/>
                  <a:pt x="966924" y="4658634"/>
                  <a:pt x="965845" y="4649512"/>
                </a:cubicBezTo>
                <a:cubicBezTo>
                  <a:pt x="965591" y="4647508"/>
                  <a:pt x="965369" y="4645510"/>
                  <a:pt x="965146" y="4643506"/>
                </a:cubicBezTo>
                <a:cubicBezTo>
                  <a:pt x="959203" y="4637562"/>
                  <a:pt x="953243" y="4631624"/>
                  <a:pt x="947394" y="4625776"/>
                </a:cubicBezTo>
                <a:cubicBezTo>
                  <a:pt x="937803" y="4629652"/>
                  <a:pt x="942091" y="4639598"/>
                  <a:pt x="938470" y="4646144"/>
                </a:cubicBezTo>
                <a:cubicBezTo>
                  <a:pt x="936084" y="4650591"/>
                  <a:pt x="932525" y="4652088"/>
                  <a:pt x="927729" y="4650591"/>
                </a:cubicBezTo>
                <a:cubicBezTo>
                  <a:pt x="927729" y="4644305"/>
                  <a:pt x="927729" y="4638012"/>
                  <a:pt x="927729" y="4631847"/>
                </a:cubicBezTo>
                <a:cubicBezTo>
                  <a:pt x="923530" y="4627330"/>
                  <a:pt x="919433" y="4622884"/>
                  <a:pt x="915525" y="4618659"/>
                </a:cubicBezTo>
                <a:cubicBezTo>
                  <a:pt x="919845" y="4613857"/>
                  <a:pt x="923942" y="4609284"/>
                  <a:pt x="928238" y="4604482"/>
                </a:cubicBezTo>
                <a:cubicBezTo>
                  <a:pt x="928238" y="4596128"/>
                  <a:pt x="928238" y="4587863"/>
                  <a:pt x="928238" y="4578170"/>
                </a:cubicBezTo>
                <a:cubicBezTo>
                  <a:pt x="933953" y="4576553"/>
                  <a:pt x="939547" y="4574929"/>
                  <a:pt x="944603" y="4573502"/>
                </a:cubicBezTo>
                <a:close/>
                <a:moveTo>
                  <a:pt x="4797626" y="4561901"/>
                </a:moveTo>
                <a:cubicBezTo>
                  <a:pt x="4798101" y="4561647"/>
                  <a:pt x="4800645" y="4564318"/>
                  <a:pt x="4801660" y="4565973"/>
                </a:cubicBezTo>
                <a:cubicBezTo>
                  <a:pt x="4803349" y="4568644"/>
                  <a:pt x="4801819" y="4571720"/>
                  <a:pt x="4797372" y="4574168"/>
                </a:cubicBezTo>
                <a:cubicBezTo>
                  <a:pt x="4796896" y="4574391"/>
                  <a:pt x="4794671" y="4571529"/>
                  <a:pt x="4793274" y="4570134"/>
                </a:cubicBezTo>
                <a:cubicBezTo>
                  <a:pt x="4791872" y="4567305"/>
                  <a:pt x="4793179" y="4564318"/>
                  <a:pt x="4797626" y="4561901"/>
                </a:cubicBezTo>
                <a:close/>
                <a:moveTo>
                  <a:pt x="1086594" y="4561647"/>
                </a:moveTo>
                <a:cubicBezTo>
                  <a:pt x="1104356" y="4561939"/>
                  <a:pt x="1105307" y="4562795"/>
                  <a:pt x="1105687" y="4577124"/>
                </a:cubicBezTo>
                <a:cubicBezTo>
                  <a:pt x="1106010" y="4588377"/>
                  <a:pt x="1106358" y="4588377"/>
                  <a:pt x="1098380" y="4601628"/>
                </a:cubicBezTo>
                <a:cubicBezTo>
                  <a:pt x="1092760" y="4595018"/>
                  <a:pt x="1086785" y="4589424"/>
                  <a:pt x="1082519" y="4582687"/>
                </a:cubicBezTo>
                <a:cubicBezTo>
                  <a:pt x="1077722" y="4575126"/>
                  <a:pt x="1079342" y="4567527"/>
                  <a:pt x="1086594" y="4561647"/>
                </a:cubicBezTo>
                <a:close/>
                <a:moveTo>
                  <a:pt x="1957121" y="4548941"/>
                </a:moveTo>
                <a:cubicBezTo>
                  <a:pt x="1957121" y="4558983"/>
                  <a:pt x="1957596" y="4569087"/>
                  <a:pt x="1956771" y="4579065"/>
                </a:cubicBezTo>
                <a:cubicBezTo>
                  <a:pt x="1956582" y="4581539"/>
                  <a:pt x="1952286" y="4583829"/>
                  <a:pt x="1949552" y="4585801"/>
                </a:cubicBezTo>
                <a:cubicBezTo>
                  <a:pt x="1949298" y="4585992"/>
                  <a:pt x="1945835" y="4583321"/>
                  <a:pt x="1945613" y="4581729"/>
                </a:cubicBezTo>
                <a:cubicBezTo>
                  <a:pt x="1944249" y="4572138"/>
                  <a:pt x="1942277" y="4562351"/>
                  <a:pt x="1946761" y="4553007"/>
                </a:cubicBezTo>
                <a:cubicBezTo>
                  <a:pt x="1948822" y="4548814"/>
                  <a:pt x="1952540" y="4547603"/>
                  <a:pt x="1957121" y="4548941"/>
                </a:cubicBezTo>
                <a:close/>
                <a:moveTo>
                  <a:pt x="895182" y="4537625"/>
                </a:moveTo>
                <a:cubicBezTo>
                  <a:pt x="896895" y="4537244"/>
                  <a:pt x="901443" y="4542110"/>
                  <a:pt x="901951" y="4545059"/>
                </a:cubicBezTo>
                <a:cubicBezTo>
                  <a:pt x="903029" y="4551161"/>
                  <a:pt x="902268" y="4557581"/>
                  <a:pt x="902268" y="4563905"/>
                </a:cubicBezTo>
                <a:cubicBezTo>
                  <a:pt x="904234" y="4567241"/>
                  <a:pt x="905827" y="4570927"/>
                  <a:pt x="908275" y="4573915"/>
                </a:cubicBezTo>
                <a:cubicBezTo>
                  <a:pt x="917740" y="4585421"/>
                  <a:pt x="918063" y="4586119"/>
                  <a:pt x="908434" y="4599782"/>
                </a:cubicBezTo>
                <a:cubicBezTo>
                  <a:pt x="902173" y="4599782"/>
                  <a:pt x="895880" y="4599782"/>
                  <a:pt x="895372" y="4599782"/>
                </a:cubicBezTo>
                <a:cubicBezTo>
                  <a:pt x="885236" y="4589043"/>
                  <a:pt x="880972" y="4584526"/>
                  <a:pt x="877128" y="4580461"/>
                </a:cubicBezTo>
                <a:cubicBezTo>
                  <a:pt x="877128" y="4575760"/>
                  <a:pt x="877128" y="4571656"/>
                  <a:pt x="877128" y="4568161"/>
                </a:cubicBezTo>
                <a:cubicBezTo>
                  <a:pt x="881676" y="4563144"/>
                  <a:pt x="885775" y="4558564"/>
                  <a:pt x="889587" y="4554371"/>
                </a:cubicBezTo>
                <a:cubicBezTo>
                  <a:pt x="889587" y="4551637"/>
                  <a:pt x="889714" y="4549544"/>
                  <a:pt x="889555" y="4547444"/>
                </a:cubicBezTo>
                <a:cubicBezTo>
                  <a:pt x="889206" y="4543061"/>
                  <a:pt x="890760" y="4538672"/>
                  <a:pt x="895182" y="4537625"/>
                </a:cubicBezTo>
                <a:close/>
                <a:moveTo>
                  <a:pt x="707755" y="4536579"/>
                </a:moveTo>
                <a:cubicBezTo>
                  <a:pt x="704705" y="4537340"/>
                  <a:pt x="702414" y="4541026"/>
                  <a:pt x="699965" y="4543252"/>
                </a:cubicBezTo>
                <a:cubicBezTo>
                  <a:pt x="710236" y="4553642"/>
                  <a:pt x="720500" y="4564032"/>
                  <a:pt x="737088" y="4574359"/>
                </a:cubicBezTo>
                <a:lnTo>
                  <a:pt x="737088" y="4580873"/>
                </a:lnTo>
                <a:lnTo>
                  <a:pt x="739079" y="4580346"/>
                </a:lnTo>
                <a:lnTo>
                  <a:pt x="740259" y="4583897"/>
                </a:lnTo>
                <a:cubicBezTo>
                  <a:pt x="741963" y="4585602"/>
                  <a:pt x="744729" y="4586246"/>
                  <a:pt x="749801" y="4587071"/>
                </a:cubicBezTo>
                <a:cubicBezTo>
                  <a:pt x="751451" y="4597207"/>
                  <a:pt x="752370" y="4598133"/>
                  <a:pt x="762507" y="4599783"/>
                </a:cubicBezTo>
                <a:cubicBezTo>
                  <a:pt x="766866" y="4611219"/>
                  <a:pt x="766929" y="4611156"/>
                  <a:pt x="783199" y="4623582"/>
                </a:cubicBezTo>
                <a:cubicBezTo>
                  <a:pt x="790539" y="4611124"/>
                  <a:pt x="790634" y="4609919"/>
                  <a:pt x="780308" y="4599783"/>
                </a:cubicBezTo>
                <a:cubicBezTo>
                  <a:pt x="774364" y="4599783"/>
                  <a:pt x="768450" y="4599783"/>
                  <a:pt x="762507" y="4599783"/>
                </a:cubicBezTo>
                <a:cubicBezTo>
                  <a:pt x="760826" y="4589646"/>
                  <a:pt x="759938" y="4588726"/>
                  <a:pt x="749801" y="4587071"/>
                </a:cubicBezTo>
                <a:cubicBezTo>
                  <a:pt x="748973" y="4582002"/>
                  <a:pt x="748329" y="4579238"/>
                  <a:pt x="746625" y="4578349"/>
                </a:cubicBezTo>
                <a:lnTo>
                  <a:pt x="739079" y="4580346"/>
                </a:lnTo>
                <a:lnTo>
                  <a:pt x="737088" y="4574359"/>
                </a:lnTo>
                <a:lnTo>
                  <a:pt x="737088" y="4565653"/>
                </a:lnTo>
                <a:cubicBezTo>
                  <a:pt x="737088" y="4561579"/>
                  <a:pt x="737088" y="4558187"/>
                  <a:pt x="737088" y="4554530"/>
                </a:cubicBezTo>
                <a:cubicBezTo>
                  <a:pt x="731589" y="4549291"/>
                  <a:pt x="725993" y="4542998"/>
                  <a:pt x="719352" y="4538038"/>
                </a:cubicBezTo>
                <a:cubicBezTo>
                  <a:pt x="716554" y="4535944"/>
                  <a:pt x="711346" y="4535659"/>
                  <a:pt x="707755" y="4536579"/>
                </a:cubicBezTo>
                <a:close/>
                <a:moveTo>
                  <a:pt x="2166804" y="4536198"/>
                </a:moveTo>
                <a:cubicBezTo>
                  <a:pt x="2175927" y="4544710"/>
                  <a:pt x="2175927" y="4553166"/>
                  <a:pt x="2166804" y="4561678"/>
                </a:cubicBezTo>
                <a:cubicBezTo>
                  <a:pt x="2157689" y="4553198"/>
                  <a:pt x="2157689" y="4544710"/>
                  <a:pt x="2166804" y="4536198"/>
                </a:cubicBezTo>
                <a:close/>
                <a:moveTo>
                  <a:pt x="588738" y="4512937"/>
                </a:moveTo>
                <a:cubicBezTo>
                  <a:pt x="591567" y="4511535"/>
                  <a:pt x="594549" y="4512842"/>
                  <a:pt x="596966" y="4517288"/>
                </a:cubicBezTo>
                <a:cubicBezTo>
                  <a:pt x="597220" y="4517764"/>
                  <a:pt x="594549" y="4520308"/>
                  <a:pt x="592900" y="4521323"/>
                </a:cubicBezTo>
                <a:cubicBezTo>
                  <a:pt x="590229" y="4523010"/>
                  <a:pt x="587146" y="4521481"/>
                  <a:pt x="584697" y="4517034"/>
                </a:cubicBezTo>
                <a:cubicBezTo>
                  <a:pt x="584475" y="4516559"/>
                  <a:pt x="587336" y="4514364"/>
                  <a:pt x="588738" y="4512937"/>
                </a:cubicBezTo>
                <a:close/>
                <a:moveTo>
                  <a:pt x="686165" y="4510730"/>
                </a:moveTo>
                <a:lnTo>
                  <a:pt x="686238" y="4510734"/>
                </a:lnTo>
                <a:lnTo>
                  <a:pt x="686238" y="4510806"/>
                </a:lnTo>
                <a:lnTo>
                  <a:pt x="688071" y="4512738"/>
                </a:lnTo>
                <a:lnTo>
                  <a:pt x="686211" y="4511615"/>
                </a:lnTo>
                <a:close/>
                <a:moveTo>
                  <a:pt x="774922" y="4510476"/>
                </a:moveTo>
                <a:cubicBezTo>
                  <a:pt x="775919" y="4509479"/>
                  <a:pt x="777906" y="4509471"/>
                  <a:pt x="780561" y="4510775"/>
                </a:cubicBezTo>
                <a:lnTo>
                  <a:pt x="780923" y="4511153"/>
                </a:lnTo>
                <a:lnTo>
                  <a:pt x="780656" y="4514365"/>
                </a:lnTo>
                <a:lnTo>
                  <a:pt x="780673" y="4514391"/>
                </a:lnTo>
                <a:lnTo>
                  <a:pt x="780656" y="4514397"/>
                </a:lnTo>
                <a:lnTo>
                  <a:pt x="775029" y="4512507"/>
                </a:lnTo>
                <a:close/>
                <a:moveTo>
                  <a:pt x="2172412" y="4510256"/>
                </a:moveTo>
                <a:cubicBezTo>
                  <a:pt x="2176762" y="4510192"/>
                  <a:pt x="2181298" y="4511726"/>
                  <a:pt x="2183425" y="4514904"/>
                </a:cubicBezTo>
                <a:cubicBezTo>
                  <a:pt x="2184162" y="4515957"/>
                  <a:pt x="2183743" y="4517733"/>
                  <a:pt x="2183839" y="4519198"/>
                </a:cubicBezTo>
                <a:cubicBezTo>
                  <a:pt x="2180921" y="4525681"/>
                  <a:pt x="2167059" y="4525966"/>
                  <a:pt x="2162836" y="4519452"/>
                </a:cubicBezTo>
                <a:cubicBezTo>
                  <a:pt x="2162136" y="4518367"/>
                  <a:pt x="2162010" y="4516401"/>
                  <a:pt x="2162519" y="4515189"/>
                </a:cubicBezTo>
                <a:cubicBezTo>
                  <a:pt x="2163899" y="4511979"/>
                  <a:pt x="2168062" y="4510319"/>
                  <a:pt x="2172412" y="4510256"/>
                </a:cubicBezTo>
                <a:close/>
                <a:moveTo>
                  <a:pt x="1937938" y="4498316"/>
                </a:moveTo>
                <a:cubicBezTo>
                  <a:pt x="1942384" y="4500796"/>
                  <a:pt x="1943692" y="4503752"/>
                  <a:pt x="1942290" y="4506581"/>
                </a:cubicBezTo>
                <a:cubicBezTo>
                  <a:pt x="1940893" y="4507977"/>
                  <a:pt x="1938667" y="4510869"/>
                  <a:pt x="1938192" y="4510584"/>
                </a:cubicBezTo>
                <a:cubicBezTo>
                  <a:pt x="1933745" y="4508135"/>
                  <a:pt x="1932216" y="4505052"/>
                  <a:pt x="1933904" y="4502382"/>
                </a:cubicBezTo>
                <a:cubicBezTo>
                  <a:pt x="1934950" y="4500733"/>
                  <a:pt x="1937462" y="4498062"/>
                  <a:pt x="1937938" y="4498316"/>
                </a:cubicBezTo>
                <a:close/>
                <a:moveTo>
                  <a:pt x="864360" y="4498126"/>
                </a:moveTo>
                <a:cubicBezTo>
                  <a:pt x="869067" y="4496667"/>
                  <a:pt x="872625" y="4498094"/>
                  <a:pt x="874814" y="4502477"/>
                </a:cubicBezTo>
                <a:cubicBezTo>
                  <a:pt x="876977" y="4506835"/>
                  <a:pt x="871833" y="4510774"/>
                  <a:pt x="863916" y="4510838"/>
                </a:cubicBezTo>
                <a:cubicBezTo>
                  <a:pt x="861886" y="4510869"/>
                  <a:pt x="859596" y="4511409"/>
                  <a:pt x="857845" y="4510679"/>
                </a:cubicBezTo>
                <a:cubicBezTo>
                  <a:pt x="856100" y="4509950"/>
                  <a:pt x="854476" y="4508167"/>
                  <a:pt x="853525" y="4506455"/>
                </a:cubicBezTo>
                <a:cubicBezTo>
                  <a:pt x="852002" y="4503657"/>
                  <a:pt x="853715" y="4500479"/>
                  <a:pt x="858257" y="4498253"/>
                </a:cubicBezTo>
                <a:cubicBezTo>
                  <a:pt x="859945" y="4497428"/>
                  <a:pt x="862330" y="4498126"/>
                  <a:pt x="864360" y="4498126"/>
                </a:cubicBezTo>
                <a:close/>
                <a:moveTo>
                  <a:pt x="1050532" y="4487514"/>
                </a:moveTo>
                <a:cubicBezTo>
                  <a:pt x="1051927" y="4488909"/>
                  <a:pt x="1054820" y="4491136"/>
                  <a:pt x="1054534" y="4491611"/>
                </a:cubicBezTo>
                <a:cubicBezTo>
                  <a:pt x="1052086" y="4496064"/>
                  <a:pt x="1049003" y="4497587"/>
                  <a:pt x="1046331" y="4495899"/>
                </a:cubicBezTo>
                <a:cubicBezTo>
                  <a:pt x="1044683" y="4494853"/>
                  <a:pt x="1042011" y="4492341"/>
                  <a:pt x="1042265" y="4491865"/>
                </a:cubicBezTo>
                <a:cubicBezTo>
                  <a:pt x="1044745" y="4487450"/>
                  <a:pt x="1047734" y="4486118"/>
                  <a:pt x="1050532" y="4487514"/>
                </a:cubicBezTo>
                <a:close/>
                <a:moveTo>
                  <a:pt x="489334" y="4485637"/>
                </a:moveTo>
                <a:cubicBezTo>
                  <a:pt x="489810" y="4485383"/>
                  <a:pt x="492353" y="4488054"/>
                  <a:pt x="493369" y="4489709"/>
                </a:cubicBezTo>
                <a:cubicBezTo>
                  <a:pt x="495054" y="4492373"/>
                  <a:pt x="493529" y="4495456"/>
                  <a:pt x="489079" y="4497904"/>
                </a:cubicBezTo>
                <a:cubicBezTo>
                  <a:pt x="488602" y="4498158"/>
                  <a:pt x="486410" y="4495298"/>
                  <a:pt x="484979" y="4493870"/>
                </a:cubicBezTo>
                <a:cubicBezTo>
                  <a:pt x="483581" y="4491041"/>
                  <a:pt x="484884" y="4488054"/>
                  <a:pt x="489334" y="4485637"/>
                </a:cubicBezTo>
                <a:close/>
                <a:moveTo>
                  <a:pt x="2223981" y="4485414"/>
                </a:moveTo>
                <a:cubicBezTo>
                  <a:pt x="2223981" y="4491326"/>
                  <a:pt x="2224712" y="4497397"/>
                  <a:pt x="2223626" y="4503118"/>
                </a:cubicBezTo>
                <a:cubicBezTo>
                  <a:pt x="2223151" y="4505687"/>
                  <a:pt x="2218516" y="4509728"/>
                  <a:pt x="2216634" y="4509316"/>
                </a:cubicBezTo>
                <a:cubicBezTo>
                  <a:pt x="2212504" y="4508390"/>
                  <a:pt x="2210763" y="4504133"/>
                  <a:pt x="2211331" y="4500131"/>
                </a:cubicBezTo>
                <a:cubicBezTo>
                  <a:pt x="2211873" y="4496477"/>
                  <a:pt x="2212412" y="4492697"/>
                  <a:pt x="2213876" y="4489360"/>
                </a:cubicBezTo>
                <a:cubicBezTo>
                  <a:pt x="2215685" y="4485224"/>
                  <a:pt x="2219528" y="4484114"/>
                  <a:pt x="2223981" y="4485414"/>
                </a:cubicBezTo>
                <a:close/>
                <a:moveTo>
                  <a:pt x="889575" y="4485414"/>
                </a:moveTo>
                <a:cubicBezTo>
                  <a:pt x="895519" y="4485414"/>
                  <a:pt x="901590" y="4484685"/>
                  <a:pt x="907306" y="4485763"/>
                </a:cubicBezTo>
                <a:cubicBezTo>
                  <a:pt x="909881" y="4486245"/>
                  <a:pt x="911791" y="4490343"/>
                  <a:pt x="913979" y="4492791"/>
                </a:cubicBezTo>
                <a:cubicBezTo>
                  <a:pt x="908232" y="4498538"/>
                  <a:pt x="902637" y="4504133"/>
                  <a:pt x="896915" y="4509855"/>
                </a:cubicBezTo>
                <a:cubicBezTo>
                  <a:pt x="894466" y="4507660"/>
                  <a:pt x="890368" y="4505750"/>
                  <a:pt x="889893" y="4503182"/>
                </a:cubicBezTo>
                <a:cubicBezTo>
                  <a:pt x="888846" y="4497397"/>
                  <a:pt x="889575" y="4491326"/>
                  <a:pt x="889575" y="4485414"/>
                </a:cubicBezTo>
                <a:close/>
                <a:moveTo>
                  <a:pt x="1988215" y="4460663"/>
                </a:moveTo>
                <a:cubicBezTo>
                  <a:pt x="2004266" y="4473248"/>
                  <a:pt x="1989293" y="4491548"/>
                  <a:pt x="1998669" y="4507850"/>
                </a:cubicBezTo>
                <a:cubicBezTo>
                  <a:pt x="1999502" y="4508674"/>
                  <a:pt x="2002420" y="4511599"/>
                  <a:pt x="2006525" y="4515696"/>
                </a:cubicBezTo>
                <a:cubicBezTo>
                  <a:pt x="2002902" y="4521355"/>
                  <a:pt x="1997466" y="4526854"/>
                  <a:pt x="1995746" y="4533368"/>
                </a:cubicBezTo>
                <a:cubicBezTo>
                  <a:pt x="1994191" y="4539280"/>
                  <a:pt x="1994191" y="4545186"/>
                  <a:pt x="1988341" y="4548909"/>
                </a:cubicBezTo>
                <a:cubicBezTo>
                  <a:pt x="1978015" y="4548941"/>
                  <a:pt x="1967591" y="4548941"/>
                  <a:pt x="1957137" y="4548941"/>
                </a:cubicBezTo>
                <a:cubicBezTo>
                  <a:pt x="1957137" y="4534320"/>
                  <a:pt x="1957137" y="4519737"/>
                  <a:pt x="1957137" y="4505116"/>
                </a:cubicBezTo>
                <a:cubicBezTo>
                  <a:pt x="1961966" y="4493743"/>
                  <a:pt x="1977255" y="4502319"/>
                  <a:pt x="1982462" y="4491897"/>
                </a:cubicBezTo>
                <a:cubicBezTo>
                  <a:pt x="1978332" y="4487482"/>
                  <a:pt x="1974266" y="4483099"/>
                  <a:pt x="1970169" y="4478709"/>
                </a:cubicBezTo>
                <a:cubicBezTo>
                  <a:pt x="1976265" y="4472607"/>
                  <a:pt x="1982177" y="4466701"/>
                  <a:pt x="1988215" y="4460663"/>
                </a:cubicBezTo>
                <a:close/>
                <a:moveTo>
                  <a:pt x="2077981" y="4460220"/>
                </a:moveTo>
                <a:cubicBezTo>
                  <a:pt x="2073535" y="4462662"/>
                  <a:pt x="2072235" y="4465649"/>
                  <a:pt x="2073631" y="4468478"/>
                </a:cubicBezTo>
                <a:cubicBezTo>
                  <a:pt x="2075025" y="4469880"/>
                  <a:pt x="2077252" y="4472767"/>
                  <a:pt x="2077728" y="4472481"/>
                </a:cubicBezTo>
                <a:cubicBezTo>
                  <a:pt x="2082181" y="4470039"/>
                  <a:pt x="2083703" y="4466956"/>
                  <a:pt x="2082023" y="4464285"/>
                </a:cubicBezTo>
                <a:cubicBezTo>
                  <a:pt x="2080971" y="4462630"/>
                  <a:pt x="2078458" y="4459966"/>
                  <a:pt x="2077981" y="4460220"/>
                </a:cubicBezTo>
                <a:close/>
                <a:moveTo>
                  <a:pt x="2188554" y="4459873"/>
                </a:moveTo>
                <a:cubicBezTo>
                  <a:pt x="2191468" y="4459979"/>
                  <a:pt x="2194199" y="4460806"/>
                  <a:pt x="2196312" y="4464095"/>
                </a:cubicBezTo>
                <a:cubicBezTo>
                  <a:pt x="2198094" y="4466892"/>
                  <a:pt x="2196249" y="4469366"/>
                  <a:pt x="2192374" y="4472829"/>
                </a:cubicBezTo>
                <a:cubicBezTo>
                  <a:pt x="2187894" y="4476775"/>
                  <a:pt x="2184238" y="4481665"/>
                  <a:pt x="2180263" y="4486150"/>
                </a:cubicBezTo>
                <a:cubicBezTo>
                  <a:pt x="2170411" y="4476648"/>
                  <a:pt x="2170411" y="4468256"/>
                  <a:pt x="2179724" y="4459966"/>
                </a:cubicBezTo>
                <a:cubicBezTo>
                  <a:pt x="2182553" y="4460378"/>
                  <a:pt x="2185642" y="4459765"/>
                  <a:pt x="2188554" y="4459873"/>
                </a:cubicBezTo>
                <a:close/>
                <a:moveTo>
                  <a:pt x="851440" y="4447285"/>
                </a:moveTo>
                <a:cubicBezTo>
                  <a:pt x="855385" y="4447285"/>
                  <a:pt x="859293" y="4447158"/>
                  <a:pt x="863232" y="4447317"/>
                </a:cubicBezTo>
                <a:cubicBezTo>
                  <a:pt x="873369" y="4447666"/>
                  <a:pt x="876516" y="4450812"/>
                  <a:pt x="876865" y="4460948"/>
                </a:cubicBezTo>
                <a:lnTo>
                  <a:pt x="876896" y="4472719"/>
                </a:lnTo>
                <a:lnTo>
                  <a:pt x="886384" y="4475878"/>
                </a:lnTo>
                <a:cubicBezTo>
                  <a:pt x="888088" y="4477582"/>
                  <a:pt x="888732" y="4480346"/>
                  <a:pt x="889560" y="4485415"/>
                </a:cubicBezTo>
                <a:cubicBezTo>
                  <a:pt x="884492" y="4484590"/>
                  <a:pt x="881728" y="4483947"/>
                  <a:pt x="880023" y="4482244"/>
                </a:cubicBezTo>
                <a:lnTo>
                  <a:pt x="876858" y="4472734"/>
                </a:lnTo>
                <a:lnTo>
                  <a:pt x="865110" y="4472702"/>
                </a:lnTo>
                <a:cubicBezTo>
                  <a:pt x="854966" y="4472354"/>
                  <a:pt x="851820" y="4469207"/>
                  <a:pt x="851471" y="4459071"/>
                </a:cubicBezTo>
                <a:cubicBezTo>
                  <a:pt x="851345" y="4455132"/>
                  <a:pt x="851440" y="4451224"/>
                  <a:pt x="851440" y="4447285"/>
                </a:cubicBezTo>
                <a:close/>
                <a:moveTo>
                  <a:pt x="495596" y="4447285"/>
                </a:moveTo>
                <a:cubicBezTo>
                  <a:pt x="497661" y="4447285"/>
                  <a:pt x="500617" y="4446391"/>
                  <a:pt x="501665" y="4447412"/>
                </a:cubicBezTo>
                <a:cubicBezTo>
                  <a:pt x="512056" y="4457485"/>
                  <a:pt x="522099" y="4467875"/>
                  <a:pt x="532650" y="4478583"/>
                </a:cubicBezTo>
                <a:cubicBezTo>
                  <a:pt x="532967" y="4481856"/>
                  <a:pt x="533349" y="4485827"/>
                  <a:pt x="533539" y="4487958"/>
                </a:cubicBezTo>
                <a:cubicBezTo>
                  <a:pt x="549081" y="4503403"/>
                  <a:pt x="563634" y="4517860"/>
                  <a:pt x="580286" y="4534416"/>
                </a:cubicBezTo>
                <a:cubicBezTo>
                  <a:pt x="591857" y="4534891"/>
                  <a:pt x="601358" y="4544901"/>
                  <a:pt x="609967" y="4556280"/>
                </a:cubicBezTo>
                <a:cubicBezTo>
                  <a:pt x="609998" y="4570800"/>
                  <a:pt x="609998" y="4585294"/>
                  <a:pt x="609998" y="4599782"/>
                </a:cubicBezTo>
                <a:cubicBezTo>
                  <a:pt x="607937" y="4599782"/>
                  <a:pt x="605013" y="4600670"/>
                  <a:pt x="603959" y="4599655"/>
                </a:cubicBezTo>
                <a:cubicBezTo>
                  <a:pt x="593664" y="4589614"/>
                  <a:pt x="583686" y="4579255"/>
                  <a:pt x="573137" y="4568485"/>
                </a:cubicBezTo>
                <a:cubicBezTo>
                  <a:pt x="572788" y="4565465"/>
                  <a:pt x="572344" y="4561520"/>
                  <a:pt x="571576" y="4555132"/>
                </a:cubicBezTo>
                <a:cubicBezTo>
                  <a:pt x="551365" y="4534860"/>
                  <a:pt x="529789" y="4513191"/>
                  <a:pt x="508307" y="4491675"/>
                </a:cubicBezTo>
                <a:cubicBezTo>
                  <a:pt x="508307" y="4487260"/>
                  <a:pt x="508307" y="4483162"/>
                  <a:pt x="508307" y="4478012"/>
                </a:cubicBezTo>
                <a:cubicBezTo>
                  <a:pt x="504207" y="4474517"/>
                  <a:pt x="499504" y="4470578"/>
                  <a:pt x="495596" y="4467241"/>
                </a:cubicBezTo>
                <a:cubicBezTo>
                  <a:pt x="495596" y="4459642"/>
                  <a:pt x="495596" y="4453483"/>
                  <a:pt x="495596" y="4447285"/>
                </a:cubicBezTo>
                <a:close/>
                <a:moveTo>
                  <a:pt x="1012361" y="4436768"/>
                </a:moveTo>
                <a:cubicBezTo>
                  <a:pt x="1014017" y="4437815"/>
                  <a:pt x="1015254" y="4439528"/>
                  <a:pt x="1016650" y="4440930"/>
                </a:cubicBezTo>
                <a:cubicBezTo>
                  <a:pt x="1013827" y="4445154"/>
                  <a:pt x="1010871" y="4446778"/>
                  <a:pt x="1008232" y="4445091"/>
                </a:cubicBezTo>
                <a:cubicBezTo>
                  <a:pt x="1006575" y="4444044"/>
                  <a:pt x="1003911" y="4441532"/>
                  <a:pt x="1004165" y="4441057"/>
                </a:cubicBezTo>
                <a:cubicBezTo>
                  <a:pt x="1006607" y="4436603"/>
                  <a:pt x="1009690" y="4435081"/>
                  <a:pt x="1012361" y="4436768"/>
                </a:cubicBezTo>
                <a:close/>
                <a:moveTo>
                  <a:pt x="2001461" y="4434828"/>
                </a:moveTo>
                <a:cubicBezTo>
                  <a:pt x="2005909" y="4437276"/>
                  <a:pt x="2007430" y="4440359"/>
                  <a:pt x="2005751" y="4443023"/>
                </a:cubicBezTo>
                <a:cubicBezTo>
                  <a:pt x="2004704" y="4444678"/>
                  <a:pt x="2002192" y="4447349"/>
                  <a:pt x="2001716" y="4447095"/>
                </a:cubicBezTo>
                <a:cubicBezTo>
                  <a:pt x="1997268" y="4444615"/>
                  <a:pt x="1995930" y="4441627"/>
                  <a:pt x="1997364" y="4438830"/>
                </a:cubicBezTo>
                <a:cubicBezTo>
                  <a:pt x="1998760" y="4437435"/>
                  <a:pt x="2000986" y="4434542"/>
                  <a:pt x="2001461" y="4434828"/>
                </a:cubicBezTo>
                <a:close/>
                <a:moveTo>
                  <a:pt x="2033158" y="4434479"/>
                </a:moveTo>
                <a:cubicBezTo>
                  <a:pt x="2035061" y="4434986"/>
                  <a:pt x="2037193" y="4434573"/>
                  <a:pt x="2039229" y="4434573"/>
                </a:cubicBezTo>
                <a:cubicBezTo>
                  <a:pt x="2048724" y="4446588"/>
                  <a:pt x="2048629" y="4446651"/>
                  <a:pt x="2040054" y="4459743"/>
                </a:cubicBezTo>
                <a:cubicBezTo>
                  <a:pt x="2035758" y="4455639"/>
                  <a:pt x="2031724" y="4451320"/>
                  <a:pt x="2027213" y="4447571"/>
                </a:cubicBezTo>
                <a:cubicBezTo>
                  <a:pt x="2023274" y="4444329"/>
                  <a:pt x="2021364" y="4441659"/>
                  <a:pt x="2022766" y="4438893"/>
                </a:cubicBezTo>
                <a:cubicBezTo>
                  <a:pt x="2024923" y="4434510"/>
                  <a:pt x="2028451" y="4433299"/>
                  <a:pt x="2033158" y="4434479"/>
                </a:cubicBezTo>
                <a:close/>
                <a:moveTo>
                  <a:pt x="847063" y="4423866"/>
                </a:moveTo>
                <a:cubicBezTo>
                  <a:pt x="851573" y="4425991"/>
                  <a:pt x="852499" y="4429708"/>
                  <a:pt x="851636" y="4434637"/>
                </a:cubicBezTo>
                <a:cubicBezTo>
                  <a:pt x="850875" y="4438766"/>
                  <a:pt x="851446" y="4443054"/>
                  <a:pt x="851446" y="4441532"/>
                </a:cubicBezTo>
                <a:cubicBezTo>
                  <a:pt x="840675" y="4451637"/>
                  <a:pt x="836133" y="4455893"/>
                  <a:pt x="831775" y="4459997"/>
                </a:cubicBezTo>
                <a:cubicBezTo>
                  <a:pt x="827296" y="4459775"/>
                  <a:pt x="823198" y="4459547"/>
                  <a:pt x="819068" y="4459325"/>
                </a:cubicBezTo>
                <a:cubicBezTo>
                  <a:pt x="817571" y="4457834"/>
                  <a:pt x="815471" y="4456597"/>
                  <a:pt x="814710" y="4454815"/>
                </a:cubicBezTo>
                <a:cubicBezTo>
                  <a:pt x="810866" y="4446010"/>
                  <a:pt x="813759" y="4436445"/>
                  <a:pt x="821606" y="4434827"/>
                </a:cubicBezTo>
                <a:cubicBezTo>
                  <a:pt x="827550" y="4433590"/>
                  <a:pt x="834033" y="4434986"/>
                  <a:pt x="838163" y="4428852"/>
                </a:cubicBezTo>
                <a:cubicBezTo>
                  <a:pt x="841055" y="4424532"/>
                  <a:pt x="844265" y="4422559"/>
                  <a:pt x="847063" y="4423866"/>
                </a:cubicBezTo>
                <a:close/>
                <a:moveTo>
                  <a:pt x="2229591" y="4423124"/>
                </a:moveTo>
                <a:cubicBezTo>
                  <a:pt x="2233214" y="4421242"/>
                  <a:pt x="2238499" y="4421513"/>
                  <a:pt x="2245142" y="4424120"/>
                </a:cubicBezTo>
                <a:cubicBezTo>
                  <a:pt x="2246886" y="4424818"/>
                  <a:pt x="2248003" y="4427044"/>
                  <a:pt x="2249334" y="4428471"/>
                </a:cubicBezTo>
                <a:cubicBezTo>
                  <a:pt x="2249334" y="4432728"/>
                  <a:pt x="2249334" y="4436895"/>
                  <a:pt x="2249334" y="4440708"/>
                </a:cubicBezTo>
                <a:cubicBezTo>
                  <a:pt x="2245109" y="4445345"/>
                  <a:pt x="2241138" y="4449728"/>
                  <a:pt x="2236050" y="4455322"/>
                </a:cubicBezTo>
                <a:cubicBezTo>
                  <a:pt x="2244381" y="4458215"/>
                  <a:pt x="2251750" y="4460631"/>
                  <a:pt x="2258962" y="4463429"/>
                </a:cubicBezTo>
                <a:cubicBezTo>
                  <a:pt x="2259978" y="4463809"/>
                  <a:pt x="2261032" y="4466639"/>
                  <a:pt x="2260556" y="4467653"/>
                </a:cubicBezTo>
                <a:cubicBezTo>
                  <a:pt x="2259725" y="4469430"/>
                  <a:pt x="2257918" y="4471719"/>
                  <a:pt x="2256260" y="4471973"/>
                </a:cubicBezTo>
                <a:cubicBezTo>
                  <a:pt x="2252227" y="4472607"/>
                  <a:pt x="2248034" y="4472163"/>
                  <a:pt x="2245491" y="4472163"/>
                </a:cubicBezTo>
                <a:cubicBezTo>
                  <a:pt x="2236747" y="4476077"/>
                  <a:pt x="2234336" y="4486943"/>
                  <a:pt x="2224009" y="4485636"/>
                </a:cubicBezTo>
                <a:cubicBezTo>
                  <a:pt x="2224009" y="4468637"/>
                  <a:pt x="2224009" y="4451827"/>
                  <a:pt x="2224009" y="4435049"/>
                </a:cubicBezTo>
                <a:cubicBezTo>
                  <a:pt x="2224009" y="4429042"/>
                  <a:pt x="2225969" y="4425006"/>
                  <a:pt x="2229591" y="4423124"/>
                </a:cubicBezTo>
                <a:close/>
                <a:moveTo>
                  <a:pt x="616738" y="4408453"/>
                </a:moveTo>
                <a:cubicBezTo>
                  <a:pt x="606221" y="4417892"/>
                  <a:pt x="611466" y="4429043"/>
                  <a:pt x="609875" y="4438703"/>
                </a:cubicBezTo>
                <a:cubicBezTo>
                  <a:pt x="654611" y="4486391"/>
                  <a:pt x="665795" y="4498314"/>
                  <a:pt x="680417" y="4508118"/>
                </a:cubicBezTo>
                <a:lnTo>
                  <a:pt x="686211" y="4511615"/>
                </a:lnTo>
                <a:lnTo>
                  <a:pt x="686461" y="4516369"/>
                </a:lnTo>
                <a:cubicBezTo>
                  <a:pt x="687736" y="4518939"/>
                  <a:pt x="691136" y="4520626"/>
                  <a:pt x="693901" y="4522116"/>
                </a:cubicBezTo>
                <a:cubicBezTo>
                  <a:pt x="694140" y="4522246"/>
                  <a:pt x="695117" y="4521454"/>
                  <a:pt x="694588" y="4519611"/>
                </a:cubicBezTo>
                <a:lnTo>
                  <a:pt x="688071" y="4512738"/>
                </a:lnTo>
                <a:lnTo>
                  <a:pt x="697556" y="4518463"/>
                </a:lnTo>
                <a:cubicBezTo>
                  <a:pt x="696058" y="4515703"/>
                  <a:pt x="694378" y="4512297"/>
                  <a:pt x="691802" y="4511029"/>
                </a:cubicBezTo>
                <a:lnTo>
                  <a:pt x="686238" y="4510734"/>
                </a:lnTo>
                <a:lnTo>
                  <a:pt x="686238" y="4488402"/>
                </a:lnTo>
                <a:cubicBezTo>
                  <a:pt x="678423" y="4482110"/>
                  <a:pt x="668667" y="4474295"/>
                  <a:pt x="661137" y="4468225"/>
                </a:cubicBezTo>
                <a:cubicBezTo>
                  <a:pt x="659576" y="4448808"/>
                  <a:pt x="659513" y="4447857"/>
                  <a:pt x="649154" y="4447571"/>
                </a:cubicBezTo>
                <a:cubicBezTo>
                  <a:pt x="641846" y="4447349"/>
                  <a:pt x="637589" y="4444679"/>
                  <a:pt x="635553" y="4438323"/>
                </a:cubicBezTo>
                <a:cubicBezTo>
                  <a:pt x="634348" y="4434542"/>
                  <a:pt x="634284" y="4430444"/>
                  <a:pt x="634151" y="4429582"/>
                </a:cubicBezTo>
                <a:cubicBezTo>
                  <a:pt x="627319" y="4421291"/>
                  <a:pt x="622111" y="4414967"/>
                  <a:pt x="616738" y="4408453"/>
                </a:cubicBezTo>
                <a:close/>
                <a:moveTo>
                  <a:pt x="821771" y="4398569"/>
                </a:moveTo>
                <a:cubicBezTo>
                  <a:pt x="823173" y="4399965"/>
                  <a:pt x="826066" y="4402191"/>
                  <a:pt x="825780" y="4402667"/>
                </a:cubicBezTo>
                <a:cubicBezTo>
                  <a:pt x="823332" y="4407120"/>
                  <a:pt x="820249" y="4408642"/>
                  <a:pt x="817578" y="4406961"/>
                </a:cubicBezTo>
                <a:cubicBezTo>
                  <a:pt x="815929" y="4405908"/>
                  <a:pt x="813258" y="4403396"/>
                  <a:pt x="813512" y="4402921"/>
                </a:cubicBezTo>
                <a:cubicBezTo>
                  <a:pt x="815961" y="4398474"/>
                  <a:pt x="818948" y="4397174"/>
                  <a:pt x="821771" y="4398569"/>
                </a:cubicBezTo>
                <a:close/>
                <a:moveTo>
                  <a:pt x="2249402" y="4396470"/>
                </a:moveTo>
                <a:cubicBezTo>
                  <a:pt x="2255316" y="4396470"/>
                  <a:pt x="2261386" y="4395741"/>
                  <a:pt x="2267109" y="4396819"/>
                </a:cubicBezTo>
                <a:cubicBezTo>
                  <a:pt x="2269677" y="4397301"/>
                  <a:pt x="2273719" y="4401938"/>
                  <a:pt x="2273299" y="4403815"/>
                </a:cubicBezTo>
                <a:cubicBezTo>
                  <a:pt x="2272379" y="4407945"/>
                  <a:pt x="2268124" y="4409689"/>
                  <a:pt x="2264121" y="4409118"/>
                </a:cubicBezTo>
                <a:cubicBezTo>
                  <a:pt x="2260465" y="4408579"/>
                  <a:pt x="2256679" y="4408040"/>
                  <a:pt x="2253342" y="4406575"/>
                </a:cubicBezTo>
                <a:cubicBezTo>
                  <a:pt x="2249246" y="4404767"/>
                  <a:pt x="2248135" y="4400923"/>
                  <a:pt x="2249402" y="4396470"/>
                </a:cubicBezTo>
                <a:close/>
                <a:moveTo>
                  <a:pt x="3497336" y="4396272"/>
                </a:moveTo>
                <a:cubicBezTo>
                  <a:pt x="3499655" y="4396448"/>
                  <a:pt x="3501617" y="4396965"/>
                  <a:pt x="3501981" y="4397840"/>
                </a:cubicBezTo>
                <a:cubicBezTo>
                  <a:pt x="3507830" y="4412043"/>
                  <a:pt x="3525307" y="4404640"/>
                  <a:pt x="3532678" y="4415125"/>
                </a:cubicBezTo>
                <a:cubicBezTo>
                  <a:pt x="3528517" y="4419604"/>
                  <a:pt x="3524387" y="4424057"/>
                  <a:pt x="3520258" y="4428503"/>
                </a:cubicBezTo>
                <a:cubicBezTo>
                  <a:pt x="3520258" y="4434796"/>
                  <a:pt x="3520258" y="4441056"/>
                  <a:pt x="3520258" y="4453895"/>
                </a:cubicBezTo>
                <a:cubicBezTo>
                  <a:pt x="3508084" y="4441437"/>
                  <a:pt x="3502267" y="4435493"/>
                  <a:pt x="3496259" y="4429360"/>
                </a:cubicBezTo>
                <a:cubicBezTo>
                  <a:pt x="3496418" y="4418811"/>
                  <a:pt x="3492320" y="4410070"/>
                  <a:pt x="3483166" y="4403879"/>
                </a:cubicBezTo>
                <a:cubicBezTo>
                  <a:pt x="3485615" y="4401367"/>
                  <a:pt x="3487651" y="4397586"/>
                  <a:pt x="3490544" y="4396755"/>
                </a:cubicBezTo>
                <a:cubicBezTo>
                  <a:pt x="3492339" y="4396263"/>
                  <a:pt x="3495016" y="4396097"/>
                  <a:pt x="3497336" y="4396272"/>
                </a:cubicBezTo>
                <a:close/>
                <a:moveTo>
                  <a:pt x="779478" y="4385953"/>
                </a:moveTo>
                <a:cubicBezTo>
                  <a:pt x="782143" y="4384272"/>
                  <a:pt x="785226" y="4385794"/>
                  <a:pt x="787675" y="4390241"/>
                </a:cubicBezTo>
                <a:cubicBezTo>
                  <a:pt x="787928" y="4390723"/>
                  <a:pt x="785067" y="4392911"/>
                  <a:pt x="783640" y="4394345"/>
                </a:cubicBezTo>
                <a:cubicBezTo>
                  <a:pt x="780811" y="4395740"/>
                  <a:pt x="777823" y="4394440"/>
                  <a:pt x="775406" y="4389987"/>
                </a:cubicBezTo>
                <a:cubicBezTo>
                  <a:pt x="775152" y="4389511"/>
                  <a:pt x="777823" y="4386968"/>
                  <a:pt x="779478" y="4385953"/>
                </a:cubicBezTo>
                <a:close/>
                <a:moveTo>
                  <a:pt x="2211195" y="4383987"/>
                </a:moveTo>
                <a:cubicBezTo>
                  <a:pt x="2211958" y="4384304"/>
                  <a:pt x="2211289" y="4387958"/>
                  <a:pt x="2211289" y="4390051"/>
                </a:cubicBezTo>
                <a:cubicBezTo>
                  <a:pt x="2211323" y="4398507"/>
                  <a:pt x="2211323" y="4406930"/>
                  <a:pt x="2211323" y="4415665"/>
                </a:cubicBezTo>
                <a:cubicBezTo>
                  <a:pt x="2205442" y="4421386"/>
                  <a:pt x="2199403" y="4427235"/>
                  <a:pt x="2193206" y="4433299"/>
                </a:cubicBezTo>
                <a:cubicBezTo>
                  <a:pt x="2190881" y="4431111"/>
                  <a:pt x="2186562" y="4428979"/>
                  <a:pt x="2186246" y="4426340"/>
                </a:cubicBezTo>
                <a:cubicBezTo>
                  <a:pt x="2185327" y="4418177"/>
                  <a:pt x="2185896" y="4409848"/>
                  <a:pt x="2185896" y="4402795"/>
                </a:cubicBezTo>
                <a:cubicBezTo>
                  <a:pt x="2191586" y="4397111"/>
                  <a:pt x="2196477" y="4393007"/>
                  <a:pt x="2200354" y="4388085"/>
                </a:cubicBezTo>
                <a:cubicBezTo>
                  <a:pt x="2203438" y="4384177"/>
                  <a:pt x="2206583" y="4382014"/>
                  <a:pt x="2211195" y="4383987"/>
                </a:cubicBezTo>
                <a:close/>
                <a:moveTo>
                  <a:pt x="4555915" y="4383950"/>
                </a:moveTo>
                <a:cubicBezTo>
                  <a:pt x="4555438" y="4383696"/>
                  <a:pt x="4553212" y="4386558"/>
                  <a:pt x="4551816" y="4387991"/>
                </a:cubicBezTo>
                <a:cubicBezTo>
                  <a:pt x="4550414" y="4390820"/>
                  <a:pt x="4551715" y="4393801"/>
                  <a:pt x="4556168" y="4396218"/>
                </a:cubicBezTo>
                <a:cubicBezTo>
                  <a:pt x="4556644" y="4396472"/>
                  <a:pt x="4559188" y="4393801"/>
                  <a:pt x="4560204" y="4392152"/>
                </a:cubicBezTo>
                <a:cubicBezTo>
                  <a:pt x="4561884" y="4389482"/>
                  <a:pt x="4560361" y="4386399"/>
                  <a:pt x="4555915" y="4383950"/>
                </a:cubicBezTo>
                <a:close/>
                <a:moveTo>
                  <a:pt x="580256" y="4373242"/>
                </a:moveTo>
                <a:cubicBezTo>
                  <a:pt x="577586" y="4371561"/>
                  <a:pt x="574503" y="4373083"/>
                  <a:pt x="572060" y="4377536"/>
                </a:cubicBezTo>
                <a:cubicBezTo>
                  <a:pt x="571838" y="4378012"/>
                  <a:pt x="574693" y="4380232"/>
                  <a:pt x="576095" y="4381634"/>
                </a:cubicBezTo>
                <a:cubicBezTo>
                  <a:pt x="578924" y="4383029"/>
                  <a:pt x="581912" y="4381729"/>
                  <a:pt x="584323" y="4377282"/>
                </a:cubicBezTo>
                <a:cubicBezTo>
                  <a:pt x="584577" y="4376800"/>
                  <a:pt x="581912" y="4374263"/>
                  <a:pt x="580256" y="4373242"/>
                </a:cubicBezTo>
                <a:close/>
                <a:moveTo>
                  <a:pt x="2117099" y="4372163"/>
                </a:moveTo>
                <a:cubicBezTo>
                  <a:pt x="2123202" y="4378265"/>
                  <a:pt x="2129146" y="4384177"/>
                  <a:pt x="2135058" y="4390114"/>
                </a:cubicBezTo>
                <a:cubicBezTo>
                  <a:pt x="2135058" y="4398506"/>
                  <a:pt x="2135058" y="4406892"/>
                  <a:pt x="2135058" y="4415284"/>
                </a:cubicBezTo>
                <a:cubicBezTo>
                  <a:pt x="2143443" y="4423898"/>
                  <a:pt x="2151867" y="4432538"/>
                  <a:pt x="2160256" y="4441152"/>
                </a:cubicBezTo>
                <a:cubicBezTo>
                  <a:pt x="2153487" y="4447920"/>
                  <a:pt x="2147541" y="4453863"/>
                  <a:pt x="2141666" y="4459743"/>
                </a:cubicBezTo>
                <a:cubicBezTo>
                  <a:pt x="2135818" y="4456052"/>
                  <a:pt x="2136042" y="4450083"/>
                  <a:pt x="2134577" y="4444203"/>
                </a:cubicBezTo>
                <a:cubicBezTo>
                  <a:pt x="2133244" y="4438766"/>
                  <a:pt x="2128030" y="4434288"/>
                  <a:pt x="2123137" y="4427425"/>
                </a:cubicBezTo>
                <a:cubicBezTo>
                  <a:pt x="2123137" y="4421672"/>
                  <a:pt x="2123137" y="4413502"/>
                  <a:pt x="2123137" y="4405116"/>
                </a:cubicBezTo>
                <a:cubicBezTo>
                  <a:pt x="2118851" y="4400314"/>
                  <a:pt x="2114078" y="4396216"/>
                  <a:pt x="2111060" y="4391104"/>
                </a:cubicBezTo>
                <a:cubicBezTo>
                  <a:pt x="2109189" y="4387957"/>
                  <a:pt x="2108967" y="4382902"/>
                  <a:pt x="2109982" y="4379280"/>
                </a:cubicBezTo>
                <a:cubicBezTo>
                  <a:pt x="2110775" y="4376451"/>
                  <a:pt x="2114619" y="4374517"/>
                  <a:pt x="2117099" y="4372163"/>
                </a:cubicBezTo>
                <a:close/>
                <a:moveTo>
                  <a:pt x="4442902" y="4359738"/>
                </a:moveTo>
                <a:cubicBezTo>
                  <a:pt x="4440144" y="4361236"/>
                  <a:pt x="4436742" y="4362916"/>
                  <a:pt x="4435467" y="4365492"/>
                </a:cubicBezTo>
                <a:cubicBezTo>
                  <a:pt x="4432860" y="4370794"/>
                  <a:pt x="4435499" y="4373433"/>
                  <a:pt x="4440809" y="4370826"/>
                </a:cubicBezTo>
                <a:cubicBezTo>
                  <a:pt x="4443384" y="4369557"/>
                  <a:pt x="4445065" y="4366158"/>
                  <a:pt x="4446563" y="4363392"/>
                </a:cubicBezTo>
                <a:lnTo>
                  <a:pt x="4446576" y="4363400"/>
                </a:lnTo>
                <a:lnTo>
                  <a:pt x="4460559" y="4377338"/>
                </a:lnTo>
                <a:lnTo>
                  <a:pt x="4468046" y="4384803"/>
                </a:lnTo>
                <a:lnTo>
                  <a:pt x="4439763" y="4381857"/>
                </a:lnTo>
                <a:cubicBezTo>
                  <a:pt x="4433279" y="4381159"/>
                  <a:pt x="4439248" y="4368701"/>
                  <a:pt x="4428922" y="4370826"/>
                </a:cubicBezTo>
                <a:cubicBezTo>
                  <a:pt x="4422850" y="4372070"/>
                  <a:pt x="4416303" y="4371055"/>
                  <a:pt x="4409980" y="4371055"/>
                </a:cubicBezTo>
                <a:cubicBezTo>
                  <a:pt x="4390979" y="4371055"/>
                  <a:pt x="4371974" y="4370509"/>
                  <a:pt x="4353000" y="4371435"/>
                </a:cubicBezTo>
                <a:cubicBezTo>
                  <a:pt x="4348204" y="4371657"/>
                  <a:pt x="4346707" y="4376865"/>
                  <a:pt x="4348807" y="4379758"/>
                </a:cubicBezTo>
                <a:cubicBezTo>
                  <a:pt x="4349981" y="4381381"/>
                  <a:pt x="4351731" y="4383348"/>
                  <a:pt x="4353445" y="4383602"/>
                </a:cubicBezTo>
                <a:cubicBezTo>
                  <a:pt x="4357517" y="4384172"/>
                  <a:pt x="4361743" y="4383792"/>
                  <a:pt x="4365333" y="4383792"/>
                </a:cubicBezTo>
                <a:cubicBezTo>
                  <a:pt x="4375120" y="4392564"/>
                  <a:pt x="4382334" y="4403081"/>
                  <a:pt x="4393517" y="4409215"/>
                </a:cubicBezTo>
                <a:cubicBezTo>
                  <a:pt x="4405912" y="4409881"/>
                  <a:pt x="4418467" y="4407629"/>
                  <a:pt x="4430767" y="4411061"/>
                </a:cubicBezTo>
                <a:cubicBezTo>
                  <a:pt x="4433755" y="4414049"/>
                  <a:pt x="4436742" y="4417037"/>
                  <a:pt x="4441158" y="4421451"/>
                </a:cubicBezTo>
                <a:cubicBezTo>
                  <a:pt x="4457906" y="4424154"/>
                  <a:pt x="4476815" y="4419003"/>
                  <a:pt x="4494165" y="4423640"/>
                </a:cubicBezTo>
                <a:cubicBezTo>
                  <a:pt x="4497883" y="4427363"/>
                  <a:pt x="4500839" y="4430319"/>
                  <a:pt x="4505160" y="4434639"/>
                </a:cubicBezTo>
                <a:cubicBezTo>
                  <a:pt x="4514186" y="4434639"/>
                  <a:pt x="4524577" y="4434607"/>
                  <a:pt x="4534936" y="4434639"/>
                </a:cubicBezTo>
                <a:cubicBezTo>
                  <a:pt x="4543170" y="4434670"/>
                  <a:pt x="4548346" y="4431778"/>
                  <a:pt x="4549653" y="4426627"/>
                </a:cubicBezTo>
                <a:cubicBezTo>
                  <a:pt x="4551715" y="4418559"/>
                  <a:pt x="4546538" y="4409754"/>
                  <a:pt x="4537987" y="4409532"/>
                </a:cubicBezTo>
                <a:cubicBezTo>
                  <a:pt x="4530647" y="4409342"/>
                  <a:pt x="4525788" y="4406735"/>
                  <a:pt x="4524482" y="4400221"/>
                </a:cubicBezTo>
                <a:cubicBezTo>
                  <a:pt x="4523277" y="4394125"/>
                  <a:pt x="4524926" y="4387515"/>
                  <a:pt x="4523943" y="4381318"/>
                </a:cubicBezTo>
                <a:cubicBezTo>
                  <a:pt x="4523371" y="4377728"/>
                  <a:pt x="4520066" y="4374550"/>
                  <a:pt x="4517968" y="4371150"/>
                </a:cubicBezTo>
                <a:cubicBezTo>
                  <a:pt x="4512086" y="4371848"/>
                  <a:pt x="4503955" y="4368035"/>
                  <a:pt x="4501219" y="4375533"/>
                </a:cubicBezTo>
                <a:cubicBezTo>
                  <a:pt x="4498898" y="4381857"/>
                  <a:pt x="4507101" y="4384369"/>
                  <a:pt x="4510373" y="4389038"/>
                </a:cubicBezTo>
                <a:cubicBezTo>
                  <a:pt x="4508052" y="4391486"/>
                  <a:pt x="4505896" y="4395837"/>
                  <a:pt x="4503287" y="4396123"/>
                </a:cubicBezTo>
                <a:cubicBezTo>
                  <a:pt x="4495117" y="4397043"/>
                  <a:pt x="4486795" y="4396472"/>
                  <a:pt x="4479740" y="4396472"/>
                </a:cubicBezTo>
                <a:cubicBezTo>
                  <a:pt x="4477625" y="4394359"/>
                  <a:pt x="4475820" y="4392556"/>
                  <a:pt x="4470842" y="4387591"/>
                </a:cubicBezTo>
                <a:lnTo>
                  <a:pt x="4468046" y="4384803"/>
                </a:lnTo>
                <a:lnTo>
                  <a:pt x="4468137" y="4384813"/>
                </a:lnTo>
                <a:cubicBezTo>
                  <a:pt x="4455777" y="4372149"/>
                  <a:pt x="4450462" y="4366674"/>
                  <a:pt x="4448199" y="4364426"/>
                </a:cubicBezTo>
                <a:lnTo>
                  <a:pt x="4446576" y="4363400"/>
                </a:lnTo>
                <a:close/>
                <a:moveTo>
                  <a:pt x="897215" y="4359736"/>
                </a:moveTo>
                <a:cubicBezTo>
                  <a:pt x="897690" y="4359483"/>
                  <a:pt x="901123" y="4362914"/>
                  <a:pt x="900869" y="4363390"/>
                </a:cubicBezTo>
                <a:cubicBezTo>
                  <a:pt x="899378" y="4366156"/>
                  <a:pt x="897690" y="4369555"/>
                  <a:pt x="895122" y="4370831"/>
                </a:cubicBezTo>
                <a:lnTo>
                  <a:pt x="889618" y="4371119"/>
                </a:lnTo>
                <a:lnTo>
                  <a:pt x="893848" y="4381507"/>
                </a:lnTo>
                <a:cubicBezTo>
                  <a:pt x="900870" y="4384304"/>
                  <a:pt x="908184" y="4386365"/>
                  <a:pt x="914985" y="4388592"/>
                </a:cubicBezTo>
                <a:cubicBezTo>
                  <a:pt x="914985" y="4398221"/>
                  <a:pt x="914985" y="4406385"/>
                  <a:pt x="914985" y="4417923"/>
                </a:cubicBezTo>
                <a:cubicBezTo>
                  <a:pt x="920858" y="4423131"/>
                  <a:pt x="929568" y="4429011"/>
                  <a:pt x="935829" y="4436864"/>
                </a:cubicBezTo>
                <a:cubicBezTo>
                  <a:pt x="942820" y="4445598"/>
                  <a:pt x="952196" y="4446905"/>
                  <a:pt x="961588" y="4449505"/>
                </a:cubicBezTo>
                <a:cubicBezTo>
                  <a:pt x="963331" y="4449988"/>
                  <a:pt x="964639" y="4452049"/>
                  <a:pt x="966827" y="4453990"/>
                </a:cubicBezTo>
                <a:cubicBezTo>
                  <a:pt x="961810" y="4458342"/>
                  <a:pt x="957150" y="4462344"/>
                  <a:pt x="953179" y="4465776"/>
                </a:cubicBezTo>
                <a:lnTo>
                  <a:pt x="953179" y="4485383"/>
                </a:lnTo>
                <a:lnTo>
                  <a:pt x="959287" y="4485509"/>
                </a:lnTo>
                <a:cubicBezTo>
                  <a:pt x="969867" y="4495709"/>
                  <a:pt x="980132" y="4506233"/>
                  <a:pt x="990749" y="4516940"/>
                </a:cubicBezTo>
                <a:cubicBezTo>
                  <a:pt x="986775" y="4521133"/>
                  <a:pt x="982423" y="4525326"/>
                  <a:pt x="978705" y="4530032"/>
                </a:cubicBezTo>
                <a:lnTo>
                  <a:pt x="978690" y="4530630"/>
                </a:lnTo>
                <a:lnTo>
                  <a:pt x="990828" y="4541983"/>
                </a:lnTo>
                <a:cubicBezTo>
                  <a:pt x="993858" y="4544815"/>
                  <a:pt x="996083" y="4546889"/>
                  <a:pt x="998259" y="4548910"/>
                </a:cubicBezTo>
                <a:cubicBezTo>
                  <a:pt x="1015389" y="4549512"/>
                  <a:pt x="1015485" y="4549639"/>
                  <a:pt x="1016918" y="4569468"/>
                </a:cubicBezTo>
                <a:cubicBezTo>
                  <a:pt x="1026254" y="4577441"/>
                  <a:pt x="1037411" y="4586975"/>
                  <a:pt x="1052378" y="4599750"/>
                </a:cubicBezTo>
                <a:cubicBezTo>
                  <a:pt x="1055144" y="4599750"/>
                  <a:pt x="1063506" y="4599053"/>
                  <a:pt x="1071606" y="4600099"/>
                </a:cubicBezTo>
                <a:cubicBezTo>
                  <a:pt x="1074752" y="4600512"/>
                  <a:pt x="1079745" y="4604831"/>
                  <a:pt x="1079870" y="4607565"/>
                </a:cubicBezTo>
                <a:cubicBezTo>
                  <a:pt x="1080633" y="4624311"/>
                  <a:pt x="1080251" y="4641095"/>
                  <a:pt x="1080251" y="4655741"/>
                </a:cubicBezTo>
                <a:cubicBezTo>
                  <a:pt x="1085398" y="4662351"/>
                  <a:pt x="1092167" y="4667083"/>
                  <a:pt x="1092325" y="4672044"/>
                </a:cubicBezTo>
                <a:cubicBezTo>
                  <a:pt x="1092610" y="4681704"/>
                  <a:pt x="1098523" y="4686531"/>
                  <a:pt x="1103292" y="4693204"/>
                </a:cubicBezTo>
                <a:cubicBezTo>
                  <a:pt x="1108278" y="4700258"/>
                  <a:pt x="1107264" y="4708301"/>
                  <a:pt x="1098809" y="4713572"/>
                </a:cubicBezTo>
                <a:cubicBezTo>
                  <a:pt x="1092839" y="4707604"/>
                  <a:pt x="1086864" y="4701628"/>
                  <a:pt x="1080854" y="4695653"/>
                </a:cubicBezTo>
                <a:cubicBezTo>
                  <a:pt x="1080664" y="4691524"/>
                  <a:pt x="1080441" y="4687363"/>
                  <a:pt x="1080251" y="4682909"/>
                </a:cubicBezTo>
                <a:cubicBezTo>
                  <a:pt x="1076152" y="4678526"/>
                  <a:pt x="1071891" y="4673985"/>
                  <a:pt x="1067508" y="4669278"/>
                </a:cubicBezTo>
                <a:cubicBezTo>
                  <a:pt x="1067508" y="4665244"/>
                  <a:pt x="1067508" y="4661019"/>
                  <a:pt x="1067508" y="4655361"/>
                </a:cubicBezTo>
                <a:cubicBezTo>
                  <a:pt x="1060549" y="4652944"/>
                  <a:pt x="1052347" y="4651676"/>
                  <a:pt x="1046021" y="4647540"/>
                </a:cubicBezTo>
                <a:cubicBezTo>
                  <a:pt x="1039284" y="4643125"/>
                  <a:pt x="1034361" y="4636008"/>
                  <a:pt x="1029688" y="4631181"/>
                </a:cubicBezTo>
                <a:cubicBezTo>
                  <a:pt x="1028926" y="4625301"/>
                  <a:pt x="1028417" y="4621266"/>
                  <a:pt x="1027879" y="4617258"/>
                </a:cubicBezTo>
                <a:cubicBezTo>
                  <a:pt x="1020412" y="4609792"/>
                  <a:pt x="1012941" y="4602326"/>
                  <a:pt x="1005441" y="4594853"/>
                </a:cubicBezTo>
                <a:cubicBezTo>
                  <a:pt x="1004966" y="4590819"/>
                  <a:pt x="1004490" y="4586785"/>
                  <a:pt x="1003500" y="4578653"/>
                </a:cubicBezTo>
                <a:cubicBezTo>
                  <a:pt x="996222" y="4572931"/>
                  <a:pt x="986343" y="4565142"/>
                  <a:pt x="978590" y="4559014"/>
                </a:cubicBezTo>
                <a:lnTo>
                  <a:pt x="978565" y="4535525"/>
                </a:lnTo>
                <a:lnTo>
                  <a:pt x="978546" y="4536229"/>
                </a:lnTo>
                <a:cubicBezTo>
                  <a:pt x="971335" y="4537657"/>
                  <a:pt x="965801" y="4532766"/>
                  <a:pt x="966341" y="4527520"/>
                </a:cubicBezTo>
                <a:cubicBezTo>
                  <a:pt x="967584" y="4515576"/>
                  <a:pt x="957973" y="4510933"/>
                  <a:pt x="953107" y="4503308"/>
                </a:cubicBezTo>
                <a:lnTo>
                  <a:pt x="953107" y="4485385"/>
                </a:lnTo>
                <a:lnTo>
                  <a:pt x="942503" y="4481095"/>
                </a:lnTo>
                <a:cubicBezTo>
                  <a:pt x="938944" y="4474263"/>
                  <a:pt x="941361" y="4465681"/>
                  <a:pt x="934047" y="4459483"/>
                </a:cubicBezTo>
                <a:cubicBezTo>
                  <a:pt x="922958" y="4450146"/>
                  <a:pt x="913265" y="4439147"/>
                  <a:pt x="902969" y="4428852"/>
                </a:cubicBezTo>
                <a:cubicBezTo>
                  <a:pt x="902748" y="4424786"/>
                  <a:pt x="902557" y="4420720"/>
                  <a:pt x="902209" y="4413984"/>
                </a:cubicBezTo>
                <a:cubicBezTo>
                  <a:pt x="894292" y="4407247"/>
                  <a:pt x="884859" y="4399267"/>
                  <a:pt x="876942" y="4392563"/>
                </a:cubicBezTo>
                <a:cubicBezTo>
                  <a:pt x="876942" y="4383505"/>
                  <a:pt x="876942" y="4377282"/>
                  <a:pt x="876942" y="4371053"/>
                </a:cubicBezTo>
                <a:lnTo>
                  <a:pt x="889486" y="4371053"/>
                </a:lnTo>
                <a:lnTo>
                  <a:pt x="889780" y="4365490"/>
                </a:lnTo>
                <a:cubicBezTo>
                  <a:pt x="891017" y="4362914"/>
                  <a:pt x="894449" y="4361234"/>
                  <a:pt x="897215" y="4359736"/>
                </a:cubicBezTo>
                <a:close/>
                <a:moveTo>
                  <a:pt x="2446316" y="4358564"/>
                </a:moveTo>
                <a:cubicBezTo>
                  <a:pt x="2445836" y="4358310"/>
                  <a:pt x="2443294" y="4360980"/>
                  <a:pt x="2442280" y="4362630"/>
                </a:cubicBezTo>
                <a:cubicBezTo>
                  <a:pt x="2440592" y="4365300"/>
                  <a:pt x="2442121" y="4368383"/>
                  <a:pt x="2446566" y="4370831"/>
                </a:cubicBezTo>
                <a:cubicBezTo>
                  <a:pt x="2447044" y="4371085"/>
                  <a:pt x="2449272" y="4368224"/>
                  <a:pt x="2450666" y="4366791"/>
                </a:cubicBezTo>
                <a:cubicBezTo>
                  <a:pt x="2452068" y="4363962"/>
                  <a:pt x="2450762" y="4360980"/>
                  <a:pt x="2446316" y="4358564"/>
                </a:cubicBezTo>
                <a:close/>
                <a:moveTo>
                  <a:pt x="730567" y="4358532"/>
                </a:moveTo>
                <a:cubicBezTo>
                  <a:pt x="735014" y="4361012"/>
                  <a:pt x="736347" y="4363993"/>
                  <a:pt x="734919" y="4366791"/>
                </a:cubicBezTo>
                <a:cubicBezTo>
                  <a:pt x="733524" y="4368193"/>
                  <a:pt x="731297" y="4371085"/>
                  <a:pt x="730821" y="4370800"/>
                </a:cubicBezTo>
                <a:cubicBezTo>
                  <a:pt x="726368" y="4368351"/>
                  <a:pt x="724846" y="4365268"/>
                  <a:pt x="726527" y="4362598"/>
                </a:cubicBezTo>
                <a:cubicBezTo>
                  <a:pt x="727580" y="4360948"/>
                  <a:pt x="730092" y="4358278"/>
                  <a:pt x="730567" y="4358532"/>
                </a:cubicBezTo>
                <a:close/>
                <a:moveTo>
                  <a:pt x="953105" y="4358341"/>
                </a:moveTo>
                <a:cubicBezTo>
                  <a:pt x="957939" y="4356844"/>
                  <a:pt x="962177" y="4358119"/>
                  <a:pt x="963794" y="4362819"/>
                </a:cubicBezTo>
                <a:cubicBezTo>
                  <a:pt x="967036" y="4372194"/>
                  <a:pt x="965355" y="4383986"/>
                  <a:pt x="977878" y="4387513"/>
                </a:cubicBezTo>
                <a:cubicBezTo>
                  <a:pt x="974351" y="4396692"/>
                  <a:pt x="967004" y="4400764"/>
                  <a:pt x="961796" y="4406638"/>
                </a:cubicBezTo>
                <a:cubicBezTo>
                  <a:pt x="961067" y="4407469"/>
                  <a:pt x="958555" y="4407596"/>
                  <a:pt x="957495" y="4406993"/>
                </a:cubicBezTo>
                <a:cubicBezTo>
                  <a:pt x="955744" y="4405972"/>
                  <a:pt x="953327" y="4404133"/>
                  <a:pt x="953295" y="4402572"/>
                </a:cubicBezTo>
                <a:cubicBezTo>
                  <a:pt x="952978" y="4387831"/>
                  <a:pt x="953105" y="4373083"/>
                  <a:pt x="953105" y="4358341"/>
                </a:cubicBezTo>
                <a:close/>
                <a:moveTo>
                  <a:pt x="1973445" y="4357802"/>
                </a:moveTo>
                <a:cubicBezTo>
                  <a:pt x="1968516" y="4372068"/>
                  <a:pt x="1968991" y="4381856"/>
                  <a:pt x="1971537" y="4391612"/>
                </a:cubicBezTo>
                <a:cubicBezTo>
                  <a:pt x="1971980" y="4393324"/>
                  <a:pt x="1974112" y="4395265"/>
                  <a:pt x="1975824" y="4395741"/>
                </a:cubicBezTo>
                <a:cubicBezTo>
                  <a:pt x="1976910" y="4396026"/>
                  <a:pt x="1979415" y="4393997"/>
                  <a:pt x="1979960" y="4392499"/>
                </a:cubicBezTo>
                <a:cubicBezTo>
                  <a:pt x="1981230" y="4388909"/>
                  <a:pt x="1981293" y="4384843"/>
                  <a:pt x="1982688" y="4381285"/>
                </a:cubicBezTo>
                <a:cubicBezTo>
                  <a:pt x="1984090" y="4377758"/>
                  <a:pt x="1985993" y="4374066"/>
                  <a:pt x="1988695" y="4371529"/>
                </a:cubicBezTo>
                <a:cubicBezTo>
                  <a:pt x="1992382" y="4368034"/>
                  <a:pt x="1994703" y="4365395"/>
                  <a:pt x="1993212" y="4362693"/>
                </a:cubicBezTo>
                <a:cubicBezTo>
                  <a:pt x="1989297" y="4355639"/>
                  <a:pt x="1982339" y="4359135"/>
                  <a:pt x="1973445" y="4357802"/>
                </a:cubicBezTo>
                <a:close/>
                <a:moveTo>
                  <a:pt x="949651" y="4348395"/>
                </a:moveTo>
                <a:cubicBezTo>
                  <a:pt x="952829" y="4351097"/>
                  <a:pt x="954485" y="4354180"/>
                  <a:pt x="952861" y="4358278"/>
                </a:cubicBezTo>
                <a:cubicBezTo>
                  <a:pt x="952607" y="4358880"/>
                  <a:pt x="949175" y="4358785"/>
                  <a:pt x="947494" y="4358215"/>
                </a:cubicBezTo>
                <a:cubicBezTo>
                  <a:pt x="945870" y="4357643"/>
                  <a:pt x="944443" y="4356147"/>
                  <a:pt x="943295" y="4354783"/>
                </a:cubicBezTo>
                <a:cubicBezTo>
                  <a:pt x="942406" y="4353698"/>
                  <a:pt x="941296" y="4351732"/>
                  <a:pt x="941709" y="4350901"/>
                </a:cubicBezTo>
                <a:cubicBezTo>
                  <a:pt x="944088" y="4346201"/>
                  <a:pt x="946631" y="4345820"/>
                  <a:pt x="949651" y="4348395"/>
                </a:cubicBezTo>
                <a:close/>
                <a:moveTo>
                  <a:pt x="869481" y="4346898"/>
                </a:moveTo>
                <a:cubicBezTo>
                  <a:pt x="870432" y="4346486"/>
                  <a:pt x="872437" y="4347792"/>
                  <a:pt x="873515" y="4348775"/>
                </a:cubicBezTo>
                <a:cubicBezTo>
                  <a:pt x="874847" y="4350012"/>
                  <a:pt x="876598" y="4351700"/>
                  <a:pt x="876693" y="4353286"/>
                </a:cubicBezTo>
                <a:cubicBezTo>
                  <a:pt x="877074" y="4359197"/>
                  <a:pt x="876852" y="4365141"/>
                  <a:pt x="876852" y="4371053"/>
                </a:cubicBezTo>
                <a:cubicBezTo>
                  <a:pt x="864171" y="4368446"/>
                  <a:pt x="861855" y="4364570"/>
                  <a:pt x="865351" y="4350932"/>
                </a:cubicBezTo>
                <a:cubicBezTo>
                  <a:pt x="865763" y="4349283"/>
                  <a:pt x="867793" y="4347628"/>
                  <a:pt x="869481" y="4346898"/>
                </a:cubicBezTo>
                <a:close/>
                <a:moveTo>
                  <a:pt x="648101" y="4345629"/>
                </a:moveTo>
                <a:cubicBezTo>
                  <a:pt x="657217" y="4346834"/>
                  <a:pt x="660845" y="4349695"/>
                  <a:pt x="658587" y="4354141"/>
                </a:cubicBezTo>
                <a:cubicBezTo>
                  <a:pt x="656424" y="4358436"/>
                  <a:pt x="652770" y="4359736"/>
                  <a:pt x="648101" y="4358341"/>
                </a:cubicBezTo>
                <a:cubicBezTo>
                  <a:pt x="648101" y="4354116"/>
                  <a:pt x="648101" y="4349854"/>
                  <a:pt x="648101" y="4345629"/>
                </a:cubicBezTo>
                <a:close/>
                <a:moveTo>
                  <a:pt x="2290881" y="4339496"/>
                </a:moveTo>
                <a:lnTo>
                  <a:pt x="2290543" y="4345039"/>
                </a:lnTo>
                <a:lnTo>
                  <a:pt x="2286960" y="4345228"/>
                </a:lnTo>
                <a:lnTo>
                  <a:pt x="2287220" y="4340320"/>
                </a:lnTo>
                <a:lnTo>
                  <a:pt x="2290845" y="4339497"/>
                </a:lnTo>
                <a:close/>
                <a:moveTo>
                  <a:pt x="838637" y="4332841"/>
                </a:moveTo>
                <a:cubicBezTo>
                  <a:pt x="839633" y="4331843"/>
                  <a:pt x="841619" y="4331835"/>
                  <a:pt x="844271" y="4333139"/>
                </a:cubicBezTo>
                <a:cubicBezTo>
                  <a:pt x="846846" y="4334376"/>
                  <a:pt x="848533" y="4337814"/>
                  <a:pt x="850024" y="4340574"/>
                </a:cubicBezTo>
                <a:cubicBezTo>
                  <a:pt x="850278" y="4341056"/>
                  <a:pt x="846846" y="4344487"/>
                  <a:pt x="846370" y="4344227"/>
                </a:cubicBezTo>
                <a:cubicBezTo>
                  <a:pt x="843604" y="4342737"/>
                  <a:pt x="840204" y="4341056"/>
                  <a:pt x="838936" y="4338480"/>
                </a:cubicBezTo>
                <a:cubicBezTo>
                  <a:pt x="837632" y="4335825"/>
                  <a:pt x="837640" y="4333838"/>
                  <a:pt x="838637" y="4332841"/>
                </a:cubicBezTo>
                <a:close/>
                <a:moveTo>
                  <a:pt x="3583592" y="4332824"/>
                </a:moveTo>
                <a:cubicBezTo>
                  <a:pt x="3578853" y="4331619"/>
                  <a:pt x="3575326" y="4332856"/>
                  <a:pt x="3573201" y="4337239"/>
                </a:cubicBezTo>
                <a:cubicBezTo>
                  <a:pt x="3571831" y="4340036"/>
                  <a:pt x="3573740" y="4342675"/>
                  <a:pt x="3577648" y="4345916"/>
                </a:cubicBezTo>
                <a:cubicBezTo>
                  <a:pt x="3582158" y="4349665"/>
                  <a:pt x="3586231" y="4353953"/>
                  <a:pt x="3590519" y="4358089"/>
                </a:cubicBezTo>
                <a:cubicBezTo>
                  <a:pt x="3598588" y="4344997"/>
                  <a:pt x="3598588" y="4344997"/>
                  <a:pt x="3589663" y="4332919"/>
                </a:cubicBezTo>
                <a:cubicBezTo>
                  <a:pt x="3587627" y="4332919"/>
                  <a:pt x="3585495" y="4333332"/>
                  <a:pt x="3583592" y="4332824"/>
                </a:cubicBezTo>
                <a:close/>
                <a:moveTo>
                  <a:pt x="908722" y="4320460"/>
                </a:moveTo>
                <a:cubicBezTo>
                  <a:pt x="909198" y="4320206"/>
                  <a:pt x="911742" y="4322877"/>
                  <a:pt x="912757" y="4324532"/>
                </a:cubicBezTo>
                <a:cubicBezTo>
                  <a:pt x="914438" y="4327196"/>
                  <a:pt x="912915" y="4330279"/>
                  <a:pt x="908469" y="4332728"/>
                </a:cubicBezTo>
                <a:cubicBezTo>
                  <a:pt x="907993" y="4332950"/>
                  <a:pt x="905798" y="4330089"/>
                  <a:pt x="904364" y="4328694"/>
                </a:cubicBezTo>
                <a:cubicBezTo>
                  <a:pt x="902969" y="4325864"/>
                  <a:pt x="904269" y="4322877"/>
                  <a:pt x="908722" y="4320460"/>
                </a:cubicBezTo>
                <a:close/>
                <a:moveTo>
                  <a:pt x="1982564" y="4319721"/>
                </a:moveTo>
                <a:cubicBezTo>
                  <a:pt x="1978320" y="4319721"/>
                  <a:pt x="1974077" y="4322001"/>
                  <a:pt x="1969817" y="4326562"/>
                </a:cubicBezTo>
                <a:cubicBezTo>
                  <a:pt x="1978336" y="4335684"/>
                  <a:pt x="1986824" y="4335684"/>
                  <a:pt x="1995307" y="4326562"/>
                </a:cubicBezTo>
                <a:cubicBezTo>
                  <a:pt x="1991050" y="4322001"/>
                  <a:pt x="1986807" y="4319721"/>
                  <a:pt x="1982564" y="4319721"/>
                </a:cubicBezTo>
                <a:close/>
                <a:moveTo>
                  <a:pt x="4227726" y="4309627"/>
                </a:moveTo>
                <a:cubicBezTo>
                  <a:pt x="4224896" y="4308232"/>
                  <a:pt x="4221909" y="4309532"/>
                  <a:pt x="4219498" y="4313979"/>
                </a:cubicBezTo>
                <a:cubicBezTo>
                  <a:pt x="4219244" y="4314455"/>
                  <a:pt x="4221909" y="4316998"/>
                  <a:pt x="4223565" y="4318013"/>
                </a:cubicBezTo>
                <a:cubicBezTo>
                  <a:pt x="4226235" y="4319700"/>
                  <a:pt x="4229318" y="4318178"/>
                  <a:pt x="4231760" y="4313725"/>
                </a:cubicBezTo>
                <a:cubicBezTo>
                  <a:pt x="4232021" y="4313249"/>
                  <a:pt x="4229128" y="4311023"/>
                  <a:pt x="4227726" y="4309627"/>
                </a:cubicBezTo>
                <a:close/>
                <a:moveTo>
                  <a:pt x="3461908" y="4308706"/>
                </a:moveTo>
                <a:cubicBezTo>
                  <a:pt x="3464611" y="4310799"/>
                  <a:pt x="3469026" y="4313248"/>
                  <a:pt x="3469089" y="4315728"/>
                </a:cubicBezTo>
                <a:lnTo>
                  <a:pt x="3469437" y="4370948"/>
                </a:lnTo>
                <a:lnTo>
                  <a:pt x="3475001" y="4371244"/>
                </a:lnTo>
                <a:cubicBezTo>
                  <a:pt x="3477577" y="4372512"/>
                  <a:pt x="3479258" y="4375944"/>
                  <a:pt x="3480755" y="4378678"/>
                </a:cubicBezTo>
                <a:cubicBezTo>
                  <a:pt x="3481009" y="4379153"/>
                  <a:pt x="3477577" y="4382585"/>
                  <a:pt x="3477101" y="4382331"/>
                </a:cubicBezTo>
                <a:cubicBezTo>
                  <a:pt x="3474335" y="4380841"/>
                  <a:pt x="3470935" y="4379153"/>
                  <a:pt x="3469660" y="4376578"/>
                </a:cubicBezTo>
                <a:lnTo>
                  <a:pt x="3469369" y="4371024"/>
                </a:lnTo>
                <a:lnTo>
                  <a:pt x="3459079" y="4366791"/>
                </a:lnTo>
                <a:cubicBezTo>
                  <a:pt x="3454949" y="4348966"/>
                  <a:pt x="3456535" y="4330850"/>
                  <a:pt x="3457906" y="4312867"/>
                </a:cubicBezTo>
                <a:cubicBezTo>
                  <a:pt x="3458033" y="4311307"/>
                  <a:pt x="3461718" y="4308579"/>
                  <a:pt x="3461908" y="4308706"/>
                </a:cubicBezTo>
                <a:close/>
                <a:moveTo>
                  <a:pt x="622697" y="4307494"/>
                </a:moveTo>
                <a:cubicBezTo>
                  <a:pt x="624638" y="4307494"/>
                  <a:pt x="627270" y="4306669"/>
                  <a:pt x="628387" y="4307621"/>
                </a:cubicBezTo>
                <a:cubicBezTo>
                  <a:pt x="635568" y="4313818"/>
                  <a:pt x="642432" y="4320396"/>
                  <a:pt x="648090" y="4325642"/>
                </a:cubicBezTo>
                <a:cubicBezTo>
                  <a:pt x="648090" y="4333964"/>
                  <a:pt x="648090" y="4339781"/>
                  <a:pt x="648090" y="4345629"/>
                </a:cubicBezTo>
                <a:cubicBezTo>
                  <a:pt x="643859" y="4345629"/>
                  <a:pt x="639603" y="4345629"/>
                  <a:pt x="635378" y="4345629"/>
                </a:cubicBezTo>
                <a:cubicBezTo>
                  <a:pt x="633722" y="4335492"/>
                  <a:pt x="632802" y="4334573"/>
                  <a:pt x="622665" y="4332917"/>
                </a:cubicBezTo>
                <a:cubicBezTo>
                  <a:pt x="622697" y="4324436"/>
                  <a:pt x="622697" y="4315981"/>
                  <a:pt x="622697" y="4307494"/>
                </a:cubicBezTo>
                <a:close/>
                <a:moveTo>
                  <a:pt x="414528" y="4307272"/>
                </a:moveTo>
                <a:cubicBezTo>
                  <a:pt x="420978" y="4315347"/>
                  <a:pt x="428764" y="4325103"/>
                  <a:pt x="436200" y="4334377"/>
                </a:cubicBezTo>
                <a:cubicBezTo>
                  <a:pt x="444304" y="4328851"/>
                  <a:pt x="444494" y="4322876"/>
                  <a:pt x="445162" y="4316584"/>
                </a:cubicBezTo>
                <a:cubicBezTo>
                  <a:pt x="445479" y="4313596"/>
                  <a:pt x="450151" y="4308357"/>
                  <a:pt x="451740" y="4308737"/>
                </a:cubicBezTo>
                <a:cubicBezTo>
                  <a:pt x="456157" y="4309816"/>
                  <a:pt x="457778" y="4314167"/>
                  <a:pt x="457556" y="4318493"/>
                </a:cubicBezTo>
                <a:cubicBezTo>
                  <a:pt x="457460" y="4320586"/>
                  <a:pt x="457524" y="4322686"/>
                  <a:pt x="457524" y="4328249"/>
                </a:cubicBezTo>
                <a:cubicBezTo>
                  <a:pt x="465374" y="4334535"/>
                  <a:pt x="475129" y="4342388"/>
                  <a:pt x="482947" y="4348680"/>
                </a:cubicBezTo>
                <a:lnTo>
                  <a:pt x="482947" y="4371060"/>
                </a:lnTo>
                <a:lnTo>
                  <a:pt x="491713" y="4373076"/>
                </a:lnTo>
                <a:cubicBezTo>
                  <a:pt x="493949" y="4374958"/>
                  <a:pt x="495706" y="4377611"/>
                  <a:pt x="497629" y="4379724"/>
                </a:cubicBezTo>
                <a:cubicBezTo>
                  <a:pt x="500773" y="4383188"/>
                  <a:pt x="503665" y="4385160"/>
                  <a:pt x="508337" y="4383758"/>
                </a:cubicBezTo>
                <a:cubicBezTo>
                  <a:pt x="509989" y="4393901"/>
                  <a:pt x="510911" y="4394821"/>
                  <a:pt x="521049" y="4396470"/>
                </a:cubicBezTo>
                <a:cubicBezTo>
                  <a:pt x="521049" y="4402731"/>
                  <a:pt x="520921" y="4408992"/>
                  <a:pt x="521081" y="4415221"/>
                </a:cubicBezTo>
                <a:cubicBezTo>
                  <a:pt x="521430" y="4429867"/>
                  <a:pt x="521303" y="4429835"/>
                  <a:pt x="505413" y="4434574"/>
                </a:cubicBezTo>
                <a:cubicBezTo>
                  <a:pt x="499090" y="4436451"/>
                  <a:pt x="494196" y="4439433"/>
                  <a:pt x="495625" y="4447285"/>
                </a:cubicBezTo>
                <a:cubicBezTo>
                  <a:pt x="493687" y="4447285"/>
                  <a:pt x="490955" y="4448142"/>
                  <a:pt x="489873" y="4447158"/>
                </a:cubicBezTo>
                <a:cubicBezTo>
                  <a:pt x="478402" y="4436832"/>
                  <a:pt x="467183" y="4426181"/>
                  <a:pt x="457491" y="4417161"/>
                </a:cubicBezTo>
                <a:cubicBezTo>
                  <a:pt x="457491" y="4408199"/>
                  <a:pt x="457491" y="4402319"/>
                  <a:pt x="457491" y="4396470"/>
                </a:cubicBezTo>
                <a:cubicBezTo>
                  <a:pt x="459461" y="4396470"/>
                  <a:pt x="462099" y="4395646"/>
                  <a:pt x="463275" y="4396629"/>
                </a:cubicBezTo>
                <a:cubicBezTo>
                  <a:pt x="467819" y="4400314"/>
                  <a:pt x="471887" y="4404608"/>
                  <a:pt x="476145" y="4408643"/>
                </a:cubicBezTo>
                <a:cubicBezTo>
                  <a:pt x="478338" y="4406036"/>
                  <a:pt x="482342" y="4403460"/>
                  <a:pt x="482565" y="4400606"/>
                </a:cubicBezTo>
                <a:lnTo>
                  <a:pt x="482913" y="4371083"/>
                </a:lnTo>
                <a:lnTo>
                  <a:pt x="477164" y="4370926"/>
                </a:lnTo>
                <a:cubicBezTo>
                  <a:pt x="472619" y="4367234"/>
                  <a:pt x="468552" y="4362946"/>
                  <a:pt x="464293" y="4358912"/>
                </a:cubicBezTo>
                <a:cubicBezTo>
                  <a:pt x="462100" y="4361519"/>
                  <a:pt x="458096" y="4364094"/>
                  <a:pt x="457873" y="4366949"/>
                </a:cubicBezTo>
                <a:cubicBezTo>
                  <a:pt x="456983" y="4376704"/>
                  <a:pt x="457492" y="4386587"/>
                  <a:pt x="457492" y="4396470"/>
                </a:cubicBezTo>
                <a:cubicBezTo>
                  <a:pt x="455394" y="4396470"/>
                  <a:pt x="452408" y="4397396"/>
                  <a:pt x="451327" y="4396343"/>
                </a:cubicBezTo>
                <a:cubicBezTo>
                  <a:pt x="436232" y="4381728"/>
                  <a:pt x="421391" y="4366822"/>
                  <a:pt x="406646" y="4352175"/>
                </a:cubicBezTo>
                <a:cubicBezTo>
                  <a:pt x="406646" y="4347659"/>
                  <a:pt x="406646" y="4343466"/>
                  <a:pt x="406646" y="4339496"/>
                </a:cubicBezTo>
                <a:cubicBezTo>
                  <a:pt x="402261" y="4334827"/>
                  <a:pt x="398002" y="4330279"/>
                  <a:pt x="393966" y="4325927"/>
                </a:cubicBezTo>
                <a:cubicBezTo>
                  <a:pt x="394506" y="4308927"/>
                  <a:pt x="394633" y="4308832"/>
                  <a:pt x="414528" y="4307272"/>
                </a:cubicBezTo>
                <a:close/>
                <a:moveTo>
                  <a:pt x="3503250" y="4296977"/>
                </a:moveTo>
                <a:cubicBezTo>
                  <a:pt x="3504937" y="4298023"/>
                  <a:pt x="3506142" y="4299742"/>
                  <a:pt x="3507544" y="4301138"/>
                </a:cubicBezTo>
                <a:cubicBezTo>
                  <a:pt x="3504715" y="4305369"/>
                  <a:pt x="3501791" y="4306986"/>
                  <a:pt x="3499120" y="4305305"/>
                </a:cubicBezTo>
                <a:cubicBezTo>
                  <a:pt x="3497471" y="4304252"/>
                  <a:pt x="3494800" y="4301747"/>
                  <a:pt x="3495054" y="4301265"/>
                </a:cubicBezTo>
                <a:cubicBezTo>
                  <a:pt x="3497502" y="4296818"/>
                  <a:pt x="3500586" y="4295296"/>
                  <a:pt x="3503250" y="4296977"/>
                </a:cubicBezTo>
                <a:close/>
                <a:moveTo>
                  <a:pt x="609963" y="4294782"/>
                </a:moveTo>
                <a:cubicBezTo>
                  <a:pt x="620100" y="4296437"/>
                  <a:pt x="621020" y="4297357"/>
                  <a:pt x="622676" y="4307494"/>
                </a:cubicBezTo>
                <a:cubicBezTo>
                  <a:pt x="612539" y="4305845"/>
                  <a:pt x="611619" y="4304925"/>
                  <a:pt x="609963" y="4294782"/>
                </a:cubicBezTo>
                <a:close/>
                <a:moveTo>
                  <a:pt x="715412" y="4289036"/>
                </a:moveTo>
                <a:lnTo>
                  <a:pt x="714525" y="4294604"/>
                </a:lnTo>
                <a:lnTo>
                  <a:pt x="711492" y="4294765"/>
                </a:lnTo>
                <a:lnTo>
                  <a:pt x="711689" y="4291056"/>
                </a:lnTo>
                <a:lnTo>
                  <a:pt x="715380" y="4289037"/>
                </a:lnTo>
                <a:close/>
                <a:moveTo>
                  <a:pt x="2016458" y="4284361"/>
                </a:moveTo>
                <a:cubicBezTo>
                  <a:pt x="2015693" y="4283632"/>
                  <a:pt x="2013281" y="4283727"/>
                  <a:pt x="2012228" y="4284393"/>
                </a:cubicBezTo>
                <a:cubicBezTo>
                  <a:pt x="2010547" y="4285446"/>
                  <a:pt x="2008415" y="4287126"/>
                  <a:pt x="2008195" y="4288814"/>
                </a:cubicBezTo>
                <a:cubicBezTo>
                  <a:pt x="2007623" y="4292880"/>
                  <a:pt x="2008004" y="4297073"/>
                  <a:pt x="2008004" y="4300948"/>
                </a:cubicBezTo>
                <a:cubicBezTo>
                  <a:pt x="2012418" y="4305592"/>
                  <a:pt x="2016651" y="4310070"/>
                  <a:pt x="2020907" y="4314586"/>
                </a:cubicBezTo>
                <a:cubicBezTo>
                  <a:pt x="2020907" y="4318779"/>
                  <a:pt x="2020907" y="4322877"/>
                  <a:pt x="2020907" y="4326372"/>
                </a:cubicBezTo>
                <a:cubicBezTo>
                  <a:pt x="2025163" y="4331142"/>
                  <a:pt x="2029040" y="4335462"/>
                  <a:pt x="2032638" y="4339496"/>
                </a:cubicBezTo>
                <a:cubicBezTo>
                  <a:pt x="2028596" y="4344228"/>
                  <a:pt x="2025005" y="4348491"/>
                  <a:pt x="2021445" y="4352683"/>
                </a:cubicBezTo>
                <a:cubicBezTo>
                  <a:pt x="2027993" y="4359293"/>
                  <a:pt x="2033875" y="4365173"/>
                  <a:pt x="2039755" y="4371053"/>
                </a:cubicBezTo>
                <a:cubicBezTo>
                  <a:pt x="2045635" y="4365173"/>
                  <a:pt x="2051511" y="4359293"/>
                  <a:pt x="2058088" y="4352715"/>
                </a:cubicBezTo>
                <a:cubicBezTo>
                  <a:pt x="2054529" y="4348522"/>
                  <a:pt x="2050908" y="4344266"/>
                  <a:pt x="2046586" y="4339147"/>
                </a:cubicBezTo>
                <a:cubicBezTo>
                  <a:pt x="2046586" y="4331998"/>
                  <a:pt x="2046586" y="4323828"/>
                  <a:pt x="2046586" y="4314294"/>
                </a:cubicBezTo>
                <a:cubicBezTo>
                  <a:pt x="2036863" y="4304570"/>
                  <a:pt x="2026755" y="4294371"/>
                  <a:pt x="2016458" y="4284361"/>
                </a:cubicBezTo>
                <a:close/>
                <a:moveTo>
                  <a:pt x="889564" y="4282077"/>
                </a:moveTo>
                <a:cubicBezTo>
                  <a:pt x="902245" y="4284709"/>
                  <a:pt x="904561" y="4288560"/>
                  <a:pt x="901065" y="4302191"/>
                </a:cubicBezTo>
                <a:cubicBezTo>
                  <a:pt x="900653" y="4303840"/>
                  <a:pt x="898623" y="4305496"/>
                  <a:pt x="896936" y="4306226"/>
                </a:cubicBezTo>
                <a:cubicBezTo>
                  <a:pt x="895984" y="4306638"/>
                  <a:pt x="893980" y="4305337"/>
                  <a:pt x="892901" y="4304348"/>
                </a:cubicBezTo>
                <a:cubicBezTo>
                  <a:pt x="891569" y="4303111"/>
                  <a:pt x="889818" y="4301424"/>
                  <a:pt x="889723" y="4299838"/>
                </a:cubicBezTo>
                <a:cubicBezTo>
                  <a:pt x="889342" y="4293926"/>
                  <a:pt x="889564" y="4288014"/>
                  <a:pt x="889564" y="4282077"/>
                </a:cubicBezTo>
                <a:close/>
                <a:moveTo>
                  <a:pt x="419244" y="4281999"/>
                </a:moveTo>
                <a:cubicBezTo>
                  <a:pt x="420242" y="4281003"/>
                  <a:pt x="422228" y="4280995"/>
                  <a:pt x="424881" y="4282299"/>
                </a:cubicBezTo>
                <a:cubicBezTo>
                  <a:pt x="427455" y="4283567"/>
                  <a:pt x="429139" y="4286967"/>
                  <a:pt x="430633" y="4289733"/>
                </a:cubicBezTo>
                <a:cubicBezTo>
                  <a:pt x="430887" y="4290209"/>
                  <a:pt x="427455" y="4293640"/>
                  <a:pt x="426979" y="4293386"/>
                </a:cubicBezTo>
                <a:cubicBezTo>
                  <a:pt x="424213" y="4291896"/>
                  <a:pt x="420813" y="4290209"/>
                  <a:pt x="419542" y="4287633"/>
                </a:cubicBezTo>
                <a:cubicBezTo>
                  <a:pt x="418239" y="4284981"/>
                  <a:pt x="418247" y="4282996"/>
                  <a:pt x="419244" y="4281999"/>
                </a:cubicBezTo>
                <a:close/>
                <a:moveTo>
                  <a:pt x="2469767" y="4271681"/>
                </a:moveTo>
                <a:cubicBezTo>
                  <a:pt x="2465132" y="4275214"/>
                  <a:pt x="2462269" y="4281760"/>
                  <a:pt x="2455725" y="4281951"/>
                </a:cubicBezTo>
                <a:cubicBezTo>
                  <a:pt x="2449365" y="4282141"/>
                  <a:pt x="2443959" y="4283187"/>
                  <a:pt x="2440082" y="4288687"/>
                </a:cubicBezTo>
                <a:cubicBezTo>
                  <a:pt x="2440082" y="4292626"/>
                  <a:pt x="2440082" y="4296692"/>
                  <a:pt x="2440082" y="4300790"/>
                </a:cubicBezTo>
                <a:cubicBezTo>
                  <a:pt x="2447172" y="4306543"/>
                  <a:pt x="2451175" y="4316140"/>
                  <a:pt x="2459441" y="4317726"/>
                </a:cubicBezTo>
                <a:cubicBezTo>
                  <a:pt x="2466622" y="4311662"/>
                  <a:pt x="2472788" y="4306416"/>
                  <a:pt x="2478224" y="4301843"/>
                </a:cubicBezTo>
                <a:cubicBezTo>
                  <a:pt x="2478224" y="4294307"/>
                  <a:pt x="2478224" y="4288180"/>
                  <a:pt x="2478224" y="4282078"/>
                </a:cubicBezTo>
                <a:cubicBezTo>
                  <a:pt x="2478224" y="4280041"/>
                  <a:pt x="2478921" y="4277624"/>
                  <a:pt x="2478098" y="4276039"/>
                </a:cubicBezTo>
                <a:cubicBezTo>
                  <a:pt x="2475712" y="4271459"/>
                  <a:pt x="2472341" y="4269746"/>
                  <a:pt x="2469767" y="4271681"/>
                </a:cubicBezTo>
                <a:close/>
                <a:moveTo>
                  <a:pt x="2063208" y="4271491"/>
                </a:moveTo>
                <a:cubicBezTo>
                  <a:pt x="2061490" y="4272449"/>
                  <a:pt x="2059711" y="4274066"/>
                  <a:pt x="2058983" y="4275817"/>
                </a:cubicBezTo>
                <a:cubicBezTo>
                  <a:pt x="2058247" y="4277561"/>
                  <a:pt x="2058825" y="4279851"/>
                  <a:pt x="2058825" y="4281887"/>
                </a:cubicBezTo>
                <a:cubicBezTo>
                  <a:pt x="2058888" y="4289765"/>
                  <a:pt x="2062827" y="4294948"/>
                  <a:pt x="2067179" y="4292785"/>
                </a:cubicBezTo>
                <a:cubicBezTo>
                  <a:pt x="2071562" y="4290558"/>
                  <a:pt x="2072965" y="4287000"/>
                  <a:pt x="2071531" y="4282299"/>
                </a:cubicBezTo>
                <a:cubicBezTo>
                  <a:pt x="2071531" y="4280263"/>
                  <a:pt x="2072203" y="4277878"/>
                  <a:pt x="2071404" y="4276229"/>
                </a:cubicBezTo>
                <a:cubicBezTo>
                  <a:pt x="2069184" y="4271681"/>
                  <a:pt x="2066037" y="4269968"/>
                  <a:pt x="2063208" y="4271491"/>
                </a:cubicBezTo>
                <a:close/>
                <a:moveTo>
                  <a:pt x="851427" y="4269397"/>
                </a:moveTo>
                <a:cubicBezTo>
                  <a:pt x="864108" y="4272004"/>
                  <a:pt x="866430" y="4275880"/>
                  <a:pt x="862935" y="4289511"/>
                </a:cubicBezTo>
                <a:cubicBezTo>
                  <a:pt x="862522" y="4291161"/>
                  <a:pt x="860486" y="4292816"/>
                  <a:pt x="858805" y="4293546"/>
                </a:cubicBezTo>
                <a:cubicBezTo>
                  <a:pt x="857847" y="4293958"/>
                  <a:pt x="855849" y="4292657"/>
                  <a:pt x="854764" y="4291674"/>
                </a:cubicBezTo>
                <a:cubicBezTo>
                  <a:pt x="853432" y="4290431"/>
                  <a:pt x="851681" y="4288750"/>
                  <a:pt x="851586" y="4287158"/>
                </a:cubicBezTo>
                <a:cubicBezTo>
                  <a:pt x="851205" y="4281215"/>
                  <a:pt x="851427" y="4275309"/>
                  <a:pt x="851427" y="4269397"/>
                </a:cubicBezTo>
                <a:close/>
                <a:moveTo>
                  <a:pt x="3304781" y="4269050"/>
                </a:moveTo>
                <a:cubicBezTo>
                  <a:pt x="3307912" y="4269165"/>
                  <a:pt x="3310939" y="4271525"/>
                  <a:pt x="3316962" y="4276292"/>
                </a:cubicBezTo>
                <a:cubicBezTo>
                  <a:pt x="3316106" y="4281918"/>
                  <a:pt x="3319887" y="4289733"/>
                  <a:pt x="3312484" y="4292467"/>
                </a:cubicBezTo>
                <a:cubicBezTo>
                  <a:pt x="3306191" y="4294751"/>
                  <a:pt x="3303933" y="4286936"/>
                  <a:pt x="3299676" y="4283885"/>
                </a:cubicBezTo>
                <a:cubicBezTo>
                  <a:pt x="3298052" y="4282711"/>
                  <a:pt x="3296688" y="4281119"/>
                  <a:pt x="3295350" y="4279597"/>
                </a:cubicBezTo>
                <a:cubicBezTo>
                  <a:pt x="3294144" y="4278201"/>
                  <a:pt x="3293098" y="4276704"/>
                  <a:pt x="3291981" y="4275277"/>
                </a:cubicBezTo>
                <a:cubicBezTo>
                  <a:pt x="3298417" y="4271065"/>
                  <a:pt x="3301650" y="4268935"/>
                  <a:pt x="3304781" y="4269050"/>
                </a:cubicBezTo>
                <a:close/>
                <a:moveTo>
                  <a:pt x="4761494" y="4258780"/>
                </a:moveTo>
                <a:cubicBezTo>
                  <a:pt x="4758665" y="4257385"/>
                  <a:pt x="4755676" y="4258685"/>
                  <a:pt x="4753265" y="4263138"/>
                </a:cubicBezTo>
                <a:cubicBezTo>
                  <a:pt x="4753005" y="4263614"/>
                  <a:pt x="4755676" y="4266157"/>
                  <a:pt x="4757331" y="4267172"/>
                </a:cubicBezTo>
                <a:cubicBezTo>
                  <a:pt x="4760002" y="4268859"/>
                  <a:pt x="4763085" y="4267331"/>
                  <a:pt x="4765527" y="4262884"/>
                </a:cubicBezTo>
                <a:cubicBezTo>
                  <a:pt x="4765782" y="4262409"/>
                  <a:pt x="4762926" y="4260214"/>
                  <a:pt x="4761494" y="4258780"/>
                </a:cubicBezTo>
                <a:close/>
                <a:moveTo>
                  <a:pt x="2512007" y="4258690"/>
                </a:moveTo>
                <a:cubicBezTo>
                  <a:pt x="2510541" y="4258785"/>
                  <a:pt x="2508796" y="4258398"/>
                  <a:pt x="2507719" y="4259071"/>
                </a:cubicBezTo>
                <a:cubicBezTo>
                  <a:pt x="2501202" y="4263264"/>
                  <a:pt x="2501458" y="4277244"/>
                  <a:pt x="2508004" y="4279978"/>
                </a:cubicBezTo>
                <a:cubicBezTo>
                  <a:pt x="2509210" y="4280485"/>
                  <a:pt x="2511183" y="4280359"/>
                  <a:pt x="2512260" y="4279660"/>
                </a:cubicBezTo>
                <a:cubicBezTo>
                  <a:pt x="2518776" y="4275468"/>
                  <a:pt x="2518459" y="4261608"/>
                  <a:pt x="2512007" y="4258690"/>
                </a:cubicBezTo>
                <a:close/>
                <a:moveTo>
                  <a:pt x="2282488" y="4258018"/>
                </a:moveTo>
                <a:cubicBezTo>
                  <a:pt x="2279729" y="4259515"/>
                  <a:pt x="2276321" y="4261196"/>
                  <a:pt x="2275054" y="4263771"/>
                </a:cubicBezTo>
                <a:cubicBezTo>
                  <a:pt x="2273750" y="4266425"/>
                  <a:pt x="2273757" y="4268411"/>
                  <a:pt x="2274754" y="4269408"/>
                </a:cubicBezTo>
                <a:lnTo>
                  <a:pt x="2277079" y="4269286"/>
                </a:lnTo>
                <a:lnTo>
                  <a:pt x="2274741" y="4274160"/>
                </a:lnTo>
                <a:lnTo>
                  <a:pt x="2274769" y="4269588"/>
                </a:lnTo>
                <a:cubicBezTo>
                  <a:pt x="2270670" y="4267964"/>
                  <a:pt x="2267618" y="4269620"/>
                  <a:pt x="2264884" y="4272797"/>
                </a:cubicBezTo>
                <a:cubicBezTo>
                  <a:pt x="2262308" y="4275817"/>
                  <a:pt x="2262689" y="4278354"/>
                  <a:pt x="2267397" y="4280739"/>
                </a:cubicBezTo>
                <a:cubicBezTo>
                  <a:pt x="2268221" y="4281151"/>
                  <a:pt x="2270226" y="4280041"/>
                  <a:pt x="2271273" y="4279153"/>
                </a:cubicBezTo>
                <a:cubicBezTo>
                  <a:pt x="2271971" y="4278579"/>
                  <a:pt x="2272695" y="4277935"/>
                  <a:pt x="2274282" y="4275115"/>
                </a:cubicBezTo>
                <a:lnTo>
                  <a:pt x="2274741" y="4274160"/>
                </a:lnTo>
                <a:lnTo>
                  <a:pt x="2274735" y="4274986"/>
                </a:lnTo>
                <a:lnTo>
                  <a:pt x="2278623" y="4269205"/>
                </a:lnTo>
                <a:lnTo>
                  <a:pt x="2280395" y="4269112"/>
                </a:lnTo>
                <a:cubicBezTo>
                  <a:pt x="2282963" y="4267837"/>
                  <a:pt x="2284652" y="4264437"/>
                  <a:pt x="2286141" y="4261671"/>
                </a:cubicBezTo>
                <a:cubicBezTo>
                  <a:pt x="2286288" y="4261465"/>
                  <a:pt x="2285501" y="4260504"/>
                  <a:pt x="2283645" y="4261739"/>
                </a:cubicBezTo>
                <a:lnTo>
                  <a:pt x="2278623" y="4269205"/>
                </a:lnTo>
                <a:lnTo>
                  <a:pt x="2277079" y="4269286"/>
                </a:lnTo>
                <a:close/>
                <a:moveTo>
                  <a:pt x="3512879" y="4257922"/>
                </a:moveTo>
                <a:cubicBezTo>
                  <a:pt x="3513837" y="4257510"/>
                  <a:pt x="3515836" y="4258817"/>
                  <a:pt x="3516921" y="4259800"/>
                </a:cubicBezTo>
                <a:cubicBezTo>
                  <a:pt x="3518252" y="4261037"/>
                  <a:pt x="3520003" y="4262724"/>
                  <a:pt x="3520099" y="4264310"/>
                </a:cubicBezTo>
                <a:cubicBezTo>
                  <a:pt x="3520479" y="4270253"/>
                  <a:pt x="3520257" y="4276165"/>
                  <a:pt x="3520257" y="4282077"/>
                </a:cubicBezTo>
                <a:cubicBezTo>
                  <a:pt x="3507576" y="4279470"/>
                  <a:pt x="3505254" y="4275594"/>
                  <a:pt x="3508750" y="4261963"/>
                </a:cubicBezTo>
                <a:cubicBezTo>
                  <a:pt x="3509162" y="4260307"/>
                  <a:pt x="3511198" y="4258658"/>
                  <a:pt x="3512879" y="4257922"/>
                </a:cubicBezTo>
                <a:close/>
                <a:moveTo>
                  <a:pt x="2400138" y="4256622"/>
                </a:moveTo>
                <a:cubicBezTo>
                  <a:pt x="2392164" y="4257383"/>
                  <a:pt x="2390034" y="4259261"/>
                  <a:pt x="2389208" y="4268344"/>
                </a:cubicBezTo>
                <a:cubicBezTo>
                  <a:pt x="2389017" y="4270444"/>
                  <a:pt x="2389178" y="4272544"/>
                  <a:pt x="2389178" y="4275049"/>
                </a:cubicBezTo>
                <a:cubicBezTo>
                  <a:pt x="2397403" y="4283727"/>
                  <a:pt x="2405826" y="4292594"/>
                  <a:pt x="2414245" y="4301456"/>
                </a:cubicBezTo>
                <a:cubicBezTo>
                  <a:pt x="2409512" y="4306194"/>
                  <a:pt x="2405542" y="4311345"/>
                  <a:pt x="2400455" y="4314999"/>
                </a:cubicBezTo>
                <a:cubicBezTo>
                  <a:pt x="2391272" y="4321576"/>
                  <a:pt x="2389398" y="4331205"/>
                  <a:pt x="2387014" y="4341120"/>
                </a:cubicBezTo>
                <a:cubicBezTo>
                  <a:pt x="2385969" y="4345883"/>
                  <a:pt x="2381356" y="4347089"/>
                  <a:pt x="2376526" y="4345630"/>
                </a:cubicBezTo>
                <a:cubicBezTo>
                  <a:pt x="2376526" y="4335588"/>
                  <a:pt x="2377004" y="4325515"/>
                  <a:pt x="2376179" y="4315538"/>
                </a:cubicBezTo>
                <a:cubicBezTo>
                  <a:pt x="2375989" y="4313026"/>
                  <a:pt x="2371601" y="4310831"/>
                  <a:pt x="2369157" y="4308516"/>
                </a:cubicBezTo>
                <a:cubicBezTo>
                  <a:pt x="2363466" y="4314199"/>
                  <a:pt x="2357775" y="4319889"/>
                  <a:pt x="2352181" y="4325484"/>
                </a:cubicBezTo>
                <a:cubicBezTo>
                  <a:pt x="2350026" y="4333584"/>
                  <a:pt x="2349961" y="4340961"/>
                  <a:pt x="2358599" y="4345630"/>
                </a:cubicBezTo>
                <a:cubicBezTo>
                  <a:pt x="2364481" y="4345630"/>
                  <a:pt x="2370521" y="4345630"/>
                  <a:pt x="2376526" y="4345630"/>
                </a:cubicBezTo>
                <a:cubicBezTo>
                  <a:pt x="2376526" y="4351954"/>
                  <a:pt x="2376526" y="4358246"/>
                  <a:pt x="2376526" y="4364571"/>
                </a:cubicBezTo>
                <a:cubicBezTo>
                  <a:pt x="2371377" y="4375310"/>
                  <a:pt x="2355841" y="4366632"/>
                  <a:pt x="2351100" y="4378170"/>
                </a:cubicBezTo>
                <a:cubicBezTo>
                  <a:pt x="2351100" y="4416046"/>
                  <a:pt x="2351037" y="4453927"/>
                  <a:pt x="2351292" y="4491771"/>
                </a:cubicBezTo>
                <a:cubicBezTo>
                  <a:pt x="2351292" y="4493268"/>
                  <a:pt x="2353836" y="4495298"/>
                  <a:pt x="2355619" y="4496128"/>
                </a:cubicBezTo>
                <a:cubicBezTo>
                  <a:pt x="2358599" y="4497460"/>
                  <a:pt x="2363275" y="4495392"/>
                  <a:pt x="2363499" y="4490787"/>
                </a:cubicBezTo>
                <a:cubicBezTo>
                  <a:pt x="2364291" y="4474041"/>
                  <a:pt x="2363815" y="4457264"/>
                  <a:pt x="2363815" y="4440962"/>
                </a:cubicBezTo>
                <a:cubicBezTo>
                  <a:pt x="2365755" y="4439021"/>
                  <a:pt x="2367055" y="4436642"/>
                  <a:pt x="2368769" y="4436223"/>
                </a:cubicBezTo>
                <a:cubicBezTo>
                  <a:pt x="2371980" y="4435494"/>
                  <a:pt x="2376179" y="4438133"/>
                  <a:pt x="2376274" y="4442579"/>
                </a:cubicBezTo>
                <a:cubicBezTo>
                  <a:pt x="2376974" y="4471910"/>
                  <a:pt x="2376939" y="4501304"/>
                  <a:pt x="2377416" y="4530635"/>
                </a:cubicBezTo>
                <a:cubicBezTo>
                  <a:pt x="2377447" y="4532158"/>
                  <a:pt x="2381261" y="4535050"/>
                  <a:pt x="2381515" y="4534891"/>
                </a:cubicBezTo>
                <a:cubicBezTo>
                  <a:pt x="2384278" y="4532862"/>
                  <a:pt x="2388795" y="4530381"/>
                  <a:pt x="2388860" y="4527933"/>
                </a:cubicBezTo>
                <a:cubicBezTo>
                  <a:pt x="2389430" y="4507057"/>
                  <a:pt x="2389178" y="4486151"/>
                  <a:pt x="2389178" y="4467146"/>
                </a:cubicBezTo>
                <a:cubicBezTo>
                  <a:pt x="2394511" y="4460854"/>
                  <a:pt x="2398454" y="4456211"/>
                  <a:pt x="2401825" y="4452272"/>
                </a:cubicBezTo>
                <a:cubicBezTo>
                  <a:pt x="2402459" y="4438735"/>
                  <a:pt x="2400485" y="4426214"/>
                  <a:pt x="2402996" y="4415982"/>
                </a:cubicBezTo>
                <a:cubicBezTo>
                  <a:pt x="2407636" y="4409436"/>
                  <a:pt x="2413897" y="4404577"/>
                  <a:pt x="2413991" y="4399553"/>
                </a:cubicBezTo>
                <a:cubicBezTo>
                  <a:pt x="2414182" y="4389734"/>
                  <a:pt x="2419936" y="4384685"/>
                  <a:pt x="2427307" y="4377536"/>
                </a:cubicBezTo>
                <a:cubicBezTo>
                  <a:pt x="2427307" y="4349727"/>
                  <a:pt x="2427532" y="4320460"/>
                  <a:pt x="2426990" y="4291193"/>
                </a:cubicBezTo>
                <a:cubicBezTo>
                  <a:pt x="2426927" y="4287919"/>
                  <a:pt x="2423211" y="4284012"/>
                  <a:pt x="2420191" y="4281602"/>
                </a:cubicBezTo>
                <a:cubicBezTo>
                  <a:pt x="2414437" y="4277022"/>
                  <a:pt x="2415363" y="4270951"/>
                  <a:pt x="2414341" y="4264913"/>
                </a:cubicBezTo>
                <a:cubicBezTo>
                  <a:pt x="2413261" y="4258595"/>
                  <a:pt x="2407573" y="4255924"/>
                  <a:pt x="2400138" y="4256622"/>
                </a:cubicBezTo>
                <a:close/>
                <a:moveTo>
                  <a:pt x="2210850" y="4256347"/>
                </a:moveTo>
                <a:cubicBezTo>
                  <a:pt x="2207696" y="4256430"/>
                  <a:pt x="2204661" y="4258766"/>
                  <a:pt x="2198622" y="4263485"/>
                </a:cubicBezTo>
                <a:cubicBezTo>
                  <a:pt x="2198622" y="4275722"/>
                  <a:pt x="2198241" y="4287983"/>
                  <a:pt x="2198971" y="4300155"/>
                </a:cubicBezTo>
                <a:cubicBezTo>
                  <a:pt x="2199098" y="4302287"/>
                  <a:pt x="2203829" y="4304127"/>
                  <a:pt x="2206373" y="4306067"/>
                </a:cubicBezTo>
                <a:cubicBezTo>
                  <a:pt x="2212348" y="4300092"/>
                  <a:pt x="2218135" y="4294307"/>
                  <a:pt x="2224427" y="4288015"/>
                </a:cubicBezTo>
                <a:cubicBezTo>
                  <a:pt x="2219913" y="4284044"/>
                  <a:pt x="2215399" y="4280105"/>
                  <a:pt x="2210983" y="4276229"/>
                </a:cubicBezTo>
                <a:cubicBezTo>
                  <a:pt x="2215594" y="4271364"/>
                  <a:pt x="2219689" y="4267076"/>
                  <a:pt x="2223793" y="4262724"/>
                </a:cubicBezTo>
                <a:cubicBezTo>
                  <a:pt x="2217280" y="4258433"/>
                  <a:pt x="2214004" y="4256263"/>
                  <a:pt x="2210850" y="4256347"/>
                </a:cubicBezTo>
                <a:close/>
                <a:moveTo>
                  <a:pt x="3482131" y="4256176"/>
                </a:moveTo>
                <a:cubicBezTo>
                  <a:pt x="3486377" y="4256176"/>
                  <a:pt x="3490619" y="4258464"/>
                  <a:pt x="3494863" y="4263041"/>
                </a:cubicBezTo>
                <a:cubicBezTo>
                  <a:pt x="3486344" y="4272163"/>
                  <a:pt x="3477894" y="4272163"/>
                  <a:pt x="3469374" y="4263041"/>
                </a:cubicBezTo>
                <a:cubicBezTo>
                  <a:pt x="3473634" y="4258464"/>
                  <a:pt x="3477884" y="4256176"/>
                  <a:pt x="3482131" y="4256176"/>
                </a:cubicBezTo>
                <a:close/>
                <a:moveTo>
                  <a:pt x="4314678" y="4244166"/>
                </a:moveTo>
                <a:cubicBezTo>
                  <a:pt x="4310257" y="4246646"/>
                  <a:pt x="4308924" y="4249602"/>
                  <a:pt x="4310320" y="4252431"/>
                </a:cubicBezTo>
                <a:cubicBezTo>
                  <a:pt x="4311722" y="4253826"/>
                  <a:pt x="4313942" y="4256718"/>
                  <a:pt x="4314419" y="4256433"/>
                </a:cubicBezTo>
                <a:cubicBezTo>
                  <a:pt x="4318871" y="4253985"/>
                  <a:pt x="4320394" y="4250902"/>
                  <a:pt x="4318712" y="4248232"/>
                </a:cubicBezTo>
                <a:cubicBezTo>
                  <a:pt x="4317660" y="4246582"/>
                  <a:pt x="4315155" y="4243912"/>
                  <a:pt x="4314678" y="4244166"/>
                </a:cubicBezTo>
                <a:close/>
                <a:moveTo>
                  <a:pt x="2007297" y="4243392"/>
                </a:moveTo>
                <a:cubicBezTo>
                  <a:pt x="2002960" y="4243455"/>
                  <a:pt x="1998787" y="4245115"/>
                  <a:pt x="1997407" y="4248325"/>
                </a:cubicBezTo>
                <a:cubicBezTo>
                  <a:pt x="1996900" y="4249505"/>
                  <a:pt x="1997025" y="4251503"/>
                  <a:pt x="1997724" y="4252588"/>
                </a:cubicBezTo>
                <a:cubicBezTo>
                  <a:pt x="2001885" y="4259102"/>
                  <a:pt x="2015755" y="4258817"/>
                  <a:pt x="2018681" y="4252334"/>
                </a:cubicBezTo>
                <a:cubicBezTo>
                  <a:pt x="2018585" y="4250869"/>
                  <a:pt x="2018997" y="4249093"/>
                  <a:pt x="2018299" y="4248040"/>
                </a:cubicBezTo>
                <a:cubicBezTo>
                  <a:pt x="2016187" y="4244862"/>
                  <a:pt x="2011652" y="4243328"/>
                  <a:pt x="2007297" y="4243392"/>
                </a:cubicBezTo>
                <a:close/>
                <a:moveTo>
                  <a:pt x="4719194" y="4233458"/>
                </a:moveTo>
                <a:cubicBezTo>
                  <a:pt x="4717544" y="4234505"/>
                  <a:pt x="4714873" y="4237017"/>
                  <a:pt x="4715127" y="4237493"/>
                </a:cubicBezTo>
                <a:cubicBezTo>
                  <a:pt x="4717576" y="4241939"/>
                  <a:pt x="4720564" y="4243278"/>
                  <a:pt x="4723393" y="4241844"/>
                </a:cubicBezTo>
                <a:cubicBezTo>
                  <a:pt x="4724789" y="4240449"/>
                  <a:pt x="4727681" y="4238222"/>
                  <a:pt x="4727396" y="4237746"/>
                </a:cubicBezTo>
                <a:cubicBezTo>
                  <a:pt x="4724948" y="4233300"/>
                  <a:pt x="4721864" y="4231771"/>
                  <a:pt x="4719194" y="4233458"/>
                </a:cubicBezTo>
                <a:close/>
                <a:moveTo>
                  <a:pt x="2101204" y="4233456"/>
                </a:moveTo>
                <a:cubicBezTo>
                  <a:pt x="2103875" y="4231769"/>
                  <a:pt x="2106958" y="4233298"/>
                  <a:pt x="2109408" y="4237745"/>
                </a:cubicBezTo>
                <a:cubicBezTo>
                  <a:pt x="2109661" y="4238220"/>
                  <a:pt x="2106769" y="4240447"/>
                  <a:pt x="2105373" y="4241842"/>
                </a:cubicBezTo>
                <a:cubicBezTo>
                  <a:pt x="2102542" y="4243244"/>
                  <a:pt x="2099555" y="4241937"/>
                  <a:pt x="2097137" y="4237491"/>
                </a:cubicBezTo>
                <a:cubicBezTo>
                  <a:pt x="2096885" y="4237015"/>
                  <a:pt x="2099555" y="4234471"/>
                  <a:pt x="2101204" y="4233456"/>
                </a:cubicBezTo>
                <a:close/>
                <a:moveTo>
                  <a:pt x="775117" y="4231515"/>
                </a:moveTo>
                <a:cubicBezTo>
                  <a:pt x="775719" y="4231737"/>
                  <a:pt x="775624" y="4235200"/>
                  <a:pt x="775053" y="4236888"/>
                </a:cubicBezTo>
                <a:cubicBezTo>
                  <a:pt x="774482" y="4238505"/>
                  <a:pt x="772991" y="4239939"/>
                  <a:pt x="771621" y="4241081"/>
                </a:cubicBezTo>
                <a:cubicBezTo>
                  <a:pt x="770543" y="4241969"/>
                  <a:pt x="768570" y="4243085"/>
                  <a:pt x="767745" y="4242673"/>
                </a:cubicBezTo>
                <a:cubicBezTo>
                  <a:pt x="763045" y="4240288"/>
                  <a:pt x="762658" y="4237744"/>
                  <a:pt x="765233" y="4234725"/>
                </a:cubicBezTo>
                <a:cubicBezTo>
                  <a:pt x="767936" y="4231547"/>
                  <a:pt x="771019" y="4229898"/>
                  <a:pt x="775117" y="4231515"/>
                </a:cubicBezTo>
                <a:close/>
                <a:moveTo>
                  <a:pt x="3316930" y="4231262"/>
                </a:moveTo>
                <a:cubicBezTo>
                  <a:pt x="3329611" y="4233869"/>
                  <a:pt x="3331933" y="4237745"/>
                  <a:pt x="3328438" y="4251376"/>
                </a:cubicBezTo>
                <a:cubicBezTo>
                  <a:pt x="3328019" y="4253031"/>
                  <a:pt x="3325989" y="4254681"/>
                  <a:pt x="3324302" y="4255417"/>
                </a:cubicBezTo>
                <a:cubicBezTo>
                  <a:pt x="3323350" y="4255829"/>
                  <a:pt x="3321346" y="4254522"/>
                  <a:pt x="3320267" y="4253539"/>
                </a:cubicBezTo>
                <a:cubicBezTo>
                  <a:pt x="3318935" y="4252302"/>
                  <a:pt x="3317184" y="4250615"/>
                  <a:pt x="3317089" y="4249029"/>
                </a:cubicBezTo>
                <a:cubicBezTo>
                  <a:pt x="3316708" y="4243117"/>
                  <a:pt x="3316930" y="4237174"/>
                  <a:pt x="3316930" y="4231262"/>
                </a:cubicBezTo>
                <a:close/>
                <a:moveTo>
                  <a:pt x="4257376" y="4230778"/>
                </a:moveTo>
                <a:cubicBezTo>
                  <a:pt x="4253134" y="4230778"/>
                  <a:pt x="4248892" y="4233058"/>
                  <a:pt x="4244633" y="4237619"/>
                </a:cubicBezTo>
                <a:cubicBezTo>
                  <a:pt x="4253152" y="4246741"/>
                  <a:pt x="4261601" y="4246741"/>
                  <a:pt x="4270120" y="4237619"/>
                </a:cubicBezTo>
                <a:cubicBezTo>
                  <a:pt x="4265862" y="4233058"/>
                  <a:pt x="4261619" y="4230778"/>
                  <a:pt x="4257376" y="4230778"/>
                </a:cubicBezTo>
                <a:close/>
                <a:moveTo>
                  <a:pt x="400197" y="4218804"/>
                </a:moveTo>
                <a:cubicBezTo>
                  <a:pt x="399721" y="4218550"/>
                  <a:pt x="397178" y="4221221"/>
                  <a:pt x="396161" y="4222876"/>
                </a:cubicBezTo>
                <a:cubicBezTo>
                  <a:pt x="394477" y="4225547"/>
                  <a:pt x="396003" y="4228623"/>
                  <a:pt x="400452" y="4231072"/>
                </a:cubicBezTo>
                <a:cubicBezTo>
                  <a:pt x="400929" y="4231294"/>
                  <a:pt x="403121" y="4228433"/>
                  <a:pt x="404551" y="4227038"/>
                </a:cubicBezTo>
                <a:cubicBezTo>
                  <a:pt x="405950" y="4224208"/>
                  <a:pt x="404647" y="4221221"/>
                  <a:pt x="400197" y="4218804"/>
                </a:cubicBezTo>
                <a:close/>
                <a:moveTo>
                  <a:pt x="4101062" y="4218189"/>
                </a:moveTo>
                <a:cubicBezTo>
                  <a:pt x="4097797" y="4218276"/>
                  <a:pt x="4095128" y="4219602"/>
                  <a:pt x="4094287" y="4224591"/>
                </a:cubicBezTo>
                <a:cubicBezTo>
                  <a:pt x="4100516" y="4232120"/>
                  <a:pt x="4105883" y="4238571"/>
                  <a:pt x="4110273" y="4243848"/>
                </a:cubicBezTo>
                <a:cubicBezTo>
                  <a:pt x="4116433" y="4244229"/>
                  <a:pt x="4120569" y="4244451"/>
                  <a:pt x="4124160" y="4244673"/>
                </a:cubicBezTo>
                <a:cubicBezTo>
                  <a:pt x="4128828" y="4248644"/>
                  <a:pt x="4133186" y="4252304"/>
                  <a:pt x="4136491" y="4255095"/>
                </a:cubicBezTo>
                <a:cubicBezTo>
                  <a:pt x="4143609" y="4248904"/>
                  <a:pt x="4149871" y="4243436"/>
                  <a:pt x="4155998" y="4238063"/>
                </a:cubicBezTo>
                <a:cubicBezTo>
                  <a:pt x="4147327" y="4226690"/>
                  <a:pt x="4135851" y="4233141"/>
                  <a:pt x="4124921" y="4231010"/>
                </a:cubicBezTo>
                <a:cubicBezTo>
                  <a:pt x="4121046" y="4227610"/>
                  <a:pt x="4116401" y="4223575"/>
                  <a:pt x="4111415" y="4219224"/>
                </a:cubicBezTo>
                <a:cubicBezTo>
                  <a:pt x="4108190" y="4219256"/>
                  <a:pt x="4104329" y="4218103"/>
                  <a:pt x="4101062" y="4218189"/>
                </a:cubicBezTo>
                <a:close/>
                <a:moveTo>
                  <a:pt x="863130" y="4218022"/>
                </a:moveTo>
                <a:cubicBezTo>
                  <a:pt x="866292" y="4217850"/>
                  <a:pt x="869771" y="4220139"/>
                  <a:pt x="876715" y="4224684"/>
                </a:cubicBezTo>
                <a:cubicBezTo>
                  <a:pt x="876715" y="4228718"/>
                  <a:pt x="876715" y="4232886"/>
                  <a:pt x="876715" y="4236856"/>
                </a:cubicBezTo>
                <a:cubicBezTo>
                  <a:pt x="881098" y="4241557"/>
                  <a:pt x="885361" y="4246105"/>
                  <a:pt x="889586" y="4250647"/>
                </a:cubicBezTo>
                <a:cubicBezTo>
                  <a:pt x="889586" y="4261132"/>
                  <a:pt x="889586" y="4271617"/>
                  <a:pt x="889586" y="4282077"/>
                </a:cubicBezTo>
                <a:cubicBezTo>
                  <a:pt x="879227" y="4280580"/>
                  <a:pt x="879068" y="4280644"/>
                  <a:pt x="876873" y="4265902"/>
                </a:cubicBezTo>
                <a:cubicBezTo>
                  <a:pt x="870993" y="4254617"/>
                  <a:pt x="860412" y="4247595"/>
                  <a:pt x="852216" y="4238379"/>
                </a:cubicBezTo>
                <a:cubicBezTo>
                  <a:pt x="851962" y="4234281"/>
                  <a:pt x="851702" y="4230215"/>
                  <a:pt x="851448" y="4226117"/>
                </a:cubicBezTo>
                <a:cubicBezTo>
                  <a:pt x="857123" y="4220824"/>
                  <a:pt x="859968" y="4218193"/>
                  <a:pt x="863130" y="4218022"/>
                </a:cubicBezTo>
                <a:close/>
                <a:moveTo>
                  <a:pt x="525098" y="4208477"/>
                </a:moveTo>
                <a:cubicBezTo>
                  <a:pt x="531804" y="4205363"/>
                  <a:pt x="533615" y="4213659"/>
                  <a:pt x="537873" y="4216425"/>
                </a:cubicBezTo>
                <a:cubicBezTo>
                  <a:pt x="539558" y="4217503"/>
                  <a:pt x="540797" y="4219222"/>
                  <a:pt x="542227" y="4220681"/>
                </a:cubicBezTo>
                <a:cubicBezTo>
                  <a:pt x="543594" y="4222108"/>
                  <a:pt x="544957" y="4223542"/>
                  <a:pt x="546296" y="4225001"/>
                </a:cubicBezTo>
                <a:cubicBezTo>
                  <a:pt x="533678" y="4233044"/>
                  <a:pt x="533678" y="4233044"/>
                  <a:pt x="520967" y="4224874"/>
                </a:cubicBezTo>
                <a:cubicBezTo>
                  <a:pt x="521761" y="4219222"/>
                  <a:pt x="518202" y="4211686"/>
                  <a:pt x="525098" y="4208477"/>
                </a:cubicBezTo>
                <a:close/>
                <a:moveTo>
                  <a:pt x="792157" y="4207970"/>
                </a:moveTo>
                <a:cubicBezTo>
                  <a:pt x="790762" y="4209372"/>
                  <a:pt x="787868" y="4211592"/>
                  <a:pt x="788154" y="4212068"/>
                </a:cubicBezTo>
                <a:cubicBezTo>
                  <a:pt x="790602" y="4216521"/>
                  <a:pt x="793685" y="4218043"/>
                  <a:pt x="796356" y="4216362"/>
                </a:cubicBezTo>
                <a:cubicBezTo>
                  <a:pt x="798005" y="4215309"/>
                  <a:pt x="800676" y="4212803"/>
                  <a:pt x="800422" y="4212321"/>
                </a:cubicBezTo>
                <a:cubicBezTo>
                  <a:pt x="797974" y="4207875"/>
                  <a:pt x="794986" y="4206543"/>
                  <a:pt x="792157" y="4207970"/>
                </a:cubicBezTo>
                <a:close/>
                <a:moveTo>
                  <a:pt x="3287058" y="4207938"/>
                </a:moveTo>
                <a:cubicBezTo>
                  <a:pt x="3288802" y="4208826"/>
                  <a:pt x="3290046" y="4210767"/>
                  <a:pt x="3291504" y="4212226"/>
                </a:cubicBezTo>
                <a:cubicBezTo>
                  <a:pt x="3291504" y="4220491"/>
                  <a:pt x="3291504" y="4228750"/>
                  <a:pt x="3291504" y="4237015"/>
                </a:cubicBezTo>
                <a:cubicBezTo>
                  <a:pt x="3289031" y="4241430"/>
                  <a:pt x="3286106" y="4243371"/>
                  <a:pt x="3283245" y="4241906"/>
                </a:cubicBezTo>
                <a:cubicBezTo>
                  <a:pt x="3281495" y="4240986"/>
                  <a:pt x="3280257" y="4239083"/>
                  <a:pt x="3278792" y="4237617"/>
                </a:cubicBezTo>
                <a:cubicBezTo>
                  <a:pt x="3278792" y="4229359"/>
                  <a:pt x="3278792" y="4221094"/>
                  <a:pt x="3278792" y="4212835"/>
                </a:cubicBezTo>
                <a:cubicBezTo>
                  <a:pt x="3281272" y="4208413"/>
                  <a:pt x="3284197" y="4206479"/>
                  <a:pt x="3287058" y="4207938"/>
                </a:cubicBezTo>
                <a:close/>
                <a:moveTo>
                  <a:pt x="3309401" y="4194402"/>
                </a:moveTo>
                <a:cubicBezTo>
                  <a:pt x="3312135" y="4196343"/>
                  <a:pt x="3316423" y="4198626"/>
                  <a:pt x="3316613" y="4201138"/>
                </a:cubicBezTo>
                <a:cubicBezTo>
                  <a:pt x="3317406" y="4211116"/>
                  <a:pt x="3316931" y="4221189"/>
                  <a:pt x="3316931" y="4231262"/>
                </a:cubicBezTo>
                <a:cubicBezTo>
                  <a:pt x="3312357" y="4232601"/>
                  <a:pt x="3308601" y="4231389"/>
                  <a:pt x="3306603" y="4227196"/>
                </a:cubicBezTo>
                <a:cubicBezTo>
                  <a:pt x="3302118" y="4217853"/>
                  <a:pt x="3304091" y="4208065"/>
                  <a:pt x="3305455" y="4198468"/>
                </a:cubicBezTo>
                <a:cubicBezTo>
                  <a:pt x="3305683" y="4196882"/>
                  <a:pt x="3309147" y="4194212"/>
                  <a:pt x="3309401" y="4194402"/>
                </a:cubicBezTo>
                <a:close/>
                <a:moveTo>
                  <a:pt x="387454" y="4193324"/>
                </a:moveTo>
                <a:cubicBezTo>
                  <a:pt x="386977" y="4193101"/>
                  <a:pt x="384785" y="4195962"/>
                  <a:pt x="383354" y="4197358"/>
                </a:cubicBezTo>
                <a:cubicBezTo>
                  <a:pt x="381956" y="4200187"/>
                  <a:pt x="383259" y="4203174"/>
                  <a:pt x="387708" y="4205585"/>
                </a:cubicBezTo>
                <a:cubicBezTo>
                  <a:pt x="388185" y="4205845"/>
                  <a:pt x="390727" y="4203174"/>
                  <a:pt x="391744" y="4201519"/>
                </a:cubicBezTo>
                <a:cubicBezTo>
                  <a:pt x="393429" y="4198848"/>
                  <a:pt x="391903" y="4195766"/>
                  <a:pt x="387454" y="4193324"/>
                </a:cubicBezTo>
                <a:close/>
                <a:moveTo>
                  <a:pt x="4619598" y="4193133"/>
                </a:moveTo>
                <a:cubicBezTo>
                  <a:pt x="4627863" y="4193133"/>
                  <a:pt x="4636124" y="4193133"/>
                  <a:pt x="4644389" y="4193133"/>
                </a:cubicBezTo>
                <a:cubicBezTo>
                  <a:pt x="4648804" y="4195607"/>
                  <a:pt x="4650739" y="4198531"/>
                  <a:pt x="4649280" y="4201392"/>
                </a:cubicBezTo>
                <a:cubicBezTo>
                  <a:pt x="4648392" y="4203143"/>
                  <a:pt x="4646450" y="4204380"/>
                  <a:pt x="4644991" y="4205845"/>
                </a:cubicBezTo>
                <a:cubicBezTo>
                  <a:pt x="4636726" y="4205845"/>
                  <a:pt x="4628466" y="4205845"/>
                  <a:pt x="4620200" y="4205845"/>
                </a:cubicBezTo>
                <a:cubicBezTo>
                  <a:pt x="4615785" y="4203365"/>
                  <a:pt x="4613844" y="4200441"/>
                  <a:pt x="4615309" y="4197580"/>
                </a:cubicBezTo>
                <a:cubicBezTo>
                  <a:pt x="4616198" y="4195829"/>
                  <a:pt x="4618140" y="4194592"/>
                  <a:pt x="4619598" y="4193133"/>
                </a:cubicBezTo>
                <a:close/>
                <a:moveTo>
                  <a:pt x="2281283" y="4193070"/>
                </a:moveTo>
                <a:cubicBezTo>
                  <a:pt x="2275496" y="4198848"/>
                  <a:pt x="2269744" y="4204602"/>
                  <a:pt x="2263933" y="4210419"/>
                </a:cubicBezTo>
                <a:cubicBezTo>
                  <a:pt x="2265232" y="4222496"/>
                  <a:pt x="2274735" y="4217377"/>
                  <a:pt x="2281156" y="4218614"/>
                </a:cubicBezTo>
                <a:cubicBezTo>
                  <a:pt x="2286941" y="4212835"/>
                  <a:pt x="2292690" y="4207082"/>
                  <a:pt x="2298507" y="4201265"/>
                </a:cubicBezTo>
                <a:cubicBezTo>
                  <a:pt x="2297206" y="4189188"/>
                  <a:pt x="2287702" y="4194307"/>
                  <a:pt x="2281283" y="4193070"/>
                </a:cubicBezTo>
                <a:close/>
                <a:moveTo>
                  <a:pt x="2218420" y="4181151"/>
                </a:moveTo>
                <a:cubicBezTo>
                  <a:pt x="2206312" y="4185249"/>
                  <a:pt x="2215656" y="4201011"/>
                  <a:pt x="2205168" y="4205750"/>
                </a:cubicBezTo>
                <a:cubicBezTo>
                  <a:pt x="2194461" y="4200885"/>
                  <a:pt x="2203260" y="4185344"/>
                  <a:pt x="2191409" y="4181405"/>
                </a:cubicBezTo>
                <a:cubicBezTo>
                  <a:pt x="2190513" y="4181119"/>
                  <a:pt x="2188483" y="4184170"/>
                  <a:pt x="2186448" y="4186206"/>
                </a:cubicBezTo>
                <a:cubicBezTo>
                  <a:pt x="2186448" y="4193958"/>
                  <a:pt x="2186448" y="4202248"/>
                  <a:pt x="2186448" y="4212518"/>
                </a:cubicBezTo>
                <a:cubicBezTo>
                  <a:pt x="2193376" y="4216299"/>
                  <a:pt x="2195951" y="4227640"/>
                  <a:pt x="2207071" y="4229359"/>
                </a:cubicBezTo>
                <a:cubicBezTo>
                  <a:pt x="2213048" y="4223098"/>
                  <a:pt x="2218769" y="4217060"/>
                  <a:pt x="2224427" y="4211116"/>
                </a:cubicBezTo>
                <a:cubicBezTo>
                  <a:pt x="2223887" y="4202248"/>
                  <a:pt x="2223627" y="4193926"/>
                  <a:pt x="2222707" y="4185661"/>
                </a:cubicBezTo>
                <a:cubicBezTo>
                  <a:pt x="2222518" y="4184012"/>
                  <a:pt x="2219913" y="4182648"/>
                  <a:pt x="2218420" y="4181151"/>
                </a:cubicBezTo>
                <a:close/>
                <a:moveTo>
                  <a:pt x="4390948" y="4180645"/>
                </a:moveTo>
                <a:cubicBezTo>
                  <a:pt x="4386494" y="4183093"/>
                  <a:pt x="4385194" y="4186075"/>
                  <a:pt x="4386590" y="4188904"/>
                </a:cubicBezTo>
                <a:cubicBezTo>
                  <a:pt x="4387992" y="4190305"/>
                  <a:pt x="4390213" y="4193198"/>
                  <a:pt x="4390694" y="4192913"/>
                </a:cubicBezTo>
                <a:cubicBezTo>
                  <a:pt x="4395142" y="4190464"/>
                  <a:pt x="4396663" y="4187381"/>
                  <a:pt x="4394983" y="4184711"/>
                </a:cubicBezTo>
                <a:cubicBezTo>
                  <a:pt x="4393937" y="4183061"/>
                  <a:pt x="4391424" y="4180391"/>
                  <a:pt x="4390948" y="4180645"/>
                </a:cubicBezTo>
                <a:close/>
                <a:moveTo>
                  <a:pt x="781417" y="4180643"/>
                </a:moveTo>
                <a:cubicBezTo>
                  <a:pt x="780942" y="4180390"/>
                  <a:pt x="778747" y="4183251"/>
                  <a:pt x="777319" y="4184678"/>
                </a:cubicBezTo>
                <a:cubicBezTo>
                  <a:pt x="775918" y="4187507"/>
                  <a:pt x="777224" y="4190495"/>
                  <a:pt x="781672" y="4192911"/>
                </a:cubicBezTo>
                <a:cubicBezTo>
                  <a:pt x="782146" y="4193165"/>
                  <a:pt x="784690" y="4190495"/>
                  <a:pt x="785706" y="4188839"/>
                </a:cubicBezTo>
                <a:cubicBezTo>
                  <a:pt x="787393" y="4186175"/>
                  <a:pt x="785864" y="4183092"/>
                  <a:pt x="781417" y="4180643"/>
                </a:cubicBezTo>
                <a:close/>
                <a:moveTo>
                  <a:pt x="4346549" y="4180423"/>
                </a:moveTo>
                <a:cubicBezTo>
                  <a:pt x="4344519" y="4180423"/>
                  <a:pt x="4342133" y="4179757"/>
                  <a:pt x="4340479" y="4180549"/>
                </a:cubicBezTo>
                <a:cubicBezTo>
                  <a:pt x="4335936" y="4182770"/>
                  <a:pt x="4334217" y="4185916"/>
                  <a:pt x="4335746" y="4188745"/>
                </a:cubicBezTo>
                <a:cubicBezTo>
                  <a:pt x="4336697" y="4190464"/>
                  <a:pt x="4338321" y="4192240"/>
                  <a:pt x="4340065" y="4192976"/>
                </a:cubicBezTo>
                <a:cubicBezTo>
                  <a:pt x="4341817" y="4193705"/>
                  <a:pt x="4344100" y="4193134"/>
                  <a:pt x="4346136" y="4193134"/>
                </a:cubicBezTo>
                <a:cubicBezTo>
                  <a:pt x="4354015" y="4193071"/>
                  <a:pt x="4359199" y="4189126"/>
                  <a:pt x="4357036" y="4184774"/>
                </a:cubicBezTo>
                <a:cubicBezTo>
                  <a:pt x="4354847" y="4180391"/>
                  <a:pt x="4351255" y="4178989"/>
                  <a:pt x="4346549" y="4180423"/>
                </a:cubicBezTo>
                <a:close/>
                <a:moveTo>
                  <a:pt x="840543" y="4180357"/>
                </a:moveTo>
                <a:cubicBezTo>
                  <a:pt x="848326" y="4181150"/>
                  <a:pt x="850870" y="4183503"/>
                  <a:pt x="851473" y="4191350"/>
                </a:cubicBezTo>
                <a:cubicBezTo>
                  <a:pt x="851923" y="4197040"/>
                  <a:pt x="852113" y="4197040"/>
                  <a:pt x="844133" y="4205869"/>
                </a:cubicBezTo>
                <a:cubicBezTo>
                  <a:pt x="838094" y="4205838"/>
                  <a:pt x="832061" y="4205844"/>
                  <a:pt x="826022" y="4205844"/>
                </a:cubicBezTo>
                <a:cubicBezTo>
                  <a:pt x="826022" y="4199805"/>
                  <a:pt x="826022" y="4193767"/>
                  <a:pt x="826022" y="4187823"/>
                </a:cubicBezTo>
                <a:cubicBezTo>
                  <a:pt x="829359" y="4182324"/>
                  <a:pt x="833901" y="4179660"/>
                  <a:pt x="840543" y="4180357"/>
                </a:cubicBezTo>
                <a:close/>
                <a:moveTo>
                  <a:pt x="4289031" y="4167965"/>
                </a:moveTo>
                <a:cubicBezTo>
                  <a:pt x="4288556" y="4167711"/>
                  <a:pt x="4286011" y="4170382"/>
                  <a:pt x="4284996" y="4172031"/>
                </a:cubicBezTo>
                <a:cubicBezTo>
                  <a:pt x="4283309" y="4174701"/>
                  <a:pt x="4284831" y="4177784"/>
                  <a:pt x="4289284" y="4180232"/>
                </a:cubicBezTo>
                <a:cubicBezTo>
                  <a:pt x="4289760" y="4180486"/>
                  <a:pt x="4291987" y="4177594"/>
                  <a:pt x="4293382" y="4176192"/>
                </a:cubicBezTo>
                <a:cubicBezTo>
                  <a:pt x="4294784" y="4173369"/>
                  <a:pt x="4293478" y="4170382"/>
                  <a:pt x="4289031" y="4167965"/>
                </a:cubicBezTo>
                <a:close/>
                <a:moveTo>
                  <a:pt x="792188" y="4157224"/>
                </a:moveTo>
                <a:cubicBezTo>
                  <a:pt x="790539" y="4158271"/>
                  <a:pt x="787868" y="4160783"/>
                  <a:pt x="788122" y="4161259"/>
                </a:cubicBezTo>
                <a:cubicBezTo>
                  <a:pt x="790571" y="4165674"/>
                  <a:pt x="793559" y="4167012"/>
                  <a:pt x="796388" y="4165610"/>
                </a:cubicBezTo>
                <a:cubicBezTo>
                  <a:pt x="797785" y="4164215"/>
                  <a:pt x="800676" y="4161988"/>
                  <a:pt x="800391" y="4161512"/>
                </a:cubicBezTo>
                <a:cubicBezTo>
                  <a:pt x="797942" y="4157066"/>
                  <a:pt x="794860" y="4155537"/>
                  <a:pt x="792188" y="4157224"/>
                </a:cubicBezTo>
                <a:close/>
                <a:moveTo>
                  <a:pt x="4451074" y="4154936"/>
                </a:moveTo>
                <a:cubicBezTo>
                  <a:pt x="4444463" y="4154460"/>
                  <a:pt x="4438964" y="4156078"/>
                  <a:pt x="4435531" y="4161767"/>
                </a:cubicBezTo>
                <a:cubicBezTo>
                  <a:pt x="4435531" y="4174606"/>
                  <a:pt x="4435531" y="4187254"/>
                  <a:pt x="4435531" y="4199681"/>
                </a:cubicBezTo>
                <a:cubicBezTo>
                  <a:pt x="4437219" y="4201362"/>
                  <a:pt x="4438487" y="4203715"/>
                  <a:pt x="4440270" y="4204191"/>
                </a:cubicBezTo>
                <a:cubicBezTo>
                  <a:pt x="4444145" y="4205237"/>
                  <a:pt x="4448275" y="4205333"/>
                  <a:pt x="4455710" y="4206259"/>
                </a:cubicBezTo>
                <a:cubicBezTo>
                  <a:pt x="4462130" y="4198057"/>
                  <a:pt x="4469920" y="4188206"/>
                  <a:pt x="4476016" y="4180423"/>
                </a:cubicBezTo>
                <a:cubicBezTo>
                  <a:pt x="4488221" y="4180423"/>
                  <a:pt x="4496709" y="4180423"/>
                  <a:pt x="4505032" y="4180423"/>
                </a:cubicBezTo>
                <a:cubicBezTo>
                  <a:pt x="4510944" y="4184425"/>
                  <a:pt x="4511198" y="4190369"/>
                  <a:pt x="4511896" y="4196725"/>
                </a:cubicBezTo>
                <a:cubicBezTo>
                  <a:pt x="4512277" y="4200188"/>
                  <a:pt x="4515905" y="4203588"/>
                  <a:pt x="4518664" y="4206449"/>
                </a:cubicBezTo>
                <a:cubicBezTo>
                  <a:pt x="4522927" y="4210864"/>
                  <a:pt x="4527692" y="4214835"/>
                  <a:pt x="4532525" y="4219224"/>
                </a:cubicBezTo>
                <a:cubicBezTo>
                  <a:pt x="4549368" y="4219224"/>
                  <a:pt x="4566083" y="4219224"/>
                  <a:pt x="4581334" y="4219224"/>
                </a:cubicBezTo>
                <a:cubicBezTo>
                  <a:pt x="4587247" y="4224115"/>
                  <a:pt x="4591921" y="4227990"/>
                  <a:pt x="4595829" y="4231264"/>
                </a:cubicBezTo>
                <a:cubicBezTo>
                  <a:pt x="4620391" y="4231264"/>
                  <a:pt x="4643622" y="4231295"/>
                  <a:pt x="4666884" y="4231168"/>
                </a:cubicBezTo>
                <a:cubicBezTo>
                  <a:pt x="4668730" y="4231168"/>
                  <a:pt x="4670569" y="4229931"/>
                  <a:pt x="4672415" y="4229266"/>
                </a:cubicBezTo>
                <a:cubicBezTo>
                  <a:pt x="4675403" y="4226278"/>
                  <a:pt x="4678391" y="4223290"/>
                  <a:pt x="4681474" y="4220207"/>
                </a:cubicBezTo>
                <a:cubicBezTo>
                  <a:pt x="4687862" y="4216934"/>
                  <a:pt x="4697842" y="4221381"/>
                  <a:pt x="4701273" y="4211276"/>
                </a:cubicBezTo>
                <a:cubicBezTo>
                  <a:pt x="4693870" y="4203873"/>
                  <a:pt x="4686398" y="4196407"/>
                  <a:pt x="4678930" y="4188935"/>
                </a:cubicBezTo>
                <a:cubicBezTo>
                  <a:pt x="4677536" y="4185789"/>
                  <a:pt x="4678930" y="4181469"/>
                  <a:pt x="4683829" y="4180772"/>
                </a:cubicBezTo>
                <a:cubicBezTo>
                  <a:pt x="4692055" y="4179566"/>
                  <a:pt x="4700575" y="4180455"/>
                  <a:pt x="4708550" y="4180455"/>
                </a:cubicBezTo>
                <a:cubicBezTo>
                  <a:pt x="4710458" y="4178545"/>
                  <a:pt x="4712837" y="4177245"/>
                  <a:pt x="4713249" y="4175494"/>
                </a:cubicBezTo>
                <a:cubicBezTo>
                  <a:pt x="4714017" y="4172284"/>
                  <a:pt x="4711378" y="4168092"/>
                  <a:pt x="4706893" y="4167996"/>
                </a:cubicBezTo>
                <a:cubicBezTo>
                  <a:pt x="4685921" y="4167426"/>
                  <a:pt x="4664917" y="4167743"/>
                  <a:pt x="4645816" y="4167743"/>
                </a:cubicBezTo>
                <a:cubicBezTo>
                  <a:pt x="4639873" y="4172602"/>
                  <a:pt x="4635616" y="4176129"/>
                  <a:pt x="4631329" y="4179655"/>
                </a:cubicBezTo>
                <a:cubicBezTo>
                  <a:pt x="4624814" y="4172570"/>
                  <a:pt x="4619535" y="4165738"/>
                  <a:pt x="4606030" y="4168631"/>
                </a:cubicBezTo>
                <a:cubicBezTo>
                  <a:pt x="4594846" y="4179338"/>
                  <a:pt x="4582037" y="4193103"/>
                  <a:pt x="4568373" y="4205872"/>
                </a:cubicBezTo>
                <a:cubicBezTo>
                  <a:pt x="4562397" y="4205206"/>
                  <a:pt x="4553973" y="4208479"/>
                  <a:pt x="4551785" y="4200949"/>
                </a:cubicBezTo>
                <a:cubicBezTo>
                  <a:pt x="4550097" y="4195164"/>
                  <a:pt x="4558041" y="4192050"/>
                  <a:pt x="4561535" y="4187635"/>
                </a:cubicBezTo>
                <a:cubicBezTo>
                  <a:pt x="4561828" y="4185631"/>
                  <a:pt x="4562367" y="4183632"/>
                  <a:pt x="4562367" y="4181660"/>
                </a:cubicBezTo>
                <a:cubicBezTo>
                  <a:pt x="4562397" y="4173908"/>
                  <a:pt x="4558490" y="4167743"/>
                  <a:pt x="4553592" y="4167743"/>
                </a:cubicBezTo>
                <a:cubicBezTo>
                  <a:pt x="4540912" y="4167711"/>
                  <a:pt x="4528232" y="4167965"/>
                  <a:pt x="4515556" y="4167647"/>
                </a:cubicBezTo>
                <a:cubicBezTo>
                  <a:pt x="4503097" y="4167362"/>
                  <a:pt x="4490511" y="4169138"/>
                  <a:pt x="4479327" y="4166404"/>
                </a:cubicBezTo>
                <a:cubicBezTo>
                  <a:pt x="4473765" y="4161894"/>
                  <a:pt x="4469057" y="4158082"/>
                  <a:pt x="4465245" y="4154999"/>
                </a:cubicBezTo>
                <a:cubicBezTo>
                  <a:pt x="4459523" y="4154999"/>
                  <a:pt x="4455266" y="4155253"/>
                  <a:pt x="4451074" y="4154936"/>
                </a:cubicBezTo>
                <a:close/>
                <a:moveTo>
                  <a:pt x="2461636" y="4142603"/>
                </a:moveTo>
                <a:cubicBezTo>
                  <a:pt x="2458299" y="4143371"/>
                  <a:pt x="2453209" y="4147215"/>
                  <a:pt x="2453148" y="4149790"/>
                </a:cubicBezTo>
                <a:cubicBezTo>
                  <a:pt x="2452544" y="4179020"/>
                  <a:pt x="2452703" y="4208255"/>
                  <a:pt x="2452957" y="4237491"/>
                </a:cubicBezTo>
                <a:cubicBezTo>
                  <a:pt x="2452957" y="4238988"/>
                  <a:pt x="2455436" y="4240954"/>
                  <a:pt x="2457184" y="4241843"/>
                </a:cubicBezTo>
                <a:cubicBezTo>
                  <a:pt x="2460106" y="4243371"/>
                  <a:pt x="2465001" y="4241462"/>
                  <a:pt x="2465161" y="4236888"/>
                </a:cubicBezTo>
                <a:cubicBezTo>
                  <a:pt x="2465923" y="4216045"/>
                  <a:pt x="2465510" y="4195131"/>
                  <a:pt x="2465510" y="4174319"/>
                </a:cubicBezTo>
                <a:cubicBezTo>
                  <a:pt x="2469799" y="4169809"/>
                  <a:pt x="2474056" y="4165293"/>
                  <a:pt x="2478067" y="4161100"/>
                </a:cubicBezTo>
                <a:cubicBezTo>
                  <a:pt x="2478034" y="4156590"/>
                  <a:pt x="2478034" y="4152454"/>
                  <a:pt x="2478034" y="4148674"/>
                </a:cubicBezTo>
                <a:cubicBezTo>
                  <a:pt x="2473863" y="4142381"/>
                  <a:pt x="2467665" y="4141176"/>
                  <a:pt x="2461636" y="4142603"/>
                </a:cubicBezTo>
                <a:close/>
                <a:moveTo>
                  <a:pt x="2243080" y="4142254"/>
                </a:moveTo>
                <a:cubicBezTo>
                  <a:pt x="2233964" y="4150773"/>
                  <a:pt x="2233964" y="4159254"/>
                  <a:pt x="2243080" y="4167741"/>
                </a:cubicBezTo>
                <a:cubicBezTo>
                  <a:pt x="2252203" y="4159222"/>
                  <a:pt x="2252203" y="4150773"/>
                  <a:pt x="2243080" y="4142254"/>
                </a:cubicBezTo>
                <a:close/>
                <a:moveTo>
                  <a:pt x="2116122" y="4129796"/>
                </a:moveTo>
                <a:cubicBezTo>
                  <a:pt x="2111674" y="4132245"/>
                  <a:pt x="2110366" y="4135233"/>
                  <a:pt x="2111769" y="4138061"/>
                </a:cubicBezTo>
                <a:cubicBezTo>
                  <a:pt x="2113165" y="4139457"/>
                  <a:pt x="2115391" y="4142350"/>
                  <a:pt x="2115867" y="4142064"/>
                </a:cubicBezTo>
                <a:cubicBezTo>
                  <a:pt x="2120314" y="4139616"/>
                  <a:pt x="2121844" y="4136539"/>
                  <a:pt x="2120157" y="4133869"/>
                </a:cubicBezTo>
                <a:cubicBezTo>
                  <a:pt x="2119109" y="4132213"/>
                  <a:pt x="2116597" y="4129543"/>
                  <a:pt x="2116122" y="4129796"/>
                </a:cubicBezTo>
                <a:close/>
                <a:moveTo>
                  <a:pt x="297337" y="4120682"/>
                </a:moveTo>
                <a:lnTo>
                  <a:pt x="299189" y="4121717"/>
                </a:lnTo>
                <a:lnTo>
                  <a:pt x="303435" y="4124471"/>
                </a:lnTo>
                <a:lnTo>
                  <a:pt x="301894" y="4125935"/>
                </a:lnTo>
                <a:close/>
                <a:moveTo>
                  <a:pt x="398195" y="4119406"/>
                </a:moveTo>
                <a:cubicBezTo>
                  <a:pt x="391077" y="4122394"/>
                  <a:pt x="394732" y="4130025"/>
                  <a:pt x="393873" y="4136089"/>
                </a:cubicBezTo>
                <a:cubicBezTo>
                  <a:pt x="399562" y="4141525"/>
                  <a:pt x="405409" y="4147088"/>
                  <a:pt x="412051" y="4153412"/>
                </a:cubicBezTo>
                <a:cubicBezTo>
                  <a:pt x="413926" y="4154205"/>
                  <a:pt x="417486" y="4152962"/>
                  <a:pt x="419138" y="4148293"/>
                </a:cubicBezTo>
                <a:cubicBezTo>
                  <a:pt x="420377" y="4144703"/>
                  <a:pt x="419360" y="4140288"/>
                  <a:pt x="419360" y="4136216"/>
                </a:cubicBezTo>
                <a:cubicBezTo>
                  <a:pt x="417994" y="4134757"/>
                  <a:pt x="416627" y="4133298"/>
                  <a:pt x="415261" y="4131833"/>
                </a:cubicBezTo>
                <a:cubicBezTo>
                  <a:pt x="413863" y="4130374"/>
                  <a:pt x="412591" y="4128686"/>
                  <a:pt x="410939" y="4127576"/>
                </a:cubicBezTo>
                <a:cubicBezTo>
                  <a:pt x="406680" y="4124684"/>
                  <a:pt x="404710" y="4116641"/>
                  <a:pt x="398195" y="4119406"/>
                </a:cubicBezTo>
                <a:close/>
                <a:moveTo>
                  <a:pt x="2304578" y="4119089"/>
                </a:moveTo>
                <a:cubicBezTo>
                  <a:pt x="2302922" y="4120142"/>
                  <a:pt x="2300259" y="4122648"/>
                  <a:pt x="2300512" y="4123123"/>
                </a:cubicBezTo>
                <a:cubicBezTo>
                  <a:pt x="2302954" y="4127576"/>
                  <a:pt x="2305943" y="4128877"/>
                  <a:pt x="2308772" y="4127481"/>
                </a:cubicBezTo>
                <a:cubicBezTo>
                  <a:pt x="2310175" y="4126079"/>
                  <a:pt x="2313067" y="4123859"/>
                  <a:pt x="2312781" y="4123377"/>
                </a:cubicBezTo>
                <a:cubicBezTo>
                  <a:pt x="2310333" y="4118930"/>
                  <a:pt x="2307250" y="4117408"/>
                  <a:pt x="2304578" y="4119089"/>
                </a:cubicBezTo>
                <a:close/>
                <a:moveTo>
                  <a:pt x="3386939" y="4117123"/>
                </a:moveTo>
                <a:cubicBezTo>
                  <a:pt x="3387415" y="4116863"/>
                  <a:pt x="3389959" y="4119533"/>
                  <a:pt x="3390974" y="4121189"/>
                </a:cubicBezTo>
                <a:cubicBezTo>
                  <a:pt x="3392661" y="4123859"/>
                  <a:pt x="3391139" y="4126942"/>
                  <a:pt x="3386685" y="4129384"/>
                </a:cubicBezTo>
                <a:cubicBezTo>
                  <a:pt x="3386209" y="4129638"/>
                  <a:pt x="3383983" y="4126783"/>
                  <a:pt x="3382587" y="4125350"/>
                </a:cubicBezTo>
                <a:cubicBezTo>
                  <a:pt x="3381192" y="4122521"/>
                  <a:pt x="3382492" y="4119533"/>
                  <a:pt x="3386939" y="4117123"/>
                </a:cubicBezTo>
                <a:close/>
                <a:moveTo>
                  <a:pt x="4454695" y="4116896"/>
                </a:moveTo>
                <a:cubicBezTo>
                  <a:pt x="4450217" y="4119598"/>
                  <a:pt x="4448529" y="4122585"/>
                  <a:pt x="4450312" y="4125383"/>
                </a:cubicBezTo>
                <a:cubicBezTo>
                  <a:pt x="4451358" y="4127039"/>
                  <a:pt x="4453174" y="4129322"/>
                  <a:pt x="4454727" y="4129417"/>
                </a:cubicBezTo>
                <a:cubicBezTo>
                  <a:pt x="4462955" y="4129830"/>
                  <a:pt x="4471252" y="4129608"/>
                  <a:pt x="4479518" y="4129608"/>
                </a:cubicBezTo>
                <a:cubicBezTo>
                  <a:pt x="4481009" y="4128212"/>
                  <a:pt x="4482849" y="4127070"/>
                  <a:pt x="4483901" y="4125383"/>
                </a:cubicBezTo>
                <a:cubicBezTo>
                  <a:pt x="4485646" y="4122585"/>
                  <a:pt x="4483966" y="4119598"/>
                  <a:pt x="4479486" y="4116896"/>
                </a:cubicBezTo>
                <a:cubicBezTo>
                  <a:pt x="4471221" y="4116896"/>
                  <a:pt x="4462955" y="4116896"/>
                  <a:pt x="4454695" y="4116896"/>
                </a:cubicBezTo>
                <a:close/>
                <a:moveTo>
                  <a:pt x="2155402" y="4105553"/>
                </a:moveTo>
                <a:cubicBezTo>
                  <a:pt x="2152635" y="4107050"/>
                  <a:pt x="2149235" y="4108731"/>
                  <a:pt x="2147966" y="4111306"/>
                </a:cubicBezTo>
                <a:cubicBezTo>
                  <a:pt x="2146663" y="4113957"/>
                  <a:pt x="2146672" y="4115943"/>
                  <a:pt x="2147667" y="4116940"/>
                </a:cubicBezTo>
                <a:lnTo>
                  <a:pt x="2149993" y="4116816"/>
                </a:lnTo>
                <a:lnTo>
                  <a:pt x="2147647" y="4121702"/>
                </a:lnTo>
                <a:lnTo>
                  <a:pt x="2147675" y="4117123"/>
                </a:lnTo>
                <a:cubicBezTo>
                  <a:pt x="2143578" y="4115499"/>
                  <a:pt x="2140525" y="4117155"/>
                  <a:pt x="2137792" y="4120332"/>
                </a:cubicBezTo>
                <a:cubicBezTo>
                  <a:pt x="2135222" y="4123346"/>
                  <a:pt x="2135603" y="4125889"/>
                  <a:pt x="2140302" y="4128274"/>
                </a:cubicBezTo>
                <a:cubicBezTo>
                  <a:pt x="2141129" y="4128686"/>
                  <a:pt x="2143133" y="4127576"/>
                  <a:pt x="2144180" y="4126688"/>
                </a:cubicBezTo>
                <a:cubicBezTo>
                  <a:pt x="2144880" y="4126114"/>
                  <a:pt x="2145602" y="4125470"/>
                  <a:pt x="2147194" y="4122650"/>
                </a:cubicBezTo>
                <a:lnTo>
                  <a:pt x="2147647" y="4121702"/>
                </a:lnTo>
                <a:lnTo>
                  <a:pt x="2147644" y="4122521"/>
                </a:lnTo>
                <a:lnTo>
                  <a:pt x="2151529" y="4116735"/>
                </a:lnTo>
                <a:lnTo>
                  <a:pt x="2153303" y="4116641"/>
                </a:lnTo>
                <a:cubicBezTo>
                  <a:pt x="2155878" y="4115372"/>
                  <a:pt x="2157560" y="4111972"/>
                  <a:pt x="2159057" y="4109207"/>
                </a:cubicBezTo>
                <a:cubicBezTo>
                  <a:pt x="2159200" y="4108985"/>
                  <a:pt x="2158412" y="4108016"/>
                  <a:pt x="2156558" y="4109251"/>
                </a:cubicBezTo>
                <a:lnTo>
                  <a:pt x="2151529" y="4116735"/>
                </a:lnTo>
                <a:lnTo>
                  <a:pt x="2149993" y="4116816"/>
                </a:lnTo>
                <a:close/>
                <a:moveTo>
                  <a:pt x="4720246" y="4092745"/>
                </a:moveTo>
                <a:cubicBezTo>
                  <a:pt x="4721199" y="4092333"/>
                  <a:pt x="4723196" y="4093639"/>
                  <a:pt x="4724281" y="4094623"/>
                </a:cubicBezTo>
                <a:cubicBezTo>
                  <a:pt x="4725613" y="4095860"/>
                  <a:pt x="4727364" y="4097547"/>
                  <a:pt x="4727459" y="4099133"/>
                </a:cubicBezTo>
                <a:cubicBezTo>
                  <a:pt x="4727840" y="4105045"/>
                  <a:pt x="4727618" y="4110988"/>
                  <a:pt x="4727618" y="4116894"/>
                </a:cubicBezTo>
                <a:cubicBezTo>
                  <a:pt x="4714937" y="4114293"/>
                  <a:pt x="4712615" y="4110417"/>
                  <a:pt x="4716111" y="4096779"/>
                </a:cubicBezTo>
                <a:cubicBezTo>
                  <a:pt x="4716523" y="4095130"/>
                  <a:pt x="4718559" y="4093475"/>
                  <a:pt x="4720246" y="4092745"/>
                </a:cubicBezTo>
                <a:close/>
                <a:moveTo>
                  <a:pt x="755390" y="4092207"/>
                </a:moveTo>
                <a:cubicBezTo>
                  <a:pt x="749414" y="4098182"/>
                  <a:pt x="743413" y="4104189"/>
                  <a:pt x="737247" y="4110355"/>
                </a:cubicBezTo>
                <a:cubicBezTo>
                  <a:pt x="737247" y="4114357"/>
                  <a:pt x="737247" y="4118518"/>
                  <a:pt x="737247" y="4122902"/>
                </a:cubicBezTo>
                <a:cubicBezTo>
                  <a:pt x="741282" y="4127291"/>
                  <a:pt x="745538" y="4131864"/>
                  <a:pt x="749960" y="4136666"/>
                </a:cubicBezTo>
                <a:cubicBezTo>
                  <a:pt x="749960" y="4140669"/>
                  <a:pt x="749960" y="4144830"/>
                  <a:pt x="749960" y="4148832"/>
                </a:cubicBezTo>
                <a:cubicBezTo>
                  <a:pt x="756151" y="4154998"/>
                  <a:pt x="762127" y="4160973"/>
                  <a:pt x="768134" y="4166980"/>
                </a:cubicBezTo>
                <a:cubicBezTo>
                  <a:pt x="770488" y="4164215"/>
                  <a:pt x="774173" y="4161766"/>
                  <a:pt x="774871" y="4158620"/>
                </a:cubicBezTo>
                <a:cubicBezTo>
                  <a:pt x="775696" y="4154998"/>
                  <a:pt x="775029" y="4150139"/>
                  <a:pt x="773157" y="4146898"/>
                </a:cubicBezTo>
                <a:cubicBezTo>
                  <a:pt x="762863" y="4129099"/>
                  <a:pt x="762990" y="4129194"/>
                  <a:pt x="762381" y="4119565"/>
                </a:cubicBezTo>
                <a:cubicBezTo>
                  <a:pt x="761905" y="4111433"/>
                  <a:pt x="764893" y="4102851"/>
                  <a:pt x="759811" y="4095289"/>
                </a:cubicBezTo>
                <a:cubicBezTo>
                  <a:pt x="758885" y="4093894"/>
                  <a:pt x="756887" y="4093222"/>
                  <a:pt x="755390" y="4092207"/>
                </a:cubicBezTo>
                <a:close/>
                <a:moveTo>
                  <a:pt x="2128835" y="4091699"/>
                </a:moveTo>
                <a:cubicBezTo>
                  <a:pt x="2124383" y="4094148"/>
                  <a:pt x="2122859" y="4097231"/>
                  <a:pt x="2124540" y="4099895"/>
                </a:cubicBezTo>
                <a:cubicBezTo>
                  <a:pt x="2125592" y="4101550"/>
                  <a:pt x="2128106" y="4104221"/>
                  <a:pt x="2128581" y="4103967"/>
                </a:cubicBezTo>
                <a:cubicBezTo>
                  <a:pt x="2133028" y="4101518"/>
                  <a:pt x="2134360" y="4098531"/>
                  <a:pt x="2132931" y="4095702"/>
                </a:cubicBezTo>
                <a:cubicBezTo>
                  <a:pt x="2131536" y="4094307"/>
                  <a:pt x="2129307" y="4091414"/>
                  <a:pt x="2128835" y="4091699"/>
                </a:cubicBezTo>
                <a:close/>
                <a:moveTo>
                  <a:pt x="387454" y="4091668"/>
                </a:moveTo>
                <a:cubicBezTo>
                  <a:pt x="386977" y="4091445"/>
                  <a:pt x="384785" y="4094307"/>
                  <a:pt x="383354" y="4095702"/>
                </a:cubicBezTo>
                <a:cubicBezTo>
                  <a:pt x="381956" y="4098531"/>
                  <a:pt x="383259" y="4101518"/>
                  <a:pt x="387708" y="4103935"/>
                </a:cubicBezTo>
                <a:cubicBezTo>
                  <a:pt x="388185" y="4104189"/>
                  <a:pt x="390727" y="4101518"/>
                  <a:pt x="391744" y="4099863"/>
                </a:cubicBezTo>
                <a:cubicBezTo>
                  <a:pt x="393429" y="4097199"/>
                  <a:pt x="391903" y="4094116"/>
                  <a:pt x="387454" y="4091668"/>
                </a:cubicBezTo>
                <a:close/>
                <a:moveTo>
                  <a:pt x="4083832" y="4080864"/>
                </a:moveTo>
                <a:cubicBezTo>
                  <a:pt x="4086623" y="4079336"/>
                  <a:pt x="4089802" y="4081055"/>
                  <a:pt x="4092029" y="4085596"/>
                </a:cubicBezTo>
                <a:cubicBezTo>
                  <a:pt x="4092853" y="4087284"/>
                  <a:pt x="4092155" y="4089631"/>
                  <a:pt x="4092155" y="4091699"/>
                </a:cubicBezTo>
                <a:cubicBezTo>
                  <a:pt x="4093621" y="4096399"/>
                  <a:pt x="4092187" y="4099958"/>
                  <a:pt x="4087804" y="4102152"/>
                </a:cubicBezTo>
                <a:cubicBezTo>
                  <a:pt x="4083445" y="4104315"/>
                  <a:pt x="4079506" y="4099165"/>
                  <a:pt x="4079443" y="4091255"/>
                </a:cubicBezTo>
                <a:cubicBezTo>
                  <a:pt x="4079443" y="4089219"/>
                  <a:pt x="4078872" y="4086928"/>
                  <a:pt x="4079601" y="4085184"/>
                </a:cubicBezTo>
                <a:cubicBezTo>
                  <a:pt x="4080337" y="4083433"/>
                  <a:pt x="4082113" y="4081816"/>
                  <a:pt x="4083832" y="4080864"/>
                </a:cubicBezTo>
                <a:close/>
                <a:moveTo>
                  <a:pt x="3577331" y="4079021"/>
                </a:moveTo>
                <a:cubicBezTo>
                  <a:pt x="3576855" y="4078767"/>
                  <a:pt x="3574311" y="4081437"/>
                  <a:pt x="3573296" y="4083086"/>
                </a:cubicBezTo>
                <a:cubicBezTo>
                  <a:pt x="3571609" y="4085757"/>
                  <a:pt x="3573138" y="4088840"/>
                  <a:pt x="3577585" y="4091288"/>
                </a:cubicBezTo>
                <a:cubicBezTo>
                  <a:pt x="3578060" y="4091510"/>
                  <a:pt x="3580287" y="4088650"/>
                  <a:pt x="3581682" y="4087248"/>
                </a:cubicBezTo>
                <a:cubicBezTo>
                  <a:pt x="3583084" y="4084425"/>
                  <a:pt x="3581778" y="4081437"/>
                  <a:pt x="3577331" y="4079021"/>
                </a:cubicBezTo>
                <a:close/>
                <a:moveTo>
                  <a:pt x="2243080" y="4078766"/>
                </a:moveTo>
                <a:cubicBezTo>
                  <a:pt x="2241684" y="4080161"/>
                  <a:pt x="2239933" y="4081404"/>
                  <a:pt x="2238919" y="4083053"/>
                </a:cubicBezTo>
                <a:cubicBezTo>
                  <a:pt x="2237238" y="4085724"/>
                  <a:pt x="2238759" y="4088807"/>
                  <a:pt x="2243208" y="4091255"/>
                </a:cubicBezTo>
                <a:cubicBezTo>
                  <a:pt x="2243683" y="4091509"/>
                  <a:pt x="2246226" y="4088839"/>
                  <a:pt x="2247249" y="4087189"/>
                </a:cubicBezTo>
                <a:cubicBezTo>
                  <a:pt x="2248928" y="4084551"/>
                  <a:pt x="2247345" y="4081595"/>
                  <a:pt x="2243080" y="4078766"/>
                </a:cubicBezTo>
                <a:close/>
                <a:moveTo>
                  <a:pt x="4824986" y="4068250"/>
                </a:moveTo>
                <a:cubicBezTo>
                  <a:pt x="4822317" y="4066563"/>
                  <a:pt x="4819239" y="4068091"/>
                  <a:pt x="4816791" y="4072538"/>
                </a:cubicBezTo>
                <a:cubicBezTo>
                  <a:pt x="4816538" y="4073013"/>
                  <a:pt x="4819397" y="4075240"/>
                  <a:pt x="4820825" y="4076636"/>
                </a:cubicBezTo>
                <a:cubicBezTo>
                  <a:pt x="4823655" y="4078038"/>
                  <a:pt x="4826643" y="4076730"/>
                  <a:pt x="4829059" y="4072284"/>
                </a:cubicBezTo>
                <a:cubicBezTo>
                  <a:pt x="4829313" y="4071809"/>
                  <a:pt x="4826643" y="4069265"/>
                  <a:pt x="4824986" y="4068250"/>
                </a:cubicBezTo>
                <a:close/>
                <a:moveTo>
                  <a:pt x="418700" y="4065106"/>
                </a:moveTo>
                <a:lnTo>
                  <a:pt x="418915" y="4065768"/>
                </a:lnTo>
                <a:lnTo>
                  <a:pt x="416356" y="4065800"/>
                </a:lnTo>
                <a:lnTo>
                  <a:pt x="416354" y="4065796"/>
                </a:lnTo>
                <a:close/>
                <a:moveTo>
                  <a:pt x="4202205" y="4055378"/>
                </a:moveTo>
                <a:cubicBezTo>
                  <a:pt x="4208688" y="4058302"/>
                  <a:pt x="4208980" y="4072156"/>
                  <a:pt x="4202465" y="4076380"/>
                </a:cubicBezTo>
                <a:cubicBezTo>
                  <a:pt x="4201380" y="4077078"/>
                  <a:pt x="4199414" y="4077179"/>
                  <a:pt x="4198202" y="4076697"/>
                </a:cubicBezTo>
                <a:cubicBezTo>
                  <a:pt x="4191655" y="4073969"/>
                  <a:pt x="4191402" y="4059983"/>
                  <a:pt x="4197916" y="4055790"/>
                </a:cubicBezTo>
                <a:cubicBezTo>
                  <a:pt x="4198995" y="4055061"/>
                  <a:pt x="4200746" y="4055473"/>
                  <a:pt x="4202205" y="4055378"/>
                </a:cubicBezTo>
                <a:close/>
                <a:moveTo>
                  <a:pt x="666127" y="4054616"/>
                </a:moveTo>
                <a:cubicBezTo>
                  <a:pt x="667079" y="4054204"/>
                  <a:pt x="669084" y="4055505"/>
                  <a:pt x="670162" y="4056488"/>
                </a:cubicBezTo>
                <a:cubicBezTo>
                  <a:pt x="671501" y="4057731"/>
                  <a:pt x="673245" y="4059412"/>
                  <a:pt x="673340" y="4061004"/>
                </a:cubicBezTo>
                <a:lnTo>
                  <a:pt x="673499" y="4078694"/>
                </a:lnTo>
                <a:lnTo>
                  <a:pt x="679046" y="4078987"/>
                </a:lnTo>
                <a:cubicBezTo>
                  <a:pt x="681622" y="4080224"/>
                  <a:pt x="683303" y="4083656"/>
                  <a:pt x="684800" y="4086422"/>
                </a:cubicBezTo>
                <a:cubicBezTo>
                  <a:pt x="685053" y="4086897"/>
                  <a:pt x="681622" y="4090335"/>
                  <a:pt x="681146" y="4090075"/>
                </a:cubicBezTo>
                <a:cubicBezTo>
                  <a:pt x="678380" y="4088585"/>
                  <a:pt x="674980" y="4086897"/>
                  <a:pt x="673705" y="4084329"/>
                </a:cubicBezTo>
                <a:lnTo>
                  <a:pt x="673411" y="4078720"/>
                </a:lnTo>
                <a:lnTo>
                  <a:pt x="661685" y="4072830"/>
                </a:lnTo>
                <a:cubicBezTo>
                  <a:pt x="659957" y="4069835"/>
                  <a:pt x="660250" y="4065466"/>
                  <a:pt x="661998" y="4058651"/>
                </a:cubicBezTo>
                <a:cubicBezTo>
                  <a:pt x="662410" y="4056995"/>
                  <a:pt x="664446" y="4055346"/>
                  <a:pt x="666127" y="4054616"/>
                </a:cubicBezTo>
                <a:close/>
                <a:moveTo>
                  <a:pt x="516111" y="4052604"/>
                </a:moveTo>
                <a:cubicBezTo>
                  <a:pt x="516207" y="4052660"/>
                  <a:pt x="517128" y="4052977"/>
                  <a:pt x="518066" y="4053183"/>
                </a:cubicBezTo>
                <a:lnTo>
                  <a:pt x="518937" y="4053459"/>
                </a:lnTo>
                <a:lnTo>
                  <a:pt x="519115" y="4053596"/>
                </a:lnTo>
                <a:cubicBezTo>
                  <a:pt x="516747" y="4052755"/>
                  <a:pt x="516016" y="4052549"/>
                  <a:pt x="516111" y="4052604"/>
                </a:cubicBezTo>
                <a:close/>
                <a:moveTo>
                  <a:pt x="2130769" y="4042825"/>
                </a:moveTo>
                <a:cubicBezTo>
                  <a:pt x="2128106" y="4041144"/>
                  <a:pt x="2125022" y="4042666"/>
                  <a:pt x="2122573" y="4047113"/>
                </a:cubicBezTo>
                <a:cubicBezTo>
                  <a:pt x="2122320" y="4047595"/>
                  <a:pt x="2124990" y="4050132"/>
                  <a:pt x="2126640" y="4051154"/>
                </a:cubicBezTo>
                <a:cubicBezTo>
                  <a:pt x="2129307" y="4052835"/>
                  <a:pt x="2132233" y="4051249"/>
                  <a:pt x="2135063" y="4046986"/>
                </a:cubicBezTo>
                <a:cubicBezTo>
                  <a:pt x="2133661" y="4045590"/>
                  <a:pt x="2132425" y="4043840"/>
                  <a:pt x="2130769" y="4042825"/>
                </a:cubicBezTo>
                <a:close/>
                <a:moveTo>
                  <a:pt x="4264303" y="4042095"/>
                </a:moveTo>
                <a:cubicBezTo>
                  <a:pt x="4275011" y="4052390"/>
                  <a:pt x="4285440" y="4062431"/>
                  <a:pt x="4295514" y="4072155"/>
                </a:cubicBezTo>
                <a:cubicBezTo>
                  <a:pt x="4295514" y="4079050"/>
                  <a:pt x="4295514" y="4085248"/>
                  <a:pt x="4295514" y="4085596"/>
                </a:cubicBezTo>
                <a:cubicBezTo>
                  <a:pt x="4284869" y="4095765"/>
                  <a:pt x="4280417" y="4100021"/>
                  <a:pt x="4276287" y="4103998"/>
                </a:cubicBezTo>
                <a:cubicBezTo>
                  <a:pt x="4271807" y="4103998"/>
                  <a:pt x="4267259" y="4105077"/>
                  <a:pt x="4263638" y="4103744"/>
                </a:cubicBezTo>
                <a:cubicBezTo>
                  <a:pt x="4258556" y="4101835"/>
                  <a:pt x="4257726" y="4098181"/>
                  <a:pt x="4260015" y="4095194"/>
                </a:cubicBezTo>
                <a:cubicBezTo>
                  <a:pt x="4274059" y="4076951"/>
                  <a:pt x="4274218" y="4076729"/>
                  <a:pt x="4258328" y="4060649"/>
                </a:cubicBezTo>
                <a:cubicBezTo>
                  <a:pt x="4257345" y="4053278"/>
                  <a:pt x="4254516" y="4045241"/>
                  <a:pt x="4264303" y="4042095"/>
                </a:cubicBezTo>
                <a:close/>
                <a:moveTo>
                  <a:pt x="3581809" y="4040695"/>
                </a:moveTo>
                <a:cubicBezTo>
                  <a:pt x="3577775" y="4040124"/>
                  <a:pt x="3573550" y="4041875"/>
                  <a:pt x="3572630" y="4046004"/>
                </a:cubicBezTo>
                <a:cubicBezTo>
                  <a:pt x="3572211" y="4047914"/>
                  <a:pt x="3576252" y="4052519"/>
                  <a:pt x="3578822" y="4052995"/>
                </a:cubicBezTo>
                <a:cubicBezTo>
                  <a:pt x="3584543" y="4054105"/>
                  <a:pt x="3590614" y="4053343"/>
                  <a:pt x="3596526" y="4053343"/>
                </a:cubicBezTo>
                <a:cubicBezTo>
                  <a:pt x="3600878" y="4064786"/>
                  <a:pt x="3600942" y="4064723"/>
                  <a:pt x="3617213" y="4077143"/>
                </a:cubicBezTo>
                <a:cubicBezTo>
                  <a:pt x="3624331" y="4064755"/>
                  <a:pt x="3624204" y="4063575"/>
                  <a:pt x="3614320" y="4053343"/>
                </a:cubicBezTo>
                <a:cubicBezTo>
                  <a:pt x="3608377" y="4053343"/>
                  <a:pt x="3602470" y="4053343"/>
                  <a:pt x="3596526" y="4053343"/>
                </a:cubicBezTo>
                <a:cubicBezTo>
                  <a:pt x="3597827" y="4048865"/>
                  <a:pt x="3596717" y="4045053"/>
                  <a:pt x="3592587" y="4043239"/>
                </a:cubicBezTo>
                <a:cubicBezTo>
                  <a:pt x="3589250" y="4041780"/>
                  <a:pt x="3585463" y="4041241"/>
                  <a:pt x="3581809" y="4040695"/>
                </a:cubicBezTo>
                <a:close/>
                <a:moveTo>
                  <a:pt x="262388" y="4017718"/>
                </a:moveTo>
                <a:cubicBezTo>
                  <a:pt x="260203" y="4017484"/>
                  <a:pt x="257399" y="4018724"/>
                  <a:pt x="254268" y="4021442"/>
                </a:cubicBezTo>
                <a:cubicBezTo>
                  <a:pt x="254268" y="4029796"/>
                  <a:pt x="254268" y="4038220"/>
                  <a:pt x="254268" y="4046733"/>
                </a:cubicBezTo>
                <a:cubicBezTo>
                  <a:pt x="258431" y="4051217"/>
                  <a:pt x="262657" y="4055791"/>
                  <a:pt x="267138" y="4060586"/>
                </a:cubicBezTo>
                <a:cubicBezTo>
                  <a:pt x="267138" y="4064563"/>
                  <a:pt x="267138" y="4068693"/>
                  <a:pt x="267138" y="4072219"/>
                </a:cubicBezTo>
                <a:cubicBezTo>
                  <a:pt x="271683" y="4077300"/>
                  <a:pt x="275814" y="4081880"/>
                  <a:pt x="280199" y="4086770"/>
                </a:cubicBezTo>
                <a:cubicBezTo>
                  <a:pt x="280199" y="4093017"/>
                  <a:pt x="280199" y="4099242"/>
                  <a:pt x="290683" y="4113011"/>
                </a:cubicBezTo>
                <a:lnTo>
                  <a:pt x="297337" y="4120682"/>
                </a:lnTo>
                <a:lnTo>
                  <a:pt x="280168" y="4111084"/>
                </a:lnTo>
                <a:cubicBezTo>
                  <a:pt x="285221" y="4116133"/>
                  <a:pt x="289701" y="4120649"/>
                  <a:pt x="294183" y="4125096"/>
                </a:cubicBezTo>
                <a:cubicBezTo>
                  <a:pt x="296582" y="4127462"/>
                  <a:pt x="297980" y="4128574"/>
                  <a:pt x="299990" y="4127743"/>
                </a:cubicBezTo>
                <a:lnTo>
                  <a:pt x="301894" y="4125935"/>
                </a:lnTo>
                <a:lnTo>
                  <a:pt x="305051" y="4129575"/>
                </a:lnTo>
                <a:cubicBezTo>
                  <a:pt x="305051" y="4135296"/>
                  <a:pt x="304002" y="4141303"/>
                  <a:pt x="305337" y="4146707"/>
                </a:cubicBezTo>
                <a:cubicBezTo>
                  <a:pt x="306640" y="4152169"/>
                  <a:pt x="310803" y="4156400"/>
                  <a:pt x="317699" y="4154998"/>
                </a:cubicBezTo>
                <a:cubicBezTo>
                  <a:pt x="316396" y="4159483"/>
                  <a:pt x="317508" y="4163295"/>
                  <a:pt x="321640" y="4165103"/>
                </a:cubicBezTo>
                <a:cubicBezTo>
                  <a:pt x="324977" y="4166568"/>
                  <a:pt x="328759" y="4167107"/>
                  <a:pt x="332413" y="4167646"/>
                </a:cubicBezTo>
                <a:cubicBezTo>
                  <a:pt x="336449" y="4168217"/>
                  <a:pt x="340675" y="4166473"/>
                  <a:pt x="341598" y="4162337"/>
                </a:cubicBezTo>
                <a:cubicBezTo>
                  <a:pt x="342010" y="4160434"/>
                  <a:pt x="337975" y="4155823"/>
                  <a:pt x="335400" y="4155347"/>
                </a:cubicBezTo>
                <a:cubicBezTo>
                  <a:pt x="329680" y="4154269"/>
                  <a:pt x="323610" y="4154998"/>
                  <a:pt x="317699" y="4154998"/>
                </a:cubicBezTo>
                <a:cubicBezTo>
                  <a:pt x="317699" y="4149276"/>
                  <a:pt x="318748" y="4143276"/>
                  <a:pt x="317413" y="4137871"/>
                </a:cubicBezTo>
                <a:cubicBezTo>
                  <a:pt x="316730" y="4135153"/>
                  <a:pt x="315355" y="4132730"/>
                  <a:pt x="310183" y="4128849"/>
                </a:cubicBezTo>
                <a:lnTo>
                  <a:pt x="303435" y="4124471"/>
                </a:lnTo>
                <a:lnTo>
                  <a:pt x="309468" y="4118740"/>
                </a:lnTo>
                <a:cubicBezTo>
                  <a:pt x="312074" y="4115848"/>
                  <a:pt x="314489" y="4112797"/>
                  <a:pt x="316078" y="4110894"/>
                </a:cubicBezTo>
                <a:cubicBezTo>
                  <a:pt x="310295" y="4099165"/>
                  <a:pt x="297138" y="4094275"/>
                  <a:pt x="292625" y="4082895"/>
                </a:cubicBezTo>
                <a:cubicBezTo>
                  <a:pt x="292212" y="4073805"/>
                  <a:pt x="291831" y="4065641"/>
                  <a:pt x="291545" y="4058905"/>
                </a:cubicBezTo>
                <a:cubicBezTo>
                  <a:pt x="282710" y="4050069"/>
                  <a:pt x="275242" y="4042603"/>
                  <a:pt x="267774" y="4035137"/>
                </a:cubicBezTo>
                <a:cubicBezTo>
                  <a:pt x="267488" y="4031033"/>
                  <a:pt x="267615" y="4026840"/>
                  <a:pt x="266789" y="4022838"/>
                </a:cubicBezTo>
                <a:cubicBezTo>
                  <a:pt x="266138" y="4019660"/>
                  <a:pt x="264573" y="4017952"/>
                  <a:pt x="262388" y="4017718"/>
                </a:cubicBezTo>
                <a:close/>
                <a:moveTo>
                  <a:pt x="673420" y="4002787"/>
                </a:moveTo>
                <a:cubicBezTo>
                  <a:pt x="674061" y="4003009"/>
                  <a:pt x="673965" y="4006472"/>
                  <a:pt x="673356" y="4008159"/>
                </a:cubicBezTo>
                <a:cubicBezTo>
                  <a:pt x="672785" y="4009777"/>
                  <a:pt x="671295" y="4011211"/>
                  <a:pt x="669925" y="4012352"/>
                </a:cubicBezTo>
                <a:cubicBezTo>
                  <a:pt x="668846" y="4013240"/>
                  <a:pt x="666873" y="4014350"/>
                  <a:pt x="666049" y="4013938"/>
                </a:cubicBezTo>
                <a:cubicBezTo>
                  <a:pt x="661348" y="4011559"/>
                  <a:pt x="660967" y="4009016"/>
                  <a:pt x="663536" y="4005997"/>
                </a:cubicBezTo>
                <a:cubicBezTo>
                  <a:pt x="666239" y="4002818"/>
                  <a:pt x="669322" y="4001163"/>
                  <a:pt x="673420" y="4002787"/>
                </a:cubicBezTo>
                <a:close/>
                <a:moveTo>
                  <a:pt x="2450984" y="4002597"/>
                </a:moveTo>
                <a:cubicBezTo>
                  <a:pt x="2449047" y="4002628"/>
                  <a:pt x="2447108" y="4003358"/>
                  <a:pt x="2445363" y="4003707"/>
                </a:cubicBezTo>
                <a:cubicBezTo>
                  <a:pt x="2439260" y="4009745"/>
                  <a:pt x="2433124" y="4015562"/>
                  <a:pt x="2427469" y="4021759"/>
                </a:cubicBezTo>
                <a:cubicBezTo>
                  <a:pt x="2426485" y="4022901"/>
                  <a:pt x="2427371" y="4025825"/>
                  <a:pt x="2427371" y="4027925"/>
                </a:cubicBezTo>
                <a:lnTo>
                  <a:pt x="2427331" y="4027941"/>
                </a:lnTo>
                <a:lnTo>
                  <a:pt x="2439117" y="4033845"/>
                </a:lnTo>
                <a:cubicBezTo>
                  <a:pt x="2440846" y="4036844"/>
                  <a:pt x="2440553" y="4041222"/>
                  <a:pt x="2438806" y="4048038"/>
                </a:cubicBezTo>
                <a:cubicBezTo>
                  <a:pt x="2438393" y="4049688"/>
                  <a:pt x="2436357" y="4051343"/>
                  <a:pt x="2434669" y="4052073"/>
                </a:cubicBezTo>
                <a:cubicBezTo>
                  <a:pt x="2433717" y="4052485"/>
                  <a:pt x="2431719" y="4051184"/>
                  <a:pt x="2430634" y="4050195"/>
                </a:cubicBezTo>
                <a:cubicBezTo>
                  <a:pt x="2429302" y="4048958"/>
                  <a:pt x="2427551" y="4047271"/>
                  <a:pt x="2427456" y="4045685"/>
                </a:cubicBezTo>
                <a:lnTo>
                  <a:pt x="2427298" y="4027954"/>
                </a:lnTo>
                <a:lnTo>
                  <a:pt x="2417106" y="4032023"/>
                </a:lnTo>
                <a:cubicBezTo>
                  <a:pt x="2415679" y="4035454"/>
                  <a:pt x="2415363" y="4039361"/>
                  <a:pt x="2414657" y="4043079"/>
                </a:cubicBezTo>
                <a:cubicBezTo>
                  <a:pt x="2413485" y="4049562"/>
                  <a:pt x="2410210" y="4052708"/>
                  <a:pt x="2403125" y="4053564"/>
                </a:cubicBezTo>
                <a:cubicBezTo>
                  <a:pt x="2390380" y="4055156"/>
                  <a:pt x="2389366" y="4056805"/>
                  <a:pt x="2389240" y="4067322"/>
                </a:cubicBezTo>
                <a:lnTo>
                  <a:pt x="2389111" y="4091596"/>
                </a:lnTo>
                <a:lnTo>
                  <a:pt x="2389081" y="4091678"/>
                </a:lnTo>
                <a:lnTo>
                  <a:pt x="2379229" y="4094877"/>
                </a:lnTo>
                <a:cubicBezTo>
                  <a:pt x="2376655" y="4097897"/>
                  <a:pt x="2377036" y="4100440"/>
                  <a:pt x="2381736" y="4102819"/>
                </a:cubicBezTo>
                <a:cubicBezTo>
                  <a:pt x="2382566" y="4103231"/>
                  <a:pt x="2384567" y="4102121"/>
                  <a:pt x="2385620" y="4101233"/>
                </a:cubicBezTo>
                <a:lnTo>
                  <a:pt x="2389081" y="4091678"/>
                </a:lnTo>
                <a:lnTo>
                  <a:pt x="2389109" y="4091669"/>
                </a:lnTo>
                <a:lnTo>
                  <a:pt x="2389081" y="4097072"/>
                </a:lnTo>
                <a:cubicBezTo>
                  <a:pt x="2389683" y="4095385"/>
                  <a:pt x="2389779" y="4091921"/>
                  <a:pt x="2389114" y="4091668"/>
                </a:cubicBezTo>
                <a:lnTo>
                  <a:pt x="2389109" y="4091669"/>
                </a:lnTo>
                <a:lnTo>
                  <a:pt x="2389111" y="4091596"/>
                </a:lnTo>
                <a:lnTo>
                  <a:pt x="2389178" y="4091414"/>
                </a:lnTo>
                <a:cubicBezTo>
                  <a:pt x="2394002" y="4089917"/>
                  <a:pt x="2398163" y="4091192"/>
                  <a:pt x="2399852" y="4095892"/>
                </a:cubicBezTo>
                <a:cubicBezTo>
                  <a:pt x="2404170" y="4107970"/>
                  <a:pt x="2401026" y="4120618"/>
                  <a:pt x="2401760" y="4133006"/>
                </a:cubicBezTo>
                <a:cubicBezTo>
                  <a:pt x="2401856" y="4134725"/>
                  <a:pt x="2400264" y="4136539"/>
                  <a:pt x="2399471" y="4138315"/>
                </a:cubicBezTo>
                <a:cubicBezTo>
                  <a:pt x="2396483" y="4141303"/>
                  <a:pt x="2393497" y="4144290"/>
                  <a:pt x="2389872" y="4147913"/>
                </a:cubicBezTo>
                <a:cubicBezTo>
                  <a:pt x="2393562" y="4152200"/>
                  <a:pt x="2397277" y="4156527"/>
                  <a:pt x="2401535" y="4161544"/>
                </a:cubicBezTo>
                <a:cubicBezTo>
                  <a:pt x="2401535" y="4169042"/>
                  <a:pt x="2401535" y="4177370"/>
                  <a:pt x="2401535" y="4186460"/>
                </a:cubicBezTo>
                <a:cubicBezTo>
                  <a:pt x="2397815" y="4190431"/>
                  <a:pt x="2393562" y="4195005"/>
                  <a:pt x="2389178" y="4199680"/>
                </a:cubicBezTo>
                <a:cubicBezTo>
                  <a:pt x="2389178" y="4203650"/>
                  <a:pt x="2389178" y="4207843"/>
                  <a:pt x="2389178" y="4211941"/>
                </a:cubicBezTo>
                <a:cubicBezTo>
                  <a:pt x="2399629" y="4222401"/>
                  <a:pt x="2410053" y="4232823"/>
                  <a:pt x="2420507" y="4243276"/>
                </a:cubicBezTo>
                <a:cubicBezTo>
                  <a:pt x="2421879" y="4242261"/>
                  <a:pt x="2423716" y="4241430"/>
                  <a:pt x="2424764" y="4240003"/>
                </a:cubicBezTo>
                <a:cubicBezTo>
                  <a:pt x="2428838" y="4234567"/>
                  <a:pt x="2427150" y="4228148"/>
                  <a:pt x="2427248" y="4222109"/>
                </a:cubicBezTo>
                <a:cubicBezTo>
                  <a:pt x="2427817" y="4175968"/>
                  <a:pt x="2428234" y="4129796"/>
                  <a:pt x="2428934" y="4083656"/>
                </a:cubicBezTo>
                <a:cubicBezTo>
                  <a:pt x="2428966" y="4082134"/>
                  <a:pt x="2431540" y="4079907"/>
                  <a:pt x="2433284" y="4079463"/>
                </a:cubicBezTo>
                <a:cubicBezTo>
                  <a:pt x="2434395" y="4079178"/>
                  <a:pt x="2436685" y="4081309"/>
                  <a:pt x="2437604" y="4082863"/>
                </a:cubicBezTo>
                <a:cubicBezTo>
                  <a:pt x="2442185" y="4090526"/>
                  <a:pt x="2438625" y="4099134"/>
                  <a:pt x="2440244" y="4107082"/>
                </a:cubicBezTo>
                <a:cubicBezTo>
                  <a:pt x="2440942" y="4110577"/>
                  <a:pt x="2444342" y="4113526"/>
                  <a:pt x="2446536" y="4116704"/>
                </a:cubicBezTo>
                <a:cubicBezTo>
                  <a:pt x="2452514" y="4110735"/>
                  <a:pt x="2458457" y="4104792"/>
                  <a:pt x="2465416" y="4097833"/>
                </a:cubicBezTo>
                <a:cubicBezTo>
                  <a:pt x="2465416" y="4069485"/>
                  <a:pt x="2465416" y="4040123"/>
                  <a:pt x="2465416" y="4010760"/>
                </a:cubicBezTo>
                <a:cubicBezTo>
                  <a:pt x="2465416" y="4006282"/>
                  <a:pt x="2458870" y="4002501"/>
                  <a:pt x="2450984" y="4002597"/>
                </a:cubicBezTo>
                <a:close/>
                <a:moveTo>
                  <a:pt x="4393937" y="4002469"/>
                </a:moveTo>
                <a:cubicBezTo>
                  <a:pt x="4400355" y="4002120"/>
                  <a:pt x="4405944" y="4003326"/>
                  <a:pt x="4409820" y="4008857"/>
                </a:cubicBezTo>
                <a:cubicBezTo>
                  <a:pt x="4404295" y="4017211"/>
                  <a:pt x="4395680" y="4014864"/>
                  <a:pt x="4387738" y="4015276"/>
                </a:cubicBezTo>
                <a:cubicBezTo>
                  <a:pt x="4381318" y="4015625"/>
                  <a:pt x="4375723" y="4014413"/>
                  <a:pt x="4371848" y="4008889"/>
                </a:cubicBezTo>
                <a:cubicBezTo>
                  <a:pt x="4377380" y="4000528"/>
                  <a:pt x="4385987" y="4002882"/>
                  <a:pt x="4393937" y="4002469"/>
                </a:cubicBezTo>
                <a:close/>
                <a:moveTo>
                  <a:pt x="681145" y="3991216"/>
                </a:moveTo>
                <a:cubicBezTo>
                  <a:pt x="681621" y="3990962"/>
                  <a:pt x="685052" y="3994394"/>
                  <a:pt x="684799" y="3994876"/>
                </a:cubicBezTo>
                <a:cubicBezTo>
                  <a:pt x="683302" y="3997635"/>
                  <a:pt x="681621" y="4001036"/>
                  <a:pt x="679045" y="4002310"/>
                </a:cubicBezTo>
                <a:cubicBezTo>
                  <a:pt x="673735" y="4004918"/>
                  <a:pt x="671103" y="4002279"/>
                  <a:pt x="673704" y="3996970"/>
                </a:cubicBezTo>
                <a:cubicBezTo>
                  <a:pt x="674979" y="3994394"/>
                  <a:pt x="678379" y="3992713"/>
                  <a:pt x="681145" y="3991216"/>
                </a:cubicBezTo>
                <a:close/>
                <a:moveTo>
                  <a:pt x="3476080" y="3989378"/>
                </a:moveTo>
                <a:cubicBezTo>
                  <a:pt x="3467027" y="4002534"/>
                  <a:pt x="3466989" y="4002598"/>
                  <a:pt x="3475794" y="4015246"/>
                </a:cubicBezTo>
                <a:cubicBezTo>
                  <a:pt x="3477830" y="4015246"/>
                  <a:pt x="3479956" y="4014859"/>
                  <a:pt x="3481897" y="4015309"/>
                </a:cubicBezTo>
                <a:cubicBezTo>
                  <a:pt x="3486566" y="4016388"/>
                  <a:pt x="3489998" y="4015214"/>
                  <a:pt x="3492478" y="4011269"/>
                </a:cubicBezTo>
                <a:cubicBezTo>
                  <a:pt x="3494324" y="4008351"/>
                  <a:pt x="3492732" y="4005934"/>
                  <a:pt x="3488729" y="4002534"/>
                </a:cubicBezTo>
                <a:cubicBezTo>
                  <a:pt x="3484155" y="3998627"/>
                  <a:pt x="3480311" y="3993857"/>
                  <a:pt x="3476080" y="3989378"/>
                </a:cubicBezTo>
                <a:close/>
                <a:moveTo>
                  <a:pt x="398085" y="3979336"/>
                </a:moveTo>
                <a:cubicBezTo>
                  <a:pt x="402535" y="3977119"/>
                  <a:pt x="405426" y="3980668"/>
                  <a:pt x="406602" y="3989821"/>
                </a:cubicBezTo>
                <a:cubicBezTo>
                  <a:pt x="402376" y="3989821"/>
                  <a:pt x="398117" y="3989821"/>
                  <a:pt x="393890" y="3989821"/>
                </a:cubicBezTo>
                <a:cubicBezTo>
                  <a:pt x="392492" y="3985153"/>
                  <a:pt x="393827" y="3981493"/>
                  <a:pt x="398085" y="3979336"/>
                </a:cubicBezTo>
                <a:close/>
                <a:moveTo>
                  <a:pt x="616186" y="3977331"/>
                </a:moveTo>
                <a:cubicBezTo>
                  <a:pt x="620633" y="3979779"/>
                  <a:pt x="622162" y="3982862"/>
                  <a:pt x="620475" y="3985533"/>
                </a:cubicBezTo>
                <a:cubicBezTo>
                  <a:pt x="619428" y="3987182"/>
                  <a:pt x="616916" y="3989852"/>
                  <a:pt x="616440" y="3989599"/>
                </a:cubicBezTo>
                <a:cubicBezTo>
                  <a:pt x="611993" y="3987150"/>
                  <a:pt x="610655" y="3984162"/>
                  <a:pt x="612088" y="3981333"/>
                </a:cubicBezTo>
                <a:cubicBezTo>
                  <a:pt x="613484" y="3979938"/>
                  <a:pt x="615711" y="3977087"/>
                  <a:pt x="616186" y="3977331"/>
                </a:cubicBezTo>
                <a:close/>
                <a:moveTo>
                  <a:pt x="2545958" y="3966568"/>
                </a:moveTo>
                <a:cubicBezTo>
                  <a:pt x="2548787" y="3965173"/>
                  <a:pt x="2551775" y="3966475"/>
                  <a:pt x="2554191" y="3970921"/>
                </a:cubicBezTo>
                <a:cubicBezTo>
                  <a:pt x="2554446" y="3971394"/>
                  <a:pt x="2551775" y="3973939"/>
                  <a:pt x="2550120" y="3974952"/>
                </a:cubicBezTo>
                <a:cubicBezTo>
                  <a:pt x="2547455" y="3976639"/>
                  <a:pt x="2544372" y="3975117"/>
                  <a:pt x="2541925" y="3970667"/>
                </a:cubicBezTo>
                <a:cubicBezTo>
                  <a:pt x="2541670" y="3970158"/>
                  <a:pt x="2544531" y="3967966"/>
                  <a:pt x="2545958" y="3966568"/>
                </a:cubicBezTo>
                <a:close/>
                <a:moveTo>
                  <a:pt x="719275" y="3965837"/>
                </a:moveTo>
                <a:cubicBezTo>
                  <a:pt x="719751" y="3965583"/>
                  <a:pt x="723183" y="3969017"/>
                  <a:pt x="722929" y="3969494"/>
                </a:cubicBezTo>
                <a:cubicBezTo>
                  <a:pt x="721438" y="3972256"/>
                  <a:pt x="719751" y="3975655"/>
                  <a:pt x="717182" y="3976927"/>
                </a:cubicBezTo>
                <a:lnTo>
                  <a:pt x="711620" y="3977218"/>
                </a:lnTo>
                <a:lnTo>
                  <a:pt x="711620" y="3989820"/>
                </a:lnTo>
                <a:cubicBezTo>
                  <a:pt x="702498" y="3988615"/>
                  <a:pt x="698876" y="3985755"/>
                  <a:pt x="701134" y="3981302"/>
                </a:cubicBezTo>
                <a:lnTo>
                  <a:pt x="711545" y="3977181"/>
                </a:lnTo>
                <a:lnTo>
                  <a:pt x="711840" y="3971585"/>
                </a:lnTo>
                <a:cubicBezTo>
                  <a:pt x="713109" y="3969017"/>
                  <a:pt x="716509" y="3967329"/>
                  <a:pt x="719275" y="3965837"/>
                </a:cubicBezTo>
                <a:close/>
                <a:moveTo>
                  <a:pt x="4175416" y="3965622"/>
                </a:moveTo>
                <a:cubicBezTo>
                  <a:pt x="4179774" y="3969309"/>
                  <a:pt x="4184063" y="3972894"/>
                  <a:pt x="4188256" y="3976447"/>
                </a:cubicBezTo>
                <a:cubicBezTo>
                  <a:pt x="4191942" y="3972769"/>
                  <a:pt x="4194899" y="3969817"/>
                  <a:pt x="4197854" y="3966864"/>
                </a:cubicBezTo>
                <a:cubicBezTo>
                  <a:pt x="4199319" y="3966766"/>
                  <a:pt x="4201444" y="3966036"/>
                  <a:pt x="4202175" y="3966734"/>
                </a:cubicBezTo>
                <a:cubicBezTo>
                  <a:pt x="4209742" y="3973943"/>
                  <a:pt x="4217051" y="3981271"/>
                  <a:pt x="4224960" y="3989218"/>
                </a:cubicBezTo>
                <a:cubicBezTo>
                  <a:pt x="4229256" y="3985470"/>
                  <a:pt x="4233575" y="3981721"/>
                  <a:pt x="4238181" y="3977712"/>
                </a:cubicBezTo>
                <a:cubicBezTo>
                  <a:pt x="4242348" y="3981524"/>
                  <a:pt x="4246732" y="3985628"/>
                  <a:pt x="4251274" y="3989821"/>
                </a:cubicBezTo>
                <a:cubicBezTo>
                  <a:pt x="4259381" y="3989821"/>
                  <a:pt x="4267736" y="3989821"/>
                  <a:pt x="4276096" y="3989821"/>
                </a:cubicBezTo>
                <a:cubicBezTo>
                  <a:pt x="4278323" y="3992999"/>
                  <a:pt x="4281914" y="3995955"/>
                  <a:pt x="4282516" y="3999418"/>
                </a:cubicBezTo>
                <a:cubicBezTo>
                  <a:pt x="4283564" y="4005489"/>
                  <a:pt x="4282992" y="4011908"/>
                  <a:pt x="4282770" y="4018169"/>
                </a:cubicBezTo>
                <a:cubicBezTo>
                  <a:pt x="4282548" y="4024233"/>
                  <a:pt x="4277524" y="4027988"/>
                  <a:pt x="4270089" y="4027988"/>
                </a:cubicBezTo>
                <a:cubicBezTo>
                  <a:pt x="4247112" y="4027925"/>
                  <a:pt x="4224135" y="4027956"/>
                  <a:pt x="4201255" y="4027956"/>
                </a:cubicBezTo>
                <a:cubicBezTo>
                  <a:pt x="4195279" y="4024525"/>
                  <a:pt x="4193091" y="4019374"/>
                  <a:pt x="4193851" y="4012733"/>
                </a:cubicBezTo>
                <a:cubicBezTo>
                  <a:pt x="4194644" y="4005869"/>
                  <a:pt x="4200842" y="4003072"/>
                  <a:pt x="4204338" y="3998245"/>
                </a:cubicBezTo>
                <a:cubicBezTo>
                  <a:pt x="4206278" y="3995574"/>
                  <a:pt x="4204432" y="3991667"/>
                  <a:pt x="4199604" y="3990075"/>
                </a:cubicBezTo>
                <a:cubicBezTo>
                  <a:pt x="4195857" y="3988870"/>
                  <a:pt x="4191402" y="3989821"/>
                  <a:pt x="4187812" y="3989821"/>
                </a:cubicBezTo>
                <a:cubicBezTo>
                  <a:pt x="4176691" y="3994902"/>
                  <a:pt x="4186131" y="4010506"/>
                  <a:pt x="4174084" y="4014509"/>
                </a:cubicBezTo>
                <a:cubicBezTo>
                  <a:pt x="4170049" y="4012003"/>
                  <a:pt x="4168014" y="4008603"/>
                  <a:pt x="4168489" y="4004309"/>
                </a:cubicBezTo>
                <a:cubicBezTo>
                  <a:pt x="4169860" y="3992206"/>
                  <a:pt x="4165216" y="3979589"/>
                  <a:pt x="4171413" y="3968069"/>
                </a:cubicBezTo>
                <a:cubicBezTo>
                  <a:pt x="4172111" y="3966799"/>
                  <a:pt x="4174274" y="3966290"/>
                  <a:pt x="4175416" y="3965622"/>
                </a:cubicBezTo>
                <a:close/>
                <a:moveTo>
                  <a:pt x="3504774" y="3964326"/>
                </a:moveTo>
                <a:cubicBezTo>
                  <a:pt x="3501156" y="3965097"/>
                  <a:pt x="3497645" y="3967454"/>
                  <a:pt x="3494483" y="3971371"/>
                </a:cubicBezTo>
                <a:cubicBezTo>
                  <a:pt x="3504525" y="3981018"/>
                  <a:pt x="3514567" y="3990869"/>
                  <a:pt x="3524799" y="4000530"/>
                </a:cubicBezTo>
                <a:cubicBezTo>
                  <a:pt x="3525465" y="4001164"/>
                  <a:pt x="3527850" y="4000752"/>
                  <a:pt x="3528928" y="4000054"/>
                </a:cubicBezTo>
                <a:cubicBezTo>
                  <a:pt x="3530521" y="3998976"/>
                  <a:pt x="3532551" y="3997320"/>
                  <a:pt x="3532773" y="3995703"/>
                </a:cubicBezTo>
                <a:cubicBezTo>
                  <a:pt x="3533318" y="3991732"/>
                  <a:pt x="3532970" y="3987628"/>
                  <a:pt x="3532970" y="3983149"/>
                </a:cubicBezTo>
                <a:cubicBezTo>
                  <a:pt x="3527438" y="3977713"/>
                  <a:pt x="3522318" y="3971179"/>
                  <a:pt x="3515708" y="3966771"/>
                </a:cubicBezTo>
                <a:cubicBezTo>
                  <a:pt x="3512118" y="3964365"/>
                  <a:pt x="3508392" y="3963555"/>
                  <a:pt x="3504774" y="3964326"/>
                </a:cubicBezTo>
                <a:close/>
                <a:moveTo>
                  <a:pt x="4344227" y="3964310"/>
                </a:moveTo>
                <a:cubicBezTo>
                  <a:pt x="4349726" y="3963516"/>
                  <a:pt x="4358881" y="3967654"/>
                  <a:pt x="4359007" y="3972413"/>
                </a:cubicBezTo>
                <a:cubicBezTo>
                  <a:pt x="4359229" y="3980604"/>
                  <a:pt x="4359070" y="3988933"/>
                  <a:pt x="4359070" y="3996145"/>
                </a:cubicBezTo>
                <a:cubicBezTo>
                  <a:pt x="4351953" y="4003262"/>
                  <a:pt x="4345977" y="4009237"/>
                  <a:pt x="4340001" y="4015244"/>
                </a:cubicBezTo>
                <a:cubicBezTo>
                  <a:pt x="4335776" y="4015244"/>
                  <a:pt x="4331553" y="4015244"/>
                  <a:pt x="4327543" y="4015244"/>
                </a:cubicBezTo>
                <a:cubicBezTo>
                  <a:pt x="4322874" y="4010855"/>
                  <a:pt x="4318301" y="4006599"/>
                  <a:pt x="4313975" y="4002564"/>
                </a:cubicBezTo>
                <a:cubicBezTo>
                  <a:pt x="4307458" y="4002247"/>
                  <a:pt x="4300753" y="4003991"/>
                  <a:pt x="4295894" y="3995891"/>
                </a:cubicBezTo>
                <a:cubicBezTo>
                  <a:pt x="4301167" y="3990582"/>
                  <a:pt x="4306127" y="3984004"/>
                  <a:pt x="4312578" y="3979653"/>
                </a:cubicBezTo>
                <a:cubicBezTo>
                  <a:pt x="4317184" y="3976639"/>
                  <a:pt x="4324302" y="3977283"/>
                  <a:pt x="4329420" y="3974696"/>
                </a:cubicBezTo>
                <a:cubicBezTo>
                  <a:pt x="4334635" y="3971971"/>
                  <a:pt x="4337204" y="3965362"/>
                  <a:pt x="4344227" y="3964310"/>
                </a:cubicBezTo>
                <a:close/>
                <a:moveTo>
                  <a:pt x="3333995" y="3953849"/>
                </a:moveTo>
                <a:cubicBezTo>
                  <a:pt x="3335207" y="3953344"/>
                  <a:pt x="3337173" y="3953503"/>
                  <a:pt x="3338220" y="3954199"/>
                </a:cubicBezTo>
                <a:cubicBezTo>
                  <a:pt x="3339844" y="3955244"/>
                  <a:pt x="3341912" y="3956932"/>
                  <a:pt x="3342134" y="3958577"/>
                </a:cubicBezTo>
                <a:cubicBezTo>
                  <a:pt x="3342705" y="3962591"/>
                  <a:pt x="3342737" y="3966822"/>
                  <a:pt x="3342134" y="3970790"/>
                </a:cubicBezTo>
                <a:cubicBezTo>
                  <a:pt x="3341912" y="3972413"/>
                  <a:pt x="3339463" y="3973713"/>
                  <a:pt x="3337998" y="3975147"/>
                </a:cubicBezTo>
                <a:cubicBezTo>
                  <a:pt x="3336539" y="3975050"/>
                  <a:pt x="3334788" y="3975432"/>
                  <a:pt x="3333709" y="3974759"/>
                </a:cubicBezTo>
                <a:cubicBezTo>
                  <a:pt x="3327195" y="3970566"/>
                  <a:pt x="3327448" y="3956582"/>
                  <a:pt x="3333995" y="3953849"/>
                </a:cubicBezTo>
                <a:close/>
                <a:moveTo>
                  <a:pt x="681834" y="3951214"/>
                </a:moveTo>
                <a:cubicBezTo>
                  <a:pt x="688432" y="3950924"/>
                  <a:pt x="693954" y="3952313"/>
                  <a:pt x="698895" y="3958039"/>
                </a:cubicBezTo>
                <a:cubicBezTo>
                  <a:pt x="693332" y="3966443"/>
                  <a:pt x="684724" y="3964089"/>
                  <a:pt x="676775" y="3964532"/>
                </a:cubicBezTo>
                <a:cubicBezTo>
                  <a:pt x="670355" y="3964882"/>
                  <a:pt x="664766" y="3963643"/>
                  <a:pt x="658315" y="3954457"/>
                </a:cubicBezTo>
                <a:cubicBezTo>
                  <a:pt x="667561" y="3953473"/>
                  <a:pt x="675235" y="3951503"/>
                  <a:pt x="681834" y="3951214"/>
                </a:cubicBezTo>
                <a:close/>
                <a:moveTo>
                  <a:pt x="2329972" y="3941274"/>
                </a:moveTo>
                <a:cubicBezTo>
                  <a:pt x="2328318" y="3942324"/>
                  <a:pt x="2325645" y="3944829"/>
                  <a:pt x="2325899" y="3945305"/>
                </a:cubicBezTo>
                <a:cubicBezTo>
                  <a:pt x="2328380" y="3949759"/>
                  <a:pt x="2331367" y="3951095"/>
                  <a:pt x="2334165" y="3949663"/>
                </a:cubicBezTo>
                <a:cubicBezTo>
                  <a:pt x="2335560" y="3948261"/>
                  <a:pt x="2338453" y="3946040"/>
                  <a:pt x="2338167" y="3945566"/>
                </a:cubicBezTo>
                <a:cubicBezTo>
                  <a:pt x="2335719" y="3941116"/>
                  <a:pt x="2332643" y="3939596"/>
                  <a:pt x="2329972" y="3941274"/>
                </a:cubicBezTo>
                <a:close/>
                <a:moveTo>
                  <a:pt x="732749" y="3941204"/>
                </a:moveTo>
                <a:cubicBezTo>
                  <a:pt x="734405" y="3942256"/>
                  <a:pt x="735642" y="3943969"/>
                  <a:pt x="737043" y="3945364"/>
                </a:cubicBezTo>
                <a:cubicBezTo>
                  <a:pt x="734214" y="3949595"/>
                  <a:pt x="731258" y="3951213"/>
                  <a:pt x="728619" y="3949532"/>
                </a:cubicBezTo>
                <a:cubicBezTo>
                  <a:pt x="726970" y="3948479"/>
                  <a:pt x="724299" y="3945973"/>
                  <a:pt x="724553" y="3945497"/>
                </a:cubicBezTo>
                <a:cubicBezTo>
                  <a:pt x="727002" y="3941046"/>
                  <a:pt x="730084" y="3939524"/>
                  <a:pt x="732749" y="3941204"/>
                </a:cubicBezTo>
                <a:close/>
                <a:moveTo>
                  <a:pt x="2423010" y="3941170"/>
                </a:moveTo>
                <a:cubicBezTo>
                  <a:pt x="2424659" y="3942223"/>
                  <a:pt x="2427330" y="3944728"/>
                  <a:pt x="2427076" y="3945204"/>
                </a:cubicBezTo>
                <a:cubicBezTo>
                  <a:pt x="2424627" y="3949657"/>
                  <a:pt x="2421640" y="3950989"/>
                  <a:pt x="2418817" y="3949562"/>
                </a:cubicBezTo>
                <a:cubicBezTo>
                  <a:pt x="2417415" y="3948160"/>
                  <a:pt x="2414522" y="3945940"/>
                  <a:pt x="2414808" y="3945464"/>
                </a:cubicBezTo>
                <a:cubicBezTo>
                  <a:pt x="2417256" y="3941011"/>
                  <a:pt x="2420339" y="3939489"/>
                  <a:pt x="2423010" y="3941170"/>
                </a:cubicBezTo>
                <a:close/>
                <a:moveTo>
                  <a:pt x="4390694" y="3939240"/>
                </a:moveTo>
                <a:cubicBezTo>
                  <a:pt x="4395141" y="3941682"/>
                  <a:pt x="4396663" y="3944763"/>
                  <a:pt x="4394983" y="3947434"/>
                </a:cubicBezTo>
                <a:cubicBezTo>
                  <a:pt x="4393935" y="3949089"/>
                  <a:pt x="4391423" y="3951753"/>
                  <a:pt x="4390947" y="3951500"/>
                </a:cubicBezTo>
                <a:cubicBezTo>
                  <a:pt x="4386494" y="3949057"/>
                  <a:pt x="4385194" y="3946068"/>
                  <a:pt x="4386589" y="3943240"/>
                </a:cubicBezTo>
                <a:cubicBezTo>
                  <a:pt x="4387991" y="3941839"/>
                  <a:pt x="4390213" y="3938954"/>
                  <a:pt x="4390694" y="3939240"/>
                </a:cubicBezTo>
                <a:close/>
                <a:moveTo>
                  <a:pt x="609975" y="3939048"/>
                </a:moveTo>
                <a:cubicBezTo>
                  <a:pt x="609975" y="3944952"/>
                  <a:pt x="610705" y="3951024"/>
                  <a:pt x="609626" y="3956742"/>
                </a:cubicBezTo>
                <a:cubicBezTo>
                  <a:pt x="609151" y="3959315"/>
                  <a:pt x="604507" y="3963355"/>
                  <a:pt x="602636" y="3962942"/>
                </a:cubicBezTo>
                <a:cubicBezTo>
                  <a:pt x="598506" y="3962019"/>
                  <a:pt x="596755" y="3957788"/>
                  <a:pt x="597326" y="3953755"/>
                </a:cubicBezTo>
                <a:cubicBezTo>
                  <a:pt x="597865" y="3950102"/>
                  <a:pt x="598411" y="3946321"/>
                  <a:pt x="599870" y="3942984"/>
                </a:cubicBezTo>
                <a:cubicBezTo>
                  <a:pt x="601684" y="3938890"/>
                  <a:pt x="605497" y="3937773"/>
                  <a:pt x="609975" y="3939048"/>
                </a:cubicBezTo>
                <a:close/>
                <a:moveTo>
                  <a:pt x="4736448" y="3913992"/>
                </a:moveTo>
                <a:cubicBezTo>
                  <a:pt x="4740076" y="3913072"/>
                  <a:pt x="4745254" y="3913423"/>
                  <a:pt x="4748083" y="3915485"/>
                </a:cubicBezTo>
                <a:cubicBezTo>
                  <a:pt x="4754756" y="3920382"/>
                  <a:pt x="4760447" y="3926644"/>
                  <a:pt x="4765782" y="3931632"/>
                </a:cubicBezTo>
                <a:cubicBezTo>
                  <a:pt x="4765749" y="3943547"/>
                  <a:pt x="4765749" y="3954026"/>
                  <a:pt x="4765749" y="3964487"/>
                </a:cubicBezTo>
                <a:cubicBezTo>
                  <a:pt x="4747289" y="3966814"/>
                  <a:pt x="4757046" y="3949264"/>
                  <a:pt x="4750689" y="3943069"/>
                </a:cubicBezTo>
                <a:cubicBezTo>
                  <a:pt x="4743287" y="3935670"/>
                  <a:pt x="4735877" y="3928259"/>
                  <a:pt x="4728475" y="3920859"/>
                </a:cubicBezTo>
                <a:cubicBezTo>
                  <a:pt x="4731113" y="3918472"/>
                  <a:pt x="4733404" y="3914754"/>
                  <a:pt x="4736448" y="3913992"/>
                </a:cubicBezTo>
                <a:close/>
                <a:moveTo>
                  <a:pt x="1836315" y="3913917"/>
                </a:moveTo>
                <a:cubicBezTo>
                  <a:pt x="1835839" y="3913661"/>
                  <a:pt x="1833295" y="3916332"/>
                  <a:pt x="1832280" y="3917982"/>
                </a:cubicBezTo>
                <a:cubicBezTo>
                  <a:pt x="1830593" y="3920655"/>
                  <a:pt x="1832122" y="3923737"/>
                  <a:pt x="1836569" y="3926187"/>
                </a:cubicBezTo>
                <a:cubicBezTo>
                  <a:pt x="1837045" y="3926441"/>
                  <a:pt x="1839240" y="3923547"/>
                  <a:pt x="1840669" y="3922147"/>
                </a:cubicBezTo>
                <a:cubicBezTo>
                  <a:pt x="1842070" y="3919320"/>
                  <a:pt x="1840763" y="3916332"/>
                  <a:pt x="1836315" y="3913917"/>
                </a:cubicBezTo>
                <a:close/>
                <a:moveTo>
                  <a:pt x="630292" y="3902275"/>
                </a:moveTo>
                <a:cubicBezTo>
                  <a:pt x="630768" y="3902022"/>
                  <a:pt x="634200" y="3905454"/>
                  <a:pt x="633946" y="3905936"/>
                </a:cubicBezTo>
                <a:cubicBezTo>
                  <a:pt x="632455" y="3908693"/>
                  <a:pt x="630768" y="3912095"/>
                  <a:pt x="628199" y="3913369"/>
                </a:cubicBezTo>
                <a:lnTo>
                  <a:pt x="622689" y="3913660"/>
                </a:lnTo>
                <a:lnTo>
                  <a:pt x="622689" y="3938945"/>
                </a:lnTo>
                <a:lnTo>
                  <a:pt x="628231" y="3939238"/>
                </a:lnTo>
                <a:cubicBezTo>
                  <a:pt x="630800" y="3940505"/>
                  <a:pt x="632487" y="3943905"/>
                  <a:pt x="633978" y="3946670"/>
                </a:cubicBezTo>
                <a:cubicBezTo>
                  <a:pt x="634232" y="3947146"/>
                  <a:pt x="630800" y="3950578"/>
                  <a:pt x="630324" y="3950324"/>
                </a:cubicBezTo>
                <a:cubicBezTo>
                  <a:pt x="627558" y="3948834"/>
                  <a:pt x="624158" y="3947146"/>
                  <a:pt x="622889" y="3944571"/>
                </a:cubicBezTo>
                <a:lnTo>
                  <a:pt x="622597" y="3939048"/>
                </a:lnTo>
                <a:lnTo>
                  <a:pt x="609976" y="3939048"/>
                </a:lnTo>
                <a:cubicBezTo>
                  <a:pt x="609976" y="3933329"/>
                  <a:pt x="608929" y="3927317"/>
                  <a:pt x="610261" y="3921915"/>
                </a:cubicBezTo>
                <a:lnTo>
                  <a:pt x="622629" y="3913664"/>
                </a:lnTo>
                <a:lnTo>
                  <a:pt x="622559" y="3913668"/>
                </a:lnTo>
                <a:cubicBezTo>
                  <a:pt x="621561" y="3912670"/>
                  <a:pt x="621553" y="3910682"/>
                  <a:pt x="622857" y="3908029"/>
                </a:cubicBezTo>
                <a:cubicBezTo>
                  <a:pt x="624126" y="3905485"/>
                  <a:pt x="627558" y="3903804"/>
                  <a:pt x="630292" y="3902275"/>
                </a:cubicBezTo>
                <a:close/>
                <a:moveTo>
                  <a:pt x="347189" y="3878227"/>
                </a:moveTo>
                <a:cubicBezTo>
                  <a:pt x="340295" y="3881407"/>
                  <a:pt x="343853" y="3888906"/>
                  <a:pt x="343059" y="3894595"/>
                </a:cubicBezTo>
                <a:cubicBezTo>
                  <a:pt x="355739" y="3903403"/>
                  <a:pt x="355802" y="3903403"/>
                  <a:pt x="368386" y="3894755"/>
                </a:cubicBezTo>
                <a:cubicBezTo>
                  <a:pt x="367020" y="3893328"/>
                  <a:pt x="365685" y="3891862"/>
                  <a:pt x="364318" y="3890435"/>
                </a:cubicBezTo>
                <a:cubicBezTo>
                  <a:pt x="362888" y="3888971"/>
                  <a:pt x="361649" y="3887258"/>
                  <a:pt x="359965" y="3886181"/>
                </a:cubicBezTo>
                <a:cubicBezTo>
                  <a:pt x="355675" y="3883415"/>
                  <a:pt x="353863" y="3875116"/>
                  <a:pt x="347189" y="3878227"/>
                </a:cubicBezTo>
                <a:close/>
                <a:moveTo>
                  <a:pt x="3450369" y="3862848"/>
                </a:moveTo>
                <a:cubicBezTo>
                  <a:pt x="3448244" y="3866217"/>
                  <a:pt x="3444526" y="3869459"/>
                  <a:pt x="3444304" y="3872956"/>
                </a:cubicBezTo>
                <a:cubicBezTo>
                  <a:pt x="3443568" y="3885604"/>
                  <a:pt x="3444400" y="3898345"/>
                  <a:pt x="3443917" y="3911020"/>
                </a:cubicBezTo>
                <a:cubicBezTo>
                  <a:pt x="3443442" y="3923392"/>
                  <a:pt x="3446303" y="3936006"/>
                  <a:pt x="3441570" y="3947916"/>
                </a:cubicBezTo>
                <a:cubicBezTo>
                  <a:pt x="3438424" y="3951062"/>
                  <a:pt x="3435436" y="3954045"/>
                  <a:pt x="3432448" y="3957031"/>
                </a:cubicBezTo>
                <a:cubicBezTo>
                  <a:pt x="3433178" y="3958520"/>
                  <a:pt x="3433653" y="3960273"/>
                  <a:pt x="3434707" y="3961484"/>
                </a:cubicBezTo>
                <a:cubicBezTo>
                  <a:pt x="3437536" y="3964635"/>
                  <a:pt x="3440619" y="3967566"/>
                  <a:pt x="3443632" y="3970521"/>
                </a:cubicBezTo>
                <a:cubicBezTo>
                  <a:pt x="3453547" y="3980162"/>
                  <a:pt x="3456281" y="3980416"/>
                  <a:pt x="3469597" y="3970233"/>
                </a:cubicBezTo>
                <a:cubicBezTo>
                  <a:pt x="3469597" y="3957697"/>
                  <a:pt x="3469597" y="3945054"/>
                  <a:pt x="3469597" y="3932987"/>
                </a:cubicBezTo>
                <a:cubicBezTo>
                  <a:pt x="3474113" y="3927994"/>
                  <a:pt x="3478275" y="3923392"/>
                  <a:pt x="3481580" y="3919736"/>
                </a:cubicBezTo>
                <a:cubicBezTo>
                  <a:pt x="3481580" y="3905944"/>
                  <a:pt x="3481580" y="3893395"/>
                  <a:pt x="3481580" y="3881443"/>
                </a:cubicBezTo>
                <a:cubicBezTo>
                  <a:pt x="3475033" y="3874896"/>
                  <a:pt x="3469057" y="3868888"/>
                  <a:pt x="3463050" y="3862914"/>
                </a:cubicBezTo>
                <a:cubicBezTo>
                  <a:pt x="3458825" y="3862848"/>
                  <a:pt x="3454600" y="3862848"/>
                  <a:pt x="3450369" y="3862848"/>
                </a:cubicBezTo>
                <a:close/>
                <a:moveTo>
                  <a:pt x="681967" y="3852194"/>
                </a:moveTo>
                <a:cubicBezTo>
                  <a:pt x="683362" y="3853596"/>
                  <a:pt x="686255" y="3855817"/>
                  <a:pt x="685969" y="3856299"/>
                </a:cubicBezTo>
                <a:cubicBezTo>
                  <a:pt x="683521" y="3860745"/>
                  <a:pt x="680444" y="3862267"/>
                  <a:pt x="677773" y="3860586"/>
                </a:cubicBezTo>
                <a:cubicBezTo>
                  <a:pt x="676118" y="3859534"/>
                  <a:pt x="673447" y="3857029"/>
                  <a:pt x="673701" y="3856553"/>
                </a:cubicBezTo>
                <a:cubicBezTo>
                  <a:pt x="676149" y="3852098"/>
                  <a:pt x="679137" y="3850766"/>
                  <a:pt x="681967" y="3852194"/>
                </a:cubicBezTo>
                <a:close/>
                <a:moveTo>
                  <a:pt x="402327" y="3852140"/>
                </a:moveTo>
                <a:cubicBezTo>
                  <a:pt x="400865" y="3852236"/>
                  <a:pt x="399085" y="3851823"/>
                  <a:pt x="398037" y="3852520"/>
                </a:cubicBezTo>
                <a:cubicBezTo>
                  <a:pt x="391681" y="3856784"/>
                  <a:pt x="391903" y="3870671"/>
                  <a:pt x="398323" y="3873436"/>
                </a:cubicBezTo>
                <a:cubicBezTo>
                  <a:pt x="399498" y="3873943"/>
                  <a:pt x="401500" y="3873815"/>
                  <a:pt x="402581" y="3873119"/>
                </a:cubicBezTo>
                <a:cubicBezTo>
                  <a:pt x="409095" y="3868951"/>
                  <a:pt x="408778" y="3855064"/>
                  <a:pt x="402327" y="3852140"/>
                </a:cubicBezTo>
                <a:close/>
                <a:moveTo>
                  <a:pt x="578305" y="3850290"/>
                </a:moveTo>
                <a:cubicBezTo>
                  <a:pt x="578781" y="3850038"/>
                  <a:pt x="581318" y="3852701"/>
                  <a:pt x="582340" y="3854358"/>
                </a:cubicBezTo>
                <a:cubicBezTo>
                  <a:pt x="584021" y="3857026"/>
                  <a:pt x="582498" y="3860111"/>
                  <a:pt x="578045" y="3862553"/>
                </a:cubicBezTo>
                <a:cubicBezTo>
                  <a:pt x="577569" y="3862807"/>
                  <a:pt x="575349" y="3859951"/>
                  <a:pt x="573947" y="3858520"/>
                </a:cubicBezTo>
                <a:cubicBezTo>
                  <a:pt x="572552" y="3855689"/>
                  <a:pt x="573852" y="3852701"/>
                  <a:pt x="578305" y="3850290"/>
                </a:cubicBezTo>
                <a:close/>
                <a:moveTo>
                  <a:pt x="3374099" y="3850130"/>
                </a:moveTo>
                <a:cubicBezTo>
                  <a:pt x="3376231" y="3853340"/>
                  <a:pt x="3379948" y="3856486"/>
                  <a:pt x="3380170" y="3859823"/>
                </a:cubicBezTo>
                <a:cubicBezTo>
                  <a:pt x="3380900" y="3871863"/>
                  <a:pt x="3380456" y="3884006"/>
                  <a:pt x="3380456" y="3893443"/>
                </a:cubicBezTo>
                <a:cubicBezTo>
                  <a:pt x="3374994" y="3902754"/>
                  <a:pt x="3368352" y="3900527"/>
                  <a:pt x="3362027" y="3901035"/>
                </a:cubicBezTo>
                <a:cubicBezTo>
                  <a:pt x="3357891" y="3904882"/>
                  <a:pt x="3353444" y="3908974"/>
                  <a:pt x="3348998" y="3913110"/>
                </a:cubicBezTo>
                <a:cubicBezTo>
                  <a:pt x="3340827" y="3908182"/>
                  <a:pt x="3339431" y="3899543"/>
                  <a:pt x="3344354" y="3893348"/>
                </a:cubicBezTo>
                <a:cubicBezTo>
                  <a:pt x="3350678" y="3885368"/>
                  <a:pt x="3357828" y="3878724"/>
                  <a:pt x="3355385" y="3868844"/>
                </a:cubicBezTo>
                <a:cubicBezTo>
                  <a:pt x="3362503" y="3861726"/>
                  <a:pt x="3368320" y="3855909"/>
                  <a:pt x="3374099" y="3850130"/>
                </a:cubicBezTo>
                <a:close/>
                <a:moveTo>
                  <a:pt x="2537474" y="3839483"/>
                </a:moveTo>
                <a:cubicBezTo>
                  <a:pt x="2538868" y="3840884"/>
                  <a:pt x="2541761" y="3843111"/>
                  <a:pt x="2541476" y="3843587"/>
                </a:cubicBezTo>
                <a:cubicBezTo>
                  <a:pt x="2539028" y="3848033"/>
                  <a:pt x="2535945" y="3849555"/>
                  <a:pt x="2533273" y="3847875"/>
                </a:cubicBezTo>
                <a:cubicBezTo>
                  <a:pt x="2531625" y="3846827"/>
                  <a:pt x="2528954" y="3844315"/>
                  <a:pt x="2529207" y="3843839"/>
                </a:cubicBezTo>
                <a:cubicBezTo>
                  <a:pt x="2531656" y="3839387"/>
                  <a:pt x="2534644" y="3838055"/>
                  <a:pt x="2537474" y="3839483"/>
                </a:cubicBezTo>
                <a:close/>
                <a:moveTo>
                  <a:pt x="321989" y="3788812"/>
                </a:moveTo>
                <a:cubicBezTo>
                  <a:pt x="320337" y="3789859"/>
                  <a:pt x="317667" y="3792370"/>
                  <a:pt x="317922" y="3792846"/>
                </a:cubicBezTo>
                <a:cubicBezTo>
                  <a:pt x="320369" y="3797267"/>
                  <a:pt x="323356" y="3798598"/>
                  <a:pt x="326184" y="3797203"/>
                </a:cubicBezTo>
                <a:cubicBezTo>
                  <a:pt x="327583" y="3795800"/>
                  <a:pt x="330475" y="3793575"/>
                  <a:pt x="330188" y="3793099"/>
                </a:cubicBezTo>
                <a:cubicBezTo>
                  <a:pt x="327741" y="3788654"/>
                  <a:pt x="324659" y="3787125"/>
                  <a:pt x="321989" y="3788812"/>
                </a:cubicBezTo>
                <a:close/>
                <a:moveTo>
                  <a:pt x="2421142" y="3786840"/>
                </a:moveTo>
                <a:cubicBezTo>
                  <a:pt x="2416694" y="3789288"/>
                  <a:pt x="2415173" y="3792370"/>
                  <a:pt x="2416853" y="3795040"/>
                </a:cubicBezTo>
                <a:cubicBezTo>
                  <a:pt x="2417900" y="3796688"/>
                  <a:pt x="2420411" y="3799358"/>
                  <a:pt x="2420888" y="3799105"/>
                </a:cubicBezTo>
                <a:cubicBezTo>
                  <a:pt x="2425343" y="3796625"/>
                  <a:pt x="2426676" y="3793677"/>
                  <a:pt x="2425246" y="3790848"/>
                </a:cubicBezTo>
                <a:cubicBezTo>
                  <a:pt x="2423845" y="3789447"/>
                  <a:pt x="2421618" y="3786555"/>
                  <a:pt x="2421142" y="3786840"/>
                </a:cubicBezTo>
                <a:close/>
                <a:moveTo>
                  <a:pt x="2190166" y="3776104"/>
                </a:moveTo>
                <a:cubicBezTo>
                  <a:pt x="2188517" y="3777149"/>
                  <a:pt x="2185847" y="3779661"/>
                  <a:pt x="2186100" y="3780136"/>
                </a:cubicBezTo>
                <a:cubicBezTo>
                  <a:pt x="2188579" y="3784589"/>
                  <a:pt x="2191567" y="3785888"/>
                  <a:pt x="2194366" y="3784494"/>
                </a:cubicBezTo>
                <a:cubicBezTo>
                  <a:pt x="2195762" y="3783092"/>
                  <a:pt x="2198654" y="3780872"/>
                  <a:pt x="2198370" y="3780390"/>
                </a:cubicBezTo>
                <a:cubicBezTo>
                  <a:pt x="2195918" y="3775945"/>
                  <a:pt x="2192837" y="3774423"/>
                  <a:pt x="2190166" y="3776104"/>
                </a:cubicBezTo>
                <a:close/>
                <a:moveTo>
                  <a:pt x="3477069" y="3775248"/>
                </a:moveTo>
                <a:cubicBezTo>
                  <a:pt x="3474304" y="3776739"/>
                  <a:pt x="3470903" y="3778425"/>
                  <a:pt x="3469628" y="3781001"/>
                </a:cubicBezTo>
                <a:cubicBezTo>
                  <a:pt x="3468328" y="3783652"/>
                  <a:pt x="3468336" y="3785637"/>
                  <a:pt x="3469332" y="3786632"/>
                </a:cubicBezTo>
                <a:lnTo>
                  <a:pt x="3471652" y="3786510"/>
                </a:lnTo>
                <a:lnTo>
                  <a:pt x="3469316" y="3791368"/>
                </a:lnTo>
                <a:lnTo>
                  <a:pt x="3469343" y="3786809"/>
                </a:lnTo>
                <a:cubicBezTo>
                  <a:pt x="3465245" y="3785193"/>
                  <a:pt x="3462194" y="3786842"/>
                  <a:pt x="3459459" y="3790020"/>
                </a:cubicBezTo>
                <a:cubicBezTo>
                  <a:pt x="3456884" y="3793039"/>
                  <a:pt x="3457271" y="3795581"/>
                  <a:pt x="3461971" y="3797966"/>
                </a:cubicBezTo>
                <a:cubicBezTo>
                  <a:pt x="3462796" y="3798377"/>
                  <a:pt x="3464801" y="3797268"/>
                  <a:pt x="3465847" y="3796374"/>
                </a:cubicBezTo>
                <a:cubicBezTo>
                  <a:pt x="3466548" y="3795803"/>
                  <a:pt x="3467263" y="3795159"/>
                  <a:pt x="3468849" y="3792339"/>
                </a:cubicBezTo>
                <a:lnTo>
                  <a:pt x="3469316" y="3791368"/>
                </a:lnTo>
                <a:lnTo>
                  <a:pt x="3469311" y="3792212"/>
                </a:lnTo>
                <a:lnTo>
                  <a:pt x="3473196" y="3786429"/>
                </a:lnTo>
                <a:lnTo>
                  <a:pt x="3474970" y="3786333"/>
                </a:lnTo>
                <a:cubicBezTo>
                  <a:pt x="3477545" y="3785066"/>
                  <a:pt x="3479226" y="3781668"/>
                  <a:pt x="3480723" y="3778901"/>
                </a:cubicBezTo>
                <a:cubicBezTo>
                  <a:pt x="3480866" y="3778696"/>
                  <a:pt x="3480072" y="3777726"/>
                  <a:pt x="3478212" y="3778957"/>
                </a:cubicBezTo>
                <a:lnTo>
                  <a:pt x="3473196" y="3786429"/>
                </a:lnTo>
                <a:lnTo>
                  <a:pt x="3471652" y="3786510"/>
                </a:lnTo>
                <a:close/>
                <a:moveTo>
                  <a:pt x="641575" y="3774059"/>
                </a:moveTo>
                <a:cubicBezTo>
                  <a:pt x="646022" y="3776501"/>
                  <a:pt x="647551" y="3779583"/>
                  <a:pt x="645864" y="3782255"/>
                </a:cubicBezTo>
                <a:cubicBezTo>
                  <a:pt x="644817" y="3783909"/>
                  <a:pt x="642305" y="3786573"/>
                  <a:pt x="641829" y="3786320"/>
                </a:cubicBezTo>
                <a:cubicBezTo>
                  <a:pt x="637408" y="3783878"/>
                  <a:pt x="636075" y="3780890"/>
                  <a:pt x="637477" y="3778061"/>
                </a:cubicBezTo>
                <a:cubicBezTo>
                  <a:pt x="638873" y="3776659"/>
                  <a:pt x="641100" y="3773767"/>
                  <a:pt x="641575" y="3774059"/>
                </a:cubicBezTo>
                <a:close/>
                <a:moveTo>
                  <a:pt x="665091" y="3763315"/>
                </a:moveTo>
                <a:cubicBezTo>
                  <a:pt x="667762" y="3761634"/>
                  <a:pt x="670845" y="3763156"/>
                  <a:pt x="673287" y="3767608"/>
                </a:cubicBezTo>
                <a:cubicBezTo>
                  <a:pt x="673541" y="3768084"/>
                  <a:pt x="670686" y="3770272"/>
                  <a:pt x="669253" y="3771706"/>
                </a:cubicBezTo>
                <a:cubicBezTo>
                  <a:pt x="666423" y="3773101"/>
                  <a:pt x="663435" y="3771801"/>
                  <a:pt x="661025" y="3767354"/>
                </a:cubicBezTo>
                <a:cubicBezTo>
                  <a:pt x="660771" y="3766872"/>
                  <a:pt x="663435" y="3764336"/>
                  <a:pt x="665091" y="3763315"/>
                </a:cubicBezTo>
                <a:close/>
                <a:moveTo>
                  <a:pt x="2117010" y="3762379"/>
                </a:moveTo>
                <a:cubicBezTo>
                  <a:pt x="2110194" y="3760614"/>
                  <a:pt x="2105823" y="3760313"/>
                  <a:pt x="2102812" y="3762740"/>
                </a:cubicBezTo>
                <a:lnTo>
                  <a:pt x="2098793" y="3773861"/>
                </a:lnTo>
                <a:lnTo>
                  <a:pt x="2096925" y="3773877"/>
                </a:lnTo>
                <a:lnTo>
                  <a:pt x="2096797" y="3774222"/>
                </a:lnTo>
                <a:lnTo>
                  <a:pt x="2096799" y="3774074"/>
                </a:lnTo>
                <a:cubicBezTo>
                  <a:pt x="2092700" y="3772451"/>
                  <a:pt x="2089649" y="3774105"/>
                  <a:pt x="2086915" y="3777282"/>
                </a:cubicBezTo>
                <a:cubicBezTo>
                  <a:pt x="2084338" y="3780295"/>
                  <a:pt x="2084719" y="3782839"/>
                  <a:pt x="2089426" y="3785223"/>
                </a:cubicBezTo>
                <a:cubicBezTo>
                  <a:pt x="2090251" y="3785635"/>
                  <a:pt x="2092256" y="3784525"/>
                  <a:pt x="2093303" y="3783632"/>
                </a:cubicBezTo>
                <a:lnTo>
                  <a:pt x="2096797" y="3774222"/>
                </a:lnTo>
                <a:lnTo>
                  <a:pt x="2096767" y="3779470"/>
                </a:lnTo>
                <a:lnTo>
                  <a:pt x="2098793" y="3773861"/>
                </a:lnTo>
                <a:lnTo>
                  <a:pt x="2114656" y="3773717"/>
                </a:lnTo>
                <a:cubicBezTo>
                  <a:pt x="2116248" y="3773623"/>
                  <a:pt x="2117930" y="3771911"/>
                  <a:pt x="2119173" y="3770541"/>
                </a:cubicBezTo>
                <a:cubicBezTo>
                  <a:pt x="2120187" y="3769463"/>
                  <a:pt x="2121463" y="3767466"/>
                  <a:pt x="2121046" y="3766508"/>
                </a:cubicBezTo>
                <a:cubicBezTo>
                  <a:pt x="2120347" y="3764826"/>
                  <a:pt x="2118665" y="3762790"/>
                  <a:pt x="2117010" y="3762379"/>
                </a:cubicBezTo>
                <a:close/>
                <a:moveTo>
                  <a:pt x="2421142" y="3761426"/>
                </a:moveTo>
                <a:cubicBezTo>
                  <a:pt x="2416694" y="3763868"/>
                  <a:pt x="2415173" y="3766951"/>
                  <a:pt x="2416853" y="3769622"/>
                </a:cubicBezTo>
                <a:cubicBezTo>
                  <a:pt x="2417900" y="3771276"/>
                  <a:pt x="2420411" y="3773947"/>
                  <a:pt x="2420888" y="3773687"/>
                </a:cubicBezTo>
                <a:cubicBezTo>
                  <a:pt x="2425343" y="3771245"/>
                  <a:pt x="2426676" y="3768258"/>
                  <a:pt x="2425246" y="3765429"/>
                </a:cubicBezTo>
                <a:cubicBezTo>
                  <a:pt x="2423845" y="3764033"/>
                  <a:pt x="2421618" y="3761140"/>
                  <a:pt x="2421142" y="3761426"/>
                </a:cubicBezTo>
                <a:close/>
                <a:moveTo>
                  <a:pt x="2144338" y="3751196"/>
                </a:moveTo>
                <a:cubicBezTo>
                  <a:pt x="2141326" y="3748620"/>
                  <a:pt x="2138782" y="3749001"/>
                  <a:pt x="2136395" y="3753700"/>
                </a:cubicBezTo>
                <a:cubicBezTo>
                  <a:pt x="2135983" y="3754532"/>
                  <a:pt x="2137094" y="3756530"/>
                  <a:pt x="2137981" y="3757576"/>
                </a:cubicBezTo>
                <a:cubicBezTo>
                  <a:pt x="2138555" y="3758277"/>
                  <a:pt x="2139200" y="3758999"/>
                  <a:pt x="2142020" y="3760590"/>
                </a:cubicBezTo>
                <a:lnTo>
                  <a:pt x="2142981" y="3761052"/>
                </a:lnTo>
                <a:lnTo>
                  <a:pt x="2142149" y="3761045"/>
                </a:lnTo>
                <a:lnTo>
                  <a:pt x="2147902" y="3764299"/>
                </a:lnTo>
                <a:lnTo>
                  <a:pt x="2148031" y="3766698"/>
                </a:lnTo>
                <a:cubicBezTo>
                  <a:pt x="2149298" y="3769274"/>
                  <a:pt x="2152700" y="3770960"/>
                  <a:pt x="2155465" y="3772451"/>
                </a:cubicBezTo>
                <a:cubicBezTo>
                  <a:pt x="2155799" y="3772688"/>
                  <a:pt x="2157812" y="3770800"/>
                  <a:pt x="2151544" y="3766358"/>
                </a:cubicBezTo>
                <a:lnTo>
                  <a:pt x="2147902" y="3764299"/>
                </a:lnTo>
                <a:lnTo>
                  <a:pt x="2147854" y="3763390"/>
                </a:lnTo>
                <a:lnTo>
                  <a:pt x="2159120" y="3768797"/>
                </a:lnTo>
                <a:cubicBezTo>
                  <a:pt x="2157622" y="3766032"/>
                  <a:pt x="2155942" y="3762631"/>
                  <a:pt x="2153366" y="3761362"/>
                </a:cubicBezTo>
                <a:cubicBezTo>
                  <a:pt x="2150711" y="3760058"/>
                  <a:pt x="2148726" y="3760066"/>
                  <a:pt x="2147729" y="3761062"/>
                </a:cubicBezTo>
                <a:lnTo>
                  <a:pt x="2147854" y="3763390"/>
                </a:lnTo>
                <a:lnTo>
                  <a:pt x="2142981" y="3761052"/>
                </a:lnTo>
                <a:lnTo>
                  <a:pt x="2147549" y="3761076"/>
                </a:lnTo>
                <a:cubicBezTo>
                  <a:pt x="2149173" y="3756974"/>
                  <a:pt x="2147515" y="3753922"/>
                  <a:pt x="2144338" y="3751196"/>
                </a:cubicBezTo>
                <a:close/>
                <a:moveTo>
                  <a:pt x="2115867" y="3710549"/>
                </a:moveTo>
                <a:cubicBezTo>
                  <a:pt x="2115391" y="3710326"/>
                  <a:pt x="2113165" y="3713186"/>
                  <a:pt x="2111769" y="3714589"/>
                </a:cubicBezTo>
                <a:cubicBezTo>
                  <a:pt x="2110366" y="3717412"/>
                  <a:pt x="2111674" y="3720398"/>
                  <a:pt x="2116122" y="3722815"/>
                </a:cubicBezTo>
                <a:cubicBezTo>
                  <a:pt x="2116597" y="3723069"/>
                  <a:pt x="2119141" y="3720398"/>
                  <a:pt x="2120157" y="3718749"/>
                </a:cubicBezTo>
                <a:cubicBezTo>
                  <a:pt x="2121844" y="3716080"/>
                  <a:pt x="2120314" y="3712996"/>
                  <a:pt x="2115867" y="3710549"/>
                </a:cubicBezTo>
                <a:close/>
                <a:moveTo>
                  <a:pt x="2210629" y="3658980"/>
                </a:moveTo>
                <a:cubicBezTo>
                  <a:pt x="2207556" y="3659044"/>
                  <a:pt x="2204848" y="3661483"/>
                  <a:pt x="2199446" y="3666346"/>
                </a:cubicBezTo>
                <a:cubicBezTo>
                  <a:pt x="2203514" y="3670953"/>
                  <a:pt x="2207615" y="3675564"/>
                  <a:pt x="2211938" y="3680455"/>
                </a:cubicBezTo>
                <a:cubicBezTo>
                  <a:pt x="2211938" y="3688785"/>
                  <a:pt x="2211938" y="3697044"/>
                  <a:pt x="2211938" y="3705215"/>
                </a:cubicBezTo>
                <a:cubicBezTo>
                  <a:pt x="2222044" y="3711854"/>
                  <a:pt x="2225570" y="3720748"/>
                  <a:pt x="2224174" y="3732190"/>
                </a:cubicBezTo>
                <a:cubicBezTo>
                  <a:pt x="2223691" y="3736003"/>
                  <a:pt x="2225253" y="3740069"/>
                  <a:pt x="2224904" y="3737818"/>
                </a:cubicBezTo>
                <a:cubicBezTo>
                  <a:pt x="2232749" y="3748653"/>
                  <a:pt x="2237552" y="3755293"/>
                  <a:pt x="2244102" y="3764319"/>
                </a:cubicBezTo>
                <a:cubicBezTo>
                  <a:pt x="2246932" y="3755356"/>
                  <a:pt x="2248675" y="3749762"/>
                  <a:pt x="2250395" y="3744263"/>
                </a:cubicBezTo>
                <a:cubicBezTo>
                  <a:pt x="2245657" y="3738960"/>
                  <a:pt x="2241526" y="3734386"/>
                  <a:pt x="2236976" y="3729266"/>
                </a:cubicBezTo>
                <a:cubicBezTo>
                  <a:pt x="2236976" y="3721578"/>
                  <a:pt x="2236976" y="3713217"/>
                  <a:pt x="2236976" y="3704834"/>
                </a:cubicBezTo>
                <a:cubicBezTo>
                  <a:pt x="2232591" y="3700159"/>
                  <a:pt x="2228335" y="3695618"/>
                  <a:pt x="2224017" y="3691005"/>
                </a:cubicBezTo>
                <a:cubicBezTo>
                  <a:pt x="2224017" y="3682745"/>
                  <a:pt x="2224017" y="3674321"/>
                  <a:pt x="2224017" y="3665872"/>
                </a:cubicBezTo>
                <a:cubicBezTo>
                  <a:pt x="2217151" y="3661232"/>
                  <a:pt x="2213707" y="3658919"/>
                  <a:pt x="2210629" y="3658980"/>
                </a:cubicBezTo>
                <a:close/>
                <a:moveTo>
                  <a:pt x="2484622" y="3646978"/>
                </a:moveTo>
                <a:cubicBezTo>
                  <a:pt x="2485097" y="3646725"/>
                  <a:pt x="2487640" y="3649395"/>
                  <a:pt x="2488657" y="3651043"/>
                </a:cubicBezTo>
                <a:cubicBezTo>
                  <a:pt x="2490338" y="3653714"/>
                  <a:pt x="2488815" y="3656797"/>
                  <a:pt x="2484366" y="3659246"/>
                </a:cubicBezTo>
                <a:cubicBezTo>
                  <a:pt x="2483885" y="3659499"/>
                  <a:pt x="2481696" y="3656638"/>
                  <a:pt x="2480262" y="3655211"/>
                </a:cubicBezTo>
                <a:cubicBezTo>
                  <a:pt x="2478868" y="3652382"/>
                  <a:pt x="2480167" y="3649395"/>
                  <a:pt x="2484622" y="3646978"/>
                </a:cubicBezTo>
                <a:close/>
                <a:moveTo>
                  <a:pt x="5038418" y="3634198"/>
                </a:moveTo>
                <a:cubicBezTo>
                  <a:pt x="5048143" y="3634198"/>
                  <a:pt x="5056370" y="3634198"/>
                  <a:pt x="5064541" y="3634198"/>
                </a:cubicBezTo>
                <a:cubicBezTo>
                  <a:pt x="5073410" y="3647452"/>
                  <a:pt x="5073474" y="3647482"/>
                  <a:pt x="5063780" y="3659498"/>
                </a:cubicBezTo>
                <a:cubicBezTo>
                  <a:pt x="5051385" y="3659498"/>
                  <a:pt x="5038989" y="3659498"/>
                  <a:pt x="5021196" y="3659498"/>
                </a:cubicBezTo>
                <a:cubicBezTo>
                  <a:pt x="5023289" y="3644273"/>
                  <a:pt x="5034924" y="3641951"/>
                  <a:pt x="5038418" y="3634198"/>
                </a:cubicBezTo>
                <a:close/>
                <a:moveTo>
                  <a:pt x="542217" y="3623507"/>
                </a:moveTo>
                <a:cubicBezTo>
                  <a:pt x="539389" y="3622104"/>
                  <a:pt x="536402" y="3623411"/>
                  <a:pt x="533987" y="3627859"/>
                </a:cubicBezTo>
                <a:cubicBezTo>
                  <a:pt x="533732" y="3628335"/>
                  <a:pt x="536402" y="3630878"/>
                  <a:pt x="538054" y="3631891"/>
                </a:cubicBezTo>
                <a:cubicBezTo>
                  <a:pt x="540724" y="3633580"/>
                  <a:pt x="543807" y="3632051"/>
                  <a:pt x="546255" y="3627604"/>
                </a:cubicBezTo>
                <a:cubicBezTo>
                  <a:pt x="546508" y="3627127"/>
                  <a:pt x="543616" y="3624934"/>
                  <a:pt x="542217" y="3623507"/>
                </a:cubicBezTo>
                <a:close/>
                <a:moveTo>
                  <a:pt x="4993749" y="3620790"/>
                </a:moveTo>
                <a:cubicBezTo>
                  <a:pt x="4998100" y="3620726"/>
                  <a:pt x="5002637" y="3622257"/>
                  <a:pt x="5004765" y="3625433"/>
                </a:cubicBezTo>
                <a:cubicBezTo>
                  <a:pt x="5005496" y="3626485"/>
                  <a:pt x="5005082" y="3628295"/>
                  <a:pt x="5005178" y="3629729"/>
                </a:cubicBezTo>
                <a:cubicBezTo>
                  <a:pt x="5002253" y="3636211"/>
                  <a:pt x="4988400" y="3636494"/>
                  <a:pt x="4984174" y="3629982"/>
                </a:cubicBezTo>
                <a:cubicBezTo>
                  <a:pt x="4983470" y="3628898"/>
                  <a:pt x="4983343" y="3626929"/>
                  <a:pt x="4983851" y="3625724"/>
                </a:cubicBezTo>
                <a:cubicBezTo>
                  <a:pt x="4985233" y="3622514"/>
                  <a:pt x="4989398" y="3620854"/>
                  <a:pt x="4993749" y="3620790"/>
                </a:cubicBezTo>
                <a:close/>
                <a:moveTo>
                  <a:pt x="5126227" y="3610376"/>
                </a:moveTo>
                <a:cubicBezTo>
                  <a:pt x="5138141" y="3611932"/>
                  <a:pt x="5133282" y="3621213"/>
                  <a:pt x="5134265" y="3627853"/>
                </a:cubicBezTo>
                <a:cubicBezTo>
                  <a:pt x="5125720" y="3637072"/>
                  <a:pt x="5117264" y="3635927"/>
                  <a:pt x="5108554" y="3628043"/>
                </a:cubicBezTo>
                <a:cubicBezTo>
                  <a:pt x="5114625" y="3621972"/>
                  <a:pt x="5120379" y="3616224"/>
                  <a:pt x="5126227" y="3610376"/>
                </a:cubicBezTo>
                <a:close/>
                <a:moveTo>
                  <a:pt x="174471" y="3598712"/>
                </a:moveTo>
                <a:cubicBezTo>
                  <a:pt x="171452" y="3596145"/>
                  <a:pt x="168910" y="3596525"/>
                  <a:pt x="166527" y="3601226"/>
                </a:cubicBezTo>
                <a:cubicBezTo>
                  <a:pt x="166112" y="3602050"/>
                  <a:pt x="167226" y="3604057"/>
                  <a:pt x="168115" y="3605101"/>
                </a:cubicBezTo>
                <a:cubicBezTo>
                  <a:pt x="168687" y="3605802"/>
                  <a:pt x="169331" y="3606526"/>
                  <a:pt x="170737" y="3607158"/>
                </a:cubicBezTo>
                <a:lnTo>
                  <a:pt x="177627" y="3608597"/>
                </a:lnTo>
                <a:lnTo>
                  <a:pt x="172279" y="3608566"/>
                </a:lnTo>
                <a:lnTo>
                  <a:pt x="177695" y="3608610"/>
                </a:lnTo>
                <a:lnTo>
                  <a:pt x="177934" y="3608661"/>
                </a:lnTo>
                <a:cubicBezTo>
                  <a:pt x="177934" y="3612907"/>
                  <a:pt x="177934" y="3617140"/>
                  <a:pt x="179452" y="3623758"/>
                </a:cubicBezTo>
                <a:lnTo>
                  <a:pt x="182513" y="3632231"/>
                </a:lnTo>
                <a:lnTo>
                  <a:pt x="177999" y="3634054"/>
                </a:lnTo>
                <a:lnTo>
                  <a:pt x="179399" y="3641371"/>
                </a:lnTo>
                <a:lnTo>
                  <a:pt x="178665" y="3640285"/>
                </a:lnTo>
                <a:cubicBezTo>
                  <a:pt x="177681" y="3634468"/>
                  <a:pt x="177872" y="3631766"/>
                  <a:pt x="171674" y="3634181"/>
                </a:cubicBezTo>
                <a:cubicBezTo>
                  <a:pt x="169863" y="3634881"/>
                  <a:pt x="167830" y="3636791"/>
                  <a:pt x="167289" y="3638566"/>
                </a:cubicBezTo>
                <a:cubicBezTo>
                  <a:pt x="164143" y="3648483"/>
                  <a:pt x="163856" y="3658492"/>
                  <a:pt x="167320" y="3667867"/>
                </a:cubicBezTo>
                <a:cubicBezTo>
                  <a:pt x="170816" y="3671365"/>
                  <a:pt x="173803" y="3674353"/>
                  <a:pt x="177999" y="3678552"/>
                </a:cubicBezTo>
                <a:cubicBezTo>
                  <a:pt x="177999" y="3694057"/>
                  <a:pt x="177648" y="3710802"/>
                  <a:pt x="178220" y="3727516"/>
                </a:cubicBezTo>
                <a:cubicBezTo>
                  <a:pt x="178380" y="3731970"/>
                  <a:pt x="182320" y="3734734"/>
                  <a:pt x="185625" y="3734190"/>
                </a:cubicBezTo>
                <a:cubicBezTo>
                  <a:pt x="187310" y="3733903"/>
                  <a:pt x="189947" y="3731429"/>
                  <a:pt x="189947" y="3729933"/>
                </a:cubicBezTo>
                <a:cubicBezTo>
                  <a:pt x="190074" y="3717300"/>
                  <a:pt x="190122" y="3704671"/>
                  <a:pt x="188621" y="3689529"/>
                </a:cubicBezTo>
                <a:lnTo>
                  <a:pt x="179399" y="3641371"/>
                </a:lnTo>
                <a:lnTo>
                  <a:pt x="183369" y="3647248"/>
                </a:lnTo>
                <a:cubicBezTo>
                  <a:pt x="185673" y="3649362"/>
                  <a:pt x="188311" y="3651298"/>
                  <a:pt x="190074" y="3653157"/>
                </a:cubicBezTo>
                <a:lnTo>
                  <a:pt x="182513" y="3632231"/>
                </a:lnTo>
                <a:lnTo>
                  <a:pt x="188613" y="3629768"/>
                </a:lnTo>
                <a:cubicBezTo>
                  <a:pt x="191600" y="3624172"/>
                  <a:pt x="191600" y="3618513"/>
                  <a:pt x="188613" y="3612924"/>
                </a:cubicBezTo>
                <a:cubicBezTo>
                  <a:pt x="187421" y="3610792"/>
                  <a:pt x="185928" y="3609378"/>
                  <a:pt x="183437" y="3608659"/>
                </a:cubicBezTo>
                <a:lnTo>
                  <a:pt x="177695" y="3608610"/>
                </a:lnTo>
                <a:lnTo>
                  <a:pt x="177627" y="3608597"/>
                </a:lnTo>
                <a:lnTo>
                  <a:pt x="177681" y="3608597"/>
                </a:lnTo>
                <a:cubicBezTo>
                  <a:pt x="179301" y="3604500"/>
                  <a:pt x="177648" y="3601448"/>
                  <a:pt x="174471" y="3598712"/>
                </a:cubicBezTo>
                <a:close/>
                <a:moveTo>
                  <a:pt x="4892775" y="3596167"/>
                </a:moveTo>
                <a:cubicBezTo>
                  <a:pt x="4893378" y="3596389"/>
                  <a:pt x="4893282" y="3599852"/>
                  <a:pt x="4892711" y="3601533"/>
                </a:cubicBezTo>
                <a:cubicBezTo>
                  <a:pt x="4892140" y="3603156"/>
                  <a:pt x="4890643" y="3604584"/>
                  <a:pt x="4889279" y="3605725"/>
                </a:cubicBezTo>
                <a:cubicBezTo>
                  <a:pt x="4888194" y="3606621"/>
                  <a:pt x="4886228" y="3607732"/>
                  <a:pt x="4885403" y="3607318"/>
                </a:cubicBezTo>
                <a:cubicBezTo>
                  <a:pt x="4880696" y="3604932"/>
                  <a:pt x="4880315" y="3602389"/>
                  <a:pt x="4882892" y="3599376"/>
                </a:cubicBezTo>
                <a:cubicBezTo>
                  <a:pt x="4885593" y="3596198"/>
                  <a:pt x="4888676" y="3594542"/>
                  <a:pt x="4892775" y="3596167"/>
                </a:cubicBezTo>
                <a:close/>
                <a:moveTo>
                  <a:pt x="2342579" y="3585456"/>
                </a:moveTo>
                <a:cubicBezTo>
                  <a:pt x="2345370" y="3583681"/>
                  <a:pt x="2348358" y="3585361"/>
                  <a:pt x="2351061" y="3589845"/>
                </a:cubicBezTo>
                <a:cubicBezTo>
                  <a:pt x="2351061" y="3598105"/>
                  <a:pt x="2351061" y="3606369"/>
                  <a:pt x="2351061" y="3614628"/>
                </a:cubicBezTo>
                <a:cubicBezTo>
                  <a:pt x="2349665" y="3616125"/>
                  <a:pt x="2348517" y="3617966"/>
                  <a:pt x="2346836" y="3619018"/>
                </a:cubicBezTo>
                <a:cubicBezTo>
                  <a:pt x="2344038" y="3620795"/>
                  <a:pt x="2341050" y="3619113"/>
                  <a:pt x="2338348" y="3614628"/>
                </a:cubicBezTo>
                <a:cubicBezTo>
                  <a:pt x="2338348" y="3606369"/>
                  <a:pt x="2338348" y="3598105"/>
                  <a:pt x="2338348" y="3589845"/>
                </a:cubicBezTo>
                <a:cubicBezTo>
                  <a:pt x="2339750" y="3588348"/>
                  <a:pt x="2340892" y="3586510"/>
                  <a:pt x="2342579" y="3585456"/>
                </a:cubicBezTo>
                <a:close/>
                <a:moveTo>
                  <a:pt x="616484" y="3583494"/>
                </a:moveTo>
                <a:cubicBezTo>
                  <a:pt x="612038" y="3585937"/>
                  <a:pt x="610508" y="3589020"/>
                  <a:pt x="612196" y="3591690"/>
                </a:cubicBezTo>
                <a:cubicBezTo>
                  <a:pt x="613242" y="3593347"/>
                  <a:pt x="615755" y="3596018"/>
                  <a:pt x="616230" y="3595757"/>
                </a:cubicBezTo>
                <a:cubicBezTo>
                  <a:pt x="620678" y="3593316"/>
                  <a:pt x="622016" y="3590327"/>
                  <a:pt x="620582" y="3587499"/>
                </a:cubicBezTo>
                <a:cubicBezTo>
                  <a:pt x="619186" y="3586101"/>
                  <a:pt x="616960" y="3583209"/>
                  <a:pt x="616484" y="3583494"/>
                </a:cubicBezTo>
                <a:close/>
                <a:moveTo>
                  <a:pt x="5166522" y="3583455"/>
                </a:moveTo>
                <a:cubicBezTo>
                  <a:pt x="5170525" y="3582885"/>
                  <a:pt x="5174751" y="3582853"/>
                  <a:pt x="5178727" y="3583455"/>
                </a:cubicBezTo>
                <a:cubicBezTo>
                  <a:pt x="5180377" y="3583676"/>
                  <a:pt x="5181677" y="3586128"/>
                  <a:pt x="5183111" y="3587586"/>
                </a:cubicBezTo>
                <a:cubicBezTo>
                  <a:pt x="5183015" y="3589046"/>
                  <a:pt x="5183429" y="3590828"/>
                  <a:pt x="5182730" y="3591873"/>
                </a:cubicBezTo>
                <a:cubicBezTo>
                  <a:pt x="5178500" y="3598230"/>
                  <a:pt x="5164581" y="3598008"/>
                  <a:pt x="5161815" y="3591588"/>
                </a:cubicBezTo>
                <a:cubicBezTo>
                  <a:pt x="5161307" y="3590415"/>
                  <a:pt x="5161466" y="3588410"/>
                  <a:pt x="5162140" y="3587366"/>
                </a:cubicBezTo>
                <a:cubicBezTo>
                  <a:pt x="5163185" y="3585739"/>
                  <a:pt x="5164866" y="3583676"/>
                  <a:pt x="5166522" y="3583455"/>
                </a:cubicBezTo>
                <a:close/>
                <a:moveTo>
                  <a:pt x="184386" y="3570782"/>
                </a:moveTo>
                <a:cubicBezTo>
                  <a:pt x="179937" y="3573230"/>
                  <a:pt x="178411" y="3576312"/>
                  <a:pt x="180096" y="3578979"/>
                </a:cubicBezTo>
                <a:cubicBezTo>
                  <a:pt x="181144" y="3580634"/>
                  <a:pt x="183655" y="3583304"/>
                  <a:pt x="184131" y="3583051"/>
                </a:cubicBezTo>
                <a:cubicBezTo>
                  <a:pt x="188581" y="3580603"/>
                  <a:pt x="189916" y="3577614"/>
                  <a:pt x="188485" y="3574783"/>
                </a:cubicBezTo>
                <a:cubicBezTo>
                  <a:pt x="187087" y="3573390"/>
                  <a:pt x="184862" y="3570497"/>
                  <a:pt x="184386" y="3570782"/>
                </a:cubicBezTo>
                <a:close/>
                <a:moveTo>
                  <a:pt x="4848344" y="3570527"/>
                </a:moveTo>
                <a:cubicBezTo>
                  <a:pt x="4857149" y="3583174"/>
                  <a:pt x="4857117" y="3583207"/>
                  <a:pt x="4848407" y="3595881"/>
                </a:cubicBezTo>
                <a:cubicBezTo>
                  <a:pt x="4841829" y="3594901"/>
                  <a:pt x="4832556" y="3599797"/>
                  <a:pt x="4830995" y="3587877"/>
                </a:cubicBezTo>
                <a:cubicBezTo>
                  <a:pt x="4836843" y="3582027"/>
                  <a:pt x="4842598" y="3576279"/>
                  <a:pt x="4848344" y="3570527"/>
                </a:cubicBezTo>
                <a:close/>
                <a:moveTo>
                  <a:pt x="5083451" y="3557837"/>
                </a:moveTo>
                <a:cubicBezTo>
                  <a:pt x="5083451" y="3564007"/>
                  <a:pt x="5083451" y="3570167"/>
                  <a:pt x="5083451" y="3577190"/>
                </a:cubicBezTo>
                <a:cubicBezTo>
                  <a:pt x="5069083" y="3590886"/>
                  <a:pt x="5054277" y="3605027"/>
                  <a:pt x="5037847" y="3620697"/>
                </a:cubicBezTo>
                <a:cubicBezTo>
                  <a:pt x="5032569" y="3622188"/>
                  <a:pt x="5025134" y="3623240"/>
                  <a:pt x="5020941" y="3614848"/>
                </a:cubicBezTo>
                <a:cubicBezTo>
                  <a:pt x="5039814" y="3595747"/>
                  <a:pt x="5058503" y="3576747"/>
                  <a:pt x="5077445" y="3557962"/>
                </a:cubicBezTo>
                <a:cubicBezTo>
                  <a:pt x="5078459" y="3556950"/>
                  <a:pt x="5081416" y="3557837"/>
                  <a:pt x="5083451" y="3557837"/>
                </a:cubicBezTo>
                <a:close/>
                <a:moveTo>
                  <a:pt x="584506" y="3557770"/>
                </a:moveTo>
                <a:lnTo>
                  <a:pt x="584575" y="3557776"/>
                </a:lnTo>
                <a:lnTo>
                  <a:pt x="584577" y="3557850"/>
                </a:lnTo>
                <a:lnTo>
                  <a:pt x="589883" y="3563447"/>
                </a:lnTo>
                <a:lnTo>
                  <a:pt x="584713" y="3561673"/>
                </a:lnTo>
                <a:close/>
                <a:moveTo>
                  <a:pt x="5202085" y="3547199"/>
                </a:moveTo>
                <a:cubicBezTo>
                  <a:pt x="5204914" y="3545795"/>
                  <a:pt x="5207895" y="3547099"/>
                  <a:pt x="5210314" y="3551548"/>
                </a:cubicBezTo>
                <a:cubicBezTo>
                  <a:pt x="5210566" y="3552024"/>
                  <a:pt x="5207895" y="3554568"/>
                  <a:pt x="5206246" y="3555582"/>
                </a:cubicBezTo>
                <a:cubicBezTo>
                  <a:pt x="5203577" y="3557269"/>
                  <a:pt x="5200493" y="3555740"/>
                  <a:pt x="5198045" y="3551294"/>
                </a:cubicBezTo>
                <a:cubicBezTo>
                  <a:pt x="5197790" y="3550820"/>
                  <a:pt x="5200652" y="3548592"/>
                  <a:pt x="5202085" y="3547199"/>
                </a:cubicBezTo>
                <a:close/>
                <a:moveTo>
                  <a:pt x="577237" y="3533445"/>
                </a:moveTo>
                <a:cubicBezTo>
                  <a:pt x="571483" y="3539193"/>
                  <a:pt x="565894" y="3544789"/>
                  <a:pt x="560173" y="3550509"/>
                </a:cubicBezTo>
                <a:cubicBezTo>
                  <a:pt x="562367" y="3552948"/>
                  <a:pt x="564271" y="3557056"/>
                  <a:pt x="566846" y="3557532"/>
                </a:cubicBezTo>
                <a:cubicBezTo>
                  <a:pt x="569707" y="3558055"/>
                  <a:pt x="572655" y="3558132"/>
                  <a:pt x="577045" y="3559036"/>
                </a:cubicBezTo>
                <a:lnTo>
                  <a:pt x="584713" y="3561673"/>
                </a:lnTo>
                <a:lnTo>
                  <a:pt x="584805" y="3563417"/>
                </a:lnTo>
                <a:cubicBezTo>
                  <a:pt x="586074" y="3565980"/>
                  <a:pt x="589474" y="3567668"/>
                  <a:pt x="592240" y="3569156"/>
                </a:cubicBezTo>
                <a:cubicBezTo>
                  <a:pt x="592477" y="3569287"/>
                  <a:pt x="593454" y="3568494"/>
                  <a:pt x="592925" y="3566648"/>
                </a:cubicBezTo>
                <a:lnTo>
                  <a:pt x="589883" y="3563447"/>
                </a:lnTo>
                <a:lnTo>
                  <a:pt x="595893" y="3565506"/>
                </a:lnTo>
                <a:cubicBezTo>
                  <a:pt x="594395" y="3562743"/>
                  <a:pt x="592715" y="3559338"/>
                  <a:pt x="590140" y="3558071"/>
                </a:cubicBezTo>
                <a:lnTo>
                  <a:pt x="584575" y="3557776"/>
                </a:lnTo>
                <a:lnTo>
                  <a:pt x="584259" y="3540121"/>
                </a:lnTo>
                <a:cubicBezTo>
                  <a:pt x="583784" y="3537544"/>
                  <a:pt x="579686" y="3535637"/>
                  <a:pt x="577237" y="3533445"/>
                </a:cubicBezTo>
                <a:close/>
                <a:moveTo>
                  <a:pt x="2307016" y="3532548"/>
                </a:moveTo>
                <a:cubicBezTo>
                  <a:pt x="2311019" y="3531977"/>
                  <a:pt x="2315244" y="3531946"/>
                  <a:pt x="2319215" y="3532548"/>
                </a:cubicBezTo>
                <a:cubicBezTo>
                  <a:pt x="2320871" y="3532770"/>
                  <a:pt x="2322171" y="3535219"/>
                  <a:pt x="2323605" y="3536684"/>
                </a:cubicBezTo>
                <a:cubicBezTo>
                  <a:pt x="2323510" y="3538143"/>
                  <a:pt x="2323891" y="3539894"/>
                  <a:pt x="2323224" y="3540972"/>
                </a:cubicBezTo>
                <a:cubicBezTo>
                  <a:pt x="2319025" y="3547486"/>
                  <a:pt x="2305044" y="3547232"/>
                  <a:pt x="2302309" y="3540686"/>
                </a:cubicBezTo>
                <a:cubicBezTo>
                  <a:pt x="2301802" y="3539475"/>
                  <a:pt x="2301961" y="3537508"/>
                  <a:pt x="2302627" y="3536462"/>
                </a:cubicBezTo>
                <a:cubicBezTo>
                  <a:pt x="2303680" y="3534838"/>
                  <a:pt x="2305361" y="3532770"/>
                  <a:pt x="2307016" y="3532548"/>
                </a:cubicBezTo>
                <a:close/>
                <a:moveTo>
                  <a:pt x="149048" y="3522441"/>
                </a:moveTo>
                <a:cubicBezTo>
                  <a:pt x="146029" y="3519865"/>
                  <a:pt x="143487" y="3520253"/>
                  <a:pt x="141103" y="3524953"/>
                </a:cubicBezTo>
                <a:cubicBezTo>
                  <a:pt x="140690" y="3525779"/>
                  <a:pt x="141803" y="3527782"/>
                  <a:pt x="142692" y="3528828"/>
                </a:cubicBezTo>
                <a:cubicBezTo>
                  <a:pt x="143264" y="3529531"/>
                  <a:pt x="143907" y="3530254"/>
                  <a:pt x="146728" y="3531843"/>
                </a:cubicBezTo>
                <a:lnTo>
                  <a:pt x="147675" y="3532299"/>
                </a:lnTo>
                <a:lnTo>
                  <a:pt x="146855" y="3532291"/>
                </a:lnTo>
                <a:lnTo>
                  <a:pt x="152607" y="3535549"/>
                </a:lnTo>
                <a:lnTo>
                  <a:pt x="152735" y="3537959"/>
                </a:lnTo>
                <a:cubicBezTo>
                  <a:pt x="154006" y="3540531"/>
                  <a:pt x="157406" y="3542210"/>
                  <a:pt x="160171" y="3543710"/>
                </a:cubicBezTo>
                <a:cubicBezTo>
                  <a:pt x="160504" y="3543924"/>
                  <a:pt x="162518" y="3542045"/>
                  <a:pt x="156251" y="3537608"/>
                </a:cubicBezTo>
                <a:lnTo>
                  <a:pt x="152607" y="3535549"/>
                </a:lnTo>
                <a:lnTo>
                  <a:pt x="152560" y="3534646"/>
                </a:lnTo>
                <a:lnTo>
                  <a:pt x="163825" y="3540059"/>
                </a:lnTo>
                <a:cubicBezTo>
                  <a:pt x="162332" y="3537289"/>
                  <a:pt x="160648" y="3533885"/>
                  <a:pt x="158073" y="3532611"/>
                </a:cubicBezTo>
                <a:cubicBezTo>
                  <a:pt x="155419" y="3531311"/>
                  <a:pt x="153433" y="3531319"/>
                  <a:pt x="152436" y="3532314"/>
                </a:cubicBezTo>
                <a:lnTo>
                  <a:pt x="152560" y="3534646"/>
                </a:lnTo>
                <a:lnTo>
                  <a:pt x="147675" y="3532299"/>
                </a:lnTo>
                <a:lnTo>
                  <a:pt x="152258" y="3532325"/>
                </a:lnTo>
                <a:cubicBezTo>
                  <a:pt x="153878" y="3528227"/>
                  <a:pt x="152226" y="3525175"/>
                  <a:pt x="149048" y="3522441"/>
                </a:cubicBezTo>
                <a:close/>
                <a:moveTo>
                  <a:pt x="4976796" y="3508365"/>
                </a:moveTo>
                <a:cubicBezTo>
                  <a:pt x="4978294" y="3509859"/>
                  <a:pt x="4980742" y="3511162"/>
                  <a:pt x="4981060" y="3512870"/>
                </a:cubicBezTo>
                <a:cubicBezTo>
                  <a:pt x="4981852" y="3516870"/>
                  <a:pt x="4981630" y="3521103"/>
                  <a:pt x="4981788" y="3525233"/>
                </a:cubicBezTo>
                <a:cubicBezTo>
                  <a:pt x="4980483" y="3526794"/>
                  <a:pt x="4979308" y="3528473"/>
                  <a:pt x="4977914" y="3529934"/>
                </a:cubicBezTo>
                <a:cubicBezTo>
                  <a:pt x="4974957" y="3532923"/>
                  <a:pt x="4971905" y="3535789"/>
                  <a:pt x="4969076" y="3538522"/>
                </a:cubicBezTo>
                <a:cubicBezTo>
                  <a:pt x="4969076" y="3543131"/>
                  <a:pt x="4969076" y="3547326"/>
                  <a:pt x="4969076" y="3551040"/>
                </a:cubicBezTo>
                <a:cubicBezTo>
                  <a:pt x="4954042" y="3566258"/>
                  <a:pt x="4939299" y="3581198"/>
                  <a:pt x="4924683" y="3596012"/>
                </a:cubicBezTo>
                <a:cubicBezTo>
                  <a:pt x="4913873" y="3595979"/>
                  <a:pt x="4903356" y="3595974"/>
                  <a:pt x="4892838" y="3595974"/>
                </a:cubicBezTo>
                <a:cubicBezTo>
                  <a:pt x="4894329" y="3585581"/>
                  <a:pt x="4894233" y="3585423"/>
                  <a:pt x="4909109" y="3583266"/>
                </a:cubicBezTo>
                <a:cubicBezTo>
                  <a:pt x="4910854" y="3582434"/>
                  <a:pt x="4913017" y="3582023"/>
                  <a:pt x="4914318" y="3580724"/>
                </a:cubicBezTo>
                <a:cubicBezTo>
                  <a:pt x="4927792" y="3567437"/>
                  <a:pt x="4941146" y="3553996"/>
                  <a:pt x="4954555" y="3540621"/>
                </a:cubicBezTo>
                <a:cubicBezTo>
                  <a:pt x="4958050" y="3523996"/>
                  <a:pt x="4958369" y="3522688"/>
                  <a:pt x="4976796" y="3508365"/>
                </a:cubicBezTo>
                <a:close/>
                <a:moveTo>
                  <a:pt x="616452" y="3507228"/>
                </a:moveTo>
                <a:cubicBezTo>
                  <a:pt x="612038" y="3509679"/>
                  <a:pt x="610699" y="3512655"/>
                  <a:pt x="612101" y="3515481"/>
                </a:cubicBezTo>
                <a:cubicBezTo>
                  <a:pt x="613496" y="3516877"/>
                  <a:pt x="615723" y="3519769"/>
                  <a:pt x="616199" y="3519485"/>
                </a:cubicBezTo>
                <a:cubicBezTo>
                  <a:pt x="620646" y="3517042"/>
                  <a:pt x="622174" y="3513958"/>
                  <a:pt x="620487" y="3511292"/>
                </a:cubicBezTo>
                <a:cubicBezTo>
                  <a:pt x="619440" y="3509647"/>
                  <a:pt x="616928" y="3506976"/>
                  <a:pt x="616452" y="3507228"/>
                </a:cubicBezTo>
                <a:close/>
                <a:moveTo>
                  <a:pt x="2068837" y="3494018"/>
                </a:moveTo>
                <a:cubicBezTo>
                  <a:pt x="2065256" y="3494716"/>
                  <a:pt x="2061888" y="3497036"/>
                  <a:pt x="2059077" y="3500973"/>
                </a:cubicBezTo>
                <a:cubicBezTo>
                  <a:pt x="2065017" y="3506906"/>
                  <a:pt x="2070168" y="3514055"/>
                  <a:pt x="2077062" y="3518502"/>
                </a:cubicBezTo>
                <a:cubicBezTo>
                  <a:pt x="2087198" y="3525016"/>
                  <a:pt x="2080874" y="3538306"/>
                  <a:pt x="2090060" y="3544914"/>
                </a:cubicBezTo>
                <a:cubicBezTo>
                  <a:pt x="2100260" y="3552250"/>
                  <a:pt x="2095276" y="3568903"/>
                  <a:pt x="2107824" y="3575387"/>
                </a:cubicBezTo>
                <a:cubicBezTo>
                  <a:pt x="2109036" y="3576021"/>
                  <a:pt x="2109766" y="3579073"/>
                  <a:pt x="2109479" y="3580792"/>
                </a:cubicBezTo>
                <a:cubicBezTo>
                  <a:pt x="2107920" y="3590834"/>
                  <a:pt x="2115742" y="3595314"/>
                  <a:pt x="2121747" y="3601796"/>
                </a:cubicBezTo>
                <a:cubicBezTo>
                  <a:pt x="2121747" y="3609460"/>
                  <a:pt x="2121747" y="3617689"/>
                  <a:pt x="2121747" y="3626049"/>
                </a:cubicBezTo>
                <a:cubicBezTo>
                  <a:pt x="2126037" y="3630847"/>
                  <a:pt x="2130102" y="3635419"/>
                  <a:pt x="2134714" y="3640603"/>
                </a:cubicBezTo>
                <a:cubicBezTo>
                  <a:pt x="2134714" y="3652364"/>
                  <a:pt x="2134714" y="3664881"/>
                  <a:pt x="2134714" y="3678292"/>
                </a:cubicBezTo>
                <a:cubicBezTo>
                  <a:pt x="2144725" y="3688309"/>
                  <a:pt x="2154735" y="3698954"/>
                  <a:pt x="2165572" y="3708677"/>
                </a:cubicBezTo>
                <a:cubicBezTo>
                  <a:pt x="2168020" y="3710865"/>
                  <a:pt x="2173642" y="3710993"/>
                  <a:pt x="2177262" y="3710041"/>
                </a:cubicBezTo>
                <a:cubicBezTo>
                  <a:pt x="2180218" y="3709279"/>
                  <a:pt x="2182349" y="3705467"/>
                  <a:pt x="2184863" y="3703019"/>
                </a:cubicBezTo>
                <a:cubicBezTo>
                  <a:pt x="2178917" y="3697075"/>
                  <a:pt x="2172780" y="3691290"/>
                  <a:pt x="2167093" y="3685129"/>
                </a:cubicBezTo>
                <a:cubicBezTo>
                  <a:pt x="2164462" y="3682270"/>
                  <a:pt x="2162647" y="3678616"/>
                  <a:pt x="2163281" y="3679632"/>
                </a:cubicBezTo>
                <a:cubicBezTo>
                  <a:pt x="2157654" y="3663136"/>
                  <a:pt x="2163472" y="3650454"/>
                  <a:pt x="2158359" y="3638441"/>
                </a:cubicBezTo>
                <a:cubicBezTo>
                  <a:pt x="2155338" y="3635419"/>
                  <a:pt x="2152384" y="3632470"/>
                  <a:pt x="2148536" y="3628620"/>
                </a:cubicBezTo>
                <a:cubicBezTo>
                  <a:pt x="2152002" y="3624425"/>
                  <a:pt x="2155562" y="3620169"/>
                  <a:pt x="2159342" y="3615620"/>
                </a:cubicBezTo>
                <a:cubicBezTo>
                  <a:pt x="2155910" y="3603612"/>
                  <a:pt x="2140146" y="3613210"/>
                  <a:pt x="2135222" y="3601891"/>
                </a:cubicBezTo>
                <a:cubicBezTo>
                  <a:pt x="2135222" y="3594521"/>
                  <a:pt x="2135222" y="3586167"/>
                  <a:pt x="2135222" y="3577740"/>
                </a:cubicBezTo>
                <a:cubicBezTo>
                  <a:pt x="2136716" y="3574150"/>
                  <a:pt x="2140290" y="3571813"/>
                  <a:pt x="2143265" y="3565167"/>
                </a:cubicBezTo>
                <a:lnTo>
                  <a:pt x="2145199" y="3557850"/>
                </a:lnTo>
                <a:lnTo>
                  <a:pt x="2147802" y="3557850"/>
                </a:lnTo>
                <a:lnTo>
                  <a:pt x="2146869" y="3551534"/>
                </a:lnTo>
                <a:lnTo>
                  <a:pt x="2146943" y="3551257"/>
                </a:lnTo>
                <a:cubicBezTo>
                  <a:pt x="2147792" y="3545079"/>
                  <a:pt x="2148161" y="3537130"/>
                  <a:pt x="2147707" y="3526703"/>
                </a:cubicBezTo>
                <a:cubicBezTo>
                  <a:pt x="2147707" y="3537099"/>
                  <a:pt x="2147707" y="3547525"/>
                  <a:pt x="2147966" y="3557912"/>
                </a:cubicBezTo>
                <a:cubicBezTo>
                  <a:pt x="2147966" y="3557974"/>
                  <a:pt x="2151874" y="3557912"/>
                  <a:pt x="2154160" y="3557912"/>
                </a:cubicBezTo>
                <a:cubicBezTo>
                  <a:pt x="2159882" y="3563734"/>
                  <a:pt x="2165698" y="3569672"/>
                  <a:pt x="2172369" y="3576504"/>
                </a:cubicBezTo>
                <a:cubicBezTo>
                  <a:pt x="2172909" y="3589534"/>
                  <a:pt x="2173513" y="3603581"/>
                  <a:pt x="2174180" y="3619026"/>
                </a:cubicBezTo>
                <a:cubicBezTo>
                  <a:pt x="2189246" y="3621470"/>
                  <a:pt x="2182984" y="3635457"/>
                  <a:pt x="2188675" y="3643400"/>
                </a:cubicBezTo>
                <a:cubicBezTo>
                  <a:pt x="2191600" y="3647498"/>
                  <a:pt x="2194555" y="3646864"/>
                  <a:pt x="2198017" y="3640666"/>
                </a:cubicBezTo>
                <a:cubicBezTo>
                  <a:pt x="2198017" y="3629260"/>
                  <a:pt x="2198017" y="3616927"/>
                  <a:pt x="2198017" y="3603105"/>
                </a:cubicBezTo>
                <a:cubicBezTo>
                  <a:pt x="2194999" y="3599640"/>
                  <a:pt x="2190994" y="3595060"/>
                  <a:pt x="2186320" y="3589693"/>
                </a:cubicBezTo>
                <a:cubicBezTo>
                  <a:pt x="2186320" y="3582537"/>
                  <a:pt x="2186320" y="3574340"/>
                  <a:pt x="2186320" y="3568428"/>
                </a:cubicBezTo>
                <a:cubicBezTo>
                  <a:pt x="2176247" y="3558356"/>
                  <a:pt x="2167536" y="3549648"/>
                  <a:pt x="2160517" y="3542621"/>
                </a:cubicBezTo>
                <a:cubicBezTo>
                  <a:pt x="2160517" y="3530803"/>
                  <a:pt x="2160517" y="3522505"/>
                  <a:pt x="2160517" y="3514308"/>
                </a:cubicBezTo>
                <a:cubicBezTo>
                  <a:pt x="2148475" y="3504371"/>
                  <a:pt x="2148443" y="3504401"/>
                  <a:pt x="2135128" y="3513320"/>
                </a:cubicBezTo>
                <a:cubicBezTo>
                  <a:pt x="2138319" y="3516612"/>
                  <a:pt x="2141476" y="3519935"/>
                  <a:pt x="2144637" y="3536453"/>
                </a:cubicBezTo>
                <a:lnTo>
                  <a:pt x="2146869" y="3551534"/>
                </a:lnTo>
                <a:lnTo>
                  <a:pt x="2145199" y="3557850"/>
                </a:lnTo>
                <a:lnTo>
                  <a:pt x="2135159" y="3557850"/>
                </a:lnTo>
                <a:cubicBezTo>
                  <a:pt x="2133060" y="3557850"/>
                  <a:pt x="2130926" y="3558038"/>
                  <a:pt x="2128866" y="3557817"/>
                </a:cubicBezTo>
                <a:cubicBezTo>
                  <a:pt x="2122985" y="3557182"/>
                  <a:pt x="2114917" y="3560838"/>
                  <a:pt x="2112087" y="3553464"/>
                </a:cubicBezTo>
                <a:cubicBezTo>
                  <a:pt x="2109608" y="3547017"/>
                  <a:pt x="2117962" y="3544789"/>
                  <a:pt x="2120855" y="3540121"/>
                </a:cubicBezTo>
                <a:cubicBezTo>
                  <a:pt x="2120378" y="3538749"/>
                  <a:pt x="2120187" y="3537036"/>
                  <a:pt x="2119268" y="3535826"/>
                </a:cubicBezTo>
                <a:cubicBezTo>
                  <a:pt x="2116630" y="3532358"/>
                  <a:pt x="2112628" y="3532642"/>
                  <a:pt x="2108141" y="3532165"/>
                </a:cubicBezTo>
                <a:cubicBezTo>
                  <a:pt x="2097812" y="3531088"/>
                  <a:pt x="2097748" y="3530486"/>
                  <a:pt x="2096861" y="3513706"/>
                </a:cubicBezTo>
                <a:cubicBezTo>
                  <a:pt x="2091615" y="3508340"/>
                  <a:pt x="2086503" y="3501417"/>
                  <a:pt x="2079861" y="3496778"/>
                </a:cubicBezTo>
                <a:cubicBezTo>
                  <a:pt x="2076207" y="3494240"/>
                  <a:pt x="2072416" y="3493320"/>
                  <a:pt x="2068837" y="3494018"/>
                </a:cubicBezTo>
                <a:close/>
                <a:moveTo>
                  <a:pt x="2435656" y="3483775"/>
                </a:moveTo>
                <a:cubicBezTo>
                  <a:pt x="2438931" y="3486122"/>
                  <a:pt x="2441088" y="3490216"/>
                  <a:pt x="2444551" y="3492093"/>
                </a:cubicBezTo>
                <a:cubicBezTo>
                  <a:pt x="2447793" y="3493842"/>
                  <a:pt x="2452278" y="3493107"/>
                  <a:pt x="2455803" y="3494509"/>
                </a:cubicBezTo>
                <a:cubicBezTo>
                  <a:pt x="2459299" y="3495839"/>
                  <a:pt x="2462291" y="3498540"/>
                  <a:pt x="2465496" y="3500669"/>
                </a:cubicBezTo>
                <a:cubicBezTo>
                  <a:pt x="2465496" y="3502697"/>
                  <a:pt x="2465116" y="3504860"/>
                  <a:pt x="2465560" y="3506794"/>
                </a:cubicBezTo>
                <a:cubicBezTo>
                  <a:pt x="2466670" y="3511497"/>
                  <a:pt x="2465467" y="3514959"/>
                  <a:pt x="2461462" y="3517439"/>
                </a:cubicBezTo>
                <a:cubicBezTo>
                  <a:pt x="2455964" y="3520806"/>
                  <a:pt x="2449639" y="3521314"/>
                  <a:pt x="2444905" y="3517786"/>
                </a:cubicBezTo>
                <a:cubicBezTo>
                  <a:pt x="2438389" y="3512985"/>
                  <a:pt x="2433145" y="3506476"/>
                  <a:pt x="2427358" y="3500701"/>
                </a:cubicBezTo>
                <a:cubicBezTo>
                  <a:pt x="2427358" y="3496601"/>
                  <a:pt x="2426374" y="3492188"/>
                  <a:pt x="2427611" y="3488506"/>
                </a:cubicBezTo>
                <a:cubicBezTo>
                  <a:pt x="2429171" y="3483798"/>
                  <a:pt x="2433111" y="3481955"/>
                  <a:pt x="2435656" y="3483775"/>
                </a:cubicBezTo>
                <a:close/>
                <a:moveTo>
                  <a:pt x="2128581" y="3481848"/>
                </a:moveTo>
                <a:cubicBezTo>
                  <a:pt x="2128106" y="3481593"/>
                  <a:pt x="2125560" y="3484273"/>
                  <a:pt x="2124540" y="3485922"/>
                </a:cubicBezTo>
                <a:cubicBezTo>
                  <a:pt x="2122859" y="3488591"/>
                  <a:pt x="2124383" y="3491672"/>
                  <a:pt x="2128835" y="3494116"/>
                </a:cubicBezTo>
                <a:cubicBezTo>
                  <a:pt x="2129342" y="3494370"/>
                  <a:pt x="2131536" y="3491512"/>
                  <a:pt x="2132931" y="3490079"/>
                </a:cubicBezTo>
                <a:cubicBezTo>
                  <a:pt x="2134329" y="3487258"/>
                  <a:pt x="2133028" y="3484273"/>
                  <a:pt x="2128581" y="3481848"/>
                </a:cubicBezTo>
                <a:close/>
                <a:moveTo>
                  <a:pt x="5083389" y="3481800"/>
                </a:moveTo>
                <a:cubicBezTo>
                  <a:pt x="5084023" y="3482022"/>
                  <a:pt x="5083928" y="3485487"/>
                  <a:pt x="5083326" y="3487174"/>
                </a:cubicBezTo>
                <a:cubicBezTo>
                  <a:pt x="5082756" y="3488792"/>
                  <a:pt x="5081258" y="3490218"/>
                  <a:pt x="5079894" y="3491366"/>
                </a:cubicBezTo>
                <a:cubicBezTo>
                  <a:pt x="5078810" y="3492254"/>
                  <a:pt x="5076843" y="3493363"/>
                  <a:pt x="5076011" y="3492952"/>
                </a:cubicBezTo>
                <a:cubicBezTo>
                  <a:pt x="5071311" y="3490573"/>
                  <a:pt x="5070931" y="3488030"/>
                  <a:pt x="5073505" y="3485012"/>
                </a:cubicBezTo>
                <a:cubicBezTo>
                  <a:pt x="5076208" y="3481831"/>
                  <a:pt x="5079285" y="3480176"/>
                  <a:pt x="5083389" y="3481800"/>
                </a:cubicBezTo>
                <a:close/>
                <a:moveTo>
                  <a:pt x="2118120" y="3458326"/>
                </a:moveTo>
                <a:cubicBezTo>
                  <a:pt x="2115295" y="3456933"/>
                  <a:pt x="2112311" y="3458235"/>
                  <a:pt x="2109893" y="3462680"/>
                </a:cubicBezTo>
                <a:cubicBezTo>
                  <a:pt x="2109638" y="3463155"/>
                  <a:pt x="2112311" y="3465704"/>
                  <a:pt x="2113959" y="3466720"/>
                </a:cubicBezTo>
                <a:cubicBezTo>
                  <a:pt x="2116630" y="3468409"/>
                  <a:pt x="2119714" y="3466878"/>
                  <a:pt x="2122159" y="3462424"/>
                </a:cubicBezTo>
                <a:cubicBezTo>
                  <a:pt x="2122415" y="3461950"/>
                  <a:pt x="2119522" y="3459724"/>
                  <a:pt x="2118120" y="3458326"/>
                </a:cubicBezTo>
                <a:close/>
                <a:moveTo>
                  <a:pt x="1978336" y="3445603"/>
                </a:moveTo>
                <a:cubicBezTo>
                  <a:pt x="1975507" y="3444227"/>
                  <a:pt x="1972520" y="3445506"/>
                  <a:pt x="1970110" y="3449965"/>
                </a:cubicBezTo>
                <a:cubicBezTo>
                  <a:pt x="1969855" y="3450443"/>
                  <a:pt x="1972520" y="3452974"/>
                  <a:pt x="1974175" y="3453994"/>
                </a:cubicBezTo>
                <a:cubicBezTo>
                  <a:pt x="1976846" y="3455689"/>
                  <a:pt x="1979930" y="3454159"/>
                  <a:pt x="1982373" y="3449718"/>
                </a:cubicBezTo>
                <a:cubicBezTo>
                  <a:pt x="1982625" y="3449238"/>
                  <a:pt x="1979738" y="3447001"/>
                  <a:pt x="1978336" y="3445603"/>
                </a:cubicBezTo>
                <a:close/>
                <a:moveTo>
                  <a:pt x="876863" y="3443454"/>
                </a:moveTo>
                <a:cubicBezTo>
                  <a:pt x="876863" y="3447554"/>
                  <a:pt x="876356" y="3451712"/>
                  <a:pt x="876991" y="3455725"/>
                </a:cubicBezTo>
                <a:cubicBezTo>
                  <a:pt x="877720" y="3460422"/>
                  <a:pt x="876832" y="3463857"/>
                  <a:pt x="872988" y="3466435"/>
                </a:cubicBezTo>
                <a:cubicBezTo>
                  <a:pt x="870032" y="3468410"/>
                  <a:pt x="867583" y="3466912"/>
                  <a:pt x="864183" y="3462777"/>
                </a:cubicBezTo>
                <a:cubicBezTo>
                  <a:pt x="860339" y="3458047"/>
                  <a:pt x="855479" y="3454163"/>
                  <a:pt x="851565" y="3449493"/>
                </a:cubicBezTo>
                <a:cubicBezTo>
                  <a:pt x="850550" y="3448285"/>
                  <a:pt x="851407" y="3445514"/>
                  <a:pt x="851407" y="3443486"/>
                </a:cubicBezTo>
                <a:cubicBezTo>
                  <a:pt x="859926" y="3443454"/>
                  <a:pt x="868382" y="3443454"/>
                  <a:pt x="876863" y="3443454"/>
                </a:cubicBezTo>
                <a:close/>
                <a:moveTo>
                  <a:pt x="2332066" y="3443450"/>
                </a:moveTo>
                <a:cubicBezTo>
                  <a:pt x="2322949" y="3451955"/>
                  <a:pt x="2322949" y="3460420"/>
                  <a:pt x="2332066" y="3468950"/>
                </a:cubicBezTo>
                <a:cubicBezTo>
                  <a:pt x="2341187" y="3460420"/>
                  <a:pt x="2341187" y="3451955"/>
                  <a:pt x="2332066" y="3443450"/>
                </a:cubicBezTo>
                <a:close/>
                <a:moveTo>
                  <a:pt x="142629" y="3431092"/>
                </a:moveTo>
                <a:cubicBezTo>
                  <a:pt x="139133" y="3430425"/>
                  <a:pt x="134303" y="3431030"/>
                  <a:pt x="131537" y="3433064"/>
                </a:cubicBezTo>
                <a:cubicBezTo>
                  <a:pt x="125150" y="3437819"/>
                  <a:pt x="119652" y="3443798"/>
                  <a:pt x="113614" y="3449429"/>
                </a:cubicBezTo>
                <a:cubicBezTo>
                  <a:pt x="117777" y="3452085"/>
                  <a:pt x="120765" y="3455211"/>
                  <a:pt x="124228" y="3455881"/>
                </a:cubicBezTo>
                <a:cubicBezTo>
                  <a:pt x="127724" y="3456548"/>
                  <a:pt x="132555" y="3455944"/>
                  <a:pt x="135319" y="3453896"/>
                </a:cubicBezTo>
                <a:cubicBezTo>
                  <a:pt x="141707" y="3449142"/>
                  <a:pt x="147205" y="3443199"/>
                  <a:pt x="153243" y="3437532"/>
                </a:cubicBezTo>
                <a:cubicBezTo>
                  <a:pt x="149080" y="3434876"/>
                  <a:pt x="146093" y="3431769"/>
                  <a:pt x="142629" y="3431092"/>
                </a:cubicBezTo>
                <a:close/>
                <a:moveTo>
                  <a:pt x="5225539" y="3430418"/>
                </a:moveTo>
                <a:cubicBezTo>
                  <a:pt x="5228999" y="3430722"/>
                  <a:pt x="5231432" y="3433417"/>
                  <a:pt x="5234336" y="3438608"/>
                </a:cubicBezTo>
                <a:cubicBezTo>
                  <a:pt x="5231449" y="3443147"/>
                  <a:pt x="5223849" y="3445152"/>
                  <a:pt x="5225632" y="3451689"/>
                </a:cubicBezTo>
                <a:cubicBezTo>
                  <a:pt x="5226553" y="3455132"/>
                  <a:pt x="5231734" y="3457230"/>
                  <a:pt x="5233860" y="3460627"/>
                </a:cubicBezTo>
                <a:cubicBezTo>
                  <a:pt x="5237198" y="3465910"/>
                  <a:pt x="5236976" y="3471821"/>
                  <a:pt x="5233829" y="3477315"/>
                </a:cubicBezTo>
                <a:cubicBezTo>
                  <a:pt x="5232781" y="3479065"/>
                  <a:pt x="5231164" y="3480426"/>
                  <a:pt x="5230111" y="3481608"/>
                </a:cubicBezTo>
                <a:cubicBezTo>
                  <a:pt x="5225315" y="3481608"/>
                  <a:pt x="5221210" y="3481608"/>
                  <a:pt x="5217081" y="3481608"/>
                </a:cubicBezTo>
                <a:cubicBezTo>
                  <a:pt x="5214892" y="3478430"/>
                  <a:pt x="5211042" y="3475344"/>
                  <a:pt x="5210851" y="3472041"/>
                </a:cubicBezTo>
                <a:cubicBezTo>
                  <a:pt x="5210091" y="3459930"/>
                  <a:pt x="5210566" y="3447726"/>
                  <a:pt x="5210566" y="3436534"/>
                </a:cubicBezTo>
                <a:cubicBezTo>
                  <a:pt x="5217590" y="3432194"/>
                  <a:pt x="5222079" y="3430110"/>
                  <a:pt x="5225539" y="3430418"/>
                </a:cubicBezTo>
                <a:close/>
                <a:moveTo>
                  <a:pt x="2140399" y="3419373"/>
                </a:moveTo>
                <a:cubicBezTo>
                  <a:pt x="2138716" y="3420069"/>
                  <a:pt x="2136682" y="3421755"/>
                  <a:pt x="2136268" y="3423403"/>
                </a:cubicBezTo>
                <a:cubicBezTo>
                  <a:pt x="2132773" y="3436991"/>
                  <a:pt x="2135096" y="3440882"/>
                  <a:pt x="2147771" y="3443481"/>
                </a:cubicBezTo>
                <a:cubicBezTo>
                  <a:pt x="2147771" y="3447418"/>
                  <a:pt x="2147707" y="3451328"/>
                  <a:pt x="2147771" y="3455273"/>
                </a:cubicBezTo>
                <a:cubicBezTo>
                  <a:pt x="2147960" y="3465449"/>
                  <a:pt x="2151202" y="3468726"/>
                  <a:pt x="2161409" y="3468914"/>
                </a:cubicBezTo>
                <a:cubicBezTo>
                  <a:pt x="2165317" y="3468982"/>
                  <a:pt x="2169256" y="3468914"/>
                  <a:pt x="2173198" y="3468914"/>
                </a:cubicBezTo>
                <a:cubicBezTo>
                  <a:pt x="2173198" y="3483152"/>
                  <a:pt x="2172846" y="3497387"/>
                  <a:pt x="2173513" y="3511577"/>
                </a:cubicBezTo>
                <a:cubicBezTo>
                  <a:pt x="2173642" y="3514055"/>
                  <a:pt x="2178029" y="3516433"/>
                  <a:pt x="2180724" y="3518502"/>
                </a:cubicBezTo>
                <a:cubicBezTo>
                  <a:pt x="2180955" y="3518659"/>
                  <a:pt x="2183428" y="3515831"/>
                  <a:pt x="2185910" y="3513385"/>
                </a:cubicBezTo>
                <a:cubicBezTo>
                  <a:pt x="2185910" y="3502368"/>
                  <a:pt x="2186003" y="3490307"/>
                  <a:pt x="2185814" y="3478223"/>
                </a:cubicBezTo>
                <a:cubicBezTo>
                  <a:pt x="2185783" y="3476477"/>
                  <a:pt x="2184574" y="3474694"/>
                  <a:pt x="2183649" y="3473040"/>
                </a:cubicBezTo>
                <a:cubicBezTo>
                  <a:pt x="2181367" y="3468881"/>
                  <a:pt x="2177838" y="3467518"/>
                  <a:pt x="2173198" y="3468881"/>
                </a:cubicBezTo>
                <a:cubicBezTo>
                  <a:pt x="2173198" y="3467005"/>
                  <a:pt x="2174018" y="3464337"/>
                  <a:pt x="2173070" y="3463347"/>
                </a:cubicBezTo>
                <a:cubicBezTo>
                  <a:pt x="2166745" y="3456516"/>
                  <a:pt x="2160134" y="3449939"/>
                  <a:pt x="2153334" y="3443608"/>
                </a:cubicBezTo>
                <a:cubicBezTo>
                  <a:pt x="2152317" y="3442684"/>
                  <a:pt x="2149647" y="3443481"/>
                  <a:pt x="2147771" y="3443481"/>
                </a:cubicBezTo>
                <a:cubicBezTo>
                  <a:pt x="2147771" y="3437568"/>
                  <a:pt x="2147999" y="3431640"/>
                  <a:pt x="2147613" y="3425754"/>
                </a:cubicBezTo>
                <a:cubicBezTo>
                  <a:pt x="2147515" y="3424166"/>
                  <a:pt x="2145803" y="3422484"/>
                  <a:pt x="2144433" y="3421249"/>
                </a:cubicBezTo>
                <a:cubicBezTo>
                  <a:pt x="2143355" y="3420226"/>
                  <a:pt x="2141357" y="3418957"/>
                  <a:pt x="2140399" y="3419373"/>
                </a:cubicBezTo>
                <a:close/>
                <a:moveTo>
                  <a:pt x="1912807" y="3405613"/>
                </a:moveTo>
                <a:cubicBezTo>
                  <a:pt x="1908360" y="3408054"/>
                  <a:pt x="1906831" y="3411138"/>
                  <a:pt x="1908519" y="3413809"/>
                </a:cubicBezTo>
                <a:cubicBezTo>
                  <a:pt x="1909566" y="3415463"/>
                  <a:pt x="1912076" y="3418134"/>
                  <a:pt x="1912553" y="3417880"/>
                </a:cubicBezTo>
                <a:cubicBezTo>
                  <a:pt x="1917001" y="3415432"/>
                  <a:pt x="1918308" y="3412443"/>
                  <a:pt x="1916905" y="3409614"/>
                </a:cubicBezTo>
                <a:cubicBezTo>
                  <a:pt x="1915509" y="3408220"/>
                  <a:pt x="1913283" y="3405327"/>
                  <a:pt x="1912807" y="3405613"/>
                </a:cubicBezTo>
                <a:close/>
                <a:moveTo>
                  <a:pt x="4972477" y="3405603"/>
                </a:moveTo>
                <a:cubicBezTo>
                  <a:pt x="4975909" y="3406428"/>
                  <a:pt x="4981282" y="3409828"/>
                  <a:pt x="4981376" y="3412244"/>
                </a:cubicBezTo>
                <a:cubicBezTo>
                  <a:pt x="4982169" y="3428829"/>
                  <a:pt x="4981789" y="3445404"/>
                  <a:pt x="4981789" y="3462135"/>
                </a:cubicBezTo>
                <a:cubicBezTo>
                  <a:pt x="4985950" y="3466487"/>
                  <a:pt x="4990175" y="3470939"/>
                  <a:pt x="4994406" y="3475349"/>
                </a:cubicBezTo>
                <a:cubicBezTo>
                  <a:pt x="4981313" y="3484261"/>
                  <a:pt x="4981250" y="3484295"/>
                  <a:pt x="4968981" y="3474624"/>
                </a:cubicBezTo>
                <a:cubicBezTo>
                  <a:pt x="4968981" y="3470586"/>
                  <a:pt x="4968981" y="3466455"/>
                  <a:pt x="4968981" y="3462639"/>
                </a:cubicBezTo>
                <a:cubicBezTo>
                  <a:pt x="4964598" y="3457972"/>
                  <a:pt x="4960398" y="3453473"/>
                  <a:pt x="4956427" y="3449260"/>
                </a:cubicBezTo>
                <a:cubicBezTo>
                  <a:pt x="4956427" y="3436416"/>
                  <a:pt x="4956427" y="3424000"/>
                  <a:pt x="4956427" y="3411769"/>
                </a:cubicBezTo>
                <a:cubicBezTo>
                  <a:pt x="4960430" y="3405952"/>
                  <a:pt x="4966342" y="3404137"/>
                  <a:pt x="4972477" y="3405603"/>
                </a:cubicBezTo>
                <a:close/>
                <a:moveTo>
                  <a:pt x="2266405" y="3394777"/>
                </a:moveTo>
                <a:cubicBezTo>
                  <a:pt x="2265012" y="3396172"/>
                  <a:pt x="2262119" y="3398400"/>
                  <a:pt x="2262403" y="3398876"/>
                </a:cubicBezTo>
                <a:cubicBezTo>
                  <a:pt x="2264852" y="3403321"/>
                  <a:pt x="2267936" y="3404850"/>
                  <a:pt x="2270607" y="3403162"/>
                </a:cubicBezTo>
                <a:cubicBezTo>
                  <a:pt x="2272257" y="3402117"/>
                  <a:pt x="2274927" y="3399604"/>
                  <a:pt x="2274673" y="3399130"/>
                </a:cubicBezTo>
                <a:cubicBezTo>
                  <a:pt x="2272193" y="3394676"/>
                  <a:pt x="2269205" y="3393375"/>
                  <a:pt x="2266405" y="3394777"/>
                </a:cubicBezTo>
                <a:close/>
                <a:moveTo>
                  <a:pt x="2406154" y="3394700"/>
                </a:moveTo>
                <a:cubicBezTo>
                  <a:pt x="2408983" y="3393298"/>
                  <a:pt x="2411972" y="3394598"/>
                  <a:pt x="2414382" y="3399052"/>
                </a:cubicBezTo>
                <a:cubicBezTo>
                  <a:pt x="2414636" y="3399526"/>
                  <a:pt x="2411972" y="3402070"/>
                  <a:pt x="2410316" y="3403085"/>
                </a:cubicBezTo>
                <a:cubicBezTo>
                  <a:pt x="2407644" y="3404774"/>
                  <a:pt x="2404563" y="3403244"/>
                  <a:pt x="2402119" y="3398798"/>
                </a:cubicBezTo>
                <a:cubicBezTo>
                  <a:pt x="2401860" y="3398322"/>
                  <a:pt x="2404720" y="3396127"/>
                  <a:pt x="2406154" y="3394700"/>
                </a:cubicBezTo>
                <a:close/>
                <a:moveTo>
                  <a:pt x="1963624" y="3392865"/>
                </a:moveTo>
                <a:cubicBezTo>
                  <a:pt x="1959172" y="3395316"/>
                  <a:pt x="1957872" y="3398303"/>
                  <a:pt x="1959267" y="3401127"/>
                </a:cubicBezTo>
                <a:cubicBezTo>
                  <a:pt x="1960668" y="3402529"/>
                  <a:pt x="1962890" y="3405423"/>
                  <a:pt x="1963372" y="3405136"/>
                </a:cubicBezTo>
                <a:cubicBezTo>
                  <a:pt x="1967819" y="3402687"/>
                  <a:pt x="1969341" y="3399604"/>
                  <a:pt x="1967660" y="3396935"/>
                </a:cubicBezTo>
                <a:cubicBezTo>
                  <a:pt x="1966612" y="3395284"/>
                  <a:pt x="1964101" y="3392612"/>
                  <a:pt x="1963624" y="3392865"/>
                </a:cubicBezTo>
                <a:close/>
                <a:moveTo>
                  <a:pt x="1177685" y="3382059"/>
                </a:moveTo>
                <a:cubicBezTo>
                  <a:pt x="1174854" y="3380658"/>
                  <a:pt x="1171875" y="3381964"/>
                  <a:pt x="1169458" y="3386413"/>
                </a:cubicBezTo>
                <a:cubicBezTo>
                  <a:pt x="1169204" y="3386889"/>
                  <a:pt x="1171875" y="3389431"/>
                  <a:pt x="1173524" y="3390447"/>
                </a:cubicBezTo>
                <a:cubicBezTo>
                  <a:pt x="1176194" y="3392134"/>
                  <a:pt x="1179276" y="3390606"/>
                  <a:pt x="1181727" y="3386158"/>
                </a:cubicBezTo>
                <a:cubicBezTo>
                  <a:pt x="1181949" y="3385682"/>
                  <a:pt x="1179086" y="3383486"/>
                  <a:pt x="1177685" y="3382059"/>
                </a:cubicBezTo>
                <a:close/>
                <a:moveTo>
                  <a:pt x="902422" y="3379644"/>
                </a:moveTo>
                <a:cubicBezTo>
                  <a:pt x="898152" y="3379523"/>
                  <a:pt x="893902" y="3381532"/>
                  <a:pt x="889626" y="3386127"/>
                </a:cubicBezTo>
                <a:cubicBezTo>
                  <a:pt x="890609" y="3392772"/>
                  <a:pt x="885750" y="3402053"/>
                  <a:pt x="897663" y="3403607"/>
                </a:cubicBezTo>
                <a:cubicBezTo>
                  <a:pt x="903512" y="3397822"/>
                  <a:pt x="909266" y="3392070"/>
                  <a:pt x="915337" y="3385968"/>
                </a:cubicBezTo>
                <a:cubicBezTo>
                  <a:pt x="910982" y="3382026"/>
                  <a:pt x="906692" y="3379768"/>
                  <a:pt x="902422" y="3379644"/>
                </a:cubicBezTo>
                <a:close/>
                <a:moveTo>
                  <a:pt x="2242986" y="3367469"/>
                </a:moveTo>
                <a:cubicBezTo>
                  <a:pt x="2242508" y="3367218"/>
                  <a:pt x="2239964" y="3369889"/>
                  <a:pt x="2238951" y="3371539"/>
                </a:cubicBezTo>
                <a:cubicBezTo>
                  <a:pt x="2237270" y="3374204"/>
                  <a:pt x="2238791" y="3377291"/>
                  <a:pt x="2243240" y="3379736"/>
                </a:cubicBezTo>
                <a:cubicBezTo>
                  <a:pt x="2243721" y="3379990"/>
                  <a:pt x="2245911" y="3377129"/>
                  <a:pt x="2247345" y="3375704"/>
                </a:cubicBezTo>
                <a:cubicBezTo>
                  <a:pt x="2248740" y="3372877"/>
                  <a:pt x="2247441" y="3369889"/>
                  <a:pt x="2242986" y="3367469"/>
                </a:cubicBezTo>
                <a:close/>
                <a:moveTo>
                  <a:pt x="2268380" y="3354763"/>
                </a:moveTo>
                <a:cubicBezTo>
                  <a:pt x="2267903" y="3354516"/>
                  <a:pt x="2265359" y="3357179"/>
                  <a:pt x="2264343" y="3358830"/>
                </a:cubicBezTo>
                <a:cubicBezTo>
                  <a:pt x="2262657" y="3361490"/>
                  <a:pt x="2264186" y="3364579"/>
                  <a:pt x="2268634" y="3367028"/>
                </a:cubicBezTo>
                <a:cubicBezTo>
                  <a:pt x="2269140" y="3367279"/>
                  <a:pt x="2271335" y="3364420"/>
                  <a:pt x="2272731" y="3362995"/>
                </a:cubicBezTo>
                <a:cubicBezTo>
                  <a:pt x="2274133" y="3360166"/>
                  <a:pt x="2272826" y="3357179"/>
                  <a:pt x="2268380" y="3354763"/>
                </a:cubicBezTo>
                <a:close/>
                <a:moveTo>
                  <a:pt x="1963499" y="3354516"/>
                </a:moveTo>
                <a:cubicBezTo>
                  <a:pt x="1954376" y="3363027"/>
                  <a:pt x="1954376" y="3371478"/>
                  <a:pt x="1963499" y="3379990"/>
                </a:cubicBezTo>
                <a:cubicBezTo>
                  <a:pt x="1972646" y="3371478"/>
                  <a:pt x="1972646" y="3362995"/>
                  <a:pt x="1963499" y="3354516"/>
                </a:cubicBezTo>
                <a:close/>
                <a:moveTo>
                  <a:pt x="1936100" y="3343957"/>
                </a:moveTo>
                <a:cubicBezTo>
                  <a:pt x="1934388" y="3344911"/>
                  <a:pt x="1932606" y="3346536"/>
                  <a:pt x="1931876" y="3348280"/>
                </a:cubicBezTo>
                <a:cubicBezTo>
                  <a:pt x="1931148" y="3350032"/>
                  <a:pt x="1931719" y="3352323"/>
                  <a:pt x="1931719" y="3354356"/>
                </a:cubicBezTo>
                <a:cubicBezTo>
                  <a:pt x="1931780" y="3362226"/>
                  <a:pt x="1935721" y="3367408"/>
                  <a:pt x="1940079" y="3365252"/>
                </a:cubicBezTo>
                <a:cubicBezTo>
                  <a:pt x="1944493" y="3363027"/>
                  <a:pt x="1945889" y="3359434"/>
                  <a:pt x="1944430" y="3354763"/>
                </a:cubicBezTo>
                <a:cubicBezTo>
                  <a:pt x="1944430" y="3352734"/>
                  <a:pt x="1945096" y="3350346"/>
                  <a:pt x="1944303" y="3348694"/>
                </a:cubicBezTo>
                <a:cubicBezTo>
                  <a:pt x="1942076" y="3344148"/>
                  <a:pt x="1938930" y="3342434"/>
                  <a:pt x="1936100" y="3343957"/>
                </a:cubicBezTo>
                <a:close/>
                <a:moveTo>
                  <a:pt x="5163947" y="3343880"/>
                </a:moveTo>
                <a:cubicBezTo>
                  <a:pt x="5166776" y="3342486"/>
                  <a:pt x="5169764" y="3343785"/>
                  <a:pt x="5172182" y="3348234"/>
                </a:cubicBezTo>
                <a:cubicBezTo>
                  <a:pt x="5172435" y="3348717"/>
                  <a:pt x="5169764" y="3351254"/>
                  <a:pt x="5168108" y="3352274"/>
                </a:cubicBezTo>
                <a:cubicBezTo>
                  <a:pt x="5165445" y="3353955"/>
                  <a:pt x="5162362" y="3352433"/>
                  <a:pt x="5159912" y="3347980"/>
                </a:cubicBezTo>
                <a:cubicBezTo>
                  <a:pt x="5159690" y="3347503"/>
                  <a:pt x="5162551" y="3345283"/>
                  <a:pt x="5163947" y="3343880"/>
                </a:cubicBezTo>
                <a:close/>
                <a:moveTo>
                  <a:pt x="2346789" y="3318520"/>
                </a:moveTo>
                <a:cubicBezTo>
                  <a:pt x="2348438" y="3319572"/>
                  <a:pt x="2351110" y="3322079"/>
                  <a:pt x="2350856" y="3322561"/>
                </a:cubicBezTo>
                <a:cubicBezTo>
                  <a:pt x="2348408" y="3327008"/>
                  <a:pt x="2345420" y="3328340"/>
                  <a:pt x="2342596" y="3326914"/>
                </a:cubicBezTo>
                <a:cubicBezTo>
                  <a:pt x="2341194" y="3325516"/>
                  <a:pt x="2338302" y="3323292"/>
                  <a:pt x="2338588" y="3322814"/>
                </a:cubicBezTo>
                <a:cubicBezTo>
                  <a:pt x="2341036" y="3318360"/>
                  <a:pt x="2344118" y="3316839"/>
                  <a:pt x="2346789" y="3318520"/>
                </a:cubicBezTo>
                <a:close/>
                <a:moveTo>
                  <a:pt x="94705" y="3316240"/>
                </a:moveTo>
                <a:cubicBezTo>
                  <a:pt x="89430" y="3322282"/>
                  <a:pt x="83996" y="3328546"/>
                  <a:pt x="77546" y="3335919"/>
                </a:cubicBezTo>
                <a:cubicBezTo>
                  <a:pt x="81931" y="3340649"/>
                  <a:pt x="87205" y="3346375"/>
                  <a:pt x="95023" y="3354832"/>
                </a:cubicBezTo>
                <a:cubicBezTo>
                  <a:pt x="98678" y="3351174"/>
                  <a:pt x="99981" y="3349457"/>
                  <a:pt x="101697" y="3348248"/>
                </a:cubicBezTo>
                <a:cubicBezTo>
                  <a:pt x="104938" y="3345965"/>
                  <a:pt x="108243" y="3342466"/>
                  <a:pt x="111739" y="3342179"/>
                </a:cubicBezTo>
                <a:cubicBezTo>
                  <a:pt x="117968" y="3341635"/>
                  <a:pt x="126263" y="3340714"/>
                  <a:pt x="125564" y="3334838"/>
                </a:cubicBezTo>
                <a:cubicBezTo>
                  <a:pt x="124769" y="3328167"/>
                  <a:pt x="115839" y="3329063"/>
                  <a:pt x="109006" y="3329158"/>
                </a:cubicBezTo>
                <a:cubicBezTo>
                  <a:pt x="104716" y="3325272"/>
                  <a:pt x="100108" y="3321136"/>
                  <a:pt x="94705" y="3316240"/>
                </a:cubicBezTo>
                <a:close/>
                <a:moveTo>
                  <a:pt x="2185865" y="3290843"/>
                </a:moveTo>
                <a:lnTo>
                  <a:pt x="2185910" y="3290848"/>
                </a:lnTo>
                <a:lnTo>
                  <a:pt x="2185941" y="3290925"/>
                </a:lnTo>
                <a:lnTo>
                  <a:pt x="2190159" y="3295379"/>
                </a:lnTo>
                <a:lnTo>
                  <a:pt x="2186003" y="3293499"/>
                </a:lnTo>
                <a:close/>
                <a:moveTo>
                  <a:pt x="2207903" y="3268306"/>
                </a:moveTo>
                <a:cubicBezTo>
                  <a:pt x="2204884" y="3265727"/>
                  <a:pt x="2202340" y="3266108"/>
                  <a:pt x="2199953" y="3270822"/>
                </a:cubicBezTo>
                <a:cubicBezTo>
                  <a:pt x="2199542" y="3271645"/>
                  <a:pt x="2200660" y="3273657"/>
                  <a:pt x="2201548" y="3274707"/>
                </a:cubicBezTo>
                <a:cubicBezTo>
                  <a:pt x="2202117" y="3275398"/>
                  <a:pt x="2202761" y="3276121"/>
                  <a:pt x="2205583" y="3277705"/>
                </a:cubicBezTo>
                <a:lnTo>
                  <a:pt x="2206535" y="3278167"/>
                </a:lnTo>
                <a:lnTo>
                  <a:pt x="2205708" y="3278160"/>
                </a:lnTo>
                <a:lnTo>
                  <a:pt x="2211458" y="3281397"/>
                </a:lnTo>
                <a:lnTo>
                  <a:pt x="2211584" y="3283787"/>
                </a:lnTo>
                <a:cubicBezTo>
                  <a:pt x="2212858" y="3286364"/>
                  <a:pt x="2216259" y="3288033"/>
                  <a:pt x="2219025" y="3289524"/>
                </a:cubicBezTo>
                <a:cubicBezTo>
                  <a:pt x="2219332" y="3289741"/>
                  <a:pt x="2221358" y="3287864"/>
                  <a:pt x="2215099" y="3283449"/>
                </a:cubicBezTo>
                <a:lnTo>
                  <a:pt x="2211458" y="3281397"/>
                </a:lnTo>
                <a:lnTo>
                  <a:pt x="2211414" y="3280497"/>
                </a:lnTo>
                <a:lnTo>
                  <a:pt x="2222677" y="3285889"/>
                </a:lnTo>
                <a:cubicBezTo>
                  <a:pt x="2221187" y="3283135"/>
                  <a:pt x="2219500" y="3279734"/>
                  <a:pt x="2216924" y="3278467"/>
                </a:cubicBezTo>
                <a:cubicBezTo>
                  <a:pt x="2214273" y="3277175"/>
                  <a:pt x="2212286" y="3277182"/>
                  <a:pt x="2211288" y="3278182"/>
                </a:cubicBezTo>
                <a:lnTo>
                  <a:pt x="2211414" y="3280497"/>
                </a:lnTo>
                <a:lnTo>
                  <a:pt x="2206535" y="3278167"/>
                </a:lnTo>
                <a:lnTo>
                  <a:pt x="2211110" y="3278182"/>
                </a:lnTo>
                <a:cubicBezTo>
                  <a:pt x="2212730" y="3274098"/>
                  <a:pt x="2211082" y="3271041"/>
                  <a:pt x="2207903" y="3268306"/>
                </a:cubicBezTo>
                <a:close/>
                <a:moveTo>
                  <a:pt x="2169762" y="3268306"/>
                </a:moveTo>
                <a:cubicBezTo>
                  <a:pt x="2166745" y="3265727"/>
                  <a:pt x="2164201" y="3266108"/>
                  <a:pt x="2161823" y="3270822"/>
                </a:cubicBezTo>
                <a:cubicBezTo>
                  <a:pt x="2161409" y="3271645"/>
                  <a:pt x="2162520" y="3273657"/>
                  <a:pt x="2163409" y="3274707"/>
                </a:cubicBezTo>
                <a:cubicBezTo>
                  <a:pt x="2163983" y="3275398"/>
                  <a:pt x="2164626" y="3276121"/>
                  <a:pt x="2166031" y="3276750"/>
                </a:cubicBezTo>
                <a:lnTo>
                  <a:pt x="2172922" y="3278182"/>
                </a:lnTo>
                <a:lnTo>
                  <a:pt x="2167573" y="3278160"/>
                </a:lnTo>
                <a:lnTo>
                  <a:pt x="2173805" y="3279574"/>
                </a:lnTo>
                <a:lnTo>
                  <a:pt x="2177818" y="3288710"/>
                </a:lnTo>
                <a:cubicBezTo>
                  <a:pt x="2179375" y="3290033"/>
                  <a:pt x="2181553" y="3291341"/>
                  <a:pt x="2184681" y="3292900"/>
                </a:cubicBezTo>
                <a:lnTo>
                  <a:pt x="2186003" y="3293499"/>
                </a:lnTo>
                <a:lnTo>
                  <a:pt x="2186162" y="3296494"/>
                </a:lnTo>
                <a:cubicBezTo>
                  <a:pt x="2187430" y="3299071"/>
                  <a:pt x="2190839" y="3300753"/>
                  <a:pt x="2193598" y="3302244"/>
                </a:cubicBezTo>
                <a:cubicBezTo>
                  <a:pt x="2193839" y="3302374"/>
                  <a:pt x="2194815" y="3301589"/>
                  <a:pt x="2194287" y="3299740"/>
                </a:cubicBezTo>
                <a:lnTo>
                  <a:pt x="2190159" y="3295379"/>
                </a:lnTo>
                <a:lnTo>
                  <a:pt x="2197253" y="3298595"/>
                </a:lnTo>
                <a:cubicBezTo>
                  <a:pt x="2195762" y="3295829"/>
                  <a:pt x="2194075" y="3292412"/>
                  <a:pt x="2191503" y="3291141"/>
                </a:cubicBezTo>
                <a:lnTo>
                  <a:pt x="2185910" y="3290848"/>
                </a:lnTo>
                <a:lnTo>
                  <a:pt x="2182023" y="3281435"/>
                </a:lnTo>
                <a:lnTo>
                  <a:pt x="2173805" y="3279574"/>
                </a:lnTo>
                <a:lnTo>
                  <a:pt x="2173226" y="3278243"/>
                </a:lnTo>
                <a:lnTo>
                  <a:pt x="2172922" y="3278182"/>
                </a:lnTo>
                <a:lnTo>
                  <a:pt x="2172971" y="3278182"/>
                </a:lnTo>
                <a:cubicBezTo>
                  <a:pt x="2174597" y="3274098"/>
                  <a:pt x="2172944" y="3271041"/>
                  <a:pt x="2169762" y="3268306"/>
                </a:cubicBezTo>
                <a:close/>
                <a:moveTo>
                  <a:pt x="1874548" y="3265570"/>
                </a:moveTo>
                <a:cubicBezTo>
                  <a:pt x="1870475" y="3265570"/>
                  <a:pt x="1866059" y="3264586"/>
                  <a:pt x="1862500" y="3265918"/>
                </a:cubicBezTo>
                <a:cubicBezTo>
                  <a:pt x="1860086" y="3266815"/>
                  <a:pt x="1858817" y="3270946"/>
                  <a:pt x="1857098" y="3273565"/>
                </a:cubicBezTo>
                <a:cubicBezTo>
                  <a:pt x="1863072" y="3279559"/>
                  <a:pt x="1868827" y="3285242"/>
                  <a:pt x="1874548" y="3290955"/>
                </a:cubicBezTo>
                <a:cubicBezTo>
                  <a:pt x="1878615" y="3290955"/>
                  <a:pt x="1883029" y="3291941"/>
                  <a:pt x="1886589" y="3290608"/>
                </a:cubicBezTo>
                <a:cubicBezTo>
                  <a:pt x="1889005" y="3289717"/>
                  <a:pt x="1890275" y="3285595"/>
                  <a:pt x="1891994" y="3283003"/>
                </a:cubicBezTo>
                <a:cubicBezTo>
                  <a:pt x="1886018" y="3277043"/>
                  <a:pt x="1880264" y="3271296"/>
                  <a:pt x="1874548" y="3265570"/>
                </a:cubicBezTo>
                <a:close/>
                <a:moveTo>
                  <a:pt x="2004556" y="3217488"/>
                </a:moveTo>
                <a:cubicBezTo>
                  <a:pt x="2001535" y="3214913"/>
                  <a:pt x="1998992" y="3215294"/>
                  <a:pt x="1996613" y="3219998"/>
                </a:cubicBezTo>
                <a:cubicBezTo>
                  <a:pt x="1996195" y="3220821"/>
                  <a:pt x="1997311" y="3222819"/>
                  <a:pt x="1998197" y="3223873"/>
                </a:cubicBezTo>
                <a:cubicBezTo>
                  <a:pt x="1998770" y="3224570"/>
                  <a:pt x="1999413" y="3225294"/>
                  <a:pt x="2002235" y="3226881"/>
                </a:cubicBezTo>
                <a:lnTo>
                  <a:pt x="2003190" y="3227338"/>
                </a:lnTo>
                <a:lnTo>
                  <a:pt x="2002361" y="3227335"/>
                </a:lnTo>
                <a:lnTo>
                  <a:pt x="2008098" y="3230576"/>
                </a:lnTo>
                <a:lnTo>
                  <a:pt x="2008226" y="3232984"/>
                </a:lnTo>
                <a:cubicBezTo>
                  <a:pt x="2009501" y="3235565"/>
                  <a:pt x="2012900" y="3237248"/>
                  <a:pt x="2015661" y="3238745"/>
                </a:cubicBezTo>
                <a:cubicBezTo>
                  <a:pt x="2015997" y="3238958"/>
                  <a:pt x="2018013" y="3237056"/>
                  <a:pt x="2011744" y="3232626"/>
                </a:cubicBezTo>
                <a:lnTo>
                  <a:pt x="2008098" y="3230576"/>
                </a:lnTo>
                <a:lnTo>
                  <a:pt x="2008051" y="3229677"/>
                </a:lnTo>
                <a:lnTo>
                  <a:pt x="2019320" y="3235087"/>
                </a:lnTo>
                <a:cubicBezTo>
                  <a:pt x="2017824" y="3232319"/>
                  <a:pt x="2016142" y="3228920"/>
                  <a:pt x="2013567" y="3227652"/>
                </a:cubicBezTo>
                <a:cubicBezTo>
                  <a:pt x="2010912" y="3226349"/>
                  <a:pt x="2008923" y="3226357"/>
                  <a:pt x="2007926" y="3227353"/>
                </a:cubicBezTo>
                <a:lnTo>
                  <a:pt x="2008051" y="3229677"/>
                </a:lnTo>
                <a:lnTo>
                  <a:pt x="2003190" y="3227338"/>
                </a:lnTo>
                <a:lnTo>
                  <a:pt x="2007752" y="3227367"/>
                </a:lnTo>
                <a:cubicBezTo>
                  <a:pt x="2009368" y="3223264"/>
                  <a:pt x="2007717" y="3220222"/>
                  <a:pt x="2004556" y="3217488"/>
                </a:cubicBezTo>
                <a:close/>
                <a:moveTo>
                  <a:pt x="2160443" y="3214647"/>
                </a:moveTo>
                <a:lnTo>
                  <a:pt x="2160492" y="3214650"/>
                </a:lnTo>
                <a:lnTo>
                  <a:pt x="2160517" y="3214723"/>
                </a:lnTo>
                <a:lnTo>
                  <a:pt x="2164732" y="3219168"/>
                </a:lnTo>
                <a:lnTo>
                  <a:pt x="2160580" y="3217291"/>
                </a:lnTo>
                <a:close/>
                <a:moveTo>
                  <a:pt x="2246005" y="3204783"/>
                </a:moveTo>
                <a:cubicBezTo>
                  <a:pt x="2242986" y="3202208"/>
                  <a:pt x="2240446" y="3202587"/>
                  <a:pt x="2238061" y="3207292"/>
                </a:cubicBezTo>
                <a:cubicBezTo>
                  <a:pt x="2237648" y="3208116"/>
                  <a:pt x="2238759" y="3210115"/>
                  <a:pt x="2239649" y="3211166"/>
                </a:cubicBezTo>
                <a:cubicBezTo>
                  <a:pt x="2240222" y="3211863"/>
                  <a:pt x="2240866" y="3212587"/>
                  <a:pt x="2243687" y="3214175"/>
                </a:cubicBezTo>
                <a:lnTo>
                  <a:pt x="2244643" y="3214634"/>
                </a:lnTo>
                <a:lnTo>
                  <a:pt x="2243817" y="3214628"/>
                </a:lnTo>
                <a:lnTo>
                  <a:pt x="2249564" y="3217864"/>
                </a:lnTo>
                <a:lnTo>
                  <a:pt x="2249691" y="3220283"/>
                </a:lnTo>
                <a:cubicBezTo>
                  <a:pt x="2250965" y="3222851"/>
                  <a:pt x="2254367" y="3224537"/>
                  <a:pt x="2257133" y="3226028"/>
                </a:cubicBezTo>
                <a:cubicBezTo>
                  <a:pt x="2257465" y="3226242"/>
                  <a:pt x="2259478" y="3224349"/>
                  <a:pt x="2253212" y="3219919"/>
                </a:cubicBezTo>
                <a:lnTo>
                  <a:pt x="2249564" y="3217864"/>
                </a:lnTo>
                <a:lnTo>
                  <a:pt x="2249518" y="3216970"/>
                </a:lnTo>
                <a:lnTo>
                  <a:pt x="2260786" y="3222376"/>
                </a:lnTo>
                <a:cubicBezTo>
                  <a:pt x="2259288" y="3219612"/>
                  <a:pt x="2257606" y="3216215"/>
                  <a:pt x="2255032" y="3214945"/>
                </a:cubicBezTo>
                <a:cubicBezTo>
                  <a:pt x="2252377" y="3213641"/>
                  <a:pt x="2250391" y="3213652"/>
                  <a:pt x="2249396" y="3214647"/>
                </a:cubicBezTo>
                <a:lnTo>
                  <a:pt x="2249518" y="3216970"/>
                </a:lnTo>
                <a:lnTo>
                  <a:pt x="2244643" y="3214634"/>
                </a:lnTo>
                <a:lnTo>
                  <a:pt x="2249215" y="3214660"/>
                </a:lnTo>
                <a:cubicBezTo>
                  <a:pt x="2250840" y="3210564"/>
                  <a:pt x="2249183" y="3207515"/>
                  <a:pt x="2246005" y="3204783"/>
                </a:cubicBezTo>
                <a:close/>
                <a:moveTo>
                  <a:pt x="1923295" y="3204242"/>
                </a:moveTo>
                <a:cubicBezTo>
                  <a:pt x="1921644" y="3205291"/>
                  <a:pt x="1918974" y="3207800"/>
                  <a:pt x="1919227" y="3208276"/>
                </a:cubicBezTo>
                <a:cubicBezTo>
                  <a:pt x="1921676" y="3212720"/>
                  <a:pt x="1924664" y="3214056"/>
                  <a:pt x="1927495" y="3212625"/>
                </a:cubicBezTo>
                <a:cubicBezTo>
                  <a:pt x="1928890" y="3211229"/>
                  <a:pt x="1931780" y="3209005"/>
                  <a:pt x="1931496" y="3208529"/>
                </a:cubicBezTo>
                <a:cubicBezTo>
                  <a:pt x="1929048" y="3204086"/>
                  <a:pt x="1925965" y="3202556"/>
                  <a:pt x="1923295" y="3204242"/>
                </a:cubicBezTo>
                <a:close/>
                <a:moveTo>
                  <a:pt x="186388" y="3204179"/>
                </a:moveTo>
                <a:cubicBezTo>
                  <a:pt x="183559" y="3202778"/>
                  <a:pt x="180573" y="3204086"/>
                  <a:pt x="178157" y="3208529"/>
                </a:cubicBezTo>
                <a:cubicBezTo>
                  <a:pt x="177904" y="3209005"/>
                  <a:pt x="180573" y="3211547"/>
                  <a:pt x="182225" y="3212561"/>
                </a:cubicBezTo>
                <a:cubicBezTo>
                  <a:pt x="184894" y="3214247"/>
                  <a:pt x="187977" y="3212720"/>
                  <a:pt x="190424" y="3208276"/>
                </a:cubicBezTo>
                <a:cubicBezTo>
                  <a:pt x="190646" y="3207800"/>
                  <a:pt x="187786" y="3205574"/>
                  <a:pt x="186388" y="3204179"/>
                </a:cubicBezTo>
                <a:close/>
                <a:moveTo>
                  <a:pt x="5451954" y="3201888"/>
                </a:moveTo>
                <a:cubicBezTo>
                  <a:pt x="5452951" y="3200891"/>
                  <a:pt x="5454936" y="3200883"/>
                  <a:pt x="5457589" y="3202186"/>
                </a:cubicBezTo>
                <a:cubicBezTo>
                  <a:pt x="5460163" y="3203423"/>
                  <a:pt x="5461844" y="3206860"/>
                  <a:pt x="5463341" y="3209621"/>
                </a:cubicBezTo>
                <a:cubicBezTo>
                  <a:pt x="5463595" y="3210102"/>
                  <a:pt x="5460163" y="3213533"/>
                  <a:pt x="5459687" y="3213273"/>
                </a:cubicBezTo>
                <a:cubicBezTo>
                  <a:pt x="5456923" y="3211783"/>
                  <a:pt x="5453521" y="3210102"/>
                  <a:pt x="5452254" y="3207527"/>
                </a:cubicBezTo>
                <a:cubicBezTo>
                  <a:pt x="5450950" y="3204872"/>
                  <a:pt x="5450957" y="3202885"/>
                  <a:pt x="5451954" y="3201888"/>
                </a:cubicBezTo>
                <a:close/>
                <a:moveTo>
                  <a:pt x="5448561" y="3192021"/>
                </a:moveTo>
                <a:cubicBezTo>
                  <a:pt x="5451739" y="3194722"/>
                  <a:pt x="5453396" y="3197804"/>
                  <a:pt x="5451772" y="3201903"/>
                </a:cubicBezTo>
                <a:cubicBezTo>
                  <a:pt x="5451517" y="3202536"/>
                  <a:pt x="5448086" y="3202408"/>
                  <a:pt x="5446404" y="3201838"/>
                </a:cubicBezTo>
                <a:cubicBezTo>
                  <a:pt x="5444780" y="3201265"/>
                  <a:pt x="5443354" y="3199769"/>
                  <a:pt x="5442211" y="3198406"/>
                </a:cubicBezTo>
                <a:cubicBezTo>
                  <a:pt x="5441316" y="3197328"/>
                  <a:pt x="5440207" y="3195354"/>
                  <a:pt x="5440619" y="3194531"/>
                </a:cubicBezTo>
                <a:cubicBezTo>
                  <a:pt x="5443004" y="3189825"/>
                  <a:pt x="5445548" y="3189443"/>
                  <a:pt x="5448561" y="3192021"/>
                </a:cubicBezTo>
                <a:close/>
                <a:moveTo>
                  <a:pt x="1912807" y="3176881"/>
                </a:moveTo>
                <a:cubicBezTo>
                  <a:pt x="1908360" y="3179337"/>
                  <a:pt x="1906831" y="3182412"/>
                  <a:pt x="1908519" y="3185085"/>
                </a:cubicBezTo>
                <a:cubicBezTo>
                  <a:pt x="1909566" y="3186731"/>
                  <a:pt x="1912076" y="3189406"/>
                  <a:pt x="1912553" y="3189146"/>
                </a:cubicBezTo>
                <a:cubicBezTo>
                  <a:pt x="1917001" y="3186672"/>
                  <a:pt x="1918308" y="3183686"/>
                  <a:pt x="1916905" y="3180891"/>
                </a:cubicBezTo>
                <a:cubicBezTo>
                  <a:pt x="1915509" y="3179492"/>
                  <a:pt x="1913283" y="3176596"/>
                  <a:pt x="1912807" y="3176881"/>
                </a:cubicBezTo>
                <a:close/>
                <a:moveTo>
                  <a:pt x="2118920" y="3166655"/>
                </a:moveTo>
                <a:cubicBezTo>
                  <a:pt x="2115898" y="3164077"/>
                  <a:pt x="2113354" y="3164462"/>
                  <a:pt x="2110969" y="3169168"/>
                </a:cubicBezTo>
                <a:cubicBezTo>
                  <a:pt x="2110559" y="3169986"/>
                  <a:pt x="2111674" y="3171994"/>
                  <a:pt x="2112563" y="3173037"/>
                </a:cubicBezTo>
                <a:cubicBezTo>
                  <a:pt x="2113134" y="3173739"/>
                  <a:pt x="2113777" y="3174467"/>
                  <a:pt x="2115184" y="3175093"/>
                </a:cubicBezTo>
                <a:lnTo>
                  <a:pt x="2122075" y="3176529"/>
                </a:lnTo>
                <a:lnTo>
                  <a:pt x="2116723" y="3176497"/>
                </a:lnTo>
                <a:lnTo>
                  <a:pt x="2122811" y="3177886"/>
                </a:lnTo>
                <a:lnTo>
                  <a:pt x="2125558" y="3186133"/>
                </a:lnTo>
                <a:cubicBezTo>
                  <a:pt x="2127263" y="3187844"/>
                  <a:pt x="2130028" y="3188483"/>
                  <a:pt x="2135096" y="3189306"/>
                </a:cubicBezTo>
                <a:cubicBezTo>
                  <a:pt x="2136744" y="3199442"/>
                  <a:pt x="2137664" y="3200369"/>
                  <a:pt x="2147802" y="3202018"/>
                </a:cubicBezTo>
                <a:cubicBezTo>
                  <a:pt x="2149044" y="3209617"/>
                  <a:pt x="2149871" y="3212034"/>
                  <a:pt x="2159261" y="3216693"/>
                </a:cubicBezTo>
                <a:lnTo>
                  <a:pt x="2160580" y="3217291"/>
                </a:lnTo>
                <a:lnTo>
                  <a:pt x="2160738" y="3220283"/>
                </a:lnTo>
                <a:cubicBezTo>
                  <a:pt x="2162013" y="3222851"/>
                  <a:pt x="2165411" y="3224537"/>
                  <a:pt x="2168177" y="3226028"/>
                </a:cubicBezTo>
                <a:cubicBezTo>
                  <a:pt x="2168415" y="3226156"/>
                  <a:pt x="2169393" y="3225360"/>
                  <a:pt x="2168863" y="3223519"/>
                </a:cubicBezTo>
                <a:lnTo>
                  <a:pt x="2164732" y="3219168"/>
                </a:lnTo>
                <a:lnTo>
                  <a:pt x="2171832" y="3222376"/>
                </a:lnTo>
                <a:cubicBezTo>
                  <a:pt x="2170334" y="3219612"/>
                  <a:pt x="2168655" y="3216215"/>
                  <a:pt x="2166078" y="3214945"/>
                </a:cubicBezTo>
                <a:lnTo>
                  <a:pt x="2160492" y="3214650"/>
                </a:lnTo>
                <a:lnTo>
                  <a:pt x="2157345" y="3205193"/>
                </a:lnTo>
                <a:cubicBezTo>
                  <a:pt x="2155641" y="3203489"/>
                  <a:pt x="2152873" y="3202846"/>
                  <a:pt x="2147802" y="3202018"/>
                </a:cubicBezTo>
                <a:cubicBezTo>
                  <a:pt x="2146152" y="3191883"/>
                  <a:pt x="2145232" y="3190957"/>
                  <a:pt x="2135096" y="3189306"/>
                </a:cubicBezTo>
                <a:cubicBezTo>
                  <a:pt x="2134251" y="3184260"/>
                  <a:pt x="2133600" y="3181507"/>
                  <a:pt x="2131188" y="3179796"/>
                </a:cubicBezTo>
                <a:lnTo>
                  <a:pt x="2122811" y="3177886"/>
                </a:lnTo>
                <a:lnTo>
                  <a:pt x="2122383" y="3176596"/>
                </a:lnTo>
                <a:lnTo>
                  <a:pt x="2122075" y="3176529"/>
                </a:lnTo>
                <a:lnTo>
                  <a:pt x="2122130" y="3176529"/>
                </a:lnTo>
                <a:cubicBezTo>
                  <a:pt x="2123745" y="3172435"/>
                  <a:pt x="2122097" y="3169386"/>
                  <a:pt x="2118920" y="3166655"/>
                </a:cubicBezTo>
                <a:close/>
                <a:moveTo>
                  <a:pt x="2166713" y="3164171"/>
                </a:moveTo>
                <a:cubicBezTo>
                  <a:pt x="2166238" y="3163913"/>
                  <a:pt x="2163692" y="3166592"/>
                  <a:pt x="2162680" y="3168251"/>
                </a:cubicBezTo>
                <a:cubicBezTo>
                  <a:pt x="2160993" y="3170915"/>
                  <a:pt x="2162520" y="3173996"/>
                  <a:pt x="2166964" y="3176435"/>
                </a:cubicBezTo>
                <a:cubicBezTo>
                  <a:pt x="2167442" y="3176693"/>
                  <a:pt x="2169669" y="3173806"/>
                  <a:pt x="2171068" y="3172402"/>
                </a:cubicBezTo>
                <a:cubicBezTo>
                  <a:pt x="2172467" y="3169578"/>
                  <a:pt x="2171167" y="3166592"/>
                  <a:pt x="2166713" y="3164171"/>
                </a:cubicBezTo>
                <a:close/>
                <a:moveTo>
                  <a:pt x="120352" y="3164171"/>
                </a:moveTo>
                <a:cubicBezTo>
                  <a:pt x="112279" y="3177270"/>
                  <a:pt x="112279" y="3177270"/>
                  <a:pt x="121209" y="3189338"/>
                </a:cubicBezTo>
                <a:cubicBezTo>
                  <a:pt x="123243" y="3189338"/>
                  <a:pt x="125373" y="3188928"/>
                  <a:pt x="127279" y="3189434"/>
                </a:cubicBezTo>
                <a:cubicBezTo>
                  <a:pt x="132014" y="3190643"/>
                  <a:pt x="135542" y="3189406"/>
                  <a:pt x="137671" y="3185022"/>
                </a:cubicBezTo>
                <a:cubicBezTo>
                  <a:pt x="139037" y="3182222"/>
                  <a:pt x="137131" y="3179583"/>
                  <a:pt x="133222" y="3176340"/>
                </a:cubicBezTo>
                <a:cubicBezTo>
                  <a:pt x="128709" y="3172592"/>
                  <a:pt x="124642" y="3168278"/>
                  <a:pt x="120352" y="3164171"/>
                </a:cubicBezTo>
                <a:close/>
                <a:moveTo>
                  <a:pt x="1955138" y="3163984"/>
                </a:moveTo>
                <a:cubicBezTo>
                  <a:pt x="1951103" y="3163405"/>
                  <a:pt x="1946878" y="3165160"/>
                  <a:pt x="1945953" y="3169284"/>
                </a:cubicBezTo>
                <a:cubicBezTo>
                  <a:pt x="1945540" y="3171200"/>
                  <a:pt x="1949574" y="3175805"/>
                  <a:pt x="1952150" y="3176277"/>
                </a:cubicBezTo>
                <a:cubicBezTo>
                  <a:pt x="1957872" y="3177396"/>
                  <a:pt x="1963943" y="3176627"/>
                  <a:pt x="1969855" y="3176627"/>
                </a:cubicBezTo>
                <a:cubicBezTo>
                  <a:pt x="1969855" y="3182571"/>
                  <a:pt x="1969855" y="3188483"/>
                  <a:pt x="1969855" y="3194427"/>
                </a:cubicBezTo>
                <a:cubicBezTo>
                  <a:pt x="1979992" y="3204719"/>
                  <a:pt x="1981230" y="3204623"/>
                  <a:pt x="1993657" y="3197319"/>
                </a:cubicBezTo>
                <a:cubicBezTo>
                  <a:pt x="1981230" y="3181050"/>
                  <a:pt x="1981324" y="3180988"/>
                  <a:pt x="1969855" y="3176627"/>
                </a:cubicBezTo>
                <a:cubicBezTo>
                  <a:pt x="1971155" y="3172147"/>
                  <a:pt x="1970045" y="3168345"/>
                  <a:pt x="1965908" y="3166533"/>
                </a:cubicBezTo>
                <a:cubicBezTo>
                  <a:pt x="1962572" y="3165066"/>
                  <a:pt x="1958792" y="3164524"/>
                  <a:pt x="1955138" y="3163984"/>
                </a:cubicBezTo>
                <a:close/>
                <a:moveTo>
                  <a:pt x="5242538" y="3151211"/>
                </a:moveTo>
                <a:cubicBezTo>
                  <a:pt x="5238027" y="3155499"/>
                  <a:pt x="5233511" y="3159759"/>
                  <a:pt x="5229128" y="3163913"/>
                </a:cubicBezTo>
                <a:cubicBezTo>
                  <a:pt x="5212221" y="3163913"/>
                  <a:pt x="5195506" y="3163788"/>
                  <a:pt x="5178791" y="3164103"/>
                </a:cubicBezTo>
                <a:cubicBezTo>
                  <a:pt x="5177293" y="3164136"/>
                  <a:pt x="5175866" y="3166915"/>
                  <a:pt x="5174242" y="3168537"/>
                </a:cubicBezTo>
                <a:cubicBezTo>
                  <a:pt x="5171572" y="3178223"/>
                  <a:pt x="5171096" y="3188105"/>
                  <a:pt x="5174718" y="3198237"/>
                </a:cubicBezTo>
                <a:cubicBezTo>
                  <a:pt x="5180313" y="3203508"/>
                  <a:pt x="5186067" y="3208973"/>
                  <a:pt x="5191782" y="3214440"/>
                </a:cubicBezTo>
                <a:cubicBezTo>
                  <a:pt x="5198266" y="3207960"/>
                  <a:pt x="5204179" y="3202050"/>
                  <a:pt x="5210535" y="3195696"/>
                </a:cubicBezTo>
                <a:cubicBezTo>
                  <a:pt x="5210535" y="3191978"/>
                  <a:pt x="5209614" y="3187595"/>
                  <a:pt x="5210757" y="3183811"/>
                </a:cubicBezTo>
                <a:cubicBezTo>
                  <a:pt x="5212221" y="3179022"/>
                  <a:pt x="5217653" y="3176693"/>
                  <a:pt x="5218546" y="3178726"/>
                </a:cubicBezTo>
                <a:cubicBezTo>
                  <a:pt x="5225283" y="3194332"/>
                  <a:pt x="5247556" y="3184547"/>
                  <a:pt x="5253690" y="3200846"/>
                </a:cubicBezTo>
                <a:cubicBezTo>
                  <a:pt x="5256646" y="3198749"/>
                  <a:pt x="5260141" y="3197163"/>
                  <a:pt x="5262336" y="3194461"/>
                </a:cubicBezTo>
                <a:cubicBezTo>
                  <a:pt x="5265356" y="3190771"/>
                  <a:pt x="5268661" y="3189942"/>
                  <a:pt x="5272791" y="3189088"/>
                </a:cubicBezTo>
                <a:cubicBezTo>
                  <a:pt x="5287476" y="3186036"/>
                  <a:pt x="5287603" y="3185690"/>
                  <a:pt x="5285377" y="3169223"/>
                </a:cubicBezTo>
                <a:cubicBezTo>
                  <a:pt x="5279369" y="3163028"/>
                  <a:pt x="5273552" y="3157022"/>
                  <a:pt x="5267900" y="3151211"/>
                </a:cubicBezTo>
                <a:cubicBezTo>
                  <a:pt x="5259190" y="3151211"/>
                  <a:pt x="5250830" y="3151211"/>
                  <a:pt x="5242538" y="3151211"/>
                </a:cubicBezTo>
                <a:close/>
                <a:moveTo>
                  <a:pt x="2179395" y="3126007"/>
                </a:moveTo>
                <a:cubicBezTo>
                  <a:pt x="2178917" y="3125751"/>
                  <a:pt x="2176722" y="3128646"/>
                  <a:pt x="2175297" y="3130041"/>
                </a:cubicBezTo>
                <a:cubicBezTo>
                  <a:pt x="2173892" y="3132870"/>
                  <a:pt x="2175201" y="3135860"/>
                  <a:pt x="2179647" y="3138279"/>
                </a:cubicBezTo>
                <a:cubicBezTo>
                  <a:pt x="2180123" y="3138533"/>
                  <a:pt x="2182668" y="3135860"/>
                  <a:pt x="2183683" y="3134209"/>
                </a:cubicBezTo>
                <a:cubicBezTo>
                  <a:pt x="2185370" y="3131538"/>
                  <a:pt x="2183841" y="3128455"/>
                  <a:pt x="2179395" y="3126007"/>
                </a:cubicBezTo>
                <a:close/>
                <a:moveTo>
                  <a:pt x="1722034" y="3125751"/>
                </a:moveTo>
                <a:cubicBezTo>
                  <a:pt x="1712919" y="3134271"/>
                  <a:pt x="1712919" y="3142759"/>
                  <a:pt x="1722034" y="3151243"/>
                </a:cubicBezTo>
                <a:cubicBezTo>
                  <a:pt x="1731157" y="3142728"/>
                  <a:pt x="1731157" y="3134271"/>
                  <a:pt x="1722034" y="3125751"/>
                </a:cubicBezTo>
                <a:close/>
                <a:moveTo>
                  <a:pt x="2071244" y="3113043"/>
                </a:moveTo>
                <a:cubicBezTo>
                  <a:pt x="2066545" y="3111873"/>
                  <a:pt x="2063017" y="3113074"/>
                  <a:pt x="2060949" y="3117458"/>
                </a:cubicBezTo>
                <a:cubicBezTo>
                  <a:pt x="2060410" y="3118603"/>
                  <a:pt x="2060378" y="3120794"/>
                  <a:pt x="2061108" y="3121624"/>
                </a:cubicBezTo>
                <a:cubicBezTo>
                  <a:pt x="2070356" y="3132046"/>
                  <a:pt x="2079828" y="3142316"/>
                  <a:pt x="2091044" y="3154610"/>
                </a:cubicBezTo>
                <a:cubicBezTo>
                  <a:pt x="2094159" y="3145937"/>
                  <a:pt x="2096036" y="3140627"/>
                  <a:pt x="2097910" y="3135448"/>
                </a:cubicBezTo>
                <a:cubicBezTo>
                  <a:pt x="2092320" y="3125940"/>
                  <a:pt x="2084371" y="3119906"/>
                  <a:pt x="2077411" y="3113104"/>
                </a:cubicBezTo>
                <a:cubicBezTo>
                  <a:pt x="2075247" y="3113104"/>
                  <a:pt x="2073155" y="3113517"/>
                  <a:pt x="2071244" y="3113043"/>
                </a:cubicBezTo>
                <a:close/>
                <a:moveTo>
                  <a:pt x="88235" y="3112524"/>
                </a:moveTo>
                <a:cubicBezTo>
                  <a:pt x="83885" y="3112586"/>
                  <a:pt x="79722" y="3114246"/>
                  <a:pt x="78340" y="3117458"/>
                </a:cubicBezTo>
                <a:cubicBezTo>
                  <a:pt x="77832" y="3118635"/>
                  <a:pt x="77959" y="3120665"/>
                  <a:pt x="78658" y="3121718"/>
                </a:cubicBezTo>
                <a:cubicBezTo>
                  <a:pt x="82883" y="3128073"/>
                  <a:pt x="96676" y="3127786"/>
                  <a:pt x="99631" y="3121464"/>
                </a:cubicBezTo>
                <a:cubicBezTo>
                  <a:pt x="99536" y="3120001"/>
                  <a:pt x="99949" y="3118225"/>
                  <a:pt x="99250" y="3117175"/>
                </a:cubicBezTo>
                <a:cubicBezTo>
                  <a:pt x="97121" y="3113994"/>
                  <a:pt x="92585" y="3112458"/>
                  <a:pt x="88235" y="3112524"/>
                </a:cubicBezTo>
                <a:close/>
                <a:moveTo>
                  <a:pt x="121019" y="3100398"/>
                </a:moveTo>
                <a:cubicBezTo>
                  <a:pt x="111771" y="3112788"/>
                  <a:pt x="111771" y="3112850"/>
                  <a:pt x="120701" y="3125814"/>
                </a:cubicBezTo>
                <a:cubicBezTo>
                  <a:pt x="124832" y="3125814"/>
                  <a:pt x="128964" y="3125814"/>
                  <a:pt x="133095" y="3125814"/>
                </a:cubicBezTo>
                <a:cubicBezTo>
                  <a:pt x="142342" y="3113390"/>
                  <a:pt x="142343" y="3113359"/>
                  <a:pt x="133413" y="3100398"/>
                </a:cubicBezTo>
                <a:cubicBezTo>
                  <a:pt x="129282" y="3100398"/>
                  <a:pt x="125150" y="3100398"/>
                  <a:pt x="121019" y="3100398"/>
                </a:cubicBezTo>
                <a:close/>
                <a:moveTo>
                  <a:pt x="2129978" y="3089041"/>
                </a:moveTo>
                <a:cubicBezTo>
                  <a:pt x="2127211" y="3090531"/>
                  <a:pt x="2123809" y="3092225"/>
                  <a:pt x="2122541" y="3094807"/>
                </a:cubicBezTo>
                <a:cubicBezTo>
                  <a:pt x="2121237" y="3097465"/>
                  <a:pt x="2121247" y="3099449"/>
                  <a:pt x="2122243" y="3100443"/>
                </a:cubicBezTo>
                <a:lnTo>
                  <a:pt x="2124571" y="3100319"/>
                </a:lnTo>
                <a:lnTo>
                  <a:pt x="2122229" y="3105192"/>
                </a:lnTo>
                <a:lnTo>
                  <a:pt x="2122256" y="3100619"/>
                </a:lnTo>
                <a:cubicBezTo>
                  <a:pt x="2118157" y="3099005"/>
                  <a:pt x="2115108" y="3100652"/>
                  <a:pt x="2112372" y="3103827"/>
                </a:cubicBezTo>
                <a:cubicBezTo>
                  <a:pt x="2109797" y="3106845"/>
                  <a:pt x="2110177" y="3109388"/>
                  <a:pt x="2114883" y="3111770"/>
                </a:cubicBezTo>
                <a:cubicBezTo>
                  <a:pt x="2115709" y="3112184"/>
                  <a:pt x="2117707" y="3111070"/>
                  <a:pt x="2118762" y="3110182"/>
                </a:cubicBezTo>
                <a:cubicBezTo>
                  <a:pt x="2119458" y="3109611"/>
                  <a:pt x="2120181" y="3108968"/>
                  <a:pt x="2121771" y="3106148"/>
                </a:cubicBezTo>
                <a:lnTo>
                  <a:pt x="2122229" y="3105192"/>
                </a:lnTo>
                <a:lnTo>
                  <a:pt x="2122224" y="3106022"/>
                </a:lnTo>
                <a:lnTo>
                  <a:pt x="2126108" y="3100239"/>
                </a:lnTo>
                <a:lnTo>
                  <a:pt x="2127876" y="3100145"/>
                </a:lnTo>
                <a:cubicBezTo>
                  <a:pt x="2130452" y="3098878"/>
                  <a:pt x="2132140" y="3095475"/>
                  <a:pt x="2133630" y="3092703"/>
                </a:cubicBezTo>
                <a:cubicBezTo>
                  <a:pt x="2133772" y="3092478"/>
                  <a:pt x="2132987" y="3091508"/>
                  <a:pt x="2131131" y="3092747"/>
                </a:cubicBezTo>
                <a:lnTo>
                  <a:pt x="2126108" y="3100239"/>
                </a:lnTo>
                <a:lnTo>
                  <a:pt x="2124571" y="3100319"/>
                </a:lnTo>
                <a:close/>
                <a:moveTo>
                  <a:pt x="5566210" y="3087563"/>
                </a:moveTo>
                <a:cubicBezTo>
                  <a:pt x="5568119" y="3088040"/>
                  <a:pt x="5570594" y="3086962"/>
                  <a:pt x="5572249" y="3087786"/>
                </a:cubicBezTo>
                <a:cubicBezTo>
                  <a:pt x="5576791" y="3090009"/>
                  <a:pt x="5578510" y="3093160"/>
                  <a:pt x="5576981" y="3095992"/>
                </a:cubicBezTo>
                <a:cubicBezTo>
                  <a:pt x="5576030" y="3097708"/>
                  <a:pt x="5574412" y="3099489"/>
                  <a:pt x="5572662" y="3100218"/>
                </a:cubicBezTo>
                <a:cubicBezTo>
                  <a:pt x="5570949" y="3100914"/>
                  <a:pt x="5568658" y="3100344"/>
                  <a:pt x="5566622" y="3100344"/>
                </a:cubicBezTo>
                <a:cubicBezTo>
                  <a:pt x="5558743" y="3100281"/>
                  <a:pt x="5553561" y="3096342"/>
                  <a:pt x="5555724" y="3091985"/>
                </a:cubicBezTo>
                <a:cubicBezTo>
                  <a:pt x="5557919" y="3087597"/>
                  <a:pt x="5561446" y="3086360"/>
                  <a:pt x="5566210" y="3087563"/>
                </a:cubicBezTo>
                <a:close/>
                <a:moveTo>
                  <a:pt x="133572" y="3075195"/>
                </a:moveTo>
                <a:cubicBezTo>
                  <a:pt x="129122" y="3077636"/>
                  <a:pt x="127597" y="3080722"/>
                  <a:pt x="129282" y="3083390"/>
                </a:cubicBezTo>
                <a:cubicBezTo>
                  <a:pt x="130330" y="3085044"/>
                  <a:pt x="132841" y="3087705"/>
                  <a:pt x="133317" y="3087450"/>
                </a:cubicBezTo>
                <a:cubicBezTo>
                  <a:pt x="137734" y="3085010"/>
                  <a:pt x="139069" y="3082028"/>
                  <a:pt x="137671" y="3079200"/>
                </a:cubicBezTo>
                <a:cubicBezTo>
                  <a:pt x="136273" y="3077793"/>
                  <a:pt x="134048" y="3074903"/>
                  <a:pt x="133572" y="3075195"/>
                </a:cubicBezTo>
                <a:close/>
                <a:moveTo>
                  <a:pt x="5354719" y="3064417"/>
                </a:moveTo>
                <a:cubicBezTo>
                  <a:pt x="5348299" y="3067185"/>
                  <a:pt x="5348077" y="3081072"/>
                  <a:pt x="5354434" y="3085330"/>
                </a:cubicBezTo>
                <a:cubicBezTo>
                  <a:pt x="5355480" y="3085964"/>
                  <a:pt x="5357263" y="3085551"/>
                  <a:pt x="5358722" y="3085678"/>
                </a:cubicBezTo>
                <a:cubicBezTo>
                  <a:pt x="5360187" y="3084214"/>
                  <a:pt x="5362630" y="3082947"/>
                  <a:pt x="5362851" y="3081325"/>
                </a:cubicBezTo>
                <a:cubicBezTo>
                  <a:pt x="5363460" y="3077320"/>
                  <a:pt x="5363429" y="3073130"/>
                  <a:pt x="5362851" y="3069125"/>
                </a:cubicBezTo>
                <a:cubicBezTo>
                  <a:pt x="5362630" y="3067469"/>
                  <a:pt x="5360568" y="3065818"/>
                  <a:pt x="5358944" y="3064733"/>
                </a:cubicBezTo>
                <a:cubicBezTo>
                  <a:pt x="5357897" y="3064035"/>
                  <a:pt x="5355893" y="3063877"/>
                  <a:pt x="5354719" y="3064417"/>
                </a:cubicBezTo>
                <a:close/>
                <a:moveTo>
                  <a:pt x="5439316" y="3061725"/>
                </a:moveTo>
                <a:cubicBezTo>
                  <a:pt x="5443559" y="3061725"/>
                  <a:pt x="5447804" y="3064007"/>
                  <a:pt x="5452062" y="3068565"/>
                </a:cubicBezTo>
                <a:cubicBezTo>
                  <a:pt x="5443543" y="3077681"/>
                  <a:pt x="5435087" y="3077681"/>
                  <a:pt x="5426575" y="3068565"/>
                </a:cubicBezTo>
                <a:cubicBezTo>
                  <a:pt x="5430831" y="3064007"/>
                  <a:pt x="5435073" y="3061725"/>
                  <a:pt x="5439316" y="3061725"/>
                </a:cubicBezTo>
                <a:close/>
                <a:moveTo>
                  <a:pt x="1745360" y="3026353"/>
                </a:moveTo>
                <a:cubicBezTo>
                  <a:pt x="1743711" y="3027401"/>
                  <a:pt x="1741041" y="3029906"/>
                  <a:pt x="1741294" y="3030384"/>
                </a:cubicBezTo>
                <a:cubicBezTo>
                  <a:pt x="1743775" y="3034832"/>
                  <a:pt x="1746762" y="3036138"/>
                  <a:pt x="1749559" y="3034736"/>
                </a:cubicBezTo>
                <a:cubicBezTo>
                  <a:pt x="1750955" y="3033340"/>
                  <a:pt x="1753846" y="3031114"/>
                  <a:pt x="1753561" y="3030636"/>
                </a:cubicBezTo>
                <a:cubicBezTo>
                  <a:pt x="1751112" y="3026195"/>
                  <a:pt x="1748030" y="3024665"/>
                  <a:pt x="1745360" y="3026353"/>
                </a:cubicBezTo>
                <a:close/>
                <a:moveTo>
                  <a:pt x="1892337" y="3024024"/>
                </a:moveTo>
                <a:cubicBezTo>
                  <a:pt x="1888742" y="3023943"/>
                  <a:pt x="1885605" y="3026049"/>
                  <a:pt x="1881095" y="3030291"/>
                </a:cubicBezTo>
                <a:cubicBezTo>
                  <a:pt x="1876641" y="3034452"/>
                  <a:pt x="1872131" y="3038521"/>
                  <a:pt x="1867684" y="3042596"/>
                </a:cubicBezTo>
                <a:cubicBezTo>
                  <a:pt x="1878360" y="3054565"/>
                  <a:pt x="1890402" y="3048946"/>
                  <a:pt x="1906325" y="3047039"/>
                </a:cubicBezTo>
                <a:cubicBezTo>
                  <a:pt x="1906325" y="3039100"/>
                  <a:pt x="1906325" y="3034961"/>
                  <a:pt x="1906325" y="3030856"/>
                </a:cubicBezTo>
                <a:cubicBezTo>
                  <a:pt x="1899985" y="3026365"/>
                  <a:pt x="1895932" y="3024101"/>
                  <a:pt x="1892337" y="3024024"/>
                </a:cubicBezTo>
                <a:close/>
                <a:moveTo>
                  <a:pt x="1936427" y="2994282"/>
                </a:moveTo>
                <a:lnTo>
                  <a:pt x="1934655" y="2998579"/>
                </a:lnTo>
                <a:lnTo>
                  <a:pt x="1931750" y="2998733"/>
                </a:lnTo>
                <a:close/>
                <a:moveTo>
                  <a:pt x="1939279" y="2987359"/>
                </a:moveTo>
                <a:cubicBezTo>
                  <a:pt x="1936513" y="2988854"/>
                  <a:pt x="1933113" y="2990538"/>
                  <a:pt x="1931846" y="2993118"/>
                </a:cubicBezTo>
                <a:cubicBezTo>
                  <a:pt x="1930542" y="2995761"/>
                  <a:pt x="1930549" y="2997748"/>
                  <a:pt x="1931547" y="2998748"/>
                </a:cubicBezTo>
                <a:lnTo>
                  <a:pt x="1931742" y="2998733"/>
                </a:lnTo>
                <a:lnTo>
                  <a:pt x="1921264" y="3002936"/>
                </a:lnTo>
                <a:lnTo>
                  <a:pt x="1931628" y="3011349"/>
                </a:lnTo>
                <a:lnTo>
                  <a:pt x="1931623" y="3011383"/>
                </a:lnTo>
                <a:lnTo>
                  <a:pt x="1931670" y="3011383"/>
                </a:lnTo>
                <a:lnTo>
                  <a:pt x="1931750" y="3011448"/>
                </a:lnTo>
                <a:cubicBezTo>
                  <a:pt x="1931750" y="3013576"/>
                  <a:pt x="1930831" y="3016532"/>
                  <a:pt x="1931909" y="3017641"/>
                </a:cubicBezTo>
                <a:cubicBezTo>
                  <a:pt x="1940458" y="3026701"/>
                  <a:pt x="1949384" y="3035437"/>
                  <a:pt x="1957396" y="3043484"/>
                </a:cubicBezTo>
                <a:cubicBezTo>
                  <a:pt x="1956698" y="3049327"/>
                  <a:pt x="1957428" y="3054090"/>
                  <a:pt x="1955518" y="3057235"/>
                </a:cubicBezTo>
                <a:cubicBezTo>
                  <a:pt x="1944620" y="3075229"/>
                  <a:pt x="1943408" y="3076748"/>
                  <a:pt x="1944748" y="3090695"/>
                </a:cubicBezTo>
                <a:cubicBezTo>
                  <a:pt x="1945064" y="3094101"/>
                  <a:pt x="1948939" y="3097192"/>
                  <a:pt x="1951292" y="3100524"/>
                </a:cubicBezTo>
                <a:cubicBezTo>
                  <a:pt x="1955391" y="3100524"/>
                  <a:pt x="1959585" y="3100524"/>
                  <a:pt x="1963658" y="3100524"/>
                </a:cubicBezTo>
                <a:cubicBezTo>
                  <a:pt x="1969753" y="3106624"/>
                  <a:pt x="1975730" y="3112598"/>
                  <a:pt x="1982149" y="3119017"/>
                </a:cubicBezTo>
                <a:cubicBezTo>
                  <a:pt x="1982149" y="3126894"/>
                  <a:pt x="1982149" y="3135256"/>
                  <a:pt x="1982149" y="3145558"/>
                </a:cubicBezTo>
                <a:cubicBezTo>
                  <a:pt x="1992352" y="3154579"/>
                  <a:pt x="2003350" y="3164301"/>
                  <a:pt x="2016238" y="3175709"/>
                </a:cubicBezTo>
                <a:cubicBezTo>
                  <a:pt x="2034890" y="3177779"/>
                  <a:pt x="2032669" y="3179137"/>
                  <a:pt x="2034668" y="3196998"/>
                </a:cubicBezTo>
                <a:cubicBezTo>
                  <a:pt x="2042134" y="3204464"/>
                  <a:pt x="2049606" y="3211928"/>
                  <a:pt x="2057105" y="3219389"/>
                </a:cubicBezTo>
                <a:cubicBezTo>
                  <a:pt x="2057676" y="3223365"/>
                  <a:pt x="2058247" y="3227367"/>
                  <a:pt x="2058825" y="3231335"/>
                </a:cubicBezTo>
                <a:cubicBezTo>
                  <a:pt x="2059744" y="3233081"/>
                  <a:pt x="2060284" y="3235149"/>
                  <a:pt x="2061616" y="3236480"/>
                </a:cubicBezTo>
                <a:cubicBezTo>
                  <a:pt x="2068962" y="3244086"/>
                  <a:pt x="2077634" y="3250694"/>
                  <a:pt x="2083673" y="3259178"/>
                </a:cubicBezTo>
                <a:cubicBezTo>
                  <a:pt x="2090443" y="3268685"/>
                  <a:pt x="2104582" y="3261500"/>
                  <a:pt x="2109860" y="3273342"/>
                </a:cubicBezTo>
                <a:cubicBezTo>
                  <a:pt x="2109860" y="3280981"/>
                  <a:pt x="2109860" y="3289341"/>
                  <a:pt x="2109860" y="3297447"/>
                </a:cubicBezTo>
                <a:cubicBezTo>
                  <a:pt x="2120537" y="3308158"/>
                  <a:pt x="2130897" y="3318749"/>
                  <a:pt x="2141577" y="3328995"/>
                </a:cubicBezTo>
                <a:cubicBezTo>
                  <a:pt x="2142689" y="3330044"/>
                  <a:pt x="2145674" y="3329127"/>
                  <a:pt x="2147771" y="3329127"/>
                </a:cubicBezTo>
                <a:cubicBezTo>
                  <a:pt x="2149425" y="3336932"/>
                  <a:pt x="2143768" y="3346122"/>
                  <a:pt x="2152032" y="3352576"/>
                </a:cubicBezTo>
                <a:cubicBezTo>
                  <a:pt x="2160199" y="3356162"/>
                  <a:pt x="2168749" y="3353247"/>
                  <a:pt x="2176753" y="3354832"/>
                </a:cubicBezTo>
                <a:cubicBezTo>
                  <a:pt x="2180123" y="3355496"/>
                  <a:pt x="2182855" y="3359401"/>
                  <a:pt x="2185878" y="3361879"/>
                </a:cubicBezTo>
                <a:cubicBezTo>
                  <a:pt x="2185657" y="3366010"/>
                  <a:pt x="2185432" y="3370145"/>
                  <a:pt x="2185210" y="3373795"/>
                </a:cubicBezTo>
                <a:cubicBezTo>
                  <a:pt x="2180885" y="3378722"/>
                  <a:pt x="2176818" y="3383329"/>
                  <a:pt x="2173070" y="3387586"/>
                </a:cubicBezTo>
                <a:cubicBezTo>
                  <a:pt x="2173642" y="3392358"/>
                  <a:pt x="2172595" y="3397758"/>
                  <a:pt x="2174818" y="3400175"/>
                </a:cubicBezTo>
                <a:cubicBezTo>
                  <a:pt x="2186227" y="3412633"/>
                  <a:pt x="2198493" y="3424324"/>
                  <a:pt x="2210445" y="3436270"/>
                </a:cubicBezTo>
                <a:cubicBezTo>
                  <a:pt x="2210731" y="3440367"/>
                  <a:pt x="2210983" y="3444501"/>
                  <a:pt x="2211302" y="3449110"/>
                </a:cubicBezTo>
                <a:cubicBezTo>
                  <a:pt x="2215276" y="3453386"/>
                  <a:pt x="2219500" y="3457978"/>
                  <a:pt x="2223919" y="3462742"/>
                </a:cubicBezTo>
                <a:cubicBezTo>
                  <a:pt x="2223919" y="3470885"/>
                  <a:pt x="2223919" y="3479334"/>
                  <a:pt x="2223919" y="3491512"/>
                </a:cubicBezTo>
                <a:cubicBezTo>
                  <a:pt x="2231735" y="3497640"/>
                  <a:pt x="2241619" y="3505416"/>
                  <a:pt x="2250040" y="3512020"/>
                </a:cubicBezTo>
                <a:cubicBezTo>
                  <a:pt x="2250040" y="3527782"/>
                  <a:pt x="2250040" y="3540278"/>
                  <a:pt x="2250040" y="3552125"/>
                </a:cubicBezTo>
                <a:cubicBezTo>
                  <a:pt x="2258178" y="3560264"/>
                  <a:pt x="2265645" y="3567730"/>
                  <a:pt x="2273974" y="3576054"/>
                </a:cubicBezTo>
                <a:cubicBezTo>
                  <a:pt x="2270448" y="3580285"/>
                  <a:pt x="2266856" y="3584573"/>
                  <a:pt x="2262943" y="3589273"/>
                </a:cubicBezTo>
                <a:cubicBezTo>
                  <a:pt x="2266919" y="3600686"/>
                  <a:pt x="2282488" y="3591690"/>
                  <a:pt x="2287385" y="3602755"/>
                </a:cubicBezTo>
                <a:cubicBezTo>
                  <a:pt x="2287385" y="3614764"/>
                  <a:pt x="2287385" y="3627445"/>
                  <a:pt x="2287385" y="3639905"/>
                </a:cubicBezTo>
                <a:cubicBezTo>
                  <a:pt x="2292467" y="3651088"/>
                  <a:pt x="2308138" y="3642385"/>
                  <a:pt x="2313130" y="3654395"/>
                </a:cubicBezTo>
                <a:cubicBezTo>
                  <a:pt x="2313130" y="3666473"/>
                  <a:pt x="2313130" y="3679092"/>
                  <a:pt x="2313130" y="3691354"/>
                </a:cubicBezTo>
                <a:cubicBezTo>
                  <a:pt x="2315920" y="3695745"/>
                  <a:pt x="2319518" y="3696919"/>
                  <a:pt x="2323585" y="3697744"/>
                </a:cubicBezTo>
                <a:cubicBezTo>
                  <a:pt x="2338199" y="3700793"/>
                  <a:pt x="2338232" y="3701078"/>
                  <a:pt x="2338327" y="3711981"/>
                </a:cubicBezTo>
                <a:cubicBezTo>
                  <a:pt x="2338390" y="3718178"/>
                  <a:pt x="2338327" y="3724339"/>
                  <a:pt x="2338327" y="3728569"/>
                </a:cubicBezTo>
                <a:cubicBezTo>
                  <a:pt x="2343732" y="3734956"/>
                  <a:pt x="2347671" y="3739626"/>
                  <a:pt x="2350151" y="3742582"/>
                </a:cubicBezTo>
                <a:cubicBezTo>
                  <a:pt x="2351228" y="3753002"/>
                  <a:pt x="2351419" y="3761331"/>
                  <a:pt x="2353139" y="3769304"/>
                </a:cubicBezTo>
                <a:cubicBezTo>
                  <a:pt x="2354183" y="3774074"/>
                  <a:pt x="2358892" y="3775342"/>
                  <a:pt x="2363720" y="3773845"/>
                </a:cubicBezTo>
                <a:cubicBezTo>
                  <a:pt x="2363720" y="3797005"/>
                  <a:pt x="2363720" y="3820166"/>
                  <a:pt x="2363720" y="3843334"/>
                </a:cubicBezTo>
                <a:cubicBezTo>
                  <a:pt x="2367944" y="3847913"/>
                  <a:pt x="2372207" y="3852458"/>
                  <a:pt x="2376306" y="3856878"/>
                </a:cubicBezTo>
                <a:cubicBezTo>
                  <a:pt x="2376306" y="3869616"/>
                  <a:pt x="2376306" y="3882236"/>
                  <a:pt x="2376306" y="3894375"/>
                </a:cubicBezTo>
                <a:cubicBezTo>
                  <a:pt x="2371820" y="3899232"/>
                  <a:pt x="2367659" y="3903817"/>
                  <a:pt x="2364037" y="3907752"/>
                </a:cubicBezTo>
                <a:cubicBezTo>
                  <a:pt x="2364037" y="3938034"/>
                  <a:pt x="2364037" y="3967436"/>
                  <a:pt x="2364037" y="3995860"/>
                </a:cubicBezTo>
                <a:cubicBezTo>
                  <a:pt x="2374872" y="4006948"/>
                  <a:pt x="2385144" y="4017433"/>
                  <a:pt x="2395437" y="4027957"/>
                </a:cubicBezTo>
                <a:cubicBezTo>
                  <a:pt x="2401596" y="4021791"/>
                  <a:pt x="2407537" y="4015847"/>
                  <a:pt x="2413515" y="4009872"/>
                </a:cubicBezTo>
                <a:cubicBezTo>
                  <a:pt x="2414980" y="3971212"/>
                  <a:pt x="2414974" y="3971212"/>
                  <a:pt x="2422291" y="3965817"/>
                </a:cubicBezTo>
                <a:cubicBezTo>
                  <a:pt x="2429726" y="3973249"/>
                  <a:pt x="2437194" y="3980605"/>
                  <a:pt x="2444625" y="3988039"/>
                </a:cubicBezTo>
                <a:cubicBezTo>
                  <a:pt x="2447898" y="3988616"/>
                  <a:pt x="2452099" y="3986739"/>
                  <a:pt x="2452419" y="3982165"/>
                </a:cubicBezTo>
                <a:cubicBezTo>
                  <a:pt x="2453273" y="3969789"/>
                  <a:pt x="2452703" y="3957193"/>
                  <a:pt x="2452703" y="3945912"/>
                </a:cubicBezTo>
                <a:cubicBezTo>
                  <a:pt x="2457690" y="3940261"/>
                  <a:pt x="2461762" y="3935657"/>
                  <a:pt x="2464783" y="3932225"/>
                </a:cubicBezTo>
                <a:cubicBezTo>
                  <a:pt x="2464783" y="3918235"/>
                  <a:pt x="2464783" y="3905752"/>
                  <a:pt x="2464783" y="3893234"/>
                </a:cubicBezTo>
                <a:cubicBezTo>
                  <a:pt x="2454097" y="3887511"/>
                  <a:pt x="2453148" y="3877118"/>
                  <a:pt x="2450603" y="3867300"/>
                </a:cubicBezTo>
                <a:lnTo>
                  <a:pt x="2440011" y="3862823"/>
                </a:lnTo>
                <a:lnTo>
                  <a:pt x="2439694" y="3881366"/>
                </a:lnTo>
                <a:cubicBezTo>
                  <a:pt x="2438584" y="3886231"/>
                  <a:pt x="2434353" y="3887658"/>
                  <a:pt x="2431492" y="3885876"/>
                </a:cubicBezTo>
                <a:cubicBezTo>
                  <a:pt x="2429843" y="3884829"/>
                  <a:pt x="2427616" y="3883021"/>
                  <a:pt x="2427489" y="3881429"/>
                </a:cubicBezTo>
                <a:cubicBezTo>
                  <a:pt x="2427013" y="3875232"/>
                  <a:pt x="2427299" y="3868971"/>
                  <a:pt x="2427299" y="3862742"/>
                </a:cubicBezTo>
                <a:lnTo>
                  <a:pt x="2439989" y="3862742"/>
                </a:lnTo>
                <a:lnTo>
                  <a:pt x="2439800" y="3844134"/>
                </a:lnTo>
                <a:cubicBezTo>
                  <a:pt x="2439672" y="3842542"/>
                  <a:pt x="2437446" y="3840734"/>
                  <a:pt x="2435797" y="3839682"/>
                </a:cubicBezTo>
                <a:cubicBezTo>
                  <a:pt x="2432968" y="3837872"/>
                  <a:pt x="2428710" y="3839300"/>
                  <a:pt x="2427595" y="3844198"/>
                </a:cubicBezTo>
                <a:cubicBezTo>
                  <a:pt x="2426264" y="3850111"/>
                  <a:pt x="2427277" y="3856594"/>
                  <a:pt x="2427277" y="3862815"/>
                </a:cubicBezTo>
                <a:cubicBezTo>
                  <a:pt x="2422510" y="3861357"/>
                  <a:pt x="2417457" y="3862626"/>
                  <a:pt x="2416822" y="3867206"/>
                </a:cubicBezTo>
                <a:cubicBezTo>
                  <a:pt x="2414912" y="3881156"/>
                  <a:pt x="2414215" y="3895294"/>
                  <a:pt x="2413423" y="3904925"/>
                </a:cubicBezTo>
                <a:cubicBezTo>
                  <a:pt x="2406080" y="3914265"/>
                  <a:pt x="2401090" y="3920625"/>
                  <a:pt x="2395690" y="3927515"/>
                </a:cubicBezTo>
                <a:cubicBezTo>
                  <a:pt x="2387551" y="3910443"/>
                  <a:pt x="2387171" y="3898597"/>
                  <a:pt x="2391206" y="3816229"/>
                </a:cubicBezTo>
                <a:cubicBezTo>
                  <a:pt x="2394161" y="3813274"/>
                  <a:pt x="2397117" y="3810324"/>
                  <a:pt x="2401825" y="3805619"/>
                </a:cubicBezTo>
                <a:cubicBezTo>
                  <a:pt x="2401825" y="3790975"/>
                  <a:pt x="2402174" y="3774486"/>
                  <a:pt x="2401535" y="3758059"/>
                </a:cubicBezTo>
                <a:cubicBezTo>
                  <a:pt x="2401406" y="3754785"/>
                  <a:pt x="2397403" y="3751640"/>
                  <a:pt x="2395215" y="3748431"/>
                </a:cubicBezTo>
                <a:lnTo>
                  <a:pt x="2376454" y="3748431"/>
                </a:lnTo>
                <a:lnTo>
                  <a:pt x="2376169" y="3765508"/>
                </a:lnTo>
                <a:cubicBezTo>
                  <a:pt x="2374799" y="3770944"/>
                  <a:pt x="2370669" y="3775201"/>
                  <a:pt x="2363742" y="3773799"/>
                </a:cubicBezTo>
                <a:cubicBezTo>
                  <a:pt x="2363742" y="3768083"/>
                  <a:pt x="2362695" y="3762077"/>
                  <a:pt x="2364027" y="3756673"/>
                </a:cubicBezTo>
                <a:lnTo>
                  <a:pt x="2376452" y="3748383"/>
                </a:lnTo>
                <a:lnTo>
                  <a:pt x="2380943" y="3737912"/>
                </a:lnTo>
                <a:cubicBezTo>
                  <a:pt x="2394543" y="3736923"/>
                  <a:pt x="2403315" y="3729013"/>
                  <a:pt x="2411607" y="3719669"/>
                </a:cubicBezTo>
                <a:cubicBezTo>
                  <a:pt x="2414437" y="3716491"/>
                  <a:pt x="2413611" y="3713662"/>
                  <a:pt x="2407953" y="3710295"/>
                </a:cubicBezTo>
                <a:cubicBezTo>
                  <a:pt x="2391744" y="3710295"/>
                  <a:pt x="2374872" y="3710390"/>
                  <a:pt x="2357997" y="3710103"/>
                </a:cubicBezTo>
                <a:cubicBezTo>
                  <a:pt x="2356412" y="3710072"/>
                  <a:pt x="2354884" y="3707594"/>
                  <a:pt x="2351800" y="3704897"/>
                </a:cubicBezTo>
                <a:cubicBezTo>
                  <a:pt x="2351326" y="3692121"/>
                  <a:pt x="2350783" y="3677847"/>
                  <a:pt x="2350308" y="3665039"/>
                </a:cubicBezTo>
                <a:cubicBezTo>
                  <a:pt x="2341408" y="3656144"/>
                  <a:pt x="2333943" y="3648671"/>
                  <a:pt x="2326445" y="3641174"/>
                </a:cubicBezTo>
                <a:cubicBezTo>
                  <a:pt x="2329117" y="3638788"/>
                  <a:pt x="2331653" y="3634530"/>
                  <a:pt x="2334513" y="3634308"/>
                </a:cubicBezTo>
                <a:cubicBezTo>
                  <a:pt x="2345031" y="3633483"/>
                  <a:pt x="2355683" y="3634500"/>
                  <a:pt x="2366201" y="3633707"/>
                </a:cubicBezTo>
                <a:cubicBezTo>
                  <a:pt x="2369695" y="3633453"/>
                  <a:pt x="2372970" y="3629864"/>
                  <a:pt x="2376402" y="3627731"/>
                </a:cubicBezTo>
                <a:cubicBezTo>
                  <a:pt x="2376402" y="3619311"/>
                  <a:pt x="2376402" y="3610887"/>
                  <a:pt x="2376402" y="3602431"/>
                </a:cubicBezTo>
                <a:cubicBezTo>
                  <a:pt x="2372176" y="3597889"/>
                  <a:pt x="2367883" y="3593347"/>
                  <a:pt x="2363782" y="3588925"/>
                </a:cubicBezTo>
                <a:cubicBezTo>
                  <a:pt x="2363592" y="3584509"/>
                  <a:pt x="2363371" y="3580380"/>
                  <a:pt x="2363212" y="3576661"/>
                </a:cubicBezTo>
                <a:cubicBezTo>
                  <a:pt x="2358887" y="3571796"/>
                  <a:pt x="2354788" y="3567160"/>
                  <a:pt x="2350403" y="3562237"/>
                </a:cubicBezTo>
                <a:cubicBezTo>
                  <a:pt x="2350403" y="3553939"/>
                  <a:pt x="2350403" y="3545645"/>
                  <a:pt x="2350403" y="3534556"/>
                </a:cubicBezTo>
                <a:cubicBezTo>
                  <a:pt x="2330764" y="3534904"/>
                  <a:pt x="2344587" y="3513004"/>
                  <a:pt x="2331590" y="3506810"/>
                </a:cubicBezTo>
                <a:cubicBezTo>
                  <a:pt x="2323298" y="3506810"/>
                  <a:pt x="2314875" y="3506810"/>
                  <a:pt x="2306488" y="3506810"/>
                </a:cubicBezTo>
                <a:cubicBezTo>
                  <a:pt x="2297111" y="3492208"/>
                  <a:pt x="2297111" y="3492208"/>
                  <a:pt x="2311950" y="3476089"/>
                </a:cubicBezTo>
                <a:cubicBezTo>
                  <a:pt x="2312266" y="3471993"/>
                  <a:pt x="2312616" y="3467900"/>
                  <a:pt x="2313035" y="3462522"/>
                </a:cubicBezTo>
                <a:cubicBezTo>
                  <a:pt x="2303246" y="3452719"/>
                  <a:pt x="2293203" y="3442018"/>
                  <a:pt x="2282266" y="3432274"/>
                </a:cubicBezTo>
                <a:cubicBezTo>
                  <a:pt x="2279786" y="3430046"/>
                  <a:pt x="2274133" y="3430046"/>
                  <a:pt x="2270480" y="3431005"/>
                </a:cubicBezTo>
                <a:cubicBezTo>
                  <a:pt x="2267618" y="3431769"/>
                  <a:pt x="2265550" y="3435602"/>
                  <a:pt x="2263163" y="3438046"/>
                </a:cubicBezTo>
                <a:cubicBezTo>
                  <a:pt x="2278071" y="3454222"/>
                  <a:pt x="2278071" y="3454222"/>
                  <a:pt x="2268316" y="3468726"/>
                </a:cubicBezTo>
                <a:cubicBezTo>
                  <a:pt x="2259828" y="3468726"/>
                  <a:pt x="2251378" y="3468726"/>
                  <a:pt x="2242986" y="3468726"/>
                </a:cubicBezTo>
                <a:cubicBezTo>
                  <a:pt x="2231863" y="3458265"/>
                  <a:pt x="2236690" y="3446140"/>
                  <a:pt x="2239362" y="3434300"/>
                </a:cubicBezTo>
                <a:cubicBezTo>
                  <a:pt x="2242350" y="3431321"/>
                  <a:pt x="2245339" y="3428332"/>
                  <a:pt x="2248265" y="3425407"/>
                </a:cubicBezTo>
                <a:cubicBezTo>
                  <a:pt x="2245214" y="3414893"/>
                  <a:pt x="2235199" y="3419530"/>
                  <a:pt x="2237459" y="3420639"/>
                </a:cubicBezTo>
                <a:cubicBezTo>
                  <a:pt x="2219310" y="3405167"/>
                  <a:pt x="2208124" y="3395632"/>
                  <a:pt x="2199129" y="3387936"/>
                </a:cubicBezTo>
                <a:cubicBezTo>
                  <a:pt x="2196298" y="3370495"/>
                  <a:pt x="2204690" y="3355110"/>
                  <a:pt x="2192965" y="3342401"/>
                </a:cubicBezTo>
                <a:cubicBezTo>
                  <a:pt x="2188801" y="3342147"/>
                  <a:pt x="2184673" y="3341920"/>
                  <a:pt x="2180123" y="3341665"/>
                </a:cubicBezTo>
                <a:cubicBezTo>
                  <a:pt x="2175803" y="3337630"/>
                  <a:pt x="2171226" y="3333380"/>
                  <a:pt x="2166554" y="3328995"/>
                </a:cubicBezTo>
                <a:cubicBezTo>
                  <a:pt x="2160421" y="3328995"/>
                  <a:pt x="2154094" y="3328995"/>
                  <a:pt x="2147738" y="3328995"/>
                </a:cubicBezTo>
                <a:cubicBezTo>
                  <a:pt x="2147738" y="3314298"/>
                  <a:pt x="2147738" y="3299616"/>
                  <a:pt x="2147738" y="3284933"/>
                </a:cubicBezTo>
                <a:cubicBezTo>
                  <a:pt x="2139162" y="3275999"/>
                  <a:pt x="2130580" y="3267038"/>
                  <a:pt x="2124095" y="3260263"/>
                </a:cubicBezTo>
                <a:cubicBezTo>
                  <a:pt x="2121717" y="3251866"/>
                  <a:pt x="2120093" y="3246275"/>
                  <a:pt x="2118088" y="3239253"/>
                </a:cubicBezTo>
                <a:cubicBezTo>
                  <a:pt x="2112213" y="3244434"/>
                  <a:pt x="2107855" y="3248312"/>
                  <a:pt x="2103503" y="3252151"/>
                </a:cubicBezTo>
                <a:cubicBezTo>
                  <a:pt x="2101402" y="3249357"/>
                  <a:pt x="2097812" y="3246631"/>
                  <a:pt x="2097177" y="3243356"/>
                </a:cubicBezTo>
                <a:cubicBezTo>
                  <a:pt x="2095687" y="3235404"/>
                  <a:pt x="2098611" y="3226922"/>
                  <a:pt x="2095017" y="3219104"/>
                </a:cubicBezTo>
                <a:cubicBezTo>
                  <a:pt x="2083101" y="3207198"/>
                  <a:pt x="2071244" y="3195345"/>
                  <a:pt x="2059364" y="3183497"/>
                </a:cubicBezTo>
                <a:cubicBezTo>
                  <a:pt x="2059174" y="3179394"/>
                  <a:pt x="2058983" y="3175266"/>
                  <a:pt x="2058595" y="3167872"/>
                </a:cubicBezTo>
                <a:cubicBezTo>
                  <a:pt x="2050877" y="3161537"/>
                  <a:pt x="2041213" y="3153622"/>
                  <a:pt x="2033082" y="3146983"/>
                </a:cubicBezTo>
                <a:cubicBezTo>
                  <a:pt x="2033082" y="3139834"/>
                  <a:pt x="2033082" y="3135700"/>
                  <a:pt x="2033082" y="3130199"/>
                </a:cubicBezTo>
                <a:cubicBezTo>
                  <a:pt x="2027739" y="3128425"/>
                  <a:pt x="2022239" y="3126541"/>
                  <a:pt x="2011816" y="3123051"/>
                </a:cubicBezTo>
                <a:cubicBezTo>
                  <a:pt x="2005064" y="3114057"/>
                  <a:pt x="1990287" y="3105736"/>
                  <a:pt x="1982467" y="3090723"/>
                </a:cubicBezTo>
                <a:cubicBezTo>
                  <a:pt x="1985137" y="3077039"/>
                  <a:pt x="1975318" y="3061363"/>
                  <a:pt x="1989013" y="3049486"/>
                </a:cubicBezTo>
                <a:lnTo>
                  <a:pt x="2007860" y="3049486"/>
                </a:lnTo>
                <a:lnTo>
                  <a:pt x="2007876" y="3049519"/>
                </a:lnTo>
                <a:lnTo>
                  <a:pt x="2007876" y="3068228"/>
                </a:lnTo>
                <a:cubicBezTo>
                  <a:pt x="2012101" y="3072719"/>
                  <a:pt x="2016364" y="3077226"/>
                  <a:pt x="2020527" y="3081647"/>
                </a:cubicBezTo>
                <a:cubicBezTo>
                  <a:pt x="2021320" y="3087550"/>
                  <a:pt x="2018109" y="3094449"/>
                  <a:pt x="2025291" y="3098592"/>
                </a:cubicBezTo>
                <a:cubicBezTo>
                  <a:pt x="2036514" y="3098973"/>
                  <a:pt x="2048935" y="3106435"/>
                  <a:pt x="2058119" y="3093879"/>
                </a:cubicBezTo>
                <a:cubicBezTo>
                  <a:pt x="2043409" y="3079072"/>
                  <a:pt x="2028819" y="3064226"/>
                  <a:pt x="2013979" y="3049645"/>
                </a:cubicBezTo>
                <a:cubicBezTo>
                  <a:pt x="2012933" y="3048597"/>
                  <a:pt x="2009945" y="3049519"/>
                  <a:pt x="2007876" y="3049519"/>
                </a:cubicBezTo>
                <a:lnTo>
                  <a:pt x="2007876" y="3049486"/>
                </a:lnTo>
                <a:lnTo>
                  <a:pt x="2007860" y="3049486"/>
                </a:lnTo>
                <a:lnTo>
                  <a:pt x="1999939" y="3034349"/>
                </a:lnTo>
                <a:cubicBezTo>
                  <a:pt x="1995831" y="3030537"/>
                  <a:pt x="1990760" y="3027544"/>
                  <a:pt x="1986216" y="3024092"/>
                </a:cubicBezTo>
                <a:cubicBezTo>
                  <a:pt x="1974335" y="3026988"/>
                  <a:pt x="1969823" y="3015549"/>
                  <a:pt x="1961748" y="3011383"/>
                </a:cubicBezTo>
                <a:lnTo>
                  <a:pt x="1931670" y="3011383"/>
                </a:lnTo>
                <a:lnTo>
                  <a:pt x="1931628" y="3011349"/>
                </a:lnTo>
                <a:lnTo>
                  <a:pt x="1932580" y="3003614"/>
                </a:lnTo>
                <a:lnTo>
                  <a:pt x="1934655" y="2998579"/>
                </a:lnTo>
                <a:lnTo>
                  <a:pt x="1937186" y="2998448"/>
                </a:lnTo>
                <a:cubicBezTo>
                  <a:pt x="1939754" y="2997174"/>
                  <a:pt x="1941442" y="2993781"/>
                  <a:pt x="1942934" y="2991014"/>
                </a:cubicBezTo>
                <a:cubicBezTo>
                  <a:pt x="1943122" y="2990807"/>
                  <a:pt x="1942352" y="2989847"/>
                  <a:pt x="1940521" y="2990383"/>
                </a:cubicBezTo>
                <a:lnTo>
                  <a:pt x="1936427" y="2994282"/>
                </a:lnTo>
                <a:close/>
                <a:moveTo>
                  <a:pt x="1893612" y="2960433"/>
                </a:moveTo>
                <a:lnTo>
                  <a:pt x="1893612" y="2960606"/>
                </a:lnTo>
                <a:lnTo>
                  <a:pt x="1893017" y="2960437"/>
                </a:lnTo>
                <a:close/>
                <a:moveTo>
                  <a:pt x="4111129" y="2948032"/>
                </a:moveTo>
                <a:cubicBezTo>
                  <a:pt x="4115544" y="2950479"/>
                  <a:pt x="4116883" y="2953468"/>
                  <a:pt x="4115481" y="2956295"/>
                </a:cubicBezTo>
                <a:cubicBezTo>
                  <a:pt x="4114085" y="2957691"/>
                  <a:pt x="4111859" y="2960584"/>
                  <a:pt x="4111384" y="2960297"/>
                </a:cubicBezTo>
                <a:cubicBezTo>
                  <a:pt x="4106936" y="2957848"/>
                  <a:pt x="4105407" y="2954766"/>
                  <a:pt x="4107095" y="2952096"/>
                </a:cubicBezTo>
                <a:cubicBezTo>
                  <a:pt x="4108141" y="2950448"/>
                  <a:pt x="4110653" y="2947778"/>
                  <a:pt x="4111129" y="2948032"/>
                </a:cubicBezTo>
                <a:close/>
                <a:moveTo>
                  <a:pt x="1798436" y="2935434"/>
                </a:moveTo>
                <a:cubicBezTo>
                  <a:pt x="1793982" y="2937886"/>
                  <a:pt x="1792459" y="2940973"/>
                  <a:pt x="1794141" y="2943646"/>
                </a:cubicBezTo>
                <a:cubicBezTo>
                  <a:pt x="1795195" y="2945298"/>
                  <a:pt x="1797700" y="2947969"/>
                  <a:pt x="1798174" y="2947713"/>
                </a:cubicBezTo>
                <a:cubicBezTo>
                  <a:pt x="1802628" y="2945234"/>
                  <a:pt x="1803929" y="2942243"/>
                  <a:pt x="1802534" y="2939443"/>
                </a:cubicBezTo>
                <a:cubicBezTo>
                  <a:pt x="1801132" y="2938045"/>
                  <a:pt x="1798912" y="2935151"/>
                  <a:pt x="1798436" y="2935434"/>
                </a:cubicBezTo>
                <a:close/>
                <a:moveTo>
                  <a:pt x="1874484" y="2935182"/>
                </a:moveTo>
                <a:cubicBezTo>
                  <a:pt x="1867487" y="2935182"/>
                  <a:pt x="1859165" y="2934611"/>
                  <a:pt x="1850995" y="2935404"/>
                </a:cubicBezTo>
                <a:cubicBezTo>
                  <a:pt x="1846486" y="2935850"/>
                  <a:pt x="1843306" y="2939768"/>
                  <a:pt x="1844322" y="2942752"/>
                </a:cubicBezTo>
                <a:cubicBezTo>
                  <a:pt x="1845883" y="2947329"/>
                  <a:pt x="1850043" y="2948667"/>
                  <a:pt x="1854654" y="2947935"/>
                </a:cubicBezTo>
                <a:cubicBezTo>
                  <a:pt x="1856715" y="2947617"/>
                  <a:pt x="1858848" y="2947875"/>
                  <a:pt x="1861296" y="2947875"/>
                </a:cubicBezTo>
                <a:cubicBezTo>
                  <a:pt x="1863472" y="2949931"/>
                  <a:pt x="1865687" y="2952040"/>
                  <a:pt x="1870292" y="2954156"/>
                </a:cubicBezTo>
                <a:lnTo>
                  <a:pt x="1893017" y="2960437"/>
                </a:lnTo>
                <a:lnTo>
                  <a:pt x="1874833" y="2960606"/>
                </a:lnTo>
                <a:cubicBezTo>
                  <a:pt x="1880969" y="2960606"/>
                  <a:pt x="1887286" y="2960606"/>
                  <a:pt x="1893612" y="2960606"/>
                </a:cubicBezTo>
                <a:cubicBezTo>
                  <a:pt x="1892311" y="2965086"/>
                  <a:pt x="1893422" y="2968898"/>
                  <a:pt x="1897557" y="2970713"/>
                </a:cubicBezTo>
                <a:cubicBezTo>
                  <a:pt x="1900895" y="2972170"/>
                  <a:pt x="1904675" y="2972715"/>
                  <a:pt x="1908329" y="2973255"/>
                </a:cubicBezTo>
                <a:cubicBezTo>
                  <a:pt x="1912362" y="2973825"/>
                  <a:pt x="1916587" y="2972072"/>
                  <a:pt x="1917515" y="2967948"/>
                </a:cubicBezTo>
                <a:cubicBezTo>
                  <a:pt x="1917926" y="2966031"/>
                  <a:pt x="1913893" y="2961437"/>
                  <a:pt x="1911317" y="2960959"/>
                </a:cubicBezTo>
                <a:cubicBezTo>
                  <a:pt x="1908457" y="2960410"/>
                  <a:pt x="1905516" y="2960327"/>
                  <a:pt x="1900201" y="2960373"/>
                </a:cubicBezTo>
                <a:lnTo>
                  <a:pt x="1893612" y="2960433"/>
                </a:lnTo>
                <a:lnTo>
                  <a:pt x="1893612" y="2954233"/>
                </a:lnTo>
                <a:cubicBezTo>
                  <a:pt x="1887674" y="2948316"/>
                  <a:pt x="1881696" y="2942369"/>
                  <a:pt x="1874484" y="2935182"/>
                </a:cubicBezTo>
                <a:close/>
                <a:moveTo>
                  <a:pt x="4142938" y="2922638"/>
                </a:moveTo>
                <a:cubicBezTo>
                  <a:pt x="4143579" y="2922890"/>
                  <a:pt x="4143451" y="2926329"/>
                  <a:pt x="4142873" y="2928010"/>
                </a:cubicBezTo>
                <a:cubicBezTo>
                  <a:pt x="4142303" y="2929633"/>
                  <a:pt x="4140813" y="2931061"/>
                  <a:pt x="4139442" y="2932201"/>
                </a:cubicBezTo>
                <a:cubicBezTo>
                  <a:pt x="4138363" y="2933097"/>
                  <a:pt x="4136390" y="2934207"/>
                  <a:pt x="4135566" y="2933794"/>
                </a:cubicBezTo>
                <a:cubicBezTo>
                  <a:pt x="4130865" y="2931410"/>
                  <a:pt x="4130484" y="2928866"/>
                  <a:pt x="4133055" y="2925846"/>
                </a:cubicBezTo>
                <a:cubicBezTo>
                  <a:pt x="4135756" y="2922668"/>
                  <a:pt x="4138839" y="2921019"/>
                  <a:pt x="4142938" y="2922638"/>
                </a:cubicBezTo>
                <a:close/>
                <a:moveTo>
                  <a:pt x="5153365" y="2922470"/>
                </a:moveTo>
                <a:cubicBezTo>
                  <a:pt x="5145741" y="2922470"/>
                  <a:pt x="5137285" y="2921708"/>
                  <a:pt x="5129056" y="2922755"/>
                </a:cubicBezTo>
                <a:cubicBezTo>
                  <a:pt x="5124286" y="2923390"/>
                  <a:pt x="5122606" y="2927462"/>
                  <a:pt x="5123461" y="2930704"/>
                </a:cubicBezTo>
                <a:cubicBezTo>
                  <a:pt x="5133979" y="2940117"/>
                  <a:pt x="5142086" y="2952198"/>
                  <a:pt x="5153587" y="2958713"/>
                </a:cubicBezTo>
                <a:cubicBezTo>
                  <a:pt x="5160324" y="2952829"/>
                  <a:pt x="5166554" y="2947400"/>
                  <a:pt x="5172815" y="2941929"/>
                </a:cubicBezTo>
                <a:cubicBezTo>
                  <a:pt x="5166078" y="2935185"/>
                  <a:pt x="5160070" y="2929175"/>
                  <a:pt x="5153365" y="2922470"/>
                </a:cubicBezTo>
                <a:close/>
                <a:moveTo>
                  <a:pt x="1554754" y="2911981"/>
                </a:moveTo>
                <a:cubicBezTo>
                  <a:pt x="1553098" y="2913028"/>
                  <a:pt x="1550425" y="2915540"/>
                  <a:pt x="1550680" y="2916016"/>
                </a:cubicBezTo>
                <a:cubicBezTo>
                  <a:pt x="1553129" y="2920437"/>
                  <a:pt x="1556118" y="2921769"/>
                  <a:pt x="1558948" y="2920375"/>
                </a:cubicBezTo>
                <a:cubicBezTo>
                  <a:pt x="1560343" y="2918974"/>
                  <a:pt x="1563235" y="2916747"/>
                  <a:pt x="1562950" y="2916271"/>
                </a:cubicBezTo>
                <a:cubicBezTo>
                  <a:pt x="1560502" y="2911823"/>
                  <a:pt x="1557420" y="2910301"/>
                  <a:pt x="1554754" y="2911981"/>
                </a:cubicBezTo>
                <a:close/>
                <a:moveTo>
                  <a:pt x="4111129" y="2909893"/>
                </a:moveTo>
                <a:cubicBezTo>
                  <a:pt x="4115544" y="2912342"/>
                  <a:pt x="4116883" y="2915329"/>
                  <a:pt x="4115481" y="2918159"/>
                </a:cubicBezTo>
                <a:cubicBezTo>
                  <a:pt x="4114085" y="2919554"/>
                  <a:pt x="4111859" y="2922447"/>
                  <a:pt x="4111384" y="2922161"/>
                </a:cubicBezTo>
                <a:cubicBezTo>
                  <a:pt x="4106936" y="2919712"/>
                  <a:pt x="4105407" y="2916635"/>
                  <a:pt x="4107095" y="2913965"/>
                </a:cubicBezTo>
                <a:cubicBezTo>
                  <a:pt x="4108141" y="2912310"/>
                  <a:pt x="4110653" y="2909639"/>
                  <a:pt x="4111129" y="2909893"/>
                </a:cubicBezTo>
                <a:close/>
                <a:moveTo>
                  <a:pt x="4066014" y="2909163"/>
                </a:moveTo>
                <a:cubicBezTo>
                  <a:pt x="4070364" y="2909099"/>
                  <a:pt x="4074902" y="2910633"/>
                  <a:pt x="4077033" y="2913810"/>
                </a:cubicBezTo>
                <a:cubicBezTo>
                  <a:pt x="4077762" y="2914856"/>
                  <a:pt x="4077350" y="2916632"/>
                  <a:pt x="4077445" y="2918099"/>
                </a:cubicBezTo>
                <a:cubicBezTo>
                  <a:pt x="4074521" y="2924579"/>
                  <a:pt x="4060666" y="2924867"/>
                  <a:pt x="4056435" y="2918352"/>
                </a:cubicBezTo>
                <a:cubicBezTo>
                  <a:pt x="4055737" y="2917273"/>
                  <a:pt x="4055610" y="2915301"/>
                  <a:pt x="4056118" y="2914094"/>
                </a:cubicBezTo>
                <a:cubicBezTo>
                  <a:pt x="4057501" y="2910886"/>
                  <a:pt x="4061664" y="2909226"/>
                  <a:pt x="4066014" y="2909163"/>
                </a:cubicBezTo>
                <a:close/>
                <a:moveTo>
                  <a:pt x="5473097" y="2899159"/>
                </a:moveTo>
                <a:cubicBezTo>
                  <a:pt x="5474810" y="2900109"/>
                  <a:pt x="5476593" y="2901735"/>
                  <a:pt x="5477322" y="2903483"/>
                </a:cubicBezTo>
                <a:cubicBezTo>
                  <a:pt x="5477988" y="2905165"/>
                  <a:pt x="5477449" y="2907456"/>
                  <a:pt x="5477449" y="2909517"/>
                </a:cubicBezTo>
                <a:cubicBezTo>
                  <a:pt x="5477385" y="2917401"/>
                  <a:pt x="5473446" y="2922578"/>
                  <a:pt x="5469095" y="2920421"/>
                </a:cubicBezTo>
                <a:cubicBezTo>
                  <a:pt x="5464706" y="2918227"/>
                  <a:pt x="5463468" y="2914698"/>
                  <a:pt x="5464673" y="2909929"/>
                </a:cubicBezTo>
                <a:cubicBezTo>
                  <a:pt x="5465155" y="2908026"/>
                  <a:pt x="5464070" y="2905545"/>
                  <a:pt x="5464895" y="2903896"/>
                </a:cubicBezTo>
                <a:cubicBezTo>
                  <a:pt x="5467122" y="2899348"/>
                  <a:pt x="5470268" y="2897634"/>
                  <a:pt x="5473097" y="2899159"/>
                </a:cubicBezTo>
                <a:close/>
                <a:moveTo>
                  <a:pt x="3990493" y="2897052"/>
                </a:moveTo>
                <a:cubicBezTo>
                  <a:pt x="3995073" y="2895713"/>
                  <a:pt x="3998822" y="2896926"/>
                  <a:pt x="4000820" y="2901118"/>
                </a:cubicBezTo>
                <a:cubicBezTo>
                  <a:pt x="4005305" y="2910463"/>
                  <a:pt x="4003332" y="2920249"/>
                  <a:pt x="4001968" y="2929848"/>
                </a:cubicBezTo>
                <a:cubicBezTo>
                  <a:pt x="4001746" y="2931434"/>
                  <a:pt x="3998283" y="2934104"/>
                  <a:pt x="3998029" y="2933915"/>
                </a:cubicBezTo>
                <a:cubicBezTo>
                  <a:pt x="3995295" y="2931941"/>
                  <a:pt x="3991000" y="2929683"/>
                  <a:pt x="3990810" y="2927178"/>
                </a:cubicBezTo>
                <a:cubicBezTo>
                  <a:pt x="3990017" y="2917201"/>
                  <a:pt x="3990493" y="2907094"/>
                  <a:pt x="3990493" y="2897052"/>
                </a:cubicBezTo>
                <a:close/>
                <a:moveTo>
                  <a:pt x="1893570" y="2896941"/>
                </a:moveTo>
                <a:lnTo>
                  <a:pt x="1893612" y="2896944"/>
                </a:lnTo>
                <a:lnTo>
                  <a:pt x="1893643" y="2897018"/>
                </a:lnTo>
                <a:lnTo>
                  <a:pt x="1897862" y="2901464"/>
                </a:lnTo>
                <a:lnTo>
                  <a:pt x="1893708" y="2899587"/>
                </a:lnTo>
                <a:close/>
                <a:moveTo>
                  <a:pt x="4028554" y="2896889"/>
                </a:moveTo>
                <a:cubicBezTo>
                  <a:pt x="4029552" y="2895892"/>
                  <a:pt x="4031539" y="2895884"/>
                  <a:pt x="4034194" y="2897188"/>
                </a:cubicBezTo>
                <a:cubicBezTo>
                  <a:pt x="4036763" y="2898456"/>
                  <a:pt x="4038450" y="2901856"/>
                  <a:pt x="4039941" y="2904622"/>
                </a:cubicBezTo>
                <a:cubicBezTo>
                  <a:pt x="4040195" y="2905098"/>
                  <a:pt x="4036763" y="2908529"/>
                  <a:pt x="4036287" y="2908275"/>
                </a:cubicBezTo>
                <a:cubicBezTo>
                  <a:pt x="4033521" y="2906785"/>
                  <a:pt x="4030121" y="2905098"/>
                  <a:pt x="4028852" y="2902521"/>
                </a:cubicBezTo>
                <a:cubicBezTo>
                  <a:pt x="4027549" y="2899871"/>
                  <a:pt x="4027557" y="2897885"/>
                  <a:pt x="4028554" y="2896889"/>
                </a:cubicBezTo>
                <a:close/>
                <a:moveTo>
                  <a:pt x="1817137" y="2896746"/>
                </a:moveTo>
                <a:cubicBezTo>
                  <a:pt x="1813952" y="2896787"/>
                  <a:pt x="1810838" y="2899098"/>
                  <a:pt x="1804629" y="2903723"/>
                </a:cubicBezTo>
                <a:cubicBezTo>
                  <a:pt x="1804629" y="2907853"/>
                  <a:pt x="1804629" y="2911981"/>
                  <a:pt x="1804629" y="2916110"/>
                </a:cubicBezTo>
                <a:cubicBezTo>
                  <a:pt x="1817593" y="2925044"/>
                  <a:pt x="1817625" y="2925044"/>
                  <a:pt x="1830053" y="2915794"/>
                </a:cubicBezTo>
                <a:cubicBezTo>
                  <a:pt x="1830053" y="2911696"/>
                  <a:pt x="1830053" y="2907535"/>
                  <a:pt x="1830053" y="2903399"/>
                </a:cubicBezTo>
                <a:cubicBezTo>
                  <a:pt x="1823568" y="2898936"/>
                  <a:pt x="1820318" y="2896705"/>
                  <a:pt x="1817137" y="2896746"/>
                </a:cubicBezTo>
                <a:close/>
                <a:moveTo>
                  <a:pt x="4025167" y="2887018"/>
                </a:moveTo>
                <a:cubicBezTo>
                  <a:pt x="4028345" y="2889714"/>
                  <a:pt x="4029994" y="2892797"/>
                  <a:pt x="4028377" y="2896901"/>
                </a:cubicBezTo>
                <a:cubicBezTo>
                  <a:pt x="4028123" y="2897535"/>
                  <a:pt x="4024691" y="2897440"/>
                  <a:pt x="4023004" y="2896838"/>
                </a:cubicBezTo>
                <a:cubicBezTo>
                  <a:pt x="4021386" y="2896259"/>
                  <a:pt x="4019953" y="2894770"/>
                  <a:pt x="4018810" y="2893406"/>
                </a:cubicBezTo>
                <a:cubicBezTo>
                  <a:pt x="4017923" y="2892321"/>
                  <a:pt x="4016806" y="2890348"/>
                  <a:pt x="4017218" y="2889524"/>
                </a:cubicBezTo>
                <a:cubicBezTo>
                  <a:pt x="4019603" y="2884824"/>
                  <a:pt x="4022147" y="2884442"/>
                  <a:pt x="4025167" y="2887018"/>
                </a:cubicBezTo>
                <a:close/>
                <a:moveTo>
                  <a:pt x="3987029" y="2887018"/>
                </a:moveTo>
                <a:cubicBezTo>
                  <a:pt x="3990207" y="2889714"/>
                  <a:pt x="3991863" y="2892797"/>
                  <a:pt x="3990239" y="2896901"/>
                </a:cubicBezTo>
                <a:cubicBezTo>
                  <a:pt x="3990017" y="2897535"/>
                  <a:pt x="3986553" y="2897440"/>
                  <a:pt x="3984872" y="2896838"/>
                </a:cubicBezTo>
                <a:cubicBezTo>
                  <a:pt x="3983248" y="2896259"/>
                  <a:pt x="3981821" y="2894770"/>
                  <a:pt x="3980673" y="2893405"/>
                </a:cubicBezTo>
                <a:cubicBezTo>
                  <a:pt x="3979784" y="2892321"/>
                  <a:pt x="3978674" y="2890348"/>
                  <a:pt x="3979087" y="2889524"/>
                </a:cubicBezTo>
                <a:cubicBezTo>
                  <a:pt x="3981466" y="2884824"/>
                  <a:pt x="3984009" y="2884442"/>
                  <a:pt x="3987029" y="2887018"/>
                </a:cubicBezTo>
                <a:close/>
                <a:moveTo>
                  <a:pt x="4159881" y="2886918"/>
                </a:moveTo>
                <a:cubicBezTo>
                  <a:pt x="4166522" y="2883969"/>
                  <a:pt x="4168552" y="2891973"/>
                  <a:pt x="4172619" y="2895022"/>
                </a:cubicBezTo>
                <a:cubicBezTo>
                  <a:pt x="4175797" y="2897440"/>
                  <a:pt x="4178658" y="2900492"/>
                  <a:pt x="4180980" y="2903732"/>
                </a:cubicBezTo>
                <a:cubicBezTo>
                  <a:pt x="4181931" y="2905064"/>
                  <a:pt x="4181138" y="2907672"/>
                  <a:pt x="4181138" y="2909703"/>
                </a:cubicBezTo>
                <a:cubicBezTo>
                  <a:pt x="4179070" y="2909703"/>
                  <a:pt x="4176153" y="2908815"/>
                  <a:pt x="4175099" y="2909860"/>
                </a:cubicBezTo>
                <a:cubicBezTo>
                  <a:pt x="4170716" y="2914156"/>
                  <a:pt x="4166903" y="2919014"/>
                  <a:pt x="4163979" y="2922415"/>
                </a:cubicBezTo>
                <a:cubicBezTo>
                  <a:pt x="4155396" y="2922447"/>
                  <a:pt x="4149198" y="2922447"/>
                  <a:pt x="4143006" y="2922447"/>
                </a:cubicBezTo>
                <a:cubicBezTo>
                  <a:pt x="4143006" y="2920415"/>
                  <a:pt x="4142144" y="2917587"/>
                  <a:pt x="4143165" y="2916472"/>
                </a:cubicBezTo>
                <a:cubicBezTo>
                  <a:pt x="4147263" y="2912024"/>
                  <a:pt x="4151932" y="2908085"/>
                  <a:pt x="4155459" y="2904842"/>
                </a:cubicBezTo>
                <a:cubicBezTo>
                  <a:pt x="4156480" y="2897598"/>
                  <a:pt x="4152884" y="2890032"/>
                  <a:pt x="4159881" y="2886918"/>
                </a:cubicBezTo>
                <a:close/>
                <a:moveTo>
                  <a:pt x="5533921" y="2883884"/>
                </a:moveTo>
                <a:cubicBezTo>
                  <a:pt x="5541933" y="2890138"/>
                  <a:pt x="5543519" y="2897830"/>
                  <a:pt x="5538723" y="2905203"/>
                </a:cubicBezTo>
                <a:cubicBezTo>
                  <a:pt x="5534371" y="2912003"/>
                  <a:pt x="5527920" y="2917440"/>
                  <a:pt x="5523276" y="2922490"/>
                </a:cubicBezTo>
                <a:cubicBezTo>
                  <a:pt x="5517364" y="2922490"/>
                  <a:pt x="5513266" y="2922490"/>
                  <a:pt x="5509358" y="2922490"/>
                </a:cubicBezTo>
                <a:cubicBezTo>
                  <a:pt x="5504912" y="2926721"/>
                  <a:pt x="5500585" y="2930817"/>
                  <a:pt x="5496234" y="2934949"/>
                </a:cubicBezTo>
                <a:cubicBezTo>
                  <a:pt x="5489401" y="2923954"/>
                  <a:pt x="5489242" y="2923954"/>
                  <a:pt x="5492327" y="2901200"/>
                </a:cubicBezTo>
                <a:cubicBezTo>
                  <a:pt x="5493785" y="2899799"/>
                  <a:pt x="5495218" y="2897292"/>
                  <a:pt x="5496741" y="2897196"/>
                </a:cubicBezTo>
                <a:cubicBezTo>
                  <a:pt x="5504943" y="2896779"/>
                  <a:pt x="5513139" y="2897007"/>
                  <a:pt x="5522451" y="2897007"/>
                </a:cubicBezTo>
                <a:cubicBezTo>
                  <a:pt x="5525947" y="2892997"/>
                  <a:pt x="5529981" y="2888393"/>
                  <a:pt x="5533921" y="2883884"/>
                </a:cubicBezTo>
                <a:close/>
                <a:moveTo>
                  <a:pt x="1877466" y="2874363"/>
                </a:moveTo>
                <a:cubicBezTo>
                  <a:pt x="1874453" y="2871787"/>
                  <a:pt x="1871909" y="2872170"/>
                  <a:pt x="1869525" y="2876867"/>
                </a:cubicBezTo>
                <a:cubicBezTo>
                  <a:pt x="1869113" y="2877698"/>
                  <a:pt x="1870223" y="2879696"/>
                  <a:pt x="1871116" y="2880750"/>
                </a:cubicBezTo>
                <a:cubicBezTo>
                  <a:pt x="1871687" y="2881447"/>
                  <a:pt x="1872330" y="2882168"/>
                  <a:pt x="1873736" y="2882800"/>
                </a:cubicBezTo>
                <a:lnTo>
                  <a:pt x="1880634" y="2884244"/>
                </a:lnTo>
                <a:lnTo>
                  <a:pt x="1875276" y="2884212"/>
                </a:lnTo>
                <a:lnTo>
                  <a:pt x="1881517" y="2885637"/>
                </a:lnTo>
                <a:lnTo>
                  <a:pt x="1885521" y="2894800"/>
                </a:lnTo>
                <a:cubicBezTo>
                  <a:pt x="1887080" y="2896129"/>
                  <a:pt x="1889259" y="2897433"/>
                  <a:pt x="1892387" y="2898988"/>
                </a:cubicBezTo>
                <a:lnTo>
                  <a:pt x="1893708" y="2899587"/>
                </a:lnTo>
                <a:lnTo>
                  <a:pt x="1893866" y="2902575"/>
                </a:lnTo>
                <a:cubicBezTo>
                  <a:pt x="1895140" y="2905149"/>
                  <a:pt x="1898541" y="2906831"/>
                  <a:pt x="1901307" y="2908329"/>
                </a:cubicBezTo>
                <a:cubicBezTo>
                  <a:pt x="1901545" y="2908455"/>
                  <a:pt x="1902521" y="2907662"/>
                  <a:pt x="1901993" y="2905817"/>
                </a:cubicBezTo>
                <a:lnTo>
                  <a:pt x="1897862" y="2901464"/>
                </a:lnTo>
                <a:lnTo>
                  <a:pt x="1904959" y="2904674"/>
                </a:lnTo>
                <a:cubicBezTo>
                  <a:pt x="1903463" y="2901909"/>
                  <a:pt x="1901782" y="2898510"/>
                  <a:pt x="1899207" y="2897240"/>
                </a:cubicBezTo>
                <a:lnTo>
                  <a:pt x="1893612" y="2896944"/>
                </a:lnTo>
                <a:lnTo>
                  <a:pt x="1889730" y="2887514"/>
                </a:lnTo>
                <a:lnTo>
                  <a:pt x="1881517" y="2885637"/>
                </a:lnTo>
                <a:lnTo>
                  <a:pt x="1880937" y="2884307"/>
                </a:lnTo>
                <a:lnTo>
                  <a:pt x="1880634" y="2884244"/>
                </a:lnTo>
                <a:lnTo>
                  <a:pt x="1880677" y="2884244"/>
                </a:lnTo>
                <a:cubicBezTo>
                  <a:pt x="1882301" y="2880141"/>
                  <a:pt x="1880645" y="2877095"/>
                  <a:pt x="1877466" y="2874363"/>
                </a:cubicBezTo>
                <a:close/>
                <a:moveTo>
                  <a:pt x="5420122" y="2871763"/>
                </a:moveTo>
                <a:cubicBezTo>
                  <a:pt x="5424570" y="2874242"/>
                  <a:pt x="5425907" y="2877199"/>
                  <a:pt x="5424474" y="2880022"/>
                </a:cubicBezTo>
                <a:cubicBezTo>
                  <a:pt x="5423078" y="2881424"/>
                  <a:pt x="5420851" y="2884315"/>
                  <a:pt x="5420376" y="2884031"/>
                </a:cubicBezTo>
                <a:cubicBezTo>
                  <a:pt x="5415930" y="2881581"/>
                  <a:pt x="5414400" y="2878498"/>
                  <a:pt x="5416088" y="2875829"/>
                </a:cubicBezTo>
                <a:cubicBezTo>
                  <a:pt x="5417134" y="2874178"/>
                  <a:pt x="5419646" y="2871509"/>
                  <a:pt x="5420122" y="2871763"/>
                </a:cubicBezTo>
                <a:close/>
                <a:moveTo>
                  <a:pt x="1851191" y="2861145"/>
                </a:moveTo>
                <a:cubicBezTo>
                  <a:pt x="1848521" y="2859456"/>
                  <a:pt x="1845438" y="2860985"/>
                  <a:pt x="1842990" y="2865433"/>
                </a:cubicBezTo>
                <a:cubicBezTo>
                  <a:pt x="1842736" y="2865908"/>
                  <a:pt x="1845406" y="2868452"/>
                  <a:pt x="1847056" y="2869466"/>
                </a:cubicBezTo>
                <a:cubicBezTo>
                  <a:pt x="1849726" y="2871121"/>
                  <a:pt x="1852650" y="2869530"/>
                  <a:pt x="1855479" y="2865305"/>
                </a:cubicBezTo>
                <a:cubicBezTo>
                  <a:pt x="1854078" y="2863910"/>
                  <a:pt x="1852840" y="2862192"/>
                  <a:pt x="1851191" y="2861145"/>
                </a:cubicBezTo>
                <a:close/>
                <a:moveTo>
                  <a:pt x="415134" y="2861050"/>
                </a:moveTo>
                <a:cubicBezTo>
                  <a:pt x="412305" y="2859648"/>
                  <a:pt x="409318" y="2860954"/>
                  <a:pt x="406903" y="2865401"/>
                </a:cubicBezTo>
                <a:cubicBezTo>
                  <a:pt x="406649" y="2865876"/>
                  <a:pt x="409318" y="2868422"/>
                  <a:pt x="410971" y="2869435"/>
                </a:cubicBezTo>
                <a:cubicBezTo>
                  <a:pt x="413640" y="2871121"/>
                  <a:pt x="416722" y="2869594"/>
                  <a:pt x="419170" y="2865147"/>
                </a:cubicBezTo>
                <a:cubicBezTo>
                  <a:pt x="419424" y="2864670"/>
                  <a:pt x="416532" y="2862476"/>
                  <a:pt x="415134" y="2861050"/>
                </a:cubicBezTo>
                <a:close/>
                <a:moveTo>
                  <a:pt x="1785280" y="2858950"/>
                </a:moveTo>
                <a:cubicBezTo>
                  <a:pt x="1772884" y="2858950"/>
                  <a:pt x="1760487" y="2858823"/>
                  <a:pt x="1748094" y="2859109"/>
                </a:cubicBezTo>
                <a:cubicBezTo>
                  <a:pt x="1746541" y="2859140"/>
                  <a:pt x="1744726" y="2861336"/>
                  <a:pt x="1743648" y="2862953"/>
                </a:cubicBezTo>
                <a:cubicBezTo>
                  <a:pt x="1742917" y="2864005"/>
                  <a:pt x="1742538" y="2866384"/>
                  <a:pt x="1743204" y="2867177"/>
                </a:cubicBezTo>
                <a:cubicBezTo>
                  <a:pt x="1748507" y="2873469"/>
                  <a:pt x="1754068" y="2879475"/>
                  <a:pt x="1758451" y="2884371"/>
                </a:cubicBezTo>
                <a:cubicBezTo>
                  <a:pt x="1769039" y="2884371"/>
                  <a:pt x="1777332" y="2884371"/>
                  <a:pt x="1785598" y="2884371"/>
                </a:cubicBezTo>
                <a:cubicBezTo>
                  <a:pt x="1794521" y="2871408"/>
                  <a:pt x="1794521" y="2871376"/>
                  <a:pt x="1785280" y="2858950"/>
                </a:cubicBezTo>
                <a:close/>
                <a:moveTo>
                  <a:pt x="5534529" y="2846371"/>
                </a:moveTo>
                <a:cubicBezTo>
                  <a:pt x="5538945" y="2848820"/>
                  <a:pt x="5540277" y="2851807"/>
                  <a:pt x="5538881" y="2854637"/>
                </a:cubicBezTo>
                <a:cubicBezTo>
                  <a:pt x="5537479" y="2856032"/>
                  <a:pt x="5535259" y="2858924"/>
                  <a:pt x="5534783" y="2858639"/>
                </a:cubicBezTo>
                <a:cubicBezTo>
                  <a:pt x="5530330" y="2856191"/>
                  <a:pt x="5528808" y="2853108"/>
                  <a:pt x="5530489" y="2850438"/>
                </a:cubicBezTo>
                <a:cubicBezTo>
                  <a:pt x="5531542" y="2848787"/>
                  <a:pt x="5534047" y="2846118"/>
                  <a:pt x="5534529" y="2846371"/>
                </a:cubicBezTo>
                <a:close/>
                <a:moveTo>
                  <a:pt x="311470" y="2833752"/>
                </a:moveTo>
                <a:cubicBezTo>
                  <a:pt x="307022" y="2836198"/>
                  <a:pt x="305687" y="2839186"/>
                  <a:pt x="307117" y="2842015"/>
                </a:cubicBezTo>
                <a:cubicBezTo>
                  <a:pt x="308515" y="2843412"/>
                  <a:pt x="310740" y="2846304"/>
                  <a:pt x="311216" y="2846018"/>
                </a:cubicBezTo>
                <a:cubicBezTo>
                  <a:pt x="315665" y="2843571"/>
                  <a:pt x="317191" y="2840487"/>
                  <a:pt x="315506" y="2837822"/>
                </a:cubicBezTo>
                <a:cubicBezTo>
                  <a:pt x="314458" y="2836168"/>
                  <a:pt x="311947" y="2833497"/>
                  <a:pt x="311470" y="2833752"/>
                </a:cubicBezTo>
                <a:close/>
                <a:moveTo>
                  <a:pt x="351575" y="2822952"/>
                </a:moveTo>
                <a:cubicBezTo>
                  <a:pt x="348746" y="2821554"/>
                  <a:pt x="345760" y="2822854"/>
                  <a:pt x="343345" y="2827300"/>
                </a:cubicBezTo>
                <a:cubicBezTo>
                  <a:pt x="343090" y="2827784"/>
                  <a:pt x="345760" y="2830321"/>
                  <a:pt x="347413" y="2831342"/>
                </a:cubicBezTo>
                <a:cubicBezTo>
                  <a:pt x="350081" y="2833021"/>
                  <a:pt x="353165" y="2831501"/>
                  <a:pt x="355611" y="2827048"/>
                </a:cubicBezTo>
                <a:cubicBezTo>
                  <a:pt x="355865" y="2826572"/>
                  <a:pt x="353005" y="2824345"/>
                  <a:pt x="351575" y="2822952"/>
                </a:cubicBezTo>
                <a:close/>
                <a:moveTo>
                  <a:pt x="465980" y="2810241"/>
                </a:moveTo>
                <a:cubicBezTo>
                  <a:pt x="463151" y="2808846"/>
                  <a:pt x="460164" y="2810145"/>
                  <a:pt x="457749" y="2814598"/>
                </a:cubicBezTo>
                <a:cubicBezTo>
                  <a:pt x="457495" y="2815071"/>
                  <a:pt x="460164" y="2817608"/>
                  <a:pt x="461817" y="2818632"/>
                </a:cubicBezTo>
                <a:cubicBezTo>
                  <a:pt x="464486" y="2820311"/>
                  <a:pt x="467569" y="2818787"/>
                  <a:pt x="470016" y="2814336"/>
                </a:cubicBezTo>
                <a:cubicBezTo>
                  <a:pt x="470238" y="2813861"/>
                  <a:pt x="467378" y="2811641"/>
                  <a:pt x="465980" y="2810241"/>
                </a:cubicBezTo>
                <a:close/>
                <a:moveTo>
                  <a:pt x="4024336" y="2810209"/>
                </a:moveTo>
                <a:cubicBezTo>
                  <a:pt x="4025991" y="2811262"/>
                  <a:pt x="4027197" y="2812973"/>
                  <a:pt x="4028630" y="2814376"/>
                </a:cubicBezTo>
                <a:cubicBezTo>
                  <a:pt x="4025801" y="2818600"/>
                  <a:pt x="4022877" y="2820217"/>
                  <a:pt x="4020206" y="2818537"/>
                </a:cubicBezTo>
                <a:cubicBezTo>
                  <a:pt x="4018557" y="2817484"/>
                  <a:pt x="4015886" y="2814978"/>
                  <a:pt x="4016140" y="2814503"/>
                </a:cubicBezTo>
                <a:cubicBezTo>
                  <a:pt x="4018588" y="2810050"/>
                  <a:pt x="4021672" y="2808529"/>
                  <a:pt x="4024336" y="2810209"/>
                </a:cubicBezTo>
                <a:close/>
                <a:moveTo>
                  <a:pt x="5218483" y="2809701"/>
                </a:moveTo>
                <a:cubicBezTo>
                  <a:pt x="5206912" y="2812119"/>
                  <a:pt x="5211073" y="2820790"/>
                  <a:pt x="5211200" y="2827523"/>
                </a:cubicBezTo>
                <a:cubicBezTo>
                  <a:pt x="5221757" y="2838142"/>
                  <a:pt x="5231957" y="2848626"/>
                  <a:pt x="5242507" y="2858794"/>
                </a:cubicBezTo>
                <a:cubicBezTo>
                  <a:pt x="5243616" y="2859840"/>
                  <a:pt x="5246573" y="2858952"/>
                  <a:pt x="5248672" y="2858952"/>
                </a:cubicBezTo>
                <a:cubicBezTo>
                  <a:pt x="5248672" y="2865085"/>
                  <a:pt x="5248672" y="2871219"/>
                  <a:pt x="5248672" y="2877351"/>
                </a:cubicBezTo>
                <a:cubicBezTo>
                  <a:pt x="5255759" y="2884245"/>
                  <a:pt x="5261069" y="2893073"/>
                  <a:pt x="5270730" y="2897084"/>
                </a:cubicBezTo>
                <a:cubicBezTo>
                  <a:pt x="5280195" y="2895238"/>
                  <a:pt x="5291289" y="2901467"/>
                  <a:pt x="5298978" y="2891265"/>
                </a:cubicBezTo>
                <a:cubicBezTo>
                  <a:pt x="5299168" y="2887233"/>
                  <a:pt x="5299359" y="2883225"/>
                  <a:pt x="5299516" y="2879222"/>
                </a:cubicBezTo>
                <a:cubicBezTo>
                  <a:pt x="5299581" y="2877187"/>
                  <a:pt x="5299548" y="2875126"/>
                  <a:pt x="5299516" y="2873090"/>
                </a:cubicBezTo>
                <a:cubicBezTo>
                  <a:pt x="5299359" y="2862542"/>
                  <a:pt x="5295862" y="2858984"/>
                  <a:pt x="5285440" y="2858952"/>
                </a:cubicBezTo>
                <a:cubicBezTo>
                  <a:pt x="5273171" y="2858921"/>
                  <a:pt x="5260935" y="2858952"/>
                  <a:pt x="5248672" y="2858952"/>
                </a:cubicBezTo>
                <a:cubicBezTo>
                  <a:pt x="5248672" y="2848499"/>
                  <a:pt x="5248672" y="2838015"/>
                  <a:pt x="5248672" y="2830639"/>
                </a:cubicBezTo>
                <a:cubicBezTo>
                  <a:pt x="5244733" y="2817103"/>
                  <a:pt x="5233796" y="2823300"/>
                  <a:pt x="5227473" y="2818633"/>
                </a:cubicBezTo>
                <a:cubicBezTo>
                  <a:pt x="5225823" y="2817391"/>
                  <a:pt x="5224484" y="2815708"/>
                  <a:pt x="5222993" y="2814214"/>
                </a:cubicBezTo>
                <a:cubicBezTo>
                  <a:pt x="5221502" y="2812722"/>
                  <a:pt x="5220038" y="2811256"/>
                  <a:pt x="5218483" y="2809701"/>
                </a:cubicBezTo>
                <a:close/>
                <a:moveTo>
                  <a:pt x="4149356" y="2808116"/>
                </a:moveTo>
                <a:cubicBezTo>
                  <a:pt x="4145290" y="2808116"/>
                  <a:pt x="4140875" y="2807126"/>
                  <a:pt x="4137316" y="2808466"/>
                </a:cubicBezTo>
                <a:cubicBezTo>
                  <a:pt x="4134868" y="2809356"/>
                  <a:pt x="4133630" y="2813483"/>
                  <a:pt x="4131912" y="2816090"/>
                </a:cubicBezTo>
                <a:cubicBezTo>
                  <a:pt x="4137888" y="2822064"/>
                  <a:pt x="4143641" y="2827816"/>
                  <a:pt x="4149356" y="2833531"/>
                </a:cubicBezTo>
                <a:cubicBezTo>
                  <a:pt x="4153429" y="2833531"/>
                  <a:pt x="4157844" y="2834520"/>
                  <a:pt x="4161403" y="2833182"/>
                </a:cubicBezTo>
                <a:cubicBezTo>
                  <a:pt x="4163820" y="2832293"/>
                  <a:pt x="4165089" y="2828166"/>
                  <a:pt x="4166808" y="2825558"/>
                </a:cubicBezTo>
                <a:cubicBezTo>
                  <a:pt x="4160832" y="2819586"/>
                  <a:pt x="4155078" y="2813830"/>
                  <a:pt x="4149356" y="2808116"/>
                </a:cubicBezTo>
                <a:close/>
                <a:moveTo>
                  <a:pt x="1694548" y="2797624"/>
                </a:moveTo>
                <a:cubicBezTo>
                  <a:pt x="1692900" y="2798677"/>
                  <a:pt x="1690228" y="2801183"/>
                  <a:pt x="1690482" y="2801664"/>
                </a:cubicBezTo>
                <a:cubicBezTo>
                  <a:pt x="1692931" y="2806079"/>
                  <a:pt x="1695911" y="2807410"/>
                  <a:pt x="1698741" y="2806014"/>
                </a:cubicBezTo>
                <a:cubicBezTo>
                  <a:pt x="1700142" y="2804621"/>
                  <a:pt x="1703036" y="2802394"/>
                  <a:pt x="1702750" y="2801917"/>
                </a:cubicBezTo>
                <a:cubicBezTo>
                  <a:pt x="1700301" y="2797466"/>
                  <a:pt x="1697218" y="2795944"/>
                  <a:pt x="1694548" y="2797624"/>
                </a:cubicBezTo>
                <a:close/>
                <a:moveTo>
                  <a:pt x="5358468" y="2797277"/>
                </a:moveTo>
                <a:cubicBezTo>
                  <a:pt x="5348870" y="2794448"/>
                  <a:pt x="5339114" y="2794448"/>
                  <a:pt x="5324942" y="2798583"/>
                </a:cubicBezTo>
                <a:cubicBezTo>
                  <a:pt x="5324942" y="2803728"/>
                  <a:pt x="5325323" y="2805857"/>
                  <a:pt x="5324880" y="2807792"/>
                </a:cubicBezTo>
                <a:cubicBezTo>
                  <a:pt x="5323768" y="2812498"/>
                  <a:pt x="5324973" y="2816029"/>
                  <a:pt x="5328945" y="2818475"/>
                </a:cubicBezTo>
                <a:cubicBezTo>
                  <a:pt x="5331869" y="2820281"/>
                  <a:pt x="5334889" y="2819044"/>
                  <a:pt x="5337623" y="2814467"/>
                </a:cubicBezTo>
                <a:cubicBezTo>
                  <a:pt x="5342577" y="2806175"/>
                  <a:pt x="5352081" y="2809701"/>
                  <a:pt x="5358818" y="2806080"/>
                </a:cubicBezTo>
                <a:cubicBezTo>
                  <a:pt x="5364380" y="2803062"/>
                  <a:pt x="5364380" y="2800264"/>
                  <a:pt x="5358468" y="2797277"/>
                </a:cubicBezTo>
                <a:close/>
                <a:moveTo>
                  <a:pt x="3952297" y="2782851"/>
                </a:moveTo>
                <a:cubicBezTo>
                  <a:pt x="3952931" y="2783105"/>
                  <a:pt x="3952836" y="2786536"/>
                  <a:pt x="3952233" y="2788223"/>
                </a:cubicBezTo>
                <a:cubicBezTo>
                  <a:pt x="3951663" y="2789840"/>
                  <a:pt x="3950165" y="2791268"/>
                  <a:pt x="3948802" y="2792416"/>
                </a:cubicBezTo>
                <a:cubicBezTo>
                  <a:pt x="3947717" y="2793304"/>
                  <a:pt x="3945750" y="2794413"/>
                  <a:pt x="3944919" y="2794001"/>
                </a:cubicBezTo>
                <a:cubicBezTo>
                  <a:pt x="3940218" y="2791622"/>
                  <a:pt x="3939838" y="2789080"/>
                  <a:pt x="3942413" y="2786060"/>
                </a:cubicBezTo>
                <a:cubicBezTo>
                  <a:pt x="3945116" y="2782883"/>
                  <a:pt x="3948193" y="2781227"/>
                  <a:pt x="3952297" y="2782851"/>
                </a:cubicBezTo>
                <a:close/>
                <a:moveTo>
                  <a:pt x="520977" y="2782649"/>
                </a:moveTo>
                <a:lnTo>
                  <a:pt x="521055" y="2782654"/>
                </a:lnTo>
                <a:lnTo>
                  <a:pt x="521053" y="2782724"/>
                </a:lnTo>
                <a:lnTo>
                  <a:pt x="524258" y="2786105"/>
                </a:lnTo>
                <a:lnTo>
                  <a:pt x="521071" y="2784423"/>
                </a:lnTo>
                <a:close/>
                <a:moveTo>
                  <a:pt x="304862" y="2770138"/>
                </a:moveTo>
                <a:cubicBezTo>
                  <a:pt x="305498" y="2770392"/>
                  <a:pt x="305371" y="2773823"/>
                  <a:pt x="304798" y="2775511"/>
                </a:cubicBezTo>
                <a:cubicBezTo>
                  <a:pt x="304226" y="2777128"/>
                  <a:pt x="302733" y="2778562"/>
                  <a:pt x="301367" y="2779704"/>
                </a:cubicBezTo>
                <a:cubicBezTo>
                  <a:pt x="300286" y="2780592"/>
                  <a:pt x="298316" y="2781708"/>
                  <a:pt x="297489" y="2781289"/>
                </a:cubicBezTo>
                <a:cubicBezTo>
                  <a:pt x="292786" y="2778911"/>
                  <a:pt x="292405" y="2776367"/>
                  <a:pt x="294979" y="2773348"/>
                </a:cubicBezTo>
                <a:cubicBezTo>
                  <a:pt x="297680" y="2770170"/>
                  <a:pt x="300763" y="2768521"/>
                  <a:pt x="304862" y="2770138"/>
                </a:cubicBezTo>
                <a:close/>
                <a:moveTo>
                  <a:pt x="5197868" y="2769760"/>
                </a:moveTo>
                <a:cubicBezTo>
                  <a:pt x="5193541" y="2769626"/>
                  <a:pt x="5189337" y="2771669"/>
                  <a:pt x="5185141" y="2776245"/>
                </a:cubicBezTo>
                <a:cubicBezTo>
                  <a:pt x="5185141" y="2778369"/>
                  <a:pt x="5185527" y="2780501"/>
                  <a:pt x="5185078" y="2782442"/>
                </a:cubicBezTo>
                <a:cubicBezTo>
                  <a:pt x="5183999" y="2787109"/>
                  <a:pt x="5185172" y="2790541"/>
                  <a:pt x="5189118" y="2793021"/>
                </a:cubicBezTo>
                <a:cubicBezTo>
                  <a:pt x="5192043" y="2794867"/>
                  <a:pt x="5194453" y="2793275"/>
                  <a:pt x="5197853" y="2789271"/>
                </a:cubicBezTo>
                <a:cubicBezTo>
                  <a:pt x="5201767" y="2784694"/>
                  <a:pt x="5206531" y="2780881"/>
                  <a:pt x="5211327" y="2776340"/>
                </a:cubicBezTo>
                <a:cubicBezTo>
                  <a:pt x="5206643" y="2772208"/>
                  <a:pt x="5202194" y="2769895"/>
                  <a:pt x="5197868" y="2769760"/>
                </a:cubicBezTo>
                <a:close/>
                <a:moveTo>
                  <a:pt x="3863408" y="2769450"/>
                </a:moveTo>
                <a:cubicBezTo>
                  <a:pt x="3867651" y="2769449"/>
                  <a:pt x="3871895" y="2771730"/>
                  <a:pt x="3876155" y="2776290"/>
                </a:cubicBezTo>
                <a:cubicBezTo>
                  <a:pt x="3867635" y="2785443"/>
                  <a:pt x="3859179" y="2785443"/>
                  <a:pt x="3850666" y="2776290"/>
                </a:cubicBezTo>
                <a:cubicBezTo>
                  <a:pt x="3854923" y="2771730"/>
                  <a:pt x="3859165" y="2769449"/>
                  <a:pt x="3863408" y="2769450"/>
                </a:cubicBezTo>
                <a:close/>
                <a:moveTo>
                  <a:pt x="439413" y="2758800"/>
                </a:moveTo>
                <a:cubicBezTo>
                  <a:pt x="437506" y="2758382"/>
                  <a:pt x="432898" y="2762421"/>
                  <a:pt x="432421" y="2764991"/>
                </a:cubicBezTo>
                <a:lnTo>
                  <a:pt x="432058" y="2782730"/>
                </a:lnTo>
                <a:lnTo>
                  <a:pt x="431976" y="2782954"/>
                </a:lnTo>
                <a:lnTo>
                  <a:pt x="431976" y="2782884"/>
                </a:lnTo>
                <a:cubicBezTo>
                  <a:pt x="427877" y="2781260"/>
                  <a:pt x="424826" y="2782916"/>
                  <a:pt x="422094" y="2786093"/>
                </a:cubicBezTo>
                <a:cubicBezTo>
                  <a:pt x="419519" y="2789111"/>
                  <a:pt x="419901" y="2791656"/>
                  <a:pt x="424604" y="2794034"/>
                </a:cubicBezTo>
                <a:cubicBezTo>
                  <a:pt x="425429" y="2794448"/>
                  <a:pt x="427431" y="2793336"/>
                  <a:pt x="428481" y="2792450"/>
                </a:cubicBezTo>
                <a:lnTo>
                  <a:pt x="431976" y="2782954"/>
                </a:lnTo>
                <a:lnTo>
                  <a:pt x="431945" y="2788289"/>
                </a:lnTo>
                <a:lnTo>
                  <a:pt x="432058" y="2782730"/>
                </a:lnTo>
                <a:lnTo>
                  <a:pt x="432071" y="2782694"/>
                </a:lnTo>
                <a:cubicBezTo>
                  <a:pt x="436552" y="2783995"/>
                  <a:pt x="440365" y="2782884"/>
                  <a:pt x="442177" y="2778755"/>
                </a:cubicBezTo>
                <a:cubicBezTo>
                  <a:pt x="443639" y="2775420"/>
                  <a:pt x="444179" y="2771638"/>
                  <a:pt x="444719" y="2767980"/>
                </a:cubicBezTo>
                <a:cubicBezTo>
                  <a:pt x="445291" y="2763945"/>
                  <a:pt x="443545" y="2759720"/>
                  <a:pt x="439413" y="2758800"/>
                </a:cubicBezTo>
                <a:close/>
                <a:moveTo>
                  <a:pt x="1686837" y="2757216"/>
                </a:moveTo>
                <a:cubicBezTo>
                  <a:pt x="1683464" y="2757652"/>
                  <a:pt x="1680595" y="2759543"/>
                  <a:pt x="1678847" y="2764673"/>
                </a:cubicBezTo>
                <a:cubicBezTo>
                  <a:pt x="1684856" y="2770808"/>
                  <a:pt x="1690734" y="2776814"/>
                  <a:pt x="1696488" y="2782694"/>
                </a:cubicBezTo>
                <a:cubicBezTo>
                  <a:pt x="1703036" y="2782694"/>
                  <a:pt x="1709362" y="2782694"/>
                  <a:pt x="1715679" y="2782662"/>
                </a:cubicBezTo>
                <a:cubicBezTo>
                  <a:pt x="1715679" y="2788954"/>
                  <a:pt x="1715679" y="2795182"/>
                  <a:pt x="1715679" y="2802046"/>
                </a:cubicBezTo>
                <a:cubicBezTo>
                  <a:pt x="1721401" y="2807442"/>
                  <a:pt x="1727440" y="2813166"/>
                  <a:pt x="1734811" y="2820153"/>
                </a:cubicBezTo>
                <a:cubicBezTo>
                  <a:pt x="1747175" y="2820629"/>
                  <a:pt x="1761218" y="2821207"/>
                  <a:pt x="1773613" y="2821682"/>
                </a:cubicBezTo>
                <a:cubicBezTo>
                  <a:pt x="1786044" y="2833244"/>
                  <a:pt x="1788870" y="2835152"/>
                  <a:pt x="1795861" y="2833276"/>
                </a:cubicBezTo>
                <a:cubicBezTo>
                  <a:pt x="1798912" y="2832452"/>
                  <a:pt x="1801194" y="2828767"/>
                  <a:pt x="1803834" y="2826382"/>
                </a:cubicBezTo>
                <a:cubicBezTo>
                  <a:pt x="1793506" y="2816055"/>
                  <a:pt x="1783211" y="2805761"/>
                  <a:pt x="1772884" y="2795437"/>
                </a:cubicBezTo>
                <a:cubicBezTo>
                  <a:pt x="1760392" y="2795437"/>
                  <a:pt x="1747904" y="2795437"/>
                  <a:pt x="1735832" y="2795437"/>
                </a:cubicBezTo>
                <a:cubicBezTo>
                  <a:pt x="1728327" y="2791973"/>
                  <a:pt x="1726107" y="2780974"/>
                  <a:pt x="1715743" y="2782694"/>
                </a:cubicBezTo>
                <a:cubicBezTo>
                  <a:pt x="1715806" y="2770175"/>
                  <a:pt x="1703163" y="2767028"/>
                  <a:pt x="1697853" y="2758484"/>
                </a:cubicBezTo>
                <a:cubicBezTo>
                  <a:pt x="1694088" y="2757799"/>
                  <a:pt x="1690211" y="2756781"/>
                  <a:pt x="1686837" y="2757216"/>
                </a:cubicBezTo>
                <a:close/>
                <a:moveTo>
                  <a:pt x="317637" y="2757204"/>
                </a:moveTo>
                <a:cubicBezTo>
                  <a:pt x="315985" y="2767340"/>
                  <a:pt x="315063" y="2768235"/>
                  <a:pt x="304925" y="2769916"/>
                </a:cubicBezTo>
                <a:cubicBezTo>
                  <a:pt x="306578" y="2759779"/>
                  <a:pt x="307499" y="2758860"/>
                  <a:pt x="317637" y="2757204"/>
                </a:cubicBezTo>
                <a:close/>
                <a:moveTo>
                  <a:pt x="3956585" y="2756261"/>
                </a:moveTo>
                <a:cubicBezTo>
                  <a:pt x="3961800" y="2761057"/>
                  <a:pt x="3966152" y="2765413"/>
                  <a:pt x="3970884" y="2769322"/>
                </a:cubicBezTo>
                <a:cubicBezTo>
                  <a:pt x="3974925" y="2772625"/>
                  <a:pt x="3977082" y="2775486"/>
                  <a:pt x="3975750" y="2778284"/>
                </a:cubicBezTo>
                <a:cubicBezTo>
                  <a:pt x="3973618" y="2782793"/>
                  <a:pt x="3969901" y="2783682"/>
                  <a:pt x="3964978" y="2782824"/>
                </a:cubicBezTo>
                <a:cubicBezTo>
                  <a:pt x="3960873" y="2782129"/>
                  <a:pt x="3956585" y="2782667"/>
                  <a:pt x="3957949" y="2782667"/>
                </a:cubicBezTo>
                <a:cubicBezTo>
                  <a:pt x="3948193" y="2772055"/>
                  <a:pt x="3944127" y="2767634"/>
                  <a:pt x="3938855" y="2761919"/>
                </a:cubicBezTo>
                <a:cubicBezTo>
                  <a:pt x="3945465" y="2759820"/>
                  <a:pt x="3951022" y="2758038"/>
                  <a:pt x="3956585" y="2756261"/>
                </a:cubicBezTo>
                <a:close/>
                <a:moveTo>
                  <a:pt x="325009" y="2733362"/>
                </a:moveTo>
                <a:cubicBezTo>
                  <a:pt x="329141" y="2734283"/>
                  <a:pt x="330889" y="2738513"/>
                  <a:pt x="330317" y="2742547"/>
                </a:cubicBezTo>
                <a:cubicBezTo>
                  <a:pt x="329777" y="2746200"/>
                  <a:pt x="329236" y="2749981"/>
                  <a:pt x="327775" y="2753317"/>
                </a:cubicBezTo>
                <a:cubicBezTo>
                  <a:pt x="325963" y="2757415"/>
                  <a:pt x="322150" y="2758532"/>
                  <a:pt x="317669" y="2757256"/>
                </a:cubicBezTo>
                <a:cubicBezTo>
                  <a:pt x="317669" y="2751345"/>
                  <a:pt x="316938" y="2745280"/>
                  <a:pt x="318018" y="2739557"/>
                </a:cubicBezTo>
                <a:cubicBezTo>
                  <a:pt x="318495" y="2736986"/>
                  <a:pt x="323135" y="2732951"/>
                  <a:pt x="325009" y="2733362"/>
                </a:cubicBezTo>
                <a:close/>
                <a:moveTo>
                  <a:pt x="5134252" y="2731779"/>
                </a:moveTo>
                <a:lnTo>
                  <a:pt x="5134299" y="2731782"/>
                </a:lnTo>
                <a:lnTo>
                  <a:pt x="5134328" y="2731854"/>
                </a:lnTo>
                <a:lnTo>
                  <a:pt x="5138551" y="2736307"/>
                </a:lnTo>
                <a:lnTo>
                  <a:pt x="5134392" y="2734425"/>
                </a:lnTo>
                <a:close/>
                <a:moveTo>
                  <a:pt x="1646210" y="2731123"/>
                </a:moveTo>
                <a:cubicBezTo>
                  <a:pt x="1643546" y="2735287"/>
                  <a:pt x="1640431" y="2738271"/>
                  <a:pt x="1639758" y="2741733"/>
                </a:cubicBezTo>
                <a:cubicBezTo>
                  <a:pt x="1639093" y="2745234"/>
                  <a:pt x="1639695" y="2750061"/>
                  <a:pt x="1641731" y="2752826"/>
                </a:cubicBezTo>
                <a:cubicBezTo>
                  <a:pt x="1646464" y="2759213"/>
                  <a:pt x="1652439" y="2764706"/>
                  <a:pt x="1658097" y="2770745"/>
                </a:cubicBezTo>
                <a:cubicBezTo>
                  <a:pt x="1660767" y="2766583"/>
                  <a:pt x="1663883" y="2763597"/>
                  <a:pt x="1664548" y="2760132"/>
                </a:cubicBezTo>
                <a:cubicBezTo>
                  <a:pt x="1665214" y="2756637"/>
                  <a:pt x="1664612" y="2751805"/>
                  <a:pt x="1662576" y="2749046"/>
                </a:cubicBezTo>
                <a:cubicBezTo>
                  <a:pt x="1657812" y="2742658"/>
                  <a:pt x="1651837" y="2737161"/>
                  <a:pt x="1646210" y="2731123"/>
                </a:cubicBezTo>
                <a:close/>
                <a:moveTo>
                  <a:pt x="4858996" y="2721368"/>
                </a:moveTo>
                <a:cubicBezTo>
                  <a:pt x="4857339" y="2722419"/>
                  <a:pt x="4854669" y="2724927"/>
                  <a:pt x="4854922" y="2725402"/>
                </a:cubicBezTo>
                <a:cubicBezTo>
                  <a:pt x="4857371" y="2729851"/>
                  <a:pt x="4860360" y="2731187"/>
                  <a:pt x="4863189" y="2729758"/>
                </a:cubicBezTo>
                <a:cubicBezTo>
                  <a:pt x="4864584" y="2728358"/>
                  <a:pt x="4867477" y="2726137"/>
                  <a:pt x="4867190" y="2725662"/>
                </a:cubicBezTo>
                <a:cubicBezTo>
                  <a:pt x="4864742" y="2721211"/>
                  <a:pt x="4861659" y="2719687"/>
                  <a:pt x="4858996" y="2721368"/>
                </a:cubicBezTo>
                <a:close/>
                <a:moveTo>
                  <a:pt x="4943577" y="2719103"/>
                </a:moveTo>
                <a:lnTo>
                  <a:pt x="4943654" y="2719106"/>
                </a:lnTo>
                <a:lnTo>
                  <a:pt x="4943682" y="2719177"/>
                </a:lnTo>
                <a:lnTo>
                  <a:pt x="4948959" y="2724758"/>
                </a:lnTo>
                <a:lnTo>
                  <a:pt x="4943780" y="2722970"/>
                </a:lnTo>
                <a:close/>
                <a:moveTo>
                  <a:pt x="562929" y="2715605"/>
                </a:moveTo>
                <a:lnTo>
                  <a:pt x="561113" y="2719177"/>
                </a:lnTo>
                <a:lnTo>
                  <a:pt x="559112" y="2719282"/>
                </a:lnTo>
                <a:lnTo>
                  <a:pt x="559117" y="2719190"/>
                </a:lnTo>
                <a:lnTo>
                  <a:pt x="559158" y="2719177"/>
                </a:lnTo>
                <a:close/>
                <a:moveTo>
                  <a:pt x="5118152" y="2709204"/>
                </a:moveTo>
                <a:cubicBezTo>
                  <a:pt x="5115133" y="2706630"/>
                  <a:pt x="5112595" y="2707008"/>
                  <a:pt x="5110209" y="2711708"/>
                </a:cubicBezTo>
                <a:cubicBezTo>
                  <a:pt x="5109798" y="2712533"/>
                  <a:pt x="5110907" y="2714535"/>
                  <a:pt x="5111795" y="2715584"/>
                </a:cubicBezTo>
                <a:cubicBezTo>
                  <a:pt x="5112370" y="2716284"/>
                  <a:pt x="5113014" y="2717008"/>
                  <a:pt x="5114421" y="2717641"/>
                </a:cubicBezTo>
                <a:lnTo>
                  <a:pt x="5121313" y="2719084"/>
                </a:lnTo>
                <a:lnTo>
                  <a:pt x="5115963" y="2719052"/>
                </a:lnTo>
                <a:lnTo>
                  <a:pt x="5122191" y="2720464"/>
                </a:lnTo>
                <a:lnTo>
                  <a:pt x="5126206" y="2729640"/>
                </a:lnTo>
                <a:cubicBezTo>
                  <a:pt x="5127765" y="2730972"/>
                  <a:pt x="5129943" y="2732276"/>
                  <a:pt x="5133073" y="2733829"/>
                </a:cubicBezTo>
                <a:lnTo>
                  <a:pt x="5134392" y="2734425"/>
                </a:lnTo>
                <a:lnTo>
                  <a:pt x="5134550" y="2737415"/>
                </a:lnTo>
                <a:cubicBezTo>
                  <a:pt x="5135825" y="2739989"/>
                  <a:pt x="5139226" y="2741670"/>
                  <a:pt x="5141985" y="2743167"/>
                </a:cubicBezTo>
                <a:cubicBezTo>
                  <a:pt x="5142227" y="2743294"/>
                  <a:pt x="5143205" y="2742500"/>
                  <a:pt x="5142677" y="2740656"/>
                </a:cubicBezTo>
                <a:lnTo>
                  <a:pt x="5138551" y="2736307"/>
                </a:lnTo>
                <a:lnTo>
                  <a:pt x="5145645" y="2739508"/>
                </a:lnTo>
                <a:cubicBezTo>
                  <a:pt x="5144148" y="2736748"/>
                  <a:pt x="5142467" y="2733349"/>
                  <a:pt x="5139891" y="2732075"/>
                </a:cubicBezTo>
                <a:lnTo>
                  <a:pt x="5134299" y="2731782"/>
                </a:lnTo>
                <a:lnTo>
                  <a:pt x="5130426" y="2722329"/>
                </a:lnTo>
                <a:lnTo>
                  <a:pt x="5122191" y="2720464"/>
                </a:lnTo>
                <a:lnTo>
                  <a:pt x="5121615" y="2719147"/>
                </a:lnTo>
                <a:lnTo>
                  <a:pt x="5121313" y="2719084"/>
                </a:lnTo>
                <a:lnTo>
                  <a:pt x="5121361" y="2719084"/>
                </a:lnTo>
                <a:cubicBezTo>
                  <a:pt x="5122985" y="2714982"/>
                  <a:pt x="5121330" y="2711929"/>
                  <a:pt x="5118152" y="2709204"/>
                </a:cubicBezTo>
                <a:close/>
                <a:moveTo>
                  <a:pt x="566846" y="2707895"/>
                </a:moveTo>
                <a:cubicBezTo>
                  <a:pt x="564080" y="2709391"/>
                  <a:pt x="560680" y="2711072"/>
                  <a:pt x="559411" y="2713647"/>
                </a:cubicBezTo>
                <a:lnTo>
                  <a:pt x="559117" y="2719190"/>
                </a:lnTo>
                <a:lnTo>
                  <a:pt x="549618" y="2722347"/>
                </a:lnTo>
                <a:cubicBezTo>
                  <a:pt x="547913" y="2724052"/>
                  <a:pt x="547270" y="2726816"/>
                  <a:pt x="546445" y="2731883"/>
                </a:cubicBezTo>
                <a:cubicBezTo>
                  <a:pt x="540279" y="2731883"/>
                  <a:pt x="534113" y="2731883"/>
                  <a:pt x="526582" y="2731883"/>
                </a:cubicBezTo>
                <a:cubicBezTo>
                  <a:pt x="518987" y="2740242"/>
                  <a:pt x="510756" y="2749299"/>
                  <a:pt x="503447" y="2757368"/>
                </a:cubicBezTo>
                <a:cubicBezTo>
                  <a:pt x="497346" y="2757368"/>
                  <a:pt x="493246" y="2757368"/>
                  <a:pt x="489210" y="2757368"/>
                </a:cubicBezTo>
                <a:cubicBezTo>
                  <a:pt x="487685" y="2758897"/>
                  <a:pt x="485461" y="2760102"/>
                  <a:pt x="484920" y="2761850"/>
                </a:cubicBezTo>
                <a:cubicBezTo>
                  <a:pt x="481774" y="2771543"/>
                  <a:pt x="481583" y="2781387"/>
                  <a:pt x="485047" y="2791016"/>
                </a:cubicBezTo>
                <a:cubicBezTo>
                  <a:pt x="485683" y="2792766"/>
                  <a:pt x="487844" y="2793971"/>
                  <a:pt x="489305" y="2795437"/>
                </a:cubicBezTo>
                <a:cubicBezTo>
                  <a:pt x="493405" y="2795437"/>
                  <a:pt x="497536" y="2795437"/>
                  <a:pt x="503924" y="2795437"/>
                </a:cubicBezTo>
                <a:cubicBezTo>
                  <a:pt x="506880" y="2792005"/>
                  <a:pt x="510693" y="2787173"/>
                  <a:pt x="515047" y="2782884"/>
                </a:cubicBezTo>
                <a:cubicBezTo>
                  <a:pt x="515571" y="2782376"/>
                  <a:pt x="516564" y="2782338"/>
                  <a:pt x="519095" y="2783382"/>
                </a:cubicBezTo>
                <a:lnTo>
                  <a:pt x="521071" y="2784423"/>
                </a:lnTo>
                <a:lnTo>
                  <a:pt x="521275" y="2788289"/>
                </a:lnTo>
                <a:cubicBezTo>
                  <a:pt x="522547" y="2790857"/>
                  <a:pt x="525947" y="2792544"/>
                  <a:pt x="528711" y="2794034"/>
                </a:cubicBezTo>
                <a:cubicBezTo>
                  <a:pt x="528950" y="2794161"/>
                  <a:pt x="529927" y="2793367"/>
                  <a:pt x="529399" y="2791525"/>
                </a:cubicBezTo>
                <a:lnTo>
                  <a:pt x="524258" y="2786105"/>
                </a:lnTo>
                <a:lnTo>
                  <a:pt x="532366" y="2790381"/>
                </a:lnTo>
                <a:cubicBezTo>
                  <a:pt x="530872" y="2787616"/>
                  <a:pt x="529188" y="2784217"/>
                  <a:pt x="526613" y="2782947"/>
                </a:cubicBezTo>
                <a:lnTo>
                  <a:pt x="521055" y="2782654"/>
                </a:lnTo>
                <a:lnTo>
                  <a:pt x="521211" y="2776719"/>
                </a:lnTo>
                <a:cubicBezTo>
                  <a:pt x="525375" y="2772306"/>
                  <a:pt x="530109" y="2768397"/>
                  <a:pt x="533764" y="2765125"/>
                </a:cubicBezTo>
                <a:cubicBezTo>
                  <a:pt x="533764" y="2759372"/>
                  <a:pt x="533764" y="2755275"/>
                  <a:pt x="533764" y="2749522"/>
                </a:cubicBezTo>
                <a:cubicBezTo>
                  <a:pt x="537419" y="2746217"/>
                  <a:pt x="542154" y="2742343"/>
                  <a:pt x="546318" y="2737921"/>
                </a:cubicBezTo>
                <a:cubicBezTo>
                  <a:pt x="547333" y="2736842"/>
                  <a:pt x="546477" y="2733982"/>
                  <a:pt x="546477" y="2731921"/>
                </a:cubicBezTo>
                <a:cubicBezTo>
                  <a:pt x="551546" y="2731094"/>
                  <a:pt x="554310" y="2730450"/>
                  <a:pt x="556971" y="2727329"/>
                </a:cubicBezTo>
                <a:lnTo>
                  <a:pt x="561113" y="2719177"/>
                </a:lnTo>
                <a:lnTo>
                  <a:pt x="564746" y="2718986"/>
                </a:lnTo>
                <a:cubicBezTo>
                  <a:pt x="567322" y="2717711"/>
                  <a:pt x="569009" y="2714312"/>
                  <a:pt x="570500" y="2711548"/>
                </a:cubicBezTo>
                <a:cubicBezTo>
                  <a:pt x="570611" y="2711295"/>
                  <a:pt x="569808" y="2710308"/>
                  <a:pt x="567962" y="2710833"/>
                </a:cubicBezTo>
                <a:lnTo>
                  <a:pt x="562929" y="2715605"/>
                </a:lnTo>
                <a:close/>
                <a:moveTo>
                  <a:pt x="4823432" y="2706692"/>
                </a:moveTo>
                <a:cubicBezTo>
                  <a:pt x="4821776" y="2706913"/>
                  <a:pt x="4820128" y="2708974"/>
                  <a:pt x="4819042" y="2710597"/>
                </a:cubicBezTo>
                <a:cubicBezTo>
                  <a:pt x="4818346" y="2711645"/>
                  <a:pt x="4818186" y="2713647"/>
                  <a:pt x="4818726" y="2714822"/>
                </a:cubicBezTo>
                <a:cubicBezTo>
                  <a:pt x="4821492" y="2721241"/>
                  <a:pt x="4835384" y="2721462"/>
                  <a:pt x="4839640" y="2715107"/>
                </a:cubicBezTo>
                <a:cubicBezTo>
                  <a:pt x="4840275" y="2714030"/>
                  <a:pt x="4839862" y="2712246"/>
                  <a:pt x="4839989" y="2710819"/>
                </a:cubicBezTo>
                <a:cubicBezTo>
                  <a:pt x="4838524" y="2709362"/>
                  <a:pt x="4837255" y="2706913"/>
                  <a:pt x="4835637" y="2706692"/>
                </a:cubicBezTo>
                <a:cubicBezTo>
                  <a:pt x="4831628" y="2706090"/>
                  <a:pt x="4827435" y="2706122"/>
                  <a:pt x="4823432" y="2706692"/>
                </a:cubicBezTo>
                <a:close/>
                <a:moveTo>
                  <a:pt x="639778" y="2695888"/>
                </a:moveTo>
                <a:cubicBezTo>
                  <a:pt x="633358" y="2698647"/>
                  <a:pt x="633136" y="2712537"/>
                  <a:pt x="639492" y="2716794"/>
                </a:cubicBezTo>
                <a:cubicBezTo>
                  <a:pt x="640539" y="2717460"/>
                  <a:pt x="642353" y="2717048"/>
                  <a:pt x="643781" y="2717143"/>
                </a:cubicBezTo>
                <a:cubicBezTo>
                  <a:pt x="645246" y="2715682"/>
                  <a:pt x="647695" y="2714406"/>
                  <a:pt x="647917" y="2712791"/>
                </a:cubicBezTo>
                <a:cubicBezTo>
                  <a:pt x="648519" y="2708783"/>
                  <a:pt x="648488" y="2704591"/>
                  <a:pt x="647917" y="2700589"/>
                </a:cubicBezTo>
                <a:cubicBezTo>
                  <a:pt x="647695" y="2698933"/>
                  <a:pt x="645627" y="2697284"/>
                  <a:pt x="644003" y="2696203"/>
                </a:cubicBezTo>
                <a:cubicBezTo>
                  <a:pt x="642956" y="2695500"/>
                  <a:pt x="640958" y="2695342"/>
                  <a:pt x="639778" y="2695888"/>
                </a:cubicBezTo>
                <a:close/>
                <a:moveTo>
                  <a:pt x="898044" y="2670463"/>
                </a:moveTo>
                <a:cubicBezTo>
                  <a:pt x="895221" y="2669059"/>
                  <a:pt x="892233" y="2670367"/>
                  <a:pt x="889816" y="2674812"/>
                </a:cubicBezTo>
                <a:cubicBezTo>
                  <a:pt x="889562" y="2675290"/>
                  <a:pt x="892233" y="2677827"/>
                  <a:pt x="893882" y="2678844"/>
                </a:cubicBezTo>
                <a:cubicBezTo>
                  <a:pt x="896553" y="2680536"/>
                  <a:pt x="899636" y="2679003"/>
                  <a:pt x="902085" y="2674558"/>
                </a:cubicBezTo>
                <a:cubicBezTo>
                  <a:pt x="902338" y="2674079"/>
                  <a:pt x="899477" y="2671856"/>
                  <a:pt x="898044" y="2670463"/>
                </a:cubicBezTo>
                <a:close/>
                <a:moveTo>
                  <a:pt x="3986204" y="2670420"/>
                </a:moveTo>
                <a:cubicBezTo>
                  <a:pt x="3987854" y="2671467"/>
                  <a:pt x="3989097" y="2673186"/>
                  <a:pt x="3990492" y="2674582"/>
                </a:cubicBezTo>
                <a:cubicBezTo>
                  <a:pt x="3987663" y="2678806"/>
                  <a:pt x="3984745" y="2680431"/>
                  <a:pt x="3982075" y="2678742"/>
                </a:cubicBezTo>
                <a:cubicBezTo>
                  <a:pt x="3980419" y="2677696"/>
                  <a:pt x="3977748" y="2675183"/>
                  <a:pt x="3978002" y="2674708"/>
                </a:cubicBezTo>
                <a:cubicBezTo>
                  <a:pt x="3980450" y="2670262"/>
                  <a:pt x="3983534" y="2668733"/>
                  <a:pt x="3986204" y="2670420"/>
                </a:cubicBezTo>
                <a:close/>
                <a:moveTo>
                  <a:pt x="378292" y="2668285"/>
                </a:moveTo>
                <a:cubicBezTo>
                  <a:pt x="381438" y="2668317"/>
                  <a:pt x="387698" y="2668317"/>
                  <a:pt x="393927" y="2668317"/>
                </a:cubicBezTo>
                <a:cubicBezTo>
                  <a:pt x="393927" y="2674574"/>
                  <a:pt x="393927" y="2680804"/>
                  <a:pt x="393927" y="2687573"/>
                </a:cubicBezTo>
                <a:cubicBezTo>
                  <a:pt x="383758" y="2697427"/>
                  <a:pt x="373334" y="2707563"/>
                  <a:pt x="362339" y="2718204"/>
                </a:cubicBezTo>
                <a:cubicBezTo>
                  <a:pt x="355761" y="2719255"/>
                  <a:pt x="347817" y="2721921"/>
                  <a:pt x="344289" y="2711563"/>
                </a:cubicBezTo>
                <a:cubicBezTo>
                  <a:pt x="351693" y="2704164"/>
                  <a:pt x="359033" y="2696824"/>
                  <a:pt x="366215" y="2689644"/>
                </a:cubicBezTo>
                <a:cubicBezTo>
                  <a:pt x="370950" y="2683066"/>
                  <a:pt x="364817" y="2672252"/>
                  <a:pt x="378292" y="2668285"/>
                </a:cubicBezTo>
                <a:close/>
                <a:moveTo>
                  <a:pt x="5247984" y="2667784"/>
                </a:moveTo>
                <a:cubicBezTo>
                  <a:pt x="5243634" y="2667849"/>
                  <a:pt x="5239472" y="2669509"/>
                  <a:pt x="5238091" y="2672712"/>
                </a:cubicBezTo>
                <a:cubicBezTo>
                  <a:pt x="5237578" y="2673895"/>
                  <a:pt x="5237704" y="2675892"/>
                  <a:pt x="5238408" y="2676971"/>
                </a:cubicBezTo>
                <a:cubicBezTo>
                  <a:pt x="5242570" y="2683495"/>
                  <a:pt x="5256456" y="2683176"/>
                  <a:pt x="5259380" y="2676720"/>
                </a:cubicBezTo>
                <a:cubicBezTo>
                  <a:pt x="5259286" y="2675259"/>
                  <a:pt x="5259697" y="2673482"/>
                  <a:pt x="5259000" y="2672426"/>
                </a:cubicBezTo>
                <a:cubicBezTo>
                  <a:pt x="5256872" y="2669256"/>
                  <a:pt x="5252334" y="2667724"/>
                  <a:pt x="5247984" y="2667784"/>
                </a:cubicBezTo>
                <a:close/>
                <a:moveTo>
                  <a:pt x="650644" y="2665965"/>
                </a:moveTo>
                <a:lnTo>
                  <a:pt x="649236" y="2668380"/>
                </a:lnTo>
                <a:lnTo>
                  <a:pt x="648094" y="2668441"/>
                </a:lnTo>
                <a:lnTo>
                  <a:pt x="648099" y="2668332"/>
                </a:lnTo>
                <a:lnTo>
                  <a:pt x="648139" y="2668332"/>
                </a:lnTo>
                <a:close/>
                <a:moveTo>
                  <a:pt x="655827" y="2657045"/>
                </a:moveTo>
                <a:cubicBezTo>
                  <a:pt x="653062" y="2658531"/>
                  <a:pt x="649661" y="2660223"/>
                  <a:pt x="648393" y="2662805"/>
                </a:cubicBezTo>
                <a:lnTo>
                  <a:pt x="648099" y="2668332"/>
                </a:lnTo>
                <a:lnTo>
                  <a:pt x="630402" y="2668490"/>
                </a:lnTo>
                <a:cubicBezTo>
                  <a:pt x="628816" y="2668586"/>
                  <a:pt x="627129" y="2670304"/>
                  <a:pt x="625892" y="2671666"/>
                </a:cubicBezTo>
                <a:cubicBezTo>
                  <a:pt x="624877" y="2672750"/>
                  <a:pt x="623602" y="2674748"/>
                  <a:pt x="624014" y="2675699"/>
                </a:cubicBezTo>
                <a:cubicBezTo>
                  <a:pt x="624718" y="2677382"/>
                  <a:pt x="626399" y="2679422"/>
                  <a:pt x="628055" y="2679836"/>
                </a:cubicBezTo>
                <a:cubicBezTo>
                  <a:pt x="634871" y="2681603"/>
                  <a:pt x="639240" y="2681906"/>
                  <a:pt x="643193" y="2678762"/>
                </a:cubicBezTo>
                <a:lnTo>
                  <a:pt x="649236" y="2668380"/>
                </a:lnTo>
                <a:lnTo>
                  <a:pt x="653728" y="2668144"/>
                </a:lnTo>
                <a:cubicBezTo>
                  <a:pt x="656303" y="2666875"/>
                  <a:pt x="657991" y="2663474"/>
                  <a:pt x="659481" y="2660701"/>
                </a:cubicBezTo>
                <a:cubicBezTo>
                  <a:pt x="659592" y="2660461"/>
                  <a:pt x="658782" y="2659475"/>
                  <a:pt x="656931" y="2659996"/>
                </a:cubicBezTo>
                <a:lnTo>
                  <a:pt x="650644" y="2665965"/>
                </a:lnTo>
                <a:close/>
                <a:moveTo>
                  <a:pt x="5274052" y="2655568"/>
                </a:moveTo>
                <a:lnTo>
                  <a:pt x="5277960" y="2655776"/>
                </a:lnTo>
                <a:lnTo>
                  <a:pt x="5279782" y="2659493"/>
                </a:lnTo>
                <a:lnTo>
                  <a:pt x="5274161" y="2657601"/>
                </a:lnTo>
                <a:close/>
                <a:moveTo>
                  <a:pt x="5083450" y="2655128"/>
                </a:moveTo>
                <a:cubicBezTo>
                  <a:pt x="5079207" y="2655128"/>
                  <a:pt x="5074965" y="2657412"/>
                  <a:pt x="5070709" y="2661973"/>
                </a:cubicBezTo>
                <a:cubicBezTo>
                  <a:pt x="5079221" y="2671130"/>
                  <a:pt x="5087709" y="2671130"/>
                  <a:pt x="5096196" y="2661973"/>
                </a:cubicBezTo>
                <a:cubicBezTo>
                  <a:pt x="5091938" y="2657412"/>
                  <a:pt x="5087693" y="2655128"/>
                  <a:pt x="5083450" y="2655128"/>
                </a:cubicBezTo>
                <a:close/>
                <a:moveTo>
                  <a:pt x="5021958" y="2642241"/>
                </a:moveTo>
                <a:cubicBezTo>
                  <a:pt x="5017606" y="2643938"/>
                  <a:pt x="5012200" y="2646030"/>
                  <a:pt x="4999963" y="2650783"/>
                </a:cubicBezTo>
                <a:cubicBezTo>
                  <a:pt x="5013857" y="2660384"/>
                  <a:pt x="5024215" y="2667572"/>
                  <a:pt x="5032222" y="2673099"/>
                </a:cubicBezTo>
                <a:cubicBezTo>
                  <a:pt x="5033077" y="2680726"/>
                  <a:pt x="5033140" y="2684854"/>
                  <a:pt x="5034163" y="2688732"/>
                </a:cubicBezTo>
                <a:cubicBezTo>
                  <a:pt x="5034607" y="2690448"/>
                  <a:pt x="5036959" y="2691720"/>
                  <a:pt x="5038989" y="2693757"/>
                </a:cubicBezTo>
                <a:cubicBezTo>
                  <a:pt x="5044679" y="2693757"/>
                  <a:pt x="5050972" y="2693283"/>
                  <a:pt x="5057139" y="2693915"/>
                </a:cubicBezTo>
                <a:cubicBezTo>
                  <a:pt x="5061934" y="2694424"/>
                  <a:pt x="5065525" y="2693757"/>
                  <a:pt x="5068195" y="2689976"/>
                </a:cubicBezTo>
                <a:cubicBezTo>
                  <a:pt x="5070328" y="2686988"/>
                  <a:pt x="5068481" y="2684666"/>
                  <a:pt x="5064510" y="2680917"/>
                </a:cubicBezTo>
                <a:cubicBezTo>
                  <a:pt x="5052306" y="2669347"/>
                  <a:pt x="5040645" y="2657198"/>
                  <a:pt x="5028631" y="2645427"/>
                </a:cubicBezTo>
                <a:cubicBezTo>
                  <a:pt x="5027330" y="2644158"/>
                  <a:pt x="5025166" y="2643743"/>
                  <a:pt x="5021958" y="2642241"/>
                </a:cubicBezTo>
                <a:close/>
                <a:moveTo>
                  <a:pt x="579495" y="2631565"/>
                </a:moveTo>
                <a:cubicBezTo>
                  <a:pt x="576729" y="2633055"/>
                  <a:pt x="573329" y="2634741"/>
                  <a:pt x="572060" y="2637314"/>
                </a:cubicBezTo>
                <a:cubicBezTo>
                  <a:pt x="570756" y="2639970"/>
                  <a:pt x="570765" y="2641952"/>
                  <a:pt x="571761" y="2642956"/>
                </a:cubicBezTo>
                <a:lnTo>
                  <a:pt x="574087" y="2642825"/>
                </a:lnTo>
                <a:lnTo>
                  <a:pt x="571748" y="2647701"/>
                </a:lnTo>
                <a:lnTo>
                  <a:pt x="571775" y="2643134"/>
                </a:lnTo>
                <a:cubicBezTo>
                  <a:pt x="567671" y="2641513"/>
                  <a:pt x="564619" y="2643162"/>
                  <a:pt x="561892" y="2646341"/>
                </a:cubicBezTo>
                <a:cubicBezTo>
                  <a:pt x="559316" y="2649352"/>
                  <a:pt x="559697" y="2651887"/>
                  <a:pt x="564397" y="2654268"/>
                </a:cubicBezTo>
                <a:cubicBezTo>
                  <a:pt x="565228" y="2654683"/>
                  <a:pt x="567227" y="2653569"/>
                  <a:pt x="568273" y="2652679"/>
                </a:cubicBezTo>
                <a:cubicBezTo>
                  <a:pt x="568974" y="2652111"/>
                  <a:pt x="569697" y="2651469"/>
                  <a:pt x="571286" y="2648657"/>
                </a:cubicBezTo>
                <a:lnTo>
                  <a:pt x="571748" y="2647701"/>
                </a:lnTo>
                <a:lnTo>
                  <a:pt x="571743" y="2648529"/>
                </a:lnTo>
                <a:lnTo>
                  <a:pt x="575634" y="2642745"/>
                </a:lnTo>
                <a:lnTo>
                  <a:pt x="577396" y="2642655"/>
                </a:lnTo>
                <a:cubicBezTo>
                  <a:pt x="579971" y="2641386"/>
                  <a:pt x="581658" y="2637980"/>
                  <a:pt x="583149" y="2635217"/>
                </a:cubicBezTo>
                <a:cubicBezTo>
                  <a:pt x="583292" y="2635009"/>
                  <a:pt x="582505" y="2634055"/>
                  <a:pt x="580651" y="2635284"/>
                </a:cubicBezTo>
                <a:lnTo>
                  <a:pt x="575634" y="2642745"/>
                </a:lnTo>
                <a:lnTo>
                  <a:pt x="574087" y="2642825"/>
                </a:lnTo>
                <a:close/>
                <a:moveTo>
                  <a:pt x="5204368" y="2629309"/>
                </a:moveTo>
                <a:cubicBezTo>
                  <a:pt x="5195982" y="2638743"/>
                  <a:pt x="5194802" y="2647204"/>
                  <a:pt x="5204242" y="2655643"/>
                </a:cubicBezTo>
                <a:cubicBezTo>
                  <a:pt x="5212570" y="2655643"/>
                  <a:pt x="5220766" y="2655643"/>
                  <a:pt x="5229001" y="2655643"/>
                </a:cubicBezTo>
                <a:cubicBezTo>
                  <a:pt x="5233352" y="2653189"/>
                  <a:pt x="5235357" y="2650308"/>
                  <a:pt x="5234018" y="2647427"/>
                </a:cubicBezTo>
                <a:cubicBezTo>
                  <a:pt x="5231957" y="2642976"/>
                  <a:pt x="5228335" y="2641738"/>
                  <a:pt x="5223596" y="2642876"/>
                </a:cubicBezTo>
                <a:cubicBezTo>
                  <a:pt x="5221661" y="2643363"/>
                  <a:pt x="5219498" y="2642944"/>
                  <a:pt x="5216447" y="2642944"/>
                </a:cubicBezTo>
                <a:cubicBezTo>
                  <a:pt x="5212824" y="2638871"/>
                  <a:pt x="5208758" y="2634301"/>
                  <a:pt x="5204368" y="2629309"/>
                </a:cubicBezTo>
                <a:close/>
                <a:moveTo>
                  <a:pt x="474465" y="2619713"/>
                </a:moveTo>
                <a:cubicBezTo>
                  <a:pt x="472812" y="2620768"/>
                  <a:pt x="470143" y="2623274"/>
                  <a:pt x="470397" y="2623748"/>
                </a:cubicBezTo>
                <a:cubicBezTo>
                  <a:pt x="472876" y="2628196"/>
                  <a:pt x="475863" y="2629497"/>
                  <a:pt x="478660" y="2628103"/>
                </a:cubicBezTo>
                <a:cubicBezTo>
                  <a:pt x="480058" y="2626706"/>
                  <a:pt x="482950" y="2624481"/>
                  <a:pt x="482664" y="2624004"/>
                </a:cubicBezTo>
                <a:cubicBezTo>
                  <a:pt x="480217" y="2619548"/>
                  <a:pt x="477134" y="2618029"/>
                  <a:pt x="474465" y="2619713"/>
                </a:cubicBezTo>
                <a:close/>
                <a:moveTo>
                  <a:pt x="4733848" y="2617745"/>
                </a:moveTo>
                <a:cubicBezTo>
                  <a:pt x="4733371" y="2617488"/>
                  <a:pt x="4730828" y="2620160"/>
                  <a:pt x="4729806" y="2621809"/>
                </a:cubicBezTo>
                <a:cubicBezTo>
                  <a:pt x="4728125" y="2624481"/>
                  <a:pt x="4729648" y="2627566"/>
                  <a:pt x="4734101" y="2630012"/>
                </a:cubicBezTo>
                <a:cubicBezTo>
                  <a:pt x="4734577" y="2630266"/>
                  <a:pt x="4736803" y="2627407"/>
                  <a:pt x="4738200" y="2625973"/>
                </a:cubicBezTo>
                <a:cubicBezTo>
                  <a:pt x="4739595" y="2623143"/>
                  <a:pt x="4738294" y="2620160"/>
                  <a:pt x="4733848" y="2617745"/>
                </a:cubicBezTo>
                <a:close/>
                <a:moveTo>
                  <a:pt x="5156289" y="2607546"/>
                </a:moveTo>
                <a:cubicBezTo>
                  <a:pt x="5153270" y="2604973"/>
                  <a:pt x="5150726" y="2605351"/>
                  <a:pt x="5148341" y="2610053"/>
                </a:cubicBezTo>
                <a:cubicBezTo>
                  <a:pt x="5147930" y="2610887"/>
                  <a:pt x="5149045" y="2612884"/>
                  <a:pt x="5149934" y="2613933"/>
                </a:cubicBezTo>
                <a:cubicBezTo>
                  <a:pt x="5150504" y="2614629"/>
                  <a:pt x="5151149" y="2615350"/>
                  <a:pt x="5153969" y="2616941"/>
                </a:cubicBezTo>
                <a:lnTo>
                  <a:pt x="5154925" y="2617399"/>
                </a:lnTo>
                <a:lnTo>
                  <a:pt x="5154095" y="2617393"/>
                </a:lnTo>
                <a:lnTo>
                  <a:pt x="5159848" y="2620641"/>
                </a:lnTo>
                <a:lnTo>
                  <a:pt x="5159976" y="2623049"/>
                </a:lnTo>
                <a:cubicBezTo>
                  <a:pt x="5161244" y="2625625"/>
                  <a:pt x="5164644" y="2627312"/>
                  <a:pt x="5167410" y="2628802"/>
                </a:cubicBezTo>
                <a:cubicBezTo>
                  <a:pt x="5167721" y="2629015"/>
                  <a:pt x="5169745" y="2627120"/>
                  <a:pt x="5163486" y="2622690"/>
                </a:cubicBezTo>
                <a:lnTo>
                  <a:pt x="5159848" y="2620641"/>
                </a:lnTo>
                <a:lnTo>
                  <a:pt x="5159800" y="2619738"/>
                </a:lnTo>
                <a:lnTo>
                  <a:pt x="5171065" y="2625147"/>
                </a:lnTo>
                <a:cubicBezTo>
                  <a:pt x="5169573" y="2622382"/>
                  <a:pt x="5167886" y="2618981"/>
                  <a:pt x="5165317" y="2617711"/>
                </a:cubicBezTo>
                <a:cubicBezTo>
                  <a:pt x="5162662" y="2616407"/>
                  <a:pt x="5160676" y="2616414"/>
                  <a:pt x="5159677" y="2617415"/>
                </a:cubicBezTo>
                <a:lnTo>
                  <a:pt x="5159800" y="2619738"/>
                </a:lnTo>
                <a:lnTo>
                  <a:pt x="5154925" y="2617399"/>
                </a:lnTo>
                <a:lnTo>
                  <a:pt x="5159500" y="2617428"/>
                </a:lnTo>
                <a:cubicBezTo>
                  <a:pt x="5161118" y="2613328"/>
                  <a:pt x="5159468" y="2610280"/>
                  <a:pt x="5156289" y="2607546"/>
                </a:cubicBezTo>
                <a:close/>
                <a:moveTo>
                  <a:pt x="625543" y="2605130"/>
                </a:moveTo>
                <a:cubicBezTo>
                  <a:pt x="622047" y="2604463"/>
                  <a:pt x="617214" y="2605065"/>
                  <a:pt x="614448" y="2607100"/>
                </a:cubicBezTo>
                <a:cubicBezTo>
                  <a:pt x="608066" y="2611833"/>
                  <a:pt x="602566" y="2617807"/>
                  <a:pt x="596527" y="2623464"/>
                </a:cubicBezTo>
                <a:cubicBezTo>
                  <a:pt x="600689" y="2626128"/>
                  <a:pt x="603676" y="2629245"/>
                  <a:pt x="607141" y="2629916"/>
                </a:cubicBezTo>
                <a:cubicBezTo>
                  <a:pt x="610635" y="2630581"/>
                  <a:pt x="615470" y="2629980"/>
                  <a:pt x="618235" y="2627942"/>
                </a:cubicBezTo>
                <a:cubicBezTo>
                  <a:pt x="624623" y="2623171"/>
                  <a:pt x="630117" y="2617204"/>
                  <a:pt x="636156" y="2611582"/>
                </a:cubicBezTo>
                <a:cubicBezTo>
                  <a:pt x="631994" y="2608908"/>
                  <a:pt x="629006" y="2605793"/>
                  <a:pt x="625543" y="2605130"/>
                </a:cubicBezTo>
                <a:close/>
                <a:moveTo>
                  <a:pt x="4810212" y="2604812"/>
                </a:moveTo>
                <a:cubicBezTo>
                  <a:pt x="4798959" y="2604812"/>
                  <a:pt x="4786411" y="2604400"/>
                  <a:pt x="4773952" y="2605162"/>
                </a:cubicBezTo>
                <a:cubicBezTo>
                  <a:pt x="4771440" y="2605322"/>
                  <a:pt x="4769214" y="2609801"/>
                  <a:pt x="4768801" y="2610248"/>
                </a:cubicBezTo>
                <a:cubicBezTo>
                  <a:pt x="4778525" y="2621746"/>
                  <a:pt x="4788060" y="2632965"/>
                  <a:pt x="4797056" y="2643615"/>
                </a:cubicBezTo>
                <a:cubicBezTo>
                  <a:pt x="4811925" y="2638205"/>
                  <a:pt x="4815935" y="2652425"/>
                  <a:pt x="4825335" y="2655258"/>
                </a:cubicBezTo>
                <a:cubicBezTo>
                  <a:pt x="4834903" y="2658090"/>
                  <a:pt x="4846536" y="2651067"/>
                  <a:pt x="4854573" y="2661941"/>
                </a:cubicBezTo>
                <a:cubicBezTo>
                  <a:pt x="4854573" y="2665923"/>
                  <a:pt x="4854573" y="2670116"/>
                  <a:pt x="4854573" y="2674973"/>
                </a:cubicBezTo>
                <a:cubicBezTo>
                  <a:pt x="4860454" y="2680473"/>
                  <a:pt x="4866620" y="2686194"/>
                  <a:pt x="4873231" y="2692355"/>
                </a:cubicBezTo>
                <a:cubicBezTo>
                  <a:pt x="4883652" y="2691817"/>
                  <a:pt x="4892077" y="2696871"/>
                  <a:pt x="4898466" y="2705798"/>
                </a:cubicBezTo>
                <a:cubicBezTo>
                  <a:pt x="4902626" y="2706027"/>
                  <a:pt x="4906756" y="2706281"/>
                  <a:pt x="4911304" y="2706533"/>
                </a:cubicBezTo>
                <a:cubicBezTo>
                  <a:pt x="4915624" y="2710566"/>
                  <a:pt x="4920199" y="2714851"/>
                  <a:pt x="4924873" y="2719210"/>
                </a:cubicBezTo>
                <a:cubicBezTo>
                  <a:pt x="4927922" y="2719193"/>
                  <a:pt x="4931035" y="2719186"/>
                  <a:pt x="4935591" y="2720142"/>
                </a:cubicBezTo>
                <a:lnTo>
                  <a:pt x="4943780" y="2722970"/>
                </a:lnTo>
                <a:lnTo>
                  <a:pt x="4943873" y="2724735"/>
                </a:lnTo>
                <a:cubicBezTo>
                  <a:pt x="4945148" y="2727311"/>
                  <a:pt x="4948548" y="2728997"/>
                  <a:pt x="4951314" y="2730489"/>
                </a:cubicBezTo>
                <a:cubicBezTo>
                  <a:pt x="4951552" y="2730614"/>
                  <a:pt x="4952529" y="2729819"/>
                  <a:pt x="4952003" y="2727979"/>
                </a:cubicBezTo>
                <a:lnTo>
                  <a:pt x="4948959" y="2724758"/>
                </a:lnTo>
                <a:lnTo>
                  <a:pt x="4954968" y="2726836"/>
                </a:lnTo>
                <a:cubicBezTo>
                  <a:pt x="4953470" y="2724069"/>
                  <a:pt x="4951789" y="2720669"/>
                  <a:pt x="4949214" y="2719403"/>
                </a:cubicBezTo>
                <a:lnTo>
                  <a:pt x="4943654" y="2719106"/>
                </a:lnTo>
                <a:lnTo>
                  <a:pt x="4939144" y="2707897"/>
                </a:lnTo>
                <a:cubicBezTo>
                  <a:pt x="4936103" y="2705054"/>
                  <a:pt x="4932448" y="2702528"/>
                  <a:pt x="4930907" y="2698519"/>
                </a:cubicBezTo>
                <a:cubicBezTo>
                  <a:pt x="4930716" y="2694961"/>
                  <a:pt x="4930462" y="2690829"/>
                  <a:pt x="4930240" y="2686703"/>
                </a:cubicBezTo>
                <a:cubicBezTo>
                  <a:pt x="4915308" y="2671762"/>
                  <a:pt x="4898401" y="2658247"/>
                  <a:pt x="4886037" y="2641418"/>
                </a:cubicBezTo>
                <a:cubicBezTo>
                  <a:pt x="4876345" y="2628199"/>
                  <a:pt x="4857594" y="2634234"/>
                  <a:pt x="4849904" y="2619681"/>
                </a:cubicBezTo>
                <a:cubicBezTo>
                  <a:pt x="4848762" y="2617555"/>
                  <a:pt x="4842406" y="2617999"/>
                  <a:pt x="4838428" y="2617555"/>
                </a:cubicBezTo>
                <a:cubicBezTo>
                  <a:pt x="4832427" y="2616920"/>
                  <a:pt x="4826388" y="2616564"/>
                  <a:pt x="4821586" y="2616181"/>
                </a:cubicBezTo>
                <a:cubicBezTo>
                  <a:pt x="4817456" y="2612056"/>
                  <a:pt x="4814469" y="2609070"/>
                  <a:pt x="4810212" y="2604812"/>
                </a:cubicBezTo>
                <a:close/>
                <a:moveTo>
                  <a:pt x="5436051" y="2604550"/>
                </a:moveTo>
                <a:cubicBezTo>
                  <a:pt x="5439333" y="2604262"/>
                  <a:pt x="5443162" y="2605193"/>
                  <a:pt x="5446975" y="2606096"/>
                </a:cubicBezTo>
                <a:cubicBezTo>
                  <a:pt x="5460291" y="2619410"/>
                  <a:pt x="5473606" y="2632660"/>
                  <a:pt x="5486825" y="2646042"/>
                </a:cubicBezTo>
                <a:cubicBezTo>
                  <a:pt x="5487904" y="2647158"/>
                  <a:pt x="5488284" y="2648957"/>
                  <a:pt x="5489655" y="2651874"/>
                </a:cubicBezTo>
                <a:cubicBezTo>
                  <a:pt x="5483774" y="2653494"/>
                  <a:pt x="5478179" y="2655020"/>
                  <a:pt x="5473668" y="2656271"/>
                </a:cubicBezTo>
                <a:cubicBezTo>
                  <a:pt x="5458095" y="2640479"/>
                  <a:pt x="5443543" y="2625671"/>
                  <a:pt x="5428413" y="2610297"/>
                </a:cubicBezTo>
                <a:cubicBezTo>
                  <a:pt x="5430034" y="2606336"/>
                  <a:pt x="5432769" y="2604836"/>
                  <a:pt x="5436051" y="2604550"/>
                </a:cubicBezTo>
                <a:close/>
                <a:moveTo>
                  <a:pt x="4085926" y="2592327"/>
                </a:moveTo>
                <a:cubicBezTo>
                  <a:pt x="4081479" y="2594773"/>
                  <a:pt x="4080173" y="2597760"/>
                  <a:pt x="4081575" y="2600591"/>
                </a:cubicBezTo>
                <a:cubicBezTo>
                  <a:pt x="4082970" y="2601985"/>
                  <a:pt x="4085197" y="2604875"/>
                  <a:pt x="4085672" y="2604589"/>
                </a:cubicBezTo>
                <a:cubicBezTo>
                  <a:pt x="4090119" y="2602145"/>
                  <a:pt x="4091648" y="2599061"/>
                  <a:pt x="4089961" y="2596390"/>
                </a:cubicBezTo>
                <a:cubicBezTo>
                  <a:pt x="4088914" y="2594742"/>
                  <a:pt x="4086402" y="2592073"/>
                  <a:pt x="4085926" y="2592327"/>
                </a:cubicBezTo>
                <a:close/>
                <a:moveTo>
                  <a:pt x="5385352" y="2579692"/>
                </a:moveTo>
                <a:cubicBezTo>
                  <a:pt x="5388975" y="2578959"/>
                  <a:pt x="5394062" y="2579655"/>
                  <a:pt x="5396860" y="2581822"/>
                </a:cubicBezTo>
                <a:cubicBezTo>
                  <a:pt x="5403058" y="2586646"/>
                  <a:pt x="5408235" y="2592812"/>
                  <a:pt x="5413829" y="2598436"/>
                </a:cubicBezTo>
                <a:cubicBezTo>
                  <a:pt x="5406807" y="2605521"/>
                  <a:pt x="5400799" y="2611525"/>
                  <a:pt x="5394824" y="2617502"/>
                </a:cubicBezTo>
                <a:cubicBezTo>
                  <a:pt x="5390598" y="2617502"/>
                  <a:pt x="5386373" y="2617502"/>
                  <a:pt x="5382142" y="2617502"/>
                </a:cubicBezTo>
                <a:cubicBezTo>
                  <a:pt x="5377410" y="2614512"/>
                  <a:pt x="5375977" y="2611372"/>
                  <a:pt x="5378425" y="2608573"/>
                </a:cubicBezTo>
                <a:cubicBezTo>
                  <a:pt x="5381222" y="2605395"/>
                  <a:pt x="5384369" y="2602535"/>
                  <a:pt x="5387865" y="2599040"/>
                </a:cubicBezTo>
                <a:cubicBezTo>
                  <a:pt x="5384052" y="2594690"/>
                  <a:pt x="5380208" y="2590307"/>
                  <a:pt x="5376357" y="2585916"/>
                </a:cubicBezTo>
                <a:cubicBezTo>
                  <a:pt x="5379187" y="2583854"/>
                  <a:pt x="5381984" y="2580353"/>
                  <a:pt x="5385352" y="2579692"/>
                </a:cubicBezTo>
                <a:close/>
                <a:moveTo>
                  <a:pt x="5169035" y="2569482"/>
                </a:moveTo>
                <a:cubicBezTo>
                  <a:pt x="5166014" y="2566904"/>
                  <a:pt x="5163471" y="2567287"/>
                  <a:pt x="5161086" y="2571991"/>
                </a:cubicBezTo>
                <a:cubicBezTo>
                  <a:pt x="5160673" y="2572821"/>
                  <a:pt x="5161784" y="2574824"/>
                  <a:pt x="5162678" y="2575871"/>
                </a:cubicBezTo>
                <a:cubicBezTo>
                  <a:pt x="5163819" y="2577270"/>
                  <a:pt x="5165247" y="2578762"/>
                  <a:pt x="5169668" y="2579364"/>
                </a:cubicBezTo>
                <a:lnTo>
                  <a:pt x="5169696" y="2579399"/>
                </a:lnTo>
                <a:lnTo>
                  <a:pt x="5172245" y="2579364"/>
                </a:lnTo>
                <a:cubicBezTo>
                  <a:pt x="5173861" y="2575268"/>
                  <a:pt x="5172212" y="2572215"/>
                  <a:pt x="5169035" y="2569482"/>
                </a:cubicBezTo>
                <a:close/>
                <a:moveTo>
                  <a:pt x="4045600" y="2568873"/>
                </a:moveTo>
                <a:cubicBezTo>
                  <a:pt x="4043944" y="2569927"/>
                  <a:pt x="4041280" y="2572437"/>
                  <a:pt x="4041533" y="2572916"/>
                </a:cubicBezTo>
                <a:cubicBezTo>
                  <a:pt x="4043976" y="2577365"/>
                  <a:pt x="4046964" y="2578697"/>
                  <a:pt x="4049793" y="2577270"/>
                </a:cubicBezTo>
                <a:cubicBezTo>
                  <a:pt x="4051195" y="2575871"/>
                  <a:pt x="4054087" y="2573641"/>
                  <a:pt x="4053796" y="2573166"/>
                </a:cubicBezTo>
                <a:cubicBezTo>
                  <a:pt x="4051353" y="2568724"/>
                  <a:pt x="4048270" y="2567189"/>
                  <a:pt x="4045600" y="2568873"/>
                </a:cubicBezTo>
                <a:close/>
                <a:moveTo>
                  <a:pt x="972203" y="2566685"/>
                </a:moveTo>
                <a:cubicBezTo>
                  <a:pt x="970744" y="2568139"/>
                  <a:pt x="968835" y="2569384"/>
                  <a:pt x="967915" y="2571135"/>
                </a:cubicBezTo>
                <a:cubicBezTo>
                  <a:pt x="966450" y="2573999"/>
                  <a:pt x="968391" y="2576914"/>
                  <a:pt x="972806" y="2579394"/>
                </a:cubicBezTo>
                <a:cubicBezTo>
                  <a:pt x="981072" y="2579394"/>
                  <a:pt x="989331" y="2579394"/>
                  <a:pt x="997595" y="2579394"/>
                </a:cubicBezTo>
                <a:cubicBezTo>
                  <a:pt x="999054" y="2577934"/>
                  <a:pt x="1000964" y="2576691"/>
                  <a:pt x="1001883" y="2574950"/>
                </a:cubicBezTo>
                <a:cubicBezTo>
                  <a:pt x="1003343" y="2572084"/>
                  <a:pt x="1001408" y="2569167"/>
                  <a:pt x="996987" y="2566685"/>
                </a:cubicBezTo>
                <a:cubicBezTo>
                  <a:pt x="988730" y="2566685"/>
                  <a:pt x="980470" y="2566685"/>
                  <a:pt x="972203" y="2566685"/>
                </a:cubicBezTo>
                <a:close/>
                <a:moveTo>
                  <a:pt x="5405406" y="2555987"/>
                </a:moveTo>
                <a:cubicBezTo>
                  <a:pt x="5408235" y="2554592"/>
                  <a:pt x="5411222" y="2555891"/>
                  <a:pt x="5413639" y="2560339"/>
                </a:cubicBezTo>
                <a:cubicBezTo>
                  <a:pt x="5413893" y="2560822"/>
                  <a:pt x="5411222" y="2563359"/>
                  <a:pt x="5409566" y="2564380"/>
                </a:cubicBezTo>
                <a:cubicBezTo>
                  <a:pt x="5406902" y="2566059"/>
                  <a:pt x="5403820" y="2564538"/>
                  <a:pt x="5401370" y="2560085"/>
                </a:cubicBezTo>
                <a:cubicBezTo>
                  <a:pt x="5401148" y="2559610"/>
                  <a:pt x="5404009" y="2557388"/>
                  <a:pt x="5405406" y="2555987"/>
                </a:cubicBezTo>
                <a:close/>
                <a:moveTo>
                  <a:pt x="4649344" y="2541316"/>
                </a:moveTo>
                <a:cubicBezTo>
                  <a:pt x="4645309" y="2540738"/>
                  <a:pt x="4641084" y="2542488"/>
                  <a:pt x="4640158" y="2546623"/>
                </a:cubicBezTo>
                <a:cubicBezTo>
                  <a:pt x="4639746" y="2548534"/>
                  <a:pt x="4643781" y="2553141"/>
                  <a:pt x="4646356" y="2553619"/>
                </a:cubicBezTo>
                <a:cubicBezTo>
                  <a:pt x="4652079" y="2554740"/>
                  <a:pt x="4658150" y="2553970"/>
                  <a:pt x="4664054" y="2553970"/>
                </a:cubicBezTo>
                <a:cubicBezTo>
                  <a:pt x="4662754" y="2558456"/>
                  <a:pt x="4663864" y="2562273"/>
                  <a:pt x="4668000" y="2564084"/>
                </a:cubicBezTo>
                <a:cubicBezTo>
                  <a:pt x="4671337" y="2565544"/>
                  <a:pt x="4675118" y="2566085"/>
                  <a:pt x="4678772" y="2566620"/>
                </a:cubicBezTo>
                <a:cubicBezTo>
                  <a:pt x="4682806" y="2567189"/>
                  <a:pt x="4687031" y="2565453"/>
                  <a:pt x="4687957" y="2561321"/>
                </a:cubicBezTo>
                <a:cubicBezTo>
                  <a:pt x="4688370" y="2559409"/>
                  <a:pt x="4684335" y="2554802"/>
                  <a:pt x="4681760" y="2554324"/>
                </a:cubicBezTo>
                <a:cubicBezTo>
                  <a:pt x="4676037" y="2553239"/>
                  <a:pt x="4669967" y="2553970"/>
                  <a:pt x="4664054" y="2553970"/>
                </a:cubicBezTo>
                <a:cubicBezTo>
                  <a:pt x="4665361" y="2549485"/>
                  <a:pt x="4664251" y="2545669"/>
                  <a:pt x="4660115" y="2543856"/>
                </a:cubicBezTo>
                <a:cubicBezTo>
                  <a:pt x="4656778" y="2542393"/>
                  <a:pt x="4652999" y="2541856"/>
                  <a:pt x="4649344" y="2541316"/>
                </a:cubicBezTo>
                <a:close/>
                <a:moveTo>
                  <a:pt x="5324942" y="2541151"/>
                </a:moveTo>
                <a:cubicBezTo>
                  <a:pt x="5334064" y="2542355"/>
                  <a:pt x="5337687" y="2545215"/>
                  <a:pt x="5335428" y="2549662"/>
                </a:cubicBezTo>
                <a:cubicBezTo>
                  <a:pt x="5333265" y="2553951"/>
                  <a:pt x="5329612" y="2555256"/>
                  <a:pt x="5324942" y="2553854"/>
                </a:cubicBezTo>
                <a:cubicBezTo>
                  <a:pt x="5324942" y="2549631"/>
                  <a:pt x="5324942" y="2545405"/>
                  <a:pt x="5324942" y="2541151"/>
                </a:cubicBezTo>
                <a:close/>
                <a:moveTo>
                  <a:pt x="5321478" y="2531204"/>
                </a:moveTo>
                <a:cubicBezTo>
                  <a:pt x="5324657" y="2533899"/>
                  <a:pt x="5326306" y="2536982"/>
                  <a:pt x="5324688" y="2541087"/>
                </a:cubicBezTo>
                <a:cubicBezTo>
                  <a:pt x="5324435" y="2541720"/>
                  <a:pt x="5321002" y="2541625"/>
                  <a:pt x="5319315" y="2541023"/>
                </a:cubicBezTo>
                <a:cubicBezTo>
                  <a:pt x="5317697" y="2540446"/>
                  <a:pt x="5316263" y="2538956"/>
                  <a:pt x="5315121" y="2537592"/>
                </a:cubicBezTo>
                <a:cubicBezTo>
                  <a:pt x="5314234" y="2536507"/>
                  <a:pt x="5313117" y="2534540"/>
                  <a:pt x="5313529" y="2533709"/>
                </a:cubicBezTo>
                <a:cubicBezTo>
                  <a:pt x="5315914" y="2529008"/>
                  <a:pt x="5318458" y="2528628"/>
                  <a:pt x="5321478" y="2531204"/>
                </a:cubicBezTo>
                <a:close/>
                <a:moveTo>
                  <a:pt x="3821110" y="2515745"/>
                </a:moveTo>
                <a:cubicBezTo>
                  <a:pt x="3824454" y="2515348"/>
                  <a:pt x="3828435" y="2516317"/>
                  <a:pt x="3831755" y="2515823"/>
                </a:cubicBezTo>
                <a:cubicBezTo>
                  <a:pt x="3840973" y="2524411"/>
                  <a:pt x="3839831" y="2532823"/>
                  <a:pt x="3831946" y="2541533"/>
                </a:cubicBezTo>
                <a:cubicBezTo>
                  <a:pt x="3825875" y="2535462"/>
                  <a:pt x="3820128" y="2529712"/>
                  <a:pt x="3814279" y="2523867"/>
                </a:cubicBezTo>
                <a:cubicBezTo>
                  <a:pt x="3815056" y="2517907"/>
                  <a:pt x="3817765" y="2516142"/>
                  <a:pt x="3821110" y="2515745"/>
                </a:cubicBezTo>
                <a:close/>
                <a:moveTo>
                  <a:pt x="3952220" y="2515725"/>
                </a:moveTo>
                <a:lnTo>
                  <a:pt x="3955378" y="2515891"/>
                </a:lnTo>
                <a:lnTo>
                  <a:pt x="3957949" y="2519618"/>
                </a:lnTo>
                <a:lnTo>
                  <a:pt x="3957965" y="2519643"/>
                </a:lnTo>
                <a:lnTo>
                  <a:pt x="3957949" y="2519649"/>
                </a:lnTo>
                <a:lnTo>
                  <a:pt x="3952360" y="2518360"/>
                </a:lnTo>
                <a:close/>
                <a:moveTo>
                  <a:pt x="948037" y="2504484"/>
                </a:moveTo>
                <a:cubicBezTo>
                  <a:pt x="945271" y="2505983"/>
                  <a:pt x="941872" y="2507661"/>
                  <a:pt x="940597" y="2510237"/>
                </a:cubicBezTo>
                <a:cubicBezTo>
                  <a:pt x="939296" y="2512894"/>
                  <a:pt x="939304" y="2514878"/>
                  <a:pt x="940301" y="2515876"/>
                </a:cubicBezTo>
                <a:lnTo>
                  <a:pt x="942628" y="2515753"/>
                </a:lnTo>
                <a:lnTo>
                  <a:pt x="940285" y="2520640"/>
                </a:lnTo>
                <a:lnTo>
                  <a:pt x="940311" y="2516055"/>
                </a:lnTo>
                <a:cubicBezTo>
                  <a:pt x="936213" y="2514432"/>
                  <a:pt x="933162" y="2516085"/>
                  <a:pt x="930428" y="2519268"/>
                </a:cubicBezTo>
                <a:cubicBezTo>
                  <a:pt x="927859" y="2522288"/>
                  <a:pt x="928240" y="2524829"/>
                  <a:pt x="932940" y="2527202"/>
                </a:cubicBezTo>
                <a:cubicBezTo>
                  <a:pt x="933765" y="2527617"/>
                  <a:pt x="935769" y="2526506"/>
                  <a:pt x="936816" y="2525625"/>
                </a:cubicBezTo>
                <a:cubicBezTo>
                  <a:pt x="937517" y="2525053"/>
                  <a:pt x="938240" y="2524411"/>
                  <a:pt x="939829" y="2521589"/>
                </a:cubicBezTo>
                <a:lnTo>
                  <a:pt x="940285" y="2520640"/>
                </a:lnTo>
                <a:lnTo>
                  <a:pt x="940280" y="2521465"/>
                </a:lnTo>
                <a:lnTo>
                  <a:pt x="944172" y="2515672"/>
                </a:lnTo>
                <a:lnTo>
                  <a:pt x="945938" y="2515577"/>
                </a:lnTo>
                <a:cubicBezTo>
                  <a:pt x="948513" y="2514303"/>
                  <a:pt x="950194" y="2510904"/>
                  <a:pt x="951691" y="2508142"/>
                </a:cubicBezTo>
                <a:cubicBezTo>
                  <a:pt x="951834" y="2507932"/>
                  <a:pt x="951048" y="2506972"/>
                  <a:pt x="949192" y="2508204"/>
                </a:cubicBezTo>
                <a:lnTo>
                  <a:pt x="944172" y="2515672"/>
                </a:lnTo>
                <a:lnTo>
                  <a:pt x="942628" y="2515753"/>
                </a:lnTo>
                <a:close/>
                <a:moveTo>
                  <a:pt x="4651271" y="2503044"/>
                </a:moveTo>
                <a:lnTo>
                  <a:pt x="4651320" y="2503047"/>
                </a:lnTo>
                <a:lnTo>
                  <a:pt x="4651348" y="2503122"/>
                </a:lnTo>
                <a:lnTo>
                  <a:pt x="4656654" y="2508717"/>
                </a:lnTo>
                <a:lnTo>
                  <a:pt x="4651478" y="2506946"/>
                </a:lnTo>
                <a:close/>
                <a:moveTo>
                  <a:pt x="5082776" y="2502572"/>
                </a:moveTo>
                <a:cubicBezTo>
                  <a:pt x="5078422" y="2502635"/>
                  <a:pt x="5074251" y="2504295"/>
                  <a:pt x="5072872" y="2507504"/>
                </a:cubicBezTo>
                <a:cubicBezTo>
                  <a:pt x="5072357" y="2508680"/>
                  <a:pt x="5072484" y="2510714"/>
                  <a:pt x="5073188" y="2511769"/>
                </a:cubicBezTo>
                <a:cubicBezTo>
                  <a:pt x="5077413" y="2518094"/>
                  <a:pt x="5091204" y="2517839"/>
                  <a:pt x="5094160" y="2511518"/>
                </a:cubicBezTo>
                <a:cubicBezTo>
                  <a:pt x="5094065" y="2510046"/>
                  <a:pt x="5094477" y="2508273"/>
                  <a:pt x="5093781" y="2507219"/>
                </a:cubicBezTo>
                <a:cubicBezTo>
                  <a:pt x="5091668" y="2504042"/>
                  <a:pt x="5087131" y="2502509"/>
                  <a:pt x="5082776" y="2502572"/>
                </a:cubicBezTo>
                <a:close/>
                <a:moveTo>
                  <a:pt x="1054055" y="2502504"/>
                </a:moveTo>
                <a:lnTo>
                  <a:pt x="1058737" y="2502751"/>
                </a:lnTo>
                <a:lnTo>
                  <a:pt x="1059790" y="2506394"/>
                </a:lnTo>
                <a:lnTo>
                  <a:pt x="1059806" y="2506421"/>
                </a:lnTo>
                <a:lnTo>
                  <a:pt x="1059790" y="2506426"/>
                </a:lnTo>
                <a:lnTo>
                  <a:pt x="1054194" y="2505132"/>
                </a:lnTo>
                <a:close/>
                <a:moveTo>
                  <a:pt x="794764" y="2490627"/>
                </a:moveTo>
                <a:cubicBezTo>
                  <a:pt x="793115" y="2490850"/>
                  <a:pt x="791459" y="2492919"/>
                  <a:pt x="790380" y="2494536"/>
                </a:cubicBezTo>
                <a:cubicBezTo>
                  <a:pt x="789683" y="2495590"/>
                  <a:pt x="789557" y="2497589"/>
                  <a:pt x="790032" y="2498769"/>
                </a:cubicBezTo>
                <a:cubicBezTo>
                  <a:pt x="792766" y="2505314"/>
                  <a:pt x="806747" y="2505570"/>
                  <a:pt x="810940" y="2499054"/>
                </a:cubicBezTo>
                <a:cubicBezTo>
                  <a:pt x="811606" y="2498000"/>
                  <a:pt x="811226" y="2496224"/>
                  <a:pt x="811321" y="2494764"/>
                </a:cubicBezTo>
                <a:cubicBezTo>
                  <a:pt x="809862" y="2493299"/>
                  <a:pt x="808587" y="2490850"/>
                  <a:pt x="806969" y="2490627"/>
                </a:cubicBezTo>
                <a:cubicBezTo>
                  <a:pt x="802966" y="2490025"/>
                  <a:pt x="798767" y="2490057"/>
                  <a:pt x="794764" y="2490627"/>
                </a:cubicBezTo>
                <a:close/>
                <a:moveTo>
                  <a:pt x="4636631" y="2490472"/>
                </a:moveTo>
                <a:cubicBezTo>
                  <a:pt x="4632596" y="2489899"/>
                  <a:pt x="4628371" y="2491654"/>
                  <a:pt x="4627445" y="2495783"/>
                </a:cubicBezTo>
                <a:cubicBezTo>
                  <a:pt x="4627033" y="2497684"/>
                  <a:pt x="4631074" y="2502297"/>
                  <a:pt x="4633643" y="2502773"/>
                </a:cubicBezTo>
                <a:cubicBezTo>
                  <a:pt x="4636520" y="2503329"/>
                  <a:pt x="4639468" y="2503423"/>
                  <a:pt x="4643850" y="2504333"/>
                </a:cubicBezTo>
                <a:lnTo>
                  <a:pt x="4651478" y="2506946"/>
                </a:lnTo>
                <a:lnTo>
                  <a:pt x="4651570" y="2508680"/>
                </a:lnTo>
                <a:cubicBezTo>
                  <a:pt x="4652840" y="2511263"/>
                  <a:pt x="4656239" y="2512944"/>
                  <a:pt x="4659005" y="2514432"/>
                </a:cubicBezTo>
                <a:cubicBezTo>
                  <a:pt x="4659244" y="2514561"/>
                  <a:pt x="4660220" y="2513768"/>
                  <a:pt x="4659692" y="2511929"/>
                </a:cubicBezTo>
                <a:lnTo>
                  <a:pt x="4656654" y="2508717"/>
                </a:lnTo>
                <a:lnTo>
                  <a:pt x="4662659" y="2510779"/>
                </a:lnTo>
                <a:cubicBezTo>
                  <a:pt x="4661168" y="2508011"/>
                  <a:pt x="4659481" y="2504612"/>
                  <a:pt x="4656905" y="2503343"/>
                </a:cubicBezTo>
                <a:lnTo>
                  <a:pt x="4651320" y="2503047"/>
                </a:lnTo>
                <a:lnTo>
                  <a:pt x="4647402" y="2493016"/>
                </a:lnTo>
                <a:cubicBezTo>
                  <a:pt x="4644066" y="2491557"/>
                  <a:pt x="4640285" y="2491010"/>
                  <a:pt x="4636631" y="2490472"/>
                </a:cubicBezTo>
                <a:close/>
                <a:moveTo>
                  <a:pt x="5202085" y="2479828"/>
                </a:moveTo>
                <a:cubicBezTo>
                  <a:pt x="5200683" y="2481224"/>
                  <a:pt x="5197790" y="2483448"/>
                  <a:pt x="5198075" y="2483923"/>
                </a:cubicBezTo>
                <a:cubicBezTo>
                  <a:pt x="5200524" y="2488377"/>
                  <a:pt x="5203607" y="2489899"/>
                  <a:pt x="5206277" y="2488219"/>
                </a:cubicBezTo>
                <a:cubicBezTo>
                  <a:pt x="5207928" y="2487168"/>
                  <a:pt x="5210598" y="2484654"/>
                  <a:pt x="5210344" y="2484180"/>
                </a:cubicBezTo>
                <a:cubicBezTo>
                  <a:pt x="5207895" y="2479769"/>
                  <a:pt x="5204914" y="2478432"/>
                  <a:pt x="5202085" y="2479828"/>
                </a:cubicBezTo>
                <a:close/>
                <a:moveTo>
                  <a:pt x="3774301" y="2477702"/>
                </a:moveTo>
                <a:cubicBezTo>
                  <a:pt x="3780467" y="2477702"/>
                  <a:pt x="3786500" y="2477702"/>
                  <a:pt x="3792539" y="2477702"/>
                </a:cubicBezTo>
                <a:cubicBezTo>
                  <a:pt x="3799276" y="2484057"/>
                  <a:pt x="3807446" y="2489145"/>
                  <a:pt x="3811100" y="2498302"/>
                </a:cubicBezTo>
                <a:cubicBezTo>
                  <a:pt x="3800488" y="2506529"/>
                  <a:pt x="3789265" y="2503796"/>
                  <a:pt x="3777923" y="2500332"/>
                </a:cubicBezTo>
                <a:cubicBezTo>
                  <a:pt x="3771154" y="2493690"/>
                  <a:pt x="3775918" y="2485209"/>
                  <a:pt x="3774301" y="2477702"/>
                </a:cubicBezTo>
                <a:close/>
                <a:moveTo>
                  <a:pt x="3770996" y="2467676"/>
                </a:moveTo>
                <a:cubicBezTo>
                  <a:pt x="3774174" y="2470377"/>
                  <a:pt x="3775824" y="2473460"/>
                  <a:pt x="3774206" y="2477557"/>
                </a:cubicBezTo>
                <a:cubicBezTo>
                  <a:pt x="3773952" y="2478167"/>
                  <a:pt x="3770520" y="2478064"/>
                  <a:pt x="3768833" y="2477494"/>
                </a:cubicBezTo>
                <a:cubicBezTo>
                  <a:pt x="3767215" y="2476924"/>
                  <a:pt x="3765782" y="2475432"/>
                  <a:pt x="3764640" y="2474063"/>
                </a:cubicBezTo>
                <a:cubicBezTo>
                  <a:pt x="3763752" y="2472985"/>
                  <a:pt x="3762635" y="2471012"/>
                  <a:pt x="3763047" y="2470187"/>
                </a:cubicBezTo>
                <a:cubicBezTo>
                  <a:pt x="3765433" y="2465487"/>
                  <a:pt x="3767977" y="2465107"/>
                  <a:pt x="3770996" y="2467676"/>
                </a:cubicBezTo>
                <a:close/>
                <a:moveTo>
                  <a:pt x="845586" y="2452487"/>
                </a:moveTo>
                <a:cubicBezTo>
                  <a:pt x="849589" y="2451912"/>
                  <a:pt x="853814" y="2451883"/>
                  <a:pt x="857785" y="2452487"/>
                </a:cubicBezTo>
                <a:cubicBezTo>
                  <a:pt x="859377" y="2452708"/>
                  <a:pt x="860678" y="2455157"/>
                  <a:pt x="862143" y="2456615"/>
                </a:cubicBezTo>
                <a:cubicBezTo>
                  <a:pt x="862048" y="2458072"/>
                  <a:pt x="862428" y="2459822"/>
                  <a:pt x="861761" y="2460902"/>
                </a:cubicBezTo>
                <a:cubicBezTo>
                  <a:pt x="857563" y="2467413"/>
                  <a:pt x="843582" y="2467158"/>
                  <a:pt x="840847" y="2460615"/>
                </a:cubicBezTo>
                <a:cubicBezTo>
                  <a:pt x="840340" y="2459410"/>
                  <a:pt x="840498" y="2457438"/>
                  <a:pt x="841196" y="2456393"/>
                </a:cubicBezTo>
                <a:cubicBezTo>
                  <a:pt x="842249" y="2454770"/>
                  <a:pt x="843930" y="2452708"/>
                  <a:pt x="845586" y="2452487"/>
                </a:cubicBezTo>
                <a:close/>
                <a:moveTo>
                  <a:pt x="902183" y="2452458"/>
                </a:moveTo>
                <a:cubicBezTo>
                  <a:pt x="902786" y="2452681"/>
                  <a:pt x="902691" y="2456143"/>
                  <a:pt x="902120" y="2457824"/>
                </a:cubicBezTo>
                <a:cubicBezTo>
                  <a:pt x="901549" y="2459448"/>
                  <a:pt x="900052" y="2460875"/>
                  <a:pt x="898688" y="2462023"/>
                </a:cubicBezTo>
                <a:cubicBezTo>
                  <a:pt x="897603" y="2462911"/>
                  <a:pt x="895637" y="2464021"/>
                  <a:pt x="894812" y="2463610"/>
                </a:cubicBezTo>
                <a:cubicBezTo>
                  <a:pt x="890105" y="2461224"/>
                  <a:pt x="889724" y="2458687"/>
                  <a:pt x="892300" y="2455668"/>
                </a:cubicBezTo>
                <a:cubicBezTo>
                  <a:pt x="895034" y="2452489"/>
                  <a:pt x="898085" y="2450834"/>
                  <a:pt x="902183" y="2452458"/>
                </a:cubicBezTo>
                <a:close/>
                <a:moveTo>
                  <a:pt x="1045005" y="2452373"/>
                </a:moveTo>
                <a:cubicBezTo>
                  <a:pt x="1051013" y="2452434"/>
                  <a:pt x="1057022" y="2453041"/>
                  <a:pt x="1062199" y="2453326"/>
                </a:cubicBezTo>
                <a:cubicBezTo>
                  <a:pt x="1065914" y="2457041"/>
                  <a:pt x="1068871" y="2459995"/>
                  <a:pt x="1071890" y="2463009"/>
                </a:cubicBezTo>
                <a:cubicBezTo>
                  <a:pt x="1089755" y="2468215"/>
                  <a:pt x="1108438" y="2462218"/>
                  <a:pt x="1126903" y="2466820"/>
                </a:cubicBezTo>
                <a:cubicBezTo>
                  <a:pt x="1132048" y="2476897"/>
                  <a:pt x="1142700" y="2477054"/>
                  <a:pt x="1152138" y="2479947"/>
                </a:cubicBezTo>
                <a:lnTo>
                  <a:pt x="1156404" y="2490229"/>
                </a:lnTo>
                <a:lnTo>
                  <a:pt x="1161982" y="2490523"/>
                </a:lnTo>
                <a:cubicBezTo>
                  <a:pt x="1164552" y="2491798"/>
                  <a:pt x="1166239" y="2495231"/>
                  <a:pt x="1167730" y="2497964"/>
                </a:cubicBezTo>
                <a:cubicBezTo>
                  <a:pt x="1167984" y="2498441"/>
                  <a:pt x="1164552" y="2501872"/>
                  <a:pt x="1164075" y="2501619"/>
                </a:cubicBezTo>
                <a:cubicBezTo>
                  <a:pt x="1161309" y="2500122"/>
                  <a:pt x="1157910" y="2498441"/>
                  <a:pt x="1156641" y="2495864"/>
                </a:cubicBezTo>
                <a:lnTo>
                  <a:pt x="1156354" y="2490434"/>
                </a:lnTo>
                <a:lnTo>
                  <a:pt x="1080250" y="2490434"/>
                </a:lnTo>
                <a:cubicBezTo>
                  <a:pt x="1081678" y="2485669"/>
                  <a:pt x="1080503" y="2481059"/>
                  <a:pt x="1075860" y="2479980"/>
                </a:cubicBezTo>
                <a:cubicBezTo>
                  <a:pt x="1068046" y="2478194"/>
                  <a:pt x="1059883" y="2477908"/>
                  <a:pt x="1049040" y="2476705"/>
                </a:cubicBezTo>
                <a:cubicBezTo>
                  <a:pt x="1046567" y="2474698"/>
                  <a:pt x="1041921" y="2470947"/>
                  <a:pt x="1035598" y="2465837"/>
                </a:cubicBezTo>
                <a:cubicBezTo>
                  <a:pt x="1023045" y="2459454"/>
                  <a:pt x="1004584" y="2473745"/>
                  <a:pt x="991427" y="2458535"/>
                </a:cubicBezTo>
                <a:cubicBezTo>
                  <a:pt x="992917" y="2457041"/>
                  <a:pt x="994193" y="2455297"/>
                  <a:pt x="995905" y="2454214"/>
                </a:cubicBezTo>
                <a:cubicBezTo>
                  <a:pt x="997497" y="2453197"/>
                  <a:pt x="999496" y="2452434"/>
                  <a:pt x="1001343" y="2452404"/>
                </a:cubicBezTo>
                <a:cubicBezTo>
                  <a:pt x="1015895" y="2452281"/>
                  <a:pt x="1030454" y="2452210"/>
                  <a:pt x="1045005" y="2452373"/>
                </a:cubicBezTo>
                <a:close/>
                <a:moveTo>
                  <a:pt x="741948" y="2451731"/>
                </a:moveTo>
                <a:cubicBezTo>
                  <a:pt x="746299" y="2455778"/>
                  <a:pt x="750880" y="2459998"/>
                  <a:pt x="755422" y="2464187"/>
                </a:cubicBezTo>
                <a:cubicBezTo>
                  <a:pt x="759843" y="2460094"/>
                  <a:pt x="764385" y="2455872"/>
                  <a:pt x="768450" y="2452091"/>
                </a:cubicBezTo>
                <a:cubicBezTo>
                  <a:pt x="785902" y="2452091"/>
                  <a:pt x="802776" y="2452091"/>
                  <a:pt x="819111" y="2452091"/>
                </a:cubicBezTo>
                <a:cubicBezTo>
                  <a:pt x="823685" y="2454947"/>
                  <a:pt x="825626" y="2458376"/>
                  <a:pt x="825334" y="2462729"/>
                </a:cubicBezTo>
                <a:cubicBezTo>
                  <a:pt x="824604" y="2473242"/>
                  <a:pt x="829692" y="2477786"/>
                  <a:pt x="840019" y="2477280"/>
                </a:cubicBezTo>
                <a:cubicBezTo>
                  <a:pt x="841923" y="2477184"/>
                  <a:pt x="843864" y="2478101"/>
                  <a:pt x="845805" y="2478588"/>
                </a:cubicBezTo>
                <a:cubicBezTo>
                  <a:pt x="857496" y="2486310"/>
                  <a:pt x="861499" y="2505093"/>
                  <a:pt x="882889" y="2502297"/>
                </a:cubicBezTo>
                <a:cubicBezTo>
                  <a:pt x="890260" y="2494954"/>
                  <a:pt x="899065" y="2486118"/>
                  <a:pt x="907832" y="2477345"/>
                </a:cubicBezTo>
                <a:cubicBezTo>
                  <a:pt x="912412" y="2481608"/>
                  <a:pt x="916954" y="2485835"/>
                  <a:pt x="920957" y="2489549"/>
                </a:cubicBezTo>
                <a:cubicBezTo>
                  <a:pt x="930047" y="2489549"/>
                  <a:pt x="938440" y="2489549"/>
                  <a:pt x="945970" y="2489549"/>
                </a:cubicBezTo>
                <a:cubicBezTo>
                  <a:pt x="951248" y="2484911"/>
                  <a:pt x="955884" y="2480844"/>
                  <a:pt x="959523" y="2477663"/>
                </a:cubicBezTo>
                <a:cubicBezTo>
                  <a:pt x="970650" y="2475186"/>
                  <a:pt x="976429" y="2481160"/>
                  <a:pt x="981834" y="2487643"/>
                </a:cubicBezTo>
                <a:cubicBezTo>
                  <a:pt x="989298" y="2488946"/>
                  <a:pt x="990860" y="2481539"/>
                  <a:pt x="996510" y="2478229"/>
                </a:cubicBezTo>
                <a:cubicBezTo>
                  <a:pt x="1000456" y="2481577"/>
                  <a:pt x="1004810" y="2485230"/>
                  <a:pt x="1009479" y="2489199"/>
                </a:cubicBezTo>
                <a:cubicBezTo>
                  <a:pt x="1013038" y="2489422"/>
                  <a:pt x="1017174" y="2489677"/>
                  <a:pt x="1021748" y="2489931"/>
                </a:cubicBezTo>
                <a:cubicBezTo>
                  <a:pt x="1026067" y="2493968"/>
                  <a:pt x="1030647" y="2498228"/>
                  <a:pt x="1035315" y="2502613"/>
                </a:cubicBezTo>
                <a:cubicBezTo>
                  <a:pt x="1038382" y="2502613"/>
                  <a:pt x="1041497" y="2502613"/>
                  <a:pt x="1045347" y="2503089"/>
                </a:cubicBezTo>
                <a:lnTo>
                  <a:pt x="1054194" y="2505132"/>
                </a:lnTo>
                <a:lnTo>
                  <a:pt x="1054355" y="2508142"/>
                </a:lnTo>
                <a:cubicBezTo>
                  <a:pt x="1055623" y="2510714"/>
                  <a:pt x="1059024" y="2512400"/>
                  <a:pt x="1061788" y="2513892"/>
                </a:cubicBezTo>
                <a:cubicBezTo>
                  <a:pt x="1062026" y="2514019"/>
                  <a:pt x="1063003" y="2513226"/>
                  <a:pt x="1063183" y="2511862"/>
                </a:cubicBezTo>
                <a:lnTo>
                  <a:pt x="1059806" y="2506421"/>
                </a:lnTo>
                <a:lnTo>
                  <a:pt x="1062266" y="2505493"/>
                </a:lnTo>
                <a:cubicBezTo>
                  <a:pt x="1062042" y="2504613"/>
                  <a:pt x="1060976" y="2503438"/>
                  <a:pt x="1059689" y="2502804"/>
                </a:cubicBezTo>
                <a:lnTo>
                  <a:pt x="1058737" y="2502751"/>
                </a:lnTo>
                <a:lnTo>
                  <a:pt x="1056423" y="2494758"/>
                </a:lnTo>
                <a:cubicBezTo>
                  <a:pt x="1057285" y="2492215"/>
                  <a:pt x="1059708" y="2490836"/>
                  <a:pt x="1062423" y="2490154"/>
                </a:cubicBezTo>
                <a:cubicBezTo>
                  <a:pt x="1067827" y="2488786"/>
                  <a:pt x="1073835" y="2489866"/>
                  <a:pt x="1079555" y="2489866"/>
                </a:cubicBezTo>
                <a:cubicBezTo>
                  <a:pt x="1079555" y="2496163"/>
                  <a:pt x="1079555" y="2502455"/>
                  <a:pt x="1079555" y="2509096"/>
                </a:cubicBezTo>
                <a:cubicBezTo>
                  <a:pt x="1085399" y="2514754"/>
                  <a:pt x="1091407" y="2520601"/>
                  <a:pt x="1098302" y="2527298"/>
                </a:cubicBezTo>
                <a:cubicBezTo>
                  <a:pt x="1113812" y="2527298"/>
                  <a:pt x="1130432" y="2527298"/>
                  <a:pt x="1143368" y="2527298"/>
                </a:cubicBezTo>
                <a:cubicBezTo>
                  <a:pt x="1155154" y="2529908"/>
                  <a:pt x="1157412" y="2541158"/>
                  <a:pt x="1166947" y="2540648"/>
                </a:cubicBezTo>
                <a:cubicBezTo>
                  <a:pt x="1177494" y="2540104"/>
                  <a:pt x="1181789" y="2545224"/>
                  <a:pt x="1181213" y="2555337"/>
                </a:cubicBezTo>
                <a:cubicBezTo>
                  <a:pt x="1180958" y="2559601"/>
                  <a:pt x="1182996" y="2563002"/>
                  <a:pt x="1186997" y="2565544"/>
                </a:cubicBezTo>
                <a:cubicBezTo>
                  <a:pt x="1191128" y="2565737"/>
                  <a:pt x="1195232" y="2565925"/>
                  <a:pt x="1199711" y="2566115"/>
                </a:cubicBezTo>
                <a:cubicBezTo>
                  <a:pt x="1204031" y="2570182"/>
                  <a:pt x="1208548" y="2574441"/>
                  <a:pt x="1213185" y="2578792"/>
                </a:cubicBezTo>
                <a:cubicBezTo>
                  <a:pt x="1225579" y="2578792"/>
                  <a:pt x="1238165" y="2578792"/>
                  <a:pt x="1250777" y="2578792"/>
                </a:cubicBezTo>
                <a:cubicBezTo>
                  <a:pt x="1255327" y="2574569"/>
                  <a:pt x="1259870" y="2570307"/>
                  <a:pt x="1264292" y="2566209"/>
                </a:cubicBezTo>
                <a:cubicBezTo>
                  <a:pt x="1272772" y="2566209"/>
                  <a:pt x="1281133" y="2566209"/>
                  <a:pt x="1289107" y="2566209"/>
                </a:cubicBezTo>
                <a:cubicBezTo>
                  <a:pt x="1293940" y="2570660"/>
                  <a:pt x="1298483" y="2574854"/>
                  <a:pt x="1303151" y="2579170"/>
                </a:cubicBezTo>
                <a:cubicBezTo>
                  <a:pt x="1311545" y="2579170"/>
                  <a:pt x="1319835" y="2579170"/>
                  <a:pt x="1327310" y="2579170"/>
                </a:cubicBezTo>
                <a:cubicBezTo>
                  <a:pt x="1332549" y="2583808"/>
                  <a:pt x="1337128" y="2587848"/>
                  <a:pt x="1342431" y="2592516"/>
                </a:cubicBezTo>
                <a:cubicBezTo>
                  <a:pt x="1347964" y="2590709"/>
                  <a:pt x="1353495" y="2588925"/>
                  <a:pt x="1360041" y="2586763"/>
                </a:cubicBezTo>
                <a:cubicBezTo>
                  <a:pt x="1354732" y="2581142"/>
                  <a:pt x="1350381" y="2576944"/>
                  <a:pt x="1346663" y="2572244"/>
                </a:cubicBezTo>
                <a:lnTo>
                  <a:pt x="1346508" y="2566439"/>
                </a:lnTo>
                <a:lnTo>
                  <a:pt x="1328307" y="2566658"/>
                </a:lnTo>
                <a:cubicBezTo>
                  <a:pt x="1323670" y="2562302"/>
                  <a:pt x="1319121" y="2558049"/>
                  <a:pt x="1314770" y="2553942"/>
                </a:cubicBezTo>
                <a:cubicBezTo>
                  <a:pt x="1312321" y="2553942"/>
                  <a:pt x="1310190" y="2553689"/>
                  <a:pt x="1308128" y="2554006"/>
                </a:cubicBezTo>
                <a:cubicBezTo>
                  <a:pt x="1303516" y="2554740"/>
                  <a:pt x="1299355" y="2553403"/>
                  <a:pt x="1297800" y="2548827"/>
                </a:cubicBezTo>
                <a:cubicBezTo>
                  <a:pt x="1296779" y="2545836"/>
                  <a:pt x="1299989" y="2541926"/>
                  <a:pt x="1304474" y="2541483"/>
                </a:cubicBezTo>
                <a:cubicBezTo>
                  <a:pt x="1312671" y="2540683"/>
                  <a:pt x="1320967" y="2541264"/>
                  <a:pt x="1327960" y="2541264"/>
                </a:cubicBezTo>
                <a:cubicBezTo>
                  <a:pt x="1335171" y="2548443"/>
                  <a:pt x="1341147" y="2554394"/>
                  <a:pt x="1347091" y="2560304"/>
                </a:cubicBezTo>
                <a:lnTo>
                  <a:pt x="1347091" y="2566085"/>
                </a:lnTo>
                <a:lnTo>
                  <a:pt x="1365535" y="2566085"/>
                </a:lnTo>
                <a:cubicBezTo>
                  <a:pt x="1376535" y="2573803"/>
                  <a:pt x="1370178" y="2585334"/>
                  <a:pt x="1371954" y="2595216"/>
                </a:cubicBezTo>
                <a:cubicBezTo>
                  <a:pt x="1376757" y="2604463"/>
                  <a:pt x="1384509" y="2611005"/>
                  <a:pt x="1392870" y="2616855"/>
                </a:cubicBezTo>
                <a:cubicBezTo>
                  <a:pt x="1399283" y="2617141"/>
                  <a:pt x="1406122" y="2617424"/>
                  <a:pt x="1409301" y="2610918"/>
                </a:cubicBezTo>
                <a:cubicBezTo>
                  <a:pt x="1410950" y="2607481"/>
                  <a:pt x="1409041" y="2602458"/>
                  <a:pt x="1410284" y="2598646"/>
                </a:cubicBezTo>
                <a:cubicBezTo>
                  <a:pt x="1411870" y="2593758"/>
                  <a:pt x="1416101" y="2591534"/>
                  <a:pt x="1418385" y="2593726"/>
                </a:cubicBezTo>
                <a:cubicBezTo>
                  <a:pt x="1424424" y="2599535"/>
                  <a:pt x="1429703" y="2605350"/>
                  <a:pt x="1439522" y="2604589"/>
                </a:cubicBezTo>
                <a:cubicBezTo>
                  <a:pt x="1442541" y="2604366"/>
                  <a:pt x="1446005" y="2608972"/>
                  <a:pt x="1449120" y="2611483"/>
                </a:cubicBezTo>
                <a:cubicBezTo>
                  <a:pt x="1450738" y="2612814"/>
                  <a:pt x="1452139" y="2614437"/>
                  <a:pt x="1453630" y="2615927"/>
                </a:cubicBezTo>
                <a:cubicBezTo>
                  <a:pt x="1457728" y="2616244"/>
                  <a:pt x="1461827" y="2616562"/>
                  <a:pt x="1466692" y="2616918"/>
                </a:cubicBezTo>
                <a:cubicBezTo>
                  <a:pt x="1475307" y="2625113"/>
                  <a:pt x="1484328" y="2633725"/>
                  <a:pt x="1493545" y="2642529"/>
                </a:cubicBezTo>
                <a:cubicBezTo>
                  <a:pt x="1497580" y="2642529"/>
                  <a:pt x="1501748" y="2642529"/>
                  <a:pt x="1505242" y="2642529"/>
                </a:cubicBezTo>
                <a:cubicBezTo>
                  <a:pt x="1510323" y="2647106"/>
                  <a:pt x="1514935" y="2651190"/>
                  <a:pt x="1518493" y="2654365"/>
                </a:cubicBezTo>
                <a:cubicBezTo>
                  <a:pt x="1528155" y="2654365"/>
                  <a:pt x="1536446" y="2654365"/>
                  <a:pt x="1544135" y="2654365"/>
                </a:cubicBezTo>
                <a:cubicBezTo>
                  <a:pt x="1547730" y="2650783"/>
                  <a:pt x="1550711" y="2647804"/>
                  <a:pt x="1554208" y="2644317"/>
                </a:cubicBezTo>
                <a:cubicBezTo>
                  <a:pt x="1563553" y="2640848"/>
                  <a:pt x="1573625" y="2640971"/>
                  <a:pt x="1583509" y="2644286"/>
                </a:cubicBezTo>
                <a:cubicBezTo>
                  <a:pt x="1588249" y="2645868"/>
                  <a:pt x="1589518" y="2650118"/>
                  <a:pt x="1585229" y="2654939"/>
                </a:cubicBezTo>
                <a:cubicBezTo>
                  <a:pt x="1583794" y="2654939"/>
                  <a:pt x="1579506" y="2655516"/>
                  <a:pt x="1575408" y="2654778"/>
                </a:cubicBezTo>
                <a:cubicBezTo>
                  <a:pt x="1570479" y="2653918"/>
                  <a:pt x="1566762" y="2654845"/>
                  <a:pt x="1564636" y="2659328"/>
                </a:cubicBezTo>
                <a:cubicBezTo>
                  <a:pt x="1563299" y="2662133"/>
                  <a:pt x="1565462" y="2664999"/>
                  <a:pt x="1569497" y="2668300"/>
                </a:cubicBezTo>
                <a:cubicBezTo>
                  <a:pt x="1574266" y="2672171"/>
                  <a:pt x="1578586" y="2676572"/>
                  <a:pt x="1583794" y="2681362"/>
                </a:cubicBezTo>
                <a:cubicBezTo>
                  <a:pt x="1589358" y="2679580"/>
                  <a:pt x="1594922" y="2677797"/>
                  <a:pt x="1601532" y="2675699"/>
                </a:cubicBezTo>
                <a:cubicBezTo>
                  <a:pt x="1596286" y="2669986"/>
                  <a:pt x="1592220" y="2665570"/>
                  <a:pt x="1585229" y="2654939"/>
                </a:cubicBezTo>
                <a:cubicBezTo>
                  <a:pt x="1594288" y="2654939"/>
                  <a:pt x="1600517" y="2654939"/>
                  <a:pt x="1606773" y="2654939"/>
                </a:cubicBezTo>
                <a:cubicBezTo>
                  <a:pt x="1608999" y="2658118"/>
                  <a:pt x="1612495" y="2661083"/>
                  <a:pt x="1613160" y="2664586"/>
                </a:cubicBezTo>
                <a:cubicBezTo>
                  <a:pt x="1614657" y="2672490"/>
                  <a:pt x="1614086" y="2680788"/>
                  <a:pt x="1615672" y="2688668"/>
                </a:cubicBezTo>
                <a:cubicBezTo>
                  <a:pt x="1616625" y="2693311"/>
                  <a:pt x="1621362" y="2694517"/>
                  <a:pt x="1626126" y="2693090"/>
                </a:cubicBezTo>
                <a:cubicBezTo>
                  <a:pt x="1624731" y="2697759"/>
                  <a:pt x="1626062" y="2701411"/>
                  <a:pt x="1630326" y="2703576"/>
                </a:cubicBezTo>
                <a:lnTo>
                  <a:pt x="1638336" y="2693707"/>
                </a:lnTo>
                <a:lnTo>
                  <a:pt x="1626698" y="2693707"/>
                </a:lnTo>
                <a:cubicBezTo>
                  <a:pt x="1626698" y="2687479"/>
                  <a:pt x="1625682" y="2680996"/>
                  <a:pt x="1627020" y="2675084"/>
                </a:cubicBezTo>
                <a:cubicBezTo>
                  <a:pt x="1628131" y="2670225"/>
                  <a:pt x="1632355" y="2668794"/>
                  <a:pt x="1635216" y="2670575"/>
                </a:cubicBezTo>
                <a:cubicBezTo>
                  <a:pt x="1636873" y="2671620"/>
                  <a:pt x="1639092" y="2673435"/>
                  <a:pt x="1639219" y="2675019"/>
                </a:cubicBezTo>
                <a:lnTo>
                  <a:pt x="1639403" y="2693088"/>
                </a:lnTo>
                <a:lnTo>
                  <a:pt x="1689460" y="2692901"/>
                </a:lnTo>
                <a:cubicBezTo>
                  <a:pt x="1694326" y="2692741"/>
                  <a:pt x="1698074" y="2693028"/>
                  <a:pt x="1700271" y="2697441"/>
                </a:cubicBezTo>
                <a:cubicBezTo>
                  <a:pt x="1701697" y="2700270"/>
                  <a:pt x="1699763" y="2703290"/>
                  <a:pt x="1695500" y="2706405"/>
                </a:cubicBezTo>
                <a:cubicBezTo>
                  <a:pt x="1693818" y="2707643"/>
                  <a:pt x="1692481" y="2709360"/>
                  <a:pt x="1690799" y="2711009"/>
                </a:cubicBezTo>
                <a:cubicBezTo>
                  <a:pt x="1693121" y="2713520"/>
                  <a:pt x="1695340" y="2718029"/>
                  <a:pt x="1697821" y="2718188"/>
                </a:cubicBezTo>
                <a:cubicBezTo>
                  <a:pt x="1714506" y="2719177"/>
                  <a:pt x="1731251" y="2719142"/>
                  <a:pt x="1747967" y="2719813"/>
                </a:cubicBezTo>
                <a:cubicBezTo>
                  <a:pt x="1749527" y="2719875"/>
                  <a:pt x="1750955" y="2722609"/>
                  <a:pt x="1752769" y="2724418"/>
                </a:cubicBezTo>
                <a:cubicBezTo>
                  <a:pt x="1748760" y="2728839"/>
                  <a:pt x="1744726" y="2733252"/>
                  <a:pt x="1740755" y="2737571"/>
                </a:cubicBezTo>
                <a:cubicBezTo>
                  <a:pt x="1744853" y="2741961"/>
                  <a:pt x="1749115" y="2746503"/>
                  <a:pt x="1753181" y="2750853"/>
                </a:cubicBezTo>
                <a:cubicBezTo>
                  <a:pt x="1753402" y="2755337"/>
                  <a:pt x="1753625" y="2759468"/>
                  <a:pt x="1753815" y="2763597"/>
                </a:cubicBezTo>
                <a:cubicBezTo>
                  <a:pt x="1759789" y="2769570"/>
                  <a:pt x="1765765" y="2775514"/>
                  <a:pt x="1771988" y="2781776"/>
                </a:cubicBezTo>
                <a:cubicBezTo>
                  <a:pt x="1784290" y="2781776"/>
                  <a:pt x="1796874" y="2781776"/>
                  <a:pt x="1808796" y="2781776"/>
                </a:cubicBezTo>
                <a:cubicBezTo>
                  <a:pt x="1821215" y="2786632"/>
                  <a:pt x="1812478" y="2802267"/>
                  <a:pt x="1823156" y="2807442"/>
                </a:cubicBezTo>
                <a:cubicBezTo>
                  <a:pt x="1831612" y="2807442"/>
                  <a:pt x="1840033" y="2807442"/>
                  <a:pt x="1852492" y="2807442"/>
                </a:cubicBezTo>
                <a:cubicBezTo>
                  <a:pt x="1859261" y="2814306"/>
                  <a:pt x="1868034" y="2823172"/>
                  <a:pt x="1877853" y="2833053"/>
                </a:cubicBezTo>
                <a:cubicBezTo>
                  <a:pt x="1879947" y="2833276"/>
                  <a:pt x="1883981" y="2833752"/>
                  <a:pt x="1888022" y="2834195"/>
                </a:cubicBezTo>
                <a:cubicBezTo>
                  <a:pt x="1895490" y="2841666"/>
                  <a:pt x="1902924" y="2849099"/>
                  <a:pt x="1910421" y="2856597"/>
                </a:cubicBezTo>
                <a:cubicBezTo>
                  <a:pt x="1921199" y="2856914"/>
                  <a:pt x="1930323" y="2860536"/>
                  <a:pt x="1936449" y="2869943"/>
                </a:cubicBezTo>
                <a:cubicBezTo>
                  <a:pt x="1940554" y="2870292"/>
                  <a:pt x="1944652" y="2870614"/>
                  <a:pt x="1949511" y="2871026"/>
                </a:cubicBezTo>
                <a:cubicBezTo>
                  <a:pt x="1958094" y="2879189"/>
                  <a:pt x="1967120" y="2887770"/>
                  <a:pt x="1976333" y="2896535"/>
                </a:cubicBezTo>
                <a:cubicBezTo>
                  <a:pt x="1980341" y="2896535"/>
                  <a:pt x="1984503" y="2896535"/>
                  <a:pt x="1988600" y="2896535"/>
                </a:cubicBezTo>
                <a:cubicBezTo>
                  <a:pt x="1990700" y="2900095"/>
                  <a:pt x="1994291" y="2903430"/>
                  <a:pt x="1994418" y="2906899"/>
                </a:cubicBezTo>
                <a:cubicBezTo>
                  <a:pt x="1994703" y="2916814"/>
                  <a:pt x="1998072" y="2921644"/>
                  <a:pt x="2008828" y="2922056"/>
                </a:cubicBezTo>
                <a:cubicBezTo>
                  <a:pt x="2021224" y="2922532"/>
                  <a:pt x="2019956" y="2923964"/>
                  <a:pt x="2020145" y="2940084"/>
                </a:cubicBezTo>
                <a:cubicBezTo>
                  <a:pt x="2024086" y="2944377"/>
                  <a:pt x="2028279" y="2948953"/>
                  <a:pt x="2032733" y="2953782"/>
                </a:cubicBezTo>
                <a:cubicBezTo>
                  <a:pt x="2032733" y="2957573"/>
                  <a:pt x="2032733" y="2961752"/>
                  <a:pt x="2032733" y="2967213"/>
                </a:cubicBezTo>
                <a:cubicBezTo>
                  <a:pt x="2038227" y="2972390"/>
                  <a:pt x="2043948" y="2978715"/>
                  <a:pt x="2050685" y="2983639"/>
                </a:cubicBezTo>
                <a:cubicBezTo>
                  <a:pt x="2053546" y="2985735"/>
                  <a:pt x="2058531" y="2984849"/>
                  <a:pt x="2060220" y="2985068"/>
                </a:cubicBezTo>
                <a:cubicBezTo>
                  <a:pt x="2106111" y="3030952"/>
                  <a:pt x="2150726" y="3075576"/>
                  <a:pt x="2197639" y="3122481"/>
                </a:cubicBezTo>
                <a:cubicBezTo>
                  <a:pt x="2197639" y="3122259"/>
                  <a:pt x="2197861" y="3126380"/>
                  <a:pt x="2198083" y="3130936"/>
                </a:cubicBezTo>
                <a:cubicBezTo>
                  <a:pt x="2202148" y="3135225"/>
                  <a:pt x="2206692" y="3139547"/>
                  <a:pt x="2210594" y="3144384"/>
                </a:cubicBezTo>
                <a:lnTo>
                  <a:pt x="2210701" y="3153387"/>
                </a:lnTo>
                <a:lnTo>
                  <a:pt x="2210666" y="3150825"/>
                </a:lnTo>
                <a:cubicBezTo>
                  <a:pt x="2206565" y="3149209"/>
                  <a:pt x="2203514" y="3150863"/>
                  <a:pt x="2200785" y="3154034"/>
                </a:cubicBezTo>
                <a:cubicBezTo>
                  <a:pt x="2198209" y="3157055"/>
                  <a:pt x="2198591" y="3159599"/>
                  <a:pt x="2203293" y="3161983"/>
                </a:cubicBezTo>
                <a:cubicBezTo>
                  <a:pt x="2204122" y="3162394"/>
                  <a:pt x="2206121" y="3161285"/>
                  <a:pt x="2207165" y="3160386"/>
                </a:cubicBezTo>
                <a:cubicBezTo>
                  <a:pt x="2208568" y="3159249"/>
                  <a:pt x="2210058" y="3157823"/>
                  <a:pt x="2210666" y="3153400"/>
                </a:cubicBezTo>
                <a:lnTo>
                  <a:pt x="2210701" y="3153387"/>
                </a:lnTo>
                <a:lnTo>
                  <a:pt x="2216956" y="3150729"/>
                </a:lnTo>
                <a:cubicBezTo>
                  <a:pt x="2221789" y="3154641"/>
                  <a:pt x="2226140" y="3159184"/>
                  <a:pt x="2230404" y="3163248"/>
                </a:cubicBezTo>
                <a:cubicBezTo>
                  <a:pt x="2235010" y="3163534"/>
                  <a:pt x="2239140" y="3163785"/>
                  <a:pt x="2243271" y="3164046"/>
                </a:cubicBezTo>
                <a:cubicBezTo>
                  <a:pt x="2249246" y="3170024"/>
                  <a:pt x="2255254" y="3176022"/>
                  <a:pt x="2261420" y="3182193"/>
                </a:cubicBezTo>
                <a:cubicBezTo>
                  <a:pt x="2261420" y="3186196"/>
                  <a:pt x="2261420" y="3190386"/>
                  <a:pt x="2261420" y="3196297"/>
                </a:cubicBezTo>
                <a:cubicBezTo>
                  <a:pt x="2266826" y="3201258"/>
                  <a:pt x="2273372" y="3206621"/>
                  <a:pt x="2279118" y="3212783"/>
                </a:cubicBezTo>
                <a:cubicBezTo>
                  <a:pt x="2286173" y="3220314"/>
                  <a:pt x="2297651" y="3225680"/>
                  <a:pt x="2299046" y="3236040"/>
                </a:cubicBezTo>
                <a:cubicBezTo>
                  <a:pt x="2300321" y="3245451"/>
                  <a:pt x="2304959" y="3250823"/>
                  <a:pt x="2310428" y="3257020"/>
                </a:cubicBezTo>
                <a:cubicBezTo>
                  <a:pt x="2312362" y="3259209"/>
                  <a:pt x="2309572" y="3263791"/>
                  <a:pt x="2304801" y="3264740"/>
                </a:cubicBezTo>
                <a:cubicBezTo>
                  <a:pt x="2298888" y="3265918"/>
                  <a:pt x="2291580" y="3263538"/>
                  <a:pt x="2288242" y="3270443"/>
                </a:cubicBezTo>
                <a:cubicBezTo>
                  <a:pt x="2286592" y="3273910"/>
                  <a:pt x="2287322" y="3278497"/>
                  <a:pt x="2286941" y="3283096"/>
                </a:cubicBezTo>
                <a:cubicBezTo>
                  <a:pt x="2290881" y="3287403"/>
                  <a:pt x="2295074" y="3292003"/>
                  <a:pt x="2299300" y="3296624"/>
                </a:cubicBezTo>
                <a:cubicBezTo>
                  <a:pt x="2295456" y="3300940"/>
                  <a:pt x="2291483" y="3305453"/>
                  <a:pt x="2287799" y="3309628"/>
                </a:cubicBezTo>
                <a:cubicBezTo>
                  <a:pt x="2291802" y="3314426"/>
                  <a:pt x="2297365" y="3318623"/>
                  <a:pt x="2299269" y="3324093"/>
                </a:cubicBezTo>
                <a:cubicBezTo>
                  <a:pt x="2301209" y="3329628"/>
                  <a:pt x="2299173" y="3336555"/>
                  <a:pt x="2305752" y="3340714"/>
                </a:cubicBezTo>
                <a:cubicBezTo>
                  <a:pt x="2310111" y="3336776"/>
                  <a:pt x="2314556" y="3332740"/>
                  <a:pt x="2319036" y="3328675"/>
                </a:cubicBezTo>
                <a:cubicBezTo>
                  <a:pt x="2326127" y="3334930"/>
                  <a:pt x="2327682" y="3342309"/>
                  <a:pt x="2322246" y="3350284"/>
                </a:cubicBezTo>
                <a:cubicBezTo>
                  <a:pt x="2319899" y="3353717"/>
                  <a:pt x="2316373" y="3356353"/>
                  <a:pt x="2312972" y="3359751"/>
                </a:cubicBezTo>
                <a:cubicBezTo>
                  <a:pt x="2316911" y="3364136"/>
                  <a:pt x="2320851" y="3368557"/>
                  <a:pt x="2325043" y="3373286"/>
                </a:cubicBezTo>
                <a:cubicBezTo>
                  <a:pt x="2325043" y="3377034"/>
                  <a:pt x="2325043" y="3381227"/>
                  <a:pt x="2325043" y="3385873"/>
                </a:cubicBezTo>
                <a:cubicBezTo>
                  <a:pt x="2330987" y="3391560"/>
                  <a:pt x="2337090" y="3397377"/>
                  <a:pt x="2344810" y="3404788"/>
                </a:cubicBezTo>
                <a:cubicBezTo>
                  <a:pt x="2351197" y="3404788"/>
                  <a:pt x="2359591" y="3404051"/>
                  <a:pt x="2367755" y="3405167"/>
                </a:cubicBezTo>
                <a:cubicBezTo>
                  <a:pt x="2370806" y="3405580"/>
                  <a:pt x="2374206" y="3409837"/>
                  <a:pt x="2375733" y="3413141"/>
                </a:cubicBezTo>
                <a:cubicBezTo>
                  <a:pt x="2377352" y="3416671"/>
                  <a:pt x="2375670" y="3423914"/>
                  <a:pt x="2377510" y="3424744"/>
                </a:cubicBezTo>
                <a:cubicBezTo>
                  <a:pt x="2393338" y="3431673"/>
                  <a:pt x="2383742" y="3454057"/>
                  <a:pt x="2401342" y="3460966"/>
                </a:cubicBezTo>
                <a:cubicBezTo>
                  <a:pt x="2401438" y="3481276"/>
                  <a:pt x="2401374" y="3502209"/>
                  <a:pt x="2401406" y="3524161"/>
                </a:cubicBezTo>
                <a:cubicBezTo>
                  <a:pt x="2404934" y="3528259"/>
                  <a:pt x="2408944" y="3532896"/>
                  <a:pt x="2413261" y="3537894"/>
                </a:cubicBezTo>
                <a:cubicBezTo>
                  <a:pt x="2413515" y="3541422"/>
                  <a:pt x="2413801" y="3545548"/>
                  <a:pt x="2414119" y="3549912"/>
                </a:cubicBezTo>
                <a:cubicBezTo>
                  <a:pt x="2425626" y="3563923"/>
                  <a:pt x="2439861" y="3575673"/>
                  <a:pt x="2452068" y="3589147"/>
                </a:cubicBezTo>
                <a:cubicBezTo>
                  <a:pt x="2439927" y="3601796"/>
                  <a:pt x="2439927" y="3601796"/>
                  <a:pt x="2451434" y="3613717"/>
                </a:cubicBezTo>
                <a:cubicBezTo>
                  <a:pt x="2451434" y="3621152"/>
                  <a:pt x="2451434" y="3629419"/>
                  <a:pt x="2451434" y="3637678"/>
                </a:cubicBezTo>
                <a:cubicBezTo>
                  <a:pt x="2455787" y="3642702"/>
                  <a:pt x="2459821" y="3647340"/>
                  <a:pt x="2464529" y="3652746"/>
                </a:cubicBezTo>
                <a:cubicBezTo>
                  <a:pt x="2464529" y="3668603"/>
                  <a:pt x="2464529" y="3685447"/>
                  <a:pt x="2464529" y="3702258"/>
                </a:cubicBezTo>
                <a:cubicBezTo>
                  <a:pt x="2468941" y="3707023"/>
                  <a:pt x="2473199" y="3711602"/>
                  <a:pt x="2477615" y="3716364"/>
                </a:cubicBezTo>
                <a:cubicBezTo>
                  <a:pt x="2477615" y="3732983"/>
                  <a:pt x="2477615" y="3749921"/>
                  <a:pt x="2477615" y="3766635"/>
                </a:cubicBezTo>
                <a:cubicBezTo>
                  <a:pt x="2482007" y="3771341"/>
                  <a:pt x="2486263" y="3775881"/>
                  <a:pt x="2490678" y="3780650"/>
                </a:cubicBezTo>
                <a:cubicBezTo>
                  <a:pt x="2490678" y="3797489"/>
                  <a:pt x="2490678" y="3814327"/>
                  <a:pt x="2490678" y="3830817"/>
                </a:cubicBezTo>
                <a:cubicBezTo>
                  <a:pt x="2494015" y="3834156"/>
                  <a:pt x="2497006" y="3837143"/>
                  <a:pt x="2500245" y="3840384"/>
                </a:cubicBezTo>
                <a:cubicBezTo>
                  <a:pt x="2506031" y="3854145"/>
                  <a:pt x="2502250" y="3868885"/>
                  <a:pt x="2502916" y="3883320"/>
                </a:cubicBezTo>
                <a:cubicBezTo>
                  <a:pt x="2503488" y="3895802"/>
                  <a:pt x="2503043" y="3908321"/>
                  <a:pt x="2503043" y="3919418"/>
                </a:cubicBezTo>
                <a:cubicBezTo>
                  <a:pt x="2507428" y="3923801"/>
                  <a:pt x="2510448" y="3926821"/>
                  <a:pt x="2513434" y="3929808"/>
                </a:cubicBezTo>
                <a:cubicBezTo>
                  <a:pt x="2514201" y="3931619"/>
                  <a:pt x="2515660" y="3933399"/>
                  <a:pt x="2515660" y="3935207"/>
                </a:cubicBezTo>
                <a:cubicBezTo>
                  <a:pt x="2515820" y="3962728"/>
                  <a:pt x="2515788" y="3990139"/>
                  <a:pt x="2515660" y="4017655"/>
                </a:cubicBezTo>
                <a:cubicBezTo>
                  <a:pt x="2515660" y="4019469"/>
                  <a:pt x="2514328" y="4021315"/>
                  <a:pt x="2513625" y="4023123"/>
                </a:cubicBezTo>
                <a:cubicBezTo>
                  <a:pt x="2510643" y="4026111"/>
                  <a:pt x="2507655" y="4029098"/>
                  <a:pt x="2503838" y="4032911"/>
                </a:cubicBezTo>
                <a:cubicBezTo>
                  <a:pt x="2507394" y="4037167"/>
                  <a:pt x="2511023" y="4041493"/>
                  <a:pt x="2515343" y="4046606"/>
                </a:cubicBezTo>
                <a:cubicBezTo>
                  <a:pt x="2515343" y="4070856"/>
                  <a:pt x="2515343" y="4096146"/>
                  <a:pt x="2515343" y="4121474"/>
                </a:cubicBezTo>
                <a:cubicBezTo>
                  <a:pt x="2519760" y="4126238"/>
                  <a:pt x="2524016" y="4130818"/>
                  <a:pt x="2528438" y="4135581"/>
                </a:cubicBezTo>
                <a:cubicBezTo>
                  <a:pt x="2528438" y="4147976"/>
                  <a:pt x="2528438" y="4160656"/>
                  <a:pt x="2528438" y="4173241"/>
                </a:cubicBezTo>
                <a:cubicBezTo>
                  <a:pt x="2524146" y="4177846"/>
                  <a:pt x="2519855" y="4182420"/>
                  <a:pt x="2516104" y="4186460"/>
                </a:cubicBezTo>
                <a:cubicBezTo>
                  <a:pt x="2516104" y="4199743"/>
                  <a:pt x="2516104" y="4212359"/>
                  <a:pt x="2516104" y="4224652"/>
                </a:cubicBezTo>
                <a:cubicBezTo>
                  <a:pt x="2519411" y="4227957"/>
                  <a:pt x="2522431" y="4230977"/>
                  <a:pt x="2525418" y="4233964"/>
                </a:cubicBezTo>
                <a:cubicBezTo>
                  <a:pt x="2528503" y="4236920"/>
                  <a:pt x="2528755" y="4240701"/>
                  <a:pt x="2528630" y="4245408"/>
                </a:cubicBezTo>
                <a:cubicBezTo>
                  <a:pt x="2528249" y="4260022"/>
                  <a:pt x="2528503" y="4274637"/>
                  <a:pt x="2528503" y="4287824"/>
                </a:cubicBezTo>
                <a:cubicBezTo>
                  <a:pt x="2516199" y="4300631"/>
                  <a:pt x="2516199" y="4300631"/>
                  <a:pt x="2527708" y="4312550"/>
                </a:cubicBezTo>
                <a:cubicBezTo>
                  <a:pt x="2527708" y="4319984"/>
                  <a:pt x="2527708" y="4328250"/>
                  <a:pt x="2527708" y="4338323"/>
                </a:cubicBezTo>
                <a:cubicBezTo>
                  <a:pt x="2524911" y="4341532"/>
                  <a:pt x="2520876" y="4346169"/>
                  <a:pt x="2516486" y="4351225"/>
                </a:cubicBezTo>
                <a:cubicBezTo>
                  <a:pt x="2520235" y="4355386"/>
                  <a:pt x="2524278" y="4359801"/>
                  <a:pt x="2528468" y="4364444"/>
                </a:cubicBezTo>
                <a:cubicBezTo>
                  <a:pt x="2528468" y="4376800"/>
                  <a:pt x="2528468" y="4389480"/>
                  <a:pt x="2528468" y="4402034"/>
                </a:cubicBezTo>
                <a:cubicBezTo>
                  <a:pt x="2524150" y="4406670"/>
                  <a:pt x="2519855" y="4411250"/>
                  <a:pt x="2515439" y="4415982"/>
                </a:cubicBezTo>
                <a:cubicBezTo>
                  <a:pt x="2515439" y="4432823"/>
                  <a:pt x="2515439" y="4449664"/>
                  <a:pt x="2515439" y="4465649"/>
                </a:cubicBezTo>
                <a:cubicBezTo>
                  <a:pt x="2510801" y="4470927"/>
                  <a:pt x="2506730" y="4475564"/>
                  <a:pt x="2503393" y="4479376"/>
                </a:cubicBezTo>
                <a:cubicBezTo>
                  <a:pt x="2501585" y="4490058"/>
                  <a:pt x="2506031" y="4496604"/>
                  <a:pt x="2512990" y="4500416"/>
                </a:cubicBezTo>
                <a:cubicBezTo>
                  <a:pt x="2518999" y="4513731"/>
                  <a:pt x="2512927" y="4526538"/>
                  <a:pt x="2517159" y="4538608"/>
                </a:cubicBezTo>
                <a:cubicBezTo>
                  <a:pt x="2512672" y="4544108"/>
                  <a:pt x="2508828" y="4548815"/>
                  <a:pt x="2503868" y="4554879"/>
                </a:cubicBezTo>
                <a:cubicBezTo>
                  <a:pt x="2503868" y="4569944"/>
                  <a:pt x="2503868" y="4586658"/>
                  <a:pt x="2503868" y="4603436"/>
                </a:cubicBezTo>
                <a:cubicBezTo>
                  <a:pt x="2499517" y="4608428"/>
                  <a:pt x="2495448" y="4613097"/>
                  <a:pt x="2491098" y="4618089"/>
                </a:cubicBezTo>
                <a:cubicBezTo>
                  <a:pt x="2490906" y="4619516"/>
                  <a:pt x="2490616" y="4621552"/>
                  <a:pt x="2490394" y="4623551"/>
                </a:cubicBezTo>
                <a:cubicBezTo>
                  <a:pt x="2489250" y="4633116"/>
                  <a:pt x="2486359" y="4637404"/>
                  <a:pt x="2482227" y="4635469"/>
                </a:cubicBezTo>
                <a:cubicBezTo>
                  <a:pt x="2477654" y="4633306"/>
                  <a:pt x="2476220" y="4629526"/>
                  <a:pt x="2477679" y="4624698"/>
                </a:cubicBezTo>
                <a:cubicBezTo>
                  <a:pt x="2479177" y="4619833"/>
                  <a:pt x="2477780" y="4615989"/>
                  <a:pt x="2473171" y="4613922"/>
                </a:cubicBezTo>
                <a:cubicBezTo>
                  <a:pt x="2470369" y="4612685"/>
                  <a:pt x="2467286" y="4614848"/>
                  <a:pt x="2464172" y="4619009"/>
                </a:cubicBezTo>
                <a:cubicBezTo>
                  <a:pt x="2462904" y="4620689"/>
                  <a:pt x="2461223" y="4622028"/>
                  <a:pt x="2459757" y="4623519"/>
                </a:cubicBezTo>
                <a:cubicBezTo>
                  <a:pt x="2452957" y="4621330"/>
                  <a:pt x="2451815" y="4616085"/>
                  <a:pt x="2452195" y="4609824"/>
                </a:cubicBezTo>
                <a:cubicBezTo>
                  <a:pt x="2452450" y="4605599"/>
                  <a:pt x="2450255" y="4602199"/>
                  <a:pt x="2446249" y="4599592"/>
                </a:cubicBezTo>
                <a:cubicBezTo>
                  <a:pt x="2432934" y="4605155"/>
                  <a:pt x="2447553" y="4627489"/>
                  <a:pt x="2427563" y="4626633"/>
                </a:cubicBezTo>
                <a:cubicBezTo>
                  <a:pt x="2427563" y="4646272"/>
                  <a:pt x="2427563" y="4662986"/>
                  <a:pt x="2427563" y="4679764"/>
                </a:cubicBezTo>
                <a:cubicBezTo>
                  <a:pt x="2423211" y="4684756"/>
                  <a:pt x="2419145" y="4689393"/>
                  <a:pt x="2414467" y="4694702"/>
                </a:cubicBezTo>
                <a:cubicBezTo>
                  <a:pt x="2414467" y="4714879"/>
                  <a:pt x="2414467" y="4735945"/>
                  <a:pt x="2414467" y="4757049"/>
                </a:cubicBezTo>
                <a:cubicBezTo>
                  <a:pt x="2410053" y="4761781"/>
                  <a:pt x="2405762" y="4766361"/>
                  <a:pt x="2401406" y="4771061"/>
                </a:cubicBezTo>
                <a:cubicBezTo>
                  <a:pt x="2401406" y="4789907"/>
                  <a:pt x="2401406" y="4808936"/>
                  <a:pt x="2401406" y="4828004"/>
                </a:cubicBezTo>
                <a:cubicBezTo>
                  <a:pt x="2392926" y="4828004"/>
                  <a:pt x="2384472" y="4828004"/>
                  <a:pt x="2375989" y="4828004"/>
                </a:cubicBezTo>
                <a:cubicBezTo>
                  <a:pt x="2375989" y="4821965"/>
                  <a:pt x="2375989" y="4815965"/>
                  <a:pt x="2375989" y="4809640"/>
                </a:cubicBezTo>
                <a:cubicBezTo>
                  <a:pt x="2369410" y="4803443"/>
                  <a:pt x="2364989" y="4794417"/>
                  <a:pt x="2355296" y="4791651"/>
                </a:cubicBezTo>
                <a:cubicBezTo>
                  <a:pt x="2354375" y="4791398"/>
                  <a:pt x="2352536" y="4794258"/>
                  <a:pt x="2351100" y="4795685"/>
                </a:cubicBezTo>
                <a:cubicBezTo>
                  <a:pt x="2353235" y="4806494"/>
                  <a:pt x="2343603" y="4819745"/>
                  <a:pt x="2357901" y="4828004"/>
                </a:cubicBezTo>
                <a:cubicBezTo>
                  <a:pt x="2363942" y="4828004"/>
                  <a:pt x="2369949" y="4828004"/>
                  <a:pt x="2375989" y="4828004"/>
                </a:cubicBezTo>
                <a:cubicBezTo>
                  <a:pt x="2375989" y="4830104"/>
                  <a:pt x="2375095" y="4832933"/>
                  <a:pt x="2376146" y="4834201"/>
                </a:cubicBezTo>
                <a:cubicBezTo>
                  <a:pt x="2380055" y="4839035"/>
                  <a:pt x="2384597" y="4843355"/>
                  <a:pt x="2388725" y="4847674"/>
                </a:cubicBezTo>
                <a:cubicBezTo>
                  <a:pt x="2388471" y="4852191"/>
                  <a:pt x="2388252" y="4856320"/>
                  <a:pt x="2388027" y="4860449"/>
                </a:cubicBezTo>
                <a:cubicBezTo>
                  <a:pt x="2375543" y="4873352"/>
                  <a:pt x="2359560" y="4860608"/>
                  <a:pt x="2345253" y="4869032"/>
                </a:cubicBezTo>
                <a:cubicBezTo>
                  <a:pt x="2334861" y="4856669"/>
                  <a:pt x="2325456" y="4845454"/>
                  <a:pt x="2313319" y="4830992"/>
                </a:cubicBezTo>
                <a:cubicBezTo>
                  <a:pt x="2313319" y="4827877"/>
                  <a:pt x="2313319" y="4819714"/>
                  <a:pt x="2313319" y="4808905"/>
                </a:cubicBezTo>
                <a:cubicBezTo>
                  <a:pt x="2324599" y="4797214"/>
                  <a:pt x="2337596" y="4783741"/>
                  <a:pt x="2350436" y="4770459"/>
                </a:cubicBezTo>
                <a:cubicBezTo>
                  <a:pt x="2350436" y="4761908"/>
                  <a:pt x="2350436" y="4753491"/>
                  <a:pt x="2350436" y="4745447"/>
                </a:cubicBezTo>
                <a:cubicBezTo>
                  <a:pt x="2346243" y="4739091"/>
                  <a:pt x="2339949" y="4739821"/>
                  <a:pt x="2333848" y="4738774"/>
                </a:cubicBezTo>
                <a:cubicBezTo>
                  <a:pt x="2326415" y="4737506"/>
                  <a:pt x="2321960" y="4725333"/>
                  <a:pt x="2326287" y="4719104"/>
                </a:cubicBezTo>
                <a:cubicBezTo>
                  <a:pt x="2329750" y="4714118"/>
                  <a:pt x="2334323" y="4709919"/>
                  <a:pt x="2337881" y="4705948"/>
                </a:cubicBezTo>
                <a:cubicBezTo>
                  <a:pt x="2337881" y="4698578"/>
                  <a:pt x="2337881" y="4692222"/>
                  <a:pt x="2337881" y="4684026"/>
                </a:cubicBezTo>
                <a:cubicBezTo>
                  <a:pt x="2340648" y="4680462"/>
                  <a:pt x="2344334" y="4675698"/>
                  <a:pt x="2349928" y="4668517"/>
                </a:cubicBezTo>
                <a:cubicBezTo>
                  <a:pt x="2350341" y="4657106"/>
                  <a:pt x="2350880" y="4642872"/>
                  <a:pt x="2351326" y="4631302"/>
                </a:cubicBezTo>
                <a:cubicBezTo>
                  <a:pt x="2355388" y="4624698"/>
                  <a:pt x="2359019" y="4623424"/>
                  <a:pt x="2363846" y="4624698"/>
                </a:cubicBezTo>
                <a:cubicBezTo>
                  <a:pt x="2368514" y="4625935"/>
                  <a:pt x="2373191" y="4624438"/>
                  <a:pt x="2374079" y="4619802"/>
                </a:cubicBezTo>
                <a:cubicBezTo>
                  <a:pt x="2374556" y="4617290"/>
                  <a:pt x="2370710" y="4613826"/>
                  <a:pt x="2368581" y="4610966"/>
                </a:cubicBezTo>
                <a:cubicBezTo>
                  <a:pt x="2367343" y="4609285"/>
                  <a:pt x="2365628" y="4607946"/>
                  <a:pt x="2364133" y="4606456"/>
                </a:cubicBezTo>
                <a:cubicBezTo>
                  <a:pt x="2363879" y="4602358"/>
                  <a:pt x="2363592" y="4598222"/>
                  <a:pt x="2363307" y="4593712"/>
                </a:cubicBezTo>
                <a:cubicBezTo>
                  <a:pt x="2367343" y="4589361"/>
                  <a:pt x="2371568" y="4584781"/>
                  <a:pt x="2375989" y="4580049"/>
                </a:cubicBezTo>
                <a:cubicBezTo>
                  <a:pt x="2375989" y="4576173"/>
                  <a:pt x="2375989" y="4571949"/>
                  <a:pt x="2375989" y="4567623"/>
                </a:cubicBezTo>
                <a:cubicBezTo>
                  <a:pt x="2370966" y="4556915"/>
                  <a:pt x="2355327" y="4565593"/>
                  <a:pt x="2350371" y="4553452"/>
                </a:cubicBezTo>
                <a:cubicBezTo>
                  <a:pt x="2350371" y="4545669"/>
                  <a:pt x="2350371" y="4537308"/>
                  <a:pt x="2350371" y="4529176"/>
                </a:cubicBezTo>
                <a:cubicBezTo>
                  <a:pt x="2348622" y="4527425"/>
                  <a:pt x="2347353" y="4525009"/>
                  <a:pt x="2345609" y="4524660"/>
                </a:cubicBezTo>
                <a:cubicBezTo>
                  <a:pt x="2342367" y="4523994"/>
                  <a:pt x="2338199" y="4526696"/>
                  <a:pt x="2338136" y="4531143"/>
                </a:cubicBezTo>
                <a:cubicBezTo>
                  <a:pt x="2337692" y="4564762"/>
                  <a:pt x="2337913" y="4598419"/>
                  <a:pt x="2337913" y="4631080"/>
                </a:cubicBezTo>
                <a:cubicBezTo>
                  <a:pt x="2333974" y="4635025"/>
                  <a:pt x="2330987" y="4638013"/>
                  <a:pt x="2327935" y="4641064"/>
                </a:cubicBezTo>
                <a:cubicBezTo>
                  <a:pt x="2321960" y="4654695"/>
                  <a:pt x="2327523" y="4669564"/>
                  <a:pt x="2324567" y="4682529"/>
                </a:cubicBezTo>
                <a:cubicBezTo>
                  <a:pt x="2320628" y="4686468"/>
                  <a:pt x="2317639" y="4689456"/>
                  <a:pt x="2314589" y="4692507"/>
                </a:cubicBezTo>
                <a:cubicBezTo>
                  <a:pt x="2309857" y="4708873"/>
                  <a:pt x="2314177" y="4725650"/>
                  <a:pt x="2311506" y="4744845"/>
                </a:cubicBezTo>
                <a:cubicBezTo>
                  <a:pt x="2309343" y="4747484"/>
                  <a:pt x="2305530" y="4752184"/>
                  <a:pt x="2300544" y="4758286"/>
                </a:cubicBezTo>
                <a:cubicBezTo>
                  <a:pt x="2300544" y="4764801"/>
                  <a:pt x="2300544" y="4773034"/>
                  <a:pt x="2300544" y="4781325"/>
                </a:cubicBezTo>
                <a:cubicBezTo>
                  <a:pt x="2296217" y="4786317"/>
                  <a:pt x="2292213" y="4790954"/>
                  <a:pt x="2287037" y="4796960"/>
                </a:cubicBezTo>
                <a:cubicBezTo>
                  <a:pt x="2287037" y="4803697"/>
                  <a:pt x="2287608" y="4812083"/>
                  <a:pt x="2286689" y="4820284"/>
                </a:cubicBezTo>
                <a:cubicBezTo>
                  <a:pt x="2286434" y="4822670"/>
                  <a:pt x="2281855" y="4824572"/>
                  <a:pt x="2281188" y="4825112"/>
                </a:cubicBezTo>
                <a:cubicBezTo>
                  <a:pt x="2269617" y="4815229"/>
                  <a:pt x="2258464" y="4805727"/>
                  <a:pt x="2248360" y="4797119"/>
                </a:cubicBezTo>
                <a:cubicBezTo>
                  <a:pt x="2248360" y="4786317"/>
                  <a:pt x="2248360" y="4778052"/>
                  <a:pt x="2248360" y="4771030"/>
                </a:cubicBezTo>
                <a:cubicBezTo>
                  <a:pt x="2244008" y="4765720"/>
                  <a:pt x="2240511" y="4761464"/>
                  <a:pt x="2237076" y="4757303"/>
                </a:cubicBezTo>
                <a:cubicBezTo>
                  <a:pt x="2245497" y="4748879"/>
                  <a:pt x="2252964" y="4741413"/>
                  <a:pt x="2260437" y="4733947"/>
                </a:cubicBezTo>
                <a:cubicBezTo>
                  <a:pt x="2264884" y="4715799"/>
                  <a:pt x="2257511" y="4696700"/>
                  <a:pt x="2263869" y="4679700"/>
                </a:cubicBezTo>
                <a:cubicBezTo>
                  <a:pt x="2274451" y="4668930"/>
                  <a:pt x="2290311" y="4682973"/>
                  <a:pt x="2299332" y="4669564"/>
                </a:cubicBezTo>
                <a:cubicBezTo>
                  <a:pt x="2295329" y="4665181"/>
                  <a:pt x="2291262" y="4660759"/>
                  <a:pt x="2287037" y="4656154"/>
                </a:cubicBezTo>
                <a:cubicBezTo>
                  <a:pt x="2287037" y="4652184"/>
                  <a:pt x="2287037" y="4647991"/>
                  <a:pt x="2287037" y="4643760"/>
                </a:cubicBezTo>
                <a:cubicBezTo>
                  <a:pt x="2283666" y="4641666"/>
                  <a:pt x="2280522" y="4638298"/>
                  <a:pt x="2276931" y="4637721"/>
                </a:cubicBezTo>
                <a:cubicBezTo>
                  <a:pt x="2270764" y="4636738"/>
                  <a:pt x="2264314" y="4637690"/>
                  <a:pt x="2257989" y="4637372"/>
                </a:cubicBezTo>
                <a:cubicBezTo>
                  <a:pt x="2252456" y="4637118"/>
                  <a:pt x="2248772" y="4631498"/>
                  <a:pt x="2248928" y="4623772"/>
                </a:cubicBezTo>
                <a:cubicBezTo>
                  <a:pt x="2248994" y="4619548"/>
                  <a:pt x="2248866" y="4615323"/>
                  <a:pt x="2248962" y="4611124"/>
                </a:cubicBezTo>
                <a:cubicBezTo>
                  <a:pt x="2248994" y="4609094"/>
                  <a:pt x="2249341" y="4607090"/>
                  <a:pt x="2249722" y="4603500"/>
                </a:cubicBezTo>
                <a:cubicBezTo>
                  <a:pt x="2254715" y="4601914"/>
                  <a:pt x="2260277" y="4600100"/>
                  <a:pt x="2269649" y="4597112"/>
                </a:cubicBezTo>
                <a:cubicBezTo>
                  <a:pt x="2272731" y="4594188"/>
                  <a:pt x="2278739" y="4588536"/>
                  <a:pt x="2284746" y="4582815"/>
                </a:cubicBezTo>
                <a:cubicBezTo>
                  <a:pt x="2289384" y="4572805"/>
                  <a:pt x="2286434" y="4562256"/>
                  <a:pt x="2286941" y="4552018"/>
                </a:cubicBezTo>
                <a:cubicBezTo>
                  <a:pt x="2287448" y="4541501"/>
                  <a:pt x="2287354" y="4530921"/>
                  <a:pt x="2286973" y="4520372"/>
                </a:cubicBezTo>
                <a:cubicBezTo>
                  <a:pt x="2286592" y="4510077"/>
                  <a:pt x="2288781" y="4499592"/>
                  <a:pt x="2285413" y="4489677"/>
                </a:cubicBezTo>
                <a:cubicBezTo>
                  <a:pt x="2269806" y="4472804"/>
                  <a:pt x="2269806" y="4471751"/>
                  <a:pt x="2286434" y="4453737"/>
                </a:cubicBezTo>
                <a:cubicBezTo>
                  <a:pt x="2286434" y="4446138"/>
                  <a:pt x="2286434" y="4437879"/>
                  <a:pt x="2286434" y="4429550"/>
                </a:cubicBezTo>
                <a:cubicBezTo>
                  <a:pt x="2290787" y="4424660"/>
                  <a:pt x="2294885" y="4420048"/>
                  <a:pt x="2299205" y="4415189"/>
                </a:cubicBezTo>
                <a:cubicBezTo>
                  <a:pt x="2295329" y="4410965"/>
                  <a:pt x="2291230" y="4406512"/>
                  <a:pt x="2287068" y="4401970"/>
                </a:cubicBezTo>
                <a:lnTo>
                  <a:pt x="2290543" y="4345039"/>
                </a:lnTo>
                <a:lnTo>
                  <a:pt x="2292595" y="4344932"/>
                </a:lnTo>
                <a:cubicBezTo>
                  <a:pt x="2295170" y="4343657"/>
                  <a:pt x="2296857" y="4340257"/>
                  <a:pt x="2298348" y="4337491"/>
                </a:cubicBezTo>
                <a:cubicBezTo>
                  <a:pt x="2298602" y="4337016"/>
                  <a:pt x="2295170" y="4333584"/>
                  <a:pt x="2290849" y="4339496"/>
                </a:cubicBezTo>
                <a:lnTo>
                  <a:pt x="2290845" y="4339497"/>
                </a:lnTo>
                <a:lnTo>
                  <a:pt x="2287260" y="4339591"/>
                </a:lnTo>
                <a:lnTo>
                  <a:pt x="2287220" y="4340320"/>
                </a:lnTo>
                <a:lnTo>
                  <a:pt x="2265929" y="4345154"/>
                </a:lnTo>
                <a:cubicBezTo>
                  <a:pt x="2261388" y="4339908"/>
                  <a:pt x="2255000" y="4332855"/>
                  <a:pt x="2249025" y="4325452"/>
                </a:cubicBezTo>
                <a:cubicBezTo>
                  <a:pt x="2248074" y="4324272"/>
                  <a:pt x="2248898" y="4321672"/>
                  <a:pt x="2248866" y="4319731"/>
                </a:cubicBezTo>
                <a:cubicBezTo>
                  <a:pt x="2258941" y="4319731"/>
                  <a:pt x="2269045" y="4320302"/>
                  <a:pt x="2278993" y="4319382"/>
                </a:cubicBezTo>
                <a:cubicBezTo>
                  <a:pt x="2281886" y="4319128"/>
                  <a:pt x="2284366" y="4314548"/>
                  <a:pt x="2287799" y="4311212"/>
                </a:cubicBezTo>
                <a:cubicBezTo>
                  <a:pt x="2286529" y="4306289"/>
                  <a:pt x="2285127" y="4300885"/>
                  <a:pt x="2283732" y="4295455"/>
                </a:cubicBezTo>
                <a:cubicBezTo>
                  <a:pt x="2276708" y="4295455"/>
                  <a:pt x="2271210" y="4295455"/>
                  <a:pt x="2266375" y="4295455"/>
                </a:cubicBezTo>
                <a:cubicBezTo>
                  <a:pt x="2260596" y="4304665"/>
                  <a:pt x="2248518" y="4307685"/>
                  <a:pt x="2248866" y="4319731"/>
                </a:cubicBezTo>
                <a:cubicBezTo>
                  <a:pt x="2242604" y="4319731"/>
                  <a:pt x="2236342" y="4319731"/>
                  <a:pt x="2230212" y="4319731"/>
                </a:cubicBezTo>
                <a:cubicBezTo>
                  <a:pt x="2221409" y="4325230"/>
                  <a:pt x="2223596" y="4333997"/>
                  <a:pt x="2223500" y="4341976"/>
                </a:cubicBezTo>
                <a:cubicBezTo>
                  <a:pt x="2223407" y="4347983"/>
                  <a:pt x="2223564" y="4347983"/>
                  <a:pt x="2229922" y="4357415"/>
                </a:cubicBezTo>
                <a:cubicBezTo>
                  <a:pt x="2234280" y="4353476"/>
                  <a:pt x="2238664" y="4349537"/>
                  <a:pt x="2243017" y="4345630"/>
                </a:cubicBezTo>
                <a:cubicBezTo>
                  <a:pt x="2249310" y="4351922"/>
                  <a:pt x="2255220" y="4357834"/>
                  <a:pt x="2261293" y="4363898"/>
                </a:cubicBezTo>
                <a:cubicBezTo>
                  <a:pt x="2257164" y="4368320"/>
                  <a:pt x="2253059" y="4372766"/>
                  <a:pt x="2248898" y="4377244"/>
                </a:cubicBezTo>
                <a:cubicBezTo>
                  <a:pt x="2248898" y="4383442"/>
                  <a:pt x="2248898" y="4389702"/>
                  <a:pt x="2248898" y="4395995"/>
                </a:cubicBezTo>
                <a:cubicBezTo>
                  <a:pt x="2242699" y="4395995"/>
                  <a:pt x="2236500" y="4395995"/>
                  <a:pt x="2227955" y="4395995"/>
                </a:cubicBezTo>
                <a:cubicBezTo>
                  <a:pt x="2225032" y="4392595"/>
                  <a:pt x="2221218" y="4387736"/>
                  <a:pt x="2216830" y="4383442"/>
                </a:cubicBezTo>
                <a:cubicBezTo>
                  <a:pt x="2215782" y="4382427"/>
                  <a:pt x="2212858" y="4383283"/>
                  <a:pt x="2210794" y="4383283"/>
                </a:cubicBezTo>
                <a:cubicBezTo>
                  <a:pt x="2212222" y="4378551"/>
                  <a:pt x="2210983" y="4374517"/>
                  <a:pt x="2206436" y="4372734"/>
                </a:cubicBezTo>
                <a:cubicBezTo>
                  <a:pt x="2196744" y="4368954"/>
                  <a:pt x="2186860" y="4369810"/>
                  <a:pt x="2178091" y="4372037"/>
                </a:cubicBezTo>
                <a:cubicBezTo>
                  <a:pt x="2169986" y="4376737"/>
                  <a:pt x="2173735" y="4383695"/>
                  <a:pt x="2172498" y="4389417"/>
                </a:cubicBezTo>
                <a:cubicBezTo>
                  <a:pt x="2172116" y="4391136"/>
                  <a:pt x="2170050" y="4392817"/>
                  <a:pt x="2168368" y="4393832"/>
                </a:cubicBezTo>
                <a:cubicBezTo>
                  <a:pt x="2165507" y="4395487"/>
                  <a:pt x="2161029" y="4393901"/>
                  <a:pt x="2160293" y="4389163"/>
                </a:cubicBezTo>
                <a:cubicBezTo>
                  <a:pt x="2159057" y="4381063"/>
                  <a:pt x="2159944" y="4372607"/>
                  <a:pt x="2159944" y="4364444"/>
                </a:cubicBezTo>
                <a:cubicBezTo>
                  <a:pt x="2155624" y="4359928"/>
                  <a:pt x="2151367" y="4355481"/>
                  <a:pt x="2147230" y="4351161"/>
                </a:cubicBezTo>
                <a:lnTo>
                  <a:pt x="2147230" y="4320211"/>
                </a:lnTo>
                <a:lnTo>
                  <a:pt x="2135469" y="4320333"/>
                </a:lnTo>
                <a:cubicBezTo>
                  <a:pt x="2130729" y="4321094"/>
                  <a:pt x="2127264" y="4320174"/>
                  <a:pt x="2124752" y="4316267"/>
                </a:cubicBezTo>
                <a:cubicBezTo>
                  <a:pt x="2122882" y="4313342"/>
                  <a:pt x="2124181" y="4310545"/>
                  <a:pt x="2128603" y="4307494"/>
                </a:cubicBezTo>
                <a:cubicBezTo>
                  <a:pt x="2130253" y="4306352"/>
                  <a:pt x="2131528" y="4304633"/>
                  <a:pt x="2132987" y="4303206"/>
                </a:cubicBezTo>
                <a:cubicBezTo>
                  <a:pt x="2134223" y="4300314"/>
                  <a:pt x="2131973" y="4298087"/>
                  <a:pt x="2128571" y="4294370"/>
                </a:cubicBezTo>
                <a:cubicBezTo>
                  <a:pt x="2119450" y="4284392"/>
                  <a:pt x="2119450" y="4281855"/>
                  <a:pt x="2129175" y="4269397"/>
                </a:cubicBezTo>
                <a:cubicBezTo>
                  <a:pt x="2133304" y="4269397"/>
                  <a:pt x="2137402" y="4269397"/>
                  <a:pt x="2142901" y="4269397"/>
                </a:cubicBezTo>
                <a:cubicBezTo>
                  <a:pt x="2145160" y="4276197"/>
                  <a:pt x="2147221" y="4283504"/>
                  <a:pt x="2150019" y="4290526"/>
                </a:cubicBezTo>
                <a:cubicBezTo>
                  <a:pt x="2151800" y="4294979"/>
                  <a:pt x="2155804" y="4296184"/>
                  <a:pt x="2160475" y="4294783"/>
                </a:cubicBezTo>
                <a:cubicBezTo>
                  <a:pt x="2162415" y="4302477"/>
                  <a:pt x="2156028" y="4305655"/>
                  <a:pt x="2151800" y="4309499"/>
                </a:cubicBezTo>
                <a:lnTo>
                  <a:pt x="2147826" y="4320034"/>
                </a:lnTo>
                <a:lnTo>
                  <a:pt x="2157622" y="4323987"/>
                </a:lnTo>
                <a:cubicBezTo>
                  <a:pt x="2160389" y="4330945"/>
                  <a:pt x="2162394" y="4338227"/>
                  <a:pt x="2164999" y="4346201"/>
                </a:cubicBezTo>
                <a:cubicBezTo>
                  <a:pt x="2171861" y="4338037"/>
                  <a:pt x="2181303" y="4334028"/>
                  <a:pt x="2183239" y="4323987"/>
                </a:cubicBezTo>
                <a:cubicBezTo>
                  <a:pt x="2180187" y="4320936"/>
                  <a:pt x="2176501" y="4318494"/>
                  <a:pt x="2174691" y="4315062"/>
                </a:cubicBezTo>
                <a:cubicBezTo>
                  <a:pt x="2172971" y="4311821"/>
                  <a:pt x="2173671" y="4307400"/>
                  <a:pt x="2172595" y="4303714"/>
                </a:cubicBezTo>
                <a:cubicBezTo>
                  <a:pt x="2170808" y="4297612"/>
                  <a:pt x="2167569" y="4292912"/>
                  <a:pt x="2159978" y="4294339"/>
                </a:cubicBezTo>
                <a:cubicBezTo>
                  <a:pt x="2159978" y="4279566"/>
                  <a:pt x="2159978" y="4264786"/>
                  <a:pt x="2159978" y="4250013"/>
                </a:cubicBezTo>
                <a:cubicBezTo>
                  <a:pt x="2154863" y="4239210"/>
                  <a:pt x="2139226" y="4247945"/>
                  <a:pt x="2134551" y="4236318"/>
                </a:cubicBezTo>
                <a:cubicBezTo>
                  <a:pt x="2134360" y="4232188"/>
                  <a:pt x="2134200" y="4228021"/>
                  <a:pt x="2134011" y="4223955"/>
                </a:cubicBezTo>
                <a:cubicBezTo>
                  <a:pt x="2128963" y="4217694"/>
                  <a:pt x="2120504" y="4213882"/>
                  <a:pt x="2121684" y="4203555"/>
                </a:cubicBezTo>
                <a:cubicBezTo>
                  <a:pt x="2122510" y="4196343"/>
                  <a:pt x="2114529" y="4193894"/>
                  <a:pt x="2111864" y="4188680"/>
                </a:cubicBezTo>
                <a:cubicBezTo>
                  <a:pt x="2108402" y="4181817"/>
                  <a:pt x="2106589" y="4174097"/>
                  <a:pt x="2104201" y="4167234"/>
                </a:cubicBezTo>
                <a:lnTo>
                  <a:pt x="2080888" y="4167171"/>
                </a:lnTo>
                <a:lnTo>
                  <a:pt x="2083450" y="4167139"/>
                </a:lnTo>
                <a:cubicBezTo>
                  <a:pt x="2085069" y="4163041"/>
                  <a:pt x="2083418" y="4159990"/>
                  <a:pt x="2080241" y="4157256"/>
                </a:cubicBezTo>
                <a:cubicBezTo>
                  <a:pt x="2077221" y="4154681"/>
                  <a:pt x="2074678" y="4155062"/>
                  <a:pt x="2072299" y="4159768"/>
                </a:cubicBezTo>
                <a:cubicBezTo>
                  <a:pt x="2071881" y="4160593"/>
                  <a:pt x="2072997" y="4162591"/>
                  <a:pt x="2073884" y="4163644"/>
                </a:cubicBezTo>
                <a:cubicBezTo>
                  <a:pt x="2075025" y="4165039"/>
                  <a:pt x="2076461" y="4166536"/>
                  <a:pt x="2080874" y="4167139"/>
                </a:cubicBezTo>
                <a:lnTo>
                  <a:pt x="2080888" y="4167171"/>
                </a:lnTo>
                <a:lnTo>
                  <a:pt x="2083544" y="4173431"/>
                </a:lnTo>
                <a:cubicBezTo>
                  <a:pt x="2079639" y="4178259"/>
                  <a:pt x="2075089" y="4182610"/>
                  <a:pt x="2070959" y="4186936"/>
                </a:cubicBezTo>
                <a:cubicBezTo>
                  <a:pt x="2071277" y="4193419"/>
                  <a:pt x="2069532" y="4200123"/>
                  <a:pt x="2076936" y="4204570"/>
                </a:cubicBezTo>
                <a:cubicBezTo>
                  <a:pt x="2081097" y="4200916"/>
                  <a:pt x="2085487" y="4197041"/>
                  <a:pt x="2089871" y="4193197"/>
                </a:cubicBezTo>
                <a:cubicBezTo>
                  <a:pt x="2099341" y="4205331"/>
                  <a:pt x="2099341" y="4205363"/>
                  <a:pt x="2089333" y="4218233"/>
                </a:cubicBezTo>
                <a:cubicBezTo>
                  <a:pt x="2085297" y="4218233"/>
                  <a:pt x="2081127" y="4218233"/>
                  <a:pt x="2075573" y="4218233"/>
                </a:cubicBezTo>
                <a:cubicBezTo>
                  <a:pt x="2073757" y="4223542"/>
                  <a:pt x="2071848" y="4229105"/>
                  <a:pt x="2069945" y="4234662"/>
                </a:cubicBezTo>
                <a:cubicBezTo>
                  <a:pt x="2074614" y="4240003"/>
                  <a:pt x="2078687" y="4244640"/>
                  <a:pt x="2083005" y="4249569"/>
                </a:cubicBezTo>
                <a:cubicBezTo>
                  <a:pt x="2083228" y="4253191"/>
                  <a:pt x="2083450" y="4257320"/>
                  <a:pt x="2083703" y="4261893"/>
                </a:cubicBezTo>
                <a:cubicBezTo>
                  <a:pt x="2087739" y="4266220"/>
                  <a:pt x="2092033" y="4270793"/>
                  <a:pt x="2096387" y="4275500"/>
                </a:cubicBezTo>
                <a:cubicBezTo>
                  <a:pt x="2096387" y="4283727"/>
                  <a:pt x="2096387" y="4292214"/>
                  <a:pt x="2096387" y="4300409"/>
                </a:cubicBezTo>
                <a:cubicBezTo>
                  <a:pt x="2100766" y="4305116"/>
                  <a:pt x="2105033" y="4309689"/>
                  <a:pt x="2109068" y="4314009"/>
                </a:cubicBezTo>
                <a:cubicBezTo>
                  <a:pt x="2109351" y="4318589"/>
                  <a:pt x="2109608" y="4322718"/>
                  <a:pt x="2109828" y="4326277"/>
                </a:cubicBezTo>
                <a:cubicBezTo>
                  <a:pt x="2113769" y="4330945"/>
                  <a:pt x="2117420" y="4335303"/>
                  <a:pt x="2120157" y="4338513"/>
                </a:cubicBezTo>
                <a:cubicBezTo>
                  <a:pt x="2113991" y="4345693"/>
                  <a:pt x="2108560" y="4351986"/>
                  <a:pt x="2103376" y="4358024"/>
                </a:cubicBezTo>
                <a:cubicBezTo>
                  <a:pt x="2096196" y="4353381"/>
                  <a:pt x="2097781" y="4346613"/>
                  <a:pt x="2095942" y="4340987"/>
                </a:cubicBezTo>
                <a:cubicBezTo>
                  <a:pt x="2094159" y="4335525"/>
                  <a:pt x="2088634" y="4331269"/>
                  <a:pt x="2084117" y="4325674"/>
                </a:cubicBezTo>
                <a:cubicBezTo>
                  <a:pt x="2082721" y="4321101"/>
                  <a:pt x="2086217" y="4313724"/>
                  <a:pt x="2079828" y="4309689"/>
                </a:cubicBezTo>
                <a:cubicBezTo>
                  <a:pt x="2071815" y="4304602"/>
                  <a:pt x="2064413" y="4306036"/>
                  <a:pt x="2058342" y="4313438"/>
                </a:cubicBezTo>
                <a:cubicBezTo>
                  <a:pt x="2061331" y="4316426"/>
                  <a:pt x="2064380" y="4319382"/>
                  <a:pt x="2067306" y="4322433"/>
                </a:cubicBezTo>
                <a:cubicBezTo>
                  <a:pt x="2068671" y="4323892"/>
                  <a:pt x="2069786" y="4325642"/>
                  <a:pt x="2070991" y="4327228"/>
                </a:cubicBezTo>
                <a:cubicBezTo>
                  <a:pt x="2071277" y="4331364"/>
                  <a:pt x="2071531" y="4335462"/>
                  <a:pt x="2071815" y="4339560"/>
                </a:cubicBezTo>
                <a:cubicBezTo>
                  <a:pt x="2077126" y="4345630"/>
                  <a:pt x="2085391" y="4349854"/>
                  <a:pt x="2083832" y="4360086"/>
                </a:cubicBezTo>
                <a:cubicBezTo>
                  <a:pt x="2083544" y="4361868"/>
                  <a:pt x="2084242" y="4364285"/>
                  <a:pt x="2085391" y="4365681"/>
                </a:cubicBezTo>
                <a:cubicBezTo>
                  <a:pt x="2088057" y="4368954"/>
                  <a:pt x="2091267" y="4371751"/>
                  <a:pt x="2094856" y="4375341"/>
                </a:cubicBezTo>
                <a:cubicBezTo>
                  <a:pt x="2098611" y="4391231"/>
                  <a:pt x="2095276" y="4408040"/>
                  <a:pt x="2096575" y="4426214"/>
                </a:cubicBezTo>
                <a:cubicBezTo>
                  <a:pt x="2099627" y="4429899"/>
                  <a:pt x="2103472" y="4434606"/>
                  <a:pt x="2108402" y="4440581"/>
                </a:cubicBezTo>
                <a:cubicBezTo>
                  <a:pt x="2108402" y="4451510"/>
                  <a:pt x="2108402" y="4464000"/>
                  <a:pt x="2108402" y="4476553"/>
                </a:cubicBezTo>
                <a:cubicBezTo>
                  <a:pt x="2112754" y="4481507"/>
                  <a:pt x="2116852" y="4486151"/>
                  <a:pt x="2121488" y="4491422"/>
                </a:cubicBezTo>
                <a:cubicBezTo>
                  <a:pt x="2121488" y="4520118"/>
                  <a:pt x="2121488" y="4549639"/>
                  <a:pt x="2121488" y="4579953"/>
                </a:cubicBezTo>
                <a:cubicBezTo>
                  <a:pt x="2113419" y="4588441"/>
                  <a:pt x="2104804" y="4597492"/>
                  <a:pt x="2096448" y="4606233"/>
                </a:cubicBezTo>
                <a:cubicBezTo>
                  <a:pt x="2096164" y="4610870"/>
                  <a:pt x="2096418" y="4615101"/>
                  <a:pt x="2095496" y="4619072"/>
                </a:cubicBezTo>
                <a:cubicBezTo>
                  <a:pt x="2094476" y="4623360"/>
                  <a:pt x="2084307" y="4626919"/>
                  <a:pt x="2079004" y="4624438"/>
                </a:cubicBezTo>
                <a:cubicBezTo>
                  <a:pt x="2075762" y="4622916"/>
                  <a:pt x="2073250" y="4619262"/>
                  <a:pt x="2071150" y="4616053"/>
                </a:cubicBezTo>
                <a:cubicBezTo>
                  <a:pt x="2070168" y="4614556"/>
                  <a:pt x="2070928" y="4611923"/>
                  <a:pt x="2070991" y="4609824"/>
                </a:cubicBezTo>
                <a:cubicBezTo>
                  <a:pt x="2071309" y="4600671"/>
                  <a:pt x="2082911" y="4598317"/>
                  <a:pt x="2083514" y="4589678"/>
                </a:cubicBezTo>
                <a:cubicBezTo>
                  <a:pt x="2083989" y="4583290"/>
                  <a:pt x="2083989" y="4577252"/>
                  <a:pt x="2092542" y="4573661"/>
                </a:cubicBezTo>
                <a:cubicBezTo>
                  <a:pt x="2094794" y="4573661"/>
                  <a:pt x="2098992" y="4573661"/>
                  <a:pt x="2104550" y="4573661"/>
                </a:cubicBezTo>
                <a:cubicBezTo>
                  <a:pt x="2106365" y="4568352"/>
                  <a:pt x="2108268" y="4562795"/>
                  <a:pt x="2110146" y="4557201"/>
                </a:cubicBezTo>
                <a:cubicBezTo>
                  <a:pt x="2105476" y="4551860"/>
                  <a:pt x="2101402" y="4547223"/>
                  <a:pt x="2096387" y="4541533"/>
                </a:cubicBezTo>
                <a:cubicBezTo>
                  <a:pt x="2096387" y="4525967"/>
                  <a:pt x="2096418" y="4509119"/>
                  <a:pt x="2096354" y="4492310"/>
                </a:cubicBezTo>
                <a:cubicBezTo>
                  <a:pt x="2096354" y="4488085"/>
                  <a:pt x="2086597" y="4482807"/>
                  <a:pt x="2081097" y="4485161"/>
                </a:cubicBezTo>
                <a:cubicBezTo>
                  <a:pt x="2075635" y="4487482"/>
                  <a:pt x="2070959" y="4491675"/>
                  <a:pt x="2064571" y="4496001"/>
                </a:cubicBezTo>
                <a:cubicBezTo>
                  <a:pt x="2061331" y="4493331"/>
                  <a:pt x="2057042" y="4489804"/>
                  <a:pt x="2052722" y="4486277"/>
                </a:cubicBezTo>
                <a:cubicBezTo>
                  <a:pt x="2042394" y="4495551"/>
                  <a:pt x="2042394" y="4495551"/>
                  <a:pt x="2051796" y="4510363"/>
                </a:cubicBezTo>
                <a:cubicBezTo>
                  <a:pt x="2059998" y="4510363"/>
                  <a:pt x="2068448" y="4510140"/>
                  <a:pt x="2076841" y="4510553"/>
                </a:cubicBezTo>
                <a:cubicBezTo>
                  <a:pt x="2078458" y="4510616"/>
                  <a:pt x="2080334" y="4512875"/>
                  <a:pt x="2081383" y="4514555"/>
                </a:cubicBezTo>
                <a:cubicBezTo>
                  <a:pt x="2083197" y="4517479"/>
                  <a:pt x="2081287" y="4522821"/>
                  <a:pt x="2076778" y="4522630"/>
                </a:cubicBezTo>
                <a:cubicBezTo>
                  <a:pt x="2063747" y="4522116"/>
                  <a:pt x="2057042" y="4525935"/>
                  <a:pt x="2057898" y="4540074"/>
                </a:cubicBezTo>
                <a:cubicBezTo>
                  <a:pt x="2058025" y="4542332"/>
                  <a:pt x="2052722" y="4547286"/>
                  <a:pt x="2050877" y="4546842"/>
                </a:cubicBezTo>
                <a:cubicBezTo>
                  <a:pt x="2046302" y="4545796"/>
                  <a:pt x="2044900" y="4541343"/>
                  <a:pt x="2045534" y="4536769"/>
                </a:cubicBezTo>
                <a:cubicBezTo>
                  <a:pt x="2045826" y="4534701"/>
                  <a:pt x="2045597" y="4532544"/>
                  <a:pt x="2045597" y="4530064"/>
                </a:cubicBezTo>
                <a:cubicBezTo>
                  <a:pt x="2041530" y="4525706"/>
                  <a:pt x="2037242" y="4521133"/>
                  <a:pt x="2032891" y="4516465"/>
                </a:cubicBezTo>
                <a:cubicBezTo>
                  <a:pt x="2032891" y="4503943"/>
                  <a:pt x="2032891" y="4491263"/>
                  <a:pt x="2032891" y="4476997"/>
                </a:cubicBezTo>
                <a:cubicBezTo>
                  <a:pt x="2039818" y="4474612"/>
                  <a:pt x="2047190" y="4472100"/>
                  <a:pt x="2054879" y="4469493"/>
                </a:cubicBezTo>
                <a:cubicBezTo>
                  <a:pt x="2061807" y="4455989"/>
                  <a:pt x="2056059" y="4441025"/>
                  <a:pt x="2058951" y="4427615"/>
                </a:cubicBezTo>
                <a:cubicBezTo>
                  <a:pt x="2063366" y="4422560"/>
                  <a:pt x="2067401" y="4417923"/>
                  <a:pt x="2071182" y="4413635"/>
                </a:cubicBezTo>
                <a:cubicBezTo>
                  <a:pt x="2069152" y="4403144"/>
                  <a:pt x="2075603" y="4391675"/>
                  <a:pt x="2065047" y="4383632"/>
                </a:cubicBezTo>
                <a:cubicBezTo>
                  <a:pt x="2060538" y="4387641"/>
                  <a:pt x="2056059" y="4391612"/>
                  <a:pt x="2051764" y="4395392"/>
                </a:cubicBezTo>
                <a:cubicBezTo>
                  <a:pt x="2047349" y="4391548"/>
                  <a:pt x="2042965" y="4387704"/>
                  <a:pt x="2038607" y="4383886"/>
                </a:cubicBezTo>
                <a:cubicBezTo>
                  <a:pt x="2036577" y="4385922"/>
                  <a:pt x="2033906" y="4387324"/>
                  <a:pt x="2033781" y="4388909"/>
                </a:cubicBezTo>
                <a:cubicBezTo>
                  <a:pt x="2033113" y="4397238"/>
                  <a:pt x="2033843" y="4405751"/>
                  <a:pt x="2032605" y="4413952"/>
                </a:cubicBezTo>
                <a:cubicBezTo>
                  <a:pt x="2031870" y="4418748"/>
                  <a:pt x="2027709" y="4420689"/>
                  <a:pt x="2024688" y="4419350"/>
                </a:cubicBezTo>
                <a:cubicBezTo>
                  <a:pt x="2022880" y="4418558"/>
                  <a:pt x="2021605" y="4416553"/>
                  <a:pt x="2020179" y="4415189"/>
                </a:cubicBezTo>
                <a:cubicBezTo>
                  <a:pt x="2020179" y="4410743"/>
                  <a:pt x="2020179" y="4406512"/>
                  <a:pt x="2020179" y="4400923"/>
                </a:cubicBezTo>
                <a:cubicBezTo>
                  <a:pt x="2015122" y="4399014"/>
                  <a:pt x="2009628" y="4396978"/>
                  <a:pt x="2005031" y="4395234"/>
                </a:cubicBezTo>
                <a:cubicBezTo>
                  <a:pt x="1994544" y="4401050"/>
                  <a:pt x="1987712" y="4408516"/>
                  <a:pt x="1982118" y="4417130"/>
                </a:cubicBezTo>
                <a:cubicBezTo>
                  <a:pt x="1980214" y="4427013"/>
                  <a:pt x="1986634" y="4438481"/>
                  <a:pt x="1975667" y="4446810"/>
                </a:cubicBezTo>
                <a:cubicBezTo>
                  <a:pt x="1969785" y="4446810"/>
                  <a:pt x="1963403" y="4446264"/>
                  <a:pt x="1957175" y="4446969"/>
                </a:cubicBezTo>
                <a:cubicBezTo>
                  <a:pt x="1952277" y="4447508"/>
                  <a:pt x="1948592" y="4446873"/>
                  <a:pt x="1946206" y="4442643"/>
                </a:cubicBezTo>
                <a:cubicBezTo>
                  <a:pt x="1944588" y="4439750"/>
                  <a:pt x="1946333" y="4436769"/>
                  <a:pt x="1950691" y="4433654"/>
                </a:cubicBezTo>
                <a:cubicBezTo>
                  <a:pt x="1952372" y="4432443"/>
                  <a:pt x="1953710" y="4430698"/>
                  <a:pt x="1955899" y="4428504"/>
                </a:cubicBezTo>
                <a:cubicBezTo>
                  <a:pt x="1952245" y="4424215"/>
                  <a:pt x="1948558" y="4419858"/>
                  <a:pt x="1944271" y="4414840"/>
                </a:cubicBezTo>
                <a:cubicBezTo>
                  <a:pt x="1944271" y="4403144"/>
                  <a:pt x="1944271" y="4390527"/>
                  <a:pt x="1944271" y="4377949"/>
                </a:cubicBezTo>
                <a:cubicBezTo>
                  <a:pt x="1939850" y="4373210"/>
                  <a:pt x="1935593" y="4368637"/>
                  <a:pt x="1931242" y="4363993"/>
                </a:cubicBezTo>
                <a:cubicBezTo>
                  <a:pt x="1931242" y="4359928"/>
                  <a:pt x="1931242" y="4355703"/>
                  <a:pt x="1931242" y="4351764"/>
                </a:cubicBezTo>
                <a:cubicBezTo>
                  <a:pt x="1935626" y="4347026"/>
                  <a:pt x="1939881" y="4342452"/>
                  <a:pt x="1943955" y="4338100"/>
                </a:cubicBezTo>
                <a:cubicBezTo>
                  <a:pt x="1943669" y="4333584"/>
                  <a:pt x="1943408" y="4329455"/>
                  <a:pt x="1943155" y="4325864"/>
                </a:cubicBezTo>
                <a:cubicBezTo>
                  <a:pt x="1938835" y="4320904"/>
                  <a:pt x="1934801" y="4316267"/>
                  <a:pt x="1930449" y="4311243"/>
                </a:cubicBezTo>
                <a:cubicBezTo>
                  <a:pt x="1930449" y="4302953"/>
                  <a:pt x="1930449" y="4294719"/>
                  <a:pt x="1930449" y="4287919"/>
                </a:cubicBezTo>
                <a:cubicBezTo>
                  <a:pt x="1925521" y="4279470"/>
                  <a:pt x="1918560" y="4282522"/>
                  <a:pt x="1912649" y="4281500"/>
                </a:cubicBezTo>
                <a:cubicBezTo>
                  <a:pt x="1910937" y="4281215"/>
                  <a:pt x="1909122" y="4279153"/>
                  <a:pt x="1908075" y="4277466"/>
                </a:cubicBezTo>
                <a:cubicBezTo>
                  <a:pt x="1906293" y="4274542"/>
                  <a:pt x="1908012" y="4271300"/>
                  <a:pt x="1912807" y="4269112"/>
                </a:cubicBezTo>
                <a:cubicBezTo>
                  <a:pt x="1914558" y="4268313"/>
                  <a:pt x="1917031" y="4268668"/>
                  <a:pt x="1919099" y="4269049"/>
                </a:cubicBezTo>
                <a:cubicBezTo>
                  <a:pt x="1923808" y="4269905"/>
                  <a:pt x="1927653" y="4268573"/>
                  <a:pt x="1929682" y="4264025"/>
                </a:cubicBezTo>
                <a:cubicBezTo>
                  <a:pt x="1931369" y="4260244"/>
                  <a:pt x="1927495" y="4257986"/>
                  <a:pt x="1916842" y="4256273"/>
                </a:cubicBezTo>
                <a:cubicBezTo>
                  <a:pt x="1914876" y="4255956"/>
                  <a:pt x="1912933" y="4255512"/>
                  <a:pt x="1915764" y="4256051"/>
                </a:cubicBezTo>
                <a:cubicBezTo>
                  <a:pt x="1901687" y="4244006"/>
                  <a:pt x="1890687" y="4234598"/>
                  <a:pt x="1880074" y="4225509"/>
                </a:cubicBezTo>
                <a:cubicBezTo>
                  <a:pt x="1885511" y="4219255"/>
                  <a:pt x="1889545" y="4214611"/>
                  <a:pt x="1893136" y="4210482"/>
                </a:cubicBezTo>
                <a:cubicBezTo>
                  <a:pt x="1892914" y="4190272"/>
                  <a:pt x="1893072" y="4190272"/>
                  <a:pt x="1899207" y="4180326"/>
                </a:cubicBezTo>
                <a:cubicBezTo>
                  <a:pt x="1903750" y="4184456"/>
                  <a:pt x="1908329" y="4188617"/>
                  <a:pt x="1912616" y="4192524"/>
                </a:cubicBezTo>
                <a:cubicBezTo>
                  <a:pt x="1917038" y="4192524"/>
                  <a:pt x="1921199" y="4192524"/>
                  <a:pt x="1925172" y="4192524"/>
                </a:cubicBezTo>
                <a:cubicBezTo>
                  <a:pt x="1930641" y="4186524"/>
                  <a:pt x="1930641" y="4186524"/>
                  <a:pt x="1919196" y="4174351"/>
                </a:cubicBezTo>
                <a:cubicBezTo>
                  <a:pt x="1918974" y="4170222"/>
                  <a:pt x="1918783" y="4166054"/>
                  <a:pt x="1918528" y="4161608"/>
                </a:cubicBezTo>
                <a:cubicBezTo>
                  <a:pt x="1910073" y="4152708"/>
                  <a:pt x="1901433" y="4143688"/>
                  <a:pt x="1893072" y="4134884"/>
                </a:cubicBezTo>
                <a:cubicBezTo>
                  <a:pt x="1893390" y="4130215"/>
                  <a:pt x="1893675" y="4126111"/>
                  <a:pt x="1893999" y="4121982"/>
                </a:cubicBezTo>
                <a:cubicBezTo>
                  <a:pt x="1897494" y="4117567"/>
                  <a:pt x="1905435" y="4114484"/>
                  <a:pt x="1903718" y="4108667"/>
                </a:cubicBezTo>
                <a:cubicBezTo>
                  <a:pt x="1901498" y="4101074"/>
                  <a:pt x="1893072" y="4104443"/>
                  <a:pt x="1885573" y="4103580"/>
                </a:cubicBezTo>
                <a:cubicBezTo>
                  <a:pt x="1880612" y="4098341"/>
                  <a:pt x="1874262" y="4092619"/>
                  <a:pt x="1869303" y="4085883"/>
                </a:cubicBezTo>
                <a:cubicBezTo>
                  <a:pt x="1867202" y="4083022"/>
                  <a:pt x="1868128" y="4078004"/>
                  <a:pt x="1867519" y="4072410"/>
                </a:cubicBezTo>
                <a:cubicBezTo>
                  <a:pt x="1859738" y="4064341"/>
                  <a:pt x="1851058" y="4055410"/>
                  <a:pt x="1842610" y="4046637"/>
                </a:cubicBezTo>
                <a:cubicBezTo>
                  <a:pt x="1846580" y="4042191"/>
                  <a:pt x="1850551" y="4037776"/>
                  <a:pt x="1854497" y="4033386"/>
                </a:cubicBezTo>
                <a:cubicBezTo>
                  <a:pt x="1842133" y="4021023"/>
                  <a:pt x="1830148" y="4009047"/>
                  <a:pt x="1817529" y="3996431"/>
                </a:cubicBezTo>
                <a:cubicBezTo>
                  <a:pt x="1817529" y="3988775"/>
                  <a:pt x="1817529" y="3980510"/>
                  <a:pt x="1817529" y="3972738"/>
                </a:cubicBezTo>
                <a:cubicBezTo>
                  <a:pt x="1801773" y="3952271"/>
                  <a:pt x="1780794" y="3937621"/>
                  <a:pt x="1766051" y="3917917"/>
                </a:cubicBezTo>
                <a:cubicBezTo>
                  <a:pt x="1766051" y="3910828"/>
                  <a:pt x="1766051" y="3904478"/>
                  <a:pt x="1766051" y="3898156"/>
                </a:cubicBezTo>
                <a:cubicBezTo>
                  <a:pt x="1765481" y="3896285"/>
                  <a:pt x="1765450" y="3893837"/>
                  <a:pt x="1764237" y="3892592"/>
                </a:cubicBezTo>
                <a:cubicBezTo>
                  <a:pt x="1747778" y="3876160"/>
                  <a:pt x="1731157" y="3859930"/>
                  <a:pt x="1715077" y="3844165"/>
                </a:cubicBezTo>
                <a:cubicBezTo>
                  <a:pt x="1715077" y="3830343"/>
                  <a:pt x="1715077" y="3817694"/>
                  <a:pt x="1715077" y="3805175"/>
                </a:cubicBezTo>
                <a:cubicBezTo>
                  <a:pt x="1708973" y="3799074"/>
                  <a:pt x="1702972" y="3793068"/>
                  <a:pt x="1696584" y="3786682"/>
                </a:cubicBezTo>
                <a:cubicBezTo>
                  <a:pt x="1688667" y="3786682"/>
                  <a:pt x="1680313" y="3786682"/>
                  <a:pt x="1670111" y="3786682"/>
                </a:cubicBezTo>
                <a:cubicBezTo>
                  <a:pt x="1665469" y="3780936"/>
                  <a:pt x="1660197" y="3774423"/>
                  <a:pt x="1652662" y="3765112"/>
                </a:cubicBezTo>
                <a:cubicBezTo>
                  <a:pt x="1652662" y="3760981"/>
                  <a:pt x="1652662" y="3752781"/>
                  <a:pt x="1652662" y="3750839"/>
                </a:cubicBezTo>
                <a:cubicBezTo>
                  <a:pt x="1650125" y="3736162"/>
                  <a:pt x="1640305" y="3733651"/>
                  <a:pt x="1638649" y="3724503"/>
                </a:cubicBezTo>
                <a:cubicBezTo>
                  <a:pt x="1636073" y="3710326"/>
                  <a:pt x="1635153" y="3710518"/>
                  <a:pt x="1624287" y="3710010"/>
                </a:cubicBezTo>
                <a:cubicBezTo>
                  <a:pt x="1618121" y="3709725"/>
                  <a:pt x="1611955" y="3709470"/>
                  <a:pt x="1607382" y="3709247"/>
                </a:cubicBezTo>
                <a:cubicBezTo>
                  <a:pt x="1600067" y="3702448"/>
                  <a:pt x="1593901" y="3696695"/>
                  <a:pt x="1588027" y="3691194"/>
                </a:cubicBezTo>
                <a:cubicBezTo>
                  <a:pt x="1588027" y="3686368"/>
                  <a:pt x="1588027" y="3682174"/>
                  <a:pt x="1588027" y="3678101"/>
                </a:cubicBezTo>
                <a:cubicBezTo>
                  <a:pt x="1575916" y="3665998"/>
                  <a:pt x="1563933" y="3654014"/>
                  <a:pt x="1551956" y="3642029"/>
                </a:cubicBezTo>
                <a:cubicBezTo>
                  <a:pt x="1551321" y="3640190"/>
                  <a:pt x="1550425" y="3638376"/>
                  <a:pt x="1550045" y="3636472"/>
                </a:cubicBezTo>
                <a:cubicBezTo>
                  <a:pt x="1547183" y="3621439"/>
                  <a:pt x="1547183" y="3621248"/>
                  <a:pt x="1530279" y="3620360"/>
                </a:cubicBezTo>
                <a:cubicBezTo>
                  <a:pt x="1507844" y="3597921"/>
                  <a:pt x="1485381" y="3575451"/>
                  <a:pt x="1462942" y="3553012"/>
                </a:cubicBezTo>
                <a:cubicBezTo>
                  <a:pt x="1459384" y="3536457"/>
                  <a:pt x="1458876" y="3535003"/>
                  <a:pt x="1439872" y="3519357"/>
                </a:cubicBezTo>
                <a:cubicBezTo>
                  <a:pt x="1435836" y="3518850"/>
                  <a:pt x="1431827" y="3518377"/>
                  <a:pt x="1427793" y="3517867"/>
                </a:cubicBezTo>
                <a:cubicBezTo>
                  <a:pt x="1420326" y="3510377"/>
                  <a:pt x="1412828" y="3502908"/>
                  <a:pt x="1405291" y="3495384"/>
                </a:cubicBezTo>
                <a:cubicBezTo>
                  <a:pt x="1394107" y="3495829"/>
                  <a:pt x="1385555" y="3490972"/>
                  <a:pt x="1378945" y="3481593"/>
                </a:cubicBezTo>
                <a:cubicBezTo>
                  <a:pt x="1366588" y="3481593"/>
                  <a:pt x="1353969" y="3481593"/>
                  <a:pt x="1341353" y="3481593"/>
                </a:cubicBezTo>
                <a:cubicBezTo>
                  <a:pt x="1336614" y="3477172"/>
                  <a:pt x="1332041" y="3472884"/>
                  <a:pt x="1327338" y="3468535"/>
                </a:cubicBezTo>
                <a:cubicBezTo>
                  <a:pt x="1323330" y="3468535"/>
                  <a:pt x="1319106" y="3468535"/>
                  <a:pt x="1315135" y="3468535"/>
                </a:cubicBezTo>
                <a:cubicBezTo>
                  <a:pt x="1310434" y="3464147"/>
                  <a:pt x="1305853" y="3459881"/>
                  <a:pt x="1301121" y="3455439"/>
                </a:cubicBezTo>
                <a:cubicBezTo>
                  <a:pt x="1292760" y="3455439"/>
                  <a:pt x="1284406" y="3455439"/>
                  <a:pt x="1276395" y="3455439"/>
                </a:cubicBezTo>
                <a:cubicBezTo>
                  <a:pt x="1268547" y="3447581"/>
                  <a:pt x="1261051" y="3440080"/>
                  <a:pt x="1252117" y="3431163"/>
                </a:cubicBezTo>
                <a:cubicBezTo>
                  <a:pt x="1239371" y="3430681"/>
                  <a:pt x="1225102" y="3430138"/>
                  <a:pt x="1212489" y="3429667"/>
                </a:cubicBezTo>
                <a:cubicBezTo>
                  <a:pt x="1207970" y="3425154"/>
                  <a:pt x="1204991" y="3422167"/>
                  <a:pt x="1201266" y="3418451"/>
                </a:cubicBezTo>
                <a:cubicBezTo>
                  <a:pt x="1181053" y="3418451"/>
                  <a:pt x="1160084" y="3418451"/>
                  <a:pt x="1139079" y="3418451"/>
                </a:cubicBezTo>
                <a:cubicBezTo>
                  <a:pt x="1134087" y="3414092"/>
                  <a:pt x="1129450" y="3410029"/>
                  <a:pt x="1124108" y="3405389"/>
                </a:cubicBezTo>
                <a:cubicBezTo>
                  <a:pt x="1116642" y="3405389"/>
                  <a:pt x="1108281" y="3405389"/>
                  <a:pt x="1099896" y="3405389"/>
                </a:cubicBezTo>
                <a:cubicBezTo>
                  <a:pt x="1095156" y="3400937"/>
                  <a:pt x="1090582" y="3396678"/>
                  <a:pt x="1085876" y="3392295"/>
                </a:cubicBezTo>
                <a:cubicBezTo>
                  <a:pt x="1056485" y="3392295"/>
                  <a:pt x="1026867" y="3392295"/>
                  <a:pt x="997500" y="3392295"/>
                </a:cubicBezTo>
                <a:cubicBezTo>
                  <a:pt x="992921" y="3388094"/>
                  <a:pt x="988475" y="3384059"/>
                  <a:pt x="984092" y="3380055"/>
                </a:cubicBezTo>
                <a:cubicBezTo>
                  <a:pt x="977673" y="3385523"/>
                  <a:pt x="973568" y="3393056"/>
                  <a:pt x="963304" y="3392612"/>
                </a:cubicBezTo>
                <a:cubicBezTo>
                  <a:pt x="952897" y="3392134"/>
                  <a:pt x="949307" y="3408442"/>
                  <a:pt x="936816" y="3405042"/>
                </a:cubicBezTo>
                <a:cubicBezTo>
                  <a:pt x="932020" y="3408760"/>
                  <a:pt x="926869" y="3412158"/>
                  <a:pt x="922486" y="3416321"/>
                </a:cubicBezTo>
                <a:cubicBezTo>
                  <a:pt x="913269" y="3425059"/>
                  <a:pt x="904464" y="3434205"/>
                  <a:pt x="895475" y="3443163"/>
                </a:cubicBezTo>
                <a:cubicBezTo>
                  <a:pt x="889118" y="3443163"/>
                  <a:pt x="882762" y="3443163"/>
                  <a:pt x="876406" y="3443163"/>
                </a:cubicBezTo>
                <a:cubicBezTo>
                  <a:pt x="876406" y="3439062"/>
                  <a:pt x="876406" y="3434998"/>
                  <a:pt x="876406" y="3430900"/>
                </a:cubicBezTo>
                <a:cubicBezTo>
                  <a:pt x="876406" y="3428870"/>
                  <a:pt x="876913" y="3426647"/>
                  <a:pt x="876247" y="3424839"/>
                </a:cubicBezTo>
                <a:cubicBezTo>
                  <a:pt x="875613" y="3423086"/>
                  <a:pt x="874020" y="3421471"/>
                  <a:pt x="872435" y="3420351"/>
                </a:cubicBezTo>
                <a:cubicBezTo>
                  <a:pt x="871382" y="3419593"/>
                  <a:pt x="869003" y="3419118"/>
                  <a:pt x="868268" y="3419751"/>
                </a:cubicBezTo>
                <a:cubicBezTo>
                  <a:pt x="858511" y="3427855"/>
                  <a:pt x="854096" y="3433983"/>
                  <a:pt x="850981" y="3443199"/>
                </a:cubicBezTo>
                <a:cubicBezTo>
                  <a:pt x="842563" y="3443199"/>
                  <a:pt x="834075" y="3442684"/>
                  <a:pt x="825721" y="3443387"/>
                </a:cubicBezTo>
                <a:cubicBezTo>
                  <a:pt x="820824" y="3443798"/>
                  <a:pt x="817106" y="3443293"/>
                  <a:pt x="814911" y="3438816"/>
                </a:cubicBezTo>
                <a:cubicBezTo>
                  <a:pt x="813547" y="3435983"/>
                  <a:pt x="815450" y="3432876"/>
                  <a:pt x="819777" y="3429919"/>
                </a:cubicBezTo>
                <a:cubicBezTo>
                  <a:pt x="825753" y="3425814"/>
                  <a:pt x="825975" y="3419688"/>
                  <a:pt x="825334" y="3413014"/>
                </a:cubicBezTo>
                <a:cubicBezTo>
                  <a:pt x="819650" y="3404976"/>
                  <a:pt x="813103" y="3397251"/>
                  <a:pt x="803854" y="3392389"/>
                </a:cubicBezTo>
                <a:cubicBezTo>
                  <a:pt x="801691" y="3392389"/>
                  <a:pt x="799534" y="3392104"/>
                  <a:pt x="797466" y="3392450"/>
                </a:cubicBezTo>
                <a:cubicBezTo>
                  <a:pt x="787456" y="3394103"/>
                  <a:pt x="783580" y="3408503"/>
                  <a:pt x="771121" y="3405104"/>
                </a:cubicBezTo>
                <a:cubicBezTo>
                  <a:pt x="756824" y="3413841"/>
                  <a:pt x="746560" y="3426647"/>
                  <a:pt x="736454" y="3438905"/>
                </a:cubicBezTo>
                <a:cubicBezTo>
                  <a:pt x="737247" y="3443640"/>
                  <a:pt x="737564" y="3447675"/>
                  <a:pt x="738706" y="3451461"/>
                </a:cubicBezTo>
                <a:cubicBezTo>
                  <a:pt x="739245" y="3453260"/>
                  <a:pt x="741408" y="3454575"/>
                  <a:pt x="742646" y="3455912"/>
                </a:cubicBezTo>
                <a:lnTo>
                  <a:pt x="756048" y="3456105"/>
                </a:lnTo>
                <a:lnTo>
                  <a:pt x="777214" y="3435242"/>
                </a:lnTo>
                <a:cubicBezTo>
                  <a:pt x="783217" y="3429326"/>
                  <a:pt x="788412" y="3424193"/>
                  <a:pt x="793607" y="3419062"/>
                </a:cubicBezTo>
                <a:cubicBezTo>
                  <a:pt x="795834" y="3421510"/>
                  <a:pt x="799520" y="3423825"/>
                  <a:pt x="800281" y="3426844"/>
                </a:cubicBezTo>
                <a:cubicBezTo>
                  <a:pt x="801201" y="3430435"/>
                  <a:pt x="800884" y="3435642"/>
                  <a:pt x="798816" y="3438439"/>
                </a:cubicBezTo>
                <a:cubicBezTo>
                  <a:pt x="793893" y="3445047"/>
                  <a:pt x="787568" y="3450680"/>
                  <a:pt x="782322" y="3456176"/>
                </a:cubicBezTo>
                <a:cubicBezTo>
                  <a:pt x="778668" y="3456176"/>
                  <a:pt x="775276" y="3456176"/>
                  <a:pt x="771200" y="3456176"/>
                </a:cubicBezTo>
                <a:lnTo>
                  <a:pt x="760839" y="3456176"/>
                </a:lnTo>
                <a:lnTo>
                  <a:pt x="762507" y="3456199"/>
                </a:lnTo>
                <a:cubicBezTo>
                  <a:pt x="762507" y="3458326"/>
                  <a:pt x="763402" y="3461251"/>
                  <a:pt x="762349" y="3462394"/>
                </a:cubicBezTo>
                <a:cubicBezTo>
                  <a:pt x="756697" y="3468659"/>
                  <a:pt x="750531" y="3474472"/>
                  <a:pt x="744523" y="3480477"/>
                </a:cubicBezTo>
                <a:cubicBezTo>
                  <a:pt x="727110" y="3482292"/>
                  <a:pt x="727173" y="3482069"/>
                  <a:pt x="724376" y="3466815"/>
                </a:cubicBezTo>
                <a:cubicBezTo>
                  <a:pt x="724027" y="3464877"/>
                  <a:pt x="723424" y="3462998"/>
                  <a:pt x="723488" y="3463187"/>
                </a:cubicBezTo>
                <a:cubicBezTo>
                  <a:pt x="716687" y="3455595"/>
                  <a:pt x="711156" y="3449398"/>
                  <a:pt x="705624" y="3443163"/>
                </a:cubicBezTo>
                <a:cubicBezTo>
                  <a:pt x="694536" y="3454253"/>
                  <a:pt x="684050" y="3464750"/>
                  <a:pt x="673590" y="3475200"/>
                </a:cubicBezTo>
                <a:cubicBezTo>
                  <a:pt x="673590" y="3487893"/>
                  <a:pt x="673590" y="3500562"/>
                  <a:pt x="673590" y="3513035"/>
                </a:cubicBezTo>
                <a:cubicBezTo>
                  <a:pt x="669238" y="3517707"/>
                  <a:pt x="664950" y="3522282"/>
                  <a:pt x="660883" y="3526641"/>
                </a:cubicBezTo>
                <a:cubicBezTo>
                  <a:pt x="660630" y="3531153"/>
                  <a:pt x="660433" y="3535286"/>
                  <a:pt x="660211" y="3539414"/>
                </a:cubicBezTo>
                <a:cubicBezTo>
                  <a:pt x="657673" y="3543484"/>
                  <a:pt x="654045" y="3544469"/>
                  <a:pt x="649915" y="3545296"/>
                </a:cubicBezTo>
                <a:cubicBezTo>
                  <a:pt x="635490" y="3548156"/>
                  <a:pt x="635458" y="3548443"/>
                  <a:pt x="635490" y="3559786"/>
                </a:cubicBezTo>
                <a:cubicBezTo>
                  <a:pt x="635521" y="3565947"/>
                  <a:pt x="635997" y="3572114"/>
                  <a:pt x="636187" y="3576854"/>
                </a:cubicBezTo>
                <a:cubicBezTo>
                  <a:pt x="642956" y="3584033"/>
                  <a:pt x="648742" y="3590169"/>
                  <a:pt x="654305" y="3596082"/>
                </a:cubicBezTo>
                <a:cubicBezTo>
                  <a:pt x="659069" y="3596082"/>
                  <a:pt x="663262" y="3596082"/>
                  <a:pt x="667398" y="3596082"/>
                </a:cubicBezTo>
                <a:cubicBezTo>
                  <a:pt x="669492" y="3599576"/>
                  <a:pt x="672701" y="3602785"/>
                  <a:pt x="673241" y="3606408"/>
                </a:cubicBezTo>
                <a:cubicBezTo>
                  <a:pt x="673780" y="3610030"/>
                  <a:pt x="672289" y="3614352"/>
                  <a:pt x="670576" y="3617782"/>
                </a:cubicBezTo>
                <a:cubicBezTo>
                  <a:pt x="668730" y="3621439"/>
                  <a:pt x="657515" y="3623093"/>
                  <a:pt x="653632" y="3620329"/>
                </a:cubicBezTo>
                <a:cubicBezTo>
                  <a:pt x="649090" y="3617117"/>
                  <a:pt x="645119" y="3613115"/>
                  <a:pt x="640990" y="3609554"/>
                </a:cubicBezTo>
                <a:cubicBezTo>
                  <a:pt x="623254" y="3625953"/>
                  <a:pt x="622301" y="3625923"/>
                  <a:pt x="604983" y="3610000"/>
                </a:cubicBezTo>
                <a:cubicBezTo>
                  <a:pt x="597993" y="3611840"/>
                  <a:pt x="597860" y="3617149"/>
                  <a:pt x="597035" y="3623189"/>
                </a:cubicBezTo>
                <a:cubicBezTo>
                  <a:pt x="595735" y="3632691"/>
                  <a:pt x="595068" y="3633198"/>
                  <a:pt x="585408" y="3633801"/>
                </a:cubicBezTo>
                <a:cubicBezTo>
                  <a:pt x="580732" y="3634086"/>
                  <a:pt x="576729" y="3633929"/>
                  <a:pt x="574408" y="3637996"/>
                </a:cubicBezTo>
                <a:cubicBezTo>
                  <a:pt x="569707" y="3646199"/>
                  <a:pt x="570944" y="3653475"/>
                  <a:pt x="578385" y="3659418"/>
                </a:cubicBezTo>
                <a:cubicBezTo>
                  <a:pt x="582705" y="3659418"/>
                  <a:pt x="586898" y="3659418"/>
                  <a:pt x="590711" y="3659418"/>
                </a:cubicBezTo>
                <a:cubicBezTo>
                  <a:pt x="595386" y="3655226"/>
                  <a:pt x="599800" y="3651215"/>
                  <a:pt x="604216" y="3647278"/>
                </a:cubicBezTo>
                <a:cubicBezTo>
                  <a:pt x="610572" y="3653634"/>
                  <a:pt x="616547" y="3659609"/>
                  <a:pt x="622555" y="3665618"/>
                </a:cubicBezTo>
                <a:cubicBezTo>
                  <a:pt x="618394" y="3670158"/>
                  <a:pt x="614226" y="3674733"/>
                  <a:pt x="610318" y="3679029"/>
                </a:cubicBezTo>
                <a:cubicBezTo>
                  <a:pt x="610318" y="3687668"/>
                  <a:pt x="610318" y="3696063"/>
                  <a:pt x="610318" y="3704256"/>
                </a:cubicBezTo>
                <a:cubicBezTo>
                  <a:pt x="616325" y="3709692"/>
                  <a:pt x="616325" y="3709692"/>
                  <a:pt x="629831" y="3697044"/>
                </a:cubicBezTo>
                <a:cubicBezTo>
                  <a:pt x="634728" y="3703590"/>
                  <a:pt x="639683" y="3710168"/>
                  <a:pt x="647340" y="3720398"/>
                </a:cubicBezTo>
                <a:cubicBezTo>
                  <a:pt x="647340" y="3723164"/>
                  <a:pt x="647340" y="3731367"/>
                  <a:pt x="647340" y="3741123"/>
                </a:cubicBezTo>
                <a:cubicBezTo>
                  <a:pt x="643178" y="3748145"/>
                  <a:pt x="636790" y="3755325"/>
                  <a:pt x="627636" y="3759643"/>
                </a:cubicBezTo>
                <a:cubicBezTo>
                  <a:pt x="618616" y="3750619"/>
                  <a:pt x="609589" y="3741661"/>
                  <a:pt x="600689" y="3732635"/>
                </a:cubicBezTo>
                <a:cubicBezTo>
                  <a:pt x="599326" y="3731240"/>
                  <a:pt x="598469" y="3729362"/>
                  <a:pt x="596782" y="3726786"/>
                </a:cubicBezTo>
                <a:cubicBezTo>
                  <a:pt x="596782" y="3719384"/>
                  <a:pt x="596782" y="3711087"/>
                  <a:pt x="596782" y="3705943"/>
                </a:cubicBezTo>
                <a:cubicBezTo>
                  <a:pt x="585185" y="3693041"/>
                  <a:pt x="575334" y="3682111"/>
                  <a:pt x="566085" y="3671809"/>
                </a:cubicBezTo>
                <a:cubicBezTo>
                  <a:pt x="554673" y="3674288"/>
                  <a:pt x="543329" y="3667646"/>
                  <a:pt x="534336" y="3678070"/>
                </a:cubicBezTo>
                <a:cubicBezTo>
                  <a:pt x="542630" y="3686877"/>
                  <a:pt x="550923" y="3695681"/>
                  <a:pt x="559411" y="3704700"/>
                </a:cubicBezTo>
                <a:cubicBezTo>
                  <a:pt x="559411" y="3721420"/>
                  <a:pt x="559411" y="3738261"/>
                  <a:pt x="559411" y="3754594"/>
                </a:cubicBezTo>
                <a:cubicBezTo>
                  <a:pt x="563922" y="3759580"/>
                  <a:pt x="568083" y="3764161"/>
                  <a:pt x="572124" y="3768606"/>
                </a:cubicBezTo>
                <a:cubicBezTo>
                  <a:pt x="567227" y="3782140"/>
                  <a:pt x="581817" y="3785984"/>
                  <a:pt x="584672" y="3795484"/>
                </a:cubicBezTo>
                <a:cubicBezTo>
                  <a:pt x="584672" y="3801838"/>
                  <a:pt x="584672" y="3808163"/>
                  <a:pt x="584672" y="3814612"/>
                </a:cubicBezTo>
                <a:cubicBezTo>
                  <a:pt x="581335" y="3824779"/>
                  <a:pt x="572346" y="3830019"/>
                  <a:pt x="563763" y="3837777"/>
                </a:cubicBezTo>
                <a:cubicBezTo>
                  <a:pt x="561796" y="3831515"/>
                  <a:pt x="560014" y="3825889"/>
                  <a:pt x="557248" y="3817090"/>
                </a:cubicBezTo>
                <a:cubicBezTo>
                  <a:pt x="555440" y="3815119"/>
                  <a:pt x="550987" y="3810768"/>
                  <a:pt x="547079" y="3805968"/>
                </a:cubicBezTo>
                <a:cubicBezTo>
                  <a:pt x="543743" y="3801838"/>
                  <a:pt x="540914" y="3799866"/>
                  <a:pt x="538054" y="3801427"/>
                </a:cubicBezTo>
                <a:cubicBezTo>
                  <a:pt x="533764" y="3803749"/>
                  <a:pt x="532588" y="3807495"/>
                  <a:pt x="533764" y="3812354"/>
                </a:cubicBezTo>
                <a:cubicBezTo>
                  <a:pt x="534241" y="3814327"/>
                  <a:pt x="534018" y="3816483"/>
                  <a:pt x="534082" y="3818231"/>
                </a:cubicBezTo>
                <a:cubicBezTo>
                  <a:pt x="538436" y="3822996"/>
                  <a:pt x="542630" y="3827609"/>
                  <a:pt x="547016" y="3832435"/>
                </a:cubicBezTo>
                <a:cubicBezTo>
                  <a:pt x="547016" y="3840796"/>
                  <a:pt x="547016" y="3849088"/>
                  <a:pt x="547016" y="3856911"/>
                </a:cubicBezTo>
                <a:cubicBezTo>
                  <a:pt x="550511" y="3860407"/>
                  <a:pt x="553499" y="3863393"/>
                  <a:pt x="556487" y="3866379"/>
                </a:cubicBezTo>
                <a:cubicBezTo>
                  <a:pt x="561441" y="3880455"/>
                  <a:pt x="559950" y="3894692"/>
                  <a:pt x="557502" y="3908923"/>
                </a:cubicBezTo>
                <a:cubicBezTo>
                  <a:pt x="554514" y="3911908"/>
                  <a:pt x="551526" y="3914898"/>
                  <a:pt x="548443" y="3917951"/>
                </a:cubicBezTo>
                <a:cubicBezTo>
                  <a:pt x="549306" y="3927576"/>
                  <a:pt x="564207" y="3931397"/>
                  <a:pt x="558650" y="3944736"/>
                </a:cubicBezTo>
                <a:cubicBezTo>
                  <a:pt x="571515" y="3957634"/>
                  <a:pt x="584741" y="3970894"/>
                  <a:pt x="597765" y="3983814"/>
                </a:cubicBezTo>
                <a:cubicBezTo>
                  <a:pt x="597765" y="3992999"/>
                  <a:pt x="597765" y="4001328"/>
                  <a:pt x="597765" y="4009143"/>
                </a:cubicBezTo>
                <a:cubicBezTo>
                  <a:pt x="603613" y="4015657"/>
                  <a:pt x="611688" y="4020009"/>
                  <a:pt x="610128" y="4030177"/>
                </a:cubicBezTo>
                <a:cubicBezTo>
                  <a:pt x="609842" y="4031927"/>
                  <a:pt x="610541" y="4035042"/>
                  <a:pt x="611753" y="4035644"/>
                </a:cubicBezTo>
                <a:cubicBezTo>
                  <a:pt x="624331" y="4042191"/>
                  <a:pt x="619663" y="4058524"/>
                  <a:pt x="629577" y="4066466"/>
                </a:cubicBezTo>
                <a:cubicBezTo>
                  <a:pt x="631233" y="4067773"/>
                  <a:pt x="632597" y="4069422"/>
                  <a:pt x="635426" y="4072283"/>
                </a:cubicBezTo>
                <a:cubicBezTo>
                  <a:pt x="635426" y="4079210"/>
                  <a:pt x="634824" y="4087538"/>
                  <a:pt x="635775" y="4095702"/>
                </a:cubicBezTo>
                <a:cubicBezTo>
                  <a:pt x="636092" y="4098372"/>
                  <a:pt x="640381" y="4100567"/>
                  <a:pt x="642829" y="4102946"/>
                </a:cubicBezTo>
                <a:cubicBezTo>
                  <a:pt x="647505" y="4099609"/>
                  <a:pt x="650042" y="4091477"/>
                  <a:pt x="656367" y="4093704"/>
                </a:cubicBezTo>
                <a:cubicBezTo>
                  <a:pt x="663935" y="4096368"/>
                  <a:pt x="660021" y="4104633"/>
                  <a:pt x="660978" y="4110253"/>
                </a:cubicBezTo>
                <a:cubicBezTo>
                  <a:pt x="665330" y="4114960"/>
                  <a:pt x="669555" y="4119533"/>
                  <a:pt x="673526" y="4123828"/>
                </a:cubicBezTo>
                <a:cubicBezTo>
                  <a:pt x="673843" y="4128433"/>
                  <a:pt x="674135" y="4132562"/>
                  <a:pt x="674357" y="4136121"/>
                </a:cubicBezTo>
                <a:cubicBezTo>
                  <a:pt x="678677" y="4141081"/>
                  <a:pt x="682712" y="4145718"/>
                  <a:pt x="687038" y="4150742"/>
                </a:cubicBezTo>
                <a:cubicBezTo>
                  <a:pt x="687038" y="4159032"/>
                  <a:pt x="687038" y="4167266"/>
                  <a:pt x="687038" y="4174858"/>
                </a:cubicBezTo>
                <a:cubicBezTo>
                  <a:pt x="693743" y="4181246"/>
                  <a:pt x="700124" y="4186333"/>
                  <a:pt x="699204" y="4196280"/>
                </a:cubicBezTo>
                <a:cubicBezTo>
                  <a:pt x="698665" y="4202185"/>
                  <a:pt x="700226" y="4208350"/>
                  <a:pt x="701431" y="4214294"/>
                </a:cubicBezTo>
                <a:cubicBezTo>
                  <a:pt x="701717" y="4215759"/>
                  <a:pt x="704228" y="4216774"/>
                  <a:pt x="705529" y="4217821"/>
                </a:cubicBezTo>
                <a:cubicBezTo>
                  <a:pt x="709944" y="4213945"/>
                  <a:pt x="714334" y="4210133"/>
                  <a:pt x="718495" y="4206511"/>
                </a:cubicBezTo>
                <a:cubicBezTo>
                  <a:pt x="725930" y="4210957"/>
                  <a:pt x="724122" y="4217694"/>
                  <a:pt x="724439" y="4224177"/>
                </a:cubicBezTo>
                <a:cubicBezTo>
                  <a:pt x="728474" y="4228496"/>
                  <a:pt x="732730" y="4233076"/>
                  <a:pt x="737120" y="4237745"/>
                </a:cubicBezTo>
                <a:lnTo>
                  <a:pt x="737057" y="4259384"/>
                </a:lnTo>
                <a:lnTo>
                  <a:pt x="737025" y="4256812"/>
                </a:lnTo>
                <a:cubicBezTo>
                  <a:pt x="732921" y="4255189"/>
                  <a:pt x="729869" y="4256844"/>
                  <a:pt x="727142" y="4260022"/>
                </a:cubicBezTo>
                <a:cubicBezTo>
                  <a:pt x="724566" y="4263041"/>
                  <a:pt x="724947" y="4265585"/>
                  <a:pt x="729647" y="4267964"/>
                </a:cubicBezTo>
                <a:cubicBezTo>
                  <a:pt x="730478" y="4268376"/>
                  <a:pt x="732477" y="4267266"/>
                  <a:pt x="733530" y="4266378"/>
                </a:cubicBezTo>
                <a:cubicBezTo>
                  <a:pt x="734925" y="4265230"/>
                  <a:pt x="736416" y="4263803"/>
                  <a:pt x="737025" y="4259388"/>
                </a:cubicBezTo>
                <a:lnTo>
                  <a:pt x="737057" y="4259384"/>
                </a:lnTo>
                <a:lnTo>
                  <a:pt x="745365" y="4258519"/>
                </a:lnTo>
                <a:cubicBezTo>
                  <a:pt x="747446" y="4259735"/>
                  <a:pt x="748827" y="4262150"/>
                  <a:pt x="749509" y="4264849"/>
                </a:cubicBezTo>
                <a:lnTo>
                  <a:pt x="749738" y="4284757"/>
                </a:lnTo>
                <a:lnTo>
                  <a:pt x="749706" y="4282204"/>
                </a:lnTo>
                <a:cubicBezTo>
                  <a:pt x="745602" y="4280580"/>
                  <a:pt x="742550" y="4282236"/>
                  <a:pt x="739823" y="4285414"/>
                </a:cubicBezTo>
                <a:cubicBezTo>
                  <a:pt x="737247" y="4288433"/>
                  <a:pt x="737628" y="4290971"/>
                  <a:pt x="742328" y="4293355"/>
                </a:cubicBezTo>
                <a:cubicBezTo>
                  <a:pt x="743159" y="4293768"/>
                  <a:pt x="745158" y="4292658"/>
                  <a:pt x="746204" y="4291770"/>
                </a:cubicBezTo>
                <a:cubicBezTo>
                  <a:pt x="747606" y="4290622"/>
                  <a:pt x="749097" y="4289195"/>
                  <a:pt x="749706" y="4284773"/>
                </a:cubicBezTo>
                <a:lnTo>
                  <a:pt x="749738" y="4284757"/>
                </a:lnTo>
                <a:lnTo>
                  <a:pt x="755739" y="4281824"/>
                </a:lnTo>
                <a:cubicBezTo>
                  <a:pt x="760129" y="4277688"/>
                  <a:pt x="764005" y="4272987"/>
                  <a:pt x="768896" y="4267520"/>
                </a:cubicBezTo>
                <a:cubicBezTo>
                  <a:pt x="773349" y="4277688"/>
                  <a:pt x="777098" y="4286302"/>
                  <a:pt x="780973" y="4295201"/>
                </a:cubicBezTo>
                <a:cubicBezTo>
                  <a:pt x="787329" y="4288845"/>
                  <a:pt x="793083" y="4283092"/>
                  <a:pt x="799756" y="4276419"/>
                </a:cubicBezTo>
                <a:cubicBezTo>
                  <a:pt x="796420" y="4272385"/>
                  <a:pt x="793019" y="4268249"/>
                  <a:pt x="789270" y="4263676"/>
                </a:cubicBezTo>
                <a:cubicBezTo>
                  <a:pt x="788122" y="4254649"/>
                  <a:pt x="787456" y="4244830"/>
                  <a:pt x="785452" y="4235296"/>
                </a:cubicBezTo>
                <a:cubicBezTo>
                  <a:pt x="784500" y="4230850"/>
                  <a:pt x="779832" y="4229708"/>
                  <a:pt x="775188" y="4231104"/>
                </a:cubicBezTo>
                <a:cubicBezTo>
                  <a:pt x="775188" y="4228978"/>
                  <a:pt x="776045" y="4226245"/>
                  <a:pt x="775029" y="4224875"/>
                </a:cubicBezTo>
                <a:cubicBezTo>
                  <a:pt x="772549" y="4221506"/>
                  <a:pt x="768864" y="4219032"/>
                  <a:pt x="766295" y="4215728"/>
                </a:cubicBezTo>
                <a:cubicBezTo>
                  <a:pt x="760160" y="4207875"/>
                  <a:pt x="748812" y="4203777"/>
                  <a:pt x="749605" y="4190843"/>
                </a:cubicBezTo>
                <a:cubicBezTo>
                  <a:pt x="750182" y="4181722"/>
                  <a:pt x="737025" y="4179210"/>
                  <a:pt x="737374" y="4170729"/>
                </a:cubicBezTo>
                <a:cubicBezTo>
                  <a:pt x="738008" y="4155347"/>
                  <a:pt x="725581" y="4150964"/>
                  <a:pt x="717005" y="4143206"/>
                </a:cubicBezTo>
                <a:cubicBezTo>
                  <a:pt x="712424" y="4146549"/>
                  <a:pt x="709754" y="4154649"/>
                  <a:pt x="703562" y="4152549"/>
                </a:cubicBezTo>
                <a:cubicBezTo>
                  <a:pt x="695868" y="4149981"/>
                  <a:pt x="699807" y="4141652"/>
                  <a:pt x="698919" y="4135994"/>
                </a:cubicBezTo>
                <a:cubicBezTo>
                  <a:pt x="694567" y="4131325"/>
                  <a:pt x="690305" y="4126752"/>
                  <a:pt x="686238" y="4122362"/>
                </a:cubicBezTo>
                <a:cubicBezTo>
                  <a:pt x="686524" y="4117852"/>
                  <a:pt x="686778" y="4113723"/>
                  <a:pt x="687038" y="4109365"/>
                </a:cubicBezTo>
                <a:cubicBezTo>
                  <a:pt x="695328" y="4099831"/>
                  <a:pt x="706702" y="4106028"/>
                  <a:pt x="716364" y="4103713"/>
                </a:cubicBezTo>
                <a:cubicBezTo>
                  <a:pt x="719034" y="4103073"/>
                  <a:pt x="720849" y="4098880"/>
                  <a:pt x="723037" y="4096368"/>
                </a:cubicBezTo>
                <a:cubicBezTo>
                  <a:pt x="708041" y="4080097"/>
                  <a:pt x="708041" y="4080097"/>
                  <a:pt x="718686" y="4065705"/>
                </a:cubicBezTo>
                <a:cubicBezTo>
                  <a:pt x="722720" y="4065705"/>
                  <a:pt x="726920" y="4065705"/>
                  <a:pt x="732477" y="4065705"/>
                </a:cubicBezTo>
                <a:cubicBezTo>
                  <a:pt x="734291" y="4060396"/>
                  <a:pt x="736194" y="4054839"/>
                  <a:pt x="738103" y="4049276"/>
                </a:cubicBezTo>
                <a:cubicBezTo>
                  <a:pt x="733435" y="4043935"/>
                  <a:pt x="729362" y="4039298"/>
                  <a:pt x="725042" y="4034369"/>
                </a:cubicBezTo>
                <a:cubicBezTo>
                  <a:pt x="724820" y="4030748"/>
                  <a:pt x="724598" y="4026618"/>
                  <a:pt x="724312" y="4022045"/>
                </a:cubicBezTo>
                <a:cubicBezTo>
                  <a:pt x="720278" y="4017719"/>
                  <a:pt x="716015" y="4013145"/>
                  <a:pt x="711631" y="4008477"/>
                </a:cubicBezTo>
                <a:cubicBezTo>
                  <a:pt x="711631" y="4002343"/>
                  <a:pt x="711631" y="3996018"/>
                  <a:pt x="711631" y="3989663"/>
                </a:cubicBezTo>
                <a:cubicBezTo>
                  <a:pt x="717924" y="3989663"/>
                  <a:pt x="724249" y="3989663"/>
                  <a:pt x="732064" y="3989663"/>
                </a:cubicBezTo>
                <a:cubicBezTo>
                  <a:pt x="734418" y="3996494"/>
                  <a:pt x="736194" y="4004182"/>
                  <a:pt x="739658" y="4010982"/>
                </a:cubicBezTo>
                <a:cubicBezTo>
                  <a:pt x="742297" y="4016196"/>
                  <a:pt x="750309" y="4018676"/>
                  <a:pt x="749573" y="4025730"/>
                </a:cubicBezTo>
                <a:cubicBezTo>
                  <a:pt x="748526" y="4035930"/>
                  <a:pt x="756475" y="4039996"/>
                  <a:pt x="761651" y="4046066"/>
                </a:cubicBezTo>
                <a:cubicBezTo>
                  <a:pt x="761905" y="4050100"/>
                  <a:pt x="762190" y="4054205"/>
                  <a:pt x="762507" y="4058810"/>
                </a:cubicBezTo>
                <a:cubicBezTo>
                  <a:pt x="766422" y="4063066"/>
                  <a:pt x="770614" y="4067614"/>
                  <a:pt x="775062" y="4072410"/>
                </a:cubicBezTo>
                <a:cubicBezTo>
                  <a:pt x="775062" y="4076190"/>
                  <a:pt x="775062" y="4080351"/>
                  <a:pt x="775062" y="4083916"/>
                </a:cubicBezTo>
                <a:cubicBezTo>
                  <a:pt x="779673" y="4093704"/>
                  <a:pt x="790285" y="4088839"/>
                  <a:pt x="796293" y="4093672"/>
                </a:cubicBezTo>
                <a:cubicBezTo>
                  <a:pt x="802681" y="4098817"/>
                  <a:pt x="807984" y="4105331"/>
                  <a:pt x="813008" y="4110450"/>
                </a:cubicBezTo>
                <a:cubicBezTo>
                  <a:pt x="813008" y="4132657"/>
                  <a:pt x="813008" y="4153602"/>
                  <a:pt x="813008" y="4173717"/>
                </a:cubicBezTo>
                <a:cubicBezTo>
                  <a:pt x="808714" y="4178671"/>
                  <a:pt x="804964" y="4182997"/>
                  <a:pt x="801374" y="4187189"/>
                </a:cubicBezTo>
                <a:cubicBezTo>
                  <a:pt x="807889" y="4193768"/>
                  <a:pt x="813643" y="4199901"/>
                  <a:pt x="819840" y="4205553"/>
                </a:cubicBezTo>
                <a:cubicBezTo>
                  <a:pt x="820982" y="4206606"/>
                  <a:pt x="823907" y="4205718"/>
                  <a:pt x="826006" y="4205718"/>
                </a:cubicBezTo>
                <a:cubicBezTo>
                  <a:pt x="826006" y="4211655"/>
                  <a:pt x="826006" y="4217567"/>
                  <a:pt x="826006" y="4224018"/>
                </a:cubicBezTo>
                <a:cubicBezTo>
                  <a:pt x="829692" y="4228021"/>
                  <a:pt x="833631" y="4232315"/>
                  <a:pt x="838015" y="4237111"/>
                </a:cubicBezTo>
                <a:cubicBezTo>
                  <a:pt x="834488" y="4240986"/>
                  <a:pt x="830200" y="4244608"/>
                  <a:pt x="827275" y="4249156"/>
                </a:cubicBezTo>
                <a:cubicBezTo>
                  <a:pt x="822029" y="4257320"/>
                  <a:pt x="827846" y="4267044"/>
                  <a:pt x="838719" y="4269270"/>
                </a:cubicBezTo>
                <a:lnTo>
                  <a:pt x="838719" y="4269388"/>
                </a:lnTo>
                <a:lnTo>
                  <a:pt x="847225" y="4258912"/>
                </a:lnTo>
                <a:cubicBezTo>
                  <a:pt x="851482" y="4261037"/>
                  <a:pt x="852820" y="4264722"/>
                  <a:pt x="851417" y="4269397"/>
                </a:cubicBezTo>
                <a:lnTo>
                  <a:pt x="838719" y="4269397"/>
                </a:lnTo>
                <a:lnTo>
                  <a:pt x="838719" y="4332791"/>
                </a:lnTo>
                <a:cubicBezTo>
                  <a:pt x="833980" y="4334218"/>
                  <a:pt x="830675" y="4332633"/>
                  <a:pt x="828036" y="4328535"/>
                </a:cubicBezTo>
                <a:cubicBezTo>
                  <a:pt x="823811" y="4322052"/>
                  <a:pt x="829629" y="4311567"/>
                  <a:pt x="818889" y="4308167"/>
                </a:cubicBezTo>
                <a:cubicBezTo>
                  <a:pt x="813674" y="4313375"/>
                  <a:pt x="807825" y="4319223"/>
                  <a:pt x="802008" y="4325040"/>
                </a:cubicBezTo>
                <a:cubicBezTo>
                  <a:pt x="796102" y="4337333"/>
                  <a:pt x="804711" y="4343784"/>
                  <a:pt x="812177" y="4350743"/>
                </a:cubicBezTo>
                <a:cubicBezTo>
                  <a:pt x="813643" y="4358278"/>
                  <a:pt x="815774" y="4366061"/>
                  <a:pt x="806176" y="4369715"/>
                </a:cubicBezTo>
                <a:cubicBezTo>
                  <a:pt x="801501" y="4365649"/>
                  <a:pt x="796959" y="4361710"/>
                  <a:pt x="792285" y="4357675"/>
                </a:cubicBezTo>
                <a:cubicBezTo>
                  <a:pt x="783897" y="4357675"/>
                  <a:pt x="775790" y="4357675"/>
                  <a:pt x="768229" y="4357675"/>
                </a:cubicBezTo>
                <a:cubicBezTo>
                  <a:pt x="755961" y="4345408"/>
                  <a:pt x="744269" y="4333711"/>
                  <a:pt x="732445" y="4321894"/>
                </a:cubicBezTo>
                <a:cubicBezTo>
                  <a:pt x="725771" y="4318652"/>
                  <a:pt x="716078" y="4322274"/>
                  <a:pt x="711600" y="4312962"/>
                </a:cubicBezTo>
                <a:lnTo>
                  <a:pt x="714525" y="4294604"/>
                </a:lnTo>
                <a:lnTo>
                  <a:pt x="717131" y="4294466"/>
                </a:lnTo>
                <a:cubicBezTo>
                  <a:pt x="719701" y="4293197"/>
                  <a:pt x="721388" y="4289797"/>
                  <a:pt x="722879" y="4287032"/>
                </a:cubicBezTo>
                <a:cubicBezTo>
                  <a:pt x="723132" y="4286556"/>
                  <a:pt x="719701" y="4283124"/>
                  <a:pt x="715381" y="4289036"/>
                </a:cubicBezTo>
                <a:lnTo>
                  <a:pt x="715380" y="4289037"/>
                </a:lnTo>
                <a:lnTo>
                  <a:pt x="711790" y="4289131"/>
                </a:lnTo>
                <a:lnTo>
                  <a:pt x="711689" y="4291056"/>
                </a:lnTo>
                <a:lnTo>
                  <a:pt x="705339" y="4294529"/>
                </a:lnTo>
                <a:cubicBezTo>
                  <a:pt x="699458" y="4290844"/>
                  <a:pt x="699141" y="4284805"/>
                  <a:pt x="698507" y="4278455"/>
                </a:cubicBezTo>
                <a:cubicBezTo>
                  <a:pt x="698158" y="4274992"/>
                  <a:pt x="694789" y="4271205"/>
                  <a:pt x="691802" y="4268827"/>
                </a:cubicBezTo>
                <a:cubicBezTo>
                  <a:pt x="686111" y="4264247"/>
                  <a:pt x="687324" y="4258049"/>
                  <a:pt x="685826" y="4252239"/>
                </a:cubicBezTo>
                <a:cubicBezTo>
                  <a:pt x="683156" y="4241747"/>
                  <a:pt x="674484" y="4240796"/>
                  <a:pt x="661105" y="4249664"/>
                </a:cubicBezTo>
                <a:cubicBezTo>
                  <a:pt x="665140" y="4254110"/>
                  <a:pt x="669143" y="4258525"/>
                  <a:pt x="673146" y="4262915"/>
                </a:cubicBezTo>
                <a:cubicBezTo>
                  <a:pt x="667747" y="4271427"/>
                  <a:pt x="658942" y="4268795"/>
                  <a:pt x="651000" y="4269302"/>
                </a:cubicBezTo>
                <a:cubicBezTo>
                  <a:pt x="644643" y="4269683"/>
                  <a:pt x="639144" y="4268503"/>
                  <a:pt x="635902" y="4262693"/>
                </a:cubicBezTo>
                <a:cubicBezTo>
                  <a:pt x="639778" y="4258303"/>
                  <a:pt x="643590" y="4253920"/>
                  <a:pt x="647118" y="4249918"/>
                </a:cubicBezTo>
                <a:cubicBezTo>
                  <a:pt x="643115" y="4245052"/>
                  <a:pt x="639588" y="4240796"/>
                  <a:pt x="636092" y="4236540"/>
                </a:cubicBezTo>
                <a:cubicBezTo>
                  <a:pt x="643020" y="4230025"/>
                  <a:pt x="649979" y="4224875"/>
                  <a:pt x="647473" y="4213057"/>
                </a:cubicBezTo>
                <a:cubicBezTo>
                  <a:pt x="633200" y="4194782"/>
                  <a:pt x="613338" y="4179305"/>
                  <a:pt x="597448" y="4160688"/>
                </a:cubicBezTo>
                <a:cubicBezTo>
                  <a:pt x="597448" y="4156235"/>
                  <a:pt x="597448" y="4152106"/>
                  <a:pt x="597448" y="4148737"/>
                </a:cubicBezTo>
                <a:cubicBezTo>
                  <a:pt x="601711" y="4143815"/>
                  <a:pt x="605491" y="4139489"/>
                  <a:pt x="608732" y="4135740"/>
                </a:cubicBezTo>
                <a:cubicBezTo>
                  <a:pt x="604502" y="4130152"/>
                  <a:pt x="600816" y="4125286"/>
                  <a:pt x="597162" y="4120459"/>
                </a:cubicBezTo>
                <a:cubicBezTo>
                  <a:pt x="600530" y="4108001"/>
                  <a:pt x="586169" y="4104062"/>
                  <a:pt x="584545" y="4094180"/>
                </a:cubicBezTo>
                <a:cubicBezTo>
                  <a:pt x="583244" y="4086168"/>
                  <a:pt x="586676" y="4077624"/>
                  <a:pt x="582007" y="4069993"/>
                </a:cubicBezTo>
                <a:cubicBezTo>
                  <a:pt x="581081" y="4068471"/>
                  <a:pt x="578797" y="4066403"/>
                  <a:pt x="577681" y="4066688"/>
                </a:cubicBezTo>
                <a:cubicBezTo>
                  <a:pt x="575936" y="4067164"/>
                  <a:pt x="573551" y="4069264"/>
                  <a:pt x="573329" y="4070887"/>
                </a:cubicBezTo>
                <a:cubicBezTo>
                  <a:pt x="572283" y="4079019"/>
                  <a:pt x="571870" y="4087253"/>
                  <a:pt x="571134" y="4096431"/>
                </a:cubicBezTo>
                <a:cubicBezTo>
                  <a:pt x="566212" y="4104221"/>
                  <a:pt x="559189" y="4111465"/>
                  <a:pt x="549084" y="4117503"/>
                </a:cubicBezTo>
                <a:cubicBezTo>
                  <a:pt x="544409" y="4115848"/>
                  <a:pt x="538912" y="4113913"/>
                  <a:pt x="533574" y="4112004"/>
                </a:cubicBezTo>
                <a:cubicBezTo>
                  <a:pt x="533574" y="4096019"/>
                  <a:pt x="533605" y="4081341"/>
                  <a:pt x="533574" y="4066656"/>
                </a:cubicBezTo>
                <a:cubicBezTo>
                  <a:pt x="533558" y="4061651"/>
                  <a:pt x="533550" y="4059157"/>
                  <a:pt x="531611" y="4057477"/>
                </a:cubicBezTo>
                <a:lnTo>
                  <a:pt x="518937" y="4053459"/>
                </a:lnTo>
                <a:lnTo>
                  <a:pt x="505131" y="4042834"/>
                </a:lnTo>
                <a:cubicBezTo>
                  <a:pt x="501366" y="4039934"/>
                  <a:pt x="498315" y="4037582"/>
                  <a:pt x="495439" y="4035359"/>
                </a:cubicBezTo>
                <a:cubicBezTo>
                  <a:pt x="500302" y="4022552"/>
                  <a:pt x="517207" y="4034116"/>
                  <a:pt x="519496" y="4020389"/>
                </a:cubicBezTo>
                <a:cubicBezTo>
                  <a:pt x="513522" y="4014255"/>
                  <a:pt x="507674" y="4008255"/>
                  <a:pt x="501954" y="4002374"/>
                </a:cubicBezTo>
                <a:cubicBezTo>
                  <a:pt x="493246" y="4002374"/>
                  <a:pt x="484825" y="4002374"/>
                  <a:pt x="476403" y="4002374"/>
                </a:cubicBezTo>
                <a:cubicBezTo>
                  <a:pt x="467378" y="4010284"/>
                  <a:pt x="460577" y="4020675"/>
                  <a:pt x="449295" y="4026650"/>
                </a:cubicBezTo>
                <a:cubicBezTo>
                  <a:pt x="443829" y="4016387"/>
                  <a:pt x="433407" y="4015562"/>
                  <a:pt x="423650" y="4012955"/>
                </a:cubicBezTo>
                <a:lnTo>
                  <a:pt x="419224" y="4002503"/>
                </a:lnTo>
                <a:lnTo>
                  <a:pt x="409777" y="3999357"/>
                </a:lnTo>
                <a:cubicBezTo>
                  <a:pt x="408073" y="3997653"/>
                  <a:pt x="407430" y="3994889"/>
                  <a:pt x="406604" y="3989821"/>
                </a:cubicBezTo>
                <a:cubicBezTo>
                  <a:pt x="411672" y="3990645"/>
                  <a:pt x="414437" y="3991289"/>
                  <a:pt x="416141" y="3992994"/>
                </a:cubicBezTo>
                <a:lnTo>
                  <a:pt x="419261" y="4002372"/>
                </a:lnTo>
                <a:lnTo>
                  <a:pt x="425367" y="4002216"/>
                </a:lnTo>
                <a:cubicBezTo>
                  <a:pt x="430196" y="3998308"/>
                  <a:pt x="434518" y="3993761"/>
                  <a:pt x="438808" y="3989695"/>
                </a:cubicBezTo>
                <a:cubicBezTo>
                  <a:pt x="443353" y="3989441"/>
                  <a:pt x="447611" y="3989758"/>
                  <a:pt x="451584" y="3988838"/>
                </a:cubicBezTo>
                <a:cubicBezTo>
                  <a:pt x="455937" y="3987817"/>
                  <a:pt x="459465" y="3977903"/>
                  <a:pt x="457049" y="3972549"/>
                </a:cubicBezTo>
                <a:cubicBezTo>
                  <a:pt x="455588" y="3969282"/>
                  <a:pt x="452124" y="3965339"/>
                  <a:pt x="448946" y="3964698"/>
                </a:cubicBezTo>
                <a:cubicBezTo>
                  <a:pt x="442876" y="3963459"/>
                  <a:pt x="436362" y="3964253"/>
                  <a:pt x="430038" y="3964349"/>
                </a:cubicBezTo>
                <a:cubicBezTo>
                  <a:pt x="425748" y="3964411"/>
                  <a:pt x="422316" y="3962599"/>
                  <a:pt x="419328" y="3957853"/>
                </a:cubicBezTo>
                <a:cubicBezTo>
                  <a:pt x="432262" y="3944894"/>
                  <a:pt x="445324" y="3931776"/>
                  <a:pt x="458734" y="3918332"/>
                </a:cubicBezTo>
                <a:cubicBezTo>
                  <a:pt x="456414" y="3911688"/>
                  <a:pt x="454476" y="3906200"/>
                  <a:pt x="452664" y="3900920"/>
                </a:cubicBezTo>
                <a:cubicBezTo>
                  <a:pt x="447102" y="3900920"/>
                  <a:pt x="442940" y="3900920"/>
                  <a:pt x="438936" y="3900920"/>
                </a:cubicBezTo>
                <a:cubicBezTo>
                  <a:pt x="434232" y="3896633"/>
                  <a:pt x="429689" y="3892528"/>
                  <a:pt x="425176" y="3888399"/>
                </a:cubicBezTo>
                <a:cubicBezTo>
                  <a:pt x="423682" y="3889894"/>
                  <a:pt x="421839" y="3891194"/>
                  <a:pt x="420791" y="3892947"/>
                </a:cubicBezTo>
                <a:cubicBezTo>
                  <a:pt x="419805" y="3894565"/>
                  <a:pt x="419615" y="3896665"/>
                  <a:pt x="419170" y="3898597"/>
                </a:cubicBezTo>
                <a:cubicBezTo>
                  <a:pt x="415609" y="3914042"/>
                  <a:pt x="415515" y="3914168"/>
                  <a:pt x="399721" y="3912510"/>
                </a:cubicBezTo>
                <a:cubicBezTo>
                  <a:pt x="395018" y="3908606"/>
                  <a:pt x="390727" y="3905085"/>
                  <a:pt x="387390" y="3902317"/>
                </a:cubicBezTo>
                <a:cubicBezTo>
                  <a:pt x="381162" y="3906611"/>
                  <a:pt x="376554" y="3911844"/>
                  <a:pt x="371119" y="3912994"/>
                </a:cubicBezTo>
                <a:cubicBezTo>
                  <a:pt x="364922" y="3914327"/>
                  <a:pt x="359202" y="3914643"/>
                  <a:pt x="355897" y="3920275"/>
                </a:cubicBezTo>
                <a:cubicBezTo>
                  <a:pt x="355897" y="3924753"/>
                  <a:pt x="355897" y="3928887"/>
                  <a:pt x="355897" y="3932638"/>
                </a:cubicBezTo>
                <a:cubicBezTo>
                  <a:pt x="361172" y="3939215"/>
                  <a:pt x="370007" y="3943022"/>
                  <a:pt x="368418" y="3953317"/>
                </a:cubicBezTo>
                <a:cubicBezTo>
                  <a:pt x="367751" y="3957603"/>
                  <a:pt x="370166" y="3960814"/>
                  <a:pt x="373980" y="3963682"/>
                </a:cubicBezTo>
                <a:cubicBezTo>
                  <a:pt x="379192" y="3967629"/>
                  <a:pt x="381320" y="3972834"/>
                  <a:pt x="381416" y="3979590"/>
                </a:cubicBezTo>
                <a:cubicBezTo>
                  <a:pt x="381447" y="3982958"/>
                  <a:pt x="384943" y="3986580"/>
                  <a:pt x="387613" y="3989441"/>
                </a:cubicBezTo>
                <a:cubicBezTo>
                  <a:pt x="388598" y="3990488"/>
                  <a:pt x="391649" y="3989599"/>
                  <a:pt x="393746" y="3989599"/>
                </a:cubicBezTo>
                <a:cubicBezTo>
                  <a:pt x="393746" y="3995733"/>
                  <a:pt x="393746" y="4001867"/>
                  <a:pt x="393746" y="4010411"/>
                </a:cubicBezTo>
                <a:cubicBezTo>
                  <a:pt x="399975" y="4016133"/>
                  <a:pt x="408524" y="4022203"/>
                  <a:pt x="414689" y="4030113"/>
                </a:cubicBezTo>
                <a:cubicBezTo>
                  <a:pt x="421585" y="4038981"/>
                  <a:pt x="431214" y="4039679"/>
                  <a:pt x="440334" y="4042762"/>
                </a:cubicBezTo>
                <a:cubicBezTo>
                  <a:pt x="444815" y="4044259"/>
                  <a:pt x="445959" y="4048483"/>
                  <a:pt x="444561" y="4053152"/>
                </a:cubicBezTo>
                <a:cubicBezTo>
                  <a:pt x="436870" y="4051217"/>
                  <a:pt x="433692" y="4057605"/>
                  <a:pt x="429847" y="4061829"/>
                </a:cubicBezTo>
                <a:lnTo>
                  <a:pt x="418700" y="4065106"/>
                </a:lnTo>
                <a:lnTo>
                  <a:pt x="415706" y="4055886"/>
                </a:lnTo>
                <a:cubicBezTo>
                  <a:pt x="412687" y="4053310"/>
                  <a:pt x="410144" y="4053691"/>
                  <a:pt x="407761" y="4058398"/>
                </a:cubicBezTo>
                <a:cubicBezTo>
                  <a:pt x="407348" y="4059222"/>
                  <a:pt x="408460" y="4061227"/>
                  <a:pt x="409350" y="4062273"/>
                </a:cubicBezTo>
                <a:cubicBezTo>
                  <a:pt x="410494" y="4063669"/>
                  <a:pt x="411924" y="4065166"/>
                  <a:pt x="416341" y="4065768"/>
                </a:cubicBezTo>
                <a:lnTo>
                  <a:pt x="416354" y="4065796"/>
                </a:lnTo>
                <a:lnTo>
                  <a:pt x="416341" y="4065800"/>
                </a:lnTo>
                <a:lnTo>
                  <a:pt x="416356" y="4065800"/>
                </a:lnTo>
                <a:lnTo>
                  <a:pt x="419297" y="4071934"/>
                </a:lnTo>
                <a:cubicBezTo>
                  <a:pt x="423682" y="4076285"/>
                  <a:pt x="428639" y="4080034"/>
                  <a:pt x="431945" y="4082768"/>
                </a:cubicBezTo>
                <a:cubicBezTo>
                  <a:pt x="431945" y="4093862"/>
                  <a:pt x="431945" y="4102153"/>
                  <a:pt x="431945" y="4110386"/>
                </a:cubicBezTo>
                <a:cubicBezTo>
                  <a:pt x="433501" y="4111940"/>
                  <a:pt x="434709" y="4114008"/>
                  <a:pt x="436488" y="4114738"/>
                </a:cubicBezTo>
                <a:cubicBezTo>
                  <a:pt x="439444" y="4115943"/>
                  <a:pt x="444085" y="4113818"/>
                  <a:pt x="444274" y="4109302"/>
                </a:cubicBezTo>
                <a:cubicBezTo>
                  <a:pt x="445005" y="4090589"/>
                  <a:pt x="444592" y="4071839"/>
                  <a:pt x="444592" y="4053120"/>
                </a:cubicBezTo>
                <a:cubicBezTo>
                  <a:pt x="446721" y="4053120"/>
                  <a:pt x="449645" y="4052232"/>
                  <a:pt x="450789" y="4053279"/>
                </a:cubicBezTo>
                <a:cubicBezTo>
                  <a:pt x="457050" y="4058937"/>
                  <a:pt x="462897" y="4065102"/>
                  <a:pt x="469443" y="4071648"/>
                </a:cubicBezTo>
                <a:cubicBezTo>
                  <a:pt x="469443" y="4083593"/>
                  <a:pt x="469443" y="4096146"/>
                  <a:pt x="469443" y="4108699"/>
                </a:cubicBezTo>
                <a:cubicBezTo>
                  <a:pt x="473829" y="4113564"/>
                  <a:pt x="477992" y="4118169"/>
                  <a:pt x="482505" y="4123187"/>
                </a:cubicBezTo>
                <a:cubicBezTo>
                  <a:pt x="482505" y="4131040"/>
                  <a:pt x="482505" y="4139457"/>
                  <a:pt x="482505" y="4147659"/>
                </a:cubicBezTo>
                <a:cubicBezTo>
                  <a:pt x="486827" y="4152423"/>
                  <a:pt x="490926" y="4156971"/>
                  <a:pt x="495058" y="4161512"/>
                </a:cubicBezTo>
                <a:cubicBezTo>
                  <a:pt x="489083" y="4167488"/>
                  <a:pt x="483077" y="4173495"/>
                  <a:pt x="476785" y="4179787"/>
                </a:cubicBezTo>
                <a:cubicBezTo>
                  <a:pt x="472399" y="4175683"/>
                  <a:pt x="468204" y="4171363"/>
                  <a:pt x="463532" y="4167646"/>
                </a:cubicBezTo>
                <a:lnTo>
                  <a:pt x="454512" y="4167424"/>
                </a:lnTo>
                <a:lnTo>
                  <a:pt x="457082" y="4167393"/>
                </a:lnTo>
                <a:cubicBezTo>
                  <a:pt x="458702" y="4163295"/>
                  <a:pt x="457049" y="4160244"/>
                  <a:pt x="453872" y="4157510"/>
                </a:cubicBezTo>
                <a:cubicBezTo>
                  <a:pt x="450853" y="4154935"/>
                  <a:pt x="448310" y="4155315"/>
                  <a:pt x="445927" y="4160022"/>
                </a:cubicBezTo>
                <a:cubicBezTo>
                  <a:pt x="445514" y="4160846"/>
                  <a:pt x="446626" y="4162845"/>
                  <a:pt x="447516" y="4163897"/>
                </a:cubicBezTo>
                <a:cubicBezTo>
                  <a:pt x="448660" y="4165293"/>
                  <a:pt x="450090" y="4166790"/>
                  <a:pt x="454507" y="4167393"/>
                </a:cubicBezTo>
                <a:lnTo>
                  <a:pt x="454512" y="4167424"/>
                </a:lnTo>
                <a:lnTo>
                  <a:pt x="457304" y="4186778"/>
                </a:lnTo>
                <a:cubicBezTo>
                  <a:pt x="463056" y="4192271"/>
                  <a:pt x="469094" y="4198024"/>
                  <a:pt x="475259" y="4203904"/>
                </a:cubicBezTo>
                <a:cubicBezTo>
                  <a:pt x="486032" y="4198848"/>
                  <a:pt x="492452" y="4188236"/>
                  <a:pt x="501445" y="4180517"/>
                </a:cubicBezTo>
                <a:cubicBezTo>
                  <a:pt x="503670" y="4183536"/>
                  <a:pt x="507579" y="4186397"/>
                  <a:pt x="507865" y="4189575"/>
                </a:cubicBezTo>
                <a:cubicBezTo>
                  <a:pt x="509357" y="4206003"/>
                  <a:pt x="506435" y="4222591"/>
                  <a:pt x="509231" y="4237428"/>
                </a:cubicBezTo>
                <a:cubicBezTo>
                  <a:pt x="515904" y="4244640"/>
                  <a:pt x="521562" y="4250742"/>
                  <a:pt x="526804" y="4256400"/>
                </a:cubicBezTo>
                <a:cubicBezTo>
                  <a:pt x="538086" y="4256400"/>
                  <a:pt x="548545" y="4256400"/>
                  <a:pt x="558999" y="4256400"/>
                </a:cubicBezTo>
                <a:cubicBezTo>
                  <a:pt x="558999" y="4262312"/>
                  <a:pt x="558777" y="4268256"/>
                  <a:pt x="559158" y="4274130"/>
                </a:cubicBezTo>
                <a:cubicBezTo>
                  <a:pt x="559253" y="4275722"/>
                  <a:pt x="560965" y="4277403"/>
                  <a:pt x="562336" y="4278646"/>
                </a:cubicBezTo>
                <a:cubicBezTo>
                  <a:pt x="563414" y="4279660"/>
                  <a:pt x="565419" y="4280929"/>
                  <a:pt x="566370" y="4280517"/>
                </a:cubicBezTo>
                <a:cubicBezTo>
                  <a:pt x="568051" y="4279819"/>
                  <a:pt x="570088" y="4278132"/>
                  <a:pt x="570500" y="4276483"/>
                </a:cubicBezTo>
                <a:cubicBezTo>
                  <a:pt x="574027" y="4262851"/>
                  <a:pt x="571712" y="4259007"/>
                  <a:pt x="558999" y="4256368"/>
                </a:cubicBezTo>
                <a:cubicBezTo>
                  <a:pt x="557565" y="4251630"/>
                  <a:pt x="558904" y="4247913"/>
                  <a:pt x="563319" y="4245756"/>
                </a:cubicBezTo>
                <a:cubicBezTo>
                  <a:pt x="571452" y="4241779"/>
                  <a:pt x="578702" y="4242705"/>
                  <a:pt x="584418" y="4250330"/>
                </a:cubicBezTo>
                <a:cubicBezTo>
                  <a:pt x="584418" y="4254459"/>
                  <a:pt x="584418" y="4258595"/>
                  <a:pt x="584418" y="4263454"/>
                </a:cubicBezTo>
                <a:cubicBezTo>
                  <a:pt x="592842" y="4267234"/>
                  <a:pt x="601520" y="4271142"/>
                  <a:pt x="609842" y="4274891"/>
                </a:cubicBezTo>
                <a:cubicBezTo>
                  <a:pt x="609842" y="4282078"/>
                  <a:pt x="609842" y="4288275"/>
                  <a:pt x="609842" y="4294498"/>
                </a:cubicBezTo>
                <a:cubicBezTo>
                  <a:pt x="605173" y="4293102"/>
                  <a:pt x="601679" y="4294498"/>
                  <a:pt x="599294" y="4298697"/>
                </a:cubicBezTo>
                <a:cubicBezTo>
                  <a:pt x="596179" y="4304221"/>
                  <a:pt x="595545" y="4310482"/>
                  <a:pt x="599199" y="4315252"/>
                </a:cubicBezTo>
                <a:cubicBezTo>
                  <a:pt x="604120" y="4321672"/>
                  <a:pt x="610445" y="4327038"/>
                  <a:pt x="616516" y="4332474"/>
                </a:cubicBezTo>
                <a:cubicBezTo>
                  <a:pt x="617658" y="4333489"/>
                  <a:pt x="620487" y="4332633"/>
                  <a:pt x="622523" y="4332633"/>
                </a:cubicBezTo>
                <a:cubicBezTo>
                  <a:pt x="624173" y="4342769"/>
                  <a:pt x="625099" y="4343689"/>
                  <a:pt x="635236" y="4345344"/>
                </a:cubicBezTo>
                <a:cubicBezTo>
                  <a:pt x="636885" y="4355481"/>
                  <a:pt x="637811" y="4356401"/>
                  <a:pt x="647949" y="4358056"/>
                </a:cubicBezTo>
                <a:cubicBezTo>
                  <a:pt x="647949" y="4360149"/>
                  <a:pt x="647022" y="4363137"/>
                  <a:pt x="648075" y="4364222"/>
                </a:cubicBezTo>
                <a:cubicBezTo>
                  <a:pt x="658276" y="4374802"/>
                  <a:pt x="668826" y="4385065"/>
                  <a:pt x="679502" y="4395678"/>
                </a:cubicBezTo>
                <a:cubicBezTo>
                  <a:pt x="684811" y="4397041"/>
                  <a:pt x="692659" y="4393451"/>
                  <a:pt x="695963" y="4400092"/>
                </a:cubicBezTo>
                <a:cubicBezTo>
                  <a:pt x="699458" y="4407121"/>
                  <a:pt x="690407" y="4408707"/>
                  <a:pt x="687799" y="4414048"/>
                </a:cubicBezTo>
                <a:cubicBezTo>
                  <a:pt x="694536" y="4427996"/>
                  <a:pt x="708644" y="4435050"/>
                  <a:pt x="716751" y="4446201"/>
                </a:cubicBezTo>
                <a:cubicBezTo>
                  <a:pt x="724566" y="4442674"/>
                  <a:pt x="725676" y="4433750"/>
                  <a:pt x="733174" y="4437149"/>
                </a:cubicBezTo>
                <a:cubicBezTo>
                  <a:pt x="737247" y="4438957"/>
                  <a:pt x="737533" y="4443315"/>
                  <a:pt x="737057" y="4448110"/>
                </a:cubicBezTo>
                <a:cubicBezTo>
                  <a:pt x="736454" y="4454371"/>
                  <a:pt x="736835" y="4460695"/>
                  <a:pt x="736930" y="4467020"/>
                </a:cubicBezTo>
                <a:cubicBezTo>
                  <a:pt x="736993" y="4471149"/>
                  <a:pt x="737310" y="4475247"/>
                  <a:pt x="737469" y="4479154"/>
                </a:cubicBezTo>
                <a:cubicBezTo>
                  <a:pt x="747955" y="4489709"/>
                  <a:pt x="758251" y="4500226"/>
                  <a:pt x="768832" y="4510426"/>
                </a:cubicBezTo>
                <a:lnTo>
                  <a:pt x="775029" y="4512507"/>
                </a:lnTo>
                <a:lnTo>
                  <a:pt x="775219" y="4516116"/>
                </a:lnTo>
                <a:cubicBezTo>
                  <a:pt x="776495" y="4518685"/>
                  <a:pt x="779895" y="4520372"/>
                  <a:pt x="782660" y="4521863"/>
                </a:cubicBezTo>
                <a:cubicBezTo>
                  <a:pt x="782898" y="4521989"/>
                  <a:pt x="783875" y="4521195"/>
                  <a:pt x="784054" y="4519829"/>
                </a:cubicBezTo>
                <a:lnTo>
                  <a:pt x="780673" y="4514391"/>
                </a:lnTo>
                <a:lnTo>
                  <a:pt x="783135" y="4513466"/>
                </a:lnTo>
                <a:lnTo>
                  <a:pt x="780923" y="4511153"/>
                </a:lnTo>
                <a:lnTo>
                  <a:pt x="781828" y="4500239"/>
                </a:lnTo>
                <a:cubicBezTo>
                  <a:pt x="784112" y="4497371"/>
                  <a:pt x="787710" y="4496458"/>
                  <a:pt x="790888" y="4497841"/>
                </a:cubicBezTo>
                <a:cubicBezTo>
                  <a:pt x="792639" y="4498602"/>
                  <a:pt x="794732" y="4498919"/>
                  <a:pt x="796166" y="4500067"/>
                </a:cubicBezTo>
                <a:cubicBezTo>
                  <a:pt x="802554" y="4505244"/>
                  <a:pt x="808777" y="4510648"/>
                  <a:pt x="813357" y="4514523"/>
                </a:cubicBezTo>
                <a:cubicBezTo>
                  <a:pt x="813357" y="4521958"/>
                  <a:pt x="813357" y="4526030"/>
                  <a:pt x="813357" y="4529842"/>
                </a:cubicBezTo>
                <a:cubicBezTo>
                  <a:pt x="823875" y="4540359"/>
                  <a:pt x="833568" y="4551257"/>
                  <a:pt x="844593" y="4560632"/>
                </a:cubicBezTo>
                <a:cubicBezTo>
                  <a:pt x="851806" y="4566766"/>
                  <a:pt x="850315" y="4574993"/>
                  <a:pt x="852288" y="4580525"/>
                </a:cubicBezTo>
                <a:cubicBezTo>
                  <a:pt x="859056" y="4587768"/>
                  <a:pt x="864677" y="4593807"/>
                  <a:pt x="869922" y="4599465"/>
                </a:cubicBezTo>
                <a:cubicBezTo>
                  <a:pt x="876913" y="4599465"/>
                  <a:pt x="883143" y="4599465"/>
                  <a:pt x="889340" y="4599465"/>
                </a:cubicBezTo>
                <a:cubicBezTo>
                  <a:pt x="889340" y="4601406"/>
                  <a:pt x="888516" y="4604039"/>
                  <a:pt x="889499" y="4605219"/>
                </a:cubicBezTo>
                <a:cubicBezTo>
                  <a:pt x="893153" y="4609729"/>
                  <a:pt x="897346" y="4613763"/>
                  <a:pt x="901450" y="4618089"/>
                </a:cubicBezTo>
                <a:cubicBezTo>
                  <a:pt x="901641" y="4621742"/>
                  <a:pt x="901863" y="4625555"/>
                  <a:pt x="902180" y="4631467"/>
                </a:cubicBezTo>
                <a:cubicBezTo>
                  <a:pt x="907927" y="4637023"/>
                  <a:pt x="914670" y="4643791"/>
                  <a:pt x="921756" y="4650147"/>
                </a:cubicBezTo>
                <a:cubicBezTo>
                  <a:pt x="922835" y="4651137"/>
                  <a:pt x="925537" y="4650274"/>
                  <a:pt x="927504" y="4650274"/>
                </a:cubicBezTo>
                <a:cubicBezTo>
                  <a:pt x="927504" y="4652374"/>
                  <a:pt x="926584" y="4655330"/>
                  <a:pt x="927662" y="4656440"/>
                </a:cubicBezTo>
                <a:cubicBezTo>
                  <a:pt x="936309" y="4665593"/>
                  <a:pt x="944732" y="4675190"/>
                  <a:pt x="954426" y="4683132"/>
                </a:cubicBezTo>
                <a:cubicBezTo>
                  <a:pt x="963114" y="4690249"/>
                  <a:pt x="965372" y="4699434"/>
                  <a:pt x="967788" y="4709317"/>
                </a:cubicBezTo>
                <a:cubicBezTo>
                  <a:pt x="968931" y="4714055"/>
                  <a:pt x="973537" y="4715260"/>
                  <a:pt x="978370" y="4713801"/>
                </a:cubicBezTo>
                <a:cubicBezTo>
                  <a:pt x="978370" y="4715895"/>
                  <a:pt x="977451" y="4718851"/>
                  <a:pt x="978498" y="4719929"/>
                </a:cubicBezTo>
                <a:cubicBezTo>
                  <a:pt x="991334" y="4733376"/>
                  <a:pt x="1004460" y="4746532"/>
                  <a:pt x="1016154" y="4758381"/>
                </a:cubicBezTo>
                <a:cubicBezTo>
                  <a:pt x="1017048" y="4764705"/>
                  <a:pt x="1017587" y="4768676"/>
                  <a:pt x="1018125" y="4772615"/>
                </a:cubicBezTo>
                <a:cubicBezTo>
                  <a:pt x="1029942" y="4784439"/>
                  <a:pt x="1041798" y="4796294"/>
                  <a:pt x="1053624" y="4808112"/>
                </a:cubicBezTo>
                <a:cubicBezTo>
                  <a:pt x="1053941" y="4812146"/>
                  <a:pt x="1054290" y="4816218"/>
                  <a:pt x="1054734" y="4821934"/>
                </a:cubicBezTo>
                <a:cubicBezTo>
                  <a:pt x="1064078" y="4831277"/>
                  <a:pt x="1074025" y="4841826"/>
                  <a:pt x="1084766" y="4851518"/>
                </a:cubicBezTo>
                <a:cubicBezTo>
                  <a:pt x="1087247" y="4853745"/>
                  <a:pt x="1092422" y="4852984"/>
                  <a:pt x="1097257" y="4853713"/>
                </a:cubicBezTo>
                <a:cubicBezTo>
                  <a:pt x="1112442" y="4863564"/>
                  <a:pt x="1122681" y="4879834"/>
                  <a:pt x="1138471" y="4891785"/>
                </a:cubicBezTo>
                <a:cubicBezTo>
                  <a:pt x="1142924" y="4892451"/>
                  <a:pt x="1150929" y="4888734"/>
                  <a:pt x="1153791" y="4896041"/>
                </a:cubicBezTo>
                <a:cubicBezTo>
                  <a:pt x="1156334" y="4902524"/>
                  <a:pt x="1147973" y="4904680"/>
                  <a:pt x="1145017" y="4909546"/>
                </a:cubicBezTo>
                <a:cubicBezTo>
                  <a:pt x="1146894" y="4912280"/>
                  <a:pt x="1148543" y="4915521"/>
                  <a:pt x="1150961" y="4918033"/>
                </a:cubicBezTo>
                <a:cubicBezTo>
                  <a:pt x="1155186" y="4922384"/>
                  <a:pt x="1159893" y="4926228"/>
                  <a:pt x="1163991" y="4929945"/>
                </a:cubicBezTo>
                <a:cubicBezTo>
                  <a:pt x="1168824" y="4929343"/>
                  <a:pt x="1173811" y="4930167"/>
                  <a:pt x="1176574" y="4928106"/>
                </a:cubicBezTo>
                <a:cubicBezTo>
                  <a:pt x="1183217" y="4923145"/>
                  <a:pt x="1188813" y="4916790"/>
                  <a:pt x="1194370" y="4911449"/>
                </a:cubicBezTo>
                <a:cubicBezTo>
                  <a:pt x="1194370" y="4904268"/>
                  <a:pt x="1194370" y="4897976"/>
                  <a:pt x="1194370" y="4891721"/>
                </a:cubicBezTo>
                <a:cubicBezTo>
                  <a:pt x="1198791" y="4890446"/>
                  <a:pt x="1201779" y="4892070"/>
                  <a:pt x="1204602" y="4895438"/>
                </a:cubicBezTo>
                <a:cubicBezTo>
                  <a:pt x="1209595" y="4901439"/>
                  <a:pt x="1204317" y="4910529"/>
                  <a:pt x="1211981" y="4916028"/>
                </a:cubicBezTo>
                <a:cubicBezTo>
                  <a:pt x="1218241" y="4920538"/>
                  <a:pt x="1222941" y="4927148"/>
                  <a:pt x="1228788" y="4932299"/>
                </a:cubicBezTo>
                <a:cubicBezTo>
                  <a:pt x="1232093" y="4935191"/>
                  <a:pt x="1233744" y="4938116"/>
                  <a:pt x="1232507" y="4942562"/>
                </a:cubicBezTo>
                <a:cubicBezTo>
                  <a:pt x="1217759" y="4942562"/>
                  <a:pt x="1202984" y="4942562"/>
                  <a:pt x="1188236" y="4942562"/>
                </a:cubicBezTo>
                <a:cubicBezTo>
                  <a:pt x="1183567" y="4945391"/>
                  <a:pt x="1181727" y="4948791"/>
                  <a:pt x="1184202" y="4951271"/>
                </a:cubicBezTo>
                <a:cubicBezTo>
                  <a:pt x="1201969" y="4969286"/>
                  <a:pt x="1219890" y="4987110"/>
                  <a:pt x="1237785" y="5005004"/>
                </a:cubicBezTo>
                <a:cubicBezTo>
                  <a:pt x="1255390" y="5007516"/>
                  <a:pt x="1255962" y="5008087"/>
                  <a:pt x="1259330" y="5026387"/>
                </a:cubicBezTo>
                <a:cubicBezTo>
                  <a:pt x="1290731" y="5057818"/>
                  <a:pt x="1321967" y="5089147"/>
                  <a:pt x="1353431" y="5120292"/>
                </a:cubicBezTo>
                <a:cubicBezTo>
                  <a:pt x="1354478" y="5121338"/>
                  <a:pt x="1357497" y="5120419"/>
                  <a:pt x="1359623" y="5120419"/>
                </a:cubicBezTo>
                <a:cubicBezTo>
                  <a:pt x="1361278" y="5130555"/>
                  <a:pt x="1362198" y="5131475"/>
                  <a:pt x="1372334" y="5133130"/>
                </a:cubicBezTo>
                <a:lnTo>
                  <a:pt x="1372478" y="5133488"/>
                </a:lnTo>
                <a:lnTo>
                  <a:pt x="1372478" y="5120799"/>
                </a:lnTo>
                <a:cubicBezTo>
                  <a:pt x="1377547" y="5121627"/>
                  <a:pt x="1380314" y="5122270"/>
                  <a:pt x="1382017" y="5123975"/>
                </a:cubicBezTo>
                <a:lnTo>
                  <a:pt x="1385065" y="5133131"/>
                </a:lnTo>
                <a:lnTo>
                  <a:pt x="1391246" y="5133289"/>
                </a:lnTo>
                <a:cubicBezTo>
                  <a:pt x="1400304" y="5141833"/>
                  <a:pt x="1409041" y="5150733"/>
                  <a:pt x="1416608" y="5158294"/>
                </a:cubicBezTo>
                <a:cubicBezTo>
                  <a:pt x="1422870" y="5159030"/>
                  <a:pt x="1426904" y="5159505"/>
                  <a:pt x="1430939" y="5159950"/>
                </a:cubicBezTo>
                <a:cubicBezTo>
                  <a:pt x="1442890" y="5171894"/>
                  <a:pt x="1454804" y="5183844"/>
                  <a:pt x="1466756" y="5195763"/>
                </a:cubicBezTo>
                <a:cubicBezTo>
                  <a:pt x="1483852" y="5197793"/>
                  <a:pt x="1483852" y="5197793"/>
                  <a:pt x="1486746" y="5211716"/>
                </a:cubicBezTo>
                <a:cubicBezTo>
                  <a:pt x="1487157" y="5213619"/>
                  <a:pt x="1487824" y="5215497"/>
                  <a:pt x="1488370" y="5217368"/>
                </a:cubicBezTo>
                <a:cubicBezTo>
                  <a:pt x="1501811" y="5230809"/>
                  <a:pt x="1515221" y="5244219"/>
                  <a:pt x="1528663" y="5257666"/>
                </a:cubicBezTo>
                <a:cubicBezTo>
                  <a:pt x="1535178" y="5262303"/>
                  <a:pt x="1545948" y="5257634"/>
                  <a:pt x="1550013" y="5266718"/>
                </a:cubicBezTo>
                <a:cubicBezTo>
                  <a:pt x="1551574" y="5270245"/>
                  <a:pt x="1550268" y="5275046"/>
                  <a:pt x="1550268" y="5278415"/>
                </a:cubicBezTo>
                <a:cubicBezTo>
                  <a:pt x="1565589" y="5293727"/>
                  <a:pt x="1580489" y="5308634"/>
                  <a:pt x="1595715" y="5323857"/>
                </a:cubicBezTo>
                <a:cubicBezTo>
                  <a:pt x="1599337" y="5323857"/>
                  <a:pt x="1603531" y="5323857"/>
                  <a:pt x="1607571" y="5323857"/>
                </a:cubicBezTo>
                <a:cubicBezTo>
                  <a:pt x="1619643" y="5335928"/>
                  <a:pt x="1631595" y="5347879"/>
                  <a:pt x="1643895" y="5360178"/>
                </a:cubicBezTo>
                <a:cubicBezTo>
                  <a:pt x="1653073" y="5362589"/>
                  <a:pt x="1664707" y="5361320"/>
                  <a:pt x="1668519" y="5374540"/>
                </a:cubicBezTo>
                <a:cubicBezTo>
                  <a:pt x="1675765" y="5374540"/>
                  <a:pt x="1681930" y="5374444"/>
                  <a:pt x="1688064" y="5374571"/>
                </a:cubicBezTo>
                <a:cubicBezTo>
                  <a:pt x="1699666" y="5374825"/>
                  <a:pt x="1699921" y="5374920"/>
                  <a:pt x="1702555" y="5388964"/>
                </a:cubicBezTo>
                <a:cubicBezTo>
                  <a:pt x="1703353" y="5393131"/>
                  <a:pt x="1704273" y="5396722"/>
                  <a:pt x="1708752" y="5399487"/>
                </a:cubicBezTo>
                <a:cubicBezTo>
                  <a:pt x="1713046" y="5395447"/>
                  <a:pt x="1717239" y="5391127"/>
                  <a:pt x="1721939" y="5387410"/>
                </a:cubicBezTo>
                <a:lnTo>
                  <a:pt x="1728177" y="5389333"/>
                </a:lnTo>
                <a:lnTo>
                  <a:pt x="1728360" y="5392776"/>
                </a:lnTo>
                <a:cubicBezTo>
                  <a:pt x="1729635" y="5395351"/>
                  <a:pt x="1733034" y="5397039"/>
                  <a:pt x="1735801" y="5398530"/>
                </a:cubicBezTo>
                <a:cubicBezTo>
                  <a:pt x="1736276" y="5398783"/>
                  <a:pt x="1739709" y="5395351"/>
                  <a:pt x="1733795" y="5391064"/>
                </a:cubicBezTo>
                <a:cubicBezTo>
                  <a:pt x="1737959" y="5392142"/>
                  <a:pt x="1736276" y="5388710"/>
                  <a:pt x="1733701" y="5387442"/>
                </a:cubicBezTo>
                <a:lnTo>
                  <a:pt x="1731246" y="5387312"/>
                </a:lnTo>
                <a:lnTo>
                  <a:pt x="1729173" y="5384263"/>
                </a:lnTo>
                <a:cubicBezTo>
                  <a:pt x="1728565" y="5382642"/>
                  <a:pt x="1728533" y="5381625"/>
                  <a:pt x="1728011" y="5381086"/>
                </a:cubicBezTo>
                <a:cubicBezTo>
                  <a:pt x="1709164" y="5361574"/>
                  <a:pt x="1690101" y="5342316"/>
                  <a:pt x="1671634" y="5323540"/>
                </a:cubicBezTo>
                <a:cubicBezTo>
                  <a:pt x="1666230" y="5323540"/>
                  <a:pt x="1662100" y="5323540"/>
                  <a:pt x="1658097" y="5323540"/>
                </a:cubicBezTo>
                <a:cubicBezTo>
                  <a:pt x="1641668" y="5307143"/>
                  <a:pt x="1625429" y="5290873"/>
                  <a:pt x="1609158" y="5274603"/>
                </a:cubicBezTo>
                <a:cubicBezTo>
                  <a:pt x="1605218" y="5274032"/>
                  <a:pt x="1601278" y="5273423"/>
                  <a:pt x="1596571" y="5272757"/>
                </a:cubicBezTo>
                <a:cubicBezTo>
                  <a:pt x="1583098" y="5263990"/>
                  <a:pt x="1573182" y="5250448"/>
                  <a:pt x="1561142" y="5239170"/>
                </a:cubicBezTo>
                <a:cubicBezTo>
                  <a:pt x="1550584" y="5229287"/>
                  <a:pt x="1540576" y="5218770"/>
                  <a:pt x="1531269" y="5209426"/>
                </a:cubicBezTo>
                <a:cubicBezTo>
                  <a:pt x="1513089" y="5208316"/>
                  <a:pt x="1512962" y="5208221"/>
                  <a:pt x="1511947" y="5188805"/>
                </a:cubicBezTo>
                <a:cubicBezTo>
                  <a:pt x="1503746" y="5182576"/>
                  <a:pt x="1493798" y="5175008"/>
                  <a:pt x="1486682" y="5169610"/>
                </a:cubicBezTo>
                <a:lnTo>
                  <a:pt x="1486682" y="5146154"/>
                </a:lnTo>
                <a:lnTo>
                  <a:pt x="1477350" y="5143047"/>
                </a:lnTo>
                <a:lnTo>
                  <a:pt x="1474174" y="5133511"/>
                </a:lnTo>
                <a:lnTo>
                  <a:pt x="1464638" y="5130323"/>
                </a:lnTo>
                <a:cubicBezTo>
                  <a:pt x="1462934" y="5128623"/>
                  <a:pt x="1462290" y="5125867"/>
                  <a:pt x="1461461" y="5120799"/>
                </a:cubicBezTo>
                <a:cubicBezTo>
                  <a:pt x="1466530" y="5121627"/>
                  <a:pt x="1469296" y="5122271"/>
                  <a:pt x="1471001" y="5123975"/>
                </a:cubicBezTo>
                <a:lnTo>
                  <a:pt x="1474175" y="5133511"/>
                </a:lnTo>
                <a:lnTo>
                  <a:pt x="1483702" y="5136683"/>
                </a:lnTo>
                <a:lnTo>
                  <a:pt x="1486750" y="5145813"/>
                </a:lnTo>
                <a:lnTo>
                  <a:pt x="1492847" y="5145938"/>
                </a:lnTo>
                <a:cubicBezTo>
                  <a:pt x="1503459" y="5156074"/>
                  <a:pt x="1514453" y="5165988"/>
                  <a:pt x="1523956" y="5177139"/>
                </a:cubicBezTo>
                <a:cubicBezTo>
                  <a:pt x="1530152" y="5184415"/>
                  <a:pt x="1538514" y="5182925"/>
                  <a:pt x="1545788" y="5185658"/>
                </a:cubicBezTo>
                <a:cubicBezTo>
                  <a:pt x="1562095" y="5202024"/>
                  <a:pt x="1578396" y="5218389"/>
                  <a:pt x="1594540" y="5234596"/>
                </a:cubicBezTo>
                <a:cubicBezTo>
                  <a:pt x="1598988" y="5230492"/>
                  <a:pt x="1603403" y="5226458"/>
                  <a:pt x="1607858" y="5222360"/>
                </a:cubicBezTo>
                <a:cubicBezTo>
                  <a:pt x="1614563" y="5231412"/>
                  <a:pt x="1622695" y="5236848"/>
                  <a:pt x="1633852" y="5235960"/>
                </a:cubicBezTo>
                <a:cubicBezTo>
                  <a:pt x="1639949" y="5241999"/>
                  <a:pt x="1646083" y="5247752"/>
                  <a:pt x="1651709" y="5253943"/>
                </a:cubicBezTo>
                <a:cubicBezTo>
                  <a:pt x="1652757" y="5255091"/>
                  <a:pt x="1651868" y="5258015"/>
                  <a:pt x="1651868" y="5260108"/>
                </a:cubicBezTo>
                <a:cubicBezTo>
                  <a:pt x="1647136" y="5258681"/>
                  <a:pt x="1643450" y="5260013"/>
                  <a:pt x="1641287" y="5264403"/>
                </a:cubicBezTo>
                <a:cubicBezTo>
                  <a:pt x="1637284" y="5272503"/>
                  <a:pt x="1638236" y="5279715"/>
                  <a:pt x="1645703" y="5285532"/>
                </a:cubicBezTo>
                <a:cubicBezTo>
                  <a:pt x="1649801" y="5285532"/>
                  <a:pt x="1653936" y="5285532"/>
                  <a:pt x="1660513" y="5285532"/>
                </a:cubicBezTo>
                <a:cubicBezTo>
                  <a:pt x="1667441" y="5293505"/>
                  <a:pt x="1675542" y="5302785"/>
                  <a:pt x="1682692" y="5311051"/>
                </a:cubicBezTo>
                <a:cubicBezTo>
                  <a:pt x="1688763" y="5310765"/>
                  <a:pt x="1692830" y="5310606"/>
                  <a:pt x="1696902" y="5310416"/>
                </a:cubicBezTo>
                <a:cubicBezTo>
                  <a:pt x="1707388" y="5305678"/>
                  <a:pt x="1697599" y="5290105"/>
                  <a:pt x="1709837" y="5286293"/>
                </a:cubicBezTo>
                <a:cubicBezTo>
                  <a:pt x="1720069" y="5296525"/>
                  <a:pt x="1730301" y="5306756"/>
                  <a:pt x="1740627" y="5317089"/>
                </a:cubicBezTo>
                <a:cubicBezTo>
                  <a:pt x="1736467" y="5321441"/>
                  <a:pt x="1732045" y="5325602"/>
                  <a:pt x="1728265" y="5330277"/>
                </a:cubicBezTo>
                <a:cubicBezTo>
                  <a:pt x="1727249" y="5331514"/>
                  <a:pt x="1728104" y="5334279"/>
                  <a:pt x="1728104" y="5336341"/>
                </a:cubicBezTo>
                <a:lnTo>
                  <a:pt x="1728073" y="5336341"/>
                </a:lnTo>
                <a:lnTo>
                  <a:pt x="1728073" y="5336354"/>
                </a:lnTo>
                <a:lnTo>
                  <a:pt x="1717620" y="5340540"/>
                </a:lnTo>
                <a:cubicBezTo>
                  <a:pt x="1716491" y="5342748"/>
                  <a:pt x="1716833" y="5344575"/>
                  <a:pt x="1718595" y="5346001"/>
                </a:cubicBezTo>
                <a:lnTo>
                  <a:pt x="1728073" y="5349043"/>
                </a:lnTo>
                <a:lnTo>
                  <a:pt x="1728073" y="5349053"/>
                </a:lnTo>
                <a:lnTo>
                  <a:pt x="1728109" y="5349065"/>
                </a:lnTo>
                <a:lnTo>
                  <a:pt x="1731281" y="5358591"/>
                </a:lnTo>
                <a:lnTo>
                  <a:pt x="1740783" y="5361752"/>
                </a:lnTo>
                <a:lnTo>
                  <a:pt x="1740787" y="5361764"/>
                </a:lnTo>
                <a:lnTo>
                  <a:pt x="1740823" y="5361776"/>
                </a:lnTo>
                <a:lnTo>
                  <a:pt x="1743994" y="5371301"/>
                </a:lnTo>
                <a:lnTo>
                  <a:pt x="1753494" y="5374465"/>
                </a:lnTo>
                <a:lnTo>
                  <a:pt x="1753498" y="5374476"/>
                </a:lnTo>
                <a:lnTo>
                  <a:pt x="1753529" y="5374476"/>
                </a:lnTo>
                <a:cubicBezTo>
                  <a:pt x="1753529" y="5376512"/>
                  <a:pt x="1752641" y="5379493"/>
                  <a:pt x="1753655" y="5380483"/>
                </a:cubicBezTo>
                <a:cubicBezTo>
                  <a:pt x="1762460" y="5388932"/>
                  <a:pt x="1771577" y="5397039"/>
                  <a:pt x="1779018" y="5403775"/>
                </a:cubicBezTo>
                <a:cubicBezTo>
                  <a:pt x="1779018" y="5410987"/>
                  <a:pt x="1779018" y="5415053"/>
                  <a:pt x="1779018" y="5420553"/>
                </a:cubicBezTo>
                <a:cubicBezTo>
                  <a:pt x="1785884" y="5422811"/>
                  <a:pt x="1793158" y="5424841"/>
                  <a:pt x="1800117" y="5427607"/>
                </a:cubicBezTo>
                <a:lnTo>
                  <a:pt x="1803542" y="5438511"/>
                </a:lnTo>
                <a:lnTo>
                  <a:pt x="1794363" y="5441492"/>
                </a:lnTo>
                <a:cubicBezTo>
                  <a:pt x="1791795" y="5444511"/>
                  <a:pt x="1792176" y="5447055"/>
                  <a:pt x="1796874" y="5449440"/>
                </a:cubicBezTo>
                <a:cubicBezTo>
                  <a:pt x="1797700" y="5449852"/>
                  <a:pt x="1799704" y="5448736"/>
                  <a:pt x="1800751" y="5447848"/>
                </a:cubicBezTo>
                <a:cubicBezTo>
                  <a:pt x="1802152" y="5446706"/>
                  <a:pt x="1803645" y="5445272"/>
                  <a:pt x="1804248" y="5440857"/>
                </a:cubicBezTo>
                <a:lnTo>
                  <a:pt x="1804275" y="5440846"/>
                </a:lnTo>
                <a:lnTo>
                  <a:pt x="1804278" y="5440857"/>
                </a:lnTo>
                <a:lnTo>
                  <a:pt x="1804278" y="5440844"/>
                </a:lnTo>
                <a:lnTo>
                  <a:pt x="1810507" y="5438187"/>
                </a:lnTo>
                <a:cubicBezTo>
                  <a:pt x="1819566" y="5446706"/>
                  <a:pt x="1828308" y="5455605"/>
                  <a:pt x="1835967" y="5463230"/>
                </a:cubicBezTo>
                <a:cubicBezTo>
                  <a:pt x="1842070" y="5463896"/>
                  <a:pt x="1846105" y="5464340"/>
                  <a:pt x="1850138" y="5464816"/>
                </a:cubicBezTo>
                <a:cubicBezTo>
                  <a:pt x="1859545" y="5472764"/>
                  <a:pt x="1865997" y="5484105"/>
                  <a:pt x="1878107" y="5488907"/>
                </a:cubicBezTo>
                <a:cubicBezTo>
                  <a:pt x="1881952" y="5487981"/>
                  <a:pt x="1885891" y="5487378"/>
                  <a:pt x="1889576" y="5486015"/>
                </a:cubicBezTo>
                <a:cubicBezTo>
                  <a:pt x="1890884" y="5485539"/>
                  <a:pt x="1891518" y="5483186"/>
                  <a:pt x="1892026" y="5482361"/>
                </a:cubicBezTo>
                <a:cubicBezTo>
                  <a:pt x="1881729" y="5471584"/>
                  <a:pt x="1871592" y="5460972"/>
                  <a:pt x="1861677" y="5450582"/>
                </a:cubicBezTo>
                <a:cubicBezTo>
                  <a:pt x="1856843" y="5450582"/>
                  <a:pt x="1852650" y="5450582"/>
                  <a:pt x="1848426" y="5450582"/>
                </a:cubicBezTo>
                <a:cubicBezTo>
                  <a:pt x="1823061" y="5425158"/>
                  <a:pt x="1797762" y="5399804"/>
                  <a:pt x="1772535" y="5374476"/>
                </a:cubicBezTo>
                <a:lnTo>
                  <a:pt x="1753529" y="5374476"/>
                </a:lnTo>
                <a:lnTo>
                  <a:pt x="1753494" y="5374465"/>
                </a:lnTo>
                <a:lnTo>
                  <a:pt x="1750322" y="5364940"/>
                </a:lnTo>
                <a:lnTo>
                  <a:pt x="1740823" y="5361776"/>
                </a:lnTo>
                <a:lnTo>
                  <a:pt x="1740818" y="5361764"/>
                </a:lnTo>
                <a:lnTo>
                  <a:pt x="1740783" y="5361752"/>
                </a:lnTo>
                <a:lnTo>
                  <a:pt x="1737614" y="5352240"/>
                </a:lnTo>
                <a:lnTo>
                  <a:pt x="1728109" y="5349065"/>
                </a:lnTo>
                <a:lnTo>
                  <a:pt x="1728104" y="5349053"/>
                </a:lnTo>
                <a:lnTo>
                  <a:pt x="1728073" y="5349043"/>
                </a:lnTo>
                <a:lnTo>
                  <a:pt x="1728073" y="5336354"/>
                </a:lnTo>
                <a:lnTo>
                  <a:pt x="1728104" y="5336341"/>
                </a:lnTo>
                <a:lnTo>
                  <a:pt x="1750479" y="5336341"/>
                </a:lnTo>
                <a:cubicBezTo>
                  <a:pt x="1756771" y="5344162"/>
                  <a:pt x="1764586" y="5353918"/>
                  <a:pt x="1769959" y="5360591"/>
                </a:cubicBezTo>
                <a:cubicBezTo>
                  <a:pt x="1783943" y="5363769"/>
                  <a:pt x="1789949" y="5358301"/>
                  <a:pt x="1795195" y="5351659"/>
                </a:cubicBezTo>
                <a:cubicBezTo>
                  <a:pt x="1796874" y="5351406"/>
                  <a:pt x="1799133" y="5350423"/>
                  <a:pt x="1799767" y="5351025"/>
                </a:cubicBezTo>
                <a:cubicBezTo>
                  <a:pt x="1816196" y="5367296"/>
                  <a:pt x="1832438" y="5383756"/>
                  <a:pt x="1848458" y="5399900"/>
                </a:cubicBezTo>
                <a:cubicBezTo>
                  <a:pt x="1853221" y="5399900"/>
                  <a:pt x="1857413" y="5399900"/>
                  <a:pt x="1861361" y="5399900"/>
                </a:cubicBezTo>
                <a:cubicBezTo>
                  <a:pt x="1866059" y="5404283"/>
                  <a:pt x="1870602" y="5408539"/>
                  <a:pt x="1874897" y="5412542"/>
                </a:cubicBezTo>
                <a:cubicBezTo>
                  <a:pt x="1879439" y="5412802"/>
                  <a:pt x="1883537" y="5413024"/>
                  <a:pt x="1887223" y="5413246"/>
                </a:cubicBezTo>
                <a:cubicBezTo>
                  <a:pt x="1892089" y="5417534"/>
                  <a:pt x="1896696" y="5421599"/>
                  <a:pt x="1902004" y="5426306"/>
                </a:cubicBezTo>
                <a:cubicBezTo>
                  <a:pt x="1907535" y="5424492"/>
                  <a:pt x="1913060" y="5422684"/>
                  <a:pt x="1918783" y="5420838"/>
                </a:cubicBezTo>
                <a:cubicBezTo>
                  <a:pt x="1918783" y="5411209"/>
                  <a:pt x="1918021" y="5402792"/>
                  <a:pt x="1919068" y="5394590"/>
                </a:cubicBezTo>
                <a:cubicBezTo>
                  <a:pt x="1919703" y="5389858"/>
                  <a:pt x="1923776" y="5388203"/>
                  <a:pt x="1926987" y="5389059"/>
                </a:cubicBezTo>
                <a:cubicBezTo>
                  <a:pt x="1938867" y="5400946"/>
                  <a:pt x="1950787" y="5412865"/>
                  <a:pt x="1962668" y="5424746"/>
                </a:cubicBezTo>
                <a:cubicBezTo>
                  <a:pt x="1966804" y="5424936"/>
                  <a:pt x="1970933" y="5425126"/>
                  <a:pt x="1976750" y="5425380"/>
                </a:cubicBezTo>
                <a:cubicBezTo>
                  <a:pt x="1981356" y="5430753"/>
                  <a:pt x="1986793" y="5437109"/>
                  <a:pt x="1994260" y="5445818"/>
                </a:cubicBezTo>
                <a:cubicBezTo>
                  <a:pt x="1993784" y="5444384"/>
                  <a:pt x="1994609" y="5446167"/>
                  <a:pt x="1994957" y="5448070"/>
                </a:cubicBezTo>
                <a:cubicBezTo>
                  <a:pt x="1997786" y="5463040"/>
                  <a:pt x="1997755" y="5463262"/>
                  <a:pt x="2014645" y="5464023"/>
                </a:cubicBezTo>
                <a:cubicBezTo>
                  <a:pt x="2023419" y="5472796"/>
                  <a:pt x="2032154" y="5481530"/>
                  <a:pt x="2038956" y="5488330"/>
                </a:cubicBezTo>
                <a:cubicBezTo>
                  <a:pt x="2058182" y="5491222"/>
                  <a:pt x="2062027" y="5476132"/>
                  <a:pt x="2071213" y="5468793"/>
                </a:cubicBezTo>
                <a:cubicBezTo>
                  <a:pt x="2071435" y="5464657"/>
                  <a:pt x="2071626" y="5460560"/>
                  <a:pt x="2071848" y="5456430"/>
                </a:cubicBezTo>
                <a:cubicBezTo>
                  <a:pt x="2077411" y="5451311"/>
                  <a:pt x="2077411" y="5451311"/>
                  <a:pt x="2089586" y="5462723"/>
                </a:cubicBezTo>
                <a:cubicBezTo>
                  <a:pt x="2099276" y="5458910"/>
                  <a:pt x="2094952" y="5448932"/>
                  <a:pt x="2098548" y="5442418"/>
                </a:cubicBezTo>
                <a:cubicBezTo>
                  <a:pt x="2100960" y="5437997"/>
                  <a:pt x="2104520" y="5436506"/>
                  <a:pt x="2109351" y="5437997"/>
                </a:cubicBezTo>
                <a:cubicBezTo>
                  <a:pt x="2109351" y="5450709"/>
                  <a:pt x="2109351" y="5463420"/>
                  <a:pt x="2109351" y="5476132"/>
                </a:cubicBezTo>
                <a:cubicBezTo>
                  <a:pt x="2104520" y="5474667"/>
                  <a:pt x="2100069" y="5475910"/>
                  <a:pt x="2098802" y="5480610"/>
                </a:cubicBezTo>
                <a:cubicBezTo>
                  <a:pt x="2097241" y="5486395"/>
                  <a:pt x="2097432" y="5492656"/>
                  <a:pt x="2096606" y="5498663"/>
                </a:cubicBezTo>
                <a:cubicBezTo>
                  <a:pt x="2096070" y="5502570"/>
                  <a:pt x="2095046" y="5506414"/>
                  <a:pt x="2094255" y="5510290"/>
                </a:cubicBezTo>
                <a:cubicBezTo>
                  <a:pt x="2091267" y="5513278"/>
                  <a:pt x="2088311" y="5516234"/>
                  <a:pt x="2085131" y="5519412"/>
                </a:cubicBezTo>
                <a:cubicBezTo>
                  <a:pt x="2087390" y="5521924"/>
                  <a:pt x="2089459" y="5526338"/>
                  <a:pt x="2092003" y="5526624"/>
                </a:cubicBezTo>
                <a:cubicBezTo>
                  <a:pt x="2100167" y="5527544"/>
                  <a:pt x="2108497" y="5526973"/>
                  <a:pt x="2115709" y="5526973"/>
                </a:cubicBezTo>
                <a:cubicBezTo>
                  <a:pt x="2124191" y="5535460"/>
                  <a:pt x="2131632" y="5542894"/>
                  <a:pt x="2139036" y="5550328"/>
                </a:cubicBezTo>
                <a:cubicBezTo>
                  <a:pt x="2144725" y="5551794"/>
                  <a:pt x="2151589" y="5551762"/>
                  <a:pt x="2155878" y="5555067"/>
                </a:cubicBezTo>
                <a:cubicBezTo>
                  <a:pt x="2162425" y="5560116"/>
                  <a:pt x="2167512" y="5565425"/>
                  <a:pt x="2177038" y="5565742"/>
                </a:cubicBezTo>
                <a:cubicBezTo>
                  <a:pt x="2181938" y="5565901"/>
                  <a:pt x="2186606" y="5572733"/>
                  <a:pt x="2191978" y="5577020"/>
                </a:cubicBezTo>
                <a:cubicBezTo>
                  <a:pt x="2195159" y="5577243"/>
                  <a:pt x="2199225" y="5577528"/>
                  <a:pt x="2203893" y="5577851"/>
                </a:cubicBezTo>
                <a:cubicBezTo>
                  <a:pt x="2208124" y="5581727"/>
                  <a:pt x="2212667" y="5585920"/>
                  <a:pt x="2217533" y="5590366"/>
                </a:cubicBezTo>
                <a:cubicBezTo>
                  <a:pt x="2225474" y="5590366"/>
                  <a:pt x="2233836" y="5590366"/>
                  <a:pt x="2242128" y="5590366"/>
                </a:cubicBezTo>
                <a:cubicBezTo>
                  <a:pt x="2251251" y="5599076"/>
                  <a:pt x="2260247" y="5607658"/>
                  <a:pt x="2268824" y="5615853"/>
                </a:cubicBezTo>
                <a:cubicBezTo>
                  <a:pt x="2273626" y="5616202"/>
                  <a:pt x="2277724" y="5616488"/>
                  <a:pt x="2281791" y="5616773"/>
                </a:cubicBezTo>
                <a:cubicBezTo>
                  <a:pt x="2291071" y="5624911"/>
                  <a:pt x="2297968" y="5635714"/>
                  <a:pt x="2309476" y="5641309"/>
                </a:cubicBezTo>
                <a:cubicBezTo>
                  <a:pt x="2321644" y="5641721"/>
                  <a:pt x="2335116" y="5638194"/>
                  <a:pt x="2342748" y="5652301"/>
                </a:cubicBezTo>
                <a:cubicBezTo>
                  <a:pt x="2352981" y="5653671"/>
                  <a:pt x="2362832" y="5655828"/>
                  <a:pt x="2368452" y="5665774"/>
                </a:cubicBezTo>
                <a:cubicBezTo>
                  <a:pt x="2378722" y="5661645"/>
                  <a:pt x="2376751" y="5653957"/>
                  <a:pt x="2375095" y="5647221"/>
                </a:cubicBezTo>
                <a:cubicBezTo>
                  <a:pt x="2368739" y="5640516"/>
                  <a:pt x="2362957" y="5634414"/>
                  <a:pt x="2357395" y="5628565"/>
                </a:cubicBezTo>
                <a:cubicBezTo>
                  <a:pt x="2348494" y="5628565"/>
                  <a:pt x="2340109" y="5628565"/>
                  <a:pt x="2331938" y="5628565"/>
                </a:cubicBezTo>
                <a:cubicBezTo>
                  <a:pt x="2327269" y="5624182"/>
                  <a:pt x="2322728" y="5619919"/>
                  <a:pt x="2318434" y="5615917"/>
                </a:cubicBezTo>
                <a:cubicBezTo>
                  <a:pt x="2313922" y="5615663"/>
                  <a:pt x="2309793" y="5615473"/>
                  <a:pt x="2305688" y="5615251"/>
                </a:cubicBezTo>
                <a:cubicBezTo>
                  <a:pt x="2296445" y="5607049"/>
                  <a:pt x="2289352" y="5596469"/>
                  <a:pt x="2278104" y="5590493"/>
                </a:cubicBezTo>
                <a:cubicBezTo>
                  <a:pt x="2274165" y="5589859"/>
                  <a:pt x="2269998" y="5589796"/>
                  <a:pt x="2266343" y="5588432"/>
                </a:cubicBezTo>
                <a:lnTo>
                  <a:pt x="2262050" y="5578232"/>
                </a:lnTo>
                <a:lnTo>
                  <a:pt x="2250197" y="5578200"/>
                </a:lnTo>
                <a:cubicBezTo>
                  <a:pt x="2239830" y="5577914"/>
                  <a:pt x="2239513" y="5577914"/>
                  <a:pt x="2236936" y="5563959"/>
                </a:cubicBezTo>
                <a:cubicBezTo>
                  <a:pt x="2236207" y="5559957"/>
                  <a:pt x="2235890" y="5555827"/>
                  <a:pt x="2231633" y="5554267"/>
                </a:cubicBezTo>
                <a:cubicBezTo>
                  <a:pt x="2226418" y="5552364"/>
                  <a:pt x="2220734" y="5551634"/>
                  <a:pt x="2217337" y="5550835"/>
                </a:cubicBezTo>
                <a:cubicBezTo>
                  <a:pt x="2210241" y="5544194"/>
                  <a:pt x="2204272" y="5538923"/>
                  <a:pt x="2198773" y="5533201"/>
                </a:cubicBezTo>
                <a:cubicBezTo>
                  <a:pt x="2197757" y="5532250"/>
                  <a:pt x="2198616" y="5529421"/>
                  <a:pt x="2198616" y="5527416"/>
                </a:cubicBezTo>
                <a:cubicBezTo>
                  <a:pt x="2208592" y="5527416"/>
                  <a:pt x="2218573" y="5527416"/>
                  <a:pt x="2231981" y="5527416"/>
                </a:cubicBezTo>
                <a:cubicBezTo>
                  <a:pt x="2236850" y="5532820"/>
                  <a:pt x="2243327" y="5540033"/>
                  <a:pt x="2249587" y="5546959"/>
                </a:cubicBezTo>
                <a:cubicBezTo>
                  <a:pt x="2249587" y="5551539"/>
                  <a:pt x="2249587" y="5555510"/>
                  <a:pt x="2249587" y="5560749"/>
                </a:cubicBezTo>
                <a:cubicBezTo>
                  <a:pt x="2253369" y="5564213"/>
                  <a:pt x="2257980" y="5568063"/>
                  <a:pt x="2262016" y="5572383"/>
                </a:cubicBezTo>
                <a:lnTo>
                  <a:pt x="2262162" y="5577788"/>
                </a:lnTo>
                <a:lnTo>
                  <a:pt x="2293361" y="5577788"/>
                </a:lnTo>
                <a:cubicBezTo>
                  <a:pt x="2297904" y="5582044"/>
                  <a:pt x="2302415" y="5586269"/>
                  <a:pt x="2307090" y="5590620"/>
                </a:cubicBezTo>
                <a:cubicBezTo>
                  <a:pt x="2315351" y="5590620"/>
                  <a:pt x="2323711" y="5590620"/>
                  <a:pt x="2335916" y="5590620"/>
                </a:cubicBezTo>
                <a:cubicBezTo>
                  <a:pt x="2341917" y="5598378"/>
                  <a:pt x="2349581" y="5608261"/>
                  <a:pt x="2356030" y="5616615"/>
                </a:cubicBezTo>
                <a:cubicBezTo>
                  <a:pt x="2367626" y="5616615"/>
                  <a:pt x="2375831" y="5616615"/>
                  <a:pt x="2383329" y="5616615"/>
                </a:cubicBezTo>
                <a:cubicBezTo>
                  <a:pt x="2387014" y="5620300"/>
                  <a:pt x="2389970" y="5623256"/>
                  <a:pt x="2392990" y="5626275"/>
                </a:cubicBezTo>
                <a:cubicBezTo>
                  <a:pt x="2400264" y="5627867"/>
                  <a:pt x="2401566" y="5619888"/>
                  <a:pt x="2406368" y="5617826"/>
                </a:cubicBezTo>
                <a:cubicBezTo>
                  <a:pt x="2409927" y="5616298"/>
                  <a:pt x="2414467" y="5615378"/>
                  <a:pt x="2418089" y="5616234"/>
                </a:cubicBezTo>
                <a:cubicBezTo>
                  <a:pt x="2421205" y="5616963"/>
                  <a:pt x="2423654" y="5620624"/>
                  <a:pt x="2426168" y="5622748"/>
                </a:cubicBezTo>
                <a:cubicBezTo>
                  <a:pt x="2422448" y="5627074"/>
                  <a:pt x="2418763" y="5631394"/>
                  <a:pt x="2414691" y="5636158"/>
                </a:cubicBezTo>
                <a:cubicBezTo>
                  <a:pt x="2425880" y="5642070"/>
                  <a:pt x="2426611" y="5652523"/>
                  <a:pt x="2429248" y="5662248"/>
                </a:cubicBezTo>
                <a:cubicBezTo>
                  <a:pt x="2430520" y="5666954"/>
                  <a:pt x="2435035" y="5668191"/>
                  <a:pt x="2439832" y="5666700"/>
                </a:cubicBezTo>
                <a:lnTo>
                  <a:pt x="2439972" y="5667037"/>
                </a:lnTo>
                <a:lnTo>
                  <a:pt x="2440256" y="5661645"/>
                </a:lnTo>
                <a:cubicBezTo>
                  <a:pt x="2441499" y="5659101"/>
                  <a:pt x="2444933" y="5657420"/>
                  <a:pt x="2447691" y="5655891"/>
                </a:cubicBezTo>
                <a:cubicBezTo>
                  <a:pt x="2448171" y="5655637"/>
                  <a:pt x="2451605" y="5659069"/>
                  <a:pt x="2451351" y="5659545"/>
                </a:cubicBezTo>
                <a:cubicBezTo>
                  <a:pt x="2449853" y="5662310"/>
                  <a:pt x="2448171" y="5665711"/>
                  <a:pt x="2445599" y="5666985"/>
                </a:cubicBezTo>
                <a:lnTo>
                  <a:pt x="2440071" y="5667276"/>
                </a:lnTo>
                <a:lnTo>
                  <a:pt x="2444150" y="5677091"/>
                </a:lnTo>
                <a:cubicBezTo>
                  <a:pt x="2451910" y="5678899"/>
                  <a:pt x="2460012" y="5679184"/>
                  <a:pt x="2469386" y="5680300"/>
                </a:cubicBezTo>
                <a:cubicBezTo>
                  <a:pt x="2486834" y="5691801"/>
                  <a:pt x="2486834" y="5691801"/>
                  <a:pt x="2507845" y="5692149"/>
                </a:cubicBezTo>
                <a:cubicBezTo>
                  <a:pt x="2511438" y="5695010"/>
                  <a:pt x="2516042" y="5698695"/>
                  <a:pt x="2521353" y="5702895"/>
                </a:cubicBezTo>
                <a:cubicBezTo>
                  <a:pt x="2531965" y="5704259"/>
                  <a:pt x="2544107" y="5709885"/>
                  <a:pt x="2554118" y="5698600"/>
                </a:cubicBezTo>
                <a:cubicBezTo>
                  <a:pt x="2549917" y="5694185"/>
                  <a:pt x="2545693" y="5689771"/>
                  <a:pt x="2541531" y="5685349"/>
                </a:cubicBezTo>
                <a:cubicBezTo>
                  <a:pt x="2541531" y="5679120"/>
                  <a:pt x="2541531" y="5672923"/>
                  <a:pt x="2541531" y="5666732"/>
                </a:cubicBezTo>
                <a:cubicBezTo>
                  <a:pt x="2543631" y="5666732"/>
                  <a:pt x="2546612" y="5665806"/>
                  <a:pt x="2547728" y="5666859"/>
                </a:cubicBezTo>
                <a:cubicBezTo>
                  <a:pt x="2558406" y="5677091"/>
                  <a:pt x="2568733" y="5687639"/>
                  <a:pt x="2579188" y="5698093"/>
                </a:cubicBezTo>
                <a:cubicBezTo>
                  <a:pt x="2575248" y="5702508"/>
                  <a:pt x="2571245" y="5706992"/>
                  <a:pt x="2567242" y="5711471"/>
                </a:cubicBezTo>
                <a:cubicBezTo>
                  <a:pt x="2568733" y="5712968"/>
                  <a:pt x="2570166" y="5715695"/>
                  <a:pt x="2571721" y="5715759"/>
                </a:cubicBezTo>
                <a:cubicBezTo>
                  <a:pt x="2588375" y="5716590"/>
                  <a:pt x="2605058" y="5717002"/>
                  <a:pt x="2621710" y="5717541"/>
                </a:cubicBezTo>
                <a:cubicBezTo>
                  <a:pt x="2626608" y="5717700"/>
                  <a:pt x="2630454" y="5723738"/>
                  <a:pt x="2630454" y="5731490"/>
                </a:cubicBezTo>
                <a:cubicBezTo>
                  <a:pt x="2630454" y="5733494"/>
                  <a:pt x="2629914" y="5735461"/>
                  <a:pt x="2629628" y="5737465"/>
                </a:cubicBezTo>
                <a:cubicBezTo>
                  <a:pt x="2617263" y="5742965"/>
                  <a:pt x="2617263" y="5742965"/>
                  <a:pt x="2523508" y="5742965"/>
                </a:cubicBezTo>
                <a:cubicBezTo>
                  <a:pt x="2519314" y="5739216"/>
                  <a:pt x="2514710" y="5735080"/>
                  <a:pt x="2509589" y="5730507"/>
                </a:cubicBezTo>
                <a:cubicBezTo>
                  <a:pt x="2506126" y="5730507"/>
                  <a:pt x="2501963" y="5730507"/>
                  <a:pt x="2497896" y="5730507"/>
                </a:cubicBezTo>
                <a:cubicBezTo>
                  <a:pt x="2493159" y="5726092"/>
                  <a:pt x="2488618" y="5721829"/>
                  <a:pt x="2484006" y="5717509"/>
                </a:cubicBezTo>
                <a:cubicBezTo>
                  <a:pt x="2478194" y="5718271"/>
                  <a:pt x="2470656" y="5714839"/>
                  <a:pt x="2467381" y="5722336"/>
                </a:cubicBezTo>
                <a:cubicBezTo>
                  <a:pt x="2466590" y="5724182"/>
                  <a:pt x="2470529" y="5728217"/>
                  <a:pt x="2472499" y="5731109"/>
                </a:cubicBezTo>
                <a:cubicBezTo>
                  <a:pt x="2478731" y="5740294"/>
                  <a:pt x="2487983" y="5743599"/>
                  <a:pt x="2498563" y="5744709"/>
                </a:cubicBezTo>
                <a:cubicBezTo>
                  <a:pt x="2500182" y="5744867"/>
                  <a:pt x="2502408" y="5747348"/>
                  <a:pt x="2502756" y="5749060"/>
                </a:cubicBezTo>
                <a:cubicBezTo>
                  <a:pt x="2503010" y="5750240"/>
                  <a:pt x="2500755" y="5752911"/>
                  <a:pt x="2499167" y="5753323"/>
                </a:cubicBezTo>
                <a:cubicBezTo>
                  <a:pt x="2485057" y="5757231"/>
                  <a:pt x="2470847" y="5757040"/>
                  <a:pt x="2457055" y="5753640"/>
                </a:cubicBezTo>
                <a:cubicBezTo>
                  <a:pt x="2449938" y="5749130"/>
                  <a:pt x="2453465" y="5742102"/>
                  <a:pt x="2452260" y="5736736"/>
                </a:cubicBezTo>
                <a:cubicBezTo>
                  <a:pt x="2448162" y="5732092"/>
                  <a:pt x="2444246" y="5727709"/>
                  <a:pt x="2440433" y="5723390"/>
                </a:cubicBezTo>
                <a:cubicBezTo>
                  <a:pt x="2444214" y="5718429"/>
                  <a:pt x="2450446" y="5716108"/>
                  <a:pt x="2450762" y="5709434"/>
                </a:cubicBezTo>
                <a:cubicBezTo>
                  <a:pt x="2450951" y="5705083"/>
                  <a:pt x="2450920" y="5704924"/>
                  <a:pt x="2433761" y="5704829"/>
                </a:cubicBezTo>
                <a:cubicBezTo>
                  <a:pt x="2429188" y="5700541"/>
                  <a:pt x="2424607" y="5696285"/>
                  <a:pt x="2419936" y="5691895"/>
                </a:cubicBezTo>
                <a:cubicBezTo>
                  <a:pt x="2407381" y="5691895"/>
                  <a:pt x="2394762" y="5691895"/>
                  <a:pt x="2382820" y="5691895"/>
                </a:cubicBezTo>
                <a:cubicBezTo>
                  <a:pt x="2377765" y="5687354"/>
                  <a:pt x="2373158" y="5683224"/>
                  <a:pt x="2368872" y="5679374"/>
                </a:cubicBezTo>
                <a:cubicBezTo>
                  <a:pt x="2364195" y="5679825"/>
                  <a:pt x="2360129" y="5680205"/>
                  <a:pt x="2356190" y="5680586"/>
                </a:cubicBezTo>
                <a:cubicBezTo>
                  <a:pt x="2350151" y="5686593"/>
                  <a:pt x="2343984" y="5692403"/>
                  <a:pt x="2338327" y="5698664"/>
                </a:cubicBezTo>
                <a:cubicBezTo>
                  <a:pt x="2337279" y="5699812"/>
                  <a:pt x="2338167" y="5702768"/>
                  <a:pt x="2338167" y="5704861"/>
                </a:cubicBezTo>
                <a:cubicBezTo>
                  <a:pt x="2336075" y="5704861"/>
                  <a:pt x="2333150" y="5705749"/>
                  <a:pt x="2332002" y="5704703"/>
                </a:cubicBezTo>
                <a:cubicBezTo>
                  <a:pt x="2325811" y="5699044"/>
                  <a:pt x="2320027" y="5692911"/>
                  <a:pt x="2313511" y="5686339"/>
                </a:cubicBezTo>
                <a:cubicBezTo>
                  <a:pt x="2317132" y="5682140"/>
                  <a:pt x="2320914" y="5677788"/>
                  <a:pt x="2325709" y="5672257"/>
                </a:cubicBezTo>
                <a:cubicBezTo>
                  <a:pt x="2319551" y="5667462"/>
                  <a:pt x="2313067" y="5662438"/>
                  <a:pt x="2301400" y="5653386"/>
                </a:cubicBezTo>
                <a:cubicBezTo>
                  <a:pt x="2300829" y="5653189"/>
                  <a:pt x="2292340" y="5654655"/>
                  <a:pt x="2286331" y="5647125"/>
                </a:cubicBezTo>
                <a:cubicBezTo>
                  <a:pt x="2282203" y="5641943"/>
                  <a:pt x="2281124" y="5642799"/>
                  <a:pt x="2268030" y="5641023"/>
                </a:cubicBezTo>
                <a:cubicBezTo>
                  <a:pt x="2255950" y="5628946"/>
                  <a:pt x="2242732" y="5615758"/>
                  <a:pt x="2229761" y="5602824"/>
                </a:cubicBezTo>
                <a:cubicBezTo>
                  <a:pt x="2220679" y="5602824"/>
                  <a:pt x="2212348" y="5602824"/>
                  <a:pt x="2204505" y="5602824"/>
                </a:cubicBezTo>
                <a:cubicBezTo>
                  <a:pt x="2197924" y="5597363"/>
                  <a:pt x="2193948" y="5588812"/>
                  <a:pt x="2183743" y="5590366"/>
                </a:cubicBezTo>
                <a:cubicBezTo>
                  <a:pt x="2181938" y="5590658"/>
                  <a:pt x="2179457" y="5590145"/>
                  <a:pt x="2178091" y="5589034"/>
                </a:cubicBezTo>
                <a:cubicBezTo>
                  <a:pt x="2174818" y="5586396"/>
                  <a:pt x="2172052" y="5583186"/>
                  <a:pt x="2169066" y="5580199"/>
                </a:cubicBezTo>
                <a:cubicBezTo>
                  <a:pt x="2165190" y="5579374"/>
                  <a:pt x="2161244" y="5577560"/>
                  <a:pt x="2157463" y="5577915"/>
                </a:cubicBezTo>
                <a:cubicBezTo>
                  <a:pt x="2146311" y="5578993"/>
                  <a:pt x="2138051" y="5575498"/>
                  <a:pt x="2129978" y="5567297"/>
                </a:cubicBezTo>
                <a:cubicBezTo>
                  <a:pt x="2124927" y="5562152"/>
                  <a:pt x="2113862" y="5566408"/>
                  <a:pt x="2108750" y="5558086"/>
                </a:cubicBezTo>
                <a:cubicBezTo>
                  <a:pt x="2104898" y="5551825"/>
                  <a:pt x="2097941" y="5553728"/>
                  <a:pt x="2092382" y="5551857"/>
                </a:cubicBezTo>
                <a:cubicBezTo>
                  <a:pt x="2086947" y="5550011"/>
                  <a:pt x="2082753" y="5544512"/>
                  <a:pt x="2077634" y="5540319"/>
                </a:cubicBezTo>
                <a:cubicBezTo>
                  <a:pt x="2073631" y="5544099"/>
                  <a:pt x="2069532" y="5548521"/>
                  <a:pt x="2064826" y="5552206"/>
                </a:cubicBezTo>
                <a:cubicBezTo>
                  <a:pt x="2060475" y="5555638"/>
                  <a:pt x="2058983" y="5558245"/>
                  <a:pt x="2061108" y="5561232"/>
                </a:cubicBezTo>
                <a:cubicBezTo>
                  <a:pt x="2063780" y="5564981"/>
                  <a:pt x="2067368" y="5565647"/>
                  <a:pt x="2072203" y="5565140"/>
                </a:cubicBezTo>
                <a:cubicBezTo>
                  <a:pt x="2078363" y="5564499"/>
                  <a:pt x="2084656" y="5564981"/>
                  <a:pt x="2090125" y="5564981"/>
                </a:cubicBezTo>
                <a:cubicBezTo>
                  <a:pt x="2101212" y="5576006"/>
                  <a:pt x="2111738" y="5586301"/>
                  <a:pt x="2121940" y="5596913"/>
                </a:cubicBezTo>
                <a:cubicBezTo>
                  <a:pt x="2122985" y="5597997"/>
                  <a:pt x="2122066" y="5600985"/>
                  <a:pt x="2122066" y="5603078"/>
                </a:cubicBezTo>
                <a:cubicBezTo>
                  <a:pt x="2115709" y="5603078"/>
                  <a:pt x="2109384" y="5603078"/>
                  <a:pt x="2103250" y="5603078"/>
                </a:cubicBezTo>
                <a:cubicBezTo>
                  <a:pt x="2098579" y="5598695"/>
                  <a:pt x="2094001" y="5594439"/>
                  <a:pt x="2089617" y="5590335"/>
                </a:cubicBezTo>
                <a:cubicBezTo>
                  <a:pt x="2085131" y="5590595"/>
                  <a:pt x="2081003" y="5590817"/>
                  <a:pt x="2075477" y="5591134"/>
                </a:cubicBezTo>
                <a:cubicBezTo>
                  <a:pt x="2073060" y="5597997"/>
                  <a:pt x="2071023" y="5605622"/>
                  <a:pt x="2067686" y="5612612"/>
                </a:cubicBezTo>
                <a:cubicBezTo>
                  <a:pt x="2065943" y="5616298"/>
                  <a:pt x="2061934" y="5614870"/>
                  <a:pt x="2058501" y="5609117"/>
                </a:cubicBezTo>
                <a:cubicBezTo>
                  <a:pt x="2058501" y="5603554"/>
                  <a:pt x="2057993" y="5597230"/>
                  <a:pt x="2058659" y="5591007"/>
                </a:cubicBezTo>
                <a:cubicBezTo>
                  <a:pt x="2059204" y="5586142"/>
                  <a:pt x="2058531" y="5582456"/>
                  <a:pt x="2054466" y="5579976"/>
                </a:cubicBezTo>
                <a:cubicBezTo>
                  <a:pt x="2051542" y="5578200"/>
                  <a:pt x="2048807" y="5579976"/>
                  <a:pt x="2045407" y="5584201"/>
                </a:cubicBezTo>
                <a:cubicBezTo>
                  <a:pt x="2041530" y="5589034"/>
                  <a:pt x="2037021" y="5593322"/>
                  <a:pt x="2033113" y="5597522"/>
                </a:cubicBezTo>
                <a:cubicBezTo>
                  <a:pt x="2032060" y="5614014"/>
                  <a:pt x="2031996" y="5614997"/>
                  <a:pt x="2021573" y="5615473"/>
                </a:cubicBezTo>
                <a:cubicBezTo>
                  <a:pt x="2014328" y="5615790"/>
                  <a:pt x="2009659" y="5618175"/>
                  <a:pt x="2007876" y="5624658"/>
                </a:cubicBezTo>
                <a:cubicBezTo>
                  <a:pt x="2006814" y="5628597"/>
                  <a:pt x="2007909" y="5633075"/>
                  <a:pt x="2007623" y="5637274"/>
                </a:cubicBezTo>
                <a:cubicBezTo>
                  <a:pt x="2007338" y="5641277"/>
                  <a:pt x="2006560" y="5645248"/>
                  <a:pt x="2005982" y="5649250"/>
                </a:cubicBezTo>
                <a:cubicBezTo>
                  <a:pt x="1998516" y="5656723"/>
                  <a:pt x="1991017" y="5664189"/>
                  <a:pt x="1982911" y="5672320"/>
                </a:cubicBezTo>
                <a:cubicBezTo>
                  <a:pt x="1982911" y="5679951"/>
                  <a:pt x="1982911" y="5688242"/>
                  <a:pt x="1982911" y="5696570"/>
                </a:cubicBezTo>
                <a:cubicBezTo>
                  <a:pt x="1978527" y="5701493"/>
                  <a:pt x="1974430" y="5706098"/>
                  <a:pt x="1970110" y="5710963"/>
                </a:cubicBezTo>
                <a:cubicBezTo>
                  <a:pt x="1969950" y="5714680"/>
                  <a:pt x="1969753" y="5718842"/>
                  <a:pt x="1969564" y="5723199"/>
                </a:cubicBezTo>
                <a:cubicBezTo>
                  <a:pt x="1961051" y="5732124"/>
                  <a:pt x="1952434" y="5741150"/>
                  <a:pt x="1944208" y="5749796"/>
                </a:cubicBezTo>
                <a:cubicBezTo>
                  <a:pt x="1943859" y="5754623"/>
                  <a:pt x="1943542" y="5758721"/>
                  <a:pt x="1943251" y="5762825"/>
                </a:cubicBezTo>
                <a:cubicBezTo>
                  <a:pt x="1931306" y="5774769"/>
                  <a:pt x="1919322" y="5786752"/>
                  <a:pt x="1906705" y="5799368"/>
                </a:cubicBezTo>
                <a:cubicBezTo>
                  <a:pt x="1906705" y="5806961"/>
                  <a:pt x="1906705" y="5815226"/>
                  <a:pt x="1906705" y="5826600"/>
                </a:cubicBezTo>
                <a:cubicBezTo>
                  <a:pt x="1897779" y="5832892"/>
                  <a:pt x="1887452" y="5840199"/>
                  <a:pt x="1880549" y="5845033"/>
                </a:cubicBezTo>
                <a:cubicBezTo>
                  <a:pt x="1880549" y="5855264"/>
                  <a:pt x="1880549" y="5859457"/>
                  <a:pt x="1880549" y="5863365"/>
                </a:cubicBezTo>
                <a:cubicBezTo>
                  <a:pt x="1876134" y="5868135"/>
                  <a:pt x="1871909" y="5872708"/>
                  <a:pt x="1867938" y="5876996"/>
                </a:cubicBezTo>
                <a:cubicBezTo>
                  <a:pt x="1867621" y="5881608"/>
                  <a:pt x="1867328" y="5885737"/>
                  <a:pt x="1867042" y="5889835"/>
                </a:cubicBezTo>
                <a:cubicBezTo>
                  <a:pt x="1859578" y="5897301"/>
                  <a:pt x="1852080" y="5904773"/>
                  <a:pt x="1844069" y="5912810"/>
                </a:cubicBezTo>
                <a:cubicBezTo>
                  <a:pt x="1842927" y="5922439"/>
                  <a:pt x="1840318" y="5931814"/>
                  <a:pt x="1831423" y="5938773"/>
                </a:cubicBezTo>
                <a:cubicBezTo>
                  <a:pt x="1829165" y="5940523"/>
                  <a:pt x="1830211" y="5946492"/>
                  <a:pt x="1829989" y="5948243"/>
                </a:cubicBezTo>
                <a:cubicBezTo>
                  <a:pt x="1803453" y="5974776"/>
                  <a:pt x="1778155" y="6000073"/>
                  <a:pt x="1754195" y="6024031"/>
                </a:cubicBezTo>
                <a:cubicBezTo>
                  <a:pt x="1754195" y="6035627"/>
                  <a:pt x="1754195" y="6043892"/>
                  <a:pt x="1754195" y="6055170"/>
                </a:cubicBezTo>
                <a:cubicBezTo>
                  <a:pt x="1745170" y="6061494"/>
                  <a:pt x="1734811" y="6068738"/>
                  <a:pt x="1728073" y="6073476"/>
                </a:cubicBezTo>
                <a:cubicBezTo>
                  <a:pt x="1728073" y="6086030"/>
                  <a:pt x="1728073" y="6092386"/>
                  <a:pt x="1728073" y="6098741"/>
                </a:cubicBezTo>
                <a:cubicBezTo>
                  <a:pt x="1726075" y="6098741"/>
                  <a:pt x="1723214" y="6097847"/>
                  <a:pt x="1722162" y="6098868"/>
                </a:cubicBezTo>
                <a:cubicBezTo>
                  <a:pt x="1700618" y="6119871"/>
                  <a:pt x="1679292" y="6141127"/>
                  <a:pt x="1657717" y="6162135"/>
                </a:cubicBezTo>
                <a:cubicBezTo>
                  <a:pt x="1656703" y="6163150"/>
                  <a:pt x="1653809" y="6162262"/>
                  <a:pt x="1651806" y="6162262"/>
                </a:cubicBezTo>
                <a:cubicBezTo>
                  <a:pt x="1651806" y="6160226"/>
                  <a:pt x="1652662" y="6157334"/>
                  <a:pt x="1651646" y="6156287"/>
                </a:cubicBezTo>
                <a:cubicBezTo>
                  <a:pt x="1647454" y="6151967"/>
                  <a:pt x="1642651" y="6148187"/>
                  <a:pt x="1637253" y="6143480"/>
                </a:cubicBezTo>
                <a:cubicBezTo>
                  <a:pt x="1643286" y="6138526"/>
                  <a:pt x="1647993" y="6134644"/>
                  <a:pt x="1651806" y="6131529"/>
                </a:cubicBezTo>
                <a:lnTo>
                  <a:pt x="1651806" y="6111991"/>
                </a:lnTo>
                <a:lnTo>
                  <a:pt x="1633686" y="6111991"/>
                </a:lnTo>
                <a:cubicBezTo>
                  <a:pt x="1622339" y="6116723"/>
                  <a:pt x="1631143" y="6131814"/>
                  <a:pt x="1619985" y="6137409"/>
                </a:cubicBezTo>
                <a:cubicBezTo>
                  <a:pt x="1612582" y="6137409"/>
                  <a:pt x="1604354" y="6137979"/>
                  <a:pt x="1596311" y="6137060"/>
                </a:cubicBezTo>
                <a:cubicBezTo>
                  <a:pt x="1593900" y="6136774"/>
                  <a:pt x="1591959" y="6132359"/>
                  <a:pt x="1590431" y="6130577"/>
                </a:cubicBezTo>
                <a:cubicBezTo>
                  <a:pt x="1604862" y="6115613"/>
                  <a:pt x="1619065" y="6100897"/>
                  <a:pt x="1632855" y="6086568"/>
                </a:cubicBezTo>
                <a:cubicBezTo>
                  <a:pt x="1639815" y="6086568"/>
                  <a:pt x="1645980" y="6086568"/>
                  <a:pt x="1652115" y="6086568"/>
                </a:cubicBezTo>
                <a:lnTo>
                  <a:pt x="1652146" y="6111438"/>
                </a:lnTo>
                <a:lnTo>
                  <a:pt x="1669859" y="6110939"/>
                </a:lnTo>
                <a:cubicBezTo>
                  <a:pt x="1677483" y="6105668"/>
                  <a:pt x="1677008" y="6103886"/>
                  <a:pt x="1670936" y="6099027"/>
                </a:cubicBezTo>
                <a:cubicBezTo>
                  <a:pt x="1664960" y="6094225"/>
                  <a:pt x="1662100" y="6084533"/>
                  <a:pt x="1651806" y="6086030"/>
                </a:cubicBezTo>
                <a:cubicBezTo>
                  <a:pt x="1651806" y="6081799"/>
                  <a:pt x="1652375" y="6077479"/>
                  <a:pt x="1651646" y="6073381"/>
                </a:cubicBezTo>
                <a:cubicBezTo>
                  <a:pt x="1650791" y="6068421"/>
                  <a:pt x="1651678" y="6064672"/>
                  <a:pt x="1656283" y="6062611"/>
                </a:cubicBezTo>
                <a:cubicBezTo>
                  <a:pt x="1659082" y="6061335"/>
                  <a:pt x="1662132" y="6063499"/>
                  <a:pt x="1665247" y="6067660"/>
                </a:cubicBezTo>
                <a:cubicBezTo>
                  <a:pt x="1666490" y="6069347"/>
                  <a:pt x="1668202" y="6070679"/>
                  <a:pt x="1669693" y="6072170"/>
                </a:cubicBezTo>
                <a:cubicBezTo>
                  <a:pt x="1683079" y="6069245"/>
                  <a:pt x="1672332" y="6052728"/>
                  <a:pt x="1683682" y="6048148"/>
                </a:cubicBezTo>
                <a:cubicBezTo>
                  <a:pt x="1687303" y="6048148"/>
                  <a:pt x="1691465" y="6048148"/>
                  <a:pt x="1694484" y="6048148"/>
                </a:cubicBezTo>
                <a:cubicBezTo>
                  <a:pt x="1714473" y="6028129"/>
                  <a:pt x="1733795" y="6008807"/>
                  <a:pt x="1753498" y="5989074"/>
                </a:cubicBezTo>
                <a:cubicBezTo>
                  <a:pt x="1753655" y="5985706"/>
                  <a:pt x="1753878" y="5981576"/>
                  <a:pt x="1754068" y="5977574"/>
                </a:cubicBezTo>
                <a:cubicBezTo>
                  <a:pt x="1758136" y="5971154"/>
                  <a:pt x="1764681" y="5972518"/>
                  <a:pt x="1770657" y="5971313"/>
                </a:cubicBezTo>
                <a:cubicBezTo>
                  <a:pt x="1773803" y="5970679"/>
                  <a:pt x="1778314" y="5966353"/>
                  <a:pt x="1778504" y="5963428"/>
                </a:cubicBezTo>
                <a:cubicBezTo>
                  <a:pt x="1779399" y="5950977"/>
                  <a:pt x="1778891" y="5938455"/>
                  <a:pt x="1778891" y="5927716"/>
                </a:cubicBezTo>
                <a:cubicBezTo>
                  <a:pt x="1786235" y="5920085"/>
                  <a:pt x="1792113" y="5914021"/>
                  <a:pt x="1797828" y="5908109"/>
                </a:cubicBezTo>
                <a:cubicBezTo>
                  <a:pt x="1802374" y="5908109"/>
                  <a:pt x="1806602" y="5908109"/>
                  <a:pt x="1810728" y="5908109"/>
                </a:cubicBezTo>
                <a:cubicBezTo>
                  <a:pt x="1821569" y="5900193"/>
                  <a:pt x="1815213" y="5888693"/>
                  <a:pt x="1817053" y="5878874"/>
                </a:cubicBezTo>
                <a:cubicBezTo>
                  <a:pt x="1823378" y="5867881"/>
                  <a:pt x="1833804" y="5860535"/>
                  <a:pt x="1842292" y="5851097"/>
                </a:cubicBezTo>
                <a:cubicBezTo>
                  <a:pt x="1842292" y="5847095"/>
                  <a:pt x="1842292" y="5842902"/>
                  <a:pt x="1842292" y="5838867"/>
                </a:cubicBezTo>
                <a:cubicBezTo>
                  <a:pt x="1846675" y="5834129"/>
                  <a:pt x="1850900" y="5829524"/>
                  <a:pt x="1855352" y="5824754"/>
                </a:cubicBezTo>
                <a:cubicBezTo>
                  <a:pt x="1855352" y="5816558"/>
                  <a:pt x="1855352" y="5808166"/>
                  <a:pt x="1855352" y="5800161"/>
                </a:cubicBezTo>
                <a:cubicBezTo>
                  <a:pt x="1859578" y="5793678"/>
                  <a:pt x="1865997" y="5794694"/>
                  <a:pt x="1872036" y="5793457"/>
                </a:cubicBezTo>
                <a:cubicBezTo>
                  <a:pt x="1878519" y="5792124"/>
                  <a:pt x="1881667" y="5786688"/>
                  <a:pt x="1880677" y="5779508"/>
                </a:cubicBezTo>
                <a:cubicBezTo>
                  <a:pt x="1880423" y="5777630"/>
                  <a:pt x="1881317" y="5775600"/>
                  <a:pt x="1881667" y="5773627"/>
                </a:cubicBezTo>
                <a:cubicBezTo>
                  <a:pt x="1889133" y="5766162"/>
                  <a:pt x="1896599" y="5758689"/>
                  <a:pt x="1904072" y="5751223"/>
                </a:cubicBezTo>
                <a:cubicBezTo>
                  <a:pt x="1904358" y="5732124"/>
                  <a:pt x="1920438" y="5723770"/>
                  <a:pt x="1931179" y="5711376"/>
                </a:cubicBezTo>
                <a:cubicBezTo>
                  <a:pt x="1931179" y="5699013"/>
                  <a:pt x="1931179" y="5686402"/>
                  <a:pt x="1931179" y="5674706"/>
                </a:cubicBezTo>
                <a:cubicBezTo>
                  <a:pt x="1935688" y="5664379"/>
                  <a:pt x="1945762" y="5668318"/>
                  <a:pt x="1952403" y="5664760"/>
                </a:cubicBezTo>
                <a:cubicBezTo>
                  <a:pt x="1955518" y="5661645"/>
                  <a:pt x="1958634" y="5658752"/>
                  <a:pt x="1961494" y="5655638"/>
                </a:cubicBezTo>
                <a:cubicBezTo>
                  <a:pt x="1968485" y="5648013"/>
                  <a:pt x="1975349" y="5640262"/>
                  <a:pt x="1982245" y="5632536"/>
                </a:cubicBezTo>
                <a:cubicBezTo>
                  <a:pt x="1980373" y="5622812"/>
                  <a:pt x="1988822" y="5618302"/>
                  <a:pt x="1992319" y="5611312"/>
                </a:cubicBezTo>
                <a:cubicBezTo>
                  <a:pt x="1996709" y="5602507"/>
                  <a:pt x="1996962" y="5591958"/>
                  <a:pt x="2006046" y="5585095"/>
                </a:cubicBezTo>
                <a:cubicBezTo>
                  <a:pt x="2008258" y="5583408"/>
                  <a:pt x="2007210" y="5577376"/>
                  <a:pt x="2007752" y="5572637"/>
                </a:cubicBezTo>
                <a:cubicBezTo>
                  <a:pt x="2003984" y="5568381"/>
                  <a:pt x="1999918" y="5563738"/>
                  <a:pt x="1995560" y="5558847"/>
                </a:cubicBezTo>
                <a:cubicBezTo>
                  <a:pt x="1999371" y="5554654"/>
                  <a:pt x="2003446" y="5550202"/>
                  <a:pt x="2007464" y="5545786"/>
                </a:cubicBezTo>
                <a:cubicBezTo>
                  <a:pt x="1997122" y="5535428"/>
                  <a:pt x="1986634" y="5524943"/>
                  <a:pt x="1976046" y="5514356"/>
                </a:cubicBezTo>
                <a:cubicBezTo>
                  <a:pt x="1971980" y="5514356"/>
                  <a:pt x="1967819" y="5514356"/>
                  <a:pt x="1963783" y="5514356"/>
                </a:cubicBezTo>
                <a:cubicBezTo>
                  <a:pt x="1959046" y="5509973"/>
                  <a:pt x="1954472" y="5505749"/>
                  <a:pt x="1950088" y="5501708"/>
                </a:cubicBezTo>
                <a:cubicBezTo>
                  <a:pt x="1945698" y="5501708"/>
                  <a:pt x="1941505" y="5501708"/>
                  <a:pt x="1935974" y="5501708"/>
                </a:cubicBezTo>
                <a:cubicBezTo>
                  <a:pt x="1934167" y="5507017"/>
                  <a:pt x="1932289" y="5512580"/>
                  <a:pt x="1930063" y="5519158"/>
                </a:cubicBezTo>
                <a:cubicBezTo>
                  <a:pt x="1939216" y="5528343"/>
                  <a:pt x="1948147" y="5537077"/>
                  <a:pt x="1956730" y="5546135"/>
                </a:cubicBezTo>
                <a:cubicBezTo>
                  <a:pt x="1957778" y="5547246"/>
                  <a:pt x="1956889" y="5550233"/>
                  <a:pt x="1956889" y="5552333"/>
                </a:cubicBezTo>
                <a:cubicBezTo>
                  <a:pt x="1950596" y="5552333"/>
                  <a:pt x="1944271" y="5552333"/>
                  <a:pt x="1938074" y="5552333"/>
                </a:cubicBezTo>
                <a:cubicBezTo>
                  <a:pt x="1933500" y="5548013"/>
                  <a:pt x="1928953" y="5543750"/>
                  <a:pt x="1924379" y="5539431"/>
                </a:cubicBezTo>
                <a:cubicBezTo>
                  <a:pt x="1915985" y="5539431"/>
                  <a:pt x="1907630" y="5539431"/>
                  <a:pt x="1899651" y="5539431"/>
                </a:cubicBezTo>
                <a:cubicBezTo>
                  <a:pt x="1893041" y="5534375"/>
                  <a:pt x="1889482" y="5525482"/>
                  <a:pt x="1879154" y="5526814"/>
                </a:cubicBezTo>
                <a:cubicBezTo>
                  <a:pt x="1871782" y="5527765"/>
                  <a:pt x="1869461" y="5519856"/>
                  <a:pt x="1864246" y="5517249"/>
                </a:cubicBezTo>
                <a:cubicBezTo>
                  <a:pt x="1857382" y="5513817"/>
                  <a:pt x="1849695" y="5512009"/>
                  <a:pt x="1842672" y="5509592"/>
                </a:cubicBezTo>
                <a:cubicBezTo>
                  <a:pt x="1842672" y="5504029"/>
                  <a:pt x="1842672" y="5499868"/>
                  <a:pt x="1842672" y="5496437"/>
                </a:cubicBezTo>
                <a:cubicBezTo>
                  <a:pt x="1838129" y="5486459"/>
                  <a:pt x="1827825" y="5490874"/>
                  <a:pt x="1821443" y="5486585"/>
                </a:cubicBezTo>
                <a:cubicBezTo>
                  <a:pt x="1816483" y="5483249"/>
                  <a:pt x="1813778" y="5476766"/>
                  <a:pt x="1806855" y="5476100"/>
                </a:cubicBezTo>
                <a:cubicBezTo>
                  <a:pt x="1800560" y="5475466"/>
                  <a:pt x="1795321" y="5476893"/>
                  <a:pt x="1792524" y="5483281"/>
                </a:cubicBezTo>
                <a:cubicBezTo>
                  <a:pt x="1798436" y="5489193"/>
                  <a:pt x="1804374" y="5495136"/>
                  <a:pt x="1810540" y="5501295"/>
                </a:cubicBezTo>
                <a:cubicBezTo>
                  <a:pt x="1814444" y="5501295"/>
                  <a:pt x="1818581" y="5501295"/>
                  <a:pt x="1822553" y="5501295"/>
                </a:cubicBezTo>
                <a:cubicBezTo>
                  <a:pt x="1832661" y="5513626"/>
                  <a:pt x="1832629" y="5513658"/>
                  <a:pt x="1823378" y="5526941"/>
                </a:cubicBezTo>
                <a:cubicBezTo>
                  <a:pt x="1819184" y="5526941"/>
                  <a:pt x="1814991" y="5526941"/>
                  <a:pt x="1810982" y="5526941"/>
                </a:cubicBezTo>
                <a:cubicBezTo>
                  <a:pt x="1806346" y="5522590"/>
                  <a:pt x="1801836" y="5518333"/>
                  <a:pt x="1797510" y="5514261"/>
                </a:cubicBezTo>
                <a:cubicBezTo>
                  <a:pt x="1793030" y="5514039"/>
                  <a:pt x="1788902" y="5513849"/>
                  <a:pt x="1784766" y="5513658"/>
                </a:cubicBezTo>
                <a:cubicBezTo>
                  <a:pt x="1778219" y="5505146"/>
                  <a:pt x="1770339" y="5499170"/>
                  <a:pt x="1758801" y="5500407"/>
                </a:cubicBezTo>
                <a:cubicBezTo>
                  <a:pt x="1752831" y="5494432"/>
                  <a:pt x="1746890" y="5488495"/>
                  <a:pt x="1740915" y="5482519"/>
                </a:cubicBezTo>
                <a:cubicBezTo>
                  <a:pt x="1740915" y="5478352"/>
                  <a:pt x="1740915" y="5474159"/>
                  <a:pt x="1740915" y="5469935"/>
                </a:cubicBezTo>
                <a:cubicBezTo>
                  <a:pt x="1749304" y="5461384"/>
                  <a:pt x="1757722" y="5452777"/>
                  <a:pt x="1765861" y="5444448"/>
                </a:cubicBezTo>
                <a:cubicBezTo>
                  <a:pt x="1762650" y="5438955"/>
                  <a:pt x="1759188" y="5437204"/>
                  <a:pt x="1754640" y="5437997"/>
                </a:cubicBezTo>
                <a:cubicBezTo>
                  <a:pt x="1747333" y="5439272"/>
                  <a:pt x="1742278" y="5435517"/>
                  <a:pt x="1741167" y="5429065"/>
                </a:cubicBezTo>
                <a:cubicBezTo>
                  <a:pt x="1740121" y="5422938"/>
                  <a:pt x="1740566" y="5416772"/>
                  <a:pt x="1734589" y="5412770"/>
                </a:cubicBezTo>
                <a:cubicBezTo>
                  <a:pt x="1728773" y="5413182"/>
                  <a:pt x="1720892" y="5409624"/>
                  <a:pt x="1717937" y="5416899"/>
                </a:cubicBezTo>
                <a:cubicBezTo>
                  <a:pt x="1715266" y="5423414"/>
                  <a:pt x="1723754" y="5425571"/>
                  <a:pt x="1726647" y="5430372"/>
                </a:cubicBezTo>
                <a:cubicBezTo>
                  <a:pt x="1728327" y="5479881"/>
                  <a:pt x="1728327" y="5479881"/>
                  <a:pt x="1721019" y="5488076"/>
                </a:cubicBezTo>
                <a:cubicBezTo>
                  <a:pt x="1714600" y="5479246"/>
                  <a:pt x="1706309" y="5474096"/>
                  <a:pt x="1695373" y="5474794"/>
                </a:cubicBezTo>
                <a:cubicBezTo>
                  <a:pt x="1689175" y="5468761"/>
                  <a:pt x="1683174" y="5462913"/>
                  <a:pt x="1677325" y="5457223"/>
                </a:cubicBezTo>
                <a:cubicBezTo>
                  <a:pt x="1677325" y="5450613"/>
                  <a:pt x="1677325" y="5444321"/>
                  <a:pt x="1677325" y="5437997"/>
                </a:cubicBezTo>
                <a:cubicBezTo>
                  <a:pt x="1683237" y="5437997"/>
                  <a:pt x="1689175" y="5438219"/>
                  <a:pt x="1695055" y="5437838"/>
                </a:cubicBezTo>
                <a:cubicBezTo>
                  <a:pt x="1696647" y="5437743"/>
                  <a:pt x="1698329" y="5436030"/>
                  <a:pt x="1699571" y="5434660"/>
                </a:cubicBezTo>
                <a:cubicBezTo>
                  <a:pt x="1700587" y="5433582"/>
                  <a:pt x="1701856" y="5431577"/>
                  <a:pt x="1701443" y="5430626"/>
                </a:cubicBezTo>
                <a:cubicBezTo>
                  <a:pt x="1700746" y="5428939"/>
                  <a:pt x="1699058" y="5426909"/>
                  <a:pt x="1697408" y="5426497"/>
                </a:cubicBezTo>
                <a:cubicBezTo>
                  <a:pt x="1683778" y="5422970"/>
                  <a:pt x="1679932" y="5425285"/>
                  <a:pt x="1677292" y="5437997"/>
                </a:cubicBezTo>
                <a:cubicBezTo>
                  <a:pt x="1675193" y="5437997"/>
                  <a:pt x="1672395" y="5437140"/>
                  <a:pt x="1671095" y="5438155"/>
                </a:cubicBezTo>
                <a:cubicBezTo>
                  <a:pt x="1666389" y="5441873"/>
                  <a:pt x="1662227" y="5446230"/>
                  <a:pt x="1656670" y="5451438"/>
                </a:cubicBezTo>
                <a:cubicBezTo>
                  <a:pt x="1653777" y="5443148"/>
                  <a:pt x="1651360" y="5435745"/>
                  <a:pt x="1648531" y="5428527"/>
                </a:cubicBezTo>
                <a:cubicBezTo>
                  <a:pt x="1648119" y="5427480"/>
                  <a:pt x="1645322" y="5426338"/>
                  <a:pt x="1644307" y="5426782"/>
                </a:cubicBezTo>
                <a:cubicBezTo>
                  <a:pt x="1642493" y="5427575"/>
                  <a:pt x="1640305" y="5429389"/>
                  <a:pt x="1639949" y="5431102"/>
                </a:cubicBezTo>
                <a:cubicBezTo>
                  <a:pt x="1639156" y="5435104"/>
                  <a:pt x="1640178" y="5439589"/>
                  <a:pt x="1638966" y="5443401"/>
                </a:cubicBezTo>
                <a:cubicBezTo>
                  <a:pt x="1637474" y="5448197"/>
                  <a:pt x="1633916" y="5450074"/>
                  <a:pt x="1630928" y="5448672"/>
                </a:cubicBezTo>
                <a:cubicBezTo>
                  <a:pt x="1629146" y="5447816"/>
                  <a:pt x="1626729" y="5445881"/>
                  <a:pt x="1626634" y="5444289"/>
                </a:cubicBezTo>
                <a:cubicBezTo>
                  <a:pt x="1626221" y="5435903"/>
                  <a:pt x="1626444" y="5427448"/>
                  <a:pt x="1626444" y="5419253"/>
                </a:cubicBezTo>
                <a:cubicBezTo>
                  <a:pt x="1630642" y="5414705"/>
                  <a:pt x="1634709" y="5410258"/>
                  <a:pt x="1638743" y="5405868"/>
                </a:cubicBezTo>
                <a:cubicBezTo>
                  <a:pt x="1630452" y="5396049"/>
                  <a:pt x="1613382" y="5401898"/>
                  <a:pt x="1607985" y="5387791"/>
                </a:cubicBezTo>
                <a:cubicBezTo>
                  <a:pt x="1603855" y="5387600"/>
                  <a:pt x="1599718" y="5387378"/>
                  <a:pt x="1594827" y="5387124"/>
                </a:cubicBezTo>
                <a:cubicBezTo>
                  <a:pt x="1579252" y="5370917"/>
                  <a:pt x="1563235" y="5354298"/>
                  <a:pt x="1548746" y="5339202"/>
                </a:cubicBezTo>
                <a:cubicBezTo>
                  <a:pt x="1542326" y="5337901"/>
                  <a:pt x="1538229" y="5337647"/>
                  <a:pt x="1534638" y="5336151"/>
                </a:cubicBezTo>
                <a:cubicBezTo>
                  <a:pt x="1531072" y="5334692"/>
                  <a:pt x="1528027" y="5331926"/>
                  <a:pt x="1524723" y="5329731"/>
                </a:cubicBezTo>
                <a:cubicBezTo>
                  <a:pt x="1524723" y="5325538"/>
                  <a:pt x="1524723" y="5321345"/>
                  <a:pt x="1524723" y="5317977"/>
                </a:cubicBezTo>
                <a:cubicBezTo>
                  <a:pt x="1509435" y="5302690"/>
                  <a:pt x="1494560" y="5287822"/>
                  <a:pt x="1479405" y="5272662"/>
                </a:cubicBezTo>
                <a:cubicBezTo>
                  <a:pt x="1475720" y="5272662"/>
                  <a:pt x="1471520" y="5272662"/>
                  <a:pt x="1467454" y="5272662"/>
                </a:cubicBezTo>
                <a:cubicBezTo>
                  <a:pt x="1450959" y="5256169"/>
                  <a:pt x="1434784" y="5239582"/>
                  <a:pt x="1417972" y="5223661"/>
                </a:cubicBezTo>
                <a:cubicBezTo>
                  <a:pt x="1415619" y="5221440"/>
                  <a:pt x="1410189" y="5222424"/>
                  <a:pt x="1408659" y="5222233"/>
                </a:cubicBezTo>
                <a:cubicBezTo>
                  <a:pt x="1382123" y="5195700"/>
                  <a:pt x="1356958" y="5170530"/>
                  <a:pt x="1331026" y="5144599"/>
                </a:cubicBezTo>
                <a:cubicBezTo>
                  <a:pt x="1324479" y="5149972"/>
                  <a:pt x="1320222" y="5153435"/>
                  <a:pt x="1315326" y="5157438"/>
                </a:cubicBezTo>
                <a:cubicBezTo>
                  <a:pt x="1311355" y="5153974"/>
                  <a:pt x="1307002" y="5150162"/>
                  <a:pt x="1302105" y="5145906"/>
                </a:cubicBezTo>
                <a:cubicBezTo>
                  <a:pt x="1298673" y="5145906"/>
                  <a:pt x="1294543" y="5145906"/>
                  <a:pt x="1287901" y="5145906"/>
                </a:cubicBezTo>
                <a:cubicBezTo>
                  <a:pt x="1278940" y="5136340"/>
                  <a:pt x="1268580" y="5125944"/>
                  <a:pt x="1259140" y="5114729"/>
                </a:cubicBezTo>
                <a:cubicBezTo>
                  <a:pt x="1256975" y="5112153"/>
                  <a:pt x="1258188" y="5106819"/>
                  <a:pt x="1257547" y="5099733"/>
                </a:cubicBezTo>
                <a:cubicBezTo>
                  <a:pt x="1248241" y="5091691"/>
                  <a:pt x="1237144" y="5082156"/>
                  <a:pt x="1223194" y="5070117"/>
                </a:cubicBezTo>
                <a:cubicBezTo>
                  <a:pt x="1208135" y="5067066"/>
                  <a:pt x="1208135" y="5067066"/>
                  <a:pt x="1206131" y="5049679"/>
                </a:cubicBezTo>
                <a:cubicBezTo>
                  <a:pt x="1170312" y="5013841"/>
                  <a:pt x="1134626" y="4978059"/>
                  <a:pt x="1098779" y="4942467"/>
                </a:cubicBezTo>
                <a:lnTo>
                  <a:pt x="1089793" y="4942276"/>
                </a:lnTo>
                <a:lnTo>
                  <a:pt x="1092359" y="4942245"/>
                </a:lnTo>
                <a:cubicBezTo>
                  <a:pt x="1093982" y="4938147"/>
                  <a:pt x="1092327" y="4935096"/>
                  <a:pt x="1089147" y="4932362"/>
                </a:cubicBezTo>
                <a:cubicBezTo>
                  <a:pt x="1086136" y="4929787"/>
                  <a:pt x="1083592" y="4930167"/>
                  <a:pt x="1081205" y="4934874"/>
                </a:cubicBezTo>
                <a:cubicBezTo>
                  <a:pt x="1080793" y="4935699"/>
                  <a:pt x="1081903" y="4937697"/>
                  <a:pt x="1082798" y="4938750"/>
                </a:cubicBezTo>
                <a:cubicBezTo>
                  <a:pt x="1083940" y="4940145"/>
                  <a:pt x="1085368" y="4941642"/>
                  <a:pt x="1089789" y="4942245"/>
                </a:cubicBezTo>
                <a:lnTo>
                  <a:pt x="1089793" y="4942276"/>
                </a:lnTo>
                <a:lnTo>
                  <a:pt x="1092580" y="4964807"/>
                </a:lnTo>
                <a:cubicBezTo>
                  <a:pt x="1100402" y="4971037"/>
                  <a:pt x="1110191" y="4978852"/>
                  <a:pt x="1117594" y="4984795"/>
                </a:cubicBezTo>
                <a:cubicBezTo>
                  <a:pt x="1118419" y="4992673"/>
                  <a:pt x="1118831" y="4996708"/>
                  <a:pt x="1119249" y="5000748"/>
                </a:cubicBezTo>
                <a:cubicBezTo>
                  <a:pt x="1135647" y="5017114"/>
                  <a:pt x="1152013" y="5033504"/>
                  <a:pt x="1168602" y="5050098"/>
                </a:cubicBezTo>
                <a:cubicBezTo>
                  <a:pt x="1168602" y="5058262"/>
                  <a:pt x="1168602" y="5066622"/>
                  <a:pt x="1168602" y="5074786"/>
                </a:cubicBezTo>
                <a:cubicBezTo>
                  <a:pt x="1172985" y="5079524"/>
                  <a:pt x="1177144" y="5084066"/>
                  <a:pt x="1181213" y="5088481"/>
                </a:cubicBezTo>
                <a:cubicBezTo>
                  <a:pt x="1176986" y="5093061"/>
                  <a:pt x="1172795" y="5097602"/>
                  <a:pt x="1170504" y="5100083"/>
                </a:cubicBezTo>
                <a:cubicBezTo>
                  <a:pt x="1168183" y="5108278"/>
                  <a:pt x="1166630" y="5113936"/>
                  <a:pt x="1164341" y="5122005"/>
                </a:cubicBezTo>
                <a:cubicBezTo>
                  <a:pt x="1156874" y="5114570"/>
                  <a:pt x="1150327" y="5109648"/>
                  <a:pt x="1145973" y="5103197"/>
                </a:cubicBezTo>
                <a:cubicBezTo>
                  <a:pt x="1142859" y="5098585"/>
                  <a:pt x="1142732" y="5091976"/>
                  <a:pt x="1142511" y="5091151"/>
                </a:cubicBezTo>
                <a:cubicBezTo>
                  <a:pt x="1134626" y="5081142"/>
                  <a:pt x="1129481" y="5074596"/>
                  <a:pt x="1125536" y="5069572"/>
                </a:cubicBezTo>
                <a:cubicBezTo>
                  <a:pt x="1118863" y="5069064"/>
                  <a:pt x="1114797" y="5068779"/>
                  <a:pt x="1110699" y="5068461"/>
                </a:cubicBezTo>
                <a:cubicBezTo>
                  <a:pt x="1079423" y="5037196"/>
                  <a:pt x="1048156" y="5005924"/>
                  <a:pt x="1016858" y="4974627"/>
                </a:cubicBezTo>
                <a:cubicBezTo>
                  <a:pt x="1016662" y="4970491"/>
                  <a:pt x="1016471" y="4966361"/>
                  <a:pt x="1016312" y="4962994"/>
                </a:cubicBezTo>
                <a:cubicBezTo>
                  <a:pt x="995082" y="4941833"/>
                  <a:pt x="974272" y="4921046"/>
                  <a:pt x="954585" y="4901439"/>
                </a:cubicBezTo>
                <a:cubicBezTo>
                  <a:pt x="953785" y="4895438"/>
                  <a:pt x="953246" y="4891429"/>
                  <a:pt x="952707" y="4887427"/>
                </a:cubicBezTo>
                <a:cubicBezTo>
                  <a:pt x="951786" y="4885714"/>
                  <a:pt x="951185" y="4883646"/>
                  <a:pt x="949846" y="4882314"/>
                </a:cubicBezTo>
                <a:cubicBezTo>
                  <a:pt x="920132" y="4852476"/>
                  <a:pt x="890324" y="4822670"/>
                  <a:pt x="860484" y="4792958"/>
                </a:cubicBezTo>
                <a:cubicBezTo>
                  <a:pt x="859437" y="4791905"/>
                  <a:pt x="857560" y="4791683"/>
                  <a:pt x="856164" y="4791112"/>
                </a:cubicBezTo>
                <a:cubicBezTo>
                  <a:pt x="849300" y="4795178"/>
                  <a:pt x="851457" y="4801946"/>
                  <a:pt x="851013" y="4808207"/>
                </a:cubicBezTo>
                <a:cubicBezTo>
                  <a:pt x="855143" y="4812628"/>
                  <a:pt x="859437" y="4817170"/>
                  <a:pt x="863757" y="4821775"/>
                </a:cubicBezTo>
                <a:cubicBezTo>
                  <a:pt x="863757" y="4827941"/>
                  <a:pt x="863757" y="4834265"/>
                  <a:pt x="863757" y="4840589"/>
                </a:cubicBezTo>
                <a:cubicBezTo>
                  <a:pt x="861658" y="4840589"/>
                  <a:pt x="858708" y="4841509"/>
                  <a:pt x="857623" y="4840462"/>
                </a:cubicBezTo>
                <a:cubicBezTo>
                  <a:pt x="842722" y="4825847"/>
                  <a:pt x="828068" y="4810973"/>
                  <a:pt x="813040" y="4795844"/>
                </a:cubicBezTo>
                <a:cubicBezTo>
                  <a:pt x="813040" y="4792222"/>
                  <a:pt x="813040" y="4788061"/>
                  <a:pt x="813040" y="4783488"/>
                </a:cubicBezTo>
                <a:cubicBezTo>
                  <a:pt x="792315" y="4763272"/>
                  <a:pt x="771408" y="4742872"/>
                  <a:pt x="751514" y="4723487"/>
                </a:cubicBezTo>
                <a:cubicBezTo>
                  <a:pt x="750626" y="4717867"/>
                  <a:pt x="750658" y="4713674"/>
                  <a:pt x="749160" y="4710110"/>
                </a:cubicBezTo>
                <a:cubicBezTo>
                  <a:pt x="747797" y="4706837"/>
                  <a:pt x="744111" y="4701470"/>
                  <a:pt x="742646" y="4701851"/>
                </a:cubicBezTo>
                <a:cubicBezTo>
                  <a:pt x="738325" y="4702929"/>
                  <a:pt x="736384" y="4707255"/>
                  <a:pt x="736708" y="4711416"/>
                </a:cubicBezTo>
                <a:cubicBezTo>
                  <a:pt x="737184" y="4717677"/>
                  <a:pt x="735338" y="4725460"/>
                  <a:pt x="729457" y="4724572"/>
                </a:cubicBezTo>
                <a:cubicBezTo>
                  <a:pt x="722752" y="4723589"/>
                  <a:pt x="723900" y="4714848"/>
                  <a:pt x="724059" y="4707572"/>
                </a:cubicBezTo>
                <a:cubicBezTo>
                  <a:pt x="715888" y="4699275"/>
                  <a:pt x="707122" y="4690573"/>
                  <a:pt x="698665" y="4681515"/>
                </a:cubicBezTo>
                <a:lnTo>
                  <a:pt x="698552" y="4676005"/>
                </a:lnTo>
                <a:lnTo>
                  <a:pt x="693220" y="4675887"/>
                </a:lnTo>
                <a:cubicBezTo>
                  <a:pt x="682448" y="4664800"/>
                  <a:pt x="671995" y="4653420"/>
                  <a:pt x="660843" y="4641476"/>
                </a:cubicBezTo>
                <a:cubicBezTo>
                  <a:pt x="660843" y="4636927"/>
                  <a:pt x="660843" y="4631047"/>
                  <a:pt x="660843" y="4625205"/>
                </a:cubicBezTo>
                <a:cubicBezTo>
                  <a:pt x="662873" y="4625205"/>
                  <a:pt x="665671" y="4624343"/>
                  <a:pt x="666781" y="4625364"/>
                </a:cubicBezTo>
                <a:cubicBezTo>
                  <a:pt x="671265" y="4629430"/>
                  <a:pt x="675205" y="4634035"/>
                  <a:pt x="679905" y="4639059"/>
                </a:cubicBezTo>
                <a:cubicBezTo>
                  <a:pt x="684612" y="4634035"/>
                  <a:pt x="688551" y="4629430"/>
                  <a:pt x="693030" y="4625364"/>
                </a:cubicBezTo>
                <a:cubicBezTo>
                  <a:pt x="694146" y="4624343"/>
                  <a:pt x="696937" y="4625205"/>
                  <a:pt x="698974" y="4625205"/>
                </a:cubicBezTo>
                <a:lnTo>
                  <a:pt x="698943" y="4675369"/>
                </a:lnTo>
                <a:lnTo>
                  <a:pt x="704482" y="4675222"/>
                </a:lnTo>
                <a:cubicBezTo>
                  <a:pt x="708961" y="4671156"/>
                  <a:pt x="712900" y="4666544"/>
                  <a:pt x="717607" y="4661527"/>
                </a:cubicBezTo>
                <a:cubicBezTo>
                  <a:pt x="722308" y="4666513"/>
                  <a:pt x="726247" y="4671156"/>
                  <a:pt x="730732" y="4675222"/>
                </a:cubicBezTo>
                <a:lnTo>
                  <a:pt x="736705" y="4677267"/>
                </a:lnTo>
                <a:lnTo>
                  <a:pt x="736898" y="4680912"/>
                </a:lnTo>
                <a:cubicBezTo>
                  <a:pt x="738167" y="4683481"/>
                  <a:pt x="741567" y="4685168"/>
                  <a:pt x="744333" y="4686659"/>
                </a:cubicBezTo>
                <a:cubicBezTo>
                  <a:pt x="744571" y="4686785"/>
                  <a:pt x="745548" y="4685991"/>
                  <a:pt x="745726" y="4684625"/>
                </a:cubicBezTo>
                <a:lnTo>
                  <a:pt x="742344" y="4679187"/>
                </a:lnTo>
                <a:lnTo>
                  <a:pt x="744809" y="4678262"/>
                </a:lnTo>
                <a:cubicBezTo>
                  <a:pt x="744587" y="4677380"/>
                  <a:pt x="743521" y="4676205"/>
                  <a:pt x="742233" y="4675571"/>
                </a:cubicBezTo>
                <a:lnTo>
                  <a:pt x="740814" y="4675496"/>
                </a:lnTo>
                <a:lnTo>
                  <a:pt x="737383" y="4667184"/>
                </a:lnTo>
                <a:cubicBezTo>
                  <a:pt x="736676" y="4663939"/>
                  <a:pt x="736676" y="4661333"/>
                  <a:pt x="736676" y="4659047"/>
                </a:cubicBezTo>
                <a:cubicBezTo>
                  <a:pt x="725518" y="4647096"/>
                  <a:pt x="715032" y="4635723"/>
                  <a:pt x="704292" y="4624629"/>
                </a:cubicBezTo>
                <a:cubicBezTo>
                  <a:pt x="703334" y="4623645"/>
                  <a:pt x="700511" y="4624508"/>
                  <a:pt x="698570" y="4624508"/>
                </a:cubicBezTo>
                <a:cubicBezTo>
                  <a:pt x="698570" y="4618248"/>
                  <a:pt x="698570" y="4611955"/>
                  <a:pt x="698570" y="4605219"/>
                </a:cubicBezTo>
                <a:cubicBezTo>
                  <a:pt x="692785" y="4599687"/>
                  <a:pt x="686778" y="4593902"/>
                  <a:pt x="680262" y="4587705"/>
                </a:cubicBezTo>
                <a:cubicBezTo>
                  <a:pt x="679121" y="4587388"/>
                  <a:pt x="677250" y="4586785"/>
                  <a:pt x="675340" y="4586405"/>
                </a:cubicBezTo>
                <a:cubicBezTo>
                  <a:pt x="660788" y="4583512"/>
                  <a:pt x="660725" y="4583512"/>
                  <a:pt x="660465" y="4572488"/>
                </a:cubicBezTo>
                <a:cubicBezTo>
                  <a:pt x="660338" y="4566322"/>
                  <a:pt x="660433" y="4560125"/>
                  <a:pt x="660433" y="4554625"/>
                </a:cubicBezTo>
                <a:cubicBezTo>
                  <a:pt x="643495" y="4537689"/>
                  <a:pt x="627034" y="4521641"/>
                  <a:pt x="611213" y="4504926"/>
                </a:cubicBezTo>
                <a:cubicBezTo>
                  <a:pt x="608987" y="4502605"/>
                  <a:pt x="610033" y="4497175"/>
                  <a:pt x="609304" y="4490787"/>
                </a:cubicBezTo>
                <a:cubicBezTo>
                  <a:pt x="588776" y="4470261"/>
                  <a:pt x="566846" y="4448332"/>
                  <a:pt x="546318" y="4427806"/>
                </a:cubicBezTo>
                <a:cubicBezTo>
                  <a:pt x="545588" y="4421418"/>
                  <a:pt x="545106" y="4417416"/>
                  <a:pt x="544694" y="4413825"/>
                </a:cubicBezTo>
                <a:cubicBezTo>
                  <a:pt x="538626" y="4407660"/>
                  <a:pt x="532906" y="4401526"/>
                  <a:pt x="526741" y="4395900"/>
                </a:cubicBezTo>
                <a:cubicBezTo>
                  <a:pt x="525596" y="4394853"/>
                  <a:pt x="522705" y="4395741"/>
                  <a:pt x="520607" y="4395741"/>
                </a:cubicBezTo>
                <a:cubicBezTo>
                  <a:pt x="518955" y="4385605"/>
                  <a:pt x="518033" y="4384685"/>
                  <a:pt x="507897" y="4383029"/>
                </a:cubicBezTo>
                <a:cubicBezTo>
                  <a:pt x="507897" y="4376673"/>
                  <a:pt x="507897" y="4370318"/>
                  <a:pt x="507897" y="4364222"/>
                </a:cubicBezTo>
                <a:cubicBezTo>
                  <a:pt x="503511" y="4359547"/>
                  <a:pt x="499253" y="4354973"/>
                  <a:pt x="495216" y="4350647"/>
                </a:cubicBezTo>
                <a:cubicBezTo>
                  <a:pt x="494930" y="4346106"/>
                  <a:pt x="494708" y="4341976"/>
                  <a:pt x="494454" y="4337847"/>
                </a:cubicBezTo>
                <a:cubicBezTo>
                  <a:pt x="486986" y="4330375"/>
                  <a:pt x="479486" y="4322877"/>
                  <a:pt x="472018" y="4315411"/>
                </a:cubicBezTo>
                <a:cubicBezTo>
                  <a:pt x="470524" y="4309689"/>
                  <a:pt x="469031" y="4303936"/>
                  <a:pt x="467601" y="4298506"/>
                </a:cubicBezTo>
                <a:cubicBezTo>
                  <a:pt x="463215" y="4291319"/>
                  <a:pt x="456001" y="4295518"/>
                  <a:pt x="448501" y="4292626"/>
                </a:cubicBezTo>
                <a:cubicBezTo>
                  <a:pt x="447135" y="4288655"/>
                  <a:pt x="445228" y="4283092"/>
                  <a:pt x="441986" y="4273654"/>
                </a:cubicBezTo>
                <a:cubicBezTo>
                  <a:pt x="440683" y="4272226"/>
                  <a:pt x="436362" y="4267805"/>
                  <a:pt x="432452" y="4263041"/>
                </a:cubicBezTo>
                <a:cubicBezTo>
                  <a:pt x="429179" y="4259039"/>
                  <a:pt x="426225" y="4256717"/>
                  <a:pt x="423460" y="4257954"/>
                </a:cubicBezTo>
                <a:cubicBezTo>
                  <a:pt x="418852" y="4260022"/>
                  <a:pt x="417930" y="4263771"/>
                  <a:pt x="418789" y="4268731"/>
                </a:cubicBezTo>
                <a:cubicBezTo>
                  <a:pt x="419519" y="4272829"/>
                  <a:pt x="418947" y="4277180"/>
                  <a:pt x="418947" y="4281405"/>
                </a:cubicBezTo>
                <a:cubicBezTo>
                  <a:pt x="416818" y="4281405"/>
                  <a:pt x="414021" y="4282268"/>
                  <a:pt x="412718" y="4281246"/>
                </a:cubicBezTo>
                <a:cubicBezTo>
                  <a:pt x="408015" y="4277561"/>
                  <a:pt x="403820" y="4273210"/>
                  <a:pt x="399721" y="4269366"/>
                </a:cubicBezTo>
                <a:cubicBezTo>
                  <a:pt x="388821" y="4273780"/>
                  <a:pt x="399054" y="4290051"/>
                  <a:pt x="386850" y="4292721"/>
                </a:cubicBezTo>
                <a:cubicBezTo>
                  <a:pt x="380017" y="4286429"/>
                  <a:pt x="373789" y="4280739"/>
                  <a:pt x="367942" y="4275373"/>
                </a:cubicBezTo>
                <a:cubicBezTo>
                  <a:pt x="367942" y="4270381"/>
                  <a:pt x="367942" y="4266220"/>
                  <a:pt x="367942" y="4262566"/>
                </a:cubicBezTo>
                <a:cubicBezTo>
                  <a:pt x="363429" y="4257605"/>
                  <a:pt x="359266" y="4253000"/>
                  <a:pt x="355452" y="4248808"/>
                </a:cubicBezTo>
                <a:cubicBezTo>
                  <a:pt x="354309" y="4232315"/>
                  <a:pt x="354245" y="4231325"/>
                  <a:pt x="343822" y="4230913"/>
                </a:cubicBezTo>
                <a:cubicBezTo>
                  <a:pt x="336544" y="4230628"/>
                  <a:pt x="331936" y="4228148"/>
                  <a:pt x="330188" y="4221665"/>
                </a:cubicBezTo>
                <a:cubicBezTo>
                  <a:pt x="329108" y="4217726"/>
                  <a:pt x="330220" y="4213247"/>
                  <a:pt x="329934" y="4209048"/>
                </a:cubicBezTo>
                <a:cubicBezTo>
                  <a:pt x="329648" y="4205046"/>
                  <a:pt x="328822" y="4201075"/>
                  <a:pt x="328599" y="4199648"/>
                </a:cubicBezTo>
                <a:cubicBezTo>
                  <a:pt x="321798" y="4191668"/>
                  <a:pt x="316364" y="4185280"/>
                  <a:pt x="311756" y="4179914"/>
                </a:cubicBezTo>
                <a:cubicBezTo>
                  <a:pt x="305845" y="4179629"/>
                  <a:pt x="301714" y="4179406"/>
                  <a:pt x="297551" y="4179178"/>
                </a:cubicBezTo>
                <a:cubicBezTo>
                  <a:pt x="291577" y="4173209"/>
                  <a:pt x="285602" y="4167234"/>
                  <a:pt x="279596" y="4161227"/>
                </a:cubicBezTo>
                <a:cubicBezTo>
                  <a:pt x="283568" y="4156749"/>
                  <a:pt x="287573" y="4152264"/>
                  <a:pt x="292562" y="4146644"/>
                </a:cubicBezTo>
                <a:cubicBezTo>
                  <a:pt x="284649" y="4143910"/>
                  <a:pt x="276354" y="4142698"/>
                  <a:pt x="270157" y="4138442"/>
                </a:cubicBezTo>
                <a:cubicBezTo>
                  <a:pt x="263579" y="4133900"/>
                  <a:pt x="257192" y="4128021"/>
                  <a:pt x="253728" y="4120523"/>
                </a:cubicBezTo>
                <a:cubicBezTo>
                  <a:pt x="253060" y="4108033"/>
                  <a:pt x="257445" y="4094307"/>
                  <a:pt x="243019" y="4086517"/>
                </a:cubicBezTo>
                <a:cubicBezTo>
                  <a:pt x="239682" y="4079432"/>
                  <a:pt x="242478" y="4069930"/>
                  <a:pt x="234088" y="4064817"/>
                </a:cubicBezTo>
                <a:cubicBezTo>
                  <a:pt x="227796" y="4060973"/>
                  <a:pt x="229703" y="4053945"/>
                  <a:pt x="227828" y="4048388"/>
                </a:cubicBezTo>
                <a:cubicBezTo>
                  <a:pt x="225985" y="4042920"/>
                  <a:pt x="220423" y="4038727"/>
                  <a:pt x="216102" y="4033513"/>
                </a:cubicBezTo>
                <a:cubicBezTo>
                  <a:pt x="215942" y="4030082"/>
                  <a:pt x="215752" y="4025952"/>
                  <a:pt x="215561" y="4021569"/>
                </a:cubicBezTo>
                <a:cubicBezTo>
                  <a:pt x="211430" y="4017148"/>
                  <a:pt x="207172" y="4012574"/>
                  <a:pt x="202786" y="4007906"/>
                </a:cubicBezTo>
                <a:cubicBezTo>
                  <a:pt x="202786" y="3999609"/>
                  <a:pt x="202786" y="3991153"/>
                  <a:pt x="202786" y="3982799"/>
                </a:cubicBezTo>
                <a:cubicBezTo>
                  <a:pt x="190742" y="3970864"/>
                  <a:pt x="178793" y="3958907"/>
                  <a:pt x="166811" y="3946929"/>
                </a:cubicBezTo>
                <a:cubicBezTo>
                  <a:pt x="166081" y="3939818"/>
                  <a:pt x="173104" y="3938066"/>
                  <a:pt x="176760" y="3932225"/>
                </a:cubicBezTo>
                <a:cubicBezTo>
                  <a:pt x="176760" y="3925230"/>
                  <a:pt x="176760" y="3916966"/>
                  <a:pt x="176760" y="3904416"/>
                </a:cubicBezTo>
                <a:cubicBezTo>
                  <a:pt x="169672" y="3898821"/>
                  <a:pt x="159789" y="3891068"/>
                  <a:pt x="152067" y="3885000"/>
                </a:cubicBezTo>
                <a:cubicBezTo>
                  <a:pt x="152067" y="3876958"/>
                  <a:pt x="152067" y="3872731"/>
                  <a:pt x="152067" y="3868917"/>
                </a:cubicBezTo>
                <a:cubicBezTo>
                  <a:pt x="156262" y="3864281"/>
                  <a:pt x="160266" y="3859867"/>
                  <a:pt x="164239" y="3855445"/>
                </a:cubicBezTo>
                <a:cubicBezTo>
                  <a:pt x="160901" y="3852109"/>
                  <a:pt x="157915" y="3849119"/>
                  <a:pt x="154895" y="3846100"/>
                </a:cubicBezTo>
                <a:cubicBezTo>
                  <a:pt x="148253" y="3832435"/>
                  <a:pt x="154959" y="3817408"/>
                  <a:pt x="150446" y="3803559"/>
                </a:cubicBezTo>
                <a:cubicBezTo>
                  <a:pt x="134715" y="3786492"/>
                  <a:pt x="134715" y="3785604"/>
                  <a:pt x="150542" y="3768416"/>
                </a:cubicBezTo>
                <a:cubicBezTo>
                  <a:pt x="145044" y="3757228"/>
                  <a:pt x="134398" y="3750619"/>
                  <a:pt x="126580" y="3741503"/>
                </a:cubicBezTo>
                <a:cubicBezTo>
                  <a:pt x="126580" y="3707656"/>
                  <a:pt x="126580" y="3673846"/>
                  <a:pt x="126580" y="3638344"/>
                </a:cubicBezTo>
                <a:cubicBezTo>
                  <a:pt x="133444" y="3636028"/>
                  <a:pt x="140817" y="3633516"/>
                  <a:pt x="148222" y="3631004"/>
                </a:cubicBezTo>
                <a:cubicBezTo>
                  <a:pt x="155531" y="3621755"/>
                  <a:pt x="150605" y="3611141"/>
                  <a:pt x="151400" y="3601163"/>
                </a:cubicBezTo>
                <a:cubicBezTo>
                  <a:pt x="143900" y="3593663"/>
                  <a:pt x="136431" y="3586196"/>
                  <a:pt x="128900" y="3578661"/>
                </a:cubicBezTo>
                <a:cubicBezTo>
                  <a:pt x="127375" y="3571353"/>
                  <a:pt x="134970" y="3569894"/>
                  <a:pt x="137608" y="3565251"/>
                </a:cubicBezTo>
                <a:cubicBezTo>
                  <a:pt x="143074" y="3555652"/>
                  <a:pt x="137957" y="3546760"/>
                  <a:pt x="125182" y="3544758"/>
                </a:cubicBezTo>
                <a:cubicBezTo>
                  <a:pt x="120923" y="3544088"/>
                  <a:pt x="117269" y="3543298"/>
                  <a:pt x="114313" y="3538371"/>
                </a:cubicBezTo>
                <a:cubicBezTo>
                  <a:pt x="114313" y="3530803"/>
                  <a:pt x="114313" y="3522473"/>
                  <a:pt x="114313" y="3513100"/>
                </a:cubicBezTo>
                <a:cubicBezTo>
                  <a:pt x="117809" y="3509325"/>
                  <a:pt x="122004" y="3504719"/>
                  <a:pt x="128328" y="3497861"/>
                </a:cubicBezTo>
                <a:cubicBezTo>
                  <a:pt x="118699" y="3490403"/>
                  <a:pt x="108816" y="3482738"/>
                  <a:pt x="100521" y="3476317"/>
                </a:cubicBezTo>
                <a:cubicBezTo>
                  <a:pt x="100521" y="3464560"/>
                  <a:pt x="100521" y="3456297"/>
                  <a:pt x="100521" y="3448632"/>
                </a:cubicBezTo>
                <a:cubicBezTo>
                  <a:pt x="98392" y="3446489"/>
                  <a:pt x="96898" y="3445004"/>
                  <a:pt x="95405" y="3443512"/>
                </a:cubicBezTo>
                <a:cubicBezTo>
                  <a:pt x="93085" y="3446365"/>
                  <a:pt x="89336" y="3448982"/>
                  <a:pt x="88731" y="3452150"/>
                </a:cubicBezTo>
                <a:cubicBezTo>
                  <a:pt x="87205" y="3460196"/>
                  <a:pt x="87143" y="3468469"/>
                  <a:pt x="86476" y="3476656"/>
                </a:cubicBezTo>
                <a:cubicBezTo>
                  <a:pt x="76052" y="3482324"/>
                  <a:pt x="77069" y="3493862"/>
                  <a:pt x="72906" y="3502749"/>
                </a:cubicBezTo>
                <a:cubicBezTo>
                  <a:pt x="70713" y="3507422"/>
                  <a:pt x="67058" y="3506556"/>
                  <a:pt x="63562" y="3500208"/>
                </a:cubicBezTo>
                <a:cubicBezTo>
                  <a:pt x="63562" y="3488621"/>
                  <a:pt x="63562" y="3476062"/>
                  <a:pt x="63562" y="3463472"/>
                </a:cubicBezTo>
                <a:cubicBezTo>
                  <a:pt x="59177" y="3458644"/>
                  <a:pt x="55014" y="3454026"/>
                  <a:pt x="50819" y="3449429"/>
                </a:cubicBezTo>
                <a:cubicBezTo>
                  <a:pt x="54792" y="3445034"/>
                  <a:pt x="58923" y="3440493"/>
                  <a:pt x="62895" y="3436137"/>
                </a:cubicBezTo>
                <a:cubicBezTo>
                  <a:pt x="62895" y="3410629"/>
                  <a:pt x="62895" y="3385301"/>
                  <a:pt x="62895" y="3360481"/>
                </a:cubicBezTo>
                <a:cubicBezTo>
                  <a:pt x="58383" y="3355526"/>
                  <a:pt x="54219" y="3350918"/>
                  <a:pt x="49834" y="3346089"/>
                </a:cubicBezTo>
                <a:cubicBezTo>
                  <a:pt x="49834" y="3333509"/>
                  <a:pt x="49834" y="3320946"/>
                  <a:pt x="49834" y="3308919"/>
                </a:cubicBezTo>
                <a:cubicBezTo>
                  <a:pt x="46338" y="3305422"/>
                  <a:pt x="43351" y="3302444"/>
                  <a:pt x="40364" y="3299460"/>
                </a:cubicBezTo>
                <a:cubicBezTo>
                  <a:pt x="37949" y="3296465"/>
                  <a:pt x="39029" y="3293315"/>
                  <a:pt x="43923" y="3290509"/>
                </a:cubicBezTo>
                <a:cubicBezTo>
                  <a:pt x="52567" y="3285563"/>
                  <a:pt x="47832" y="3275020"/>
                  <a:pt x="52980" y="3268974"/>
                </a:cubicBezTo>
                <a:cubicBezTo>
                  <a:pt x="58319" y="3262707"/>
                  <a:pt x="64738" y="3257336"/>
                  <a:pt x="69537" y="3252659"/>
                </a:cubicBezTo>
                <a:cubicBezTo>
                  <a:pt x="81105" y="3250346"/>
                  <a:pt x="92576" y="3256833"/>
                  <a:pt x="100775" y="3246308"/>
                </a:cubicBezTo>
                <a:cubicBezTo>
                  <a:pt x="96676" y="3241830"/>
                  <a:pt x="92576" y="3237344"/>
                  <a:pt x="88350" y="3232729"/>
                </a:cubicBezTo>
                <a:cubicBezTo>
                  <a:pt x="88350" y="3224475"/>
                  <a:pt x="88350" y="3216054"/>
                  <a:pt x="88350" y="3207863"/>
                </a:cubicBezTo>
                <a:cubicBezTo>
                  <a:pt x="83614" y="3196898"/>
                  <a:pt x="67535" y="3206849"/>
                  <a:pt x="63976" y="3194206"/>
                </a:cubicBezTo>
                <a:cubicBezTo>
                  <a:pt x="72079" y="3184832"/>
                  <a:pt x="83138" y="3178101"/>
                  <a:pt x="88477" y="3166306"/>
                </a:cubicBezTo>
                <a:cubicBezTo>
                  <a:pt x="87682" y="3162394"/>
                  <a:pt x="88095" y="3157470"/>
                  <a:pt x="85808" y="3154801"/>
                </a:cubicBezTo>
                <a:cubicBezTo>
                  <a:pt x="78975" y="3146792"/>
                  <a:pt x="71094" y="3139645"/>
                  <a:pt x="63022" y="3131602"/>
                </a:cubicBezTo>
                <a:cubicBezTo>
                  <a:pt x="63022" y="3109009"/>
                  <a:pt x="63022" y="3085804"/>
                  <a:pt x="63022" y="3062639"/>
                </a:cubicBezTo>
                <a:cubicBezTo>
                  <a:pt x="63022" y="3052189"/>
                  <a:pt x="66041" y="3049486"/>
                  <a:pt x="78466" y="3049043"/>
                </a:cubicBezTo>
                <a:cubicBezTo>
                  <a:pt x="82693" y="3048885"/>
                  <a:pt x="86919" y="3049011"/>
                  <a:pt x="91146" y="3049011"/>
                </a:cubicBezTo>
                <a:cubicBezTo>
                  <a:pt x="97851" y="3044786"/>
                  <a:pt x="104080" y="3038909"/>
                  <a:pt x="111389" y="3036804"/>
                </a:cubicBezTo>
                <a:cubicBezTo>
                  <a:pt x="117396" y="3035087"/>
                  <a:pt x="123180" y="3034867"/>
                  <a:pt x="126548" y="3028702"/>
                </a:cubicBezTo>
                <a:cubicBezTo>
                  <a:pt x="126802" y="3024695"/>
                  <a:pt x="127057" y="3020565"/>
                  <a:pt x="127215" y="3017800"/>
                </a:cubicBezTo>
                <a:cubicBezTo>
                  <a:pt x="138084" y="3006400"/>
                  <a:pt x="148222" y="2995680"/>
                  <a:pt x="158137" y="2985290"/>
                </a:cubicBezTo>
                <a:cubicBezTo>
                  <a:pt x="167289" y="2985290"/>
                  <a:pt x="175678" y="2985290"/>
                  <a:pt x="183814" y="2985290"/>
                </a:cubicBezTo>
                <a:cubicBezTo>
                  <a:pt x="188072" y="2982524"/>
                  <a:pt x="190074" y="2979128"/>
                  <a:pt x="190074" y="2974900"/>
                </a:cubicBezTo>
                <a:cubicBezTo>
                  <a:pt x="190074" y="2960101"/>
                  <a:pt x="189280" y="2945264"/>
                  <a:pt x="190455" y="2930544"/>
                </a:cubicBezTo>
                <a:cubicBezTo>
                  <a:pt x="190964" y="2924154"/>
                  <a:pt x="197066" y="2920851"/>
                  <a:pt x="204280" y="2921834"/>
                </a:cubicBezTo>
                <a:cubicBezTo>
                  <a:pt x="206155" y="2922087"/>
                  <a:pt x="208220" y="2921231"/>
                  <a:pt x="210191" y="2920882"/>
                </a:cubicBezTo>
                <a:cubicBezTo>
                  <a:pt x="216165" y="2914906"/>
                  <a:pt x="222139" y="2908932"/>
                  <a:pt x="228210" y="2902860"/>
                </a:cubicBezTo>
                <a:cubicBezTo>
                  <a:pt x="228210" y="2894506"/>
                  <a:pt x="227987" y="2886051"/>
                  <a:pt x="228400" y="2877635"/>
                </a:cubicBezTo>
                <a:cubicBezTo>
                  <a:pt x="228463" y="2876044"/>
                  <a:pt x="230847" y="2874077"/>
                  <a:pt x="232627" y="2873215"/>
                </a:cubicBezTo>
                <a:cubicBezTo>
                  <a:pt x="235614" y="2871725"/>
                  <a:pt x="239173" y="2873564"/>
                  <a:pt x="240699" y="2878428"/>
                </a:cubicBezTo>
                <a:cubicBezTo>
                  <a:pt x="241906" y="2882241"/>
                  <a:pt x="240889" y="2886718"/>
                  <a:pt x="241716" y="2890757"/>
                </a:cubicBezTo>
                <a:cubicBezTo>
                  <a:pt x="242065" y="2892470"/>
                  <a:pt x="244512" y="2893778"/>
                  <a:pt x="246070" y="2895331"/>
                </a:cubicBezTo>
                <a:cubicBezTo>
                  <a:pt x="253887" y="2892343"/>
                  <a:pt x="258144" y="2885164"/>
                  <a:pt x="263865" y="2879759"/>
                </a:cubicBezTo>
                <a:cubicBezTo>
                  <a:pt x="267774" y="2876075"/>
                  <a:pt x="267806" y="2867944"/>
                  <a:pt x="264119" y="2862763"/>
                </a:cubicBezTo>
                <a:cubicBezTo>
                  <a:pt x="261704" y="2859363"/>
                  <a:pt x="258240" y="2856692"/>
                  <a:pt x="254046" y="2852502"/>
                </a:cubicBezTo>
                <a:cubicBezTo>
                  <a:pt x="253919" y="2845480"/>
                  <a:pt x="253473" y="2837246"/>
                  <a:pt x="253697" y="2829022"/>
                </a:cubicBezTo>
                <a:cubicBezTo>
                  <a:pt x="253855" y="2823585"/>
                  <a:pt x="260306" y="2819931"/>
                  <a:pt x="267615" y="2820153"/>
                </a:cubicBezTo>
                <a:cubicBezTo>
                  <a:pt x="272064" y="2820279"/>
                  <a:pt x="275560" y="2821522"/>
                  <a:pt x="278356" y="2826223"/>
                </a:cubicBezTo>
                <a:cubicBezTo>
                  <a:pt x="274543" y="2830479"/>
                  <a:pt x="270602" y="2834899"/>
                  <a:pt x="266661" y="2839282"/>
                </a:cubicBezTo>
                <a:cubicBezTo>
                  <a:pt x="279373" y="2848592"/>
                  <a:pt x="279405" y="2848626"/>
                  <a:pt x="291958" y="2838361"/>
                </a:cubicBezTo>
                <a:cubicBezTo>
                  <a:pt x="291958" y="2834422"/>
                  <a:pt x="291958" y="2830257"/>
                  <a:pt x="291958" y="2826350"/>
                </a:cubicBezTo>
                <a:cubicBezTo>
                  <a:pt x="304193" y="2814114"/>
                  <a:pt x="316142" y="2802172"/>
                  <a:pt x="328091" y="2790223"/>
                </a:cubicBezTo>
                <a:cubicBezTo>
                  <a:pt x="328663" y="2788353"/>
                  <a:pt x="329393" y="2786506"/>
                  <a:pt x="329776" y="2784596"/>
                </a:cubicBezTo>
                <a:cubicBezTo>
                  <a:pt x="332794" y="2769635"/>
                  <a:pt x="332826" y="2769539"/>
                  <a:pt x="343758" y="2769475"/>
                </a:cubicBezTo>
                <a:cubicBezTo>
                  <a:pt x="349986" y="2769414"/>
                  <a:pt x="356215" y="2769475"/>
                  <a:pt x="360950" y="2769475"/>
                </a:cubicBezTo>
                <a:cubicBezTo>
                  <a:pt x="366861" y="2764357"/>
                  <a:pt x="371501" y="2760323"/>
                  <a:pt x="375187" y="2757147"/>
                </a:cubicBezTo>
                <a:cubicBezTo>
                  <a:pt x="386405" y="2755306"/>
                  <a:pt x="397687" y="2760673"/>
                  <a:pt x="405918" y="2750821"/>
                </a:cubicBezTo>
                <a:cubicBezTo>
                  <a:pt x="405918" y="2742310"/>
                  <a:pt x="405918" y="2733886"/>
                  <a:pt x="405918" y="2725628"/>
                </a:cubicBezTo>
                <a:cubicBezTo>
                  <a:pt x="414689" y="2716445"/>
                  <a:pt x="423301" y="2707388"/>
                  <a:pt x="431562" y="2698741"/>
                </a:cubicBezTo>
                <a:cubicBezTo>
                  <a:pt x="431119" y="2693883"/>
                  <a:pt x="430737" y="2689816"/>
                  <a:pt x="430355" y="2685840"/>
                </a:cubicBezTo>
                <a:cubicBezTo>
                  <a:pt x="424350" y="2679802"/>
                  <a:pt x="418375" y="2673799"/>
                  <a:pt x="412464" y="2667826"/>
                </a:cubicBezTo>
                <a:cubicBezTo>
                  <a:pt x="406045" y="2667826"/>
                  <a:pt x="399721" y="2667826"/>
                  <a:pt x="393365" y="2667826"/>
                </a:cubicBezTo>
                <a:cubicBezTo>
                  <a:pt x="393365" y="2665697"/>
                  <a:pt x="392475" y="2662868"/>
                  <a:pt x="393524" y="2661590"/>
                </a:cubicBezTo>
                <a:cubicBezTo>
                  <a:pt x="397433" y="2656763"/>
                  <a:pt x="401977" y="2652392"/>
                  <a:pt x="406045" y="2648118"/>
                </a:cubicBezTo>
                <a:cubicBezTo>
                  <a:pt x="406712" y="2630930"/>
                  <a:pt x="406839" y="2630803"/>
                  <a:pt x="424382" y="2629624"/>
                </a:cubicBezTo>
                <a:cubicBezTo>
                  <a:pt x="432993" y="2621461"/>
                  <a:pt x="442050" y="2612881"/>
                  <a:pt x="451329" y="2604082"/>
                </a:cubicBezTo>
                <a:cubicBezTo>
                  <a:pt x="455302" y="2604082"/>
                  <a:pt x="459497" y="2604082"/>
                  <a:pt x="463056" y="2604082"/>
                </a:cubicBezTo>
                <a:cubicBezTo>
                  <a:pt x="468077" y="2599535"/>
                  <a:pt x="472717" y="2595406"/>
                  <a:pt x="477579" y="2590996"/>
                </a:cubicBezTo>
                <a:cubicBezTo>
                  <a:pt x="485905" y="2590996"/>
                  <a:pt x="494200" y="2590996"/>
                  <a:pt x="501414" y="2590996"/>
                </a:cubicBezTo>
                <a:cubicBezTo>
                  <a:pt x="509231" y="2586316"/>
                  <a:pt x="507388" y="2579584"/>
                  <a:pt x="507769" y="2572496"/>
                </a:cubicBezTo>
                <a:cubicBezTo>
                  <a:pt x="522482" y="2558486"/>
                  <a:pt x="537737" y="2543917"/>
                  <a:pt x="554292" y="2528167"/>
                </a:cubicBezTo>
                <a:cubicBezTo>
                  <a:pt x="560331" y="2528167"/>
                  <a:pt x="568755" y="2528167"/>
                  <a:pt x="577840" y="2528167"/>
                </a:cubicBezTo>
                <a:cubicBezTo>
                  <a:pt x="583339" y="2522257"/>
                  <a:pt x="589093" y="2516085"/>
                  <a:pt x="595513" y="2509187"/>
                </a:cubicBezTo>
                <a:cubicBezTo>
                  <a:pt x="592240" y="2505379"/>
                  <a:pt x="588522" y="2501022"/>
                  <a:pt x="584805" y="2496670"/>
                </a:cubicBezTo>
                <a:cubicBezTo>
                  <a:pt x="587406" y="2494536"/>
                  <a:pt x="589981" y="2490945"/>
                  <a:pt x="593191" y="2490247"/>
                </a:cubicBezTo>
                <a:cubicBezTo>
                  <a:pt x="596813" y="2489454"/>
                  <a:pt x="601520" y="2490342"/>
                  <a:pt x="604857" y="2492162"/>
                </a:cubicBezTo>
                <a:cubicBezTo>
                  <a:pt x="608416" y="2494062"/>
                  <a:pt x="610508" y="2498769"/>
                  <a:pt x="614067" y="2500702"/>
                </a:cubicBezTo>
                <a:cubicBezTo>
                  <a:pt x="619535" y="2503658"/>
                  <a:pt x="625797" y="2504167"/>
                  <a:pt x="631106" y="2499817"/>
                </a:cubicBezTo>
                <a:cubicBezTo>
                  <a:pt x="634380" y="2497144"/>
                  <a:pt x="637139" y="2493904"/>
                  <a:pt x="640159" y="2490882"/>
                </a:cubicBezTo>
                <a:cubicBezTo>
                  <a:pt x="642607" y="2493459"/>
                  <a:pt x="646769" y="2495845"/>
                  <a:pt x="647118" y="2498673"/>
                </a:cubicBezTo>
                <a:cubicBezTo>
                  <a:pt x="647885" y="2504935"/>
                  <a:pt x="647695" y="2511096"/>
                  <a:pt x="653632" y="2515135"/>
                </a:cubicBezTo>
                <a:cubicBezTo>
                  <a:pt x="658181" y="2518218"/>
                  <a:pt x="659672" y="2521179"/>
                  <a:pt x="657769" y="2524125"/>
                </a:cubicBezTo>
                <a:cubicBezTo>
                  <a:pt x="655225" y="2528103"/>
                  <a:pt x="651539" y="2529182"/>
                  <a:pt x="646673" y="2528167"/>
                </a:cubicBezTo>
                <a:cubicBezTo>
                  <a:pt x="644770" y="2527749"/>
                  <a:pt x="642607" y="2528422"/>
                  <a:pt x="640159" y="2528639"/>
                </a:cubicBezTo>
                <a:cubicBezTo>
                  <a:pt x="634316" y="2537884"/>
                  <a:pt x="625289" y="2541822"/>
                  <a:pt x="614384" y="2542075"/>
                </a:cubicBezTo>
                <a:cubicBezTo>
                  <a:pt x="608351" y="2551808"/>
                  <a:pt x="598183" y="2553398"/>
                  <a:pt x="588237" y="2555722"/>
                </a:cubicBezTo>
                <a:cubicBezTo>
                  <a:pt x="586613" y="2556102"/>
                  <a:pt x="585471" y="2558552"/>
                  <a:pt x="584101" y="2560044"/>
                </a:cubicBezTo>
                <a:cubicBezTo>
                  <a:pt x="587469" y="2562107"/>
                  <a:pt x="590679" y="2565352"/>
                  <a:pt x="594301" y="2565925"/>
                </a:cubicBezTo>
                <a:cubicBezTo>
                  <a:pt x="600499" y="2566904"/>
                  <a:pt x="606950" y="2566177"/>
                  <a:pt x="613179" y="2566177"/>
                </a:cubicBezTo>
                <a:cubicBezTo>
                  <a:pt x="622777" y="2563313"/>
                  <a:pt x="626145" y="2547642"/>
                  <a:pt x="639175" y="2554481"/>
                </a:cubicBezTo>
                <a:cubicBezTo>
                  <a:pt x="644580" y="2549485"/>
                  <a:pt x="649186" y="2545257"/>
                  <a:pt x="653981" y="2540836"/>
                </a:cubicBezTo>
                <a:cubicBezTo>
                  <a:pt x="662057" y="2540836"/>
                  <a:pt x="670507" y="2540836"/>
                  <a:pt x="678804" y="2540836"/>
                </a:cubicBezTo>
                <a:cubicBezTo>
                  <a:pt x="683505" y="2536451"/>
                  <a:pt x="688052" y="2532202"/>
                  <a:pt x="692817" y="2527749"/>
                </a:cubicBezTo>
                <a:cubicBezTo>
                  <a:pt x="701145" y="2527749"/>
                  <a:pt x="709532" y="2527749"/>
                  <a:pt x="717163" y="2527749"/>
                </a:cubicBezTo>
                <a:cubicBezTo>
                  <a:pt x="722371" y="2523145"/>
                  <a:pt x="726983" y="2519045"/>
                  <a:pt x="730542" y="2515895"/>
                </a:cubicBezTo>
                <a:cubicBezTo>
                  <a:pt x="740267" y="2515198"/>
                  <a:pt x="748558" y="2514817"/>
                  <a:pt x="756792" y="2513796"/>
                </a:cubicBezTo>
                <a:cubicBezTo>
                  <a:pt x="758441" y="2513606"/>
                  <a:pt x="760541" y="2511191"/>
                  <a:pt x="761048" y="2509410"/>
                </a:cubicBezTo>
                <a:cubicBezTo>
                  <a:pt x="761366" y="2508331"/>
                  <a:pt x="759298" y="2505663"/>
                  <a:pt x="757807" y="2505155"/>
                </a:cubicBezTo>
                <a:cubicBezTo>
                  <a:pt x="754058" y="2503882"/>
                  <a:pt x="750087" y="2503089"/>
                  <a:pt x="746141" y="2502676"/>
                </a:cubicBezTo>
                <a:cubicBezTo>
                  <a:pt x="735877" y="2501630"/>
                  <a:pt x="725327" y="2504612"/>
                  <a:pt x="715349" y="2500702"/>
                </a:cubicBezTo>
                <a:cubicBezTo>
                  <a:pt x="706836" y="2491494"/>
                  <a:pt x="712932" y="2480526"/>
                  <a:pt x="711187" y="2470634"/>
                </a:cubicBezTo>
                <a:cubicBezTo>
                  <a:pt x="717195" y="2464632"/>
                  <a:pt x="723164" y="2458667"/>
                  <a:pt x="729172" y="2452662"/>
                </a:cubicBezTo>
                <a:cubicBezTo>
                  <a:pt x="733276" y="2452376"/>
                  <a:pt x="737406" y="2452091"/>
                  <a:pt x="741948" y="2451731"/>
                </a:cubicBezTo>
                <a:close/>
                <a:moveTo>
                  <a:pt x="3744777" y="2441618"/>
                </a:moveTo>
                <a:cubicBezTo>
                  <a:pt x="3746173" y="2443018"/>
                  <a:pt x="3749066" y="2445246"/>
                  <a:pt x="3748781" y="2445721"/>
                </a:cubicBezTo>
                <a:cubicBezTo>
                  <a:pt x="3746332" y="2450167"/>
                  <a:pt x="3743249" y="2451691"/>
                  <a:pt x="3740578" y="2450009"/>
                </a:cubicBezTo>
                <a:cubicBezTo>
                  <a:pt x="3738929" y="2448963"/>
                  <a:pt x="3736258" y="2446452"/>
                  <a:pt x="3736512" y="2445976"/>
                </a:cubicBezTo>
                <a:cubicBezTo>
                  <a:pt x="3738992" y="2441523"/>
                  <a:pt x="3741980" y="2440189"/>
                  <a:pt x="3744777" y="2441618"/>
                </a:cubicBezTo>
                <a:close/>
                <a:moveTo>
                  <a:pt x="5269041" y="2440887"/>
                </a:moveTo>
                <a:cubicBezTo>
                  <a:pt x="5269517" y="2440635"/>
                  <a:pt x="5272949" y="2444064"/>
                  <a:pt x="5272695" y="2444542"/>
                </a:cubicBezTo>
                <a:cubicBezTo>
                  <a:pt x="5271205" y="2447307"/>
                  <a:pt x="5269517" y="2450707"/>
                  <a:pt x="5266942" y="2451981"/>
                </a:cubicBezTo>
                <a:cubicBezTo>
                  <a:pt x="5261638" y="2454581"/>
                  <a:pt x="5258999" y="2451951"/>
                  <a:pt x="5261607" y="2446641"/>
                </a:cubicBezTo>
                <a:cubicBezTo>
                  <a:pt x="5262876" y="2444064"/>
                  <a:pt x="5266275" y="2442384"/>
                  <a:pt x="5269041" y="2440887"/>
                </a:cubicBezTo>
                <a:close/>
                <a:moveTo>
                  <a:pt x="910717" y="2429164"/>
                </a:moveTo>
                <a:cubicBezTo>
                  <a:pt x="918222" y="2436304"/>
                  <a:pt x="925466" y="2443722"/>
                  <a:pt x="933407" y="2451655"/>
                </a:cubicBezTo>
                <a:cubicBezTo>
                  <a:pt x="937638" y="2448007"/>
                  <a:pt x="941927" y="2444323"/>
                  <a:pt x="947008" y="2439931"/>
                </a:cubicBezTo>
                <a:cubicBezTo>
                  <a:pt x="952349" y="2445246"/>
                  <a:pt x="958040" y="2450764"/>
                  <a:pt x="963484" y="2456523"/>
                </a:cubicBezTo>
                <a:cubicBezTo>
                  <a:pt x="964251" y="2457317"/>
                  <a:pt x="964220" y="2459699"/>
                  <a:pt x="963579" y="2460745"/>
                </a:cubicBezTo>
                <a:cubicBezTo>
                  <a:pt x="962564" y="2462432"/>
                  <a:pt x="960751" y="2464807"/>
                  <a:pt x="959228" y="2464840"/>
                </a:cubicBezTo>
                <a:cubicBezTo>
                  <a:pt x="946786" y="2465163"/>
                  <a:pt x="934328" y="2465036"/>
                  <a:pt x="922287" y="2465036"/>
                </a:cubicBezTo>
                <a:cubicBezTo>
                  <a:pt x="914916" y="2461442"/>
                  <a:pt x="912690" y="2450605"/>
                  <a:pt x="902299" y="2452271"/>
                </a:cubicBezTo>
                <a:cubicBezTo>
                  <a:pt x="902299" y="2446108"/>
                  <a:pt x="902013" y="2439837"/>
                  <a:pt x="902489" y="2433670"/>
                </a:cubicBezTo>
                <a:cubicBezTo>
                  <a:pt x="902616" y="2432086"/>
                  <a:pt x="904843" y="2430303"/>
                  <a:pt x="906492" y="2429258"/>
                </a:cubicBezTo>
                <a:cubicBezTo>
                  <a:pt x="907539" y="2428587"/>
                  <a:pt x="909956" y="2428428"/>
                  <a:pt x="910717" y="2429164"/>
                </a:cubicBezTo>
                <a:close/>
                <a:moveTo>
                  <a:pt x="3723609" y="2414123"/>
                </a:moveTo>
                <a:cubicBezTo>
                  <a:pt x="3729521" y="2414123"/>
                  <a:pt x="3735592" y="2413395"/>
                  <a:pt x="3741314" y="2414474"/>
                </a:cubicBezTo>
                <a:cubicBezTo>
                  <a:pt x="3743883" y="2414949"/>
                  <a:pt x="3747924" y="2419590"/>
                  <a:pt x="3747512" y="2421461"/>
                </a:cubicBezTo>
                <a:cubicBezTo>
                  <a:pt x="3746585" y="2425601"/>
                  <a:pt x="3742329" y="2427342"/>
                  <a:pt x="3738326" y="2426777"/>
                </a:cubicBezTo>
                <a:cubicBezTo>
                  <a:pt x="3734672" y="2426232"/>
                  <a:pt x="3730891" y="2425694"/>
                  <a:pt x="3727555" y="2424228"/>
                </a:cubicBezTo>
                <a:cubicBezTo>
                  <a:pt x="3723418" y="2422419"/>
                  <a:pt x="3722308" y="2418603"/>
                  <a:pt x="3723609" y="2414123"/>
                </a:cubicBezTo>
                <a:close/>
                <a:moveTo>
                  <a:pt x="3719416" y="2403582"/>
                </a:moveTo>
                <a:cubicBezTo>
                  <a:pt x="3723704" y="2405745"/>
                  <a:pt x="3725011" y="2409399"/>
                  <a:pt x="3723609" y="2414067"/>
                </a:cubicBezTo>
                <a:cubicBezTo>
                  <a:pt x="3719384" y="2414067"/>
                  <a:pt x="3715128" y="2414067"/>
                  <a:pt x="3710896" y="2414067"/>
                </a:cubicBezTo>
                <a:cubicBezTo>
                  <a:pt x="3712108" y="2404946"/>
                  <a:pt x="3714969" y="2401324"/>
                  <a:pt x="3719416" y="2403582"/>
                </a:cubicBezTo>
                <a:close/>
                <a:moveTo>
                  <a:pt x="3971937" y="2401689"/>
                </a:moveTo>
                <a:cubicBezTo>
                  <a:pt x="3970282" y="2401908"/>
                  <a:pt x="3968632" y="2403978"/>
                  <a:pt x="3967547" y="2405595"/>
                </a:cubicBezTo>
                <a:cubicBezTo>
                  <a:pt x="3966850" y="2406649"/>
                  <a:pt x="3966723" y="2408646"/>
                  <a:pt x="3967230" y="2409827"/>
                </a:cubicBezTo>
                <a:cubicBezTo>
                  <a:pt x="3969996" y="2416244"/>
                  <a:pt x="3983882" y="2416468"/>
                  <a:pt x="3988139" y="2410109"/>
                </a:cubicBezTo>
                <a:cubicBezTo>
                  <a:pt x="3988780" y="2409063"/>
                  <a:pt x="3988367" y="2407284"/>
                  <a:pt x="3988494" y="2405822"/>
                </a:cubicBezTo>
                <a:cubicBezTo>
                  <a:pt x="3987029" y="2404359"/>
                  <a:pt x="3985760" y="2401908"/>
                  <a:pt x="3984136" y="2401689"/>
                </a:cubicBezTo>
                <a:cubicBezTo>
                  <a:pt x="3980133" y="2401088"/>
                  <a:pt x="3975940" y="2401122"/>
                  <a:pt x="3971937" y="2401689"/>
                </a:cubicBezTo>
                <a:close/>
                <a:moveTo>
                  <a:pt x="3690717" y="2401507"/>
                </a:moveTo>
                <a:cubicBezTo>
                  <a:pt x="3698253" y="2404842"/>
                  <a:pt x="3700442" y="2415934"/>
                  <a:pt x="3710896" y="2414216"/>
                </a:cubicBezTo>
                <a:cubicBezTo>
                  <a:pt x="3710896" y="2420447"/>
                  <a:pt x="3711188" y="2426742"/>
                  <a:pt x="3710706" y="2432966"/>
                </a:cubicBezTo>
                <a:cubicBezTo>
                  <a:pt x="3710579" y="2434549"/>
                  <a:pt x="3708295" y="2436329"/>
                  <a:pt x="3706576" y="2437343"/>
                </a:cubicBezTo>
                <a:cubicBezTo>
                  <a:pt x="3705529" y="2437980"/>
                  <a:pt x="3703112" y="2437950"/>
                  <a:pt x="3702319" y="2437185"/>
                </a:cubicBezTo>
                <a:cubicBezTo>
                  <a:pt x="3692341" y="2427500"/>
                  <a:pt x="3682521" y="2417586"/>
                  <a:pt x="3672447" y="2407513"/>
                </a:cubicBezTo>
                <a:cubicBezTo>
                  <a:pt x="3681315" y="2401726"/>
                  <a:pt x="3681315" y="2401726"/>
                  <a:pt x="3690717" y="2401507"/>
                </a:cubicBezTo>
                <a:close/>
                <a:moveTo>
                  <a:pt x="3681246" y="2378063"/>
                </a:moveTo>
                <a:cubicBezTo>
                  <a:pt x="3682648" y="2379465"/>
                  <a:pt x="3685541" y="2381685"/>
                  <a:pt x="3685255" y="2382161"/>
                </a:cubicBezTo>
                <a:cubicBezTo>
                  <a:pt x="3682807" y="2386614"/>
                  <a:pt x="3679724" y="2388136"/>
                  <a:pt x="3677053" y="2386455"/>
                </a:cubicBezTo>
                <a:cubicBezTo>
                  <a:pt x="3675404" y="2385403"/>
                  <a:pt x="3672733" y="2382896"/>
                  <a:pt x="3672987" y="2382415"/>
                </a:cubicBezTo>
                <a:cubicBezTo>
                  <a:pt x="3675435" y="2378000"/>
                  <a:pt x="3678423" y="2376667"/>
                  <a:pt x="3681246" y="2378063"/>
                </a:cubicBezTo>
                <a:close/>
                <a:moveTo>
                  <a:pt x="3558389" y="2375970"/>
                </a:moveTo>
                <a:cubicBezTo>
                  <a:pt x="3563458" y="2376793"/>
                  <a:pt x="3566223" y="2377436"/>
                  <a:pt x="3567928" y="2379139"/>
                </a:cubicBezTo>
                <a:lnTo>
                  <a:pt x="3571067" y="2388572"/>
                </a:lnTo>
                <a:lnTo>
                  <a:pt x="3576665" y="2388865"/>
                </a:lnTo>
                <a:cubicBezTo>
                  <a:pt x="3579240" y="2390142"/>
                  <a:pt x="3580921" y="2393572"/>
                  <a:pt x="3582412" y="2396305"/>
                </a:cubicBezTo>
                <a:cubicBezTo>
                  <a:pt x="3582672" y="2396781"/>
                  <a:pt x="3579240" y="2400214"/>
                  <a:pt x="3578758" y="2399960"/>
                </a:cubicBezTo>
                <a:cubicBezTo>
                  <a:pt x="3575999" y="2398464"/>
                  <a:pt x="3572598" y="2396781"/>
                  <a:pt x="3571323" y="2394206"/>
                </a:cubicBezTo>
                <a:lnTo>
                  <a:pt x="3571029" y="2388650"/>
                </a:lnTo>
                <a:lnTo>
                  <a:pt x="3561565" y="2385493"/>
                </a:lnTo>
                <a:cubicBezTo>
                  <a:pt x="3559861" y="2383794"/>
                  <a:pt x="3559217" y="2381038"/>
                  <a:pt x="3558389" y="2375970"/>
                </a:cubicBezTo>
                <a:close/>
                <a:moveTo>
                  <a:pt x="3755993" y="2363930"/>
                </a:moveTo>
                <a:cubicBezTo>
                  <a:pt x="3764037" y="2371968"/>
                  <a:pt x="3771440" y="2379378"/>
                  <a:pt x="3779826" y="2387760"/>
                </a:cubicBezTo>
                <a:cubicBezTo>
                  <a:pt x="3787014" y="2387760"/>
                  <a:pt x="3795146" y="2387760"/>
                  <a:pt x="3805696" y="2387760"/>
                </a:cubicBezTo>
                <a:cubicBezTo>
                  <a:pt x="3808430" y="2385472"/>
                  <a:pt x="3813099" y="2381630"/>
                  <a:pt x="3818186" y="2377371"/>
                </a:cubicBezTo>
                <a:cubicBezTo>
                  <a:pt x="3826129" y="2380959"/>
                  <a:pt x="3831248" y="2391861"/>
                  <a:pt x="3843231" y="2389153"/>
                </a:cubicBezTo>
                <a:cubicBezTo>
                  <a:pt x="3845007" y="2388743"/>
                  <a:pt x="3849587" y="2394213"/>
                  <a:pt x="3850349" y="2397546"/>
                </a:cubicBezTo>
                <a:cubicBezTo>
                  <a:pt x="3851776" y="2403656"/>
                  <a:pt x="3850476" y="2409850"/>
                  <a:pt x="3844246" y="2413979"/>
                </a:cubicBezTo>
                <a:cubicBezTo>
                  <a:pt x="3827784" y="2413979"/>
                  <a:pt x="3811037" y="2413979"/>
                  <a:pt x="3793846" y="2413979"/>
                </a:cubicBezTo>
                <a:cubicBezTo>
                  <a:pt x="3789615" y="2410008"/>
                  <a:pt x="3785104" y="2405747"/>
                  <a:pt x="3780499" y="2401397"/>
                </a:cubicBezTo>
                <a:cubicBezTo>
                  <a:pt x="3776490" y="2401460"/>
                  <a:pt x="3772296" y="2401460"/>
                  <a:pt x="3768103" y="2401460"/>
                </a:cubicBezTo>
                <a:cubicBezTo>
                  <a:pt x="3762159" y="2395513"/>
                  <a:pt x="3756215" y="2389582"/>
                  <a:pt x="3750303" y="2383664"/>
                </a:cubicBezTo>
                <a:cubicBezTo>
                  <a:pt x="3748210" y="2375875"/>
                  <a:pt x="3747417" y="2368567"/>
                  <a:pt x="3755993" y="2363930"/>
                </a:cubicBezTo>
                <a:close/>
                <a:moveTo>
                  <a:pt x="3643114" y="2339965"/>
                </a:moveTo>
                <a:cubicBezTo>
                  <a:pt x="3644510" y="2341361"/>
                  <a:pt x="3647403" y="2343587"/>
                  <a:pt x="3647118" y="2344063"/>
                </a:cubicBezTo>
                <a:cubicBezTo>
                  <a:pt x="3644669" y="2348510"/>
                  <a:pt x="3641586" y="2350038"/>
                  <a:pt x="3638922" y="2348351"/>
                </a:cubicBezTo>
                <a:cubicBezTo>
                  <a:pt x="3637266" y="2347304"/>
                  <a:pt x="3634595" y="2344791"/>
                  <a:pt x="3634849" y="2344317"/>
                </a:cubicBezTo>
                <a:cubicBezTo>
                  <a:pt x="3637297" y="2339870"/>
                  <a:pt x="3640285" y="2338532"/>
                  <a:pt x="3643114" y="2339965"/>
                </a:cubicBezTo>
                <a:close/>
                <a:moveTo>
                  <a:pt x="4466932" y="2325422"/>
                </a:moveTo>
                <a:cubicBezTo>
                  <a:pt x="4466456" y="2325200"/>
                  <a:pt x="4464262" y="2328061"/>
                  <a:pt x="4462834" y="2329456"/>
                </a:cubicBezTo>
                <a:cubicBezTo>
                  <a:pt x="4461432" y="2332284"/>
                  <a:pt x="4462732" y="2335271"/>
                  <a:pt x="4467187" y="2337690"/>
                </a:cubicBezTo>
                <a:cubicBezTo>
                  <a:pt x="4467662" y="2337943"/>
                  <a:pt x="4470205" y="2335271"/>
                  <a:pt x="4471221" y="2333623"/>
                </a:cubicBezTo>
                <a:cubicBezTo>
                  <a:pt x="4472901" y="2330952"/>
                  <a:pt x="4471380" y="2327870"/>
                  <a:pt x="4466932" y="2325422"/>
                </a:cubicBezTo>
                <a:close/>
                <a:moveTo>
                  <a:pt x="3603010" y="2299920"/>
                </a:moveTo>
                <a:cubicBezTo>
                  <a:pt x="3603486" y="2299667"/>
                  <a:pt x="3605713" y="2302528"/>
                  <a:pt x="3607108" y="2303962"/>
                </a:cubicBezTo>
                <a:cubicBezTo>
                  <a:pt x="3608504" y="2306791"/>
                  <a:pt x="3607204" y="2309772"/>
                  <a:pt x="3602756" y="2312189"/>
                </a:cubicBezTo>
                <a:cubicBezTo>
                  <a:pt x="3602281" y="2312441"/>
                  <a:pt x="3599737" y="2309772"/>
                  <a:pt x="3598716" y="2308123"/>
                </a:cubicBezTo>
                <a:cubicBezTo>
                  <a:pt x="3597035" y="2305452"/>
                  <a:pt x="3598557" y="2302369"/>
                  <a:pt x="3603010" y="2299920"/>
                </a:cubicBezTo>
                <a:close/>
                <a:moveTo>
                  <a:pt x="3482151" y="2299797"/>
                </a:moveTo>
                <a:cubicBezTo>
                  <a:pt x="3484219" y="2299797"/>
                  <a:pt x="3487175" y="2298910"/>
                  <a:pt x="3488222" y="2299924"/>
                </a:cubicBezTo>
                <a:cubicBezTo>
                  <a:pt x="3511738" y="2323089"/>
                  <a:pt x="3535095" y="2346454"/>
                  <a:pt x="3558262" y="2369969"/>
                </a:cubicBezTo>
                <a:cubicBezTo>
                  <a:pt x="3559315" y="2371015"/>
                  <a:pt x="3558389" y="2373969"/>
                  <a:pt x="3558389" y="2376037"/>
                </a:cubicBezTo>
                <a:cubicBezTo>
                  <a:pt x="3552128" y="2376037"/>
                  <a:pt x="3545867" y="2376037"/>
                  <a:pt x="3539383" y="2376037"/>
                </a:cubicBezTo>
                <a:cubicBezTo>
                  <a:pt x="3520352" y="2357000"/>
                  <a:pt x="3501188" y="2337837"/>
                  <a:pt x="3482151" y="2318802"/>
                </a:cubicBezTo>
                <a:cubicBezTo>
                  <a:pt x="3482151" y="2312318"/>
                  <a:pt x="3482151" y="2306057"/>
                  <a:pt x="3482151" y="2299797"/>
                </a:cubicBezTo>
                <a:close/>
                <a:moveTo>
                  <a:pt x="3653695" y="2287085"/>
                </a:moveTo>
                <a:cubicBezTo>
                  <a:pt x="3661162" y="2294550"/>
                  <a:pt x="3668666" y="2302048"/>
                  <a:pt x="3676133" y="2309514"/>
                </a:cubicBezTo>
                <a:cubicBezTo>
                  <a:pt x="3683504" y="2312090"/>
                  <a:pt x="3690876" y="2314633"/>
                  <a:pt x="3699141" y="2317525"/>
                </a:cubicBezTo>
                <a:cubicBezTo>
                  <a:pt x="3694758" y="2320735"/>
                  <a:pt x="3691834" y="2324642"/>
                  <a:pt x="3688592" y="2324928"/>
                </a:cubicBezTo>
                <a:cubicBezTo>
                  <a:pt x="3676165" y="2325911"/>
                  <a:pt x="3663483" y="2327090"/>
                  <a:pt x="3654805" y="2314252"/>
                </a:cubicBezTo>
                <a:cubicBezTo>
                  <a:pt x="3653315" y="2312025"/>
                  <a:pt x="3646768" y="2313808"/>
                  <a:pt x="3643209" y="2312246"/>
                </a:cubicBezTo>
                <a:cubicBezTo>
                  <a:pt x="3640221" y="2310979"/>
                  <a:pt x="3638185" y="2307515"/>
                  <a:pt x="3635711" y="2305035"/>
                </a:cubicBezTo>
                <a:cubicBezTo>
                  <a:pt x="3641750" y="2299060"/>
                  <a:pt x="3647720" y="2293086"/>
                  <a:pt x="3653695" y="2287085"/>
                </a:cubicBezTo>
                <a:close/>
                <a:moveTo>
                  <a:pt x="4377823" y="2274646"/>
                </a:moveTo>
                <a:cubicBezTo>
                  <a:pt x="4369082" y="2288023"/>
                  <a:pt x="4368986" y="2288055"/>
                  <a:pt x="4378901" y="2299810"/>
                </a:cubicBezTo>
                <a:cubicBezTo>
                  <a:pt x="4385067" y="2299810"/>
                  <a:pt x="4391297" y="2299269"/>
                  <a:pt x="4397368" y="2299999"/>
                </a:cubicBezTo>
                <a:cubicBezTo>
                  <a:pt x="4402195" y="2300576"/>
                  <a:pt x="4405722" y="2299872"/>
                  <a:pt x="4407853" y="2295458"/>
                </a:cubicBezTo>
                <a:cubicBezTo>
                  <a:pt x="4409186" y="2292661"/>
                  <a:pt x="4407188" y="2289958"/>
                  <a:pt x="4403243" y="2286686"/>
                </a:cubicBezTo>
                <a:cubicBezTo>
                  <a:pt x="4398605" y="2282810"/>
                  <a:pt x="4394411" y="2278395"/>
                  <a:pt x="4390472" y="2274646"/>
                </a:cubicBezTo>
                <a:cubicBezTo>
                  <a:pt x="4385765" y="2274646"/>
                  <a:pt x="4381731" y="2274646"/>
                  <a:pt x="4377823" y="2274646"/>
                </a:cubicBezTo>
                <a:close/>
                <a:moveTo>
                  <a:pt x="3835854" y="2274316"/>
                </a:moveTo>
                <a:cubicBezTo>
                  <a:pt x="3843295" y="2273707"/>
                  <a:pt x="3850412" y="2276536"/>
                  <a:pt x="3850253" y="2282320"/>
                </a:cubicBezTo>
                <a:cubicBezTo>
                  <a:pt x="3849968" y="2291918"/>
                  <a:pt x="3854574" y="2297543"/>
                  <a:pt x="3860613" y="2303708"/>
                </a:cubicBezTo>
                <a:cubicBezTo>
                  <a:pt x="3865282" y="2308473"/>
                  <a:pt x="3864362" y="2315082"/>
                  <a:pt x="3861406" y="2320677"/>
                </a:cubicBezTo>
                <a:cubicBezTo>
                  <a:pt x="3857562" y="2328046"/>
                  <a:pt x="3850253" y="2324393"/>
                  <a:pt x="3844595" y="2325251"/>
                </a:cubicBezTo>
                <a:cubicBezTo>
                  <a:pt x="3839894" y="2320867"/>
                  <a:pt x="3835314" y="2316572"/>
                  <a:pt x="3830962" y="2312539"/>
                </a:cubicBezTo>
                <a:cubicBezTo>
                  <a:pt x="3828450" y="2312539"/>
                  <a:pt x="3826287" y="2312317"/>
                  <a:pt x="3824226" y="2312569"/>
                </a:cubicBezTo>
                <a:cubicBezTo>
                  <a:pt x="3819645" y="2313173"/>
                  <a:pt x="3815198" y="2311745"/>
                  <a:pt x="3814152" y="2307172"/>
                </a:cubicBezTo>
                <a:cubicBezTo>
                  <a:pt x="3813740" y="2305327"/>
                  <a:pt x="3818345" y="2300563"/>
                  <a:pt x="3821079" y="2300145"/>
                </a:cubicBezTo>
                <a:cubicBezTo>
                  <a:pt x="3827245" y="2299257"/>
                  <a:pt x="3833538" y="2299891"/>
                  <a:pt x="3837541" y="2293763"/>
                </a:cubicBezTo>
                <a:cubicBezTo>
                  <a:pt x="3833601" y="2289310"/>
                  <a:pt x="3829630" y="2284833"/>
                  <a:pt x="3825621" y="2280349"/>
                </a:cubicBezTo>
                <a:cubicBezTo>
                  <a:pt x="3828197" y="2276346"/>
                  <a:pt x="3831629" y="2274665"/>
                  <a:pt x="3835854" y="2274316"/>
                </a:cubicBezTo>
                <a:close/>
                <a:moveTo>
                  <a:pt x="3440074" y="2249300"/>
                </a:moveTo>
                <a:cubicBezTo>
                  <a:pt x="3443632" y="2248380"/>
                  <a:pt x="3449101" y="2248507"/>
                  <a:pt x="3451581" y="2250632"/>
                </a:cubicBezTo>
                <a:cubicBezTo>
                  <a:pt x="3462479" y="2260039"/>
                  <a:pt x="3472585" y="2270366"/>
                  <a:pt x="3482151" y="2279518"/>
                </a:cubicBezTo>
                <a:cubicBezTo>
                  <a:pt x="3482151" y="2287402"/>
                  <a:pt x="3482151" y="2293599"/>
                  <a:pt x="3482151" y="2299789"/>
                </a:cubicBezTo>
                <a:cubicBezTo>
                  <a:pt x="3480083" y="2299789"/>
                  <a:pt x="3477133" y="2300683"/>
                  <a:pt x="3476080" y="2299663"/>
                </a:cubicBezTo>
                <a:cubicBezTo>
                  <a:pt x="3461401" y="2285143"/>
                  <a:pt x="3446969" y="2270366"/>
                  <a:pt x="3432512" y="2255687"/>
                </a:cubicBezTo>
                <a:cubicBezTo>
                  <a:pt x="3434707" y="2253715"/>
                  <a:pt x="3437022" y="2250093"/>
                  <a:pt x="3440074" y="2249300"/>
                </a:cubicBezTo>
                <a:close/>
                <a:moveTo>
                  <a:pt x="3558140" y="2210695"/>
                </a:moveTo>
                <a:lnTo>
                  <a:pt x="3558166" y="2210775"/>
                </a:lnTo>
                <a:lnTo>
                  <a:pt x="3558112" y="2210775"/>
                </a:lnTo>
                <a:lnTo>
                  <a:pt x="3557751" y="2210698"/>
                </a:lnTo>
                <a:close/>
                <a:moveTo>
                  <a:pt x="3554957" y="2200892"/>
                </a:moveTo>
                <a:cubicBezTo>
                  <a:pt x="3551937" y="2198324"/>
                  <a:pt x="3549400" y="2198705"/>
                  <a:pt x="3547014" y="2203404"/>
                </a:cubicBezTo>
                <a:cubicBezTo>
                  <a:pt x="3546602" y="2204229"/>
                  <a:pt x="3547712" y="2206232"/>
                  <a:pt x="3548600" y="2207279"/>
                </a:cubicBezTo>
                <a:cubicBezTo>
                  <a:pt x="3549175" y="2207981"/>
                  <a:pt x="3549819" y="2208703"/>
                  <a:pt x="3551224" y="2209335"/>
                </a:cubicBezTo>
                <a:lnTo>
                  <a:pt x="3557751" y="2210698"/>
                </a:lnTo>
                <a:lnTo>
                  <a:pt x="3552762" y="2210743"/>
                </a:lnTo>
                <a:lnTo>
                  <a:pt x="3558112" y="2210775"/>
                </a:lnTo>
                <a:lnTo>
                  <a:pt x="3558420" y="2210838"/>
                </a:lnTo>
                <a:cubicBezTo>
                  <a:pt x="3557120" y="2215322"/>
                  <a:pt x="3558230" y="2219133"/>
                  <a:pt x="3562360" y="2220941"/>
                </a:cubicBezTo>
                <a:cubicBezTo>
                  <a:pt x="3565696" y="2222408"/>
                  <a:pt x="3569483" y="2222946"/>
                  <a:pt x="3573138" y="2223486"/>
                </a:cubicBezTo>
                <a:cubicBezTo>
                  <a:pt x="3577172" y="2224056"/>
                  <a:pt x="3581397" y="2222311"/>
                  <a:pt x="3582317" y="2218183"/>
                </a:cubicBezTo>
                <a:cubicBezTo>
                  <a:pt x="3582736" y="2216274"/>
                  <a:pt x="3578695" y="2211667"/>
                  <a:pt x="3576125" y="2211193"/>
                </a:cubicBezTo>
                <a:cubicBezTo>
                  <a:pt x="3573249" y="2210668"/>
                  <a:pt x="3570293" y="2210585"/>
                  <a:pt x="3566613" y="2210621"/>
                </a:cubicBezTo>
                <a:lnTo>
                  <a:pt x="3558140" y="2210695"/>
                </a:lnTo>
                <a:close/>
                <a:moveTo>
                  <a:pt x="3456683" y="2172634"/>
                </a:moveTo>
                <a:lnTo>
                  <a:pt x="3456727" y="2172637"/>
                </a:lnTo>
                <a:lnTo>
                  <a:pt x="3456757" y="2172711"/>
                </a:lnTo>
                <a:lnTo>
                  <a:pt x="3460975" y="2177158"/>
                </a:lnTo>
                <a:lnTo>
                  <a:pt x="3456822" y="2175279"/>
                </a:lnTo>
                <a:close/>
                <a:moveTo>
                  <a:pt x="3526518" y="2160285"/>
                </a:moveTo>
                <a:cubicBezTo>
                  <a:pt x="3526036" y="2160032"/>
                  <a:pt x="3523499" y="2162702"/>
                  <a:pt x="3522477" y="2164350"/>
                </a:cubicBezTo>
                <a:cubicBezTo>
                  <a:pt x="3520796" y="2167022"/>
                  <a:pt x="3522318" y="2170104"/>
                  <a:pt x="3526772" y="2172553"/>
                </a:cubicBezTo>
                <a:cubicBezTo>
                  <a:pt x="3527248" y="2172807"/>
                  <a:pt x="3529436" y="2169914"/>
                  <a:pt x="3530870" y="2168519"/>
                </a:cubicBezTo>
                <a:cubicBezTo>
                  <a:pt x="3532265" y="2165690"/>
                  <a:pt x="3530965" y="2162702"/>
                  <a:pt x="3526518" y="2160285"/>
                </a:cubicBezTo>
                <a:close/>
                <a:moveTo>
                  <a:pt x="3440587" y="2150055"/>
                </a:moveTo>
                <a:cubicBezTo>
                  <a:pt x="3437567" y="2147478"/>
                  <a:pt x="3435024" y="2147860"/>
                  <a:pt x="3432639" y="2152567"/>
                </a:cubicBezTo>
                <a:cubicBezTo>
                  <a:pt x="3432226" y="2153391"/>
                  <a:pt x="3433336" y="2155396"/>
                  <a:pt x="3434231" y="2156442"/>
                </a:cubicBezTo>
                <a:cubicBezTo>
                  <a:pt x="3434802" y="2157140"/>
                  <a:pt x="3435444" y="2157862"/>
                  <a:pt x="3436850" y="2158495"/>
                </a:cubicBezTo>
                <a:lnTo>
                  <a:pt x="3443749" y="2159937"/>
                </a:lnTo>
                <a:lnTo>
                  <a:pt x="3438392" y="2159905"/>
                </a:lnTo>
                <a:lnTo>
                  <a:pt x="3444631" y="2161326"/>
                </a:lnTo>
                <a:lnTo>
                  <a:pt x="3448636" y="2170492"/>
                </a:lnTo>
                <a:cubicBezTo>
                  <a:pt x="3450195" y="2171823"/>
                  <a:pt x="3452373" y="2173128"/>
                  <a:pt x="3455502" y="2174682"/>
                </a:cubicBezTo>
                <a:lnTo>
                  <a:pt x="3456822" y="2175279"/>
                </a:lnTo>
                <a:lnTo>
                  <a:pt x="3456979" y="2178275"/>
                </a:lnTo>
                <a:cubicBezTo>
                  <a:pt x="3458254" y="2180843"/>
                  <a:pt x="3461654" y="2182529"/>
                  <a:pt x="3464420" y="2184021"/>
                </a:cubicBezTo>
                <a:cubicBezTo>
                  <a:pt x="3464658" y="2184147"/>
                  <a:pt x="3465635" y="2183353"/>
                  <a:pt x="3465106" y="2181510"/>
                </a:cubicBezTo>
                <a:lnTo>
                  <a:pt x="3460975" y="2177158"/>
                </a:lnTo>
                <a:lnTo>
                  <a:pt x="3468074" y="2180367"/>
                </a:lnTo>
                <a:cubicBezTo>
                  <a:pt x="3466577" y="2177601"/>
                  <a:pt x="3464896" y="2174201"/>
                  <a:pt x="3462320" y="2172934"/>
                </a:cubicBezTo>
                <a:lnTo>
                  <a:pt x="3456727" y="2172637"/>
                </a:lnTo>
                <a:lnTo>
                  <a:pt x="3452844" y="2163197"/>
                </a:lnTo>
                <a:lnTo>
                  <a:pt x="3444631" y="2161326"/>
                </a:lnTo>
                <a:lnTo>
                  <a:pt x="3444051" y="2160000"/>
                </a:lnTo>
                <a:lnTo>
                  <a:pt x="3443749" y="2159937"/>
                </a:lnTo>
                <a:lnTo>
                  <a:pt x="3443797" y="2159937"/>
                </a:lnTo>
                <a:cubicBezTo>
                  <a:pt x="3445415" y="2155839"/>
                  <a:pt x="3443759" y="2152788"/>
                  <a:pt x="3440587" y="2150055"/>
                </a:cubicBezTo>
                <a:close/>
                <a:moveTo>
                  <a:pt x="3337046" y="2097781"/>
                </a:moveTo>
                <a:cubicBezTo>
                  <a:pt x="3343180" y="2103787"/>
                  <a:pt x="3349188" y="2109667"/>
                  <a:pt x="3355068" y="2115414"/>
                </a:cubicBezTo>
                <a:lnTo>
                  <a:pt x="3355068" y="2134306"/>
                </a:lnTo>
                <a:cubicBezTo>
                  <a:pt x="3367362" y="2134495"/>
                  <a:pt x="3371175" y="2146065"/>
                  <a:pt x="3378647" y="2152420"/>
                </a:cubicBezTo>
                <a:cubicBezTo>
                  <a:pt x="3380899" y="2154325"/>
                  <a:pt x="3379948" y="2159950"/>
                  <a:pt x="3380487" y="2163889"/>
                </a:cubicBezTo>
                <a:cubicBezTo>
                  <a:pt x="3386717" y="2174723"/>
                  <a:pt x="3396949" y="2181941"/>
                  <a:pt x="3405119" y="2190992"/>
                </a:cubicBezTo>
                <a:cubicBezTo>
                  <a:pt x="3400634" y="2200114"/>
                  <a:pt x="3393168" y="2198972"/>
                  <a:pt x="3385384" y="2196681"/>
                </a:cubicBezTo>
                <a:cubicBezTo>
                  <a:pt x="3379504" y="2190802"/>
                  <a:pt x="3373655" y="2184961"/>
                  <a:pt x="3367774" y="2179080"/>
                </a:cubicBezTo>
                <a:cubicBezTo>
                  <a:pt x="3367774" y="2174950"/>
                  <a:pt x="3367774" y="2170783"/>
                  <a:pt x="3367774" y="2166654"/>
                </a:cubicBezTo>
                <a:cubicBezTo>
                  <a:pt x="3363550" y="2162208"/>
                  <a:pt x="3359293" y="2157723"/>
                  <a:pt x="3355068" y="2153278"/>
                </a:cubicBezTo>
                <a:lnTo>
                  <a:pt x="3355068" y="2134766"/>
                </a:lnTo>
                <a:cubicBezTo>
                  <a:pt x="3341943" y="2135534"/>
                  <a:pt x="3340383" y="2120755"/>
                  <a:pt x="3331102" y="2118275"/>
                </a:cubicBezTo>
                <a:cubicBezTo>
                  <a:pt x="3329453" y="2109255"/>
                  <a:pt x="3326750" y="2101276"/>
                  <a:pt x="3337046" y="2097781"/>
                </a:cubicBezTo>
                <a:close/>
                <a:moveTo>
                  <a:pt x="3583814" y="2096391"/>
                </a:moveTo>
                <a:cubicBezTo>
                  <a:pt x="3593951" y="2098042"/>
                  <a:pt x="3594871" y="2098962"/>
                  <a:pt x="3596526" y="2109104"/>
                </a:cubicBezTo>
                <a:cubicBezTo>
                  <a:pt x="3586390" y="2107418"/>
                  <a:pt x="3585463" y="2106530"/>
                  <a:pt x="3583814" y="2096391"/>
                </a:cubicBezTo>
                <a:close/>
                <a:moveTo>
                  <a:pt x="3393156" y="2096240"/>
                </a:moveTo>
                <a:lnTo>
                  <a:pt x="3396336" y="2096408"/>
                </a:lnTo>
                <a:lnTo>
                  <a:pt x="3398890" y="2100169"/>
                </a:lnTo>
                <a:lnTo>
                  <a:pt x="3398906" y="2100194"/>
                </a:lnTo>
                <a:lnTo>
                  <a:pt x="3398890" y="2100200"/>
                </a:lnTo>
                <a:lnTo>
                  <a:pt x="3393287" y="2098754"/>
                </a:lnTo>
                <a:close/>
                <a:moveTo>
                  <a:pt x="3545676" y="2058331"/>
                </a:moveTo>
                <a:cubicBezTo>
                  <a:pt x="3551588" y="2058331"/>
                  <a:pt x="3557501" y="2058331"/>
                  <a:pt x="3565989" y="2058331"/>
                </a:cubicBezTo>
                <a:cubicBezTo>
                  <a:pt x="3571482" y="2063830"/>
                  <a:pt x="3578282" y="2070628"/>
                  <a:pt x="3583782" y="2076129"/>
                </a:cubicBezTo>
                <a:cubicBezTo>
                  <a:pt x="3583782" y="2084607"/>
                  <a:pt x="3583782" y="2090517"/>
                  <a:pt x="3583782" y="2096429"/>
                </a:cubicBezTo>
                <a:cubicBezTo>
                  <a:pt x="3577870" y="2096429"/>
                  <a:pt x="3571958" y="2096429"/>
                  <a:pt x="3563476" y="2096429"/>
                </a:cubicBezTo>
                <a:cubicBezTo>
                  <a:pt x="3557976" y="2090929"/>
                  <a:pt x="3551176" y="2084132"/>
                  <a:pt x="3545676" y="2078634"/>
                </a:cubicBezTo>
                <a:cubicBezTo>
                  <a:pt x="3545676" y="2070185"/>
                  <a:pt x="3545676" y="2064241"/>
                  <a:pt x="3545676" y="2058331"/>
                </a:cubicBezTo>
                <a:close/>
                <a:moveTo>
                  <a:pt x="3720177" y="2048366"/>
                </a:moveTo>
                <a:cubicBezTo>
                  <a:pt x="3717157" y="2045791"/>
                  <a:pt x="3714620" y="2046171"/>
                  <a:pt x="3712235" y="2050879"/>
                </a:cubicBezTo>
                <a:cubicBezTo>
                  <a:pt x="3711823" y="2051703"/>
                  <a:pt x="3712933" y="2053708"/>
                  <a:pt x="3713821" y="2054755"/>
                </a:cubicBezTo>
                <a:cubicBezTo>
                  <a:pt x="3714395" y="2055453"/>
                  <a:pt x="3715039" y="2056175"/>
                  <a:pt x="3717859" y="2057765"/>
                </a:cubicBezTo>
                <a:lnTo>
                  <a:pt x="3718815" y="2058224"/>
                </a:lnTo>
                <a:lnTo>
                  <a:pt x="3717988" y="2058217"/>
                </a:lnTo>
                <a:lnTo>
                  <a:pt x="3723736" y="2061468"/>
                </a:lnTo>
                <a:lnTo>
                  <a:pt x="3723862" y="2063877"/>
                </a:lnTo>
                <a:cubicBezTo>
                  <a:pt x="3725138" y="2066454"/>
                  <a:pt x="3728538" y="2068132"/>
                  <a:pt x="3731304" y="2069627"/>
                </a:cubicBezTo>
                <a:cubicBezTo>
                  <a:pt x="3731637" y="2069844"/>
                  <a:pt x="3733650" y="2067967"/>
                  <a:pt x="3727384" y="2063529"/>
                </a:cubicBezTo>
                <a:lnTo>
                  <a:pt x="3723736" y="2061468"/>
                </a:lnTo>
                <a:lnTo>
                  <a:pt x="3723689" y="2060561"/>
                </a:lnTo>
                <a:lnTo>
                  <a:pt x="3734958" y="2065969"/>
                </a:lnTo>
                <a:cubicBezTo>
                  <a:pt x="3733460" y="2063212"/>
                  <a:pt x="3731780" y="2059810"/>
                  <a:pt x="3729204" y="2058537"/>
                </a:cubicBezTo>
                <a:cubicBezTo>
                  <a:pt x="3726549" y="2057232"/>
                  <a:pt x="3724564" y="2057240"/>
                  <a:pt x="3723567" y="2058239"/>
                </a:cubicBezTo>
                <a:lnTo>
                  <a:pt x="3723689" y="2060561"/>
                </a:lnTo>
                <a:lnTo>
                  <a:pt x="3718815" y="2058224"/>
                </a:lnTo>
                <a:lnTo>
                  <a:pt x="3723387" y="2058251"/>
                </a:lnTo>
                <a:cubicBezTo>
                  <a:pt x="3725011" y="2054152"/>
                  <a:pt x="3723355" y="2051102"/>
                  <a:pt x="3720177" y="2048366"/>
                </a:cubicBezTo>
                <a:close/>
                <a:moveTo>
                  <a:pt x="3542212" y="2048309"/>
                </a:moveTo>
                <a:cubicBezTo>
                  <a:pt x="3545390" y="2051011"/>
                  <a:pt x="3547046" y="2054094"/>
                  <a:pt x="3545422" y="2058192"/>
                </a:cubicBezTo>
                <a:cubicBezTo>
                  <a:pt x="3545200" y="2058826"/>
                  <a:pt x="3541736" y="2058731"/>
                  <a:pt x="3540055" y="2058128"/>
                </a:cubicBezTo>
                <a:cubicBezTo>
                  <a:pt x="3538431" y="2057557"/>
                  <a:pt x="3537004" y="2056067"/>
                  <a:pt x="3535856" y="2054696"/>
                </a:cubicBezTo>
                <a:cubicBezTo>
                  <a:pt x="3534967" y="2053618"/>
                  <a:pt x="3533857" y="2051645"/>
                  <a:pt x="3534270" y="2050822"/>
                </a:cubicBezTo>
                <a:cubicBezTo>
                  <a:pt x="3536655" y="2046114"/>
                  <a:pt x="3539192" y="2045735"/>
                  <a:pt x="3542212" y="2048309"/>
                </a:cubicBezTo>
                <a:close/>
                <a:moveTo>
                  <a:pt x="3575199" y="2022505"/>
                </a:moveTo>
                <a:cubicBezTo>
                  <a:pt x="3577997" y="2020729"/>
                  <a:pt x="3580477" y="2022567"/>
                  <a:pt x="3583941" y="2026444"/>
                </a:cubicBezTo>
                <a:cubicBezTo>
                  <a:pt x="3587880" y="2030896"/>
                  <a:pt x="3592777" y="2034549"/>
                  <a:pt x="3597256" y="2038552"/>
                </a:cubicBezTo>
                <a:cubicBezTo>
                  <a:pt x="3587753" y="2048402"/>
                  <a:pt x="3579367" y="2048402"/>
                  <a:pt x="3571070" y="2039090"/>
                </a:cubicBezTo>
                <a:cubicBezTo>
                  <a:pt x="3571894" y="2033440"/>
                  <a:pt x="3568621" y="2026736"/>
                  <a:pt x="3575199" y="2022505"/>
                </a:cubicBezTo>
                <a:close/>
                <a:moveTo>
                  <a:pt x="4735274" y="2008841"/>
                </a:moveTo>
                <a:cubicBezTo>
                  <a:pt x="4735750" y="2008588"/>
                  <a:pt x="4739183" y="2012019"/>
                  <a:pt x="4738928" y="2012495"/>
                </a:cubicBezTo>
                <a:cubicBezTo>
                  <a:pt x="4737438" y="2015261"/>
                  <a:pt x="4735750" y="2018661"/>
                  <a:pt x="4733175" y="2019936"/>
                </a:cubicBezTo>
                <a:lnTo>
                  <a:pt x="4727584" y="2020229"/>
                </a:lnTo>
                <a:lnTo>
                  <a:pt x="4724443" y="2029661"/>
                </a:lnTo>
                <a:cubicBezTo>
                  <a:pt x="4722738" y="2031364"/>
                  <a:pt x="4719974" y="2032007"/>
                  <a:pt x="4714906" y="2032831"/>
                </a:cubicBezTo>
                <a:cubicBezTo>
                  <a:pt x="4715730" y="2027763"/>
                  <a:pt x="4716374" y="2024999"/>
                  <a:pt x="4718079" y="2023296"/>
                </a:cubicBezTo>
                <a:lnTo>
                  <a:pt x="4727545" y="2020151"/>
                </a:lnTo>
                <a:lnTo>
                  <a:pt x="4727840" y="2014595"/>
                </a:lnTo>
                <a:cubicBezTo>
                  <a:pt x="4729078" y="2012019"/>
                  <a:pt x="4732509" y="2010339"/>
                  <a:pt x="4735274" y="2008841"/>
                </a:cubicBezTo>
                <a:close/>
                <a:moveTo>
                  <a:pt x="4060247" y="1995018"/>
                </a:moveTo>
                <a:cubicBezTo>
                  <a:pt x="4059771" y="1994765"/>
                  <a:pt x="4057583" y="1997657"/>
                  <a:pt x="4056149" y="1999053"/>
                </a:cubicBezTo>
                <a:cubicBezTo>
                  <a:pt x="4054753" y="2001882"/>
                  <a:pt x="4056054" y="2004869"/>
                  <a:pt x="4060501" y="2007285"/>
                </a:cubicBezTo>
                <a:cubicBezTo>
                  <a:pt x="4060983" y="2007539"/>
                  <a:pt x="4063520" y="2004869"/>
                  <a:pt x="4064542" y="2003215"/>
                </a:cubicBezTo>
                <a:cubicBezTo>
                  <a:pt x="4066223" y="2000550"/>
                  <a:pt x="4064700" y="1997467"/>
                  <a:pt x="4060247" y="1995018"/>
                </a:cubicBezTo>
                <a:close/>
                <a:moveTo>
                  <a:pt x="4541292" y="1857138"/>
                </a:moveTo>
                <a:cubicBezTo>
                  <a:pt x="4543963" y="1855456"/>
                  <a:pt x="4547046" y="1856979"/>
                  <a:pt x="4549494" y="1861425"/>
                </a:cubicBezTo>
                <a:cubicBezTo>
                  <a:pt x="4549716" y="1861907"/>
                  <a:pt x="4546856" y="1864127"/>
                  <a:pt x="4545460" y="1865530"/>
                </a:cubicBezTo>
                <a:cubicBezTo>
                  <a:pt x="4542631" y="1866924"/>
                  <a:pt x="4539643" y="1865625"/>
                  <a:pt x="4537226" y="1861171"/>
                </a:cubicBezTo>
                <a:cubicBezTo>
                  <a:pt x="4536973" y="1860695"/>
                  <a:pt x="4539643" y="1858153"/>
                  <a:pt x="4541292" y="1857138"/>
                </a:cubicBezTo>
                <a:close/>
                <a:moveTo>
                  <a:pt x="3196198" y="1855022"/>
                </a:moveTo>
                <a:cubicBezTo>
                  <a:pt x="3201920" y="1860738"/>
                  <a:pt x="3207674" y="1866489"/>
                  <a:pt x="3213650" y="1872465"/>
                </a:cubicBezTo>
                <a:cubicBezTo>
                  <a:pt x="3211899" y="1875074"/>
                  <a:pt x="3210662" y="1879201"/>
                  <a:pt x="3208245" y="1880089"/>
                </a:cubicBezTo>
                <a:cubicBezTo>
                  <a:pt x="3204654" y="1881396"/>
                  <a:pt x="3200239" y="1880437"/>
                  <a:pt x="3196198" y="1880437"/>
                </a:cubicBezTo>
                <a:cubicBezTo>
                  <a:pt x="3190482" y="1874719"/>
                  <a:pt x="3184729" y="1868971"/>
                  <a:pt x="3178753" y="1862996"/>
                </a:cubicBezTo>
                <a:cubicBezTo>
                  <a:pt x="3180504" y="1860390"/>
                  <a:pt x="3181741" y="1856260"/>
                  <a:pt x="3184158" y="1855372"/>
                </a:cubicBezTo>
                <a:cubicBezTo>
                  <a:pt x="3187717" y="1854038"/>
                  <a:pt x="3192132" y="1855022"/>
                  <a:pt x="3196198" y="1855022"/>
                </a:cubicBezTo>
                <a:close/>
                <a:moveTo>
                  <a:pt x="3740775" y="1844718"/>
                </a:moveTo>
                <a:cubicBezTo>
                  <a:pt x="3733302" y="1847390"/>
                  <a:pt x="3737115" y="1855307"/>
                  <a:pt x="3736068" y="1862169"/>
                </a:cubicBezTo>
                <a:cubicBezTo>
                  <a:pt x="3732223" y="1865600"/>
                  <a:pt x="3727650" y="1869665"/>
                  <a:pt x="3723577" y="1873289"/>
                </a:cubicBezTo>
                <a:cubicBezTo>
                  <a:pt x="3723577" y="1882441"/>
                  <a:pt x="3723577" y="1890632"/>
                  <a:pt x="3723577" y="1898834"/>
                </a:cubicBezTo>
                <a:cubicBezTo>
                  <a:pt x="3735370" y="1908653"/>
                  <a:pt x="3735433" y="1908589"/>
                  <a:pt x="3748781" y="1899880"/>
                </a:cubicBezTo>
                <a:cubicBezTo>
                  <a:pt x="3748781" y="1891908"/>
                  <a:pt x="3748781" y="1883741"/>
                  <a:pt x="3748781" y="1875293"/>
                </a:cubicBezTo>
                <a:cubicBezTo>
                  <a:pt x="3752783" y="1870838"/>
                  <a:pt x="3756849" y="1866393"/>
                  <a:pt x="3760922" y="1861916"/>
                </a:cubicBezTo>
                <a:cubicBezTo>
                  <a:pt x="3760059" y="1860639"/>
                  <a:pt x="3759171" y="1859084"/>
                  <a:pt x="3758030" y="1857776"/>
                </a:cubicBezTo>
                <a:cubicBezTo>
                  <a:pt x="3756691" y="1856226"/>
                  <a:pt x="3755295" y="1854637"/>
                  <a:pt x="3753671" y="1853463"/>
                </a:cubicBezTo>
                <a:cubicBezTo>
                  <a:pt x="3749415" y="1850313"/>
                  <a:pt x="3747030" y="1842465"/>
                  <a:pt x="3740775" y="1844718"/>
                </a:cubicBezTo>
                <a:close/>
                <a:moveTo>
                  <a:pt x="3283087" y="1831815"/>
                </a:moveTo>
                <a:cubicBezTo>
                  <a:pt x="3281431" y="1832866"/>
                  <a:pt x="3278761" y="1835381"/>
                  <a:pt x="3279021" y="1835857"/>
                </a:cubicBezTo>
                <a:cubicBezTo>
                  <a:pt x="3281463" y="1840302"/>
                  <a:pt x="3284451" y="1841636"/>
                  <a:pt x="3287280" y="1840208"/>
                </a:cubicBezTo>
                <a:cubicBezTo>
                  <a:pt x="3288676" y="1838815"/>
                  <a:pt x="3291568" y="1836587"/>
                  <a:pt x="3291283" y="1836110"/>
                </a:cubicBezTo>
                <a:cubicBezTo>
                  <a:pt x="3288841" y="1831656"/>
                  <a:pt x="3285758" y="1830134"/>
                  <a:pt x="3283087" y="1831815"/>
                </a:cubicBezTo>
                <a:close/>
                <a:moveTo>
                  <a:pt x="3659912" y="1829486"/>
                </a:moveTo>
                <a:lnTo>
                  <a:pt x="3663012" y="1829651"/>
                </a:lnTo>
                <a:lnTo>
                  <a:pt x="3665647" y="1833376"/>
                </a:lnTo>
                <a:lnTo>
                  <a:pt x="3665663" y="1833403"/>
                </a:lnTo>
                <a:lnTo>
                  <a:pt x="3665647" y="1833407"/>
                </a:lnTo>
                <a:lnTo>
                  <a:pt x="3660027" y="1831656"/>
                </a:lnTo>
                <a:close/>
                <a:moveTo>
                  <a:pt x="3223596" y="1819026"/>
                </a:moveTo>
                <a:cubicBezTo>
                  <a:pt x="3225309" y="1819978"/>
                  <a:pt x="3227092" y="1821595"/>
                  <a:pt x="3227821" y="1823346"/>
                </a:cubicBezTo>
                <a:cubicBezTo>
                  <a:pt x="3228519" y="1825027"/>
                  <a:pt x="3227948" y="1827317"/>
                  <a:pt x="3227948" y="1829354"/>
                </a:cubicBezTo>
                <a:cubicBezTo>
                  <a:pt x="3227885" y="1837232"/>
                  <a:pt x="3223945" y="1842414"/>
                  <a:pt x="3219587" y="1840251"/>
                </a:cubicBezTo>
                <a:cubicBezTo>
                  <a:pt x="3215204" y="1838056"/>
                  <a:pt x="3213967" y="1834530"/>
                  <a:pt x="3215172" y="1829796"/>
                </a:cubicBezTo>
                <a:cubicBezTo>
                  <a:pt x="3215648" y="1827888"/>
                  <a:pt x="3214569" y="1825413"/>
                  <a:pt x="3215394" y="1823758"/>
                </a:cubicBezTo>
                <a:cubicBezTo>
                  <a:pt x="3217621" y="1819217"/>
                  <a:pt x="3220767" y="1817498"/>
                  <a:pt x="3223596" y="1819026"/>
                </a:cubicBezTo>
                <a:close/>
                <a:moveTo>
                  <a:pt x="4507195" y="1806313"/>
                </a:moveTo>
                <a:cubicBezTo>
                  <a:pt x="4508909" y="1807266"/>
                  <a:pt x="4510691" y="1808881"/>
                  <a:pt x="4511420" y="1810633"/>
                </a:cubicBezTo>
                <a:cubicBezTo>
                  <a:pt x="4512118" y="1812319"/>
                  <a:pt x="4511547" y="1814606"/>
                  <a:pt x="4511547" y="1816643"/>
                </a:cubicBezTo>
                <a:cubicBezTo>
                  <a:pt x="4511483" y="1824518"/>
                  <a:pt x="4507545" y="1829701"/>
                  <a:pt x="4503193" y="1827539"/>
                </a:cubicBezTo>
                <a:cubicBezTo>
                  <a:pt x="4498804" y="1825348"/>
                  <a:pt x="4497566" y="1821817"/>
                  <a:pt x="4498771" y="1817085"/>
                </a:cubicBezTo>
                <a:cubicBezTo>
                  <a:pt x="4499253" y="1815178"/>
                  <a:pt x="4498168" y="1812700"/>
                  <a:pt x="4498993" y="1811045"/>
                </a:cubicBezTo>
                <a:cubicBezTo>
                  <a:pt x="4501189" y="1806504"/>
                  <a:pt x="4504366" y="1804786"/>
                  <a:pt x="4507195" y="1806313"/>
                </a:cubicBezTo>
                <a:close/>
                <a:moveTo>
                  <a:pt x="3996976" y="1791746"/>
                </a:moveTo>
                <a:cubicBezTo>
                  <a:pt x="3992529" y="1794195"/>
                  <a:pt x="3991000" y="1797279"/>
                  <a:pt x="3992687" y="1799950"/>
                </a:cubicBezTo>
                <a:cubicBezTo>
                  <a:pt x="3993734" y="1801598"/>
                  <a:pt x="3996246" y="1804268"/>
                  <a:pt x="3996722" y="1804013"/>
                </a:cubicBezTo>
                <a:cubicBezTo>
                  <a:pt x="4001175" y="1801535"/>
                  <a:pt x="4002507" y="1798548"/>
                  <a:pt x="4001074" y="1795755"/>
                </a:cubicBezTo>
                <a:cubicBezTo>
                  <a:pt x="3999678" y="1794354"/>
                  <a:pt x="3997452" y="1791461"/>
                  <a:pt x="3996976" y="1791746"/>
                </a:cubicBezTo>
                <a:close/>
                <a:moveTo>
                  <a:pt x="4444602" y="1765974"/>
                </a:moveTo>
                <a:cubicBezTo>
                  <a:pt x="4447975" y="1765540"/>
                  <a:pt x="4451850" y="1766564"/>
                  <a:pt x="4455615" y="1767249"/>
                </a:cubicBezTo>
                <a:cubicBezTo>
                  <a:pt x="4458270" y="1771538"/>
                  <a:pt x="4462752" y="1774461"/>
                  <a:pt x="4466562" y="1777876"/>
                </a:cubicBezTo>
                <a:lnTo>
                  <a:pt x="4473403" y="1791314"/>
                </a:lnTo>
                <a:lnTo>
                  <a:pt x="4479003" y="1791610"/>
                </a:lnTo>
                <a:cubicBezTo>
                  <a:pt x="4481547" y="1792885"/>
                  <a:pt x="4483235" y="1796285"/>
                  <a:pt x="4484757" y="1799051"/>
                </a:cubicBezTo>
                <a:cubicBezTo>
                  <a:pt x="4485012" y="1799527"/>
                  <a:pt x="4481579" y="1802958"/>
                  <a:pt x="4481104" y="1802705"/>
                </a:cubicBezTo>
                <a:cubicBezTo>
                  <a:pt x="4478338" y="1801208"/>
                  <a:pt x="4474937" y="1799527"/>
                  <a:pt x="4473668" y="1796951"/>
                </a:cubicBezTo>
                <a:lnTo>
                  <a:pt x="4473378" y="1791461"/>
                </a:lnTo>
                <a:lnTo>
                  <a:pt x="4454251" y="1791461"/>
                </a:lnTo>
                <a:cubicBezTo>
                  <a:pt x="4448497" y="1785582"/>
                  <a:pt x="4442585" y="1779582"/>
                  <a:pt x="4436616" y="1773448"/>
                </a:cubicBezTo>
                <a:cubicBezTo>
                  <a:pt x="4438363" y="1768300"/>
                  <a:pt x="4441231" y="1766408"/>
                  <a:pt x="4444602" y="1765974"/>
                </a:cubicBezTo>
                <a:close/>
                <a:moveTo>
                  <a:pt x="3653917" y="1740743"/>
                </a:moveTo>
                <a:cubicBezTo>
                  <a:pt x="3649058" y="1745221"/>
                  <a:pt x="3644478" y="1749415"/>
                  <a:pt x="3640031" y="1753520"/>
                </a:cubicBezTo>
                <a:cubicBezTo>
                  <a:pt x="3639682" y="1753360"/>
                  <a:pt x="3613971" y="1742266"/>
                  <a:pt x="3613971" y="1742266"/>
                </a:cubicBezTo>
                <a:cubicBezTo>
                  <a:pt x="3612481" y="1743762"/>
                  <a:pt x="3610984" y="1745254"/>
                  <a:pt x="3609493" y="1746751"/>
                </a:cubicBezTo>
                <a:cubicBezTo>
                  <a:pt x="3611079" y="1756635"/>
                  <a:pt x="3605262" y="1767471"/>
                  <a:pt x="3614574" y="1778020"/>
                </a:cubicBezTo>
                <a:cubicBezTo>
                  <a:pt x="3627477" y="1778495"/>
                  <a:pt x="3641687" y="1779034"/>
                  <a:pt x="3656017" y="1779549"/>
                </a:cubicBezTo>
                <a:cubicBezTo>
                  <a:pt x="3672701" y="1796708"/>
                  <a:pt x="3688814" y="1813292"/>
                  <a:pt x="3704705" y="1829658"/>
                </a:cubicBezTo>
                <a:cubicBezTo>
                  <a:pt x="3711188" y="1829087"/>
                  <a:pt x="3718052" y="1831559"/>
                  <a:pt x="3722150" y="1824570"/>
                </a:cubicBezTo>
                <a:cubicBezTo>
                  <a:pt x="3716618" y="1813578"/>
                  <a:pt x="3706069" y="1806908"/>
                  <a:pt x="3698190" y="1797851"/>
                </a:cubicBezTo>
                <a:cubicBezTo>
                  <a:pt x="3698190" y="1793624"/>
                  <a:pt x="3698190" y="1789432"/>
                  <a:pt x="3698190" y="1785998"/>
                </a:cubicBezTo>
                <a:cubicBezTo>
                  <a:pt x="3683124" y="1770585"/>
                  <a:pt x="3668445" y="1755582"/>
                  <a:pt x="3653917" y="1740743"/>
                </a:cubicBezTo>
                <a:close/>
                <a:moveTo>
                  <a:pt x="4327384" y="1690063"/>
                </a:moveTo>
                <a:cubicBezTo>
                  <a:pt x="4322969" y="1692509"/>
                  <a:pt x="4321637" y="1695494"/>
                  <a:pt x="4323034" y="1698321"/>
                </a:cubicBezTo>
                <a:cubicBezTo>
                  <a:pt x="4324428" y="1699716"/>
                  <a:pt x="4326655" y="1702605"/>
                  <a:pt x="4327131" y="1702319"/>
                </a:cubicBezTo>
                <a:cubicBezTo>
                  <a:pt x="4331584" y="1699875"/>
                  <a:pt x="4333106" y="1696794"/>
                  <a:pt x="4331425" y="1694132"/>
                </a:cubicBezTo>
                <a:cubicBezTo>
                  <a:pt x="4330373" y="1692477"/>
                  <a:pt x="4327867" y="1689810"/>
                  <a:pt x="4327384" y="1690063"/>
                </a:cubicBezTo>
                <a:close/>
                <a:moveTo>
                  <a:pt x="4363359" y="1577562"/>
                </a:moveTo>
                <a:cubicBezTo>
                  <a:pt x="4366030" y="1575881"/>
                  <a:pt x="4369113" y="1577402"/>
                  <a:pt x="4371562" y="1581856"/>
                </a:cubicBezTo>
                <a:cubicBezTo>
                  <a:pt x="4371815" y="1582332"/>
                  <a:pt x="4368923" y="1584552"/>
                  <a:pt x="4367527" y="1585954"/>
                </a:cubicBezTo>
                <a:cubicBezTo>
                  <a:pt x="4364698" y="1587349"/>
                  <a:pt x="4361710" y="1586048"/>
                  <a:pt x="4359293" y="1581601"/>
                </a:cubicBezTo>
                <a:cubicBezTo>
                  <a:pt x="4359040" y="1581120"/>
                  <a:pt x="4361710" y="1578582"/>
                  <a:pt x="4363359" y="1577562"/>
                </a:cubicBezTo>
                <a:close/>
                <a:moveTo>
                  <a:pt x="3227884" y="1562917"/>
                </a:moveTo>
                <a:cubicBezTo>
                  <a:pt x="3228519" y="1563138"/>
                  <a:pt x="3228424" y="1566601"/>
                  <a:pt x="3227821" y="1568289"/>
                </a:cubicBezTo>
                <a:cubicBezTo>
                  <a:pt x="3227250" y="1569906"/>
                  <a:pt x="3225753" y="1571333"/>
                  <a:pt x="3224389" y="1572482"/>
                </a:cubicBezTo>
                <a:cubicBezTo>
                  <a:pt x="3223311" y="1573369"/>
                  <a:pt x="3221338" y="1574479"/>
                  <a:pt x="3220513" y="1574067"/>
                </a:cubicBezTo>
                <a:cubicBezTo>
                  <a:pt x="3215806" y="1571689"/>
                  <a:pt x="3215425" y="1569146"/>
                  <a:pt x="3218001" y="1566125"/>
                </a:cubicBezTo>
                <a:cubicBezTo>
                  <a:pt x="3220704" y="1562948"/>
                  <a:pt x="3223786" y="1561292"/>
                  <a:pt x="3227884" y="1562917"/>
                </a:cubicBezTo>
                <a:close/>
                <a:moveTo>
                  <a:pt x="4308037" y="1537231"/>
                </a:moveTo>
                <a:cubicBezTo>
                  <a:pt x="4309971" y="1537707"/>
                  <a:pt x="4312420" y="1536628"/>
                  <a:pt x="4314069" y="1537453"/>
                </a:cubicBezTo>
                <a:cubicBezTo>
                  <a:pt x="4318617" y="1539681"/>
                  <a:pt x="4320331" y="1542826"/>
                  <a:pt x="4318808" y="1545654"/>
                </a:cubicBezTo>
                <a:cubicBezTo>
                  <a:pt x="4317856" y="1547365"/>
                  <a:pt x="4316232" y="1549149"/>
                  <a:pt x="4314488" y="1549879"/>
                </a:cubicBezTo>
                <a:cubicBezTo>
                  <a:pt x="4312770" y="1550577"/>
                  <a:pt x="4310478" y="1550006"/>
                  <a:pt x="4308448" y="1550006"/>
                </a:cubicBezTo>
                <a:cubicBezTo>
                  <a:pt x="4300564" y="1549941"/>
                  <a:pt x="4295388" y="1546003"/>
                  <a:pt x="4297544" y="1541646"/>
                </a:cubicBezTo>
                <a:cubicBezTo>
                  <a:pt x="4299740" y="1537264"/>
                  <a:pt x="4303265" y="1536026"/>
                  <a:pt x="4308037" y="1537231"/>
                </a:cubicBezTo>
                <a:close/>
                <a:moveTo>
                  <a:pt x="4327162" y="1448520"/>
                </a:moveTo>
                <a:cubicBezTo>
                  <a:pt x="4331616" y="1450967"/>
                  <a:pt x="4332917" y="1453956"/>
                  <a:pt x="4331520" y="1456782"/>
                </a:cubicBezTo>
                <a:cubicBezTo>
                  <a:pt x="4330118" y="1458179"/>
                  <a:pt x="4327898" y="1461070"/>
                  <a:pt x="4327416" y="1460786"/>
                </a:cubicBezTo>
                <a:cubicBezTo>
                  <a:pt x="4322969" y="1458337"/>
                  <a:pt x="4321448" y="1455254"/>
                  <a:pt x="4323128" y="1452585"/>
                </a:cubicBezTo>
                <a:cubicBezTo>
                  <a:pt x="4324174" y="1450934"/>
                  <a:pt x="4326687" y="1448264"/>
                  <a:pt x="4327162" y="1448520"/>
                </a:cubicBezTo>
                <a:close/>
                <a:moveTo>
                  <a:pt x="3234114" y="1435644"/>
                </a:moveTo>
                <a:cubicBezTo>
                  <a:pt x="3240820" y="1435678"/>
                  <a:pt x="3247113" y="1435678"/>
                  <a:pt x="3253374" y="1435678"/>
                </a:cubicBezTo>
                <a:cubicBezTo>
                  <a:pt x="3253374" y="1441965"/>
                  <a:pt x="3253374" y="1448224"/>
                  <a:pt x="3253374" y="1454868"/>
                </a:cubicBezTo>
                <a:cubicBezTo>
                  <a:pt x="3243110" y="1464918"/>
                  <a:pt x="3232649" y="1475149"/>
                  <a:pt x="3222131" y="1485471"/>
                </a:cubicBezTo>
                <a:cubicBezTo>
                  <a:pt x="3207991" y="1477089"/>
                  <a:pt x="3217589" y="1464253"/>
                  <a:pt x="3216765" y="1453697"/>
                </a:cubicBezTo>
                <a:cubicBezTo>
                  <a:pt x="3222766" y="1447465"/>
                  <a:pt x="3228551" y="1441424"/>
                  <a:pt x="3234114" y="1435644"/>
                </a:cubicBezTo>
                <a:close/>
                <a:moveTo>
                  <a:pt x="3261030" y="1424276"/>
                </a:moveTo>
                <a:cubicBezTo>
                  <a:pt x="3261506" y="1424022"/>
                  <a:pt x="3264938" y="1427453"/>
                  <a:pt x="3264684" y="1427929"/>
                </a:cubicBezTo>
                <a:cubicBezTo>
                  <a:pt x="3263194" y="1430694"/>
                  <a:pt x="3261506" y="1434095"/>
                  <a:pt x="3258931" y="1435363"/>
                </a:cubicBezTo>
                <a:cubicBezTo>
                  <a:pt x="3253627" y="1437971"/>
                  <a:pt x="3250988" y="1435332"/>
                  <a:pt x="3253596" y="1430029"/>
                </a:cubicBezTo>
                <a:cubicBezTo>
                  <a:pt x="3254864" y="1427453"/>
                  <a:pt x="3258264" y="1425767"/>
                  <a:pt x="3261030" y="1424276"/>
                </a:cubicBezTo>
                <a:close/>
                <a:moveTo>
                  <a:pt x="3253310" y="1359608"/>
                </a:moveTo>
                <a:cubicBezTo>
                  <a:pt x="3253944" y="1359829"/>
                  <a:pt x="3253849" y="1363293"/>
                  <a:pt x="3253247" y="1364982"/>
                </a:cubicBezTo>
                <a:cubicBezTo>
                  <a:pt x="3252676" y="1366597"/>
                  <a:pt x="3251178" y="1368032"/>
                  <a:pt x="3249815" y="1369173"/>
                </a:cubicBezTo>
                <a:cubicBezTo>
                  <a:pt x="3248730" y="1370063"/>
                  <a:pt x="3246763" y="1371179"/>
                  <a:pt x="3245932" y="1370767"/>
                </a:cubicBezTo>
                <a:cubicBezTo>
                  <a:pt x="3241231" y="1368382"/>
                  <a:pt x="3240851" y="1365837"/>
                  <a:pt x="3243426" y="1362818"/>
                </a:cubicBezTo>
                <a:cubicBezTo>
                  <a:pt x="3246129" y="1359641"/>
                  <a:pt x="3249206" y="1357993"/>
                  <a:pt x="3253310" y="1359608"/>
                </a:cubicBezTo>
                <a:close/>
                <a:moveTo>
                  <a:pt x="3367760" y="1359035"/>
                </a:moveTo>
                <a:cubicBezTo>
                  <a:pt x="3364575" y="1359003"/>
                  <a:pt x="3361438" y="1361417"/>
                  <a:pt x="3355195" y="1366260"/>
                </a:cubicBezTo>
                <a:cubicBezTo>
                  <a:pt x="3355195" y="1370604"/>
                  <a:pt x="3355195" y="1374798"/>
                  <a:pt x="3355195" y="1378418"/>
                </a:cubicBezTo>
                <a:cubicBezTo>
                  <a:pt x="3359706" y="1383389"/>
                  <a:pt x="3363867" y="1387984"/>
                  <a:pt x="3367775" y="1392287"/>
                </a:cubicBezTo>
                <a:cubicBezTo>
                  <a:pt x="3367394" y="1396922"/>
                  <a:pt x="3367013" y="1400986"/>
                  <a:pt x="3366633" y="1405058"/>
                </a:cubicBezTo>
                <a:cubicBezTo>
                  <a:pt x="3354650" y="1417029"/>
                  <a:pt x="3342705" y="1428963"/>
                  <a:pt x="3330658" y="1440996"/>
                </a:cubicBezTo>
                <a:cubicBezTo>
                  <a:pt x="3329738" y="1448335"/>
                  <a:pt x="3326338" y="1456606"/>
                  <a:pt x="3337458" y="1459723"/>
                </a:cubicBezTo>
                <a:cubicBezTo>
                  <a:pt x="3353920" y="1443221"/>
                  <a:pt x="3370350" y="1426744"/>
                  <a:pt x="3386780" y="1410289"/>
                </a:cubicBezTo>
                <a:cubicBezTo>
                  <a:pt x="3391068" y="1410289"/>
                  <a:pt x="3395300" y="1410289"/>
                  <a:pt x="3399525" y="1410289"/>
                </a:cubicBezTo>
                <a:cubicBezTo>
                  <a:pt x="3405500" y="1404326"/>
                  <a:pt x="3411508" y="1398305"/>
                  <a:pt x="3417477" y="1392322"/>
                </a:cubicBezTo>
                <a:cubicBezTo>
                  <a:pt x="3415003" y="1389846"/>
                  <a:pt x="3412808" y="1385761"/>
                  <a:pt x="3409979" y="1385257"/>
                </a:cubicBezTo>
                <a:cubicBezTo>
                  <a:pt x="3403813" y="1384185"/>
                  <a:pt x="3397330" y="1384942"/>
                  <a:pt x="3391005" y="1384912"/>
                </a:cubicBezTo>
                <a:cubicBezTo>
                  <a:pt x="3386780" y="1384912"/>
                  <a:pt x="3383380" y="1382917"/>
                  <a:pt x="3380614" y="1378671"/>
                </a:cubicBezTo>
                <a:cubicBezTo>
                  <a:pt x="3380614" y="1374766"/>
                  <a:pt x="3380614" y="1370576"/>
                  <a:pt x="3380614" y="1366524"/>
                </a:cubicBezTo>
                <a:cubicBezTo>
                  <a:pt x="3374179" y="1361550"/>
                  <a:pt x="3370945" y="1359056"/>
                  <a:pt x="3367760" y="1359035"/>
                </a:cubicBezTo>
                <a:close/>
                <a:moveTo>
                  <a:pt x="3528738" y="1348925"/>
                </a:moveTo>
                <a:cubicBezTo>
                  <a:pt x="3525909" y="1347522"/>
                  <a:pt x="3522927" y="1348828"/>
                  <a:pt x="3520511" y="1353270"/>
                </a:cubicBezTo>
                <a:cubicBezTo>
                  <a:pt x="3520257" y="1353748"/>
                  <a:pt x="3522921" y="1356277"/>
                  <a:pt x="3524577" y="1357319"/>
                </a:cubicBezTo>
                <a:cubicBezTo>
                  <a:pt x="3527248" y="1358996"/>
                  <a:pt x="3530330" y="1357468"/>
                  <a:pt x="3532773" y="1353017"/>
                </a:cubicBezTo>
                <a:cubicBezTo>
                  <a:pt x="3533033" y="1352507"/>
                  <a:pt x="3530140" y="1350313"/>
                  <a:pt x="3528738" y="1348925"/>
                </a:cubicBezTo>
                <a:close/>
                <a:moveTo>
                  <a:pt x="3261030" y="1348047"/>
                </a:moveTo>
                <a:cubicBezTo>
                  <a:pt x="3261506" y="1347794"/>
                  <a:pt x="3264938" y="1351224"/>
                  <a:pt x="3264684" y="1351701"/>
                </a:cubicBezTo>
                <a:cubicBezTo>
                  <a:pt x="3263194" y="1354468"/>
                  <a:pt x="3261506" y="1357866"/>
                  <a:pt x="3258931" y="1359134"/>
                </a:cubicBezTo>
                <a:cubicBezTo>
                  <a:pt x="3253627" y="1361741"/>
                  <a:pt x="3250988" y="1359103"/>
                  <a:pt x="3253596" y="1353795"/>
                </a:cubicBezTo>
                <a:cubicBezTo>
                  <a:pt x="3254864" y="1351224"/>
                  <a:pt x="3258264" y="1349538"/>
                  <a:pt x="3261030" y="1348047"/>
                </a:cubicBezTo>
                <a:close/>
                <a:moveTo>
                  <a:pt x="4085958" y="1321601"/>
                </a:moveTo>
                <a:cubicBezTo>
                  <a:pt x="4081511" y="1324043"/>
                  <a:pt x="4079982" y="1327126"/>
                  <a:pt x="4081670" y="1329796"/>
                </a:cubicBezTo>
                <a:cubicBezTo>
                  <a:pt x="4082716" y="1331452"/>
                  <a:pt x="4085228" y="1334122"/>
                  <a:pt x="4085704" y="1333863"/>
                </a:cubicBezTo>
                <a:cubicBezTo>
                  <a:pt x="4090119" y="1331422"/>
                  <a:pt x="4091458" y="1328432"/>
                  <a:pt x="4090056" y="1325603"/>
                </a:cubicBezTo>
                <a:cubicBezTo>
                  <a:pt x="4088660" y="1324201"/>
                  <a:pt x="4086434" y="1321316"/>
                  <a:pt x="4085958" y="1321601"/>
                </a:cubicBezTo>
                <a:close/>
                <a:moveTo>
                  <a:pt x="3477418" y="1307009"/>
                </a:moveTo>
                <a:cubicBezTo>
                  <a:pt x="3466862" y="1317565"/>
                  <a:pt x="3455012" y="1326776"/>
                  <a:pt x="3446810" y="1338567"/>
                </a:cubicBezTo>
                <a:cubicBezTo>
                  <a:pt x="3441444" y="1346285"/>
                  <a:pt x="3442617" y="1358299"/>
                  <a:pt x="3432892" y="1364483"/>
                </a:cubicBezTo>
                <a:cubicBezTo>
                  <a:pt x="3431687" y="1365277"/>
                  <a:pt x="3431750" y="1368156"/>
                  <a:pt x="3431306" y="1370055"/>
                </a:cubicBezTo>
                <a:cubicBezTo>
                  <a:pt x="3430285" y="1374701"/>
                  <a:pt x="3431306" y="1378513"/>
                  <a:pt x="3434294" y="1381494"/>
                </a:cubicBezTo>
                <a:cubicBezTo>
                  <a:pt x="3437275" y="1384466"/>
                  <a:pt x="3440263" y="1387445"/>
                  <a:pt x="3443283" y="1390426"/>
                </a:cubicBezTo>
                <a:cubicBezTo>
                  <a:pt x="3443505" y="1394606"/>
                  <a:pt x="3443759" y="1398759"/>
                  <a:pt x="3444273" y="1406991"/>
                </a:cubicBezTo>
                <a:cubicBezTo>
                  <a:pt x="3448339" y="1410379"/>
                  <a:pt x="3454695" y="1415850"/>
                  <a:pt x="3461305" y="1421028"/>
                </a:cubicBezTo>
                <a:cubicBezTo>
                  <a:pt x="3462098" y="1421663"/>
                  <a:pt x="3464198" y="1420647"/>
                  <a:pt x="3466038" y="1420331"/>
                </a:cubicBezTo>
                <a:cubicBezTo>
                  <a:pt x="3471506" y="1414486"/>
                  <a:pt x="3477164" y="1408477"/>
                  <a:pt x="3481928" y="1403377"/>
                </a:cubicBezTo>
                <a:cubicBezTo>
                  <a:pt x="3483806" y="1388710"/>
                  <a:pt x="3483902" y="1389062"/>
                  <a:pt x="3500617" y="1384689"/>
                </a:cubicBezTo>
                <a:cubicBezTo>
                  <a:pt x="3505603" y="1383389"/>
                  <a:pt x="3507068" y="1379274"/>
                  <a:pt x="3505222" y="1376352"/>
                </a:cubicBezTo>
                <a:cubicBezTo>
                  <a:pt x="3504144" y="1374671"/>
                  <a:pt x="3502266" y="1372444"/>
                  <a:pt x="3500649" y="1372384"/>
                </a:cubicBezTo>
                <a:cubicBezTo>
                  <a:pt x="3492256" y="1371967"/>
                  <a:pt x="3483838" y="1372188"/>
                  <a:pt x="3474081" y="1372188"/>
                </a:cubicBezTo>
                <a:cubicBezTo>
                  <a:pt x="3472204" y="1366707"/>
                  <a:pt x="3470301" y="1361156"/>
                  <a:pt x="3468360" y="1355588"/>
                </a:cubicBezTo>
                <a:cubicBezTo>
                  <a:pt x="3473029" y="1350258"/>
                  <a:pt x="3477063" y="1345617"/>
                  <a:pt x="3481389" y="1340660"/>
                </a:cubicBezTo>
                <a:cubicBezTo>
                  <a:pt x="3481611" y="1337035"/>
                  <a:pt x="3481865" y="1332912"/>
                  <a:pt x="3482151" y="1328337"/>
                </a:cubicBezTo>
                <a:cubicBezTo>
                  <a:pt x="3486185" y="1324011"/>
                  <a:pt x="3490448" y="1319438"/>
                  <a:pt x="3495624" y="1313905"/>
                </a:cubicBezTo>
                <a:cubicBezTo>
                  <a:pt x="3489807" y="1311716"/>
                  <a:pt x="3484346" y="1309617"/>
                  <a:pt x="3477418" y="1307009"/>
                </a:cubicBezTo>
                <a:close/>
                <a:moveTo>
                  <a:pt x="4465022" y="1298034"/>
                </a:moveTo>
                <a:cubicBezTo>
                  <a:pt x="4467693" y="1296347"/>
                  <a:pt x="4470777" y="1297876"/>
                  <a:pt x="4473225" y="1302322"/>
                </a:cubicBezTo>
                <a:cubicBezTo>
                  <a:pt x="4473478" y="1302799"/>
                  <a:pt x="4470618" y="1304991"/>
                  <a:pt x="4469184" y="1306419"/>
                </a:cubicBezTo>
                <a:cubicBezTo>
                  <a:pt x="4466361" y="1307821"/>
                  <a:pt x="4463373" y="1306514"/>
                  <a:pt x="4460957" y="1302067"/>
                </a:cubicBezTo>
                <a:cubicBezTo>
                  <a:pt x="4460702" y="1301591"/>
                  <a:pt x="4463373" y="1299047"/>
                  <a:pt x="4465022" y="1298034"/>
                </a:cubicBezTo>
                <a:close/>
                <a:moveTo>
                  <a:pt x="4645118" y="1270638"/>
                </a:moveTo>
                <a:cubicBezTo>
                  <a:pt x="4645594" y="1270383"/>
                  <a:pt x="4648138" y="1273055"/>
                  <a:pt x="4649154" y="1274709"/>
                </a:cubicBezTo>
                <a:cubicBezTo>
                  <a:pt x="4650834" y="1277374"/>
                  <a:pt x="4649313" y="1280457"/>
                  <a:pt x="4644864" y="1282906"/>
                </a:cubicBezTo>
                <a:cubicBezTo>
                  <a:pt x="4644389" y="1283159"/>
                  <a:pt x="4642195" y="1280299"/>
                  <a:pt x="4640760" y="1278871"/>
                </a:cubicBezTo>
                <a:cubicBezTo>
                  <a:pt x="4639364" y="1276042"/>
                  <a:pt x="4640665" y="1273055"/>
                  <a:pt x="4645118" y="1270638"/>
                </a:cubicBezTo>
                <a:close/>
                <a:moveTo>
                  <a:pt x="4689480" y="1257787"/>
                </a:moveTo>
                <a:cubicBezTo>
                  <a:pt x="4686872" y="1270468"/>
                  <a:pt x="4682997" y="1272790"/>
                  <a:pt x="4669364" y="1269293"/>
                </a:cubicBezTo>
                <a:cubicBezTo>
                  <a:pt x="4667715" y="1268882"/>
                  <a:pt x="4666059" y="1266846"/>
                  <a:pt x="4665330" y="1265165"/>
                </a:cubicBezTo>
                <a:cubicBezTo>
                  <a:pt x="4664917" y="1264207"/>
                  <a:pt x="4666218" y="1262208"/>
                  <a:pt x="4667201" y="1261122"/>
                </a:cubicBezTo>
                <a:cubicBezTo>
                  <a:pt x="4668444" y="1259791"/>
                  <a:pt x="4670126" y="1258040"/>
                  <a:pt x="4671718" y="1257947"/>
                </a:cubicBezTo>
                <a:cubicBezTo>
                  <a:pt x="4677630" y="1257565"/>
                  <a:pt x="4683567" y="1257787"/>
                  <a:pt x="4689480" y="1257787"/>
                </a:cubicBezTo>
                <a:close/>
                <a:moveTo>
                  <a:pt x="4732065" y="1232736"/>
                </a:moveTo>
                <a:cubicBezTo>
                  <a:pt x="4734894" y="1233497"/>
                  <a:pt x="4736867" y="1237374"/>
                  <a:pt x="4739055" y="1239696"/>
                </a:cubicBezTo>
                <a:cubicBezTo>
                  <a:pt x="4733016" y="1245926"/>
                  <a:pt x="4727142" y="1251965"/>
                  <a:pt x="4721421" y="1257808"/>
                </a:cubicBezTo>
                <a:cubicBezTo>
                  <a:pt x="4710554" y="1257808"/>
                  <a:pt x="4700030" y="1257808"/>
                  <a:pt x="4689479" y="1257808"/>
                </a:cubicBezTo>
                <a:cubicBezTo>
                  <a:pt x="4687989" y="1252978"/>
                  <a:pt x="4689227" y="1248337"/>
                  <a:pt x="4693996" y="1247228"/>
                </a:cubicBezTo>
                <a:cubicBezTo>
                  <a:pt x="4703976" y="1244872"/>
                  <a:pt x="4713439" y="1242811"/>
                  <a:pt x="4720374" y="1233912"/>
                </a:cubicBezTo>
                <a:cubicBezTo>
                  <a:pt x="4722086" y="1231683"/>
                  <a:pt x="4728411" y="1231748"/>
                  <a:pt x="4732065" y="1232736"/>
                </a:cubicBezTo>
                <a:close/>
                <a:moveTo>
                  <a:pt x="3475667" y="1232482"/>
                </a:moveTo>
                <a:cubicBezTo>
                  <a:pt x="3480120" y="1234955"/>
                  <a:pt x="3481421" y="1237942"/>
                  <a:pt x="3480025" y="1240741"/>
                </a:cubicBezTo>
                <a:cubicBezTo>
                  <a:pt x="3478623" y="1242143"/>
                  <a:pt x="3476397" y="1245034"/>
                  <a:pt x="3475921" y="1244743"/>
                </a:cubicBezTo>
                <a:cubicBezTo>
                  <a:pt x="3471474" y="1242301"/>
                  <a:pt x="3469945" y="1239216"/>
                  <a:pt x="3471632" y="1236548"/>
                </a:cubicBezTo>
                <a:cubicBezTo>
                  <a:pt x="3472679" y="1234892"/>
                  <a:pt x="3475191" y="1232228"/>
                  <a:pt x="3475667" y="1232482"/>
                </a:cubicBezTo>
                <a:close/>
                <a:moveTo>
                  <a:pt x="4759267" y="1219803"/>
                </a:moveTo>
                <a:cubicBezTo>
                  <a:pt x="4763720" y="1222250"/>
                  <a:pt x="4765021" y="1225239"/>
                  <a:pt x="4763624" y="1228062"/>
                </a:cubicBezTo>
                <a:cubicBezTo>
                  <a:pt x="4762222" y="1229464"/>
                  <a:pt x="4760002" y="1232354"/>
                  <a:pt x="4759520" y="1232069"/>
                </a:cubicBezTo>
                <a:cubicBezTo>
                  <a:pt x="4755073" y="1229622"/>
                  <a:pt x="4753552" y="1226539"/>
                  <a:pt x="4755232" y="1223868"/>
                </a:cubicBezTo>
                <a:cubicBezTo>
                  <a:pt x="4756280" y="1222220"/>
                  <a:pt x="4758791" y="1219548"/>
                  <a:pt x="4759267" y="1219803"/>
                </a:cubicBezTo>
                <a:close/>
                <a:moveTo>
                  <a:pt x="4377982" y="1219803"/>
                </a:moveTo>
                <a:cubicBezTo>
                  <a:pt x="4382428" y="1222250"/>
                  <a:pt x="4383957" y="1225335"/>
                  <a:pt x="4382269" y="1227998"/>
                </a:cubicBezTo>
                <a:cubicBezTo>
                  <a:pt x="4381222" y="1229654"/>
                  <a:pt x="4378710" y="1232324"/>
                  <a:pt x="4378235" y="1232069"/>
                </a:cubicBezTo>
                <a:cubicBezTo>
                  <a:pt x="4373781" y="1229624"/>
                  <a:pt x="4372481" y="1226634"/>
                  <a:pt x="4373883" y="1223806"/>
                </a:cubicBezTo>
                <a:cubicBezTo>
                  <a:pt x="4375279" y="1222410"/>
                  <a:pt x="4377505" y="1219518"/>
                  <a:pt x="4377982" y="1219803"/>
                </a:cubicBezTo>
                <a:close/>
                <a:moveTo>
                  <a:pt x="3462661" y="1207822"/>
                </a:moveTo>
                <a:cubicBezTo>
                  <a:pt x="3465657" y="1206092"/>
                  <a:pt x="3470028" y="1206385"/>
                  <a:pt x="3476847" y="1208133"/>
                </a:cubicBezTo>
                <a:cubicBezTo>
                  <a:pt x="3478496" y="1208546"/>
                  <a:pt x="3480145" y="1210581"/>
                  <a:pt x="3480882" y="1212268"/>
                </a:cubicBezTo>
                <a:cubicBezTo>
                  <a:pt x="3481294" y="1213220"/>
                  <a:pt x="3479987" y="1215219"/>
                  <a:pt x="3479004" y="1216303"/>
                </a:cubicBezTo>
                <a:cubicBezTo>
                  <a:pt x="3477767" y="1217636"/>
                  <a:pt x="3476079" y="1219385"/>
                  <a:pt x="3474493" y="1219482"/>
                </a:cubicBezTo>
                <a:cubicBezTo>
                  <a:pt x="3468581" y="1219862"/>
                  <a:pt x="3462637" y="1219640"/>
                  <a:pt x="3456725" y="1219640"/>
                </a:cubicBezTo>
                <a:cubicBezTo>
                  <a:pt x="3458045" y="1213298"/>
                  <a:pt x="3459665" y="1209548"/>
                  <a:pt x="3462661" y="1207822"/>
                </a:cubicBezTo>
                <a:close/>
                <a:moveTo>
                  <a:pt x="4604598" y="1168793"/>
                </a:moveTo>
                <a:cubicBezTo>
                  <a:pt x="4608006" y="1169197"/>
                  <a:pt x="4610717" y="1170960"/>
                  <a:pt x="4611497" y="1176922"/>
                </a:cubicBezTo>
                <a:cubicBezTo>
                  <a:pt x="4605680" y="1182739"/>
                  <a:pt x="4599926" y="1188485"/>
                  <a:pt x="4594109" y="1194303"/>
                </a:cubicBezTo>
                <a:cubicBezTo>
                  <a:pt x="4584892" y="1185884"/>
                  <a:pt x="4585881" y="1177429"/>
                  <a:pt x="4593507" y="1168814"/>
                </a:cubicBezTo>
                <a:cubicBezTo>
                  <a:pt x="4597083" y="1169341"/>
                  <a:pt x="4601189" y="1168388"/>
                  <a:pt x="4604598" y="1168793"/>
                </a:cubicBezTo>
                <a:close/>
                <a:moveTo>
                  <a:pt x="4663984" y="1168661"/>
                </a:moveTo>
                <a:cubicBezTo>
                  <a:pt x="4664980" y="1167664"/>
                  <a:pt x="4666966" y="1167656"/>
                  <a:pt x="4669619" y="1168958"/>
                </a:cubicBezTo>
                <a:cubicBezTo>
                  <a:pt x="4672193" y="1170232"/>
                  <a:pt x="4673874" y="1173632"/>
                  <a:pt x="4675372" y="1176397"/>
                </a:cubicBezTo>
                <a:cubicBezTo>
                  <a:pt x="4675625" y="1176874"/>
                  <a:pt x="4672193" y="1180304"/>
                  <a:pt x="4671717" y="1180052"/>
                </a:cubicBezTo>
                <a:cubicBezTo>
                  <a:pt x="4668951" y="1178555"/>
                  <a:pt x="4665552" y="1176874"/>
                  <a:pt x="4664284" y="1174298"/>
                </a:cubicBezTo>
                <a:cubicBezTo>
                  <a:pt x="4662979" y="1171643"/>
                  <a:pt x="4662987" y="1169659"/>
                  <a:pt x="4663984" y="1168661"/>
                </a:cubicBezTo>
                <a:close/>
                <a:moveTo>
                  <a:pt x="4660591" y="1158795"/>
                </a:moveTo>
                <a:cubicBezTo>
                  <a:pt x="4663769" y="1161497"/>
                  <a:pt x="4665425" y="1164580"/>
                  <a:pt x="4663801" y="1168679"/>
                </a:cubicBezTo>
                <a:cubicBezTo>
                  <a:pt x="4663579" y="1169318"/>
                  <a:pt x="4660115" y="1169224"/>
                  <a:pt x="4658434" y="1168615"/>
                </a:cubicBezTo>
                <a:cubicBezTo>
                  <a:pt x="4656811" y="1168044"/>
                  <a:pt x="4655384" y="1166553"/>
                  <a:pt x="4654242" y="1165183"/>
                </a:cubicBezTo>
                <a:cubicBezTo>
                  <a:pt x="4653346" y="1164104"/>
                  <a:pt x="4652237" y="1162132"/>
                  <a:pt x="4652649" y="1161307"/>
                </a:cubicBezTo>
                <a:cubicBezTo>
                  <a:pt x="4655034" y="1156607"/>
                  <a:pt x="4657578" y="1156225"/>
                  <a:pt x="4660591" y="1158795"/>
                </a:cubicBezTo>
                <a:close/>
                <a:moveTo>
                  <a:pt x="4083738" y="1158371"/>
                </a:moveTo>
                <a:cubicBezTo>
                  <a:pt x="4082082" y="1159424"/>
                  <a:pt x="4079411" y="1161930"/>
                  <a:pt x="4079665" y="1162406"/>
                </a:cubicBezTo>
                <a:cubicBezTo>
                  <a:pt x="4082113" y="1166827"/>
                  <a:pt x="4085101" y="1168158"/>
                  <a:pt x="4087931" y="1166764"/>
                </a:cubicBezTo>
                <a:cubicBezTo>
                  <a:pt x="4089326" y="1165361"/>
                  <a:pt x="4092219" y="1163140"/>
                  <a:pt x="4091934" y="1162658"/>
                </a:cubicBezTo>
                <a:cubicBezTo>
                  <a:pt x="4089485" y="1158213"/>
                  <a:pt x="4086402" y="1156688"/>
                  <a:pt x="4083738" y="1158371"/>
                </a:cubicBezTo>
                <a:close/>
                <a:moveTo>
                  <a:pt x="4719130" y="1145458"/>
                </a:moveTo>
                <a:cubicBezTo>
                  <a:pt x="4721960" y="1144062"/>
                  <a:pt x="4724948" y="1145363"/>
                  <a:pt x="4727364" y="1149816"/>
                </a:cubicBezTo>
                <a:cubicBezTo>
                  <a:pt x="4727618" y="1150292"/>
                  <a:pt x="4724948" y="1152834"/>
                  <a:pt x="4723291" y="1153851"/>
                </a:cubicBezTo>
                <a:cubicBezTo>
                  <a:pt x="4720627" y="1155530"/>
                  <a:pt x="4717544" y="1154010"/>
                  <a:pt x="4715095" y="1149562"/>
                </a:cubicBezTo>
                <a:cubicBezTo>
                  <a:pt x="4714873" y="1149080"/>
                  <a:pt x="4717734" y="1146892"/>
                  <a:pt x="4719130" y="1145458"/>
                </a:cubicBezTo>
                <a:close/>
                <a:moveTo>
                  <a:pt x="4759267" y="1143555"/>
                </a:moveTo>
                <a:cubicBezTo>
                  <a:pt x="4763720" y="1145998"/>
                  <a:pt x="4765021" y="1148985"/>
                  <a:pt x="4763624" y="1151815"/>
                </a:cubicBezTo>
                <a:cubicBezTo>
                  <a:pt x="4762222" y="1153216"/>
                  <a:pt x="4760002" y="1156108"/>
                  <a:pt x="4759520" y="1155815"/>
                </a:cubicBezTo>
                <a:cubicBezTo>
                  <a:pt x="4755073" y="1153374"/>
                  <a:pt x="4753552" y="1150291"/>
                  <a:pt x="4755232" y="1147620"/>
                </a:cubicBezTo>
                <a:cubicBezTo>
                  <a:pt x="4756280" y="1145965"/>
                  <a:pt x="4758791" y="1143300"/>
                  <a:pt x="4759267" y="1143555"/>
                </a:cubicBezTo>
                <a:close/>
                <a:moveTo>
                  <a:pt x="3697944" y="1143266"/>
                </a:moveTo>
                <a:lnTo>
                  <a:pt x="3697968" y="1143341"/>
                </a:lnTo>
                <a:lnTo>
                  <a:pt x="3697914" y="1143341"/>
                </a:lnTo>
                <a:lnTo>
                  <a:pt x="3697571" y="1143269"/>
                </a:lnTo>
                <a:close/>
                <a:moveTo>
                  <a:pt x="3694758" y="1133457"/>
                </a:moveTo>
                <a:cubicBezTo>
                  <a:pt x="3691738" y="1130880"/>
                  <a:pt x="3689195" y="1131262"/>
                  <a:pt x="3686809" y="1135963"/>
                </a:cubicBezTo>
                <a:cubicBezTo>
                  <a:pt x="3686397" y="1136794"/>
                  <a:pt x="3687507" y="1138793"/>
                  <a:pt x="3688402" y="1139847"/>
                </a:cubicBezTo>
                <a:cubicBezTo>
                  <a:pt x="3688973" y="1140544"/>
                  <a:pt x="3689615" y="1141265"/>
                  <a:pt x="3691021" y="1141897"/>
                </a:cubicBezTo>
                <a:lnTo>
                  <a:pt x="3697571" y="1143269"/>
                </a:lnTo>
                <a:lnTo>
                  <a:pt x="3692563" y="1143311"/>
                </a:lnTo>
                <a:lnTo>
                  <a:pt x="3697914" y="1143341"/>
                </a:lnTo>
                <a:lnTo>
                  <a:pt x="3698221" y="1143404"/>
                </a:lnTo>
                <a:cubicBezTo>
                  <a:pt x="3696915" y="1147883"/>
                  <a:pt x="3698031" y="1151696"/>
                  <a:pt x="3702161" y="1153510"/>
                </a:cubicBezTo>
                <a:cubicBezTo>
                  <a:pt x="3705498" y="1154969"/>
                  <a:pt x="3709279" y="1155509"/>
                  <a:pt x="3712933" y="1156054"/>
                </a:cubicBezTo>
                <a:cubicBezTo>
                  <a:pt x="3716967" y="1156627"/>
                  <a:pt x="3721198" y="1154873"/>
                  <a:pt x="3722118" y="1150744"/>
                </a:cubicBezTo>
                <a:cubicBezTo>
                  <a:pt x="3722531" y="1148836"/>
                  <a:pt x="3718496" y="1144231"/>
                  <a:pt x="3715920" y="1143754"/>
                </a:cubicBezTo>
                <a:cubicBezTo>
                  <a:pt x="3713044" y="1143228"/>
                  <a:pt x="3710088" y="1143157"/>
                  <a:pt x="3706409" y="1143198"/>
                </a:cubicBezTo>
                <a:lnTo>
                  <a:pt x="3697944" y="1143266"/>
                </a:lnTo>
                <a:close/>
                <a:moveTo>
                  <a:pt x="4139766" y="1130692"/>
                </a:moveTo>
                <a:cubicBezTo>
                  <a:pt x="4131816" y="1131135"/>
                  <a:pt x="4123209" y="1128781"/>
                  <a:pt x="4117677" y="1137111"/>
                </a:cubicBezTo>
                <a:cubicBezTo>
                  <a:pt x="4121552" y="1142605"/>
                  <a:pt x="4127147" y="1143849"/>
                  <a:pt x="4133567" y="1143499"/>
                </a:cubicBezTo>
                <a:cubicBezTo>
                  <a:pt x="4141478" y="1143056"/>
                  <a:pt x="4150124" y="1145404"/>
                  <a:pt x="4155650" y="1137079"/>
                </a:cubicBezTo>
                <a:cubicBezTo>
                  <a:pt x="4151773" y="1131578"/>
                  <a:pt x="4146185" y="1130340"/>
                  <a:pt x="4139766" y="1130692"/>
                </a:cubicBezTo>
                <a:close/>
                <a:moveTo>
                  <a:pt x="4723330" y="1120139"/>
                </a:moveTo>
                <a:cubicBezTo>
                  <a:pt x="4724979" y="1121185"/>
                  <a:pt x="4727651" y="1123695"/>
                  <a:pt x="4727396" y="1124172"/>
                </a:cubicBezTo>
                <a:cubicBezTo>
                  <a:pt x="4724949" y="1128619"/>
                  <a:pt x="4721961" y="1129926"/>
                  <a:pt x="4719130" y="1128524"/>
                </a:cubicBezTo>
                <a:cubicBezTo>
                  <a:pt x="4717735" y="1127129"/>
                  <a:pt x="4714843" y="1124900"/>
                  <a:pt x="4715128" y="1124425"/>
                </a:cubicBezTo>
                <a:cubicBezTo>
                  <a:pt x="4717576" y="1119980"/>
                  <a:pt x="4720659" y="1118450"/>
                  <a:pt x="4723330" y="1120139"/>
                </a:cubicBezTo>
                <a:close/>
                <a:moveTo>
                  <a:pt x="4219149" y="1118138"/>
                </a:moveTo>
                <a:lnTo>
                  <a:pt x="4219181" y="1120710"/>
                </a:lnTo>
                <a:lnTo>
                  <a:pt x="4219180" y="1120710"/>
                </a:lnTo>
                <a:lnTo>
                  <a:pt x="4218406" y="1118379"/>
                </a:lnTo>
                <a:close/>
                <a:moveTo>
                  <a:pt x="4072991" y="1105550"/>
                </a:moveTo>
                <a:cubicBezTo>
                  <a:pt x="4072516" y="1105295"/>
                  <a:pt x="4069972" y="1107969"/>
                  <a:pt x="4068957" y="1109617"/>
                </a:cubicBezTo>
                <a:cubicBezTo>
                  <a:pt x="4067276" y="1112287"/>
                  <a:pt x="4068798" y="1115372"/>
                  <a:pt x="4073245" y="1117819"/>
                </a:cubicBezTo>
                <a:cubicBezTo>
                  <a:pt x="4073721" y="1118073"/>
                  <a:pt x="4075916" y="1115214"/>
                  <a:pt x="4077350" y="1113785"/>
                </a:cubicBezTo>
                <a:cubicBezTo>
                  <a:pt x="4078745" y="1110956"/>
                  <a:pt x="4077445" y="1107969"/>
                  <a:pt x="4072991" y="1105550"/>
                </a:cubicBezTo>
                <a:close/>
                <a:moveTo>
                  <a:pt x="4376294" y="1105424"/>
                </a:moveTo>
                <a:cubicBezTo>
                  <a:pt x="4372070" y="1110131"/>
                  <a:pt x="4366411" y="1116037"/>
                  <a:pt x="4361297" y="1122393"/>
                </a:cubicBezTo>
                <a:cubicBezTo>
                  <a:pt x="4359262" y="1124843"/>
                  <a:pt x="4361393" y="1128116"/>
                  <a:pt x="4365808" y="1130754"/>
                </a:cubicBezTo>
                <a:cubicBezTo>
                  <a:pt x="4374042" y="1130754"/>
                  <a:pt x="4382238" y="1130754"/>
                  <a:pt x="4390472" y="1130754"/>
                </a:cubicBezTo>
                <a:cubicBezTo>
                  <a:pt x="4399810" y="1118454"/>
                  <a:pt x="4399747" y="1118421"/>
                  <a:pt x="4390979" y="1105424"/>
                </a:cubicBezTo>
                <a:cubicBezTo>
                  <a:pt x="4386938" y="1105424"/>
                  <a:pt x="4382873" y="1105424"/>
                  <a:pt x="4376294" y="1105424"/>
                </a:cubicBezTo>
                <a:close/>
                <a:moveTo>
                  <a:pt x="4928941" y="1079914"/>
                </a:moveTo>
                <a:cubicBezTo>
                  <a:pt x="4932594" y="1080460"/>
                  <a:pt x="4936376" y="1081000"/>
                  <a:pt x="4939711" y="1082461"/>
                </a:cubicBezTo>
                <a:lnTo>
                  <a:pt x="4943607" y="1092450"/>
                </a:lnTo>
                <a:lnTo>
                  <a:pt x="4949214" y="1092746"/>
                </a:lnTo>
                <a:cubicBezTo>
                  <a:pt x="4951789" y="1093990"/>
                  <a:pt x="4953471" y="1097420"/>
                  <a:pt x="4954968" y="1100185"/>
                </a:cubicBezTo>
                <a:cubicBezTo>
                  <a:pt x="4955222" y="1100662"/>
                  <a:pt x="4951789" y="1104094"/>
                  <a:pt x="4951314" y="1103840"/>
                </a:cubicBezTo>
                <a:cubicBezTo>
                  <a:pt x="4948548" y="1102343"/>
                  <a:pt x="4945148" y="1100662"/>
                  <a:pt x="4943873" y="1098086"/>
                </a:cubicBezTo>
                <a:lnTo>
                  <a:pt x="4943583" y="1092563"/>
                </a:lnTo>
                <a:lnTo>
                  <a:pt x="4925953" y="1092216"/>
                </a:lnTo>
                <a:cubicBezTo>
                  <a:pt x="4923377" y="1091740"/>
                  <a:pt x="4919342" y="1087102"/>
                  <a:pt x="4919754" y="1085225"/>
                </a:cubicBezTo>
                <a:cubicBezTo>
                  <a:pt x="4920674" y="1081093"/>
                  <a:pt x="4924905" y="1079344"/>
                  <a:pt x="4928941" y="1079914"/>
                </a:cubicBezTo>
                <a:close/>
                <a:moveTo>
                  <a:pt x="3845515" y="1067980"/>
                </a:moveTo>
                <a:cubicBezTo>
                  <a:pt x="3860454" y="1066609"/>
                  <a:pt x="3878565" y="1066736"/>
                  <a:pt x="3896112" y="1068138"/>
                </a:cubicBezTo>
                <a:cubicBezTo>
                  <a:pt x="3902532" y="1074557"/>
                  <a:pt x="3908374" y="1080406"/>
                  <a:pt x="3914223" y="1086247"/>
                </a:cubicBezTo>
                <a:cubicBezTo>
                  <a:pt x="3910981" y="1088381"/>
                  <a:pt x="3907772" y="1092194"/>
                  <a:pt x="3904435" y="1092321"/>
                </a:cubicBezTo>
                <a:cubicBezTo>
                  <a:pt x="3888132" y="1092954"/>
                  <a:pt x="3871797" y="1092606"/>
                  <a:pt x="3857149" y="1092606"/>
                </a:cubicBezTo>
                <a:cubicBezTo>
                  <a:pt x="3839990" y="1108370"/>
                  <a:pt x="3839990" y="1108370"/>
                  <a:pt x="3825336" y="1099122"/>
                </a:cubicBezTo>
                <a:cubicBezTo>
                  <a:pt x="3825336" y="1095084"/>
                  <a:pt x="3825336" y="1090989"/>
                  <a:pt x="3825336" y="1085582"/>
                </a:cubicBezTo>
                <a:cubicBezTo>
                  <a:pt x="3830836" y="1080817"/>
                  <a:pt x="3837034" y="1075413"/>
                  <a:pt x="3845515" y="1067980"/>
                </a:cubicBezTo>
                <a:close/>
                <a:moveTo>
                  <a:pt x="4288428" y="1067162"/>
                </a:moveTo>
                <a:cubicBezTo>
                  <a:pt x="4292875" y="1069572"/>
                  <a:pt x="4294880" y="1072497"/>
                  <a:pt x="4293447" y="1075391"/>
                </a:cubicBezTo>
                <a:cubicBezTo>
                  <a:pt x="4292589" y="1077173"/>
                  <a:pt x="4290617" y="1078378"/>
                  <a:pt x="4289158" y="1079837"/>
                </a:cubicBezTo>
                <a:cubicBezTo>
                  <a:pt x="4276699" y="1079837"/>
                  <a:pt x="4264208" y="1079837"/>
                  <a:pt x="4251750" y="1079837"/>
                </a:cubicBezTo>
                <a:cubicBezTo>
                  <a:pt x="4247302" y="1077426"/>
                  <a:pt x="4245304" y="1074501"/>
                  <a:pt x="4246731" y="1071576"/>
                </a:cubicBezTo>
                <a:cubicBezTo>
                  <a:pt x="4247588" y="1069795"/>
                  <a:pt x="4249529" y="1067352"/>
                  <a:pt x="4251020" y="1067322"/>
                </a:cubicBezTo>
                <a:cubicBezTo>
                  <a:pt x="4263479" y="1066998"/>
                  <a:pt x="4275969" y="1067162"/>
                  <a:pt x="4288428" y="1067162"/>
                </a:cubicBezTo>
                <a:close/>
                <a:moveTo>
                  <a:pt x="4612505" y="1066455"/>
                </a:moveTo>
                <a:cubicBezTo>
                  <a:pt x="4616866" y="1066389"/>
                  <a:pt x="4621410" y="1067952"/>
                  <a:pt x="4623506" y="1071209"/>
                </a:cubicBezTo>
                <a:cubicBezTo>
                  <a:pt x="4624236" y="1072287"/>
                  <a:pt x="4623823" y="1074073"/>
                  <a:pt x="4623918" y="1075499"/>
                </a:cubicBezTo>
                <a:cubicBezTo>
                  <a:pt x="4620993" y="1081981"/>
                  <a:pt x="4607139" y="1082266"/>
                  <a:pt x="4602914" y="1075752"/>
                </a:cubicBezTo>
                <a:cubicBezTo>
                  <a:pt x="4602217" y="1074674"/>
                  <a:pt x="4602122" y="1072701"/>
                  <a:pt x="4602597" y="1071496"/>
                </a:cubicBezTo>
                <a:cubicBezTo>
                  <a:pt x="4603965" y="1068222"/>
                  <a:pt x="4608144" y="1066523"/>
                  <a:pt x="4612505" y="1066455"/>
                </a:cubicBezTo>
                <a:close/>
                <a:moveTo>
                  <a:pt x="4283024" y="1041690"/>
                </a:moveTo>
                <a:cubicBezTo>
                  <a:pt x="4287724" y="1040224"/>
                  <a:pt x="4291284" y="1041658"/>
                  <a:pt x="4293478" y="1046041"/>
                </a:cubicBezTo>
                <a:cubicBezTo>
                  <a:pt x="4295641" y="1050421"/>
                  <a:pt x="4290490" y="1054367"/>
                  <a:pt x="4282580" y="1054429"/>
                </a:cubicBezTo>
                <a:cubicBezTo>
                  <a:pt x="4280543" y="1054460"/>
                  <a:pt x="4278259" y="1055000"/>
                  <a:pt x="4276509" y="1054270"/>
                </a:cubicBezTo>
                <a:cubicBezTo>
                  <a:pt x="4274764" y="1053536"/>
                  <a:pt x="4273141" y="1051758"/>
                  <a:pt x="4272188" y="1050041"/>
                </a:cubicBezTo>
                <a:cubicBezTo>
                  <a:pt x="4270660" y="1047221"/>
                  <a:pt x="4272379" y="1044043"/>
                  <a:pt x="4276921" y="1041816"/>
                </a:cubicBezTo>
                <a:cubicBezTo>
                  <a:pt x="4278609" y="1041024"/>
                  <a:pt x="4280955" y="1041690"/>
                  <a:pt x="4283024" y="1041690"/>
                </a:cubicBezTo>
                <a:close/>
                <a:moveTo>
                  <a:pt x="4206548" y="1041395"/>
                </a:moveTo>
                <a:cubicBezTo>
                  <a:pt x="4209825" y="1041412"/>
                  <a:pt x="4213107" y="1042222"/>
                  <a:pt x="4214918" y="1043808"/>
                </a:cubicBezTo>
                <a:cubicBezTo>
                  <a:pt x="4221084" y="1049222"/>
                  <a:pt x="4227059" y="1054786"/>
                  <a:pt x="4231957" y="1059234"/>
                </a:cubicBezTo>
                <a:cubicBezTo>
                  <a:pt x="4231957" y="1067532"/>
                  <a:pt x="4231411" y="1073761"/>
                  <a:pt x="4232109" y="1079825"/>
                </a:cubicBezTo>
                <a:cubicBezTo>
                  <a:pt x="4232655" y="1084596"/>
                  <a:pt x="4231982" y="1088093"/>
                  <a:pt x="4227757" y="1090413"/>
                </a:cubicBezTo>
                <a:cubicBezTo>
                  <a:pt x="4224896" y="1091969"/>
                  <a:pt x="4222067" y="1090381"/>
                  <a:pt x="4219022" y="1086120"/>
                </a:cubicBezTo>
                <a:cubicBezTo>
                  <a:pt x="4217842" y="1084471"/>
                  <a:pt x="4216161" y="1083195"/>
                  <a:pt x="4214315" y="1081324"/>
                </a:cubicBezTo>
                <a:cubicBezTo>
                  <a:pt x="4205004" y="1080244"/>
                  <a:pt x="4195246" y="1079255"/>
                  <a:pt x="4185553" y="1077765"/>
                </a:cubicBezTo>
                <a:cubicBezTo>
                  <a:pt x="4183935" y="1077511"/>
                  <a:pt x="4182635" y="1075032"/>
                  <a:pt x="4181138" y="1073565"/>
                </a:cubicBezTo>
                <a:cubicBezTo>
                  <a:pt x="4181138" y="1069498"/>
                  <a:pt x="4181138" y="1065400"/>
                  <a:pt x="4181138" y="1059426"/>
                </a:cubicBezTo>
                <a:cubicBezTo>
                  <a:pt x="4186162" y="1054818"/>
                  <a:pt x="4192068" y="1049192"/>
                  <a:pt x="4198202" y="1043745"/>
                </a:cubicBezTo>
                <a:cubicBezTo>
                  <a:pt x="4199999" y="1042156"/>
                  <a:pt x="4203271" y="1041379"/>
                  <a:pt x="4206548" y="1041395"/>
                </a:cubicBezTo>
                <a:close/>
                <a:moveTo>
                  <a:pt x="4702129" y="1029213"/>
                </a:moveTo>
                <a:cubicBezTo>
                  <a:pt x="4702764" y="1029467"/>
                  <a:pt x="4702638" y="1032898"/>
                  <a:pt x="4702066" y="1034586"/>
                </a:cubicBezTo>
                <a:cubicBezTo>
                  <a:pt x="4701495" y="1036203"/>
                  <a:pt x="4699998" y="1037637"/>
                  <a:pt x="4698634" y="1038779"/>
                </a:cubicBezTo>
                <a:cubicBezTo>
                  <a:pt x="4697556" y="1039667"/>
                  <a:pt x="4695582" y="1040783"/>
                  <a:pt x="4694758" y="1040364"/>
                </a:cubicBezTo>
                <a:cubicBezTo>
                  <a:pt x="4690051" y="1037986"/>
                  <a:pt x="4689670" y="1035442"/>
                  <a:pt x="4692246" y="1032423"/>
                </a:cubicBezTo>
                <a:cubicBezTo>
                  <a:pt x="4694948" y="1029245"/>
                  <a:pt x="4698031" y="1027596"/>
                  <a:pt x="4702129" y="1029213"/>
                </a:cubicBezTo>
                <a:close/>
                <a:moveTo>
                  <a:pt x="4912002" y="1029141"/>
                </a:moveTo>
                <a:cubicBezTo>
                  <a:pt x="4920644" y="1041726"/>
                  <a:pt x="4920674" y="1041789"/>
                  <a:pt x="4911875" y="1054500"/>
                </a:cubicBezTo>
                <a:cubicBezTo>
                  <a:pt x="4906217" y="1053706"/>
                  <a:pt x="4898688" y="1057265"/>
                  <a:pt x="4895477" y="1050371"/>
                </a:cubicBezTo>
                <a:cubicBezTo>
                  <a:pt x="4892362" y="1043629"/>
                  <a:pt x="4900655" y="1041821"/>
                  <a:pt x="4903420" y="1037565"/>
                </a:cubicBezTo>
                <a:cubicBezTo>
                  <a:pt x="4904498" y="1035877"/>
                  <a:pt x="4906217" y="1034641"/>
                  <a:pt x="4907676" y="1033207"/>
                </a:cubicBezTo>
                <a:cubicBezTo>
                  <a:pt x="4909110" y="1031843"/>
                  <a:pt x="4910538" y="1030473"/>
                  <a:pt x="4912002" y="1029141"/>
                </a:cubicBezTo>
                <a:close/>
                <a:moveTo>
                  <a:pt x="4753043" y="1003585"/>
                </a:moveTo>
                <a:cubicBezTo>
                  <a:pt x="4758949" y="1003585"/>
                  <a:pt x="4765021" y="1002856"/>
                  <a:pt x="4770742" y="1003934"/>
                </a:cubicBezTo>
                <a:cubicBezTo>
                  <a:pt x="4773319" y="1004416"/>
                  <a:pt x="4777352" y="1009053"/>
                  <a:pt x="4776940" y="1010931"/>
                </a:cubicBezTo>
                <a:cubicBezTo>
                  <a:pt x="4776014" y="1015060"/>
                  <a:pt x="4771758" y="1016804"/>
                  <a:pt x="4767754" y="1016234"/>
                </a:cubicBezTo>
                <a:cubicBezTo>
                  <a:pt x="4764100" y="1015694"/>
                  <a:pt x="4760319" y="1015155"/>
                  <a:pt x="4756983" y="1013690"/>
                </a:cubicBezTo>
                <a:cubicBezTo>
                  <a:pt x="4752847" y="1011882"/>
                  <a:pt x="4751737" y="1008070"/>
                  <a:pt x="4753043" y="1003585"/>
                </a:cubicBezTo>
                <a:close/>
                <a:moveTo>
                  <a:pt x="4621698" y="993008"/>
                </a:moveTo>
                <a:cubicBezTo>
                  <a:pt x="4618869" y="991612"/>
                  <a:pt x="4615881" y="992913"/>
                  <a:pt x="4613464" y="997359"/>
                </a:cubicBezTo>
                <a:cubicBezTo>
                  <a:pt x="4613211" y="997841"/>
                  <a:pt x="4615881" y="1000379"/>
                  <a:pt x="4617530" y="1001400"/>
                </a:cubicBezTo>
                <a:cubicBezTo>
                  <a:pt x="4620201" y="1003081"/>
                  <a:pt x="4623284" y="1001558"/>
                  <a:pt x="4625732" y="997105"/>
                </a:cubicBezTo>
                <a:cubicBezTo>
                  <a:pt x="4625986" y="996630"/>
                  <a:pt x="4623125" y="994441"/>
                  <a:pt x="4621698" y="993008"/>
                </a:cubicBezTo>
                <a:close/>
                <a:moveTo>
                  <a:pt x="4835505" y="991086"/>
                </a:moveTo>
                <a:cubicBezTo>
                  <a:pt x="4839958" y="993528"/>
                  <a:pt x="4841481" y="996610"/>
                  <a:pt x="4839799" y="999281"/>
                </a:cubicBezTo>
                <a:cubicBezTo>
                  <a:pt x="4838753" y="1000937"/>
                  <a:pt x="4836242" y="1003601"/>
                  <a:pt x="4835765" y="1003347"/>
                </a:cubicBezTo>
                <a:cubicBezTo>
                  <a:pt x="4831313" y="1000898"/>
                  <a:pt x="4829979" y="997917"/>
                  <a:pt x="4831406" y="995088"/>
                </a:cubicBezTo>
                <a:cubicBezTo>
                  <a:pt x="4832808" y="993686"/>
                  <a:pt x="4835029" y="990794"/>
                  <a:pt x="4835505" y="991086"/>
                </a:cubicBezTo>
                <a:close/>
                <a:moveTo>
                  <a:pt x="5176849" y="955164"/>
                </a:moveTo>
                <a:cubicBezTo>
                  <a:pt x="5169446" y="957860"/>
                  <a:pt x="5173228" y="965681"/>
                  <a:pt x="5172371" y="971339"/>
                </a:cubicBezTo>
                <a:cubicBezTo>
                  <a:pt x="5184506" y="980264"/>
                  <a:pt x="5184506" y="980264"/>
                  <a:pt x="5197378" y="972323"/>
                </a:cubicBezTo>
                <a:cubicBezTo>
                  <a:pt x="5196267" y="970889"/>
                  <a:pt x="5195221" y="969367"/>
                  <a:pt x="5193978" y="968035"/>
                </a:cubicBezTo>
                <a:cubicBezTo>
                  <a:pt x="5192613" y="966506"/>
                  <a:pt x="5191275" y="964920"/>
                  <a:pt x="5189657" y="963740"/>
                </a:cubicBezTo>
                <a:cubicBezTo>
                  <a:pt x="5185433" y="960658"/>
                  <a:pt x="5183142" y="952843"/>
                  <a:pt x="5176849" y="955164"/>
                </a:cubicBezTo>
                <a:close/>
                <a:moveTo>
                  <a:pt x="5346169" y="942326"/>
                </a:moveTo>
                <a:lnTo>
                  <a:pt x="5337723" y="952729"/>
                </a:lnTo>
                <a:lnTo>
                  <a:pt x="5350335" y="952729"/>
                </a:lnTo>
                <a:close/>
                <a:moveTo>
                  <a:pt x="4308197" y="940063"/>
                </a:moveTo>
                <a:lnTo>
                  <a:pt x="4308322" y="945749"/>
                </a:lnTo>
                <a:cubicBezTo>
                  <a:pt x="4314292" y="953151"/>
                  <a:pt x="4320679" y="960205"/>
                  <a:pt x="4325228" y="965451"/>
                </a:cubicBezTo>
                <a:lnTo>
                  <a:pt x="4346295" y="965482"/>
                </a:lnTo>
                <a:lnTo>
                  <a:pt x="4346169" y="959765"/>
                </a:lnTo>
                <a:cubicBezTo>
                  <a:pt x="4340194" y="952363"/>
                  <a:pt x="4333805" y="945309"/>
                  <a:pt x="4329262" y="940063"/>
                </a:cubicBezTo>
                <a:close/>
                <a:moveTo>
                  <a:pt x="5052114" y="939910"/>
                </a:moveTo>
                <a:cubicBezTo>
                  <a:pt x="5045251" y="940765"/>
                  <a:pt x="5038450" y="937747"/>
                  <a:pt x="5034352" y="944831"/>
                </a:cubicBezTo>
                <a:cubicBezTo>
                  <a:pt x="5031776" y="968193"/>
                  <a:pt x="5031967" y="968193"/>
                  <a:pt x="5039117" y="977848"/>
                </a:cubicBezTo>
                <a:cubicBezTo>
                  <a:pt x="5043569" y="973686"/>
                  <a:pt x="5048017" y="969494"/>
                  <a:pt x="5052273" y="965491"/>
                </a:cubicBezTo>
                <a:cubicBezTo>
                  <a:pt x="5065018" y="965491"/>
                  <a:pt x="5077413" y="965491"/>
                  <a:pt x="5089808" y="965491"/>
                </a:cubicBezTo>
                <a:cubicBezTo>
                  <a:pt x="5094350" y="962567"/>
                  <a:pt x="5095810" y="959516"/>
                  <a:pt x="5093684" y="956782"/>
                </a:cubicBezTo>
                <a:cubicBezTo>
                  <a:pt x="5092472" y="955228"/>
                  <a:pt x="5090760" y="953033"/>
                  <a:pt x="5089167" y="952970"/>
                </a:cubicBezTo>
                <a:cubicBezTo>
                  <a:pt x="5080940" y="952589"/>
                  <a:pt x="5072675" y="952779"/>
                  <a:pt x="5063241" y="952779"/>
                </a:cubicBezTo>
                <a:cubicBezTo>
                  <a:pt x="5059777" y="948745"/>
                  <a:pt x="5055737" y="944070"/>
                  <a:pt x="5052114" y="939910"/>
                </a:cubicBezTo>
                <a:close/>
                <a:moveTo>
                  <a:pt x="4417706" y="927352"/>
                </a:moveTo>
                <a:cubicBezTo>
                  <a:pt x="4420947" y="930974"/>
                  <a:pt x="4424823" y="935712"/>
                  <a:pt x="4429238" y="939905"/>
                </a:cubicBezTo>
                <a:cubicBezTo>
                  <a:pt x="4430386" y="940951"/>
                  <a:pt x="4433249" y="940063"/>
                  <a:pt x="4435309" y="940063"/>
                </a:cubicBezTo>
                <a:cubicBezTo>
                  <a:pt x="4435309" y="942163"/>
                  <a:pt x="4436198" y="945087"/>
                  <a:pt x="4435151" y="946261"/>
                </a:cubicBezTo>
                <a:cubicBezTo>
                  <a:pt x="4429492" y="952490"/>
                  <a:pt x="4423358" y="958275"/>
                  <a:pt x="4416786" y="964757"/>
                </a:cubicBezTo>
                <a:cubicBezTo>
                  <a:pt x="4412555" y="961097"/>
                  <a:pt x="4408203" y="957285"/>
                  <a:pt x="4403274" y="953029"/>
                </a:cubicBezTo>
                <a:cubicBezTo>
                  <a:pt x="4399874" y="953029"/>
                  <a:pt x="4395745" y="953029"/>
                  <a:pt x="4391043" y="953029"/>
                </a:cubicBezTo>
                <a:cubicBezTo>
                  <a:pt x="4386907" y="956904"/>
                  <a:pt x="4382365" y="961161"/>
                  <a:pt x="4377791" y="965487"/>
                </a:cubicBezTo>
                <a:lnTo>
                  <a:pt x="4346359" y="965487"/>
                </a:lnTo>
                <a:lnTo>
                  <a:pt x="4346200" y="971585"/>
                </a:lnTo>
                <a:cubicBezTo>
                  <a:pt x="4340573" y="977712"/>
                  <a:pt x="4334478" y="983402"/>
                  <a:pt x="4328280" y="989472"/>
                </a:cubicBezTo>
                <a:cubicBezTo>
                  <a:pt x="4319126" y="985597"/>
                  <a:pt x="4313911" y="976697"/>
                  <a:pt x="4306699" y="970119"/>
                </a:cubicBezTo>
                <a:cubicBezTo>
                  <a:pt x="4300596" y="964524"/>
                  <a:pt x="4295197" y="958143"/>
                  <a:pt x="4290046" y="952739"/>
                </a:cubicBezTo>
                <a:cubicBezTo>
                  <a:pt x="4280480" y="952739"/>
                  <a:pt x="4272158" y="952739"/>
                  <a:pt x="4263479" y="952739"/>
                </a:cubicBezTo>
                <a:cubicBezTo>
                  <a:pt x="4262211" y="951400"/>
                  <a:pt x="4260332" y="950100"/>
                  <a:pt x="4259446" y="948324"/>
                </a:cubicBezTo>
                <a:cubicBezTo>
                  <a:pt x="4257979" y="945400"/>
                  <a:pt x="4259826" y="940661"/>
                  <a:pt x="4264431" y="940376"/>
                </a:cubicBezTo>
                <a:lnTo>
                  <a:pt x="4308179" y="940027"/>
                </a:lnTo>
                <a:lnTo>
                  <a:pt x="4312420" y="929641"/>
                </a:lnTo>
                <a:cubicBezTo>
                  <a:pt x="4315947" y="928240"/>
                  <a:pt x="4319950" y="927447"/>
                  <a:pt x="4323762" y="927447"/>
                </a:cubicBezTo>
                <a:cubicBezTo>
                  <a:pt x="4354498" y="927288"/>
                  <a:pt x="4385226" y="927352"/>
                  <a:pt x="4417706" y="927352"/>
                </a:cubicBezTo>
                <a:close/>
                <a:moveTo>
                  <a:pt x="4765559" y="927262"/>
                </a:moveTo>
                <a:cubicBezTo>
                  <a:pt x="4760795" y="926056"/>
                  <a:pt x="4757268" y="927293"/>
                  <a:pt x="4755073" y="931677"/>
                </a:cubicBezTo>
                <a:cubicBezTo>
                  <a:pt x="4752916" y="936066"/>
                  <a:pt x="4758062" y="940004"/>
                  <a:pt x="4765940" y="940068"/>
                </a:cubicBezTo>
                <a:cubicBezTo>
                  <a:pt x="4767976" y="940068"/>
                  <a:pt x="4770266" y="940638"/>
                  <a:pt x="4772011" y="939910"/>
                </a:cubicBezTo>
                <a:cubicBezTo>
                  <a:pt x="4773762" y="939181"/>
                  <a:pt x="4775379" y="937398"/>
                  <a:pt x="4776337" y="935684"/>
                </a:cubicBezTo>
                <a:cubicBezTo>
                  <a:pt x="4777859" y="932888"/>
                  <a:pt x="4776140" y="929710"/>
                  <a:pt x="4771598" y="927484"/>
                </a:cubicBezTo>
                <a:cubicBezTo>
                  <a:pt x="4769950" y="926691"/>
                  <a:pt x="4767469" y="927769"/>
                  <a:pt x="4765559" y="927262"/>
                </a:cubicBezTo>
                <a:close/>
                <a:moveTo>
                  <a:pt x="5552971" y="926775"/>
                </a:moveTo>
                <a:cubicBezTo>
                  <a:pt x="5557321" y="926711"/>
                  <a:pt x="5561859" y="928242"/>
                  <a:pt x="5563990" y="931417"/>
                </a:cubicBezTo>
                <a:cubicBezTo>
                  <a:pt x="5564687" y="932470"/>
                  <a:pt x="5564275" y="934246"/>
                  <a:pt x="5564402" y="935712"/>
                </a:cubicBezTo>
                <a:cubicBezTo>
                  <a:pt x="5561446" y="942036"/>
                  <a:pt x="5547655" y="942290"/>
                  <a:pt x="5543392" y="935965"/>
                </a:cubicBezTo>
                <a:cubicBezTo>
                  <a:pt x="5542694" y="934912"/>
                  <a:pt x="5542567" y="932914"/>
                  <a:pt x="5543075" y="931709"/>
                </a:cubicBezTo>
                <a:cubicBezTo>
                  <a:pt x="5544458" y="928499"/>
                  <a:pt x="5548621" y="926839"/>
                  <a:pt x="5552971" y="926775"/>
                </a:cubicBezTo>
                <a:close/>
                <a:moveTo>
                  <a:pt x="5369271" y="902162"/>
                </a:moveTo>
                <a:cubicBezTo>
                  <a:pt x="5368795" y="901902"/>
                  <a:pt x="5366576" y="904762"/>
                  <a:pt x="5365174" y="906196"/>
                </a:cubicBezTo>
                <a:cubicBezTo>
                  <a:pt x="5363778" y="909025"/>
                  <a:pt x="5365078" y="912013"/>
                  <a:pt x="5369526" y="914423"/>
                </a:cubicBezTo>
                <a:cubicBezTo>
                  <a:pt x="5370007" y="914677"/>
                  <a:pt x="5372545" y="912013"/>
                  <a:pt x="5373566" y="910357"/>
                </a:cubicBezTo>
                <a:cubicBezTo>
                  <a:pt x="5375247" y="907687"/>
                  <a:pt x="5373724" y="904604"/>
                  <a:pt x="5369271" y="902162"/>
                </a:cubicBezTo>
                <a:close/>
                <a:moveTo>
                  <a:pt x="5165380" y="901933"/>
                </a:moveTo>
                <a:cubicBezTo>
                  <a:pt x="5148246" y="902606"/>
                  <a:pt x="5148119" y="902701"/>
                  <a:pt x="5146977" y="919447"/>
                </a:cubicBezTo>
                <a:cubicBezTo>
                  <a:pt x="5153397" y="927357"/>
                  <a:pt x="5159374" y="935812"/>
                  <a:pt x="5169129" y="940037"/>
                </a:cubicBezTo>
                <a:cubicBezTo>
                  <a:pt x="5181620" y="940860"/>
                  <a:pt x="5194231" y="938063"/>
                  <a:pt x="5206405" y="942294"/>
                </a:cubicBezTo>
                <a:cubicBezTo>
                  <a:pt x="5209393" y="945282"/>
                  <a:pt x="5212380" y="948269"/>
                  <a:pt x="5215400" y="951282"/>
                </a:cubicBezTo>
                <a:cubicBezTo>
                  <a:pt x="5219435" y="951796"/>
                  <a:pt x="5223469" y="952272"/>
                  <a:pt x="5227503" y="952779"/>
                </a:cubicBezTo>
                <a:cubicBezTo>
                  <a:pt x="5236118" y="947026"/>
                  <a:pt x="5243712" y="940321"/>
                  <a:pt x="5248672" y="931073"/>
                </a:cubicBezTo>
                <a:cubicBezTo>
                  <a:pt x="5246287" y="914360"/>
                  <a:pt x="5246128" y="914550"/>
                  <a:pt x="5235928" y="914613"/>
                </a:cubicBezTo>
                <a:cubicBezTo>
                  <a:pt x="5216891" y="914708"/>
                  <a:pt x="5197822" y="914645"/>
                  <a:pt x="5179013" y="914645"/>
                </a:cubicBezTo>
                <a:cubicBezTo>
                  <a:pt x="5174306" y="910262"/>
                  <a:pt x="5169763" y="906006"/>
                  <a:pt x="5165380" y="901933"/>
                </a:cubicBezTo>
                <a:close/>
                <a:moveTo>
                  <a:pt x="5540978" y="901414"/>
                </a:moveTo>
                <a:cubicBezTo>
                  <a:pt x="5545220" y="901414"/>
                  <a:pt x="5549463" y="903692"/>
                  <a:pt x="5553719" y="908250"/>
                </a:cubicBezTo>
                <a:cubicBezTo>
                  <a:pt x="5545206" y="917404"/>
                  <a:pt x="5536750" y="917404"/>
                  <a:pt x="5528237" y="908250"/>
                </a:cubicBezTo>
                <a:cubicBezTo>
                  <a:pt x="5532494" y="903692"/>
                  <a:pt x="5536736" y="901414"/>
                  <a:pt x="5540978" y="901414"/>
                </a:cubicBezTo>
                <a:close/>
                <a:moveTo>
                  <a:pt x="5585596" y="889436"/>
                </a:moveTo>
                <a:cubicBezTo>
                  <a:pt x="5586071" y="889182"/>
                  <a:pt x="5588615" y="891846"/>
                  <a:pt x="5589630" y="893502"/>
                </a:cubicBezTo>
                <a:cubicBezTo>
                  <a:pt x="5591318" y="896172"/>
                  <a:pt x="5589789" y="899255"/>
                  <a:pt x="5585342" y="901697"/>
                </a:cubicBezTo>
                <a:cubicBezTo>
                  <a:pt x="5584835" y="901951"/>
                  <a:pt x="5582640" y="899097"/>
                  <a:pt x="5581244" y="897663"/>
                </a:cubicBezTo>
                <a:cubicBezTo>
                  <a:pt x="5579842" y="894834"/>
                  <a:pt x="5581149" y="891846"/>
                  <a:pt x="5585596" y="889436"/>
                </a:cubicBezTo>
                <a:close/>
                <a:moveTo>
                  <a:pt x="4613052" y="889125"/>
                </a:moveTo>
                <a:cubicBezTo>
                  <a:pt x="4614993" y="889600"/>
                  <a:pt x="4617435" y="888516"/>
                  <a:pt x="4619091" y="889347"/>
                </a:cubicBezTo>
                <a:cubicBezTo>
                  <a:pt x="4623634" y="891567"/>
                  <a:pt x="4625352" y="894713"/>
                  <a:pt x="4623823" y="897542"/>
                </a:cubicBezTo>
                <a:cubicBezTo>
                  <a:pt x="4622872" y="899261"/>
                  <a:pt x="4621254" y="901037"/>
                  <a:pt x="4619504" y="901767"/>
                </a:cubicBezTo>
                <a:cubicBezTo>
                  <a:pt x="4617784" y="902471"/>
                  <a:pt x="4615500" y="901893"/>
                  <a:pt x="4613464" y="901893"/>
                </a:cubicBezTo>
                <a:cubicBezTo>
                  <a:pt x="4605585" y="901830"/>
                  <a:pt x="4600403" y="897891"/>
                  <a:pt x="4602566" y="893539"/>
                </a:cubicBezTo>
                <a:cubicBezTo>
                  <a:pt x="4604761" y="889156"/>
                  <a:pt x="4608288" y="887913"/>
                  <a:pt x="4613052" y="889125"/>
                </a:cubicBezTo>
                <a:close/>
                <a:moveTo>
                  <a:pt x="5340947" y="886107"/>
                </a:moveTo>
                <a:lnTo>
                  <a:pt x="5339283" y="889242"/>
                </a:lnTo>
                <a:lnTo>
                  <a:pt x="5337546" y="889333"/>
                </a:lnTo>
                <a:lnTo>
                  <a:pt x="5337551" y="889261"/>
                </a:lnTo>
                <a:lnTo>
                  <a:pt x="5337623" y="889260"/>
                </a:lnTo>
                <a:close/>
                <a:moveTo>
                  <a:pt x="5417990" y="878831"/>
                </a:moveTo>
                <a:cubicBezTo>
                  <a:pt x="5411412" y="883031"/>
                  <a:pt x="5414686" y="889735"/>
                  <a:pt x="5413861" y="895419"/>
                </a:cubicBezTo>
                <a:cubicBezTo>
                  <a:pt x="5422152" y="904731"/>
                  <a:pt x="5430545" y="904699"/>
                  <a:pt x="5440174" y="894721"/>
                </a:cubicBezTo>
                <a:cubicBezTo>
                  <a:pt x="5435658" y="890782"/>
                  <a:pt x="5430704" y="887192"/>
                  <a:pt x="5426733" y="882777"/>
                </a:cubicBezTo>
                <a:cubicBezTo>
                  <a:pt x="5423269" y="878927"/>
                  <a:pt x="5420788" y="877024"/>
                  <a:pt x="5417990" y="878831"/>
                </a:cubicBezTo>
                <a:close/>
                <a:moveTo>
                  <a:pt x="5345280" y="877943"/>
                </a:moveTo>
                <a:cubicBezTo>
                  <a:pt x="5342514" y="879440"/>
                  <a:pt x="5339114" y="881121"/>
                  <a:pt x="5337846" y="883697"/>
                </a:cubicBezTo>
                <a:lnTo>
                  <a:pt x="5337551" y="889261"/>
                </a:lnTo>
                <a:lnTo>
                  <a:pt x="5295769" y="889577"/>
                </a:lnTo>
                <a:cubicBezTo>
                  <a:pt x="5289950" y="889989"/>
                  <a:pt x="5285377" y="894594"/>
                  <a:pt x="5286804" y="901933"/>
                </a:cubicBezTo>
                <a:cubicBezTo>
                  <a:pt x="5275366" y="906291"/>
                  <a:pt x="5275430" y="906354"/>
                  <a:pt x="5263002" y="922625"/>
                </a:cubicBezTo>
                <a:cubicBezTo>
                  <a:pt x="5275430" y="929963"/>
                  <a:pt x="5276668" y="930059"/>
                  <a:pt x="5286804" y="919732"/>
                </a:cubicBezTo>
                <a:cubicBezTo>
                  <a:pt x="5286804" y="913820"/>
                  <a:pt x="5286804" y="907877"/>
                  <a:pt x="5286804" y="901933"/>
                </a:cubicBezTo>
                <a:cubicBezTo>
                  <a:pt x="5296782" y="901933"/>
                  <a:pt x="5306761" y="901933"/>
                  <a:pt x="5316741" y="901933"/>
                </a:cubicBezTo>
                <a:cubicBezTo>
                  <a:pt x="5319728" y="904318"/>
                  <a:pt x="5322779" y="906672"/>
                  <a:pt x="5325735" y="909120"/>
                </a:cubicBezTo>
                <a:cubicBezTo>
                  <a:pt x="5335238" y="916872"/>
                  <a:pt x="5338227" y="916745"/>
                  <a:pt x="5350939" y="907401"/>
                </a:cubicBezTo>
                <a:cubicBezTo>
                  <a:pt x="5346422" y="903272"/>
                  <a:pt x="5341817" y="899459"/>
                  <a:pt x="5337782" y="895102"/>
                </a:cubicBezTo>
                <a:cubicBezTo>
                  <a:pt x="5337290" y="894562"/>
                  <a:pt x="5337251" y="893601"/>
                  <a:pt x="5338291" y="891111"/>
                </a:cubicBezTo>
                <a:lnTo>
                  <a:pt x="5339283" y="889242"/>
                </a:lnTo>
                <a:lnTo>
                  <a:pt x="5343181" y="889038"/>
                </a:lnTo>
                <a:cubicBezTo>
                  <a:pt x="5345755" y="887763"/>
                  <a:pt x="5347443" y="884363"/>
                  <a:pt x="5348935" y="881597"/>
                </a:cubicBezTo>
                <a:cubicBezTo>
                  <a:pt x="5349061" y="881359"/>
                  <a:pt x="5348266" y="880382"/>
                  <a:pt x="5346423" y="880911"/>
                </a:cubicBezTo>
                <a:lnTo>
                  <a:pt x="5340947" y="886107"/>
                </a:lnTo>
                <a:close/>
                <a:moveTo>
                  <a:pt x="5610894" y="876477"/>
                </a:moveTo>
                <a:cubicBezTo>
                  <a:pt x="5620010" y="884989"/>
                  <a:pt x="5620010" y="893444"/>
                  <a:pt x="5610894" y="901957"/>
                </a:cubicBezTo>
                <a:cubicBezTo>
                  <a:pt x="5601741" y="893444"/>
                  <a:pt x="5601741" y="884957"/>
                  <a:pt x="5610894" y="876477"/>
                </a:cubicBezTo>
                <a:close/>
                <a:moveTo>
                  <a:pt x="5024183" y="866031"/>
                </a:moveTo>
                <a:cubicBezTo>
                  <a:pt x="5022527" y="867077"/>
                  <a:pt x="5019857" y="869589"/>
                  <a:pt x="5020112" y="870065"/>
                </a:cubicBezTo>
                <a:cubicBezTo>
                  <a:pt x="5022591" y="874512"/>
                  <a:pt x="5025579" y="875818"/>
                  <a:pt x="5028377" y="874417"/>
                </a:cubicBezTo>
                <a:cubicBezTo>
                  <a:pt x="5029772" y="873021"/>
                  <a:pt x="5032665" y="870795"/>
                  <a:pt x="5032380" y="870319"/>
                </a:cubicBezTo>
                <a:cubicBezTo>
                  <a:pt x="5029931" y="865872"/>
                  <a:pt x="5026854" y="864344"/>
                  <a:pt x="5024183" y="866031"/>
                </a:cubicBezTo>
                <a:close/>
                <a:moveTo>
                  <a:pt x="4454220" y="864014"/>
                </a:moveTo>
                <a:cubicBezTo>
                  <a:pt x="4458666" y="866462"/>
                  <a:pt x="4460195" y="869545"/>
                  <a:pt x="4458509" y="872209"/>
                </a:cubicBezTo>
                <a:cubicBezTo>
                  <a:pt x="4457461" y="873865"/>
                  <a:pt x="4454949" y="876535"/>
                  <a:pt x="4454473" y="876281"/>
                </a:cubicBezTo>
                <a:cubicBezTo>
                  <a:pt x="4450058" y="873833"/>
                  <a:pt x="4448719" y="870845"/>
                  <a:pt x="4450121" y="868016"/>
                </a:cubicBezTo>
                <a:cubicBezTo>
                  <a:pt x="4451517" y="866621"/>
                  <a:pt x="4453744" y="863728"/>
                  <a:pt x="4454220" y="864014"/>
                </a:cubicBezTo>
                <a:close/>
                <a:moveTo>
                  <a:pt x="5104647" y="853224"/>
                </a:moveTo>
                <a:cubicBezTo>
                  <a:pt x="5101817" y="851822"/>
                  <a:pt x="5098829" y="853129"/>
                  <a:pt x="5096418" y="857575"/>
                </a:cubicBezTo>
                <a:cubicBezTo>
                  <a:pt x="5096166" y="858051"/>
                  <a:pt x="5098829" y="860595"/>
                  <a:pt x="5100484" y="861610"/>
                </a:cubicBezTo>
                <a:cubicBezTo>
                  <a:pt x="5103155" y="863297"/>
                  <a:pt x="5106238" y="861768"/>
                  <a:pt x="5108681" y="857322"/>
                </a:cubicBezTo>
                <a:cubicBezTo>
                  <a:pt x="5108934" y="856846"/>
                  <a:pt x="5106042" y="854651"/>
                  <a:pt x="5104647" y="853224"/>
                </a:cubicBezTo>
                <a:close/>
                <a:moveTo>
                  <a:pt x="4543647" y="851534"/>
                </a:moveTo>
                <a:cubicBezTo>
                  <a:pt x="4552800" y="851534"/>
                  <a:pt x="4561123" y="851534"/>
                  <a:pt x="4569135" y="851534"/>
                </a:cubicBezTo>
                <a:cubicBezTo>
                  <a:pt x="4572472" y="854871"/>
                  <a:pt x="4575460" y="857858"/>
                  <a:pt x="4579272" y="861670"/>
                </a:cubicBezTo>
                <a:cubicBezTo>
                  <a:pt x="4596400" y="867867"/>
                  <a:pt x="4615469" y="860687"/>
                  <a:pt x="4633611" y="865197"/>
                </a:cubicBezTo>
                <a:cubicBezTo>
                  <a:pt x="4635109" y="866694"/>
                  <a:pt x="4636599" y="868185"/>
                  <a:pt x="4638097" y="869682"/>
                </a:cubicBezTo>
                <a:cubicBezTo>
                  <a:pt x="4635204" y="871996"/>
                  <a:pt x="4632438" y="876133"/>
                  <a:pt x="4629450" y="876290"/>
                </a:cubicBezTo>
                <a:cubicBezTo>
                  <a:pt x="4616833" y="877052"/>
                  <a:pt x="4604152" y="876354"/>
                  <a:pt x="4591478" y="876672"/>
                </a:cubicBezTo>
                <a:cubicBezTo>
                  <a:pt x="4579050" y="876988"/>
                  <a:pt x="4566527" y="875015"/>
                  <a:pt x="4554292" y="878352"/>
                </a:cubicBezTo>
                <a:cubicBezTo>
                  <a:pt x="4549749" y="885057"/>
                  <a:pt x="4549749" y="885057"/>
                  <a:pt x="4549718" y="895802"/>
                </a:cubicBezTo>
                <a:cubicBezTo>
                  <a:pt x="4543836" y="901549"/>
                  <a:pt x="4537797" y="907429"/>
                  <a:pt x="4531600" y="913500"/>
                </a:cubicBezTo>
                <a:cubicBezTo>
                  <a:pt x="4520384" y="912485"/>
                  <a:pt x="4512347" y="918232"/>
                  <a:pt x="4505603" y="927163"/>
                </a:cubicBezTo>
                <a:cubicBezTo>
                  <a:pt x="4488983" y="927163"/>
                  <a:pt x="4472204" y="927163"/>
                  <a:pt x="4456478" y="927163"/>
                </a:cubicBezTo>
                <a:cubicBezTo>
                  <a:pt x="4448054" y="930595"/>
                  <a:pt x="4445701" y="941657"/>
                  <a:pt x="4435309" y="940287"/>
                </a:cubicBezTo>
                <a:lnTo>
                  <a:pt x="4435309" y="940063"/>
                </a:lnTo>
                <a:lnTo>
                  <a:pt x="4435309" y="919570"/>
                </a:lnTo>
                <a:cubicBezTo>
                  <a:pt x="4442205" y="917217"/>
                  <a:pt x="4450597" y="916138"/>
                  <a:pt x="4456605" y="911781"/>
                </a:cubicBezTo>
                <a:cubicBezTo>
                  <a:pt x="4463342" y="906890"/>
                  <a:pt x="4468455" y="901613"/>
                  <a:pt x="4477989" y="901454"/>
                </a:cubicBezTo>
                <a:cubicBezTo>
                  <a:pt x="4484123" y="901327"/>
                  <a:pt x="4487143" y="894464"/>
                  <a:pt x="4486255" y="887442"/>
                </a:cubicBezTo>
                <a:cubicBezTo>
                  <a:pt x="4486033" y="885602"/>
                  <a:pt x="4487017" y="883598"/>
                  <a:pt x="4487335" y="882164"/>
                </a:cubicBezTo>
                <a:cubicBezTo>
                  <a:pt x="4493499" y="875816"/>
                  <a:pt x="4499348" y="869744"/>
                  <a:pt x="4505064" y="863865"/>
                </a:cubicBezTo>
                <a:cubicBezTo>
                  <a:pt x="4513838" y="863865"/>
                  <a:pt x="4522255" y="863865"/>
                  <a:pt x="4530426" y="863865"/>
                </a:cubicBezTo>
                <a:cubicBezTo>
                  <a:pt x="4535158" y="859482"/>
                  <a:pt x="4539707" y="855219"/>
                  <a:pt x="4543647" y="851534"/>
                </a:cubicBezTo>
                <a:close/>
                <a:moveTo>
                  <a:pt x="4939363" y="840608"/>
                </a:moveTo>
                <a:cubicBezTo>
                  <a:pt x="4936692" y="838921"/>
                  <a:pt x="4933610" y="840450"/>
                  <a:pt x="4931166" y="844896"/>
                </a:cubicBezTo>
                <a:cubicBezTo>
                  <a:pt x="4930907" y="845371"/>
                  <a:pt x="4933577" y="847915"/>
                  <a:pt x="4935233" y="848931"/>
                </a:cubicBezTo>
                <a:cubicBezTo>
                  <a:pt x="4937903" y="850617"/>
                  <a:pt x="4940822" y="848993"/>
                  <a:pt x="4943651" y="844768"/>
                </a:cubicBezTo>
                <a:cubicBezTo>
                  <a:pt x="4942255" y="843373"/>
                  <a:pt x="4941012" y="841655"/>
                  <a:pt x="4939363" y="840608"/>
                </a:cubicBezTo>
                <a:close/>
                <a:moveTo>
                  <a:pt x="5407410" y="838667"/>
                </a:moveTo>
                <a:cubicBezTo>
                  <a:pt x="5406934" y="838414"/>
                  <a:pt x="5404390" y="841084"/>
                  <a:pt x="5403375" y="842740"/>
                </a:cubicBezTo>
                <a:cubicBezTo>
                  <a:pt x="5401687" y="845403"/>
                  <a:pt x="5403217" y="848486"/>
                  <a:pt x="5407663" y="850934"/>
                </a:cubicBezTo>
                <a:cubicBezTo>
                  <a:pt x="5408139" y="851156"/>
                  <a:pt x="5410365" y="848295"/>
                  <a:pt x="5411762" y="846900"/>
                </a:cubicBezTo>
                <a:cubicBezTo>
                  <a:pt x="5413164" y="844072"/>
                  <a:pt x="5411856" y="841084"/>
                  <a:pt x="5407410" y="838667"/>
                </a:cubicBezTo>
                <a:close/>
                <a:moveTo>
                  <a:pt x="4797372" y="838591"/>
                </a:moveTo>
                <a:cubicBezTo>
                  <a:pt x="4801819" y="841039"/>
                  <a:pt x="4803349" y="844123"/>
                  <a:pt x="4801660" y="846793"/>
                </a:cubicBezTo>
                <a:cubicBezTo>
                  <a:pt x="4800613" y="848442"/>
                  <a:pt x="4798101" y="851112"/>
                  <a:pt x="4797626" y="850858"/>
                </a:cubicBezTo>
                <a:cubicBezTo>
                  <a:pt x="4793179" y="848411"/>
                  <a:pt x="4791872" y="845422"/>
                  <a:pt x="4793274" y="842593"/>
                </a:cubicBezTo>
                <a:cubicBezTo>
                  <a:pt x="4794671" y="841199"/>
                  <a:pt x="4796896" y="838305"/>
                  <a:pt x="4797372" y="838591"/>
                </a:cubicBezTo>
                <a:close/>
                <a:moveTo>
                  <a:pt x="5432835" y="825892"/>
                </a:moveTo>
                <a:cubicBezTo>
                  <a:pt x="5432352" y="825670"/>
                  <a:pt x="5430132" y="828531"/>
                  <a:pt x="5428730" y="829933"/>
                </a:cubicBezTo>
                <a:cubicBezTo>
                  <a:pt x="5427336" y="832755"/>
                  <a:pt x="5428635" y="835742"/>
                  <a:pt x="5433089" y="838160"/>
                </a:cubicBezTo>
                <a:cubicBezTo>
                  <a:pt x="5433564" y="838414"/>
                  <a:pt x="5436108" y="835742"/>
                  <a:pt x="5437123" y="834094"/>
                </a:cubicBezTo>
                <a:cubicBezTo>
                  <a:pt x="5438805" y="831423"/>
                  <a:pt x="5437282" y="828341"/>
                  <a:pt x="5432835" y="825892"/>
                </a:cubicBezTo>
                <a:close/>
                <a:moveTo>
                  <a:pt x="4676050" y="825085"/>
                </a:moveTo>
                <a:cubicBezTo>
                  <a:pt x="4680401" y="825021"/>
                  <a:pt x="4684938" y="826555"/>
                  <a:pt x="4687069" y="829733"/>
                </a:cubicBezTo>
                <a:cubicBezTo>
                  <a:pt x="4687766" y="830811"/>
                  <a:pt x="4687354" y="832587"/>
                  <a:pt x="4687481" y="834021"/>
                </a:cubicBezTo>
                <a:cubicBezTo>
                  <a:pt x="4684557" y="840504"/>
                  <a:pt x="4670696" y="840789"/>
                  <a:pt x="4666472" y="834275"/>
                </a:cubicBezTo>
                <a:cubicBezTo>
                  <a:pt x="4665773" y="833196"/>
                  <a:pt x="4665646" y="831224"/>
                  <a:pt x="4666154" y="830018"/>
                </a:cubicBezTo>
                <a:cubicBezTo>
                  <a:pt x="4667537" y="826808"/>
                  <a:pt x="4671700" y="825148"/>
                  <a:pt x="4676050" y="825085"/>
                </a:cubicBezTo>
                <a:close/>
                <a:moveTo>
                  <a:pt x="5159563" y="812895"/>
                </a:moveTo>
                <a:cubicBezTo>
                  <a:pt x="5154793" y="811690"/>
                  <a:pt x="5151265" y="812927"/>
                  <a:pt x="5149077" y="817316"/>
                </a:cubicBezTo>
                <a:cubicBezTo>
                  <a:pt x="5146882" y="821699"/>
                  <a:pt x="5152065" y="825638"/>
                  <a:pt x="5159944" y="825702"/>
                </a:cubicBezTo>
                <a:cubicBezTo>
                  <a:pt x="5161981" y="825702"/>
                  <a:pt x="5164265" y="826279"/>
                  <a:pt x="5166014" y="825543"/>
                </a:cubicBezTo>
                <a:cubicBezTo>
                  <a:pt x="5167759" y="824814"/>
                  <a:pt x="5169383" y="823038"/>
                  <a:pt x="5170335" y="821319"/>
                </a:cubicBezTo>
                <a:cubicBezTo>
                  <a:pt x="5171857" y="818521"/>
                  <a:pt x="5170144" y="815343"/>
                  <a:pt x="5165602" y="813123"/>
                </a:cubicBezTo>
                <a:cubicBezTo>
                  <a:pt x="5163947" y="812324"/>
                  <a:pt x="5161466" y="813409"/>
                  <a:pt x="5159563" y="812895"/>
                </a:cubicBezTo>
                <a:close/>
                <a:moveTo>
                  <a:pt x="5027901" y="776479"/>
                </a:moveTo>
                <a:cubicBezTo>
                  <a:pt x="5011630" y="788905"/>
                  <a:pt x="5011534" y="788842"/>
                  <a:pt x="5007214" y="800285"/>
                </a:cubicBezTo>
                <a:cubicBezTo>
                  <a:pt x="5001302" y="800285"/>
                  <a:pt x="4995358" y="800063"/>
                  <a:pt x="4989477" y="800443"/>
                </a:cubicBezTo>
                <a:cubicBezTo>
                  <a:pt x="4987891" y="800538"/>
                  <a:pt x="4986204" y="802251"/>
                  <a:pt x="4984968" y="803621"/>
                </a:cubicBezTo>
                <a:cubicBezTo>
                  <a:pt x="4983952" y="804700"/>
                  <a:pt x="4982677" y="806704"/>
                  <a:pt x="4983089" y="807655"/>
                </a:cubicBezTo>
                <a:cubicBezTo>
                  <a:pt x="4983793" y="809336"/>
                  <a:pt x="4985474" y="811373"/>
                  <a:pt x="4987130" y="811785"/>
                </a:cubicBezTo>
                <a:cubicBezTo>
                  <a:pt x="5000731" y="815280"/>
                  <a:pt x="5004576" y="812958"/>
                  <a:pt x="5007214" y="800285"/>
                </a:cubicBezTo>
                <a:cubicBezTo>
                  <a:pt x="5013152" y="800285"/>
                  <a:pt x="5019064" y="800285"/>
                  <a:pt x="5025008" y="800285"/>
                </a:cubicBezTo>
                <a:cubicBezTo>
                  <a:pt x="5035304" y="790148"/>
                  <a:pt x="5035209" y="788937"/>
                  <a:pt x="5027901" y="776479"/>
                </a:cubicBezTo>
                <a:close/>
                <a:moveTo>
                  <a:pt x="5534498" y="775115"/>
                </a:moveTo>
                <a:cubicBezTo>
                  <a:pt x="5534016" y="774861"/>
                  <a:pt x="5531478" y="777532"/>
                  <a:pt x="5530457" y="779181"/>
                </a:cubicBezTo>
                <a:cubicBezTo>
                  <a:pt x="5528776" y="781851"/>
                  <a:pt x="5530298" y="784934"/>
                  <a:pt x="5534752" y="787383"/>
                </a:cubicBezTo>
                <a:cubicBezTo>
                  <a:pt x="5535259" y="787636"/>
                  <a:pt x="5537448" y="784744"/>
                  <a:pt x="5538850" y="783342"/>
                </a:cubicBezTo>
                <a:cubicBezTo>
                  <a:pt x="5540245" y="780519"/>
                  <a:pt x="5538945" y="777532"/>
                  <a:pt x="5534498" y="775115"/>
                </a:cubicBezTo>
                <a:close/>
                <a:moveTo>
                  <a:pt x="5165380" y="697932"/>
                </a:moveTo>
                <a:cubicBezTo>
                  <a:pt x="5156830" y="703267"/>
                  <a:pt x="5143862" y="691925"/>
                  <a:pt x="5134297" y="704986"/>
                </a:cubicBezTo>
                <a:cubicBezTo>
                  <a:pt x="5140081" y="710764"/>
                  <a:pt x="5145867" y="716549"/>
                  <a:pt x="5154064" y="724751"/>
                </a:cubicBezTo>
                <a:cubicBezTo>
                  <a:pt x="5162614" y="719410"/>
                  <a:pt x="5175581" y="730758"/>
                  <a:pt x="5185141" y="717697"/>
                </a:cubicBezTo>
                <a:cubicBezTo>
                  <a:pt x="5179362" y="711912"/>
                  <a:pt x="5173576" y="706127"/>
                  <a:pt x="5165380" y="697932"/>
                </a:cubicBezTo>
                <a:close/>
                <a:moveTo>
                  <a:pt x="5713161" y="685918"/>
                </a:moveTo>
                <a:cubicBezTo>
                  <a:pt x="5708739" y="688398"/>
                  <a:pt x="5706804" y="691322"/>
                  <a:pt x="5708263" y="694177"/>
                </a:cubicBezTo>
                <a:cubicBezTo>
                  <a:pt x="5709151" y="695959"/>
                  <a:pt x="5711092" y="697164"/>
                  <a:pt x="5712551" y="698630"/>
                </a:cubicBezTo>
                <a:cubicBezTo>
                  <a:pt x="5720817" y="698630"/>
                  <a:pt x="5729083" y="698630"/>
                  <a:pt x="5737342" y="698630"/>
                </a:cubicBezTo>
                <a:cubicBezTo>
                  <a:pt x="5741758" y="696150"/>
                  <a:pt x="5743699" y="693225"/>
                  <a:pt x="5742233" y="690365"/>
                </a:cubicBezTo>
                <a:cubicBezTo>
                  <a:pt x="5741345" y="688620"/>
                  <a:pt x="5739411" y="687377"/>
                  <a:pt x="5737945" y="685918"/>
                </a:cubicBezTo>
                <a:cubicBezTo>
                  <a:pt x="5729686" y="685918"/>
                  <a:pt x="5721420" y="685918"/>
                  <a:pt x="5713161" y="685918"/>
                </a:cubicBezTo>
                <a:close/>
                <a:moveTo>
                  <a:pt x="5612607" y="674957"/>
                </a:moveTo>
                <a:cubicBezTo>
                  <a:pt x="5600694" y="676511"/>
                  <a:pt x="5605553" y="685791"/>
                  <a:pt x="5604601" y="692369"/>
                </a:cubicBezTo>
                <a:cubicBezTo>
                  <a:pt x="5617251" y="701046"/>
                  <a:pt x="5617314" y="701078"/>
                  <a:pt x="5629963" y="692274"/>
                </a:cubicBezTo>
                <a:cubicBezTo>
                  <a:pt x="5624210" y="686521"/>
                  <a:pt x="5618456" y="680767"/>
                  <a:pt x="5612607" y="674957"/>
                </a:cubicBezTo>
                <a:close/>
                <a:moveTo>
                  <a:pt x="5243934" y="674830"/>
                </a:moveTo>
                <a:cubicBezTo>
                  <a:pt x="5235798" y="681040"/>
                  <a:pt x="5231715" y="684130"/>
                  <a:pt x="5229105" y="687800"/>
                </a:cubicBezTo>
                <a:lnTo>
                  <a:pt x="5225166" y="698630"/>
                </a:lnTo>
                <a:lnTo>
                  <a:pt x="5223247" y="698630"/>
                </a:lnTo>
                <a:lnTo>
                  <a:pt x="5223152" y="698890"/>
                </a:lnTo>
                <a:lnTo>
                  <a:pt x="5223152" y="698852"/>
                </a:lnTo>
                <a:cubicBezTo>
                  <a:pt x="5219054" y="697228"/>
                  <a:pt x="5216002" y="698883"/>
                  <a:pt x="5213268" y="702061"/>
                </a:cubicBezTo>
                <a:cubicBezTo>
                  <a:pt x="5210694" y="705081"/>
                  <a:pt x="5211073" y="707624"/>
                  <a:pt x="5215780" y="710003"/>
                </a:cubicBezTo>
                <a:cubicBezTo>
                  <a:pt x="5216606" y="710415"/>
                  <a:pt x="5218611" y="709305"/>
                  <a:pt x="5219657" y="708417"/>
                </a:cubicBezTo>
                <a:lnTo>
                  <a:pt x="5223152" y="698890"/>
                </a:lnTo>
                <a:lnTo>
                  <a:pt x="5223121" y="704256"/>
                </a:lnTo>
                <a:lnTo>
                  <a:pt x="5225166" y="698630"/>
                </a:lnTo>
                <a:lnTo>
                  <a:pt x="5241041" y="698630"/>
                </a:lnTo>
                <a:cubicBezTo>
                  <a:pt x="5251343" y="688493"/>
                  <a:pt x="5251248" y="687250"/>
                  <a:pt x="5243934" y="674830"/>
                </a:cubicBezTo>
                <a:close/>
                <a:moveTo>
                  <a:pt x="5815521" y="661843"/>
                </a:moveTo>
                <a:cubicBezTo>
                  <a:pt x="5815997" y="661590"/>
                  <a:pt x="5819429" y="665021"/>
                  <a:pt x="5819175" y="665497"/>
                </a:cubicBezTo>
                <a:cubicBezTo>
                  <a:pt x="5817678" y="668263"/>
                  <a:pt x="5815997" y="671663"/>
                  <a:pt x="5813422" y="672931"/>
                </a:cubicBezTo>
                <a:lnTo>
                  <a:pt x="5807857" y="673226"/>
                </a:lnTo>
                <a:lnTo>
                  <a:pt x="5807509" y="690867"/>
                </a:lnTo>
                <a:cubicBezTo>
                  <a:pt x="5807033" y="693442"/>
                  <a:pt x="5802396" y="697477"/>
                  <a:pt x="5800519" y="697064"/>
                </a:cubicBezTo>
                <a:cubicBezTo>
                  <a:pt x="5796389" y="696144"/>
                  <a:pt x="5794638" y="691920"/>
                  <a:pt x="5795215" y="687886"/>
                </a:cubicBezTo>
                <a:cubicBezTo>
                  <a:pt x="5795754" y="684226"/>
                  <a:pt x="5796294" y="680445"/>
                  <a:pt x="5797752" y="677109"/>
                </a:cubicBezTo>
                <a:lnTo>
                  <a:pt x="5807787" y="673197"/>
                </a:lnTo>
                <a:lnTo>
                  <a:pt x="5808087" y="667590"/>
                </a:lnTo>
                <a:cubicBezTo>
                  <a:pt x="5809355" y="665021"/>
                  <a:pt x="5812755" y="663366"/>
                  <a:pt x="5815521" y="661843"/>
                </a:cubicBezTo>
                <a:close/>
                <a:moveTo>
                  <a:pt x="5185369" y="647784"/>
                </a:moveTo>
                <a:cubicBezTo>
                  <a:pt x="5183333" y="647784"/>
                  <a:pt x="5180948" y="647118"/>
                  <a:pt x="5179299" y="647911"/>
                </a:cubicBezTo>
                <a:cubicBezTo>
                  <a:pt x="5174751" y="650137"/>
                  <a:pt x="5173037" y="653283"/>
                  <a:pt x="5174559" y="656111"/>
                </a:cubicBezTo>
                <a:cubicBezTo>
                  <a:pt x="5175517" y="657825"/>
                  <a:pt x="5177136" y="659606"/>
                  <a:pt x="5178886" y="660336"/>
                </a:cubicBezTo>
                <a:cubicBezTo>
                  <a:pt x="5180630" y="661065"/>
                  <a:pt x="5182920" y="660494"/>
                  <a:pt x="5184950" y="660494"/>
                </a:cubicBezTo>
                <a:cubicBezTo>
                  <a:pt x="5192835" y="660431"/>
                  <a:pt x="5198012" y="656493"/>
                  <a:pt x="5195855" y="652141"/>
                </a:cubicBezTo>
                <a:cubicBezTo>
                  <a:pt x="5193628" y="647752"/>
                  <a:pt x="5190038" y="646357"/>
                  <a:pt x="5185369" y="647784"/>
                </a:cubicBezTo>
                <a:close/>
                <a:moveTo>
                  <a:pt x="5560044" y="635110"/>
                </a:moveTo>
                <a:cubicBezTo>
                  <a:pt x="5554296" y="640857"/>
                  <a:pt x="5548543" y="646610"/>
                  <a:pt x="5542694" y="652426"/>
                </a:cubicBezTo>
                <a:cubicBezTo>
                  <a:pt x="5544254" y="664338"/>
                  <a:pt x="5553529" y="659481"/>
                  <a:pt x="5560107" y="660431"/>
                </a:cubicBezTo>
                <a:cubicBezTo>
                  <a:pt x="5568817" y="647784"/>
                  <a:pt x="5568849" y="647720"/>
                  <a:pt x="5560044" y="635110"/>
                </a:cubicBezTo>
                <a:close/>
                <a:moveTo>
                  <a:pt x="5572630" y="609908"/>
                </a:moveTo>
                <a:cubicBezTo>
                  <a:pt x="5572154" y="609654"/>
                  <a:pt x="5569610" y="612323"/>
                  <a:pt x="5568595" y="613975"/>
                </a:cubicBezTo>
                <a:cubicBezTo>
                  <a:pt x="5566907" y="616644"/>
                  <a:pt x="5568436" y="619727"/>
                  <a:pt x="5572883" y="622174"/>
                </a:cubicBezTo>
                <a:cubicBezTo>
                  <a:pt x="5573359" y="622428"/>
                  <a:pt x="5575586" y="619568"/>
                  <a:pt x="5576981" y="618138"/>
                </a:cubicBezTo>
                <a:cubicBezTo>
                  <a:pt x="5578383" y="615310"/>
                  <a:pt x="5577076" y="612323"/>
                  <a:pt x="5572630" y="609908"/>
                </a:cubicBezTo>
                <a:close/>
                <a:moveTo>
                  <a:pt x="5750563" y="584518"/>
                </a:moveTo>
                <a:cubicBezTo>
                  <a:pt x="5750087" y="584264"/>
                  <a:pt x="5747543" y="586933"/>
                  <a:pt x="5746528" y="588585"/>
                </a:cubicBezTo>
                <a:cubicBezTo>
                  <a:pt x="5744840" y="591254"/>
                  <a:pt x="5746369" y="594337"/>
                  <a:pt x="5750816" y="596784"/>
                </a:cubicBezTo>
                <a:cubicBezTo>
                  <a:pt x="5751292" y="597006"/>
                  <a:pt x="5753519" y="594146"/>
                  <a:pt x="5754914" y="592748"/>
                </a:cubicBezTo>
                <a:cubicBezTo>
                  <a:pt x="5756316" y="589920"/>
                  <a:pt x="5755009" y="586933"/>
                  <a:pt x="5750563" y="584518"/>
                </a:cubicBezTo>
                <a:close/>
                <a:moveTo>
                  <a:pt x="5464721" y="584399"/>
                </a:moveTo>
                <a:cubicBezTo>
                  <a:pt x="5455474" y="584399"/>
                  <a:pt x="5446226" y="586663"/>
                  <a:pt x="5438011" y="591191"/>
                </a:cubicBezTo>
                <a:cubicBezTo>
                  <a:pt x="5444367" y="596911"/>
                  <a:pt x="5450312" y="602345"/>
                  <a:pt x="5456383" y="607620"/>
                </a:cubicBezTo>
                <a:cubicBezTo>
                  <a:pt x="5460004" y="610766"/>
                  <a:pt x="5469444" y="610766"/>
                  <a:pt x="5473066" y="607620"/>
                </a:cubicBezTo>
                <a:cubicBezTo>
                  <a:pt x="5479137" y="602345"/>
                  <a:pt x="5485075" y="596880"/>
                  <a:pt x="5491431" y="591191"/>
                </a:cubicBezTo>
                <a:cubicBezTo>
                  <a:pt x="5483217" y="586663"/>
                  <a:pt x="5473969" y="584399"/>
                  <a:pt x="5464721" y="584399"/>
                </a:cubicBezTo>
                <a:close/>
                <a:moveTo>
                  <a:pt x="5236042" y="584189"/>
                </a:moveTo>
                <a:lnTo>
                  <a:pt x="5239177" y="584354"/>
                </a:lnTo>
                <a:lnTo>
                  <a:pt x="5241776" y="588077"/>
                </a:lnTo>
                <a:lnTo>
                  <a:pt x="5241793" y="588103"/>
                </a:lnTo>
                <a:lnTo>
                  <a:pt x="5241776" y="588109"/>
                </a:lnTo>
                <a:lnTo>
                  <a:pt x="5236214" y="587425"/>
                </a:lnTo>
                <a:close/>
                <a:moveTo>
                  <a:pt x="5159190" y="571193"/>
                </a:moveTo>
                <a:cubicBezTo>
                  <a:pt x="5162345" y="571101"/>
                  <a:pt x="5165634" y="573270"/>
                  <a:pt x="5172180" y="577560"/>
                </a:cubicBezTo>
                <a:cubicBezTo>
                  <a:pt x="5168077" y="581850"/>
                  <a:pt x="5163756" y="585885"/>
                  <a:pt x="5160007" y="590398"/>
                </a:cubicBezTo>
                <a:cubicBezTo>
                  <a:pt x="5156765" y="594338"/>
                  <a:pt x="5154095" y="596245"/>
                  <a:pt x="5151329" y="594846"/>
                </a:cubicBezTo>
                <a:cubicBezTo>
                  <a:pt x="5146947" y="592686"/>
                  <a:pt x="5145741" y="589159"/>
                  <a:pt x="5146914" y="584456"/>
                </a:cubicBezTo>
                <a:cubicBezTo>
                  <a:pt x="5147422" y="582549"/>
                  <a:pt x="5147009" y="580420"/>
                  <a:pt x="5147009" y="578387"/>
                </a:cubicBezTo>
                <a:cubicBezTo>
                  <a:pt x="5153018" y="573636"/>
                  <a:pt x="5156036" y="571285"/>
                  <a:pt x="5159190" y="571193"/>
                </a:cubicBezTo>
                <a:close/>
                <a:moveTo>
                  <a:pt x="5682293" y="558759"/>
                </a:moveTo>
                <a:cubicBezTo>
                  <a:pt x="5678694" y="558803"/>
                  <a:pt x="5674483" y="561051"/>
                  <a:pt x="5667461" y="565547"/>
                </a:cubicBezTo>
                <a:cubicBezTo>
                  <a:pt x="5672098" y="569710"/>
                  <a:pt x="5676646" y="573809"/>
                  <a:pt x="5680744" y="577464"/>
                </a:cubicBezTo>
                <a:cubicBezTo>
                  <a:pt x="5680744" y="582421"/>
                  <a:pt x="5680744" y="586520"/>
                  <a:pt x="5680744" y="590619"/>
                </a:cubicBezTo>
                <a:cubicBezTo>
                  <a:pt x="5689226" y="599707"/>
                  <a:pt x="5697682" y="599707"/>
                  <a:pt x="5706169" y="590619"/>
                </a:cubicBezTo>
                <a:cubicBezTo>
                  <a:pt x="5706201" y="586520"/>
                  <a:pt x="5706195" y="582421"/>
                  <a:pt x="5706195" y="578322"/>
                </a:cubicBezTo>
                <a:cubicBezTo>
                  <a:pt x="5703404" y="575398"/>
                  <a:pt x="5700638" y="572474"/>
                  <a:pt x="5697809" y="569552"/>
                </a:cubicBezTo>
                <a:cubicBezTo>
                  <a:pt x="5696375" y="568090"/>
                  <a:pt x="5694948" y="566629"/>
                  <a:pt x="5693457" y="565198"/>
                </a:cubicBezTo>
                <a:cubicBezTo>
                  <a:pt x="5688880" y="560876"/>
                  <a:pt x="5685892" y="558715"/>
                  <a:pt x="5682293" y="558759"/>
                </a:cubicBezTo>
                <a:close/>
                <a:moveTo>
                  <a:pt x="5502169" y="558188"/>
                </a:moveTo>
                <a:cubicBezTo>
                  <a:pt x="5497809" y="558255"/>
                  <a:pt x="5493630" y="559955"/>
                  <a:pt x="5492262" y="563227"/>
                </a:cubicBezTo>
                <a:cubicBezTo>
                  <a:pt x="5491754" y="564435"/>
                  <a:pt x="5491881" y="566406"/>
                  <a:pt x="5492579" y="567485"/>
                </a:cubicBezTo>
                <a:cubicBezTo>
                  <a:pt x="5496772" y="573968"/>
                  <a:pt x="5510627" y="573682"/>
                  <a:pt x="5513551" y="567232"/>
                </a:cubicBezTo>
                <a:cubicBezTo>
                  <a:pt x="5513456" y="565770"/>
                  <a:pt x="5513837" y="564022"/>
                  <a:pt x="5513171" y="562942"/>
                </a:cubicBezTo>
                <a:cubicBezTo>
                  <a:pt x="5511074" y="559685"/>
                  <a:pt x="5506531" y="558120"/>
                  <a:pt x="5502169" y="558188"/>
                </a:cubicBezTo>
                <a:close/>
                <a:moveTo>
                  <a:pt x="5865065" y="546117"/>
                </a:moveTo>
                <a:cubicBezTo>
                  <a:pt x="5873388" y="546117"/>
                  <a:pt x="5881685" y="546117"/>
                  <a:pt x="5890008" y="546117"/>
                </a:cubicBezTo>
                <a:cubicBezTo>
                  <a:pt x="5898940" y="558414"/>
                  <a:pt x="5898940" y="558414"/>
                  <a:pt x="5890490" y="571539"/>
                </a:cubicBezTo>
                <a:cubicBezTo>
                  <a:pt x="5882161" y="571539"/>
                  <a:pt x="5873863" y="571539"/>
                  <a:pt x="5865541" y="571539"/>
                </a:cubicBezTo>
                <a:cubicBezTo>
                  <a:pt x="5856038" y="559303"/>
                  <a:pt x="5856070" y="559239"/>
                  <a:pt x="5865065" y="546117"/>
                </a:cubicBezTo>
                <a:close/>
                <a:moveTo>
                  <a:pt x="5803570" y="522903"/>
                </a:moveTo>
                <a:cubicBezTo>
                  <a:pt x="5800899" y="521219"/>
                  <a:pt x="5797816" y="522745"/>
                  <a:pt x="5795374" y="527193"/>
                </a:cubicBezTo>
                <a:cubicBezTo>
                  <a:pt x="5795120" y="527670"/>
                  <a:pt x="5797785" y="530212"/>
                  <a:pt x="5799440" y="531229"/>
                </a:cubicBezTo>
                <a:cubicBezTo>
                  <a:pt x="5802111" y="532913"/>
                  <a:pt x="5805035" y="531324"/>
                  <a:pt x="5807858" y="527066"/>
                </a:cubicBezTo>
                <a:cubicBezTo>
                  <a:pt x="5806463" y="525668"/>
                  <a:pt x="5805226" y="523952"/>
                  <a:pt x="5803570" y="522903"/>
                </a:cubicBezTo>
                <a:close/>
                <a:moveTo>
                  <a:pt x="5324783" y="495225"/>
                </a:moveTo>
                <a:cubicBezTo>
                  <a:pt x="5320013" y="494018"/>
                  <a:pt x="5316486" y="495257"/>
                  <a:pt x="5314297" y="499643"/>
                </a:cubicBezTo>
                <a:cubicBezTo>
                  <a:pt x="5312102" y="504028"/>
                  <a:pt x="5317253" y="507936"/>
                  <a:pt x="5325164" y="508032"/>
                </a:cubicBezTo>
                <a:cubicBezTo>
                  <a:pt x="5327201" y="508032"/>
                  <a:pt x="5329484" y="508604"/>
                  <a:pt x="5331235" y="507873"/>
                </a:cubicBezTo>
                <a:cubicBezTo>
                  <a:pt x="5332980" y="507142"/>
                  <a:pt x="5334603" y="505362"/>
                  <a:pt x="5335555" y="503647"/>
                </a:cubicBezTo>
                <a:cubicBezTo>
                  <a:pt x="5337084" y="500850"/>
                  <a:pt x="5335365" y="497673"/>
                  <a:pt x="5330822" y="495448"/>
                </a:cubicBezTo>
                <a:cubicBezTo>
                  <a:pt x="5329168" y="494653"/>
                  <a:pt x="5326687" y="495734"/>
                  <a:pt x="5324783" y="495225"/>
                </a:cubicBezTo>
                <a:close/>
                <a:moveTo>
                  <a:pt x="5635711" y="483150"/>
                </a:moveTo>
                <a:cubicBezTo>
                  <a:pt x="5629355" y="489506"/>
                  <a:pt x="5623411" y="495448"/>
                  <a:pt x="5617346" y="501517"/>
                </a:cubicBezTo>
                <a:cubicBezTo>
                  <a:pt x="5617346" y="504520"/>
                  <a:pt x="5617346" y="507612"/>
                  <a:pt x="5638729" y="518985"/>
                </a:cubicBezTo>
                <a:lnTo>
                  <a:pt x="5642051" y="520622"/>
                </a:lnTo>
                <a:lnTo>
                  <a:pt x="5630788" y="520501"/>
                </a:lnTo>
                <a:lnTo>
                  <a:pt x="5617378" y="513974"/>
                </a:lnTo>
                <a:cubicBezTo>
                  <a:pt x="5620365" y="516167"/>
                  <a:pt x="5623284" y="520012"/>
                  <a:pt x="5626684" y="520457"/>
                </a:cubicBezTo>
                <a:lnTo>
                  <a:pt x="5630788" y="520501"/>
                </a:lnTo>
                <a:lnTo>
                  <a:pt x="5647210" y="528493"/>
                </a:lnTo>
                <a:lnTo>
                  <a:pt x="5655755" y="533563"/>
                </a:lnTo>
                <a:lnTo>
                  <a:pt x="5637906" y="533771"/>
                </a:lnTo>
                <a:cubicBezTo>
                  <a:pt x="5635425" y="533962"/>
                  <a:pt x="5633135" y="538252"/>
                  <a:pt x="5631169" y="540984"/>
                </a:cubicBezTo>
                <a:cubicBezTo>
                  <a:pt x="5630978" y="541239"/>
                  <a:pt x="5633643" y="544702"/>
                  <a:pt x="5635235" y="544925"/>
                </a:cubicBezTo>
                <a:cubicBezTo>
                  <a:pt x="5644833" y="546291"/>
                  <a:pt x="5654621" y="548261"/>
                  <a:pt x="5663965" y="543781"/>
                </a:cubicBezTo>
                <a:cubicBezTo>
                  <a:pt x="5666078" y="542764"/>
                  <a:pt x="5667443" y="541326"/>
                  <a:pt x="5661774" y="537135"/>
                </a:cubicBezTo>
                <a:lnTo>
                  <a:pt x="5655755" y="533563"/>
                </a:lnTo>
                <a:lnTo>
                  <a:pt x="5668032" y="533421"/>
                </a:lnTo>
                <a:lnTo>
                  <a:pt x="5642051" y="520622"/>
                </a:lnTo>
                <a:lnTo>
                  <a:pt x="5645193" y="520655"/>
                </a:lnTo>
                <a:cubicBezTo>
                  <a:pt x="5651386" y="520496"/>
                  <a:pt x="5657558" y="520663"/>
                  <a:pt x="5663578" y="522808"/>
                </a:cubicBezTo>
                <a:cubicBezTo>
                  <a:pt x="5665361" y="523444"/>
                  <a:pt x="5668063" y="526049"/>
                  <a:pt x="5667809" y="527098"/>
                </a:cubicBezTo>
                <a:cubicBezTo>
                  <a:pt x="5666186" y="533517"/>
                  <a:pt x="5668127" y="535741"/>
                  <a:pt x="5674293" y="533326"/>
                </a:cubicBezTo>
                <a:cubicBezTo>
                  <a:pt x="5676069" y="532627"/>
                  <a:pt x="5678454" y="530625"/>
                  <a:pt x="5678613" y="529005"/>
                </a:cubicBezTo>
                <a:cubicBezTo>
                  <a:pt x="5679856" y="517406"/>
                  <a:pt x="5686625" y="504885"/>
                  <a:pt x="5673627" y="495162"/>
                </a:cubicBezTo>
                <a:cubicBezTo>
                  <a:pt x="5665361" y="495162"/>
                  <a:pt x="5657006" y="495162"/>
                  <a:pt x="5649185" y="495162"/>
                </a:cubicBezTo>
                <a:cubicBezTo>
                  <a:pt x="5644452" y="490935"/>
                  <a:pt x="5640063" y="487027"/>
                  <a:pt x="5635711" y="483150"/>
                </a:cubicBezTo>
                <a:close/>
                <a:moveTo>
                  <a:pt x="5747316" y="482360"/>
                </a:moveTo>
                <a:cubicBezTo>
                  <a:pt x="5744278" y="482277"/>
                  <a:pt x="5740854" y="482976"/>
                  <a:pt x="5737818" y="482547"/>
                </a:cubicBezTo>
                <a:cubicBezTo>
                  <a:pt x="5732388" y="488235"/>
                  <a:pt x="5726825" y="494082"/>
                  <a:pt x="5720500" y="500723"/>
                </a:cubicBezTo>
                <a:cubicBezTo>
                  <a:pt x="5719707" y="502597"/>
                  <a:pt x="5720944" y="506188"/>
                  <a:pt x="5725613" y="507809"/>
                </a:cubicBezTo>
                <a:cubicBezTo>
                  <a:pt x="5729235" y="509017"/>
                  <a:pt x="5733657" y="508032"/>
                  <a:pt x="5737691" y="508032"/>
                </a:cubicBezTo>
                <a:cubicBezTo>
                  <a:pt x="5739157" y="506665"/>
                  <a:pt x="5740616" y="505299"/>
                  <a:pt x="5742075" y="503933"/>
                </a:cubicBezTo>
                <a:cubicBezTo>
                  <a:pt x="5743540" y="502534"/>
                  <a:pt x="5745221" y="501263"/>
                  <a:pt x="5746338" y="499610"/>
                </a:cubicBezTo>
                <a:cubicBezTo>
                  <a:pt x="5749230" y="495352"/>
                  <a:pt x="5757268" y="493383"/>
                  <a:pt x="5754502" y="486868"/>
                </a:cubicBezTo>
                <a:cubicBezTo>
                  <a:pt x="5753008" y="483309"/>
                  <a:pt x="5750355" y="482443"/>
                  <a:pt x="5747316" y="482360"/>
                </a:cubicBezTo>
                <a:close/>
                <a:moveTo>
                  <a:pt x="5389845" y="481006"/>
                </a:moveTo>
                <a:lnTo>
                  <a:pt x="5389663" y="482420"/>
                </a:lnTo>
                <a:lnTo>
                  <a:pt x="5389452" y="482416"/>
                </a:lnTo>
                <a:lnTo>
                  <a:pt x="5389255" y="481710"/>
                </a:lnTo>
                <a:close/>
                <a:moveTo>
                  <a:pt x="5546697" y="469805"/>
                </a:moveTo>
                <a:cubicBezTo>
                  <a:pt x="5541489" y="470313"/>
                  <a:pt x="5537448" y="470726"/>
                  <a:pt x="5533381" y="471108"/>
                </a:cubicBezTo>
                <a:cubicBezTo>
                  <a:pt x="5530746" y="475366"/>
                  <a:pt x="5526266" y="478281"/>
                  <a:pt x="5522457" y="481701"/>
                </a:cubicBezTo>
                <a:lnTo>
                  <a:pt x="5515556" y="495321"/>
                </a:lnTo>
                <a:lnTo>
                  <a:pt x="5559790" y="495130"/>
                </a:lnTo>
                <a:cubicBezTo>
                  <a:pt x="5561351" y="495098"/>
                  <a:pt x="5563190" y="492651"/>
                  <a:pt x="5564205" y="490935"/>
                </a:cubicBezTo>
                <a:cubicBezTo>
                  <a:pt x="5564814" y="489887"/>
                  <a:pt x="5564687" y="487472"/>
                  <a:pt x="5563856" y="486646"/>
                </a:cubicBezTo>
                <a:cubicBezTo>
                  <a:pt x="5558109" y="480704"/>
                  <a:pt x="5552101" y="475048"/>
                  <a:pt x="5546697" y="469805"/>
                </a:cubicBezTo>
                <a:close/>
                <a:moveTo>
                  <a:pt x="5573232" y="457411"/>
                </a:moveTo>
                <a:cubicBezTo>
                  <a:pt x="5571583" y="457634"/>
                  <a:pt x="5569927" y="459699"/>
                  <a:pt x="5568849" y="461320"/>
                </a:cubicBezTo>
                <a:cubicBezTo>
                  <a:pt x="5568151" y="462369"/>
                  <a:pt x="5567992" y="464371"/>
                  <a:pt x="5568532" y="465547"/>
                </a:cubicBezTo>
                <a:cubicBezTo>
                  <a:pt x="5571297" y="471966"/>
                  <a:pt x="5585184" y="472188"/>
                  <a:pt x="5589440" y="465832"/>
                </a:cubicBezTo>
                <a:cubicBezTo>
                  <a:pt x="5590106" y="464752"/>
                  <a:pt x="5589694" y="462972"/>
                  <a:pt x="5589789" y="461543"/>
                </a:cubicBezTo>
                <a:cubicBezTo>
                  <a:pt x="5588362" y="460081"/>
                  <a:pt x="5587055" y="457634"/>
                  <a:pt x="5585437" y="457411"/>
                </a:cubicBezTo>
                <a:cubicBezTo>
                  <a:pt x="5581435" y="456808"/>
                  <a:pt x="5577241" y="456840"/>
                  <a:pt x="5573232" y="457411"/>
                </a:cubicBezTo>
                <a:close/>
                <a:moveTo>
                  <a:pt x="5394792" y="457221"/>
                </a:moveTo>
                <a:cubicBezTo>
                  <a:pt x="5387515" y="457221"/>
                  <a:pt x="5379472" y="456617"/>
                  <a:pt x="5371656" y="457539"/>
                </a:cubicBezTo>
                <a:cubicBezTo>
                  <a:pt x="5368764" y="457888"/>
                  <a:pt x="5366347" y="461860"/>
                  <a:pt x="5363683" y="464180"/>
                </a:cubicBezTo>
                <a:cubicBezTo>
                  <a:pt x="5365111" y="465610"/>
                  <a:pt x="5366283" y="467644"/>
                  <a:pt x="5367971" y="468342"/>
                </a:cubicBezTo>
                <a:cubicBezTo>
                  <a:pt x="5374803" y="471076"/>
                  <a:pt x="5385448" y="467835"/>
                  <a:pt x="5387865" y="476763"/>
                </a:cubicBezTo>
                <a:lnTo>
                  <a:pt x="5389255" y="481710"/>
                </a:lnTo>
                <a:lnTo>
                  <a:pt x="5388499" y="482610"/>
                </a:lnTo>
                <a:cubicBezTo>
                  <a:pt x="5380715" y="484231"/>
                  <a:pt x="5371593" y="478671"/>
                  <a:pt x="5364063" y="488108"/>
                </a:cubicBezTo>
                <a:cubicBezTo>
                  <a:pt x="5367432" y="492080"/>
                  <a:pt x="5370515" y="496751"/>
                  <a:pt x="5374549" y="500309"/>
                </a:cubicBezTo>
                <a:cubicBezTo>
                  <a:pt x="5386945" y="511210"/>
                  <a:pt x="5395997" y="525763"/>
                  <a:pt x="5409344" y="533009"/>
                </a:cubicBezTo>
                <a:cubicBezTo>
                  <a:pt x="5421327" y="535392"/>
                  <a:pt x="5425844" y="527416"/>
                  <a:pt x="5431750" y="521950"/>
                </a:cubicBezTo>
                <a:cubicBezTo>
                  <a:pt x="5445287" y="524714"/>
                  <a:pt x="5434294" y="541271"/>
                  <a:pt x="5445098" y="545592"/>
                </a:cubicBezTo>
                <a:cubicBezTo>
                  <a:pt x="5449228" y="545782"/>
                  <a:pt x="5453363" y="545973"/>
                  <a:pt x="5457778" y="546196"/>
                </a:cubicBezTo>
                <a:cubicBezTo>
                  <a:pt x="5462161" y="542096"/>
                  <a:pt x="5466678" y="537838"/>
                  <a:pt x="5471093" y="533708"/>
                </a:cubicBezTo>
                <a:cubicBezTo>
                  <a:pt x="5475547" y="537871"/>
                  <a:pt x="5480088" y="542128"/>
                  <a:pt x="5484440" y="546196"/>
                </a:cubicBezTo>
                <a:cubicBezTo>
                  <a:pt x="5488925" y="545942"/>
                  <a:pt x="5493055" y="545719"/>
                  <a:pt x="5497153" y="545497"/>
                </a:cubicBezTo>
                <a:cubicBezTo>
                  <a:pt x="5502526" y="531324"/>
                  <a:pt x="5519685" y="537362"/>
                  <a:pt x="5527881" y="527447"/>
                </a:cubicBezTo>
                <a:cubicBezTo>
                  <a:pt x="5523815" y="523031"/>
                  <a:pt x="5519749" y="518613"/>
                  <a:pt x="5515556" y="514069"/>
                </a:cubicBezTo>
                <a:cubicBezTo>
                  <a:pt x="5515556" y="507968"/>
                  <a:pt x="5515556" y="501645"/>
                  <a:pt x="5515492" y="495321"/>
                </a:cubicBezTo>
                <a:lnTo>
                  <a:pt x="5499284" y="495321"/>
                </a:lnTo>
                <a:cubicBezTo>
                  <a:pt x="5484979" y="499770"/>
                  <a:pt x="5495123" y="515881"/>
                  <a:pt x="5483204" y="520171"/>
                </a:cubicBezTo>
                <a:cubicBezTo>
                  <a:pt x="5481866" y="518836"/>
                  <a:pt x="5480025" y="517565"/>
                  <a:pt x="5479010" y="515817"/>
                </a:cubicBezTo>
                <a:cubicBezTo>
                  <a:pt x="5478058" y="514197"/>
                  <a:pt x="5477894" y="512099"/>
                  <a:pt x="5477449" y="510193"/>
                </a:cubicBezTo>
                <a:cubicBezTo>
                  <a:pt x="5473954" y="494844"/>
                  <a:pt x="5473891" y="494686"/>
                  <a:pt x="5458000" y="496210"/>
                </a:cubicBezTo>
                <a:cubicBezTo>
                  <a:pt x="5453077" y="500500"/>
                  <a:pt x="5448466" y="504504"/>
                  <a:pt x="5445033" y="507491"/>
                </a:cubicBezTo>
                <a:cubicBezTo>
                  <a:pt x="5430482" y="512608"/>
                  <a:pt x="5427017" y="497482"/>
                  <a:pt x="5423395" y="496687"/>
                </a:cubicBezTo>
                <a:cubicBezTo>
                  <a:pt x="5409097" y="495162"/>
                  <a:pt x="5400831" y="494908"/>
                  <a:pt x="5392946" y="493160"/>
                </a:cubicBezTo>
                <a:cubicBezTo>
                  <a:pt x="5390596" y="492636"/>
                  <a:pt x="5389111" y="491206"/>
                  <a:pt x="5389187" y="486130"/>
                </a:cubicBezTo>
                <a:lnTo>
                  <a:pt x="5389663" y="482420"/>
                </a:lnTo>
                <a:lnTo>
                  <a:pt x="5394475" y="482515"/>
                </a:lnTo>
                <a:cubicBezTo>
                  <a:pt x="5396188" y="481848"/>
                  <a:pt x="5397875" y="480195"/>
                  <a:pt x="5398795" y="478543"/>
                </a:cubicBezTo>
                <a:cubicBezTo>
                  <a:pt x="5401969" y="472799"/>
                  <a:pt x="5402456" y="467359"/>
                  <a:pt x="5396601" y="472948"/>
                </a:cubicBezTo>
                <a:lnTo>
                  <a:pt x="5389845" y="481006"/>
                </a:lnTo>
                <a:lnTo>
                  <a:pt x="5390559" y="475438"/>
                </a:lnTo>
                <a:cubicBezTo>
                  <a:pt x="5391464" y="470734"/>
                  <a:pt x="5392846" y="464776"/>
                  <a:pt x="5394792" y="457221"/>
                </a:cubicBezTo>
                <a:close/>
                <a:moveTo>
                  <a:pt x="5839640" y="457172"/>
                </a:moveTo>
                <a:cubicBezTo>
                  <a:pt x="5855594" y="457427"/>
                  <a:pt x="5857434" y="457362"/>
                  <a:pt x="5858075" y="472616"/>
                </a:cubicBezTo>
                <a:cubicBezTo>
                  <a:pt x="5858487" y="482848"/>
                  <a:pt x="5845647" y="487424"/>
                  <a:pt x="5839640" y="495305"/>
                </a:cubicBezTo>
                <a:cubicBezTo>
                  <a:pt x="5835542" y="495305"/>
                  <a:pt x="5831120" y="496289"/>
                  <a:pt x="5827435" y="495050"/>
                </a:cubicBezTo>
                <a:cubicBezTo>
                  <a:pt x="5822734" y="493493"/>
                  <a:pt x="5820888" y="489553"/>
                  <a:pt x="5822702" y="487010"/>
                </a:cubicBezTo>
                <a:cubicBezTo>
                  <a:pt x="5825056" y="483737"/>
                  <a:pt x="5829154" y="481577"/>
                  <a:pt x="5831025" y="478113"/>
                </a:cubicBezTo>
                <a:cubicBezTo>
                  <a:pt x="5832776" y="474871"/>
                  <a:pt x="5832046" y="470391"/>
                  <a:pt x="5833442" y="466864"/>
                </a:cubicBezTo>
                <a:cubicBezTo>
                  <a:pt x="5834844" y="463369"/>
                  <a:pt x="5837508" y="460382"/>
                  <a:pt x="5839640" y="457172"/>
                </a:cubicBezTo>
                <a:close/>
                <a:moveTo>
                  <a:pt x="5642479" y="457094"/>
                </a:moveTo>
                <a:cubicBezTo>
                  <a:pt x="5637715" y="455886"/>
                  <a:pt x="5634188" y="457126"/>
                  <a:pt x="5631993" y="461511"/>
                </a:cubicBezTo>
                <a:cubicBezTo>
                  <a:pt x="5629830" y="465896"/>
                  <a:pt x="5634981" y="469836"/>
                  <a:pt x="5642860" y="469900"/>
                </a:cubicBezTo>
                <a:cubicBezTo>
                  <a:pt x="5644896" y="469900"/>
                  <a:pt x="5647186" y="470472"/>
                  <a:pt x="5648931" y="469740"/>
                </a:cubicBezTo>
                <a:cubicBezTo>
                  <a:pt x="5650682" y="469010"/>
                  <a:pt x="5652299" y="467231"/>
                  <a:pt x="5653251" y="465515"/>
                </a:cubicBezTo>
                <a:cubicBezTo>
                  <a:pt x="5654780" y="462719"/>
                  <a:pt x="5653067" y="459541"/>
                  <a:pt x="5648519" y="457316"/>
                </a:cubicBezTo>
                <a:cubicBezTo>
                  <a:pt x="5646869" y="456522"/>
                  <a:pt x="5644389" y="457602"/>
                  <a:pt x="5642479" y="457094"/>
                </a:cubicBezTo>
                <a:close/>
                <a:moveTo>
                  <a:pt x="6310332" y="431990"/>
                </a:moveTo>
                <a:cubicBezTo>
                  <a:pt x="6308683" y="432212"/>
                  <a:pt x="6307033" y="434278"/>
                  <a:pt x="6305955" y="435898"/>
                </a:cubicBezTo>
                <a:cubicBezTo>
                  <a:pt x="6305257" y="436947"/>
                  <a:pt x="6305130" y="438949"/>
                  <a:pt x="6305574" y="440125"/>
                </a:cubicBezTo>
                <a:cubicBezTo>
                  <a:pt x="6308302" y="446671"/>
                  <a:pt x="6322322" y="446925"/>
                  <a:pt x="6326508" y="440411"/>
                </a:cubicBezTo>
                <a:cubicBezTo>
                  <a:pt x="6327206" y="439331"/>
                  <a:pt x="6326826" y="437551"/>
                  <a:pt x="6326889" y="436121"/>
                </a:cubicBezTo>
                <a:cubicBezTo>
                  <a:pt x="6325430" y="434660"/>
                  <a:pt x="6324161" y="432212"/>
                  <a:pt x="6322512" y="431990"/>
                </a:cubicBezTo>
                <a:cubicBezTo>
                  <a:pt x="6318516" y="431386"/>
                  <a:pt x="6314329" y="431418"/>
                  <a:pt x="6310332" y="431990"/>
                </a:cubicBezTo>
                <a:close/>
                <a:moveTo>
                  <a:pt x="5725391" y="419311"/>
                </a:moveTo>
                <a:cubicBezTo>
                  <a:pt x="5720944" y="421758"/>
                  <a:pt x="5719415" y="424840"/>
                  <a:pt x="5721102" y="427510"/>
                </a:cubicBezTo>
                <a:cubicBezTo>
                  <a:pt x="5722149" y="429162"/>
                  <a:pt x="5724661" y="431831"/>
                  <a:pt x="5725137" y="431577"/>
                </a:cubicBezTo>
                <a:cubicBezTo>
                  <a:pt x="5729590" y="429099"/>
                  <a:pt x="5730923" y="426112"/>
                  <a:pt x="5729495" y="423315"/>
                </a:cubicBezTo>
                <a:cubicBezTo>
                  <a:pt x="5728093" y="421917"/>
                  <a:pt x="5725873" y="419025"/>
                  <a:pt x="5725391" y="419311"/>
                </a:cubicBezTo>
                <a:close/>
                <a:moveTo>
                  <a:pt x="5242221" y="419215"/>
                </a:moveTo>
                <a:cubicBezTo>
                  <a:pt x="5246637" y="421662"/>
                  <a:pt x="5247975" y="424649"/>
                  <a:pt x="5246573" y="427477"/>
                </a:cubicBezTo>
                <a:cubicBezTo>
                  <a:pt x="5245177" y="428875"/>
                  <a:pt x="5242951" y="431767"/>
                  <a:pt x="5242475" y="431481"/>
                </a:cubicBezTo>
                <a:cubicBezTo>
                  <a:pt x="5238028" y="429034"/>
                  <a:pt x="5236499" y="425951"/>
                  <a:pt x="5238186" y="423282"/>
                </a:cubicBezTo>
                <a:cubicBezTo>
                  <a:pt x="5239233" y="421630"/>
                  <a:pt x="5241746" y="418961"/>
                  <a:pt x="5242221" y="419215"/>
                </a:cubicBezTo>
                <a:close/>
                <a:moveTo>
                  <a:pt x="5400506" y="405798"/>
                </a:moveTo>
                <a:cubicBezTo>
                  <a:pt x="5396152" y="405862"/>
                  <a:pt x="5391983" y="407522"/>
                  <a:pt x="5390599" y="410731"/>
                </a:cubicBezTo>
                <a:cubicBezTo>
                  <a:pt x="5390091" y="411907"/>
                  <a:pt x="5390218" y="413941"/>
                  <a:pt x="5390916" y="414989"/>
                </a:cubicBezTo>
                <a:cubicBezTo>
                  <a:pt x="5395142" y="421313"/>
                  <a:pt x="5408933" y="421059"/>
                  <a:pt x="5411888" y="414735"/>
                </a:cubicBezTo>
                <a:cubicBezTo>
                  <a:pt x="5411793" y="413274"/>
                  <a:pt x="5412205" y="411494"/>
                  <a:pt x="5411507" y="410445"/>
                </a:cubicBezTo>
                <a:cubicBezTo>
                  <a:pt x="5409395" y="407268"/>
                  <a:pt x="5404859" y="405734"/>
                  <a:pt x="5400506" y="405798"/>
                </a:cubicBezTo>
                <a:close/>
                <a:moveTo>
                  <a:pt x="5204082" y="393793"/>
                </a:moveTo>
                <a:cubicBezTo>
                  <a:pt x="5208535" y="396239"/>
                  <a:pt x="5209836" y="399225"/>
                  <a:pt x="5208440" y="402055"/>
                </a:cubicBezTo>
                <a:cubicBezTo>
                  <a:pt x="5207038" y="403453"/>
                  <a:pt x="5204819" y="406345"/>
                  <a:pt x="5204336" y="406058"/>
                </a:cubicBezTo>
                <a:cubicBezTo>
                  <a:pt x="5199890" y="403611"/>
                  <a:pt x="5198367" y="400529"/>
                  <a:pt x="5200049" y="397860"/>
                </a:cubicBezTo>
                <a:cubicBezTo>
                  <a:pt x="5201095" y="396208"/>
                  <a:pt x="5203607" y="393539"/>
                  <a:pt x="5204082" y="393793"/>
                </a:cubicBezTo>
                <a:close/>
                <a:moveTo>
                  <a:pt x="5801661" y="368469"/>
                </a:moveTo>
                <a:cubicBezTo>
                  <a:pt x="5797214" y="370915"/>
                  <a:pt x="5795691" y="373998"/>
                  <a:pt x="5797372" y="376666"/>
                </a:cubicBezTo>
                <a:cubicBezTo>
                  <a:pt x="5798419" y="378319"/>
                  <a:pt x="5800931" y="380989"/>
                  <a:pt x="5801407" y="380734"/>
                </a:cubicBezTo>
                <a:cubicBezTo>
                  <a:pt x="5805828" y="378287"/>
                  <a:pt x="5807161" y="375299"/>
                  <a:pt x="5805765" y="372473"/>
                </a:cubicBezTo>
                <a:cubicBezTo>
                  <a:pt x="5804363" y="371075"/>
                  <a:pt x="5802143" y="368183"/>
                  <a:pt x="5801661" y="368469"/>
                </a:cubicBezTo>
                <a:close/>
                <a:moveTo>
                  <a:pt x="5724534" y="367324"/>
                </a:moveTo>
                <a:cubicBezTo>
                  <a:pt x="5717195" y="376763"/>
                  <a:pt x="5719992" y="391188"/>
                  <a:pt x="5708517" y="397988"/>
                </a:cubicBezTo>
                <a:cubicBezTo>
                  <a:pt x="5706068" y="399419"/>
                  <a:pt x="5707882" y="404313"/>
                  <a:pt x="5712615" y="406092"/>
                </a:cubicBezTo>
                <a:cubicBezTo>
                  <a:pt x="5716142" y="407426"/>
                  <a:pt x="5720595" y="406346"/>
                  <a:pt x="5725930" y="406346"/>
                </a:cubicBezTo>
                <a:cubicBezTo>
                  <a:pt x="5729489" y="398465"/>
                  <a:pt x="5740711" y="395923"/>
                  <a:pt x="5742487" y="385913"/>
                </a:cubicBezTo>
                <a:cubicBezTo>
                  <a:pt x="5736517" y="379749"/>
                  <a:pt x="5730954" y="373934"/>
                  <a:pt x="5724534" y="367324"/>
                </a:cubicBezTo>
                <a:close/>
                <a:moveTo>
                  <a:pt x="5509104" y="330368"/>
                </a:moveTo>
                <a:cubicBezTo>
                  <a:pt x="5508590" y="330114"/>
                  <a:pt x="5506085" y="332783"/>
                  <a:pt x="5505063" y="334436"/>
                </a:cubicBezTo>
                <a:cubicBezTo>
                  <a:pt x="5503382" y="337105"/>
                  <a:pt x="5504911" y="340187"/>
                  <a:pt x="5509358" y="342634"/>
                </a:cubicBezTo>
                <a:cubicBezTo>
                  <a:pt x="5509834" y="342856"/>
                  <a:pt x="5512029" y="339996"/>
                  <a:pt x="5513456" y="338598"/>
                </a:cubicBezTo>
                <a:cubicBezTo>
                  <a:pt x="5514858" y="335770"/>
                  <a:pt x="5513551" y="332783"/>
                  <a:pt x="5509104" y="330368"/>
                </a:cubicBezTo>
                <a:close/>
                <a:moveTo>
                  <a:pt x="6551200" y="330270"/>
                </a:moveTo>
                <a:cubicBezTo>
                  <a:pt x="6555641" y="332716"/>
                  <a:pt x="6556973" y="335703"/>
                  <a:pt x="6555578" y="338532"/>
                </a:cubicBezTo>
                <a:cubicBezTo>
                  <a:pt x="6554182" y="339930"/>
                  <a:pt x="6551961" y="342821"/>
                  <a:pt x="6551454" y="342535"/>
                </a:cubicBezTo>
                <a:cubicBezTo>
                  <a:pt x="6547014" y="340089"/>
                  <a:pt x="6545492" y="337007"/>
                  <a:pt x="6547204" y="334337"/>
                </a:cubicBezTo>
                <a:cubicBezTo>
                  <a:pt x="6548219" y="332685"/>
                  <a:pt x="6550757" y="330015"/>
                  <a:pt x="6551200" y="330270"/>
                </a:cubicBezTo>
                <a:close/>
                <a:moveTo>
                  <a:pt x="5817139" y="320136"/>
                </a:moveTo>
                <a:cubicBezTo>
                  <a:pt x="5814119" y="317562"/>
                  <a:pt x="5811582" y="317943"/>
                  <a:pt x="5809197" y="322646"/>
                </a:cubicBezTo>
                <a:cubicBezTo>
                  <a:pt x="5808784" y="323472"/>
                  <a:pt x="5809895" y="325474"/>
                  <a:pt x="5810783" y="326523"/>
                </a:cubicBezTo>
                <a:cubicBezTo>
                  <a:pt x="5811357" y="327222"/>
                  <a:pt x="5812001" y="327945"/>
                  <a:pt x="5814822" y="329534"/>
                </a:cubicBezTo>
                <a:lnTo>
                  <a:pt x="5815776" y="329992"/>
                </a:lnTo>
                <a:lnTo>
                  <a:pt x="5814950" y="329987"/>
                </a:lnTo>
                <a:lnTo>
                  <a:pt x="5820698" y="333234"/>
                </a:lnTo>
                <a:lnTo>
                  <a:pt x="5820825" y="335643"/>
                </a:lnTo>
                <a:cubicBezTo>
                  <a:pt x="5822100" y="338217"/>
                  <a:pt x="5825500" y="339901"/>
                  <a:pt x="5828266" y="341395"/>
                </a:cubicBezTo>
                <a:cubicBezTo>
                  <a:pt x="5828599" y="341609"/>
                  <a:pt x="5830613" y="339732"/>
                  <a:pt x="5824346" y="335295"/>
                </a:cubicBezTo>
                <a:lnTo>
                  <a:pt x="5820698" y="333234"/>
                </a:lnTo>
                <a:lnTo>
                  <a:pt x="5820650" y="332331"/>
                </a:lnTo>
                <a:lnTo>
                  <a:pt x="5831920" y="337741"/>
                </a:lnTo>
                <a:cubicBezTo>
                  <a:pt x="5830423" y="334976"/>
                  <a:pt x="5828742" y="331576"/>
                  <a:pt x="5826166" y="330304"/>
                </a:cubicBezTo>
                <a:cubicBezTo>
                  <a:pt x="5823512" y="329002"/>
                  <a:pt x="5821524" y="329010"/>
                  <a:pt x="5820527" y="330007"/>
                </a:cubicBezTo>
                <a:lnTo>
                  <a:pt x="5820650" y="332331"/>
                </a:lnTo>
                <a:lnTo>
                  <a:pt x="5815776" y="329992"/>
                </a:lnTo>
                <a:lnTo>
                  <a:pt x="5820349" y="330018"/>
                </a:lnTo>
                <a:cubicBezTo>
                  <a:pt x="5821973" y="325919"/>
                  <a:pt x="5820317" y="322868"/>
                  <a:pt x="5817139" y="320136"/>
                </a:cubicBezTo>
                <a:close/>
                <a:moveTo>
                  <a:pt x="5549304" y="306790"/>
                </a:moveTo>
                <a:cubicBezTo>
                  <a:pt x="5546506" y="305264"/>
                  <a:pt x="5543328" y="306980"/>
                  <a:pt x="5541108" y="311524"/>
                </a:cubicBezTo>
                <a:cubicBezTo>
                  <a:pt x="5540309" y="313177"/>
                  <a:pt x="5541393" y="315655"/>
                  <a:pt x="5540880" y="317562"/>
                </a:cubicBezTo>
                <a:cubicBezTo>
                  <a:pt x="5539674" y="322328"/>
                  <a:pt x="5540911" y="325856"/>
                  <a:pt x="5545301" y="328016"/>
                </a:cubicBezTo>
                <a:cubicBezTo>
                  <a:pt x="5549685" y="330241"/>
                  <a:pt x="5553624" y="325061"/>
                  <a:pt x="5553687" y="317180"/>
                </a:cubicBezTo>
                <a:cubicBezTo>
                  <a:pt x="5553687" y="315147"/>
                  <a:pt x="5554258" y="312859"/>
                  <a:pt x="5553529" y="311111"/>
                </a:cubicBezTo>
                <a:cubicBezTo>
                  <a:pt x="5552799" y="309364"/>
                  <a:pt x="5551017" y="307743"/>
                  <a:pt x="5549304" y="306790"/>
                </a:cubicBezTo>
                <a:close/>
                <a:moveTo>
                  <a:pt x="6513139" y="304847"/>
                </a:moveTo>
                <a:cubicBezTo>
                  <a:pt x="6517516" y="307294"/>
                  <a:pt x="6518848" y="310280"/>
                  <a:pt x="6517453" y="313108"/>
                </a:cubicBezTo>
                <a:cubicBezTo>
                  <a:pt x="6516057" y="314507"/>
                  <a:pt x="6513836" y="317398"/>
                  <a:pt x="6513392" y="317113"/>
                </a:cubicBezTo>
                <a:cubicBezTo>
                  <a:pt x="6508889" y="314665"/>
                  <a:pt x="6507366" y="311583"/>
                  <a:pt x="6509078" y="308913"/>
                </a:cubicBezTo>
                <a:cubicBezTo>
                  <a:pt x="6510094" y="307262"/>
                  <a:pt x="6512631" y="304592"/>
                  <a:pt x="6513139" y="304847"/>
                </a:cubicBezTo>
                <a:close/>
                <a:moveTo>
                  <a:pt x="6328832" y="304680"/>
                </a:moveTo>
                <a:lnTo>
                  <a:pt x="6332689" y="304883"/>
                </a:lnTo>
                <a:lnTo>
                  <a:pt x="6334565" y="308569"/>
                </a:lnTo>
                <a:lnTo>
                  <a:pt x="6334581" y="308595"/>
                </a:lnTo>
                <a:lnTo>
                  <a:pt x="6334565" y="308601"/>
                </a:lnTo>
                <a:lnTo>
                  <a:pt x="6328902" y="306097"/>
                </a:lnTo>
                <a:close/>
                <a:moveTo>
                  <a:pt x="6563951" y="292134"/>
                </a:moveTo>
                <a:cubicBezTo>
                  <a:pt x="6568392" y="294581"/>
                  <a:pt x="6569723" y="297568"/>
                  <a:pt x="6568265" y="300396"/>
                </a:cubicBezTo>
                <a:cubicBezTo>
                  <a:pt x="6566869" y="301795"/>
                  <a:pt x="6564648" y="304686"/>
                  <a:pt x="6564204" y="304400"/>
                </a:cubicBezTo>
                <a:cubicBezTo>
                  <a:pt x="6559701" y="301953"/>
                  <a:pt x="6558178" y="298871"/>
                  <a:pt x="6559890" y="296202"/>
                </a:cubicBezTo>
                <a:cubicBezTo>
                  <a:pt x="6560906" y="294549"/>
                  <a:pt x="6563443" y="291880"/>
                  <a:pt x="6563951" y="292134"/>
                </a:cubicBezTo>
                <a:close/>
                <a:moveTo>
                  <a:pt x="5244384" y="281464"/>
                </a:moveTo>
                <a:cubicBezTo>
                  <a:pt x="5241586" y="279812"/>
                  <a:pt x="5238630" y="281559"/>
                  <a:pt x="5235959" y="286008"/>
                </a:cubicBezTo>
                <a:cubicBezTo>
                  <a:pt x="5235959" y="298338"/>
                  <a:pt x="5235959" y="310698"/>
                  <a:pt x="5235959" y="323027"/>
                </a:cubicBezTo>
                <a:cubicBezTo>
                  <a:pt x="5237228" y="324553"/>
                  <a:pt x="5238471" y="326110"/>
                  <a:pt x="5239836" y="327603"/>
                </a:cubicBezTo>
                <a:cubicBezTo>
                  <a:pt x="5241238" y="329129"/>
                  <a:pt x="5242570" y="330781"/>
                  <a:pt x="5244219" y="331925"/>
                </a:cubicBezTo>
                <a:cubicBezTo>
                  <a:pt x="5248514" y="334880"/>
                  <a:pt x="5250608" y="343047"/>
                  <a:pt x="5257154" y="340282"/>
                </a:cubicBezTo>
                <a:cubicBezTo>
                  <a:pt x="5264309" y="337264"/>
                  <a:pt x="5260617" y="329510"/>
                  <a:pt x="5261575" y="322837"/>
                </a:cubicBezTo>
                <a:cubicBezTo>
                  <a:pt x="5257345" y="319151"/>
                  <a:pt x="5252738" y="315115"/>
                  <a:pt x="5248672" y="311556"/>
                </a:cubicBezTo>
                <a:cubicBezTo>
                  <a:pt x="5248672" y="302277"/>
                  <a:pt x="5248894" y="294016"/>
                  <a:pt x="5248482" y="285816"/>
                </a:cubicBezTo>
                <a:cubicBezTo>
                  <a:pt x="5248419" y="284292"/>
                  <a:pt x="5246065" y="282481"/>
                  <a:pt x="5244384" y="281464"/>
                </a:cubicBezTo>
                <a:close/>
                <a:moveTo>
                  <a:pt x="5547204" y="279526"/>
                </a:moveTo>
                <a:cubicBezTo>
                  <a:pt x="5546728" y="279271"/>
                  <a:pt x="5544185" y="281939"/>
                  <a:pt x="5543170" y="283592"/>
                </a:cubicBezTo>
                <a:cubicBezTo>
                  <a:pt x="5541489" y="286262"/>
                  <a:pt x="5543011" y="289345"/>
                  <a:pt x="5547464" y="291790"/>
                </a:cubicBezTo>
                <a:cubicBezTo>
                  <a:pt x="5547940" y="292045"/>
                  <a:pt x="5550160" y="289153"/>
                  <a:pt x="5551562" y="287755"/>
                </a:cubicBezTo>
                <a:cubicBezTo>
                  <a:pt x="5552958" y="284926"/>
                  <a:pt x="5551657" y="281939"/>
                  <a:pt x="5547204" y="279526"/>
                </a:cubicBezTo>
                <a:close/>
                <a:moveTo>
                  <a:pt x="6574672" y="268711"/>
                </a:moveTo>
                <a:cubicBezTo>
                  <a:pt x="6577336" y="267027"/>
                  <a:pt x="6580444" y="268552"/>
                  <a:pt x="6582918" y="273001"/>
                </a:cubicBezTo>
                <a:cubicBezTo>
                  <a:pt x="6583172" y="273478"/>
                  <a:pt x="6580318" y="275670"/>
                  <a:pt x="6578858" y="277100"/>
                </a:cubicBezTo>
                <a:cubicBezTo>
                  <a:pt x="6576004" y="278498"/>
                  <a:pt x="6573023" y="277195"/>
                  <a:pt x="6570612" y="272747"/>
                </a:cubicBezTo>
                <a:cubicBezTo>
                  <a:pt x="6570358" y="272270"/>
                  <a:pt x="6573023" y="269728"/>
                  <a:pt x="6574672" y="268711"/>
                </a:cubicBezTo>
                <a:close/>
                <a:moveTo>
                  <a:pt x="6436825" y="266815"/>
                </a:moveTo>
                <a:cubicBezTo>
                  <a:pt x="6436380" y="266561"/>
                  <a:pt x="6433843" y="269230"/>
                  <a:pt x="6432828" y="270882"/>
                </a:cubicBezTo>
                <a:cubicBezTo>
                  <a:pt x="6431115" y="273552"/>
                  <a:pt x="6432638" y="276634"/>
                  <a:pt x="6437078" y="279081"/>
                </a:cubicBezTo>
                <a:cubicBezTo>
                  <a:pt x="6437586" y="279335"/>
                  <a:pt x="6439806" y="276475"/>
                  <a:pt x="6441202" y="275045"/>
                </a:cubicBezTo>
                <a:cubicBezTo>
                  <a:pt x="6442597" y="272217"/>
                  <a:pt x="6441265" y="269230"/>
                  <a:pt x="6436825" y="266815"/>
                </a:cubicBezTo>
                <a:close/>
                <a:moveTo>
                  <a:pt x="6494107" y="266548"/>
                </a:moveTo>
                <a:cubicBezTo>
                  <a:pt x="6502608" y="266548"/>
                  <a:pt x="6511109" y="266548"/>
                  <a:pt x="6519545" y="266548"/>
                </a:cubicBezTo>
                <a:cubicBezTo>
                  <a:pt x="6521004" y="271283"/>
                  <a:pt x="6519609" y="274873"/>
                  <a:pt x="6515296" y="277161"/>
                </a:cubicBezTo>
                <a:cubicBezTo>
                  <a:pt x="6509650" y="280148"/>
                  <a:pt x="6504004" y="280148"/>
                  <a:pt x="6498421" y="277161"/>
                </a:cubicBezTo>
                <a:cubicBezTo>
                  <a:pt x="6494107" y="274873"/>
                  <a:pt x="6492712" y="271283"/>
                  <a:pt x="6494107" y="266548"/>
                </a:cubicBezTo>
                <a:close/>
                <a:moveTo>
                  <a:pt x="6525461" y="254730"/>
                </a:moveTo>
                <a:cubicBezTo>
                  <a:pt x="6528459" y="253002"/>
                  <a:pt x="6532836" y="253296"/>
                  <a:pt x="6539655" y="255043"/>
                </a:cubicBezTo>
                <a:cubicBezTo>
                  <a:pt x="6541304" y="255456"/>
                  <a:pt x="6542953" y="257490"/>
                  <a:pt x="6543715" y="259174"/>
                </a:cubicBezTo>
                <a:cubicBezTo>
                  <a:pt x="6544095" y="260127"/>
                  <a:pt x="6542826" y="262129"/>
                  <a:pt x="6541811" y="263210"/>
                </a:cubicBezTo>
                <a:cubicBezTo>
                  <a:pt x="6540606" y="264545"/>
                  <a:pt x="6538893" y="266292"/>
                  <a:pt x="6537308" y="266387"/>
                </a:cubicBezTo>
                <a:cubicBezTo>
                  <a:pt x="6531408" y="266769"/>
                  <a:pt x="6525445" y="266547"/>
                  <a:pt x="6519545" y="266547"/>
                </a:cubicBezTo>
                <a:cubicBezTo>
                  <a:pt x="6520846" y="260207"/>
                  <a:pt x="6522464" y="256458"/>
                  <a:pt x="6525461" y="254730"/>
                </a:cubicBezTo>
                <a:close/>
                <a:moveTo>
                  <a:pt x="5299516" y="253806"/>
                </a:moveTo>
                <a:cubicBezTo>
                  <a:pt x="5297836" y="263943"/>
                  <a:pt x="5296941" y="264833"/>
                  <a:pt x="5286804" y="266517"/>
                </a:cubicBezTo>
                <a:cubicBezTo>
                  <a:pt x="5288460" y="256380"/>
                  <a:pt x="5289380" y="255458"/>
                  <a:pt x="5299516" y="253806"/>
                </a:cubicBezTo>
                <a:close/>
                <a:moveTo>
                  <a:pt x="6137550" y="240548"/>
                </a:moveTo>
                <a:cubicBezTo>
                  <a:pt x="6141900" y="240485"/>
                  <a:pt x="6146438" y="242018"/>
                  <a:pt x="6148569" y="245195"/>
                </a:cubicBezTo>
                <a:cubicBezTo>
                  <a:pt x="6149299" y="246245"/>
                  <a:pt x="6148886" y="248056"/>
                  <a:pt x="6148982" y="249486"/>
                </a:cubicBezTo>
                <a:cubicBezTo>
                  <a:pt x="6146057" y="255969"/>
                  <a:pt x="6132203" y="256255"/>
                  <a:pt x="6127978" y="249741"/>
                </a:cubicBezTo>
                <a:cubicBezTo>
                  <a:pt x="6127274" y="248659"/>
                  <a:pt x="6127147" y="246690"/>
                  <a:pt x="6127654" y="245482"/>
                </a:cubicBezTo>
                <a:cubicBezTo>
                  <a:pt x="6129037" y="242272"/>
                  <a:pt x="6133200" y="240612"/>
                  <a:pt x="6137550" y="240548"/>
                </a:cubicBezTo>
                <a:close/>
                <a:moveTo>
                  <a:pt x="5801920" y="215367"/>
                </a:moveTo>
                <a:cubicBezTo>
                  <a:pt x="5799631" y="217655"/>
                  <a:pt x="5796896" y="219086"/>
                  <a:pt x="5796833" y="220643"/>
                </a:cubicBezTo>
                <a:cubicBezTo>
                  <a:pt x="5796072" y="241584"/>
                  <a:pt x="5795406" y="262557"/>
                  <a:pt x="5795501" y="283498"/>
                </a:cubicBezTo>
                <a:cubicBezTo>
                  <a:pt x="5795501" y="285976"/>
                  <a:pt x="5800138" y="288422"/>
                  <a:pt x="5802619" y="290900"/>
                </a:cubicBezTo>
                <a:cubicBezTo>
                  <a:pt x="5808620" y="284895"/>
                  <a:pt x="5814595" y="278922"/>
                  <a:pt x="5820476" y="273043"/>
                </a:cubicBezTo>
                <a:cubicBezTo>
                  <a:pt x="5816219" y="268467"/>
                  <a:pt x="5811931" y="263892"/>
                  <a:pt x="5807858" y="259538"/>
                </a:cubicBezTo>
                <a:cubicBezTo>
                  <a:pt x="5808150" y="255026"/>
                  <a:pt x="5808372" y="250894"/>
                  <a:pt x="5808594" y="247335"/>
                </a:cubicBezTo>
                <a:cubicBezTo>
                  <a:pt x="5812565" y="242632"/>
                  <a:pt x="5816219" y="238311"/>
                  <a:pt x="5819017" y="235006"/>
                </a:cubicBezTo>
                <a:cubicBezTo>
                  <a:pt x="5812819" y="227888"/>
                  <a:pt x="5807351" y="221628"/>
                  <a:pt x="5801920" y="215367"/>
                </a:cubicBezTo>
                <a:close/>
                <a:moveTo>
                  <a:pt x="6538704" y="190268"/>
                </a:moveTo>
                <a:cubicBezTo>
                  <a:pt x="6547902" y="198688"/>
                  <a:pt x="6546951" y="207141"/>
                  <a:pt x="6539274" y="215753"/>
                </a:cubicBezTo>
                <a:cubicBezTo>
                  <a:pt x="6532169" y="214704"/>
                  <a:pt x="6522844" y="219566"/>
                  <a:pt x="6521322" y="207649"/>
                </a:cubicBezTo>
                <a:cubicBezTo>
                  <a:pt x="6527095" y="201802"/>
                  <a:pt x="6532867" y="196052"/>
                  <a:pt x="6538704" y="190268"/>
                </a:cubicBezTo>
                <a:close/>
                <a:moveTo>
                  <a:pt x="6295876" y="190192"/>
                </a:moveTo>
                <a:cubicBezTo>
                  <a:pt x="6301927" y="190180"/>
                  <a:pt x="6308112" y="190847"/>
                  <a:pt x="6314455" y="194152"/>
                </a:cubicBezTo>
                <a:cubicBezTo>
                  <a:pt x="6315026" y="198760"/>
                  <a:pt x="6315724" y="204289"/>
                  <a:pt x="6316612" y="210931"/>
                </a:cubicBezTo>
                <a:cubicBezTo>
                  <a:pt x="6310839" y="212964"/>
                  <a:pt x="6305638" y="214839"/>
                  <a:pt x="6301007" y="216492"/>
                </a:cubicBezTo>
                <a:cubicBezTo>
                  <a:pt x="6281595" y="200857"/>
                  <a:pt x="6281595" y="200857"/>
                  <a:pt x="6278106" y="190307"/>
                </a:cubicBezTo>
                <a:cubicBezTo>
                  <a:pt x="6283911" y="190895"/>
                  <a:pt x="6289826" y="190204"/>
                  <a:pt x="6295876" y="190192"/>
                </a:cubicBezTo>
                <a:close/>
                <a:moveTo>
                  <a:pt x="6252674" y="177608"/>
                </a:moveTo>
                <a:cubicBezTo>
                  <a:pt x="6258377" y="177608"/>
                  <a:pt x="6264404" y="176559"/>
                  <a:pt x="6269796" y="177894"/>
                </a:cubicBezTo>
                <a:cubicBezTo>
                  <a:pt x="6275251" y="179260"/>
                  <a:pt x="6279502" y="183391"/>
                  <a:pt x="6278106" y="190318"/>
                </a:cubicBezTo>
                <a:cubicBezTo>
                  <a:pt x="6268527" y="191844"/>
                  <a:pt x="6263262" y="198453"/>
                  <a:pt x="6265419" y="206334"/>
                </a:cubicBezTo>
                <a:cubicBezTo>
                  <a:pt x="6265926" y="208177"/>
                  <a:pt x="6266561" y="210211"/>
                  <a:pt x="6267766" y="211577"/>
                </a:cubicBezTo>
                <a:cubicBezTo>
                  <a:pt x="6270430" y="214723"/>
                  <a:pt x="6273539" y="217551"/>
                  <a:pt x="6276583" y="220538"/>
                </a:cubicBezTo>
                <a:cubicBezTo>
                  <a:pt x="6273983" y="231851"/>
                  <a:pt x="6265419" y="227974"/>
                  <a:pt x="6258314" y="227720"/>
                </a:cubicBezTo>
                <a:cubicBezTo>
                  <a:pt x="6250898" y="220284"/>
                  <a:pt x="6243527" y="212944"/>
                  <a:pt x="6236181" y="205572"/>
                </a:cubicBezTo>
                <a:cubicBezTo>
                  <a:pt x="6228905" y="203124"/>
                  <a:pt x="6221597" y="200709"/>
                  <a:pt x="6213236" y="197913"/>
                </a:cubicBezTo>
                <a:cubicBezTo>
                  <a:pt x="6217880" y="194672"/>
                  <a:pt x="6220772" y="191208"/>
                  <a:pt x="6224204" y="190572"/>
                </a:cubicBezTo>
                <a:cubicBezTo>
                  <a:pt x="6232114" y="189079"/>
                  <a:pt x="6240412" y="189651"/>
                  <a:pt x="6248291" y="188062"/>
                </a:cubicBezTo>
                <a:cubicBezTo>
                  <a:pt x="6252928" y="187109"/>
                  <a:pt x="6254127" y="182374"/>
                  <a:pt x="6252674" y="177608"/>
                </a:cubicBezTo>
                <a:close/>
                <a:moveTo>
                  <a:pt x="5867190" y="167036"/>
                </a:moveTo>
                <a:cubicBezTo>
                  <a:pt x="5864368" y="165638"/>
                  <a:pt x="5861380" y="166940"/>
                  <a:pt x="5858963" y="171389"/>
                </a:cubicBezTo>
                <a:cubicBezTo>
                  <a:pt x="5858709" y="171866"/>
                  <a:pt x="5861380" y="174408"/>
                  <a:pt x="5863029" y="175425"/>
                </a:cubicBezTo>
                <a:cubicBezTo>
                  <a:pt x="5865700" y="177109"/>
                  <a:pt x="5868783" y="175584"/>
                  <a:pt x="5871231" y="171135"/>
                </a:cubicBezTo>
                <a:cubicBezTo>
                  <a:pt x="5871454" y="170658"/>
                  <a:pt x="5868592" y="168434"/>
                  <a:pt x="5867190" y="167036"/>
                </a:cubicBezTo>
                <a:close/>
                <a:moveTo>
                  <a:pt x="6237964" y="164929"/>
                </a:moveTo>
                <a:cubicBezTo>
                  <a:pt x="6241618" y="165469"/>
                  <a:pt x="6245399" y="166009"/>
                  <a:pt x="6248736" y="167470"/>
                </a:cubicBezTo>
                <a:cubicBezTo>
                  <a:pt x="6252865" y="169282"/>
                  <a:pt x="6254001" y="173095"/>
                  <a:pt x="6252675" y="177576"/>
                </a:cubicBezTo>
                <a:cubicBezTo>
                  <a:pt x="6246769" y="177576"/>
                  <a:pt x="6240698" y="178306"/>
                  <a:pt x="6234976" y="177226"/>
                </a:cubicBezTo>
                <a:cubicBezTo>
                  <a:pt x="6232401" y="176749"/>
                  <a:pt x="6228366" y="172110"/>
                  <a:pt x="6228778" y="170235"/>
                </a:cubicBezTo>
                <a:cubicBezTo>
                  <a:pt x="6229698" y="166104"/>
                  <a:pt x="6233961" y="164357"/>
                  <a:pt x="6237964" y="164929"/>
                </a:cubicBezTo>
                <a:close/>
                <a:moveTo>
                  <a:pt x="5293129" y="152259"/>
                </a:moveTo>
                <a:cubicBezTo>
                  <a:pt x="5291035" y="155437"/>
                  <a:pt x="5287185" y="158646"/>
                  <a:pt x="5287121" y="161919"/>
                </a:cubicBezTo>
                <a:cubicBezTo>
                  <a:pt x="5286932" y="174027"/>
                  <a:pt x="5285409" y="186260"/>
                  <a:pt x="5288364" y="198208"/>
                </a:cubicBezTo>
                <a:cubicBezTo>
                  <a:pt x="5294246" y="204087"/>
                  <a:pt x="5300056" y="209902"/>
                  <a:pt x="5305874" y="215717"/>
                </a:cubicBezTo>
                <a:cubicBezTo>
                  <a:pt x="5317444" y="205868"/>
                  <a:pt x="5311406" y="193632"/>
                  <a:pt x="5310516" y="183592"/>
                </a:cubicBezTo>
                <a:cubicBezTo>
                  <a:pt x="5306349" y="177713"/>
                  <a:pt x="5301236" y="173296"/>
                  <a:pt x="5299992" y="167958"/>
                </a:cubicBezTo>
                <a:cubicBezTo>
                  <a:pt x="5298598" y="162079"/>
                  <a:pt x="5298629" y="156168"/>
                  <a:pt x="5293129" y="152259"/>
                </a:cubicBezTo>
                <a:close/>
                <a:moveTo>
                  <a:pt x="6409905" y="139494"/>
                </a:moveTo>
                <a:cubicBezTo>
                  <a:pt x="6412996" y="139413"/>
                  <a:pt x="6416953" y="139463"/>
                  <a:pt x="6422234" y="139542"/>
                </a:cubicBezTo>
                <a:cubicBezTo>
                  <a:pt x="6425659" y="142434"/>
                  <a:pt x="6429973" y="146724"/>
                  <a:pt x="6434921" y="149965"/>
                </a:cubicBezTo>
                <a:cubicBezTo>
                  <a:pt x="6440249" y="153493"/>
                  <a:pt x="6446403" y="153493"/>
                  <a:pt x="6451795" y="149870"/>
                </a:cubicBezTo>
                <a:cubicBezTo>
                  <a:pt x="6455157" y="147582"/>
                  <a:pt x="6457378" y="143482"/>
                  <a:pt x="6460803" y="141227"/>
                </a:cubicBezTo>
                <a:cubicBezTo>
                  <a:pt x="6470191" y="135062"/>
                  <a:pt x="6480342" y="140782"/>
                  <a:pt x="6481420" y="153238"/>
                </a:cubicBezTo>
                <a:cubicBezTo>
                  <a:pt x="6481610" y="155240"/>
                  <a:pt x="6481864" y="157242"/>
                  <a:pt x="6482117" y="159244"/>
                </a:cubicBezTo>
                <a:cubicBezTo>
                  <a:pt x="6489540" y="166648"/>
                  <a:pt x="6497025" y="173988"/>
                  <a:pt x="6504257" y="181519"/>
                </a:cubicBezTo>
                <a:cubicBezTo>
                  <a:pt x="6505081" y="182377"/>
                  <a:pt x="6505335" y="184665"/>
                  <a:pt x="6504828" y="185841"/>
                </a:cubicBezTo>
                <a:cubicBezTo>
                  <a:pt x="6502734" y="190417"/>
                  <a:pt x="6499055" y="191655"/>
                  <a:pt x="6494170" y="190417"/>
                </a:cubicBezTo>
                <a:cubicBezTo>
                  <a:pt x="6492204" y="189908"/>
                  <a:pt x="6490047" y="190321"/>
                  <a:pt x="6488017" y="190321"/>
                </a:cubicBezTo>
                <a:cubicBezTo>
                  <a:pt x="6483513" y="185999"/>
                  <a:pt x="6479009" y="181741"/>
                  <a:pt x="6474442" y="177484"/>
                </a:cubicBezTo>
                <a:cubicBezTo>
                  <a:pt x="6466005" y="177484"/>
                  <a:pt x="6457694" y="177484"/>
                  <a:pt x="6449828" y="177484"/>
                </a:cubicBezTo>
                <a:cubicBezTo>
                  <a:pt x="6444944" y="173035"/>
                  <a:pt x="6440440" y="168840"/>
                  <a:pt x="6436189" y="164964"/>
                </a:cubicBezTo>
                <a:cubicBezTo>
                  <a:pt x="6431622" y="164678"/>
                  <a:pt x="6427499" y="164392"/>
                  <a:pt x="6423439" y="164138"/>
                </a:cubicBezTo>
                <a:cubicBezTo>
                  <a:pt x="6418110" y="149965"/>
                  <a:pt x="6400983" y="156194"/>
                  <a:pt x="6393053" y="146469"/>
                </a:cubicBezTo>
                <a:cubicBezTo>
                  <a:pt x="6399143" y="141155"/>
                  <a:pt x="6400630" y="139737"/>
                  <a:pt x="6409905" y="139494"/>
                </a:cubicBezTo>
                <a:close/>
                <a:moveTo>
                  <a:pt x="6516771" y="139281"/>
                </a:moveTo>
                <a:cubicBezTo>
                  <a:pt x="6520386" y="138510"/>
                  <a:pt x="6524113" y="139320"/>
                  <a:pt x="6527729" y="141719"/>
                </a:cubicBezTo>
                <a:cubicBezTo>
                  <a:pt x="6534327" y="146137"/>
                  <a:pt x="6539465" y="152777"/>
                  <a:pt x="6544984" y="158212"/>
                </a:cubicBezTo>
                <a:cubicBezTo>
                  <a:pt x="6544984" y="162692"/>
                  <a:pt x="6545365" y="166791"/>
                  <a:pt x="6544793" y="170764"/>
                </a:cubicBezTo>
                <a:cubicBezTo>
                  <a:pt x="6544540" y="172384"/>
                  <a:pt x="6542509" y="174037"/>
                  <a:pt x="6540924" y="175117"/>
                </a:cubicBezTo>
                <a:cubicBezTo>
                  <a:pt x="6539909" y="175816"/>
                  <a:pt x="6537499" y="176229"/>
                  <a:pt x="6536800" y="175594"/>
                </a:cubicBezTo>
                <a:cubicBezTo>
                  <a:pt x="6526587" y="165933"/>
                  <a:pt x="6516564" y="156083"/>
                  <a:pt x="6506478" y="146327"/>
                </a:cubicBezTo>
                <a:cubicBezTo>
                  <a:pt x="6509650" y="142403"/>
                  <a:pt x="6513155" y="140051"/>
                  <a:pt x="6516771" y="139281"/>
                </a:cubicBezTo>
                <a:close/>
                <a:moveTo>
                  <a:pt x="6233929" y="101348"/>
                </a:moveTo>
                <a:cubicBezTo>
                  <a:pt x="6240857" y="111230"/>
                  <a:pt x="6249338" y="115901"/>
                  <a:pt x="6260344" y="115393"/>
                </a:cubicBezTo>
                <a:cubicBezTo>
                  <a:pt x="6263326" y="118380"/>
                  <a:pt x="6266307" y="121335"/>
                  <a:pt x="6270875" y="125911"/>
                </a:cubicBezTo>
                <a:cubicBezTo>
                  <a:pt x="6277155" y="126260"/>
                  <a:pt x="6285212" y="126673"/>
                  <a:pt x="6294917" y="127182"/>
                </a:cubicBezTo>
                <a:cubicBezTo>
                  <a:pt x="6300056" y="130678"/>
                  <a:pt x="6306019" y="136620"/>
                  <a:pt x="6313124" y="138972"/>
                </a:cubicBezTo>
                <a:cubicBezTo>
                  <a:pt x="6318833" y="140814"/>
                  <a:pt x="6325050" y="140338"/>
                  <a:pt x="6328919" y="146120"/>
                </a:cubicBezTo>
                <a:cubicBezTo>
                  <a:pt x="6328919" y="150189"/>
                  <a:pt x="6328919" y="154350"/>
                  <a:pt x="6328919" y="158322"/>
                </a:cubicBezTo>
                <a:cubicBezTo>
                  <a:pt x="6333170" y="162835"/>
                  <a:pt x="6337229" y="167220"/>
                  <a:pt x="6342431" y="172813"/>
                </a:cubicBezTo>
                <a:cubicBezTo>
                  <a:pt x="6336088" y="174974"/>
                  <a:pt x="6330569" y="176785"/>
                  <a:pt x="6324035" y="179009"/>
                </a:cubicBezTo>
                <a:cubicBezTo>
                  <a:pt x="6310586" y="165600"/>
                  <a:pt x="6297455" y="152508"/>
                  <a:pt x="6284450" y="139510"/>
                </a:cubicBezTo>
                <a:cubicBezTo>
                  <a:pt x="6275886" y="139510"/>
                  <a:pt x="6267576" y="139510"/>
                  <a:pt x="6259266" y="139479"/>
                </a:cubicBezTo>
                <a:cubicBezTo>
                  <a:pt x="6254762" y="135221"/>
                  <a:pt x="6250296" y="130964"/>
                  <a:pt x="6245780" y="126642"/>
                </a:cubicBezTo>
                <a:cubicBezTo>
                  <a:pt x="6241650" y="126642"/>
                  <a:pt x="6237520" y="126642"/>
                  <a:pt x="6233771" y="126642"/>
                </a:cubicBezTo>
                <a:cubicBezTo>
                  <a:pt x="6228969" y="122193"/>
                  <a:pt x="6224458" y="118030"/>
                  <a:pt x="6220196" y="114058"/>
                </a:cubicBezTo>
                <a:cubicBezTo>
                  <a:pt x="6217658" y="114058"/>
                  <a:pt x="6215558" y="113835"/>
                  <a:pt x="6213490" y="114122"/>
                </a:cubicBezTo>
                <a:cubicBezTo>
                  <a:pt x="6208980" y="114757"/>
                  <a:pt x="6204565" y="113359"/>
                  <a:pt x="6203543" y="108847"/>
                </a:cubicBezTo>
                <a:cubicBezTo>
                  <a:pt x="6203099" y="106908"/>
                  <a:pt x="6207458" y="101983"/>
                  <a:pt x="6209995" y="101697"/>
                </a:cubicBezTo>
                <a:cubicBezTo>
                  <a:pt x="6218102" y="100744"/>
                  <a:pt x="6226361" y="101348"/>
                  <a:pt x="6233929" y="101348"/>
                </a:cubicBezTo>
                <a:close/>
                <a:moveTo>
                  <a:pt x="6428578" y="88699"/>
                </a:moveTo>
                <a:cubicBezTo>
                  <a:pt x="6432257" y="89239"/>
                  <a:pt x="6436064" y="89779"/>
                  <a:pt x="6439362" y="91241"/>
                </a:cubicBezTo>
                <a:lnTo>
                  <a:pt x="6443250" y="101230"/>
                </a:lnTo>
                <a:lnTo>
                  <a:pt x="6448877" y="101527"/>
                </a:lnTo>
                <a:cubicBezTo>
                  <a:pt x="6451479" y="102766"/>
                  <a:pt x="6453128" y="106199"/>
                  <a:pt x="6454650" y="108963"/>
                </a:cubicBezTo>
                <a:cubicBezTo>
                  <a:pt x="6454904" y="109439"/>
                  <a:pt x="6451479" y="112872"/>
                  <a:pt x="6450971" y="112617"/>
                </a:cubicBezTo>
                <a:cubicBezTo>
                  <a:pt x="6448243" y="111123"/>
                  <a:pt x="6444817" y="109439"/>
                  <a:pt x="6443549" y="106866"/>
                </a:cubicBezTo>
                <a:lnTo>
                  <a:pt x="6443246" y="101345"/>
                </a:lnTo>
                <a:lnTo>
                  <a:pt x="6425596" y="100997"/>
                </a:lnTo>
                <a:cubicBezTo>
                  <a:pt x="6423059" y="100520"/>
                  <a:pt x="6418999" y="95880"/>
                  <a:pt x="6419443" y="94005"/>
                </a:cubicBezTo>
                <a:cubicBezTo>
                  <a:pt x="6420331" y="89875"/>
                  <a:pt x="6424581" y="88127"/>
                  <a:pt x="6428578" y="88699"/>
                </a:cubicBezTo>
                <a:close/>
                <a:moveTo>
                  <a:pt x="6286607" y="65440"/>
                </a:moveTo>
                <a:lnTo>
                  <a:pt x="6278167" y="75883"/>
                </a:lnTo>
                <a:lnTo>
                  <a:pt x="6290777" y="75883"/>
                </a:lnTo>
                <a:close/>
                <a:moveTo>
                  <a:pt x="6481483" y="63221"/>
                </a:moveTo>
                <a:cubicBezTo>
                  <a:pt x="6487383" y="63221"/>
                  <a:pt x="6493282" y="63221"/>
                  <a:pt x="6499246" y="63221"/>
                </a:cubicBezTo>
                <a:cubicBezTo>
                  <a:pt x="6509522" y="73358"/>
                  <a:pt x="6509459" y="74597"/>
                  <a:pt x="6502163" y="87022"/>
                </a:cubicBezTo>
                <a:cubicBezTo>
                  <a:pt x="6485861" y="74597"/>
                  <a:pt x="6485797" y="74661"/>
                  <a:pt x="6481483" y="63221"/>
                </a:cubicBezTo>
                <a:close/>
                <a:moveTo>
                  <a:pt x="6468733" y="50459"/>
                </a:moveTo>
                <a:cubicBezTo>
                  <a:pt x="6478883" y="52143"/>
                  <a:pt x="6479771" y="53033"/>
                  <a:pt x="6481484" y="63170"/>
                </a:cubicBezTo>
                <a:cubicBezTo>
                  <a:pt x="6471334" y="61517"/>
                  <a:pt x="6470382" y="60596"/>
                  <a:pt x="6468733" y="50459"/>
                </a:cubicBezTo>
                <a:close/>
                <a:moveTo>
                  <a:pt x="6269499" y="50333"/>
                </a:moveTo>
                <a:cubicBezTo>
                  <a:pt x="6277901" y="50504"/>
                  <a:pt x="6286512" y="50949"/>
                  <a:pt x="6295361" y="50377"/>
                </a:cubicBezTo>
                <a:cubicBezTo>
                  <a:pt x="6299485" y="53777"/>
                  <a:pt x="6304115" y="57686"/>
                  <a:pt x="6309254" y="61976"/>
                </a:cubicBezTo>
                <a:cubicBezTo>
                  <a:pt x="6312553" y="62325"/>
                  <a:pt x="6317056" y="61880"/>
                  <a:pt x="6320545" y="63469"/>
                </a:cubicBezTo>
                <a:cubicBezTo>
                  <a:pt x="6323844" y="64963"/>
                  <a:pt x="6327079" y="68172"/>
                  <a:pt x="6328665" y="71445"/>
                </a:cubicBezTo>
                <a:cubicBezTo>
                  <a:pt x="6330759" y="75861"/>
                  <a:pt x="6329554" y="77864"/>
                  <a:pt x="6323019" y="88286"/>
                </a:cubicBezTo>
                <a:cubicBezTo>
                  <a:pt x="6318516" y="84187"/>
                  <a:pt x="6314075" y="80119"/>
                  <a:pt x="6309507" y="75926"/>
                </a:cubicBezTo>
                <a:cubicBezTo>
                  <a:pt x="6303481" y="75926"/>
                  <a:pt x="6297074" y="75926"/>
                  <a:pt x="6290794" y="75926"/>
                </a:cubicBezTo>
                <a:lnTo>
                  <a:pt x="6290783" y="75897"/>
                </a:lnTo>
                <a:lnTo>
                  <a:pt x="6282294" y="86369"/>
                </a:lnTo>
                <a:lnTo>
                  <a:pt x="6278126" y="75933"/>
                </a:lnTo>
                <a:lnTo>
                  <a:pt x="6278106" y="75958"/>
                </a:lnTo>
                <a:cubicBezTo>
                  <a:pt x="6250677" y="75958"/>
                  <a:pt x="6223247" y="76338"/>
                  <a:pt x="6195823" y="75575"/>
                </a:cubicBezTo>
                <a:cubicBezTo>
                  <a:pt x="6191091" y="75448"/>
                  <a:pt x="6189530" y="70173"/>
                  <a:pt x="6191566" y="67282"/>
                </a:cubicBezTo>
                <a:cubicBezTo>
                  <a:pt x="6192708" y="65661"/>
                  <a:pt x="6194491" y="63660"/>
                  <a:pt x="6196204" y="63405"/>
                </a:cubicBezTo>
                <a:cubicBezTo>
                  <a:pt x="6200270" y="62833"/>
                  <a:pt x="6204501" y="63215"/>
                  <a:pt x="6207711" y="63215"/>
                </a:cubicBezTo>
                <a:cubicBezTo>
                  <a:pt x="6212824" y="58734"/>
                  <a:pt x="6217214" y="54921"/>
                  <a:pt x="6221185" y="51426"/>
                </a:cubicBezTo>
                <a:cubicBezTo>
                  <a:pt x="6226076" y="55430"/>
                  <a:pt x="6230339" y="58925"/>
                  <a:pt x="6234500" y="62325"/>
                </a:cubicBezTo>
                <a:cubicBezTo>
                  <a:pt x="6238471" y="58353"/>
                  <a:pt x="6241459" y="55366"/>
                  <a:pt x="6244891" y="51934"/>
                </a:cubicBezTo>
                <a:cubicBezTo>
                  <a:pt x="6252903" y="50266"/>
                  <a:pt x="6261096" y="50163"/>
                  <a:pt x="6269499" y="50333"/>
                </a:cubicBezTo>
                <a:close/>
                <a:moveTo>
                  <a:pt x="6456045" y="37749"/>
                </a:moveTo>
                <a:cubicBezTo>
                  <a:pt x="6466195" y="39433"/>
                  <a:pt x="6467083" y="40323"/>
                  <a:pt x="6468732" y="50460"/>
                </a:cubicBezTo>
                <a:cubicBezTo>
                  <a:pt x="6458583" y="48807"/>
                  <a:pt x="6457694" y="47886"/>
                  <a:pt x="6456045" y="37749"/>
                </a:cubicBezTo>
                <a:close/>
                <a:moveTo>
                  <a:pt x="6441328" y="25150"/>
                </a:moveTo>
                <a:cubicBezTo>
                  <a:pt x="6444944" y="25690"/>
                  <a:pt x="6448750" y="26230"/>
                  <a:pt x="6452112" y="27692"/>
                </a:cubicBezTo>
                <a:cubicBezTo>
                  <a:pt x="6456172" y="29503"/>
                  <a:pt x="6457314" y="33316"/>
                  <a:pt x="6456045" y="37797"/>
                </a:cubicBezTo>
                <a:cubicBezTo>
                  <a:pt x="6450146" y="37797"/>
                  <a:pt x="6444055" y="38528"/>
                  <a:pt x="6438347" y="37447"/>
                </a:cubicBezTo>
                <a:cubicBezTo>
                  <a:pt x="6435746" y="36971"/>
                  <a:pt x="6431749" y="32331"/>
                  <a:pt x="6432129" y="30456"/>
                </a:cubicBezTo>
                <a:cubicBezTo>
                  <a:pt x="6433081" y="26325"/>
                  <a:pt x="6437331" y="24578"/>
                  <a:pt x="6441328" y="25150"/>
                </a:cubicBezTo>
                <a:close/>
                <a:moveTo>
                  <a:pt x="6169365" y="0"/>
                </a:moveTo>
                <a:lnTo>
                  <a:pt x="6242524" y="0"/>
                </a:lnTo>
                <a:lnTo>
                  <a:pt x="6242569" y="14"/>
                </a:lnTo>
                <a:cubicBezTo>
                  <a:pt x="6245716" y="-241"/>
                  <a:pt x="6250359" y="3096"/>
                  <a:pt x="6252357" y="6083"/>
                </a:cubicBezTo>
                <a:cubicBezTo>
                  <a:pt x="6258758" y="15743"/>
                  <a:pt x="6272714" y="8975"/>
                  <a:pt x="6278804" y="19207"/>
                </a:cubicBezTo>
                <a:cubicBezTo>
                  <a:pt x="6281722" y="24037"/>
                  <a:pt x="6286290" y="27850"/>
                  <a:pt x="6290223" y="32299"/>
                </a:cubicBezTo>
                <a:cubicBezTo>
                  <a:pt x="6279882" y="37796"/>
                  <a:pt x="6279882" y="37924"/>
                  <a:pt x="6259583" y="37765"/>
                </a:cubicBezTo>
                <a:cubicBezTo>
                  <a:pt x="6255333" y="33761"/>
                  <a:pt x="6250772" y="29503"/>
                  <a:pt x="6246096" y="25118"/>
                </a:cubicBezTo>
                <a:cubicBezTo>
                  <a:pt x="6237900" y="25118"/>
                  <a:pt x="6229444" y="25118"/>
                  <a:pt x="6221153" y="25118"/>
                </a:cubicBezTo>
                <a:cubicBezTo>
                  <a:pt x="6216541" y="20796"/>
                  <a:pt x="6211999" y="16538"/>
                  <a:pt x="6207362" y="12152"/>
                </a:cubicBezTo>
                <a:cubicBezTo>
                  <a:pt x="6198969" y="12152"/>
                  <a:pt x="6190608" y="12152"/>
                  <a:pt x="6182888" y="12152"/>
                </a:cubicBezTo>
                <a:close/>
                <a:moveTo>
                  <a:pt x="5178680" y="0"/>
                </a:moveTo>
                <a:lnTo>
                  <a:pt x="6055100" y="0"/>
                </a:lnTo>
                <a:lnTo>
                  <a:pt x="6055229" y="145"/>
                </a:lnTo>
                <a:cubicBezTo>
                  <a:pt x="6065366" y="145"/>
                  <a:pt x="6073695" y="145"/>
                  <a:pt x="6081606" y="145"/>
                </a:cubicBezTo>
                <a:cubicBezTo>
                  <a:pt x="6083515" y="2051"/>
                  <a:pt x="6085006" y="3545"/>
                  <a:pt x="6086503" y="5038"/>
                </a:cubicBezTo>
                <a:cubicBezTo>
                  <a:pt x="6084023" y="7516"/>
                  <a:pt x="6081732" y="11775"/>
                  <a:pt x="6078973" y="12093"/>
                </a:cubicBezTo>
                <a:cubicBezTo>
                  <a:pt x="6070834" y="13045"/>
                  <a:pt x="6062543" y="12442"/>
                  <a:pt x="6056948" y="12442"/>
                </a:cubicBezTo>
                <a:cubicBezTo>
                  <a:pt x="6047350" y="18034"/>
                  <a:pt x="6049957" y="24930"/>
                  <a:pt x="6049285" y="31921"/>
                </a:cubicBezTo>
                <a:cubicBezTo>
                  <a:pt x="6055038" y="37100"/>
                  <a:pt x="6061299" y="42693"/>
                  <a:pt x="6068646" y="49303"/>
                </a:cubicBezTo>
                <a:cubicBezTo>
                  <a:pt x="6086281" y="52862"/>
                  <a:pt x="6086281" y="52862"/>
                  <a:pt x="6088469" y="70530"/>
                </a:cubicBezTo>
                <a:cubicBezTo>
                  <a:pt x="6091457" y="73517"/>
                  <a:pt x="6094445" y="76504"/>
                  <a:pt x="6097433" y="79491"/>
                </a:cubicBezTo>
                <a:cubicBezTo>
                  <a:pt x="6103790" y="93155"/>
                  <a:pt x="6097433" y="108121"/>
                  <a:pt x="6101626" y="121436"/>
                </a:cubicBezTo>
                <a:cubicBezTo>
                  <a:pt x="6104583" y="126583"/>
                  <a:pt x="6113197" y="128585"/>
                  <a:pt x="6110368" y="135290"/>
                </a:cubicBezTo>
                <a:cubicBezTo>
                  <a:pt x="6107380" y="142377"/>
                  <a:pt x="6098740" y="137578"/>
                  <a:pt x="6094223" y="140057"/>
                </a:cubicBezTo>
                <a:cubicBezTo>
                  <a:pt x="6088825" y="143012"/>
                  <a:pt x="6084943" y="147810"/>
                  <a:pt x="6080686" y="151560"/>
                </a:cubicBezTo>
                <a:cubicBezTo>
                  <a:pt x="6075693" y="147810"/>
                  <a:pt x="6072870" y="139803"/>
                  <a:pt x="6066831" y="141741"/>
                </a:cubicBezTo>
                <a:cubicBezTo>
                  <a:pt x="6059175" y="144188"/>
                  <a:pt x="6062924" y="152514"/>
                  <a:pt x="6062061" y="158646"/>
                </a:cubicBezTo>
                <a:cubicBezTo>
                  <a:pt x="6068036" y="164430"/>
                  <a:pt x="6074076" y="170309"/>
                  <a:pt x="6080305" y="176410"/>
                </a:cubicBezTo>
                <a:cubicBezTo>
                  <a:pt x="6083959" y="176791"/>
                  <a:pt x="6087994" y="177205"/>
                  <a:pt x="6093557" y="177808"/>
                </a:cubicBezTo>
                <a:cubicBezTo>
                  <a:pt x="6098645" y="182733"/>
                  <a:pt x="6104741" y="188326"/>
                  <a:pt x="6110431" y="194331"/>
                </a:cubicBezTo>
                <a:cubicBezTo>
                  <a:pt x="6112880" y="196905"/>
                  <a:pt x="6111097" y="200211"/>
                  <a:pt x="6106492" y="203038"/>
                </a:cubicBezTo>
                <a:cubicBezTo>
                  <a:pt x="6098004" y="203038"/>
                  <a:pt x="6089586" y="203038"/>
                  <a:pt x="6081479" y="203038"/>
                </a:cubicBezTo>
                <a:cubicBezTo>
                  <a:pt x="6076873" y="198844"/>
                  <a:pt x="6072420" y="194808"/>
                  <a:pt x="6068036" y="190837"/>
                </a:cubicBezTo>
                <a:cubicBezTo>
                  <a:pt x="6057582" y="199352"/>
                  <a:pt x="6064129" y="210728"/>
                  <a:pt x="6062384" y="219118"/>
                </a:cubicBezTo>
                <a:cubicBezTo>
                  <a:pt x="6086630" y="243363"/>
                  <a:pt x="6110336" y="267069"/>
                  <a:pt x="6135539" y="292299"/>
                </a:cubicBezTo>
                <a:cubicBezTo>
                  <a:pt x="6136935" y="292299"/>
                  <a:pt x="6141096" y="292299"/>
                  <a:pt x="6144687" y="292299"/>
                </a:cubicBezTo>
                <a:cubicBezTo>
                  <a:pt x="6155591" y="303071"/>
                  <a:pt x="6166078" y="313463"/>
                  <a:pt x="6176500" y="323758"/>
                </a:cubicBezTo>
                <a:cubicBezTo>
                  <a:pt x="6176500" y="328143"/>
                  <a:pt x="6176500" y="332370"/>
                  <a:pt x="6176500" y="336469"/>
                </a:cubicBezTo>
                <a:cubicBezTo>
                  <a:pt x="6184322" y="347337"/>
                  <a:pt x="6195918" y="340664"/>
                  <a:pt x="6209297" y="344763"/>
                </a:cubicBezTo>
                <a:cubicBezTo>
                  <a:pt x="6212380" y="347591"/>
                  <a:pt x="6218387" y="353152"/>
                  <a:pt x="6216922" y="351786"/>
                </a:cubicBezTo>
                <a:cubicBezTo>
                  <a:pt x="6227319" y="361859"/>
                  <a:pt x="6227027" y="365799"/>
                  <a:pt x="6227573" y="370248"/>
                </a:cubicBezTo>
                <a:cubicBezTo>
                  <a:pt x="6228747" y="379622"/>
                  <a:pt x="6229349" y="379559"/>
                  <a:pt x="6239296" y="380989"/>
                </a:cubicBezTo>
                <a:cubicBezTo>
                  <a:pt x="6248577" y="382355"/>
                  <a:pt x="6252389" y="384769"/>
                  <a:pt x="6252643" y="390299"/>
                </a:cubicBezTo>
                <a:cubicBezTo>
                  <a:pt x="6252928" y="396622"/>
                  <a:pt x="6251977" y="403073"/>
                  <a:pt x="6252992" y="409237"/>
                </a:cubicBezTo>
                <a:cubicBezTo>
                  <a:pt x="6253556" y="412733"/>
                  <a:pt x="6257046" y="415752"/>
                  <a:pt x="6260979" y="421758"/>
                </a:cubicBezTo>
                <a:cubicBezTo>
                  <a:pt x="6269098" y="411335"/>
                  <a:pt x="6276774" y="401421"/>
                  <a:pt x="6283118" y="393254"/>
                </a:cubicBezTo>
                <a:cubicBezTo>
                  <a:pt x="6290667" y="394239"/>
                  <a:pt x="6296820" y="393254"/>
                  <a:pt x="6298343" y="395478"/>
                </a:cubicBezTo>
                <a:cubicBezTo>
                  <a:pt x="6309000" y="410858"/>
                  <a:pt x="6323210" y="407109"/>
                  <a:pt x="6337356" y="404248"/>
                </a:cubicBezTo>
                <a:cubicBezTo>
                  <a:pt x="6344207" y="399737"/>
                  <a:pt x="6340972" y="392968"/>
                  <a:pt x="6341416" y="387407"/>
                </a:cubicBezTo>
                <a:cubicBezTo>
                  <a:pt x="6337039" y="382640"/>
                  <a:pt x="6332852" y="378065"/>
                  <a:pt x="6329363" y="374284"/>
                </a:cubicBezTo>
                <a:cubicBezTo>
                  <a:pt x="6328919" y="373235"/>
                  <a:pt x="6317945" y="347559"/>
                  <a:pt x="6317945" y="347559"/>
                </a:cubicBezTo>
                <a:cubicBezTo>
                  <a:pt x="6320926" y="344572"/>
                  <a:pt x="6323908" y="341585"/>
                  <a:pt x="6326889" y="338598"/>
                </a:cubicBezTo>
                <a:cubicBezTo>
                  <a:pt x="6324225" y="330686"/>
                  <a:pt x="6324225" y="330686"/>
                  <a:pt x="6309381" y="329669"/>
                </a:cubicBezTo>
                <a:cubicBezTo>
                  <a:pt x="6306399" y="326682"/>
                  <a:pt x="6303544" y="323600"/>
                  <a:pt x="6300436" y="320771"/>
                </a:cubicBezTo>
                <a:cubicBezTo>
                  <a:pt x="6298977" y="319437"/>
                  <a:pt x="6297264" y="317943"/>
                  <a:pt x="6295425" y="317593"/>
                </a:cubicBezTo>
                <a:cubicBezTo>
                  <a:pt x="6291492" y="316799"/>
                  <a:pt x="6287241" y="317085"/>
                  <a:pt x="6283372" y="316100"/>
                </a:cubicBezTo>
                <a:cubicBezTo>
                  <a:pt x="6281596" y="315655"/>
                  <a:pt x="6280327" y="313303"/>
                  <a:pt x="6278487" y="311492"/>
                </a:cubicBezTo>
                <a:cubicBezTo>
                  <a:pt x="6282610" y="307107"/>
                  <a:pt x="6286988" y="302944"/>
                  <a:pt x="6290667" y="298241"/>
                </a:cubicBezTo>
                <a:cubicBezTo>
                  <a:pt x="6291682" y="296939"/>
                  <a:pt x="6290794" y="294142"/>
                  <a:pt x="6290794" y="292045"/>
                </a:cubicBezTo>
                <a:cubicBezTo>
                  <a:pt x="6295488" y="293443"/>
                  <a:pt x="6299167" y="292109"/>
                  <a:pt x="6301324" y="287850"/>
                </a:cubicBezTo>
                <a:cubicBezTo>
                  <a:pt x="6303544" y="283434"/>
                  <a:pt x="6299928" y="280542"/>
                  <a:pt x="6290794" y="279335"/>
                </a:cubicBezTo>
                <a:lnTo>
                  <a:pt x="6290793" y="279332"/>
                </a:lnTo>
                <a:lnTo>
                  <a:pt x="6290793" y="291910"/>
                </a:lnTo>
                <a:cubicBezTo>
                  <a:pt x="6280644" y="290258"/>
                  <a:pt x="6279755" y="289336"/>
                  <a:pt x="6278106" y="279199"/>
                </a:cubicBezTo>
                <a:lnTo>
                  <a:pt x="6290744" y="279199"/>
                </a:lnTo>
                <a:lnTo>
                  <a:pt x="6287289" y="269790"/>
                </a:lnTo>
                <a:lnTo>
                  <a:pt x="6275323" y="266563"/>
                </a:lnTo>
                <a:lnTo>
                  <a:pt x="6275322" y="266561"/>
                </a:lnTo>
                <a:lnTo>
                  <a:pt x="6277853" y="266529"/>
                </a:lnTo>
                <a:cubicBezTo>
                  <a:pt x="6279502" y="262429"/>
                  <a:pt x="6277853" y="259379"/>
                  <a:pt x="6274681" y="256646"/>
                </a:cubicBezTo>
                <a:cubicBezTo>
                  <a:pt x="6271636" y="254072"/>
                  <a:pt x="6269098" y="254454"/>
                  <a:pt x="6266751" y="259156"/>
                </a:cubicBezTo>
                <a:cubicBezTo>
                  <a:pt x="6266307" y="259983"/>
                  <a:pt x="6267449" y="261985"/>
                  <a:pt x="6268337" y="263033"/>
                </a:cubicBezTo>
                <a:cubicBezTo>
                  <a:pt x="6269479" y="264431"/>
                  <a:pt x="6270875" y="265925"/>
                  <a:pt x="6275315" y="266529"/>
                </a:cubicBezTo>
                <a:lnTo>
                  <a:pt x="6275322" y="266561"/>
                </a:lnTo>
                <a:lnTo>
                  <a:pt x="6275315" y="266561"/>
                </a:lnTo>
                <a:lnTo>
                  <a:pt x="6275323" y="266563"/>
                </a:lnTo>
                <a:lnTo>
                  <a:pt x="6278106" y="279303"/>
                </a:lnTo>
                <a:cubicBezTo>
                  <a:pt x="6271826" y="279303"/>
                  <a:pt x="6265482" y="279303"/>
                  <a:pt x="6259266" y="279303"/>
                </a:cubicBezTo>
                <a:cubicBezTo>
                  <a:pt x="6253430" y="275363"/>
                  <a:pt x="6253683" y="269262"/>
                  <a:pt x="6252199" y="263319"/>
                </a:cubicBezTo>
                <a:cubicBezTo>
                  <a:pt x="6250835" y="257885"/>
                  <a:pt x="6245525" y="253437"/>
                  <a:pt x="6241681" y="248225"/>
                </a:cubicBezTo>
                <a:cubicBezTo>
                  <a:pt x="6243426" y="246287"/>
                  <a:pt x="6245557" y="241679"/>
                  <a:pt x="6247943" y="241552"/>
                </a:cubicBezTo>
                <a:cubicBezTo>
                  <a:pt x="6260344" y="240821"/>
                  <a:pt x="6272905" y="241203"/>
                  <a:pt x="6283752" y="241203"/>
                </a:cubicBezTo>
                <a:cubicBezTo>
                  <a:pt x="6289398" y="236436"/>
                  <a:pt x="6293712" y="232813"/>
                  <a:pt x="6297962" y="229286"/>
                </a:cubicBezTo>
                <a:cubicBezTo>
                  <a:pt x="6301705" y="233036"/>
                  <a:pt x="6304686" y="236023"/>
                  <a:pt x="6307731" y="239073"/>
                </a:cubicBezTo>
                <a:cubicBezTo>
                  <a:pt x="6319721" y="243141"/>
                  <a:pt x="6332218" y="240757"/>
                  <a:pt x="6344524" y="241107"/>
                </a:cubicBezTo>
                <a:cubicBezTo>
                  <a:pt x="6359178" y="241520"/>
                  <a:pt x="6373896" y="241203"/>
                  <a:pt x="6388613" y="241203"/>
                </a:cubicBezTo>
                <a:cubicBezTo>
                  <a:pt x="6401046" y="241203"/>
                  <a:pt x="6413416" y="241203"/>
                  <a:pt x="6424200" y="241203"/>
                </a:cubicBezTo>
                <a:cubicBezTo>
                  <a:pt x="6428768" y="245747"/>
                  <a:pt x="6431750" y="248702"/>
                  <a:pt x="6435492" y="252452"/>
                </a:cubicBezTo>
                <a:cubicBezTo>
                  <a:pt x="6453001" y="253532"/>
                  <a:pt x="6471397" y="254294"/>
                  <a:pt x="6489667" y="256138"/>
                </a:cubicBezTo>
                <a:cubicBezTo>
                  <a:pt x="6494234" y="256615"/>
                  <a:pt x="6495566" y="261826"/>
                  <a:pt x="6494107" y="266624"/>
                </a:cubicBezTo>
                <a:cubicBezTo>
                  <a:pt x="6492014" y="266624"/>
                  <a:pt x="6489096" y="265734"/>
                  <a:pt x="6487954" y="266783"/>
                </a:cubicBezTo>
                <a:cubicBezTo>
                  <a:pt x="6481738" y="272439"/>
                  <a:pt x="6475965" y="278572"/>
                  <a:pt x="6469494" y="285150"/>
                </a:cubicBezTo>
                <a:cubicBezTo>
                  <a:pt x="6473110" y="289345"/>
                  <a:pt x="6476853" y="293666"/>
                  <a:pt x="6480849" y="298305"/>
                </a:cubicBezTo>
                <a:cubicBezTo>
                  <a:pt x="6481040" y="301959"/>
                  <a:pt x="6481230" y="306058"/>
                  <a:pt x="6481420" y="310571"/>
                </a:cubicBezTo>
                <a:cubicBezTo>
                  <a:pt x="6485480" y="314892"/>
                  <a:pt x="6489731" y="319437"/>
                  <a:pt x="6494107" y="324044"/>
                </a:cubicBezTo>
                <a:cubicBezTo>
                  <a:pt x="6494107" y="328080"/>
                  <a:pt x="6494107" y="332275"/>
                  <a:pt x="6494107" y="336278"/>
                </a:cubicBezTo>
                <a:cubicBezTo>
                  <a:pt x="6489731" y="340918"/>
                  <a:pt x="6485480" y="345430"/>
                  <a:pt x="6481420" y="349815"/>
                </a:cubicBezTo>
                <a:cubicBezTo>
                  <a:pt x="6481611" y="354265"/>
                  <a:pt x="6481801" y="358395"/>
                  <a:pt x="6481992" y="362018"/>
                </a:cubicBezTo>
                <a:cubicBezTo>
                  <a:pt x="6485988" y="366657"/>
                  <a:pt x="6489731" y="371011"/>
                  <a:pt x="6493537" y="375427"/>
                </a:cubicBezTo>
                <a:cubicBezTo>
                  <a:pt x="6482245" y="383308"/>
                  <a:pt x="6478059" y="394493"/>
                  <a:pt x="6479771" y="406378"/>
                </a:cubicBezTo>
                <a:cubicBezTo>
                  <a:pt x="6470890" y="406378"/>
                  <a:pt x="6466703" y="406378"/>
                  <a:pt x="6462707" y="406378"/>
                </a:cubicBezTo>
                <a:cubicBezTo>
                  <a:pt x="6458139" y="410572"/>
                  <a:pt x="6453698" y="414672"/>
                  <a:pt x="6449322" y="418739"/>
                </a:cubicBezTo>
                <a:cubicBezTo>
                  <a:pt x="6439298" y="410604"/>
                  <a:pt x="6445516" y="393381"/>
                  <a:pt x="6431306" y="388074"/>
                </a:cubicBezTo>
                <a:cubicBezTo>
                  <a:pt x="6431052" y="383975"/>
                  <a:pt x="6430861" y="379875"/>
                  <a:pt x="6430607" y="375745"/>
                </a:cubicBezTo>
                <a:cubicBezTo>
                  <a:pt x="6433526" y="373267"/>
                  <a:pt x="6436253" y="369040"/>
                  <a:pt x="6439489" y="368627"/>
                </a:cubicBezTo>
                <a:cubicBezTo>
                  <a:pt x="6447545" y="367579"/>
                  <a:pt x="6455856" y="368246"/>
                  <a:pt x="6460994" y="368214"/>
                </a:cubicBezTo>
                <a:cubicBezTo>
                  <a:pt x="6471207" y="362527"/>
                  <a:pt x="6467782" y="355472"/>
                  <a:pt x="6468923" y="350070"/>
                </a:cubicBezTo>
                <a:cubicBezTo>
                  <a:pt x="6463785" y="338598"/>
                  <a:pt x="6448306" y="347178"/>
                  <a:pt x="6443168" y="335834"/>
                </a:cubicBezTo>
                <a:cubicBezTo>
                  <a:pt x="6443168" y="331925"/>
                  <a:pt x="6443168" y="327762"/>
                  <a:pt x="6443168" y="323695"/>
                </a:cubicBezTo>
                <a:cubicBezTo>
                  <a:pt x="6437142" y="317625"/>
                  <a:pt x="6431179" y="311683"/>
                  <a:pt x="6425215" y="305741"/>
                </a:cubicBezTo>
                <a:cubicBezTo>
                  <a:pt x="6407517" y="303421"/>
                  <a:pt x="6407263" y="303199"/>
                  <a:pt x="6403964" y="285530"/>
                </a:cubicBezTo>
                <a:cubicBezTo>
                  <a:pt x="6397621" y="278636"/>
                  <a:pt x="6391975" y="272535"/>
                  <a:pt x="6386519" y="266624"/>
                </a:cubicBezTo>
                <a:cubicBezTo>
                  <a:pt x="6381635" y="271009"/>
                  <a:pt x="6377257" y="274950"/>
                  <a:pt x="6373007" y="278763"/>
                </a:cubicBezTo>
                <a:cubicBezTo>
                  <a:pt x="6368377" y="275965"/>
                  <a:pt x="6366410" y="272503"/>
                  <a:pt x="6367108" y="268117"/>
                </a:cubicBezTo>
                <a:cubicBezTo>
                  <a:pt x="6368186" y="260968"/>
                  <a:pt x="6364888" y="254962"/>
                  <a:pt x="6358544" y="254327"/>
                </a:cubicBezTo>
                <a:cubicBezTo>
                  <a:pt x="6346237" y="253087"/>
                  <a:pt x="6333740" y="253945"/>
                  <a:pt x="6323590" y="253945"/>
                </a:cubicBezTo>
                <a:cubicBezTo>
                  <a:pt x="6314456" y="259347"/>
                  <a:pt x="6316612" y="266115"/>
                  <a:pt x="6316168" y="272407"/>
                </a:cubicBezTo>
                <a:cubicBezTo>
                  <a:pt x="6320355" y="276761"/>
                  <a:pt x="6324859" y="281082"/>
                  <a:pt x="6328729" y="285881"/>
                </a:cubicBezTo>
                <a:cubicBezTo>
                  <a:pt x="6329744" y="287151"/>
                  <a:pt x="6328919" y="289948"/>
                  <a:pt x="6328919" y="292077"/>
                </a:cubicBezTo>
                <a:cubicBezTo>
                  <a:pt x="6324225" y="290679"/>
                  <a:pt x="6320609" y="292013"/>
                  <a:pt x="6318452" y="296271"/>
                </a:cubicBezTo>
                <a:cubicBezTo>
                  <a:pt x="6317310" y="298480"/>
                  <a:pt x="6317643" y="300307"/>
                  <a:pt x="6320109" y="302210"/>
                </a:cubicBezTo>
                <a:lnTo>
                  <a:pt x="6328902" y="306097"/>
                </a:lnTo>
                <a:lnTo>
                  <a:pt x="6329109" y="310316"/>
                </a:lnTo>
                <a:cubicBezTo>
                  <a:pt x="6330378" y="312890"/>
                  <a:pt x="6333804" y="314575"/>
                  <a:pt x="6336595" y="316068"/>
                </a:cubicBezTo>
                <a:cubicBezTo>
                  <a:pt x="6336817" y="316196"/>
                  <a:pt x="6337785" y="315401"/>
                  <a:pt x="6337959" y="314035"/>
                </a:cubicBezTo>
                <a:lnTo>
                  <a:pt x="6334581" y="308595"/>
                </a:lnTo>
                <a:lnTo>
                  <a:pt x="6337055" y="307671"/>
                </a:lnTo>
                <a:cubicBezTo>
                  <a:pt x="6336833" y="306789"/>
                  <a:pt x="6335770" y="305614"/>
                  <a:pt x="6334501" y="304978"/>
                </a:cubicBezTo>
                <a:lnTo>
                  <a:pt x="6332689" y="304883"/>
                </a:lnTo>
                <a:lnTo>
                  <a:pt x="6329625" y="298866"/>
                </a:lnTo>
                <a:cubicBezTo>
                  <a:pt x="6328919" y="296272"/>
                  <a:pt x="6328919" y="294158"/>
                  <a:pt x="6328919" y="292045"/>
                </a:cubicBezTo>
                <a:cubicBezTo>
                  <a:pt x="6347886" y="292045"/>
                  <a:pt x="6366854" y="291950"/>
                  <a:pt x="6385822" y="292237"/>
                </a:cubicBezTo>
                <a:cubicBezTo>
                  <a:pt x="6387344" y="292267"/>
                  <a:pt x="6389311" y="294651"/>
                  <a:pt x="6390262" y="296398"/>
                </a:cubicBezTo>
                <a:cubicBezTo>
                  <a:pt x="6391848" y="299353"/>
                  <a:pt x="6390199" y="303262"/>
                  <a:pt x="6385314" y="304502"/>
                </a:cubicBezTo>
                <a:cubicBezTo>
                  <a:pt x="6379541" y="305963"/>
                  <a:pt x="6372119" y="302690"/>
                  <a:pt x="6368630" y="309808"/>
                </a:cubicBezTo>
                <a:cubicBezTo>
                  <a:pt x="6366981" y="313240"/>
                  <a:pt x="6366283" y="318134"/>
                  <a:pt x="6367361" y="321661"/>
                </a:cubicBezTo>
                <a:cubicBezTo>
                  <a:pt x="6368377" y="324966"/>
                  <a:pt x="6372310" y="327381"/>
                  <a:pt x="6375481" y="330686"/>
                </a:cubicBezTo>
                <a:cubicBezTo>
                  <a:pt x="6383284" y="330686"/>
                  <a:pt x="6391594" y="330686"/>
                  <a:pt x="6399334" y="330686"/>
                </a:cubicBezTo>
                <a:cubicBezTo>
                  <a:pt x="6401364" y="332719"/>
                  <a:pt x="6402886" y="334213"/>
                  <a:pt x="6404345" y="335706"/>
                </a:cubicBezTo>
                <a:cubicBezTo>
                  <a:pt x="6401681" y="338090"/>
                  <a:pt x="6399270" y="342030"/>
                  <a:pt x="6396225" y="342539"/>
                </a:cubicBezTo>
                <a:cubicBezTo>
                  <a:pt x="6390135" y="343619"/>
                  <a:pt x="6383538" y="342157"/>
                  <a:pt x="6377384" y="343142"/>
                </a:cubicBezTo>
                <a:cubicBezTo>
                  <a:pt x="6373769" y="343715"/>
                  <a:pt x="6370597" y="346988"/>
                  <a:pt x="6366791" y="349307"/>
                </a:cubicBezTo>
                <a:cubicBezTo>
                  <a:pt x="6373007" y="355059"/>
                  <a:pt x="6379097" y="360747"/>
                  <a:pt x="6387281" y="368278"/>
                </a:cubicBezTo>
                <a:cubicBezTo>
                  <a:pt x="6392990" y="368278"/>
                  <a:pt x="6401300" y="367674"/>
                  <a:pt x="6409420" y="368627"/>
                </a:cubicBezTo>
                <a:cubicBezTo>
                  <a:pt x="6412084" y="368945"/>
                  <a:pt x="6414305" y="373267"/>
                  <a:pt x="6416779" y="375777"/>
                </a:cubicBezTo>
                <a:cubicBezTo>
                  <a:pt x="6400539" y="381909"/>
                  <a:pt x="6410118" y="404248"/>
                  <a:pt x="6394512" y="411144"/>
                </a:cubicBezTo>
                <a:cubicBezTo>
                  <a:pt x="6392546" y="412034"/>
                  <a:pt x="6395083" y="417023"/>
                  <a:pt x="6399778" y="418993"/>
                </a:cubicBezTo>
                <a:cubicBezTo>
                  <a:pt x="6401554" y="419756"/>
                  <a:pt x="6403964" y="418866"/>
                  <a:pt x="6406057" y="419152"/>
                </a:cubicBezTo>
                <a:cubicBezTo>
                  <a:pt x="6415636" y="420582"/>
                  <a:pt x="6416334" y="420519"/>
                  <a:pt x="6417603" y="430020"/>
                </a:cubicBezTo>
                <a:cubicBezTo>
                  <a:pt x="6418428" y="436058"/>
                  <a:pt x="6418619" y="441333"/>
                  <a:pt x="6425533" y="443239"/>
                </a:cubicBezTo>
                <a:cubicBezTo>
                  <a:pt x="6441138" y="428081"/>
                  <a:pt x="6441329" y="428209"/>
                  <a:pt x="6455982" y="438250"/>
                </a:cubicBezTo>
                <a:lnTo>
                  <a:pt x="6455982" y="457053"/>
                </a:lnTo>
                <a:lnTo>
                  <a:pt x="6461565" y="457350"/>
                </a:lnTo>
                <a:cubicBezTo>
                  <a:pt x="6464166" y="458588"/>
                  <a:pt x="6465879" y="462020"/>
                  <a:pt x="6467338" y="464785"/>
                </a:cubicBezTo>
                <a:cubicBezTo>
                  <a:pt x="6467592" y="465262"/>
                  <a:pt x="6464166" y="468693"/>
                  <a:pt x="6463722" y="468439"/>
                </a:cubicBezTo>
                <a:cubicBezTo>
                  <a:pt x="6460930" y="466946"/>
                  <a:pt x="6457505" y="465262"/>
                  <a:pt x="6456236" y="462688"/>
                </a:cubicBezTo>
                <a:lnTo>
                  <a:pt x="6455960" y="457221"/>
                </a:lnTo>
                <a:lnTo>
                  <a:pt x="6449765" y="457379"/>
                </a:lnTo>
                <a:cubicBezTo>
                  <a:pt x="6445071" y="461066"/>
                  <a:pt x="6440884" y="465420"/>
                  <a:pt x="6436571" y="469487"/>
                </a:cubicBezTo>
                <a:cubicBezTo>
                  <a:pt x="6431813" y="465610"/>
                  <a:pt x="6428514" y="457697"/>
                  <a:pt x="6422868" y="459255"/>
                </a:cubicBezTo>
                <a:cubicBezTo>
                  <a:pt x="6415383" y="461320"/>
                  <a:pt x="6418428" y="469805"/>
                  <a:pt x="6417857" y="475746"/>
                </a:cubicBezTo>
                <a:cubicBezTo>
                  <a:pt x="6422107" y="480354"/>
                  <a:pt x="6426294" y="484962"/>
                  <a:pt x="6430798" y="489760"/>
                </a:cubicBezTo>
                <a:cubicBezTo>
                  <a:pt x="6430798" y="493732"/>
                  <a:pt x="6430798" y="497926"/>
                  <a:pt x="6430798" y="501803"/>
                </a:cubicBezTo>
                <a:cubicBezTo>
                  <a:pt x="6433526" y="506093"/>
                  <a:pt x="6437078" y="507333"/>
                  <a:pt x="6441138" y="508191"/>
                </a:cubicBezTo>
                <a:cubicBezTo>
                  <a:pt x="6456236" y="511432"/>
                  <a:pt x="6456109" y="511718"/>
                  <a:pt x="6455982" y="522363"/>
                </a:cubicBezTo>
                <a:cubicBezTo>
                  <a:pt x="6455918" y="528559"/>
                  <a:pt x="6455982" y="534756"/>
                  <a:pt x="6455982" y="539713"/>
                </a:cubicBezTo>
                <a:cubicBezTo>
                  <a:pt x="6446403" y="550708"/>
                  <a:pt x="6435112" y="544067"/>
                  <a:pt x="6424962" y="546259"/>
                </a:cubicBezTo>
                <a:cubicBezTo>
                  <a:pt x="6420521" y="542128"/>
                  <a:pt x="6416017" y="537838"/>
                  <a:pt x="6411260" y="533453"/>
                </a:cubicBezTo>
                <a:cubicBezTo>
                  <a:pt x="6394576" y="533453"/>
                  <a:pt x="6377638" y="533453"/>
                  <a:pt x="6360954" y="533453"/>
                </a:cubicBezTo>
                <a:cubicBezTo>
                  <a:pt x="6356260" y="529068"/>
                  <a:pt x="6351693" y="524810"/>
                  <a:pt x="6346935" y="520393"/>
                </a:cubicBezTo>
                <a:cubicBezTo>
                  <a:pt x="6334375" y="520393"/>
                  <a:pt x="6321751" y="520393"/>
                  <a:pt x="6309507" y="520393"/>
                </a:cubicBezTo>
                <a:cubicBezTo>
                  <a:pt x="6301705" y="512576"/>
                  <a:pt x="6294156" y="505076"/>
                  <a:pt x="6285212" y="496115"/>
                </a:cubicBezTo>
                <a:cubicBezTo>
                  <a:pt x="6278614" y="495797"/>
                  <a:pt x="6270431" y="495385"/>
                  <a:pt x="6259266" y="494876"/>
                </a:cubicBezTo>
                <a:cubicBezTo>
                  <a:pt x="6253620" y="494177"/>
                  <a:pt x="6251216" y="482102"/>
                  <a:pt x="6242157" y="482864"/>
                </a:cubicBezTo>
                <a:cubicBezTo>
                  <a:pt x="6231861" y="483722"/>
                  <a:pt x="6227795" y="475905"/>
                  <a:pt x="6220994" y="470313"/>
                </a:cubicBezTo>
                <a:cubicBezTo>
                  <a:pt x="6213331" y="470313"/>
                  <a:pt x="6204977" y="470313"/>
                  <a:pt x="6195918" y="470313"/>
                </a:cubicBezTo>
                <a:cubicBezTo>
                  <a:pt x="6182793" y="457221"/>
                  <a:pt x="6169510" y="444002"/>
                  <a:pt x="6156797" y="431291"/>
                </a:cubicBezTo>
                <a:cubicBezTo>
                  <a:pt x="6145549" y="433801"/>
                  <a:pt x="6139764" y="427827"/>
                  <a:pt x="6133154" y="419915"/>
                </a:cubicBezTo>
                <a:cubicBezTo>
                  <a:pt x="6126100" y="419565"/>
                  <a:pt x="6117929" y="419184"/>
                  <a:pt x="6108845" y="418739"/>
                </a:cubicBezTo>
                <a:cubicBezTo>
                  <a:pt x="6099818" y="414926"/>
                  <a:pt x="6093938" y="406378"/>
                  <a:pt x="6087455" y="398529"/>
                </a:cubicBezTo>
                <a:cubicBezTo>
                  <a:pt x="6086345" y="382640"/>
                  <a:pt x="6086281" y="381656"/>
                  <a:pt x="6075852" y="381275"/>
                </a:cubicBezTo>
                <a:cubicBezTo>
                  <a:pt x="6068544" y="380989"/>
                  <a:pt x="6064193" y="378447"/>
                  <a:pt x="6062162" y="371995"/>
                </a:cubicBezTo>
                <a:cubicBezTo>
                  <a:pt x="6060951" y="368214"/>
                  <a:pt x="6060856" y="364083"/>
                  <a:pt x="6061109" y="365799"/>
                </a:cubicBezTo>
                <a:cubicBezTo>
                  <a:pt x="6048815" y="350832"/>
                  <a:pt x="6039503" y="339520"/>
                  <a:pt x="6032220" y="330622"/>
                </a:cubicBezTo>
                <a:cubicBezTo>
                  <a:pt x="6024183" y="329669"/>
                  <a:pt x="6020148" y="329161"/>
                  <a:pt x="6016146" y="328684"/>
                </a:cubicBezTo>
                <a:cubicBezTo>
                  <a:pt x="6004162" y="316704"/>
                  <a:pt x="5992211" y="304755"/>
                  <a:pt x="5980234" y="292776"/>
                </a:cubicBezTo>
                <a:cubicBezTo>
                  <a:pt x="5976098" y="292521"/>
                  <a:pt x="5971968" y="292267"/>
                  <a:pt x="5965707" y="291886"/>
                </a:cubicBezTo>
                <a:cubicBezTo>
                  <a:pt x="5957099" y="281972"/>
                  <a:pt x="5947406" y="270882"/>
                  <a:pt x="5935486" y="257218"/>
                </a:cubicBezTo>
                <a:cubicBezTo>
                  <a:pt x="5932815" y="238915"/>
                  <a:pt x="5927512" y="236023"/>
                  <a:pt x="5909743" y="247303"/>
                </a:cubicBezTo>
                <a:cubicBezTo>
                  <a:pt x="5909743" y="255597"/>
                  <a:pt x="5909743" y="264018"/>
                  <a:pt x="5909743" y="272217"/>
                </a:cubicBezTo>
                <a:cubicBezTo>
                  <a:pt x="5905455" y="276982"/>
                  <a:pt x="5901326" y="281496"/>
                  <a:pt x="5897386" y="285848"/>
                </a:cubicBezTo>
                <a:cubicBezTo>
                  <a:pt x="5901262" y="290266"/>
                  <a:pt x="5905107" y="294651"/>
                  <a:pt x="5908919" y="298972"/>
                </a:cubicBezTo>
                <a:cubicBezTo>
                  <a:pt x="5902436" y="305487"/>
                  <a:pt x="5896460" y="311461"/>
                  <a:pt x="5890516" y="317435"/>
                </a:cubicBezTo>
                <a:cubicBezTo>
                  <a:pt x="5884128" y="317435"/>
                  <a:pt x="5877778" y="317435"/>
                  <a:pt x="5871454" y="317435"/>
                </a:cubicBezTo>
                <a:cubicBezTo>
                  <a:pt x="5871454" y="311715"/>
                  <a:pt x="5872500" y="305709"/>
                  <a:pt x="5871168" y="300307"/>
                </a:cubicBezTo>
                <a:cubicBezTo>
                  <a:pt x="5869798" y="294873"/>
                  <a:pt x="5865668" y="290616"/>
                  <a:pt x="5858741" y="292013"/>
                </a:cubicBezTo>
                <a:cubicBezTo>
                  <a:pt x="5858741" y="285976"/>
                  <a:pt x="5858741" y="279970"/>
                  <a:pt x="5858741" y="273647"/>
                </a:cubicBezTo>
                <a:cubicBezTo>
                  <a:pt x="5852162" y="267450"/>
                  <a:pt x="5847747" y="258426"/>
                  <a:pt x="5838054" y="255661"/>
                </a:cubicBezTo>
                <a:cubicBezTo>
                  <a:pt x="5837096" y="255407"/>
                  <a:pt x="5835288" y="258266"/>
                  <a:pt x="5833855" y="259697"/>
                </a:cubicBezTo>
                <a:cubicBezTo>
                  <a:pt x="5835986" y="270501"/>
                  <a:pt x="5826356" y="283752"/>
                  <a:pt x="5840655" y="292013"/>
                </a:cubicBezTo>
                <a:cubicBezTo>
                  <a:pt x="5846694" y="292013"/>
                  <a:pt x="5852701" y="292013"/>
                  <a:pt x="5858741" y="292013"/>
                </a:cubicBezTo>
                <a:cubicBezTo>
                  <a:pt x="5858741" y="297733"/>
                  <a:pt x="5857688" y="303739"/>
                  <a:pt x="5859026" y="309141"/>
                </a:cubicBezTo>
                <a:cubicBezTo>
                  <a:pt x="5860390" y="314575"/>
                  <a:pt x="5864526" y="318833"/>
                  <a:pt x="5871454" y="317435"/>
                </a:cubicBezTo>
                <a:cubicBezTo>
                  <a:pt x="5869988" y="322201"/>
                  <a:pt x="5871580" y="325570"/>
                  <a:pt x="5875773" y="328176"/>
                </a:cubicBezTo>
                <a:cubicBezTo>
                  <a:pt x="5882352" y="332275"/>
                  <a:pt x="5892997" y="326523"/>
                  <a:pt x="5896777" y="339711"/>
                </a:cubicBezTo>
                <a:cubicBezTo>
                  <a:pt x="5896777" y="341077"/>
                  <a:pt x="5896777" y="345239"/>
                  <a:pt x="5896777" y="349307"/>
                </a:cubicBezTo>
                <a:cubicBezTo>
                  <a:pt x="5883303" y="363956"/>
                  <a:pt x="5864717" y="349689"/>
                  <a:pt x="5851465" y="357029"/>
                </a:cubicBezTo>
                <a:cubicBezTo>
                  <a:pt x="5843262" y="362081"/>
                  <a:pt x="5847107" y="368977"/>
                  <a:pt x="5845933" y="374475"/>
                </a:cubicBezTo>
                <a:cubicBezTo>
                  <a:pt x="5852067" y="380608"/>
                  <a:pt x="5857979" y="386517"/>
                  <a:pt x="5865097" y="393635"/>
                </a:cubicBezTo>
                <a:cubicBezTo>
                  <a:pt x="5869925" y="393635"/>
                  <a:pt x="5876027" y="393445"/>
                  <a:pt x="5882098" y="393667"/>
                </a:cubicBezTo>
                <a:cubicBezTo>
                  <a:pt x="5893758" y="394080"/>
                  <a:pt x="5896936" y="397035"/>
                  <a:pt x="5896872" y="407585"/>
                </a:cubicBezTo>
                <a:cubicBezTo>
                  <a:pt x="5896872" y="409683"/>
                  <a:pt x="5896936" y="411748"/>
                  <a:pt x="5896872" y="413845"/>
                </a:cubicBezTo>
                <a:cubicBezTo>
                  <a:pt x="5896714" y="417913"/>
                  <a:pt x="5896460" y="422012"/>
                  <a:pt x="5896238" y="426080"/>
                </a:cubicBezTo>
                <a:cubicBezTo>
                  <a:pt x="5890681" y="431164"/>
                  <a:pt x="5890675" y="431164"/>
                  <a:pt x="5878190" y="419470"/>
                </a:cubicBezTo>
                <a:cubicBezTo>
                  <a:pt x="5869449" y="427796"/>
                  <a:pt x="5860675" y="436153"/>
                  <a:pt x="5851877" y="444510"/>
                </a:cubicBezTo>
                <a:cubicBezTo>
                  <a:pt x="5841448" y="444510"/>
                  <a:pt x="5831025" y="444510"/>
                  <a:pt x="5820603" y="444510"/>
                </a:cubicBezTo>
                <a:cubicBezTo>
                  <a:pt x="5821941" y="439934"/>
                  <a:pt x="5820730" y="436185"/>
                  <a:pt x="5816536" y="434183"/>
                </a:cubicBezTo>
                <a:cubicBezTo>
                  <a:pt x="5807192" y="429702"/>
                  <a:pt x="5797404" y="431672"/>
                  <a:pt x="5787806" y="433039"/>
                </a:cubicBezTo>
                <a:cubicBezTo>
                  <a:pt x="5786220" y="433261"/>
                  <a:pt x="5783549" y="436725"/>
                  <a:pt x="5783740" y="436979"/>
                </a:cubicBezTo>
                <a:cubicBezTo>
                  <a:pt x="5785681" y="439712"/>
                  <a:pt x="5787965" y="444002"/>
                  <a:pt x="5790477" y="444192"/>
                </a:cubicBezTo>
                <a:cubicBezTo>
                  <a:pt x="5800455" y="445019"/>
                  <a:pt x="5810560" y="444542"/>
                  <a:pt x="5820603" y="444542"/>
                </a:cubicBezTo>
                <a:cubicBezTo>
                  <a:pt x="5820603" y="450802"/>
                  <a:pt x="5820603" y="457030"/>
                  <a:pt x="5820603" y="463290"/>
                </a:cubicBezTo>
                <a:cubicBezTo>
                  <a:pt x="5816378" y="467771"/>
                  <a:pt x="5812121" y="472283"/>
                  <a:pt x="5807827" y="476826"/>
                </a:cubicBezTo>
                <a:cubicBezTo>
                  <a:pt x="5807827" y="480895"/>
                  <a:pt x="5807827" y="485025"/>
                  <a:pt x="5807827" y="488807"/>
                </a:cubicBezTo>
                <a:cubicBezTo>
                  <a:pt x="5803602" y="493414"/>
                  <a:pt x="5799599" y="497768"/>
                  <a:pt x="5795628" y="502089"/>
                </a:cubicBezTo>
                <a:cubicBezTo>
                  <a:pt x="5803824" y="511972"/>
                  <a:pt x="5820793" y="505839"/>
                  <a:pt x="5826420" y="520774"/>
                </a:cubicBezTo>
                <a:cubicBezTo>
                  <a:pt x="5834298" y="520774"/>
                  <a:pt x="5842596" y="520202"/>
                  <a:pt x="5850697" y="521124"/>
                </a:cubicBezTo>
                <a:cubicBezTo>
                  <a:pt x="5853241" y="521410"/>
                  <a:pt x="5855309" y="525795"/>
                  <a:pt x="5857592" y="528273"/>
                </a:cubicBezTo>
                <a:cubicBezTo>
                  <a:pt x="5851528" y="534343"/>
                  <a:pt x="5845647" y="540222"/>
                  <a:pt x="5839704" y="546164"/>
                </a:cubicBezTo>
                <a:cubicBezTo>
                  <a:pt x="5835606" y="546164"/>
                  <a:pt x="5831444" y="546164"/>
                  <a:pt x="5826769" y="546164"/>
                </a:cubicBezTo>
                <a:cubicBezTo>
                  <a:pt x="5816980" y="556427"/>
                  <a:pt x="5806938" y="566977"/>
                  <a:pt x="5796357" y="578035"/>
                </a:cubicBezTo>
                <a:cubicBezTo>
                  <a:pt x="5799535" y="581658"/>
                  <a:pt x="5803348" y="585980"/>
                  <a:pt x="5807890" y="591159"/>
                </a:cubicBezTo>
                <a:cubicBezTo>
                  <a:pt x="5807890" y="596307"/>
                  <a:pt x="5807795" y="602472"/>
                  <a:pt x="5807928" y="608637"/>
                </a:cubicBezTo>
                <a:cubicBezTo>
                  <a:pt x="5808150" y="619568"/>
                  <a:pt x="5808207" y="619568"/>
                  <a:pt x="5822797" y="622460"/>
                </a:cubicBezTo>
                <a:cubicBezTo>
                  <a:pt x="5824700" y="622841"/>
                  <a:pt x="5826547" y="623413"/>
                  <a:pt x="5827815" y="623763"/>
                </a:cubicBezTo>
                <a:cubicBezTo>
                  <a:pt x="5834140" y="629959"/>
                  <a:pt x="5840243" y="635649"/>
                  <a:pt x="5845869" y="641751"/>
                </a:cubicBezTo>
                <a:lnTo>
                  <a:pt x="5846023" y="647662"/>
                </a:lnTo>
                <a:lnTo>
                  <a:pt x="5851560" y="647953"/>
                </a:lnTo>
                <a:cubicBezTo>
                  <a:pt x="5854129" y="649228"/>
                  <a:pt x="5855816" y="652628"/>
                  <a:pt x="5857307" y="655393"/>
                </a:cubicBezTo>
                <a:cubicBezTo>
                  <a:pt x="5857561" y="655869"/>
                  <a:pt x="5854129" y="659301"/>
                  <a:pt x="5853653" y="659047"/>
                </a:cubicBezTo>
                <a:cubicBezTo>
                  <a:pt x="5850888" y="657550"/>
                  <a:pt x="5847493" y="655869"/>
                  <a:pt x="5846218" y="653294"/>
                </a:cubicBezTo>
                <a:lnTo>
                  <a:pt x="5845930" y="647847"/>
                </a:lnTo>
                <a:lnTo>
                  <a:pt x="5827276" y="647847"/>
                </a:lnTo>
                <a:cubicBezTo>
                  <a:pt x="5822702" y="643654"/>
                  <a:pt x="5818287" y="639588"/>
                  <a:pt x="5814088" y="635744"/>
                </a:cubicBezTo>
                <a:cubicBezTo>
                  <a:pt x="5809165" y="640096"/>
                  <a:pt x="5804553" y="644162"/>
                  <a:pt x="5799631" y="648519"/>
                </a:cubicBezTo>
                <a:cubicBezTo>
                  <a:pt x="5791301" y="648519"/>
                  <a:pt x="5783074" y="648519"/>
                  <a:pt x="5776051" y="648519"/>
                </a:cubicBezTo>
                <a:cubicBezTo>
                  <a:pt x="5767944" y="653283"/>
                  <a:pt x="5770202" y="660082"/>
                  <a:pt x="5769727" y="666311"/>
                </a:cubicBezTo>
                <a:cubicBezTo>
                  <a:pt x="5773888" y="670758"/>
                  <a:pt x="5778151" y="675306"/>
                  <a:pt x="5782503" y="679943"/>
                </a:cubicBezTo>
                <a:cubicBezTo>
                  <a:pt x="5782503" y="688240"/>
                  <a:pt x="5782503" y="696657"/>
                  <a:pt x="5782503" y="704827"/>
                </a:cubicBezTo>
                <a:cubicBezTo>
                  <a:pt x="5786918" y="709559"/>
                  <a:pt x="5791143" y="714101"/>
                  <a:pt x="5795216" y="718459"/>
                </a:cubicBezTo>
                <a:cubicBezTo>
                  <a:pt x="5794930" y="722969"/>
                  <a:pt x="5794670" y="727098"/>
                  <a:pt x="5794416" y="731234"/>
                </a:cubicBezTo>
                <a:cubicBezTo>
                  <a:pt x="5786220" y="741337"/>
                  <a:pt x="5774840" y="734792"/>
                  <a:pt x="5765020" y="736790"/>
                </a:cubicBezTo>
                <a:cubicBezTo>
                  <a:pt x="5762387" y="739556"/>
                  <a:pt x="5758797" y="741941"/>
                  <a:pt x="5757299" y="745245"/>
                </a:cubicBezTo>
                <a:cubicBezTo>
                  <a:pt x="5755713" y="748772"/>
                  <a:pt x="5757617" y="754526"/>
                  <a:pt x="5755390" y="756999"/>
                </a:cubicBezTo>
                <a:cubicBezTo>
                  <a:pt x="5745633" y="767871"/>
                  <a:pt x="5734925" y="777944"/>
                  <a:pt x="5725264" y="787605"/>
                </a:cubicBezTo>
                <a:cubicBezTo>
                  <a:pt x="5717766" y="787700"/>
                  <a:pt x="5711156" y="786520"/>
                  <a:pt x="5707185" y="793034"/>
                </a:cubicBezTo>
                <a:cubicBezTo>
                  <a:pt x="5702097" y="801331"/>
                  <a:pt x="5692594" y="798788"/>
                  <a:pt x="5685667" y="802219"/>
                </a:cubicBezTo>
                <a:cubicBezTo>
                  <a:pt x="5680427" y="804826"/>
                  <a:pt x="5677756" y="811690"/>
                  <a:pt x="5671146" y="813028"/>
                </a:cubicBezTo>
                <a:cubicBezTo>
                  <a:pt x="5667239" y="813821"/>
                  <a:pt x="5663331" y="814550"/>
                  <a:pt x="5659449" y="815312"/>
                </a:cubicBezTo>
                <a:cubicBezTo>
                  <a:pt x="5651982" y="822778"/>
                  <a:pt x="5644516" y="830250"/>
                  <a:pt x="5636694" y="838065"/>
                </a:cubicBezTo>
                <a:cubicBezTo>
                  <a:pt x="5628720" y="838065"/>
                  <a:pt x="5620391" y="838065"/>
                  <a:pt x="5612004" y="838065"/>
                </a:cubicBezTo>
                <a:cubicBezTo>
                  <a:pt x="5607266" y="842447"/>
                  <a:pt x="5602724" y="846709"/>
                  <a:pt x="5597991" y="851094"/>
                </a:cubicBezTo>
                <a:cubicBezTo>
                  <a:pt x="5589852" y="851094"/>
                  <a:pt x="5581403" y="851094"/>
                  <a:pt x="5572630" y="851094"/>
                </a:cubicBezTo>
                <a:cubicBezTo>
                  <a:pt x="5566939" y="857004"/>
                  <a:pt x="5561059" y="863043"/>
                  <a:pt x="5554931" y="869399"/>
                </a:cubicBezTo>
                <a:cubicBezTo>
                  <a:pt x="5551911" y="887287"/>
                  <a:pt x="5550478" y="888619"/>
                  <a:pt x="5532906" y="889260"/>
                </a:cubicBezTo>
                <a:cubicBezTo>
                  <a:pt x="5530806" y="889323"/>
                  <a:pt x="5528681" y="889101"/>
                  <a:pt x="5526581" y="889323"/>
                </a:cubicBezTo>
                <a:cubicBezTo>
                  <a:pt x="5524608" y="889513"/>
                  <a:pt x="5522705" y="890084"/>
                  <a:pt x="5520954" y="890433"/>
                </a:cubicBezTo>
                <a:cubicBezTo>
                  <a:pt x="5514820" y="896472"/>
                  <a:pt x="5508819" y="902415"/>
                  <a:pt x="5502875" y="908257"/>
                </a:cubicBezTo>
                <a:cubicBezTo>
                  <a:pt x="5502875" y="912615"/>
                  <a:pt x="5502875" y="916840"/>
                  <a:pt x="5502875" y="921064"/>
                </a:cubicBezTo>
                <a:cubicBezTo>
                  <a:pt x="5499538" y="923164"/>
                  <a:pt x="5496234" y="927008"/>
                  <a:pt x="5492833" y="927103"/>
                </a:cubicBezTo>
                <a:cubicBezTo>
                  <a:pt x="5473859" y="927705"/>
                  <a:pt x="5454853" y="927388"/>
                  <a:pt x="5435792" y="927388"/>
                </a:cubicBezTo>
                <a:cubicBezTo>
                  <a:pt x="5426352" y="932062"/>
                  <a:pt x="5419995" y="940004"/>
                  <a:pt x="5415954" y="945504"/>
                </a:cubicBezTo>
                <a:cubicBezTo>
                  <a:pt x="5413164" y="954207"/>
                  <a:pt x="5411349" y="959770"/>
                  <a:pt x="5409223" y="966316"/>
                </a:cubicBezTo>
                <a:cubicBezTo>
                  <a:pt x="5403502" y="961070"/>
                  <a:pt x="5399048" y="956972"/>
                  <a:pt x="5394506" y="952811"/>
                </a:cubicBezTo>
                <a:cubicBezTo>
                  <a:pt x="5379923" y="952811"/>
                  <a:pt x="5365142" y="952811"/>
                  <a:pt x="5350367" y="952811"/>
                </a:cubicBezTo>
                <a:lnTo>
                  <a:pt x="5350336" y="952730"/>
                </a:lnTo>
                <a:lnTo>
                  <a:pt x="5341817" y="963214"/>
                </a:lnTo>
                <a:lnTo>
                  <a:pt x="5337656" y="952811"/>
                </a:lnTo>
                <a:lnTo>
                  <a:pt x="5337655" y="952811"/>
                </a:lnTo>
                <a:cubicBezTo>
                  <a:pt x="5318586" y="952811"/>
                  <a:pt x="5299516" y="952811"/>
                  <a:pt x="5280708" y="952811"/>
                </a:cubicBezTo>
                <a:cubicBezTo>
                  <a:pt x="5276001" y="957194"/>
                  <a:pt x="5271427" y="961457"/>
                  <a:pt x="5266656" y="965903"/>
                </a:cubicBezTo>
                <a:cubicBezTo>
                  <a:pt x="5249814" y="965903"/>
                  <a:pt x="5232972" y="965903"/>
                  <a:pt x="5216764" y="965903"/>
                </a:cubicBezTo>
                <a:cubicBezTo>
                  <a:pt x="5212031" y="968796"/>
                  <a:pt x="5209963" y="972291"/>
                  <a:pt x="5210598" y="976674"/>
                </a:cubicBezTo>
                <a:cubicBezTo>
                  <a:pt x="5211652" y="983855"/>
                  <a:pt x="5208472" y="989322"/>
                  <a:pt x="5201989" y="990623"/>
                </a:cubicBezTo>
                <a:cubicBezTo>
                  <a:pt x="5195919" y="991834"/>
                  <a:pt x="5190672" y="992342"/>
                  <a:pt x="5185275" y="996693"/>
                </a:cubicBezTo>
                <a:cubicBezTo>
                  <a:pt x="5171318" y="1007946"/>
                  <a:pt x="5170684" y="1007629"/>
                  <a:pt x="5154825" y="992374"/>
                </a:cubicBezTo>
                <a:cubicBezTo>
                  <a:pt x="5147675" y="993959"/>
                  <a:pt x="5146533" y="999142"/>
                  <a:pt x="5147009" y="1005339"/>
                </a:cubicBezTo>
                <a:cubicBezTo>
                  <a:pt x="5147358" y="1009690"/>
                  <a:pt x="5145416" y="1013154"/>
                  <a:pt x="5140780" y="1016014"/>
                </a:cubicBezTo>
                <a:cubicBezTo>
                  <a:pt x="5124445" y="1016014"/>
                  <a:pt x="5107602" y="1016014"/>
                  <a:pt x="5090062" y="1016014"/>
                </a:cubicBezTo>
                <a:cubicBezTo>
                  <a:pt x="5086021" y="1012234"/>
                  <a:pt x="5081447" y="1007978"/>
                  <a:pt x="5076843" y="1003683"/>
                </a:cubicBezTo>
                <a:cubicBezTo>
                  <a:pt x="5064224" y="1003683"/>
                  <a:pt x="5051544" y="1003683"/>
                  <a:pt x="5038862" y="1003683"/>
                </a:cubicBezTo>
                <a:cubicBezTo>
                  <a:pt x="5036770" y="1007115"/>
                  <a:pt x="5034226" y="1010293"/>
                  <a:pt x="5032728" y="1013915"/>
                </a:cubicBezTo>
                <a:cubicBezTo>
                  <a:pt x="5031238" y="1017543"/>
                  <a:pt x="5031428" y="1021895"/>
                  <a:pt x="5029708" y="1025357"/>
                </a:cubicBezTo>
                <a:cubicBezTo>
                  <a:pt x="5027711" y="1029328"/>
                  <a:pt x="5023447" y="1029678"/>
                  <a:pt x="5018652" y="1029202"/>
                </a:cubicBezTo>
                <a:cubicBezTo>
                  <a:pt x="5012486" y="1028599"/>
                  <a:pt x="5006193" y="1029043"/>
                  <a:pt x="5000731" y="1029043"/>
                </a:cubicBezTo>
                <a:cubicBezTo>
                  <a:pt x="4990303" y="1038291"/>
                  <a:pt x="4996659" y="1049744"/>
                  <a:pt x="4994152" y="1059373"/>
                </a:cubicBezTo>
                <a:cubicBezTo>
                  <a:pt x="4993322" y="1062488"/>
                  <a:pt x="4989033" y="1066111"/>
                  <a:pt x="4985728" y="1066903"/>
                </a:cubicBezTo>
                <a:cubicBezTo>
                  <a:pt x="4979594" y="1068369"/>
                  <a:pt x="4973333" y="1067069"/>
                  <a:pt x="4969330" y="1061060"/>
                </a:cubicBezTo>
                <a:cubicBezTo>
                  <a:pt x="4973301" y="1056638"/>
                  <a:pt x="4977304" y="1052191"/>
                  <a:pt x="4981313" y="1047698"/>
                </a:cubicBezTo>
                <a:cubicBezTo>
                  <a:pt x="4979721" y="1046106"/>
                  <a:pt x="4978294" y="1043403"/>
                  <a:pt x="4976701" y="1043277"/>
                </a:cubicBezTo>
                <a:cubicBezTo>
                  <a:pt x="4964217" y="1042484"/>
                  <a:pt x="4951663" y="1042230"/>
                  <a:pt x="4939140" y="1041754"/>
                </a:cubicBezTo>
                <a:cubicBezTo>
                  <a:pt x="4934370" y="1041564"/>
                  <a:pt x="4930335" y="1034288"/>
                  <a:pt x="4930843" y="1027198"/>
                </a:cubicBezTo>
                <a:cubicBezTo>
                  <a:pt x="4931166" y="1022909"/>
                  <a:pt x="4932690" y="1019446"/>
                  <a:pt x="4937167" y="1016617"/>
                </a:cubicBezTo>
                <a:cubicBezTo>
                  <a:pt x="4953598" y="1016617"/>
                  <a:pt x="4970471" y="1016617"/>
                  <a:pt x="4987195" y="1016617"/>
                </a:cubicBezTo>
                <a:cubicBezTo>
                  <a:pt x="4991957" y="1012171"/>
                  <a:pt x="4996531" y="1007914"/>
                  <a:pt x="5001238" y="1003525"/>
                </a:cubicBezTo>
                <a:cubicBezTo>
                  <a:pt x="5005337" y="1003525"/>
                  <a:pt x="5009530" y="1003525"/>
                  <a:pt x="5013635" y="1003525"/>
                </a:cubicBezTo>
                <a:cubicBezTo>
                  <a:pt x="5026594" y="991035"/>
                  <a:pt x="5017384" y="975405"/>
                  <a:pt x="5019889" y="961292"/>
                </a:cubicBezTo>
                <a:cubicBezTo>
                  <a:pt x="5014775" y="952240"/>
                  <a:pt x="5006701" y="946011"/>
                  <a:pt x="5000186" y="940512"/>
                </a:cubicBezTo>
                <a:cubicBezTo>
                  <a:pt x="4988652" y="938482"/>
                  <a:pt x="4982581" y="943848"/>
                  <a:pt x="4978357" y="950458"/>
                </a:cubicBezTo>
                <a:cubicBezTo>
                  <a:pt x="4975496" y="951473"/>
                  <a:pt x="4973650" y="952684"/>
                  <a:pt x="4971810" y="952716"/>
                </a:cubicBezTo>
                <a:cubicBezTo>
                  <a:pt x="4952741" y="952843"/>
                  <a:pt x="4933673" y="952811"/>
                  <a:pt x="4914635" y="952811"/>
                </a:cubicBezTo>
                <a:cubicBezTo>
                  <a:pt x="4903356" y="958881"/>
                  <a:pt x="4896144" y="969494"/>
                  <a:pt x="4886863" y="977784"/>
                </a:cubicBezTo>
                <a:cubicBezTo>
                  <a:pt x="4882320" y="973686"/>
                  <a:pt x="4877772" y="969620"/>
                  <a:pt x="4873420" y="965681"/>
                </a:cubicBezTo>
                <a:cubicBezTo>
                  <a:pt x="4864805" y="965681"/>
                  <a:pt x="4856389" y="965681"/>
                  <a:pt x="4848470" y="965681"/>
                </a:cubicBezTo>
                <a:cubicBezTo>
                  <a:pt x="4843516" y="970191"/>
                  <a:pt x="4838904" y="974352"/>
                  <a:pt x="4834330" y="978488"/>
                </a:cubicBezTo>
                <a:cubicBezTo>
                  <a:pt x="4824384" y="976198"/>
                  <a:pt x="4818218" y="981508"/>
                  <a:pt x="4812978" y="988276"/>
                </a:cubicBezTo>
                <a:cubicBezTo>
                  <a:pt x="4808873" y="989196"/>
                  <a:pt x="4805029" y="990559"/>
                  <a:pt x="4801123" y="990845"/>
                </a:cubicBezTo>
                <a:cubicBezTo>
                  <a:pt x="4786570" y="991866"/>
                  <a:pt x="4771788" y="988815"/>
                  <a:pt x="4757458" y="992944"/>
                </a:cubicBezTo>
                <a:cubicBezTo>
                  <a:pt x="4752688" y="994308"/>
                  <a:pt x="4751419" y="998793"/>
                  <a:pt x="4752910" y="1003620"/>
                </a:cubicBezTo>
                <a:cubicBezTo>
                  <a:pt x="4742488" y="1003620"/>
                  <a:pt x="4732066" y="1003620"/>
                  <a:pt x="4721991" y="1003620"/>
                </a:cubicBezTo>
                <a:cubicBezTo>
                  <a:pt x="4712488" y="1008041"/>
                  <a:pt x="4716396" y="1017956"/>
                  <a:pt x="4712774" y="1024692"/>
                </a:cubicBezTo>
                <a:cubicBezTo>
                  <a:pt x="4710426" y="1029043"/>
                  <a:pt x="4706830" y="1030502"/>
                  <a:pt x="4702066" y="1029043"/>
                </a:cubicBezTo>
                <a:cubicBezTo>
                  <a:pt x="4703524" y="1024248"/>
                  <a:pt x="4702287" y="1019985"/>
                  <a:pt x="4697650" y="1018463"/>
                </a:cubicBezTo>
                <a:cubicBezTo>
                  <a:pt x="4683695" y="1013820"/>
                  <a:pt x="4669554" y="1017956"/>
                  <a:pt x="4659385" y="1016363"/>
                </a:cubicBezTo>
                <a:cubicBezTo>
                  <a:pt x="4649915" y="1021387"/>
                  <a:pt x="4649852" y="1024818"/>
                  <a:pt x="4655890" y="1027166"/>
                </a:cubicBezTo>
                <a:cubicBezTo>
                  <a:pt x="4661295" y="1029265"/>
                  <a:pt x="4667461" y="1029551"/>
                  <a:pt x="4672796" y="1031809"/>
                </a:cubicBezTo>
                <a:cubicBezTo>
                  <a:pt x="4677788" y="1033901"/>
                  <a:pt x="4677084" y="1037530"/>
                  <a:pt x="4670411" y="1041120"/>
                </a:cubicBezTo>
                <a:cubicBezTo>
                  <a:pt x="4663420" y="1041120"/>
                  <a:pt x="4655256" y="1041120"/>
                  <a:pt x="4646895" y="1041120"/>
                </a:cubicBezTo>
                <a:cubicBezTo>
                  <a:pt x="4642099" y="1045313"/>
                  <a:pt x="4637488" y="1049361"/>
                  <a:pt x="4632818" y="1053459"/>
                </a:cubicBezTo>
                <a:cubicBezTo>
                  <a:pt x="4620138" y="1050314"/>
                  <a:pt x="4631423" y="1033648"/>
                  <a:pt x="4616230" y="1029297"/>
                </a:cubicBezTo>
                <a:cubicBezTo>
                  <a:pt x="4611656" y="1029297"/>
                  <a:pt x="4603358" y="1029297"/>
                  <a:pt x="4594458" y="1029297"/>
                </a:cubicBezTo>
                <a:cubicBezTo>
                  <a:pt x="4590392" y="1033108"/>
                  <a:pt x="4585883" y="1037339"/>
                  <a:pt x="4581206" y="1041723"/>
                </a:cubicBezTo>
                <a:cubicBezTo>
                  <a:pt x="4577330" y="1041723"/>
                  <a:pt x="4573137" y="1041723"/>
                  <a:pt x="4568945" y="1041723"/>
                </a:cubicBezTo>
                <a:cubicBezTo>
                  <a:pt x="4564555" y="1037656"/>
                  <a:pt x="4560107" y="1033521"/>
                  <a:pt x="4554544" y="1028376"/>
                </a:cubicBezTo>
                <a:cubicBezTo>
                  <a:pt x="4552419" y="1034479"/>
                  <a:pt x="4550478" y="1039940"/>
                  <a:pt x="4548860" y="1044552"/>
                </a:cubicBezTo>
                <a:cubicBezTo>
                  <a:pt x="4556010" y="1056638"/>
                  <a:pt x="4566242" y="1063984"/>
                  <a:pt x="4574502" y="1073100"/>
                </a:cubicBezTo>
                <a:cubicBezTo>
                  <a:pt x="4571870" y="1076057"/>
                  <a:pt x="4568786" y="1078727"/>
                  <a:pt x="4566719" y="1082034"/>
                </a:cubicBezTo>
                <a:cubicBezTo>
                  <a:pt x="4560647" y="1091791"/>
                  <a:pt x="4550256" y="1092488"/>
                  <a:pt x="4541356" y="1094523"/>
                </a:cubicBezTo>
                <a:cubicBezTo>
                  <a:pt x="4533350" y="1102532"/>
                  <a:pt x="4525947" y="1109941"/>
                  <a:pt x="4518189" y="1117693"/>
                </a:cubicBezTo>
                <a:cubicBezTo>
                  <a:pt x="4510311" y="1117693"/>
                  <a:pt x="4502076" y="1117693"/>
                  <a:pt x="4493690" y="1117693"/>
                </a:cubicBezTo>
                <a:cubicBezTo>
                  <a:pt x="4489046" y="1121949"/>
                  <a:pt x="4484504" y="1126079"/>
                  <a:pt x="4479581" y="1130565"/>
                </a:cubicBezTo>
                <a:cubicBezTo>
                  <a:pt x="4475984" y="1130565"/>
                  <a:pt x="4471855" y="1130565"/>
                  <a:pt x="4464832" y="1130565"/>
                </a:cubicBezTo>
                <a:cubicBezTo>
                  <a:pt x="4462099" y="1133870"/>
                  <a:pt x="4458381" y="1138887"/>
                  <a:pt x="4454061" y="1143341"/>
                </a:cubicBezTo>
                <a:lnTo>
                  <a:pt x="4445142" y="1143436"/>
                </a:lnTo>
                <a:lnTo>
                  <a:pt x="4447705" y="1143404"/>
                </a:lnTo>
                <a:cubicBezTo>
                  <a:pt x="4449322" y="1139300"/>
                  <a:pt x="4447673" y="1136250"/>
                  <a:pt x="4444495" y="1133521"/>
                </a:cubicBezTo>
                <a:cubicBezTo>
                  <a:pt x="4441475" y="1130944"/>
                  <a:pt x="4438931" y="1131324"/>
                  <a:pt x="4436552" y="1136027"/>
                </a:cubicBezTo>
                <a:cubicBezTo>
                  <a:pt x="4436133" y="1136857"/>
                  <a:pt x="4437250" y="1138855"/>
                  <a:pt x="4438138" y="1139909"/>
                </a:cubicBezTo>
                <a:cubicBezTo>
                  <a:pt x="4439280" y="1141305"/>
                  <a:pt x="4440714" y="1142795"/>
                  <a:pt x="4445129" y="1143404"/>
                </a:cubicBezTo>
                <a:lnTo>
                  <a:pt x="4445142" y="1143436"/>
                </a:lnTo>
                <a:lnTo>
                  <a:pt x="4447799" y="1149666"/>
                </a:lnTo>
                <a:cubicBezTo>
                  <a:pt x="4442141" y="1155921"/>
                  <a:pt x="4435975" y="1161740"/>
                  <a:pt x="4429968" y="1167748"/>
                </a:cubicBezTo>
                <a:cubicBezTo>
                  <a:pt x="4410873" y="1170607"/>
                  <a:pt x="4410810" y="1170734"/>
                  <a:pt x="4409789" y="1189963"/>
                </a:cubicBezTo>
                <a:cubicBezTo>
                  <a:pt x="4409566" y="1193998"/>
                  <a:pt x="4409281" y="1198128"/>
                  <a:pt x="4408235" y="1202005"/>
                </a:cubicBezTo>
                <a:cubicBezTo>
                  <a:pt x="4407759" y="1203785"/>
                  <a:pt x="4405406" y="1205023"/>
                  <a:pt x="4403914" y="1206522"/>
                </a:cubicBezTo>
                <a:cubicBezTo>
                  <a:pt x="4399429" y="1202549"/>
                  <a:pt x="4394950" y="1198541"/>
                  <a:pt x="4390632" y="1194696"/>
                </a:cubicBezTo>
                <a:cubicBezTo>
                  <a:pt x="4386020" y="1198896"/>
                  <a:pt x="4381445" y="1203087"/>
                  <a:pt x="4379188" y="1205117"/>
                </a:cubicBezTo>
                <a:cubicBezTo>
                  <a:pt x="4370674" y="1207664"/>
                  <a:pt x="4365047" y="1209349"/>
                  <a:pt x="4358977" y="1211126"/>
                </a:cubicBezTo>
                <a:cubicBezTo>
                  <a:pt x="4358977" y="1229244"/>
                  <a:pt x="4359008" y="1246024"/>
                  <a:pt x="4358944" y="1262803"/>
                </a:cubicBezTo>
                <a:cubicBezTo>
                  <a:pt x="4358944" y="1267188"/>
                  <a:pt x="4349441" y="1271546"/>
                  <a:pt x="4343878" y="1270620"/>
                </a:cubicBezTo>
                <a:cubicBezTo>
                  <a:pt x="4336951" y="1269510"/>
                  <a:pt x="4334350" y="1262995"/>
                  <a:pt x="4329168" y="1260070"/>
                </a:cubicBezTo>
                <a:cubicBezTo>
                  <a:pt x="4321511" y="1255718"/>
                  <a:pt x="4313942" y="1256258"/>
                  <a:pt x="4308797" y="1264328"/>
                </a:cubicBezTo>
                <a:cubicBezTo>
                  <a:pt x="4319188" y="1274916"/>
                  <a:pt x="4329484" y="1285433"/>
                  <a:pt x="4339685" y="1295823"/>
                </a:cubicBezTo>
                <a:cubicBezTo>
                  <a:pt x="4344455" y="1291409"/>
                  <a:pt x="4349029" y="1287178"/>
                  <a:pt x="4353412" y="1283111"/>
                </a:cubicBezTo>
                <a:cubicBezTo>
                  <a:pt x="4376453" y="1283524"/>
                  <a:pt x="4399175" y="1282446"/>
                  <a:pt x="4427589" y="1284317"/>
                </a:cubicBezTo>
                <a:cubicBezTo>
                  <a:pt x="4416881" y="1295095"/>
                  <a:pt x="4411730" y="1301261"/>
                  <a:pt x="4405565" y="1306185"/>
                </a:cubicBezTo>
                <a:cubicBezTo>
                  <a:pt x="4399494" y="1311018"/>
                  <a:pt x="4388816" y="1306154"/>
                  <a:pt x="4384528" y="1315466"/>
                </a:cubicBezTo>
                <a:cubicBezTo>
                  <a:pt x="4384528" y="1319628"/>
                  <a:pt x="4384528" y="1323789"/>
                  <a:pt x="4384528" y="1329386"/>
                </a:cubicBezTo>
                <a:cubicBezTo>
                  <a:pt x="4391615" y="1331833"/>
                  <a:pt x="4399048" y="1334249"/>
                  <a:pt x="4406293" y="1337072"/>
                </a:cubicBezTo>
                <a:cubicBezTo>
                  <a:pt x="4407505" y="1337553"/>
                  <a:pt x="4408933" y="1340311"/>
                  <a:pt x="4408520" y="1341333"/>
                </a:cubicBezTo>
                <a:cubicBezTo>
                  <a:pt x="4407791" y="1343139"/>
                  <a:pt x="4405754" y="1345684"/>
                  <a:pt x="4404264" y="1345713"/>
                </a:cubicBezTo>
                <a:cubicBezTo>
                  <a:pt x="4379028" y="1345972"/>
                  <a:pt x="4353761" y="1345911"/>
                  <a:pt x="4326814" y="1345911"/>
                </a:cubicBezTo>
                <a:cubicBezTo>
                  <a:pt x="4322018" y="1351971"/>
                  <a:pt x="4316804" y="1358557"/>
                  <a:pt x="4311628" y="1365117"/>
                </a:cubicBezTo>
                <a:cubicBezTo>
                  <a:pt x="4305716" y="1370152"/>
                  <a:pt x="4311912" y="1381174"/>
                  <a:pt x="4296624" y="1385101"/>
                </a:cubicBezTo>
                <a:cubicBezTo>
                  <a:pt x="4296878" y="1385101"/>
                  <a:pt x="4292716" y="1385101"/>
                  <a:pt x="4288840" y="1385101"/>
                </a:cubicBezTo>
                <a:cubicBezTo>
                  <a:pt x="4282611" y="1390898"/>
                  <a:pt x="4282643" y="1390992"/>
                  <a:pt x="4294784" y="1403278"/>
                </a:cubicBezTo>
                <a:cubicBezTo>
                  <a:pt x="4295007" y="1407400"/>
                  <a:pt x="4295197" y="1411531"/>
                  <a:pt x="4295419" y="1415692"/>
                </a:cubicBezTo>
                <a:cubicBezTo>
                  <a:pt x="4290840" y="1427442"/>
                  <a:pt x="4275176" y="1418676"/>
                  <a:pt x="4270057" y="1429375"/>
                </a:cubicBezTo>
                <a:cubicBezTo>
                  <a:pt x="4277523" y="1436840"/>
                  <a:pt x="4284996" y="1444300"/>
                  <a:pt x="4292463" y="1451768"/>
                </a:cubicBezTo>
                <a:cubicBezTo>
                  <a:pt x="4295007" y="1459112"/>
                  <a:pt x="4297544" y="1466465"/>
                  <a:pt x="4300024" y="1473612"/>
                </a:cubicBezTo>
                <a:cubicBezTo>
                  <a:pt x="4309813" y="1473612"/>
                  <a:pt x="4318205" y="1473612"/>
                  <a:pt x="4327511" y="1473612"/>
                </a:cubicBezTo>
                <a:cubicBezTo>
                  <a:pt x="4332852" y="1479458"/>
                  <a:pt x="4338512" y="1485677"/>
                  <a:pt x="4344425" y="1492158"/>
                </a:cubicBezTo>
                <a:cubicBezTo>
                  <a:pt x="4342768" y="1494096"/>
                  <a:pt x="4340763" y="1498575"/>
                  <a:pt x="4338321" y="1498829"/>
                </a:cubicBezTo>
                <a:cubicBezTo>
                  <a:pt x="4330119" y="1499755"/>
                  <a:pt x="4321733" y="1499185"/>
                  <a:pt x="4316645" y="1499185"/>
                </a:cubicBezTo>
                <a:cubicBezTo>
                  <a:pt x="4303552" y="1511154"/>
                  <a:pt x="4292716" y="1521108"/>
                  <a:pt x="4282389" y="1530518"/>
                </a:cubicBezTo>
                <a:cubicBezTo>
                  <a:pt x="4282389" y="1540271"/>
                  <a:pt x="4282389" y="1548625"/>
                  <a:pt x="4282389" y="1556157"/>
                </a:cubicBezTo>
                <a:cubicBezTo>
                  <a:pt x="4277936" y="1567912"/>
                  <a:pt x="4260966" y="1556346"/>
                  <a:pt x="4258809" y="1569470"/>
                </a:cubicBezTo>
                <a:cubicBezTo>
                  <a:pt x="4262814" y="1574937"/>
                  <a:pt x="4268116" y="1579382"/>
                  <a:pt x="4269550" y="1584880"/>
                </a:cubicBezTo>
                <a:cubicBezTo>
                  <a:pt x="4271072" y="1590752"/>
                  <a:pt x="4270660" y="1596885"/>
                  <a:pt x="4276446" y="1600504"/>
                </a:cubicBezTo>
                <a:cubicBezTo>
                  <a:pt x="4281020" y="1596315"/>
                  <a:pt x="4285599" y="1592090"/>
                  <a:pt x="4289411" y="1588626"/>
                </a:cubicBezTo>
                <a:cubicBezTo>
                  <a:pt x="4298756" y="1588626"/>
                  <a:pt x="4307079" y="1588626"/>
                  <a:pt x="4315281" y="1588626"/>
                </a:cubicBezTo>
                <a:cubicBezTo>
                  <a:pt x="4322208" y="1597329"/>
                  <a:pt x="4329801" y="1603940"/>
                  <a:pt x="4338924" y="1601560"/>
                </a:cubicBezTo>
                <a:cubicBezTo>
                  <a:pt x="4347119" y="1608805"/>
                  <a:pt x="4353412" y="1614400"/>
                  <a:pt x="4359262" y="1619550"/>
                </a:cubicBezTo>
                <a:cubicBezTo>
                  <a:pt x="4359262" y="1624825"/>
                  <a:pt x="4359262" y="1628973"/>
                  <a:pt x="4359262" y="1632407"/>
                </a:cubicBezTo>
                <a:cubicBezTo>
                  <a:pt x="4363518" y="1637302"/>
                  <a:pt x="4367305" y="1641691"/>
                  <a:pt x="4371087" y="1646011"/>
                </a:cubicBezTo>
                <a:cubicBezTo>
                  <a:pt x="4369018" y="1648081"/>
                  <a:pt x="4367559" y="1650817"/>
                  <a:pt x="4366030" y="1650881"/>
                </a:cubicBezTo>
                <a:cubicBezTo>
                  <a:pt x="4349219" y="1651420"/>
                  <a:pt x="4332378" y="1651039"/>
                  <a:pt x="4315599" y="1652022"/>
                </a:cubicBezTo>
                <a:cubicBezTo>
                  <a:pt x="4310923" y="1652309"/>
                  <a:pt x="4308862" y="1656884"/>
                  <a:pt x="4310193" y="1659902"/>
                </a:cubicBezTo>
                <a:cubicBezTo>
                  <a:pt x="4310987" y="1661713"/>
                  <a:pt x="4313022" y="1664223"/>
                  <a:pt x="4314552" y="1664223"/>
                </a:cubicBezTo>
                <a:cubicBezTo>
                  <a:pt x="4331457" y="1664539"/>
                  <a:pt x="4348363" y="1664414"/>
                  <a:pt x="4365459" y="1664414"/>
                </a:cubicBezTo>
                <a:cubicBezTo>
                  <a:pt x="4371276" y="1670320"/>
                  <a:pt x="4377221" y="1676360"/>
                  <a:pt x="4384433" y="1683709"/>
                </a:cubicBezTo>
                <a:cubicBezTo>
                  <a:pt x="4384433" y="1688447"/>
                  <a:pt x="4385067" y="1694703"/>
                  <a:pt x="4384306" y="1700767"/>
                </a:cubicBezTo>
                <a:cubicBezTo>
                  <a:pt x="4382937" y="1711598"/>
                  <a:pt x="4387516" y="1713477"/>
                  <a:pt x="4399113" y="1715094"/>
                </a:cubicBezTo>
                <a:cubicBezTo>
                  <a:pt x="4405151" y="1715919"/>
                  <a:pt x="4411412" y="1715253"/>
                  <a:pt x="4415162" y="1715253"/>
                </a:cubicBezTo>
                <a:cubicBezTo>
                  <a:pt x="4424411" y="1720689"/>
                  <a:pt x="4422120" y="1727522"/>
                  <a:pt x="4422596" y="1733689"/>
                </a:cubicBezTo>
                <a:cubicBezTo>
                  <a:pt x="4418403" y="1738199"/>
                  <a:pt x="4414147" y="1742741"/>
                  <a:pt x="4409915" y="1747258"/>
                </a:cubicBezTo>
                <a:cubicBezTo>
                  <a:pt x="4409915" y="1759938"/>
                  <a:pt x="4409915" y="1772615"/>
                  <a:pt x="4409915" y="1785199"/>
                </a:cubicBezTo>
                <a:cubicBezTo>
                  <a:pt x="4415954" y="1791238"/>
                  <a:pt x="4421930" y="1797216"/>
                  <a:pt x="4428413" y="1803697"/>
                </a:cubicBezTo>
                <a:cubicBezTo>
                  <a:pt x="4436229" y="1803697"/>
                  <a:pt x="4444526" y="1803697"/>
                  <a:pt x="4455076" y="1803697"/>
                </a:cubicBezTo>
                <a:cubicBezTo>
                  <a:pt x="4463912" y="1813863"/>
                  <a:pt x="4473543" y="1824952"/>
                  <a:pt x="4483933" y="1836903"/>
                </a:cubicBezTo>
                <a:cubicBezTo>
                  <a:pt x="4481706" y="1839512"/>
                  <a:pt x="4478021" y="1843829"/>
                  <a:pt x="4474049" y="1848506"/>
                </a:cubicBezTo>
                <a:cubicBezTo>
                  <a:pt x="4473859" y="1852099"/>
                  <a:pt x="4473606" y="1856226"/>
                  <a:pt x="4473352" y="1860769"/>
                </a:cubicBezTo>
                <a:cubicBezTo>
                  <a:pt x="4469311" y="1865094"/>
                  <a:pt x="4465022" y="1869665"/>
                  <a:pt x="4460672" y="1874335"/>
                </a:cubicBezTo>
                <a:cubicBezTo>
                  <a:pt x="4460672" y="1878375"/>
                  <a:pt x="4460672" y="1882599"/>
                  <a:pt x="4460672" y="1886790"/>
                </a:cubicBezTo>
                <a:cubicBezTo>
                  <a:pt x="4462162" y="1888287"/>
                  <a:pt x="4463501" y="1890824"/>
                  <a:pt x="4465181" y="1891077"/>
                </a:cubicBezTo>
                <a:cubicBezTo>
                  <a:pt x="4473288" y="1892322"/>
                  <a:pt x="4481516" y="1892923"/>
                  <a:pt x="4491938" y="1894001"/>
                </a:cubicBezTo>
                <a:cubicBezTo>
                  <a:pt x="4494896" y="1896513"/>
                  <a:pt x="4499570" y="1900452"/>
                  <a:pt x="4504683" y="1904745"/>
                </a:cubicBezTo>
                <a:cubicBezTo>
                  <a:pt x="4508084" y="1905061"/>
                  <a:pt x="4512156" y="1905443"/>
                  <a:pt x="4516793" y="1905888"/>
                </a:cubicBezTo>
                <a:cubicBezTo>
                  <a:pt x="4521081" y="1902012"/>
                  <a:pt x="4525693" y="1897875"/>
                  <a:pt x="4530330" y="1893716"/>
                </a:cubicBezTo>
                <a:cubicBezTo>
                  <a:pt x="4534650" y="1897655"/>
                  <a:pt x="4539167" y="1901758"/>
                  <a:pt x="4543836" y="1905983"/>
                </a:cubicBezTo>
                <a:cubicBezTo>
                  <a:pt x="4547871" y="1905983"/>
                  <a:pt x="4552070" y="1905983"/>
                  <a:pt x="4555787" y="1905983"/>
                </a:cubicBezTo>
                <a:cubicBezTo>
                  <a:pt x="4560710" y="1910461"/>
                  <a:pt x="4565290" y="1914661"/>
                  <a:pt x="4570118" y="1919046"/>
                </a:cubicBezTo>
                <a:cubicBezTo>
                  <a:pt x="4578479" y="1919046"/>
                  <a:pt x="4586770" y="1919046"/>
                  <a:pt x="4594617" y="1919046"/>
                </a:cubicBezTo>
                <a:cubicBezTo>
                  <a:pt x="4602597" y="1927021"/>
                  <a:pt x="4610064" y="1934492"/>
                  <a:pt x="4617594" y="1942021"/>
                </a:cubicBezTo>
                <a:cubicBezTo>
                  <a:pt x="4627192" y="1941133"/>
                  <a:pt x="4631004" y="1926258"/>
                  <a:pt x="4645183" y="1932140"/>
                </a:cubicBezTo>
                <a:cubicBezTo>
                  <a:pt x="4649661" y="1936396"/>
                  <a:pt x="4655700" y="1942083"/>
                  <a:pt x="4661581" y="1947614"/>
                </a:cubicBezTo>
                <a:cubicBezTo>
                  <a:pt x="4663388" y="1955331"/>
                  <a:pt x="4655669" y="1956696"/>
                  <a:pt x="4652807" y="1961943"/>
                </a:cubicBezTo>
                <a:cubicBezTo>
                  <a:pt x="4655731" y="1970297"/>
                  <a:pt x="4667297" y="1975224"/>
                  <a:pt x="4664473" y="1987173"/>
                </a:cubicBezTo>
                <a:cubicBezTo>
                  <a:pt x="4664054" y="1988949"/>
                  <a:pt x="4669554" y="1993940"/>
                  <a:pt x="4672732" y="1994417"/>
                </a:cubicBezTo>
                <a:cubicBezTo>
                  <a:pt x="4678930" y="1995337"/>
                  <a:pt x="4685128" y="1994924"/>
                  <a:pt x="4689131" y="2000961"/>
                </a:cubicBezTo>
                <a:cubicBezTo>
                  <a:pt x="4680713" y="2014593"/>
                  <a:pt x="4665393" y="2002294"/>
                  <a:pt x="4653759" y="2010970"/>
                </a:cubicBezTo>
                <a:cubicBezTo>
                  <a:pt x="4648804" y="2014435"/>
                  <a:pt x="4651857" y="2021044"/>
                  <a:pt x="4651698" y="2026954"/>
                </a:cubicBezTo>
                <a:cubicBezTo>
                  <a:pt x="4657381" y="2032986"/>
                  <a:pt x="4657482" y="2032955"/>
                  <a:pt x="4669935" y="2020598"/>
                </a:cubicBezTo>
                <a:cubicBezTo>
                  <a:pt x="4674357" y="2024632"/>
                  <a:pt x="4678803" y="2028698"/>
                  <a:pt x="4683377" y="2032890"/>
                </a:cubicBezTo>
                <a:cubicBezTo>
                  <a:pt x="4693673" y="2032890"/>
                  <a:pt x="4704261" y="2032890"/>
                  <a:pt x="4714810" y="2032890"/>
                </a:cubicBezTo>
                <a:cubicBezTo>
                  <a:pt x="4714810" y="2034990"/>
                  <a:pt x="4713922" y="2038040"/>
                  <a:pt x="4714969" y="2039055"/>
                </a:cubicBezTo>
                <a:cubicBezTo>
                  <a:pt x="4717798" y="2041725"/>
                  <a:pt x="4721452" y="2045221"/>
                  <a:pt x="4724820" y="2045251"/>
                </a:cubicBezTo>
                <a:cubicBezTo>
                  <a:pt x="4731685" y="2045348"/>
                  <a:pt x="4736898" y="2047479"/>
                  <a:pt x="4740838" y="2052687"/>
                </a:cubicBezTo>
                <a:cubicBezTo>
                  <a:pt x="4743699" y="2056506"/>
                  <a:pt x="4746909" y="2058917"/>
                  <a:pt x="4751197" y="2058251"/>
                </a:cubicBezTo>
                <a:cubicBezTo>
                  <a:pt x="4761494" y="2056665"/>
                  <a:pt x="4765305" y="2065494"/>
                  <a:pt x="4771884" y="2070772"/>
                </a:cubicBezTo>
                <a:cubicBezTo>
                  <a:pt x="4775633" y="2070772"/>
                  <a:pt x="4779769" y="2070772"/>
                  <a:pt x="4783835" y="2070772"/>
                </a:cubicBezTo>
                <a:cubicBezTo>
                  <a:pt x="4788567" y="2075188"/>
                  <a:pt x="4793116" y="2079449"/>
                  <a:pt x="4797785" y="2083799"/>
                </a:cubicBezTo>
                <a:cubicBezTo>
                  <a:pt x="4801851" y="2083799"/>
                  <a:pt x="4806082" y="2083799"/>
                  <a:pt x="4811766" y="2083799"/>
                </a:cubicBezTo>
                <a:cubicBezTo>
                  <a:pt x="4814151" y="2090786"/>
                  <a:pt x="4816664" y="2098163"/>
                  <a:pt x="4819207" y="2105597"/>
                </a:cubicBezTo>
                <a:cubicBezTo>
                  <a:pt x="4828196" y="2113259"/>
                  <a:pt x="4839355" y="2106587"/>
                  <a:pt x="4846631" y="2109131"/>
                </a:cubicBezTo>
                <a:cubicBezTo>
                  <a:pt x="4858931" y="2120694"/>
                  <a:pt x="4869608" y="2130735"/>
                  <a:pt x="4880189" y="2140680"/>
                </a:cubicBezTo>
                <a:cubicBezTo>
                  <a:pt x="4871733" y="2151868"/>
                  <a:pt x="4860295" y="2145450"/>
                  <a:pt x="4848439" y="2147733"/>
                </a:cubicBezTo>
                <a:cubicBezTo>
                  <a:pt x="4843803" y="2152218"/>
                  <a:pt x="4837794" y="2157838"/>
                  <a:pt x="4832041" y="2163685"/>
                </a:cubicBezTo>
                <a:cubicBezTo>
                  <a:pt x="4831121" y="2164605"/>
                  <a:pt x="4830551" y="2166927"/>
                  <a:pt x="4831057" y="2168037"/>
                </a:cubicBezTo>
                <a:cubicBezTo>
                  <a:pt x="4833158" y="2172616"/>
                  <a:pt x="4836874" y="2173917"/>
                  <a:pt x="4841702" y="2172807"/>
                </a:cubicBezTo>
                <a:cubicBezTo>
                  <a:pt x="4843707" y="2172363"/>
                  <a:pt x="4845901" y="2172742"/>
                  <a:pt x="4848026" y="2172742"/>
                </a:cubicBezTo>
                <a:cubicBezTo>
                  <a:pt x="4852575" y="2168487"/>
                  <a:pt x="4857117" y="2164192"/>
                  <a:pt x="4861373" y="2160222"/>
                </a:cubicBezTo>
                <a:cubicBezTo>
                  <a:pt x="4878604" y="2160222"/>
                  <a:pt x="4895445" y="2160222"/>
                  <a:pt x="4911685" y="2160222"/>
                </a:cubicBezTo>
                <a:cubicBezTo>
                  <a:pt x="4916672" y="2164732"/>
                  <a:pt x="4921283" y="2168898"/>
                  <a:pt x="4925444" y="2172680"/>
                </a:cubicBezTo>
                <a:cubicBezTo>
                  <a:pt x="4930208" y="2173091"/>
                  <a:pt x="4934370" y="2173061"/>
                  <a:pt x="4938316" y="2174011"/>
                </a:cubicBezTo>
                <a:cubicBezTo>
                  <a:pt x="4940060" y="2174423"/>
                  <a:pt x="4941335" y="2176809"/>
                  <a:pt x="4943176" y="2178654"/>
                </a:cubicBezTo>
                <a:cubicBezTo>
                  <a:pt x="4939172" y="2183069"/>
                  <a:pt x="4935169" y="2187483"/>
                  <a:pt x="4930146" y="2192983"/>
                </a:cubicBezTo>
                <a:cubicBezTo>
                  <a:pt x="4937872" y="2195621"/>
                  <a:pt x="4945528" y="2197429"/>
                  <a:pt x="4952393" y="2200892"/>
                </a:cubicBezTo>
                <a:cubicBezTo>
                  <a:pt x="4957607" y="2203531"/>
                  <a:pt x="4960049" y="2211542"/>
                  <a:pt x="4967262" y="2210711"/>
                </a:cubicBezTo>
                <a:cubicBezTo>
                  <a:pt x="4977596" y="2209537"/>
                  <a:pt x="4981408" y="2217961"/>
                  <a:pt x="4987669" y="2223009"/>
                </a:cubicBezTo>
                <a:cubicBezTo>
                  <a:pt x="4991736" y="2223201"/>
                  <a:pt x="4995865" y="2223391"/>
                  <a:pt x="5000287" y="2223580"/>
                </a:cubicBezTo>
                <a:cubicBezTo>
                  <a:pt x="5009149" y="2232067"/>
                  <a:pt x="5018176" y="2240675"/>
                  <a:pt x="5026854" y="2248939"/>
                </a:cubicBezTo>
                <a:cubicBezTo>
                  <a:pt x="5031619" y="2249256"/>
                  <a:pt x="5035716" y="2249510"/>
                  <a:pt x="5039782" y="2249796"/>
                </a:cubicBezTo>
                <a:cubicBezTo>
                  <a:pt x="5045854" y="2255072"/>
                  <a:pt x="5050021" y="2263267"/>
                  <a:pt x="5060222" y="2261809"/>
                </a:cubicBezTo>
                <a:cubicBezTo>
                  <a:pt x="5064351" y="2261207"/>
                  <a:pt x="5068005" y="2263585"/>
                  <a:pt x="5070359" y="2267720"/>
                </a:cubicBezTo>
                <a:cubicBezTo>
                  <a:pt x="5076170" y="2277983"/>
                  <a:pt x="5090379" y="2271089"/>
                  <a:pt x="5096672" y="2281002"/>
                </a:cubicBezTo>
                <a:cubicBezTo>
                  <a:pt x="5099945" y="2286145"/>
                  <a:pt x="5104963" y="2290149"/>
                  <a:pt x="5108934" y="2294411"/>
                </a:cubicBezTo>
                <a:cubicBezTo>
                  <a:pt x="5108554" y="2299047"/>
                  <a:pt x="5108205" y="2303113"/>
                  <a:pt x="5107857" y="2307470"/>
                </a:cubicBezTo>
                <a:cubicBezTo>
                  <a:pt x="5099470" y="2316718"/>
                  <a:pt x="5088153" y="2310458"/>
                  <a:pt x="5078491" y="2312837"/>
                </a:cubicBezTo>
                <a:cubicBezTo>
                  <a:pt x="5075916" y="2313477"/>
                  <a:pt x="5074266" y="2317765"/>
                  <a:pt x="5072872" y="2319479"/>
                </a:cubicBezTo>
                <a:cubicBezTo>
                  <a:pt x="5078713" y="2326120"/>
                  <a:pt x="5084245" y="2332411"/>
                  <a:pt x="5088946" y="2337753"/>
                </a:cubicBezTo>
                <a:cubicBezTo>
                  <a:pt x="5098892" y="2337753"/>
                  <a:pt x="5107254" y="2337753"/>
                  <a:pt x="5114974" y="2337753"/>
                </a:cubicBezTo>
                <a:cubicBezTo>
                  <a:pt x="5119840" y="2333497"/>
                  <a:pt x="5124222" y="2329678"/>
                  <a:pt x="5128511" y="2325931"/>
                </a:cubicBezTo>
                <a:cubicBezTo>
                  <a:pt x="5135026" y="2332411"/>
                  <a:pt x="5141193" y="2338229"/>
                  <a:pt x="5146850" y="2344491"/>
                </a:cubicBezTo>
                <a:cubicBezTo>
                  <a:pt x="5147897" y="2345632"/>
                  <a:pt x="5147009" y="2348590"/>
                  <a:pt x="5146977" y="2350691"/>
                </a:cubicBezTo>
                <a:cubicBezTo>
                  <a:pt x="5140716" y="2350691"/>
                  <a:pt x="5134456" y="2350691"/>
                  <a:pt x="5128194" y="2350691"/>
                </a:cubicBezTo>
                <a:cubicBezTo>
                  <a:pt x="5120822" y="2360761"/>
                  <a:pt x="5120537" y="2360761"/>
                  <a:pt x="5123272" y="2381889"/>
                </a:cubicBezTo>
                <a:cubicBezTo>
                  <a:pt x="5129946" y="2389810"/>
                  <a:pt x="5135281" y="2396129"/>
                  <a:pt x="5139670" y="2401309"/>
                </a:cubicBezTo>
                <a:cubicBezTo>
                  <a:pt x="5149902" y="2401309"/>
                  <a:pt x="5158194" y="2401309"/>
                  <a:pt x="5166300" y="2401309"/>
                </a:cubicBezTo>
                <a:cubicBezTo>
                  <a:pt x="5171635" y="2395267"/>
                  <a:pt x="5171002" y="2390000"/>
                  <a:pt x="5164644" y="2388975"/>
                </a:cubicBezTo>
                <a:cubicBezTo>
                  <a:pt x="5158738" y="2388022"/>
                  <a:pt x="5152098" y="2390032"/>
                  <a:pt x="5147738" y="2382879"/>
                </a:cubicBezTo>
                <a:cubicBezTo>
                  <a:pt x="5151361" y="2378743"/>
                  <a:pt x="5155173" y="2374425"/>
                  <a:pt x="5158960" y="2370138"/>
                </a:cubicBezTo>
                <a:cubicBezTo>
                  <a:pt x="5156195" y="2363083"/>
                  <a:pt x="5145036" y="2360984"/>
                  <a:pt x="5146977" y="2350722"/>
                </a:cubicBezTo>
                <a:cubicBezTo>
                  <a:pt x="5153239" y="2350722"/>
                  <a:pt x="5159468" y="2350722"/>
                  <a:pt x="5165730" y="2350722"/>
                </a:cubicBezTo>
                <a:cubicBezTo>
                  <a:pt x="5170208" y="2354945"/>
                  <a:pt x="5174718" y="2359201"/>
                  <a:pt x="5179141" y="2363370"/>
                </a:cubicBezTo>
                <a:cubicBezTo>
                  <a:pt x="5185045" y="2364097"/>
                  <a:pt x="5193248" y="2360633"/>
                  <a:pt x="5195633" y="2368130"/>
                </a:cubicBezTo>
                <a:cubicBezTo>
                  <a:pt x="5197505" y="2374079"/>
                  <a:pt x="5189150" y="2376619"/>
                  <a:pt x="5186606" y="2381671"/>
                </a:cubicBezTo>
                <a:cubicBezTo>
                  <a:pt x="5186098" y="2382655"/>
                  <a:pt x="5190610" y="2388022"/>
                  <a:pt x="5193343" y="2388497"/>
                </a:cubicBezTo>
                <a:cubicBezTo>
                  <a:pt x="5199255" y="2389551"/>
                  <a:pt x="5205675" y="2388211"/>
                  <a:pt x="5209741" y="2394379"/>
                </a:cubicBezTo>
                <a:cubicBezTo>
                  <a:pt x="5214862" y="2402099"/>
                  <a:pt x="5223247" y="2402004"/>
                  <a:pt x="5229603" y="2402129"/>
                </a:cubicBezTo>
                <a:cubicBezTo>
                  <a:pt x="5236817" y="2409063"/>
                  <a:pt x="5242792" y="2414779"/>
                  <a:pt x="5250068" y="2421739"/>
                </a:cubicBezTo>
                <a:cubicBezTo>
                  <a:pt x="5241713" y="2424536"/>
                  <a:pt x="5233701" y="2425812"/>
                  <a:pt x="5227377" y="2429780"/>
                </a:cubicBezTo>
                <a:cubicBezTo>
                  <a:pt x="5220925" y="2433845"/>
                  <a:pt x="5216129" y="2440551"/>
                  <a:pt x="5210598" y="2446095"/>
                </a:cubicBezTo>
                <a:cubicBezTo>
                  <a:pt x="5217525" y="2453014"/>
                  <a:pt x="5223406" y="2458890"/>
                  <a:pt x="5229445" y="2464918"/>
                </a:cubicBezTo>
                <a:cubicBezTo>
                  <a:pt x="5233416" y="2464918"/>
                  <a:pt x="5237514" y="2464918"/>
                  <a:pt x="5244670" y="2464918"/>
                </a:cubicBezTo>
                <a:cubicBezTo>
                  <a:pt x="5247207" y="2461907"/>
                  <a:pt x="5250956" y="2456921"/>
                  <a:pt x="5255282" y="2452535"/>
                </a:cubicBezTo>
                <a:cubicBezTo>
                  <a:pt x="5256297" y="2451485"/>
                  <a:pt x="5259286" y="2452379"/>
                  <a:pt x="5261385" y="2452379"/>
                </a:cubicBezTo>
                <a:cubicBezTo>
                  <a:pt x="5259889" y="2457205"/>
                  <a:pt x="5261163" y="2461907"/>
                  <a:pt x="5265895" y="2462953"/>
                </a:cubicBezTo>
                <a:cubicBezTo>
                  <a:pt x="5273869" y="2464698"/>
                  <a:pt x="5282167" y="2464887"/>
                  <a:pt x="5292653" y="2465971"/>
                </a:cubicBezTo>
                <a:cubicBezTo>
                  <a:pt x="5295545" y="2468417"/>
                  <a:pt x="5300214" y="2472323"/>
                  <a:pt x="5306000" y="2477156"/>
                </a:cubicBezTo>
                <a:cubicBezTo>
                  <a:pt x="5312927" y="2477156"/>
                  <a:pt x="5321193" y="2477156"/>
                  <a:pt x="5332186" y="2477156"/>
                </a:cubicBezTo>
                <a:cubicBezTo>
                  <a:pt x="5340642" y="2487231"/>
                  <a:pt x="5350050" y="2498453"/>
                  <a:pt x="5360759" y="2511192"/>
                </a:cubicBezTo>
                <a:cubicBezTo>
                  <a:pt x="5359040" y="2519618"/>
                  <a:pt x="5350304" y="2515326"/>
                  <a:pt x="5343244" y="2515136"/>
                </a:cubicBezTo>
                <a:cubicBezTo>
                  <a:pt x="5335714" y="2507599"/>
                  <a:pt x="5328248" y="2500136"/>
                  <a:pt x="5320172" y="2492064"/>
                </a:cubicBezTo>
                <a:cubicBezTo>
                  <a:pt x="5304382" y="2488283"/>
                  <a:pt x="5287635" y="2491654"/>
                  <a:pt x="5270405" y="2490375"/>
                </a:cubicBezTo>
                <a:cubicBezTo>
                  <a:pt x="5261069" y="2488756"/>
                  <a:pt x="5257731" y="2473180"/>
                  <a:pt x="5244512" y="2477853"/>
                </a:cubicBezTo>
                <a:cubicBezTo>
                  <a:pt x="5236373" y="2483036"/>
                  <a:pt x="5228937" y="2489137"/>
                  <a:pt x="5224934" y="2498324"/>
                </a:cubicBezTo>
                <a:cubicBezTo>
                  <a:pt x="5229128" y="2505602"/>
                  <a:pt x="5236086" y="2502455"/>
                  <a:pt x="5246128" y="2503756"/>
                </a:cubicBezTo>
                <a:cubicBezTo>
                  <a:pt x="5251851" y="2510969"/>
                  <a:pt x="5259634" y="2520791"/>
                  <a:pt x="5265514" y="2528229"/>
                </a:cubicBezTo>
                <a:cubicBezTo>
                  <a:pt x="5273521" y="2528989"/>
                  <a:pt x="5277593" y="2529402"/>
                  <a:pt x="5281532" y="2529755"/>
                </a:cubicBezTo>
                <a:cubicBezTo>
                  <a:pt x="5287572" y="2535759"/>
                  <a:pt x="5293731" y="2541571"/>
                  <a:pt x="5299390" y="2547837"/>
                </a:cubicBezTo>
                <a:lnTo>
                  <a:pt x="5299545" y="2553920"/>
                </a:lnTo>
                <a:lnTo>
                  <a:pt x="5324942" y="2553920"/>
                </a:lnTo>
                <a:cubicBezTo>
                  <a:pt x="5326337" y="2560826"/>
                  <a:pt x="5322080" y="2564981"/>
                  <a:pt x="5316644" y="2566349"/>
                </a:cubicBezTo>
                <a:cubicBezTo>
                  <a:pt x="5311246" y="2567715"/>
                  <a:pt x="5305238" y="2566635"/>
                  <a:pt x="5299516" y="2566635"/>
                </a:cubicBezTo>
                <a:lnTo>
                  <a:pt x="5299516" y="2554033"/>
                </a:lnTo>
                <a:lnTo>
                  <a:pt x="5279559" y="2554033"/>
                </a:lnTo>
                <a:cubicBezTo>
                  <a:pt x="5276254" y="2550121"/>
                  <a:pt x="5272283" y="2545417"/>
                  <a:pt x="5268819" y="2541316"/>
                </a:cubicBezTo>
                <a:cubicBezTo>
                  <a:pt x="5265673" y="2541316"/>
                  <a:pt x="5263510" y="2541694"/>
                  <a:pt x="5261543" y="2541252"/>
                </a:cubicBezTo>
                <a:cubicBezTo>
                  <a:pt x="5256773" y="2540108"/>
                  <a:pt x="5253215" y="2541284"/>
                  <a:pt x="5250892" y="2545512"/>
                </a:cubicBezTo>
                <a:cubicBezTo>
                  <a:pt x="5249338" y="2548375"/>
                  <a:pt x="5251374" y="2550825"/>
                  <a:pt x="5255124" y="2554388"/>
                </a:cubicBezTo>
                <a:cubicBezTo>
                  <a:pt x="5259539" y="2558587"/>
                  <a:pt x="5263002" y="2563761"/>
                  <a:pt x="5265451" y="2566744"/>
                </a:cubicBezTo>
                <a:cubicBezTo>
                  <a:pt x="5278925" y="2566744"/>
                  <a:pt x="5289221" y="2566744"/>
                  <a:pt x="5299548" y="2566744"/>
                </a:cubicBezTo>
                <a:cubicBezTo>
                  <a:pt x="5298089" y="2571516"/>
                  <a:pt x="5299422" y="2576789"/>
                  <a:pt x="5303938" y="2577137"/>
                </a:cubicBezTo>
                <a:cubicBezTo>
                  <a:pt x="5319442" y="2578347"/>
                  <a:pt x="5328787" y="2587626"/>
                  <a:pt x="5336735" y="2599441"/>
                </a:cubicBezTo>
                <a:cubicBezTo>
                  <a:pt x="5322461" y="2604655"/>
                  <a:pt x="5329072" y="2621968"/>
                  <a:pt x="5319093" y="2629785"/>
                </a:cubicBezTo>
                <a:cubicBezTo>
                  <a:pt x="5312261" y="2629500"/>
                  <a:pt x="5303265" y="2634109"/>
                  <a:pt x="5301267" y="2622223"/>
                </a:cubicBezTo>
                <a:cubicBezTo>
                  <a:pt x="5304319" y="2619171"/>
                  <a:pt x="5307276" y="2616215"/>
                  <a:pt x="5310193" y="2613295"/>
                </a:cubicBezTo>
                <a:cubicBezTo>
                  <a:pt x="5311406" y="2610218"/>
                  <a:pt x="5309845" y="2605351"/>
                  <a:pt x="5305270" y="2605226"/>
                </a:cubicBezTo>
                <a:cubicBezTo>
                  <a:pt x="5280258" y="2604527"/>
                  <a:pt x="5255219" y="2604875"/>
                  <a:pt x="5230174" y="2604875"/>
                </a:cubicBezTo>
                <a:cubicBezTo>
                  <a:pt x="5225664" y="2600652"/>
                  <a:pt x="5221180" y="2596390"/>
                  <a:pt x="5216669" y="2592169"/>
                </a:cubicBezTo>
                <a:lnTo>
                  <a:pt x="5197887" y="2592169"/>
                </a:lnTo>
                <a:lnTo>
                  <a:pt x="5197886" y="2592136"/>
                </a:lnTo>
                <a:lnTo>
                  <a:pt x="5197879" y="2592136"/>
                </a:lnTo>
                <a:lnTo>
                  <a:pt x="5196302" y="2583882"/>
                </a:lnTo>
                <a:cubicBezTo>
                  <a:pt x="5194733" y="2581809"/>
                  <a:pt x="5192309" y="2580426"/>
                  <a:pt x="5189594" y="2579741"/>
                </a:cubicBezTo>
                <a:lnTo>
                  <a:pt x="5169698" y="2579399"/>
                </a:lnTo>
                <a:lnTo>
                  <a:pt x="5180757" y="2591851"/>
                </a:lnTo>
                <a:lnTo>
                  <a:pt x="5197879" y="2592136"/>
                </a:lnTo>
                <a:lnTo>
                  <a:pt x="5197886" y="2592169"/>
                </a:lnTo>
                <a:lnTo>
                  <a:pt x="5197887" y="2592169"/>
                </a:lnTo>
                <a:lnTo>
                  <a:pt x="5198012" y="2598235"/>
                </a:lnTo>
                <a:cubicBezTo>
                  <a:pt x="5208155" y="2608719"/>
                  <a:pt x="5218611" y="2618887"/>
                  <a:pt x="5229222" y="2629373"/>
                </a:cubicBezTo>
                <a:cubicBezTo>
                  <a:pt x="5232813" y="2629626"/>
                  <a:pt x="5236848" y="2629950"/>
                  <a:pt x="5241999" y="2630329"/>
                </a:cubicBezTo>
                <a:cubicBezTo>
                  <a:pt x="5250227" y="2638367"/>
                  <a:pt x="5258936" y="2647139"/>
                  <a:pt x="5267995" y="2655516"/>
                </a:cubicBezTo>
                <a:lnTo>
                  <a:pt x="5274161" y="2657601"/>
                </a:lnTo>
                <a:lnTo>
                  <a:pt x="5274351" y="2661210"/>
                </a:lnTo>
                <a:cubicBezTo>
                  <a:pt x="5275620" y="2663791"/>
                  <a:pt x="5279020" y="2665477"/>
                  <a:pt x="5281786" y="2666970"/>
                </a:cubicBezTo>
                <a:cubicBezTo>
                  <a:pt x="5282262" y="2667223"/>
                  <a:pt x="5285694" y="2663791"/>
                  <a:pt x="5279782" y="2659493"/>
                </a:cubicBezTo>
                <a:cubicBezTo>
                  <a:pt x="5283949" y="2660575"/>
                  <a:pt x="5282262" y="2657143"/>
                  <a:pt x="5279686" y="2655865"/>
                </a:cubicBezTo>
                <a:lnTo>
                  <a:pt x="5277960" y="2655776"/>
                </a:lnTo>
                <a:lnTo>
                  <a:pt x="5275034" y="2649805"/>
                </a:lnTo>
                <a:cubicBezTo>
                  <a:pt x="5274383" y="2647227"/>
                  <a:pt x="5274351" y="2645143"/>
                  <a:pt x="5274002" y="2643105"/>
                </a:cubicBezTo>
                <a:cubicBezTo>
                  <a:pt x="5273141" y="2638205"/>
                  <a:pt x="5274059" y="2634492"/>
                  <a:pt x="5278513" y="2632328"/>
                </a:cubicBezTo>
                <a:cubicBezTo>
                  <a:pt x="5281310" y="2630963"/>
                  <a:pt x="5284171" y="2633090"/>
                  <a:pt x="5287476" y="2637129"/>
                </a:cubicBezTo>
                <a:cubicBezTo>
                  <a:pt x="5291352" y="2641859"/>
                  <a:pt x="5295736" y="2646217"/>
                  <a:pt x="5299485" y="2650277"/>
                </a:cubicBezTo>
                <a:cubicBezTo>
                  <a:pt x="5300728" y="2667636"/>
                  <a:pt x="5300950" y="2666970"/>
                  <a:pt x="5317856" y="2668936"/>
                </a:cubicBezTo>
                <a:cubicBezTo>
                  <a:pt x="5322557" y="2669481"/>
                  <a:pt x="5326750" y="2676601"/>
                  <a:pt x="5331489" y="2681045"/>
                </a:cubicBezTo>
                <a:cubicBezTo>
                  <a:pt x="5347951" y="2681045"/>
                  <a:pt x="5364730" y="2681045"/>
                  <a:pt x="5381603" y="2681045"/>
                </a:cubicBezTo>
                <a:cubicBezTo>
                  <a:pt x="5386050" y="2676942"/>
                  <a:pt x="5390567" y="2672814"/>
                  <a:pt x="5397368" y="2666561"/>
                </a:cubicBezTo>
                <a:cubicBezTo>
                  <a:pt x="5404961" y="2676318"/>
                  <a:pt x="5412624" y="2686161"/>
                  <a:pt x="5418181" y="2693313"/>
                </a:cubicBezTo>
                <a:cubicBezTo>
                  <a:pt x="5426478" y="2694327"/>
                  <a:pt x="5430482" y="2694834"/>
                  <a:pt x="5433596" y="2695216"/>
                </a:cubicBezTo>
                <a:cubicBezTo>
                  <a:pt x="5440207" y="2701446"/>
                  <a:pt x="5446308" y="2707169"/>
                  <a:pt x="5452151" y="2712667"/>
                </a:cubicBezTo>
                <a:cubicBezTo>
                  <a:pt x="5452151" y="2717429"/>
                  <a:pt x="5452151" y="2721623"/>
                  <a:pt x="5452151" y="2725693"/>
                </a:cubicBezTo>
                <a:cubicBezTo>
                  <a:pt x="5462643" y="2736178"/>
                  <a:pt x="5473034" y="2746568"/>
                  <a:pt x="5483362" y="2756893"/>
                </a:cubicBezTo>
                <a:cubicBezTo>
                  <a:pt x="5489180" y="2758256"/>
                  <a:pt x="5497153" y="2754508"/>
                  <a:pt x="5500236" y="2761497"/>
                </a:cubicBezTo>
                <a:cubicBezTo>
                  <a:pt x="5503224" y="2768266"/>
                  <a:pt x="5494609" y="2770175"/>
                  <a:pt x="5491907" y="2774748"/>
                </a:cubicBezTo>
                <a:cubicBezTo>
                  <a:pt x="5489052" y="2779582"/>
                  <a:pt x="5489401" y="2787871"/>
                  <a:pt x="5492929" y="2791783"/>
                </a:cubicBezTo>
                <a:cubicBezTo>
                  <a:pt x="5497153" y="2796452"/>
                  <a:pt x="5501796" y="2800741"/>
                  <a:pt x="5506243" y="2805193"/>
                </a:cubicBezTo>
                <a:cubicBezTo>
                  <a:pt x="5509199" y="2808181"/>
                  <a:pt x="5512948" y="2808878"/>
                  <a:pt x="5517618" y="2808274"/>
                </a:cubicBezTo>
                <a:cubicBezTo>
                  <a:pt x="5521817" y="2807729"/>
                  <a:pt x="5525249" y="2810019"/>
                  <a:pt x="5528046" y="2814435"/>
                </a:cubicBezTo>
                <a:cubicBezTo>
                  <a:pt x="5528046" y="2818157"/>
                  <a:pt x="5528046" y="2822287"/>
                  <a:pt x="5528046" y="2826667"/>
                </a:cubicBezTo>
                <a:cubicBezTo>
                  <a:pt x="5523974" y="2835598"/>
                  <a:pt x="5514376" y="2832611"/>
                  <a:pt x="5508051" y="2834806"/>
                </a:cubicBezTo>
                <a:cubicBezTo>
                  <a:pt x="5504366" y="2838490"/>
                  <a:pt x="5501384" y="2841478"/>
                  <a:pt x="5498428" y="2844434"/>
                </a:cubicBezTo>
                <a:cubicBezTo>
                  <a:pt x="5496931" y="2844206"/>
                  <a:pt x="5494933" y="2844529"/>
                  <a:pt x="5494038" y="2843666"/>
                </a:cubicBezTo>
                <a:cubicBezTo>
                  <a:pt x="5486477" y="2836391"/>
                  <a:pt x="5479105" y="2828894"/>
                  <a:pt x="5471442" y="2821270"/>
                </a:cubicBezTo>
                <a:cubicBezTo>
                  <a:pt x="5467028" y="2825367"/>
                  <a:pt x="5462580" y="2829434"/>
                  <a:pt x="5458063" y="2833624"/>
                </a:cubicBezTo>
                <a:cubicBezTo>
                  <a:pt x="5451929" y="2833624"/>
                  <a:pt x="5445642" y="2833624"/>
                  <a:pt x="5439350" y="2833624"/>
                </a:cubicBezTo>
                <a:cubicBezTo>
                  <a:pt x="5439350" y="2831501"/>
                  <a:pt x="5440269" y="2828482"/>
                  <a:pt x="5439224" y="2827430"/>
                </a:cubicBezTo>
                <a:cubicBezTo>
                  <a:pt x="5418466" y="2806333"/>
                  <a:pt x="5397462" y="2785431"/>
                  <a:pt x="5376555" y="2764517"/>
                </a:cubicBezTo>
                <a:cubicBezTo>
                  <a:pt x="5376294" y="2760356"/>
                  <a:pt x="5376072" y="2756228"/>
                  <a:pt x="5375786" y="2751648"/>
                </a:cubicBezTo>
                <a:cubicBezTo>
                  <a:pt x="5371720" y="2747392"/>
                  <a:pt x="5367178" y="2743042"/>
                  <a:pt x="5363270" y="2738208"/>
                </a:cubicBezTo>
                <a:lnTo>
                  <a:pt x="5363114" y="2732037"/>
                </a:lnTo>
                <a:lnTo>
                  <a:pt x="5363175" y="2732010"/>
                </a:lnTo>
                <a:lnTo>
                  <a:pt x="5363176" y="2731980"/>
                </a:lnTo>
                <a:lnTo>
                  <a:pt x="5382618" y="2731980"/>
                </a:lnTo>
                <a:cubicBezTo>
                  <a:pt x="5397050" y="2746536"/>
                  <a:pt x="5411699" y="2761531"/>
                  <a:pt x="5426605" y="2776245"/>
                </a:cubicBezTo>
                <a:cubicBezTo>
                  <a:pt x="5429371" y="2778978"/>
                  <a:pt x="5433120" y="2780659"/>
                  <a:pt x="5436425" y="2782822"/>
                </a:cubicBezTo>
                <a:cubicBezTo>
                  <a:pt x="5445864" y="2780945"/>
                  <a:pt x="5457367" y="2787775"/>
                  <a:pt x="5464484" y="2776150"/>
                </a:cubicBezTo>
                <a:cubicBezTo>
                  <a:pt x="5458539" y="2770207"/>
                  <a:pt x="5452627" y="2764296"/>
                  <a:pt x="5446689" y="2758350"/>
                </a:cubicBezTo>
                <a:cubicBezTo>
                  <a:pt x="5444717" y="2758034"/>
                  <a:pt x="5442686" y="2757210"/>
                  <a:pt x="5440809" y="2757497"/>
                </a:cubicBezTo>
                <a:cubicBezTo>
                  <a:pt x="5433659" y="2758478"/>
                  <a:pt x="5428097" y="2755277"/>
                  <a:pt x="5427017" y="2748889"/>
                </a:cubicBezTo>
                <a:cubicBezTo>
                  <a:pt x="5425647" y="2740910"/>
                  <a:pt x="5426700" y="2732525"/>
                  <a:pt x="5426700" y="2728770"/>
                </a:cubicBezTo>
                <a:cubicBezTo>
                  <a:pt x="5414495" y="2714885"/>
                  <a:pt x="5405025" y="2704086"/>
                  <a:pt x="5395648" y="2693441"/>
                </a:cubicBezTo>
                <a:cubicBezTo>
                  <a:pt x="5383989" y="2705038"/>
                  <a:pt x="5373472" y="2715298"/>
                  <a:pt x="5363302" y="2725852"/>
                </a:cubicBezTo>
                <a:lnTo>
                  <a:pt x="5363176" y="2731980"/>
                </a:lnTo>
                <a:lnTo>
                  <a:pt x="5363112" y="2731980"/>
                </a:lnTo>
                <a:lnTo>
                  <a:pt x="5363114" y="2732037"/>
                </a:lnTo>
                <a:lnTo>
                  <a:pt x="5352429" y="2736432"/>
                </a:lnTo>
                <a:cubicBezTo>
                  <a:pt x="5348870" y="2743199"/>
                  <a:pt x="5352747" y="2753145"/>
                  <a:pt x="5343022" y="2757463"/>
                </a:cubicBezTo>
                <a:cubicBezTo>
                  <a:pt x="5337529" y="2758004"/>
                  <a:pt x="5330664" y="2755371"/>
                  <a:pt x="5326559" y="2762455"/>
                </a:cubicBezTo>
                <a:cubicBezTo>
                  <a:pt x="5330727" y="2770873"/>
                  <a:pt x="5336926" y="2777386"/>
                  <a:pt x="5345692" y="2781294"/>
                </a:cubicBezTo>
                <a:cubicBezTo>
                  <a:pt x="5348711" y="2778273"/>
                  <a:pt x="5351700" y="2775293"/>
                  <a:pt x="5354560" y="2772433"/>
                </a:cubicBezTo>
                <a:cubicBezTo>
                  <a:pt x="5356146" y="2772433"/>
                  <a:pt x="5358246" y="2771793"/>
                  <a:pt x="5359007" y="2772527"/>
                </a:cubicBezTo>
                <a:cubicBezTo>
                  <a:pt x="5372481" y="2785746"/>
                  <a:pt x="5385765" y="2799091"/>
                  <a:pt x="5399239" y="2812566"/>
                </a:cubicBezTo>
                <a:cubicBezTo>
                  <a:pt x="5403089" y="2819077"/>
                  <a:pt x="5398954" y="2829149"/>
                  <a:pt x="5408361" y="2833691"/>
                </a:cubicBezTo>
                <a:cubicBezTo>
                  <a:pt x="5418499" y="2833691"/>
                  <a:pt x="5428952" y="2833691"/>
                  <a:pt x="5439445" y="2833691"/>
                </a:cubicBezTo>
                <a:cubicBezTo>
                  <a:pt x="5439445" y="2835662"/>
                  <a:pt x="5440301" y="2838395"/>
                  <a:pt x="5439318" y="2839505"/>
                </a:cubicBezTo>
                <a:cubicBezTo>
                  <a:pt x="5432898" y="2846718"/>
                  <a:pt x="5426605" y="2854121"/>
                  <a:pt x="5419361" y="2858888"/>
                </a:cubicBezTo>
                <a:cubicBezTo>
                  <a:pt x="5410270" y="2858888"/>
                  <a:pt x="5402418" y="2858888"/>
                  <a:pt x="5395172" y="2858888"/>
                </a:cubicBezTo>
                <a:cubicBezTo>
                  <a:pt x="5391740" y="2856760"/>
                  <a:pt x="5389413" y="2853244"/>
                  <a:pt x="5386350" y="2850445"/>
                </a:cubicBezTo>
                <a:lnTo>
                  <a:pt x="5373127" y="2846338"/>
                </a:lnTo>
                <a:lnTo>
                  <a:pt x="5373127" y="2846337"/>
                </a:lnTo>
                <a:lnTo>
                  <a:pt x="5375691" y="2846305"/>
                </a:lnTo>
                <a:cubicBezTo>
                  <a:pt x="5377315" y="2842208"/>
                  <a:pt x="5375660" y="2839156"/>
                  <a:pt x="5372481" y="2836422"/>
                </a:cubicBezTo>
                <a:cubicBezTo>
                  <a:pt x="5369462" y="2833847"/>
                  <a:pt x="5366924" y="2834228"/>
                  <a:pt x="5364539" y="2838935"/>
                </a:cubicBezTo>
                <a:cubicBezTo>
                  <a:pt x="5364126" y="2839759"/>
                  <a:pt x="5365237" y="2841765"/>
                  <a:pt x="5366125" y="2842810"/>
                </a:cubicBezTo>
                <a:cubicBezTo>
                  <a:pt x="5367274" y="2844206"/>
                  <a:pt x="5368701" y="2845702"/>
                  <a:pt x="5373122" y="2846305"/>
                </a:cubicBezTo>
                <a:lnTo>
                  <a:pt x="5373127" y="2846337"/>
                </a:lnTo>
                <a:lnTo>
                  <a:pt x="5373122" y="2846337"/>
                </a:lnTo>
                <a:lnTo>
                  <a:pt x="5373127" y="2846338"/>
                </a:lnTo>
                <a:lnTo>
                  <a:pt x="5375913" y="2869722"/>
                </a:lnTo>
                <a:cubicBezTo>
                  <a:pt x="5382618" y="2876394"/>
                  <a:pt x="5391487" y="2885229"/>
                  <a:pt x="5401435" y="2895172"/>
                </a:cubicBezTo>
                <a:cubicBezTo>
                  <a:pt x="5401687" y="2899366"/>
                  <a:pt x="5401339" y="2905499"/>
                  <a:pt x="5395331" y="2909566"/>
                </a:cubicBezTo>
                <a:cubicBezTo>
                  <a:pt x="5390853" y="2912586"/>
                  <a:pt x="5389229" y="2915638"/>
                  <a:pt x="5390916" y="2918530"/>
                </a:cubicBezTo>
                <a:cubicBezTo>
                  <a:pt x="5393334" y="2922691"/>
                  <a:pt x="5397082" y="2923872"/>
                  <a:pt x="5401909" y="2922691"/>
                </a:cubicBezTo>
                <a:cubicBezTo>
                  <a:pt x="5403883" y="2922217"/>
                  <a:pt x="5406008" y="2922374"/>
                  <a:pt x="5407695" y="2922247"/>
                </a:cubicBezTo>
                <a:cubicBezTo>
                  <a:pt x="5412523" y="2917896"/>
                  <a:pt x="5417134" y="2913727"/>
                  <a:pt x="5421423" y="2909884"/>
                </a:cubicBezTo>
                <a:cubicBezTo>
                  <a:pt x="5438741" y="2911127"/>
                  <a:pt x="5438011" y="2911318"/>
                  <a:pt x="5440016" y="2928320"/>
                </a:cubicBezTo>
                <a:cubicBezTo>
                  <a:pt x="5440555" y="2933083"/>
                  <a:pt x="5447799" y="2937317"/>
                  <a:pt x="5452183" y="2941990"/>
                </a:cubicBezTo>
                <a:cubicBezTo>
                  <a:pt x="5452183" y="2950231"/>
                  <a:pt x="5452183" y="2958713"/>
                  <a:pt x="5452183" y="2967121"/>
                </a:cubicBezTo>
                <a:cubicBezTo>
                  <a:pt x="5455203" y="2971916"/>
                  <a:pt x="5458602" y="2973510"/>
                  <a:pt x="5461115" y="2970747"/>
                </a:cubicBezTo>
                <a:cubicBezTo>
                  <a:pt x="5466900" y="2964357"/>
                  <a:pt x="5472782" y="2958649"/>
                  <a:pt x="5483933" y="2961339"/>
                </a:cubicBezTo>
                <a:cubicBezTo>
                  <a:pt x="5488893" y="2966066"/>
                  <a:pt x="5494895" y="2971821"/>
                  <a:pt x="5500965" y="2977604"/>
                </a:cubicBezTo>
                <a:cubicBezTo>
                  <a:pt x="5497185" y="2989905"/>
                  <a:pt x="5485493" y="2995397"/>
                  <a:pt x="5478217" y="3004617"/>
                </a:cubicBezTo>
                <a:cubicBezTo>
                  <a:pt x="5477989" y="3008748"/>
                  <a:pt x="5478211" y="3012977"/>
                  <a:pt x="5477449" y="3017040"/>
                </a:cubicBezTo>
                <a:cubicBezTo>
                  <a:pt x="5476309" y="3023302"/>
                  <a:pt x="5471442" y="3023525"/>
                  <a:pt x="5464800" y="3017800"/>
                </a:cubicBezTo>
                <a:cubicBezTo>
                  <a:pt x="5464800" y="3009387"/>
                  <a:pt x="5464800" y="3000927"/>
                  <a:pt x="5464800" y="2991114"/>
                </a:cubicBezTo>
                <a:cubicBezTo>
                  <a:pt x="5459719" y="2989232"/>
                  <a:pt x="5454187" y="2987205"/>
                  <a:pt x="5449804" y="2985579"/>
                </a:cubicBezTo>
                <a:cubicBezTo>
                  <a:pt x="5438677" y="2990287"/>
                  <a:pt x="5434643" y="2999689"/>
                  <a:pt x="5427049" y="3004267"/>
                </a:cubicBezTo>
                <a:cubicBezTo>
                  <a:pt x="5431020" y="3011545"/>
                  <a:pt x="5439286" y="3013105"/>
                  <a:pt x="5436869" y="3020312"/>
                </a:cubicBezTo>
                <a:cubicBezTo>
                  <a:pt x="5435404" y="3024665"/>
                  <a:pt x="5430863" y="3025491"/>
                  <a:pt x="5426002" y="3024475"/>
                </a:cubicBezTo>
                <a:cubicBezTo>
                  <a:pt x="5424062" y="3024065"/>
                  <a:pt x="5421676" y="3024188"/>
                  <a:pt x="5419932" y="3025014"/>
                </a:cubicBezTo>
                <a:cubicBezTo>
                  <a:pt x="5418118" y="3025879"/>
                  <a:pt x="5415643" y="3027817"/>
                  <a:pt x="5415580" y="3029372"/>
                </a:cubicBezTo>
                <a:cubicBezTo>
                  <a:pt x="5414812" y="3046093"/>
                  <a:pt x="5414781" y="3062863"/>
                  <a:pt x="5413703" y="3079580"/>
                </a:cubicBezTo>
                <a:cubicBezTo>
                  <a:pt x="5413545" y="3082156"/>
                  <a:pt x="5409090" y="3084437"/>
                  <a:pt x="5406617" y="3086853"/>
                </a:cubicBezTo>
                <a:cubicBezTo>
                  <a:pt x="5398954" y="3079202"/>
                  <a:pt x="5391455" y="3071697"/>
                  <a:pt x="5383989" y="3064228"/>
                </a:cubicBezTo>
                <a:cubicBezTo>
                  <a:pt x="5380685" y="3063624"/>
                  <a:pt x="5376744" y="3065432"/>
                  <a:pt x="5376167" y="3070139"/>
                </a:cubicBezTo>
                <a:cubicBezTo>
                  <a:pt x="5375184" y="3078366"/>
                  <a:pt x="5375881" y="3086789"/>
                  <a:pt x="5375881" y="3096462"/>
                </a:cubicBezTo>
                <a:cubicBezTo>
                  <a:pt x="5369785" y="3098273"/>
                  <a:pt x="5364158" y="3099924"/>
                  <a:pt x="5355672" y="3102435"/>
                </a:cubicBezTo>
                <a:cubicBezTo>
                  <a:pt x="5353387" y="3104528"/>
                  <a:pt x="5348776" y="3108724"/>
                  <a:pt x="5343916" y="3113201"/>
                </a:cubicBezTo>
                <a:cubicBezTo>
                  <a:pt x="5331679" y="3113201"/>
                  <a:pt x="5318998" y="3113201"/>
                  <a:pt x="5306477" y="3113201"/>
                </a:cubicBezTo>
                <a:cubicBezTo>
                  <a:pt x="5298660" y="3119206"/>
                  <a:pt x="5296815" y="3127017"/>
                  <a:pt x="5302251" y="3134591"/>
                </a:cubicBezTo>
                <a:cubicBezTo>
                  <a:pt x="5307015" y="3141208"/>
                  <a:pt x="5313917" y="3146319"/>
                  <a:pt x="5318554" y="3150827"/>
                </a:cubicBezTo>
                <a:cubicBezTo>
                  <a:pt x="5328787" y="3150827"/>
                  <a:pt x="5337084" y="3150827"/>
                  <a:pt x="5344994" y="3150827"/>
                </a:cubicBezTo>
                <a:cubicBezTo>
                  <a:pt x="5355258" y="3134331"/>
                  <a:pt x="5369912" y="3138121"/>
                  <a:pt x="5384275" y="3140753"/>
                </a:cubicBezTo>
                <a:cubicBezTo>
                  <a:pt x="5387263" y="3143742"/>
                  <a:pt x="5390251" y="3146731"/>
                  <a:pt x="5394126" y="3150605"/>
                </a:cubicBezTo>
                <a:cubicBezTo>
                  <a:pt x="5398288" y="3147015"/>
                  <a:pt x="5402068" y="3142540"/>
                  <a:pt x="5406870" y="3139994"/>
                </a:cubicBezTo>
                <a:cubicBezTo>
                  <a:pt x="5410207" y="3138216"/>
                  <a:pt x="5415131" y="3138154"/>
                  <a:pt x="5418980" y="3139009"/>
                </a:cubicBezTo>
                <a:cubicBezTo>
                  <a:pt x="5423681" y="3140056"/>
                  <a:pt x="5425558" y="3143491"/>
                  <a:pt x="5425781" y="3141812"/>
                </a:cubicBezTo>
                <a:cubicBezTo>
                  <a:pt x="5413766" y="3156168"/>
                  <a:pt x="5404326" y="3167416"/>
                  <a:pt x="5395838" y="3177556"/>
                </a:cubicBezTo>
                <a:cubicBezTo>
                  <a:pt x="5380557" y="3177556"/>
                  <a:pt x="5368034" y="3177556"/>
                  <a:pt x="5355766" y="3177556"/>
                </a:cubicBezTo>
                <a:cubicBezTo>
                  <a:pt x="5349600" y="3194711"/>
                  <a:pt x="5326337" y="3184168"/>
                  <a:pt x="5320076" y="3201480"/>
                </a:cubicBezTo>
                <a:cubicBezTo>
                  <a:pt x="5312134" y="3201480"/>
                  <a:pt x="5303907" y="3201480"/>
                  <a:pt x="5296941" y="3201480"/>
                </a:cubicBezTo>
                <a:cubicBezTo>
                  <a:pt x="5286360" y="3207325"/>
                  <a:pt x="5280226" y="3215487"/>
                  <a:pt x="5274542" y="3222060"/>
                </a:cubicBezTo>
                <a:cubicBezTo>
                  <a:pt x="5271744" y="3237663"/>
                  <a:pt x="5280994" y="3253301"/>
                  <a:pt x="5267417" y="3266269"/>
                </a:cubicBezTo>
                <a:cubicBezTo>
                  <a:pt x="5255663" y="3254220"/>
                  <a:pt x="5243934" y="3242115"/>
                  <a:pt x="5232052" y="3230165"/>
                </a:cubicBezTo>
                <a:cubicBezTo>
                  <a:pt x="5231252" y="3229366"/>
                  <a:pt x="5229159" y="3229871"/>
                  <a:pt x="5227662" y="3229808"/>
                </a:cubicBezTo>
                <a:cubicBezTo>
                  <a:pt x="5224680" y="3232795"/>
                  <a:pt x="5221693" y="3235788"/>
                  <a:pt x="5217874" y="3239600"/>
                </a:cubicBezTo>
                <a:cubicBezTo>
                  <a:pt x="5213649" y="3236041"/>
                  <a:pt x="5209330" y="3232447"/>
                  <a:pt x="5204978" y="3228794"/>
                </a:cubicBezTo>
                <a:cubicBezTo>
                  <a:pt x="5202815" y="3231212"/>
                  <a:pt x="5198653" y="3233692"/>
                  <a:pt x="5198335" y="3236577"/>
                </a:cubicBezTo>
                <a:cubicBezTo>
                  <a:pt x="5196965" y="3248948"/>
                  <a:pt x="5199573" y="3261596"/>
                  <a:pt x="5196363" y="3273752"/>
                </a:cubicBezTo>
                <a:cubicBezTo>
                  <a:pt x="5193882" y="3278375"/>
                  <a:pt x="5190260" y="3279927"/>
                  <a:pt x="5185464" y="3278505"/>
                </a:cubicBezTo>
                <a:cubicBezTo>
                  <a:pt x="5180598" y="3277082"/>
                  <a:pt x="5176786" y="3278405"/>
                  <a:pt x="5174623" y="3282911"/>
                </a:cubicBezTo>
                <a:cubicBezTo>
                  <a:pt x="5173259" y="3285726"/>
                  <a:pt x="5175328" y="3288764"/>
                  <a:pt x="5179552" y="3291872"/>
                </a:cubicBezTo>
                <a:cubicBezTo>
                  <a:pt x="5181233" y="3293122"/>
                  <a:pt x="5182571" y="3294840"/>
                  <a:pt x="5184095" y="3296372"/>
                </a:cubicBezTo>
                <a:cubicBezTo>
                  <a:pt x="5181710" y="3298882"/>
                  <a:pt x="5179457" y="3303426"/>
                  <a:pt x="5176945" y="3303583"/>
                </a:cubicBezTo>
                <a:cubicBezTo>
                  <a:pt x="5164487" y="3304349"/>
                  <a:pt x="5151932" y="3303936"/>
                  <a:pt x="5140335" y="3303936"/>
                </a:cubicBezTo>
                <a:cubicBezTo>
                  <a:pt x="5134741" y="3295441"/>
                  <a:pt x="5134741" y="3295441"/>
                  <a:pt x="5134456" y="3285563"/>
                </a:cubicBezTo>
                <a:cubicBezTo>
                  <a:pt x="5130230" y="3280981"/>
                  <a:pt x="5125974" y="3276421"/>
                  <a:pt x="5121615" y="3271679"/>
                </a:cubicBezTo>
                <a:cubicBezTo>
                  <a:pt x="5121615" y="3267644"/>
                  <a:pt x="5121615" y="3263445"/>
                  <a:pt x="5121615" y="3259369"/>
                </a:cubicBezTo>
                <a:cubicBezTo>
                  <a:pt x="5115481" y="3253238"/>
                  <a:pt x="5109512" y="3247269"/>
                  <a:pt x="5103536" y="3241286"/>
                </a:cubicBezTo>
                <a:cubicBezTo>
                  <a:pt x="5099406" y="3241002"/>
                  <a:pt x="5095302" y="3240722"/>
                  <a:pt x="5089263" y="3240337"/>
                </a:cubicBezTo>
                <a:cubicBezTo>
                  <a:pt x="5080305" y="3250349"/>
                  <a:pt x="5070454" y="3261310"/>
                  <a:pt x="5060064" y="3272951"/>
                </a:cubicBezTo>
                <a:cubicBezTo>
                  <a:pt x="5062664" y="3275936"/>
                  <a:pt x="5066514" y="3280312"/>
                  <a:pt x="5070739" y="3285150"/>
                </a:cubicBezTo>
                <a:cubicBezTo>
                  <a:pt x="5070739" y="3288639"/>
                  <a:pt x="5070739" y="3292832"/>
                  <a:pt x="5070739" y="3296782"/>
                </a:cubicBezTo>
                <a:cubicBezTo>
                  <a:pt x="5075186" y="3301613"/>
                  <a:pt x="5079412" y="3306191"/>
                  <a:pt x="5083832" y="3310963"/>
                </a:cubicBezTo>
                <a:cubicBezTo>
                  <a:pt x="5083832" y="3319202"/>
                  <a:pt x="5083832" y="3327627"/>
                  <a:pt x="5083832" y="3335888"/>
                </a:cubicBezTo>
                <a:cubicBezTo>
                  <a:pt x="5091489" y="3343549"/>
                  <a:pt x="5098957" y="3351016"/>
                  <a:pt x="5106555" y="3358602"/>
                </a:cubicBezTo>
                <a:cubicBezTo>
                  <a:pt x="5111478" y="3366140"/>
                  <a:pt x="5108015" y="3374713"/>
                  <a:pt x="5109512" y="3385042"/>
                </a:cubicBezTo>
                <a:cubicBezTo>
                  <a:pt x="5112112" y="3388126"/>
                  <a:pt x="5116629" y="3392358"/>
                  <a:pt x="5119744" y="3397444"/>
                </a:cubicBezTo>
                <a:cubicBezTo>
                  <a:pt x="5123017" y="3402814"/>
                  <a:pt x="5123239" y="3409109"/>
                  <a:pt x="5119135" y="3414475"/>
                </a:cubicBezTo>
                <a:cubicBezTo>
                  <a:pt x="5116598" y="3417812"/>
                  <a:pt x="5113229" y="3420514"/>
                  <a:pt x="5109099" y="3424647"/>
                </a:cubicBezTo>
                <a:cubicBezTo>
                  <a:pt x="5109099" y="3429697"/>
                  <a:pt x="5109163" y="3435889"/>
                  <a:pt x="5109099" y="3442085"/>
                </a:cubicBezTo>
                <a:cubicBezTo>
                  <a:pt x="5108966" y="3452750"/>
                  <a:pt x="5108871" y="3453042"/>
                  <a:pt x="5123937" y="3456297"/>
                </a:cubicBezTo>
                <a:cubicBezTo>
                  <a:pt x="5128004" y="3457156"/>
                  <a:pt x="5131562" y="3458392"/>
                  <a:pt x="5134138" y="3462397"/>
                </a:cubicBezTo>
                <a:cubicBezTo>
                  <a:pt x="5130040" y="3466943"/>
                  <a:pt x="5125941" y="3471486"/>
                  <a:pt x="5121648" y="3476214"/>
                </a:cubicBezTo>
                <a:cubicBezTo>
                  <a:pt x="5121648" y="3480197"/>
                  <a:pt x="5121648" y="3484401"/>
                  <a:pt x="5121648" y="3488021"/>
                </a:cubicBezTo>
                <a:cubicBezTo>
                  <a:pt x="5117137" y="3493002"/>
                  <a:pt x="5112975" y="3497608"/>
                  <a:pt x="5108554" y="3502465"/>
                </a:cubicBezTo>
                <a:cubicBezTo>
                  <a:pt x="5108554" y="3515008"/>
                  <a:pt x="5108554" y="3527562"/>
                  <a:pt x="5108554" y="3539545"/>
                </a:cubicBezTo>
                <a:cubicBezTo>
                  <a:pt x="5102007" y="3546094"/>
                  <a:pt x="5096166" y="3552253"/>
                  <a:pt x="5089903" y="3557912"/>
                </a:cubicBezTo>
                <a:cubicBezTo>
                  <a:pt x="5088724" y="3558957"/>
                  <a:pt x="5085799" y="3558071"/>
                  <a:pt x="5083674" y="3558071"/>
                </a:cubicBezTo>
                <a:cubicBezTo>
                  <a:pt x="5083674" y="3552030"/>
                  <a:pt x="5083674" y="3545997"/>
                  <a:pt x="5083674" y="3539609"/>
                </a:cubicBezTo>
                <a:cubicBezTo>
                  <a:pt x="5087550" y="3535476"/>
                  <a:pt x="5091617" y="3531122"/>
                  <a:pt x="5096387" y="3526032"/>
                </a:cubicBezTo>
                <a:cubicBezTo>
                  <a:pt x="5096387" y="3514879"/>
                  <a:pt x="5096450" y="3502908"/>
                  <a:pt x="5096355" y="3490942"/>
                </a:cubicBezTo>
                <a:cubicBezTo>
                  <a:pt x="5096323" y="3486143"/>
                  <a:pt x="5092504" y="3483502"/>
                  <a:pt x="5083674" y="3481815"/>
                </a:cubicBezTo>
                <a:cubicBezTo>
                  <a:pt x="5083674" y="3479718"/>
                  <a:pt x="5082781" y="3476890"/>
                  <a:pt x="5083832" y="3475612"/>
                </a:cubicBezTo>
                <a:cubicBezTo>
                  <a:pt x="5087740" y="3470786"/>
                  <a:pt x="5092283" y="3466466"/>
                  <a:pt x="5096069" y="3462490"/>
                </a:cubicBezTo>
                <a:cubicBezTo>
                  <a:pt x="5096069" y="3453422"/>
                  <a:pt x="5096069" y="3445070"/>
                  <a:pt x="5096069" y="3437473"/>
                </a:cubicBezTo>
                <a:cubicBezTo>
                  <a:pt x="5091459" y="3432307"/>
                  <a:pt x="5087391" y="3427694"/>
                  <a:pt x="5083039" y="3422835"/>
                </a:cubicBezTo>
                <a:cubicBezTo>
                  <a:pt x="5083039" y="3414509"/>
                  <a:pt x="5083039" y="3406246"/>
                  <a:pt x="5083039" y="3399892"/>
                </a:cubicBezTo>
                <a:cubicBezTo>
                  <a:pt x="5078238" y="3393501"/>
                  <a:pt x="5072839" y="3389116"/>
                  <a:pt x="5071405" y="3383647"/>
                </a:cubicBezTo>
                <a:cubicBezTo>
                  <a:pt x="5069851" y="3377733"/>
                  <a:pt x="5070328" y="3371479"/>
                  <a:pt x="5064510" y="3367506"/>
                </a:cubicBezTo>
                <a:cubicBezTo>
                  <a:pt x="5058598" y="3373415"/>
                  <a:pt x="5052622" y="3379389"/>
                  <a:pt x="5045504" y="3386509"/>
                </a:cubicBezTo>
                <a:cubicBezTo>
                  <a:pt x="5045504" y="3391529"/>
                  <a:pt x="5045632" y="3397697"/>
                  <a:pt x="5045473" y="3403829"/>
                </a:cubicBezTo>
                <a:cubicBezTo>
                  <a:pt x="5045251" y="3412413"/>
                  <a:pt x="5041597" y="3418515"/>
                  <a:pt x="5037847" y="3416829"/>
                </a:cubicBezTo>
                <a:cubicBezTo>
                  <a:pt x="5033369" y="3414795"/>
                  <a:pt x="5032887" y="3410885"/>
                  <a:pt x="5032569" y="3406375"/>
                </a:cubicBezTo>
                <a:cubicBezTo>
                  <a:pt x="5031935" y="3397030"/>
                  <a:pt x="5028979" y="3393280"/>
                  <a:pt x="5023580" y="3392930"/>
                </a:cubicBezTo>
                <a:cubicBezTo>
                  <a:pt x="5019381" y="3392643"/>
                  <a:pt x="5015124" y="3393121"/>
                  <a:pt x="5010932" y="3392804"/>
                </a:cubicBezTo>
                <a:cubicBezTo>
                  <a:pt x="5006961" y="3392488"/>
                  <a:pt x="5003015" y="3391598"/>
                  <a:pt x="4999075" y="3390956"/>
                </a:cubicBezTo>
                <a:cubicBezTo>
                  <a:pt x="4993226" y="3387969"/>
                  <a:pt x="4993291" y="3385081"/>
                  <a:pt x="4999170" y="3381997"/>
                </a:cubicBezTo>
                <a:cubicBezTo>
                  <a:pt x="5005718" y="3378564"/>
                  <a:pt x="5015664" y="3382950"/>
                  <a:pt x="5019064" y="3373605"/>
                </a:cubicBezTo>
                <a:cubicBezTo>
                  <a:pt x="5008737" y="3362933"/>
                  <a:pt x="4998504" y="3352349"/>
                  <a:pt x="4988621" y="3342141"/>
                </a:cubicBezTo>
                <a:cubicBezTo>
                  <a:pt x="4979530" y="3342141"/>
                  <a:pt x="4971144" y="3342141"/>
                  <a:pt x="4962751" y="3342141"/>
                </a:cubicBezTo>
                <a:cubicBezTo>
                  <a:pt x="4955538" y="3348471"/>
                  <a:pt x="4954048" y="3355815"/>
                  <a:pt x="4959352" y="3363756"/>
                </a:cubicBezTo>
                <a:cubicBezTo>
                  <a:pt x="4961641" y="3367187"/>
                  <a:pt x="4965200" y="3369798"/>
                  <a:pt x="4968189" y="3372783"/>
                </a:cubicBezTo>
                <a:cubicBezTo>
                  <a:pt x="4965676" y="3375220"/>
                  <a:pt x="4963576" y="3378626"/>
                  <a:pt x="4960557" y="3379929"/>
                </a:cubicBezTo>
                <a:cubicBezTo>
                  <a:pt x="4956998" y="3381450"/>
                  <a:pt x="4952265" y="3380308"/>
                  <a:pt x="4948738" y="3381862"/>
                </a:cubicBezTo>
                <a:cubicBezTo>
                  <a:pt x="4943873" y="3383996"/>
                  <a:pt x="4941938" y="3392995"/>
                  <a:pt x="4935359" y="3390321"/>
                </a:cubicBezTo>
                <a:cubicBezTo>
                  <a:pt x="4928179" y="3387398"/>
                  <a:pt x="4932150" y="3379263"/>
                  <a:pt x="4930621" y="3373574"/>
                </a:cubicBezTo>
                <a:cubicBezTo>
                  <a:pt x="4930146" y="3371796"/>
                  <a:pt x="4928020" y="3370116"/>
                  <a:pt x="4926237" y="3369225"/>
                </a:cubicBezTo>
                <a:cubicBezTo>
                  <a:pt x="4925222" y="3368715"/>
                  <a:pt x="4922996" y="3369514"/>
                  <a:pt x="4921917" y="3370430"/>
                </a:cubicBezTo>
                <a:cubicBezTo>
                  <a:pt x="4920421" y="3371666"/>
                  <a:pt x="4918233" y="3373952"/>
                  <a:pt x="4918549" y="3375158"/>
                </a:cubicBezTo>
                <a:cubicBezTo>
                  <a:pt x="4921885" y="3386984"/>
                  <a:pt x="4910061" y="3391946"/>
                  <a:pt x="4907011" y="3400590"/>
                </a:cubicBezTo>
                <a:cubicBezTo>
                  <a:pt x="4914768" y="3408348"/>
                  <a:pt x="4922204" y="3415783"/>
                  <a:pt x="4930367" y="3423943"/>
                </a:cubicBezTo>
                <a:cubicBezTo>
                  <a:pt x="4930367" y="3431482"/>
                  <a:pt x="4930367" y="3439734"/>
                  <a:pt x="4930367" y="3448029"/>
                </a:cubicBezTo>
                <a:cubicBezTo>
                  <a:pt x="4934694" y="3452943"/>
                  <a:pt x="4938728" y="3457569"/>
                  <a:pt x="4943460" y="3462999"/>
                </a:cubicBezTo>
                <a:cubicBezTo>
                  <a:pt x="4938030" y="3468469"/>
                  <a:pt x="4932752" y="3474725"/>
                  <a:pt x="4926428" y="3479656"/>
                </a:cubicBezTo>
                <a:cubicBezTo>
                  <a:pt x="4923662" y="3481815"/>
                  <a:pt x="4918455" y="3482389"/>
                  <a:pt x="4914864" y="3481498"/>
                </a:cubicBezTo>
                <a:cubicBezTo>
                  <a:pt x="4911431" y="3480667"/>
                  <a:pt x="4908665" y="3477011"/>
                  <a:pt x="4905614" y="3474633"/>
                </a:cubicBezTo>
                <a:cubicBezTo>
                  <a:pt x="4905425" y="3470500"/>
                  <a:pt x="4905233" y="3466340"/>
                  <a:pt x="4905044" y="3462204"/>
                </a:cubicBezTo>
                <a:cubicBezTo>
                  <a:pt x="4899067" y="3456233"/>
                  <a:pt x="4893123" y="3450284"/>
                  <a:pt x="4886926" y="3444086"/>
                </a:cubicBezTo>
                <a:cubicBezTo>
                  <a:pt x="4882512" y="3448155"/>
                  <a:pt x="4878057" y="3452246"/>
                  <a:pt x="4873515" y="3456423"/>
                </a:cubicBezTo>
                <a:cubicBezTo>
                  <a:pt x="4863156" y="3456423"/>
                  <a:pt x="4852638" y="3456423"/>
                  <a:pt x="4842089" y="3456423"/>
                </a:cubicBezTo>
                <a:cubicBezTo>
                  <a:pt x="4843389" y="3451928"/>
                  <a:pt x="4842280" y="3448123"/>
                  <a:pt x="4838143" y="3446299"/>
                </a:cubicBezTo>
                <a:cubicBezTo>
                  <a:pt x="4834806" y="3444855"/>
                  <a:pt x="4831025" y="3444317"/>
                  <a:pt x="4827372" y="3443771"/>
                </a:cubicBezTo>
                <a:cubicBezTo>
                  <a:pt x="4823337" y="3443199"/>
                  <a:pt x="4819112" y="3444937"/>
                  <a:pt x="4818186" y="3449083"/>
                </a:cubicBezTo>
                <a:cubicBezTo>
                  <a:pt x="4817774" y="3450971"/>
                  <a:pt x="4821808" y="3455595"/>
                  <a:pt x="4824384" y="3456073"/>
                </a:cubicBezTo>
                <a:cubicBezTo>
                  <a:pt x="4830106" y="3457156"/>
                  <a:pt x="4836146" y="3456423"/>
                  <a:pt x="4842089" y="3456423"/>
                </a:cubicBezTo>
                <a:cubicBezTo>
                  <a:pt x="4840560" y="3466054"/>
                  <a:pt x="4849872" y="3468594"/>
                  <a:pt x="4854573" y="3475836"/>
                </a:cubicBezTo>
                <a:cubicBezTo>
                  <a:pt x="4848280" y="3481881"/>
                  <a:pt x="4841829" y="3488339"/>
                  <a:pt x="4835029" y="3494404"/>
                </a:cubicBezTo>
                <a:cubicBezTo>
                  <a:pt x="4833950" y="3495354"/>
                  <a:pt x="4831311" y="3494529"/>
                  <a:pt x="4829376" y="3494529"/>
                </a:cubicBezTo>
                <a:cubicBezTo>
                  <a:pt x="4829376" y="3488308"/>
                  <a:pt x="4829662" y="3482040"/>
                  <a:pt x="4829187" y="3475836"/>
                </a:cubicBezTo>
                <a:cubicBezTo>
                  <a:pt x="4829059" y="3474254"/>
                  <a:pt x="4826832" y="3472441"/>
                  <a:pt x="4825177" y="3471392"/>
                </a:cubicBezTo>
                <a:cubicBezTo>
                  <a:pt x="4822347" y="3469584"/>
                  <a:pt x="4818091" y="3471014"/>
                  <a:pt x="4816982" y="3475906"/>
                </a:cubicBezTo>
                <a:lnTo>
                  <a:pt x="4816669" y="3494258"/>
                </a:lnTo>
                <a:lnTo>
                  <a:pt x="4829281" y="3494258"/>
                </a:lnTo>
                <a:cubicBezTo>
                  <a:pt x="4828070" y="3503371"/>
                  <a:pt x="4825209" y="3506999"/>
                  <a:pt x="4820762" y="3504741"/>
                </a:cubicBezTo>
                <a:lnTo>
                  <a:pt x="4816665" y="3494496"/>
                </a:lnTo>
                <a:lnTo>
                  <a:pt x="4816664" y="3494529"/>
                </a:lnTo>
                <a:cubicBezTo>
                  <a:pt x="4806970" y="3495766"/>
                  <a:pt x="4800709" y="3503479"/>
                  <a:pt x="4804173" y="3510759"/>
                </a:cubicBezTo>
                <a:cubicBezTo>
                  <a:pt x="4806748" y="3516150"/>
                  <a:pt x="4811291" y="3520602"/>
                  <a:pt x="4815199" y="3525779"/>
                </a:cubicBezTo>
                <a:cubicBezTo>
                  <a:pt x="4808493" y="3541162"/>
                  <a:pt x="4793338" y="3527813"/>
                  <a:pt x="4785612" y="3532676"/>
                </a:cubicBezTo>
                <a:cubicBezTo>
                  <a:pt x="4777859" y="3540029"/>
                  <a:pt x="4771788" y="3545807"/>
                  <a:pt x="4765623" y="3551617"/>
                </a:cubicBezTo>
                <a:cubicBezTo>
                  <a:pt x="4769373" y="3553909"/>
                  <a:pt x="4772613" y="3557501"/>
                  <a:pt x="4776110" y="3557753"/>
                </a:cubicBezTo>
                <a:cubicBezTo>
                  <a:pt x="4786601" y="3558549"/>
                  <a:pt x="4797182" y="3558038"/>
                  <a:pt x="4807732" y="3558038"/>
                </a:cubicBezTo>
                <a:cubicBezTo>
                  <a:pt x="4818820" y="3551776"/>
                  <a:pt x="4826103" y="3541325"/>
                  <a:pt x="4835574" y="3532802"/>
                </a:cubicBezTo>
                <a:cubicBezTo>
                  <a:pt x="4839514" y="3532802"/>
                  <a:pt x="4843675" y="3532802"/>
                  <a:pt x="4847043" y="3532802"/>
                </a:cubicBezTo>
                <a:cubicBezTo>
                  <a:pt x="4857213" y="3528259"/>
                  <a:pt x="4852416" y="3517613"/>
                  <a:pt x="4857117" y="3511552"/>
                </a:cubicBezTo>
                <a:cubicBezTo>
                  <a:pt x="4861983" y="3505291"/>
                  <a:pt x="4868237" y="3500144"/>
                  <a:pt x="4873834" y="3494593"/>
                </a:cubicBezTo>
                <a:cubicBezTo>
                  <a:pt x="4884731" y="3503802"/>
                  <a:pt x="4878122" y="3515136"/>
                  <a:pt x="4880665" y="3526960"/>
                </a:cubicBezTo>
                <a:cubicBezTo>
                  <a:pt x="4870496" y="3535891"/>
                  <a:pt x="4859470" y="3545548"/>
                  <a:pt x="4846347" y="3557119"/>
                </a:cubicBezTo>
                <a:cubicBezTo>
                  <a:pt x="4839323" y="3557501"/>
                  <a:pt x="4829281" y="3559370"/>
                  <a:pt x="4824955" y="3570370"/>
                </a:cubicBezTo>
                <a:cubicBezTo>
                  <a:pt x="4781672" y="3570370"/>
                  <a:pt x="4739564" y="3570370"/>
                  <a:pt x="4696470" y="3570370"/>
                </a:cubicBezTo>
                <a:cubicBezTo>
                  <a:pt x="4692595" y="3566873"/>
                  <a:pt x="4688022" y="3562715"/>
                  <a:pt x="4683060" y="3558197"/>
                </a:cubicBezTo>
                <a:cubicBezTo>
                  <a:pt x="4662532" y="3558197"/>
                  <a:pt x="4641497" y="3558197"/>
                  <a:pt x="4620455" y="3558197"/>
                </a:cubicBezTo>
                <a:cubicBezTo>
                  <a:pt x="4615817" y="3553845"/>
                  <a:pt x="4611269" y="3549583"/>
                  <a:pt x="4606696" y="3545333"/>
                </a:cubicBezTo>
                <a:cubicBezTo>
                  <a:pt x="4585596" y="3545333"/>
                  <a:pt x="4564491" y="3545333"/>
                  <a:pt x="4543392" y="3545333"/>
                </a:cubicBezTo>
                <a:cubicBezTo>
                  <a:pt x="4532939" y="3555779"/>
                  <a:pt x="4522516" y="3566205"/>
                  <a:pt x="4512055" y="3576662"/>
                </a:cubicBezTo>
                <a:cubicBezTo>
                  <a:pt x="4515074" y="3578917"/>
                  <a:pt x="4517935" y="3582855"/>
                  <a:pt x="4521114" y="3583115"/>
                </a:cubicBezTo>
                <a:cubicBezTo>
                  <a:pt x="4531600" y="3583939"/>
                  <a:pt x="4542218" y="3582918"/>
                  <a:pt x="4552706" y="3583719"/>
                </a:cubicBezTo>
                <a:cubicBezTo>
                  <a:pt x="4556041" y="3583972"/>
                  <a:pt x="4559092" y="3587784"/>
                  <a:pt x="4562302" y="3589980"/>
                </a:cubicBezTo>
                <a:cubicBezTo>
                  <a:pt x="4554417" y="3600686"/>
                  <a:pt x="4542948" y="3594299"/>
                  <a:pt x="4533002" y="3596178"/>
                </a:cubicBezTo>
                <a:cubicBezTo>
                  <a:pt x="4523784" y="3599095"/>
                  <a:pt x="4519909" y="3613528"/>
                  <a:pt x="4505793" y="3608440"/>
                </a:cubicBezTo>
                <a:cubicBezTo>
                  <a:pt x="4501981" y="3604978"/>
                  <a:pt x="4497375" y="3600783"/>
                  <a:pt x="4492414" y="3596304"/>
                </a:cubicBezTo>
                <a:cubicBezTo>
                  <a:pt x="4484535" y="3596304"/>
                  <a:pt x="4476150" y="3596304"/>
                  <a:pt x="4467344" y="3596304"/>
                </a:cubicBezTo>
                <a:cubicBezTo>
                  <a:pt x="4456446" y="3600973"/>
                  <a:pt x="4465118" y="3616580"/>
                  <a:pt x="4453807" y="3621662"/>
                </a:cubicBezTo>
                <a:cubicBezTo>
                  <a:pt x="4449869" y="3621662"/>
                  <a:pt x="4445701" y="3621662"/>
                  <a:pt x="4441633" y="3621662"/>
                </a:cubicBezTo>
                <a:cubicBezTo>
                  <a:pt x="4419133" y="3644162"/>
                  <a:pt x="4396759" y="3666538"/>
                  <a:pt x="4373212" y="3690087"/>
                </a:cubicBezTo>
                <a:cubicBezTo>
                  <a:pt x="4372831" y="3694817"/>
                  <a:pt x="4372196" y="3700827"/>
                  <a:pt x="4371879" y="3706866"/>
                </a:cubicBezTo>
                <a:cubicBezTo>
                  <a:pt x="4371054" y="3722722"/>
                  <a:pt x="4370769" y="3723483"/>
                  <a:pt x="4353476" y="3723229"/>
                </a:cubicBezTo>
                <a:cubicBezTo>
                  <a:pt x="4338131" y="3738295"/>
                  <a:pt x="4323097" y="3753069"/>
                  <a:pt x="4308418" y="3767460"/>
                </a:cubicBezTo>
                <a:cubicBezTo>
                  <a:pt x="4308418" y="3772229"/>
                  <a:pt x="4308418" y="3776421"/>
                  <a:pt x="4308418" y="3780106"/>
                </a:cubicBezTo>
                <a:cubicBezTo>
                  <a:pt x="4312642" y="3784812"/>
                  <a:pt x="4316582" y="3789226"/>
                  <a:pt x="4320490" y="3793607"/>
                </a:cubicBezTo>
                <a:cubicBezTo>
                  <a:pt x="4312611" y="3801492"/>
                  <a:pt x="4305175" y="3808927"/>
                  <a:pt x="4297577" y="3816515"/>
                </a:cubicBezTo>
                <a:cubicBezTo>
                  <a:pt x="4300532" y="3826430"/>
                  <a:pt x="4308956" y="3831580"/>
                  <a:pt x="4316327" y="3837557"/>
                </a:cubicBezTo>
                <a:cubicBezTo>
                  <a:pt x="4320425" y="3837937"/>
                  <a:pt x="4324499" y="3838349"/>
                  <a:pt x="4328437" y="3838729"/>
                </a:cubicBezTo>
                <a:cubicBezTo>
                  <a:pt x="4334478" y="3844738"/>
                  <a:pt x="4340637" y="3850556"/>
                  <a:pt x="4346295" y="3856785"/>
                </a:cubicBezTo>
                <a:lnTo>
                  <a:pt x="4346391" y="3865768"/>
                </a:lnTo>
                <a:lnTo>
                  <a:pt x="4346358" y="3863199"/>
                </a:lnTo>
                <a:cubicBezTo>
                  <a:pt x="4342261" y="3861580"/>
                  <a:pt x="4339209" y="3863230"/>
                  <a:pt x="4336475" y="3866407"/>
                </a:cubicBezTo>
                <a:cubicBezTo>
                  <a:pt x="4333899" y="3869427"/>
                  <a:pt x="4334280" y="3871972"/>
                  <a:pt x="4338987" y="3874357"/>
                </a:cubicBezTo>
                <a:cubicBezTo>
                  <a:pt x="4339813" y="3874767"/>
                  <a:pt x="4341817" y="3873659"/>
                  <a:pt x="4342863" y="3872765"/>
                </a:cubicBezTo>
                <a:cubicBezTo>
                  <a:pt x="4344265" y="3871624"/>
                  <a:pt x="4345755" y="3870196"/>
                  <a:pt x="4346358" y="3865773"/>
                </a:cubicBezTo>
                <a:lnTo>
                  <a:pt x="4346391" y="3865768"/>
                </a:lnTo>
                <a:lnTo>
                  <a:pt x="4365111" y="3862976"/>
                </a:lnTo>
                <a:cubicBezTo>
                  <a:pt x="4374899" y="3876226"/>
                  <a:pt x="4374994" y="3877247"/>
                  <a:pt x="4365205" y="3888305"/>
                </a:cubicBezTo>
                <a:cubicBezTo>
                  <a:pt x="4361710" y="3892245"/>
                  <a:pt x="4359388" y="3894439"/>
                  <a:pt x="4361710" y="3897237"/>
                </a:cubicBezTo>
                <a:cubicBezTo>
                  <a:pt x="4362979" y="3898758"/>
                  <a:pt x="4364730" y="3900891"/>
                  <a:pt x="4366316" y="3900922"/>
                </a:cubicBezTo>
                <a:cubicBezTo>
                  <a:pt x="4380842" y="3901207"/>
                  <a:pt x="4395426" y="3901428"/>
                  <a:pt x="4409947" y="3900891"/>
                </a:cubicBezTo>
                <a:cubicBezTo>
                  <a:pt x="4414750" y="3900699"/>
                  <a:pt x="4418403" y="3901017"/>
                  <a:pt x="4420599" y="3905434"/>
                </a:cubicBezTo>
                <a:cubicBezTo>
                  <a:pt x="4421993" y="3908226"/>
                  <a:pt x="4419963" y="3910990"/>
                  <a:pt x="4415954" y="3914298"/>
                </a:cubicBezTo>
                <a:cubicBezTo>
                  <a:pt x="4411254" y="3918175"/>
                  <a:pt x="4406997" y="3922593"/>
                  <a:pt x="4402862" y="3926474"/>
                </a:cubicBezTo>
                <a:cubicBezTo>
                  <a:pt x="4381510" y="3926474"/>
                  <a:pt x="4360720" y="3926474"/>
                  <a:pt x="4340192" y="3926474"/>
                </a:cubicBezTo>
                <a:cubicBezTo>
                  <a:pt x="4335587" y="3922116"/>
                  <a:pt x="4331108" y="3917889"/>
                  <a:pt x="4326814" y="3913790"/>
                </a:cubicBezTo>
                <a:cubicBezTo>
                  <a:pt x="4311944" y="3913790"/>
                  <a:pt x="4297418" y="3913790"/>
                  <a:pt x="4282865" y="3913790"/>
                </a:cubicBezTo>
                <a:cubicBezTo>
                  <a:pt x="4284166" y="3909303"/>
                  <a:pt x="4283055" y="3905497"/>
                  <a:pt x="4278925" y="3903689"/>
                </a:cubicBezTo>
                <a:cubicBezTo>
                  <a:pt x="4275589" y="3902222"/>
                  <a:pt x="4271808" y="3901684"/>
                  <a:pt x="4268149" y="3901143"/>
                </a:cubicBezTo>
                <a:cubicBezTo>
                  <a:pt x="4264113" y="3900573"/>
                  <a:pt x="4259889" y="3902319"/>
                  <a:pt x="4258968" y="3906457"/>
                </a:cubicBezTo>
                <a:cubicBezTo>
                  <a:pt x="4258556" y="3908354"/>
                  <a:pt x="4262590" y="3912964"/>
                  <a:pt x="4265166" y="3913442"/>
                </a:cubicBezTo>
                <a:cubicBezTo>
                  <a:pt x="4270882" y="3914519"/>
                  <a:pt x="4276921" y="3913790"/>
                  <a:pt x="4282865" y="3913790"/>
                </a:cubicBezTo>
                <a:cubicBezTo>
                  <a:pt x="4282865" y="3918015"/>
                  <a:pt x="4282294" y="3922370"/>
                  <a:pt x="4283024" y="3926474"/>
                </a:cubicBezTo>
                <a:cubicBezTo>
                  <a:pt x="4283880" y="3931429"/>
                  <a:pt x="4282992" y="3935210"/>
                  <a:pt x="4278354" y="3937244"/>
                </a:cubicBezTo>
                <a:cubicBezTo>
                  <a:pt x="4275557" y="3938480"/>
                  <a:pt x="4272475" y="3936294"/>
                  <a:pt x="4269359" y="3932125"/>
                </a:cubicBezTo>
                <a:cubicBezTo>
                  <a:pt x="4268084" y="3930447"/>
                  <a:pt x="4266404" y="3929104"/>
                  <a:pt x="4264335" y="3927041"/>
                </a:cubicBezTo>
                <a:cubicBezTo>
                  <a:pt x="4248127" y="3927041"/>
                  <a:pt x="4231348" y="3927041"/>
                  <a:pt x="4214537" y="3927041"/>
                </a:cubicBezTo>
                <a:cubicBezTo>
                  <a:pt x="4209678" y="3922664"/>
                  <a:pt x="4205066" y="3918492"/>
                  <a:pt x="4200049" y="3913982"/>
                </a:cubicBezTo>
                <a:cubicBezTo>
                  <a:pt x="4192195" y="3913982"/>
                  <a:pt x="4183810" y="3913982"/>
                  <a:pt x="4174940" y="3913982"/>
                </a:cubicBezTo>
                <a:cubicBezTo>
                  <a:pt x="4164106" y="3918618"/>
                  <a:pt x="4172815" y="3934321"/>
                  <a:pt x="4160927" y="3939501"/>
                </a:cubicBezTo>
                <a:cubicBezTo>
                  <a:pt x="4136270" y="3939501"/>
                  <a:pt x="4110907" y="3939439"/>
                  <a:pt x="4085546" y="3939692"/>
                </a:cubicBezTo>
                <a:cubicBezTo>
                  <a:pt x="4084023" y="3939725"/>
                  <a:pt x="4082558" y="3942479"/>
                  <a:pt x="4080274" y="3944770"/>
                </a:cubicBezTo>
                <a:cubicBezTo>
                  <a:pt x="4083960" y="3948962"/>
                  <a:pt x="4087455" y="3953445"/>
                  <a:pt x="4091458" y="3957380"/>
                </a:cubicBezTo>
                <a:cubicBezTo>
                  <a:pt x="4094319" y="3960178"/>
                  <a:pt x="4097687" y="3963840"/>
                  <a:pt x="4101151" y="3964287"/>
                </a:cubicBezTo>
                <a:cubicBezTo>
                  <a:pt x="4107476" y="3965048"/>
                  <a:pt x="4113483" y="3965113"/>
                  <a:pt x="4117581" y="3971090"/>
                </a:cubicBezTo>
                <a:cubicBezTo>
                  <a:pt x="4117581" y="3983530"/>
                  <a:pt x="4117581" y="3996210"/>
                  <a:pt x="4117581" y="4008700"/>
                </a:cubicBezTo>
                <a:cubicBezTo>
                  <a:pt x="4121965" y="4013400"/>
                  <a:pt x="4126222" y="4017942"/>
                  <a:pt x="4130389" y="4022427"/>
                </a:cubicBezTo>
                <a:cubicBezTo>
                  <a:pt x="4128163" y="4032500"/>
                  <a:pt x="4134837" y="4043810"/>
                  <a:pt x="4124318" y="4053089"/>
                </a:cubicBezTo>
                <a:cubicBezTo>
                  <a:pt x="4115608" y="4044768"/>
                  <a:pt x="4106874" y="4036407"/>
                  <a:pt x="4098290" y="4028243"/>
                </a:cubicBezTo>
                <a:cubicBezTo>
                  <a:pt x="4089675" y="4028243"/>
                  <a:pt x="4081226" y="4028243"/>
                  <a:pt x="4071437" y="4028243"/>
                </a:cubicBezTo>
                <a:cubicBezTo>
                  <a:pt x="4069591" y="4033483"/>
                  <a:pt x="4067656" y="4039014"/>
                  <a:pt x="4065715" y="4044641"/>
                </a:cubicBezTo>
                <a:cubicBezTo>
                  <a:pt x="4070352" y="4049975"/>
                  <a:pt x="4074393" y="4054618"/>
                  <a:pt x="4078935" y="4059826"/>
                </a:cubicBezTo>
                <a:cubicBezTo>
                  <a:pt x="4073626" y="4065389"/>
                  <a:pt x="4068037" y="4071238"/>
                  <a:pt x="4061649" y="4077974"/>
                </a:cubicBezTo>
                <a:cubicBezTo>
                  <a:pt x="4054151" y="4077974"/>
                  <a:pt x="4045948" y="4077974"/>
                  <a:pt x="4039465" y="4077974"/>
                </a:cubicBezTo>
                <a:cubicBezTo>
                  <a:pt x="4028916" y="4083721"/>
                  <a:pt x="4022052" y="4090457"/>
                  <a:pt x="4017377" y="4099388"/>
                </a:cubicBezTo>
                <a:cubicBezTo>
                  <a:pt x="4020428" y="4102440"/>
                  <a:pt x="4023416" y="4105427"/>
                  <a:pt x="4026404" y="4108415"/>
                </a:cubicBezTo>
                <a:cubicBezTo>
                  <a:pt x="4033775" y="4118615"/>
                  <a:pt x="4021545" y="4134029"/>
                  <a:pt x="4035780" y="4142636"/>
                </a:cubicBezTo>
                <a:cubicBezTo>
                  <a:pt x="4039687" y="4142636"/>
                  <a:pt x="4043880" y="4142636"/>
                  <a:pt x="4047573" y="4142636"/>
                </a:cubicBezTo>
                <a:cubicBezTo>
                  <a:pt x="4052527" y="4147153"/>
                  <a:pt x="4057132" y="4151314"/>
                  <a:pt x="4060824" y="4154651"/>
                </a:cubicBezTo>
                <a:cubicBezTo>
                  <a:pt x="4070321" y="4154651"/>
                  <a:pt x="4078650" y="4154651"/>
                  <a:pt x="4088470" y="4154651"/>
                </a:cubicBezTo>
                <a:cubicBezTo>
                  <a:pt x="4090088" y="4148865"/>
                  <a:pt x="4091648" y="4143207"/>
                  <a:pt x="4093938" y="4135044"/>
                </a:cubicBezTo>
                <a:cubicBezTo>
                  <a:pt x="4096285" y="4132500"/>
                  <a:pt x="4100548" y="4127927"/>
                  <a:pt x="4104964" y="4123188"/>
                </a:cubicBezTo>
                <a:cubicBezTo>
                  <a:pt x="4104964" y="4119249"/>
                  <a:pt x="4104964" y="4115025"/>
                  <a:pt x="4104964" y="4110800"/>
                </a:cubicBezTo>
                <a:cubicBezTo>
                  <a:pt x="4111098" y="4103454"/>
                  <a:pt x="4118406" y="4102059"/>
                  <a:pt x="4126577" y="4106981"/>
                </a:cubicBezTo>
                <a:cubicBezTo>
                  <a:pt x="4130548" y="4109366"/>
                  <a:pt x="4131499" y="4113274"/>
                  <a:pt x="4130452" y="4118075"/>
                </a:cubicBezTo>
                <a:cubicBezTo>
                  <a:pt x="4129431" y="4122585"/>
                  <a:pt x="4131118" y="4127102"/>
                  <a:pt x="4135692" y="4128148"/>
                </a:cubicBezTo>
                <a:cubicBezTo>
                  <a:pt x="4137570" y="4128561"/>
                  <a:pt x="4142366" y="4124051"/>
                  <a:pt x="4142746" y="4121349"/>
                </a:cubicBezTo>
                <a:cubicBezTo>
                  <a:pt x="4143672" y="4115215"/>
                  <a:pt x="4142905" y="4108859"/>
                  <a:pt x="4149483" y="4104603"/>
                </a:cubicBezTo>
                <a:cubicBezTo>
                  <a:pt x="4153207" y="4104603"/>
                  <a:pt x="4157400" y="4104603"/>
                  <a:pt x="4161784" y="4104603"/>
                </a:cubicBezTo>
                <a:cubicBezTo>
                  <a:pt x="4166142" y="4108637"/>
                  <a:pt x="4170747" y="4112862"/>
                  <a:pt x="4175511" y="4117251"/>
                </a:cubicBezTo>
                <a:cubicBezTo>
                  <a:pt x="4179521" y="4117251"/>
                  <a:pt x="4183714" y="4117251"/>
                  <a:pt x="4187748" y="4117251"/>
                </a:cubicBezTo>
                <a:cubicBezTo>
                  <a:pt x="4193882" y="4123378"/>
                  <a:pt x="4199890" y="4129385"/>
                  <a:pt x="4206246" y="4135741"/>
                </a:cubicBezTo>
                <a:cubicBezTo>
                  <a:pt x="4206246" y="4143721"/>
                  <a:pt x="4206246" y="4152075"/>
                  <a:pt x="4206246" y="4162148"/>
                </a:cubicBezTo>
                <a:cubicBezTo>
                  <a:pt x="4211993" y="4166886"/>
                  <a:pt x="4218477" y="4172189"/>
                  <a:pt x="4226584" y="4178831"/>
                </a:cubicBezTo>
                <a:cubicBezTo>
                  <a:pt x="4232433" y="4179053"/>
                  <a:pt x="4234082" y="4166918"/>
                  <a:pt x="4243141" y="4167870"/>
                </a:cubicBezTo>
                <a:cubicBezTo>
                  <a:pt x="4249339" y="4168536"/>
                  <a:pt x="4254516" y="4167267"/>
                  <a:pt x="4256012" y="4160055"/>
                </a:cubicBezTo>
                <a:cubicBezTo>
                  <a:pt x="4244061" y="4148104"/>
                  <a:pt x="4232084" y="4136122"/>
                  <a:pt x="4220101" y="4124146"/>
                </a:cubicBezTo>
                <a:cubicBezTo>
                  <a:pt x="4222867" y="4121793"/>
                  <a:pt x="4225506" y="4117568"/>
                  <a:pt x="4228392" y="4117378"/>
                </a:cubicBezTo>
                <a:cubicBezTo>
                  <a:pt x="4240819" y="4116610"/>
                  <a:pt x="4253309" y="4117061"/>
                  <a:pt x="4263827" y="4117061"/>
                </a:cubicBezTo>
                <a:cubicBezTo>
                  <a:pt x="4268693" y="4121920"/>
                  <a:pt x="4271681" y="4124907"/>
                  <a:pt x="4275113" y="4128339"/>
                </a:cubicBezTo>
                <a:cubicBezTo>
                  <a:pt x="4291219" y="4131676"/>
                  <a:pt x="4308037" y="4128751"/>
                  <a:pt x="4325989" y="4129893"/>
                </a:cubicBezTo>
                <a:cubicBezTo>
                  <a:pt x="4329834" y="4133134"/>
                  <a:pt x="4334508" y="4137080"/>
                  <a:pt x="4340035" y="4141748"/>
                </a:cubicBezTo>
                <a:cubicBezTo>
                  <a:pt x="4345438" y="4136668"/>
                  <a:pt x="4351255" y="4131231"/>
                  <a:pt x="4357098" y="4125732"/>
                </a:cubicBezTo>
                <a:cubicBezTo>
                  <a:pt x="4354402" y="4115405"/>
                  <a:pt x="4345724" y="4110483"/>
                  <a:pt x="4339177" y="4104920"/>
                </a:cubicBezTo>
                <a:cubicBezTo>
                  <a:pt x="4330182" y="4104920"/>
                  <a:pt x="4321859" y="4104920"/>
                  <a:pt x="4314101" y="4104920"/>
                </a:cubicBezTo>
                <a:cubicBezTo>
                  <a:pt x="4312039" y="4106988"/>
                  <a:pt x="4310352" y="4108320"/>
                  <a:pt x="4309084" y="4110001"/>
                </a:cubicBezTo>
                <a:cubicBezTo>
                  <a:pt x="4305968" y="4114168"/>
                  <a:pt x="4302885" y="4116356"/>
                  <a:pt x="4300088" y="4115119"/>
                </a:cubicBezTo>
                <a:cubicBezTo>
                  <a:pt x="4295482" y="4113052"/>
                  <a:pt x="4294556" y="4109303"/>
                  <a:pt x="4295419" y="4104349"/>
                </a:cubicBezTo>
                <a:cubicBezTo>
                  <a:pt x="4296148" y="4100245"/>
                  <a:pt x="4295577" y="4095894"/>
                  <a:pt x="4295577" y="4091669"/>
                </a:cubicBezTo>
                <a:cubicBezTo>
                  <a:pt x="4306127" y="4091669"/>
                  <a:pt x="4316645" y="4091669"/>
                  <a:pt x="4331108" y="4091669"/>
                </a:cubicBezTo>
                <a:cubicBezTo>
                  <a:pt x="4337877" y="4084711"/>
                  <a:pt x="4346549" y="4075779"/>
                  <a:pt x="4355259" y="4066848"/>
                </a:cubicBezTo>
                <a:cubicBezTo>
                  <a:pt x="4367078" y="4066848"/>
                  <a:pt x="4379568" y="4066848"/>
                  <a:pt x="4390213" y="4066848"/>
                </a:cubicBezTo>
                <a:cubicBezTo>
                  <a:pt x="4396506" y="4071618"/>
                  <a:pt x="4400896" y="4077016"/>
                  <a:pt x="4406357" y="4078513"/>
                </a:cubicBezTo>
                <a:cubicBezTo>
                  <a:pt x="4412237" y="4080099"/>
                  <a:pt x="4418562" y="4079496"/>
                  <a:pt x="4422629" y="4085440"/>
                </a:cubicBezTo>
                <a:cubicBezTo>
                  <a:pt x="4422629" y="4089506"/>
                  <a:pt x="4422629" y="4093699"/>
                  <a:pt x="4422629" y="4097930"/>
                </a:cubicBezTo>
                <a:cubicBezTo>
                  <a:pt x="4425934" y="4100086"/>
                  <a:pt x="4429175" y="4104032"/>
                  <a:pt x="4432543" y="4104127"/>
                </a:cubicBezTo>
                <a:cubicBezTo>
                  <a:pt x="4451485" y="4104729"/>
                  <a:pt x="4470491" y="4104412"/>
                  <a:pt x="4490828" y="4104412"/>
                </a:cubicBezTo>
                <a:cubicBezTo>
                  <a:pt x="4494705" y="4101234"/>
                  <a:pt x="4499381" y="4097390"/>
                  <a:pt x="4506275" y="4091701"/>
                </a:cubicBezTo>
                <a:cubicBezTo>
                  <a:pt x="4511991" y="4091701"/>
                  <a:pt x="4520288" y="4091098"/>
                  <a:pt x="4528421" y="4092050"/>
                </a:cubicBezTo>
                <a:cubicBezTo>
                  <a:pt x="4531187" y="4092367"/>
                  <a:pt x="4533509" y="4096623"/>
                  <a:pt x="4535798" y="4098818"/>
                </a:cubicBezTo>
                <a:cubicBezTo>
                  <a:pt x="4532208" y="4103137"/>
                  <a:pt x="4528676" y="4107432"/>
                  <a:pt x="4525979" y="4110673"/>
                </a:cubicBezTo>
                <a:cubicBezTo>
                  <a:pt x="4532399" y="4118012"/>
                  <a:pt x="4537893" y="4124304"/>
                  <a:pt x="4542948" y="4130083"/>
                </a:cubicBezTo>
                <a:cubicBezTo>
                  <a:pt x="4552547" y="4130083"/>
                  <a:pt x="4560932" y="4130083"/>
                  <a:pt x="4569071" y="4130083"/>
                </a:cubicBezTo>
                <a:cubicBezTo>
                  <a:pt x="4572281" y="4133293"/>
                  <a:pt x="4575269" y="4136280"/>
                  <a:pt x="4578251" y="4139268"/>
                </a:cubicBezTo>
                <a:cubicBezTo>
                  <a:pt x="4621983" y="4144102"/>
                  <a:pt x="4621983" y="4144102"/>
                  <a:pt x="4638382" y="4136889"/>
                </a:cubicBezTo>
                <a:cubicBezTo>
                  <a:pt x="4634316" y="4132341"/>
                  <a:pt x="4630338" y="4127958"/>
                  <a:pt x="4626335" y="4123505"/>
                </a:cubicBezTo>
                <a:cubicBezTo>
                  <a:pt x="4633611" y="4112386"/>
                  <a:pt x="4645150" y="4118995"/>
                  <a:pt x="4656524" y="4116832"/>
                </a:cubicBezTo>
                <a:cubicBezTo>
                  <a:pt x="4659988" y="4113978"/>
                  <a:pt x="4664663" y="4110127"/>
                  <a:pt x="4670094" y="4105649"/>
                </a:cubicBezTo>
                <a:cubicBezTo>
                  <a:pt x="4676767" y="4103936"/>
                  <a:pt x="4684462" y="4101996"/>
                  <a:pt x="4688497" y="4111910"/>
                </a:cubicBezTo>
                <a:cubicBezTo>
                  <a:pt x="4681030" y="4119376"/>
                  <a:pt x="4673590" y="4126817"/>
                  <a:pt x="4666122" y="4134283"/>
                </a:cubicBezTo>
                <a:cubicBezTo>
                  <a:pt x="4662468" y="4142636"/>
                  <a:pt x="4663008" y="4149912"/>
                  <a:pt x="4670956" y="4155031"/>
                </a:cubicBezTo>
                <a:cubicBezTo>
                  <a:pt x="4675467" y="4155031"/>
                  <a:pt x="4679596" y="4155031"/>
                  <a:pt x="4683473" y="4155031"/>
                </a:cubicBezTo>
                <a:cubicBezTo>
                  <a:pt x="4691199" y="4147311"/>
                  <a:pt x="4698634" y="4139871"/>
                  <a:pt x="4706100" y="4132405"/>
                </a:cubicBezTo>
                <a:cubicBezTo>
                  <a:pt x="4711822" y="4130946"/>
                  <a:pt x="4717703" y="4129893"/>
                  <a:pt x="4723196" y="4127863"/>
                </a:cubicBezTo>
                <a:cubicBezTo>
                  <a:pt x="4727872" y="4126112"/>
                  <a:pt x="4729172" y="4122015"/>
                  <a:pt x="4727714" y="4117188"/>
                </a:cubicBezTo>
                <a:cubicBezTo>
                  <a:pt x="4732477" y="4115754"/>
                  <a:pt x="4735973" y="4117219"/>
                  <a:pt x="4738389" y="4121507"/>
                </a:cubicBezTo>
                <a:cubicBezTo>
                  <a:pt x="4742108" y="4128117"/>
                  <a:pt x="4738009" y="4137936"/>
                  <a:pt x="4747131" y="4142224"/>
                </a:cubicBezTo>
                <a:cubicBezTo>
                  <a:pt x="4754376" y="4134980"/>
                  <a:pt x="4761715" y="4127641"/>
                  <a:pt x="4769054" y="4120296"/>
                </a:cubicBezTo>
                <a:cubicBezTo>
                  <a:pt x="4770711" y="4119249"/>
                  <a:pt x="4772297" y="4117473"/>
                  <a:pt x="4774015" y="4117314"/>
                </a:cubicBezTo>
                <a:cubicBezTo>
                  <a:pt x="4790382" y="4115912"/>
                  <a:pt x="4790478" y="4115912"/>
                  <a:pt x="4791238" y="4099008"/>
                </a:cubicBezTo>
                <a:cubicBezTo>
                  <a:pt x="4787362" y="4094783"/>
                  <a:pt x="4783232" y="4090267"/>
                  <a:pt x="4778938" y="4085567"/>
                </a:cubicBezTo>
                <a:cubicBezTo>
                  <a:pt x="4782915" y="4081342"/>
                  <a:pt x="4787013" y="4076953"/>
                  <a:pt x="4791206" y="4072474"/>
                </a:cubicBezTo>
                <a:cubicBezTo>
                  <a:pt x="4791206" y="4060175"/>
                  <a:pt x="4791206" y="4047685"/>
                  <a:pt x="4791206" y="4035012"/>
                </a:cubicBezTo>
                <a:cubicBezTo>
                  <a:pt x="4787045" y="4030654"/>
                  <a:pt x="4782821" y="4026207"/>
                  <a:pt x="4778494" y="4021697"/>
                </a:cubicBezTo>
                <a:cubicBezTo>
                  <a:pt x="4778494" y="4017625"/>
                  <a:pt x="4778494" y="4013495"/>
                  <a:pt x="4778494" y="4009398"/>
                </a:cubicBezTo>
                <a:cubicBezTo>
                  <a:pt x="4774206" y="4004881"/>
                  <a:pt x="4769950" y="4000435"/>
                  <a:pt x="4765782" y="3996083"/>
                </a:cubicBezTo>
                <a:cubicBezTo>
                  <a:pt x="4765782" y="3985503"/>
                  <a:pt x="4765782" y="3975213"/>
                  <a:pt x="4765782" y="3964827"/>
                </a:cubicBezTo>
                <a:cubicBezTo>
                  <a:pt x="4772074" y="3964827"/>
                  <a:pt x="4778399" y="3964827"/>
                  <a:pt x="4784501" y="3964827"/>
                </a:cubicBezTo>
                <a:cubicBezTo>
                  <a:pt x="4789043" y="3960624"/>
                  <a:pt x="4793466" y="3956555"/>
                  <a:pt x="4797880" y="3952467"/>
                </a:cubicBezTo>
                <a:cubicBezTo>
                  <a:pt x="4804046" y="3958614"/>
                  <a:pt x="4809990" y="3964572"/>
                  <a:pt x="4815935" y="3970521"/>
                </a:cubicBezTo>
                <a:cubicBezTo>
                  <a:pt x="4816157" y="3974612"/>
                  <a:pt x="4815610" y="3978862"/>
                  <a:pt x="4816791" y="3982705"/>
                </a:cubicBezTo>
                <a:cubicBezTo>
                  <a:pt x="4818249" y="3987438"/>
                  <a:pt x="4821745" y="3989442"/>
                  <a:pt x="4824732" y="3988167"/>
                </a:cubicBezTo>
                <a:cubicBezTo>
                  <a:pt x="4826515" y="3987406"/>
                  <a:pt x="4828799" y="3985471"/>
                  <a:pt x="4829059" y="3983816"/>
                </a:cubicBezTo>
                <a:cubicBezTo>
                  <a:pt x="4829693" y="3979718"/>
                  <a:pt x="4829250" y="3975562"/>
                  <a:pt x="4829250" y="3970009"/>
                </a:cubicBezTo>
                <a:cubicBezTo>
                  <a:pt x="4834204" y="3968040"/>
                  <a:pt x="4839610" y="3965913"/>
                  <a:pt x="4843992" y="3964160"/>
                </a:cubicBezTo>
                <a:cubicBezTo>
                  <a:pt x="4854986" y="3969379"/>
                  <a:pt x="4861152" y="3977396"/>
                  <a:pt x="4866938" y="3984799"/>
                </a:cubicBezTo>
                <a:cubicBezTo>
                  <a:pt x="4866938" y="3997923"/>
                  <a:pt x="4866938" y="4010413"/>
                  <a:pt x="4866938" y="4022458"/>
                </a:cubicBezTo>
                <a:cubicBezTo>
                  <a:pt x="4858996" y="4029988"/>
                  <a:pt x="4849968" y="4036439"/>
                  <a:pt x="4856324" y="4048960"/>
                </a:cubicBezTo>
                <a:cubicBezTo>
                  <a:pt x="4859249" y="4051884"/>
                  <a:pt x="4862236" y="4054872"/>
                  <a:pt x="4865352" y="4057987"/>
                </a:cubicBezTo>
                <a:cubicBezTo>
                  <a:pt x="4862364" y="4070565"/>
                  <a:pt x="4848470" y="4074124"/>
                  <a:pt x="4842439" y="4090711"/>
                </a:cubicBezTo>
                <a:cubicBezTo>
                  <a:pt x="4842597" y="4088681"/>
                  <a:pt x="4842280" y="4092747"/>
                  <a:pt x="4841956" y="4097327"/>
                </a:cubicBezTo>
                <a:cubicBezTo>
                  <a:pt x="4845933" y="4101647"/>
                  <a:pt x="4850096" y="4106189"/>
                  <a:pt x="4854289" y="4110768"/>
                </a:cubicBezTo>
                <a:cubicBezTo>
                  <a:pt x="4850285" y="4115119"/>
                  <a:pt x="4846123" y="4119629"/>
                  <a:pt x="4842152" y="4123987"/>
                </a:cubicBezTo>
                <a:cubicBezTo>
                  <a:pt x="4842152" y="4128339"/>
                  <a:pt x="4842152" y="4132468"/>
                  <a:pt x="4842152" y="4136154"/>
                </a:cubicBezTo>
                <a:cubicBezTo>
                  <a:pt x="4846631" y="4141051"/>
                  <a:pt x="4850792" y="4145624"/>
                  <a:pt x="4854319" y="4149436"/>
                </a:cubicBezTo>
                <a:cubicBezTo>
                  <a:pt x="4854319" y="4162909"/>
                  <a:pt x="4854319" y="4175431"/>
                  <a:pt x="4854319" y="4187540"/>
                </a:cubicBezTo>
                <a:cubicBezTo>
                  <a:pt x="4850951" y="4190908"/>
                  <a:pt x="4847963" y="4193896"/>
                  <a:pt x="4845008" y="4196852"/>
                </a:cubicBezTo>
                <a:cubicBezTo>
                  <a:pt x="4837731" y="4210388"/>
                  <a:pt x="4845230" y="4225415"/>
                  <a:pt x="4840846" y="4238951"/>
                </a:cubicBezTo>
                <a:cubicBezTo>
                  <a:pt x="4834744" y="4245117"/>
                  <a:pt x="4828957" y="4251251"/>
                  <a:pt x="4822766" y="4256909"/>
                </a:cubicBezTo>
                <a:cubicBezTo>
                  <a:pt x="4821586" y="4257575"/>
                  <a:pt x="4818662" y="4256687"/>
                  <a:pt x="4813772" y="4256624"/>
                </a:cubicBezTo>
                <a:cubicBezTo>
                  <a:pt x="4812661" y="4257131"/>
                  <a:pt x="4816092" y="4257258"/>
                  <a:pt x="4816346" y="4256592"/>
                </a:cubicBezTo>
                <a:cubicBezTo>
                  <a:pt x="4817965" y="4252494"/>
                  <a:pt x="4816316" y="4249443"/>
                  <a:pt x="4813136" y="4246709"/>
                </a:cubicBezTo>
                <a:cubicBezTo>
                  <a:pt x="4810117" y="4244134"/>
                  <a:pt x="4807573" y="4244514"/>
                  <a:pt x="4805188" y="4249221"/>
                </a:cubicBezTo>
                <a:cubicBezTo>
                  <a:pt x="4804775" y="4250046"/>
                  <a:pt x="4805893" y="4252044"/>
                  <a:pt x="4806780" y="4253097"/>
                </a:cubicBezTo>
                <a:cubicBezTo>
                  <a:pt x="4807890" y="4254492"/>
                  <a:pt x="4809356" y="4255989"/>
                  <a:pt x="4813772" y="4256624"/>
                </a:cubicBezTo>
                <a:cubicBezTo>
                  <a:pt x="4816568" y="4258818"/>
                  <a:pt x="4817488" y="4261800"/>
                  <a:pt x="4816441" y="4262916"/>
                </a:cubicBezTo>
                <a:cubicBezTo>
                  <a:pt x="4806209" y="4273623"/>
                  <a:pt x="4795622" y="4283982"/>
                  <a:pt x="4784946" y="4294657"/>
                </a:cubicBezTo>
                <a:cubicBezTo>
                  <a:pt x="4772486" y="4294657"/>
                  <a:pt x="4759843" y="4294657"/>
                  <a:pt x="4747607" y="4294657"/>
                </a:cubicBezTo>
                <a:cubicBezTo>
                  <a:pt x="4735973" y="4299554"/>
                  <a:pt x="4744841" y="4315190"/>
                  <a:pt x="4733816" y="4319764"/>
                </a:cubicBezTo>
                <a:cubicBezTo>
                  <a:pt x="4729109" y="4315539"/>
                  <a:pt x="4724535" y="4311372"/>
                  <a:pt x="4719638" y="4306989"/>
                </a:cubicBezTo>
                <a:cubicBezTo>
                  <a:pt x="4707090" y="4306989"/>
                  <a:pt x="4694537" y="4306989"/>
                  <a:pt x="4683060" y="4306989"/>
                </a:cubicBezTo>
                <a:cubicBezTo>
                  <a:pt x="4675308" y="4302352"/>
                  <a:pt x="4677053" y="4295615"/>
                  <a:pt x="4676767" y="4289545"/>
                </a:cubicBezTo>
                <a:cubicBezTo>
                  <a:pt x="4683473" y="4276992"/>
                  <a:pt x="4695233" y="4283728"/>
                  <a:pt x="4705053" y="4282079"/>
                </a:cubicBezTo>
                <a:cubicBezTo>
                  <a:pt x="4715000" y="4278679"/>
                  <a:pt x="4720374" y="4269874"/>
                  <a:pt x="4726889" y="4262313"/>
                </a:cubicBezTo>
                <a:cubicBezTo>
                  <a:pt x="4718622" y="4252139"/>
                  <a:pt x="4707217" y="4258717"/>
                  <a:pt x="4696566" y="4256528"/>
                </a:cubicBezTo>
                <a:cubicBezTo>
                  <a:pt x="4692532" y="4252875"/>
                  <a:pt x="4687926" y="4248714"/>
                  <a:pt x="4683123" y="4244388"/>
                </a:cubicBezTo>
                <a:cubicBezTo>
                  <a:pt x="4677503" y="4244546"/>
                  <a:pt x="4669682" y="4241083"/>
                  <a:pt x="4666598" y="4248263"/>
                </a:cubicBezTo>
                <a:cubicBezTo>
                  <a:pt x="4663769" y="4254873"/>
                  <a:pt x="4672415" y="4256972"/>
                  <a:pt x="4675244" y="4261831"/>
                </a:cubicBezTo>
                <a:cubicBezTo>
                  <a:pt x="4672226" y="4272894"/>
                  <a:pt x="4663769" y="4268859"/>
                  <a:pt x="4656937" y="4268701"/>
                </a:cubicBezTo>
                <a:cubicBezTo>
                  <a:pt x="4640761" y="4253001"/>
                  <a:pt x="4640570" y="4253128"/>
                  <a:pt x="4625891" y="4263106"/>
                </a:cubicBezTo>
                <a:cubicBezTo>
                  <a:pt x="4628879" y="4266094"/>
                  <a:pt x="4631962" y="4269018"/>
                  <a:pt x="4634823" y="4272133"/>
                </a:cubicBezTo>
                <a:cubicBezTo>
                  <a:pt x="4636028" y="4273401"/>
                  <a:pt x="4636790" y="4275082"/>
                  <a:pt x="4637779" y="4276579"/>
                </a:cubicBezTo>
                <a:cubicBezTo>
                  <a:pt x="4636283" y="4278070"/>
                  <a:pt x="4634981" y="4280455"/>
                  <a:pt x="4633231" y="4280867"/>
                </a:cubicBezTo>
                <a:cubicBezTo>
                  <a:pt x="4629291" y="4281819"/>
                  <a:pt x="4625098" y="4281755"/>
                  <a:pt x="4620487" y="4282174"/>
                </a:cubicBezTo>
                <a:cubicBezTo>
                  <a:pt x="4616166" y="4278229"/>
                  <a:pt x="4611562" y="4274067"/>
                  <a:pt x="4606600" y="4269589"/>
                </a:cubicBezTo>
                <a:cubicBezTo>
                  <a:pt x="4598689" y="4269589"/>
                  <a:pt x="4590265" y="4269589"/>
                  <a:pt x="4582037" y="4269589"/>
                </a:cubicBezTo>
                <a:cubicBezTo>
                  <a:pt x="4577268" y="4265200"/>
                  <a:pt x="4572662" y="4260943"/>
                  <a:pt x="4568501" y="4257099"/>
                </a:cubicBezTo>
                <a:cubicBezTo>
                  <a:pt x="4546951" y="4257099"/>
                  <a:pt x="4525852" y="4257004"/>
                  <a:pt x="4504747" y="4257290"/>
                </a:cubicBezTo>
                <a:cubicBezTo>
                  <a:pt x="4503224" y="4257321"/>
                  <a:pt x="4500870" y="4259865"/>
                  <a:pt x="4500458" y="4261641"/>
                </a:cubicBezTo>
                <a:cubicBezTo>
                  <a:pt x="4499666" y="4264851"/>
                  <a:pt x="4502203" y="4268029"/>
                  <a:pt x="4506815" y="4269303"/>
                </a:cubicBezTo>
                <a:cubicBezTo>
                  <a:pt x="4510691" y="4270350"/>
                  <a:pt x="4514915" y="4270192"/>
                  <a:pt x="4519020" y="4270572"/>
                </a:cubicBezTo>
                <a:cubicBezTo>
                  <a:pt x="4522001" y="4273560"/>
                  <a:pt x="4524989" y="4276548"/>
                  <a:pt x="4528010" y="4279567"/>
                </a:cubicBezTo>
                <a:cubicBezTo>
                  <a:pt x="4540087" y="4284426"/>
                  <a:pt x="4552706" y="4281185"/>
                  <a:pt x="4565030" y="4282142"/>
                </a:cubicBezTo>
                <a:cubicBezTo>
                  <a:pt x="4577013" y="4287191"/>
                  <a:pt x="4583655" y="4298438"/>
                  <a:pt x="4593063" y="4306481"/>
                </a:cubicBezTo>
                <a:cubicBezTo>
                  <a:pt x="4597130" y="4306830"/>
                  <a:pt x="4601227" y="4307210"/>
                  <a:pt x="4605997" y="4307623"/>
                </a:cubicBezTo>
                <a:cubicBezTo>
                  <a:pt x="4610190" y="4311435"/>
                  <a:pt x="4614802" y="4315602"/>
                  <a:pt x="4619757" y="4320112"/>
                </a:cubicBezTo>
                <a:cubicBezTo>
                  <a:pt x="4623412" y="4320112"/>
                  <a:pt x="4627605" y="4320112"/>
                  <a:pt x="4631613" y="4320112"/>
                </a:cubicBezTo>
                <a:cubicBezTo>
                  <a:pt x="4636377" y="4324527"/>
                  <a:pt x="4640990" y="4328758"/>
                  <a:pt x="4645785" y="4333205"/>
                </a:cubicBezTo>
                <a:cubicBezTo>
                  <a:pt x="4649724" y="4333205"/>
                  <a:pt x="4653917" y="4333205"/>
                  <a:pt x="4657895" y="4333205"/>
                </a:cubicBezTo>
                <a:cubicBezTo>
                  <a:pt x="4665583" y="4340893"/>
                  <a:pt x="4673050" y="4348365"/>
                  <a:pt x="4682235" y="4357544"/>
                </a:cubicBezTo>
                <a:cubicBezTo>
                  <a:pt x="4688591" y="4357899"/>
                  <a:pt x="4696725" y="4358343"/>
                  <a:pt x="4706100" y="4358818"/>
                </a:cubicBezTo>
                <a:cubicBezTo>
                  <a:pt x="4710198" y="4355324"/>
                  <a:pt x="4714397" y="4350744"/>
                  <a:pt x="4719542" y="4347693"/>
                </a:cubicBezTo>
                <a:cubicBezTo>
                  <a:pt x="4724915" y="4344483"/>
                  <a:pt x="4731241" y="4344197"/>
                  <a:pt x="4736576" y="4348428"/>
                </a:cubicBezTo>
                <a:cubicBezTo>
                  <a:pt x="4739880" y="4351035"/>
                  <a:pt x="4742614" y="4354334"/>
                  <a:pt x="4746141" y="4357867"/>
                </a:cubicBezTo>
                <a:cubicBezTo>
                  <a:pt x="4758156" y="4357867"/>
                  <a:pt x="4770711" y="4357867"/>
                  <a:pt x="4784469" y="4357867"/>
                </a:cubicBezTo>
                <a:cubicBezTo>
                  <a:pt x="4788156" y="4354531"/>
                  <a:pt x="4792767" y="4350332"/>
                  <a:pt x="4797372" y="4346170"/>
                </a:cubicBezTo>
                <a:cubicBezTo>
                  <a:pt x="4801693" y="4350014"/>
                  <a:pt x="4806177" y="4353985"/>
                  <a:pt x="4810656" y="4357962"/>
                </a:cubicBezTo>
                <a:cubicBezTo>
                  <a:pt x="4812147" y="4356465"/>
                  <a:pt x="4814913" y="4355007"/>
                  <a:pt x="4814944" y="4353478"/>
                </a:cubicBezTo>
                <a:cubicBezTo>
                  <a:pt x="4815706" y="4332539"/>
                  <a:pt x="4815839" y="4311530"/>
                  <a:pt x="4816885" y="4290591"/>
                </a:cubicBezTo>
                <a:cubicBezTo>
                  <a:pt x="4817012" y="4288048"/>
                  <a:pt x="4821555" y="4285732"/>
                  <a:pt x="4824067" y="4283316"/>
                </a:cubicBezTo>
                <a:cubicBezTo>
                  <a:pt x="4827086" y="4286335"/>
                  <a:pt x="4829820" y="4289671"/>
                  <a:pt x="4833125" y="4292247"/>
                </a:cubicBezTo>
                <a:cubicBezTo>
                  <a:pt x="4837731" y="4295806"/>
                  <a:pt x="4846853" y="4296123"/>
                  <a:pt x="4850190" y="4292913"/>
                </a:cubicBezTo>
                <a:cubicBezTo>
                  <a:pt x="4856230" y="4287128"/>
                  <a:pt x="4861951" y="4281026"/>
                  <a:pt x="4865605" y="4277309"/>
                </a:cubicBezTo>
                <a:cubicBezTo>
                  <a:pt x="4867983" y="4268733"/>
                  <a:pt x="4869576" y="4263074"/>
                  <a:pt x="4871670" y="4255539"/>
                </a:cubicBezTo>
                <a:cubicBezTo>
                  <a:pt x="4879143" y="4262599"/>
                  <a:pt x="4884959" y="4268060"/>
                  <a:pt x="4890454" y="4273243"/>
                </a:cubicBezTo>
                <a:cubicBezTo>
                  <a:pt x="4891341" y="4275469"/>
                  <a:pt x="4892679" y="4277277"/>
                  <a:pt x="4892679" y="4279123"/>
                </a:cubicBezTo>
                <a:cubicBezTo>
                  <a:pt x="4892806" y="4302415"/>
                  <a:pt x="4892776" y="4325675"/>
                  <a:pt x="4892776" y="4348968"/>
                </a:cubicBezTo>
                <a:cubicBezTo>
                  <a:pt x="4887085" y="4360500"/>
                  <a:pt x="4876249" y="4367490"/>
                  <a:pt x="4868047" y="4376802"/>
                </a:cubicBezTo>
                <a:cubicBezTo>
                  <a:pt x="4867825" y="4380937"/>
                  <a:pt x="4867603" y="4385067"/>
                  <a:pt x="4867349" y="4389608"/>
                </a:cubicBezTo>
                <a:cubicBezTo>
                  <a:pt x="4863283" y="4393966"/>
                  <a:pt x="4859026" y="4398540"/>
                  <a:pt x="4854637" y="4403208"/>
                </a:cubicBezTo>
                <a:cubicBezTo>
                  <a:pt x="4854637" y="4415698"/>
                  <a:pt x="4854637" y="4428378"/>
                  <a:pt x="4854637" y="4440805"/>
                </a:cubicBezTo>
                <a:cubicBezTo>
                  <a:pt x="4850253" y="4445536"/>
                  <a:pt x="4845997" y="4450110"/>
                  <a:pt x="4841987" y="4454404"/>
                </a:cubicBezTo>
                <a:cubicBezTo>
                  <a:pt x="4841702" y="4459009"/>
                  <a:pt x="4841417" y="4463107"/>
                  <a:pt x="4841163" y="4467243"/>
                </a:cubicBezTo>
                <a:cubicBezTo>
                  <a:pt x="4838175" y="4470230"/>
                  <a:pt x="4835187" y="4473218"/>
                  <a:pt x="4831565" y="4476840"/>
                </a:cubicBezTo>
                <a:cubicBezTo>
                  <a:pt x="4825272" y="4494220"/>
                  <a:pt x="4832555" y="4513351"/>
                  <a:pt x="4827785" y="4531271"/>
                </a:cubicBezTo>
                <a:cubicBezTo>
                  <a:pt x="4823559" y="4538547"/>
                  <a:pt x="4816632" y="4535749"/>
                  <a:pt x="4810688" y="4536390"/>
                </a:cubicBezTo>
                <a:cubicBezTo>
                  <a:pt x="4806050" y="4532127"/>
                  <a:pt x="4801470" y="4527871"/>
                  <a:pt x="4796643" y="4523456"/>
                </a:cubicBezTo>
                <a:cubicBezTo>
                  <a:pt x="4788440" y="4523456"/>
                  <a:pt x="4780055" y="4523456"/>
                  <a:pt x="4772201" y="4523456"/>
                </a:cubicBezTo>
                <a:cubicBezTo>
                  <a:pt x="4767184" y="4518908"/>
                  <a:pt x="4762571" y="4514779"/>
                  <a:pt x="4758251" y="4510903"/>
                </a:cubicBezTo>
                <a:cubicBezTo>
                  <a:pt x="4753582" y="4511347"/>
                  <a:pt x="4748907" y="4510586"/>
                  <a:pt x="4745602" y="4512393"/>
                </a:cubicBezTo>
                <a:cubicBezTo>
                  <a:pt x="4740330" y="4515255"/>
                  <a:pt x="4736480" y="4521642"/>
                  <a:pt x="4731049" y="4523202"/>
                </a:cubicBezTo>
                <a:cubicBezTo>
                  <a:pt x="4725201" y="4524852"/>
                  <a:pt x="4718876" y="4524281"/>
                  <a:pt x="4714906" y="4530129"/>
                </a:cubicBezTo>
                <a:cubicBezTo>
                  <a:pt x="4722657" y="4539187"/>
                  <a:pt x="4733435" y="4545670"/>
                  <a:pt x="4738706" y="4556980"/>
                </a:cubicBezTo>
                <a:cubicBezTo>
                  <a:pt x="4737184" y="4558502"/>
                  <a:pt x="4735687" y="4561300"/>
                  <a:pt x="4734196" y="4561300"/>
                </a:cubicBezTo>
                <a:cubicBezTo>
                  <a:pt x="4708834" y="4561553"/>
                  <a:pt x="4683473" y="4561490"/>
                  <a:pt x="4658466" y="4561490"/>
                </a:cubicBezTo>
                <a:cubicBezTo>
                  <a:pt x="4653537" y="4566038"/>
                  <a:pt x="4648963" y="4570263"/>
                  <a:pt x="4644129" y="4574709"/>
                </a:cubicBezTo>
                <a:cubicBezTo>
                  <a:pt x="4635933" y="4574709"/>
                  <a:pt x="4627540" y="4574709"/>
                  <a:pt x="4619282" y="4574709"/>
                </a:cubicBezTo>
                <a:cubicBezTo>
                  <a:pt x="4604729" y="4588442"/>
                  <a:pt x="4619947" y="4607599"/>
                  <a:pt x="4610160" y="4621998"/>
                </a:cubicBezTo>
                <a:cubicBezTo>
                  <a:pt x="4608510" y="4623108"/>
                  <a:pt x="4606885" y="4625112"/>
                  <a:pt x="4605206" y="4625207"/>
                </a:cubicBezTo>
                <a:cubicBezTo>
                  <a:pt x="4596907" y="4625556"/>
                  <a:pt x="4588584" y="4625366"/>
                  <a:pt x="4581492" y="4625366"/>
                </a:cubicBezTo>
                <a:cubicBezTo>
                  <a:pt x="4562778" y="4608137"/>
                  <a:pt x="4561763" y="4608106"/>
                  <a:pt x="4545041" y="4623584"/>
                </a:cubicBezTo>
                <a:cubicBezTo>
                  <a:pt x="4530711" y="4627110"/>
                  <a:pt x="4516001" y="4624503"/>
                  <a:pt x="4501442" y="4625397"/>
                </a:cubicBezTo>
                <a:cubicBezTo>
                  <a:pt x="4489109" y="4626159"/>
                  <a:pt x="4476468" y="4623076"/>
                  <a:pt x="4462764" y="4628544"/>
                </a:cubicBezTo>
                <a:cubicBezTo>
                  <a:pt x="4462066" y="4633498"/>
                  <a:pt x="4461274" y="4639251"/>
                  <a:pt x="4460639" y="4643761"/>
                </a:cubicBezTo>
                <a:cubicBezTo>
                  <a:pt x="4465308" y="4649292"/>
                  <a:pt x="4468994" y="4653612"/>
                  <a:pt x="4472616" y="4657900"/>
                </a:cubicBezTo>
                <a:cubicBezTo>
                  <a:pt x="4470396" y="4660127"/>
                  <a:pt x="4468962" y="4662829"/>
                  <a:pt x="4467409" y="4662924"/>
                </a:cubicBezTo>
                <a:cubicBezTo>
                  <a:pt x="4459015" y="4663368"/>
                  <a:pt x="4450597" y="4663114"/>
                  <a:pt x="4442585" y="4663114"/>
                </a:cubicBezTo>
                <a:cubicBezTo>
                  <a:pt x="4433114" y="4672109"/>
                  <a:pt x="4424062" y="4680685"/>
                  <a:pt x="4415415" y="4688918"/>
                </a:cubicBezTo>
                <a:cubicBezTo>
                  <a:pt x="4387135" y="4688918"/>
                  <a:pt x="4359610" y="4688982"/>
                  <a:pt x="4332091" y="4688855"/>
                </a:cubicBezTo>
                <a:cubicBezTo>
                  <a:pt x="4327676" y="4688823"/>
                  <a:pt x="4323256" y="4690124"/>
                  <a:pt x="4322208" y="4694608"/>
                </a:cubicBezTo>
                <a:cubicBezTo>
                  <a:pt x="4321827" y="4696257"/>
                  <a:pt x="4326783" y="4700070"/>
                  <a:pt x="4329960" y="4701408"/>
                </a:cubicBezTo>
                <a:cubicBezTo>
                  <a:pt x="4333551" y="4702930"/>
                  <a:pt x="4337846" y="4702835"/>
                  <a:pt x="4336856" y="4702677"/>
                </a:cubicBezTo>
                <a:cubicBezTo>
                  <a:pt x="4350077" y="4715896"/>
                  <a:pt x="4360404" y="4726222"/>
                  <a:pt x="4371022" y="4736841"/>
                </a:cubicBezTo>
                <a:cubicBezTo>
                  <a:pt x="4371022" y="4743736"/>
                  <a:pt x="4371022" y="4751995"/>
                  <a:pt x="4371022" y="4758858"/>
                </a:cubicBezTo>
                <a:cubicBezTo>
                  <a:pt x="4366158" y="4767219"/>
                  <a:pt x="4359229" y="4764580"/>
                  <a:pt x="4353286" y="4765151"/>
                </a:cubicBezTo>
                <a:cubicBezTo>
                  <a:pt x="4348680" y="4760894"/>
                  <a:pt x="4344068" y="4756664"/>
                  <a:pt x="4339304" y="4752249"/>
                </a:cubicBezTo>
                <a:cubicBezTo>
                  <a:pt x="4335302" y="4752249"/>
                  <a:pt x="4331140" y="4752249"/>
                  <a:pt x="4327543" y="4752249"/>
                </a:cubicBezTo>
                <a:cubicBezTo>
                  <a:pt x="4322716" y="4748024"/>
                  <a:pt x="4318332" y="4744148"/>
                  <a:pt x="4313975" y="4740336"/>
                </a:cubicBezTo>
                <a:cubicBezTo>
                  <a:pt x="4301490" y="4752819"/>
                  <a:pt x="4289792" y="4765087"/>
                  <a:pt x="4277301" y="4776499"/>
                </a:cubicBezTo>
                <a:cubicBezTo>
                  <a:pt x="4274891" y="4778687"/>
                  <a:pt x="4269392" y="4777482"/>
                  <a:pt x="4264747" y="4777926"/>
                </a:cubicBezTo>
                <a:cubicBezTo>
                  <a:pt x="4260427" y="4774018"/>
                  <a:pt x="4255822" y="4769851"/>
                  <a:pt x="4250830" y="4765341"/>
                </a:cubicBezTo>
                <a:cubicBezTo>
                  <a:pt x="4226013" y="4765341"/>
                  <a:pt x="4200652" y="4765341"/>
                  <a:pt x="4175479" y="4765341"/>
                </a:cubicBezTo>
                <a:cubicBezTo>
                  <a:pt x="4170715" y="4760926"/>
                  <a:pt x="4166111" y="4756701"/>
                  <a:pt x="4161340" y="4752280"/>
                </a:cubicBezTo>
                <a:cubicBezTo>
                  <a:pt x="4140399" y="4752280"/>
                  <a:pt x="4119263" y="4752280"/>
                  <a:pt x="4098671" y="4752280"/>
                </a:cubicBezTo>
                <a:cubicBezTo>
                  <a:pt x="4093716" y="4747770"/>
                  <a:pt x="4089105" y="4743609"/>
                  <a:pt x="4084245" y="4739188"/>
                </a:cubicBezTo>
                <a:cubicBezTo>
                  <a:pt x="4071691" y="4739188"/>
                  <a:pt x="4059137" y="4739188"/>
                  <a:pt x="4047122" y="4739188"/>
                </a:cubicBezTo>
                <a:cubicBezTo>
                  <a:pt x="4040639" y="4733149"/>
                  <a:pt x="4036129" y="4725715"/>
                  <a:pt x="4025960" y="4726825"/>
                </a:cubicBezTo>
                <a:cubicBezTo>
                  <a:pt x="4019952" y="4727497"/>
                  <a:pt x="4013754" y="4726318"/>
                  <a:pt x="4008483" y="4726001"/>
                </a:cubicBezTo>
                <a:cubicBezTo>
                  <a:pt x="4004702" y="4722220"/>
                  <a:pt x="4001683" y="4719201"/>
                  <a:pt x="3998663" y="4716181"/>
                </a:cubicBezTo>
                <a:cubicBezTo>
                  <a:pt x="3986458" y="4711798"/>
                  <a:pt x="3973745" y="4716498"/>
                  <a:pt x="3957854" y="4712337"/>
                </a:cubicBezTo>
                <a:cubicBezTo>
                  <a:pt x="3956205" y="4710973"/>
                  <a:pt x="3951530" y="4707028"/>
                  <a:pt x="3945814" y="4702201"/>
                </a:cubicBezTo>
                <a:cubicBezTo>
                  <a:pt x="3934592" y="4702201"/>
                  <a:pt x="3922038" y="4702201"/>
                  <a:pt x="3909490" y="4702201"/>
                </a:cubicBezTo>
                <a:cubicBezTo>
                  <a:pt x="3904593" y="4697817"/>
                  <a:pt x="3899988" y="4693650"/>
                  <a:pt x="3894932" y="4689108"/>
                </a:cubicBezTo>
                <a:cubicBezTo>
                  <a:pt x="3891373" y="4689108"/>
                  <a:pt x="3887211" y="4689108"/>
                  <a:pt x="3883272" y="4689108"/>
                </a:cubicBezTo>
                <a:cubicBezTo>
                  <a:pt x="3878438" y="4684662"/>
                  <a:pt x="3873833" y="4680431"/>
                  <a:pt x="3869094" y="4676016"/>
                </a:cubicBezTo>
                <a:cubicBezTo>
                  <a:pt x="3865091" y="4676016"/>
                  <a:pt x="3860898" y="4676016"/>
                  <a:pt x="3857212" y="4676016"/>
                </a:cubicBezTo>
                <a:cubicBezTo>
                  <a:pt x="3852252" y="4671506"/>
                  <a:pt x="3847646" y="4667339"/>
                  <a:pt x="3842812" y="4662924"/>
                </a:cubicBezTo>
                <a:cubicBezTo>
                  <a:pt x="3834489" y="4662924"/>
                  <a:pt x="3826160" y="4662924"/>
                  <a:pt x="3819043" y="4662924"/>
                </a:cubicBezTo>
                <a:cubicBezTo>
                  <a:pt x="3813422" y="4658160"/>
                  <a:pt x="3808747" y="4654183"/>
                  <a:pt x="3804712" y="4650751"/>
                </a:cubicBezTo>
                <a:cubicBezTo>
                  <a:pt x="3797277" y="4650751"/>
                  <a:pt x="3790921" y="4650751"/>
                  <a:pt x="3784565" y="4650751"/>
                </a:cubicBezTo>
                <a:cubicBezTo>
                  <a:pt x="3772487" y="4645829"/>
                  <a:pt x="3765940" y="4634513"/>
                  <a:pt x="3755835" y="4625905"/>
                </a:cubicBezTo>
                <a:cubicBezTo>
                  <a:pt x="3739753" y="4625905"/>
                  <a:pt x="3722975" y="4625905"/>
                  <a:pt x="3706196" y="4625905"/>
                </a:cubicBezTo>
                <a:cubicBezTo>
                  <a:pt x="3701305" y="4621515"/>
                  <a:pt x="3696693" y="4617354"/>
                  <a:pt x="3691643" y="4612844"/>
                </a:cubicBezTo>
                <a:cubicBezTo>
                  <a:pt x="3688085" y="4612844"/>
                  <a:pt x="3683885" y="4612844"/>
                  <a:pt x="3679946" y="4612844"/>
                </a:cubicBezTo>
                <a:cubicBezTo>
                  <a:pt x="3675118" y="4608398"/>
                  <a:pt x="3670538" y="4604167"/>
                  <a:pt x="3665774" y="4599752"/>
                </a:cubicBezTo>
                <a:cubicBezTo>
                  <a:pt x="3661771" y="4599752"/>
                  <a:pt x="3657572" y="4599752"/>
                  <a:pt x="3653537" y="4599752"/>
                </a:cubicBezTo>
                <a:cubicBezTo>
                  <a:pt x="3647403" y="4593618"/>
                  <a:pt x="3640666" y="4588182"/>
                  <a:pt x="3635616" y="4581477"/>
                </a:cubicBezTo>
                <a:cubicBezTo>
                  <a:pt x="3629767" y="4573758"/>
                  <a:pt x="3621089" y="4575318"/>
                  <a:pt x="3618006" y="4574265"/>
                </a:cubicBezTo>
                <a:cubicBezTo>
                  <a:pt x="3608345" y="4566196"/>
                  <a:pt x="3601925" y="4560792"/>
                  <a:pt x="3596622" y="4556345"/>
                </a:cubicBezTo>
                <a:cubicBezTo>
                  <a:pt x="3596273" y="4550244"/>
                  <a:pt x="3596019" y="4546114"/>
                  <a:pt x="3595797" y="4541978"/>
                </a:cubicBezTo>
                <a:cubicBezTo>
                  <a:pt x="3593253" y="4537880"/>
                  <a:pt x="3589790" y="4535787"/>
                  <a:pt x="3585432" y="4536390"/>
                </a:cubicBezTo>
                <a:cubicBezTo>
                  <a:pt x="3578282" y="4537405"/>
                  <a:pt x="3573899" y="4534100"/>
                  <a:pt x="3571101" y="4527903"/>
                </a:cubicBezTo>
                <a:cubicBezTo>
                  <a:pt x="3575390" y="4513669"/>
                  <a:pt x="3556517" y="4509120"/>
                  <a:pt x="3557818" y="4495013"/>
                </a:cubicBezTo>
                <a:cubicBezTo>
                  <a:pt x="3558579" y="4486723"/>
                  <a:pt x="3547554" y="4482746"/>
                  <a:pt x="3542821" y="4476104"/>
                </a:cubicBezTo>
                <a:cubicBezTo>
                  <a:pt x="3535697" y="4466190"/>
                  <a:pt x="3521335" y="4461997"/>
                  <a:pt x="3520288" y="4447382"/>
                </a:cubicBezTo>
                <a:cubicBezTo>
                  <a:pt x="3526581" y="4447382"/>
                  <a:pt x="3532900" y="4447382"/>
                  <a:pt x="3539002" y="4447382"/>
                </a:cubicBezTo>
                <a:cubicBezTo>
                  <a:pt x="3543519" y="4443183"/>
                  <a:pt x="3547966" y="4439085"/>
                  <a:pt x="3552159" y="4435210"/>
                </a:cubicBezTo>
                <a:cubicBezTo>
                  <a:pt x="3556771" y="4439212"/>
                  <a:pt x="3561091" y="4442993"/>
                  <a:pt x="3565506" y="4446811"/>
                </a:cubicBezTo>
                <a:cubicBezTo>
                  <a:pt x="3576665" y="4433269"/>
                  <a:pt x="3569097" y="4418147"/>
                  <a:pt x="3571196" y="4403779"/>
                </a:cubicBezTo>
                <a:cubicBezTo>
                  <a:pt x="3567194" y="4399428"/>
                  <a:pt x="3563000" y="4394886"/>
                  <a:pt x="3558547" y="4390052"/>
                </a:cubicBezTo>
                <a:cubicBezTo>
                  <a:pt x="3558547" y="4386304"/>
                  <a:pt x="3558547" y="4382142"/>
                  <a:pt x="3558547" y="4378299"/>
                </a:cubicBezTo>
                <a:cubicBezTo>
                  <a:pt x="3554671" y="4372165"/>
                  <a:pt x="3549108" y="4371308"/>
                  <a:pt x="3542624" y="4370921"/>
                </a:cubicBezTo>
                <a:cubicBezTo>
                  <a:pt x="3536014" y="4370541"/>
                  <a:pt x="3532836" y="4364058"/>
                  <a:pt x="3528294" y="4360087"/>
                </a:cubicBezTo>
                <a:cubicBezTo>
                  <a:pt x="3511452" y="4360817"/>
                  <a:pt x="3503446" y="4348619"/>
                  <a:pt x="3494863" y="4337271"/>
                </a:cubicBezTo>
                <a:cubicBezTo>
                  <a:pt x="3495339" y="4333268"/>
                  <a:pt x="3495434" y="4329171"/>
                  <a:pt x="3496449" y="4325295"/>
                </a:cubicBezTo>
                <a:cubicBezTo>
                  <a:pt x="3496931" y="4323544"/>
                  <a:pt x="3499247" y="4322275"/>
                  <a:pt x="3500902" y="4320620"/>
                </a:cubicBezTo>
                <a:cubicBezTo>
                  <a:pt x="3509796" y="4329076"/>
                  <a:pt x="3518665" y="4337556"/>
                  <a:pt x="3527311" y="4345758"/>
                </a:cubicBezTo>
                <a:cubicBezTo>
                  <a:pt x="3531916" y="4345472"/>
                  <a:pt x="3536014" y="4345219"/>
                  <a:pt x="3540119" y="4344965"/>
                </a:cubicBezTo>
                <a:cubicBezTo>
                  <a:pt x="3545771" y="4334892"/>
                  <a:pt x="3545866" y="4334892"/>
                  <a:pt x="3545676" y="4314137"/>
                </a:cubicBezTo>
                <a:cubicBezTo>
                  <a:pt x="3537765" y="4306132"/>
                  <a:pt x="3528897" y="4297423"/>
                  <a:pt x="3520415" y="4288333"/>
                </a:cubicBezTo>
                <a:cubicBezTo>
                  <a:pt x="3519362" y="4287223"/>
                  <a:pt x="3520288" y="4284267"/>
                  <a:pt x="3520288" y="4282174"/>
                </a:cubicBezTo>
                <a:cubicBezTo>
                  <a:pt x="3522414" y="4282174"/>
                  <a:pt x="3525243" y="4283062"/>
                  <a:pt x="3526518" y="4282047"/>
                </a:cubicBezTo>
                <a:cubicBezTo>
                  <a:pt x="3535793" y="4274448"/>
                  <a:pt x="3542339" y="4263741"/>
                  <a:pt x="3553498" y="4258209"/>
                </a:cubicBezTo>
                <a:cubicBezTo>
                  <a:pt x="3556580" y="4261292"/>
                  <a:pt x="3559251" y="4264755"/>
                  <a:pt x="3562652" y="4267172"/>
                </a:cubicBezTo>
                <a:cubicBezTo>
                  <a:pt x="3567764" y="4270857"/>
                  <a:pt x="3575967" y="4270731"/>
                  <a:pt x="3579716" y="4267109"/>
                </a:cubicBezTo>
                <a:cubicBezTo>
                  <a:pt x="3585691" y="4261355"/>
                  <a:pt x="3591344" y="4255253"/>
                  <a:pt x="3596463" y="4249982"/>
                </a:cubicBezTo>
                <a:cubicBezTo>
                  <a:pt x="3596653" y="4242453"/>
                  <a:pt x="3596749" y="4236446"/>
                  <a:pt x="3590932" y="4231834"/>
                </a:cubicBezTo>
                <a:cubicBezTo>
                  <a:pt x="3587912" y="4229424"/>
                  <a:pt x="3584480" y="4225605"/>
                  <a:pt x="3584163" y="4222142"/>
                </a:cubicBezTo>
                <a:cubicBezTo>
                  <a:pt x="3583529" y="4215723"/>
                  <a:pt x="3582640" y="4210261"/>
                  <a:pt x="3577489" y="4205650"/>
                </a:cubicBezTo>
                <a:cubicBezTo>
                  <a:pt x="3574660" y="4203112"/>
                  <a:pt x="3572694" y="4199262"/>
                  <a:pt x="3571196" y="4195640"/>
                </a:cubicBezTo>
                <a:cubicBezTo>
                  <a:pt x="3562525" y="4174638"/>
                  <a:pt x="3562518" y="4174701"/>
                  <a:pt x="3537733" y="4166024"/>
                </a:cubicBezTo>
                <a:cubicBezTo>
                  <a:pt x="3535919" y="4165390"/>
                  <a:pt x="3534714" y="4163131"/>
                  <a:pt x="3532970" y="4161418"/>
                </a:cubicBezTo>
                <a:cubicBezTo>
                  <a:pt x="3532970" y="4155317"/>
                  <a:pt x="3532424" y="4148929"/>
                  <a:pt x="3533128" y="4142700"/>
                </a:cubicBezTo>
                <a:cubicBezTo>
                  <a:pt x="3533699" y="4137777"/>
                  <a:pt x="3533033" y="4134060"/>
                  <a:pt x="3528675" y="4131802"/>
                </a:cubicBezTo>
                <a:cubicBezTo>
                  <a:pt x="3525814" y="4130343"/>
                  <a:pt x="3522794" y="4132214"/>
                  <a:pt x="3519686" y="4136503"/>
                </a:cubicBezTo>
                <a:cubicBezTo>
                  <a:pt x="3518443" y="4138190"/>
                  <a:pt x="3516730" y="4139522"/>
                  <a:pt x="3514598" y="4141653"/>
                </a:cubicBezTo>
                <a:cubicBezTo>
                  <a:pt x="3510278" y="4137936"/>
                  <a:pt x="3505920" y="4134187"/>
                  <a:pt x="3501251" y="4130178"/>
                </a:cubicBezTo>
                <a:cubicBezTo>
                  <a:pt x="3497597" y="4130020"/>
                  <a:pt x="3493436" y="4129830"/>
                  <a:pt x="3487714" y="4129576"/>
                </a:cubicBezTo>
                <a:cubicBezTo>
                  <a:pt x="3483007" y="4124019"/>
                  <a:pt x="3477577" y="4117600"/>
                  <a:pt x="3470681" y="4109462"/>
                </a:cubicBezTo>
                <a:cubicBezTo>
                  <a:pt x="3470523" y="4108256"/>
                  <a:pt x="3469945" y="4104254"/>
                  <a:pt x="3469406" y="4100245"/>
                </a:cubicBezTo>
                <a:cubicBezTo>
                  <a:pt x="3462860" y="4089315"/>
                  <a:pt x="3452532" y="4081849"/>
                  <a:pt x="3444051" y="4072538"/>
                </a:cubicBezTo>
                <a:cubicBezTo>
                  <a:pt x="3444051" y="4064146"/>
                  <a:pt x="3444051" y="4055697"/>
                  <a:pt x="3444051" y="4047432"/>
                </a:cubicBezTo>
                <a:cubicBezTo>
                  <a:pt x="3439661" y="4042731"/>
                  <a:pt x="3435404" y="4038158"/>
                  <a:pt x="3431306" y="4033768"/>
                </a:cubicBezTo>
                <a:cubicBezTo>
                  <a:pt x="3431084" y="4029290"/>
                  <a:pt x="3430862" y="4025161"/>
                  <a:pt x="3430665" y="4021475"/>
                </a:cubicBezTo>
                <a:cubicBezTo>
                  <a:pt x="3426346" y="4016578"/>
                  <a:pt x="3422248" y="4011941"/>
                  <a:pt x="3419260" y="4008541"/>
                </a:cubicBezTo>
                <a:cubicBezTo>
                  <a:pt x="3419260" y="3956434"/>
                  <a:pt x="3419260" y="3905783"/>
                  <a:pt x="3419260" y="3855794"/>
                </a:cubicBezTo>
                <a:cubicBezTo>
                  <a:pt x="3425743" y="3849377"/>
                  <a:pt x="3431687" y="3844390"/>
                  <a:pt x="3431877" y="3834474"/>
                </a:cubicBezTo>
                <a:cubicBezTo>
                  <a:pt x="3431972" y="3829448"/>
                  <a:pt x="3438265" y="3824525"/>
                  <a:pt x="3442078" y="3819121"/>
                </a:cubicBezTo>
                <a:cubicBezTo>
                  <a:pt x="3440486" y="3817220"/>
                  <a:pt x="3438677" y="3812926"/>
                  <a:pt x="3436102" y="3812386"/>
                </a:cubicBezTo>
                <a:cubicBezTo>
                  <a:pt x="3426314" y="3810353"/>
                  <a:pt x="3415162" y="3815564"/>
                  <a:pt x="3405469" y="3806158"/>
                </a:cubicBezTo>
                <a:cubicBezTo>
                  <a:pt x="3418943" y="3792657"/>
                  <a:pt x="3432004" y="3779598"/>
                  <a:pt x="3443695" y="3767879"/>
                </a:cubicBezTo>
                <a:cubicBezTo>
                  <a:pt x="3444495" y="3761490"/>
                  <a:pt x="3444970" y="3757450"/>
                  <a:pt x="3445478" y="3753417"/>
                </a:cubicBezTo>
                <a:cubicBezTo>
                  <a:pt x="3452976" y="3745919"/>
                  <a:pt x="3460449" y="3738453"/>
                  <a:pt x="3467947" y="3730950"/>
                </a:cubicBezTo>
                <a:cubicBezTo>
                  <a:pt x="3468455" y="3726914"/>
                  <a:pt x="3468931" y="3722880"/>
                  <a:pt x="3469121" y="3721224"/>
                </a:cubicBezTo>
                <a:cubicBezTo>
                  <a:pt x="3489744" y="3700606"/>
                  <a:pt x="3509067" y="3681281"/>
                  <a:pt x="3530616" y="3659737"/>
                </a:cubicBezTo>
                <a:cubicBezTo>
                  <a:pt x="3530521" y="3659737"/>
                  <a:pt x="3534714" y="3659737"/>
                  <a:pt x="3539510" y="3659737"/>
                </a:cubicBezTo>
                <a:cubicBezTo>
                  <a:pt x="3545042" y="3653825"/>
                  <a:pt x="3550827" y="3647658"/>
                  <a:pt x="3556961" y="3641111"/>
                </a:cubicBezTo>
                <a:cubicBezTo>
                  <a:pt x="3556232" y="3630498"/>
                  <a:pt x="3561630" y="3622232"/>
                  <a:pt x="3570752" y="3615527"/>
                </a:cubicBezTo>
                <a:cubicBezTo>
                  <a:pt x="3570752" y="3603105"/>
                  <a:pt x="3570752" y="3590486"/>
                  <a:pt x="3570752" y="3577297"/>
                </a:cubicBezTo>
                <a:cubicBezTo>
                  <a:pt x="3604913" y="3543134"/>
                  <a:pt x="3639175" y="3508886"/>
                  <a:pt x="3672574" y="3475486"/>
                </a:cubicBezTo>
                <a:cubicBezTo>
                  <a:pt x="3673050" y="3469774"/>
                  <a:pt x="3673399" y="3465704"/>
                  <a:pt x="3673748" y="3461604"/>
                </a:cubicBezTo>
                <a:cubicBezTo>
                  <a:pt x="3679755" y="3455627"/>
                  <a:pt x="3685731" y="3449620"/>
                  <a:pt x="3691738" y="3443608"/>
                </a:cubicBezTo>
                <a:cubicBezTo>
                  <a:pt x="3695932" y="3443608"/>
                  <a:pt x="3700156" y="3443608"/>
                  <a:pt x="3701209" y="3443608"/>
                </a:cubicBezTo>
                <a:cubicBezTo>
                  <a:pt x="3722150" y="3422643"/>
                  <a:pt x="3741504" y="3403292"/>
                  <a:pt x="3761810" y="3382950"/>
                </a:cubicBezTo>
                <a:cubicBezTo>
                  <a:pt x="3762032" y="3380690"/>
                  <a:pt x="3762413" y="3376597"/>
                  <a:pt x="3762762" y="3372718"/>
                </a:cubicBezTo>
                <a:cubicBezTo>
                  <a:pt x="3768801" y="3366585"/>
                  <a:pt x="3774745" y="3360542"/>
                  <a:pt x="3780657" y="3354577"/>
                </a:cubicBezTo>
                <a:cubicBezTo>
                  <a:pt x="3785009" y="3354577"/>
                  <a:pt x="3789234" y="3354577"/>
                  <a:pt x="3793173" y="3354577"/>
                </a:cubicBezTo>
                <a:cubicBezTo>
                  <a:pt x="3797912" y="3350158"/>
                  <a:pt x="3802486" y="3345934"/>
                  <a:pt x="3807288" y="3341477"/>
                </a:cubicBezTo>
                <a:cubicBezTo>
                  <a:pt x="3815642" y="3341477"/>
                  <a:pt x="3824003" y="3341477"/>
                  <a:pt x="3831692" y="3341477"/>
                </a:cubicBezTo>
                <a:cubicBezTo>
                  <a:pt x="3836526" y="3338555"/>
                  <a:pt x="3838270" y="3335092"/>
                  <a:pt x="3837921" y="3330641"/>
                </a:cubicBezTo>
                <a:cubicBezTo>
                  <a:pt x="3837065" y="3319804"/>
                  <a:pt x="3842844" y="3315990"/>
                  <a:pt x="3852861" y="3316370"/>
                </a:cubicBezTo>
                <a:cubicBezTo>
                  <a:pt x="3854732" y="3316433"/>
                  <a:pt x="3856641" y="3315409"/>
                  <a:pt x="3856324" y="3315476"/>
                </a:cubicBezTo>
                <a:cubicBezTo>
                  <a:pt x="3864140" y="3308541"/>
                  <a:pt x="3870433" y="3302953"/>
                  <a:pt x="3876281" y="3297771"/>
                </a:cubicBezTo>
                <a:cubicBezTo>
                  <a:pt x="3876281" y="3292511"/>
                  <a:pt x="3876281" y="3288354"/>
                  <a:pt x="3876281" y="3284426"/>
                </a:cubicBezTo>
                <a:cubicBezTo>
                  <a:pt x="3882504" y="3278213"/>
                  <a:pt x="3888512" y="3272219"/>
                  <a:pt x="3894805" y="3265919"/>
                </a:cubicBezTo>
                <a:cubicBezTo>
                  <a:pt x="3915593" y="3265919"/>
                  <a:pt x="3936692" y="3265919"/>
                  <a:pt x="3959129" y="3265919"/>
                </a:cubicBezTo>
                <a:cubicBezTo>
                  <a:pt x="3964116" y="3260103"/>
                  <a:pt x="3969584" y="3253713"/>
                  <a:pt x="3976574" y="3245610"/>
                </a:cubicBezTo>
                <a:cubicBezTo>
                  <a:pt x="3979467" y="3232256"/>
                  <a:pt x="3979182" y="3232067"/>
                  <a:pt x="3994495" y="3217079"/>
                </a:cubicBezTo>
                <a:cubicBezTo>
                  <a:pt x="4011978" y="3210881"/>
                  <a:pt x="4031142" y="3218092"/>
                  <a:pt x="4049032" y="3213165"/>
                </a:cubicBezTo>
                <a:cubicBezTo>
                  <a:pt x="4056435" y="3208911"/>
                  <a:pt x="4053225" y="3201926"/>
                  <a:pt x="4054024" y="3195919"/>
                </a:cubicBezTo>
                <a:cubicBezTo>
                  <a:pt x="4055388" y="3194461"/>
                  <a:pt x="4056562" y="3192236"/>
                  <a:pt x="4058312" y="3191507"/>
                </a:cubicBezTo>
                <a:cubicBezTo>
                  <a:pt x="4070422" y="3186542"/>
                  <a:pt x="4083160" y="3191252"/>
                  <a:pt x="4098322" y="3188072"/>
                </a:cubicBezTo>
                <a:cubicBezTo>
                  <a:pt x="4100739" y="3186070"/>
                  <a:pt x="4105439" y="3182160"/>
                  <a:pt x="4111288" y="3177266"/>
                </a:cubicBezTo>
                <a:cubicBezTo>
                  <a:pt x="4118152" y="3177266"/>
                  <a:pt x="4126443" y="3177266"/>
                  <a:pt x="4138077" y="3177266"/>
                </a:cubicBezTo>
                <a:cubicBezTo>
                  <a:pt x="4144656" y="3168879"/>
                  <a:pt x="4152407" y="3158966"/>
                  <a:pt x="4158542" y="3151085"/>
                </a:cubicBezTo>
                <a:cubicBezTo>
                  <a:pt x="4175004" y="3151085"/>
                  <a:pt x="4187685" y="3151085"/>
                  <a:pt x="4200208" y="3151085"/>
                </a:cubicBezTo>
                <a:cubicBezTo>
                  <a:pt x="4211010" y="3143459"/>
                  <a:pt x="4203640" y="3125404"/>
                  <a:pt x="4218318" y="3120288"/>
                </a:cubicBezTo>
                <a:cubicBezTo>
                  <a:pt x="4218604" y="3116158"/>
                  <a:pt x="4218895" y="3112056"/>
                  <a:pt x="4219276" y="3106848"/>
                </a:cubicBezTo>
                <a:cubicBezTo>
                  <a:pt x="4206564" y="3094103"/>
                  <a:pt x="4193313" y="3080818"/>
                  <a:pt x="4181075" y="3068552"/>
                </a:cubicBezTo>
                <a:cubicBezTo>
                  <a:pt x="4181075" y="3064449"/>
                  <a:pt x="4181107" y="3062324"/>
                  <a:pt x="4181075" y="3060224"/>
                </a:cubicBezTo>
                <a:cubicBezTo>
                  <a:pt x="4180852" y="3050978"/>
                  <a:pt x="4169250" y="3048625"/>
                  <a:pt x="4168552" y="3040086"/>
                </a:cubicBezTo>
                <a:cubicBezTo>
                  <a:pt x="4168014" y="3033722"/>
                  <a:pt x="4168172" y="3027593"/>
                  <a:pt x="4159754" y="3023970"/>
                </a:cubicBezTo>
                <a:cubicBezTo>
                  <a:pt x="4157369" y="3023970"/>
                  <a:pt x="4153175" y="3023970"/>
                  <a:pt x="4149516" y="3023970"/>
                </a:cubicBezTo>
                <a:cubicBezTo>
                  <a:pt x="4144561" y="3019460"/>
                  <a:pt x="4139955" y="3015290"/>
                  <a:pt x="4135755" y="3011479"/>
                </a:cubicBezTo>
                <a:cubicBezTo>
                  <a:pt x="4130991" y="3011069"/>
                  <a:pt x="4126893" y="3010687"/>
                  <a:pt x="4122821" y="3010307"/>
                </a:cubicBezTo>
                <a:cubicBezTo>
                  <a:pt x="4116851" y="3004299"/>
                  <a:pt x="4110685" y="2998480"/>
                  <a:pt x="4104995" y="2992190"/>
                </a:cubicBezTo>
                <a:lnTo>
                  <a:pt x="4104838" y="2985989"/>
                </a:lnTo>
                <a:lnTo>
                  <a:pt x="4087740" y="2985696"/>
                </a:lnTo>
                <a:cubicBezTo>
                  <a:pt x="4085022" y="2984999"/>
                  <a:pt x="4082599" y="2983617"/>
                  <a:pt x="4081030" y="2981550"/>
                </a:cubicBezTo>
                <a:lnTo>
                  <a:pt x="4079446" y="2973292"/>
                </a:lnTo>
                <a:lnTo>
                  <a:pt x="4079443" y="2973295"/>
                </a:lnTo>
                <a:cubicBezTo>
                  <a:pt x="4073119" y="2973295"/>
                  <a:pt x="4066794" y="2973295"/>
                  <a:pt x="4060279" y="2973295"/>
                </a:cubicBezTo>
                <a:cubicBezTo>
                  <a:pt x="4054468" y="2967386"/>
                  <a:pt x="4048556" y="2961383"/>
                  <a:pt x="4042612" y="2955345"/>
                </a:cubicBezTo>
                <a:cubicBezTo>
                  <a:pt x="4043215" y="2954020"/>
                  <a:pt x="4043468" y="2952044"/>
                  <a:pt x="4044585" y="2951088"/>
                </a:cubicBezTo>
                <a:cubicBezTo>
                  <a:pt x="4048192" y="2948026"/>
                  <a:pt x="4052171" y="2947325"/>
                  <a:pt x="4056249" y="2947369"/>
                </a:cubicBezTo>
                <a:cubicBezTo>
                  <a:pt x="4060328" y="2947410"/>
                  <a:pt x="4064507" y="2948201"/>
                  <a:pt x="4068513" y="2948106"/>
                </a:cubicBezTo>
                <a:cubicBezTo>
                  <a:pt x="4076392" y="2947914"/>
                  <a:pt x="4085451" y="2945051"/>
                  <a:pt x="4091331" y="2953446"/>
                </a:cubicBezTo>
                <a:cubicBezTo>
                  <a:pt x="4090139" y="2957244"/>
                  <a:pt x="4086651" y="2959630"/>
                  <a:pt x="4083720" y="2962359"/>
                </a:cubicBezTo>
                <a:lnTo>
                  <a:pt x="4079451" y="2973277"/>
                </a:lnTo>
                <a:lnTo>
                  <a:pt x="4096571" y="2973563"/>
                </a:lnTo>
                <a:cubicBezTo>
                  <a:pt x="4099289" y="2974244"/>
                  <a:pt x="4101712" y="2975618"/>
                  <a:pt x="4103281" y="2977686"/>
                </a:cubicBezTo>
                <a:lnTo>
                  <a:pt x="4104863" y="2985961"/>
                </a:lnTo>
                <a:lnTo>
                  <a:pt x="4130262" y="2985961"/>
                </a:lnTo>
                <a:cubicBezTo>
                  <a:pt x="4128828" y="2990698"/>
                  <a:pt x="4130230" y="2994289"/>
                  <a:pt x="4134550" y="2996577"/>
                </a:cubicBezTo>
                <a:cubicBezTo>
                  <a:pt x="4140145" y="2999565"/>
                  <a:pt x="4145797" y="2999565"/>
                  <a:pt x="4151393" y="2996577"/>
                </a:cubicBezTo>
                <a:lnTo>
                  <a:pt x="4155675" y="2985977"/>
                </a:lnTo>
                <a:lnTo>
                  <a:pt x="4130293" y="2985977"/>
                </a:lnTo>
                <a:cubicBezTo>
                  <a:pt x="4128860" y="2981239"/>
                  <a:pt x="4130262" y="2977646"/>
                  <a:pt x="4134581" y="2975357"/>
                </a:cubicBezTo>
                <a:cubicBezTo>
                  <a:pt x="4140177" y="2972371"/>
                  <a:pt x="4145829" y="2972371"/>
                  <a:pt x="4151424" y="2975357"/>
                </a:cubicBezTo>
                <a:lnTo>
                  <a:pt x="4155711" y="2985974"/>
                </a:lnTo>
                <a:lnTo>
                  <a:pt x="4165977" y="2990128"/>
                </a:lnTo>
                <a:cubicBezTo>
                  <a:pt x="4167918" y="2995428"/>
                  <a:pt x="4168742" y="3001152"/>
                  <a:pt x="4170049" y="3006685"/>
                </a:cubicBezTo>
                <a:cubicBezTo>
                  <a:pt x="4180091" y="3016721"/>
                  <a:pt x="4190133" y="3026734"/>
                  <a:pt x="4200715" y="3037315"/>
                </a:cubicBezTo>
                <a:cubicBezTo>
                  <a:pt x="4204844" y="3032895"/>
                  <a:pt x="4208815" y="3028256"/>
                  <a:pt x="4213301" y="3024223"/>
                </a:cubicBezTo>
                <a:cubicBezTo>
                  <a:pt x="4214410" y="3023207"/>
                  <a:pt x="4217209" y="3024065"/>
                  <a:pt x="4219244" y="3024065"/>
                </a:cubicBezTo>
                <a:cubicBezTo>
                  <a:pt x="4220735" y="3036712"/>
                  <a:pt x="4230174" y="3042437"/>
                  <a:pt x="4240026" y="3047643"/>
                </a:cubicBezTo>
                <a:cubicBezTo>
                  <a:pt x="4240534" y="3047927"/>
                  <a:pt x="4242697" y="3045070"/>
                  <a:pt x="4244663" y="3043134"/>
                </a:cubicBezTo>
                <a:cubicBezTo>
                  <a:pt x="4244663" y="3035853"/>
                  <a:pt x="4245589" y="3027879"/>
                  <a:pt x="4244378" y="3020218"/>
                </a:cubicBezTo>
                <a:cubicBezTo>
                  <a:pt x="4243458" y="3014404"/>
                  <a:pt x="4239233" y="3009959"/>
                  <a:pt x="4231957" y="3011353"/>
                </a:cubicBezTo>
                <a:lnTo>
                  <a:pt x="4231957" y="3011330"/>
                </a:lnTo>
                <a:lnTo>
                  <a:pt x="4228781" y="3020879"/>
                </a:lnTo>
                <a:cubicBezTo>
                  <a:pt x="4227077" y="3022581"/>
                  <a:pt x="4224314" y="3023217"/>
                  <a:pt x="4219244" y="3024041"/>
                </a:cubicBezTo>
                <a:cubicBezTo>
                  <a:pt x="4220069" y="3018973"/>
                  <a:pt x="4220712" y="3016209"/>
                  <a:pt x="4222415" y="3014504"/>
                </a:cubicBezTo>
                <a:lnTo>
                  <a:pt x="4231957" y="3011329"/>
                </a:lnTo>
                <a:lnTo>
                  <a:pt x="4231825" y="3005155"/>
                </a:lnTo>
                <a:cubicBezTo>
                  <a:pt x="4221591" y="2994448"/>
                  <a:pt x="4211010" y="2984089"/>
                  <a:pt x="4200175" y="2973255"/>
                </a:cubicBezTo>
                <a:cubicBezTo>
                  <a:pt x="4196363" y="2973255"/>
                  <a:pt x="4192132" y="2973636"/>
                  <a:pt x="4188033" y="2973065"/>
                </a:cubicBezTo>
                <a:cubicBezTo>
                  <a:pt x="4186321" y="2972806"/>
                  <a:pt x="4184507" y="2970747"/>
                  <a:pt x="4183460" y="2969061"/>
                </a:cubicBezTo>
                <a:cubicBezTo>
                  <a:pt x="4181614" y="2966131"/>
                  <a:pt x="4183174" y="2961631"/>
                  <a:pt x="4188097" y="2960862"/>
                </a:cubicBezTo>
                <a:cubicBezTo>
                  <a:pt x="4196331" y="2959622"/>
                  <a:pt x="4204876" y="2960508"/>
                  <a:pt x="4214601" y="2960508"/>
                </a:cubicBezTo>
                <a:cubicBezTo>
                  <a:pt x="4216478" y="2955050"/>
                  <a:pt x="4218381" y="2949488"/>
                  <a:pt x="4220038" y="2944696"/>
                </a:cubicBezTo>
                <a:cubicBezTo>
                  <a:pt x="4210883" y="2931749"/>
                  <a:pt x="4202110" y="2920629"/>
                  <a:pt x="4185618" y="2920345"/>
                </a:cubicBezTo>
                <a:cubicBezTo>
                  <a:pt x="4184095" y="2920313"/>
                  <a:pt x="4182026" y="2917802"/>
                  <a:pt x="4181296" y="2915986"/>
                </a:cubicBezTo>
                <a:cubicBezTo>
                  <a:pt x="4180567" y="2914179"/>
                  <a:pt x="4181138" y="2911825"/>
                  <a:pt x="4181138" y="2909694"/>
                </a:cubicBezTo>
                <a:cubicBezTo>
                  <a:pt x="4187463" y="2909694"/>
                  <a:pt x="4193787" y="2909694"/>
                  <a:pt x="4200112" y="2909694"/>
                </a:cubicBezTo>
                <a:cubicBezTo>
                  <a:pt x="4204813" y="2906769"/>
                  <a:pt x="4206468" y="2903431"/>
                  <a:pt x="4203924" y="2900864"/>
                </a:cubicBezTo>
                <a:cubicBezTo>
                  <a:pt x="4190641" y="2887298"/>
                  <a:pt x="4177136" y="2873952"/>
                  <a:pt x="4163693" y="2860538"/>
                </a:cubicBezTo>
                <a:cubicBezTo>
                  <a:pt x="4159690" y="2859998"/>
                  <a:pt x="4155713" y="2859428"/>
                  <a:pt x="4151710" y="2858888"/>
                </a:cubicBezTo>
                <a:cubicBezTo>
                  <a:pt x="4149997" y="2857969"/>
                  <a:pt x="4147930" y="2857392"/>
                  <a:pt x="4146597" y="2856061"/>
                </a:cubicBezTo>
                <a:cubicBezTo>
                  <a:pt x="4124160" y="2833752"/>
                  <a:pt x="4101785" y="2811358"/>
                  <a:pt x="4079411" y="2789020"/>
                </a:cubicBezTo>
                <a:cubicBezTo>
                  <a:pt x="4079411" y="2780564"/>
                  <a:pt x="4079411" y="2772116"/>
                  <a:pt x="4079411" y="2763374"/>
                </a:cubicBezTo>
                <a:cubicBezTo>
                  <a:pt x="4073569" y="2757591"/>
                  <a:pt x="4068005" y="2751078"/>
                  <a:pt x="4061363" y="2746027"/>
                </a:cubicBezTo>
                <a:cubicBezTo>
                  <a:pt x="4058598" y="2743929"/>
                  <a:pt x="4053478" y="2744943"/>
                  <a:pt x="4046012" y="2744184"/>
                </a:cubicBezTo>
                <a:cubicBezTo>
                  <a:pt x="4038292" y="2735030"/>
                  <a:pt x="4028821" y="2723849"/>
                  <a:pt x="4016806" y="2709647"/>
                </a:cubicBezTo>
                <a:cubicBezTo>
                  <a:pt x="4017059" y="2711168"/>
                  <a:pt x="4018874" y="2707231"/>
                  <a:pt x="4023543" y="2706692"/>
                </a:cubicBezTo>
                <a:cubicBezTo>
                  <a:pt x="4031745" y="2705703"/>
                  <a:pt x="4040163" y="2706407"/>
                  <a:pt x="4048016" y="2706407"/>
                </a:cubicBezTo>
                <a:cubicBezTo>
                  <a:pt x="4055325" y="2715330"/>
                  <a:pt x="4062728" y="2722319"/>
                  <a:pt x="4073309" y="2719371"/>
                </a:cubicBezTo>
                <a:cubicBezTo>
                  <a:pt x="4077571" y="2723627"/>
                  <a:pt x="4080559" y="2726614"/>
                  <a:pt x="4084626" y="2730680"/>
                </a:cubicBezTo>
                <a:cubicBezTo>
                  <a:pt x="4101912" y="2732209"/>
                  <a:pt x="4120315" y="2733286"/>
                  <a:pt x="4138680" y="2729600"/>
                </a:cubicBezTo>
                <a:cubicBezTo>
                  <a:pt x="4140272" y="2729284"/>
                  <a:pt x="4141415" y="2726773"/>
                  <a:pt x="4142048" y="2726074"/>
                </a:cubicBezTo>
                <a:cubicBezTo>
                  <a:pt x="4127402" y="2710916"/>
                  <a:pt x="4112779" y="2695785"/>
                  <a:pt x="4098290" y="2680790"/>
                </a:cubicBezTo>
                <a:cubicBezTo>
                  <a:pt x="4093653" y="2680790"/>
                  <a:pt x="4089485" y="2680790"/>
                  <a:pt x="4085546" y="2680790"/>
                </a:cubicBezTo>
                <a:cubicBezTo>
                  <a:pt x="4073372" y="2668621"/>
                  <a:pt x="4061712" y="2656417"/>
                  <a:pt x="4049285" y="2645016"/>
                </a:cubicBezTo>
                <a:cubicBezTo>
                  <a:pt x="4046837" y="2642748"/>
                  <a:pt x="4041597" y="2643520"/>
                  <a:pt x="4037625" y="2642913"/>
                </a:cubicBezTo>
                <a:cubicBezTo>
                  <a:pt x="4026435" y="2636777"/>
                  <a:pt x="4019223" y="2626258"/>
                  <a:pt x="4009720" y="2617745"/>
                </a:cubicBezTo>
                <a:cubicBezTo>
                  <a:pt x="4005844" y="2617745"/>
                  <a:pt x="4001683" y="2617745"/>
                  <a:pt x="3997102" y="2617745"/>
                </a:cubicBezTo>
                <a:cubicBezTo>
                  <a:pt x="3983216" y="2625750"/>
                  <a:pt x="3995168" y="2641035"/>
                  <a:pt x="3988430" y="2651290"/>
                </a:cubicBezTo>
                <a:cubicBezTo>
                  <a:pt x="3986902" y="2652710"/>
                  <a:pt x="3985475" y="2655354"/>
                  <a:pt x="3983882" y="2655422"/>
                </a:cubicBezTo>
                <a:cubicBezTo>
                  <a:pt x="3975464" y="2655835"/>
                  <a:pt x="3967040" y="2655610"/>
                  <a:pt x="3957062" y="2655610"/>
                </a:cubicBezTo>
                <a:cubicBezTo>
                  <a:pt x="3954676" y="2648627"/>
                  <a:pt x="3952171" y="2641292"/>
                  <a:pt x="3949658" y="2633855"/>
                </a:cubicBezTo>
                <a:cubicBezTo>
                  <a:pt x="3940663" y="2626099"/>
                  <a:pt x="3929543" y="2632740"/>
                  <a:pt x="3919849" y="2629500"/>
                </a:cubicBezTo>
                <a:cubicBezTo>
                  <a:pt x="3913874" y="2623528"/>
                  <a:pt x="3907898" y="2617586"/>
                  <a:pt x="3901700" y="2611365"/>
                </a:cubicBezTo>
                <a:cubicBezTo>
                  <a:pt x="3901700" y="2607451"/>
                  <a:pt x="3901700" y="2603285"/>
                  <a:pt x="3901700" y="2600076"/>
                </a:cubicBezTo>
                <a:cubicBezTo>
                  <a:pt x="3897190" y="2589689"/>
                  <a:pt x="3886577" y="2594426"/>
                  <a:pt x="3880506" y="2589815"/>
                </a:cubicBezTo>
                <a:cubicBezTo>
                  <a:pt x="3874182" y="2585018"/>
                  <a:pt x="3869031" y="2578633"/>
                  <a:pt x="3861723" y="2571296"/>
                </a:cubicBezTo>
                <a:cubicBezTo>
                  <a:pt x="3869449" y="2568996"/>
                  <a:pt x="3875038" y="2567323"/>
                  <a:pt x="3880506" y="2565700"/>
                </a:cubicBezTo>
                <a:cubicBezTo>
                  <a:pt x="3885810" y="2570536"/>
                  <a:pt x="3890390" y="2574698"/>
                  <a:pt x="3895312" y="2579206"/>
                </a:cubicBezTo>
                <a:cubicBezTo>
                  <a:pt x="3898998" y="2579206"/>
                  <a:pt x="3903166" y="2579206"/>
                  <a:pt x="3907200" y="2579206"/>
                </a:cubicBezTo>
                <a:cubicBezTo>
                  <a:pt x="3911901" y="2583457"/>
                  <a:pt x="3916417" y="2587594"/>
                  <a:pt x="3920928" y="2591694"/>
                </a:cubicBezTo>
                <a:cubicBezTo>
                  <a:pt x="3928394" y="2584226"/>
                  <a:pt x="3935836" y="2576789"/>
                  <a:pt x="3943302" y="2569317"/>
                </a:cubicBezTo>
                <a:cubicBezTo>
                  <a:pt x="3953281" y="2560782"/>
                  <a:pt x="3968823" y="2573641"/>
                  <a:pt x="3977812" y="2560109"/>
                </a:cubicBezTo>
                <a:cubicBezTo>
                  <a:pt x="3971810" y="2554388"/>
                  <a:pt x="3965739" y="2548597"/>
                  <a:pt x="3958685" y="2541889"/>
                </a:cubicBezTo>
                <a:cubicBezTo>
                  <a:pt x="3951726" y="2541889"/>
                  <a:pt x="3943460" y="2541889"/>
                  <a:pt x="3933894" y="2541889"/>
                </a:cubicBezTo>
                <a:cubicBezTo>
                  <a:pt x="3916608" y="2524610"/>
                  <a:pt x="3898966" y="2506964"/>
                  <a:pt x="3881680" y="2489679"/>
                </a:cubicBezTo>
                <a:cubicBezTo>
                  <a:pt x="3872019" y="2489679"/>
                  <a:pt x="3863791" y="2489679"/>
                  <a:pt x="3856261" y="2489679"/>
                </a:cubicBezTo>
                <a:cubicBezTo>
                  <a:pt x="3848090" y="2481506"/>
                  <a:pt x="3840624" y="2474038"/>
                  <a:pt x="3833157" y="2466571"/>
                </a:cubicBezTo>
                <a:cubicBezTo>
                  <a:pt x="3818757" y="2460253"/>
                  <a:pt x="3800709" y="2472384"/>
                  <a:pt x="3787997" y="2458220"/>
                </a:cubicBezTo>
                <a:cubicBezTo>
                  <a:pt x="3791841" y="2453649"/>
                  <a:pt x="3795432" y="2449357"/>
                  <a:pt x="3798673" y="2445493"/>
                </a:cubicBezTo>
                <a:cubicBezTo>
                  <a:pt x="3795432" y="2439726"/>
                  <a:pt x="3787299" y="2438069"/>
                  <a:pt x="3789583" y="2430953"/>
                </a:cubicBezTo>
                <a:cubicBezTo>
                  <a:pt x="3790985" y="2426544"/>
                  <a:pt x="3795495" y="2426161"/>
                  <a:pt x="3800392" y="2426703"/>
                </a:cubicBezTo>
                <a:cubicBezTo>
                  <a:pt x="3806584" y="2427365"/>
                  <a:pt x="3812940" y="2426859"/>
                  <a:pt x="3818852" y="2426859"/>
                </a:cubicBezTo>
                <a:cubicBezTo>
                  <a:pt x="3826674" y="2434670"/>
                  <a:pt x="3834141" y="2442149"/>
                  <a:pt x="3841734" y="2449738"/>
                </a:cubicBezTo>
                <a:cubicBezTo>
                  <a:pt x="3849200" y="2454632"/>
                  <a:pt x="3857752" y="2451259"/>
                  <a:pt x="3865789" y="2452320"/>
                </a:cubicBezTo>
                <a:cubicBezTo>
                  <a:pt x="3867698" y="2452568"/>
                  <a:pt x="3870623" y="2452852"/>
                  <a:pt x="3871257" y="2454094"/>
                </a:cubicBezTo>
                <a:cubicBezTo>
                  <a:pt x="3877772" y="2466667"/>
                  <a:pt x="3894044" y="2462003"/>
                  <a:pt x="3902049" y="2471814"/>
                </a:cubicBezTo>
                <a:cubicBezTo>
                  <a:pt x="3905932" y="2476583"/>
                  <a:pt x="3910379" y="2480908"/>
                  <a:pt x="3914096" y="2484977"/>
                </a:cubicBezTo>
                <a:cubicBezTo>
                  <a:pt x="3914572" y="2489866"/>
                  <a:pt x="3914984" y="2493937"/>
                  <a:pt x="3915403" y="2497970"/>
                </a:cubicBezTo>
                <a:cubicBezTo>
                  <a:pt x="3919881" y="2502455"/>
                  <a:pt x="3924360" y="2506902"/>
                  <a:pt x="3928813" y="2511423"/>
                </a:cubicBezTo>
                <a:cubicBezTo>
                  <a:pt x="3930304" y="2512911"/>
                  <a:pt x="3931699" y="2514462"/>
                  <a:pt x="3933006" y="2515833"/>
                </a:cubicBezTo>
                <a:cubicBezTo>
                  <a:pt x="3936327" y="2515833"/>
                  <a:pt x="3939569" y="2515833"/>
                  <a:pt x="3943477" y="2516309"/>
                </a:cubicBezTo>
                <a:lnTo>
                  <a:pt x="3952360" y="2518360"/>
                </a:lnTo>
                <a:lnTo>
                  <a:pt x="3952519" y="2521370"/>
                </a:lnTo>
                <a:cubicBezTo>
                  <a:pt x="3953788" y="2523941"/>
                  <a:pt x="3957188" y="2525625"/>
                  <a:pt x="3959954" y="2527110"/>
                </a:cubicBezTo>
                <a:cubicBezTo>
                  <a:pt x="3960192" y="2527237"/>
                  <a:pt x="3961169" y="2526446"/>
                  <a:pt x="3961348" y="2525083"/>
                </a:cubicBezTo>
                <a:lnTo>
                  <a:pt x="3957965" y="2519643"/>
                </a:lnTo>
                <a:lnTo>
                  <a:pt x="3960431" y="2518719"/>
                </a:lnTo>
                <a:cubicBezTo>
                  <a:pt x="3960208" y="2517836"/>
                  <a:pt x="3959142" y="2516658"/>
                  <a:pt x="3957854" y="2516023"/>
                </a:cubicBezTo>
                <a:lnTo>
                  <a:pt x="3955378" y="2515891"/>
                </a:lnTo>
                <a:lnTo>
                  <a:pt x="3953305" y="2512894"/>
                </a:lnTo>
                <a:cubicBezTo>
                  <a:pt x="3952686" y="2511305"/>
                  <a:pt x="3952647" y="2510316"/>
                  <a:pt x="3952139" y="2509794"/>
                </a:cubicBezTo>
                <a:cubicBezTo>
                  <a:pt x="3947939" y="2505474"/>
                  <a:pt x="3943143" y="2501694"/>
                  <a:pt x="3936977" y="2496322"/>
                </a:cubicBezTo>
                <a:cubicBezTo>
                  <a:pt x="3944602" y="2493396"/>
                  <a:pt x="3949880" y="2491359"/>
                  <a:pt x="3954042" y="2489772"/>
                </a:cubicBezTo>
                <a:cubicBezTo>
                  <a:pt x="3967547" y="2494987"/>
                  <a:pt x="3972223" y="2507789"/>
                  <a:pt x="3986648" y="2514849"/>
                </a:cubicBezTo>
                <a:cubicBezTo>
                  <a:pt x="3992211" y="2515548"/>
                  <a:pt x="4002063" y="2516216"/>
                  <a:pt x="4011598" y="2518220"/>
                </a:cubicBezTo>
                <a:cubicBezTo>
                  <a:pt x="4016076" y="2519173"/>
                  <a:pt x="4017218" y="2523843"/>
                  <a:pt x="4013057" y="2528518"/>
                </a:cubicBezTo>
                <a:cubicBezTo>
                  <a:pt x="4011629" y="2528518"/>
                  <a:pt x="4007335" y="2529085"/>
                  <a:pt x="4003237" y="2528358"/>
                </a:cubicBezTo>
                <a:cubicBezTo>
                  <a:pt x="3998314" y="2527491"/>
                  <a:pt x="3994597" y="2528422"/>
                  <a:pt x="3992465" y="2532894"/>
                </a:cubicBezTo>
                <a:cubicBezTo>
                  <a:pt x="3991133" y="2535696"/>
                  <a:pt x="3993290" y="2538552"/>
                  <a:pt x="3997325" y="2541856"/>
                </a:cubicBezTo>
                <a:cubicBezTo>
                  <a:pt x="4002095" y="2545733"/>
                  <a:pt x="4006415" y="2550121"/>
                  <a:pt x="4011629" y="2554926"/>
                </a:cubicBezTo>
                <a:cubicBezTo>
                  <a:pt x="4017186" y="2553141"/>
                  <a:pt x="4022750" y="2551366"/>
                  <a:pt x="4029360" y="2549264"/>
                </a:cubicBezTo>
                <a:cubicBezTo>
                  <a:pt x="4024113" y="2543537"/>
                  <a:pt x="4020047" y="2539125"/>
                  <a:pt x="4013057" y="2528518"/>
                </a:cubicBezTo>
                <a:cubicBezTo>
                  <a:pt x="4026372" y="2528518"/>
                  <a:pt x="4036922" y="2528518"/>
                  <a:pt x="4047446" y="2528518"/>
                </a:cubicBezTo>
                <a:cubicBezTo>
                  <a:pt x="4054912" y="2522544"/>
                  <a:pt x="4056815" y="2514754"/>
                  <a:pt x="4051321" y="2507219"/>
                </a:cubicBezTo>
                <a:cubicBezTo>
                  <a:pt x="4046520" y="2500640"/>
                  <a:pt x="4039719" y="2495529"/>
                  <a:pt x="4034384" y="2490344"/>
                </a:cubicBezTo>
                <a:cubicBezTo>
                  <a:pt x="4026975" y="2490505"/>
                  <a:pt x="4020618" y="2490978"/>
                  <a:pt x="4016552" y="2484748"/>
                </a:cubicBezTo>
                <a:cubicBezTo>
                  <a:pt x="4011375" y="2476838"/>
                  <a:pt x="4002634" y="2477694"/>
                  <a:pt x="3995929" y="2476838"/>
                </a:cubicBezTo>
                <a:cubicBezTo>
                  <a:pt x="3987504" y="2468417"/>
                  <a:pt x="3980070" y="2460983"/>
                  <a:pt x="3972603" y="2453521"/>
                </a:cubicBezTo>
                <a:cubicBezTo>
                  <a:pt x="3968569" y="2453110"/>
                  <a:pt x="3964528" y="2452663"/>
                  <a:pt x="3956649" y="2451865"/>
                </a:cubicBezTo>
                <a:cubicBezTo>
                  <a:pt x="3950705" y="2444469"/>
                  <a:pt x="3942890" y="2434670"/>
                  <a:pt x="3936660" y="2426859"/>
                </a:cubicBezTo>
                <a:lnTo>
                  <a:pt x="3914252" y="2426859"/>
                </a:lnTo>
                <a:lnTo>
                  <a:pt x="3910188" y="2437172"/>
                </a:lnTo>
                <a:cubicBezTo>
                  <a:pt x="3900844" y="2441659"/>
                  <a:pt x="3891056" y="2439689"/>
                  <a:pt x="3881458" y="2438317"/>
                </a:cubicBezTo>
                <a:cubicBezTo>
                  <a:pt x="3879872" y="2438094"/>
                  <a:pt x="3877201" y="2434632"/>
                  <a:pt x="3877392" y="2434380"/>
                </a:cubicBezTo>
                <a:cubicBezTo>
                  <a:pt x="3879333" y="2431645"/>
                  <a:pt x="3881617" y="2427361"/>
                  <a:pt x="3884129" y="2427173"/>
                </a:cubicBezTo>
                <a:lnTo>
                  <a:pt x="3914157" y="2426856"/>
                </a:lnTo>
                <a:lnTo>
                  <a:pt x="3909649" y="2416276"/>
                </a:lnTo>
                <a:cubicBezTo>
                  <a:pt x="3899829" y="2414240"/>
                  <a:pt x="3889755" y="2413577"/>
                  <a:pt x="3881141" y="2412530"/>
                </a:cubicBezTo>
                <a:cubicBezTo>
                  <a:pt x="3873706" y="2406903"/>
                  <a:pt x="3876503" y="2400452"/>
                  <a:pt x="3876599" y="2394506"/>
                </a:cubicBezTo>
                <a:cubicBezTo>
                  <a:pt x="3878121" y="2392986"/>
                  <a:pt x="3879555" y="2390254"/>
                  <a:pt x="3881109" y="2390189"/>
                </a:cubicBezTo>
                <a:cubicBezTo>
                  <a:pt x="3899924" y="2389464"/>
                  <a:pt x="3918739" y="2389103"/>
                  <a:pt x="3937548" y="2388720"/>
                </a:cubicBezTo>
                <a:cubicBezTo>
                  <a:pt x="3945751" y="2388560"/>
                  <a:pt x="3952678" y="2384877"/>
                  <a:pt x="3951022" y="2381251"/>
                </a:cubicBezTo>
                <a:cubicBezTo>
                  <a:pt x="3949024" y="2376809"/>
                  <a:pt x="3945173" y="2375346"/>
                  <a:pt x="3940631" y="2375949"/>
                </a:cubicBezTo>
                <a:cubicBezTo>
                  <a:pt x="3938563" y="2376238"/>
                  <a:pt x="3936184" y="2376619"/>
                  <a:pt x="3934370" y="2375884"/>
                </a:cubicBezTo>
                <a:cubicBezTo>
                  <a:pt x="3929701" y="2374044"/>
                  <a:pt x="3927919" y="2371059"/>
                  <a:pt x="3928718" y="2367811"/>
                </a:cubicBezTo>
                <a:cubicBezTo>
                  <a:pt x="3931699" y="2364827"/>
                  <a:pt x="3934687" y="2361842"/>
                  <a:pt x="3938697" y="2357837"/>
                </a:cubicBezTo>
                <a:cubicBezTo>
                  <a:pt x="3935328" y="2353709"/>
                  <a:pt x="3931858" y="2349447"/>
                  <a:pt x="3927855" y="2344522"/>
                </a:cubicBezTo>
                <a:cubicBezTo>
                  <a:pt x="3931319" y="2340551"/>
                  <a:pt x="3935100" y="2336191"/>
                  <a:pt x="3939362" y="2331269"/>
                </a:cubicBezTo>
                <a:cubicBezTo>
                  <a:pt x="3939362" y="2327838"/>
                  <a:pt x="3939362" y="2323678"/>
                  <a:pt x="3939362" y="2319352"/>
                </a:cubicBezTo>
                <a:cubicBezTo>
                  <a:pt x="3935328" y="2310110"/>
                  <a:pt x="3925286" y="2314017"/>
                  <a:pt x="3926935" y="2314873"/>
                </a:cubicBezTo>
                <a:cubicBezTo>
                  <a:pt x="3913303" y="2303849"/>
                  <a:pt x="3906820" y="2298572"/>
                  <a:pt x="3901637" y="2294379"/>
                </a:cubicBezTo>
                <a:cubicBezTo>
                  <a:pt x="3901193" y="2288023"/>
                  <a:pt x="3900939" y="2283926"/>
                  <a:pt x="3900654" y="2279822"/>
                </a:cubicBezTo>
                <a:cubicBezTo>
                  <a:pt x="3894678" y="2273854"/>
                  <a:pt x="3888702" y="2267879"/>
                  <a:pt x="3882606" y="2261777"/>
                </a:cubicBezTo>
                <a:cubicBezTo>
                  <a:pt x="3878597" y="2261777"/>
                  <a:pt x="3874404" y="2261777"/>
                  <a:pt x="3869411" y="2261777"/>
                </a:cubicBezTo>
                <a:cubicBezTo>
                  <a:pt x="3864044" y="2255928"/>
                  <a:pt x="3858386" y="2249732"/>
                  <a:pt x="3851934" y="2242711"/>
                </a:cubicBezTo>
                <a:cubicBezTo>
                  <a:pt x="3855018" y="2239057"/>
                  <a:pt x="3858671" y="2234739"/>
                  <a:pt x="3862325" y="2230413"/>
                </a:cubicBezTo>
                <a:cubicBezTo>
                  <a:pt x="3859883" y="2228255"/>
                  <a:pt x="3857339" y="2224151"/>
                  <a:pt x="3854415" y="2223866"/>
                </a:cubicBezTo>
                <a:cubicBezTo>
                  <a:pt x="3848090" y="2223201"/>
                  <a:pt x="3842146" y="2223009"/>
                  <a:pt x="3838048" y="2217289"/>
                </a:cubicBezTo>
                <a:cubicBezTo>
                  <a:pt x="3834014" y="2211667"/>
                  <a:pt x="3827848" y="2211891"/>
                  <a:pt x="3821872" y="2210330"/>
                </a:cubicBezTo>
                <a:cubicBezTo>
                  <a:pt x="3816499" y="2208904"/>
                  <a:pt x="3812559" y="2202707"/>
                  <a:pt x="3807383" y="2199591"/>
                </a:cubicBezTo>
                <a:cubicBezTo>
                  <a:pt x="3802295" y="2196541"/>
                  <a:pt x="3795495" y="2199560"/>
                  <a:pt x="3790223" y="2195114"/>
                </a:cubicBezTo>
                <a:cubicBezTo>
                  <a:pt x="3783582" y="2189489"/>
                  <a:pt x="3778589" y="2181642"/>
                  <a:pt x="3772328" y="2164478"/>
                </a:cubicBezTo>
                <a:cubicBezTo>
                  <a:pt x="3771662" y="2162671"/>
                  <a:pt x="3769562" y="2161364"/>
                  <a:pt x="3768262" y="2160032"/>
                </a:cubicBezTo>
                <a:cubicBezTo>
                  <a:pt x="3763720" y="2160032"/>
                  <a:pt x="3759489" y="2160032"/>
                  <a:pt x="3755264" y="2160032"/>
                </a:cubicBezTo>
                <a:cubicBezTo>
                  <a:pt x="3728411" y="2133182"/>
                  <a:pt x="3701558" y="2106333"/>
                  <a:pt x="3674794" y="2079544"/>
                </a:cubicBezTo>
                <a:cubicBezTo>
                  <a:pt x="3668216" y="2067309"/>
                  <a:pt x="3676482" y="2060443"/>
                  <a:pt x="3684234" y="2053200"/>
                </a:cubicBezTo>
                <a:cubicBezTo>
                  <a:pt x="3676736" y="2040869"/>
                  <a:pt x="3664848" y="2032543"/>
                  <a:pt x="3654615" y="2021138"/>
                </a:cubicBezTo>
                <a:cubicBezTo>
                  <a:pt x="3647212" y="2021138"/>
                  <a:pt x="3639016" y="2021138"/>
                  <a:pt x="3631195" y="2021138"/>
                </a:cubicBezTo>
                <a:cubicBezTo>
                  <a:pt x="3617467" y="2010495"/>
                  <a:pt x="3605490" y="1999370"/>
                  <a:pt x="3595442" y="1984821"/>
                </a:cubicBezTo>
                <a:cubicBezTo>
                  <a:pt x="3597510" y="1979703"/>
                  <a:pt x="3599673" y="1974464"/>
                  <a:pt x="3601893" y="1968933"/>
                </a:cubicBezTo>
                <a:cubicBezTo>
                  <a:pt x="3607520" y="1974052"/>
                  <a:pt x="3612100" y="1978244"/>
                  <a:pt x="3616325" y="1982087"/>
                </a:cubicBezTo>
                <a:cubicBezTo>
                  <a:pt x="3621026" y="1982467"/>
                  <a:pt x="3625092" y="1982784"/>
                  <a:pt x="3629196" y="1983100"/>
                </a:cubicBezTo>
                <a:cubicBezTo>
                  <a:pt x="3636663" y="1990573"/>
                  <a:pt x="3644098" y="1998039"/>
                  <a:pt x="3651564" y="2005472"/>
                </a:cubicBezTo>
                <a:cubicBezTo>
                  <a:pt x="3659957" y="2002643"/>
                  <a:pt x="3659957" y="2002643"/>
                  <a:pt x="3659988" y="1994100"/>
                </a:cubicBezTo>
                <a:cubicBezTo>
                  <a:pt x="3659988" y="1987839"/>
                  <a:pt x="3659988" y="1981579"/>
                  <a:pt x="3659988" y="1975860"/>
                </a:cubicBezTo>
                <a:cubicBezTo>
                  <a:pt x="3649058" y="1964897"/>
                  <a:pt x="3638699" y="1954348"/>
                  <a:pt x="3628048" y="1944119"/>
                </a:cubicBezTo>
                <a:lnTo>
                  <a:pt x="3621939" y="1943988"/>
                </a:lnTo>
                <a:lnTo>
                  <a:pt x="3617562" y="1954400"/>
                </a:lnTo>
                <a:cubicBezTo>
                  <a:pt x="3605452" y="1956145"/>
                  <a:pt x="3593158" y="1956526"/>
                  <a:pt x="3581270" y="1957452"/>
                </a:cubicBezTo>
                <a:cubicBezTo>
                  <a:pt x="3566622" y="1948681"/>
                  <a:pt x="3557120" y="1935844"/>
                  <a:pt x="3546570" y="1924503"/>
                </a:cubicBezTo>
                <a:cubicBezTo>
                  <a:pt x="3551017" y="1916966"/>
                  <a:pt x="3557690" y="1918973"/>
                  <a:pt x="3563983" y="1918464"/>
                </a:cubicBezTo>
                <a:cubicBezTo>
                  <a:pt x="3568367" y="1922530"/>
                  <a:pt x="3572884" y="1926723"/>
                  <a:pt x="3577648" y="1931144"/>
                </a:cubicBezTo>
                <a:cubicBezTo>
                  <a:pt x="3581397" y="1931144"/>
                  <a:pt x="3585558" y="1931144"/>
                  <a:pt x="3589567" y="1931144"/>
                </a:cubicBezTo>
                <a:cubicBezTo>
                  <a:pt x="3594205" y="1935495"/>
                  <a:pt x="3598715" y="1939719"/>
                  <a:pt x="3603200" y="1943974"/>
                </a:cubicBezTo>
                <a:lnTo>
                  <a:pt x="3621850" y="1943974"/>
                </a:lnTo>
                <a:lnTo>
                  <a:pt x="3621724" y="1937829"/>
                </a:lnTo>
                <a:cubicBezTo>
                  <a:pt x="3605554" y="1921306"/>
                  <a:pt x="3589092" y="1905030"/>
                  <a:pt x="3572820" y="1888794"/>
                </a:cubicBezTo>
                <a:cubicBezTo>
                  <a:pt x="3572211" y="1884628"/>
                  <a:pt x="3572465" y="1880277"/>
                  <a:pt x="3570879" y="1876783"/>
                </a:cubicBezTo>
                <a:cubicBezTo>
                  <a:pt x="3566559" y="1867183"/>
                  <a:pt x="3558357" y="1860959"/>
                  <a:pt x="3553434" y="1857334"/>
                </a:cubicBezTo>
                <a:cubicBezTo>
                  <a:pt x="3544090" y="1854222"/>
                  <a:pt x="3538558" y="1852419"/>
                  <a:pt x="3533191" y="1850595"/>
                </a:cubicBezTo>
                <a:cubicBezTo>
                  <a:pt x="3533191" y="1840875"/>
                  <a:pt x="3533191" y="1832520"/>
                  <a:pt x="3533191" y="1823556"/>
                </a:cubicBezTo>
                <a:cubicBezTo>
                  <a:pt x="3537036" y="1819523"/>
                  <a:pt x="3541578" y="1815228"/>
                  <a:pt x="3545486" y="1810399"/>
                </a:cubicBezTo>
                <a:cubicBezTo>
                  <a:pt x="3546507" y="1809131"/>
                  <a:pt x="3545644" y="1806336"/>
                  <a:pt x="3545644" y="1804205"/>
                </a:cubicBezTo>
                <a:cubicBezTo>
                  <a:pt x="3549843" y="1804205"/>
                  <a:pt x="3554164" y="1804775"/>
                  <a:pt x="3558230" y="1804046"/>
                </a:cubicBezTo>
                <a:cubicBezTo>
                  <a:pt x="3563127" y="1803188"/>
                  <a:pt x="3566845" y="1804109"/>
                  <a:pt x="3569001" y="1808554"/>
                </a:cubicBezTo>
                <a:cubicBezTo>
                  <a:pt x="3570372" y="1811352"/>
                  <a:pt x="3568399" y="1814373"/>
                  <a:pt x="3564174" y="1817488"/>
                </a:cubicBezTo>
                <a:cubicBezTo>
                  <a:pt x="3562493" y="1818724"/>
                  <a:pt x="3561186" y="1820409"/>
                  <a:pt x="3559695" y="1821902"/>
                </a:cubicBezTo>
                <a:cubicBezTo>
                  <a:pt x="3563318" y="1826637"/>
                  <a:pt x="3568970" y="1829279"/>
                  <a:pt x="3578568" y="1830736"/>
                </a:cubicBezTo>
                <a:cubicBezTo>
                  <a:pt x="3584512" y="1836682"/>
                  <a:pt x="3590456" y="1842625"/>
                  <a:pt x="3596432" y="1848599"/>
                </a:cubicBezTo>
                <a:cubicBezTo>
                  <a:pt x="3596432" y="1852767"/>
                  <a:pt x="3596432" y="1856953"/>
                  <a:pt x="3596432" y="1859655"/>
                </a:cubicBezTo>
                <a:cubicBezTo>
                  <a:pt x="3616420" y="1879644"/>
                  <a:pt x="3635679" y="1898897"/>
                  <a:pt x="3655510" y="1918761"/>
                </a:cubicBezTo>
                <a:cubicBezTo>
                  <a:pt x="3662849" y="1918761"/>
                  <a:pt x="3671204" y="1918761"/>
                  <a:pt x="3679280" y="1918761"/>
                </a:cubicBezTo>
                <a:cubicBezTo>
                  <a:pt x="3691960" y="1930675"/>
                  <a:pt x="3691960" y="1930675"/>
                  <a:pt x="3697739" y="1925276"/>
                </a:cubicBezTo>
                <a:cubicBezTo>
                  <a:pt x="3697739" y="1917327"/>
                  <a:pt x="3697739" y="1909034"/>
                  <a:pt x="3697739" y="1900641"/>
                </a:cubicBezTo>
                <a:cubicBezTo>
                  <a:pt x="3702066" y="1895942"/>
                  <a:pt x="3706259" y="1891401"/>
                  <a:pt x="3710833" y="1886443"/>
                </a:cubicBezTo>
                <a:cubicBezTo>
                  <a:pt x="3710833" y="1874400"/>
                  <a:pt x="3711505" y="1861757"/>
                  <a:pt x="3710484" y="1849265"/>
                </a:cubicBezTo>
                <a:cubicBezTo>
                  <a:pt x="3710103" y="1844529"/>
                  <a:pt x="3705339" y="1842783"/>
                  <a:pt x="3702415" y="1844464"/>
                </a:cubicBezTo>
                <a:cubicBezTo>
                  <a:pt x="3700696" y="1845455"/>
                  <a:pt x="3698634" y="1847232"/>
                  <a:pt x="3698285" y="1848950"/>
                </a:cubicBezTo>
                <a:cubicBezTo>
                  <a:pt x="3697137" y="1854764"/>
                  <a:pt x="3700600" y="1861757"/>
                  <a:pt x="3690209" y="1867754"/>
                </a:cubicBezTo>
                <a:cubicBezTo>
                  <a:pt x="3679406" y="1865600"/>
                  <a:pt x="3665171" y="1870586"/>
                  <a:pt x="3650708" y="1865029"/>
                </a:cubicBezTo>
                <a:cubicBezTo>
                  <a:pt x="3645658" y="1859593"/>
                  <a:pt x="3640317" y="1853876"/>
                  <a:pt x="3635102" y="1848308"/>
                </a:cubicBezTo>
                <a:cubicBezTo>
                  <a:pt x="3641877" y="1841476"/>
                  <a:pt x="3647624" y="1835381"/>
                  <a:pt x="3653822" y="1829719"/>
                </a:cubicBezTo>
                <a:lnTo>
                  <a:pt x="3660027" y="1831656"/>
                </a:lnTo>
                <a:lnTo>
                  <a:pt x="3660210" y="1835126"/>
                </a:lnTo>
                <a:cubicBezTo>
                  <a:pt x="3661479" y="1837696"/>
                  <a:pt x="3664879" y="1839387"/>
                  <a:pt x="3667645" y="1840875"/>
                </a:cubicBezTo>
                <a:cubicBezTo>
                  <a:pt x="3667883" y="1841003"/>
                  <a:pt x="3668860" y="1840208"/>
                  <a:pt x="3669039" y="1838836"/>
                </a:cubicBezTo>
                <a:lnTo>
                  <a:pt x="3665663" y="1833403"/>
                </a:lnTo>
                <a:lnTo>
                  <a:pt x="3668123" y="1832476"/>
                </a:lnTo>
                <a:cubicBezTo>
                  <a:pt x="3667901" y="1831595"/>
                  <a:pt x="3666837" y="1830419"/>
                  <a:pt x="3665552" y="1829786"/>
                </a:cubicBezTo>
                <a:lnTo>
                  <a:pt x="3663012" y="1829651"/>
                </a:lnTo>
                <a:lnTo>
                  <a:pt x="3655446" y="1818952"/>
                </a:lnTo>
                <a:cubicBezTo>
                  <a:pt x="3647466" y="1817200"/>
                  <a:pt x="3639143" y="1817043"/>
                  <a:pt x="3628111" y="1815902"/>
                </a:cubicBezTo>
                <a:cubicBezTo>
                  <a:pt x="3616547" y="1804742"/>
                  <a:pt x="3603042" y="1791714"/>
                  <a:pt x="3589758" y="1778877"/>
                </a:cubicBezTo>
                <a:cubicBezTo>
                  <a:pt x="3585368" y="1778877"/>
                  <a:pt x="3581175" y="1778877"/>
                  <a:pt x="3577648" y="1778877"/>
                </a:cubicBezTo>
                <a:cubicBezTo>
                  <a:pt x="3572820" y="1783107"/>
                  <a:pt x="3568431" y="1786981"/>
                  <a:pt x="3564079" y="1790795"/>
                </a:cubicBezTo>
                <a:cubicBezTo>
                  <a:pt x="3562074" y="1788791"/>
                  <a:pt x="3560361" y="1787457"/>
                  <a:pt x="3559118" y="1785771"/>
                </a:cubicBezTo>
                <a:cubicBezTo>
                  <a:pt x="3556003" y="1781610"/>
                  <a:pt x="3552927" y="1779454"/>
                  <a:pt x="3550129" y="1780689"/>
                </a:cubicBezTo>
                <a:cubicBezTo>
                  <a:pt x="3545517" y="1782758"/>
                  <a:pt x="3544597" y="1786506"/>
                  <a:pt x="3545454" y="1791461"/>
                </a:cubicBezTo>
                <a:cubicBezTo>
                  <a:pt x="3546190" y="1795557"/>
                  <a:pt x="3545612" y="1799886"/>
                  <a:pt x="3545612" y="1804140"/>
                </a:cubicBezTo>
                <a:cubicBezTo>
                  <a:pt x="3540817" y="1805600"/>
                  <a:pt x="3536719" y="1804330"/>
                  <a:pt x="3535031" y="1799727"/>
                </a:cubicBezTo>
                <a:cubicBezTo>
                  <a:pt x="3533033" y="1794257"/>
                  <a:pt x="3532043" y="1788411"/>
                  <a:pt x="3530584" y="1782568"/>
                </a:cubicBezTo>
                <a:cubicBezTo>
                  <a:pt x="3524736" y="1776973"/>
                  <a:pt x="3518760" y="1771282"/>
                  <a:pt x="3512245" y="1765021"/>
                </a:cubicBezTo>
                <a:cubicBezTo>
                  <a:pt x="3506555" y="1766676"/>
                  <a:pt x="3500966" y="1768263"/>
                  <a:pt x="3494007" y="1770299"/>
                </a:cubicBezTo>
                <a:cubicBezTo>
                  <a:pt x="3499183" y="1776148"/>
                  <a:pt x="3503028" y="1780500"/>
                  <a:pt x="3507291" y="1785295"/>
                </a:cubicBezTo>
                <a:cubicBezTo>
                  <a:pt x="3507291" y="1801344"/>
                  <a:pt x="3507291" y="1817995"/>
                  <a:pt x="3507291" y="1834936"/>
                </a:cubicBezTo>
                <a:cubicBezTo>
                  <a:pt x="3511420" y="1839415"/>
                  <a:pt x="3515613" y="1843957"/>
                  <a:pt x="3520067" y="1848789"/>
                </a:cubicBezTo>
                <a:cubicBezTo>
                  <a:pt x="3520067" y="1852481"/>
                  <a:pt x="3520067" y="1856638"/>
                  <a:pt x="3520067" y="1860703"/>
                </a:cubicBezTo>
                <a:cubicBezTo>
                  <a:pt x="3524418" y="1865318"/>
                  <a:pt x="3528675" y="1869825"/>
                  <a:pt x="3532938" y="1874335"/>
                </a:cubicBezTo>
                <a:lnTo>
                  <a:pt x="3532938" y="1892972"/>
                </a:lnTo>
                <a:lnTo>
                  <a:pt x="3538526" y="1893268"/>
                </a:lnTo>
                <a:cubicBezTo>
                  <a:pt x="3541102" y="1894537"/>
                  <a:pt x="3542783" y="1897943"/>
                  <a:pt x="3544280" y="1900702"/>
                </a:cubicBezTo>
                <a:cubicBezTo>
                  <a:pt x="3544534" y="1901185"/>
                  <a:pt x="3541102" y="1904616"/>
                  <a:pt x="3540627" y="1904356"/>
                </a:cubicBezTo>
                <a:cubicBezTo>
                  <a:pt x="3537860" y="1902866"/>
                  <a:pt x="3534460" y="1901185"/>
                  <a:pt x="3533191" y="1898609"/>
                </a:cubicBezTo>
                <a:lnTo>
                  <a:pt x="3532902" y="1893145"/>
                </a:lnTo>
                <a:lnTo>
                  <a:pt x="3526930" y="1893018"/>
                </a:lnTo>
                <a:cubicBezTo>
                  <a:pt x="3518506" y="1884153"/>
                  <a:pt x="3510437" y="1874974"/>
                  <a:pt x="3503827" y="1867627"/>
                </a:cubicBezTo>
                <a:cubicBezTo>
                  <a:pt x="3496322" y="1867627"/>
                  <a:pt x="3492256" y="1867627"/>
                  <a:pt x="3488602" y="1867627"/>
                </a:cubicBezTo>
                <a:cubicBezTo>
                  <a:pt x="3484028" y="1863374"/>
                  <a:pt x="3479702" y="1859403"/>
                  <a:pt x="3475414" y="1855403"/>
                </a:cubicBezTo>
                <a:cubicBezTo>
                  <a:pt x="3463145" y="1867786"/>
                  <a:pt x="3471728" y="1882822"/>
                  <a:pt x="3469216" y="1897496"/>
                </a:cubicBezTo>
                <a:cubicBezTo>
                  <a:pt x="3472426" y="1901473"/>
                  <a:pt x="3476143" y="1906015"/>
                  <a:pt x="3480597" y="1911513"/>
                </a:cubicBezTo>
                <a:cubicBezTo>
                  <a:pt x="3481199" y="1913354"/>
                  <a:pt x="3479512" y="1916121"/>
                  <a:pt x="3475160" y="1918602"/>
                </a:cubicBezTo>
                <a:cubicBezTo>
                  <a:pt x="3468994" y="1918602"/>
                  <a:pt x="3462860" y="1918602"/>
                  <a:pt x="3456694" y="1918602"/>
                </a:cubicBezTo>
                <a:cubicBezTo>
                  <a:pt x="3456694" y="1912879"/>
                  <a:pt x="3457747" y="1906868"/>
                  <a:pt x="3456408" y="1901473"/>
                </a:cubicBezTo>
                <a:cubicBezTo>
                  <a:pt x="3455044" y="1896038"/>
                  <a:pt x="3450914" y="1891782"/>
                  <a:pt x="3443987" y="1893177"/>
                </a:cubicBezTo>
                <a:lnTo>
                  <a:pt x="3443949" y="1893123"/>
                </a:lnTo>
                <a:lnTo>
                  <a:pt x="3443949" y="1893115"/>
                </a:lnTo>
                <a:lnTo>
                  <a:pt x="3443944" y="1893115"/>
                </a:lnTo>
                <a:lnTo>
                  <a:pt x="3435277" y="1880784"/>
                </a:lnTo>
                <a:lnTo>
                  <a:pt x="3403056" y="1880404"/>
                </a:lnTo>
                <a:lnTo>
                  <a:pt x="3405627" y="1880371"/>
                </a:lnTo>
                <a:cubicBezTo>
                  <a:pt x="3407245" y="1876274"/>
                  <a:pt x="3405596" y="1873224"/>
                  <a:pt x="3402417" y="1870490"/>
                </a:cubicBezTo>
                <a:cubicBezTo>
                  <a:pt x="3399398" y="1867913"/>
                  <a:pt x="3396854" y="1868300"/>
                  <a:pt x="3394475" y="1873003"/>
                </a:cubicBezTo>
                <a:cubicBezTo>
                  <a:pt x="3394056" y="1873828"/>
                  <a:pt x="3395173" y="1875829"/>
                  <a:pt x="3396061" y="1876878"/>
                </a:cubicBezTo>
                <a:cubicBezTo>
                  <a:pt x="3397203" y="1878279"/>
                  <a:pt x="3398636" y="1879770"/>
                  <a:pt x="3403052" y="1880371"/>
                </a:cubicBezTo>
                <a:lnTo>
                  <a:pt x="3403056" y="1880404"/>
                </a:lnTo>
                <a:lnTo>
                  <a:pt x="3405849" y="1904554"/>
                </a:lnTo>
                <a:cubicBezTo>
                  <a:pt x="3405849" y="1906554"/>
                  <a:pt x="3405056" y="1909129"/>
                  <a:pt x="3406008" y="1910461"/>
                </a:cubicBezTo>
                <a:cubicBezTo>
                  <a:pt x="3407917" y="1913163"/>
                  <a:pt x="3410677" y="1915327"/>
                  <a:pt x="3413379" y="1917263"/>
                </a:cubicBezTo>
                <a:cubicBezTo>
                  <a:pt x="3413633" y="1917454"/>
                  <a:pt x="3416652" y="1914883"/>
                  <a:pt x="3417382" y="1913163"/>
                </a:cubicBezTo>
                <a:cubicBezTo>
                  <a:pt x="3419640" y="1907955"/>
                  <a:pt x="3416843" y="1901408"/>
                  <a:pt x="3421328" y="1896703"/>
                </a:cubicBezTo>
                <a:cubicBezTo>
                  <a:pt x="3424633" y="1893224"/>
                  <a:pt x="3428414" y="1892668"/>
                  <a:pt x="3432306" y="1892811"/>
                </a:cubicBezTo>
                <a:lnTo>
                  <a:pt x="3443944" y="1893115"/>
                </a:lnTo>
                <a:lnTo>
                  <a:pt x="3443949" y="1893123"/>
                </a:lnTo>
                <a:lnTo>
                  <a:pt x="3444241" y="1910239"/>
                </a:lnTo>
                <a:cubicBezTo>
                  <a:pt x="3445605" y="1915675"/>
                  <a:pt x="3449735" y="1919935"/>
                  <a:pt x="3456662" y="1918540"/>
                </a:cubicBezTo>
                <a:cubicBezTo>
                  <a:pt x="3456662" y="1920601"/>
                  <a:pt x="3455774" y="1923462"/>
                  <a:pt x="3456821" y="1924577"/>
                </a:cubicBezTo>
                <a:cubicBezTo>
                  <a:pt x="3462447" y="1930546"/>
                  <a:pt x="3468518" y="1936109"/>
                  <a:pt x="3475255" y="1942592"/>
                </a:cubicBezTo>
                <a:cubicBezTo>
                  <a:pt x="3483743" y="1943638"/>
                  <a:pt x="3493626" y="1944309"/>
                  <a:pt x="3503218" y="1946308"/>
                </a:cubicBezTo>
                <a:lnTo>
                  <a:pt x="3507470" y="1956561"/>
                </a:lnTo>
                <a:lnTo>
                  <a:pt x="3507468" y="1956526"/>
                </a:lnTo>
                <a:cubicBezTo>
                  <a:pt x="3508464" y="1955530"/>
                  <a:pt x="3510450" y="1955522"/>
                  <a:pt x="3513101" y="1956822"/>
                </a:cubicBezTo>
                <a:cubicBezTo>
                  <a:pt x="3515677" y="1958065"/>
                  <a:pt x="3517364" y="1961498"/>
                  <a:pt x="3518855" y="1964262"/>
                </a:cubicBezTo>
                <a:cubicBezTo>
                  <a:pt x="3519109" y="1964738"/>
                  <a:pt x="3515677" y="1968170"/>
                  <a:pt x="3515201" y="1967916"/>
                </a:cubicBezTo>
                <a:cubicBezTo>
                  <a:pt x="3512435" y="1966419"/>
                  <a:pt x="3509035" y="1964738"/>
                  <a:pt x="3507766" y="1962163"/>
                </a:cubicBezTo>
                <a:lnTo>
                  <a:pt x="3507476" y="1956679"/>
                </a:lnTo>
                <a:lnTo>
                  <a:pt x="3496804" y="1961212"/>
                </a:lnTo>
                <a:cubicBezTo>
                  <a:pt x="3494768" y="1966738"/>
                  <a:pt x="3493944" y="1972713"/>
                  <a:pt x="3492034" y="1978307"/>
                </a:cubicBezTo>
                <a:cubicBezTo>
                  <a:pt x="3491495" y="1979893"/>
                  <a:pt x="3488983" y="1980851"/>
                  <a:pt x="3487397" y="1982087"/>
                </a:cubicBezTo>
                <a:cubicBezTo>
                  <a:pt x="3483261" y="1981833"/>
                  <a:pt x="3479131" y="1981579"/>
                  <a:pt x="3475001" y="1981325"/>
                </a:cubicBezTo>
                <a:cubicBezTo>
                  <a:pt x="3465657" y="1973157"/>
                  <a:pt x="3458730" y="1962259"/>
                  <a:pt x="3447127" y="1956663"/>
                </a:cubicBezTo>
                <a:cubicBezTo>
                  <a:pt x="3443220" y="1957432"/>
                  <a:pt x="3438297" y="1956980"/>
                  <a:pt x="3435563" y="1959176"/>
                </a:cubicBezTo>
                <a:cubicBezTo>
                  <a:pt x="3429143" y="1964359"/>
                  <a:pt x="3423770" y="1970841"/>
                  <a:pt x="3418467" y="1976303"/>
                </a:cubicBezTo>
                <a:cubicBezTo>
                  <a:pt x="3418943" y="1981452"/>
                  <a:pt x="3419355" y="1985517"/>
                  <a:pt x="3419736" y="1989616"/>
                </a:cubicBezTo>
                <a:cubicBezTo>
                  <a:pt x="3427234" y="1997086"/>
                  <a:pt x="3435151" y="2004203"/>
                  <a:pt x="3441951" y="2012272"/>
                </a:cubicBezTo>
                <a:cubicBezTo>
                  <a:pt x="3444177" y="2014909"/>
                  <a:pt x="3444526" y="2020282"/>
                  <a:pt x="3443664" y="2023934"/>
                </a:cubicBezTo>
                <a:cubicBezTo>
                  <a:pt x="3442934" y="2027018"/>
                  <a:pt x="3439249" y="2029395"/>
                  <a:pt x="3436832" y="2032098"/>
                </a:cubicBezTo>
                <a:cubicBezTo>
                  <a:pt x="3420338" y="2015638"/>
                  <a:pt x="3403876" y="1999148"/>
                  <a:pt x="3387415" y="1982689"/>
                </a:cubicBezTo>
                <a:cubicBezTo>
                  <a:pt x="3383253" y="1982467"/>
                  <a:pt x="3378838" y="1981294"/>
                  <a:pt x="3375057" y="1982309"/>
                </a:cubicBezTo>
                <a:cubicBezTo>
                  <a:pt x="3370192" y="1983641"/>
                  <a:pt x="3367711" y="1989011"/>
                  <a:pt x="3369906" y="1990122"/>
                </a:cubicBezTo>
                <a:cubicBezTo>
                  <a:pt x="3384497" y="1997657"/>
                  <a:pt x="3376834" y="2018657"/>
                  <a:pt x="3391995" y="2025996"/>
                </a:cubicBezTo>
                <a:cubicBezTo>
                  <a:pt x="3393866" y="2026891"/>
                  <a:pt x="3392851" y="2033754"/>
                  <a:pt x="3393232" y="2038643"/>
                </a:cubicBezTo>
                <a:cubicBezTo>
                  <a:pt x="3401434" y="2047257"/>
                  <a:pt x="3410042" y="2056315"/>
                  <a:pt x="3418562" y="2065272"/>
                </a:cubicBezTo>
                <a:cubicBezTo>
                  <a:pt x="3418752" y="2069598"/>
                  <a:pt x="3418943" y="2073760"/>
                  <a:pt x="3419101" y="2077921"/>
                </a:cubicBezTo>
                <a:cubicBezTo>
                  <a:pt x="3426599" y="2085414"/>
                  <a:pt x="3434072" y="2092885"/>
                  <a:pt x="3441570" y="2100421"/>
                </a:cubicBezTo>
                <a:cubicBezTo>
                  <a:pt x="3443061" y="2106143"/>
                  <a:pt x="3444558" y="2111890"/>
                  <a:pt x="3446049" y="2117611"/>
                </a:cubicBezTo>
                <a:cubicBezTo>
                  <a:pt x="3458032" y="2129593"/>
                  <a:pt x="3470009" y="2141569"/>
                  <a:pt x="3482055" y="2153613"/>
                </a:cubicBezTo>
                <a:cubicBezTo>
                  <a:pt x="3482055" y="2157775"/>
                  <a:pt x="3482055" y="2161974"/>
                  <a:pt x="3482055" y="2166133"/>
                </a:cubicBezTo>
                <a:cubicBezTo>
                  <a:pt x="3495434" y="2175667"/>
                  <a:pt x="3495466" y="2175667"/>
                  <a:pt x="3507544" y="2165499"/>
                </a:cubicBezTo>
                <a:cubicBezTo>
                  <a:pt x="3507354" y="2161332"/>
                  <a:pt x="3507132" y="2157203"/>
                  <a:pt x="3506941" y="2153042"/>
                </a:cubicBezTo>
                <a:cubicBezTo>
                  <a:pt x="3499437" y="2145546"/>
                  <a:pt x="3491970" y="2138073"/>
                  <a:pt x="3484472" y="2130576"/>
                </a:cubicBezTo>
                <a:cubicBezTo>
                  <a:pt x="3484092" y="2125495"/>
                  <a:pt x="3484092" y="2125489"/>
                  <a:pt x="3500775" y="2110812"/>
                </a:cubicBezTo>
                <a:cubicBezTo>
                  <a:pt x="3508591" y="2108457"/>
                  <a:pt x="3514218" y="2106777"/>
                  <a:pt x="3521050" y="2104709"/>
                </a:cubicBezTo>
                <a:cubicBezTo>
                  <a:pt x="3515772" y="2098862"/>
                  <a:pt x="3511769" y="2094407"/>
                  <a:pt x="3507734" y="2089962"/>
                </a:cubicBezTo>
                <a:cubicBezTo>
                  <a:pt x="3513678" y="2082721"/>
                  <a:pt x="3521081" y="2081288"/>
                  <a:pt x="3529087" y="2086373"/>
                </a:cubicBezTo>
                <a:cubicBezTo>
                  <a:pt x="3535475" y="2090436"/>
                  <a:pt x="3531948" y="2097814"/>
                  <a:pt x="3533731" y="2103600"/>
                </a:cubicBezTo>
                <a:cubicBezTo>
                  <a:pt x="3542593" y="2109924"/>
                  <a:pt x="3547585" y="2118373"/>
                  <a:pt x="3547141" y="2128191"/>
                </a:cubicBezTo>
                <a:cubicBezTo>
                  <a:pt x="3553339" y="2135181"/>
                  <a:pt x="3558864" y="2141410"/>
                  <a:pt x="3564396" y="2147638"/>
                </a:cubicBezTo>
                <a:cubicBezTo>
                  <a:pt x="3575548" y="2136487"/>
                  <a:pt x="3586136" y="2126098"/>
                  <a:pt x="3596368" y="2115417"/>
                </a:cubicBezTo>
                <a:cubicBezTo>
                  <a:pt x="3597415" y="2114307"/>
                  <a:pt x="3596495" y="2111319"/>
                  <a:pt x="3596495" y="2109194"/>
                </a:cubicBezTo>
                <a:cubicBezTo>
                  <a:pt x="3598525" y="2109194"/>
                  <a:pt x="3601354" y="2108300"/>
                  <a:pt x="3602439" y="2109321"/>
                </a:cubicBezTo>
                <a:cubicBezTo>
                  <a:pt x="3615532" y="2121804"/>
                  <a:pt x="3628302" y="2134674"/>
                  <a:pt x="3641395" y="2147162"/>
                </a:cubicBezTo>
                <a:cubicBezTo>
                  <a:pt x="3642448" y="2148177"/>
                  <a:pt x="3645309" y="2147289"/>
                  <a:pt x="3647339" y="2147289"/>
                </a:cubicBezTo>
                <a:cubicBezTo>
                  <a:pt x="3646039" y="2151774"/>
                  <a:pt x="3647149" y="2155585"/>
                  <a:pt x="3651279" y="2157393"/>
                </a:cubicBezTo>
                <a:cubicBezTo>
                  <a:pt x="3654615" y="2158859"/>
                  <a:pt x="3658403" y="2159397"/>
                  <a:pt x="3662056" y="2159937"/>
                </a:cubicBezTo>
                <a:cubicBezTo>
                  <a:pt x="3666091" y="2160507"/>
                  <a:pt x="3670316" y="2158764"/>
                  <a:pt x="3671236" y="2154628"/>
                </a:cubicBezTo>
                <a:cubicBezTo>
                  <a:pt x="3671654" y="2152725"/>
                  <a:pt x="3667613" y="2148114"/>
                  <a:pt x="3665044" y="2147638"/>
                </a:cubicBezTo>
                <a:cubicBezTo>
                  <a:pt x="3659322" y="2146559"/>
                  <a:pt x="3653283" y="2147289"/>
                  <a:pt x="3647339" y="2147289"/>
                </a:cubicBezTo>
                <a:lnTo>
                  <a:pt x="3647339" y="2121891"/>
                </a:lnTo>
                <a:cubicBezTo>
                  <a:pt x="3635902" y="2117541"/>
                  <a:pt x="3635965" y="2117476"/>
                  <a:pt x="3623538" y="2101207"/>
                </a:cubicBezTo>
                <a:cubicBezTo>
                  <a:pt x="3635934" y="2094063"/>
                  <a:pt x="3637107" y="2094190"/>
                  <a:pt x="3647339" y="2104101"/>
                </a:cubicBezTo>
                <a:lnTo>
                  <a:pt x="3647339" y="2121868"/>
                </a:lnTo>
                <a:cubicBezTo>
                  <a:pt x="3653664" y="2121868"/>
                  <a:pt x="3659988" y="2121868"/>
                  <a:pt x="3666598" y="2121868"/>
                </a:cubicBezTo>
                <a:cubicBezTo>
                  <a:pt x="3676862" y="2132199"/>
                  <a:pt x="3687958" y="2142113"/>
                  <a:pt x="3697422" y="2153328"/>
                </a:cubicBezTo>
                <a:cubicBezTo>
                  <a:pt x="3703652" y="2160698"/>
                  <a:pt x="3712235" y="2158731"/>
                  <a:pt x="3719479" y="2162004"/>
                </a:cubicBezTo>
                <a:cubicBezTo>
                  <a:pt x="3724916" y="2167720"/>
                  <a:pt x="3730441" y="2173536"/>
                  <a:pt x="3735655" y="2179035"/>
                </a:cubicBezTo>
                <a:cubicBezTo>
                  <a:pt x="3731494" y="2183989"/>
                  <a:pt x="3727903" y="2188314"/>
                  <a:pt x="3724376" y="2192539"/>
                </a:cubicBezTo>
                <a:cubicBezTo>
                  <a:pt x="3728157" y="2196319"/>
                  <a:pt x="3731145" y="2199307"/>
                  <a:pt x="3735529" y="2203690"/>
                </a:cubicBezTo>
                <a:cubicBezTo>
                  <a:pt x="3735846" y="2210395"/>
                  <a:pt x="3736195" y="2218532"/>
                  <a:pt x="3736607" y="2227362"/>
                </a:cubicBezTo>
                <a:cubicBezTo>
                  <a:pt x="3743281" y="2239913"/>
                  <a:pt x="3755771" y="2248146"/>
                  <a:pt x="3765401" y="2258949"/>
                </a:cubicBezTo>
                <a:cubicBezTo>
                  <a:pt x="3772772" y="2261460"/>
                  <a:pt x="3780112" y="2263971"/>
                  <a:pt x="3788155" y="2266699"/>
                </a:cubicBezTo>
                <a:cubicBezTo>
                  <a:pt x="3772645" y="2283190"/>
                  <a:pt x="3755708" y="2268830"/>
                  <a:pt x="3739595" y="2276423"/>
                </a:cubicBezTo>
                <a:cubicBezTo>
                  <a:pt x="3737565" y="2266445"/>
                  <a:pt x="3736385" y="2260699"/>
                  <a:pt x="3734958" y="2253608"/>
                </a:cubicBezTo>
                <a:cubicBezTo>
                  <a:pt x="3728030" y="2244778"/>
                  <a:pt x="3710579" y="2251261"/>
                  <a:pt x="3705276" y="2236894"/>
                </a:cubicBezTo>
                <a:cubicBezTo>
                  <a:pt x="3692595" y="2243313"/>
                  <a:pt x="3700378" y="2255041"/>
                  <a:pt x="3697835" y="2265526"/>
                </a:cubicBezTo>
                <a:cubicBezTo>
                  <a:pt x="3701178" y="2269496"/>
                  <a:pt x="3705910" y="2273626"/>
                  <a:pt x="3708708" y="2278808"/>
                </a:cubicBezTo>
                <a:cubicBezTo>
                  <a:pt x="3712837" y="2286400"/>
                  <a:pt x="3712552" y="2294030"/>
                  <a:pt x="3703937" y="2299143"/>
                </a:cubicBezTo>
                <a:cubicBezTo>
                  <a:pt x="3691992" y="2287199"/>
                  <a:pt x="3680073" y="2275280"/>
                  <a:pt x="3667264" y="2262475"/>
                </a:cubicBezTo>
                <a:cubicBezTo>
                  <a:pt x="3659957" y="2262475"/>
                  <a:pt x="3651761" y="2262475"/>
                  <a:pt x="3643463" y="2262475"/>
                </a:cubicBezTo>
                <a:cubicBezTo>
                  <a:pt x="3638414" y="2258188"/>
                  <a:pt x="3633770" y="2254247"/>
                  <a:pt x="3628720" y="2249922"/>
                </a:cubicBezTo>
                <a:cubicBezTo>
                  <a:pt x="3625282" y="2249606"/>
                  <a:pt x="3621216" y="2249256"/>
                  <a:pt x="3616579" y="2248844"/>
                </a:cubicBezTo>
                <a:cubicBezTo>
                  <a:pt x="3612291" y="2252720"/>
                  <a:pt x="3607679" y="2256881"/>
                  <a:pt x="3602693" y="2261397"/>
                </a:cubicBezTo>
                <a:cubicBezTo>
                  <a:pt x="3599102" y="2261397"/>
                  <a:pt x="3594934" y="2261397"/>
                  <a:pt x="3590551" y="2261397"/>
                </a:cubicBezTo>
                <a:cubicBezTo>
                  <a:pt x="3581904" y="2253290"/>
                  <a:pt x="3573042" y="2244968"/>
                  <a:pt x="3564364" y="2236798"/>
                </a:cubicBezTo>
                <a:cubicBezTo>
                  <a:pt x="3559568" y="2239659"/>
                  <a:pt x="3558833" y="2243281"/>
                  <a:pt x="3558198" y="2247575"/>
                </a:cubicBezTo>
                <a:cubicBezTo>
                  <a:pt x="3556168" y="2261239"/>
                  <a:pt x="3554132" y="2262633"/>
                  <a:pt x="3546120" y="2255232"/>
                </a:cubicBezTo>
                <a:cubicBezTo>
                  <a:pt x="3537036" y="2246776"/>
                  <a:pt x="3522890" y="2249383"/>
                  <a:pt x="3514915" y="2237884"/>
                </a:cubicBezTo>
                <a:cubicBezTo>
                  <a:pt x="3507830" y="2227652"/>
                  <a:pt x="3497502" y="2219609"/>
                  <a:pt x="3488317" y="2210933"/>
                </a:cubicBezTo>
                <a:lnTo>
                  <a:pt x="3479336" y="2210711"/>
                </a:lnTo>
                <a:lnTo>
                  <a:pt x="3481897" y="2210680"/>
                </a:lnTo>
                <a:cubicBezTo>
                  <a:pt x="3483521" y="2206581"/>
                  <a:pt x="3481865" y="2203531"/>
                  <a:pt x="3478687" y="2200796"/>
                </a:cubicBezTo>
                <a:cubicBezTo>
                  <a:pt x="3475667" y="2198228"/>
                  <a:pt x="3473123" y="2198608"/>
                  <a:pt x="3470745" y="2203308"/>
                </a:cubicBezTo>
                <a:cubicBezTo>
                  <a:pt x="3470332" y="2204133"/>
                  <a:pt x="3471443" y="2206137"/>
                  <a:pt x="3472330" y="2207184"/>
                </a:cubicBezTo>
                <a:cubicBezTo>
                  <a:pt x="3473473" y="2208586"/>
                  <a:pt x="3474906" y="2210077"/>
                  <a:pt x="3479322" y="2210680"/>
                </a:cubicBezTo>
                <a:lnTo>
                  <a:pt x="3479336" y="2210711"/>
                </a:lnTo>
                <a:lnTo>
                  <a:pt x="3481992" y="2216813"/>
                </a:lnTo>
                <a:cubicBezTo>
                  <a:pt x="3476397" y="2222851"/>
                  <a:pt x="3470301" y="2228445"/>
                  <a:pt x="3464166" y="2234451"/>
                </a:cubicBezTo>
                <a:cubicBezTo>
                  <a:pt x="3457525" y="2233558"/>
                  <a:pt x="3456250" y="2228700"/>
                  <a:pt x="3456725" y="2222533"/>
                </a:cubicBezTo>
                <a:cubicBezTo>
                  <a:pt x="3457303" y="2215069"/>
                  <a:pt x="3452849" y="2212271"/>
                  <a:pt x="3446239" y="2210648"/>
                </a:cubicBezTo>
                <a:cubicBezTo>
                  <a:pt x="3431528" y="2207057"/>
                  <a:pt x="3431528" y="2206835"/>
                  <a:pt x="3431370" y="2197112"/>
                </a:cubicBezTo>
                <a:cubicBezTo>
                  <a:pt x="3431274" y="2190947"/>
                  <a:pt x="3431338" y="2184813"/>
                  <a:pt x="3431338" y="2178970"/>
                </a:cubicBezTo>
                <a:cubicBezTo>
                  <a:pt x="3414940" y="2162575"/>
                  <a:pt x="3398859" y="2146495"/>
                  <a:pt x="3382238" y="2129878"/>
                </a:cubicBezTo>
                <a:cubicBezTo>
                  <a:pt x="3380519" y="2120885"/>
                  <a:pt x="3379377" y="2110938"/>
                  <a:pt x="3370033" y="2104583"/>
                </a:cubicBezTo>
                <a:cubicBezTo>
                  <a:pt x="3367743" y="2103029"/>
                  <a:pt x="3369906" y="2097752"/>
                  <a:pt x="3374708" y="2096635"/>
                </a:cubicBezTo>
                <a:cubicBezTo>
                  <a:pt x="3377661" y="2095981"/>
                  <a:pt x="3380743" y="2095902"/>
                  <a:pt x="3384568" y="2096467"/>
                </a:cubicBezTo>
                <a:lnTo>
                  <a:pt x="3393287" y="2098754"/>
                </a:lnTo>
                <a:lnTo>
                  <a:pt x="3393454" y="2101913"/>
                </a:lnTo>
                <a:cubicBezTo>
                  <a:pt x="3394729" y="2104488"/>
                  <a:pt x="3398129" y="2106175"/>
                  <a:pt x="3400895" y="2107665"/>
                </a:cubicBezTo>
                <a:cubicBezTo>
                  <a:pt x="3401133" y="2107792"/>
                  <a:pt x="3402110" y="2106999"/>
                  <a:pt x="3402289" y="2105632"/>
                </a:cubicBezTo>
                <a:lnTo>
                  <a:pt x="3398906" y="2100194"/>
                </a:lnTo>
                <a:lnTo>
                  <a:pt x="3401369" y="2099269"/>
                </a:lnTo>
                <a:cubicBezTo>
                  <a:pt x="3401147" y="2098388"/>
                  <a:pt x="3400083" y="2097183"/>
                  <a:pt x="3398795" y="2096538"/>
                </a:cubicBezTo>
                <a:lnTo>
                  <a:pt x="3396336" y="2096408"/>
                </a:lnTo>
                <a:lnTo>
                  <a:pt x="3394252" y="2093371"/>
                </a:lnTo>
                <a:cubicBezTo>
                  <a:pt x="3393636" y="2091770"/>
                  <a:pt x="3393597" y="2090755"/>
                  <a:pt x="3393073" y="2090120"/>
                </a:cubicBezTo>
                <a:cubicBezTo>
                  <a:pt x="3389165" y="2085289"/>
                  <a:pt x="3384623" y="2081003"/>
                  <a:pt x="3380551" y="2076715"/>
                </a:cubicBezTo>
                <a:cubicBezTo>
                  <a:pt x="3380329" y="2072199"/>
                  <a:pt x="3380139" y="2068069"/>
                  <a:pt x="3379916" y="2063910"/>
                </a:cubicBezTo>
                <a:cubicBezTo>
                  <a:pt x="3371270" y="2057394"/>
                  <a:pt x="3365586" y="2049350"/>
                  <a:pt x="3366601" y="2037913"/>
                </a:cubicBezTo>
                <a:cubicBezTo>
                  <a:pt x="3353159" y="2024474"/>
                  <a:pt x="3339812" y="2011066"/>
                  <a:pt x="3326306" y="1997752"/>
                </a:cubicBezTo>
                <a:cubicBezTo>
                  <a:pt x="3325291" y="1996732"/>
                  <a:pt x="3323382" y="1996638"/>
                  <a:pt x="3321891" y="1996097"/>
                </a:cubicBezTo>
                <a:cubicBezTo>
                  <a:pt x="3318903" y="1999084"/>
                  <a:pt x="3315947" y="2002039"/>
                  <a:pt x="3312261" y="2005725"/>
                </a:cubicBezTo>
                <a:cubicBezTo>
                  <a:pt x="3296624" y="2009664"/>
                  <a:pt x="3279909" y="2006138"/>
                  <a:pt x="3263511" y="2007412"/>
                </a:cubicBezTo>
                <a:cubicBezTo>
                  <a:pt x="3261537" y="2006714"/>
                  <a:pt x="3259184" y="2006581"/>
                  <a:pt x="3257947" y="2005376"/>
                </a:cubicBezTo>
                <a:cubicBezTo>
                  <a:pt x="3245901" y="1993591"/>
                  <a:pt x="3234051" y="1981643"/>
                  <a:pt x="3221909" y="1969503"/>
                </a:cubicBezTo>
                <a:cubicBezTo>
                  <a:pt x="3218001" y="1969503"/>
                  <a:pt x="3213871" y="1969503"/>
                  <a:pt x="3210059" y="1969503"/>
                </a:cubicBezTo>
                <a:cubicBezTo>
                  <a:pt x="3193147" y="1958129"/>
                  <a:pt x="3210059" y="1941164"/>
                  <a:pt x="3201603" y="1931347"/>
                </a:cubicBezTo>
                <a:cubicBezTo>
                  <a:pt x="3205732" y="1917935"/>
                  <a:pt x="3215648" y="1913607"/>
                  <a:pt x="3223120" y="1903914"/>
                </a:cubicBezTo>
                <a:cubicBezTo>
                  <a:pt x="3225531" y="1911576"/>
                  <a:pt x="3227282" y="1917136"/>
                  <a:pt x="3230079" y="1925973"/>
                </a:cubicBezTo>
                <a:cubicBezTo>
                  <a:pt x="3231856" y="1927914"/>
                  <a:pt x="3236239" y="1932234"/>
                  <a:pt x="3240153" y="1936998"/>
                </a:cubicBezTo>
                <a:cubicBezTo>
                  <a:pt x="3243458" y="1941069"/>
                  <a:pt x="3246319" y="1943162"/>
                  <a:pt x="3249110" y="1941767"/>
                </a:cubicBezTo>
                <a:cubicBezTo>
                  <a:pt x="3253532" y="1939572"/>
                  <a:pt x="3254737" y="1935824"/>
                  <a:pt x="3253532" y="1930966"/>
                </a:cubicBezTo>
                <a:cubicBezTo>
                  <a:pt x="3253056" y="1928994"/>
                  <a:pt x="3253437" y="1926798"/>
                  <a:pt x="3253437" y="1925053"/>
                </a:cubicBezTo>
                <a:cubicBezTo>
                  <a:pt x="3248984" y="1920284"/>
                  <a:pt x="3244759" y="1915740"/>
                  <a:pt x="3240693" y="1911386"/>
                </a:cubicBezTo>
                <a:cubicBezTo>
                  <a:pt x="3240946" y="1906868"/>
                  <a:pt x="3241200" y="1902772"/>
                  <a:pt x="3241422" y="1899150"/>
                </a:cubicBezTo>
                <a:cubicBezTo>
                  <a:pt x="3245710" y="1894255"/>
                  <a:pt x="3249783" y="1889648"/>
                  <a:pt x="3252803" y="1886221"/>
                </a:cubicBezTo>
                <a:cubicBezTo>
                  <a:pt x="3252803" y="1872208"/>
                  <a:pt x="3252803" y="1859752"/>
                  <a:pt x="3252803" y="1847931"/>
                </a:cubicBezTo>
                <a:cubicBezTo>
                  <a:pt x="3249174" y="1844305"/>
                  <a:pt x="3246224" y="1841350"/>
                  <a:pt x="3242532" y="1837664"/>
                </a:cubicBezTo>
                <a:cubicBezTo>
                  <a:pt x="3238117" y="1822067"/>
                  <a:pt x="3241580" y="1805345"/>
                  <a:pt x="3240851" y="1788854"/>
                </a:cubicBezTo>
                <a:cubicBezTo>
                  <a:pt x="3240217" y="1774334"/>
                  <a:pt x="3240724" y="1759782"/>
                  <a:pt x="3240724" y="1746878"/>
                </a:cubicBezTo>
                <a:cubicBezTo>
                  <a:pt x="3236150" y="1742297"/>
                  <a:pt x="3233194" y="1739340"/>
                  <a:pt x="3229794" y="1735940"/>
                </a:cubicBezTo>
                <a:cubicBezTo>
                  <a:pt x="3224326" y="1714048"/>
                  <a:pt x="3231570" y="1690957"/>
                  <a:pt x="3226457" y="1669461"/>
                </a:cubicBezTo>
                <a:cubicBezTo>
                  <a:pt x="3221719" y="1661587"/>
                  <a:pt x="3214760" y="1665112"/>
                  <a:pt x="3208974" y="1664318"/>
                </a:cubicBezTo>
                <a:cubicBezTo>
                  <a:pt x="3198266" y="1669208"/>
                  <a:pt x="3207547" y="1684886"/>
                  <a:pt x="3195532" y="1688986"/>
                </a:cubicBezTo>
                <a:cubicBezTo>
                  <a:pt x="3189588" y="1683036"/>
                  <a:pt x="3183619" y="1677058"/>
                  <a:pt x="3177421" y="1670866"/>
                </a:cubicBezTo>
                <a:cubicBezTo>
                  <a:pt x="3177421" y="1666950"/>
                  <a:pt x="3177421" y="1662821"/>
                  <a:pt x="3177421" y="1658097"/>
                </a:cubicBezTo>
                <a:cubicBezTo>
                  <a:pt x="3181900" y="1647156"/>
                  <a:pt x="3197442" y="1655836"/>
                  <a:pt x="3202586" y="1645060"/>
                </a:cubicBezTo>
                <a:cubicBezTo>
                  <a:pt x="3202586" y="1632407"/>
                  <a:pt x="3202586" y="1619803"/>
                  <a:pt x="3202586" y="1606990"/>
                </a:cubicBezTo>
                <a:cubicBezTo>
                  <a:pt x="3208498" y="1601174"/>
                  <a:pt x="3214506" y="1595268"/>
                  <a:pt x="3221084" y="1588755"/>
                </a:cubicBezTo>
                <a:cubicBezTo>
                  <a:pt x="3225309" y="1592406"/>
                  <a:pt x="3229667" y="1596154"/>
                  <a:pt x="3234051" y="1599968"/>
                </a:cubicBezTo>
                <a:cubicBezTo>
                  <a:pt x="3235287" y="1599048"/>
                  <a:pt x="3237736" y="1598191"/>
                  <a:pt x="3238117" y="1596757"/>
                </a:cubicBezTo>
                <a:cubicBezTo>
                  <a:pt x="3241612" y="1583827"/>
                  <a:pt x="3241930" y="1579760"/>
                  <a:pt x="3238624" y="1567086"/>
                </a:cubicBezTo>
                <a:cubicBezTo>
                  <a:pt x="3237388" y="1562352"/>
                  <a:pt x="3232845" y="1561111"/>
                  <a:pt x="3228011" y="1562608"/>
                </a:cubicBezTo>
                <a:cubicBezTo>
                  <a:pt x="3228011" y="1547858"/>
                  <a:pt x="3228011" y="1533123"/>
                  <a:pt x="3228011" y="1518058"/>
                </a:cubicBezTo>
                <a:cubicBezTo>
                  <a:pt x="3244315" y="1501942"/>
                  <a:pt x="3260808" y="1485709"/>
                  <a:pt x="3276921" y="1469801"/>
                </a:cubicBezTo>
                <a:cubicBezTo>
                  <a:pt x="3278634" y="1453615"/>
                  <a:pt x="3282129" y="1440648"/>
                  <a:pt x="3285821" y="1436169"/>
                </a:cubicBezTo>
                <a:cubicBezTo>
                  <a:pt x="3288803" y="1439153"/>
                  <a:pt x="3291664" y="1442234"/>
                  <a:pt x="3294810" y="1445028"/>
                </a:cubicBezTo>
                <a:cubicBezTo>
                  <a:pt x="3295958" y="1446041"/>
                  <a:pt x="3297735" y="1446334"/>
                  <a:pt x="3299136" y="1446909"/>
                </a:cubicBezTo>
                <a:cubicBezTo>
                  <a:pt x="3306000" y="1442837"/>
                  <a:pt x="3303837" y="1436074"/>
                  <a:pt x="3304281" y="1429729"/>
                </a:cubicBezTo>
                <a:cubicBezTo>
                  <a:pt x="3308347" y="1425406"/>
                  <a:pt x="3312610" y="1420871"/>
                  <a:pt x="3316931" y="1416263"/>
                </a:cubicBezTo>
                <a:cubicBezTo>
                  <a:pt x="3316931" y="1408000"/>
                  <a:pt x="3316931" y="1399584"/>
                  <a:pt x="3316931" y="1391340"/>
                </a:cubicBezTo>
                <a:cubicBezTo>
                  <a:pt x="3321282" y="1386711"/>
                  <a:pt x="3325545" y="1382186"/>
                  <a:pt x="3329611" y="1377880"/>
                </a:cubicBezTo>
                <a:cubicBezTo>
                  <a:pt x="3329833" y="1373361"/>
                  <a:pt x="3330055" y="1369229"/>
                  <a:pt x="3330214" y="1365524"/>
                </a:cubicBezTo>
                <a:cubicBezTo>
                  <a:pt x="3334534" y="1360680"/>
                  <a:pt x="3338607" y="1356094"/>
                  <a:pt x="3341721" y="1352605"/>
                </a:cubicBezTo>
                <a:cubicBezTo>
                  <a:pt x="3341721" y="1342915"/>
                  <a:pt x="3341721" y="1334662"/>
                  <a:pt x="3341721" y="1327538"/>
                </a:cubicBezTo>
                <a:cubicBezTo>
                  <a:pt x="3337014" y="1319689"/>
                  <a:pt x="3330309" y="1321601"/>
                  <a:pt x="3323858" y="1321220"/>
                </a:cubicBezTo>
                <a:cubicBezTo>
                  <a:pt x="3319569" y="1317177"/>
                  <a:pt x="3315021" y="1312922"/>
                  <a:pt x="3310384" y="1308601"/>
                </a:cubicBezTo>
                <a:cubicBezTo>
                  <a:pt x="3304725" y="1307713"/>
                  <a:pt x="3296498" y="1311621"/>
                  <a:pt x="3293827" y="1304022"/>
                </a:cubicBezTo>
                <a:cubicBezTo>
                  <a:pt x="3291632" y="1297761"/>
                  <a:pt x="3299676" y="1295157"/>
                  <a:pt x="3302949" y="1290769"/>
                </a:cubicBezTo>
                <a:cubicBezTo>
                  <a:pt x="3304218" y="1289118"/>
                  <a:pt x="3305778" y="1287621"/>
                  <a:pt x="3307396" y="1286321"/>
                </a:cubicBezTo>
                <a:cubicBezTo>
                  <a:pt x="3308925" y="1285085"/>
                  <a:pt x="3310701" y="1284191"/>
                  <a:pt x="3312388" y="1283143"/>
                </a:cubicBezTo>
                <a:cubicBezTo>
                  <a:pt x="3316423" y="1282731"/>
                  <a:pt x="3320457" y="1282319"/>
                  <a:pt x="3324492" y="1281873"/>
                </a:cubicBezTo>
                <a:cubicBezTo>
                  <a:pt x="3336412" y="1269954"/>
                  <a:pt x="3348331" y="1258034"/>
                  <a:pt x="3360245" y="1246119"/>
                </a:cubicBezTo>
                <a:cubicBezTo>
                  <a:pt x="3364311" y="1245738"/>
                  <a:pt x="3368352" y="1245390"/>
                  <a:pt x="3373148" y="1244940"/>
                </a:cubicBezTo>
                <a:cubicBezTo>
                  <a:pt x="3377278" y="1241222"/>
                  <a:pt x="3381889" y="1237092"/>
                  <a:pt x="3386907" y="1232550"/>
                </a:cubicBezTo>
                <a:cubicBezTo>
                  <a:pt x="3398859" y="1232550"/>
                  <a:pt x="3411444" y="1232550"/>
                  <a:pt x="3424055" y="1232550"/>
                </a:cubicBezTo>
                <a:cubicBezTo>
                  <a:pt x="3428667" y="1228191"/>
                  <a:pt x="3433209" y="1223935"/>
                  <a:pt x="3437853" y="1219613"/>
                </a:cubicBezTo>
                <a:cubicBezTo>
                  <a:pt x="3444019" y="1219613"/>
                  <a:pt x="3450337" y="1219613"/>
                  <a:pt x="3456662" y="1219613"/>
                </a:cubicBezTo>
                <a:cubicBezTo>
                  <a:pt x="3456662" y="1221643"/>
                  <a:pt x="3457525" y="1224474"/>
                  <a:pt x="3456535" y="1225560"/>
                </a:cubicBezTo>
                <a:cubicBezTo>
                  <a:pt x="3448307" y="1234422"/>
                  <a:pt x="3439629" y="1242911"/>
                  <a:pt x="3431401" y="1251778"/>
                </a:cubicBezTo>
                <a:cubicBezTo>
                  <a:pt x="3430380" y="1252858"/>
                  <a:pt x="3431274" y="1255718"/>
                  <a:pt x="3431274" y="1257716"/>
                </a:cubicBezTo>
                <a:cubicBezTo>
                  <a:pt x="3419830" y="1262074"/>
                  <a:pt x="3419894" y="1262139"/>
                  <a:pt x="3407467" y="1278410"/>
                </a:cubicBezTo>
                <a:cubicBezTo>
                  <a:pt x="3419894" y="1285750"/>
                  <a:pt x="3421138" y="1285846"/>
                  <a:pt x="3431274" y="1275519"/>
                </a:cubicBezTo>
                <a:cubicBezTo>
                  <a:pt x="3431274" y="1269572"/>
                  <a:pt x="3431274" y="1263661"/>
                  <a:pt x="3431274" y="1257716"/>
                </a:cubicBezTo>
                <a:cubicBezTo>
                  <a:pt x="3465150" y="1257716"/>
                  <a:pt x="3499056" y="1257716"/>
                  <a:pt x="3532938" y="1257716"/>
                </a:cubicBezTo>
                <a:cubicBezTo>
                  <a:pt x="3532938" y="1259816"/>
                  <a:pt x="3532075" y="1262645"/>
                  <a:pt x="3533097" y="1263948"/>
                </a:cubicBezTo>
                <a:cubicBezTo>
                  <a:pt x="3536814" y="1268654"/>
                  <a:pt x="3541134" y="1272847"/>
                  <a:pt x="3544185" y="1276087"/>
                </a:cubicBezTo>
                <a:cubicBezTo>
                  <a:pt x="3538178" y="1288135"/>
                  <a:pt x="3525053" y="1293028"/>
                  <a:pt x="3519585" y="1306820"/>
                </a:cubicBezTo>
                <a:cubicBezTo>
                  <a:pt x="3521272" y="1310979"/>
                  <a:pt x="3523435" y="1316227"/>
                  <a:pt x="3525655" y="1321760"/>
                </a:cubicBezTo>
                <a:cubicBezTo>
                  <a:pt x="3531282" y="1316639"/>
                  <a:pt x="3535888" y="1312444"/>
                  <a:pt x="3540690" y="1308061"/>
                </a:cubicBezTo>
                <a:cubicBezTo>
                  <a:pt x="3549044" y="1308061"/>
                  <a:pt x="3557342" y="1308061"/>
                  <a:pt x="3565157" y="1308061"/>
                </a:cubicBezTo>
                <a:cubicBezTo>
                  <a:pt x="3577616" y="1295602"/>
                  <a:pt x="3589568" y="1283652"/>
                  <a:pt x="3602147" y="1271063"/>
                </a:cubicBezTo>
                <a:cubicBezTo>
                  <a:pt x="3618228" y="1271063"/>
                  <a:pt x="3634975" y="1271063"/>
                  <a:pt x="3649756" y="1271063"/>
                </a:cubicBezTo>
                <a:cubicBezTo>
                  <a:pt x="3659703" y="1260831"/>
                  <a:pt x="3668413" y="1251875"/>
                  <a:pt x="3675118" y="1245004"/>
                </a:cubicBezTo>
                <a:cubicBezTo>
                  <a:pt x="3696122" y="1245004"/>
                  <a:pt x="3712996" y="1245004"/>
                  <a:pt x="3729902" y="1245004"/>
                </a:cubicBezTo>
                <a:cubicBezTo>
                  <a:pt x="3735402" y="1238493"/>
                  <a:pt x="3735053" y="1233818"/>
                  <a:pt x="3728792" y="1232392"/>
                </a:cubicBezTo>
                <a:cubicBezTo>
                  <a:pt x="3726787" y="1231941"/>
                  <a:pt x="3724567" y="1232107"/>
                  <a:pt x="3722467" y="1232360"/>
                </a:cubicBezTo>
                <a:cubicBezTo>
                  <a:pt x="3717925" y="1232963"/>
                  <a:pt x="3714043" y="1231498"/>
                  <a:pt x="3712076" y="1227050"/>
                </a:cubicBezTo>
                <a:cubicBezTo>
                  <a:pt x="3710452" y="1223396"/>
                  <a:pt x="3717316" y="1219456"/>
                  <a:pt x="3725613" y="1219646"/>
                </a:cubicBezTo>
                <a:cubicBezTo>
                  <a:pt x="3731780" y="1219773"/>
                  <a:pt x="3737914" y="1220185"/>
                  <a:pt x="3742551" y="1220408"/>
                </a:cubicBezTo>
                <a:cubicBezTo>
                  <a:pt x="3748432" y="1225266"/>
                  <a:pt x="3753132" y="1229149"/>
                  <a:pt x="3757427" y="1232677"/>
                </a:cubicBezTo>
                <a:cubicBezTo>
                  <a:pt x="3766574" y="1232265"/>
                  <a:pt x="3774745" y="1231879"/>
                  <a:pt x="3781482" y="1231593"/>
                </a:cubicBezTo>
                <a:cubicBezTo>
                  <a:pt x="3785834" y="1227240"/>
                  <a:pt x="3788822" y="1224253"/>
                  <a:pt x="3793846" y="1219233"/>
                </a:cubicBezTo>
                <a:cubicBezTo>
                  <a:pt x="3805981" y="1221961"/>
                  <a:pt x="3820349" y="1216341"/>
                  <a:pt x="3834331" y="1222413"/>
                </a:cubicBezTo>
                <a:cubicBezTo>
                  <a:pt x="3837350" y="1225432"/>
                  <a:pt x="3840338" y="1228413"/>
                  <a:pt x="3844277" y="1232360"/>
                </a:cubicBezTo>
                <a:cubicBezTo>
                  <a:pt x="3851649" y="1232360"/>
                  <a:pt x="3860042" y="1233027"/>
                  <a:pt x="3868238" y="1232107"/>
                </a:cubicBezTo>
                <a:cubicBezTo>
                  <a:pt x="3872881" y="1231561"/>
                  <a:pt x="3875228" y="1227590"/>
                  <a:pt x="3874245" y="1224443"/>
                </a:cubicBezTo>
                <a:cubicBezTo>
                  <a:pt x="3873674" y="1222668"/>
                  <a:pt x="3871574" y="1220376"/>
                  <a:pt x="3869893" y="1220123"/>
                </a:cubicBezTo>
                <a:cubicBezTo>
                  <a:pt x="3865789" y="1219488"/>
                  <a:pt x="3861532" y="1219931"/>
                  <a:pt x="3853844" y="1219931"/>
                </a:cubicBezTo>
                <a:cubicBezTo>
                  <a:pt x="3847488" y="1211887"/>
                  <a:pt x="3839736" y="1202035"/>
                  <a:pt x="3833316" y="1193903"/>
                </a:cubicBezTo>
                <a:cubicBezTo>
                  <a:pt x="3825780" y="1194631"/>
                  <a:pt x="3821713" y="1195013"/>
                  <a:pt x="3817647" y="1195393"/>
                </a:cubicBezTo>
                <a:cubicBezTo>
                  <a:pt x="3816150" y="1196890"/>
                  <a:pt x="3814469" y="1198223"/>
                  <a:pt x="3813194" y="1199909"/>
                </a:cubicBezTo>
                <a:cubicBezTo>
                  <a:pt x="3810086" y="1204072"/>
                  <a:pt x="3807034" y="1206204"/>
                  <a:pt x="3804237" y="1204960"/>
                </a:cubicBezTo>
                <a:cubicBezTo>
                  <a:pt x="3799656" y="1202866"/>
                  <a:pt x="3798737" y="1199150"/>
                  <a:pt x="3799593" y="1194188"/>
                </a:cubicBezTo>
                <a:cubicBezTo>
                  <a:pt x="3800329" y="1190091"/>
                  <a:pt x="3799752" y="1185768"/>
                  <a:pt x="3799752" y="1181539"/>
                </a:cubicBezTo>
                <a:cubicBezTo>
                  <a:pt x="3809794" y="1181539"/>
                  <a:pt x="3819905" y="1182015"/>
                  <a:pt x="3829884" y="1181189"/>
                </a:cubicBezTo>
                <a:cubicBezTo>
                  <a:pt x="3832358" y="1180999"/>
                  <a:pt x="3834648" y="1176679"/>
                  <a:pt x="3836621" y="1173977"/>
                </a:cubicBezTo>
                <a:cubicBezTo>
                  <a:pt x="3836811" y="1173724"/>
                  <a:pt x="3834141" y="1170259"/>
                  <a:pt x="3832548" y="1170036"/>
                </a:cubicBezTo>
                <a:cubicBezTo>
                  <a:pt x="3822950" y="1168665"/>
                  <a:pt x="3813162" y="1166700"/>
                  <a:pt x="3803824" y="1171177"/>
                </a:cubicBezTo>
                <a:cubicBezTo>
                  <a:pt x="3799625" y="1173184"/>
                  <a:pt x="3798420" y="1176932"/>
                  <a:pt x="3799752" y="1181507"/>
                </a:cubicBezTo>
                <a:cubicBezTo>
                  <a:pt x="3793497" y="1181507"/>
                  <a:pt x="3787204" y="1181507"/>
                  <a:pt x="3776077" y="1181507"/>
                </a:cubicBezTo>
                <a:cubicBezTo>
                  <a:pt x="3770615" y="1174357"/>
                  <a:pt x="3763015" y="1164442"/>
                  <a:pt x="3757680" y="1157451"/>
                </a:cubicBezTo>
                <a:cubicBezTo>
                  <a:pt x="3740870" y="1151539"/>
                  <a:pt x="3736829" y="1165331"/>
                  <a:pt x="3727776" y="1168793"/>
                </a:cubicBezTo>
                <a:cubicBezTo>
                  <a:pt x="3721515" y="1168793"/>
                  <a:pt x="3715222" y="1168888"/>
                  <a:pt x="3708961" y="1168762"/>
                </a:cubicBezTo>
                <a:cubicBezTo>
                  <a:pt x="3704673" y="1168665"/>
                  <a:pt x="3700315" y="1170194"/>
                  <a:pt x="3699268" y="1174579"/>
                </a:cubicBezTo>
                <a:cubicBezTo>
                  <a:pt x="3698888" y="1176171"/>
                  <a:pt x="3703969" y="1180651"/>
                  <a:pt x="3707052" y="1181189"/>
                </a:cubicBezTo>
                <a:cubicBezTo>
                  <a:pt x="3713123" y="1182269"/>
                  <a:pt x="3719638" y="1180809"/>
                  <a:pt x="3725772" y="1181762"/>
                </a:cubicBezTo>
                <a:cubicBezTo>
                  <a:pt x="3729362" y="1182300"/>
                  <a:pt x="3732509" y="1185509"/>
                  <a:pt x="3737628" y="1188529"/>
                </a:cubicBezTo>
                <a:cubicBezTo>
                  <a:pt x="3731113" y="1194316"/>
                  <a:pt x="3725804" y="1202035"/>
                  <a:pt x="3718623" y="1204643"/>
                </a:cubicBezTo>
                <a:cubicBezTo>
                  <a:pt x="3709183" y="1208075"/>
                  <a:pt x="3699205" y="1209193"/>
                  <a:pt x="3692785" y="1218276"/>
                </a:cubicBezTo>
                <a:cubicBezTo>
                  <a:pt x="3691960" y="1219456"/>
                  <a:pt x="3689004" y="1219773"/>
                  <a:pt x="3687190" y="1219488"/>
                </a:cubicBezTo>
                <a:cubicBezTo>
                  <a:pt x="3677021" y="1217927"/>
                  <a:pt x="3673145" y="1226511"/>
                  <a:pt x="3666091" y="1232296"/>
                </a:cubicBezTo>
                <a:cubicBezTo>
                  <a:pt x="3660877" y="1232296"/>
                  <a:pt x="3654710" y="1232296"/>
                  <a:pt x="3648551" y="1232296"/>
                </a:cubicBezTo>
                <a:cubicBezTo>
                  <a:pt x="3638058" y="1232329"/>
                  <a:pt x="3637741" y="1232296"/>
                  <a:pt x="3634658" y="1247104"/>
                </a:cubicBezTo>
                <a:cubicBezTo>
                  <a:pt x="3633834" y="1251139"/>
                  <a:pt x="3632660" y="1254666"/>
                  <a:pt x="3628429" y="1257338"/>
                </a:cubicBezTo>
                <a:cubicBezTo>
                  <a:pt x="3624077" y="1253268"/>
                  <a:pt x="3619662" y="1249171"/>
                  <a:pt x="3615177" y="1244970"/>
                </a:cubicBezTo>
                <a:cubicBezTo>
                  <a:pt x="3611174" y="1244970"/>
                  <a:pt x="3607013" y="1244970"/>
                  <a:pt x="3602978" y="1244970"/>
                </a:cubicBezTo>
                <a:cubicBezTo>
                  <a:pt x="3598398" y="1249298"/>
                  <a:pt x="3593919" y="1253556"/>
                  <a:pt x="3589568" y="1257686"/>
                </a:cubicBezTo>
                <a:cubicBezTo>
                  <a:pt x="3570467" y="1257686"/>
                  <a:pt x="3551683" y="1257686"/>
                  <a:pt x="3532868" y="1257686"/>
                </a:cubicBezTo>
                <a:cubicBezTo>
                  <a:pt x="3532868" y="1251327"/>
                  <a:pt x="3532868" y="1244970"/>
                  <a:pt x="3532868" y="1238621"/>
                </a:cubicBezTo>
                <a:cubicBezTo>
                  <a:pt x="3516413" y="1222158"/>
                  <a:pt x="3499913" y="1205663"/>
                  <a:pt x="3483457" y="1189200"/>
                </a:cubicBezTo>
                <a:cubicBezTo>
                  <a:pt x="3481675" y="1172353"/>
                  <a:pt x="3483648" y="1169205"/>
                  <a:pt x="3496481" y="1168762"/>
                </a:cubicBezTo>
                <a:cubicBezTo>
                  <a:pt x="3500712" y="1168603"/>
                  <a:pt x="3504969" y="1168857"/>
                  <a:pt x="3509194" y="1168665"/>
                </a:cubicBezTo>
                <a:cubicBezTo>
                  <a:pt x="3511166" y="1168572"/>
                  <a:pt x="3513101" y="1167905"/>
                  <a:pt x="3515106" y="1167493"/>
                </a:cubicBezTo>
                <a:cubicBezTo>
                  <a:pt x="3520923" y="1161866"/>
                  <a:pt x="3525719" y="1155604"/>
                  <a:pt x="3535697" y="1155413"/>
                </a:cubicBezTo>
                <a:cubicBezTo>
                  <a:pt x="3540753" y="1155318"/>
                  <a:pt x="3545708" y="1149154"/>
                  <a:pt x="3552990" y="1144166"/>
                </a:cubicBezTo>
                <a:cubicBezTo>
                  <a:pt x="3558484" y="1144166"/>
                  <a:pt x="3566718" y="1144166"/>
                  <a:pt x="3576982" y="1144166"/>
                </a:cubicBezTo>
                <a:cubicBezTo>
                  <a:pt x="3580033" y="1146773"/>
                  <a:pt x="3584702" y="1150778"/>
                  <a:pt x="3590805" y="1156016"/>
                </a:cubicBezTo>
                <a:cubicBezTo>
                  <a:pt x="3614416" y="1156016"/>
                  <a:pt x="3639714" y="1156310"/>
                  <a:pt x="3664981" y="1155729"/>
                </a:cubicBezTo>
                <a:cubicBezTo>
                  <a:pt x="3669523" y="1155634"/>
                  <a:pt x="3671940" y="1151158"/>
                  <a:pt x="3670855" y="1148044"/>
                </a:cubicBezTo>
                <a:cubicBezTo>
                  <a:pt x="3670252" y="1146235"/>
                  <a:pt x="3668184" y="1143944"/>
                  <a:pt x="3666503" y="1143691"/>
                </a:cubicBezTo>
                <a:cubicBezTo>
                  <a:pt x="3662405" y="1143056"/>
                  <a:pt x="3658111" y="1143499"/>
                  <a:pt x="3654044" y="1143499"/>
                </a:cubicBezTo>
                <a:cubicBezTo>
                  <a:pt x="3644351" y="1130119"/>
                  <a:pt x="3644351" y="1130089"/>
                  <a:pt x="3654679" y="1117598"/>
                </a:cubicBezTo>
                <a:cubicBezTo>
                  <a:pt x="3662849" y="1117598"/>
                  <a:pt x="3671236" y="1117598"/>
                  <a:pt x="3679343" y="1117598"/>
                </a:cubicBezTo>
                <a:cubicBezTo>
                  <a:pt x="3687127" y="1109807"/>
                  <a:pt x="3694599" y="1102340"/>
                  <a:pt x="3702098" y="1094842"/>
                </a:cubicBezTo>
                <a:cubicBezTo>
                  <a:pt x="3714239" y="1090394"/>
                  <a:pt x="3726850" y="1093346"/>
                  <a:pt x="3740610" y="1092361"/>
                </a:cubicBezTo>
                <a:cubicBezTo>
                  <a:pt x="3744556" y="1095540"/>
                  <a:pt x="3749256" y="1099385"/>
                  <a:pt x="3754693" y="1103774"/>
                </a:cubicBezTo>
                <a:cubicBezTo>
                  <a:pt x="3767215" y="1106312"/>
                  <a:pt x="3770165" y="1107427"/>
                  <a:pt x="3780308" y="1117471"/>
                </a:cubicBezTo>
                <a:cubicBezTo>
                  <a:pt x="3796707" y="1117471"/>
                  <a:pt x="3813549" y="1117471"/>
                  <a:pt x="3830391" y="1117471"/>
                </a:cubicBezTo>
                <a:cubicBezTo>
                  <a:pt x="3835187" y="1121916"/>
                  <a:pt x="3839767" y="1126143"/>
                  <a:pt x="3844214" y="1130310"/>
                </a:cubicBezTo>
                <a:cubicBezTo>
                  <a:pt x="3848534" y="1126366"/>
                  <a:pt x="3852988" y="1122331"/>
                  <a:pt x="3857403" y="1118328"/>
                </a:cubicBezTo>
                <a:cubicBezTo>
                  <a:pt x="3865186" y="1126111"/>
                  <a:pt x="3872659" y="1133585"/>
                  <a:pt x="3880157" y="1141084"/>
                </a:cubicBezTo>
                <a:cubicBezTo>
                  <a:pt x="3898237" y="1146996"/>
                  <a:pt x="3917401" y="1139654"/>
                  <a:pt x="3935487" y="1145562"/>
                </a:cubicBezTo>
                <a:cubicBezTo>
                  <a:pt x="3936850" y="1147121"/>
                  <a:pt x="3939362" y="1148646"/>
                  <a:pt x="3939426" y="1150238"/>
                </a:cubicBezTo>
                <a:cubicBezTo>
                  <a:pt x="3939743" y="1162887"/>
                  <a:pt x="3939616" y="1175532"/>
                  <a:pt x="3939616" y="1187703"/>
                </a:cubicBezTo>
                <a:cubicBezTo>
                  <a:pt x="3947781" y="1198383"/>
                  <a:pt x="3965422" y="1191739"/>
                  <a:pt x="3970694" y="1206172"/>
                </a:cubicBezTo>
                <a:cubicBezTo>
                  <a:pt x="3982709" y="1202035"/>
                  <a:pt x="3973428" y="1186277"/>
                  <a:pt x="3984263" y="1181412"/>
                </a:cubicBezTo>
                <a:cubicBezTo>
                  <a:pt x="3988430" y="1181412"/>
                  <a:pt x="3992655" y="1181412"/>
                  <a:pt x="3996849" y="1181412"/>
                </a:cubicBezTo>
                <a:cubicBezTo>
                  <a:pt x="4008419" y="1163425"/>
                  <a:pt x="4005400" y="1157641"/>
                  <a:pt x="3983248" y="1155191"/>
                </a:cubicBezTo>
                <a:cubicBezTo>
                  <a:pt x="3977240" y="1149185"/>
                  <a:pt x="3971265" y="1143214"/>
                  <a:pt x="3965264" y="1137206"/>
                </a:cubicBezTo>
                <a:cubicBezTo>
                  <a:pt x="3968410" y="1135013"/>
                  <a:pt x="3971525" y="1131008"/>
                  <a:pt x="3974728" y="1130880"/>
                </a:cubicBezTo>
                <a:cubicBezTo>
                  <a:pt x="3993766" y="1130279"/>
                  <a:pt x="4012835" y="1130659"/>
                  <a:pt x="4031904" y="1130469"/>
                </a:cubicBezTo>
                <a:cubicBezTo>
                  <a:pt x="4033711" y="1130469"/>
                  <a:pt x="4035494" y="1128973"/>
                  <a:pt x="4037017" y="1128305"/>
                </a:cubicBezTo>
                <a:cubicBezTo>
                  <a:pt x="4043690" y="1123510"/>
                  <a:pt x="4040740" y="1116963"/>
                  <a:pt x="4040804" y="1109522"/>
                </a:cubicBezTo>
                <a:cubicBezTo>
                  <a:pt x="4035621" y="1107809"/>
                  <a:pt x="4030026" y="1105963"/>
                  <a:pt x="4024501" y="1104154"/>
                </a:cubicBezTo>
                <a:cubicBezTo>
                  <a:pt x="4019159" y="1108887"/>
                  <a:pt x="4014522" y="1112984"/>
                  <a:pt x="4009656" y="1117311"/>
                </a:cubicBezTo>
                <a:cubicBezTo>
                  <a:pt x="4005939" y="1117471"/>
                  <a:pt x="4001778" y="1117663"/>
                  <a:pt x="3997452" y="1117884"/>
                </a:cubicBezTo>
                <a:cubicBezTo>
                  <a:pt x="3992973" y="1113721"/>
                  <a:pt x="3988399" y="1109428"/>
                  <a:pt x="3983692" y="1105074"/>
                </a:cubicBezTo>
                <a:cubicBezTo>
                  <a:pt x="3975401" y="1105074"/>
                  <a:pt x="3966945" y="1105074"/>
                  <a:pt x="3958654" y="1105074"/>
                </a:cubicBezTo>
                <a:cubicBezTo>
                  <a:pt x="3953629" y="1101992"/>
                  <a:pt x="3952424" y="1098908"/>
                  <a:pt x="3955184" y="1096015"/>
                </a:cubicBezTo>
                <a:cubicBezTo>
                  <a:pt x="3958076" y="1092933"/>
                  <a:pt x="3961159" y="1090008"/>
                  <a:pt x="3964528" y="1086607"/>
                </a:cubicBezTo>
                <a:cubicBezTo>
                  <a:pt x="3960588" y="1082223"/>
                  <a:pt x="3956617" y="1077776"/>
                  <a:pt x="3952583" y="1073323"/>
                </a:cubicBezTo>
                <a:cubicBezTo>
                  <a:pt x="3958463" y="1066013"/>
                  <a:pt x="3965835" y="1064682"/>
                  <a:pt x="3973808" y="1069668"/>
                </a:cubicBezTo>
                <a:cubicBezTo>
                  <a:pt x="3977304" y="1071864"/>
                  <a:pt x="3979879" y="1075519"/>
                  <a:pt x="3983502" y="1079141"/>
                </a:cubicBezTo>
                <a:cubicBezTo>
                  <a:pt x="3991190" y="1079141"/>
                  <a:pt x="3999488" y="1079141"/>
                  <a:pt x="4009181" y="1079141"/>
                </a:cubicBezTo>
                <a:cubicBezTo>
                  <a:pt x="4012740" y="1075962"/>
                  <a:pt x="4017345" y="1071799"/>
                  <a:pt x="4022433" y="1067257"/>
                </a:cubicBezTo>
                <a:cubicBezTo>
                  <a:pt x="4051385" y="1067257"/>
                  <a:pt x="4081003" y="1067257"/>
                  <a:pt x="4110812" y="1067257"/>
                </a:cubicBezTo>
                <a:cubicBezTo>
                  <a:pt x="4115164" y="1071262"/>
                  <a:pt x="4119770" y="1075519"/>
                  <a:pt x="4124540" y="1079902"/>
                </a:cubicBezTo>
                <a:cubicBezTo>
                  <a:pt x="4137031" y="1079902"/>
                  <a:pt x="4149712" y="1079902"/>
                  <a:pt x="4162102" y="1079902"/>
                </a:cubicBezTo>
                <a:cubicBezTo>
                  <a:pt x="4167347" y="1083049"/>
                  <a:pt x="4168362" y="1086068"/>
                  <a:pt x="4165437" y="1089055"/>
                </a:cubicBezTo>
                <a:cubicBezTo>
                  <a:pt x="4162449" y="1092076"/>
                  <a:pt x="4159462" y="1095065"/>
                  <a:pt x="4156449" y="1098050"/>
                </a:cubicBezTo>
                <a:cubicBezTo>
                  <a:pt x="4159177" y="1100437"/>
                  <a:pt x="4161752" y="1104534"/>
                  <a:pt x="4164709" y="1104884"/>
                </a:cubicBezTo>
                <a:cubicBezTo>
                  <a:pt x="4181296" y="1106698"/>
                  <a:pt x="4198267" y="1102563"/>
                  <a:pt x="4214696" y="1107207"/>
                </a:cubicBezTo>
                <a:lnTo>
                  <a:pt x="4218406" y="1118379"/>
                </a:lnTo>
                <a:lnTo>
                  <a:pt x="4209266" y="1121346"/>
                </a:lnTo>
                <a:cubicBezTo>
                  <a:pt x="4206690" y="1124368"/>
                  <a:pt x="4207071" y="1126910"/>
                  <a:pt x="4211771" y="1129288"/>
                </a:cubicBezTo>
                <a:cubicBezTo>
                  <a:pt x="4212602" y="1129709"/>
                  <a:pt x="4214601" y="1128591"/>
                  <a:pt x="4215654" y="1127703"/>
                </a:cubicBezTo>
                <a:cubicBezTo>
                  <a:pt x="4217050" y="1126563"/>
                  <a:pt x="4218540" y="1125128"/>
                  <a:pt x="4219149" y="1120711"/>
                </a:cubicBezTo>
                <a:lnTo>
                  <a:pt x="4219180" y="1120710"/>
                </a:lnTo>
                <a:lnTo>
                  <a:pt x="4219181" y="1120711"/>
                </a:lnTo>
                <a:lnTo>
                  <a:pt x="4219181" y="1120710"/>
                </a:lnTo>
                <a:lnTo>
                  <a:pt x="4252199" y="1117914"/>
                </a:lnTo>
                <a:cubicBezTo>
                  <a:pt x="4258684" y="1110194"/>
                  <a:pt x="4266435" y="1100977"/>
                  <a:pt x="4272379" y="1093890"/>
                </a:cubicBezTo>
                <a:cubicBezTo>
                  <a:pt x="4289254" y="1090520"/>
                  <a:pt x="4303456" y="1095381"/>
                  <a:pt x="4316772" y="1090103"/>
                </a:cubicBezTo>
                <a:lnTo>
                  <a:pt x="4320883" y="1079822"/>
                </a:lnTo>
                <a:lnTo>
                  <a:pt x="4309120" y="1073916"/>
                </a:lnTo>
                <a:cubicBezTo>
                  <a:pt x="4307391" y="1070920"/>
                  <a:pt x="4307684" y="1066552"/>
                  <a:pt x="4309432" y="1059735"/>
                </a:cubicBezTo>
                <a:cubicBezTo>
                  <a:pt x="4309845" y="1058085"/>
                  <a:pt x="4311880" y="1056428"/>
                  <a:pt x="4313562" y="1055698"/>
                </a:cubicBezTo>
                <a:cubicBezTo>
                  <a:pt x="4314513" y="1055287"/>
                  <a:pt x="4316519" y="1056586"/>
                  <a:pt x="4317596" y="1057576"/>
                </a:cubicBezTo>
                <a:cubicBezTo>
                  <a:pt x="4318935" y="1058815"/>
                  <a:pt x="4320679" y="1060502"/>
                  <a:pt x="4320774" y="1062087"/>
                </a:cubicBezTo>
                <a:lnTo>
                  <a:pt x="4320934" y="1079772"/>
                </a:lnTo>
                <a:lnTo>
                  <a:pt x="4327099" y="1079617"/>
                </a:lnTo>
                <a:cubicBezTo>
                  <a:pt x="4331934" y="1075709"/>
                  <a:pt x="4336253" y="1071167"/>
                  <a:pt x="4340865" y="1066776"/>
                </a:cubicBezTo>
                <a:cubicBezTo>
                  <a:pt x="4349283" y="1066776"/>
                  <a:pt x="4357644" y="1066776"/>
                  <a:pt x="4365681" y="1066776"/>
                </a:cubicBezTo>
                <a:cubicBezTo>
                  <a:pt x="4368954" y="1063501"/>
                  <a:pt x="4371942" y="1060522"/>
                  <a:pt x="4374899" y="1057564"/>
                </a:cubicBezTo>
                <a:cubicBezTo>
                  <a:pt x="4377791" y="1054387"/>
                  <a:pt x="4381699" y="1054576"/>
                  <a:pt x="4386177" y="1054102"/>
                </a:cubicBezTo>
                <a:cubicBezTo>
                  <a:pt x="4395523" y="1053111"/>
                  <a:pt x="4395458" y="1052508"/>
                  <a:pt x="4397146" y="1042547"/>
                </a:cubicBezTo>
                <a:cubicBezTo>
                  <a:pt x="4398795" y="1032791"/>
                  <a:pt x="4401276" y="1028917"/>
                  <a:pt x="4406166" y="1028917"/>
                </a:cubicBezTo>
                <a:cubicBezTo>
                  <a:pt x="4422818" y="1028853"/>
                  <a:pt x="4439438" y="1028885"/>
                  <a:pt x="4452183" y="1028885"/>
                </a:cubicBezTo>
                <a:cubicBezTo>
                  <a:pt x="4460544" y="1023067"/>
                  <a:pt x="4465435" y="1016871"/>
                  <a:pt x="4470459" y="1016776"/>
                </a:cubicBezTo>
                <a:cubicBezTo>
                  <a:pt x="4480342" y="1016585"/>
                  <a:pt x="4485265" y="1010642"/>
                  <a:pt x="4491686" y="1004191"/>
                </a:cubicBezTo>
                <a:cubicBezTo>
                  <a:pt x="4503478" y="1004191"/>
                  <a:pt x="4515937" y="1004191"/>
                  <a:pt x="4528485" y="1004191"/>
                </a:cubicBezTo>
                <a:cubicBezTo>
                  <a:pt x="4533413" y="999903"/>
                  <a:pt x="4538019" y="995900"/>
                  <a:pt x="4543075" y="991517"/>
                </a:cubicBezTo>
                <a:cubicBezTo>
                  <a:pt x="4547205" y="995234"/>
                  <a:pt x="4551589" y="999205"/>
                  <a:pt x="4556263" y="1003430"/>
                </a:cubicBezTo>
                <a:cubicBezTo>
                  <a:pt x="4564238" y="1003430"/>
                  <a:pt x="4572662" y="1003430"/>
                  <a:pt x="4581111" y="1003430"/>
                </a:cubicBezTo>
                <a:cubicBezTo>
                  <a:pt x="4583274" y="1000283"/>
                  <a:pt x="4587310" y="997137"/>
                  <a:pt x="4587469" y="993832"/>
                </a:cubicBezTo>
                <a:cubicBezTo>
                  <a:pt x="4588140" y="977277"/>
                  <a:pt x="4587785" y="960658"/>
                  <a:pt x="4587785" y="946138"/>
                </a:cubicBezTo>
                <a:cubicBezTo>
                  <a:pt x="4591440" y="942770"/>
                  <a:pt x="4592968" y="940164"/>
                  <a:pt x="4594522" y="940131"/>
                </a:cubicBezTo>
                <a:cubicBezTo>
                  <a:pt x="4617689" y="939877"/>
                  <a:pt x="4640888" y="939941"/>
                  <a:pt x="4664054" y="939941"/>
                </a:cubicBezTo>
                <a:cubicBezTo>
                  <a:pt x="4664054" y="946233"/>
                  <a:pt x="4664054" y="952526"/>
                  <a:pt x="4664054" y="958850"/>
                </a:cubicBezTo>
                <a:cubicBezTo>
                  <a:pt x="4677566" y="968320"/>
                  <a:pt x="4677566" y="968130"/>
                  <a:pt x="4689924" y="958564"/>
                </a:cubicBezTo>
                <a:cubicBezTo>
                  <a:pt x="4701273" y="949792"/>
                  <a:pt x="4704641" y="949887"/>
                  <a:pt x="4715889" y="960055"/>
                </a:cubicBezTo>
                <a:cubicBezTo>
                  <a:pt x="4717450" y="961457"/>
                  <a:pt x="4718876" y="963011"/>
                  <a:pt x="4720374" y="964501"/>
                </a:cubicBezTo>
                <a:cubicBezTo>
                  <a:pt x="4722785" y="961869"/>
                  <a:pt x="4727333" y="959167"/>
                  <a:pt x="4727206" y="956655"/>
                </a:cubicBezTo>
                <a:cubicBezTo>
                  <a:pt x="4726731" y="946805"/>
                  <a:pt x="4731589" y="935653"/>
                  <a:pt x="4721642" y="927578"/>
                </a:cubicBezTo>
                <a:cubicBezTo>
                  <a:pt x="4717100" y="931746"/>
                  <a:pt x="4712615" y="935843"/>
                  <a:pt x="4708136" y="939941"/>
                </a:cubicBezTo>
                <a:cubicBezTo>
                  <a:pt x="4693451" y="939941"/>
                  <a:pt x="4678741" y="939941"/>
                  <a:pt x="4664054" y="939941"/>
                </a:cubicBezTo>
                <a:cubicBezTo>
                  <a:pt x="4664054" y="937841"/>
                  <a:pt x="4663167" y="935013"/>
                  <a:pt x="4664219" y="933743"/>
                </a:cubicBezTo>
                <a:cubicBezTo>
                  <a:pt x="4668127" y="928917"/>
                  <a:pt x="4672669" y="924591"/>
                  <a:pt x="4676736" y="920303"/>
                </a:cubicBezTo>
                <a:cubicBezTo>
                  <a:pt x="4677021" y="913820"/>
                  <a:pt x="4674896" y="904921"/>
                  <a:pt x="4682046" y="903684"/>
                </a:cubicBezTo>
                <a:cubicBezTo>
                  <a:pt x="4688274" y="902606"/>
                  <a:pt x="4689956" y="910262"/>
                  <a:pt x="4689511" y="916523"/>
                </a:cubicBezTo>
                <a:cubicBezTo>
                  <a:pt x="4689194" y="920779"/>
                  <a:pt x="4691072" y="925099"/>
                  <a:pt x="4695457" y="926247"/>
                </a:cubicBezTo>
                <a:cubicBezTo>
                  <a:pt x="4696884" y="926626"/>
                  <a:pt x="4701304" y="921128"/>
                  <a:pt x="4701876" y="917886"/>
                </a:cubicBezTo>
                <a:cubicBezTo>
                  <a:pt x="4702922" y="911721"/>
                  <a:pt x="4701939" y="905270"/>
                  <a:pt x="4702257" y="898952"/>
                </a:cubicBezTo>
                <a:cubicBezTo>
                  <a:pt x="4702573" y="892628"/>
                  <a:pt x="4707439" y="889101"/>
                  <a:pt x="4715127" y="889133"/>
                </a:cubicBezTo>
                <a:cubicBezTo>
                  <a:pt x="4729902" y="889228"/>
                  <a:pt x="4744682" y="889164"/>
                  <a:pt x="4759425" y="889164"/>
                </a:cubicBezTo>
                <a:cubicBezTo>
                  <a:pt x="4761556" y="885764"/>
                  <a:pt x="4764132" y="882587"/>
                  <a:pt x="4765623" y="878996"/>
                </a:cubicBezTo>
                <a:cubicBezTo>
                  <a:pt x="4767120" y="875368"/>
                  <a:pt x="4767500" y="871334"/>
                  <a:pt x="4768420" y="867204"/>
                </a:cubicBezTo>
                <a:cubicBezTo>
                  <a:pt x="4781957" y="860278"/>
                  <a:pt x="4796865" y="865904"/>
                  <a:pt x="4810275" y="863202"/>
                </a:cubicBezTo>
                <a:cubicBezTo>
                  <a:pt x="4815040" y="859129"/>
                  <a:pt x="4819367" y="855412"/>
                  <a:pt x="4823464" y="851949"/>
                </a:cubicBezTo>
                <a:cubicBezTo>
                  <a:pt x="4828640" y="854873"/>
                  <a:pt x="4830423" y="858432"/>
                  <a:pt x="4829281" y="863043"/>
                </a:cubicBezTo>
                <a:cubicBezTo>
                  <a:pt x="4828070" y="867839"/>
                  <a:pt x="4829281" y="871524"/>
                  <a:pt x="4833284" y="874068"/>
                </a:cubicBezTo>
                <a:cubicBezTo>
                  <a:pt x="4836240" y="875945"/>
                  <a:pt x="4839164" y="874417"/>
                  <a:pt x="4842280" y="869938"/>
                </a:cubicBezTo>
                <a:cubicBezTo>
                  <a:pt x="4843453" y="868219"/>
                  <a:pt x="4845197" y="866919"/>
                  <a:pt x="4847552" y="864597"/>
                </a:cubicBezTo>
                <a:cubicBezTo>
                  <a:pt x="4854922" y="864597"/>
                  <a:pt x="4863156" y="864597"/>
                  <a:pt x="4870020" y="864597"/>
                </a:cubicBezTo>
                <a:cubicBezTo>
                  <a:pt x="4880379" y="858495"/>
                  <a:pt x="4887403" y="851251"/>
                  <a:pt x="4892870" y="842510"/>
                </a:cubicBezTo>
                <a:cubicBezTo>
                  <a:pt x="4895287" y="828563"/>
                  <a:pt x="4886323" y="813028"/>
                  <a:pt x="4899226" y="800253"/>
                </a:cubicBezTo>
                <a:cubicBezTo>
                  <a:pt x="4909396" y="800253"/>
                  <a:pt x="4919913" y="799841"/>
                  <a:pt x="4930399" y="800443"/>
                </a:cubicBezTo>
                <a:cubicBezTo>
                  <a:pt x="4935233" y="800729"/>
                  <a:pt x="4938918" y="800285"/>
                  <a:pt x="4941398" y="796212"/>
                </a:cubicBezTo>
                <a:cubicBezTo>
                  <a:pt x="4943143" y="793295"/>
                  <a:pt x="4941590" y="790307"/>
                  <a:pt x="4937104" y="787256"/>
                </a:cubicBezTo>
                <a:cubicBezTo>
                  <a:pt x="4931166" y="783247"/>
                  <a:pt x="4929891" y="776961"/>
                  <a:pt x="4931357" y="770859"/>
                </a:cubicBezTo>
                <a:cubicBezTo>
                  <a:pt x="4932150" y="767554"/>
                  <a:pt x="4935899" y="762942"/>
                  <a:pt x="4938824" y="762530"/>
                </a:cubicBezTo>
                <a:cubicBezTo>
                  <a:pt x="4946987" y="761388"/>
                  <a:pt x="4955412" y="762149"/>
                  <a:pt x="4962783" y="762149"/>
                </a:cubicBezTo>
                <a:cubicBezTo>
                  <a:pt x="4979594" y="745785"/>
                  <a:pt x="4979784" y="745975"/>
                  <a:pt x="4994597" y="755698"/>
                </a:cubicBezTo>
                <a:cubicBezTo>
                  <a:pt x="4994597" y="759701"/>
                  <a:pt x="4994184" y="763964"/>
                  <a:pt x="4994787" y="768061"/>
                </a:cubicBezTo>
                <a:cubicBezTo>
                  <a:pt x="4995041" y="769742"/>
                  <a:pt x="4997140" y="771588"/>
                  <a:pt x="4998853" y="772603"/>
                </a:cubicBezTo>
                <a:cubicBezTo>
                  <a:pt x="5001777" y="774354"/>
                  <a:pt x="5005496" y="772730"/>
                  <a:pt x="5007087" y="767808"/>
                </a:cubicBezTo>
                <a:cubicBezTo>
                  <a:pt x="5008292" y="764027"/>
                  <a:pt x="5007342" y="759542"/>
                  <a:pt x="5007342" y="756206"/>
                </a:cubicBezTo>
                <a:cubicBezTo>
                  <a:pt x="5012074" y="750966"/>
                  <a:pt x="5016204" y="746355"/>
                  <a:pt x="5019984" y="742195"/>
                </a:cubicBezTo>
                <a:cubicBezTo>
                  <a:pt x="5020434" y="737399"/>
                  <a:pt x="5020783" y="733327"/>
                  <a:pt x="5021164" y="729261"/>
                </a:cubicBezTo>
                <a:cubicBezTo>
                  <a:pt x="5027139" y="723286"/>
                  <a:pt x="5033109" y="717310"/>
                  <a:pt x="5039021" y="711405"/>
                </a:cubicBezTo>
                <a:cubicBezTo>
                  <a:pt x="5044838" y="715344"/>
                  <a:pt x="5045187" y="721256"/>
                  <a:pt x="5045822" y="727612"/>
                </a:cubicBezTo>
                <a:cubicBezTo>
                  <a:pt x="5046107" y="730631"/>
                  <a:pt x="5050814" y="735966"/>
                  <a:pt x="5052369" y="735585"/>
                </a:cubicBezTo>
                <a:cubicBezTo>
                  <a:pt x="5056789" y="734507"/>
                  <a:pt x="5058534" y="730117"/>
                  <a:pt x="5058185" y="725798"/>
                </a:cubicBezTo>
                <a:cubicBezTo>
                  <a:pt x="5057679" y="719569"/>
                  <a:pt x="5058884" y="714456"/>
                  <a:pt x="5065938" y="712705"/>
                </a:cubicBezTo>
                <a:cubicBezTo>
                  <a:pt x="5081860" y="727390"/>
                  <a:pt x="5081860" y="727390"/>
                  <a:pt x="5096387" y="717406"/>
                </a:cubicBezTo>
                <a:cubicBezTo>
                  <a:pt x="5096387" y="709020"/>
                  <a:pt x="5096387" y="700596"/>
                  <a:pt x="5096387" y="692496"/>
                </a:cubicBezTo>
                <a:cubicBezTo>
                  <a:pt x="5100802" y="687726"/>
                  <a:pt x="5105026" y="683152"/>
                  <a:pt x="5108999" y="678896"/>
                </a:cubicBezTo>
                <a:cubicBezTo>
                  <a:pt x="5109321" y="674285"/>
                  <a:pt x="5109576" y="670187"/>
                  <a:pt x="5109765" y="667421"/>
                </a:cubicBezTo>
                <a:cubicBezTo>
                  <a:pt x="5120600" y="656016"/>
                  <a:pt x="5130770" y="645342"/>
                  <a:pt x="5140621" y="634945"/>
                </a:cubicBezTo>
                <a:cubicBezTo>
                  <a:pt x="5145512" y="634945"/>
                  <a:pt x="5149712" y="634945"/>
                  <a:pt x="5153334" y="634945"/>
                </a:cubicBezTo>
                <a:cubicBezTo>
                  <a:pt x="5158319" y="630436"/>
                  <a:pt x="5162901" y="626273"/>
                  <a:pt x="5166585" y="622937"/>
                </a:cubicBezTo>
                <a:cubicBezTo>
                  <a:pt x="5180282" y="622937"/>
                  <a:pt x="5192804" y="622937"/>
                  <a:pt x="5204685" y="622937"/>
                </a:cubicBezTo>
                <a:cubicBezTo>
                  <a:pt x="5209774" y="626813"/>
                  <a:pt x="5212126" y="633073"/>
                  <a:pt x="5218800" y="633391"/>
                </a:cubicBezTo>
                <a:cubicBezTo>
                  <a:pt x="5223152" y="633614"/>
                  <a:pt x="5223310" y="633550"/>
                  <a:pt x="5223406" y="615850"/>
                </a:cubicBezTo>
                <a:cubicBezTo>
                  <a:pt x="5217557" y="610257"/>
                  <a:pt x="5211493" y="604410"/>
                  <a:pt x="5204749" y="597960"/>
                </a:cubicBezTo>
                <a:cubicBezTo>
                  <a:pt x="5200746" y="601423"/>
                  <a:pt x="5196394" y="605141"/>
                  <a:pt x="5192043" y="608891"/>
                </a:cubicBezTo>
                <a:cubicBezTo>
                  <a:pt x="5182762" y="597801"/>
                  <a:pt x="5182762" y="597801"/>
                  <a:pt x="5191782" y="584295"/>
                </a:cubicBezTo>
                <a:cubicBezTo>
                  <a:pt x="5199173" y="584295"/>
                  <a:pt x="5206564" y="584295"/>
                  <a:pt x="5214660" y="584772"/>
                </a:cubicBezTo>
                <a:lnTo>
                  <a:pt x="5236214" y="587425"/>
                </a:lnTo>
                <a:lnTo>
                  <a:pt x="5236340" y="589825"/>
                </a:lnTo>
                <a:cubicBezTo>
                  <a:pt x="5237609" y="592399"/>
                  <a:pt x="5241009" y="594083"/>
                  <a:pt x="5243775" y="595577"/>
                </a:cubicBezTo>
                <a:cubicBezTo>
                  <a:pt x="5244013" y="595704"/>
                  <a:pt x="5244992" y="594909"/>
                  <a:pt x="5245172" y="593543"/>
                </a:cubicBezTo>
                <a:lnTo>
                  <a:pt x="5241793" y="588103"/>
                </a:lnTo>
                <a:lnTo>
                  <a:pt x="5244254" y="587179"/>
                </a:lnTo>
                <a:cubicBezTo>
                  <a:pt x="5244032" y="586298"/>
                  <a:pt x="5242967" y="585122"/>
                  <a:pt x="5241683" y="584486"/>
                </a:cubicBezTo>
                <a:lnTo>
                  <a:pt x="5239177" y="584354"/>
                </a:lnTo>
                <a:lnTo>
                  <a:pt x="5231703" y="573650"/>
                </a:lnTo>
                <a:cubicBezTo>
                  <a:pt x="5219751" y="569169"/>
                  <a:pt x="5207134" y="572951"/>
                  <a:pt x="5194992" y="571299"/>
                </a:cubicBezTo>
                <a:cubicBezTo>
                  <a:pt x="5191530" y="570822"/>
                  <a:pt x="5188484" y="567200"/>
                  <a:pt x="5185275" y="565008"/>
                </a:cubicBezTo>
                <a:cubicBezTo>
                  <a:pt x="5185275" y="560813"/>
                  <a:pt x="5185275" y="556650"/>
                  <a:pt x="5185275" y="552456"/>
                </a:cubicBezTo>
                <a:cubicBezTo>
                  <a:pt x="5193248" y="543527"/>
                  <a:pt x="5203417" y="536535"/>
                  <a:pt x="5209489" y="525890"/>
                </a:cubicBezTo>
                <a:cubicBezTo>
                  <a:pt x="5206531" y="522935"/>
                  <a:pt x="5203576" y="519980"/>
                  <a:pt x="5200334" y="516738"/>
                </a:cubicBezTo>
                <a:cubicBezTo>
                  <a:pt x="5198208" y="507682"/>
                  <a:pt x="5211073" y="506443"/>
                  <a:pt x="5210598" y="498340"/>
                </a:cubicBezTo>
                <a:cubicBezTo>
                  <a:pt x="5210217" y="491794"/>
                  <a:pt x="5211391" y="484199"/>
                  <a:pt x="5217557" y="483086"/>
                </a:cubicBezTo>
                <a:cubicBezTo>
                  <a:pt x="5227662" y="481275"/>
                  <a:pt x="5238377" y="482610"/>
                  <a:pt x="5248800" y="482610"/>
                </a:cubicBezTo>
                <a:cubicBezTo>
                  <a:pt x="5247397" y="487281"/>
                  <a:pt x="5248736" y="490935"/>
                  <a:pt x="5252993" y="493097"/>
                </a:cubicBezTo>
                <a:cubicBezTo>
                  <a:pt x="5255200" y="494225"/>
                  <a:pt x="5257027" y="493884"/>
                  <a:pt x="5258931" y="491413"/>
                </a:cubicBezTo>
                <a:lnTo>
                  <a:pt x="5262823" y="482611"/>
                </a:lnTo>
                <a:lnTo>
                  <a:pt x="5267037" y="482387"/>
                </a:lnTo>
                <a:cubicBezTo>
                  <a:pt x="5269613" y="481116"/>
                  <a:pt x="5271300" y="477716"/>
                  <a:pt x="5272791" y="474953"/>
                </a:cubicBezTo>
                <a:cubicBezTo>
                  <a:pt x="5273044" y="474475"/>
                  <a:pt x="5269613" y="471043"/>
                  <a:pt x="5265293" y="476955"/>
                </a:cubicBezTo>
                <a:lnTo>
                  <a:pt x="5265324" y="476955"/>
                </a:lnTo>
                <a:lnTo>
                  <a:pt x="5262823" y="482611"/>
                </a:lnTo>
                <a:lnTo>
                  <a:pt x="5261403" y="482686"/>
                </a:lnTo>
                <a:lnTo>
                  <a:pt x="5261641" y="478205"/>
                </a:lnTo>
                <a:lnTo>
                  <a:pt x="5265291" y="476955"/>
                </a:lnTo>
                <a:lnTo>
                  <a:pt x="5261702" y="477049"/>
                </a:lnTo>
                <a:lnTo>
                  <a:pt x="5261641" y="478205"/>
                </a:lnTo>
                <a:lnTo>
                  <a:pt x="5248767" y="482610"/>
                </a:lnTo>
                <a:cubicBezTo>
                  <a:pt x="5248767" y="480512"/>
                  <a:pt x="5249655" y="477589"/>
                  <a:pt x="5248609" y="476414"/>
                </a:cubicBezTo>
                <a:cubicBezTo>
                  <a:pt x="5242951" y="470186"/>
                  <a:pt x="5236817" y="464403"/>
                  <a:pt x="5229540" y="457189"/>
                </a:cubicBezTo>
                <a:cubicBezTo>
                  <a:pt x="5222644" y="457189"/>
                  <a:pt x="5214315" y="457793"/>
                  <a:pt x="5206184" y="456840"/>
                </a:cubicBezTo>
                <a:cubicBezTo>
                  <a:pt x="5203607" y="456554"/>
                  <a:pt x="5201317" y="452232"/>
                  <a:pt x="5199414" y="449404"/>
                </a:cubicBezTo>
                <a:cubicBezTo>
                  <a:pt x="5199192" y="449086"/>
                  <a:pt x="5202148" y="445305"/>
                  <a:pt x="5203640" y="445273"/>
                </a:cubicBezTo>
                <a:cubicBezTo>
                  <a:pt x="5224611" y="444987"/>
                  <a:pt x="5245589" y="445082"/>
                  <a:pt x="5267709" y="445082"/>
                </a:cubicBezTo>
                <a:cubicBezTo>
                  <a:pt x="5271333" y="448419"/>
                  <a:pt x="5275874" y="452645"/>
                  <a:pt x="5280708" y="457062"/>
                </a:cubicBezTo>
                <a:cubicBezTo>
                  <a:pt x="5284520" y="457062"/>
                  <a:pt x="5288714" y="457062"/>
                  <a:pt x="5296370" y="457062"/>
                </a:cubicBezTo>
                <a:cubicBezTo>
                  <a:pt x="5302695" y="464974"/>
                  <a:pt x="5310510" y="474761"/>
                  <a:pt x="5316993" y="482864"/>
                </a:cubicBezTo>
                <a:cubicBezTo>
                  <a:pt x="5324339" y="482197"/>
                  <a:pt x="5328406" y="481848"/>
                  <a:pt x="5332503" y="481466"/>
                </a:cubicBezTo>
                <a:cubicBezTo>
                  <a:pt x="5342228" y="473077"/>
                  <a:pt x="5335618" y="461797"/>
                  <a:pt x="5337876" y="451406"/>
                </a:cubicBezTo>
                <a:cubicBezTo>
                  <a:pt x="5341689" y="447275"/>
                  <a:pt x="5345882" y="442731"/>
                  <a:pt x="5350114" y="438155"/>
                </a:cubicBezTo>
                <a:cubicBezTo>
                  <a:pt x="5346073" y="433770"/>
                  <a:pt x="5341880" y="429225"/>
                  <a:pt x="5337940" y="424936"/>
                </a:cubicBezTo>
                <a:cubicBezTo>
                  <a:pt x="5337940" y="420550"/>
                  <a:pt x="5337940" y="416387"/>
                  <a:pt x="5337940" y="412860"/>
                </a:cubicBezTo>
                <a:cubicBezTo>
                  <a:pt x="5342482" y="407839"/>
                  <a:pt x="5346613" y="403263"/>
                  <a:pt x="5349885" y="399609"/>
                </a:cubicBezTo>
                <a:cubicBezTo>
                  <a:pt x="5349885" y="390108"/>
                  <a:pt x="5349885" y="381815"/>
                  <a:pt x="5349885" y="374442"/>
                </a:cubicBezTo>
                <a:cubicBezTo>
                  <a:pt x="5346904" y="369359"/>
                  <a:pt x="5343403" y="367515"/>
                  <a:pt x="5338923" y="368278"/>
                </a:cubicBezTo>
                <a:cubicBezTo>
                  <a:pt x="5331647" y="369486"/>
                  <a:pt x="5326402" y="365926"/>
                  <a:pt x="5325291" y="359476"/>
                </a:cubicBezTo>
                <a:cubicBezTo>
                  <a:pt x="5323896" y="351468"/>
                  <a:pt x="5324688" y="343111"/>
                  <a:pt x="5324593" y="337073"/>
                </a:cubicBezTo>
                <a:cubicBezTo>
                  <a:pt x="5319283" y="327890"/>
                  <a:pt x="5312356" y="330781"/>
                  <a:pt x="5306380" y="330113"/>
                </a:cubicBezTo>
                <a:cubicBezTo>
                  <a:pt x="5301903" y="326046"/>
                  <a:pt x="5297392" y="321915"/>
                  <a:pt x="5291796" y="316799"/>
                </a:cubicBezTo>
                <a:cubicBezTo>
                  <a:pt x="5289665" y="322868"/>
                  <a:pt x="5287762" y="328366"/>
                  <a:pt x="5285820" y="333959"/>
                </a:cubicBezTo>
                <a:cubicBezTo>
                  <a:pt x="5290426" y="339265"/>
                  <a:pt x="5294435" y="343905"/>
                  <a:pt x="5298755" y="348862"/>
                </a:cubicBezTo>
                <a:cubicBezTo>
                  <a:pt x="5299009" y="352389"/>
                  <a:pt x="5299295" y="356489"/>
                  <a:pt x="5299675" y="361319"/>
                </a:cubicBezTo>
                <a:cubicBezTo>
                  <a:pt x="5307879" y="369899"/>
                  <a:pt x="5316486" y="378924"/>
                  <a:pt x="5324880" y="387724"/>
                </a:cubicBezTo>
                <a:cubicBezTo>
                  <a:pt x="5324880" y="396368"/>
                  <a:pt x="5324880" y="404725"/>
                  <a:pt x="5324880" y="412828"/>
                </a:cubicBezTo>
                <a:cubicBezTo>
                  <a:pt x="5321733" y="418040"/>
                  <a:pt x="5318712" y="419120"/>
                  <a:pt x="5315788" y="416196"/>
                </a:cubicBezTo>
                <a:cubicBezTo>
                  <a:pt x="5296402" y="396845"/>
                  <a:pt x="5277048" y="377493"/>
                  <a:pt x="5256044" y="356457"/>
                </a:cubicBezTo>
                <a:cubicBezTo>
                  <a:pt x="5249719" y="356107"/>
                  <a:pt x="5241618" y="355694"/>
                  <a:pt x="5231482" y="355122"/>
                </a:cubicBezTo>
                <a:cubicBezTo>
                  <a:pt x="5222676" y="352612"/>
                  <a:pt x="5218578" y="341966"/>
                  <a:pt x="5210439" y="336533"/>
                </a:cubicBezTo>
                <a:cubicBezTo>
                  <a:pt x="5210439" y="327254"/>
                  <a:pt x="5210439" y="318896"/>
                  <a:pt x="5210439" y="311206"/>
                </a:cubicBezTo>
                <a:cubicBezTo>
                  <a:pt x="5205834" y="299767"/>
                  <a:pt x="5189308" y="310634"/>
                  <a:pt x="5186479" y="297193"/>
                </a:cubicBezTo>
                <a:cubicBezTo>
                  <a:pt x="5189467" y="294206"/>
                  <a:pt x="5193184" y="291664"/>
                  <a:pt x="5195189" y="288137"/>
                </a:cubicBezTo>
                <a:cubicBezTo>
                  <a:pt x="5197061" y="284864"/>
                  <a:pt x="5196648" y="280352"/>
                  <a:pt x="5198139" y="276761"/>
                </a:cubicBezTo>
                <a:cubicBezTo>
                  <a:pt x="5199636" y="273170"/>
                  <a:pt x="5202212" y="270024"/>
                  <a:pt x="5204305" y="266656"/>
                </a:cubicBezTo>
                <a:cubicBezTo>
                  <a:pt x="5208504" y="266656"/>
                  <a:pt x="5212698" y="266656"/>
                  <a:pt x="5217493" y="266656"/>
                </a:cubicBezTo>
                <a:cubicBezTo>
                  <a:pt x="5218641" y="265385"/>
                  <a:pt x="5221084" y="263923"/>
                  <a:pt x="5221242" y="262239"/>
                </a:cubicBezTo>
                <a:cubicBezTo>
                  <a:pt x="5222486" y="249941"/>
                  <a:pt x="5223279" y="237580"/>
                  <a:pt x="5224262" y="224837"/>
                </a:cubicBezTo>
                <a:cubicBezTo>
                  <a:pt x="5220227" y="219943"/>
                  <a:pt x="5216383" y="215272"/>
                  <a:pt x="5211874" y="209839"/>
                </a:cubicBezTo>
                <a:cubicBezTo>
                  <a:pt x="5210122" y="203165"/>
                  <a:pt x="5208250" y="195476"/>
                  <a:pt x="5218096" y="191409"/>
                </a:cubicBezTo>
                <a:cubicBezTo>
                  <a:pt x="5235992" y="209298"/>
                  <a:pt x="5253849" y="227157"/>
                  <a:pt x="5271935" y="245238"/>
                </a:cubicBezTo>
                <a:cubicBezTo>
                  <a:pt x="5276223" y="251593"/>
                  <a:pt x="5271871" y="261889"/>
                  <a:pt x="5280676" y="266465"/>
                </a:cubicBezTo>
                <a:cubicBezTo>
                  <a:pt x="5282325" y="267323"/>
                  <a:pt x="5284837" y="266593"/>
                  <a:pt x="5286932" y="266593"/>
                </a:cubicBezTo>
                <a:cubicBezTo>
                  <a:pt x="5286932" y="268690"/>
                  <a:pt x="5286011" y="271677"/>
                  <a:pt x="5287058" y="272789"/>
                </a:cubicBezTo>
                <a:cubicBezTo>
                  <a:pt x="5297264" y="283434"/>
                  <a:pt x="5307814" y="293761"/>
                  <a:pt x="5318269" y="304152"/>
                </a:cubicBezTo>
                <a:cubicBezTo>
                  <a:pt x="5320495" y="301292"/>
                  <a:pt x="5325005" y="298082"/>
                  <a:pt x="5324688" y="295445"/>
                </a:cubicBezTo>
                <a:cubicBezTo>
                  <a:pt x="5322969" y="281559"/>
                  <a:pt x="5331775" y="265989"/>
                  <a:pt x="5318712" y="253881"/>
                </a:cubicBezTo>
                <a:cubicBezTo>
                  <a:pt x="5312293" y="253881"/>
                  <a:pt x="5305968" y="253881"/>
                  <a:pt x="5299643" y="253881"/>
                </a:cubicBezTo>
                <a:cubicBezTo>
                  <a:pt x="5299643" y="251784"/>
                  <a:pt x="5300532" y="248956"/>
                  <a:pt x="5299485" y="247685"/>
                </a:cubicBezTo>
                <a:cubicBezTo>
                  <a:pt x="5295577" y="242855"/>
                  <a:pt x="5291035" y="238533"/>
                  <a:pt x="5286963" y="234244"/>
                </a:cubicBezTo>
                <a:cubicBezTo>
                  <a:pt x="5286710" y="229699"/>
                  <a:pt x="5286487" y="225568"/>
                  <a:pt x="5286265" y="221437"/>
                </a:cubicBezTo>
                <a:cubicBezTo>
                  <a:pt x="5271998" y="216099"/>
                  <a:pt x="5278259" y="198748"/>
                  <a:pt x="5268058" y="190614"/>
                </a:cubicBezTo>
                <a:cubicBezTo>
                  <a:pt x="5264208" y="190614"/>
                  <a:pt x="5260078" y="190614"/>
                  <a:pt x="5255981" y="190614"/>
                </a:cubicBezTo>
                <a:cubicBezTo>
                  <a:pt x="5251280" y="186197"/>
                  <a:pt x="5246731" y="181939"/>
                  <a:pt x="5242094" y="177586"/>
                </a:cubicBezTo>
                <a:cubicBezTo>
                  <a:pt x="5237997" y="177586"/>
                  <a:pt x="5233796" y="177586"/>
                  <a:pt x="5229666" y="177586"/>
                </a:cubicBezTo>
                <a:cubicBezTo>
                  <a:pt x="5223628" y="171548"/>
                  <a:pt x="5217653" y="165574"/>
                  <a:pt x="5211683" y="159600"/>
                </a:cubicBezTo>
                <a:cubicBezTo>
                  <a:pt x="5211327" y="155533"/>
                  <a:pt x="5211010" y="151433"/>
                  <a:pt x="5210629" y="146730"/>
                </a:cubicBezTo>
                <a:cubicBezTo>
                  <a:pt x="5206786" y="142504"/>
                  <a:pt x="5202624" y="137928"/>
                  <a:pt x="5198139" y="133003"/>
                </a:cubicBezTo>
                <a:cubicBezTo>
                  <a:pt x="5198139" y="125090"/>
                  <a:pt x="5198139" y="116701"/>
                  <a:pt x="5198139" y="108439"/>
                </a:cubicBezTo>
                <a:cubicBezTo>
                  <a:pt x="5193756" y="103704"/>
                  <a:pt x="5189530" y="99129"/>
                  <a:pt x="5185179" y="94426"/>
                </a:cubicBezTo>
                <a:cubicBezTo>
                  <a:pt x="5185179" y="77680"/>
                  <a:pt x="5185179" y="60838"/>
                  <a:pt x="5185179" y="44409"/>
                </a:cubicBezTo>
                <a:cubicBezTo>
                  <a:pt x="5180726" y="39547"/>
                  <a:pt x="5176533" y="34971"/>
                  <a:pt x="5173037" y="31158"/>
                </a:cubicBezTo>
                <a:cubicBezTo>
                  <a:pt x="5173037" y="21847"/>
                  <a:pt x="5173037" y="13522"/>
                  <a:pt x="5173037" y="5641"/>
                </a:cubicBezTo>
                <a:close/>
              </a:path>
            </a:pathLst>
          </a:cu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5695950" y="1826488"/>
            <a:ext cx="5657250" cy="1800000"/>
          </a:xfrm>
        </p:spPr>
        <p:txBody>
          <a:bodyPr anchor="b"/>
          <a:lstStyle>
            <a:lvl1pPr algn="r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</a:t>
            </a:r>
            <a:br>
              <a:rPr lang="en-US" altLang="zh-CN" dirty="0"/>
            </a:br>
            <a:r>
              <a:rPr lang="zh-CN" altLang="en-US" dirty="0"/>
              <a:t>辑母版标题样式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702646" y="3854494"/>
            <a:ext cx="5657250" cy="5040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</a:p>
        </p:txBody>
      </p:sp>
      <p:pic>
        <p:nvPicPr>
          <p:cNvPr id="8" name="@svg_印章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54124" y="1499616"/>
            <a:ext cx="420624" cy="443484"/>
          </a:xfrm>
          <a:prstGeom prst="rect">
            <a:avLst/>
          </a:prstGeom>
        </p:spPr>
      </p:pic>
      <p:pic>
        <p:nvPicPr>
          <p:cNvPr id="15" name="@svg_装饰点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89374" y="677382"/>
            <a:ext cx="534350" cy="77641"/>
          </a:xfrm>
          <a:prstGeom prst="rect">
            <a:avLst/>
          </a:prstGeom>
        </p:spPr>
      </p:pic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任意多边形: 形状 1998"/>
          <p:cNvSpPr/>
          <p:nvPr userDrawn="1">
            <p:custDataLst>
              <p:tags r:id="rId13"/>
            </p:custDataLst>
          </p:nvPr>
        </p:nvSpPr>
        <p:spPr>
          <a:xfrm>
            <a:off x="785508" y="0"/>
            <a:ext cx="10382877" cy="6858240"/>
          </a:xfrm>
          <a:custGeom>
            <a:avLst/>
            <a:gdLst>
              <a:gd name="connsiteX0" fmla="*/ 1366576 w 10382877"/>
              <a:gd name="connsiteY0" fmla="*/ 6857047 h 6858240"/>
              <a:gd name="connsiteX1" fmla="*/ 1367914 w 10382877"/>
              <a:gd name="connsiteY1" fmla="*/ 6858000 h 6858240"/>
              <a:gd name="connsiteX2" fmla="*/ 1364953 w 10382877"/>
              <a:gd name="connsiteY2" fmla="*/ 6858000 h 6858240"/>
              <a:gd name="connsiteX3" fmla="*/ 5934584 w 10382877"/>
              <a:gd name="connsiteY3" fmla="*/ 6856285 h 6858240"/>
              <a:gd name="connsiteX4" fmla="*/ 5936361 w 10382877"/>
              <a:gd name="connsiteY4" fmla="*/ 6858000 h 6858240"/>
              <a:gd name="connsiteX5" fmla="*/ 5920282 w 10382877"/>
              <a:gd name="connsiteY5" fmla="*/ 6858000 h 6858240"/>
              <a:gd name="connsiteX6" fmla="*/ 5920866 w 10382877"/>
              <a:gd name="connsiteY6" fmla="*/ 6857555 h 6858240"/>
              <a:gd name="connsiteX7" fmla="*/ 5934584 w 10382877"/>
              <a:gd name="connsiteY7" fmla="*/ 6856285 h 6858240"/>
              <a:gd name="connsiteX8" fmla="*/ 6556256 w 10382877"/>
              <a:gd name="connsiteY8" fmla="*/ 6850744 h 6858240"/>
              <a:gd name="connsiteX9" fmla="*/ 6569473 w 10382877"/>
              <a:gd name="connsiteY9" fmla="*/ 6855332 h 6858240"/>
              <a:gd name="connsiteX10" fmla="*/ 6577270 w 10382877"/>
              <a:gd name="connsiteY10" fmla="*/ 6858000 h 6858240"/>
              <a:gd name="connsiteX11" fmla="*/ 6559009 w 10382877"/>
              <a:gd name="connsiteY11" fmla="*/ 6858000 h 6858240"/>
              <a:gd name="connsiteX12" fmla="*/ 6553660 w 10382877"/>
              <a:gd name="connsiteY12" fmla="*/ 6853681 h 6858240"/>
              <a:gd name="connsiteX13" fmla="*/ 6556256 w 10382877"/>
              <a:gd name="connsiteY13" fmla="*/ 6850744 h 6858240"/>
              <a:gd name="connsiteX14" fmla="*/ 5886152 w 10382877"/>
              <a:gd name="connsiteY14" fmla="*/ 6849839 h 6858240"/>
              <a:gd name="connsiteX15" fmla="*/ 5890742 w 10382877"/>
              <a:gd name="connsiteY15" fmla="*/ 6858000 h 6858240"/>
              <a:gd name="connsiteX16" fmla="*/ 5878212 w 10382877"/>
              <a:gd name="connsiteY16" fmla="*/ 6858000 h 6858240"/>
              <a:gd name="connsiteX17" fmla="*/ 5876372 w 10382877"/>
              <a:gd name="connsiteY17" fmla="*/ 6855039 h 6858240"/>
              <a:gd name="connsiteX18" fmla="*/ 5879968 w 10382877"/>
              <a:gd name="connsiteY18" fmla="*/ 6850062 h 6858240"/>
              <a:gd name="connsiteX19" fmla="*/ 5886152 w 10382877"/>
              <a:gd name="connsiteY19" fmla="*/ 6849839 h 6858240"/>
              <a:gd name="connsiteX20" fmla="*/ 1426559 w 10382877"/>
              <a:gd name="connsiteY20" fmla="*/ 6848347 h 6858240"/>
              <a:gd name="connsiteX21" fmla="*/ 1435952 w 10382877"/>
              <a:gd name="connsiteY21" fmla="*/ 6848918 h 6858240"/>
              <a:gd name="connsiteX22" fmla="*/ 1431698 w 10382877"/>
              <a:gd name="connsiteY22" fmla="*/ 6854189 h 6858240"/>
              <a:gd name="connsiteX23" fmla="*/ 1426559 w 10382877"/>
              <a:gd name="connsiteY23" fmla="*/ 6848347 h 6858240"/>
              <a:gd name="connsiteX24" fmla="*/ 1379335 w 10382877"/>
              <a:gd name="connsiteY24" fmla="*/ 6846569 h 6858240"/>
              <a:gd name="connsiteX25" fmla="*/ 1384327 w 10382877"/>
              <a:gd name="connsiteY25" fmla="*/ 6850316 h 6858240"/>
              <a:gd name="connsiteX26" fmla="*/ 1391066 w 10382877"/>
              <a:gd name="connsiteY26" fmla="*/ 6858000 h 6858240"/>
              <a:gd name="connsiteX27" fmla="*/ 1380993 w 10382877"/>
              <a:gd name="connsiteY27" fmla="*/ 6858000 h 6858240"/>
              <a:gd name="connsiteX28" fmla="*/ 1380257 w 10382877"/>
              <a:gd name="connsiteY28" fmla="*/ 6857246 h 6858240"/>
              <a:gd name="connsiteX29" fmla="*/ 1379335 w 10382877"/>
              <a:gd name="connsiteY29" fmla="*/ 6846569 h 6858240"/>
              <a:gd name="connsiteX30" fmla="*/ 5738281 w 10382877"/>
              <a:gd name="connsiteY30" fmla="*/ 6843585 h 6858240"/>
              <a:gd name="connsiteX31" fmla="*/ 5741838 w 10382877"/>
              <a:gd name="connsiteY31" fmla="*/ 6849300 h 6858240"/>
              <a:gd name="connsiteX32" fmla="*/ 5738662 w 10382877"/>
              <a:gd name="connsiteY32" fmla="*/ 6853174 h 6858240"/>
              <a:gd name="connsiteX33" fmla="*/ 5735105 w 10382877"/>
              <a:gd name="connsiteY33" fmla="*/ 6847522 h 6858240"/>
              <a:gd name="connsiteX34" fmla="*/ 5738281 w 10382877"/>
              <a:gd name="connsiteY34" fmla="*/ 6843585 h 6858240"/>
              <a:gd name="connsiteX35" fmla="*/ 5987042 w 10382877"/>
              <a:gd name="connsiteY35" fmla="*/ 6841235 h 6858240"/>
              <a:gd name="connsiteX36" fmla="*/ 5983867 w 10382877"/>
              <a:gd name="connsiteY36" fmla="*/ 6845109 h 6858240"/>
              <a:gd name="connsiteX37" fmla="*/ 5987359 w 10382877"/>
              <a:gd name="connsiteY37" fmla="*/ 6850824 h 6858240"/>
              <a:gd name="connsiteX38" fmla="*/ 5990535 w 10382877"/>
              <a:gd name="connsiteY38" fmla="*/ 6846887 h 6858240"/>
              <a:gd name="connsiteX39" fmla="*/ 5987042 w 10382877"/>
              <a:gd name="connsiteY39" fmla="*/ 6841235 h 6858240"/>
              <a:gd name="connsiteX40" fmla="*/ 3251016 w 10382877"/>
              <a:gd name="connsiteY40" fmla="*/ 6840958 h 6858240"/>
              <a:gd name="connsiteX41" fmla="*/ 3250674 w 10382877"/>
              <a:gd name="connsiteY41" fmla="*/ 6846823 h 6858240"/>
              <a:gd name="connsiteX42" fmla="*/ 3236262 w 10382877"/>
              <a:gd name="connsiteY42" fmla="*/ 6857428 h 6858240"/>
              <a:gd name="connsiteX43" fmla="*/ 3240198 w 10382877"/>
              <a:gd name="connsiteY43" fmla="*/ 6845807 h 6858240"/>
              <a:gd name="connsiteX44" fmla="*/ 3251016 w 10382877"/>
              <a:gd name="connsiteY44" fmla="*/ 6840958 h 6858240"/>
              <a:gd name="connsiteX45" fmla="*/ 6137969 w 10382877"/>
              <a:gd name="connsiteY45" fmla="*/ 6840164 h 6858240"/>
              <a:gd name="connsiteX46" fmla="*/ 6139080 w 10382877"/>
              <a:gd name="connsiteY46" fmla="*/ 6845299 h 6858240"/>
              <a:gd name="connsiteX47" fmla="*/ 6146574 w 10382877"/>
              <a:gd name="connsiteY47" fmla="*/ 6853935 h 6858240"/>
              <a:gd name="connsiteX48" fmla="*/ 6144288 w 10382877"/>
              <a:gd name="connsiteY48" fmla="*/ 6842506 h 6858240"/>
              <a:gd name="connsiteX49" fmla="*/ 6137969 w 10382877"/>
              <a:gd name="connsiteY49" fmla="*/ 6840164 h 6858240"/>
              <a:gd name="connsiteX50" fmla="*/ 56612 w 10382877"/>
              <a:gd name="connsiteY50" fmla="*/ 6839775 h 6858240"/>
              <a:gd name="connsiteX51" fmla="*/ 57990 w 10382877"/>
              <a:gd name="connsiteY51" fmla="*/ 6856412 h 6858240"/>
              <a:gd name="connsiteX52" fmla="*/ 62760 w 10382877"/>
              <a:gd name="connsiteY52" fmla="*/ 6841807 h 6858240"/>
              <a:gd name="connsiteX53" fmla="*/ 56612 w 10382877"/>
              <a:gd name="connsiteY53" fmla="*/ 6839775 h 6858240"/>
              <a:gd name="connsiteX54" fmla="*/ 2902648 w 10382877"/>
              <a:gd name="connsiteY54" fmla="*/ 6839203 h 6858240"/>
              <a:gd name="connsiteX55" fmla="*/ 2908039 w 10382877"/>
              <a:gd name="connsiteY55" fmla="*/ 6847776 h 6858240"/>
              <a:gd name="connsiteX56" fmla="*/ 2904521 w 10382877"/>
              <a:gd name="connsiteY56" fmla="*/ 6853999 h 6858240"/>
              <a:gd name="connsiteX57" fmla="*/ 2899127 w 10382877"/>
              <a:gd name="connsiteY57" fmla="*/ 6845426 h 6858240"/>
              <a:gd name="connsiteX58" fmla="*/ 2902648 w 10382877"/>
              <a:gd name="connsiteY58" fmla="*/ 6839203 h 6858240"/>
              <a:gd name="connsiteX59" fmla="*/ 794355 w 10382877"/>
              <a:gd name="connsiteY59" fmla="*/ 6838743 h 6858240"/>
              <a:gd name="connsiteX60" fmla="*/ 790683 w 10382877"/>
              <a:gd name="connsiteY60" fmla="*/ 6847713 h 6858240"/>
              <a:gd name="connsiteX61" fmla="*/ 800467 w 10382877"/>
              <a:gd name="connsiteY61" fmla="*/ 6850697 h 6858240"/>
              <a:gd name="connsiteX62" fmla="*/ 803745 w 10382877"/>
              <a:gd name="connsiteY62" fmla="*/ 6841681 h 6858240"/>
              <a:gd name="connsiteX63" fmla="*/ 794355 w 10382877"/>
              <a:gd name="connsiteY63" fmla="*/ 6838743 h 6858240"/>
              <a:gd name="connsiteX64" fmla="*/ 20832 w 10382877"/>
              <a:gd name="connsiteY64" fmla="*/ 6836593 h 6858240"/>
              <a:gd name="connsiteX65" fmla="*/ 23798 w 10382877"/>
              <a:gd name="connsiteY65" fmla="*/ 6837490 h 6858240"/>
              <a:gd name="connsiteX66" fmla="*/ 14374 w 10382877"/>
              <a:gd name="connsiteY66" fmla="*/ 6855396 h 6858240"/>
              <a:gd name="connsiteX67" fmla="*/ 12477 w 10382877"/>
              <a:gd name="connsiteY67" fmla="*/ 6858000 h 6858240"/>
              <a:gd name="connsiteX68" fmla="*/ 3168 w 10382877"/>
              <a:gd name="connsiteY68" fmla="*/ 6858000 h 6858240"/>
              <a:gd name="connsiteX69" fmla="*/ 14609 w 10382877"/>
              <a:gd name="connsiteY69" fmla="*/ 6843458 h 6858240"/>
              <a:gd name="connsiteX70" fmla="*/ 20832 w 10382877"/>
              <a:gd name="connsiteY70" fmla="*/ 6836593 h 6858240"/>
              <a:gd name="connsiteX71" fmla="*/ 5633866 w 10382877"/>
              <a:gd name="connsiteY71" fmla="*/ 6832266 h 6858240"/>
              <a:gd name="connsiteX72" fmla="*/ 5640669 w 10382877"/>
              <a:gd name="connsiteY72" fmla="*/ 6832600 h 6858240"/>
              <a:gd name="connsiteX73" fmla="*/ 5648989 w 10382877"/>
              <a:gd name="connsiteY73" fmla="*/ 6839077 h 6858240"/>
              <a:gd name="connsiteX74" fmla="*/ 5635017 w 10382877"/>
              <a:gd name="connsiteY74" fmla="*/ 6838315 h 6858240"/>
              <a:gd name="connsiteX75" fmla="*/ 5633866 w 10382877"/>
              <a:gd name="connsiteY75" fmla="*/ 6832266 h 6858240"/>
              <a:gd name="connsiteX76" fmla="*/ 2964810 w 10382877"/>
              <a:gd name="connsiteY76" fmla="*/ 6831520 h 6858240"/>
              <a:gd name="connsiteX77" fmla="*/ 2970369 w 10382877"/>
              <a:gd name="connsiteY77" fmla="*/ 6837806 h 6858240"/>
              <a:gd name="connsiteX78" fmla="*/ 2960054 w 10382877"/>
              <a:gd name="connsiteY78" fmla="*/ 6839902 h 6858240"/>
              <a:gd name="connsiteX79" fmla="*/ 2951461 w 10382877"/>
              <a:gd name="connsiteY79" fmla="*/ 6846188 h 6858240"/>
              <a:gd name="connsiteX80" fmla="*/ 2945146 w 10382877"/>
              <a:gd name="connsiteY80" fmla="*/ 6854212 h 6858240"/>
              <a:gd name="connsiteX81" fmla="*/ 2940094 w 10382877"/>
              <a:gd name="connsiteY81" fmla="*/ 6858000 h 6858240"/>
              <a:gd name="connsiteX82" fmla="*/ 2922165 w 10382877"/>
              <a:gd name="connsiteY82" fmla="*/ 6858000 h 6858240"/>
              <a:gd name="connsiteX83" fmla="*/ 2926463 w 10382877"/>
              <a:gd name="connsiteY83" fmla="*/ 6852951 h 6858240"/>
              <a:gd name="connsiteX84" fmla="*/ 2948787 w 10382877"/>
              <a:gd name="connsiteY84" fmla="*/ 6833107 h 6858240"/>
              <a:gd name="connsiteX85" fmla="*/ 2964810 w 10382877"/>
              <a:gd name="connsiteY85" fmla="*/ 6831520 h 6858240"/>
              <a:gd name="connsiteX86" fmla="*/ 6275130 w 10382877"/>
              <a:gd name="connsiteY86" fmla="*/ 6830536 h 6858240"/>
              <a:gd name="connsiteX87" fmla="*/ 6283052 w 10382877"/>
              <a:gd name="connsiteY87" fmla="*/ 6837680 h 6858240"/>
              <a:gd name="connsiteX88" fmla="*/ 6273526 w 10382877"/>
              <a:gd name="connsiteY88" fmla="*/ 6848602 h 6858240"/>
              <a:gd name="connsiteX89" fmla="*/ 6269589 w 10382877"/>
              <a:gd name="connsiteY89" fmla="*/ 6838061 h 6858240"/>
              <a:gd name="connsiteX90" fmla="*/ 6275130 w 10382877"/>
              <a:gd name="connsiteY90" fmla="*/ 6830536 h 6858240"/>
              <a:gd name="connsiteX91" fmla="*/ 6436297 w 10382877"/>
              <a:gd name="connsiteY91" fmla="*/ 6829615 h 6858240"/>
              <a:gd name="connsiteX92" fmla="*/ 6438774 w 10382877"/>
              <a:gd name="connsiteY92" fmla="*/ 6838631 h 6858240"/>
              <a:gd name="connsiteX93" fmla="*/ 6445189 w 10382877"/>
              <a:gd name="connsiteY93" fmla="*/ 6841426 h 6858240"/>
              <a:gd name="connsiteX94" fmla="*/ 6436297 w 10382877"/>
              <a:gd name="connsiteY94" fmla="*/ 6829615 h 6858240"/>
              <a:gd name="connsiteX95" fmla="*/ 713692 w 10382877"/>
              <a:gd name="connsiteY95" fmla="*/ 6828345 h 6858240"/>
              <a:gd name="connsiteX96" fmla="*/ 713487 w 10382877"/>
              <a:gd name="connsiteY96" fmla="*/ 6840093 h 6858240"/>
              <a:gd name="connsiteX97" fmla="*/ 717063 w 10382877"/>
              <a:gd name="connsiteY97" fmla="*/ 6833616 h 6858240"/>
              <a:gd name="connsiteX98" fmla="*/ 713692 w 10382877"/>
              <a:gd name="connsiteY98" fmla="*/ 6828345 h 6858240"/>
              <a:gd name="connsiteX99" fmla="*/ 5614941 w 10382877"/>
              <a:gd name="connsiteY99" fmla="*/ 6828257 h 6858240"/>
              <a:gd name="connsiteX100" fmla="*/ 5622570 w 10382877"/>
              <a:gd name="connsiteY100" fmla="*/ 6830441 h 6858240"/>
              <a:gd name="connsiteX101" fmla="*/ 5620792 w 10382877"/>
              <a:gd name="connsiteY101" fmla="*/ 6837235 h 6858240"/>
              <a:gd name="connsiteX102" fmla="*/ 5643655 w 10382877"/>
              <a:gd name="connsiteY102" fmla="*/ 6852157 h 6858240"/>
              <a:gd name="connsiteX103" fmla="*/ 5655692 w 10382877"/>
              <a:gd name="connsiteY103" fmla="*/ 6858000 h 6858240"/>
              <a:gd name="connsiteX104" fmla="*/ 5628337 w 10382877"/>
              <a:gd name="connsiteY104" fmla="*/ 6858000 h 6858240"/>
              <a:gd name="connsiteX105" fmla="*/ 5623459 w 10382877"/>
              <a:gd name="connsiteY105" fmla="*/ 6854697 h 6858240"/>
              <a:gd name="connsiteX106" fmla="*/ 5607645 w 10382877"/>
              <a:gd name="connsiteY106" fmla="*/ 6838315 h 6858240"/>
              <a:gd name="connsiteX107" fmla="*/ 5614941 w 10382877"/>
              <a:gd name="connsiteY107" fmla="*/ 6828257 h 6858240"/>
              <a:gd name="connsiteX108" fmla="*/ 1131412 w 10382877"/>
              <a:gd name="connsiteY108" fmla="*/ 6827393 h 6858240"/>
              <a:gd name="connsiteX109" fmla="*/ 1123587 w 10382877"/>
              <a:gd name="connsiteY109" fmla="*/ 6829869 h 6858240"/>
              <a:gd name="connsiteX110" fmla="*/ 1129838 w 10382877"/>
              <a:gd name="connsiteY110" fmla="*/ 6833425 h 6858240"/>
              <a:gd name="connsiteX111" fmla="*/ 1137661 w 10382877"/>
              <a:gd name="connsiteY111" fmla="*/ 6830949 h 6858240"/>
              <a:gd name="connsiteX112" fmla="*/ 1131412 w 10382877"/>
              <a:gd name="connsiteY112" fmla="*/ 6827393 h 6858240"/>
              <a:gd name="connsiteX113" fmla="*/ 1267818 w 10382877"/>
              <a:gd name="connsiteY113" fmla="*/ 6827352 h 6858240"/>
              <a:gd name="connsiteX114" fmla="*/ 1286713 w 10382877"/>
              <a:gd name="connsiteY114" fmla="*/ 6831012 h 6858240"/>
              <a:gd name="connsiteX115" fmla="*/ 1328839 w 10382877"/>
              <a:gd name="connsiteY115" fmla="*/ 6839013 h 6858240"/>
              <a:gd name="connsiteX116" fmla="*/ 1315896 w 10382877"/>
              <a:gd name="connsiteY116" fmla="*/ 6846443 h 6858240"/>
              <a:gd name="connsiteX117" fmla="*/ 1261487 w 10382877"/>
              <a:gd name="connsiteY117" fmla="*/ 6831647 h 6858240"/>
              <a:gd name="connsiteX118" fmla="*/ 1267818 w 10382877"/>
              <a:gd name="connsiteY118" fmla="*/ 6827352 h 6858240"/>
              <a:gd name="connsiteX119" fmla="*/ 6288324 w 10382877"/>
              <a:gd name="connsiteY119" fmla="*/ 6823836 h 6858240"/>
              <a:gd name="connsiteX120" fmla="*/ 6318046 w 10382877"/>
              <a:gd name="connsiteY120" fmla="*/ 6843077 h 6858240"/>
              <a:gd name="connsiteX121" fmla="*/ 6332920 w 10382877"/>
              <a:gd name="connsiteY121" fmla="*/ 6858000 h 6858240"/>
              <a:gd name="connsiteX122" fmla="*/ 6311364 w 10382877"/>
              <a:gd name="connsiteY122" fmla="*/ 6858000 h 6858240"/>
              <a:gd name="connsiteX123" fmla="*/ 6297366 w 10382877"/>
              <a:gd name="connsiteY123" fmla="*/ 6838489 h 6858240"/>
              <a:gd name="connsiteX124" fmla="*/ 6288324 w 10382877"/>
              <a:gd name="connsiteY124" fmla="*/ 6823836 h 6858240"/>
              <a:gd name="connsiteX125" fmla="*/ 3215639 w 10382877"/>
              <a:gd name="connsiteY125" fmla="*/ 6820090 h 6858240"/>
              <a:gd name="connsiteX126" fmla="*/ 3219181 w 10382877"/>
              <a:gd name="connsiteY126" fmla="*/ 6825742 h 6858240"/>
              <a:gd name="connsiteX127" fmla="*/ 3216008 w 10382877"/>
              <a:gd name="connsiteY127" fmla="*/ 6829679 h 6858240"/>
              <a:gd name="connsiteX128" fmla="*/ 3212457 w 10382877"/>
              <a:gd name="connsiteY128" fmla="*/ 6823964 h 6858240"/>
              <a:gd name="connsiteX129" fmla="*/ 3215639 w 10382877"/>
              <a:gd name="connsiteY129" fmla="*/ 6820090 h 6858240"/>
              <a:gd name="connsiteX130" fmla="*/ 5512343 w 10382877"/>
              <a:gd name="connsiteY130" fmla="*/ 6817391 h 6858240"/>
              <a:gd name="connsiteX131" fmla="*/ 5536681 w 10382877"/>
              <a:gd name="connsiteY131" fmla="*/ 6821359 h 6858240"/>
              <a:gd name="connsiteX132" fmla="*/ 5527752 w 10382877"/>
              <a:gd name="connsiteY132" fmla="*/ 6830059 h 6858240"/>
              <a:gd name="connsiteX133" fmla="*/ 5502190 w 10382877"/>
              <a:gd name="connsiteY133" fmla="*/ 6820090 h 6858240"/>
              <a:gd name="connsiteX134" fmla="*/ 5512343 w 10382877"/>
              <a:gd name="connsiteY134" fmla="*/ 6817391 h 6858240"/>
              <a:gd name="connsiteX135" fmla="*/ 639265 w 10382877"/>
              <a:gd name="connsiteY135" fmla="*/ 6816312 h 6858240"/>
              <a:gd name="connsiteX136" fmla="*/ 634249 w 10382877"/>
              <a:gd name="connsiteY136" fmla="*/ 6821932 h 6858240"/>
              <a:gd name="connsiteX137" fmla="*/ 639233 w 10382877"/>
              <a:gd name="connsiteY137" fmla="*/ 6830378 h 6858240"/>
              <a:gd name="connsiteX138" fmla="*/ 645895 w 10382877"/>
              <a:gd name="connsiteY138" fmla="*/ 6821170 h 6858240"/>
              <a:gd name="connsiteX139" fmla="*/ 639265 w 10382877"/>
              <a:gd name="connsiteY139" fmla="*/ 6816312 h 6858240"/>
              <a:gd name="connsiteX140" fmla="*/ 2988674 w 10382877"/>
              <a:gd name="connsiteY140" fmla="*/ 6813804 h 6858240"/>
              <a:gd name="connsiteX141" fmla="*/ 2992779 w 10382877"/>
              <a:gd name="connsiteY141" fmla="*/ 6821995 h 6858240"/>
              <a:gd name="connsiteX142" fmla="*/ 2980344 w 10382877"/>
              <a:gd name="connsiteY142" fmla="*/ 6825931 h 6858240"/>
              <a:gd name="connsiteX143" fmla="*/ 2976244 w 10382877"/>
              <a:gd name="connsiteY143" fmla="*/ 6817741 h 6858240"/>
              <a:gd name="connsiteX144" fmla="*/ 2988674 w 10382877"/>
              <a:gd name="connsiteY144" fmla="*/ 6813804 h 6858240"/>
              <a:gd name="connsiteX145" fmla="*/ 16372 w 10382877"/>
              <a:gd name="connsiteY145" fmla="*/ 6812216 h 6858240"/>
              <a:gd name="connsiteX146" fmla="*/ 14619 w 10382877"/>
              <a:gd name="connsiteY146" fmla="*/ 6823646 h 6858240"/>
              <a:gd name="connsiteX147" fmla="*/ 3468 w 10382877"/>
              <a:gd name="connsiteY147" fmla="*/ 6832663 h 6858240"/>
              <a:gd name="connsiteX148" fmla="*/ 5220 w 10382877"/>
              <a:gd name="connsiteY148" fmla="*/ 6821233 h 6858240"/>
              <a:gd name="connsiteX149" fmla="*/ 16372 w 10382877"/>
              <a:gd name="connsiteY149" fmla="*/ 6812216 h 6858240"/>
              <a:gd name="connsiteX150" fmla="*/ 537310 w 10382877"/>
              <a:gd name="connsiteY150" fmla="*/ 6811391 h 6858240"/>
              <a:gd name="connsiteX151" fmla="*/ 515278 w 10382877"/>
              <a:gd name="connsiteY151" fmla="*/ 6850317 h 6858240"/>
              <a:gd name="connsiteX152" fmla="*/ 527286 w 10382877"/>
              <a:gd name="connsiteY152" fmla="*/ 6836219 h 6858240"/>
              <a:gd name="connsiteX153" fmla="*/ 536547 w 10382877"/>
              <a:gd name="connsiteY153" fmla="*/ 6819138 h 6858240"/>
              <a:gd name="connsiteX154" fmla="*/ 537310 w 10382877"/>
              <a:gd name="connsiteY154" fmla="*/ 6811391 h 6858240"/>
              <a:gd name="connsiteX155" fmla="*/ 3456751 w 10382877"/>
              <a:gd name="connsiteY155" fmla="*/ 6810946 h 6858240"/>
              <a:gd name="connsiteX156" fmla="*/ 3454297 w 10382877"/>
              <a:gd name="connsiteY156" fmla="*/ 6825106 h 6858240"/>
              <a:gd name="connsiteX157" fmla="*/ 3446024 w 10382877"/>
              <a:gd name="connsiteY157" fmla="*/ 6833933 h 6858240"/>
              <a:gd name="connsiteX158" fmla="*/ 3456751 w 10382877"/>
              <a:gd name="connsiteY158" fmla="*/ 6810946 h 6858240"/>
              <a:gd name="connsiteX159" fmla="*/ 5746982 w 10382877"/>
              <a:gd name="connsiteY159" fmla="*/ 6810692 h 6858240"/>
              <a:gd name="connsiteX160" fmla="*/ 5785468 w 10382877"/>
              <a:gd name="connsiteY160" fmla="*/ 6827329 h 6858240"/>
              <a:gd name="connsiteX161" fmla="*/ 5823001 w 10382877"/>
              <a:gd name="connsiteY161" fmla="*/ 6856348 h 6858240"/>
              <a:gd name="connsiteX162" fmla="*/ 5825967 w 10382877"/>
              <a:gd name="connsiteY162" fmla="*/ 6858000 h 6858240"/>
              <a:gd name="connsiteX163" fmla="*/ 5784998 w 10382877"/>
              <a:gd name="connsiteY163" fmla="*/ 6858000 h 6858240"/>
              <a:gd name="connsiteX164" fmla="*/ 5779014 w 10382877"/>
              <a:gd name="connsiteY164" fmla="*/ 6850007 h 6858240"/>
              <a:gd name="connsiteX165" fmla="*/ 5767241 w 10382877"/>
              <a:gd name="connsiteY165" fmla="*/ 6843140 h 6858240"/>
              <a:gd name="connsiteX166" fmla="*/ 5752063 w 10382877"/>
              <a:gd name="connsiteY166" fmla="*/ 6828218 h 6858240"/>
              <a:gd name="connsiteX167" fmla="*/ 5746982 w 10382877"/>
              <a:gd name="connsiteY167" fmla="*/ 6810692 h 6858240"/>
              <a:gd name="connsiteX168" fmla="*/ 79182 w 10382877"/>
              <a:gd name="connsiteY168" fmla="*/ 6809422 h 6858240"/>
              <a:gd name="connsiteX169" fmla="*/ 82478 w 10382877"/>
              <a:gd name="connsiteY169" fmla="*/ 6815010 h 6858240"/>
              <a:gd name="connsiteX170" fmla="*/ 76870 w 10382877"/>
              <a:gd name="connsiteY170" fmla="*/ 6818312 h 6858240"/>
              <a:gd name="connsiteX171" fmla="*/ 73568 w 10382877"/>
              <a:gd name="connsiteY171" fmla="*/ 6812724 h 6858240"/>
              <a:gd name="connsiteX172" fmla="*/ 79182 w 10382877"/>
              <a:gd name="connsiteY172" fmla="*/ 6809422 h 6858240"/>
              <a:gd name="connsiteX173" fmla="*/ 5957511 w 10382877"/>
              <a:gd name="connsiteY173" fmla="*/ 6808343 h 6858240"/>
              <a:gd name="connsiteX174" fmla="*/ 5972689 w 10382877"/>
              <a:gd name="connsiteY174" fmla="*/ 6825360 h 6858240"/>
              <a:gd name="connsiteX175" fmla="*/ 5978278 w 10382877"/>
              <a:gd name="connsiteY175" fmla="*/ 6820343 h 6858240"/>
              <a:gd name="connsiteX176" fmla="*/ 5957511 w 10382877"/>
              <a:gd name="connsiteY176" fmla="*/ 6808343 h 6858240"/>
              <a:gd name="connsiteX177" fmla="*/ 3020095 w 10382877"/>
              <a:gd name="connsiteY177" fmla="*/ 6807644 h 6858240"/>
              <a:gd name="connsiteX178" fmla="*/ 3019822 w 10382877"/>
              <a:gd name="connsiteY178" fmla="*/ 6812406 h 6858240"/>
              <a:gd name="connsiteX179" fmla="*/ 3008372 w 10382877"/>
              <a:gd name="connsiteY179" fmla="*/ 6814248 h 6858240"/>
              <a:gd name="connsiteX180" fmla="*/ 3008645 w 10382877"/>
              <a:gd name="connsiteY180" fmla="*/ 6809486 h 6858240"/>
              <a:gd name="connsiteX181" fmla="*/ 3020095 w 10382877"/>
              <a:gd name="connsiteY181" fmla="*/ 6807644 h 6858240"/>
              <a:gd name="connsiteX182" fmla="*/ 5862733 w 10382877"/>
              <a:gd name="connsiteY182" fmla="*/ 6807430 h 6858240"/>
              <a:gd name="connsiteX183" fmla="*/ 5875840 w 10382877"/>
              <a:gd name="connsiteY183" fmla="*/ 6817868 h 6858240"/>
              <a:gd name="connsiteX184" fmla="*/ 5863837 w 10382877"/>
              <a:gd name="connsiteY184" fmla="*/ 6836727 h 6858240"/>
              <a:gd name="connsiteX185" fmla="*/ 5850691 w 10382877"/>
              <a:gd name="connsiteY185" fmla="*/ 6828281 h 6858240"/>
              <a:gd name="connsiteX186" fmla="*/ 5856342 w 10382877"/>
              <a:gd name="connsiteY186" fmla="*/ 6815899 h 6858240"/>
              <a:gd name="connsiteX187" fmla="*/ 5862733 w 10382877"/>
              <a:gd name="connsiteY187" fmla="*/ 6807430 h 6858240"/>
              <a:gd name="connsiteX188" fmla="*/ 1346523 w 10382877"/>
              <a:gd name="connsiteY188" fmla="*/ 6806223 h 6858240"/>
              <a:gd name="connsiteX189" fmla="*/ 1368906 w 10382877"/>
              <a:gd name="connsiteY189" fmla="*/ 6813105 h 6858240"/>
              <a:gd name="connsiteX190" fmla="*/ 1390473 w 10382877"/>
              <a:gd name="connsiteY190" fmla="*/ 6821741 h 6858240"/>
              <a:gd name="connsiteX191" fmla="*/ 1369966 w 10382877"/>
              <a:gd name="connsiteY191" fmla="*/ 6820725 h 6858240"/>
              <a:gd name="connsiteX192" fmla="*/ 1345869 w 10382877"/>
              <a:gd name="connsiteY192" fmla="*/ 6813486 h 6858240"/>
              <a:gd name="connsiteX193" fmla="*/ 1346523 w 10382877"/>
              <a:gd name="connsiteY193" fmla="*/ 6806223 h 6858240"/>
              <a:gd name="connsiteX194" fmla="*/ 1153575 w 10382877"/>
              <a:gd name="connsiteY194" fmla="*/ 6806184 h 6858240"/>
              <a:gd name="connsiteX195" fmla="*/ 1147960 w 10382877"/>
              <a:gd name="connsiteY195" fmla="*/ 6809486 h 6858240"/>
              <a:gd name="connsiteX196" fmla="*/ 1151264 w 10382877"/>
              <a:gd name="connsiteY196" fmla="*/ 6815074 h 6858240"/>
              <a:gd name="connsiteX197" fmla="*/ 1156873 w 10382877"/>
              <a:gd name="connsiteY197" fmla="*/ 6811772 h 6858240"/>
              <a:gd name="connsiteX198" fmla="*/ 1153575 w 10382877"/>
              <a:gd name="connsiteY198" fmla="*/ 6806184 h 6858240"/>
              <a:gd name="connsiteX199" fmla="*/ 3591660 w 10382877"/>
              <a:gd name="connsiteY199" fmla="*/ 6805803 h 6858240"/>
              <a:gd name="connsiteX200" fmla="*/ 3575421 w 10382877"/>
              <a:gd name="connsiteY200" fmla="*/ 6822313 h 6858240"/>
              <a:gd name="connsiteX201" fmla="*/ 3562898 w 10382877"/>
              <a:gd name="connsiteY201" fmla="*/ 6840283 h 6858240"/>
              <a:gd name="connsiteX202" fmla="*/ 3554962 w 10382877"/>
              <a:gd name="connsiteY202" fmla="*/ 6852602 h 6858240"/>
              <a:gd name="connsiteX203" fmla="*/ 3545832 w 10382877"/>
              <a:gd name="connsiteY203" fmla="*/ 6853555 h 6858240"/>
              <a:gd name="connsiteX204" fmla="*/ 3537592 w 10382877"/>
              <a:gd name="connsiteY204" fmla="*/ 6850506 h 6858240"/>
              <a:gd name="connsiteX205" fmla="*/ 3541098 w 10382877"/>
              <a:gd name="connsiteY205" fmla="*/ 6835013 h 6858240"/>
              <a:gd name="connsiteX206" fmla="*/ 3559352 w 10382877"/>
              <a:gd name="connsiteY206" fmla="*/ 6819900 h 6858240"/>
              <a:gd name="connsiteX207" fmla="*/ 3567370 w 10382877"/>
              <a:gd name="connsiteY207" fmla="*/ 6815772 h 6858240"/>
              <a:gd name="connsiteX208" fmla="*/ 3583325 w 10382877"/>
              <a:gd name="connsiteY208" fmla="*/ 6809422 h 6858240"/>
              <a:gd name="connsiteX209" fmla="*/ 3591660 w 10382877"/>
              <a:gd name="connsiteY209" fmla="*/ 6805803 h 6858240"/>
              <a:gd name="connsiteX210" fmla="*/ 6509332 w 10382877"/>
              <a:gd name="connsiteY210" fmla="*/ 6805675 h 6858240"/>
              <a:gd name="connsiteX211" fmla="*/ 6520636 w 10382877"/>
              <a:gd name="connsiteY211" fmla="*/ 6818121 h 6858240"/>
              <a:gd name="connsiteX212" fmla="*/ 6535179 w 10382877"/>
              <a:gd name="connsiteY212" fmla="*/ 6825742 h 6858240"/>
              <a:gd name="connsiteX213" fmla="*/ 6509332 w 10382877"/>
              <a:gd name="connsiteY213" fmla="*/ 6805675 h 6858240"/>
              <a:gd name="connsiteX214" fmla="*/ 6279687 w 10382877"/>
              <a:gd name="connsiteY214" fmla="*/ 6804406 h 6858240"/>
              <a:gd name="connsiteX215" fmla="*/ 6287752 w 10382877"/>
              <a:gd name="connsiteY215" fmla="*/ 6807454 h 6858240"/>
              <a:gd name="connsiteX216" fmla="*/ 6286038 w 10382877"/>
              <a:gd name="connsiteY216" fmla="*/ 6812851 h 6858240"/>
              <a:gd name="connsiteX217" fmla="*/ 6279687 w 10382877"/>
              <a:gd name="connsiteY217" fmla="*/ 6804406 h 6858240"/>
              <a:gd name="connsiteX218" fmla="*/ 1180573 w 10382877"/>
              <a:gd name="connsiteY218" fmla="*/ 6803771 h 6858240"/>
              <a:gd name="connsiteX219" fmla="*/ 1165973 w 10382877"/>
              <a:gd name="connsiteY219" fmla="*/ 6804723 h 6858240"/>
              <a:gd name="connsiteX220" fmla="*/ 1167250 w 10382877"/>
              <a:gd name="connsiteY220" fmla="*/ 6809804 h 6858240"/>
              <a:gd name="connsiteX221" fmla="*/ 1168253 w 10382877"/>
              <a:gd name="connsiteY221" fmla="*/ 6818820 h 6858240"/>
              <a:gd name="connsiteX222" fmla="*/ 1175387 w 10382877"/>
              <a:gd name="connsiteY222" fmla="*/ 6827266 h 6858240"/>
              <a:gd name="connsiteX223" fmla="*/ 1180573 w 10382877"/>
              <a:gd name="connsiteY223" fmla="*/ 6803771 h 6858240"/>
              <a:gd name="connsiteX224" fmla="*/ 5836067 w 10382877"/>
              <a:gd name="connsiteY224" fmla="*/ 6802357 h 6858240"/>
              <a:gd name="connsiteX225" fmla="*/ 5844784 w 10382877"/>
              <a:gd name="connsiteY225" fmla="*/ 6807263 h 6858240"/>
              <a:gd name="connsiteX226" fmla="*/ 5833479 w 10382877"/>
              <a:gd name="connsiteY226" fmla="*/ 6815835 h 6858240"/>
              <a:gd name="connsiteX227" fmla="*/ 5828970 w 10382877"/>
              <a:gd name="connsiteY227" fmla="*/ 6807454 h 6858240"/>
              <a:gd name="connsiteX228" fmla="*/ 5836067 w 10382877"/>
              <a:gd name="connsiteY228" fmla="*/ 6802357 h 6858240"/>
              <a:gd name="connsiteX229" fmla="*/ 6346053 w 10382877"/>
              <a:gd name="connsiteY229" fmla="*/ 6800532 h 6858240"/>
              <a:gd name="connsiteX230" fmla="*/ 6349418 w 10382877"/>
              <a:gd name="connsiteY230" fmla="*/ 6805930 h 6858240"/>
              <a:gd name="connsiteX231" fmla="*/ 6343131 w 10382877"/>
              <a:gd name="connsiteY231" fmla="*/ 6811708 h 6858240"/>
              <a:gd name="connsiteX232" fmla="*/ 6339765 w 10382877"/>
              <a:gd name="connsiteY232" fmla="*/ 6806374 h 6858240"/>
              <a:gd name="connsiteX233" fmla="*/ 6346053 w 10382877"/>
              <a:gd name="connsiteY233" fmla="*/ 6800532 h 6858240"/>
              <a:gd name="connsiteX234" fmla="*/ 3218888 w 10382877"/>
              <a:gd name="connsiteY234" fmla="*/ 6797040 h 6858240"/>
              <a:gd name="connsiteX235" fmla="*/ 3239308 w 10382877"/>
              <a:gd name="connsiteY235" fmla="*/ 6797802 h 6858240"/>
              <a:gd name="connsiteX236" fmla="*/ 3238300 w 10382877"/>
              <a:gd name="connsiteY236" fmla="*/ 6813994 h 6858240"/>
              <a:gd name="connsiteX237" fmla="*/ 3226703 w 10382877"/>
              <a:gd name="connsiteY237" fmla="*/ 6811455 h 6858240"/>
              <a:gd name="connsiteX238" fmla="*/ 3217014 w 10382877"/>
              <a:gd name="connsiteY238" fmla="*/ 6801041 h 6858240"/>
              <a:gd name="connsiteX239" fmla="*/ 3218888 w 10382877"/>
              <a:gd name="connsiteY239" fmla="*/ 6797040 h 6858240"/>
              <a:gd name="connsiteX240" fmla="*/ 68043 w 10382877"/>
              <a:gd name="connsiteY240" fmla="*/ 6797040 h 6858240"/>
              <a:gd name="connsiteX241" fmla="*/ 64411 w 10382877"/>
              <a:gd name="connsiteY241" fmla="*/ 6810311 h 6858240"/>
              <a:gd name="connsiteX242" fmla="*/ 60943 w 10382877"/>
              <a:gd name="connsiteY242" fmla="*/ 6805866 h 6858240"/>
              <a:gd name="connsiteX243" fmla="*/ 68043 w 10382877"/>
              <a:gd name="connsiteY243" fmla="*/ 6797040 h 6858240"/>
              <a:gd name="connsiteX244" fmla="*/ 5511878 w 10382877"/>
              <a:gd name="connsiteY244" fmla="*/ 6796032 h 6858240"/>
              <a:gd name="connsiteX245" fmla="*/ 5535469 w 10382877"/>
              <a:gd name="connsiteY245" fmla="*/ 6804024 h 6858240"/>
              <a:gd name="connsiteX246" fmla="*/ 5534745 w 10382877"/>
              <a:gd name="connsiteY246" fmla="*/ 6809993 h 6858240"/>
              <a:gd name="connsiteX247" fmla="*/ 5508865 w 10382877"/>
              <a:gd name="connsiteY247" fmla="*/ 6798055 h 6858240"/>
              <a:gd name="connsiteX248" fmla="*/ 5511878 w 10382877"/>
              <a:gd name="connsiteY248" fmla="*/ 6796032 h 6858240"/>
              <a:gd name="connsiteX249" fmla="*/ 3104466 w 10382877"/>
              <a:gd name="connsiteY249" fmla="*/ 6791325 h 6858240"/>
              <a:gd name="connsiteX250" fmla="*/ 3105097 w 10382877"/>
              <a:gd name="connsiteY250" fmla="*/ 6796278 h 6858240"/>
              <a:gd name="connsiteX251" fmla="*/ 3096805 w 10382877"/>
              <a:gd name="connsiteY251" fmla="*/ 6798881 h 6858240"/>
              <a:gd name="connsiteX252" fmla="*/ 3096177 w 10382877"/>
              <a:gd name="connsiteY252" fmla="*/ 6793992 h 6858240"/>
              <a:gd name="connsiteX253" fmla="*/ 3104466 w 10382877"/>
              <a:gd name="connsiteY253" fmla="*/ 6791325 h 6858240"/>
              <a:gd name="connsiteX254" fmla="*/ 3490514 w 10382877"/>
              <a:gd name="connsiteY254" fmla="*/ 6791071 h 6858240"/>
              <a:gd name="connsiteX255" fmla="*/ 3493809 w 10382877"/>
              <a:gd name="connsiteY255" fmla="*/ 6796659 h 6858240"/>
              <a:gd name="connsiteX256" fmla="*/ 3488205 w 10382877"/>
              <a:gd name="connsiteY256" fmla="*/ 6799961 h 6858240"/>
              <a:gd name="connsiteX257" fmla="*/ 3484907 w 10382877"/>
              <a:gd name="connsiteY257" fmla="*/ 6794373 h 6858240"/>
              <a:gd name="connsiteX258" fmla="*/ 3490514 w 10382877"/>
              <a:gd name="connsiteY258" fmla="*/ 6791071 h 6858240"/>
              <a:gd name="connsiteX259" fmla="*/ 5881492 w 10382877"/>
              <a:gd name="connsiteY259" fmla="*/ 6789737 h 6858240"/>
              <a:gd name="connsiteX260" fmla="*/ 5890383 w 10382877"/>
              <a:gd name="connsiteY260" fmla="*/ 6793230 h 6858240"/>
              <a:gd name="connsiteX261" fmla="*/ 5897432 w 10382877"/>
              <a:gd name="connsiteY261" fmla="*/ 6797230 h 6858240"/>
              <a:gd name="connsiteX262" fmla="*/ 5903847 w 10382877"/>
              <a:gd name="connsiteY262" fmla="*/ 6810120 h 6858240"/>
              <a:gd name="connsiteX263" fmla="*/ 5910007 w 10382877"/>
              <a:gd name="connsiteY263" fmla="*/ 6825995 h 6858240"/>
              <a:gd name="connsiteX264" fmla="*/ 5923216 w 10382877"/>
              <a:gd name="connsiteY264" fmla="*/ 6837680 h 6858240"/>
              <a:gd name="connsiteX265" fmla="*/ 5909816 w 10382877"/>
              <a:gd name="connsiteY265" fmla="*/ 6849427 h 6858240"/>
              <a:gd name="connsiteX266" fmla="*/ 5901750 w 10382877"/>
              <a:gd name="connsiteY266" fmla="*/ 6844665 h 6858240"/>
              <a:gd name="connsiteX267" fmla="*/ 5911213 w 10382877"/>
              <a:gd name="connsiteY267" fmla="*/ 6840156 h 6858240"/>
              <a:gd name="connsiteX268" fmla="*/ 5886635 w 10382877"/>
              <a:gd name="connsiteY268" fmla="*/ 6822567 h 6858240"/>
              <a:gd name="connsiteX269" fmla="*/ 5883714 w 10382877"/>
              <a:gd name="connsiteY269" fmla="*/ 6817296 h 6858240"/>
              <a:gd name="connsiteX270" fmla="*/ 5879968 w 10382877"/>
              <a:gd name="connsiteY270" fmla="*/ 6801294 h 6858240"/>
              <a:gd name="connsiteX271" fmla="*/ 5881492 w 10382877"/>
              <a:gd name="connsiteY271" fmla="*/ 6789737 h 6858240"/>
              <a:gd name="connsiteX272" fmla="*/ 1382524 w 10382877"/>
              <a:gd name="connsiteY272" fmla="*/ 6789039 h 6858240"/>
              <a:gd name="connsiteX273" fmla="*/ 1387850 w 10382877"/>
              <a:gd name="connsiteY273" fmla="*/ 6795198 h 6858240"/>
              <a:gd name="connsiteX274" fmla="*/ 1377537 w 10382877"/>
              <a:gd name="connsiteY274" fmla="*/ 6797293 h 6858240"/>
              <a:gd name="connsiteX275" fmla="*/ 1372215 w 10382877"/>
              <a:gd name="connsiteY275" fmla="*/ 6791134 h 6858240"/>
              <a:gd name="connsiteX276" fmla="*/ 1382524 w 10382877"/>
              <a:gd name="connsiteY276" fmla="*/ 6789039 h 6858240"/>
              <a:gd name="connsiteX277" fmla="*/ 1330776 w 10382877"/>
              <a:gd name="connsiteY277" fmla="*/ 6785228 h 6858240"/>
              <a:gd name="connsiteX278" fmla="*/ 1334077 w 10382877"/>
              <a:gd name="connsiteY278" fmla="*/ 6790880 h 6858240"/>
              <a:gd name="connsiteX279" fmla="*/ 1328464 w 10382877"/>
              <a:gd name="connsiteY279" fmla="*/ 6794181 h 6858240"/>
              <a:gd name="connsiteX280" fmla="*/ 1325160 w 10382877"/>
              <a:gd name="connsiteY280" fmla="*/ 6788531 h 6858240"/>
              <a:gd name="connsiteX281" fmla="*/ 1330776 w 10382877"/>
              <a:gd name="connsiteY281" fmla="*/ 6785228 h 6858240"/>
              <a:gd name="connsiteX282" fmla="*/ 1311782 w 10382877"/>
              <a:gd name="connsiteY282" fmla="*/ 6785101 h 6858240"/>
              <a:gd name="connsiteX283" fmla="*/ 1315718 w 10382877"/>
              <a:gd name="connsiteY283" fmla="*/ 6788276 h 6858240"/>
              <a:gd name="connsiteX284" fmla="*/ 1310013 w 10382877"/>
              <a:gd name="connsiteY284" fmla="*/ 6791832 h 6858240"/>
              <a:gd name="connsiteX285" fmla="*/ 1306088 w 10382877"/>
              <a:gd name="connsiteY285" fmla="*/ 6788657 h 6858240"/>
              <a:gd name="connsiteX286" fmla="*/ 1311782 w 10382877"/>
              <a:gd name="connsiteY286" fmla="*/ 6785101 h 6858240"/>
              <a:gd name="connsiteX287" fmla="*/ 3041636 w 10382877"/>
              <a:gd name="connsiteY287" fmla="*/ 6784593 h 6858240"/>
              <a:gd name="connsiteX288" fmla="*/ 3044689 w 10382877"/>
              <a:gd name="connsiteY288" fmla="*/ 6790118 h 6858240"/>
              <a:gd name="connsiteX289" fmla="*/ 3036568 w 10382877"/>
              <a:gd name="connsiteY289" fmla="*/ 6792784 h 6858240"/>
              <a:gd name="connsiteX290" fmla="*/ 3033514 w 10382877"/>
              <a:gd name="connsiteY290" fmla="*/ 6787260 h 6858240"/>
              <a:gd name="connsiteX291" fmla="*/ 3041636 w 10382877"/>
              <a:gd name="connsiteY291" fmla="*/ 6784593 h 6858240"/>
              <a:gd name="connsiteX292" fmla="*/ 836676 w 10382877"/>
              <a:gd name="connsiteY292" fmla="*/ 6784467 h 6858240"/>
              <a:gd name="connsiteX293" fmla="*/ 830585 w 10382877"/>
              <a:gd name="connsiteY293" fmla="*/ 6798881 h 6858240"/>
              <a:gd name="connsiteX294" fmla="*/ 839071 w 10382877"/>
              <a:gd name="connsiteY294" fmla="*/ 6791833 h 6858240"/>
              <a:gd name="connsiteX295" fmla="*/ 836676 w 10382877"/>
              <a:gd name="connsiteY295" fmla="*/ 6784467 h 6858240"/>
              <a:gd name="connsiteX296" fmla="*/ 145496 w 10382877"/>
              <a:gd name="connsiteY296" fmla="*/ 6783578 h 6858240"/>
              <a:gd name="connsiteX297" fmla="*/ 140053 w 10382877"/>
              <a:gd name="connsiteY297" fmla="*/ 6789992 h 6858240"/>
              <a:gd name="connsiteX298" fmla="*/ 131518 w 10382877"/>
              <a:gd name="connsiteY298" fmla="*/ 6801930 h 6858240"/>
              <a:gd name="connsiteX299" fmla="*/ 124781 w 10382877"/>
              <a:gd name="connsiteY299" fmla="*/ 6815010 h 6858240"/>
              <a:gd name="connsiteX300" fmla="*/ 131194 w 10382877"/>
              <a:gd name="connsiteY300" fmla="*/ 6818122 h 6858240"/>
              <a:gd name="connsiteX301" fmla="*/ 145496 w 10382877"/>
              <a:gd name="connsiteY301" fmla="*/ 6783578 h 6858240"/>
              <a:gd name="connsiteX302" fmla="*/ 5550294 w 10382877"/>
              <a:gd name="connsiteY302" fmla="*/ 6783220 h 6858240"/>
              <a:gd name="connsiteX303" fmla="*/ 5564777 w 10382877"/>
              <a:gd name="connsiteY303" fmla="*/ 6785545 h 6858240"/>
              <a:gd name="connsiteX304" fmla="*/ 5580654 w 10382877"/>
              <a:gd name="connsiteY304" fmla="*/ 6796087 h 6858240"/>
              <a:gd name="connsiteX305" fmla="*/ 5568969 w 10382877"/>
              <a:gd name="connsiteY305" fmla="*/ 6799769 h 6858240"/>
              <a:gd name="connsiteX306" fmla="*/ 5554642 w 10382877"/>
              <a:gd name="connsiteY306" fmla="*/ 6801738 h 6858240"/>
              <a:gd name="connsiteX307" fmla="*/ 5548723 w 10382877"/>
              <a:gd name="connsiteY307" fmla="*/ 6802564 h 6858240"/>
              <a:gd name="connsiteX308" fmla="*/ 5547713 w 10382877"/>
              <a:gd name="connsiteY308" fmla="*/ 6786562 h 6858240"/>
              <a:gd name="connsiteX309" fmla="*/ 5550294 w 10382877"/>
              <a:gd name="connsiteY309" fmla="*/ 6783220 h 6858240"/>
              <a:gd name="connsiteX310" fmla="*/ 3678818 w 10382877"/>
              <a:gd name="connsiteY310" fmla="*/ 6782625 h 6858240"/>
              <a:gd name="connsiteX311" fmla="*/ 3682730 w 10382877"/>
              <a:gd name="connsiteY311" fmla="*/ 6785800 h 6858240"/>
              <a:gd name="connsiteX312" fmla="*/ 3677070 w 10382877"/>
              <a:gd name="connsiteY312" fmla="*/ 6789356 h 6858240"/>
              <a:gd name="connsiteX313" fmla="*/ 3673152 w 10382877"/>
              <a:gd name="connsiteY313" fmla="*/ 6786181 h 6858240"/>
              <a:gd name="connsiteX314" fmla="*/ 3678818 w 10382877"/>
              <a:gd name="connsiteY314" fmla="*/ 6782625 h 6858240"/>
              <a:gd name="connsiteX315" fmla="*/ 3260083 w 10382877"/>
              <a:gd name="connsiteY315" fmla="*/ 6782117 h 6858240"/>
              <a:gd name="connsiteX316" fmla="*/ 3251432 w 10382877"/>
              <a:gd name="connsiteY316" fmla="*/ 6791388 h 6858240"/>
              <a:gd name="connsiteX317" fmla="*/ 3249217 w 10382877"/>
              <a:gd name="connsiteY317" fmla="*/ 6786308 h 6858240"/>
              <a:gd name="connsiteX318" fmla="*/ 3260083 w 10382877"/>
              <a:gd name="connsiteY318" fmla="*/ 6782117 h 6858240"/>
              <a:gd name="connsiteX319" fmla="*/ 6497352 w 10382877"/>
              <a:gd name="connsiteY319" fmla="*/ 6780942 h 6858240"/>
              <a:gd name="connsiteX320" fmla="*/ 6496059 w 10382877"/>
              <a:gd name="connsiteY320" fmla="*/ 6787133 h 6858240"/>
              <a:gd name="connsiteX321" fmla="*/ 6499360 w 10382877"/>
              <a:gd name="connsiteY321" fmla="*/ 6799960 h 6858240"/>
              <a:gd name="connsiteX322" fmla="*/ 6505013 w 10382877"/>
              <a:gd name="connsiteY322" fmla="*/ 6794754 h 6858240"/>
              <a:gd name="connsiteX323" fmla="*/ 6501647 w 10382877"/>
              <a:gd name="connsiteY323" fmla="*/ 6781990 h 6858240"/>
              <a:gd name="connsiteX324" fmla="*/ 6497352 w 10382877"/>
              <a:gd name="connsiteY324" fmla="*/ 6780942 h 6858240"/>
              <a:gd name="connsiteX325" fmla="*/ 5651680 w 10382877"/>
              <a:gd name="connsiteY325" fmla="*/ 6779672 h 6858240"/>
              <a:gd name="connsiteX326" fmla="*/ 5659214 w 10382877"/>
              <a:gd name="connsiteY326" fmla="*/ 6785800 h 6858240"/>
              <a:gd name="connsiteX327" fmla="*/ 5672360 w 10382877"/>
              <a:gd name="connsiteY327" fmla="*/ 6799516 h 6858240"/>
              <a:gd name="connsiteX328" fmla="*/ 5675917 w 10382877"/>
              <a:gd name="connsiteY328" fmla="*/ 6809231 h 6858240"/>
              <a:gd name="connsiteX329" fmla="*/ 5668550 w 10382877"/>
              <a:gd name="connsiteY329" fmla="*/ 6805168 h 6858240"/>
              <a:gd name="connsiteX330" fmla="*/ 5654324 w 10382877"/>
              <a:gd name="connsiteY330" fmla="*/ 6795516 h 6858240"/>
              <a:gd name="connsiteX331" fmla="*/ 5648481 w 10382877"/>
              <a:gd name="connsiteY331" fmla="*/ 6785927 h 6858240"/>
              <a:gd name="connsiteX332" fmla="*/ 5651680 w 10382877"/>
              <a:gd name="connsiteY332" fmla="*/ 6779672 h 6858240"/>
              <a:gd name="connsiteX333" fmla="*/ 3316987 w 10382877"/>
              <a:gd name="connsiteY333" fmla="*/ 6779577 h 6858240"/>
              <a:gd name="connsiteX334" fmla="*/ 3320914 w 10382877"/>
              <a:gd name="connsiteY334" fmla="*/ 6782752 h 6858240"/>
              <a:gd name="connsiteX335" fmla="*/ 3315250 w 10382877"/>
              <a:gd name="connsiteY335" fmla="*/ 6786308 h 6858240"/>
              <a:gd name="connsiteX336" fmla="*/ 3311324 w 10382877"/>
              <a:gd name="connsiteY336" fmla="*/ 6783133 h 6858240"/>
              <a:gd name="connsiteX337" fmla="*/ 3316987 w 10382877"/>
              <a:gd name="connsiteY337" fmla="*/ 6779577 h 6858240"/>
              <a:gd name="connsiteX338" fmla="*/ 788697 w 10382877"/>
              <a:gd name="connsiteY338" fmla="*/ 6778307 h 6858240"/>
              <a:gd name="connsiteX339" fmla="*/ 773849 w 10382877"/>
              <a:gd name="connsiteY339" fmla="*/ 6804088 h 6858240"/>
              <a:gd name="connsiteX340" fmla="*/ 777652 w 10382877"/>
              <a:gd name="connsiteY340" fmla="*/ 6800786 h 6858240"/>
              <a:gd name="connsiteX341" fmla="*/ 785801 w 10382877"/>
              <a:gd name="connsiteY341" fmla="*/ 6789483 h 6858240"/>
              <a:gd name="connsiteX342" fmla="*/ 788697 w 10382877"/>
              <a:gd name="connsiteY342" fmla="*/ 6778307 h 6858240"/>
              <a:gd name="connsiteX343" fmla="*/ 731419 w 10382877"/>
              <a:gd name="connsiteY343" fmla="*/ 6777926 h 6858240"/>
              <a:gd name="connsiteX344" fmla="*/ 734778 w 10382877"/>
              <a:gd name="connsiteY344" fmla="*/ 6783323 h 6858240"/>
              <a:gd name="connsiteX345" fmla="*/ 728522 w 10382877"/>
              <a:gd name="connsiteY345" fmla="*/ 6789102 h 6858240"/>
              <a:gd name="connsiteX346" fmla="*/ 725169 w 10382877"/>
              <a:gd name="connsiteY346" fmla="*/ 6783768 h 6858240"/>
              <a:gd name="connsiteX347" fmla="*/ 731419 w 10382877"/>
              <a:gd name="connsiteY347" fmla="*/ 6777926 h 6858240"/>
              <a:gd name="connsiteX348" fmla="*/ 3682811 w 10382877"/>
              <a:gd name="connsiteY348" fmla="*/ 6774624 h 6858240"/>
              <a:gd name="connsiteX349" fmla="*/ 3688070 w 10382877"/>
              <a:gd name="connsiteY349" fmla="*/ 6778307 h 6858240"/>
              <a:gd name="connsiteX350" fmla="*/ 3679459 w 10382877"/>
              <a:gd name="connsiteY350" fmla="*/ 6776593 h 6858240"/>
              <a:gd name="connsiteX351" fmla="*/ 3682811 w 10382877"/>
              <a:gd name="connsiteY351" fmla="*/ 6774624 h 6858240"/>
              <a:gd name="connsiteX352" fmla="*/ 5968943 w 10382877"/>
              <a:gd name="connsiteY352" fmla="*/ 6774561 h 6858240"/>
              <a:gd name="connsiteX353" fmla="*/ 5980501 w 10382877"/>
              <a:gd name="connsiteY353" fmla="*/ 6779387 h 6858240"/>
              <a:gd name="connsiteX354" fmla="*/ 5982470 w 10382877"/>
              <a:gd name="connsiteY354" fmla="*/ 6785673 h 6858240"/>
              <a:gd name="connsiteX355" fmla="*/ 5970911 w 10382877"/>
              <a:gd name="connsiteY355" fmla="*/ 6780784 h 6858240"/>
              <a:gd name="connsiteX356" fmla="*/ 5968943 w 10382877"/>
              <a:gd name="connsiteY356" fmla="*/ 6774561 h 6858240"/>
              <a:gd name="connsiteX357" fmla="*/ 559731 w 10382877"/>
              <a:gd name="connsiteY357" fmla="*/ 6772790 h 6858240"/>
              <a:gd name="connsiteX358" fmla="*/ 553045 w 10382877"/>
              <a:gd name="connsiteY358" fmla="*/ 6776593 h 6858240"/>
              <a:gd name="connsiteX359" fmla="*/ 543069 w 10382877"/>
              <a:gd name="connsiteY359" fmla="*/ 6805485 h 6858240"/>
              <a:gd name="connsiteX360" fmla="*/ 549418 w 10382877"/>
              <a:gd name="connsiteY360" fmla="*/ 6801168 h 6858240"/>
              <a:gd name="connsiteX361" fmla="*/ 556562 w 10382877"/>
              <a:gd name="connsiteY361" fmla="*/ 6782753 h 6858240"/>
              <a:gd name="connsiteX362" fmla="*/ 559731 w 10382877"/>
              <a:gd name="connsiteY362" fmla="*/ 6772790 h 6858240"/>
              <a:gd name="connsiteX363" fmla="*/ 5804583 w 10382877"/>
              <a:gd name="connsiteY363" fmla="*/ 6770385 h 6858240"/>
              <a:gd name="connsiteX364" fmla="*/ 5819444 w 10382877"/>
              <a:gd name="connsiteY364" fmla="*/ 6781609 h 6858240"/>
              <a:gd name="connsiteX365" fmla="*/ 5826938 w 10382877"/>
              <a:gd name="connsiteY365" fmla="*/ 6795198 h 6858240"/>
              <a:gd name="connsiteX366" fmla="*/ 5800011 w 10382877"/>
              <a:gd name="connsiteY366" fmla="*/ 6772211 h 6858240"/>
              <a:gd name="connsiteX367" fmla="*/ 5804583 w 10382877"/>
              <a:gd name="connsiteY367" fmla="*/ 6770385 h 6858240"/>
              <a:gd name="connsiteX368" fmla="*/ 5858056 w 10382877"/>
              <a:gd name="connsiteY368" fmla="*/ 6769671 h 6858240"/>
              <a:gd name="connsiteX369" fmla="*/ 5861105 w 10382877"/>
              <a:gd name="connsiteY369" fmla="*/ 6775259 h 6858240"/>
              <a:gd name="connsiteX370" fmla="*/ 5852976 w 10382877"/>
              <a:gd name="connsiteY370" fmla="*/ 6777926 h 6858240"/>
              <a:gd name="connsiteX371" fmla="*/ 5849928 w 10382877"/>
              <a:gd name="connsiteY371" fmla="*/ 6772338 h 6858240"/>
              <a:gd name="connsiteX372" fmla="*/ 5858056 w 10382877"/>
              <a:gd name="connsiteY372" fmla="*/ 6769671 h 6858240"/>
              <a:gd name="connsiteX373" fmla="*/ 3529716 w 10382877"/>
              <a:gd name="connsiteY373" fmla="*/ 6767894 h 6858240"/>
              <a:gd name="connsiteX374" fmla="*/ 3533266 w 10382877"/>
              <a:gd name="connsiteY374" fmla="*/ 6773545 h 6858240"/>
              <a:gd name="connsiteX375" fmla="*/ 3530081 w 10382877"/>
              <a:gd name="connsiteY375" fmla="*/ 6777482 h 6858240"/>
              <a:gd name="connsiteX376" fmla="*/ 3526541 w 10382877"/>
              <a:gd name="connsiteY376" fmla="*/ 6771767 h 6858240"/>
              <a:gd name="connsiteX377" fmla="*/ 3529716 w 10382877"/>
              <a:gd name="connsiteY377" fmla="*/ 6767894 h 6858240"/>
              <a:gd name="connsiteX378" fmla="*/ 6104659 w 10382877"/>
              <a:gd name="connsiteY378" fmla="*/ 6767258 h 6858240"/>
              <a:gd name="connsiteX379" fmla="*/ 6108088 w 10382877"/>
              <a:gd name="connsiteY379" fmla="*/ 6779577 h 6858240"/>
              <a:gd name="connsiteX380" fmla="*/ 6112026 w 10382877"/>
              <a:gd name="connsiteY380" fmla="*/ 6775386 h 6858240"/>
              <a:gd name="connsiteX381" fmla="*/ 6104659 w 10382877"/>
              <a:gd name="connsiteY381" fmla="*/ 6767258 h 6858240"/>
              <a:gd name="connsiteX382" fmla="*/ 1259685 w 10382877"/>
              <a:gd name="connsiteY382" fmla="*/ 6766813 h 6858240"/>
              <a:gd name="connsiteX383" fmla="*/ 1260309 w 10382877"/>
              <a:gd name="connsiteY383" fmla="*/ 6771766 h 6858240"/>
              <a:gd name="connsiteX384" fmla="*/ 1252021 w 10382877"/>
              <a:gd name="connsiteY384" fmla="*/ 6774369 h 6858240"/>
              <a:gd name="connsiteX385" fmla="*/ 1251391 w 10382877"/>
              <a:gd name="connsiteY385" fmla="*/ 6769480 h 6858240"/>
              <a:gd name="connsiteX386" fmla="*/ 1259685 w 10382877"/>
              <a:gd name="connsiteY386" fmla="*/ 6766813 h 6858240"/>
              <a:gd name="connsiteX387" fmla="*/ 5712433 w 10382877"/>
              <a:gd name="connsiteY387" fmla="*/ 6766607 h 6858240"/>
              <a:gd name="connsiteX388" fmla="*/ 5716053 w 10382877"/>
              <a:gd name="connsiteY388" fmla="*/ 6771576 h 6858240"/>
              <a:gd name="connsiteX389" fmla="*/ 5731231 w 10382877"/>
              <a:gd name="connsiteY389" fmla="*/ 6785038 h 6858240"/>
              <a:gd name="connsiteX390" fmla="*/ 5730342 w 10382877"/>
              <a:gd name="connsiteY390" fmla="*/ 6787579 h 6858240"/>
              <a:gd name="connsiteX391" fmla="*/ 5725643 w 10382877"/>
              <a:gd name="connsiteY391" fmla="*/ 6793039 h 6858240"/>
              <a:gd name="connsiteX392" fmla="*/ 5719863 w 10382877"/>
              <a:gd name="connsiteY392" fmla="*/ 6795897 h 6858240"/>
              <a:gd name="connsiteX393" fmla="*/ 5714529 w 10382877"/>
              <a:gd name="connsiteY393" fmla="*/ 6800024 h 6858240"/>
              <a:gd name="connsiteX394" fmla="*/ 5711417 w 10382877"/>
              <a:gd name="connsiteY394" fmla="*/ 6802755 h 6858240"/>
              <a:gd name="connsiteX395" fmla="*/ 5708241 w 10382877"/>
              <a:gd name="connsiteY395" fmla="*/ 6795706 h 6858240"/>
              <a:gd name="connsiteX396" fmla="*/ 5705447 w 10382877"/>
              <a:gd name="connsiteY396" fmla="*/ 6787134 h 6858240"/>
              <a:gd name="connsiteX397" fmla="*/ 5706908 w 10382877"/>
              <a:gd name="connsiteY397" fmla="*/ 6772973 h 6858240"/>
              <a:gd name="connsiteX398" fmla="*/ 5712433 w 10382877"/>
              <a:gd name="connsiteY398" fmla="*/ 6766607 h 6858240"/>
              <a:gd name="connsiteX399" fmla="*/ 3362949 w 10382877"/>
              <a:gd name="connsiteY399" fmla="*/ 6766179 h 6858240"/>
              <a:gd name="connsiteX400" fmla="*/ 3373144 w 10382877"/>
              <a:gd name="connsiteY400" fmla="*/ 6769290 h 6858240"/>
              <a:gd name="connsiteX401" fmla="*/ 3388305 w 10382877"/>
              <a:gd name="connsiteY401" fmla="*/ 6778942 h 6858240"/>
              <a:gd name="connsiteX402" fmla="*/ 3399402 w 10382877"/>
              <a:gd name="connsiteY402" fmla="*/ 6781863 h 6858240"/>
              <a:gd name="connsiteX403" fmla="*/ 3382484 w 10382877"/>
              <a:gd name="connsiteY403" fmla="*/ 6792912 h 6858240"/>
              <a:gd name="connsiteX404" fmla="*/ 3361411 w 10382877"/>
              <a:gd name="connsiteY404" fmla="*/ 6807263 h 6858240"/>
              <a:gd name="connsiteX405" fmla="*/ 3357420 w 10382877"/>
              <a:gd name="connsiteY405" fmla="*/ 6790055 h 6858240"/>
              <a:gd name="connsiteX406" fmla="*/ 3360760 w 10382877"/>
              <a:gd name="connsiteY406" fmla="*/ 6773735 h 6858240"/>
              <a:gd name="connsiteX407" fmla="*/ 3362949 w 10382877"/>
              <a:gd name="connsiteY407" fmla="*/ 6766179 h 6858240"/>
              <a:gd name="connsiteX408" fmla="*/ 5692111 w 10382877"/>
              <a:gd name="connsiteY408" fmla="*/ 6764845 h 6858240"/>
              <a:gd name="connsiteX409" fmla="*/ 5695413 w 10382877"/>
              <a:gd name="connsiteY409" fmla="*/ 6770433 h 6858240"/>
              <a:gd name="connsiteX410" fmla="*/ 5689824 w 10382877"/>
              <a:gd name="connsiteY410" fmla="*/ 6773735 h 6858240"/>
              <a:gd name="connsiteX411" fmla="*/ 5686522 w 10382877"/>
              <a:gd name="connsiteY411" fmla="*/ 6768147 h 6858240"/>
              <a:gd name="connsiteX412" fmla="*/ 5692111 w 10382877"/>
              <a:gd name="connsiteY412" fmla="*/ 6764845 h 6858240"/>
              <a:gd name="connsiteX413" fmla="*/ 5445224 w 10382877"/>
              <a:gd name="connsiteY413" fmla="*/ 6761987 h 6858240"/>
              <a:gd name="connsiteX414" fmla="*/ 5455601 w 10382877"/>
              <a:gd name="connsiteY414" fmla="*/ 6762305 h 6858240"/>
              <a:gd name="connsiteX415" fmla="*/ 5451390 w 10382877"/>
              <a:gd name="connsiteY415" fmla="*/ 6768592 h 6858240"/>
              <a:gd name="connsiteX416" fmla="*/ 5451759 w 10382877"/>
              <a:gd name="connsiteY416" fmla="*/ 6774624 h 6858240"/>
              <a:gd name="connsiteX417" fmla="*/ 5446894 w 10382877"/>
              <a:gd name="connsiteY417" fmla="*/ 6777672 h 6858240"/>
              <a:gd name="connsiteX418" fmla="*/ 5445224 w 10382877"/>
              <a:gd name="connsiteY418" fmla="*/ 6761987 h 6858240"/>
              <a:gd name="connsiteX419" fmla="*/ 5822524 w 10382877"/>
              <a:gd name="connsiteY419" fmla="*/ 6760741 h 6858240"/>
              <a:gd name="connsiteX420" fmla="*/ 5834686 w 10382877"/>
              <a:gd name="connsiteY420" fmla="*/ 6768781 h 6858240"/>
              <a:gd name="connsiteX421" fmla="*/ 5840275 w 10382877"/>
              <a:gd name="connsiteY421" fmla="*/ 6782307 h 6858240"/>
              <a:gd name="connsiteX422" fmla="*/ 5828653 w 10382877"/>
              <a:gd name="connsiteY422" fmla="*/ 6778751 h 6858240"/>
              <a:gd name="connsiteX423" fmla="*/ 5821540 w 10382877"/>
              <a:gd name="connsiteY423" fmla="*/ 6769734 h 6858240"/>
              <a:gd name="connsiteX424" fmla="*/ 5816460 w 10382877"/>
              <a:gd name="connsiteY424" fmla="*/ 6763702 h 6858240"/>
              <a:gd name="connsiteX425" fmla="*/ 5822524 w 10382877"/>
              <a:gd name="connsiteY425" fmla="*/ 6760741 h 6858240"/>
              <a:gd name="connsiteX426" fmla="*/ 3630582 w 10382877"/>
              <a:gd name="connsiteY426" fmla="*/ 6760590 h 6858240"/>
              <a:gd name="connsiteX427" fmla="*/ 3629343 w 10382877"/>
              <a:gd name="connsiteY427" fmla="*/ 6766242 h 6858240"/>
              <a:gd name="connsiteX428" fmla="*/ 3621051 w 10382877"/>
              <a:gd name="connsiteY428" fmla="*/ 6768845 h 6858240"/>
              <a:gd name="connsiteX429" fmla="*/ 3615135 w 10382877"/>
              <a:gd name="connsiteY429" fmla="*/ 6770432 h 6858240"/>
              <a:gd name="connsiteX430" fmla="*/ 3609559 w 10382877"/>
              <a:gd name="connsiteY430" fmla="*/ 6780974 h 6858240"/>
              <a:gd name="connsiteX431" fmla="*/ 3612184 w 10382877"/>
              <a:gd name="connsiteY431" fmla="*/ 6789229 h 6858240"/>
              <a:gd name="connsiteX432" fmla="*/ 3621213 w 10382877"/>
              <a:gd name="connsiteY432" fmla="*/ 6785609 h 6858240"/>
              <a:gd name="connsiteX433" fmla="*/ 3623829 w 10382877"/>
              <a:gd name="connsiteY433" fmla="*/ 6786498 h 6858240"/>
              <a:gd name="connsiteX434" fmla="*/ 3614743 w 10382877"/>
              <a:gd name="connsiteY434" fmla="*/ 6799389 h 6858240"/>
              <a:gd name="connsiteX435" fmla="*/ 3601361 w 10382877"/>
              <a:gd name="connsiteY435" fmla="*/ 6798309 h 6858240"/>
              <a:gd name="connsiteX436" fmla="*/ 3599610 w 10382877"/>
              <a:gd name="connsiteY436" fmla="*/ 6788022 h 6858240"/>
              <a:gd name="connsiteX437" fmla="*/ 3630582 w 10382877"/>
              <a:gd name="connsiteY437" fmla="*/ 6760590 h 6858240"/>
              <a:gd name="connsiteX438" fmla="*/ 3702041 w 10382877"/>
              <a:gd name="connsiteY438" fmla="*/ 6760018 h 6858240"/>
              <a:gd name="connsiteX439" fmla="*/ 3708930 w 10382877"/>
              <a:gd name="connsiteY439" fmla="*/ 6764844 h 6858240"/>
              <a:gd name="connsiteX440" fmla="*/ 3708207 w 10382877"/>
              <a:gd name="connsiteY440" fmla="*/ 6770432 h 6858240"/>
              <a:gd name="connsiteX441" fmla="*/ 3701321 w 10382877"/>
              <a:gd name="connsiteY441" fmla="*/ 6765606 h 6858240"/>
              <a:gd name="connsiteX442" fmla="*/ 3702041 w 10382877"/>
              <a:gd name="connsiteY442" fmla="*/ 6760018 h 6858240"/>
              <a:gd name="connsiteX443" fmla="*/ 5647981 w 10382877"/>
              <a:gd name="connsiteY443" fmla="*/ 6759455 h 6858240"/>
              <a:gd name="connsiteX444" fmla="*/ 5656991 w 10382877"/>
              <a:gd name="connsiteY444" fmla="*/ 6762305 h 6858240"/>
              <a:gd name="connsiteX445" fmla="*/ 5659277 w 10382877"/>
              <a:gd name="connsiteY445" fmla="*/ 6770878 h 6858240"/>
              <a:gd name="connsiteX446" fmla="*/ 5650259 w 10382877"/>
              <a:gd name="connsiteY446" fmla="*/ 6767893 h 6858240"/>
              <a:gd name="connsiteX447" fmla="*/ 5647981 w 10382877"/>
              <a:gd name="connsiteY447" fmla="*/ 6759455 h 6858240"/>
              <a:gd name="connsiteX448" fmla="*/ 6204112 w 10382877"/>
              <a:gd name="connsiteY448" fmla="*/ 6759067 h 6858240"/>
              <a:gd name="connsiteX449" fmla="*/ 6208049 w 10382877"/>
              <a:gd name="connsiteY449" fmla="*/ 6762242 h 6858240"/>
              <a:gd name="connsiteX450" fmla="*/ 6202397 w 10382877"/>
              <a:gd name="connsiteY450" fmla="*/ 6765734 h 6858240"/>
              <a:gd name="connsiteX451" fmla="*/ 6198459 w 10382877"/>
              <a:gd name="connsiteY451" fmla="*/ 6762559 h 6858240"/>
              <a:gd name="connsiteX452" fmla="*/ 6204112 w 10382877"/>
              <a:gd name="connsiteY452" fmla="*/ 6759067 h 6858240"/>
              <a:gd name="connsiteX453" fmla="*/ 3308256 w 10382877"/>
              <a:gd name="connsiteY453" fmla="*/ 6758241 h 6858240"/>
              <a:gd name="connsiteX454" fmla="*/ 3312182 w 10382877"/>
              <a:gd name="connsiteY454" fmla="*/ 6761416 h 6858240"/>
              <a:gd name="connsiteX455" fmla="*/ 3306516 w 10382877"/>
              <a:gd name="connsiteY455" fmla="*/ 6764908 h 6858240"/>
              <a:gd name="connsiteX456" fmla="*/ 3302596 w 10382877"/>
              <a:gd name="connsiteY456" fmla="*/ 6761733 h 6858240"/>
              <a:gd name="connsiteX457" fmla="*/ 3308256 w 10382877"/>
              <a:gd name="connsiteY457" fmla="*/ 6758241 h 6858240"/>
              <a:gd name="connsiteX458" fmla="*/ 3083762 w 10382877"/>
              <a:gd name="connsiteY458" fmla="*/ 6758241 h 6858240"/>
              <a:gd name="connsiteX459" fmla="*/ 3086766 w 10382877"/>
              <a:gd name="connsiteY459" fmla="*/ 6763257 h 6858240"/>
              <a:gd name="connsiteX460" fmla="*/ 3076920 w 10382877"/>
              <a:gd name="connsiteY460" fmla="*/ 6769100 h 6858240"/>
              <a:gd name="connsiteX461" fmla="*/ 3073916 w 10382877"/>
              <a:gd name="connsiteY461" fmla="*/ 6764019 h 6858240"/>
              <a:gd name="connsiteX462" fmla="*/ 3083762 w 10382877"/>
              <a:gd name="connsiteY462" fmla="*/ 6758241 h 6858240"/>
              <a:gd name="connsiteX463" fmla="*/ 5510847 w 10382877"/>
              <a:gd name="connsiteY463" fmla="*/ 6756082 h 6858240"/>
              <a:gd name="connsiteX464" fmla="*/ 5532605 w 10382877"/>
              <a:gd name="connsiteY464" fmla="*/ 6767321 h 6858240"/>
              <a:gd name="connsiteX465" fmla="*/ 5532541 w 10382877"/>
              <a:gd name="connsiteY465" fmla="*/ 6778879 h 6858240"/>
              <a:gd name="connsiteX466" fmla="*/ 5521986 w 10382877"/>
              <a:gd name="connsiteY466" fmla="*/ 6773544 h 6858240"/>
              <a:gd name="connsiteX467" fmla="*/ 5511387 w 10382877"/>
              <a:gd name="connsiteY467" fmla="*/ 6760971 h 6858240"/>
              <a:gd name="connsiteX468" fmla="*/ 5510847 w 10382877"/>
              <a:gd name="connsiteY468" fmla="*/ 6756082 h 6858240"/>
              <a:gd name="connsiteX469" fmla="*/ 699138 w 10382877"/>
              <a:gd name="connsiteY469" fmla="*/ 6755320 h 6858240"/>
              <a:gd name="connsiteX470" fmla="*/ 687917 w 10382877"/>
              <a:gd name="connsiteY470" fmla="*/ 6761924 h 6858240"/>
              <a:gd name="connsiteX471" fmla="*/ 691188 w 10382877"/>
              <a:gd name="connsiteY471" fmla="*/ 6772338 h 6858240"/>
              <a:gd name="connsiteX472" fmla="*/ 690031 w 10382877"/>
              <a:gd name="connsiteY472" fmla="*/ 6776021 h 6858240"/>
              <a:gd name="connsiteX473" fmla="*/ 652847 w 10382877"/>
              <a:gd name="connsiteY473" fmla="*/ 6837744 h 6858240"/>
              <a:gd name="connsiteX474" fmla="*/ 665014 w 10382877"/>
              <a:gd name="connsiteY474" fmla="*/ 6832282 h 6858240"/>
              <a:gd name="connsiteX475" fmla="*/ 686900 w 10382877"/>
              <a:gd name="connsiteY475" fmla="*/ 6794056 h 6858240"/>
              <a:gd name="connsiteX476" fmla="*/ 699138 w 10382877"/>
              <a:gd name="connsiteY476" fmla="*/ 6755320 h 6858240"/>
              <a:gd name="connsiteX477" fmla="*/ 5623269 w 10382877"/>
              <a:gd name="connsiteY477" fmla="*/ 6754177 h 6858240"/>
              <a:gd name="connsiteX478" fmla="*/ 5627270 w 10382877"/>
              <a:gd name="connsiteY478" fmla="*/ 6757098 h 6858240"/>
              <a:gd name="connsiteX479" fmla="*/ 5620982 w 10382877"/>
              <a:gd name="connsiteY479" fmla="*/ 6763067 h 6858240"/>
              <a:gd name="connsiteX480" fmla="*/ 5616981 w 10382877"/>
              <a:gd name="connsiteY480" fmla="*/ 6760146 h 6858240"/>
              <a:gd name="connsiteX481" fmla="*/ 5623269 w 10382877"/>
              <a:gd name="connsiteY481" fmla="*/ 6754177 h 6858240"/>
              <a:gd name="connsiteX482" fmla="*/ 3292133 w 10382877"/>
              <a:gd name="connsiteY482" fmla="*/ 6754050 h 6858240"/>
              <a:gd name="connsiteX483" fmla="*/ 3281178 w 10382877"/>
              <a:gd name="connsiteY483" fmla="*/ 6789293 h 6858240"/>
              <a:gd name="connsiteX484" fmla="*/ 3278596 w 10382877"/>
              <a:gd name="connsiteY484" fmla="*/ 6780085 h 6858240"/>
              <a:gd name="connsiteX485" fmla="*/ 3292133 w 10382877"/>
              <a:gd name="connsiteY485" fmla="*/ 6754050 h 6858240"/>
              <a:gd name="connsiteX486" fmla="*/ 5983231 w 10382877"/>
              <a:gd name="connsiteY486" fmla="*/ 6752193 h 6858240"/>
              <a:gd name="connsiteX487" fmla="*/ 5984565 w 10382877"/>
              <a:gd name="connsiteY487" fmla="*/ 6753352 h 6858240"/>
              <a:gd name="connsiteX488" fmla="*/ 5991551 w 10382877"/>
              <a:gd name="connsiteY488" fmla="*/ 6758495 h 6858240"/>
              <a:gd name="connsiteX489" fmla="*/ 6021146 w 10382877"/>
              <a:gd name="connsiteY489" fmla="*/ 6784277 h 6858240"/>
              <a:gd name="connsiteX490" fmla="*/ 6026862 w 10382877"/>
              <a:gd name="connsiteY490" fmla="*/ 6785293 h 6858240"/>
              <a:gd name="connsiteX491" fmla="*/ 6029910 w 10382877"/>
              <a:gd name="connsiteY491" fmla="*/ 6777990 h 6858240"/>
              <a:gd name="connsiteX492" fmla="*/ 6021400 w 10382877"/>
              <a:gd name="connsiteY492" fmla="*/ 6759067 h 6858240"/>
              <a:gd name="connsiteX493" fmla="*/ 6038738 w 10382877"/>
              <a:gd name="connsiteY493" fmla="*/ 6764909 h 6858240"/>
              <a:gd name="connsiteX494" fmla="*/ 6058361 w 10382877"/>
              <a:gd name="connsiteY494" fmla="*/ 6774752 h 6858240"/>
              <a:gd name="connsiteX495" fmla="*/ 6046422 w 10382877"/>
              <a:gd name="connsiteY495" fmla="*/ 6791325 h 6858240"/>
              <a:gd name="connsiteX496" fmla="*/ 6049724 w 10382877"/>
              <a:gd name="connsiteY496" fmla="*/ 6802437 h 6858240"/>
              <a:gd name="connsiteX497" fmla="*/ 6058107 w 10382877"/>
              <a:gd name="connsiteY497" fmla="*/ 6810502 h 6858240"/>
              <a:gd name="connsiteX498" fmla="*/ 6050867 w 10382877"/>
              <a:gd name="connsiteY498" fmla="*/ 6823519 h 6858240"/>
              <a:gd name="connsiteX499" fmla="*/ 6024258 w 10382877"/>
              <a:gd name="connsiteY499" fmla="*/ 6817550 h 6858240"/>
              <a:gd name="connsiteX500" fmla="*/ 6018669 w 10382877"/>
              <a:gd name="connsiteY500" fmla="*/ 6803263 h 6858240"/>
              <a:gd name="connsiteX501" fmla="*/ 6001966 w 10382877"/>
              <a:gd name="connsiteY501" fmla="*/ 6781991 h 6858240"/>
              <a:gd name="connsiteX502" fmla="*/ 5986153 w 10382877"/>
              <a:gd name="connsiteY502" fmla="*/ 6769544 h 6858240"/>
              <a:gd name="connsiteX503" fmla="*/ 5980945 w 10382877"/>
              <a:gd name="connsiteY503" fmla="*/ 6757416 h 6858240"/>
              <a:gd name="connsiteX504" fmla="*/ 5983231 w 10382877"/>
              <a:gd name="connsiteY504" fmla="*/ 6752193 h 6858240"/>
              <a:gd name="connsiteX505" fmla="*/ 120336 w 10382877"/>
              <a:gd name="connsiteY505" fmla="*/ 6751756 h 6858240"/>
              <a:gd name="connsiteX506" fmla="*/ 111596 w 10382877"/>
              <a:gd name="connsiteY506" fmla="*/ 6758305 h 6858240"/>
              <a:gd name="connsiteX507" fmla="*/ 102693 w 10382877"/>
              <a:gd name="connsiteY507" fmla="*/ 6764909 h 6858240"/>
              <a:gd name="connsiteX508" fmla="*/ 98920 w 10382877"/>
              <a:gd name="connsiteY508" fmla="*/ 6781229 h 6858240"/>
              <a:gd name="connsiteX509" fmla="*/ 118708 w 10382877"/>
              <a:gd name="connsiteY509" fmla="*/ 6778434 h 6858240"/>
              <a:gd name="connsiteX510" fmla="*/ 137716 w 10382877"/>
              <a:gd name="connsiteY510" fmla="*/ 6760655 h 6858240"/>
              <a:gd name="connsiteX511" fmla="*/ 129277 w 10382877"/>
              <a:gd name="connsiteY511" fmla="*/ 6756209 h 6858240"/>
              <a:gd name="connsiteX512" fmla="*/ 120336 w 10382877"/>
              <a:gd name="connsiteY512" fmla="*/ 6751756 h 6858240"/>
              <a:gd name="connsiteX513" fmla="*/ 677147 w 10382877"/>
              <a:gd name="connsiteY513" fmla="*/ 6749780 h 6858240"/>
              <a:gd name="connsiteX514" fmla="*/ 662835 w 10382877"/>
              <a:gd name="connsiteY514" fmla="*/ 6750241 h 6858240"/>
              <a:gd name="connsiteX515" fmla="*/ 655629 w 10382877"/>
              <a:gd name="connsiteY515" fmla="*/ 6766179 h 6858240"/>
              <a:gd name="connsiteX516" fmla="*/ 650885 w 10382877"/>
              <a:gd name="connsiteY516" fmla="*/ 6796215 h 6858240"/>
              <a:gd name="connsiteX517" fmla="*/ 661046 w 10382877"/>
              <a:gd name="connsiteY517" fmla="*/ 6791706 h 6858240"/>
              <a:gd name="connsiteX518" fmla="*/ 677271 w 10382877"/>
              <a:gd name="connsiteY518" fmla="*/ 6760083 h 6858240"/>
              <a:gd name="connsiteX519" fmla="*/ 677147 w 10382877"/>
              <a:gd name="connsiteY519" fmla="*/ 6749780 h 6858240"/>
              <a:gd name="connsiteX520" fmla="*/ 5775815 w 10382877"/>
              <a:gd name="connsiteY520" fmla="*/ 6748335 h 6858240"/>
              <a:gd name="connsiteX521" fmla="*/ 5782673 w 10382877"/>
              <a:gd name="connsiteY521" fmla="*/ 6753225 h 6858240"/>
              <a:gd name="connsiteX522" fmla="*/ 5782038 w 10382877"/>
              <a:gd name="connsiteY522" fmla="*/ 6758813 h 6858240"/>
              <a:gd name="connsiteX523" fmla="*/ 5775116 w 10382877"/>
              <a:gd name="connsiteY523" fmla="*/ 6753923 h 6858240"/>
              <a:gd name="connsiteX524" fmla="*/ 5775815 w 10382877"/>
              <a:gd name="connsiteY524" fmla="*/ 6748335 h 6858240"/>
              <a:gd name="connsiteX525" fmla="*/ 3680583 w 10382877"/>
              <a:gd name="connsiteY525" fmla="*/ 6746303 h 6858240"/>
              <a:gd name="connsiteX526" fmla="*/ 3687515 w 10382877"/>
              <a:gd name="connsiteY526" fmla="*/ 6749033 h 6858240"/>
              <a:gd name="connsiteX527" fmla="*/ 3685036 w 10382877"/>
              <a:gd name="connsiteY527" fmla="*/ 6760273 h 6858240"/>
              <a:gd name="connsiteX528" fmla="*/ 3680583 w 10382877"/>
              <a:gd name="connsiteY528" fmla="*/ 6746303 h 6858240"/>
              <a:gd name="connsiteX529" fmla="*/ 3736282 w 10382877"/>
              <a:gd name="connsiteY529" fmla="*/ 6745033 h 6858240"/>
              <a:gd name="connsiteX530" fmla="*/ 3739633 w 10382877"/>
              <a:gd name="connsiteY530" fmla="*/ 6750367 h 6858240"/>
              <a:gd name="connsiteX531" fmla="*/ 3733379 w 10382877"/>
              <a:gd name="connsiteY531" fmla="*/ 6756209 h 6858240"/>
              <a:gd name="connsiteX532" fmla="*/ 3730021 w 10382877"/>
              <a:gd name="connsiteY532" fmla="*/ 6750875 h 6858240"/>
              <a:gd name="connsiteX533" fmla="*/ 3736282 w 10382877"/>
              <a:gd name="connsiteY533" fmla="*/ 6745033 h 6858240"/>
              <a:gd name="connsiteX534" fmla="*/ 3641046 w 10382877"/>
              <a:gd name="connsiteY534" fmla="*/ 6744207 h 6858240"/>
              <a:gd name="connsiteX535" fmla="*/ 3644397 w 10382877"/>
              <a:gd name="connsiteY535" fmla="*/ 6749605 h 6858240"/>
              <a:gd name="connsiteX536" fmla="*/ 3638148 w 10382877"/>
              <a:gd name="connsiteY536" fmla="*/ 6755383 h 6858240"/>
              <a:gd name="connsiteX537" fmla="*/ 3634793 w 10382877"/>
              <a:gd name="connsiteY537" fmla="*/ 6750049 h 6858240"/>
              <a:gd name="connsiteX538" fmla="*/ 3641046 w 10382877"/>
              <a:gd name="connsiteY538" fmla="*/ 6744207 h 6858240"/>
              <a:gd name="connsiteX539" fmla="*/ 5908926 w 10382877"/>
              <a:gd name="connsiteY539" fmla="*/ 6743763 h 6858240"/>
              <a:gd name="connsiteX540" fmla="*/ 5910895 w 10382877"/>
              <a:gd name="connsiteY540" fmla="*/ 6747065 h 6858240"/>
              <a:gd name="connsiteX541" fmla="*/ 5907212 w 10382877"/>
              <a:gd name="connsiteY541" fmla="*/ 6752336 h 6858240"/>
              <a:gd name="connsiteX542" fmla="*/ 5908926 w 10382877"/>
              <a:gd name="connsiteY542" fmla="*/ 6743763 h 6858240"/>
              <a:gd name="connsiteX543" fmla="*/ 3553313 w 10382877"/>
              <a:gd name="connsiteY543" fmla="*/ 6741850 h 6858240"/>
              <a:gd name="connsiteX544" fmla="*/ 3559954 w 10382877"/>
              <a:gd name="connsiteY544" fmla="*/ 6742239 h 6858240"/>
              <a:gd name="connsiteX545" fmla="*/ 3568409 w 10382877"/>
              <a:gd name="connsiteY545" fmla="*/ 6747827 h 6858240"/>
              <a:gd name="connsiteX546" fmla="*/ 3547432 w 10382877"/>
              <a:gd name="connsiteY546" fmla="*/ 6762876 h 6858240"/>
              <a:gd name="connsiteX547" fmla="*/ 3550564 w 10382877"/>
              <a:gd name="connsiteY547" fmla="*/ 6757987 h 6858240"/>
              <a:gd name="connsiteX548" fmla="*/ 3553952 w 10382877"/>
              <a:gd name="connsiteY548" fmla="*/ 6746938 h 6858240"/>
              <a:gd name="connsiteX549" fmla="*/ 3553313 w 10382877"/>
              <a:gd name="connsiteY549" fmla="*/ 6741850 h 6858240"/>
              <a:gd name="connsiteX550" fmla="*/ 3323938 w 10382877"/>
              <a:gd name="connsiteY550" fmla="*/ 6741096 h 6858240"/>
              <a:gd name="connsiteX551" fmla="*/ 3335296 w 10382877"/>
              <a:gd name="connsiteY551" fmla="*/ 6745922 h 6858240"/>
              <a:gd name="connsiteX552" fmla="*/ 3347597 w 10382877"/>
              <a:gd name="connsiteY552" fmla="*/ 6751891 h 6858240"/>
              <a:gd name="connsiteX553" fmla="*/ 3348206 w 10382877"/>
              <a:gd name="connsiteY553" fmla="*/ 6760781 h 6858240"/>
              <a:gd name="connsiteX554" fmla="*/ 3339047 w 10382877"/>
              <a:gd name="connsiteY554" fmla="*/ 6768528 h 6858240"/>
              <a:gd name="connsiteX555" fmla="*/ 3332569 w 10382877"/>
              <a:gd name="connsiteY555" fmla="*/ 6774180 h 6858240"/>
              <a:gd name="connsiteX556" fmla="*/ 3330143 w 10382877"/>
              <a:gd name="connsiteY556" fmla="*/ 6767321 h 6858240"/>
              <a:gd name="connsiteX557" fmla="*/ 3324114 w 10382877"/>
              <a:gd name="connsiteY557" fmla="*/ 6746875 h 6858240"/>
              <a:gd name="connsiteX558" fmla="*/ 3323938 w 10382877"/>
              <a:gd name="connsiteY558" fmla="*/ 6741096 h 6858240"/>
              <a:gd name="connsiteX559" fmla="*/ 6224839 w 10382877"/>
              <a:gd name="connsiteY559" fmla="*/ 6740779 h 6858240"/>
              <a:gd name="connsiteX560" fmla="*/ 6235675 w 10382877"/>
              <a:gd name="connsiteY560" fmla="*/ 6751383 h 6858240"/>
              <a:gd name="connsiteX561" fmla="*/ 6239613 w 10382877"/>
              <a:gd name="connsiteY561" fmla="*/ 6761988 h 6858240"/>
              <a:gd name="connsiteX562" fmla="*/ 6217956 w 10382877"/>
              <a:gd name="connsiteY562" fmla="*/ 6742557 h 6858240"/>
              <a:gd name="connsiteX563" fmla="*/ 6224839 w 10382877"/>
              <a:gd name="connsiteY563" fmla="*/ 6740779 h 6858240"/>
              <a:gd name="connsiteX564" fmla="*/ 5478883 w 10382877"/>
              <a:gd name="connsiteY564" fmla="*/ 6740652 h 6858240"/>
              <a:gd name="connsiteX565" fmla="*/ 5482129 w 10382877"/>
              <a:gd name="connsiteY565" fmla="*/ 6746493 h 6858240"/>
              <a:gd name="connsiteX566" fmla="*/ 5477143 w 10382877"/>
              <a:gd name="connsiteY566" fmla="*/ 6747382 h 6858240"/>
              <a:gd name="connsiteX567" fmla="*/ 5473892 w 10382877"/>
              <a:gd name="connsiteY567" fmla="*/ 6741477 h 6858240"/>
              <a:gd name="connsiteX568" fmla="*/ 5478883 w 10382877"/>
              <a:gd name="connsiteY568" fmla="*/ 6740652 h 6858240"/>
              <a:gd name="connsiteX569" fmla="*/ 5647401 w 10382877"/>
              <a:gd name="connsiteY569" fmla="*/ 6740144 h 6858240"/>
              <a:gd name="connsiteX570" fmla="*/ 5661246 w 10382877"/>
              <a:gd name="connsiteY570" fmla="*/ 6747573 h 6858240"/>
              <a:gd name="connsiteX571" fmla="*/ 5650386 w 10382877"/>
              <a:gd name="connsiteY571" fmla="*/ 6748653 h 6858240"/>
              <a:gd name="connsiteX572" fmla="*/ 5647401 w 10382877"/>
              <a:gd name="connsiteY572" fmla="*/ 6740144 h 6858240"/>
              <a:gd name="connsiteX573" fmla="*/ 5827891 w 10382877"/>
              <a:gd name="connsiteY573" fmla="*/ 6737984 h 6858240"/>
              <a:gd name="connsiteX574" fmla="*/ 5831828 w 10382877"/>
              <a:gd name="connsiteY574" fmla="*/ 6741223 h 6858240"/>
              <a:gd name="connsiteX575" fmla="*/ 5826113 w 10382877"/>
              <a:gd name="connsiteY575" fmla="*/ 6744716 h 6858240"/>
              <a:gd name="connsiteX576" fmla="*/ 5822238 w 10382877"/>
              <a:gd name="connsiteY576" fmla="*/ 6741541 h 6858240"/>
              <a:gd name="connsiteX577" fmla="*/ 5827891 w 10382877"/>
              <a:gd name="connsiteY577" fmla="*/ 6737984 h 6858240"/>
              <a:gd name="connsiteX578" fmla="*/ 5683982 w 10382877"/>
              <a:gd name="connsiteY578" fmla="*/ 6734175 h 6858240"/>
              <a:gd name="connsiteX579" fmla="*/ 5690904 w 10382877"/>
              <a:gd name="connsiteY579" fmla="*/ 6739064 h 6858240"/>
              <a:gd name="connsiteX580" fmla="*/ 5690142 w 10382877"/>
              <a:gd name="connsiteY580" fmla="*/ 6744589 h 6858240"/>
              <a:gd name="connsiteX581" fmla="*/ 5683283 w 10382877"/>
              <a:gd name="connsiteY581" fmla="*/ 6739763 h 6858240"/>
              <a:gd name="connsiteX582" fmla="*/ 5683982 w 10382877"/>
              <a:gd name="connsiteY582" fmla="*/ 6734175 h 6858240"/>
              <a:gd name="connsiteX583" fmla="*/ 961214 w 10382877"/>
              <a:gd name="connsiteY583" fmla="*/ 6733436 h 6858240"/>
              <a:gd name="connsiteX584" fmla="*/ 960663 w 10382877"/>
              <a:gd name="connsiteY584" fmla="*/ 6740524 h 6858240"/>
              <a:gd name="connsiteX585" fmla="*/ 946809 w 10382877"/>
              <a:gd name="connsiteY585" fmla="*/ 6747382 h 6858240"/>
              <a:gd name="connsiteX586" fmla="*/ 954035 w 10382877"/>
              <a:gd name="connsiteY586" fmla="*/ 6736397 h 6858240"/>
              <a:gd name="connsiteX587" fmla="*/ 961214 w 10382877"/>
              <a:gd name="connsiteY587" fmla="*/ 6733436 h 6858240"/>
              <a:gd name="connsiteX588" fmla="*/ 6187194 w 10382877"/>
              <a:gd name="connsiteY588" fmla="*/ 6730849 h 6858240"/>
              <a:gd name="connsiteX589" fmla="*/ 6196364 w 10382877"/>
              <a:gd name="connsiteY589" fmla="*/ 6739445 h 6858240"/>
              <a:gd name="connsiteX590" fmla="*/ 6188807 w 10382877"/>
              <a:gd name="connsiteY590" fmla="*/ 6747764 h 6858240"/>
              <a:gd name="connsiteX591" fmla="*/ 6174136 w 10382877"/>
              <a:gd name="connsiteY591" fmla="*/ 6740842 h 6858240"/>
              <a:gd name="connsiteX592" fmla="*/ 6164610 w 10382877"/>
              <a:gd name="connsiteY592" fmla="*/ 6733603 h 6858240"/>
              <a:gd name="connsiteX593" fmla="*/ 6169627 w 10382877"/>
              <a:gd name="connsiteY593" fmla="*/ 6732524 h 6858240"/>
              <a:gd name="connsiteX594" fmla="*/ 6177502 w 10382877"/>
              <a:gd name="connsiteY594" fmla="*/ 6732587 h 6858240"/>
              <a:gd name="connsiteX595" fmla="*/ 6187194 w 10382877"/>
              <a:gd name="connsiteY595" fmla="*/ 6730849 h 6858240"/>
              <a:gd name="connsiteX596" fmla="*/ 3887255 w 10382877"/>
              <a:gd name="connsiteY596" fmla="*/ 6726618 h 6858240"/>
              <a:gd name="connsiteX597" fmla="*/ 3909706 w 10382877"/>
              <a:gd name="connsiteY597" fmla="*/ 6731254 h 6858240"/>
              <a:gd name="connsiteX598" fmla="*/ 3913073 w 10382877"/>
              <a:gd name="connsiteY598" fmla="*/ 6737286 h 6858240"/>
              <a:gd name="connsiteX599" fmla="*/ 3900799 w 10382877"/>
              <a:gd name="connsiteY599" fmla="*/ 6742430 h 6858240"/>
              <a:gd name="connsiteX600" fmla="*/ 3893130 w 10382877"/>
              <a:gd name="connsiteY600" fmla="*/ 6747382 h 6858240"/>
              <a:gd name="connsiteX601" fmla="*/ 3888778 w 10382877"/>
              <a:gd name="connsiteY601" fmla="*/ 6739128 h 6858240"/>
              <a:gd name="connsiteX602" fmla="*/ 3887192 w 10382877"/>
              <a:gd name="connsiteY602" fmla="*/ 6731571 h 6858240"/>
              <a:gd name="connsiteX603" fmla="*/ 3887255 w 10382877"/>
              <a:gd name="connsiteY603" fmla="*/ 6726618 h 6858240"/>
              <a:gd name="connsiteX604" fmla="*/ 716746 w 10382877"/>
              <a:gd name="connsiteY604" fmla="*/ 6726365 h 6858240"/>
              <a:gd name="connsiteX605" fmla="*/ 702416 w 10382877"/>
              <a:gd name="connsiteY605" fmla="*/ 6744716 h 6858240"/>
              <a:gd name="connsiteX606" fmla="*/ 712197 w 10382877"/>
              <a:gd name="connsiteY606" fmla="*/ 6743891 h 6858240"/>
              <a:gd name="connsiteX607" fmla="*/ 716746 w 10382877"/>
              <a:gd name="connsiteY607" fmla="*/ 6726365 h 6858240"/>
              <a:gd name="connsiteX608" fmla="*/ 3676927 w 10382877"/>
              <a:gd name="connsiteY608" fmla="*/ 6724840 h 6858240"/>
              <a:gd name="connsiteX609" fmla="*/ 3685661 w 10382877"/>
              <a:gd name="connsiteY609" fmla="*/ 6728269 h 6858240"/>
              <a:gd name="connsiteX610" fmla="*/ 3682518 w 10382877"/>
              <a:gd name="connsiteY610" fmla="*/ 6740652 h 6858240"/>
              <a:gd name="connsiteX611" fmla="*/ 3676927 w 10382877"/>
              <a:gd name="connsiteY611" fmla="*/ 6724840 h 6858240"/>
              <a:gd name="connsiteX612" fmla="*/ 5965831 w 10382877"/>
              <a:gd name="connsiteY612" fmla="*/ 6721157 h 6858240"/>
              <a:gd name="connsiteX613" fmla="*/ 5960115 w 10382877"/>
              <a:gd name="connsiteY613" fmla="*/ 6724713 h 6858240"/>
              <a:gd name="connsiteX614" fmla="*/ 5964052 w 10382877"/>
              <a:gd name="connsiteY614" fmla="*/ 6727888 h 6858240"/>
              <a:gd name="connsiteX615" fmla="*/ 5969705 w 10382877"/>
              <a:gd name="connsiteY615" fmla="*/ 6724332 h 6858240"/>
              <a:gd name="connsiteX616" fmla="*/ 5965831 w 10382877"/>
              <a:gd name="connsiteY616" fmla="*/ 6721157 h 6858240"/>
              <a:gd name="connsiteX617" fmla="*/ 6363897 w 10382877"/>
              <a:gd name="connsiteY617" fmla="*/ 6720482 h 6858240"/>
              <a:gd name="connsiteX618" fmla="*/ 6363580 w 10382877"/>
              <a:gd name="connsiteY618" fmla="*/ 6725729 h 6858240"/>
              <a:gd name="connsiteX619" fmla="*/ 6368344 w 10382877"/>
              <a:gd name="connsiteY619" fmla="*/ 6734809 h 6858240"/>
              <a:gd name="connsiteX620" fmla="*/ 6368026 w 10382877"/>
              <a:gd name="connsiteY620" fmla="*/ 6725093 h 6858240"/>
              <a:gd name="connsiteX621" fmla="*/ 6363897 w 10382877"/>
              <a:gd name="connsiteY621" fmla="*/ 6720482 h 6858240"/>
              <a:gd name="connsiteX622" fmla="*/ 5585608 w 10382877"/>
              <a:gd name="connsiteY622" fmla="*/ 6720077 h 6858240"/>
              <a:gd name="connsiteX623" fmla="*/ 5613171 w 10382877"/>
              <a:gd name="connsiteY623" fmla="*/ 6733221 h 6858240"/>
              <a:gd name="connsiteX624" fmla="*/ 5627714 w 10382877"/>
              <a:gd name="connsiteY624" fmla="*/ 6744334 h 6858240"/>
              <a:gd name="connsiteX625" fmla="*/ 5617743 w 10382877"/>
              <a:gd name="connsiteY625" fmla="*/ 6743191 h 6858240"/>
              <a:gd name="connsiteX626" fmla="*/ 5607518 w 10382877"/>
              <a:gd name="connsiteY626" fmla="*/ 6742493 h 6858240"/>
              <a:gd name="connsiteX627" fmla="*/ 5574558 w 10382877"/>
              <a:gd name="connsiteY627" fmla="*/ 6721093 h 6858240"/>
              <a:gd name="connsiteX628" fmla="*/ 5585608 w 10382877"/>
              <a:gd name="connsiteY628" fmla="*/ 6720077 h 6858240"/>
              <a:gd name="connsiteX629" fmla="*/ 6339321 w 10382877"/>
              <a:gd name="connsiteY629" fmla="*/ 6717792 h 6858240"/>
              <a:gd name="connsiteX630" fmla="*/ 6333161 w 10382877"/>
              <a:gd name="connsiteY630" fmla="*/ 6730301 h 6858240"/>
              <a:gd name="connsiteX631" fmla="*/ 6340845 w 10382877"/>
              <a:gd name="connsiteY631" fmla="*/ 6728268 h 6858240"/>
              <a:gd name="connsiteX632" fmla="*/ 6339321 w 10382877"/>
              <a:gd name="connsiteY632" fmla="*/ 6717792 h 6858240"/>
              <a:gd name="connsiteX633" fmla="*/ 854479 w 10382877"/>
              <a:gd name="connsiteY633" fmla="*/ 6717474 h 6858240"/>
              <a:gd name="connsiteX634" fmla="*/ 860779 w 10382877"/>
              <a:gd name="connsiteY634" fmla="*/ 6720776 h 6858240"/>
              <a:gd name="connsiteX635" fmla="*/ 848585 w 10382877"/>
              <a:gd name="connsiteY635" fmla="*/ 6722871 h 6858240"/>
              <a:gd name="connsiteX636" fmla="*/ 854479 w 10382877"/>
              <a:gd name="connsiteY636" fmla="*/ 6717474 h 6858240"/>
              <a:gd name="connsiteX637" fmla="*/ 3213957 w 10382877"/>
              <a:gd name="connsiteY637" fmla="*/ 6717094 h 6858240"/>
              <a:gd name="connsiteX638" fmla="*/ 3217197 w 10382877"/>
              <a:gd name="connsiteY638" fmla="*/ 6722935 h 6858240"/>
              <a:gd name="connsiteX639" fmla="*/ 3212217 w 10382877"/>
              <a:gd name="connsiteY639" fmla="*/ 6723824 h 6858240"/>
              <a:gd name="connsiteX640" fmla="*/ 3208969 w 10382877"/>
              <a:gd name="connsiteY640" fmla="*/ 6717982 h 6858240"/>
              <a:gd name="connsiteX641" fmla="*/ 3213957 w 10382877"/>
              <a:gd name="connsiteY641" fmla="*/ 6717094 h 6858240"/>
              <a:gd name="connsiteX642" fmla="*/ 5682204 w 10382877"/>
              <a:gd name="connsiteY642" fmla="*/ 6716521 h 6858240"/>
              <a:gd name="connsiteX643" fmla="*/ 5692746 w 10382877"/>
              <a:gd name="connsiteY643" fmla="*/ 6719951 h 6858240"/>
              <a:gd name="connsiteX644" fmla="*/ 5691412 w 10382877"/>
              <a:gd name="connsiteY644" fmla="*/ 6725221 h 6858240"/>
              <a:gd name="connsiteX645" fmla="*/ 5682204 w 10382877"/>
              <a:gd name="connsiteY645" fmla="*/ 6716521 h 6858240"/>
              <a:gd name="connsiteX646" fmla="*/ 5664295 w 10382877"/>
              <a:gd name="connsiteY646" fmla="*/ 6715442 h 6858240"/>
              <a:gd name="connsiteX647" fmla="*/ 5671280 w 10382877"/>
              <a:gd name="connsiteY647" fmla="*/ 6723697 h 6858240"/>
              <a:gd name="connsiteX648" fmla="*/ 5668232 w 10382877"/>
              <a:gd name="connsiteY648" fmla="*/ 6727825 h 6858240"/>
              <a:gd name="connsiteX649" fmla="*/ 5664295 w 10382877"/>
              <a:gd name="connsiteY649" fmla="*/ 6715442 h 6858240"/>
              <a:gd name="connsiteX650" fmla="*/ 3525210 w 10382877"/>
              <a:gd name="connsiteY650" fmla="*/ 6714236 h 6858240"/>
              <a:gd name="connsiteX651" fmla="*/ 3525827 w 10382877"/>
              <a:gd name="connsiteY651" fmla="*/ 6719125 h 6858240"/>
              <a:gd name="connsiteX652" fmla="*/ 3517544 w 10382877"/>
              <a:gd name="connsiteY652" fmla="*/ 6721793 h 6858240"/>
              <a:gd name="connsiteX653" fmla="*/ 3516921 w 10382877"/>
              <a:gd name="connsiteY653" fmla="*/ 6716840 h 6858240"/>
              <a:gd name="connsiteX654" fmla="*/ 3525210 w 10382877"/>
              <a:gd name="connsiteY654" fmla="*/ 6714236 h 6858240"/>
              <a:gd name="connsiteX655" fmla="*/ 5633684 w 10382877"/>
              <a:gd name="connsiteY655" fmla="*/ 6708267 h 6858240"/>
              <a:gd name="connsiteX656" fmla="*/ 5648418 w 10382877"/>
              <a:gd name="connsiteY656" fmla="*/ 6715887 h 6858240"/>
              <a:gd name="connsiteX657" fmla="*/ 5651529 w 10382877"/>
              <a:gd name="connsiteY657" fmla="*/ 6724332 h 6858240"/>
              <a:gd name="connsiteX658" fmla="*/ 5636796 w 10382877"/>
              <a:gd name="connsiteY658" fmla="*/ 6716712 h 6858240"/>
              <a:gd name="connsiteX659" fmla="*/ 5633684 w 10382877"/>
              <a:gd name="connsiteY659" fmla="*/ 6708267 h 6858240"/>
              <a:gd name="connsiteX660" fmla="*/ 3185850 w 10382877"/>
              <a:gd name="connsiteY660" fmla="*/ 6707504 h 6858240"/>
              <a:gd name="connsiteX661" fmla="*/ 3177606 w 10382877"/>
              <a:gd name="connsiteY661" fmla="*/ 6715315 h 6858240"/>
              <a:gd name="connsiteX662" fmla="*/ 3176003 w 10382877"/>
              <a:gd name="connsiteY662" fmla="*/ 6713282 h 6858240"/>
              <a:gd name="connsiteX663" fmla="*/ 3185850 w 10382877"/>
              <a:gd name="connsiteY663" fmla="*/ 6707504 h 6858240"/>
              <a:gd name="connsiteX664" fmla="*/ 3790453 w 10382877"/>
              <a:gd name="connsiteY664" fmla="*/ 6707314 h 6858240"/>
              <a:gd name="connsiteX665" fmla="*/ 3790756 w 10382877"/>
              <a:gd name="connsiteY665" fmla="*/ 6715696 h 6858240"/>
              <a:gd name="connsiteX666" fmla="*/ 3778446 w 10382877"/>
              <a:gd name="connsiteY666" fmla="*/ 6714426 h 6858240"/>
              <a:gd name="connsiteX667" fmla="*/ 3790453 w 10382877"/>
              <a:gd name="connsiteY667" fmla="*/ 6707314 h 6858240"/>
              <a:gd name="connsiteX668" fmla="*/ 3155449 w 10382877"/>
              <a:gd name="connsiteY668" fmla="*/ 6707038 h 6858240"/>
              <a:gd name="connsiteX669" fmla="*/ 3160663 w 10382877"/>
              <a:gd name="connsiteY669" fmla="*/ 6709029 h 6858240"/>
              <a:gd name="connsiteX670" fmla="*/ 3153948 w 10382877"/>
              <a:gd name="connsiteY670" fmla="*/ 6727825 h 6858240"/>
              <a:gd name="connsiteX671" fmla="*/ 3150751 w 10382877"/>
              <a:gd name="connsiteY671" fmla="*/ 6721729 h 6858240"/>
              <a:gd name="connsiteX672" fmla="*/ 3144899 w 10382877"/>
              <a:gd name="connsiteY672" fmla="*/ 6717601 h 6858240"/>
              <a:gd name="connsiteX673" fmla="*/ 3136482 w 10382877"/>
              <a:gd name="connsiteY673" fmla="*/ 6714236 h 6858240"/>
              <a:gd name="connsiteX674" fmla="*/ 3155449 w 10382877"/>
              <a:gd name="connsiteY674" fmla="*/ 6707038 h 6858240"/>
              <a:gd name="connsiteX675" fmla="*/ 5979167 w 10382877"/>
              <a:gd name="connsiteY675" fmla="*/ 6705663 h 6858240"/>
              <a:gd name="connsiteX676" fmla="*/ 5982723 w 10382877"/>
              <a:gd name="connsiteY676" fmla="*/ 6711315 h 6858240"/>
              <a:gd name="connsiteX677" fmla="*/ 5979547 w 10382877"/>
              <a:gd name="connsiteY677" fmla="*/ 6715252 h 6858240"/>
              <a:gd name="connsiteX678" fmla="*/ 5975991 w 10382877"/>
              <a:gd name="connsiteY678" fmla="*/ 6709537 h 6858240"/>
              <a:gd name="connsiteX679" fmla="*/ 5979167 w 10382877"/>
              <a:gd name="connsiteY679" fmla="*/ 6705663 h 6858240"/>
              <a:gd name="connsiteX680" fmla="*/ 5327232 w 10382877"/>
              <a:gd name="connsiteY680" fmla="*/ 6701662 h 6858240"/>
              <a:gd name="connsiteX681" fmla="*/ 5320609 w 10382877"/>
              <a:gd name="connsiteY681" fmla="*/ 6716141 h 6858240"/>
              <a:gd name="connsiteX682" fmla="*/ 5319237 w 10382877"/>
              <a:gd name="connsiteY682" fmla="*/ 6704520 h 6858240"/>
              <a:gd name="connsiteX683" fmla="*/ 5327232 w 10382877"/>
              <a:gd name="connsiteY683" fmla="*/ 6701662 h 6858240"/>
              <a:gd name="connsiteX684" fmla="*/ 1015369 w 10382877"/>
              <a:gd name="connsiteY684" fmla="*/ 6701352 h 6858240"/>
              <a:gd name="connsiteX685" fmla="*/ 1014607 w 10382877"/>
              <a:gd name="connsiteY685" fmla="*/ 6709156 h 6858240"/>
              <a:gd name="connsiteX686" fmla="*/ 999962 w 10382877"/>
              <a:gd name="connsiteY686" fmla="*/ 6719633 h 6858240"/>
              <a:gd name="connsiteX687" fmla="*/ 1002083 w 10382877"/>
              <a:gd name="connsiteY687" fmla="*/ 6707695 h 6858240"/>
              <a:gd name="connsiteX688" fmla="*/ 1015369 w 10382877"/>
              <a:gd name="connsiteY688" fmla="*/ 6701352 h 6858240"/>
              <a:gd name="connsiteX689" fmla="*/ 729762 w 10382877"/>
              <a:gd name="connsiteY689" fmla="*/ 6701306 h 6858240"/>
              <a:gd name="connsiteX690" fmla="*/ 718271 w 10382877"/>
              <a:gd name="connsiteY690" fmla="*/ 6708204 h 6858240"/>
              <a:gd name="connsiteX691" fmla="*/ 721425 w 10382877"/>
              <a:gd name="connsiteY691" fmla="*/ 6721094 h 6858240"/>
              <a:gd name="connsiteX692" fmla="*/ 731339 w 10382877"/>
              <a:gd name="connsiteY692" fmla="*/ 6711124 h 6858240"/>
              <a:gd name="connsiteX693" fmla="*/ 729762 w 10382877"/>
              <a:gd name="connsiteY693" fmla="*/ 6701306 h 6858240"/>
              <a:gd name="connsiteX694" fmla="*/ 3762410 w 10382877"/>
              <a:gd name="connsiteY694" fmla="*/ 6699313 h 6858240"/>
              <a:gd name="connsiteX695" fmla="*/ 3766342 w 10382877"/>
              <a:gd name="connsiteY695" fmla="*/ 6702488 h 6858240"/>
              <a:gd name="connsiteX696" fmla="*/ 3760665 w 10382877"/>
              <a:gd name="connsiteY696" fmla="*/ 6706044 h 6858240"/>
              <a:gd name="connsiteX697" fmla="*/ 3756738 w 10382877"/>
              <a:gd name="connsiteY697" fmla="*/ 6702869 h 6858240"/>
              <a:gd name="connsiteX698" fmla="*/ 3762410 w 10382877"/>
              <a:gd name="connsiteY698" fmla="*/ 6699313 h 6858240"/>
              <a:gd name="connsiteX699" fmla="*/ 6130006 w 10382877"/>
              <a:gd name="connsiteY699" fmla="*/ 6699265 h 6858240"/>
              <a:gd name="connsiteX700" fmla="*/ 6137555 w 10382877"/>
              <a:gd name="connsiteY700" fmla="*/ 6700964 h 6858240"/>
              <a:gd name="connsiteX701" fmla="*/ 6139778 w 10382877"/>
              <a:gd name="connsiteY701" fmla="*/ 6712585 h 6858240"/>
              <a:gd name="connsiteX702" fmla="*/ 6132221 w 10382877"/>
              <a:gd name="connsiteY702" fmla="*/ 6710426 h 6858240"/>
              <a:gd name="connsiteX703" fmla="*/ 6130006 w 10382877"/>
              <a:gd name="connsiteY703" fmla="*/ 6699265 h 6858240"/>
              <a:gd name="connsiteX704" fmla="*/ 279687 w 10382877"/>
              <a:gd name="connsiteY704" fmla="*/ 6699123 h 6858240"/>
              <a:gd name="connsiteX705" fmla="*/ 273434 w 10382877"/>
              <a:gd name="connsiteY705" fmla="*/ 6704965 h 6858240"/>
              <a:gd name="connsiteX706" fmla="*/ 276801 w 10382877"/>
              <a:gd name="connsiteY706" fmla="*/ 6710299 h 6858240"/>
              <a:gd name="connsiteX707" fmla="*/ 283046 w 10382877"/>
              <a:gd name="connsiteY707" fmla="*/ 6704520 h 6858240"/>
              <a:gd name="connsiteX708" fmla="*/ 279687 w 10382877"/>
              <a:gd name="connsiteY708" fmla="*/ 6699123 h 6858240"/>
              <a:gd name="connsiteX709" fmla="*/ 3850921 w 10382877"/>
              <a:gd name="connsiteY709" fmla="*/ 6698361 h 6858240"/>
              <a:gd name="connsiteX710" fmla="*/ 3857164 w 10382877"/>
              <a:gd name="connsiteY710" fmla="*/ 6701917 h 6858240"/>
              <a:gd name="connsiteX711" fmla="*/ 3849334 w 10382877"/>
              <a:gd name="connsiteY711" fmla="*/ 6704394 h 6858240"/>
              <a:gd name="connsiteX712" fmla="*/ 3843091 w 10382877"/>
              <a:gd name="connsiteY712" fmla="*/ 6700837 h 6858240"/>
              <a:gd name="connsiteX713" fmla="*/ 3850921 w 10382877"/>
              <a:gd name="connsiteY713" fmla="*/ 6698361 h 6858240"/>
              <a:gd name="connsiteX714" fmla="*/ 3134843 w 10382877"/>
              <a:gd name="connsiteY714" fmla="*/ 6697201 h 6858240"/>
              <a:gd name="connsiteX715" fmla="*/ 3134632 w 10382877"/>
              <a:gd name="connsiteY715" fmla="*/ 6698931 h 6858240"/>
              <a:gd name="connsiteX716" fmla="*/ 3124080 w 10382877"/>
              <a:gd name="connsiteY716" fmla="*/ 6721474 h 6858240"/>
              <a:gd name="connsiteX717" fmla="*/ 3107630 w 10382877"/>
              <a:gd name="connsiteY717" fmla="*/ 6732015 h 6858240"/>
              <a:gd name="connsiteX718" fmla="*/ 3108087 w 10382877"/>
              <a:gd name="connsiteY718" fmla="*/ 6721411 h 6858240"/>
              <a:gd name="connsiteX719" fmla="*/ 3114267 w 10382877"/>
              <a:gd name="connsiteY719" fmla="*/ 6715124 h 6858240"/>
              <a:gd name="connsiteX720" fmla="*/ 3127866 w 10382877"/>
              <a:gd name="connsiteY720" fmla="*/ 6701281 h 6858240"/>
              <a:gd name="connsiteX721" fmla="*/ 3134843 w 10382877"/>
              <a:gd name="connsiteY721" fmla="*/ 6697201 h 6858240"/>
              <a:gd name="connsiteX722" fmla="*/ 5495490 w 10382877"/>
              <a:gd name="connsiteY722" fmla="*/ 6694869 h 6858240"/>
              <a:gd name="connsiteX723" fmla="*/ 5499415 w 10382877"/>
              <a:gd name="connsiteY723" fmla="*/ 6698044 h 6858240"/>
              <a:gd name="connsiteX724" fmla="*/ 5493750 w 10382877"/>
              <a:gd name="connsiteY724" fmla="*/ 6701599 h 6858240"/>
              <a:gd name="connsiteX725" fmla="*/ 5489825 w 10382877"/>
              <a:gd name="connsiteY725" fmla="*/ 6698424 h 6858240"/>
              <a:gd name="connsiteX726" fmla="*/ 5495490 w 10382877"/>
              <a:gd name="connsiteY726" fmla="*/ 6694869 h 6858240"/>
              <a:gd name="connsiteX727" fmla="*/ 6154258 w 10382877"/>
              <a:gd name="connsiteY727" fmla="*/ 6693662 h 6858240"/>
              <a:gd name="connsiteX728" fmla="*/ 6157497 w 10382877"/>
              <a:gd name="connsiteY728" fmla="*/ 6699250 h 6858240"/>
              <a:gd name="connsiteX729" fmla="*/ 6151909 w 10382877"/>
              <a:gd name="connsiteY729" fmla="*/ 6702552 h 6858240"/>
              <a:gd name="connsiteX730" fmla="*/ 6148606 w 10382877"/>
              <a:gd name="connsiteY730" fmla="*/ 6696964 h 6858240"/>
              <a:gd name="connsiteX731" fmla="*/ 6154258 w 10382877"/>
              <a:gd name="connsiteY731" fmla="*/ 6693662 h 6858240"/>
              <a:gd name="connsiteX732" fmla="*/ 810677 w 10382877"/>
              <a:gd name="connsiteY732" fmla="*/ 6693535 h 6858240"/>
              <a:gd name="connsiteX733" fmla="*/ 804420 w 10382877"/>
              <a:gd name="connsiteY733" fmla="*/ 6699313 h 6858240"/>
              <a:gd name="connsiteX734" fmla="*/ 807780 w 10382877"/>
              <a:gd name="connsiteY734" fmla="*/ 6704711 h 6858240"/>
              <a:gd name="connsiteX735" fmla="*/ 814027 w 10382877"/>
              <a:gd name="connsiteY735" fmla="*/ 6698869 h 6858240"/>
              <a:gd name="connsiteX736" fmla="*/ 810677 w 10382877"/>
              <a:gd name="connsiteY736" fmla="*/ 6693535 h 6858240"/>
              <a:gd name="connsiteX737" fmla="*/ 5339814 w 10382877"/>
              <a:gd name="connsiteY737" fmla="*/ 6692161 h 6858240"/>
              <a:gd name="connsiteX738" fmla="*/ 5348971 w 10382877"/>
              <a:gd name="connsiteY738" fmla="*/ 6693218 h 6858240"/>
              <a:gd name="connsiteX739" fmla="*/ 5344786 w 10382877"/>
              <a:gd name="connsiteY739" fmla="*/ 6700965 h 6858240"/>
              <a:gd name="connsiteX740" fmla="*/ 5335863 w 10382877"/>
              <a:gd name="connsiteY740" fmla="*/ 6699821 h 6858240"/>
              <a:gd name="connsiteX741" fmla="*/ 5339814 w 10382877"/>
              <a:gd name="connsiteY741" fmla="*/ 6692161 h 6858240"/>
              <a:gd name="connsiteX742" fmla="*/ 98946 w 10382877"/>
              <a:gd name="connsiteY742" fmla="*/ 6691336 h 6858240"/>
              <a:gd name="connsiteX743" fmla="*/ 103689 w 10382877"/>
              <a:gd name="connsiteY743" fmla="*/ 6700330 h 6858240"/>
              <a:gd name="connsiteX744" fmla="*/ 96665 w 10382877"/>
              <a:gd name="connsiteY744" fmla="*/ 6710426 h 6858240"/>
              <a:gd name="connsiteX745" fmla="*/ 88415 w 10382877"/>
              <a:gd name="connsiteY745" fmla="*/ 6718236 h 6858240"/>
              <a:gd name="connsiteX746" fmla="*/ 55272 w 10382877"/>
              <a:gd name="connsiteY746" fmla="*/ 6722935 h 6858240"/>
              <a:gd name="connsiteX747" fmla="*/ 62029 w 10382877"/>
              <a:gd name="connsiteY747" fmla="*/ 6717156 h 6858240"/>
              <a:gd name="connsiteX748" fmla="*/ 85481 w 10382877"/>
              <a:gd name="connsiteY748" fmla="*/ 6703250 h 6858240"/>
              <a:gd name="connsiteX749" fmla="*/ 98946 w 10382877"/>
              <a:gd name="connsiteY749" fmla="*/ 6691336 h 6858240"/>
              <a:gd name="connsiteX750" fmla="*/ 5264092 w 10382877"/>
              <a:gd name="connsiteY750" fmla="*/ 6687439 h 6858240"/>
              <a:gd name="connsiteX751" fmla="*/ 5264715 w 10382877"/>
              <a:gd name="connsiteY751" fmla="*/ 6692329 h 6858240"/>
              <a:gd name="connsiteX752" fmla="*/ 5256427 w 10382877"/>
              <a:gd name="connsiteY752" fmla="*/ 6694995 h 6858240"/>
              <a:gd name="connsiteX753" fmla="*/ 5255804 w 10382877"/>
              <a:gd name="connsiteY753" fmla="*/ 6690043 h 6858240"/>
              <a:gd name="connsiteX754" fmla="*/ 5264092 w 10382877"/>
              <a:gd name="connsiteY754" fmla="*/ 6687439 h 6858240"/>
              <a:gd name="connsiteX755" fmla="*/ 3967320 w 10382877"/>
              <a:gd name="connsiteY755" fmla="*/ 6685533 h 6858240"/>
              <a:gd name="connsiteX756" fmla="*/ 3964532 w 10382877"/>
              <a:gd name="connsiteY756" fmla="*/ 6691946 h 6858240"/>
              <a:gd name="connsiteX757" fmla="*/ 3955515 w 10382877"/>
              <a:gd name="connsiteY757" fmla="*/ 6694423 h 6858240"/>
              <a:gd name="connsiteX758" fmla="*/ 3967320 w 10382877"/>
              <a:gd name="connsiteY758" fmla="*/ 6685533 h 6858240"/>
              <a:gd name="connsiteX759" fmla="*/ 5620220 w 10382877"/>
              <a:gd name="connsiteY759" fmla="*/ 6685153 h 6858240"/>
              <a:gd name="connsiteX760" fmla="*/ 5626825 w 10382877"/>
              <a:gd name="connsiteY760" fmla="*/ 6685406 h 6858240"/>
              <a:gd name="connsiteX761" fmla="*/ 5613425 w 10382877"/>
              <a:gd name="connsiteY761" fmla="*/ 6691058 h 6858240"/>
              <a:gd name="connsiteX762" fmla="*/ 5620220 w 10382877"/>
              <a:gd name="connsiteY762" fmla="*/ 6685153 h 6858240"/>
              <a:gd name="connsiteX763" fmla="*/ 3685228 w 10382877"/>
              <a:gd name="connsiteY763" fmla="*/ 6684073 h 6858240"/>
              <a:gd name="connsiteX764" fmla="*/ 3688530 w 10382877"/>
              <a:gd name="connsiteY764" fmla="*/ 6689725 h 6858240"/>
              <a:gd name="connsiteX765" fmla="*/ 3682918 w 10382877"/>
              <a:gd name="connsiteY765" fmla="*/ 6693027 h 6858240"/>
              <a:gd name="connsiteX766" fmla="*/ 3679611 w 10382877"/>
              <a:gd name="connsiteY766" fmla="*/ 6687375 h 6858240"/>
              <a:gd name="connsiteX767" fmla="*/ 3685228 w 10382877"/>
              <a:gd name="connsiteY767" fmla="*/ 6684073 h 6858240"/>
              <a:gd name="connsiteX768" fmla="*/ 5380272 w 10382877"/>
              <a:gd name="connsiteY768" fmla="*/ 6683914 h 6858240"/>
              <a:gd name="connsiteX769" fmla="*/ 5386980 w 10382877"/>
              <a:gd name="connsiteY769" fmla="*/ 6690232 h 6858240"/>
              <a:gd name="connsiteX770" fmla="*/ 5391115 w 10382877"/>
              <a:gd name="connsiteY770" fmla="*/ 6701726 h 6858240"/>
              <a:gd name="connsiteX771" fmla="*/ 5392785 w 10382877"/>
              <a:gd name="connsiteY771" fmla="*/ 6709282 h 6858240"/>
              <a:gd name="connsiteX772" fmla="*/ 5386415 w 10382877"/>
              <a:gd name="connsiteY772" fmla="*/ 6710997 h 6858240"/>
              <a:gd name="connsiteX773" fmla="*/ 5380642 w 10382877"/>
              <a:gd name="connsiteY773" fmla="*/ 6701853 h 6858240"/>
              <a:gd name="connsiteX774" fmla="*/ 5366899 w 10382877"/>
              <a:gd name="connsiteY774" fmla="*/ 6694233 h 6858240"/>
              <a:gd name="connsiteX775" fmla="*/ 5350927 w 10382877"/>
              <a:gd name="connsiteY775" fmla="*/ 6691312 h 6858240"/>
              <a:gd name="connsiteX776" fmla="*/ 5366461 w 10382877"/>
              <a:gd name="connsiteY776" fmla="*/ 6686550 h 6858240"/>
              <a:gd name="connsiteX777" fmla="*/ 5380272 w 10382877"/>
              <a:gd name="connsiteY777" fmla="*/ 6683914 h 6858240"/>
              <a:gd name="connsiteX778" fmla="*/ 662136 w 10382877"/>
              <a:gd name="connsiteY778" fmla="*/ 6682740 h 6858240"/>
              <a:gd name="connsiteX779" fmla="*/ 660411 w 10382877"/>
              <a:gd name="connsiteY779" fmla="*/ 6691376 h 6858240"/>
              <a:gd name="connsiteX780" fmla="*/ 664136 w 10382877"/>
              <a:gd name="connsiteY780" fmla="*/ 6686106 h 6858240"/>
              <a:gd name="connsiteX781" fmla="*/ 662136 w 10382877"/>
              <a:gd name="connsiteY781" fmla="*/ 6682740 h 6858240"/>
              <a:gd name="connsiteX782" fmla="*/ 5748212 w 10382877"/>
              <a:gd name="connsiteY782" fmla="*/ 6682310 h 6858240"/>
              <a:gd name="connsiteX783" fmla="*/ 5764637 w 10382877"/>
              <a:gd name="connsiteY783" fmla="*/ 6683755 h 6858240"/>
              <a:gd name="connsiteX784" fmla="*/ 5769718 w 10382877"/>
              <a:gd name="connsiteY784" fmla="*/ 6689788 h 6858240"/>
              <a:gd name="connsiteX785" fmla="*/ 5759937 w 10382877"/>
              <a:gd name="connsiteY785" fmla="*/ 6696582 h 6858240"/>
              <a:gd name="connsiteX786" fmla="*/ 5749840 w 10382877"/>
              <a:gd name="connsiteY786" fmla="*/ 6692963 h 6858240"/>
              <a:gd name="connsiteX787" fmla="*/ 5748212 w 10382877"/>
              <a:gd name="connsiteY787" fmla="*/ 6682310 h 6858240"/>
              <a:gd name="connsiteX788" fmla="*/ 5446310 w 10382877"/>
              <a:gd name="connsiteY788" fmla="*/ 6682168 h 6858240"/>
              <a:gd name="connsiteX789" fmla="*/ 5449612 w 10382877"/>
              <a:gd name="connsiteY789" fmla="*/ 6687755 h 6858240"/>
              <a:gd name="connsiteX790" fmla="*/ 5444004 w 10382877"/>
              <a:gd name="connsiteY790" fmla="*/ 6691057 h 6858240"/>
              <a:gd name="connsiteX791" fmla="*/ 5440702 w 10382877"/>
              <a:gd name="connsiteY791" fmla="*/ 6685469 h 6858240"/>
              <a:gd name="connsiteX792" fmla="*/ 5446310 w 10382877"/>
              <a:gd name="connsiteY792" fmla="*/ 6682168 h 6858240"/>
              <a:gd name="connsiteX793" fmla="*/ 210248 w 10382877"/>
              <a:gd name="connsiteY793" fmla="*/ 6681153 h 6858240"/>
              <a:gd name="connsiteX794" fmla="*/ 193659 w 10382877"/>
              <a:gd name="connsiteY794" fmla="*/ 6696964 h 6858240"/>
              <a:gd name="connsiteX795" fmla="*/ 178538 w 10382877"/>
              <a:gd name="connsiteY795" fmla="*/ 6717347 h 6858240"/>
              <a:gd name="connsiteX796" fmla="*/ 152628 w 10382877"/>
              <a:gd name="connsiteY796" fmla="*/ 6758305 h 6858240"/>
              <a:gd name="connsiteX797" fmla="*/ 173903 w 10382877"/>
              <a:gd name="connsiteY797" fmla="*/ 6762369 h 6858240"/>
              <a:gd name="connsiteX798" fmla="*/ 207390 w 10382877"/>
              <a:gd name="connsiteY798" fmla="*/ 6751510 h 6858240"/>
              <a:gd name="connsiteX799" fmla="*/ 215144 w 10382877"/>
              <a:gd name="connsiteY799" fmla="*/ 6750939 h 6858240"/>
              <a:gd name="connsiteX800" fmla="*/ 214445 w 10382877"/>
              <a:gd name="connsiteY800" fmla="*/ 6741668 h 6858240"/>
              <a:gd name="connsiteX801" fmla="*/ 222289 w 10382877"/>
              <a:gd name="connsiteY801" fmla="*/ 6739890 h 6858240"/>
              <a:gd name="connsiteX802" fmla="*/ 231630 w 10382877"/>
              <a:gd name="connsiteY802" fmla="*/ 6738747 h 6858240"/>
              <a:gd name="connsiteX803" fmla="*/ 238266 w 10382877"/>
              <a:gd name="connsiteY803" fmla="*/ 6729984 h 6858240"/>
              <a:gd name="connsiteX804" fmla="*/ 221171 w 10382877"/>
              <a:gd name="connsiteY804" fmla="*/ 6727507 h 6858240"/>
              <a:gd name="connsiteX805" fmla="*/ 203719 w 10382877"/>
              <a:gd name="connsiteY805" fmla="*/ 6723888 h 6858240"/>
              <a:gd name="connsiteX806" fmla="*/ 202023 w 10382877"/>
              <a:gd name="connsiteY806" fmla="*/ 6711061 h 6858240"/>
              <a:gd name="connsiteX807" fmla="*/ 209155 w 10382877"/>
              <a:gd name="connsiteY807" fmla="*/ 6704711 h 6858240"/>
              <a:gd name="connsiteX808" fmla="*/ 214077 w 10382877"/>
              <a:gd name="connsiteY808" fmla="*/ 6694106 h 6858240"/>
              <a:gd name="connsiteX809" fmla="*/ 210248 w 10382877"/>
              <a:gd name="connsiteY809" fmla="*/ 6681153 h 6858240"/>
              <a:gd name="connsiteX810" fmla="*/ 5416563 w 10382877"/>
              <a:gd name="connsiteY810" fmla="*/ 6679183 h 6858240"/>
              <a:gd name="connsiteX811" fmla="*/ 5403436 w 10382877"/>
              <a:gd name="connsiteY811" fmla="*/ 6689406 h 6858240"/>
              <a:gd name="connsiteX812" fmla="*/ 5404185 w 10382877"/>
              <a:gd name="connsiteY812" fmla="*/ 6683628 h 6858240"/>
              <a:gd name="connsiteX813" fmla="*/ 5416563 w 10382877"/>
              <a:gd name="connsiteY813" fmla="*/ 6679183 h 6858240"/>
              <a:gd name="connsiteX814" fmla="*/ 3648843 w 10382877"/>
              <a:gd name="connsiteY814" fmla="*/ 6677088 h 6858240"/>
              <a:gd name="connsiteX815" fmla="*/ 3651552 w 10382877"/>
              <a:gd name="connsiteY815" fmla="*/ 6684962 h 6858240"/>
              <a:gd name="connsiteX816" fmla="*/ 3645360 w 10382877"/>
              <a:gd name="connsiteY816" fmla="*/ 6690550 h 6858240"/>
              <a:gd name="connsiteX817" fmla="*/ 3642642 w 10382877"/>
              <a:gd name="connsiteY817" fmla="*/ 6682676 h 6858240"/>
              <a:gd name="connsiteX818" fmla="*/ 3648843 w 10382877"/>
              <a:gd name="connsiteY818" fmla="*/ 6677088 h 6858240"/>
              <a:gd name="connsiteX819" fmla="*/ 6065092 w 10382877"/>
              <a:gd name="connsiteY819" fmla="*/ 6676706 h 6858240"/>
              <a:gd name="connsiteX820" fmla="*/ 6072079 w 10382877"/>
              <a:gd name="connsiteY820" fmla="*/ 6679437 h 6858240"/>
              <a:gd name="connsiteX821" fmla="*/ 6068331 w 10382877"/>
              <a:gd name="connsiteY821" fmla="*/ 6682676 h 6858240"/>
              <a:gd name="connsiteX822" fmla="*/ 6065092 w 10382877"/>
              <a:gd name="connsiteY822" fmla="*/ 6676706 h 6858240"/>
              <a:gd name="connsiteX823" fmla="*/ 6044572 w 10382877"/>
              <a:gd name="connsiteY823" fmla="*/ 6675040 h 6858240"/>
              <a:gd name="connsiteX824" fmla="*/ 6048899 w 10382877"/>
              <a:gd name="connsiteY824" fmla="*/ 6680009 h 6858240"/>
              <a:gd name="connsiteX825" fmla="*/ 6067761 w 10382877"/>
              <a:gd name="connsiteY825" fmla="*/ 6689979 h 6858240"/>
              <a:gd name="connsiteX826" fmla="*/ 6116979 w 10382877"/>
              <a:gd name="connsiteY826" fmla="*/ 6726427 h 6858240"/>
              <a:gd name="connsiteX827" fmla="*/ 6128284 w 10382877"/>
              <a:gd name="connsiteY827" fmla="*/ 6736333 h 6858240"/>
              <a:gd name="connsiteX828" fmla="*/ 6145241 w 10382877"/>
              <a:gd name="connsiteY828" fmla="*/ 6749986 h 6858240"/>
              <a:gd name="connsiteX829" fmla="*/ 6161118 w 10382877"/>
              <a:gd name="connsiteY829" fmla="*/ 6767956 h 6858240"/>
              <a:gd name="connsiteX830" fmla="*/ 6161689 w 10382877"/>
              <a:gd name="connsiteY830" fmla="*/ 6778624 h 6858240"/>
              <a:gd name="connsiteX831" fmla="*/ 6146701 w 10382877"/>
              <a:gd name="connsiteY831" fmla="*/ 6774687 h 6858240"/>
              <a:gd name="connsiteX832" fmla="*/ 6144161 w 10382877"/>
              <a:gd name="connsiteY832" fmla="*/ 6776211 h 6858240"/>
              <a:gd name="connsiteX833" fmla="*/ 6162768 w 10382877"/>
              <a:gd name="connsiteY833" fmla="*/ 6785292 h 6858240"/>
              <a:gd name="connsiteX834" fmla="*/ 6210844 w 10382877"/>
              <a:gd name="connsiteY834" fmla="*/ 6829996 h 6858240"/>
              <a:gd name="connsiteX835" fmla="*/ 6230977 w 10382877"/>
              <a:gd name="connsiteY835" fmla="*/ 6848093 h 6858240"/>
              <a:gd name="connsiteX836" fmla="*/ 6242281 w 10382877"/>
              <a:gd name="connsiteY836" fmla="*/ 6854890 h 6858240"/>
              <a:gd name="connsiteX837" fmla="*/ 6245396 w 10382877"/>
              <a:gd name="connsiteY837" fmla="*/ 6858000 h 6858240"/>
              <a:gd name="connsiteX838" fmla="*/ 6186351 w 10382877"/>
              <a:gd name="connsiteY838" fmla="*/ 6858000 h 6858240"/>
              <a:gd name="connsiteX839" fmla="*/ 6177757 w 10382877"/>
              <a:gd name="connsiteY839" fmla="*/ 6852411 h 6858240"/>
              <a:gd name="connsiteX840" fmla="*/ 6163340 w 10382877"/>
              <a:gd name="connsiteY840" fmla="*/ 6843712 h 6858240"/>
              <a:gd name="connsiteX841" fmla="*/ 6170453 w 10382877"/>
              <a:gd name="connsiteY841" fmla="*/ 6852983 h 6858240"/>
              <a:gd name="connsiteX842" fmla="*/ 6173402 w 10382877"/>
              <a:gd name="connsiteY842" fmla="*/ 6858000 h 6858240"/>
              <a:gd name="connsiteX843" fmla="*/ 6064825 w 10382877"/>
              <a:gd name="connsiteY843" fmla="*/ 6858000 h 6858240"/>
              <a:gd name="connsiteX844" fmla="*/ 6058388 w 10382877"/>
              <a:gd name="connsiteY844" fmla="*/ 6847025 h 6858240"/>
              <a:gd name="connsiteX845" fmla="*/ 6054932 w 10382877"/>
              <a:gd name="connsiteY845" fmla="*/ 6836918 h 6858240"/>
              <a:gd name="connsiteX846" fmla="*/ 6073032 w 10382877"/>
              <a:gd name="connsiteY846" fmla="*/ 6840855 h 6858240"/>
              <a:gd name="connsiteX847" fmla="*/ 6086369 w 10382877"/>
              <a:gd name="connsiteY847" fmla="*/ 6835393 h 6858240"/>
              <a:gd name="connsiteX848" fmla="*/ 6081923 w 10382877"/>
              <a:gd name="connsiteY848" fmla="*/ 6824852 h 6858240"/>
              <a:gd name="connsiteX849" fmla="*/ 6079129 w 10382877"/>
              <a:gd name="connsiteY849" fmla="*/ 6817423 h 6858240"/>
              <a:gd name="connsiteX850" fmla="*/ 6068396 w 10382877"/>
              <a:gd name="connsiteY850" fmla="*/ 6805548 h 6858240"/>
              <a:gd name="connsiteX851" fmla="*/ 6080018 w 10382877"/>
              <a:gd name="connsiteY851" fmla="*/ 6802119 h 6858240"/>
              <a:gd name="connsiteX852" fmla="*/ 6097927 w 10382877"/>
              <a:gd name="connsiteY852" fmla="*/ 6809422 h 6858240"/>
              <a:gd name="connsiteX853" fmla="*/ 6090306 w 10382877"/>
              <a:gd name="connsiteY853" fmla="*/ 6794817 h 6858240"/>
              <a:gd name="connsiteX854" fmla="*/ 6074366 w 10382877"/>
              <a:gd name="connsiteY854" fmla="*/ 6778053 h 6858240"/>
              <a:gd name="connsiteX855" fmla="*/ 6066999 w 10382877"/>
              <a:gd name="connsiteY855" fmla="*/ 6772274 h 6858240"/>
              <a:gd name="connsiteX856" fmla="*/ 6090433 w 10382877"/>
              <a:gd name="connsiteY856" fmla="*/ 6762749 h 6858240"/>
              <a:gd name="connsiteX857" fmla="*/ 6092211 w 10382877"/>
              <a:gd name="connsiteY857" fmla="*/ 6757796 h 6858240"/>
              <a:gd name="connsiteX858" fmla="*/ 6083130 w 10382877"/>
              <a:gd name="connsiteY858" fmla="*/ 6746874 h 6858240"/>
              <a:gd name="connsiteX859" fmla="*/ 6068904 w 10382877"/>
              <a:gd name="connsiteY859" fmla="*/ 6731761 h 6858240"/>
              <a:gd name="connsiteX860" fmla="*/ 6054106 w 10382877"/>
              <a:gd name="connsiteY860" fmla="*/ 6706933 h 6858240"/>
              <a:gd name="connsiteX861" fmla="*/ 6047438 w 10382877"/>
              <a:gd name="connsiteY861" fmla="*/ 6682739 h 6858240"/>
              <a:gd name="connsiteX862" fmla="*/ 6044572 w 10382877"/>
              <a:gd name="connsiteY862" fmla="*/ 6675040 h 6858240"/>
              <a:gd name="connsiteX863" fmla="*/ 3739085 w 10382877"/>
              <a:gd name="connsiteY863" fmla="*/ 6674167 h 6858240"/>
              <a:gd name="connsiteX864" fmla="*/ 3763310 w 10382877"/>
              <a:gd name="connsiteY864" fmla="*/ 6677342 h 6858240"/>
              <a:gd name="connsiteX865" fmla="*/ 3767386 w 10382877"/>
              <a:gd name="connsiteY865" fmla="*/ 6682930 h 6858240"/>
              <a:gd name="connsiteX866" fmla="*/ 3749867 w 10382877"/>
              <a:gd name="connsiteY866" fmla="*/ 6686295 h 6858240"/>
              <a:gd name="connsiteX867" fmla="*/ 3745787 w 10382877"/>
              <a:gd name="connsiteY867" fmla="*/ 6689978 h 6858240"/>
              <a:gd name="connsiteX868" fmla="*/ 3738490 w 10382877"/>
              <a:gd name="connsiteY868" fmla="*/ 6702424 h 6858240"/>
              <a:gd name="connsiteX869" fmla="*/ 3729622 w 10382877"/>
              <a:gd name="connsiteY869" fmla="*/ 6717346 h 6858240"/>
              <a:gd name="connsiteX870" fmla="*/ 3715415 w 10382877"/>
              <a:gd name="connsiteY870" fmla="*/ 6735444 h 6858240"/>
              <a:gd name="connsiteX871" fmla="*/ 3703903 w 10382877"/>
              <a:gd name="connsiteY871" fmla="*/ 6731698 h 6858240"/>
              <a:gd name="connsiteX872" fmla="*/ 3711774 w 10382877"/>
              <a:gd name="connsiteY872" fmla="*/ 6718998 h 6858240"/>
              <a:gd name="connsiteX873" fmla="*/ 3701859 w 10382877"/>
              <a:gd name="connsiteY873" fmla="*/ 6719315 h 6858240"/>
              <a:gd name="connsiteX874" fmla="*/ 3695542 w 10382877"/>
              <a:gd name="connsiteY874" fmla="*/ 6711441 h 6858240"/>
              <a:gd name="connsiteX875" fmla="*/ 3704092 w 10382877"/>
              <a:gd name="connsiteY875" fmla="*/ 6706107 h 6858240"/>
              <a:gd name="connsiteX876" fmla="*/ 3719767 w 10382877"/>
              <a:gd name="connsiteY876" fmla="*/ 6700646 h 6858240"/>
              <a:gd name="connsiteX877" fmla="*/ 3727192 w 10382877"/>
              <a:gd name="connsiteY877" fmla="*/ 6684136 h 6858240"/>
              <a:gd name="connsiteX878" fmla="*/ 3725026 w 10382877"/>
              <a:gd name="connsiteY878" fmla="*/ 6677659 h 6858240"/>
              <a:gd name="connsiteX879" fmla="*/ 3739085 w 10382877"/>
              <a:gd name="connsiteY879" fmla="*/ 6674167 h 6858240"/>
              <a:gd name="connsiteX880" fmla="*/ 3841231 w 10382877"/>
              <a:gd name="connsiteY880" fmla="*/ 6673215 h 6858240"/>
              <a:gd name="connsiteX881" fmla="*/ 3843635 w 10382877"/>
              <a:gd name="connsiteY881" fmla="*/ 6682169 h 6858240"/>
              <a:gd name="connsiteX882" fmla="*/ 3831772 w 10382877"/>
              <a:gd name="connsiteY882" fmla="*/ 6681915 h 6858240"/>
              <a:gd name="connsiteX883" fmla="*/ 3828411 w 10382877"/>
              <a:gd name="connsiteY883" fmla="*/ 6676581 h 6858240"/>
              <a:gd name="connsiteX884" fmla="*/ 3841231 w 10382877"/>
              <a:gd name="connsiteY884" fmla="*/ 6673215 h 6858240"/>
              <a:gd name="connsiteX885" fmla="*/ 4001697 w 10382877"/>
              <a:gd name="connsiteY885" fmla="*/ 6670611 h 6858240"/>
              <a:gd name="connsiteX886" fmla="*/ 4004579 w 10382877"/>
              <a:gd name="connsiteY886" fmla="*/ 6676136 h 6858240"/>
              <a:gd name="connsiteX887" fmla="*/ 3994025 w 10382877"/>
              <a:gd name="connsiteY887" fmla="*/ 6678168 h 6858240"/>
              <a:gd name="connsiteX888" fmla="*/ 3991135 w 10382877"/>
              <a:gd name="connsiteY888" fmla="*/ 6672644 h 6858240"/>
              <a:gd name="connsiteX889" fmla="*/ 4001697 w 10382877"/>
              <a:gd name="connsiteY889" fmla="*/ 6670611 h 6858240"/>
              <a:gd name="connsiteX890" fmla="*/ 3563496 w 10382877"/>
              <a:gd name="connsiteY890" fmla="*/ 6669531 h 6858240"/>
              <a:gd name="connsiteX891" fmla="*/ 3556508 w 10382877"/>
              <a:gd name="connsiteY891" fmla="*/ 6673659 h 6858240"/>
              <a:gd name="connsiteX892" fmla="*/ 3565251 w 10382877"/>
              <a:gd name="connsiteY892" fmla="*/ 6672834 h 6858240"/>
              <a:gd name="connsiteX893" fmla="*/ 3563496 w 10382877"/>
              <a:gd name="connsiteY893" fmla="*/ 6669531 h 6858240"/>
              <a:gd name="connsiteX894" fmla="*/ 3812619 w 10382877"/>
              <a:gd name="connsiteY894" fmla="*/ 6669404 h 6858240"/>
              <a:gd name="connsiteX895" fmla="*/ 3813778 w 10382877"/>
              <a:gd name="connsiteY895" fmla="*/ 6676135 h 6858240"/>
              <a:gd name="connsiteX896" fmla="*/ 3805264 w 10382877"/>
              <a:gd name="connsiteY896" fmla="*/ 6672071 h 6858240"/>
              <a:gd name="connsiteX897" fmla="*/ 3812619 w 10382877"/>
              <a:gd name="connsiteY897" fmla="*/ 6669404 h 6858240"/>
              <a:gd name="connsiteX898" fmla="*/ 5423510 w 10382877"/>
              <a:gd name="connsiteY898" fmla="*/ 6667118 h 6858240"/>
              <a:gd name="connsiteX899" fmla="*/ 5428769 w 10382877"/>
              <a:gd name="connsiteY899" fmla="*/ 6670801 h 6858240"/>
              <a:gd name="connsiteX900" fmla="*/ 5420157 w 10382877"/>
              <a:gd name="connsiteY900" fmla="*/ 6669087 h 6858240"/>
              <a:gd name="connsiteX901" fmla="*/ 5423510 w 10382877"/>
              <a:gd name="connsiteY901" fmla="*/ 6667118 h 6858240"/>
              <a:gd name="connsiteX902" fmla="*/ 909622 w 10382877"/>
              <a:gd name="connsiteY902" fmla="*/ 6666738 h 6858240"/>
              <a:gd name="connsiteX903" fmla="*/ 900346 w 10382877"/>
              <a:gd name="connsiteY903" fmla="*/ 6680454 h 6858240"/>
              <a:gd name="connsiteX904" fmla="*/ 889486 w 10382877"/>
              <a:gd name="connsiteY904" fmla="*/ 6679565 h 6858240"/>
              <a:gd name="connsiteX905" fmla="*/ 909622 w 10382877"/>
              <a:gd name="connsiteY905" fmla="*/ 6666738 h 6858240"/>
              <a:gd name="connsiteX906" fmla="*/ 3966601 w 10382877"/>
              <a:gd name="connsiteY906" fmla="*/ 6666294 h 6858240"/>
              <a:gd name="connsiteX907" fmla="*/ 3970525 w 10382877"/>
              <a:gd name="connsiteY907" fmla="*/ 6669469 h 6858240"/>
              <a:gd name="connsiteX908" fmla="*/ 3964857 w 10382877"/>
              <a:gd name="connsiteY908" fmla="*/ 6673024 h 6858240"/>
              <a:gd name="connsiteX909" fmla="*/ 3960940 w 10382877"/>
              <a:gd name="connsiteY909" fmla="*/ 6669849 h 6858240"/>
              <a:gd name="connsiteX910" fmla="*/ 3966601 w 10382877"/>
              <a:gd name="connsiteY910" fmla="*/ 6666294 h 6858240"/>
              <a:gd name="connsiteX911" fmla="*/ 6104595 w 10382877"/>
              <a:gd name="connsiteY911" fmla="*/ 6664388 h 6858240"/>
              <a:gd name="connsiteX912" fmla="*/ 6100212 w 10382877"/>
              <a:gd name="connsiteY912" fmla="*/ 6670167 h 6858240"/>
              <a:gd name="connsiteX913" fmla="*/ 6097355 w 10382877"/>
              <a:gd name="connsiteY913" fmla="*/ 6664643 h 6858240"/>
              <a:gd name="connsiteX914" fmla="*/ 6104595 w 10382877"/>
              <a:gd name="connsiteY914" fmla="*/ 6664388 h 6858240"/>
              <a:gd name="connsiteX915" fmla="*/ 675943 w 10382877"/>
              <a:gd name="connsiteY915" fmla="*/ 6660959 h 6858240"/>
              <a:gd name="connsiteX916" fmla="*/ 669064 w 10382877"/>
              <a:gd name="connsiteY916" fmla="*/ 6669215 h 6858240"/>
              <a:gd name="connsiteX917" fmla="*/ 672455 w 10382877"/>
              <a:gd name="connsiteY917" fmla="*/ 6674421 h 6858240"/>
              <a:gd name="connsiteX918" fmla="*/ 679334 w 10382877"/>
              <a:gd name="connsiteY918" fmla="*/ 6666167 h 6858240"/>
              <a:gd name="connsiteX919" fmla="*/ 675943 w 10382877"/>
              <a:gd name="connsiteY919" fmla="*/ 6660959 h 6858240"/>
              <a:gd name="connsiteX920" fmla="*/ 6246154 w 10382877"/>
              <a:gd name="connsiteY920" fmla="*/ 6660261 h 6858240"/>
              <a:gd name="connsiteX921" fmla="*/ 6251934 w 10382877"/>
              <a:gd name="connsiteY921" fmla="*/ 6666483 h 6858240"/>
              <a:gd name="connsiteX922" fmla="*/ 6246599 w 10382877"/>
              <a:gd name="connsiteY922" fmla="*/ 6669849 h 6858240"/>
              <a:gd name="connsiteX923" fmla="*/ 6240756 w 10382877"/>
              <a:gd name="connsiteY923" fmla="*/ 6663626 h 6858240"/>
              <a:gd name="connsiteX924" fmla="*/ 6246154 w 10382877"/>
              <a:gd name="connsiteY924" fmla="*/ 6660261 h 6858240"/>
              <a:gd name="connsiteX925" fmla="*/ 953747 w 10382877"/>
              <a:gd name="connsiteY925" fmla="*/ 6656578 h 6858240"/>
              <a:gd name="connsiteX926" fmla="*/ 948081 w 10382877"/>
              <a:gd name="connsiteY926" fmla="*/ 6660134 h 6858240"/>
              <a:gd name="connsiteX927" fmla="*/ 952005 w 10382877"/>
              <a:gd name="connsiteY927" fmla="*/ 6663309 h 6858240"/>
              <a:gd name="connsiteX928" fmla="*/ 957669 w 10382877"/>
              <a:gd name="connsiteY928" fmla="*/ 6659753 h 6858240"/>
              <a:gd name="connsiteX929" fmla="*/ 953747 w 10382877"/>
              <a:gd name="connsiteY929" fmla="*/ 6656578 h 6858240"/>
              <a:gd name="connsiteX930" fmla="*/ 4019773 w 10382877"/>
              <a:gd name="connsiteY930" fmla="*/ 6656196 h 6858240"/>
              <a:gd name="connsiteX931" fmla="*/ 4023753 w 10382877"/>
              <a:gd name="connsiteY931" fmla="*/ 6662991 h 6858240"/>
              <a:gd name="connsiteX932" fmla="*/ 4010810 w 10382877"/>
              <a:gd name="connsiteY932" fmla="*/ 6661467 h 6858240"/>
              <a:gd name="connsiteX933" fmla="*/ 4019773 w 10382877"/>
              <a:gd name="connsiteY933" fmla="*/ 6656196 h 6858240"/>
              <a:gd name="connsiteX934" fmla="*/ 4003607 w 10382877"/>
              <a:gd name="connsiteY934" fmla="*/ 6654927 h 6858240"/>
              <a:gd name="connsiteX935" fmla="*/ 4001425 w 10382877"/>
              <a:gd name="connsiteY935" fmla="*/ 6662483 h 6858240"/>
              <a:gd name="connsiteX936" fmla="*/ 3995331 w 10382877"/>
              <a:gd name="connsiteY936" fmla="*/ 6655181 h 6858240"/>
              <a:gd name="connsiteX937" fmla="*/ 4003607 w 10382877"/>
              <a:gd name="connsiteY937" fmla="*/ 6654927 h 6858240"/>
              <a:gd name="connsiteX938" fmla="*/ 214484 w 10382877"/>
              <a:gd name="connsiteY938" fmla="*/ 6654609 h 6858240"/>
              <a:gd name="connsiteX939" fmla="*/ 204640 w 10382877"/>
              <a:gd name="connsiteY939" fmla="*/ 6660388 h 6858240"/>
              <a:gd name="connsiteX940" fmla="*/ 207637 w 10382877"/>
              <a:gd name="connsiteY940" fmla="*/ 6665405 h 6858240"/>
              <a:gd name="connsiteX941" fmla="*/ 217480 w 10382877"/>
              <a:gd name="connsiteY941" fmla="*/ 6659626 h 6858240"/>
              <a:gd name="connsiteX942" fmla="*/ 214484 w 10382877"/>
              <a:gd name="connsiteY942" fmla="*/ 6654609 h 6858240"/>
              <a:gd name="connsiteX943" fmla="*/ 6149876 w 10382877"/>
              <a:gd name="connsiteY943" fmla="*/ 6654418 h 6858240"/>
              <a:gd name="connsiteX944" fmla="*/ 6157878 w 10382877"/>
              <a:gd name="connsiteY944" fmla="*/ 6661213 h 6858240"/>
              <a:gd name="connsiteX945" fmla="*/ 6150257 w 10382877"/>
              <a:gd name="connsiteY945" fmla="*/ 6664007 h 6858240"/>
              <a:gd name="connsiteX946" fmla="*/ 6142255 w 10382877"/>
              <a:gd name="connsiteY946" fmla="*/ 6657149 h 6858240"/>
              <a:gd name="connsiteX947" fmla="*/ 6149876 w 10382877"/>
              <a:gd name="connsiteY947" fmla="*/ 6654418 h 6858240"/>
              <a:gd name="connsiteX948" fmla="*/ 4194130 w 10382877"/>
              <a:gd name="connsiteY948" fmla="*/ 6653656 h 6858240"/>
              <a:gd name="connsiteX949" fmla="*/ 4198048 w 10382877"/>
              <a:gd name="connsiteY949" fmla="*/ 6656831 h 6858240"/>
              <a:gd name="connsiteX950" fmla="*/ 4192383 w 10382877"/>
              <a:gd name="connsiteY950" fmla="*/ 6660387 h 6858240"/>
              <a:gd name="connsiteX951" fmla="*/ 4188460 w 10382877"/>
              <a:gd name="connsiteY951" fmla="*/ 6657212 h 6858240"/>
              <a:gd name="connsiteX952" fmla="*/ 4194130 w 10382877"/>
              <a:gd name="connsiteY952" fmla="*/ 6653656 h 6858240"/>
              <a:gd name="connsiteX953" fmla="*/ 5406230 w 10382877"/>
              <a:gd name="connsiteY953" fmla="*/ 6652641 h 6858240"/>
              <a:gd name="connsiteX954" fmla="*/ 5409526 w 10382877"/>
              <a:gd name="connsiteY954" fmla="*/ 6658293 h 6858240"/>
              <a:gd name="connsiteX955" fmla="*/ 5403918 w 10382877"/>
              <a:gd name="connsiteY955" fmla="*/ 6661594 h 6858240"/>
              <a:gd name="connsiteX956" fmla="*/ 5400616 w 10382877"/>
              <a:gd name="connsiteY956" fmla="*/ 6655943 h 6858240"/>
              <a:gd name="connsiteX957" fmla="*/ 5406230 w 10382877"/>
              <a:gd name="connsiteY957" fmla="*/ 6652641 h 6858240"/>
              <a:gd name="connsiteX958" fmla="*/ 3746002 w 10382877"/>
              <a:gd name="connsiteY958" fmla="*/ 6652132 h 6858240"/>
              <a:gd name="connsiteX959" fmla="*/ 3749936 w 10382877"/>
              <a:gd name="connsiteY959" fmla="*/ 6655307 h 6858240"/>
              <a:gd name="connsiteX960" fmla="*/ 3744263 w 10382877"/>
              <a:gd name="connsiteY960" fmla="*/ 6658863 h 6858240"/>
              <a:gd name="connsiteX961" fmla="*/ 3740337 w 10382877"/>
              <a:gd name="connsiteY961" fmla="*/ 6655688 h 6858240"/>
              <a:gd name="connsiteX962" fmla="*/ 3746002 w 10382877"/>
              <a:gd name="connsiteY962" fmla="*/ 6652132 h 6858240"/>
              <a:gd name="connsiteX963" fmla="*/ 366761 w 10382877"/>
              <a:gd name="connsiteY963" fmla="*/ 6651252 h 6858240"/>
              <a:gd name="connsiteX964" fmla="*/ 358628 w 10382877"/>
              <a:gd name="connsiteY964" fmla="*/ 6663690 h 6858240"/>
              <a:gd name="connsiteX965" fmla="*/ 356655 w 10382877"/>
              <a:gd name="connsiteY965" fmla="*/ 6676136 h 6858240"/>
              <a:gd name="connsiteX966" fmla="*/ 370996 w 10382877"/>
              <a:gd name="connsiteY966" fmla="*/ 6667818 h 6858240"/>
              <a:gd name="connsiteX967" fmla="*/ 374836 w 10382877"/>
              <a:gd name="connsiteY967" fmla="*/ 6653911 h 6858240"/>
              <a:gd name="connsiteX968" fmla="*/ 366761 w 10382877"/>
              <a:gd name="connsiteY968" fmla="*/ 6651252 h 6858240"/>
              <a:gd name="connsiteX969" fmla="*/ 3942506 w 10382877"/>
              <a:gd name="connsiteY969" fmla="*/ 6650544 h 6858240"/>
              <a:gd name="connsiteX970" fmla="*/ 3943193 w 10382877"/>
              <a:gd name="connsiteY970" fmla="*/ 6657847 h 6858240"/>
              <a:gd name="connsiteX971" fmla="*/ 3945663 w 10382877"/>
              <a:gd name="connsiteY971" fmla="*/ 6665721 h 6858240"/>
              <a:gd name="connsiteX972" fmla="*/ 3948860 w 10382877"/>
              <a:gd name="connsiteY972" fmla="*/ 6670992 h 6858240"/>
              <a:gd name="connsiteX973" fmla="*/ 3949077 w 10382877"/>
              <a:gd name="connsiteY973" fmla="*/ 6678612 h 6858240"/>
              <a:gd name="connsiteX974" fmla="*/ 3940499 w 10382877"/>
              <a:gd name="connsiteY974" fmla="*/ 6702297 h 6858240"/>
              <a:gd name="connsiteX975" fmla="*/ 3933708 w 10382877"/>
              <a:gd name="connsiteY975" fmla="*/ 6713664 h 6858240"/>
              <a:gd name="connsiteX976" fmla="*/ 3928886 w 10382877"/>
              <a:gd name="connsiteY976" fmla="*/ 6717664 h 6858240"/>
              <a:gd name="connsiteX977" fmla="*/ 3925547 w 10382877"/>
              <a:gd name="connsiteY977" fmla="*/ 6709092 h 6858240"/>
              <a:gd name="connsiteX978" fmla="*/ 3936430 w 10382877"/>
              <a:gd name="connsiteY978" fmla="*/ 6670230 h 6858240"/>
              <a:gd name="connsiteX979" fmla="*/ 3942506 w 10382877"/>
              <a:gd name="connsiteY979" fmla="*/ 6650544 h 6858240"/>
              <a:gd name="connsiteX980" fmla="*/ 329654 w 10382877"/>
              <a:gd name="connsiteY980" fmla="*/ 6650378 h 6858240"/>
              <a:gd name="connsiteX981" fmla="*/ 327028 w 10382877"/>
              <a:gd name="connsiteY981" fmla="*/ 6656451 h 6858240"/>
              <a:gd name="connsiteX982" fmla="*/ 317504 w 10382877"/>
              <a:gd name="connsiteY982" fmla="*/ 6673279 h 6858240"/>
              <a:gd name="connsiteX983" fmla="*/ 306192 w 10382877"/>
              <a:gd name="connsiteY983" fmla="*/ 6693091 h 6858240"/>
              <a:gd name="connsiteX984" fmla="*/ 320606 w 10382877"/>
              <a:gd name="connsiteY984" fmla="*/ 6684455 h 6858240"/>
              <a:gd name="connsiteX985" fmla="*/ 335840 w 10382877"/>
              <a:gd name="connsiteY985" fmla="*/ 6654927 h 6858240"/>
              <a:gd name="connsiteX986" fmla="*/ 329654 w 10382877"/>
              <a:gd name="connsiteY986" fmla="*/ 6650378 h 6858240"/>
              <a:gd name="connsiteX987" fmla="*/ 310573 w 10382877"/>
              <a:gd name="connsiteY987" fmla="*/ 6650069 h 6858240"/>
              <a:gd name="connsiteX988" fmla="*/ 305863 w 10382877"/>
              <a:gd name="connsiteY988" fmla="*/ 6653467 h 6858240"/>
              <a:gd name="connsiteX989" fmla="*/ 302875 w 10382877"/>
              <a:gd name="connsiteY989" fmla="*/ 6664706 h 6858240"/>
              <a:gd name="connsiteX990" fmla="*/ 309959 w 10382877"/>
              <a:gd name="connsiteY990" fmla="*/ 6655435 h 6858240"/>
              <a:gd name="connsiteX991" fmla="*/ 310573 w 10382877"/>
              <a:gd name="connsiteY991" fmla="*/ 6650069 h 6858240"/>
              <a:gd name="connsiteX992" fmla="*/ 3429080 w 10382877"/>
              <a:gd name="connsiteY992" fmla="*/ 6648115 h 6858240"/>
              <a:gd name="connsiteX993" fmla="*/ 3438717 w 10382877"/>
              <a:gd name="connsiteY993" fmla="*/ 6650481 h 6858240"/>
              <a:gd name="connsiteX994" fmla="*/ 3452927 w 10382877"/>
              <a:gd name="connsiteY994" fmla="*/ 6663753 h 6858240"/>
              <a:gd name="connsiteX995" fmla="*/ 3455750 w 10382877"/>
              <a:gd name="connsiteY995" fmla="*/ 6671118 h 6858240"/>
              <a:gd name="connsiteX996" fmla="*/ 3464059 w 10382877"/>
              <a:gd name="connsiteY996" fmla="*/ 6665657 h 6858240"/>
              <a:gd name="connsiteX997" fmla="*/ 3467660 w 10382877"/>
              <a:gd name="connsiteY997" fmla="*/ 6656387 h 6858240"/>
              <a:gd name="connsiteX998" fmla="*/ 3472864 w 10382877"/>
              <a:gd name="connsiteY998" fmla="*/ 6652957 h 6858240"/>
              <a:gd name="connsiteX999" fmla="*/ 3463217 w 10382877"/>
              <a:gd name="connsiteY999" fmla="*/ 6696645 h 6858240"/>
              <a:gd name="connsiteX1000" fmla="*/ 3453954 w 10382877"/>
              <a:gd name="connsiteY1000" fmla="*/ 6692836 h 6858240"/>
              <a:gd name="connsiteX1001" fmla="*/ 3445436 w 10382877"/>
              <a:gd name="connsiteY1001" fmla="*/ 6688708 h 6858240"/>
              <a:gd name="connsiteX1002" fmla="*/ 3432876 w 10382877"/>
              <a:gd name="connsiteY1002" fmla="*/ 6700265 h 6858240"/>
              <a:gd name="connsiteX1003" fmla="*/ 3419448 w 10382877"/>
              <a:gd name="connsiteY1003" fmla="*/ 6710679 h 6858240"/>
              <a:gd name="connsiteX1004" fmla="*/ 3412088 w 10382877"/>
              <a:gd name="connsiteY1004" fmla="*/ 6713282 h 6858240"/>
              <a:gd name="connsiteX1005" fmla="*/ 3408828 w 10382877"/>
              <a:gd name="connsiteY1005" fmla="*/ 6719632 h 6858240"/>
              <a:gd name="connsiteX1006" fmla="*/ 3403532 w 10382877"/>
              <a:gd name="connsiteY1006" fmla="*/ 6730174 h 6858240"/>
              <a:gd name="connsiteX1007" fmla="*/ 3400539 w 10382877"/>
              <a:gd name="connsiteY1007" fmla="*/ 6734365 h 6858240"/>
              <a:gd name="connsiteX1008" fmla="*/ 3394126 w 10382877"/>
              <a:gd name="connsiteY1008" fmla="*/ 6719632 h 6858240"/>
              <a:gd name="connsiteX1009" fmla="*/ 3392412 w 10382877"/>
              <a:gd name="connsiteY1009" fmla="*/ 6706043 h 6858240"/>
              <a:gd name="connsiteX1010" fmla="*/ 3374660 w 10382877"/>
              <a:gd name="connsiteY1010" fmla="*/ 6719315 h 6858240"/>
              <a:gd name="connsiteX1011" fmla="*/ 3350669 w 10382877"/>
              <a:gd name="connsiteY1011" fmla="*/ 6730999 h 6858240"/>
              <a:gd name="connsiteX1012" fmla="*/ 3356104 w 10382877"/>
              <a:gd name="connsiteY1012" fmla="*/ 6717219 h 6858240"/>
              <a:gd name="connsiteX1013" fmla="*/ 3370198 w 10382877"/>
              <a:gd name="connsiteY1013" fmla="*/ 6706996 h 6858240"/>
              <a:gd name="connsiteX1014" fmla="*/ 3396150 w 10382877"/>
              <a:gd name="connsiteY1014" fmla="*/ 6702678 h 6858240"/>
              <a:gd name="connsiteX1015" fmla="*/ 3421589 w 10382877"/>
              <a:gd name="connsiteY1015" fmla="*/ 6700964 h 6858240"/>
              <a:gd name="connsiteX1016" fmla="*/ 3410833 w 10382877"/>
              <a:gd name="connsiteY1016" fmla="*/ 6696518 h 6858240"/>
              <a:gd name="connsiteX1017" fmla="*/ 3396684 w 10382877"/>
              <a:gd name="connsiteY1017" fmla="*/ 6693281 h 6858240"/>
              <a:gd name="connsiteX1018" fmla="*/ 3418936 w 10382877"/>
              <a:gd name="connsiteY1018" fmla="*/ 6672579 h 6858240"/>
              <a:gd name="connsiteX1019" fmla="*/ 3430807 w 10382877"/>
              <a:gd name="connsiteY1019" fmla="*/ 6649846 h 6858240"/>
              <a:gd name="connsiteX1020" fmla="*/ 3429080 w 10382877"/>
              <a:gd name="connsiteY1020" fmla="*/ 6648115 h 6858240"/>
              <a:gd name="connsiteX1021" fmla="*/ 5259507 w 10382877"/>
              <a:gd name="connsiteY1021" fmla="*/ 6648069 h 6858240"/>
              <a:gd name="connsiteX1022" fmla="*/ 5265883 w 10382877"/>
              <a:gd name="connsiteY1022" fmla="*/ 6655625 h 6858240"/>
              <a:gd name="connsiteX1023" fmla="*/ 5256630 w 10382877"/>
              <a:gd name="connsiteY1023" fmla="*/ 6659118 h 6858240"/>
              <a:gd name="connsiteX1024" fmla="*/ 5250247 w 10382877"/>
              <a:gd name="connsiteY1024" fmla="*/ 6651561 h 6858240"/>
              <a:gd name="connsiteX1025" fmla="*/ 5259507 w 10382877"/>
              <a:gd name="connsiteY1025" fmla="*/ 6648069 h 6858240"/>
              <a:gd name="connsiteX1026" fmla="*/ 6392770 w 10382877"/>
              <a:gd name="connsiteY1026" fmla="*/ 6647782 h 6858240"/>
              <a:gd name="connsiteX1027" fmla="*/ 6402638 w 10382877"/>
              <a:gd name="connsiteY1027" fmla="*/ 6664515 h 6858240"/>
              <a:gd name="connsiteX1028" fmla="*/ 6419658 w 10382877"/>
              <a:gd name="connsiteY1028" fmla="*/ 6686105 h 6858240"/>
              <a:gd name="connsiteX1029" fmla="*/ 6421500 w 10382877"/>
              <a:gd name="connsiteY1029" fmla="*/ 6693725 h 6858240"/>
              <a:gd name="connsiteX1030" fmla="*/ 6400352 w 10382877"/>
              <a:gd name="connsiteY1030" fmla="*/ 6692581 h 6858240"/>
              <a:gd name="connsiteX1031" fmla="*/ 6395144 w 10382877"/>
              <a:gd name="connsiteY1031" fmla="*/ 6695947 h 6858240"/>
              <a:gd name="connsiteX1032" fmla="*/ 6403591 w 10382877"/>
              <a:gd name="connsiteY1032" fmla="*/ 6705790 h 6858240"/>
              <a:gd name="connsiteX1033" fmla="*/ 6419786 w 10382877"/>
              <a:gd name="connsiteY1033" fmla="*/ 6717855 h 6858240"/>
              <a:gd name="connsiteX1034" fmla="*/ 6426581 w 10382877"/>
              <a:gd name="connsiteY1034" fmla="*/ 6721982 h 6858240"/>
              <a:gd name="connsiteX1035" fmla="*/ 6432360 w 10382877"/>
              <a:gd name="connsiteY1035" fmla="*/ 6715124 h 6858240"/>
              <a:gd name="connsiteX1036" fmla="*/ 6441441 w 10382877"/>
              <a:gd name="connsiteY1036" fmla="*/ 6708901 h 6858240"/>
              <a:gd name="connsiteX1037" fmla="*/ 6400097 w 10382877"/>
              <a:gd name="connsiteY1037" fmla="*/ 6649529 h 6858240"/>
              <a:gd name="connsiteX1038" fmla="*/ 6392770 w 10382877"/>
              <a:gd name="connsiteY1038" fmla="*/ 6647782 h 6858240"/>
              <a:gd name="connsiteX1039" fmla="*/ 3957209 w 10382877"/>
              <a:gd name="connsiteY1039" fmla="*/ 6647179 h 6858240"/>
              <a:gd name="connsiteX1040" fmla="*/ 3961126 w 10382877"/>
              <a:gd name="connsiteY1040" fmla="*/ 6650354 h 6858240"/>
              <a:gd name="connsiteX1041" fmla="*/ 3955462 w 10382877"/>
              <a:gd name="connsiteY1041" fmla="*/ 6653910 h 6858240"/>
              <a:gd name="connsiteX1042" fmla="*/ 3951537 w 10382877"/>
              <a:gd name="connsiteY1042" fmla="*/ 6650735 h 6858240"/>
              <a:gd name="connsiteX1043" fmla="*/ 3957209 w 10382877"/>
              <a:gd name="connsiteY1043" fmla="*/ 6647179 h 6858240"/>
              <a:gd name="connsiteX1044" fmla="*/ 408415 w 10382877"/>
              <a:gd name="connsiteY1044" fmla="*/ 6646926 h 6858240"/>
              <a:gd name="connsiteX1045" fmla="*/ 406271 w 10382877"/>
              <a:gd name="connsiteY1045" fmla="*/ 6651943 h 6858240"/>
              <a:gd name="connsiteX1046" fmla="*/ 408732 w 10382877"/>
              <a:gd name="connsiteY1046" fmla="*/ 6660959 h 6858240"/>
              <a:gd name="connsiteX1047" fmla="*/ 410977 w 10382877"/>
              <a:gd name="connsiteY1047" fmla="*/ 6652006 h 6858240"/>
              <a:gd name="connsiteX1048" fmla="*/ 408415 w 10382877"/>
              <a:gd name="connsiteY1048" fmla="*/ 6646926 h 6858240"/>
              <a:gd name="connsiteX1049" fmla="*/ 3497311 w 10382877"/>
              <a:gd name="connsiteY1049" fmla="*/ 6645021 h 6858240"/>
              <a:gd name="connsiteX1050" fmla="*/ 3508922 w 10382877"/>
              <a:gd name="connsiteY1050" fmla="*/ 6648259 h 6858240"/>
              <a:gd name="connsiteX1051" fmla="*/ 3508974 w 10382877"/>
              <a:gd name="connsiteY1051" fmla="*/ 6664706 h 6858240"/>
              <a:gd name="connsiteX1052" fmla="*/ 3508331 w 10382877"/>
              <a:gd name="connsiteY1052" fmla="*/ 6659880 h 6858240"/>
              <a:gd name="connsiteX1053" fmla="*/ 3508634 w 10382877"/>
              <a:gd name="connsiteY1053" fmla="*/ 6653085 h 6858240"/>
              <a:gd name="connsiteX1054" fmla="*/ 3497311 w 10382877"/>
              <a:gd name="connsiteY1054" fmla="*/ 6645021 h 6858240"/>
              <a:gd name="connsiteX1055" fmla="*/ 6139016 w 10382877"/>
              <a:gd name="connsiteY1055" fmla="*/ 6641972 h 6858240"/>
              <a:gd name="connsiteX1056" fmla="*/ 6142890 w 10382877"/>
              <a:gd name="connsiteY1056" fmla="*/ 6645147 h 6858240"/>
              <a:gd name="connsiteX1057" fmla="*/ 6137239 w 10382877"/>
              <a:gd name="connsiteY1057" fmla="*/ 6648704 h 6858240"/>
              <a:gd name="connsiteX1058" fmla="*/ 6133301 w 10382877"/>
              <a:gd name="connsiteY1058" fmla="*/ 6645529 h 6858240"/>
              <a:gd name="connsiteX1059" fmla="*/ 6139016 w 10382877"/>
              <a:gd name="connsiteY1059" fmla="*/ 6641972 h 6858240"/>
              <a:gd name="connsiteX1060" fmla="*/ 3336597 w 10382877"/>
              <a:gd name="connsiteY1060" fmla="*/ 6641464 h 6858240"/>
              <a:gd name="connsiteX1061" fmla="*/ 3329075 w 10382877"/>
              <a:gd name="connsiteY1061" fmla="*/ 6650735 h 6858240"/>
              <a:gd name="connsiteX1062" fmla="*/ 3319914 w 10382877"/>
              <a:gd name="connsiteY1062" fmla="*/ 6658418 h 6858240"/>
              <a:gd name="connsiteX1063" fmla="*/ 3313668 w 10382877"/>
              <a:gd name="connsiteY1063" fmla="*/ 6664261 h 6858240"/>
              <a:gd name="connsiteX1064" fmla="*/ 3303642 w 10382877"/>
              <a:gd name="connsiteY1064" fmla="*/ 6673595 h 6858240"/>
              <a:gd name="connsiteX1065" fmla="*/ 3294675 w 10382877"/>
              <a:gd name="connsiteY1065" fmla="*/ 6683184 h 6858240"/>
              <a:gd name="connsiteX1066" fmla="*/ 3276599 w 10382877"/>
              <a:gd name="connsiteY1066" fmla="*/ 6690168 h 6858240"/>
              <a:gd name="connsiteX1067" fmla="*/ 3262603 w 10382877"/>
              <a:gd name="connsiteY1067" fmla="*/ 6695376 h 6858240"/>
              <a:gd name="connsiteX1068" fmla="*/ 3293864 w 10382877"/>
              <a:gd name="connsiteY1068" fmla="*/ 6668643 h 6858240"/>
              <a:gd name="connsiteX1069" fmla="*/ 3298893 w 10382877"/>
              <a:gd name="connsiteY1069" fmla="*/ 6665594 h 6858240"/>
              <a:gd name="connsiteX1070" fmla="*/ 3336597 w 10382877"/>
              <a:gd name="connsiteY1070" fmla="*/ 6641464 h 6858240"/>
              <a:gd name="connsiteX1071" fmla="*/ 5209178 w 10382877"/>
              <a:gd name="connsiteY1071" fmla="*/ 6639750 h 6858240"/>
              <a:gd name="connsiteX1072" fmla="*/ 5212474 w 10382877"/>
              <a:gd name="connsiteY1072" fmla="*/ 6645338 h 6858240"/>
              <a:gd name="connsiteX1073" fmla="*/ 5206866 w 10382877"/>
              <a:gd name="connsiteY1073" fmla="*/ 6648640 h 6858240"/>
              <a:gd name="connsiteX1074" fmla="*/ 5203564 w 10382877"/>
              <a:gd name="connsiteY1074" fmla="*/ 6643052 h 6858240"/>
              <a:gd name="connsiteX1075" fmla="*/ 5209178 w 10382877"/>
              <a:gd name="connsiteY1075" fmla="*/ 6639750 h 6858240"/>
              <a:gd name="connsiteX1076" fmla="*/ 4142233 w 10382877"/>
              <a:gd name="connsiteY1076" fmla="*/ 6633019 h 6858240"/>
              <a:gd name="connsiteX1077" fmla="*/ 4146215 w 10382877"/>
              <a:gd name="connsiteY1077" fmla="*/ 6635940 h 6858240"/>
              <a:gd name="connsiteX1078" fmla="*/ 4139928 w 10382877"/>
              <a:gd name="connsiteY1078" fmla="*/ 6641909 h 6858240"/>
              <a:gd name="connsiteX1079" fmla="*/ 4135952 w 10382877"/>
              <a:gd name="connsiteY1079" fmla="*/ 6638988 h 6858240"/>
              <a:gd name="connsiteX1080" fmla="*/ 4142233 w 10382877"/>
              <a:gd name="connsiteY1080" fmla="*/ 6633019 h 6858240"/>
              <a:gd name="connsiteX1081" fmla="*/ 3300723 w 10382877"/>
              <a:gd name="connsiteY1081" fmla="*/ 6630606 h 6858240"/>
              <a:gd name="connsiteX1082" fmla="*/ 3306376 w 10382877"/>
              <a:gd name="connsiteY1082" fmla="*/ 6636385 h 6858240"/>
              <a:gd name="connsiteX1083" fmla="*/ 3297973 w 10382877"/>
              <a:gd name="connsiteY1083" fmla="*/ 6641084 h 6858240"/>
              <a:gd name="connsiteX1084" fmla="*/ 3292306 w 10382877"/>
              <a:gd name="connsiteY1084" fmla="*/ 6635306 h 6858240"/>
              <a:gd name="connsiteX1085" fmla="*/ 3300723 w 10382877"/>
              <a:gd name="connsiteY1085" fmla="*/ 6630606 h 6858240"/>
              <a:gd name="connsiteX1086" fmla="*/ 5632795 w 10382877"/>
              <a:gd name="connsiteY1086" fmla="*/ 6625399 h 6858240"/>
              <a:gd name="connsiteX1087" fmla="*/ 5636097 w 10382877"/>
              <a:gd name="connsiteY1087" fmla="*/ 6631051 h 6858240"/>
              <a:gd name="connsiteX1088" fmla="*/ 5630508 w 10382877"/>
              <a:gd name="connsiteY1088" fmla="*/ 6634353 h 6858240"/>
              <a:gd name="connsiteX1089" fmla="*/ 5627206 w 10382877"/>
              <a:gd name="connsiteY1089" fmla="*/ 6628701 h 6858240"/>
              <a:gd name="connsiteX1090" fmla="*/ 5632795 w 10382877"/>
              <a:gd name="connsiteY1090" fmla="*/ 6625399 h 6858240"/>
              <a:gd name="connsiteX1091" fmla="*/ 3356944 w 10382877"/>
              <a:gd name="connsiteY1091" fmla="*/ 6625336 h 6858240"/>
              <a:gd name="connsiteX1092" fmla="*/ 3360871 w 10382877"/>
              <a:gd name="connsiteY1092" fmla="*/ 6628511 h 6858240"/>
              <a:gd name="connsiteX1093" fmla="*/ 3355205 w 10382877"/>
              <a:gd name="connsiteY1093" fmla="*/ 6632067 h 6858240"/>
              <a:gd name="connsiteX1094" fmla="*/ 3351279 w 10382877"/>
              <a:gd name="connsiteY1094" fmla="*/ 6628892 h 6858240"/>
              <a:gd name="connsiteX1095" fmla="*/ 3356944 w 10382877"/>
              <a:gd name="connsiteY1095" fmla="*/ 6625336 h 6858240"/>
              <a:gd name="connsiteX1096" fmla="*/ 891593 w 10382877"/>
              <a:gd name="connsiteY1096" fmla="*/ 6623875 h 6858240"/>
              <a:gd name="connsiteX1097" fmla="*/ 888049 w 10382877"/>
              <a:gd name="connsiteY1097" fmla="*/ 6632956 h 6858240"/>
              <a:gd name="connsiteX1098" fmla="*/ 879222 w 10382877"/>
              <a:gd name="connsiteY1098" fmla="*/ 6638798 h 6858240"/>
              <a:gd name="connsiteX1099" fmla="*/ 891593 w 10382877"/>
              <a:gd name="connsiteY1099" fmla="*/ 6623875 h 6858240"/>
              <a:gd name="connsiteX1100" fmla="*/ 425802 w 10382877"/>
              <a:gd name="connsiteY1100" fmla="*/ 6623129 h 6858240"/>
              <a:gd name="connsiteX1101" fmla="*/ 416514 w 10382877"/>
              <a:gd name="connsiteY1101" fmla="*/ 6629971 h 6858240"/>
              <a:gd name="connsiteX1102" fmla="*/ 419116 w 10382877"/>
              <a:gd name="connsiteY1102" fmla="*/ 6637592 h 6858240"/>
              <a:gd name="connsiteX1103" fmla="*/ 427406 w 10382877"/>
              <a:gd name="connsiteY1103" fmla="*/ 6644322 h 6858240"/>
              <a:gd name="connsiteX1104" fmla="*/ 430719 w 10382877"/>
              <a:gd name="connsiteY1104" fmla="*/ 6649847 h 6858240"/>
              <a:gd name="connsiteX1105" fmla="*/ 433406 w 10382877"/>
              <a:gd name="connsiteY1105" fmla="*/ 6630289 h 6858240"/>
              <a:gd name="connsiteX1106" fmla="*/ 425802 w 10382877"/>
              <a:gd name="connsiteY1106" fmla="*/ 6623129 h 6858240"/>
              <a:gd name="connsiteX1107" fmla="*/ 5561977 w 10382877"/>
              <a:gd name="connsiteY1107" fmla="*/ 6621462 h 6858240"/>
              <a:gd name="connsiteX1108" fmla="*/ 5558801 w 10382877"/>
              <a:gd name="connsiteY1108" fmla="*/ 6625336 h 6858240"/>
              <a:gd name="connsiteX1109" fmla="*/ 5562345 w 10382877"/>
              <a:gd name="connsiteY1109" fmla="*/ 6631051 h 6858240"/>
              <a:gd name="connsiteX1110" fmla="*/ 5565540 w 10382877"/>
              <a:gd name="connsiteY1110" fmla="*/ 6627114 h 6858240"/>
              <a:gd name="connsiteX1111" fmla="*/ 5561977 w 10382877"/>
              <a:gd name="connsiteY1111" fmla="*/ 6621462 h 6858240"/>
              <a:gd name="connsiteX1112" fmla="*/ 6340892 w 10382877"/>
              <a:gd name="connsiteY1112" fmla="*/ 6620208 h 6858240"/>
              <a:gd name="connsiteX1113" fmla="*/ 6352530 w 10382877"/>
              <a:gd name="connsiteY1113" fmla="*/ 6637400 h 6858240"/>
              <a:gd name="connsiteX1114" fmla="*/ 6367645 w 10382877"/>
              <a:gd name="connsiteY1114" fmla="*/ 6652577 h 6858240"/>
              <a:gd name="connsiteX1115" fmla="*/ 6345544 w 10382877"/>
              <a:gd name="connsiteY1115" fmla="*/ 6621969 h 6858240"/>
              <a:gd name="connsiteX1116" fmla="*/ 6340892 w 10382877"/>
              <a:gd name="connsiteY1116" fmla="*/ 6620208 h 6858240"/>
              <a:gd name="connsiteX1117" fmla="*/ 3798981 w 10382877"/>
              <a:gd name="connsiteY1117" fmla="*/ 6618652 h 6858240"/>
              <a:gd name="connsiteX1118" fmla="*/ 3806858 w 10382877"/>
              <a:gd name="connsiteY1118" fmla="*/ 6621780 h 6858240"/>
              <a:gd name="connsiteX1119" fmla="*/ 3823530 w 10382877"/>
              <a:gd name="connsiteY1119" fmla="*/ 6629209 h 6858240"/>
              <a:gd name="connsiteX1120" fmla="*/ 3822579 w 10382877"/>
              <a:gd name="connsiteY1120" fmla="*/ 6633591 h 6858240"/>
              <a:gd name="connsiteX1121" fmla="*/ 3812004 w 10382877"/>
              <a:gd name="connsiteY1121" fmla="*/ 6632956 h 6858240"/>
              <a:gd name="connsiteX1122" fmla="*/ 3806863 w 10382877"/>
              <a:gd name="connsiteY1122" fmla="*/ 6638036 h 6858240"/>
              <a:gd name="connsiteX1123" fmla="*/ 3798290 w 10382877"/>
              <a:gd name="connsiteY1123" fmla="*/ 6650101 h 6858240"/>
              <a:gd name="connsiteX1124" fmla="*/ 3795602 w 10382877"/>
              <a:gd name="connsiteY1124" fmla="*/ 6662293 h 6858240"/>
              <a:gd name="connsiteX1125" fmla="*/ 3794947 w 10382877"/>
              <a:gd name="connsiteY1125" fmla="*/ 6669531 h 6858240"/>
              <a:gd name="connsiteX1126" fmla="*/ 3792571 w 10382877"/>
              <a:gd name="connsiteY1126" fmla="*/ 6644576 h 6858240"/>
              <a:gd name="connsiteX1127" fmla="*/ 3799224 w 10382877"/>
              <a:gd name="connsiteY1127" fmla="*/ 6625336 h 6858240"/>
              <a:gd name="connsiteX1128" fmla="*/ 3798981 w 10382877"/>
              <a:gd name="connsiteY1128" fmla="*/ 6618652 h 6858240"/>
              <a:gd name="connsiteX1129" fmla="*/ 6040135 w 10382877"/>
              <a:gd name="connsiteY1129" fmla="*/ 6618287 h 6858240"/>
              <a:gd name="connsiteX1130" fmla="*/ 6047819 w 10382877"/>
              <a:gd name="connsiteY1130" fmla="*/ 6625526 h 6858240"/>
              <a:gd name="connsiteX1131" fmla="*/ 6051820 w 10382877"/>
              <a:gd name="connsiteY1131" fmla="*/ 6637591 h 6858240"/>
              <a:gd name="connsiteX1132" fmla="*/ 6040135 w 10382877"/>
              <a:gd name="connsiteY1132" fmla="*/ 6618287 h 6858240"/>
              <a:gd name="connsiteX1133" fmla="*/ 124279 w 10382877"/>
              <a:gd name="connsiteY1133" fmla="*/ 6615937 h 6858240"/>
              <a:gd name="connsiteX1134" fmla="*/ 127822 w 10382877"/>
              <a:gd name="connsiteY1134" fmla="*/ 6621652 h 6858240"/>
              <a:gd name="connsiteX1135" fmla="*/ 124641 w 10382877"/>
              <a:gd name="connsiteY1135" fmla="*/ 6625526 h 6858240"/>
              <a:gd name="connsiteX1136" fmla="*/ 121097 w 10382877"/>
              <a:gd name="connsiteY1136" fmla="*/ 6619874 h 6858240"/>
              <a:gd name="connsiteX1137" fmla="*/ 124279 w 10382877"/>
              <a:gd name="connsiteY1137" fmla="*/ 6615937 h 6858240"/>
              <a:gd name="connsiteX1138" fmla="*/ 5838624 w 10382877"/>
              <a:gd name="connsiteY1138" fmla="*/ 6614096 h 6858240"/>
              <a:gd name="connsiteX1139" fmla="*/ 5870251 w 10382877"/>
              <a:gd name="connsiteY1139" fmla="*/ 6626352 h 6858240"/>
              <a:gd name="connsiteX1140" fmla="*/ 5889240 w 10382877"/>
              <a:gd name="connsiteY1140" fmla="*/ 6635877 h 6858240"/>
              <a:gd name="connsiteX1141" fmla="*/ 5897242 w 10382877"/>
              <a:gd name="connsiteY1141" fmla="*/ 6640004 h 6858240"/>
              <a:gd name="connsiteX1142" fmla="*/ 5923280 w 10382877"/>
              <a:gd name="connsiteY1142" fmla="*/ 6672071 h 6858240"/>
              <a:gd name="connsiteX1143" fmla="*/ 5937887 w 10382877"/>
              <a:gd name="connsiteY1143" fmla="*/ 6687248 h 6858240"/>
              <a:gd name="connsiteX1144" fmla="*/ 5969196 w 10382877"/>
              <a:gd name="connsiteY1144" fmla="*/ 6714743 h 6858240"/>
              <a:gd name="connsiteX1145" fmla="*/ 5992186 w 10382877"/>
              <a:gd name="connsiteY1145" fmla="*/ 6730872 h 6858240"/>
              <a:gd name="connsiteX1146" fmla="*/ 5969641 w 10382877"/>
              <a:gd name="connsiteY1146" fmla="*/ 6745985 h 6858240"/>
              <a:gd name="connsiteX1147" fmla="*/ 5948175 w 10382877"/>
              <a:gd name="connsiteY1147" fmla="*/ 6716585 h 6858240"/>
              <a:gd name="connsiteX1148" fmla="*/ 5930584 w 10382877"/>
              <a:gd name="connsiteY1148" fmla="*/ 6699504 h 6858240"/>
              <a:gd name="connsiteX1149" fmla="*/ 5910896 w 10382877"/>
              <a:gd name="connsiteY1149" fmla="*/ 6694360 h 6858240"/>
              <a:gd name="connsiteX1150" fmla="*/ 5900798 w 10382877"/>
              <a:gd name="connsiteY1150" fmla="*/ 6678168 h 6858240"/>
              <a:gd name="connsiteX1151" fmla="*/ 5887652 w 10382877"/>
              <a:gd name="connsiteY1151" fmla="*/ 6664261 h 6858240"/>
              <a:gd name="connsiteX1152" fmla="*/ 5868155 w 10382877"/>
              <a:gd name="connsiteY1152" fmla="*/ 6652132 h 6858240"/>
              <a:gd name="connsiteX1153" fmla="*/ 5847261 w 10382877"/>
              <a:gd name="connsiteY1153" fmla="*/ 6630416 h 6858240"/>
              <a:gd name="connsiteX1154" fmla="*/ 5838624 w 10382877"/>
              <a:gd name="connsiteY1154" fmla="*/ 6614096 h 6858240"/>
              <a:gd name="connsiteX1155" fmla="*/ 243823 w 10382877"/>
              <a:gd name="connsiteY1155" fmla="*/ 6613652 h 6858240"/>
              <a:gd name="connsiteX1156" fmla="*/ 237460 w 10382877"/>
              <a:gd name="connsiteY1156" fmla="*/ 6622669 h 6858240"/>
              <a:gd name="connsiteX1157" fmla="*/ 242960 w 10382877"/>
              <a:gd name="connsiteY1157" fmla="*/ 6626479 h 6858240"/>
              <a:gd name="connsiteX1158" fmla="*/ 255972 w 10382877"/>
              <a:gd name="connsiteY1158" fmla="*/ 6621462 h 6858240"/>
              <a:gd name="connsiteX1159" fmla="*/ 262228 w 10382877"/>
              <a:gd name="connsiteY1159" fmla="*/ 6617970 h 6858240"/>
              <a:gd name="connsiteX1160" fmla="*/ 255680 w 10382877"/>
              <a:gd name="connsiteY1160" fmla="*/ 6613843 h 6858240"/>
              <a:gd name="connsiteX1161" fmla="*/ 243823 w 10382877"/>
              <a:gd name="connsiteY1161" fmla="*/ 6613652 h 6858240"/>
              <a:gd name="connsiteX1162" fmla="*/ 325701 w 10382877"/>
              <a:gd name="connsiteY1162" fmla="*/ 6613207 h 6858240"/>
              <a:gd name="connsiteX1163" fmla="*/ 319473 w 10382877"/>
              <a:gd name="connsiteY1163" fmla="*/ 6618986 h 6858240"/>
              <a:gd name="connsiteX1164" fmla="*/ 322802 w 10382877"/>
              <a:gd name="connsiteY1164" fmla="*/ 6624383 h 6858240"/>
              <a:gd name="connsiteX1165" fmla="*/ 329050 w 10382877"/>
              <a:gd name="connsiteY1165" fmla="*/ 6618542 h 6858240"/>
              <a:gd name="connsiteX1166" fmla="*/ 325701 w 10382877"/>
              <a:gd name="connsiteY1166" fmla="*/ 6613207 h 6858240"/>
              <a:gd name="connsiteX1167" fmla="*/ 3385414 w 10382877"/>
              <a:gd name="connsiteY1167" fmla="*/ 6611239 h 6858240"/>
              <a:gd name="connsiteX1168" fmla="*/ 3382627 w 10382877"/>
              <a:gd name="connsiteY1168" fmla="*/ 6617652 h 6858240"/>
              <a:gd name="connsiteX1169" fmla="*/ 3373604 w 10382877"/>
              <a:gd name="connsiteY1169" fmla="*/ 6620129 h 6858240"/>
              <a:gd name="connsiteX1170" fmla="*/ 3385414 w 10382877"/>
              <a:gd name="connsiteY1170" fmla="*/ 6611239 h 6858240"/>
              <a:gd name="connsiteX1171" fmla="*/ 402851 w 10382877"/>
              <a:gd name="connsiteY1171" fmla="*/ 6610294 h 6858240"/>
              <a:gd name="connsiteX1172" fmla="*/ 391559 w 10382877"/>
              <a:gd name="connsiteY1172" fmla="*/ 6612699 h 6858240"/>
              <a:gd name="connsiteX1173" fmla="*/ 383871 w 10382877"/>
              <a:gd name="connsiteY1173" fmla="*/ 6633591 h 6858240"/>
              <a:gd name="connsiteX1174" fmla="*/ 399613 w 10382877"/>
              <a:gd name="connsiteY1174" fmla="*/ 6624320 h 6858240"/>
              <a:gd name="connsiteX1175" fmla="*/ 402851 w 10382877"/>
              <a:gd name="connsiteY1175" fmla="*/ 6610294 h 6858240"/>
              <a:gd name="connsiteX1176" fmla="*/ 5149912 w 10382877"/>
              <a:gd name="connsiteY1176" fmla="*/ 6607175 h 6858240"/>
              <a:gd name="connsiteX1177" fmla="*/ 5144571 w 10382877"/>
              <a:gd name="connsiteY1177" fmla="*/ 6617334 h 6858240"/>
              <a:gd name="connsiteX1178" fmla="*/ 5130294 w 10382877"/>
              <a:gd name="connsiteY1178" fmla="*/ 6626542 h 6858240"/>
              <a:gd name="connsiteX1179" fmla="*/ 5127582 w 10382877"/>
              <a:gd name="connsiteY1179" fmla="*/ 6622923 h 6858240"/>
              <a:gd name="connsiteX1180" fmla="*/ 5149912 w 10382877"/>
              <a:gd name="connsiteY1180" fmla="*/ 6607175 h 6858240"/>
              <a:gd name="connsiteX1181" fmla="*/ 905019 w 10382877"/>
              <a:gd name="connsiteY1181" fmla="*/ 6606095 h 6858240"/>
              <a:gd name="connsiteX1182" fmla="*/ 902003 w 10382877"/>
              <a:gd name="connsiteY1182" fmla="*/ 6615112 h 6858240"/>
              <a:gd name="connsiteX1183" fmla="*/ 896382 w 10382877"/>
              <a:gd name="connsiteY1183" fmla="*/ 6608380 h 6858240"/>
              <a:gd name="connsiteX1184" fmla="*/ 905019 w 10382877"/>
              <a:gd name="connsiteY1184" fmla="*/ 6606095 h 6858240"/>
              <a:gd name="connsiteX1185" fmla="*/ 3833095 w 10382877"/>
              <a:gd name="connsiteY1185" fmla="*/ 6605246 h 6858240"/>
              <a:gd name="connsiteX1186" fmla="*/ 3832713 w 10382877"/>
              <a:gd name="connsiteY1186" fmla="*/ 6612064 h 6858240"/>
              <a:gd name="connsiteX1187" fmla="*/ 3826250 w 10382877"/>
              <a:gd name="connsiteY1187" fmla="*/ 6620382 h 6858240"/>
              <a:gd name="connsiteX1188" fmla="*/ 3827023 w 10382877"/>
              <a:gd name="connsiteY1188" fmla="*/ 6606476 h 6858240"/>
              <a:gd name="connsiteX1189" fmla="*/ 3833095 w 10382877"/>
              <a:gd name="connsiteY1189" fmla="*/ 6605246 h 6858240"/>
              <a:gd name="connsiteX1190" fmla="*/ 3459980 w 10382877"/>
              <a:gd name="connsiteY1190" fmla="*/ 6605016 h 6858240"/>
              <a:gd name="connsiteX1191" fmla="*/ 3465611 w 10382877"/>
              <a:gd name="connsiteY1191" fmla="*/ 6610985 h 6858240"/>
              <a:gd name="connsiteX1192" fmla="*/ 3458399 w 10382877"/>
              <a:gd name="connsiteY1192" fmla="*/ 6610985 h 6858240"/>
              <a:gd name="connsiteX1193" fmla="*/ 3452778 w 10382877"/>
              <a:gd name="connsiteY1193" fmla="*/ 6605080 h 6858240"/>
              <a:gd name="connsiteX1194" fmla="*/ 3459980 w 10382877"/>
              <a:gd name="connsiteY1194" fmla="*/ 6605016 h 6858240"/>
              <a:gd name="connsiteX1195" fmla="*/ 1113172 w 10382877"/>
              <a:gd name="connsiteY1195" fmla="*/ 6604825 h 6858240"/>
              <a:gd name="connsiteX1196" fmla="*/ 1107616 w 10382877"/>
              <a:gd name="connsiteY1196" fmla="*/ 6615302 h 6858240"/>
              <a:gd name="connsiteX1197" fmla="*/ 1106924 w 10382877"/>
              <a:gd name="connsiteY1197" fmla="*/ 6610667 h 6858240"/>
              <a:gd name="connsiteX1198" fmla="*/ 1113172 w 10382877"/>
              <a:gd name="connsiteY1198" fmla="*/ 6604825 h 6858240"/>
              <a:gd name="connsiteX1199" fmla="*/ 4183348 w 10382877"/>
              <a:gd name="connsiteY1199" fmla="*/ 6603110 h 6858240"/>
              <a:gd name="connsiteX1200" fmla="*/ 4186643 w 10382877"/>
              <a:gd name="connsiteY1200" fmla="*/ 6608762 h 6858240"/>
              <a:gd name="connsiteX1201" fmla="*/ 4181044 w 10382877"/>
              <a:gd name="connsiteY1201" fmla="*/ 6612064 h 6858240"/>
              <a:gd name="connsiteX1202" fmla="*/ 4177742 w 10382877"/>
              <a:gd name="connsiteY1202" fmla="*/ 6606412 h 6858240"/>
              <a:gd name="connsiteX1203" fmla="*/ 4183348 w 10382877"/>
              <a:gd name="connsiteY1203" fmla="*/ 6603110 h 6858240"/>
              <a:gd name="connsiteX1204" fmla="*/ 5726469 w 10382877"/>
              <a:gd name="connsiteY1204" fmla="*/ 6602539 h 6858240"/>
              <a:gd name="connsiteX1205" fmla="*/ 5723166 w 10382877"/>
              <a:gd name="connsiteY1205" fmla="*/ 6604507 h 6858240"/>
              <a:gd name="connsiteX1206" fmla="*/ 5731740 w 10382877"/>
              <a:gd name="connsiteY1206" fmla="*/ 6606222 h 6858240"/>
              <a:gd name="connsiteX1207" fmla="*/ 5726469 w 10382877"/>
              <a:gd name="connsiteY1207" fmla="*/ 6602539 h 6858240"/>
              <a:gd name="connsiteX1208" fmla="*/ 717479 w 10382877"/>
              <a:gd name="connsiteY1208" fmla="*/ 6599817 h 6858240"/>
              <a:gd name="connsiteX1209" fmla="*/ 710427 w 10382877"/>
              <a:gd name="connsiteY1209" fmla="*/ 6600769 h 6858240"/>
              <a:gd name="connsiteX1210" fmla="*/ 694651 w 10382877"/>
              <a:gd name="connsiteY1210" fmla="*/ 6614668 h 6858240"/>
              <a:gd name="connsiteX1211" fmla="*/ 684773 w 10382877"/>
              <a:gd name="connsiteY1211" fmla="*/ 6633337 h 6858240"/>
              <a:gd name="connsiteX1212" fmla="*/ 685623 w 10382877"/>
              <a:gd name="connsiteY1212" fmla="*/ 6641909 h 6858240"/>
              <a:gd name="connsiteX1213" fmla="*/ 696465 w 10382877"/>
              <a:gd name="connsiteY1213" fmla="*/ 6630480 h 6858240"/>
              <a:gd name="connsiteX1214" fmla="*/ 709943 w 10382877"/>
              <a:gd name="connsiteY1214" fmla="*/ 6614414 h 6858240"/>
              <a:gd name="connsiteX1215" fmla="*/ 719170 w 10382877"/>
              <a:gd name="connsiteY1215" fmla="*/ 6604825 h 6858240"/>
              <a:gd name="connsiteX1216" fmla="*/ 717479 w 10382877"/>
              <a:gd name="connsiteY1216" fmla="*/ 6599817 h 6858240"/>
              <a:gd name="connsiteX1217" fmla="*/ 5597277 w 10382877"/>
              <a:gd name="connsiteY1217" fmla="*/ 6599745 h 6858240"/>
              <a:gd name="connsiteX1218" fmla="*/ 5607201 w 10382877"/>
              <a:gd name="connsiteY1218" fmla="*/ 6602539 h 6858240"/>
              <a:gd name="connsiteX1219" fmla="*/ 5612535 w 10382877"/>
              <a:gd name="connsiteY1219" fmla="*/ 6611112 h 6858240"/>
              <a:gd name="connsiteX1220" fmla="*/ 5599262 w 10382877"/>
              <a:gd name="connsiteY1220" fmla="*/ 6607238 h 6858240"/>
              <a:gd name="connsiteX1221" fmla="*/ 5597277 w 10382877"/>
              <a:gd name="connsiteY1221" fmla="*/ 6599745 h 6858240"/>
              <a:gd name="connsiteX1222" fmla="*/ 5675091 w 10382877"/>
              <a:gd name="connsiteY1222" fmla="*/ 6598284 h 6858240"/>
              <a:gd name="connsiteX1223" fmla="*/ 5669884 w 10382877"/>
              <a:gd name="connsiteY1223" fmla="*/ 6601650 h 6858240"/>
              <a:gd name="connsiteX1224" fmla="*/ 5676107 w 10382877"/>
              <a:gd name="connsiteY1224" fmla="*/ 6605460 h 6858240"/>
              <a:gd name="connsiteX1225" fmla="*/ 5675091 w 10382877"/>
              <a:gd name="connsiteY1225" fmla="*/ 6598284 h 6858240"/>
              <a:gd name="connsiteX1226" fmla="*/ 5343554 w 10382877"/>
              <a:gd name="connsiteY1226" fmla="*/ 6598220 h 6858240"/>
              <a:gd name="connsiteX1227" fmla="*/ 5346684 w 10382877"/>
              <a:gd name="connsiteY1227" fmla="*/ 6610095 h 6858240"/>
              <a:gd name="connsiteX1228" fmla="*/ 5318392 w 10382877"/>
              <a:gd name="connsiteY1228" fmla="*/ 6616445 h 6858240"/>
              <a:gd name="connsiteX1229" fmla="*/ 5312225 w 10382877"/>
              <a:gd name="connsiteY1229" fmla="*/ 6610603 h 6858240"/>
              <a:gd name="connsiteX1230" fmla="*/ 5340467 w 10382877"/>
              <a:gd name="connsiteY1230" fmla="*/ 6601777 h 6858240"/>
              <a:gd name="connsiteX1231" fmla="*/ 5343554 w 10382877"/>
              <a:gd name="connsiteY1231" fmla="*/ 6598220 h 6858240"/>
              <a:gd name="connsiteX1232" fmla="*/ 949914 w 10382877"/>
              <a:gd name="connsiteY1232" fmla="*/ 6595998 h 6858240"/>
              <a:gd name="connsiteX1233" fmla="*/ 931926 w 10382877"/>
              <a:gd name="connsiteY1233" fmla="*/ 6619239 h 6858240"/>
              <a:gd name="connsiteX1234" fmla="*/ 933108 w 10382877"/>
              <a:gd name="connsiteY1234" fmla="*/ 6611937 h 6858240"/>
              <a:gd name="connsiteX1235" fmla="*/ 944546 w 10382877"/>
              <a:gd name="connsiteY1235" fmla="*/ 6600126 h 6858240"/>
              <a:gd name="connsiteX1236" fmla="*/ 949914 w 10382877"/>
              <a:gd name="connsiteY1236" fmla="*/ 6595998 h 6858240"/>
              <a:gd name="connsiteX1237" fmla="*/ 5389127 w 10382877"/>
              <a:gd name="connsiteY1237" fmla="*/ 6594348 h 6858240"/>
              <a:gd name="connsiteX1238" fmla="*/ 5409190 w 10382877"/>
              <a:gd name="connsiteY1238" fmla="*/ 6604318 h 6858240"/>
              <a:gd name="connsiteX1239" fmla="*/ 5461222 w 10382877"/>
              <a:gd name="connsiteY1239" fmla="*/ 6633654 h 6858240"/>
              <a:gd name="connsiteX1240" fmla="*/ 5485361 w 10382877"/>
              <a:gd name="connsiteY1240" fmla="*/ 6646481 h 6858240"/>
              <a:gd name="connsiteX1241" fmla="*/ 5512250 w 10382877"/>
              <a:gd name="connsiteY1241" fmla="*/ 6667056 h 6858240"/>
              <a:gd name="connsiteX1242" fmla="*/ 5530591 w 10382877"/>
              <a:gd name="connsiteY1242" fmla="*/ 6683693 h 6858240"/>
              <a:gd name="connsiteX1243" fmla="*/ 5547427 w 10382877"/>
              <a:gd name="connsiteY1243" fmla="*/ 6691630 h 6858240"/>
              <a:gd name="connsiteX1244" fmla="*/ 5544208 w 10382877"/>
              <a:gd name="connsiteY1244" fmla="*/ 6705790 h 6858240"/>
              <a:gd name="connsiteX1245" fmla="*/ 5535050 w 10382877"/>
              <a:gd name="connsiteY1245" fmla="*/ 6698806 h 6858240"/>
              <a:gd name="connsiteX1246" fmla="*/ 5516556 w 10382877"/>
              <a:gd name="connsiteY1246" fmla="*/ 6685597 h 6858240"/>
              <a:gd name="connsiteX1247" fmla="*/ 5482325 w 10382877"/>
              <a:gd name="connsiteY1247" fmla="*/ 6662928 h 6858240"/>
              <a:gd name="connsiteX1248" fmla="*/ 5416842 w 10382877"/>
              <a:gd name="connsiteY1248" fmla="*/ 6644576 h 6858240"/>
              <a:gd name="connsiteX1249" fmla="*/ 5405900 w 10382877"/>
              <a:gd name="connsiteY1249" fmla="*/ 6642925 h 6858240"/>
              <a:gd name="connsiteX1250" fmla="*/ 5390690 w 10382877"/>
              <a:gd name="connsiteY1250" fmla="*/ 6635368 h 6858240"/>
              <a:gd name="connsiteX1251" fmla="*/ 5381760 w 10382877"/>
              <a:gd name="connsiteY1251" fmla="*/ 6627304 h 6858240"/>
              <a:gd name="connsiteX1252" fmla="*/ 5402515 w 10382877"/>
              <a:gd name="connsiteY1252" fmla="*/ 6627177 h 6858240"/>
              <a:gd name="connsiteX1253" fmla="*/ 5419789 w 10382877"/>
              <a:gd name="connsiteY1253" fmla="*/ 6628066 h 6858240"/>
              <a:gd name="connsiteX1254" fmla="*/ 5368373 w 10382877"/>
              <a:gd name="connsiteY1254" fmla="*/ 6614287 h 6858240"/>
              <a:gd name="connsiteX1255" fmla="*/ 5362759 w 10382877"/>
              <a:gd name="connsiteY1255" fmla="*/ 6617589 h 6858240"/>
              <a:gd name="connsiteX1256" fmla="*/ 5371053 w 10382877"/>
              <a:gd name="connsiteY1256" fmla="*/ 6604063 h 6858240"/>
              <a:gd name="connsiteX1257" fmla="*/ 5382535 w 10382877"/>
              <a:gd name="connsiteY1257" fmla="*/ 6596633 h 6858240"/>
              <a:gd name="connsiteX1258" fmla="*/ 5389127 w 10382877"/>
              <a:gd name="connsiteY1258" fmla="*/ 6594348 h 6858240"/>
              <a:gd name="connsiteX1259" fmla="*/ 3698951 w 10382877"/>
              <a:gd name="connsiteY1259" fmla="*/ 6593205 h 6858240"/>
              <a:gd name="connsiteX1260" fmla="*/ 3702110 w 10382877"/>
              <a:gd name="connsiteY1260" fmla="*/ 6600189 h 6858240"/>
              <a:gd name="connsiteX1261" fmla="*/ 3695829 w 10382877"/>
              <a:gd name="connsiteY1261" fmla="*/ 6605015 h 6858240"/>
              <a:gd name="connsiteX1262" fmla="*/ 3692672 w 10382877"/>
              <a:gd name="connsiteY1262" fmla="*/ 6597967 h 6858240"/>
              <a:gd name="connsiteX1263" fmla="*/ 3698951 w 10382877"/>
              <a:gd name="connsiteY1263" fmla="*/ 6593205 h 6858240"/>
              <a:gd name="connsiteX1264" fmla="*/ 340475 w 10382877"/>
              <a:gd name="connsiteY1264" fmla="*/ 6593142 h 6858240"/>
              <a:gd name="connsiteX1265" fmla="*/ 334236 w 10382877"/>
              <a:gd name="connsiteY1265" fmla="*/ 6598983 h 6858240"/>
              <a:gd name="connsiteX1266" fmla="*/ 337585 w 10382877"/>
              <a:gd name="connsiteY1266" fmla="*/ 6604318 h 6858240"/>
              <a:gd name="connsiteX1267" fmla="*/ 343828 w 10382877"/>
              <a:gd name="connsiteY1267" fmla="*/ 6598539 h 6858240"/>
              <a:gd name="connsiteX1268" fmla="*/ 340475 w 10382877"/>
              <a:gd name="connsiteY1268" fmla="*/ 6593142 h 6858240"/>
              <a:gd name="connsiteX1269" fmla="*/ 3837661 w 10382877"/>
              <a:gd name="connsiteY1269" fmla="*/ 6592760 h 6858240"/>
              <a:gd name="connsiteX1270" fmla="*/ 3849184 w 10382877"/>
              <a:gd name="connsiteY1270" fmla="*/ 6594474 h 6858240"/>
              <a:gd name="connsiteX1271" fmla="*/ 3843727 w 10382877"/>
              <a:gd name="connsiteY1271" fmla="*/ 6598666 h 6858240"/>
              <a:gd name="connsiteX1272" fmla="*/ 3837661 w 10382877"/>
              <a:gd name="connsiteY1272" fmla="*/ 6592760 h 6858240"/>
              <a:gd name="connsiteX1273" fmla="*/ 6218211 w 10382877"/>
              <a:gd name="connsiteY1273" fmla="*/ 6592061 h 6858240"/>
              <a:gd name="connsiteX1274" fmla="*/ 6223101 w 10382877"/>
              <a:gd name="connsiteY1274" fmla="*/ 6600888 h 6858240"/>
              <a:gd name="connsiteX1275" fmla="*/ 6234469 w 10382877"/>
              <a:gd name="connsiteY1275" fmla="*/ 6604761 h 6858240"/>
              <a:gd name="connsiteX1276" fmla="*/ 6218211 w 10382877"/>
              <a:gd name="connsiteY1276" fmla="*/ 6592061 h 6858240"/>
              <a:gd name="connsiteX1277" fmla="*/ 3365637 w 10382877"/>
              <a:gd name="connsiteY1277" fmla="*/ 6591808 h 6858240"/>
              <a:gd name="connsiteX1278" fmla="*/ 3368936 w 10382877"/>
              <a:gd name="connsiteY1278" fmla="*/ 6597396 h 6858240"/>
              <a:gd name="connsiteX1279" fmla="*/ 3363328 w 10382877"/>
              <a:gd name="connsiteY1279" fmla="*/ 6600698 h 6858240"/>
              <a:gd name="connsiteX1280" fmla="*/ 3360028 w 10382877"/>
              <a:gd name="connsiteY1280" fmla="*/ 6595110 h 6858240"/>
              <a:gd name="connsiteX1281" fmla="*/ 3365637 w 10382877"/>
              <a:gd name="connsiteY1281" fmla="*/ 6591808 h 6858240"/>
              <a:gd name="connsiteX1282" fmla="*/ 798522 w 10382877"/>
              <a:gd name="connsiteY1282" fmla="*/ 6586291 h 6858240"/>
              <a:gd name="connsiteX1283" fmla="*/ 806165 w 10382877"/>
              <a:gd name="connsiteY1283" fmla="*/ 6589077 h 6858240"/>
              <a:gd name="connsiteX1284" fmla="*/ 800305 w 10382877"/>
              <a:gd name="connsiteY1284" fmla="*/ 6612572 h 6858240"/>
              <a:gd name="connsiteX1285" fmla="*/ 785172 w 10382877"/>
              <a:gd name="connsiteY1285" fmla="*/ 6620573 h 6858240"/>
              <a:gd name="connsiteX1286" fmla="*/ 789013 w 10382877"/>
              <a:gd name="connsiteY1286" fmla="*/ 6611302 h 6858240"/>
              <a:gd name="connsiteX1287" fmla="*/ 791005 w 10382877"/>
              <a:gd name="connsiteY1287" fmla="*/ 6607302 h 6858240"/>
              <a:gd name="connsiteX1288" fmla="*/ 790866 w 10382877"/>
              <a:gd name="connsiteY1288" fmla="*/ 6596316 h 6858240"/>
              <a:gd name="connsiteX1289" fmla="*/ 798522 w 10382877"/>
              <a:gd name="connsiteY1289" fmla="*/ 6586291 h 6858240"/>
              <a:gd name="connsiteX1290" fmla="*/ 5148038 w 10382877"/>
              <a:gd name="connsiteY1290" fmla="*/ 6585775 h 6858240"/>
              <a:gd name="connsiteX1291" fmla="*/ 5150312 w 10382877"/>
              <a:gd name="connsiteY1291" fmla="*/ 6590982 h 6858240"/>
              <a:gd name="connsiteX1292" fmla="*/ 5136829 w 10382877"/>
              <a:gd name="connsiteY1292" fmla="*/ 6587681 h 6858240"/>
              <a:gd name="connsiteX1293" fmla="*/ 5148038 w 10382877"/>
              <a:gd name="connsiteY1293" fmla="*/ 6585775 h 6858240"/>
              <a:gd name="connsiteX1294" fmla="*/ 3524953 w 10382877"/>
              <a:gd name="connsiteY1294" fmla="*/ 6585330 h 6858240"/>
              <a:gd name="connsiteX1295" fmla="*/ 3528014 w 10382877"/>
              <a:gd name="connsiteY1295" fmla="*/ 6590918 h 6858240"/>
              <a:gd name="connsiteX1296" fmla="*/ 3519889 w 10382877"/>
              <a:gd name="connsiteY1296" fmla="*/ 6593585 h 6858240"/>
              <a:gd name="connsiteX1297" fmla="*/ 3516832 w 10382877"/>
              <a:gd name="connsiteY1297" fmla="*/ 6587997 h 6858240"/>
              <a:gd name="connsiteX1298" fmla="*/ 3524953 w 10382877"/>
              <a:gd name="connsiteY1298" fmla="*/ 6585330 h 6858240"/>
              <a:gd name="connsiteX1299" fmla="*/ 3920765 w 10382877"/>
              <a:gd name="connsiteY1299" fmla="*/ 6585267 h 6858240"/>
              <a:gd name="connsiteX1300" fmla="*/ 3914472 w 10382877"/>
              <a:gd name="connsiteY1300" fmla="*/ 6591236 h 6858240"/>
              <a:gd name="connsiteX1301" fmla="*/ 3918458 w 10382877"/>
              <a:gd name="connsiteY1301" fmla="*/ 6594157 h 6858240"/>
              <a:gd name="connsiteX1302" fmla="*/ 3924743 w 10382877"/>
              <a:gd name="connsiteY1302" fmla="*/ 6588188 h 6858240"/>
              <a:gd name="connsiteX1303" fmla="*/ 3920765 w 10382877"/>
              <a:gd name="connsiteY1303" fmla="*/ 6585267 h 6858240"/>
              <a:gd name="connsiteX1304" fmla="*/ 1003419 w 10382877"/>
              <a:gd name="connsiteY1304" fmla="*/ 6584123 h 6858240"/>
              <a:gd name="connsiteX1305" fmla="*/ 1011901 w 10382877"/>
              <a:gd name="connsiteY1305" fmla="*/ 6584823 h 6858240"/>
              <a:gd name="connsiteX1306" fmla="*/ 1011773 w 10382877"/>
              <a:gd name="connsiteY1306" fmla="*/ 6599745 h 6858240"/>
              <a:gd name="connsiteX1307" fmla="*/ 1007042 w 10382877"/>
              <a:gd name="connsiteY1307" fmla="*/ 6610731 h 6858240"/>
              <a:gd name="connsiteX1308" fmla="*/ 1001567 w 10382877"/>
              <a:gd name="connsiteY1308" fmla="*/ 6618859 h 6858240"/>
              <a:gd name="connsiteX1309" fmla="*/ 967216 w 10382877"/>
              <a:gd name="connsiteY1309" fmla="*/ 6640956 h 6858240"/>
              <a:gd name="connsiteX1310" fmla="*/ 991177 w 10382877"/>
              <a:gd name="connsiteY1310" fmla="*/ 6649593 h 6858240"/>
              <a:gd name="connsiteX1311" fmla="*/ 1000444 w 10382877"/>
              <a:gd name="connsiteY1311" fmla="*/ 6647180 h 6858240"/>
              <a:gd name="connsiteX1312" fmla="*/ 990106 w 10382877"/>
              <a:gd name="connsiteY1312" fmla="*/ 6654101 h 6858240"/>
              <a:gd name="connsiteX1313" fmla="*/ 973016 w 10382877"/>
              <a:gd name="connsiteY1313" fmla="*/ 6662801 h 6858240"/>
              <a:gd name="connsiteX1314" fmla="*/ 963279 w 10382877"/>
              <a:gd name="connsiteY1314" fmla="*/ 6677469 h 6858240"/>
              <a:gd name="connsiteX1315" fmla="*/ 942618 w 10382877"/>
              <a:gd name="connsiteY1315" fmla="*/ 6682549 h 6858240"/>
              <a:gd name="connsiteX1316" fmla="*/ 926258 w 10382877"/>
              <a:gd name="connsiteY1316" fmla="*/ 6680263 h 6858240"/>
              <a:gd name="connsiteX1317" fmla="*/ 917036 w 10382877"/>
              <a:gd name="connsiteY1317" fmla="*/ 6682803 h 6858240"/>
              <a:gd name="connsiteX1318" fmla="*/ 924100 w 10382877"/>
              <a:gd name="connsiteY1318" fmla="*/ 6674866 h 6858240"/>
              <a:gd name="connsiteX1319" fmla="*/ 939538 w 10382877"/>
              <a:gd name="connsiteY1319" fmla="*/ 6655752 h 6858240"/>
              <a:gd name="connsiteX1320" fmla="*/ 954420 w 10382877"/>
              <a:gd name="connsiteY1320" fmla="*/ 6635306 h 6858240"/>
              <a:gd name="connsiteX1321" fmla="*/ 972451 w 10382877"/>
              <a:gd name="connsiteY1321" fmla="*/ 6613779 h 6858240"/>
              <a:gd name="connsiteX1322" fmla="*/ 1003419 w 10382877"/>
              <a:gd name="connsiteY1322" fmla="*/ 6584123 h 6858240"/>
              <a:gd name="connsiteX1323" fmla="*/ 5492395 w 10382877"/>
              <a:gd name="connsiteY1323" fmla="*/ 6583172 h 6858240"/>
              <a:gd name="connsiteX1324" fmla="*/ 5531550 w 10382877"/>
              <a:gd name="connsiteY1324" fmla="*/ 6607175 h 6858240"/>
              <a:gd name="connsiteX1325" fmla="*/ 5548653 w 10382877"/>
              <a:gd name="connsiteY1325" fmla="*/ 6608508 h 6858240"/>
              <a:gd name="connsiteX1326" fmla="*/ 5563596 w 10382877"/>
              <a:gd name="connsiteY1326" fmla="*/ 6616065 h 6858240"/>
              <a:gd name="connsiteX1327" fmla="*/ 5566746 w 10382877"/>
              <a:gd name="connsiteY1327" fmla="*/ 6631559 h 6858240"/>
              <a:gd name="connsiteX1328" fmla="*/ 5562021 w 10382877"/>
              <a:gd name="connsiteY1328" fmla="*/ 6640639 h 6858240"/>
              <a:gd name="connsiteX1329" fmla="*/ 5548881 w 10382877"/>
              <a:gd name="connsiteY1329" fmla="*/ 6640830 h 6858240"/>
              <a:gd name="connsiteX1330" fmla="*/ 5542988 w 10382877"/>
              <a:gd name="connsiteY1330" fmla="*/ 6636893 h 6858240"/>
              <a:gd name="connsiteX1331" fmla="*/ 5536986 w 10382877"/>
              <a:gd name="connsiteY1331" fmla="*/ 6626796 h 6858240"/>
              <a:gd name="connsiteX1332" fmla="*/ 5525885 w 10382877"/>
              <a:gd name="connsiteY1332" fmla="*/ 6618097 h 6858240"/>
              <a:gd name="connsiteX1333" fmla="*/ 5524882 w 10382877"/>
              <a:gd name="connsiteY1333" fmla="*/ 6609080 h 6858240"/>
              <a:gd name="connsiteX1334" fmla="*/ 5486218 w 10382877"/>
              <a:gd name="connsiteY1334" fmla="*/ 6583235 h 6858240"/>
              <a:gd name="connsiteX1335" fmla="*/ 5492395 w 10382877"/>
              <a:gd name="connsiteY1335" fmla="*/ 6583172 h 6858240"/>
              <a:gd name="connsiteX1336" fmla="*/ 5697993 w 10382877"/>
              <a:gd name="connsiteY1336" fmla="*/ 6582346 h 6858240"/>
              <a:gd name="connsiteX1337" fmla="*/ 5696493 w 10382877"/>
              <a:gd name="connsiteY1337" fmla="*/ 6587553 h 6858240"/>
              <a:gd name="connsiteX1338" fmla="*/ 5704432 w 10382877"/>
              <a:gd name="connsiteY1338" fmla="*/ 6590601 h 6858240"/>
              <a:gd name="connsiteX1339" fmla="*/ 5705639 w 10382877"/>
              <a:gd name="connsiteY1339" fmla="*/ 6585140 h 6858240"/>
              <a:gd name="connsiteX1340" fmla="*/ 5697993 w 10382877"/>
              <a:gd name="connsiteY1340" fmla="*/ 6582346 h 6858240"/>
              <a:gd name="connsiteX1341" fmla="*/ 6361596 w 10382877"/>
              <a:gd name="connsiteY1341" fmla="*/ 6581322 h 6858240"/>
              <a:gd name="connsiteX1342" fmla="*/ 6350689 w 10382877"/>
              <a:gd name="connsiteY1342" fmla="*/ 6582029 h 6858240"/>
              <a:gd name="connsiteX1343" fmla="*/ 6351642 w 10382877"/>
              <a:gd name="connsiteY1343" fmla="*/ 6591871 h 6858240"/>
              <a:gd name="connsiteX1344" fmla="*/ 6362311 w 10382877"/>
              <a:gd name="connsiteY1344" fmla="*/ 6590664 h 6858240"/>
              <a:gd name="connsiteX1345" fmla="*/ 6361596 w 10382877"/>
              <a:gd name="connsiteY1345" fmla="*/ 6581322 h 6858240"/>
              <a:gd name="connsiteX1346" fmla="*/ 5443592 w 10382877"/>
              <a:gd name="connsiteY1346" fmla="*/ 6581203 h 6858240"/>
              <a:gd name="connsiteX1347" fmla="*/ 5447135 w 10382877"/>
              <a:gd name="connsiteY1347" fmla="*/ 6586855 h 6858240"/>
              <a:gd name="connsiteX1348" fmla="*/ 5443960 w 10382877"/>
              <a:gd name="connsiteY1348" fmla="*/ 6590792 h 6858240"/>
              <a:gd name="connsiteX1349" fmla="*/ 5440410 w 10382877"/>
              <a:gd name="connsiteY1349" fmla="*/ 6585140 h 6858240"/>
              <a:gd name="connsiteX1350" fmla="*/ 5443592 w 10382877"/>
              <a:gd name="connsiteY1350" fmla="*/ 6581203 h 6858240"/>
              <a:gd name="connsiteX1351" fmla="*/ 253034 w 10382877"/>
              <a:gd name="connsiteY1351" fmla="*/ 6580123 h 6858240"/>
              <a:gd name="connsiteX1352" fmla="*/ 256954 w 10382877"/>
              <a:gd name="connsiteY1352" fmla="*/ 6583298 h 6858240"/>
              <a:gd name="connsiteX1353" fmla="*/ 251289 w 10382877"/>
              <a:gd name="connsiteY1353" fmla="*/ 6586855 h 6858240"/>
              <a:gd name="connsiteX1354" fmla="*/ 247370 w 10382877"/>
              <a:gd name="connsiteY1354" fmla="*/ 6583680 h 6858240"/>
              <a:gd name="connsiteX1355" fmla="*/ 253034 w 10382877"/>
              <a:gd name="connsiteY1355" fmla="*/ 6580123 h 6858240"/>
              <a:gd name="connsiteX1356" fmla="*/ 5115033 w 10382877"/>
              <a:gd name="connsiteY1356" fmla="*/ 6579680 h 6858240"/>
              <a:gd name="connsiteX1357" fmla="*/ 5118958 w 10382877"/>
              <a:gd name="connsiteY1357" fmla="*/ 6582855 h 6858240"/>
              <a:gd name="connsiteX1358" fmla="*/ 5113293 w 10382877"/>
              <a:gd name="connsiteY1358" fmla="*/ 6586410 h 6858240"/>
              <a:gd name="connsiteX1359" fmla="*/ 5109368 w 10382877"/>
              <a:gd name="connsiteY1359" fmla="*/ 6583235 h 6858240"/>
              <a:gd name="connsiteX1360" fmla="*/ 5115033 w 10382877"/>
              <a:gd name="connsiteY1360" fmla="*/ 6579680 h 6858240"/>
              <a:gd name="connsiteX1361" fmla="*/ 5657618 w 10382877"/>
              <a:gd name="connsiteY1361" fmla="*/ 6579504 h 6858240"/>
              <a:gd name="connsiteX1362" fmla="*/ 5652673 w 10382877"/>
              <a:gd name="connsiteY1362" fmla="*/ 6585267 h 6858240"/>
              <a:gd name="connsiteX1363" fmla="*/ 5655023 w 10382877"/>
              <a:gd name="connsiteY1363" fmla="*/ 6593077 h 6858240"/>
              <a:gd name="connsiteX1364" fmla="*/ 5664041 w 10382877"/>
              <a:gd name="connsiteY1364" fmla="*/ 6583933 h 6858240"/>
              <a:gd name="connsiteX1365" fmla="*/ 5657618 w 10382877"/>
              <a:gd name="connsiteY1365" fmla="*/ 6579504 h 6858240"/>
              <a:gd name="connsiteX1366" fmla="*/ 3593711 w 10382877"/>
              <a:gd name="connsiteY1366" fmla="*/ 6576885 h 6858240"/>
              <a:gd name="connsiteX1367" fmla="*/ 3597631 w 10382877"/>
              <a:gd name="connsiteY1367" fmla="*/ 6580060 h 6858240"/>
              <a:gd name="connsiteX1368" fmla="*/ 3591971 w 10382877"/>
              <a:gd name="connsiteY1368" fmla="*/ 6583617 h 6858240"/>
              <a:gd name="connsiteX1369" fmla="*/ 3588045 w 10382877"/>
              <a:gd name="connsiteY1369" fmla="*/ 6580442 h 6858240"/>
              <a:gd name="connsiteX1370" fmla="*/ 3593711 w 10382877"/>
              <a:gd name="connsiteY1370" fmla="*/ 6576885 h 6858240"/>
              <a:gd name="connsiteX1371" fmla="*/ 921944 w 10382877"/>
              <a:gd name="connsiteY1371" fmla="*/ 6576758 h 6858240"/>
              <a:gd name="connsiteX1372" fmla="*/ 925919 w 10382877"/>
              <a:gd name="connsiteY1372" fmla="*/ 6579743 h 6858240"/>
              <a:gd name="connsiteX1373" fmla="*/ 919632 w 10382877"/>
              <a:gd name="connsiteY1373" fmla="*/ 6585712 h 6858240"/>
              <a:gd name="connsiteX1374" fmla="*/ 915656 w 10382877"/>
              <a:gd name="connsiteY1374" fmla="*/ 6582791 h 6858240"/>
              <a:gd name="connsiteX1375" fmla="*/ 921944 w 10382877"/>
              <a:gd name="connsiteY1375" fmla="*/ 6576758 h 6858240"/>
              <a:gd name="connsiteX1376" fmla="*/ 5997838 w 10382877"/>
              <a:gd name="connsiteY1376" fmla="*/ 6575274 h 6858240"/>
              <a:gd name="connsiteX1377" fmla="*/ 6006539 w 10382877"/>
              <a:gd name="connsiteY1377" fmla="*/ 6582346 h 6858240"/>
              <a:gd name="connsiteX1378" fmla="*/ 6010540 w 10382877"/>
              <a:gd name="connsiteY1378" fmla="*/ 6603936 h 6858240"/>
              <a:gd name="connsiteX1379" fmla="*/ 6007682 w 10382877"/>
              <a:gd name="connsiteY1379" fmla="*/ 6596570 h 6858240"/>
              <a:gd name="connsiteX1380" fmla="*/ 6000950 w 10382877"/>
              <a:gd name="connsiteY1380" fmla="*/ 6585775 h 6858240"/>
              <a:gd name="connsiteX1381" fmla="*/ 5993901 w 10382877"/>
              <a:gd name="connsiteY1381" fmla="*/ 6576060 h 6858240"/>
              <a:gd name="connsiteX1382" fmla="*/ 5997838 w 10382877"/>
              <a:gd name="connsiteY1382" fmla="*/ 6575274 h 6858240"/>
              <a:gd name="connsiteX1383" fmla="*/ 3899562 w 10382877"/>
              <a:gd name="connsiteY1383" fmla="*/ 6575043 h 6858240"/>
              <a:gd name="connsiteX1384" fmla="*/ 3893895 w 10382877"/>
              <a:gd name="connsiteY1384" fmla="*/ 6578536 h 6858240"/>
              <a:gd name="connsiteX1385" fmla="*/ 3897822 w 10382877"/>
              <a:gd name="connsiteY1385" fmla="*/ 6581711 h 6858240"/>
              <a:gd name="connsiteX1386" fmla="*/ 3903485 w 10382877"/>
              <a:gd name="connsiteY1386" fmla="*/ 6578218 h 6858240"/>
              <a:gd name="connsiteX1387" fmla="*/ 3899562 w 10382877"/>
              <a:gd name="connsiteY1387" fmla="*/ 6575043 h 6858240"/>
              <a:gd name="connsiteX1388" fmla="*/ 4087632 w 10382877"/>
              <a:gd name="connsiteY1388" fmla="*/ 6571932 h 6858240"/>
              <a:gd name="connsiteX1389" fmla="*/ 4083185 w 10382877"/>
              <a:gd name="connsiteY1389" fmla="*/ 6578092 h 6858240"/>
              <a:gd name="connsiteX1390" fmla="*/ 4072482 w 10382877"/>
              <a:gd name="connsiteY1390" fmla="*/ 6588950 h 6858240"/>
              <a:gd name="connsiteX1391" fmla="*/ 4065751 w 10382877"/>
              <a:gd name="connsiteY1391" fmla="*/ 6596570 h 6858240"/>
              <a:gd name="connsiteX1392" fmla="*/ 4073472 w 10382877"/>
              <a:gd name="connsiteY1392" fmla="*/ 6577076 h 6858240"/>
              <a:gd name="connsiteX1393" fmla="*/ 4087632 w 10382877"/>
              <a:gd name="connsiteY1393" fmla="*/ 6571932 h 6858240"/>
              <a:gd name="connsiteX1394" fmla="*/ 3458131 w 10382877"/>
              <a:gd name="connsiteY1394" fmla="*/ 6571868 h 6858240"/>
              <a:gd name="connsiteX1395" fmla="*/ 3460128 w 10382877"/>
              <a:gd name="connsiteY1395" fmla="*/ 6575233 h 6858240"/>
              <a:gd name="connsiteX1396" fmla="*/ 3456400 w 10382877"/>
              <a:gd name="connsiteY1396" fmla="*/ 6580504 h 6858240"/>
              <a:gd name="connsiteX1397" fmla="*/ 3458131 w 10382877"/>
              <a:gd name="connsiteY1397" fmla="*/ 6571868 h 6858240"/>
              <a:gd name="connsiteX1398" fmla="*/ 830262 w 10382877"/>
              <a:gd name="connsiteY1398" fmla="*/ 6571749 h 6858240"/>
              <a:gd name="connsiteX1399" fmla="*/ 831748 w 10382877"/>
              <a:gd name="connsiteY1399" fmla="*/ 6574853 h 6858240"/>
              <a:gd name="connsiteX1400" fmla="*/ 813211 w 10382877"/>
              <a:gd name="connsiteY1400" fmla="*/ 6578155 h 6858240"/>
              <a:gd name="connsiteX1401" fmla="*/ 822291 w 10382877"/>
              <a:gd name="connsiteY1401" fmla="*/ 6572694 h 6858240"/>
              <a:gd name="connsiteX1402" fmla="*/ 830262 w 10382877"/>
              <a:gd name="connsiteY1402" fmla="*/ 6571749 h 6858240"/>
              <a:gd name="connsiteX1403" fmla="*/ 5078852 w 10382877"/>
              <a:gd name="connsiteY1403" fmla="*/ 6571679 h 6858240"/>
              <a:gd name="connsiteX1404" fmla="*/ 5086467 w 10382877"/>
              <a:gd name="connsiteY1404" fmla="*/ 6571742 h 6858240"/>
              <a:gd name="connsiteX1405" fmla="*/ 5098095 w 10382877"/>
              <a:gd name="connsiteY1405" fmla="*/ 6577647 h 6858240"/>
              <a:gd name="connsiteX1406" fmla="*/ 5095923 w 10382877"/>
              <a:gd name="connsiteY1406" fmla="*/ 6581267 h 6858240"/>
              <a:gd name="connsiteX1407" fmla="*/ 5078852 w 10382877"/>
              <a:gd name="connsiteY1407" fmla="*/ 6571679 h 6858240"/>
              <a:gd name="connsiteX1408" fmla="*/ 763910 w 10382877"/>
              <a:gd name="connsiteY1408" fmla="*/ 6571679 h 6858240"/>
              <a:gd name="connsiteX1409" fmla="*/ 745391 w 10382877"/>
              <a:gd name="connsiteY1409" fmla="*/ 6597015 h 6858240"/>
              <a:gd name="connsiteX1410" fmla="*/ 746719 w 10382877"/>
              <a:gd name="connsiteY1410" fmla="*/ 6602984 h 6858240"/>
              <a:gd name="connsiteX1411" fmla="*/ 755781 w 10382877"/>
              <a:gd name="connsiteY1411" fmla="*/ 6591046 h 6858240"/>
              <a:gd name="connsiteX1412" fmla="*/ 763910 w 10382877"/>
              <a:gd name="connsiteY1412" fmla="*/ 6571679 h 6858240"/>
              <a:gd name="connsiteX1413" fmla="*/ 4187923 w 10382877"/>
              <a:gd name="connsiteY1413" fmla="*/ 6568884 h 6858240"/>
              <a:gd name="connsiteX1414" fmla="*/ 4183579 w 10382877"/>
              <a:gd name="connsiteY1414" fmla="*/ 6581966 h 6858240"/>
              <a:gd name="connsiteX1415" fmla="*/ 4179918 w 10382877"/>
              <a:gd name="connsiteY1415" fmla="*/ 6571742 h 6858240"/>
              <a:gd name="connsiteX1416" fmla="*/ 4187923 w 10382877"/>
              <a:gd name="connsiteY1416" fmla="*/ 6568884 h 6858240"/>
              <a:gd name="connsiteX1417" fmla="*/ 3681825 w 10382877"/>
              <a:gd name="connsiteY1417" fmla="*/ 6568757 h 6858240"/>
              <a:gd name="connsiteX1418" fmla="*/ 3681473 w 10382877"/>
              <a:gd name="connsiteY1418" fmla="*/ 6575806 h 6858240"/>
              <a:gd name="connsiteX1419" fmla="*/ 3685464 w 10382877"/>
              <a:gd name="connsiteY1419" fmla="*/ 6584442 h 6858240"/>
              <a:gd name="connsiteX1420" fmla="*/ 3687842 w 10382877"/>
              <a:gd name="connsiteY1420" fmla="*/ 6587681 h 6858240"/>
              <a:gd name="connsiteX1421" fmla="*/ 3679514 w 10382877"/>
              <a:gd name="connsiteY1421" fmla="*/ 6596697 h 6858240"/>
              <a:gd name="connsiteX1422" fmla="*/ 3667762 w 10382877"/>
              <a:gd name="connsiteY1422" fmla="*/ 6605333 h 6858240"/>
              <a:gd name="connsiteX1423" fmla="*/ 3656547 w 10382877"/>
              <a:gd name="connsiteY1423" fmla="*/ 6611937 h 6858240"/>
              <a:gd name="connsiteX1424" fmla="*/ 3662808 w 10382877"/>
              <a:gd name="connsiteY1424" fmla="*/ 6617335 h 6858240"/>
              <a:gd name="connsiteX1425" fmla="*/ 3652905 w 10382877"/>
              <a:gd name="connsiteY1425" fmla="*/ 6636194 h 6858240"/>
              <a:gd name="connsiteX1426" fmla="*/ 3637716 w 10382877"/>
              <a:gd name="connsiteY1426" fmla="*/ 6666611 h 6858240"/>
              <a:gd name="connsiteX1427" fmla="*/ 3623787 w 10382877"/>
              <a:gd name="connsiteY1427" fmla="*/ 6702107 h 6858240"/>
              <a:gd name="connsiteX1428" fmla="*/ 3607180 w 10382877"/>
              <a:gd name="connsiteY1428" fmla="*/ 6720713 h 6858240"/>
              <a:gd name="connsiteX1429" fmla="*/ 3590123 w 10382877"/>
              <a:gd name="connsiteY1429" fmla="*/ 6723888 h 6858240"/>
              <a:gd name="connsiteX1430" fmla="*/ 3605297 w 10382877"/>
              <a:gd name="connsiteY1430" fmla="*/ 6706362 h 6858240"/>
              <a:gd name="connsiteX1431" fmla="*/ 3624531 w 10382877"/>
              <a:gd name="connsiteY1431" fmla="*/ 6665405 h 6858240"/>
              <a:gd name="connsiteX1432" fmla="*/ 3611975 w 10382877"/>
              <a:gd name="connsiteY1432" fmla="*/ 6653974 h 6858240"/>
              <a:gd name="connsiteX1433" fmla="*/ 3615195 w 10382877"/>
              <a:gd name="connsiteY1433" fmla="*/ 6633591 h 6858240"/>
              <a:gd name="connsiteX1434" fmla="*/ 3604575 w 10382877"/>
              <a:gd name="connsiteY1434" fmla="*/ 6617335 h 6858240"/>
              <a:gd name="connsiteX1435" fmla="*/ 3599699 w 10382877"/>
              <a:gd name="connsiteY1435" fmla="*/ 6623113 h 6858240"/>
              <a:gd name="connsiteX1436" fmla="*/ 3592803 w 10382877"/>
              <a:gd name="connsiteY1436" fmla="*/ 6643052 h 6858240"/>
              <a:gd name="connsiteX1437" fmla="*/ 3579278 w 10382877"/>
              <a:gd name="connsiteY1437" fmla="*/ 6643814 h 6858240"/>
              <a:gd name="connsiteX1438" fmla="*/ 3567576 w 10382877"/>
              <a:gd name="connsiteY1438" fmla="*/ 6645656 h 6858240"/>
              <a:gd name="connsiteX1439" fmla="*/ 3565883 w 10382877"/>
              <a:gd name="connsiteY1439" fmla="*/ 6657593 h 6858240"/>
              <a:gd name="connsiteX1440" fmla="*/ 3573813 w 10382877"/>
              <a:gd name="connsiteY1440" fmla="*/ 6654609 h 6858240"/>
              <a:gd name="connsiteX1441" fmla="*/ 3578606 w 10382877"/>
              <a:gd name="connsiteY1441" fmla="*/ 6653467 h 6858240"/>
              <a:gd name="connsiteX1442" fmla="*/ 3586192 w 10382877"/>
              <a:gd name="connsiteY1442" fmla="*/ 6653276 h 6858240"/>
              <a:gd name="connsiteX1443" fmla="*/ 3606159 w 10382877"/>
              <a:gd name="connsiteY1443" fmla="*/ 6657467 h 6858240"/>
              <a:gd name="connsiteX1444" fmla="*/ 3597021 w 10382877"/>
              <a:gd name="connsiteY1444" fmla="*/ 6667056 h 6858240"/>
              <a:gd name="connsiteX1445" fmla="*/ 3597203 w 10382877"/>
              <a:gd name="connsiteY1445" fmla="*/ 6689534 h 6858240"/>
              <a:gd name="connsiteX1446" fmla="*/ 3582734 w 10382877"/>
              <a:gd name="connsiteY1446" fmla="*/ 6693789 h 6858240"/>
              <a:gd name="connsiteX1447" fmla="*/ 3551017 w 10382877"/>
              <a:gd name="connsiteY1447" fmla="*/ 6696582 h 6858240"/>
              <a:gd name="connsiteX1448" fmla="*/ 3523277 w 10382877"/>
              <a:gd name="connsiteY1448" fmla="*/ 6699631 h 6858240"/>
              <a:gd name="connsiteX1449" fmla="*/ 3511706 w 10382877"/>
              <a:gd name="connsiteY1449" fmla="*/ 6706680 h 6858240"/>
              <a:gd name="connsiteX1450" fmla="*/ 3505169 w 10382877"/>
              <a:gd name="connsiteY1450" fmla="*/ 6713410 h 6858240"/>
              <a:gd name="connsiteX1451" fmla="*/ 3504897 w 10382877"/>
              <a:gd name="connsiteY1451" fmla="*/ 6718109 h 6858240"/>
              <a:gd name="connsiteX1452" fmla="*/ 3502598 w 10382877"/>
              <a:gd name="connsiteY1452" fmla="*/ 6722300 h 6858240"/>
              <a:gd name="connsiteX1453" fmla="*/ 3493480 w 10382877"/>
              <a:gd name="connsiteY1453" fmla="*/ 6725221 h 6858240"/>
              <a:gd name="connsiteX1454" fmla="*/ 3504116 w 10382877"/>
              <a:gd name="connsiteY1454" fmla="*/ 6730174 h 6858240"/>
              <a:gd name="connsiteX1455" fmla="*/ 3535796 w 10382877"/>
              <a:gd name="connsiteY1455" fmla="*/ 6746176 h 6858240"/>
              <a:gd name="connsiteX1456" fmla="*/ 3528774 w 10382877"/>
              <a:gd name="connsiteY1456" fmla="*/ 6746493 h 6858240"/>
              <a:gd name="connsiteX1457" fmla="*/ 3518849 w 10382877"/>
              <a:gd name="connsiteY1457" fmla="*/ 6746113 h 6858240"/>
              <a:gd name="connsiteX1458" fmla="*/ 3503384 w 10382877"/>
              <a:gd name="connsiteY1458" fmla="*/ 6744018 h 6858240"/>
              <a:gd name="connsiteX1459" fmla="*/ 3489027 w 10382877"/>
              <a:gd name="connsiteY1459" fmla="*/ 6747002 h 6858240"/>
              <a:gd name="connsiteX1460" fmla="*/ 3499296 w 10382877"/>
              <a:gd name="connsiteY1460" fmla="*/ 6753987 h 6858240"/>
              <a:gd name="connsiteX1461" fmla="*/ 3494504 w 10382877"/>
              <a:gd name="connsiteY1461" fmla="*/ 6765607 h 6858240"/>
              <a:gd name="connsiteX1462" fmla="*/ 3478786 w 10382877"/>
              <a:gd name="connsiteY1462" fmla="*/ 6763893 h 6858240"/>
              <a:gd name="connsiteX1463" fmla="*/ 3464904 w 10382877"/>
              <a:gd name="connsiteY1463" fmla="*/ 6750304 h 6858240"/>
              <a:gd name="connsiteX1464" fmla="*/ 3462664 w 10382877"/>
              <a:gd name="connsiteY1464" fmla="*/ 6746875 h 6858240"/>
              <a:gd name="connsiteX1465" fmla="*/ 3470035 w 10382877"/>
              <a:gd name="connsiteY1465" fmla="*/ 6741414 h 6858240"/>
              <a:gd name="connsiteX1466" fmla="*/ 3480068 w 10382877"/>
              <a:gd name="connsiteY1466" fmla="*/ 6733286 h 6858240"/>
              <a:gd name="connsiteX1467" fmla="*/ 3484917 w 10382877"/>
              <a:gd name="connsiteY1467" fmla="*/ 6725666 h 6858240"/>
              <a:gd name="connsiteX1468" fmla="*/ 3470910 w 10382877"/>
              <a:gd name="connsiteY1468" fmla="*/ 6730936 h 6858240"/>
              <a:gd name="connsiteX1469" fmla="*/ 3456418 w 10382877"/>
              <a:gd name="connsiteY1469" fmla="*/ 6739128 h 6858240"/>
              <a:gd name="connsiteX1470" fmla="*/ 3468071 w 10382877"/>
              <a:gd name="connsiteY1470" fmla="*/ 6714299 h 6858240"/>
              <a:gd name="connsiteX1471" fmla="*/ 3500472 w 10382877"/>
              <a:gd name="connsiteY1471" fmla="*/ 6690423 h 6858240"/>
              <a:gd name="connsiteX1472" fmla="*/ 3529933 w 10382877"/>
              <a:gd name="connsiteY1472" fmla="*/ 6672580 h 6858240"/>
              <a:gd name="connsiteX1473" fmla="*/ 3541390 w 10382877"/>
              <a:gd name="connsiteY1473" fmla="*/ 6670738 h 6858240"/>
              <a:gd name="connsiteX1474" fmla="*/ 3544458 w 10382877"/>
              <a:gd name="connsiteY1474" fmla="*/ 6654165 h 6858240"/>
              <a:gd name="connsiteX1475" fmla="*/ 3546323 w 10382877"/>
              <a:gd name="connsiteY1475" fmla="*/ 6646100 h 6858240"/>
              <a:gd name="connsiteX1476" fmla="*/ 3524135 w 10382877"/>
              <a:gd name="connsiteY1476" fmla="*/ 6643433 h 6858240"/>
              <a:gd name="connsiteX1477" fmla="*/ 3500533 w 10382877"/>
              <a:gd name="connsiteY1477" fmla="*/ 6635877 h 6858240"/>
              <a:gd name="connsiteX1478" fmla="*/ 3499050 w 10382877"/>
              <a:gd name="connsiteY1478" fmla="*/ 6628638 h 6858240"/>
              <a:gd name="connsiteX1479" fmla="*/ 3511646 w 10382877"/>
              <a:gd name="connsiteY1479" fmla="*/ 6627812 h 6858240"/>
              <a:gd name="connsiteX1480" fmla="*/ 3519030 w 10382877"/>
              <a:gd name="connsiteY1480" fmla="*/ 6626161 h 6858240"/>
              <a:gd name="connsiteX1481" fmla="*/ 3524473 w 10382877"/>
              <a:gd name="connsiteY1481" fmla="*/ 6627114 h 6858240"/>
              <a:gd name="connsiteX1482" fmla="*/ 3557111 w 10382877"/>
              <a:gd name="connsiteY1482" fmla="*/ 6631749 h 6858240"/>
              <a:gd name="connsiteX1483" fmla="*/ 3585681 w 10382877"/>
              <a:gd name="connsiteY1483" fmla="*/ 6629146 h 6858240"/>
              <a:gd name="connsiteX1484" fmla="*/ 3593442 w 10382877"/>
              <a:gd name="connsiteY1484" fmla="*/ 6628574 h 6858240"/>
              <a:gd name="connsiteX1485" fmla="*/ 3587119 w 10382877"/>
              <a:gd name="connsiteY1485" fmla="*/ 6620764 h 6858240"/>
              <a:gd name="connsiteX1486" fmla="*/ 3578543 w 10382877"/>
              <a:gd name="connsiteY1486" fmla="*/ 6616890 h 6858240"/>
              <a:gd name="connsiteX1487" fmla="*/ 3567997 w 10382877"/>
              <a:gd name="connsiteY1487" fmla="*/ 6620827 h 6858240"/>
              <a:gd name="connsiteX1488" fmla="*/ 3562487 w 10382877"/>
              <a:gd name="connsiteY1488" fmla="*/ 6623685 h 6858240"/>
              <a:gd name="connsiteX1489" fmla="*/ 3574552 w 10382877"/>
              <a:gd name="connsiteY1489" fmla="*/ 6604698 h 6858240"/>
              <a:gd name="connsiteX1490" fmla="*/ 3585842 w 10382877"/>
              <a:gd name="connsiteY1490" fmla="*/ 6607111 h 6858240"/>
              <a:gd name="connsiteX1491" fmla="*/ 3595380 w 10382877"/>
              <a:gd name="connsiteY1491" fmla="*/ 6606222 h 6858240"/>
              <a:gd name="connsiteX1492" fmla="*/ 3605445 w 10382877"/>
              <a:gd name="connsiteY1492" fmla="*/ 6594729 h 6858240"/>
              <a:gd name="connsiteX1493" fmla="*/ 3622043 w 10382877"/>
              <a:gd name="connsiteY1493" fmla="*/ 6586664 h 6858240"/>
              <a:gd name="connsiteX1494" fmla="*/ 3636822 w 10382877"/>
              <a:gd name="connsiteY1494" fmla="*/ 6583299 h 6858240"/>
              <a:gd name="connsiteX1495" fmla="*/ 3656891 w 10382877"/>
              <a:gd name="connsiteY1495" fmla="*/ 6576631 h 6858240"/>
              <a:gd name="connsiteX1496" fmla="*/ 3670933 w 10382877"/>
              <a:gd name="connsiteY1496" fmla="*/ 6573139 h 6858240"/>
              <a:gd name="connsiteX1497" fmla="*/ 3681825 w 10382877"/>
              <a:gd name="connsiteY1497" fmla="*/ 6568757 h 6858240"/>
              <a:gd name="connsiteX1498" fmla="*/ 4998655 w 10382877"/>
              <a:gd name="connsiteY1498" fmla="*/ 6566408 h 6858240"/>
              <a:gd name="connsiteX1499" fmla="*/ 5008112 w 10382877"/>
              <a:gd name="connsiteY1499" fmla="*/ 6568567 h 6858240"/>
              <a:gd name="connsiteX1500" fmla="*/ 4989574 w 10382877"/>
              <a:gd name="connsiteY1500" fmla="*/ 6571869 h 6858240"/>
              <a:gd name="connsiteX1501" fmla="*/ 4998655 w 10382877"/>
              <a:gd name="connsiteY1501" fmla="*/ 6566408 h 6858240"/>
              <a:gd name="connsiteX1502" fmla="*/ 5168520 w 10382877"/>
              <a:gd name="connsiteY1502" fmla="*/ 6566281 h 6858240"/>
              <a:gd name="connsiteX1503" fmla="*/ 5156301 w 10382877"/>
              <a:gd name="connsiteY1503" fmla="*/ 6571233 h 6858240"/>
              <a:gd name="connsiteX1504" fmla="*/ 5142075 w 10382877"/>
              <a:gd name="connsiteY1504" fmla="*/ 6572821 h 6858240"/>
              <a:gd name="connsiteX1505" fmla="*/ 5156536 w 10382877"/>
              <a:gd name="connsiteY1505" fmla="*/ 6566662 h 6858240"/>
              <a:gd name="connsiteX1506" fmla="*/ 447571 w 10382877"/>
              <a:gd name="connsiteY1506" fmla="*/ 6566091 h 6858240"/>
              <a:gd name="connsiteX1507" fmla="*/ 449586 w 10382877"/>
              <a:gd name="connsiteY1507" fmla="*/ 6578727 h 6858240"/>
              <a:gd name="connsiteX1508" fmla="*/ 461350 w 10382877"/>
              <a:gd name="connsiteY1508" fmla="*/ 6582093 h 6858240"/>
              <a:gd name="connsiteX1509" fmla="*/ 457080 w 10382877"/>
              <a:gd name="connsiteY1509" fmla="*/ 6578156 h 6858240"/>
              <a:gd name="connsiteX1510" fmla="*/ 450879 w 10382877"/>
              <a:gd name="connsiteY1510" fmla="*/ 6571742 h 6858240"/>
              <a:gd name="connsiteX1511" fmla="*/ 447571 w 10382877"/>
              <a:gd name="connsiteY1511" fmla="*/ 6566091 h 6858240"/>
              <a:gd name="connsiteX1512" fmla="*/ 4144442 w 10382877"/>
              <a:gd name="connsiteY1512" fmla="*/ 6565463 h 6858240"/>
              <a:gd name="connsiteX1513" fmla="*/ 4143574 w 10382877"/>
              <a:gd name="connsiteY1513" fmla="*/ 6572250 h 6858240"/>
              <a:gd name="connsiteX1514" fmla="*/ 4135832 w 10382877"/>
              <a:gd name="connsiteY1514" fmla="*/ 6583680 h 6858240"/>
              <a:gd name="connsiteX1515" fmla="*/ 4139969 w 10382877"/>
              <a:gd name="connsiteY1515" fmla="*/ 6568059 h 6858240"/>
              <a:gd name="connsiteX1516" fmla="*/ 4144442 w 10382877"/>
              <a:gd name="connsiteY1516" fmla="*/ 6565463 h 6858240"/>
              <a:gd name="connsiteX1517" fmla="*/ 5474157 w 10382877"/>
              <a:gd name="connsiteY1517" fmla="*/ 6565328 h 6858240"/>
              <a:gd name="connsiteX1518" fmla="*/ 5479727 w 10382877"/>
              <a:gd name="connsiteY1518" fmla="*/ 6571551 h 6858240"/>
              <a:gd name="connsiteX1519" fmla="*/ 5471846 w 10382877"/>
              <a:gd name="connsiteY1519" fmla="*/ 6574219 h 6858240"/>
              <a:gd name="connsiteX1520" fmla="*/ 5466276 w 10382877"/>
              <a:gd name="connsiteY1520" fmla="*/ 6568058 h 6858240"/>
              <a:gd name="connsiteX1521" fmla="*/ 5474157 w 10382877"/>
              <a:gd name="connsiteY1521" fmla="*/ 6565328 h 6858240"/>
              <a:gd name="connsiteX1522" fmla="*/ 3621516 w 10382877"/>
              <a:gd name="connsiteY1522" fmla="*/ 6562661 h 6858240"/>
              <a:gd name="connsiteX1523" fmla="*/ 3624577 w 10382877"/>
              <a:gd name="connsiteY1523" fmla="*/ 6568186 h 6858240"/>
              <a:gd name="connsiteX1524" fmla="*/ 3616450 w 10382877"/>
              <a:gd name="connsiteY1524" fmla="*/ 6570853 h 6858240"/>
              <a:gd name="connsiteX1525" fmla="*/ 3613396 w 10382877"/>
              <a:gd name="connsiteY1525" fmla="*/ 6565328 h 6858240"/>
              <a:gd name="connsiteX1526" fmla="*/ 3621516 w 10382877"/>
              <a:gd name="connsiteY1526" fmla="*/ 6562661 h 6858240"/>
              <a:gd name="connsiteX1527" fmla="*/ 5027469 w 10382877"/>
              <a:gd name="connsiteY1527" fmla="*/ 6561963 h 6858240"/>
              <a:gd name="connsiteX1528" fmla="*/ 5029304 w 10382877"/>
              <a:gd name="connsiteY1528" fmla="*/ 6565265 h 6858240"/>
              <a:gd name="connsiteX1529" fmla="*/ 5020483 w 10382877"/>
              <a:gd name="connsiteY1529" fmla="*/ 6566090 h 6858240"/>
              <a:gd name="connsiteX1530" fmla="*/ 5027469 w 10382877"/>
              <a:gd name="connsiteY1530" fmla="*/ 6561963 h 6858240"/>
              <a:gd name="connsiteX1531" fmla="*/ 5678139 w 10382877"/>
              <a:gd name="connsiteY1531" fmla="*/ 6560819 h 6858240"/>
              <a:gd name="connsiteX1532" fmla="*/ 5682076 w 10382877"/>
              <a:gd name="connsiteY1532" fmla="*/ 6563994 h 6858240"/>
              <a:gd name="connsiteX1533" fmla="*/ 5676360 w 10382877"/>
              <a:gd name="connsiteY1533" fmla="*/ 6567551 h 6858240"/>
              <a:gd name="connsiteX1534" fmla="*/ 5672486 w 10382877"/>
              <a:gd name="connsiteY1534" fmla="*/ 6564376 h 6858240"/>
              <a:gd name="connsiteX1535" fmla="*/ 5678139 w 10382877"/>
              <a:gd name="connsiteY1535" fmla="*/ 6560819 h 6858240"/>
              <a:gd name="connsiteX1536" fmla="*/ 5324625 w 10382877"/>
              <a:gd name="connsiteY1536" fmla="*/ 6560271 h 6858240"/>
              <a:gd name="connsiteX1537" fmla="*/ 5330636 w 10382877"/>
              <a:gd name="connsiteY1537" fmla="*/ 6566343 h 6858240"/>
              <a:gd name="connsiteX1538" fmla="*/ 5337457 w 10382877"/>
              <a:gd name="connsiteY1538" fmla="*/ 6570027 h 6858240"/>
              <a:gd name="connsiteX1539" fmla="*/ 5352680 w 10382877"/>
              <a:gd name="connsiteY1539" fmla="*/ 6573964 h 6858240"/>
              <a:gd name="connsiteX1540" fmla="*/ 5353690 w 10382877"/>
              <a:gd name="connsiteY1540" fmla="*/ 6584568 h 6858240"/>
              <a:gd name="connsiteX1541" fmla="*/ 5331614 w 10382877"/>
              <a:gd name="connsiteY1541" fmla="*/ 6576694 h 6858240"/>
              <a:gd name="connsiteX1542" fmla="*/ 5318951 w 10382877"/>
              <a:gd name="connsiteY1542" fmla="*/ 6565772 h 6858240"/>
              <a:gd name="connsiteX1543" fmla="*/ 5324625 w 10382877"/>
              <a:gd name="connsiteY1543" fmla="*/ 6560271 h 6858240"/>
              <a:gd name="connsiteX1544" fmla="*/ 218232 w 10382877"/>
              <a:gd name="connsiteY1544" fmla="*/ 6559740 h 6858240"/>
              <a:gd name="connsiteX1545" fmla="*/ 220398 w 10382877"/>
              <a:gd name="connsiteY1545" fmla="*/ 6563105 h 6858240"/>
              <a:gd name="connsiteX1546" fmla="*/ 212681 w 10382877"/>
              <a:gd name="connsiteY1546" fmla="*/ 6569709 h 6858240"/>
              <a:gd name="connsiteX1547" fmla="*/ 206997 w 10382877"/>
              <a:gd name="connsiteY1547" fmla="*/ 6576059 h 6858240"/>
              <a:gd name="connsiteX1548" fmla="*/ 194956 w 10382877"/>
              <a:gd name="connsiteY1548" fmla="*/ 6594918 h 6858240"/>
              <a:gd name="connsiteX1549" fmla="*/ 199497 w 10382877"/>
              <a:gd name="connsiteY1549" fmla="*/ 6611555 h 6858240"/>
              <a:gd name="connsiteX1550" fmla="*/ 210986 w 10382877"/>
              <a:gd name="connsiteY1550" fmla="*/ 6613080 h 6858240"/>
              <a:gd name="connsiteX1551" fmla="*/ 182275 w 10382877"/>
              <a:gd name="connsiteY1551" fmla="*/ 6632193 h 6858240"/>
              <a:gd name="connsiteX1552" fmla="*/ 185139 w 10382877"/>
              <a:gd name="connsiteY1552" fmla="*/ 6635876 h 6858240"/>
              <a:gd name="connsiteX1553" fmla="*/ 176877 w 10382877"/>
              <a:gd name="connsiteY1553" fmla="*/ 6643814 h 6858240"/>
              <a:gd name="connsiteX1554" fmla="*/ 157761 w 10382877"/>
              <a:gd name="connsiteY1554" fmla="*/ 6653212 h 6858240"/>
              <a:gd name="connsiteX1555" fmla="*/ 149593 w 10382877"/>
              <a:gd name="connsiteY1555" fmla="*/ 6665404 h 6858240"/>
              <a:gd name="connsiteX1556" fmla="*/ 145345 w 10382877"/>
              <a:gd name="connsiteY1556" fmla="*/ 6674547 h 6858240"/>
              <a:gd name="connsiteX1557" fmla="*/ 136435 w 10382877"/>
              <a:gd name="connsiteY1557" fmla="*/ 6679628 h 6858240"/>
              <a:gd name="connsiteX1558" fmla="*/ 106917 w 10382877"/>
              <a:gd name="connsiteY1558" fmla="*/ 6678357 h 6858240"/>
              <a:gd name="connsiteX1559" fmla="*/ 86924 w 10382877"/>
              <a:gd name="connsiteY1559" fmla="*/ 6675373 h 6858240"/>
              <a:gd name="connsiteX1560" fmla="*/ 82187 w 10382877"/>
              <a:gd name="connsiteY1560" fmla="*/ 6666991 h 6858240"/>
              <a:gd name="connsiteX1561" fmla="*/ 88741 w 10382877"/>
              <a:gd name="connsiteY1561" fmla="*/ 6658228 h 6858240"/>
              <a:gd name="connsiteX1562" fmla="*/ 102623 w 10382877"/>
              <a:gd name="connsiteY1562" fmla="*/ 6649655 h 6858240"/>
              <a:gd name="connsiteX1563" fmla="*/ 108599 w 10382877"/>
              <a:gd name="connsiteY1563" fmla="*/ 6640448 h 6858240"/>
              <a:gd name="connsiteX1564" fmla="*/ 110162 w 10382877"/>
              <a:gd name="connsiteY1564" fmla="*/ 6652767 h 6858240"/>
              <a:gd name="connsiteX1565" fmla="*/ 119764 w 10382877"/>
              <a:gd name="connsiteY1565" fmla="*/ 6662419 h 6858240"/>
              <a:gd name="connsiteX1566" fmla="*/ 128579 w 10382877"/>
              <a:gd name="connsiteY1566" fmla="*/ 6662800 h 6858240"/>
              <a:gd name="connsiteX1567" fmla="*/ 139953 w 10382877"/>
              <a:gd name="connsiteY1567" fmla="*/ 6642734 h 6858240"/>
              <a:gd name="connsiteX1568" fmla="*/ 141528 w 10382877"/>
              <a:gd name="connsiteY1568" fmla="*/ 6639495 h 6858240"/>
              <a:gd name="connsiteX1569" fmla="*/ 146774 w 10382877"/>
              <a:gd name="connsiteY1569" fmla="*/ 6633971 h 6858240"/>
              <a:gd name="connsiteX1570" fmla="*/ 153582 w 10382877"/>
              <a:gd name="connsiteY1570" fmla="*/ 6623303 h 6858240"/>
              <a:gd name="connsiteX1571" fmla="*/ 154376 w 10382877"/>
              <a:gd name="connsiteY1571" fmla="*/ 6607301 h 6858240"/>
              <a:gd name="connsiteX1572" fmla="*/ 148654 w 10382877"/>
              <a:gd name="connsiteY1572" fmla="*/ 6603681 h 6858240"/>
              <a:gd name="connsiteX1573" fmla="*/ 161584 w 10382877"/>
              <a:gd name="connsiteY1573" fmla="*/ 6601777 h 6858240"/>
              <a:gd name="connsiteX1574" fmla="*/ 180623 w 10382877"/>
              <a:gd name="connsiteY1574" fmla="*/ 6592315 h 6858240"/>
              <a:gd name="connsiteX1575" fmla="*/ 180884 w 10382877"/>
              <a:gd name="connsiteY1575" fmla="*/ 6573329 h 6858240"/>
              <a:gd name="connsiteX1576" fmla="*/ 164188 w 10382877"/>
              <a:gd name="connsiteY1576" fmla="*/ 6580694 h 6858240"/>
              <a:gd name="connsiteX1577" fmla="*/ 154001 w 10382877"/>
              <a:gd name="connsiteY1577" fmla="*/ 6588759 h 6858240"/>
              <a:gd name="connsiteX1578" fmla="*/ 141992 w 10382877"/>
              <a:gd name="connsiteY1578" fmla="*/ 6595490 h 6858240"/>
              <a:gd name="connsiteX1579" fmla="*/ 129824 w 10382877"/>
              <a:gd name="connsiteY1579" fmla="*/ 6600888 h 6858240"/>
              <a:gd name="connsiteX1580" fmla="*/ 110098 w 10382877"/>
              <a:gd name="connsiteY1580" fmla="*/ 6597903 h 6858240"/>
              <a:gd name="connsiteX1581" fmla="*/ 135215 w 10382877"/>
              <a:gd name="connsiteY1581" fmla="*/ 6569138 h 6858240"/>
              <a:gd name="connsiteX1582" fmla="*/ 174546 w 10382877"/>
              <a:gd name="connsiteY1582" fmla="*/ 6563613 h 6858240"/>
              <a:gd name="connsiteX1583" fmla="*/ 202596 w 10382877"/>
              <a:gd name="connsiteY1583" fmla="*/ 6563042 h 6858240"/>
              <a:gd name="connsiteX1584" fmla="*/ 218232 w 10382877"/>
              <a:gd name="connsiteY1584" fmla="*/ 6559740 h 6858240"/>
              <a:gd name="connsiteX1585" fmla="*/ 5230262 w 10382877"/>
              <a:gd name="connsiteY1585" fmla="*/ 6559359 h 6858240"/>
              <a:gd name="connsiteX1586" fmla="*/ 5230967 w 10382877"/>
              <a:gd name="connsiteY1586" fmla="*/ 6564312 h 6858240"/>
              <a:gd name="connsiteX1587" fmla="*/ 5247390 w 10382877"/>
              <a:gd name="connsiteY1587" fmla="*/ 6573330 h 6858240"/>
              <a:gd name="connsiteX1588" fmla="*/ 5251499 w 10382877"/>
              <a:gd name="connsiteY1588" fmla="*/ 6581076 h 6858240"/>
              <a:gd name="connsiteX1589" fmla="*/ 5260505 w 10382877"/>
              <a:gd name="connsiteY1589" fmla="*/ 6585331 h 6858240"/>
              <a:gd name="connsiteX1590" fmla="*/ 5265979 w 10382877"/>
              <a:gd name="connsiteY1590" fmla="*/ 6586537 h 6858240"/>
              <a:gd name="connsiteX1591" fmla="*/ 5254420 w 10382877"/>
              <a:gd name="connsiteY1591" fmla="*/ 6594221 h 6858240"/>
              <a:gd name="connsiteX1592" fmla="*/ 5245319 w 10382877"/>
              <a:gd name="connsiteY1592" fmla="*/ 6592380 h 6858240"/>
              <a:gd name="connsiteX1593" fmla="*/ 5216887 w 10382877"/>
              <a:gd name="connsiteY1593" fmla="*/ 6584251 h 6858240"/>
              <a:gd name="connsiteX1594" fmla="*/ 5191637 w 10382877"/>
              <a:gd name="connsiteY1594" fmla="*/ 6586919 h 6858240"/>
              <a:gd name="connsiteX1595" fmla="*/ 5189109 w 10382877"/>
              <a:gd name="connsiteY1595" fmla="*/ 6583617 h 6858240"/>
              <a:gd name="connsiteX1596" fmla="*/ 5202338 w 10382877"/>
              <a:gd name="connsiteY1596" fmla="*/ 6574092 h 6858240"/>
              <a:gd name="connsiteX1597" fmla="*/ 5217281 w 10382877"/>
              <a:gd name="connsiteY1597" fmla="*/ 6566154 h 6858240"/>
              <a:gd name="connsiteX1598" fmla="*/ 5223727 w 10382877"/>
              <a:gd name="connsiteY1598" fmla="*/ 6565265 h 6858240"/>
              <a:gd name="connsiteX1599" fmla="*/ 5230262 w 10382877"/>
              <a:gd name="connsiteY1599" fmla="*/ 6559359 h 6858240"/>
              <a:gd name="connsiteX1600" fmla="*/ 5358828 w 10382877"/>
              <a:gd name="connsiteY1600" fmla="*/ 6559295 h 6858240"/>
              <a:gd name="connsiteX1601" fmla="*/ 5362753 w 10382877"/>
              <a:gd name="connsiteY1601" fmla="*/ 6562470 h 6858240"/>
              <a:gd name="connsiteX1602" fmla="*/ 5357087 w 10382877"/>
              <a:gd name="connsiteY1602" fmla="*/ 6566027 h 6858240"/>
              <a:gd name="connsiteX1603" fmla="*/ 5353169 w 10382877"/>
              <a:gd name="connsiteY1603" fmla="*/ 6562852 h 6858240"/>
              <a:gd name="connsiteX1604" fmla="*/ 5358828 w 10382877"/>
              <a:gd name="connsiteY1604" fmla="*/ 6559295 h 6858240"/>
              <a:gd name="connsiteX1605" fmla="*/ 5112861 w 10382877"/>
              <a:gd name="connsiteY1605" fmla="*/ 6559232 h 6858240"/>
              <a:gd name="connsiteX1606" fmla="*/ 5122501 w 10382877"/>
              <a:gd name="connsiteY1606" fmla="*/ 6559804 h 6858240"/>
              <a:gd name="connsiteX1607" fmla="*/ 5130059 w 10382877"/>
              <a:gd name="connsiteY1607" fmla="*/ 6560121 h 6858240"/>
              <a:gd name="connsiteX1608" fmla="*/ 5113776 w 10382877"/>
              <a:gd name="connsiteY1608" fmla="*/ 6569456 h 6858240"/>
              <a:gd name="connsiteX1609" fmla="*/ 5105119 w 10382877"/>
              <a:gd name="connsiteY1609" fmla="*/ 6562470 h 6858240"/>
              <a:gd name="connsiteX1610" fmla="*/ 5112861 w 10382877"/>
              <a:gd name="connsiteY1610" fmla="*/ 6559232 h 6858240"/>
              <a:gd name="connsiteX1611" fmla="*/ 5597483 w 10382877"/>
              <a:gd name="connsiteY1611" fmla="*/ 6559041 h 6858240"/>
              <a:gd name="connsiteX1612" fmla="*/ 5600786 w 10382877"/>
              <a:gd name="connsiteY1612" fmla="*/ 6564693 h 6858240"/>
              <a:gd name="connsiteX1613" fmla="*/ 5595197 w 10382877"/>
              <a:gd name="connsiteY1613" fmla="*/ 6567994 h 6858240"/>
              <a:gd name="connsiteX1614" fmla="*/ 5591895 w 10382877"/>
              <a:gd name="connsiteY1614" fmla="*/ 6562343 h 6858240"/>
              <a:gd name="connsiteX1615" fmla="*/ 5597483 w 10382877"/>
              <a:gd name="connsiteY1615" fmla="*/ 6559041 h 6858240"/>
              <a:gd name="connsiteX1616" fmla="*/ 3855991 w 10382877"/>
              <a:gd name="connsiteY1616" fmla="*/ 6558978 h 6858240"/>
              <a:gd name="connsiteX1617" fmla="*/ 3859297 w 10382877"/>
              <a:gd name="connsiteY1617" fmla="*/ 6564566 h 6858240"/>
              <a:gd name="connsiteX1618" fmla="*/ 3853691 w 10382877"/>
              <a:gd name="connsiteY1618" fmla="*/ 6567868 h 6858240"/>
              <a:gd name="connsiteX1619" fmla="*/ 3850384 w 10382877"/>
              <a:gd name="connsiteY1619" fmla="*/ 6562280 h 6858240"/>
              <a:gd name="connsiteX1620" fmla="*/ 3855991 w 10382877"/>
              <a:gd name="connsiteY1620" fmla="*/ 6558978 h 6858240"/>
              <a:gd name="connsiteX1621" fmla="*/ 4222279 w 10382877"/>
              <a:gd name="connsiteY1621" fmla="*/ 6555993 h 6858240"/>
              <a:gd name="connsiteX1622" fmla="*/ 4217203 w 10382877"/>
              <a:gd name="connsiteY1622" fmla="*/ 6571995 h 6858240"/>
              <a:gd name="connsiteX1623" fmla="*/ 4208143 w 10382877"/>
              <a:gd name="connsiteY1623" fmla="*/ 6569963 h 6858240"/>
              <a:gd name="connsiteX1624" fmla="*/ 4222279 w 10382877"/>
              <a:gd name="connsiteY1624" fmla="*/ 6555993 h 6858240"/>
              <a:gd name="connsiteX1625" fmla="*/ 4476315 w 10382877"/>
              <a:gd name="connsiteY1625" fmla="*/ 6555041 h 6858240"/>
              <a:gd name="connsiteX1626" fmla="*/ 4476061 w 10382877"/>
              <a:gd name="connsiteY1626" fmla="*/ 6559677 h 6858240"/>
              <a:gd name="connsiteX1627" fmla="*/ 4464782 w 10382877"/>
              <a:gd name="connsiteY1627" fmla="*/ 6556819 h 6858240"/>
              <a:gd name="connsiteX1628" fmla="*/ 4476315 w 10382877"/>
              <a:gd name="connsiteY1628" fmla="*/ 6555041 h 6858240"/>
              <a:gd name="connsiteX1629" fmla="*/ 5646258 w 10382877"/>
              <a:gd name="connsiteY1629" fmla="*/ 6554977 h 6858240"/>
              <a:gd name="connsiteX1630" fmla="*/ 5641305 w 10382877"/>
              <a:gd name="connsiteY1630" fmla="*/ 6555867 h 6858240"/>
              <a:gd name="connsiteX1631" fmla="*/ 5644544 w 10382877"/>
              <a:gd name="connsiteY1631" fmla="*/ 6561708 h 6858240"/>
              <a:gd name="connsiteX1632" fmla="*/ 5649497 w 10382877"/>
              <a:gd name="connsiteY1632" fmla="*/ 6560883 h 6858240"/>
              <a:gd name="connsiteX1633" fmla="*/ 5646258 w 10382877"/>
              <a:gd name="connsiteY1633" fmla="*/ 6554977 h 6858240"/>
              <a:gd name="connsiteX1634" fmla="*/ 3904789 w 10382877"/>
              <a:gd name="connsiteY1634" fmla="*/ 6554851 h 6858240"/>
              <a:gd name="connsiteX1635" fmla="*/ 3899121 w 10382877"/>
              <a:gd name="connsiteY1635" fmla="*/ 6558406 h 6858240"/>
              <a:gd name="connsiteX1636" fmla="*/ 3903044 w 10382877"/>
              <a:gd name="connsiteY1636" fmla="*/ 6561581 h 6858240"/>
              <a:gd name="connsiteX1637" fmla="*/ 3908711 w 10382877"/>
              <a:gd name="connsiteY1637" fmla="*/ 6558026 h 6858240"/>
              <a:gd name="connsiteX1638" fmla="*/ 3904789 w 10382877"/>
              <a:gd name="connsiteY1638" fmla="*/ 6554851 h 6858240"/>
              <a:gd name="connsiteX1639" fmla="*/ 5536432 w 10382877"/>
              <a:gd name="connsiteY1639" fmla="*/ 6554802 h 6858240"/>
              <a:gd name="connsiteX1640" fmla="*/ 5557753 w 10382877"/>
              <a:gd name="connsiteY1640" fmla="*/ 6568757 h 6858240"/>
              <a:gd name="connsiteX1641" fmla="*/ 5561449 w 10382877"/>
              <a:gd name="connsiteY1641" fmla="*/ 6584251 h 6858240"/>
              <a:gd name="connsiteX1642" fmla="*/ 5535544 w 10382877"/>
              <a:gd name="connsiteY1642" fmla="*/ 6561137 h 6858240"/>
              <a:gd name="connsiteX1643" fmla="*/ 5536432 w 10382877"/>
              <a:gd name="connsiteY1643" fmla="*/ 6554802 h 6858240"/>
              <a:gd name="connsiteX1644" fmla="*/ 3747403 w 10382877"/>
              <a:gd name="connsiteY1644" fmla="*/ 6554660 h 6858240"/>
              <a:gd name="connsiteX1645" fmla="*/ 3741732 w 10382877"/>
              <a:gd name="connsiteY1645" fmla="*/ 6558153 h 6858240"/>
              <a:gd name="connsiteX1646" fmla="*/ 3745650 w 10382877"/>
              <a:gd name="connsiteY1646" fmla="*/ 6561328 h 6858240"/>
              <a:gd name="connsiteX1647" fmla="*/ 3751329 w 10382877"/>
              <a:gd name="connsiteY1647" fmla="*/ 6557835 h 6858240"/>
              <a:gd name="connsiteX1648" fmla="*/ 3747403 w 10382877"/>
              <a:gd name="connsiteY1648" fmla="*/ 6554660 h 6858240"/>
              <a:gd name="connsiteX1649" fmla="*/ 1043609 w 10382877"/>
              <a:gd name="connsiteY1649" fmla="*/ 6553707 h 6858240"/>
              <a:gd name="connsiteX1650" fmla="*/ 1045901 w 10382877"/>
              <a:gd name="connsiteY1650" fmla="*/ 6558851 h 6858240"/>
              <a:gd name="connsiteX1651" fmla="*/ 1032476 w 10382877"/>
              <a:gd name="connsiteY1651" fmla="*/ 6559868 h 6858240"/>
              <a:gd name="connsiteX1652" fmla="*/ 1030184 w 10382877"/>
              <a:gd name="connsiteY1652" fmla="*/ 6554787 h 6858240"/>
              <a:gd name="connsiteX1653" fmla="*/ 1043609 w 10382877"/>
              <a:gd name="connsiteY1653" fmla="*/ 6553707 h 6858240"/>
              <a:gd name="connsiteX1654" fmla="*/ 4166934 w 10382877"/>
              <a:gd name="connsiteY1654" fmla="*/ 6552183 h 6858240"/>
              <a:gd name="connsiteX1655" fmla="*/ 4168268 w 10382877"/>
              <a:gd name="connsiteY1655" fmla="*/ 6558216 h 6858240"/>
              <a:gd name="connsiteX1656" fmla="*/ 4159208 w 10382877"/>
              <a:gd name="connsiteY1656" fmla="*/ 6563486 h 6858240"/>
              <a:gd name="connsiteX1657" fmla="*/ 4166934 w 10382877"/>
              <a:gd name="connsiteY1657" fmla="*/ 6552183 h 6858240"/>
              <a:gd name="connsiteX1658" fmla="*/ 881343 w 10382877"/>
              <a:gd name="connsiteY1658" fmla="*/ 6550635 h 6858240"/>
              <a:gd name="connsiteX1659" fmla="*/ 884873 w 10382877"/>
              <a:gd name="connsiteY1659" fmla="*/ 6555739 h 6858240"/>
              <a:gd name="connsiteX1660" fmla="*/ 886326 w 10382877"/>
              <a:gd name="connsiteY1660" fmla="*/ 6566598 h 6858240"/>
              <a:gd name="connsiteX1661" fmla="*/ 890589 w 10382877"/>
              <a:gd name="connsiteY1661" fmla="*/ 6568693 h 6858240"/>
              <a:gd name="connsiteX1662" fmla="*/ 894646 w 10382877"/>
              <a:gd name="connsiteY1662" fmla="*/ 6571614 h 6858240"/>
              <a:gd name="connsiteX1663" fmla="*/ 868984 w 10382877"/>
              <a:gd name="connsiteY1663" fmla="*/ 6563740 h 6858240"/>
              <a:gd name="connsiteX1664" fmla="*/ 873494 w 10382877"/>
              <a:gd name="connsiteY1664" fmla="*/ 6553770 h 6858240"/>
              <a:gd name="connsiteX1665" fmla="*/ 881343 w 10382877"/>
              <a:gd name="connsiteY1665" fmla="*/ 6550635 h 6858240"/>
              <a:gd name="connsiteX1666" fmla="*/ 5775275 w 10382877"/>
              <a:gd name="connsiteY1666" fmla="*/ 6550413 h 6858240"/>
              <a:gd name="connsiteX1667" fmla="*/ 5789278 w 10382877"/>
              <a:gd name="connsiteY1667" fmla="*/ 6554660 h 6858240"/>
              <a:gd name="connsiteX1668" fmla="*/ 5807061 w 10382877"/>
              <a:gd name="connsiteY1668" fmla="*/ 6564185 h 6858240"/>
              <a:gd name="connsiteX1669" fmla="*/ 5781467 w 10382877"/>
              <a:gd name="connsiteY1669" fmla="*/ 6567296 h 6858240"/>
              <a:gd name="connsiteX1670" fmla="*/ 5764510 w 10382877"/>
              <a:gd name="connsiteY1670" fmla="*/ 6554405 h 6858240"/>
              <a:gd name="connsiteX1671" fmla="*/ 5775275 w 10382877"/>
              <a:gd name="connsiteY1671" fmla="*/ 6550413 h 6858240"/>
              <a:gd name="connsiteX1672" fmla="*/ 771549 w 10382877"/>
              <a:gd name="connsiteY1672" fmla="*/ 6547390 h 6858240"/>
              <a:gd name="connsiteX1673" fmla="*/ 766956 w 10382877"/>
              <a:gd name="connsiteY1673" fmla="*/ 6548565 h 6858240"/>
              <a:gd name="connsiteX1674" fmla="*/ 759349 w 10382877"/>
              <a:gd name="connsiteY1674" fmla="*/ 6560947 h 6858240"/>
              <a:gd name="connsiteX1675" fmla="*/ 763981 w 10382877"/>
              <a:gd name="connsiteY1675" fmla="*/ 6559741 h 6858240"/>
              <a:gd name="connsiteX1676" fmla="*/ 771549 w 10382877"/>
              <a:gd name="connsiteY1676" fmla="*/ 6547390 h 6858240"/>
              <a:gd name="connsiteX1677" fmla="*/ 5303786 w 10382877"/>
              <a:gd name="connsiteY1677" fmla="*/ 6547168 h 6858240"/>
              <a:gd name="connsiteX1678" fmla="*/ 5316932 w 10382877"/>
              <a:gd name="connsiteY1678" fmla="*/ 6555105 h 6858240"/>
              <a:gd name="connsiteX1679" fmla="*/ 5303919 w 10382877"/>
              <a:gd name="connsiteY1679" fmla="*/ 6559359 h 6858240"/>
              <a:gd name="connsiteX1680" fmla="*/ 5291090 w 10382877"/>
              <a:gd name="connsiteY1680" fmla="*/ 6562027 h 6858240"/>
              <a:gd name="connsiteX1681" fmla="*/ 5286930 w 10382877"/>
              <a:gd name="connsiteY1681" fmla="*/ 6558344 h 6858240"/>
              <a:gd name="connsiteX1682" fmla="*/ 5303786 w 10382877"/>
              <a:gd name="connsiteY1682" fmla="*/ 6547168 h 6858240"/>
              <a:gd name="connsiteX1683" fmla="*/ 6065538 w 10382877"/>
              <a:gd name="connsiteY1683" fmla="*/ 6546722 h 6858240"/>
              <a:gd name="connsiteX1684" fmla="*/ 6060204 w 10382877"/>
              <a:gd name="connsiteY1684" fmla="*/ 6550088 h 6858240"/>
              <a:gd name="connsiteX1685" fmla="*/ 6065982 w 10382877"/>
              <a:gd name="connsiteY1685" fmla="*/ 6556374 h 6858240"/>
              <a:gd name="connsiteX1686" fmla="*/ 6071381 w 10382877"/>
              <a:gd name="connsiteY1686" fmla="*/ 6553009 h 6858240"/>
              <a:gd name="connsiteX1687" fmla="*/ 6065538 w 10382877"/>
              <a:gd name="connsiteY1687" fmla="*/ 6546722 h 6858240"/>
              <a:gd name="connsiteX1688" fmla="*/ 5662453 w 10382877"/>
              <a:gd name="connsiteY1688" fmla="*/ 6545833 h 6858240"/>
              <a:gd name="connsiteX1689" fmla="*/ 5680616 w 10382877"/>
              <a:gd name="connsiteY1689" fmla="*/ 6580568 h 6858240"/>
              <a:gd name="connsiteX1690" fmla="*/ 5685189 w 10382877"/>
              <a:gd name="connsiteY1690" fmla="*/ 6557263 h 6858240"/>
              <a:gd name="connsiteX1691" fmla="*/ 5679791 w 10382877"/>
              <a:gd name="connsiteY1691" fmla="*/ 6554088 h 6858240"/>
              <a:gd name="connsiteX1692" fmla="*/ 5673504 w 10382877"/>
              <a:gd name="connsiteY1692" fmla="*/ 6549897 h 6858240"/>
              <a:gd name="connsiteX1693" fmla="*/ 5662453 w 10382877"/>
              <a:gd name="connsiteY1693" fmla="*/ 6545833 h 6858240"/>
              <a:gd name="connsiteX1694" fmla="*/ 5703415 w 10382877"/>
              <a:gd name="connsiteY1694" fmla="*/ 6544056 h 6858240"/>
              <a:gd name="connsiteX1695" fmla="*/ 5708686 w 10382877"/>
              <a:gd name="connsiteY1695" fmla="*/ 6547802 h 6858240"/>
              <a:gd name="connsiteX1696" fmla="*/ 5700049 w 10382877"/>
              <a:gd name="connsiteY1696" fmla="*/ 6546087 h 6858240"/>
              <a:gd name="connsiteX1697" fmla="*/ 5703415 w 10382877"/>
              <a:gd name="connsiteY1697" fmla="*/ 6544056 h 6858240"/>
              <a:gd name="connsiteX1698" fmla="*/ 3942544 w 10382877"/>
              <a:gd name="connsiteY1698" fmla="*/ 6543992 h 6858240"/>
              <a:gd name="connsiteX1699" fmla="*/ 3952139 w 10382877"/>
              <a:gd name="connsiteY1699" fmla="*/ 6549008 h 6858240"/>
              <a:gd name="connsiteX1700" fmla="*/ 3948883 w 10382877"/>
              <a:gd name="connsiteY1700" fmla="*/ 6568884 h 6858240"/>
              <a:gd name="connsiteX1701" fmla="*/ 3940308 w 10382877"/>
              <a:gd name="connsiteY1701" fmla="*/ 6583235 h 6858240"/>
              <a:gd name="connsiteX1702" fmla="*/ 3934290 w 10382877"/>
              <a:gd name="connsiteY1702" fmla="*/ 6595808 h 6858240"/>
              <a:gd name="connsiteX1703" fmla="*/ 3910841 w 10382877"/>
              <a:gd name="connsiteY1703" fmla="*/ 6613588 h 6858240"/>
              <a:gd name="connsiteX1704" fmla="*/ 3897155 w 10382877"/>
              <a:gd name="connsiteY1704" fmla="*/ 6621271 h 6858240"/>
              <a:gd name="connsiteX1705" fmla="*/ 3906792 w 10382877"/>
              <a:gd name="connsiteY1705" fmla="*/ 6612508 h 6858240"/>
              <a:gd name="connsiteX1706" fmla="*/ 3908907 w 10382877"/>
              <a:gd name="connsiteY1706" fmla="*/ 6602539 h 6858240"/>
              <a:gd name="connsiteX1707" fmla="*/ 3897251 w 10382877"/>
              <a:gd name="connsiteY1707" fmla="*/ 6601396 h 6858240"/>
              <a:gd name="connsiteX1708" fmla="*/ 3887952 w 10382877"/>
              <a:gd name="connsiteY1708" fmla="*/ 6599681 h 6858240"/>
              <a:gd name="connsiteX1709" fmla="*/ 3873011 w 10382877"/>
              <a:gd name="connsiteY1709" fmla="*/ 6594411 h 6858240"/>
              <a:gd name="connsiteX1710" fmla="*/ 3870158 w 10382877"/>
              <a:gd name="connsiteY1710" fmla="*/ 6598412 h 6858240"/>
              <a:gd name="connsiteX1711" fmla="*/ 3867916 w 10382877"/>
              <a:gd name="connsiteY1711" fmla="*/ 6578282 h 6858240"/>
              <a:gd name="connsiteX1712" fmla="*/ 3866549 w 10382877"/>
              <a:gd name="connsiteY1712" fmla="*/ 6573646 h 6858240"/>
              <a:gd name="connsiteX1713" fmla="*/ 3874851 w 10382877"/>
              <a:gd name="connsiteY1713" fmla="*/ 6556184 h 6858240"/>
              <a:gd name="connsiteX1714" fmla="*/ 3917633 w 10382877"/>
              <a:gd name="connsiteY1714" fmla="*/ 6551358 h 6858240"/>
              <a:gd name="connsiteX1715" fmla="*/ 3932418 w 10382877"/>
              <a:gd name="connsiteY1715" fmla="*/ 6546786 h 6858240"/>
              <a:gd name="connsiteX1716" fmla="*/ 3942544 w 10382877"/>
              <a:gd name="connsiteY1716" fmla="*/ 6543992 h 6858240"/>
              <a:gd name="connsiteX1717" fmla="*/ 3431908 w 10382877"/>
              <a:gd name="connsiteY1717" fmla="*/ 6543992 h 6858240"/>
              <a:gd name="connsiteX1718" fmla="*/ 3439964 w 10382877"/>
              <a:gd name="connsiteY1718" fmla="*/ 6547103 h 6858240"/>
              <a:gd name="connsiteX1719" fmla="*/ 3438270 w 10382877"/>
              <a:gd name="connsiteY1719" fmla="*/ 6552437 h 6858240"/>
              <a:gd name="connsiteX1720" fmla="*/ 3431908 w 10382877"/>
              <a:gd name="connsiteY1720" fmla="*/ 6543992 h 6858240"/>
              <a:gd name="connsiteX1721" fmla="*/ 3507166 w 10382877"/>
              <a:gd name="connsiteY1721" fmla="*/ 6542531 h 6858240"/>
              <a:gd name="connsiteX1722" fmla="*/ 3510469 w 10382877"/>
              <a:gd name="connsiteY1722" fmla="*/ 6548183 h 6858240"/>
              <a:gd name="connsiteX1723" fmla="*/ 3504861 w 10382877"/>
              <a:gd name="connsiteY1723" fmla="*/ 6551485 h 6858240"/>
              <a:gd name="connsiteX1724" fmla="*/ 3501551 w 10382877"/>
              <a:gd name="connsiteY1724" fmla="*/ 6545833 h 6858240"/>
              <a:gd name="connsiteX1725" fmla="*/ 3507166 w 10382877"/>
              <a:gd name="connsiteY1725" fmla="*/ 6542531 h 6858240"/>
              <a:gd name="connsiteX1726" fmla="*/ 4654416 w 10382877"/>
              <a:gd name="connsiteY1726" fmla="*/ 6534276 h 6858240"/>
              <a:gd name="connsiteX1727" fmla="*/ 4658341 w 10382877"/>
              <a:gd name="connsiteY1727" fmla="*/ 6537451 h 6858240"/>
              <a:gd name="connsiteX1728" fmla="*/ 4652676 w 10382877"/>
              <a:gd name="connsiteY1728" fmla="*/ 6541007 h 6858240"/>
              <a:gd name="connsiteX1729" fmla="*/ 4648751 w 10382877"/>
              <a:gd name="connsiteY1729" fmla="*/ 6537832 h 6858240"/>
              <a:gd name="connsiteX1730" fmla="*/ 4654416 w 10382877"/>
              <a:gd name="connsiteY1730" fmla="*/ 6534276 h 6858240"/>
              <a:gd name="connsiteX1731" fmla="*/ 4491296 w 10382877"/>
              <a:gd name="connsiteY1731" fmla="*/ 6530213 h 6858240"/>
              <a:gd name="connsiteX1732" fmla="*/ 4490712 w 10382877"/>
              <a:gd name="connsiteY1732" fmla="*/ 6539865 h 6858240"/>
              <a:gd name="connsiteX1733" fmla="*/ 4484583 w 10382877"/>
              <a:gd name="connsiteY1733" fmla="*/ 6545135 h 6858240"/>
              <a:gd name="connsiteX1734" fmla="*/ 4491296 w 10382877"/>
              <a:gd name="connsiteY1734" fmla="*/ 6530213 h 6858240"/>
              <a:gd name="connsiteX1735" fmla="*/ 6177296 w 10382877"/>
              <a:gd name="connsiteY1735" fmla="*/ 6528236 h 6858240"/>
              <a:gd name="connsiteX1736" fmla="*/ 6174644 w 10382877"/>
              <a:gd name="connsiteY1736" fmla="*/ 6534340 h 6858240"/>
              <a:gd name="connsiteX1737" fmla="*/ 6179471 w 10382877"/>
              <a:gd name="connsiteY1737" fmla="*/ 6542785 h 6858240"/>
              <a:gd name="connsiteX1738" fmla="*/ 6183472 w 10382877"/>
              <a:gd name="connsiteY1738" fmla="*/ 6532752 h 6858240"/>
              <a:gd name="connsiteX1739" fmla="*/ 6177296 w 10382877"/>
              <a:gd name="connsiteY1739" fmla="*/ 6528236 h 6858240"/>
              <a:gd name="connsiteX1740" fmla="*/ 6028513 w 10382877"/>
              <a:gd name="connsiteY1740" fmla="*/ 6523227 h 6858240"/>
              <a:gd name="connsiteX1741" fmla="*/ 6025147 w 10382877"/>
              <a:gd name="connsiteY1741" fmla="*/ 6525259 h 6858240"/>
              <a:gd name="connsiteX1742" fmla="*/ 6033784 w 10382877"/>
              <a:gd name="connsiteY1742" fmla="*/ 6526974 h 6858240"/>
              <a:gd name="connsiteX1743" fmla="*/ 6028513 w 10382877"/>
              <a:gd name="connsiteY1743" fmla="*/ 6523227 h 6858240"/>
              <a:gd name="connsiteX1744" fmla="*/ 4113901 w 10382877"/>
              <a:gd name="connsiteY1744" fmla="*/ 6523164 h 6858240"/>
              <a:gd name="connsiteX1745" fmla="*/ 4109514 w 10382877"/>
              <a:gd name="connsiteY1745" fmla="*/ 6536817 h 6858240"/>
              <a:gd name="connsiteX1746" fmla="*/ 4096282 w 10382877"/>
              <a:gd name="connsiteY1746" fmla="*/ 6542469 h 6858240"/>
              <a:gd name="connsiteX1747" fmla="*/ 4099826 w 10382877"/>
              <a:gd name="connsiteY1747" fmla="*/ 6531419 h 6858240"/>
              <a:gd name="connsiteX1748" fmla="*/ 4113901 w 10382877"/>
              <a:gd name="connsiteY1748" fmla="*/ 6523164 h 6858240"/>
              <a:gd name="connsiteX1749" fmla="*/ 5119428 w 10382877"/>
              <a:gd name="connsiteY1749" fmla="*/ 6520180 h 6858240"/>
              <a:gd name="connsiteX1750" fmla="*/ 5138849 w 10382877"/>
              <a:gd name="connsiteY1750" fmla="*/ 6523799 h 6858240"/>
              <a:gd name="connsiteX1751" fmla="*/ 5167561 w 10382877"/>
              <a:gd name="connsiteY1751" fmla="*/ 6534594 h 6858240"/>
              <a:gd name="connsiteX1752" fmla="*/ 5174769 w 10382877"/>
              <a:gd name="connsiteY1752" fmla="*/ 6547294 h 6858240"/>
              <a:gd name="connsiteX1753" fmla="*/ 5162963 w 10382877"/>
              <a:gd name="connsiteY1753" fmla="*/ 6548818 h 6858240"/>
              <a:gd name="connsiteX1754" fmla="*/ 5149575 w 10382877"/>
              <a:gd name="connsiteY1754" fmla="*/ 6556311 h 6858240"/>
              <a:gd name="connsiteX1755" fmla="*/ 5138893 w 10382877"/>
              <a:gd name="connsiteY1755" fmla="*/ 6556184 h 6858240"/>
              <a:gd name="connsiteX1756" fmla="*/ 5114779 w 10382877"/>
              <a:gd name="connsiteY1756" fmla="*/ 6547104 h 6858240"/>
              <a:gd name="connsiteX1757" fmla="*/ 5105488 w 10382877"/>
              <a:gd name="connsiteY1757" fmla="*/ 6539865 h 6858240"/>
              <a:gd name="connsiteX1758" fmla="*/ 5116107 w 10382877"/>
              <a:gd name="connsiteY1758" fmla="*/ 6521704 h 6858240"/>
              <a:gd name="connsiteX1759" fmla="*/ 5119428 w 10382877"/>
              <a:gd name="connsiteY1759" fmla="*/ 6520180 h 6858240"/>
              <a:gd name="connsiteX1760" fmla="*/ 5537945 w 10382877"/>
              <a:gd name="connsiteY1760" fmla="*/ 6518845 h 6858240"/>
              <a:gd name="connsiteX1761" fmla="*/ 5545725 w 10382877"/>
              <a:gd name="connsiteY1761" fmla="*/ 6522782 h 6858240"/>
              <a:gd name="connsiteX1762" fmla="*/ 5532331 w 10382877"/>
              <a:gd name="connsiteY1762" fmla="*/ 6522148 h 6858240"/>
              <a:gd name="connsiteX1763" fmla="*/ 5537945 w 10382877"/>
              <a:gd name="connsiteY1763" fmla="*/ 6518845 h 6858240"/>
              <a:gd name="connsiteX1764" fmla="*/ 5743234 w 10382877"/>
              <a:gd name="connsiteY1764" fmla="*/ 6518528 h 6858240"/>
              <a:gd name="connsiteX1765" fmla="*/ 5743869 w 10382877"/>
              <a:gd name="connsiteY1765" fmla="*/ 6521322 h 6858240"/>
              <a:gd name="connsiteX1766" fmla="*/ 5755174 w 10382877"/>
              <a:gd name="connsiteY1766" fmla="*/ 6535927 h 6858240"/>
              <a:gd name="connsiteX1767" fmla="*/ 5770797 w 10382877"/>
              <a:gd name="connsiteY1767" fmla="*/ 6543801 h 6858240"/>
              <a:gd name="connsiteX1768" fmla="*/ 5756127 w 10382877"/>
              <a:gd name="connsiteY1768" fmla="*/ 6541643 h 6858240"/>
              <a:gd name="connsiteX1769" fmla="*/ 5730851 w 10382877"/>
              <a:gd name="connsiteY1769" fmla="*/ 6522910 h 6858240"/>
              <a:gd name="connsiteX1770" fmla="*/ 5743234 w 10382877"/>
              <a:gd name="connsiteY1770" fmla="*/ 6518528 h 6858240"/>
              <a:gd name="connsiteX1771" fmla="*/ 278611 w 10382877"/>
              <a:gd name="connsiteY1771" fmla="*/ 6517640 h 6858240"/>
              <a:gd name="connsiteX1772" fmla="*/ 278646 w 10382877"/>
              <a:gd name="connsiteY1772" fmla="*/ 6524815 h 6858240"/>
              <a:gd name="connsiteX1773" fmla="*/ 272686 w 10382877"/>
              <a:gd name="connsiteY1773" fmla="*/ 6530467 h 6858240"/>
              <a:gd name="connsiteX1774" fmla="*/ 272648 w 10382877"/>
              <a:gd name="connsiteY1774" fmla="*/ 6523228 h 6858240"/>
              <a:gd name="connsiteX1775" fmla="*/ 278611 w 10382877"/>
              <a:gd name="connsiteY1775" fmla="*/ 6517640 h 6858240"/>
              <a:gd name="connsiteX1776" fmla="*/ 5631995 w 10382877"/>
              <a:gd name="connsiteY1776" fmla="*/ 6516550 h 6858240"/>
              <a:gd name="connsiteX1777" fmla="*/ 5647656 w 10382877"/>
              <a:gd name="connsiteY1777" fmla="*/ 6517194 h 6858240"/>
              <a:gd name="connsiteX1778" fmla="*/ 5681251 w 10382877"/>
              <a:gd name="connsiteY1778" fmla="*/ 6520243 h 6858240"/>
              <a:gd name="connsiteX1779" fmla="*/ 5695350 w 10382877"/>
              <a:gd name="connsiteY1779" fmla="*/ 6521322 h 6858240"/>
              <a:gd name="connsiteX1780" fmla="*/ 5670391 w 10382877"/>
              <a:gd name="connsiteY1780" fmla="*/ 6531038 h 6858240"/>
              <a:gd name="connsiteX1781" fmla="*/ 5682077 w 10382877"/>
              <a:gd name="connsiteY1781" fmla="*/ 6543103 h 6858240"/>
              <a:gd name="connsiteX1782" fmla="*/ 5699986 w 10382877"/>
              <a:gd name="connsiteY1782" fmla="*/ 6556818 h 6858240"/>
              <a:gd name="connsiteX1783" fmla="*/ 5706782 w 10382877"/>
              <a:gd name="connsiteY1783" fmla="*/ 6563804 h 6858240"/>
              <a:gd name="connsiteX1784" fmla="*/ 5720880 w 10382877"/>
              <a:gd name="connsiteY1784" fmla="*/ 6571043 h 6858240"/>
              <a:gd name="connsiteX1785" fmla="*/ 5734471 w 10382877"/>
              <a:gd name="connsiteY1785" fmla="*/ 6572948 h 6858240"/>
              <a:gd name="connsiteX1786" fmla="*/ 5723039 w 10382877"/>
              <a:gd name="connsiteY1786" fmla="*/ 6561835 h 6858240"/>
              <a:gd name="connsiteX1787" fmla="*/ 5718403 w 10382877"/>
              <a:gd name="connsiteY1787" fmla="*/ 6552247 h 6858240"/>
              <a:gd name="connsiteX1788" fmla="*/ 5735868 w 10382877"/>
              <a:gd name="connsiteY1788" fmla="*/ 6553707 h 6858240"/>
              <a:gd name="connsiteX1789" fmla="*/ 5744759 w 10382877"/>
              <a:gd name="connsiteY1789" fmla="*/ 6560819 h 6858240"/>
              <a:gd name="connsiteX1790" fmla="*/ 5789659 w 10382877"/>
              <a:gd name="connsiteY1790" fmla="*/ 6581012 h 6858240"/>
              <a:gd name="connsiteX1791" fmla="*/ 5833163 w 10382877"/>
              <a:gd name="connsiteY1791" fmla="*/ 6606603 h 6858240"/>
              <a:gd name="connsiteX1792" fmla="*/ 5808204 w 10382877"/>
              <a:gd name="connsiteY1792" fmla="*/ 6605205 h 6858240"/>
              <a:gd name="connsiteX1793" fmla="*/ 5788071 w 10382877"/>
              <a:gd name="connsiteY1793" fmla="*/ 6592887 h 6858240"/>
              <a:gd name="connsiteX1794" fmla="*/ 5774481 w 10382877"/>
              <a:gd name="connsiteY1794" fmla="*/ 6617398 h 6858240"/>
              <a:gd name="connsiteX1795" fmla="*/ 5766479 w 10382877"/>
              <a:gd name="connsiteY1795" fmla="*/ 6630034 h 6858240"/>
              <a:gd name="connsiteX1796" fmla="*/ 5755429 w 10382877"/>
              <a:gd name="connsiteY1796" fmla="*/ 6631241 h 6858240"/>
              <a:gd name="connsiteX1797" fmla="*/ 5776513 w 10382877"/>
              <a:gd name="connsiteY1797" fmla="*/ 6644830 h 6858240"/>
              <a:gd name="connsiteX1798" fmla="*/ 5792645 w 10382877"/>
              <a:gd name="connsiteY1798" fmla="*/ 6659752 h 6858240"/>
              <a:gd name="connsiteX1799" fmla="*/ 5826050 w 10382877"/>
              <a:gd name="connsiteY1799" fmla="*/ 6694614 h 6858240"/>
              <a:gd name="connsiteX1800" fmla="*/ 5823826 w 10382877"/>
              <a:gd name="connsiteY1800" fmla="*/ 6683056 h 6858240"/>
              <a:gd name="connsiteX1801" fmla="*/ 5837608 w 10382877"/>
              <a:gd name="connsiteY1801" fmla="*/ 6679501 h 6858240"/>
              <a:gd name="connsiteX1802" fmla="*/ 5865552 w 10382877"/>
              <a:gd name="connsiteY1802" fmla="*/ 6690296 h 6858240"/>
              <a:gd name="connsiteX1803" fmla="*/ 5880666 w 10382877"/>
              <a:gd name="connsiteY1803" fmla="*/ 6699186 h 6858240"/>
              <a:gd name="connsiteX1804" fmla="*/ 5898512 w 10382877"/>
              <a:gd name="connsiteY1804" fmla="*/ 6719061 h 6858240"/>
              <a:gd name="connsiteX1805" fmla="*/ 5888287 w 10382877"/>
              <a:gd name="connsiteY1805" fmla="*/ 6717664 h 6858240"/>
              <a:gd name="connsiteX1806" fmla="*/ 5881746 w 10382877"/>
              <a:gd name="connsiteY1806" fmla="*/ 6713600 h 6858240"/>
              <a:gd name="connsiteX1807" fmla="*/ 5889875 w 10382877"/>
              <a:gd name="connsiteY1807" fmla="*/ 6728332 h 6858240"/>
              <a:gd name="connsiteX1808" fmla="*/ 5897560 w 10382877"/>
              <a:gd name="connsiteY1808" fmla="*/ 6744652 h 6858240"/>
              <a:gd name="connsiteX1809" fmla="*/ 5914707 w 10382877"/>
              <a:gd name="connsiteY1809" fmla="*/ 6761035 h 6858240"/>
              <a:gd name="connsiteX1810" fmla="*/ 5927472 w 10382877"/>
              <a:gd name="connsiteY1810" fmla="*/ 6763829 h 6858240"/>
              <a:gd name="connsiteX1811" fmla="*/ 5952113 w 10382877"/>
              <a:gd name="connsiteY1811" fmla="*/ 6777418 h 6858240"/>
              <a:gd name="connsiteX1812" fmla="*/ 5963862 w 10382877"/>
              <a:gd name="connsiteY1812" fmla="*/ 6790181 h 6858240"/>
              <a:gd name="connsiteX1813" fmla="*/ 5967101 w 10382877"/>
              <a:gd name="connsiteY1813" fmla="*/ 6797929 h 6858240"/>
              <a:gd name="connsiteX1814" fmla="*/ 5984120 w 10382877"/>
              <a:gd name="connsiteY1814" fmla="*/ 6810438 h 6858240"/>
              <a:gd name="connsiteX1815" fmla="*/ 6011429 w 10382877"/>
              <a:gd name="connsiteY1815" fmla="*/ 6828472 h 6858240"/>
              <a:gd name="connsiteX1816" fmla="*/ 6026925 w 10382877"/>
              <a:gd name="connsiteY1816" fmla="*/ 6840600 h 6858240"/>
              <a:gd name="connsiteX1817" fmla="*/ 6031244 w 10382877"/>
              <a:gd name="connsiteY1817" fmla="*/ 6855079 h 6858240"/>
              <a:gd name="connsiteX1818" fmla="*/ 6032317 w 10382877"/>
              <a:gd name="connsiteY1818" fmla="*/ 6858000 h 6858240"/>
              <a:gd name="connsiteX1819" fmla="*/ 5966884 w 10382877"/>
              <a:gd name="connsiteY1819" fmla="*/ 6858000 h 6858240"/>
              <a:gd name="connsiteX1820" fmla="*/ 5952823 w 10382877"/>
              <a:gd name="connsiteY1820" fmla="*/ 6841090 h 6858240"/>
              <a:gd name="connsiteX1821" fmla="*/ 5939665 w 10382877"/>
              <a:gd name="connsiteY1821" fmla="*/ 6828853 h 6858240"/>
              <a:gd name="connsiteX1822" fmla="*/ 5917120 w 10382877"/>
              <a:gd name="connsiteY1822" fmla="*/ 6805168 h 6858240"/>
              <a:gd name="connsiteX1823" fmla="*/ 5886636 w 10382877"/>
              <a:gd name="connsiteY1823" fmla="*/ 6771005 h 6858240"/>
              <a:gd name="connsiteX1824" fmla="*/ 5867901 w 10382877"/>
              <a:gd name="connsiteY1824" fmla="*/ 6757796 h 6858240"/>
              <a:gd name="connsiteX1825" fmla="*/ 5851326 w 10382877"/>
              <a:gd name="connsiteY1825" fmla="*/ 6741540 h 6858240"/>
              <a:gd name="connsiteX1826" fmla="*/ 5839577 w 10382877"/>
              <a:gd name="connsiteY1826" fmla="*/ 6728968 h 6858240"/>
              <a:gd name="connsiteX1827" fmla="*/ 5834560 w 10382877"/>
              <a:gd name="connsiteY1827" fmla="*/ 6722618 h 6858240"/>
              <a:gd name="connsiteX1828" fmla="*/ 5818683 w 10382877"/>
              <a:gd name="connsiteY1828" fmla="*/ 6703694 h 6858240"/>
              <a:gd name="connsiteX1829" fmla="*/ 5780641 w 10382877"/>
              <a:gd name="connsiteY1829" fmla="*/ 6672643 h 6858240"/>
              <a:gd name="connsiteX1830" fmla="*/ 5749840 w 10382877"/>
              <a:gd name="connsiteY1830" fmla="*/ 6650799 h 6858240"/>
              <a:gd name="connsiteX1831" fmla="*/ 5719864 w 10382877"/>
              <a:gd name="connsiteY1831" fmla="*/ 6631114 h 6858240"/>
              <a:gd name="connsiteX1832" fmla="*/ 5697700 w 10382877"/>
              <a:gd name="connsiteY1832" fmla="*/ 6613461 h 6858240"/>
              <a:gd name="connsiteX1833" fmla="*/ 5701955 w 10382877"/>
              <a:gd name="connsiteY1833" fmla="*/ 6626479 h 6858240"/>
              <a:gd name="connsiteX1834" fmla="*/ 5710846 w 10382877"/>
              <a:gd name="connsiteY1834" fmla="*/ 6638099 h 6858240"/>
              <a:gd name="connsiteX1835" fmla="*/ 5716435 w 10382877"/>
              <a:gd name="connsiteY1835" fmla="*/ 6644322 h 6858240"/>
              <a:gd name="connsiteX1836" fmla="*/ 5723548 w 10382877"/>
              <a:gd name="connsiteY1836" fmla="*/ 6653593 h 6858240"/>
              <a:gd name="connsiteX1837" fmla="*/ 5728628 w 10382877"/>
              <a:gd name="connsiteY1837" fmla="*/ 6659435 h 6858240"/>
              <a:gd name="connsiteX1838" fmla="*/ 5721452 w 10382877"/>
              <a:gd name="connsiteY1838" fmla="*/ 6659435 h 6858240"/>
              <a:gd name="connsiteX1839" fmla="*/ 5715927 w 10382877"/>
              <a:gd name="connsiteY1839" fmla="*/ 6670674 h 6858240"/>
              <a:gd name="connsiteX1840" fmla="*/ 5696874 w 10382877"/>
              <a:gd name="connsiteY1840" fmla="*/ 6686231 h 6858240"/>
              <a:gd name="connsiteX1841" fmla="*/ 5686777 w 10382877"/>
              <a:gd name="connsiteY1841" fmla="*/ 6671944 h 6858240"/>
              <a:gd name="connsiteX1842" fmla="*/ 5676615 w 10382877"/>
              <a:gd name="connsiteY1842" fmla="*/ 6661149 h 6858240"/>
              <a:gd name="connsiteX1843" fmla="*/ 5651466 w 10382877"/>
              <a:gd name="connsiteY1843" fmla="*/ 6643941 h 6858240"/>
              <a:gd name="connsiteX1844" fmla="*/ 5660865 w 10382877"/>
              <a:gd name="connsiteY1844" fmla="*/ 6644449 h 6858240"/>
              <a:gd name="connsiteX1845" fmla="*/ 5668105 w 10382877"/>
              <a:gd name="connsiteY1845" fmla="*/ 6641592 h 6858240"/>
              <a:gd name="connsiteX1846" fmla="*/ 5683220 w 10382877"/>
              <a:gd name="connsiteY1846" fmla="*/ 6641274 h 6858240"/>
              <a:gd name="connsiteX1847" fmla="*/ 5697890 w 10382877"/>
              <a:gd name="connsiteY1847" fmla="*/ 6643623 h 6858240"/>
              <a:gd name="connsiteX1848" fmla="*/ 5647846 w 10382877"/>
              <a:gd name="connsiteY1848" fmla="*/ 6599427 h 6858240"/>
              <a:gd name="connsiteX1849" fmla="*/ 5646322 w 10382877"/>
              <a:gd name="connsiteY1849" fmla="*/ 6590664 h 6858240"/>
              <a:gd name="connsiteX1850" fmla="*/ 5581226 w 10382877"/>
              <a:gd name="connsiteY1850" fmla="*/ 6541579 h 6858240"/>
              <a:gd name="connsiteX1851" fmla="*/ 5563622 w 10382877"/>
              <a:gd name="connsiteY1851" fmla="*/ 6528625 h 6858240"/>
              <a:gd name="connsiteX1852" fmla="*/ 5614251 w 10382877"/>
              <a:gd name="connsiteY1852" fmla="*/ 6541261 h 6858240"/>
              <a:gd name="connsiteX1853" fmla="*/ 5641622 w 10382877"/>
              <a:gd name="connsiteY1853" fmla="*/ 6546278 h 6858240"/>
              <a:gd name="connsiteX1854" fmla="*/ 5655912 w 10382877"/>
              <a:gd name="connsiteY1854" fmla="*/ 6544436 h 6858240"/>
              <a:gd name="connsiteX1855" fmla="*/ 5638765 w 10382877"/>
              <a:gd name="connsiteY1855" fmla="*/ 6533069 h 6858240"/>
              <a:gd name="connsiteX1856" fmla="*/ 5631995 w 10382877"/>
              <a:gd name="connsiteY1856" fmla="*/ 6516550 h 6858240"/>
              <a:gd name="connsiteX1857" fmla="*/ 153283 w 10382877"/>
              <a:gd name="connsiteY1857" fmla="*/ 6514020 h 6858240"/>
              <a:gd name="connsiteX1858" fmla="*/ 160243 w 10382877"/>
              <a:gd name="connsiteY1858" fmla="*/ 6514718 h 6858240"/>
              <a:gd name="connsiteX1859" fmla="*/ 146754 w 10382877"/>
              <a:gd name="connsiteY1859" fmla="*/ 6520751 h 6858240"/>
              <a:gd name="connsiteX1860" fmla="*/ 153283 w 10382877"/>
              <a:gd name="connsiteY1860" fmla="*/ 6514020 h 6858240"/>
              <a:gd name="connsiteX1861" fmla="*/ 3901578 w 10382877"/>
              <a:gd name="connsiteY1861" fmla="*/ 6513894 h 6858240"/>
              <a:gd name="connsiteX1862" fmla="*/ 3887255 w 10382877"/>
              <a:gd name="connsiteY1862" fmla="*/ 6530276 h 6858240"/>
              <a:gd name="connsiteX1863" fmla="*/ 3881349 w 10382877"/>
              <a:gd name="connsiteY1863" fmla="*/ 6526403 h 6858240"/>
              <a:gd name="connsiteX1864" fmla="*/ 3892206 w 10382877"/>
              <a:gd name="connsiteY1864" fmla="*/ 6516814 h 6858240"/>
              <a:gd name="connsiteX1865" fmla="*/ 3901578 w 10382877"/>
              <a:gd name="connsiteY1865" fmla="*/ 6513894 h 6858240"/>
              <a:gd name="connsiteX1866" fmla="*/ 783373 w 10382877"/>
              <a:gd name="connsiteY1866" fmla="*/ 6511901 h 6858240"/>
              <a:gd name="connsiteX1867" fmla="*/ 780321 w 10382877"/>
              <a:gd name="connsiteY1867" fmla="*/ 6515989 h 6858240"/>
              <a:gd name="connsiteX1868" fmla="*/ 770620 w 10382877"/>
              <a:gd name="connsiteY1868" fmla="*/ 6521132 h 6858240"/>
              <a:gd name="connsiteX1869" fmla="*/ 769409 w 10382877"/>
              <a:gd name="connsiteY1869" fmla="*/ 6525831 h 6858240"/>
              <a:gd name="connsiteX1870" fmla="*/ 771750 w 10382877"/>
              <a:gd name="connsiteY1870" fmla="*/ 6536944 h 6858240"/>
              <a:gd name="connsiteX1871" fmla="*/ 775449 w 10382877"/>
              <a:gd name="connsiteY1871" fmla="*/ 6536499 h 6858240"/>
              <a:gd name="connsiteX1872" fmla="*/ 790912 w 10382877"/>
              <a:gd name="connsiteY1872" fmla="*/ 6527736 h 6858240"/>
              <a:gd name="connsiteX1873" fmla="*/ 790201 w 10382877"/>
              <a:gd name="connsiteY1873" fmla="*/ 6516624 h 6858240"/>
              <a:gd name="connsiteX1874" fmla="*/ 783373 w 10382877"/>
              <a:gd name="connsiteY1874" fmla="*/ 6511901 h 6858240"/>
              <a:gd name="connsiteX1875" fmla="*/ 5475136 w 10382877"/>
              <a:gd name="connsiteY1875" fmla="*/ 6509194 h 6858240"/>
              <a:gd name="connsiteX1876" fmla="*/ 5482960 w 10382877"/>
              <a:gd name="connsiteY1876" fmla="*/ 6510337 h 6858240"/>
              <a:gd name="connsiteX1877" fmla="*/ 5493103 w 10382877"/>
              <a:gd name="connsiteY1877" fmla="*/ 6519862 h 6858240"/>
              <a:gd name="connsiteX1878" fmla="*/ 5511024 w 10382877"/>
              <a:gd name="connsiteY1878" fmla="*/ 6534468 h 6858240"/>
              <a:gd name="connsiteX1879" fmla="*/ 5527670 w 10382877"/>
              <a:gd name="connsiteY1879" fmla="*/ 6547168 h 6858240"/>
              <a:gd name="connsiteX1880" fmla="*/ 5483506 w 10382877"/>
              <a:gd name="connsiteY1880" fmla="*/ 6536563 h 6858240"/>
              <a:gd name="connsiteX1881" fmla="*/ 5469237 w 10382877"/>
              <a:gd name="connsiteY1881" fmla="*/ 6518910 h 6858240"/>
              <a:gd name="connsiteX1882" fmla="*/ 5473237 w 10382877"/>
              <a:gd name="connsiteY1882" fmla="*/ 6510909 h 6858240"/>
              <a:gd name="connsiteX1883" fmla="*/ 5475136 w 10382877"/>
              <a:gd name="connsiteY1883" fmla="*/ 6509194 h 6858240"/>
              <a:gd name="connsiteX1884" fmla="*/ 383215 w 10382877"/>
              <a:gd name="connsiteY1884" fmla="*/ 6507749 h 6858240"/>
              <a:gd name="connsiteX1885" fmla="*/ 380856 w 10382877"/>
              <a:gd name="connsiteY1885" fmla="*/ 6511798 h 6858240"/>
              <a:gd name="connsiteX1886" fmla="*/ 368281 w 10382877"/>
              <a:gd name="connsiteY1886" fmla="*/ 6524561 h 6858240"/>
              <a:gd name="connsiteX1887" fmla="*/ 358041 w 10382877"/>
              <a:gd name="connsiteY1887" fmla="*/ 6539103 h 6858240"/>
              <a:gd name="connsiteX1888" fmla="*/ 350770 w 10382877"/>
              <a:gd name="connsiteY1888" fmla="*/ 6551485 h 6858240"/>
              <a:gd name="connsiteX1889" fmla="*/ 348396 w 10382877"/>
              <a:gd name="connsiteY1889" fmla="*/ 6558026 h 6858240"/>
              <a:gd name="connsiteX1890" fmla="*/ 350757 w 10382877"/>
              <a:gd name="connsiteY1890" fmla="*/ 6573710 h 6858240"/>
              <a:gd name="connsiteX1891" fmla="*/ 358148 w 10382877"/>
              <a:gd name="connsiteY1891" fmla="*/ 6572758 h 6858240"/>
              <a:gd name="connsiteX1892" fmla="*/ 376706 w 10382877"/>
              <a:gd name="connsiteY1892" fmla="*/ 6562026 h 6858240"/>
              <a:gd name="connsiteX1893" fmla="*/ 393015 w 10382877"/>
              <a:gd name="connsiteY1893" fmla="*/ 6563423 h 6858240"/>
              <a:gd name="connsiteX1894" fmla="*/ 403106 w 10382877"/>
              <a:gd name="connsiteY1894" fmla="*/ 6552946 h 6858240"/>
              <a:gd name="connsiteX1895" fmla="*/ 398431 w 10382877"/>
              <a:gd name="connsiteY1895" fmla="*/ 6552438 h 6858240"/>
              <a:gd name="connsiteX1896" fmla="*/ 387749 w 10382877"/>
              <a:gd name="connsiteY1896" fmla="*/ 6557772 h 6858240"/>
              <a:gd name="connsiteX1897" fmla="*/ 388096 w 10382877"/>
              <a:gd name="connsiteY1897" fmla="*/ 6549961 h 6858240"/>
              <a:gd name="connsiteX1898" fmla="*/ 387151 w 10382877"/>
              <a:gd name="connsiteY1898" fmla="*/ 6539929 h 6858240"/>
              <a:gd name="connsiteX1899" fmla="*/ 388236 w 10382877"/>
              <a:gd name="connsiteY1899" fmla="*/ 6533070 h 6858240"/>
              <a:gd name="connsiteX1900" fmla="*/ 395612 w 10382877"/>
              <a:gd name="connsiteY1900" fmla="*/ 6527609 h 6858240"/>
              <a:gd name="connsiteX1901" fmla="*/ 392888 w 10382877"/>
              <a:gd name="connsiteY1901" fmla="*/ 6525196 h 6858240"/>
              <a:gd name="connsiteX1902" fmla="*/ 386051 w 10382877"/>
              <a:gd name="connsiteY1902" fmla="*/ 6515798 h 6858240"/>
              <a:gd name="connsiteX1903" fmla="*/ 383215 w 10382877"/>
              <a:gd name="connsiteY1903" fmla="*/ 6507749 h 6858240"/>
              <a:gd name="connsiteX1904" fmla="*/ 4070742 w 10382877"/>
              <a:gd name="connsiteY1904" fmla="*/ 6507225 h 6858240"/>
              <a:gd name="connsiteX1905" fmla="*/ 4063644 w 10382877"/>
              <a:gd name="connsiteY1905" fmla="*/ 6525006 h 6858240"/>
              <a:gd name="connsiteX1906" fmla="*/ 4040733 w 10382877"/>
              <a:gd name="connsiteY1906" fmla="*/ 6527101 h 6858240"/>
              <a:gd name="connsiteX1907" fmla="*/ 4070742 w 10382877"/>
              <a:gd name="connsiteY1907" fmla="*/ 6507225 h 6858240"/>
              <a:gd name="connsiteX1908" fmla="*/ 5175600 w 10382877"/>
              <a:gd name="connsiteY1908" fmla="*/ 6507035 h 6858240"/>
              <a:gd name="connsiteX1909" fmla="*/ 5180027 w 10382877"/>
              <a:gd name="connsiteY1909" fmla="*/ 6513004 h 6858240"/>
              <a:gd name="connsiteX1910" fmla="*/ 5166551 w 10382877"/>
              <a:gd name="connsiteY1910" fmla="*/ 6514337 h 6858240"/>
              <a:gd name="connsiteX1911" fmla="*/ 5162124 w 10382877"/>
              <a:gd name="connsiteY1911" fmla="*/ 6508368 h 6858240"/>
              <a:gd name="connsiteX1912" fmla="*/ 5175600 w 10382877"/>
              <a:gd name="connsiteY1912" fmla="*/ 6507035 h 6858240"/>
              <a:gd name="connsiteX1913" fmla="*/ 4210515 w 10382877"/>
              <a:gd name="connsiteY1913" fmla="*/ 6505701 h 6858240"/>
              <a:gd name="connsiteX1914" fmla="*/ 4215775 w 10382877"/>
              <a:gd name="connsiteY1914" fmla="*/ 6509384 h 6858240"/>
              <a:gd name="connsiteX1915" fmla="*/ 4207157 w 10382877"/>
              <a:gd name="connsiteY1915" fmla="*/ 6507670 h 6858240"/>
              <a:gd name="connsiteX1916" fmla="*/ 4210515 w 10382877"/>
              <a:gd name="connsiteY1916" fmla="*/ 6505701 h 6858240"/>
              <a:gd name="connsiteX1917" fmla="*/ 4427498 w 10382877"/>
              <a:gd name="connsiteY1917" fmla="*/ 6502519 h 6858240"/>
              <a:gd name="connsiteX1918" fmla="*/ 4440941 w 10382877"/>
              <a:gd name="connsiteY1918" fmla="*/ 6507289 h 6858240"/>
              <a:gd name="connsiteX1919" fmla="*/ 4427852 w 10382877"/>
              <a:gd name="connsiteY1919" fmla="*/ 6513830 h 6858240"/>
              <a:gd name="connsiteX1920" fmla="*/ 4420219 w 10382877"/>
              <a:gd name="connsiteY1920" fmla="*/ 6517386 h 6858240"/>
              <a:gd name="connsiteX1921" fmla="*/ 4416865 w 10382877"/>
              <a:gd name="connsiteY1921" fmla="*/ 6519354 h 6858240"/>
              <a:gd name="connsiteX1922" fmla="*/ 4419895 w 10382877"/>
              <a:gd name="connsiteY1922" fmla="*/ 6507988 h 6858240"/>
              <a:gd name="connsiteX1923" fmla="*/ 4427498 w 10382877"/>
              <a:gd name="connsiteY1923" fmla="*/ 6502519 h 6858240"/>
              <a:gd name="connsiteX1924" fmla="*/ 354068 w 10382877"/>
              <a:gd name="connsiteY1924" fmla="*/ 6500114 h 6858240"/>
              <a:gd name="connsiteX1925" fmla="*/ 337777 w 10382877"/>
              <a:gd name="connsiteY1925" fmla="*/ 6528181 h 6858240"/>
              <a:gd name="connsiteX1926" fmla="*/ 349224 w 10382877"/>
              <a:gd name="connsiteY1926" fmla="*/ 6518211 h 6858240"/>
              <a:gd name="connsiteX1927" fmla="*/ 354068 w 10382877"/>
              <a:gd name="connsiteY1927" fmla="*/ 6500114 h 6858240"/>
              <a:gd name="connsiteX1928" fmla="*/ 4399026 w 10382877"/>
              <a:gd name="connsiteY1928" fmla="*/ 6499669 h 6858240"/>
              <a:gd name="connsiteX1929" fmla="*/ 4403624 w 10382877"/>
              <a:gd name="connsiteY1929" fmla="*/ 6503670 h 6858240"/>
              <a:gd name="connsiteX1930" fmla="*/ 4389982 w 10382877"/>
              <a:gd name="connsiteY1930" fmla="*/ 6504940 h 6858240"/>
              <a:gd name="connsiteX1931" fmla="*/ 4399026 w 10382877"/>
              <a:gd name="connsiteY1931" fmla="*/ 6499669 h 6858240"/>
              <a:gd name="connsiteX1932" fmla="*/ 5109031 w 10382877"/>
              <a:gd name="connsiteY1932" fmla="*/ 6499415 h 6858240"/>
              <a:gd name="connsiteX1933" fmla="*/ 5123155 w 10382877"/>
              <a:gd name="connsiteY1933" fmla="*/ 6500177 h 6858240"/>
              <a:gd name="connsiteX1934" fmla="*/ 5129703 w 10382877"/>
              <a:gd name="connsiteY1934" fmla="*/ 6504305 h 6858240"/>
              <a:gd name="connsiteX1935" fmla="*/ 5125162 w 10382877"/>
              <a:gd name="connsiteY1935" fmla="*/ 6508940 h 6858240"/>
              <a:gd name="connsiteX1936" fmla="*/ 5101734 w 10382877"/>
              <a:gd name="connsiteY1936" fmla="*/ 6501828 h 6858240"/>
              <a:gd name="connsiteX1937" fmla="*/ 5109031 w 10382877"/>
              <a:gd name="connsiteY1937" fmla="*/ 6499415 h 6858240"/>
              <a:gd name="connsiteX1938" fmla="*/ 3873932 w 10382877"/>
              <a:gd name="connsiteY1938" fmla="*/ 6499034 h 6858240"/>
              <a:gd name="connsiteX1939" fmla="*/ 3875704 w 10382877"/>
              <a:gd name="connsiteY1939" fmla="*/ 6519735 h 6858240"/>
              <a:gd name="connsiteX1940" fmla="*/ 3881022 w 10382877"/>
              <a:gd name="connsiteY1940" fmla="*/ 6534467 h 6858240"/>
              <a:gd name="connsiteX1941" fmla="*/ 3875403 w 10382877"/>
              <a:gd name="connsiteY1941" fmla="*/ 6546722 h 6858240"/>
              <a:gd name="connsiteX1942" fmla="*/ 3859263 w 10382877"/>
              <a:gd name="connsiteY1942" fmla="*/ 6537959 h 6858240"/>
              <a:gd name="connsiteX1943" fmla="*/ 3856204 w 10382877"/>
              <a:gd name="connsiteY1943" fmla="*/ 6529768 h 6858240"/>
              <a:gd name="connsiteX1944" fmla="*/ 3844231 w 10382877"/>
              <a:gd name="connsiteY1944" fmla="*/ 6530022 h 6858240"/>
              <a:gd name="connsiteX1945" fmla="*/ 3836234 w 10382877"/>
              <a:gd name="connsiteY1945" fmla="*/ 6530530 h 6858240"/>
              <a:gd name="connsiteX1946" fmla="*/ 3848608 w 10382877"/>
              <a:gd name="connsiteY1946" fmla="*/ 6518719 h 6858240"/>
              <a:gd name="connsiteX1947" fmla="*/ 3864700 w 10382877"/>
              <a:gd name="connsiteY1947" fmla="*/ 6507099 h 6858240"/>
              <a:gd name="connsiteX1948" fmla="*/ 3873932 w 10382877"/>
              <a:gd name="connsiteY1948" fmla="*/ 6499034 h 6858240"/>
              <a:gd name="connsiteX1949" fmla="*/ 493607 w 10382877"/>
              <a:gd name="connsiteY1949" fmla="*/ 6494907 h 6858240"/>
              <a:gd name="connsiteX1950" fmla="*/ 480076 w 10382877"/>
              <a:gd name="connsiteY1950" fmla="*/ 6503035 h 6858240"/>
              <a:gd name="connsiteX1951" fmla="*/ 470572 w 10382877"/>
              <a:gd name="connsiteY1951" fmla="*/ 6515862 h 6858240"/>
              <a:gd name="connsiteX1952" fmla="*/ 450354 w 10382877"/>
              <a:gd name="connsiteY1952" fmla="*/ 6536817 h 6858240"/>
              <a:gd name="connsiteX1953" fmla="*/ 438746 w 10382877"/>
              <a:gd name="connsiteY1953" fmla="*/ 6544818 h 6858240"/>
              <a:gd name="connsiteX1954" fmla="*/ 417608 w 10382877"/>
              <a:gd name="connsiteY1954" fmla="*/ 6564122 h 6858240"/>
              <a:gd name="connsiteX1955" fmla="*/ 428706 w 10382877"/>
              <a:gd name="connsiteY1955" fmla="*/ 6559613 h 6858240"/>
              <a:gd name="connsiteX1956" fmla="*/ 444067 w 10382877"/>
              <a:gd name="connsiteY1956" fmla="*/ 6550978 h 6858240"/>
              <a:gd name="connsiteX1957" fmla="*/ 459120 w 10382877"/>
              <a:gd name="connsiteY1957" fmla="*/ 6540563 h 6858240"/>
              <a:gd name="connsiteX1958" fmla="*/ 472988 w 10382877"/>
              <a:gd name="connsiteY1958" fmla="*/ 6541770 h 6858240"/>
              <a:gd name="connsiteX1959" fmla="*/ 474797 w 10382877"/>
              <a:gd name="connsiteY1959" fmla="*/ 6554153 h 6858240"/>
              <a:gd name="connsiteX1960" fmla="*/ 479042 w 10382877"/>
              <a:gd name="connsiteY1960" fmla="*/ 6546151 h 6858240"/>
              <a:gd name="connsiteX1961" fmla="*/ 486933 w 10382877"/>
              <a:gd name="connsiteY1961" fmla="*/ 6535992 h 6858240"/>
              <a:gd name="connsiteX1962" fmla="*/ 491440 w 10382877"/>
              <a:gd name="connsiteY1962" fmla="*/ 6544246 h 6858240"/>
              <a:gd name="connsiteX1963" fmla="*/ 490570 w 10382877"/>
              <a:gd name="connsiteY1963" fmla="*/ 6548628 h 6858240"/>
              <a:gd name="connsiteX1964" fmla="*/ 504245 w 10382877"/>
              <a:gd name="connsiteY1964" fmla="*/ 6546406 h 6858240"/>
              <a:gd name="connsiteX1965" fmla="*/ 511807 w 10382877"/>
              <a:gd name="connsiteY1965" fmla="*/ 6538912 h 6858240"/>
              <a:gd name="connsiteX1966" fmla="*/ 492594 w 10382877"/>
              <a:gd name="connsiteY1966" fmla="*/ 6530149 h 6858240"/>
              <a:gd name="connsiteX1967" fmla="*/ 492585 w 10382877"/>
              <a:gd name="connsiteY1967" fmla="*/ 6511544 h 6858240"/>
              <a:gd name="connsiteX1968" fmla="*/ 493607 w 10382877"/>
              <a:gd name="connsiteY1968" fmla="*/ 6494907 h 6858240"/>
              <a:gd name="connsiteX1969" fmla="*/ 952817 w 10382877"/>
              <a:gd name="connsiteY1969" fmla="*/ 6494335 h 6858240"/>
              <a:gd name="connsiteX1970" fmla="*/ 948447 w 10382877"/>
              <a:gd name="connsiteY1970" fmla="*/ 6500177 h 6858240"/>
              <a:gd name="connsiteX1971" fmla="*/ 945558 w 10382877"/>
              <a:gd name="connsiteY1971" fmla="*/ 6494653 h 6858240"/>
              <a:gd name="connsiteX1972" fmla="*/ 952817 w 10382877"/>
              <a:gd name="connsiteY1972" fmla="*/ 6494335 h 6858240"/>
              <a:gd name="connsiteX1973" fmla="*/ 3963314 w 10382877"/>
              <a:gd name="connsiteY1973" fmla="*/ 6493764 h 6858240"/>
              <a:gd name="connsiteX1974" fmla="*/ 3967218 w 10382877"/>
              <a:gd name="connsiteY1974" fmla="*/ 6502844 h 6858240"/>
              <a:gd name="connsiteX1975" fmla="*/ 3950031 w 10382877"/>
              <a:gd name="connsiteY1975" fmla="*/ 6523736 h 6858240"/>
              <a:gd name="connsiteX1976" fmla="*/ 3947624 w 10382877"/>
              <a:gd name="connsiteY1976" fmla="*/ 6518339 h 6858240"/>
              <a:gd name="connsiteX1977" fmla="*/ 3953722 w 10382877"/>
              <a:gd name="connsiteY1977" fmla="*/ 6515100 h 6858240"/>
              <a:gd name="connsiteX1978" fmla="*/ 3958888 w 10382877"/>
              <a:gd name="connsiteY1978" fmla="*/ 6504559 h 6858240"/>
              <a:gd name="connsiteX1979" fmla="*/ 3963314 w 10382877"/>
              <a:gd name="connsiteY1979" fmla="*/ 6493764 h 6858240"/>
              <a:gd name="connsiteX1980" fmla="*/ 4076225 w 10382877"/>
              <a:gd name="connsiteY1980" fmla="*/ 6493573 h 6858240"/>
              <a:gd name="connsiteX1981" fmla="*/ 4084912 w 10382877"/>
              <a:gd name="connsiteY1981" fmla="*/ 6497002 h 6858240"/>
              <a:gd name="connsiteX1982" fmla="*/ 4080758 w 10382877"/>
              <a:gd name="connsiteY1982" fmla="*/ 6501764 h 6858240"/>
              <a:gd name="connsiteX1983" fmla="*/ 4076225 w 10382877"/>
              <a:gd name="connsiteY1983" fmla="*/ 6493573 h 6858240"/>
              <a:gd name="connsiteX1984" fmla="*/ 272988 w 10382877"/>
              <a:gd name="connsiteY1984" fmla="*/ 6492239 h 6858240"/>
              <a:gd name="connsiteX1985" fmla="*/ 269760 w 10382877"/>
              <a:gd name="connsiteY1985" fmla="*/ 6506844 h 6858240"/>
              <a:gd name="connsiteX1986" fmla="*/ 261736 w 10382877"/>
              <a:gd name="connsiteY1986" fmla="*/ 6502654 h 6858240"/>
              <a:gd name="connsiteX1987" fmla="*/ 258096 w 10382877"/>
              <a:gd name="connsiteY1987" fmla="*/ 6501701 h 6858240"/>
              <a:gd name="connsiteX1988" fmla="*/ 247758 w 10382877"/>
              <a:gd name="connsiteY1988" fmla="*/ 6500431 h 6858240"/>
              <a:gd name="connsiteX1989" fmla="*/ 272988 w 10382877"/>
              <a:gd name="connsiteY1989" fmla="*/ 6492239 h 6858240"/>
              <a:gd name="connsiteX1990" fmla="*/ 4100228 w 10382877"/>
              <a:gd name="connsiteY1990" fmla="*/ 6491160 h 6858240"/>
              <a:gd name="connsiteX1991" fmla="*/ 4107187 w 10382877"/>
              <a:gd name="connsiteY1991" fmla="*/ 6491858 h 6858240"/>
              <a:gd name="connsiteX1992" fmla="*/ 4093700 w 10382877"/>
              <a:gd name="connsiteY1992" fmla="*/ 6497891 h 6858240"/>
              <a:gd name="connsiteX1993" fmla="*/ 4100228 w 10382877"/>
              <a:gd name="connsiteY1993" fmla="*/ 6491160 h 6858240"/>
              <a:gd name="connsiteX1994" fmla="*/ 5679497 w 10382877"/>
              <a:gd name="connsiteY1994" fmla="*/ 6490636 h 6858240"/>
              <a:gd name="connsiteX1995" fmla="*/ 5687856 w 10382877"/>
              <a:gd name="connsiteY1995" fmla="*/ 6491859 h 6858240"/>
              <a:gd name="connsiteX1996" fmla="*/ 5692682 w 10382877"/>
              <a:gd name="connsiteY1996" fmla="*/ 6499161 h 6858240"/>
              <a:gd name="connsiteX1997" fmla="*/ 5680616 w 10382877"/>
              <a:gd name="connsiteY1997" fmla="*/ 6494272 h 6858240"/>
              <a:gd name="connsiteX1998" fmla="*/ 5679497 w 10382877"/>
              <a:gd name="connsiteY1998" fmla="*/ 6490636 h 6858240"/>
              <a:gd name="connsiteX1999" fmla="*/ 3716491 w 10382877"/>
              <a:gd name="connsiteY1999" fmla="*/ 6490628 h 6858240"/>
              <a:gd name="connsiteX2000" fmla="*/ 3727206 w 10382877"/>
              <a:gd name="connsiteY2000" fmla="*/ 6490843 h 6858240"/>
              <a:gd name="connsiteX2001" fmla="*/ 3727104 w 10382877"/>
              <a:gd name="connsiteY2001" fmla="*/ 6504051 h 6858240"/>
              <a:gd name="connsiteX2002" fmla="*/ 3711279 w 10382877"/>
              <a:gd name="connsiteY2002" fmla="*/ 6498082 h 6858240"/>
              <a:gd name="connsiteX2003" fmla="*/ 3716491 w 10382877"/>
              <a:gd name="connsiteY2003" fmla="*/ 6490628 h 6858240"/>
              <a:gd name="connsiteX2004" fmla="*/ 650017 w 10382877"/>
              <a:gd name="connsiteY2004" fmla="*/ 6490144 h 6858240"/>
              <a:gd name="connsiteX2005" fmla="*/ 635030 w 10382877"/>
              <a:gd name="connsiteY2005" fmla="*/ 6495542 h 6858240"/>
              <a:gd name="connsiteX2006" fmla="*/ 624487 w 10382877"/>
              <a:gd name="connsiteY2006" fmla="*/ 6500241 h 6858240"/>
              <a:gd name="connsiteX2007" fmla="*/ 599299 w 10382877"/>
              <a:gd name="connsiteY2007" fmla="*/ 6514656 h 6858240"/>
              <a:gd name="connsiteX2008" fmla="*/ 610591 w 10382877"/>
              <a:gd name="connsiteY2008" fmla="*/ 6513512 h 6858240"/>
              <a:gd name="connsiteX2009" fmla="*/ 625642 w 10382877"/>
              <a:gd name="connsiteY2009" fmla="*/ 6510528 h 6858240"/>
              <a:gd name="connsiteX2010" fmla="*/ 643163 w 10382877"/>
              <a:gd name="connsiteY2010" fmla="*/ 6499860 h 6858240"/>
              <a:gd name="connsiteX2011" fmla="*/ 651122 w 10382877"/>
              <a:gd name="connsiteY2011" fmla="*/ 6493256 h 6858240"/>
              <a:gd name="connsiteX2012" fmla="*/ 650017 w 10382877"/>
              <a:gd name="connsiteY2012" fmla="*/ 6490144 h 6858240"/>
              <a:gd name="connsiteX2013" fmla="*/ 935368 w 10382877"/>
              <a:gd name="connsiteY2013" fmla="*/ 6487286 h 6858240"/>
              <a:gd name="connsiteX2014" fmla="*/ 938913 w 10382877"/>
              <a:gd name="connsiteY2014" fmla="*/ 6492938 h 6858240"/>
              <a:gd name="connsiteX2015" fmla="*/ 935728 w 10382877"/>
              <a:gd name="connsiteY2015" fmla="*/ 6496875 h 6858240"/>
              <a:gd name="connsiteX2016" fmla="*/ 932186 w 10382877"/>
              <a:gd name="connsiteY2016" fmla="*/ 6491160 h 6858240"/>
              <a:gd name="connsiteX2017" fmla="*/ 935368 w 10382877"/>
              <a:gd name="connsiteY2017" fmla="*/ 6487286 h 6858240"/>
              <a:gd name="connsiteX2018" fmla="*/ 5080199 w 10382877"/>
              <a:gd name="connsiteY2018" fmla="*/ 6486461 h 6858240"/>
              <a:gd name="connsiteX2019" fmla="*/ 5092303 w 10382877"/>
              <a:gd name="connsiteY2019" fmla="*/ 6486715 h 6858240"/>
              <a:gd name="connsiteX2020" fmla="*/ 5094228 w 10382877"/>
              <a:gd name="connsiteY2020" fmla="*/ 6493890 h 6858240"/>
              <a:gd name="connsiteX2021" fmla="*/ 5082123 w 10382877"/>
              <a:gd name="connsiteY2021" fmla="*/ 6493636 h 6858240"/>
              <a:gd name="connsiteX2022" fmla="*/ 5080199 w 10382877"/>
              <a:gd name="connsiteY2022" fmla="*/ 6486461 h 6858240"/>
              <a:gd name="connsiteX2023" fmla="*/ 4651075 w 10382877"/>
              <a:gd name="connsiteY2023" fmla="*/ 6486405 h 6858240"/>
              <a:gd name="connsiteX2024" fmla="*/ 4648555 w 10382877"/>
              <a:gd name="connsiteY2024" fmla="*/ 6491351 h 6858240"/>
              <a:gd name="connsiteX2025" fmla="*/ 4641569 w 10382877"/>
              <a:gd name="connsiteY2025" fmla="*/ 6495478 h 6858240"/>
              <a:gd name="connsiteX2026" fmla="*/ 4646523 w 10382877"/>
              <a:gd name="connsiteY2026" fmla="*/ 6488176 h 6858240"/>
              <a:gd name="connsiteX2027" fmla="*/ 4651075 w 10382877"/>
              <a:gd name="connsiteY2027" fmla="*/ 6486405 h 6858240"/>
              <a:gd name="connsiteX2028" fmla="*/ 4529643 w 10382877"/>
              <a:gd name="connsiteY2028" fmla="*/ 6485381 h 6858240"/>
              <a:gd name="connsiteX2029" fmla="*/ 4539321 w 10382877"/>
              <a:gd name="connsiteY2029" fmla="*/ 6488429 h 6858240"/>
              <a:gd name="connsiteX2030" fmla="*/ 4540287 w 10382877"/>
              <a:gd name="connsiteY2030" fmla="*/ 6496875 h 6858240"/>
              <a:gd name="connsiteX2031" fmla="*/ 4530392 w 10382877"/>
              <a:gd name="connsiteY2031" fmla="*/ 6493573 h 6858240"/>
              <a:gd name="connsiteX2032" fmla="*/ 4529643 w 10382877"/>
              <a:gd name="connsiteY2032" fmla="*/ 6485381 h 6858240"/>
              <a:gd name="connsiteX2033" fmla="*/ 3942377 w 10382877"/>
              <a:gd name="connsiteY2033" fmla="*/ 6483476 h 6858240"/>
              <a:gd name="connsiteX2034" fmla="*/ 3945673 w 10382877"/>
              <a:gd name="connsiteY2034" fmla="*/ 6489127 h 6858240"/>
              <a:gd name="connsiteX2035" fmla="*/ 3940063 w 10382877"/>
              <a:gd name="connsiteY2035" fmla="*/ 6492430 h 6858240"/>
              <a:gd name="connsiteX2036" fmla="*/ 3936759 w 10382877"/>
              <a:gd name="connsiteY2036" fmla="*/ 6486778 h 6858240"/>
              <a:gd name="connsiteX2037" fmla="*/ 3942377 w 10382877"/>
              <a:gd name="connsiteY2037" fmla="*/ 6483476 h 6858240"/>
              <a:gd name="connsiteX2038" fmla="*/ 4191982 w 10382877"/>
              <a:gd name="connsiteY2038" fmla="*/ 6481381 h 6858240"/>
              <a:gd name="connsiteX2039" fmla="*/ 4189201 w 10382877"/>
              <a:gd name="connsiteY2039" fmla="*/ 6487795 h 6858240"/>
              <a:gd name="connsiteX2040" fmla="*/ 4180178 w 10382877"/>
              <a:gd name="connsiteY2040" fmla="*/ 6490271 h 6858240"/>
              <a:gd name="connsiteX2041" fmla="*/ 4191982 w 10382877"/>
              <a:gd name="connsiteY2041" fmla="*/ 6481381 h 6858240"/>
              <a:gd name="connsiteX2042" fmla="*/ 5054720 w 10382877"/>
              <a:gd name="connsiteY2042" fmla="*/ 6480809 h 6858240"/>
              <a:gd name="connsiteX2043" fmla="*/ 5051449 w 10382877"/>
              <a:gd name="connsiteY2043" fmla="*/ 6484365 h 6858240"/>
              <a:gd name="connsiteX2044" fmla="*/ 5040271 w 10382877"/>
              <a:gd name="connsiteY2044" fmla="*/ 6481445 h 6858240"/>
              <a:gd name="connsiteX2045" fmla="*/ 5054720 w 10382877"/>
              <a:gd name="connsiteY2045" fmla="*/ 6480809 h 6858240"/>
              <a:gd name="connsiteX2046" fmla="*/ 4362643 w 10382877"/>
              <a:gd name="connsiteY2046" fmla="*/ 6479032 h 6858240"/>
              <a:gd name="connsiteX2047" fmla="*/ 4371521 w 10382877"/>
              <a:gd name="connsiteY2047" fmla="*/ 6485382 h 6858240"/>
              <a:gd name="connsiteX2048" fmla="*/ 4364611 w 10382877"/>
              <a:gd name="connsiteY2048" fmla="*/ 6487223 h 6858240"/>
              <a:gd name="connsiteX2049" fmla="*/ 4362643 w 10382877"/>
              <a:gd name="connsiteY2049" fmla="*/ 6479032 h 6858240"/>
              <a:gd name="connsiteX2050" fmla="*/ 3922280 w 10382877"/>
              <a:gd name="connsiteY2050" fmla="*/ 6478270 h 6858240"/>
              <a:gd name="connsiteX2051" fmla="*/ 3917608 w 10382877"/>
              <a:gd name="connsiteY2051" fmla="*/ 6496367 h 6858240"/>
              <a:gd name="connsiteX2052" fmla="*/ 3913015 w 10382877"/>
              <a:gd name="connsiteY2052" fmla="*/ 6507861 h 6858240"/>
              <a:gd name="connsiteX2053" fmla="*/ 3902695 w 10382877"/>
              <a:gd name="connsiteY2053" fmla="*/ 6509576 h 6858240"/>
              <a:gd name="connsiteX2054" fmla="*/ 3891177 w 10382877"/>
              <a:gd name="connsiteY2054" fmla="*/ 6498908 h 6858240"/>
              <a:gd name="connsiteX2055" fmla="*/ 3897417 w 10382877"/>
              <a:gd name="connsiteY2055" fmla="*/ 6487731 h 6858240"/>
              <a:gd name="connsiteX2056" fmla="*/ 3910897 w 10382877"/>
              <a:gd name="connsiteY2056" fmla="*/ 6481762 h 6858240"/>
              <a:gd name="connsiteX2057" fmla="*/ 3922280 w 10382877"/>
              <a:gd name="connsiteY2057" fmla="*/ 6478270 h 6858240"/>
              <a:gd name="connsiteX2058" fmla="*/ 4290140 w 10382877"/>
              <a:gd name="connsiteY2058" fmla="*/ 6478142 h 6858240"/>
              <a:gd name="connsiteX2059" fmla="*/ 4290179 w 10382877"/>
              <a:gd name="connsiteY2059" fmla="*/ 6485318 h 6858240"/>
              <a:gd name="connsiteX2060" fmla="*/ 4284252 w 10382877"/>
              <a:gd name="connsiteY2060" fmla="*/ 6490969 h 6858240"/>
              <a:gd name="connsiteX2061" fmla="*/ 4284216 w 10382877"/>
              <a:gd name="connsiteY2061" fmla="*/ 6483730 h 6858240"/>
              <a:gd name="connsiteX2062" fmla="*/ 4290140 w 10382877"/>
              <a:gd name="connsiteY2062" fmla="*/ 6478142 h 6858240"/>
              <a:gd name="connsiteX2063" fmla="*/ 3768976 w 10382877"/>
              <a:gd name="connsiteY2063" fmla="*/ 6476746 h 6858240"/>
              <a:gd name="connsiteX2064" fmla="*/ 3767642 w 10382877"/>
              <a:gd name="connsiteY2064" fmla="*/ 6483477 h 6858240"/>
              <a:gd name="connsiteX2065" fmla="*/ 3755242 w 10382877"/>
              <a:gd name="connsiteY2065" fmla="*/ 6480302 h 6858240"/>
              <a:gd name="connsiteX2066" fmla="*/ 3768976 w 10382877"/>
              <a:gd name="connsiteY2066" fmla="*/ 6476746 h 6858240"/>
              <a:gd name="connsiteX2067" fmla="*/ 5345529 w 10382877"/>
              <a:gd name="connsiteY2067" fmla="*/ 6476365 h 6858240"/>
              <a:gd name="connsiteX2068" fmla="*/ 5360390 w 10382877"/>
              <a:gd name="connsiteY2068" fmla="*/ 6489001 h 6858240"/>
              <a:gd name="connsiteX2069" fmla="*/ 5364441 w 10382877"/>
              <a:gd name="connsiteY2069" fmla="*/ 6501320 h 6858240"/>
              <a:gd name="connsiteX2070" fmla="*/ 5357538 w 10382877"/>
              <a:gd name="connsiteY2070" fmla="*/ 6501129 h 6858240"/>
              <a:gd name="connsiteX2071" fmla="*/ 5344182 w 10382877"/>
              <a:gd name="connsiteY2071" fmla="*/ 6496494 h 6858240"/>
              <a:gd name="connsiteX2072" fmla="*/ 5342360 w 10382877"/>
              <a:gd name="connsiteY2072" fmla="*/ 6484937 h 6858240"/>
              <a:gd name="connsiteX2073" fmla="*/ 5349542 w 10382877"/>
              <a:gd name="connsiteY2073" fmla="*/ 6485000 h 6858240"/>
              <a:gd name="connsiteX2074" fmla="*/ 5345154 w 10382877"/>
              <a:gd name="connsiteY2074" fmla="*/ 6478904 h 6858240"/>
              <a:gd name="connsiteX2075" fmla="*/ 5345529 w 10382877"/>
              <a:gd name="connsiteY2075" fmla="*/ 6476365 h 6858240"/>
              <a:gd name="connsiteX2076" fmla="*/ 5159482 w 10382877"/>
              <a:gd name="connsiteY2076" fmla="*/ 6475777 h 6858240"/>
              <a:gd name="connsiteX2077" fmla="*/ 5168856 w 10382877"/>
              <a:gd name="connsiteY2077" fmla="*/ 6476682 h 6858240"/>
              <a:gd name="connsiteX2078" fmla="*/ 5162340 w 10382877"/>
              <a:gd name="connsiteY2078" fmla="*/ 6481762 h 6858240"/>
              <a:gd name="connsiteX2079" fmla="*/ 5153151 w 10382877"/>
              <a:gd name="connsiteY2079" fmla="*/ 6477635 h 6858240"/>
              <a:gd name="connsiteX2080" fmla="*/ 5159482 w 10382877"/>
              <a:gd name="connsiteY2080" fmla="*/ 6475777 h 6858240"/>
              <a:gd name="connsiteX2081" fmla="*/ 5223562 w 10382877"/>
              <a:gd name="connsiteY2081" fmla="*/ 6473698 h 6858240"/>
              <a:gd name="connsiteX2082" fmla="*/ 5233730 w 10382877"/>
              <a:gd name="connsiteY2082" fmla="*/ 6480428 h 6858240"/>
              <a:gd name="connsiteX2083" fmla="*/ 5245390 w 10382877"/>
              <a:gd name="connsiteY2083" fmla="*/ 6481508 h 6858240"/>
              <a:gd name="connsiteX2084" fmla="*/ 5235216 w 10382877"/>
              <a:gd name="connsiteY2084" fmla="*/ 6474840 h 6858240"/>
              <a:gd name="connsiteX2085" fmla="*/ 5223562 w 10382877"/>
              <a:gd name="connsiteY2085" fmla="*/ 6473698 h 6858240"/>
              <a:gd name="connsiteX2086" fmla="*/ 5110837 w 10382877"/>
              <a:gd name="connsiteY2086" fmla="*/ 6472975 h 6858240"/>
              <a:gd name="connsiteX2087" fmla="*/ 5113427 w 10382877"/>
              <a:gd name="connsiteY2087" fmla="*/ 6477126 h 6858240"/>
              <a:gd name="connsiteX2088" fmla="*/ 5108854 w 10382877"/>
              <a:gd name="connsiteY2088" fmla="*/ 6485064 h 6858240"/>
              <a:gd name="connsiteX2089" fmla="*/ 5106720 w 10382877"/>
              <a:gd name="connsiteY2089" fmla="*/ 6476872 h 6858240"/>
              <a:gd name="connsiteX2090" fmla="*/ 5110837 w 10382877"/>
              <a:gd name="connsiteY2090" fmla="*/ 6472975 h 6858240"/>
              <a:gd name="connsiteX2091" fmla="*/ 3886960 w 10382877"/>
              <a:gd name="connsiteY2091" fmla="*/ 6469126 h 6858240"/>
              <a:gd name="connsiteX2092" fmla="*/ 3886377 w 10382877"/>
              <a:gd name="connsiteY2092" fmla="*/ 6478778 h 6858240"/>
              <a:gd name="connsiteX2093" fmla="*/ 3880252 w 10382877"/>
              <a:gd name="connsiteY2093" fmla="*/ 6483984 h 6858240"/>
              <a:gd name="connsiteX2094" fmla="*/ 3886960 w 10382877"/>
              <a:gd name="connsiteY2094" fmla="*/ 6469126 h 6858240"/>
              <a:gd name="connsiteX2095" fmla="*/ 5673313 w 10382877"/>
              <a:gd name="connsiteY2095" fmla="*/ 6468998 h 6858240"/>
              <a:gd name="connsiteX2096" fmla="*/ 5677250 w 10382877"/>
              <a:gd name="connsiteY2096" fmla="*/ 6472173 h 6858240"/>
              <a:gd name="connsiteX2097" fmla="*/ 5671598 w 10382877"/>
              <a:gd name="connsiteY2097" fmla="*/ 6475729 h 6858240"/>
              <a:gd name="connsiteX2098" fmla="*/ 5667660 w 10382877"/>
              <a:gd name="connsiteY2098" fmla="*/ 6472554 h 6858240"/>
              <a:gd name="connsiteX2099" fmla="*/ 5673313 w 10382877"/>
              <a:gd name="connsiteY2099" fmla="*/ 6468998 h 6858240"/>
              <a:gd name="connsiteX2100" fmla="*/ 3691405 w 10382877"/>
              <a:gd name="connsiteY2100" fmla="*/ 6468474 h 6858240"/>
              <a:gd name="connsiteX2101" fmla="*/ 3692949 w 10382877"/>
              <a:gd name="connsiteY2101" fmla="*/ 6472554 h 6858240"/>
              <a:gd name="connsiteX2102" fmla="*/ 3692166 w 10382877"/>
              <a:gd name="connsiteY2102" fmla="*/ 6483096 h 6858240"/>
              <a:gd name="connsiteX2103" fmla="*/ 3691245 w 10382877"/>
              <a:gd name="connsiteY2103" fmla="*/ 6493065 h 6858240"/>
              <a:gd name="connsiteX2104" fmla="*/ 3698724 w 10382877"/>
              <a:gd name="connsiteY2104" fmla="*/ 6503034 h 6858240"/>
              <a:gd name="connsiteX2105" fmla="*/ 3693335 w 10382877"/>
              <a:gd name="connsiteY2105" fmla="*/ 6527482 h 6858240"/>
              <a:gd name="connsiteX2106" fmla="*/ 3694763 w 10382877"/>
              <a:gd name="connsiteY2106" fmla="*/ 6532244 h 6858240"/>
              <a:gd name="connsiteX2107" fmla="*/ 3703896 w 10382877"/>
              <a:gd name="connsiteY2107" fmla="*/ 6538214 h 6858240"/>
              <a:gd name="connsiteX2108" fmla="*/ 3686659 w 10382877"/>
              <a:gd name="connsiteY2108" fmla="*/ 6538341 h 6858240"/>
              <a:gd name="connsiteX2109" fmla="*/ 3684573 w 10382877"/>
              <a:gd name="connsiteY2109" fmla="*/ 6550088 h 6858240"/>
              <a:gd name="connsiteX2110" fmla="*/ 3686446 w 10382877"/>
              <a:gd name="connsiteY2110" fmla="*/ 6561391 h 6858240"/>
              <a:gd name="connsiteX2111" fmla="*/ 3672855 w 10382877"/>
              <a:gd name="connsiteY2111" fmla="*/ 6558978 h 6858240"/>
              <a:gd name="connsiteX2112" fmla="*/ 3662442 w 10382877"/>
              <a:gd name="connsiteY2112" fmla="*/ 6549135 h 6858240"/>
              <a:gd name="connsiteX2113" fmla="*/ 3654386 w 10382877"/>
              <a:gd name="connsiteY2113" fmla="*/ 6541389 h 6858240"/>
              <a:gd name="connsiteX2114" fmla="*/ 3656283 w 10382877"/>
              <a:gd name="connsiteY2114" fmla="*/ 6528498 h 6858240"/>
              <a:gd name="connsiteX2115" fmla="*/ 3651295 w 10382877"/>
              <a:gd name="connsiteY2115" fmla="*/ 6520053 h 6858240"/>
              <a:gd name="connsiteX2116" fmla="*/ 3640540 w 10382877"/>
              <a:gd name="connsiteY2116" fmla="*/ 6514845 h 6858240"/>
              <a:gd name="connsiteX2117" fmla="*/ 3630691 w 10382877"/>
              <a:gd name="connsiteY2117" fmla="*/ 6513703 h 6858240"/>
              <a:gd name="connsiteX2118" fmla="*/ 3619682 w 10382877"/>
              <a:gd name="connsiteY2118" fmla="*/ 6513956 h 6858240"/>
              <a:gd name="connsiteX2119" fmla="*/ 3613929 w 10382877"/>
              <a:gd name="connsiteY2119" fmla="*/ 6511290 h 6858240"/>
              <a:gd name="connsiteX2120" fmla="*/ 3621388 w 10382877"/>
              <a:gd name="connsiteY2120" fmla="*/ 6497256 h 6858240"/>
              <a:gd name="connsiteX2121" fmla="*/ 3636741 w 10382877"/>
              <a:gd name="connsiteY2121" fmla="*/ 6497954 h 6858240"/>
              <a:gd name="connsiteX2122" fmla="*/ 3655905 w 10382877"/>
              <a:gd name="connsiteY2122" fmla="*/ 6499605 h 6858240"/>
              <a:gd name="connsiteX2123" fmla="*/ 3674314 w 10382877"/>
              <a:gd name="connsiteY2123" fmla="*/ 6498399 h 6858240"/>
              <a:gd name="connsiteX2124" fmla="*/ 3681668 w 10382877"/>
              <a:gd name="connsiteY2124" fmla="*/ 6492240 h 6858240"/>
              <a:gd name="connsiteX2125" fmla="*/ 3670127 w 10382877"/>
              <a:gd name="connsiteY2125" fmla="*/ 6484048 h 6858240"/>
              <a:gd name="connsiteX2126" fmla="*/ 3660981 w 10382877"/>
              <a:gd name="connsiteY2126" fmla="*/ 6491731 h 6858240"/>
              <a:gd name="connsiteX2127" fmla="*/ 3682430 w 10382877"/>
              <a:gd name="connsiteY2127" fmla="*/ 6469824 h 6858240"/>
              <a:gd name="connsiteX2128" fmla="*/ 3691405 w 10382877"/>
              <a:gd name="connsiteY2128" fmla="*/ 6468474 h 6858240"/>
              <a:gd name="connsiteX2129" fmla="*/ 268380 w 10382877"/>
              <a:gd name="connsiteY2129" fmla="*/ 6467244 h 6858240"/>
              <a:gd name="connsiteX2130" fmla="*/ 288380 w 10382877"/>
              <a:gd name="connsiteY2130" fmla="*/ 6471411 h 6858240"/>
              <a:gd name="connsiteX2131" fmla="*/ 292834 w 10382877"/>
              <a:gd name="connsiteY2131" fmla="*/ 6485762 h 6858240"/>
              <a:gd name="connsiteX2132" fmla="*/ 266898 w 10382877"/>
              <a:gd name="connsiteY2132" fmla="*/ 6475221 h 6858240"/>
              <a:gd name="connsiteX2133" fmla="*/ 268380 w 10382877"/>
              <a:gd name="connsiteY2133" fmla="*/ 6467244 h 6858240"/>
              <a:gd name="connsiteX2134" fmla="*/ 516208 w 10382877"/>
              <a:gd name="connsiteY2134" fmla="*/ 6467030 h 6858240"/>
              <a:gd name="connsiteX2135" fmla="*/ 510081 w 10382877"/>
              <a:gd name="connsiteY2135" fmla="*/ 6472237 h 6858240"/>
              <a:gd name="connsiteX2136" fmla="*/ 509495 w 10382877"/>
              <a:gd name="connsiteY2136" fmla="*/ 6481890 h 6858240"/>
              <a:gd name="connsiteX2137" fmla="*/ 516208 w 10382877"/>
              <a:gd name="connsiteY2137" fmla="*/ 6467030 h 6858240"/>
              <a:gd name="connsiteX2138" fmla="*/ 4146304 w 10382877"/>
              <a:gd name="connsiteY2138" fmla="*/ 6466014 h 6858240"/>
              <a:gd name="connsiteX2139" fmla="*/ 4141250 w 10382877"/>
              <a:gd name="connsiteY2139" fmla="*/ 6478079 h 6858240"/>
              <a:gd name="connsiteX2140" fmla="*/ 4136251 w 10382877"/>
              <a:gd name="connsiteY2140" fmla="*/ 6474333 h 6858240"/>
              <a:gd name="connsiteX2141" fmla="*/ 4146304 w 10382877"/>
              <a:gd name="connsiteY2141" fmla="*/ 6466014 h 6858240"/>
              <a:gd name="connsiteX2142" fmla="*/ 5469801 w 10382877"/>
              <a:gd name="connsiteY2142" fmla="*/ 6463982 h 6858240"/>
              <a:gd name="connsiteX2143" fmla="*/ 5483874 w 10382877"/>
              <a:gd name="connsiteY2143" fmla="*/ 6472428 h 6858240"/>
              <a:gd name="connsiteX2144" fmla="*/ 5494144 w 10382877"/>
              <a:gd name="connsiteY2144" fmla="*/ 6479794 h 6858240"/>
              <a:gd name="connsiteX2145" fmla="*/ 5501167 w 10382877"/>
              <a:gd name="connsiteY2145" fmla="*/ 6487985 h 6858240"/>
              <a:gd name="connsiteX2146" fmla="*/ 5451003 w 10382877"/>
              <a:gd name="connsiteY2146" fmla="*/ 6482778 h 6858240"/>
              <a:gd name="connsiteX2147" fmla="*/ 5433265 w 10382877"/>
              <a:gd name="connsiteY2147" fmla="*/ 6483223 h 6858240"/>
              <a:gd name="connsiteX2148" fmla="*/ 5450012 w 10382877"/>
              <a:gd name="connsiteY2148" fmla="*/ 6492367 h 6858240"/>
              <a:gd name="connsiteX2149" fmla="*/ 5466759 w 10382877"/>
              <a:gd name="connsiteY2149" fmla="*/ 6501447 h 6858240"/>
              <a:gd name="connsiteX2150" fmla="*/ 5463177 w 10382877"/>
              <a:gd name="connsiteY2150" fmla="*/ 6505257 h 6858240"/>
              <a:gd name="connsiteX2151" fmla="*/ 5458840 w 10382877"/>
              <a:gd name="connsiteY2151" fmla="*/ 6511354 h 6858240"/>
              <a:gd name="connsiteX2152" fmla="*/ 5435615 w 10382877"/>
              <a:gd name="connsiteY2152" fmla="*/ 6509448 h 6858240"/>
              <a:gd name="connsiteX2153" fmla="*/ 5437882 w 10382877"/>
              <a:gd name="connsiteY2153" fmla="*/ 6503480 h 6858240"/>
              <a:gd name="connsiteX2154" fmla="*/ 5433335 w 10382877"/>
              <a:gd name="connsiteY2154" fmla="*/ 6495351 h 6858240"/>
              <a:gd name="connsiteX2155" fmla="*/ 5415527 w 10382877"/>
              <a:gd name="connsiteY2155" fmla="*/ 6491414 h 6858240"/>
              <a:gd name="connsiteX2156" fmla="*/ 5368042 w 10382877"/>
              <a:gd name="connsiteY2156" fmla="*/ 6479540 h 6858240"/>
              <a:gd name="connsiteX2157" fmla="*/ 5384796 w 10382877"/>
              <a:gd name="connsiteY2157" fmla="*/ 6480111 h 6858240"/>
              <a:gd name="connsiteX2158" fmla="*/ 5397719 w 10382877"/>
              <a:gd name="connsiteY2158" fmla="*/ 6476238 h 6858240"/>
              <a:gd name="connsiteX2159" fmla="*/ 5399987 w 10382877"/>
              <a:gd name="connsiteY2159" fmla="*/ 6470269 h 6858240"/>
              <a:gd name="connsiteX2160" fmla="*/ 5426667 w 10382877"/>
              <a:gd name="connsiteY2160" fmla="*/ 6472364 h 6858240"/>
              <a:gd name="connsiteX2161" fmla="*/ 5469801 w 10382877"/>
              <a:gd name="connsiteY2161" fmla="*/ 6463982 h 6858240"/>
              <a:gd name="connsiteX2162" fmla="*/ 4713664 w 10382877"/>
              <a:gd name="connsiteY2162" fmla="*/ 6463792 h 6858240"/>
              <a:gd name="connsiteX2163" fmla="*/ 4713074 w 10382877"/>
              <a:gd name="connsiteY2163" fmla="*/ 6473380 h 6858240"/>
              <a:gd name="connsiteX2164" fmla="*/ 4706950 w 10382877"/>
              <a:gd name="connsiteY2164" fmla="*/ 6478651 h 6858240"/>
              <a:gd name="connsiteX2165" fmla="*/ 4713664 w 10382877"/>
              <a:gd name="connsiteY2165" fmla="*/ 6463792 h 6858240"/>
              <a:gd name="connsiteX2166" fmla="*/ 4215676 w 10382877"/>
              <a:gd name="connsiteY2166" fmla="*/ 6463665 h 6858240"/>
              <a:gd name="connsiteX2167" fmla="*/ 4207957 w 10382877"/>
              <a:gd name="connsiteY2167" fmla="*/ 6474968 h 6858240"/>
              <a:gd name="connsiteX2168" fmla="*/ 4206635 w 10382877"/>
              <a:gd name="connsiteY2168" fmla="*/ 6468935 h 6858240"/>
              <a:gd name="connsiteX2169" fmla="*/ 4215676 w 10382877"/>
              <a:gd name="connsiteY2169" fmla="*/ 6463665 h 6858240"/>
              <a:gd name="connsiteX2170" fmla="*/ 5220939 w 10382877"/>
              <a:gd name="connsiteY2170" fmla="*/ 6461887 h 6858240"/>
              <a:gd name="connsiteX2171" fmla="*/ 5278401 w 10382877"/>
              <a:gd name="connsiteY2171" fmla="*/ 6481381 h 6858240"/>
              <a:gd name="connsiteX2172" fmla="*/ 5284333 w 10382877"/>
              <a:gd name="connsiteY2172" fmla="*/ 6492494 h 6858240"/>
              <a:gd name="connsiteX2173" fmla="*/ 5296107 w 10382877"/>
              <a:gd name="connsiteY2173" fmla="*/ 6505892 h 6858240"/>
              <a:gd name="connsiteX2174" fmla="*/ 5289096 w 10382877"/>
              <a:gd name="connsiteY2174" fmla="*/ 6506273 h 6858240"/>
              <a:gd name="connsiteX2175" fmla="*/ 5265014 w 10382877"/>
              <a:gd name="connsiteY2175" fmla="*/ 6503606 h 6858240"/>
              <a:gd name="connsiteX2176" fmla="*/ 5253830 w 10382877"/>
              <a:gd name="connsiteY2176" fmla="*/ 6510019 h 6858240"/>
              <a:gd name="connsiteX2177" fmla="*/ 5255900 w 10382877"/>
              <a:gd name="connsiteY2177" fmla="*/ 6519671 h 6858240"/>
              <a:gd name="connsiteX2178" fmla="*/ 5250394 w 10382877"/>
              <a:gd name="connsiteY2178" fmla="*/ 6531800 h 6858240"/>
              <a:gd name="connsiteX2179" fmla="*/ 5236543 w 10382877"/>
              <a:gd name="connsiteY2179" fmla="*/ 6533642 h 6858240"/>
              <a:gd name="connsiteX2180" fmla="*/ 5231539 w 10382877"/>
              <a:gd name="connsiteY2180" fmla="*/ 6519862 h 6858240"/>
              <a:gd name="connsiteX2181" fmla="*/ 5227296 w 10382877"/>
              <a:gd name="connsiteY2181" fmla="*/ 6517703 h 6858240"/>
              <a:gd name="connsiteX2182" fmla="*/ 5215789 w 10382877"/>
              <a:gd name="connsiteY2182" fmla="*/ 6509702 h 6858240"/>
              <a:gd name="connsiteX2183" fmla="*/ 5207958 w 10382877"/>
              <a:gd name="connsiteY2183" fmla="*/ 6505956 h 6858240"/>
              <a:gd name="connsiteX2184" fmla="*/ 5199257 w 10382877"/>
              <a:gd name="connsiteY2184" fmla="*/ 6504686 h 6858240"/>
              <a:gd name="connsiteX2185" fmla="*/ 5185934 w 10382877"/>
              <a:gd name="connsiteY2185" fmla="*/ 6499034 h 6858240"/>
              <a:gd name="connsiteX2186" fmla="*/ 5181406 w 10382877"/>
              <a:gd name="connsiteY2186" fmla="*/ 6488112 h 6858240"/>
              <a:gd name="connsiteX2187" fmla="*/ 5186594 w 10382877"/>
              <a:gd name="connsiteY2187" fmla="*/ 6474714 h 6858240"/>
              <a:gd name="connsiteX2188" fmla="*/ 5189782 w 10382877"/>
              <a:gd name="connsiteY2188" fmla="*/ 6472682 h 6858240"/>
              <a:gd name="connsiteX2189" fmla="*/ 5193097 w 10382877"/>
              <a:gd name="connsiteY2189" fmla="*/ 6480937 h 6858240"/>
              <a:gd name="connsiteX2190" fmla="*/ 5197035 w 10382877"/>
              <a:gd name="connsiteY2190" fmla="*/ 6486017 h 6858240"/>
              <a:gd name="connsiteX2191" fmla="*/ 5204859 w 10382877"/>
              <a:gd name="connsiteY2191" fmla="*/ 6490906 h 6858240"/>
              <a:gd name="connsiteX2192" fmla="*/ 5212988 w 10382877"/>
              <a:gd name="connsiteY2192" fmla="*/ 6495605 h 6858240"/>
              <a:gd name="connsiteX2193" fmla="*/ 5215401 w 10382877"/>
              <a:gd name="connsiteY2193" fmla="*/ 6486207 h 6858240"/>
              <a:gd name="connsiteX2194" fmla="*/ 5215586 w 10382877"/>
              <a:gd name="connsiteY2194" fmla="*/ 6475285 h 6858240"/>
              <a:gd name="connsiteX2195" fmla="*/ 5214315 w 10382877"/>
              <a:gd name="connsiteY2195" fmla="*/ 6468237 h 6858240"/>
              <a:gd name="connsiteX2196" fmla="*/ 5220939 w 10382877"/>
              <a:gd name="connsiteY2196" fmla="*/ 6461887 h 6858240"/>
              <a:gd name="connsiteX2197" fmla="*/ 5914199 w 10382877"/>
              <a:gd name="connsiteY2197" fmla="*/ 6459791 h 6858240"/>
              <a:gd name="connsiteX2198" fmla="*/ 5944809 w 10382877"/>
              <a:gd name="connsiteY2198" fmla="*/ 6492747 h 6858240"/>
              <a:gd name="connsiteX2199" fmla="*/ 5957193 w 10382877"/>
              <a:gd name="connsiteY2199" fmla="*/ 6496303 h 6858240"/>
              <a:gd name="connsiteX2200" fmla="*/ 5927027 w 10382877"/>
              <a:gd name="connsiteY2200" fmla="*/ 6474713 h 6858240"/>
              <a:gd name="connsiteX2201" fmla="*/ 5917628 w 10382877"/>
              <a:gd name="connsiteY2201" fmla="*/ 6464998 h 6858240"/>
              <a:gd name="connsiteX2202" fmla="*/ 5914199 w 10382877"/>
              <a:gd name="connsiteY2202" fmla="*/ 6459791 h 6858240"/>
              <a:gd name="connsiteX2203" fmla="*/ 4986659 w 10382877"/>
              <a:gd name="connsiteY2203" fmla="*/ 6458141 h 6858240"/>
              <a:gd name="connsiteX2204" fmla="*/ 4992285 w 10382877"/>
              <a:gd name="connsiteY2204" fmla="*/ 6464109 h 6858240"/>
              <a:gd name="connsiteX2205" fmla="*/ 4985083 w 10382877"/>
              <a:gd name="connsiteY2205" fmla="*/ 6464173 h 6858240"/>
              <a:gd name="connsiteX2206" fmla="*/ 4979457 w 10382877"/>
              <a:gd name="connsiteY2206" fmla="*/ 6458204 h 6858240"/>
              <a:gd name="connsiteX2207" fmla="*/ 4986659 w 10382877"/>
              <a:gd name="connsiteY2207" fmla="*/ 6458141 h 6858240"/>
              <a:gd name="connsiteX2208" fmla="*/ 5355546 w 10382877"/>
              <a:gd name="connsiteY2208" fmla="*/ 6457600 h 6858240"/>
              <a:gd name="connsiteX2209" fmla="*/ 5362504 w 10382877"/>
              <a:gd name="connsiteY2209" fmla="*/ 6458458 h 6858240"/>
              <a:gd name="connsiteX2210" fmla="*/ 5343649 w 10382877"/>
              <a:gd name="connsiteY2210" fmla="*/ 6468618 h 6858240"/>
              <a:gd name="connsiteX2211" fmla="*/ 5328134 w 10382877"/>
              <a:gd name="connsiteY2211" fmla="*/ 6465951 h 6858240"/>
              <a:gd name="connsiteX2212" fmla="*/ 5343668 w 10382877"/>
              <a:gd name="connsiteY2212" fmla="*/ 6460363 h 6858240"/>
              <a:gd name="connsiteX2213" fmla="*/ 5355546 w 10382877"/>
              <a:gd name="connsiteY2213" fmla="*/ 6457600 h 6858240"/>
              <a:gd name="connsiteX2214" fmla="*/ 4131880 w 10382877"/>
              <a:gd name="connsiteY2214" fmla="*/ 6456489 h 6858240"/>
              <a:gd name="connsiteX2215" fmla="*/ 4134091 w 10382877"/>
              <a:gd name="connsiteY2215" fmla="*/ 6461569 h 6858240"/>
              <a:gd name="connsiteX2216" fmla="*/ 4120664 w 10382877"/>
              <a:gd name="connsiteY2216" fmla="*/ 6462648 h 6858240"/>
              <a:gd name="connsiteX2217" fmla="*/ 4118448 w 10382877"/>
              <a:gd name="connsiteY2217" fmla="*/ 6457505 h 6858240"/>
              <a:gd name="connsiteX2218" fmla="*/ 4131880 w 10382877"/>
              <a:gd name="connsiteY2218" fmla="*/ 6456489 h 6858240"/>
              <a:gd name="connsiteX2219" fmla="*/ 331974 w 10382877"/>
              <a:gd name="connsiteY2219" fmla="*/ 6456283 h 6858240"/>
              <a:gd name="connsiteX2220" fmla="*/ 331113 w 10382877"/>
              <a:gd name="connsiteY2220" fmla="*/ 6463284 h 6858240"/>
              <a:gd name="connsiteX2221" fmla="*/ 324011 w 10382877"/>
              <a:gd name="connsiteY2221" fmla="*/ 6472174 h 6858240"/>
              <a:gd name="connsiteX2222" fmla="*/ 327651 w 10382877"/>
              <a:gd name="connsiteY2222" fmla="*/ 6458712 h 6858240"/>
              <a:gd name="connsiteX2223" fmla="*/ 331974 w 10382877"/>
              <a:gd name="connsiteY2223" fmla="*/ 6456283 h 6858240"/>
              <a:gd name="connsiteX2224" fmla="*/ 5393843 w 10382877"/>
              <a:gd name="connsiteY2224" fmla="*/ 6454830 h 6858240"/>
              <a:gd name="connsiteX2225" fmla="*/ 5401619 w 10382877"/>
              <a:gd name="connsiteY2225" fmla="*/ 6455854 h 6858240"/>
              <a:gd name="connsiteX2226" fmla="*/ 5412555 w 10382877"/>
              <a:gd name="connsiteY2226" fmla="*/ 6462585 h 6858240"/>
              <a:gd name="connsiteX2227" fmla="*/ 5392087 w 10382877"/>
              <a:gd name="connsiteY2227" fmla="*/ 6456807 h 6858240"/>
              <a:gd name="connsiteX2228" fmla="*/ 5393843 w 10382877"/>
              <a:gd name="connsiteY2228" fmla="*/ 6454830 h 6858240"/>
              <a:gd name="connsiteX2229" fmla="*/ 5631095 w 10382877"/>
              <a:gd name="connsiteY2229" fmla="*/ 6453870 h 6858240"/>
              <a:gd name="connsiteX2230" fmla="*/ 5639780 w 10382877"/>
              <a:gd name="connsiteY2230" fmla="*/ 6458458 h 6858240"/>
              <a:gd name="connsiteX2231" fmla="*/ 5634318 w 10382877"/>
              <a:gd name="connsiteY2231" fmla="*/ 6471920 h 6858240"/>
              <a:gd name="connsiteX2232" fmla="*/ 5627650 w 10382877"/>
              <a:gd name="connsiteY2232" fmla="*/ 6460998 h 6858240"/>
              <a:gd name="connsiteX2233" fmla="*/ 5631095 w 10382877"/>
              <a:gd name="connsiteY2233" fmla="*/ 6453870 h 6858240"/>
              <a:gd name="connsiteX2234" fmla="*/ 4932905 w 10382877"/>
              <a:gd name="connsiteY2234" fmla="*/ 6453759 h 6858240"/>
              <a:gd name="connsiteX2235" fmla="*/ 4936207 w 10382877"/>
              <a:gd name="connsiteY2235" fmla="*/ 6459347 h 6858240"/>
              <a:gd name="connsiteX2236" fmla="*/ 4930593 w 10382877"/>
              <a:gd name="connsiteY2236" fmla="*/ 6462649 h 6858240"/>
              <a:gd name="connsiteX2237" fmla="*/ 4927297 w 10382877"/>
              <a:gd name="connsiteY2237" fmla="*/ 6457061 h 6858240"/>
              <a:gd name="connsiteX2238" fmla="*/ 4932905 w 10382877"/>
              <a:gd name="connsiteY2238" fmla="*/ 6453759 h 6858240"/>
              <a:gd name="connsiteX2239" fmla="*/ 5092945 w 10382877"/>
              <a:gd name="connsiteY2239" fmla="*/ 6452742 h 6858240"/>
              <a:gd name="connsiteX2240" fmla="*/ 5106339 w 10382877"/>
              <a:gd name="connsiteY2240" fmla="*/ 6455727 h 6858240"/>
              <a:gd name="connsiteX2241" fmla="*/ 5125842 w 10382877"/>
              <a:gd name="connsiteY2241" fmla="*/ 6462394 h 6858240"/>
              <a:gd name="connsiteX2242" fmla="*/ 5131393 w 10382877"/>
              <a:gd name="connsiteY2242" fmla="*/ 6468681 h 6858240"/>
              <a:gd name="connsiteX2243" fmla="*/ 5117021 w 10382877"/>
              <a:gd name="connsiteY2243" fmla="*/ 6467855 h 6858240"/>
              <a:gd name="connsiteX2244" fmla="*/ 5103932 w 10382877"/>
              <a:gd name="connsiteY2244" fmla="*/ 6460426 h 6858240"/>
              <a:gd name="connsiteX2245" fmla="*/ 5092945 w 10382877"/>
              <a:gd name="connsiteY2245" fmla="*/ 6452742 h 6858240"/>
              <a:gd name="connsiteX2246" fmla="*/ 4394497 w 10382877"/>
              <a:gd name="connsiteY2246" fmla="*/ 6452678 h 6858240"/>
              <a:gd name="connsiteX2247" fmla="*/ 4380171 w 10382877"/>
              <a:gd name="connsiteY2247" fmla="*/ 6471030 h 6858240"/>
              <a:gd name="connsiteX2248" fmla="*/ 4359531 w 10382877"/>
              <a:gd name="connsiteY2248" fmla="*/ 6468681 h 6858240"/>
              <a:gd name="connsiteX2249" fmla="*/ 4346942 w 10382877"/>
              <a:gd name="connsiteY2249" fmla="*/ 6471411 h 6858240"/>
              <a:gd name="connsiteX2250" fmla="*/ 4332521 w 10382877"/>
              <a:gd name="connsiteY2250" fmla="*/ 6478142 h 6858240"/>
              <a:gd name="connsiteX2251" fmla="*/ 4318675 w 10382877"/>
              <a:gd name="connsiteY2251" fmla="*/ 6476491 h 6858240"/>
              <a:gd name="connsiteX2252" fmla="*/ 4330564 w 10382877"/>
              <a:gd name="connsiteY2252" fmla="*/ 6471919 h 6858240"/>
              <a:gd name="connsiteX2253" fmla="*/ 4344224 w 10382877"/>
              <a:gd name="connsiteY2253" fmla="*/ 6460426 h 6858240"/>
              <a:gd name="connsiteX2254" fmla="*/ 4359340 w 10382877"/>
              <a:gd name="connsiteY2254" fmla="*/ 6460235 h 6858240"/>
              <a:gd name="connsiteX2255" fmla="*/ 4370753 w 10382877"/>
              <a:gd name="connsiteY2255" fmla="*/ 6461315 h 6858240"/>
              <a:gd name="connsiteX2256" fmla="*/ 4375140 w 10382877"/>
              <a:gd name="connsiteY2256" fmla="*/ 6460045 h 6858240"/>
              <a:gd name="connsiteX2257" fmla="*/ 4385942 w 10382877"/>
              <a:gd name="connsiteY2257" fmla="*/ 6458076 h 6858240"/>
              <a:gd name="connsiteX2258" fmla="*/ 4394497 w 10382877"/>
              <a:gd name="connsiteY2258" fmla="*/ 6452678 h 6858240"/>
              <a:gd name="connsiteX2259" fmla="*/ 4469057 w 10382877"/>
              <a:gd name="connsiteY2259" fmla="*/ 6452195 h 6858240"/>
              <a:gd name="connsiteX2260" fmla="*/ 4484787 w 10382877"/>
              <a:gd name="connsiteY2260" fmla="*/ 6452234 h 6858240"/>
              <a:gd name="connsiteX2261" fmla="*/ 4497755 w 10382877"/>
              <a:gd name="connsiteY2261" fmla="*/ 6457505 h 6858240"/>
              <a:gd name="connsiteX2262" fmla="*/ 4465366 w 10382877"/>
              <a:gd name="connsiteY2262" fmla="*/ 6461061 h 6858240"/>
              <a:gd name="connsiteX2263" fmla="*/ 4469057 w 10382877"/>
              <a:gd name="connsiteY2263" fmla="*/ 6452195 h 6858240"/>
              <a:gd name="connsiteX2264" fmla="*/ 3753218 w 10382877"/>
              <a:gd name="connsiteY2264" fmla="*/ 6451504 h 6858240"/>
              <a:gd name="connsiteX2265" fmla="*/ 3751255 w 10382877"/>
              <a:gd name="connsiteY2265" fmla="*/ 6461506 h 6858240"/>
              <a:gd name="connsiteX2266" fmla="*/ 3743227 w 10382877"/>
              <a:gd name="connsiteY2266" fmla="*/ 6474904 h 6858240"/>
              <a:gd name="connsiteX2267" fmla="*/ 3749185 w 10382877"/>
              <a:gd name="connsiteY2267" fmla="*/ 6455028 h 6858240"/>
              <a:gd name="connsiteX2268" fmla="*/ 3753218 w 10382877"/>
              <a:gd name="connsiteY2268" fmla="*/ 6451504 h 6858240"/>
              <a:gd name="connsiteX2269" fmla="*/ 6092973 w 10382877"/>
              <a:gd name="connsiteY2269" fmla="*/ 6451218 h 6858240"/>
              <a:gd name="connsiteX2270" fmla="*/ 6088020 w 10382877"/>
              <a:gd name="connsiteY2270" fmla="*/ 6451853 h 6858240"/>
              <a:gd name="connsiteX2271" fmla="*/ 6090687 w 10382877"/>
              <a:gd name="connsiteY2271" fmla="*/ 6460108 h 6858240"/>
              <a:gd name="connsiteX2272" fmla="*/ 6095577 w 10382877"/>
              <a:gd name="connsiteY2272" fmla="*/ 6459537 h 6858240"/>
              <a:gd name="connsiteX2273" fmla="*/ 6092973 w 10382877"/>
              <a:gd name="connsiteY2273" fmla="*/ 6451218 h 6858240"/>
              <a:gd name="connsiteX2274" fmla="*/ 4049529 w 10382877"/>
              <a:gd name="connsiteY2274" fmla="*/ 6449250 h 6858240"/>
              <a:gd name="connsiteX2275" fmla="*/ 4049001 w 10382877"/>
              <a:gd name="connsiteY2275" fmla="*/ 6458648 h 6858240"/>
              <a:gd name="connsiteX2276" fmla="*/ 4042626 w 10382877"/>
              <a:gd name="connsiteY2276" fmla="*/ 6466586 h 6858240"/>
              <a:gd name="connsiteX2277" fmla="*/ 4043156 w 10382877"/>
              <a:gd name="connsiteY2277" fmla="*/ 6457188 h 6858240"/>
              <a:gd name="connsiteX2278" fmla="*/ 4049529 w 10382877"/>
              <a:gd name="connsiteY2278" fmla="*/ 6449250 h 6858240"/>
              <a:gd name="connsiteX2279" fmla="*/ 542577 w 10382877"/>
              <a:gd name="connsiteY2279" fmla="*/ 6449179 h 6858240"/>
              <a:gd name="connsiteX2280" fmla="*/ 535366 w 10382877"/>
              <a:gd name="connsiteY2280" fmla="*/ 6458585 h 6858240"/>
              <a:gd name="connsiteX2281" fmla="*/ 534001 w 10382877"/>
              <a:gd name="connsiteY2281" fmla="*/ 6471348 h 6858240"/>
              <a:gd name="connsiteX2282" fmla="*/ 529506 w 10382877"/>
              <a:gd name="connsiteY2282" fmla="*/ 6480492 h 6858240"/>
              <a:gd name="connsiteX2283" fmla="*/ 523237 w 10382877"/>
              <a:gd name="connsiteY2283" fmla="*/ 6504622 h 6858240"/>
              <a:gd name="connsiteX2284" fmla="*/ 528805 w 10382877"/>
              <a:gd name="connsiteY2284" fmla="*/ 6510845 h 6858240"/>
              <a:gd name="connsiteX2285" fmla="*/ 518495 w 10382877"/>
              <a:gd name="connsiteY2285" fmla="*/ 6512941 h 6858240"/>
              <a:gd name="connsiteX2286" fmla="*/ 510943 w 10382877"/>
              <a:gd name="connsiteY2286" fmla="*/ 6515671 h 6858240"/>
              <a:gd name="connsiteX2287" fmla="*/ 529145 w 10382877"/>
              <a:gd name="connsiteY2287" fmla="*/ 6517069 h 6858240"/>
              <a:gd name="connsiteX2288" fmla="*/ 530865 w 10382877"/>
              <a:gd name="connsiteY2288" fmla="*/ 6504622 h 6858240"/>
              <a:gd name="connsiteX2289" fmla="*/ 535733 w 10382877"/>
              <a:gd name="connsiteY2289" fmla="*/ 6492240 h 6858240"/>
              <a:gd name="connsiteX2290" fmla="*/ 545150 w 10382877"/>
              <a:gd name="connsiteY2290" fmla="*/ 6473253 h 6858240"/>
              <a:gd name="connsiteX2291" fmla="*/ 552444 w 10382877"/>
              <a:gd name="connsiteY2291" fmla="*/ 6459156 h 6858240"/>
              <a:gd name="connsiteX2292" fmla="*/ 550542 w 10382877"/>
              <a:gd name="connsiteY2292" fmla="*/ 6452679 h 6858240"/>
              <a:gd name="connsiteX2293" fmla="*/ 542577 w 10382877"/>
              <a:gd name="connsiteY2293" fmla="*/ 6449179 h 6858240"/>
              <a:gd name="connsiteX2294" fmla="*/ 5797597 w 10382877"/>
              <a:gd name="connsiteY2294" fmla="*/ 6448678 h 6858240"/>
              <a:gd name="connsiteX2295" fmla="*/ 5801154 w 10382877"/>
              <a:gd name="connsiteY2295" fmla="*/ 6454330 h 6858240"/>
              <a:gd name="connsiteX2296" fmla="*/ 5797979 w 10382877"/>
              <a:gd name="connsiteY2296" fmla="*/ 6458203 h 6858240"/>
              <a:gd name="connsiteX2297" fmla="*/ 5794422 w 10382877"/>
              <a:gd name="connsiteY2297" fmla="*/ 6452552 h 6858240"/>
              <a:gd name="connsiteX2298" fmla="*/ 5797597 w 10382877"/>
              <a:gd name="connsiteY2298" fmla="*/ 6448678 h 6858240"/>
              <a:gd name="connsiteX2299" fmla="*/ 5313882 w 10382877"/>
              <a:gd name="connsiteY2299" fmla="*/ 6447472 h 6858240"/>
              <a:gd name="connsiteX2300" fmla="*/ 5320132 w 10382877"/>
              <a:gd name="connsiteY2300" fmla="*/ 6451028 h 6858240"/>
              <a:gd name="connsiteX2301" fmla="*/ 5312301 w 10382877"/>
              <a:gd name="connsiteY2301" fmla="*/ 6453504 h 6858240"/>
              <a:gd name="connsiteX2302" fmla="*/ 5306058 w 10382877"/>
              <a:gd name="connsiteY2302" fmla="*/ 6449948 h 6858240"/>
              <a:gd name="connsiteX2303" fmla="*/ 5313882 w 10382877"/>
              <a:gd name="connsiteY2303" fmla="*/ 6447472 h 6858240"/>
              <a:gd name="connsiteX2304" fmla="*/ 4203363 w 10382877"/>
              <a:gd name="connsiteY2304" fmla="*/ 6446773 h 6858240"/>
              <a:gd name="connsiteX2305" fmla="*/ 4200854 w 10382877"/>
              <a:gd name="connsiteY2305" fmla="*/ 6451663 h 6858240"/>
              <a:gd name="connsiteX2306" fmla="*/ 4193852 w 10382877"/>
              <a:gd name="connsiteY2306" fmla="*/ 6455854 h 6858240"/>
              <a:gd name="connsiteX2307" fmla="*/ 4198804 w 10382877"/>
              <a:gd name="connsiteY2307" fmla="*/ 6448551 h 6858240"/>
              <a:gd name="connsiteX2308" fmla="*/ 4203363 w 10382877"/>
              <a:gd name="connsiteY2308" fmla="*/ 6446773 h 6858240"/>
              <a:gd name="connsiteX2309" fmla="*/ 425897 w 10382877"/>
              <a:gd name="connsiteY2309" fmla="*/ 6446011 h 6858240"/>
              <a:gd name="connsiteX2310" fmla="*/ 429440 w 10382877"/>
              <a:gd name="connsiteY2310" fmla="*/ 6451663 h 6858240"/>
              <a:gd name="connsiteX2311" fmla="*/ 426266 w 10382877"/>
              <a:gd name="connsiteY2311" fmla="*/ 6455600 h 6858240"/>
              <a:gd name="connsiteX2312" fmla="*/ 422715 w 10382877"/>
              <a:gd name="connsiteY2312" fmla="*/ 6449948 h 6858240"/>
              <a:gd name="connsiteX2313" fmla="*/ 425897 w 10382877"/>
              <a:gd name="connsiteY2313" fmla="*/ 6446011 h 6858240"/>
              <a:gd name="connsiteX2314" fmla="*/ 4950211 w 10382877"/>
              <a:gd name="connsiteY2314" fmla="*/ 6445242 h 6858240"/>
              <a:gd name="connsiteX2315" fmla="*/ 4953659 w 10382877"/>
              <a:gd name="connsiteY2315" fmla="*/ 6454394 h 6858240"/>
              <a:gd name="connsiteX2316" fmla="*/ 4941390 w 10382877"/>
              <a:gd name="connsiteY2316" fmla="*/ 6489001 h 6858240"/>
              <a:gd name="connsiteX2317" fmla="*/ 4929780 w 10382877"/>
              <a:gd name="connsiteY2317" fmla="*/ 6482270 h 6858240"/>
              <a:gd name="connsiteX2318" fmla="*/ 4935369 w 10382877"/>
              <a:gd name="connsiteY2318" fmla="*/ 6474397 h 6858240"/>
              <a:gd name="connsiteX2319" fmla="*/ 4946077 w 10382877"/>
              <a:gd name="connsiteY2319" fmla="*/ 6458141 h 6858240"/>
              <a:gd name="connsiteX2320" fmla="*/ 4950211 w 10382877"/>
              <a:gd name="connsiteY2320" fmla="*/ 6445242 h 6858240"/>
              <a:gd name="connsiteX2321" fmla="*/ 5247193 w 10382877"/>
              <a:gd name="connsiteY2321" fmla="*/ 6444995 h 6858240"/>
              <a:gd name="connsiteX2322" fmla="*/ 5252452 w 10382877"/>
              <a:gd name="connsiteY2322" fmla="*/ 6448742 h 6858240"/>
              <a:gd name="connsiteX2323" fmla="*/ 5243840 w 10382877"/>
              <a:gd name="connsiteY2323" fmla="*/ 6447027 h 6858240"/>
              <a:gd name="connsiteX2324" fmla="*/ 5247193 w 10382877"/>
              <a:gd name="connsiteY2324" fmla="*/ 6444995 h 6858240"/>
              <a:gd name="connsiteX2325" fmla="*/ 933868 w 10382877"/>
              <a:gd name="connsiteY2325" fmla="*/ 6443607 h 6858240"/>
              <a:gd name="connsiteX2326" fmla="*/ 936995 w 10382877"/>
              <a:gd name="connsiteY2326" fmla="*/ 6444996 h 6858240"/>
              <a:gd name="connsiteX2327" fmla="*/ 940932 w 10382877"/>
              <a:gd name="connsiteY2327" fmla="*/ 6448044 h 6858240"/>
              <a:gd name="connsiteX2328" fmla="*/ 934238 w 10382877"/>
              <a:gd name="connsiteY2328" fmla="*/ 6466395 h 6858240"/>
              <a:gd name="connsiteX2329" fmla="*/ 921861 w 10382877"/>
              <a:gd name="connsiteY2329" fmla="*/ 6490589 h 6858240"/>
              <a:gd name="connsiteX2330" fmla="*/ 911508 w 10382877"/>
              <a:gd name="connsiteY2330" fmla="*/ 6499098 h 6858240"/>
              <a:gd name="connsiteX2331" fmla="*/ 907782 w 10382877"/>
              <a:gd name="connsiteY2331" fmla="*/ 6487668 h 6858240"/>
              <a:gd name="connsiteX2332" fmla="*/ 907698 w 10382877"/>
              <a:gd name="connsiteY2332" fmla="*/ 6475222 h 6858240"/>
              <a:gd name="connsiteX2333" fmla="*/ 889631 w 10382877"/>
              <a:gd name="connsiteY2333" fmla="*/ 6497701 h 6858240"/>
              <a:gd name="connsiteX2334" fmla="*/ 884209 w 10382877"/>
              <a:gd name="connsiteY2334" fmla="*/ 6502527 h 6858240"/>
              <a:gd name="connsiteX2335" fmla="*/ 877108 w 10382877"/>
              <a:gd name="connsiteY2335" fmla="*/ 6511417 h 6858240"/>
              <a:gd name="connsiteX2336" fmla="*/ 888913 w 10382877"/>
              <a:gd name="connsiteY2336" fmla="*/ 6511861 h 6858240"/>
              <a:gd name="connsiteX2337" fmla="*/ 910867 w 10382877"/>
              <a:gd name="connsiteY2337" fmla="*/ 6509004 h 6858240"/>
              <a:gd name="connsiteX2338" fmla="*/ 892788 w 10382877"/>
              <a:gd name="connsiteY2338" fmla="*/ 6538150 h 6858240"/>
              <a:gd name="connsiteX2339" fmla="*/ 892300 w 10382877"/>
              <a:gd name="connsiteY2339" fmla="*/ 6533768 h 6858240"/>
              <a:gd name="connsiteX2340" fmla="*/ 879813 w 10382877"/>
              <a:gd name="connsiteY2340" fmla="*/ 6523990 h 6858240"/>
              <a:gd name="connsiteX2341" fmla="*/ 870801 w 10382877"/>
              <a:gd name="connsiteY2341" fmla="*/ 6534912 h 6858240"/>
              <a:gd name="connsiteX2342" fmla="*/ 828163 w 10382877"/>
              <a:gd name="connsiteY2342" fmla="*/ 6559677 h 6858240"/>
              <a:gd name="connsiteX2343" fmla="*/ 836450 w 10382877"/>
              <a:gd name="connsiteY2343" fmla="*/ 6541580 h 6858240"/>
              <a:gd name="connsiteX2344" fmla="*/ 854213 w 10382877"/>
              <a:gd name="connsiteY2344" fmla="*/ 6523545 h 6858240"/>
              <a:gd name="connsiteX2345" fmla="*/ 869283 w 10382877"/>
              <a:gd name="connsiteY2345" fmla="*/ 6496367 h 6858240"/>
              <a:gd name="connsiteX2346" fmla="*/ 897246 w 10382877"/>
              <a:gd name="connsiteY2346" fmla="*/ 6467856 h 6858240"/>
              <a:gd name="connsiteX2347" fmla="*/ 913998 w 10382877"/>
              <a:gd name="connsiteY2347" fmla="*/ 6460299 h 6858240"/>
              <a:gd name="connsiteX2348" fmla="*/ 924547 w 10382877"/>
              <a:gd name="connsiteY2348" fmla="*/ 6447028 h 6858240"/>
              <a:gd name="connsiteX2349" fmla="*/ 933868 w 10382877"/>
              <a:gd name="connsiteY2349" fmla="*/ 6443607 h 6858240"/>
              <a:gd name="connsiteX2350" fmla="*/ 4520777 w 10382877"/>
              <a:gd name="connsiteY2350" fmla="*/ 6442456 h 6858240"/>
              <a:gd name="connsiteX2351" fmla="*/ 4522650 w 10382877"/>
              <a:gd name="connsiteY2351" fmla="*/ 6453759 h 6858240"/>
              <a:gd name="connsiteX2352" fmla="*/ 4517461 w 10382877"/>
              <a:gd name="connsiteY2352" fmla="*/ 6455918 h 6858240"/>
              <a:gd name="connsiteX2353" fmla="*/ 4520777 w 10382877"/>
              <a:gd name="connsiteY2353" fmla="*/ 6442456 h 6858240"/>
              <a:gd name="connsiteX2354" fmla="*/ 4335011 w 10382877"/>
              <a:gd name="connsiteY2354" fmla="*/ 6442075 h 6858240"/>
              <a:gd name="connsiteX2355" fmla="*/ 4338064 w 10382877"/>
              <a:gd name="connsiteY2355" fmla="*/ 6447599 h 6858240"/>
              <a:gd name="connsiteX2356" fmla="*/ 4329942 w 10382877"/>
              <a:gd name="connsiteY2356" fmla="*/ 6450266 h 6858240"/>
              <a:gd name="connsiteX2357" fmla="*/ 4326888 w 10382877"/>
              <a:gd name="connsiteY2357" fmla="*/ 6444678 h 6858240"/>
              <a:gd name="connsiteX2358" fmla="*/ 4335011 w 10382877"/>
              <a:gd name="connsiteY2358" fmla="*/ 6442075 h 6858240"/>
              <a:gd name="connsiteX2359" fmla="*/ 4034158 w 10382877"/>
              <a:gd name="connsiteY2359" fmla="*/ 6440487 h 6858240"/>
              <a:gd name="connsiteX2360" fmla="*/ 4030062 w 10382877"/>
              <a:gd name="connsiteY2360" fmla="*/ 6448996 h 6858240"/>
              <a:gd name="connsiteX2361" fmla="*/ 4015912 w 10382877"/>
              <a:gd name="connsiteY2361" fmla="*/ 6454838 h 6858240"/>
              <a:gd name="connsiteX2362" fmla="*/ 4020014 w 10382877"/>
              <a:gd name="connsiteY2362" fmla="*/ 6446329 h 6858240"/>
              <a:gd name="connsiteX2363" fmla="*/ 4034158 w 10382877"/>
              <a:gd name="connsiteY2363" fmla="*/ 6440487 h 6858240"/>
              <a:gd name="connsiteX2364" fmla="*/ 3980848 w 10382877"/>
              <a:gd name="connsiteY2364" fmla="*/ 6440074 h 6858240"/>
              <a:gd name="connsiteX2365" fmla="*/ 3994684 w 10382877"/>
              <a:gd name="connsiteY2365" fmla="*/ 6451282 h 6858240"/>
              <a:gd name="connsiteX2366" fmla="*/ 3978486 w 10382877"/>
              <a:gd name="connsiteY2366" fmla="*/ 6456425 h 6858240"/>
              <a:gd name="connsiteX2367" fmla="*/ 3954321 w 10382877"/>
              <a:gd name="connsiteY2367" fmla="*/ 6458457 h 6858240"/>
              <a:gd name="connsiteX2368" fmla="*/ 3943259 w 10382877"/>
              <a:gd name="connsiteY2368" fmla="*/ 6461632 h 6858240"/>
              <a:gd name="connsiteX2369" fmla="*/ 3948714 w 10382877"/>
              <a:gd name="connsiteY2369" fmla="*/ 6454393 h 6858240"/>
              <a:gd name="connsiteX2370" fmla="*/ 3953672 w 10382877"/>
              <a:gd name="connsiteY2370" fmla="*/ 6448996 h 6858240"/>
              <a:gd name="connsiteX2371" fmla="*/ 3962794 w 10382877"/>
              <a:gd name="connsiteY2371" fmla="*/ 6440677 h 6858240"/>
              <a:gd name="connsiteX2372" fmla="*/ 3980848 w 10382877"/>
              <a:gd name="connsiteY2372" fmla="*/ 6440074 h 6858240"/>
              <a:gd name="connsiteX2373" fmla="*/ 5606057 w 10382877"/>
              <a:gd name="connsiteY2373" fmla="*/ 6439090 h 6858240"/>
              <a:gd name="connsiteX2374" fmla="*/ 5614123 w 10382877"/>
              <a:gd name="connsiteY2374" fmla="*/ 6442138 h 6858240"/>
              <a:gd name="connsiteX2375" fmla="*/ 5612472 w 10382877"/>
              <a:gd name="connsiteY2375" fmla="*/ 6447535 h 6858240"/>
              <a:gd name="connsiteX2376" fmla="*/ 5606057 w 10382877"/>
              <a:gd name="connsiteY2376" fmla="*/ 6439090 h 6858240"/>
              <a:gd name="connsiteX2377" fmla="*/ 4111318 w 10382877"/>
              <a:gd name="connsiteY2377" fmla="*/ 6439026 h 6858240"/>
              <a:gd name="connsiteX2378" fmla="*/ 4115247 w 10382877"/>
              <a:gd name="connsiteY2378" fmla="*/ 6442201 h 6858240"/>
              <a:gd name="connsiteX2379" fmla="*/ 4109578 w 10382877"/>
              <a:gd name="connsiteY2379" fmla="*/ 6445694 h 6858240"/>
              <a:gd name="connsiteX2380" fmla="*/ 4105653 w 10382877"/>
              <a:gd name="connsiteY2380" fmla="*/ 6442519 h 6858240"/>
              <a:gd name="connsiteX2381" fmla="*/ 4111318 w 10382877"/>
              <a:gd name="connsiteY2381" fmla="*/ 6439026 h 6858240"/>
              <a:gd name="connsiteX2382" fmla="*/ 5512264 w 10382877"/>
              <a:gd name="connsiteY2382" fmla="*/ 6438439 h 6858240"/>
              <a:gd name="connsiteX2383" fmla="*/ 5518734 w 10382877"/>
              <a:gd name="connsiteY2383" fmla="*/ 6439408 h 6858240"/>
              <a:gd name="connsiteX2384" fmla="*/ 5523744 w 10382877"/>
              <a:gd name="connsiteY2384" fmla="*/ 6443090 h 6858240"/>
              <a:gd name="connsiteX2385" fmla="*/ 5512567 w 10382877"/>
              <a:gd name="connsiteY2385" fmla="*/ 6440233 h 6858240"/>
              <a:gd name="connsiteX2386" fmla="*/ 5512264 w 10382877"/>
              <a:gd name="connsiteY2386" fmla="*/ 6438439 h 6858240"/>
              <a:gd name="connsiteX2387" fmla="*/ 338570 w 10382877"/>
              <a:gd name="connsiteY2387" fmla="*/ 6435280 h 6858240"/>
              <a:gd name="connsiteX2388" fmla="*/ 341210 w 10382877"/>
              <a:gd name="connsiteY2388" fmla="*/ 6442709 h 6858240"/>
              <a:gd name="connsiteX2389" fmla="*/ 334456 w 10382877"/>
              <a:gd name="connsiteY2389" fmla="*/ 6443789 h 6858240"/>
              <a:gd name="connsiteX2390" fmla="*/ 338570 w 10382877"/>
              <a:gd name="connsiteY2390" fmla="*/ 6435280 h 6858240"/>
              <a:gd name="connsiteX2391" fmla="*/ 5188697 w 10382877"/>
              <a:gd name="connsiteY2391" fmla="*/ 6434137 h 6858240"/>
              <a:gd name="connsiteX2392" fmla="*/ 5191751 w 10382877"/>
              <a:gd name="connsiteY2392" fmla="*/ 6439725 h 6858240"/>
              <a:gd name="connsiteX2393" fmla="*/ 5183628 w 10382877"/>
              <a:gd name="connsiteY2393" fmla="*/ 6442392 h 6858240"/>
              <a:gd name="connsiteX2394" fmla="*/ 5180574 w 10382877"/>
              <a:gd name="connsiteY2394" fmla="*/ 6436804 h 6858240"/>
              <a:gd name="connsiteX2395" fmla="*/ 5188697 w 10382877"/>
              <a:gd name="connsiteY2395" fmla="*/ 6434137 h 6858240"/>
              <a:gd name="connsiteX2396" fmla="*/ 4227106 w 10382877"/>
              <a:gd name="connsiteY2396" fmla="*/ 6433185 h 6858240"/>
              <a:gd name="connsiteX2397" fmla="*/ 4219479 w 10382877"/>
              <a:gd name="connsiteY2397" fmla="*/ 6435979 h 6858240"/>
              <a:gd name="connsiteX2398" fmla="*/ 4227474 w 10382877"/>
              <a:gd name="connsiteY2398" fmla="*/ 6442773 h 6858240"/>
              <a:gd name="connsiteX2399" fmla="*/ 4235107 w 10382877"/>
              <a:gd name="connsiteY2399" fmla="*/ 6440043 h 6858240"/>
              <a:gd name="connsiteX2400" fmla="*/ 4227106 w 10382877"/>
              <a:gd name="connsiteY2400" fmla="*/ 6433185 h 6858240"/>
              <a:gd name="connsiteX2401" fmla="*/ 4437353 w 10382877"/>
              <a:gd name="connsiteY2401" fmla="*/ 6432803 h 6858240"/>
              <a:gd name="connsiteX2402" fmla="*/ 4441271 w 10382877"/>
              <a:gd name="connsiteY2402" fmla="*/ 6435978 h 6858240"/>
              <a:gd name="connsiteX2403" fmla="*/ 4435606 w 10382877"/>
              <a:gd name="connsiteY2403" fmla="*/ 6439471 h 6858240"/>
              <a:gd name="connsiteX2404" fmla="*/ 4431688 w 10382877"/>
              <a:gd name="connsiteY2404" fmla="*/ 6436296 h 6858240"/>
              <a:gd name="connsiteX2405" fmla="*/ 4437353 w 10382877"/>
              <a:gd name="connsiteY2405" fmla="*/ 6432803 h 6858240"/>
              <a:gd name="connsiteX2406" fmla="*/ 906929 w 10382877"/>
              <a:gd name="connsiteY2406" fmla="*/ 6432169 h 6858240"/>
              <a:gd name="connsiteX2407" fmla="*/ 909113 w 10382877"/>
              <a:gd name="connsiteY2407" fmla="*/ 6442075 h 6858240"/>
              <a:gd name="connsiteX2408" fmla="*/ 901703 w 10382877"/>
              <a:gd name="connsiteY2408" fmla="*/ 6452362 h 6858240"/>
              <a:gd name="connsiteX2409" fmla="*/ 899524 w 10382877"/>
              <a:gd name="connsiteY2409" fmla="*/ 6442456 h 6858240"/>
              <a:gd name="connsiteX2410" fmla="*/ 906929 w 10382877"/>
              <a:gd name="connsiteY2410" fmla="*/ 6432169 h 6858240"/>
              <a:gd name="connsiteX2411" fmla="*/ 3999464 w 10382877"/>
              <a:gd name="connsiteY2411" fmla="*/ 6428866 h 6858240"/>
              <a:gd name="connsiteX2412" fmla="*/ 3998291 w 10382877"/>
              <a:gd name="connsiteY2412" fmla="*/ 6436931 h 6858240"/>
              <a:gd name="connsiteX2413" fmla="*/ 3989412 w 10382877"/>
              <a:gd name="connsiteY2413" fmla="*/ 6429374 h 6858240"/>
              <a:gd name="connsiteX2414" fmla="*/ 3999464 w 10382877"/>
              <a:gd name="connsiteY2414" fmla="*/ 6428866 h 6858240"/>
              <a:gd name="connsiteX2415" fmla="*/ 5028618 w 10382877"/>
              <a:gd name="connsiteY2415" fmla="*/ 6428739 h 6858240"/>
              <a:gd name="connsiteX2416" fmla="*/ 5030441 w 10382877"/>
              <a:gd name="connsiteY2416" fmla="*/ 6432104 h 6858240"/>
              <a:gd name="connsiteX2417" fmla="*/ 5021613 w 10382877"/>
              <a:gd name="connsiteY2417" fmla="*/ 6432930 h 6858240"/>
              <a:gd name="connsiteX2418" fmla="*/ 5028618 w 10382877"/>
              <a:gd name="connsiteY2418" fmla="*/ 6428739 h 6858240"/>
              <a:gd name="connsiteX2419" fmla="*/ 4954453 w 10382877"/>
              <a:gd name="connsiteY2419" fmla="*/ 6425946 h 6858240"/>
              <a:gd name="connsiteX2420" fmla="*/ 4954269 w 10382877"/>
              <a:gd name="connsiteY2420" fmla="*/ 6433058 h 6858240"/>
              <a:gd name="connsiteX2421" fmla="*/ 4946687 w 10382877"/>
              <a:gd name="connsiteY2421" fmla="*/ 6435534 h 6858240"/>
              <a:gd name="connsiteX2422" fmla="*/ 4954453 w 10382877"/>
              <a:gd name="connsiteY2422" fmla="*/ 6425946 h 6858240"/>
              <a:gd name="connsiteX2423" fmla="*/ 5345967 w 10382877"/>
              <a:gd name="connsiteY2423" fmla="*/ 6424739 h 6858240"/>
              <a:gd name="connsiteX2424" fmla="*/ 5349885 w 10382877"/>
              <a:gd name="connsiteY2424" fmla="*/ 6427914 h 6858240"/>
              <a:gd name="connsiteX2425" fmla="*/ 5344221 w 10382877"/>
              <a:gd name="connsiteY2425" fmla="*/ 6431470 h 6858240"/>
              <a:gd name="connsiteX2426" fmla="*/ 5340302 w 10382877"/>
              <a:gd name="connsiteY2426" fmla="*/ 6428295 h 6858240"/>
              <a:gd name="connsiteX2427" fmla="*/ 5345967 w 10382877"/>
              <a:gd name="connsiteY2427" fmla="*/ 6424739 h 6858240"/>
              <a:gd name="connsiteX2428" fmla="*/ 453287 w 10382877"/>
              <a:gd name="connsiteY2428" fmla="*/ 6423977 h 6858240"/>
              <a:gd name="connsiteX2429" fmla="*/ 450080 w 10382877"/>
              <a:gd name="connsiteY2429" fmla="*/ 6427596 h 6858240"/>
              <a:gd name="connsiteX2430" fmla="*/ 442815 w 10382877"/>
              <a:gd name="connsiteY2430" fmla="*/ 6436486 h 6858240"/>
              <a:gd name="connsiteX2431" fmla="*/ 430737 w 10382877"/>
              <a:gd name="connsiteY2431" fmla="*/ 6437629 h 6858240"/>
              <a:gd name="connsiteX2432" fmla="*/ 453287 w 10382877"/>
              <a:gd name="connsiteY2432" fmla="*/ 6423977 h 6858240"/>
              <a:gd name="connsiteX2433" fmla="*/ 4687059 w 10382877"/>
              <a:gd name="connsiteY2433" fmla="*/ 6421572 h 6858240"/>
              <a:gd name="connsiteX2434" fmla="*/ 4697812 w 10382877"/>
              <a:gd name="connsiteY2434" fmla="*/ 6426517 h 6858240"/>
              <a:gd name="connsiteX2435" fmla="*/ 4712348 w 10382877"/>
              <a:gd name="connsiteY2435" fmla="*/ 6434772 h 6858240"/>
              <a:gd name="connsiteX2436" fmla="*/ 4713187 w 10382877"/>
              <a:gd name="connsiteY2436" fmla="*/ 6436423 h 6858240"/>
              <a:gd name="connsiteX2437" fmla="*/ 4697164 w 10382877"/>
              <a:gd name="connsiteY2437" fmla="*/ 6433756 h 6858240"/>
              <a:gd name="connsiteX2438" fmla="*/ 4682933 w 10382877"/>
              <a:gd name="connsiteY2438" fmla="*/ 6424104 h 6858240"/>
              <a:gd name="connsiteX2439" fmla="*/ 4687059 w 10382877"/>
              <a:gd name="connsiteY2439" fmla="*/ 6421572 h 6858240"/>
              <a:gd name="connsiteX2440" fmla="*/ 5126039 w 10382877"/>
              <a:gd name="connsiteY2440" fmla="*/ 6421183 h 6858240"/>
              <a:gd name="connsiteX2441" fmla="*/ 5131793 w 10382877"/>
              <a:gd name="connsiteY2441" fmla="*/ 6424612 h 6858240"/>
              <a:gd name="connsiteX2442" fmla="*/ 5130333 w 10382877"/>
              <a:gd name="connsiteY2442" fmla="*/ 6434709 h 6858240"/>
              <a:gd name="connsiteX2443" fmla="*/ 5124572 w 10382877"/>
              <a:gd name="connsiteY2443" fmla="*/ 6431343 h 6858240"/>
              <a:gd name="connsiteX2444" fmla="*/ 5126039 w 10382877"/>
              <a:gd name="connsiteY2444" fmla="*/ 6421183 h 6858240"/>
              <a:gd name="connsiteX2445" fmla="*/ 3796679 w 10382877"/>
              <a:gd name="connsiteY2445" fmla="*/ 6419596 h 6858240"/>
              <a:gd name="connsiteX2446" fmla="*/ 3800605 w 10382877"/>
              <a:gd name="connsiteY2446" fmla="*/ 6422771 h 6858240"/>
              <a:gd name="connsiteX2447" fmla="*/ 3794934 w 10382877"/>
              <a:gd name="connsiteY2447" fmla="*/ 6426327 h 6858240"/>
              <a:gd name="connsiteX2448" fmla="*/ 3791002 w 10382877"/>
              <a:gd name="connsiteY2448" fmla="*/ 6423088 h 6858240"/>
              <a:gd name="connsiteX2449" fmla="*/ 3796679 w 10382877"/>
              <a:gd name="connsiteY2449" fmla="*/ 6419596 h 6858240"/>
              <a:gd name="connsiteX2450" fmla="*/ 5514860 w 10382877"/>
              <a:gd name="connsiteY2450" fmla="*/ 6418198 h 6858240"/>
              <a:gd name="connsiteX2451" fmla="*/ 5526971 w 10382877"/>
              <a:gd name="connsiteY2451" fmla="*/ 6420357 h 6858240"/>
              <a:gd name="connsiteX2452" fmla="*/ 5527555 w 10382877"/>
              <a:gd name="connsiteY2452" fmla="*/ 6427406 h 6858240"/>
              <a:gd name="connsiteX2453" fmla="*/ 5515438 w 10382877"/>
              <a:gd name="connsiteY2453" fmla="*/ 6425246 h 6858240"/>
              <a:gd name="connsiteX2454" fmla="*/ 5514860 w 10382877"/>
              <a:gd name="connsiteY2454" fmla="*/ 6418198 h 6858240"/>
              <a:gd name="connsiteX2455" fmla="*/ 915432 w 10382877"/>
              <a:gd name="connsiteY2455" fmla="*/ 6417690 h 6858240"/>
              <a:gd name="connsiteX2456" fmla="*/ 919357 w 10382877"/>
              <a:gd name="connsiteY2456" fmla="*/ 6420865 h 6858240"/>
              <a:gd name="connsiteX2457" fmla="*/ 913693 w 10382877"/>
              <a:gd name="connsiteY2457" fmla="*/ 6424421 h 6858240"/>
              <a:gd name="connsiteX2458" fmla="*/ 909768 w 10382877"/>
              <a:gd name="connsiteY2458" fmla="*/ 6421246 h 6858240"/>
              <a:gd name="connsiteX2459" fmla="*/ 915432 w 10382877"/>
              <a:gd name="connsiteY2459" fmla="*/ 6417690 h 6858240"/>
              <a:gd name="connsiteX2460" fmla="*/ 481106 w 10382877"/>
              <a:gd name="connsiteY2460" fmla="*/ 6417310 h 6858240"/>
              <a:gd name="connsiteX2461" fmla="*/ 475155 w 10382877"/>
              <a:gd name="connsiteY2461" fmla="*/ 6422961 h 6858240"/>
              <a:gd name="connsiteX2462" fmla="*/ 475185 w 10382877"/>
              <a:gd name="connsiteY2462" fmla="*/ 6430137 h 6858240"/>
              <a:gd name="connsiteX2463" fmla="*/ 481143 w 10382877"/>
              <a:gd name="connsiteY2463" fmla="*/ 6424485 h 6858240"/>
              <a:gd name="connsiteX2464" fmla="*/ 481106 w 10382877"/>
              <a:gd name="connsiteY2464" fmla="*/ 6417310 h 6858240"/>
              <a:gd name="connsiteX2465" fmla="*/ 3869539 w 10382877"/>
              <a:gd name="connsiteY2465" fmla="*/ 6414579 h 6858240"/>
              <a:gd name="connsiteX2466" fmla="*/ 3872929 w 10382877"/>
              <a:gd name="connsiteY2466" fmla="*/ 6419786 h 6858240"/>
              <a:gd name="connsiteX2467" fmla="*/ 3865772 w 10382877"/>
              <a:gd name="connsiteY2467" fmla="*/ 6420803 h 6858240"/>
              <a:gd name="connsiteX2468" fmla="*/ 3869539 w 10382877"/>
              <a:gd name="connsiteY2468" fmla="*/ 6414579 h 6858240"/>
              <a:gd name="connsiteX2469" fmla="*/ 4476537 w 10382877"/>
              <a:gd name="connsiteY2469" fmla="*/ 6412420 h 6858240"/>
              <a:gd name="connsiteX2470" fmla="*/ 4487276 w 10382877"/>
              <a:gd name="connsiteY2470" fmla="*/ 6424294 h 6858240"/>
              <a:gd name="connsiteX2471" fmla="*/ 4496269 w 10382877"/>
              <a:gd name="connsiteY2471" fmla="*/ 6430898 h 6858240"/>
              <a:gd name="connsiteX2472" fmla="*/ 4498898 w 10382877"/>
              <a:gd name="connsiteY2472" fmla="*/ 6432930 h 6858240"/>
              <a:gd name="connsiteX2473" fmla="*/ 4479027 w 10382877"/>
              <a:gd name="connsiteY2473" fmla="*/ 6428295 h 6858240"/>
              <a:gd name="connsiteX2474" fmla="*/ 4476537 w 10382877"/>
              <a:gd name="connsiteY2474" fmla="*/ 6412420 h 6858240"/>
              <a:gd name="connsiteX2475" fmla="*/ 4577890 w 10382877"/>
              <a:gd name="connsiteY2475" fmla="*/ 6411468 h 6858240"/>
              <a:gd name="connsiteX2476" fmla="*/ 4585956 w 10382877"/>
              <a:gd name="connsiteY2476" fmla="*/ 6414516 h 6858240"/>
              <a:gd name="connsiteX2477" fmla="*/ 4584253 w 10382877"/>
              <a:gd name="connsiteY2477" fmla="*/ 6419913 h 6858240"/>
              <a:gd name="connsiteX2478" fmla="*/ 4577890 w 10382877"/>
              <a:gd name="connsiteY2478" fmla="*/ 6411468 h 6858240"/>
              <a:gd name="connsiteX2479" fmla="*/ 5282751 w 10382877"/>
              <a:gd name="connsiteY2479" fmla="*/ 6410833 h 6858240"/>
              <a:gd name="connsiteX2480" fmla="*/ 5291267 w 10382877"/>
              <a:gd name="connsiteY2480" fmla="*/ 6414897 h 6858240"/>
              <a:gd name="connsiteX2481" fmla="*/ 5281290 w 10382877"/>
              <a:gd name="connsiteY2481" fmla="*/ 6416675 h 6858240"/>
              <a:gd name="connsiteX2482" fmla="*/ 5272774 w 10382877"/>
              <a:gd name="connsiteY2482" fmla="*/ 6412547 h 6858240"/>
              <a:gd name="connsiteX2483" fmla="*/ 5282751 w 10382877"/>
              <a:gd name="connsiteY2483" fmla="*/ 6410833 h 6858240"/>
              <a:gd name="connsiteX2484" fmla="*/ 4866123 w 10382877"/>
              <a:gd name="connsiteY2484" fmla="*/ 6408507 h 6858240"/>
              <a:gd name="connsiteX2485" fmla="*/ 4883204 w 10382877"/>
              <a:gd name="connsiteY2485" fmla="*/ 6415468 h 6858240"/>
              <a:gd name="connsiteX2486" fmla="*/ 4870108 w 10382877"/>
              <a:gd name="connsiteY2486" fmla="*/ 6419659 h 6858240"/>
              <a:gd name="connsiteX2487" fmla="*/ 4858461 w 10382877"/>
              <a:gd name="connsiteY2487" fmla="*/ 6419659 h 6858240"/>
              <a:gd name="connsiteX2488" fmla="*/ 4844540 w 10382877"/>
              <a:gd name="connsiteY2488" fmla="*/ 6421056 h 6858240"/>
              <a:gd name="connsiteX2489" fmla="*/ 4834779 w 10382877"/>
              <a:gd name="connsiteY2489" fmla="*/ 6418326 h 6858240"/>
              <a:gd name="connsiteX2490" fmla="*/ 4847747 w 10382877"/>
              <a:gd name="connsiteY2490" fmla="*/ 6412357 h 6858240"/>
              <a:gd name="connsiteX2491" fmla="*/ 4866123 w 10382877"/>
              <a:gd name="connsiteY2491" fmla="*/ 6408507 h 6858240"/>
              <a:gd name="connsiteX2492" fmla="*/ 519587 w 10382877"/>
              <a:gd name="connsiteY2492" fmla="*/ 6408229 h 6858240"/>
              <a:gd name="connsiteX2493" fmla="*/ 512384 w 10382877"/>
              <a:gd name="connsiteY2493" fmla="*/ 6408293 h 6858240"/>
              <a:gd name="connsiteX2494" fmla="*/ 518007 w 10382877"/>
              <a:gd name="connsiteY2494" fmla="*/ 6414262 h 6858240"/>
              <a:gd name="connsiteX2495" fmla="*/ 525204 w 10382877"/>
              <a:gd name="connsiteY2495" fmla="*/ 6414198 h 6858240"/>
              <a:gd name="connsiteX2496" fmla="*/ 519587 w 10382877"/>
              <a:gd name="connsiteY2496" fmla="*/ 6408229 h 6858240"/>
              <a:gd name="connsiteX2497" fmla="*/ 658538 w 10382877"/>
              <a:gd name="connsiteY2497" fmla="*/ 6406134 h 6858240"/>
              <a:gd name="connsiteX2498" fmla="*/ 636387 w 10382877"/>
              <a:gd name="connsiteY2498" fmla="*/ 6442837 h 6858240"/>
              <a:gd name="connsiteX2499" fmla="*/ 646536 w 10382877"/>
              <a:gd name="connsiteY2499" fmla="*/ 6440741 h 6858240"/>
              <a:gd name="connsiteX2500" fmla="*/ 664436 w 10382877"/>
              <a:gd name="connsiteY2500" fmla="*/ 6437185 h 6858240"/>
              <a:gd name="connsiteX2501" fmla="*/ 670152 w 10382877"/>
              <a:gd name="connsiteY2501" fmla="*/ 6453187 h 6858240"/>
              <a:gd name="connsiteX2502" fmla="*/ 689110 w 10382877"/>
              <a:gd name="connsiteY2502" fmla="*/ 6448044 h 6858240"/>
              <a:gd name="connsiteX2503" fmla="*/ 702156 w 10382877"/>
              <a:gd name="connsiteY2503" fmla="*/ 6431216 h 6858240"/>
              <a:gd name="connsiteX2504" fmla="*/ 678336 w 10382877"/>
              <a:gd name="connsiteY2504" fmla="*/ 6414579 h 6858240"/>
              <a:gd name="connsiteX2505" fmla="*/ 667573 w 10382877"/>
              <a:gd name="connsiteY2505" fmla="*/ 6414453 h 6858240"/>
              <a:gd name="connsiteX2506" fmla="*/ 658538 w 10382877"/>
              <a:gd name="connsiteY2506" fmla="*/ 6406134 h 6858240"/>
              <a:gd name="connsiteX2507" fmla="*/ 584166 w 10382877"/>
              <a:gd name="connsiteY2507" fmla="*/ 6405880 h 6858240"/>
              <a:gd name="connsiteX2508" fmla="*/ 575452 w 10382877"/>
              <a:gd name="connsiteY2508" fmla="*/ 6410833 h 6858240"/>
              <a:gd name="connsiteX2509" fmla="*/ 564971 w 10382877"/>
              <a:gd name="connsiteY2509" fmla="*/ 6415278 h 6858240"/>
              <a:gd name="connsiteX2510" fmla="*/ 562735 w 10382877"/>
              <a:gd name="connsiteY2510" fmla="*/ 6435090 h 6858240"/>
              <a:gd name="connsiteX2511" fmla="*/ 577464 w 10382877"/>
              <a:gd name="connsiteY2511" fmla="*/ 6432741 h 6858240"/>
              <a:gd name="connsiteX2512" fmla="*/ 584166 w 10382877"/>
              <a:gd name="connsiteY2512" fmla="*/ 6405880 h 6858240"/>
              <a:gd name="connsiteX2513" fmla="*/ 1476824 w 10382877"/>
              <a:gd name="connsiteY2513" fmla="*/ 6405689 h 6858240"/>
              <a:gd name="connsiteX2514" fmla="*/ 1480748 w 10382877"/>
              <a:gd name="connsiteY2514" fmla="*/ 6408864 h 6858240"/>
              <a:gd name="connsiteX2515" fmla="*/ 1475085 w 10382877"/>
              <a:gd name="connsiteY2515" fmla="*/ 6412356 h 6858240"/>
              <a:gd name="connsiteX2516" fmla="*/ 1471160 w 10382877"/>
              <a:gd name="connsiteY2516" fmla="*/ 6409181 h 6858240"/>
              <a:gd name="connsiteX2517" fmla="*/ 1476824 w 10382877"/>
              <a:gd name="connsiteY2517" fmla="*/ 6405689 h 6858240"/>
              <a:gd name="connsiteX2518" fmla="*/ 3950880 w 10382877"/>
              <a:gd name="connsiteY2518" fmla="*/ 6405229 h 6858240"/>
              <a:gd name="connsiteX2519" fmla="*/ 3944915 w 10382877"/>
              <a:gd name="connsiteY2519" fmla="*/ 6410642 h 6858240"/>
              <a:gd name="connsiteX2520" fmla="*/ 3945710 w 10382877"/>
              <a:gd name="connsiteY2520" fmla="*/ 6415214 h 6858240"/>
              <a:gd name="connsiteX2521" fmla="*/ 3951905 w 10382877"/>
              <a:gd name="connsiteY2521" fmla="*/ 6409626 h 6858240"/>
              <a:gd name="connsiteX2522" fmla="*/ 3950880 w 10382877"/>
              <a:gd name="connsiteY2522" fmla="*/ 6405229 h 6858240"/>
              <a:gd name="connsiteX2523" fmla="*/ 4540115 w 10382877"/>
              <a:gd name="connsiteY2523" fmla="*/ 6404482 h 6858240"/>
              <a:gd name="connsiteX2524" fmla="*/ 4543417 w 10382877"/>
              <a:gd name="connsiteY2524" fmla="*/ 6410133 h 6858240"/>
              <a:gd name="connsiteX2525" fmla="*/ 4537810 w 10382877"/>
              <a:gd name="connsiteY2525" fmla="*/ 6413436 h 6858240"/>
              <a:gd name="connsiteX2526" fmla="*/ 4534508 w 10382877"/>
              <a:gd name="connsiteY2526" fmla="*/ 6407784 h 6858240"/>
              <a:gd name="connsiteX2527" fmla="*/ 4540115 w 10382877"/>
              <a:gd name="connsiteY2527" fmla="*/ 6404482 h 6858240"/>
              <a:gd name="connsiteX2528" fmla="*/ 3832128 w 10382877"/>
              <a:gd name="connsiteY2528" fmla="*/ 6402451 h 6858240"/>
              <a:gd name="connsiteX2529" fmla="*/ 3838378 w 10382877"/>
              <a:gd name="connsiteY2529" fmla="*/ 6406007 h 6858240"/>
              <a:gd name="connsiteX2530" fmla="*/ 3830555 w 10382877"/>
              <a:gd name="connsiteY2530" fmla="*/ 6408483 h 6858240"/>
              <a:gd name="connsiteX2531" fmla="*/ 3824304 w 10382877"/>
              <a:gd name="connsiteY2531" fmla="*/ 6404927 h 6858240"/>
              <a:gd name="connsiteX2532" fmla="*/ 3832128 w 10382877"/>
              <a:gd name="connsiteY2532" fmla="*/ 6402451 h 6858240"/>
              <a:gd name="connsiteX2533" fmla="*/ 4925334 w 10382877"/>
              <a:gd name="connsiteY2533" fmla="*/ 6400847 h 6858240"/>
              <a:gd name="connsiteX2534" fmla="*/ 4932930 w 10382877"/>
              <a:gd name="connsiteY2534" fmla="*/ 6401244 h 6858240"/>
              <a:gd name="connsiteX2535" fmla="*/ 4932467 w 10382877"/>
              <a:gd name="connsiteY2535" fmla="*/ 6409563 h 6858240"/>
              <a:gd name="connsiteX2536" fmla="*/ 4926643 w 10382877"/>
              <a:gd name="connsiteY2536" fmla="*/ 6424739 h 6858240"/>
              <a:gd name="connsiteX2537" fmla="*/ 4919232 w 10382877"/>
              <a:gd name="connsiteY2537" fmla="*/ 6431153 h 6858240"/>
              <a:gd name="connsiteX2538" fmla="*/ 4918540 w 10382877"/>
              <a:gd name="connsiteY2538" fmla="*/ 6423787 h 6858240"/>
              <a:gd name="connsiteX2539" fmla="*/ 4912900 w 10382877"/>
              <a:gd name="connsiteY2539" fmla="*/ 6415151 h 6858240"/>
              <a:gd name="connsiteX2540" fmla="*/ 4897842 w 10382877"/>
              <a:gd name="connsiteY2540" fmla="*/ 6406959 h 6858240"/>
              <a:gd name="connsiteX2541" fmla="*/ 4911331 w 10382877"/>
              <a:gd name="connsiteY2541" fmla="*/ 6400927 h 6858240"/>
              <a:gd name="connsiteX2542" fmla="*/ 4925334 w 10382877"/>
              <a:gd name="connsiteY2542" fmla="*/ 6400847 h 6858240"/>
              <a:gd name="connsiteX2543" fmla="*/ 4814075 w 10382877"/>
              <a:gd name="connsiteY2543" fmla="*/ 6400355 h 6858240"/>
              <a:gd name="connsiteX2544" fmla="*/ 4825684 w 10382877"/>
              <a:gd name="connsiteY2544" fmla="*/ 6407149 h 6858240"/>
              <a:gd name="connsiteX2545" fmla="*/ 4819111 w 10382877"/>
              <a:gd name="connsiteY2545" fmla="*/ 6408610 h 6858240"/>
              <a:gd name="connsiteX2546" fmla="*/ 4780835 w 10382877"/>
              <a:gd name="connsiteY2546" fmla="*/ 6414388 h 6858240"/>
              <a:gd name="connsiteX2547" fmla="*/ 4770769 w 10382877"/>
              <a:gd name="connsiteY2547" fmla="*/ 6416547 h 6858240"/>
              <a:gd name="connsiteX2548" fmla="*/ 4763319 w 10382877"/>
              <a:gd name="connsiteY2548" fmla="*/ 6408356 h 6858240"/>
              <a:gd name="connsiteX2549" fmla="*/ 4814075 w 10382877"/>
              <a:gd name="connsiteY2549" fmla="*/ 6400355 h 6858240"/>
              <a:gd name="connsiteX2550" fmla="*/ 395031 w 10382877"/>
              <a:gd name="connsiteY2550" fmla="*/ 6399847 h 6858240"/>
              <a:gd name="connsiteX2551" fmla="*/ 391853 w 10382877"/>
              <a:gd name="connsiteY2551" fmla="*/ 6403784 h 6858240"/>
              <a:gd name="connsiteX2552" fmla="*/ 395398 w 10382877"/>
              <a:gd name="connsiteY2552" fmla="*/ 6409436 h 6858240"/>
              <a:gd name="connsiteX2553" fmla="*/ 398571 w 10382877"/>
              <a:gd name="connsiteY2553" fmla="*/ 6405499 h 6858240"/>
              <a:gd name="connsiteX2554" fmla="*/ 395031 w 10382877"/>
              <a:gd name="connsiteY2554" fmla="*/ 6399847 h 6858240"/>
              <a:gd name="connsiteX2555" fmla="*/ 4088152 w 10382877"/>
              <a:gd name="connsiteY2555" fmla="*/ 6399656 h 6858240"/>
              <a:gd name="connsiteX2556" fmla="*/ 4092131 w 10382877"/>
              <a:gd name="connsiteY2556" fmla="*/ 6402577 h 6858240"/>
              <a:gd name="connsiteX2557" fmla="*/ 4085840 w 10382877"/>
              <a:gd name="connsiteY2557" fmla="*/ 6408546 h 6858240"/>
              <a:gd name="connsiteX2558" fmla="*/ 4081864 w 10382877"/>
              <a:gd name="connsiteY2558" fmla="*/ 6405625 h 6858240"/>
              <a:gd name="connsiteX2559" fmla="*/ 4088152 w 10382877"/>
              <a:gd name="connsiteY2559" fmla="*/ 6399656 h 6858240"/>
              <a:gd name="connsiteX2560" fmla="*/ 4506235 w 10382877"/>
              <a:gd name="connsiteY2560" fmla="*/ 6398895 h 6858240"/>
              <a:gd name="connsiteX2561" fmla="*/ 4501680 w 10382877"/>
              <a:gd name="connsiteY2561" fmla="*/ 6411023 h 6858240"/>
              <a:gd name="connsiteX2562" fmla="*/ 4496035 w 10382877"/>
              <a:gd name="connsiteY2562" fmla="*/ 6401308 h 6858240"/>
              <a:gd name="connsiteX2563" fmla="*/ 4506235 w 10382877"/>
              <a:gd name="connsiteY2563" fmla="*/ 6398895 h 6858240"/>
              <a:gd name="connsiteX2564" fmla="*/ 5028586 w 10382877"/>
              <a:gd name="connsiteY2564" fmla="*/ 6397434 h 6858240"/>
              <a:gd name="connsiteX2565" fmla="*/ 5031882 w 10382877"/>
              <a:gd name="connsiteY2565" fmla="*/ 6403086 h 6858240"/>
              <a:gd name="connsiteX2566" fmla="*/ 5026274 w 10382877"/>
              <a:gd name="connsiteY2566" fmla="*/ 6406388 h 6858240"/>
              <a:gd name="connsiteX2567" fmla="*/ 5022972 w 10382877"/>
              <a:gd name="connsiteY2567" fmla="*/ 6400736 h 6858240"/>
              <a:gd name="connsiteX2568" fmla="*/ 5028586 w 10382877"/>
              <a:gd name="connsiteY2568" fmla="*/ 6397434 h 6858240"/>
              <a:gd name="connsiteX2569" fmla="*/ 4985565 w 10382877"/>
              <a:gd name="connsiteY2569" fmla="*/ 6396799 h 6858240"/>
              <a:gd name="connsiteX2570" fmla="*/ 4988722 w 10382877"/>
              <a:gd name="connsiteY2570" fmla="*/ 6403847 h 6858240"/>
              <a:gd name="connsiteX2571" fmla="*/ 4982441 w 10382877"/>
              <a:gd name="connsiteY2571" fmla="*/ 6408610 h 6858240"/>
              <a:gd name="connsiteX2572" fmla="*/ 4979285 w 10382877"/>
              <a:gd name="connsiteY2572" fmla="*/ 6401561 h 6858240"/>
              <a:gd name="connsiteX2573" fmla="*/ 4985565 w 10382877"/>
              <a:gd name="connsiteY2573" fmla="*/ 6396799 h 6858240"/>
              <a:gd name="connsiteX2574" fmla="*/ 981647 w 10382877"/>
              <a:gd name="connsiteY2574" fmla="*/ 6395941 h 6858240"/>
              <a:gd name="connsiteX2575" fmla="*/ 981827 w 10382877"/>
              <a:gd name="connsiteY2575" fmla="*/ 6400545 h 6858240"/>
              <a:gd name="connsiteX2576" fmla="*/ 968861 w 10382877"/>
              <a:gd name="connsiteY2576" fmla="*/ 6405752 h 6858240"/>
              <a:gd name="connsiteX2577" fmla="*/ 975490 w 10382877"/>
              <a:gd name="connsiteY2577" fmla="*/ 6397434 h 6858240"/>
              <a:gd name="connsiteX2578" fmla="*/ 981647 w 10382877"/>
              <a:gd name="connsiteY2578" fmla="*/ 6395941 h 6858240"/>
              <a:gd name="connsiteX2579" fmla="*/ 614128 w 10382877"/>
              <a:gd name="connsiteY2579" fmla="*/ 6395466 h 6858240"/>
              <a:gd name="connsiteX2580" fmla="*/ 592059 w 10382877"/>
              <a:gd name="connsiteY2580" fmla="*/ 6419786 h 6858240"/>
              <a:gd name="connsiteX2581" fmla="*/ 583000 w 10382877"/>
              <a:gd name="connsiteY2581" fmla="*/ 6452298 h 6858240"/>
              <a:gd name="connsiteX2582" fmla="*/ 606243 w 10382877"/>
              <a:gd name="connsiteY2582" fmla="*/ 6424231 h 6858240"/>
              <a:gd name="connsiteX2583" fmla="*/ 623655 w 10382877"/>
              <a:gd name="connsiteY2583" fmla="*/ 6396545 h 6858240"/>
              <a:gd name="connsiteX2584" fmla="*/ 229149 w 10382877"/>
              <a:gd name="connsiteY2584" fmla="*/ 6395212 h 6858240"/>
              <a:gd name="connsiteX2585" fmla="*/ 231276 w 10382877"/>
              <a:gd name="connsiteY2585" fmla="*/ 6401689 h 6858240"/>
              <a:gd name="connsiteX2586" fmla="*/ 239392 w 10382877"/>
              <a:gd name="connsiteY2586" fmla="*/ 6408356 h 6858240"/>
              <a:gd name="connsiteX2587" fmla="*/ 240453 w 10382877"/>
              <a:gd name="connsiteY2587" fmla="*/ 6424485 h 6858240"/>
              <a:gd name="connsiteX2588" fmla="*/ 235830 w 10382877"/>
              <a:gd name="connsiteY2588" fmla="*/ 6434201 h 6858240"/>
              <a:gd name="connsiteX2589" fmla="*/ 223172 w 10382877"/>
              <a:gd name="connsiteY2589" fmla="*/ 6438773 h 6858240"/>
              <a:gd name="connsiteX2590" fmla="*/ 209449 w 10382877"/>
              <a:gd name="connsiteY2590" fmla="*/ 6440043 h 6858240"/>
              <a:gd name="connsiteX2591" fmla="*/ 215310 w 10382877"/>
              <a:gd name="connsiteY2591" fmla="*/ 6444932 h 6858240"/>
              <a:gd name="connsiteX2592" fmla="*/ 218657 w 10382877"/>
              <a:gd name="connsiteY2592" fmla="*/ 6451473 h 6858240"/>
              <a:gd name="connsiteX2593" fmla="*/ 222798 w 10382877"/>
              <a:gd name="connsiteY2593" fmla="*/ 6466840 h 6858240"/>
              <a:gd name="connsiteX2594" fmla="*/ 217609 w 10382877"/>
              <a:gd name="connsiteY2594" fmla="*/ 6472936 h 6858240"/>
              <a:gd name="connsiteX2595" fmla="*/ 202921 w 10382877"/>
              <a:gd name="connsiteY2595" fmla="*/ 6478905 h 6858240"/>
              <a:gd name="connsiteX2596" fmla="*/ 207335 w 10382877"/>
              <a:gd name="connsiteY2596" fmla="*/ 6489573 h 6858240"/>
              <a:gd name="connsiteX2597" fmla="*/ 212903 w 10382877"/>
              <a:gd name="connsiteY2597" fmla="*/ 6495732 h 6858240"/>
              <a:gd name="connsiteX2598" fmla="*/ 216295 w 10382877"/>
              <a:gd name="connsiteY2598" fmla="*/ 6500177 h 6858240"/>
              <a:gd name="connsiteX2599" fmla="*/ 224855 w 10382877"/>
              <a:gd name="connsiteY2599" fmla="*/ 6510274 h 6858240"/>
              <a:gd name="connsiteX2600" fmla="*/ 239951 w 10382877"/>
              <a:gd name="connsiteY2600" fmla="*/ 6517576 h 6858240"/>
              <a:gd name="connsiteX2601" fmla="*/ 249281 w 10382877"/>
              <a:gd name="connsiteY2601" fmla="*/ 6521068 h 6858240"/>
              <a:gd name="connsiteX2602" fmla="*/ 237836 w 10382877"/>
              <a:gd name="connsiteY2602" fmla="*/ 6528307 h 6858240"/>
              <a:gd name="connsiteX2603" fmla="*/ 214186 w 10382877"/>
              <a:gd name="connsiteY2603" fmla="*/ 6516369 h 6858240"/>
              <a:gd name="connsiteX2604" fmla="*/ 201828 w 10382877"/>
              <a:gd name="connsiteY2604" fmla="*/ 6495859 h 6858240"/>
              <a:gd name="connsiteX2605" fmla="*/ 194930 w 10382877"/>
              <a:gd name="connsiteY2605" fmla="*/ 6500368 h 6858240"/>
              <a:gd name="connsiteX2606" fmla="*/ 184345 w 10382877"/>
              <a:gd name="connsiteY2606" fmla="*/ 6507162 h 6858240"/>
              <a:gd name="connsiteX2607" fmla="*/ 166289 w 10382877"/>
              <a:gd name="connsiteY2607" fmla="*/ 6505193 h 6858240"/>
              <a:gd name="connsiteX2608" fmla="*/ 162161 w 10382877"/>
              <a:gd name="connsiteY2608" fmla="*/ 6492430 h 6858240"/>
              <a:gd name="connsiteX2609" fmla="*/ 170093 w 10382877"/>
              <a:gd name="connsiteY2609" fmla="*/ 6482143 h 6858240"/>
              <a:gd name="connsiteX2610" fmla="*/ 183576 w 10382877"/>
              <a:gd name="connsiteY2610" fmla="*/ 6481572 h 6858240"/>
              <a:gd name="connsiteX2611" fmla="*/ 197446 w 10382877"/>
              <a:gd name="connsiteY2611" fmla="*/ 6462966 h 6858240"/>
              <a:gd name="connsiteX2612" fmla="*/ 191502 w 10382877"/>
              <a:gd name="connsiteY2612" fmla="*/ 6467411 h 6858240"/>
              <a:gd name="connsiteX2613" fmla="*/ 187679 w 10382877"/>
              <a:gd name="connsiteY2613" fmla="*/ 6465697 h 6858240"/>
              <a:gd name="connsiteX2614" fmla="*/ 180096 w 10382877"/>
              <a:gd name="connsiteY2614" fmla="*/ 6460109 h 6858240"/>
              <a:gd name="connsiteX2615" fmla="*/ 171491 w 10382877"/>
              <a:gd name="connsiteY2615" fmla="*/ 6442456 h 6858240"/>
              <a:gd name="connsiteX2616" fmla="*/ 178972 w 10382877"/>
              <a:gd name="connsiteY2616" fmla="*/ 6441503 h 6858240"/>
              <a:gd name="connsiteX2617" fmla="*/ 186796 w 10382877"/>
              <a:gd name="connsiteY2617" fmla="*/ 6438265 h 6858240"/>
              <a:gd name="connsiteX2618" fmla="*/ 185843 w 10382877"/>
              <a:gd name="connsiteY2618" fmla="*/ 6425120 h 6858240"/>
              <a:gd name="connsiteX2619" fmla="*/ 189692 w 10382877"/>
              <a:gd name="connsiteY2619" fmla="*/ 6410388 h 6858240"/>
              <a:gd name="connsiteX2620" fmla="*/ 198462 w 10382877"/>
              <a:gd name="connsiteY2620" fmla="*/ 6406007 h 6858240"/>
              <a:gd name="connsiteX2621" fmla="*/ 200889 w 10382877"/>
              <a:gd name="connsiteY2621" fmla="*/ 6407785 h 6858240"/>
              <a:gd name="connsiteX2622" fmla="*/ 210388 w 10382877"/>
              <a:gd name="connsiteY2622" fmla="*/ 6404356 h 6858240"/>
              <a:gd name="connsiteX2623" fmla="*/ 220467 w 10382877"/>
              <a:gd name="connsiteY2623" fmla="*/ 6399784 h 6858240"/>
              <a:gd name="connsiteX2624" fmla="*/ 229149 w 10382877"/>
              <a:gd name="connsiteY2624" fmla="*/ 6395212 h 6858240"/>
              <a:gd name="connsiteX2625" fmla="*/ 6031958 w 10382877"/>
              <a:gd name="connsiteY2625" fmla="*/ 6395179 h 6858240"/>
              <a:gd name="connsiteX2626" fmla="*/ 6021019 w 10382877"/>
              <a:gd name="connsiteY2626" fmla="*/ 6397243 h 6858240"/>
              <a:gd name="connsiteX2627" fmla="*/ 6026925 w 10382877"/>
              <a:gd name="connsiteY2627" fmla="*/ 6406705 h 6858240"/>
              <a:gd name="connsiteX2628" fmla="*/ 6035690 w 10382877"/>
              <a:gd name="connsiteY2628" fmla="*/ 6416293 h 6858240"/>
              <a:gd name="connsiteX2629" fmla="*/ 6045342 w 10382877"/>
              <a:gd name="connsiteY2629" fmla="*/ 6421437 h 6858240"/>
              <a:gd name="connsiteX2630" fmla="*/ 6046422 w 10382877"/>
              <a:gd name="connsiteY2630" fmla="*/ 6409118 h 6858240"/>
              <a:gd name="connsiteX2631" fmla="*/ 6031958 w 10382877"/>
              <a:gd name="connsiteY2631" fmla="*/ 6395179 h 6858240"/>
              <a:gd name="connsiteX2632" fmla="*/ 4051296 w 10382877"/>
              <a:gd name="connsiteY2632" fmla="*/ 6395044 h 6858240"/>
              <a:gd name="connsiteX2633" fmla="*/ 4061872 w 10382877"/>
              <a:gd name="connsiteY2633" fmla="*/ 6398005 h 6858240"/>
              <a:gd name="connsiteX2634" fmla="*/ 4064745 w 10382877"/>
              <a:gd name="connsiteY2634" fmla="*/ 6405943 h 6858240"/>
              <a:gd name="connsiteX2635" fmla="*/ 4044901 w 10382877"/>
              <a:gd name="connsiteY2635" fmla="*/ 6400799 h 6858240"/>
              <a:gd name="connsiteX2636" fmla="*/ 4051296 w 10382877"/>
              <a:gd name="connsiteY2636" fmla="*/ 6395044 h 6858240"/>
              <a:gd name="connsiteX2637" fmla="*/ 4295253 w 10382877"/>
              <a:gd name="connsiteY2637" fmla="*/ 6393624 h 6858240"/>
              <a:gd name="connsiteX2638" fmla="*/ 4287003 w 10382877"/>
              <a:gd name="connsiteY2638" fmla="*/ 6396228 h 6858240"/>
              <a:gd name="connsiteX2639" fmla="*/ 4287625 w 10382877"/>
              <a:gd name="connsiteY2639" fmla="*/ 6401181 h 6858240"/>
              <a:gd name="connsiteX2640" fmla="*/ 4295875 w 10382877"/>
              <a:gd name="connsiteY2640" fmla="*/ 6398578 h 6858240"/>
              <a:gd name="connsiteX2641" fmla="*/ 4295253 w 10382877"/>
              <a:gd name="connsiteY2641" fmla="*/ 6393624 h 6858240"/>
              <a:gd name="connsiteX2642" fmla="*/ 429043 w 10382877"/>
              <a:gd name="connsiteY2642" fmla="*/ 6392894 h 6858240"/>
              <a:gd name="connsiteX2643" fmla="*/ 437405 w 10382877"/>
              <a:gd name="connsiteY2643" fmla="*/ 6395022 h 6858240"/>
              <a:gd name="connsiteX2644" fmla="*/ 432031 w 10382877"/>
              <a:gd name="connsiteY2644" fmla="*/ 6404610 h 6858240"/>
              <a:gd name="connsiteX2645" fmla="*/ 423992 w 10382877"/>
              <a:gd name="connsiteY2645" fmla="*/ 6398768 h 6858240"/>
              <a:gd name="connsiteX2646" fmla="*/ 429043 w 10382877"/>
              <a:gd name="connsiteY2646" fmla="*/ 6392894 h 6858240"/>
              <a:gd name="connsiteX2647" fmla="*/ 4714990 w 10382877"/>
              <a:gd name="connsiteY2647" fmla="*/ 6392544 h 6858240"/>
              <a:gd name="connsiteX2648" fmla="*/ 4707274 w 10382877"/>
              <a:gd name="connsiteY2648" fmla="*/ 6405435 h 6858240"/>
              <a:gd name="connsiteX2649" fmla="*/ 4690711 w 10382877"/>
              <a:gd name="connsiteY2649" fmla="*/ 6409054 h 6858240"/>
              <a:gd name="connsiteX2650" fmla="*/ 4714990 w 10382877"/>
              <a:gd name="connsiteY2650" fmla="*/ 6392544 h 6858240"/>
              <a:gd name="connsiteX2651" fmla="*/ 955153 w 10382877"/>
              <a:gd name="connsiteY2651" fmla="*/ 6392228 h 6858240"/>
              <a:gd name="connsiteX2652" fmla="*/ 958694 w 10382877"/>
              <a:gd name="connsiteY2652" fmla="*/ 6397879 h 6858240"/>
              <a:gd name="connsiteX2653" fmla="*/ 955522 w 10382877"/>
              <a:gd name="connsiteY2653" fmla="*/ 6401816 h 6858240"/>
              <a:gd name="connsiteX2654" fmla="*/ 951972 w 10382877"/>
              <a:gd name="connsiteY2654" fmla="*/ 6396101 h 6858240"/>
              <a:gd name="connsiteX2655" fmla="*/ 955153 w 10382877"/>
              <a:gd name="connsiteY2655" fmla="*/ 6392228 h 6858240"/>
              <a:gd name="connsiteX2656" fmla="*/ 5132345 w 10382877"/>
              <a:gd name="connsiteY2656" fmla="*/ 6391847 h 6858240"/>
              <a:gd name="connsiteX2657" fmla="*/ 5165528 w 10382877"/>
              <a:gd name="connsiteY2657" fmla="*/ 6392799 h 6858240"/>
              <a:gd name="connsiteX2658" fmla="*/ 5188474 w 10382877"/>
              <a:gd name="connsiteY2658" fmla="*/ 6396355 h 6858240"/>
              <a:gd name="connsiteX2659" fmla="*/ 5211648 w 10382877"/>
              <a:gd name="connsiteY2659" fmla="*/ 6403530 h 6858240"/>
              <a:gd name="connsiteX2660" fmla="*/ 5223435 w 10382877"/>
              <a:gd name="connsiteY2660" fmla="*/ 6410642 h 6858240"/>
              <a:gd name="connsiteX2661" fmla="*/ 5254554 w 10382877"/>
              <a:gd name="connsiteY2661" fmla="*/ 6421374 h 6858240"/>
              <a:gd name="connsiteX2662" fmla="*/ 5290029 w 10382877"/>
              <a:gd name="connsiteY2662" fmla="*/ 6432550 h 6858240"/>
              <a:gd name="connsiteX2663" fmla="*/ 5236937 w 10382877"/>
              <a:gd name="connsiteY2663" fmla="*/ 6432931 h 6858240"/>
              <a:gd name="connsiteX2664" fmla="*/ 5192964 w 10382877"/>
              <a:gd name="connsiteY2664" fmla="*/ 6425692 h 6858240"/>
              <a:gd name="connsiteX2665" fmla="*/ 5180548 w 10382877"/>
              <a:gd name="connsiteY2665" fmla="*/ 6422961 h 6858240"/>
              <a:gd name="connsiteX2666" fmla="*/ 5131113 w 10382877"/>
              <a:gd name="connsiteY2666" fmla="*/ 6407467 h 6858240"/>
              <a:gd name="connsiteX2667" fmla="*/ 5099715 w 10382877"/>
              <a:gd name="connsiteY2667" fmla="*/ 6393371 h 6858240"/>
              <a:gd name="connsiteX2668" fmla="*/ 5132345 w 10382877"/>
              <a:gd name="connsiteY2668" fmla="*/ 6391847 h 6858240"/>
              <a:gd name="connsiteX2669" fmla="*/ 4759535 w 10382877"/>
              <a:gd name="connsiteY2669" fmla="*/ 6389814 h 6858240"/>
              <a:gd name="connsiteX2670" fmla="*/ 4757534 w 10382877"/>
              <a:gd name="connsiteY2670" fmla="*/ 6395783 h 6858240"/>
              <a:gd name="connsiteX2671" fmla="*/ 4753445 w 10382877"/>
              <a:gd name="connsiteY2671" fmla="*/ 6404990 h 6858240"/>
              <a:gd name="connsiteX2672" fmla="*/ 4751310 w 10382877"/>
              <a:gd name="connsiteY2672" fmla="*/ 6404927 h 6858240"/>
              <a:gd name="connsiteX2673" fmla="*/ 4759535 w 10382877"/>
              <a:gd name="connsiteY2673" fmla="*/ 6389814 h 6858240"/>
              <a:gd name="connsiteX2674" fmla="*/ 4243393 w 10382877"/>
              <a:gd name="connsiteY2674" fmla="*/ 6389687 h 6858240"/>
              <a:gd name="connsiteX2675" fmla="*/ 4246689 w 10382877"/>
              <a:gd name="connsiteY2675" fmla="*/ 6395339 h 6858240"/>
              <a:gd name="connsiteX2676" fmla="*/ 4241086 w 10382877"/>
              <a:gd name="connsiteY2676" fmla="*/ 6398640 h 6858240"/>
              <a:gd name="connsiteX2677" fmla="*/ 4237785 w 10382877"/>
              <a:gd name="connsiteY2677" fmla="*/ 6392989 h 6858240"/>
              <a:gd name="connsiteX2678" fmla="*/ 4243393 w 10382877"/>
              <a:gd name="connsiteY2678" fmla="*/ 6389687 h 6858240"/>
              <a:gd name="connsiteX2679" fmla="*/ 483840 w 10382877"/>
              <a:gd name="connsiteY2679" fmla="*/ 6389370 h 6858240"/>
              <a:gd name="connsiteX2680" fmla="*/ 477586 w 10382877"/>
              <a:gd name="connsiteY2680" fmla="*/ 6395212 h 6858240"/>
              <a:gd name="connsiteX2681" fmla="*/ 480944 w 10382877"/>
              <a:gd name="connsiteY2681" fmla="*/ 6400546 h 6858240"/>
              <a:gd name="connsiteX2682" fmla="*/ 487194 w 10382877"/>
              <a:gd name="connsiteY2682" fmla="*/ 6394767 h 6858240"/>
              <a:gd name="connsiteX2683" fmla="*/ 483840 w 10382877"/>
              <a:gd name="connsiteY2683" fmla="*/ 6389370 h 6858240"/>
              <a:gd name="connsiteX2684" fmla="*/ 5993266 w 10382877"/>
              <a:gd name="connsiteY2684" fmla="*/ 6384861 h 6858240"/>
              <a:gd name="connsiteX2685" fmla="*/ 5982723 w 10382877"/>
              <a:gd name="connsiteY2685" fmla="*/ 6388798 h 6858240"/>
              <a:gd name="connsiteX2686" fmla="*/ 5986407 w 10382877"/>
              <a:gd name="connsiteY2686" fmla="*/ 6396545 h 6858240"/>
              <a:gd name="connsiteX2687" fmla="*/ 5993266 w 10382877"/>
              <a:gd name="connsiteY2687" fmla="*/ 6384861 h 6858240"/>
              <a:gd name="connsiteX2688" fmla="*/ 203479 w 10382877"/>
              <a:gd name="connsiteY2688" fmla="*/ 6383654 h 6858240"/>
              <a:gd name="connsiteX2689" fmla="*/ 207029 w 10382877"/>
              <a:gd name="connsiteY2689" fmla="*/ 6389306 h 6858240"/>
              <a:gd name="connsiteX2690" fmla="*/ 203847 w 10382877"/>
              <a:gd name="connsiteY2690" fmla="*/ 6393243 h 6858240"/>
              <a:gd name="connsiteX2691" fmla="*/ 200303 w 10382877"/>
              <a:gd name="connsiteY2691" fmla="*/ 6387591 h 6858240"/>
              <a:gd name="connsiteX2692" fmla="*/ 203479 w 10382877"/>
              <a:gd name="connsiteY2692" fmla="*/ 6383654 h 6858240"/>
              <a:gd name="connsiteX2693" fmla="*/ 5835766 w 10382877"/>
              <a:gd name="connsiteY2693" fmla="*/ 6379400 h 6858240"/>
              <a:gd name="connsiteX2694" fmla="*/ 5864726 w 10382877"/>
              <a:gd name="connsiteY2694" fmla="*/ 6405879 h 6858240"/>
              <a:gd name="connsiteX2695" fmla="*/ 5875395 w 10382877"/>
              <a:gd name="connsiteY2695" fmla="*/ 6406832 h 6858240"/>
              <a:gd name="connsiteX2696" fmla="*/ 5871457 w 10382877"/>
              <a:gd name="connsiteY2696" fmla="*/ 6399085 h 6858240"/>
              <a:gd name="connsiteX2697" fmla="*/ 5852151 w 10382877"/>
              <a:gd name="connsiteY2697" fmla="*/ 6387210 h 6858240"/>
              <a:gd name="connsiteX2698" fmla="*/ 5835766 w 10382877"/>
              <a:gd name="connsiteY2698" fmla="*/ 6379400 h 6858240"/>
              <a:gd name="connsiteX2699" fmla="*/ 4219627 w 10382877"/>
              <a:gd name="connsiteY2699" fmla="*/ 6379130 h 6858240"/>
              <a:gd name="connsiteX2700" fmla="*/ 4210865 w 10382877"/>
              <a:gd name="connsiteY2700" fmla="*/ 6384607 h 6858240"/>
              <a:gd name="connsiteX2701" fmla="*/ 4211868 w 10382877"/>
              <a:gd name="connsiteY2701" fmla="*/ 6387020 h 6858240"/>
              <a:gd name="connsiteX2702" fmla="*/ 4221730 w 10382877"/>
              <a:gd name="connsiteY2702" fmla="*/ 6381178 h 6858240"/>
              <a:gd name="connsiteX2703" fmla="*/ 4219627 w 10382877"/>
              <a:gd name="connsiteY2703" fmla="*/ 6379130 h 6858240"/>
              <a:gd name="connsiteX2704" fmla="*/ 4564169 w 10382877"/>
              <a:gd name="connsiteY2704" fmla="*/ 6377844 h 6858240"/>
              <a:gd name="connsiteX2705" fmla="*/ 4575641 w 10382877"/>
              <a:gd name="connsiteY2705" fmla="*/ 6383654 h 6858240"/>
              <a:gd name="connsiteX2706" fmla="*/ 4571322 w 10382877"/>
              <a:gd name="connsiteY2706" fmla="*/ 6389623 h 6858240"/>
              <a:gd name="connsiteX2707" fmla="*/ 4568401 w 10382877"/>
              <a:gd name="connsiteY2707" fmla="*/ 6396290 h 6858240"/>
              <a:gd name="connsiteX2708" fmla="*/ 4565289 w 10382877"/>
              <a:gd name="connsiteY2708" fmla="*/ 6415785 h 6858240"/>
              <a:gd name="connsiteX2709" fmla="*/ 4559688 w 10382877"/>
              <a:gd name="connsiteY2709" fmla="*/ 6420992 h 6858240"/>
              <a:gd name="connsiteX2710" fmla="*/ 4545012 w 10382877"/>
              <a:gd name="connsiteY2710" fmla="*/ 6431596 h 6858240"/>
              <a:gd name="connsiteX2711" fmla="*/ 4533986 w 10382877"/>
              <a:gd name="connsiteY2711" fmla="*/ 6429946 h 6858240"/>
              <a:gd name="connsiteX2712" fmla="*/ 4550460 w 10382877"/>
              <a:gd name="connsiteY2712" fmla="*/ 6397624 h 6858240"/>
              <a:gd name="connsiteX2713" fmla="*/ 4533344 w 10382877"/>
              <a:gd name="connsiteY2713" fmla="*/ 6401053 h 6858240"/>
              <a:gd name="connsiteX2714" fmla="*/ 4518661 w 10382877"/>
              <a:gd name="connsiteY2714" fmla="*/ 6402768 h 6858240"/>
              <a:gd name="connsiteX2715" fmla="*/ 4532417 w 10382877"/>
              <a:gd name="connsiteY2715" fmla="*/ 6388163 h 6858240"/>
              <a:gd name="connsiteX2716" fmla="*/ 4548097 w 10382877"/>
              <a:gd name="connsiteY2716" fmla="*/ 6382702 h 6858240"/>
              <a:gd name="connsiteX2717" fmla="*/ 4564169 w 10382877"/>
              <a:gd name="connsiteY2717" fmla="*/ 6377844 h 6858240"/>
              <a:gd name="connsiteX2718" fmla="*/ 3889775 w 10382877"/>
              <a:gd name="connsiteY2718" fmla="*/ 6375273 h 6858240"/>
              <a:gd name="connsiteX2719" fmla="*/ 3892442 w 10382877"/>
              <a:gd name="connsiteY2719" fmla="*/ 6379908 h 6858240"/>
              <a:gd name="connsiteX2720" fmla="*/ 3886233 w 10382877"/>
              <a:gd name="connsiteY2720" fmla="*/ 6383591 h 6858240"/>
              <a:gd name="connsiteX2721" fmla="*/ 3889775 w 10382877"/>
              <a:gd name="connsiteY2721" fmla="*/ 6375273 h 6858240"/>
              <a:gd name="connsiteX2722" fmla="*/ 4934239 w 10382877"/>
              <a:gd name="connsiteY2722" fmla="*/ 6374002 h 6858240"/>
              <a:gd name="connsiteX2723" fmla="*/ 4937243 w 10382877"/>
              <a:gd name="connsiteY2723" fmla="*/ 6379019 h 6858240"/>
              <a:gd name="connsiteX2724" fmla="*/ 4927399 w 10382877"/>
              <a:gd name="connsiteY2724" fmla="*/ 6384797 h 6858240"/>
              <a:gd name="connsiteX2725" fmla="*/ 4924402 w 10382877"/>
              <a:gd name="connsiteY2725" fmla="*/ 6379781 h 6858240"/>
              <a:gd name="connsiteX2726" fmla="*/ 4934239 w 10382877"/>
              <a:gd name="connsiteY2726" fmla="*/ 6374002 h 6858240"/>
              <a:gd name="connsiteX2727" fmla="*/ 5708607 w 10382877"/>
              <a:gd name="connsiteY2727" fmla="*/ 6373351 h 6858240"/>
              <a:gd name="connsiteX2728" fmla="*/ 5717324 w 10382877"/>
              <a:gd name="connsiteY2728" fmla="*/ 6378257 h 6858240"/>
              <a:gd name="connsiteX2729" fmla="*/ 5706020 w 10382877"/>
              <a:gd name="connsiteY2729" fmla="*/ 6386829 h 6858240"/>
              <a:gd name="connsiteX2730" fmla="*/ 5701510 w 10382877"/>
              <a:gd name="connsiteY2730" fmla="*/ 6378447 h 6858240"/>
              <a:gd name="connsiteX2731" fmla="*/ 5708607 w 10382877"/>
              <a:gd name="connsiteY2731" fmla="*/ 6373351 h 6858240"/>
              <a:gd name="connsiteX2732" fmla="*/ 4912652 w 10382877"/>
              <a:gd name="connsiteY2732" fmla="*/ 6372479 h 6858240"/>
              <a:gd name="connsiteX2733" fmla="*/ 4912048 w 10382877"/>
              <a:gd name="connsiteY2733" fmla="*/ 6379464 h 6858240"/>
              <a:gd name="connsiteX2734" fmla="*/ 4898801 w 10382877"/>
              <a:gd name="connsiteY2734" fmla="*/ 6375844 h 6858240"/>
              <a:gd name="connsiteX2735" fmla="*/ 4912652 w 10382877"/>
              <a:gd name="connsiteY2735" fmla="*/ 6372479 h 6858240"/>
              <a:gd name="connsiteX2736" fmla="*/ 4875544 w 10382877"/>
              <a:gd name="connsiteY2736" fmla="*/ 6372161 h 6858240"/>
              <a:gd name="connsiteX2737" fmla="*/ 4872921 w 10382877"/>
              <a:gd name="connsiteY2737" fmla="*/ 6378575 h 6858240"/>
              <a:gd name="connsiteX2738" fmla="*/ 4864215 w 10382877"/>
              <a:gd name="connsiteY2738" fmla="*/ 6383528 h 6858240"/>
              <a:gd name="connsiteX2739" fmla="*/ 4866838 w 10382877"/>
              <a:gd name="connsiteY2739" fmla="*/ 6377114 h 6858240"/>
              <a:gd name="connsiteX2740" fmla="*/ 4875544 w 10382877"/>
              <a:gd name="connsiteY2740" fmla="*/ 6372161 h 6858240"/>
              <a:gd name="connsiteX2741" fmla="*/ 5281002 w 10382877"/>
              <a:gd name="connsiteY2741" fmla="*/ 6372074 h 6858240"/>
              <a:gd name="connsiteX2742" fmla="*/ 5292652 w 10382877"/>
              <a:gd name="connsiteY2742" fmla="*/ 6376416 h 6858240"/>
              <a:gd name="connsiteX2743" fmla="*/ 5299549 w 10382877"/>
              <a:gd name="connsiteY2743" fmla="*/ 6389433 h 6858240"/>
              <a:gd name="connsiteX2744" fmla="*/ 5300432 w 10382877"/>
              <a:gd name="connsiteY2744" fmla="*/ 6396291 h 6858240"/>
              <a:gd name="connsiteX2745" fmla="*/ 5304312 w 10382877"/>
              <a:gd name="connsiteY2745" fmla="*/ 6401625 h 6858240"/>
              <a:gd name="connsiteX2746" fmla="*/ 5265458 w 10382877"/>
              <a:gd name="connsiteY2746" fmla="*/ 6396799 h 6858240"/>
              <a:gd name="connsiteX2747" fmla="*/ 5251969 w 10382877"/>
              <a:gd name="connsiteY2747" fmla="*/ 6388100 h 6858240"/>
              <a:gd name="connsiteX2748" fmla="*/ 5266823 w 10382877"/>
              <a:gd name="connsiteY2748" fmla="*/ 6378638 h 6858240"/>
              <a:gd name="connsiteX2749" fmla="*/ 5281002 w 10382877"/>
              <a:gd name="connsiteY2749" fmla="*/ 6372074 h 6858240"/>
              <a:gd name="connsiteX2750" fmla="*/ 4966323 w 10382877"/>
              <a:gd name="connsiteY2750" fmla="*/ 6371780 h 6858240"/>
              <a:gd name="connsiteX2751" fmla="*/ 4976103 w 10382877"/>
              <a:gd name="connsiteY2751" fmla="*/ 6379083 h 6858240"/>
              <a:gd name="connsiteX2752" fmla="*/ 4961338 w 10382877"/>
              <a:gd name="connsiteY2752" fmla="*/ 6380035 h 6858240"/>
              <a:gd name="connsiteX2753" fmla="*/ 4951557 w 10382877"/>
              <a:gd name="connsiteY2753" fmla="*/ 6372733 h 6858240"/>
              <a:gd name="connsiteX2754" fmla="*/ 4966323 w 10382877"/>
              <a:gd name="connsiteY2754" fmla="*/ 6371780 h 6858240"/>
              <a:gd name="connsiteX2755" fmla="*/ 4315258 w 10382877"/>
              <a:gd name="connsiteY2755" fmla="*/ 6370129 h 6858240"/>
              <a:gd name="connsiteX2756" fmla="*/ 4319177 w 10382877"/>
              <a:gd name="connsiteY2756" fmla="*/ 6373304 h 6858240"/>
              <a:gd name="connsiteX2757" fmla="*/ 4313518 w 10382877"/>
              <a:gd name="connsiteY2757" fmla="*/ 6376860 h 6858240"/>
              <a:gd name="connsiteX2758" fmla="*/ 4309593 w 10382877"/>
              <a:gd name="connsiteY2758" fmla="*/ 6373685 h 6858240"/>
              <a:gd name="connsiteX2759" fmla="*/ 4315258 w 10382877"/>
              <a:gd name="connsiteY2759" fmla="*/ 6370129 h 6858240"/>
              <a:gd name="connsiteX2760" fmla="*/ 4824716 w 10382877"/>
              <a:gd name="connsiteY2760" fmla="*/ 6369017 h 6858240"/>
              <a:gd name="connsiteX2761" fmla="*/ 4822160 w 10382877"/>
              <a:gd name="connsiteY2761" fmla="*/ 6373812 h 6858240"/>
              <a:gd name="connsiteX2762" fmla="*/ 4825075 w 10382877"/>
              <a:gd name="connsiteY2762" fmla="*/ 6380034 h 6858240"/>
              <a:gd name="connsiteX2763" fmla="*/ 4823126 w 10382877"/>
              <a:gd name="connsiteY2763" fmla="*/ 6391592 h 6858240"/>
              <a:gd name="connsiteX2764" fmla="*/ 4809732 w 10382877"/>
              <a:gd name="connsiteY2764" fmla="*/ 6385115 h 6858240"/>
              <a:gd name="connsiteX2765" fmla="*/ 4800764 w 10382877"/>
              <a:gd name="connsiteY2765" fmla="*/ 6379971 h 6858240"/>
              <a:gd name="connsiteX2766" fmla="*/ 4790762 w 10382877"/>
              <a:gd name="connsiteY2766" fmla="*/ 6376415 h 6858240"/>
              <a:gd name="connsiteX2767" fmla="*/ 4802784 w 10382877"/>
              <a:gd name="connsiteY2767" fmla="*/ 6372351 h 6858240"/>
              <a:gd name="connsiteX2768" fmla="*/ 4820071 w 10382877"/>
              <a:gd name="connsiteY2768" fmla="*/ 6370890 h 6858240"/>
              <a:gd name="connsiteX2769" fmla="*/ 4824716 w 10382877"/>
              <a:gd name="connsiteY2769" fmla="*/ 6369017 h 6858240"/>
              <a:gd name="connsiteX2770" fmla="*/ 4266876 w 10382877"/>
              <a:gd name="connsiteY2770" fmla="*/ 6367930 h 6858240"/>
              <a:gd name="connsiteX2771" fmla="*/ 4253327 w 10382877"/>
              <a:gd name="connsiteY2771" fmla="*/ 6373995 h 6858240"/>
              <a:gd name="connsiteX2772" fmla="*/ 4253177 w 10382877"/>
              <a:gd name="connsiteY2772" fmla="*/ 6373955 h 6858240"/>
              <a:gd name="connsiteX2773" fmla="*/ 4253224 w 10382877"/>
              <a:gd name="connsiteY2773" fmla="*/ 6374038 h 6858240"/>
              <a:gd name="connsiteX2774" fmla="*/ 4246349 w 10382877"/>
              <a:gd name="connsiteY2774" fmla="*/ 6377114 h 6858240"/>
              <a:gd name="connsiteX2775" fmla="*/ 4228514 w 10382877"/>
              <a:gd name="connsiteY2775" fmla="*/ 6391529 h 6858240"/>
              <a:gd name="connsiteX2776" fmla="*/ 4220665 w 10382877"/>
              <a:gd name="connsiteY2776" fmla="*/ 6393370 h 6858240"/>
              <a:gd name="connsiteX2777" fmla="*/ 4213260 w 10382877"/>
              <a:gd name="connsiteY2777" fmla="*/ 6399784 h 6858240"/>
              <a:gd name="connsiteX2778" fmla="*/ 4221217 w 10382877"/>
              <a:gd name="connsiteY2778" fmla="*/ 6408674 h 6858240"/>
              <a:gd name="connsiteX2779" fmla="*/ 4224930 w 10382877"/>
              <a:gd name="connsiteY2779" fmla="*/ 6414008 h 6858240"/>
              <a:gd name="connsiteX2780" fmla="*/ 4240493 w 10382877"/>
              <a:gd name="connsiteY2780" fmla="*/ 6428486 h 6858240"/>
              <a:gd name="connsiteX2781" fmla="*/ 4260020 w 10382877"/>
              <a:gd name="connsiteY2781" fmla="*/ 6420675 h 6858240"/>
              <a:gd name="connsiteX2782" fmla="*/ 4263344 w 10382877"/>
              <a:gd name="connsiteY2782" fmla="*/ 6404483 h 6858240"/>
              <a:gd name="connsiteX2783" fmla="*/ 4258068 w 10382877"/>
              <a:gd name="connsiteY2783" fmla="*/ 6386893 h 6858240"/>
              <a:gd name="connsiteX2784" fmla="*/ 4255086 w 10382877"/>
              <a:gd name="connsiteY2784" fmla="*/ 6377495 h 6858240"/>
              <a:gd name="connsiteX2785" fmla="*/ 4253224 w 10382877"/>
              <a:gd name="connsiteY2785" fmla="*/ 6374038 h 6858240"/>
              <a:gd name="connsiteX2786" fmla="*/ 4253327 w 10382877"/>
              <a:gd name="connsiteY2786" fmla="*/ 6373995 h 6858240"/>
              <a:gd name="connsiteX2787" fmla="*/ 4258443 w 10382877"/>
              <a:gd name="connsiteY2787" fmla="*/ 6375463 h 6858240"/>
              <a:gd name="connsiteX2788" fmla="*/ 4269867 w 10382877"/>
              <a:gd name="connsiteY2788" fmla="*/ 6374130 h 6858240"/>
              <a:gd name="connsiteX2789" fmla="*/ 4266876 w 10382877"/>
              <a:gd name="connsiteY2789" fmla="*/ 6367930 h 6858240"/>
              <a:gd name="connsiteX2790" fmla="*/ 5334054 w 10382877"/>
              <a:gd name="connsiteY2790" fmla="*/ 6367018 h 6858240"/>
              <a:gd name="connsiteX2791" fmla="*/ 5344659 w 10382877"/>
              <a:gd name="connsiteY2791" fmla="*/ 6380607 h 6858240"/>
              <a:gd name="connsiteX2792" fmla="*/ 5355811 w 10382877"/>
              <a:gd name="connsiteY2792" fmla="*/ 6388291 h 6858240"/>
              <a:gd name="connsiteX2793" fmla="*/ 5366137 w 10382877"/>
              <a:gd name="connsiteY2793" fmla="*/ 6391973 h 6858240"/>
              <a:gd name="connsiteX2794" fmla="*/ 5398171 w 10382877"/>
              <a:gd name="connsiteY2794" fmla="*/ 6407848 h 6858240"/>
              <a:gd name="connsiteX2795" fmla="*/ 5390524 w 10382877"/>
              <a:gd name="connsiteY2795" fmla="*/ 6400609 h 6858240"/>
              <a:gd name="connsiteX2796" fmla="*/ 5382878 w 10382877"/>
              <a:gd name="connsiteY2796" fmla="*/ 6393371 h 6858240"/>
              <a:gd name="connsiteX2797" fmla="*/ 5391089 w 10382877"/>
              <a:gd name="connsiteY2797" fmla="*/ 6393815 h 6858240"/>
              <a:gd name="connsiteX2798" fmla="*/ 5407748 w 10382877"/>
              <a:gd name="connsiteY2798" fmla="*/ 6404039 h 6858240"/>
              <a:gd name="connsiteX2799" fmla="*/ 5418811 w 10382877"/>
              <a:gd name="connsiteY2799" fmla="*/ 6420294 h 6858240"/>
              <a:gd name="connsiteX2800" fmla="*/ 5460148 w 10382877"/>
              <a:gd name="connsiteY2800" fmla="*/ 6439408 h 6858240"/>
              <a:gd name="connsiteX2801" fmla="*/ 5560560 w 10382877"/>
              <a:gd name="connsiteY2801" fmla="*/ 6467983 h 6858240"/>
              <a:gd name="connsiteX2802" fmla="*/ 5590244 w 10382877"/>
              <a:gd name="connsiteY2802" fmla="*/ 6476619 h 6858240"/>
              <a:gd name="connsiteX2803" fmla="*/ 5598182 w 10382877"/>
              <a:gd name="connsiteY2803" fmla="*/ 6471793 h 6858240"/>
              <a:gd name="connsiteX2804" fmla="*/ 5621427 w 10382877"/>
              <a:gd name="connsiteY2804" fmla="*/ 6485128 h 6858240"/>
              <a:gd name="connsiteX2805" fmla="*/ 5609805 w 10382877"/>
              <a:gd name="connsiteY2805" fmla="*/ 6483858 h 6858240"/>
              <a:gd name="connsiteX2806" fmla="*/ 5611011 w 10382877"/>
              <a:gd name="connsiteY2806" fmla="*/ 6491986 h 6858240"/>
              <a:gd name="connsiteX2807" fmla="*/ 5623776 w 10382877"/>
              <a:gd name="connsiteY2807" fmla="*/ 6500559 h 6858240"/>
              <a:gd name="connsiteX2808" fmla="*/ 5611265 w 10382877"/>
              <a:gd name="connsiteY2808" fmla="*/ 6505639 h 6858240"/>
              <a:gd name="connsiteX2809" fmla="*/ 5592912 w 10382877"/>
              <a:gd name="connsiteY2809" fmla="*/ 6506655 h 6858240"/>
              <a:gd name="connsiteX2810" fmla="*/ 5588656 w 10382877"/>
              <a:gd name="connsiteY2810" fmla="*/ 6507670 h 6858240"/>
              <a:gd name="connsiteX2811" fmla="*/ 5566492 w 10382877"/>
              <a:gd name="connsiteY2811" fmla="*/ 6522530 h 6858240"/>
              <a:gd name="connsiteX2812" fmla="*/ 5567699 w 10382877"/>
              <a:gd name="connsiteY2812" fmla="*/ 6508496 h 6858240"/>
              <a:gd name="connsiteX2813" fmla="*/ 5559754 w 10382877"/>
              <a:gd name="connsiteY2813" fmla="*/ 6488747 h 6858240"/>
              <a:gd name="connsiteX2814" fmla="*/ 5539406 w 10382877"/>
              <a:gd name="connsiteY2814" fmla="*/ 6480810 h 6858240"/>
              <a:gd name="connsiteX2815" fmla="*/ 5526596 w 10382877"/>
              <a:gd name="connsiteY2815" fmla="*/ 6474016 h 6858240"/>
              <a:gd name="connsiteX2816" fmla="*/ 5470468 w 10382877"/>
              <a:gd name="connsiteY2816" fmla="*/ 6453632 h 6858240"/>
              <a:gd name="connsiteX2817" fmla="*/ 5426813 w 10382877"/>
              <a:gd name="connsiteY2817" fmla="*/ 6441059 h 6858240"/>
              <a:gd name="connsiteX2818" fmla="*/ 5417864 w 10382877"/>
              <a:gd name="connsiteY2818" fmla="*/ 6442456 h 6858240"/>
              <a:gd name="connsiteX2819" fmla="*/ 5403029 w 10382877"/>
              <a:gd name="connsiteY2819" fmla="*/ 6449060 h 6858240"/>
              <a:gd name="connsiteX2820" fmla="*/ 5386352 w 10382877"/>
              <a:gd name="connsiteY2820" fmla="*/ 6438138 h 6858240"/>
              <a:gd name="connsiteX2821" fmla="*/ 5354083 w 10382877"/>
              <a:gd name="connsiteY2821" fmla="*/ 6419786 h 6858240"/>
              <a:gd name="connsiteX2822" fmla="*/ 5326115 w 10382877"/>
              <a:gd name="connsiteY2822" fmla="*/ 6400609 h 6858240"/>
              <a:gd name="connsiteX2823" fmla="*/ 5327290 w 10382877"/>
              <a:gd name="connsiteY2823" fmla="*/ 6377051 h 6858240"/>
              <a:gd name="connsiteX2824" fmla="*/ 5334054 w 10382877"/>
              <a:gd name="connsiteY2824" fmla="*/ 6367018 h 6858240"/>
              <a:gd name="connsiteX2825" fmla="*/ 5063973 w 10382877"/>
              <a:gd name="connsiteY2825" fmla="*/ 6366700 h 6858240"/>
              <a:gd name="connsiteX2826" fmla="*/ 5071969 w 10382877"/>
              <a:gd name="connsiteY2826" fmla="*/ 6367399 h 6858240"/>
              <a:gd name="connsiteX2827" fmla="*/ 5082371 w 10382877"/>
              <a:gd name="connsiteY2827" fmla="*/ 6379591 h 6858240"/>
              <a:gd name="connsiteX2828" fmla="*/ 5081292 w 10382877"/>
              <a:gd name="connsiteY2828" fmla="*/ 6393434 h 6858240"/>
              <a:gd name="connsiteX2829" fmla="*/ 5070171 w 10382877"/>
              <a:gd name="connsiteY2829" fmla="*/ 6394132 h 6858240"/>
              <a:gd name="connsiteX2830" fmla="*/ 5055406 w 10382877"/>
              <a:gd name="connsiteY2830" fmla="*/ 6395085 h 6858240"/>
              <a:gd name="connsiteX2831" fmla="*/ 5057171 w 10382877"/>
              <a:gd name="connsiteY2831" fmla="*/ 6400228 h 6858240"/>
              <a:gd name="connsiteX2832" fmla="*/ 5055984 w 10382877"/>
              <a:gd name="connsiteY2832" fmla="*/ 6405626 h 6858240"/>
              <a:gd name="connsiteX2833" fmla="*/ 5042958 w 10382877"/>
              <a:gd name="connsiteY2833" fmla="*/ 6399847 h 6858240"/>
              <a:gd name="connsiteX2834" fmla="*/ 5028587 w 10382877"/>
              <a:gd name="connsiteY2834" fmla="*/ 6390830 h 6858240"/>
              <a:gd name="connsiteX2835" fmla="*/ 5021791 w 10382877"/>
              <a:gd name="connsiteY2835" fmla="*/ 6386703 h 6858240"/>
              <a:gd name="connsiteX2836" fmla="*/ 5030269 w 10382877"/>
              <a:gd name="connsiteY2836" fmla="*/ 6383591 h 6858240"/>
              <a:gd name="connsiteX2837" fmla="*/ 5060112 w 10382877"/>
              <a:gd name="connsiteY2837" fmla="*/ 6367907 h 6858240"/>
              <a:gd name="connsiteX2838" fmla="*/ 5063973 w 10382877"/>
              <a:gd name="connsiteY2838" fmla="*/ 6366700 h 6858240"/>
              <a:gd name="connsiteX2839" fmla="*/ 5534383 w 10382877"/>
              <a:gd name="connsiteY2839" fmla="*/ 6366462 h 6858240"/>
              <a:gd name="connsiteX2840" fmla="*/ 5518448 w 10382877"/>
              <a:gd name="connsiteY2840" fmla="*/ 6367017 h 6858240"/>
              <a:gd name="connsiteX2841" fmla="*/ 5522665 w 10382877"/>
              <a:gd name="connsiteY2841" fmla="*/ 6372733 h 6858240"/>
              <a:gd name="connsiteX2842" fmla="*/ 5538739 w 10382877"/>
              <a:gd name="connsiteY2842" fmla="*/ 6372097 h 6858240"/>
              <a:gd name="connsiteX2843" fmla="*/ 5534383 w 10382877"/>
              <a:gd name="connsiteY2843" fmla="*/ 6366462 h 6858240"/>
              <a:gd name="connsiteX2844" fmla="*/ 4666191 w 10382877"/>
              <a:gd name="connsiteY2844" fmla="*/ 6365684 h 6858240"/>
              <a:gd name="connsiteX2845" fmla="*/ 4643347 w 10382877"/>
              <a:gd name="connsiteY2845" fmla="*/ 6374510 h 6858240"/>
              <a:gd name="connsiteX2846" fmla="*/ 4651813 w 10382877"/>
              <a:gd name="connsiteY2846" fmla="*/ 6377685 h 6858240"/>
              <a:gd name="connsiteX2847" fmla="*/ 4667956 w 10382877"/>
              <a:gd name="connsiteY2847" fmla="*/ 6372859 h 6858240"/>
              <a:gd name="connsiteX2848" fmla="*/ 4666191 w 10382877"/>
              <a:gd name="connsiteY2848" fmla="*/ 6365684 h 6858240"/>
              <a:gd name="connsiteX2849" fmla="*/ 5121829 w 10382877"/>
              <a:gd name="connsiteY2849" fmla="*/ 6365549 h 6858240"/>
              <a:gd name="connsiteX2850" fmla="*/ 5139337 w 10382877"/>
              <a:gd name="connsiteY2850" fmla="*/ 6366764 h 6858240"/>
              <a:gd name="connsiteX2851" fmla="*/ 5161985 w 10382877"/>
              <a:gd name="connsiteY2851" fmla="*/ 6370447 h 6858240"/>
              <a:gd name="connsiteX2852" fmla="*/ 5142653 w 10382877"/>
              <a:gd name="connsiteY2852" fmla="*/ 6375019 h 6858240"/>
              <a:gd name="connsiteX2853" fmla="*/ 5111509 w 10382877"/>
              <a:gd name="connsiteY2853" fmla="*/ 6367907 h 6858240"/>
              <a:gd name="connsiteX2854" fmla="*/ 5121829 w 10382877"/>
              <a:gd name="connsiteY2854" fmla="*/ 6365549 h 6858240"/>
              <a:gd name="connsiteX2855" fmla="*/ 783623 w 10382877"/>
              <a:gd name="connsiteY2855" fmla="*/ 6364946 h 6858240"/>
              <a:gd name="connsiteX2856" fmla="*/ 775792 w 10382877"/>
              <a:gd name="connsiteY2856" fmla="*/ 6369622 h 6858240"/>
              <a:gd name="connsiteX2857" fmla="*/ 708038 w 10382877"/>
              <a:gd name="connsiteY2857" fmla="*/ 6471348 h 6858240"/>
              <a:gd name="connsiteX2858" fmla="*/ 704798 w 10382877"/>
              <a:gd name="connsiteY2858" fmla="*/ 6477444 h 6858240"/>
              <a:gd name="connsiteX2859" fmla="*/ 702430 w 10382877"/>
              <a:gd name="connsiteY2859" fmla="*/ 6503353 h 6858240"/>
              <a:gd name="connsiteX2860" fmla="*/ 737727 w 10382877"/>
              <a:gd name="connsiteY2860" fmla="*/ 6467602 h 6858240"/>
              <a:gd name="connsiteX2861" fmla="*/ 765903 w 10382877"/>
              <a:gd name="connsiteY2861" fmla="*/ 6433820 h 6858240"/>
              <a:gd name="connsiteX2862" fmla="*/ 765213 w 10382877"/>
              <a:gd name="connsiteY2862" fmla="*/ 6419151 h 6858240"/>
              <a:gd name="connsiteX2863" fmla="*/ 783553 w 10382877"/>
              <a:gd name="connsiteY2863" fmla="*/ 6367843 h 6858240"/>
              <a:gd name="connsiteX2864" fmla="*/ 783623 w 10382877"/>
              <a:gd name="connsiteY2864" fmla="*/ 6364946 h 6858240"/>
              <a:gd name="connsiteX2865" fmla="*/ 5409799 w 10382877"/>
              <a:gd name="connsiteY2865" fmla="*/ 6362573 h 6858240"/>
              <a:gd name="connsiteX2866" fmla="*/ 5418315 w 10382877"/>
              <a:gd name="connsiteY2866" fmla="*/ 6366637 h 6858240"/>
              <a:gd name="connsiteX2867" fmla="*/ 5408338 w 10382877"/>
              <a:gd name="connsiteY2867" fmla="*/ 6368415 h 6858240"/>
              <a:gd name="connsiteX2868" fmla="*/ 5399828 w 10382877"/>
              <a:gd name="connsiteY2868" fmla="*/ 6364287 h 6858240"/>
              <a:gd name="connsiteX2869" fmla="*/ 5409799 w 10382877"/>
              <a:gd name="connsiteY2869" fmla="*/ 6362573 h 6858240"/>
              <a:gd name="connsiteX2870" fmla="*/ 3930641 w 10382877"/>
              <a:gd name="connsiteY2870" fmla="*/ 6361421 h 6858240"/>
              <a:gd name="connsiteX2871" fmla="*/ 3935618 w 10382877"/>
              <a:gd name="connsiteY2871" fmla="*/ 6368224 h 6858240"/>
              <a:gd name="connsiteX2872" fmla="*/ 3929505 w 10382877"/>
              <a:gd name="connsiteY2872" fmla="*/ 6376860 h 6858240"/>
              <a:gd name="connsiteX2873" fmla="*/ 3925055 w 10382877"/>
              <a:gd name="connsiteY2873" fmla="*/ 6366383 h 6858240"/>
              <a:gd name="connsiteX2874" fmla="*/ 3930641 w 10382877"/>
              <a:gd name="connsiteY2874" fmla="*/ 6361421 h 6858240"/>
              <a:gd name="connsiteX2875" fmla="*/ 4437391 w 10382877"/>
              <a:gd name="connsiteY2875" fmla="*/ 6358890 h 6858240"/>
              <a:gd name="connsiteX2876" fmla="*/ 4433060 w 10382877"/>
              <a:gd name="connsiteY2876" fmla="*/ 6364541 h 6858240"/>
              <a:gd name="connsiteX2877" fmla="*/ 4429510 w 10382877"/>
              <a:gd name="connsiteY2877" fmla="*/ 6361620 h 6858240"/>
              <a:gd name="connsiteX2878" fmla="*/ 4437391 w 10382877"/>
              <a:gd name="connsiteY2878" fmla="*/ 6358890 h 6858240"/>
              <a:gd name="connsiteX2879" fmla="*/ 3912576 w 10382877"/>
              <a:gd name="connsiteY2879" fmla="*/ 6358890 h 6858240"/>
              <a:gd name="connsiteX2880" fmla="*/ 3916495 w 10382877"/>
              <a:gd name="connsiteY2880" fmla="*/ 6362065 h 6858240"/>
              <a:gd name="connsiteX2881" fmla="*/ 3910833 w 10382877"/>
              <a:gd name="connsiteY2881" fmla="*/ 6365621 h 6858240"/>
              <a:gd name="connsiteX2882" fmla="*/ 3906912 w 10382877"/>
              <a:gd name="connsiteY2882" fmla="*/ 6362446 h 6858240"/>
              <a:gd name="connsiteX2883" fmla="*/ 3912576 w 10382877"/>
              <a:gd name="connsiteY2883" fmla="*/ 6358890 h 6858240"/>
              <a:gd name="connsiteX2884" fmla="*/ 467878 w 10382877"/>
              <a:gd name="connsiteY2884" fmla="*/ 6358890 h 6858240"/>
              <a:gd name="connsiteX2885" fmla="*/ 460613 w 10382877"/>
              <a:gd name="connsiteY2885" fmla="*/ 6368542 h 6858240"/>
              <a:gd name="connsiteX2886" fmla="*/ 438915 w 10382877"/>
              <a:gd name="connsiteY2886" fmla="*/ 6374828 h 6858240"/>
              <a:gd name="connsiteX2887" fmla="*/ 411152 w 10382877"/>
              <a:gd name="connsiteY2887" fmla="*/ 6398197 h 6858240"/>
              <a:gd name="connsiteX2888" fmla="*/ 425254 w 10382877"/>
              <a:gd name="connsiteY2888" fmla="*/ 6411150 h 6858240"/>
              <a:gd name="connsiteX2889" fmla="*/ 424851 w 10382877"/>
              <a:gd name="connsiteY2889" fmla="*/ 6426581 h 6858240"/>
              <a:gd name="connsiteX2890" fmla="*/ 404228 w 10382877"/>
              <a:gd name="connsiteY2890" fmla="*/ 6466015 h 6858240"/>
              <a:gd name="connsiteX2891" fmla="*/ 403133 w 10382877"/>
              <a:gd name="connsiteY2891" fmla="*/ 6477191 h 6858240"/>
              <a:gd name="connsiteX2892" fmla="*/ 400922 w 10382877"/>
              <a:gd name="connsiteY2892" fmla="*/ 6485699 h 6858240"/>
              <a:gd name="connsiteX2893" fmla="*/ 402523 w 10382877"/>
              <a:gd name="connsiteY2893" fmla="*/ 6491605 h 6858240"/>
              <a:gd name="connsiteX2894" fmla="*/ 423372 w 10382877"/>
              <a:gd name="connsiteY2894" fmla="*/ 6474333 h 6858240"/>
              <a:gd name="connsiteX2895" fmla="*/ 442659 w 10382877"/>
              <a:gd name="connsiteY2895" fmla="*/ 6464998 h 6858240"/>
              <a:gd name="connsiteX2896" fmla="*/ 445464 w 10382877"/>
              <a:gd name="connsiteY2896" fmla="*/ 6470523 h 6858240"/>
              <a:gd name="connsiteX2897" fmla="*/ 453023 w 10382877"/>
              <a:gd name="connsiteY2897" fmla="*/ 6463411 h 6858240"/>
              <a:gd name="connsiteX2898" fmla="*/ 461168 w 10382877"/>
              <a:gd name="connsiteY2898" fmla="*/ 6449822 h 6858240"/>
              <a:gd name="connsiteX2899" fmla="*/ 468790 w 10382877"/>
              <a:gd name="connsiteY2899" fmla="*/ 6426898 h 6858240"/>
              <a:gd name="connsiteX2900" fmla="*/ 457608 w 10382877"/>
              <a:gd name="connsiteY2900" fmla="*/ 6415913 h 6858240"/>
              <a:gd name="connsiteX2901" fmla="*/ 454718 w 10382877"/>
              <a:gd name="connsiteY2901" fmla="*/ 6401816 h 6858240"/>
              <a:gd name="connsiteX2902" fmla="*/ 467878 w 10382877"/>
              <a:gd name="connsiteY2902" fmla="*/ 6358890 h 6858240"/>
              <a:gd name="connsiteX2903" fmla="*/ 3971562 w 10382877"/>
              <a:gd name="connsiteY2903" fmla="*/ 6357461 h 6858240"/>
              <a:gd name="connsiteX2904" fmla="*/ 3965428 w 10382877"/>
              <a:gd name="connsiteY2904" fmla="*/ 6365875 h 6858240"/>
              <a:gd name="connsiteX2905" fmla="*/ 3960905 w 10382877"/>
              <a:gd name="connsiteY2905" fmla="*/ 6371653 h 6858240"/>
              <a:gd name="connsiteX2906" fmla="*/ 3961743 w 10382877"/>
              <a:gd name="connsiteY2906" fmla="*/ 6380226 h 6858240"/>
              <a:gd name="connsiteX2907" fmla="*/ 3962306 w 10382877"/>
              <a:gd name="connsiteY2907" fmla="*/ 6400990 h 6858240"/>
              <a:gd name="connsiteX2908" fmla="*/ 3946657 w 10382877"/>
              <a:gd name="connsiteY2908" fmla="*/ 6428803 h 6858240"/>
              <a:gd name="connsiteX2909" fmla="*/ 3935404 w 10382877"/>
              <a:gd name="connsiteY2909" fmla="*/ 6437058 h 6858240"/>
              <a:gd name="connsiteX2910" fmla="*/ 3927038 w 10382877"/>
              <a:gd name="connsiteY2910" fmla="*/ 6450901 h 6858240"/>
              <a:gd name="connsiteX2911" fmla="*/ 3918668 w 10382877"/>
              <a:gd name="connsiteY2911" fmla="*/ 6449695 h 6858240"/>
              <a:gd name="connsiteX2912" fmla="*/ 3863611 w 10382877"/>
              <a:gd name="connsiteY2912" fmla="*/ 6484556 h 6858240"/>
              <a:gd name="connsiteX2913" fmla="*/ 3844170 w 10382877"/>
              <a:gd name="connsiteY2913" fmla="*/ 6499225 h 6858240"/>
              <a:gd name="connsiteX2914" fmla="*/ 3834834 w 10382877"/>
              <a:gd name="connsiteY2914" fmla="*/ 6498463 h 6858240"/>
              <a:gd name="connsiteX2915" fmla="*/ 3821337 w 10382877"/>
              <a:gd name="connsiteY2915" fmla="*/ 6495224 h 6858240"/>
              <a:gd name="connsiteX2916" fmla="*/ 3809654 w 10382877"/>
              <a:gd name="connsiteY2916" fmla="*/ 6498907 h 6858240"/>
              <a:gd name="connsiteX2917" fmla="*/ 3818556 w 10382877"/>
              <a:gd name="connsiteY2917" fmla="*/ 6508559 h 6858240"/>
              <a:gd name="connsiteX2918" fmla="*/ 3824365 w 10382877"/>
              <a:gd name="connsiteY2918" fmla="*/ 6520306 h 6858240"/>
              <a:gd name="connsiteX2919" fmla="*/ 3825543 w 10382877"/>
              <a:gd name="connsiteY2919" fmla="*/ 6535166 h 6858240"/>
              <a:gd name="connsiteX2920" fmla="*/ 3817189 w 10382877"/>
              <a:gd name="connsiteY2920" fmla="*/ 6548945 h 6858240"/>
              <a:gd name="connsiteX2921" fmla="*/ 3804457 w 10382877"/>
              <a:gd name="connsiteY2921" fmla="*/ 6555041 h 6858240"/>
              <a:gd name="connsiteX2922" fmla="*/ 3791284 w 10382877"/>
              <a:gd name="connsiteY2922" fmla="*/ 6546850 h 6858240"/>
              <a:gd name="connsiteX2923" fmla="*/ 3801681 w 10382877"/>
              <a:gd name="connsiteY2923" fmla="*/ 6536181 h 6858240"/>
              <a:gd name="connsiteX2924" fmla="*/ 3799143 w 10382877"/>
              <a:gd name="connsiteY2924" fmla="*/ 6534848 h 6858240"/>
              <a:gd name="connsiteX2925" fmla="*/ 3789566 w 10382877"/>
              <a:gd name="connsiteY2925" fmla="*/ 6529324 h 6858240"/>
              <a:gd name="connsiteX2926" fmla="*/ 3782446 w 10382877"/>
              <a:gd name="connsiteY2926" fmla="*/ 6526276 h 6858240"/>
              <a:gd name="connsiteX2927" fmla="*/ 3782364 w 10382877"/>
              <a:gd name="connsiteY2927" fmla="*/ 6534848 h 6858240"/>
              <a:gd name="connsiteX2928" fmla="*/ 3780117 w 10382877"/>
              <a:gd name="connsiteY2928" fmla="*/ 6548119 h 6858240"/>
              <a:gd name="connsiteX2929" fmla="*/ 3768813 w 10382877"/>
              <a:gd name="connsiteY2929" fmla="*/ 6553073 h 6858240"/>
              <a:gd name="connsiteX2930" fmla="*/ 3762735 w 10382877"/>
              <a:gd name="connsiteY2930" fmla="*/ 6558153 h 6858240"/>
              <a:gd name="connsiteX2931" fmla="*/ 3767210 w 10382877"/>
              <a:gd name="connsiteY2931" fmla="*/ 6563868 h 6858240"/>
              <a:gd name="connsiteX2932" fmla="*/ 3780699 w 10382877"/>
              <a:gd name="connsiteY2932" fmla="*/ 6572568 h 6858240"/>
              <a:gd name="connsiteX2933" fmla="*/ 3792896 w 10382877"/>
              <a:gd name="connsiteY2933" fmla="*/ 6575996 h 6858240"/>
              <a:gd name="connsiteX2934" fmla="*/ 3808021 w 10382877"/>
              <a:gd name="connsiteY2934" fmla="*/ 6587045 h 6858240"/>
              <a:gd name="connsiteX2935" fmla="*/ 3809460 w 10382877"/>
              <a:gd name="connsiteY2935" fmla="*/ 6598729 h 6858240"/>
              <a:gd name="connsiteX2936" fmla="*/ 3807461 w 10382877"/>
              <a:gd name="connsiteY2936" fmla="*/ 6615494 h 6858240"/>
              <a:gd name="connsiteX2937" fmla="*/ 3802371 w 10382877"/>
              <a:gd name="connsiteY2937" fmla="*/ 6607493 h 6858240"/>
              <a:gd name="connsiteX2938" fmla="*/ 3789511 w 10382877"/>
              <a:gd name="connsiteY2938" fmla="*/ 6602983 h 6858240"/>
              <a:gd name="connsiteX2939" fmla="*/ 3775961 w 10382877"/>
              <a:gd name="connsiteY2939" fmla="*/ 6609968 h 6858240"/>
              <a:gd name="connsiteX2940" fmla="*/ 3761178 w 10382877"/>
              <a:gd name="connsiteY2940" fmla="*/ 6616445 h 6858240"/>
              <a:gd name="connsiteX2941" fmla="*/ 3758051 w 10382877"/>
              <a:gd name="connsiteY2941" fmla="*/ 6621272 h 6858240"/>
              <a:gd name="connsiteX2942" fmla="*/ 3761653 w 10382877"/>
              <a:gd name="connsiteY2942" fmla="*/ 6629336 h 6858240"/>
              <a:gd name="connsiteX2943" fmla="*/ 3760021 w 10382877"/>
              <a:gd name="connsiteY2943" fmla="*/ 6637591 h 6858240"/>
              <a:gd name="connsiteX2944" fmla="*/ 3756481 w 10382877"/>
              <a:gd name="connsiteY2944" fmla="*/ 6641909 h 6858240"/>
              <a:gd name="connsiteX2945" fmla="*/ 3751329 w 10382877"/>
              <a:gd name="connsiteY2945" fmla="*/ 6639687 h 6858240"/>
              <a:gd name="connsiteX2946" fmla="*/ 3750958 w 10382877"/>
              <a:gd name="connsiteY2946" fmla="*/ 6633591 h 6858240"/>
              <a:gd name="connsiteX2947" fmla="*/ 3747390 w 10382877"/>
              <a:gd name="connsiteY2947" fmla="*/ 6617906 h 6858240"/>
              <a:gd name="connsiteX2948" fmla="*/ 3759905 w 10382877"/>
              <a:gd name="connsiteY2948" fmla="*/ 6603556 h 6858240"/>
              <a:gd name="connsiteX2949" fmla="*/ 3775771 w 10382877"/>
              <a:gd name="connsiteY2949" fmla="*/ 6586410 h 6858240"/>
              <a:gd name="connsiteX2950" fmla="*/ 3760665 w 10382877"/>
              <a:gd name="connsiteY2950" fmla="*/ 6580314 h 6858240"/>
              <a:gd name="connsiteX2951" fmla="*/ 3749808 w 10382877"/>
              <a:gd name="connsiteY2951" fmla="*/ 6589903 h 6858240"/>
              <a:gd name="connsiteX2952" fmla="*/ 3743857 w 10382877"/>
              <a:gd name="connsiteY2952" fmla="*/ 6594348 h 6858240"/>
              <a:gd name="connsiteX2953" fmla="*/ 3735571 w 10382877"/>
              <a:gd name="connsiteY2953" fmla="*/ 6599619 h 6858240"/>
              <a:gd name="connsiteX2954" fmla="*/ 3726062 w 10382877"/>
              <a:gd name="connsiteY2954" fmla="*/ 6599619 h 6858240"/>
              <a:gd name="connsiteX2955" fmla="*/ 3719150 w 10382877"/>
              <a:gd name="connsiteY2955" fmla="*/ 6599428 h 6858240"/>
              <a:gd name="connsiteX2956" fmla="*/ 3714515 w 10382877"/>
              <a:gd name="connsiteY2956" fmla="*/ 6608000 h 6858240"/>
              <a:gd name="connsiteX2957" fmla="*/ 3712036 w 10382877"/>
              <a:gd name="connsiteY2957" fmla="*/ 6598285 h 6858240"/>
              <a:gd name="connsiteX2958" fmla="*/ 3706480 w 10382877"/>
              <a:gd name="connsiteY2958" fmla="*/ 6584632 h 6858240"/>
              <a:gd name="connsiteX2959" fmla="*/ 3693882 w 10382877"/>
              <a:gd name="connsiteY2959" fmla="*/ 6573456 h 6858240"/>
              <a:gd name="connsiteX2960" fmla="*/ 3699188 w 10382877"/>
              <a:gd name="connsiteY2960" fmla="*/ 6569582 h 6858240"/>
              <a:gd name="connsiteX2961" fmla="*/ 3712382 w 10382877"/>
              <a:gd name="connsiteY2961" fmla="*/ 6571170 h 6858240"/>
              <a:gd name="connsiteX2962" fmla="*/ 3720741 w 10382877"/>
              <a:gd name="connsiteY2962" fmla="*/ 6574028 h 6858240"/>
              <a:gd name="connsiteX2963" fmla="*/ 3729162 w 10382877"/>
              <a:gd name="connsiteY2963" fmla="*/ 6576631 h 6858240"/>
              <a:gd name="connsiteX2964" fmla="*/ 3724972 w 10382877"/>
              <a:gd name="connsiteY2964" fmla="*/ 6563360 h 6858240"/>
              <a:gd name="connsiteX2965" fmla="*/ 3724497 w 10382877"/>
              <a:gd name="connsiteY2965" fmla="*/ 6555803 h 6858240"/>
              <a:gd name="connsiteX2966" fmla="*/ 3733237 w 10382877"/>
              <a:gd name="connsiteY2966" fmla="*/ 6553581 h 6858240"/>
              <a:gd name="connsiteX2967" fmla="*/ 3743329 w 10382877"/>
              <a:gd name="connsiteY2967" fmla="*/ 6543993 h 6858240"/>
              <a:gd name="connsiteX2968" fmla="*/ 3767202 w 10382877"/>
              <a:gd name="connsiteY2968" fmla="*/ 6522021 h 6858240"/>
              <a:gd name="connsiteX2969" fmla="*/ 3782033 w 10382877"/>
              <a:gd name="connsiteY2969" fmla="*/ 6505320 h 6858240"/>
              <a:gd name="connsiteX2970" fmla="*/ 3768569 w 10382877"/>
              <a:gd name="connsiteY2970" fmla="*/ 6505702 h 6858240"/>
              <a:gd name="connsiteX2971" fmla="*/ 3758328 w 10382877"/>
              <a:gd name="connsiteY2971" fmla="*/ 6502844 h 6858240"/>
              <a:gd name="connsiteX2972" fmla="*/ 3756515 w 10382877"/>
              <a:gd name="connsiteY2972" fmla="*/ 6495923 h 6858240"/>
              <a:gd name="connsiteX2973" fmla="*/ 3763033 w 10382877"/>
              <a:gd name="connsiteY2973" fmla="*/ 6494716 h 6858240"/>
              <a:gd name="connsiteX2974" fmla="*/ 3784152 w 10382877"/>
              <a:gd name="connsiteY2974" fmla="*/ 6493446 h 6858240"/>
              <a:gd name="connsiteX2975" fmla="*/ 3788707 w 10382877"/>
              <a:gd name="connsiteY2975" fmla="*/ 6481254 h 6858240"/>
              <a:gd name="connsiteX2976" fmla="*/ 3793581 w 10382877"/>
              <a:gd name="connsiteY2976" fmla="*/ 6469697 h 6858240"/>
              <a:gd name="connsiteX2977" fmla="*/ 3805715 w 10382877"/>
              <a:gd name="connsiteY2977" fmla="*/ 6457823 h 6858240"/>
              <a:gd name="connsiteX2978" fmla="*/ 3816716 w 10382877"/>
              <a:gd name="connsiteY2978" fmla="*/ 6443980 h 6858240"/>
              <a:gd name="connsiteX2979" fmla="*/ 3820791 w 10382877"/>
              <a:gd name="connsiteY2979" fmla="*/ 6437566 h 6858240"/>
              <a:gd name="connsiteX2980" fmla="*/ 3817825 w 10382877"/>
              <a:gd name="connsiteY2980" fmla="*/ 6429629 h 6858240"/>
              <a:gd name="connsiteX2981" fmla="*/ 3823008 w 10382877"/>
              <a:gd name="connsiteY2981" fmla="*/ 6424422 h 6858240"/>
              <a:gd name="connsiteX2982" fmla="*/ 3841973 w 10382877"/>
              <a:gd name="connsiteY2982" fmla="*/ 6419215 h 6858240"/>
              <a:gd name="connsiteX2983" fmla="*/ 3851400 w 10382877"/>
              <a:gd name="connsiteY2983" fmla="*/ 6418008 h 6858240"/>
              <a:gd name="connsiteX2984" fmla="*/ 3855499 w 10382877"/>
              <a:gd name="connsiteY2984" fmla="*/ 6438201 h 6858240"/>
              <a:gd name="connsiteX2985" fmla="*/ 3844882 w 10382877"/>
              <a:gd name="connsiteY2985" fmla="*/ 6454521 h 6858240"/>
              <a:gd name="connsiteX2986" fmla="*/ 3845963 w 10382877"/>
              <a:gd name="connsiteY2986" fmla="*/ 6465125 h 6858240"/>
              <a:gd name="connsiteX2987" fmla="*/ 3880656 w 10382877"/>
              <a:gd name="connsiteY2987" fmla="*/ 6451917 h 6858240"/>
              <a:gd name="connsiteX2988" fmla="*/ 3896453 w 10382877"/>
              <a:gd name="connsiteY2988" fmla="*/ 6432359 h 6858240"/>
              <a:gd name="connsiteX2989" fmla="*/ 3892415 w 10382877"/>
              <a:gd name="connsiteY2989" fmla="*/ 6418453 h 6858240"/>
              <a:gd name="connsiteX2990" fmla="*/ 3882793 w 10382877"/>
              <a:gd name="connsiteY2990" fmla="*/ 6409626 h 6858240"/>
              <a:gd name="connsiteX2991" fmla="*/ 3882100 w 10382877"/>
              <a:gd name="connsiteY2991" fmla="*/ 6395720 h 6858240"/>
              <a:gd name="connsiteX2992" fmla="*/ 3901051 w 10382877"/>
              <a:gd name="connsiteY2992" fmla="*/ 6396355 h 6858240"/>
              <a:gd name="connsiteX2993" fmla="*/ 3924122 w 10382877"/>
              <a:gd name="connsiteY2993" fmla="*/ 6394704 h 6858240"/>
              <a:gd name="connsiteX2994" fmla="*/ 3927177 w 10382877"/>
              <a:gd name="connsiteY2994" fmla="*/ 6388608 h 6858240"/>
              <a:gd name="connsiteX2995" fmla="*/ 3941693 w 10382877"/>
              <a:gd name="connsiteY2995" fmla="*/ 6384925 h 6858240"/>
              <a:gd name="connsiteX2996" fmla="*/ 3946711 w 10382877"/>
              <a:gd name="connsiteY2996" fmla="*/ 6374574 h 6858240"/>
              <a:gd name="connsiteX2997" fmla="*/ 3954214 w 10382877"/>
              <a:gd name="connsiteY2997" fmla="*/ 6362382 h 6858240"/>
              <a:gd name="connsiteX2998" fmla="*/ 3971562 w 10382877"/>
              <a:gd name="connsiteY2998" fmla="*/ 6357461 h 6858240"/>
              <a:gd name="connsiteX2999" fmla="*/ 5555276 w 10382877"/>
              <a:gd name="connsiteY2999" fmla="*/ 6357302 h 6858240"/>
              <a:gd name="connsiteX3000" fmla="*/ 5548754 w 10382877"/>
              <a:gd name="connsiteY3000" fmla="*/ 6365112 h 6858240"/>
              <a:gd name="connsiteX3001" fmla="*/ 5550005 w 10382877"/>
              <a:gd name="connsiteY3001" fmla="*/ 6375018 h 6858240"/>
              <a:gd name="connsiteX3002" fmla="*/ 5556521 w 10382877"/>
              <a:gd name="connsiteY3002" fmla="*/ 6367208 h 6858240"/>
              <a:gd name="connsiteX3003" fmla="*/ 5555276 w 10382877"/>
              <a:gd name="connsiteY3003" fmla="*/ 6357302 h 6858240"/>
              <a:gd name="connsiteX3004" fmla="*/ 229733 w 10382877"/>
              <a:gd name="connsiteY3004" fmla="*/ 6357048 h 6858240"/>
              <a:gd name="connsiteX3005" fmla="*/ 233035 w 10382877"/>
              <a:gd name="connsiteY3005" fmla="*/ 6362700 h 6858240"/>
              <a:gd name="connsiteX3006" fmla="*/ 227422 w 10382877"/>
              <a:gd name="connsiteY3006" fmla="*/ 6366002 h 6858240"/>
              <a:gd name="connsiteX3007" fmla="*/ 224119 w 10382877"/>
              <a:gd name="connsiteY3007" fmla="*/ 6360350 h 6858240"/>
              <a:gd name="connsiteX3008" fmla="*/ 229733 w 10382877"/>
              <a:gd name="connsiteY3008" fmla="*/ 6357048 h 6858240"/>
              <a:gd name="connsiteX3009" fmla="*/ 4042051 w 10382877"/>
              <a:gd name="connsiteY3009" fmla="*/ 6356667 h 6858240"/>
              <a:gd name="connsiteX3010" fmla="*/ 4045354 w 10382877"/>
              <a:gd name="connsiteY3010" fmla="*/ 6362255 h 6858240"/>
              <a:gd name="connsiteX3011" fmla="*/ 4039740 w 10382877"/>
              <a:gd name="connsiteY3011" fmla="*/ 6365557 h 6858240"/>
              <a:gd name="connsiteX3012" fmla="*/ 4036440 w 10382877"/>
              <a:gd name="connsiteY3012" fmla="*/ 6359969 h 6858240"/>
              <a:gd name="connsiteX3013" fmla="*/ 4042051 w 10382877"/>
              <a:gd name="connsiteY3013" fmla="*/ 6356667 h 6858240"/>
              <a:gd name="connsiteX3014" fmla="*/ 589934 w 10382877"/>
              <a:gd name="connsiteY3014" fmla="*/ 6355715 h 6858240"/>
              <a:gd name="connsiteX3015" fmla="*/ 578789 w 10382877"/>
              <a:gd name="connsiteY3015" fmla="*/ 6362763 h 6858240"/>
              <a:gd name="connsiteX3016" fmla="*/ 585341 w 10382877"/>
              <a:gd name="connsiteY3016" fmla="*/ 6367970 h 6858240"/>
              <a:gd name="connsiteX3017" fmla="*/ 589934 w 10382877"/>
              <a:gd name="connsiteY3017" fmla="*/ 6355715 h 6858240"/>
              <a:gd name="connsiteX3018" fmla="*/ 4901630 w 10382877"/>
              <a:gd name="connsiteY3018" fmla="*/ 6353182 h 6858240"/>
              <a:gd name="connsiteX3019" fmla="*/ 4907210 w 10382877"/>
              <a:gd name="connsiteY3019" fmla="*/ 6354825 h 6858240"/>
              <a:gd name="connsiteX3020" fmla="*/ 4901621 w 10382877"/>
              <a:gd name="connsiteY3020" fmla="*/ 6362699 h 6858240"/>
              <a:gd name="connsiteX3021" fmla="*/ 4886544 w 10382877"/>
              <a:gd name="connsiteY3021" fmla="*/ 6361112 h 6858240"/>
              <a:gd name="connsiteX3022" fmla="*/ 4892127 w 10382877"/>
              <a:gd name="connsiteY3022" fmla="*/ 6353301 h 6858240"/>
              <a:gd name="connsiteX3023" fmla="*/ 4901630 w 10382877"/>
              <a:gd name="connsiteY3023" fmla="*/ 6353182 h 6858240"/>
              <a:gd name="connsiteX3024" fmla="*/ 4418078 w 10382877"/>
              <a:gd name="connsiteY3024" fmla="*/ 6352476 h 6858240"/>
              <a:gd name="connsiteX3025" fmla="*/ 4404957 w 10382877"/>
              <a:gd name="connsiteY3025" fmla="*/ 6381242 h 6858240"/>
              <a:gd name="connsiteX3026" fmla="*/ 4385265 w 10382877"/>
              <a:gd name="connsiteY3026" fmla="*/ 6411087 h 6858240"/>
              <a:gd name="connsiteX3027" fmla="*/ 4380932 w 10382877"/>
              <a:gd name="connsiteY3027" fmla="*/ 6426073 h 6858240"/>
              <a:gd name="connsiteX3028" fmla="*/ 4365024 w 10382877"/>
              <a:gd name="connsiteY3028" fmla="*/ 6434137 h 6858240"/>
              <a:gd name="connsiteX3029" fmla="*/ 4354418 w 10382877"/>
              <a:gd name="connsiteY3029" fmla="*/ 6434455 h 6858240"/>
              <a:gd name="connsiteX3030" fmla="*/ 4348588 w 10382877"/>
              <a:gd name="connsiteY3030" fmla="*/ 6434836 h 6858240"/>
              <a:gd name="connsiteX3031" fmla="*/ 4363939 w 10382877"/>
              <a:gd name="connsiteY3031" fmla="*/ 6423533 h 6858240"/>
              <a:gd name="connsiteX3032" fmla="*/ 4367800 w 10382877"/>
              <a:gd name="connsiteY3032" fmla="*/ 6425057 h 6858240"/>
              <a:gd name="connsiteX3033" fmla="*/ 4372918 w 10382877"/>
              <a:gd name="connsiteY3033" fmla="*/ 6416611 h 6858240"/>
              <a:gd name="connsiteX3034" fmla="*/ 4356317 w 10382877"/>
              <a:gd name="connsiteY3034" fmla="*/ 6414198 h 6858240"/>
              <a:gd name="connsiteX3035" fmla="*/ 4338903 w 10382877"/>
              <a:gd name="connsiteY3035" fmla="*/ 6397244 h 6858240"/>
              <a:gd name="connsiteX3036" fmla="*/ 4346124 w 10382877"/>
              <a:gd name="connsiteY3036" fmla="*/ 6386258 h 6858240"/>
              <a:gd name="connsiteX3037" fmla="*/ 4352900 w 10382877"/>
              <a:gd name="connsiteY3037" fmla="*/ 6387782 h 6858240"/>
              <a:gd name="connsiteX3038" fmla="*/ 4361315 w 10382877"/>
              <a:gd name="connsiteY3038" fmla="*/ 6383020 h 6858240"/>
              <a:gd name="connsiteX3039" fmla="*/ 4372030 w 10382877"/>
              <a:gd name="connsiteY3039" fmla="*/ 6372860 h 6858240"/>
              <a:gd name="connsiteX3040" fmla="*/ 4377770 w 10382877"/>
              <a:gd name="connsiteY3040" fmla="*/ 6366256 h 6858240"/>
              <a:gd name="connsiteX3041" fmla="*/ 4380399 w 10382877"/>
              <a:gd name="connsiteY3041" fmla="*/ 6365240 h 6858240"/>
              <a:gd name="connsiteX3042" fmla="*/ 4410095 w 10382877"/>
              <a:gd name="connsiteY3042" fmla="*/ 6353683 h 6858240"/>
              <a:gd name="connsiteX3043" fmla="*/ 4418078 w 10382877"/>
              <a:gd name="connsiteY3043" fmla="*/ 6352476 h 6858240"/>
              <a:gd name="connsiteX3044" fmla="*/ 4745353 w 10382877"/>
              <a:gd name="connsiteY3044" fmla="*/ 6352205 h 6858240"/>
              <a:gd name="connsiteX3045" fmla="*/ 4763942 w 10382877"/>
              <a:gd name="connsiteY3045" fmla="*/ 6356286 h 6858240"/>
              <a:gd name="connsiteX3046" fmla="*/ 4753553 w 10382877"/>
              <a:gd name="connsiteY3046" fmla="*/ 6372289 h 6858240"/>
              <a:gd name="connsiteX3047" fmla="*/ 4733192 w 10382877"/>
              <a:gd name="connsiteY3047" fmla="*/ 6377241 h 6858240"/>
              <a:gd name="connsiteX3048" fmla="*/ 4736476 w 10382877"/>
              <a:gd name="connsiteY3048" fmla="*/ 6364668 h 6858240"/>
              <a:gd name="connsiteX3049" fmla="*/ 4745353 w 10382877"/>
              <a:gd name="connsiteY3049" fmla="*/ 6352205 h 6858240"/>
              <a:gd name="connsiteX3050" fmla="*/ 6043095 w 10382877"/>
              <a:gd name="connsiteY3050" fmla="*/ 6351428 h 6858240"/>
              <a:gd name="connsiteX3051" fmla="*/ 6047692 w 10382877"/>
              <a:gd name="connsiteY3051" fmla="*/ 6351460 h 6858240"/>
              <a:gd name="connsiteX3052" fmla="*/ 6057218 w 10382877"/>
              <a:gd name="connsiteY3052" fmla="*/ 6357048 h 6858240"/>
              <a:gd name="connsiteX3053" fmla="*/ 6047311 w 10382877"/>
              <a:gd name="connsiteY3053" fmla="*/ 6356540 h 6858240"/>
              <a:gd name="connsiteX3054" fmla="*/ 6043095 w 10382877"/>
              <a:gd name="connsiteY3054" fmla="*/ 6351428 h 6858240"/>
              <a:gd name="connsiteX3055" fmla="*/ 4546879 w 10382877"/>
              <a:gd name="connsiteY3055" fmla="*/ 6349041 h 6858240"/>
              <a:gd name="connsiteX3056" fmla="*/ 4545690 w 10382877"/>
              <a:gd name="connsiteY3056" fmla="*/ 6354444 h 6858240"/>
              <a:gd name="connsiteX3057" fmla="*/ 4512882 w 10382877"/>
              <a:gd name="connsiteY3057" fmla="*/ 6366446 h 6858240"/>
              <a:gd name="connsiteX3058" fmla="*/ 4519169 w 10382877"/>
              <a:gd name="connsiteY3058" fmla="*/ 6360477 h 6858240"/>
              <a:gd name="connsiteX3059" fmla="*/ 4536227 w 10382877"/>
              <a:gd name="connsiteY3059" fmla="*/ 6353428 h 6858240"/>
              <a:gd name="connsiteX3060" fmla="*/ 4546879 w 10382877"/>
              <a:gd name="connsiteY3060" fmla="*/ 6349041 h 6858240"/>
              <a:gd name="connsiteX3061" fmla="*/ 4343125 w 10382877"/>
              <a:gd name="connsiteY3061" fmla="*/ 6347066 h 6858240"/>
              <a:gd name="connsiteX3062" fmla="*/ 4331498 w 10382877"/>
              <a:gd name="connsiteY3062" fmla="*/ 6354318 h 6858240"/>
              <a:gd name="connsiteX3063" fmla="*/ 4337784 w 10382877"/>
              <a:gd name="connsiteY3063" fmla="*/ 6354953 h 6858240"/>
              <a:gd name="connsiteX3064" fmla="*/ 4343125 w 10382877"/>
              <a:gd name="connsiteY3064" fmla="*/ 6347066 h 6858240"/>
              <a:gd name="connsiteX3065" fmla="*/ 4164203 w 10382877"/>
              <a:gd name="connsiteY3065" fmla="*/ 6345339 h 6858240"/>
              <a:gd name="connsiteX3066" fmla="*/ 4158528 w 10382877"/>
              <a:gd name="connsiteY3066" fmla="*/ 6348882 h 6858240"/>
              <a:gd name="connsiteX3067" fmla="*/ 4162454 w 10382877"/>
              <a:gd name="connsiteY3067" fmla="*/ 6352032 h 6858240"/>
              <a:gd name="connsiteX3068" fmla="*/ 4168123 w 10382877"/>
              <a:gd name="connsiteY3068" fmla="*/ 6348514 h 6858240"/>
              <a:gd name="connsiteX3069" fmla="*/ 4164203 w 10382877"/>
              <a:gd name="connsiteY3069" fmla="*/ 6345339 h 6858240"/>
              <a:gd name="connsiteX3070" fmla="*/ 5898385 w 10382877"/>
              <a:gd name="connsiteY3070" fmla="*/ 6343160 h 6858240"/>
              <a:gd name="connsiteX3071" fmla="*/ 5896861 w 10382877"/>
              <a:gd name="connsiteY3071" fmla="*/ 6348425 h 6858240"/>
              <a:gd name="connsiteX3072" fmla="*/ 5904799 w 10382877"/>
              <a:gd name="connsiteY3072" fmla="*/ 6351460 h 6858240"/>
              <a:gd name="connsiteX3073" fmla="*/ 5906006 w 10382877"/>
              <a:gd name="connsiteY3073" fmla="*/ 6345993 h 6858240"/>
              <a:gd name="connsiteX3074" fmla="*/ 5898385 w 10382877"/>
              <a:gd name="connsiteY3074" fmla="*/ 6343160 h 6858240"/>
              <a:gd name="connsiteX3075" fmla="*/ 5519826 w 10382877"/>
              <a:gd name="connsiteY3075" fmla="*/ 6342125 h 6858240"/>
              <a:gd name="connsiteX3076" fmla="*/ 5513920 w 10382877"/>
              <a:gd name="connsiteY3076" fmla="*/ 6345618 h 6858240"/>
              <a:gd name="connsiteX3077" fmla="*/ 5525174 w 10382877"/>
              <a:gd name="connsiteY3077" fmla="*/ 6345447 h 6858240"/>
              <a:gd name="connsiteX3078" fmla="*/ 5519826 w 10382877"/>
              <a:gd name="connsiteY3078" fmla="*/ 6342125 h 6858240"/>
              <a:gd name="connsiteX3079" fmla="*/ 4826917 w 10382877"/>
              <a:gd name="connsiteY3079" fmla="*/ 6341814 h 6858240"/>
              <a:gd name="connsiteX3080" fmla="*/ 4813148 w 10382877"/>
              <a:gd name="connsiteY3080" fmla="*/ 6361874 h 6858240"/>
              <a:gd name="connsiteX3081" fmla="*/ 4800351 w 10382877"/>
              <a:gd name="connsiteY3081" fmla="*/ 6357810 h 6858240"/>
              <a:gd name="connsiteX3082" fmla="*/ 4810195 w 10382877"/>
              <a:gd name="connsiteY3082" fmla="*/ 6351968 h 6858240"/>
              <a:gd name="connsiteX3083" fmla="*/ 4819448 w 10382877"/>
              <a:gd name="connsiteY3083" fmla="*/ 6348475 h 6858240"/>
              <a:gd name="connsiteX3084" fmla="*/ 4826917 w 10382877"/>
              <a:gd name="connsiteY3084" fmla="*/ 6341814 h 6858240"/>
              <a:gd name="connsiteX3085" fmla="*/ 5327067 w 10382877"/>
              <a:gd name="connsiteY3085" fmla="*/ 6341205 h 6858240"/>
              <a:gd name="connsiteX3086" fmla="*/ 5345624 w 10382877"/>
              <a:gd name="connsiteY3086" fmla="*/ 6345986 h 6858240"/>
              <a:gd name="connsiteX3087" fmla="*/ 5365153 w 10382877"/>
              <a:gd name="connsiteY3087" fmla="*/ 6357239 h 6858240"/>
              <a:gd name="connsiteX3088" fmla="*/ 5360206 w 10382877"/>
              <a:gd name="connsiteY3088" fmla="*/ 6362573 h 6858240"/>
              <a:gd name="connsiteX3089" fmla="*/ 5351880 w 10382877"/>
              <a:gd name="connsiteY3089" fmla="*/ 6361493 h 6858240"/>
              <a:gd name="connsiteX3090" fmla="*/ 5338346 w 10382877"/>
              <a:gd name="connsiteY3090" fmla="*/ 6352921 h 6858240"/>
              <a:gd name="connsiteX3091" fmla="*/ 4753654 w 10382877"/>
              <a:gd name="connsiteY3091" fmla="*/ 6340805 h 6858240"/>
              <a:gd name="connsiteX3092" fmla="*/ 4753450 w 10382877"/>
              <a:gd name="connsiteY3092" fmla="*/ 6345212 h 6858240"/>
              <a:gd name="connsiteX3093" fmla="*/ 4739980 w 10382877"/>
              <a:gd name="connsiteY3093" fmla="*/ 6341815 h 6858240"/>
              <a:gd name="connsiteX3094" fmla="*/ 4753654 w 10382877"/>
              <a:gd name="connsiteY3094" fmla="*/ 6340805 h 6858240"/>
              <a:gd name="connsiteX3095" fmla="*/ 4605188 w 10382877"/>
              <a:gd name="connsiteY3095" fmla="*/ 6340626 h 6858240"/>
              <a:gd name="connsiteX3096" fmla="*/ 4607745 w 10382877"/>
              <a:gd name="connsiteY3096" fmla="*/ 6345688 h 6858240"/>
              <a:gd name="connsiteX3097" fmla="*/ 4605497 w 10382877"/>
              <a:gd name="connsiteY3097" fmla="*/ 6354698 h 6858240"/>
              <a:gd name="connsiteX3098" fmla="*/ 4603032 w 10382877"/>
              <a:gd name="connsiteY3098" fmla="*/ 6345675 h 6858240"/>
              <a:gd name="connsiteX3099" fmla="*/ 4605188 w 10382877"/>
              <a:gd name="connsiteY3099" fmla="*/ 6340626 h 6858240"/>
              <a:gd name="connsiteX3100" fmla="*/ 443409 w 10382877"/>
              <a:gd name="connsiteY3100" fmla="*/ 6335852 h 6858240"/>
              <a:gd name="connsiteX3101" fmla="*/ 442784 w 10382877"/>
              <a:gd name="connsiteY3101" fmla="*/ 6341796 h 6858240"/>
              <a:gd name="connsiteX3102" fmla="*/ 455201 w 10382877"/>
              <a:gd name="connsiteY3102" fmla="*/ 6343764 h 6858240"/>
              <a:gd name="connsiteX3103" fmla="*/ 443409 w 10382877"/>
              <a:gd name="connsiteY3103" fmla="*/ 6335852 h 6858240"/>
              <a:gd name="connsiteX3104" fmla="*/ 5943666 w 10382877"/>
              <a:gd name="connsiteY3104" fmla="*/ 6335293 h 6858240"/>
              <a:gd name="connsiteX3105" fmla="*/ 5980247 w 10382877"/>
              <a:gd name="connsiteY3105" fmla="*/ 6367144 h 6858240"/>
              <a:gd name="connsiteX3106" fmla="*/ 5986534 w 10382877"/>
              <a:gd name="connsiteY3106" fmla="*/ 6364985 h 6858240"/>
              <a:gd name="connsiteX3107" fmla="*/ 5943666 w 10382877"/>
              <a:gd name="connsiteY3107" fmla="*/ 6335293 h 6858240"/>
              <a:gd name="connsiteX3108" fmla="*/ 3947531 w 10382877"/>
              <a:gd name="connsiteY3108" fmla="*/ 6329718 h 6858240"/>
              <a:gd name="connsiteX3109" fmla="*/ 3946531 w 10382877"/>
              <a:gd name="connsiteY3109" fmla="*/ 6338576 h 6858240"/>
              <a:gd name="connsiteX3110" fmla="*/ 3934657 w 10382877"/>
              <a:gd name="connsiteY3110" fmla="*/ 6340754 h 6858240"/>
              <a:gd name="connsiteX3111" fmla="*/ 3941732 w 10382877"/>
              <a:gd name="connsiteY3111" fmla="*/ 6330409 h 6858240"/>
              <a:gd name="connsiteX3112" fmla="*/ 3947531 w 10382877"/>
              <a:gd name="connsiteY3112" fmla="*/ 6329718 h 6858240"/>
              <a:gd name="connsiteX3113" fmla="*/ 4066676 w 10382877"/>
              <a:gd name="connsiteY3113" fmla="*/ 6329641 h 6858240"/>
              <a:gd name="connsiteX3114" fmla="*/ 4066334 w 10382877"/>
              <a:gd name="connsiteY3114" fmla="*/ 6336671 h 6858240"/>
              <a:gd name="connsiteX3115" fmla="*/ 4055829 w 10382877"/>
              <a:gd name="connsiteY3115" fmla="*/ 6338461 h 6858240"/>
              <a:gd name="connsiteX3116" fmla="*/ 4066676 w 10382877"/>
              <a:gd name="connsiteY3116" fmla="*/ 6329641 h 6858240"/>
              <a:gd name="connsiteX3117" fmla="*/ 861666 w 10382877"/>
              <a:gd name="connsiteY3117" fmla="*/ 6329366 h 6858240"/>
              <a:gd name="connsiteX3118" fmla="*/ 855519 w 10382877"/>
              <a:gd name="connsiteY3118" fmla="*/ 6330118 h 6858240"/>
              <a:gd name="connsiteX3119" fmla="*/ 842823 w 10382877"/>
              <a:gd name="connsiteY3119" fmla="*/ 6332537 h 6858240"/>
              <a:gd name="connsiteX3120" fmla="*/ 832358 w 10382877"/>
              <a:gd name="connsiteY3120" fmla="*/ 6340767 h 6858240"/>
              <a:gd name="connsiteX3121" fmla="*/ 812078 w 10382877"/>
              <a:gd name="connsiteY3121" fmla="*/ 6354635 h 6858240"/>
              <a:gd name="connsiteX3122" fmla="*/ 795746 w 10382877"/>
              <a:gd name="connsiteY3122" fmla="*/ 6366192 h 6858240"/>
              <a:gd name="connsiteX3123" fmla="*/ 797211 w 10382877"/>
              <a:gd name="connsiteY3123" fmla="*/ 6371526 h 6858240"/>
              <a:gd name="connsiteX3124" fmla="*/ 807605 w 10382877"/>
              <a:gd name="connsiteY3124" fmla="*/ 6368288 h 6858240"/>
              <a:gd name="connsiteX3125" fmla="*/ 808320 w 10382877"/>
              <a:gd name="connsiteY3125" fmla="*/ 6381369 h 6858240"/>
              <a:gd name="connsiteX3126" fmla="*/ 821466 w 10382877"/>
              <a:gd name="connsiteY3126" fmla="*/ 6381178 h 6858240"/>
              <a:gd name="connsiteX3127" fmla="*/ 834795 w 10382877"/>
              <a:gd name="connsiteY3127" fmla="*/ 6366573 h 6858240"/>
              <a:gd name="connsiteX3128" fmla="*/ 841686 w 10382877"/>
              <a:gd name="connsiteY3128" fmla="*/ 6350889 h 6858240"/>
              <a:gd name="connsiteX3129" fmla="*/ 853721 w 10382877"/>
              <a:gd name="connsiteY3129" fmla="*/ 6344450 h 6858240"/>
              <a:gd name="connsiteX3130" fmla="*/ 861666 w 10382877"/>
              <a:gd name="connsiteY3130" fmla="*/ 6329366 h 6858240"/>
              <a:gd name="connsiteX3131" fmla="*/ 5073963 w 10382877"/>
              <a:gd name="connsiteY3131" fmla="*/ 6328854 h 6858240"/>
              <a:gd name="connsiteX3132" fmla="*/ 5049131 w 10382877"/>
              <a:gd name="connsiteY3132" fmla="*/ 6329965 h 6858240"/>
              <a:gd name="connsiteX3133" fmla="*/ 5044806 w 10382877"/>
              <a:gd name="connsiteY3133" fmla="*/ 6334836 h 6858240"/>
              <a:gd name="connsiteX3134" fmla="*/ 5066888 w 10382877"/>
              <a:gd name="connsiteY3134" fmla="*/ 6337998 h 6858240"/>
              <a:gd name="connsiteX3135" fmla="*/ 5073963 w 10382877"/>
              <a:gd name="connsiteY3135" fmla="*/ 6328854 h 6858240"/>
              <a:gd name="connsiteX3136" fmla="*/ 4588537 w 10382877"/>
              <a:gd name="connsiteY3136" fmla="*/ 6326911 h 6858240"/>
              <a:gd name="connsiteX3137" fmla="*/ 4592668 w 10382877"/>
              <a:gd name="connsiteY3137" fmla="*/ 6335597 h 6858240"/>
              <a:gd name="connsiteX3138" fmla="*/ 4581383 w 10382877"/>
              <a:gd name="connsiteY3138" fmla="*/ 6352222 h 6858240"/>
              <a:gd name="connsiteX3139" fmla="*/ 4579776 w 10382877"/>
              <a:gd name="connsiteY3139" fmla="*/ 6338918 h 6858240"/>
              <a:gd name="connsiteX3140" fmla="*/ 4588537 w 10382877"/>
              <a:gd name="connsiteY3140" fmla="*/ 6326911 h 6858240"/>
              <a:gd name="connsiteX3141" fmla="*/ 5690587 w 10382877"/>
              <a:gd name="connsiteY3141" fmla="*/ 6325953 h 6858240"/>
              <a:gd name="connsiteX3142" fmla="*/ 5696811 w 10382877"/>
              <a:gd name="connsiteY3142" fmla="*/ 6330480 h 6858240"/>
              <a:gd name="connsiteX3143" fmla="*/ 5692746 w 10382877"/>
              <a:gd name="connsiteY3143" fmla="*/ 6340468 h 6858240"/>
              <a:gd name="connsiteX3144" fmla="*/ 5687983 w 10382877"/>
              <a:gd name="connsiteY3144" fmla="*/ 6332042 h 6858240"/>
              <a:gd name="connsiteX3145" fmla="*/ 5690587 w 10382877"/>
              <a:gd name="connsiteY3145" fmla="*/ 6325953 h 6858240"/>
              <a:gd name="connsiteX3146" fmla="*/ 4193249 w 10382877"/>
              <a:gd name="connsiteY3146" fmla="*/ 6325114 h 6858240"/>
              <a:gd name="connsiteX3147" fmla="*/ 4183633 w 10382877"/>
              <a:gd name="connsiteY3147" fmla="*/ 6338405 h 6858240"/>
              <a:gd name="connsiteX3148" fmla="*/ 4190035 w 10382877"/>
              <a:gd name="connsiteY3148" fmla="*/ 6335795 h 6858240"/>
              <a:gd name="connsiteX3149" fmla="*/ 4197665 w 10382877"/>
              <a:gd name="connsiteY3149" fmla="*/ 6329172 h 6858240"/>
              <a:gd name="connsiteX3150" fmla="*/ 4193249 w 10382877"/>
              <a:gd name="connsiteY3150" fmla="*/ 6325114 h 6858240"/>
              <a:gd name="connsiteX3151" fmla="*/ 806349 w 10382877"/>
              <a:gd name="connsiteY3151" fmla="*/ 6325089 h 6858240"/>
              <a:gd name="connsiteX3152" fmla="*/ 797199 w 10382877"/>
              <a:gd name="connsiteY3152" fmla="*/ 6333179 h 6858240"/>
              <a:gd name="connsiteX3153" fmla="*/ 799136 w 10382877"/>
              <a:gd name="connsiteY3153" fmla="*/ 6342253 h 6858240"/>
              <a:gd name="connsiteX3154" fmla="*/ 806349 w 10382877"/>
              <a:gd name="connsiteY3154" fmla="*/ 6325089 h 6858240"/>
              <a:gd name="connsiteX3155" fmla="*/ 272378 w 10382877"/>
              <a:gd name="connsiteY3155" fmla="*/ 6322777 h 6858240"/>
              <a:gd name="connsiteX3156" fmla="*/ 281728 w 10382877"/>
              <a:gd name="connsiteY3156" fmla="*/ 6326561 h 6858240"/>
              <a:gd name="connsiteX3157" fmla="*/ 291843 w 10382877"/>
              <a:gd name="connsiteY3157" fmla="*/ 6331533 h 6858240"/>
              <a:gd name="connsiteX3158" fmla="*/ 294153 w 10382877"/>
              <a:gd name="connsiteY3158" fmla="*/ 6337356 h 6858240"/>
              <a:gd name="connsiteX3159" fmla="*/ 283333 w 10382877"/>
              <a:gd name="connsiteY3159" fmla="*/ 6342163 h 6858240"/>
              <a:gd name="connsiteX3160" fmla="*/ 275948 w 10382877"/>
              <a:gd name="connsiteY3160" fmla="*/ 6344983 h 6858240"/>
              <a:gd name="connsiteX3161" fmla="*/ 296457 w 10382877"/>
              <a:gd name="connsiteY3161" fmla="*/ 6347459 h 6858240"/>
              <a:gd name="connsiteX3162" fmla="*/ 305311 w 10382877"/>
              <a:gd name="connsiteY3162" fmla="*/ 6347351 h 6858240"/>
              <a:gd name="connsiteX3163" fmla="*/ 300287 w 10382877"/>
              <a:gd name="connsiteY3163" fmla="*/ 6356540 h 6858240"/>
              <a:gd name="connsiteX3164" fmla="*/ 295404 w 10382877"/>
              <a:gd name="connsiteY3164" fmla="*/ 6366255 h 6858240"/>
              <a:gd name="connsiteX3165" fmla="*/ 306125 w 10382877"/>
              <a:gd name="connsiteY3165" fmla="*/ 6368096 h 6858240"/>
              <a:gd name="connsiteX3166" fmla="*/ 313192 w 10382877"/>
              <a:gd name="connsiteY3166" fmla="*/ 6352793 h 6858240"/>
              <a:gd name="connsiteX3167" fmla="*/ 317973 w 10382877"/>
              <a:gd name="connsiteY3167" fmla="*/ 6353555 h 6858240"/>
              <a:gd name="connsiteX3168" fmla="*/ 331130 w 10382877"/>
              <a:gd name="connsiteY3168" fmla="*/ 6353365 h 6858240"/>
              <a:gd name="connsiteX3169" fmla="*/ 343889 w 10382877"/>
              <a:gd name="connsiteY3169" fmla="*/ 6343623 h 6858240"/>
              <a:gd name="connsiteX3170" fmla="*/ 343191 w 10382877"/>
              <a:gd name="connsiteY3170" fmla="*/ 6363525 h 6858240"/>
              <a:gd name="connsiteX3171" fmla="*/ 346358 w 10382877"/>
              <a:gd name="connsiteY3171" fmla="*/ 6368160 h 6858240"/>
              <a:gd name="connsiteX3172" fmla="*/ 342199 w 10382877"/>
              <a:gd name="connsiteY3172" fmla="*/ 6374574 h 6858240"/>
              <a:gd name="connsiteX3173" fmla="*/ 315977 w 10382877"/>
              <a:gd name="connsiteY3173" fmla="*/ 6404165 h 6858240"/>
              <a:gd name="connsiteX3174" fmla="*/ 308355 w 10382877"/>
              <a:gd name="connsiteY3174" fmla="*/ 6416166 h 6858240"/>
              <a:gd name="connsiteX3175" fmla="*/ 297565 w 10382877"/>
              <a:gd name="connsiteY3175" fmla="*/ 6429374 h 6858240"/>
              <a:gd name="connsiteX3176" fmla="*/ 286029 w 10382877"/>
              <a:gd name="connsiteY3176" fmla="*/ 6433502 h 6858240"/>
              <a:gd name="connsiteX3177" fmla="*/ 271138 w 10382877"/>
              <a:gd name="connsiteY3177" fmla="*/ 6443979 h 6858240"/>
              <a:gd name="connsiteX3178" fmla="*/ 245288 w 10382877"/>
              <a:gd name="connsiteY3178" fmla="*/ 6463537 h 6858240"/>
              <a:gd name="connsiteX3179" fmla="*/ 232600 w 10382877"/>
              <a:gd name="connsiteY3179" fmla="*/ 6458902 h 6858240"/>
              <a:gd name="connsiteX3180" fmla="*/ 233730 w 10382877"/>
              <a:gd name="connsiteY3180" fmla="*/ 6452678 h 6858240"/>
              <a:gd name="connsiteX3181" fmla="*/ 249404 w 10382877"/>
              <a:gd name="connsiteY3181" fmla="*/ 6446456 h 6858240"/>
              <a:gd name="connsiteX3182" fmla="*/ 262600 w 10382877"/>
              <a:gd name="connsiteY3182" fmla="*/ 6438645 h 6858240"/>
              <a:gd name="connsiteX3183" fmla="*/ 273197 w 10382877"/>
              <a:gd name="connsiteY3183" fmla="*/ 6419913 h 6858240"/>
              <a:gd name="connsiteX3184" fmla="*/ 269411 w 10382877"/>
              <a:gd name="connsiteY3184" fmla="*/ 6407911 h 6858240"/>
              <a:gd name="connsiteX3185" fmla="*/ 264523 w 10382877"/>
              <a:gd name="connsiteY3185" fmla="*/ 6399084 h 6858240"/>
              <a:gd name="connsiteX3186" fmla="*/ 271832 w 10382877"/>
              <a:gd name="connsiteY3186" fmla="*/ 6399339 h 6858240"/>
              <a:gd name="connsiteX3187" fmla="*/ 288667 w 10382877"/>
              <a:gd name="connsiteY3187" fmla="*/ 6387464 h 6858240"/>
              <a:gd name="connsiteX3188" fmla="*/ 280852 w 10382877"/>
              <a:gd name="connsiteY3188" fmla="*/ 6382130 h 6858240"/>
              <a:gd name="connsiteX3189" fmla="*/ 275592 w 10382877"/>
              <a:gd name="connsiteY3189" fmla="*/ 6370256 h 6858240"/>
              <a:gd name="connsiteX3190" fmla="*/ 269407 w 10382877"/>
              <a:gd name="connsiteY3190" fmla="*/ 6353619 h 6858240"/>
              <a:gd name="connsiteX3191" fmla="*/ 264686 w 10382877"/>
              <a:gd name="connsiteY3191" fmla="*/ 6359143 h 6858240"/>
              <a:gd name="connsiteX3192" fmla="*/ 266116 w 10382877"/>
              <a:gd name="connsiteY3192" fmla="*/ 6374764 h 6858240"/>
              <a:gd name="connsiteX3193" fmla="*/ 260422 w 10382877"/>
              <a:gd name="connsiteY3193" fmla="*/ 6386448 h 6858240"/>
              <a:gd name="connsiteX3194" fmla="*/ 229259 w 10382877"/>
              <a:gd name="connsiteY3194" fmla="*/ 6377876 h 6858240"/>
              <a:gd name="connsiteX3195" fmla="*/ 234035 w 10382877"/>
              <a:gd name="connsiteY3195" fmla="*/ 6367843 h 6858240"/>
              <a:gd name="connsiteX3196" fmla="*/ 244628 w 10382877"/>
              <a:gd name="connsiteY3196" fmla="*/ 6355524 h 6858240"/>
              <a:gd name="connsiteX3197" fmla="*/ 250813 w 10382877"/>
              <a:gd name="connsiteY3197" fmla="*/ 6348094 h 6858240"/>
              <a:gd name="connsiteX3198" fmla="*/ 261247 w 10382877"/>
              <a:gd name="connsiteY3198" fmla="*/ 6336524 h 6858240"/>
              <a:gd name="connsiteX3199" fmla="*/ 272378 w 10382877"/>
              <a:gd name="connsiteY3199" fmla="*/ 6322777 h 6858240"/>
              <a:gd name="connsiteX3200" fmla="*/ 4009415 w 10382877"/>
              <a:gd name="connsiteY3200" fmla="*/ 6322347 h 6858240"/>
              <a:gd name="connsiteX3201" fmla="*/ 4023865 w 10382877"/>
              <a:gd name="connsiteY3201" fmla="*/ 6325330 h 6858240"/>
              <a:gd name="connsiteX3202" fmla="*/ 4029744 w 10382877"/>
              <a:gd name="connsiteY3202" fmla="*/ 6337503 h 6858240"/>
              <a:gd name="connsiteX3203" fmla="*/ 4003874 w 10382877"/>
              <a:gd name="connsiteY3203" fmla="*/ 6337877 h 6858240"/>
              <a:gd name="connsiteX3204" fmla="*/ 4011699 w 10382877"/>
              <a:gd name="connsiteY3204" fmla="*/ 6342773 h 6858240"/>
              <a:gd name="connsiteX3205" fmla="*/ 4019261 w 10382877"/>
              <a:gd name="connsiteY3205" fmla="*/ 6362827 h 6858240"/>
              <a:gd name="connsiteX3206" fmla="*/ 4007507 w 10382877"/>
              <a:gd name="connsiteY3206" fmla="*/ 6383909 h 6858240"/>
              <a:gd name="connsiteX3207" fmla="*/ 4003570 w 10382877"/>
              <a:gd name="connsiteY3207" fmla="*/ 6391656 h 6858240"/>
              <a:gd name="connsiteX3208" fmla="*/ 4001234 w 10382877"/>
              <a:gd name="connsiteY3208" fmla="*/ 6396037 h 6858240"/>
              <a:gd name="connsiteX3209" fmla="*/ 4008837 w 10382877"/>
              <a:gd name="connsiteY3209" fmla="*/ 6405435 h 6858240"/>
              <a:gd name="connsiteX3210" fmla="*/ 3991114 w 10382877"/>
              <a:gd name="connsiteY3210" fmla="*/ 6413182 h 6858240"/>
              <a:gd name="connsiteX3211" fmla="*/ 3986409 w 10382877"/>
              <a:gd name="connsiteY3211" fmla="*/ 6397244 h 6858240"/>
              <a:gd name="connsiteX3212" fmla="*/ 3985022 w 10382877"/>
              <a:gd name="connsiteY3212" fmla="*/ 6384925 h 6858240"/>
              <a:gd name="connsiteX3213" fmla="*/ 3973743 w 10382877"/>
              <a:gd name="connsiteY3213" fmla="*/ 6380543 h 6858240"/>
              <a:gd name="connsiteX3214" fmla="*/ 3999858 w 10382877"/>
              <a:gd name="connsiteY3214" fmla="*/ 6355334 h 6858240"/>
              <a:gd name="connsiteX3215" fmla="*/ 4005164 w 10382877"/>
              <a:gd name="connsiteY3215" fmla="*/ 6351460 h 6858240"/>
              <a:gd name="connsiteX3216" fmla="*/ 4000267 w 10382877"/>
              <a:gd name="connsiteY3216" fmla="*/ 6347269 h 6858240"/>
              <a:gd name="connsiteX3217" fmla="*/ 3985726 w 10382877"/>
              <a:gd name="connsiteY3217" fmla="*/ 6349110 h 6858240"/>
              <a:gd name="connsiteX3218" fmla="*/ 3990659 w 10382877"/>
              <a:gd name="connsiteY3218" fmla="*/ 6333763 h 6858240"/>
              <a:gd name="connsiteX3219" fmla="*/ 4002883 w 10382877"/>
              <a:gd name="connsiteY3219" fmla="*/ 6323355 h 6858240"/>
              <a:gd name="connsiteX3220" fmla="*/ 4009415 w 10382877"/>
              <a:gd name="connsiteY3220" fmla="*/ 6322347 h 6858240"/>
              <a:gd name="connsiteX3221" fmla="*/ 458708 w 10382877"/>
              <a:gd name="connsiteY3221" fmla="*/ 6320904 h 6858240"/>
              <a:gd name="connsiteX3222" fmla="*/ 453041 w 10382877"/>
              <a:gd name="connsiteY3222" fmla="*/ 6324448 h 6858240"/>
              <a:gd name="connsiteX3223" fmla="*/ 456957 w 10382877"/>
              <a:gd name="connsiteY3223" fmla="*/ 6327629 h 6858240"/>
              <a:gd name="connsiteX3224" fmla="*/ 462628 w 10382877"/>
              <a:gd name="connsiteY3224" fmla="*/ 6324079 h 6858240"/>
              <a:gd name="connsiteX3225" fmla="*/ 458708 w 10382877"/>
              <a:gd name="connsiteY3225" fmla="*/ 6320904 h 6858240"/>
              <a:gd name="connsiteX3226" fmla="*/ 4834366 w 10382877"/>
              <a:gd name="connsiteY3226" fmla="*/ 6318542 h 6858240"/>
              <a:gd name="connsiteX3227" fmla="*/ 4837668 w 10382877"/>
              <a:gd name="connsiteY3227" fmla="*/ 6324149 h 6858240"/>
              <a:gd name="connsiteX3228" fmla="*/ 4832054 w 10382877"/>
              <a:gd name="connsiteY3228" fmla="*/ 6327451 h 6858240"/>
              <a:gd name="connsiteX3229" fmla="*/ 4828758 w 10382877"/>
              <a:gd name="connsiteY3229" fmla="*/ 6321844 h 6858240"/>
              <a:gd name="connsiteX3230" fmla="*/ 4834366 w 10382877"/>
              <a:gd name="connsiteY3230" fmla="*/ 6318542 h 6858240"/>
              <a:gd name="connsiteX3231" fmla="*/ 5128294 w 10382877"/>
              <a:gd name="connsiteY3231" fmla="*/ 6316694 h 6858240"/>
              <a:gd name="connsiteX3232" fmla="*/ 5120463 w 10382877"/>
              <a:gd name="connsiteY3232" fmla="*/ 6319164 h 6858240"/>
              <a:gd name="connsiteX3233" fmla="*/ 5126713 w 10382877"/>
              <a:gd name="connsiteY3233" fmla="*/ 6322682 h 6858240"/>
              <a:gd name="connsiteX3234" fmla="*/ 5134537 w 10382877"/>
              <a:gd name="connsiteY3234" fmla="*/ 6320212 h 6858240"/>
              <a:gd name="connsiteX3235" fmla="*/ 5128294 w 10382877"/>
              <a:gd name="connsiteY3235" fmla="*/ 6316694 h 6858240"/>
              <a:gd name="connsiteX3236" fmla="*/ 5889176 w 10382877"/>
              <a:gd name="connsiteY3236" fmla="*/ 6315989 h 6858240"/>
              <a:gd name="connsiteX3237" fmla="*/ 5879332 w 10382877"/>
              <a:gd name="connsiteY3237" fmla="*/ 6321780 h 6858240"/>
              <a:gd name="connsiteX3238" fmla="*/ 5882318 w 10382877"/>
              <a:gd name="connsiteY3238" fmla="*/ 6326809 h 6858240"/>
              <a:gd name="connsiteX3239" fmla="*/ 5892161 w 10382877"/>
              <a:gd name="connsiteY3239" fmla="*/ 6321018 h 6858240"/>
              <a:gd name="connsiteX3240" fmla="*/ 5889176 w 10382877"/>
              <a:gd name="connsiteY3240" fmla="*/ 6315989 h 6858240"/>
              <a:gd name="connsiteX3241" fmla="*/ 5663532 w 10382877"/>
              <a:gd name="connsiteY3241" fmla="*/ 6312351 h 6858240"/>
              <a:gd name="connsiteX3242" fmla="*/ 5677186 w 10382877"/>
              <a:gd name="connsiteY3242" fmla="*/ 6315704 h 6858240"/>
              <a:gd name="connsiteX3243" fmla="*/ 5677313 w 10382877"/>
              <a:gd name="connsiteY3243" fmla="*/ 6328404 h 6858240"/>
              <a:gd name="connsiteX3244" fmla="*/ 5664802 w 10382877"/>
              <a:gd name="connsiteY3244" fmla="*/ 6321279 h 6858240"/>
              <a:gd name="connsiteX3245" fmla="*/ 5663532 w 10382877"/>
              <a:gd name="connsiteY3245" fmla="*/ 6312351 h 6858240"/>
              <a:gd name="connsiteX3246" fmla="*/ 4570675 w 10382877"/>
              <a:gd name="connsiteY3246" fmla="*/ 6312243 h 6858240"/>
              <a:gd name="connsiteX3247" fmla="*/ 4571666 w 10382877"/>
              <a:gd name="connsiteY3247" fmla="*/ 6319400 h 6858240"/>
              <a:gd name="connsiteX3248" fmla="*/ 4565475 w 10382877"/>
              <a:gd name="connsiteY3248" fmla="*/ 6315634 h 6858240"/>
              <a:gd name="connsiteX3249" fmla="*/ 4570675 w 10382877"/>
              <a:gd name="connsiteY3249" fmla="*/ 6312243 h 6858240"/>
              <a:gd name="connsiteX3250" fmla="*/ 4286987 w 10382877"/>
              <a:gd name="connsiteY3250" fmla="*/ 6310818 h 6858240"/>
              <a:gd name="connsiteX3251" fmla="*/ 4271791 w 10382877"/>
              <a:gd name="connsiteY3251" fmla="*/ 6316929 h 6858240"/>
              <a:gd name="connsiteX3252" fmla="*/ 4265084 w 10382877"/>
              <a:gd name="connsiteY3252" fmla="*/ 6333344 h 6858240"/>
              <a:gd name="connsiteX3253" fmla="*/ 4273552 w 10382877"/>
              <a:gd name="connsiteY3253" fmla="*/ 6328366 h 6858240"/>
              <a:gd name="connsiteX3254" fmla="*/ 4279341 w 10382877"/>
              <a:gd name="connsiteY3254" fmla="*/ 6322708 h 6858240"/>
              <a:gd name="connsiteX3255" fmla="*/ 4287561 w 10382877"/>
              <a:gd name="connsiteY3255" fmla="*/ 6317666 h 6858240"/>
              <a:gd name="connsiteX3256" fmla="*/ 4286987 w 10382877"/>
              <a:gd name="connsiteY3256" fmla="*/ 6310818 h 6858240"/>
              <a:gd name="connsiteX3257" fmla="*/ 4609078 w 10382877"/>
              <a:gd name="connsiteY3257" fmla="*/ 6303162 h 6858240"/>
              <a:gd name="connsiteX3258" fmla="*/ 4612621 w 10382877"/>
              <a:gd name="connsiteY3258" fmla="*/ 6308826 h 6858240"/>
              <a:gd name="connsiteX3259" fmla="*/ 4609446 w 10382877"/>
              <a:gd name="connsiteY3259" fmla="*/ 6312750 h 6858240"/>
              <a:gd name="connsiteX3260" fmla="*/ 4605902 w 10382877"/>
              <a:gd name="connsiteY3260" fmla="*/ 6307086 h 6858240"/>
              <a:gd name="connsiteX3261" fmla="*/ 4609078 w 10382877"/>
              <a:gd name="connsiteY3261" fmla="*/ 6303162 h 6858240"/>
              <a:gd name="connsiteX3262" fmla="*/ 4702842 w 10382877"/>
              <a:gd name="connsiteY3262" fmla="*/ 6302101 h 6858240"/>
              <a:gd name="connsiteX3263" fmla="*/ 4714984 w 10382877"/>
              <a:gd name="connsiteY3263" fmla="*/ 6307613 h 6858240"/>
              <a:gd name="connsiteX3264" fmla="*/ 4704900 w 10382877"/>
              <a:gd name="connsiteY3264" fmla="*/ 6311804 h 6858240"/>
              <a:gd name="connsiteX3265" fmla="*/ 4702842 w 10382877"/>
              <a:gd name="connsiteY3265" fmla="*/ 6302101 h 6858240"/>
              <a:gd name="connsiteX3266" fmla="*/ 4806969 w 10382877"/>
              <a:gd name="connsiteY3266" fmla="*/ 6297162 h 6858240"/>
              <a:gd name="connsiteX3267" fmla="*/ 4798802 w 10382877"/>
              <a:gd name="connsiteY3267" fmla="*/ 6301956 h 6858240"/>
              <a:gd name="connsiteX3268" fmla="*/ 4802066 w 10382877"/>
              <a:gd name="connsiteY3268" fmla="*/ 6306959 h 6858240"/>
              <a:gd name="connsiteX3269" fmla="*/ 4806969 w 10382877"/>
              <a:gd name="connsiteY3269" fmla="*/ 6297162 h 6858240"/>
              <a:gd name="connsiteX3270" fmla="*/ 4356691 w 10382877"/>
              <a:gd name="connsiteY3270" fmla="*/ 6296579 h 6858240"/>
              <a:gd name="connsiteX3271" fmla="*/ 4349114 w 10382877"/>
              <a:gd name="connsiteY3271" fmla="*/ 6297434 h 6858240"/>
              <a:gd name="connsiteX3272" fmla="*/ 4330703 w 10382877"/>
              <a:gd name="connsiteY3272" fmla="*/ 6306731 h 6858240"/>
              <a:gd name="connsiteX3273" fmla="*/ 4319082 w 10382877"/>
              <a:gd name="connsiteY3273" fmla="*/ 6312814 h 6858240"/>
              <a:gd name="connsiteX3274" fmla="*/ 4308864 w 10382877"/>
              <a:gd name="connsiteY3274" fmla="*/ 6320320 h 6858240"/>
              <a:gd name="connsiteX3275" fmla="*/ 4340338 w 10382877"/>
              <a:gd name="connsiteY3275" fmla="*/ 6318961 h 6858240"/>
              <a:gd name="connsiteX3276" fmla="*/ 4350791 w 10382877"/>
              <a:gd name="connsiteY3276" fmla="*/ 6303797 h 6858240"/>
              <a:gd name="connsiteX3277" fmla="*/ 4356691 w 10382877"/>
              <a:gd name="connsiteY3277" fmla="*/ 6296579 h 6858240"/>
              <a:gd name="connsiteX3278" fmla="*/ 4248656 w 10382877"/>
              <a:gd name="connsiteY3278" fmla="*/ 6295637 h 6858240"/>
              <a:gd name="connsiteX3279" fmla="*/ 4252584 w 10382877"/>
              <a:gd name="connsiteY3279" fmla="*/ 6298812 h 6858240"/>
              <a:gd name="connsiteX3280" fmla="*/ 4246916 w 10382877"/>
              <a:gd name="connsiteY3280" fmla="*/ 6302362 h 6858240"/>
              <a:gd name="connsiteX3281" fmla="*/ 4242991 w 10382877"/>
              <a:gd name="connsiteY3281" fmla="*/ 6299180 h 6858240"/>
              <a:gd name="connsiteX3282" fmla="*/ 4248656 w 10382877"/>
              <a:gd name="connsiteY3282" fmla="*/ 6295637 h 6858240"/>
              <a:gd name="connsiteX3283" fmla="*/ 5998283 w 10382877"/>
              <a:gd name="connsiteY3283" fmla="*/ 6290741 h 6858240"/>
              <a:gd name="connsiteX3284" fmla="*/ 5992948 w 10382877"/>
              <a:gd name="connsiteY3284" fmla="*/ 6294094 h 6858240"/>
              <a:gd name="connsiteX3285" fmla="*/ 5998728 w 10382877"/>
              <a:gd name="connsiteY3285" fmla="*/ 6300349 h 6858240"/>
              <a:gd name="connsiteX3286" fmla="*/ 6004126 w 10382877"/>
              <a:gd name="connsiteY3286" fmla="*/ 6296989 h 6858240"/>
              <a:gd name="connsiteX3287" fmla="*/ 5998283 w 10382877"/>
              <a:gd name="connsiteY3287" fmla="*/ 6290741 h 6858240"/>
              <a:gd name="connsiteX3288" fmla="*/ 4752567 w 10382877"/>
              <a:gd name="connsiteY3288" fmla="*/ 6290192 h 6858240"/>
              <a:gd name="connsiteX3289" fmla="*/ 4760070 w 10382877"/>
              <a:gd name="connsiteY3289" fmla="*/ 6291954 h 6858240"/>
              <a:gd name="connsiteX3290" fmla="*/ 4747183 w 10382877"/>
              <a:gd name="connsiteY3290" fmla="*/ 6303752 h 6858240"/>
              <a:gd name="connsiteX3291" fmla="*/ 4743105 w 10382877"/>
              <a:gd name="connsiteY3291" fmla="*/ 6306705 h 6858240"/>
              <a:gd name="connsiteX3292" fmla="*/ 4748084 w 10382877"/>
              <a:gd name="connsiteY3292" fmla="*/ 6311315 h 6858240"/>
              <a:gd name="connsiteX3293" fmla="*/ 4729604 w 10382877"/>
              <a:gd name="connsiteY3293" fmla="*/ 6334899 h 6858240"/>
              <a:gd name="connsiteX3294" fmla="*/ 4706811 w 10382877"/>
              <a:gd name="connsiteY3294" fmla="*/ 6349307 h 6858240"/>
              <a:gd name="connsiteX3295" fmla="*/ 4719226 w 10382877"/>
              <a:gd name="connsiteY3295" fmla="*/ 6352032 h 6858240"/>
              <a:gd name="connsiteX3296" fmla="*/ 4721729 w 10382877"/>
              <a:gd name="connsiteY3296" fmla="*/ 6358191 h 6858240"/>
              <a:gd name="connsiteX3297" fmla="*/ 4694992 w 10382877"/>
              <a:gd name="connsiteY3297" fmla="*/ 6355524 h 6858240"/>
              <a:gd name="connsiteX3298" fmla="*/ 4679326 w 10382877"/>
              <a:gd name="connsiteY3298" fmla="*/ 6356286 h 6858240"/>
              <a:gd name="connsiteX3299" fmla="*/ 4696300 w 10382877"/>
              <a:gd name="connsiteY3299" fmla="*/ 6368986 h 6858240"/>
              <a:gd name="connsiteX3300" fmla="*/ 4699953 w 10382877"/>
              <a:gd name="connsiteY3300" fmla="*/ 6374193 h 6858240"/>
              <a:gd name="connsiteX3301" fmla="*/ 4663276 w 10382877"/>
              <a:gd name="connsiteY3301" fmla="*/ 6388608 h 6858240"/>
              <a:gd name="connsiteX3302" fmla="*/ 4664819 w 10382877"/>
              <a:gd name="connsiteY3302" fmla="*/ 6400990 h 6858240"/>
              <a:gd name="connsiteX3303" fmla="*/ 4655534 w 10382877"/>
              <a:gd name="connsiteY3303" fmla="*/ 6409309 h 6858240"/>
              <a:gd name="connsiteX3304" fmla="*/ 4646751 w 10382877"/>
              <a:gd name="connsiteY3304" fmla="*/ 6413817 h 6858240"/>
              <a:gd name="connsiteX3305" fmla="*/ 4643195 w 10382877"/>
              <a:gd name="connsiteY3305" fmla="*/ 6420231 h 6858240"/>
              <a:gd name="connsiteX3306" fmla="*/ 4631103 w 10382877"/>
              <a:gd name="connsiteY3306" fmla="*/ 6414452 h 6858240"/>
              <a:gd name="connsiteX3307" fmla="*/ 4643322 w 10382877"/>
              <a:gd name="connsiteY3307" fmla="*/ 6394069 h 6858240"/>
              <a:gd name="connsiteX3308" fmla="*/ 4635371 w 10382877"/>
              <a:gd name="connsiteY3308" fmla="*/ 6386195 h 6858240"/>
              <a:gd name="connsiteX3309" fmla="*/ 4606024 w 10382877"/>
              <a:gd name="connsiteY3309" fmla="*/ 6393434 h 6858240"/>
              <a:gd name="connsiteX3310" fmla="*/ 4592179 w 10382877"/>
              <a:gd name="connsiteY3310" fmla="*/ 6391783 h 6858240"/>
              <a:gd name="connsiteX3311" fmla="*/ 4595856 w 10382877"/>
              <a:gd name="connsiteY3311" fmla="*/ 6386766 h 6858240"/>
              <a:gd name="connsiteX3312" fmla="*/ 4613061 w 10382877"/>
              <a:gd name="connsiteY3312" fmla="*/ 6372796 h 6858240"/>
              <a:gd name="connsiteX3313" fmla="*/ 4620840 w 10382877"/>
              <a:gd name="connsiteY3313" fmla="*/ 6351904 h 6858240"/>
              <a:gd name="connsiteX3314" fmla="*/ 4628448 w 10382877"/>
              <a:gd name="connsiteY3314" fmla="*/ 6343834 h 6858240"/>
              <a:gd name="connsiteX3315" fmla="*/ 4642802 w 10382877"/>
              <a:gd name="connsiteY3315" fmla="*/ 6344774 h 6858240"/>
              <a:gd name="connsiteX3316" fmla="*/ 4650549 w 10382877"/>
              <a:gd name="connsiteY3316" fmla="*/ 6329102 h 6858240"/>
              <a:gd name="connsiteX3317" fmla="*/ 4656855 w 10382877"/>
              <a:gd name="connsiteY3317" fmla="*/ 6325355 h 6858240"/>
              <a:gd name="connsiteX3318" fmla="*/ 4679547 w 10382877"/>
              <a:gd name="connsiteY3318" fmla="*/ 6326161 h 6858240"/>
              <a:gd name="connsiteX3319" fmla="*/ 4670078 w 10382877"/>
              <a:gd name="connsiteY3319" fmla="*/ 6321336 h 6858240"/>
              <a:gd name="connsiteX3320" fmla="*/ 4672288 w 10382877"/>
              <a:gd name="connsiteY3320" fmla="*/ 6315570 h 6858240"/>
              <a:gd name="connsiteX3321" fmla="*/ 4699902 w 10382877"/>
              <a:gd name="connsiteY3321" fmla="*/ 6324746 h 6858240"/>
              <a:gd name="connsiteX3322" fmla="*/ 4717950 w 10382877"/>
              <a:gd name="connsiteY3322" fmla="*/ 6324447 h 6858240"/>
              <a:gd name="connsiteX3323" fmla="*/ 4729159 w 10382877"/>
              <a:gd name="connsiteY3323" fmla="*/ 6315189 h 6858240"/>
              <a:gd name="connsiteX3324" fmla="*/ 4722008 w 10382877"/>
              <a:gd name="connsiteY3324" fmla="*/ 6303340 h 6858240"/>
              <a:gd name="connsiteX3325" fmla="*/ 4739320 w 10382877"/>
              <a:gd name="connsiteY3325" fmla="*/ 6290887 h 6858240"/>
              <a:gd name="connsiteX3326" fmla="*/ 4752567 w 10382877"/>
              <a:gd name="connsiteY3326" fmla="*/ 6290192 h 6858240"/>
              <a:gd name="connsiteX3327" fmla="*/ 5691921 w 10382877"/>
              <a:gd name="connsiteY3327" fmla="*/ 6290093 h 6858240"/>
              <a:gd name="connsiteX3328" fmla="*/ 5697700 w 10382877"/>
              <a:gd name="connsiteY3328" fmla="*/ 6297116 h 6858240"/>
              <a:gd name="connsiteX3329" fmla="*/ 5705956 w 10382877"/>
              <a:gd name="connsiteY3329" fmla="*/ 6306121 h 6858240"/>
              <a:gd name="connsiteX3330" fmla="*/ 5709322 w 10382877"/>
              <a:gd name="connsiteY3330" fmla="*/ 6311321 h 6858240"/>
              <a:gd name="connsiteX3331" fmla="*/ 5714911 w 10382877"/>
              <a:gd name="connsiteY3331" fmla="*/ 6308019 h 6858240"/>
              <a:gd name="connsiteX3332" fmla="*/ 5691921 w 10382877"/>
              <a:gd name="connsiteY3332" fmla="*/ 6290093 h 6858240"/>
              <a:gd name="connsiteX3333" fmla="*/ 5590339 w 10382877"/>
              <a:gd name="connsiteY3333" fmla="*/ 6289682 h 6858240"/>
              <a:gd name="connsiteX3334" fmla="*/ 5612027 w 10382877"/>
              <a:gd name="connsiteY3334" fmla="*/ 6293186 h 6858240"/>
              <a:gd name="connsiteX3335" fmla="*/ 5632667 w 10382877"/>
              <a:gd name="connsiteY3335" fmla="*/ 6300749 h 6858240"/>
              <a:gd name="connsiteX3336" fmla="*/ 5629174 w 10382877"/>
              <a:gd name="connsiteY3336" fmla="*/ 6307258 h 6858240"/>
              <a:gd name="connsiteX3337" fmla="*/ 5664294 w 10382877"/>
              <a:gd name="connsiteY3337" fmla="*/ 6332556 h 6858240"/>
              <a:gd name="connsiteX3338" fmla="*/ 5668994 w 10382877"/>
              <a:gd name="connsiteY3338" fmla="*/ 6338474 h 6858240"/>
              <a:gd name="connsiteX3339" fmla="*/ 5643400 w 10382877"/>
              <a:gd name="connsiteY3339" fmla="*/ 6335915 h 6858240"/>
              <a:gd name="connsiteX3340" fmla="*/ 5623078 w 10382877"/>
              <a:gd name="connsiteY3340" fmla="*/ 6325178 h 6858240"/>
              <a:gd name="connsiteX3341" fmla="*/ 5617235 w 10382877"/>
              <a:gd name="connsiteY3341" fmla="*/ 6326536 h 6858240"/>
              <a:gd name="connsiteX3342" fmla="*/ 5598309 w 10382877"/>
              <a:gd name="connsiteY3342" fmla="*/ 6322110 h 6858240"/>
              <a:gd name="connsiteX3343" fmla="*/ 5596213 w 10382877"/>
              <a:gd name="connsiteY3343" fmla="*/ 6309918 h 6858240"/>
              <a:gd name="connsiteX3344" fmla="*/ 5590752 w 10382877"/>
              <a:gd name="connsiteY3344" fmla="*/ 6304426 h 6858240"/>
              <a:gd name="connsiteX3345" fmla="*/ 5579511 w 10382877"/>
              <a:gd name="connsiteY3345" fmla="*/ 6297231 h 6858240"/>
              <a:gd name="connsiteX3346" fmla="*/ 5590339 w 10382877"/>
              <a:gd name="connsiteY3346" fmla="*/ 6289682 h 6858240"/>
              <a:gd name="connsiteX3347" fmla="*/ 4859340 w 10382877"/>
              <a:gd name="connsiteY3347" fmla="*/ 6287252 h 6858240"/>
              <a:gd name="connsiteX3348" fmla="*/ 4852418 w 10382877"/>
              <a:gd name="connsiteY3348" fmla="*/ 6295837 h 6858240"/>
              <a:gd name="connsiteX3349" fmla="*/ 4839879 w 10382877"/>
              <a:gd name="connsiteY3349" fmla="*/ 6292780 h 6858240"/>
              <a:gd name="connsiteX3350" fmla="*/ 4839731 w 10382877"/>
              <a:gd name="connsiteY3350" fmla="*/ 6289831 h 6858240"/>
              <a:gd name="connsiteX3351" fmla="*/ 4841543 w 10382877"/>
              <a:gd name="connsiteY3351" fmla="*/ 6288861 h 6858240"/>
              <a:gd name="connsiteX3352" fmla="*/ 4847429 w 10382877"/>
              <a:gd name="connsiteY3352" fmla="*/ 6287681 h 6858240"/>
              <a:gd name="connsiteX3353" fmla="*/ 4859354 w 10382877"/>
              <a:gd name="connsiteY3353" fmla="*/ 6287235 h 6858240"/>
              <a:gd name="connsiteX3354" fmla="*/ 4859433 w 10382877"/>
              <a:gd name="connsiteY3354" fmla="*/ 6287249 h 6858240"/>
              <a:gd name="connsiteX3355" fmla="*/ 4859340 w 10382877"/>
              <a:gd name="connsiteY3355" fmla="*/ 6287252 h 6858240"/>
              <a:gd name="connsiteX3356" fmla="*/ 5244602 w 10382877"/>
              <a:gd name="connsiteY3356" fmla="*/ 6286443 h 6858240"/>
              <a:gd name="connsiteX3357" fmla="*/ 5246755 w 10382877"/>
              <a:gd name="connsiteY3357" fmla="*/ 6291795 h 6858240"/>
              <a:gd name="connsiteX3358" fmla="*/ 5235545 w 10382877"/>
              <a:gd name="connsiteY3358" fmla="*/ 6293688 h 6858240"/>
              <a:gd name="connsiteX3359" fmla="*/ 5233386 w 10382877"/>
              <a:gd name="connsiteY3359" fmla="*/ 6288335 h 6858240"/>
              <a:gd name="connsiteX3360" fmla="*/ 5244602 w 10382877"/>
              <a:gd name="connsiteY3360" fmla="*/ 6286443 h 6858240"/>
              <a:gd name="connsiteX3361" fmla="*/ 290191 w 10382877"/>
              <a:gd name="connsiteY3361" fmla="*/ 6285870 h 6858240"/>
              <a:gd name="connsiteX3362" fmla="*/ 301310 w 10382877"/>
              <a:gd name="connsiteY3362" fmla="*/ 6289007 h 6858240"/>
              <a:gd name="connsiteX3363" fmla="*/ 321022 w 10382877"/>
              <a:gd name="connsiteY3363" fmla="*/ 6296697 h 6858240"/>
              <a:gd name="connsiteX3364" fmla="*/ 334530 w 10382877"/>
              <a:gd name="connsiteY3364" fmla="*/ 6302596 h 6858240"/>
              <a:gd name="connsiteX3365" fmla="*/ 305513 w 10382877"/>
              <a:gd name="connsiteY3365" fmla="*/ 6302183 h 6858240"/>
              <a:gd name="connsiteX3366" fmla="*/ 290191 w 10382877"/>
              <a:gd name="connsiteY3366" fmla="*/ 6285870 h 6858240"/>
              <a:gd name="connsiteX3367" fmla="*/ 5403973 w 10382877"/>
              <a:gd name="connsiteY3367" fmla="*/ 6285451 h 6858240"/>
              <a:gd name="connsiteX3368" fmla="*/ 5417090 w 10382877"/>
              <a:gd name="connsiteY3368" fmla="*/ 6290335 h 6858240"/>
              <a:gd name="connsiteX3369" fmla="*/ 5419052 w 10382877"/>
              <a:gd name="connsiteY3369" fmla="*/ 6317919 h 6858240"/>
              <a:gd name="connsiteX3370" fmla="*/ 5403600 w 10382877"/>
              <a:gd name="connsiteY3370" fmla="*/ 6327006 h 6858240"/>
              <a:gd name="connsiteX3371" fmla="*/ 5395103 w 10382877"/>
              <a:gd name="connsiteY3371" fmla="*/ 6336010 h 6858240"/>
              <a:gd name="connsiteX3372" fmla="*/ 5399415 w 10382877"/>
              <a:gd name="connsiteY3372" fmla="*/ 6338588 h 6858240"/>
              <a:gd name="connsiteX3373" fmla="*/ 5451346 w 10382877"/>
              <a:gd name="connsiteY3373" fmla="*/ 6340798 h 6858240"/>
              <a:gd name="connsiteX3374" fmla="*/ 5466257 w 10382877"/>
              <a:gd name="connsiteY3374" fmla="*/ 6334924 h 6858240"/>
              <a:gd name="connsiteX3375" fmla="*/ 5468448 w 10382877"/>
              <a:gd name="connsiteY3375" fmla="*/ 6324618 h 6858240"/>
              <a:gd name="connsiteX3376" fmla="*/ 5482687 w 10382877"/>
              <a:gd name="connsiteY3376" fmla="*/ 6325704 h 6858240"/>
              <a:gd name="connsiteX3377" fmla="*/ 5473891 w 10382877"/>
              <a:gd name="connsiteY3377" fmla="*/ 6318199 h 6858240"/>
              <a:gd name="connsiteX3378" fmla="*/ 5533277 w 10382877"/>
              <a:gd name="connsiteY3378" fmla="*/ 6337471 h 6858240"/>
              <a:gd name="connsiteX3379" fmla="*/ 5570239 w 10382877"/>
              <a:gd name="connsiteY3379" fmla="*/ 6336468 h 6858240"/>
              <a:gd name="connsiteX3380" fmla="*/ 5595769 w 10382877"/>
              <a:gd name="connsiteY3380" fmla="*/ 6358826 h 6858240"/>
              <a:gd name="connsiteX3381" fmla="*/ 5619775 w 10382877"/>
              <a:gd name="connsiteY3381" fmla="*/ 6374828 h 6858240"/>
              <a:gd name="connsiteX3382" fmla="*/ 5666453 w 10382877"/>
              <a:gd name="connsiteY3382" fmla="*/ 6395211 h 6858240"/>
              <a:gd name="connsiteX3383" fmla="*/ 5691539 w 10382877"/>
              <a:gd name="connsiteY3383" fmla="*/ 6411721 h 6858240"/>
              <a:gd name="connsiteX3384" fmla="*/ 5671597 w 10382877"/>
              <a:gd name="connsiteY3384" fmla="*/ 6418579 h 6858240"/>
              <a:gd name="connsiteX3385" fmla="*/ 5671852 w 10382877"/>
              <a:gd name="connsiteY3385" fmla="*/ 6432296 h 6858240"/>
              <a:gd name="connsiteX3386" fmla="*/ 5687729 w 10382877"/>
              <a:gd name="connsiteY3386" fmla="*/ 6431724 h 6858240"/>
              <a:gd name="connsiteX3387" fmla="*/ 5724563 w 10382877"/>
              <a:gd name="connsiteY3387" fmla="*/ 6423850 h 6858240"/>
              <a:gd name="connsiteX3388" fmla="*/ 5746473 w 10382877"/>
              <a:gd name="connsiteY3388" fmla="*/ 6436423 h 6858240"/>
              <a:gd name="connsiteX3389" fmla="*/ 5727675 w 10382877"/>
              <a:gd name="connsiteY3389" fmla="*/ 6446519 h 6858240"/>
              <a:gd name="connsiteX3390" fmla="*/ 5726850 w 10382877"/>
              <a:gd name="connsiteY3390" fmla="*/ 6450647 h 6858240"/>
              <a:gd name="connsiteX3391" fmla="*/ 5729389 w 10382877"/>
              <a:gd name="connsiteY3391" fmla="*/ 6461315 h 6858240"/>
              <a:gd name="connsiteX3392" fmla="*/ 5739868 w 10382877"/>
              <a:gd name="connsiteY3392" fmla="*/ 6467157 h 6858240"/>
              <a:gd name="connsiteX3393" fmla="*/ 5750792 w 10382877"/>
              <a:gd name="connsiteY3393" fmla="*/ 6460680 h 6858240"/>
              <a:gd name="connsiteX3394" fmla="*/ 5752126 w 10382877"/>
              <a:gd name="connsiteY3394" fmla="*/ 6447853 h 6858240"/>
              <a:gd name="connsiteX3395" fmla="*/ 5791627 w 10382877"/>
              <a:gd name="connsiteY3395" fmla="*/ 6461442 h 6858240"/>
              <a:gd name="connsiteX3396" fmla="*/ 5813030 w 10382877"/>
              <a:gd name="connsiteY3396" fmla="*/ 6471983 h 6858240"/>
              <a:gd name="connsiteX3397" fmla="*/ 5819698 w 10382877"/>
              <a:gd name="connsiteY3397" fmla="*/ 6478523 h 6858240"/>
              <a:gd name="connsiteX3398" fmla="*/ 5809918 w 10382877"/>
              <a:gd name="connsiteY3398" fmla="*/ 6485254 h 6858240"/>
              <a:gd name="connsiteX3399" fmla="*/ 5825541 w 10382877"/>
              <a:gd name="connsiteY3399" fmla="*/ 6489318 h 6858240"/>
              <a:gd name="connsiteX3400" fmla="*/ 5831447 w 10382877"/>
              <a:gd name="connsiteY3400" fmla="*/ 6486080 h 6858240"/>
              <a:gd name="connsiteX3401" fmla="*/ 5832908 w 10382877"/>
              <a:gd name="connsiteY3401" fmla="*/ 6490525 h 6858240"/>
              <a:gd name="connsiteX3402" fmla="*/ 5855008 w 10382877"/>
              <a:gd name="connsiteY3402" fmla="*/ 6508432 h 6858240"/>
              <a:gd name="connsiteX3403" fmla="*/ 5905053 w 10382877"/>
              <a:gd name="connsiteY3403" fmla="*/ 6543547 h 6858240"/>
              <a:gd name="connsiteX3404" fmla="*/ 5935854 w 10382877"/>
              <a:gd name="connsiteY3404" fmla="*/ 6565582 h 6858240"/>
              <a:gd name="connsiteX3405" fmla="*/ 5945063 w 10382877"/>
              <a:gd name="connsiteY3405" fmla="*/ 6572249 h 6858240"/>
              <a:gd name="connsiteX3406" fmla="*/ 5963543 w 10382877"/>
              <a:gd name="connsiteY3406" fmla="*/ 6586728 h 6858240"/>
              <a:gd name="connsiteX3407" fmla="*/ 5988439 w 10382877"/>
              <a:gd name="connsiteY3407" fmla="*/ 6609206 h 6858240"/>
              <a:gd name="connsiteX3408" fmla="*/ 6002537 w 10382877"/>
              <a:gd name="connsiteY3408" fmla="*/ 6623811 h 6858240"/>
              <a:gd name="connsiteX3409" fmla="*/ 6037086 w 10382877"/>
              <a:gd name="connsiteY3409" fmla="*/ 6649021 h 6858240"/>
              <a:gd name="connsiteX3410" fmla="*/ 6020065 w 10382877"/>
              <a:gd name="connsiteY3410" fmla="*/ 6668516 h 6858240"/>
              <a:gd name="connsiteX3411" fmla="*/ 6005523 w 10382877"/>
              <a:gd name="connsiteY3411" fmla="*/ 6660387 h 6858240"/>
              <a:gd name="connsiteX3412" fmla="*/ 5983675 w 10382877"/>
              <a:gd name="connsiteY3412" fmla="*/ 6650418 h 6858240"/>
              <a:gd name="connsiteX3413" fmla="*/ 5969958 w 10382877"/>
              <a:gd name="connsiteY3413" fmla="*/ 6649275 h 6858240"/>
              <a:gd name="connsiteX3414" fmla="*/ 5960558 w 10382877"/>
              <a:gd name="connsiteY3414" fmla="*/ 6644005 h 6858240"/>
              <a:gd name="connsiteX3415" fmla="*/ 5967608 w 10382877"/>
              <a:gd name="connsiteY3415" fmla="*/ 6656323 h 6858240"/>
              <a:gd name="connsiteX3416" fmla="*/ 5985072 w 10382877"/>
              <a:gd name="connsiteY3416" fmla="*/ 6665404 h 6858240"/>
              <a:gd name="connsiteX3417" fmla="*/ 5997139 w 10382877"/>
              <a:gd name="connsiteY3417" fmla="*/ 6673977 h 6858240"/>
              <a:gd name="connsiteX3418" fmla="*/ 6021336 w 10382877"/>
              <a:gd name="connsiteY3418" fmla="*/ 6702170 h 6858240"/>
              <a:gd name="connsiteX3419" fmla="*/ 6035498 w 10382877"/>
              <a:gd name="connsiteY3419" fmla="*/ 6710870 h 6858240"/>
              <a:gd name="connsiteX3420" fmla="*/ 6040198 w 10382877"/>
              <a:gd name="connsiteY3420" fmla="*/ 6728714 h 6858240"/>
              <a:gd name="connsiteX3421" fmla="*/ 6024829 w 10382877"/>
              <a:gd name="connsiteY3421" fmla="*/ 6730936 h 6858240"/>
              <a:gd name="connsiteX3422" fmla="*/ 6010159 w 10382877"/>
              <a:gd name="connsiteY3422" fmla="*/ 6711886 h 6858240"/>
              <a:gd name="connsiteX3423" fmla="*/ 5954144 w 10382877"/>
              <a:gd name="connsiteY3423" fmla="*/ 6661149 h 6858240"/>
              <a:gd name="connsiteX3424" fmla="*/ 5938902 w 10382877"/>
              <a:gd name="connsiteY3424" fmla="*/ 6662928 h 6858240"/>
              <a:gd name="connsiteX3425" fmla="*/ 5935219 w 10382877"/>
              <a:gd name="connsiteY3425" fmla="*/ 6655244 h 6858240"/>
              <a:gd name="connsiteX3426" fmla="*/ 5915024 w 10382877"/>
              <a:gd name="connsiteY3426" fmla="*/ 6632067 h 6858240"/>
              <a:gd name="connsiteX3427" fmla="*/ 5907974 w 10382877"/>
              <a:gd name="connsiteY3427" fmla="*/ 6622415 h 6858240"/>
              <a:gd name="connsiteX3428" fmla="*/ 5895781 w 10382877"/>
              <a:gd name="connsiteY3428" fmla="*/ 6601079 h 6858240"/>
              <a:gd name="connsiteX3429" fmla="*/ 5877618 w 10382877"/>
              <a:gd name="connsiteY3429" fmla="*/ 6583044 h 6858240"/>
              <a:gd name="connsiteX3430" fmla="*/ 5885175 w 10382877"/>
              <a:gd name="connsiteY3430" fmla="*/ 6583044 h 6858240"/>
              <a:gd name="connsiteX3431" fmla="*/ 5902449 w 10382877"/>
              <a:gd name="connsiteY3431" fmla="*/ 6590410 h 6858240"/>
              <a:gd name="connsiteX3432" fmla="*/ 5911658 w 10382877"/>
              <a:gd name="connsiteY3432" fmla="*/ 6599046 h 6858240"/>
              <a:gd name="connsiteX3433" fmla="*/ 5948428 w 10382877"/>
              <a:gd name="connsiteY3433" fmla="*/ 6628510 h 6858240"/>
              <a:gd name="connsiteX3434" fmla="*/ 5969768 w 10382877"/>
              <a:gd name="connsiteY3434" fmla="*/ 6632638 h 6858240"/>
              <a:gd name="connsiteX3435" fmla="*/ 5939728 w 10382877"/>
              <a:gd name="connsiteY3435" fmla="*/ 6606920 h 6858240"/>
              <a:gd name="connsiteX3436" fmla="*/ 5859454 w 10382877"/>
              <a:gd name="connsiteY3436" fmla="*/ 6533006 h 6858240"/>
              <a:gd name="connsiteX3437" fmla="*/ 5843196 w 10382877"/>
              <a:gd name="connsiteY3437" fmla="*/ 6524561 h 6858240"/>
              <a:gd name="connsiteX3438" fmla="*/ 5829478 w 10382877"/>
              <a:gd name="connsiteY3438" fmla="*/ 6527736 h 6858240"/>
              <a:gd name="connsiteX3439" fmla="*/ 5847451 w 10382877"/>
              <a:gd name="connsiteY3439" fmla="*/ 6542912 h 6858240"/>
              <a:gd name="connsiteX3440" fmla="*/ 5862312 w 10382877"/>
              <a:gd name="connsiteY3440" fmla="*/ 6565074 h 6858240"/>
              <a:gd name="connsiteX3441" fmla="*/ 5853548 w 10382877"/>
              <a:gd name="connsiteY3441" fmla="*/ 6570154 h 6858240"/>
              <a:gd name="connsiteX3442" fmla="*/ 5827001 w 10382877"/>
              <a:gd name="connsiteY3442" fmla="*/ 6561835 h 6858240"/>
              <a:gd name="connsiteX3443" fmla="*/ 5815951 w 10382877"/>
              <a:gd name="connsiteY3443" fmla="*/ 6553834 h 6858240"/>
              <a:gd name="connsiteX3444" fmla="*/ 5811315 w 10382877"/>
              <a:gd name="connsiteY3444" fmla="*/ 6545960 h 6858240"/>
              <a:gd name="connsiteX3445" fmla="*/ 5805028 w 10382877"/>
              <a:gd name="connsiteY3445" fmla="*/ 6540182 h 6858240"/>
              <a:gd name="connsiteX3446" fmla="*/ 5795374 w 10382877"/>
              <a:gd name="connsiteY3446" fmla="*/ 6534149 h 6858240"/>
              <a:gd name="connsiteX3447" fmla="*/ 5784959 w 10382877"/>
              <a:gd name="connsiteY3447" fmla="*/ 6521894 h 6858240"/>
              <a:gd name="connsiteX3448" fmla="*/ 5768511 w 10382877"/>
              <a:gd name="connsiteY3448" fmla="*/ 6508051 h 6858240"/>
              <a:gd name="connsiteX3449" fmla="*/ 5753268 w 10382877"/>
              <a:gd name="connsiteY3449" fmla="*/ 6497002 h 6858240"/>
              <a:gd name="connsiteX3450" fmla="*/ 5656038 w 10382877"/>
              <a:gd name="connsiteY3450" fmla="*/ 6438709 h 6858240"/>
              <a:gd name="connsiteX3451" fmla="*/ 5632159 w 10382877"/>
              <a:gd name="connsiteY3451" fmla="*/ 6427723 h 6858240"/>
              <a:gd name="connsiteX3452" fmla="*/ 5561024 w 10382877"/>
              <a:gd name="connsiteY3452" fmla="*/ 6405753 h 6858240"/>
              <a:gd name="connsiteX3453" fmla="*/ 5574113 w 10382877"/>
              <a:gd name="connsiteY3453" fmla="*/ 6413182 h 6858240"/>
              <a:gd name="connsiteX3454" fmla="*/ 5587323 w 10382877"/>
              <a:gd name="connsiteY3454" fmla="*/ 6426644 h 6858240"/>
              <a:gd name="connsiteX3455" fmla="*/ 5572843 w 10382877"/>
              <a:gd name="connsiteY3455" fmla="*/ 6433629 h 6858240"/>
              <a:gd name="connsiteX3456" fmla="*/ 5561151 w 10382877"/>
              <a:gd name="connsiteY3456" fmla="*/ 6423405 h 6858240"/>
              <a:gd name="connsiteX3457" fmla="*/ 5549929 w 10382877"/>
              <a:gd name="connsiteY3457" fmla="*/ 6413309 h 6858240"/>
              <a:gd name="connsiteX3458" fmla="*/ 5500736 w 10382877"/>
              <a:gd name="connsiteY3458" fmla="*/ 6390576 h 6858240"/>
              <a:gd name="connsiteX3459" fmla="*/ 5520264 w 10382877"/>
              <a:gd name="connsiteY3459" fmla="*/ 6391402 h 6858240"/>
              <a:gd name="connsiteX3460" fmla="*/ 5507512 w 10382877"/>
              <a:gd name="connsiteY3460" fmla="*/ 6381622 h 6858240"/>
              <a:gd name="connsiteX3461" fmla="*/ 5479835 w 10382877"/>
              <a:gd name="connsiteY3461" fmla="*/ 6371590 h 6858240"/>
              <a:gd name="connsiteX3462" fmla="*/ 5482515 w 10382877"/>
              <a:gd name="connsiteY3462" fmla="*/ 6364922 h 6858240"/>
              <a:gd name="connsiteX3463" fmla="*/ 5469026 w 10382877"/>
              <a:gd name="connsiteY3463" fmla="*/ 6354190 h 6858240"/>
              <a:gd name="connsiteX3464" fmla="*/ 5450412 w 10382877"/>
              <a:gd name="connsiteY3464" fmla="*/ 6353174 h 6858240"/>
              <a:gd name="connsiteX3465" fmla="*/ 5370932 w 10382877"/>
              <a:gd name="connsiteY3465" fmla="*/ 6346945 h 6858240"/>
              <a:gd name="connsiteX3466" fmla="*/ 5331893 w 10382877"/>
              <a:gd name="connsiteY3466" fmla="*/ 6331737 h 6858240"/>
              <a:gd name="connsiteX3467" fmla="*/ 5341712 w 10382877"/>
              <a:gd name="connsiteY3467" fmla="*/ 6330734 h 6858240"/>
              <a:gd name="connsiteX3468" fmla="*/ 5347682 w 10382877"/>
              <a:gd name="connsiteY3468" fmla="*/ 6314928 h 6858240"/>
              <a:gd name="connsiteX3469" fmla="*/ 5348425 w 10382877"/>
              <a:gd name="connsiteY3469" fmla="*/ 6305752 h 6858240"/>
              <a:gd name="connsiteX3470" fmla="*/ 5344811 w 10382877"/>
              <a:gd name="connsiteY3470" fmla="*/ 6297675 h 6858240"/>
              <a:gd name="connsiteX3471" fmla="*/ 5368099 w 10382877"/>
              <a:gd name="connsiteY3471" fmla="*/ 6295370 h 6858240"/>
              <a:gd name="connsiteX3472" fmla="*/ 5401117 w 10382877"/>
              <a:gd name="connsiteY3472" fmla="*/ 6289382 h 6858240"/>
              <a:gd name="connsiteX3473" fmla="*/ 5403973 w 10382877"/>
              <a:gd name="connsiteY3473" fmla="*/ 6285451 h 6858240"/>
              <a:gd name="connsiteX3474" fmla="*/ 4075689 w 10382877"/>
              <a:gd name="connsiteY3474" fmla="*/ 6281870 h 6858240"/>
              <a:gd name="connsiteX3475" fmla="*/ 4079614 w 10382877"/>
              <a:gd name="connsiteY3475" fmla="*/ 6285051 h 6858240"/>
              <a:gd name="connsiteX3476" fmla="*/ 4073947 w 10382877"/>
              <a:gd name="connsiteY3476" fmla="*/ 6288595 h 6858240"/>
              <a:gd name="connsiteX3477" fmla="*/ 4070022 w 10382877"/>
              <a:gd name="connsiteY3477" fmla="*/ 6285420 h 6858240"/>
              <a:gd name="connsiteX3478" fmla="*/ 4075689 w 10382877"/>
              <a:gd name="connsiteY3478" fmla="*/ 6281870 h 6858240"/>
              <a:gd name="connsiteX3479" fmla="*/ 865970 w 10382877"/>
              <a:gd name="connsiteY3479" fmla="*/ 6280442 h 6858240"/>
              <a:gd name="connsiteX3480" fmla="*/ 858325 w 10382877"/>
              <a:gd name="connsiteY3480" fmla="*/ 6288690 h 6858240"/>
              <a:gd name="connsiteX3481" fmla="*/ 847889 w 10382877"/>
              <a:gd name="connsiteY3481" fmla="*/ 6292894 h 6858240"/>
              <a:gd name="connsiteX3482" fmla="*/ 834809 w 10382877"/>
              <a:gd name="connsiteY3482" fmla="*/ 6294717 h 6858240"/>
              <a:gd name="connsiteX3483" fmla="*/ 840761 w 10382877"/>
              <a:gd name="connsiteY3483" fmla="*/ 6298432 h 6858240"/>
              <a:gd name="connsiteX3484" fmla="*/ 849644 w 10382877"/>
              <a:gd name="connsiteY3484" fmla="*/ 6303562 h 6858240"/>
              <a:gd name="connsiteX3485" fmla="*/ 856394 w 10382877"/>
              <a:gd name="connsiteY3485" fmla="*/ 6302476 h 6858240"/>
              <a:gd name="connsiteX3486" fmla="*/ 866523 w 10382877"/>
              <a:gd name="connsiteY3486" fmla="*/ 6301975 h 6858240"/>
              <a:gd name="connsiteX3487" fmla="*/ 876686 w 10382877"/>
              <a:gd name="connsiteY3487" fmla="*/ 6301733 h 6858240"/>
              <a:gd name="connsiteX3488" fmla="*/ 883130 w 10382877"/>
              <a:gd name="connsiteY3488" fmla="*/ 6285344 h 6858240"/>
              <a:gd name="connsiteX3489" fmla="*/ 878139 w 10382877"/>
              <a:gd name="connsiteY3489" fmla="*/ 6286214 h 6858240"/>
              <a:gd name="connsiteX3490" fmla="*/ 869963 w 10382877"/>
              <a:gd name="connsiteY3490" fmla="*/ 6289116 h 6858240"/>
              <a:gd name="connsiteX3491" fmla="*/ 867457 w 10382877"/>
              <a:gd name="connsiteY3491" fmla="*/ 6283001 h 6858240"/>
              <a:gd name="connsiteX3492" fmla="*/ 865970 w 10382877"/>
              <a:gd name="connsiteY3492" fmla="*/ 6280442 h 6858240"/>
              <a:gd name="connsiteX3493" fmla="*/ 5214988 w 10382877"/>
              <a:gd name="connsiteY3493" fmla="*/ 6278864 h 6858240"/>
              <a:gd name="connsiteX3494" fmla="*/ 5219263 w 10382877"/>
              <a:gd name="connsiteY3494" fmla="*/ 6287528 h 6858240"/>
              <a:gd name="connsiteX3495" fmla="*/ 5229538 w 10382877"/>
              <a:gd name="connsiteY3495" fmla="*/ 6303067 h 6858240"/>
              <a:gd name="connsiteX3496" fmla="*/ 5240201 w 10382877"/>
              <a:gd name="connsiteY3496" fmla="*/ 6317240 h 6858240"/>
              <a:gd name="connsiteX3497" fmla="*/ 5244570 w 10382877"/>
              <a:gd name="connsiteY3497" fmla="*/ 6324200 h 6858240"/>
              <a:gd name="connsiteX3498" fmla="*/ 5265947 w 10382877"/>
              <a:gd name="connsiteY3498" fmla="*/ 6320866 h 6858240"/>
              <a:gd name="connsiteX3499" fmla="*/ 5272679 w 10382877"/>
              <a:gd name="connsiteY3499" fmla="*/ 6312503 h 6858240"/>
              <a:gd name="connsiteX3500" fmla="*/ 5288556 w 10382877"/>
              <a:gd name="connsiteY3500" fmla="*/ 6309245 h 6858240"/>
              <a:gd name="connsiteX3501" fmla="*/ 5293973 w 10382877"/>
              <a:gd name="connsiteY3501" fmla="*/ 6302559 h 6858240"/>
              <a:gd name="connsiteX3502" fmla="*/ 5317186 w 10382877"/>
              <a:gd name="connsiteY3502" fmla="*/ 6283534 h 6858240"/>
              <a:gd name="connsiteX3503" fmla="*/ 5316557 w 10382877"/>
              <a:gd name="connsiteY3503" fmla="*/ 6298806 h 6858240"/>
              <a:gd name="connsiteX3504" fmla="*/ 5309768 w 10382877"/>
              <a:gd name="connsiteY3504" fmla="*/ 6317520 h 6858240"/>
              <a:gd name="connsiteX3505" fmla="*/ 5313750 w 10382877"/>
              <a:gd name="connsiteY3505" fmla="*/ 6324307 h 6858240"/>
              <a:gd name="connsiteX3506" fmla="*/ 5295091 w 10382877"/>
              <a:gd name="connsiteY3506" fmla="*/ 6325412 h 6858240"/>
              <a:gd name="connsiteX3507" fmla="*/ 5278211 w 10382877"/>
              <a:gd name="connsiteY3507" fmla="*/ 6327000 h 6858240"/>
              <a:gd name="connsiteX3508" fmla="*/ 5236086 w 10382877"/>
              <a:gd name="connsiteY3508" fmla="*/ 6329261 h 6858240"/>
              <a:gd name="connsiteX3509" fmla="*/ 5187845 w 10382877"/>
              <a:gd name="connsiteY3509" fmla="*/ 6323158 h 6858240"/>
              <a:gd name="connsiteX3510" fmla="*/ 5216627 w 10382877"/>
              <a:gd name="connsiteY3510" fmla="*/ 6334391 h 6858240"/>
              <a:gd name="connsiteX3511" fmla="*/ 5229221 w 10382877"/>
              <a:gd name="connsiteY3511" fmla="*/ 6346418 h 6858240"/>
              <a:gd name="connsiteX3512" fmla="*/ 5221390 w 10382877"/>
              <a:gd name="connsiteY3512" fmla="*/ 6351651 h 6858240"/>
              <a:gd name="connsiteX3513" fmla="*/ 5222121 w 10382877"/>
              <a:gd name="connsiteY3513" fmla="*/ 6361112 h 6858240"/>
              <a:gd name="connsiteX3514" fmla="*/ 5234485 w 10382877"/>
              <a:gd name="connsiteY3514" fmla="*/ 6358636 h 6858240"/>
              <a:gd name="connsiteX3515" fmla="*/ 5243948 w 10382877"/>
              <a:gd name="connsiteY3515" fmla="*/ 6356540 h 6858240"/>
              <a:gd name="connsiteX3516" fmla="*/ 5249022 w 10382877"/>
              <a:gd name="connsiteY3516" fmla="*/ 6363779 h 6858240"/>
              <a:gd name="connsiteX3517" fmla="*/ 5258930 w 10382877"/>
              <a:gd name="connsiteY3517" fmla="*/ 6360414 h 6858240"/>
              <a:gd name="connsiteX3518" fmla="*/ 5261127 w 10382877"/>
              <a:gd name="connsiteY3518" fmla="*/ 6362890 h 6858240"/>
              <a:gd name="connsiteX3519" fmla="*/ 5247498 w 10382877"/>
              <a:gd name="connsiteY3519" fmla="*/ 6370320 h 6858240"/>
              <a:gd name="connsiteX3520" fmla="*/ 5225251 w 10382877"/>
              <a:gd name="connsiteY3520" fmla="*/ 6376035 h 6858240"/>
              <a:gd name="connsiteX3521" fmla="*/ 5194710 w 10382877"/>
              <a:gd name="connsiteY3521" fmla="*/ 6373114 h 6858240"/>
              <a:gd name="connsiteX3522" fmla="*/ 5205951 w 10382877"/>
              <a:gd name="connsiteY3522" fmla="*/ 6371526 h 6858240"/>
              <a:gd name="connsiteX3523" fmla="*/ 5203208 w 10382877"/>
              <a:gd name="connsiteY3523" fmla="*/ 6359080 h 6858240"/>
              <a:gd name="connsiteX3524" fmla="*/ 5184371 w 10382877"/>
              <a:gd name="connsiteY3524" fmla="*/ 6347053 h 6858240"/>
              <a:gd name="connsiteX3525" fmla="*/ 5173835 w 10382877"/>
              <a:gd name="connsiteY3525" fmla="*/ 6345498 h 6858240"/>
              <a:gd name="connsiteX3526" fmla="*/ 5154903 w 10382877"/>
              <a:gd name="connsiteY3526" fmla="*/ 6351333 h 6858240"/>
              <a:gd name="connsiteX3527" fmla="*/ 5140595 w 10382877"/>
              <a:gd name="connsiteY3527" fmla="*/ 6349041 h 6858240"/>
              <a:gd name="connsiteX3528" fmla="*/ 5126160 w 10382877"/>
              <a:gd name="connsiteY3528" fmla="*/ 6341484 h 6858240"/>
              <a:gd name="connsiteX3529" fmla="*/ 5091554 w 10382877"/>
              <a:gd name="connsiteY3529" fmla="*/ 6349263 h 6858240"/>
              <a:gd name="connsiteX3530" fmla="*/ 5069574 w 10382877"/>
              <a:gd name="connsiteY3530" fmla="*/ 6356477 h 6858240"/>
              <a:gd name="connsiteX3531" fmla="*/ 5045175 w 10382877"/>
              <a:gd name="connsiteY3531" fmla="*/ 6347504 h 6858240"/>
              <a:gd name="connsiteX3532" fmla="*/ 5000097 w 10382877"/>
              <a:gd name="connsiteY3532" fmla="*/ 6355778 h 6858240"/>
              <a:gd name="connsiteX3533" fmla="*/ 4980384 w 10382877"/>
              <a:gd name="connsiteY3533" fmla="*/ 6362065 h 6858240"/>
              <a:gd name="connsiteX3534" fmla="*/ 4974725 w 10382877"/>
              <a:gd name="connsiteY3534" fmla="*/ 6364414 h 6858240"/>
              <a:gd name="connsiteX3535" fmla="*/ 4976999 w 10382877"/>
              <a:gd name="connsiteY3535" fmla="*/ 6355651 h 6858240"/>
              <a:gd name="connsiteX3536" fmla="*/ 4976611 w 10382877"/>
              <a:gd name="connsiteY3536" fmla="*/ 6339567 h 6858240"/>
              <a:gd name="connsiteX3537" fmla="*/ 4976339 w 10382877"/>
              <a:gd name="connsiteY3537" fmla="*/ 6327603 h 6858240"/>
              <a:gd name="connsiteX3538" fmla="*/ 4992597 w 10382877"/>
              <a:gd name="connsiteY3538" fmla="*/ 6329223 h 6858240"/>
              <a:gd name="connsiteX3539" fmla="*/ 4992755 w 10382877"/>
              <a:gd name="connsiteY3539" fmla="*/ 6337820 h 6858240"/>
              <a:gd name="connsiteX3540" fmla="*/ 5010480 w 10382877"/>
              <a:gd name="connsiteY3540" fmla="*/ 6344818 h 6858240"/>
              <a:gd name="connsiteX3541" fmla="*/ 5018489 w 10382877"/>
              <a:gd name="connsiteY3541" fmla="*/ 6334169 h 6858240"/>
              <a:gd name="connsiteX3542" fmla="*/ 5020578 w 10382877"/>
              <a:gd name="connsiteY3542" fmla="*/ 6318872 h 6858240"/>
              <a:gd name="connsiteX3543" fmla="*/ 5031025 w 10382877"/>
              <a:gd name="connsiteY3543" fmla="*/ 6309956 h 6858240"/>
              <a:gd name="connsiteX3544" fmla="*/ 5043282 w 10382877"/>
              <a:gd name="connsiteY3544" fmla="*/ 6303327 h 6858240"/>
              <a:gd name="connsiteX3545" fmla="*/ 5051519 w 10382877"/>
              <a:gd name="connsiteY3545" fmla="*/ 6298984 h 6858240"/>
              <a:gd name="connsiteX3546" fmla="*/ 5034213 w 10382877"/>
              <a:gd name="connsiteY3546" fmla="*/ 6301327 h 6858240"/>
              <a:gd name="connsiteX3547" fmla="*/ 5015650 w 10382877"/>
              <a:gd name="connsiteY3547" fmla="*/ 6299288 h 6858240"/>
              <a:gd name="connsiteX3548" fmla="*/ 5054428 w 10382877"/>
              <a:gd name="connsiteY3548" fmla="*/ 6297053 h 6858240"/>
              <a:gd name="connsiteX3549" fmla="*/ 5082308 w 10382877"/>
              <a:gd name="connsiteY3549" fmla="*/ 6292589 h 6858240"/>
              <a:gd name="connsiteX3550" fmla="*/ 5111274 w 10382877"/>
              <a:gd name="connsiteY3550" fmla="*/ 6290583 h 6858240"/>
              <a:gd name="connsiteX3551" fmla="*/ 5123455 w 10382877"/>
              <a:gd name="connsiteY3551" fmla="*/ 6295155 h 6858240"/>
              <a:gd name="connsiteX3552" fmla="*/ 5125112 w 10382877"/>
              <a:gd name="connsiteY3552" fmla="*/ 6300832 h 6858240"/>
              <a:gd name="connsiteX3553" fmla="*/ 5132574 w 10382877"/>
              <a:gd name="connsiteY3553" fmla="*/ 6303505 h 6858240"/>
              <a:gd name="connsiteX3554" fmla="*/ 5159120 w 10382877"/>
              <a:gd name="connsiteY3554" fmla="*/ 6302343 h 6858240"/>
              <a:gd name="connsiteX3555" fmla="*/ 5184987 w 10382877"/>
              <a:gd name="connsiteY3555" fmla="*/ 6292640 h 6858240"/>
              <a:gd name="connsiteX3556" fmla="*/ 5191967 w 10382877"/>
              <a:gd name="connsiteY3556" fmla="*/ 6282360 h 6858240"/>
              <a:gd name="connsiteX3557" fmla="*/ 5204383 w 10382877"/>
              <a:gd name="connsiteY3557" fmla="*/ 6280816 h 6858240"/>
              <a:gd name="connsiteX3558" fmla="*/ 5214988 w 10382877"/>
              <a:gd name="connsiteY3558" fmla="*/ 6278864 h 6858240"/>
              <a:gd name="connsiteX3559" fmla="*/ 4478207 w 10382877"/>
              <a:gd name="connsiteY3559" fmla="*/ 6278734 h 6858240"/>
              <a:gd name="connsiteX3560" fmla="*/ 4466394 w 10382877"/>
              <a:gd name="connsiteY3560" fmla="*/ 6287605 h 6858240"/>
              <a:gd name="connsiteX3561" fmla="*/ 4475336 w 10382877"/>
              <a:gd name="connsiteY3561" fmla="*/ 6285122 h 6858240"/>
              <a:gd name="connsiteX3562" fmla="*/ 4478207 w 10382877"/>
              <a:gd name="connsiteY3562" fmla="*/ 6278734 h 6858240"/>
              <a:gd name="connsiteX3563" fmla="*/ 4291385 w 10382877"/>
              <a:gd name="connsiteY3563" fmla="*/ 6278098 h 6858240"/>
              <a:gd name="connsiteX3564" fmla="*/ 4287085 w 10382877"/>
              <a:gd name="connsiteY3564" fmla="*/ 6283737 h 6858240"/>
              <a:gd name="connsiteX3565" fmla="*/ 4283537 w 10382877"/>
              <a:gd name="connsiteY3565" fmla="*/ 6280810 h 6858240"/>
              <a:gd name="connsiteX3566" fmla="*/ 4291385 w 10382877"/>
              <a:gd name="connsiteY3566" fmla="*/ 6278098 h 6858240"/>
              <a:gd name="connsiteX3567" fmla="*/ 5023950 w 10382877"/>
              <a:gd name="connsiteY3567" fmla="*/ 6277222 h 6858240"/>
              <a:gd name="connsiteX3568" fmla="*/ 5030904 w 10382877"/>
              <a:gd name="connsiteY3568" fmla="*/ 6277902 h 6858240"/>
              <a:gd name="connsiteX3569" fmla="*/ 5017415 w 10382877"/>
              <a:gd name="connsiteY3569" fmla="*/ 6283915 h 6858240"/>
              <a:gd name="connsiteX3570" fmla="*/ 5023950 w 10382877"/>
              <a:gd name="connsiteY3570" fmla="*/ 6277222 h 6858240"/>
              <a:gd name="connsiteX3571" fmla="*/ 4596220 w 10382877"/>
              <a:gd name="connsiteY3571" fmla="*/ 6276047 h 6858240"/>
              <a:gd name="connsiteX3572" fmla="*/ 4606753 w 10382877"/>
              <a:gd name="connsiteY3572" fmla="*/ 6281495 h 6858240"/>
              <a:gd name="connsiteX3573" fmla="*/ 4600917 w 10382877"/>
              <a:gd name="connsiteY3573" fmla="*/ 6298621 h 6858240"/>
              <a:gd name="connsiteX3574" fmla="*/ 4595912 w 10382877"/>
              <a:gd name="connsiteY3574" fmla="*/ 6307708 h 6858240"/>
              <a:gd name="connsiteX3575" fmla="*/ 4591537 w 10382877"/>
              <a:gd name="connsiteY3575" fmla="*/ 6311626 h 6858240"/>
              <a:gd name="connsiteX3576" fmla="*/ 4588832 w 10382877"/>
              <a:gd name="connsiteY3576" fmla="*/ 6299040 h 6858240"/>
              <a:gd name="connsiteX3577" fmla="*/ 4588704 w 10382877"/>
              <a:gd name="connsiteY3577" fmla="*/ 6285648 h 6858240"/>
              <a:gd name="connsiteX3578" fmla="*/ 4587167 w 10382877"/>
              <a:gd name="connsiteY3578" fmla="*/ 6277863 h 6858240"/>
              <a:gd name="connsiteX3579" fmla="*/ 4596220 w 10382877"/>
              <a:gd name="connsiteY3579" fmla="*/ 6276047 h 6858240"/>
              <a:gd name="connsiteX3580" fmla="*/ 4694415 w 10382877"/>
              <a:gd name="connsiteY3580" fmla="*/ 6272947 h 6858240"/>
              <a:gd name="connsiteX3581" fmla="*/ 4703140 w 10382877"/>
              <a:gd name="connsiteY3581" fmla="*/ 6277851 h 6858240"/>
              <a:gd name="connsiteX3582" fmla="*/ 4691836 w 10382877"/>
              <a:gd name="connsiteY3582" fmla="*/ 6286398 h 6858240"/>
              <a:gd name="connsiteX3583" fmla="*/ 4687340 w 10382877"/>
              <a:gd name="connsiteY3583" fmla="*/ 6278041 h 6858240"/>
              <a:gd name="connsiteX3584" fmla="*/ 4694415 w 10382877"/>
              <a:gd name="connsiteY3584" fmla="*/ 6272947 h 6858240"/>
              <a:gd name="connsiteX3585" fmla="*/ 4896731 w 10382877"/>
              <a:gd name="connsiteY3585" fmla="*/ 6272701 h 6858240"/>
              <a:gd name="connsiteX3586" fmla="*/ 4899919 w 10382877"/>
              <a:gd name="connsiteY3586" fmla="*/ 6278029 h 6858240"/>
              <a:gd name="connsiteX3587" fmla="*/ 4900148 w 10382877"/>
              <a:gd name="connsiteY3587" fmla="*/ 6285528 h 6858240"/>
              <a:gd name="connsiteX3588" fmla="*/ 4874554 w 10382877"/>
              <a:gd name="connsiteY3588" fmla="*/ 6295555 h 6858240"/>
              <a:gd name="connsiteX3589" fmla="*/ 4862475 w 10382877"/>
              <a:gd name="connsiteY3589" fmla="*/ 6292456 h 6858240"/>
              <a:gd name="connsiteX3590" fmla="*/ 4878238 w 10382877"/>
              <a:gd name="connsiteY3590" fmla="*/ 6287033 h 6858240"/>
              <a:gd name="connsiteX3591" fmla="*/ 4888170 w 10382877"/>
              <a:gd name="connsiteY3591" fmla="*/ 6280061 h 6858240"/>
              <a:gd name="connsiteX3592" fmla="*/ 4886176 w 10382877"/>
              <a:gd name="connsiteY3592" fmla="*/ 6274739 h 6858240"/>
              <a:gd name="connsiteX3593" fmla="*/ 4896731 w 10382877"/>
              <a:gd name="connsiteY3593" fmla="*/ 6272701 h 6858240"/>
              <a:gd name="connsiteX3594" fmla="*/ 5556097 w 10382877"/>
              <a:gd name="connsiteY3594" fmla="*/ 6267940 h 6858240"/>
              <a:gd name="connsiteX3595" fmla="*/ 5562034 w 10382877"/>
              <a:gd name="connsiteY3595" fmla="*/ 6270428 h 6858240"/>
              <a:gd name="connsiteX3596" fmla="*/ 5562262 w 10382877"/>
              <a:gd name="connsiteY3596" fmla="*/ 6278695 h 6858240"/>
              <a:gd name="connsiteX3597" fmla="*/ 5556204 w 10382877"/>
              <a:gd name="connsiteY3597" fmla="*/ 6275901 h 6858240"/>
              <a:gd name="connsiteX3598" fmla="*/ 5556097 w 10382877"/>
              <a:gd name="connsiteY3598" fmla="*/ 6267940 h 6858240"/>
              <a:gd name="connsiteX3599" fmla="*/ 4655692 w 10382877"/>
              <a:gd name="connsiteY3599" fmla="*/ 6265795 h 6858240"/>
              <a:gd name="connsiteX3600" fmla="*/ 4669798 w 10382877"/>
              <a:gd name="connsiteY3600" fmla="*/ 6266720 h 6858240"/>
              <a:gd name="connsiteX3601" fmla="*/ 4671716 w 10382877"/>
              <a:gd name="connsiteY3601" fmla="*/ 6281705 h 6858240"/>
              <a:gd name="connsiteX3602" fmla="*/ 4643493 w 10382877"/>
              <a:gd name="connsiteY3602" fmla="*/ 6283439 h 6858240"/>
              <a:gd name="connsiteX3603" fmla="*/ 4619736 w 10382877"/>
              <a:gd name="connsiteY3603" fmla="*/ 6273914 h 6858240"/>
              <a:gd name="connsiteX3604" fmla="*/ 4655692 w 10382877"/>
              <a:gd name="connsiteY3604" fmla="*/ 6265795 h 6858240"/>
              <a:gd name="connsiteX3605" fmla="*/ 4731699 w 10382877"/>
              <a:gd name="connsiteY3605" fmla="*/ 6263341 h 6858240"/>
              <a:gd name="connsiteX3606" fmla="*/ 4728271 w 10382877"/>
              <a:gd name="connsiteY3606" fmla="*/ 6267208 h 6858240"/>
              <a:gd name="connsiteX3607" fmla="*/ 4726218 w 10382877"/>
              <a:gd name="connsiteY3607" fmla="*/ 6271469 h 6858240"/>
              <a:gd name="connsiteX3608" fmla="*/ 4723595 w 10382877"/>
              <a:gd name="connsiteY3608" fmla="*/ 6277908 h 6858240"/>
              <a:gd name="connsiteX3609" fmla="*/ 4713688 w 10382877"/>
              <a:gd name="connsiteY3609" fmla="*/ 6273926 h 6858240"/>
              <a:gd name="connsiteX3610" fmla="*/ 4731699 w 10382877"/>
              <a:gd name="connsiteY3610" fmla="*/ 6263341 h 6858240"/>
              <a:gd name="connsiteX3611" fmla="*/ 4926897 w 10382877"/>
              <a:gd name="connsiteY3611" fmla="*/ 6261372 h 6858240"/>
              <a:gd name="connsiteX3612" fmla="*/ 4926617 w 10382877"/>
              <a:gd name="connsiteY3612" fmla="*/ 6266109 h 6858240"/>
              <a:gd name="connsiteX3613" fmla="*/ 4915167 w 10382877"/>
              <a:gd name="connsiteY3613" fmla="*/ 6267944 h 6858240"/>
              <a:gd name="connsiteX3614" fmla="*/ 4915440 w 10382877"/>
              <a:gd name="connsiteY3614" fmla="*/ 6263214 h 6858240"/>
              <a:gd name="connsiteX3615" fmla="*/ 4926897 w 10382877"/>
              <a:gd name="connsiteY3615" fmla="*/ 6261372 h 6858240"/>
              <a:gd name="connsiteX3616" fmla="*/ 4799367 w 10382877"/>
              <a:gd name="connsiteY3616" fmla="*/ 6260204 h 6858240"/>
              <a:gd name="connsiteX3617" fmla="*/ 4797277 w 10382877"/>
              <a:gd name="connsiteY3617" fmla="*/ 6277813 h 6858240"/>
              <a:gd name="connsiteX3618" fmla="*/ 4792577 w 10382877"/>
              <a:gd name="connsiteY3618" fmla="*/ 6277374 h 6858240"/>
              <a:gd name="connsiteX3619" fmla="*/ 4792285 w 10382877"/>
              <a:gd name="connsiteY3619" fmla="*/ 6268230 h 6858240"/>
              <a:gd name="connsiteX3620" fmla="*/ 4799367 w 10382877"/>
              <a:gd name="connsiteY3620" fmla="*/ 6260204 h 6858240"/>
              <a:gd name="connsiteX3621" fmla="*/ 4842654 w 10382877"/>
              <a:gd name="connsiteY3621" fmla="*/ 6258884 h 6858240"/>
              <a:gd name="connsiteX3622" fmla="*/ 4850262 w 10382877"/>
              <a:gd name="connsiteY3622" fmla="*/ 6258934 h 6858240"/>
              <a:gd name="connsiteX3623" fmla="*/ 4849716 w 10382877"/>
              <a:gd name="connsiteY3623" fmla="*/ 6267634 h 6858240"/>
              <a:gd name="connsiteX3624" fmla="*/ 4849328 w 10382877"/>
              <a:gd name="connsiteY3624" fmla="*/ 6276372 h 6858240"/>
              <a:gd name="connsiteX3625" fmla="*/ 4856549 w 10382877"/>
              <a:gd name="connsiteY3625" fmla="*/ 6277019 h 6858240"/>
              <a:gd name="connsiteX3626" fmla="*/ 4861585 w 10382877"/>
              <a:gd name="connsiteY3626" fmla="*/ 6284468 h 6858240"/>
              <a:gd name="connsiteX3627" fmla="*/ 4859354 w 10382877"/>
              <a:gd name="connsiteY3627" fmla="*/ 6287235 h 6858240"/>
              <a:gd name="connsiteX3628" fmla="*/ 4848217 w 10382877"/>
              <a:gd name="connsiteY3628" fmla="*/ 6285287 h 6858240"/>
              <a:gd name="connsiteX3629" fmla="*/ 4841543 w 10382877"/>
              <a:gd name="connsiteY3629" fmla="*/ 6288861 h 6858240"/>
              <a:gd name="connsiteX3630" fmla="*/ 4839701 w 10382877"/>
              <a:gd name="connsiteY3630" fmla="*/ 6289230 h 6858240"/>
              <a:gd name="connsiteX3631" fmla="*/ 4839731 w 10382877"/>
              <a:gd name="connsiteY3631" fmla="*/ 6289831 h 6858240"/>
              <a:gd name="connsiteX3632" fmla="*/ 4822960 w 10382877"/>
              <a:gd name="connsiteY3632" fmla="*/ 6298813 h 6858240"/>
              <a:gd name="connsiteX3633" fmla="*/ 4798338 w 10382877"/>
              <a:gd name="connsiteY3633" fmla="*/ 6311017 h 6858240"/>
              <a:gd name="connsiteX3634" fmla="*/ 4776205 w 10382877"/>
              <a:gd name="connsiteY3634" fmla="*/ 6316237 h 6858240"/>
              <a:gd name="connsiteX3635" fmla="*/ 4761052 w 10382877"/>
              <a:gd name="connsiteY3635" fmla="*/ 6318548 h 6858240"/>
              <a:gd name="connsiteX3636" fmla="*/ 4764609 w 10382877"/>
              <a:gd name="connsiteY3636" fmla="*/ 6310166 h 6858240"/>
              <a:gd name="connsiteX3637" fmla="*/ 4769710 w 10382877"/>
              <a:gd name="connsiteY3637" fmla="*/ 6301448 h 6858240"/>
              <a:gd name="connsiteX3638" fmla="*/ 4772071 w 10382877"/>
              <a:gd name="connsiteY3638" fmla="*/ 6299657 h 6858240"/>
              <a:gd name="connsiteX3639" fmla="*/ 4811014 w 10382877"/>
              <a:gd name="connsiteY3639" fmla="*/ 6279991 h 6858240"/>
              <a:gd name="connsiteX3640" fmla="*/ 4829717 w 10382877"/>
              <a:gd name="connsiteY3640" fmla="*/ 6276753 h 6858240"/>
              <a:gd name="connsiteX3641" fmla="*/ 4840901 w 10382877"/>
              <a:gd name="connsiteY3641" fmla="*/ 6270314 h 6858240"/>
              <a:gd name="connsiteX3642" fmla="*/ 4842654 w 10382877"/>
              <a:gd name="connsiteY3642" fmla="*/ 6258884 h 6858240"/>
              <a:gd name="connsiteX3643" fmla="*/ 5209996 w 10382877"/>
              <a:gd name="connsiteY3643" fmla="*/ 6255745 h 6858240"/>
              <a:gd name="connsiteX3644" fmla="*/ 5220653 w 10382877"/>
              <a:gd name="connsiteY3644" fmla="*/ 6256406 h 6858240"/>
              <a:gd name="connsiteX3645" fmla="*/ 5243712 w 10382877"/>
              <a:gd name="connsiteY3645" fmla="*/ 6263290 h 6858240"/>
              <a:gd name="connsiteX3646" fmla="*/ 5252070 w 10382877"/>
              <a:gd name="connsiteY3646" fmla="*/ 6271215 h 6858240"/>
              <a:gd name="connsiteX3647" fmla="*/ 5208047 w 10382877"/>
              <a:gd name="connsiteY3647" fmla="*/ 6260731 h 6858240"/>
              <a:gd name="connsiteX3648" fmla="*/ 5209996 w 10382877"/>
              <a:gd name="connsiteY3648" fmla="*/ 6255745 h 6858240"/>
              <a:gd name="connsiteX3649" fmla="*/ 400025 w 10382877"/>
              <a:gd name="connsiteY3649" fmla="*/ 6255734 h 6858240"/>
              <a:gd name="connsiteX3650" fmla="*/ 393729 w 10382877"/>
              <a:gd name="connsiteY3650" fmla="*/ 6268389 h 6858240"/>
              <a:gd name="connsiteX3651" fmla="*/ 360533 w 10382877"/>
              <a:gd name="connsiteY3651" fmla="*/ 6325635 h 6858240"/>
              <a:gd name="connsiteX3652" fmla="*/ 342760 w 10382877"/>
              <a:gd name="connsiteY3652" fmla="*/ 6330531 h 6858240"/>
              <a:gd name="connsiteX3653" fmla="*/ 343328 w 10382877"/>
              <a:gd name="connsiteY3653" fmla="*/ 6318237 h 6858240"/>
              <a:gd name="connsiteX3654" fmla="*/ 351626 w 10382877"/>
              <a:gd name="connsiteY3654" fmla="*/ 6310134 h 6858240"/>
              <a:gd name="connsiteX3655" fmla="*/ 361352 w 10382877"/>
              <a:gd name="connsiteY3655" fmla="*/ 6300209 h 6858240"/>
              <a:gd name="connsiteX3656" fmla="*/ 369080 w 10382877"/>
              <a:gd name="connsiteY3656" fmla="*/ 6286925 h 6858240"/>
              <a:gd name="connsiteX3657" fmla="*/ 373452 w 10382877"/>
              <a:gd name="connsiteY3657" fmla="*/ 6275648 h 6858240"/>
              <a:gd name="connsiteX3658" fmla="*/ 389142 w 10382877"/>
              <a:gd name="connsiteY3658" fmla="*/ 6264719 h 6858240"/>
              <a:gd name="connsiteX3659" fmla="*/ 525893 w 10382877"/>
              <a:gd name="connsiteY3659" fmla="*/ 6255035 h 6858240"/>
              <a:gd name="connsiteX3660" fmla="*/ 526440 w 10382877"/>
              <a:gd name="connsiteY3660" fmla="*/ 6256140 h 6858240"/>
              <a:gd name="connsiteX3661" fmla="*/ 530776 w 10382877"/>
              <a:gd name="connsiteY3661" fmla="*/ 6263265 h 6858240"/>
              <a:gd name="connsiteX3662" fmla="*/ 526839 w 10382877"/>
              <a:gd name="connsiteY3662" fmla="*/ 6278410 h 6858240"/>
              <a:gd name="connsiteX3663" fmla="*/ 514696 w 10382877"/>
              <a:gd name="connsiteY3663" fmla="*/ 6287630 h 6858240"/>
              <a:gd name="connsiteX3664" fmla="*/ 517002 w 10382877"/>
              <a:gd name="connsiteY3664" fmla="*/ 6278721 h 6858240"/>
              <a:gd name="connsiteX3665" fmla="*/ 525042 w 10382877"/>
              <a:gd name="connsiteY3665" fmla="*/ 6260540 h 6858240"/>
              <a:gd name="connsiteX3666" fmla="*/ 525893 w 10382877"/>
              <a:gd name="connsiteY3666" fmla="*/ 6255035 h 6858240"/>
              <a:gd name="connsiteX3667" fmla="*/ 4893012 w 10382877"/>
              <a:gd name="connsiteY3667" fmla="*/ 6252824 h 6858240"/>
              <a:gd name="connsiteX3668" fmla="*/ 4903856 w 10382877"/>
              <a:gd name="connsiteY3668" fmla="*/ 6258260 h 6858240"/>
              <a:gd name="connsiteX3669" fmla="*/ 4892990 w 10382877"/>
              <a:gd name="connsiteY3669" fmla="*/ 6265195 h 6858240"/>
              <a:gd name="connsiteX3670" fmla="*/ 4881711 w 10382877"/>
              <a:gd name="connsiteY3670" fmla="*/ 6257308 h 6858240"/>
              <a:gd name="connsiteX3671" fmla="*/ 4893012 w 10382877"/>
              <a:gd name="connsiteY3671" fmla="*/ 6252824 h 6858240"/>
              <a:gd name="connsiteX3672" fmla="*/ 4747205 w 10382877"/>
              <a:gd name="connsiteY3672" fmla="*/ 6252547 h 6858240"/>
              <a:gd name="connsiteX3673" fmla="*/ 4757980 w 10382877"/>
              <a:gd name="connsiteY3673" fmla="*/ 6259118 h 6858240"/>
              <a:gd name="connsiteX3674" fmla="*/ 4750790 w 10382877"/>
              <a:gd name="connsiteY3674" fmla="*/ 6274231 h 6858240"/>
              <a:gd name="connsiteX3675" fmla="*/ 4740660 w 10382877"/>
              <a:gd name="connsiteY3675" fmla="*/ 6264636 h 6858240"/>
              <a:gd name="connsiteX3676" fmla="*/ 4747205 w 10382877"/>
              <a:gd name="connsiteY3676" fmla="*/ 6252547 h 6858240"/>
              <a:gd name="connsiteX3677" fmla="*/ 5534878 w 10382877"/>
              <a:gd name="connsiteY3677" fmla="*/ 6251841 h 6858240"/>
              <a:gd name="connsiteX3678" fmla="*/ 5536745 w 10382877"/>
              <a:gd name="connsiteY3678" fmla="*/ 6259277 h 6858240"/>
              <a:gd name="connsiteX3679" fmla="*/ 5530915 w 10382877"/>
              <a:gd name="connsiteY3679" fmla="*/ 6267068 h 6858240"/>
              <a:gd name="connsiteX3680" fmla="*/ 5529042 w 10382877"/>
              <a:gd name="connsiteY3680" fmla="*/ 6259632 h 6858240"/>
              <a:gd name="connsiteX3681" fmla="*/ 5534878 w 10382877"/>
              <a:gd name="connsiteY3681" fmla="*/ 6251841 h 6858240"/>
              <a:gd name="connsiteX3682" fmla="*/ 4957775 w 10382877"/>
              <a:gd name="connsiteY3682" fmla="*/ 6251060 h 6858240"/>
              <a:gd name="connsiteX3683" fmla="*/ 4970686 w 10382877"/>
              <a:gd name="connsiteY3683" fmla="*/ 6254679 h 6858240"/>
              <a:gd name="connsiteX3684" fmla="*/ 4980486 w 10382877"/>
              <a:gd name="connsiteY3684" fmla="*/ 6258381 h 6858240"/>
              <a:gd name="connsiteX3685" fmla="*/ 4985592 w 10382877"/>
              <a:gd name="connsiteY3685" fmla="*/ 6269018 h 6858240"/>
              <a:gd name="connsiteX3686" fmla="*/ 4987941 w 10382877"/>
              <a:gd name="connsiteY3686" fmla="*/ 6282035 h 6858240"/>
              <a:gd name="connsiteX3687" fmla="*/ 4982975 w 10382877"/>
              <a:gd name="connsiteY3687" fmla="*/ 6287452 h 6858240"/>
              <a:gd name="connsiteX3688" fmla="*/ 4975088 w 10382877"/>
              <a:gd name="connsiteY3688" fmla="*/ 6295643 h 6858240"/>
              <a:gd name="connsiteX3689" fmla="*/ 4960760 w 10382877"/>
              <a:gd name="connsiteY3689" fmla="*/ 6305073 h 6858240"/>
              <a:gd name="connsiteX3690" fmla="*/ 4949170 w 10382877"/>
              <a:gd name="connsiteY3690" fmla="*/ 6313728 h 6858240"/>
              <a:gd name="connsiteX3691" fmla="*/ 4960938 w 10382877"/>
              <a:gd name="connsiteY3691" fmla="*/ 6314357 h 6858240"/>
              <a:gd name="connsiteX3692" fmla="*/ 4980708 w 10382877"/>
              <a:gd name="connsiteY3692" fmla="*/ 6311696 h 6858240"/>
              <a:gd name="connsiteX3693" fmla="*/ 4971379 w 10382877"/>
              <a:gd name="connsiteY3693" fmla="*/ 6322916 h 6858240"/>
              <a:gd name="connsiteX3694" fmla="*/ 4950434 w 10382877"/>
              <a:gd name="connsiteY3694" fmla="*/ 6330111 h 6858240"/>
              <a:gd name="connsiteX3695" fmla="*/ 4940514 w 10382877"/>
              <a:gd name="connsiteY3695" fmla="*/ 6331603 h 6858240"/>
              <a:gd name="connsiteX3696" fmla="*/ 4928904 w 10382877"/>
              <a:gd name="connsiteY3696" fmla="*/ 6339572 h 6858240"/>
              <a:gd name="connsiteX3697" fmla="*/ 4908747 w 10382877"/>
              <a:gd name="connsiteY3697" fmla="*/ 6347459 h 6858240"/>
              <a:gd name="connsiteX3698" fmla="*/ 4882703 w 10382877"/>
              <a:gd name="connsiteY3698" fmla="*/ 6344024 h 6858240"/>
              <a:gd name="connsiteX3699" fmla="*/ 4864285 w 10382877"/>
              <a:gd name="connsiteY3699" fmla="*/ 6337820 h 6858240"/>
              <a:gd name="connsiteX3700" fmla="*/ 4851933 w 10382877"/>
              <a:gd name="connsiteY3700" fmla="*/ 6329355 h 6858240"/>
              <a:gd name="connsiteX3701" fmla="*/ 4854797 w 10382877"/>
              <a:gd name="connsiteY3701" fmla="*/ 6325704 h 6858240"/>
              <a:gd name="connsiteX3702" fmla="*/ 4848027 w 10382877"/>
              <a:gd name="connsiteY3702" fmla="*/ 6311366 h 6858240"/>
              <a:gd name="connsiteX3703" fmla="*/ 4846814 w 10382877"/>
              <a:gd name="connsiteY3703" fmla="*/ 6301333 h 6858240"/>
              <a:gd name="connsiteX3704" fmla="*/ 4873081 w 10382877"/>
              <a:gd name="connsiteY3704" fmla="*/ 6302247 h 6858240"/>
              <a:gd name="connsiteX3705" fmla="*/ 4879241 w 10382877"/>
              <a:gd name="connsiteY3705" fmla="*/ 6310801 h 6858240"/>
              <a:gd name="connsiteX3706" fmla="*/ 4881769 w 10382877"/>
              <a:gd name="connsiteY3706" fmla="*/ 6328828 h 6858240"/>
              <a:gd name="connsiteX3707" fmla="*/ 4888018 w 10382877"/>
              <a:gd name="connsiteY3707" fmla="*/ 6332352 h 6858240"/>
              <a:gd name="connsiteX3708" fmla="*/ 4892686 w 10382877"/>
              <a:gd name="connsiteY3708" fmla="*/ 6330981 h 6858240"/>
              <a:gd name="connsiteX3709" fmla="*/ 4926790 w 10382877"/>
              <a:gd name="connsiteY3709" fmla="*/ 6324720 h 6858240"/>
              <a:gd name="connsiteX3710" fmla="*/ 4931946 w 10382877"/>
              <a:gd name="connsiteY3710" fmla="*/ 6310274 h 6858240"/>
              <a:gd name="connsiteX3711" fmla="*/ 4928644 w 10382877"/>
              <a:gd name="connsiteY3711" fmla="*/ 6304660 h 6858240"/>
              <a:gd name="connsiteX3712" fmla="*/ 4938551 w 10382877"/>
              <a:gd name="connsiteY3712" fmla="*/ 6302482 h 6858240"/>
              <a:gd name="connsiteX3713" fmla="*/ 4951126 w 10382877"/>
              <a:gd name="connsiteY3713" fmla="*/ 6300977 h 6858240"/>
              <a:gd name="connsiteX3714" fmla="*/ 4934963 w 10382877"/>
              <a:gd name="connsiteY3714" fmla="*/ 6296977 h 6858240"/>
              <a:gd name="connsiteX3715" fmla="*/ 4915714 w 10382877"/>
              <a:gd name="connsiteY3715" fmla="*/ 6287591 h 6858240"/>
              <a:gd name="connsiteX3716" fmla="*/ 4906594 w 10382877"/>
              <a:gd name="connsiteY3716" fmla="*/ 6275730 h 6858240"/>
              <a:gd name="connsiteX3717" fmla="*/ 4920337 w 10382877"/>
              <a:gd name="connsiteY3717" fmla="*/ 6275939 h 6858240"/>
              <a:gd name="connsiteX3718" fmla="*/ 4947023 w 10382877"/>
              <a:gd name="connsiteY3718" fmla="*/ 6261359 h 6858240"/>
              <a:gd name="connsiteX3719" fmla="*/ 4957775 w 10382877"/>
              <a:gd name="connsiteY3719" fmla="*/ 6251060 h 6858240"/>
              <a:gd name="connsiteX3720" fmla="*/ 5683449 w 10382877"/>
              <a:gd name="connsiteY3720" fmla="*/ 6249965 h 6858240"/>
              <a:gd name="connsiteX3721" fmla="*/ 5680807 w 10382877"/>
              <a:gd name="connsiteY3721" fmla="*/ 6252965 h 6858240"/>
              <a:gd name="connsiteX3722" fmla="*/ 5790548 w 10382877"/>
              <a:gd name="connsiteY3722" fmla="*/ 6320593 h 6858240"/>
              <a:gd name="connsiteX3723" fmla="*/ 5836338 w 10382877"/>
              <a:gd name="connsiteY3723" fmla="*/ 6346284 h 6858240"/>
              <a:gd name="connsiteX3724" fmla="*/ 5900163 w 10382877"/>
              <a:gd name="connsiteY3724" fmla="*/ 6385432 h 6858240"/>
              <a:gd name="connsiteX3725" fmla="*/ 5926710 w 10382877"/>
              <a:gd name="connsiteY3725" fmla="*/ 6398958 h 6858240"/>
              <a:gd name="connsiteX3726" fmla="*/ 5934521 w 10382877"/>
              <a:gd name="connsiteY3726" fmla="*/ 6387337 h 6858240"/>
              <a:gd name="connsiteX3727" fmla="*/ 5939030 w 10382877"/>
              <a:gd name="connsiteY3727" fmla="*/ 6373494 h 6858240"/>
              <a:gd name="connsiteX3728" fmla="*/ 5949954 w 10382877"/>
              <a:gd name="connsiteY3728" fmla="*/ 6377495 h 6858240"/>
              <a:gd name="connsiteX3729" fmla="*/ 5928170 w 10382877"/>
              <a:gd name="connsiteY3729" fmla="*/ 6349174 h 6858240"/>
              <a:gd name="connsiteX3730" fmla="*/ 5929758 w 10382877"/>
              <a:gd name="connsiteY3730" fmla="*/ 6354127 h 6858240"/>
              <a:gd name="connsiteX3731" fmla="*/ 5925058 w 10382877"/>
              <a:gd name="connsiteY3731" fmla="*/ 6357492 h 6858240"/>
              <a:gd name="connsiteX3732" fmla="*/ 5913945 w 10382877"/>
              <a:gd name="connsiteY3732" fmla="*/ 6359143 h 6858240"/>
              <a:gd name="connsiteX3733" fmla="*/ 5903783 w 10382877"/>
              <a:gd name="connsiteY3733" fmla="*/ 6362953 h 6858240"/>
              <a:gd name="connsiteX3734" fmla="*/ 5895209 w 10382877"/>
              <a:gd name="connsiteY3734" fmla="*/ 6359270 h 6858240"/>
              <a:gd name="connsiteX3735" fmla="*/ 5866821 w 10382877"/>
              <a:gd name="connsiteY3735" fmla="*/ 6342741 h 6858240"/>
              <a:gd name="connsiteX3736" fmla="*/ 5753396 w 10382877"/>
              <a:gd name="connsiteY3736" fmla="*/ 6279762 h 6858240"/>
              <a:gd name="connsiteX3737" fmla="*/ 5730279 w 10382877"/>
              <a:gd name="connsiteY3737" fmla="*/ 6272186 h 6858240"/>
              <a:gd name="connsiteX3738" fmla="*/ 5715038 w 10382877"/>
              <a:gd name="connsiteY3738" fmla="*/ 6265735 h 6858240"/>
              <a:gd name="connsiteX3739" fmla="*/ 5683449 w 10382877"/>
              <a:gd name="connsiteY3739" fmla="*/ 6249965 h 6858240"/>
              <a:gd name="connsiteX3740" fmla="*/ 4604156 w 10382877"/>
              <a:gd name="connsiteY3740" fmla="*/ 6249409 h 6858240"/>
              <a:gd name="connsiteX3741" fmla="*/ 4608082 w 10382877"/>
              <a:gd name="connsiteY3741" fmla="*/ 6252590 h 6858240"/>
              <a:gd name="connsiteX3742" fmla="*/ 4602416 w 10382877"/>
              <a:gd name="connsiteY3742" fmla="*/ 6256134 h 6858240"/>
              <a:gd name="connsiteX3743" fmla="*/ 4598491 w 10382877"/>
              <a:gd name="connsiteY3743" fmla="*/ 6252959 h 6858240"/>
              <a:gd name="connsiteX3744" fmla="*/ 4604156 w 10382877"/>
              <a:gd name="connsiteY3744" fmla="*/ 6249409 h 6858240"/>
              <a:gd name="connsiteX3745" fmla="*/ 5431982 w 10382877"/>
              <a:gd name="connsiteY3745" fmla="*/ 6249263 h 6858240"/>
              <a:gd name="connsiteX3746" fmla="*/ 5441369 w 10382877"/>
              <a:gd name="connsiteY3746" fmla="*/ 6249790 h 6858240"/>
              <a:gd name="connsiteX3747" fmla="*/ 5437114 w 10382877"/>
              <a:gd name="connsiteY3747" fmla="*/ 6255105 h 6858240"/>
              <a:gd name="connsiteX3748" fmla="*/ 5431982 w 10382877"/>
              <a:gd name="connsiteY3748" fmla="*/ 6249263 h 6858240"/>
              <a:gd name="connsiteX3749" fmla="*/ 603443 w 10382877"/>
              <a:gd name="connsiteY3749" fmla="*/ 6249155 h 6858240"/>
              <a:gd name="connsiteX3750" fmla="*/ 615242 w 10382877"/>
              <a:gd name="connsiteY3750" fmla="*/ 6250387 h 6858240"/>
              <a:gd name="connsiteX3751" fmla="*/ 611127 w 10382877"/>
              <a:gd name="connsiteY3751" fmla="*/ 6255473 h 6858240"/>
              <a:gd name="connsiteX3752" fmla="*/ 603443 w 10382877"/>
              <a:gd name="connsiteY3752" fmla="*/ 6249155 h 6858240"/>
              <a:gd name="connsiteX3753" fmla="*/ 880305 w 10382877"/>
              <a:gd name="connsiteY3753" fmla="*/ 6247212 h 6858240"/>
              <a:gd name="connsiteX3754" fmla="*/ 869788 w 10382877"/>
              <a:gd name="connsiteY3754" fmla="*/ 6251486 h 6858240"/>
              <a:gd name="connsiteX3755" fmla="*/ 862740 w 10382877"/>
              <a:gd name="connsiteY3755" fmla="*/ 6269456 h 6858240"/>
              <a:gd name="connsiteX3756" fmla="*/ 883607 w 10382877"/>
              <a:gd name="connsiteY3756" fmla="*/ 6250590 h 6858240"/>
              <a:gd name="connsiteX3757" fmla="*/ 880305 w 10382877"/>
              <a:gd name="connsiteY3757" fmla="*/ 6247212 h 6858240"/>
              <a:gd name="connsiteX3758" fmla="*/ 992946 w 10382877"/>
              <a:gd name="connsiteY3758" fmla="*/ 6246990 h 6858240"/>
              <a:gd name="connsiteX3759" fmla="*/ 986214 w 10382877"/>
              <a:gd name="connsiteY3759" fmla="*/ 6261944 h 6858240"/>
              <a:gd name="connsiteX3760" fmla="*/ 974617 w 10382877"/>
              <a:gd name="connsiteY3760" fmla="*/ 6279940 h 6858240"/>
              <a:gd name="connsiteX3761" fmla="*/ 979964 w 10382877"/>
              <a:gd name="connsiteY3761" fmla="*/ 6262706 h 6858240"/>
              <a:gd name="connsiteX3762" fmla="*/ 4306622 w 10382877"/>
              <a:gd name="connsiteY3762" fmla="*/ 6243954 h 6858240"/>
              <a:gd name="connsiteX3763" fmla="*/ 4322054 w 10382877"/>
              <a:gd name="connsiteY3763" fmla="*/ 6245046 h 6858240"/>
              <a:gd name="connsiteX3764" fmla="*/ 4314732 w 10382877"/>
              <a:gd name="connsiteY3764" fmla="*/ 6252590 h 6858240"/>
              <a:gd name="connsiteX3765" fmla="*/ 4294721 w 10382877"/>
              <a:gd name="connsiteY3765" fmla="*/ 6259823 h 6858240"/>
              <a:gd name="connsiteX3766" fmla="*/ 4282685 w 10382877"/>
              <a:gd name="connsiteY3766" fmla="*/ 6264096 h 6858240"/>
              <a:gd name="connsiteX3767" fmla="*/ 4263038 w 10382877"/>
              <a:gd name="connsiteY3767" fmla="*/ 6266186 h 6858240"/>
              <a:gd name="connsiteX3768" fmla="*/ 4261118 w 10382877"/>
              <a:gd name="connsiteY3768" fmla="*/ 6257797 h 6858240"/>
              <a:gd name="connsiteX3769" fmla="*/ 4272801 w 10382877"/>
              <a:gd name="connsiteY3769" fmla="*/ 6259600 h 6858240"/>
              <a:gd name="connsiteX3770" fmla="*/ 4276475 w 10382877"/>
              <a:gd name="connsiteY3770" fmla="*/ 6261956 h 6858240"/>
              <a:gd name="connsiteX3771" fmla="*/ 4290438 w 10382877"/>
              <a:gd name="connsiteY3771" fmla="*/ 6254851 h 6858240"/>
              <a:gd name="connsiteX3772" fmla="*/ 4301643 w 10382877"/>
              <a:gd name="connsiteY3772" fmla="*/ 6247478 h 6858240"/>
              <a:gd name="connsiteX3773" fmla="*/ 4306622 w 10382877"/>
              <a:gd name="connsiteY3773" fmla="*/ 6243954 h 6858240"/>
              <a:gd name="connsiteX3774" fmla="*/ 777364 w 10382877"/>
              <a:gd name="connsiteY3774" fmla="*/ 6242906 h 6858240"/>
              <a:gd name="connsiteX3775" fmla="*/ 754406 w 10382877"/>
              <a:gd name="connsiteY3775" fmla="*/ 6273292 h 6858240"/>
              <a:gd name="connsiteX3776" fmla="*/ 733230 w 10382877"/>
              <a:gd name="connsiteY3776" fmla="*/ 6302876 h 6858240"/>
              <a:gd name="connsiteX3777" fmla="*/ 719483 w 10382877"/>
              <a:gd name="connsiteY3777" fmla="*/ 6323647 h 6858240"/>
              <a:gd name="connsiteX3778" fmla="*/ 708566 w 10382877"/>
              <a:gd name="connsiteY3778" fmla="*/ 6346330 h 6858240"/>
              <a:gd name="connsiteX3779" fmla="*/ 688037 w 10382877"/>
              <a:gd name="connsiteY3779" fmla="*/ 6385369 h 6858240"/>
              <a:gd name="connsiteX3780" fmla="*/ 696668 w 10382877"/>
              <a:gd name="connsiteY3780" fmla="*/ 6388608 h 6858240"/>
              <a:gd name="connsiteX3781" fmla="*/ 703503 w 10382877"/>
              <a:gd name="connsiteY3781" fmla="*/ 6387528 h 6858240"/>
              <a:gd name="connsiteX3782" fmla="*/ 712903 w 10382877"/>
              <a:gd name="connsiteY3782" fmla="*/ 6381813 h 6858240"/>
              <a:gd name="connsiteX3783" fmla="*/ 712402 w 10382877"/>
              <a:gd name="connsiteY3783" fmla="*/ 6367399 h 6858240"/>
              <a:gd name="connsiteX3784" fmla="*/ 719254 w 10382877"/>
              <a:gd name="connsiteY3784" fmla="*/ 6358445 h 6858240"/>
              <a:gd name="connsiteX3785" fmla="*/ 739143 w 10382877"/>
              <a:gd name="connsiteY3785" fmla="*/ 6339719 h 6858240"/>
              <a:gd name="connsiteX3786" fmla="*/ 752566 w 10382877"/>
              <a:gd name="connsiteY3786" fmla="*/ 6331293 h 6858240"/>
              <a:gd name="connsiteX3787" fmla="*/ 760829 w 10382877"/>
              <a:gd name="connsiteY3787" fmla="*/ 6328404 h 6858240"/>
              <a:gd name="connsiteX3788" fmla="*/ 742299 w 10382877"/>
              <a:gd name="connsiteY3788" fmla="*/ 6316523 h 6858240"/>
              <a:gd name="connsiteX3789" fmla="*/ 748439 w 10382877"/>
              <a:gd name="connsiteY3789" fmla="*/ 6307690 h 6858240"/>
              <a:gd name="connsiteX3790" fmla="*/ 760270 w 10382877"/>
              <a:gd name="connsiteY3790" fmla="*/ 6298736 h 6858240"/>
              <a:gd name="connsiteX3791" fmla="*/ 767618 w 10382877"/>
              <a:gd name="connsiteY3791" fmla="*/ 6288710 h 6858240"/>
              <a:gd name="connsiteX3792" fmla="*/ 771483 w 10382877"/>
              <a:gd name="connsiteY3792" fmla="*/ 6292132 h 6858240"/>
              <a:gd name="connsiteX3793" fmla="*/ 783870 w 10382877"/>
              <a:gd name="connsiteY3793" fmla="*/ 6287243 h 6858240"/>
              <a:gd name="connsiteX3794" fmla="*/ 794818 w 10382877"/>
              <a:gd name="connsiteY3794" fmla="*/ 6267139 h 6858240"/>
              <a:gd name="connsiteX3795" fmla="*/ 789463 w 10382877"/>
              <a:gd name="connsiteY3795" fmla="*/ 6269298 h 6858240"/>
              <a:gd name="connsiteX3796" fmla="*/ 769554 w 10382877"/>
              <a:gd name="connsiteY3796" fmla="*/ 6277235 h 6858240"/>
              <a:gd name="connsiteX3797" fmla="*/ 766697 w 10382877"/>
              <a:gd name="connsiteY3797" fmla="*/ 6270777 h 6858240"/>
              <a:gd name="connsiteX3798" fmla="*/ 776775 w 10382877"/>
              <a:gd name="connsiteY3798" fmla="*/ 6253823 h 6858240"/>
              <a:gd name="connsiteX3799" fmla="*/ 777364 w 10382877"/>
              <a:gd name="connsiteY3799" fmla="*/ 6242906 h 6858240"/>
              <a:gd name="connsiteX3800" fmla="*/ 569583 w 10382877"/>
              <a:gd name="connsiteY3800" fmla="*/ 6242284 h 6858240"/>
              <a:gd name="connsiteX3801" fmla="*/ 573502 w 10382877"/>
              <a:gd name="connsiteY3801" fmla="*/ 6245459 h 6858240"/>
              <a:gd name="connsiteX3802" fmla="*/ 567842 w 10382877"/>
              <a:gd name="connsiteY3802" fmla="*/ 6249009 h 6858240"/>
              <a:gd name="connsiteX3803" fmla="*/ 563919 w 10382877"/>
              <a:gd name="connsiteY3803" fmla="*/ 6245828 h 6858240"/>
              <a:gd name="connsiteX3804" fmla="*/ 569583 w 10382877"/>
              <a:gd name="connsiteY3804" fmla="*/ 6242284 h 6858240"/>
              <a:gd name="connsiteX3805" fmla="*/ 902805 w 10382877"/>
              <a:gd name="connsiteY3805" fmla="*/ 6240336 h 6858240"/>
              <a:gd name="connsiteX3806" fmla="*/ 897869 w 10382877"/>
              <a:gd name="connsiteY3806" fmla="*/ 6246120 h 6858240"/>
              <a:gd name="connsiteX3807" fmla="*/ 900176 w 10382877"/>
              <a:gd name="connsiteY3807" fmla="*/ 6253905 h 6858240"/>
              <a:gd name="connsiteX3808" fmla="*/ 909210 w 10382877"/>
              <a:gd name="connsiteY3808" fmla="*/ 6244768 h 6858240"/>
              <a:gd name="connsiteX3809" fmla="*/ 902805 w 10382877"/>
              <a:gd name="connsiteY3809" fmla="*/ 6240336 h 6858240"/>
              <a:gd name="connsiteX3810" fmla="*/ 5470113 w 10382877"/>
              <a:gd name="connsiteY3810" fmla="*/ 6238322 h 6858240"/>
              <a:gd name="connsiteX3811" fmla="*/ 5487317 w 10382877"/>
              <a:gd name="connsiteY3811" fmla="*/ 6241865 h 6858240"/>
              <a:gd name="connsiteX3812" fmla="*/ 5498926 w 10382877"/>
              <a:gd name="connsiteY3812" fmla="*/ 6248621 h 6858240"/>
              <a:gd name="connsiteX3813" fmla="*/ 5486980 w 10382877"/>
              <a:gd name="connsiteY3813" fmla="*/ 6248812 h 6858240"/>
              <a:gd name="connsiteX3814" fmla="*/ 5470113 w 10382877"/>
              <a:gd name="connsiteY3814" fmla="*/ 6238322 h 6858240"/>
              <a:gd name="connsiteX3815" fmla="*/ 5553778 w 10382877"/>
              <a:gd name="connsiteY3815" fmla="*/ 6237604 h 6858240"/>
              <a:gd name="connsiteX3816" fmla="*/ 5554769 w 10382877"/>
              <a:gd name="connsiteY3816" fmla="*/ 6244761 h 6858240"/>
              <a:gd name="connsiteX3817" fmla="*/ 5548577 w 10382877"/>
              <a:gd name="connsiteY3817" fmla="*/ 6240995 h 6858240"/>
              <a:gd name="connsiteX3818" fmla="*/ 5553778 w 10382877"/>
              <a:gd name="connsiteY3818" fmla="*/ 6237604 h 6858240"/>
              <a:gd name="connsiteX3819" fmla="*/ 5017618 w 10382877"/>
              <a:gd name="connsiteY3819" fmla="*/ 6237205 h 6858240"/>
              <a:gd name="connsiteX3820" fmla="*/ 5020920 w 10382877"/>
              <a:gd name="connsiteY3820" fmla="*/ 6242818 h 6858240"/>
              <a:gd name="connsiteX3821" fmla="*/ 5015312 w 10382877"/>
              <a:gd name="connsiteY3821" fmla="*/ 6246114 h 6858240"/>
              <a:gd name="connsiteX3822" fmla="*/ 5012010 w 10382877"/>
              <a:gd name="connsiteY3822" fmla="*/ 6240507 h 6858240"/>
              <a:gd name="connsiteX3823" fmla="*/ 5017618 w 10382877"/>
              <a:gd name="connsiteY3823" fmla="*/ 6237205 h 6858240"/>
              <a:gd name="connsiteX3824" fmla="*/ 4789327 w 10382877"/>
              <a:gd name="connsiteY3824" fmla="*/ 6236240 h 6858240"/>
              <a:gd name="connsiteX3825" fmla="*/ 4797970 w 10382877"/>
              <a:gd name="connsiteY3825" fmla="*/ 6237802 h 6858240"/>
              <a:gd name="connsiteX3826" fmla="*/ 4789384 w 10382877"/>
              <a:gd name="connsiteY3826" fmla="*/ 6243358 h 6858240"/>
              <a:gd name="connsiteX3827" fmla="*/ 4789327 w 10382877"/>
              <a:gd name="connsiteY3827" fmla="*/ 6236240 h 6858240"/>
              <a:gd name="connsiteX3828" fmla="*/ 4654055 w 10382877"/>
              <a:gd name="connsiteY3828" fmla="*/ 6231731 h 6858240"/>
              <a:gd name="connsiteX3829" fmla="*/ 4655891 w 10382877"/>
              <a:gd name="connsiteY3829" fmla="*/ 6240875 h 6858240"/>
              <a:gd name="connsiteX3830" fmla="*/ 4645144 w 10382877"/>
              <a:gd name="connsiteY3830" fmla="*/ 6245695 h 6858240"/>
              <a:gd name="connsiteX3831" fmla="*/ 4654055 w 10382877"/>
              <a:gd name="connsiteY3831" fmla="*/ 6231731 h 6858240"/>
              <a:gd name="connsiteX3832" fmla="*/ 5039823 w 10382877"/>
              <a:gd name="connsiteY3832" fmla="*/ 6231593 h 6858240"/>
              <a:gd name="connsiteX3833" fmla="*/ 5040913 w 10382877"/>
              <a:gd name="connsiteY3833" fmla="*/ 6234893 h 6858240"/>
              <a:gd name="connsiteX3834" fmla="*/ 5044927 w 10382877"/>
              <a:gd name="connsiteY3834" fmla="*/ 6244260 h 6858240"/>
              <a:gd name="connsiteX3835" fmla="*/ 5045473 w 10382877"/>
              <a:gd name="connsiteY3835" fmla="*/ 6249174 h 6858240"/>
              <a:gd name="connsiteX3836" fmla="*/ 5035579 w 10382877"/>
              <a:gd name="connsiteY3836" fmla="*/ 6238513 h 6858240"/>
              <a:gd name="connsiteX3837" fmla="*/ 5039823 w 10382877"/>
              <a:gd name="connsiteY3837" fmla="*/ 6231593 h 6858240"/>
              <a:gd name="connsiteX3838" fmla="*/ 4865074 w 10382877"/>
              <a:gd name="connsiteY3838" fmla="*/ 6230935 h 6858240"/>
              <a:gd name="connsiteX3839" fmla="*/ 4867042 w 10382877"/>
              <a:gd name="connsiteY3839" fmla="*/ 6243453 h 6858240"/>
              <a:gd name="connsiteX3840" fmla="*/ 4865333 w 10382877"/>
              <a:gd name="connsiteY3840" fmla="*/ 6257804 h 6858240"/>
              <a:gd name="connsiteX3841" fmla="*/ 4865549 w 10382877"/>
              <a:gd name="connsiteY3841" fmla="*/ 6263418 h 6858240"/>
              <a:gd name="connsiteX3842" fmla="*/ 4857718 w 10382877"/>
              <a:gd name="connsiteY3842" fmla="*/ 6258522 h 6858240"/>
              <a:gd name="connsiteX3843" fmla="*/ 4845665 w 10382877"/>
              <a:gd name="connsiteY3843" fmla="*/ 6252610 h 6858240"/>
              <a:gd name="connsiteX3844" fmla="*/ 4845931 w 10382877"/>
              <a:gd name="connsiteY3844" fmla="*/ 6235109 h 6858240"/>
              <a:gd name="connsiteX3845" fmla="*/ 4865074 w 10382877"/>
              <a:gd name="connsiteY3845" fmla="*/ 6230935 h 6858240"/>
              <a:gd name="connsiteX3846" fmla="*/ 5525167 w 10382877"/>
              <a:gd name="connsiteY3846" fmla="*/ 6230264 h 6858240"/>
              <a:gd name="connsiteX3847" fmla="*/ 5534656 w 10382877"/>
              <a:gd name="connsiteY3847" fmla="*/ 6231502 h 6858240"/>
              <a:gd name="connsiteX3848" fmla="*/ 5537482 w 10382877"/>
              <a:gd name="connsiteY3848" fmla="*/ 6239662 h 6858240"/>
              <a:gd name="connsiteX3849" fmla="*/ 5525167 w 10382877"/>
              <a:gd name="connsiteY3849" fmla="*/ 6230264 h 6858240"/>
              <a:gd name="connsiteX3850" fmla="*/ 333403 w 10382877"/>
              <a:gd name="connsiteY3850" fmla="*/ 6229200 h 6858240"/>
              <a:gd name="connsiteX3851" fmla="*/ 337196 w 10382877"/>
              <a:gd name="connsiteY3851" fmla="*/ 6236983 h 6858240"/>
              <a:gd name="connsiteX3852" fmla="*/ 343035 w 10382877"/>
              <a:gd name="connsiteY3852" fmla="*/ 6244698 h 6858240"/>
              <a:gd name="connsiteX3853" fmla="*/ 354967 w 10382877"/>
              <a:gd name="connsiteY3853" fmla="*/ 6253492 h 6858240"/>
              <a:gd name="connsiteX3854" fmla="*/ 352713 w 10382877"/>
              <a:gd name="connsiteY3854" fmla="*/ 6269526 h 6858240"/>
              <a:gd name="connsiteX3855" fmla="*/ 352230 w 10382877"/>
              <a:gd name="connsiteY3855" fmla="*/ 6263938 h 6858240"/>
              <a:gd name="connsiteX3856" fmla="*/ 350738 w 10382877"/>
              <a:gd name="connsiteY3856" fmla="*/ 6261385 h 6858240"/>
              <a:gd name="connsiteX3857" fmla="*/ 342513 w 10382877"/>
              <a:gd name="connsiteY3857" fmla="*/ 6271901 h 6858240"/>
              <a:gd name="connsiteX3858" fmla="*/ 335778 w 10382877"/>
              <a:gd name="connsiteY3858" fmla="*/ 6279489 h 6858240"/>
              <a:gd name="connsiteX3859" fmla="*/ 331038 w 10382877"/>
              <a:gd name="connsiteY3859" fmla="*/ 6256775 h 6858240"/>
              <a:gd name="connsiteX3860" fmla="*/ 329022 w 10382877"/>
              <a:gd name="connsiteY3860" fmla="*/ 6255817 h 6858240"/>
              <a:gd name="connsiteX3861" fmla="*/ 323490 w 10382877"/>
              <a:gd name="connsiteY3861" fmla="*/ 6264186 h 6858240"/>
              <a:gd name="connsiteX3862" fmla="*/ 314033 w 10382877"/>
              <a:gd name="connsiteY3862" fmla="*/ 6271349 h 6858240"/>
              <a:gd name="connsiteX3863" fmla="*/ 308309 w 10382877"/>
              <a:gd name="connsiteY3863" fmla="*/ 6261950 h 6858240"/>
              <a:gd name="connsiteX3864" fmla="*/ 314094 w 10382877"/>
              <a:gd name="connsiteY3864" fmla="*/ 6252438 h 6858240"/>
              <a:gd name="connsiteX3865" fmla="*/ 318941 w 10382877"/>
              <a:gd name="connsiteY3865" fmla="*/ 6237490 h 6858240"/>
              <a:gd name="connsiteX3866" fmla="*/ 333403 w 10382877"/>
              <a:gd name="connsiteY3866" fmla="*/ 6229200 h 6858240"/>
              <a:gd name="connsiteX3867" fmla="*/ 4890889 w 10382877"/>
              <a:gd name="connsiteY3867" fmla="*/ 6228162 h 6858240"/>
              <a:gd name="connsiteX3868" fmla="*/ 4894432 w 10382877"/>
              <a:gd name="connsiteY3868" fmla="*/ 6233827 h 6858240"/>
              <a:gd name="connsiteX3869" fmla="*/ 4891257 w 10382877"/>
              <a:gd name="connsiteY3869" fmla="*/ 6237751 h 6858240"/>
              <a:gd name="connsiteX3870" fmla="*/ 4887707 w 10382877"/>
              <a:gd name="connsiteY3870" fmla="*/ 6232087 h 6858240"/>
              <a:gd name="connsiteX3871" fmla="*/ 4890889 w 10382877"/>
              <a:gd name="connsiteY3871" fmla="*/ 6228162 h 6858240"/>
              <a:gd name="connsiteX3872" fmla="*/ 4409416 w 10382877"/>
              <a:gd name="connsiteY3872" fmla="*/ 6227584 h 6858240"/>
              <a:gd name="connsiteX3873" fmla="*/ 4413340 w 10382877"/>
              <a:gd name="connsiteY3873" fmla="*/ 6230765 h 6858240"/>
              <a:gd name="connsiteX3874" fmla="*/ 4407676 w 10382877"/>
              <a:gd name="connsiteY3874" fmla="*/ 6234309 h 6858240"/>
              <a:gd name="connsiteX3875" fmla="*/ 4403751 w 10382877"/>
              <a:gd name="connsiteY3875" fmla="*/ 6231134 h 6858240"/>
              <a:gd name="connsiteX3876" fmla="*/ 4409416 w 10382877"/>
              <a:gd name="connsiteY3876" fmla="*/ 6227584 h 6858240"/>
              <a:gd name="connsiteX3877" fmla="*/ 4315488 w 10382877"/>
              <a:gd name="connsiteY3877" fmla="*/ 6227069 h 6858240"/>
              <a:gd name="connsiteX3878" fmla="*/ 4317419 w 10382877"/>
              <a:gd name="connsiteY3878" fmla="*/ 6232289 h 6858240"/>
              <a:gd name="connsiteX3879" fmla="*/ 4301763 w 10382877"/>
              <a:gd name="connsiteY3879" fmla="*/ 6228321 h 6858240"/>
              <a:gd name="connsiteX3880" fmla="*/ 4315488 w 10382877"/>
              <a:gd name="connsiteY3880" fmla="*/ 6227069 h 6858240"/>
              <a:gd name="connsiteX3881" fmla="*/ 5512383 w 10382877"/>
              <a:gd name="connsiteY3881" fmla="*/ 6224530 h 6858240"/>
              <a:gd name="connsiteX3882" fmla="*/ 5516308 w 10382877"/>
              <a:gd name="connsiteY3882" fmla="*/ 6227705 h 6858240"/>
              <a:gd name="connsiteX3883" fmla="*/ 5510643 w 10382877"/>
              <a:gd name="connsiteY3883" fmla="*/ 6231254 h 6858240"/>
              <a:gd name="connsiteX3884" fmla="*/ 5506719 w 10382877"/>
              <a:gd name="connsiteY3884" fmla="*/ 6228073 h 6858240"/>
              <a:gd name="connsiteX3885" fmla="*/ 5512383 w 10382877"/>
              <a:gd name="connsiteY3885" fmla="*/ 6224530 h 6858240"/>
              <a:gd name="connsiteX3886" fmla="*/ 717644 w 10382877"/>
              <a:gd name="connsiteY3886" fmla="*/ 6223406 h 6858240"/>
              <a:gd name="connsiteX3887" fmla="*/ 721620 w 10382877"/>
              <a:gd name="connsiteY3887" fmla="*/ 6226333 h 6858240"/>
              <a:gd name="connsiteX3888" fmla="*/ 715333 w 10382877"/>
              <a:gd name="connsiteY3888" fmla="*/ 6232315 h 6858240"/>
              <a:gd name="connsiteX3889" fmla="*/ 711358 w 10382877"/>
              <a:gd name="connsiteY3889" fmla="*/ 6229381 h 6858240"/>
              <a:gd name="connsiteX3890" fmla="*/ 717644 w 10382877"/>
              <a:gd name="connsiteY3890" fmla="*/ 6223406 h 6858240"/>
              <a:gd name="connsiteX3891" fmla="*/ 5660865 w 10382877"/>
              <a:gd name="connsiteY3891" fmla="*/ 6222441 h 6858240"/>
              <a:gd name="connsiteX3892" fmla="*/ 5664739 w 10382877"/>
              <a:gd name="connsiteY3892" fmla="*/ 6225616 h 6858240"/>
              <a:gd name="connsiteX3893" fmla="*/ 5659087 w 10382877"/>
              <a:gd name="connsiteY3893" fmla="*/ 6229159 h 6858240"/>
              <a:gd name="connsiteX3894" fmla="*/ 5655213 w 10382877"/>
              <a:gd name="connsiteY3894" fmla="*/ 6225984 h 6858240"/>
              <a:gd name="connsiteX3895" fmla="*/ 5660865 w 10382877"/>
              <a:gd name="connsiteY3895" fmla="*/ 6222441 h 6858240"/>
              <a:gd name="connsiteX3896" fmla="*/ 5409113 w 10382877"/>
              <a:gd name="connsiteY3896" fmla="*/ 6221324 h 6858240"/>
              <a:gd name="connsiteX3897" fmla="*/ 5440163 w 10382877"/>
              <a:gd name="connsiteY3897" fmla="*/ 6230429 h 6858240"/>
              <a:gd name="connsiteX3898" fmla="*/ 5441947 w 10382877"/>
              <a:gd name="connsiteY3898" fmla="*/ 6238272 h 6858240"/>
              <a:gd name="connsiteX3899" fmla="*/ 5405830 w 10382877"/>
              <a:gd name="connsiteY3899" fmla="*/ 6223025 h 6858240"/>
              <a:gd name="connsiteX3900" fmla="*/ 5409113 w 10382877"/>
              <a:gd name="connsiteY3900" fmla="*/ 6221324 h 6858240"/>
              <a:gd name="connsiteX3901" fmla="*/ 4943105 w 10382877"/>
              <a:gd name="connsiteY3901" fmla="*/ 6220930 h 6858240"/>
              <a:gd name="connsiteX3902" fmla="*/ 4949348 w 10382877"/>
              <a:gd name="connsiteY3902" fmla="*/ 6224454 h 6858240"/>
              <a:gd name="connsiteX3903" fmla="*/ 4941523 w 10382877"/>
              <a:gd name="connsiteY3903" fmla="*/ 6226918 h 6858240"/>
              <a:gd name="connsiteX3904" fmla="*/ 4935274 w 10382877"/>
              <a:gd name="connsiteY3904" fmla="*/ 6223400 h 6858240"/>
              <a:gd name="connsiteX3905" fmla="*/ 4943105 w 10382877"/>
              <a:gd name="connsiteY3905" fmla="*/ 6220930 h 6858240"/>
              <a:gd name="connsiteX3906" fmla="*/ 819962 w 10382877"/>
              <a:gd name="connsiteY3906" fmla="*/ 6218821 h 6858240"/>
              <a:gd name="connsiteX3907" fmla="*/ 803284 w 10382877"/>
              <a:gd name="connsiteY3907" fmla="*/ 6243142 h 6858240"/>
              <a:gd name="connsiteX3908" fmla="*/ 806358 w 10382877"/>
              <a:gd name="connsiteY3908" fmla="*/ 6246304 h 6858240"/>
              <a:gd name="connsiteX3909" fmla="*/ 819962 w 10382877"/>
              <a:gd name="connsiteY3909" fmla="*/ 6218821 h 6858240"/>
              <a:gd name="connsiteX3910" fmla="*/ 580420 w 10382877"/>
              <a:gd name="connsiteY3910" fmla="*/ 6218815 h 6858240"/>
              <a:gd name="connsiteX3911" fmla="*/ 588928 w 10382877"/>
              <a:gd name="connsiteY3911" fmla="*/ 6222917 h 6858240"/>
              <a:gd name="connsiteX3912" fmla="*/ 578959 w 10382877"/>
              <a:gd name="connsiteY3912" fmla="*/ 6224657 h 6858240"/>
              <a:gd name="connsiteX3913" fmla="*/ 570442 w 10382877"/>
              <a:gd name="connsiteY3913" fmla="*/ 6220549 h 6858240"/>
              <a:gd name="connsiteX3914" fmla="*/ 580420 w 10382877"/>
              <a:gd name="connsiteY3914" fmla="*/ 6218815 h 6858240"/>
              <a:gd name="connsiteX3915" fmla="*/ 4350087 w 10382877"/>
              <a:gd name="connsiteY3915" fmla="*/ 6216980 h 6858240"/>
              <a:gd name="connsiteX3916" fmla="*/ 4353389 w 10382877"/>
              <a:gd name="connsiteY3916" fmla="*/ 6222587 h 6858240"/>
              <a:gd name="connsiteX3917" fmla="*/ 4347782 w 10382877"/>
              <a:gd name="connsiteY3917" fmla="*/ 6225889 h 6858240"/>
              <a:gd name="connsiteX3918" fmla="*/ 4344479 w 10382877"/>
              <a:gd name="connsiteY3918" fmla="*/ 6220275 h 6858240"/>
              <a:gd name="connsiteX3919" fmla="*/ 4350087 w 10382877"/>
              <a:gd name="connsiteY3919" fmla="*/ 6216980 h 6858240"/>
              <a:gd name="connsiteX3920" fmla="*/ 4999240 w 10382877"/>
              <a:gd name="connsiteY3920" fmla="*/ 6214844 h 6858240"/>
              <a:gd name="connsiteX3921" fmla="*/ 5010950 w 10382877"/>
              <a:gd name="connsiteY3921" fmla="*/ 6215437 h 6858240"/>
              <a:gd name="connsiteX3922" fmla="*/ 5010074 w 10382877"/>
              <a:gd name="connsiteY3922" fmla="*/ 6223292 h 6858240"/>
              <a:gd name="connsiteX3923" fmla="*/ 4988373 w 10382877"/>
              <a:gd name="connsiteY3923" fmla="*/ 6221501 h 6858240"/>
              <a:gd name="connsiteX3924" fmla="*/ 4999240 w 10382877"/>
              <a:gd name="connsiteY3924" fmla="*/ 6214844 h 6858240"/>
              <a:gd name="connsiteX3925" fmla="*/ 4252200 w 10382877"/>
              <a:gd name="connsiteY3925" fmla="*/ 6212840 h 6858240"/>
              <a:gd name="connsiteX3926" fmla="*/ 4246421 w 10382877"/>
              <a:gd name="connsiteY3926" fmla="*/ 6222352 h 6858240"/>
              <a:gd name="connsiteX3927" fmla="*/ 4249414 w 10382877"/>
              <a:gd name="connsiteY3927" fmla="*/ 6236716 h 6858240"/>
              <a:gd name="connsiteX3928" fmla="*/ 4249395 w 10382877"/>
              <a:gd name="connsiteY3928" fmla="*/ 6252724 h 6858240"/>
              <a:gd name="connsiteX3929" fmla="*/ 4248489 w 10382877"/>
              <a:gd name="connsiteY3929" fmla="*/ 6269653 h 6858240"/>
              <a:gd name="connsiteX3930" fmla="*/ 4229179 w 10382877"/>
              <a:gd name="connsiteY3930" fmla="*/ 6293478 h 6858240"/>
              <a:gd name="connsiteX3931" fmla="*/ 4201725 w 10382877"/>
              <a:gd name="connsiteY3931" fmla="*/ 6311913 h 6858240"/>
              <a:gd name="connsiteX3932" fmla="*/ 4216580 w 10382877"/>
              <a:gd name="connsiteY3932" fmla="*/ 6319132 h 6858240"/>
              <a:gd name="connsiteX3933" fmla="*/ 4220954 w 10382877"/>
              <a:gd name="connsiteY3933" fmla="*/ 6330715 h 6858240"/>
              <a:gd name="connsiteX3934" fmla="*/ 4207157 w 10382877"/>
              <a:gd name="connsiteY3934" fmla="*/ 6346253 h 6858240"/>
              <a:gd name="connsiteX3935" fmla="*/ 4217747 w 10382877"/>
              <a:gd name="connsiteY3935" fmla="*/ 6356096 h 6858240"/>
              <a:gd name="connsiteX3936" fmla="*/ 4222856 w 10382877"/>
              <a:gd name="connsiteY3936" fmla="*/ 6364795 h 6858240"/>
              <a:gd name="connsiteX3937" fmla="*/ 4221376 w 10382877"/>
              <a:gd name="connsiteY3937" fmla="*/ 6374257 h 6858240"/>
              <a:gd name="connsiteX3938" fmla="*/ 4229254 w 10382877"/>
              <a:gd name="connsiteY3938" fmla="*/ 6371526 h 6858240"/>
              <a:gd name="connsiteX3939" fmla="*/ 4249163 w 10382877"/>
              <a:gd name="connsiteY3939" fmla="*/ 6363589 h 6858240"/>
              <a:gd name="connsiteX3940" fmla="*/ 4275233 w 10382877"/>
              <a:gd name="connsiteY3940" fmla="*/ 6356032 h 6858240"/>
              <a:gd name="connsiteX3941" fmla="*/ 4289676 w 10382877"/>
              <a:gd name="connsiteY3941" fmla="*/ 6353873 h 6858240"/>
              <a:gd name="connsiteX3942" fmla="*/ 4324016 w 10382877"/>
              <a:gd name="connsiteY3942" fmla="*/ 6337027 h 6858240"/>
              <a:gd name="connsiteX3943" fmla="*/ 4315303 w 10382877"/>
              <a:gd name="connsiteY3943" fmla="*/ 6333820 h 6858240"/>
              <a:gd name="connsiteX3944" fmla="*/ 4305186 w 10382877"/>
              <a:gd name="connsiteY3944" fmla="*/ 6336208 h 6858240"/>
              <a:gd name="connsiteX3945" fmla="*/ 4301642 w 10382877"/>
              <a:gd name="connsiteY3945" fmla="*/ 6333630 h 6858240"/>
              <a:gd name="connsiteX3946" fmla="*/ 4287854 w 10382877"/>
              <a:gd name="connsiteY3946" fmla="*/ 6337687 h 6858240"/>
              <a:gd name="connsiteX3947" fmla="*/ 4283636 w 10382877"/>
              <a:gd name="connsiteY3947" fmla="*/ 6341637 h 6858240"/>
              <a:gd name="connsiteX3948" fmla="*/ 4264292 w 10382877"/>
              <a:gd name="connsiteY3948" fmla="*/ 6343536 h 6858240"/>
              <a:gd name="connsiteX3949" fmla="*/ 4255363 w 10382877"/>
              <a:gd name="connsiteY3949" fmla="*/ 6323063 h 6858240"/>
              <a:gd name="connsiteX3950" fmla="*/ 4267012 w 10382877"/>
              <a:gd name="connsiteY3950" fmla="*/ 6309881 h 6858240"/>
              <a:gd name="connsiteX3951" fmla="*/ 4280312 w 10382877"/>
              <a:gd name="connsiteY3951" fmla="*/ 6303562 h 6858240"/>
              <a:gd name="connsiteX3952" fmla="*/ 4292109 w 10382877"/>
              <a:gd name="connsiteY3952" fmla="*/ 6301981 h 6858240"/>
              <a:gd name="connsiteX3953" fmla="*/ 4303928 w 10382877"/>
              <a:gd name="connsiteY3953" fmla="*/ 6291827 h 6858240"/>
              <a:gd name="connsiteX3954" fmla="*/ 4309682 w 10382877"/>
              <a:gd name="connsiteY3954" fmla="*/ 6284023 h 6858240"/>
              <a:gd name="connsiteX3955" fmla="*/ 4312553 w 10382877"/>
              <a:gd name="connsiteY3955" fmla="*/ 6293135 h 6858240"/>
              <a:gd name="connsiteX3956" fmla="*/ 4328366 w 10382877"/>
              <a:gd name="connsiteY3956" fmla="*/ 6287459 h 6858240"/>
              <a:gd name="connsiteX3957" fmla="*/ 4347793 w 10382877"/>
              <a:gd name="connsiteY3957" fmla="*/ 6273165 h 6858240"/>
              <a:gd name="connsiteX3958" fmla="*/ 4355160 w 10382877"/>
              <a:gd name="connsiteY3958" fmla="*/ 6265799 h 6858240"/>
              <a:gd name="connsiteX3959" fmla="*/ 4361028 w 10382877"/>
              <a:gd name="connsiteY3959" fmla="*/ 6255874 h 6858240"/>
              <a:gd name="connsiteX3960" fmla="*/ 4368059 w 10382877"/>
              <a:gd name="connsiteY3960" fmla="*/ 6248863 h 6858240"/>
              <a:gd name="connsiteX3961" fmla="*/ 4374638 w 10382877"/>
              <a:gd name="connsiteY3961" fmla="*/ 6252026 h 6858240"/>
              <a:gd name="connsiteX3962" fmla="*/ 4380944 w 10382877"/>
              <a:gd name="connsiteY3962" fmla="*/ 6255302 h 6858240"/>
              <a:gd name="connsiteX3963" fmla="*/ 4386838 w 10382877"/>
              <a:gd name="connsiteY3963" fmla="*/ 6249924 h 6858240"/>
              <a:gd name="connsiteX3964" fmla="*/ 4392604 w 10382877"/>
              <a:gd name="connsiteY3964" fmla="*/ 6247086 h 6858240"/>
              <a:gd name="connsiteX3965" fmla="*/ 4398219 w 10382877"/>
              <a:gd name="connsiteY3965" fmla="*/ 6243783 h 6858240"/>
              <a:gd name="connsiteX3966" fmla="*/ 4403579 w 10382877"/>
              <a:gd name="connsiteY3966" fmla="*/ 6240431 h 6858240"/>
              <a:gd name="connsiteX3967" fmla="*/ 4407427 w 10382877"/>
              <a:gd name="connsiteY3967" fmla="*/ 6254039 h 6858240"/>
              <a:gd name="connsiteX3968" fmla="*/ 4415410 w 10382877"/>
              <a:gd name="connsiteY3968" fmla="*/ 6260167 h 6858240"/>
              <a:gd name="connsiteX3969" fmla="*/ 4422631 w 10382877"/>
              <a:gd name="connsiteY3969" fmla="*/ 6246088 h 6858240"/>
              <a:gd name="connsiteX3970" fmla="*/ 4426111 w 10382877"/>
              <a:gd name="connsiteY3970" fmla="*/ 6242748 h 6858240"/>
              <a:gd name="connsiteX3971" fmla="*/ 4441442 w 10382877"/>
              <a:gd name="connsiteY3971" fmla="*/ 6233026 h 6858240"/>
              <a:gd name="connsiteX3972" fmla="*/ 4451838 w 10382877"/>
              <a:gd name="connsiteY3972" fmla="*/ 6231725 h 6858240"/>
              <a:gd name="connsiteX3973" fmla="*/ 4453923 w 10382877"/>
              <a:gd name="connsiteY3973" fmla="*/ 6246743 h 6858240"/>
              <a:gd name="connsiteX3974" fmla="*/ 4454798 w 10382877"/>
              <a:gd name="connsiteY3974" fmla="*/ 6253620 h 6858240"/>
              <a:gd name="connsiteX3975" fmla="*/ 4461396 w 10382877"/>
              <a:gd name="connsiteY3975" fmla="*/ 6249333 h 6858240"/>
              <a:gd name="connsiteX3976" fmla="*/ 4464642 w 10382877"/>
              <a:gd name="connsiteY3976" fmla="*/ 6255188 h 6858240"/>
              <a:gd name="connsiteX3977" fmla="*/ 4476703 w 10382877"/>
              <a:gd name="connsiteY3977" fmla="*/ 6268472 h 6858240"/>
              <a:gd name="connsiteX3978" fmla="*/ 4499317 w 10382877"/>
              <a:gd name="connsiteY3978" fmla="*/ 6278943 h 6858240"/>
              <a:gd name="connsiteX3979" fmla="*/ 4513524 w 10382877"/>
              <a:gd name="connsiteY3979" fmla="*/ 6299549 h 6858240"/>
              <a:gd name="connsiteX3980" fmla="*/ 4527191 w 10382877"/>
              <a:gd name="connsiteY3980" fmla="*/ 6295453 h 6858240"/>
              <a:gd name="connsiteX3981" fmla="*/ 4534615 w 10382877"/>
              <a:gd name="connsiteY3981" fmla="*/ 6289732 h 6858240"/>
              <a:gd name="connsiteX3982" fmla="*/ 4546384 w 10382877"/>
              <a:gd name="connsiteY3982" fmla="*/ 6291129 h 6858240"/>
              <a:gd name="connsiteX3983" fmla="*/ 4554023 w 10382877"/>
              <a:gd name="connsiteY3983" fmla="*/ 6295726 h 6858240"/>
              <a:gd name="connsiteX3984" fmla="*/ 4544326 w 10382877"/>
              <a:gd name="connsiteY3984" fmla="*/ 6300864 h 6858240"/>
              <a:gd name="connsiteX3985" fmla="*/ 4544255 w 10382877"/>
              <a:gd name="connsiteY3985" fmla="*/ 6309328 h 6858240"/>
              <a:gd name="connsiteX3986" fmla="*/ 4530691 w 10382877"/>
              <a:gd name="connsiteY3986" fmla="*/ 6325775 h 6858240"/>
              <a:gd name="connsiteX3987" fmla="*/ 4502874 w 10382877"/>
              <a:gd name="connsiteY3987" fmla="*/ 6339243 h 6858240"/>
              <a:gd name="connsiteX3988" fmla="*/ 4483454 w 10382877"/>
              <a:gd name="connsiteY3988" fmla="*/ 6336843 h 6858240"/>
              <a:gd name="connsiteX3989" fmla="*/ 4474563 w 10382877"/>
              <a:gd name="connsiteY3989" fmla="*/ 6331712 h 6858240"/>
              <a:gd name="connsiteX3990" fmla="*/ 4475858 w 10382877"/>
              <a:gd name="connsiteY3990" fmla="*/ 6335166 h 6858240"/>
              <a:gd name="connsiteX3991" fmla="*/ 4480639 w 10382877"/>
              <a:gd name="connsiteY3991" fmla="*/ 6361239 h 6858240"/>
              <a:gd name="connsiteX3992" fmla="*/ 4485421 w 10382877"/>
              <a:gd name="connsiteY3992" fmla="*/ 6366319 h 6858240"/>
              <a:gd name="connsiteX3993" fmla="*/ 4490992 w 10382877"/>
              <a:gd name="connsiteY3993" fmla="*/ 6372479 h 6858240"/>
              <a:gd name="connsiteX3994" fmla="*/ 4480684 w 10382877"/>
              <a:gd name="connsiteY3994" fmla="*/ 6374574 h 6858240"/>
              <a:gd name="connsiteX3995" fmla="*/ 4474669 w 10382877"/>
              <a:gd name="connsiteY3995" fmla="*/ 6369241 h 6858240"/>
              <a:gd name="connsiteX3996" fmla="*/ 4463931 w 10382877"/>
              <a:gd name="connsiteY3996" fmla="*/ 6350000 h 6858240"/>
              <a:gd name="connsiteX3997" fmla="*/ 4460470 w 10382877"/>
              <a:gd name="connsiteY3997" fmla="*/ 6335027 h 6858240"/>
              <a:gd name="connsiteX3998" fmla="*/ 4444236 w 10382877"/>
              <a:gd name="connsiteY3998" fmla="*/ 6324765 h 6858240"/>
              <a:gd name="connsiteX3999" fmla="*/ 4424664 w 10382877"/>
              <a:gd name="connsiteY3999" fmla="*/ 6333890 h 6858240"/>
              <a:gd name="connsiteX4000" fmla="*/ 4415074 w 10382877"/>
              <a:gd name="connsiteY4000" fmla="*/ 6338538 h 6858240"/>
              <a:gd name="connsiteX4001" fmla="*/ 4398963 w 10382877"/>
              <a:gd name="connsiteY4001" fmla="*/ 6344399 h 6858240"/>
              <a:gd name="connsiteX4002" fmla="*/ 4396129 w 10382877"/>
              <a:gd name="connsiteY4002" fmla="*/ 6350635 h 6858240"/>
              <a:gd name="connsiteX4003" fmla="*/ 4400403 w 10382877"/>
              <a:gd name="connsiteY4003" fmla="*/ 6353366 h 6858240"/>
              <a:gd name="connsiteX4004" fmla="*/ 4384483 w 10382877"/>
              <a:gd name="connsiteY4004" fmla="*/ 6351397 h 6858240"/>
              <a:gd name="connsiteX4005" fmla="*/ 4359587 w 10382877"/>
              <a:gd name="connsiteY4005" fmla="*/ 6350889 h 6858240"/>
              <a:gd name="connsiteX4006" fmla="*/ 4358043 w 10382877"/>
              <a:gd name="connsiteY4006" fmla="*/ 6355905 h 6858240"/>
              <a:gd name="connsiteX4007" fmla="*/ 4365525 w 10382877"/>
              <a:gd name="connsiteY4007" fmla="*/ 6359271 h 6858240"/>
              <a:gd name="connsiteX4008" fmla="*/ 4355269 w 10382877"/>
              <a:gd name="connsiteY4008" fmla="*/ 6361112 h 6858240"/>
              <a:gd name="connsiteX4009" fmla="*/ 4337646 w 10382877"/>
              <a:gd name="connsiteY4009" fmla="*/ 6363779 h 6858240"/>
              <a:gd name="connsiteX4010" fmla="*/ 4318923 w 10382877"/>
              <a:gd name="connsiteY4010" fmla="*/ 6363208 h 6858240"/>
              <a:gd name="connsiteX4011" fmla="*/ 4307453 w 10382877"/>
              <a:gd name="connsiteY4011" fmla="*/ 6362382 h 6858240"/>
              <a:gd name="connsiteX4012" fmla="*/ 4291282 w 10382877"/>
              <a:gd name="connsiteY4012" fmla="*/ 6375209 h 6858240"/>
              <a:gd name="connsiteX4013" fmla="*/ 4287312 w 10382877"/>
              <a:gd name="connsiteY4013" fmla="*/ 6383210 h 6858240"/>
              <a:gd name="connsiteX4014" fmla="*/ 4300486 w 10382877"/>
              <a:gd name="connsiteY4014" fmla="*/ 6413373 h 6858240"/>
              <a:gd name="connsiteX4015" fmla="*/ 4300251 w 10382877"/>
              <a:gd name="connsiteY4015" fmla="*/ 6421818 h 6858240"/>
              <a:gd name="connsiteX4016" fmla="*/ 4331446 w 10382877"/>
              <a:gd name="connsiteY4016" fmla="*/ 6435661 h 6858240"/>
              <a:gd name="connsiteX4017" fmla="*/ 4314572 w 10382877"/>
              <a:gd name="connsiteY4017" fmla="*/ 6441122 h 6858240"/>
              <a:gd name="connsiteX4018" fmla="*/ 4305574 w 10382877"/>
              <a:gd name="connsiteY4018" fmla="*/ 6447345 h 6858240"/>
              <a:gd name="connsiteX4019" fmla="*/ 4300354 w 10382877"/>
              <a:gd name="connsiteY4019" fmla="*/ 6458204 h 6858240"/>
              <a:gd name="connsiteX4020" fmla="*/ 4284560 w 10382877"/>
              <a:gd name="connsiteY4020" fmla="*/ 6463220 h 6858240"/>
              <a:gd name="connsiteX4021" fmla="*/ 4272779 w 10382877"/>
              <a:gd name="connsiteY4021" fmla="*/ 6467284 h 6858240"/>
              <a:gd name="connsiteX4022" fmla="*/ 4261782 w 10382877"/>
              <a:gd name="connsiteY4022" fmla="*/ 6465887 h 6858240"/>
              <a:gd name="connsiteX4023" fmla="*/ 4269496 w 10382877"/>
              <a:gd name="connsiteY4023" fmla="*/ 6446837 h 6858240"/>
              <a:gd name="connsiteX4024" fmla="*/ 4253311 w 10382877"/>
              <a:gd name="connsiteY4024" fmla="*/ 6448742 h 6858240"/>
              <a:gd name="connsiteX4025" fmla="*/ 4235760 w 10382877"/>
              <a:gd name="connsiteY4025" fmla="*/ 6467729 h 6858240"/>
              <a:gd name="connsiteX4026" fmla="*/ 4229463 w 10382877"/>
              <a:gd name="connsiteY4026" fmla="*/ 6479222 h 6858240"/>
              <a:gd name="connsiteX4027" fmla="*/ 4227892 w 10382877"/>
              <a:gd name="connsiteY4027" fmla="*/ 6472364 h 6858240"/>
              <a:gd name="connsiteX4028" fmla="*/ 4206193 w 10382877"/>
              <a:gd name="connsiteY4028" fmla="*/ 6437185 h 6858240"/>
              <a:gd name="connsiteX4029" fmla="*/ 4201670 w 10382877"/>
              <a:gd name="connsiteY4029" fmla="*/ 6427406 h 6858240"/>
              <a:gd name="connsiteX4030" fmla="*/ 4204513 w 10382877"/>
              <a:gd name="connsiteY4030" fmla="*/ 6419596 h 6858240"/>
              <a:gd name="connsiteX4031" fmla="*/ 4189559 w 10382877"/>
              <a:gd name="connsiteY4031" fmla="*/ 6423279 h 6858240"/>
              <a:gd name="connsiteX4032" fmla="*/ 4179814 w 10382877"/>
              <a:gd name="connsiteY4032" fmla="*/ 6426708 h 6858240"/>
              <a:gd name="connsiteX4033" fmla="*/ 4177613 w 10382877"/>
              <a:gd name="connsiteY4033" fmla="*/ 6424231 h 6858240"/>
              <a:gd name="connsiteX4034" fmla="*/ 4184918 w 10382877"/>
              <a:gd name="connsiteY4034" fmla="*/ 6416357 h 6858240"/>
              <a:gd name="connsiteX4035" fmla="*/ 4196132 w 10382877"/>
              <a:gd name="connsiteY4035" fmla="*/ 6399720 h 6858240"/>
              <a:gd name="connsiteX4036" fmla="*/ 4189382 w 10382877"/>
              <a:gd name="connsiteY4036" fmla="*/ 6380607 h 6858240"/>
              <a:gd name="connsiteX4037" fmla="*/ 4184092 w 10382877"/>
              <a:gd name="connsiteY4037" fmla="*/ 6384417 h 6858240"/>
              <a:gd name="connsiteX4038" fmla="*/ 4178351 w 10382877"/>
              <a:gd name="connsiteY4038" fmla="*/ 6393751 h 6858240"/>
              <a:gd name="connsiteX4039" fmla="*/ 4142514 w 10382877"/>
              <a:gd name="connsiteY4039" fmla="*/ 6410579 h 6858240"/>
              <a:gd name="connsiteX4040" fmla="*/ 4152437 w 10382877"/>
              <a:gd name="connsiteY4040" fmla="*/ 6418453 h 6858240"/>
              <a:gd name="connsiteX4041" fmla="*/ 4164763 w 10382877"/>
              <a:gd name="connsiteY4041" fmla="*/ 6416866 h 6858240"/>
              <a:gd name="connsiteX4042" fmla="*/ 4170622 w 10382877"/>
              <a:gd name="connsiteY4042" fmla="*/ 6413627 h 6858240"/>
              <a:gd name="connsiteX4043" fmla="*/ 4164543 w 10382877"/>
              <a:gd name="connsiteY4043" fmla="*/ 6426835 h 6858240"/>
              <a:gd name="connsiteX4044" fmla="*/ 4146428 w 10382877"/>
              <a:gd name="connsiteY4044" fmla="*/ 6427406 h 6858240"/>
              <a:gd name="connsiteX4045" fmla="*/ 4107251 w 10382877"/>
              <a:gd name="connsiteY4045" fmla="*/ 6437249 h 6858240"/>
              <a:gd name="connsiteX4046" fmla="*/ 4087861 w 10382877"/>
              <a:gd name="connsiteY4046" fmla="*/ 6428867 h 6858240"/>
              <a:gd name="connsiteX4047" fmla="*/ 4103239 w 10382877"/>
              <a:gd name="connsiteY4047" fmla="*/ 6411595 h 6858240"/>
              <a:gd name="connsiteX4048" fmla="*/ 4106248 w 10382877"/>
              <a:gd name="connsiteY4048" fmla="*/ 6406451 h 6858240"/>
              <a:gd name="connsiteX4049" fmla="*/ 4105714 w 10382877"/>
              <a:gd name="connsiteY4049" fmla="*/ 6400355 h 6858240"/>
              <a:gd name="connsiteX4050" fmla="*/ 4111468 w 10382877"/>
              <a:gd name="connsiteY4050" fmla="*/ 6387465 h 6858240"/>
              <a:gd name="connsiteX4051" fmla="*/ 4116618 w 10382877"/>
              <a:gd name="connsiteY4051" fmla="*/ 6380480 h 6858240"/>
              <a:gd name="connsiteX4052" fmla="*/ 4126010 w 10382877"/>
              <a:gd name="connsiteY4052" fmla="*/ 6373622 h 6858240"/>
              <a:gd name="connsiteX4053" fmla="*/ 4140381 w 10382877"/>
              <a:gd name="connsiteY4053" fmla="*/ 6365176 h 6858240"/>
              <a:gd name="connsiteX4054" fmla="*/ 4151435 w 10382877"/>
              <a:gd name="connsiteY4054" fmla="*/ 6358509 h 6858240"/>
              <a:gd name="connsiteX4055" fmla="*/ 4114265 w 10382877"/>
              <a:gd name="connsiteY4055" fmla="*/ 6363208 h 6858240"/>
              <a:gd name="connsiteX4056" fmla="*/ 4086040 w 10382877"/>
              <a:gd name="connsiteY4056" fmla="*/ 6377305 h 6858240"/>
              <a:gd name="connsiteX4057" fmla="*/ 4074916 w 10382877"/>
              <a:gd name="connsiteY4057" fmla="*/ 6383528 h 6858240"/>
              <a:gd name="connsiteX4058" fmla="*/ 4039045 w 10382877"/>
              <a:gd name="connsiteY4058" fmla="*/ 6383845 h 6858240"/>
              <a:gd name="connsiteX4059" fmla="*/ 4041176 w 10382877"/>
              <a:gd name="connsiteY4059" fmla="*/ 6374511 h 6858240"/>
              <a:gd name="connsiteX4060" fmla="*/ 4050829 w 10382877"/>
              <a:gd name="connsiteY4060" fmla="*/ 6360287 h 6858240"/>
              <a:gd name="connsiteX4061" fmla="*/ 4072317 w 10382877"/>
              <a:gd name="connsiteY4061" fmla="*/ 6341758 h 6858240"/>
              <a:gd name="connsiteX4062" fmla="*/ 4093123 w 10382877"/>
              <a:gd name="connsiteY4062" fmla="*/ 6325883 h 6858240"/>
              <a:gd name="connsiteX4063" fmla="*/ 4106975 w 10382877"/>
              <a:gd name="connsiteY4063" fmla="*/ 6313957 h 6858240"/>
              <a:gd name="connsiteX4064" fmla="*/ 4110570 w 10382877"/>
              <a:gd name="connsiteY4064" fmla="*/ 6310122 h 6858240"/>
              <a:gd name="connsiteX4065" fmla="*/ 4105500 w 10382877"/>
              <a:gd name="connsiteY4065" fmla="*/ 6301213 h 6858240"/>
              <a:gd name="connsiteX4066" fmla="*/ 4120188 w 10382877"/>
              <a:gd name="connsiteY4066" fmla="*/ 6297174 h 6858240"/>
              <a:gd name="connsiteX4067" fmla="*/ 4141669 w 10382877"/>
              <a:gd name="connsiteY4067" fmla="*/ 6296088 h 6858240"/>
              <a:gd name="connsiteX4068" fmla="*/ 4142146 w 10382877"/>
              <a:gd name="connsiteY4068" fmla="*/ 6286944 h 6858240"/>
              <a:gd name="connsiteX4069" fmla="*/ 4133678 w 10382877"/>
              <a:gd name="connsiteY4069" fmla="*/ 6279940 h 6858240"/>
              <a:gd name="connsiteX4070" fmla="*/ 4145260 w 10382877"/>
              <a:gd name="connsiteY4070" fmla="*/ 6282925 h 6858240"/>
              <a:gd name="connsiteX4071" fmla="*/ 4167062 w 10382877"/>
              <a:gd name="connsiteY4071" fmla="*/ 6286195 h 6858240"/>
              <a:gd name="connsiteX4072" fmla="*/ 4179274 w 10382877"/>
              <a:gd name="connsiteY4072" fmla="*/ 6278613 h 6858240"/>
              <a:gd name="connsiteX4073" fmla="*/ 4188991 w 10382877"/>
              <a:gd name="connsiteY4073" fmla="*/ 6278016 h 6858240"/>
              <a:gd name="connsiteX4074" fmla="*/ 4202953 w 10382877"/>
              <a:gd name="connsiteY4074" fmla="*/ 6275705 h 6858240"/>
              <a:gd name="connsiteX4075" fmla="*/ 4217259 w 10382877"/>
              <a:gd name="connsiteY4075" fmla="*/ 6272949 h 6858240"/>
              <a:gd name="connsiteX4076" fmla="*/ 4226389 w 10382877"/>
              <a:gd name="connsiteY4076" fmla="*/ 6264605 h 6858240"/>
              <a:gd name="connsiteX4077" fmla="*/ 4227816 w 10382877"/>
              <a:gd name="connsiteY4077" fmla="*/ 6248051 h 6858240"/>
              <a:gd name="connsiteX4078" fmla="*/ 4219140 w 10382877"/>
              <a:gd name="connsiteY4078" fmla="*/ 6242710 h 6858240"/>
              <a:gd name="connsiteX4079" fmla="*/ 4215630 w 10382877"/>
              <a:gd name="connsiteY4079" fmla="*/ 6236113 h 6858240"/>
              <a:gd name="connsiteX4080" fmla="*/ 4237232 w 10382877"/>
              <a:gd name="connsiteY4080" fmla="*/ 6220923 h 6858240"/>
              <a:gd name="connsiteX4081" fmla="*/ 5308034 w 10382877"/>
              <a:gd name="connsiteY4081" fmla="*/ 6207436 h 6858240"/>
              <a:gd name="connsiteX4082" fmla="*/ 5310187 w 10382877"/>
              <a:gd name="connsiteY4082" fmla="*/ 6212795 h 6858240"/>
              <a:gd name="connsiteX4083" fmla="*/ 5298978 w 10382877"/>
              <a:gd name="connsiteY4083" fmla="*/ 6214687 h 6858240"/>
              <a:gd name="connsiteX4084" fmla="*/ 5296825 w 10382877"/>
              <a:gd name="connsiteY4084" fmla="*/ 6209328 h 6858240"/>
              <a:gd name="connsiteX4085" fmla="*/ 5308034 w 10382877"/>
              <a:gd name="connsiteY4085" fmla="*/ 6207436 h 6858240"/>
              <a:gd name="connsiteX4086" fmla="*/ 5069904 w 10382877"/>
              <a:gd name="connsiteY4086" fmla="*/ 6206782 h 6858240"/>
              <a:gd name="connsiteX4087" fmla="*/ 5071904 w 10382877"/>
              <a:gd name="connsiteY4087" fmla="*/ 6210135 h 6858240"/>
              <a:gd name="connsiteX4088" fmla="*/ 5068170 w 10382877"/>
              <a:gd name="connsiteY4088" fmla="*/ 6215392 h 6858240"/>
              <a:gd name="connsiteX4089" fmla="*/ 5069904 w 10382877"/>
              <a:gd name="connsiteY4089" fmla="*/ 6206782 h 6858240"/>
              <a:gd name="connsiteX4090" fmla="*/ 5910198 w 10382877"/>
              <a:gd name="connsiteY4090" fmla="*/ 6206387 h 6858240"/>
              <a:gd name="connsiteX4091" fmla="*/ 5906832 w 10382877"/>
              <a:gd name="connsiteY4091" fmla="*/ 6208388 h 6858240"/>
              <a:gd name="connsiteX4092" fmla="*/ 5915469 w 10382877"/>
              <a:gd name="connsiteY4092" fmla="*/ 6210115 h 6858240"/>
              <a:gd name="connsiteX4093" fmla="*/ 5910198 w 10382877"/>
              <a:gd name="connsiteY4093" fmla="*/ 6206387 h 6858240"/>
              <a:gd name="connsiteX4094" fmla="*/ 379382 w 10382877"/>
              <a:gd name="connsiteY4094" fmla="*/ 6204934 h 6858240"/>
              <a:gd name="connsiteX4095" fmla="*/ 382475 w 10382877"/>
              <a:gd name="connsiteY4095" fmla="*/ 6209557 h 6858240"/>
              <a:gd name="connsiteX4096" fmla="*/ 357747 w 10382877"/>
              <a:gd name="connsiteY4096" fmla="*/ 6222251 h 6858240"/>
              <a:gd name="connsiteX4097" fmla="*/ 379382 w 10382877"/>
              <a:gd name="connsiteY4097" fmla="*/ 6204934 h 6858240"/>
              <a:gd name="connsiteX4098" fmla="*/ 4379274 w 10382877"/>
              <a:gd name="connsiteY4098" fmla="*/ 6201156 h 6858240"/>
              <a:gd name="connsiteX4099" fmla="*/ 4385492 w 10382877"/>
              <a:gd name="connsiteY4099" fmla="*/ 6209461 h 6858240"/>
              <a:gd name="connsiteX4100" fmla="*/ 4379053 w 10382877"/>
              <a:gd name="connsiteY4100" fmla="*/ 6214980 h 6858240"/>
              <a:gd name="connsiteX4101" fmla="*/ 4377846 w 10382877"/>
              <a:gd name="connsiteY4101" fmla="*/ 6210344 h 6858240"/>
              <a:gd name="connsiteX4102" fmla="*/ 4376334 w 10382877"/>
              <a:gd name="connsiteY4102" fmla="*/ 6203245 h 6858240"/>
              <a:gd name="connsiteX4103" fmla="*/ 4379274 w 10382877"/>
              <a:gd name="connsiteY4103" fmla="*/ 6201156 h 6858240"/>
              <a:gd name="connsiteX4104" fmla="*/ 5134715 w 10382877"/>
              <a:gd name="connsiteY4104" fmla="*/ 6199504 h 6858240"/>
              <a:gd name="connsiteX4105" fmla="*/ 5146095 w 10382877"/>
              <a:gd name="connsiteY4105" fmla="*/ 6201498 h 6858240"/>
              <a:gd name="connsiteX4106" fmla="*/ 5132752 w 10382877"/>
              <a:gd name="connsiteY4106" fmla="*/ 6206864 h 6858240"/>
              <a:gd name="connsiteX4107" fmla="*/ 5121372 w 10382877"/>
              <a:gd name="connsiteY4107" fmla="*/ 6204863 h 6858240"/>
              <a:gd name="connsiteX4108" fmla="*/ 5134715 w 10382877"/>
              <a:gd name="connsiteY4108" fmla="*/ 6199504 h 6858240"/>
              <a:gd name="connsiteX4109" fmla="*/ 4451529 w 10382877"/>
              <a:gd name="connsiteY4109" fmla="*/ 6199371 h 6858240"/>
              <a:gd name="connsiteX4110" fmla="*/ 4453528 w 10382877"/>
              <a:gd name="connsiteY4110" fmla="*/ 6202724 h 6858240"/>
              <a:gd name="connsiteX4111" fmla="*/ 4449800 w 10382877"/>
              <a:gd name="connsiteY4111" fmla="*/ 6207982 h 6858240"/>
              <a:gd name="connsiteX4112" fmla="*/ 4451529 w 10382877"/>
              <a:gd name="connsiteY4112" fmla="*/ 6199371 h 6858240"/>
              <a:gd name="connsiteX4113" fmla="*/ 4292098 w 10382877"/>
              <a:gd name="connsiteY4113" fmla="*/ 6199071 h 6858240"/>
              <a:gd name="connsiteX4114" fmla="*/ 4301884 w 10382877"/>
              <a:gd name="connsiteY4114" fmla="*/ 6200603 h 6858240"/>
              <a:gd name="connsiteX4115" fmla="*/ 4306965 w 10382877"/>
              <a:gd name="connsiteY4115" fmla="*/ 6217564 h 6858240"/>
              <a:gd name="connsiteX4116" fmla="*/ 4303022 w 10382877"/>
              <a:gd name="connsiteY4116" fmla="*/ 6214471 h 6858240"/>
              <a:gd name="connsiteX4117" fmla="*/ 4295318 w 10382877"/>
              <a:gd name="connsiteY4117" fmla="*/ 6207461 h 6858240"/>
              <a:gd name="connsiteX4118" fmla="*/ 4287545 w 10382877"/>
              <a:gd name="connsiteY4118" fmla="*/ 6200940 h 6858240"/>
              <a:gd name="connsiteX4119" fmla="*/ 4292098 w 10382877"/>
              <a:gd name="connsiteY4119" fmla="*/ 6199071 h 6858240"/>
              <a:gd name="connsiteX4120" fmla="*/ 4684462 w 10382877"/>
              <a:gd name="connsiteY4120" fmla="*/ 6197168 h 6858240"/>
              <a:gd name="connsiteX4121" fmla="*/ 4692330 w 10382877"/>
              <a:gd name="connsiteY4121" fmla="*/ 6203441 h 6858240"/>
              <a:gd name="connsiteX4122" fmla="*/ 4676352 w 10382877"/>
              <a:gd name="connsiteY4122" fmla="*/ 6201714 h 6858240"/>
              <a:gd name="connsiteX4123" fmla="*/ 4684462 w 10382877"/>
              <a:gd name="connsiteY4123" fmla="*/ 6197168 h 6858240"/>
              <a:gd name="connsiteX4124" fmla="*/ 5161870 w 10382877"/>
              <a:gd name="connsiteY4124" fmla="*/ 6195993 h 6858240"/>
              <a:gd name="connsiteX4125" fmla="*/ 5157507 w 10382877"/>
              <a:gd name="connsiteY4125" fmla="*/ 6201790 h 6858240"/>
              <a:gd name="connsiteX4126" fmla="*/ 5154617 w 10382877"/>
              <a:gd name="connsiteY4126" fmla="*/ 6196272 h 6858240"/>
              <a:gd name="connsiteX4127" fmla="*/ 5161870 w 10382877"/>
              <a:gd name="connsiteY4127" fmla="*/ 6195993 h 6858240"/>
              <a:gd name="connsiteX4128" fmla="*/ 5519674 w 10382877"/>
              <a:gd name="connsiteY4128" fmla="*/ 6195396 h 6858240"/>
              <a:gd name="connsiteX4129" fmla="*/ 5523218 w 10382877"/>
              <a:gd name="connsiteY4129" fmla="*/ 6201060 h 6858240"/>
              <a:gd name="connsiteX4130" fmla="*/ 5520036 w 10382877"/>
              <a:gd name="connsiteY4130" fmla="*/ 6204978 h 6858240"/>
              <a:gd name="connsiteX4131" fmla="*/ 5516492 w 10382877"/>
              <a:gd name="connsiteY4131" fmla="*/ 6199314 h 6858240"/>
              <a:gd name="connsiteX4132" fmla="*/ 5519674 w 10382877"/>
              <a:gd name="connsiteY4132" fmla="*/ 6195396 h 6858240"/>
              <a:gd name="connsiteX4133" fmla="*/ 945280 w 10382877"/>
              <a:gd name="connsiteY4133" fmla="*/ 6191681 h 6858240"/>
              <a:gd name="connsiteX4134" fmla="*/ 948632 w 10382877"/>
              <a:gd name="connsiteY4134" fmla="*/ 6197047 h 6858240"/>
              <a:gd name="connsiteX4135" fmla="*/ 942384 w 10382877"/>
              <a:gd name="connsiteY4135" fmla="*/ 6202863 h 6858240"/>
              <a:gd name="connsiteX4136" fmla="*/ 939029 w 10382877"/>
              <a:gd name="connsiteY4136" fmla="*/ 6197498 h 6858240"/>
              <a:gd name="connsiteX4137" fmla="*/ 945280 w 10382877"/>
              <a:gd name="connsiteY4137" fmla="*/ 6191681 h 6858240"/>
              <a:gd name="connsiteX4138" fmla="*/ 5235127 w 10382877"/>
              <a:gd name="connsiteY4138" fmla="*/ 6189287 h 6858240"/>
              <a:gd name="connsiteX4139" fmla="*/ 5248095 w 10382877"/>
              <a:gd name="connsiteY4139" fmla="*/ 6194551 h 6858240"/>
              <a:gd name="connsiteX4140" fmla="*/ 5251353 w 10382877"/>
              <a:gd name="connsiteY4140" fmla="*/ 6202292 h 6858240"/>
              <a:gd name="connsiteX4141" fmla="*/ 5253068 w 10382877"/>
              <a:gd name="connsiteY4141" fmla="*/ 6208496 h 6858240"/>
              <a:gd name="connsiteX4142" fmla="*/ 5194145 w 10382877"/>
              <a:gd name="connsiteY4142" fmla="*/ 6213131 h 6858240"/>
              <a:gd name="connsiteX4143" fmla="*/ 5179424 w 10382877"/>
              <a:gd name="connsiteY4143" fmla="*/ 6201834 h 6858240"/>
              <a:gd name="connsiteX4144" fmla="*/ 5211750 w 10382877"/>
              <a:gd name="connsiteY4144" fmla="*/ 6196634 h 6858240"/>
              <a:gd name="connsiteX4145" fmla="*/ 5218723 w 10382877"/>
              <a:gd name="connsiteY4145" fmla="*/ 6197231 h 6858240"/>
              <a:gd name="connsiteX4146" fmla="*/ 5235127 w 10382877"/>
              <a:gd name="connsiteY4146" fmla="*/ 6189287 h 6858240"/>
              <a:gd name="connsiteX4147" fmla="*/ 731376 w 10382877"/>
              <a:gd name="connsiteY4147" fmla="*/ 6188754 h 6858240"/>
              <a:gd name="connsiteX4148" fmla="*/ 735300 w 10382877"/>
              <a:gd name="connsiteY4148" fmla="*/ 6191929 h 6858240"/>
              <a:gd name="connsiteX4149" fmla="*/ 729636 w 10382877"/>
              <a:gd name="connsiteY4149" fmla="*/ 6195479 h 6858240"/>
              <a:gd name="connsiteX4150" fmla="*/ 725710 w 10382877"/>
              <a:gd name="connsiteY4150" fmla="*/ 6192298 h 6858240"/>
              <a:gd name="connsiteX4151" fmla="*/ 731376 w 10382877"/>
              <a:gd name="connsiteY4151" fmla="*/ 6188754 h 6858240"/>
              <a:gd name="connsiteX4152" fmla="*/ 5459634 w 10382877"/>
              <a:gd name="connsiteY4152" fmla="*/ 6181032 h 6858240"/>
              <a:gd name="connsiteX4153" fmla="*/ 5491807 w 10382877"/>
              <a:gd name="connsiteY4153" fmla="*/ 6185820 h 6858240"/>
              <a:gd name="connsiteX4154" fmla="*/ 5508363 w 10382877"/>
              <a:gd name="connsiteY4154" fmla="*/ 6193841 h 6858240"/>
              <a:gd name="connsiteX4155" fmla="*/ 5484599 w 10382877"/>
              <a:gd name="connsiteY4155" fmla="*/ 6193650 h 6858240"/>
              <a:gd name="connsiteX4156" fmla="*/ 5472069 w 10382877"/>
              <a:gd name="connsiteY4156" fmla="*/ 6196876 h 6858240"/>
              <a:gd name="connsiteX4157" fmla="*/ 5491185 w 10382877"/>
              <a:gd name="connsiteY4157" fmla="*/ 6212313 h 6858240"/>
              <a:gd name="connsiteX4158" fmla="*/ 5491127 w 10382877"/>
              <a:gd name="connsiteY4158" fmla="*/ 6229261 h 6858240"/>
              <a:gd name="connsiteX4159" fmla="*/ 5461018 w 10382877"/>
              <a:gd name="connsiteY4159" fmla="*/ 6222872 h 6858240"/>
              <a:gd name="connsiteX4160" fmla="*/ 5422710 w 10382877"/>
              <a:gd name="connsiteY4160" fmla="*/ 6210560 h 6858240"/>
              <a:gd name="connsiteX4161" fmla="*/ 5405652 w 10382877"/>
              <a:gd name="connsiteY4161" fmla="*/ 6202089 h 6858240"/>
              <a:gd name="connsiteX4162" fmla="*/ 5376629 w 10382877"/>
              <a:gd name="connsiteY4162" fmla="*/ 6192342 h 6858240"/>
              <a:gd name="connsiteX4163" fmla="*/ 5363108 w 10382877"/>
              <a:gd name="connsiteY4163" fmla="*/ 6189186 h 6858240"/>
              <a:gd name="connsiteX4164" fmla="*/ 5425365 w 10382877"/>
              <a:gd name="connsiteY4164" fmla="*/ 6182633 h 6858240"/>
              <a:gd name="connsiteX4165" fmla="*/ 5459634 w 10382877"/>
              <a:gd name="connsiteY4165" fmla="*/ 6181032 h 6858240"/>
              <a:gd name="connsiteX4166" fmla="*/ 4429776 w 10382877"/>
              <a:gd name="connsiteY4166" fmla="*/ 6180353 h 6858240"/>
              <a:gd name="connsiteX4167" fmla="*/ 4403928 w 10382877"/>
              <a:gd name="connsiteY4167" fmla="*/ 6204712 h 6858240"/>
              <a:gd name="connsiteX4168" fmla="*/ 4390534 w 10382877"/>
              <a:gd name="connsiteY4168" fmla="*/ 6200210 h 6858240"/>
              <a:gd name="connsiteX4169" fmla="*/ 4395660 w 10382877"/>
              <a:gd name="connsiteY4169" fmla="*/ 6190551 h 6858240"/>
              <a:gd name="connsiteX4170" fmla="*/ 4412077 w 10382877"/>
              <a:gd name="connsiteY4170" fmla="*/ 6185268 h 6858240"/>
              <a:gd name="connsiteX4171" fmla="*/ 4429776 w 10382877"/>
              <a:gd name="connsiteY4171" fmla="*/ 6180353 h 6858240"/>
              <a:gd name="connsiteX4172" fmla="*/ 4641378 w 10382877"/>
              <a:gd name="connsiteY4172" fmla="*/ 6180124 h 6858240"/>
              <a:gd name="connsiteX4173" fmla="*/ 4650949 w 10382877"/>
              <a:gd name="connsiteY4173" fmla="*/ 6181375 h 6858240"/>
              <a:gd name="connsiteX4174" fmla="*/ 4636660 w 10382877"/>
              <a:gd name="connsiteY4174" fmla="*/ 6205372 h 6858240"/>
              <a:gd name="connsiteX4175" fmla="*/ 4620637 w 10382877"/>
              <a:gd name="connsiteY4175" fmla="*/ 6210058 h 6858240"/>
              <a:gd name="connsiteX4176" fmla="*/ 4594421 w 10382877"/>
              <a:gd name="connsiteY4176" fmla="*/ 6217462 h 6858240"/>
              <a:gd name="connsiteX4177" fmla="*/ 4554201 w 10382877"/>
              <a:gd name="connsiteY4177" fmla="*/ 6235560 h 6858240"/>
              <a:gd name="connsiteX4178" fmla="*/ 4562248 w 10382877"/>
              <a:gd name="connsiteY4178" fmla="*/ 6238278 h 6858240"/>
              <a:gd name="connsiteX4179" fmla="*/ 4566852 w 10382877"/>
              <a:gd name="connsiteY4179" fmla="*/ 6246914 h 6858240"/>
              <a:gd name="connsiteX4180" fmla="*/ 4546631 w 10382877"/>
              <a:gd name="connsiteY4180" fmla="*/ 6248876 h 6858240"/>
              <a:gd name="connsiteX4181" fmla="*/ 4532519 w 10382877"/>
              <a:gd name="connsiteY4181" fmla="*/ 6249955 h 6858240"/>
              <a:gd name="connsiteX4182" fmla="*/ 4538089 w 10382877"/>
              <a:gd name="connsiteY4182" fmla="*/ 6256153 h 6858240"/>
              <a:gd name="connsiteX4183" fmla="*/ 4531268 w 10382877"/>
              <a:gd name="connsiteY4183" fmla="*/ 6273488 h 6858240"/>
              <a:gd name="connsiteX4184" fmla="*/ 4514337 w 10382877"/>
              <a:gd name="connsiteY4184" fmla="*/ 6274124 h 6858240"/>
              <a:gd name="connsiteX4185" fmla="*/ 4510622 w 10382877"/>
              <a:gd name="connsiteY4185" fmla="*/ 6260712 h 6858240"/>
              <a:gd name="connsiteX4186" fmla="*/ 4504082 w 10382877"/>
              <a:gd name="connsiteY4186" fmla="*/ 6255416 h 6858240"/>
              <a:gd name="connsiteX4187" fmla="*/ 4500792 w 10382877"/>
              <a:gd name="connsiteY4187" fmla="*/ 6251689 h 6858240"/>
              <a:gd name="connsiteX4188" fmla="*/ 4501510 w 10382877"/>
              <a:gd name="connsiteY4188" fmla="*/ 6238747 h 6858240"/>
              <a:gd name="connsiteX4189" fmla="*/ 4508177 w 10382877"/>
              <a:gd name="connsiteY4189" fmla="*/ 6226003 h 6858240"/>
              <a:gd name="connsiteX4190" fmla="*/ 4535695 w 10382877"/>
              <a:gd name="connsiteY4190" fmla="*/ 6209982 h 6858240"/>
              <a:gd name="connsiteX4191" fmla="*/ 4527579 w 10382877"/>
              <a:gd name="connsiteY4191" fmla="*/ 6199797 h 6858240"/>
              <a:gd name="connsiteX4192" fmla="*/ 4531866 w 10382877"/>
              <a:gd name="connsiteY4192" fmla="*/ 6197060 h 6858240"/>
              <a:gd name="connsiteX4193" fmla="*/ 4547412 w 10382877"/>
              <a:gd name="connsiteY4193" fmla="*/ 6202292 h 6858240"/>
              <a:gd name="connsiteX4194" fmla="*/ 4557333 w 10382877"/>
              <a:gd name="connsiteY4194" fmla="*/ 6192659 h 6858240"/>
              <a:gd name="connsiteX4195" fmla="*/ 4557916 w 10382877"/>
              <a:gd name="connsiteY4195" fmla="*/ 6183026 h 6858240"/>
              <a:gd name="connsiteX4196" fmla="*/ 4566566 w 10382877"/>
              <a:gd name="connsiteY4196" fmla="*/ 6191961 h 6858240"/>
              <a:gd name="connsiteX4197" fmla="*/ 4568712 w 10382877"/>
              <a:gd name="connsiteY4197" fmla="*/ 6202026 h 6858240"/>
              <a:gd name="connsiteX4198" fmla="*/ 4574321 w 10382877"/>
              <a:gd name="connsiteY4198" fmla="*/ 6198724 h 6858240"/>
              <a:gd name="connsiteX4199" fmla="*/ 4582608 w 10382877"/>
              <a:gd name="connsiteY4199" fmla="*/ 6196101 h 6858240"/>
              <a:gd name="connsiteX4200" fmla="*/ 4606088 w 10382877"/>
              <a:gd name="connsiteY4200" fmla="*/ 6190234 h 6858240"/>
              <a:gd name="connsiteX4201" fmla="*/ 4628175 w 10382877"/>
              <a:gd name="connsiteY4201" fmla="*/ 6184061 h 6858240"/>
              <a:gd name="connsiteX4202" fmla="*/ 4641378 w 10382877"/>
              <a:gd name="connsiteY4202" fmla="*/ 6180124 h 6858240"/>
              <a:gd name="connsiteX4203" fmla="*/ 432955 w 10382877"/>
              <a:gd name="connsiteY4203" fmla="*/ 6178849 h 6858240"/>
              <a:gd name="connsiteX4204" fmla="*/ 449200 w 10382877"/>
              <a:gd name="connsiteY4204" fmla="*/ 6181972 h 6858240"/>
              <a:gd name="connsiteX4205" fmla="*/ 449950 w 10382877"/>
              <a:gd name="connsiteY4205" fmla="*/ 6193700 h 6858240"/>
              <a:gd name="connsiteX4206" fmla="*/ 425239 w 10382877"/>
              <a:gd name="connsiteY4206" fmla="*/ 6209830 h 6858240"/>
              <a:gd name="connsiteX4207" fmla="*/ 390159 w 10382877"/>
              <a:gd name="connsiteY4207" fmla="*/ 6217418 h 6858240"/>
              <a:gd name="connsiteX4208" fmla="*/ 393189 w 10382877"/>
              <a:gd name="connsiteY4208" fmla="*/ 6210293 h 6858240"/>
              <a:gd name="connsiteX4209" fmla="*/ 399550 w 10382877"/>
              <a:gd name="connsiteY4209" fmla="*/ 6207842 h 6858240"/>
              <a:gd name="connsiteX4210" fmla="*/ 397063 w 10382877"/>
              <a:gd name="connsiteY4210" fmla="*/ 6203613 h 6858240"/>
              <a:gd name="connsiteX4211" fmla="*/ 394572 w 10382877"/>
              <a:gd name="connsiteY4211" fmla="*/ 6199378 h 6858240"/>
              <a:gd name="connsiteX4212" fmla="*/ 403367 w 10382877"/>
              <a:gd name="connsiteY4212" fmla="*/ 6196780 h 6858240"/>
              <a:gd name="connsiteX4213" fmla="*/ 429484 w 10382877"/>
              <a:gd name="connsiteY4213" fmla="*/ 6183617 h 6858240"/>
              <a:gd name="connsiteX4214" fmla="*/ 432955 w 10382877"/>
              <a:gd name="connsiteY4214" fmla="*/ 6178849 h 6858240"/>
              <a:gd name="connsiteX4215" fmla="*/ 345189 w 10382877"/>
              <a:gd name="connsiteY4215" fmla="*/ 6177514 h 6858240"/>
              <a:gd name="connsiteX4216" fmla="*/ 356982 w 10382877"/>
              <a:gd name="connsiteY4216" fmla="*/ 6178753 h 6858240"/>
              <a:gd name="connsiteX4217" fmla="*/ 352401 w 10382877"/>
              <a:gd name="connsiteY4217" fmla="*/ 6194869 h 6858240"/>
              <a:gd name="connsiteX4218" fmla="*/ 346482 w 10382877"/>
              <a:gd name="connsiteY4218" fmla="*/ 6189110 h 6858240"/>
              <a:gd name="connsiteX4219" fmla="*/ 346143 w 10382877"/>
              <a:gd name="connsiteY4219" fmla="*/ 6182099 h 6858240"/>
              <a:gd name="connsiteX4220" fmla="*/ 345189 w 10382877"/>
              <a:gd name="connsiteY4220" fmla="*/ 6177514 h 6858240"/>
              <a:gd name="connsiteX4221" fmla="*/ 4341444 w 10382877"/>
              <a:gd name="connsiteY4221" fmla="*/ 6176619 h 6858240"/>
              <a:gd name="connsiteX4222" fmla="*/ 4344739 w 10382877"/>
              <a:gd name="connsiteY4222" fmla="*/ 6182226 h 6858240"/>
              <a:gd name="connsiteX4223" fmla="*/ 4339132 w 10382877"/>
              <a:gd name="connsiteY4223" fmla="*/ 6185528 h 6858240"/>
              <a:gd name="connsiteX4224" fmla="*/ 4335829 w 10382877"/>
              <a:gd name="connsiteY4224" fmla="*/ 6179921 h 6858240"/>
              <a:gd name="connsiteX4225" fmla="*/ 4341444 w 10382877"/>
              <a:gd name="connsiteY4225" fmla="*/ 6176619 h 6858240"/>
              <a:gd name="connsiteX4226" fmla="*/ 5717569 w 10382877"/>
              <a:gd name="connsiteY4226" fmla="*/ 6171622 h 6858240"/>
              <a:gd name="connsiteX4227" fmla="*/ 5724373 w 10382877"/>
              <a:gd name="connsiteY4227" fmla="*/ 6172403 h 6858240"/>
              <a:gd name="connsiteX4228" fmla="*/ 5736122 w 10382877"/>
              <a:gd name="connsiteY4228" fmla="*/ 6178512 h 6858240"/>
              <a:gd name="connsiteX4229" fmla="*/ 5721769 w 10382877"/>
              <a:gd name="connsiteY4229" fmla="*/ 6176879 h 6858240"/>
              <a:gd name="connsiteX4230" fmla="*/ 5717569 w 10382877"/>
              <a:gd name="connsiteY4230" fmla="*/ 6171622 h 6858240"/>
              <a:gd name="connsiteX4231" fmla="*/ 689546 w 10382877"/>
              <a:gd name="connsiteY4231" fmla="*/ 6165989 h 6858240"/>
              <a:gd name="connsiteX4232" fmla="*/ 693472 w 10382877"/>
              <a:gd name="connsiteY4232" fmla="*/ 6169170 h 6858240"/>
              <a:gd name="connsiteX4233" fmla="*/ 687806 w 10382877"/>
              <a:gd name="connsiteY4233" fmla="*/ 6172714 h 6858240"/>
              <a:gd name="connsiteX4234" fmla="*/ 683881 w 10382877"/>
              <a:gd name="connsiteY4234" fmla="*/ 6169539 h 6858240"/>
              <a:gd name="connsiteX4235" fmla="*/ 689546 w 10382877"/>
              <a:gd name="connsiteY4235" fmla="*/ 6165989 h 6858240"/>
              <a:gd name="connsiteX4236" fmla="*/ 365217 w 10382877"/>
              <a:gd name="connsiteY4236" fmla="*/ 6165500 h 6858240"/>
              <a:gd name="connsiteX4237" fmla="*/ 369145 w 10382877"/>
              <a:gd name="connsiteY4237" fmla="*/ 6168675 h 6858240"/>
              <a:gd name="connsiteX4238" fmla="*/ 363478 w 10382877"/>
              <a:gd name="connsiteY4238" fmla="*/ 6172218 h 6858240"/>
              <a:gd name="connsiteX4239" fmla="*/ 359554 w 10382877"/>
              <a:gd name="connsiteY4239" fmla="*/ 6169043 h 6858240"/>
              <a:gd name="connsiteX4240" fmla="*/ 365217 w 10382877"/>
              <a:gd name="connsiteY4240" fmla="*/ 6165500 h 6858240"/>
              <a:gd name="connsiteX4241" fmla="*/ 622870 w 10382877"/>
              <a:gd name="connsiteY4241" fmla="*/ 6165405 h 6858240"/>
              <a:gd name="connsiteX4242" fmla="*/ 617885 w 10382877"/>
              <a:gd name="connsiteY4242" fmla="*/ 6166275 h 6858240"/>
              <a:gd name="connsiteX4243" fmla="*/ 621130 w 10382877"/>
              <a:gd name="connsiteY4243" fmla="*/ 6172130 h 6858240"/>
              <a:gd name="connsiteX4244" fmla="*/ 626116 w 10382877"/>
              <a:gd name="connsiteY4244" fmla="*/ 6171260 h 6858240"/>
              <a:gd name="connsiteX4245" fmla="*/ 622870 w 10382877"/>
              <a:gd name="connsiteY4245" fmla="*/ 6165405 h 6858240"/>
              <a:gd name="connsiteX4246" fmla="*/ 5418748 w 10382877"/>
              <a:gd name="connsiteY4246" fmla="*/ 6162161 h 6858240"/>
              <a:gd name="connsiteX4247" fmla="*/ 5421993 w 10382877"/>
              <a:gd name="connsiteY4247" fmla="*/ 6168015 h 6858240"/>
              <a:gd name="connsiteX4248" fmla="*/ 5417008 w 10382877"/>
              <a:gd name="connsiteY4248" fmla="*/ 6168885 h 6858240"/>
              <a:gd name="connsiteX4249" fmla="*/ 5413762 w 10382877"/>
              <a:gd name="connsiteY4249" fmla="*/ 6163031 h 6858240"/>
              <a:gd name="connsiteX4250" fmla="*/ 5418748 w 10382877"/>
              <a:gd name="connsiteY4250" fmla="*/ 6162161 h 6858240"/>
              <a:gd name="connsiteX4251" fmla="*/ 5757714 w 10382877"/>
              <a:gd name="connsiteY4251" fmla="*/ 6161601 h 6858240"/>
              <a:gd name="connsiteX4252" fmla="*/ 5761017 w 10382877"/>
              <a:gd name="connsiteY4252" fmla="*/ 6167208 h 6858240"/>
              <a:gd name="connsiteX4253" fmla="*/ 5755365 w 10382877"/>
              <a:gd name="connsiteY4253" fmla="*/ 6170510 h 6858240"/>
              <a:gd name="connsiteX4254" fmla="*/ 5752062 w 10382877"/>
              <a:gd name="connsiteY4254" fmla="*/ 6164896 h 6858240"/>
              <a:gd name="connsiteX4255" fmla="*/ 5757714 w 10382877"/>
              <a:gd name="connsiteY4255" fmla="*/ 6161601 h 6858240"/>
              <a:gd name="connsiteX4256" fmla="*/ 5266697 w 10382877"/>
              <a:gd name="connsiteY4256" fmla="*/ 6159950 h 6858240"/>
              <a:gd name="connsiteX4257" fmla="*/ 5278776 w 10382877"/>
              <a:gd name="connsiteY4257" fmla="*/ 6163042 h 6858240"/>
              <a:gd name="connsiteX4258" fmla="*/ 5297238 w 10382877"/>
              <a:gd name="connsiteY4258" fmla="*/ 6162833 h 6858240"/>
              <a:gd name="connsiteX4259" fmla="*/ 5311807 w 10382877"/>
              <a:gd name="connsiteY4259" fmla="*/ 6162795 h 6858240"/>
              <a:gd name="connsiteX4260" fmla="*/ 5313235 w 10382877"/>
              <a:gd name="connsiteY4260" fmla="*/ 6169107 h 6858240"/>
              <a:gd name="connsiteX4261" fmla="*/ 5305329 w 10382877"/>
              <a:gd name="connsiteY4261" fmla="*/ 6176606 h 6858240"/>
              <a:gd name="connsiteX4262" fmla="*/ 5312226 w 10382877"/>
              <a:gd name="connsiteY4262" fmla="*/ 6182238 h 6858240"/>
              <a:gd name="connsiteX4263" fmla="*/ 5336219 w 10382877"/>
              <a:gd name="connsiteY4263" fmla="*/ 6182569 h 6858240"/>
              <a:gd name="connsiteX4264" fmla="*/ 5332326 w 10382877"/>
              <a:gd name="connsiteY4264" fmla="*/ 6194386 h 6858240"/>
              <a:gd name="connsiteX4265" fmla="*/ 5306815 w 10382877"/>
              <a:gd name="connsiteY4265" fmla="*/ 6187725 h 6858240"/>
              <a:gd name="connsiteX4266" fmla="*/ 5292424 w 10382877"/>
              <a:gd name="connsiteY4266" fmla="*/ 6186175 h 6858240"/>
              <a:gd name="connsiteX4267" fmla="*/ 5279805 w 10382877"/>
              <a:gd name="connsiteY4267" fmla="*/ 6190589 h 6858240"/>
              <a:gd name="connsiteX4268" fmla="*/ 5276909 w 10382877"/>
              <a:gd name="connsiteY4268" fmla="*/ 6185064 h 6858240"/>
              <a:gd name="connsiteX4269" fmla="*/ 5274508 w 10382877"/>
              <a:gd name="connsiteY4269" fmla="*/ 6179654 h 6858240"/>
              <a:gd name="connsiteX4270" fmla="*/ 5266697 w 10382877"/>
              <a:gd name="connsiteY4270" fmla="*/ 6159950 h 6858240"/>
              <a:gd name="connsiteX4271" fmla="*/ 594790 w 10382877"/>
              <a:gd name="connsiteY4271" fmla="*/ 6154076 h 6858240"/>
              <a:gd name="connsiteX4272" fmla="*/ 601091 w 10382877"/>
              <a:gd name="connsiteY4272" fmla="*/ 6157346 h 6858240"/>
              <a:gd name="connsiteX4273" fmla="*/ 588897 w 10382877"/>
              <a:gd name="connsiteY4273" fmla="*/ 6159448 h 6858240"/>
              <a:gd name="connsiteX4274" fmla="*/ 594790 w 10382877"/>
              <a:gd name="connsiteY4274" fmla="*/ 6154076 h 6858240"/>
              <a:gd name="connsiteX4275" fmla="*/ 5674662 w 10382877"/>
              <a:gd name="connsiteY4275" fmla="*/ 6148107 h 6858240"/>
              <a:gd name="connsiteX4276" fmla="*/ 5684109 w 10382877"/>
              <a:gd name="connsiteY4276" fmla="*/ 6150920 h 6858240"/>
              <a:gd name="connsiteX4277" fmla="*/ 5696493 w 10382877"/>
              <a:gd name="connsiteY4277" fmla="*/ 6158204 h 6858240"/>
              <a:gd name="connsiteX4278" fmla="*/ 5682648 w 10382877"/>
              <a:gd name="connsiteY4278" fmla="*/ 6156521 h 6858240"/>
              <a:gd name="connsiteX4279" fmla="*/ 5670264 w 10382877"/>
              <a:gd name="connsiteY4279" fmla="*/ 6149237 h 6858240"/>
              <a:gd name="connsiteX4280" fmla="*/ 5674662 w 10382877"/>
              <a:gd name="connsiteY4280" fmla="*/ 6148107 h 6858240"/>
              <a:gd name="connsiteX4281" fmla="*/ 5729327 w 10382877"/>
              <a:gd name="connsiteY4281" fmla="*/ 6144717 h 6858240"/>
              <a:gd name="connsiteX4282" fmla="*/ 5738536 w 10382877"/>
              <a:gd name="connsiteY4282" fmla="*/ 6150686 h 6858240"/>
              <a:gd name="connsiteX4283" fmla="*/ 5735233 w 10382877"/>
              <a:gd name="connsiteY4283" fmla="*/ 6155099 h 6858240"/>
              <a:gd name="connsiteX4284" fmla="*/ 5726025 w 10382877"/>
              <a:gd name="connsiteY4284" fmla="*/ 6149130 h 6858240"/>
              <a:gd name="connsiteX4285" fmla="*/ 5729327 w 10382877"/>
              <a:gd name="connsiteY4285" fmla="*/ 6144717 h 6858240"/>
              <a:gd name="connsiteX4286" fmla="*/ 4418670 w 10382877"/>
              <a:gd name="connsiteY4286" fmla="*/ 6144472 h 6858240"/>
              <a:gd name="connsiteX4287" fmla="*/ 4426227 w 10382877"/>
              <a:gd name="connsiteY4287" fmla="*/ 6154134 h 6858240"/>
              <a:gd name="connsiteX4288" fmla="*/ 4417805 w 10382877"/>
              <a:gd name="connsiteY4288" fmla="*/ 6172492 h 6858240"/>
              <a:gd name="connsiteX4289" fmla="*/ 4403033 w 10382877"/>
              <a:gd name="connsiteY4289" fmla="*/ 6178905 h 6858240"/>
              <a:gd name="connsiteX4290" fmla="*/ 4385886 w 10382877"/>
              <a:gd name="connsiteY4290" fmla="*/ 6179743 h 6858240"/>
              <a:gd name="connsiteX4291" fmla="*/ 4392974 w 10382877"/>
              <a:gd name="connsiteY4291" fmla="*/ 6168205 h 6858240"/>
              <a:gd name="connsiteX4292" fmla="*/ 4403725 w 10382877"/>
              <a:gd name="connsiteY4292" fmla="*/ 6157137 h 6858240"/>
              <a:gd name="connsiteX4293" fmla="*/ 4407358 w 10382877"/>
              <a:gd name="connsiteY4293" fmla="*/ 6146888 h 6858240"/>
              <a:gd name="connsiteX4294" fmla="*/ 4418670 w 10382877"/>
              <a:gd name="connsiteY4294" fmla="*/ 6144472 h 6858240"/>
              <a:gd name="connsiteX4295" fmla="*/ 4627463 w 10382877"/>
              <a:gd name="connsiteY4295" fmla="*/ 6143291 h 6858240"/>
              <a:gd name="connsiteX4296" fmla="*/ 4635478 w 10382877"/>
              <a:gd name="connsiteY4296" fmla="*/ 6148248 h 6858240"/>
              <a:gd name="connsiteX4297" fmla="*/ 4614762 w 10382877"/>
              <a:gd name="connsiteY4297" fmla="*/ 6166453 h 6858240"/>
              <a:gd name="connsiteX4298" fmla="*/ 4571119 w 10382877"/>
              <a:gd name="connsiteY4298" fmla="*/ 6176353 h 6858240"/>
              <a:gd name="connsiteX4299" fmla="*/ 4526917 w 10382877"/>
              <a:gd name="connsiteY4299" fmla="*/ 6170193 h 6858240"/>
              <a:gd name="connsiteX4300" fmla="*/ 4541855 w 10382877"/>
              <a:gd name="connsiteY4300" fmla="*/ 6169634 h 6858240"/>
              <a:gd name="connsiteX4301" fmla="*/ 4580690 w 10382877"/>
              <a:gd name="connsiteY4301" fmla="*/ 6159792 h 6858240"/>
              <a:gd name="connsiteX4302" fmla="*/ 4593131 w 10382877"/>
              <a:gd name="connsiteY4302" fmla="*/ 6157741 h 6858240"/>
              <a:gd name="connsiteX4303" fmla="*/ 4619474 w 10382877"/>
              <a:gd name="connsiteY4303" fmla="*/ 6153626 h 6858240"/>
              <a:gd name="connsiteX4304" fmla="*/ 4627463 w 10382877"/>
              <a:gd name="connsiteY4304" fmla="*/ 6143291 h 6858240"/>
              <a:gd name="connsiteX4305" fmla="*/ 5364340 w 10382877"/>
              <a:gd name="connsiteY4305" fmla="*/ 6132766 h 6858240"/>
              <a:gd name="connsiteX4306" fmla="*/ 5371732 w 10382877"/>
              <a:gd name="connsiteY4306" fmla="*/ 6136537 h 6858240"/>
              <a:gd name="connsiteX4307" fmla="*/ 5362365 w 10382877"/>
              <a:gd name="connsiteY4307" fmla="*/ 6140551 h 6858240"/>
              <a:gd name="connsiteX4308" fmla="*/ 5369059 w 10382877"/>
              <a:gd name="connsiteY4308" fmla="*/ 6147085 h 6858240"/>
              <a:gd name="connsiteX4309" fmla="*/ 5364404 w 10382877"/>
              <a:gd name="connsiteY4309" fmla="*/ 6151111 h 6858240"/>
              <a:gd name="connsiteX4310" fmla="*/ 5343624 w 10382877"/>
              <a:gd name="connsiteY4310" fmla="*/ 6154832 h 6858240"/>
              <a:gd name="connsiteX4311" fmla="*/ 5335260 w 10382877"/>
              <a:gd name="connsiteY4311" fmla="*/ 6148101 h 6858240"/>
              <a:gd name="connsiteX4312" fmla="*/ 5364340 w 10382877"/>
              <a:gd name="connsiteY4312" fmla="*/ 6132766 h 6858240"/>
              <a:gd name="connsiteX4313" fmla="*/ 4513250 w 10382877"/>
              <a:gd name="connsiteY4313" fmla="*/ 6130435 h 6858240"/>
              <a:gd name="connsiteX4314" fmla="*/ 4519501 w 10382877"/>
              <a:gd name="connsiteY4314" fmla="*/ 6133960 h 6858240"/>
              <a:gd name="connsiteX4315" fmla="*/ 4511676 w 10382877"/>
              <a:gd name="connsiteY4315" fmla="*/ 6136424 h 6858240"/>
              <a:gd name="connsiteX4316" fmla="*/ 4505426 w 10382877"/>
              <a:gd name="connsiteY4316" fmla="*/ 6132906 h 6858240"/>
              <a:gd name="connsiteX4317" fmla="*/ 4513250 w 10382877"/>
              <a:gd name="connsiteY4317" fmla="*/ 6130435 h 6858240"/>
              <a:gd name="connsiteX4318" fmla="*/ 4454164 w 10382877"/>
              <a:gd name="connsiteY4318" fmla="*/ 6130416 h 6858240"/>
              <a:gd name="connsiteX4319" fmla="*/ 4454977 w 10382877"/>
              <a:gd name="connsiteY4319" fmla="*/ 6136417 h 6858240"/>
              <a:gd name="connsiteX4320" fmla="*/ 4439594 w 10382877"/>
              <a:gd name="connsiteY4320" fmla="*/ 6134309 h 6858240"/>
              <a:gd name="connsiteX4321" fmla="*/ 4454164 w 10382877"/>
              <a:gd name="connsiteY4321" fmla="*/ 6130416 h 6858240"/>
              <a:gd name="connsiteX4322" fmla="*/ 5515165 w 10382877"/>
              <a:gd name="connsiteY4322" fmla="*/ 6128887 h 6858240"/>
              <a:gd name="connsiteX4323" fmla="*/ 5655086 w 10382877"/>
              <a:gd name="connsiteY4323" fmla="*/ 6171063 h 6858240"/>
              <a:gd name="connsiteX4324" fmla="*/ 5693826 w 10382877"/>
              <a:gd name="connsiteY4324" fmla="*/ 6187237 h 6858240"/>
              <a:gd name="connsiteX4325" fmla="*/ 5762351 w 10382877"/>
              <a:gd name="connsiteY4325" fmla="*/ 6221546 h 6858240"/>
              <a:gd name="connsiteX4326" fmla="*/ 5754285 w 10382877"/>
              <a:gd name="connsiteY4326" fmla="*/ 6231839 h 6858240"/>
              <a:gd name="connsiteX4327" fmla="*/ 5700621 w 10382877"/>
              <a:gd name="connsiteY4327" fmla="*/ 6213399 h 6858240"/>
              <a:gd name="connsiteX4328" fmla="*/ 5628159 w 10382877"/>
              <a:gd name="connsiteY4328" fmla="*/ 6182766 h 6858240"/>
              <a:gd name="connsiteX4329" fmla="*/ 5581988 w 10382877"/>
              <a:gd name="connsiteY4329" fmla="*/ 6162053 h 6858240"/>
              <a:gd name="connsiteX4330" fmla="*/ 5546500 w 10382877"/>
              <a:gd name="connsiteY4330" fmla="*/ 6147962 h 6858240"/>
              <a:gd name="connsiteX4331" fmla="*/ 5515165 w 10382877"/>
              <a:gd name="connsiteY4331" fmla="*/ 6128887 h 6858240"/>
              <a:gd name="connsiteX4332" fmla="*/ 731533 w 10382877"/>
              <a:gd name="connsiteY4332" fmla="*/ 6124390 h 6858240"/>
              <a:gd name="connsiteX4333" fmla="*/ 741618 w 10382877"/>
              <a:gd name="connsiteY4333" fmla="*/ 6135351 h 6858240"/>
              <a:gd name="connsiteX4334" fmla="*/ 733102 w 10382877"/>
              <a:gd name="connsiteY4334" fmla="*/ 6142888 h 6858240"/>
              <a:gd name="connsiteX4335" fmla="*/ 720788 w 10382877"/>
              <a:gd name="connsiteY4335" fmla="*/ 6150190 h 6858240"/>
              <a:gd name="connsiteX4336" fmla="*/ 696451 w 10382877"/>
              <a:gd name="connsiteY4336" fmla="*/ 6148673 h 6858240"/>
              <a:gd name="connsiteX4337" fmla="*/ 701348 w 10382877"/>
              <a:gd name="connsiteY4337" fmla="*/ 6145130 h 6858240"/>
              <a:gd name="connsiteX4338" fmla="*/ 714456 w 10382877"/>
              <a:gd name="connsiteY4338" fmla="*/ 6134239 h 6858240"/>
              <a:gd name="connsiteX4339" fmla="*/ 731533 w 10382877"/>
              <a:gd name="connsiteY4339" fmla="*/ 6124390 h 6858240"/>
              <a:gd name="connsiteX4340" fmla="*/ 672569 w 10382877"/>
              <a:gd name="connsiteY4340" fmla="*/ 6121056 h 6858240"/>
              <a:gd name="connsiteX4341" fmla="*/ 676493 w 10382877"/>
              <a:gd name="connsiteY4341" fmla="*/ 6124231 h 6858240"/>
              <a:gd name="connsiteX4342" fmla="*/ 670829 w 10382877"/>
              <a:gd name="connsiteY4342" fmla="*/ 6127775 h 6858240"/>
              <a:gd name="connsiteX4343" fmla="*/ 666903 w 10382877"/>
              <a:gd name="connsiteY4343" fmla="*/ 6124600 h 6858240"/>
              <a:gd name="connsiteX4344" fmla="*/ 672569 w 10382877"/>
              <a:gd name="connsiteY4344" fmla="*/ 6121056 h 6858240"/>
              <a:gd name="connsiteX4345" fmla="*/ 4789206 w 10382877"/>
              <a:gd name="connsiteY4345" fmla="*/ 6120771 h 6858240"/>
              <a:gd name="connsiteX4346" fmla="*/ 4788945 w 10382877"/>
              <a:gd name="connsiteY4346" fmla="*/ 6125425 h 6858240"/>
              <a:gd name="connsiteX4347" fmla="*/ 4777666 w 10382877"/>
              <a:gd name="connsiteY4347" fmla="*/ 6122593 h 6858240"/>
              <a:gd name="connsiteX4348" fmla="*/ 4789206 w 10382877"/>
              <a:gd name="connsiteY4348" fmla="*/ 6120771 h 6858240"/>
              <a:gd name="connsiteX4349" fmla="*/ 600535 w 10382877"/>
              <a:gd name="connsiteY4349" fmla="*/ 6119372 h 6858240"/>
              <a:gd name="connsiteX4350" fmla="*/ 611341 w 10382877"/>
              <a:gd name="connsiteY4350" fmla="*/ 6125267 h 6858240"/>
              <a:gd name="connsiteX4351" fmla="*/ 601376 w 10382877"/>
              <a:gd name="connsiteY4351" fmla="*/ 6128893 h 6858240"/>
              <a:gd name="connsiteX4352" fmla="*/ 591354 w 10382877"/>
              <a:gd name="connsiteY4352" fmla="*/ 6121546 h 6858240"/>
              <a:gd name="connsiteX4353" fmla="*/ 600535 w 10382877"/>
              <a:gd name="connsiteY4353" fmla="*/ 6119372 h 6858240"/>
              <a:gd name="connsiteX4354" fmla="*/ 4988748 w 10382877"/>
              <a:gd name="connsiteY4354" fmla="*/ 6117361 h 6858240"/>
              <a:gd name="connsiteX4355" fmla="*/ 5003558 w 10382877"/>
              <a:gd name="connsiteY4355" fmla="*/ 6117380 h 6858240"/>
              <a:gd name="connsiteX4356" fmla="*/ 5002586 w 10382877"/>
              <a:gd name="connsiteY4356" fmla="*/ 6122561 h 6858240"/>
              <a:gd name="connsiteX4357" fmla="*/ 4999481 w 10382877"/>
              <a:gd name="connsiteY4357" fmla="*/ 6132746 h 6858240"/>
              <a:gd name="connsiteX4358" fmla="*/ 4986157 w 10382877"/>
              <a:gd name="connsiteY4358" fmla="*/ 6151987 h 6858240"/>
              <a:gd name="connsiteX4359" fmla="*/ 4958588 w 10382877"/>
              <a:gd name="connsiteY4359" fmla="*/ 6151555 h 6858240"/>
              <a:gd name="connsiteX4360" fmla="*/ 4910506 w 10382877"/>
              <a:gd name="connsiteY4360" fmla="*/ 6155587 h 6858240"/>
              <a:gd name="connsiteX4361" fmla="*/ 4864945 w 10382877"/>
              <a:gd name="connsiteY4361" fmla="*/ 6164890 h 6858240"/>
              <a:gd name="connsiteX4362" fmla="*/ 4815924 w 10382877"/>
              <a:gd name="connsiteY4362" fmla="*/ 6171627 h 6858240"/>
              <a:gd name="connsiteX4363" fmla="*/ 4790749 w 10382877"/>
              <a:gd name="connsiteY4363" fmla="*/ 6171208 h 6858240"/>
              <a:gd name="connsiteX4364" fmla="*/ 4755440 w 10382877"/>
              <a:gd name="connsiteY4364" fmla="*/ 6169754 h 6858240"/>
              <a:gd name="connsiteX4365" fmla="*/ 4753782 w 10382877"/>
              <a:gd name="connsiteY4365" fmla="*/ 6159023 h 6858240"/>
              <a:gd name="connsiteX4366" fmla="*/ 4743760 w 10382877"/>
              <a:gd name="connsiteY4366" fmla="*/ 6167176 h 6858240"/>
              <a:gd name="connsiteX4367" fmla="*/ 4735929 w 10382877"/>
              <a:gd name="connsiteY4367" fmla="*/ 6167335 h 6858240"/>
              <a:gd name="connsiteX4368" fmla="*/ 4726867 w 10382877"/>
              <a:gd name="connsiteY4368" fmla="*/ 6171158 h 6858240"/>
              <a:gd name="connsiteX4369" fmla="*/ 4700512 w 10382877"/>
              <a:gd name="connsiteY4369" fmla="*/ 6184607 h 6858240"/>
              <a:gd name="connsiteX4370" fmla="*/ 4670617 w 10382877"/>
              <a:gd name="connsiteY4370" fmla="*/ 6183064 h 6858240"/>
              <a:gd name="connsiteX4371" fmla="*/ 4683765 w 10382877"/>
              <a:gd name="connsiteY4371" fmla="*/ 6164643 h 6858240"/>
              <a:gd name="connsiteX4372" fmla="*/ 4728378 w 10382877"/>
              <a:gd name="connsiteY4372" fmla="*/ 6152648 h 6858240"/>
              <a:gd name="connsiteX4373" fmla="*/ 4783617 w 10382877"/>
              <a:gd name="connsiteY4373" fmla="*/ 6140258 h 6858240"/>
              <a:gd name="connsiteX4374" fmla="*/ 4837440 w 10382877"/>
              <a:gd name="connsiteY4374" fmla="*/ 6140494 h 6858240"/>
              <a:gd name="connsiteX4375" fmla="*/ 4858512 w 10382877"/>
              <a:gd name="connsiteY4375" fmla="*/ 6133496 h 6858240"/>
              <a:gd name="connsiteX4376" fmla="*/ 4872884 w 10382877"/>
              <a:gd name="connsiteY4376" fmla="*/ 6134353 h 6858240"/>
              <a:gd name="connsiteX4377" fmla="*/ 4923296 w 10382877"/>
              <a:gd name="connsiteY4377" fmla="*/ 6129464 h 6858240"/>
              <a:gd name="connsiteX4378" fmla="*/ 4976180 w 10382877"/>
              <a:gd name="connsiteY4378" fmla="*/ 6121526 h 6858240"/>
              <a:gd name="connsiteX4379" fmla="*/ 4988748 w 10382877"/>
              <a:gd name="connsiteY4379" fmla="*/ 6117361 h 6858240"/>
              <a:gd name="connsiteX4380" fmla="*/ 4718992 w 10382877"/>
              <a:gd name="connsiteY4380" fmla="*/ 6117177 h 6858240"/>
              <a:gd name="connsiteX4381" fmla="*/ 4712990 w 10382877"/>
              <a:gd name="connsiteY4381" fmla="*/ 6125362 h 6858240"/>
              <a:gd name="connsiteX4382" fmla="*/ 4698372 w 10382877"/>
              <a:gd name="connsiteY4382" fmla="*/ 6128727 h 6858240"/>
              <a:gd name="connsiteX4383" fmla="*/ 4718992 w 10382877"/>
              <a:gd name="connsiteY4383" fmla="*/ 6117177 h 6858240"/>
              <a:gd name="connsiteX4384" fmla="*/ 4809776 w 10382877"/>
              <a:gd name="connsiteY4384" fmla="*/ 6116834 h 6858240"/>
              <a:gd name="connsiteX4385" fmla="*/ 4819226 w 10382877"/>
              <a:gd name="connsiteY4385" fmla="*/ 6119006 h 6858240"/>
              <a:gd name="connsiteX4386" fmla="*/ 4800688 w 10382877"/>
              <a:gd name="connsiteY4386" fmla="*/ 6122276 h 6858240"/>
              <a:gd name="connsiteX4387" fmla="*/ 4809776 w 10382877"/>
              <a:gd name="connsiteY4387" fmla="*/ 6116834 h 6858240"/>
              <a:gd name="connsiteX4388" fmla="*/ 657407 w 10382877"/>
              <a:gd name="connsiteY4388" fmla="*/ 6116756 h 6858240"/>
              <a:gd name="connsiteX4389" fmla="*/ 657837 w 10382877"/>
              <a:gd name="connsiteY4389" fmla="*/ 6121057 h 6858240"/>
              <a:gd name="connsiteX4390" fmla="*/ 686581 w 10382877"/>
              <a:gd name="connsiteY4390" fmla="*/ 6127058 h 6858240"/>
              <a:gd name="connsiteX4391" fmla="*/ 696182 w 10382877"/>
              <a:gd name="connsiteY4391" fmla="*/ 6120016 h 6858240"/>
              <a:gd name="connsiteX4392" fmla="*/ 686581 w 10382877"/>
              <a:gd name="connsiteY4392" fmla="*/ 6149149 h 6858240"/>
              <a:gd name="connsiteX4393" fmla="*/ 675745 w 10382877"/>
              <a:gd name="connsiteY4393" fmla="*/ 6163716 h 6858240"/>
              <a:gd name="connsiteX4394" fmla="*/ 669051 w 10382877"/>
              <a:gd name="connsiteY4394" fmla="*/ 6170378 h 6858240"/>
              <a:gd name="connsiteX4395" fmla="*/ 666180 w 10382877"/>
              <a:gd name="connsiteY4395" fmla="*/ 6161265 h 6858240"/>
              <a:gd name="connsiteX4396" fmla="*/ 656580 w 10382877"/>
              <a:gd name="connsiteY4396" fmla="*/ 6167107 h 6858240"/>
              <a:gd name="connsiteX4397" fmla="*/ 645054 w 10382877"/>
              <a:gd name="connsiteY4397" fmla="*/ 6186748 h 6858240"/>
              <a:gd name="connsiteX4398" fmla="*/ 633361 w 10382877"/>
              <a:gd name="connsiteY4398" fmla="*/ 6189650 h 6858240"/>
              <a:gd name="connsiteX4399" fmla="*/ 611376 w 10382877"/>
              <a:gd name="connsiteY4399" fmla="*/ 6189936 h 6858240"/>
              <a:gd name="connsiteX4400" fmla="*/ 598262 w 10382877"/>
              <a:gd name="connsiteY4400" fmla="*/ 6185325 h 6858240"/>
              <a:gd name="connsiteX4401" fmla="*/ 590392 w 10382877"/>
              <a:gd name="connsiteY4401" fmla="*/ 6182563 h 6858240"/>
              <a:gd name="connsiteX4402" fmla="*/ 583172 w 10382877"/>
              <a:gd name="connsiteY4402" fmla="*/ 6181909 h 6858240"/>
              <a:gd name="connsiteX4403" fmla="*/ 593137 w 10382877"/>
              <a:gd name="connsiteY4403" fmla="*/ 6174772 h 6858240"/>
              <a:gd name="connsiteX4404" fmla="*/ 610284 w 10382877"/>
              <a:gd name="connsiteY4404" fmla="*/ 6156464 h 6858240"/>
              <a:gd name="connsiteX4405" fmla="*/ 627095 w 10382877"/>
              <a:gd name="connsiteY4405" fmla="*/ 6130373 h 6858240"/>
              <a:gd name="connsiteX4406" fmla="*/ 636766 w 10382877"/>
              <a:gd name="connsiteY4406" fmla="*/ 6131566 h 6858240"/>
              <a:gd name="connsiteX4407" fmla="*/ 650818 w 10382877"/>
              <a:gd name="connsiteY4407" fmla="*/ 6122594 h 6858240"/>
              <a:gd name="connsiteX4408" fmla="*/ 657407 w 10382877"/>
              <a:gd name="connsiteY4408" fmla="*/ 6116756 h 6858240"/>
              <a:gd name="connsiteX4409" fmla="*/ 5596709 w 10382877"/>
              <a:gd name="connsiteY4409" fmla="*/ 6116633 h 6858240"/>
              <a:gd name="connsiteX4410" fmla="*/ 5634255 w 10382877"/>
              <a:gd name="connsiteY4410" fmla="*/ 6128016 h 6858240"/>
              <a:gd name="connsiteX4411" fmla="*/ 5636160 w 10382877"/>
              <a:gd name="connsiteY4411" fmla="*/ 6140951 h 6858240"/>
              <a:gd name="connsiteX4412" fmla="*/ 5594435 w 10382877"/>
              <a:gd name="connsiteY4412" fmla="*/ 6118898 h 6858240"/>
              <a:gd name="connsiteX4413" fmla="*/ 5596709 w 10382877"/>
              <a:gd name="connsiteY4413" fmla="*/ 6116633 h 6858240"/>
              <a:gd name="connsiteX4414" fmla="*/ 5216443 w 10382877"/>
              <a:gd name="connsiteY4414" fmla="*/ 6112122 h 6858240"/>
              <a:gd name="connsiteX4415" fmla="*/ 5224102 w 10382877"/>
              <a:gd name="connsiteY4415" fmla="*/ 6121260 h 6858240"/>
              <a:gd name="connsiteX4416" fmla="*/ 5244018 w 10382877"/>
              <a:gd name="connsiteY4416" fmla="*/ 6127280 h 6858240"/>
              <a:gd name="connsiteX4417" fmla="*/ 5267948 w 10382877"/>
              <a:gd name="connsiteY4417" fmla="*/ 6125965 h 6858240"/>
              <a:gd name="connsiteX4418" fmla="*/ 5306980 w 10382877"/>
              <a:gd name="connsiteY4418" fmla="*/ 6133039 h 6858240"/>
              <a:gd name="connsiteX4419" fmla="*/ 5319155 w 10382877"/>
              <a:gd name="connsiteY4419" fmla="*/ 6132989 h 6858240"/>
              <a:gd name="connsiteX4420" fmla="*/ 5306358 w 10382877"/>
              <a:gd name="connsiteY4420" fmla="*/ 6138983 h 6858240"/>
              <a:gd name="connsiteX4421" fmla="*/ 5279310 w 10382877"/>
              <a:gd name="connsiteY4421" fmla="*/ 6142005 h 6858240"/>
              <a:gd name="connsiteX4422" fmla="*/ 5236080 w 10382877"/>
              <a:gd name="connsiteY4422" fmla="*/ 6140348 h 6858240"/>
              <a:gd name="connsiteX4423" fmla="*/ 5207095 w 10382877"/>
              <a:gd name="connsiteY4423" fmla="*/ 6141656 h 6858240"/>
              <a:gd name="connsiteX4424" fmla="*/ 5234384 w 10382877"/>
              <a:gd name="connsiteY4424" fmla="*/ 6152305 h 6858240"/>
              <a:gd name="connsiteX4425" fmla="*/ 5255259 w 10382877"/>
              <a:gd name="connsiteY4425" fmla="*/ 6167526 h 6858240"/>
              <a:gd name="connsiteX4426" fmla="*/ 5162391 w 10382877"/>
              <a:gd name="connsiteY4426" fmla="*/ 6157569 h 6858240"/>
              <a:gd name="connsiteX4427" fmla="*/ 5101856 w 10382877"/>
              <a:gd name="connsiteY4427" fmla="*/ 6151658 h 6858240"/>
              <a:gd name="connsiteX4428" fmla="*/ 5044102 w 10382877"/>
              <a:gd name="connsiteY4428" fmla="*/ 6144393 h 6858240"/>
              <a:gd name="connsiteX4429" fmla="*/ 5041548 w 10382877"/>
              <a:gd name="connsiteY4429" fmla="*/ 6135783 h 6858240"/>
              <a:gd name="connsiteX4430" fmla="*/ 5067460 w 10382877"/>
              <a:gd name="connsiteY4430" fmla="*/ 6123171 h 6858240"/>
              <a:gd name="connsiteX4431" fmla="*/ 5087839 w 10382877"/>
              <a:gd name="connsiteY4431" fmla="*/ 6118161 h 6858240"/>
              <a:gd name="connsiteX4432" fmla="*/ 5114888 w 10382877"/>
              <a:gd name="connsiteY4432" fmla="*/ 6115913 h 6858240"/>
              <a:gd name="connsiteX4433" fmla="*/ 5176605 w 10382877"/>
              <a:gd name="connsiteY4433" fmla="*/ 6120714 h 6858240"/>
              <a:gd name="connsiteX4434" fmla="*/ 5184949 w 10382877"/>
              <a:gd name="connsiteY4434" fmla="*/ 6125210 h 6858240"/>
              <a:gd name="connsiteX4435" fmla="*/ 5207813 w 10382877"/>
              <a:gd name="connsiteY4435" fmla="*/ 6117063 h 6858240"/>
              <a:gd name="connsiteX4436" fmla="*/ 5216443 w 10382877"/>
              <a:gd name="connsiteY4436" fmla="*/ 6112122 h 6858240"/>
              <a:gd name="connsiteX4437" fmla="*/ 4458507 w 10382877"/>
              <a:gd name="connsiteY4437" fmla="*/ 6111506 h 6858240"/>
              <a:gd name="connsiteX4438" fmla="*/ 4461811 w 10382877"/>
              <a:gd name="connsiteY4438" fmla="*/ 6117113 h 6858240"/>
              <a:gd name="connsiteX4439" fmla="*/ 4456196 w 10382877"/>
              <a:gd name="connsiteY4439" fmla="*/ 6120415 h 6858240"/>
              <a:gd name="connsiteX4440" fmla="*/ 4452893 w 10382877"/>
              <a:gd name="connsiteY4440" fmla="*/ 6114808 h 6858240"/>
              <a:gd name="connsiteX4441" fmla="*/ 4458507 w 10382877"/>
              <a:gd name="connsiteY4441" fmla="*/ 6111506 h 6858240"/>
              <a:gd name="connsiteX4442" fmla="*/ 4513715 w 10382877"/>
              <a:gd name="connsiteY4442" fmla="*/ 6111272 h 6858240"/>
              <a:gd name="connsiteX4443" fmla="*/ 4522746 w 10382877"/>
              <a:gd name="connsiteY4443" fmla="*/ 6114205 h 6858240"/>
              <a:gd name="connsiteX4444" fmla="*/ 4516001 w 10382877"/>
              <a:gd name="connsiteY4444" fmla="*/ 6119914 h 6858240"/>
              <a:gd name="connsiteX4445" fmla="*/ 4513715 w 10382877"/>
              <a:gd name="connsiteY4445" fmla="*/ 6111272 h 6858240"/>
              <a:gd name="connsiteX4446" fmla="*/ 639614 w 10382877"/>
              <a:gd name="connsiteY4446" fmla="*/ 6110097 h 6858240"/>
              <a:gd name="connsiteX4447" fmla="*/ 645184 w 10382877"/>
              <a:gd name="connsiteY4447" fmla="*/ 6116294 h 6858240"/>
              <a:gd name="connsiteX4448" fmla="*/ 637302 w 10382877"/>
              <a:gd name="connsiteY4448" fmla="*/ 6119012 h 6858240"/>
              <a:gd name="connsiteX4449" fmla="*/ 631734 w 10382877"/>
              <a:gd name="connsiteY4449" fmla="*/ 6112815 h 6858240"/>
              <a:gd name="connsiteX4450" fmla="*/ 639614 w 10382877"/>
              <a:gd name="connsiteY4450" fmla="*/ 6110097 h 6858240"/>
              <a:gd name="connsiteX4451" fmla="*/ 5068254 w 10382877"/>
              <a:gd name="connsiteY4451" fmla="*/ 6107163 h 6858240"/>
              <a:gd name="connsiteX4452" fmla="*/ 5071308 w 10382877"/>
              <a:gd name="connsiteY4452" fmla="*/ 6112719 h 6858240"/>
              <a:gd name="connsiteX4453" fmla="*/ 5063186 w 10382877"/>
              <a:gd name="connsiteY4453" fmla="*/ 6115380 h 6858240"/>
              <a:gd name="connsiteX4454" fmla="*/ 5060131 w 10382877"/>
              <a:gd name="connsiteY4454" fmla="*/ 6109824 h 6858240"/>
              <a:gd name="connsiteX4455" fmla="*/ 5068254 w 10382877"/>
              <a:gd name="connsiteY4455" fmla="*/ 6107163 h 6858240"/>
              <a:gd name="connsiteX4456" fmla="*/ 705182 w 10382877"/>
              <a:gd name="connsiteY4456" fmla="*/ 6105639 h 6858240"/>
              <a:gd name="connsiteX4457" fmla="*/ 708479 w 10382877"/>
              <a:gd name="connsiteY4457" fmla="*/ 6111252 h 6858240"/>
              <a:gd name="connsiteX4458" fmla="*/ 702871 w 10382877"/>
              <a:gd name="connsiteY4458" fmla="*/ 6114554 h 6858240"/>
              <a:gd name="connsiteX4459" fmla="*/ 699568 w 10382877"/>
              <a:gd name="connsiteY4459" fmla="*/ 6108941 h 6858240"/>
              <a:gd name="connsiteX4460" fmla="*/ 705182 w 10382877"/>
              <a:gd name="connsiteY4460" fmla="*/ 6105639 h 6858240"/>
              <a:gd name="connsiteX4461" fmla="*/ 625135 w 10382877"/>
              <a:gd name="connsiteY4461" fmla="*/ 6101594 h 6858240"/>
              <a:gd name="connsiteX4462" fmla="*/ 628438 w 10382877"/>
              <a:gd name="connsiteY4462" fmla="*/ 6107201 h 6858240"/>
              <a:gd name="connsiteX4463" fmla="*/ 622823 w 10382877"/>
              <a:gd name="connsiteY4463" fmla="*/ 6110503 h 6858240"/>
              <a:gd name="connsiteX4464" fmla="*/ 619522 w 10382877"/>
              <a:gd name="connsiteY4464" fmla="*/ 6104896 h 6858240"/>
              <a:gd name="connsiteX4465" fmla="*/ 625135 w 10382877"/>
              <a:gd name="connsiteY4465" fmla="*/ 6101594 h 6858240"/>
              <a:gd name="connsiteX4466" fmla="*/ 4558909 w 10382877"/>
              <a:gd name="connsiteY4466" fmla="*/ 6098346 h 6858240"/>
              <a:gd name="connsiteX4467" fmla="*/ 4568770 w 10382877"/>
              <a:gd name="connsiteY4467" fmla="*/ 6103981 h 6858240"/>
              <a:gd name="connsiteX4468" fmla="*/ 4567125 w 10382877"/>
              <a:gd name="connsiteY4468" fmla="*/ 6115691 h 6858240"/>
              <a:gd name="connsiteX4469" fmla="*/ 4563772 w 10382877"/>
              <a:gd name="connsiteY4469" fmla="*/ 6110331 h 6858240"/>
              <a:gd name="connsiteX4470" fmla="*/ 4557522 w 10382877"/>
              <a:gd name="connsiteY4470" fmla="*/ 6106807 h 6858240"/>
              <a:gd name="connsiteX4471" fmla="*/ 4551331 w 10382877"/>
              <a:gd name="connsiteY4471" fmla="*/ 6103042 h 6858240"/>
              <a:gd name="connsiteX4472" fmla="*/ 4558909 w 10382877"/>
              <a:gd name="connsiteY4472" fmla="*/ 6098346 h 6858240"/>
              <a:gd name="connsiteX4473" fmla="*/ 1067695 w 10382877"/>
              <a:gd name="connsiteY4473" fmla="*/ 6096920 h 6858240"/>
              <a:gd name="connsiteX4474" fmla="*/ 1073266 w 10382877"/>
              <a:gd name="connsiteY4474" fmla="*/ 6103118 h 6858240"/>
              <a:gd name="connsiteX4475" fmla="*/ 1065383 w 10382877"/>
              <a:gd name="connsiteY4475" fmla="*/ 6105829 h 6858240"/>
              <a:gd name="connsiteX4476" fmla="*/ 1059813 w 10382877"/>
              <a:gd name="connsiteY4476" fmla="*/ 6099632 h 6858240"/>
              <a:gd name="connsiteX4477" fmla="*/ 1067695 w 10382877"/>
              <a:gd name="connsiteY4477" fmla="*/ 6096920 h 6858240"/>
              <a:gd name="connsiteX4478" fmla="*/ 769485 w 10382877"/>
              <a:gd name="connsiteY4478" fmla="*/ 6096025 h 6858240"/>
              <a:gd name="connsiteX4479" fmla="*/ 773028 w 10382877"/>
              <a:gd name="connsiteY4479" fmla="*/ 6101689 h 6858240"/>
              <a:gd name="connsiteX4480" fmla="*/ 769853 w 10382877"/>
              <a:gd name="connsiteY4480" fmla="*/ 6105613 h 6858240"/>
              <a:gd name="connsiteX4481" fmla="*/ 766303 w 10382877"/>
              <a:gd name="connsiteY4481" fmla="*/ 6099949 h 6858240"/>
              <a:gd name="connsiteX4482" fmla="*/ 769485 w 10382877"/>
              <a:gd name="connsiteY4482" fmla="*/ 6096025 h 6858240"/>
              <a:gd name="connsiteX4483" fmla="*/ 394145 w 10382877"/>
              <a:gd name="connsiteY4483" fmla="*/ 6094209 h 6858240"/>
              <a:gd name="connsiteX4484" fmla="*/ 413026 w 10382877"/>
              <a:gd name="connsiteY4484" fmla="*/ 6113443 h 6858240"/>
              <a:gd name="connsiteX4485" fmla="*/ 401215 w 10382877"/>
              <a:gd name="connsiteY4485" fmla="*/ 6120003 h 6858240"/>
              <a:gd name="connsiteX4486" fmla="*/ 396516 w 10382877"/>
              <a:gd name="connsiteY4486" fmla="*/ 6126930 h 6858240"/>
              <a:gd name="connsiteX4487" fmla="*/ 394427 w 10382877"/>
              <a:gd name="connsiteY4487" fmla="*/ 6132118 h 6858240"/>
              <a:gd name="connsiteX4488" fmla="*/ 376940 w 10382877"/>
              <a:gd name="connsiteY4488" fmla="*/ 6130658 h 6858240"/>
              <a:gd name="connsiteX4489" fmla="*/ 371488 w 10382877"/>
              <a:gd name="connsiteY4489" fmla="*/ 6122346 h 6858240"/>
              <a:gd name="connsiteX4490" fmla="*/ 381086 w 10382877"/>
              <a:gd name="connsiteY4490" fmla="*/ 6117698 h 6858240"/>
              <a:gd name="connsiteX4491" fmla="*/ 381586 w 10382877"/>
              <a:gd name="connsiteY4491" fmla="*/ 6113100 h 6858240"/>
              <a:gd name="connsiteX4492" fmla="*/ 394145 w 10382877"/>
              <a:gd name="connsiteY4492" fmla="*/ 6094209 h 6858240"/>
              <a:gd name="connsiteX4493" fmla="*/ 5142964 w 10382877"/>
              <a:gd name="connsiteY4493" fmla="*/ 6093079 h 6858240"/>
              <a:gd name="connsiteX4494" fmla="*/ 5148781 w 10382877"/>
              <a:gd name="connsiteY4494" fmla="*/ 6099327 h 6858240"/>
              <a:gd name="connsiteX4495" fmla="*/ 5143415 w 10382877"/>
              <a:gd name="connsiteY4495" fmla="*/ 6102680 h 6858240"/>
              <a:gd name="connsiteX4496" fmla="*/ 5137597 w 10382877"/>
              <a:gd name="connsiteY4496" fmla="*/ 6096432 h 6858240"/>
              <a:gd name="connsiteX4497" fmla="*/ 5142964 w 10382877"/>
              <a:gd name="connsiteY4497" fmla="*/ 6093079 h 6858240"/>
              <a:gd name="connsiteX4498" fmla="*/ 475111 w 10382877"/>
              <a:gd name="connsiteY4498" fmla="*/ 6091351 h 6858240"/>
              <a:gd name="connsiteX4499" fmla="*/ 477830 w 10382877"/>
              <a:gd name="connsiteY4499" fmla="*/ 6099231 h 6858240"/>
              <a:gd name="connsiteX4500" fmla="*/ 471630 w 10382877"/>
              <a:gd name="connsiteY4500" fmla="*/ 6104800 h 6858240"/>
              <a:gd name="connsiteX4501" fmla="*/ 468914 w 10382877"/>
              <a:gd name="connsiteY4501" fmla="*/ 6096920 h 6858240"/>
              <a:gd name="connsiteX4502" fmla="*/ 475111 w 10382877"/>
              <a:gd name="connsiteY4502" fmla="*/ 6091351 h 6858240"/>
              <a:gd name="connsiteX4503" fmla="*/ 5547821 w 10382877"/>
              <a:gd name="connsiteY4503" fmla="*/ 6090361 h 6858240"/>
              <a:gd name="connsiteX4504" fmla="*/ 5569985 w 10382877"/>
              <a:gd name="connsiteY4504" fmla="*/ 6098514 h 6858240"/>
              <a:gd name="connsiteX4505" fmla="*/ 5581036 w 10382877"/>
              <a:gd name="connsiteY4505" fmla="*/ 6106852 h 6858240"/>
              <a:gd name="connsiteX4506" fmla="*/ 5538231 w 10382877"/>
              <a:gd name="connsiteY4506" fmla="*/ 6091929 h 6858240"/>
              <a:gd name="connsiteX4507" fmla="*/ 5547821 w 10382877"/>
              <a:gd name="connsiteY4507" fmla="*/ 6090361 h 6858240"/>
              <a:gd name="connsiteX4508" fmla="*/ 748001 w 10382877"/>
              <a:gd name="connsiteY4508" fmla="*/ 6086659 h 6858240"/>
              <a:gd name="connsiteX4509" fmla="*/ 750999 w 10382877"/>
              <a:gd name="connsiteY4509" fmla="*/ 6091688 h 6858240"/>
              <a:gd name="connsiteX4510" fmla="*/ 741154 w 10382877"/>
              <a:gd name="connsiteY4510" fmla="*/ 6097479 h 6858240"/>
              <a:gd name="connsiteX4511" fmla="*/ 738155 w 10382877"/>
              <a:gd name="connsiteY4511" fmla="*/ 6092450 h 6858240"/>
              <a:gd name="connsiteX4512" fmla="*/ 748001 w 10382877"/>
              <a:gd name="connsiteY4512" fmla="*/ 6086659 h 6858240"/>
              <a:gd name="connsiteX4513" fmla="*/ 653288 w 10382877"/>
              <a:gd name="connsiteY4513" fmla="*/ 6085027 h 6858240"/>
              <a:gd name="connsiteX4514" fmla="*/ 657213 w 10382877"/>
              <a:gd name="connsiteY4514" fmla="*/ 6088202 h 6858240"/>
              <a:gd name="connsiteX4515" fmla="*/ 651549 w 10382877"/>
              <a:gd name="connsiteY4515" fmla="*/ 6091752 h 6858240"/>
              <a:gd name="connsiteX4516" fmla="*/ 647623 w 10382877"/>
              <a:gd name="connsiteY4516" fmla="*/ 6088571 h 6858240"/>
              <a:gd name="connsiteX4517" fmla="*/ 653288 w 10382877"/>
              <a:gd name="connsiteY4517" fmla="*/ 6085027 h 6858240"/>
              <a:gd name="connsiteX4518" fmla="*/ 4642719 w 10382877"/>
              <a:gd name="connsiteY4518" fmla="*/ 6082874 h 6858240"/>
              <a:gd name="connsiteX4519" fmla="*/ 4648041 w 10382877"/>
              <a:gd name="connsiteY4519" fmla="*/ 6089020 h 6858240"/>
              <a:gd name="connsiteX4520" fmla="*/ 4637733 w 10382877"/>
              <a:gd name="connsiteY4520" fmla="*/ 6091109 h 6858240"/>
              <a:gd name="connsiteX4521" fmla="*/ 4632405 w 10382877"/>
              <a:gd name="connsiteY4521" fmla="*/ 6084969 h 6858240"/>
              <a:gd name="connsiteX4522" fmla="*/ 4642719 w 10382877"/>
              <a:gd name="connsiteY4522" fmla="*/ 6082874 h 6858240"/>
              <a:gd name="connsiteX4523" fmla="*/ 5337074 w 10382877"/>
              <a:gd name="connsiteY4523" fmla="*/ 6081402 h 6858240"/>
              <a:gd name="connsiteX4524" fmla="*/ 5390359 w 10382877"/>
              <a:gd name="connsiteY4524" fmla="*/ 6094837 h 6858240"/>
              <a:gd name="connsiteX4525" fmla="*/ 5399403 w 10382877"/>
              <a:gd name="connsiteY4525" fmla="*/ 6097688 h 6858240"/>
              <a:gd name="connsiteX4526" fmla="*/ 5428515 w 10382877"/>
              <a:gd name="connsiteY4526" fmla="*/ 6102400 h 6858240"/>
              <a:gd name="connsiteX4527" fmla="*/ 5481417 w 10382877"/>
              <a:gd name="connsiteY4527" fmla="*/ 6118440 h 6858240"/>
              <a:gd name="connsiteX4528" fmla="*/ 5508046 w 10382877"/>
              <a:gd name="connsiteY4528" fmla="*/ 6130486 h 6858240"/>
              <a:gd name="connsiteX4529" fmla="*/ 5496837 w 10382877"/>
              <a:gd name="connsiteY4529" fmla="*/ 6132378 h 6858240"/>
              <a:gd name="connsiteX4530" fmla="*/ 5492182 w 10382877"/>
              <a:gd name="connsiteY4530" fmla="*/ 6136404 h 6858240"/>
              <a:gd name="connsiteX4531" fmla="*/ 5489851 w 10382877"/>
              <a:gd name="connsiteY4531" fmla="*/ 6138030 h 6858240"/>
              <a:gd name="connsiteX4532" fmla="*/ 5394227 w 10382877"/>
              <a:gd name="connsiteY4532" fmla="*/ 6112985 h 6858240"/>
              <a:gd name="connsiteX4533" fmla="*/ 5333659 w 10382877"/>
              <a:gd name="connsiteY4533" fmla="*/ 6099104 h 6858240"/>
              <a:gd name="connsiteX4534" fmla="*/ 5318608 w 10382877"/>
              <a:gd name="connsiteY4534" fmla="*/ 6082683 h 6858240"/>
              <a:gd name="connsiteX4535" fmla="*/ 5337074 w 10382877"/>
              <a:gd name="connsiteY4535" fmla="*/ 6081402 h 6858240"/>
              <a:gd name="connsiteX4536" fmla="*/ 5294563 w 10382877"/>
              <a:gd name="connsiteY4536" fmla="*/ 6079858 h 6858240"/>
              <a:gd name="connsiteX4537" fmla="*/ 5290855 w 10382877"/>
              <a:gd name="connsiteY4537" fmla="*/ 6085039 h 6858240"/>
              <a:gd name="connsiteX4538" fmla="*/ 5284834 w 10382877"/>
              <a:gd name="connsiteY4538" fmla="*/ 6081655 h 6858240"/>
              <a:gd name="connsiteX4539" fmla="*/ 5294563 w 10382877"/>
              <a:gd name="connsiteY4539" fmla="*/ 6079858 h 6858240"/>
              <a:gd name="connsiteX4540" fmla="*/ 695489 w 10382877"/>
              <a:gd name="connsiteY4540" fmla="*/ 6074901 h 6858240"/>
              <a:gd name="connsiteX4541" fmla="*/ 704916 w 10382877"/>
              <a:gd name="connsiteY4541" fmla="*/ 6079293 h 6858240"/>
              <a:gd name="connsiteX4542" fmla="*/ 708873 w 10382877"/>
              <a:gd name="connsiteY4542" fmla="*/ 6085814 h 6858240"/>
              <a:gd name="connsiteX4543" fmla="*/ 704426 w 10382877"/>
              <a:gd name="connsiteY4543" fmla="*/ 6087319 h 6858240"/>
              <a:gd name="connsiteX4544" fmla="*/ 682142 w 10382877"/>
              <a:gd name="connsiteY4544" fmla="*/ 6095161 h 6858240"/>
              <a:gd name="connsiteX4545" fmla="*/ 667713 w 10382877"/>
              <a:gd name="connsiteY4545" fmla="*/ 6103112 h 6858240"/>
              <a:gd name="connsiteX4546" fmla="*/ 674761 w 10382877"/>
              <a:gd name="connsiteY4546" fmla="*/ 6080087 h 6858240"/>
              <a:gd name="connsiteX4547" fmla="*/ 695489 w 10382877"/>
              <a:gd name="connsiteY4547" fmla="*/ 6074901 h 6858240"/>
              <a:gd name="connsiteX4548" fmla="*/ 647339 w 10382877"/>
              <a:gd name="connsiteY4548" fmla="*/ 6073952 h 6858240"/>
              <a:gd name="connsiteX4549" fmla="*/ 640054 w 10382877"/>
              <a:gd name="connsiteY4549" fmla="*/ 6085617 h 6858240"/>
              <a:gd name="connsiteX4550" fmla="*/ 622818 w 10382877"/>
              <a:gd name="connsiteY4550" fmla="*/ 6094234 h 6858240"/>
              <a:gd name="connsiteX4551" fmla="*/ 610223 w 10382877"/>
              <a:gd name="connsiteY4551" fmla="*/ 6102413 h 6858240"/>
              <a:gd name="connsiteX4552" fmla="*/ 606329 w 10382877"/>
              <a:gd name="connsiteY4552" fmla="*/ 6102584 h 6858240"/>
              <a:gd name="connsiteX4553" fmla="*/ 601516 w 10382877"/>
              <a:gd name="connsiteY4553" fmla="*/ 6090646 h 6858240"/>
              <a:gd name="connsiteX4554" fmla="*/ 602151 w 10382877"/>
              <a:gd name="connsiteY4554" fmla="*/ 6080766 h 6858240"/>
              <a:gd name="connsiteX4555" fmla="*/ 615712 w 10382877"/>
              <a:gd name="connsiteY4555" fmla="*/ 6077165 h 6858240"/>
              <a:gd name="connsiteX4556" fmla="*/ 632884 w 10382877"/>
              <a:gd name="connsiteY4556" fmla="*/ 6077356 h 6858240"/>
              <a:gd name="connsiteX4557" fmla="*/ 647339 w 10382877"/>
              <a:gd name="connsiteY4557" fmla="*/ 6073952 h 6858240"/>
              <a:gd name="connsiteX4558" fmla="*/ 5006054 w 10382877"/>
              <a:gd name="connsiteY4558" fmla="*/ 6071939 h 6858240"/>
              <a:gd name="connsiteX4559" fmla="*/ 5008943 w 10382877"/>
              <a:gd name="connsiteY4559" fmla="*/ 6077458 h 6858240"/>
              <a:gd name="connsiteX4560" fmla="*/ 4998388 w 10382877"/>
              <a:gd name="connsiteY4560" fmla="*/ 6079496 h 6858240"/>
              <a:gd name="connsiteX4561" fmla="*/ 4995499 w 10382877"/>
              <a:gd name="connsiteY4561" fmla="*/ 6073977 h 6858240"/>
              <a:gd name="connsiteX4562" fmla="*/ 5006054 w 10382877"/>
              <a:gd name="connsiteY4562" fmla="*/ 6071939 h 6858240"/>
              <a:gd name="connsiteX4563" fmla="*/ 578277 w 10382877"/>
              <a:gd name="connsiteY4563" fmla="*/ 6071826 h 6858240"/>
              <a:gd name="connsiteX4564" fmla="*/ 583669 w 10382877"/>
              <a:gd name="connsiteY4564" fmla="*/ 6073692 h 6858240"/>
              <a:gd name="connsiteX4565" fmla="*/ 570947 w 10382877"/>
              <a:gd name="connsiteY4565" fmla="*/ 6097175 h 6858240"/>
              <a:gd name="connsiteX4566" fmla="*/ 570650 w 10382877"/>
              <a:gd name="connsiteY4566" fmla="*/ 6084176 h 6858240"/>
              <a:gd name="connsiteX4567" fmla="*/ 578277 w 10382877"/>
              <a:gd name="connsiteY4567" fmla="*/ 6071826 h 6858240"/>
              <a:gd name="connsiteX4568" fmla="*/ 5275791 w 10382877"/>
              <a:gd name="connsiteY4568" fmla="*/ 6070238 h 6858240"/>
              <a:gd name="connsiteX4569" fmla="*/ 5281119 w 10382877"/>
              <a:gd name="connsiteY4569" fmla="*/ 6076378 h 6858240"/>
              <a:gd name="connsiteX4570" fmla="*/ 5270805 w 10382877"/>
              <a:gd name="connsiteY4570" fmla="*/ 6078474 h 6858240"/>
              <a:gd name="connsiteX4571" fmla="*/ 5265484 w 10382877"/>
              <a:gd name="connsiteY4571" fmla="*/ 6072327 h 6858240"/>
              <a:gd name="connsiteX4572" fmla="*/ 5275791 w 10382877"/>
              <a:gd name="connsiteY4572" fmla="*/ 6070238 h 6858240"/>
              <a:gd name="connsiteX4573" fmla="*/ 739130 w 10382877"/>
              <a:gd name="connsiteY4573" fmla="*/ 6066713 h 6858240"/>
              <a:gd name="connsiteX4574" fmla="*/ 743048 w 10382877"/>
              <a:gd name="connsiteY4574" fmla="*/ 6069894 h 6858240"/>
              <a:gd name="connsiteX4575" fmla="*/ 737382 w 10382877"/>
              <a:gd name="connsiteY4575" fmla="*/ 6073438 h 6858240"/>
              <a:gd name="connsiteX4576" fmla="*/ 733464 w 10382877"/>
              <a:gd name="connsiteY4576" fmla="*/ 6070263 h 6858240"/>
              <a:gd name="connsiteX4577" fmla="*/ 739130 w 10382877"/>
              <a:gd name="connsiteY4577" fmla="*/ 6066713 h 6858240"/>
              <a:gd name="connsiteX4578" fmla="*/ 5132663 w 10382877"/>
              <a:gd name="connsiteY4578" fmla="*/ 6064853 h 6858240"/>
              <a:gd name="connsiteX4579" fmla="*/ 5158644 w 10382877"/>
              <a:gd name="connsiteY4579" fmla="*/ 6065882 h 6858240"/>
              <a:gd name="connsiteX4580" fmla="*/ 5170437 w 10382877"/>
              <a:gd name="connsiteY4580" fmla="*/ 6071050 h 6858240"/>
              <a:gd name="connsiteX4581" fmla="*/ 5155970 w 10382877"/>
              <a:gd name="connsiteY4581" fmla="*/ 6072568 h 6858240"/>
              <a:gd name="connsiteX4582" fmla="*/ 5138855 w 10382877"/>
              <a:gd name="connsiteY4582" fmla="*/ 6072898 h 6858240"/>
              <a:gd name="connsiteX4583" fmla="*/ 5118653 w 10382877"/>
              <a:gd name="connsiteY4583" fmla="*/ 6068187 h 6858240"/>
              <a:gd name="connsiteX4584" fmla="*/ 5132663 w 10382877"/>
              <a:gd name="connsiteY4584" fmla="*/ 6064853 h 6858240"/>
              <a:gd name="connsiteX4585" fmla="*/ 4615170 w 10382877"/>
              <a:gd name="connsiteY4585" fmla="*/ 6061386 h 6858240"/>
              <a:gd name="connsiteX4586" fmla="*/ 4615797 w 10382877"/>
              <a:gd name="connsiteY4586" fmla="*/ 6066320 h 6858240"/>
              <a:gd name="connsiteX4587" fmla="*/ 4607510 w 10382877"/>
              <a:gd name="connsiteY4587" fmla="*/ 6068942 h 6858240"/>
              <a:gd name="connsiteX4588" fmla="*/ 4606888 w 10382877"/>
              <a:gd name="connsiteY4588" fmla="*/ 6064008 h 6858240"/>
              <a:gd name="connsiteX4589" fmla="*/ 4615170 w 10382877"/>
              <a:gd name="connsiteY4589" fmla="*/ 6061386 h 6858240"/>
              <a:gd name="connsiteX4590" fmla="*/ 4789675 w 10382877"/>
              <a:gd name="connsiteY4590" fmla="*/ 6058871 h 6858240"/>
              <a:gd name="connsiteX4591" fmla="*/ 4792730 w 10382877"/>
              <a:gd name="connsiteY4591" fmla="*/ 6064427 h 6858240"/>
              <a:gd name="connsiteX4592" fmla="*/ 4784608 w 10382877"/>
              <a:gd name="connsiteY4592" fmla="*/ 6067088 h 6858240"/>
              <a:gd name="connsiteX4593" fmla="*/ 4781553 w 10382877"/>
              <a:gd name="connsiteY4593" fmla="*/ 6061532 h 6858240"/>
              <a:gd name="connsiteX4594" fmla="*/ 4789675 w 10382877"/>
              <a:gd name="connsiteY4594" fmla="*/ 6058871 h 6858240"/>
              <a:gd name="connsiteX4595" fmla="*/ 4674626 w 10382877"/>
              <a:gd name="connsiteY4595" fmla="*/ 6058703 h 6858240"/>
              <a:gd name="connsiteX4596" fmla="*/ 4675914 w 10382877"/>
              <a:gd name="connsiteY4596" fmla="*/ 6069050 h 6858240"/>
              <a:gd name="connsiteX4597" fmla="*/ 4671538 w 10382877"/>
              <a:gd name="connsiteY4597" fmla="*/ 6084614 h 6858240"/>
              <a:gd name="connsiteX4598" fmla="*/ 4661530 w 10382877"/>
              <a:gd name="connsiteY4598" fmla="*/ 6083002 h 6858240"/>
              <a:gd name="connsiteX4599" fmla="*/ 4653172 w 10382877"/>
              <a:gd name="connsiteY4599" fmla="*/ 6078588 h 6858240"/>
              <a:gd name="connsiteX4600" fmla="*/ 4659491 w 10382877"/>
              <a:gd name="connsiteY4600" fmla="*/ 6065082 h 6858240"/>
              <a:gd name="connsiteX4601" fmla="*/ 4674626 w 10382877"/>
              <a:gd name="connsiteY4601" fmla="*/ 6058703 h 6858240"/>
              <a:gd name="connsiteX4602" fmla="*/ 5421501 w 10382877"/>
              <a:gd name="connsiteY4602" fmla="*/ 6057145 h 6858240"/>
              <a:gd name="connsiteX4603" fmla="*/ 5428978 w 10382877"/>
              <a:gd name="connsiteY4603" fmla="*/ 6058395 h 6858240"/>
              <a:gd name="connsiteX4604" fmla="*/ 5436256 w 10382877"/>
              <a:gd name="connsiteY4604" fmla="*/ 6062662 h 6858240"/>
              <a:gd name="connsiteX4605" fmla="*/ 5422812 w 10382877"/>
              <a:gd name="connsiteY4605" fmla="*/ 6059176 h 6858240"/>
              <a:gd name="connsiteX4606" fmla="*/ 5421501 w 10382877"/>
              <a:gd name="connsiteY4606" fmla="*/ 6057145 h 6858240"/>
              <a:gd name="connsiteX4607" fmla="*/ 4773799 w 10382877"/>
              <a:gd name="connsiteY4607" fmla="*/ 6054769 h 6858240"/>
              <a:gd name="connsiteX4608" fmla="*/ 4777717 w 10382877"/>
              <a:gd name="connsiteY4608" fmla="*/ 6057944 h 6858240"/>
              <a:gd name="connsiteX4609" fmla="*/ 4772052 w 10382877"/>
              <a:gd name="connsiteY4609" fmla="*/ 6061494 h 6858240"/>
              <a:gd name="connsiteX4610" fmla="*/ 4768133 w 10382877"/>
              <a:gd name="connsiteY4610" fmla="*/ 6058312 h 6858240"/>
              <a:gd name="connsiteX4611" fmla="*/ 4773799 w 10382877"/>
              <a:gd name="connsiteY4611" fmla="*/ 6054769 h 6858240"/>
              <a:gd name="connsiteX4612" fmla="*/ 950532 w 10382877"/>
              <a:gd name="connsiteY4612" fmla="*/ 6054428 h 6858240"/>
              <a:gd name="connsiteX4613" fmla="*/ 936189 w 10382877"/>
              <a:gd name="connsiteY4613" fmla="*/ 6068231 h 6858240"/>
              <a:gd name="connsiteX4614" fmla="*/ 892301 w 10382877"/>
              <a:gd name="connsiteY4614" fmla="*/ 6164650 h 6858240"/>
              <a:gd name="connsiteX4615" fmla="*/ 910153 w 10382877"/>
              <a:gd name="connsiteY4615" fmla="*/ 6152058 h 6858240"/>
              <a:gd name="connsiteX4616" fmla="*/ 921196 w 10382877"/>
              <a:gd name="connsiteY4616" fmla="*/ 6137713 h 6858240"/>
              <a:gd name="connsiteX4617" fmla="*/ 927468 w 10382877"/>
              <a:gd name="connsiteY4617" fmla="*/ 6129077 h 6858240"/>
              <a:gd name="connsiteX4618" fmla="*/ 938717 w 10382877"/>
              <a:gd name="connsiteY4618" fmla="*/ 6106465 h 6858240"/>
              <a:gd name="connsiteX4619" fmla="*/ 955497 w 10382877"/>
              <a:gd name="connsiteY4619" fmla="*/ 6064186 h 6858240"/>
              <a:gd name="connsiteX4620" fmla="*/ 950532 w 10382877"/>
              <a:gd name="connsiteY4620" fmla="*/ 6054428 h 6858240"/>
              <a:gd name="connsiteX4621" fmla="*/ 431817 w 10382877"/>
              <a:gd name="connsiteY4621" fmla="*/ 6051675 h 6858240"/>
              <a:gd name="connsiteX4622" fmla="*/ 438244 w 10382877"/>
              <a:gd name="connsiteY4622" fmla="*/ 6057010 h 6858240"/>
              <a:gd name="connsiteX4623" fmla="*/ 436092 w 10382877"/>
              <a:gd name="connsiteY4623" fmla="*/ 6061328 h 6858240"/>
              <a:gd name="connsiteX4624" fmla="*/ 430973 w 10382877"/>
              <a:gd name="connsiteY4624" fmla="*/ 6072872 h 6858240"/>
              <a:gd name="connsiteX4625" fmla="*/ 409838 w 10382877"/>
              <a:gd name="connsiteY4625" fmla="*/ 6079768 h 6858240"/>
              <a:gd name="connsiteX4626" fmla="*/ 415941 w 10382877"/>
              <a:gd name="connsiteY4626" fmla="*/ 6067246 h 6858240"/>
              <a:gd name="connsiteX4627" fmla="*/ 427082 w 10382877"/>
              <a:gd name="connsiteY4627" fmla="*/ 6055575 h 6858240"/>
              <a:gd name="connsiteX4628" fmla="*/ 431817 w 10382877"/>
              <a:gd name="connsiteY4628" fmla="*/ 6051675 h 6858240"/>
              <a:gd name="connsiteX4629" fmla="*/ 4933400 w 10382877"/>
              <a:gd name="connsiteY4629" fmla="*/ 6048369 h 6858240"/>
              <a:gd name="connsiteX4630" fmla="*/ 4934022 w 10382877"/>
              <a:gd name="connsiteY4630" fmla="*/ 6053303 h 6858240"/>
              <a:gd name="connsiteX4631" fmla="*/ 4925735 w 10382877"/>
              <a:gd name="connsiteY4631" fmla="*/ 6055931 h 6858240"/>
              <a:gd name="connsiteX4632" fmla="*/ 4925112 w 10382877"/>
              <a:gd name="connsiteY4632" fmla="*/ 6050998 h 6858240"/>
              <a:gd name="connsiteX4633" fmla="*/ 4933400 w 10382877"/>
              <a:gd name="connsiteY4633" fmla="*/ 6048369 h 6858240"/>
              <a:gd name="connsiteX4634" fmla="*/ 784658 w 10382877"/>
              <a:gd name="connsiteY4634" fmla="*/ 6047479 h 6858240"/>
              <a:gd name="connsiteX4635" fmla="*/ 785832 w 10382877"/>
              <a:gd name="connsiteY4635" fmla="*/ 6059213 h 6858240"/>
              <a:gd name="connsiteX4636" fmla="*/ 775620 w 10382877"/>
              <a:gd name="connsiteY4636" fmla="*/ 6054648 h 6858240"/>
              <a:gd name="connsiteX4637" fmla="*/ 784658 w 10382877"/>
              <a:gd name="connsiteY4637" fmla="*/ 6047479 h 6858240"/>
              <a:gd name="connsiteX4638" fmla="*/ 766997 w 10382877"/>
              <a:gd name="connsiteY4638" fmla="*/ 6042895 h 6858240"/>
              <a:gd name="connsiteX4639" fmla="*/ 770049 w 10382877"/>
              <a:gd name="connsiteY4639" fmla="*/ 6048451 h 6858240"/>
              <a:gd name="connsiteX4640" fmla="*/ 761928 w 10382877"/>
              <a:gd name="connsiteY4640" fmla="*/ 6051112 h 6858240"/>
              <a:gd name="connsiteX4641" fmla="*/ 758873 w 10382877"/>
              <a:gd name="connsiteY4641" fmla="*/ 6045556 h 6858240"/>
              <a:gd name="connsiteX4642" fmla="*/ 766997 w 10382877"/>
              <a:gd name="connsiteY4642" fmla="*/ 6042895 h 6858240"/>
              <a:gd name="connsiteX4643" fmla="*/ 4979781 w 10382877"/>
              <a:gd name="connsiteY4643" fmla="*/ 6041567 h 6858240"/>
              <a:gd name="connsiteX4644" fmla="*/ 4973995 w 10382877"/>
              <a:gd name="connsiteY4644" fmla="*/ 6047225 h 6858240"/>
              <a:gd name="connsiteX4645" fmla="*/ 4958994 w 10382877"/>
              <a:gd name="connsiteY4645" fmla="*/ 6049994 h 6858240"/>
              <a:gd name="connsiteX4646" fmla="*/ 4964786 w 10382877"/>
              <a:gd name="connsiteY4646" fmla="*/ 6044336 h 6858240"/>
              <a:gd name="connsiteX4647" fmla="*/ 4979781 w 10382877"/>
              <a:gd name="connsiteY4647" fmla="*/ 6041567 h 6858240"/>
              <a:gd name="connsiteX4648" fmla="*/ 4770446 w 10382877"/>
              <a:gd name="connsiteY4648" fmla="*/ 6040069 h 6858240"/>
              <a:gd name="connsiteX4649" fmla="*/ 4761884 w 10382877"/>
              <a:gd name="connsiteY4649" fmla="*/ 6047429 h 6858240"/>
              <a:gd name="connsiteX4650" fmla="*/ 4747182 w 10382877"/>
              <a:gd name="connsiteY4650" fmla="*/ 6050782 h 6858240"/>
              <a:gd name="connsiteX4651" fmla="*/ 4770446 w 10382877"/>
              <a:gd name="connsiteY4651" fmla="*/ 6040069 h 6858240"/>
              <a:gd name="connsiteX4652" fmla="*/ 716203 w 10382877"/>
              <a:gd name="connsiteY4652" fmla="*/ 6029910 h 6858240"/>
              <a:gd name="connsiteX4653" fmla="*/ 716406 w 10382877"/>
              <a:gd name="connsiteY4653" fmla="*/ 6036951 h 6858240"/>
              <a:gd name="connsiteX4654" fmla="*/ 717244 w 10382877"/>
              <a:gd name="connsiteY4654" fmla="*/ 6045962 h 6858240"/>
              <a:gd name="connsiteX4655" fmla="*/ 712989 w 10382877"/>
              <a:gd name="connsiteY4655" fmla="*/ 6047759 h 6858240"/>
              <a:gd name="connsiteX4656" fmla="*/ 710740 w 10382877"/>
              <a:gd name="connsiteY4656" fmla="*/ 6052915 h 6858240"/>
              <a:gd name="connsiteX4657" fmla="*/ 725976 w 10382877"/>
              <a:gd name="connsiteY4657" fmla="*/ 6055678 h 6858240"/>
              <a:gd name="connsiteX4658" fmla="*/ 730009 w 10382877"/>
              <a:gd name="connsiteY4658" fmla="*/ 6062225 h 6858240"/>
              <a:gd name="connsiteX4659" fmla="*/ 706199 w 10382877"/>
              <a:gd name="connsiteY4659" fmla="*/ 6068441 h 6858240"/>
              <a:gd name="connsiteX4660" fmla="*/ 686759 w 10382877"/>
              <a:gd name="connsiteY4660" fmla="*/ 6064155 h 6858240"/>
              <a:gd name="connsiteX4661" fmla="*/ 693309 w 10382877"/>
              <a:gd name="connsiteY4661" fmla="*/ 6050782 h 6858240"/>
              <a:gd name="connsiteX4662" fmla="*/ 706084 w 10382877"/>
              <a:gd name="connsiteY4662" fmla="*/ 6032881 h 6858240"/>
              <a:gd name="connsiteX4663" fmla="*/ 716203 w 10382877"/>
              <a:gd name="connsiteY4663" fmla="*/ 6029910 h 6858240"/>
              <a:gd name="connsiteX4664" fmla="*/ 868308 w 10382877"/>
              <a:gd name="connsiteY4664" fmla="*/ 6028600 h 6858240"/>
              <a:gd name="connsiteX4665" fmla="*/ 871076 w 10382877"/>
              <a:gd name="connsiteY4665" fmla="*/ 6036233 h 6858240"/>
              <a:gd name="connsiteX4666" fmla="*/ 864254 w 10382877"/>
              <a:gd name="connsiteY4666" fmla="*/ 6044234 h 6858240"/>
              <a:gd name="connsiteX4667" fmla="*/ 861486 w 10382877"/>
              <a:gd name="connsiteY4667" fmla="*/ 6036601 h 6858240"/>
              <a:gd name="connsiteX4668" fmla="*/ 868308 w 10382877"/>
              <a:gd name="connsiteY4668" fmla="*/ 6028600 h 6858240"/>
              <a:gd name="connsiteX4669" fmla="*/ 5407570 w 10382877"/>
              <a:gd name="connsiteY4669" fmla="*/ 6028499 h 6858240"/>
              <a:gd name="connsiteX4670" fmla="*/ 5404217 w 10382877"/>
              <a:gd name="connsiteY4670" fmla="*/ 6030493 h 6858240"/>
              <a:gd name="connsiteX4671" fmla="*/ 5412829 w 10382877"/>
              <a:gd name="connsiteY4671" fmla="*/ 6032226 h 6858240"/>
              <a:gd name="connsiteX4672" fmla="*/ 5407570 w 10382877"/>
              <a:gd name="connsiteY4672" fmla="*/ 6028499 h 6858240"/>
              <a:gd name="connsiteX4673" fmla="*/ 792133 w 10382877"/>
              <a:gd name="connsiteY4673" fmla="*/ 6027972 h 6858240"/>
              <a:gd name="connsiteX4674" fmla="*/ 796051 w 10382877"/>
              <a:gd name="connsiteY4674" fmla="*/ 6031153 h 6858240"/>
              <a:gd name="connsiteX4675" fmla="*/ 790386 w 10382877"/>
              <a:gd name="connsiteY4675" fmla="*/ 6034697 h 6858240"/>
              <a:gd name="connsiteX4676" fmla="*/ 786469 w 10382877"/>
              <a:gd name="connsiteY4676" fmla="*/ 6031522 h 6858240"/>
              <a:gd name="connsiteX4677" fmla="*/ 792133 w 10382877"/>
              <a:gd name="connsiteY4677" fmla="*/ 6027972 h 6858240"/>
              <a:gd name="connsiteX4678" fmla="*/ 806650 w 10382877"/>
              <a:gd name="connsiteY4678" fmla="*/ 6026981 h 6858240"/>
              <a:gd name="connsiteX4679" fmla="*/ 810576 w 10382877"/>
              <a:gd name="connsiteY4679" fmla="*/ 6030163 h 6858240"/>
              <a:gd name="connsiteX4680" fmla="*/ 804912 w 10382877"/>
              <a:gd name="connsiteY4680" fmla="*/ 6033706 h 6858240"/>
              <a:gd name="connsiteX4681" fmla="*/ 800987 w 10382877"/>
              <a:gd name="connsiteY4681" fmla="*/ 6030531 h 6858240"/>
              <a:gd name="connsiteX4682" fmla="*/ 806650 w 10382877"/>
              <a:gd name="connsiteY4682" fmla="*/ 6026981 h 6858240"/>
              <a:gd name="connsiteX4683" fmla="*/ 1065542 w 10382877"/>
              <a:gd name="connsiteY4683" fmla="*/ 6025911 h 6858240"/>
              <a:gd name="connsiteX4684" fmla="*/ 1068260 w 10382877"/>
              <a:gd name="connsiteY4684" fmla="*/ 6030334 h 6858240"/>
              <a:gd name="connsiteX4685" fmla="*/ 1065365 w 10382877"/>
              <a:gd name="connsiteY4685" fmla="*/ 6041510 h 6858240"/>
              <a:gd name="connsiteX4686" fmla="*/ 1062849 w 10382877"/>
              <a:gd name="connsiteY4686" fmla="*/ 6032734 h 6858240"/>
              <a:gd name="connsiteX4687" fmla="*/ 1065542 w 10382877"/>
              <a:gd name="connsiteY4687" fmla="*/ 6025911 h 6858240"/>
              <a:gd name="connsiteX4688" fmla="*/ 5248532 w 10382877"/>
              <a:gd name="connsiteY4688" fmla="*/ 6018608 h 6858240"/>
              <a:gd name="connsiteX4689" fmla="*/ 5239903 w 10382877"/>
              <a:gd name="connsiteY4689" fmla="*/ 6023692 h 6858240"/>
              <a:gd name="connsiteX4690" fmla="*/ 5245485 w 10382877"/>
              <a:gd name="connsiteY4690" fmla="*/ 6025184 h 6858240"/>
              <a:gd name="connsiteX4691" fmla="*/ 5261737 w 10382877"/>
              <a:gd name="connsiteY4691" fmla="*/ 6022174 h 6858240"/>
              <a:gd name="connsiteX4692" fmla="*/ 5263801 w 10382877"/>
              <a:gd name="connsiteY4692" fmla="*/ 6019805 h 6858240"/>
              <a:gd name="connsiteX4693" fmla="*/ 5248532 w 10382877"/>
              <a:gd name="connsiteY4693" fmla="*/ 6018608 h 6858240"/>
              <a:gd name="connsiteX4694" fmla="*/ 748380 w 10382877"/>
              <a:gd name="connsiteY4694" fmla="*/ 6014294 h 6858240"/>
              <a:gd name="connsiteX4695" fmla="*/ 751328 w 10382877"/>
              <a:gd name="connsiteY4695" fmla="*/ 6018796 h 6858240"/>
              <a:gd name="connsiteX4696" fmla="*/ 732701 w 10382877"/>
              <a:gd name="connsiteY4696" fmla="*/ 6036436 h 6858240"/>
              <a:gd name="connsiteX4697" fmla="*/ 748380 w 10382877"/>
              <a:gd name="connsiteY4697" fmla="*/ 6014294 h 6858240"/>
              <a:gd name="connsiteX4698" fmla="*/ 4921397 w 10382877"/>
              <a:gd name="connsiteY4698" fmla="*/ 6010014 h 6858240"/>
              <a:gd name="connsiteX4699" fmla="*/ 4935712 w 10382877"/>
              <a:gd name="connsiteY4699" fmla="*/ 6010344 h 6858240"/>
              <a:gd name="connsiteX4700" fmla="*/ 4917917 w 10382877"/>
              <a:gd name="connsiteY4700" fmla="*/ 6018409 h 6858240"/>
              <a:gd name="connsiteX4701" fmla="*/ 4903679 w 10382877"/>
              <a:gd name="connsiteY4701" fmla="*/ 6034017 h 6858240"/>
              <a:gd name="connsiteX4702" fmla="*/ 4870724 w 10382877"/>
              <a:gd name="connsiteY4702" fmla="*/ 6052953 h 6858240"/>
              <a:gd name="connsiteX4703" fmla="*/ 4855527 w 10382877"/>
              <a:gd name="connsiteY4703" fmla="*/ 6044970 h 6858240"/>
              <a:gd name="connsiteX4704" fmla="*/ 4842698 w 10382877"/>
              <a:gd name="connsiteY4704" fmla="*/ 6034004 h 6858240"/>
              <a:gd name="connsiteX4705" fmla="*/ 4820502 w 10382877"/>
              <a:gd name="connsiteY4705" fmla="*/ 6040672 h 6858240"/>
              <a:gd name="connsiteX4706" fmla="*/ 4798890 w 10382877"/>
              <a:gd name="connsiteY4706" fmla="*/ 6045834 h 6858240"/>
              <a:gd name="connsiteX4707" fmla="*/ 4791162 w 10382877"/>
              <a:gd name="connsiteY4707" fmla="*/ 6043612 h 6858240"/>
              <a:gd name="connsiteX4708" fmla="*/ 4860938 w 10382877"/>
              <a:gd name="connsiteY4708" fmla="*/ 6015424 h 6858240"/>
              <a:gd name="connsiteX4709" fmla="*/ 4872737 w 10382877"/>
              <a:gd name="connsiteY4709" fmla="*/ 6023254 h 6858240"/>
              <a:gd name="connsiteX4710" fmla="*/ 4888443 w 10382877"/>
              <a:gd name="connsiteY4710" fmla="*/ 6037078 h 6858240"/>
              <a:gd name="connsiteX4711" fmla="*/ 4892908 w 10382877"/>
              <a:gd name="connsiteY4711" fmla="*/ 6028899 h 6858240"/>
              <a:gd name="connsiteX4712" fmla="*/ 4898331 w 10382877"/>
              <a:gd name="connsiteY4712" fmla="*/ 6011684 h 6858240"/>
              <a:gd name="connsiteX4713" fmla="*/ 4921397 w 10382877"/>
              <a:gd name="connsiteY4713" fmla="*/ 6010014 h 6858240"/>
              <a:gd name="connsiteX4714" fmla="*/ 714841 w 10382877"/>
              <a:gd name="connsiteY4714" fmla="*/ 6005607 h 6858240"/>
              <a:gd name="connsiteX4715" fmla="*/ 717738 w 10382877"/>
              <a:gd name="connsiteY4715" fmla="*/ 6011125 h 6858240"/>
              <a:gd name="connsiteX4716" fmla="*/ 707175 w 10382877"/>
              <a:gd name="connsiteY4716" fmla="*/ 6013164 h 6858240"/>
              <a:gd name="connsiteX4717" fmla="*/ 704286 w 10382877"/>
              <a:gd name="connsiteY4717" fmla="*/ 6007645 h 6858240"/>
              <a:gd name="connsiteX4718" fmla="*/ 714841 w 10382877"/>
              <a:gd name="connsiteY4718" fmla="*/ 6005607 h 6858240"/>
              <a:gd name="connsiteX4719" fmla="*/ 607789 w 10382877"/>
              <a:gd name="connsiteY4719" fmla="*/ 6001683 h 6858240"/>
              <a:gd name="connsiteX4720" fmla="*/ 611332 w 10382877"/>
              <a:gd name="connsiteY4720" fmla="*/ 6007348 h 6858240"/>
              <a:gd name="connsiteX4721" fmla="*/ 608156 w 10382877"/>
              <a:gd name="connsiteY4721" fmla="*/ 6011266 h 6858240"/>
              <a:gd name="connsiteX4722" fmla="*/ 604608 w 10382877"/>
              <a:gd name="connsiteY4722" fmla="*/ 6005601 h 6858240"/>
              <a:gd name="connsiteX4723" fmla="*/ 607789 w 10382877"/>
              <a:gd name="connsiteY4723" fmla="*/ 6001683 h 6858240"/>
              <a:gd name="connsiteX4724" fmla="*/ 4992509 w 10382877"/>
              <a:gd name="connsiteY4724" fmla="*/ 5998869 h 6858240"/>
              <a:gd name="connsiteX4725" fmla="*/ 5032156 w 10382877"/>
              <a:gd name="connsiteY4725" fmla="*/ 6018098 h 6858240"/>
              <a:gd name="connsiteX4726" fmla="*/ 4993225 w 10382877"/>
              <a:gd name="connsiteY4726" fmla="*/ 6025692 h 6858240"/>
              <a:gd name="connsiteX4727" fmla="*/ 4973461 w 10382877"/>
              <a:gd name="connsiteY4727" fmla="*/ 6028696 h 6858240"/>
              <a:gd name="connsiteX4728" fmla="*/ 4923360 w 10382877"/>
              <a:gd name="connsiteY4728" fmla="*/ 6031769 h 6858240"/>
              <a:gd name="connsiteX4729" fmla="*/ 4913313 w 10382877"/>
              <a:gd name="connsiteY4729" fmla="*/ 6026467 h 6858240"/>
              <a:gd name="connsiteX4730" fmla="*/ 4926580 w 10382877"/>
              <a:gd name="connsiteY4730" fmla="*/ 6024175 h 6858240"/>
              <a:gd name="connsiteX4731" fmla="*/ 4944953 w 10382877"/>
              <a:gd name="connsiteY4731" fmla="*/ 6025146 h 6858240"/>
              <a:gd name="connsiteX4732" fmla="*/ 4966361 w 10382877"/>
              <a:gd name="connsiteY4732" fmla="*/ 6020879 h 6858240"/>
              <a:gd name="connsiteX4733" fmla="*/ 4977754 w 10382877"/>
              <a:gd name="connsiteY4733" fmla="*/ 6008065 h 6858240"/>
              <a:gd name="connsiteX4734" fmla="*/ 4981057 w 10382877"/>
              <a:gd name="connsiteY4734" fmla="*/ 5998940 h 6858240"/>
              <a:gd name="connsiteX4735" fmla="*/ 4992509 w 10382877"/>
              <a:gd name="connsiteY4735" fmla="*/ 5998869 h 6858240"/>
              <a:gd name="connsiteX4736" fmla="*/ 357929 w 10382877"/>
              <a:gd name="connsiteY4736" fmla="*/ 5996327 h 6858240"/>
              <a:gd name="connsiteX4737" fmla="*/ 367926 w 10382877"/>
              <a:gd name="connsiteY4737" fmla="*/ 5998413 h 6858240"/>
              <a:gd name="connsiteX4738" fmla="*/ 372857 w 10382877"/>
              <a:gd name="connsiteY4738" fmla="*/ 6007125 h 6858240"/>
              <a:gd name="connsiteX4739" fmla="*/ 359301 w 10382877"/>
              <a:gd name="connsiteY4739" fmla="*/ 6004134 h 6858240"/>
              <a:gd name="connsiteX4740" fmla="*/ 357929 w 10382877"/>
              <a:gd name="connsiteY4740" fmla="*/ 5996327 h 6858240"/>
              <a:gd name="connsiteX4741" fmla="*/ 5470780 w 10382877"/>
              <a:gd name="connsiteY4741" fmla="*/ 5996285 h 6858240"/>
              <a:gd name="connsiteX4742" fmla="*/ 5496570 w 10382877"/>
              <a:gd name="connsiteY4742" fmla="*/ 6004375 h 6858240"/>
              <a:gd name="connsiteX4743" fmla="*/ 5490613 w 10382877"/>
              <a:gd name="connsiteY4743" fmla="*/ 6012738 h 6858240"/>
              <a:gd name="connsiteX4744" fmla="*/ 5476076 w 10382877"/>
              <a:gd name="connsiteY4744" fmla="*/ 6007988 h 6858240"/>
              <a:gd name="connsiteX4745" fmla="*/ 5461349 w 10382877"/>
              <a:gd name="connsiteY4745" fmla="*/ 5998660 h 6858240"/>
              <a:gd name="connsiteX4746" fmla="*/ 5470780 w 10382877"/>
              <a:gd name="connsiteY4746" fmla="*/ 5996285 h 6858240"/>
              <a:gd name="connsiteX4747" fmla="*/ 871971 w 10382877"/>
              <a:gd name="connsiteY4747" fmla="*/ 5996095 h 6858240"/>
              <a:gd name="connsiteX4748" fmla="*/ 864801 w 10382877"/>
              <a:gd name="connsiteY4748" fmla="*/ 6005302 h 6858240"/>
              <a:gd name="connsiteX4749" fmla="*/ 868892 w 10382877"/>
              <a:gd name="connsiteY4749" fmla="*/ 6007315 h 6858240"/>
              <a:gd name="connsiteX4750" fmla="*/ 871971 w 10382877"/>
              <a:gd name="connsiteY4750" fmla="*/ 5996095 h 6858240"/>
              <a:gd name="connsiteX4751" fmla="*/ 4878648 w 10382877"/>
              <a:gd name="connsiteY4751" fmla="*/ 5995264 h 6858240"/>
              <a:gd name="connsiteX4752" fmla="*/ 4886373 w 10382877"/>
              <a:gd name="connsiteY4752" fmla="*/ 5996032 h 6858240"/>
              <a:gd name="connsiteX4753" fmla="*/ 4869969 w 10382877"/>
              <a:gd name="connsiteY4753" fmla="*/ 6005938 h 6858240"/>
              <a:gd name="connsiteX4754" fmla="*/ 4848865 w 10382877"/>
              <a:gd name="connsiteY4754" fmla="*/ 6004541 h 6858240"/>
              <a:gd name="connsiteX4755" fmla="*/ 4878648 w 10382877"/>
              <a:gd name="connsiteY4755" fmla="*/ 5995264 h 6858240"/>
              <a:gd name="connsiteX4756" fmla="*/ 1064671 w 10382877"/>
              <a:gd name="connsiteY4756" fmla="*/ 5988779 h 6858240"/>
              <a:gd name="connsiteX4757" fmla="*/ 1067509 w 10382877"/>
              <a:gd name="connsiteY4757" fmla="*/ 5996082 h 6858240"/>
              <a:gd name="connsiteX4758" fmla="*/ 1060054 w 10382877"/>
              <a:gd name="connsiteY4758" fmla="*/ 6006598 h 6858240"/>
              <a:gd name="connsiteX4759" fmla="*/ 1057227 w 10382877"/>
              <a:gd name="connsiteY4759" fmla="*/ 5999212 h 6858240"/>
              <a:gd name="connsiteX4760" fmla="*/ 1064671 w 10382877"/>
              <a:gd name="connsiteY4760" fmla="*/ 5988779 h 6858240"/>
              <a:gd name="connsiteX4761" fmla="*/ 473106 w 10382877"/>
              <a:gd name="connsiteY4761" fmla="*/ 5988316 h 6858240"/>
              <a:gd name="connsiteX4762" fmla="*/ 477029 w 10382877"/>
              <a:gd name="connsiteY4762" fmla="*/ 5991491 h 6858240"/>
              <a:gd name="connsiteX4763" fmla="*/ 471364 w 10382877"/>
              <a:gd name="connsiteY4763" fmla="*/ 5995041 h 6858240"/>
              <a:gd name="connsiteX4764" fmla="*/ 467441 w 10382877"/>
              <a:gd name="connsiteY4764" fmla="*/ 5991859 h 6858240"/>
              <a:gd name="connsiteX4765" fmla="*/ 473106 w 10382877"/>
              <a:gd name="connsiteY4765" fmla="*/ 5988316 h 6858240"/>
              <a:gd name="connsiteX4766" fmla="*/ 757616 w 10382877"/>
              <a:gd name="connsiteY4766" fmla="*/ 5987986 h 6858240"/>
              <a:gd name="connsiteX4767" fmla="*/ 757030 w 10382877"/>
              <a:gd name="connsiteY4767" fmla="*/ 5997619 h 6858240"/>
              <a:gd name="connsiteX4768" fmla="*/ 750908 w 10382877"/>
              <a:gd name="connsiteY4768" fmla="*/ 6002864 h 6858240"/>
              <a:gd name="connsiteX4769" fmla="*/ 757616 w 10382877"/>
              <a:gd name="connsiteY4769" fmla="*/ 5987986 h 6858240"/>
              <a:gd name="connsiteX4770" fmla="*/ 4972731 w 10382877"/>
              <a:gd name="connsiteY4770" fmla="*/ 5986995 h 6858240"/>
              <a:gd name="connsiteX4771" fmla="*/ 4976649 w 10382877"/>
              <a:gd name="connsiteY4771" fmla="*/ 5990176 h 6858240"/>
              <a:gd name="connsiteX4772" fmla="*/ 4970985 w 10382877"/>
              <a:gd name="connsiteY4772" fmla="*/ 5993720 h 6858240"/>
              <a:gd name="connsiteX4773" fmla="*/ 4967066 w 10382877"/>
              <a:gd name="connsiteY4773" fmla="*/ 5990545 h 6858240"/>
              <a:gd name="connsiteX4774" fmla="*/ 4972731 w 10382877"/>
              <a:gd name="connsiteY4774" fmla="*/ 5986995 h 6858240"/>
              <a:gd name="connsiteX4775" fmla="*/ 5240506 w 10382877"/>
              <a:gd name="connsiteY4775" fmla="*/ 5981007 h 6858240"/>
              <a:gd name="connsiteX4776" fmla="*/ 5244646 w 10382877"/>
              <a:gd name="connsiteY4776" fmla="*/ 5987059 h 6858240"/>
              <a:gd name="connsiteX4777" fmla="*/ 5236238 w 10382877"/>
              <a:gd name="connsiteY4777" fmla="*/ 5991796 h 6858240"/>
              <a:gd name="connsiteX4778" fmla="*/ 5240506 w 10382877"/>
              <a:gd name="connsiteY4778" fmla="*/ 5981007 h 6858240"/>
              <a:gd name="connsiteX4779" fmla="*/ 618509 w 10382877"/>
              <a:gd name="connsiteY4779" fmla="*/ 5980664 h 6858240"/>
              <a:gd name="connsiteX4780" fmla="*/ 626193 w 10382877"/>
              <a:gd name="connsiteY4780" fmla="*/ 5986989 h 6858240"/>
              <a:gd name="connsiteX4781" fmla="*/ 613949 w 10382877"/>
              <a:gd name="connsiteY4781" fmla="*/ 5988138 h 6858240"/>
              <a:gd name="connsiteX4782" fmla="*/ 606264 w 10382877"/>
              <a:gd name="connsiteY4782" fmla="*/ 5981820 h 6858240"/>
              <a:gd name="connsiteX4783" fmla="*/ 618509 w 10382877"/>
              <a:gd name="connsiteY4783" fmla="*/ 5980664 h 6858240"/>
              <a:gd name="connsiteX4784" fmla="*/ 5036607 w 10382877"/>
              <a:gd name="connsiteY4784" fmla="*/ 5979687 h 6858240"/>
              <a:gd name="connsiteX4785" fmla="*/ 5045746 w 10382877"/>
              <a:gd name="connsiteY4785" fmla="*/ 5981363 h 6858240"/>
              <a:gd name="connsiteX4786" fmla="*/ 5035146 w 10382877"/>
              <a:gd name="connsiteY4786" fmla="*/ 5985529 h 6858240"/>
              <a:gd name="connsiteX4787" fmla="*/ 5026008 w 10382877"/>
              <a:gd name="connsiteY4787" fmla="*/ 5983859 h 6858240"/>
              <a:gd name="connsiteX4788" fmla="*/ 5036607 w 10382877"/>
              <a:gd name="connsiteY4788" fmla="*/ 5979687 h 6858240"/>
              <a:gd name="connsiteX4789" fmla="*/ 443427 w 10382877"/>
              <a:gd name="connsiteY4789" fmla="*/ 5978704 h 6858240"/>
              <a:gd name="connsiteX4790" fmla="*/ 452903 w 10382877"/>
              <a:gd name="connsiteY4790" fmla="*/ 5983599 h 6858240"/>
              <a:gd name="connsiteX4791" fmla="*/ 456752 w 10382877"/>
              <a:gd name="connsiteY4791" fmla="*/ 5989841 h 6858240"/>
              <a:gd name="connsiteX4792" fmla="*/ 447320 w 10382877"/>
              <a:gd name="connsiteY4792" fmla="*/ 5984849 h 6858240"/>
              <a:gd name="connsiteX4793" fmla="*/ 443427 w 10382877"/>
              <a:gd name="connsiteY4793" fmla="*/ 5978704 h 6858240"/>
              <a:gd name="connsiteX4794" fmla="*/ 948224 w 10382877"/>
              <a:gd name="connsiteY4794" fmla="*/ 5977725 h 6858240"/>
              <a:gd name="connsiteX4795" fmla="*/ 951477 w 10382877"/>
              <a:gd name="connsiteY4795" fmla="*/ 5983579 h 6858240"/>
              <a:gd name="connsiteX4796" fmla="*/ 946485 w 10382877"/>
              <a:gd name="connsiteY4796" fmla="*/ 5984449 h 6858240"/>
              <a:gd name="connsiteX4797" fmla="*/ 943238 w 10382877"/>
              <a:gd name="connsiteY4797" fmla="*/ 5978594 h 6858240"/>
              <a:gd name="connsiteX4798" fmla="*/ 948224 w 10382877"/>
              <a:gd name="connsiteY4798" fmla="*/ 5977725 h 6858240"/>
              <a:gd name="connsiteX4799" fmla="*/ 767561 w 10382877"/>
              <a:gd name="connsiteY4799" fmla="*/ 5976309 h 6858240"/>
              <a:gd name="connsiteX4800" fmla="*/ 770615 w 10382877"/>
              <a:gd name="connsiteY4800" fmla="*/ 5981865 h 6858240"/>
              <a:gd name="connsiteX4801" fmla="*/ 762493 w 10382877"/>
              <a:gd name="connsiteY4801" fmla="*/ 5984526 h 6858240"/>
              <a:gd name="connsiteX4802" fmla="*/ 759437 w 10382877"/>
              <a:gd name="connsiteY4802" fmla="*/ 5978969 h 6858240"/>
              <a:gd name="connsiteX4803" fmla="*/ 767561 w 10382877"/>
              <a:gd name="connsiteY4803" fmla="*/ 5976309 h 6858240"/>
              <a:gd name="connsiteX4804" fmla="*/ 5158931 w 10382877"/>
              <a:gd name="connsiteY4804" fmla="*/ 5972246 h 6858240"/>
              <a:gd name="connsiteX4805" fmla="*/ 5176433 w 10382877"/>
              <a:gd name="connsiteY4805" fmla="*/ 5980658 h 6858240"/>
              <a:gd name="connsiteX4806" fmla="*/ 5179672 w 10382877"/>
              <a:gd name="connsiteY4806" fmla="*/ 5989250 h 6858240"/>
              <a:gd name="connsiteX4807" fmla="*/ 5167244 w 10382877"/>
              <a:gd name="connsiteY4807" fmla="*/ 6000552 h 6858240"/>
              <a:gd name="connsiteX4808" fmla="*/ 5177493 w 10382877"/>
              <a:gd name="connsiteY4808" fmla="*/ 6018910 h 6858240"/>
              <a:gd name="connsiteX4809" fmla="*/ 5226535 w 10382877"/>
              <a:gd name="connsiteY4809" fmla="*/ 6007810 h 6858240"/>
              <a:gd name="connsiteX4810" fmla="*/ 5255894 w 10382877"/>
              <a:gd name="connsiteY4810" fmla="*/ 6001702 h 6858240"/>
              <a:gd name="connsiteX4811" fmla="*/ 5322076 w 10382877"/>
              <a:gd name="connsiteY4811" fmla="*/ 6002178 h 6858240"/>
              <a:gd name="connsiteX4812" fmla="*/ 5326864 w 10382877"/>
              <a:gd name="connsiteY4812" fmla="*/ 5987478 h 6858240"/>
              <a:gd name="connsiteX4813" fmla="*/ 5324000 w 10382877"/>
              <a:gd name="connsiteY4813" fmla="*/ 5976397 h 6858240"/>
              <a:gd name="connsiteX4814" fmla="*/ 5359768 w 10382877"/>
              <a:gd name="connsiteY4814" fmla="*/ 5981979 h 6858240"/>
              <a:gd name="connsiteX4815" fmla="*/ 5347733 w 10382877"/>
              <a:gd name="connsiteY4815" fmla="*/ 5991485 h 6858240"/>
              <a:gd name="connsiteX4816" fmla="*/ 5338753 w 10382877"/>
              <a:gd name="connsiteY4816" fmla="*/ 5991040 h 6858240"/>
              <a:gd name="connsiteX4817" fmla="*/ 5367084 w 10382877"/>
              <a:gd name="connsiteY4817" fmla="*/ 6005086 h 6858240"/>
              <a:gd name="connsiteX4818" fmla="*/ 5375130 w 10382877"/>
              <a:gd name="connsiteY4818" fmla="*/ 5998127 h 6858240"/>
              <a:gd name="connsiteX4819" fmla="*/ 5383488 w 10382877"/>
              <a:gd name="connsiteY4819" fmla="*/ 5993637 h 6858240"/>
              <a:gd name="connsiteX4820" fmla="*/ 5391280 w 10382877"/>
              <a:gd name="connsiteY4820" fmla="*/ 5991332 h 6858240"/>
              <a:gd name="connsiteX4821" fmla="*/ 5413165 w 10382877"/>
              <a:gd name="connsiteY4821" fmla="*/ 5989567 h 6858240"/>
              <a:gd name="connsiteX4822" fmla="*/ 5442893 w 10382877"/>
              <a:gd name="connsiteY4822" fmla="*/ 6002718 h 6858240"/>
              <a:gd name="connsiteX4823" fmla="*/ 5450394 w 10382877"/>
              <a:gd name="connsiteY4823" fmla="*/ 6019964 h 6858240"/>
              <a:gd name="connsiteX4824" fmla="*/ 5477099 w 10382877"/>
              <a:gd name="connsiteY4824" fmla="*/ 6030137 h 6858240"/>
              <a:gd name="connsiteX4825" fmla="*/ 5532922 w 10382877"/>
              <a:gd name="connsiteY4825" fmla="*/ 6017024 h 6858240"/>
              <a:gd name="connsiteX4826" fmla="*/ 5603327 w 10382877"/>
              <a:gd name="connsiteY4826" fmla="*/ 6034607 h 6858240"/>
              <a:gd name="connsiteX4827" fmla="*/ 5609043 w 10382877"/>
              <a:gd name="connsiteY4827" fmla="*/ 6047434 h 6858240"/>
              <a:gd name="connsiteX4828" fmla="*/ 5574748 w 10382877"/>
              <a:gd name="connsiteY4828" fmla="*/ 6048952 h 6858240"/>
              <a:gd name="connsiteX4829" fmla="*/ 5627714 w 10382877"/>
              <a:gd name="connsiteY4829" fmla="*/ 6056350 h 6858240"/>
              <a:gd name="connsiteX4830" fmla="*/ 5672043 w 10382877"/>
              <a:gd name="connsiteY4830" fmla="*/ 6059284 h 6858240"/>
              <a:gd name="connsiteX4831" fmla="*/ 5709957 w 10382877"/>
              <a:gd name="connsiteY4831" fmla="*/ 6081013 h 6858240"/>
              <a:gd name="connsiteX4832" fmla="*/ 5749395 w 10382877"/>
              <a:gd name="connsiteY4832" fmla="*/ 6098196 h 6858240"/>
              <a:gd name="connsiteX4833" fmla="*/ 5797408 w 10382877"/>
              <a:gd name="connsiteY4833" fmla="*/ 6120345 h 6858240"/>
              <a:gd name="connsiteX4834" fmla="*/ 5799440 w 10382877"/>
              <a:gd name="connsiteY4834" fmla="*/ 6140919 h 6858240"/>
              <a:gd name="connsiteX4835" fmla="*/ 5823763 w 10382877"/>
              <a:gd name="connsiteY4835" fmla="*/ 6148177 h 6858240"/>
              <a:gd name="connsiteX4836" fmla="*/ 5870950 w 10382877"/>
              <a:gd name="connsiteY4836" fmla="*/ 6155759 h 6858240"/>
              <a:gd name="connsiteX4837" fmla="*/ 5895146 w 10382877"/>
              <a:gd name="connsiteY4837" fmla="*/ 6168986 h 6858240"/>
              <a:gd name="connsiteX4838" fmla="*/ 5903973 w 10382877"/>
              <a:gd name="connsiteY4838" fmla="*/ 6178378 h 6858240"/>
              <a:gd name="connsiteX4839" fmla="*/ 5919406 w 10382877"/>
              <a:gd name="connsiteY4839" fmla="*/ 6189490 h 6858240"/>
              <a:gd name="connsiteX4840" fmla="*/ 5970911 w 10382877"/>
              <a:gd name="connsiteY4840" fmla="*/ 6215252 h 6858240"/>
              <a:gd name="connsiteX4841" fmla="*/ 6012509 w 10382877"/>
              <a:gd name="connsiteY4841" fmla="*/ 6235382 h 6858240"/>
              <a:gd name="connsiteX4842" fmla="*/ 6000760 w 10382877"/>
              <a:gd name="connsiteY4842" fmla="*/ 6225260 h 6858240"/>
              <a:gd name="connsiteX4843" fmla="*/ 6018034 w 10382877"/>
              <a:gd name="connsiteY4843" fmla="*/ 6232492 h 6858240"/>
              <a:gd name="connsiteX4844" fmla="*/ 6033657 w 10382877"/>
              <a:gd name="connsiteY4844" fmla="*/ 6247599 h 6858240"/>
              <a:gd name="connsiteX4845" fmla="*/ 6077795 w 10382877"/>
              <a:gd name="connsiteY4845" fmla="*/ 6292957 h 6858240"/>
              <a:gd name="connsiteX4846" fmla="*/ 6122822 w 10382877"/>
              <a:gd name="connsiteY4846" fmla="*/ 6325329 h 6858240"/>
              <a:gd name="connsiteX4847" fmla="*/ 6162895 w 10382877"/>
              <a:gd name="connsiteY4847" fmla="*/ 6354952 h 6858240"/>
              <a:gd name="connsiteX4848" fmla="*/ 6187029 w 10382877"/>
              <a:gd name="connsiteY4848" fmla="*/ 6373939 h 6858240"/>
              <a:gd name="connsiteX4849" fmla="*/ 6244440 w 10382877"/>
              <a:gd name="connsiteY4849" fmla="*/ 6423215 h 6858240"/>
              <a:gd name="connsiteX4850" fmla="*/ 6276194 w 10382877"/>
              <a:gd name="connsiteY4850" fmla="*/ 6453441 h 6858240"/>
              <a:gd name="connsiteX4851" fmla="*/ 6337797 w 10382877"/>
              <a:gd name="connsiteY4851" fmla="*/ 6512368 h 6858240"/>
              <a:gd name="connsiteX4852" fmla="*/ 6385237 w 10382877"/>
              <a:gd name="connsiteY4852" fmla="*/ 6559231 h 6858240"/>
              <a:gd name="connsiteX4853" fmla="*/ 6468623 w 10382877"/>
              <a:gd name="connsiteY4853" fmla="*/ 6653783 h 6858240"/>
              <a:gd name="connsiteX4854" fmla="*/ 6520509 w 10382877"/>
              <a:gd name="connsiteY4854" fmla="*/ 6715251 h 6858240"/>
              <a:gd name="connsiteX4855" fmla="*/ 6514158 w 10382877"/>
              <a:gd name="connsiteY4855" fmla="*/ 6720268 h 6858240"/>
              <a:gd name="connsiteX4856" fmla="*/ 6510983 w 10382877"/>
              <a:gd name="connsiteY4856" fmla="*/ 6724142 h 6858240"/>
              <a:gd name="connsiteX4857" fmla="*/ 6520382 w 10382877"/>
              <a:gd name="connsiteY4857" fmla="*/ 6731381 h 6858240"/>
              <a:gd name="connsiteX4858" fmla="*/ 6538799 w 10382877"/>
              <a:gd name="connsiteY4858" fmla="*/ 6742112 h 6858240"/>
              <a:gd name="connsiteX4859" fmla="*/ 6542800 w 10382877"/>
              <a:gd name="connsiteY4859" fmla="*/ 6756272 h 6858240"/>
              <a:gd name="connsiteX4860" fmla="*/ 6524574 w 10382877"/>
              <a:gd name="connsiteY4860" fmla="*/ 6767766 h 6858240"/>
              <a:gd name="connsiteX4861" fmla="*/ 6540387 w 10382877"/>
              <a:gd name="connsiteY4861" fmla="*/ 6775005 h 6858240"/>
              <a:gd name="connsiteX4862" fmla="*/ 6614500 w 10382877"/>
              <a:gd name="connsiteY4862" fmla="*/ 6831519 h 6858240"/>
              <a:gd name="connsiteX4863" fmla="*/ 6625424 w 10382877"/>
              <a:gd name="connsiteY4863" fmla="*/ 6848918 h 6858240"/>
              <a:gd name="connsiteX4864" fmla="*/ 6634899 w 10382877"/>
              <a:gd name="connsiteY4864" fmla="*/ 6858000 h 6858240"/>
              <a:gd name="connsiteX4865" fmla="*/ 6589457 w 10382877"/>
              <a:gd name="connsiteY4865" fmla="*/ 6858000 h 6858240"/>
              <a:gd name="connsiteX4866" fmla="*/ 6587662 w 10382877"/>
              <a:gd name="connsiteY4866" fmla="*/ 6852237 h 6858240"/>
              <a:gd name="connsiteX4867" fmla="*/ 6560138 w 10382877"/>
              <a:gd name="connsiteY4867" fmla="*/ 6817804 h 6858240"/>
              <a:gd name="connsiteX4868" fmla="*/ 6554804 w 10382877"/>
              <a:gd name="connsiteY4868" fmla="*/ 6828408 h 6858240"/>
              <a:gd name="connsiteX4869" fmla="*/ 6545658 w 10382877"/>
              <a:gd name="connsiteY4869" fmla="*/ 6837933 h 6858240"/>
              <a:gd name="connsiteX4870" fmla="*/ 6541530 w 10382877"/>
              <a:gd name="connsiteY4870" fmla="*/ 6848347 h 6858240"/>
              <a:gd name="connsiteX4871" fmla="*/ 6547157 w 10382877"/>
              <a:gd name="connsiteY4871" fmla="*/ 6858000 h 6858240"/>
              <a:gd name="connsiteX4872" fmla="*/ 6412721 w 10382877"/>
              <a:gd name="connsiteY4872" fmla="*/ 6858000 h 6858240"/>
              <a:gd name="connsiteX4873" fmla="*/ 6403654 w 10382877"/>
              <a:gd name="connsiteY4873" fmla="*/ 6838187 h 6858240"/>
              <a:gd name="connsiteX4874" fmla="*/ 6381744 w 10382877"/>
              <a:gd name="connsiteY4874" fmla="*/ 6804977 h 6858240"/>
              <a:gd name="connsiteX4875" fmla="*/ 6325095 w 10382877"/>
              <a:gd name="connsiteY4875" fmla="*/ 6734365 h 6858240"/>
              <a:gd name="connsiteX4876" fmla="*/ 6311631 w 10382877"/>
              <a:gd name="connsiteY4876" fmla="*/ 6720014 h 6858240"/>
              <a:gd name="connsiteX4877" fmla="*/ 6292579 w 10382877"/>
              <a:gd name="connsiteY4877" fmla="*/ 6701662 h 6858240"/>
              <a:gd name="connsiteX4878" fmla="*/ 6260380 w 10382877"/>
              <a:gd name="connsiteY4878" fmla="*/ 6666801 h 6858240"/>
              <a:gd name="connsiteX4879" fmla="*/ 6243424 w 10382877"/>
              <a:gd name="connsiteY4879" fmla="*/ 6644703 h 6858240"/>
              <a:gd name="connsiteX4880" fmla="*/ 6237772 w 10382877"/>
              <a:gd name="connsiteY4880" fmla="*/ 6638797 h 6858240"/>
              <a:gd name="connsiteX4881" fmla="*/ 6205128 w 10382877"/>
              <a:gd name="connsiteY4881" fmla="*/ 6610095 h 6858240"/>
              <a:gd name="connsiteX4882" fmla="*/ 6186394 w 10382877"/>
              <a:gd name="connsiteY4882" fmla="*/ 6596887 h 6858240"/>
              <a:gd name="connsiteX4883" fmla="*/ 6175661 w 10382877"/>
              <a:gd name="connsiteY4883" fmla="*/ 6587680 h 6858240"/>
              <a:gd name="connsiteX4884" fmla="*/ 6151972 w 10382877"/>
              <a:gd name="connsiteY4884" fmla="*/ 6561073 h 6858240"/>
              <a:gd name="connsiteX4885" fmla="*/ 6094371 w 10382877"/>
              <a:gd name="connsiteY4885" fmla="*/ 6501574 h 6858240"/>
              <a:gd name="connsiteX4886" fmla="*/ 6064903 w 10382877"/>
              <a:gd name="connsiteY4886" fmla="*/ 6470014 h 6858240"/>
              <a:gd name="connsiteX4887" fmla="*/ 6061156 w 10382877"/>
              <a:gd name="connsiteY4887" fmla="*/ 6476237 h 6858240"/>
              <a:gd name="connsiteX4888" fmla="*/ 6054742 w 10382877"/>
              <a:gd name="connsiteY4888" fmla="*/ 6481762 h 6858240"/>
              <a:gd name="connsiteX4889" fmla="*/ 6045851 w 10382877"/>
              <a:gd name="connsiteY4889" fmla="*/ 6486651 h 6858240"/>
              <a:gd name="connsiteX4890" fmla="*/ 6053027 w 10382877"/>
              <a:gd name="connsiteY4890" fmla="*/ 6495668 h 6858240"/>
              <a:gd name="connsiteX4891" fmla="*/ 6060394 w 10382877"/>
              <a:gd name="connsiteY4891" fmla="*/ 6504241 h 6858240"/>
              <a:gd name="connsiteX4892" fmla="*/ 6089036 w 10382877"/>
              <a:gd name="connsiteY4892" fmla="*/ 6540943 h 6858240"/>
              <a:gd name="connsiteX4893" fmla="*/ 6142446 w 10382877"/>
              <a:gd name="connsiteY4893" fmla="*/ 6583298 h 6858240"/>
              <a:gd name="connsiteX4894" fmla="*/ 6251426 w 10382877"/>
              <a:gd name="connsiteY4894" fmla="*/ 6709600 h 6858240"/>
              <a:gd name="connsiteX4895" fmla="*/ 6268256 w 10382877"/>
              <a:gd name="connsiteY4895" fmla="*/ 6728396 h 6858240"/>
              <a:gd name="connsiteX4896" fmla="*/ 6292579 w 10382877"/>
              <a:gd name="connsiteY4896" fmla="*/ 6761669 h 6858240"/>
              <a:gd name="connsiteX4897" fmla="*/ 6309980 w 10382877"/>
              <a:gd name="connsiteY4897" fmla="*/ 6786498 h 6858240"/>
              <a:gd name="connsiteX4898" fmla="*/ 6322364 w 10382877"/>
              <a:gd name="connsiteY4898" fmla="*/ 6800278 h 6858240"/>
              <a:gd name="connsiteX4899" fmla="*/ 6364470 w 10382877"/>
              <a:gd name="connsiteY4899" fmla="*/ 6853110 h 6858240"/>
              <a:gd name="connsiteX4900" fmla="*/ 6369790 w 10382877"/>
              <a:gd name="connsiteY4900" fmla="*/ 6858000 h 6858240"/>
              <a:gd name="connsiteX4901" fmla="*/ 6339744 w 10382877"/>
              <a:gd name="connsiteY4901" fmla="*/ 6858000 h 6858240"/>
              <a:gd name="connsiteX4902" fmla="*/ 6339408 w 10382877"/>
              <a:gd name="connsiteY4902" fmla="*/ 6857182 h 6858240"/>
              <a:gd name="connsiteX4903" fmla="*/ 6315061 w 10382877"/>
              <a:gd name="connsiteY4903" fmla="*/ 6827138 h 6858240"/>
              <a:gd name="connsiteX4904" fmla="*/ 6292515 w 10382877"/>
              <a:gd name="connsiteY4904" fmla="*/ 6797801 h 6858240"/>
              <a:gd name="connsiteX4905" fmla="*/ 6260952 w 10382877"/>
              <a:gd name="connsiteY4905" fmla="*/ 6779894 h 6858240"/>
              <a:gd name="connsiteX4906" fmla="*/ 6259999 w 10382877"/>
              <a:gd name="connsiteY4906" fmla="*/ 6777799 h 6858240"/>
              <a:gd name="connsiteX4907" fmla="*/ 6259301 w 10382877"/>
              <a:gd name="connsiteY4907" fmla="*/ 6766686 h 6858240"/>
              <a:gd name="connsiteX4908" fmla="*/ 6251934 w 10382877"/>
              <a:gd name="connsiteY4908" fmla="*/ 6757352 h 6858240"/>
              <a:gd name="connsiteX4909" fmla="*/ 6241645 w 10382877"/>
              <a:gd name="connsiteY4909" fmla="*/ 6740080 h 6858240"/>
              <a:gd name="connsiteX4910" fmla="*/ 6224054 w 10382877"/>
              <a:gd name="connsiteY4910" fmla="*/ 6730555 h 6858240"/>
              <a:gd name="connsiteX4911" fmla="*/ 6165436 w 10382877"/>
              <a:gd name="connsiteY4911" fmla="*/ 6680454 h 6858240"/>
              <a:gd name="connsiteX4912" fmla="*/ 6164483 w 10382877"/>
              <a:gd name="connsiteY4912" fmla="*/ 6670484 h 6858240"/>
              <a:gd name="connsiteX4913" fmla="*/ 6168802 w 10382877"/>
              <a:gd name="connsiteY4913" fmla="*/ 6673087 h 6858240"/>
              <a:gd name="connsiteX4914" fmla="*/ 6178328 w 10382877"/>
              <a:gd name="connsiteY4914" fmla="*/ 6682294 h 6858240"/>
              <a:gd name="connsiteX4915" fmla="*/ 6137048 w 10382877"/>
              <a:gd name="connsiteY4915" fmla="*/ 6629971 h 6858240"/>
              <a:gd name="connsiteX4916" fmla="*/ 6105485 w 10382877"/>
              <a:gd name="connsiteY4916" fmla="*/ 6609778 h 6858240"/>
              <a:gd name="connsiteX4917" fmla="*/ 6119329 w 10382877"/>
              <a:gd name="connsiteY4917" fmla="*/ 6622731 h 6858240"/>
              <a:gd name="connsiteX4918" fmla="*/ 6123139 w 10382877"/>
              <a:gd name="connsiteY4918" fmla="*/ 6628447 h 6858240"/>
              <a:gd name="connsiteX4919" fmla="*/ 6117043 w 10382877"/>
              <a:gd name="connsiteY4919" fmla="*/ 6631685 h 6858240"/>
              <a:gd name="connsiteX4920" fmla="*/ 6053217 w 10382877"/>
              <a:gd name="connsiteY4920" fmla="*/ 6577393 h 6858240"/>
              <a:gd name="connsiteX4921" fmla="*/ 5976818 w 10382877"/>
              <a:gd name="connsiteY4921" fmla="*/ 6511734 h 6858240"/>
              <a:gd name="connsiteX4922" fmla="*/ 5978722 w 10382877"/>
              <a:gd name="connsiteY4922" fmla="*/ 6519036 h 6858240"/>
              <a:gd name="connsiteX4923" fmla="*/ 5984883 w 10382877"/>
              <a:gd name="connsiteY4923" fmla="*/ 6555930 h 6858240"/>
              <a:gd name="connsiteX4924" fmla="*/ 5984820 w 10382877"/>
              <a:gd name="connsiteY4924" fmla="*/ 6573773 h 6858240"/>
              <a:gd name="connsiteX4925" fmla="*/ 5991170 w 10382877"/>
              <a:gd name="connsiteY4925" fmla="*/ 6585204 h 6858240"/>
              <a:gd name="connsiteX4926" fmla="*/ 5973324 w 10382877"/>
              <a:gd name="connsiteY4926" fmla="*/ 6575361 h 6858240"/>
              <a:gd name="connsiteX4927" fmla="*/ 5957702 w 10382877"/>
              <a:gd name="connsiteY4927" fmla="*/ 6565137 h 6858240"/>
              <a:gd name="connsiteX4928" fmla="*/ 5952049 w 10382877"/>
              <a:gd name="connsiteY4928" fmla="*/ 6558406 h 6858240"/>
              <a:gd name="connsiteX4929" fmla="*/ 5951351 w 10382877"/>
              <a:gd name="connsiteY4929" fmla="*/ 6551230 h 6858240"/>
              <a:gd name="connsiteX4930" fmla="*/ 5929377 w 10382877"/>
              <a:gd name="connsiteY4930" fmla="*/ 6529196 h 6858240"/>
              <a:gd name="connsiteX4931" fmla="*/ 5901116 w 10382877"/>
              <a:gd name="connsiteY4931" fmla="*/ 6494779 h 6858240"/>
              <a:gd name="connsiteX4932" fmla="*/ 5892415 w 10382877"/>
              <a:gd name="connsiteY4932" fmla="*/ 6487921 h 6858240"/>
              <a:gd name="connsiteX4933" fmla="*/ 5884858 w 10382877"/>
              <a:gd name="connsiteY4933" fmla="*/ 6478269 h 6858240"/>
              <a:gd name="connsiteX4934" fmla="*/ 5880412 w 10382877"/>
              <a:gd name="connsiteY4934" fmla="*/ 6445694 h 6858240"/>
              <a:gd name="connsiteX4935" fmla="*/ 5867965 w 10382877"/>
              <a:gd name="connsiteY4935" fmla="*/ 6429247 h 6858240"/>
              <a:gd name="connsiteX4936" fmla="*/ 5794613 w 10382877"/>
              <a:gd name="connsiteY4936" fmla="*/ 6395465 h 6858240"/>
              <a:gd name="connsiteX4937" fmla="*/ 5776895 w 10382877"/>
              <a:gd name="connsiteY4937" fmla="*/ 6400482 h 6858240"/>
              <a:gd name="connsiteX4938" fmla="*/ 5767114 w 10382877"/>
              <a:gd name="connsiteY4938" fmla="*/ 6403466 h 6858240"/>
              <a:gd name="connsiteX4939" fmla="*/ 5755365 w 10382877"/>
              <a:gd name="connsiteY4939" fmla="*/ 6399656 h 6858240"/>
              <a:gd name="connsiteX4940" fmla="*/ 5720245 w 10382877"/>
              <a:gd name="connsiteY4940" fmla="*/ 6371526 h 6858240"/>
              <a:gd name="connsiteX4941" fmla="*/ 5712878 w 10382877"/>
              <a:gd name="connsiteY4941" fmla="*/ 6357683 h 6858240"/>
              <a:gd name="connsiteX4942" fmla="*/ 5720436 w 10382877"/>
              <a:gd name="connsiteY4942" fmla="*/ 6345040 h 6858240"/>
              <a:gd name="connsiteX4943" fmla="*/ 5707417 w 10382877"/>
              <a:gd name="connsiteY4943" fmla="*/ 6327425 h 6858240"/>
              <a:gd name="connsiteX4944" fmla="*/ 5693762 w 10382877"/>
              <a:gd name="connsiteY4944" fmla="*/ 6309944 h 6858240"/>
              <a:gd name="connsiteX4945" fmla="*/ 5686459 w 10382877"/>
              <a:gd name="connsiteY4945" fmla="*/ 6295745 h 6858240"/>
              <a:gd name="connsiteX4946" fmla="*/ 5664295 w 10382877"/>
              <a:gd name="connsiteY4946" fmla="*/ 6281692 h 6858240"/>
              <a:gd name="connsiteX4947" fmla="*/ 5628476 w 10382877"/>
              <a:gd name="connsiteY4947" fmla="*/ 6254178 h 6858240"/>
              <a:gd name="connsiteX4948" fmla="*/ 5619585 w 10382877"/>
              <a:gd name="connsiteY4948" fmla="*/ 6246044 h 6858240"/>
              <a:gd name="connsiteX4949" fmla="*/ 5548132 w 10382877"/>
              <a:gd name="connsiteY4949" fmla="*/ 6220510 h 6858240"/>
              <a:gd name="connsiteX4950" fmla="*/ 5626698 w 10382877"/>
              <a:gd name="connsiteY4950" fmla="*/ 6237160 h 6858240"/>
              <a:gd name="connsiteX4951" fmla="*/ 5672551 w 10382877"/>
              <a:gd name="connsiteY4951" fmla="*/ 6237960 h 6858240"/>
              <a:gd name="connsiteX4952" fmla="*/ 5755175 w 10382877"/>
              <a:gd name="connsiteY4952" fmla="*/ 6264236 h 6858240"/>
              <a:gd name="connsiteX4953" fmla="*/ 5803948 w 10382877"/>
              <a:gd name="connsiteY4953" fmla="*/ 6284163 h 6858240"/>
              <a:gd name="connsiteX4954" fmla="*/ 5829797 w 10382877"/>
              <a:gd name="connsiteY4954" fmla="*/ 6298520 h 6858240"/>
              <a:gd name="connsiteX4955" fmla="*/ 5844213 w 10382877"/>
              <a:gd name="connsiteY4955" fmla="*/ 6304616 h 6858240"/>
              <a:gd name="connsiteX4956" fmla="*/ 5858312 w 10382877"/>
              <a:gd name="connsiteY4956" fmla="*/ 6316624 h 6858240"/>
              <a:gd name="connsiteX4957" fmla="*/ 5873934 w 10382877"/>
              <a:gd name="connsiteY4957" fmla="*/ 6334715 h 6858240"/>
              <a:gd name="connsiteX4958" fmla="*/ 5878380 w 10382877"/>
              <a:gd name="connsiteY4958" fmla="*/ 6330308 h 6858240"/>
              <a:gd name="connsiteX4959" fmla="*/ 5875014 w 10382877"/>
              <a:gd name="connsiteY4959" fmla="*/ 6315855 h 6858240"/>
              <a:gd name="connsiteX4960" fmla="*/ 5877237 w 10382877"/>
              <a:gd name="connsiteY4960" fmla="*/ 6307188 h 6858240"/>
              <a:gd name="connsiteX4961" fmla="*/ 5863646 w 10382877"/>
              <a:gd name="connsiteY4961" fmla="*/ 6301536 h 6858240"/>
              <a:gd name="connsiteX4962" fmla="*/ 5850055 w 10382877"/>
              <a:gd name="connsiteY4962" fmla="*/ 6292278 h 6858240"/>
              <a:gd name="connsiteX4963" fmla="*/ 5828463 w 10382877"/>
              <a:gd name="connsiteY4963" fmla="*/ 6278009 h 6858240"/>
              <a:gd name="connsiteX4964" fmla="*/ 5774926 w 10382877"/>
              <a:gd name="connsiteY4964" fmla="*/ 6241529 h 6858240"/>
              <a:gd name="connsiteX4965" fmla="*/ 5772512 w 10382877"/>
              <a:gd name="connsiteY4965" fmla="*/ 6232346 h 6858240"/>
              <a:gd name="connsiteX4966" fmla="*/ 5769337 w 10382877"/>
              <a:gd name="connsiteY4966" fmla="*/ 6226079 h 6858240"/>
              <a:gd name="connsiteX4967" fmla="*/ 5802361 w 10382877"/>
              <a:gd name="connsiteY4967" fmla="*/ 6232004 h 6858240"/>
              <a:gd name="connsiteX4968" fmla="*/ 5828589 w 10382877"/>
              <a:gd name="connsiteY4968" fmla="*/ 6236671 h 6858240"/>
              <a:gd name="connsiteX4969" fmla="*/ 5859581 w 10382877"/>
              <a:gd name="connsiteY4969" fmla="*/ 6251396 h 6858240"/>
              <a:gd name="connsiteX4970" fmla="*/ 5868918 w 10382877"/>
              <a:gd name="connsiteY4970" fmla="*/ 6264935 h 6858240"/>
              <a:gd name="connsiteX4971" fmla="*/ 5869235 w 10382877"/>
              <a:gd name="connsiteY4971" fmla="*/ 6269450 h 6858240"/>
              <a:gd name="connsiteX4972" fmla="*/ 5887208 w 10382877"/>
              <a:gd name="connsiteY4972" fmla="*/ 6276498 h 6858240"/>
              <a:gd name="connsiteX4973" fmla="*/ 5896162 w 10382877"/>
              <a:gd name="connsiteY4973" fmla="*/ 6277870 h 6858240"/>
              <a:gd name="connsiteX4974" fmla="*/ 5918517 w 10382877"/>
              <a:gd name="connsiteY4974" fmla="*/ 6291027 h 6858240"/>
              <a:gd name="connsiteX4975" fmla="*/ 5946397 w 10382877"/>
              <a:gd name="connsiteY4975" fmla="*/ 6307803 h 6858240"/>
              <a:gd name="connsiteX4976" fmla="*/ 5994409 w 10382877"/>
              <a:gd name="connsiteY4976" fmla="*/ 6342386 h 6858240"/>
              <a:gd name="connsiteX4977" fmla="*/ 6051185 w 10382877"/>
              <a:gd name="connsiteY4977" fmla="*/ 6381305 h 6858240"/>
              <a:gd name="connsiteX4978" fmla="*/ 6089861 w 10382877"/>
              <a:gd name="connsiteY4978" fmla="*/ 6394767 h 6858240"/>
              <a:gd name="connsiteX4979" fmla="*/ 6103261 w 10382877"/>
              <a:gd name="connsiteY4979" fmla="*/ 6387528 h 6858240"/>
              <a:gd name="connsiteX4980" fmla="*/ 6115392 w 10382877"/>
              <a:gd name="connsiteY4980" fmla="*/ 6387591 h 6858240"/>
              <a:gd name="connsiteX4981" fmla="*/ 6104087 w 10382877"/>
              <a:gd name="connsiteY4981" fmla="*/ 6368668 h 6858240"/>
              <a:gd name="connsiteX4982" fmla="*/ 6071063 w 10382877"/>
              <a:gd name="connsiteY4982" fmla="*/ 6342430 h 6858240"/>
              <a:gd name="connsiteX4983" fmla="*/ 6041024 w 10382877"/>
              <a:gd name="connsiteY4983" fmla="*/ 6322263 h 6858240"/>
              <a:gd name="connsiteX4984" fmla="*/ 6027751 w 10382877"/>
              <a:gd name="connsiteY4984" fmla="*/ 6308121 h 6858240"/>
              <a:gd name="connsiteX4985" fmla="*/ 6019240 w 10382877"/>
              <a:gd name="connsiteY4985" fmla="*/ 6335528 h 6858240"/>
              <a:gd name="connsiteX4986" fmla="*/ 6019113 w 10382877"/>
              <a:gd name="connsiteY4986" fmla="*/ 6342347 h 6858240"/>
              <a:gd name="connsiteX4987" fmla="*/ 6007555 w 10382877"/>
              <a:gd name="connsiteY4987" fmla="*/ 6337229 h 6858240"/>
              <a:gd name="connsiteX4988" fmla="*/ 5991615 w 10382877"/>
              <a:gd name="connsiteY4988" fmla="*/ 6321380 h 6858240"/>
              <a:gd name="connsiteX4989" fmla="*/ 5980882 w 10382877"/>
              <a:gd name="connsiteY4989" fmla="*/ 6306686 h 6858240"/>
              <a:gd name="connsiteX4990" fmla="*/ 5970085 w 10382877"/>
              <a:gd name="connsiteY4990" fmla="*/ 6297955 h 6858240"/>
              <a:gd name="connsiteX4991" fmla="*/ 5962401 w 10382877"/>
              <a:gd name="connsiteY4991" fmla="*/ 6291471 h 6858240"/>
              <a:gd name="connsiteX4992" fmla="*/ 5956178 w 10382877"/>
              <a:gd name="connsiteY4992" fmla="*/ 6287953 h 6858240"/>
              <a:gd name="connsiteX4993" fmla="*/ 5950080 w 10382877"/>
              <a:gd name="connsiteY4993" fmla="*/ 6283782 h 6858240"/>
              <a:gd name="connsiteX4994" fmla="*/ 5945064 w 10382877"/>
              <a:gd name="connsiteY4994" fmla="*/ 6277285 h 6858240"/>
              <a:gd name="connsiteX4995" fmla="*/ 5936363 w 10382877"/>
              <a:gd name="connsiteY4995" fmla="*/ 6261233 h 6858240"/>
              <a:gd name="connsiteX4996" fmla="*/ 5877364 w 10382877"/>
              <a:gd name="connsiteY4996" fmla="*/ 6210706 h 6858240"/>
              <a:gd name="connsiteX4997" fmla="*/ 5852659 w 10382877"/>
              <a:gd name="connsiteY4997" fmla="*/ 6209283 h 6858240"/>
              <a:gd name="connsiteX4998" fmla="*/ 5843197 w 10382877"/>
              <a:gd name="connsiteY4998" fmla="*/ 6208045 h 6858240"/>
              <a:gd name="connsiteX4999" fmla="*/ 5839386 w 10382877"/>
              <a:gd name="connsiteY4999" fmla="*/ 6195123 h 6858240"/>
              <a:gd name="connsiteX5000" fmla="*/ 5776069 w 10382877"/>
              <a:gd name="connsiteY5000" fmla="*/ 6159486 h 6858240"/>
              <a:gd name="connsiteX5001" fmla="*/ 5706210 w 10382877"/>
              <a:gd name="connsiteY5001" fmla="*/ 6129165 h 6858240"/>
              <a:gd name="connsiteX5002" fmla="*/ 5646894 w 10382877"/>
              <a:gd name="connsiteY5002" fmla="*/ 6107601 h 6858240"/>
              <a:gd name="connsiteX5003" fmla="*/ 5611710 w 10382877"/>
              <a:gd name="connsiteY5003" fmla="*/ 6091529 h 6858240"/>
              <a:gd name="connsiteX5004" fmla="*/ 5588847 w 10382877"/>
              <a:gd name="connsiteY5004" fmla="*/ 6086912 h 6858240"/>
              <a:gd name="connsiteX5005" fmla="*/ 5530223 w 10382877"/>
              <a:gd name="connsiteY5005" fmla="*/ 6071920 h 6858240"/>
              <a:gd name="connsiteX5006" fmla="*/ 5503137 w 10382877"/>
              <a:gd name="connsiteY5006" fmla="*/ 6060376 h 6858240"/>
              <a:gd name="connsiteX5007" fmla="*/ 5496278 w 10382877"/>
              <a:gd name="connsiteY5007" fmla="*/ 6049956 h 6858240"/>
              <a:gd name="connsiteX5008" fmla="*/ 5448082 w 10382877"/>
              <a:gd name="connsiteY5008" fmla="*/ 6038976 h 6858240"/>
              <a:gd name="connsiteX5009" fmla="*/ 5433792 w 10382877"/>
              <a:gd name="connsiteY5009" fmla="*/ 6038906 h 6858240"/>
              <a:gd name="connsiteX5010" fmla="*/ 5449301 w 10382877"/>
              <a:gd name="connsiteY5010" fmla="*/ 6043529 h 6858240"/>
              <a:gd name="connsiteX5011" fmla="*/ 5410924 w 10382877"/>
              <a:gd name="connsiteY5011" fmla="*/ 6046279 h 6858240"/>
              <a:gd name="connsiteX5012" fmla="*/ 5364213 w 10382877"/>
              <a:gd name="connsiteY5012" fmla="*/ 6044107 h 6858240"/>
              <a:gd name="connsiteX5013" fmla="*/ 5352604 w 10382877"/>
              <a:gd name="connsiteY5013" fmla="*/ 6044710 h 6858240"/>
              <a:gd name="connsiteX5014" fmla="*/ 5356065 w 10382877"/>
              <a:gd name="connsiteY5014" fmla="*/ 6037941 h 6858240"/>
              <a:gd name="connsiteX5015" fmla="*/ 5343993 w 10382877"/>
              <a:gd name="connsiteY5015" fmla="*/ 6032874 h 6858240"/>
              <a:gd name="connsiteX5016" fmla="*/ 5324280 w 10382877"/>
              <a:gd name="connsiteY5016" fmla="*/ 6025184 h 6858240"/>
              <a:gd name="connsiteX5017" fmla="*/ 5311864 w 10382877"/>
              <a:gd name="connsiteY5017" fmla="*/ 6022447 h 6858240"/>
              <a:gd name="connsiteX5018" fmla="*/ 5304992 w 10382877"/>
              <a:gd name="connsiteY5018" fmla="*/ 6030696 h 6858240"/>
              <a:gd name="connsiteX5019" fmla="*/ 5314982 w 10382877"/>
              <a:gd name="connsiteY5019" fmla="*/ 6031610 h 6858240"/>
              <a:gd name="connsiteX5020" fmla="*/ 5318500 w 10382877"/>
              <a:gd name="connsiteY5020" fmla="*/ 6032734 h 6858240"/>
              <a:gd name="connsiteX5021" fmla="*/ 5330128 w 10382877"/>
              <a:gd name="connsiteY5021" fmla="*/ 6038640 h 6858240"/>
              <a:gd name="connsiteX5022" fmla="*/ 5339426 w 10382877"/>
              <a:gd name="connsiteY5022" fmla="*/ 6041548 h 6858240"/>
              <a:gd name="connsiteX5023" fmla="*/ 5311400 w 10382877"/>
              <a:gd name="connsiteY5023" fmla="*/ 6040069 h 6858240"/>
              <a:gd name="connsiteX5024" fmla="*/ 5160543 w 10382877"/>
              <a:gd name="connsiteY5024" fmla="*/ 6034785 h 6858240"/>
              <a:gd name="connsiteX5025" fmla="*/ 5119632 w 10382877"/>
              <a:gd name="connsiteY5025" fmla="*/ 6036201 h 6858240"/>
              <a:gd name="connsiteX5026" fmla="*/ 5091250 w 10382877"/>
              <a:gd name="connsiteY5026" fmla="*/ 6037903 h 6858240"/>
              <a:gd name="connsiteX5027" fmla="*/ 5079818 w 10382877"/>
              <a:gd name="connsiteY5027" fmla="*/ 6036151 h 6858240"/>
              <a:gd name="connsiteX5028" fmla="*/ 5083794 w 10382877"/>
              <a:gd name="connsiteY5028" fmla="*/ 6031718 h 6858240"/>
              <a:gd name="connsiteX5029" fmla="*/ 5091758 w 10382877"/>
              <a:gd name="connsiteY5029" fmla="*/ 6023971 h 6858240"/>
              <a:gd name="connsiteX5030" fmla="*/ 5086880 w 10382877"/>
              <a:gd name="connsiteY5030" fmla="*/ 6020841 h 6858240"/>
              <a:gd name="connsiteX5031" fmla="*/ 5054041 w 10382877"/>
              <a:gd name="connsiteY5031" fmla="*/ 6013246 h 6858240"/>
              <a:gd name="connsiteX5032" fmla="*/ 5126719 w 10382877"/>
              <a:gd name="connsiteY5032" fmla="*/ 6001372 h 6858240"/>
              <a:gd name="connsiteX5033" fmla="*/ 5156085 w 10382877"/>
              <a:gd name="connsiteY5033" fmla="*/ 5982417 h 6858240"/>
              <a:gd name="connsiteX5034" fmla="*/ 5158931 w 10382877"/>
              <a:gd name="connsiteY5034" fmla="*/ 5972246 h 6858240"/>
              <a:gd name="connsiteX5035" fmla="*/ 966759 w 10382877"/>
              <a:gd name="connsiteY5035" fmla="*/ 5970593 h 6858240"/>
              <a:gd name="connsiteX5036" fmla="*/ 972423 w 10382877"/>
              <a:gd name="connsiteY5036" fmla="*/ 5976385 h 6858240"/>
              <a:gd name="connsiteX5037" fmla="*/ 963279 w 10382877"/>
              <a:gd name="connsiteY5037" fmla="*/ 5984043 h 6858240"/>
              <a:gd name="connsiteX5038" fmla="*/ 957619 w 10382877"/>
              <a:gd name="connsiteY5038" fmla="*/ 5978258 h 6858240"/>
              <a:gd name="connsiteX5039" fmla="*/ 966759 w 10382877"/>
              <a:gd name="connsiteY5039" fmla="*/ 5970593 h 6858240"/>
              <a:gd name="connsiteX5040" fmla="*/ 5257418 w 10382877"/>
              <a:gd name="connsiteY5040" fmla="*/ 5965304 h 6858240"/>
              <a:gd name="connsiteX5041" fmla="*/ 5262403 w 10382877"/>
              <a:gd name="connsiteY5041" fmla="*/ 5973769 h 6858240"/>
              <a:gd name="connsiteX5042" fmla="*/ 5253938 w 10382877"/>
              <a:gd name="connsiteY5042" fmla="*/ 5978747 h 6858240"/>
              <a:gd name="connsiteX5043" fmla="*/ 5248952 w 10382877"/>
              <a:gd name="connsiteY5043" fmla="*/ 5970283 h 6858240"/>
              <a:gd name="connsiteX5044" fmla="*/ 5257418 w 10382877"/>
              <a:gd name="connsiteY5044" fmla="*/ 5965304 h 6858240"/>
              <a:gd name="connsiteX5045" fmla="*/ 5128599 w 10382877"/>
              <a:gd name="connsiteY5045" fmla="*/ 5965304 h 6858240"/>
              <a:gd name="connsiteX5046" fmla="*/ 5135470 w 10382877"/>
              <a:gd name="connsiteY5046" fmla="*/ 5966389 h 6858240"/>
              <a:gd name="connsiteX5047" fmla="*/ 5141605 w 10382877"/>
              <a:gd name="connsiteY5047" fmla="*/ 5970403 h 6858240"/>
              <a:gd name="connsiteX5048" fmla="*/ 5144463 w 10382877"/>
              <a:gd name="connsiteY5048" fmla="*/ 5976086 h 6858240"/>
              <a:gd name="connsiteX5049" fmla="*/ 5121975 w 10382877"/>
              <a:gd name="connsiteY5049" fmla="*/ 5973603 h 6858240"/>
              <a:gd name="connsiteX5050" fmla="*/ 5128599 w 10382877"/>
              <a:gd name="connsiteY5050" fmla="*/ 5965304 h 6858240"/>
              <a:gd name="connsiteX5051" fmla="*/ 1109657 w 10382877"/>
              <a:gd name="connsiteY5051" fmla="*/ 5962306 h 6858240"/>
              <a:gd name="connsiteX5052" fmla="*/ 1113638 w 10382877"/>
              <a:gd name="connsiteY5052" fmla="*/ 5965240 h 6858240"/>
              <a:gd name="connsiteX5053" fmla="*/ 1107351 w 10382877"/>
              <a:gd name="connsiteY5053" fmla="*/ 5971221 h 6858240"/>
              <a:gd name="connsiteX5054" fmla="*/ 1103369 w 10382877"/>
              <a:gd name="connsiteY5054" fmla="*/ 5968288 h 6858240"/>
              <a:gd name="connsiteX5055" fmla="*/ 1109657 w 10382877"/>
              <a:gd name="connsiteY5055" fmla="*/ 5962306 h 6858240"/>
              <a:gd name="connsiteX5056" fmla="*/ 799823 w 10382877"/>
              <a:gd name="connsiteY5056" fmla="*/ 5955081 h 6858240"/>
              <a:gd name="connsiteX5057" fmla="*/ 806154 w 10382877"/>
              <a:gd name="connsiteY5057" fmla="*/ 5958618 h 6858240"/>
              <a:gd name="connsiteX5058" fmla="*/ 801393 w 10382877"/>
              <a:gd name="connsiteY5058" fmla="*/ 5975553 h 6858240"/>
              <a:gd name="connsiteX5059" fmla="*/ 799823 w 10382877"/>
              <a:gd name="connsiteY5059" fmla="*/ 5955081 h 6858240"/>
              <a:gd name="connsiteX5060" fmla="*/ 1059887 w 10382877"/>
              <a:gd name="connsiteY5060" fmla="*/ 5951842 h 6858240"/>
              <a:gd name="connsiteX5061" fmla="*/ 1062550 w 10382877"/>
              <a:gd name="connsiteY5061" fmla="*/ 5959964 h 6858240"/>
              <a:gd name="connsiteX5062" fmla="*/ 1056999 w 10382877"/>
              <a:gd name="connsiteY5062" fmla="*/ 5963018 h 6858240"/>
              <a:gd name="connsiteX5063" fmla="*/ 1054338 w 10382877"/>
              <a:gd name="connsiteY5063" fmla="*/ 5954896 h 6858240"/>
              <a:gd name="connsiteX5064" fmla="*/ 1059887 w 10382877"/>
              <a:gd name="connsiteY5064" fmla="*/ 5951842 h 6858240"/>
              <a:gd name="connsiteX5065" fmla="*/ 5029303 w 10382877"/>
              <a:gd name="connsiteY5065" fmla="*/ 5937910 h 6858240"/>
              <a:gd name="connsiteX5066" fmla="*/ 5028332 w 10382877"/>
              <a:gd name="connsiteY5066" fmla="*/ 5952768 h 6858240"/>
              <a:gd name="connsiteX5067" fmla="*/ 5011159 w 10382877"/>
              <a:gd name="connsiteY5067" fmla="*/ 5952578 h 6858240"/>
              <a:gd name="connsiteX5068" fmla="*/ 5029303 w 10382877"/>
              <a:gd name="connsiteY5068" fmla="*/ 5937910 h 6858240"/>
              <a:gd name="connsiteX5069" fmla="*/ 908437 w 10382877"/>
              <a:gd name="connsiteY5069" fmla="*/ 5934484 h 6858240"/>
              <a:gd name="connsiteX5070" fmla="*/ 912367 w 10382877"/>
              <a:gd name="connsiteY5070" fmla="*/ 5940354 h 6858240"/>
              <a:gd name="connsiteX5071" fmla="*/ 921902 w 10382877"/>
              <a:gd name="connsiteY5071" fmla="*/ 5947593 h 6858240"/>
              <a:gd name="connsiteX5072" fmla="*/ 926668 w 10382877"/>
              <a:gd name="connsiteY5072" fmla="*/ 5950444 h 6858240"/>
              <a:gd name="connsiteX5073" fmla="*/ 916546 w 10382877"/>
              <a:gd name="connsiteY5073" fmla="*/ 5952838 h 6858240"/>
              <a:gd name="connsiteX5074" fmla="*/ 904778 w 10382877"/>
              <a:gd name="connsiteY5074" fmla="*/ 5960769 h 6858240"/>
              <a:gd name="connsiteX5075" fmla="*/ 866028 w 10382877"/>
              <a:gd name="connsiteY5075" fmla="*/ 6015252 h 6858240"/>
              <a:gd name="connsiteX5076" fmla="*/ 851873 w 10382877"/>
              <a:gd name="connsiteY5076" fmla="*/ 6021202 h 6858240"/>
              <a:gd name="connsiteX5077" fmla="*/ 850295 w 10382877"/>
              <a:gd name="connsiteY5077" fmla="*/ 6014344 h 6858240"/>
              <a:gd name="connsiteX5078" fmla="*/ 861670 w 10382877"/>
              <a:gd name="connsiteY5078" fmla="*/ 5993478 h 6858240"/>
              <a:gd name="connsiteX5079" fmla="*/ 857701 w 10382877"/>
              <a:gd name="connsiteY5079" fmla="*/ 5989344 h 6858240"/>
              <a:gd name="connsiteX5080" fmla="*/ 849953 w 10382877"/>
              <a:gd name="connsiteY5080" fmla="*/ 5988754 h 6858240"/>
              <a:gd name="connsiteX5081" fmla="*/ 860818 w 10382877"/>
              <a:gd name="connsiteY5081" fmla="*/ 5981813 h 6858240"/>
              <a:gd name="connsiteX5082" fmla="*/ 876551 w 10382877"/>
              <a:gd name="connsiteY5082" fmla="*/ 5967989 h 6858240"/>
              <a:gd name="connsiteX5083" fmla="*/ 885612 w 10382877"/>
              <a:gd name="connsiteY5083" fmla="*/ 5964167 h 6858240"/>
              <a:gd name="connsiteX5084" fmla="*/ 889005 w 10382877"/>
              <a:gd name="connsiteY5084" fmla="*/ 5961227 h 6858240"/>
              <a:gd name="connsiteX5085" fmla="*/ 893424 w 10382877"/>
              <a:gd name="connsiteY5085" fmla="*/ 5951670 h 6858240"/>
              <a:gd name="connsiteX5086" fmla="*/ 903095 w 10382877"/>
              <a:gd name="connsiteY5086" fmla="*/ 5941986 h 6858240"/>
              <a:gd name="connsiteX5087" fmla="*/ 908437 w 10382877"/>
              <a:gd name="connsiteY5087" fmla="*/ 5934484 h 6858240"/>
              <a:gd name="connsiteX5088" fmla="*/ 819345 w 10382877"/>
              <a:gd name="connsiteY5088" fmla="*/ 5922905 h 6858240"/>
              <a:gd name="connsiteX5089" fmla="*/ 822706 w 10382877"/>
              <a:gd name="connsiteY5089" fmla="*/ 5928270 h 6858240"/>
              <a:gd name="connsiteX5090" fmla="*/ 816450 w 10382877"/>
              <a:gd name="connsiteY5090" fmla="*/ 5934087 h 6858240"/>
              <a:gd name="connsiteX5091" fmla="*/ 813095 w 10382877"/>
              <a:gd name="connsiteY5091" fmla="*/ 5928721 h 6858240"/>
              <a:gd name="connsiteX5092" fmla="*/ 819345 w 10382877"/>
              <a:gd name="connsiteY5092" fmla="*/ 5922905 h 6858240"/>
              <a:gd name="connsiteX5093" fmla="*/ 772316 w 10382877"/>
              <a:gd name="connsiteY5093" fmla="*/ 5920238 h 6858240"/>
              <a:gd name="connsiteX5094" fmla="*/ 776240 w 10382877"/>
              <a:gd name="connsiteY5094" fmla="*/ 5923413 h 6858240"/>
              <a:gd name="connsiteX5095" fmla="*/ 770576 w 10382877"/>
              <a:gd name="connsiteY5095" fmla="*/ 5926963 h 6858240"/>
              <a:gd name="connsiteX5096" fmla="*/ 766652 w 10382877"/>
              <a:gd name="connsiteY5096" fmla="*/ 5923782 h 6858240"/>
              <a:gd name="connsiteX5097" fmla="*/ 772316 w 10382877"/>
              <a:gd name="connsiteY5097" fmla="*/ 5920238 h 6858240"/>
              <a:gd name="connsiteX5098" fmla="*/ 1032323 w 10382877"/>
              <a:gd name="connsiteY5098" fmla="*/ 5917139 h 6858240"/>
              <a:gd name="connsiteX5099" fmla="*/ 1027732 w 10382877"/>
              <a:gd name="connsiteY5099" fmla="*/ 5935999 h 6858240"/>
              <a:gd name="connsiteX5100" fmla="*/ 1039636 w 10382877"/>
              <a:gd name="connsiteY5100" fmla="*/ 5932887 h 6858240"/>
              <a:gd name="connsiteX5101" fmla="*/ 1055458 w 10382877"/>
              <a:gd name="connsiteY5101" fmla="*/ 5917876 h 6858240"/>
              <a:gd name="connsiteX5102" fmla="*/ 1045590 w 10382877"/>
              <a:gd name="connsiteY5102" fmla="*/ 5956376 h 6858240"/>
              <a:gd name="connsiteX5103" fmla="*/ 1027362 w 10382877"/>
              <a:gd name="connsiteY5103" fmla="*/ 5986951 h 6858240"/>
              <a:gd name="connsiteX5104" fmla="*/ 1002265 w 10382877"/>
              <a:gd name="connsiteY5104" fmla="*/ 6025775 h 6858240"/>
              <a:gd name="connsiteX5105" fmla="*/ 988072 w 10382877"/>
              <a:gd name="connsiteY5105" fmla="*/ 6047390 h 6858240"/>
              <a:gd name="connsiteX5106" fmla="*/ 978698 w 10382877"/>
              <a:gd name="connsiteY5106" fmla="*/ 6065018 h 6858240"/>
              <a:gd name="connsiteX5107" fmla="*/ 975994 w 10382877"/>
              <a:gd name="connsiteY5107" fmla="*/ 6076499 h 6858240"/>
              <a:gd name="connsiteX5108" fmla="*/ 972639 w 10382877"/>
              <a:gd name="connsiteY5108" fmla="*/ 6085865 h 6858240"/>
              <a:gd name="connsiteX5109" fmla="*/ 942160 w 10382877"/>
              <a:gd name="connsiteY5109" fmla="*/ 6150991 h 6858240"/>
              <a:gd name="connsiteX5110" fmla="*/ 940843 w 10382877"/>
              <a:gd name="connsiteY5110" fmla="*/ 6170911 h 6858240"/>
              <a:gd name="connsiteX5111" fmla="*/ 919328 w 10382877"/>
              <a:gd name="connsiteY5111" fmla="*/ 6190399 h 6858240"/>
              <a:gd name="connsiteX5112" fmla="*/ 892022 w 10382877"/>
              <a:gd name="connsiteY5112" fmla="*/ 6200038 h 6858240"/>
              <a:gd name="connsiteX5113" fmla="*/ 879969 w 10382877"/>
              <a:gd name="connsiteY5113" fmla="*/ 6208858 h 6858240"/>
              <a:gd name="connsiteX5114" fmla="*/ 882613 w 10382877"/>
              <a:gd name="connsiteY5114" fmla="*/ 6198051 h 6858240"/>
              <a:gd name="connsiteX5115" fmla="*/ 873861 w 10382877"/>
              <a:gd name="connsiteY5115" fmla="*/ 6202026 h 6858240"/>
              <a:gd name="connsiteX5116" fmla="*/ 881173 w 10382877"/>
              <a:gd name="connsiteY5116" fmla="*/ 6217774 h 6858240"/>
              <a:gd name="connsiteX5117" fmla="*/ 898913 w 10382877"/>
              <a:gd name="connsiteY5117" fmla="*/ 6220060 h 6858240"/>
              <a:gd name="connsiteX5118" fmla="*/ 909707 w 10382877"/>
              <a:gd name="connsiteY5118" fmla="*/ 6228950 h 6858240"/>
              <a:gd name="connsiteX5119" fmla="*/ 925476 w 10382877"/>
              <a:gd name="connsiteY5119" fmla="*/ 6225407 h 6858240"/>
              <a:gd name="connsiteX5120" fmla="*/ 929524 w 10382877"/>
              <a:gd name="connsiteY5120" fmla="*/ 6236919 h 6858240"/>
              <a:gd name="connsiteX5121" fmla="*/ 915339 w 10382877"/>
              <a:gd name="connsiteY5121" fmla="*/ 6265907 h 6858240"/>
              <a:gd name="connsiteX5122" fmla="*/ 904987 w 10382877"/>
              <a:gd name="connsiteY5122" fmla="*/ 6285630 h 6858240"/>
              <a:gd name="connsiteX5123" fmla="*/ 903217 w 10382877"/>
              <a:gd name="connsiteY5123" fmla="*/ 6300654 h 6858240"/>
              <a:gd name="connsiteX5124" fmla="*/ 902918 w 10382877"/>
              <a:gd name="connsiteY5124" fmla="*/ 6308211 h 6858240"/>
              <a:gd name="connsiteX5125" fmla="*/ 892547 w 10382877"/>
              <a:gd name="connsiteY5125" fmla="*/ 6306693 h 6858240"/>
              <a:gd name="connsiteX5126" fmla="*/ 882248 w 10382877"/>
              <a:gd name="connsiteY5126" fmla="*/ 6311443 h 6858240"/>
              <a:gd name="connsiteX5127" fmla="*/ 893209 w 10382877"/>
              <a:gd name="connsiteY5127" fmla="*/ 6318053 h 6858240"/>
              <a:gd name="connsiteX5128" fmla="*/ 906868 w 10382877"/>
              <a:gd name="connsiteY5128" fmla="*/ 6323298 h 6858240"/>
              <a:gd name="connsiteX5129" fmla="*/ 893278 w 10382877"/>
              <a:gd name="connsiteY5129" fmla="*/ 6324320 h 6858240"/>
              <a:gd name="connsiteX5130" fmla="*/ 876412 w 10382877"/>
              <a:gd name="connsiteY5130" fmla="*/ 6332849 h 6858240"/>
              <a:gd name="connsiteX5131" fmla="*/ 872520 w 10382877"/>
              <a:gd name="connsiteY5131" fmla="*/ 6338068 h 6858240"/>
              <a:gd name="connsiteX5132" fmla="*/ 861443 w 10382877"/>
              <a:gd name="connsiteY5132" fmla="*/ 6351397 h 6858240"/>
              <a:gd name="connsiteX5133" fmla="*/ 860364 w 10382877"/>
              <a:gd name="connsiteY5133" fmla="*/ 6369494 h 6858240"/>
              <a:gd name="connsiteX5134" fmla="*/ 857950 w 10382877"/>
              <a:gd name="connsiteY5134" fmla="*/ 6369558 h 6858240"/>
              <a:gd name="connsiteX5135" fmla="*/ 850462 w 10382877"/>
              <a:gd name="connsiteY5135" fmla="*/ 6375527 h 6858240"/>
              <a:gd name="connsiteX5136" fmla="*/ 853791 w 10382877"/>
              <a:gd name="connsiteY5136" fmla="*/ 6385687 h 6858240"/>
              <a:gd name="connsiteX5137" fmla="*/ 851491 w 10382877"/>
              <a:gd name="connsiteY5137" fmla="*/ 6389878 h 6858240"/>
              <a:gd name="connsiteX5138" fmla="*/ 853486 w 10382877"/>
              <a:gd name="connsiteY5138" fmla="*/ 6395212 h 6858240"/>
              <a:gd name="connsiteX5139" fmla="*/ 858738 w 10382877"/>
              <a:gd name="connsiteY5139" fmla="*/ 6404419 h 6858240"/>
              <a:gd name="connsiteX5140" fmla="*/ 860992 w 10382877"/>
              <a:gd name="connsiteY5140" fmla="*/ 6410452 h 6858240"/>
              <a:gd name="connsiteX5141" fmla="*/ 876455 w 10382877"/>
              <a:gd name="connsiteY5141" fmla="*/ 6395085 h 6858240"/>
              <a:gd name="connsiteX5142" fmla="*/ 889245 w 10382877"/>
              <a:gd name="connsiteY5142" fmla="*/ 6377876 h 6858240"/>
              <a:gd name="connsiteX5143" fmla="*/ 895514 w 10382877"/>
              <a:gd name="connsiteY5143" fmla="*/ 6367399 h 6858240"/>
              <a:gd name="connsiteX5144" fmla="*/ 917766 w 10382877"/>
              <a:gd name="connsiteY5144" fmla="*/ 6340259 h 6858240"/>
              <a:gd name="connsiteX5145" fmla="*/ 917982 w 10382877"/>
              <a:gd name="connsiteY5145" fmla="*/ 6345104 h 6858240"/>
              <a:gd name="connsiteX5146" fmla="*/ 918362 w 10382877"/>
              <a:gd name="connsiteY5146" fmla="*/ 6349981 h 6858240"/>
              <a:gd name="connsiteX5147" fmla="*/ 929202 w 10382877"/>
              <a:gd name="connsiteY5147" fmla="*/ 6338500 h 6858240"/>
              <a:gd name="connsiteX5148" fmla="*/ 940443 w 10382877"/>
              <a:gd name="connsiteY5148" fmla="*/ 6324454 h 6858240"/>
              <a:gd name="connsiteX5149" fmla="*/ 946911 w 10382877"/>
              <a:gd name="connsiteY5149" fmla="*/ 6316116 h 6858240"/>
              <a:gd name="connsiteX5150" fmla="*/ 940607 w 10382877"/>
              <a:gd name="connsiteY5150" fmla="*/ 6312846 h 6858240"/>
              <a:gd name="connsiteX5151" fmla="*/ 934308 w 10382877"/>
              <a:gd name="connsiteY5151" fmla="*/ 6309569 h 6858240"/>
              <a:gd name="connsiteX5152" fmla="*/ 946527 w 10382877"/>
              <a:gd name="connsiteY5152" fmla="*/ 6303874 h 6858240"/>
              <a:gd name="connsiteX5153" fmla="*/ 960852 w 10382877"/>
              <a:gd name="connsiteY5153" fmla="*/ 6295644 h 6858240"/>
              <a:gd name="connsiteX5154" fmla="*/ 971230 w 10382877"/>
              <a:gd name="connsiteY5154" fmla="*/ 6295968 h 6858240"/>
              <a:gd name="connsiteX5155" fmla="*/ 957357 w 10382877"/>
              <a:gd name="connsiteY5155" fmla="*/ 6321933 h 6858240"/>
              <a:gd name="connsiteX5156" fmla="*/ 945373 w 10382877"/>
              <a:gd name="connsiteY5156" fmla="*/ 6340526 h 6858240"/>
              <a:gd name="connsiteX5157" fmla="*/ 955713 w 10382877"/>
              <a:gd name="connsiteY5157" fmla="*/ 6342208 h 6858240"/>
              <a:gd name="connsiteX5158" fmla="*/ 952947 w 10382877"/>
              <a:gd name="connsiteY5158" fmla="*/ 6346571 h 6858240"/>
              <a:gd name="connsiteX5159" fmla="*/ 940901 w 10382877"/>
              <a:gd name="connsiteY5159" fmla="*/ 6378257 h 6858240"/>
              <a:gd name="connsiteX5160" fmla="*/ 936932 w 10382877"/>
              <a:gd name="connsiteY5160" fmla="*/ 6388100 h 6858240"/>
              <a:gd name="connsiteX5161" fmla="*/ 932238 w 10382877"/>
              <a:gd name="connsiteY5161" fmla="*/ 6391466 h 6858240"/>
              <a:gd name="connsiteX5162" fmla="*/ 931608 w 10382877"/>
              <a:gd name="connsiteY5162" fmla="*/ 6395910 h 6858240"/>
              <a:gd name="connsiteX5163" fmla="*/ 919055 w 10382877"/>
              <a:gd name="connsiteY5163" fmla="*/ 6394577 h 6858240"/>
              <a:gd name="connsiteX5164" fmla="*/ 889078 w 10382877"/>
              <a:gd name="connsiteY5164" fmla="*/ 6430264 h 6858240"/>
              <a:gd name="connsiteX5165" fmla="*/ 864110 w 10382877"/>
              <a:gd name="connsiteY5165" fmla="*/ 6473126 h 6858240"/>
              <a:gd name="connsiteX5166" fmla="*/ 854820 w 10382877"/>
              <a:gd name="connsiteY5166" fmla="*/ 6487731 h 6858240"/>
              <a:gd name="connsiteX5167" fmla="*/ 843453 w 10382877"/>
              <a:gd name="connsiteY5167" fmla="*/ 6491859 h 6858240"/>
              <a:gd name="connsiteX5168" fmla="*/ 839167 w 10382877"/>
              <a:gd name="connsiteY5168" fmla="*/ 6492621 h 6858240"/>
              <a:gd name="connsiteX5169" fmla="*/ 843337 w 10382877"/>
              <a:gd name="connsiteY5169" fmla="*/ 6503225 h 6858240"/>
              <a:gd name="connsiteX5170" fmla="*/ 838733 w 10382877"/>
              <a:gd name="connsiteY5170" fmla="*/ 6520244 h 6858240"/>
              <a:gd name="connsiteX5171" fmla="*/ 825004 w 10382877"/>
              <a:gd name="connsiteY5171" fmla="*/ 6526149 h 6858240"/>
              <a:gd name="connsiteX5172" fmla="*/ 820838 w 10382877"/>
              <a:gd name="connsiteY5172" fmla="*/ 6531102 h 6858240"/>
              <a:gd name="connsiteX5173" fmla="*/ 814595 w 10382877"/>
              <a:gd name="connsiteY5173" fmla="*/ 6543040 h 6858240"/>
              <a:gd name="connsiteX5174" fmla="*/ 814346 w 10382877"/>
              <a:gd name="connsiteY5174" fmla="*/ 6545770 h 6858240"/>
              <a:gd name="connsiteX5175" fmla="*/ 807145 w 10382877"/>
              <a:gd name="connsiteY5175" fmla="*/ 6578727 h 6858240"/>
              <a:gd name="connsiteX5176" fmla="*/ 803557 w 10382877"/>
              <a:gd name="connsiteY5176" fmla="*/ 6574472 h 6858240"/>
              <a:gd name="connsiteX5177" fmla="*/ 782795 w 10382877"/>
              <a:gd name="connsiteY5177" fmla="*/ 6590538 h 6858240"/>
              <a:gd name="connsiteX5178" fmla="*/ 760500 w 10382877"/>
              <a:gd name="connsiteY5178" fmla="*/ 6628638 h 6858240"/>
              <a:gd name="connsiteX5179" fmla="*/ 737170 w 10382877"/>
              <a:gd name="connsiteY5179" fmla="*/ 6685090 h 6858240"/>
              <a:gd name="connsiteX5180" fmla="*/ 757616 w 10382877"/>
              <a:gd name="connsiteY5180" fmla="*/ 6668897 h 6858240"/>
              <a:gd name="connsiteX5181" fmla="*/ 783032 w 10382877"/>
              <a:gd name="connsiteY5181" fmla="*/ 6640640 h 6858240"/>
              <a:gd name="connsiteX5182" fmla="*/ 826338 w 10382877"/>
              <a:gd name="connsiteY5182" fmla="*/ 6636512 h 6858240"/>
              <a:gd name="connsiteX5183" fmla="*/ 825656 w 10382877"/>
              <a:gd name="connsiteY5183" fmla="*/ 6627940 h 6858240"/>
              <a:gd name="connsiteX5184" fmla="*/ 827055 w 10382877"/>
              <a:gd name="connsiteY5184" fmla="*/ 6616192 h 6858240"/>
              <a:gd name="connsiteX5185" fmla="*/ 844361 w 10382877"/>
              <a:gd name="connsiteY5185" fmla="*/ 6603746 h 6858240"/>
              <a:gd name="connsiteX5186" fmla="*/ 857112 w 10382877"/>
              <a:gd name="connsiteY5186" fmla="*/ 6588696 h 6858240"/>
              <a:gd name="connsiteX5187" fmla="*/ 867800 w 10382877"/>
              <a:gd name="connsiteY5187" fmla="*/ 6575171 h 6858240"/>
              <a:gd name="connsiteX5188" fmla="*/ 861786 w 10382877"/>
              <a:gd name="connsiteY5188" fmla="*/ 6609397 h 6858240"/>
              <a:gd name="connsiteX5189" fmla="*/ 859905 w 10382877"/>
              <a:gd name="connsiteY5189" fmla="*/ 6624130 h 6858240"/>
              <a:gd name="connsiteX5190" fmla="*/ 872863 w 10382877"/>
              <a:gd name="connsiteY5190" fmla="*/ 6619367 h 6858240"/>
              <a:gd name="connsiteX5191" fmla="*/ 871719 w 10382877"/>
              <a:gd name="connsiteY5191" fmla="*/ 6625717 h 6858240"/>
              <a:gd name="connsiteX5192" fmla="*/ 864859 w 10382877"/>
              <a:gd name="connsiteY5192" fmla="*/ 6636639 h 6858240"/>
              <a:gd name="connsiteX5193" fmla="*/ 857938 w 10382877"/>
              <a:gd name="connsiteY5193" fmla="*/ 6643116 h 6858240"/>
              <a:gd name="connsiteX5194" fmla="*/ 856323 w 10382877"/>
              <a:gd name="connsiteY5194" fmla="*/ 6638417 h 6858240"/>
              <a:gd name="connsiteX5195" fmla="*/ 849483 w 10382877"/>
              <a:gd name="connsiteY5195" fmla="*/ 6639116 h 6858240"/>
              <a:gd name="connsiteX5196" fmla="*/ 851821 w 10382877"/>
              <a:gd name="connsiteY5196" fmla="*/ 6657657 h 6858240"/>
              <a:gd name="connsiteX5197" fmla="*/ 864808 w 10382877"/>
              <a:gd name="connsiteY5197" fmla="*/ 6665531 h 6858240"/>
              <a:gd name="connsiteX5198" fmla="*/ 834528 w 10382877"/>
              <a:gd name="connsiteY5198" fmla="*/ 6664643 h 6858240"/>
              <a:gd name="connsiteX5199" fmla="*/ 796622 w 10382877"/>
              <a:gd name="connsiteY5199" fmla="*/ 6660959 h 6858240"/>
              <a:gd name="connsiteX5200" fmla="*/ 781786 w 10382877"/>
              <a:gd name="connsiteY5200" fmla="*/ 6660261 h 6858240"/>
              <a:gd name="connsiteX5201" fmla="*/ 773866 w 10382877"/>
              <a:gd name="connsiteY5201" fmla="*/ 6660832 h 6858240"/>
              <a:gd name="connsiteX5202" fmla="*/ 757793 w 10382877"/>
              <a:gd name="connsiteY5202" fmla="*/ 6721983 h 6858240"/>
              <a:gd name="connsiteX5203" fmla="*/ 744155 w 10382877"/>
              <a:gd name="connsiteY5203" fmla="*/ 6737985 h 6858240"/>
              <a:gd name="connsiteX5204" fmla="*/ 738312 w 10382877"/>
              <a:gd name="connsiteY5204" fmla="*/ 6751256 h 6858240"/>
              <a:gd name="connsiteX5205" fmla="*/ 734927 w 10382877"/>
              <a:gd name="connsiteY5205" fmla="*/ 6760781 h 6858240"/>
              <a:gd name="connsiteX5206" fmla="*/ 716402 w 10382877"/>
              <a:gd name="connsiteY5206" fmla="*/ 6779958 h 6858240"/>
              <a:gd name="connsiteX5207" fmla="*/ 703949 w 10382877"/>
              <a:gd name="connsiteY5207" fmla="*/ 6804152 h 6858240"/>
              <a:gd name="connsiteX5208" fmla="*/ 704760 w 10382877"/>
              <a:gd name="connsiteY5208" fmla="*/ 6809359 h 6858240"/>
              <a:gd name="connsiteX5209" fmla="*/ 713945 w 10382877"/>
              <a:gd name="connsiteY5209" fmla="*/ 6804660 h 6858240"/>
              <a:gd name="connsiteX5210" fmla="*/ 722556 w 10382877"/>
              <a:gd name="connsiteY5210" fmla="*/ 6814503 h 6858240"/>
              <a:gd name="connsiteX5211" fmla="*/ 728220 w 10382877"/>
              <a:gd name="connsiteY5211" fmla="*/ 6820281 h 6858240"/>
              <a:gd name="connsiteX5212" fmla="*/ 738318 w 10382877"/>
              <a:gd name="connsiteY5212" fmla="*/ 6809105 h 6858240"/>
              <a:gd name="connsiteX5213" fmla="*/ 747041 w 10382877"/>
              <a:gd name="connsiteY5213" fmla="*/ 6797484 h 6858240"/>
              <a:gd name="connsiteX5214" fmla="*/ 748395 w 10382877"/>
              <a:gd name="connsiteY5214" fmla="*/ 6792150 h 6858240"/>
              <a:gd name="connsiteX5215" fmla="*/ 744248 w 10382877"/>
              <a:gd name="connsiteY5215" fmla="*/ 6786055 h 6858240"/>
              <a:gd name="connsiteX5216" fmla="*/ 752942 w 10382877"/>
              <a:gd name="connsiteY5216" fmla="*/ 6784721 h 6858240"/>
              <a:gd name="connsiteX5217" fmla="*/ 762157 w 10382877"/>
              <a:gd name="connsiteY5217" fmla="*/ 6781356 h 6858240"/>
              <a:gd name="connsiteX5218" fmla="*/ 758232 w 10382877"/>
              <a:gd name="connsiteY5218" fmla="*/ 6774370 h 6858240"/>
              <a:gd name="connsiteX5219" fmla="*/ 771169 w 10382877"/>
              <a:gd name="connsiteY5219" fmla="*/ 6755701 h 6858240"/>
              <a:gd name="connsiteX5220" fmla="*/ 779620 w 10382877"/>
              <a:gd name="connsiteY5220" fmla="*/ 6741478 h 6858240"/>
              <a:gd name="connsiteX5221" fmla="*/ 781372 w 10382877"/>
              <a:gd name="connsiteY5221" fmla="*/ 6725730 h 6858240"/>
              <a:gd name="connsiteX5222" fmla="*/ 781076 w 10382877"/>
              <a:gd name="connsiteY5222" fmla="*/ 6712775 h 6858240"/>
              <a:gd name="connsiteX5223" fmla="*/ 771713 w 10382877"/>
              <a:gd name="connsiteY5223" fmla="*/ 6707442 h 6858240"/>
              <a:gd name="connsiteX5224" fmla="*/ 783843 w 10382877"/>
              <a:gd name="connsiteY5224" fmla="*/ 6702933 h 6858240"/>
              <a:gd name="connsiteX5225" fmla="*/ 796551 w 10382877"/>
              <a:gd name="connsiteY5225" fmla="*/ 6690741 h 6858240"/>
              <a:gd name="connsiteX5226" fmla="*/ 808487 w 10382877"/>
              <a:gd name="connsiteY5226" fmla="*/ 6687121 h 6858240"/>
              <a:gd name="connsiteX5227" fmla="*/ 827744 w 10382877"/>
              <a:gd name="connsiteY5227" fmla="*/ 6681343 h 6858240"/>
              <a:gd name="connsiteX5228" fmla="*/ 840390 w 10382877"/>
              <a:gd name="connsiteY5228" fmla="*/ 6682232 h 6858240"/>
              <a:gd name="connsiteX5229" fmla="*/ 844646 w 10382877"/>
              <a:gd name="connsiteY5229" fmla="*/ 6692900 h 6858240"/>
              <a:gd name="connsiteX5230" fmla="*/ 846112 w 10382877"/>
              <a:gd name="connsiteY5230" fmla="*/ 6705600 h 6858240"/>
              <a:gd name="connsiteX5231" fmla="*/ 830478 w 10382877"/>
              <a:gd name="connsiteY5231" fmla="*/ 6730682 h 6858240"/>
              <a:gd name="connsiteX5232" fmla="*/ 823678 w 10382877"/>
              <a:gd name="connsiteY5232" fmla="*/ 6735064 h 6858240"/>
              <a:gd name="connsiteX5233" fmla="*/ 822249 w 10382877"/>
              <a:gd name="connsiteY5233" fmla="*/ 6728778 h 6858240"/>
              <a:gd name="connsiteX5234" fmla="*/ 824427 w 10382877"/>
              <a:gd name="connsiteY5234" fmla="*/ 6713855 h 6858240"/>
              <a:gd name="connsiteX5235" fmla="*/ 819899 w 10382877"/>
              <a:gd name="connsiteY5235" fmla="*/ 6715760 h 6858240"/>
              <a:gd name="connsiteX5236" fmla="*/ 805780 w 10382877"/>
              <a:gd name="connsiteY5236" fmla="*/ 6741668 h 6858240"/>
              <a:gd name="connsiteX5237" fmla="*/ 794327 w 10382877"/>
              <a:gd name="connsiteY5237" fmla="*/ 6758242 h 6858240"/>
              <a:gd name="connsiteX5238" fmla="*/ 813388 w 10382877"/>
              <a:gd name="connsiteY5238" fmla="*/ 6765798 h 6858240"/>
              <a:gd name="connsiteX5239" fmla="*/ 833415 w 10382877"/>
              <a:gd name="connsiteY5239" fmla="*/ 6775958 h 6858240"/>
              <a:gd name="connsiteX5240" fmla="*/ 842620 w 10382877"/>
              <a:gd name="connsiteY5240" fmla="*/ 6780022 h 6858240"/>
              <a:gd name="connsiteX5241" fmla="*/ 850672 w 10382877"/>
              <a:gd name="connsiteY5241" fmla="*/ 6771894 h 6858240"/>
              <a:gd name="connsiteX5242" fmla="*/ 861571 w 10382877"/>
              <a:gd name="connsiteY5242" fmla="*/ 6755892 h 6858240"/>
              <a:gd name="connsiteX5243" fmla="*/ 863234 w 10382877"/>
              <a:gd name="connsiteY5243" fmla="*/ 6739001 h 6858240"/>
              <a:gd name="connsiteX5244" fmla="*/ 862986 w 10382877"/>
              <a:gd name="connsiteY5244" fmla="*/ 6731635 h 6858240"/>
              <a:gd name="connsiteX5245" fmla="*/ 883422 w 10382877"/>
              <a:gd name="connsiteY5245" fmla="*/ 6723634 h 6858240"/>
              <a:gd name="connsiteX5246" fmla="*/ 931030 w 10382877"/>
              <a:gd name="connsiteY5246" fmla="*/ 6704647 h 6858240"/>
              <a:gd name="connsiteX5247" fmla="*/ 937282 w 10382877"/>
              <a:gd name="connsiteY5247" fmla="*/ 6698869 h 6858240"/>
              <a:gd name="connsiteX5248" fmla="*/ 939014 w 10382877"/>
              <a:gd name="connsiteY5248" fmla="*/ 6718173 h 6858240"/>
              <a:gd name="connsiteX5249" fmla="*/ 917137 w 10382877"/>
              <a:gd name="connsiteY5249" fmla="*/ 6766433 h 6858240"/>
              <a:gd name="connsiteX5250" fmla="*/ 899045 w 10382877"/>
              <a:gd name="connsiteY5250" fmla="*/ 6782054 h 6858240"/>
              <a:gd name="connsiteX5251" fmla="*/ 900887 w 10382877"/>
              <a:gd name="connsiteY5251" fmla="*/ 6793484 h 6858240"/>
              <a:gd name="connsiteX5252" fmla="*/ 900912 w 10382877"/>
              <a:gd name="connsiteY5252" fmla="*/ 6798056 h 6858240"/>
              <a:gd name="connsiteX5253" fmla="*/ 898913 w 10382877"/>
              <a:gd name="connsiteY5253" fmla="*/ 6802056 h 6858240"/>
              <a:gd name="connsiteX5254" fmla="*/ 924378 w 10382877"/>
              <a:gd name="connsiteY5254" fmla="*/ 6790309 h 6858240"/>
              <a:gd name="connsiteX5255" fmla="*/ 931261 w 10382877"/>
              <a:gd name="connsiteY5255" fmla="*/ 6783959 h 6858240"/>
              <a:gd name="connsiteX5256" fmla="*/ 931743 w 10382877"/>
              <a:gd name="connsiteY5256" fmla="*/ 6790309 h 6858240"/>
              <a:gd name="connsiteX5257" fmla="*/ 948344 w 10382877"/>
              <a:gd name="connsiteY5257" fmla="*/ 6802755 h 6858240"/>
              <a:gd name="connsiteX5258" fmla="*/ 975211 w 10382877"/>
              <a:gd name="connsiteY5258" fmla="*/ 6804088 h 6858240"/>
              <a:gd name="connsiteX5259" fmla="*/ 977394 w 10382877"/>
              <a:gd name="connsiteY5259" fmla="*/ 6768147 h 6858240"/>
              <a:gd name="connsiteX5260" fmla="*/ 981828 w 10382877"/>
              <a:gd name="connsiteY5260" fmla="*/ 6771386 h 6858240"/>
              <a:gd name="connsiteX5261" fmla="*/ 1012160 w 10382877"/>
              <a:gd name="connsiteY5261" fmla="*/ 6763956 h 6858240"/>
              <a:gd name="connsiteX5262" fmla="*/ 1037258 w 10382877"/>
              <a:gd name="connsiteY5262" fmla="*/ 6753479 h 6858240"/>
              <a:gd name="connsiteX5263" fmla="*/ 1032957 w 10382877"/>
              <a:gd name="connsiteY5263" fmla="*/ 6761670 h 6858240"/>
              <a:gd name="connsiteX5264" fmla="*/ 1024086 w 10382877"/>
              <a:gd name="connsiteY5264" fmla="*/ 6773926 h 6858240"/>
              <a:gd name="connsiteX5265" fmla="*/ 1031593 w 10382877"/>
              <a:gd name="connsiteY5265" fmla="*/ 6781863 h 6858240"/>
              <a:gd name="connsiteX5266" fmla="*/ 1046180 w 10382877"/>
              <a:gd name="connsiteY5266" fmla="*/ 6789865 h 6858240"/>
              <a:gd name="connsiteX5267" fmla="*/ 1090316 w 10382877"/>
              <a:gd name="connsiteY5267" fmla="*/ 6787007 h 6858240"/>
              <a:gd name="connsiteX5268" fmla="*/ 1105264 w 10382877"/>
              <a:gd name="connsiteY5268" fmla="*/ 6775132 h 6858240"/>
              <a:gd name="connsiteX5269" fmla="*/ 1120755 w 10382877"/>
              <a:gd name="connsiteY5269" fmla="*/ 6768656 h 6858240"/>
              <a:gd name="connsiteX5270" fmla="*/ 1117129 w 10382877"/>
              <a:gd name="connsiteY5270" fmla="*/ 6782753 h 6858240"/>
              <a:gd name="connsiteX5271" fmla="*/ 1121611 w 10382877"/>
              <a:gd name="connsiteY5271" fmla="*/ 6793040 h 6858240"/>
              <a:gd name="connsiteX5272" fmla="*/ 1125367 w 10382877"/>
              <a:gd name="connsiteY5272" fmla="*/ 6803199 h 6858240"/>
              <a:gd name="connsiteX5273" fmla="*/ 1102117 w 10382877"/>
              <a:gd name="connsiteY5273" fmla="*/ 6799135 h 6858240"/>
              <a:gd name="connsiteX5274" fmla="*/ 1098489 w 10382877"/>
              <a:gd name="connsiteY5274" fmla="*/ 6805105 h 6858240"/>
              <a:gd name="connsiteX5275" fmla="*/ 1103685 w 10382877"/>
              <a:gd name="connsiteY5275" fmla="*/ 6821869 h 6858240"/>
              <a:gd name="connsiteX5276" fmla="*/ 1142041 w 10382877"/>
              <a:gd name="connsiteY5276" fmla="*/ 6801739 h 6858240"/>
              <a:gd name="connsiteX5277" fmla="*/ 1142613 w 10382877"/>
              <a:gd name="connsiteY5277" fmla="*/ 6789483 h 6858240"/>
              <a:gd name="connsiteX5278" fmla="*/ 1144125 w 10382877"/>
              <a:gd name="connsiteY5278" fmla="*/ 6784594 h 6858240"/>
              <a:gd name="connsiteX5279" fmla="*/ 1150902 w 10382877"/>
              <a:gd name="connsiteY5279" fmla="*/ 6791134 h 6858240"/>
              <a:gd name="connsiteX5280" fmla="*/ 1185491 w 10382877"/>
              <a:gd name="connsiteY5280" fmla="*/ 6793547 h 6858240"/>
              <a:gd name="connsiteX5281" fmla="*/ 1194374 w 10382877"/>
              <a:gd name="connsiteY5281" fmla="*/ 6797104 h 6858240"/>
              <a:gd name="connsiteX5282" fmla="*/ 1210817 w 10382877"/>
              <a:gd name="connsiteY5282" fmla="*/ 6795198 h 6858240"/>
              <a:gd name="connsiteX5283" fmla="*/ 1232606 w 10382877"/>
              <a:gd name="connsiteY5283" fmla="*/ 6788404 h 6858240"/>
              <a:gd name="connsiteX5284" fmla="*/ 1238218 w 10382877"/>
              <a:gd name="connsiteY5284" fmla="*/ 6785102 h 6858240"/>
              <a:gd name="connsiteX5285" fmla="*/ 1243577 w 10382877"/>
              <a:gd name="connsiteY5285" fmla="*/ 6781800 h 6858240"/>
              <a:gd name="connsiteX5286" fmla="*/ 1247998 w 10382877"/>
              <a:gd name="connsiteY5286" fmla="*/ 6793167 h 6858240"/>
              <a:gd name="connsiteX5287" fmla="*/ 1280891 w 10382877"/>
              <a:gd name="connsiteY5287" fmla="*/ 6809105 h 6858240"/>
              <a:gd name="connsiteX5288" fmla="*/ 1316296 w 10382877"/>
              <a:gd name="connsiteY5288" fmla="*/ 6815392 h 6858240"/>
              <a:gd name="connsiteX5289" fmla="*/ 1292201 w 10382877"/>
              <a:gd name="connsiteY5289" fmla="*/ 6816026 h 6858240"/>
              <a:gd name="connsiteX5290" fmla="*/ 1251142 w 10382877"/>
              <a:gd name="connsiteY5290" fmla="*/ 6812280 h 6858240"/>
              <a:gd name="connsiteX5291" fmla="*/ 1229615 w 10382877"/>
              <a:gd name="connsiteY5291" fmla="*/ 6814375 h 6858240"/>
              <a:gd name="connsiteX5292" fmla="*/ 1250955 w 10382877"/>
              <a:gd name="connsiteY5292" fmla="*/ 6849999 h 6858240"/>
              <a:gd name="connsiteX5293" fmla="*/ 1258985 w 10382877"/>
              <a:gd name="connsiteY5293" fmla="*/ 6857881 h 6858240"/>
              <a:gd name="connsiteX5294" fmla="*/ 1258974 w 10382877"/>
              <a:gd name="connsiteY5294" fmla="*/ 6858000 h 6858240"/>
              <a:gd name="connsiteX5295" fmla="*/ 1226907 w 10382877"/>
              <a:gd name="connsiteY5295" fmla="*/ 6858000 h 6858240"/>
              <a:gd name="connsiteX5296" fmla="*/ 1223996 w 10382877"/>
              <a:gd name="connsiteY5296" fmla="*/ 6850824 h 6858240"/>
              <a:gd name="connsiteX5297" fmla="*/ 1197484 w 10382877"/>
              <a:gd name="connsiteY5297" fmla="*/ 6858000 h 6858240"/>
              <a:gd name="connsiteX5298" fmla="*/ 1161471 w 10382877"/>
              <a:gd name="connsiteY5298" fmla="*/ 6858000 h 6858240"/>
              <a:gd name="connsiteX5299" fmla="*/ 1164154 w 10382877"/>
              <a:gd name="connsiteY5299" fmla="*/ 6856355 h 6858240"/>
              <a:gd name="connsiteX5300" fmla="*/ 1166406 w 10382877"/>
              <a:gd name="connsiteY5300" fmla="*/ 6852412 h 6858240"/>
              <a:gd name="connsiteX5301" fmla="*/ 1159876 w 10382877"/>
              <a:gd name="connsiteY5301" fmla="*/ 6855650 h 6858240"/>
              <a:gd name="connsiteX5302" fmla="*/ 1154904 w 10382877"/>
              <a:gd name="connsiteY5302" fmla="*/ 6856412 h 6858240"/>
              <a:gd name="connsiteX5303" fmla="*/ 1140745 w 10382877"/>
              <a:gd name="connsiteY5303" fmla="*/ 6855381 h 6858240"/>
              <a:gd name="connsiteX5304" fmla="*/ 1137254 w 10382877"/>
              <a:gd name="connsiteY5304" fmla="*/ 6858000 h 6858240"/>
              <a:gd name="connsiteX5305" fmla="*/ 729321 w 10382877"/>
              <a:gd name="connsiteY5305" fmla="*/ 6858000 h 6858240"/>
              <a:gd name="connsiteX5306" fmla="*/ 728398 w 10382877"/>
              <a:gd name="connsiteY5306" fmla="*/ 6856730 h 6858240"/>
              <a:gd name="connsiteX5307" fmla="*/ 724750 w 10382877"/>
              <a:gd name="connsiteY5307" fmla="*/ 6858000 h 6858240"/>
              <a:gd name="connsiteX5308" fmla="*/ 708439 w 10382877"/>
              <a:gd name="connsiteY5308" fmla="*/ 6858000 h 6858240"/>
              <a:gd name="connsiteX5309" fmla="*/ 707878 w 10382877"/>
              <a:gd name="connsiteY5309" fmla="*/ 6851523 h 6858240"/>
              <a:gd name="connsiteX5310" fmla="*/ 708527 w 10382877"/>
              <a:gd name="connsiteY5310" fmla="*/ 6844022 h 6858240"/>
              <a:gd name="connsiteX5311" fmla="*/ 698498 w 10382877"/>
              <a:gd name="connsiteY5311" fmla="*/ 6850570 h 6858240"/>
              <a:gd name="connsiteX5312" fmla="*/ 684264 w 10382877"/>
              <a:gd name="connsiteY5312" fmla="*/ 6852539 h 6858240"/>
              <a:gd name="connsiteX5313" fmla="*/ 678996 w 10382877"/>
              <a:gd name="connsiteY5313" fmla="*/ 6848888 h 6858240"/>
              <a:gd name="connsiteX5314" fmla="*/ 673039 w 10382877"/>
              <a:gd name="connsiteY5314" fmla="*/ 6858000 h 6858240"/>
              <a:gd name="connsiteX5315" fmla="*/ 623819 w 10382877"/>
              <a:gd name="connsiteY5315" fmla="*/ 6858000 h 6858240"/>
              <a:gd name="connsiteX5316" fmla="*/ 626208 w 10382877"/>
              <a:gd name="connsiteY5316" fmla="*/ 6853301 h 6858240"/>
              <a:gd name="connsiteX5317" fmla="*/ 619464 w 10382877"/>
              <a:gd name="connsiteY5317" fmla="*/ 6858000 h 6858240"/>
              <a:gd name="connsiteX5318" fmla="*/ 160428 w 10382877"/>
              <a:gd name="connsiteY5318" fmla="*/ 6858000 h 6858240"/>
              <a:gd name="connsiteX5319" fmla="*/ 168530 w 10382877"/>
              <a:gd name="connsiteY5319" fmla="*/ 6851523 h 6858240"/>
              <a:gd name="connsiteX5320" fmla="*/ 167672 w 10382877"/>
              <a:gd name="connsiteY5320" fmla="*/ 6841871 h 6858240"/>
              <a:gd name="connsiteX5321" fmla="*/ 155537 w 10382877"/>
              <a:gd name="connsiteY5321" fmla="*/ 6851365 h 6858240"/>
              <a:gd name="connsiteX5322" fmla="*/ 151953 w 10382877"/>
              <a:gd name="connsiteY5322" fmla="*/ 6858000 h 6858240"/>
              <a:gd name="connsiteX5323" fmla="*/ 92611 w 10382877"/>
              <a:gd name="connsiteY5323" fmla="*/ 6858000 h 6858240"/>
              <a:gd name="connsiteX5324" fmla="*/ 93045 w 10382877"/>
              <a:gd name="connsiteY5324" fmla="*/ 6857635 h 6858240"/>
              <a:gd name="connsiteX5325" fmla="*/ 100660 w 10382877"/>
              <a:gd name="connsiteY5325" fmla="*/ 6855587 h 6858240"/>
              <a:gd name="connsiteX5326" fmla="*/ 110752 w 10382877"/>
              <a:gd name="connsiteY5326" fmla="*/ 6849808 h 6858240"/>
              <a:gd name="connsiteX5327" fmla="*/ 109412 w 10382877"/>
              <a:gd name="connsiteY5327" fmla="*/ 6841172 h 6858240"/>
              <a:gd name="connsiteX5328" fmla="*/ 103613 w 10382877"/>
              <a:gd name="connsiteY5328" fmla="*/ 6844157 h 6858240"/>
              <a:gd name="connsiteX5329" fmla="*/ 97447 w 10382877"/>
              <a:gd name="connsiteY5329" fmla="*/ 6844919 h 6858240"/>
              <a:gd name="connsiteX5330" fmla="*/ 82986 w 10382877"/>
              <a:gd name="connsiteY5330" fmla="*/ 6853365 h 6858240"/>
              <a:gd name="connsiteX5331" fmla="*/ 80608 w 10382877"/>
              <a:gd name="connsiteY5331" fmla="*/ 6858000 h 6858240"/>
              <a:gd name="connsiteX5332" fmla="*/ 28952 w 10382877"/>
              <a:gd name="connsiteY5332" fmla="*/ 6858000 h 6858240"/>
              <a:gd name="connsiteX5333" fmla="*/ 33172 w 10382877"/>
              <a:gd name="connsiteY5333" fmla="*/ 6854540 h 6858240"/>
              <a:gd name="connsiteX5334" fmla="*/ 49315 w 10382877"/>
              <a:gd name="connsiteY5334" fmla="*/ 6830568 h 6858240"/>
              <a:gd name="connsiteX5335" fmla="*/ 54605 w 10382877"/>
              <a:gd name="connsiteY5335" fmla="*/ 6822122 h 6858240"/>
              <a:gd name="connsiteX5336" fmla="*/ 64646 w 10382877"/>
              <a:gd name="connsiteY5336" fmla="*/ 6822821 h 6858240"/>
              <a:gd name="connsiteX5337" fmla="*/ 77308 w 10382877"/>
              <a:gd name="connsiteY5337" fmla="*/ 6824408 h 6858240"/>
              <a:gd name="connsiteX5338" fmla="*/ 87546 w 10382877"/>
              <a:gd name="connsiteY5338" fmla="*/ 6817233 h 6858240"/>
              <a:gd name="connsiteX5339" fmla="*/ 94951 w 10382877"/>
              <a:gd name="connsiteY5339" fmla="*/ 6806946 h 6858240"/>
              <a:gd name="connsiteX5340" fmla="*/ 101873 w 10382877"/>
              <a:gd name="connsiteY5340" fmla="*/ 6798437 h 6858240"/>
              <a:gd name="connsiteX5341" fmla="*/ 79493 w 10382877"/>
              <a:gd name="connsiteY5341" fmla="*/ 6788150 h 6858240"/>
              <a:gd name="connsiteX5342" fmla="*/ 53938 w 10382877"/>
              <a:gd name="connsiteY5342" fmla="*/ 6784404 h 6858240"/>
              <a:gd name="connsiteX5343" fmla="*/ 54396 w 10382877"/>
              <a:gd name="connsiteY5343" fmla="*/ 6789674 h 6858240"/>
              <a:gd name="connsiteX5344" fmla="*/ 27311 w 10382877"/>
              <a:gd name="connsiteY5344" fmla="*/ 6806057 h 6858240"/>
              <a:gd name="connsiteX5345" fmla="*/ 28237 w 10382877"/>
              <a:gd name="connsiteY5345" fmla="*/ 6793357 h 6858240"/>
              <a:gd name="connsiteX5346" fmla="*/ 39764 w 10382877"/>
              <a:gd name="connsiteY5346" fmla="*/ 6774497 h 6858240"/>
              <a:gd name="connsiteX5347" fmla="*/ 61921 w 10382877"/>
              <a:gd name="connsiteY5347" fmla="*/ 6769925 h 6858240"/>
              <a:gd name="connsiteX5348" fmla="*/ 94544 w 10382877"/>
              <a:gd name="connsiteY5348" fmla="*/ 6742811 h 6858240"/>
              <a:gd name="connsiteX5349" fmla="*/ 111469 w 10382877"/>
              <a:gd name="connsiteY5349" fmla="*/ 6715061 h 6858240"/>
              <a:gd name="connsiteX5350" fmla="*/ 113413 w 10382877"/>
              <a:gd name="connsiteY5350" fmla="*/ 6707378 h 6858240"/>
              <a:gd name="connsiteX5351" fmla="*/ 110656 w 10382877"/>
              <a:gd name="connsiteY5351" fmla="*/ 6701663 h 6858240"/>
              <a:gd name="connsiteX5352" fmla="*/ 130934 w 10382877"/>
              <a:gd name="connsiteY5352" fmla="*/ 6704076 h 6858240"/>
              <a:gd name="connsiteX5353" fmla="*/ 136503 w 10382877"/>
              <a:gd name="connsiteY5353" fmla="*/ 6710299 h 6858240"/>
              <a:gd name="connsiteX5354" fmla="*/ 144378 w 10382877"/>
              <a:gd name="connsiteY5354" fmla="*/ 6707569 h 6858240"/>
              <a:gd name="connsiteX5355" fmla="*/ 149586 w 10382877"/>
              <a:gd name="connsiteY5355" fmla="*/ 6704203 h 6858240"/>
              <a:gd name="connsiteX5356" fmla="*/ 149103 w 10382877"/>
              <a:gd name="connsiteY5356" fmla="*/ 6713347 h 6858240"/>
              <a:gd name="connsiteX5357" fmla="*/ 139761 w 10382877"/>
              <a:gd name="connsiteY5357" fmla="*/ 6718046 h 6858240"/>
              <a:gd name="connsiteX5358" fmla="*/ 124500 w 10382877"/>
              <a:gd name="connsiteY5358" fmla="*/ 6718871 h 6858240"/>
              <a:gd name="connsiteX5359" fmla="*/ 120494 w 10382877"/>
              <a:gd name="connsiteY5359" fmla="*/ 6724968 h 6858240"/>
              <a:gd name="connsiteX5360" fmla="*/ 118295 w 10382877"/>
              <a:gd name="connsiteY5360" fmla="*/ 6730682 h 6858240"/>
              <a:gd name="connsiteX5361" fmla="*/ 102693 w 10382877"/>
              <a:gd name="connsiteY5361" fmla="*/ 6754050 h 6858240"/>
              <a:gd name="connsiteX5362" fmla="*/ 111399 w 10382877"/>
              <a:gd name="connsiteY5362" fmla="*/ 6749097 h 6858240"/>
              <a:gd name="connsiteX5363" fmla="*/ 127472 w 10382877"/>
              <a:gd name="connsiteY5363" fmla="*/ 6746113 h 6858240"/>
              <a:gd name="connsiteX5364" fmla="*/ 139431 w 10382877"/>
              <a:gd name="connsiteY5364" fmla="*/ 6739699 h 6858240"/>
              <a:gd name="connsiteX5365" fmla="*/ 145312 w 10382877"/>
              <a:gd name="connsiteY5365" fmla="*/ 6731635 h 6858240"/>
              <a:gd name="connsiteX5366" fmla="*/ 173903 w 10382877"/>
              <a:gd name="connsiteY5366" fmla="*/ 6691376 h 6858240"/>
              <a:gd name="connsiteX5367" fmla="*/ 179859 w 10382877"/>
              <a:gd name="connsiteY5367" fmla="*/ 6684581 h 6858240"/>
              <a:gd name="connsiteX5368" fmla="*/ 182641 w 10382877"/>
              <a:gd name="connsiteY5368" fmla="*/ 6679374 h 6858240"/>
              <a:gd name="connsiteX5369" fmla="*/ 186648 w 10382877"/>
              <a:gd name="connsiteY5369" fmla="*/ 6673215 h 6858240"/>
              <a:gd name="connsiteX5370" fmla="*/ 192999 w 10382877"/>
              <a:gd name="connsiteY5370" fmla="*/ 6660769 h 6858240"/>
              <a:gd name="connsiteX5371" fmla="*/ 197425 w 10382877"/>
              <a:gd name="connsiteY5371" fmla="*/ 6651943 h 6858240"/>
              <a:gd name="connsiteX5372" fmla="*/ 224352 w 10382877"/>
              <a:gd name="connsiteY5372" fmla="*/ 6619938 h 6858240"/>
              <a:gd name="connsiteX5373" fmla="*/ 218878 w 10382877"/>
              <a:gd name="connsiteY5373" fmla="*/ 6619938 h 6858240"/>
              <a:gd name="connsiteX5374" fmla="*/ 224409 w 10382877"/>
              <a:gd name="connsiteY5374" fmla="*/ 6612382 h 6858240"/>
              <a:gd name="connsiteX5375" fmla="*/ 246008 w 10382877"/>
              <a:gd name="connsiteY5375" fmla="*/ 6605333 h 6858240"/>
              <a:gd name="connsiteX5376" fmla="*/ 257839 w 10382877"/>
              <a:gd name="connsiteY5376" fmla="*/ 6600952 h 6858240"/>
              <a:gd name="connsiteX5377" fmla="*/ 267690 w 10382877"/>
              <a:gd name="connsiteY5377" fmla="*/ 6596380 h 6858240"/>
              <a:gd name="connsiteX5378" fmla="*/ 278738 w 10382877"/>
              <a:gd name="connsiteY5378" fmla="*/ 6589712 h 6858240"/>
              <a:gd name="connsiteX5379" fmla="*/ 275636 w 10382877"/>
              <a:gd name="connsiteY5379" fmla="*/ 6582473 h 6858240"/>
              <a:gd name="connsiteX5380" fmla="*/ 285661 w 10382877"/>
              <a:gd name="connsiteY5380" fmla="*/ 6575044 h 6858240"/>
              <a:gd name="connsiteX5381" fmla="*/ 309264 w 10382877"/>
              <a:gd name="connsiteY5381" fmla="*/ 6566662 h 6858240"/>
              <a:gd name="connsiteX5382" fmla="*/ 316911 w 10382877"/>
              <a:gd name="connsiteY5382" fmla="*/ 6561899 h 6858240"/>
              <a:gd name="connsiteX5383" fmla="*/ 320827 w 10382877"/>
              <a:gd name="connsiteY5383" fmla="*/ 6557708 h 6858240"/>
              <a:gd name="connsiteX5384" fmla="*/ 332806 w 10382877"/>
              <a:gd name="connsiteY5384" fmla="*/ 6548374 h 6858240"/>
              <a:gd name="connsiteX5385" fmla="*/ 332578 w 10382877"/>
              <a:gd name="connsiteY5385" fmla="*/ 6533515 h 6858240"/>
              <a:gd name="connsiteX5386" fmla="*/ 325214 w 10382877"/>
              <a:gd name="connsiteY5386" fmla="*/ 6524943 h 6858240"/>
              <a:gd name="connsiteX5387" fmla="*/ 302903 w 10382877"/>
              <a:gd name="connsiteY5387" fmla="*/ 6514401 h 6858240"/>
              <a:gd name="connsiteX5388" fmla="*/ 286870 w 10382877"/>
              <a:gd name="connsiteY5388" fmla="*/ 6507099 h 6858240"/>
              <a:gd name="connsiteX5389" fmla="*/ 321974 w 10382877"/>
              <a:gd name="connsiteY5389" fmla="*/ 6491224 h 6858240"/>
              <a:gd name="connsiteX5390" fmla="*/ 356151 w 10382877"/>
              <a:gd name="connsiteY5390" fmla="*/ 6484429 h 6858240"/>
              <a:gd name="connsiteX5391" fmla="*/ 368776 w 10382877"/>
              <a:gd name="connsiteY5391" fmla="*/ 6485446 h 6858240"/>
              <a:gd name="connsiteX5392" fmla="*/ 358824 w 10382877"/>
              <a:gd name="connsiteY5392" fmla="*/ 6474269 h 6858240"/>
              <a:gd name="connsiteX5393" fmla="*/ 367744 w 10382877"/>
              <a:gd name="connsiteY5393" fmla="*/ 6462966 h 6858240"/>
              <a:gd name="connsiteX5394" fmla="*/ 379358 w 10382877"/>
              <a:gd name="connsiteY5394" fmla="*/ 6463093 h 6858240"/>
              <a:gd name="connsiteX5395" fmla="*/ 382658 w 10382877"/>
              <a:gd name="connsiteY5395" fmla="*/ 6468745 h 6858240"/>
              <a:gd name="connsiteX5396" fmla="*/ 389383 w 10382877"/>
              <a:gd name="connsiteY5396" fmla="*/ 6461125 h 6858240"/>
              <a:gd name="connsiteX5397" fmla="*/ 398078 w 10382877"/>
              <a:gd name="connsiteY5397" fmla="*/ 6450457 h 6858240"/>
              <a:gd name="connsiteX5398" fmla="*/ 394183 w 10382877"/>
              <a:gd name="connsiteY5398" fmla="*/ 6442456 h 6858240"/>
              <a:gd name="connsiteX5399" fmla="*/ 383793 w 10382877"/>
              <a:gd name="connsiteY5399" fmla="*/ 6436423 h 6858240"/>
              <a:gd name="connsiteX5400" fmla="*/ 396201 w 10382877"/>
              <a:gd name="connsiteY5400" fmla="*/ 6439154 h 6858240"/>
              <a:gd name="connsiteX5401" fmla="*/ 411510 w 10382877"/>
              <a:gd name="connsiteY5401" fmla="*/ 6430709 h 6858240"/>
              <a:gd name="connsiteX5402" fmla="*/ 402148 w 10382877"/>
              <a:gd name="connsiteY5402" fmla="*/ 6421120 h 6858240"/>
              <a:gd name="connsiteX5403" fmla="*/ 385037 w 10382877"/>
              <a:gd name="connsiteY5403" fmla="*/ 6421437 h 6858240"/>
              <a:gd name="connsiteX5404" fmla="*/ 370152 w 10382877"/>
              <a:gd name="connsiteY5404" fmla="*/ 6424485 h 6858240"/>
              <a:gd name="connsiteX5405" fmla="*/ 375835 w 10382877"/>
              <a:gd name="connsiteY5405" fmla="*/ 6430200 h 6858240"/>
              <a:gd name="connsiteX5406" fmla="*/ 373891 w 10382877"/>
              <a:gd name="connsiteY5406" fmla="*/ 6442900 h 6858240"/>
              <a:gd name="connsiteX5407" fmla="*/ 352203 w 10382877"/>
              <a:gd name="connsiteY5407" fmla="*/ 6455410 h 6858240"/>
              <a:gd name="connsiteX5408" fmla="*/ 355988 w 10382877"/>
              <a:gd name="connsiteY5408" fmla="*/ 6444424 h 6858240"/>
              <a:gd name="connsiteX5409" fmla="*/ 351411 w 10382877"/>
              <a:gd name="connsiteY5409" fmla="*/ 6426772 h 6858240"/>
              <a:gd name="connsiteX5410" fmla="*/ 353445 w 10382877"/>
              <a:gd name="connsiteY5410" fmla="*/ 6420675 h 6858240"/>
              <a:gd name="connsiteX5411" fmla="*/ 357747 w 10382877"/>
              <a:gd name="connsiteY5411" fmla="*/ 6411214 h 6858240"/>
              <a:gd name="connsiteX5412" fmla="*/ 362583 w 10382877"/>
              <a:gd name="connsiteY5412" fmla="*/ 6392418 h 6858240"/>
              <a:gd name="connsiteX5413" fmla="*/ 382059 w 10382877"/>
              <a:gd name="connsiteY5413" fmla="*/ 6379083 h 6858240"/>
              <a:gd name="connsiteX5414" fmla="*/ 392545 w 10382877"/>
              <a:gd name="connsiteY5414" fmla="*/ 6374638 h 6858240"/>
              <a:gd name="connsiteX5415" fmla="*/ 386355 w 10382877"/>
              <a:gd name="connsiteY5415" fmla="*/ 6370891 h 6858240"/>
              <a:gd name="connsiteX5416" fmla="*/ 380730 w 10382877"/>
              <a:gd name="connsiteY5416" fmla="*/ 6364922 h 6858240"/>
              <a:gd name="connsiteX5417" fmla="*/ 389834 w 10382877"/>
              <a:gd name="connsiteY5417" fmla="*/ 6357429 h 6858240"/>
              <a:gd name="connsiteX5418" fmla="*/ 409466 w 10382877"/>
              <a:gd name="connsiteY5418" fmla="*/ 6322028 h 6858240"/>
              <a:gd name="connsiteX5419" fmla="*/ 417200 w 10382877"/>
              <a:gd name="connsiteY5419" fmla="*/ 6312598 h 6858240"/>
              <a:gd name="connsiteX5420" fmla="*/ 431359 w 10382877"/>
              <a:gd name="connsiteY5420" fmla="*/ 6295771 h 6858240"/>
              <a:gd name="connsiteX5421" fmla="*/ 456545 w 10382877"/>
              <a:gd name="connsiteY5421" fmla="*/ 6268612 h 6858240"/>
              <a:gd name="connsiteX5422" fmla="*/ 479759 w 10382877"/>
              <a:gd name="connsiteY5422" fmla="*/ 6245307 h 6858240"/>
              <a:gd name="connsiteX5423" fmla="*/ 485467 w 10382877"/>
              <a:gd name="connsiteY5423" fmla="*/ 6235351 h 6858240"/>
              <a:gd name="connsiteX5424" fmla="*/ 493397 w 10382877"/>
              <a:gd name="connsiteY5424" fmla="*/ 6225025 h 6858240"/>
              <a:gd name="connsiteX5425" fmla="*/ 500598 w 10382877"/>
              <a:gd name="connsiteY5425" fmla="*/ 6217622 h 6858240"/>
              <a:gd name="connsiteX5426" fmla="*/ 505534 w 10382877"/>
              <a:gd name="connsiteY5426" fmla="*/ 6209633 h 6858240"/>
              <a:gd name="connsiteX5427" fmla="*/ 510906 w 10382877"/>
              <a:gd name="connsiteY5427" fmla="*/ 6200026 h 6858240"/>
              <a:gd name="connsiteX5428" fmla="*/ 515420 w 10382877"/>
              <a:gd name="connsiteY5428" fmla="*/ 6192374 h 6858240"/>
              <a:gd name="connsiteX5429" fmla="*/ 482671 w 10382877"/>
              <a:gd name="connsiteY5429" fmla="*/ 6172727 h 6858240"/>
              <a:gd name="connsiteX5430" fmla="*/ 478571 w 10382877"/>
              <a:gd name="connsiteY5430" fmla="*/ 6171908 h 6858240"/>
              <a:gd name="connsiteX5431" fmla="*/ 526411 w 10382877"/>
              <a:gd name="connsiteY5431" fmla="*/ 6162345 h 6858240"/>
              <a:gd name="connsiteX5432" fmla="*/ 537081 w 10382877"/>
              <a:gd name="connsiteY5432" fmla="*/ 6159817 h 6858240"/>
              <a:gd name="connsiteX5433" fmla="*/ 529899 w 10382877"/>
              <a:gd name="connsiteY5433" fmla="*/ 6156261 h 6858240"/>
              <a:gd name="connsiteX5434" fmla="*/ 528984 w 10382877"/>
              <a:gd name="connsiteY5434" fmla="*/ 6149549 h 6858240"/>
              <a:gd name="connsiteX5435" fmla="*/ 538151 w 10382877"/>
              <a:gd name="connsiteY5435" fmla="*/ 6137104 h 6858240"/>
              <a:gd name="connsiteX5436" fmla="*/ 545705 w 10382877"/>
              <a:gd name="connsiteY5436" fmla="*/ 6129268 h 6858240"/>
              <a:gd name="connsiteX5437" fmla="*/ 545197 w 10382877"/>
              <a:gd name="connsiteY5437" fmla="*/ 6121101 h 6858240"/>
              <a:gd name="connsiteX5438" fmla="*/ 546581 w 10382877"/>
              <a:gd name="connsiteY5438" fmla="*/ 6110186 h 6858240"/>
              <a:gd name="connsiteX5439" fmla="*/ 561489 w 10382877"/>
              <a:gd name="connsiteY5439" fmla="*/ 6111678 h 6858240"/>
              <a:gd name="connsiteX5440" fmla="*/ 556131 w 10382877"/>
              <a:gd name="connsiteY5440" fmla="*/ 6143726 h 6858240"/>
              <a:gd name="connsiteX5441" fmla="*/ 543431 w 10382877"/>
              <a:gd name="connsiteY5441" fmla="*/ 6167901 h 6858240"/>
              <a:gd name="connsiteX5442" fmla="*/ 524768 w 10382877"/>
              <a:gd name="connsiteY5442" fmla="*/ 6206680 h 6858240"/>
              <a:gd name="connsiteX5443" fmla="*/ 508659 w 10382877"/>
              <a:gd name="connsiteY5443" fmla="*/ 6240469 h 6858240"/>
              <a:gd name="connsiteX5444" fmla="*/ 500578 w 10382877"/>
              <a:gd name="connsiteY5444" fmla="*/ 6253410 h 6858240"/>
              <a:gd name="connsiteX5445" fmla="*/ 496812 w 10382877"/>
              <a:gd name="connsiteY5445" fmla="*/ 6259601 h 6858240"/>
              <a:gd name="connsiteX5446" fmla="*/ 481044 w 10382877"/>
              <a:gd name="connsiteY5446" fmla="*/ 6283700 h 6858240"/>
              <a:gd name="connsiteX5447" fmla="*/ 470931 w 10382877"/>
              <a:gd name="connsiteY5447" fmla="*/ 6309728 h 6858240"/>
              <a:gd name="connsiteX5448" fmla="*/ 484527 w 10382877"/>
              <a:gd name="connsiteY5448" fmla="*/ 6312554 h 6858240"/>
              <a:gd name="connsiteX5449" fmla="*/ 489471 w 10382877"/>
              <a:gd name="connsiteY5449" fmla="*/ 6314592 h 6858240"/>
              <a:gd name="connsiteX5450" fmla="*/ 495295 w 10382877"/>
              <a:gd name="connsiteY5450" fmla="*/ 6319640 h 6858240"/>
              <a:gd name="connsiteX5451" fmla="*/ 500383 w 10382877"/>
              <a:gd name="connsiteY5451" fmla="*/ 6327616 h 6858240"/>
              <a:gd name="connsiteX5452" fmla="*/ 488799 w 10382877"/>
              <a:gd name="connsiteY5452" fmla="*/ 6332766 h 6858240"/>
              <a:gd name="connsiteX5453" fmla="*/ 474480 w 10382877"/>
              <a:gd name="connsiteY5453" fmla="*/ 6340995 h 6858240"/>
              <a:gd name="connsiteX5454" fmla="*/ 474170 w 10382877"/>
              <a:gd name="connsiteY5454" fmla="*/ 6354064 h 6858240"/>
              <a:gd name="connsiteX5455" fmla="*/ 480612 w 10382877"/>
              <a:gd name="connsiteY5455" fmla="*/ 6348521 h 6858240"/>
              <a:gd name="connsiteX5456" fmla="*/ 486568 w 10382877"/>
              <a:gd name="connsiteY5456" fmla="*/ 6342894 h 6858240"/>
              <a:gd name="connsiteX5457" fmla="*/ 486522 w 10382877"/>
              <a:gd name="connsiteY5457" fmla="*/ 6350063 h 6858240"/>
              <a:gd name="connsiteX5458" fmla="*/ 513979 w 10382877"/>
              <a:gd name="connsiteY5458" fmla="*/ 6357620 h 6858240"/>
              <a:gd name="connsiteX5459" fmla="*/ 520121 w 10382877"/>
              <a:gd name="connsiteY5459" fmla="*/ 6344907 h 6858240"/>
              <a:gd name="connsiteX5460" fmla="*/ 522667 w 10382877"/>
              <a:gd name="connsiteY5460" fmla="*/ 6324829 h 6858240"/>
              <a:gd name="connsiteX5461" fmla="*/ 529823 w 10382877"/>
              <a:gd name="connsiteY5461" fmla="*/ 6306369 h 6858240"/>
              <a:gd name="connsiteX5462" fmla="*/ 553363 w 10382877"/>
              <a:gd name="connsiteY5462" fmla="*/ 6255213 h 6858240"/>
              <a:gd name="connsiteX5463" fmla="*/ 553183 w 10382877"/>
              <a:gd name="connsiteY5463" fmla="*/ 6264935 h 6858240"/>
              <a:gd name="connsiteX5464" fmla="*/ 554217 w 10382877"/>
              <a:gd name="connsiteY5464" fmla="*/ 6273044 h 6858240"/>
              <a:gd name="connsiteX5465" fmla="*/ 560353 w 10382877"/>
              <a:gd name="connsiteY5465" fmla="*/ 6265062 h 6858240"/>
              <a:gd name="connsiteX5466" fmla="*/ 577747 w 10382877"/>
              <a:gd name="connsiteY5466" fmla="*/ 6258795 h 6858240"/>
              <a:gd name="connsiteX5467" fmla="*/ 596395 w 10382877"/>
              <a:gd name="connsiteY5467" fmla="*/ 6263170 h 6858240"/>
              <a:gd name="connsiteX5468" fmla="*/ 610038 w 10382877"/>
              <a:gd name="connsiteY5468" fmla="*/ 6264986 h 6858240"/>
              <a:gd name="connsiteX5469" fmla="*/ 616910 w 10382877"/>
              <a:gd name="connsiteY5469" fmla="*/ 6283541 h 6858240"/>
              <a:gd name="connsiteX5470" fmla="*/ 609486 w 10382877"/>
              <a:gd name="connsiteY5470" fmla="*/ 6300483 h 6858240"/>
              <a:gd name="connsiteX5471" fmla="*/ 603181 w 10382877"/>
              <a:gd name="connsiteY5471" fmla="*/ 6313906 h 6858240"/>
              <a:gd name="connsiteX5472" fmla="*/ 604696 w 10382877"/>
              <a:gd name="connsiteY5472" fmla="*/ 6321012 h 6858240"/>
              <a:gd name="connsiteX5473" fmla="*/ 640841 w 10382877"/>
              <a:gd name="connsiteY5473" fmla="*/ 6301238 h 6858240"/>
              <a:gd name="connsiteX5474" fmla="*/ 649254 w 10382877"/>
              <a:gd name="connsiteY5474" fmla="*/ 6287167 h 6858240"/>
              <a:gd name="connsiteX5475" fmla="*/ 657756 w 10382877"/>
              <a:gd name="connsiteY5475" fmla="*/ 6272689 h 6858240"/>
              <a:gd name="connsiteX5476" fmla="*/ 666276 w 10382877"/>
              <a:gd name="connsiteY5476" fmla="*/ 6258128 h 6858240"/>
              <a:gd name="connsiteX5477" fmla="*/ 657084 w 10382877"/>
              <a:gd name="connsiteY5477" fmla="*/ 6243936 h 6858240"/>
              <a:gd name="connsiteX5478" fmla="*/ 650073 w 10382877"/>
              <a:gd name="connsiteY5478" fmla="*/ 6234938 h 6858240"/>
              <a:gd name="connsiteX5479" fmla="*/ 650428 w 10382877"/>
              <a:gd name="connsiteY5479" fmla="*/ 6227908 h 6858240"/>
              <a:gd name="connsiteX5480" fmla="*/ 640174 w 10382877"/>
              <a:gd name="connsiteY5480" fmla="*/ 6222390 h 6858240"/>
              <a:gd name="connsiteX5481" fmla="*/ 625534 w 10382877"/>
              <a:gd name="connsiteY5481" fmla="*/ 6228156 h 6858240"/>
              <a:gd name="connsiteX5482" fmla="*/ 603854 w 10382877"/>
              <a:gd name="connsiteY5482" fmla="*/ 6223965 h 6858240"/>
              <a:gd name="connsiteX5483" fmla="*/ 594340 w 10382877"/>
              <a:gd name="connsiteY5483" fmla="*/ 6209620 h 6858240"/>
              <a:gd name="connsiteX5484" fmla="*/ 575636 w 10382877"/>
              <a:gd name="connsiteY5484" fmla="*/ 6191536 h 6858240"/>
              <a:gd name="connsiteX5485" fmla="*/ 589139 w 10382877"/>
              <a:gd name="connsiteY5485" fmla="*/ 6198279 h 6858240"/>
              <a:gd name="connsiteX5486" fmla="*/ 599662 w 10382877"/>
              <a:gd name="connsiteY5486" fmla="*/ 6201035 h 6858240"/>
              <a:gd name="connsiteX5487" fmla="*/ 622764 w 10382877"/>
              <a:gd name="connsiteY5487" fmla="*/ 6198425 h 6858240"/>
              <a:gd name="connsiteX5488" fmla="*/ 652893 w 10382877"/>
              <a:gd name="connsiteY5488" fmla="*/ 6188805 h 6858240"/>
              <a:gd name="connsiteX5489" fmla="*/ 665297 w 10382877"/>
              <a:gd name="connsiteY5489" fmla="*/ 6183408 h 6858240"/>
              <a:gd name="connsiteX5490" fmla="*/ 670792 w 10382877"/>
              <a:gd name="connsiteY5490" fmla="*/ 6185300 h 6858240"/>
              <a:gd name="connsiteX5491" fmla="*/ 680130 w 10382877"/>
              <a:gd name="connsiteY5491" fmla="*/ 6185306 h 6858240"/>
              <a:gd name="connsiteX5492" fmla="*/ 677658 w 10382877"/>
              <a:gd name="connsiteY5492" fmla="*/ 6194952 h 6858240"/>
              <a:gd name="connsiteX5493" fmla="*/ 674717 w 10382877"/>
              <a:gd name="connsiteY5493" fmla="*/ 6200895 h 6858240"/>
              <a:gd name="connsiteX5494" fmla="*/ 666124 w 10382877"/>
              <a:gd name="connsiteY5494" fmla="*/ 6207226 h 6858240"/>
              <a:gd name="connsiteX5495" fmla="*/ 653717 w 10382877"/>
              <a:gd name="connsiteY5495" fmla="*/ 6212618 h 6858240"/>
              <a:gd name="connsiteX5496" fmla="*/ 660117 w 10382877"/>
              <a:gd name="connsiteY5496" fmla="*/ 6225508 h 6858240"/>
              <a:gd name="connsiteX5497" fmla="*/ 671826 w 10382877"/>
              <a:gd name="connsiteY5497" fmla="*/ 6230664 h 6858240"/>
              <a:gd name="connsiteX5498" fmla="*/ 701444 w 10382877"/>
              <a:gd name="connsiteY5498" fmla="*/ 6212535 h 6858240"/>
              <a:gd name="connsiteX5499" fmla="*/ 701280 w 10382877"/>
              <a:gd name="connsiteY5499" fmla="*/ 6216777 h 6858240"/>
              <a:gd name="connsiteX5500" fmla="*/ 695741 w 10382877"/>
              <a:gd name="connsiteY5500" fmla="*/ 6224378 h 6858240"/>
              <a:gd name="connsiteX5501" fmla="*/ 686696 w 10382877"/>
              <a:gd name="connsiteY5501" fmla="*/ 6229661 h 6858240"/>
              <a:gd name="connsiteX5502" fmla="*/ 681252 w 10382877"/>
              <a:gd name="connsiteY5502" fmla="*/ 6236856 h 6858240"/>
              <a:gd name="connsiteX5503" fmla="*/ 665660 w 10382877"/>
              <a:gd name="connsiteY5503" fmla="*/ 6302438 h 6858240"/>
              <a:gd name="connsiteX5504" fmla="*/ 655812 w 10382877"/>
              <a:gd name="connsiteY5504" fmla="*/ 6316790 h 6858240"/>
              <a:gd name="connsiteX5505" fmla="*/ 647050 w 10382877"/>
              <a:gd name="connsiteY5505" fmla="*/ 6330524 h 6858240"/>
              <a:gd name="connsiteX5506" fmla="*/ 619710 w 10382877"/>
              <a:gd name="connsiteY5506" fmla="*/ 6384544 h 6858240"/>
              <a:gd name="connsiteX5507" fmla="*/ 642935 w 10382877"/>
              <a:gd name="connsiteY5507" fmla="*/ 6366637 h 6858240"/>
              <a:gd name="connsiteX5508" fmla="*/ 653465 w 10382877"/>
              <a:gd name="connsiteY5508" fmla="*/ 6351905 h 6858240"/>
              <a:gd name="connsiteX5509" fmla="*/ 670626 w 10382877"/>
              <a:gd name="connsiteY5509" fmla="*/ 6324168 h 6858240"/>
              <a:gd name="connsiteX5510" fmla="*/ 688697 w 10382877"/>
              <a:gd name="connsiteY5510" fmla="*/ 6304007 h 6858240"/>
              <a:gd name="connsiteX5511" fmla="*/ 698020 w 10382877"/>
              <a:gd name="connsiteY5511" fmla="*/ 6294761 h 6858240"/>
              <a:gd name="connsiteX5512" fmla="*/ 702359 w 10382877"/>
              <a:gd name="connsiteY5512" fmla="*/ 6286386 h 6858240"/>
              <a:gd name="connsiteX5513" fmla="*/ 707422 w 10382877"/>
              <a:gd name="connsiteY5513" fmla="*/ 6274314 h 6858240"/>
              <a:gd name="connsiteX5514" fmla="*/ 710172 w 10382877"/>
              <a:gd name="connsiteY5514" fmla="*/ 6271920 h 6858240"/>
              <a:gd name="connsiteX5515" fmla="*/ 714777 w 10382877"/>
              <a:gd name="connsiteY5515" fmla="*/ 6275508 h 6858240"/>
              <a:gd name="connsiteX5516" fmla="*/ 729427 w 10382877"/>
              <a:gd name="connsiteY5516" fmla="*/ 6250654 h 6858240"/>
              <a:gd name="connsiteX5517" fmla="*/ 733142 w 10382877"/>
              <a:gd name="connsiteY5517" fmla="*/ 6233833 h 6858240"/>
              <a:gd name="connsiteX5518" fmla="*/ 747798 w 10382877"/>
              <a:gd name="connsiteY5518" fmla="*/ 6208547 h 6858240"/>
              <a:gd name="connsiteX5519" fmla="*/ 767548 w 10382877"/>
              <a:gd name="connsiteY5519" fmla="*/ 6176512 h 6858240"/>
              <a:gd name="connsiteX5520" fmla="*/ 796952 w 10382877"/>
              <a:gd name="connsiteY5520" fmla="*/ 6136411 h 6858240"/>
              <a:gd name="connsiteX5521" fmla="*/ 811552 w 10382877"/>
              <a:gd name="connsiteY5521" fmla="*/ 6111799 h 6858240"/>
              <a:gd name="connsiteX5522" fmla="*/ 805361 w 10382877"/>
              <a:gd name="connsiteY5522" fmla="*/ 6108039 h 6858240"/>
              <a:gd name="connsiteX5523" fmla="*/ 797554 w 10382877"/>
              <a:gd name="connsiteY5523" fmla="*/ 6100318 h 6858240"/>
              <a:gd name="connsiteX5524" fmla="*/ 794551 w 10382877"/>
              <a:gd name="connsiteY5524" fmla="*/ 6095289 h 6858240"/>
              <a:gd name="connsiteX5525" fmla="*/ 809552 w 10382877"/>
              <a:gd name="connsiteY5525" fmla="*/ 6092520 h 6858240"/>
              <a:gd name="connsiteX5526" fmla="*/ 822799 w 10382877"/>
              <a:gd name="connsiteY5526" fmla="*/ 6086449 h 6858240"/>
              <a:gd name="connsiteX5527" fmla="*/ 834264 w 10382877"/>
              <a:gd name="connsiteY5527" fmla="*/ 6079903 h 6858240"/>
              <a:gd name="connsiteX5528" fmla="*/ 842427 w 10382877"/>
              <a:gd name="connsiteY5528" fmla="*/ 6075115 h 6858240"/>
              <a:gd name="connsiteX5529" fmla="*/ 836770 w 10382877"/>
              <a:gd name="connsiteY5529" fmla="*/ 6069324 h 6858240"/>
              <a:gd name="connsiteX5530" fmla="*/ 831258 w 10382877"/>
              <a:gd name="connsiteY5530" fmla="*/ 6062884 h 6858240"/>
              <a:gd name="connsiteX5531" fmla="*/ 837736 w 10382877"/>
              <a:gd name="connsiteY5531" fmla="*/ 6056433 h 6858240"/>
              <a:gd name="connsiteX5532" fmla="*/ 847223 w 10382877"/>
              <a:gd name="connsiteY5532" fmla="*/ 6057671 h 6858240"/>
              <a:gd name="connsiteX5533" fmla="*/ 858105 w 10382877"/>
              <a:gd name="connsiteY5533" fmla="*/ 6052623 h 6858240"/>
              <a:gd name="connsiteX5534" fmla="*/ 863273 w 10382877"/>
              <a:gd name="connsiteY5534" fmla="*/ 6050165 h 6858240"/>
              <a:gd name="connsiteX5535" fmla="*/ 876913 w 10382877"/>
              <a:gd name="connsiteY5535" fmla="*/ 6052750 h 6858240"/>
              <a:gd name="connsiteX5536" fmla="*/ 890420 w 10382877"/>
              <a:gd name="connsiteY5536" fmla="*/ 6055988 h 6858240"/>
              <a:gd name="connsiteX5537" fmla="*/ 880153 w 10382877"/>
              <a:gd name="connsiteY5537" fmla="*/ 6059805 h 6858240"/>
              <a:gd name="connsiteX5538" fmla="*/ 868641 w 10382877"/>
              <a:gd name="connsiteY5538" fmla="*/ 6072759 h 6858240"/>
              <a:gd name="connsiteX5539" fmla="*/ 849689 w 10382877"/>
              <a:gd name="connsiteY5539" fmla="*/ 6098895 h 6858240"/>
              <a:gd name="connsiteX5540" fmla="*/ 816676 w 10382877"/>
              <a:gd name="connsiteY5540" fmla="*/ 6145219 h 6858240"/>
              <a:gd name="connsiteX5541" fmla="*/ 789699 w 10382877"/>
              <a:gd name="connsiteY5541" fmla="*/ 6195269 h 6858240"/>
              <a:gd name="connsiteX5542" fmla="*/ 781888 w 10382877"/>
              <a:gd name="connsiteY5542" fmla="*/ 6233369 h 6858240"/>
              <a:gd name="connsiteX5543" fmla="*/ 802163 w 10382877"/>
              <a:gd name="connsiteY5543" fmla="*/ 6208643 h 6858240"/>
              <a:gd name="connsiteX5544" fmla="*/ 804650 w 10382877"/>
              <a:gd name="connsiteY5544" fmla="*/ 6207481 h 6858240"/>
              <a:gd name="connsiteX5545" fmla="*/ 813483 w 10382877"/>
              <a:gd name="connsiteY5545" fmla="*/ 6205487 h 6858240"/>
              <a:gd name="connsiteX5546" fmla="*/ 822951 w 10382877"/>
              <a:gd name="connsiteY5546" fmla="*/ 6200985 h 6858240"/>
              <a:gd name="connsiteX5547" fmla="*/ 834301 w 10382877"/>
              <a:gd name="connsiteY5547" fmla="*/ 6192272 h 6858240"/>
              <a:gd name="connsiteX5548" fmla="*/ 830919 w 10382877"/>
              <a:gd name="connsiteY5548" fmla="*/ 6182360 h 6858240"/>
              <a:gd name="connsiteX5549" fmla="*/ 827136 w 10382877"/>
              <a:gd name="connsiteY5549" fmla="*/ 6171165 h 6858240"/>
              <a:gd name="connsiteX5550" fmla="*/ 838670 w 10382877"/>
              <a:gd name="connsiteY5550" fmla="*/ 6158890 h 6858240"/>
              <a:gd name="connsiteX5551" fmla="*/ 863723 w 10382877"/>
              <a:gd name="connsiteY5551" fmla="*/ 6143180 h 6858240"/>
              <a:gd name="connsiteX5552" fmla="*/ 883975 w 10382877"/>
              <a:gd name="connsiteY5552" fmla="*/ 6104579 h 6858240"/>
              <a:gd name="connsiteX5553" fmla="*/ 896046 w 10382877"/>
              <a:gd name="connsiteY5553" fmla="*/ 6077439 h 6858240"/>
              <a:gd name="connsiteX5554" fmla="*/ 903007 w 10382877"/>
              <a:gd name="connsiteY5554" fmla="*/ 6060649 h 6858240"/>
              <a:gd name="connsiteX5555" fmla="*/ 912728 w 10382877"/>
              <a:gd name="connsiteY5555" fmla="*/ 6043359 h 6858240"/>
              <a:gd name="connsiteX5556" fmla="*/ 919818 w 10382877"/>
              <a:gd name="connsiteY5556" fmla="*/ 6031814 h 6858240"/>
              <a:gd name="connsiteX5557" fmla="*/ 925271 w 10382877"/>
              <a:gd name="connsiteY5557" fmla="*/ 6027280 h 6858240"/>
              <a:gd name="connsiteX5558" fmla="*/ 944552 w 10382877"/>
              <a:gd name="connsiteY5558" fmla="*/ 6015609 h 6858240"/>
              <a:gd name="connsiteX5559" fmla="*/ 956698 w 10382877"/>
              <a:gd name="connsiteY5559" fmla="*/ 6021114 h 6858240"/>
              <a:gd name="connsiteX5560" fmla="*/ 955929 w 10382877"/>
              <a:gd name="connsiteY5560" fmla="*/ 6042444 h 6858240"/>
              <a:gd name="connsiteX5561" fmla="*/ 973419 w 10382877"/>
              <a:gd name="connsiteY5561" fmla="*/ 6022581 h 6858240"/>
              <a:gd name="connsiteX5562" fmla="*/ 979910 w 10382877"/>
              <a:gd name="connsiteY5562" fmla="*/ 6014504 h 6858240"/>
              <a:gd name="connsiteX5563" fmla="*/ 992085 w 10382877"/>
              <a:gd name="connsiteY5563" fmla="*/ 5995441 h 6858240"/>
              <a:gd name="connsiteX5564" fmla="*/ 1032323 w 10382877"/>
              <a:gd name="connsiteY5564" fmla="*/ 5917139 h 6858240"/>
              <a:gd name="connsiteX5565" fmla="*/ 916240 w 10382877"/>
              <a:gd name="connsiteY5565" fmla="*/ 5916974 h 6858240"/>
              <a:gd name="connsiteX5566" fmla="*/ 920165 w 10382877"/>
              <a:gd name="connsiteY5566" fmla="*/ 5920149 h 6858240"/>
              <a:gd name="connsiteX5567" fmla="*/ 914500 w 10382877"/>
              <a:gd name="connsiteY5567" fmla="*/ 5923699 h 6858240"/>
              <a:gd name="connsiteX5568" fmla="*/ 910577 w 10382877"/>
              <a:gd name="connsiteY5568" fmla="*/ 5920517 h 6858240"/>
              <a:gd name="connsiteX5569" fmla="*/ 916240 w 10382877"/>
              <a:gd name="connsiteY5569" fmla="*/ 5916974 h 6858240"/>
              <a:gd name="connsiteX5570" fmla="*/ 755022 w 10382877"/>
              <a:gd name="connsiteY5570" fmla="*/ 5914364 h 6858240"/>
              <a:gd name="connsiteX5571" fmla="*/ 758198 w 10382877"/>
              <a:gd name="connsiteY5571" fmla="*/ 5919006 h 6858240"/>
              <a:gd name="connsiteX5572" fmla="*/ 747567 w 10382877"/>
              <a:gd name="connsiteY5572" fmla="*/ 5933014 h 6858240"/>
              <a:gd name="connsiteX5573" fmla="*/ 744665 w 10382877"/>
              <a:gd name="connsiteY5573" fmla="*/ 5924842 h 6858240"/>
              <a:gd name="connsiteX5574" fmla="*/ 755022 w 10382877"/>
              <a:gd name="connsiteY5574" fmla="*/ 5914364 h 6858240"/>
              <a:gd name="connsiteX5575" fmla="*/ 722451 w 10382877"/>
              <a:gd name="connsiteY5575" fmla="*/ 5908288 h 6858240"/>
              <a:gd name="connsiteX5576" fmla="*/ 736587 w 10382877"/>
              <a:gd name="connsiteY5576" fmla="*/ 5910980 h 6858240"/>
              <a:gd name="connsiteX5577" fmla="*/ 712219 w 10382877"/>
              <a:gd name="connsiteY5577" fmla="*/ 5914682 h 6858240"/>
              <a:gd name="connsiteX5578" fmla="*/ 722451 w 10382877"/>
              <a:gd name="connsiteY5578" fmla="*/ 5908288 h 6858240"/>
              <a:gd name="connsiteX5579" fmla="*/ 700188 w 10382877"/>
              <a:gd name="connsiteY5579" fmla="*/ 5903976 h 6858240"/>
              <a:gd name="connsiteX5580" fmla="*/ 703434 w 10382877"/>
              <a:gd name="connsiteY5580" fmla="*/ 5909830 h 6858240"/>
              <a:gd name="connsiteX5581" fmla="*/ 698449 w 10382877"/>
              <a:gd name="connsiteY5581" fmla="*/ 5910700 h 6858240"/>
              <a:gd name="connsiteX5582" fmla="*/ 695203 w 10382877"/>
              <a:gd name="connsiteY5582" fmla="*/ 5904845 h 6858240"/>
              <a:gd name="connsiteX5583" fmla="*/ 700188 w 10382877"/>
              <a:gd name="connsiteY5583" fmla="*/ 5903976 h 6858240"/>
              <a:gd name="connsiteX5584" fmla="*/ 896192 w 10382877"/>
              <a:gd name="connsiteY5584" fmla="*/ 5902274 h 6858240"/>
              <a:gd name="connsiteX5585" fmla="*/ 899437 w 10382877"/>
              <a:gd name="connsiteY5585" fmla="*/ 5908128 h 6858240"/>
              <a:gd name="connsiteX5586" fmla="*/ 894450 w 10382877"/>
              <a:gd name="connsiteY5586" fmla="*/ 5908992 h 6858240"/>
              <a:gd name="connsiteX5587" fmla="*/ 891206 w 10382877"/>
              <a:gd name="connsiteY5587" fmla="*/ 5903137 h 6858240"/>
              <a:gd name="connsiteX5588" fmla="*/ 896192 w 10382877"/>
              <a:gd name="connsiteY5588" fmla="*/ 5902274 h 6858240"/>
              <a:gd name="connsiteX5589" fmla="*/ 992138 w 10382877"/>
              <a:gd name="connsiteY5589" fmla="*/ 5898692 h 6858240"/>
              <a:gd name="connsiteX5590" fmla="*/ 990619 w 10382877"/>
              <a:gd name="connsiteY5590" fmla="*/ 5919171 h 6858240"/>
              <a:gd name="connsiteX5591" fmla="*/ 977009 w 10382877"/>
              <a:gd name="connsiteY5591" fmla="*/ 5938519 h 6858240"/>
              <a:gd name="connsiteX5592" fmla="*/ 975618 w 10382877"/>
              <a:gd name="connsiteY5592" fmla="*/ 5929305 h 6858240"/>
              <a:gd name="connsiteX5593" fmla="*/ 984554 w 10382877"/>
              <a:gd name="connsiteY5593" fmla="*/ 5911322 h 6858240"/>
              <a:gd name="connsiteX5594" fmla="*/ 992138 w 10382877"/>
              <a:gd name="connsiteY5594" fmla="*/ 5898692 h 6858240"/>
              <a:gd name="connsiteX5595" fmla="*/ 926886 w 10382877"/>
              <a:gd name="connsiteY5595" fmla="*/ 5898254 h 6858240"/>
              <a:gd name="connsiteX5596" fmla="*/ 920503 w 10382877"/>
              <a:gd name="connsiteY5596" fmla="*/ 5908147 h 6858240"/>
              <a:gd name="connsiteX5597" fmla="*/ 912577 w 10382877"/>
              <a:gd name="connsiteY5597" fmla="*/ 5901778 h 6858240"/>
              <a:gd name="connsiteX5598" fmla="*/ 926886 w 10382877"/>
              <a:gd name="connsiteY5598" fmla="*/ 5898254 h 6858240"/>
              <a:gd name="connsiteX5599" fmla="*/ 848015 w 10382877"/>
              <a:gd name="connsiteY5599" fmla="*/ 5891212 h 6858240"/>
              <a:gd name="connsiteX5600" fmla="*/ 850014 w 10382877"/>
              <a:gd name="connsiteY5600" fmla="*/ 5894565 h 6858240"/>
              <a:gd name="connsiteX5601" fmla="*/ 846287 w 10382877"/>
              <a:gd name="connsiteY5601" fmla="*/ 5899823 h 6858240"/>
              <a:gd name="connsiteX5602" fmla="*/ 848015 w 10382877"/>
              <a:gd name="connsiteY5602" fmla="*/ 5891212 h 6858240"/>
              <a:gd name="connsiteX5603" fmla="*/ 664939 w 10382877"/>
              <a:gd name="connsiteY5603" fmla="*/ 5886295 h 6858240"/>
              <a:gd name="connsiteX5604" fmla="*/ 675801 w 10382877"/>
              <a:gd name="connsiteY5604" fmla="*/ 5887205 h 6858240"/>
              <a:gd name="connsiteX5605" fmla="*/ 673376 w 10382877"/>
              <a:gd name="connsiteY5605" fmla="*/ 5898571 h 6858240"/>
              <a:gd name="connsiteX5606" fmla="*/ 680760 w 10382877"/>
              <a:gd name="connsiteY5606" fmla="*/ 5912446 h 6858240"/>
              <a:gd name="connsiteX5607" fmla="*/ 683142 w 10382877"/>
              <a:gd name="connsiteY5607" fmla="*/ 5921451 h 6858240"/>
              <a:gd name="connsiteX5608" fmla="*/ 666701 w 10382877"/>
              <a:gd name="connsiteY5608" fmla="*/ 5917564 h 6858240"/>
              <a:gd name="connsiteX5609" fmla="*/ 655992 w 10382877"/>
              <a:gd name="connsiteY5609" fmla="*/ 5912891 h 6858240"/>
              <a:gd name="connsiteX5610" fmla="*/ 653383 w 10382877"/>
              <a:gd name="connsiteY5610" fmla="*/ 5906490 h 6858240"/>
              <a:gd name="connsiteX5611" fmla="*/ 660355 w 10382877"/>
              <a:gd name="connsiteY5611" fmla="*/ 5891586 h 6858240"/>
              <a:gd name="connsiteX5612" fmla="*/ 664939 w 10382877"/>
              <a:gd name="connsiteY5612" fmla="*/ 5886295 h 6858240"/>
              <a:gd name="connsiteX5613" fmla="*/ 639715 w 10382877"/>
              <a:gd name="connsiteY5613" fmla="*/ 5884982 h 6858240"/>
              <a:gd name="connsiteX5614" fmla="*/ 641716 w 10382877"/>
              <a:gd name="connsiteY5614" fmla="*/ 5888335 h 6858240"/>
              <a:gd name="connsiteX5615" fmla="*/ 637988 w 10382877"/>
              <a:gd name="connsiteY5615" fmla="*/ 5893593 h 6858240"/>
              <a:gd name="connsiteX5616" fmla="*/ 639715 w 10382877"/>
              <a:gd name="connsiteY5616" fmla="*/ 5884982 h 6858240"/>
              <a:gd name="connsiteX5617" fmla="*/ 472346 w 10382877"/>
              <a:gd name="connsiteY5617" fmla="*/ 5880760 h 6858240"/>
              <a:gd name="connsiteX5618" fmla="*/ 476274 w 10382877"/>
              <a:gd name="connsiteY5618" fmla="*/ 5883935 h 6858240"/>
              <a:gd name="connsiteX5619" fmla="*/ 470608 w 10382877"/>
              <a:gd name="connsiteY5619" fmla="*/ 5887485 h 6858240"/>
              <a:gd name="connsiteX5620" fmla="*/ 466690 w 10382877"/>
              <a:gd name="connsiteY5620" fmla="*/ 5884303 h 6858240"/>
              <a:gd name="connsiteX5621" fmla="*/ 472346 w 10382877"/>
              <a:gd name="connsiteY5621" fmla="*/ 5880760 h 6858240"/>
              <a:gd name="connsiteX5622" fmla="*/ 431008 w 10382877"/>
              <a:gd name="connsiteY5622" fmla="*/ 5874804 h 6858240"/>
              <a:gd name="connsiteX5623" fmla="*/ 430071 w 10382877"/>
              <a:gd name="connsiteY5623" fmla="*/ 5884100 h 6858240"/>
              <a:gd name="connsiteX5624" fmla="*/ 421922 w 10382877"/>
              <a:gd name="connsiteY5624" fmla="*/ 5891555 h 6858240"/>
              <a:gd name="connsiteX5625" fmla="*/ 422855 w 10382877"/>
              <a:gd name="connsiteY5625" fmla="*/ 5882252 h 6858240"/>
              <a:gd name="connsiteX5626" fmla="*/ 431008 w 10382877"/>
              <a:gd name="connsiteY5626" fmla="*/ 5874804 h 6858240"/>
              <a:gd name="connsiteX5627" fmla="*/ 7941244 w 10382877"/>
              <a:gd name="connsiteY5627" fmla="*/ 1002820 h 6858240"/>
              <a:gd name="connsiteX5628" fmla="*/ 7947659 w 10382877"/>
              <a:gd name="connsiteY5628" fmla="*/ 1006832 h 6858240"/>
              <a:gd name="connsiteX5629" fmla="*/ 7941117 w 10382877"/>
              <a:gd name="connsiteY5629" fmla="*/ 1009494 h 6858240"/>
              <a:gd name="connsiteX5630" fmla="*/ 7923780 w 10382877"/>
              <a:gd name="connsiteY5630" fmla="*/ 1011945 h 6858240"/>
              <a:gd name="connsiteX5631" fmla="*/ 7908983 w 10382877"/>
              <a:gd name="connsiteY5631" fmla="*/ 1013087 h 6858240"/>
              <a:gd name="connsiteX5632" fmla="*/ 7921239 w 10382877"/>
              <a:gd name="connsiteY5632" fmla="*/ 1003340 h 6858240"/>
              <a:gd name="connsiteX5633" fmla="*/ 7941244 w 10382877"/>
              <a:gd name="connsiteY5633" fmla="*/ 1002820 h 6858240"/>
              <a:gd name="connsiteX5634" fmla="*/ 7894059 w 10382877"/>
              <a:gd name="connsiteY5634" fmla="*/ 970853 h 6858240"/>
              <a:gd name="connsiteX5635" fmla="*/ 7891200 w 10382877"/>
              <a:gd name="connsiteY5635" fmla="*/ 976537 h 6858240"/>
              <a:gd name="connsiteX5636" fmla="*/ 7882945 w 10382877"/>
              <a:gd name="connsiteY5636" fmla="*/ 980397 h 6858240"/>
              <a:gd name="connsiteX5637" fmla="*/ 7885802 w 10382877"/>
              <a:gd name="connsiteY5637" fmla="*/ 974714 h 6858240"/>
              <a:gd name="connsiteX5638" fmla="*/ 7894059 w 10382877"/>
              <a:gd name="connsiteY5638" fmla="*/ 970853 h 6858240"/>
              <a:gd name="connsiteX5639" fmla="*/ 7873157 w 10382877"/>
              <a:gd name="connsiteY5639" fmla="*/ 968296 h 6858240"/>
              <a:gd name="connsiteX5640" fmla="*/ 7877928 w 10382877"/>
              <a:gd name="connsiteY5640" fmla="*/ 976016 h 6858240"/>
              <a:gd name="connsiteX5641" fmla="*/ 7866877 w 10382877"/>
              <a:gd name="connsiteY5641" fmla="*/ 977998 h 6858240"/>
              <a:gd name="connsiteX5642" fmla="*/ 7863893 w 10382877"/>
              <a:gd name="connsiteY5642" fmla="*/ 979198 h 6858240"/>
              <a:gd name="connsiteX5643" fmla="*/ 7852397 w 10382877"/>
              <a:gd name="connsiteY5643" fmla="*/ 985510 h 6858240"/>
              <a:gd name="connsiteX5644" fmla="*/ 7836648 w 10382877"/>
              <a:gd name="connsiteY5644" fmla="*/ 991663 h 6858240"/>
              <a:gd name="connsiteX5645" fmla="*/ 7821851 w 10382877"/>
              <a:gd name="connsiteY5645" fmla="*/ 992444 h 6858240"/>
              <a:gd name="connsiteX5646" fmla="*/ 7819627 w 10382877"/>
              <a:gd name="connsiteY5646" fmla="*/ 975083 h 6858240"/>
              <a:gd name="connsiteX5647" fmla="*/ 7840776 w 10382877"/>
              <a:gd name="connsiteY5647" fmla="*/ 971222 h 6858240"/>
              <a:gd name="connsiteX5648" fmla="*/ 7860336 w 10382877"/>
              <a:gd name="connsiteY5648" fmla="*/ 970390 h 6858240"/>
              <a:gd name="connsiteX5649" fmla="*/ 7873157 w 10382877"/>
              <a:gd name="connsiteY5649" fmla="*/ 968296 h 6858240"/>
              <a:gd name="connsiteX5650" fmla="*/ 8027171 w 10382877"/>
              <a:gd name="connsiteY5650" fmla="*/ 932120 h 6858240"/>
              <a:gd name="connsiteX5651" fmla="*/ 8023551 w 10382877"/>
              <a:gd name="connsiteY5651" fmla="*/ 937536 h 6858240"/>
              <a:gd name="connsiteX5652" fmla="*/ 8025266 w 10382877"/>
              <a:gd name="connsiteY5652" fmla="*/ 944789 h 6858240"/>
              <a:gd name="connsiteX5653" fmla="*/ 8028886 w 10382877"/>
              <a:gd name="connsiteY5653" fmla="*/ 939366 h 6858240"/>
              <a:gd name="connsiteX5654" fmla="*/ 8027171 w 10382877"/>
              <a:gd name="connsiteY5654" fmla="*/ 932120 h 6858240"/>
              <a:gd name="connsiteX5655" fmla="*/ 7748324 w 10382877"/>
              <a:gd name="connsiteY5655" fmla="*/ 929684 h 6858240"/>
              <a:gd name="connsiteX5656" fmla="*/ 7757008 w 10382877"/>
              <a:gd name="connsiteY5656" fmla="*/ 939573 h 6858240"/>
              <a:gd name="connsiteX5657" fmla="*/ 7751229 w 10382877"/>
              <a:gd name="connsiteY5657" fmla="*/ 943167 h 6858240"/>
              <a:gd name="connsiteX5658" fmla="*/ 7742402 w 10382877"/>
              <a:gd name="connsiteY5658" fmla="*/ 933210 h 6858240"/>
              <a:gd name="connsiteX5659" fmla="*/ 7748324 w 10382877"/>
              <a:gd name="connsiteY5659" fmla="*/ 929684 h 6858240"/>
              <a:gd name="connsiteX5660" fmla="*/ 7629802 w 10382877"/>
              <a:gd name="connsiteY5660" fmla="*/ 906357 h 6858240"/>
              <a:gd name="connsiteX5661" fmla="*/ 7636471 w 10382877"/>
              <a:gd name="connsiteY5661" fmla="*/ 912929 h 6858240"/>
              <a:gd name="connsiteX5662" fmla="*/ 7627389 w 10382877"/>
              <a:gd name="connsiteY5662" fmla="*/ 913342 h 6858240"/>
              <a:gd name="connsiteX5663" fmla="*/ 7620721 w 10382877"/>
              <a:gd name="connsiteY5663" fmla="*/ 906776 h 6858240"/>
              <a:gd name="connsiteX5664" fmla="*/ 7629802 w 10382877"/>
              <a:gd name="connsiteY5664" fmla="*/ 906357 h 6858240"/>
              <a:gd name="connsiteX5665" fmla="*/ 7658888 w 10382877"/>
              <a:gd name="connsiteY5665" fmla="*/ 898591 h 6858240"/>
              <a:gd name="connsiteX5666" fmla="*/ 7671019 w 10382877"/>
              <a:gd name="connsiteY5666" fmla="*/ 915012 h 6858240"/>
              <a:gd name="connsiteX5667" fmla="*/ 7682069 w 10382877"/>
              <a:gd name="connsiteY5667" fmla="*/ 935142 h 6858240"/>
              <a:gd name="connsiteX5668" fmla="*/ 7649362 w 10382877"/>
              <a:gd name="connsiteY5668" fmla="*/ 918301 h 6858240"/>
              <a:gd name="connsiteX5669" fmla="*/ 7652410 w 10382877"/>
              <a:gd name="connsiteY5669" fmla="*/ 906408 h 6858240"/>
              <a:gd name="connsiteX5670" fmla="*/ 7611321 w 10382877"/>
              <a:gd name="connsiteY5670" fmla="*/ 895562 h 6858240"/>
              <a:gd name="connsiteX5671" fmla="*/ 7613925 w 10382877"/>
              <a:gd name="connsiteY5671" fmla="*/ 900883 h 6858240"/>
              <a:gd name="connsiteX5672" fmla="*/ 7608590 w 10382877"/>
              <a:gd name="connsiteY5672" fmla="*/ 903493 h 6858240"/>
              <a:gd name="connsiteX5673" fmla="*/ 7605986 w 10382877"/>
              <a:gd name="connsiteY5673" fmla="*/ 898172 h 6858240"/>
              <a:gd name="connsiteX5674" fmla="*/ 7611321 w 10382877"/>
              <a:gd name="connsiteY5674" fmla="*/ 895562 h 6858240"/>
              <a:gd name="connsiteX5675" fmla="*/ 8105754 w 10382877"/>
              <a:gd name="connsiteY5675" fmla="*/ 886145 h 6858240"/>
              <a:gd name="connsiteX5676" fmla="*/ 8105921 w 10382877"/>
              <a:gd name="connsiteY5676" fmla="*/ 897281 h 6858240"/>
              <a:gd name="connsiteX5677" fmla="*/ 8098809 w 10382877"/>
              <a:gd name="connsiteY5677" fmla="*/ 899059 h 6858240"/>
              <a:gd name="connsiteX5678" fmla="*/ 8098681 w 10382877"/>
              <a:gd name="connsiteY5678" fmla="*/ 887636 h 6858240"/>
              <a:gd name="connsiteX5679" fmla="*/ 8105754 w 10382877"/>
              <a:gd name="connsiteY5679" fmla="*/ 886145 h 6858240"/>
              <a:gd name="connsiteX5680" fmla="*/ 7626444 w 10382877"/>
              <a:gd name="connsiteY5680" fmla="*/ 884518 h 6858240"/>
              <a:gd name="connsiteX5681" fmla="*/ 7634502 w 10382877"/>
              <a:gd name="connsiteY5681" fmla="*/ 888425 h 6858240"/>
              <a:gd name="connsiteX5682" fmla="*/ 7647648 w 10382877"/>
              <a:gd name="connsiteY5682" fmla="*/ 900102 h 6858240"/>
              <a:gd name="connsiteX5683" fmla="*/ 7637296 w 10382877"/>
              <a:gd name="connsiteY5683" fmla="*/ 899213 h 6858240"/>
              <a:gd name="connsiteX5684" fmla="*/ 7624150 w 10382877"/>
              <a:gd name="connsiteY5684" fmla="*/ 887535 h 6858240"/>
              <a:gd name="connsiteX5685" fmla="*/ 7626444 w 10382877"/>
              <a:gd name="connsiteY5685" fmla="*/ 884518 h 6858240"/>
              <a:gd name="connsiteX5686" fmla="*/ 7967664 w 10382877"/>
              <a:gd name="connsiteY5686" fmla="*/ 871370 h 6858240"/>
              <a:gd name="connsiteX5687" fmla="*/ 7942261 w 10382877"/>
              <a:gd name="connsiteY5687" fmla="*/ 880444 h 6858240"/>
              <a:gd name="connsiteX5688" fmla="*/ 7920732 w 10382877"/>
              <a:gd name="connsiteY5688" fmla="*/ 898694 h 6858240"/>
              <a:gd name="connsiteX5689" fmla="*/ 7918763 w 10382877"/>
              <a:gd name="connsiteY5689" fmla="*/ 900466 h 6858240"/>
              <a:gd name="connsiteX5690" fmla="*/ 7885675 w 10382877"/>
              <a:gd name="connsiteY5690" fmla="*/ 901304 h 6858240"/>
              <a:gd name="connsiteX5691" fmla="*/ 7860654 w 10382877"/>
              <a:gd name="connsiteY5691" fmla="*/ 909641 h 6858240"/>
              <a:gd name="connsiteX5692" fmla="*/ 7895265 w 10382877"/>
              <a:gd name="connsiteY5692" fmla="*/ 912931 h 6858240"/>
              <a:gd name="connsiteX5693" fmla="*/ 7899774 w 10382877"/>
              <a:gd name="connsiteY5693" fmla="*/ 912670 h 6858240"/>
              <a:gd name="connsiteX5694" fmla="*/ 7914508 w 10382877"/>
              <a:gd name="connsiteY5694" fmla="*/ 911261 h 6858240"/>
              <a:gd name="connsiteX5695" fmla="*/ 7933116 w 10382877"/>
              <a:gd name="connsiteY5695" fmla="*/ 908549 h 6858240"/>
              <a:gd name="connsiteX5696" fmla="*/ 7943849 w 10382877"/>
              <a:gd name="connsiteY5696" fmla="*/ 907819 h 6858240"/>
              <a:gd name="connsiteX5697" fmla="*/ 7950962 w 10382877"/>
              <a:gd name="connsiteY5697" fmla="*/ 908498 h 6858240"/>
              <a:gd name="connsiteX5698" fmla="*/ 7942515 w 10382877"/>
              <a:gd name="connsiteY5698" fmla="*/ 918506 h 6858240"/>
              <a:gd name="connsiteX5699" fmla="*/ 7956360 w 10382877"/>
              <a:gd name="connsiteY5699" fmla="*/ 929930 h 6858240"/>
              <a:gd name="connsiteX5700" fmla="*/ 7972872 w 10382877"/>
              <a:gd name="connsiteY5700" fmla="*/ 918195 h 6858240"/>
              <a:gd name="connsiteX5701" fmla="*/ 7964743 w 10382877"/>
              <a:gd name="connsiteY5701" fmla="*/ 892649 h 6858240"/>
              <a:gd name="connsiteX5702" fmla="*/ 7967664 w 10382877"/>
              <a:gd name="connsiteY5702" fmla="*/ 871370 h 6858240"/>
              <a:gd name="connsiteX5703" fmla="*/ 8155648 w 10382877"/>
              <a:gd name="connsiteY5703" fmla="*/ 869389 h 6858240"/>
              <a:gd name="connsiteX5704" fmla="*/ 8150313 w 10382877"/>
              <a:gd name="connsiteY5704" fmla="*/ 871999 h 6858240"/>
              <a:gd name="connsiteX5705" fmla="*/ 8152917 w 10382877"/>
              <a:gd name="connsiteY5705" fmla="*/ 877320 h 6858240"/>
              <a:gd name="connsiteX5706" fmla="*/ 8158252 w 10382877"/>
              <a:gd name="connsiteY5706" fmla="*/ 874710 h 6858240"/>
              <a:gd name="connsiteX5707" fmla="*/ 8155648 w 10382877"/>
              <a:gd name="connsiteY5707" fmla="*/ 869389 h 6858240"/>
              <a:gd name="connsiteX5708" fmla="*/ 7900695 w 10382877"/>
              <a:gd name="connsiteY5708" fmla="*/ 845849 h 6858240"/>
              <a:gd name="connsiteX5709" fmla="*/ 7887263 w 10382877"/>
              <a:gd name="connsiteY5709" fmla="*/ 848326 h 6858240"/>
              <a:gd name="connsiteX5710" fmla="*/ 7907332 w 10382877"/>
              <a:gd name="connsiteY5710" fmla="*/ 852136 h 6858240"/>
              <a:gd name="connsiteX5711" fmla="*/ 7914508 w 10382877"/>
              <a:gd name="connsiteY5711" fmla="*/ 846186 h 6858240"/>
              <a:gd name="connsiteX5712" fmla="*/ 7900695 w 10382877"/>
              <a:gd name="connsiteY5712" fmla="*/ 845849 h 6858240"/>
              <a:gd name="connsiteX5713" fmla="*/ 7948929 w 10382877"/>
              <a:gd name="connsiteY5713" fmla="*/ 839512 h 6858240"/>
              <a:gd name="connsiteX5714" fmla="*/ 7945182 w 10382877"/>
              <a:gd name="connsiteY5714" fmla="*/ 847856 h 6858240"/>
              <a:gd name="connsiteX5715" fmla="*/ 7954391 w 10382877"/>
              <a:gd name="connsiteY5715" fmla="*/ 851717 h 6858240"/>
              <a:gd name="connsiteX5716" fmla="*/ 7958138 w 10382877"/>
              <a:gd name="connsiteY5716" fmla="*/ 843373 h 6858240"/>
              <a:gd name="connsiteX5717" fmla="*/ 7948929 w 10382877"/>
              <a:gd name="connsiteY5717" fmla="*/ 839512 h 6858240"/>
              <a:gd name="connsiteX5718" fmla="*/ 8163904 w 10382877"/>
              <a:gd name="connsiteY5718" fmla="*/ 833987 h 6858240"/>
              <a:gd name="connsiteX5719" fmla="*/ 8148598 w 10382877"/>
              <a:gd name="connsiteY5719" fmla="*/ 844624 h 6858240"/>
              <a:gd name="connsiteX5720" fmla="*/ 8147201 w 10382877"/>
              <a:gd name="connsiteY5720" fmla="*/ 851818 h 6858240"/>
              <a:gd name="connsiteX5721" fmla="*/ 8163904 w 10382877"/>
              <a:gd name="connsiteY5721" fmla="*/ 833987 h 6858240"/>
              <a:gd name="connsiteX5722" fmla="*/ 7879539 w 10382877"/>
              <a:gd name="connsiteY5722" fmla="*/ 832360 h 6858240"/>
              <a:gd name="connsiteX5723" fmla="*/ 7866306 w 10382877"/>
              <a:gd name="connsiteY5723" fmla="*/ 834038 h 6858240"/>
              <a:gd name="connsiteX5724" fmla="*/ 7863257 w 10382877"/>
              <a:gd name="connsiteY5724" fmla="*/ 839620 h 6858240"/>
              <a:gd name="connsiteX5725" fmla="*/ 7876721 w 10382877"/>
              <a:gd name="connsiteY5725" fmla="*/ 837791 h 6858240"/>
              <a:gd name="connsiteX5726" fmla="*/ 7879539 w 10382877"/>
              <a:gd name="connsiteY5726" fmla="*/ 832360 h 6858240"/>
              <a:gd name="connsiteX5727" fmla="*/ 7976682 w 10382877"/>
              <a:gd name="connsiteY5727" fmla="*/ 832035 h 6858240"/>
              <a:gd name="connsiteX5728" fmla="*/ 7980112 w 10382877"/>
              <a:gd name="connsiteY5728" fmla="*/ 835216 h 6858240"/>
              <a:gd name="connsiteX5729" fmla="*/ 7974650 w 10382877"/>
              <a:gd name="connsiteY5729" fmla="*/ 838036 h 6858240"/>
              <a:gd name="connsiteX5730" fmla="*/ 7971284 w 10382877"/>
              <a:gd name="connsiteY5730" fmla="*/ 834854 h 6858240"/>
              <a:gd name="connsiteX5731" fmla="*/ 7976682 w 10382877"/>
              <a:gd name="connsiteY5731" fmla="*/ 832035 h 6858240"/>
              <a:gd name="connsiteX5732" fmla="*/ 7556705 w 10382877"/>
              <a:gd name="connsiteY5732" fmla="*/ 821057 h 6858240"/>
              <a:gd name="connsiteX5733" fmla="*/ 7560006 w 10382877"/>
              <a:gd name="connsiteY5733" fmla="*/ 824549 h 6858240"/>
              <a:gd name="connsiteX5734" fmla="*/ 7565151 w 10382877"/>
              <a:gd name="connsiteY5734" fmla="*/ 828982 h 6858240"/>
              <a:gd name="connsiteX5735" fmla="*/ 7571438 w 10382877"/>
              <a:gd name="connsiteY5735" fmla="*/ 830233 h 6858240"/>
              <a:gd name="connsiteX5736" fmla="*/ 7571120 w 10382877"/>
              <a:gd name="connsiteY5736" fmla="*/ 839510 h 6858240"/>
              <a:gd name="connsiteX5737" fmla="*/ 7566548 w 10382877"/>
              <a:gd name="connsiteY5737" fmla="*/ 842799 h 6858240"/>
              <a:gd name="connsiteX5738" fmla="*/ 7555561 w 10382877"/>
              <a:gd name="connsiteY5738" fmla="*/ 833363 h 6858240"/>
              <a:gd name="connsiteX5739" fmla="*/ 7556705 w 10382877"/>
              <a:gd name="connsiteY5739" fmla="*/ 821057 h 6858240"/>
              <a:gd name="connsiteX5740" fmla="*/ 7526347 w 10382877"/>
              <a:gd name="connsiteY5740" fmla="*/ 817094 h 6858240"/>
              <a:gd name="connsiteX5741" fmla="*/ 7524251 w 10382877"/>
              <a:gd name="connsiteY5741" fmla="*/ 839617 h 6858240"/>
              <a:gd name="connsiteX5742" fmla="*/ 7512439 w 10382877"/>
              <a:gd name="connsiteY5742" fmla="*/ 838627 h 6858240"/>
              <a:gd name="connsiteX5743" fmla="*/ 7526347 w 10382877"/>
              <a:gd name="connsiteY5743" fmla="*/ 817094 h 6858240"/>
              <a:gd name="connsiteX5744" fmla="*/ 8013898 w 10382877"/>
              <a:gd name="connsiteY5744" fmla="*/ 813915 h 6858240"/>
              <a:gd name="connsiteX5745" fmla="*/ 8001895 w 10382877"/>
              <a:gd name="connsiteY5745" fmla="*/ 820170 h 6858240"/>
              <a:gd name="connsiteX5746" fmla="*/ 7999863 w 10382877"/>
              <a:gd name="connsiteY5746" fmla="*/ 829295 h 6858240"/>
              <a:gd name="connsiteX5747" fmla="*/ 7996497 w 10382877"/>
              <a:gd name="connsiteY5747" fmla="*/ 826583 h 6858240"/>
              <a:gd name="connsiteX5748" fmla="*/ 7970713 w 10382877"/>
              <a:gd name="connsiteY5748" fmla="*/ 821211 h 6858240"/>
              <a:gd name="connsiteX5749" fmla="*/ 7965124 w 10382877"/>
              <a:gd name="connsiteY5749" fmla="*/ 830965 h 6858240"/>
              <a:gd name="connsiteX5750" fmla="*/ 7964870 w 10382877"/>
              <a:gd name="connsiteY5750" fmla="*/ 838109 h 6858240"/>
              <a:gd name="connsiteX5751" fmla="*/ 7971793 w 10382877"/>
              <a:gd name="connsiteY5751" fmla="*/ 849627 h 6858240"/>
              <a:gd name="connsiteX5752" fmla="*/ 7979667 w 10382877"/>
              <a:gd name="connsiteY5752" fmla="*/ 862404 h 6858240"/>
              <a:gd name="connsiteX5753" fmla="*/ 7981001 w 10382877"/>
              <a:gd name="connsiteY5753" fmla="*/ 871529 h 6858240"/>
              <a:gd name="connsiteX5754" fmla="*/ 7982461 w 10382877"/>
              <a:gd name="connsiteY5754" fmla="*/ 876952 h 6858240"/>
              <a:gd name="connsiteX5755" fmla="*/ 7994465 w 10382877"/>
              <a:gd name="connsiteY5755" fmla="*/ 877631 h 6858240"/>
              <a:gd name="connsiteX5756" fmla="*/ 8001450 w 10382877"/>
              <a:gd name="connsiteY5756" fmla="*/ 873357 h 6858240"/>
              <a:gd name="connsiteX5757" fmla="*/ 8026853 w 10382877"/>
              <a:gd name="connsiteY5757" fmla="*/ 873618 h 6858240"/>
              <a:gd name="connsiteX5758" fmla="*/ 8040381 w 10382877"/>
              <a:gd name="connsiteY5758" fmla="*/ 867827 h 6858240"/>
              <a:gd name="connsiteX5759" fmla="*/ 8053654 w 10382877"/>
              <a:gd name="connsiteY5759" fmla="*/ 863706 h 6858240"/>
              <a:gd name="connsiteX5760" fmla="*/ 8072071 w 10382877"/>
              <a:gd name="connsiteY5760" fmla="*/ 837899 h 6858240"/>
              <a:gd name="connsiteX5761" fmla="*/ 8069214 w 10382877"/>
              <a:gd name="connsiteY5761" fmla="*/ 838261 h 6858240"/>
              <a:gd name="connsiteX5762" fmla="*/ 8054924 w 10382877"/>
              <a:gd name="connsiteY5762" fmla="*/ 850155 h 6858240"/>
              <a:gd name="connsiteX5763" fmla="*/ 8048637 w 10382877"/>
              <a:gd name="connsiteY5763" fmla="*/ 850155 h 6858240"/>
              <a:gd name="connsiteX5764" fmla="*/ 8040127 w 10382877"/>
              <a:gd name="connsiteY5764" fmla="*/ 849005 h 6858240"/>
              <a:gd name="connsiteX5765" fmla="*/ 8020630 w 10382877"/>
              <a:gd name="connsiteY5765" fmla="*/ 849215 h 6858240"/>
              <a:gd name="connsiteX5766" fmla="*/ 8003165 w 10382877"/>
              <a:gd name="connsiteY5766" fmla="*/ 845614 h 6858240"/>
              <a:gd name="connsiteX5767" fmla="*/ 8009389 w 10382877"/>
              <a:gd name="connsiteY5767" fmla="*/ 828825 h 6858240"/>
              <a:gd name="connsiteX5768" fmla="*/ 8021519 w 10382877"/>
              <a:gd name="connsiteY5768" fmla="*/ 817147 h 6858240"/>
              <a:gd name="connsiteX5769" fmla="*/ 8013898 w 10382877"/>
              <a:gd name="connsiteY5769" fmla="*/ 813915 h 6858240"/>
              <a:gd name="connsiteX5770" fmla="*/ 8038992 w 10382877"/>
              <a:gd name="connsiteY5770" fmla="*/ 805371 h 6858240"/>
              <a:gd name="connsiteX5771" fmla="*/ 8026981 w 10382877"/>
              <a:gd name="connsiteY5771" fmla="*/ 814696 h 6858240"/>
              <a:gd name="connsiteX5772" fmla="*/ 8020249 w 10382877"/>
              <a:gd name="connsiteY5772" fmla="*/ 825072 h 6858240"/>
              <a:gd name="connsiteX5773" fmla="*/ 8034348 w 10382877"/>
              <a:gd name="connsiteY5773" fmla="*/ 820430 h 6858240"/>
              <a:gd name="connsiteX5774" fmla="*/ 8042667 w 10382877"/>
              <a:gd name="connsiteY5774" fmla="*/ 817039 h 6858240"/>
              <a:gd name="connsiteX5775" fmla="*/ 8046287 w 10382877"/>
              <a:gd name="connsiteY5775" fmla="*/ 811566 h 6858240"/>
              <a:gd name="connsiteX5776" fmla="*/ 8038992 w 10382877"/>
              <a:gd name="connsiteY5776" fmla="*/ 805371 h 6858240"/>
              <a:gd name="connsiteX5777" fmla="*/ 8066800 w 10382877"/>
              <a:gd name="connsiteY5777" fmla="*/ 803020 h 6858240"/>
              <a:gd name="connsiteX5778" fmla="*/ 8063625 w 10382877"/>
              <a:gd name="connsiteY5778" fmla="*/ 806403 h 6858240"/>
              <a:gd name="connsiteX5779" fmla="*/ 8066419 w 10382877"/>
              <a:gd name="connsiteY5779" fmla="*/ 811827 h 6858240"/>
              <a:gd name="connsiteX5780" fmla="*/ 8069658 w 10382877"/>
              <a:gd name="connsiteY5780" fmla="*/ 808441 h 6858240"/>
              <a:gd name="connsiteX5781" fmla="*/ 8066800 w 10382877"/>
              <a:gd name="connsiteY5781" fmla="*/ 803020 h 6858240"/>
              <a:gd name="connsiteX5782" fmla="*/ 8290602 w 10382877"/>
              <a:gd name="connsiteY5782" fmla="*/ 799102 h 6858240"/>
              <a:gd name="connsiteX5783" fmla="*/ 8295556 w 10382877"/>
              <a:gd name="connsiteY5783" fmla="*/ 800143 h 6858240"/>
              <a:gd name="connsiteX5784" fmla="*/ 8290602 w 10382877"/>
              <a:gd name="connsiteY5784" fmla="*/ 806036 h 6858240"/>
              <a:gd name="connsiteX5785" fmla="*/ 8285648 w 10382877"/>
              <a:gd name="connsiteY5785" fmla="*/ 804994 h 6858240"/>
              <a:gd name="connsiteX5786" fmla="*/ 8290602 w 10382877"/>
              <a:gd name="connsiteY5786" fmla="*/ 799102 h 6858240"/>
              <a:gd name="connsiteX5787" fmla="*/ 7578877 w 10382877"/>
              <a:gd name="connsiteY5787" fmla="*/ 774845 h 6858240"/>
              <a:gd name="connsiteX5788" fmla="*/ 7569406 w 10382877"/>
              <a:gd name="connsiteY5788" fmla="*/ 778458 h 6858240"/>
              <a:gd name="connsiteX5789" fmla="*/ 7590618 w 10382877"/>
              <a:gd name="connsiteY5789" fmla="*/ 786332 h 6858240"/>
              <a:gd name="connsiteX5790" fmla="*/ 7593158 w 10382877"/>
              <a:gd name="connsiteY5790" fmla="*/ 780229 h 6858240"/>
              <a:gd name="connsiteX5791" fmla="*/ 7578877 w 10382877"/>
              <a:gd name="connsiteY5791" fmla="*/ 774845 h 6858240"/>
              <a:gd name="connsiteX5792" fmla="*/ 7450582 w 10382877"/>
              <a:gd name="connsiteY5792" fmla="*/ 770428 h 6858240"/>
              <a:gd name="connsiteX5793" fmla="*/ 7464109 w 10382877"/>
              <a:gd name="connsiteY5793" fmla="*/ 792063 h 6858240"/>
              <a:gd name="connsiteX5794" fmla="*/ 7448741 w 10382877"/>
              <a:gd name="connsiteY5794" fmla="*/ 780487 h 6858240"/>
              <a:gd name="connsiteX5795" fmla="*/ 7450582 w 10382877"/>
              <a:gd name="connsiteY5795" fmla="*/ 770428 h 6858240"/>
              <a:gd name="connsiteX5796" fmla="*/ 8356905 w 10382877"/>
              <a:gd name="connsiteY5796" fmla="*/ 764894 h 6858240"/>
              <a:gd name="connsiteX5797" fmla="*/ 8352014 w 10382877"/>
              <a:gd name="connsiteY5797" fmla="*/ 782832 h 6858240"/>
              <a:gd name="connsiteX5798" fmla="*/ 8349474 w 10382877"/>
              <a:gd name="connsiteY5798" fmla="*/ 773497 h 6858240"/>
              <a:gd name="connsiteX5799" fmla="*/ 8356905 w 10382877"/>
              <a:gd name="connsiteY5799" fmla="*/ 764894 h 6858240"/>
              <a:gd name="connsiteX5800" fmla="*/ 8104651 w 10382877"/>
              <a:gd name="connsiteY5800" fmla="*/ 762557 h 6858240"/>
              <a:gd name="connsiteX5801" fmla="*/ 8096077 w 10382877"/>
              <a:gd name="connsiteY5801" fmla="*/ 764069 h 6858240"/>
              <a:gd name="connsiteX5802" fmla="*/ 8102110 w 10382877"/>
              <a:gd name="connsiteY5802" fmla="*/ 766050 h 6858240"/>
              <a:gd name="connsiteX5803" fmla="*/ 8104651 w 10382877"/>
              <a:gd name="connsiteY5803" fmla="*/ 762557 h 6858240"/>
              <a:gd name="connsiteX5804" fmla="*/ 7474334 w 10382877"/>
              <a:gd name="connsiteY5804" fmla="*/ 750092 h 6858240"/>
              <a:gd name="connsiteX5805" fmla="*/ 7470715 w 10382877"/>
              <a:gd name="connsiteY5805" fmla="*/ 755515 h 6858240"/>
              <a:gd name="connsiteX5806" fmla="*/ 7472429 w 10382877"/>
              <a:gd name="connsiteY5806" fmla="*/ 762767 h 6858240"/>
              <a:gd name="connsiteX5807" fmla="*/ 7476113 w 10382877"/>
              <a:gd name="connsiteY5807" fmla="*/ 757344 h 6858240"/>
              <a:gd name="connsiteX5808" fmla="*/ 7474334 w 10382877"/>
              <a:gd name="connsiteY5808" fmla="*/ 750092 h 6858240"/>
              <a:gd name="connsiteX5809" fmla="*/ 7420734 w 10382877"/>
              <a:gd name="connsiteY5809" fmla="*/ 743315 h 6858240"/>
              <a:gd name="connsiteX5810" fmla="*/ 7421496 w 10382877"/>
              <a:gd name="connsiteY5810" fmla="*/ 751449 h 6858240"/>
              <a:gd name="connsiteX5811" fmla="*/ 7412732 w 10382877"/>
              <a:gd name="connsiteY5811" fmla="*/ 747066 h 6858240"/>
              <a:gd name="connsiteX5812" fmla="*/ 7420734 w 10382877"/>
              <a:gd name="connsiteY5812" fmla="*/ 743315 h 6858240"/>
              <a:gd name="connsiteX5813" fmla="*/ 8402694 w 10382877"/>
              <a:gd name="connsiteY5813" fmla="*/ 739447 h 6858240"/>
              <a:gd name="connsiteX5814" fmla="*/ 8402948 w 10382877"/>
              <a:gd name="connsiteY5814" fmla="*/ 745131 h 6858240"/>
              <a:gd name="connsiteX5815" fmla="*/ 8399264 w 10382877"/>
              <a:gd name="connsiteY5815" fmla="*/ 749461 h 6858240"/>
              <a:gd name="connsiteX5816" fmla="*/ 8402694 w 10382877"/>
              <a:gd name="connsiteY5816" fmla="*/ 739447 h 6858240"/>
              <a:gd name="connsiteX5817" fmla="*/ 7500175 w 10382877"/>
              <a:gd name="connsiteY5817" fmla="*/ 736999 h 6858240"/>
              <a:gd name="connsiteX5818" fmla="*/ 7496181 w 10382877"/>
              <a:gd name="connsiteY5818" fmla="*/ 740707 h 6858240"/>
              <a:gd name="connsiteX5819" fmla="*/ 7500310 w 10382877"/>
              <a:gd name="connsiteY5819" fmla="*/ 749260 h 6858240"/>
              <a:gd name="connsiteX5820" fmla="*/ 7504311 w 10382877"/>
              <a:gd name="connsiteY5820" fmla="*/ 745298 h 6858240"/>
              <a:gd name="connsiteX5821" fmla="*/ 7500175 w 10382877"/>
              <a:gd name="connsiteY5821" fmla="*/ 736999 h 6858240"/>
              <a:gd name="connsiteX5822" fmla="*/ 8412093 w 10382877"/>
              <a:gd name="connsiteY5822" fmla="*/ 725057 h 6858240"/>
              <a:gd name="connsiteX5823" fmla="*/ 8413617 w 10382877"/>
              <a:gd name="connsiteY5823" fmla="*/ 728290 h 6858240"/>
              <a:gd name="connsiteX5824" fmla="*/ 8409870 w 10382877"/>
              <a:gd name="connsiteY5824" fmla="*/ 732773 h 6858240"/>
              <a:gd name="connsiteX5825" fmla="*/ 8412093 w 10382877"/>
              <a:gd name="connsiteY5825" fmla="*/ 725057 h 6858240"/>
              <a:gd name="connsiteX5826" fmla="*/ 8345473 w 10382877"/>
              <a:gd name="connsiteY5826" fmla="*/ 720835 h 6858240"/>
              <a:gd name="connsiteX5827" fmla="*/ 8345917 w 10382877"/>
              <a:gd name="connsiteY5827" fmla="*/ 725420 h 6858240"/>
              <a:gd name="connsiteX5828" fmla="*/ 8340328 w 10382877"/>
              <a:gd name="connsiteY5828" fmla="*/ 727979 h 6858240"/>
              <a:gd name="connsiteX5829" fmla="*/ 8339884 w 10382877"/>
              <a:gd name="connsiteY5829" fmla="*/ 723388 h 6858240"/>
              <a:gd name="connsiteX5830" fmla="*/ 8345473 w 10382877"/>
              <a:gd name="connsiteY5830" fmla="*/ 720835 h 6858240"/>
              <a:gd name="connsiteX5831" fmla="*/ 7436992 w 10382877"/>
              <a:gd name="connsiteY5831" fmla="*/ 714898 h 6858240"/>
              <a:gd name="connsiteX5832" fmla="*/ 7439787 w 10382877"/>
              <a:gd name="connsiteY5832" fmla="*/ 720321 h 6858240"/>
              <a:gd name="connsiteX5833" fmla="*/ 7436611 w 10382877"/>
              <a:gd name="connsiteY5833" fmla="*/ 723705 h 6858240"/>
              <a:gd name="connsiteX5834" fmla="*/ 7433816 w 10382877"/>
              <a:gd name="connsiteY5834" fmla="*/ 718282 h 6858240"/>
              <a:gd name="connsiteX5835" fmla="*/ 7436992 w 10382877"/>
              <a:gd name="connsiteY5835" fmla="*/ 714898 h 6858240"/>
              <a:gd name="connsiteX5836" fmla="*/ 8220299 w 10382877"/>
              <a:gd name="connsiteY5836" fmla="*/ 708790 h 6858240"/>
              <a:gd name="connsiteX5837" fmla="*/ 8220680 w 10382877"/>
              <a:gd name="connsiteY5837" fmla="*/ 713381 h 6858240"/>
              <a:gd name="connsiteX5838" fmla="*/ 8215091 w 10382877"/>
              <a:gd name="connsiteY5838" fmla="*/ 715933 h 6858240"/>
              <a:gd name="connsiteX5839" fmla="*/ 8214711 w 10382877"/>
              <a:gd name="connsiteY5839" fmla="*/ 711342 h 6858240"/>
              <a:gd name="connsiteX5840" fmla="*/ 8220299 w 10382877"/>
              <a:gd name="connsiteY5840" fmla="*/ 708790 h 6858240"/>
              <a:gd name="connsiteX5841" fmla="*/ 7384534 w 10382877"/>
              <a:gd name="connsiteY5841" fmla="*/ 706136 h 6858240"/>
              <a:gd name="connsiteX5842" fmla="*/ 7394251 w 10382877"/>
              <a:gd name="connsiteY5842" fmla="*/ 715991 h 6858240"/>
              <a:gd name="connsiteX5843" fmla="*/ 7396029 w 10382877"/>
              <a:gd name="connsiteY5843" fmla="*/ 723083 h 6858240"/>
              <a:gd name="connsiteX5844" fmla="*/ 7386312 w 10382877"/>
              <a:gd name="connsiteY5844" fmla="*/ 713229 h 6858240"/>
              <a:gd name="connsiteX5845" fmla="*/ 7384534 w 10382877"/>
              <a:gd name="connsiteY5845" fmla="*/ 706136 h 6858240"/>
              <a:gd name="connsiteX5846" fmla="*/ 8248877 w 10382877"/>
              <a:gd name="connsiteY5846" fmla="*/ 703056 h 6858240"/>
              <a:gd name="connsiteX5847" fmla="*/ 8250655 w 10382877"/>
              <a:gd name="connsiteY5847" fmla="*/ 710612 h 6858240"/>
              <a:gd name="connsiteX5848" fmla="*/ 8245384 w 10382877"/>
              <a:gd name="connsiteY5848" fmla="*/ 713013 h 6858240"/>
              <a:gd name="connsiteX5849" fmla="*/ 8243542 w 10382877"/>
              <a:gd name="connsiteY5849" fmla="*/ 705450 h 6858240"/>
              <a:gd name="connsiteX5850" fmla="*/ 8248877 w 10382877"/>
              <a:gd name="connsiteY5850" fmla="*/ 703056 h 6858240"/>
              <a:gd name="connsiteX5851" fmla="*/ 7718332 w 10382877"/>
              <a:gd name="connsiteY5851" fmla="*/ 700613 h 6858240"/>
              <a:gd name="connsiteX5852" fmla="*/ 7715411 w 10382877"/>
              <a:gd name="connsiteY5852" fmla="*/ 704004 h 6858240"/>
              <a:gd name="connsiteX5853" fmla="*/ 7720364 w 10382877"/>
              <a:gd name="connsiteY5853" fmla="*/ 710157 h 6858240"/>
              <a:gd name="connsiteX5854" fmla="*/ 7723349 w 10382877"/>
              <a:gd name="connsiteY5854" fmla="*/ 706766 h 6858240"/>
              <a:gd name="connsiteX5855" fmla="*/ 7718332 w 10382877"/>
              <a:gd name="connsiteY5855" fmla="*/ 700613 h 6858240"/>
              <a:gd name="connsiteX5856" fmla="*/ 8232492 w 10382877"/>
              <a:gd name="connsiteY5856" fmla="*/ 697527 h 6858240"/>
              <a:gd name="connsiteX5857" fmla="*/ 8218457 w 10382877"/>
              <a:gd name="connsiteY5857" fmla="*/ 730953 h 6858240"/>
              <a:gd name="connsiteX5858" fmla="*/ 8215091 w 10382877"/>
              <a:gd name="connsiteY5858" fmla="*/ 722241 h 6858240"/>
              <a:gd name="connsiteX5859" fmla="*/ 8226523 w 10382877"/>
              <a:gd name="connsiteY5859" fmla="*/ 707020 h 6858240"/>
              <a:gd name="connsiteX5860" fmla="*/ 8232492 w 10382877"/>
              <a:gd name="connsiteY5860" fmla="*/ 697527 h 6858240"/>
              <a:gd name="connsiteX5861" fmla="*/ 8323563 w 10382877"/>
              <a:gd name="connsiteY5861" fmla="*/ 682501 h 6858240"/>
              <a:gd name="connsiteX5862" fmla="*/ 8316132 w 10382877"/>
              <a:gd name="connsiteY5862" fmla="*/ 683455 h 6858240"/>
              <a:gd name="connsiteX5863" fmla="*/ 8316895 w 10382877"/>
              <a:gd name="connsiteY5863" fmla="*/ 693101 h 6858240"/>
              <a:gd name="connsiteX5864" fmla="*/ 8324135 w 10382877"/>
              <a:gd name="connsiteY5864" fmla="*/ 691590 h 6858240"/>
              <a:gd name="connsiteX5865" fmla="*/ 8323563 w 10382877"/>
              <a:gd name="connsiteY5865" fmla="*/ 682501 h 6858240"/>
              <a:gd name="connsiteX5866" fmla="*/ 8256181 w 10382877"/>
              <a:gd name="connsiteY5866" fmla="*/ 677921 h 6858240"/>
              <a:gd name="connsiteX5867" fmla="*/ 8251608 w 10382877"/>
              <a:gd name="connsiteY5867" fmla="*/ 688399 h 6858240"/>
              <a:gd name="connsiteX5868" fmla="*/ 8244559 w 10382877"/>
              <a:gd name="connsiteY5868" fmla="*/ 693511 h 6858240"/>
              <a:gd name="connsiteX5869" fmla="*/ 8249068 w 10382877"/>
              <a:gd name="connsiteY5869" fmla="*/ 683033 h 6858240"/>
              <a:gd name="connsiteX5870" fmla="*/ 8256181 w 10382877"/>
              <a:gd name="connsiteY5870" fmla="*/ 677921 h 6858240"/>
              <a:gd name="connsiteX5871" fmla="*/ 7371071 w 10382877"/>
              <a:gd name="connsiteY5871" fmla="*/ 676518 h 6858240"/>
              <a:gd name="connsiteX5872" fmla="*/ 7376659 w 10382877"/>
              <a:gd name="connsiteY5872" fmla="*/ 682933 h 6858240"/>
              <a:gd name="connsiteX5873" fmla="*/ 7375517 w 10382877"/>
              <a:gd name="connsiteY5873" fmla="*/ 689243 h 6858240"/>
              <a:gd name="connsiteX5874" fmla="*/ 7371071 w 10382877"/>
              <a:gd name="connsiteY5874" fmla="*/ 676518 h 6858240"/>
              <a:gd name="connsiteX5875" fmla="*/ 8519421 w 10382877"/>
              <a:gd name="connsiteY5875" fmla="*/ 669423 h 6858240"/>
              <a:gd name="connsiteX5876" fmla="*/ 8519866 w 10382877"/>
              <a:gd name="connsiteY5876" fmla="*/ 674008 h 6858240"/>
              <a:gd name="connsiteX5877" fmla="*/ 8514277 w 10382877"/>
              <a:gd name="connsiteY5877" fmla="*/ 676561 h 6858240"/>
              <a:gd name="connsiteX5878" fmla="*/ 8513896 w 10382877"/>
              <a:gd name="connsiteY5878" fmla="*/ 671976 h 6858240"/>
              <a:gd name="connsiteX5879" fmla="*/ 8519421 w 10382877"/>
              <a:gd name="connsiteY5879" fmla="*/ 669423 h 6858240"/>
              <a:gd name="connsiteX5880" fmla="*/ 7735479 w 10382877"/>
              <a:gd name="connsiteY5880" fmla="*/ 666304 h 6858240"/>
              <a:gd name="connsiteX5881" fmla="*/ 7729510 w 10382877"/>
              <a:gd name="connsiteY5881" fmla="*/ 672038 h 6858240"/>
              <a:gd name="connsiteX5882" fmla="*/ 7735860 w 10382877"/>
              <a:gd name="connsiteY5882" fmla="*/ 683455 h 6858240"/>
              <a:gd name="connsiteX5883" fmla="*/ 7738337 w 10382877"/>
              <a:gd name="connsiteY5883" fmla="*/ 679392 h 6858240"/>
              <a:gd name="connsiteX5884" fmla="*/ 7736750 w 10382877"/>
              <a:gd name="connsiteY5884" fmla="*/ 669696 h 6858240"/>
              <a:gd name="connsiteX5885" fmla="*/ 7735479 w 10382877"/>
              <a:gd name="connsiteY5885" fmla="*/ 666304 h 6858240"/>
              <a:gd name="connsiteX5886" fmla="*/ 7660031 w 10382877"/>
              <a:gd name="connsiteY5886" fmla="*/ 662653 h 6858240"/>
              <a:gd name="connsiteX5887" fmla="*/ 7657110 w 10382877"/>
              <a:gd name="connsiteY5887" fmla="*/ 666044 h 6858240"/>
              <a:gd name="connsiteX5888" fmla="*/ 7662064 w 10382877"/>
              <a:gd name="connsiteY5888" fmla="*/ 672197 h 6858240"/>
              <a:gd name="connsiteX5889" fmla="*/ 7665049 w 10382877"/>
              <a:gd name="connsiteY5889" fmla="*/ 668807 h 6858240"/>
              <a:gd name="connsiteX5890" fmla="*/ 7660031 w 10382877"/>
              <a:gd name="connsiteY5890" fmla="*/ 662653 h 6858240"/>
              <a:gd name="connsiteX5891" fmla="*/ 7442453 w 10382877"/>
              <a:gd name="connsiteY5891" fmla="*/ 661037 h 6858240"/>
              <a:gd name="connsiteX5892" fmla="*/ 7444295 w 10382877"/>
              <a:gd name="connsiteY5892" fmla="*/ 668593 h 6858240"/>
              <a:gd name="connsiteX5893" fmla="*/ 7438961 w 10382877"/>
              <a:gd name="connsiteY5893" fmla="*/ 670994 h 6858240"/>
              <a:gd name="connsiteX5894" fmla="*/ 7437119 w 10382877"/>
              <a:gd name="connsiteY5894" fmla="*/ 663431 h 6858240"/>
              <a:gd name="connsiteX5895" fmla="*/ 7442453 w 10382877"/>
              <a:gd name="connsiteY5895" fmla="*/ 661037 h 6858240"/>
              <a:gd name="connsiteX5896" fmla="*/ 7525966 w 10382877"/>
              <a:gd name="connsiteY5896" fmla="*/ 655510 h 6858240"/>
              <a:gd name="connsiteX5897" fmla="*/ 7523807 w 10382877"/>
              <a:gd name="connsiteY5897" fmla="*/ 663225 h 6858240"/>
              <a:gd name="connsiteX5898" fmla="*/ 7527554 w 10382877"/>
              <a:gd name="connsiteY5898" fmla="*/ 658742 h 6858240"/>
              <a:gd name="connsiteX5899" fmla="*/ 7525966 w 10382877"/>
              <a:gd name="connsiteY5899" fmla="*/ 655510 h 6858240"/>
              <a:gd name="connsiteX5900" fmla="*/ 8336963 w 10382877"/>
              <a:gd name="connsiteY5900" fmla="*/ 645394 h 6858240"/>
              <a:gd name="connsiteX5901" fmla="*/ 8333534 w 10382877"/>
              <a:gd name="connsiteY5901" fmla="*/ 655408 h 6858240"/>
              <a:gd name="connsiteX5902" fmla="*/ 8337217 w 10382877"/>
              <a:gd name="connsiteY5902" fmla="*/ 651078 h 6858240"/>
              <a:gd name="connsiteX5903" fmla="*/ 8336963 w 10382877"/>
              <a:gd name="connsiteY5903" fmla="*/ 645394 h 6858240"/>
              <a:gd name="connsiteX5904" fmla="*/ 7427720 w 10382877"/>
              <a:gd name="connsiteY5904" fmla="*/ 644768 h 6858240"/>
              <a:gd name="connsiteX5905" fmla="*/ 7432546 w 10382877"/>
              <a:gd name="connsiteY5905" fmla="*/ 650921 h 6858240"/>
              <a:gd name="connsiteX5906" fmla="*/ 7427402 w 10382877"/>
              <a:gd name="connsiteY5906" fmla="*/ 653576 h 6858240"/>
              <a:gd name="connsiteX5907" fmla="*/ 7422575 w 10382877"/>
              <a:gd name="connsiteY5907" fmla="*/ 647422 h 6858240"/>
              <a:gd name="connsiteX5908" fmla="*/ 7427720 w 10382877"/>
              <a:gd name="connsiteY5908" fmla="*/ 644768 h 6858240"/>
              <a:gd name="connsiteX5909" fmla="*/ 8409552 w 10382877"/>
              <a:gd name="connsiteY5909" fmla="*/ 630525 h 6858240"/>
              <a:gd name="connsiteX5910" fmla="*/ 8408663 w 10382877"/>
              <a:gd name="connsiteY5910" fmla="*/ 648515 h 6858240"/>
              <a:gd name="connsiteX5911" fmla="*/ 8378878 w 10382877"/>
              <a:gd name="connsiteY5911" fmla="*/ 702477 h 6858240"/>
              <a:gd name="connsiteX5912" fmla="*/ 8365542 w 10382877"/>
              <a:gd name="connsiteY5912" fmla="*/ 714313 h 6858240"/>
              <a:gd name="connsiteX5913" fmla="*/ 8360143 w 10382877"/>
              <a:gd name="connsiteY5913" fmla="*/ 685325 h 6858240"/>
              <a:gd name="connsiteX5914" fmla="*/ 8370114 w 10382877"/>
              <a:gd name="connsiteY5914" fmla="*/ 689447 h 6858240"/>
              <a:gd name="connsiteX5915" fmla="*/ 8373544 w 10382877"/>
              <a:gd name="connsiteY5915" fmla="*/ 683916 h 6858240"/>
              <a:gd name="connsiteX5916" fmla="*/ 8366113 w 10382877"/>
              <a:gd name="connsiteY5916" fmla="*/ 672448 h 6858240"/>
              <a:gd name="connsiteX5917" fmla="*/ 8363954 w 10382877"/>
              <a:gd name="connsiteY5917" fmla="*/ 667025 h 6858240"/>
              <a:gd name="connsiteX5918" fmla="*/ 8376274 w 10382877"/>
              <a:gd name="connsiteY5918" fmla="*/ 673489 h 6858240"/>
              <a:gd name="connsiteX5919" fmla="*/ 8381863 w 10382877"/>
              <a:gd name="connsiteY5919" fmla="*/ 684335 h 6858240"/>
              <a:gd name="connsiteX5920" fmla="*/ 8382752 w 10382877"/>
              <a:gd name="connsiteY5920" fmla="*/ 679071 h 6858240"/>
              <a:gd name="connsiteX5921" fmla="*/ 8394946 w 10382877"/>
              <a:gd name="connsiteY5921" fmla="*/ 651588 h 6858240"/>
              <a:gd name="connsiteX5922" fmla="*/ 8470329 w 10382877"/>
              <a:gd name="connsiteY5922" fmla="*/ 630104 h 6858240"/>
              <a:gd name="connsiteX5923" fmla="*/ 8472933 w 10382877"/>
              <a:gd name="connsiteY5923" fmla="*/ 635423 h 6858240"/>
              <a:gd name="connsiteX5924" fmla="*/ 8467598 w 10382877"/>
              <a:gd name="connsiteY5924" fmla="*/ 638027 h 6858240"/>
              <a:gd name="connsiteX5925" fmla="*/ 8464994 w 10382877"/>
              <a:gd name="connsiteY5925" fmla="*/ 632711 h 6858240"/>
              <a:gd name="connsiteX5926" fmla="*/ 8470329 w 10382877"/>
              <a:gd name="connsiteY5926" fmla="*/ 630104 h 6858240"/>
              <a:gd name="connsiteX5927" fmla="*/ 7720046 w 10382877"/>
              <a:gd name="connsiteY5927" fmla="*/ 625316 h 6858240"/>
              <a:gd name="connsiteX5928" fmla="*/ 7722840 w 10382877"/>
              <a:gd name="connsiteY5928" fmla="*/ 630739 h 6858240"/>
              <a:gd name="connsiteX5929" fmla="*/ 7719665 w 10382877"/>
              <a:gd name="connsiteY5929" fmla="*/ 634128 h 6858240"/>
              <a:gd name="connsiteX5930" fmla="*/ 7716871 w 10382877"/>
              <a:gd name="connsiteY5930" fmla="*/ 628705 h 6858240"/>
              <a:gd name="connsiteX5931" fmla="*/ 7720046 w 10382877"/>
              <a:gd name="connsiteY5931" fmla="*/ 625316 h 6858240"/>
              <a:gd name="connsiteX5932" fmla="*/ 8390564 w 10382877"/>
              <a:gd name="connsiteY5932" fmla="*/ 619469 h 6858240"/>
              <a:gd name="connsiteX5933" fmla="*/ 8392088 w 10382877"/>
              <a:gd name="connsiteY5933" fmla="*/ 622702 h 6858240"/>
              <a:gd name="connsiteX5934" fmla="*/ 8388341 w 10382877"/>
              <a:gd name="connsiteY5934" fmla="*/ 627186 h 6858240"/>
              <a:gd name="connsiteX5935" fmla="*/ 8390564 w 10382877"/>
              <a:gd name="connsiteY5935" fmla="*/ 619469 h 6858240"/>
              <a:gd name="connsiteX5936" fmla="*/ 8444546 w 10382877"/>
              <a:gd name="connsiteY5936" fmla="*/ 618269 h 6858240"/>
              <a:gd name="connsiteX5937" fmla="*/ 8452802 w 10382877"/>
              <a:gd name="connsiteY5937" fmla="*/ 625308 h 6858240"/>
              <a:gd name="connsiteX5938" fmla="*/ 8445371 w 10382877"/>
              <a:gd name="connsiteY5938" fmla="*/ 626142 h 6858240"/>
              <a:gd name="connsiteX5939" fmla="*/ 8444546 w 10382877"/>
              <a:gd name="connsiteY5939" fmla="*/ 618269 h 6858240"/>
              <a:gd name="connsiteX5940" fmla="*/ 7708360 w 10382877"/>
              <a:gd name="connsiteY5940" fmla="*/ 614575 h 6858240"/>
              <a:gd name="connsiteX5941" fmla="*/ 7710202 w 10382877"/>
              <a:gd name="connsiteY5941" fmla="*/ 622135 h 6858240"/>
              <a:gd name="connsiteX5942" fmla="*/ 7704868 w 10382877"/>
              <a:gd name="connsiteY5942" fmla="*/ 624533 h 6858240"/>
              <a:gd name="connsiteX5943" fmla="*/ 7703026 w 10382877"/>
              <a:gd name="connsiteY5943" fmla="*/ 616973 h 6858240"/>
              <a:gd name="connsiteX5944" fmla="*/ 7708360 w 10382877"/>
              <a:gd name="connsiteY5944" fmla="*/ 614575 h 6858240"/>
              <a:gd name="connsiteX5945" fmla="*/ 8389865 w 10382877"/>
              <a:gd name="connsiteY5945" fmla="*/ 603429 h 6858240"/>
              <a:gd name="connsiteX5946" fmla="*/ 8384784 w 10382877"/>
              <a:gd name="connsiteY5946" fmla="*/ 611699 h 6858240"/>
              <a:gd name="connsiteX5947" fmla="*/ 8378878 w 10382877"/>
              <a:gd name="connsiteY5947" fmla="*/ 614776 h 6858240"/>
              <a:gd name="connsiteX5948" fmla="*/ 8384086 w 10382877"/>
              <a:gd name="connsiteY5948" fmla="*/ 606537 h 6858240"/>
              <a:gd name="connsiteX5949" fmla="*/ 8389865 w 10382877"/>
              <a:gd name="connsiteY5949" fmla="*/ 603429 h 6858240"/>
              <a:gd name="connsiteX5950" fmla="*/ 7607637 w 10382877"/>
              <a:gd name="connsiteY5950" fmla="*/ 599923 h 6858240"/>
              <a:gd name="connsiteX5951" fmla="*/ 7614687 w 10382877"/>
              <a:gd name="connsiteY5951" fmla="*/ 627297 h 6858240"/>
              <a:gd name="connsiteX5952" fmla="*/ 7602621 w 10382877"/>
              <a:gd name="connsiteY5952" fmla="*/ 618277 h 6858240"/>
              <a:gd name="connsiteX5953" fmla="*/ 7607637 w 10382877"/>
              <a:gd name="connsiteY5953" fmla="*/ 599923 h 6858240"/>
              <a:gd name="connsiteX5954" fmla="*/ 8345410 w 10382877"/>
              <a:gd name="connsiteY5954" fmla="*/ 595028 h 6858240"/>
              <a:gd name="connsiteX5955" fmla="*/ 8343250 w 10382877"/>
              <a:gd name="connsiteY5955" fmla="*/ 602744 h 6858240"/>
              <a:gd name="connsiteX5956" fmla="*/ 8346997 w 10382877"/>
              <a:gd name="connsiteY5956" fmla="*/ 598260 h 6858240"/>
              <a:gd name="connsiteX5957" fmla="*/ 8345410 w 10382877"/>
              <a:gd name="connsiteY5957" fmla="*/ 595028 h 6858240"/>
              <a:gd name="connsiteX5958" fmla="*/ 8447466 w 10382877"/>
              <a:gd name="connsiteY5958" fmla="*/ 591832 h 6858240"/>
              <a:gd name="connsiteX5959" fmla="*/ 8447848 w 10382877"/>
              <a:gd name="connsiteY5959" fmla="*/ 599080 h 6858240"/>
              <a:gd name="connsiteX5960" fmla="*/ 8451023 w 10382877"/>
              <a:gd name="connsiteY5960" fmla="*/ 611124 h 6858240"/>
              <a:gd name="connsiteX5961" fmla="*/ 8448800 w 10382877"/>
              <a:gd name="connsiteY5961" fmla="*/ 613054 h 6858240"/>
              <a:gd name="connsiteX5962" fmla="*/ 8432288 w 10382877"/>
              <a:gd name="connsiteY5962" fmla="*/ 617851 h 6858240"/>
              <a:gd name="connsiteX5963" fmla="*/ 8433813 w 10382877"/>
              <a:gd name="connsiteY5963" fmla="*/ 603616 h 6858240"/>
              <a:gd name="connsiteX5964" fmla="*/ 8447466 w 10382877"/>
              <a:gd name="connsiteY5964" fmla="*/ 591832 h 6858240"/>
              <a:gd name="connsiteX5965" fmla="*/ 7619831 w 10382877"/>
              <a:gd name="connsiteY5965" fmla="*/ 586210 h 6858240"/>
              <a:gd name="connsiteX5966" fmla="*/ 7622625 w 10382877"/>
              <a:gd name="connsiteY5966" fmla="*/ 591632 h 6858240"/>
              <a:gd name="connsiteX5967" fmla="*/ 7619450 w 10382877"/>
              <a:gd name="connsiteY5967" fmla="*/ 595022 h 6858240"/>
              <a:gd name="connsiteX5968" fmla="*/ 7616592 w 10382877"/>
              <a:gd name="connsiteY5968" fmla="*/ 589599 h 6858240"/>
              <a:gd name="connsiteX5969" fmla="*/ 7619831 w 10382877"/>
              <a:gd name="connsiteY5969" fmla="*/ 586210 h 6858240"/>
              <a:gd name="connsiteX5970" fmla="*/ 8601473 w 10382877"/>
              <a:gd name="connsiteY5970" fmla="*/ 586147 h 6858240"/>
              <a:gd name="connsiteX5971" fmla="*/ 8603379 w 10382877"/>
              <a:gd name="connsiteY5971" fmla="*/ 593499 h 6858240"/>
              <a:gd name="connsiteX5972" fmla="*/ 8597346 w 10382877"/>
              <a:gd name="connsiteY5972" fmla="*/ 598087 h 6858240"/>
              <a:gd name="connsiteX5973" fmla="*/ 8595440 w 10382877"/>
              <a:gd name="connsiteY5973" fmla="*/ 590736 h 6858240"/>
              <a:gd name="connsiteX5974" fmla="*/ 8601473 w 10382877"/>
              <a:gd name="connsiteY5974" fmla="*/ 586147 h 6858240"/>
              <a:gd name="connsiteX5975" fmla="*/ 8401939 w 10382877"/>
              <a:gd name="connsiteY5975" fmla="*/ 585230 h 6858240"/>
              <a:gd name="connsiteX5976" fmla="*/ 8404091 w 10382877"/>
              <a:gd name="connsiteY5976" fmla="*/ 589330 h 6858240"/>
              <a:gd name="connsiteX5977" fmla="*/ 8404980 w 10382877"/>
              <a:gd name="connsiteY5977" fmla="*/ 599706 h 6858240"/>
              <a:gd name="connsiteX5978" fmla="*/ 8399899 w 10382877"/>
              <a:gd name="connsiteY5978" fmla="*/ 601323 h 6858240"/>
              <a:gd name="connsiteX5979" fmla="*/ 8399073 w 10382877"/>
              <a:gd name="connsiteY5979" fmla="*/ 590946 h 6858240"/>
              <a:gd name="connsiteX5980" fmla="*/ 8401939 w 10382877"/>
              <a:gd name="connsiteY5980" fmla="*/ 585230 h 6858240"/>
              <a:gd name="connsiteX5981" fmla="*/ 7821278 w 10382877"/>
              <a:gd name="connsiteY5981" fmla="*/ 584443 h 6858240"/>
              <a:gd name="connsiteX5982" fmla="*/ 7816007 w 10382877"/>
              <a:gd name="connsiteY5982" fmla="*/ 587050 h 6858240"/>
              <a:gd name="connsiteX5983" fmla="*/ 7818611 w 10382877"/>
              <a:gd name="connsiteY5983" fmla="*/ 592368 h 6858240"/>
              <a:gd name="connsiteX5984" fmla="*/ 7823882 w 10382877"/>
              <a:gd name="connsiteY5984" fmla="*/ 589761 h 6858240"/>
              <a:gd name="connsiteX5985" fmla="*/ 7821278 w 10382877"/>
              <a:gd name="connsiteY5985" fmla="*/ 584443 h 6858240"/>
              <a:gd name="connsiteX5986" fmla="*/ 7725000 w 10382877"/>
              <a:gd name="connsiteY5986" fmla="*/ 577919 h 6858240"/>
              <a:gd name="connsiteX5987" fmla="*/ 7731288 w 10382877"/>
              <a:gd name="connsiteY5987" fmla="*/ 586835 h 6858240"/>
              <a:gd name="connsiteX5988" fmla="*/ 7725635 w 10382877"/>
              <a:gd name="connsiteY5988" fmla="*/ 591581 h 6858240"/>
              <a:gd name="connsiteX5989" fmla="*/ 7719284 w 10382877"/>
              <a:gd name="connsiteY5989" fmla="*/ 582664 h 6858240"/>
              <a:gd name="connsiteX5990" fmla="*/ 7725000 w 10382877"/>
              <a:gd name="connsiteY5990" fmla="*/ 577919 h 6858240"/>
              <a:gd name="connsiteX5991" fmla="*/ 7927273 w 10382877"/>
              <a:gd name="connsiteY5991" fmla="*/ 563065 h 6858240"/>
              <a:gd name="connsiteX5992" fmla="*/ 7919525 w 10382877"/>
              <a:gd name="connsiteY5992" fmla="*/ 564838 h 6858240"/>
              <a:gd name="connsiteX5993" fmla="*/ 7919779 w 10382877"/>
              <a:gd name="connsiteY5993" fmla="*/ 569374 h 6858240"/>
              <a:gd name="connsiteX5994" fmla="*/ 7927527 w 10382877"/>
              <a:gd name="connsiteY5994" fmla="*/ 567601 h 6858240"/>
              <a:gd name="connsiteX5995" fmla="*/ 7927273 w 10382877"/>
              <a:gd name="connsiteY5995" fmla="*/ 563065 h 6858240"/>
              <a:gd name="connsiteX5996" fmla="*/ 7862178 w 10382877"/>
              <a:gd name="connsiteY5996" fmla="*/ 559311 h 6858240"/>
              <a:gd name="connsiteX5997" fmla="*/ 7858113 w 10382877"/>
              <a:gd name="connsiteY5997" fmla="*/ 563274 h 6858240"/>
              <a:gd name="connsiteX5998" fmla="*/ 7862305 w 10382877"/>
              <a:gd name="connsiteY5998" fmla="*/ 571825 h 6858240"/>
              <a:gd name="connsiteX5999" fmla="*/ 7862178 w 10382877"/>
              <a:gd name="connsiteY5999" fmla="*/ 559311 h 6858240"/>
              <a:gd name="connsiteX6000" fmla="*/ 8628210 w 10382877"/>
              <a:gd name="connsiteY6000" fmla="*/ 558616 h 6858240"/>
              <a:gd name="connsiteX6001" fmla="*/ 8629862 w 10382877"/>
              <a:gd name="connsiteY6001" fmla="*/ 561640 h 6858240"/>
              <a:gd name="connsiteX6002" fmla="*/ 8623129 w 10382877"/>
              <a:gd name="connsiteY6002" fmla="*/ 564925 h 6858240"/>
              <a:gd name="connsiteX6003" fmla="*/ 8628210 w 10382877"/>
              <a:gd name="connsiteY6003" fmla="*/ 558616 h 6858240"/>
              <a:gd name="connsiteX6004" fmla="*/ 8556764 w 10382877"/>
              <a:gd name="connsiteY6004" fmla="*/ 552828 h 6858240"/>
              <a:gd name="connsiteX6005" fmla="*/ 8563749 w 10382877"/>
              <a:gd name="connsiteY6005" fmla="*/ 559710 h 6858240"/>
              <a:gd name="connsiteX6006" fmla="*/ 8558796 w 10382877"/>
              <a:gd name="connsiteY6006" fmla="*/ 562474 h 6858240"/>
              <a:gd name="connsiteX6007" fmla="*/ 8551810 w 10382877"/>
              <a:gd name="connsiteY6007" fmla="*/ 555591 h 6858240"/>
              <a:gd name="connsiteX6008" fmla="*/ 8556764 w 10382877"/>
              <a:gd name="connsiteY6008" fmla="*/ 552828 h 6858240"/>
              <a:gd name="connsiteX6009" fmla="*/ 8233763 w 10382877"/>
              <a:gd name="connsiteY6009" fmla="*/ 551594 h 6858240"/>
              <a:gd name="connsiteX6010" fmla="*/ 8227856 w 10382877"/>
              <a:gd name="connsiteY6010" fmla="*/ 559832 h 6858240"/>
              <a:gd name="connsiteX6011" fmla="*/ 8237637 w 10382877"/>
              <a:gd name="connsiteY6011" fmla="*/ 554723 h 6858240"/>
              <a:gd name="connsiteX6012" fmla="*/ 8233763 w 10382877"/>
              <a:gd name="connsiteY6012" fmla="*/ 551594 h 6858240"/>
              <a:gd name="connsiteX6013" fmla="*/ 7725635 w 10382877"/>
              <a:gd name="connsiteY6013" fmla="*/ 538029 h 6858240"/>
              <a:gd name="connsiteX6014" fmla="*/ 7728493 w 10382877"/>
              <a:gd name="connsiteY6014" fmla="*/ 543451 h 6858240"/>
              <a:gd name="connsiteX6015" fmla="*/ 7725317 w 10382877"/>
              <a:gd name="connsiteY6015" fmla="*/ 546841 h 6858240"/>
              <a:gd name="connsiteX6016" fmla="*/ 7722460 w 10382877"/>
              <a:gd name="connsiteY6016" fmla="*/ 541418 h 6858240"/>
              <a:gd name="connsiteX6017" fmla="*/ 7725635 w 10382877"/>
              <a:gd name="connsiteY6017" fmla="*/ 538029 h 6858240"/>
              <a:gd name="connsiteX6018" fmla="*/ 7362528 w 10382877"/>
              <a:gd name="connsiteY6018" fmla="*/ 535870 h 6858240"/>
              <a:gd name="connsiteX6019" fmla="*/ 7369736 w 10382877"/>
              <a:gd name="connsiteY6019" fmla="*/ 541423 h 6858240"/>
              <a:gd name="connsiteX6020" fmla="*/ 7378056 w 10382877"/>
              <a:gd name="connsiteY6020" fmla="*/ 557429 h 6858240"/>
              <a:gd name="connsiteX6021" fmla="*/ 7383391 w 10382877"/>
              <a:gd name="connsiteY6021" fmla="*/ 567075 h 6858240"/>
              <a:gd name="connsiteX6022" fmla="*/ 7390377 w 10382877"/>
              <a:gd name="connsiteY6022" fmla="*/ 581779 h 6858240"/>
              <a:gd name="connsiteX6023" fmla="*/ 7395711 w 10382877"/>
              <a:gd name="connsiteY6023" fmla="*/ 596066 h 6858240"/>
              <a:gd name="connsiteX6024" fmla="*/ 7408985 w 10382877"/>
              <a:gd name="connsiteY6024" fmla="*/ 617131 h 6858240"/>
              <a:gd name="connsiteX6025" fmla="*/ 7411398 w 10382877"/>
              <a:gd name="connsiteY6025" fmla="*/ 635852 h 6858240"/>
              <a:gd name="connsiteX6026" fmla="*/ 7360083 w 10382877"/>
              <a:gd name="connsiteY6026" fmla="*/ 540328 h 6858240"/>
              <a:gd name="connsiteX6027" fmla="*/ 7362528 w 10382877"/>
              <a:gd name="connsiteY6027" fmla="*/ 535870 h 6858240"/>
              <a:gd name="connsiteX6028" fmla="*/ 7737258 w 10382877"/>
              <a:gd name="connsiteY6028" fmla="*/ 530834 h 6858240"/>
              <a:gd name="connsiteX6029" fmla="*/ 7739989 w 10382877"/>
              <a:gd name="connsiteY6029" fmla="*/ 535787 h 6858240"/>
              <a:gd name="connsiteX6030" fmla="*/ 7733384 w 10382877"/>
              <a:gd name="connsiteY6030" fmla="*/ 536152 h 6858240"/>
              <a:gd name="connsiteX6031" fmla="*/ 7737258 w 10382877"/>
              <a:gd name="connsiteY6031" fmla="*/ 530834 h 6858240"/>
              <a:gd name="connsiteX6032" fmla="*/ 7291876 w 10382877"/>
              <a:gd name="connsiteY6032" fmla="*/ 528805 h 6858240"/>
              <a:gd name="connsiteX6033" fmla="*/ 7293591 w 10382877"/>
              <a:gd name="connsiteY6033" fmla="*/ 536521 h 6858240"/>
              <a:gd name="connsiteX6034" fmla="*/ 7289082 w 10382877"/>
              <a:gd name="connsiteY6034" fmla="*/ 536782 h 6858240"/>
              <a:gd name="connsiteX6035" fmla="*/ 7287304 w 10382877"/>
              <a:gd name="connsiteY6035" fmla="*/ 529065 h 6858240"/>
              <a:gd name="connsiteX6036" fmla="*/ 7291876 w 10382877"/>
              <a:gd name="connsiteY6036" fmla="*/ 528805 h 6858240"/>
              <a:gd name="connsiteX6037" fmla="*/ 8356587 w 10382877"/>
              <a:gd name="connsiteY6037" fmla="*/ 525264 h 6858240"/>
              <a:gd name="connsiteX6038" fmla="*/ 8353284 w 10382877"/>
              <a:gd name="connsiteY6038" fmla="*/ 532354 h 6858240"/>
              <a:gd name="connsiteX6039" fmla="*/ 8358175 w 10382877"/>
              <a:gd name="connsiteY6039" fmla="*/ 533814 h 6858240"/>
              <a:gd name="connsiteX6040" fmla="*/ 8356587 w 10382877"/>
              <a:gd name="connsiteY6040" fmla="*/ 525264 h 6858240"/>
              <a:gd name="connsiteX6041" fmla="*/ 7546416 w 10382877"/>
              <a:gd name="connsiteY6041" fmla="*/ 520773 h 6858240"/>
              <a:gd name="connsiteX6042" fmla="*/ 7549274 w 10382877"/>
              <a:gd name="connsiteY6042" fmla="*/ 526195 h 6858240"/>
              <a:gd name="connsiteX6043" fmla="*/ 7546035 w 10382877"/>
              <a:gd name="connsiteY6043" fmla="*/ 529585 h 6858240"/>
              <a:gd name="connsiteX6044" fmla="*/ 7543241 w 10382877"/>
              <a:gd name="connsiteY6044" fmla="*/ 524162 h 6858240"/>
              <a:gd name="connsiteX6045" fmla="*/ 7546416 w 10382877"/>
              <a:gd name="connsiteY6045" fmla="*/ 520773 h 6858240"/>
              <a:gd name="connsiteX6046" fmla="*/ 7571247 w 10382877"/>
              <a:gd name="connsiteY6046" fmla="*/ 518582 h 6858240"/>
              <a:gd name="connsiteX6047" fmla="*/ 7575184 w 10382877"/>
              <a:gd name="connsiteY6047" fmla="*/ 526195 h 6858240"/>
              <a:gd name="connsiteX6048" fmla="*/ 7569406 w 10382877"/>
              <a:gd name="connsiteY6048" fmla="*/ 526873 h 6858240"/>
              <a:gd name="connsiteX6049" fmla="*/ 7571247 w 10382877"/>
              <a:gd name="connsiteY6049" fmla="*/ 518582 h 6858240"/>
              <a:gd name="connsiteX6050" fmla="*/ 7600715 w 10382877"/>
              <a:gd name="connsiteY6050" fmla="*/ 518008 h 6858240"/>
              <a:gd name="connsiteX6051" fmla="*/ 7604525 w 10382877"/>
              <a:gd name="connsiteY6051" fmla="*/ 526924 h 6858240"/>
              <a:gd name="connsiteX6052" fmla="*/ 7602621 w 10382877"/>
              <a:gd name="connsiteY6052" fmla="*/ 535632 h 6858240"/>
              <a:gd name="connsiteX6053" fmla="*/ 7600715 w 10382877"/>
              <a:gd name="connsiteY6053" fmla="*/ 518008 h 6858240"/>
              <a:gd name="connsiteX6054" fmla="*/ 7484495 w 10382877"/>
              <a:gd name="connsiteY6054" fmla="*/ 514934 h 6858240"/>
              <a:gd name="connsiteX6055" fmla="*/ 7488941 w 10382877"/>
              <a:gd name="connsiteY6055" fmla="*/ 520722 h 6858240"/>
              <a:gd name="connsiteX6056" fmla="*/ 7490656 w 10382877"/>
              <a:gd name="connsiteY6056" fmla="*/ 534435 h 6858240"/>
              <a:gd name="connsiteX6057" fmla="*/ 7486210 w 10382877"/>
              <a:gd name="connsiteY6057" fmla="*/ 528647 h 6858240"/>
              <a:gd name="connsiteX6058" fmla="*/ 7484495 w 10382877"/>
              <a:gd name="connsiteY6058" fmla="*/ 514934 h 6858240"/>
              <a:gd name="connsiteX6059" fmla="*/ 7258154 w 10382877"/>
              <a:gd name="connsiteY6059" fmla="*/ 512432 h 6858240"/>
              <a:gd name="connsiteX6060" fmla="*/ 7261456 w 10382877"/>
              <a:gd name="connsiteY6060" fmla="*/ 519158 h 6858240"/>
              <a:gd name="connsiteX6061" fmla="*/ 7258280 w 10382877"/>
              <a:gd name="connsiteY6061" fmla="*/ 520462 h 6858240"/>
              <a:gd name="connsiteX6062" fmla="*/ 7258154 w 10382877"/>
              <a:gd name="connsiteY6062" fmla="*/ 512432 h 6858240"/>
              <a:gd name="connsiteX6063" fmla="*/ 7508121 w 10382877"/>
              <a:gd name="connsiteY6063" fmla="*/ 509771 h 6858240"/>
              <a:gd name="connsiteX6064" fmla="*/ 7509899 w 10382877"/>
              <a:gd name="connsiteY6064" fmla="*/ 517488 h 6858240"/>
              <a:gd name="connsiteX6065" fmla="*/ 7505326 w 10382877"/>
              <a:gd name="connsiteY6065" fmla="*/ 517749 h 6858240"/>
              <a:gd name="connsiteX6066" fmla="*/ 7503548 w 10382877"/>
              <a:gd name="connsiteY6066" fmla="*/ 510031 h 6858240"/>
              <a:gd name="connsiteX6067" fmla="*/ 7508121 w 10382877"/>
              <a:gd name="connsiteY6067" fmla="*/ 509771 h 6858240"/>
              <a:gd name="connsiteX6068" fmla="*/ 7361735 w 10382877"/>
              <a:gd name="connsiteY6068" fmla="*/ 509617 h 6858240"/>
              <a:gd name="connsiteX6069" fmla="*/ 7358878 w 10382877"/>
              <a:gd name="connsiteY6069" fmla="*/ 520461 h 6858240"/>
              <a:gd name="connsiteX6070" fmla="*/ 7352336 w 10382877"/>
              <a:gd name="connsiteY6070" fmla="*/ 520670 h 6858240"/>
              <a:gd name="connsiteX6071" fmla="*/ 7361735 w 10382877"/>
              <a:gd name="connsiteY6071" fmla="*/ 509617 h 6858240"/>
              <a:gd name="connsiteX6072" fmla="*/ 8665681 w 10382877"/>
              <a:gd name="connsiteY6072" fmla="*/ 505692 h 6858240"/>
              <a:gd name="connsiteX6073" fmla="*/ 8663711 w 10382877"/>
              <a:gd name="connsiteY6073" fmla="*/ 516642 h 6858240"/>
              <a:gd name="connsiteX6074" fmla="*/ 8651137 w 10382877"/>
              <a:gd name="connsiteY6074" fmla="*/ 536820 h 6858240"/>
              <a:gd name="connsiteX6075" fmla="*/ 8641166 w 10382877"/>
              <a:gd name="connsiteY6075" fmla="*/ 546256 h 6858240"/>
              <a:gd name="connsiteX6076" fmla="*/ 8641802 w 10382877"/>
              <a:gd name="connsiteY6076" fmla="*/ 538644 h 6858240"/>
              <a:gd name="connsiteX6077" fmla="*/ 8653741 w 10382877"/>
              <a:gd name="connsiteY6077" fmla="*/ 518258 h 6858240"/>
              <a:gd name="connsiteX6078" fmla="*/ 8665681 w 10382877"/>
              <a:gd name="connsiteY6078" fmla="*/ 505692 h 6858240"/>
              <a:gd name="connsiteX6079" fmla="*/ 8422572 w 10382877"/>
              <a:gd name="connsiteY6079" fmla="*/ 501018 h 6858240"/>
              <a:gd name="connsiteX6080" fmla="*/ 8419142 w 10382877"/>
              <a:gd name="connsiteY6080" fmla="*/ 511028 h 6858240"/>
              <a:gd name="connsiteX6081" fmla="*/ 8422825 w 10382877"/>
              <a:gd name="connsiteY6081" fmla="*/ 506702 h 6858240"/>
              <a:gd name="connsiteX6082" fmla="*/ 8422572 w 10382877"/>
              <a:gd name="connsiteY6082" fmla="*/ 501018 h 6858240"/>
              <a:gd name="connsiteX6083" fmla="*/ 8458335 w 10382877"/>
              <a:gd name="connsiteY6083" fmla="*/ 497590 h 6858240"/>
              <a:gd name="connsiteX6084" fmla="*/ 8446641 w 10382877"/>
              <a:gd name="connsiteY6084" fmla="*/ 512176 h 6858240"/>
              <a:gd name="connsiteX6085" fmla="*/ 8445689 w 10382877"/>
              <a:gd name="connsiteY6085" fmla="*/ 521248 h 6858240"/>
              <a:gd name="connsiteX6086" fmla="*/ 8450642 w 10382877"/>
              <a:gd name="connsiteY6086" fmla="*/ 519215 h 6858240"/>
              <a:gd name="connsiteX6087" fmla="*/ 8457818 w 10382877"/>
              <a:gd name="connsiteY6087" fmla="*/ 513427 h 6858240"/>
              <a:gd name="connsiteX6088" fmla="*/ 8461312 w 10382877"/>
              <a:gd name="connsiteY6088" fmla="*/ 503886 h 6858240"/>
              <a:gd name="connsiteX6089" fmla="*/ 8458335 w 10382877"/>
              <a:gd name="connsiteY6089" fmla="*/ 497590 h 6858240"/>
              <a:gd name="connsiteX6090" fmla="*/ 7898377 w 10382877"/>
              <a:gd name="connsiteY6090" fmla="*/ 490590 h 6858240"/>
              <a:gd name="connsiteX6091" fmla="*/ 7892344 w 10382877"/>
              <a:gd name="connsiteY6091" fmla="*/ 495179 h 6858240"/>
              <a:gd name="connsiteX6092" fmla="*/ 7894249 w 10382877"/>
              <a:gd name="connsiteY6092" fmla="*/ 502530 h 6858240"/>
              <a:gd name="connsiteX6093" fmla="*/ 7900283 w 10382877"/>
              <a:gd name="connsiteY6093" fmla="*/ 497942 h 6858240"/>
              <a:gd name="connsiteX6094" fmla="*/ 7898377 w 10382877"/>
              <a:gd name="connsiteY6094" fmla="*/ 490590 h 6858240"/>
              <a:gd name="connsiteX6095" fmla="*/ 8238843 w 10382877"/>
              <a:gd name="connsiteY6095" fmla="*/ 486158 h 6858240"/>
              <a:gd name="connsiteX6096" fmla="*/ 8233763 w 10382877"/>
              <a:gd name="connsiteY6096" fmla="*/ 501591 h 6858240"/>
              <a:gd name="connsiteX6097" fmla="*/ 8225697 w 10382877"/>
              <a:gd name="connsiteY6097" fmla="*/ 518902 h 6858240"/>
              <a:gd name="connsiteX6098" fmla="*/ 8216235 w 10382877"/>
              <a:gd name="connsiteY6098" fmla="*/ 526307 h 6858240"/>
              <a:gd name="connsiteX6099" fmla="*/ 8226776 w 10382877"/>
              <a:gd name="connsiteY6099" fmla="*/ 529278 h 6858240"/>
              <a:gd name="connsiteX6100" fmla="*/ 8241003 w 10382877"/>
              <a:gd name="connsiteY6100" fmla="*/ 506337 h 6858240"/>
              <a:gd name="connsiteX6101" fmla="*/ 8240749 w 10382877"/>
              <a:gd name="connsiteY6101" fmla="*/ 494188 h 6858240"/>
              <a:gd name="connsiteX6102" fmla="*/ 8238843 w 10382877"/>
              <a:gd name="connsiteY6102" fmla="*/ 486158 h 6858240"/>
              <a:gd name="connsiteX6103" fmla="*/ 8538601 w 10382877"/>
              <a:gd name="connsiteY6103" fmla="*/ 484052 h 6858240"/>
              <a:gd name="connsiteX6104" fmla="*/ 8546730 w 10382877"/>
              <a:gd name="connsiteY6104" fmla="*/ 485095 h 6858240"/>
              <a:gd name="connsiteX6105" fmla="*/ 8541205 w 10382877"/>
              <a:gd name="connsiteY6105" fmla="*/ 489475 h 6858240"/>
              <a:gd name="connsiteX6106" fmla="*/ 8533140 w 10382877"/>
              <a:gd name="connsiteY6106" fmla="*/ 488380 h 6858240"/>
              <a:gd name="connsiteX6107" fmla="*/ 8538601 w 10382877"/>
              <a:gd name="connsiteY6107" fmla="*/ 484052 h 6858240"/>
              <a:gd name="connsiteX6108" fmla="*/ 8445435 w 10382877"/>
              <a:gd name="connsiteY6108" fmla="*/ 481257 h 6858240"/>
              <a:gd name="connsiteX6109" fmla="*/ 8439020 w 10382877"/>
              <a:gd name="connsiteY6109" fmla="*/ 488192 h 6858240"/>
              <a:gd name="connsiteX6110" fmla="*/ 8447086 w 10382877"/>
              <a:gd name="connsiteY6110" fmla="*/ 494552 h 6858240"/>
              <a:gd name="connsiteX6111" fmla="*/ 8445435 w 10382877"/>
              <a:gd name="connsiteY6111" fmla="*/ 481257 h 6858240"/>
              <a:gd name="connsiteX6112" fmla="*/ 8397867 w 10382877"/>
              <a:gd name="connsiteY6112" fmla="*/ 477972 h 6858240"/>
              <a:gd name="connsiteX6113" fmla="*/ 8379640 w 10382877"/>
              <a:gd name="connsiteY6113" fmla="*/ 492624 h 6858240"/>
              <a:gd name="connsiteX6114" fmla="*/ 8381990 w 10382877"/>
              <a:gd name="connsiteY6114" fmla="*/ 497056 h 6858240"/>
              <a:gd name="connsiteX6115" fmla="*/ 8397867 w 10382877"/>
              <a:gd name="connsiteY6115" fmla="*/ 477972 h 6858240"/>
              <a:gd name="connsiteX6116" fmla="*/ 7270061 w 10382877"/>
              <a:gd name="connsiteY6116" fmla="*/ 476566 h 6858240"/>
              <a:gd name="connsiteX6117" fmla="*/ 7275872 w 10382877"/>
              <a:gd name="connsiteY6117" fmla="*/ 484380 h 6858240"/>
              <a:gd name="connsiteX6118" fmla="*/ 7278984 w 10382877"/>
              <a:gd name="connsiteY6118" fmla="*/ 501326 h 6858240"/>
              <a:gd name="connsiteX6119" fmla="*/ 7273014 w 10382877"/>
              <a:gd name="connsiteY6119" fmla="*/ 493193 h 6858240"/>
              <a:gd name="connsiteX6120" fmla="*/ 7270061 w 10382877"/>
              <a:gd name="connsiteY6120" fmla="*/ 476566 h 6858240"/>
              <a:gd name="connsiteX6121" fmla="*/ 7636097 w 10382877"/>
              <a:gd name="connsiteY6121" fmla="*/ 475990 h 6858240"/>
              <a:gd name="connsiteX6122" fmla="*/ 7639837 w 10382877"/>
              <a:gd name="connsiteY6122" fmla="*/ 480989 h 6858240"/>
              <a:gd name="connsiteX6123" fmla="*/ 7642250 w 10382877"/>
              <a:gd name="connsiteY6123" fmla="*/ 495849 h 6858240"/>
              <a:gd name="connsiteX6124" fmla="*/ 7640853 w 10382877"/>
              <a:gd name="connsiteY6124" fmla="*/ 519260 h 6858240"/>
              <a:gd name="connsiteX6125" fmla="*/ 7638440 w 10382877"/>
              <a:gd name="connsiteY6125" fmla="*/ 545644 h 6858240"/>
              <a:gd name="connsiteX6126" fmla="*/ 7631009 w 10382877"/>
              <a:gd name="connsiteY6126" fmla="*/ 554455 h 6858240"/>
              <a:gd name="connsiteX6127" fmla="*/ 7629802 w 10382877"/>
              <a:gd name="connsiteY6127" fmla="*/ 544913 h 6858240"/>
              <a:gd name="connsiteX6128" fmla="*/ 7627706 w 10382877"/>
              <a:gd name="connsiteY6128" fmla="*/ 532817 h 6858240"/>
              <a:gd name="connsiteX6129" fmla="*/ 7621991 w 10382877"/>
              <a:gd name="connsiteY6129" fmla="*/ 515194 h 6858240"/>
              <a:gd name="connsiteX6130" fmla="*/ 7629358 w 10382877"/>
              <a:gd name="connsiteY6130" fmla="*/ 493868 h 6858240"/>
              <a:gd name="connsiteX6131" fmla="*/ 7636216 w 10382877"/>
              <a:gd name="connsiteY6131" fmla="*/ 479790 h 6858240"/>
              <a:gd name="connsiteX6132" fmla="*/ 7636097 w 10382877"/>
              <a:gd name="connsiteY6132" fmla="*/ 475990 h 6858240"/>
              <a:gd name="connsiteX6133" fmla="*/ 8687709 w 10382877"/>
              <a:gd name="connsiteY6133" fmla="*/ 474163 h 6858240"/>
              <a:gd name="connsiteX6134" fmla="*/ 8684859 w 10382877"/>
              <a:gd name="connsiteY6134" fmla="*/ 486918 h 6858240"/>
              <a:gd name="connsiteX6135" fmla="*/ 8675777 w 10382877"/>
              <a:gd name="connsiteY6135" fmla="*/ 500266 h 6858240"/>
              <a:gd name="connsiteX6136" fmla="*/ 8678698 w 10382877"/>
              <a:gd name="connsiteY6136" fmla="*/ 487022 h 6858240"/>
              <a:gd name="connsiteX6137" fmla="*/ 8687709 w 10382877"/>
              <a:gd name="connsiteY6137" fmla="*/ 474163 h 6858240"/>
              <a:gd name="connsiteX6138" fmla="*/ 7387630 w 10382877"/>
              <a:gd name="connsiteY6138" fmla="*/ 473379 h 6858240"/>
              <a:gd name="connsiteX6139" fmla="*/ 7395458 w 10382877"/>
              <a:gd name="connsiteY6139" fmla="*/ 490065 h 6858240"/>
              <a:gd name="connsiteX6140" fmla="*/ 7425560 w 10382877"/>
              <a:gd name="connsiteY6140" fmla="*/ 566033 h 6858240"/>
              <a:gd name="connsiteX6141" fmla="*/ 7434452 w 10382877"/>
              <a:gd name="connsiteY6141" fmla="*/ 606547 h 6858240"/>
              <a:gd name="connsiteX6142" fmla="*/ 7427465 w 10382877"/>
              <a:gd name="connsiteY6142" fmla="*/ 601541 h 6858240"/>
              <a:gd name="connsiteX6143" fmla="*/ 7416034 w 10382877"/>
              <a:gd name="connsiteY6143" fmla="*/ 588923 h 6858240"/>
              <a:gd name="connsiteX6144" fmla="*/ 7406825 w 10382877"/>
              <a:gd name="connsiteY6144" fmla="*/ 564938 h 6858240"/>
              <a:gd name="connsiteX6145" fmla="*/ 7402634 w 10382877"/>
              <a:gd name="connsiteY6145" fmla="*/ 557951 h 6858240"/>
              <a:gd name="connsiteX6146" fmla="*/ 7396855 w 10382877"/>
              <a:gd name="connsiteY6146" fmla="*/ 547679 h 6858240"/>
              <a:gd name="connsiteX6147" fmla="*/ 7375516 w 10382877"/>
              <a:gd name="connsiteY6147" fmla="*/ 509982 h 6858240"/>
              <a:gd name="connsiteX6148" fmla="*/ 7371388 w 10382877"/>
              <a:gd name="connsiteY6148" fmla="*/ 505185 h 6858240"/>
              <a:gd name="connsiteX6149" fmla="*/ 7376977 w 10382877"/>
              <a:gd name="connsiteY6149" fmla="*/ 502474 h 6858240"/>
              <a:gd name="connsiteX6150" fmla="*/ 7379453 w 10382877"/>
              <a:gd name="connsiteY6150" fmla="*/ 493975 h 6858240"/>
              <a:gd name="connsiteX6151" fmla="*/ 7371896 w 10382877"/>
              <a:gd name="connsiteY6151" fmla="*/ 484224 h 6858240"/>
              <a:gd name="connsiteX6152" fmla="*/ 7373610 w 10382877"/>
              <a:gd name="connsiteY6152" fmla="*/ 474057 h 6858240"/>
              <a:gd name="connsiteX6153" fmla="*/ 7387630 w 10382877"/>
              <a:gd name="connsiteY6153" fmla="*/ 473379 h 6858240"/>
              <a:gd name="connsiteX6154" fmla="*/ 7827312 w 10382877"/>
              <a:gd name="connsiteY6154" fmla="*/ 463842 h 6858240"/>
              <a:gd name="connsiteX6155" fmla="*/ 7821850 w 10382877"/>
              <a:gd name="connsiteY6155" fmla="*/ 466658 h 6858240"/>
              <a:gd name="connsiteX6156" fmla="*/ 7825279 w 10382877"/>
              <a:gd name="connsiteY6156" fmla="*/ 469838 h 6858240"/>
              <a:gd name="connsiteX6157" fmla="*/ 7830677 w 10382877"/>
              <a:gd name="connsiteY6157" fmla="*/ 467022 h 6858240"/>
              <a:gd name="connsiteX6158" fmla="*/ 7827312 w 10382877"/>
              <a:gd name="connsiteY6158" fmla="*/ 463842 h 6858240"/>
              <a:gd name="connsiteX6159" fmla="*/ 7511423 w 10382877"/>
              <a:gd name="connsiteY6159" fmla="*/ 461800 h 6858240"/>
              <a:gd name="connsiteX6160" fmla="*/ 7513328 w 10382877"/>
              <a:gd name="connsiteY6160" fmla="*/ 468682 h 6858240"/>
              <a:gd name="connsiteX6161" fmla="*/ 7507041 w 10382877"/>
              <a:gd name="connsiteY6161" fmla="*/ 469204 h 6858240"/>
              <a:gd name="connsiteX6162" fmla="*/ 7511423 w 10382877"/>
              <a:gd name="connsiteY6162" fmla="*/ 461800 h 6858240"/>
              <a:gd name="connsiteX6163" fmla="*/ 7562412 w 10382877"/>
              <a:gd name="connsiteY6163" fmla="*/ 460633 h 6858240"/>
              <a:gd name="connsiteX6164" fmla="*/ 7566548 w 10382877"/>
              <a:gd name="connsiteY6164" fmla="*/ 469672 h 6858240"/>
              <a:gd name="connsiteX6165" fmla="*/ 7569406 w 10382877"/>
              <a:gd name="connsiteY6165" fmla="*/ 487400 h 6858240"/>
              <a:gd name="connsiteX6166" fmla="*/ 7563690 w 10382877"/>
              <a:gd name="connsiteY6166" fmla="*/ 490998 h 6858240"/>
              <a:gd name="connsiteX6167" fmla="*/ 7559562 w 10382877"/>
              <a:gd name="connsiteY6167" fmla="*/ 464146 h 6858240"/>
              <a:gd name="connsiteX6168" fmla="*/ 7562412 w 10382877"/>
              <a:gd name="connsiteY6168" fmla="*/ 460633 h 6858240"/>
              <a:gd name="connsiteX6169" fmla="*/ 7777204 w 10382877"/>
              <a:gd name="connsiteY6169" fmla="*/ 460556 h 6858240"/>
              <a:gd name="connsiteX6170" fmla="*/ 7772949 w 10382877"/>
              <a:gd name="connsiteY6170" fmla="*/ 485636 h 6858240"/>
              <a:gd name="connsiteX6171" fmla="*/ 7775298 w 10382877"/>
              <a:gd name="connsiteY6171" fmla="*/ 504043 h 6858240"/>
              <a:gd name="connsiteX6172" fmla="*/ 7775933 w 10382877"/>
              <a:gd name="connsiteY6172" fmla="*/ 519684 h 6858240"/>
              <a:gd name="connsiteX6173" fmla="*/ 7781014 w 10382877"/>
              <a:gd name="connsiteY6173" fmla="*/ 531259 h 6858240"/>
              <a:gd name="connsiteX6174" fmla="*/ 7774918 w 10382877"/>
              <a:gd name="connsiteY6174" fmla="*/ 544450 h 6858240"/>
              <a:gd name="connsiteX6175" fmla="*/ 7771552 w 10382877"/>
              <a:gd name="connsiteY6175" fmla="*/ 567236 h 6858240"/>
              <a:gd name="connsiteX6176" fmla="*/ 7779427 w 10382877"/>
              <a:gd name="connsiteY6176" fmla="*/ 576673 h 6858240"/>
              <a:gd name="connsiteX6177" fmla="*/ 7787809 w 10382877"/>
              <a:gd name="connsiteY6177" fmla="*/ 586216 h 6858240"/>
              <a:gd name="connsiteX6178" fmla="*/ 7796193 w 10382877"/>
              <a:gd name="connsiteY6178" fmla="*/ 565881 h 6858240"/>
              <a:gd name="connsiteX6179" fmla="*/ 7799178 w 10382877"/>
              <a:gd name="connsiteY6179" fmla="*/ 552011 h 6858240"/>
              <a:gd name="connsiteX6180" fmla="*/ 7805719 w 10382877"/>
              <a:gd name="connsiteY6180" fmla="*/ 548726 h 6858240"/>
              <a:gd name="connsiteX6181" fmla="*/ 7814229 w 10382877"/>
              <a:gd name="connsiteY6181" fmla="*/ 549873 h 6858240"/>
              <a:gd name="connsiteX6182" fmla="*/ 7788191 w 10382877"/>
              <a:gd name="connsiteY6182" fmla="*/ 488244 h 6858240"/>
              <a:gd name="connsiteX6183" fmla="*/ 7788254 w 10382877"/>
              <a:gd name="connsiteY6183" fmla="*/ 473070 h 6858240"/>
              <a:gd name="connsiteX6184" fmla="*/ 7777204 w 10382877"/>
              <a:gd name="connsiteY6184" fmla="*/ 460556 h 6858240"/>
              <a:gd name="connsiteX6185" fmla="*/ 8578928 w 10382877"/>
              <a:gd name="connsiteY6185" fmla="*/ 457928 h 6858240"/>
              <a:gd name="connsiteX6186" fmla="*/ 8580833 w 10382877"/>
              <a:gd name="connsiteY6186" fmla="*/ 465280 h 6858240"/>
              <a:gd name="connsiteX6187" fmla="*/ 8574800 w 10382877"/>
              <a:gd name="connsiteY6187" fmla="*/ 469869 h 6858240"/>
              <a:gd name="connsiteX6188" fmla="*/ 8572832 w 10382877"/>
              <a:gd name="connsiteY6188" fmla="*/ 462516 h 6858240"/>
              <a:gd name="connsiteX6189" fmla="*/ 8578928 w 10382877"/>
              <a:gd name="connsiteY6189" fmla="*/ 457928 h 6858240"/>
              <a:gd name="connsiteX6190" fmla="*/ 8444030 w 10382877"/>
              <a:gd name="connsiteY6190" fmla="*/ 445357 h 6858240"/>
              <a:gd name="connsiteX6191" fmla="*/ 8435464 w 10382877"/>
              <a:gd name="connsiteY6191" fmla="*/ 445696 h 6858240"/>
              <a:gd name="connsiteX6192" fmla="*/ 8418571 w 10382877"/>
              <a:gd name="connsiteY6192" fmla="*/ 466136 h 6858240"/>
              <a:gd name="connsiteX6193" fmla="*/ 8414188 w 10382877"/>
              <a:gd name="connsiteY6193" fmla="*/ 490538 h 6858240"/>
              <a:gd name="connsiteX6194" fmla="*/ 8420349 w 10382877"/>
              <a:gd name="connsiteY6194" fmla="*/ 490694 h 6858240"/>
              <a:gd name="connsiteX6195" fmla="*/ 8426509 w 10382877"/>
              <a:gd name="connsiteY6195" fmla="*/ 485688 h 6858240"/>
              <a:gd name="connsiteX6196" fmla="*/ 8432924 w 10382877"/>
              <a:gd name="connsiteY6196" fmla="*/ 480109 h 6858240"/>
              <a:gd name="connsiteX6197" fmla="*/ 8429875 w 10382877"/>
              <a:gd name="connsiteY6197" fmla="*/ 477451 h 6858240"/>
              <a:gd name="connsiteX6198" fmla="*/ 8426764 w 10382877"/>
              <a:gd name="connsiteY6198" fmla="*/ 461235 h 6858240"/>
              <a:gd name="connsiteX6199" fmla="*/ 8431971 w 10382877"/>
              <a:gd name="connsiteY6199" fmla="*/ 455864 h 6858240"/>
              <a:gd name="connsiteX6200" fmla="*/ 8439402 w 10382877"/>
              <a:gd name="connsiteY6200" fmla="*/ 454873 h 6858240"/>
              <a:gd name="connsiteX6201" fmla="*/ 8444030 w 10382877"/>
              <a:gd name="connsiteY6201" fmla="*/ 445357 h 6858240"/>
              <a:gd name="connsiteX6202" fmla="*/ 8714074 w 10382877"/>
              <a:gd name="connsiteY6202" fmla="*/ 432064 h 6858240"/>
              <a:gd name="connsiteX6203" fmla="*/ 8714327 w 10382877"/>
              <a:gd name="connsiteY6203" fmla="*/ 437747 h 6858240"/>
              <a:gd name="connsiteX6204" fmla="*/ 8710644 w 10382877"/>
              <a:gd name="connsiteY6204" fmla="*/ 442075 h 6858240"/>
              <a:gd name="connsiteX6205" fmla="*/ 8714074 w 10382877"/>
              <a:gd name="connsiteY6205" fmla="*/ 432064 h 6858240"/>
              <a:gd name="connsiteX6206" fmla="*/ 7352209 w 10382877"/>
              <a:gd name="connsiteY6206" fmla="*/ 431402 h 6858240"/>
              <a:gd name="connsiteX6207" fmla="*/ 7354813 w 10382877"/>
              <a:gd name="connsiteY6207" fmla="*/ 436720 h 6858240"/>
              <a:gd name="connsiteX6208" fmla="*/ 7349541 w 10382877"/>
              <a:gd name="connsiteY6208" fmla="*/ 439327 h 6858240"/>
              <a:gd name="connsiteX6209" fmla="*/ 7346938 w 10382877"/>
              <a:gd name="connsiteY6209" fmla="*/ 434009 h 6858240"/>
              <a:gd name="connsiteX6210" fmla="*/ 7352209 w 10382877"/>
              <a:gd name="connsiteY6210" fmla="*/ 431402 h 6858240"/>
              <a:gd name="connsiteX6211" fmla="*/ 8485762 w 10382877"/>
              <a:gd name="connsiteY6211" fmla="*/ 430315 h 6858240"/>
              <a:gd name="connsiteX6212" fmla="*/ 8479602 w 10382877"/>
              <a:gd name="connsiteY6212" fmla="*/ 435320 h 6858240"/>
              <a:gd name="connsiteX6213" fmla="*/ 8472044 w 10382877"/>
              <a:gd name="connsiteY6213" fmla="*/ 437145 h 6858240"/>
              <a:gd name="connsiteX6214" fmla="*/ 8466456 w 10382877"/>
              <a:gd name="connsiteY6214" fmla="*/ 441056 h 6858240"/>
              <a:gd name="connsiteX6215" fmla="*/ 8461439 w 10382877"/>
              <a:gd name="connsiteY6215" fmla="*/ 450494 h 6858240"/>
              <a:gd name="connsiteX6216" fmla="*/ 8456739 w 10382877"/>
              <a:gd name="connsiteY6216" fmla="*/ 467856 h 6858240"/>
              <a:gd name="connsiteX6217" fmla="*/ 8459660 w 10382877"/>
              <a:gd name="connsiteY6217" fmla="*/ 472341 h 6858240"/>
              <a:gd name="connsiteX6218" fmla="*/ 8459406 w 10382877"/>
              <a:gd name="connsiteY6218" fmla="*/ 481622 h 6858240"/>
              <a:gd name="connsiteX6219" fmla="*/ 8465820 w 10382877"/>
              <a:gd name="connsiteY6219" fmla="*/ 468691 h 6858240"/>
              <a:gd name="connsiteX6220" fmla="*/ 8475982 w 10382877"/>
              <a:gd name="connsiteY6220" fmla="*/ 450963 h 6858240"/>
              <a:gd name="connsiteX6221" fmla="*/ 8485762 w 10382877"/>
              <a:gd name="connsiteY6221" fmla="*/ 430315 h 6858240"/>
              <a:gd name="connsiteX6222" fmla="*/ 8412601 w 10382877"/>
              <a:gd name="connsiteY6222" fmla="*/ 426404 h 6858240"/>
              <a:gd name="connsiteX6223" fmla="*/ 8410442 w 10382877"/>
              <a:gd name="connsiteY6223" fmla="*/ 434121 h 6858240"/>
              <a:gd name="connsiteX6224" fmla="*/ 8414188 w 10382877"/>
              <a:gd name="connsiteY6224" fmla="*/ 429637 h 6858240"/>
              <a:gd name="connsiteX6225" fmla="*/ 8412601 w 10382877"/>
              <a:gd name="connsiteY6225" fmla="*/ 426404 h 6858240"/>
              <a:gd name="connsiteX6226" fmla="*/ 7435214 w 10382877"/>
              <a:gd name="connsiteY6226" fmla="*/ 426352 h 6858240"/>
              <a:gd name="connsiteX6227" fmla="*/ 7435340 w 10382877"/>
              <a:gd name="connsiteY6227" fmla="*/ 434434 h 6858240"/>
              <a:gd name="connsiteX6228" fmla="*/ 7438516 w 10382877"/>
              <a:gd name="connsiteY6228" fmla="*/ 433078 h 6858240"/>
              <a:gd name="connsiteX6229" fmla="*/ 7435214 w 10382877"/>
              <a:gd name="connsiteY6229" fmla="*/ 426352 h 6858240"/>
              <a:gd name="connsiteX6230" fmla="*/ 8591740 w 10382877"/>
              <a:gd name="connsiteY6230" fmla="*/ 419317 h 6858240"/>
              <a:gd name="connsiteX6231" fmla="*/ 8588518 w 10382877"/>
              <a:gd name="connsiteY6231" fmla="*/ 426695 h 6858240"/>
              <a:gd name="connsiteX6232" fmla="*/ 8586866 w 10382877"/>
              <a:gd name="connsiteY6232" fmla="*/ 443276 h 6858240"/>
              <a:gd name="connsiteX6233" fmla="*/ 8589470 w 10382877"/>
              <a:gd name="connsiteY6233" fmla="*/ 453078 h 6858240"/>
              <a:gd name="connsiteX6234" fmla="*/ 8584199 w 10382877"/>
              <a:gd name="connsiteY6234" fmla="*/ 455320 h 6858240"/>
              <a:gd name="connsiteX6235" fmla="*/ 8582294 w 10382877"/>
              <a:gd name="connsiteY6235" fmla="*/ 447968 h 6858240"/>
              <a:gd name="connsiteX6236" fmla="*/ 8580388 w 10382877"/>
              <a:gd name="connsiteY6236" fmla="*/ 440616 h 6858240"/>
              <a:gd name="connsiteX6237" fmla="*/ 8587819 w 10382877"/>
              <a:gd name="connsiteY6237" fmla="*/ 420855 h 6858240"/>
              <a:gd name="connsiteX6238" fmla="*/ 8591740 w 10382877"/>
              <a:gd name="connsiteY6238" fmla="*/ 419317 h 6858240"/>
              <a:gd name="connsiteX6239" fmla="*/ 8614620 w 10382877"/>
              <a:gd name="connsiteY6239" fmla="*/ 418978 h 6858240"/>
              <a:gd name="connsiteX6240" fmla="*/ 8617986 w 10382877"/>
              <a:gd name="connsiteY6240" fmla="*/ 422159 h 6858240"/>
              <a:gd name="connsiteX6241" fmla="*/ 8612587 w 10382877"/>
              <a:gd name="connsiteY6241" fmla="*/ 424974 h 6858240"/>
              <a:gd name="connsiteX6242" fmla="*/ 8609222 w 10382877"/>
              <a:gd name="connsiteY6242" fmla="*/ 421794 h 6858240"/>
              <a:gd name="connsiteX6243" fmla="*/ 8614620 w 10382877"/>
              <a:gd name="connsiteY6243" fmla="*/ 418978 h 6858240"/>
              <a:gd name="connsiteX6244" fmla="*/ 7742925 w 10382877"/>
              <a:gd name="connsiteY6244" fmla="*/ 410169 h 6858240"/>
              <a:gd name="connsiteX6245" fmla="*/ 7734400 w 10382877"/>
              <a:gd name="connsiteY6245" fmla="*/ 413890 h 6858240"/>
              <a:gd name="connsiteX6246" fmla="*/ 7724683 w 10382877"/>
              <a:gd name="connsiteY6246" fmla="*/ 415246 h 6858240"/>
              <a:gd name="connsiteX6247" fmla="*/ 7719856 w 10382877"/>
              <a:gd name="connsiteY6247" fmla="*/ 418271 h 6858240"/>
              <a:gd name="connsiteX6248" fmla="*/ 7718141 w 10382877"/>
              <a:gd name="connsiteY6248" fmla="*/ 431045 h 6858240"/>
              <a:gd name="connsiteX6249" fmla="*/ 7729510 w 10382877"/>
              <a:gd name="connsiteY6249" fmla="*/ 436676 h 6858240"/>
              <a:gd name="connsiteX6250" fmla="*/ 7742846 w 10382877"/>
              <a:gd name="connsiteY6250" fmla="*/ 439440 h 6858240"/>
              <a:gd name="connsiteX6251" fmla="*/ 7755357 w 10382877"/>
              <a:gd name="connsiteY6251" fmla="*/ 438188 h 6858240"/>
              <a:gd name="connsiteX6252" fmla="*/ 7765201 w 10382877"/>
              <a:gd name="connsiteY6252" fmla="*/ 439283 h 6858240"/>
              <a:gd name="connsiteX6253" fmla="*/ 7774029 w 10382877"/>
              <a:gd name="connsiteY6253" fmla="*/ 434330 h 6858240"/>
              <a:gd name="connsiteX6254" fmla="*/ 7755675 w 10382877"/>
              <a:gd name="connsiteY6254" fmla="*/ 421294 h 6858240"/>
              <a:gd name="connsiteX6255" fmla="*/ 7747228 w 10382877"/>
              <a:gd name="connsiteY6255" fmla="*/ 425049 h 6858240"/>
              <a:gd name="connsiteX6256" fmla="*/ 7745069 w 10382877"/>
              <a:gd name="connsiteY6256" fmla="*/ 417592 h 6858240"/>
              <a:gd name="connsiteX6257" fmla="*/ 7742925 w 10382877"/>
              <a:gd name="connsiteY6257" fmla="*/ 410169 h 6858240"/>
              <a:gd name="connsiteX6258" fmla="*/ 8767229 w 10382877"/>
              <a:gd name="connsiteY6258" fmla="*/ 401352 h 6858240"/>
              <a:gd name="connsiteX6259" fmla="*/ 8768881 w 10382877"/>
              <a:gd name="connsiteY6259" fmla="*/ 404377 h 6858240"/>
              <a:gd name="connsiteX6260" fmla="*/ 8762148 w 10382877"/>
              <a:gd name="connsiteY6260" fmla="*/ 407661 h 6858240"/>
              <a:gd name="connsiteX6261" fmla="*/ 8767229 w 10382877"/>
              <a:gd name="connsiteY6261" fmla="*/ 401352 h 6858240"/>
              <a:gd name="connsiteX6262" fmla="*/ 7704361 w 10382877"/>
              <a:gd name="connsiteY6262" fmla="*/ 401324 h 6858240"/>
              <a:gd name="connsiteX6263" fmla="*/ 7697057 w 10382877"/>
              <a:gd name="connsiteY6263" fmla="*/ 409459 h 6858240"/>
              <a:gd name="connsiteX6264" fmla="*/ 7707917 w 10382877"/>
              <a:gd name="connsiteY6264" fmla="*/ 409250 h 6858240"/>
              <a:gd name="connsiteX6265" fmla="*/ 7704361 w 10382877"/>
              <a:gd name="connsiteY6265" fmla="*/ 401324 h 6858240"/>
              <a:gd name="connsiteX6266" fmla="*/ 8618875 w 10382877"/>
              <a:gd name="connsiteY6266" fmla="*/ 393637 h 6858240"/>
              <a:gd name="connsiteX6267" fmla="*/ 8621669 w 10382877"/>
              <a:gd name="connsiteY6267" fmla="*/ 398590 h 6858240"/>
              <a:gd name="connsiteX6268" fmla="*/ 8615000 w 10382877"/>
              <a:gd name="connsiteY6268" fmla="*/ 399007 h 6858240"/>
              <a:gd name="connsiteX6269" fmla="*/ 8618875 w 10382877"/>
              <a:gd name="connsiteY6269" fmla="*/ 393637 h 6858240"/>
              <a:gd name="connsiteX6270" fmla="*/ 8324135 w 10382877"/>
              <a:gd name="connsiteY6270" fmla="*/ 391835 h 6858240"/>
              <a:gd name="connsiteX6271" fmla="*/ 8283616 w 10382877"/>
              <a:gd name="connsiteY6271" fmla="*/ 421555 h 6858240"/>
              <a:gd name="connsiteX6272" fmla="*/ 8297397 w 10382877"/>
              <a:gd name="connsiteY6272" fmla="*/ 420617 h 6858240"/>
              <a:gd name="connsiteX6273" fmla="*/ 8310099 w 10382877"/>
              <a:gd name="connsiteY6273" fmla="*/ 415819 h 6858240"/>
              <a:gd name="connsiteX6274" fmla="*/ 8313148 w 10382877"/>
              <a:gd name="connsiteY6274" fmla="*/ 410397 h 6858240"/>
              <a:gd name="connsiteX6275" fmla="*/ 8317466 w 10382877"/>
              <a:gd name="connsiteY6275" fmla="*/ 399187 h 6858240"/>
              <a:gd name="connsiteX6276" fmla="*/ 8324135 w 10382877"/>
              <a:gd name="connsiteY6276" fmla="*/ 391835 h 6858240"/>
              <a:gd name="connsiteX6277" fmla="*/ 8570545 w 10382877"/>
              <a:gd name="connsiteY6277" fmla="*/ 390375 h 6858240"/>
              <a:gd name="connsiteX6278" fmla="*/ 8560638 w 10382877"/>
              <a:gd name="connsiteY6278" fmla="*/ 399447 h 6858240"/>
              <a:gd name="connsiteX6279" fmla="*/ 8557463 w 10382877"/>
              <a:gd name="connsiteY6279" fmla="*/ 413994 h 6858240"/>
              <a:gd name="connsiteX6280" fmla="*/ 8567243 w 10382877"/>
              <a:gd name="connsiteY6280" fmla="*/ 400595 h 6858240"/>
              <a:gd name="connsiteX6281" fmla="*/ 7538796 w 10382877"/>
              <a:gd name="connsiteY6281" fmla="*/ 388253 h 6858240"/>
              <a:gd name="connsiteX6282" fmla="*/ 7540510 w 10382877"/>
              <a:gd name="connsiteY6282" fmla="*/ 398290 h 6858240"/>
              <a:gd name="connsiteX6283" fmla="*/ 7540383 w 10382877"/>
              <a:gd name="connsiteY6283" fmla="*/ 416278 h 6858240"/>
              <a:gd name="connsiteX6284" fmla="*/ 7534350 w 10382877"/>
              <a:gd name="connsiteY6284" fmla="*/ 415653 h 6858240"/>
              <a:gd name="connsiteX6285" fmla="*/ 7535176 w 10382877"/>
              <a:gd name="connsiteY6285" fmla="*/ 388854 h 6858240"/>
              <a:gd name="connsiteX6286" fmla="*/ 7538796 w 10382877"/>
              <a:gd name="connsiteY6286" fmla="*/ 388253 h 6858240"/>
              <a:gd name="connsiteX6287" fmla="*/ 7437055 w 10382877"/>
              <a:gd name="connsiteY6287" fmla="*/ 386100 h 6858240"/>
              <a:gd name="connsiteX6288" fmla="*/ 7432801 w 10382877"/>
              <a:gd name="connsiteY6288" fmla="*/ 387768 h 6858240"/>
              <a:gd name="connsiteX6289" fmla="*/ 7430324 w 10382877"/>
              <a:gd name="connsiteY6289" fmla="*/ 400334 h 6858240"/>
              <a:gd name="connsiteX6290" fmla="*/ 7418828 w 10382877"/>
              <a:gd name="connsiteY6290" fmla="*/ 411544 h 6858240"/>
              <a:gd name="connsiteX6291" fmla="*/ 7428101 w 10382877"/>
              <a:gd name="connsiteY6291" fmla="*/ 443663 h 6858240"/>
              <a:gd name="connsiteX6292" fmla="*/ 7428545 w 10382877"/>
              <a:gd name="connsiteY6292" fmla="*/ 433339 h 6858240"/>
              <a:gd name="connsiteX6293" fmla="*/ 7433943 w 10382877"/>
              <a:gd name="connsiteY6293" fmla="*/ 407999 h 6858240"/>
              <a:gd name="connsiteX6294" fmla="*/ 7437055 w 10382877"/>
              <a:gd name="connsiteY6294" fmla="*/ 386100 h 6858240"/>
              <a:gd name="connsiteX6295" fmla="*/ 8686693 w 10382877"/>
              <a:gd name="connsiteY6295" fmla="*/ 377627 h 6858240"/>
              <a:gd name="connsiteX6296" fmla="*/ 8675397 w 10382877"/>
              <a:gd name="connsiteY6296" fmla="*/ 392721 h 6858240"/>
              <a:gd name="connsiteX6297" fmla="*/ 8684034 w 10382877"/>
              <a:gd name="connsiteY6297" fmla="*/ 409041 h 6858240"/>
              <a:gd name="connsiteX6298" fmla="*/ 8689940 w 10382877"/>
              <a:gd name="connsiteY6298" fmla="*/ 388342 h 6858240"/>
              <a:gd name="connsiteX6299" fmla="*/ 8686693 w 10382877"/>
              <a:gd name="connsiteY6299" fmla="*/ 377627 h 6858240"/>
              <a:gd name="connsiteX6300" fmla="*/ 8596362 w 10382877"/>
              <a:gd name="connsiteY6300" fmla="*/ 370718 h 6858240"/>
              <a:gd name="connsiteX6301" fmla="*/ 8586485 w 10382877"/>
              <a:gd name="connsiteY6301" fmla="*/ 375359 h 6858240"/>
              <a:gd name="connsiteX6302" fmla="*/ 8585152 w 10382877"/>
              <a:gd name="connsiteY6302" fmla="*/ 382868 h 6858240"/>
              <a:gd name="connsiteX6303" fmla="*/ 8597854 w 10382877"/>
              <a:gd name="connsiteY6303" fmla="*/ 377027 h 6858240"/>
              <a:gd name="connsiteX6304" fmla="*/ 8596362 w 10382877"/>
              <a:gd name="connsiteY6304" fmla="*/ 370718 h 6858240"/>
              <a:gd name="connsiteX6305" fmla="*/ 8749956 w 10382877"/>
              <a:gd name="connsiteY6305" fmla="*/ 370003 h 6858240"/>
              <a:gd name="connsiteX6306" fmla="*/ 8750908 w 10382877"/>
              <a:gd name="connsiteY6306" fmla="*/ 372727 h 6858240"/>
              <a:gd name="connsiteX6307" fmla="*/ 8738651 w 10382877"/>
              <a:gd name="connsiteY6307" fmla="*/ 393061 h 6858240"/>
              <a:gd name="connsiteX6308" fmla="*/ 8729951 w 10382877"/>
              <a:gd name="connsiteY6308" fmla="*/ 398484 h 6858240"/>
              <a:gd name="connsiteX6309" fmla="*/ 8742144 w 10382877"/>
              <a:gd name="connsiteY6309" fmla="*/ 378150 h 6858240"/>
              <a:gd name="connsiteX6310" fmla="*/ 8749956 w 10382877"/>
              <a:gd name="connsiteY6310" fmla="*/ 370003 h 6858240"/>
              <a:gd name="connsiteX6311" fmla="*/ 7575979 w 10382877"/>
              <a:gd name="connsiteY6311" fmla="*/ 366025 h 6858240"/>
              <a:gd name="connsiteX6312" fmla="*/ 7574423 w 10382877"/>
              <a:gd name="connsiteY6312" fmla="*/ 371605 h 6858240"/>
              <a:gd name="connsiteX6313" fmla="*/ 7585855 w 10382877"/>
              <a:gd name="connsiteY6313" fmla="*/ 382293 h 6858240"/>
              <a:gd name="connsiteX6314" fmla="*/ 7585156 w 10382877"/>
              <a:gd name="connsiteY6314" fmla="*/ 379634 h 6858240"/>
              <a:gd name="connsiteX6315" fmla="*/ 7577916 w 10382877"/>
              <a:gd name="connsiteY6315" fmla="*/ 372179 h 6858240"/>
              <a:gd name="connsiteX6316" fmla="*/ 7575979 w 10382877"/>
              <a:gd name="connsiteY6316" fmla="*/ 366025 h 6858240"/>
              <a:gd name="connsiteX6317" fmla="*/ 7752499 w 10382877"/>
              <a:gd name="connsiteY6317" fmla="*/ 357684 h 6858240"/>
              <a:gd name="connsiteX6318" fmla="*/ 7746339 w 10382877"/>
              <a:gd name="connsiteY6318" fmla="*/ 362480 h 6858240"/>
              <a:gd name="connsiteX6319" fmla="*/ 7749006 w 10382877"/>
              <a:gd name="connsiteY6319" fmla="*/ 367642 h 6858240"/>
              <a:gd name="connsiteX6320" fmla="*/ 7755167 w 10382877"/>
              <a:gd name="connsiteY6320" fmla="*/ 362845 h 6858240"/>
              <a:gd name="connsiteX6321" fmla="*/ 7752499 w 10382877"/>
              <a:gd name="connsiteY6321" fmla="*/ 357684 h 6858240"/>
              <a:gd name="connsiteX6322" fmla="*/ 8516246 w 10382877"/>
              <a:gd name="connsiteY6322" fmla="*/ 355076 h 6858240"/>
              <a:gd name="connsiteX6323" fmla="*/ 8508625 w 10382877"/>
              <a:gd name="connsiteY6323" fmla="*/ 357162 h 6858240"/>
              <a:gd name="connsiteX6324" fmla="*/ 8499353 w 10382877"/>
              <a:gd name="connsiteY6324" fmla="*/ 368373 h 6858240"/>
              <a:gd name="connsiteX6325" fmla="*/ 8516246 w 10382877"/>
              <a:gd name="connsiteY6325" fmla="*/ 355076 h 6858240"/>
              <a:gd name="connsiteX6326" fmla="*/ 7410509 w 10382877"/>
              <a:gd name="connsiteY6326" fmla="*/ 340049 h 6858240"/>
              <a:gd name="connsiteX6327" fmla="*/ 7413112 w 10382877"/>
              <a:gd name="connsiteY6327" fmla="*/ 345367 h 6858240"/>
              <a:gd name="connsiteX6328" fmla="*/ 7407841 w 10382877"/>
              <a:gd name="connsiteY6328" fmla="*/ 347974 h 6858240"/>
              <a:gd name="connsiteX6329" fmla="*/ 7405237 w 10382877"/>
              <a:gd name="connsiteY6329" fmla="*/ 342657 h 6858240"/>
              <a:gd name="connsiteX6330" fmla="*/ 7410509 w 10382877"/>
              <a:gd name="connsiteY6330" fmla="*/ 340049 h 6858240"/>
              <a:gd name="connsiteX6331" fmla="*/ 8770786 w 10382877"/>
              <a:gd name="connsiteY6331" fmla="*/ 339982 h 6858240"/>
              <a:gd name="connsiteX6332" fmla="*/ 8773199 w 10382877"/>
              <a:gd name="connsiteY6332" fmla="*/ 347281 h 6858240"/>
              <a:gd name="connsiteX6333" fmla="*/ 8765706 w 10382877"/>
              <a:gd name="connsiteY6333" fmla="*/ 359378 h 6858240"/>
              <a:gd name="connsiteX6334" fmla="*/ 8763293 w 10382877"/>
              <a:gd name="connsiteY6334" fmla="*/ 352078 h 6858240"/>
              <a:gd name="connsiteX6335" fmla="*/ 8770786 w 10382877"/>
              <a:gd name="connsiteY6335" fmla="*/ 339982 h 6858240"/>
              <a:gd name="connsiteX6336" fmla="*/ 8561812 w 10382877"/>
              <a:gd name="connsiteY6336" fmla="*/ 338254 h 6858240"/>
              <a:gd name="connsiteX6337" fmla="*/ 8556573 w 10382877"/>
              <a:gd name="connsiteY6337" fmla="*/ 339278 h 6858240"/>
              <a:gd name="connsiteX6338" fmla="*/ 8509387 w 10382877"/>
              <a:gd name="connsiteY6338" fmla="*/ 398352 h 6858240"/>
              <a:gd name="connsiteX6339" fmla="*/ 8499671 w 10382877"/>
              <a:gd name="connsiteY6339" fmla="*/ 406382 h 6858240"/>
              <a:gd name="connsiteX6340" fmla="*/ 8491732 w 10382877"/>
              <a:gd name="connsiteY6340" fmla="*/ 417019 h 6858240"/>
              <a:gd name="connsiteX6341" fmla="*/ 8494717 w 10382877"/>
              <a:gd name="connsiteY6341" fmla="*/ 416237 h 6858240"/>
              <a:gd name="connsiteX6342" fmla="*/ 8504116 w 10382877"/>
              <a:gd name="connsiteY6342" fmla="*/ 411648 h 6858240"/>
              <a:gd name="connsiteX6343" fmla="*/ 8517452 w 10382877"/>
              <a:gd name="connsiteY6343" fmla="*/ 411127 h 6858240"/>
              <a:gd name="connsiteX6344" fmla="*/ 8521771 w 10382877"/>
              <a:gd name="connsiteY6344" fmla="*/ 415976 h 6858240"/>
              <a:gd name="connsiteX6345" fmla="*/ 8505767 w 10382877"/>
              <a:gd name="connsiteY6345" fmla="*/ 444967 h 6858240"/>
              <a:gd name="connsiteX6346" fmla="*/ 8493891 w 10382877"/>
              <a:gd name="connsiteY6346" fmla="*/ 464206 h 6858240"/>
              <a:gd name="connsiteX6347" fmla="*/ 8530218 w 10382877"/>
              <a:gd name="connsiteY6347" fmla="*/ 442047 h 6858240"/>
              <a:gd name="connsiteX6348" fmla="*/ 8541141 w 10382877"/>
              <a:gd name="connsiteY6348" fmla="*/ 420408 h 6858240"/>
              <a:gd name="connsiteX6349" fmla="*/ 8534282 w 10382877"/>
              <a:gd name="connsiteY6349" fmla="*/ 414464 h 6858240"/>
              <a:gd name="connsiteX6350" fmla="*/ 8532567 w 10382877"/>
              <a:gd name="connsiteY6350" fmla="*/ 411440 h 6858240"/>
              <a:gd name="connsiteX6351" fmla="*/ 8537965 w 10382877"/>
              <a:gd name="connsiteY6351" fmla="*/ 408155 h 6858240"/>
              <a:gd name="connsiteX6352" fmla="*/ 8541586 w 10382877"/>
              <a:gd name="connsiteY6352" fmla="*/ 402732 h 6858240"/>
              <a:gd name="connsiteX6353" fmla="*/ 8545904 w 10382877"/>
              <a:gd name="connsiteY6353" fmla="*/ 397518 h 6858240"/>
              <a:gd name="connsiteX6354" fmla="*/ 8552763 w 10382877"/>
              <a:gd name="connsiteY6354" fmla="*/ 391887 h 6858240"/>
              <a:gd name="connsiteX6355" fmla="*/ 8564004 w 10382877"/>
              <a:gd name="connsiteY6355" fmla="*/ 378382 h 6858240"/>
              <a:gd name="connsiteX6356" fmla="*/ 8585025 w 10382877"/>
              <a:gd name="connsiteY6356" fmla="*/ 339695 h 6858240"/>
              <a:gd name="connsiteX6357" fmla="*/ 8573085 w 10382877"/>
              <a:gd name="connsiteY6357" fmla="*/ 352939 h 6858240"/>
              <a:gd name="connsiteX6358" fmla="*/ 8532822 w 10382877"/>
              <a:gd name="connsiteY6358" fmla="*/ 380572 h 6858240"/>
              <a:gd name="connsiteX6359" fmla="*/ 8547047 w 10382877"/>
              <a:gd name="connsiteY6359" fmla="*/ 357371 h 6858240"/>
              <a:gd name="connsiteX6360" fmla="*/ 8561812 w 10382877"/>
              <a:gd name="connsiteY6360" fmla="*/ 338254 h 6858240"/>
              <a:gd name="connsiteX6361" fmla="*/ 8527551 w 10382877"/>
              <a:gd name="connsiteY6361" fmla="*/ 335367 h 6858240"/>
              <a:gd name="connsiteX6362" fmla="*/ 8522088 w 10382877"/>
              <a:gd name="connsiteY6362" fmla="*/ 338183 h 6858240"/>
              <a:gd name="connsiteX6363" fmla="*/ 8525518 w 10382877"/>
              <a:gd name="connsiteY6363" fmla="*/ 341363 h 6858240"/>
              <a:gd name="connsiteX6364" fmla="*/ 8530916 w 10382877"/>
              <a:gd name="connsiteY6364" fmla="*/ 338548 h 6858240"/>
              <a:gd name="connsiteX6365" fmla="*/ 8527551 w 10382877"/>
              <a:gd name="connsiteY6365" fmla="*/ 335367 h 6858240"/>
              <a:gd name="connsiteX6366" fmla="*/ 8798285 w 10382877"/>
              <a:gd name="connsiteY6366" fmla="*/ 326269 h 6858240"/>
              <a:gd name="connsiteX6367" fmla="*/ 8798602 w 10382877"/>
              <a:gd name="connsiteY6367" fmla="*/ 338364 h 6858240"/>
              <a:gd name="connsiteX6368" fmla="*/ 8793204 w 10382877"/>
              <a:gd name="connsiteY6368" fmla="*/ 362402 h 6858240"/>
              <a:gd name="connsiteX6369" fmla="*/ 8787488 w 10382877"/>
              <a:gd name="connsiteY6369" fmla="*/ 365321 h 6858240"/>
              <a:gd name="connsiteX6370" fmla="*/ 8798285 w 10382877"/>
              <a:gd name="connsiteY6370" fmla="*/ 326269 h 6858240"/>
              <a:gd name="connsiteX6371" fmla="*/ 7599588 w 10382877"/>
              <a:gd name="connsiteY6371" fmla="*/ 325910 h 6858240"/>
              <a:gd name="connsiteX6372" fmla="*/ 7599762 w 10382877"/>
              <a:gd name="connsiteY6372" fmla="*/ 332604 h 6858240"/>
              <a:gd name="connsiteX6373" fmla="*/ 7599000 w 10382877"/>
              <a:gd name="connsiteY6373" fmla="*/ 349758 h 6858240"/>
              <a:gd name="connsiteX6374" fmla="*/ 7603763 w 10382877"/>
              <a:gd name="connsiteY6374" fmla="*/ 369623 h 6858240"/>
              <a:gd name="connsiteX6375" fmla="*/ 7615639 w 10382877"/>
              <a:gd name="connsiteY6375" fmla="*/ 379113 h 6858240"/>
              <a:gd name="connsiteX6376" fmla="*/ 7605605 w 10382877"/>
              <a:gd name="connsiteY6376" fmla="*/ 335836 h 6858240"/>
              <a:gd name="connsiteX6377" fmla="*/ 7599588 w 10382877"/>
              <a:gd name="connsiteY6377" fmla="*/ 325910 h 6858240"/>
              <a:gd name="connsiteX6378" fmla="*/ 7373182 w 10382877"/>
              <a:gd name="connsiteY6378" fmla="*/ 325836 h 6858240"/>
              <a:gd name="connsiteX6379" fmla="*/ 7376024 w 10382877"/>
              <a:gd name="connsiteY6379" fmla="*/ 326284 h 6858240"/>
              <a:gd name="connsiteX6380" fmla="*/ 7376531 w 10382877"/>
              <a:gd name="connsiteY6380" fmla="*/ 335148 h 6858240"/>
              <a:gd name="connsiteX6381" fmla="*/ 7378500 w 10382877"/>
              <a:gd name="connsiteY6381" fmla="*/ 342344 h 6858240"/>
              <a:gd name="connsiteX6382" fmla="*/ 7379453 w 10382877"/>
              <a:gd name="connsiteY6382" fmla="*/ 352459 h 6858240"/>
              <a:gd name="connsiteX6383" fmla="*/ 7373039 w 10382877"/>
              <a:gd name="connsiteY6383" fmla="*/ 349278 h 6858240"/>
              <a:gd name="connsiteX6384" fmla="*/ 7373182 w 10382877"/>
              <a:gd name="connsiteY6384" fmla="*/ 325836 h 6858240"/>
              <a:gd name="connsiteX6385" fmla="*/ 8637102 w 10382877"/>
              <a:gd name="connsiteY6385" fmla="*/ 325513 h 6858240"/>
              <a:gd name="connsiteX6386" fmla="*/ 8631957 w 10382877"/>
              <a:gd name="connsiteY6386" fmla="*/ 331248 h 6858240"/>
              <a:gd name="connsiteX6387" fmla="*/ 8642182 w 10382877"/>
              <a:gd name="connsiteY6387" fmla="*/ 326399 h 6858240"/>
              <a:gd name="connsiteX6388" fmla="*/ 8637102 w 10382877"/>
              <a:gd name="connsiteY6388" fmla="*/ 325513 h 6858240"/>
              <a:gd name="connsiteX6389" fmla="*/ 8622884 w 10382877"/>
              <a:gd name="connsiteY6389" fmla="*/ 324326 h 6858240"/>
              <a:gd name="connsiteX6390" fmla="*/ 8614238 w 10382877"/>
              <a:gd name="connsiteY6390" fmla="*/ 329684 h 6858240"/>
              <a:gd name="connsiteX6391" fmla="*/ 8600775 w 10382877"/>
              <a:gd name="connsiteY6391" fmla="*/ 342875 h 6858240"/>
              <a:gd name="connsiteX6392" fmla="*/ 8604839 w 10382877"/>
              <a:gd name="connsiteY6392" fmla="*/ 342510 h 6858240"/>
              <a:gd name="connsiteX6393" fmla="*/ 8613603 w 10382877"/>
              <a:gd name="connsiteY6393" fmla="*/ 359820 h 6858240"/>
              <a:gd name="connsiteX6394" fmla="*/ 8608904 w 10382877"/>
              <a:gd name="connsiteY6394" fmla="*/ 356849 h 6858240"/>
              <a:gd name="connsiteX6395" fmla="*/ 8609539 w 10382877"/>
              <a:gd name="connsiteY6395" fmla="*/ 345899 h 6858240"/>
              <a:gd name="connsiteX6396" fmla="*/ 8605411 w 10382877"/>
              <a:gd name="connsiteY6396" fmla="*/ 356484 h 6858240"/>
              <a:gd name="connsiteX6397" fmla="*/ 8614238 w 10382877"/>
              <a:gd name="connsiteY6397" fmla="*/ 368060 h 6858240"/>
              <a:gd name="connsiteX6398" fmla="*/ 8625543 w 10382877"/>
              <a:gd name="connsiteY6398" fmla="*/ 335836 h 6858240"/>
              <a:gd name="connsiteX6399" fmla="*/ 8623955 w 10382877"/>
              <a:gd name="connsiteY6399" fmla="*/ 327494 h 6858240"/>
              <a:gd name="connsiteX6400" fmla="*/ 8622884 w 10382877"/>
              <a:gd name="connsiteY6400" fmla="*/ 324326 h 6858240"/>
              <a:gd name="connsiteX6401" fmla="*/ 8703086 w 10382877"/>
              <a:gd name="connsiteY6401" fmla="*/ 317900 h 6858240"/>
              <a:gd name="connsiteX6402" fmla="*/ 8698069 w 10382877"/>
              <a:gd name="connsiteY6402" fmla="*/ 319516 h 6858240"/>
              <a:gd name="connsiteX6403" fmla="*/ 8698959 w 10382877"/>
              <a:gd name="connsiteY6403" fmla="*/ 329892 h 6858240"/>
              <a:gd name="connsiteX6404" fmla="*/ 8703975 w 10382877"/>
              <a:gd name="connsiteY6404" fmla="*/ 328276 h 6858240"/>
              <a:gd name="connsiteX6405" fmla="*/ 8703086 w 10382877"/>
              <a:gd name="connsiteY6405" fmla="*/ 317900 h 6858240"/>
              <a:gd name="connsiteX6406" fmla="*/ 8539601 w 10382877"/>
              <a:gd name="connsiteY6406" fmla="*/ 316596 h 6858240"/>
              <a:gd name="connsiteX6407" fmla="*/ 8536632 w 10382877"/>
              <a:gd name="connsiteY6407" fmla="*/ 322019 h 6858240"/>
              <a:gd name="connsiteX6408" fmla="*/ 8541204 w 10382877"/>
              <a:gd name="connsiteY6408" fmla="*/ 328484 h 6858240"/>
              <a:gd name="connsiteX6409" fmla="*/ 8542475 w 10382877"/>
              <a:gd name="connsiteY6409" fmla="*/ 319151 h 6858240"/>
              <a:gd name="connsiteX6410" fmla="*/ 8539601 w 10382877"/>
              <a:gd name="connsiteY6410" fmla="*/ 316596 h 6858240"/>
              <a:gd name="connsiteX6411" fmla="*/ 7296131 w 10382877"/>
              <a:gd name="connsiteY6411" fmla="*/ 315235 h 6858240"/>
              <a:gd name="connsiteX6412" fmla="*/ 7305785 w 10382877"/>
              <a:gd name="connsiteY6412" fmla="*/ 346675 h 6858240"/>
              <a:gd name="connsiteX6413" fmla="*/ 7307436 w 10382877"/>
              <a:gd name="connsiteY6413" fmla="*/ 353454 h 6858240"/>
              <a:gd name="connsiteX6414" fmla="*/ 7323821 w 10382877"/>
              <a:gd name="connsiteY6414" fmla="*/ 422488 h 6858240"/>
              <a:gd name="connsiteX6415" fmla="*/ 7331569 w 10382877"/>
              <a:gd name="connsiteY6415" fmla="*/ 436514 h 6858240"/>
              <a:gd name="connsiteX6416" fmla="*/ 7339507 w 10382877"/>
              <a:gd name="connsiteY6416" fmla="*/ 447046 h 6858240"/>
              <a:gd name="connsiteX6417" fmla="*/ 7344588 w 10382877"/>
              <a:gd name="connsiteY6417" fmla="*/ 469571 h 6858240"/>
              <a:gd name="connsiteX6418" fmla="*/ 7346303 w 10382877"/>
              <a:gd name="connsiteY6418" fmla="*/ 487299 h 6858240"/>
              <a:gd name="connsiteX6419" fmla="*/ 7330679 w 10382877"/>
              <a:gd name="connsiteY6419" fmla="*/ 465869 h 6858240"/>
              <a:gd name="connsiteX6420" fmla="*/ 7315501 w 10382877"/>
              <a:gd name="connsiteY6420" fmla="*/ 423166 h 6858240"/>
              <a:gd name="connsiteX6421" fmla="*/ 7303752 w 10382877"/>
              <a:gd name="connsiteY6421" fmla="*/ 383643 h 6858240"/>
              <a:gd name="connsiteX6422" fmla="*/ 7300577 w 10382877"/>
              <a:gd name="connsiteY6422" fmla="*/ 360024 h 6858240"/>
              <a:gd name="connsiteX6423" fmla="*/ 7296131 w 10382877"/>
              <a:gd name="connsiteY6423" fmla="*/ 315235 h 6858240"/>
              <a:gd name="connsiteX6424" fmla="*/ 8616462 w 10382877"/>
              <a:gd name="connsiteY6424" fmla="*/ 310287 h 6858240"/>
              <a:gd name="connsiteX6425" fmla="*/ 8609730 w 10382877"/>
              <a:gd name="connsiteY6425" fmla="*/ 316909 h 6858240"/>
              <a:gd name="connsiteX6426" fmla="*/ 8610937 w 10382877"/>
              <a:gd name="connsiteY6426" fmla="*/ 326242 h 6858240"/>
              <a:gd name="connsiteX6427" fmla="*/ 8617668 w 10382877"/>
              <a:gd name="connsiteY6427" fmla="*/ 319620 h 6858240"/>
              <a:gd name="connsiteX6428" fmla="*/ 8616462 w 10382877"/>
              <a:gd name="connsiteY6428" fmla="*/ 310287 h 6858240"/>
              <a:gd name="connsiteX6429" fmla="*/ 8590233 w 10382877"/>
              <a:gd name="connsiteY6429" fmla="*/ 310131 h 6858240"/>
              <a:gd name="connsiteX6430" fmla="*/ 8581342 w 10382877"/>
              <a:gd name="connsiteY6430" fmla="*/ 316909 h 6858240"/>
              <a:gd name="connsiteX6431" fmla="*/ 8584644 w 10382877"/>
              <a:gd name="connsiteY6431" fmla="*/ 321550 h 6858240"/>
              <a:gd name="connsiteX6432" fmla="*/ 8590233 w 10382877"/>
              <a:gd name="connsiteY6432" fmla="*/ 310131 h 6858240"/>
              <a:gd name="connsiteX6433" fmla="*/ 7901997 w 10382877"/>
              <a:gd name="connsiteY6433" fmla="*/ 300015 h 6858240"/>
              <a:gd name="connsiteX6434" fmla="*/ 7896409 w 10382877"/>
              <a:gd name="connsiteY6434" fmla="*/ 302570 h 6858240"/>
              <a:gd name="connsiteX6435" fmla="*/ 7896789 w 10382877"/>
              <a:gd name="connsiteY6435" fmla="*/ 307159 h 6858240"/>
              <a:gd name="connsiteX6436" fmla="*/ 7902378 w 10382877"/>
              <a:gd name="connsiteY6436" fmla="*/ 304604 h 6858240"/>
              <a:gd name="connsiteX6437" fmla="*/ 7901997 w 10382877"/>
              <a:gd name="connsiteY6437" fmla="*/ 300015 h 6858240"/>
              <a:gd name="connsiteX6438" fmla="*/ 7591507 w 10382877"/>
              <a:gd name="connsiteY6438" fmla="*/ 299859 h 6858240"/>
              <a:gd name="connsiteX6439" fmla="*/ 7588331 w 10382877"/>
              <a:gd name="connsiteY6439" fmla="*/ 303248 h 6858240"/>
              <a:gd name="connsiteX6440" fmla="*/ 7591189 w 10382877"/>
              <a:gd name="connsiteY6440" fmla="*/ 308671 h 6858240"/>
              <a:gd name="connsiteX6441" fmla="*/ 7594364 w 10382877"/>
              <a:gd name="connsiteY6441" fmla="*/ 305282 h 6858240"/>
              <a:gd name="connsiteX6442" fmla="*/ 7591507 w 10382877"/>
              <a:gd name="connsiteY6442" fmla="*/ 299859 h 6858240"/>
              <a:gd name="connsiteX6443" fmla="*/ 8460994 w 10382877"/>
              <a:gd name="connsiteY6443" fmla="*/ 296783 h 6858240"/>
              <a:gd name="connsiteX6444" fmla="*/ 8454643 w 10382877"/>
              <a:gd name="connsiteY6444" fmla="*/ 303561 h 6858240"/>
              <a:gd name="connsiteX6445" fmla="*/ 8462074 w 10382877"/>
              <a:gd name="connsiteY6445" fmla="*/ 304343 h 6858240"/>
              <a:gd name="connsiteX6446" fmla="*/ 8460994 w 10382877"/>
              <a:gd name="connsiteY6446" fmla="*/ 296783 h 6858240"/>
              <a:gd name="connsiteX6447" fmla="*/ 8783297 w 10382877"/>
              <a:gd name="connsiteY6447" fmla="*/ 292142 h 6858240"/>
              <a:gd name="connsiteX6448" fmla="*/ 8778026 w 10382877"/>
              <a:gd name="connsiteY6448" fmla="*/ 294749 h 6858240"/>
              <a:gd name="connsiteX6449" fmla="*/ 8780630 w 10382877"/>
              <a:gd name="connsiteY6449" fmla="*/ 300068 h 6858240"/>
              <a:gd name="connsiteX6450" fmla="*/ 8785901 w 10382877"/>
              <a:gd name="connsiteY6450" fmla="*/ 297460 h 6858240"/>
              <a:gd name="connsiteX6451" fmla="*/ 8783297 w 10382877"/>
              <a:gd name="connsiteY6451" fmla="*/ 292142 h 6858240"/>
              <a:gd name="connsiteX6452" fmla="*/ 10103056 w 10382877"/>
              <a:gd name="connsiteY6452" fmla="*/ 291934 h 6858240"/>
              <a:gd name="connsiteX6453" fmla="*/ 10097975 w 10382877"/>
              <a:gd name="connsiteY6453" fmla="*/ 297669 h 6858240"/>
              <a:gd name="connsiteX6454" fmla="*/ 10108137 w 10382877"/>
              <a:gd name="connsiteY6454" fmla="*/ 292820 h 6858240"/>
              <a:gd name="connsiteX6455" fmla="*/ 10103056 w 10382877"/>
              <a:gd name="connsiteY6455" fmla="*/ 291934 h 6858240"/>
              <a:gd name="connsiteX6456" fmla="*/ 10223736 w 10382877"/>
              <a:gd name="connsiteY6456" fmla="*/ 290754 h 6858240"/>
              <a:gd name="connsiteX6457" fmla="*/ 10222577 w 10382877"/>
              <a:gd name="connsiteY6457" fmla="*/ 296586 h 6858240"/>
              <a:gd name="connsiteX6458" fmla="*/ 10216163 w 10382877"/>
              <a:gd name="connsiteY6458" fmla="*/ 306858 h 6858240"/>
              <a:gd name="connsiteX6459" fmla="*/ 10218132 w 10382877"/>
              <a:gd name="connsiteY6459" fmla="*/ 296378 h 6858240"/>
              <a:gd name="connsiteX6460" fmla="*/ 10223736 w 10382877"/>
              <a:gd name="connsiteY6460" fmla="*/ 290754 h 6858240"/>
              <a:gd name="connsiteX6461" fmla="*/ 7362179 w 10382877"/>
              <a:gd name="connsiteY6461" fmla="*/ 288293 h 6858240"/>
              <a:gd name="connsiteX6462" fmla="*/ 7366942 w 10382877"/>
              <a:gd name="connsiteY6462" fmla="*/ 302612 h 6858240"/>
              <a:gd name="connsiteX6463" fmla="*/ 7366752 w 10382877"/>
              <a:gd name="connsiteY6463" fmla="*/ 315959 h 6858240"/>
              <a:gd name="connsiteX6464" fmla="*/ 7357035 w 10382877"/>
              <a:gd name="connsiteY6464" fmla="*/ 288951 h 6858240"/>
              <a:gd name="connsiteX6465" fmla="*/ 7362179 w 10382877"/>
              <a:gd name="connsiteY6465" fmla="*/ 288293 h 6858240"/>
              <a:gd name="connsiteX6466" fmla="*/ 10158371 w 10382877"/>
              <a:gd name="connsiteY6466" fmla="*/ 288284 h 6858240"/>
              <a:gd name="connsiteX6467" fmla="*/ 10152401 w 10382877"/>
              <a:gd name="connsiteY6467" fmla="*/ 296522 h 6858240"/>
              <a:gd name="connsiteX6468" fmla="*/ 10162181 w 10382877"/>
              <a:gd name="connsiteY6468" fmla="*/ 291413 h 6858240"/>
              <a:gd name="connsiteX6469" fmla="*/ 10158371 w 10382877"/>
              <a:gd name="connsiteY6469" fmla="*/ 288284 h 6858240"/>
              <a:gd name="connsiteX6470" fmla="*/ 10080828 w 10382877"/>
              <a:gd name="connsiteY6470" fmla="*/ 288023 h 6858240"/>
              <a:gd name="connsiteX6471" fmla="*/ 10073461 w 10382877"/>
              <a:gd name="connsiteY6471" fmla="*/ 289952 h 6858240"/>
              <a:gd name="connsiteX6472" fmla="*/ 10076763 w 10382877"/>
              <a:gd name="connsiteY6472" fmla="*/ 299807 h 6858240"/>
              <a:gd name="connsiteX6473" fmla="*/ 10084067 w 10382877"/>
              <a:gd name="connsiteY6473" fmla="*/ 297878 h 6858240"/>
              <a:gd name="connsiteX6474" fmla="*/ 10080828 w 10382877"/>
              <a:gd name="connsiteY6474" fmla="*/ 288023 h 6858240"/>
              <a:gd name="connsiteX6475" fmla="*/ 8749383 w 10382877"/>
              <a:gd name="connsiteY6475" fmla="*/ 287437 h 6858240"/>
              <a:gd name="connsiteX6476" fmla="*/ 8745192 w 10382877"/>
              <a:gd name="connsiteY6476" fmla="*/ 301267 h 6858240"/>
              <a:gd name="connsiteX6477" fmla="*/ 8746399 w 10382877"/>
              <a:gd name="connsiteY6477" fmla="*/ 315084 h 6858240"/>
              <a:gd name="connsiteX6478" fmla="*/ 8755290 w 10382877"/>
              <a:gd name="connsiteY6478" fmla="*/ 295427 h 6858240"/>
              <a:gd name="connsiteX6479" fmla="*/ 8749383 w 10382877"/>
              <a:gd name="connsiteY6479" fmla="*/ 287437 h 6858240"/>
              <a:gd name="connsiteX6480" fmla="*/ 9938442 w 10382877"/>
              <a:gd name="connsiteY6480" fmla="*/ 280480 h 6858240"/>
              <a:gd name="connsiteX6481" fmla="*/ 9940284 w 10382877"/>
              <a:gd name="connsiteY6481" fmla="*/ 288040 h 6858240"/>
              <a:gd name="connsiteX6482" fmla="*/ 9934950 w 10382877"/>
              <a:gd name="connsiteY6482" fmla="*/ 290439 h 6858240"/>
              <a:gd name="connsiteX6483" fmla="*/ 9933108 w 10382877"/>
              <a:gd name="connsiteY6483" fmla="*/ 282878 h 6858240"/>
              <a:gd name="connsiteX6484" fmla="*/ 9938442 w 10382877"/>
              <a:gd name="connsiteY6484" fmla="*/ 280480 h 6858240"/>
              <a:gd name="connsiteX6485" fmla="*/ 8648851 w 10382877"/>
              <a:gd name="connsiteY6485" fmla="*/ 279993 h 6858240"/>
              <a:gd name="connsiteX6486" fmla="*/ 8641991 w 10382877"/>
              <a:gd name="connsiteY6486" fmla="*/ 290786 h 6858240"/>
              <a:gd name="connsiteX6487" fmla="*/ 8646247 w 10382877"/>
              <a:gd name="connsiteY6487" fmla="*/ 292455 h 6858240"/>
              <a:gd name="connsiteX6488" fmla="*/ 8648851 w 10382877"/>
              <a:gd name="connsiteY6488" fmla="*/ 279993 h 6858240"/>
              <a:gd name="connsiteX6489" fmla="*/ 8732808 w 10382877"/>
              <a:gd name="connsiteY6489" fmla="*/ 275666 h 6858240"/>
              <a:gd name="connsiteX6490" fmla="*/ 8728871 w 10382877"/>
              <a:gd name="connsiteY6490" fmla="*/ 285155 h 6858240"/>
              <a:gd name="connsiteX6491" fmla="*/ 8733697 w 10382877"/>
              <a:gd name="connsiteY6491" fmla="*/ 287084 h 6858240"/>
              <a:gd name="connsiteX6492" fmla="*/ 8732808 w 10382877"/>
              <a:gd name="connsiteY6492" fmla="*/ 275666 h 6858240"/>
              <a:gd name="connsiteX6493" fmla="*/ 9905101 w 10382877"/>
              <a:gd name="connsiteY6493" fmla="*/ 273544 h 6858240"/>
              <a:gd name="connsiteX6494" fmla="*/ 9907705 w 10382877"/>
              <a:gd name="connsiteY6494" fmla="*/ 278862 h 6858240"/>
              <a:gd name="connsiteX6495" fmla="*/ 9902434 w 10382877"/>
              <a:gd name="connsiteY6495" fmla="*/ 281469 h 6858240"/>
              <a:gd name="connsiteX6496" fmla="*/ 9899766 w 10382877"/>
              <a:gd name="connsiteY6496" fmla="*/ 276151 h 6858240"/>
              <a:gd name="connsiteX6497" fmla="*/ 9905101 w 10382877"/>
              <a:gd name="connsiteY6497" fmla="*/ 273544 h 6858240"/>
              <a:gd name="connsiteX6498" fmla="*/ 8585287 w 10382877"/>
              <a:gd name="connsiteY6498" fmla="*/ 271247 h 6858240"/>
              <a:gd name="connsiteX6499" fmla="*/ 8572768 w 10382877"/>
              <a:gd name="connsiteY6499" fmla="*/ 280045 h 6858240"/>
              <a:gd name="connsiteX6500" fmla="*/ 8566735 w 10382877"/>
              <a:gd name="connsiteY6500" fmla="*/ 294071 h 6858240"/>
              <a:gd name="connsiteX6501" fmla="*/ 8577404 w 10382877"/>
              <a:gd name="connsiteY6501" fmla="*/ 302101 h 6858240"/>
              <a:gd name="connsiteX6502" fmla="*/ 8596139 w 10382877"/>
              <a:gd name="connsiteY6502" fmla="*/ 278742 h 6858240"/>
              <a:gd name="connsiteX6503" fmla="*/ 8592709 w 10382877"/>
              <a:gd name="connsiteY6503" fmla="*/ 275822 h 6858240"/>
              <a:gd name="connsiteX6504" fmla="*/ 8585287 w 10382877"/>
              <a:gd name="connsiteY6504" fmla="*/ 271247 h 6858240"/>
              <a:gd name="connsiteX6505" fmla="*/ 8775422 w 10382877"/>
              <a:gd name="connsiteY6505" fmla="*/ 269982 h 6858240"/>
              <a:gd name="connsiteX6506" fmla="*/ 8767483 w 10382877"/>
              <a:gd name="connsiteY6506" fmla="*/ 273684 h 6858240"/>
              <a:gd name="connsiteX6507" fmla="*/ 8772183 w 10382877"/>
              <a:gd name="connsiteY6507" fmla="*/ 279368 h 6858240"/>
              <a:gd name="connsiteX6508" fmla="*/ 8780185 w 10382877"/>
              <a:gd name="connsiteY6508" fmla="*/ 275666 h 6858240"/>
              <a:gd name="connsiteX6509" fmla="*/ 8775422 w 10382877"/>
              <a:gd name="connsiteY6509" fmla="*/ 269982 h 6858240"/>
              <a:gd name="connsiteX6510" fmla="*/ 7285144 w 10382877"/>
              <a:gd name="connsiteY6510" fmla="*/ 269919 h 6858240"/>
              <a:gd name="connsiteX6511" fmla="*/ 7287938 w 10382877"/>
              <a:gd name="connsiteY6511" fmla="*/ 275342 h 6858240"/>
              <a:gd name="connsiteX6512" fmla="*/ 7284763 w 10382877"/>
              <a:gd name="connsiteY6512" fmla="*/ 278731 h 6858240"/>
              <a:gd name="connsiteX6513" fmla="*/ 7281969 w 10382877"/>
              <a:gd name="connsiteY6513" fmla="*/ 273308 h 6858240"/>
              <a:gd name="connsiteX6514" fmla="*/ 7285144 w 10382877"/>
              <a:gd name="connsiteY6514" fmla="*/ 269919 h 6858240"/>
              <a:gd name="connsiteX6515" fmla="*/ 8409807 w 10382877"/>
              <a:gd name="connsiteY6515" fmla="*/ 267949 h 6858240"/>
              <a:gd name="connsiteX6516" fmla="*/ 8403964 w 10382877"/>
              <a:gd name="connsiteY6516" fmla="*/ 276656 h 6858240"/>
              <a:gd name="connsiteX6517" fmla="*/ 8400979 w 10382877"/>
              <a:gd name="connsiteY6517" fmla="*/ 295479 h 6858240"/>
              <a:gd name="connsiteX6518" fmla="*/ 8406250 w 10382877"/>
              <a:gd name="connsiteY6518" fmla="*/ 297721 h 6858240"/>
              <a:gd name="connsiteX6519" fmla="*/ 8409235 w 10382877"/>
              <a:gd name="connsiteY6519" fmla="*/ 278899 h 6858240"/>
              <a:gd name="connsiteX6520" fmla="*/ 7409492 w 10382877"/>
              <a:gd name="connsiteY6520" fmla="*/ 266218 h 6858240"/>
              <a:gd name="connsiteX6521" fmla="*/ 7409048 w 10382877"/>
              <a:gd name="connsiteY6521" fmla="*/ 278782 h 6858240"/>
              <a:gd name="connsiteX6522" fmla="*/ 7408159 w 10382877"/>
              <a:gd name="connsiteY6522" fmla="*/ 301777 h 6858240"/>
              <a:gd name="connsiteX6523" fmla="*/ 7409175 w 10382877"/>
              <a:gd name="connsiteY6523" fmla="*/ 307199 h 6858240"/>
              <a:gd name="connsiteX6524" fmla="*/ 7403459 w 10382877"/>
              <a:gd name="connsiteY6524" fmla="*/ 318566 h 6858240"/>
              <a:gd name="connsiteX6525" fmla="*/ 7395203 w 10382877"/>
              <a:gd name="connsiteY6525" fmla="*/ 321278 h 6858240"/>
              <a:gd name="connsiteX6526" fmla="*/ 7390122 w 10382877"/>
              <a:gd name="connsiteY6526" fmla="*/ 308816 h 6858240"/>
              <a:gd name="connsiteX6527" fmla="*/ 7387899 w 10382877"/>
              <a:gd name="connsiteY6527" fmla="*/ 294686 h 6858240"/>
              <a:gd name="connsiteX6528" fmla="*/ 7389107 w 10382877"/>
              <a:gd name="connsiteY6528" fmla="*/ 285978 h 6858240"/>
              <a:gd name="connsiteX6529" fmla="*/ 7394759 w 10382877"/>
              <a:gd name="connsiteY6529" fmla="*/ 276802 h 6858240"/>
              <a:gd name="connsiteX6530" fmla="*/ 7397744 w 10382877"/>
              <a:gd name="connsiteY6530" fmla="*/ 273151 h 6858240"/>
              <a:gd name="connsiteX6531" fmla="*/ 7404094 w 10382877"/>
              <a:gd name="connsiteY6531" fmla="*/ 268406 h 6858240"/>
              <a:gd name="connsiteX6532" fmla="*/ 7409492 w 10382877"/>
              <a:gd name="connsiteY6532" fmla="*/ 266218 h 6858240"/>
              <a:gd name="connsiteX6533" fmla="*/ 8453087 w 10382877"/>
              <a:gd name="connsiteY6533" fmla="*/ 259822 h 6858240"/>
              <a:gd name="connsiteX6534" fmla="*/ 8445053 w 10382877"/>
              <a:gd name="connsiteY6534" fmla="*/ 270295 h 6858240"/>
              <a:gd name="connsiteX6535" fmla="*/ 8442641 w 10382877"/>
              <a:gd name="connsiteY6535" fmla="*/ 281453 h 6858240"/>
              <a:gd name="connsiteX6536" fmla="*/ 8457120 w 10382877"/>
              <a:gd name="connsiteY6536" fmla="*/ 260180 h 6858240"/>
              <a:gd name="connsiteX6537" fmla="*/ 8453087 w 10382877"/>
              <a:gd name="connsiteY6537" fmla="*/ 259822 h 6858240"/>
              <a:gd name="connsiteX6538" fmla="*/ 10186632 w 10382877"/>
              <a:gd name="connsiteY6538" fmla="*/ 259242 h 6858240"/>
              <a:gd name="connsiteX6539" fmla="*/ 10179964 w 10382877"/>
              <a:gd name="connsiteY6539" fmla="*/ 265863 h 6858240"/>
              <a:gd name="connsiteX6540" fmla="*/ 10181107 w 10382877"/>
              <a:gd name="connsiteY6540" fmla="*/ 275197 h 6858240"/>
              <a:gd name="connsiteX6541" fmla="*/ 10187839 w 10382877"/>
              <a:gd name="connsiteY6541" fmla="*/ 268575 h 6858240"/>
              <a:gd name="connsiteX6542" fmla="*/ 10186632 w 10382877"/>
              <a:gd name="connsiteY6542" fmla="*/ 259242 h 6858240"/>
              <a:gd name="connsiteX6543" fmla="*/ 8420349 w 10382877"/>
              <a:gd name="connsiteY6543" fmla="*/ 258198 h 6858240"/>
              <a:gd name="connsiteX6544" fmla="*/ 8415078 w 10382877"/>
              <a:gd name="connsiteY6544" fmla="*/ 260388 h 6858240"/>
              <a:gd name="connsiteX6545" fmla="*/ 8420031 w 10382877"/>
              <a:gd name="connsiteY6545" fmla="*/ 264821 h 6858240"/>
              <a:gd name="connsiteX6546" fmla="*/ 8420349 w 10382877"/>
              <a:gd name="connsiteY6546" fmla="*/ 258198 h 6858240"/>
              <a:gd name="connsiteX6547" fmla="*/ 7917874 w 10382877"/>
              <a:gd name="connsiteY6547" fmla="*/ 257084 h 6858240"/>
              <a:gd name="connsiteX6548" fmla="*/ 7914190 w 10382877"/>
              <a:gd name="connsiteY6548" fmla="*/ 264977 h 6858240"/>
              <a:gd name="connsiteX6549" fmla="*/ 7901235 w 10382877"/>
              <a:gd name="connsiteY6549" fmla="*/ 265394 h 6858240"/>
              <a:gd name="connsiteX6550" fmla="*/ 7895900 w 10382877"/>
              <a:gd name="connsiteY6550" fmla="*/ 260858 h 6858240"/>
              <a:gd name="connsiteX6551" fmla="*/ 7896789 w 10382877"/>
              <a:gd name="connsiteY6551" fmla="*/ 272120 h 6858240"/>
              <a:gd name="connsiteX6552" fmla="*/ 7911968 w 10382877"/>
              <a:gd name="connsiteY6552" fmla="*/ 279263 h 6858240"/>
              <a:gd name="connsiteX6553" fmla="*/ 7920986 w 10382877"/>
              <a:gd name="connsiteY6553" fmla="*/ 263777 h 6858240"/>
              <a:gd name="connsiteX6554" fmla="*/ 7917874 w 10382877"/>
              <a:gd name="connsiteY6554" fmla="*/ 257084 h 6858240"/>
              <a:gd name="connsiteX6555" fmla="*/ 10005380 w 10382877"/>
              <a:gd name="connsiteY6555" fmla="*/ 253297 h 6858240"/>
              <a:gd name="connsiteX6556" fmla="*/ 10001062 w 10382877"/>
              <a:gd name="connsiteY6556" fmla="*/ 264508 h 6858240"/>
              <a:gd name="connsiteX6557" fmla="*/ 10008429 w 10382877"/>
              <a:gd name="connsiteY6557" fmla="*/ 265081 h 6858240"/>
              <a:gd name="connsiteX6558" fmla="*/ 10005380 w 10382877"/>
              <a:gd name="connsiteY6558" fmla="*/ 253297 h 6858240"/>
              <a:gd name="connsiteX6559" fmla="*/ 10206764 w 10382877"/>
              <a:gd name="connsiteY6559" fmla="*/ 252828 h 6858240"/>
              <a:gd name="connsiteX6560" fmla="*/ 10200667 w 10382877"/>
              <a:gd name="connsiteY6560" fmla="*/ 257416 h 6858240"/>
              <a:gd name="connsiteX6561" fmla="*/ 10202636 w 10382877"/>
              <a:gd name="connsiteY6561" fmla="*/ 264769 h 6858240"/>
              <a:gd name="connsiteX6562" fmla="*/ 10208669 w 10382877"/>
              <a:gd name="connsiteY6562" fmla="*/ 260179 h 6858240"/>
              <a:gd name="connsiteX6563" fmla="*/ 10206764 w 10382877"/>
              <a:gd name="connsiteY6563" fmla="*/ 252828 h 6858240"/>
              <a:gd name="connsiteX6564" fmla="*/ 9980739 w 10382877"/>
              <a:gd name="connsiteY6564" fmla="*/ 248344 h 6858240"/>
              <a:gd name="connsiteX6565" fmla="*/ 9975532 w 10382877"/>
              <a:gd name="connsiteY6565" fmla="*/ 250534 h 6858240"/>
              <a:gd name="connsiteX6566" fmla="*/ 9980485 w 10382877"/>
              <a:gd name="connsiteY6566" fmla="*/ 254966 h 6858240"/>
              <a:gd name="connsiteX6567" fmla="*/ 9980739 w 10382877"/>
              <a:gd name="connsiteY6567" fmla="*/ 248344 h 6858240"/>
              <a:gd name="connsiteX6568" fmla="*/ 9855080 w 10382877"/>
              <a:gd name="connsiteY6568" fmla="*/ 247780 h 6858240"/>
              <a:gd name="connsiteX6569" fmla="*/ 9862614 w 10382877"/>
              <a:gd name="connsiteY6569" fmla="*/ 254512 h 6858240"/>
              <a:gd name="connsiteX6570" fmla="*/ 9858359 w 10382877"/>
              <a:gd name="connsiteY6570" fmla="*/ 257328 h 6858240"/>
              <a:gd name="connsiteX6571" fmla="*/ 9850738 w 10382877"/>
              <a:gd name="connsiteY6571" fmla="*/ 250237 h 6858240"/>
              <a:gd name="connsiteX6572" fmla="*/ 9855080 w 10382877"/>
              <a:gd name="connsiteY6572" fmla="*/ 247780 h 6858240"/>
              <a:gd name="connsiteX6573" fmla="*/ 8357793 w 10382877"/>
              <a:gd name="connsiteY6573" fmla="*/ 245528 h 6858240"/>
              <a:gd name="connsiteX6574" fmla="*/ 8352395 w 10382877"/>
              <a:gd name="connsiteY6574" fmla="*/ 248344 h 6858240"/>
              <a:gd name="connsiteX6575" fmla="*/ 8355761 w 10382877"/>
              <a:gd name="connsiteY6575" fmla="*/ 251524 h 6858240"/>
              <a:gd name="connsiteX6576" fmla="*/ 8361159 w 10382877"/>
              <a:gd name="connsiteY6576" fmla="*/ 248709 h 6858240"/>
              <a:gd name="connsiteX6577" fmla="*/ 8357793 w 10382877"/>
              <a:gd name="connsiteY6577" fmla="*/ 245528 h 6858240"/>
              <a:gd name="connsiteX6578" fmla="*/ 8681423 w 10382877"/>
              <a:gd name="connsiteY6578" fmla="*/ 242178 h 6858240"/>
              <a:gd name="connsiteX6579" fmla="*/ 8677366 w 10382877"/>
              <a:gd name="connsiteY6579" fmla="*/ 247718 h 6858240"/>
              <a:gd name="connsiteX6580" fmla="*/ 8673174 w 10382877"/>
              <a:gd name="connsiteY6580" fmla="*/ 258563 h 6858240"/>
              <a:gd name="connsiteX6581" fmla="*/ 8683145 w 10382877"/>
              <a:gd name="connsiteY6581" fmla="*/ 243286 h 6858240"/>
              <a:gd name="connsiteX6582" fmla="*/ 8681423 w 10382877"/>
              <a:gd name="connsiteY6582" fmla="*/ 242178 h 6858240"/>
              <a:gd name="connsiteX6583" fmla="*/ 8906693 w 10382877"/>
              <a:gd name="connsiteY6583" fmla="*/ 241582 h 6858240"/>
              <a:gd name="connsiteX6584" fmla="*/ 8905486 w 10382877"/>
              <a:gd name="connsiteY6584" fmla="*/ 247742 h 6858240"/>
              <a:gd name="connsiteX6585" fmla="*/ 8899072 w 10382877"/>
              <a:gd name="connsiteY6585" fmla="*/ 258013 h 6858240"/>
              <a:gd name="connsiteX6586" fmla="*/ 8901612 w 10382877"/>
              <a:gd name="connsiteY6586" fmla="*/ 245082 h 6858240"/>
              <a:gd name="connsiteX6587" fmla="*/ 8906693 w 10382877"/>
              <a:gd name="connsiteY6587" fmla="*/ 241582 h 6858240"/>
              <a:gd name="connsiteX6588" fmla="*/ 7352703 w 10382877"/>
              <a:gd name="connsiteY6588" fmla="*/ 240225 h 6858240"/>
              <a:gd name="connsiteX6589" fmla="*/ 7354686 w 10382877"/>
              <a:gd name="connsiteY6589" fmla="*/ 266270 h 6858240"/>
              <a:gd name="connsiteX6590" fmla="*/ 7351192 w 10382877"/>
              <a:gd name="connsiteY6590" fmla="*/ 279357 h 6858240"/>
              <a:gd name="connsiteX6591" fmla="*/ 7350494 w 10382877"/>
              <a:gd name="connsiteY6591" fmla="*/ 247916 h 6858240"/>
              <a:gd name="connsiteX6592" fmla="*/ 7352703 w 10382877"/>
              <a:gd name="connsiteY6592" fmla="*/ 240225 h 6858240"/>
              <a:gd name="connsiteX6593" fmla="*/ 8747542 w 10382877"/>
              <a:gd name="connsiteY6593" fmla="*/ 236977 h 6858240"/>
              <a:gd name="connsiteX6594" fmla="*/ 8720297 w 10382877"/>
              <a:gd name="connsiteY6594" fmla="*/ 255174 h 6858240"/>
              <a:gd name="connsiteX6595" fmla="*/ 8737635 w 10382877"/>
              <a:gd name="connsiteY6595" fmla="*/ 251368 h 6858240"/>
              <a:gd name="connsiteX6596" fmla="*/ 8747542 w 10382877"/>
              <a:gd name="connsiteY6596" fmla="*/ 236977 h 6858240"/>
              <a:gd name="connsiteX6597" fmla="*/ 10069778 w 10382877"/>
              <a:gd name="connsiteY6597" fmla="*/ 236717 h 6858240"/>
              <a:gd name="connsiteX6598" fmla="*/ 10061013 w 10382877"/>
              <a:gd name="connsiteY6598" fmla="*/ 240158 h 6858240"/>
              <a:gd name="connsiteX6599" fmla="*/ 10055234 w 10382877"/>
              <a:gd name="connsiteY6599" fmla="*/ 254861 h 6858240"/>
              <a:gd name="connsiteX6600" fmla="*/ 10059299 w 10382877"/>
              <a:gd name="connsiteY6600" fmla="*/ 258511 h 6858240"/>
              <a:gd name="connsiteX6601" fmla="*/ 10063363 w 10382877"/>
              <a:gd name="connsiteY6601" fmla="*/ 249231 h 6858240"/>
              <a:gd name="connsiteX6602" fmla="*/ 10068063 w 10382877"/>
              <a:gd name="connsiteY6602" fmla="*/ 242140 h 6858240"/>
              <a:gd name="connsiteX6603" fmla="*/ 10069778 w 10382877"/>
              <a:gd name="connsiteY6603" fmla="*/ 236717 h 6858240"/>
              <a:gd name="connsiteX6604" fmla="*/ 7559689 w 10382877"/>
              <a:gd name="connsiteY6604" fmla="*/ 236299 h 6858240"/>
              <a:gd name="connsiteX6605" fmla="*/ 7555688 w 10382877"/>
              <a:gd name="connsiteY6605" fmla="*/ 245789 h 6858240"/>
              <a:gd name="connsiteX6606" fmla="*/ 7560579 w 10382877"/>
              <a:gd name="connsiteY6606" fmla="*/ 247718 h 6858240"/>
              <a:gd name="connsiteX6607" fmla="*/ 7559689 w 10382877"/>
              <a:gd name="connsiteY6607" fmla="*/ 236299 h 6858240"/>
              <a:gd name="connsiteX6608" fmla="*/ 7375921 w 10382877"/>
              <a:gd name="connsiteY6608" fmla="*/ 235093 h 6858240"/>
              <a:gd name="connsiteX6609" fmla="*/ 7378057 w 10382877"/>
              <a:gd name="connsiteY6609" fmla="*/ 237276 h 6858240"/>
              <a:gd name="connsiteX6610" fmla="*/ 7380343 w 10382877"/>
              <a:gd name="connsiteY6610" fmla="*/ 252605 h 6858240"/>
              <a:gd name="connsiteX6611" fmla="*/ 7375644 w 10382877"/>
              <a:gd name="connsiteY6611" fmla="*/ 261053 h 6858240"/>
              <a:gd name="connsiteX6612" fmla="*/ 7373420 w 10382877"/>
              <a:gd name="connsiteY6612" fmla="*/ 254013 h 6858240"/>
              <a:gd name="connsiteX6613" fmla="*/ 7375262 w 10382877"/>
              <a:gd name="connsiteY6613" fmla="*/ 240144 h 6858240"/>
              <a:gd name="connsiteX6614" fmla="*/ 7375921 w 10382877"/>
              <a:gd name="connsiteY6614" fmla="*/ 235093 h 6858240"/>
              <a:gd name="connsiteX6615" fmla="*/ 9804441 w 10382877"/>
              <a:gd name="connsiteY6615" fmla="*/ 229850 h 6858240"/>
              <a:gd name="connsiteX6616" fmla="*/ 9804886 w 10382877"/>
              <a:gd name="connsiteY6616" fmla="*/ 234437 h 6858240"/>
              <a:gd name="connsiteX6617" fmla="*/ 9799298 w 10382877"/>
              <a:gd name="connsiteY6617" fmla="*/ 236993 h 6858240"/>
              <a:gd name="connsiteX6618" fmla="*/ 9798916 w 10382877"/>
              <a:gd name="connsiteY6618" fmla="*/ 232404 h 6858240"/>
              <a:gd name="connsiteX6619" fmla="*/ 9804441 w 10382877"/>
              <a:gd name="connsiteY6619" fmla="*/ 229850 h 6858240"/>
              <a:gd name="connsiteX6620" fmla="*/ 8553866 w 10382877"/>
              <a:gd name="connsiteY6620" fmla="*/ 229372 h 6858240"/>
              <a:gd name="connsiteX6621" fmla="*/ 8549016 w 10382877"/>
              <a:gd name="connsiteY6621" fmla="*/ 234423 h 6858240"/>
              <a:gd name="connsiteX6622" fmla="*/ 8551493 w 10382877"/>
              <a:gd name="connsiteY6622" fmla="*/ 238854 h 6858240"/>
              <a:gd name="connsiteX6623" fmla="*/ 8559622 w 10382877"/>
              <a:gd name="connsiteY6623" fmla="*/ 230929 h 6858240"/>
              <a:gd name="connsiteX6624" fmla="*/ 8553866 w 10382877"/>
              <a:gd name="connsiteY6624" fmla="*/ 229372 h 6858240"/>
              <a:gd name="connsiteX6625" fmla="*/ 9935434 w 10382877"/>
              <a:gd name="connsiteY6625" fmla="*/ 222065 h 6858240"/>
              <a:gd name="connsiteX6626" fmla="*/ 9931013 w 10382877"/>
              <a:gd name="connsiteY6626" fmla="*/ 224464 h 6858240"/>
              <a:gd name="connsiteX6627" fmla="*/ 9923138 w 10382877"/>
              <a:gd name="connsiteY6627" fmla="*/ 234266 h 6858240"/>
              <a:gd name="connsiteX6628" fmla="*/ 9935585 w 10382877"/>
              <a:gd name="connsiteY6628" fmla="*/ 243234 h 6858240"/>
              <a:gd name="connsiteX6629" fmla="*/ 9951017 w 10382877"/>
              <a:gd name="connsiteY6629" fmla="*/ 243860 h 6858240"/>
              <a:gd name="connsiteX6630" fmla="*/ 9937490 w 10382877"/>
              <a:gd name="connsiteY6630" fmla="*/ 235256 h 6858240"/>
              <a:gd name="connsiteX6631" fmla="*/ 9934569 w 10382877"/>
              <a:gd name="connsiteY6631" fmla="*/ 227019 h 6858240"/>
              <a:gd name="connsiteX6632" fmla="*/ 9935434 w 10382877"/>
              <a:gd name="connsiteY6632" fmla="*/ 222065 h 6858240"/>
              <a:gd name="connsiteX6633" fmla="*/ 8849726 w 10382877"/>
              <a:gd name="connsiteY6633" fmla="*/ 219980 h 6858240"/>
              <a:gd name="connsiteX6634" fmla="*/ 8838740 w 10382877"/>
              <a:gd name="connsiteY6634" fmla="*/ 225351 h 6858240"/>
              <a:gd name="connsiteX6635" fmla="*/ 8823243 w 10382877"/>
              <a:gd name="connsiteY6635" fmla="*/ 245215 h 6858240"/>
              <a:gd name="connsiteX6636" fmla="*/ 8841597 w 10382877"/>
              <a:gd name="connsiteY6636" fmla="*/ 234578 h 6858240"/>
              <a:gd name="connsiteX6637" fmla="*/ 10053075 w 10382877"/>
              <a:gd name="connsiteY6637" fmla="*/ 219824 h 6858240"/>
              <a:gd name="connsiteX6638" fmla="*/ 10046279 w 10382877"/>
              <a:gd name="connsiteY6638" fmla="*/ 226602 h 6858240"/>
              <a:gd name="connsiteX6639" fmla="*/ 10048248 w 10382877"/>
              <a:gd name="connsiteY6639" fmla="*/ 233796 h 6858240"/>
              <a:gd name="connsiteX6640" fmla="*/ 10055043 w 10382877"/>
              <a:gd name="connsiteY6640" fmla="*/ 227019 h 6858240"/>
              <a:gd name="connsiteX6641" fmla="*/ 10053075 w 10382877"/>
              <a:gd name="connsiteY6641" fmla="*/ 219824 h 6858240"/>
              <a:gd name="connsiteX6642" fmla="*/ 8494971 w 10382877"/>
              <a:gd name="connsiteY6642" fmla="*/ 213904 h 6858240"/>
              <a:gd name="connsiteX6643" fmla="*/ 8496495 w 10382877"/>
              <a:gd name="connsiteY6643" fmla="*/ 217137 h 6858240"/>
              <a:gd name="connsiteX6644" fmla="*/ 8492748 w 10382877"/>
              <a:gd name="connsiteY6644" fmla="*/ 221621 h 6858240"/>
              <a:gd name="connsiteX6645" fmla="*/ 8494971 w 10382877"/>
              <a:gd name="connsiteY6645" fmla="*/ 213904 h 6858240"/>
              <a:gd name="connsiteX6646" fmla="*/ 8656488 w 10382877"/>
              <a:gd name="connsiteY6646" fmla="*/ 212406 h 6858240"/>
              <a:gd name="connsiteX6647" fmla="*/ 8648152 w 10382877"/>
              <a:gd name="connsiteY6647" fmla="*/ 217998 h 6858240"/>
              <a:gd name="connsiteX6648" fmla="*/ 8636657 w 10382877"/>
              <a:gd name="connsiteY6648" fmla="*/ 231189 h 6858240"/>
              <a:gd name="connsiteX6649" fmla="*/ 8658821 w 10382877"/>
              <a:gd name="connsiteY6649" fmla="*/ 213462 h 6858240"/>
              <a:gd name="connsiteX6650" fmla="*/ 8656488 w 10382877"/>
              <a:gd name="connsiteY6650" fmla="*/ 212406 h 6858240"/>
              <a:gd name="connsiteX6651" fmla="*/ 8703475 w 10382877"/>
              <a:gd name="connsiteY6651" fmla="*/ 212126 h 6858240"/>
              <a:gd name="connsiteX6652" fmla="*/ 8697624 w 10382877"/>
              <a:gd name="connsiteY6652" fmla="*/ 215235 h 6858240"/>
              <a:gd name="connsiteX6653" fmla="*/ 8692290 w 10382877"/>
              <a:gd name="connsiteY6653" fmla="*/ 223474 h 6858240"/>
              <a:gd name="connsiteX6654" fmla="*/ 8698323 w 10382877"/>
              <a:gd name="connsiteY6654" fmla="*/ 220397 h 6858240"/>
              <a:gd name="connsiteX6655" fmla="*/ 8703475 w 10382877"/>
              <a:gd name="connsiteY6655" fmla="*/ 212126 h 6858240"/>
              <a:gd name="connsiteX6656" fmla="*/ 7329695 w 10382877"/>
              <a:gd name="connsiteY6656" fmla="*/ 210203 h 6858240"/>
              <a:gd name="connsiteX6657" fmla="*/ 7336649 w 10382877"/>
              <a:gd name="connsiteY6657" fmla="*/ 219966 h 6858240"/>
              <a:gd name="connsiteX6658" fmla="*/ 7334489 w 10382877"/>
              <a:gd name="connsiteY6658" fmla="*/ 246402 h 6858240"/>
              <a:gd name="connsiteX6659" fmla="*/ 7330679 w 10382877"/>
              <a:gd name="connsiteY6659" fmla="*/ 241552 h 6858240"/>
              <a:gd name="connsiteX6660" fmla="*/ 7328520 w 10382877"/>
              <a:gd name="connsiteY6660" fmla="*/ 229456 h 6858240"/>
              <a:gd name="connsiteX6661" fmla="*/ 7323884 w 10382877"/>
              <a:gd name="connsiteY6661" fmla="*/ 216473 h 6858240"/>
              <a:gd name="connsiteX6662" fmla="*/ 7329695 w 10382877"/>
              <a:gd name="connsiteY6662" fmla="*/ 210203 h 6858240"/>
              <a:gd name="connsiteX6663" fmla="*/ 9883906 w 10382877"/>
              <a:gd name="connsiteY6663" fmla="*/ 208020 h 6858240"/>
              <a:gd name="connsiteX6664" fmla="*/ 9879571 w 10382877"/>
              <a:gd name="connsiteY6664" fmla="*/ 211846 h 6858240"/>
              <a:gd name="connsiteX6665" fmla="*/ 9911897 w 10382877"/>
              <a:gd name="connsiteY6665" fmla="*/ 222796 h 6858240"/>
              <a:gd name="connsiteX6666" fmla="*/ 9903577 w 10382877"/>
              <a:gd name="connsiteY6666" fmla="*/ 210647 h 6858240"/>
              <a:gd name="connsiteX6667" fmla="*/ 9883906 w 10382877"/>
              <a:gd name="connsiteY6667" fmla="*/ 208020 h 6858240"/>
              <a:gd name="connsiteX6668" fmla="*/ 7944802 w 10382877"/>
              <a:gd name="connsiteY6668" fmla="*/ 207675 h 6858240"/>
              <a:gd name="connsiteX6669" fmla="*/ 7937689 w 10382877"/>
              <a:gd name="connsiteY6669" fmla="*/ 208822 h 6858240"/>
              <a:gd name="connsiteX6670" fmla="*/ 7939340 w 10382877"/>
              <a:gd name="connsiteY6670" fmla="*/ 220814 h 6858240"/>
              <a:gd name="connsiteX6671" fmla="*/ 7946453 w 10382877"/>
              <a:gd name="connsiteY6671" fmla="*/ 219667 h 6858240"/>
              <a:gd name="connsiteX6672" fmla="*/ 7944802 w 10382877"/>
              <a:gd name="connsiteY6672" fmla="*/ 207675 h 6858240"/>
              <a:gd name="connsiteX6673" fmla="*/ 7844459 w 10382877"/>
              <a:gd name="connsiteY6673" fmla="*/ 207466 h 6858240"/>
              <a:gd name="connsiteX6674" fmla="*/ 7845284 w 10382877"/>
              <a:gd name="connsiteY6674" fmla="*/ 217998 h 6858240"/>
              <a:gd name="connsiteX6675" fmla="*/ 7849540 w 10382877"/>
              <a:gd name="connsiteY6675" fmla="*/ 218572 h 6858240"/>
              <a:gd name="connsiteX6676" fmla="*/ 7848651 w 10382877"/>
              <a:gd name="connsiteY6676" fmla="*/ 208040 h 6858240"/>
              <a:gd name="connsiteX6677" fmla="*/ 7844459 w 10382877"/>
              <a:gd name="connsiteY6677" fmla="*/ 207466 h 6858240"/>
              <a:gd name="connsiteX6678" fmla="*/ 8933049 w 10382877"/>
              <a:gd name="connsiteY6678" fmla="*/ 205924 h 6858240"/>
              <a:gd name="connsiteX6679" fmla="*/ 8935970 w 10382877"/>
              <a:gd name="connsiteY6679" fmla="*/ 217186 h 6858240"/>
              <a:gd name="connsiteX6680" fmla="*/ 8927777 w 10382877"/>
              <a:gd name="connsiteY6680" fmla="*/ 221514 h 6858240"/>
              <a:gd name="connsiteX6681" fmla="*/ 8933049 w 10382877"/>
              <a:gd name="connsiteY6681" fmla="*/ 205924 h 6858240"/>
              <a:gd name="connsiteX6682" fmla="*/ 8884529 w 10382877"/>
              <a:gd name="connsiteY6682" fmla="*/ 204598 h 6858240"/>
              <a:gd name="connsiteX6683" fmla="*/ 8875510 w 10382877"/>
              <a:gd name="connsiteY6683" fmla="*/ 219145 h 6858240"/>
              <a:gd name="connsiteX6684" fmla="*/ 8882750 w 10382877"/>
              <a:gd name="connsiteY6684" fmla="*/ 219406 h 6858240"/>
              <a:gd name="connsiteX6685" fmla="*/ 8884529 w 10382877"/>
              <a:gd name="connsiteY6685" fmla="*/ 204598 h 6858240"/>
              <a:gd name="connsiteX6686" fmla="*/ 8280123 w 10382877"/>
              <a:gd name="connsiteY6686" fmla="*/ 204442 h 6858240"/>
              <a:gd name="connsiteX6687" fmla="*/ 8276757 w 10382877"/>
              <a:gd name="connsiteY6687" fmla="*/ 211533 h 6858240"/>
              <a:gd name="connsiteX6688" fmla="*/ 8281647 w 10382877"/>
              <a:gd name="connsiteY6688" fmla="*/ 212992 h 6858240"/>
              <a:gd name="connsiteX6689" fmla="*/ 8280123 w 10382877"/>
              <a:gd name="connsiteY6689" fmla="*/ 204442 h 6858240"/>
              <a:gd name="connsiteX6690" fmla="*/ 8824101 w 10382877"/>
              <a:gd name="connsiteY6690" fmla="*/ 201665 h 6858240"/>
              <a:gd name="connsiteX6691" fmla="*/ 8812701 w 10382877"/>
              <a:gd name="connsiteY6691" fmla="*/ 209656 h 6858240"/>
              <a:gd name="connsiteX6692" fmla="*/ 8795808 w 10382877"/>
              <a:gd name="connsiteY6692" fmla="*/ 232858 h 6858240"/>
              <a:gd name="connsiteX6693" fmla="*/ 8801206 w 10382877"/>
              <a:gd name="connsiteY6693" fmla="*/ 237133 h 6858240"/>
              <a:gd name="connsiteX6694" fmla="*/ 8811875 w 10382877"/>
              <a:gd name="connsiteY6694" fmla="*/ 222274 h 6858240"/>
              <a:gd name="connsiteX6695" fmla="*/ 8819497 w 10382877"/>
              <a:gd name="connsiteY6695" fmla="*/ 214452 h 6858240"/>
              <a:gd name="connsiteX6696" fmla="*/ 8825784 w 10382877"/>
              <a:gd name="connsiteY6696" fmla="*/ 206110 h 6858240"/>
              <a:gd name="connsiteX6697" fmla="*/ 8824101 w 10382877"/>
              <a:gd name="connsiteY6697" fmla="*/ 201665 h 6858240"/>
              <a:gd name="connsiteX6698" fmla="*/ 7473573 w 10382877"/>
              <a:gd name="connsiteY6698" fmla="*/ 200254 h 6858240"/>
              <a:gd name="connsiteX6699" fmla="*/ 7475160 w 10382877"/>
              <a:gd name="connsiteY6699" fmla="*/ 203487 h 6858240"/>
              <a:gd name="connsiteX6700" fmla="*/ 7471414 w 10382877"/>
              <a:gd name="connsiteY6700" fmla="*/ 207971 h 6858240"/>
              <a:gd name="connsiteX6701" fmla="*/ 7473573 w 10382877"/>
              <a:gd name="connsiteY6701" fmla="*/ 200254 h 6858240"/>
              <a:gd name="connsiteX6702" fmla="*/ 10010247 w 10382877"/>
              <a:gd name="connsiteY6702" fmla="*/ 198589 h 6858240"/>
              <a:gd name="connsiteX6703" fmla="*/ 10007730 w 10382877"/>
              <a:gd name="connsiteY6703" fmla="*/ 208613 h 6858240"/>
              <a:gd name="connsiteX6704" fmla="*/ 10027799 w 10382877"/>
              <a:gd name="connsiteY6704" fmla="*/ 213984 h 6858240"/>
              <a:gd name="connsiteX6705" fmla="*/ 10039928 w 10382877"/>
              <a:gd name="connsiteY6705" fmla="*/ 209917 h 6858240"/>
              <a:gd name="connsiteX6706" fmla="*/ 10027100 w 10382877"/>
              <a:gd name="connsiteY6706" fmla="*/ 203034 h 6858240"/>
              <a:gd name="connsiteX6707" fmla="*/ 10010247 w 10382877"/>
              <a:gd name="connsiteY6707" fmla="*/ 198589 h 6858240"/>
              <a:gd name="connsiteX6708" fmla="*/ 7791175 w 10382877"/>
              <a:gd name="connsiteY6708" fmla="*/ 197768 h 6858240"/>
              <a:gd name="connsiteX6709" fmla="*/ 7791557 w 10382877"/>
              <a:gd name="connsiteY6709" fmla="*/ 218207 h 6858240"/>
              <a:gd name="connsiteX6710" fmla="*/ 7796510 w 10382877"/>
              <a:gd name="connsiteY6710" fmla="*/ 208770 h 6858240"/>
              <a:gd name="connsiteX6711" fmla="*/ 7791175 w 10382877"/>
              <a:gd name="connsiteY6711" fmla="*/ 197768 h 6858240"/>
              <a:gd name="connsiteX6712" fmla="*/ 9736742 w 10382877"/>
              <a:gd name="connsiteY6712" fmla="*/ 196635 h 6858240"/>
              <a:gd name="connsiteX6713" fmla="*/ 9738266 w 10382877"/>
              <a:gd name="connsiteY6713" fmla="*/ 199868 h 6858240"/>
              <a:gd name="connsiteX6714" fmla="*/ 9734519 w 10382877"/>
              <a:gd name="connsiteY6714" fmla="*/ 204351 h 6858240"/>
              <a:gd name="connsiteX6715" fmla="*/ 9736742 w 10382877"/>
              <a:gd name="connsiteY6715" fmla="*/ 196635 h 6858240"/>
              <a:gd name="connsiteX6716" fmla="*/ 7371357 w 10382877"/>
              <a:gd name="connsiteY6716" fmla="*/ 195724 h 6858240"/>
              <a:gd name="connsiteX6717" fmla="*/ 7375453 w 10382877"/>
              <a:gd name="connsiteY6717" fmla="*/ 196187 h 6858240"/>
              <a:gd name="connsiteX6718" fmla="*/ 7376278 w 10382877"/>
              <a:gd name="connsiteY6718" fmla="*/ 206824 h 6858240"/>
              <a:gd name="connsiteX6719" fmla="*/ 7372023 w 10382877"/>
              <a:gd name="connsiteY6719" fmla="*/ 206250 h 6858240"/>
              <a:gd name="connsiteX6720" fmla="*/ 7371357 w 10382877"/>
              <a:gd name="connsiteY6720" fmla="*/ 195724 h 6858240"/>
              <a:gd name="connsiteX6721" fmla="*/ 9920597 w 10382877"/>
              <a:gd name="connsiteY6721" fmla="*/ 195109 h 6858240"/>
              <a:gd name="connsiteX6722" fmla="*/ 9916660 w 10382877"/>
              <a:gd name="connsiteY6722" fmla="*/ 204599 h 6858240"/>
              <a:gd name="connsiteX6723" fmla="*/ 9921487 w 10382877"/>
              <a:gd name="connsiteY6723" fmla="*/ 206527 h 6858240"/>
              <a:gd name="connsiteX6724" fmla="*/ 9920597 w 10382877"/>
              <a:gd name="connsiteY6724" fmla="*/ 195109 h 6858240"/>
              <a:gd name="connsiteX6725" fmla="*/ 8156918 w 10382877"/>
              <a:gd name="connsiteY6725" fmla="*/ 194014 h 6858240"/>
              <a:gd name="connsiteX6726" fmla="*/ 8151520 w 10382877"/>
              <a:gd name="connsiteY6726" fmla="*/ 196829 h 6858240"/>
              <a:gd name="connsiteX6727" fmla="*/ 8154886 w 10382877"/>
              <a:gd name="connsiteY6727" fmla="*/ 200010 h 6858240"/>
              <a:gd name="connsiteX6728" fmla="*/ 8160284 w 10382877"/>
              <a:gd name="connsiteY6728" fmla="*/ 197194 h 6858240"/>
              <a:gd name="connsiteX6729" fmla="*/ 8156918 w 10382877"/>
              <a:gd name="connsiteY6729" fmla="*/ 194014 h 6858240"/>
              <a:gd name="connsiteX6730" fmla="*/ 8764753 w 10382877"/>
              <a:gd name="connsiteY6730" fmla="*/ 188591 h 6858240"/>
              <a:gd name="connsiteX6731" fmla="*/ 8750908 w 10382877"/>
              <a:gd name="connsiteY6731" fmla="*/ 204129 h 6858240"/>
              <a:gd name="connsiteX6732" fmla="*/ 8748621 w 10382877"/>
              <a:gd name="connsiteY6732" fmla="*/ 211168 h 6858240"/>
              <a:gd name="connsiteX6733" fmla="*/ 8741381 w 10382877"/>
              <a:gd name="connsiteY6733" fmla="*/ 222691 h 6858240"/>
              <a:gd name="connsiteX6734" fmla="*/ 8750908 w 10382877"/>
              <a:gd name="connsiteY6734" fmla="*/ 222430 h 6858240"/>
              <a:gd name="connsiteX6735" fmla="*/ 8764753 w 10382877"/>
              <a:gd name="connsiteY6735" fmla="*/ 188591 h 6858240"/>
              <a:gd name="connsiteX6736" fmla="*/ 10158054 w 10382877"/>
              <a:gd name="connsiteY6736" fmla="*/ 186923 h 6858240"/>
              <a:gd name="connsiteX6737" fmla="*/ 10152719 w 10382877"/>
              <a:gd name="connsiteY6737" fmla="*/ 189530 h 6858240"/>
              <a:gd name="connsiteX6738" fmla="*/ 10155323 w 10382877"/>
              <a:gd name="connsiteY6738" fmla="*/ 194848 h 6858240"/>
              <a:gd name="connsiteX6739" fmla="*/ 10160657 w 10382877"/>
              <a:gd name="connsiteY6739" fmla="*/ 192241 h 6858240"/>
              <a:gd name="connsiteX6740" fmla="*/ 10158054 w 10382877"/>
              <a:gd name="connsiteY6740" fmla="*/ 186923 h 6858240"/>
              <a:gd name="connsiteX6741" fmla="*/ 7413717 w 10382877"/>
              <a:gd name="connsiteY6741" fmla="*/ 184365 h 6858240"/>
              <a:gd name="connsiteX6742" fmla="*/ 7412033 w 10382877"/>
              <a:gd name="connsiteY6742" fmla="*/ 191078 h 6858240"/>
              <a:gd name="connsiteX6743" fmla="*/ 7407651 w 10382877"/>
              <a:gd name="connsiteY6743" fmla="*/ 197335 h 6858240"/>
              <a:gd name="connsiteX6744" fmla="*/ 7411779 w 10382877"/>
              <a:gd name="connsiteY6744" fmla="*/ 185394 h 6858240"/>
              <a:gd name="connsiteX6745" fmla="*/ 7413717 w 10382877"/>
              <a:gd name="connsiteY6745" fmla="*/ 184365 h 6858240"/>
              <a:gd name="connsiteX6746" fmla="*/ 8512753 w 10382877"/>
              <a:gd name="connsiteY6746" fmla="*/ 181732 h 6858240"/>
              <a:gd name="connsiteX6747" fmla="*/ 8513515 w 10382877"/>
              <a:gd name="connsiteY6747" fmla="*/ 187311 h 6858240"/>
              <a:gd name="connsiteX6748" fmla="*/ 8504878 w 10382877"/>
              <a:gd name="connsiteY6748" fmla="*/ 191535 h 6858240"/>
              <a:gd name="connsiteX6749" fmla="*/ 8512753 w 10382877"/>
              <a:gd name="connsiteY6749" fmla="*/ 181732 h 6858240"/>
              <a:gd name="connsiteX6750" fmla="*/ 7350987 w 10382877"/>
              <a:gd name="connsiteY6750" fmla="*/ 179640 h 6858240"/>
              <a:gd name="connsiteX6751" fmla="*/ 7353416 w 10382877"/>
              <a:gd name="connsiteY6751" fmla="*/ 183779 h 6858240"/>
              <a:gd name="connsiteX6752" fmla="*/ 7353987 w 10382877"/>
              <a:gd name="connsiteY6752" fmla="*/ 207397 h 6858240"/>
              <a:gd name="connsiteX6753" fmla="*/ 7349161 w 10382877"/>
              <a:gd name="connsiteY6753" fmla="*/ 220694 h 6858240"/>
              <a:gd name="connsiteX6754" fmla="*/ 7347509 w 10382877"/>
              <a:gd name="connsiteY6754" fmla="*/ 192902 h 6858240"/>
              <a:gd name="connsiteX6755" fmla="*/ 7350987 w 10382877"/>
              <a:gd name="connsiteY6755" fmla="*/ 179640 h 6858240"/>
              <a:gd name="connsiteX6756" fmla="*/ 8159776 w 10382877"/>
              <a:gd name="connsiteY6756" fmla="*/ 179466 h 6858240"/>
              <a:gd name="connsiteX6757" fmla="*/ 8148535 w 10382877"/>
              <a:gd name="connsiteY6757" fmla="*/ 179779 h 6858240"/>
              <a:gd name="connsiteX6758" fmla="*/ 8150377 w 10382877"/>
              <a:gd name="connsiteY6758" fmla="*/ 187287 h 6858240"/>
              <a:gd name="connsiteX6759" fmla="*/ 8155140 w 10382877"/>
              <a:gd name="connsiteY6759" fmla="*/ 186506 h 6858240"/>
              <a:gd name="connsiteX6760" fmla="*/ 8161935 w 10382877"/>
              <a:gd name="connsiteY6760" fmla="*/ 186193 h 6858240"/>
              <a:gd name="connsiteX6761" fmla="*/ 8168476 w 10382877"/>
              <a:gd name="connsiteY6761" fmla="*/ 186662 h 6858240"/>
              <a:gd name="connsiteX6762" fmla="*/ 8159776 w 10382877"/>
              <a:gd name="connsiteY6762" fmla="*/ 179466 h 6858240"/>
              <a:gd name="connsiteX6763" fmla="*/ 8700610 w 10382877"/>
              <a:gd name="connsiteY6763" fmla="*/ 179381 h 6858240"/>
              <a:gd name="connsiteX6764" fmla="*/ 8693814 w 10382877"/>
              <a:gd name="connsiteY6764" fmla="*/ 181812 h 6858240"/>
              <a:gd name="connsiteX6765" fmla="*/ 8685177 w 10382877"/>
              <a:gd name="connsiteY6765" fmla="*/ 190885 h 6858240"/>
              <a:gd name="connsiteX6766" fmla="*/ 8700356 w 10382877"/>
              <a:gd name="connsiteY6766" fmla="*/ 183637 h 6858240"/>
              <a:gd name="connsiteX6767" fmla="*/ 8700610 w 10382877"/>
              <a:gd name="connsiteY6767" fmla="*/ 179381 h 6858240"/>
              <a:gd name="connsiteX6768" fmla="*/ 8405988 w 10382877"/>
              <a:gd name="connsiteY6768" fmla="*/ 179035 h 6858240"/>
              <a:gd name="connsiteX6769" fmla="*/ 8404281 w 10382877"/>
              <a:gd name="connsiteY6769" fmla="*/ 185748 h 6858240"/>
              <a:gd name="connsiteX6770" fmla="*/ 8399899 w 10382877"/>
              <a:gd name="connsiteY6770" fmla="*/ 192005 h 6858240"/>
              <a:gd name="connsiteX6771" fmla="*/ 8404027 w 10382877"/>
              <a:gd name="connsiteY6771" fmla="*/ 180065 h 6858240"/>
              <a:gd name="connsiteX6772" fmla="*/ 8405988 w 10382877"/>
              <a:gd name="connsiteY6772" fmla="*/ 179035 h 6858240"/>
              <a:gd name="connsiteX6773" fmla="*/ 8124275 w 10382877"/>
              <a:gd name="connsiteY6773" fmla="*/ 178893 h 6858240"/>
              <a:gd name="connsiteX6774" fmla="*/ 8115701 w 10382877"/>
              <a:gd name="connsiteY6774" fmla="*/ 184212 h 6858240"/>
              <a:gd name="connsiteX6775" fmla="*/ 8119131 w 10382877"/>
              <a:gd name="connsiteY6775" fmla="*/ 193649 h 6858240"/>
              <a:gd name="connsiteX6776" fmla="*/ 8127641 w 10382877"/>
              <a:gd name="connsiteY6776" fmla="*/ 188330 h 6858240"/>
              <a:gd name="connsiteX6777" fmla="*/ 8124275 w 10382877"/>
              <a:gd name="connsiteY6777" fmla="*/ 178893 h 6858240"/>
              <a:gd name="connsiteX6778" fmla="*/ 8908725 w 10382877"/>
              <a:gd name="connsiteY6778" fmla="*/ 178423 h 6858240"/>
              <a:gd name="connsiteX6779" fmla="*/ 8906566 w 10382877"/>
              <a:gd name="connsiteY6779" fmla="*/ 186141 h 6858240"/>
              <a:gd name="connsiteX6780" fmla="*/ 8910312 w 10382877"/>
              <a:gd name="connsiteY6780" fmla="*/ 181656 h 6858240"/>
              <a:gd name="connsiteX6781" fmla="*/ 8908725 w 10382877"/>
              <a:gd name="connsiteY6781" fmla="*/ 178423 h 6858240"/>
              <a:gd name="connsiteX6782" fmla="*/ 7842490 w 10382877"/>
              <a:gd name="connsiteY6782" fmla="*/ 178404 h 6858240"/>
              <a:gd name="connsiteX6783" fmla="*/ 7839950 w 10382877"/>
              <a:gd name="connsiteY6783" fmla="*/ 181812 h 6858240"/>
              <a:gd name="connsiteX6784" fmla="*/ 7843125 w 10382877"/>
              <a:gd name="connsiteY6784" fmla="*/ 192032 h 6858240"/>
              <a:gd name="connsiteX6785" fmla="*/ 7849540 w 10382877"/>
              <a:gd name="connsiteY6785" fmla="*/ 192919 h 6858240"/>
              <a:gd name="connsiteX6786" fmla="*/ 7846364 w 10382877"/>
              <a:gd name="connsiteY6786" fmla="*/ 182699 h 6858240"/>
              <a:gd name="connsiteX6787" fmla="*/ 7842490 w 10382877"/>
              <a:gd name="connsiteY6787" fmla="*/ 178404 h 6858240"/>
              <a:gd name="connsiteX6788" fmla="*/ 7876657 w 10382877"/>
              <a:gd name="connsiteY6788" fmla="*/ 177537 h 6858240"/>
              <a:gd name="connsiteX6789" fmla="*/ 7875260 w 10382877"/>
              <a:gd name="connsiteY6789" fmla="*/ 190416 h 6858240"/>
              <a:gd name="connsiteX6790" fmla="*/ 7879770 w 10382877"/>
              <a:gd name="connsiteY6790" fmla="*/ 212941 h 6858240"/>
              <a:gd name="connsiteX6791" fmla="*/ 7880341 w 10382877"/>
              <a:gd name="connsiteY6791" fmla="*/ 193492 h 6858240"/>
              <a:gd name="connsiteX6792" fmla="*/ 7402126 w 10382877"/>
              <a:gd name="connsiteY6792" fmla="*/ 176477 h 6858240"/>
              <a:gd name="connsiteX6793" fmla="*/ 7404984 w 10382877"/>
              <a:gd name="connsiteY6793" fmla="*/ 181900 h 6858240"/>
              <a:gd name="connsiteX6794" fmla="*/ 7401745 w 10382877"/>
              <a:gd name="connsiteY6794" fmla="*/ 185289 h 6858240"/>
              <a:gd name="connsiteX6795" fmla="*/ 7398951 w 10382877"/>
              <a:gd name="connsiteY6795" fmla="*/ 179866 h 6858240"/>
              <a:gd name="connsiteX6796" fmla="*/ 7402126 w 10382877"/>
              <a:gd name="connsiteY6796" fmla="*/ 176477 h 6858240"/>
              <a:gd name="connsiteX6797" fmla="*/ 9904664 w 10382877"/>
              <a:gd name="connsiteY6797" fmla="*/ 173783 h 6858240"/>
              <a:gd name="connsiteX6798" fmla="*/ 9905863 w 10382877"/>
              <a:gd name="connsiteY6798" fmla="*/ 183690 h 6858240"/>
              <a:gd name="connsiteX6799" fmla="*/ 9920280 w 10382877"/>
              <a:gd name="connsiteY6799" fmla="*/ 187287 h 6858240"/>
              <a:gd name="connsiteX6800" fmla="*/ 9916850 w 10382877"/>
              <a:gd name="connsiteY6800" fmla="*/ 174982 h 6858240"/>
              <a:gd name="connsiteX6801" fmla="*/ 9904664 w 10382877"/>
              <a:gd name="connsiteY6801" fmla="*/ 173783 h 6858240"/>
              <a:gd name="connsiteX6802" fmla="*/ 7267013 w 10382877"/>
              <a:gd name="connsiteY6802" fmla="*/ 172659 h 6858240"/>
              <a:gd name="connsiteX6803" fmla="*/ 7269712 w 10382877"/>
              <a:gd name="connsiteY6803" fmla="*/ 190974 h 6858240"/>
              <a:gd name="connsiteX6804" fmla="*/ 7270410 w 10382877"/>
              <a:gd name="connsiteY6804" fmla="*/ 204531 h 6858240"/>
              <a:gd name="connsiteX6805" fmla="*/ 7265647 w 10382877"/>
              <a:gd name="connsiteY6805" fmla="*/ 191756 h 6858240"/>
              <a:gd name="connsiteX6806" fmla="*/ 7262981 w 10382877"/>
              <a:gd name="connsiteY6806" fmla="*/ 173038 h 6858240"/>
              <a:gd name="connsiteX6807" fmla="*/ 7267013 w 10382877"/>
              <a:gd name="connsiteY6807" fmla="*/ 172659 h 6858240"/>
              <a:gd name="connsiteX6808" fmla="*/ 10346672 w 10382877"/>
              <a:gd name="connsiteY6808" fmla="*/ 171757 h 6858240"/>
              <a:gd name="connsiteX6809" fmla="*/ 10347561 w 10382877"/>
              <a:gd name="connsiteY6809" fmla="*/ 180934 h 6858240"/>
              <a:gd name="connsiteX6810" fmla="*/ 10343179 w 10382877"/>
              <a:gd name="connsiteY6810" fmla="*/ 188338 h 6858240"/>
              <a:gd name="connsiteX6811" fmla="*/ 10342290 w 10382877"/>
              <a:gd name="connsiteY6811" fmla="*/ 179160 h 6858240"/>
              <a:gd name="connsiteX6812" fmla="*/ 10346672 w 10382877"/>
              <a:gd name="connsiteY6812" fmla="*/ 171757 h 6858240"/>
              <a:gd name="connsiteX6813" fmla="*/ 7334681 w 10382877"/>
              <a:gd name="connsiteY6813" fmla="*/ 171055 h 6858240"/>
              <a:gd name="connsiteX6814" fmla="*/ 7335888 w 10382877"/>
              <a:gd name="connsiteY6814" fmla="*/ 184873 h 6858240"/>
              <a:gd name="connsiteX6815" fmla="*/ 7328330 w 10382877"/>
              <a:gd name="connsiteY6815" fmla="*/ 185394 h 6858240"/>
              <a:gd name="connsiteX6816" fmla="*/ 7334681 w 10382877"/>
              <a:gd name="connsiteY6816" fmla="*/ 171055 h 6858240"/>
              <a:gd name="connsiteX6817" fmla="*/ 8316513 w 10382877"/>
              <a:gd name="connsiteY6817" fmla="*/ 169740 h 6858240"/>
              <a:gd name="connsiteX6818" fmla="*/ 8318926 w 10382877"/>
              <a:gd name="connsiteY6818" fmla="*/ 177040 h 6858240"/>
              <a:gd name="connsiteX6819" fmla="*/ 8311433 w 10382877"/>
              <a:gd name="connsiteY6819" fmla="*/ 189137 h 6858240"/>
              <a:gd name="connsiteX6820" fmla="*/ 8309019 w 10382877"/>
              <a:gd name="connsiteY6820" fmla="*/ 181839 h 6858240"/>
              <a:gd name="connsiteX6821" fmla="*/ 8316513 w 10382877"/>
              <a:gd name="connsiteY6821" fmla="*/ 169740 h 6858240"/>
              <a:gd name="connsiteX6822" fmla="*/ 8844836 w 10382877"/>
              <a:gd name="connsiteY6822" fmla="*/ 169716 h 6858240"/>
              <a:gd name="connsiteX6823" fmla="*/ 8842677 w 10382877"/>
              <a:gd name="connsiteY6823" fmla="*/ 177433 h 6858240"/>
              <a:gd name="connsiteX6824" fmla="*/ 8846424 w 10382877"/>
              <a:gd name="connsiteY6824" fmla="*/ 172949 h 6858240"/>
              <a:gd name="connsiteX6825" fmla="*/ 8844836 w 10382877"/>
              <a:gd name="connsiteY6825" fmla="*/ 169716 h 6858240"/>
              <a:gd name="connsiteX6826" fmla="*/ 7796725 w 10382877"/>
              <a:gd name="connsiteY6826" fmla="*/ 168204 h 6858240"/>
              <a:gd name="connsiteX6827" fmla="*/ 7792700 w 10382877"/>
              <a:gd name="connsiteY6827" fmla="*/ 176651 h 6858240"/>
              <a:gd name="connsiteX6828" fmla="*/ 7797272 w 10382877"/>
              <a:gd name="connsiteY6828" fmla="*/ 183116 h 6858240"/>
              <a:gd name="connsiteX6829" fmla="*/ 7799940 w 10382877"/>
              <a:gd name="connsiteY6829" fmla="*/ 169768 h 6858240"/>
              <a:gd name="connsiteX6830" fmla="*/ 7796725 w 10382877"/>
              <a:gd name="connsiteY6830" fmla="*/ 168204 h 6858240"/>
              <a:gd name="connsiteX6831" fmla="*/ 7347255 w 10382877"/>
              <a:gd name="connsiteY6831" fmla="*/ 165581 h 6858240"/>
              <a:gd name="connsiteX6832" fmla="*/ 7348779 w 10382877"/>
              <a:gd name="connsiteY6832" fmla="*/ 168814 h 6858240"/>
              <a:gd name="connsiteX6833" fmla="*/ 7345032 w 10382877"/>
              <a:gd name="connsiteY6833" fmla="*/ 173298 h 6858240"/>
              <a:gd name="connsiteX6834" fmla="*/ 7347255 w 10382877"/>
              <a:gd name="connsiteY6834" fmla="*/ 165581 h 6858240"/>
              <a:gd name="connsiteX6835" fmla="*/ 8810669 w 10382877"/>
              <a:gd name="connsiteY6835" fmla="*/ 162834 h 6858240"/>
              <a:gd name="connsiteX6836" fmla="*/ 8802794 w 10382877"/>
              <a:gd name="connsiteY6836" fmla="*/ 174409 h 6858240"/>
              <a:gd name="connsiteX6837" fmla="*/ 8804953 w 10382877"/>
              <a:gd name="connsiteY6837" fmla="*/ 176025 h 6858240"/>
              <a:gd name="connsiteX6838" fmla="*/ 8815940 w 10382877"/>
              <a:gd name="connsiteY6838" fmla="*/ 168673 h 6858240"/>
              <a:gd name="connsiteX6839" fmla="*/ 8820131 w 10382877"/>
              <a:gd name="connsiteY6839" fmla="*/ 165649 h 6858240"/>
              <a:gd name="connsiteX6840" fmla="*/ 8810669 w 10382877"/>
              <a:gd name="connsiteY6840" fmla="*/ 162834 h 6858240"/>
              <a:gd name="connsiteX6841" fmla="*/ 9814349 w 10382877"/>
              <a:gd name="connsiteY6841" fmla="*/ 161843 h 6858240"/>
              <a:gd name="connsiteX6842" fmla="*/ 9808442 w 10382877"/>
              <a:gd name="connsiteY6842" fmla="*/ 166066 h 6858240"/>
              <a:gd name="connsiteX6843" fmla="*/ 9812062 w 10382877"/>
              <a:gd name="connsiteY6843" fmla="*/ 176234 h 6858240"/>
              <a:gd name="connsiteX6844" fmla="*/ 9817333 w 10382877"/>
              <a:gd name="connsiteY6844" fmla="*/ 173627 h 6858240"/>
              <a:gd name="connsiteX6845" fmla="*/ 9817714 w 10382877"/>
              <a:gd name="connsiteY6845" fmla="*/ 164815 h 6858240"/>
              <a:gd name="connsiteX6846" fmla="*/ 9814349 w 10382877"/>
              <a:gd name="connsiteY6846" fmla="*/ 161843 h 6858240"/>
              <a:gd name="connsiteX6847" fmla="*/ 8620209 w 10382877"/>
              <a:gd name="connsiteY6847" fmla="*/ 159913 h 6858240"/>
              <a:gd name="connsiteX6848" fmla="*/ 8611952 w 10382877"/>
              <a:gd name="connsiteY6848" fmla="*/ 163772 h 6858240"/>
              <a:gd name="connsiteX6849" fmla="*/ 8609095 w 10382877"/>
              <a:gd name="connsiteY6849" fmla="*/ 169455 h 6858240"/>
              <a:gd name="connsiteX6850" fmla="*/ 8617350 w 10382877"/>
              <a:gd name="connsiteY6850" fmla="*/ 165597 h 6858240"/>
              <a:gd name="connsiteX6851" fmla="*/ 8620209 w 10382877"/>
              <a:gd name="connsiteY6851" fmla="*/ 159913 h 6858240"/>
              <a:gd name="connsiteX6852" fmla="*/ 8891705 w 10382877"/>
              <a:gd name="connsiteY6852" fmla="*/ 157932 h 6858240"/>
              <a:gd name="connsiteX6853" fmla="*/ 8885418 w 10382877"/>
              <a:gd name="connsiteY6853" fmla="*/ 164502 h 6858240"/>
              <a:gd name="connsiteX6854" fmla="*/ 8894626 w 10382877"/>
              <a:gd name="connsiteY6854" fmla="*/ 169873 h 6858240"/>
              <a:gd name="connsiteX6855" fmla="*/ 8891705 w 10382877"/>
              <a:gd name="connsiteY6855" fmla="*/ 157932 h 6858240"/>
              <a:gd name="connsiteX6856" fmla="*/ 7500246 w 10382877"/>
              <a:gd name="connsiteY6856" fmla="*/ 156820 h 6858240"/>
              <a:gd name="connsiteX6857" fmla="*/ 7491863 w 10382877"/>
              <a:gd name="connsiteY6857" fmla="*/ 199418 h 6858240"/>
              <a:gd name="connsiteX6858" fmla="*/ 7488307 w 10382877"/>
              <a:gd name="connsiteY6858" fmla="*/ 190607 h 6858240"/>
              <a:gd name="connsiteX6859" fmla="*/ 7500246 w 10382877"/>
              <a:gd name="connsiteY6859" fmla="*/ 156820 h 6858240"/>
              <a:gd name="connsiteX6860" fmla="*/ 8653677 w 10382877"/>
              <a:gd name="connsiteY6860" fmla="*/ 155012 h 6858240"/>
              <a:gd name="connsiteX6861" fmla="*/ 8629735 w 10382877"/>
              <a:gd name="connsiteY6861" fmla="*/ 169038 h 6858240"/>
              <a:gd name="connsiteX6862" fmla="*/ 8624019 w 10382877"/>
              <a:gd name="connsiteY6862" fmla="*/ 172375 h 6858240"/>
              <a:gd name="connsiteX6863" fmla="*/ 8619319 w 10382877"/>
              <a:gd name="connsiteY6863" fmla="*/ 173001 h 6858240"/>
              <a:gd name="connsiteX6864" fmla="*/ 8601791 w 10382877"/>
              <a:gd name="connsiteY6864" fmla="*/ 184368 h 6858240"/>
              <a:gd name="connsiteX6865" fmla="*/ 8579754 w 10382877"/>
              <a:gd name="connsiteY6865" fmla="*/ 204859 h 6858240"/>
              <a:gd name="connsiteX6866" fmla="*/ 8569084 w 10382877"/>
              <a:gd name="connsiteY6866" fmla="*/ 222169 h 6858240"/>
              <a:gd name="connsiteX6867" fmla="*/ 8565528 w 10382877"/>
              <a:gd name="connsiteY6867" fmla="*/ 228062 h 6858240"/>
              <a:gd name="connsiteX6868" fmla="*/ 8612778 w 10382877"/>
              <a:gd name="connsiteY6868" fmla="*/ 204233 h 6858240"/>
              <a:gd name="connsiteX6869" fmla="*/ 8653677 w 10382877"/>
              <a:gd name="connsiteY6869" fmla="*/ 155012 h 6858240"/>
              <a:gd name="connsiteX6870" fmla="*/ 8144407 w 10382877"/>
              <a:gd name="connsiteY6870" fmla="*/ 154282 h 6858240"/>
              <a:gd name="connsiteX6871" fmla="*/ 8136850 w 10382877"/>
              <a:gd name="connsiteY6871" fmla="*/ 158088 h 6858240"/>
              <a:gd name="connsiteX6872" fmla="*/ 8135262 w 10382877"/>
              <a:gd name="connsiteY6872" fmla="*/ 166535 h 6858240"/>
              <a:gd name="connsiteX6873" fmla="*/ 8144407 w 10382877"/>
              <a:gd name="connsiteY6873" fmla="*/ 154282 h 6858240"/>
              <a:gd name="connsiteX6874" fmla="*/ 8252942 w 10382877"/>
              <a:gd name="connsiteY6874" fmla="*/ 148780 h 6858240"/>
              <a:gd name="connsiteX6875" fmla="*/ 8246528 w 10382877"/>
              <a:gd name="connsiteY6875" fmla="*/ 153734 h 6858240"/>
              <a:gd name="connsiteX6876" fmla="*/ 8241575 w 10382877"/>
              <a:gd name="connsiteY6876" fmla="*/ 160981 h 6858240"/>
              <a:gd name="connsiteX6877" fmla="*/ 8236557 w 10382877"/>
              <a:gd name="connsiteY6877" fmla="*/ 162753 h 6858240"/>
              <a:gd name="connsiteX6878" fmla="*/ 8243924 w 10382877"/>
              <a:gd name="connsiteY6878" fmla="*/ 149146 h 6858240"/>
              <a:gd name="connsiteX6879" fmla="*/ 8252942 w 10382877"/>
              <a:gd name="connsiteY6879" fmla="*/ 148780 h 6858240"/>
              <a:gd name="connsiteX6880" fmla="*/ 9878745 w 10382877"/>
              <a:gd name="connsiteY6880" fmla="*/ 148443 h 6858240"/>
              <a:gd name="connsiteX6881" fmla="*/ 9875062 w 10382877"/>
              <a:gd name="connsiteY6881" fmla="*/ 153866 h 6858240"/>
              <a:gd name="connsiteX6882" fmla="*/ 9876777 w 10382877"/>
              <a:gd name="connsiteY6882" fmla="*/ 161113 h 6858240"/>
              <a:gd name="connsiteX6883" fmla="*/ 9880460 w 10382877"/>
              <a:gd name="connsiteY6883" fmla="*/ 155690 h 6858240"/>
              <a:gd name="connsiteX6884" fmla="*/ 9878745 w 10382877"/>
              <a:gd name="connsiteY6884" fmla="*/ 148443 h 6858240"/>
              <a:gd name="connsiteX6885" fmla="*/ 7478019 w 10382877"/>
              <a:gd name="connsiteY6885" fmla="*/ 144722 h 6858240"/>
              <a:gd name="connsiteX6886" fmla="*/ 7477828 w 10382877"/>
              <a:gd name="connsiteY6886" fmla="*/ 186122 h 6858240"/>
              <a:gd name="connsiteX6887" fmla="*/ 7461506 w 10382877"/>
              <a:gd name="connsiteY6887" fmla="*/ 179604 h 6858240"/>
              <a:gd name="connsiteX6888" fmla="*/ 7467920 w 10382877"/>
              <a:gd name="connsiteY6888" fmla="*/ 176007 h 6858240"/>
              <a:gd name="connsiteX6889" fmla="*/ 7472874 w 10382877"/>
              <a:gd name="connsiteY6889" fmla="*/ 162763 h 6858240"/>
              <a:gd name="connsiteX6890" fmla="*/ 7472747 w 10382877"/>
              <a:gd name="connsiteY6890" fmla="*/ 149571 h 6858240"/>
              <a:gd name="connsiteX6891" fmla="*/ 7468556 w 10382877"/>
              <a:gd name="connsiteY6891" fmla="*/ 160625 h 6858240"/>
              <a:gd name="connsiteX6892" fmla="*/ 7459030 w 10382877"/>
              <a:gd name="connsiteY6892" fmla="*/ 160885 h 6858240"/>
              <a:gd name="connsiteX6893" fmla="*/ 7478019 w 10382877"/>
              <a:gd name="connsiteY6893" fmla="*/ 144722 h 6858240"/>
              <a:gd name="connsiteX6894" fmla="*/ 8625607 w 10382877"/>
              <a:gd name="connsiteY6894" fmla="*/ 141768 h 6858240"/>
              <a:gd name="connsiteX6895" fmla="*/ 8620209 w 10382877"/>
              <a:gd name="connsiteY6895" fmla="*/ 144584 h 6858240"/>
              <a:gd name="connsiteX6896" fmla="*/ 8623575 w 10382877"/>
              <a:gd name="connsiteY6896" fmla="*/ 147764 h 6858240"/>
              <a:gd name="connsiteX6897" fmla="*/ 8629036 w 10382877"/>
              <a:gd name="connsiteY6897" fmla="*/ 144949 h 6858240"/>
              <a:gd name="connsiteX6898" fmla="*/ 8625607 w 10382877"/>
              <a:gd name="connsiteY6898" fmla="*/ 141768 h 6858240"/>
              <a:gd name="connsiteX6899" fmla="*/ 7550989 w 10382877"/>
              <a:gd name="connsiteY6899" fmla="*/ 138692 h 6858240"/>
              <a:gd name="connsiteX6900" fmla="*/ 7546670 w 10382877"/>
              <a:gd name="connsiteY6900" fmla="*/ 140778 h 6858240"/>
              <a:gd name="connsiteX6901" fmla="*/ 7550925 w 10382877"/>
              <a:gd name="connsiteY6901" fmla="*/ 157880 h 6858240"/>
              <a:gd name="connsiteX6902" fmla="*/ 7550989 w 10382877"/>
              <a:gd name="connsiteY6902" fmla="*/ 138692 h 6858240"/>
              <a:gd name="connsiteX6903" fmla="*/ 8742684 w 10382877"/>
              <a:gd name="connsiteY6903" fmla="*/ 137806 h 6858240"/>
              <a:gd name="connsiteX6904" fmla="*/ 8731347 w 10382877"/>
              <a:gd name="connsiteY6904" fmla="*/ 141404 h 6858240"/>
              <a:gd name="connsiteX6905" fmla="*/ 8715915 w 10382877"/>
              <a:gd name="connsiteY6905" fmla="*/ 151675 h 6858240"/>
              <a:gd name="connsiteX6906" fmla="*/ 8707468 w 10382877"/>
              <a:gd name="connsiteY6906" fmla="*/ 156159 h 6858240"/>
              <a:gd name="connsiteX6907" fmla="*/ 8704992 w 10382877"/>
              <a:gd name="connsiteY6907" fmla="*/ 174930 h 6858240"/>
              <a:gd name="connsiteX6908" fmla="*/ 8708675 w 10382877"/>
              <a:gd name="connsiteY6908" fmla="*/ 201783 h 6858240"/>
              <a:gd name="connsiteX6909" fmla="*/ 8716550 w 10382877"/>
              <a:gd name="connsiteY6909" fmla="*/ 200271 h 6858240"/>
              <a:gd name="connsiteX6910" fmla="*/ 8721758 w 10382877"/>
              <a:gd name="connsiteY6910" fmla="*/ 186036 h 6858240"/>
              <a:gd name="connsiteX6911" fmla="*/ 8727346 w 10382877"/>
              <a:gd name="connsiteY6911" fmla="*/ 174148 h 6858240"/>
              <a:gd name="connsiteX6912" fmla="*/ 8746590 w 10382877"/>
              <a:gd name="connsiteY6912" fmla="*/ 141560 h 6858240"/>
              <a:gd name="connsiteX6913" fmla="*/ 8742684 w 10382877"/>
              <a:gd name="connsiteY6913" fmla="*/ 137806 h 6858240"/>
              <a:gd name="connsiteX6914" fmla="*/ 8757322 w 10382877"/>
              <a:gd name="connsiteY6914" fmla="*/ 135877 h 6858240"/>
              <a:gd name="connsiteX6915" fmla="*/ 8751733 w 10382877"/>
              <a:gd name="connsiteY6915" fmla="*/ 138431 h 6858240"/>
              <a:gd name="connsiteX6916" fmla="*/ 8752115 w 10382877"/>
              <a:gd name="connsiteY6916" fmla="*/ 143020 h 6858240"/>
              <a:gd name="connsiteX6917" fmla="*/ 8757703 w 10382877"/>
              <a:gd name="connsiteY6917" fmla="*/ 140465 h 6858240"/>
              <a:gd name="connsiteX6918" fmla="*/ 8757322 w 10382877"/>
              <a:gd name="connsiteY6918" fmla="*/ 135877 h 6858240"/>
              <a:gd name="connsiteX6919" fmla="*/ 8699085 w 10382877"/>
              <a:gd name="connsiteY6919" fmla="*/ 130558 h 6858240"/>
              <a:gd name="connsiteX6920" fmla="*/ 8688289 w 10382877"/>
              <a:gd name="connsiteY6920" fmla="*/ 143124 h 6858240"/>
              <a:gd name="connsiteX6921" fmla="*/ 8694068 w 10382877"/>
              <a:gd name="connsiteY6921" fmla="*/ 148443 h 6858240"/>
              <a:gd name="connsiteX6922" fmla="*/ 8700546 w 10382877"/>
              <a:gd name="connsiteY6922" fmla="*/ 139318 h 6858240"/>
              <a:gd name="connsiteX6923" fmla="*/ 8705055 w 10382877"/>
              <a:gd name="connsiteY6923" fmla="*/ 134625 h 6858240"/>
              <a:gd name="connsiteX6924" fmla="*/ 8709374 w 10382877"/>
              <a:gd name="connsiteY6924" fmla="*/ 131236 h 6858240"/>
              <a:gd name="connsiteX6925" fmla="*/ 8699085 w 10382877"/>
              <a:gd name="connsiteY6925" fmla="*/ 130558 h 6858240"/>
              <a:gd name="connsiteX6926" fmla="*/ 10200286 w 10382877"/>
              <a:gd name="connsiteY6926" fmla="*/ 130089 h 6858240"/>
              <a:gd name="connsiteX6927" fmla="*/ 10188220 w 10382877"/>
              <a:gd name="connsiteY6927" fmla="*/ 137754 h 6858240"/>
              <a:gd name="connsiteX6928" fmla="*/ 10180726 w 10382877"/>
              <a:gd name="connsiteY6928" fmla="*/ 151936 h 6858240"/>
              <a:gd name="connsiteX6929" fmla="*/ 10189553 w 10382877"/>
              <a:gd name="connsiteY6929" fmla="*/ 146931 h 6858240"/>
              <a:gd name="connsiteX6930" fmla="*/ 10201302 w 10382877"/>
              <a:gd name="connsiteY6930" fmla="*/ 134261 h 6858240"/>
              <a:gd name="connsiteX6931" fmla="*/ 10200286 w 10382877"/>
              <a:gd name="connsiteY6931" fmla="*/ 130089 h 6858240"/>
              <a:gd name="connsiteX6932" fmla="*/ 8873415 w 10382877"/>
              <a:gd name="connsiteY6932" fmla="*/ 122476 h 6858240"/>
              <a:gd name="connsiteX6933" fmla="*/ 8867826 w 10382877"/>
              <a:gd name="connsiteY6933" fmla="*/ 125031 h 6858240"/>
              <a:gd name="connsiteX6934" fmla="*/ 8868270 w 10382877"/>
              <a:gd name="connsiteY6934" fmla="*/ 129619 h 6858240"/>
              <a:gd name="connsiteX6935" fmla="*/ 8873859 w 10382877"/>
              <a:gd name="connsiteY6935" fmla="*/ 127065 h 6858240"/>
              <a:gd name="connsiteX6936" fmla="*/ 8873415 w 10382877"/>
              <a:gd name="connsiteY6936" fmla="*/ 122476 h 6858240"/>
              <a:gd name="connsiteX6937" fmla="*/ 7495038 w 10382877"/>
              <a:gd name="connsiteY6937" fmla="*/ 121467 h 6858240"/>
              <a:gd name="connsiteX6938" fmla="*/ 7494403 w 10382877"/>
              <a:gd name="connsiteY6938" fmla="*/ 136065 h 6858240"/>
              <a:gd name="connsiteX6939" fmla="*/ 7488941 w 10382877"/>
              <a:gd name="connsiteY6939" fmla="*/ 139559 h 6858240"/>
              <a:gd name="connsiteX6940" fmla="*/ 7495038 w 10382877"/>
              <a:gd name="connsiteY6940" fmla="*/ 121467 h 6858240"/>
              <a:gd name="connsiteX6941" fmla="*/ 9834227 w 10382877"/>
              <a:gd name="connsiteY6941" fmla="*/ 121016 h 6858240"/>
              <a:gd name="connsiteX6942" fmla="*/ 9829590 w 10382877"/>
              <a:gd name="connsiteY6942" fmla="*/ 143958 h 6858240"/>
              <a:gd name="connsiteX6943" fmla="*/ 9834989 w 10382877"/>
              <a:gd name="connsiteY6943" fmla="*/ 160174 h 6858240"/>
              <a:gd name="connsiteX6944" fmla="*/ 9836640 w 10382877"/>
              <a:gd name="connsiteY6944" fmla="*/ 146305 h 6858240"/>
              <a:gd name="connsiteX6945" fmla="*/ 9835624 w 10382877"/>
              <a:gd name="connsiteY6945" fmla="*/ 133791 h 6858240"/>
              <a:gd name="connsiteX6946" fmla="*/ 9834227 w 10382877"/>
              <a:gd name="connsiteY6946" fmla="*/ 121016 h 6858240"/>
              <a:gd name="connsiteX6947" fmla="*/ 7185056 w 10382877"/>
              <a:gd name="connsiteY6947" fmla="*/ 118445 h 6858240"/>
              <a:gd name="connsiteX6948" fmla="*/ 7186580 w 10382877"/>
              <a:gd name="connsiteY6948" fmla="*/ 121678 h 6858240"/>
              <a:gd name="connsiteX6949" fmla="*/ 7182833 w 10382877"/>
              <a:gd name="connsiteY6949" fmla="*/ 126162 h 6858240"/>
              <a:gd name="connsiteX6950" fmla="*/ 7185056 w 10382877"/>
              <a:gd name="connsiteY6950" fmla="*/ 118445 h 6858240"/>
              <a:gd name="connsiteX6951" fmla="*/ 8992047 w 10382877"/>
              <a:gd name="connsiteY6951" fmla="*/ 117940 h 6858240"/>
              <a:gd name="connsiteX6952" fmla="*/ 8989888 w 10382877"/>
              <a:gd name="connsiteY6952" fmla="*/ 125657 h 6858240"/>
              <a:gd name="connsiteX6953" fmla="*/ 8993635 w 10382877"/>
              <a:gd name="connsiteY6953" fmla="*/ 121173 h 6858240"/>
              <a:gd name="connsiteX6954" fmla="*/ 8992047 w 10382877"/>
              <a:gd name="connsiteY6954" fmla="*/ 117940 h 6858240"/>
              <a:gd name="connsiteX6955" fmla="*/ 8564703 w 10382877"/>
              <a:gd name="connsiteY6955" fmla="*/ 114000 h 6858240"/>
              <a:gd name="connsiteX6956" fmla="*/ 8560829 w 10382877"/>
              <a:gd name="connsiteY6956" fmla="*/ 122030 h 6858240"/>
              <a:gd name="connsiteX6957" fmla="*/ 8552382 w 10382877"/>
              <a:gd name="connsiteY6957" fmla="*/ 126670 h 6858240"/>
              <a:gd name="connsiteX6958" fmla="*/ 8564703 w 10382877"/>
              <a:gd name="connsiteY6958" fmla="*/ 114000 h 6858240"/>
              <a:gd name="connsiteX6959" fmla="*/ 8680668 w 10382877"/>
              <a:gd name="connsiteY6959" fmla="*/ 111683 h 6858240"/>
              <a:gd name="connsiteX6960" fmla="*/ 8671904 w 10382877"/>
              <a:gd name="connsiteY6960" fmla="*/ 114238 h 6858240"/>
              <a:gd name="connsiteX6961" fmla="*/ 8677175 w 10382877"/>
              <a:gd name="connsiteY6961" fmla="*/ 121642 h 6858240"/>
              <a:gd name="connsiteX6962" fmla="*/ 8685876 w 10382877"/>
              <a:gd name="connsiteY6962" fmla="*/ 119087 h 6858240"/>
              <a:gd name="connsiteX6963" fmla="*/ 8680668 w 10382877"/>
              <a:gd name="connsiteY6963" fmla="*/ 111683 h 6858240"/>
              <a:gd name="connsiteX6964" fmla="*/ 7522600 w 10382877"/>
              <a:gd name="connsiteY6964" fmla="*/ 109962 h 6858240"/>
              <a:gd name="connsiteX6965" fmla="*/ 7519171 w 10382877"/>
              <a:gd name="connsiteY6965" fmla="*/ 119974 h 6858240"/>
              <a:gd name="connsiteX6966" fmla="*/ 7522854 w 10382877"/>
              <a:gd name="connsiteY6966" fmla="*/ 115645 h 6858240"/>
              <a:gd name="connsiteX6967" fmla="*/ 7522600 w 10382877"/>
              <a:gd name="connsiteY6967" fmla="*/ 109962 h 6858240"/>
              <a:gd name="connsiteX6968" fmla="*/ 8620621 w 10382877"/>
              <a:gd name="connsiteY6968" fmla="*/ 109943 h 6858240"/>
              <a:gd name="connsiteX6969" fmla="*/ 8615826 w 10382877"/>
              <a:gd name="connsiteY6969" fmla="*/ 115593 h 6858240"/>
              <a:gd name="connsiteX6970" fmla="*/ 8619446 w 10382877"/>
              <a:gd name="connsiteY6970" fmla="*/ 121277 h 6858240"/>
              <a:gd name="connsiteX6971" fmla="*/ 8623892 w 10382877"/>
              <a:gd name="connsiteY6971" fmla="*/ 111683 h 6858240"/>
              <a:gd name="connsiteX6972" fmla="*/ 8620621 w 10382877"/>
              <a:gd name="connsiteY6972" fmla="*/ 109943 h 6858240"/>
              <a:gd name="connsiteX6973" fmla="*/ 7321026 w 10382877"/>
              <a:gd name="connsiteY6973" fmla="*/ 108330 h 6858240"/>
              <a:gd name="connsiteX6974" fmla="*/ 7326362 w 10382877"/>
              <a:gd name="connsiteY6974" fmla="*/ 163703 h 6858240"/>
              <a:gd name="connsiteX6975" fmla="*/ 7319185 w 10382877"/>
              <a:gd name="connsiteY6975" fmla="*/ 152336 h 6858240"/>
              <a:gd name="connsiteX6976" fmla="*/ 7315628 w 10382877"/>
              <a:gd name="connsiteY6976" fmla="*/ 138155 h 6858240"/>
              <a:gd name="connsiteX6977" fmla="*/ 7309277 w 10382877"/>
              <a:gd name="connsiteY6977" fmla="*/ 124806 h 6858240"/>
              <a:gd name="connsiteX6978" fmla="*/ 7321026 w 10382877"/>
              <a:gd name="connsiteY6978" fmla="*/ 108330 h 6858240"/>
              <a:gd name="connsiteX6979" fmla="*/ 8590034 w 10382877"/>
              <a:gd name="connsiteY6979" fmla="*/ 106309 h 6858240"/>
              <a:gd name="connsiteX6980" fmla="*/ 8592011 w 10382877"/>
              <a:gd name="connsiteY6980" fmla="*/ 111184 h 6858240"/>
              <a:gd name="connsiteX6981" fmla="*/ 8589852 w 10382877"/>
              <a:gd name="connsiteY6981" fmla="*/ 122655 h 6858240"/>
              <a:gd name="connsiteX6982" fmla="*/ 8586486 w 10382877"/>
              <a:gd name="connsiteY6982" fmla="*/ 113948 h 6858240"/>
              <a:gd name="connsiteX6983" fmla="*/ 8590034 w 10382877"/>
              <a:gd name="connsiteY6983" fmla="*/ 106309 h 6858240"/>
              <a:gd name="connsiteX6984" fmla="*/ 10206383 w 10382877"/>
              <a:gd name="connsiteY6984" fmla="*/ 105426 h 6858240"/>
              <a:gd name="connsiteX6985" fmla="*/ 10199016 w 10382877"/>
              <a:gd name="connsiteY6985" fmla="*/ 107356 h 6858240"/>
              <a:gd name="connsiteX6986" fmla="*/ 10203588 w 10382877"/>
              <a:gd name="connsiteY6986" fmla="*/ 113404 h 6858240"/>
              <a:gd name="connsiteX6987" fmla="*/ 10210956 w 10382877"/>
              <a:gd name="connsiteY6987" fmla="*/ 111474 h 6858240"/>
              <a:gd name="connsiteX6988" fmla="*/ 10206383 w 10382877"/>
              <a:gd name="connsiteY6988" fmla="*/ 105426 h 6858240"/>
              <a:gd name="connsiteX6989" fmla="*/ 8865158 w 10382877"/>
              <a:gd name="connsiteY6989" fmla="*/ 103079 h 6858240"/>
              <a:gd name="connsiteX6990" fmla="*/ 8855061 w 10382877"/>
              <a:gd name="connsiteY6990" fmla="*/ 109858 h 6858240"/>
              <a:gd name="connsiteX6991" fmla="*/ 8837278 w 10382877"/>
              <a:gd name="connsiteY6991" fmla="*/ 128472 h 6858240"/>
              <a:gd name="connsiteX6992" fmla="*/ 8825847 w 10382877"/>
              <a:gd name="connsiteY6992" fmla="*/ 143489 h 6858240"/>
              <a:gd name="connsiteX6993" fmla="*/ 8827244 w 10382877"/>
              <a:gd name="connsiteY6993" fmla="*/ 151049 h 6858240"/>
              <a:gd name="connsiteX6994" fmla="*/ 8842041 w 10382877"/>
              <a:gd name="connsiteY6994" fmla="*/ 135199 h 6858240"/>
              <a:gd name="connsiteX6995" fmla="*/ 8855442 w 10382877"/>
              <a:gd name="connsiteY6995" fmla="*/ 117731 h 6858240"/>
              <a:gd name="connsiteX6996" fmla="*/ 8865158 w 10382877"/>
              <a:gd name="connsiteY6996" fmla="*/ 103079 h 6858240"/>
              <a:gd name="connsiteX6997" fmla="*/ 7793272 w 10382877"/>
              <a:gd name="connsiteY6997" fmla="*/ 101255 h 6858240"/>
              <a:gd name="connsiteX6998" fmla="*/ 7790286 w 10382877"/>
              <a:gd name="connsiteY6998" fmla="*/ 115854 h 6858240"/>
              <a:gd name="connsiteX6999" fmla="*/ 7792509 w 10382877"/>
              <a:gd name="connsiteY6999" fmla="*/ 142916 h 6858240"/>
              <a:gd name="connsiteX7000" fmla="*/ 7797908 w 10382877"/>
              <a:gd name="connsiteY7000" fmla="*/ 161478 h 6858240"/>
              <a:gd name="connsiteX7001" fmla="*/ 7800130 w 10382877"/>
              <a:gd name="connsiteY7001" fmla="*/ 127899 h 6858240"/>
              <a:gd name="connsiteX7002" fmla="*/ 7793272 w 10382877"/>
              <a:gd name="connsiteY7002" fmla="*/ 101255 h 6858240"/>
              <a:gd name="connsiteX7003" fmla="*/ 9698256 w 10382877"/>
              <a:gd name="connsiteY7003" fmla="*/ 101254 h 6858240"/>
              <a:gd name="connsiteX7004" fmla="*/ 9696287 w 10382877"/>
              <a:gd name="connsiteY7004" fmla="*/ 104487 h 6858240"/>
              <a:gd name="connsiteX7005" fmla="*/ 9724103 w 10382877"/>
              <a:gd name="connsiteY7005" fmla="*/ 125761 h 6858240"/>
              <a:gd name="connsiteX7006" fmla="*/ 9698256 w 10382877"/>
              <a:gd name="connsiteY7006" fmla="*/ 101254 h 6858240"/>
              <a:gd name="connsiteX7007" fmla="*/ 9844443 w 10382877"/>
              <a:gd name="connsiteY7007" fmla="*/ 100981 h 6858240"/>
              <a:gd name="connsiteX7008" fmla="*/ 9834989 w 10382877"/>
              <a:gd name="connsiteY7008" fmla="*/ 102089 h 6858240"/>
              <a:gd name="connsiteX7009" fmla="*/ 9837592 w 10382877"/>
              <a:gd name="connsiteY7009" fmla="*/ 107408 h 6858240"/>
              <a:gd name="connsiteX7010" fmla="*/ 9840133 w 10382877"/>
              <a:gd name="connsiteY7010" fmla="*/ 112986 h 6858240"/>
              <a:gd name="connsiteX7011" fmla="*/ 9849087 w 10382877"/>
              <a:gd name="connsiteY7011" fmla="*/ 136294 h 6858240"/>
              <a:gd name="connsiteX7012" fmla="*/ 9866806 w 10382877"/>
              <a:gd name="connsiteY7012" fmla="*/ 149642 h 6858240"/>
              <a:gd name="connsiteX7013" fmla="*/ 9859312 w 10382877"/>
              <a:gd name="connsiteY7013" fmla="*/ 138119 h 6858240"/>
              <a:gd name="connsiteX7014" fmla="*/ 9849214 w 10382877"/>
              <a:gd name="connsiteY7014" fmla="*/ 124145 h 6858240"/>
              <a:gd name="connsiteX7015" fmla="*/ 9854740 w 10382877"/>
              <a:gd name="connsiteY7015" fmla="*/ 119765 h 6858240"/>
              <a:gd name="connsiteX7016" fmla="*/ 9860328 w 10382877"/>
              <a:gd name="connsiteY7016" fmla="*/ 111370 h 6858240"/>
              <a:gd name="connsiteX7017" fmla="*/ 9844443 w 10382877"/>
              <a:gd name="connsiteY7017" fmla="*/ 100981 h 6858240"/>
              <a:gd name="connsiteX7018" fmla="*/ 8750638 w 10382877"/>
              <a:gd name="connsiteY7018" fmla="*/ 98877 h 6858240"/>
              <a:gd name="connsiteX7019" fmla="*/ 8742588 w 10382877"/>
              <a:gd name="connsiteY7019" fmla="*/ 105426 h 6858240"/>
              <a:gd name="connsiteX7020" fmla="*/ 8739477 w 10382877"/>
              <a:gd name="connsiteY7020" fmla="*/ 118670 h 6858240"/>
              <a:gd name="connsiteX7021" fmla="*/ 8749447 w 10382877"/>
              <a:gd name="connsiteY7021" fmla="*/ 105583 h 6858240"/>
              <a:gd name="connsiteX7022" fmla="*/ 8750638 w 10382877"/>
              <a:gd name="connsiteY7022" fmla="*/ 98877 h 6858240"/>
              <a:gd name="connsiteX7023" fmla="*/ 7499992 w 10382877"/>
              <a:gd name="connsiteY7023" fmla="*/ 97844 h 6858240"/>
              <a:gd name="connsiteX7024" fmla="*/ 7501516 w 10382877"/>
              <a:gd name="connsiteY7024" fmla="*/ 101077 h 6858240"/>
              <a:gd name="connsiteX7025" fmla="*/ 7497769 w 10382877"/>
              <a:gd name="connsiteY7025" fmla="*/ 105561 h 6858240"/>
              <a:gd name="connsiteX7026" fmla="*/ 7499992 w 10382877"/>
              <a:gd name="connsiteY7026" fmla="*/ 97844 h 6858240"/>
              <a:gd name="connsiteX7027" fmla="*/ 8782844 w 10382877"/>
              <a:gd name="connsiteY7027" fmla="*/ 96145 h 6858240"/>
              <a:gd name="connsiteX7028" fmla="*/ 8777771 w 10382877"/>
              <a:gd name="connsiteY7028" fmla="*/ 100890 h 6858240"/>
              <a:gd name="connsiteX7029" fmla="*/ 8774342 w 10382877"/>
              <a:gd name="connsiteY7029" fmla="*/ 113508 h 6858240"/>
              <a:gd name="connsiteX7030" fmla="*/ 8769643 w 10382877"/>
              <a:gd name="connsiteY7030" fmla="*/ 119452 h 6858240"/>
              <a:gd name="connsiteX7031" fmla="*/ 8760497 w 10382877"/>
              <a:gd name="connsiteY7031" fmla="*/ 125865 h 6858240"/>
              <a:gd name="connsiteX7032" fmla="*/ 8773834 w 10382877"/>
              <a:gd name="connsiteY7032" fmla="*/ 129671 h 6858240"/>
              <a:gd name="connsiteX7033" fmla="*/ 8784059 w 10382877"/>
              <a:gd name="connsiteY7033" fmla="*/ 103289 h 6858240"/>
              <a:gd name="connsiteX7034" fmla="*/ 8782844 w 10382877"/>
              <a:gd name="connsiteY7034" fmla="*/ 96145 h 6858240"/>
              <a:gd name="connsiteX7035" fmla="*/ 9685404 w 10382877"/>
              <a:gd name="connsiteY7035" fmla="*/ 87399 h 6858240"/>
              <a:gd name="connsiteX7036" fmla="*/ 9686380 w 10382877"/>
              <a:gd name="connsiteY7036" fmla="*/ 93121 h 6858240"/>
              <a:gd name="connsiteX7037" fmla="*/ 9690698 w 10382877"/>
              <a:gd name="connsiteY7037" fmla="*/ 101307 h 6858240"/>
              <a:gd name="connsiteX7038" fmla="*/ 9694319 w 10382877"/>
              <a:gd name="connsiteY7038" fmla="*/ 95884 h 6858240"/>
              <a:gd name="connsiteX7039" fmla="*/ 9690000 w 10382877"/>
              <a:gd name="connsiteY7039" fmla="*/ 87698 h 6858240"/>
              <a:gd name="connsiteX7040" fmla="*/ 9685404 w 10382877"/>
              <a:gd name="connsiteY7040" fmla="*/ 87399 h 6858240"/>
              <a:gd name="connsiteX7041" fmla="*/ 8231413 w 10382877"/>
              <a:gd name="connsiteY7041" fmla="*/ 85937 h 6858240"/>
              <a:gd name="connsiteX7042" fmla="*/ 8234969 w 10382877"/>
              <a:gd name="connsiteY7042" fmla="*/ 91425 h 6858240"/>
              <a:gd name="connsiteX7043" fmla="*/ 8234842 w 10382877"/>
              <a:gd name="connsiteY7043" fmla="*/ 103157 h 6858240"/>
              <a:gd name="connsiteX7044" fmla="*/ 8229189 w 10382877"/>
              <a:gd name="connsiteY7044" fmla="*/ 88349 h 6858240"/>
              <a:gd name="connsiteX7045" fmla="*/ 8231413 w 10382877"/>
              <a:gd name="connsiteY7045" fmla="*/ 85937 h 6858240"/>
              <a:gd name="connsiteX7046" fmla="*/ 8817147 w 10382877"/>
              <a:gd name="connsiteY7046" fmla="*/ 81858 h 6858240"/>
              <a:gd name="connsiteX7047" fmla="*/ 8804254 w 10382877"/>
              <a:gd name="connsiteY7047" fmla="*/ 83892 h 6858240"/>
              <a:gd name="connsiteX7048" fmla="*/ 8816130 w 10382877"/>
              <a:gd name="connsiteY7048" fmla="*/ 87386 h 6858240"/>
              <a:gd name="connsiteX7049" fmla="*/ 8817147 w 10382877"/>
              <a:gd name="connsiteY7049" fmla="*/ 81858 h 6858240"/>
              <a:gd name="connsiteX7050" fmla="*/ 8593789 w 10382877"/>
              <a:gd name="connsiteY7050" fmla="*/ 81411 h 6858240"/>
              <a:gd name="connsiteX7051" fmla="*/ 8597028 w 10382877"/>
              <a:gd name="connsiteY7051" fmla="*/ 88138 h 6858240"/>
              <a:gd name="connsiteX7052" fmla="*/ 8593853 w 10382877"/>
              <a:gd name="connsiteY7052" fmla="*/ 89441 h 6858240"/>
              <a:gd name="connsiteX7053" fmla="*/ 8593789 w 10382877"/>
              <a:gd name="connsiteY7053" fmla="*/ 81411 h 6858240"/>
              <a:gd name="connsiteX7054" fmla="*/ 7255042 w 10382877"/>
              <a:gd name="connsiteY7054" fmla="*/ 72142 h 6858240"/>
              <a:gd name="connsiteX7055" fmla="*/ 7257201 w 10382877"/>
              <a:gd name="connsiteY7055" fmla="*/ 85177 h 6858240"/>
              <a:gd name="connsiteX7056" fmla="*/ 7252882 w 10382877"/>
              <a:gd name="connsiteY7056" fmla="*/ 89296 h 6858240"/>
              <a:gd name="connsiteX7057" fmla="*/ 7250723 w 10382877"/>
              <a:gd name="connsiteY7057" fmla="*/ 76261 h 6858240"/>
              <a:gd name="connsiteX7058" fmla="*/ 7255042 w 10382877"/>
              <a:gd name="connsiteY7058" fmla="*/ 72142 h 6858240"/>
              <a:gd name="connsiteX7059" fmla="*/ 8127133 w 10382877"/>
              <a:gd name="connsiteY7059" fmla="*/ 67260 h 6858240"/>
              <a:gd name="connsiteX7060" fmla="*/ 8121417 w 10382877"/>
              <a:gd name="connsiteY7060" fmla="*/ 76958 h 6858240"/>
              <a:gd name="connsiteX7061" fmla="*/ 8135579 w 10382877"/>
              <a:gd name="connsiteY7061" fmla="*/ 83631 h 6858240"/>
              <a:gd name="connsiteX7062" fmla="*/ 8127133 w 10382877"/>
              <a:gd name="connsiteY7062" fmla="*/ 67260 h 6858240"/>
              <a:gd name="connsiteX7063" fmla="*/ 8745573 w 10382877"/>
              <a:gd name="connsiteY7063" fmla="*/ 63871 h 6858240"/>
              <a:gd name="connsiteX7064" fmla="*/ 8739730 w 10382877"/>
              <a:gd name="connsiteY7064" fmla="*/ 72317 h 6858240"/>
              <a:gd name="connsiteX7065" fmla="*/ 8745382 w 10382877"/>
              <a:gd name="connsiteY7065" fmla="*/ 69606 h 6858240"/>
              <a:gd name="connsiteX7066" fmla="*/ 8745573 w 10382877"/>
              <a:gd name="connsiteY7066" fmla="*/ 63871 h 6858240"/>
              <a:gd name="connsiteX7067" fmla="*/ 7296702 w 10382877"/>
              <a:gd name="connsiteY7067" fmla="*/ 63226 h 6858240"/>
              <a:gd name="connsiteX7068" fmla="*/ 7304069 w 10382877"/>
              <a:gd name="connsiteY7068" fmla="*/ 64633 h 6858240"/>
              <a:gd name="connsiteX7069" fmla="*/ 7311436 w 10382877"/>
              <a:gd name="connsiteY7069" fmla="*/ 71620 h 6858240"/>
              <a:gd name="connsiteX7070" fmla="*/ 7314865 w 10382877"/>
              <a:gd name="connsiteY7070" fmla="*/ 85021 h 6858240"/>
              <a:gd name="connsiteX7071" fmla="*/ 7316771 w 10382877"/>
              <a:gd name="connsiteY7071" fmla="*/ 95500 h 6858240"/>
              <a:gd name="connsiteX7072" fmla="*/ 7320010 w 10382877"/>
              <a:gd name="connsiteY7072" fmla="*/ 98420 h 6858240"/>
              <a:gd name="connsiteX7073" fmla="*/ 7313278 w 10382877"/>
              <a:gd name="connsiteY7073" fmla="*/ 102330 h 6858240"/>
              <a:gd name="connsiteX7074" fmla="*/ 7305085 w 10382877"/>
              <a:gd name="connsiteY7074" fmla="*/ 89974 h 6858240"/>
              <a:gd name="connsiteX7075" fmla="*/ 7294289 w 10382877"/>
              <a:gd name="connsiteY7075" fmla="*/ 65624 h 6858240"/>
              <a:gd name="connsiteX7076" fmla="*/ 7296702 w 10382877"/>
              <a:gd name="connsiteY7076" fmla="*/ 63226 h 6858240"/>
              <a:gd name="connsiteX7077" fmla="*/ 7338754 w 10382877"/>
              <a:gd name="connsiteY7077" fmla="*/ 61771 h 6858240"/>
              <a:gd name="connsiteX7078" fmla="*/ 7338555 w 10382877"/>
              <a:gd name="connsiteY7078" fmla="*/ 76000 h 6858240"/>
              <a:gd name="connsiteX7079" fmla="*/ 7334109 w 10382877"/>
              <a:gd name="connsiteY7079" fmla="*/ 84030 h 6858240"/>
              <a:gd name="connsiteX7080" fmla="*/ 7334427 w 10382877"/>
              <a:gd name="connsiteY7080" fmla="*/ 69639 h 6858240"/>
              <a:gd name="connsiteX7081" fmla="*/ 7338754 w 10382877"/>
              <a:gd name="connsiteY7081" fmla="*/ 61771 h 6858240"/>
              <a:gd name="connsiteX7082" fmla="*/ 7418637 w 10382877"/>
              <a:gd name="connsiteY7082" fmla="*/ 59678 h 6858240"/>
              <a:gd name="connsiteX7083" fmla="*/ 7403015 w 10382877"/>
              <a:gd name="connsiteY7083" fmla="*/ 94246 h 6858240"/>
              <a:gd name="connsiteX7084" fmla="*/ 7397045 w 10382877"/>
              <a:gd name="connsiteY7084" fmla="*/ 90546 h 6858240"/>
              <a:gd name="connsiteX7085" fmla="*/ 7402062 w 10382877"/>
              <a:gd name="connsiteY7085" fmla="*/ 78501 h 6858240"/>
              <a:gd name="connsiteX7086" fmla="*/ 7408730 w 10382877"/>
              <a:gd name="connsiteY7086" fmla="*/ 73443 h 6858240"/>
              <a:gd name="connsiteX7087" fmla="*/ 7418637 w 10382877"/>
              <a:gd name="connsiteY7087" fmla="*/ 59678 h 6858240"/>
              <a:gd name="connsiteX7088" fmla="*/ 8672666 w 10382877"/>
              <a:gd name="connsiteY7088" fmla="*/ 55705 h 6858240"/>
              <a:gd name="connsiteX7089" fmla="*/ 8675650 w 10382877"/>
              <a:gd name="connsiteY7089" fmla="*/ 65769 h 6858240"/>
              <a:gd name="connsiteX7090" fmla="*/ 8667966 w 10382877"/>
              <a:gd name="connsiteY7090" fmla="*/ 69366 h 6858240"/>
              <a:gd name="connsiteX7091" fmla="*/ 8672666 w 10382877"/>
              <a:gd name="connsiteY7091" fmla="*/ 55705 h 6858240"/>
              <a:gd name="connsiteX7092" fmla="*/ 10216227 w 10382877"/>
              <a:gd name="connsiteY7092" fmla="*/ 55320 h 6858240"/>
              <a:gd name="connsiteX7093" fmla="*/ 10207653 w 10382877"/>
              <a:gd name="connsiteY7093" fmla="*/ 64601 h 6858240"/>
              <a:gd name="connsiteX7094" fmla="*/ 10209368 w 10382877"/>
              <a:gd name="connsiteY7094" fmla="*/ 79044 h 6858240"/>
              <a:gd name="connsiteX7095" fmla="*/ 10209749 w 10382877"/>
              <a:gd name="connsiteY7095" fmla="*/ 89003 h 6858240"/>
              <a:gd name="connsiteX7096" fmla="*/ 10210321 w 10382877"/>
              <a:gd name="connsiteY7096" fmla="*/ 100108 h 6858240"/>
              <a:gd name="connsiteX7097" fmla="*/ 10221879 w 10382877"/>
              <a:gd name="connsiteY7097" fmla="*/ 71066 h 6858240"/>
              <a:gd name="connsiteX7098" fmla="*/ 10216227 w 10382877"/>
              <a:gd name="connsiteY7098" fmla="*/ 55320 h 6858240"/>
              <a:gd name="connsiteX7099" fmla="*/ 8704611 w 10382877"/>
              <a:gd name="connsiteY7099" fmla="*/ 55236 h 6858240"/>
              <a:gd name="connsiteX7100" fmla="*/ 8705817 w 10382877"/>
              <a:gd name="connsiteY7100" fmla="*/ 64569 h 6858240"/>
              <a:gd name="connsiteX7101" fmla="*/ 8699085 w 10382877"/>
              <a:gd name="connsiteY7101" fmla="*/ 71191 h 6858240"/>
              <a:gd name="connsiteX7102" fmla="*/ 8697879 w 10382877"/>
              <a:gd name="connsiteY7102" fmla="*/ 61858 h 6858240"/>
              <a:gd name="connsiteX7103" fmla="*/ 8704611 w 10382877"/>
              <a:gd name="connsiteY7103" fmla="*/ 55236 h 6858240"/>
              <a:gd name="connsiteX7104" fmla="*/ 8846424 w 10382877"/>
              <a:gd name="connsiteY7104" fmla="*/ 46247 h 6858240"/>
              <a:gd name="connsiteX7105" fmla="*/ 8837723 w 10382877"/>
              <a:gd name="connsiteY7105" fmla="*/ 51513 h 6858240"/>
              <a:gd name="connsiteX7106" fmla="*/ 8833151 w 10382877"/>
              <a:gd name="connsiteY7106" fmla="*/ 68458 h 6858240"/>
              <a:gd name="connsiteX7107" fmla="*/ 8838358 w 10382877"/>
              <a:gd name="connsiteY7107" fmla="*/ 72891 h 6858240"/>
              <a:gd name="connsiteX7108" fmla="*/ 8846424 w 10382877"/>
              <a:gd name="connsiteY7108" fmla="*/ 46247 h 6858240"/>
              <a:gd name="connsiteX7109" fmla="*/ 9627508 w 10382877"/>
              <a:gd name="connsiteY7109" fmla="*/ 43858 h 6858240"/>
              <a:gd name="connsiteX7110" fmla="*/ 9630112 w 10382877"/>
              <a:gd name="connsiteY7110" fmla="*/ 49176 h 6858240"/>
              <a:gd name="connsiteX7111" fmla="*/ 9624841 w 10382877"/>
              <a:gd name="connsiteY7111" fmla="*/ 51783 h 6858240"/>
              <a:gd name="connsiteX7112" fmla="*/ 9622237 w 10382877"/>
              <a:gd name="connsiteY7112" fmla="*/ 46465 h 6858240"/>
              <a:gd name="connsiteX7113" fmla="*/ 9627508 w 10382877"/>
              <a:gd name="connsiteY7113" fmla="*/ 43858 h 6858240"/>
              <a:gd name="connsiteX7114" fmla="*/ 8654884 w 10382877"/>
              <a:gd name="connsiteY7114" fmla="*/ 39386 h 6858240"/>
              <a:gd name="connsiteX7115" fmla="*/ 8665617 w 10382877"/>
              <a:gd name="connsiteY7115" fmla="*/ 41262 h 6858240"/>
              <a:gd name="connsiteX7116" fmla="*/ 8664029 w 10382877"/>
              <a:gd name="connsiteY7116" fmla="*/ 53724 h 6858240"/>
              <a:gd name="connsiteX7117" fmla="*/ 8651772 w 10382877"/>
              <a:gd name="connsiteY7117" fmla="*/ 40115 h 6858240"/>
              <a:gd name="connsiteX7118" fmla="*/ 8654884 w 10382877"/>
              <a:gd name="connsiteY7118" fmla="*/ 39386 h 6858240"/>
              <a:gd name="connsiteX7119" fmla="*/ 7383137 w 10382877"/>
              <a:gd name="connsiteY7119" fmla="*/ 29851 h 6858240"/>
              <a:gd name="connsiteX7120" fmla="*/ 7387138 w 10382877"/>
              <a:gd name="connsiteY7120" fmla="*/ 37464 h 6858240"/>
              <a:gd name="connsiteX7121" fmla="*/ 7381359 w 10382877"/>
              <a:gd name="connsiteY7121" fmla="*/ 38143 h 6858240"/>
              <a:gd name="connsiteX7122" fmla="*/ 7383137 w 10382877"/>
              <a:gd name="connsiteY7122" fmla="*/ 29851 h 6858240"/>
              <a:gd name="connsiteX7123" fmla="*/ 9562349 w 10382877"/>
              <a:gd name="connsiteY7123" fmla="*/ 25820 h 6858240"/>
              <a:gd name="connsiteX7124" fmla="*/ 9557014 w 10382877"/>
              <a:gd name="connsiteY7124" fmla="*/ 28427 h 6858240"/>
              <a:gd name="connsiteX7125" fmla="*/ 9559618 w 10382877"/>
              <a:gd name="connsiteY7125" fmla="*/ 33744 h 6858240"/>
              <a:gd name="connsiteX7126" fmla="*/ 9564953 w 10382877"/>
              <a:gd name="connsiteY7126" fmla="*/ 31138 h 6858240"/>
              <a:gd name="connsiteX7127" fmla="*/ 9562349 w 10382877"/>
              <a:gd name="connsiteY7127" fmla="*/ 25820 h 6858240"/>
              <a:gd name="connsiteX7128" fmla="*/ 8115543 w 10382877"/>
              <a:gd name="connsiteY7128" fmla="*/ 25228 h 6858240"/>
              <a:gd name="connsiteX7129" fmla="*/ 8113606 w 10382877"/>
              <a:gd name="connsiteY7129" fmla="*/ 26277 h 6858240"/>
              <a:gd name="connsiteX7130" fmla="*/ 8109414 w 10382877"/>
              <a:gd name="connsiteY7130" fmla="*/ 38269 h 6858240"/>
              <a:gd name="connsiteX7131" fmla="*/ 8113860 w 10382877"/>
              <a:gd name="connsiteY7131" fmla="*/ 31960 h 6858240"/>
              <a:gd name="connsiteX7132" fmla="*/ 8115543 w 10382877"/>
              <a:gd name="connsiteY7132" fmla="*/ 25228 h 6858240"/>
              <a:gd name="connsiteX7133" fmla="*/ 8872343 w 10382877"/>
              <a:gd name="connsiteY7133" fmla="*/ 21832 h 6858240"/>
              <a:gd name="connsiteX7134" fmla="*/ 8866810 w 10382877"/>
              <a:gd name="connsiteY7134" fmla="*/ 24713 h 6858240"/>
              <a:gd name="connsiteX7135" fmla="*/ 8872462 w 10382877"/>
              <a:gd name="connsiteY7135" fmla="*/ 28467 h 6858240"/>
              <a:gd name="connsiteX7136" fmla="*/ 8877543 w 10382877"/>
              <a:gd name="connsiteY7136" fmla="*/ 25756 h 6858240"/>
              <a:gd name="connsiteX7137" fmla="*/ 8872343 w 10382877"/>
              <a:gd name="connsiteY7137" fmla="*/ 21832 h 6858240"/>
              <a:gd name="connsiteX7138" fmla="*/ 9171712 w 10382877"/>
              <a:gd name="connsiteY7138" fmla="*/ 20244 h 6858240"/>
              <a:gd name="connsiteX7139" fmla="*/ 9174316 w 10382877"/>
              <a:gd name="connsiteY7139" fmla="*/ 25562 h 6858240"/>
              <a:gd name="connsiteX7140" fmla="*/ 9168981 w 10382877"/>
              <a:gd name="connsiteY7140" fmla="*/ 28169 h 6858240"/>
              <a:gd name="connsiteX7141" fmla="*/ 9166377 w 10382877"/>
              <a:gd name="connsiteY7141" fmla="*/ 22851 h 6858240"/>
              <a:gd name="connsiteX7142" fmla="*/ 9171712 w 10382877"/>
              <a:gd name="connsiteY7142" fmla="*/ 20244 h 6858240"/>
              <a:gd name="connsiteX7143" fmla="*/ 9062478 w 10382877"/>
              <a:gd name="connsiteY7143" fmla="*/ 18247 h 6858240"/>
              <a:gd name="connsiteX7144" fmla="*/ 9056444 w 10382877"/>
              <a:gd name="connsiteY7144" fmla="*/ 23305 h 6858240"/>
              <a:gd name="connsiteX7145" fmla="*/ 9053205 w 10382877"/>
              <a:gd name="connsiteY7145" fmla="*/ 41137 h 6858240"/>
              <a:gd name="connsiteX7146" fmla="*/ 9055365 w 10382877"/>
              <a:gd name="connsiteY7146" fmla="*/ 45256 h 6858240"/>
              <a:gd name="connsiteX7147" fmla="*/ 9065590 w 10382877"/>
              <a:gd name="connsiteY7147" fmla="*/ 53286 h 6858240"/>
              <a:gd name="connsiteX7148" fmla="*/ 9070162 w 10382877"/>
              <a:gd name="connsiteY7148" fmla="*/ 67781 h 6858240"/>
              <a:gd name="connsiteX7149" fmla="*/ 9077402 w 10382877"/>
              <a:gd name="connsiteY7149" fmla="*/ 59126 h 6858240"/>
              <a:gd name="connsiteX7150" fmla="*/ 9074545 w 10382877"/>
              <a:gd name="connsiteY7150" fmla="*/ 41190 h 6858240"/>
              <a:gd name="connsiteX7151" fmla="*/ 9071242 w 10382877"/>
              <a:gd name="connsiteY7151" fmla="*/ 40251 h 6858240"/>
              <a:gd name="connsiteX7152" fmla="*/ 9066543 w 10382877"/>
              <a:gd name="connsiteY7152" fmla="*/ 33055 h 6858240"/>
              <a:gd name="connsiteX7153" fmla="*/ 9064383 w 10382877"/>
              <a:gd name="connsiteY7153" fmla="*/ 25599 h 6858240"/>
              <a:gd name="connsiteX7154" fmla="*/ 9062478 w 10382877"/>
              <a:gd name="connsiteY7154" fmla="*/ 18247 h 6858240"/>
              <a:gd name="connsiteX7155" fmla="*/ 9113030 w 10382877"/>
              <a:gd name="connsiteY7155" fmla="*/ 15640 h 6858240"/>
              <a:gd name="connsiteX7156" fmla="*/ 9103060 w 10382877"/>
              <a:gd name="connsiteY7156" fmla="*/ 16892 h 6858240"/>
              <a:gd name="connsiteX7157" fmla="*/ 9104901 w 10382877"/>
              <a:gd name="connsiteY7157" fmla="*/ 32742 h 6858240"/>
              <a:gd name="connsiteX7158" fmla="*/ 9110998 w 10382877"/>
              <a:gd name="connsiteY7158" fmla="*/ 42180 h 6858240"/>
              <a:gd name="connsiteX7159" fmla="*/ 9113030 w 10382877"/>
              <a:gd name="connsiteY7159" fmla="*/ 15640 h 6858240"/>
              <a:gd name="connsiteX7160" fmla="*/ 9583688 w 10382877"/>
              <a:gd name="connsiteY7160" fmla="*/ 15235 h 6858240"/>
              <a:gd name="connsiteX7161" fmla="*/ 9580512 w 10382877"/>
              <a:gd name="connsiteY7161" fmla="*/ 18625 h 6858240"/>
              <a:gd name="connsiteX7162" fmla="*/ 9583307 w 10382877"/>
              <a:gd name="connsiteY7162" fmla="*/ 24047 h 6858240"/>
              <a:gd name="connsiteX7163" fmla="*/ 9586482 w 10382877"/>
              <a:gd name="connsiteY7163" fmla="*/ 20658 h 6858240"/>
              <a:gd name="connsiteX7164" fmla="*/ 9583688 w 10382877"/>
              <a:gd name="connsiteY7164" fmla="*/ 15235 h 6858240"/>
              <a:gd name="connsiteX7165" fmla="*/ 7469318 w 10382877"/>
              <a:gd name="connsiteY7165" fmla="*/ 12355 h 6858240"/>
              <a:gd name="connsiteX7166" fmla="*/ 7454520 w 10382877"/>
              <a:gd name="connsiteY7166" fmla="*/ 36288 h 6858240"/>
              <a:gd name="connsiteX7167" fmla="*/ 7466396 w 10382877"/>
              <a:gd name="connsiteY7167" fmla="*/ 36340 h 6858240"/>
              <a:gd name="connsiteX7168" fmla="*/ 7475351 w 10382877"/>
              <a:gd name="connsiteY7168" fmla="*/ 26538 h 6858240"/>
              <a:gd name="connsiteX7169" fmla="*/ 7476557 w 10382877"/>
              <a:gd name="connsiteY7169" fmla="*/ 19812 h 6858240"/>
              <a:gd name="connsiteX7170" fmla="*/ 7469318 w 10382877"/>
              <a:gd name="connsiteY7170" fmla="*/ 12355 h 6858240"/>
              <a:gd name="connsiteX7171" fmla="*/ 9232107 w 10382877"/>
              <a:gd name="connsiteY7171" fmla="*/ 8042 h 6858240"/>
              <a:gd name="connsiteX7172" fmla="*/ 9238014 w 10382877"/>
              <a:gd name="connsiteY7172" fmla="*/ 15968 h 6858240"/>
              <a:gd name="connsiteX7173" fmla="*/ 9225883 w 10382877"/>
              <a:gd name="connsiteY7173" fmla="*/ 12683 h 6858240"/>
              <a:gd name="connsiteX7174" fmla="*/ 9232107 w 10382877"/>
              <a:gd name="connsiteY7174" fmla="*/ 8042 h 6858240"/>
              <a:gd name="connsiteX7175" fmla="*/ 8708548 w 10382877"/>
              <a:gd name="connsiteY7175" fmla="*/ 7526 h 6858240"/>
              <a:gd name="connsiteX7176" fmla="*/ 8708611 w 10382877"/>
              <a:gd name="connsiteY7176" fmla="*/ 18267 h 6858240"/>
              <a:gd name="connsiteX7177" fmla="*/ 8703086 w 10382877"/>
              <a:gd name="connsiteY7177" fmla="*/ 29738 h 6858240"/>
              <a:gd name="connsiteX7178" fmla="*/ 8700101 w 10382877"/>
              <a:gd name="connsiteY7178" fmla="*/ 31407 h 6858240"/>
              <a:gd name="connsiteX7179" fmla="*/ 8694321 w 10382877"/>
              <a:gd name="connsiteY7179" fmla="*/ 41679 h 6858240"/>
              <a:gd name="connsiteX7180" fmla="*/ 8690829 w 10382877"/>
              <a:gd name="connsiteY7180" fmla="*/ 49135 h 6858240"/>
              <a:gd name="connsiteX7181" fmla="*/ 8694957 w 10382877"/>
              <a:gd name="connsiteY7181" fmla="*/ 24889 h 6858240"/>
              <a:gd name="connsiteX7182" fmla="*/ 8708548 w 10382877"/>
              <a:gd name="connsiteY7182" fmla="*/ 7526 h 6858240"/>
              <a:gd name="connsiteX7183" fmla="*/ 7445502 w 10382877"/>
              <a:gd name="connsiteY7183" fmla="*/ 7037 h 6858240"/>
              <a:gd name="connsiteX7184" fmla="*/ 7444994 w 10382877"/>
              <a:gd name="connsiteY7184" fmla="*/ 19342 h 6858240"/>
              <a:gd name="connsiteX7185" fmla="*/ 7450202 w 10382877"/>
              <a:gd name="connsiteY7185" fmla="*/ 22471 h 6858240"/>
              <a:gd name="connsiteX7186" fmla="*/ 7450709 w 10382877"/>
              <a:gd name="connsiteY7186" fmla="*/ 10113 h 6858240"/>
              <a:gd name="connsiteX7187" fmla="*/ 7445502 w 10382877"/>
              <a:gd name="connsiteY7187" fmla="*/ 7037 h 6858240"/>
              <a:gd name="connsiteX7188" fmla="*/ 8894817 w 10382877"/>
              <a:gd name="connsiteY7188" fmla="*/ 1406 h 6858240"/>
              <a:gd name="connsiteX7189" fmla="*/ 8887704 w 10382877"/>
              <a:gd name="connsiteY7189" fmla="*/ 18821 h 6858240"/>
              <a:gd name="connsiteX7190" fmla="*/ 8883830 w 10382877"/>
              <a:gd name="connsiteY7190" fmla="*/ 34620 h 6858240"/>
              <a:gd name="connsiteX7191" fmla="*/ 8892276 w 10382877"/>
              <a:gd name="connsiteY7191" fmla="*/ 20594 h 6858240"/>
              <a:gd name="connsiteX7192" fmla="*/ 8894817 w 10382877"/>
              <a:gd name="connsiteY7192" fmla="*/ 1406 h 6858240"/>
              <a:gd name="connsiteX7193" fmla="*/ 10381946 w 10382877"/>
              <a:gd name="connsiteY7193" fmla="*/ 0 h 6858240"/>
              <a:gd name="connsiteX7194" fmla="*/ 10382877 w 10382877"/>
              <a:gd name="connsiteY7194" fmla="*/ 0 h 6858240"/>
              <a:gd name="connsiteX7195" fmla="*/ 10382372 w 10382877"/>
              <a:gd name="connsiteY7195" fmla="*/ 937 h 6858240"/>
              <a:gd name="connsiteX7196" fmla="*/ 9620966 w 10382877"/>
              <a:gd name="connsiteY7196" fmla="*/ 0 h 6858240"/>
              <a:gd name="connsiteX7197" fmla="*/ 9641510 w 10382877"/>
              <a:gd name="connsiteY7197" fmla="*/ 0 h 6858240"/>
              <a:gd name="connsiteX7198" fmla="*/ 9642432 w 10382877"/>
              <a:gd name="connsiteY7198" fmla="*/ 4378 h 6858240"/>
              <a:gd name="connsiteX7199" fmla="*/ 9648085 w 10382877"/>
              <a:gd name="connsiteY7199" fmla="*/ 15223 h 6858240"/>
              <a:gd name="connsiteX7200" fmla="*/ 9653229 w 10382877"/>
              <a:gd name="connsiteY7200" fmla="*/ 21011 h 6858240"/>
              <a:gd name="connsiteX7201" fmla="*/ 9660278 w 10382877"/>
              <a:gd name="connsiteY7201" fmla="*/ 25234 h 6858240"/>
              <a:gd name="connsiteX7202" fmla="*/ 9667073 w 10382877"/>
              <a:gd name="connsiteY7202" fmla="*/ 35766 h 6858240"/>
              <a:gd name="connsiteX7203" fmla="*/ 9667772 w 10382877"/>
              <a:gd name="connsiteY7203" fmla="*/ 41398 h 6858240"/>
              <a:gd name="connsiteX7204" fmla="*/ 9678632 w 10382877"/>
              <a:gd name="connsiteY7204" fmla="*/ 37748 h 6858240"/>
              <a:gd name="connsiteX7205" fmla="*/ 9689746 w 10382877"/>
              <a:gd name="connsiteY7205" fmla="*/ 31543 h 6858240"/>
              <a:gd name="connsiteX7206" fmla="*/ 9688666 w 10382877"/>
              <a:gd name="connsiteY7206" fmla="*/ 26277 h 6858240"/>
              <a:gd name="connsiteX7207" fmla="*/ 9680728 w 10382877"/>
              <a:gd name="connsiteY7207" fmla="*/ 20229 h 6858240"/>
              <a:gd name="connsiteX7208" fmla="*/ 9664724 w 10382877"/>
              <a:gd name="connsiteY7208" fmla="*/ 7141 h 6858240"/>
              <a:gd name="connsiteX7209" fmla="*/ 9653990 w 10382877"/>
              <a:gd name="connsiteY7209" fmla="*/ 0 h 6858240"/>
              <a:gd name="connsiteX7210" fmla="*/ 10369981 w 10382877"/>
              <a:gd name="connsiteY7210" fmla="*/ 0 h 6858240"/>
              <a:gd name="connsiteX7211" fmla="*/ 10364661 w 10382877"/>
              <a:gd name="connsiteY7211" fmla="*/ 10935 h 6858240"/>
              <a:gd name="connsiteX7212" fmla="*/ 10372393 w 10382877"/>
              <a:gd name="connsiteY7212" fmla="*/ 18977 h 6858240"/>
              <a:gd name="connsiteX7213" fmla="*/ 10372901 w 10382877"/>
              <a:gd name="connsiteY7213" fmla="*/ 41293 h 6858240"/>
              <a:gd name="connsiteX7214" fmla="*/ 10362168 w 10382877"/>
              <a:gd name="connsiteY7214" fmla="*/ 58813 h 6858240"/>
              <a:gd name="connsiteX7215" fmla="*/ 10356325 w 10382877"/>
              <a:gd name="connsiteY7215" fmla="*/ 69972 h 6858240"/>
              <a:gd name="connsiteX7216" fmla="*/ 10351499 w 10382877"/>
              <a:gd name="connsiteY7216" fmla="*/ 100160 h 6858240"/>
              <a:gd name="connsiteX7217" fmla="*/ 10352705 w 10382877"/>
              <a:gd name="connsiteY7217" fmla="*/ 116167 h 6858240"/>
              <a:gd name="connsiteX7218" fmla="*/ 10353404 w 10382877"/>
              <a:gd name="connsiteY7218" fmla="*/ 125761 h 6858240"/>
              <a:gd name="connsiteX7219" fmla="*/ 10345339 w 10382877"/>
              <a:gd name="connsiteY7219" fmla="*/ 129776 h 6858240"/>
              <a:gd name="connsiteX7220" fmla="*/ 10331811 w 10382877"/>
              <a:gd name="connsiteY7220" fmla="*/ 143281 h 6858240"/>
              <a:gd name="connsiteX7221" fmla="*/ 10328255 w 10382877"/>
              <a:gd name="connsiteY7221" fmla="*/ 160539 h 6858240"/>
              <a:gd name="connsiteX7222" fmla="*/ 10329271 w 10382877"/>
              <a:gd name="connsiteY7222" fmla="*/ 168465 h 6858240"/>
              <a:gd name="connsiteX7223" fmla="*/ 10337781 w 10382877"/>
              <a:gd name="connsiteY7223" fmla="*/ 157984 h 6858240"/>
              <a:gd name="connsiteX7224" fmla="*/ 10348958 w 10382877"/>
              <a:gd name="connsiteY7224" fmla="*/ 145783 h 6858240"/>
              <a:gd name="connsiteX7225" fmla="*/ 10350292 w 10382877"/>
              <a:gd name="connsiteY7225" fmla="*/ 153605 h 6858240"/>
              <a:gd name="connsiteX7226" fmla="*/ 10335050 w 10382877"/>
              <a:gd name="connsiteY7226" fmla="*/ 171124 h 6858240"/>
              <a:gd name="connsiteX7227" fmla="*/ 10324317 w 10382877"/>
              <a:gd name="connsiteY7227" fmla="*/ 184159 h 6858240"/>
              <a:gd name="connsiteX7228" fmla="*/ 10318157 w 10382877"/>
              <a:gd name="connsiteY7228" fmla="*/ 188956 h 6858240"/>
              <a:gd name="connsiteX7229" fmla="*/ 10316950 w 10382877"/>
              <a:gd name="connsiteY7229" fmla="*/ 179623 h 6858240"/>
              <a:gd name="connsiteX7230" fmla="*/ 10315807 w 10382877"/>
              <a:gd name="connsiteY7230" fmla="*/ 170290 h 6858240"/>
              <a:gd name="connsiteX7231" fmla="*/ 10306218 w 10382877"/>
              <a:gd name="connsiteY7231" fmla="*/ 185046 h 6858240"/>
              <a:gd name="connsiteX7232" fmla="*/ 10305519 w 10382877"/>
              <a:gd name="connsiteY7232" fmla="*/ 200167 h 6858240"/>
              <a:gd name="connsiteX7233" fmla="*/ 10307487 w 10382877"/>
              <a:gd name="connsiteY7233" fmla="*/ 207362 h 6858240"/>
              <a:gd name="connsiteX7234" fmla="*/ 10300692 w 10382877"/>
              <a:gd name="connsiteY7234" fmla="*/ 214140 h 6858240"/>
              <a:gd name="connsiteX7235" fmla="*/ 10292627 w 10382877"/>
              <a:gd name="connsiteY7235" fmla="*/ 224516 h 6858240"/>
              <a:gd name="connsiteX7236" fmla="*/ 10283735 w 10382877"/>
              <a:gd name="connsiteY7236" fmla="*/ 237290 h 6858240"/>
              <a:gd name="connsiteX7237" fmla="*/ 10276750 w 10382877"/>
              <a:gd name="connsiteY7237" fmla="*/ 244694 h 6858240"/>
              <a:gd name="connsiteX7238" fmla="*/ 10265509 w 10382877"/>
              <a:gd name="connsiteY7238" fmla="*/ 256009 h 6858240"/>
              <a:gd name="connsiteX7239" fmla="*/ 10269256 w 10382877"/>
              <a:gd name="connsiteY7239" fmla="*/ 267584 h 6858240"/>
              <a:gd name="connsiteX7240" fmla="*/ 10272939 w 10382877"/>
              <a:gd name="connsiteY7240" fmla="*/ 273737 h 6858240"/>
              <a:gd name="connsiteX7241" fmla="*/ 10260047 w 10382877"/>
              <a:gd name="connsiteY7241" fmla="*/ 280880 h 6858240"/>
              <a:gd name="connsiteX7242" fmla="*/ 10250585 w 10382877"/>
              <a:gd name="connsiteY7242" fmla="*/ 274466 h 6858240"/>
              <a:gd name="connsiteX7243" fmla="*/ 10241440 w 10382877"/>
              <a:gd name="connsiteY7243" fmla="*/ 269513 h 6858240"/>
              <a:gd name="connsiteX7244" fmla="*/ 10209686 w 10382877"/>
              <a:gd name="connsiteY7244" fmla="*/ 293289 h 6858240"/>
              <a:gd name="connsiteX7245" fmla="*/ 10205303 w 10382877"/>
              <a:gd name="connsiteY7245" fmla="*/ 281922 h 6858240"/>
              <a:gd name="connsiteX7246" fmla="*/ 10195650 w 10382877"/>
              <a:gd name="connsiteY7246" fmla="*/ 272798 h 6858240"/>
              <a:gd name="connsiteX7247" fmla="*/ 10186124 w 10382877"/>
              <a:gd name="connsiteY7247" fmla="*/ 281557 h 6858240"/>
              <a:gd name="connsiteX7248" fmla="*/ 10178376 w 10382877"/>
              <a:gd name="connsiteY7248" fmla="*/ 287137 h 6858240"/>
              <a:gd name="connsiteX7249" fmla="*/ 10168850 w 10382877"/>
              <a:gd name="connsiteY7249" fmla="*/ 302779 h 6858240"/>
              <a:gd name="connsiteX7250" fmla="*/ 10118171 w 10382877"/>
              <a:gd name="connsiteY7250" fmla="*/ 322749 h 6858240"/>
              <a:gd name="connsiteX7251" fmla="*/ 10084194 w 10382877"/>
              <a:gd name="connsiteY7251" fmla="*/ 317691 h 6858240"/>
              <a:gd name="connsiteX7252" fmla="*/ 10060315 w 10382877"/>
              <a:gd name="connsiteY7252" fmla="*/ 309245 h 6858240"/>
              <a:gd name="connsiteX7253" fmla="*/ 10056631 w 10382877"/>
              <a:gd name="connsiteY7253" fmla="*/ 296783 h 6858240"/>
              <a:gd name="connsiteX7254" fmla="*/ 10052757 w 10382877"/>
              <a:gd name="connsiteY7254" fmla="*/ 291047 h 6858240"/>
              <a:gd name="connsiteX7255" fmla="*/ 10044247 w 10382877"/>
              <a:gd name="connsiteY7255" fmla="*/ 303926 h 6858240"/>
              <a:gd name="connsiteX7256" fmla="*/ 10043739 w 10382877"/>
              <a:gd name="connsiteY7256" fmla="*/ 309245 h 6858240"/>
              <a:gd name="connsiteX7257" fmla="*/ 10006015 w 10382877"/>
              <a:gd name="connsiteY7257" fmla="*/ 311174 h 6858240"/>
              <a:gd name="connsiteX7258" fmla="*/ 10012684 w 10382877"/>
              <a:gd name="connsiteY7258" fmla="*/ 299598 h 6858240"/>
              <a:gd name="connsiteX7259" fmla="*/ 10029514 w 10382877"/>
              <a:gd name="connsiteY7259" fmla="*/ 293498 h 6858240"/>
              <a:gd name="connsiteX7260" fmla="*/ 10018082 w 10382877"/>
              <a:gd name="connsiteY7260" fmla="*/ 287763 h 6858240"/>
              <a:gd name="connsiteX7261" fmla="*/ 10009191 w 10382877"/>
              <a:gd name="connsiteY7261" fmla="*/ 281818 h 6858240"/>
              <a:gd name="connsiteX7262" fmla="*/ 10000935 w 10382877"/>
              <a:gd name="connsiteY7262" fmla="*/ 285677 h 6858240"/>
              <a:gd name="connsiteX7263" fmla="*/ 9992107 w 10382877"/>
              <a:gd name="connsiteY7263" fmla="*/ 298921 h 6858240"/>
              <a:gd name="connsiteX7264" fmla="*/ 9971721 w 10382877"/>
              <a:gd name="connsiteY7264" fmla="*/ 304395 h 6858240"/>
              <a:gd name="connsiteX7265" fmla="*/ 9962449 w 10382877"/>
              <a:gd name="connsiteY7265" fmla="*/ 286668 h 6858240"/>
              <a:gd name="connsiteX7266" fmla="*/ 9962322 w 10382877"/>
              <a:gd name="connsiteY7266" fmla="*/ 270816 h 6858240"/>
              <a:gd name="connsiteX7267" fmla="*/ 9936157 w 10382877"/>
              <a:gd name="connsiteY7267" fmla="*/ 262578 h 6858240"/>
              <a:gd name="connsiteX7268" fmla="*/ 9881984 w 10382877"/>
              <a:gd name="connsiteY7268" fmla="*/ 258251 h 6858240"/>
              <a:gd name="connsiteX7269" fmla="*/ 9883000 w 10382877"/>
              <a:gd name="connsiteY7269" fmla="*/ 262630 h 6858240"/>
              <a:gd name="connsiteX7270" fmla="*/ 9893352 w 10382877"/>
              <a:gd name="connsiteY7270" fmla="*/ 268887 h 6858240"/>
              <a:gd name="connsiteX7271" fmla="*/ 9871252 w 10382877"/>
              <a:gd name="connsiteY7271" fmla="*/ 259033 h 6858240"/>
              <a:gd name="connsiteX7272" fmla="*/ 9855184 w 10382877"/>
              <a:gd name="connsiteY7272" fmla="*/ 240992 h 6858240"/>
              <a:gd name="connsiteX7273" fmla="*/ 9837148 w 10382877"/>
              <a:gd name="connsiteY7273" fmla="*/ 226706 h 6858240"/>
              <a:gd name="connsiteX7274" fmla="*/ 9824827 w 10382877"/>
              <a:gd name="connsiteY7274" fmla="*/ 217268 h 6858240"/>
              <a:gd name="connsiteX7275" fmla="*/ 9818159 w 10382877"/>
              <a:gd name="connsiteY7275" fmla="*/ 204494 h 6858240"/>
              <a:gd name="connsiteX7276" fmla="*/ 9791359 w 10382877"/>
              <a:gd name="connsiteY7276" fmla="*/ 196100 h 6858240"/>
              <a:gd name="connsiteX7277" fmla="*/ 9774529 w 10382877"/>
              <a:gd name="connsiteY7277" fmla="*/ 192971 h 6858240"/>
              <a:gd name="connsiteX7278" fmla="*/ 9744490 w 10382877"/>
              <a:gd name="connsiteY7278" fmla="*/ 182647 h 6858240"/>
              <a:gd name="connsiteX7279" fmla="*/ 9740425 w 10382877"/>
              <a:gd name="connsiteY7279" fmla="*/ 181917 h 6858240"/>
              <a:gd name="connsiteX7280" fmla="*/ 9731725 w 10382877"/>
              <a:gd name="connsiteY7280" fmla="*/ 174878 h 6858240"/>
              <a:gd name="connsiteX7281" fmla="*/ 9722262 w 10382877"/>
              <a:gd name="connsiteY7281" fmla="*/ 169821 h 6858240"/>
              <a:gd name="connsiteX7282" fmla="*/ 9714514 w 10382877"/>
              <a:gd name="connsiteY7282" fmla="*/ 160696 h 6858240"/>
              <a:gd name="connsiteX7283" fmla="*/ 9703019 w 10382877"/>
              <a:gd name="connsiteY7283" fmla="*/ 148077 h 6858240"/>
              <a:gd name="connsiteX7284" fmla="*/ 9693747 w 10382877"/>
              <a:gd name="connsiteY7284" fmla="*/ 141299 h 6858240"/>
              <a:gd name="connsiteX7285" fmla="*/ 9682315 w 10382877"/>
              <a:gd name="connsiteY7285" fmla="*/ 133113 h 6858240"/>
              <a:gd name="connsiteX7286" fmla="*/ 9665867 w 10382877"/>
              <a:gd name="connsiteY7286" fmla="*/ 113716 h 6858240"/>
              <a:gd name="connsiteX7287" fmla="*/ 9642052 w 10382877"/>
              <a:gd name="connsiteY7287" fmla="*/ 66530 h 6858240"/>
              <a:gd name="connsiteX7288" fmla="*/ 9641416 w 10382877"/>
              <a:gd name="connsiteY7288" fmla="*/ 52243 h 6858240"/>
              <a:gd name="connsiteX7289" fmla="*/ 9643703 w 10382877"/>
              <a:gd name="connsiteY7289" fmla="*/ 45256 h 6858240"/>
              <a:gd name="connsiteX7290" fmla="*/ 9634812 w 10382877"/>
              <a:gd name="connsiteY7290" fmla="*/ 17778 h 6858240"/>
              <a:gd name="connsiteX7291" fmla="*/ 9607463 w 10382877"/>
              <a:gd name="connsiteY7291" fmla="*/ 0 h 6858240"/>
              <a:gd name="connsiteX7292" fmla="*/ 9608318 w 10382877"/>
              <a:gd name="connsiteY7292" fmla="*/ 0 h 6858240"/>
              <a:gd name="connsiteX7293" fmla="*/ 9608225 w 10382877"/>
              <a:gd name="connsiteY7293" fmla="*/ 541 h 6858240"/>
              <a:gd name="connsiteX7294" fmla="*/ 9510070 w 10382877"/>
              <a:gd name="connsiteY7294" fmla="*/ 0 h 6858240"/>
              <a:gd name="connsiteX7295" fmla="*/ 9536121 w 10382877"/>
              <a:gd name="connsiteY7295" fmla="*/ 0 h 6858240"/>
              <a:gd name="connsiteX7296" fmla="*/ 9536533 w 10382877"/>
              <a:gd name="connsiteY7296" fmla="*/ 199 h 6858240"/>
              <a:gd name="connsiteX7297" fmla="*/ 9542407 w 10382877"/>
              <a:gd name="connsiteY7297" fmla="*/ 8613 h 6858240"/>
              <a:gd name="connsiteX7298" fmla="*/ 9549076 w 10382877"/>
              <a:gd name="connsiteY7298" fmla="*/ 12733 h 6858240"/>
              <a:gd name="connsiteX7299" fmla="*/ 9556824 w 10382877"/>
              <a:gd name="connsiteY7299" fmla="*/ 14662 h 6858240"/>
              <a:gd name="connsiteX7300" fmla="*/ 9567620 w 10382877"/>
              <a:gd name="connsiteY7300" fmla="*/ 15965 h 6858240"/>
              <a:gd name="connsiteX7301" fmla="*/ 9562793 w 10382877"/>
              <a:gd name="connsiteY7301" fmla="*/ 62 h 6858240"/>
              <a:gd name="connsiteX7302" fmla="*/ 9562701 w 10382877"/>
              <a:gd name="connsiteY7302" fmla="*/ 0 h 6858240"/>
              <a:gd name="connsiteX7303" fmla="*/ 9593743 w 10382877"/>
              <a:gd name="connsiteY7303" fmla="*/ 0 h 6858240"/>
              <a:gd name="connsiteX7304" fmla="*/ 9608996 w 10382877"/>
              <a:gd name="connsiteY7304" fmla="*/ 16220 h 6858240"/>
              <a:gd name="connsiteX7305" fmla="*/ 9615314 w 10382877"/>
              <a:gd name="connsiteY7305" fmla="*/ 31973 h 6858240"/>
              <a:gd name="connsiteX7306" fmla="*/ 9621157 w 10382877"/>
              <a:gd name="connsiteY7306" fmla="*/ 57209 h 6858240"/>
              <a:gd name="connsiteX7307" fmla="*/ 9598040 w 10382877"/>
              <a:gd name="connsiteY7307" fmla="*/ 54237 h 6858240"/>
              <a:gd name="connsiteX7308" fmla="*/ 9568065 w 10382877"/>
              <a:gd name="connsiteY7308" fmla="*/ 42870 h 6858240"/>
              <a:gd name="connsiteX7309" fmla="*/ 9546472 w 10382877"/>
              <a:gd name="connsiteY7309" fmla="*/ 42088 h 6858240"/>
              <a:gd name="connsiteX7310" fmla="*/ 9536120 w 10382877"/>
              <a:gd name="connsiteY7310" fmla="*/ 43496 h 6858240"/>
              <a:gd name="connsiteX7311" fmla="*/ 9523038 w 10382877"/>
              <a:gd name="connsiteY7311" fmla="*/ 43652 h 6858240"/>
              <a:gd name="connsiteX7312" fmla="*/ 9527864 w 10382877"/>
              <a:gd name="connsiteY7312" fmla="*/ 39116 h 6858240"/>
              <a:gd name="connsiteX7313" fmla="*/ 9516051 w 10382877"/>
              <a:gd name="connsiteY7313" fmla="*/ 7571 h 6858240"/>
              <a:gd name="connsiteX7314" fmla="*/ 9463972 w 10382877"/>
              <a:gd name="connsiteY7314" fmla="*/ 0 h 6858240"/>
              <a:gd name="connsiteX7315" fmla="*/ 9466269 w 10382877"/>
              <a:gd name="connsiteY7315" fmla="*/ 0 h 6858240"/>
              <a:gd name="connsiteX7316" fmla="*/ 9464150 w 10382877"/>
              <a:gd name="connsiteY7316" fmla="*/ 681 h 6858240"/>
              <a:gd name="connsiteX7317" fmla="*/ 9156451 w 10382877"/>
              <a:gd name="connsiteY7317" fmla="*/ 0 h 6858240"/>
              <a:gd name="connsiteX7318" fmla="*/ 9167047 w 10382877"/>
              <a:gd name="connsiteY7318" fmla="*/ 0 h 6858240"/>
              <a:gd name="connsiteX7319" fmla="*/ 9163757 w 10382877"/>
              <a:gd name="connsiteY7319" fmla="*/ 4788 h 6858240"/>
              <a:gd name="connsiteX7320" fmla="*/ 9156596 w 10382877"/>
              <a:gd name="connsiteY7320" fmla="*/ 154 h 6858240"/>
              <a:gd name="connsiteX7321" fmla="*/ 9131790 w 10382877"/>
              <a:gd name="connsiteY7321" fmla="*/ 0 h 6858240"/>
              <a:gd name="connsiteX7322" fmla="*/ 9138973 w 10382877"/>
              <a:gd name="connsiteY7322" fmla="*/ 0 h 6858240"/>
              <a:gd name="connsiteX7323" fmla="*/ 9138179 w 10382877"/>
              <a:gd name="connsiteY7323" fmla="*/ 936 h 6858240"/>
              <a:gd name="connsiteX7324" fmla="*/ 9130876 w 10382877"/>
              <a:gd name="connsiteY7324" fmla="*/ 3961 h 6858240"/>
              <a:gd name="connsiteX7325" fmla="*/ 8719727 w 10382877"/>
              <a:gd name="connsiteY7325" fmla="*/ 0 h 6858240"/>
              <a:gd name="connsiteX7326" fmla="*/ 8725363 w 10382877"/>
              <a:gd name="connsiteY7326" fmla="*/ 0 h 6858240"/>
              <a:gd name="connsiteX7327" fmla="*/ 8724679 w 10382877"/>
              <a:gd name="connsiteY7327" fmla="*/ 1999 h 6858240"/>
              <a:gd name="connsiteX7328" fmla="*/ 8719178 w 10382877"/>
              <a:gd name="connsiteY7328" fmla="*/ 6014 h 6858240"/>
              <a:gd name="connsiteX7329" fmla="*/ 8603183 w 10382877"/>
              <a:gd name="connsiteY7329" fmla="*/ 0 h 6858240"/>
              <a:gd name="connsiteX7330" fmla="*/ 8620586 w 10382877"/>
              <a:gd name="connsiteY7330" fmla="*/ 0 h 6858240"/>
              <a:gd name="connsiteX7331" fmla="*/ 8610198 w 10382877"/>
              <a:gd name="connsiteY7331" fmla="*/ 6335 h 6858240"/>
              <a:gd name="connsiteX7332" fmla="*/ 8602998 w 10382877"/>
              <a:gd name="connsiteY7332" fmla="*/ 13471 h 6858240"/>
              <a:gd name="connsiteX7333" fmla="*/ 8595186 w 10382877"/>
              <a:gd name="connsiteY7333" fmla="*/ 17435 h 6858240"/>
              <a:gd name="connsiteX7334" fmla="*/ 8584263 w 10382877"/>
              <a:gd name="connsiteY7334" fmla="*/ 22596 h 6858240"/>
              <a:gd name="connsiteX7335" fmla="*/ 8575499 w 10382877"/>
              <a:gd name="connsiteY7335" fmla="*/ 28437 h 6858240"/>
              <a:gd name="connsiteX7336" fmla="*/ 8581595 w 10382877"/>
              <a:gd name="connsiteY7336" fmla="*/ 17330 h 6858240"/>
              <a:gd name="connsiteX7337" fmla="*/ 8590995 w 10382877"/>
              <a:gd name="connsiteY7337" fmla="*/ 9509 h 6858240"/>
              <a:gd name="connsiteX7338" fmla="*/ 8602871 w 10382877"/>
              <a:gd name="connsiteY7338" fmla="*/ 228 h 6858240"/>
              <a:gd name="connsiteX7339" fmla="*/ 7425134 w 10382877"/>
              <a:gd name="connsiteY7339" fmla="*/ 0 h 6858240"/>
              <a:gd name="connsiteX7340" fmla="*/ 8155220 w 10382877"/>
              <a:gd name="connsiteY7340" fmla="*/ 0 h 6858240"/>
              <a:gd name="connsiteX7341" fmla="*/ 8152536 w 10382877"/>
              <a:gd name="connsiteY7341" fmla="*/ 14649 h 6858240"/>
              <a:gd name="connsiteX7342" fmla="*/ 8152472 w 10382877"/>
              <a:gd name="connsiteY7342" fmla="*/ 27320 h 6858240"/>
              <a:gd name="connsiteX7343" fmla="*/ 8159967 w 10382877"/>
              <a:gd name="connsiteY7343" fmla="*/ 31491 h 6858240"/>
              <a:gd name="connsiteX7344" fmla="*/ 8166063 w 10382877"/>
              <a:gd name="connsiteY7344" fmla="*/ 33890 h 6858240"/>
              <a:gd name="connsiteX7345" fmla="*/ 8162443 w 10382877"/>
              <a:gd name="connsiteY7345" fmla="*/ 84415 h 6858240"/>
              <a:gd name="connsiteX7346" fmla="*/ 8150377 w 10382877"/>
              <a:gd name="connsiteY7346" fmla="*/ 112935 h 6858240"/>
              <a:gd name="connsiteX7347" fmla="*/ 8164666 w 10382877"/>
              <a:gd name="connsiteY7347" fmla="*/ 98908 h 6858240"/>
              <a:gd name="connsiteX7348" fmla="*/ 8181813 w 10382877"/>
              <a:gd name="connsiteY7348" fmla="*/ 75811 h 6858240"/>
              <a:gd name="connsiteX7349" fmla="*/ 8184671 w 10382877"/>
              <a:gd name="connsiteY7349" fmla="*/ 66790 h 6858240"/>
              <a:gd name="connsiteX7350" fmla="*/ 8181877 w 10382877"/>
              <a:gd name="connsiteY7350" fmla="*/ 61994 h 6858240"/>
              <a:gd name="connsiteX7351" fmla="*/ 8191721 w 10382877"/>
              <a:gd name="connsiteY7351" fmla="*/ 62463 h 6858240"/>
              <a:gd name="connsiteX7352" fmla="*/ 8196991 w 10382877"/>
              <a:gd name="connsiteY7352" fmla="*/ 74768 h 6858240"/>
              <a:gd name="connsiteX7353" fmla="*/ 8198452 w 10382877"/>
              <a:gd name="connsiteY7353" fmla="*/ 84831 h 6858240"/>
              <a:gd name="connsiteX7354" fmla="*/ 8193753 w 10382877"/>
              <a:gd name="connsiteY7354" fmla="*/ 150216 h 6858240"/>
              <a:gd name="connsiteX7355" fmla="*/ 8190641 w 10382877"/>
              <a:gd name="connsiteY7355" fmla="*/ 168100 h 6858240"/>
              <a:gd name="connsiteX7356" fmla="*/ 8195595 w 10382877"/>
              <a:gd name="connsiteY7356" fmla="*/ 177068 h 6858240"/>
              <a:gd name="connsiteX7357" fmla="*/ 8213186 w 10382877"/>
              <a:gd name="connsiteY7357" fmla="*/ 176442 h 6858240"/>
              <a:gd name="connsiteX7358" fmla="*/ 8236049 w 10382877"/>
              <a:gd name="connsiteY7358" fmla="*/ 175400 h 6858240"/>
              <a:gd name="connsiteX7359" fmla="*/ 8256371 w 10382877"/>
              <a:gd name="connsiteY7359" fmla="*/ 173940 h 6858240"/>
              <a:gd name="connsiteX7360" fmla="*/ 8271804 w 10382877"/>
              <a:gd name="connsiteY7360" fmla="*/ 168100 h 6858240"/>
              <a:gd name="connsiteX7361" fmla="*/ 8287300 w 10382877"/>
              <a:gd name="connsiteY7361" fmla="*/ 154699 h 6858240"/>
              <a:gd name="connsiteX7362" fmla="*/ 8289840 w 10382877"/>
              <a:gd name="connsiteY7362" fmla="*/ 147556 h 6858240"/>
              <a:gd name="connsiteX7363" fmla="*/ 8302860 w 10382877"/>
              <a:gd name="connsiteY7363" fmla="*/ 138431 h 6858240"/>
              <a:gd name="connsiteX7364" fmla="*/ 8313338 w 10382877"/>
              <a:gd name="connsiteY7364" fmla="*/ 131132 h 6858240"/>
              <a:gd name="connsiteX7365" fmla="*/ 8302860 w 10382877"/>
              <a:gd name="connsiteY7365" fmla="*/ 145366 h 6858240"/>
              <a:gd name="connsiteX7366" fmla="*/ 8295302 w 10382877"/>
              <a:gd name="connsiteY7366" fmla="*/ 171071 h 6858240"/>
              <a:gd name="connsiteX7367" fmla="*/ 8294667 w 10382877"/>
              <a:gd name="connsiteY7367" fmla="*/ 185671 h 6858240"/>
              <a:gd name="connsiteX7368" fmla="*/ 8299621 w 10382877"/>
              <a:gd name="connsiteY7368" fmla="*/ 201105 h 6858240"/>
              <a:gd name="connsiteX7369" fmla="*/ 8302732 w 10382877"/>
              <a:gd name="connsiteY7369" fmla="*/ 213306 h 6858240"/>
              <a:gd name="connsiteX7370" fmla="*/ 8302351 w 10382877"/>
              <a:gd name="connsiteY7370" fmla="*/ 231710 h 6858240"/>
              <a:gd name="connsiteX7371" fmla="*/ 8309845 w 10382877"/>
              <a:gd name="connsiteY7371" fmla="*/ 233171 h 6858240"/>
              <a:gd name="connsiteX7372" fmla="*/ 8321150 w 10382877"/>
              <a:gd name="connsiteY7372" fmla="*/ 223682 h 6858240"/>
              <a:gd name="connsiteX7373" fmla="*/ 8336582 w 10382877"/>
              <a:gd name="connsiteY7373" fmla="*/ 230772 h 6858240"/>
              <a:gd name="connsiteX7374" fmla="*/ 8342488 w 10382877"/>
              <a:gd name="connsiteY7374" fmla="*/ 241930 h 6858240"/>
              <a:gd name="connsiteX7375" fmla="*/ 8350744 w 10382877"/>
              <a:gd name="connsiteY7375" fmla="*/ 233171 h 6858240"/>
              <a:gd name="connsiteX7376" fmla="*/ 8369543 w 10382877"/>
              <a:gd name="connsiteY7376" fmla="*/ 241930 h 6858240"/>
              <a:gd name="connsiteX7377" fmla="*/ 8378751 w 10382877"/>
              <a:gd name="connsiteY7377" fmla="*/ 238437 h 6858240"/>
              <a:gd name="connsiteX7378" fmla="*/ 8397486 w 10382877"/>
              <a:gd name="connsiteY7378" fmla="*/ 218364 h 6858240"/>
              <a:gd name="connsiteX7379" fmla="*/ 8412601 w 10382877"/>
              <a:gd name="connsiteY7379" fmla="*/ 194379 h 6858240"/>
              <a:gd name="connsiteX7380" fmla="*/ 8436988 w 10382877"/>
              <a:gd name="connsiteY7380" fmla="*/ 167161 h 6858240"/>
              <a:gd name="connsiteX7381" fmla="*/ 8432987 w 10382877"/>
              <a:gd name="connsiteY7381" fmla="*/ 186505 h 6858240"/>
              <a:gd name="connsiteX7382" fmla="*/ 8426573 w 10382877"/>
              <a:gd name="connsiteY7382" fmla="*/ 205015 h 6858240"/>
              <a:gd name="connsiteX7383" fmla="*/ 8437496 w 10382877"/>
              <a:gd name="connsiteY7383" fmla="*/ 200323 h 6858240"/>
              <a:gd name="connsiteX7384" fmla="*/ 8478840 w 10382877"/>
              <a:gd name="connsiteY7384" fmla="*/ 155273 h 6858240"/>
              <a:gd name="connsiteX7385" fmla="*/ 8492303 w 10382877"/>
              <a:gd name="connsiteY7385" fmla="*/ 135199 h 6858240"/>
              <a:gd name="connsiteX7386" fmla="*/ 8494399 w 10382877"/>
              <a:gd name="connsiteY7386" fmla="*/ 145314 h 6858240"/>
              <a:gd name="connsiteX7387" fmla="*/ 8478903 w 10382877"/>
              <a:gd name="connsiteY7387" fmla="*/ 177433 h 6858240"/>
              <a:gd name="connsiteX7388" fmla="*/ 8465693 w 10382877"/>
              <a:gd name="connsiteY7388" fmla="*/ 200740 h 6858240"/>
              <a:gd name="connsiteX7389" fmla="*/ 8465185 w 10382877"/>
              <a:gd name="connsiteY7389" fmla="*/ 208144 h 6858240"/>
              <a:gd name="connsiteX7390" fmla="*/ 8471663 w 10382877"/>
              <a:gd name="connsiteY7390" fmla="*/ 203660 h 6858240"/>
              <a:gd name="connsiteX7391" fmla="*/ 8477696 w 10382877"/>
              <a:gd name="connsiteY7391" fmla="*/ 199072 h 6858240"/>
              <a:gd name="connsiteX7392" fmla="*/ 8473695 w 10382877"/>
              <a:gd name="connsiteY7392" fmla="*/ 208822 h 6858240"/>
              <a:gd name="connsiteX7393" fmla="*/ 8462264 w 10382877"/>
              <a:gd name="connsiteY7393" fmla="*/ 216069 h 6858240"/>
              <a:gd name="connsiteX7394" fmla="*/ 8456358 w 10382877"/>
              <a:gd name="connsiteY7394" fmla="*/ 222274 h 6858240"/>
              <a:gd name="connsiteX7395" fmla="*/ 8442259 w 10382877"/>
              <a:gd name="connsiteY7395" fmla="*/ 237290 h 6858240"/>
              <a:gd name="connsiteX7396" fmla="*/ 8433876 w 10382877"/>
              <a:gd name="connsiteY7396" fmla="*/ 248709 h 6858240"/>
              <a:gd name="connsiteX7397" fmla="*/ 8433051 w 10382877"/>
              <a:gd name="connsiteY7397" fmla="*/ 264038 h 6858240"/>
              <a:gd name="connsiteX7398" fmla="*/ 8431907 w 10382877"/>
              <a:gd name="connsiteY7398" fmla="*/ 279055 h 6858240"/>
              <a:gd name="connsiteX7399" fmla="*/ 8435337 w 10382877"/>
              <a:gd name="connsiteY7399" fmla="*/ 273528 h 6858240"/>
              <a:gd name="connsiteX7400" fmla="*/ 8444990 w 10382877"/>
              <a:gd name="connsiteY7400" fmla="*/ 259711 h 6858240"/>
              <a:gd name="connsiteX7401" fmla="*/ 8453881 w 10382877"/>
              <a:gd name="connsiteY7401" fmla="*/ 247614 h 6858240"/>
              <a:gd name="connsiteX7402" fmla="*/ 8463154 w 10382877"/>
              <a:gd name="connsiteY7402" fmla="*/ 233640 h 6858240"/>
              <a:gd name="connsiteX7403" fmla="*/ 8471536 w 10382877"/>
              <a:gd name="connsiteY7403" fmla="*/ 230042 h 6858240"/>
              <a:gd name="connsiteX7404" fmla="*/ 8478078 w 10382877"/>
              <a:gd name="connsiteY7404" fmla="*/ 230513 h 6858240"/>
              <a:gd name="connsiteX7405" fmla="*/ 8483349 w 10382877"/>
              <a:gd name="connsiteY7405" fmla="*/ 234371 h 6858240"/>
              <a:gd name="connsiteX7406" fmla="*/ 8474331 w 10382877"/>
              <a:gd name="connsiteY7406" fmla="*/ 241097 h 6858240"/>
              <a:gd name="connsiteX7407" fmla="*/ 8468679 w 10382877"/>
              <a:gd name="connsiteY7407" fmla="*/ 246049 h 6858240"/>
              <a:gd name="connsiteX7408" fmla="*/ 8496559 w 10382877"/>
              <a:gd name="connsiteY7408" fmla="*/ 234735 h 6858240"/>
              <a:gd name="connsiteX7409" fmla="*/ 8518278 w 10382877"/>
              <a:gd name="connsiteY7409" fmla="*/ 213254 h 6858240"/>
              <a:gd name="connsiteX7410" fmla="*/ 8517389 w 10382877"/>
              <a:gd name="connsiteY7410" fmla="*/ 227488 h 6858240"/>
              <a:gd name="connsiteX7411" fmla="*/ 8517516 w 10382877"/>
              <a:gd name="connsiteY7411" fmla="*/ 235360 h 6858240"/>
              <a:gd name="connsiteX7412" fmla="*/ 8530154 w 10382877"/>
              <a:gd name="connsiteY7412" fmla="*/ 225246 h 6858240"/>
              <a:gd name="connsiteX7413" fmla="*/ 8532758 w 10382877"/>
              <a:gd name="connsiteY7413" fmla="*/ 215652 h 6858240"/>
              <a:gd name="connsiteX7414" fmla="*/ 8528948 w 10382877"/>
              <a:gd name="connsiteY7414" fmla="*/ 205381 h 6858240"/>
              <a:gd name="connsiteX7415" fmla="*/ 8520056 w 10382877"/>
              <a:gd name="connsiteY7415" fmla="*/ 201887 h 6858240"/>
              <a:gd name="connsiteX7416" fmla="*/ 8514912 w 10382877"/>
              <a:gd name="connsiteY7416" fmla="*/ 202825 h 6858240"/>
              <a:gd name="connsiteX7417" fmla="*/ 8525264 w 10382877"/>
              <a:gd name="connsiteY7417" fmla="*/ 191667 h 6858240"/>
              <a:gd name="connsiteX7418" fmla="*/ 8544698 w 10382877"/>
              <a:gd name="connsiteY7418" fmla="*/ 164502 h 6858240"/>
              <a:gd name="connsiteX7419" fmla="*/ 8552700 w 10382877"/>
              <a:gd name="connsiteY7419" fmla="*/ 167265 h 6858240"/>
              <a:gd name="connsiteX7420" fmla="*/ 8549524 w 10382877"/>
              <a:gd name="connsiteY7420" fmla="*/ 184472 h 6858240"/>
              <a:gd name="connsiteX7421" fmla="*/ 8561781 w 10382877"/>
              <a:gd name="connsiteY7421" fmla="*/ 180666 h 6858240"/>
              <a:gd name="connsiteX7422" fmla="*/ 8577595 w 10382877"/>
              <a:gd name="connsiteY7422" fmla="*/ 167161 h 6858240"/>
              <a:gd name="connsiteX7423" fmla="*/ 8574737 w 10382877"/>
              <a:gd name="connsiteY7423" fmla="*/ 160644 h 6858240"/>
              <a:gd name="connsiteX7424" fmla="*/ 8562480 w 10382877"/>
              <a:gd name="connsiteY7424" fmla="*/ 154647 h 6858240"/>
              <a:gd name="connsiteX7425" fmla="*/ 8565401 w 10382877"/>
              <a:gd name="connsiteY7425" fmla="*/ 151623 h 6858240"/>
              <a:gd name="connsiteX7426" fmla="*/ 8573403 w 10382877"/>
              <a:gd name="connsiteY7426" fmla="*/ 149746 h 6858240"/>
              <a:gd name="connsiteX7427" fmla="*/ 8579627 w 10382877"/>
              <a:gd name="connsiteY7427" fmla="*/ 150320 h 6858240"/>
              <a:gd name="connsiteX7428" fmla="*/ 8600331 w 10382877"/>
              <a:gd name="connsiteY7428" fmla="*/ 123572 h 6858240"/>
              <a:gd name="connsiteX7429" fmla="*/ 8623765 w 10382877"/>
              <a:gd name="connsiteY7429" fmla="*/ 94634 h 6858240"/>
              <a:gd name="connsiteX7430" fmla="*/ 8643453 w 10382877"/>
              <a:gd name="connsiteY7430" fmla="*/ 96094 h 6858240"/>
              <a:gd name="connsiteX7431" fmla="*/ 8650692 w 10382877"/>
              <a:gd name="connsiteY7431" fmla="*/ 111996 h 6858240"/>
              <a:gd name="connsiteX7432" fmla="*/ 8664537 w 10382877"/>
              <a:gd name="connsiteY7432" fmla="*/ 110066 h 6858240"/>
              <a:gd name="connsiteX7433" fmla="*/ 8662568 w 10382877"/>
              <a:gd name="connsiteY7433" fmla="*/ 102715 h 6858240"/>
              <a:gd name="connsiteX7434" fmla="*/ 8660854 w 10382877"/>
              <a:gd name="connsiteY7434" fmla="*/ 94998 h 6858240"/>
              <a:gd name="connsiteX7435" fmla="*/ 8667268 w 10382877"/>
              <a:gd name="connsiteY7435" fmla="*/ 92026 h 6858240"/>
              <a:gd name="connsiteX7436" fmla="*/ 8690131 w 10382877"/>
              <a:gd name="connsiteY7436" fmla="*/ 87698 h 6858240"/>
              <a:gd name="connsiteX7437" fmla="*/ 8698196 w 10382877"/>
              <a:gd name="connsiteY7437" fmla="*/ 83789 h 6858240"/>
              <a:gd name="connsiteX7438" fmla="*/ 8706833 w 10382877"/>
              <a:gd name="connsiteY7438" fmla="*/ 78314 h 6858240"/>
              <a:gd name="connsiteX7439" fmla="*/ 8717122 w 10382877"/>
              <a:gd name="connsiteY7439" fmla="*/ 67886 h 6858240"/>
              <a:gd name="connsiteX7440" fmla="*/ 8723345 w 10382877"/>
              <a:gd name="connsiteY7440" fmla="*/ 43431 h 6858240"/>
              <a:gd name="connsiteX7441" fmla="*/ 8724742 w 10382877"/>
              <a:gd name="connsiteY7441" fmla="*/ 27841 h 6858240"/>
              <a:gd name="connsiteX7442" fmla="*/ 8733126 w 10382877"/>
              <a:gd name="connsiteY7442" fmla="*/ 29614 h 6858240"/>
              <a:gd name="connsiteX7443" fmla="*/ 8738777 w 10382877"/>
              <a:gd name="connsiteY7443" fmla="*/ 33837 h 6858240"/>
              <a:gd name="connsiteX7444" fmla="*/ 8736365 w 10382877"/>
              <a:gd name="connsiteY7444" fmla="*/ 22054 h 6858240"/>
              <a:gd name="connsiteX7445" fmla="*/ 8732451 w 10382877"/>
              <a:gd name="connsiteY7445" fmla="*/ 10856 h 6858240"/>
              <a:gd name="connsiteX7446" fmla="*/ 8735714 w 10382877"/>
              <a:gd name="connsiteY7446" fmla="*/ 0 h 6858240"/>
              <a:gd name="connsiteX7447" fmla="*/ 8743585 w 10382877"/>
              <a:gd name="connsiteY7447" fmla="*/ 0 h 6858240"/>
              <a:gd name="connsiteX7448" fmla="*/ 8740612 w 10382877"/>
              <a:gd name="connsiteY7448" fmla="*/ 11736 h 6858240"/>
              <a:gd name="connsiteX7449" fmla="*/ 8745446 w 10382877"/>
              <a:gd name="connsiteY7449" fmla="*/ 26016 h 6858240"/>
              <a:gd name="connsiteX7450" fmla="*/ 8751797 w 10382877"/>
              <a:gd name="connsiteY7450" fmla="*/ 21063 h 6858240"/>
              <a:gd name="connsiteX7451" fmla="*/ 8771231 w 10382877"/>
              <a:gd name="connsiteY7451" fmla="*/ 1927 h 6858240"/>
              <a:gd name="connsiteX7452" fmla="*/ 8776271 w 10382877"/>
              <a:gd name="connsiteY7452" fmla="*/ 0 h 6858240"/>
              <a:gd name="connsiteX7453" fmla="*/ 8789930 w 10382877"/>
              <a:gd name="connsiteY7453" fmla="*/ 0 h 6858240"/>
              <a:gd name="connsiteX7454" fmla="*/ 8782598 w 10382877"/>
              <a:gd name="connsiteY7454" fmla="*/ 9957 h 6858240"/>
              <a:gd name="connsiteX7455" fmla="*/ 8776120 w 10382877"/>
              <a:gd name="connsiteY7455" fmla="*/ 32690 h 6858240"/>
              <a:gd name="connsiteX7456" fmla="*/ 8766912 w 10382877"/>
              <a:gd name="connsiteY7456" fmla="*/ 58083 h 6858240"/>
              <a:gd name="connsiteX7457" fmla="*/ 8773390 w 10382877"/>
              <a:gd name="connsiteY7457" fmla="*/ 64809 h 6858240"/>
              <a:gd name="connsiteX7458" fmla="*/ 8792823 w 10382877"/>
              <a:gd name="connsiteY7458" fmla="*/ 29562 h 6858240"/>
              <a:gd name="connsiteX7459" fmla="*/ 8804127 w 10382877"/>
              <a:gd name="connsiteY7459" fmla="*/ 5838 h 6858240"/>
              <a:gd name="connsiteX7460" fmla="*/ 8807258 w 10382877"/>
              <a:gd name="connsiteY7460" fmla="*/ 0 h 6858240"/>
              <a:gd name="connsiteX7461" fmla="*/ 8819178 w 10382877"/>
              <a:gd name="connsiteY7461" fmla="*/ 0 h 6858240"/>
              <a:gd name="connsiteX7462" fmla="*/ 8812717 w 10382877"/>
              <a:gd name="connsiteY7462" fmla="*/ 10329 h 6858240"/>
              <a:gd name="connsiteX7463" fmla="*/ 8800253 w 10382877"/>
              <a:gd name="connsiteY7463" fmla="*/ 35037 h 6858240"/>
              <a:gd name="connsiteX7464" fmla="*/ 8794220 w 10382877"/>
              <a:gd name="connsiteY7464" fmla="*/ 69345 h 6858240"/>
              <a:gd name="connsiteX7465" fmla="*/ 8804382 w 10382877"/>
              <a:gd name="connsiteY7465" fmla="*/ 57718 h 6858240"/>
              <a:gd name="connsiteX7466" fmla="*/ 8812701 w 10382877"/>
              <a:gd name="connsiteY7466" fmla="*/ 32951 h 6858240"/>
              <a:gd name="connsiteX7467" fmla="*/ 8833150 w 10382877"/>
              <a:gd name="connsiteY7467" fmla="*/ 2671 h 6858240"/>
              <a:gd name="connsiteX7468" fmla="*/ 8834009 w 10382877"/>
              <a:gd name="connsiteY7468" fmla="*/ 0 h 6858240"/>
              <a:gd name="connsiteX7469" fmla="*/ 9118003 w 10382877"/>
              <a:gd name="connsiteY7469" fmla="*/ 0 h 6858240"/>
              <a:gd name="connsiteX7470" fmla="*/ 9125732 w 10382877"/>
              <a:gd name="connsiteY7470" fmla="*/ 13502 h 6858240"/>
              <a:gd name="connsiteX7471" fmla="*/ 9133479 w 10382877"/>
              <a:gd name="connsiteY7471" fmla="*/ 20646 h 6858240"/>
              <a:gd name="connsiteX7472" fmla="*/ 9130114 w 10382877"/>
              <a:gd name="connsiteY7472" fmla="*/ 23931 h 6858240"/>
              <a:gd name="connsiteX7473" fmla="*/ 9125795 w 10382877"/>
              <a:gd name="connsiteY7473" fmla="*/ 36392 h 6858240"/>
              <a:gd name="connsiteX7474" fmla="*/ 9124335 w 10382877"/>
              <a:gd name="connsiteY7474" fmla="*/ 45778 h 6858240"/>
              <a:gd name="connsiteX7475" fmla="*/ 9108775 w 10382877"/>
              <a:gd name="connsiteY7475" fmla="*/ 46195 h 6858240"/>
              <a:gd name="connsiteX7476" fmla="*/ 9094168 w 10382877"/>
              <a:gd name="connsiteY7476" fmla="*/ 45361 h 6858240"/>
              <a:gd name="connsiteX7477" fmla="*/ 9088262 w 10382877"/>
              <a:gd name="connsiteY7477" fmla="*/ 67416 h 6858240"/>
              <a:gd name="connsiteX7478" fmla="*/ 9093597 w 10382877"/>
              <a:gd name="connsiteY7478" fmla="*/ 64809 h 6858240"/>
              <a:gd name="connsiteX7479" fmla="*/ 9098550 w 10382877"/>
              <a:gd name="connsiteY7479" fmla="*/ 62046 h 6858240"/>
              <a:gd name="connsiteX7480" fmla="*/ 9096073 w 10382877"/>
              <a:gd name="connsiteY7480" fmla="*/ 84778 h 6858240"/>
              <a:gd name="connsiteX7481" fmla="*/ 9087627 w 10382877"/>
              <a:gd name="connsiteY7481" fmla="*/ 94998 h 6858240"/>
              <a:gd name="connsiteX7482" fmla="*/ 9093851 w 10382877"/>
              <a:gd name="connsiteY7482" fmla="*/ 102715 h 6858240"/>
              <a:gd name="connsiteX7483" fmla="*/ 9100583 w 10382877"/>
              <a:gd name="connsiteY7483" fmla="*/ 109024 h 6858240"/>
              <a:gd name="connsiteX7484" fmla="*/ 9087754 w 10382877"/>
              <a:gd name="connsiteY7484" fmla="*/ 107355 h 6858240"/>
              <a:gd name="connsiteX7485" fmla="*/ 9078608 w 10382877"/>
              <a:gd name="connsiteY7485" fmla="*/ 118253 h 6858240"/>
              <a:gd name="connsiteX7486" fmla="*/ 9085214 w 10382877"/>
              <a:gd name="connsiteY7486" fmla="*/ 144532 h 6858240"/>
              <a:gd name="connsiteX7487" fmla="*/ 9083055 w 10382877"/>
              <a:gd name="connsiteY7487" fmla="*/ 151153 h 6858240"/>
              <a:gd name="connsiteX7488" fmla="*/ 9068130 w 10382877"/>
              <a:gd name="connsiteY7488" fmla="*/ 146044 h 6858240"/>
              <a:gd name="connsiteX7489" fmla="*/ 9063367 w 10382877"/>
              <a:gd name="connsiteY7489" fmla="*/ 144584 h 6858240"/>
              <a:gd name="connsiteX7490" fmla="*/ 9059112 w 10382877"/>
              <a:gd name="connsiteY7490" fmla="*/ 137545 h 6858240"/>
              <a:gd name="connsiteX7491" fmla="*/ 9058668 w 10382877"/>
              <a:gd name="connsiteY7491" fmla="*/ 148547 h 6858240"/>
              <a:gd name="connsiteX7492" fmla="*/ 9043298 w 10382877"/>
              <a:gd name="connsiteY7492" fmla="*/ 156159 h 6858240"/>
              <a:gd name="connsiteX7493" fmla="*/ 9042981 w 10382877"/>
              <a:gd name="connsiteY7493" fmla="*/ 144271 h 6858240"/>
              <a:gd name="connsiteX7494" fmla="*/ 9044759 w 10382877"/>
              <a:gd name="connsiteY7494" fmla="*/ 132592 h 6858240"/>
              <a:gd name="connsiteX7495" fmla="*/ 9032439 w 10382877"/>
              <a:gd name="connsiteY7495" fmla="*/ 125657 h 6858240"/>
              <a:gd name="connsiteX7496" fmla="*/ 9026469 w 10382877"/>
              <a:gd name="connsiteY7496" fmla="*/ 124718 h 6858240"/>
              <a:gd name="connsiteX7497" fmla="*/ 9028501 w 10382877"/>
              <a:gd name="connsiteY7497" fmla="*/ 141456 h 6858240"/>
              <a:gd name="connsiteX7498" fmla="*/ 9016752 w 10382877"/>
              <a:gd name="connsiteY7498" fmla="*/ 152301 h 6858240"/>
              <a:gd name="connsiteX7499" fmla="*/ 9002209 w 10382877"/>
              <a:gd name="connsiteY7499" fmla="*/ 156212 h 6858240"/>
              <a:gd name="connsiteX7500" fmla="*/ 8989634 w 10382877"/>
              <a:gd name="connsiteY7500" fmla="*/ 153865 h 6858240"/>
              <a:gd name="connsiteX7501" fmla="*/ 8968740 w 10382877"/>
              <a:gd name="connsiteY7501" fmla="*/ 166484 h 6858240"/>
              <a:gd name="connsiteX7502" fmla="*/ 8954197 w 10382877"/>
              <a:gd name="connsiteY7502" fmla="*/ 183533 h 6858240"/>
              <a:gd name="connsiteX7503" fmla="*/ 8956483 w 10382877"/>
              <a:gd name="connsiteY7503" fmla="*/ 172271 h 6858240"/>
              <a:gd name="connsiteX7504" fmla="*/ 8944353 w 10382877"/>
              <a:gd name="connsiteY7504" fmla="*/ 180353 h 6858240"/>
              <a:gd name="connsiteX7505" fmla="*/ 8925047 w 10382877"/>
              <a:gd name="connsiteY7505" fmla="*/ 203816 h 6858240"/>
              <a:gd name="connsiteX7506" fmla="*/ 8918632 w 10382877"/>
              <a:gd name="connsiteY7506" fmla="*/ 209395 h 6858240"/>
              <a:gd name="connsiteX7507" fmla="*/ 8887895 w 10382877"/>
              <a:gd name="connsiteY7507" fmla="*/ 234006 h 6858240"/>
              <a:gd name="connsiteX7508" fmla="*/ 8877479 w 10382877"/>
              <a:gd name="connsiteY7508" fmla="*/ 246049 h 6858240"/>
              <a:gd name="connsiteX7509" fmla="*/ 8863317 w 10382877"/>
              <a:gd name="connsiteY7509" fmla="*/ 253662 h 6858240"/>
              <a:gd name="connsiteX7510" fmla="*/ 8823498 w 10382877"/>
              <a:gd name="connsiteY7510" fmla="*/ 316179 h 6858240"/>
              <a:gd name="connsiteX7511" fmla="*/ 8816003 w 10382877"/>
              <a:gd name="connsiteY7511" fmla="*/ 319412 h 6858240"/>
              <a:gd name="connsiteX7512" fmla="*/ 8812764 w 10382877"/>
              <a:gd name="connsiteY7512" fmla="*/ 304917 h 6858240"/>
              <a:gd name="connsiteX7513" fmla="*/ 8806286 w 10382877"/>
              <a:gd name="connsiteY7513" fmla="*/ 304291 h 6858240"/>
              <a:gd name="connsiteX7514" fmla="*/ 8801079 w 10382877"/>
              <a:gd name="connsiteY7514" fmla="*/ 312477 h 6858240"/>
              <a:gd name="connsiteX7515" fmla="*/ 8793395 w 10382877"/>
              <a:gd name="connsiteY7515" fmla="*/ 313364 h 6858240"/>
              <a:gd name="connsiteX7516" fmla="*/ 8763609 w 10382877"/>
              <a:gd name="connsiteY7516" fmla="*/ 322071 h 6858240"/>
              <a:gd name="connsiteX7517" fmla="*/ 8733126 w 10382877"/>
              <a:gd name="connsiteY7517" fmla="*/ 352782 h 6858240"/>
              <a:gd name="connsiteX7518" fmla="*/ 8686383 w 10382877"/>
              <a:gd name="connsiteY7518" fmla="*/ 417019 h 6858240"/>
              <a:gd name="connsiteX7519" fmla="*/ 8665299 w 10382877"/>
              <a:gd name="connsiteY7519" fmla="*/ 439961 h 6858240"/>
              <a:gd name="connsiteX7520" fmla="*/ 8635196 w 10382877"/>
              <a:gd name="connsiteY7520" fmla="*/ 479484 h 6858240"/>
              <a:gd name="connsiteX7521" fmla="*/ 8623892 w 10382877"/>
              <a:gd name="connsiteY7521" fmla="*/ 493458 h 6858240"/>
              <a:gd name="connsiteX7522" fmla="*/ 8632592 w 10382877"/>
              <a:gd name="connsiteY7522" fmla="*/ 476407 h 6858240"/>
              <a:gd name="connsiteX7523" fmla="*/ 8649803 w 10382877"/>
              <a:gd name="connsiteY7523" fmla="*/ 448460 h 6858240"/>
              <a:gd name="connsiteX7524" fmla="*/ 8665108 w 10382877"/>
              <a:gd name="connsiteY7524" fmla="*/ 414933 h 6858240"/>
              <a:gd name="connsiteX7525" fmla="*/ 8659647 w 10382877"/>
              <a:gd name="connsiteY7525" fmla="*/ 410814 h 6858240"/>
              <a:gd name="connsiteX7526" fmla="*/ 8644405 w 10382877"/>
              <a:gd name="connsiteY7526" fmla="*/ 402889 h 6858240"/>
              <a:gd name="connsiteX7527" fmla="*/ 8649231 w 10382877"/>
              <a:gd name="connsiteY7527" fmla="*/ 384692 h 6858240"/>
              <a:gd name="connsiteX7528" fmla="*/ 8655074 w 10382877"/>
              <a:gd name="connsiteY7528" fmla="*/ 366442 h 6858240"/>
              <a:gd name="connsiteX7529" fmla="*/ 8660472 w 10382877"/>
              <a:gd name="connsiteY7529" fmla="*/ 350227 h 6858240"/>
              <a:gd name="connsiteX7530" fmla="*/ 8660536 w 10382877"/>
              <a:gd name="connsiteY7530" fmla="*/ 346056 h 6858240"/>
              <a:gd name="connsiteX7531" fmla="*/ 8668094 w 10382877"/>
              <a:gd name="connsiteY7531" fmla="*/ 330570 h 6858240"/>
              <a:gd name="connsiteX7532" fmla="*/ 8676286 w 10382877"/>
              <a:gd name="connsiteY7532" fmla="*/ 335784 h 6858240"/>
              <a:gd name="connsiteX7533" fmla="*/ 8664981 w 10382877"/>
              <a:gd name="connsiteY7533" fmla="*/ 354451 h 6858240"/>
              <a:gd name="connsiteX7534" fmla="*/ 8664283 w 10382877"/>
              <a:gd name="connsiteY7534" fmla="*/ 371344 h 6858240"/>
              <a:gd name="connsiteX7535" fmla="*/ 8676413 w 10382877"/>
              <a:gd name="connsiteY7535" fmla="*/ 355024 h 6858240"/>
              <a:gd name="connsiteX7536" fmla="*/ 8685050 w 10382877"/>
              <a:gd name="connsiteY7536" fmla="*/ 349966 h 6858240"/>
              <a:gd name="connsiteX7537" fmla="*/ 8694132 w 10382877"/>
              <a:gd name="connsiteY7537" fmla="*/ 335732 h 6858240"/>
              <a:gd name="connsiteX7538" fmla="*/ 8691719 w 10382877"/>
              <a:gd name="connsiteY7538" fmla="*/ 322853 h 6858240"/>
              <a:gd name="connsiteX7539" fmla="*/ 8690829 w 10382877"/>
              <a:gd name="connsiteY7539" fmla="*/ 313676 h 6858240"/>
              <a:gd name="connsiteX7540" fmla="*/ 8699212 w 10382877"/>
              <a:gd name="connsiteY7540" fmla="*/ 307628 h 6858240"/>
              <a:gd name="connsiteX7541" fmla="*/ 8712422 w 10382877"/>
              <a:gd name="connsiteY7541" fmla="*/ 292977 h 6858240"/>
              <a:gd name="connsiteX7542" fmla="*/ 8709945 w 10382877"/>
              <a:gd name="connsiteY7542" fmla="*/ 283226 h 6858240"/>
              <a:gd name="connsiteX7543" fmla="*/ 8697752 w 10382877"/>
              <a:gd name="connsiteY7543" fmla="*/ 293654 h 6858240"/>
              <a:gd name="connsiteX7544" fmla="*/ 8669491 w 10382877"/>
              <a:gd name="connsiteY7544" fmla="*/ 320142 h 6858240"/>
              <a:gd name="connsiteX7545" fmla="*/ 8658821 w 10382877"/>
              <a:gd name="connsiteY7545" fmla="*/ 329423 h 6858240"/>
              <a:gd name="connsiteX7546" fmla="*/ 8651708 w 10382877"/>
              <a:gd name="connsiteY7546" fmla="*/ 339695 h 6858240"/>
              <a:gd name="connsiteX7547" fmla="*/ 8635069 w 10382877"/>
              <a:gd name="connsiteY7547" fmla="*/ 364044 h 6858240"/>
              <a:gd name="connsiteX7548" fmla="*/ 8617160 w 10382877"/>
              <a:gd name="connsiteY7548" fmla="*/ 384848 h 6858240"/>
              <a:gd name="connsiteX7549" fmla="*/ 8603633 w 10382877"/>
              <a:gd name="connsiteY7549" fmla="*/ 393191 h 6858240"/>
              <a:gd name="connsiteX7550" fmla="*/ 8571688 w 10382877"/>
              <a:gd name="connsiteY7550" fmla="*/ 426873 h 6858240"/>
              <a:gd name="connsiteX7551" fmla="*/ 8570164 w 10382877"/>
              <a:gd name="connsiteY7551" fmla="*/ 432609 h 6858240"/>
              <a:gd name="connsiteX7552" fmla="*/ 8553271 w 10382877"/>
              <a:gd name="connsiteY7552" fmla="*/ 451797 h 6858240"/>
              <a:gd name="connsiteX7553" fmla="*/ 8540315 w 10382877"/>
              <a:gd name="connsiteY7553" fmla="*/ 463372 h 6858240"/>
              <a:gd name="connsiteX7554" fmla="*/ 8537267 w 10382877"/>
              <a:gd name="connsiteY7554" fmla="*/ 450858 h 6858240"/>
              <a:gd name="connsiteX7555" fmla="*/ 8503099 w 10382877"/>
              <a:gd name="connsiteY7555" fmla="*/ 494657 h 6858240"/>
              <a:gd name="connsiteX7556" fmla="*/ 8491287 w 10382877"/>
              <a:gd name="connsiteY7556" fmla="*/ 518954 h 6858240"/>
              <a:gd name="connsiteX7557" fmla="*/ 8483984 w 10382877"/>
              <a:gd name="connsiteY7557" fmla="*/ 529799 h 6858240"/>
              <a:gd name="connsiteX7558" fmla="*/ 8473822 w 10382877"/>
              <a:gd name="connsiteY7558" fmla="*/ 548831 h 6858240"/>
              <a:gd name="connsiteX7559" fmla="*/ 8475029 w 10382877"/>
              <a:gd name="connsiteY7559" fmla="*/ 551907 h 6858240"/>
              <a:gd name="connsiteX7560" fmla="*/ 8476363 w 10382877"/>
              <a:gd name="connsiteY7560" fmla="*/ 562648 h 6858240"/>
              <a:gd name="connsiteX7561" fmla="*/ 8459342 w 10382877"/>
              <a:gd name="connsiteY7561" fmla="*/ 571042 h 6858240"/>
              <a:gd name="connsiteX7562" fmla="*/ 8442577 w 10382877"/>
              <a:gd name="connsiteY7562" fmla="*/ 579542 h 6858240"/>
              <a:gd name="connsiteX7563" fmla="*/ 8418762 w 10382877"/>
              <a:gd name="connsiteY7563" fmla="*/ 609627 h 6858240"/>
              <a:gd name="connsiteX7564" fmla="*/ 8406631 w 10382877"/>
              <a:gd name="connsiteY7564" fmla="*/ 622819 h 6858240"/>
              <a:gd name="connsiteX7565" fmla="*/ 8410696 w 10382877"/>
              <a:gd name="connsiteY7565" fmla="*/ 604621 h 6858240"/>
              <a:gd name="connsiteX7566" fmla="*/ 8434511 w 10382877"/>
              <a:gd name="connsiteY7566" fmla="*/ 547267 h 6858240"/>
              <a:gd name="connsiteX7567" fmla="*/ 8441815 w 10382877"/>
              <a:gd name="connsiteY7567" fmla="*/ 527974 h 6858240"/>
              <a:gd name="connsiteX7568" fmla="*/ 8429050 w 10382877"/>
              <a:gd name="connsiteY7568" fmla="*/ 537203 h 6858240"/>
              <a:gd name="connsiteX7569" fmla="*/ 8407203 w 10382877"/>
              <a:gd name="connsiteY7569" fmla="*/ 560249 h 6858240"/>
              <a:gd name="connsiteX7570" fmla="*/ 8393612 w 10382877"/>
              <a:gd name="connsiteY7570" fmla="*/ 575840 h 6858240"/>
              <a:gd name="connsiteX7571" fmla="*/ 8389103 w 10382877"/>
              <a:gd name="connsiteY7571" fmla="*/ 584286 h 6858240"/>
              <a:gd name="connsiteX7572" fmla="*/ 8386055 w 10382877"/>
              <a:gd name="connsiteY7572" fmla="*/ 558685 h 6858240"/>
              <a:gd name="connsiteX7573" fmla="*/ 8385673 w 10382877"/>
              <a:gd name="connsiteY7573" fmla="*/ 551854 h 6858240"/>
              <a:gd name="connsiteX7574" fmla="*/ 8400217 w 10382877"/>
              <a:gd name="connsiteY7574" fmla="*/ 520259 h 6858240"/>
              <a:gd name="connsiteX7575" fmla="*/ 8387579 w 10382877"/>
              <a:gd name="connsiteY7575" fmla="*/ 525264 h 6858240"/>
              <a:gd name="connsiteX7576" fmla="*/ 8370558 w 10382877"/>
              <a:gd name="connsiteY7576" fmla="*/ 540592 h 6858240"/>
              <a:gd name="connsiteX7577" fmla="*/ 8363763 w 10382877"/>
              <a:gd name="connsiteY7577" fmla="*/ 542938 h 6858240"/>
              <a:gd name="connsiteX7578" fmla="*/ 8352395 w 10382877"/>
              <a:gd name="connsiteY7578" fmla="*/ 544815 h 6858240"/>
              <a:gd name="connsiteX7579" fmla="*/ 8341028 w 10382877"/>
              <a:gd name="connsiteY7579" fmla="*/ 543617 h 6858240"/>
              <a:gd name="connsiteX7580" fmla="*/ 8340392 w 10382877"/>
              <a:gd name="connsiteY7580" fmla="*/ 557643 h 6858240"/>
              <a:gd name="connsiteX7581" fmla="*/ 8338042 w 10382877"/>
              <a:gd name="connsiteY7581" fmla="*/ 576882 h 6858240"/>
              <a:gd name="connsiteX7582" fmla="*/ 8345727 w 10382877"/>
              <a:gd name="connsiteY7582" fmla="*/ 584912 h 6858240"/>
              <a:gd name="connsiteX7583" fmla="*/ 8356206 w 10382877"/>
              <a:gd name="connsiteY7583" fmla="*/ 599199 h 6858240"/>
              <a:gd name="connsiteX7584" fmla="*/ 8360588 w 10382877"/>
              <a:gd name="connsiteY7584" fmla="*/ 600033 h 6858240"/>
              <a:gd name="connsiteX7585" fmla="*/ 8373670 w 10382877"/>
              <a:gd name="connsiteY7585" fmla="*/ 596957 h 6858240"/>
              <a:gd name="connsiteX7586" fmla="*/ 8372019 w 10382877"/>
              <a:gd name="connsiteY7586" fmla="*/ 601076 h 6858240"/>
              <a:gd name="connsiteX7587" fmla="*/ 8360334 w 10382877"/>
              <a:gd name="connsiteY7587" fmla="*/ 612234 h 6858240"/>
              <a:gd name="connsiteX7588" fmla="*/ 8349855 w 10382877"/>
              <a:gd name="connsiteY7588" fmla="*/ 630222 h 6858240"/>
              <a:gd name="connsiteX7589" fmla="*/ 8347759 w 10382877"/>
              <a:gd name="connsiteY7589" fmla="*/ 642893 h 6858240"/>
              <a:gd name="connsiteX7590" fmla="*/ 8355507 w 10382877"/>
              <a:gd name="connsiteY7590" fmla="*/ 640441 h 6858240"/>
              <a:gd name="connsiteX7591" fmla="*/ 8357920 w 10382877"/>
              <a:gd name="connsiteY7591" fmla="*/ 644874 h 6858240"/>
              <a:gd name="connsiteX7592" fmla="*/ 8348966 w 10382877"/>
              <a:gd name="connsiteY7592" fmla="*/ 670736 h 6858240"/>
              <a:gd name="connsiteX7593" fmla="*/ 8339249 w 10382877"/>
              <a:gd name="connsiteY7593" fmla="*/ 685284 h 6858240"/>
              <a:gd name="connsiteX7594" fmla="*/ 8320324 w 10382877"/>
              <a:gd name="connsiteY7594" fmla="*/ 734503 h 6858240"/>
              <a:gd name="connsiteX7595" fmla="*/ 8323309 w 10382877"/>
              <a:gd name="connsiteY7595" fmla="*/ 737996 h 6858240"/>
              <a:gd name="connsiteX7596" fmla="*/ 8321721 w 10382877"/>
              <a:gd name="connsiteY7596" fmla="*/ 757547 h 6858240"/>
              <a:gd name="connsiteX7597" fmla="*/ 8309147 w 10382877"/>
              <a:gd name="connsiteY7597" fmla="*/ 787532 h 6858240"/>
              <a:gd name="connsiteX7598" fmla="*/ 8299048 w 10382877"/>
              <a:gd name="connsiteY7598" fmla="*/ 789615 h 6858240"/>
              <a:gd name="connsiteX7599" fmla="*/ 8285331 w 10382877"/>
              <a:gd name="connsiteY7599" fmla="*/ 795819 h 6858240"/>
              <a:gd name="connsiteX7600" fmla="*/ 8272375 w 10382877"/>
              <a:gd name="connsiteY7600" fmla="*/ 807394 h 6858240"/>
              <a:gd name="connsiteX7601" fmla="*/ 8262595 w 10382877"/>
              <a:gd name="connsiteY7601" fmla="*/ 817618 h 6858240"/>
              <a:gd name="connsiteX7602" fmla="*/ 8255800 w 10382877"/>
              <a:gd name="connsiteY7602" fmla="*/ 823770 h 6858240"/>
              <a:gd name="connsiteX7603" fmla="*/ 8255038 w 10382877"/>
              <a:gd name="connsiteY7603" fmla="*/ 819490 h 6858240"/>
              <a:gd name="connsiteX7604" fmla="*/ 8252815 w 10382877"/>
              <a:gd name="connsiteY7604" fmla="*/ 811827 h 6858240"/>
              <a:gd name="connsiteX7605" fmla="*/ 8255609 w 10382877"/>
              <a:gd name="connsiteY7605" fmla="*/ 804372 h 6858240"/>
              <a:gd name="connsiteX7606" fmla="*/ 8280060 w 10382877"/>
              <a:gd name="connsiteY7606" fmla="*/ 754264 h 6858240"/>
              <a:gd name="connsiteX7607" fmla="*/ 8262786 w 10382877"/>
              <a:gd name="connsiteY7607" fmla="*/ 768710 h 6858240"/>
              <a:gd name="connsiteX7608" fmla="*/ 8260372 w 10382877"/>
              <a:gd name="connsiteY7608" fmla="*/ 783519 h 6858240"/>
              <a:gd name="connsiteX7609" fmla="*/ 8264500 w 10382877"/>
              <a:gd name="connsiteY7609" fmla="*/ 786490 h 6858240"/>
              <a:gd name="connsiteX7610" fmla="*/ 8257642 w 10382877"/>
              <a:gd name="connsiteY7610" fmla="*/ 788834 h 6858240"/>
              <a:gd name="connsiteX7611" fmla="*/ 8244559 w 10382877"/>
              <a:gd name="connsiteY7611" fmla="*/ 802131 h 6858240"/>
              <a:gd name="connsiteX7612" fmla="*/ 8223093 w 10382877"/>
              <a:gd name="connsiteY7612" fmla="*/ 830387 h 6858240"/>
              <a:gd name="connsiteX7613" fmla="*/ 8214075 w 10382877"/>
              <a:gd name="connsiteY7613" fmla="*/ 856098 h 6858240"/>
              <a:gd name="connsiteX7614" fmla="*/ 8217060 w 10382877"/>
              <a:gd name="connsiteY7614" fmla="*/ 859070 h 6858240"/>
              <a:gd name="connsiteX7615" fmla="*/ 8194387 w 10382877"/>
              <a:gd name="connsiteY7615" fmla="*/ 883416 h 6858240"/>
              <a:gd name="connsiteX7616" fmla="*/ 8171398 w 10382877"/>
              <a:gd name="connsiteY7616" fmla="*/ 902244 h 6858240"/>
              <a:gd name="connsiteX7617" fmla="*/ 8144852 w 10382877"/>
              <a:gd name="connsiteY7617" fmla="*/ 913140 h 6858240"/>
              <a:gd name="connsiteX7618" fmla="*/ 8143073 w 10382877"/>
              <a:gd name="connsiteY7618" fmla="*/ 905419 h 6858240"/>
              <a:gd name="connsiteX7619" fmla="*/ 8141041 w 10382877"/>
              <a:gd name="connsiteY7619" fmla="*/ 898224 h 6858240"/>
              <a:gd name="connsiteX7620" fmla="*/ 8136088 w 10382877"/>
              <a:gd name="connsiteY7620" fmla="*/ 887328 h 6858240"/>
              <a:gd name="connsiteX7621" fmla="*/ 8131007 w 10382877"/>
              <a:gd name="connsiteY7621" fmla="*/ 873040 h 6858240"/>
              <a:gd name="connsiteX7622" fmla="*/ 8123576 w 10382877"/>
              <a:gd name="connsiteY7622" fmla="*/ 854638 h 6858240"/>
              <a:gd name="connsiteX7623" fmla="*/ 8121798 w 10382877"/>
              <a:gd name="connsiteY7623" fmla="*/ 829244 h 6858240"/>
              <a:gd name="connsiteX7624" fmla="*/ 8146249 w 10382877"/>
              <a:gd name="connsiteY7624" fmla="*/ 804212 h 6858240"/>
              <a:gd name="connsiteX7625" fmla="*/ 8158823 w 10382877"/>
              <a:gd name="connsiteY7625" fmla="*/ 788623 h 6858240"/>
              <a:gd name="connsiteX7626" fmla="*/ 8154695 w 10382877"/>
              <a:gd name="connsiteY7626" fmla="*/ 781277 h 6858240"/>
              <a:gd name="connsiteX7627" fmla="*/ 8167206 w 10382877"/>
              <a:gd name="connsiteY7627" fmla="*/ 778877 h 6858240"/>
              <a:gd name="connsiteX7628" fmla="*/ 8172414 w 10382877"/>
              <a:gd name="connsiteY7628" fmla="*/ 780858 h 6858240"/>
              <a:gd name="connsiteX7629" fmla="*/ 8183337 w 10382877"/>
              <a:gd name="connsiteY7629" fmla="*/ 771212 h 6858240"/>
              <a:gd name="connsiteX7630" fmla="*/ 8204041 w 10382877"/>
              <a:gd name="connsiteY7630" fmla="*/ 755204 h 6858240"/>
              <a:gd name="connsiteX7631" fmla="*/ 8217441 w 10382877"/>
              <a:gd name="connsiteY7631" fmla="*/ 747800 h 6858240"/>
              <a:gd name="connsiteX7632" fmla="*/ 8225888 w 10382877"/>
              <a:gd name="connsiteY7632" fmla="*/ 750670 h 6858240"/>
              <a:gd name="connsiteX7633" fmla="*/ 8232175 w 10382877"/>
              <a:gd name="connsiteY7633" fmla="*/ 744149 h 6858240"/>
              <a:gd name="connsiteX7634" fmla="*/ 8244750 w 10382877"/>
              <a:gd name="connsiteY7634" fmla="*/ 733462 h 6858240"/>
              <a:gd name="connsiteX7635" fmla="*/ 8256435 w 10382877"/>
              <a:gd name="connsiteY7635" fmla="*/ 729290 h 6858240"/>
              <a:gd name="connsiteX7636" fmla="*/ 8263993 w 10382877"/>
              <a:gd name="connsiteY7636" fmla="*/ 721625 h 6858240"/>
              <a:gd name="connsiteX7637" fmla="*/ 8261134 w 10382877"/>
              <a:gd name="connsiteY7637" fmla="*/ 730490 h 6858240"/>
              <a:gd name="connsiteX7638" fmla="*/ 8253514 w 10382877"/>
              <a:gd name="connsiteY7638" fmla="*/ 740345 h 6858240"/>
              <a:gd name="connsiteX7639" fmla="*/ 8249576 w 10382877"/>
              <a:gd name="connsiteY7639" fmla="*/ 745920 h 6858240"/>
              <a:gd name="connsiteX7640" fmla="*/ 8246083 w 10382877"/>
              <a:gd name="connsiteY7640" fmla="*/ 749000 h 6858240"/>
              <a:gd name="connsiteX7641" fmla="*/ 8240621 w 10382877"/>
              <a:gd name="connsiteY7641" fmla="*/ 755102 h 6858240"/>
              <a:gd name="connsiteX7642" fmla="*/ 8263738 w 10382877"/>
              <a:gd name="connsiteY7642" fmla="*/ 748371 h 6858240"/>
              <a:gd name="connsiteX7643" fmla="*/ 8290793 w 10382877"/>
              <a:gd name="connsiteY7643" fmla="*/ 719333 h 6858240"/>
              <a:gd name="connsiteX7644" fmla="*/ 8305399 w 10382877"/>
              <a:gd name="connsiteY7644" fmla="*/ 693571 h 6858240"/>
              <a:gd name="connsiteX7645" fmla="*/ 8297588 w 10382877"/>
              <a:gd name="connsiteY7645" fmla="*/ 703375 h 6858240"/>
              <a:gd name="connsiteX7646" fmla="*/ 8277329 w 10382877"/>
              <a:gd name="connsiteY7646" fmla="*/ 716723 h 6858240"/>
              <a:gd name="connsiteX7647" fmla="*/ 8293778 w 10382877"/>
              <a:gd name="connsiteY7647" fmla="*/ 683144 h 6858240"/>
              <a:gd name="connsiteX7648" fmla="*/ 8326611 w 10382877"/>
              <a:gd name="connsiteY7648" fmla="*/ 639819 h 6858240"/>
              <a:gd name="connsiteX7649" fmla="*/ 8316450 w 10382877"/>
              <a:gd name="connsiteY7649" fmla="*/ 647274 h 6858240"/>
              <a:gd name="connsiteX7650" fmla="*/ 8302160 w 10382877"/>
              <a:gd name="connsiteY7650" fmla="*/ 657701 h 6858240"/>
              <a:gd name="connsiteX7651" fmla="*/ 8288507 w 10382877"/>
              <a:gd name="connsiteY7651" fmla="*/ 670425 h 6858240"/>
              <a:gd name="connsiteX7652" fmla="*/ 8268438 w 10382877"/>
              <a:gd name="connsiteY7652" fmla="*/ 672406 h 6858240"/>
              <a:gd name="connsiteX7653" fmla="*/ 8271931 w 10382877"/>
              <a:gd name="connsiteY7653" fmla="*/ 666666 h 6858240"/>
              <a:gd name="connsiteX7654" fmla="*/ 8284251 w 10382877"/>
              <a:gd name="connsiteY7654" fmla="*/ 657339 h 6858240"/>
              <a:gd name="connsiteX7655" fmla="*/ 8296127 w 10382877"/>
              <a:gd name="connsiteY7655" fmla="*/ 637838 h 6858240"/>
              <a:gd name="connsiteX7656" fmla="*/ 8292508 w 10382877"/>
              <a:gd name="connsiteY7656" fmla="*/ 639292 h 6858240"/>
              <a:gd name="connsiteX7657" fmla="*/ 8281838 w 10382877"/>
              <a:gd name="connsiteY7657" fmla="*/ 636479 h 6858240"/>
              <a:gd name="connsiteX7658" fmla="*/ 8283045 w 10382877"/>
              <a:gd name="connsiteY7658" fmla="*/ 627981 h 6858240"/>
              <a:gd name="connsiteX7659" fmla="*/ 8281838 w 10382877"/>
              <a:gd name="connsiteY7659" fmla="*/ 619794 h 6858240"/>
              <a:gd name="connsiteX7660" fmla="*/ 8285775 w 10382877"/>
              <a:gd name="connsiteY7660" fmla="*/ 618700 h 6858240"/>
              <a:gd name="connsiteX7661" fmla="*/ 8294159 w 10382877"/>
              <a:gd name="connsiteY7661" fmla="*/ 622923 h 6858240"/>
              <a:gd name="connsiteX7662" fmla="*/ 8290920 w 10382877"/>
              <a:gd name="connsiteY7662" fmla="*/ 614893 h 6858240"/>
              <a:gd name="connsiteX7663" fmla="*/ 8287363 w 10382877"/>
              <a:gd name="connsiteY7663" fmla="*/ 604726 h 6858240"/>
              <a:gd name="connsiteX7664" fmla="*/ 8292444 w 10382877"/>
              <a:gd name="connsiteY7664" fmla="*/ 595132 h 6858240"/>
              <a:gd name="connsiteX7665" fmla="*/ 8283362 w 10382877"/>
              <a:gd name="connsiteY7665" fmla="*/ 594714 h 6858240"/>
              <a:gd name="connsiteX7666" fmla="*/ 8267867 w 10382877"/>
              <a:gd name="connsiteY7666" fmla="*/ 637368 h 6858240"/>
              <a:gd name="connsiteX7667" fmla="*/ 8263293 w 10382877"/>
              <a:gd name="connsiteY7667" fmla="*/ 649306 h 6858240"/>
              <a:gd name="connsiteX7668" fmla="*/ 8254529 w 10382877"/>
              <a:gd name="connsiteY7668" fmla="*/ 665053 h 6858240"/>
              <a:gd name="connsiteX7669" fmla="*/ 8251799 w 10382877"/>
              <a:gd name="connsiteY7669" fmla="*/ 668546 h 6858240"/>
              <a:gd name="connsiteX7670" fmla="*/ 8245956 w 10382877"/>
              <a:gd name="connsiteY7670" fmla="*/ 672508 h 6858240"/>
              <a:gd name="connsiteX7671" fmla="*/ 8235668 w 10382877"/>
              <a:gd name="connsiteY7671" fmla="*/ 682985 h 6858240"/>
              <a:gd name="connsiteX7672" fmla="*/ 8225761 w 10382877"/>
              <a:gd name="connsiteY7672" fmla="*/ 692269 h 6858240"/>
              <a:gd name="connsiteX7673" fmla="*/ 8211344 w 10382877"/>
              <a:gd name="connsiteY7673" fmla="*/ 708017 h 6858240"/>
              <a:gd name="connsiteX7674" fmla="*/ 8195277 w 10382877"/>
              <a:gd name="connsiteY7674" fmla="*/ 728769 h 6858240"/>
              <a:gd name="connsiteX7675" fmla="*/ 8152155 w 10382877"/>
              <a:gd name="connsiteY7675" fmla="*/ 752912 h 6858240"/>
              <a:gd name="connsiteX7676" fmla="*/ 8148027 w 10382877"/>
              <a:gd name="connsiteY7676" fmla="*/ 760208 h 6858240"/>
              <a:gd name="connsiteX7677" fmla="*/ 8114558 w 10382877"/>
              <a:gd name="connsiteY7677" fmla="*/ 797279 h 6858240"/>
              <a:gd name="connsiteX7678" fmla="*/ 8101031 w 10382877"/>
              <a:gd name="connsiteY7678" fmla="*/ 800410 h 6858240"/>
              <a:gd name="connsiteX7679" fmla="*/ 8095124 w 10382877"/>
              <a:gd name="connsiteY7679" fmla="*/ 799940 h 6858240"/>
              <a:gd name="connsiteX7680" fmla="*/ 8105985 w 10382877"/>
              <a:gd name="connsiteY7680" fmla="*/ 789202 h 6858240"/>
              <a:gd name="connsiteX7681" fmla="*/ 8110748 w 10382877"/>
              <a:gd name="connsiteY7681" fmla="*/ 782579 h 6858240"/>
              <a:gd name="connsiteX7682" fmla="*/ 8085471 w 10382877"/>
              <a:gd name="connsiteY7682" fmla="*/ 806874 h 6858240"/>
              <a:gd name="connsiteX7683" fmla="*/ 8072389 w 10382877"/>
              <a:gd name="connsiteY7683" fmla="*/ 821733 h 6858240"/>
              <a:gd name="connsiteX7684" fmla="*/ 8055750 w 10382877"/>
              <a:gd name="connsiteY7684" fmla="*/ 831797 h 6858240"/>
              <a:gd name="connsiteX7685" fmla="*/ 8063752 w 10382877"/>
              <a:gd name="connsiteY7685" fmla="*/ 835918 h 6858240"/>
              <a:gd name="connsiteX7686" fmla="*/ 8101666 w 10382877"/>
              <a:gd name="connsiteY7686" fmla="*/ 834616 h 6858240"/>
              <a:gd name="connsiteX7687" fmla="*/ 8080962 w 10382877"/>
              <a:gd name="connsiteY7687" fmla="*/ 890668 h 6858240"/>
              <a:gd name="connsiteX7688" fmla="*/ 8075057 w 10382877"/>
              <a:gd name="connsiteY7688" fmla="*/ 896033 h 6858240"/>
              <a:gd name="connsiteX7689" fmla="*/ 8083947 w 10382877"/>
              <a:gd name="connsiteY7689" fmla="*/ 895983 h 6858240"/>
              <a:gd name="connsiteX7690" fmla="*/ 8092965 w 10382877"/>
              <a:gd name="connsiteY7690" fmla="*/ 895722 h 6858240"/>
              <a:gd name="connsiteX7691" fmla="*/ 8083883 w 10382877"/>
              <a:gd name="connsiteY7691" fmla="*/ 902606 h 6858240"/>
              <a:gd name="connsiteX7692" fmla="*/ 8074167 w 10382877"/>
              <a:gd name="connsiteY7692" fmla="*/ 911521 h 6858240"/>
              <a:gd name="connsiteX7693" fmla="*/ 8070166 w 10382877"/>
              <a:gd name="connsiteY7693" fmla="*/ 914182 h 6858240"/>
              <a:gd name="connsiteX7694" fmla="*/ 8055368 w 10382877"/>
              <a:gd name="connsiteY7694" fmla="*/ 916214 h 6858240"/>
              <a:gd name="connsiteX7695" fmla="*/ 8042541 w 10382877"/>
              <a:gd name="connsiteY7695" fmla="*/ 921795 h 6858240"/>
              <a:gd name="connsiteX7696" fmla="*/ 8050669 w 10382877"/>
              <a:gd name="connsiteY7696" fmla="*/ 914131 h 6858240"/>
              <a:gd name="connsiteX7697" fmla="*/ 8052892 w 10382877"/>
              <a:gd name="connsiteY7697" fmla="*/ 906409 h 6858240"/>
              <a:gd name="connsiteX7698" fmla="*/ 8041333 w 10382877"/>
              <a:gd name="connsiteY7698" fmla="*/ 920957 h 6858240"/>
              <a:gd name="connsiteX7699" fmla="*/ 8047176 w 10382877"/>
              <a:gd name="connsiteY7699" fmla="*/ 934565 h 6858240"/>
              <a:gd name="connsiteX7700" fmla="*/ 8056131 w 10382877"/>
              <a:gd name="connsiteY7700" fmla="*/ 930082 h 6858240"/>
              <a:gd name="connsiteX7701" fmla="*/ 8078295 w 10382877"/>
              <a:gd name="connsiteY7701" fmla="*/ 925237 h 6858240"/>
              <a:gd name="connsiteX7702" fmla="*/ 8088837 w 10382877"/>
              <a:gd name="connsiteY7702" fmla="*/ 919916 h 6858240"/>
              <a:gd name="connsiteX7703" fmla="*/ 8112081 w 10382877"/>
              <a:gd name="connsiteY7703" fmla="*/ 911470 h 6858240"/>
              <a:gd name="connsiteX7704" fmla="*/ 8119131 w 10382877"/>
              <a:gd name="connsiteY7704" fmla="*/ 919236 h 6858240"/>
              <a:gd name="connsiteX7705" fmla="*/ 8108970 w 10382877"/>
              <a:gd name="connsiteY7705" fmla="*/ 924869 h 6858240"/>
              <a:gd name="connsiteX7706" fmla="*/ 8099824 w 10382877"/>
              <a:gd name="connsiteY7706" fmla="*/ 928831 h 6858240"/>
              <a:gd name="connsiteX7707" fmla="*/ 8084773 w 10382877"/>
              <a:gd name="connsiteY7707" fmla="*/ 943950 h 6858240"/>
              <a:gd name="connsiteX7708" fmla="*/ 8079184 w 10382877"/>
              <a:gd name="connsiteY7708" fmla="*/ 955633 h 6858240"/>
              <a:gd name="connsiteX7709" fmla="*/ 8046859 w 10382877"/>
              <a:gd name="connsiteY7709" fmla="*/ 976017 h 6858240"/>
              <a:gd name="connsiteX7710" fmla="*/ 8010849 w 10382877"/>
              <a:gd name="connsiteY7710" fmla="*/ 984412 h 6858240"/>
              <a:gd name="connsiteX7711" fmla="*/ 8010151 w 10382877"/>
              <a:gd name="connsiteY7711" fmla="*/ 979719 h 6858240"/>
              <a:gd name="connsiteX7712" fmla="*/ 8005706 w 10382877"/>
              <a:gd name="connsiteY7712" fmla="*/ 983529 h 6858240"/>
              <a:gd name="connsiteX7713" fmla="*/ 7989384 w 10382877"/>
              <a:gd name="connsiteY7713" fmla="*/ 999328 h 6858240"/>
              <a:gd name="connsiteX7714" fmla="*/ 7972935 w 10382877"/>
              <a:gd name="connsiteY7714" fmla="*/ 1003030 h 6858240"/>
              <a:gd name="connsiteX7715" fmla="*/ 7960107 w 10382877"/>
              <a:gd name="connsiteY7715" fmla="*/ 1002820 h 6858240"/>
              <a:gd name="connsiteX7716" fmla="*/ 7967601 w 10382877"/>
              <a:gd name="connsiteY7716" fmla="*/ 997918 h 6858240"/>
              <a:gd name="connsiteX7717" fmla="*/ 7981890 w 10382877"/>
              <a:gd name="connsiteY7717" fmla="*/ 982640 h 6858240"/>
              <a:gd name="connsiteX7718" fmla="*/ 7974523 w 10382877"/>
              <a:gd name="connsiteY7718" fmla="*/ 978836 h 6858240"/>
              <a:gd name="connsiteX7719" fmla="*/ 7969760 w 10382877"/>
              <a:gd name="connsiteY7719" fmla="*/ 974506 h 6858240"/>
              <a:gd name="connsiteX7720" fmla="*/ 7982525 w 10382877"/>
              <a:gd name="connsiteY7720" fmla="*/ 962670 h 6858240"/>
              <a:gd name="connsiteX7721" fmla="*/ 7984811 w 10382877"/>
              <a:gd name="connsiteY7721" fmla="*/ 953495 h 6858240"/>
              <a:gd name="connsiteX7722" fmla="*/ 7971157 w 10382877"/>
              <a:gd name="connsiteY7722" fmla="*/ 958294 h 6858240"/>
              <a:gd name="connsiteX7723" fmla="*/ 7972808 w 10382877"/>
              <a:gd name="connsiteY7723" fmla="*/ 949481 h 6858240"/>
              <a:gd name="connsiteX7724" fmla="*/ 7962456 w 10382877"/>
              <a:gd name="connsiteY7724" fmla="*/ 943219 h 6858240"/>
              <a:gd name="connsiteX7725" fmla="*/ 7954201 w 10382877"/>
              <a:gd name="connsiteY7725" fmla="*/ 947030 h 6858240"/>
              <a:gd name="connsiteX7726" fmla="*/ 7934132 w 10382877"/>
              <a:gd name="connsiteY7726" fmla="*/ 947449 h 6858240"/>
              <a:gd name="connsiteX7727" fmla="*/ 7915270 w 10382877"/>
              <a:gd name="connsiteY7727" fmla="*/ 943379 h 6858240"/>
              <a:gd name="connsiteX7728" fmla="*/ 7900410 w 10382877"/>
              <a:gd name="connsiteY7728" fmla="*/ 940515 h 6858240"/>
              <a:gd name="connsiteX7729" fmla="*/ 7887009 w 10382877"/>
              <a:gd name="connsiteY7729" fmla="*/ 937226 h 6858240"/>
              <a:gd name="connsiteX7730" fmla="*/ 7873419 w 10382877"/>
              <a:gd name="connsiteY7730" fmla="*/ 941505 h 6858240"/>
              <a:gd name="connsiteX7731" fmla="*/ 7859130 w 10382877"/>
              <a:gd name="connsiteY7731" fmla="*/ 950833 h 6858240"/>
              <a:gd name="connsiteX7732" fmla="*/ 7836266 w 10382877"/>
              <a:gd name="connsiteY7732" fmla="*/ 948750 h 6858240"/>
              <a:gd name="connsiteX7733" fmla="*/ 7802099 w 10382877"/>
              <a:gd name="connsiteY7733" fmla="*/ 954225 h 6858240"/>
              <a:gd name="connsiteX7734" fmla="*/ 7765582 w 10382877"/>
              <a:gd name="connsiteY7734" fmla="*/ 939055 h 6858240"/>
              <a:gd name="connsiteX7735" fmla="*/ 7768186 w 10382877"/>
              <a:gd name="connsiteY7735" fmla="*/ 932381 h 6858240"/>
              <a:gd name="connsiteX7736" fmla="*/ 7732367 w 10382877"/>
              <a:gd name="connsiteY7736" fmla="*/ 916893 h 6858240"/>
              <a:gd name="connsiteX7737" fmla="*/ 7732050 w 10382877"/>
              <a:gd name="connsiteY7737" fmla="*/ 928361 h 6858240"/>
              <a:gd name="connsiteX7738" fmla="*/ 7713950 w 10382877"/>
              <a:gd name="connsiteY7738" fmla="*/ 936603 h 6858240"/>
              <a:gd name="connsiteX7739" fmla="*/ 7700296 w 10382877"/>
              <a:gd name="connsiteY7739" fmla="*/ 931543 h 6858240"/>
              <a:gd name="connsiteX7740" fmla="*/ 7689881 w 10382877"/>
              <a:gd name="connsiteY7740" fmla="*/ 926799 h 6858240"/>
              <a:gd name="connsiteX7741" fmla="*/ 7683339 w 10382877"/>
              <a:gd name="connsiteY7741" fmla="*/ 905838 h 6858240"/>
              <a:gd name="connsiteX7742" fmla="*/ 7703598 w 10382877"/>
              <a:gd name="connsiteY7742" fmla="*/ 910168 h 6858240"/>
              <a:gd name="connsiteX7743" fmla="*/ 7724492 w 10382877"/>
              <a:gd name="connsiteY7743" fmla="*/ 912931 h 6858240"/>
              <a:gd name="connsiteX7744" fmla="*/ 7710330 w 10382877"/>
              <a:gd name="connsiteY7744" fmla="*/ 903545 h 6858240"/>
              <a:gd name="connsiteX7745" fmla="*/ 7688293 w 10382877"/>
              <a:gd name="connsiteY7745" fmla="*/ 900624 h 6858240"/>
              <a:gd name="connsiteX7746" fmla="*/ 7681751 w 10382877"/>
              <a:gd name="connsiteY7746" fmla="*/ 896351 h 6858240"/>
              <a:gd name="connsiteX7747" fmla="*/ 7665811 w 10382877"/>
              <a:gd name="connsiteY7747" fmla="*/ 882584 h 6858240"/>
              <a:gd name="connsiteX7748" fmla="*/ 7645425 w 10382877"/>
              <a:gd name="connsiteY7748" fmla="*/ 868659 h 6858240"/>
              <a:gd name="connsiteX7749" fmla="*/ 7634755 w 10382877"/>
              <a:gd name="connsiteY7749" fmla="*/ 865223 h 6858240"/>
              <a:gd name="connsiteX7750" fmla="*/ 7633104 w 10382877"/>
              <a:gd name="connsiteY7750" fmla="*/ 862613 h 6858240"/>
              <a:gd name="connsiteX7751" fmla="*/ 7584775 w 10382877"/>
              <a:gd name="connsiteY7751" fmla="*/ 821472 h 6858240"/>
              <a:gd name="connsiteX7752" fmla="*/ 7572200 w 10382877"/>
              <a:gd name="connsiteY7752" fmla="*/ 810786 h 6858240"/>
              <a:gd name="connsiteX7753" fmla="*/ 7564580 w 10382877"/>
              <a:gd name="connsiteY7753" fmla="*/ 807033 h 6858240"/>
              <a:gd name="connsiteX7754" fmla="*/ 7559626 w 10382877"/>
              <a:gd name="connsiteY7754" fmla="*/ 802600 h 6858240"/>
              <a:gd name="connsiteX7755" fmla="*/ 7556133 w 10382877"/>
              <a:gd name="connsiteY7755" fmla="*/ 799209 h 6858240"/>
              <a:gd name="connsiteX7756" fmla="*/ 7545527 w 10382877"/>
              <a:gd name="connsiteY7756" fmla="*/ 790402 h 6858240"/>
              <a:gd name="connsiteX7757" fmla="*/ 7531746 w 10382877"/>
              <a:gd name="connsiteY7757" fmla="*/ 782369 h 6858240"/>
              <a:gd name="connsiteX7758" fmla="*/ 7497197 w 10382877"/>
              <a:gd name="connsiteY7758" fmla="*/ 761668 h 6858240"/>
              <a:gd name="connsiteX7759" fmla="*/ 7488751 w 10382877"/>
              <a:gd name="connsiteY7759" fmla="*/ 758538 h 6858240"/>
              <a:gd name="connsiteX7760" fmla="*/ 7485448 w 10382877"/>
              <a:gd name="connsiteY7760" fmla="*/ 770114 h 6858240"/>
              <a:gd name="connsiteX7761" fmla="*/ 7513392 w 10382877"/>
              <a:gd name="connsiteY7761" fmla="*/ 803431 h 6858240"/>
              <a:gd name="connsiteX7762" fmla="*/ 7519615 w 10382877"/>
              <a:gd name="connsiteY7762" fmla="*/ 812037 h 6858240"/>
              <a:gd name="connsiteX7763" fmla="*/ 7509899 w 10382877"/>
              <a:gd name="connsiteY7763" fmla="*/ 810265 h 6858240"/>
              <a:gd name="connsiteX7764" fmla="*/ 7487734 w 10382877"/>
              <a:gd name="connsiteY7764" fmla="*/ 800251 h 6858240"/>
              <a:gd name="connsiteX7765" fmla="*/ 7469508 w 10382877"/>
              <a:gd name="connsiteY7765" fmla="*/ 792275 h 6858240"/>
              <a:gd name="connsiteX7766" fmla="*/ 7462585 w 10382877"/>
              <a:gd name="connsiteY7766" fmla="*/ 774286 h 6858240"/>
              <a:gd name="connsiteX7767" fmla="*/ 7457632 w 10382877"/>
              <a:gd name="connsiteY7767" fmla="*/ 756925 h 6858240"/>
              <a:gd name="connsiteX7768" fmla="*/ 7453314 w 10382877"/>
              <a:gd name="connsiteY7768" fmla="*/ 743526 h 6858240"/>
              <a:gd name="connsiteX7769" fmla="*/ 7451726 w 10382877"/>
              <a:gd name="connsiteY7769" fmla="*/ 727359 h 6858240"/>
              <a:gd name="connsiteX7770" fmla="*/ 7458712 w 10382877"/>
              <a:gd name="connsiteY7770" fmla="*/ 711091 h 6858240"/>
              <a:gd name="connsiteX7771" fmla="*/ 7461379 w 10382877"/>
              <a:gd name="connsiteY7771" fmla="*/ 695711 h 6858240"/>
              <a:gd name="connsiteX7772" fmla="*/ 7473255 w 10382877"/>
              <a:gd name="connsiteY7772" fmla="*/ 702696 h 6858240"/>
              <a:gd name="connsiteX7773" fmla="*/ 7484115 w 10382877"/>
              <a:gd name="connsiteY7773" fmla="*/ 704887 h 6858240"/>
              <a:gd name="connsiteX7774" fmla="*/ 7475922 w 10382877"/>
              <a:gd name="connsiteY7774" fmla="*/ 697641 h 6858240"/>
              <a:gd name="connsiteX7775" fmla="*/ 7466459 w 10382877"/>
              <a:gd name="connsiteY7775" fmla="*/ 679652 h 6858240"/>
              <a:gd name="connsiteX7776" fmla="*/ 7473890 w 10382877"/>
              <a:gd name="connsiteY7776" fmla="*/ 684033 h 6858240"/>
              <a:gd name="connsiteX7777" fmla="*/ 7482400 w 10382877"/>
              <a:gd name="connsiteY7777" fmla="*/ 689088 h 6858240"/>
              <a:gd name="connsiteX7778" fmla="*/ 7479415 w 10382877"/>
              <a:gd name="connsiteY7778" fmla="*/ 670578 h 6858240"/>
              <a:gd name="connsiteX7779" fmla="*/ 7476684 w 10382877"/>
              <a:gd name="connsiteY7779" fmla="*/ 659783 h 6858240"/>
              <a:gd name="connsiteX7780" fmla="*/ 7474779 w 10382877"/>
              <a:gd name="connsiteY7780" fmla="*/ 654258 h 6858240"/>
              <a:gd name="connsiteX7781" fmla="*/ 7470715 w 10382877"/>
              <a:gd name="connsiteY7781" fmla="*/ 646644 h 6858240"/>
              <a:gd name="connsiteX7782" fmla="*/ 7469381 w 10382877"/>
              <a:gd name="connsiteY7782" fmla="*/ 637520 h 6858240"/>
              <a:gd name="connsiteX7783" fmla="*/ 7450709 w 10382877"/>
              <a:gd name="connsiteY7783" fmla="*/ 604778 h 6858240"/>
              <a:gd name="connsiteX7784" fmla="*/ 7416924 w 10382877"/>
              <a:gd name="connsiteY7784" fmla="*/ 520363 h 6858240"/>
              <a:gd name="connsiteX7785" fmla="*/ 7408223 w 10382877"/>
              <a:gd name="connsiteY7785" fmla="*/ 495439 h 6858240"/>
              <a:gd name="connsiteX7786" fmla="*/ 7393616 w 10382877"/>
              <a:gd name="connsiteY7786" fmla="*/ 442776 h 6858240"/>
              <a:gd name="connsiteX7787" fmla="*/ 7389488 w 10382877"/>
              <a:gd name="connsiteY7787" fmla="*/ 436103 h 6858240"/>
              <a:gd name="connsiteX7788" fmla="*/ 7388916 w 10382877"/>
              <a:gd name="connsiteY7788" fmla="*/ 393452 h 6858240"/>
              <a:gd name="connsiteX7789" fmla="*/ 7397680 w 10382877"/>
              <a:gd name="connsiteY7789" fmla="*/ 400021 h 6858240"/>
              <a:gd name="connsiteX7790" fmla="*/ 7403586 w 10382877"/>
              <a:gd name="connsiteY7790" fmla="*/ 414568 h 6858240"/>
              <a:gd name="connsiteX7791" fmla="*/ 7407842 w 10382877"/>
              <a:gd name="connsiteY7791" fmla="*/ 402420 h 6858240"/>
              <a:gd name="connsiteX7792" fmla="*/ 7406952 w 10382877"/>
              <a:gd name="connsiteY7792" fmla="*/ 379842 h 6858240"/>
              <a:gd name="connsiteX7793" fmla="*/ 7406762 w 10382877"/>
              <a:gd name="connsiteY7793" fmla="*/ 362167 h 6858240"/>
              <a:gd name="connsiteX7794" fmla="*/ 7416034 w 10382877"/>
              <a:gd name="connsiteY7794" fmla="*/ 366235 h 6858240"/>
              <a:gd name="connsiteX7795" fmla="*/ 7420416 w 10382877"/>
              <a:gd name="connsiteY7795" fmla="*/ 377548 h 6858240"/>
              <a:gd name="connsiteX7796" fmla="*/ 7424100 w 10382877"/>
              <a:gd name="connsiteY7796" fmla="*/ 367485 h 6858240"/>
              <a:gd name="connsiteX7797" fmla="*/ 7425561 w 10382877"/>
              <a:gd name="connsiteY7797" fmla="*/ 352365 h 6858240"/>
              <a:gd name="connsiteX7798" fmla="*/ 7423719 w 10382877"/>
              <a:gd name="connsiteY7798" fmla="*/ 336775 h 6858240"/>
              <a:gd name="connsiteX7799" fmla="*/ 7434452 w 10382877"/>
              <a:gd name="connsiteY7799" fmla="*/ 357005 h 6858240"/>
              <a:gd name="connsiteX7800" fmla="*/ 7439532 w 10382877"/>
              <a:gd name="connsiteY7800" fmla="*/ 374369 h 6858240"/>
              <a:gd name="connsiteX7801" fmla="*/ 7427847 w 10382877"/>
              <a:gd name="connsiteY7801" fmla="*/ 286459 h 6858240"/>
              <a:gd name="connsiteX7802" fmla="*/ 7429180 w 10382877"/>
              <a:gd name="connsiteY7802" fmla="*/ 248970 h 6858240"/>
              <a:gd name="connsiteX7803" fmla="*/ 7430831 w 10382877"/>
              <a:gd name="connsiteY7803" fmla="*/ 258459 h 6858240"/>
              <a:gd name="connsiteX7804" fmla="*/ 7437373 w 10382877"/>
              <a:gd name="connsiteY7804" fmla="*/ 272329 h 6858240"/>
              <a:gd name="connsiteX7805" fmla="*/ 7442263 w 10382877"/>
              <a:gd name="connsiteY7805" fmla="*/ 284060 h 6858240"/>
              <a:gd name="connsiteX7806" fmla="*/ 7439659 w 10382877"/>
              <a:gd name="connsiteY7806" fmla="*/ 297252 h 6858240"/>
              <a:gd name="connsiteX7807" fmla="*/ 7443469 w 10382877"/>
              <a:gd name="connsiteY7807" fmla="*/ 299442 h 6858240"/>
              <a:gd name="connsiteX7808" fmla="*/ 7463982 w 10382877"/>
              <a:gd name="connsiteY7808" fmla="*/ 311017 h 6858240"/>
              <a:gd name="connsiteX7809" fmla="*/ 7467539 w 10382877"/>
              <a:gd name="connsiteY7809" fmla="*/ 322488 h 6858240"/>
              <a:gd name="connsiteX7810" fmla="*/ 7468809 w 10382877"/>
              <a:gd name="connsiteY7810" fmla="*/ 311747 h 6858240"/>
              <a:gd name="connsiteX7811" fmla="*/ 7472619 w 10382877"/>
              <a:gd name="connsiteY7811" fmla="*/ 285207 h 6858240"/>
              <a:gd name="connsiteX7812" fmla="*/ 7472619 w 10382877"/>
              <a:gd name="connsiteY7812" fmla="*/ 268262 h 6858240"/>
              <a:gd name="connsiteX7813" fmla="*/ 7464808 w 10382877"/>
              <a:gd name="connsiteY7813" fmla="*/ 259294 h 6858240"/>
              <a:gd name="connsiteX7814" fmla="*/ 7469571 w 10382877"/>
              <a:gd name="connsiteY7814" fmla="*/ 236612 h 6858240"/>
              <a:gd name="connsiteX7815" fmla="*/ 7482781 w 10382877"/>
              <a:gd name="connsiteY7815" fmla="*/ 237604 h 6858240"/>
              <a:gd name="connsiteX7816" fmla="*/ 7494022 w 10382877"/>
              <a:gd name="connsiteY7816" fmla="*/ 292351 h 6858240"/>
              <a:gd name="connsiteX7817" fmla="*/ 7507612 w 10382877"/>
              <a:gd name="connsiteY7817" fmla="*/ 305960 h 6858240"/>
              <a:gd name="connsiteX7818" fmla="*/ 7517329 w 10382877"/>
              <a:gd name="connsiteY7818" fmla="*/ 307524 h 6858240"/>
              <a:gd name="connsiteX7819" fmla="*/ 7525966 w 10382877"/>
              <a:gd name="connsiteY7819" fmla="*/ 291360 h 6858240"/>
              <a:gd name="connsiteX7820" fmla="*/ 7527999 w 10382877"/>
              <a:gd name="connsiteY7820" fmla="*/ 319934 h 6858240"/>
              <a:gd name="connsiteX7821" fmla="*/ 7530158 w 10382877"/>
              <a:gd name="connsiteY7821" fmla="*/ 354346 h 6858240"/>
              <a:gd name="connsiteX7822" fmla="*/ 7531555 w 10382877"/>
              <a:gd name="connsiteY7822" fmla="*/ 367120 h 6858240"/>
              <a:gd name="connsiteX7823" fmla="*/ 7533524 w 10382877"/>
              <a:gd name="connsiteY7823" fmla="*/ 374317 h 6858240"/>
              <a:gd name="connsiteX7824" fmla="*/ 7538859 w 10382877"/>
              <a:gd name="connsiteY7824" fmla="*/ 371709 h 6858240"/>
              <a:gd name="connsiteX7825" fmla="*/ 7544193 w 10382877"/>
              <a:gd name="connsiteY7825" fmla="*/ 369102 h 6858240"/>
              <a:gd name="connsiteX7826" fmla="*/ 7536509 w 10382877"/>
              <a:gd name="connsiteY7826" fmla="*/ 378434 h 6858240"/>
              <a:gd name="connsiteX7827" fmla="*/ 7524951 w 10382877"/>
              <a:gd name="connsiteY7827" fmla="*/ 386152 h 6858240"/>
              <a:gd name="connsiteX7828" fmla="*/ 7520886 w 10382877"/>
              <a:gd name="connsiteY7828" fmla="*/ 367799 h 6858240"/>
              <a:gd name="connsiteX7829" fmla="*/ 7514408 w 10382877"/>
              <a:gd name="connsiteY7829" fmla="*/ 352157 h 6858240"/>
              <a:gd name="connsiteX7830" fmla="*/ 7509264 w 10382877"/>
              <a:gd name="connsiteY7830" fmla="*/ 354816 h 6858240"/>
              <a:gd name="connsiteX7831" fmla="*/ 7502913 w 10382877"/>
              <a:gd name="connsiteY7831" fmla="*/ 363574 h 6858240"/>
              <a:gd name="connsiteX7832" fmla="*/ 7503866 w 10382877"/>
              <a:gd name="connsiteY7832" fmla="*/ 377497 h 6858240"/>
              <a:gd name="connsiteX7833" fmla="*/ 7506723 w 10382877"/>
              <a:gd name="connsiteY7833" fmla="*/ 391835 h 6858240"/>
              <a:gd name="connsiteX7834" fmla="*/ 7509200 w 10382877"/>
              <a:gd name="connsiteY7834" fmla="*/ 404818 h 6858240"/>
              <a:gd name="connsiteX7835" fmla="*/ 7526093 w 10382877"/>
              <a:gd name="connsiteY7835" fmla="*/ 446218 h 6858240"/>
              <a:gd name="connsiteX7836" fmla="*/ 7532952 w 10382877"/>
              <a:gd name="connsiteY7836" fmla="*/ 458836 h 6858240"/>
              <a:gd name="connsiteX7837" fmla="*/ 7537906 w 10382877"/>
              <a:gd name="connsiteY7837" fmla="*/ 497994 h 6858240"/>
              <a:gd name="connsiteX7838" fmla="*/ 7531174 w 10382877"/>
              <a:gd name="connsiteY7838" fmla="*/ 511707 h 6858240"/>
              <a:gd name="connsiteX7839" fmla="*/ 7528825 w 10382877"/>
              <a:gd name="connsiteY7839" fmla="*/ 504407 h 6858240"/>
              <a:gd name="connsiteX7840" fmla="*/ 7524696 w 10382877"/>
              <a:gd name="connsiteY7840" fmla="*/ 491842 h 6858240"/>
              <a:gd name="connsiteX7841" fmla="*/ 7519806 w 10382877"/>
              <a:gd name="connsiteY7841" fmla="*/ 472966 h 6858240"/>
              <a:gd name="connsiteX7842" fmla="*/ 7509962 w 10382877"/>
              <a:gd name="connsiteY7842" fmla="*/ 420721 h 6858240"/>
              <a:gd name="connsiteX7843" fmla="*/ 7503866 w 10382877"/>
              <a:gd name="connsiteY7843" fmla="*/ 431827 h 6858240"/>
              <a:gd name="connsiteX7844" fmla="*/ 7496372 w 10382877"/>
              <a:gd name="connsiteY7844" fmla="*/ 437458 h 6858240"/>
              <a:gd name="connsiteX7845" fmla="*/ 7485830 w 10382877"/>
              <a:gd name="connsiteY7845" fmla="*/ 433808 h 6858240"/>
              <a:gd name="connsiteX7846" fmla="*/ 7478717 w 10382877"/>
              <a:gd name="connsiteY7846" fmla="*/ 442933 h 6858240"/>
              <a:gd name="connsiteX7847" fmla="*/ 7472112 w 10382877"/>
              <a:gd name="connsiteY7847" fmla="*/ 453570 h 6858240"/>
              <a:gd name="connsiteX7848" fmla="*/ 7474525 w 10382877"/>
              <a:gd name="connsiteY7848" fmla="*/ 459514 h 6858240"/>
              <a:gd name="connsiteX7849" fmla="*/ 7480685 w 10382877"/>
              <a:gd name="connsiteY7849" fmla="*/ 462955 h 6858240"/>
              <a:gd name="connsiteX7850" fmla="*/ 7486592 w 10382877"/>
              <a:gd name="connsiteY7850" fmla="*/ 471663 h 6858240"/>
              <a:gd name="connsiteX7851" fmla="*/ 7490211 w 10382877"/>
              <a:gd name="connsiteY7851" fmla="*/ 479797 h 6858240"/>
              <a:gd name="connsiteX7852" fmla="*/ 7496880 w 10382877"/>
              <a:gd name="connsiteY7852" fmla="*/ 486367 h 6858240"/>
              <a:gd name="connsiteX7853" fmla="*/ 7503421 w 10382877"/>
              <a:gd name="connsiteY7853" fmla="*/ 500393 h 6858240"/>
              <a:gd name="connsiteX7854" fmla="*/ 7493577 w 10382877"/>
              <a:gd name="connsiteY7854" fmla="*/ 500393 h 6858240"/>
              <a:gd name="connsiteX7855" fmla="*/ 7482718 w 10382877"/>
              <a:gd name="connsiteY7855" fmla="*/ 480318 h 6858240"/>
              <a:gd name="connsiteX7856" fmla="*/ 7472874 w 10382877"/>
              <a:gd name="connsiteY7856" fmla="*/ 469368 h 6858240"/>
              <a:gd name="connsiteX7857" fmla="*/ 7475605 w 10382877"/>
              <a:gd name="connsiteY7857" fmla="*/ 481465 h 6858240"/>
              <a:gd name="connsiteX7858" fmla="*/ 7478208 w 10382877"/>
              <a:gd name="connsiteY7858" fmla="*/ 502218 h 6858240"/>
              <a:gd name="connsiteX7859" fmla="*/ 7466269 w 10382877"/>
              <a:gd name="connsiteY7859" fmla="*/ 501227 h 6858240"/>
              <a:gd name="connsiteX7860" fmla="*/ 7462331 w 10382877"/>
              <a:gd name="connsiteY7860" fmla="*/ 497368 h 6858240"/>
              <a:gd name="connsiteX7861" fmla="*/ 7460045 w 10382877"/>
              <a:gd name="connsiteY7861" fmla="*/ 508839 h 6858240"/>
              <a:gd name="connsiteX7862" fmla="*/ 7449757 w 10382877"/>
              <a:gd name="connsiteY7862" fmla="*/ 501696 h 6858240"/>
              <a:gd name="connsiteX7863" fmla="*/ 7449566 w 10382877"/>
              <a:gd name="connsiteY7863" fmla="*/ 475521 h 6858240"/>
              <a:gd name="connsiteX7864" fmla="*/ 7448105 w 10382877"/>
              <a:gd name="connsiteY7864" fmla="*/ 453778 h 6858240"/>
              <a:gd name="connsiteX7865" fmla="*/ 7441627 w 10382877"/>
              <a:gd name="connsiteY7865" fmla="*/ 463112 h 6858240"/>
              <a:gd name="connsiteX7866" fmla="*/ 7436484 w 10382877"/>
              <a:gd name="connsiteY7866" fmla="*/ 474478 h 6858240"/>
              <a:gd name="connsiteX7867" fmla="*/ 7424799 w 10382877"/>
              <a:gd name="connsiteY7867" fmla="*/ 472705 h 6858240"/>
              <a:gd name="connsiteX7868" fmla="*/ 7419019 w 10382877"/>
              <a:gd name="connsiteY7868" fmla="*/ 473175 h 6858240"/>
              <a:gd name="connsiteX7869" fmla="*/ 7422893 w 10382877"/>
              <a:gd name="connsiteY7869" fmla="*/ 481413 h 6858240"/>
              <a:gd name="connsiteX7870" fmla="*/ 7427021 w 10382877"/>
              <a:gd name="connsiteY7870" fmla="*/ 488869 h 6858240"/>
              <a:gd name="connsiteX7871" fmla="*/ 7435340 w 10382877"/>
              <a:gd name="connsiteY7871" fmla="*/ 513167 h 6858240"/>
              <a:gd name="connsiteX7872" fmla="*/ 7460807 w 10382877"/>
              <a:gd name="connsiteY7872" fmla="*/ 571459 h 6858240"/>
              <a:gd name="connsiteX7873" fmla="*/ 7517075 w 10382877"/>
              <a:gd name="connsiteY7873" fmla="*/ 658271 h 6858240"/>
              <a:gd name="connsiteX7874" fmla="*/ 7518663 w 10382877"/>
              <a:gd name="connsiteY7874" fmla="*/ 623601 h 6858240"/>
              <a:gd name="connsiteX7875" fmla="*/ 7513138 w 10382877"/>
              <a:gd name="connsiteY7875" fmla="*/ 601180 h 6858240"/>
              <a:gd name="connsiteX7876" fmla="*/ 7508629 w 10382877"/>
              <a:gd name="connsiteY7876" fmla="*/ 588510 h 6858240"/>
              <a:gd name="connsiteX7877" fmla="*/ 7508819 w 10382877"/>
              <a:gd name="connsiteY7877" fmla="*/ 570990 h 6858240"/>
              <a:gd name="connsiteX7878" fmla="*/ 7518981 w 10382877"/>
              <a:gd name="connsiteY7878" fmla="*/ 593880 h 6858240"/>
              <a:gd name="connsiteX7879" fmla="*/ 7548067 w 10382877"/>
              <a:gd name="connsiteY7879" fmla="*/ 621306 h 6858240"/>
              <a:gd name="connsiteX7880" fmla="*/ 7558038 w 10382877"/>
              <a:gd name="connsiteY7880" fmla="*/ 618960 h 6858240"/>
              <a:gd name="connsiteX7881" fmla="*/ 7567056 w 10382877"/>
              <a:gd name="connsiteY7881" fmla="*/ 613121 h 6858240"/>
              <a:gd name="connsiteX7882" fmla="*/ 7566167 w 10382877"/>
              <a:gd name="connsiteY7882" fmla="*/ 603944 h 6858240"/>
              <a:gd name="connsiteX7883" fmla="*/ 7559371 w 10382877"/>
              <a:gd name="connsiteY7883" fmla="*/ 568123 h 6858240"/>
              <a:gd name="connsiteX7884" fmla="*/ 7561531 w 10382877"/>
              <a:gd name="connsiteY7884" fmla="*/ 561345 h 6858240"/>
              <a:gd name="connsiteX7885" fmla="*/ 7567310 w 10382877"/>
              <a:gd name="connsiteY7885" fmla="*/ 567132 h 6858240"/>
              <a:gd name="connsiteX7886" fmla="*/ 7576074 w 10382877"/>
              <a:gd name="connsiteY7886" fmla="*/ 573024 h 6858240"/>
              <a:gd name="connsiteX7887" fmla="*/ 7584965 w 10382877"/>
              <a:gd name="connsiteY7887" fmla="*/ 561397 h 6858240"/>
              <a:gd name="connsiteX7888" fmla="*/ 7594999 w 10382877"/>
              <a:gd name="connsiteY7888" fmla="*/ 551750 h 6858240"/>
              <a:gd name="connsiteX7889" fmla="*/ 7594047 w 10382877"/>
              <a:gd name="connsiteY7889" fmla="*/ 573493 h 6858240"/>
              <a:gd name="connsiteX7890" fmla="*/ 7592586 w 10382877"/>
              <a:gd name="connsiteY7890" fmla="*/ 622193 h 6858240"/>
              <a:gd name="connsiteX7891" fmla="*/ 7603763 w 10382877"/>
              <a:gd name="connsiteY7891" fmla="*/ 659370 h 6858240"/>
              <a:gd name="connsiteX7892" fmla="*/ 7587569 w 10382877"/>
              <a:gd name="connsiteY7892" fmla="*/ 644404 h 6858240"/>
              <a:gd name="connsiteX7893" fmla="*/ 7586299 w 10382877"/>
              <a:gd name="connsiteY7893" fmla="*/ 637730 h 6858240"/>
              <a:gd name="connsiteX7894" fmla="*/ 7578742 w 10382877"/>
              <a:gd name="connsiteY7894" fmla="*/ 660514 h 6858240"/>
              <a:gd name="connsiteX7895" fmla="*/ 7587442 w 10382877"/>
              <a:gd name="connsiteY7895" fmla="*/ 669327 h 6858240"/>
              <a:gd name="connsiteX7896" fmla="*/ 7602239 w 10382877"/>
              <a:gd name="connsiteY7896" fmla="*/ 683455 h 6858240"/>
              <a:gd name="connsiteX7897" fmla="*/ 7608781 w 10382877"/>
              <a:gd name="connsiteY7897" fmla="*/ 679392 h 6858240"/>
              <a:gd name="connsiteX7898" fmla="*/ 7611829 w 10382877"/>
              <a:gd name="connsiteY7898" fmla="*/ 665936 h 6858240"/>
              <a:gd name="connsiteX7899" fmla="*/ 7615132 w 10382877"/>
              <a:gd name="connsiteY7899" fmla="*/ 654366 h 6858240"/>
              <a:gd name="connsiteX7900" fmla="*/ 7633041 w 10382877"/>
              <a:gd name="connsiteY7900" fmla="*/ 622610 h 6858240"/>
              <a:gd name="connsiteX7901" fmla="*/ 7640408 w 10382877"/>
              <a:gd name="connsiteY7901" fmla="*/ 632986 h 6858240"/>
              <a:gd name="connsiteX7902" fmla="*/ 7647966 w 10382877"/>
              <a:gd name="connsiteY7902" fmla="*/ 636898 h 6858240"/>
              <a:gd name="connsiteX7903" fmla="*/ 7651967 w 10382877"/>
              <a:gd name="connsiteY7903" fmla="*/ 627146 h 6858240"/>
              <a:gd name="connsiteX7904" fmla="*/ 7649743 w 10382877"/>
              <a:gd name="connsiteY7904" fmla="*/ 606551 h 6858240"/>
              <a:gd name="connsiteX7905" fmla="*/ 7643075 w 10382877"/>
              <a:gd name="connsiteY7905" fmla="*/ 578603 h 6858240"/>
              <a:gd name="connsiteX7906" fmla="*/ 7644345 w 10382877"/>
              <a:gd name="connsiteY7906" fmla="*/ 559884 h 6858240"/>
              <a:gd name="connsiteX7907" fmla="*/ 7652729 w 10382877"/>
              <a:gd name="connsiteY7907" fmla="*/ 567236 h 6858240"/>
              <a:gd name="connsiteX7908" fmla="*/ 7659841 w 10382877"/>
              <a:gd name="connsiteY7908" fmla="*/ 582879 h 6858240"/>
              <a:gd name="connsiteX7909" fmla="*/ 7663270 w 10382877"/>
              <a:gd name="connsiteY7909" fmla="*/ 592994 h 6858240"/>
              <a:gd name="connsiteX7910" fmla="*/ 7667716 w 10382877"/>
              <a:gd name="connsiteY7910" fmla="*/ 603474 h 6858240"/>
              <a:gd name="connsiteX7911" fmla="*/ 7680735 w 10382877"/>
              <a:gd name="connsiteY7911" fmla="*/ 616875 h 6858240"/>
              <a:gd name="connsiteX7912" fmla="*/ 7695914 w 10382877"/>
              <a:gd name="connsiteY7912" fmla="*/ 631005 h 6858240"/>
              <a:gd name="connsiteX7913" fmla="*/ 7717252 w 10382877"/>
              <a:gd name="connsiteY7913" fmla="*/ 646644 h 6858240"/>
              <a:gd name="connsiteX7914" fmla="*/ 7733256 w 10382877"/>
              <a:gd name="connsiteY7914" fmla="*/ 654417 h 6858240"/>
              <a:gd name="connsiteX7915" fmla="*/ 7732114 w 10382877"/>
              <a:gd name="connsiteY7915" fmla="*/ 639089 h 6858240"/>
              <a:gd name="connsiteX7916" fmla="*/ 7728239 w 10382877"/>
              <a:gd name="connsiteY7916" fmla="*/ 624383 h 6858240"/>
              <a:gd name="connsiteX7917" fmla="*/ 7723667 w 10382877"/>
              <a:gd name="connsiteY7917" fmla="*/ 618335 h 6858240"/>
              <a:gd name="connsiteX7918" fmla="*/ 7719793 w 10382877"/>
              <a:gd name="connsiteY7918" fmla="*/ 610096 h 6858240"/>
              <a:gd name="connsiteX7919" fmla="*/ 7729128 w 10382877"/>
              <a:gd name="connsiteY7919" fmla="*/ 609158 h 6858240"/>
              <a:gd name="connsiteX7920" fmla="*/ 7742465 w 10382877"/>
              <a:gd name="connsiteY7920" fmla="*/ 602484 h 6858240"/>
              <a:gd name="connsiteX7921" fmla="*/ 7757262 w 10382877"/>
              <a:gd name="connsiteY7921" fmla="*/ 589553 h 6858240"/>
              <a:gd name="connsiteX7922" fmla="*/ 7768122 w 10382877"/>
              <a:gd name="connsiteY7922" fmla="*/ 592994 h 6858240"/>
              <a:gd name="connsiteX7923" fmla="*/ 7757517 w 10382877"/>
              <a:gd name="connsiteY7923" fmla="*/ 582201 h 6858240"/>
              <a:gd name="connsiteX7924" fmla="*/ 7749324 w 10382877"/>
              <a:gd name="connsiteY7924" fmla="*/ 560666 h 6858240"/>
              <a:gd name="connsiteX7925" fmla="*/ 7746149 w 10382877"/>
              <a:gd name="connsiteY7925" fmla="*/ 549144 h 6858240"/>
              <a:gd name="connsiteX7926" fmla="*/ 7749133 w 10382877"/>
              <a:gd name="connsiteY7926" fmla="*/ 539184 h 6858240"/>
              <a:gd name="connsiteX7927" fmla="*/ 7750022 w 10382877"/>
              <a:gd name="connsiteY7927" fmla="*/ 529434 h 6858240"/>
              <a:gd name="connsiteX7928" fmla="*/ 7747101 w 10382877"/>
              <a:gd name="connsiteY7928" fmla="*/ 517964 h 6858240"/>
              <a:gd name="connsiteX7929" fmla="*/ 7751737 w 10382877"/>
              <a:gd name="connsiteY7929" fmla="*/ 519997 h 6858240"/>
              <a:gd name="connsiteX7930" fmla="*/ 7760882 w 10382877"/>
              <a:gd name="connsiteY7930" fmla="*/ 522291 h 6858240"/>
              <a:gd name="connsiteX7931" fmla="*/ 7753325 w 10382877"/>
              <a:gd name="connsiteY7931" fmla="*/ 510976 h 6858240"/>
              <a:gd name="connsiteX7932" fmla="*/ 7751229 w 10382877"/>
              <a:gd name="connsiteY7932" fmla="*/ 499037 h 6858240"/>
              <a:gd name="connsiteX7933" fmla="*/ 7747355 w 10382877"/>
              <a:gd name="connsiteY7933" fmla="*/ 491424 h 6858240"/>
              <a:gd name="connsiteX7934" fmla="*/ 7742020 w 10382877"/>
              <a:gd name="connsiteY7934" fmla="*/ 499662 h 6858240"/>
              <a:gd name="connsiteX7935" fmla="*/ 7739036 w 10382877"/>
              <a:gd name="connsiteY7935" fmla="*/ 512905 h 6858240"/>
              <a:gd name="connsiteX7936" fmla="*/ 7731541 w 10382877"/>
              <a:gd name="connsiteY7936" fmla="*/ 512124 h 6858240"/>
              <a:gd name="connsiteX7937" fmla="*/ 7724492 w 10382877"/>
              <a:gd name="connsiteY7937" fmla="*/ 513688 h 6858240"/>
              <a:gd name="connsiteX7938" fmla="*/ 7733764 w 10382877"/>
              <a:gd name="connsiteY7938" fmla="*/ 478963 h 6858240"/>
              <a:gd name="connsiteX7939" fmla="*/ 7741322 w 10382877"/>
              <a:gd name="connsiteY7939" fmla="*/ 469942 h 6858240"/>
              <a:gd name="connsiteX7940" fmla="*/ 7749260 w 10382877"/>
              <a:gd name="connsiteY7940" fmla="*/ 466397 h 6858240"/>
              <a:gd name="connsiteX7941" fmla="*/ 7751674 w 10382877"/>
              <a:gd name="connsiteY7941" fmla="*/ 480005 h 6858240"/>
              <a:gd name="connsiteX7942" fmla="*/ 7757199 w 10382877"/>
              <a:gd name="connsiteY7942" fmla="*/ 476355 h 6858240"/>
              <a:gd name="connsiteX7943" fmla="*/ 7752627 w 10382877"/>
              <a:gd name="connsiteY7943" fmla="*/ 451536 h 6858240"/>
              <a:gd name="connsiteX7944" fmla="*/ 7698962 w 10382877"/>
              <a:gd name="connsiteY7944" fmla="*/ 441682 h 6858240"/>
              <a:gd name="connsiteX7945" fmla="*/ 7691976 w 10382877"/>
              <a:gd name="connsiteY7945" fmla="*/ 452944 h 6858240"/>
              <a:gd name="connsiteX7946" fmla="*/ 7688610 w 10382877"/>
              <a:gd name="connsiteY7946" fmla="*/ 467752 h 6858240"/>
              <a:gd name="connsiteX7947" fmla="*/ 7684545 w 10382877"/>
              <a:gd name="connsiteY7947" fmla="*/ 491216 h 6858240"/>
              <a:gd name="connsiteX7948" fmla="*/ 7690833 w 10382877"/>
              <a:gd name="connsiteY7948" fmla="*/ 513114 h 6858240"/>
              <a:gd name="connsiteX7949" fmla="*/ 7706520 w 10382877"/>
              <a:gd name="connsiteY7949" fmla="*/ 546432 h 6858240"/>
              <a:gd name="connsiteX7950" fmla="*/ 7711918 w 10382877"/>
              <a:gd name="connsiteY7950" fmla="*/ 554253 h 6858240"/>
              <a:gd name="connsiteX7951" fmla="*/ 7714395 w 10382877"/>
              <a:gd name="connsiteY7951" fmla="*/ 588406 h 6858240"/>
              <a:gd name="connsiteX7952" fmla="*/ 7717824 w 10382877"/>
              <a:gd name="connsiteY7952" fmla="*/ 603109 h 6858240"/>
              <a:gd name="connsiteX7953" fmla="*/ 7711918 w 10382877"/>
              <a:gd name="connsiteY7953" fmla="*/ 607333 h 6858240"/>
              <a:gd name="connsiteX7954" fmla="*/ 7712236 w 10382877"/>
              <a:gd name="connsiteY7954" fmla="*/ 600555 h 6858240"/>
              <a:gd name="connsiteX7955" fmla="*/ 7709124 w 10382877"/>
              <a:gd name="connsiteY7955" fmla="*/ 597947 h 6858240"/>
              <a:gd name="connsiteX7956" fmla="*/ 7697819 w 10382877"/>
              <a:gd name="connsiteY7956" fmla="*/ 603839 h 6858240"/>
              <a:gd name="connsiteX7957" fmla="*/ 7682133 w 10382877"/>
              <a:gd name="connsiteY7957" fmla="*/ 569895 h 6858240"/>
              <a:gd name="connsiteX7958" fmla="*/ 7674004 w 10382877"/>
              <a:gd name="connsiteY7958" fmla="*/ 557747 h 6858240"/>
              <a:gd name="connsiteX7959" fmla="*/ 7672987 w 10382877"/>
              <a:gd name="connsiteY7959" fmla="*/ 553158 h 6858240"/>
              <a:gd name="connsiteX7960" fmla="*/ 7670320 w 10382877"/>
              <a:gd name="connsiteY7960" fmla="*/ 540175 h 6858240"/>
              <a:gd name="connsiteX7961" fmla="*/ 7668033 w 10382877"/>
              <a:gd name="connsiteY7961" fmla="*/ 527557 h 6858240"/>
              <a:gd name="connsiteX7962" fmla="*/ 7665747 w 10382877"/>
              <a:gd name="connsiteY7962" fmla="*/ 514939 h 6858240"/>
              <a:gd name="connsiteX7963" fmla="*/ 7662445 w 10382877"/>
              <a:gd name="connsiteY7963" fmla="*/ 505085 h 6858240"/>
              <a:gd name="connsiteX7964" fmla="*/ 7660540 w 10382877"/>
              <a:gd name="connsiteY7964" fmla="*/ 497733 h 6858240"/>
              <a:gd name="connsiteX7965" fmla="*/ 7651903 w 10382877"/>
              <a:gd name="connsiteY7965" fmla="*/ 493614 h 6858240"/>
              <a:gd name="connsiteX7966" fmla="*/ 7648537 w 10382877"/>
              <a:gd name="connsiteY7966" fmla="*/ 487305 h 6858240"/>
              <a:gd name="connsiteX7967" fmla="*/ 7626880 w 10382877"/>
              <a:gd name="connsiteY7967" fmla="*/ 428542 h 6858240"/>
              <a:gd name="connsiteX7968" fmla="*/ 7615322 w 10382877"/>
              <a:gd name="connsiteY7968" fmla="*/ 449086 h 6858240"/>
              <a:gd name="connsiteX7969" fmla="*/ 7619768 w 10382877"/>
              <a:gd name="connsiteY7969" fmla="*/ 448408 h 6858240"/>
              <a:gd name="connsiteX7970" fmla="*/ 7622117 w 10382877"/>
              <a:gd name="connsiteY7970" fmla="*/ 453726 h 6858240"/>
              <a:gd name="connsiteX7971" fmla="*/ 7618815 w 10382877"/>
              <a:gd name="connsiteY7971" fmla="*/ 482717 h 6858240"/>
              <a:gd name="connsiteX7972" fmla="*/ 7612782 w 10382877"/>
              <a:gd name="connsiteY7972" fmla="*/ 495126 h 6858240"/>
              <a:gd name="connsiteX7973" fmla="*/ 7601732 w 10382877"/>
              <a:gd name="connsiteY7973" fmla="*/ 434069 h 6858240"/>
              <a:gd name="connsiteX7974" fmla="*/ 7607955 w 10382877"/>
              <a:gd name="connsiteY7974" fmla="*/ 430367 h 6858240"/>
              <a:gd name="connsiteX7975" fmla="*/ 7604462 w 10382877"/>
              <a:gd name="connsiteY7975" fmla="*/ 427604 h 6858240"/>
              <a:gd name="connsiteX7976" fmla="*/ 7602748 w 10382877"/>
              <a:gd name="connsiteY7976" fmla="*/ 419417 h 6858240"/>
              <a:gd name="connsiteX7977" fmla="*/ 7592459 w 10382877"/>
              <a:gd name="connsiteY7977" fmla="*/ 392669 h 6858240"/>
              <a:gd name="connsiteX7978" fmla="*/ 7583378 w 10382877"/>
              <a:gd name="connsiteY7978" fmla="*/ 398457 h 6858240"/>
              <a:gd name="connsiteX7979" fmla="*/ 7578995 w 10382877"/>
              <a:gd name="connsiteY7979" fmla="*/ 403201 h 6858240"/>
              <a:gd name="connsiteX7980" fmla="*/ 7556450 w 10382877"/>
              <a:gd name="connsiteY7980" fmla="*/ 308462 h 6858240"/>
              <a:gd name="connsiteX7981" fmla="*/ 7553402 w 10382877"/>
              <a:gd name="connsiteY7981" fmla="*/ 297825 h 6858240"/>
              <a:gd name="connsiteX7982" fmla="*/ 7550798 w 10382877"/>
              <a:gd name="connsiteY7982" fmla="*/ 286042 h 6858240"/>
              <a:gd name="connsiteX7983" fmla="*/ 7546035 w 10382877"/>
              <a:gd name="connsiteY7983" fmla="*/ 268939 h 6858240"/>
              <a:gd name="connsiteX7984" fmla="*/ 7546988 w 10382877"/>
              <a:gd name="connsiteY7984" fmla="*/ 199124 h 6858240"/>
              <a:gd name="connsiteX7985" fmla="*/ 7534032 w 10382877"/>
              <a:gd name="connsiteY7985" fmla="*/ 190207 h 6858240"/>
              <a:gd name="connsiteX7986" fmla="*/ 7527681 w 10382877"/>
              <a:gd name="connsiteY7986" fmla="*/ 173783 h 6858240"/>
              <a:gd name="connsiteX7987" fmla="*/ 7513582 w 10382877"/>
              <a:gd name="connsiteY7987" fmla="*/ 126491 h 6858240"/>
              <a:gd name="connsiteX7988" fmla="*/ 7509010 w 10382877"/>
              <a:gd name="connsiteY7988" fmla="*/ 121538 h 6858240"/>
              <a:gd name="connsiteX7989" fmla="*/ 7512312 w 10382877"/>
              <a:gd name="connsiteY7989" fmla="*/ 106364 h 6858240"/>
              <a:gd name="connsiteX7990" fmla="*/ 7507867 w 10382877"/>
              <a:gd name="connsiteY7990" fmla="*/ 87438 h 6858240"/>
              <a:gd name="connsiteX7991" fmla="*/ 7501008 w 10382877"/>
              <a:gd name="connsiteY7991" fmla="*/ 87960 h 6858240"/>
              <a:gd name="connsiteX7992" fmla="*/ 7494276 w 10382877"/>
              <a:gd name="connsiteY7992" fmla="*/ 88116 h 6858240"/>
              <a:gd name="connsiteX7993" fmla="*/ 7483988 w 10382877"/>
              <a:gd name="connsiteY7993" fmla="*/ 79147 h 6858240"/>
              <a:gd name="connsiteX7994" fmla="*/ 7481511 w 10382877"/>
              <a:gd name="connsiteY7994" fmla="*/ 74089 h 6858240"/>
              <a:gd name="connsiteX7995" fmla="*/ 7473636 w 10382877"/>
              <a:gd name="connsiteY7995" fmla="*/ 76958 h 6858240"/>
              <a:gd name="connsiteX7996" fmla="*/ 7472429 w 10382877"/>
              <a:gd name="connsiteY7996" fmla="*/ 60012 h 6858240"/>
              <a:gd name="connsiteX7997" fmla="*/ 7469000 w 10382877"/>
              <a:gd name="connsiteY7997" fmla="*/ 53025 h 6858240"/>
              <a:gd name="connsiteX7998" fmla="*/ 7463538 w 10382877"/>
              <a:gd name="connsiteY7998" fmla="*/ 63610 h 6858240"/>
              <a:gd name="connsiteX7999" fmla="*/ 7460680 w 10382877"/>
              <a:gd name="connsiteY7999" fmla="*/ 67990 h 6858240"/>
              <a:gd name="connsiteX8000" fmla="*/ 7428291 w 10382877"/>
              <a:gd name="connsiteY8000" fmla="*/ 105843 h 6858240"/>
              <a:gd name="connsiteX8001" fmla="*/ 7418892 w 10382877"/>
              <a:gd name="connsiteY8001" fmla="*/ 120026 h 6858240"/>
              <a:gd name="connsiteX8002" fmla="*/ 7416987 w 10382877"/>
              <a:gd name="connsiteY8002" fmla="*/ 137232 h 6858240"/>
              <a:gd name="connsiteX8003" fmla="*/ 7412541 w 10382877"/>
              <a:gd name="connsiteY8003" fmla="*/ 158453 h 6858240"/>
              <a:gd name="connsiteX8004" fmla="*/ 7410509 w 10382877"/>
              <a:gd name="connsiteY8004" fmla="*/ 143229 h 6858240"/>
              <a:gd name="connsiteX8005" fmla="*/ 7400347 w 10382877"/>
              <a:gd name="connsiteY8005" fmla="*/ 151988 h 6858240"/>
              <a:gd name="connsiteX8006" fmla="*/ 7392917 w 10382877"/>
              <a:gd name="connsiteY8006" fmla="*/ 188226 h 6858240"/>
              <a:gd name="connsiteX8007" fmla="*/ 7387583 w 10382877"/>
              <a:gd name="connsiteY8007" fmla="*/ 216695 h 6858240"/>
              <a:gd name="connsiteX8008" fmla="*/ 7380660 w 10382877"/>
              <a:gd name="connsiteY8008" fmla="*/ 189530 h 6858240"/>
              <a:gd name="connsiteX8009" fmla="*/ 7386694 w 10382877"/>
              <a:gd name="connsiteY8009" fmla="*/ 146148 h 6858240"/>
              <a:gd name="connsiteX8010" fmla="*/ 7406254 w 10382877"/>
              <a:gd name="connsiteY8010" fmla="*/ 123884 h 6858240"/>
              <a:gd name="connsiteX8011" fmla="*/ 7419972 w 10382877"/>
              <a:gd name="connsiteY8011" fmla="*/ 98492 h 6858240"/>
              <a:gd name="connsiteX8012" fmla="*/ 7416224 w 10382877"/>
              <a:gd name="connsiteY8012" fmla="*/ 90046 h 6858240"/>
              <a:gd name="connsiteX8013" fmla="*/ 7421560 w 10382877"/>
              <a:gd name="connsiteY8013" fmla="*/ 87438 h 6858240"/>
              <a:gd name="connsiteX8014" fmla="*/ 7428800 w 10382877"/>
              <a:gd name="connsiteY8014" fmla="*/ 78104 h 6858240"/>
              <a:gd name="connsiteX8015" fmla="*/ 7427465 w 10382877"/>
              <a:gd name="connsiteY8015" fmla="*/ 34150 h 6858240"/>
              <a:gd name="connsiteX8016" fmla="*/ 7425283 w 10382877"/>
              <a:gd name="connsiteY8016" fmla="*/ 4397 h 6858240"/>
              <a:gd name="connsiteX8017" fmla="*/ 7377574 w 10382877"/>
              <a:gd name="connsiteY8017" fmla="*/ 0 h 6858240"/>
              <a:gd name="connsiteX8018" fmla="*/ 7392689 w 10382877"/>
              <a:gd name="connsiteY8018" fmla="*/ 0 h 6858240"/>
              <a:gd name="connsiteX8019" fmla="*/ 7392862 w 10382877"/>
              <a:gd name="connsiteY8019" fmla="*/ 396 h 6858240"/>
              <a:gd name="connsiteX8020" fmla="*/ 7385360 w 10382877"/>
              <a:gd name="connsiteY8020" fmla="*/ 15588 h 6858240"/>
              <a:gd name="connsiteX8021" fmla="*/ 7376779 w 10382877"/>
              <a:gd name="connsiteY8021" fmla="*/ 16892 h 6858240"/>
              <a:gd name="connsiteX8022" fmla="*/ 7352000 w 10382877"/>
              <a:gd name="connsiteY8022" fmla="*/ 0 h 6858240"/>
              <a:gd name="connsiteX8023" fmla="*/ 7365760 w 10382877"/>
              <a:gd name="connsiteY8023" fmla="*/ 0 h 6858240"/>
              <a:gd name="connsiteX8024" fmla="*/ 7367070 w 10382877"/>
              <a:gd name="connsiteY8024" fmla="*/ 5577 h 6858240"/>
              <a:gd name="connsiteX8025" fmla="*/ 7364530 w 10382877"/>
              <a:gd name="connsiteY8025" fmla="*/ 27946 h 6858240"/>
              <a:gd name="connsiteX8026" fmla="*/ 7369419 w 10382877"/>
              <a:gd name="connsiteY8026" fmla="*/ 38530 h 6858240"/>
              <a:gd name="connsiteX8027" fmla="*/ 7374182 w 10382877"/>
              <a:gd name="connsiteY8027" fmla="*/ 103080 h 6858240"/>
              <a:gd name="connsiteX8028" fmla="*/ 7372976 w 10382877"/>
              <a:gd name="connsiteY8028" fmla="*/ 123780 h 6858240"/>
              <a:gd name="connsiteX8029" fmla="*/ 7371579 w 10382877"/>
              <a:gd name="connsiteY8029" fmla="*/ 159288 h 6858240"/>
              <a:gd name="connsiteX8030" fmla="*/ 7365292 w 10382877"/>
              <a:gd name="connsiteY8030" fmla="*/ 157567 h 6858240"/>
              <a:gd name="connsiteX8031" fmla="*/ 7366244 w 10382877"/>
              <a:gd name="connsiteY8031" fmla="*/ 141143 h 6858240"/>
              <a:gd name="connsiteX8032" fmla="*/ 7361480 w 10382877"/>
              <a:gd name="connsiteY8032" fmla="*/ 136346 h 6858240"/>
              <a:gd name="connsiteX8033" fmla="*/ 7352654 w 10382877"/>
              <a:gd name="connsiteY8033" fmla="*/ 151414 h 6858240"/>
              <a:gd name="connsiteX8034" fmla="*/ 7342810 w 10382877"/>
              <a:gd name="connsiteY8034" fmla="*/ 146566 h 6858240"/>
              <a:gd name="connsiteX8035" fmla="*/ 7338364 w 10382877"/>
              <a:gd name="connsiteY8035" fmla="*/ 128368 h 6858240"/>
              <a:gd name="connsiteX8036" fmla="*/ 7341095 w 10382877"/>
              <a:gd name="connsiteY8036" fmla="*/ 128212 h 6858240"/>
              <a:gd name="connsiteX8037" fmla="*/ 7350304 w 10382877"/>
              <a:gd name="connsiteY8037" fmla="*/ 125605 h 6858240"/>
              <a:gd name="connsiteX8038" fmla="*/ 7358305 w 10382877"/>
              <a:gd name="connsiteY8038" fmla="*/ 105843 h 6858240"/>
              <a:gd name="connsiteX8039" fmla="*/ 7353479 w 10382877"/>
              <a:gd name="connsiteY8039" fmla="*/ 93226 h 6858240"/>
              <a:gd name="connsiteX8040" fmla="*/ 7353796 w 10382877"/>
              <a:gd name="connsiteY8040" fmla="*/ 87073 h 6858240"/>
              <a:gd name="connsiteX8041" fmla="*/ 7353923 w 10382877"/>
              <a:gd name="connsiteY8041" fmla="*/ 31856 h 6858240"/>
              <a:gd name="connsiteX8042" fmla="*/ 7350891 w 10382877"/>
              <a:gd name="connsiteY8042" fmla="*/ 17550 h 6858240"/>
              <a:gd name="connsiteX8043" fmla="*/ 7290125 w 10382877"/>
              <a:gd name="connsiteY8043" fmla="*/ 0 h 6858240"/>
              <a:gd name="connsiteX8044" fmla="*/ 7306499 w 10382877"/>
              <a:gd name="connsiteY8044" fmla="*/ 0 h 6858240"/>
              <a:gd name="connsiteX8045" fmla="*/ 7305182 w 10382877"/>
              <a:gd name="connsiteY8045" fmla="*/ 13033 h 6858240"/>
              <a:gd name="connsiteX8046" fmla="*/ 7297910 w 10382877"/>
              <a:gd name="connsiteY8046" fmla="*/ 38269 h 6858240"/>
              <a:gd name="connsiteX8047" fmla="*/ 7289208 w 10382877"/>
              <a:gd name="connsiteY8047" fmla="*/ 46508 h 6858240"/>
              <a:gd name="connsiteX8048" fmla="*/ 7287811 w 10382877"/>
              <a:gd name="connsiteY8048" fmla="*/ 42910 h 6858240"/>
              <a:gd name="connsiteX8049" fmla="*/ 7287811 w 10382877"/>
              <a:gd name="connsiteY8049" fmla="*/ 27998 h 6858240"/>
              <a:gd name="connsiteX8050" fmla="*/ 7290098 w 10382877"/>
              <a:gd name="connsiteY8050" fmla="*/ 20541 h 6858240"/>
              <a:gd name="connsiteX8051" fmla="*/ 7290796 w 10382877"/>
              <a:gd name="connsiteY8051" fmla="*/ 728 h 68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</a:cxnLst>
            <a:rect l="l" t="t" r="r" b="b"/>
            <a:pathLst>
              <a:path w="10382877" h="6858240">
                <a:moveTo>
                  <a:pt x="1366576" y="6857047"/>
                </a:moveTo>
                <a:lnTo>
                  <a:pt x="1367914" y="6858000"/>
                </a:lnTo>
                <a:lnTo>
                  <a:pt x="1364953" y="6858000"/>
                </a:lnTo>
                <a:close/>
                <a:moveTo>
                  <a:pt x="5934584" y="6856285"/>
                </a:moveTo>
                <a:lnTo>
                  <a:pt x="5936361" y="6858000"/>
                </a:lnTo>
                <a:lnTo>
                  <a:pt x="5920282" y="6858000"/>
                </a:lnTo>
                <a:lnTo>
                  <a:pt x="5920866" y="6857555"/>
                </a:lnTo>
                <a:cubicBezTo>
                  <a:pt x="5925122" y="6856094"/>
                  <a:pt x="5931536" y="6855523"/>
                  <a:pt x="5934584" y="6856285"/>
                </a:cubicBezTo>
                <a:close/>
                <a:moveTo>
                  <a:pt x="6556256" y="6850744"/>
                </a:moveTo>
                <a:cubicBezTo>
                  <a:pt x="6558756" y="6851014"/>
                  <a:pt x="6563027" y="6852538"/>
                  <a:pt x="6569473" y="6855332"/>
                </a:cubicBezTo>
                <a:lnTo>
                  <a:pt x="6577270" y="6858000"/>
                </a:lnTo>
                <a:lnTo>
                  <a:pt x="6559009" y="6858000"/>
                </a:lnTo>
                <a:lnTo>
                  <a:pt x="6553660" y="6853681"/>
                </a:lnTo>
                <a:cubicBezTo>
                  <a:pt x="6553025" y="6851459"/>
                  <a:pt x="6553755" y="6850475"/>
                  <a:pt x="6556256" y="6850744"/>
                </a:cubicBezTo>
                <a:close/>
                <a:moveTo>
                  <a:pt x="5886152" y="6849839"/>
                </a:moveTo>
                <a:lnTo>
                  <a:pt x="5890742" y="6858000"/>
                </a:lnTo>
                <a:lnTo>
                  <a:pt x="5878212" y="6858000"/>
                </a:lnTo>
                <a:lnTo>
                  <a:pt x="5876372" y="6855039"/>
                </a:lnTo>
                <a:cubicBezTo>
                  <a:pt x="5876110" y="6852983"/>
                  <a:pt x="5877332" y="6851522"/>
                  <a:pt x="5879968" y="6850062"/>
                </a:cubicBezTo>
                <a:cubicBezTo>
                  <a:pt x="5882444" y="6848665"/>
                  <a:pt x="5884413" y="6848522"/>
                  <a:pt x="5886152" y="6849839"/>
                </a:cubicBezTo>
                <a:close/>
                <a:moveTo>
                  <a:pt x="1426559" y="6848347"/>
                </a:moveTo>
                <a:cubicBezTo>
                  <a:pt x="1428718" y="6846379"/>
                  <a:pt x="1432700" y="6846569"/>
                  <a:pt x="1435952" y="6848918"/>
                </a:cubicBezTo>
                <a:cubicBezTo>
                  <a:pt x="1444229" y="6854824"/>
                  <a:pt x="1442445" y="6857110"/>
                  <a:pt x="1431698" y="6854189"/>
                </a:cubicBezTo>
                <a:cubicBezTo>
                  <a:pt x="1426833" y="6852982"/>
                  <a:pt x="1424501" y="6850316"/>
                  <a:pt x="1426559" y="6848347"/>
                </a:cubicBezTo>
                <a:close/>
                <a:moveTo>
                  <a:pt x="1379335" y="6846569"/>
                </a:moveTo>
                <a:cubicBezTo>
                  <a:pt x="1381849" y="6845236"/>
                  <a:pt x="1384047" y="6846951"/>
                  <a:pt x="1384327" y="6850316"/>
                </a:cubicBezTo>
                <a:lnTo>
                  <a:pt x="1391066" y="6858000"/>
                </a:lnTo>
                <a:lnTo>
                  <a:pt x="1380993" y="6858000"/>
                </a:lnTo>
                <a:lnTo>
                  <a:pt x="1380257" y="6857246"/>
                </a:lnTo>
                <a:cubicBezTo>
                  <a:pt x="1377833" y="6852602"/>
                  <a:pt x="1376906" y="6847871"/>
                  <a:pt x="1379335" y="6846569"/>
                </a:cubicBezTo>
                <a:close/>
                <a:moveTo>
                  <a:pt x="5738281" y="6843585"/>
                </a:moveTo>
                <a:cubicBezTo>
                  <a:pt x="5740948" y="6844283"/>
                  <a:pt x="5742472" y="6846697"/>
                  <a:pt x="5741838" y="6849300"/>
                </a:cubicBezTo>
                <a:cubicBezTo>
                  <a:pt x="5741139" y="6851968"/>
                  <a:pt x="5739868" y="6853555"/>
                  <a:pt x="5738662" y="6853174"/>
                </a:cubicBezTo>
                <a:cubicBezTo>
                  <a:pt x="5737392" y="6852919"/>
                  <a:pt x="5736058" y="6850633"/>
                  <a:pt x="5735105" y="6847522"/>
                </a:cubicBezTo>
                <a:cubicBezTo>
                  <a:pt x="5734216" y="6844601"/>
                  <a:pt x="5735614" y="6842950"/>
                  <a:pt x="5738281" y="6843585"/>
                </a:cubicBezTo>
                <a:close/>
                <a:moveTo>
                  <a:pt x="5987042" y="6841235"/>
                </a:moveTo>
                <a:cubicBezTo>
                  <a:pt x="5984375" y="6840473"/>
                  <a:pt x="5982914" y="6842188"/>
                  <a:pt x="5983867" y="6845109"/>
                </a:cubicBezTo>
                <a:cubicBezTo>
                  <a:pt x="5984756" y="6848284"/>
                  <a:pt x="5986153" y="6850443"/>
                  <a:pt x="5987359" y="6850824"/>
                </a:cubicBezTo>
                <a:cubicBezTo>
                  <a:pt x="5988566" y="6851142"/>
                  <a:pt x="5989773" y="6849554"/>
                  <a:pt x="5990535" y="6846887"/>
                </a:cubicBezTo>
                <a:cubicBezTo>
                  <a:pt x="5991234" y="6844347"/>
                  <a:pt x="5989709" y="6841870"/>
                  <a:pt x="5987042" y="6841235"/>
                </a:cubicBezTo>
                <a:close/>
                <a:moveTo>
                  <a:pt x="3251016" y="6840958"/>
                </a:moveTo>
                <a:cubicBezTo>
                  <a:pt x="3252433" y="6841093"/>
                  <a:pt x="3251992" y="6843013"/>
                  <a:pt x="3250674" y="6846823"/>
                </a:cubicBezTo>
                <a:cubicBezTo>
                  <a:pt x="3249038" y="6851522"/>
                  <a:pt x="3242795" y="6856094"/>
                  <a:pt x="3236262" y="6857428"/>
                </a:cubicBezTo>
                <a:cubicBezTo>
                  <a:pt x="3221221" y="6860349"/>
                  <a:pt x="3222960" y="6855142"/>
                  <a:pt x="3240198" y="6845807"/>
                </a:cubicBezTo>
                <a:cubicBezTo>
                  <a:pt x="3246323" y="6842473"/>
                  <a:pt x="3249601" y="6840823"/>
                  <a:pt x="3251016" y="6840958"/>
                </a:cubicBezTo>
                <a:close/>
                <a:moveTo>
                  <a:pt x="6137969" y="6840164"/>
                </a:moveTo>
                <a:cubicBezTo>
                  <a:pt x="6137191" y="6840584"/>
                  <a:pt x="6137651" y="6842251"/>
                  <a:pt x="6139080" y="6845299"/>
                </a:cubicBezTo>
                <a:cubicBezTo>
                  <a:pt x="6141049" y="6849618"/>
                  <a:pt x="6144352" y="6853300"/>
                  <a:pt x="6146574" y="6853935"/>
                </a:cubicBezTo>
                <a:cubicBezTo>
                  <a:pt x="6154449" y="6855904"/>
                  <a:pt x="6152671" y="6847077"/>
                  <a:pt x="6144288" y="6842506"/>
                </a:cubicBezTo>
                <a:cubicBezTo>
                  <a:pt x="6140763" y="6840568"/>
                  <a:pt x="6138747" y="6839743"/>
                  <a:pt x="6137969" y="6840164"/>
                </a:cubicBezTo>
                <a:close/>
                <a:moveTo>
                  <a:pt x="56612" y="6839775"/>
                </a:moveTo>
                <a:cubicBezTo>
                  <a:pt x="51468" y="6841363"/>
                  <a:pt x="52637" y="6855079"/>
                  <a:pt x="57990" y="6856412"/>
                </a:cubicBezTo>
                <a:cubicBezTo>
                  <a:pt x="62448" y="6857619"/>
                  <a:pt x="65884" y="6847015"/>
                  <a:pt x="62760" y="6841807"/>
                </a:cubicBezTo>
                <a:cubicBezTo>
                  <a:pt x="61566" y="6839839"/>
                  <a:pt x="59088" y="6839013"/>
                  <a:pt x="56612" y="6839775"/>
                </a:cubicBezTo>
                <a:close/>
                <a:moveTo>
                  <a:pt x="2902648" y="6839203"/>
                </a:moveTo>
                <a:cubicBezTo>
                  <a:pt x="2906693" y="6840282"/>
                  <a:pt x="2909028" y="6844029"/>
                  <a:pt x="2908039" y="6847776"/>
                </a:cubicBezTo>
                <a:cubicBezTo>
                  <a:pt x="2907080" y="6851331"/>
                  <a:pt x="2905498" y="6854253"/>
                  <a:pt x="2904521" y="6853999"/>
                </a:cubicBezTo>
                <a:cubicBezTo>
                  <a:pt x="2903619" y="6853808"/>
                  <a:pt x="2901092" y="6849744"/>
                  <a:pt x="2899127" y="6845426"/>
                </a:cubicBezTo>
                <a:cubicBezTo>
                  <a:pt x="2896207" y="6838886"/>
                  <a:pt x="2896818" y="6837679"/>
                  <a:pt x="2902648" y="6839203"/>
                </a:cubicBezTo>
                <a:close/>
                <a:moveTo>
                  <a:pt x="794355" y="6838743"/>
                </a:moveTo>
                <a:cubicBezTo>
                  <a:pt x="792162" y="6839759"/>
                  <a:pt x="790922" y="6842760"/>
                  <a:pt x="790683" y="6847713"/>
                </a:cubicBezTo>
                <a:cubicBezTo>
                  <a:pt x="790404" y="6853619"/>
                  <a:pt x="791933" y="6854063"/>
                  <a:pt x="800467" y="6850697"/>
                </a:cubicBezTo>
                <a:cubicBezTo>
                  <a:pt x="809501" y="6847078"/>
                  <a:pt x="809877" y="6846125"/>
                  <a:pt x="803745" y="6841681"/>
                </a:cubicBezTo>
                <a:cubicBezTo>
                  <a:pt x="799695" y="6838696"/>
                  <a:pt x="796551" y="6837727"/>
                  <a:pt x="794355" y="6838743"/>
                </a:cubicBezTo>
                <a:close/>
                <a:moveTo>
                  <a:pt x="20832" y="6836593"/>
                </a:moveTo>
                <a:cubicBezTo>
                  <a:pt x="22482" y="6835521"/>
                  <a:pt x="23588" y="6835744"/>
                  <a:pt x="23798" y="6837490"/>
                </a:cubicBezTo>
                <a:cubicBezTo>
                  <a:pt x="24224" y="6841045"/>
                  <a:pt x="20115" y="6848793"/>
                  <a:pt x="14374" y="6855396"/>
                </a:cubicBezTo>
                <a:lnTo>
                  <a:pt x="12477" y="6858000"/>
                </a:lnTo>
                <a:lnTo>
                  <a:pt x="3168" y="6858000"/>
                </a:lnTo>
                <a:lnTo>
                  <a:pt x="14609" y="6843458"/>
                </a:lnTo>
                <a:cubicBezTo>
                  <a:pt x="16991" y="6840029"/>
                  <a:pt x="19183" y="6837664"/>
                  <a:pt x="20832" y="6836593"/>
                </a:cubicBezTo>
                <a:close/>
                <a:moveTo>
                  <a:pt x="5633866" y="6832266"/>
                </a:moveTo>
                <a:cubicBezTo>
                  <a:pt x="5634699" y="6831424"/>
                  <a:pt x="5636858" y="6831647"/>
                  <a:pt x="5640669" y="6832600"/>
                </a:cubicBezTo>
                <a:cubicBezTo>
                  <a:pt x="5646004" y="6834060"/>
                  <a:pt x="5649624" y="6836791"/>
                  <a:pt x="5648989" y="6839077"/>
                </a:cubicBezTo>
                <a:cubicBezTo>
                  <a:pt x="5646956" y="6846696"/>
                  <a:pt x="5638700" y="6846189"/>
                  <a:pt x="5635017" y="6838315"/>
                </a:cubicBezTo>
                <a:cubicBezTo>
                  <a:pt x="5633524" y="6835012"/>
                  <a:pt x="5633032" y="6833107"/>
                  <a:pt x="5633866" y="6832266"/>
                </a:cubicBezTo>
                <a:close/>
                <a:moveTo>
                  <a:pt x="2964810" y="6831520"/>
                </a:moveTo>
                <a:cubicBezTo>
                  <a:pt x="2970171" y="6832854"/>
                  <a:pt x="2972579" y="6835520"/>
                  <a:pt x="2970369" y="6837806"/>
                </a:cubicBezTo>
                <a:cubicBezTo>
                  <a:pt x="2968273" y="6839902"/>
                  <a:pt x="2963610" y="6840855"/>
                  <a:pt x="2960054" y="6839902"/>
                </a:cubicBezTo>
                <a:cubicBezTo>
                  <a:pt x="2956416" y="6838886"/>
                  <a:pt x="2952615" y="6841743"/>
                  <a:pt x="2951461" y="6846188"/>
                </a:cubicBezTo>
                <a:cubicBezTo>
                  <a:pt x="2950907" y="6848315"/>
                  <a:pt x="2948497" y="6851185"/>
                  <a:pt x="2945146" y="6854212"/>
                </a:cubicBezTo>
                <a:lnTo>
                  <a:pt x="2940094" y="6858000"/>
                </a:lnTo>
                <a:lnTo>
                  <a:pt x="2922165" y="6858000"/>
                </a:lnTo>
                <a:lnTo>
                  <a:pt x="2926463" y="6852951"/>
                </a:lnTo>
                <a:cubicBezTo>
                  <a:pt x="2933886" y="6845029"/>
                  <a:pt x="2942999" y="6836631"/>
                  <a:pt x="2948787" y="6833107"/>
                </a:cubicBezTo>
                <a:cubicBezTo>
                  <a:pt x="2952553" y="6830758"/>
                  <a:pt x="2959458" y="6830186"/>
                  <a:pt x="2964810" y="6831520"/>
                </a:cubicBezTo>
                <a:close/>
                <a:moveTo>
                  <a:pt x="6275130" y="6830536"/>
                </a:moveTo>
                <a:cubicBezTo>
                  <a:pt x="6277463" y="6830473"/>
                  <a:pt x="6280194" y="6832854"/>
                  <a:pt x="6283052" y="6837680"/>
                </a:cubicBezTo>
                <a:cubicBezTo>
                  <a:pt x="6287434" y="6845173"/>
                  <a:pt x="6282418" y="6850888"/>
                  <a:pt x="6273526" y="6848602"/>
                </a:cubicBezTo>
                <a:cubicBezTo>
                  <a:pt x="6270097" y="6847776"/>
                  <a:pt x="6268318" y="6843014"/>
                  <a:pt x="6269589" y="6838061"/>
                </a:cubicBezTo>
                <a:cubicBezTo>
                  <a:pt x="6270859" y="6833108"/>
                  <a:pt x="6272796" y="6830600"/>
                  <a:pt x="6275130" y="6830536"/>
                </a:cubicBezTo>
                <a:close/>
                <a:moveTo>
                  <a:pt x="6436297" y="6829615"/>
                </a:moveTo>
                <a:cubicBezTo>
                  <a:pt x="6434837" y="6830568"/>
                  <a:pt x="6435980" y="6834758"/>
                  <a:pt x="6438774" y="6838631"/>
                </a:cubicBezTo>
                <a:cubicBezTo>
                  <a:pt x="6441950" y="6843013"/>
                  <a:pt x="6444490" y="6844219"/>
                  <a:pt x="6445189" y="6841426"/>
                </a:cubicBezTo>
                <a:cubicBezTo>
                  <a:pt x="6446522" y="6836092"/>
                  <a:pt x="6440044" y="6827455"/>
                  <a:pt x="6436297" y="6829615"/>
                </a:cubicBezTo>
                <a:close/>
                <a:moveTo>
                  <a:pt x="713692" y="6828345"/>
                </a:moveTo>
                <a:cubicBezTo>
                  <a:pt x="708718" y="6829869"/>
                  <a:pt x="708540" y="6838823"/>
                  <a:pt x="713487" y="6840093"/>
                </a:cubicBezTo>
                <a:cubicBezTo>
                  <a:pt x="714547" y="6840347"/>
                  <a:pt x="716079" y="6837680"/>
                  <a:pt x="717063" y="6833616"/>
                </a:cubicBezTo>
                <a:cubicBezTo>
                  <a:pt x="718112" y="6829616"/>
                  <a:pt x="716726" y="6827330"/>
                  <a:pt x="713692" y="6828345"/>
                </a:cubicBezTo>
                <a:close/>
                <a:moveTo>
                  <a:pt x="5614941" y="6828257"/>
                </a:moveTo>
                <a:cubicBezTo>
                  <a:pt x="5617441" y="6826948"/>
                  <a:pt x="5619998" y="6827678"/>
                  <a:pt x="5622570" y="6830441"/>
                </a:cubicBezTo>
                <a:cubicBezTo>
                  <a:pt x="5625936" y="6834060"/>
                  <a:pt x="5625491" y="6835775"/>
                  <a:pt x="5620792" y="6837235"/>
                </a:cubicBezTo>
                <a:cubicBezTo>
                  <a:pt x="5617235" y="6838315"/>
                  <a:pt x="5626952" y="6844728"/>
                  <a:pt x="5643655" y="6852157"/>
                </a:cubicBezTo>
                <a:lnTo>
                  <a:pt x="5655692" y="6858000"/>
                </a:lnTo>
                <a:lnTo>
                  <a:pt x="5628337" y="6858000"/>
                </a:lnTo>
                <a:lnTo>
                  <a:pt x="5623459" y="6854697"/>
                </a:lnTo>
                <a:cubicBezTo>
                  <a:pt x="5607582" y="6847903"/>
                  <a:pt x="5604661" y="6845045"/>
                  <a:pt x="5607645" y="6838315"/>
                </a:cubicBezTo>
                <a:cubicBezTo>
                  <a:pt x="5609995" y="6832917"/>
                  <a:pt x="5612440" y="6829567"/>
                  <a:pt x="5614941" y="6828257"/>
                </a:cubicBezTo>
                <a:close/>
                <a:moveTo>
                  <a:pt x="1131412" y="6827393"/>
                </a:moveTo>
                <a:cubicBezTo>
                  <a:pt x="1127485" y="6827774"/>
                  <a:pt x="1123803" y="6828917"/>
                  <a:pt x="1123587" y="6829869"/>
                </a:cubicBezTo>
                <a:cubicBezTo>
                  <a:pt x="1123371" y="6830885"/>
                  <a:pt x="1126281" y="6832473"/>
                  <a:pt x="1129838" y="6833425"/>
                </a:cubicBezTo>
                <a:cubicBezTo>
                  <a:pt x="1133413" y="6834251"/>
                  <a:pt x="1137089" y="6833108"/>
                  <a:pt x="1137661" y="6830949"/>
                </a:cubicBezTo>
                <a:cubicBezTo>
                  <a:pt x="1138244" y="6828663"/>
                  <a:pt x="1135359" y="6827012"/>
                  <a:pt x="1131412" y="6827393"/>
                </a:cubicBezTo>
                <a:close/>
                <a:moveTo>
                  <a:pt x="1267818" y="6827352"/>
                </a:moveTo>
                <a:cubicBezTo>
                  <a:pt x="1271657" y="6827265"/>
                  <a:pt x="1277592" y="6828503"/>
                  <a:pt x="1286713" y="6831012"/>
                </a:cubicBezTo>
                <a:cubicBezTo>
                  <a:pt x="1299619" y="6834631"/>
                  <a:pt x="1318486" y="6838187"/>
                  <a:pt x="1328839" y="6839013"/>
                </a:cubicBezTo>
                <a:cubicBezTo>
                  <a:pt x="1353420" y="6840981"/>
                  <a:pt x="1344099" y="6846315"/>
                  <a:pt x="1315896" y="6846443"/>
                </a:cubicBezTo>
                <a:cubicBezTo>
                  <a:pt x="1283353" y="6846632"/>
                  <a:pt x="1259264" y="6840155"/>
                  <a:pt x="1261487" y="6831647"/>
                </a:cubicBezTo>
                <a:cubicBezTo>
                  <a:pt x="1262229" y="6828852"/>
                  <a:pt x="1263976" y="6827439"/>
                  <a:pt x="1267818" y="6827352"/>
                </a:cubicBezTo>
                <a:close/>
                <a:moveTo>
                  <a:pt x="6288324" y="6823836"/>
                </a:moveTo>
                <a:cubicBezTo>
                  <a:pt x="6287625" y="6816851"/>
                  <a:pt x="6306423" y="6828980"/>
                  <a:pt x="6318046" y="6843077"/>
                </a:cubicBezTo>
                <a:lnTo>
                  <a:pt x="6332920" y="6858000"/>
                </a:lnTo>
                <a:lnTo>
                  <a:pt x="6311364" y="6858000"/>
                </a:lnTo>
                <a:lnTo>
                  <a:pt x="6297366" y="6838489"/>
                </a:lnTo>
                <a:cubicBezTo>
                  <a:pt x="6291864" y="6830457"/>
                  <a:pt x="6288419" y="6824948"/>
                  <a:pt x="6288324" y="6823836"/>
                </a:cubicBezTo>
                <a:close/>
                <a:moveTo>
                  <a:pt x="3215639" y="6820090"/>
                </a:moveTo>
                <a:cubicBezTo>
                  <a:pt x="3218297" y="6820852"/>
                  <a:pt x="3219822" y="6823202"/>
                  <a:pt x="3219181" y="6825742"/>
                </a:cubicBezTo>
                <a:cubicBezTo>
                  <a:pt x="3218505" y="6828409"/>
                  <a:pt x="3217213" y="6829996"/>
                  <a:pt x="3216008" y="6829679"/>
                </a:cubicBezTo>
                <a:cubicBezTo>
                  <a:pt x="3214782" y="6829361"/>
                  <a:pt x="3213400" y="6827139"/>
                  <a:pt x="3212457" y="6823964"/>
                </a:cubicBezTo>
                <a:cubicBezTo>
                  <a:pt x="3211568" y="6821043"/>
                  <a:pt x="3212957" y="6819392"/>
                  <a:pt x="3215639" y="6820090"/>
                </a:cubicBezTo>
                <a:close/>
                <a:moveTo>
                  <a:pt x="5512343" y="6817391"/>
                </a:moveTo>
                <a:cubicBezTo>
                  <a:pt x="5517929" y="6817597"/>
                  <a:pt x="5525878" y="6818914"/>
                  <a:pt x="5536681" y="6821359"/>
                </a:cubicBezTo>
                <a:cubicBezTo>
                  <a:pt x="5574748" y="6830059"/>
                  <a:pt x="5568651" y="6835965"/>
                  <a:pt x="5527752" y="6830059"/>
                </a:cubicBezTo>
                <a:cubicBezTo>
                  <a:pt x="5503854" y="6826567"/>
                  <a:pt x="5499033" y="6824725"/>
                  <a:pt x="5502190" y="6820090"/>
                </a:cubicBezTo>
                <a:cubicBezTo>
                  <a:pt x="5503536" y="6818089"/>
                  <a:pt x="5506758" y="6817184"/>
                  <a:pt x="5512343" y="6817391"/>
                </a:cubicBezTo>
                <a:close/>
                <a:moveTo>
                  <a:pt x="639265" y="6816312"/>
                </a:moveTo>
                <a:cubicBezTo>
                  <a:pt x="637079" y="6816455"/>
                  <a:pt x="635163" y="6818344"/>
                  <a:pt x="634249" y="6821932"/>
                </a:cubicBezTo>
                <a:cubicBezTo>
                  <a:pt x="633373" y="6825488"/>
                  <a:pt x="635675" y="6829425"/>
                  <a:pt x="639233" y="6830378"/>
                </a:cubicBezTo>
                <a:cubicBezTo>
                  <a:pt x="646363" y="6832219"/>
                  <a:pt x="649684" y="6827647"/>
                  <a:pt x="645895" y="6821170"/>
                </a:cubicBezTo>
                <a:cubicBezTo>
                  <a:pt x="643901" y="6817772"/>
                  <a:pt x="641450" y="6816169"/>
                  <a:pt x="639265" y="6816312"/>
                </a:cubicBezTo>
                <a:close/>
                <a:moveTo>
                  <a:pt x="2988674" y="6813804"/>
                </a:moveTo>
                <a:cubicBezTo>
                  <a:pt x="2994107" y="6815200"/>
                  <a:pt x="2995528" y="6818058"/>
                  <a:pt x="2992779" y="6821995"/>
                </a:cubicBezTo>
                <a:cubicBezTo>
                  <a:pt x="2990512" y="6825297"/>
                  <a:pt x="2984804" y="6827075"/>
                  <a:pt x="2980344" y="6825931"/>
                </a:cubicBezTo>
                <a:cubicBezTo>
                  <a:pt x="2974992" y="6824598"/>
                  <a:pt x="2973494" y="6821677"/>
                  <a:pt x="2976244" y="6817741"/>
                </a:cubicBezTo>
                <a:cubicBezTo>
                  <a:pt x="2978503" y="6814502"/>
                  <a:pt x="2984219" y="6812660"/>
                  <a:pt x="2988674" y="6813804"/>
                </a:cubicBezTo>
                <a:close/>
                <a:moveTo>
                  <a:pt x="16372" y="6812216"/>
                </a:moveTo>
                <a:cubicBezTo>
                  <a:pt x="18150" y="6812724"/>
                  <a:pt x="17375" y="6817741"/>
                  <a:pt x="14619" y="6823646"/>
                </a:cubicBezTo>
                <a:cubicBezTo>
                  <a:pt x="11864" y="6829552"/>
                  <a:pt x="6942" y="6833616"/>
                  <a:pt x="3468" y="6832663"/>
                </a:cubicBezTo>
                <a:cubicBezTo>
                  <a:pt x="-1562" y="6831393"/>
                  <a:pt x="-1238" y="6829170"/>
                  <a:pt x="5220" y="6821233"/>
                </a:cubicBezTo>
                <a:cubicBezTo>
                  <a:pt x="9691" y="6815708"/>
                  <a:pt x="14594" y="6811771"/>
                  <a:pt x="16372" y="6812216"/>
                </a:cubicBezTo>
                <a:close/>
                <a:moveTo>
                  <a:pt x="537310" y="6811391"/>
                </a:moveTo>
                <a:cubicBezTo>
                  <a:pt x="533906" y="6807835"/>
                  <a:pt x="512532" y="6845681"/>
                  <a:pt x="515278" y="6850317"/>
                </a:cubicBezTo>
                <a:cubicBezTo>
                  <a:pt x="517813" y="6854698"/>
                  <a:pt x="522102" y="6849681"/>
                  <a:pt x="527286" y="6836219"/>
                </a:cubicBezTo>
                <a:cubicBezTo>
                  <a:pt x="530124" y="6828854"/>
                  <a:pt x="534075" y="6821360"/>
                  <a:pt x="536547" y="6819138"/>
                </a:cubicBezTo>
                <a:cubicBezTo>
                  <a:pt x="538776" y="6816788"/>
                  <a:pt x="539190" y="6813359"/>
                  <a:pt x="537310" y="6811391"/>
                </a:cubicBezTo>
                <a:close/>
                <a:moveTo>
                  <a:pt x="3456751" y="6810946"/>
                </a:moveTo>
                <a:cubicBezTo>
                  <a:pt x="3458447" y="6811391"/>
                  <a:pt x="3457363" y="6817868"/>
                  <a:pt x="3454297" y="6825106"/>
                </a:cubicBezTo>
                <a:cubicBezTo>
                  <a:pt x="3451238" y="6832409"/>
                  <a:pt x="3447452" y="6836409"/>
                  <a:pt x="3446024" y="6833933"/>
                </a:cubicBezTo>
                <a:cubicBezTo>
                  <a:pt x="3442978" y="6828726"/>
                  <a:pt x="3451804" y="6809676"/>
                  <a:pt x="3456751" y="6810946"/>
                </a:cubicBezTo>
                <a:close/>
                <a:moveTo>
                  <a:pt x="5746982" y="6810692"/>
                </a:moveTo>
                <a:cubicBezTo>
                  <a:pt x="5747935" y="6807136"/>
                  <a:pt x="5783563" y="6822503"/>
                  <a:pt x="5785468" y="6827329"/>
                </a:cubicBezTo>
                <a:cubicBezTo>
                  <a:pt x="5788262" y="6834187"/>
                  <a:pt x="5813602" y="6853808"/>
                  <a:pt x="5823001" y="6856348"/>
                </a:cubicBezTo>
                <a:lnTo>
                  <a:pt x="5825967" y="6858000"/>
                </a:lnTo>
                <a:lnTo>
                  <a:pt x="5784998" y="6858000"/>
                </a:lnTo>
                <a:lnTo>
                  <a:pt x="5779014" y="6850007"/>
                </a:lnTo>
                <a:cubicBezTo>
                  <a:pt x="5774418" y="6845284"/>
                  <a:pt x="5770671" y="6843172"/>
                  <a:pt x="5767241" y="6843140"/>
                </a:cubicBezTo>
                <a:cubicBezTo>
                  <a:pt x="5760509" y="6843140"/>
                  <a:pt x="5756127" y="6838822"/>
                  <a:pt x="5752063" y="6828218"/>
                </a:cubicBezTo>
                <a:cubicBezTo>
                  <a:pt x="5748887" y="6820281"/>
                  <a:pt x="5746601" y="6812152"/>
                  <a:pt x="5746982" y="6810692"/>
                </a:cubicBezTo>
                <a:close/>
                <a:moveTo>
                  <a:pt x="79182" y="6809422"/>
                </a:moveTo>
                <a:cubicBezTo>
                  <a:pt x="81836" y="6810184"/>
                  <a:pt x="83157" y="6812343"/>
                  <a:pt x="82478" y="6815010"/>
                </a:cubicBezTo>
                <a:cubicBezTo>
                  <a:pt x="81805" y="6817677"/>
                  <a:pt x="79544" y="6819010"/>
                  <a:pt x="76870" y="6818312"/>
                </a:cubicBezTo>
                <a:cubicBezTo>
                  <a:pt x="74190" y="6817614"/>
                  <a:pt x="72894" y="6815391"/>
                  <a:pt x="73568" y="6812724"/>
                </a:cubicBezTo>
                <a:cubicBezTo>
                  <a:pt x="74247" y="6809993"/>
                  <a:pt x="76502" y="6808723"/>
                  <a:pt x="79182" y="6809422"/>
                </a:cubicBezTo>
                <a:close/>
                <a:moveTo>
                  <a:pt x="5957511" y="6808343"/>
                </a:moveTo>
                <a:cubicBezTo>
                  <a:pt x="5953192" y="6810882"/>
                  <a:pt x="5967545" y="6827011"/>
                  <a:pt x="5972689" y="6825360"/>
                </a:cubicBezTo>
                <a:cubicBezTo>
                  <a:pt x="5975547" y="6824471"/>
                  <a:pt x="5977770" y="6822503"/>
                  <a:pt x="5978278" y="6820343"/>
                </a:cubicBezTo>
                <a:cubicBezTo>
                  <a:pt x="5979421" y="6815899"/>
                  <a:pt x="5961956" y="6805739"/>
                  <a:pt x="5957511" y="6808343"/>
                </a:cubicBezTo>
                <a:close/>
                <a:moveTo>
                  <a:pt x="3020095" y="6807644"/>
                </a:moveTo>
                <a:cubicBezTo>
                  <a:pt x="3022287" y="6808216"/>
                  <a:pt x="3022132" y="6810057"/>
                  <a:pt x="3019822" y="6812406"/>
                </a:cubicBezTo>
                <a:cubicBezTo>
                  <a:pt x="3017752" y="6814439"/>
                  <a:pt x="3012418" y="6815328"/>
                  <a:pt x="3008372" y="6814248"/>
                </a:cubicBezTo>
                <a:cubicBezTo>
                  <a:pt x="3001645" y="6812470"/>
                  <a:pt x="3001690" y="6811899"/>
                  <a:pt x="3008645" y="6809486"/>
                </a:cubicBezTo>
                <a:cubicBezTo>
                  <a:pt x="3012823" y="6808025"/>
                  <a:pt x="3018158" y="6807136"/>
                  <a:pt x="3020095" y="6807644"/>
                </a:cubicBezTo>
                <a:close/>
                <a:moveTo>
                  <a:pt x="5862733" y="6807430"/>
                </a:moveTo>
                <a:cubicBezTo>
                  <a:pt x="5866250" y="6807787"/>
                  <a:pt x="5870886" y="6811295"/>
                  <a:pt x="5875840" y="6817868"/>
                </a:cubicBezTo>
                <a:cubicBezTo>
                  <a:pt x="5888986" y="6835267"/>
                  <a:pt x="5885048" y="6841426"/>
                  <a:pt x="5863837" y="6836727"/>
                </a:cubicBezTo>
                <a:cubicBezTo>
                  <a:pt x="5850691" y="6833805"/>
                  <a:pt x="5847071" y="6831456"/>
                  <a:pt x="5850691" y="6828281"/>
                </a:cubicBezTo>
                <a:cubicBezTo>
                  <a:pt x="5853358" y="6825931"/>
                  <a:pt x="5856025" y="6820090"/>
                  <a:pt x="5856342" y="6815899"/>
                </a:cubicBezTo>
                <a:cubicBezTo>
                  <a:pt x="5856818" y="6809866"/>
                  <a:pt x="5859216" y="6807072"/>
                  <a:pt x="5862733" y="6807430"/>
                </a:cubicBezTo>
                <a:close/>
                <a:moveTo>
                  <a:pt x="1346523" y="6806223"/>
                </a:moveTo>
                <a:cubicBezTo>
                  <a:pt x="1350057" y="6806167"/>
                  <a:pt x="1357211" y="6808469"/>
                  <a:pt x="1368906" y="6813105"/>
                </a:cubicBezTo>
                <a:lnTo>
                  <a:pt x="1390473" y="6821741"/>
                </a:lnTo>
                <a:lnTo>
                  <a:pt x="1369966" y="6820725"/>
                </a:lnTo>
                <a:cubicBezTo>
                  <a:pt x="1356332" y="6820026"/>
                  <a:pt x="1348295" y="6817613"/>
                  <a:pt x="1345869" y="6813486"/>
                </a:cubicBezTo>
                <a:cubicBezTo>
                  <a:pt x="1343077" y="6808691"/>
                  <a:pt x="1342991" y="6806278"/>
                  <a:pt x="1346523" y="6806223"/>
                </a:cubicBezTo>
                <a:close/>
                <a:moveTo>
                  <a:pt x="1153575" y="6806184"/>
                </a:moveTo>
                <a:cubicBezTo>
                  <a:pt x="1150894" y="6805485"/>
                  <a:pt x="1148641" y="6806819"/>
                  <a:pt x="1147960" y="6809486"/>
                </a:cubicBezTo>
                <a:cubicBezTo>
                  <a:pt x="1147290" y="6812153"/>
                  <a:pt x="1148585" y="6814439"/>
                  <a:pt x="1151264" y="6815074"/>
                </a:cubicBezTo>
                <a:cubicBezTo>
                  <a:pt x="1154019" y="6815772"/>
                  <a:pt x="1156200" y="6814503"/>
                  <a:pt x="1156873" y="6811772"/>
                </a:cubicBezTo>
                <a:cubicBezTo>
                  <a:pt x="1157551" y="6809105"/>
                  <a:pt x="1156251" y="6806882"/>
                  <a:pt x="1153575" y="6806184"/>
                </a:cubicBezTo>
                <a:close/>
                <a:moveTo>
                  <a:pt x="3591660" y="6805803"/>
                </a:moveTo>
                <a:cubicBezTo>
                  <a:pt x="3591043" y="6808216"/>
                  <a:pt x="3583540" y="6815772"/>
                  <a:pt x="3575421" y="6822313"/>
                </a:cubicBezTo>
                <a:cubicBezTo>
                  <a:pt x="3566474" y="6829488"/>
                  <a:pt x="3561350" y="6836791"/>
                  <a:pt x="3562898" y="6840283"/>
                </a:cubicBezTo>
                <a:cubicBezTo>
                  <a:pt x="3564352" y="6843776"/>
                  <a:pt x="3561010" y="6848856"/>
                  <a:pt x="3554962" y="6852602"/>
                </a:cubicBezTo>
                <a:cubicBezTo>
                  <a:pt x="3548833" y="6856285"/>
                  <a:pt x="3545065" y="6856667"/>
                  <a:pt x="3545832" y="6853555"/>
                </a:cubicBezTo>
                <a:cubicBezTo>
                  <a:pt x="3546880" y="6849618"/>
                  <a:pt x="3544726" y="6848856"/>
                  <a:pt x="3537592" y="6850506"/>
                </a:cubicBezTo>
                <a:cubicBezTo>
                  <a:pt x="3521308" y="6854507"/>
                  <a:pt x="3523436" y="6844856"/>
                  <a:pt x="3541098" y="6835013"/>
                </a:cubicBezTo>
                <a:cubicBezTo>
                  <a:pt x="3550570" y="6829743"/>
                  <a:pt x="3558521" y="6823202"/>
                  <a:pt x="3559352" y="6819900"/>
                </a:cubicBezTo>
                <a:cubicBezTo>
                  <a:pt x="3560231" y="6816661"/>
                  <a:pt x="3563814" y="6814820"/>
                  <a:pt x="3567370" y="6815772"/>
                </a:cubicBezTo>
                <a:cubicBezTo>
                  <a:pt x="3570919" y="6816725"/>
                  <a:pt x="3578155" y="6813868"/>
                  <a:pt x="3583325" y="6809422"/>
                </a:cubicBezTo>
                <a:cubicBezTo>
                  <a:pt x="3588492" y="6804977"/>
                  <a:pt x="3592269" y="6803454"/>
                  <a:pt x="3591660" y="6805803"/>
                </a:cubicBezTo>
                <a:close/>
                <a:moveTo>
                  <a:pt x="6509332" y="6805675"/>
                </a:moveTo>
                <a:cubicBezTo>
                  <a:pt x="6508061" y="6806310"/>
                  <a:pt x="6513206" y="6812025"/>
                  <a:pt x="6520636" y="6818121"/>
                </a:cubicBezTo>
                <a:cubicBezTo>
                  <a:pt x="6528130" y="6824280"/>
                  <a:pt x="6534608" y="6827710"/>
                  <a:pt x="6535179" y="6825742"/>
                </a:cubicBezTo>
                <a:cubicBezTo>
                  <a:pt x="6536195" y="6821741"/>
                  <a:pt x="6512888" y="6803643"/>
                  <a:pt x="6509332" y="6805675"/>
                </a:cubicBezTo>
                <a:close/>
                <a:moveTo>
                  <a:pt x="6279687" y="6804406"/>
                </a:moveTo>
                <a:cubicBezTo>
                  <a:pt x="6281592" y="6803263"/>
                  <a:pt x="6285085" y="6804660"/>
                  <a:pt x="6287752" y="6807454"/>
                </a:cubicBezTo>
                <a:cubicBezTo>
                  <a:pt x="6291372" y="6811264"/>
                  <a:pt x="6290991" y="6812534"/>
                  <a:pt x="6286038" y="6812851"/>
                </a:cubicBezTo>
                <a:cubicBezTo>
                  <a:pt x="6279243" y="6813295"/>
                  <a:pt x="6274733" y="6807327"/>
                  <a:pt x="6279687" y="6804406"/>
                </a:cubicBezTo>
                <a:close/>
                <a:moveTo>
                  <a:pt x="1180573" y="6803771"/>
                </a:moveTo>
                <a:cubicBezTo>
                  <a:pt x="1174749" y="6802183"/>
                  <a:pt x="1168044" y="6802692"/>
                  <a:pt x="1165973" y="6804723"/>
                </a:cubicBezTo>
                <a:cubicBezTo>
                  <a:pt x="1163915" y="6806692"/>
                  <a:pt x="1164568" y="6809105"/>
                  <a:pt x="1167250" y="6809804"/>
                </a:cubicBezTo>
                <a:cubicBezTo>
                  <a:pt x="1170006" y="6810502"/>
                  <a:pt x="1170470" y="6814630"/>
                  <a:pt x="1168253" y="6818820"/>
                </a:cubicBezTo>
                <a:cubicBezTo>
                  <a:pt x="1165015" y="6824980"/>
                  <a:pt x="1166436" y="6826694"/>
                  <a:pt x="1175387" y="6827266"/>
                </a:cubicBezTo>
                <a:cubicBezTo>
                  <a:pt x="1191689" y="6828282"/>
                  <a:pt x="1196165" y="6807644"/>
                  <a:pt x="1180573" y="6803771"/>
                </a:cubicBezTo>
                <a:close/>
                <a:moveTo>
                  <a:pt x="5836067" y="6802357"/>
                </a:moveTo>
                <a:cubicBezTo>
                  <a:pt x="5839306" y="6802326"/>
                  <a:pt x="5842815" y="6803961"/>
                  <a:pt x="5844784" y="6807263"/>
                </a:cubicBezTo>
                <a:cubicBezTo>
                  <a:pt x="5847896" y="6812597"/>
                  <a:pt x="5841101" y="6817741"/>
                  <a:pt x="5833479" y="6815835"/>
                </a:cubicBezTo>
                <a:cubicBezTo>
                  <a:pt x="5830177" y="6814883"/>
                  <a:pt x="5828018" y="6811009"/>
                  <a:pt x="5828970" y="6807454"/>
                </a:cubicBezTo>
                <a:cubicBezTo>
                  <a:pt x="5829859" y="6804088"/>
                  <a:pt x="5832828" y="6802389"/>
                  <a:pt x="5836067" y="6802357"/>
                </a:cubicBezTo>
                <a:close/>
                <a:moveTo>
                  <a:pt x="6346053" y="6800532"/>
                </a:moveTo>
                <a:cubicBezTo>
                  <a:pt x="6348720" y="6801294"/>
                  <a:pt x="6350117" y="6803453"/>
                  <a:pt x="6349418" y="6805930"/>
                </a:cubicBezTo>
                <a:cubicBezTo>
                  <a:pt x="6348720" y="6808533"/>
                  <a:pt x="6346243" y="6810819"/>
                  <a:pt x="6343131" y="6811708"/>
                </a:cubicBezTo>
                <a:cubicBezTo>
                  <a:pt x="6340210" y="6812724"/>
                  <a:pt x="6338749" y="6810438"/>
                  <a:pt x="6339765" y="6806374"/>
                </a:cubicBezTo>
                <a:cubicBezTo>
                  <a:pt x="6340845" y="6802310"/>
                  <a:pt x="6343449" y="6799897"/>
                  <a:pt x="6346053" y="6800532"/>
                </a:cubicBezTo>
                <a:close/>
                <a:moveTo>
                  <a:pt x="3218888" y="6797040"/>
                </a:moveTo>
                <a:cubicBezTo>
                  <a:pt x="3224168" y="6796278"/>
                  <a:pt x="3232534" y="6796310"/>
                  <a:pt x="3239308" y="6797802"/>
                </a:cubicBezTo>
                <a:cubicBezTo>
                  <a:pt x="3251479" y="6800468"/>
                  <a:pt x="3251134" y="6806311"/>
                  <a:pt x="3238300" y="6813994"/>
                </a:cubicBezTo>
                <a:cubicBezTo>
                  <a:pt x="3230019" y="6818947"/>
                  <a:pt x="3228629" y="6818630"/>
                  <a:pt x="3226703" y="6811455"/>
                </a:cubicBezTo>
                <a:cubicBezTo>
                  <a:pt x="3225610" y="6807136"/>
                  <a:pt x="3221031" y="6802247"/>
                  <a:pt x="3217014" y="6801041"/>
                </a:cubicBezTo>
                <a:cubicBezTo>
                  <a:pt x="3211429" y="6799358"/>
                  <a:pt x="3213615" y="6797802"/>
                  <a:pt x="3218888" y="6797040"/>
                </a:cubicBezTo>
                <a:close/>
                <a:moveTo>
                  <a:pt x="68043" y="6797040"/>
                </a:moveTo>
                <a:cubicBezTo>
                  <a:pt x="73473" y="6798373"/>
                  <a:pt x="72133" y="6803326"/>
                  <a:pt x="64411" y="6810311"/>
                </a:cubicBezTo>
                <a:cubicBezTo>
                  <a:pt x="59565" y="6814819"/>
                  <a:pt x="58827" y="6813931"/>
                  <a:pt x="60943" y="6805866"/>
                </a:cubicBezTo>
                <a:cubicBezTo>
                  <a:pt x="62377" y="6800532"/>
                  <a:pt x="65687" y="6796405"/>
                  <a:pt x="68043" y="6797040"/>
                </a:cubicBezTo>
                <a:close/>
                <a:moveTo>
                  <a:pt x="5511878" y="6796032"/>
                </a:moveTo>
                <a:cubicBezTo>
                  <a:pt x="5518358" y="6795678"/>
                  <a:pt x="5532983" y="6799833"/>
                  <a:pt x="5535469" y="6804024"/>
                </a:cubicBezTo>
                <a:cubicBezTo>
                  <a:pt x="5536663" y="6805993"/>
                  <a:pt x="5536383" y="6808405"/>
                  <a:pt x="5534745" y="6809993"/>
                </a:cubicBezTo>
                <a:cubicBezTo>
                  <a:pt x="5531030" y="6813613"/>
                  <a:pt x="5510821" y="6804278"/>
                  <a:pt x="5508865" y="6798055"/>
                </a:cubicBezTo>
                <a:cubicBezTo>
                  <a:pt x="5508463" y="6796769"/>
                  <a:pt x="5509718" y="6796150"/>
                  <a:pt x="5511878" y="6796032"/>
                </a:cubicBezTo>
                <a:close/>
                <a:moveTo>
                  <a:pt x="3104466" y="6791325"/>
                </a:moveTo>
                <a:cubicBezTo>
                  <a:pt x="3107231" y="6792023"/>
                  <a:pt x="3107485" y="6793992"/>
                  <a:pt x="3105097" y="6796278"/>
                </a:cubicBezTo>
                <a:cubicBezTo>
                  <a:pt x="3102804" y="6798500"/>
                  <a:pt x="3099481" y="6799580"/>
                  <a:pt x="3096805" y="6798881"/>
                </a:cubicBezTo>
                <a:cubicBezTo>
                  <a:pt x="3094127" y="6798246"/>
                  <a:pt x="3093886" y="6796215"/>
                  <a:pt x="3096177" y="6793992"/>
                </a:cubicBezTo>
                <a:cubicBezTo>
                  <a:pt x="3098470" y="6791706"/>
                  <a:pt x="3101794" y="6790690"/>
                  <a:pt x="3104466" y="6791325"/>
                </a:cubicBezTo>
                <a:close/>
                <a:moveTo>
                  <a:pt x="3490514" y="6791071"/>
                </a:moveTo>
                <a:cubicBezTo>
                  <a:pt x="3493169" y="6791833"/>
                  <a:pt x="3494568" y="6794056"/>
                  <a:pt x="3493809" y="6796659"/>
                </a:cubicBezTo>
                <a:cubicBezTo>
                  <a:pt x="3493136" y="6799390"/>
                  <a:pt x="3490875" y="6800659"/>
                  <a:pt x="3488205" y="6799961"/>
                </a:cubicBezTo>
                <a:cubicBezTo>
                  <a:pt x="3485536" y="6799326"/>
                  <a:pt x="3484233" y="6797040"/>
                  <a:pt x="3484907" y="6794373"/>
                </a:cubicBezTo>
                <a:cubicBezTo>
                  <a:pt x="3485583" y="6791706"/>
                  <a:pt x="3487843" y="6790372"/>
                  <a:pt x="3490514" y="6791071"/>
                </a:cubicBezTo>
                <a:close/>
                <a:moveTo>
                  <a:pt x="5881492" y="6789737"/>
                </a:moveTo>
                <a:cubicBezTo>
                  <a:pt x="5885620" y="6788404"/>
                  <a:pt x="5889240" y="6789864"/>
                  <a:pt x="5890383" y="6793230"/>
                </a:cubicBezTo>
                <a:cubicBezTo>
                  <a:pt x="5891399" y="6796405"/>
                  <a:pt x="5894574" y="6798119"/>
                  <a:pt x="5897432" y="6797230"/>
                </a:cubicBezTo>
                <a:cubicBezTo>
                  <a:pt x="5900417" y="6796214"/>
                  <a:pt x="5903211" y="6801802"/>
                  <a:pt x="5903847" y="6810120"/>
                </a:cubicBezTo>
                <a:cubicBezTo>
                  <a:pt x="5904609" y="6818376"/>
                  <a:pt x="5907276" y="6825360"/>
                  <a:pt x="5910007" y="6825995"/>
                </a:cubicBezTo>
                <a:cubicBezTo>
                  <a:pt x="5912801" y="6826694"/>
                  <a:pt x="5918517" y="6831838"/>
                  <a:pt x="5923216" y="6837680"/>
                </a:cubicBezTo>
                <a:cubicBezTo>
                  <a:pt x="5934330" y="6851586"/>
                  <a:pt x="5930138" y="6855269"/>
                  <a:pt x="5909816" y="6849427"/>
                </a:cubicBezTo>
                <a:cubicBezTo>
                  <a:pt x="5900925" y="6846760"/>
                  <a:pt x="5897178" y="6844665"/>
                  <a:pt x="5901750" y="6844665"/>
                </a:cubicBezTo>
                <a:cubicBezTo>
                  <a:pt x="5906450" y="6844601"/>
                  <a:pt x="5910515" y="6842759"/>
                  <a:pt x="5911213" y="6840156"/>
                </a:cubicBezTo>
                <a:cubicBezTo>
                  <a:pt x="5912547" y="6834822"/>
                  <a:pt x="5892859" y="6820725"/>
                  <a:pt x="5886635" y="6822567"/>
                </a:cubicBezTo>
                <a:cubicBezTo>
                  <a:pt x="5884159" y="6823329"/>
                  <a:pt x="5882762" y="6820852"/>
                  <a:pt x="5883714" y="6817296"/>
                </a:cubicBezTo>
                <a:cubicBezTo>
                  <a:pt x="5884604" y="6813613"/>
                  <a:pt x="5882952" y="6806374"/>
                  <a:pt x="5879968" y="6801294"/>
                </a:cubicBezTo>
                <a:cubicBezTo>
                  <a:pt x="5875268" y="6793420"/>
                  <a:pt x="5875458" y="6791706"/>
                  <a:pt x="5881492" y="6789737"/>
                </a:cubicBezTo>
                <a:close/>
                <a:moveTo>
                  <a:pt x="1382524" y="6789039"/>
                </a:moveTo>
                <a:cubicBezTo>
                  <a:pt x="1387450" y="6790372"/>
                  <a:pt x="1389902" y="6793230"/>
                  <a:pt x="1387850" y="6795198"/>
                </a:cubicBezTo>
                <a:cubicBezTo>
                  <a:pt x="1385756" y="6797293"/>
                  <a:pt x="1381094" y="6798246"/>
                  <a:pt x="1377537" y="6797293"/>
                </a:cubicBezTo>
                <a:cubicBezTo>
                  <a:pt x="1373982" y="6796341"/>
                  <a:pt x="1371594" y="6793611"/>
                  <a:pt x="1372215" y="6791134"/>
                </a:cubicBezTo>
                <a:cubicBezTo>
                  <a:pt x="1372838" y="6788721"/>
                  <a:pt x="1377574" y="6787768"/>
                  <a:pt x="1382524" y="6789039"/>
                </a:cubicBezTo>
                <a:close/>
                <a:moveTo>
                  <a:pt x="1330776" y="6785228"/>
                </a:moveTo>
                <a:cubicBezTo>
                  <a:pt x="1333449" y="6785927"/>
                  <a:pt x="1334832" y="6788213"/>
                  <a:pt x="1334077" y="6790880"/>
                </a:cubicBezTo>
                <a:cubicBezTo>
                  <a:pt x="1333397" y="6793547"/>
                  <a:pt x="1331145" y="6794817"/>
                  <a:pt x="1328464" y="6794181"/>
                </a:cubicBezTo>
                <a:cubicBezTo>
                  <a:pt x="1325788" y="6793483"/>
                  <a:pt x="1324488" y="6791261"/>
                  <a:pt x="1325160" y="6788531"/>
                </a:cubicBezTo>
                <a:cubicBezTo>
                  <a:pt x="1325841" y="6785863"/>
                  <a:pt x="1328093" y="6784593"/>
                  <a:pt x="1330776" y="6785228"/>
                </a:cubicBezTo>
                <a:close/>
                <a:moveTo>
                  <a:pt x="1311782" y="6785101"/>
                </a:moveTo>
                <a:cubicBezTo>
                  <a:pt x="1314472" y="6785800"/>
                  <a:pt x="1315991" y="6787070"/>
                  <a:pt x="1315718" y="6788276"/>
                </a:cubicBezTo>
                <a:cubicBezTo>
                  <a:pt x="1315450" y="6789483"/>
                  <a:pt x="1313168" y="6790880"/>
                  <a:pt x="1310013" y="6791832"/>
                </a:cubicBezTo>
                <a:cubicBezTo>
                  <a:pt x="1307081" y="6792721"/>
                  <a:pt x="1305417" y="6791324"/>
                  <a:pt x="1306088" y="6788657"/>
                </a:cubicBezTo>
                <a:cubicBezTo>
                  <a:pt x="1306767" y="6785991"/>
                  <a:pt x="1309162" y="6784467"/>
                  <a:pt x="1311782" y="6785101"/>
                </a:cubicBezTo>
                <a:close/>
                <a:moveTo>
                  <a:pt x="3041636" y="6784593"/>
                </a:moveTo>
                <a:cubicBezTo>
                  <a:pt x="3045598" y="6785609"/>
                  <a:pt x="3046882" y="6787958"/>
                  <a:pt x="3044689" y="6790118"/>
                </a:cubicBezTo>
                <a:cubicBezTo>
                  <a:pt x="3042315" y="6792340"/>
                  <a:pt x="3039083" y="6793419"/>
                  <a:pt x="3036568" y="6792784"/>
                </a:cubicBezTo>
                <a:cubicBezTo>
                  <a:pt x="3034053" y="6792150"/>
                  <a:pt x="3032834" y="6789927"/>
                  <a:pt x="3033514" y="6787260"/>
                </a:cubicBezTo>
                <a:cubicBezTo>
                  <a:pt x="3034250" y="6784656"/>
                  <a:pt x="3037589" y="6783514"/>
                  <a:pt x="3041636" y="6784593"/>
                </a:cubicBezTo>
                <a:close/>
                <a:moveTo>
                  <a:pt x="836676" y="6784467"/>
                </a:moveTo>
                <a:cubicBezTo>
                  <a:pt x="829295" y="6785293"/>
                  <a:pt x="824268" y="6797231"/>
                  <a:pt x="830585" y="6798881"/>
                </a:cubicBezTo>
                <a:cubicBezTo>
                  <a:pt x="832853" y="6799453"/>
                  <a:pt x="836543" y="6796342"/>
                  <a:pt x="839071" y="6791833"/>
                </a:cubicBezTo>
                <a:cubicBezTo>
                  <a:pt x="842257" y="6785928"/>
                  <a:pt x="841591" y="6783895"/>
                  <a:pt x="836676" y="6784467"/>
                </a:cubicBezTo>
                <a:close/>
                <a:moveTo>
                  <a:pt x="145496" y="6783578"/>
                </a:moveTo>
                <a:cubicBezTo>
                  <a:pt x="141368" y="6782498"/>
                  <a:pt x="139539" y="6784594"/>
                  <a:pt x="140053" y="6789992"/>
                </a:cubicBezTo>
                <a:cubicBezTo>
                  <a:pt x="140561" y="6795071"/>
                  <a:pt x="137354" y="6799517"/>
                  <a:pt x="131518" y="6801930"/>
                </a:cubicBezTo>
                <a:cubicBezTo>
                  <a:pt x="124271" y="6804850"/>
                  <a:pt x="122773" y="6807771"/>
                  <a:pt x="124781" y="6815010"/>
                </a:cubicBezTo>
                <a:cubicBezTo>
                  <a:pt x="126920" y="6822757"/>
                  <a:pt x="128013" y="6823266"/>
                  <a:pt x="131194" y="6818122"/>
                </a:cubicBezTo>
                <a:cubicBezTo>
                  <a:pt x="151815" y="6785229"/>
                  <a:pt x="151815" y="6785229"/>
                  <a:pt x="145496" y="6783578"/>
                </a:cubicBezTo>
                <a:close/>
                <a:moveTo>
                  <a:pt x="5550294" y="6783220"/>
                </a:moveTo>
                <a:cubicBezTo>
                  <a:pt x="5553078" y="6783053"/>
                  <a:pt x="5557845" y="6783831"/>
                  <a:pt x="5564777" y="6785545"/>
                </a:cubicBezTo>
                <a:cubicBezTo>
                  <a:pt x="5580083" y="6789355"/>
                  <a:pt x="5583830" y="6791768"/>
                  <a:pt x="5580654" y="6796087"/>
                </a:cubicBezTo>
                <a:cubicBezTo>
                  <a:pt x="5578432" y="6799071"/>
                  <a:pt x="5573034" y="6800786"/>
                  <a:pt x="5568969" y="6799769"/>
                </a:cubicBezTo>
                <a:cubicBezTo>
                  <a:pt x="5564968" y="6798690"/>
                  <a:pt x="5558198" y="6799580"/>
                  <a:pt x="5554642" y="6801738"/>
                </a:cubicBezTo>
                <a:cubicBezTo>
                  <a:pt x="5550710" y="6804024"/>
                  <a:pt x="5548227" y="6804406"/>
                  <a:pt x="5548723" y="6802564"/>
                </a:cubicBezTo>
                <a:cubicBezTo>
                  <a:pt x="5550552" y="6795452"/>
                  <a:pt x="5550405" y="6792213"/>
                  <a:pt x="5547713" y="6786562"/>
                </a:cubicBezTo>
                <a:cubicBezTo>
                  <a:pt x="5546709" y="6784498"/>
                  <a:pt x="5547510" y="6783387"/>
                  <a:pt x="5550294" y="6783220"/>
                </a:cubicBezTo>
                <a:close/>
                <a:moveTo>
                  <a:pt x="3678818" y="6782625"/>
                </a:moveTo>
                <a:cubicBezTo>
                  <a:pt x="3681490" y="6783324"/>
                  <a:pt x="3683087" y="6784594"/>
                  <a:pt x="3682730" y="6785800"/>
                </a:cubicBezTo>
                <a:cubicBezTo>
                  <a:pt x="3682465" y="6787007"/>
                  <a:pt x="3680196" y="6788404"/>
                  <a:pt x="3677070" y="6789356"/>
                </a:cubicBezTo>
                <a:cubicBezTo>
                  <a:pt x="3674137" y="6790245"/>
                  <a:pt x="3672475" y="6788848"/>
                  <a:pt x="3673152" y="6786181"/>
                </a:cubicBezTo>
                <a:cubicBezTo>
                  <a:pt x="3673828" y="6783515"/>
                  <a:pt x="3676224" y="6781991"/>
                  <a:pt x="3678818" y="6782625"/>
                </a:cubicBezTo>
                <a:close/>
                <a:moveTo>
                  <a:pt x="3260083" y="6782117"/>
                </a:moveTo>
                <a:cubicBezTo>
                  <a:pt x="3264621" y="6787133"/>
                  <a:pt x="3263149" y="6788785"/>
                  <a:pt x="3251432" y="6791388"/>
                </a:cubicBezTo>
                <a:cubicBezTo>
                  <a:pt x="3242300" y="6793611"/>
                  <a:pt x="3242078" y="6793039"/>
                  <a:pt x="3249217" y="6786308"/>
                </a:cubicBezTo>
                <a:cubicBezTo>
                  <a:pt x="3253547" y="6782181"/>
                  <a:pt x="3258424" y="6780276"/>
                  <a:pt x="3260083" y="6782117"/>
                </a:cubicBezTo>
                <a:close/>
                <a:moveTo>
                  <a:pt x="6497352" y="6780942"/>
                </a:moveTo>
                <a:cubicBezTo>
                  <a:pt x="6496455" y="6781768"/>
                  <a:pt x="6496059" y="6783799"/>
                  <a:pt x="6496059" y="6787133"/>
                </a:cubicBezTo>
                <a:cubicBezTo>
                  <a:pt x="6495995" y="6792404"/>
                  <a:pt x="6497519" y="6797992"/>
                  <a:pt x="6499360" y="6799960"/>
                </a:cubicBezTo>
                <a:cubicBezTo>
                  <a:pt x="6501266" y="6801929"/>
                  <a:pt x="6503743" y="6799643"/>
                  <a:pt x="6505013" y="6794754"/>
                </a:cubicBezTo>
                <a:cubicBezTo>
                  <a:pt x="6506283" y="6789864"/>
                  <a:pt x="6504823" y="6784276"/>
                  <a:pt x="6501647" y="6781990"/>
                </a:cubicBezTo>
                <a:cubicBezTo>
                  <a:pt x="6499646" y="6780498"/>
                  <a:pt x="6498249" y="6780117"/>
                  <a:pt x="6497352" y="6780942"/>
                </a:cubicBezTo>
                <a:close/>
                <a:moveTo>
                  <a:pt x="5651680" y="6779672"/>
                </a:moveTo>
                <a:cubicBezTo>
                  <a:pt x="5653117" y="6779656"/>
                  <a:pt x="5655276" y="6781704"/>
                  <a:pt x="5659214" y="6785800"/>
                </a:cubicBezTo>
                <a:cubicBezTo>
                  <a:pt x="5663723" y="6790626"/>
                  <a:pt x="5669884" y="6796976"/>
                  <a:pt x="5672360" y="6799516"/>
                </a:cubicBezTo>
                <a:cubicBezTo>
                  <a:pt x="5675028" y="6802246"/>
                  <a:pt x="5676488" y="6806501"/>
                  <a:pt x="5675917" y="6809231"/>
                </a:cubicBezTo>
                <a:cubicBezTo>
                  <a:pt x="5675091" y="6812026"/>
                  <a:pt x="5671979" y="6810311"/>
                  <a:pt x="5668550" y="6805168"/>
                </a:cubicBezTo>
                <a:cubicBezTo>
                  <a:pt x="5665057" y="6800024"/>
                  <a:pt x="5659024" y="6795960"/>
                  <a:pt x="5654324" y="6795516"/>
                </a:cubicBezTo>
                <a:cubicBezTo>
                  <a:pt x="5648608" y="6795071"/>
                  <a:pt x="5646830" y="6792150"/>
                  <a:pt x="5648481" y="6785927"/>
                </a:cubicBezTo>
                <a:cubicBezTo>
                  <a:pt x="5649529" y="6781767"/>
                  <a:pt x="5650243" y="6779688"/>
                  <a:pt x="5651680" y="6779672"/>
                </a:cubicBezTo>
                <a:close/>
                <a:moveTo>
                  <a:pt x="3316987" y="6779577"/>
                </a:moveTo>
                <a:cubicBezTo>
                  <a:pt x="3319663" y="6780276"/>
                  <a:pt x="3321264" y="6781546"/>
                  <a:pt x="3320914" y="6782752"/>
                </a:cubicBezTo>
                <a:cubicBezTo>
                  <a:pt x="3320641" y="6783959"/>
                  <a:pt x="3318365" y="6785356"/>
                  <a:pt x="3315250" y="6786308"/>
                </a:cubicBezTo>
                <a:cubicBezTo>
                  <a:pt x="3312308" y="6787197"/>
                  <a:pt x="3310647" y="6785800"/>
                  <a:pt x="3311324" y="6783133"/>
                </a:cubicBezTo>
                <a:cubicBezTo>
                  <a:pt x="3312006" y="6780467"/>
                  <a:pt x="3314392" y="6778943"/>
                  <a:pt x="3316987" y="6779577"/>
                </a:cubicBezTo>
                <a:close/>
                <a:moveTo>
                  <a:pt x="788697" y="6778307"/>
                </a:moveTo>
                <a:cubicBezTo>
                  <a:pt x="783260" y="6776974"/>
                  <a:pt x="772730" y="6795198"/>
                  <a:pt x="773849" y="6804088"/>
                </a:cubicBezTo>
                <a:cubicBezTo>
                  <a:pt x="774272" y="6807581"/>
                  <a:pt x="776058" y="6806120"/>
                  <a:pt x="777652" y="6800786"/>
                </a:cubicBezTo>
                <a:cubicBezTo>
                  <a:pt x="779253" y="6795516"/>
                  <a:pt x="782949" y="6790436"/>
                  <a:pt x="785801" y="6789483"/>
                </a:cubicBezTo>
                <a:cubicBezTo>
                  <a:pt x="792518" y="6787388"/>
                  <a:pt x="794421" y="6779958"/>
                  <a:pt x="788697" y="6778307"/>
                </a:cubicBezTo>
                <a:close/>
                <a:moveTo>
                  <a:pt x="731419" y="6777926"/>
                </a:moveTo>
                <a:cubicBezTo>
                  <a:pt x="734097" y="6778624"/>
                  <a:pt x="735497" y="6780847"/>
                  <a:pt x="734778" y="6783323"/>
                </a:cubicBezTo>
                <a:cubicBezTo>
                  <a:pt x="734119" y="6785927"/>
                  <a:pt x="731641" y="6788213"/>
                  <a:pt x="728522" y="6789102"/>
                </a:cubicBezTo>
                <a:cubicBezTo>
                  <a:pt x="725589" y="6789991"/>
                  <a:pt x="724103" y="6787831"/>
                  <a:pt x="725169" y="6783768"/>
                </a:cubicBezTo>
                <a:cubicBezTo>
                  <a:pt x="726236" y="6779704"/>
                  <a:pt x="728828" y="6777291"/>
                  <a:pt x="731419" y="6777926"/>
                </a:cubicBezTo>
                <a:close/>
                <a:moveTo>
                  <a:pt x="3682811" y="6774624"/>
                </a:moveTo>
                <a:cubicBezTo>
                  <a:pt x="3687317" y="6775513"/>
                  <a:pt x="3689762" y="6777228"/>
                  <a:pt x="3688070" y="6778307"/>
                </a:cubicBezTo>
                <a:cubicBezTo>
                  <a:pt x="3686290" y="6779387"/>
                  <a:pt x="3682269" y="6778561"/>
                  <a:pt x="3679459" y="6776593"/>
                </a:cubicBezTo>
                <a:cubicBezTo>
                  <a:pt x="3676121" y="6774244"/>
                  <a:pt x="3677401" y="6773481"/>
                  <a:pt x="3682811" y="6774624"/>
                </a:cubicBezTo>
                <a:close/>
                <a:moveTo>
                  <a:pt x="5968943" y="6774561"/>
                </a:moveTo>
                <a:cubicBezTo>
                  <a:pt x="5974277" y="6773989"/>
                  <a:pt x="5979357" y="6776148"/>
                  <a:pt x="5980501" y="6779387"/>
                </a:cubicBezTo>
                <a:cubicBezTo>
                  <a:pt x="5981708" y="6782562"/>
                  <a:pt x="5982533" y="6785419"/>
                  <a:pt x="5982470" y="6785673"/>
                </a:cubicBezTo>
                <a:cubicBezTo>
                  <a:pt x="5982406" y="6785991"/>
                  <a:pt x="5977262" y="6783769"/>
                  <a:pt x="5970911" y="6780784"/>
                </a:cubicBezTo>
                <a:cubicBezTo>
                  <a:pt x="5960623" y="6775957"/>
                  <a:pt x="5960432" y="6775323"/>
                  <a:pt x="5968943" y="6774561"/>
                </a:cubicBezTo>
                <a:close/>
                <a:moveTo>
                  <a:pt x="559731" y="6772790"/>
                </a:moveTo>
                <a:cubicBezTo>
                  <a:pt x="559268" y="6771973"/>
                  <a:pt x="557163" y="6773449"/>
                  <a:pt x="553045" y="6776593"/>
                </a:cubicBezTo>
                <a:cubicBezTo>
                  <a:pt x="542833" y="6784467"/>
                  <a:pt x="536186" y="6803707"/>
                  <a:pt x="543069" y="6805485"/>
                </a:cubicBezTo>
                <a:cubicBezTo>
                  <a:pt x="545584" y="6806120"/>
                  <a:pt x="548391" y="6804279"/>
                  <a:pt x="549418" y="6801168"/>
                </a:cubicBezTo>
                <a:cubicBezTo>
                  <a:pt x="550528" y="6798056"/>
                  <a:pt x="553661" y="6790119"/>
                  <a:pt x="556562" y="6782753"/>
                </a:cubicBezTo>
                <a:cubicBezTo>
                  <a:pt x="559009" y="6776720"/>
                  <a:pt x="560191" y="6773608"/>
                  <a:pt x="559731" y="6772790"/>
                </a:cubicBezTo>
                <a:close/>
                <a:moveTo>
                  <a:pt x="5804583" y="6770385"/>
                </a:moveTo>
                <a:cubicBezTo>
                  <a:pt x="5807441" y="6771766"/>
                  <a:pt x="5812014" y="6775322"/>
                  <a:pt x="5819444" y="6781609"/>
                </a:cubicBezTo>
                <a:cubicBezTo>
                  <a:pt x="5828399" y="6789230"/>
                  <a:pt x="5830939" y="6793929"/>
                  <a:pt x="5826938" y="6795198"/>
                </a:cubicBezTo>
                <a:cubicBezTo>
                  <a:pt x="5820461" y="6797167"/>
                  <a:pt x="5798486" y="6778434"/>
                  <a:pt x="5800011" y="6772211"/>
                </a:cubicBezTo>
                <a:cubicBezTo>
                  <a:pt x="5800582" y="6769798"/>
                  <a:pt x="5801726" y="6769004"/>
                  <a:pt x="5804583" y="6770385"/>
                </a:cubicBezTo>
                <a:close/>
                <a:moveTo>
                  <a:pt x="5858056" y="6769671"/>
                </a:moveTo>
                <a:cubicBezTo>
                  <a:pt x="5860661" y="6770370"/>
                  <a:pt x="5861867" y="6772593"/>
                  <a:pt x="5861105" y="6775259"/>
                </a:cubicBezTo>
                <a:cubicBezTo>
                  <a:pt x="5860406" y="6777799"/>
                  <a:pt x="5857041" y="6778943"/>
                  <a:pt x="5852976" y="6777926"/>
                </a:cubicBezTo>
                <a:cubicBezTo>
                  <a:pt x="5849039" y="6776847"/>
                  <a:pt x="5847768" y="6774497"/>
                  <a:pt x="5849928" y="6772338"/>
                </a:cubicBezTo>
                <a:cubicBezTo>
                  <a:pt x="5852278" y="6770116"/>
                  <a:pt x="5855516" y="6769036"/>
                  <a:pt x="5858056" y="6769671"/>
                </a:cubicBezTo>
                <a:close/>
                <a:moveTo>
                  <a:pt x="3529716" y="6767894"/>
                </a:moveTo>
                <a:cubicBezTo>
                  <a:pt x="3532394" y="6768529"/>
                  <a:pt x="3533900" y="6771005"/>
                  <a:pt x="3533266" y="6773545"/>
                </a:cubicBezTo>
                <a:cubicBezTo>
                  <a:pt x="3532587" y="6776212"/>
                  <a:pt x="3531289" y="6777799"/>
                  <a:pt x="3530081" y="6777482"/>
                </a:cubicBezTo>
                <a:cubicBezTo>
                  <a:pt x="3528860" y="6777165"/>
                  <a:pt x="3527482" y="6774942"/>
                  <a:pt x="3526541" y="6771767"/>
                </a:cubicBezTo>
                <a:cubicBezTo>
                  <a:pt x="3525647" y="6768846"/>
                  <a:pt x="3527042" y="6767195"/>
                  <a:pt x="3529716" y="6767894"/>
                </a:cubicBezTo>
                <a:close/>
                <a:moveTo>
                  <a:pt x="6104659" y="6767258"/>
                </a:moveTo>
                <a:cubicBezTo>
                  <a:pt x="6102817" y="6768274"/>
                  <a:pt x="6104341" y="6773862"/>
                  <a:pt x="6108088" y="6779577"/>
                </a:cubicBezTo>
                <a:cubicBezTo>
                  <a:pt x="6116344" y="6791896"/>
                  <a:pt x="6117869" y="6790181"/>
                  <a:pt x="6112026" y="6775386"/>
                </a:cubicBezTo>
                <a:cubicBezTo>
                  <a:pt x="6109930" y="6770052"/>
                  <a:pt x="6106437" y="6766179"/>
                  <a:pt x="6104659" y="6767258"/>
                </a:cubicBezTo>
                <a:close/>
                <a:moveTo>
                  <a:pt x="1259685" y="6766813"/>
                </a:moveTo>
                <a:cubicBezTo>
                  <a:pt x="1262360" y="6767512"/>
                  <a:pt x="1262602" y="6769543"/>
                  <a:pt x="1260309" y="6771766"/>
                </a:cubicBezTo>
                <a:cubicBezTo>
                  <a:pt x="1258015" y="6773989"/>
                  <a:pt x="1254693" y="6775068"/>
                  <a:pt x="1252021" y="6774369"/>
                </a:cubicBezTo>
                <a:cubicBezTo>
                  <a:pt x="1249341" y="6773734"/>
                  <a:pt x="1249107" y="6771703"/>
                  <a:pt x="1251391" y="6769480"/>
                </a:cubicBezTo>
                <a:cubicBezTo>
                  <a:pt x="1253685" y="6767257"/>
                  <a:pt x="1257005" y="6766178"/>
                  <a:pt x="1259685" y="6766813"/>
                </a:cubicBezTo>
                <a:close/>
                <a:moveTo>
                  <a:pt x="5712433" y="6766607"/>
                </a:moveTo>
                <a:cubicBezTo>
                  <a:pt x="5713719" y="6766417"/>
                  <a:pt x="5714687" y="6768115"/>
                  <a:pt x="5716053" y="6771576"/>
                </a:cubicBezTo>
                <a:cubicBezTo>
                  <a:pt x="5719419" y="6780022"/>
                  <a:pt x="5721134" y="6781546"/>
                  <a:pt x="5731231" y="6785038"/>
                </a:cubicBezTo>
                <a:cubicBezTo>
                  <a:pt x="5735487" y="6786499"/>
                  <a:pt x="5735296" y="6787006"/>
                  <a:pt x="5730342" y="6787579"/>
                </a:cubicBezTo>
                <a:cubicBezTo>
                  <a:pt x="5726912" y="6788023"/>
                  <a:pt x="5724817" y="6790436"/>
                  <a:pt x="5725643" y="6793039"/>
                </a:cubicBezTo>
                <a:cubicBezTo>
                  <a:pt x="5726405" y="6795706"/>
                  <a:pt x="5723928" y="6796913"/>
                  <a:pt x="5719863" y="6795897"/>
                </a:cubicBezTo>
                <a:cubicBezTo>
                  <a:pt x="5715799" y="6794881"/>
                  <a:pt x="5713513" y="6796722"/>
                  <a:pt x="5714529" y="6800024"/>
                </a:cubicBezTo>
                <a:cubicBezTo>
                  <a:pt x="5715545" y="6803390"/>
                  <a:pt x="5714275" y="6804596"/>
                  <a:pt x="5711417" y="6802755"/>
                </a:cubicBezTo>
                <a:cubicBezTo>
                  <a:pt x="5708559" y="6800913"/>
                  <a:pt x="5707225" y="6797993"/>
                  <a:pt x="5708241" y="6795706"/>
                </a:cubicBezTo>
                <a:cubicBezTo>
                  <a:pt x="5709257" y="6793420"/>
                  <a:pt x="5708051" y="6789928"/>
                  <a:pt x="5705447" y="6787134"/>
                </a:cubicBezTo>
                <a:cubicBezTo>
                  <a:pt x="5702653" y="6784276"/>
                  <a:pt x="5703288" y="6778688"/>
                  <a:pt x="5706908" y="6772973"/>
                </a:cubicBezTo>
                <a:cubicBezTo>
                  <a:pt x="5709543" y="6768877"/>
                  <a:pt x="5711147" y="6766797"/>
                  <a:pt x="5712433" y="6766607"/>
                </a:cubicBezTo>
                <a:close/>
                <a:moveTo>
                  <a:pt x="3362949" y="6766179"/>
                </a:moveTo>
                <a:cubicBezTo>
                  <a:pt x="3367576" y="6763448"/>
                  <a:pt x="3370138" y="6764273"/>
                  <a:pt x="3373144" y="6769290"/>
                </a:cubicBezTo>
                <a:cubicBezTo>
                  <a:pt x="3375378" y="6773100"/>
                  <a:pt x="3382069" y="6777355"/>
                  <a:pt x="3388305" y="6778942"/>
                </a:cubicBezTo>
                <a:lnTo>
                  <a:pt x="3399402" y="6781863"/>
                </a:lnTo>
                <a:lnTo>
                  <a:pt x="3382484" y="6792912"/>
                </a:lnTo>
                <a:cubicBezTo>
                  <a:pt x="3373155" y="6799071"/>
                  <a:pt x="3363695" y="6805485"/>
                  <a:pt x="3361411" y="6807263"/>
                </a:cubicBezTo>
                <a:cubicBezTo>
                  <a:pt x="3353026" y="6813804"/>
                  <a:pt x="3350327" y="6801993"/>
                  <a:pt x="3357420" y="6790055"/>
                </a:cubicBezTo>
                <a:cubicBezTo>
                  <a:pt x="3362069" y="6782181"/>
                  <a:pt x="3363306" y="6776211"/>
                  <a:pt x="3360760" y="6773735"/>
                </a:cubicBezTo>
                <a:cubicBezTo>
                  <a:pt x="3358234" y="6771194"/>
                  <a:pt x="3359013" y="6768464"/>
                  <a:pt x="3362949" y="6766179"/>
                </a:cubicBezTo>
                <a:close/>
                <a:moveTo>
                  <a:pt x="5692111" y="6764845"/>
                </a:moveTo>
                <a:cubicBezTo>
                  <a:pt x="5694778" y="6765480"/>
                  <a:pt x="5696112" y="6767766"/>
                  <a:pt x="5695413" y="6770433"/>
                </a:cubicBezTo>
                <a:cubicBezTo>
                  <a:pt x="5694714" y="6773100"/>
                  <a:pt x="5692492" y="6774433"/>
                  <a:pt x="5689824" y="6773735"/>
                </a:cubicBezTo>
                <a:cubicBezTo>
                  <a:pt x="5687157" y="6773036"/>
                  <a:pt x="5685823" y="6770814"/>
                  <a:pt x="5686522" y="6768147"/>
                </a:cubicBezTo>
                <a:cubicBezTo>
                  <a:pt x="5687157" y="6765480"/>
                  <a:pt x="5689443" y="6764146"/>
                  <a:pt x="5692111" y="6764845"/>
                </a:cubicBezTo>
                <a:close/>
                <a:moveTo>
                  <a:pt x="5445224" y="6761987"/>
                </a:moveTo>
                <a:cubicBezTo>
                  <a:pt x="5452438" y="6757987"/>
                  <a:pt x="5455321" y="6758114"/>
                  <a:pt x="5455601" y="6762305"/>
                </a:cubicBezTo>
                <a:cubicBezTo>
                  <a:pt x="5455874" y="6765734"/>
                  <a:pt x="5454102" y="6768337"/>
                  <a:pt x="5451390" y="6768592"/>
                </a:cubicBezTo>
                <a:cubicBezTo>
                  <a:pt x="5449021" y="6768845"/>
                  <a:pt x="5449142" y="6771767"/>
                  <a:pt x="5451759" y="6774624"/>
                </a:cubicBezTo>
                <a:cubicBezTo>
                  <a:pt x="5455404" y="6778688"/>
                  <a:pt x="5454026" y="6779513"/>
                  <a:pt x="5446894" y="6777672"/>
                </a:cubicBezTo>
                <a:cubicBezTo>
                  <a:pt x="5433938" y="6774306"/>
                  <a:pt x="5433328" y="6768528"/>
                  <a:pt x="5445224" y="6761987"/>
                </a:cubicBezTo>
                <a:close/>
                <a:moveTo>
                  <a:pt x="5822524" y="6760741"/>
                </a:moveTo>
                <a:cubicBezTo>
                  <a:pt x="5825700" y="6761622"/>
                  <a:pt x="5829891" y="6764336"/>
                  <a:pt x="5834686" y="6768781"/>
                </a:cubicBezTo>
                <a:cubicBezTo>
                  <a:pt x="5838560" y="6772338"/>
                  <a:pt x="5841164" y="6778688"/>
                  <a:pt x="5840275" y="6782307"/>
                </a:cubicBezTo>
                <a:cubicBezTo>
                  <a:pt x="5838115" y="6790626"/>
                  <a:pt x="5829669" y="6788086"/>
                  <a:pt x="5828653" y="6778751"/>
                </a:cubicBezTo>
                <a:cubicBezTo>
                  <a:pt x="5828208" y="6774814"/>
                  <a:pt x="5824906" y="6770560"/>
                  <a:pt x="5821540" y="6769734"/>
                </a:cubicBezTo>
                <a:cubicBezTo>
                  <a:pt x="5817984" y="6768781"/>
                  <a:pt x="5815824" y="6766242"/>
                  <a:pt x="5816460" y="6763702"/>
                </a:cubicBezTo>
                <a:cubicBezTo>
                  <a:pt x="5817190" y="6760812"/>
                  <a:pt x="5819349" y="6759860"/>
                  <a:pt x="5822524" y="6760741"/>
                </a:cubicBezTo>
                <a:close/>
                <a:moveTo>
                  <a:pt x="3630582" y="6760590"/>
                </a:moveTo>
                <a:cubicBezTo>
                  <a:pt x="3631872" y="6760971"/>
                  <a:pt x="3631333" y="6763384"/>
                  <a:pt x="3629343" y="6766242"/>
                </a:cubicBezTo>
                <a:cubicBezTo>
                  <a:pt x="3627427" y="6769036"/>
                  <a:pt x="3623751" y="6770243"/>
                  <a:pt x="3621051" y="6768845"/>
                </a:cubicBezTo>
                <a:cubicBezTo>
                  <a:pt x="3618499" y="6767575"/>
                  <a:pt x="3615679" y="6768337"/>
                  <a:pt x="3615135" y="6770432"/>
                </a:cubicBezTo>
                <a:cubicBezTo>
                  <a:pt x="3614540" y="6772718"/>
                  <a:pt x="3612077" y="6777291"/>
                  <a:pt x="3609559" y="6780974"/>
                </a:cubicBezTo>
                <a:cubicBezTo>
                  <a:pt x="3606709" y="6784974"/>
                  <a:pt x="3607735" y="6788086"/>
                  <a:pt x="3612184" y="6789229"/>
                </a:cubicBezTo>
                <a:cubicBezTo>
                  <a:pt x="3616170" y="6790181"/>
                  <a:pt x="3620102" y="6788657"/>
                  <a:pt x="3621213" y="6785609"/>
                </a:cubicBezTo>
                <a:cubicBezTo>
                  <a:pt x="3622658" y="6781355"/>
                  <a:pt x="3623294" y="6781609"/>
                  <a:pt x="3623829" y="6786498"/>
                </a:cubicBezTo>
                <a:cubicBezTo>
                  <a:pt x="3624211" y="6789864"/>
                  <a:pt x="3619941" y="6796023"/>
                  <a:pt x="3614743" y="6799389"/>
                </a:cubicBezTo>
                <a:cubicBezTo>
                  <a:pt x="3602801" y="6807263"/>
                  <a:pt x="3595479" y="6806691"/>
                  <a:pt x="3601361" y="6798309"/>
                </a:cubicBezTo>
                <a:cubicBezTo>
                  <a:pt x="3603687" y="6795134"/>
                  <a:pt x="3602877" y="6790244"/>
                  <a:pt x="3599610" y="6788022"/>
                </a:cubicBezTo>
                <a:cubicBezTo>
                  <a:pt x="3586819" y="6778815"/>
                  <a:pt x="3612685" y="6755955"/>
                  <a:pt x="3630582" y="6760590"/>
                </a:cubicBezTo>
                <a:close/>
                <a:moveTo>
                  <a:pt x="3702041" y="6760018"/>
                </a:moveTo>
                <a:cubicBezTo>
                  <a:pt x="3704800" y="6760718"/>
                  <a:pt x="3707673" y="6762813"/>
                  <a:pt x="3708930" y="6764844"/>
                </a:cubicBezTo>
                <a:cubicBezTo>
                  <a:pt x="3710141" y="6767130"/>
                  <a:pt x="3709919" y="6769290"/>
                  <a:pt x="3708207" y="6770432"/>
                </a:cubicBezTo>
                <a:cubicBezTo>
                  <a:pt x="3706516" y="6771512"/>
                  <a:pt x="3703617" y="6769543"/>
                  <a:pt x="3701321" y="6765606"/>
                </a:cubicBezTo>
                <a:cubicBezTo>
                  <a:pt x="3699025" y="6761669"/>
                  <a:pt x="3699278" y="6759320"/>
                  <a:pt x="3702041" y="6760018"/>
                </a:cubicBezTo>
                <a:close/>
                <a:moveTo>
                  <a:pt x="5647981" y="6759455"/>
                </a:moveTo>
                <a:cubicBezTo>
                  <a:pt x="5649322" y="6758336"/>
                  <a:pt x="5652545" y="6759098"/>
                  <a:pt x="5656991" y="6762305"/>
                </a:cubicBezTo>
                <a:cubicBezTo>
                  <a:pt x="5660611" y="6764908"/>
                  <a:pt x="5661564" y="6768718"/>
                  <a:pt x="5659277" y="6770878"/>
                </a:cubicBezTo>
                <a:cubicBezTo>
                  <a:pt x="5656293" y="6773735"/>
                  <a:pt x="5653752" y="6772909"/>
                  <a:pt x="5650259" y="6767893"/>
                </a:cubicBezTo>
                <a:cubicBezTo>
                  <a:pt x="5647179" y="6763575"/>
                  <a:pt x="5646639" y="6760575"/>
                  <a:pt x="5647981" y="6759455"/>
                </a:cubicBezTo>
                <a:close/>
                <a:moveTo>
                  <a:pt x="6204112" y="6759067"/>
                </a:moveTo>
                <a:cubicBezTo>
                  <a:pt x="6206779" y="6759829"/>
                  <a:pt x="6208367" y="6761035"/>
                  <a:pt x="6208049" y="6762242"/>
                </a:cubicBezTo>
                <a:cubicBezTo>
                  <a:pt x="6207795" y="6763448"/>
                  <a:pt x="6205509" y="6764845"/>
                  <a:pt x="6202397" y="6765734"/>
                </a:cubicBezTo>
                <a:cubicBezTo>
                  <a:pt x="6199412" y="6766687"/>
                  <a:pt x="6197761" y="6765290"/>
                  <a:pt x="6198459" y="6762559"/>
                </a:cubicBezTo>
                <a:cubicBezTo>
                  <a:pt x="6199159" y="6759893"/>
                  <a:pt x="6201508" y="6758369"/>
                  <a:pt x="6204112" y="6759067"/>
                </a:cubicBezTo>
                <a:close/>
                <a:moveTo>
                  <a:pt x="3308256" y="6758241"/>
                </a:moveTo>
                <a:cubicBezTo>
                  <a:pt x="3310941" y="6758876"/>
                  <a:pt x="3312538" y="6760209"/>
                  <a:pt x="3312182" y="6761416"/>
                </a:cubicBezTo>
                <a:cubicBezTo>
                  <a:pt x="3311908" y="6762622"/>
                  <a:pt x="3309639" y="6764019"/>
                  <a:pt x="3306516" y="6764908"/>
                </a:cubicBezTo>
                <a:cubicBezTo>
                  <a:pt x="3303586" y="6765797"/>
                  <a:pt x="3301922" y="6764464"/>
                  <a:pt x="3302596" y="6761733"/>
                </a:cubicBezTo>
                <a:cubicBezTo>
                  <a:pt x="3303273" y="6759067"/>
                  <a:pt x="3305667" y="6757543"/>
                  <a:pt x="3308256" y="6758241"/>
                </a:cubicBezTo>
                <a:close/>
                <a:moveTo>
                  <a:pt x="3083762" y="6758241"/>
                </a:moveTo>
                <a:cubicBezTo>
                  <a:pt x="3087554" y="6758178"/>
                  <a:pt x="3088811" y="6760210"/>
                  <a:pt x="3086766" y="6763257"/>
                </a:cubicBezTo>
                <a:cubicBezTo>
                  <a:pt x="3084855" y="6766115"/>
                  <a:pt x="3080325" y="6768782"/>
                  <a:pt x="3076920" y="6769100"/>
                </a:cubicBezTo>
                <a:cubicBezTo>
                  <a:pt x="3073154" y="6769418"/>
                  <a:pt x="3071904" y="6767385"/>
                  <a:pt x="3073916" y="6764019"/>
                </a:cubicBezTo>
                <a:cubicBezTo>
                  <a:pt x="3075663" y="6761162"/>
                  <a:pt x="3080394" y="6758369"/>
                  <a:pt x="3083762" y="6758241"/>
                </a:cubicBezTo>
                <a:close/>
                <a:moveTo>
                  <a:pt x="5510847" y="6756082"/>
                </a:moveTo>
                <a:cubicBezTo>
                  <a:pt x="5514759" y="6752336"/>
                  <a:pt x="5525054" y="6757669"/>
                  <a:pt x="5532605" y="6767321"/>
                </a:cubicBezTo>
                <a:cubicBezTo>
                  <a:pt x="5534859" y="6770306"/>
                  <a:pt x="5534783" y="6775640"/>
                  <a:pt x="5532541" y="6778879"/>
                </a:cubicBezTo>
                <a:cubicBezTo>
                  <a:pt x="5528864" y="6783895"/>
                  <a:pt x="5527092" y="6782943"/>
                  <a:pt x="5521986" y="6773544"/>
                </a:cubicBezTo>
                <a:cubicBezTo>
                  <a:pt x="5518709" y="6767385"/>
                  <a:pt x="5513819" y="6761606"/>
                  <a:pt x="5511387" y="6760971"/>
                </a:cubicBezTo>
                <a:cubicBezTo>
                  <a:pt x="5508713" y="6760337"/>
                  <a:pt x="5508472" y="6758305"/>
                  <a:pt x="5510847" y="6756082"/>
                </a:cubicBezTo>
                <a:close/>
                <a:moveTo>
                  <a:pt x="699138" y="6755320"/>
                </a:moveTo>
                <a:cubicBezTo>
                  <a:pt x="693393" y="6753796"/>
                  <a:pt x="689459" y="6756082"/>
                  <a:pt x="687917" y="6761924"/>
                </a:cubicBezTo>
                <a:cubicBezTo>
                  <a:pt x="686651" y="6766878"/>
                  <a:pt x="688098" y="6771513"/>
                  <a:pt x="691188" y="6772338"/>
                </a:cubicBezTo>
                <a:cubicBezTo>
                  <a:pt x="695564" y="6773418"/>
                  <a:pt x="695202" y="6774307"/>
                  <a:pt x="690031" y="6776021"/>
                </a:cubicBezTo>
                <a:cubicBezTo>
                  <a:pt x="682370" y="6778498"/>
                  <a:pt x="652225" y="6828536"/>
                  <a:pt x="652847" y="6837744"/>
                </a:cubicBezTo>
                <a:cubicBezTo>
                  <a:pt x="653477" y="6846570"/>
                  <a:pt x="662316" y="6842569"/>
                  <a:pt x="665014" y="6832282"/>
                </a:cubicBezTo>
                <a:cubicBezTo>
                  <a:pt x="666289" y="6827266"/>
                  <a:pt x="676032" y="6810311"/>
                  <a:pt x="686900" y="6794056"/>
                </a:cubicBezTo>
                <a:cubicBezTo>
                  <a:pt x="710286" y="6759131"/>
                  <a:pt x="710565" y="6758242"/>
                  <a:pt x="699138" y="6755320"/>
                </a:cubicBezTo>
                <a:close/>
                <a:moveTo>
                  <a:pt x="5623269" y="6754177"/>
                </a:moveTo>
                <a:cubicBezTo>
                  <a:pt x="5626444" y="6753225"/>
                  <a:pt x="5627968" y="6754431"/>
                  <a:pt x="5627270" y="6757098"/>
                </a:cubicBezTo>
                <a:cubicBezTo>
                  <a:pt x="5626571" y="6759765"/>
                  <a:pt x="5624094" y="6762178"/>
                  <a:pt x="5620982" y="6763067"/>
                </a:cubicBezTo>
                <a:cubicBezTo>
                  <a:pt x="5617934" y="6764019"/>
                  <a:pt x="5616346" y="6762813"/>
                  <a:pt x="5616981" y="6760146"/>
                </a:cubicBezTo>
                <a:cubicBezTo>
                  <a:pt x="5617680" y="6757479"/>
                  <a:pt x="5620157" y="6755130"/>
                  <a:pt x="5623269" y="6754177"/>
                </a:cubicBezTo>
                <a:close/>
                <a:moveTo>
                  <a:pt x="3292133" y="6754050"/>
                </a:moveTo>
                <a:cubicBezTo>
                  <a:pt x="3293361" y="6754304"/>
                  <a:pt x="3284350" y="6783514"/>
                  <a:pt x="3281178" y="6789293"/>
                </a:cubicBezTo>
                <a:cubicBezTo>
                  <a:pt x="3280569" y="6790563"/>
                  <a:pt x="3279403" y="6786499"/>
                  <a:pt x="3278596" y="6780085"/>
                </a:cubicBezTo>
                <a:cubicBezTo>
                  <a:pt x="3277342" y="6770243"/>
                  <a:pt x="3286551" y="6752590"/>
                  <a:pt x="3292133" y="6754050"/>
                </a:cubicBezTo>
                <a:close/>
                <a:moveTo>
                  <a:pt x="5983231" y="6752193"/>
                </a:moveTo>
                <a:cubicBezTo>
                  <a:pt x="5983897" y="6751447"/>
                  <a:pt x="5984406" y="6751764"/>
                  <a:pt x="5984565" y="6753352"/>
                </a:cubicBezTo>
                <a:cubicBezTo>
                  <a:pt x="5984883" y="6756463"/>
                  <a:pt x="5988185" y="6758813"/>
                  <a:pt x="5991551" y="6758495"/>
                </a:cubicBezTo>
                <a:cubicBezTo>
                  <a:pt x="5999934" y="6757543"/>
                  <a:pt x="6022924" y="6777545"/>
                  <a:pt x="6021146" y="6784277"/>
                </a:cubicBezTo>
                <a:cubicBezTo>
                  <a:pt x="6020193" y="6787959"/>
                  <a:pt x="6021908" y="6788277"/>
                  <a:pt x="6026862" y="6785293"/>
                </a:cubicBezTo>
                <a:cubicBezTo>
                  <a:pt x="6031180" y="6782625"/>
                  <a:pt x="6032450" y="6779831"/>
                  <a:pt x="6029910" y="6777990"/>
                </a:cubicBezTo>
                <a:cubicBezTo>
                  <a:pt x="6017843" y="6769163"/>
                  <a:pt x="6015049" y="6762813"/>
                  <a:pt x="6021400" y="6759067"/>
                </a:cubicBezTo>
                <a:cubicBezTo>
                  <a:pt x="6025972" y="6756273"/>
                  <a:pt x="6030481" y="6757924"/>
                  <a:pt x="6038738" y="6764909"/>
                </a:cubicBezTo>
                <a:cubicBezTo>
                  <a:pt x="6044961" y="6770243"/>
                  <a:pt x="6053598" y="6774624"/>
                  <a:pt x="6058361" y="6774752"/>
                </a:cubicBezTo>
                <a:cubicBezTo>
                  <a:pt x="6073031" y="6775259"/>
                  <a:pt x="6062617" y="6789674"/>
                  <a:pt x="6046422" y="6791325"/>
                </a:cubicBezTo>
                <a:cubicBezTo>
                  <a:pt x="6034926" y="6792468"/>
                  <a:pt x="6038102" y="6803072"/>
                  <a:pt x="6049724" y="6802437"/>
                </a:cubicBezTo>
                <a:cubicBezTo>
                  <a:pt x="6055504" y="6802120"/>
                  <a:pt x="6058361" y="6804787"/>
                  <a:pt x="6058107" y="6810502"/>
                </a:cubicBezTo>
                <a:cubicBezTo>
                  <a:pt x="6057980" y="6815265"/>
                  <a:pt x="6054678" y="6820980"/>
                  <a:pt x="6050867" y="6823519"/>
                </a:cubicBezTo>
                <a:cubicBezTo>
                  <a:pt x="6043183" y="6828155"/>
                  <a:pt x="6018859" y="6822821"/>
                  <a:pt x="6024258" y="6817550"/>
                </a:cubicBezTo>
                <a:cubicBezTo>
                  <a:pt x="6026226" y="6815709"/>
                  <a:pt x="6023750" y="6809359"/>
                  <a:pt x="6018669" y="6803263"/>
                </a:cubicBezTo>
                <a:cubicBezTo>
                  <a:pt x="6013524" y="6797167"/>
                  <a:pt x="6006158" y="6787706"/>
                  <a:pt x="6001966" y="6781991"/>
                </a:cubicBezTo>
                <a:cubicBezTo>
                  <a:pt x="5997774" y="6776212"/>
                  <a:pt x="5990789" y="6770687"/>
                  <a:pt x="5986153" y="6769544"/>
                </a:cubicBezTo>
                <a:cubicBezTo>
                  <a:pt x="5980628" y="6768020"/>
                  <a:pt x="5978849" y="6764083"/>
                  <a:pt x="5980945" y="6757416"/>
                </a:cubicBezTo>
                <a:cubicBezTo>
                  <a:pt x="5981738" y="6754749"/>
                  <a:pt x="5982564" y="6752939"/>
                  <a:pt x="5983231" y="6752193"/>
                </a:cubicBezTo>
                <a:close/>
                <a:moveTo>
                  <a:pt x="120336" y="6751756"/>
                </a:moveTo>
                <a:cubicBezTo>
                  <a:pt x="116435" y="6752209"/>
                  <a:pt x="112567" y="6754495"/>
                  <a:pt x="111596" y="6758305"/>
                </a:cubicBezTo>
                <a:cubicBezTo>
                  <a:pt x="110745" y="6761353"/>
                  <a:pt x="106636" y="6764465"/>
                  <a:pt x="102693" y="6764909"/>
                </a:cubicBezTo>
                <a:cubicBezTo>
                  <a:pt x="92957" y="6765925"/>
                  <a:pt x="90010" y="6778879"/>
                  <a:pt x="98920" y="6781229"/>
                </a:cubicBezTo>
                <a:cubicBezTo>
                  <a:pt x="102661" y="6782118"/>
                  <a:pt x="111393" y="6780974"/>
                  <a:pt x="118708" y="6778434"/>
                </a:cubicBezTo>
                <a:cubicBezTo>
                  <a:pt x="133887" y="6773355"/>
                  <a:pt x="148716" y="6759321"/>
                  <a:pt x="137716" y="6760655"/>
                </a:cubicBezTo>
                <a:cubicBezTo>
                  <a:pt x="133855" y="6761099"/>
                  <a:pt x="130165" y="6759131"/>
                  <a:pt x="129277" y="6756209"/>
                </a:cubicBezTo>
                <a:cubicBezTo>
                  <a:pt x="128171" y="6752685"/>
                  <a:pt x="124237" y="6751304"/>
                  <a:pt x="120336" y="6751756"/>
                </a:cubicBezTo>
                <a:close/>
                <a:moveTo>
                  <a:pt x="677147" y="6749780"/>
                </a:moveTo>
                <a:cubicBezTo>
                  <a:pt x="674561" y="6748018"/>
                  <a:pt x="669612" y="6748050"/>
                  <a:pt x="662835" y="6750241"/>
                </a:cubicBezTo>
                <a:cubicBezTo>
                  <a:pt x="657770" y="6751828"/>
                  <a:pt x="655592" y="6756654"/>
                  <a:pt x="655629" y="6766179"/>
                </a:cubicBezTo>
                <a:cubicBezTo>
                  <a:pt x="655711" y="6773545"/>
                  <a:pt x="653521" y="6787388"/>
                  <a:pt x="650885" y="6796215"/>
                </a:cubicBezTo>
                <a:cubicBezTo>
                  <a:pt x="643926" y="6819582"/>
                  <a:pt x="647832" y="6817805"/>
                  <a:pt x="661046" y="6791706"/>
                </a:cubicBezTo>
                <a:cubicBezTo>
                  <a:pt x="661046" y="6791706"/>
                  <a:pt x="674373" y="6765417"/>
                  <a:pt x="677271" y="6760083"/>
                </a:cubicBezTo>
                <a:cubicBezTo>
                  <a:pt x="679954" y="6755098"/>
                  <a:pt x="679733" y="6751542"/>
                  <a:pt x="677147" y="6749780"/>
                </a:cubicBezTo>
                <a:close/>
                <a:moveTo>
                  <a:pt x="5775815" y="6748335"/>
                </a:moveTo>
                <a:cubicBezTo>
                  <a:pt x="5778482" y="6749034"/>
                  <a:pt x="5781403" y="6751130"/>
                  <a:pt x="5782673" y="6753225"/>
                </a:cubicBezTo>
                <a:cubicBezTo>
                  <a:pt x="5783944" y="6755384"/>
                  <a:pt x="5783626" y="6757606"/>
                  <a:pt x="5782038" y="6758813"/>
                </a:cubicBezTo>
                <a:cubicBezTo>
                  <a:pt x="5780324" y="6759893"/>
                  <a:pt x="5777402" y="6757860"/>
                  <a:pt x="5775116" y="6753923"/>
                </a:cubicBezTo>
                <a:cubicBezTo>
                  <a:pt x="5772830" y="6749986"/>
                  <a:pt x="5773084" y="6747700"/>
                  <a:pt x="5775815" y="6748335"/>
                </a:cubicBezTo>
                <a:close/>
                <a:moveTo>
                  <a:pt x="3680583" y="6746303"/>
                </a:moveTo>
                <a:cubicBezTo>
                  <a:pt x="3682145" y="6745414"/>
                  <a:pt x="3685295" y="6746620"/>
                  <a:pt x="3687515" y="6749033"/>
                </a:cubicBezTo>
                <a:cubicBezTo>
                  <a:pt x="3692368" y="6754177"/>
                  <a:pt x="3690675" y="6761860"/>
                  <a:pt x="3685036" y="6760273"/>
                </a:cubicBezTo>
                <a:cubicBezTo>
                  <a:pt x="3679676" y="6758940"/>
                  <a:pt x="3676450" y="6748716"/>
                  <a:pt x="3680583" y="6746303"/>
                </a:cubicBezTo>
                <a:close/>
                <a:moveTo>
                  <a:pt x="3736282" y="6745033"/>
                </a:moveTo>
                <a:cubicBezTo>
                  <a:pt x="3738956" y="6745731"/>
                  <a:pt x="3740277" y="6747891"/>
                  <a:pt x="3739633" y="6750367"/>
                </a:cubicBezTo>
                <a:cubicBezTo>
                  <a:pt x="3738984" y="6752970"/>
                  <a:pt x="3736499" y="6755256"/>
                  <a:pt x="3733379" y="6756209"/>
                </a:cubicBezTo>
                <a:cubicBezTo>
                  <a:pt x="3730434" y="6757098"/>
                  <a:pt x="3728960" y="6754876"/>
                  <a:pt x="3730021" y="6750875"/>
                </a:cubicBezTo>
                <a:cubicBezTo>
                  <a:pt x="3731090" y="6746811"/>
                  <a:pt x="3733684" y="6744398"/>
                  <a:pt x="3736282" y="6745033"/>
                </a:cubicBezTo>
                <a:close/>
                <a:moveTo>
                  <a:pt x="3641046" y="6744207"/>
                </a:moveTo>
                <a:cubicBezTo>
                  <a:pt x="3643725" y="6744905"/>
                  <a:pt x="3645044" y="6747065"/>
                  <a:pt x="3644397" y="6749605"/>
                </a:cubicBezTo>
                <a:cubicBezTo>
                  <a:pt x="3643739" y="6752208"/>
                  <a:pt x="3641269" y="6754494"/>
                  <a:pt x="3638148" y="6755383"/>
                </a:cubicBezTo>
                <a:cubicBezTo>
                  <a:pt x="3635197" y="6756399"/>
                  <a:pt x="3633728" y="6754113"/>
                  <a:pt x="3634793" y="6750049"/>
                </a:cubicBezTo>
                <a:cubicBezTo>
                  <a:pt x="3635858" y="6745985"/>
                  <a:pt x="3638455" y="6743572"/>
                  <a:pt x="3641046" y="6744207"/>
                </a:cubicBezTo>
                <a:close/>
                <a:moveTo>
                  <a:pt x="5908926" y="6743763"/>
                </a:moveTo>
                <a:cubicBezTo>
                  <a:pt x="5911276" y="6740398"/>
                  <a:pt x="5912038" y="6741604"/>
                  <a:pt x="5910895" y="6747065"/>
                </a:cubicBezTo>
                <a:cubicBezTo>
                  <a:pt x="5910006" y="6751701"/>
                  <a:pt x="5908228" y="6754114"/>
                  <a:pt x="5907212" y="6752336"/>
                </a:cubicBezTo>
                <a:cubicBezTo>
                  <a:pt x="5906132" y="6750557"/>
                  <a:pt x="5906958" y="6746557"/>
                  <a:pt x="5908926" y="6743763"/>
                </a:cubicBezTo>
                <a:close/>
                <a:moveTo>
                  <a:pt x="3553313" y="6741850"/>
                </a:moveTo>
                <a:cubicBezTo>
                  <a:pt x="3554249" y="6741127"/>
                  <a:pt x="3556387" y="6741318"/>
                  <a:pt x="3559954" y="6742239"/>
                </a:cubicBezTo>
                <a:cubicBezTo>
                  <a:pt x="3565282" y="6743699"/>
                  <a:pt x="3568959" y="6746049"/>
                  <a:pt x="3568409" y="6747827"/>
                </a:cubicBezTo>
                <a:cubicBezTo>
                  <a:pt x="3566805" y="6753097"/>
                  <a:pt x="3551643" y="6763955"/>
                  <a:pt x="3547432" y="6762876"/>
                </a:cubicBezTo>
                <a:cubicBezTo>
                  <a:pt x="3545312" y="6762431"/>
                  <a:pt x="3546633" y="6760273"/>
                  <a:pt x="3550564" y="6757987"/>
                </a:cubicBezTo>
                <a:cubicBezTo>
                  <a:pt x="3555278" y="6755256"/>
                  <a:pt x="3556301" y="6751827"/>
                  <a:pt x="3553952" y="6746938"/>
                </a:cubicBezTo>
                <a:cubicBezTo>
                  <a:pt x="3552666" y="6744207"/>
                  <a:pt x="3552387" y="6742572"/>
                  <a:pt x="3553313" y="6741850"/>
                </a:cubicBezTo>
                <a:close/>
                <a:moveTo>
                  <a:pt x="3323938" y="6741096"/>
                </a:moveTo>
                <a:cubicBezTo>
                  <a:pt x="3329913" y="6740017"/>
                  <a:pt x="3333913" y="6741668"/>
                  <a:pt x="3335296" y="6745922"/>
                </a:cubicBezTo>
                <a:cubicBezTo>
                  <a:pt x="3336620" y="6749986"/>
                  <a:pt x="3341269" y="6752208"/>
                  <a:pt x="3347597" y="6751891"/>
                </a:cubicBezTo>
                <a:cubicBezTo>
                  <a:pt x="3359224" y="6751193"/>
                  <a:pt x="3359750" y="6759320"/>
                  <a:pt x="3348206" y="6760781"/>
                </a:cubicBezTo>
                <a:cubicBezTo>
                  <a:pt x="3343921" y="6761226"/>
                  <a:pt x="3340107" y="6764464"/>
                  <a:pt x="3339047" y="6768528"/>
                </a:cubicBezTo>
                <a:cubicBezTo>
                  <a:pt x="3337997" y="6772465"/>
                  <a:pt x="3335327" y="6774878"/>
                  <a:pt x="3332569" y="6774180"/>
                </a:cubicBezTo>
                <a:cubicBezTo>
                  <a:pt x="3330072" y="6773481"/>
                  <a:pt x="3328963" y="6770306"/>
                  <a:pt x="3330143" y="6767321"/>
                </a:cubicBezTo>
                <a:cubicBezTo>
                  <a:pt x="3334790" y="6755574"/>
                  <a:pt x="3333419" y="6750939"/>
                  <a:pt x="3324114" y="6746875"/>
                </a:cubicBezTo>
                <a:cubicBezTo>
                  <a:pt x="3315528" y="6743128"/>
                  <a:pt x="3315561" y="6742620"/>
                  <a:pt x="3323938" y="6741096"/>
                </a:cubicBezTo>
                <a:close/>
                <a:moveTo>
                  <a:pt x="6224839" y="6740779"/>
                </a:moveTo>
                <a:cubicBezTo>
                  <a:pt x="6228212" y="6742461"/>
                  <a:pt x="6232245" y="6746208"/>
                  <a:pt x="6235675" y="6751383"/>
                </a:cubicBezTo>
                <a:cubicBezTo>
                  <a:pt x="6239104" y="6756591"/>
                  <a:pt x="6240883" y="6761353"/>
                  <a:pt x="6239613" y="6761988"/>
                </a:cubicBezTo>
                <a:cubicBezTo>
                  <a:pt x="6236247" y="6764020"/>
                  <a:pt x="6216877" y="6746621"/>
                  <a:pt x="6217956" y="6742557"/>
                </a:cubicBezTo>
                <a:cubicBezTo>
                  <a:pt x="6218750" y="6739477"/>
                  <a:pt x="6221465" y="6739096"/>
                  <a:pt x="6224839" y="6740779"/>
                </a:cubicBezTo>
                <a:close/>
                <a:moveTo>
                  <a:pt x="5478883" y="6740652"/>
                </a:moveTo>
                <a:cubicBezTo>
                  <a:pt x="5481119" y="6742938"/>
                  <a:pt x="5482484" y="6745287"/>
                  <a:pt x="5482129" y="6746493"/>
                </a:cubicBezTo>
                <a:cubicBezTo>
                  <a:pt x="5481862" y="6747700"/>
                  <a:pt x="5479817" y="6748018"/>
                  <a:pt x="5477143" y="6747382"/>
                </a:cubicBezTo>
                <a:cubicBezTo>
                  <a:pt x="5474628" y="6746747"/>
                  <a:pt x="5473218" y="6744207"/>
                  <a:pt x="5473892" y="6741477"/>
                </a:cubicBezTo>
                <a:cubicBezTo>
                  <a:pt x="5474571" y="6738810"/>
                  <a:pt x="5476712" y="6738429"/>
                  <a:pt x="5478883" y="6740652"/>
                </a:cubicBezTo>
                <a:close/>
                <a:moveTo>
                  <a:pt x="5647401" y="6740144"/>
                </a:moveTo>
                <a:cubicBezTo>
                  <a:pt x="5652164" y="6740144"/>
                  <a:pt x="5658261" y="6743509"/>
                  <a:pt x="5661246" y="6747573"/>
                </a:cubicBezTo>
                <a:cubicBezTo>
                  <a:pt x="5668677" y="6758051"/>
                  <a:pt x="5663723" y="6758559"/>
                  <a:pt x="5650386" y="6748653"/>
                </a:cubicBezTo>
                <a:cubicBezTo>
                  <a:pt x="5641178" y="6741858"/>
                  <a:pt x="5640606" y="6740081"/>
                  <a:pt x="5647401" y="6740144"/>
                </a:cubicBezTo>
                <a:close/>
                <a:moveTo>
                  <a:pt x="5827891" y="6737984"/>
                </a:moveTo>
                <a:cubicBezTo>
                  <a:pt x="5830558" y="6738683"/>
                  <a:pt x="5832146" y="6740017"/>
                  <a:pt x="5831828" y="6741223"/>
                </a:cubicBezTo>
                <a:cubicBezTo>
                  <a:pt x="5831511" y="6742430"/>
                  <a:pt x="5829289" y="6743827"/>
                  <a:pt x="5826113" y="6744716"/>
                </a:cubicBezTo>
                <a:cubicBezTo>
                  <a:pt x="5823191" y="6745605"/>
                  <a:pt x="5821540" y="6744207"/>
                  <a:pt x="5822238" y="6741541"/>
                </a:cubicBezTo>
                <a:cubicBezTo>
                  <a:pt x="5822874" y="6738874"/>
                  <a:pt x="5825287" y="6737350"/>
                  <a:pt x="5827891" y="6737984"/>
                </a:cubicBezTo>
                <a:close/>
                <a:moveTo>
                  <a:pt x="5683982" y="6734175"/>
                </a:moveTo>
                <a:cubicBezTo>
                  <a:pt x="5686712" y="6734873"/>
                  <a:pt x="5689634" y="6736968"/>
                  <a:pt x="5690904" y="6739064"/>
                </a:cubicBezTo>
                <a:cubicBezTo>
                  <a:pt x="5692174" y="6741223"/>
                  <a:pt x="5691856" y="6743445"/>
                  <a:pt x="5690142" y="6744589"/>
                </a:cubicBezTo>
                <a:cubicBezTo>
                  <a:pt x="5688491" y="6745669"/>
                  <a:pt x="5685569" y="6743700"/>
                  <a:pt x="5683283" y="6739763"/>
                </a:cubicBezTo>
                <a:cubicBezTo>
                  <a:pt x="5680997" y="6735762"/>
                  <a:pt x="5681251" y="6733476"/>
                  <a:pt x="5683982" y="6734175"/>
                </a:cubicBezTo>
                <a:close/>
                <a:moveTo>
                  <a:pt x="961214" y="6733436"/>
                </a:moveTo>
                <a:cubicBezTo>
                  <a:pt x="962118" y="6734000"/>
                  <a:pt x="961731" y="6736238"/>
                  <a:pt x="960663" y="6740524"/>
                </a:cubicBezTo>
                <a:cubicBezTo>
                  <a:pt x="957765" y="6751700"/>
                  <a:pt x="949400" y="6755828"/>
                  <a:pt x="946809" y="6747382"/>
                </a:cubicBezTo>
                <a:cubicBezTo>
                  <a:pt x="945805" y="6744143"/>
                  <a:pt x="949006" y="6739381"/>
                  <a:pt x="954035" y="6736397"/>
                </a:cubicBezTo>
                <a:cubicBezTo>
                  <a:pt x="958118" y="6733984"/>
                  <a:pt x="960311" y="6732873"/>
                  <a:pt x="961214" y="6733436"/>
                </a:cubicBezTo>
                <a:close/>
                <a:moveTo>
                  <a:pt x="6187194" y="6730849"/>
                </a:moveTo>
                <a:cubicBezTo>
                  <a:pt x="6191585" y="6732428"/>
                  <a:pt x="6195887" y="6735730"/>
                  <a:pt x="6196364" y="6739445"/>
                </a:cubicBezTo>
                <a:cubicBezTo>
                  <a:pt x="6197888" y="6750812"/>
                  <a:pt x="6195729" y="6753098"/>
                  <a:pt x="6188807" y="6747764"/>
                </a:cubicBezTo>
                <a:cubicBezTo>
                  <a:pt x="6184933" y="6744716"/>
                  <a:pt x="6178645" y="6741794"/>
                  <a:pt x="6174136" y="6740842"/>
                </a:cubicBezTo>
                <a:cubicBezTo>
                  <a:pt x="6169627" y="6739953"/>
                  <a:pt x="6165499" y="6736842"/>
                  <a:pt x="6164610" y="6733603"/>
                </a:cubicBezTo>
                <a:cubicBezTo>
                  <a:pt x="6163467" y="6729794"/>
                  <a:pt x="6165181" y="6729476"/>
                  <a:pt x="6169627" y="6732524"/>
                </a:cubicBezTo>
                <a:cubicBezTo>
                  <a:pt x="6173247" y="6735000"/>
                  <a:pt x="6176867" y="6735064"/>
                  <a:pt x="6177502" y="6732587"/>
                </a:cubicBezTo>
                <a:cubicBezTo>
                  <a:pt x="6178327" y="6729412"/>
                  <a:pt x="6182804" y="6729269"/>
                  <a:pt x="6187194" y="6730849"/>
                </a:cubicBezTo>
                <a:close/>
                <a:moveTo>
                  <a:pt x="3887255" y="6726618"/>
                </a:moveTo>
                <a:cubicBezTo>
                  <a:pt x="3891086" y="6724395"/>
                  <a:pt x="3899111" y="6726046"/>
                  <a:pt x="3909706" y="6731254"/>
                </a:cubicBezTo>
                <a:cubicBezTo>
                  <a:pt x="3924923" y="6738683"/>
                  <a:pt x="3925157" y="6739191"/>
                  <a:pt x="3913073" y="6737286"/>
                </a:cubicBezTo>
                <a:cubicBezTo>
                  <a:pt x="3903951" y="6735953"/>
                  <a:pt x="3900281" y="6737477"/>
                  <a:pt x="3900799" y="6742430"/>
                </a:cubicBezTo>
                <a:cubicBezTo>
                  <a:pt x="3901353" y="6746938"/>
                  <a:pt x="3898481" y="6748716"/>
                  <a:pt x="3893130" y="6747382"/>
                </a:cubicBezTo>
                <a:cubicBezTo>
                  <a:pt x="3887275" y="6745922"/>
                  <a:pt x="3885887" y="6743255"/>
                  <a:pt x="3888778" y="6739128"/>
                </a:cubicBezTo>
                <a:cubicBezTo>
                  <a:pt x="3891294" y="6735508"/>
                  <a:pt x="3890663" y="6732523"/>
                  <a:pt x="3887192" y="6731571"/>
                </a:cubicBezTo>
                <a:cubicBezTo>
                  <a:pt x="3883122" y="6730618"/>
                  <a:pt x="3883122" y="6729031"/>
                  <a:pt x="3887255" y="6726618"/>
                </a:cubicBezTo>
                <a:close/>
                <a:moveTo>
                  <a:pt x="716746" y="6726365"/>
                </a:moveTo>
                <a:cubicBezTo>
                  <a:pt x="709530" y="6724523"/>
                  <a:pt x="697690" y="6739763"/>
                  <a:pt x="702416" y="6744716"/>
                </a:cubicBezTo>
                <a:cubicBezTo>
                  <a:pt x="704779" y="6747193"/>
                  <a:pt x="708972" y="6746875"/>
                  <a:pt x="712197" y="6743891"/>
                </a:cubicBezTo>
                <a:cubicBezTo>
                  <a:pt x="719852" y="6736779"/>
                  <a:pt x="722163" y="6727825"/>
                  <a:pt x="716746" y="6726365"/>
                </a:cubicBezTo>
                <a:close/>
                <a:moveTo>
                  <a:pt x="3676927" y="6724840"/>
                </a:moveTo>
                <a:cubicBezTo>
                  <a:pt x="3679417" y="6722491"/>
                  <a:pt x="3682576" y="6723697"/>
                  <a:pt x="3685661" y="6728269"/>
                </a:cubicBezTo>
                <a:cubicBezTo>
                  <a:pt x="3691925" y="6737540"/>
                  <a:pt x="3690528" y="6742747"/>
                  <a:pt x="3682518" y="6740652"/>
                </a:cubicBezTo>
                <a:cubicBezTo>
                  <a:pt x="3674424" y="6738493"/>
                  <a:pt x="3671414" y="6730047"/>
                  <a:pt x="3676927" y="6724840"/>
                </a:cubicBezTo>
                <a:close/>
                <a:moveTo>
                  <a:pt x="5965831" y="6721157"/>
                </a:moveTo>
                <a:cubicBezTo>
                  <a:pt x="5963290" y="6720522"/>
                  <a:pt x="5960813" y="6722046"/>
                  <a:pt x="5960115" y="6724713"/>
                </a:cubicBezTo>
                <a:cubicBezTo>
                  <a:pt x="5959353" y="6727380"/>
                  <a:pt x="5961130" y="6728777"/>
                  <a:pt x="5964052" y="6727888"/>
                </a:cubicBezTo>
                <a:cubicBezTo>
                  <a:pt x="5967164" y="6727063"/>
                  <a:pt x="5969450" y="6725602"/>
                  <a:pt x="5969705" y="6724332"/>
                </a:cubicBezTo>
                <a:cubicBezTo>
                  <a:pt x="5970085" y="6723126"/>
                  <a:pt x="5968498" y="6721856"/>
                  <a:pt x="5965831" y="6721157"/>
                </a:cubicBezTo>
                <a:close/>
                <a:moveTo>
                  <a:pt x="6363897" y="6720482"/>
                </a:moveTo>
                <a:cubicBezTo>
                  <a:pt x="6363262" y="6720569"/>
                  <a:pt x="6363262" y="6722300"/>
                  <a:pt x="6363580" y="6725729"/>
                </a:cubicBezTo>
                <a:cubicBezTo>
                  <a:pt x="6363962" y="6730110"/>
                  <a:pt x="6366184" y="6734238"/>
                  <a:pt x="6368344" y="6734809"/>
                </a:cubicBezTo>
                <a:cubicBezTo>
                  <a:pt x="6373996" y="6736269"/>
                  <a:pt x="6373932" y="6733412"/>
                  <a:pt x="6368026" y="6725093"/>
                </a:cubicBezTo>
                <a:cubicBezTo>
                  <a:pt x="6365803" y="6721950"/>
                  <a:pt x="6364532" y="6720394"/>
                  <a:pt x="6363897" y="6720482"/>
                </a:cubicBezTo>
                <a:close/>
                <a:moveTo>
                  <a:pt x="5585608" y="6720077"/>
                </a:moveTo>
                <a:cubicBezTo>
                  <a:pt x="5590625" y="6722934"/>
                  <a:pt x="5603327" y="6728967"/>
                  <a:pt x="5613171" y="6733221"/>
                </a:cubicBezTo>
                <a:cubicBezTo>
                  <a:pt x="5623078" y="6737413"/>
                  <a:pt x="5629683" y="6742556"/>
                  <a:pt x="5627714" y="6744334"/>
                </a:cubicBezTo>
                <a:cubicBezTo>
                  <a:pt x="5625554" y="6746303"/>
                  <a:pt x="5621363" y="6745794"/>
                  <a:pt x="5617743" y="6743191"/>
                </a:cubicBezTo>
                <a:cubicBezTo>
                  <a:pt x="5614123" y="6740588"/>
                  <a:pt x="5609805" y="6740333"/>
                  <a:pt x="5607518" y="6742493"/>
                </a:cubicBezTo>
                <a:cubicBezTo>
                  <a:pt x="5601993" y="6747763"/>
                  <a:pt x="5572653" y="6728713"/>
                  <a:pt x="5574558" y="6721093"/>
                </a:cubicBezTo>
                <a:cubicBezTo>
                  <a:pt x="5575701" y="6716902"/>
                  <a:pt x="5579321" y="6716584"/>
                  <a:pt x="5585608" y="6720077"/>
                </a:cubicBezTo>
                <a:close/>
                <a:moveTo>
                  <a:pt x="6339321" y="6717792"/>
                </a:moveTo>
                <a:cubicBezTo>
                  <a:pt x="6331700" y="6715759"/>
                  <a:pt x="6328080" y="6723252"/>
                  <a:pt x="6333161" y="6730301"/>
                </a:cubicBezTo>
                <a:cubicBezTo>
                  <a:pt x="6337479" y="6736143"/>
                  <a:pt x="6338940" y="6735762"/>
                  <a:pt x="6340845" y="6728268"/>
                </a:cubicBezTo>
                <a:cubicBezTo>
                  <a:pt x="6342305" y="6722808"/>
                  <a:pt x="6341543" y="6718363"/>
                  <a:pt x="6339321" y="6717792"/>
                </a:cubicBezTo>
                <a:close/>
                <a:moveTo>
                  <a:pt x="854479" y="6717474"/>
                </a:moveTo>
                <a:cubicBezTo>
                  <a:pt x="858423" y="6717093"/>
                  <a:pt x="861332" y="6718681"/>
                  <a:pt x="860779" y="6720776"/>
                </a:cubicBezTo>
                <a:cubicBezTo>
                  <a:pt x="859235" y="6726618"/>
                  <a:pt x="850249" y="6728142"/>
                  <a:pt x="848585" y="6722871"/>
                </a:cubicBezTo>
                <a:cubicBezTo>
                  <a:pt x="847841" y="6720394"/>
                  <a:pt x="850535" y="6717918"/>
                  <a:pt x="854479" y="6717474"/>
                </a:cubicBezTo>
                <a:close/>
                <a:moveTo>
                  <a:pt x="3213957" y="6717094"/>
                </a:moveTo>
                <a:cubicBezTo>
                  <a:pt x="3216188" y="6719380"/>
                  <a:pt x="3217473" y="6721729"/>
                  <a:pt x="3217197" y="6722935"/>
                </a:cubicBezTo>
                <a:cubicBezTo>
                  <a:pt x="3216933" y="6724206"/>
                  <a:pt x="3214894" y="6724523"/>
                  <a:pt x="3212217" y="6723824"/>
                </a:cubicBezTo>
                <a:cubicBezTo>
                  <a:pt x="3209700" y="6723190"/>
                  <a:pt x="3208292" y="6720649"/>
                  <a:pt x="3208969" y="6717982"/>
                </a:cubicBezTo>
                <a:cubicBezTo>
                  <a:pt x="3209641" y="6715316"/>
                  <a:pt x="3211784" y="6714934"/>
                  <a:pt x="3213957" y="6717094"/>
                </a:cubicBezTo>
                <a:close/>
                <a:moveTo>
                  <a:pt x="5682204" y="6716521"/>
                </a:moveTo>
                <a:cubicBezTo>
                  <a:pt x="5684109" y="6715379"/>
                  <a:pt x="5688809" y="6716903"/>
                  <a:pt x="5692746" y="6719951"/>
                </a:cubicBezTo>
                <a:cubicBezTo>
                  <a:pt x="5699542" y="6725031"/>
                  <a:pt x="5699478" y="6725348"/>
                  <a:pt x="5691412" y="6725221"/>
                </a:cubicBezTo>
                <a:cubicBezTo>
                  <a:pt x="5681886" y="6725094"/>
                  <a:pt x="5676552" y="6719887"/>
                  <a:pt x="5682204" y="6716521"/>
                </a:cubicBezTo>
                <a:close/>
                <a:moveTo>
                  <a:pt x="5664295" y="6715442"/>
                </a:moveTo>
                <a:cubicBezTo>
                  <a:pt x="5665819" y="6714426"/>
                  <a:pt x="5669121" y="6718300"/>
                  <a:pt x="5671280" y="6723697"/>
                </a:cubicBezTo>
                <a:cubicBezTo>
                  <a:pt x="5677441" y="6738619"/>
                  <a:pt x="5676361" y="6740080"/>
                  <a:pt x="5668232" y="6727825"/>
                </a:cubicBezTo>
                <a:cubicBezTo>
                  <a:pt x="5664485" y="6721982"/>
                  <a:pt x="5662707" y="6716458"/>
                  <a:pt x="5664295" y="6715442"/>
                </a:cubicBezTo>
                <a:close/>
                <a:moveTo>
                  <a:pt x="3525210" y="6714236"/>
                </a:moveTo>
                <a:cubicBezTo>
                  <a:pt x="3527882" y="6714871"/>
                  <a:pt x="3528204" y="6716903"/>
                  <a:pt x="3525827" y="6719125"/>
                </a:cubicBezTo>
                <a:cubicBezTo>
                  <a:pt x="3523537" y="6721348"/>
                  <a:pt x="3520217" y="6722428"/>
                  <a:pt x="3517544" y="6721793"/>
                </a:cubicBezTo>
                <a:cubicBezTo>
                  <a:pt x="3514864" y="6721094"/>
                  <a:pt x="3514628" y="6719062"/>
                  <a:pt x="3516921" y="6716840"/>
                </a:cubicBezTo>
                <a:cubicBezTo>
                  <a:pt x="3519207" y="6714617"/>
                  <a:pt x="3522527" y="6713537"/>
                  <a:pt x="3525210" y="6714236"/>
                </a:cubicBezTo>
                <a:close/>
                <a:moveTo>
                  <a:pt x="5633684" y="6708267"/>
                </a:moveTo>
                <a:cubicBezTo>
                  <a:pt x="5636986" y="6708076"/>
                  <a:pt x="5643464" y="6711378"/>
                  <a:pt x="5648418" y="6715887"/>
                </a:cubicBezTo>
                <a:cubicBezTo>
                  <a:pt x="5653498" y="6720458"/>
                  <a:pt x="5654895" y="6724078"/>
                  <a:pt x="5651529" y="6724332"/>
                </a:cubicBezTo>
                <a:cubicBezTo>
                  <a:pt x="5648227" y="6724586"/>
                  <a:pt x="5641749" y="6721284"/>
                  <a:pt x="5636796" y="6716712"/>
                </a:cubicBezTo>
                <a:cubicBezTo>
                  <a:pt x="5631715" y="6712204"/>
                  <a:pt x="5630381" y="6708457"/>
                  <a:pt x="5633684" y="6708267"/>
                </a:cubicBezTo>
                <a:close/>
                <a:moveTo>
                  <a:pt x="3185850" y="6707504"/>
                </a:moveTo>
                <a:cubicBezTo>
                  <a:pt x="3189837" y="6708456"/>
                  <a:pt x="3186788" y="6711378"/>
                  <a:pt x="3177606" y="6715315"/>
                </a:cubicBezTo>
                <a:cubicBezTo>
                  <a:pt x="3168985" y="6719061"/>
                  <a:pt x="3168874" y="6718807"/>
                  <a:pt x="3176003" y="6713282"/>
                </a:cubicBezTo>
                <a:cubicBezTo>
                  <a:pt x="3180571" y="6709663"/>
                  <a:pt x="3184787" y="6707250"/>
                  <a:pt x="3185850" y="6707504"/>
                </a:cubicBezTo>
                <a:close/>
                <a:moveTo>
                  <a:pt x="3790453" y="6707314"/>
                </a:moveTo>
                <a:cubicBezTo>
                  <a:pt x="3798075" y="6707695"/>
                  <a:pt x="3798067" y="6708584"/>
                  <a:pt x="3790756" y="6715696"/>
                </a:cubicBezTo>
                <a:cubicBezTo>
                  <a:pt x="3780530" y="6725475"/>
                  <a:pt x="3773585" y="6724713"/>
                  <a:pt x="3778446" y="6714426"/>
                </a:cubicBezTo>
                <a:cubicBezTo>
                  <a:pt x="3780381" y="6710235"/>
                  <a:pt x="3785728" y="6707060"/>
                  <a:pt x="3790453" y="6707314"/>
                </a:cubicBezTo>
                <a:close/>
                <a:moveTo>
                  <a:pt x="3155449" y="6707038"/>
                </a:moveTo>
                <a:cubicBezTo>
                  <a:pt x="3157980" y="6707191"/>
                  <a:pt x="3159951" y="6707806"/>
                  <a:pt x="3160663" y="6709029"/>
                </a:cubicBezTo>
                <a:cubicBezTo>
                  <a:pt x="3163946" y="6714743"/>
                  <a:pt x="3158812" y="6729094"/>
                  <a:pt x="3153948" y="6727825"/>
                </a:cubicBezTo>
                <a:cubicBezTo>
                  <a:pt x="3151515" y="6727190"/>
                  <a:pt x="3150082" y="6724395"/>
                  <a:pt x="3150751" y="6721729"/>
                </a:cubicBezTo>
                <a:cubicBezTo>
                  <a:pt x="3151430" y="6719062"/>
                  <a:pt x="3148844" y="6717220"/>
                  <a:pt x="3144899" y="6717601"/>
                </a:cubicBezTo>
                <a:cubicBezTo>
                  <a:pt x="3140952" y="6718045"/>
                  <a:pt x="3137172" y="6716522"/>
                  <a:pt x="3136482" y="6714236"/>
                </a:cubicBezTo>
                <a:cubicBezTo>
                  <a:pt x="3135233" y="6710283"/>
                  <a:pt x="3147858" y="6706580"/>
                  <a:pt x="3155449" y="6707038"/>
                </a:cubicBezTo>
                <a:close/>
                <a:moveTo>
                  <a:pt x="5979167" y="6705663"/>
                </a:moveTo>
                <a:cubicBezTo>
                  <a:pt x="5981834" y="6706298"/>
                  <a:pt x="5983358" y="6708711"/>
                  <a:pt x="5982723" y="6711315"/>
                </a:cubicBezTo>
                <a:cubicBezTo>
                  <a:pt x="5982024" y="6713982"/>
                  <a:pt x="5980754" y="6715569"/>
                  <a:pt x="5979547" y="6715252"/>
                </a:cubicBezTo>
                <a:cubicBezTo>
                  <a:pt x="5978341" y="6714934"/>
                  <a:pt x="5976944" y="6712648"/>
                  <a:pt x="5975991" y="6709537"/>
                </a:cubicBezTo>
                <a:cubicBezTo>
                  <a:pt x="5975102" y="6706616"/>
                  <a:pt x="5976499" y="6704965"/>
                  <a:pt x="5979167" y="6705663"/>
                </a:cubicBezTo>
                <a:close/>
                <a:moveTo>
                  <a:pt x="5327232" y="6701662"/>
                </a:moveTo>
                <a:cubicBezTo>
                  <a:pt x="5332103" y="6706805"/>
                  <a:pt x="5329868" y="6711886"/>
                  <a:pt x="5320609" y="6716141"/>
                </a:cubicBezTo>
                <a:cubicBezTo>
                  <a:pt x="5312016" y="6720141"/>
                  <a:pt x="5311438" y="6715442"/>
                  <a:pt x="5319237" y="6704520"/>
                </a:cubicBezTo>
                <a:cubicBezTo>
                  <a:pt x="5321834" y="6700900"/>
                  <a:pt x="5325353" y="6699757"/>
                  <a:pt x="5327232" y="6701662"/>
                </a:cubicBezTo>
                <a:close/>
                <a:moveTo>
                  <a:pt x="1015369" y="6701352"/>
                </a:moveTo>
                <a:cubicBezTo>
                  <a:pt x="1016937" y="6701535"/>
                  <a:pt x="1016161" y="6704075"/>
                  <a:pt x="1014607" y="6709156"/>
                </a:cubicBezTo>
                <a:cubicBezTo>
                  <a:pt x="1012518" y="6715886"/>
                  <a:pt x="1007629" y="6719443"/>
                  <a:pt x="999962" y="6719633"/>
                </a:cubicBezTo>
                <a:cubicBezTo>
                  <a:pt x="983169" y="6720014"/>
                  <a:pt x="983518" y="6718045"/>
                  <a:pt x="1002083" y="6707695"/>
                </a:cubicBezTo>
                <a:cubicBezTo>
                  <a:pt x="1009897" y="6703345"/>
                  <a:pt x="1013805" y="6701170"/>
                  <a:pt x="1015369" y="6701352"/>
                </a:cubicBezTo>
                <a:close/>
                <a:moveTo>
                  <a:pt x="729762" y="6701306"/>
                </a:moveTo>
                <a:cubicBezTo>
                  <a:pt x="726587" y="6700600"/>
                  <a:pt x="721760" y="6702679"/>
                  <a:pt x="718271" y="6708204"/>
                </a:cubicBezTo>
                <a:cubicBezTo>
                  <a:pt x="712325" y="6717729"/>
                  <a:pt x="713780" y="6723507"/>
                  <a:pt x="721425" y="6721094"/>
                </a:cubicBezTo>
                <a:cubicBezTo>
                  <a:pt x="724285" y="6720205"/>
                  <a:pt x="728703" y="6715696"/>
                  <a:pt x="731339" y="6711124"/>
                </a:cubicBezTo>
                <a:cubicBezTo>
                  <a:pt x="734461" y="6705504"/>
                  <a:pt x="732936" y="6702012"/>
                  <a:pt x="729762" y="6701306"/>
                </a:cubicBezTo>
                <a:close/>
                <a:moveTo>
                  <a:pt x="3762410" y="6699313"/>
                </a:moveTo>
                <a:cubicBezTo>
                  <a:pt x="3765071" y="6700012"/>
                  <a:pt x="3766675" y="6701282"/>
                  <a:pt x="3766342" y="6702488"/>
                </a:cubicBezTo>
                <a:cubicBezTo>
                  <a:pt x="3766059" y="6703758"/>
                  <a:pt x="3763792" y="6705092"/>
                  <a:pt x="3760665" y="6706044"/>
                </a:cubicBezTo>
                <a:cubicBezTo>
                  <a:pt x="3757719" y="6706933"/>
                  <a:pt x="3756054" y="6705536"/>
                  <a:pt x="3756738" y="6702869"/>
                </a:cubicBezTo>
                <a:cubicBezTo>
                  <a:pt x="3757415" y="6700203"/>
                  <a:pt x="3759811" y="6698679"/>
                  <a:pt x="3762410" y="6699313"/>
                </a:cubicBezTo>
                <a:close/>
                <a:moveTo>
                  <a:pt x="6130006" y="6699265"/>
                </a:moveTo>
                <a:cubicBezTo>
                  <a:pt x="6131172" y="6697186"/>
                  <a:pt x="6133967" y="6697249"/>
                  <a:pt x="6137555" y="6700964"/>
                </a:cubicBezTo>
                <a:cubicBezTo>
                  <a:pt x="6139841" y="6703314"/>
                  <a:pt x="6140794" y="6708584"/>
                  <a:pt x="6139778" y="6712585"/>
                </a:cubicBezTo>
                <a:cubicBezTo>
                  <a:pt x="6138000" y="6719506"/>
                  <a:pt x="6137492" y="6719443"/>
                  <a:pt x="6132221" y="6710426"/>
                </a:cubicBezTo>
                <a:cubicBezTo>
                  <a:pt x="6129299" y="6705568"/>
                  <a:pt x="6128839" y="6701345"/>
                  <a:pt x="6130006" y="6699265"/>
                </a:cubicBezTo>
                <a:close/>
                <a:moveTo>
                  <a:pt x="279687" y="6699123"/>
                </a:moveTo>
                <a:cubicBezTo>
                  <a:pt x="277102" y="6698488"/>
                  <a:pt x="274482" y="6700965"/>
                  <a:pt x="273434" y="6704965"/>
                </a:cubicBezTo>
                <a:cubicBezTo>
                  <a:pt x="272395" y="6708902"/>
                  <a:pt x="273768" y="6711188"/>
                  <a:pt x="276801" y="6710299"/>
                </a:cubicBezTo>
                <a:cubicBezTo>
                  <a:pt x="279822" y="6709346"/>
                  <a:pt x="282392" y="6707060"/>
                  <a:pt x="283046" y="6704520"/>
                </a:cubicBezTo>
                <a:cubicBezTo>
                  <a:pt x="283687" y="6701981"/>
                  <a:pt x="282371" y="6699821"/>
                  <a:pt x="279687" y="6699123"/>
                </a:cubicBezTo>
                <a:close/>
                <a:moveTo>
                  <a:pt x="3850921" y="6698361"/>
                </a:moveTo>
                <a:cubicBezTo>
                  <a:pt x="3854498" y="6699250"/>
                  <a:pt x="3857462" y="6700964"/>
                  <a:pt x="3857164" y="6701917"/>
                </a:cubicBezTo>
                <a:cubicBezTo>
                  <a:pt x="3856878" y="6702806"/>
                  <a:pt x="3853285" y="6703949"/>
                  <a:pt x="3849334" y="6704394"/>
                </a:cubicBezTo>
                <a:cubicBezTo>
                  <a:pt x="3845396" y="6704774"/>
                  <a:pt x="3842508" y="6703123"/>
                  <a:pt x="3843091" y="6700837"/>
                </a:cubicBezTo>
                <a:cubicBezTo>
                  <a:pt x="3843677" y="6698615"/>
                  <a:pt x="3847357" y="6697408"/>
                  <a:pt x="3850921" y="6698361"/>
                </a:cubicBezTo>
                <a:close/>
                <a:moveTo>
                  <a:pt x="3134843" y="6697201"/>
                </a:moveTo>
                <a:cubicBezTo>
                  <a:pt x="3136072" y="6696772"/>
                  <a:pt x="3136102" y="6697312"/>
                  <a:pt x="3134632" y="6698931"/>
                </a:cubicBezTo>
                <a:cubicBezTo>
                  <a:pt x="3131701" y="6702106"/>
                  <a:pt x="3126986" y="6712204"/>
                  <a:pt x="3124080" y="6721474"/>
                </a:cubicBezTo>
                <a:cubicBezTo>
                  <a:pt x="3117615" y="6742239"/>
                  <a:pt x="3113130" y="6745096"/>
                  <a:pt x="3107630" y="6732015"/>
                </a:cubicBezTo>
                <a:cubicBezTo>
                  <a:pt x="3105478" y="6726618"/>
                  <a:pt x="3105642" y="6721601"/>
                  <a:pt x="3108087" y="6721411"/>
                </a:cubicBezTo>
                <a:cubicBezTo>
                  <a:pt x="3110622" y="6721220"/>
                  <a:pt x="3113479" y="6718299"/>
                  <a:pt x="3114267" y="6715124"/>
                </a:cubicBezTo>
                <a:cubicBezTo>
                  <a:pt x="3115055" y="6711949"/>
                  <a:pt x="3121147" y="6705726"/>
                  <a:pt x="3127866" y="6701281"/>
                </a:cubicBezTo>
                <a:cubicBezTo>
                  <a:pt x="3131189" y="6699027"/>
                  <a:pt x="3133613" y="6697630"/>
                  <a:pt x="3134843" y="6697201"/>
                </a:cubicBezTo>
                <a:close/>
                <a:moveTo>
                  <a:pt x="5495490" y="6694869"/>
                </a:moveTo>
                <a:cubicBezTo>
                  <a:pt x="5498164" y="6695567"/>
                  <a:pt x="5499784" y="6696773"/>
                  <a:pt x="5499415" y="6698044"/>
                </a:cubicBezTo>
                <a:cubicBezTo>
                  <a:pt x="5499142" y="6699313"/>
                  <a:pt x="5496868" y="6700647"/>
                  <a:pt x="5493750" y="6701599"/>
                </a:cubicBezTo>
                <a:cubicBezTo>
                  <a:pt x="5490810" y="6702488"/>
                  <a:pt x="5489146" y="6701092"/>
                  <a:pt x="5489825" y="6698424"/>
                </a:cubicBezTo>
                <a:cubicBezTo>
                  <a:pt x="5490498" y="6695757"/>
                  <a:pt x="5492893" y="6694233"/>
                  <a:pt x="5495490" y="6694869"/>
                </a:cubicBezTo>
                <a:close/>
                <a:moveTo>
                  <a:pt x="6154258" y="6693662"/>
                </a:moveTo>
                <a:cubicBezTo>
                  <a:pt x="6156926" y="6694360"/>
                  <a:pt x="6158259" y="6696583"/>
                  <a:pt x="6157497" y="6699250"/>
                </a:cubicBezTo>
                <a:cubicBezTo>
                  <a:pt x="6156863" y="6701917"/>
                  <a:pt x="6154576" y="6703250"/>
                  <a:pt x="6151909" y="6702552"/>
                </a:cubicBezTo>
                <a:cubicBezTo>
                  <a:pt x="6149241" y="6701917"/>
                  <a:pt x="6147971" y="6699631"/>
                  <a:pt x="6148606" y="6696964"/>
                </a:cubicBezTo>
                <a:cubicBezTo>
                  <a:pt x="6149305" y="6694297"/>
                  <a:pt x="6151528" y="6692963"/>
                  <a:pt x="6154258" y="6693662"/>
                </a:cubicBezTo>
                <a:close/>
                <a:moveTo>
                  <a:pt x="810677" y="6693535"/>
                </a:moveTo>
                <a:cubicBezTo>
                  <a:pt x="808078" y="6692836"/>
                  <a:pt x="805487" y="6695313"/>
                  <a:pt x="804420" y="6699313"/>
                </a:cubicBezTo>
                <a:cubicBezTo>
                  <a:pt x="803378" y="6703314"/>
                  <a:pt x="804758" y="6705600"/>
                  <a:pt x="807780" y="6704711"/>
                </a:cubicBezTo>
                <a:cubicBezTo>
                  <a:pt x="810816" y="6703758"/>
                  <a:pt x="813368" y="6701472"/>
                  <a:pt x="814027" y="6698869"/>
                </a:cubicBezTo>
                <a:cubicBezTo>
                  <a:pt x="814671" y="6696393"/>
                  <a:pt x="813350" y="6694170"/>
                  <a:pt x="810677" y="6693535"/>
                </a:cubicBezTo>
                <a:close/>
                <a:moveTo>
                  <a:pt x="5339814" y="6692161"/>
                </a:moveTo>
                <a:cubicBezTo>
                  <a:pt x="5342741" y="6690693"/>
                  <a:pt x="5346535" y="6690677"/>
                  <a:pt x="5348971" y="6693218"/>
                </a:cubicBezTo>
                <a:cubicBezTo>
                  <a:pt x="5350502" y="6694869"/>
                  <a:pt x="5348571" y="6698552"/>
                  <a:pt x="5344786" y="6700965"/>
                </a:cubicBezTo>
                <a:cubicBezTo>
                  <a:pt x="5339502" y="6704330"/>
                  <a:pt x="5337159" y="6704076"/>
                  <a:pt x="5335863" y="6699821"/>
                </a:cubicBezTo>
                <a:cubicBezTo>
                  <a:pt x="5334828" y="6696551"/>
                  <a:pt x="5336887" y="6693630"/>
                  <a:pt x="5339814" y="6692161"/>
                </a:cubicBezTo>
                <a:close/>
                <a:moveTo>
                  <a:pt x="98946" y="6691336"/>
                </a:moveTo>
                <a:cubicBezTo>
                  <a:pt x="102167" y="6690820"/>
                  <a:pt x="103934" y="6693789"/>
                  <a:pt x="103689" y="6700330"/>
                </a:cubicBezTo>
                <a:cubicBezTo>
                  <a:pt x="103600" y="6704584"/>
                  <a:pt x="100241" y="6709346"/>
                  <a:pt x="96665" y="6710426"/>
                </a:cubicBezTo>
                <a:cubicBezTo>
                  <a:pt x="93001" y="6711506"/>
                  <a:pt x="89203" y="6715125"/>
                  <a:pt x="88415" y="6718236"/>
                </a:cubicBezTo>
                <a:cubicBezTo>
                  <a:pt x="86352" y="6726428"/>
                  <a:pt x="62562" y="6729856"/>
                  <a:pt x="55272" y="6722935"/>
                </a:cubicBezTo>
                <a:cubicBezTo>
                  <a:pt x="50312" y="6718236"/>
                  <a:pt x="51493" y="6717156"/>
                  <a:pt x="62029" y="6717156"/>
                </a:cubicBezTo>
                <a:cubicBezTo>
                  <a:pt x="70837" y="6717220"/>
                  <a:pt x="78242" y="6712775"/>
                  <a:pt x="85481" y="6703250"/>
                </a:cubicBezTo>
                <a:cubicBezTo>
                  <a:pt x="91051" y="6695852"/>
                  <a:pt x="95726" y="6691852"/>
                  <a:pt x="98946" y="6691336"/>
                </a:cubicBezTo>
                <a:close/>
                <a:moveTo>
                  <a:pt x="5264092" y="6687439"/>
                </a:moveTo>
                <a:cubicBezTo>
                  <a:pt x="5266766" y="6688074"/>
                  <a:pt x="5267007" y="6690106"/>
                  <a:pt x="5264715" y="6692329"/>
                </a:cubicBezTo>
                <a:cubicBezTo>
                  <a:pt x="5262422" y="6694614"/>
                  <a:pt x="5259101" y="6695631"/>
                  <a:pt x="5256427" y="6694995"/>
                </a:cubicBezTo>
                <a:cubicBezTo>
                  <a:pt x="5253747" y="6694297"/>
                  <a:pt x="5253512" y="6692265"/>
                  <a:pt x="5255804" y="6690043"/>
                </a:cubicBezTo>
                <a:cubicBezTo>
                  <a:pt x="5258097" y="6687819"/>
                  <a:pt x="5261412" y="6686740"/>
                  <a:pt x="5264092" y="6687439"/>
                </a:cubicBezTo>
                <a:close/>
                <a:moveTo>
                  <a:pt x="3967320" y="6685533"/>
                </a:moveTo>
                <a:cubicBezTo>
                  <a:pt x="3969994" y="6686231"/>
                  <a:pt x="3968911" y="6688835"/>
                  <a:pt x="3964532" y="6691946"/>
                </a:cubicBezTo>
                <a:cubicBezTo>
                  <a:pt x="3960574" y="6694741"/>
                  <a:pt x="3956390" y="6695883"/>
                  <a:pt x="3955515" y="6694423"/>
                </a:cubicBezTo>
                <a:cubicBezTo>
                  <a:pt x="3953258" y="6690677"/>
                  <a:pt x="3961966" y="6684200"/>
                  <a:pt x="3967320" y="6685533"/>
                </a:cubicBezTo>
                <a:close/>
                <a:moveTo>
                  <a:pt x="5620220" y="6685153"/>
                </a:moveTo>
                <a:cubicBezTo>
                  <a:pt x="5624602" y="6682803"/>
                  <a:pt x="5627460" y="6682930"/>
                  <a:pt x="5626825" y="6685406"/>
                </a:cubicBezTo>
                <a:cubicBezTo>
                  <a:pt x="5625682" y="6689851"/>
                  <a:pt x="5615266" y="6694296"/>
                  <a:pt x="5613425" y="6691058"/>
                </a:cubicBezTo>
                <a:cubicBezTo>
                  <a:pt x="5612853" y="6690042"/>
                  <a:pt x="5615711" y="6687502"/>
                  <a:pt x="5620220" y="6685153"/>
                </a:cubicBezTo>
                <a:close/>
                <a:moveTo>
                  <a:pt x="3685228" y="6684073"/>
                </a:moveTo>
                <a:cubicBezTo>
                  <a:pt x="3687903" y="6684772"/>
                  <a:pt x="3689206" y="6687057"/>
                  <a:pt x="3688530" y="6689725"/>
                </a:cubicBezTo>
                <a:cubicBezTo>
                  <a:pt x="3687853" y="6692392"/>
                  <a:pt x="3685596" y="6693662"/>
                  <a:pt x="3682918" y="6693027"/>
                </a:cubicBezTo>
                <a:cubicBezTo>
                  <a:pt x="3680250" y="6692328"/>
                  <a:pt x="3678938" y="6690106"/>
                  <a:pt x="3679611" y="6687375"/>
                </a:cubicBezTo>
                <a:cubicBezTo>
                  <a:pt x="3680292" y="6684708"/>
                  <a:pt x="3682553" y="6683438"/>
                  <a:pt x="3685228" y="6684073"/>
                </a:cubicBezTo>
                <a:close/>
                <a:moveTo>
                  <a:pt x="5380272" y="6683914"/>
                </a:moveTo>
                <a:cubicBezTo>
                  <a:pt x="5383094" y="6684422"/>
                  <a:pt x="5384732" y="6686422"/>
                  <a:pt x="5386980" y="6690232"/>
                </a:cubicBezTo>
                <a:cubicBezTo>
                  <a:pt x="5389597" y="6694614"/>
                  <a:pt x="5391572" y="6700075"/>
                  <a:pt x="5391115" y="6701726"/>
                </a:cubicBezTo>
                <a:cubicBezTo>
                  <a:pt x="5390619" y="6703631"/>
                  <a:pt x="5391312" y="6706679"/>
                  <a:pt x="5392785" y="6709282"/>
                </a:cubicBezTo>
                <a:cubicBezTo>
                  <a:pt x="5396367" y="6715569"/>
                  <a:pt x="5395097" y="6715887"/>
                  <a:pt x="5386415" y="6710997"/>
                </a:cubicBezTo>
                <a:cubicBezTo>
                  <a:pt x="5382230" y="6708584"/>
                  <a:pt x="5379493" y="6704330"/>
                  <a:pt x="5380642" y="6701853"/>
                </a:cubicBezTo>
                <a:cubicBezTo>
                  <a:pt x="5382046" y="6698995"/>
                  <a:pt x="5376933" y="6696138"/>
                  <a:pt x="5366899" y="6694233"/>
                </a:cubicBezTo>
                <a:lnTo>
                  <a:pt x="5350927" y="6691312"/>
                </a:lnTo>
                <a:lnTo>
                  <a:pt x="5366461" y="6686550"/>
                </a:lnTo>
                <a:cubicBezTo>
                  <a:pt x="5373444" y="6684390"/>
                  <a:pt x="5377450" y="6683406"/>
                  <a:pt x="5380272" y="6683914"/>
                </a:cubicBezTo>
                <a:close/>
                <a:moveTo>
                  <a:pt x="662136" y="6682740"/>
                </a:moveTo>
                <a:cubicBezTo>
                  <a:pt x="660150" y="6685534"/>
                  <a:pt x="659344" y="6689598"/>
                  <a:pt x="660411" y="6691376"/>
                </a:cubicBezTo>
                <a:cubicBezTo>
                  <a:pt x="661471" y="6693154"/>
                  <a:pt x="663229" y="6690614"/>
                  <a:pt x="664136" y="6686106"/>
                </a:cubicBezTo>
                <a:cubicBezTo>
                  <a:pt x="665246" y="6680708"/>
                  <a:pt x="664500" y="6679438"/>
                  <a:pt x="662136" y="6682740"/>
                </a:cubicBezTo>
                <a:close/>
                <a:moveTo>
                  <a:pt x="5748212" y="6682310"/>
                </a:moveTo>
                <a:cubicBezTo>
                  <a:pt x="5750585" y="6680850"/>
                  <a:pt x="5755968" y="6681405"/>
                  <a:pt x="5764637" y="6683755"/>
                </a:cubicBezTo>
                <a:cubicBezTo>
                  <a:pt x="5779370" y="6687755"/>
                  <a:pt x="5779879" y="6688391"/>
                  <a:pt x="5769718" y="6689788"/>
                </a:cubicBezTo>
                <a:cubicBezTo>
                  <a:pt x="5763303" y="6690677"/>
                  <a:pt x="5759048" y="6693598"/>
                  <a:pt x="5759937" y="6696582"/>
                </a:cubicBezTo>
                <a:cubicBezTo>
                  <a:pt x="5762350" y="6704012"/>
                  <a:pt x="5754856" y="6701408"/>
                  <a:pt x="5749840" y="6692963"/>
                </a:cubicBezTo>
                <a:cubicBezTo>
                  <a:pt x="5746473" y="6687247"/>
                  <a:pt x="5745838" y="6683771"/>
                  <a:pt x="5748212" y="6682310"/>
                </a:cubicBezTo>
                <a:close/>
                <a:moveTo>
                  <a:pt x="5446310" y="6682168"/>
                </a:moveTo>
                <a:cubicBezTo>
                  <a:pt x="5448990" y="6682803"/>
                  <a:pt x="5450292" y="6685089"/>
                  <a:pt x="5449612" y="6687755"/>
                </a:cubicBezTo>
                <a:cubicBezTo>
                  <a:pt x="5448939" y="6690423"/>
                  <a:pt x="5446678" y="6691756"/>
                  <a:pt x="5444004" y="6691057"/>
                </a:cubicBezTo>
                <a:cubicBezTo>
                  <a:pt x="5441324" y="6690359"/>
                  <a:pt x="5440022" y="6688137"/>
                  <a:pt x="5440702" y="6685469"/>
                </a:cubicBezTo>
                <a:cubicBezTo>
                  <a:pt x="5441381" y="6682803"/>
                  <a:pt x="5443636" y="6681469"/>
                  <a:pt x="5446310" y="6682168"/>
                </a:cubicBezTo>
                <a:close/>
                <a:moveTo>
                  <a:pt x="210248" y="6681153"/>
                </a:moveTo>
                <a:cubicBezTo>
                  <a:pt x="200112" y="6678612"/>
                  <a:pt x="194929" y="6683438"/>
                  <a:pt x="193659" y="6696964"/>
                </a:cubicBezTo>
                <a:cubicBezTo>
                  <a:pt x="193469" y="6698932"/>
                  <a:pt x="186762" y="6708013"/>
                  <a:pt x="178538" y="6717347"/>
                </a:cubicBezTo>
                <a:cubicBezTo>
                  <a:pt x="162700" y="6735128"/>
                  <a:pt x="159277" y="6740588"/>
                  <a:pt x="152628" y="6758305"/>
                </a:cubicBezTo>
                <a:cubicBezTo>
                  <a:pt x="145788" y="6776466"/>
                  <a:pt x="150970" y="6777419"/>
                  <a:pt x="173903" y="6762369"/>
                </a:cubicBezTo>
                <a:cubicBezTo>
                  <a:pt x="188515" y="6752844"/>
                  <a:pt x="198568" y="6749606"/>
                  <a:pt x="207390" y="6751510"/>
                </a:cubicBezTo>
                <a:cubicBezTo>
                  <a:pt x="214090" y="6753034"/>
                  <a:pt x="217735" y="6752781"/>
                  <a:pt x="215144" y="6750939"/>
                </a:cubicBezTo>
                <a:cubicBezTo>
                  <a:pt x="212476" y="6749034"/>
                  <a:pt x="212178" y="6744970"/>
                  <a:pt x="214445" y="6741668"/>
                </a:cubicBezTo>
                <a:cubicBezTo>
                  <a:pt x="216687" y="6738493"/>
                  <a:pt x="220217" y="6737668"/>
                  <a:pt x="222289" y="6739890"/>
                </a:cubicBezTo>
                <a:cubicBezTo>
                  <a:pt x="224358" y="6742176"/>
                  <a:pt x="228403" y="6741668"/>
                  <a:pt x="231630" y="6738747"/>
                </a:cubicBezTo>
                <a:cubicBezTo>
                  <a:pt x="234869" y="6735699"/>
                  <a:pt x="237669" y="6731889"/>
                  <a:pt x="238266" y="6729984"/>
                </a:cubicBezTo>
                <a:cubicBezTo>
                  <a:pt x="239746" y="6724841"/>
                  <a:pt x="228461" y="6723190"/>
                  <a:pt x="221171" y="6727507"/>
                </a:cubicBezTo>
                <a:cubicBezTo>
                  <a:pt x="217138" y="6729857"/>
                  <a:pt x="211079" y="6728650"/>
                  <a:pt x="203719" y="6723888"/>
                </a:cubicBezTo>
                <a:cubicBezTo>
                  <a:pt x="193081" y="6717030"/>
                  <a:pt x="192961" y="6716395"/>
                  <a:pt x="202023" y="6711061"/>
                </a:cubicBezTo>
                <a:cubicBezTo>
                  <a:pt x="207136" y="6708076"/>
                  <a:pt x="210444" y="6705092"/>
                  <a:pt x="209155" y="6704711"/>
                </a:cubicBezTo>
                <a:cubicBezTo>
                  <a:pt x="207783" y="6704330"/>
                  <a:pt x="209930" y="6699694"/>
                  <a:pt x="214077" y="6694106"/>
                </a:cubicBezTo>
                <a:cubicBezTo>
                  <a:pt x="220567" y="6685217"/>
                  <a:pt x="220060" y="6683693"/>
                  <a:pt x="210248" y="6681153"/>
                </a:cubicBezTo>
                <a:close/>
                <a:moveTo>
                  <a:pt x="5416563" y="6679183"/>
                </a:moveTo>
                <a:cubicBezTo>
                  <a:pt x="5423041" y="6680898"/>
                  <a:pt x="5411381" y="6689851"/>
                  <a:pt x="5403436" y="6689406"/>
                </a:cubicBezTo>
                <a:cubicBezTo>
                  <a:pt x="5395402" y="6688899"/>
                  <a:pt x="5395478" y="6688581"/>
                  <a:pt x="5404185" y="6683628"/>
                </a:cubicBezTo>
                <a:cubicBezTo>
                  <a:pt x="5409279" y="6680771"/>
                  <a:pt x="5414867" y="6678739"/>
                  <a:pt x="5416563" y="6679183"/>
                </a:cubicBezTo>
                <a:close/>
                <a:moveTo>
                  <a:pt x="3648843" y="6677088"/>
                </a:moveTo>
                <a:cubicBezTo>
                  <a:pt x="3651162" y="6679374"/>
                  <a:pt x="3652260" y="6682549"/>
                  <a:pt x="3651552" y="6684962"/>
                </a:cubicBezTo>
                <a:cubicBezTo>
                  <a:pt x="3650931" y="6687375"/>
                  <a:pt x="3648483" y="6689597"/>
                  <a:pt x="3645360" y="6690550"/>
                </a:cubicBezTo>
                <a:cubicBezTo>
                  <a:pt x="3642419" y="6691439"/>
                  <a:pt x="3641288" y="6688010"/>
                  <a:pt x="3642642" y="6682676"/>
                </a:cubicBezTo>
                <a:cubicBezTo>
                  <a:pt x="3643996" y="6677342"/>
                  <a:pt x="3646667" y="6674929"/>
                  <a:pt x="3648843" y="6677088"/>
                </a:cubicBezTo>
                <a:close/>
                <a:moveTo>
                  <a:pt x="6065092" y="6676706"/>
                </a:moveTo>
                <a:cubicBezTo>
                  <a:pt x="6066680" y="6675881"/>
                  <a:pt x="6069855" y="6677088"/>
                  <a:pt x="6072079" y="6679437"/>
                </a:cubicBezTo>
                <a:cubicBezTo>
                  <a:pt x="6078048" y="6685724"/>
                  <a:pt x="6075571" y="6687883"/>
                  <a:pt x="6068331" y="6682676"/>
                </a:cubicBezTo>
                <a:cubicBezTo>
                  <a:pt x="6065156" y="6680390"/>
                  <a:pt x="6063632" y="6677596"/>
                  <a:pt x="6065092" y="6676706"/>
                </a:cubicBezTo>
                <a:close/>
                <a:moveTo>
                  <a:pt x="6044572" y="6675040"/>
                </a:moveTo>
                <a:cubicBezTo>
                  <a:pt x="6044771" y="6674675"/>
                  <a:pt x="6046168" y="6676421"/>
                  <a:pt x="6048899" y="6680009"/>
                </a:cubicBezTo>
                <a:cubicBezTo>
                  <a:pt x="6052138" y="6684327"/>
                  <a:pt x="6060902" y="6688899"/>
                  <a:pt x="6067761" y="6689979"/>
                </a:cubicBezTo>
                <a:cubicBezTo>
                  <a:pt x="6081542" y="6692074"/>
                  <a:pt x="6118758" y="6719760"/>
                  <a:pt x="6116979" y="6726427"/>
                </a:cubicBezTo>
                <a:cubicBezTo>
                  <a:pt x="6116408" y="6728713"/>
                  <a:pt x="6121425" y="6733094"/>
                  <a:pt x="6128284" y="6736333"/>
                </a:cubicBezTo>
                <a:cubicBezTo>
                  <a:pt x="6135015" y="6739508"/>
                  <a:pt x="6142637" y="6745668"/>
                  <a:pt x="6145241" y="6749986"/>
                </a:cubicBezTo>
                <a:cubicBezTo>
                  <a:pt x="6147844" y="6754430"/>
                  <a:pt x="6154893" y="6762368"/>
                  <a:pt x="6161118" y="6767956"/>
                </a:cubicBezTo>
                <a:cubicBezTo>
                  <a:pt x="6171914" y="6777735"/>
                  <a:pt x="6171977" y="6778053"/>
                  <a:pt x="6161689" y="6778624"/>
                </a:cubicBezTo>
                <a:cubicBezTo>
                  <a:pt x="6155910" y="6778879"/>
                  <a:pt x="6149051" y="6777100"/>
                  <a:pt x="6146701" y="6774687"/>
                </a:cubicBezTo>
                <a:cubicBezTo>
                  <a:pt x="6144034" y="6772020"/>
                  <a:pt x="6143081" y="6772529"/>
                  <a:pt x="6144161" y="6776211"/>
                </a:cubicBezTo>
                <a:cubicBezTo>
                  <a:pt x="6145114" y="6779450"/>
                  <a:pt x="6153624" y="6783641"/>
                  <a:pt x="6162768" y="6785292"/>
                </a:cubicBezTo>
                <a:cubicBezTo>
                  <a:pt x="6180424" y="6788467"/>
                  <a:pt x="6190458" y="6797929"/>
                  <a:pt x="6210844" y="6829996"/>
                </a:cubicBezTo>
                <a:cubicBezTo>
                  <a:pt x="6216877" y="6839648"/>
                  <a:pt x="6225768" y="6847585"/>
                  <a:pt x="6230977" y="6848093"/>
                </a:cubicBezTo>
                <a:cubicBezTo>
                  <a:pt x="6233644" y="6848411"/>
                  <a:pt x="6237756" y="6851070"/>
                  <a:pt x="6242281" y="6854890"/>
                </a:cubicBezTo>
                <a:lnTo>
                  <a:pt x="6245396" y="6858000"/>
                </a:lnTo>
                <a:lnTo>
                  <a:pt x="6186351" y="6858000"/>
                </a:lnTo>
                <a:lnTo>
                  <a:pt x="6177757" y="6852411"/>
                </a:lnTo>
                <a:cubicBezTo>
                  <a:pt x="6170517" y="6845426"/>
                  <a:pt x="6163912" y="6841489"/>
                  <a:pt x="6163340" y="6843712"/>
                </a:cubicBezTo>
                <a:cubicBezTo>
                  <a:pt x="6162706" y="6846061"/>
                  <a:pt x="6165881" y="6850316"/>
                  <a:pt x="6170453" y="6852983"/>
                </a:cubicBezTo>
                <a:lnTo>
                  <a:pt x="6173402" y="6858000"/>
                </a:lnTo>
                <a:lnTo>
                  <a:pt x="6064825" y="6858000"/>
                </a:lnTo>
                <a:lnTo>
                  <a:pt x="6058388" y="6847025"/>
                </a:lnTo>
                <a:cubicBezTo>
                  <a:pt x="6055924" y="6842161"/>
                  <a:pt x="6054535" y="6838426"/>
                  <a:pt x="6054932" y="6836918"/>
                </a:cubicBezTo>
                <a:cubicBezTo>
                  <a:pt x="6055377" y="6835267"/>
                  <a:pt x="6063505" y="6836918"/>
                  <a:pt x="6073032" y="6840855"/>
                </a:cubicBezTo>
                <a:cubicBezTo>
                  <a:pt x="6089798" y="6847712"/>
                  <a:pt x="6098689" y="6844093"/>
                  <a:pt x="6086369" y="6835393"/>
                </a:cubicBezTo>
                <a:cubicBezTo>
                  <a:pt x="6083130" y="6833043"/>
                  <a:pt x="6081097" y="6828155"/>
                  <a:pt x="6081923" y="6824852"/>
                </a:cubicBezTo>
                <a:cubicBezTo>
                  <a:pt x="6082876" y="6821296"/>
                  <a:pt x="6081733" y="6818121"/>
                  <a:pt x="6079129" y="6817423"/>
                </a:cubicBezTo>
                <a:cubicBezTo>
                  <a:pt x="6076779" y="6816851"/>
                  <a:pt x="6071698" y="6811200"/>
                  <a:pt x="6068396" y="6805548"/>
                </a:cubicBezTo>
                <a:cubicBezTo>
                  <a:pt x="6062108" y="6795007"/>
                  <a:pt x="6062299" y="6794943"/>
                  <a:pt x="6080018" y="6802119"/>
                </a:cubicBezTo>
                <a:lnTo>
                  <a:pt x="6097927" y="6809422"/>
                </a:lnTo>
                <a:lnTo>
                  <a:pt x="6090306" y="6794817"/>
                </a:lnTo>
                <a:cubicBezTo>
                  <a:pt x="6085924" y="6786498"/>
                  <a:pt x="6079065" y="6779259"/>
                  <a:pt x="6074366" y="6778053"/>
                </a:cubicBezTo>
                <a:cubicBezTo>
                  <a:pt x="6069856" y="6776846"/>
                  <a:pt x="6066491" y="6774243"/>
                  <a:pt x="6066999" y="6772274"/>
                </a:cubicBezTo>
                <a:cubicBezTo>
                  <a:pt x="6068713" y="6765734"/>
                  <a:pt x="6081479" y="6760590"/>
                  <a:pt x="6090433" y="6762749"/>
                </a:cubicBezTo>
                <a:cubicBezTo>
                  <a:pt x="6099832" y="6765035"/>
                  <a:pt x="6099832" y="6765035"/>
                  <a:pt x="6092211" y="6757796"/>
                </a:cubicBezTo>
                <a:cubicBezTo>
                  <a:pt x="6088020" y="6753859"/>
                  <a:pt x="6083892" y="6748969"/>
                  <a:pt x="6083130" y="6746874"/>
                </a:cubicBezTo>
                <a:cubicBezTo>
                  <a:pt x="6082368" y="6744843"/>
                  <a:pt x="6075890" y="6738048"/>
                  <a:pt x="6068904" y="6731761"/>
                </a:cubicBezTo>
                <a:cubicBezTo>
                  <a:pt x="6061918" y="6725538"/>
                  <a:pt x="6055186" y="6714299"/>
                  <a:pt x="6054106" y="6706933"/>
                </a:cubicBezTo>
                <a:cubicBezTo>
                  <a:pt x="6052900" y="6699440"/>
                  <a:pt x="6049979" y="6688708"/>
                  <a:pt x="6047438" y="6682739"/>
                </a:cubicBezTo>
                <a:cubicBezTo>
                  <a:pt x="6045374" y="6677882"/>
                  <a:pt x="6044374" y="6675405"/>
                  <a:pt x="6044572" y="6675040"/>
                </a:cubicBezTo>
                <a:close/>
                <a:moveTo>
                  <a:pt x="3739085" y="6674167"/>
                </a:moveTo>
                <a:cubicBezTo>
                  <a:pt x="3745813" y="6675881"/>
                  <a:pt x="3756806" y="6677342"/>
                  <a:pt x="3763310" y="6677342"/>
                </a:cubicBezTo>
                <a:cubicBezTo>
                  <a:pt x="3773864" y="6677342"/>
                  <a:pt x="3774297" y="6678040"/>
                  <a:pt x="3767386" y="6682930"/>
                </a:cubicBezTo>
                <a:cubicBezTo>
                  <a:pt x="3762985" y="6686168"/>
                  <a:pt x="3755222" y="6687629"/>
                  <a:pt x="3749867" y="6686295"/>
                </a:cubicBezTo>
                <a:cubicBezTo>
                  <a:pt x="3741819" y="6684263"/>
                  <a:pt x="3741102" y="6684771"/>
                  <a:pt x="3745787" y="6689978"/>
                </a:cubicBezTo>
                <a:cubicBezTo>
                  <a:pt x="3750517" y="6695312"/>
                  <a:pt x="3749434" y="6697154"/>
                  <a:pt x="3738490" y="6702424"/>
                </a:cubicBezTo>
                <a:cubicBezTo>
                  <a:pt x="3727544" y="6707758"/>
                  <a:pt x="3726265" y="6710044"/>
                  <a:pt x="3729622" y="6717346"/>
                </a:cubicBezTo>
                <a:cubicBezTo>
                  <a:pt x="3733053" y="6724713"/>
                  <a:pt x="3730901" y="6727506"/>
                  <a:pt x="3715415" y="6735444"/>
                </a:cubicBezTo>
                <a:cubicBezTo>
                  <a:pt x="3696077" y="6745477"/>
                  <a:pt x="3687386" y="6742619"/>
                  <a:pt x="3703903" y="6731698"/>
                </a:cubicBezTo>
                <a:cubicBezTo>
                  <a:pt x="3709628" y="6727951"/>
                  <a:pt x="3712950" y="6722617"/>
                  <a:pt x="3711774" y="6718998"/>
                </a:cubicBezTo>
                <a:cubicBezTo>
                  <a:pt x="3710372" y="6714489"/>
                  <a:pt x="3707610" y="6714553"/>
                  <a:pt x="3701859" y="6719315"/>
                </a:cubicBezTo>
                <a:cubicBezTo>
                  <a:pt x="3691691" y="6727761"/>
                  <a:pt x="3688675" y="6724014"/>
                  <a:pt x="3695542" y="6711441"/>
                </a:cubicBezTo>
                <a:cubicBezTo>
                  <a:pt x="3698264" y="6706488"/>
                  <a:pt x="3702154" y="6704012"/>
                  <a:pt x="3704092" y="6706107"/>
                </a:cubicBezTo>
                <a:cubicBezTo>
                  <a:pt x="3705951" y="6708139"/>
                  <a:pt x="3713182" y="6705599"/>
                  <a:pt x="3719767" y="6700646"/>
                </a:cubicBezTo>
                <a:cubicBezTo>
                  <a:pt x="3731010" y="6692074"/>
                  <a:pt x="3734835" y="6683628"/>
                  <a:pt x="3727192" y="6684136"/>
                </a:cubicBezTo>
                <a:cubicBezTo>
                  <a:pt x="3725107" y="6684263"/>
                  <a:pt x="3724065" y="6681215"/>
                  <a:pt x="3725026" y="6677659"/>
                </a:cubicBezTo>
                <a:cubicBezTo>
                  <a:pt x="3726156" y="6673278"/>
                  <a:pt x="3731057" y="6672007"/>
                  <a:pt x="3739085" y="6674167"/>
                </a:cubicBezTo>
                <a:close/>
                <a:moveTo>
                  <a:pt x="3841231" y="6673215"/>
                </a:moveTo>
                <a:cubicBezTo>
                  <a:pt x="3849605" y="6676009"/>
                  <a:pt x="3851803" y="6684264"/>
                  <a:pt x="3843635" y="6682169"/>
                </a:cubicBezTo>
                <a:cubicBezTo>
                  <a:pt x="3841360" y="6681533"/>
                  <a:pt x="3836161" y="6681406"/>
                  <a:pt x="3831772" y="6681915"/>
                </a:cubicBezTo>
                <a:cubicBezTo>
                  <a:pt x="3826416" y="6682549"/>
                  <a:pt x="3825331" y="6680835"/>
                  <a:pt x="3828411" y="6676581"/>
                </a:cubicBezTo>
                <a:cubicBezTo>
                  <a:pt x="3830766" y="6673279"/>
                  <a:pt x="3836851" y="6671755"/>
                  <a:pt x="3841231" y="6673215"/>
                </a:cubicBezTo>
                <a:close/>
                <a:moveTo>
                  <a:pt x="4001697" y="6670611"/>
                </a:moveTo>
                <a:cubicBezTo>
                  <a:pt x="4005324" y="6671564"/>
                  <a:pt x="4006659" y="6674104"/>
                  <a:pt x="4004579" y="6676136"/>
                </a:cubicBezTo>
                <a:cubicBezTo>
                  <a:pt x="4002508" y="6678168"/>
                  <a:pt x="3997583" y="6679120"/>
                  <a:pt x="3994025" y="6678168"/>
                </a:cubicBezTo>
                <a:cubicBezTo>
                  <a:pt x="3990473" y="6677216"/>
                  <a:pt x="3989064" y="6674675"/>
                  <a:pt x="3991135" y="6672644"/>
                </a:cubicBezTo>
                <a:cubicBezTo>
                  <a:pt x="3993206" y="6670611"/>
                  <a:pt x="3998130" y="6669659"/>
                  <a:pt x="4001697" y="6670611"/>
                </a:cubicBezTo>
                <a:close/>
                <a:moveTo>
                  <a:pt x="3563496" y="6669531"/>
                </a:moveTo>
                <a:cubicBezTo>
                  <a:pt x="3558695" y="6669976"/>
                  <a:pt x="3555550" y="6671818"/>
                  <a:pt x="3556508" y="6673659"/>
                </a:cubicBezTo>
                <a:cubicBezTo>
                  <a:pt x="3557468" y="6675501"/>
                  <a:pt x="3561317" y="6675183"/>
                  <a:pt x="3565251" y="6672834"/>
                </a:cubicBezTo>
                <a:cubicBezTo>
                  <a:pt x="3570739" y="6669722"/>
                  <a:pt x="3570316" y="6668897"/>
                  <a:pt x="3563496" y="6669531"/>
                </a:cubicBezTo>
                <a:close/>
                <a:moveTo>
                  <a:pt x="3812619" y="6669404"/>
                </a:moveTo>
                <a:cubicBezTo>
                  <a:pt x="3823389" y="6672198"/>
                  <a:pt x="3823800" y="6674929"/>
                  <a:pt x="3813778" y="6676135"/>
                </a:cubicBezTo>
                <a:cubicBezTo>
                  <a:pt x="3809818" y="6676643"/>
                  <a:pt x="3806177" y="6674929"/>
                  <a:pt x="3805264" y="6672071"/>
                </a:cubicBezTo>
                <a:cubicBezTo>
                  <a:pt x="3804428" y="6669277"/>
                  <a:pt x="3807672" y="6668134"/>
                  <a:pt x="3812619" y="6669404"/>
                </a:cubicBezTo>
                <a:close/>
                <a:moveTo>
                  <a:pt x="5423510" y="6667118"/>
                </a:moveTo>
                <a:cubicBezTo>
                  <a:pt x="5428007" y="6668071"/>
                  <a:pt x="5430445" y="6669849"/>
                  <a:pt x="5428769" y="6670801"/>
                </a:cubicBezTo>
                <a:cubicBezTo>
                  <a:pt x="5426990" y="6671880"/>
                  <a:pt x="5422970" y="6671119"/>
                  <a:pt x="5420157" y="6669087"/>
                </a:cubicBezTo>
                <a:cubicBezTo>
                  <a:pt x="5416823" y="6666737"/>
                  <a:pt x="5418106" y="6665975"/>
                  <a:pt x="5423510" y="6667118"/>
                </a:cubicBezTo>
                <a:close/>
                <a:moveTo>
                  <a:pt x="909622" y="6666738"/>
                </a:moveTo>
                <a:cubicBezTo>
                  <a:pt x="915855" y="6668008"/>
                  <a:pt x="911370" y="6674739"/>
                  <a:pt x="900346" y="6680454"/>
                </a:cubicBezTo>
                <a:cubicBezTo>
                  <a:pt x="892108" y="6684772"/>
                  <a:pt x="889766" y="6684518"/>
                  <a:pt x="889486" y="6679565"/>
                </a:cubicBezTo>
                <a:cubicBezTo>
                  <a:pt x="889078" y="6673659"/>
                  <a:pt x="902442" y="6665150"/>
                  <a:pt x="909622" y="6666738"/>
                </a:cubicBezTo>
                <a:close/>
                <a:moveTo>
                  <a:pt x="3966601" y="6666294"/>
                </a:moveTo>
                <a:cubicBezTo>
                  <a:pt x="3969276" y="6666992"/>
                  <a:pt x="3970877" y="6668262"/>
                  <a:pt x="3970525" y="6669469"/>
                </a:cubicBezTo>
                <a:cubicBezTo>
                  <a:pt x="3970249" y="6670675"/>
                  <a:pt x="3967976" y="6672072"/>
                  <a:pt x="3964857" y="6673024"/>
                </a:cubicBezTo>
                <a:cubicBezTo>
                  <a:pt x="3961921" y="6673913"/>
                  <a:pt x="3960260" y="6672517"/>
                  <a:pt x="3960940" y="6669849"/>
                </a:cubicBezTo>
                <a:cubicBezTo>
                  <a:pt x="3961616" y="6667182"/>
                  <a:pt x="3964004" y="6665658"/>
                  <a:pt x="3966601" y="6666294"/>
                </a:cubicBezTo>
                <a:close/>
                <a:moveTo>
                  <a:pt x="6104595" y="6664388"/>
                </a:moveTo>
                <a:cubicBezTo>
                  <a:pt x="6110056" y="6669913"/>
                  <a:pt x="6108278" y="6672199"/>
                  <a:pt x="6100212" y="6670167"/>
                </a:cubicBezTo>
                <a:cubicBezTo>
                  <a:pt x="6096656" y="6669214"/>
                  <a:pt x="6095259" y="6666674"/>
                  <a:pt x="6097355" y="6664643"/>
                </a:cubicBezTo>
                <a:cubicBezTo>
                  <a:pt x="6099641" y="6662420"/>
                  <a:pt x="6102562" y="6662293"/>
                  <a:pt x="6104595" y="6664388"/>
                </a:cubicBezTo>
                <a:close/>
                <a:moveTo>
                  <a:pt x="675943" y="6660959"/>
                </a:moveTo>
                <a:cubicBezTo>
                  <a:pt x="673187" y="6661785"/>
                  <a:pt x="670024" y="6665658"/>
                  <a:pt x="669064" y="6669215"/>
                </a:cubicBezTo>
                <a:cubicBezTo>
                  <a:pt x="668115" y="6672770"/>
                  <a:pt x="669699" y="6675247"/>
                  <a:pt x="672455" y="6674421"/>
                </a:cubicBezTo>
                <a:cubicBezTo>
                  <a:pt x="675213" y="6673532"/>
                  <a:pt x="678459" y="6669722"/>
                  <a:pt x="679334" y="6666167"/>
                </a:cubicBezTo>
                <a:cubicBezTo>
                  <a:pt x="680289" y="6662610"/>
                  <a:pt x="678700" y="6660134"/>
                  <a:pt x="675943" y="6660959"/>
                </a:cubicBezTo>
                <a:close/>
                <a:moveTo>
                  <a:pt x="6246154" y="6660261"/>
                </a:moveTo>
                <a:cubicBezTo>
                  <a:pt x="6250155" y="6661277"/>
                  <a:pt x="6252632" y="6663881"/>
                  <a:pt x="6251934" y="6666483"/>
                </a:cubicBezTo>
                <a:cubicBezTo>
                  <a:pt x="6251299" y="6669151"/>
                  <a:pt x="6249076" y="6670484"/>
                  <a:pt x="6246599" y="6669849"/>
                </a:cubicBezTo>
                <a:cubicBezTo>
                  <a:pt x="6243995" y="6669214"/>
                  <a:pt x="6241709" y="6666738"/>
                  <a:pt x="6240756" y="6663626"/>
                </a:cubicBezTo>
                <a:cubicBezTo>
                  <a:pt x="6239803" y="6660642"/>
                  <a:pt x="6242090" y="6659181"/>
                  <a:pt x="6246154" y="6660261"/>
                </a:cubicBezTo>
                <a:close/>
                <a:moveTo>
                  <a:pt x="953747" y="6656578"/>
                </a:moveTo>
                <a:cubicBezTo>
                  <a:pt x="950626" y="6657531"/>
                  <a:pt x="948437" y="6658927"/>
                  <a:pt x="948081" y="6660134"/>
                </a:cubicBezTo>
                <a:cubicBezTo>
                  <a:pt x="947731" y="6661340"/>
                  <a:pt x="949332" y="6662610"/>
                  <a:pt x="952005" y="6663309"/>
                </a:cubicBezTo>
                <a:cubicBezTo>
                  <a:pt x="954520" y="6663943"/>
                  <a:pt x="956996" y="6662419"/>
                  <a:pt x="957669" y="6659753"/>
                </a:cubicBezTo>
                <a:cubicBezTo>
                  <a:pt x="958350" y="6657086"/>
                  <a:pt x="956686" y="6655689"/>
                  <a:pt x="953747" y="6656578"/>
                </a:cubicBezTo>
                <a:close/>
                <a:moveTo>
                  <a:pt x="4019773" y="6656196"/>
                </a:moveTo>
                <a:cubicBezTo>
                  <a:pt x="4023822" y="6657276"/>
                  <a:pt x="4025486" y="6660197"/>
                  <a:pt x="4023753" y="6662991"/>
                </a:cubicBezTo>
                <a:cubicBezTo>
                  <a:pt x="4018717" y="6670675"/>
                  <a:pt x="4008684" y="6669595"/>
                  <a:pt x="4010810" y="6661467"/>
                </a:cubicBezTo>
                <a:cubicBezTo>
                  <a:pt x="4011797" y="6657403"/>
                  <a:pt x="4015726" y="6655117"/>
                  <a:pt x="4019773" y="6656196"/>
                </a:cubicBezTo>
                <a:close/>
                <a:moveTo>
                  <a:pt x="4003607" y="6654927"/>
                </a:moveTo>
                <a:cubicBezTo>
                  <a:pt x="4006149" y="6657403"/>
                  <a:pt x="4005378" y="6660133"/>
                  <a:pt x="4001425" y="6662483"/>
                </a:cubicBezTo>
                <a:cubicBezTo>
                  <a:pt x="3994338" y="6666674"/>
                  <a:pt x="3989470" y="6660832"/>
                  <a:pt x="3995331" y="6655181"/>
                </a:cubicBezTo>
                <a:cubicBezTo>
                  <a:pt x="3997625" y="6652958"/>
                  <a:pt x="4001415" y="6652831"/>
                  <a:pt x="4003607" y="6654927"/>
                </a:cubicBezTo>
                <a:close/>
                <a:moveTo>
                  <a:pt x="214484" y="6654609"/>
                </a:moveTo>
                <a:cubicBezTo>
                  <a:pt x="211118" y="6654736"/>
                  <a:pt x="206386" y="6657531"/>
                  <a:pt x="204640" y="6660388"/>
                </a:cubicBezTo>
                <a:cubicBezTo>
                  <a:pt x="202639" y="6663626"/>
                  <a:pt x="203890" y="6665722"/>
                  <a:pt x="207637" y="6665405"/>
                </a:cubicBezTo>
                <a:cubicBezTo>
                  <a:pt x="211041" y="6665150"/>
                  <a:pt x="215570" y="6662483"/>
                  <a:pt x="217480" y="6659626"/>
                </a:cubicBezTo>
                <a:cubicBezTo>
                  <a:pt x="219545" y="6656515"/>
                  <a:pt x="218350" y="6654546"/>
                  <a:pt x="214484" y="6654609"/>
                </a:cubicBezTo>
                <a:close/>
                <a:moveTo>
                  <a:pt x="6149876" y="6654418"/>
                </a:moveTo>
                <a:cubicBezTo>
                  <a:pt x="6154829" y="6655689"/>
                  <a:pt x="6158513" y="6658800"/>
                  <a:pt x="6157878" y="6661213"/>
                </a:cubicBezTo>
                <a:cubicBezTo>
                  <a:pt x="6157242" y="6663690"/>
                  <a:pt x="6153813" y="6664960"/>
                  <a:pt x="6150257" y="6664007"/>
                </a:cubicBezTo>
                <a:cubicBezTo>
                  <a:pt x="6146637" y="6663119"/>
                  <a:pt x="6143080" y="6660007"/>
                  <a:pt x="6142255" y="6657149"/>
                </a:cubicBezTo>
                <a:cubicBezTo>
                  <a:pt x="6141365" y="6654418"/>
                  <a:pt x="6144922" y="6653149"/>
                  <a:pt x="6149876" y="6654418"/>
                </a:cubicBezTo>
                <a:close/>
                <a:moveTo>
                  <a:pt x="4194130" y="6653656"/>
                </a:moveTo>
                <a:cubicBezTo>
                  <a:pt x="4196804" y="6654291"/>
                  <a:pt x="4198322" y="6655625"/>
                  <a:pt x="4198048" y="6656831"/>
                </a:cubicBezTo>
                <a:cubicBezTo>
                  <a:pt x="4197792" y="6658038"/>
                  <a:pt x="4195503" y="6659434"/>
                  <a:pt x="4192383" y="6660387"/>
                </a:cubicBezTo>
                <a:cubicBezTo>
                  <a:pt x="4189451" y="6661276"/>
                  <a:pt x="4187786" y="6659879"/>
                  <a:pt x="4188460" y="6657212"/>
                </a:cubicBezTo>
                <a:cubicBezTo>
                  <a:pt x="4189140" y="6654481"/>
                  <a:pt x="4191534" y="6652957"/>
                  <a:pt x="4194130" y="6653656"/>
                </a:cubicBezTo>
                <a:close/>
                <a:moveTo>
                  <a:pt x="5406230" y="6652641"/>
                </a:moveTo>
                <a:cubicBezTo>
                  <a:pt x="5408904" y="6653340"/>
                  <a:pt x="5410205" y="6655625"/>
                  <a:pt x="5409526" y="6658293"/>
                </a:cubicBezTo>
                <a:cubicBezTo>
                  <a:pt x="5408853" y="6660959"/>
                  <a:pt x="5406598" y="6662230"/>
                  <a:pt x="5403918" y="6661594"/>
                </a:cubicBezTo>
                <a:cubicBezTo>
                  <a:pt x="5401238" y="6660896"/>
                  <a:pt x="5399943" y="6658673"/>
                  <a:pt x="5400616" y="6655943"/>
                </a:cubicBezTo>
                <a:cubicBezTo>
                  <a:pt x="5401295" y="6653276"/>
                  <a:pt x="5403550" y="6652006"/>
                  <a:pt x="5406230" y="6652641"/>
                </a:cubicBezTo>
                <a:close/>
                <a:moveTo>
                  <a:pt x="3746002" y="6652132"/>
                </a:moveTo>
                <a:cubicBezTo>
                  <a:pt x="3748683" y="6652767"/>
                  <a:pt x="3750288" y="6654101"/>
                  <a:pt x="3749936" y="6655307"/>
                </a:cubicBezTo>
                <a:cubicBezTo>
                  <a:pt x="3749665" y="6656514"/>
                  <a:pt x="3747383" y="6657910"/>
                  <a:pt x="3744263" y="6658863"/>
                </a:cubicBezTo>
                <a:cubicBezTo>
                  <a:pt x="3741325" y="6659752"/>
                  <a:pt x="3739660" y="6658355"/>
                  <a:pt x="3740337" y="6655688"/>
                </a:cubicBezTo>
                <a:cubicBezTo>
                  <a:pt x="3741014" y="6652957"/>
                  <a:pt x="3743410" y="6651433"/>
                  <a:pt x="3746002" y="6652132"/>
                </a:cubicBezTo>
                <a:close/>
                <a:moveTo>
                  <a:pt x="366761" y="6651252"/>
                </a:moveTo>
                <a:cubicBezTo>
                  <a:pt x="364625" y="6652530"/>
                  <a:pt x="362486" y="6656324"/>
                  <a:pt x="358628" y="6663690"/>
                </a:cubicBezTo>
                <a:cubicBezTo>
                  <a:pt x="355253" y="6670104"/>
                  <a:pt x="354392" y="6675565"/>
                  <a:pt x="356655" y="6676136"/>
                </a:cubicBezTo>
                <a:cubicBezTo>
                  <a:pt x="358925" y="6676707"/>
                  <a:pt x="365211" y="6673024"/>
                  <a:pt x="370996" y="6667818"/>
                </a:cubicBezTo>
                <a:cubicBezTo>
                  <a:pt x="380421" y="6659308"/>
                  <a:pt x="380740" y="6658229"/>
                  <a:pt x="374836" y="6653911"/>
                </a:cubicBezTo>
                <a:cubicBezTo>
                  <a:pt x="371021" y="6651212"/>
                  <a:pt x="368898" y="6649974"/>
                  <a:pt x="366761" y="6651252"/>
                </a:cubicBezTo>
                <a:close/>
                <a:moveTo>
                  <a:pt x="3942506" y="6650544"/>
                </a:moveTo>
                <a:cubicBezTo>
                  <a:pt x="3945098" y="6651180"/>
                  <a:pt x="3945460" y="6654608"/>
                  <a:pt x="3943193" y="6657847"/>
                </a:cubicBezTo>
                <a:cubicBezTo>
                  <a:pt x="3940678" y="6661530"/>
                  <a:pt x="3941618" y="6664642"/>
                  <a:pt x="3945663" y="6665721"/>
                </a:cubicBezTo>
                <a:cubicBezTo>
                  <a:pt x="3949322" y="6666610"/>
                  <a:pt x="3950735" y="6669150"/>
                  <a:pt x="3948860" y="6670992"/>
                </a:cubicBezTo>
                <a:cubicBezTo>
                  <a:pt x="3946745" y="6673214"/>
                  <a:pt x="3946853" y="6676262"/>
                  <a:pt x="3949077" y="6678612"/>
                </a:cubicBezTo>
                <a:cubicBezTo>
                  <a:pt x="3954710" y="6684454"/>
                  <a:pt x="3949730" y="6698106"/>
                  <a:pt x="3940499" y="6702297"/>
                </a:cubicBezTo>
                <a:cubicBezTo>
                  <a:pt x="3936198" y="6704266"/>
                  <a:pt x="3933214" y="6709282"/>
                  <a:pt x="3933708" y="6713664"/>
                </a:cubicBezTo>
                <a:cubicBezTo>
                  <a:pt x="3934321" y="6718997"/>
                  <a:pt x="3932754" y="6720331"/>
                  <a:pt x="3928886" y="6717664"/>
                </a:cubicBezTo>
                <a:cubicBezTo>
                  <a:pt x="3925698" y="6715378"/>
                  <a:pt x="3924190" y="6711758"/>
                  <a:pt x="3925547" y="6709092"/>
                </a:cubicBezTo>
                <a:cubicBezTo>
                  <a:pt x="3934079" y="6692137"/>
                  <a:pt x="3939365" y="6673278"/>
                  <a:pt x="3936430" y="6670230"/>
                </a:cubicBezTo>
                <a:cubicBezTo>
                  <a:pt x="3931710" y="6665277"/>
                  <a:pt x="3936679" y="6648957"/>
                  <a:pt x="3942506" y="6650544"/>
                </a:cubicBezTo>
                <a:close/>
                <a:moveTo>
                  <a:pt x="329654" y="6650378"/>
                </a:moveTo>
                <a:cubicBezTo>
                  <a:pt x="327854" y="6650688"/>
                  <a:pt x="326643" y="6652768"/>
                  <a:pt x="327028" y="6656451"/>
                </a:cubicBezTo>
                <a:cubicBezTo>
                  <a:pt x="327514" y="6660515"/>
                  <a:pt x="323166" y="6668135"/>
                  <a:pt x="317504" y="6673279"/>
                </a:cubicBezTo>
                <a:cubicBezTo>
                  <a:pt x="311801" y="6678549"/>
                  <a:pt x="306739" y="6687439"/>
                  <a:pt x="306192" y="6693091"/>
                </a:cubicBezTo>
                <a:cubicBezTo>
                  <a:pt x="305368" y="6701472"/>
                  <a:pt x="308125" y="6699821"/>
                  <a:pt x="320606" y="6684455"/>
                </a:cubicBezTo>
                <a:cubicBezTo>
                  <a:pt x="337618" y="6663499"/>
                  <a:pt x="339146" y="6660515"/>
                  <a:pt x="335840" y="6654927"/>
                </a:cubicBezTo>
                <a:cubicBezTo>
                  <a:pt x="333852" y="6651529"/>
                  <a:pt x="331460" y="6650069"/>
                  <a:pt x="329654" y="6650378"/>
                </a:cubicBezTo>
                <a:close/>
                <a:moveTo>
                  <a:pt x="310573" y="6650069"/>
                </a:moveTo>
                <a:cubicBezTo>
                  <a:pt x="310001" y="6649799"/>
                  <a:pt x="308556" y="6650990"/>
                  <a:pt x="305863" y="6653467"/>
                </a:cubicBezTo>
                <a:cubicBezTo>
                  <a:pt x="297797" y="6660896"/>
                  <a:pt x="296158" y="6666801"/>
                  <a:pt x="302875" y="6664706"/>
                </a:cubicBezTo>
                <a:cubicBezTo>
                  <a:pt x="305623" y="6663817"/>
                  <a:pt x="308994" y="6659435"/>
                  <a:pt x="309959" y="6655435"/>
                </a:cubicBezTo>
                <a:cubicBezTo>
                  <a:pt x="310826" y="6652069"/>
                  <a:pt x="311151" y="6650339"/>
                  <a:pt x="310573" y="6650069"/>
                </a:cubicBezTo>
                <a:close/>
                <a:moveTo>
                  <a:pt x="3429080" y="6648115"/>
                </a:moveTo>
                <a:cubicBezTo>
                  <a:pt x="3430524" y="6648227"/>
                  <a:pt x="3433857" y="6649020"/>
                  <a:pt x="3438717" y="6650481"/>
                </a:cubicBezTo>
                <a:cubicBezTo>
                  <a:pt x="3453331" y="6654926"/>
                  <a:pt x="3455828" y="6657212"/>
                  <a:pt x="3452927" y="6663753"/>
                </a:cubicBezTo>
                <a:cubicBezTo>
                  <a:pt x="3450594" y="6668896"/>
                  <a:pt x="3451656" y="6671436"/>
                  <a:pt x="3455750" y="6671118"/>
                </a:cubicBezTo>
                <a:cubicBezTo>
                  <a:pt x="3459151" y="6670865"/>
                  <a:pt x="3462958" y="6668325"/>
                  <a:pt x="3464059" y="6665657"/>
                </a:cubicBezTo>
                <a:cubicBezTo>
                  <a:pt x="3465064" y="6663054"/>
                  <a:pt x="3466813" y="6658673"/>
                  <a:pt x="3467660" y="6656387"/>
                </a:cubicBezTo>
                <a:cubicBezTo>
                  <a:pt x="3468660" y="6653783"/>
                  <a:pt x="3470755" y="6652450"/>
                  <a:pt x="3472864" y="6652957"/>
                </a:cubicBezTo>
                <a:cubicBezTo>
                  <a:pt x="3476117" y="6653783"/>
                  <a:pt x="3470836" y="6677723"/>
                  <a:pt x="3463217" y="6696645"/>
                </a:cubicBezTo>
                <a:cubicBezTo>
                  <a:pt x="3460161" y="6704329"/>
                  <a:pt x="3451846" y="6700837"/>
                  <a:pt x="3453954" y="6692836"/>
                </a:cubicBezTo>
                <a:cubicBezTo>
                  <a:pt x="3455309" y="6687502"/>
                  <a:pt x="3453603" y="6686676"/>
                  <a:pt x="3445436" y="6688708"/>
                </a:cubicBezTo>
                <a:cubicBezTo>
                  <a:pt x="3439818" y="6690168"/>
                  <a:pt x="3434140" y="6695312"/>
                  <a:pt x="3432876" y="6700265"/>
                </a:cubicBezTo>
                <a:cubicBezTo>
                  <a:pt x="3431560" y="6705472"/>
                  <a:pt x="3425878" y="6709854"/>
                  <a:pt x="3419448" y="6710679"/>
                </a:cubicBezTo>
                <a:cubicBezTo>
                  <a:pt x="3413544" y="6711378"/>
                  <a:pt x="3410088" y="6712711"/>
                  <a:pt x="3412088" y="6713282"/>
                </a:cubicBezTo>
                <a:cubicBezTo>
                  <a:pt x="3414178" y="6713918"/>
                  <a:pt x="3412694" y="6716775"/>
                  <a:pt x="3408828" y="6719632"/>
                </a:cubicBezTo>
                <a:cubicBezTo>
                  <a:pt x="3404979" y="6722427"/>
                  <a:pt x="3402572" y="6727126"/>
                  <a:pt x="3403532" y="6730174"/>
                </a:cubicBezTo>
                <a:cubicBezTo>
                  <a:pt x="3404472" y="6733285"/>
                  <a:pt x="3403220" y="6735063"/>
                  <a:pt x="3400539" y="6734365"/>
                </a:cubicBezTo>
                <a:cubicBezTo>
                  <a:pt x="3398030" y="6733730"/>
                  <a:pt x="3395059" y="6726999"/>
                  <a:pt x="3394126" y="6719632"/>
                </a:cubicBezTo>
                <a:lnTo>
                  <a:pt x="3392412" y="6706043"/>
                </a:lnTo>
                <a:lnTo>
                  <a:pt x="3374660" y="6719315"/>
                </a:lnTo>
                <a:cubicBezTo>
                  <a:pt x="3364714" y="6726744"/>
                  <a:pt x="3354140" y="6731952"/>
                  <a:pt x="3350669" y="6730999"/>
                </a:cubicBezTo>
                <a:cubicBezTo>
                  <a:pt x="3342064" y="6728840"/>
                  <a:pt x="3344947" y="6721601"/>
                  <a:pt x="3356104" y="6717219"/>
                </a:cubicBezTo>
                <a:cubicBezTo>
                  <a:pt x="3361363" y="6715124"/>
                  <a:pt x="3367693" y="6710552"/>
                  <a:pt x="3370198" y="6706996"/>
                </a:cubicBezTo>
                <a:cubicBezTo>
                  <a:pt x="3373068" y="6702868"/>
                  <a:pt x="3382663" y="6701344"/>
                  <a:pt x="3396150" y="6702678"/>
                </a:cubicBezTo>
                <a:cubicBezTo>
                  <a:pt x="3407708" y="6703885"/>
                  <a:pt x="3419319" y="6703059"/>
                  <a:pt x="3421589" y="6700964"/>
                </a:cubicBezTo>
                <a:cubicBezTo>
                  <a:pt x="3424383" y="6698360"/>
                  <a:pt x="3420782" y="6696836"/>
                  <a:pt x="3410833" y="6696518"/>
                </a:cubicBezTo>
                <a:cubicBezTo>
                  <a:pt x="3402807" y="6696201"/>
                  <a:pt x="3396276" y="6694741"/>
                  <a:pt x="3396684" y="6693281"/>
                </a:cubicBezTo>
                <a:cubicBezTo>
                  <a:pt x="3397088" y="6691819"/>
                  <a:pt x="3407216" y="6682422"/>
                  <a:pt x="3418936" y="6672579"/>
                </a:cubicBezTo>
                <a:cubicBezTo>
                  <a:pt x="3440359" y="6654736"/>
                  <a:pt x="3440492" y="6654481"/>
                  <a:pt x="3430807" y="6649846"/>
                </a:cubicBezTo>
                <a:cubicBezTo>
                  <a:pt x="3428094" y="6648576"/>
                  <a:pt x="3427639" y="6648004"/>
                  <a:pt x="3429080" y="6648115"/>
                </a:cubicBezTo>
                <a:close/>
                <a:moveTo>
                  <a:pt x="5259507" y="6648069"/>
                </a:moveTo>
                <a:cubicBezTo>
                  <a:pt x="5265331" y="6649593"/>
                  <a:pt x="5267916" y="6652641"/>
                  <a:pt x="5265883" y="6655625"/>
                </a:cubicBezTo>
                <a:cubicBezTo>
                  <a:pt x="5264010" y="6658293"/>
                  <a:pt x="5259793" y="6659944"/>
                  <a:pt x="5256630" y="6659118"/>
                </a:cubicBezTo>
                <a:cubicBezTo>
                  <a:pt x="5253461" y="6658356"/>
                  <a:pt x="5250546" y="6654864"/>
                  <a:pt x="5250247" y="6651561"/>
                </a:cubicBezTo>
                <a:cubicBezTo>
                  <a:pt x="5249924" y="6648006"/>
                  <a:pt x="5253683" y="6646481"/>
                  <a:pt x="5259507" y="6648069"/>
                </a:cubicBezTo>
                <a:close/>
                <a:moveTo>
                  <a:pt x="6392770" y="6647782"/>
                </a:moveTo>
                <a:cubicBezTo>
                  <a:pt x="6393111" y="6649767"/>
                  <a:pt x="6396319" y="6654831"/>
                  <a:pt x="6402638" y="6664515"/>
                </a:cubicBezTo>
                <a:cubicBezTo>
                  <a:pt x="6410069" y="6676072"/>
                  <a:pt x="6417689" y="6685597"/>
                  <a:pt x="6419658" y="6686105"/>
                </a:cubicBezTo>
                <a:cubicBezTo>
                  <a:pt x="6421563" y="6686549"/>
                  <a:pt x="6422452" y="6690168"/>
                  <a:pt x="6421500" y="6693725"/>
                </a:cubicBezTo>
                <a:cubicBezTo>
                  <a:pt x="6418769" y="6704519"/>
                  <a:pt x="6405115" y="6703694"/>
                  <a:pt x="6400352" y="6692581"/>
                </a:cubicBezTo>
                <a:cubicBezTo>
                  <a:pt x="6395907" y="6681787"/>
                  <a:pt x="6393684" y="6683120"/>
                  <a:pt x="6395144" y="6695947"/>
                </a:cubicBezTo>
                <a:cubicBezTo>
                  <a:pt x="6395652" y="6700075"/>
                  <a:pt x="6399590" y="6704710"/>
                  <a:pt x="6403591" y="6705790"/>
                </a:cubicBezTo>
                <a:cubicBezTo>
                  <a:pt x="6407846" y="6706869"/>
                  <a:pt x="6415022" y="6712267"/>
                  <a:pt x="6419786" y="6717855"/>
                </a:cubicBezTo>
                <a:cubicBezTo>
                  <a:pt x="6424549" y="6723443"/>
                  <a:pt x="6427597" y="6725284"/>
                  <a:pt x="6426581" y="6721982"/>
                </a:cubicBezTo>
                <a:cubicBezTo>
                  <a:pt x="6425501" y="6718490"/>
                  <a:pt x="6427978" y="6715632"/>
                  <a:pt x="6432360" y="6715124"/>
                </a:cubicBezTo>
                <a:cubicBezTo>
                  <a:pt x="6436805" y="6714617"/>
                  <a:pt x="6440553" y="6711949"/>
                  <a:pt x="6441441" y="6708901"/>
                </a:cubicBezTo>
                <a:cubicBezTo>
                  <a:pt x="6443601" y="6700710"/>
                  <a:pt x="6412355" y="6655815"/>
                  <a:pt x="6400097" y="6649529"/>
                </a:cubicBezTo>
                <a:cubicBezTo>
                  <a:pt x="6394953" y="6646893"/>
                  <a:pt x="6392428" y="6645798"/>
                  <a:pt x="6392770" y="6647782"/>
                </a:cubicBezTo>
                <a:close/>
                <a:moveTo>
                  <a:pt x="3957209" y="6647179"/>
                </a:moveTo>
                <a:cubicBezTo>
                  <a:pt x="3960232" y="6646290"/>
                  <a:pt x="3961884" y="6647687"/>
                  <a:pt x="3961126" y="6650354"/>
                </a:cubicBezTo>
                <a:cubicBezTo>
                  <a:pt x="3960449" y="6653021"/>
                  <a:pt x="3958069" y="6654545"/>
                  <a:pt x="3955462" y="6653910"/>
                </a:cubicBezTo>
                <a:cubicBezTo>
                  <a:pt x="3952778" y="6653212"/>
                  <a:pt x="3951187" y="6651942"/>
                  <a:pt x="3951537" y="6650735"/>
                </a:cubicBezTo>
                <a:cubicBezTo>
                  <a:pt x="3951811" y="6649465"/>
                  <a:pt x="3954087" y="6648131"/>
                  <a:pt x="3957209" y="6647179"/>
                </a:cubicBezTo>
                <a:close/>
                <a:moveTo>
                  <a:pt x="408415" y="6646926"/>
                </a:moveTo>
                <a:cubicBezTo>
                  <a:pt x="407742" y="6646910"/>
                  <a:pt x="407140" y="6648577"/>
                  <a:pt x="406271" y="6651943"/>
                </a:cubicBezTo>
                <a:cubicBezTo>
                  <a:pt x="405089" y="6656515"/>
                  <a:pt x="406133" y="6660324"/>
                  <a:pt x="408732" y="6660959"/>
                </a:cubicBezTo>
                <a:cubicBezTo>
                  <a:pt x="414245" y="6662356"/>
                  <a:pt x="414419" y="6661975"/>
                  <a:pt x="410977" y="6652006"/>
                </a:cubicBezTo>
                <a:cubicBezTo>
                  <a:pt x="409829" y="6648640"/>
                  <a:pt x="409088" y="6646942"/>
                  <a:pt x="408415" y="6646926"/>
                </a:cubicBezTo>
                <a:close/>
                <a:moveTo>
                  <a:pt x="3497311" y="6645021"/>
                </a:moveTo>
                <a:cubicBezTo>
                  <a:pt x="3499820" y="6642607"/>
                  <a:pt x="3503930" y="6643751"/>
                  <a:pt x="3508922" y="6648259"/>
                </a:cubicBezTo>
                <a:cubicBezTo>
                  <a:pt x="3517068" y="6655625"/>
                  <a:pt x="3517085" y="6662166"/>
                  <a:pt x="3508974" y="6664706"/>
                </a:cubicBezTo>
                <a:cubicBezTo>
                  <a:pt x="3506040" y="6665594"/>
                  <a:pt x="3505818" y="6663499"/>
                  <a:pt x="3508331" y="6659880"/>
                </a:cubicBezTo>
                <a:cubicBezTo>
                  <a:pt x="3510855" y="6656260"/>
                  <a:pt x="3510994" y="6653276"/>
                  <a:pt x="3508634" y="6653085"/>
                </a:cubicBezTo>
                <a:cubicBezTo>
                  <a:pt x="3499274" y="6652387"/>
                  <a:pt x="3493725" y="6648513"/>
                  <a:pt x="3497311" y="6645021"/>
                </a:cubicBezTo>
                <a:close/>
                <a:moveTo>
                  <a:pt x="6139016" y="6641972"/>
                </a:moveTo>
                <a:cubicBezTo>
                  <a:pt x="6141684" y="6642734"/>
                  <a:pt x="6143272" y="6643941"/>
                  <a:pt x="6142890" y="6645147"/>
                </a:cubicBezTo>
                <a:cubicBezTo>
                  <a:pt x="6142637" y="6646418"/>
                  <a:pt x="6140351" y="6647751"/>
                  <a:pt x="6137239" y="6648704"/>
                </a:cubicBezTo>
                <a:cubicBezTo>
                  <a:pt x="6134317" y="6649593"/>
                  <a:pt x="6132666" y="6648195"/>
                  <a:pt x="6133301" y="6645529"/>
                </a:cubicBezTo>
                <a:cubicBezTo>
                  <a:pt x="6134000" y="6642862"/>
                  <a:pt x="6136413" y="6641338"/>
                  <a:pt x="6139016" y="6641972"/>
                </a:cubicBezTo>
                <a:close/>
                <a:moveTo>
                  <a:pt x="3336597" y="6641464"/>
                </a:moveTo>
                <a:cubicBezTo>
                  <a:pt x="3341377" y="6642734"/>
                  <a:pt x="3335327" y="6649973"/>
                  <a:pt x="3329075" y="6650735"/>
                </a:cubicBezTo>
                <a:cubicBezTo>
                  <a:pt x="3324766" y="6651243"/>
                  <a:pt x="3320983" y="6654418"/>
                  <a:pt x="3319914" y="6658418"/>
                </a:cubicBezTo>
                <a:cubicBezTo>
                  <a:pt x="3318847" y="6662482"/>
                  <a:pt x="3316259" y="6664896"/>
                  <a:pt x="3313668" y="6664261"/>
                </a:cubicBezTo>
                <a:cubicBezTo>
                  <a:pt x="3311154" y="6663626"/>
                  <a:pt x="3306738" y="6667690"/>
                  <a:pt x="3303642" y="6673595"/>
                </a:cubicBezTo>
                <a:cubicBezTo>
                  <a:pt x="3300474" y="6679437"/>
                  <a:pt x="3296537" y="6683692"/>
                  <a:pt x="3294675" y="6683184"/>
                </a:cubicBezTo>
                <a:cubicBezTo>
                  <a:pt x="3292732" y="6682676"/>
                  <a:pt x="3284959" y="6685660"/>
                  <a:pt x="3276599" y="6690168"/>
                </a:cubicBezTo>
                <a:cubicBezTo>
                  <a:pt x="3268243" y="6694677"/>
                  <a:pt x="3262178" y="6696900"/>
                  <a:pt x="3262603" y="6695376"/>
                </a:cubicBezTo>
                <a:cubicBezTo>
                  <a:pt x="3263976" y="6689978"/>
                  <a:pt x="3290142" y="6667626"/>
                  <a:pt x="3293864" y="6668643"/>
                </a:cubicBezTo>
                <a:cubicBezTo>
                  <a:pt x="3296213" y="6669214"/>
                  <a:pt x="3298269" y="6668071"/>
                  <a:pt x="3298893" y="6665594"/>
                </a:cubicBezTo>
                <a:cubicBezTo>
                  <a:pt x="3299878" y="6661531"/>
                  <a:pt x="3332870" y="6640512"/>
                  <a:pt x="3336597" y="6641464"/>
                </a:cubicBezTo>
                <a:close/>
                <a:moveTo>
                  <a:pt x="5209178" y="6639750"/>
                </a:moveTo>
                <a:cubicBezTo>
                  <a:pt x="5211832" y="6640512"/>
                  <a:pt x="5213134" y="6642798"/>
                  <a:pt x="5212474" y="6645338"/>
                </a:cubicBezTo>
                <a:cubicBezTo>
                  <a:pt x="5211801" y="6648068"/>
                  <a:pt x="5209546" y="6649338"/>
                  <a:pt x="5206866" y="6648640"/>
                </a:cubicBezTo>
                <a:cubicBezTo>
                  <a:pt x="5204186" y="6648005"/>
                  <a:pt x="5202890" y="6645718"/>
                  <a:pt x="5203564" y="6643052"/>
                </a:cubicBezTo>
                <a:cubicBezTo>
                  <a:pt x="5204243" y="6640385"/>
                  <a:pt x="5206498" y="6639051"/>
                  <a:pt x="5209178" y="6639750"/>
                </a:cubicBezTo>
                <a:close/>
                <a:moveTo>
                  <a:pt x="4142233" y="6633019"/>
                </a:moveTo>
                <a:cubicBezTo>
                  <a:pt x="4145259" y="6632131"/>
                  <a:pt x="4146888" y="6633273"/>
                  <a:pt x="4146215" y="6635940"/>
                </a:cubicBezTo>
                <a:cubicBezTo>
                  <a:pt x="4145536" y="6638607"/>
                  <a:pt x="4143043" y="6641020"/>
                  <a:pt x="4139928" y="6641909"/>
                </a:cubicBezTo>
                <a:cubicBezTo>
                  <a:pt x="4136897" y="6642925"/>
                  <a:pt x="4135273" y="6641656"/>
                  <a:pt x="4135952" y="6638988"/>
                </a:cubicBezTo>
                <a:cubicBezTo>
                  <a:pt x="4136631" y="6636321"/>
                  <a:pt x="4139118" y="6633972"/>
                  <a:pt x="4142233" y="6633019"/>
                </a:cubicBezTo>
                <a:close/>
                <a:moveTo>
                  <a:pt x="3300723" y="6630606"/>
                </a:moveTo>
                <a:cubicBezTo>
                  <a:pt x="3305191" y="6630098"/>
                  <a:pt x="3307429" y="6632384"/>
                  <a:pt x="3306376" y="6636385"/>
                </a:cubicBezTo>
                <a:cubicBezTo>
                  <a:pt x="3305437" y="6639814"/>
                  <a:pt x="3301529" y="6642036"/>
                  <a:pt x="3297973" y="6641084"/>
                </a:cubicBezTo>
                <a:cubicBezTo>
                  <a:pt x="3294410" y="6640131"/>
                  <a:pt x="3291741" y="6637528"/>
                  <a:pt x="3292306" y="6635306"/>
                </a:cubicBezTo>
                <a:cubicBezTo>
                  <a:pt x="3292857" y="6633210"/>
                  <a:pt x="3296781" y="6630987"/>
                  <a:pt x="3300723" y="6630606"/>
                </a:cubicBezTo>
                <a:close/>
                <a:moveTo>
                  <a:pt x="5632795" y="6625399"/>
                </a:moveTo>
                <a:cubicBezTo>
                  <a:pt x="5635462" y="6626098"/>
                  <a:pt x="5636796" y="6628383"/>
                  <a:pt x="5636097" y="6631051"/>
                </a:cubicBezTo>
                <a:cubicBezTo>
                  <a:pt x="5635399" y="6633718"/>
                  <a:pt x="5633176" y="6634988"/>
                  <a:pt x="5630508" y="6634353"/>
                </a:cubicBezTo>
                <a:cubicBezTo>
                  <a:pt x="5627778" y="6633654"/>
                  <a:pt x="5626507" y="6631431"/>
                  <a:pt x="5627206" y="6628701"/>
                </a:cubicBezTo>
                <a:cubicBezTo>
                  <a:pt x="5627841" y="6626034"/>
                  <a:pt x="5630127" y="6624764"/>
                  <a:pt x="5632795" y="6625399"/>
                </a:cubicBezTo>
                <a:close/>
                <a:moveTo>
                  <a:pt x="3356944" y="6625336"/>
                </a:moveTo>
                <a:cubicBezTo>
                  <a:pt x="3359884" y="6624447"/>
                  <a:pt x="3361651" y="6625781"/>
                  <a:pt x="3360871" y="6628511"/>
                </a:cubicBezTo>
                <a:cubicBezTo>
                  <a:pt x="3360194" y="6631178"/>
                  <a:pt x="3357803" y="6632702"/>
                  <a:pt x="3355205" y="6632067"/>
                </a:cubicBezTo>
                <a:cubicBezTo>
                  <a:pt x="3352530" y="6631369"/>
                  <a:pt x="3350929" y="6630098"/>
                  <a:pt x="3351279" y="6628892"/>
                </a:cubicBezTo>
                <a:cubicBezTo>
                  <a:pt x="3351551" y="6627685"/>
                  <a:pt x="3353827" y="6626288"/>
                  <a:pt x="3356944" y="6625336"/>
                </a:cubicBezTo>
                <a:close/>
                <a:moveTo>
                  <a:pt x="891593" y="6623875"/>
                </a:moveTo>
                <a:cubicBezTo>
                  <a:pt x="893861" y="6624447"/>
                  <a:pt x="892407" y="6628320"/>
                  <a:pt x="888049" y="6632956"/>
                </a:cubicBezTo>
                <a:cubicBezTo>
                  <a:pt x="883776" y="6637528"/>
                  <a:pt x="879972" y="6640068"/>
                  <a:pt x="879222" y="6638798"/>
                </a:cubicBezTo>
                <a:cubicBezTo>
                  <a:pt x="876987" y="6634924"/>
                  <a:pt x="887136" y="6622732"/>
                  <a:pt x="891593" y="6623875"/>
                </a:cubicBezTo>
                <a:close/>
                <a:moveTo>
                  <a:pt x="425802" y="6623129"/>
                </a:moveTo>
                <a:cubicBezTo>
                  <a:pt x="423455" y="6623082"/>
                  <a:pt x="420831" y="6625367"/>
                  <a:pt x="416514" y="6629971"/>
                </a:cubicBezTo>
                <a:cubicBezTo>
                  <a:pt x="409674" y="6637274"/>
                  <a:pt x="409942" y="6638036"/>
                  <a:pt x="419116" y="6637592"/>
                </a:cubicBezTo>
                <a:cubicBezTo>
                  <a:pt x="426376" y="6637337"/>
                  <a:pt x="428698" y="6639179"/>
                  <a:pt x="427406" y="6644322"/>
                </a:cubicBezTo>
                <a:cubicBezTo>
                  <a:pt x="426339" y="6648323"/>
                  <a:pt x="427784" y="6650736"/>
                  <a:pt x="430719" y="6649847"/>
                </a:cubicBezTo>
                <a:cubicBezTo>
                  <a:pt x="438087" y="6647497"/>
                  <a:pt x="439246" y="6639116"/>
                  <a:pt x="433406" y="6630289"/>
                </a:cubicBezTo>
                <a:cubicBezTo>
                  <a:pt x="430211" y="6625558"/>
                  <a:pt x="428145" y="6623177"/>
                  <a:pt x="425802" y="6623129"/>
                </a:cubicBezTo>
                <a:close/>
                <a:moveTo>
                  <a:pt x="5561977" y="6621462"/>
                </a:moveTo>
                <a:cubicBezTo>
                  <a:pt x="5559303" y="6620764"/>
                  <a:pt x="5557906" y="6622415"/>
                  <a:pt x="5558801" y="6625336"/>
                </a:cubicBezTo>
                <a:cubicBezTo>
                  <a:pt x="5559741" y="6628511"/>
                  <a:pt x="5561138" y="6630670"/>
                  <a:pt x="5562345" y="6631051"/>
                </a:cubicBezTo>
                <a:cubicBezTo>
                  <a:pt x="5563552" y="6631369"/>
                  <a:pt x="5564841" y="6629781"/>
                  <a:pt x="5565540" y="6627114"/>
                </a:cubicBezTo>
                <a:cubicBezTo>
                  <a:pt x="5566175" y="6624574"/>
                  <a:pt x="5564651" y="6622097"/>
                  <a:pt x="5561977" y="6621462"/>
                </a:cubicBezTo>
                <a:close/>
                <a:moveTo>
                  <a:pt x="6340892" y="6620208"/>
                </a:moveTo>
                <a:cubicBezTo>
                  <a:pt x="6342305" y="6623319"/>
                  <a:pt x="6346433" y="6629590"/>
                  <a:pt x="6352530" y="6637400"/>
                </a:cubicBezTo>
                <a:cubicBezTo>
                  <a:pt x="6359643" y="6646608"/>
                  <a:pt x="6366439" y="6653339"/>
                  <a:pt x="6367645" y="6652577"/>
                </a:cubicBezTo>
                <a:cubicBezTo>
                  <a:pt x="6369805" y="6651243"/>
                  <a:pt x="6357230" y="6633908"/>
                  <a:pt x="6345544" y="6621969"/>
                </a:cubicBezTo>
                <a:cubicBezTo>
                  <a:pt x="6340781" y="6617143"/>
                  <a:pt x="6339479" y="6617096"/>
                  <a:pt x="6340892" y="6620208"/>
                </a:cubicBezTo>
                <a:close/>
                <a:moveTo>
                  <a:pt x="3798981" y="6618652"/>
                </a:moveTo>
                <a:cubicBezTo>
                  <a:pt x="3800057" y="6618144"/>
                  <a:pt x="3802482" y="6619271"/>
                  <a:pt x="3806858" y="6621780"/>
                </a:cubicBezTo>
                <a:cubicBezTo>
                  <a:pt x="3812253" y="6624828"/>
                  <a:pt x="3819895" y="6628256"/>
                  <a:pt x="3823530" y="6629209"/>
                </a:cubicBezTo>
                <a:cubicBezTo>
                  <a:pt x="3829362" y="6630797"/>
                  <a:pt x="3829237" y="6631369"/>
                  <a:pt x="3822579" y="6633591"/>
                </a:cubicBezTo>
                <a:cubicBezTo>
                  <a:pt x="3818413" y="6634924"/>
                  <a:pt x="3813683" y="6634670"/>
                  <a:pt x="3812004" y="6632956"/>
                </a:cubicBezTo>
                <a:cubicBezTo>
                  <a:pt x="3810421" y="6631241"/>
                  <a:pt x="3808016" y="6633591"/>
                  <a:pt x="3806863" y="6638036"/>
                </a:cubicBezTo>
                <a:cubicBezTo>
                  <a:pt x="3805701" y="6642481"/>
                  <a:pt x="3801823" y="6648068"/>
                  <a:pt x="3798290" y="6650101"/>
                </a:cubicBezTo>
                <a:cubicBezTo>
                  <a:pt x="3793276" y="6653022"/>
                  <a:pt x="3792659" y="6655816"/>
                  <a:pt x="3795602" y="6662293"/>
                </a:cubicBezTo>
                <a:cubicBezTo>
                  <a:pt x="3797871" y="6667182"/>
                  <a:pt x="3797541" y="6670167"/>
                  <a:pt x="3794947" y="6669531"/>
                </a:cubicBezTo>
                <a:cubicBezTo>
                  <a:pt x="3784653" y="6666865"/>
                  <a:pt x="3783495" y="6654673"/>
                  <a:pt x="3792571" y="6644576"/>
                </a:cubicBezTo>
                <a:cubicBezTo>
                  <a:pt x="3798813" y="6637655"/>
                  <a:pt x="3800902" y="6631686"/>
                  <a:pt x="3799224" y="6625336"/>
                </a:cubicBezTo>
                <a:cubicBezTo>
                  <a:pt x="3798187" y="6621303"/>
                  <a:pt x="3797907" y="6619160"/>
                  <a:pt x="3798981" y="6618652"/>
                </a:cubicBezTo>
                <a:close/>
                <a:moveTo>
                  <a:pt x="6040135" y="6618287"/>
                </a:moveTo>
                <a:cubicBezTo>
                  <a:pt x="6040642" y="6616572"/>
                  <a:pt x="6044008" y="6619811"/>
                  <a:pt x="6047819" y="6625526"/>
                </a:cubicBezTo>
                <a:cubicBezTo>
                  <a:pt x="6051629" y="6631241"/>
                  <a:pt x="6053408" y="6636702"/>
                  <a:pt x="6051820" y="6637591"/>
                </a:cubicBezTo>
                <a:cubicBezTo>
                  <a:pt x="6048708" y="6639369"/>
                  <a:pt x="6038928" y="6623240"/>
                  <a:pt x="6040135" y="6618287"/>
                </a:cubicBezTo>
                <a:close/>
                <a:moveTo>
                  <a:pt x="124279" y="6615937"/>
                </a:moveTo>
                <a:cubicBezTo>
                  <a:pt x="126952" y="6616635"/>
                  <a:pt x="128464" y="6619112"/>
                  <a:pt x="127822" y="6621652"/>
                </a:cubicBezTo>
                <a:cubicBezTo>
                  <a:pt x="127143" y="6624319"/>
                  <a:pt x="125854" y="6625906"/>
                  <a:pt x="124641" y="6625526"/>
                </a:cubicBezTo>
                <a:cubicBezTo>
                  <a:pt x="123421" y="6625271"/>
                  <a:pt x="122037" y="6622985"/>
                  <a:pt x="121097" y="6619874"/>
                </a:cubicBezTo>
                <a:cubicBezTo>
                  <a:pt x="120208" y="6616953"/>
                  <a:pt x="121599" y="6615302"/>
                  <a:pt x="124279" y="6615937"/>
                </a:cubicBezTo>
                <a:close/>
                <a:moveTo>
                  <a:pt x="5838624" y="6614096"/>
                </a:moveTo>
                <a:cubicBezTo>
                  <a:pt x="5847705" y="6610540"/>
                  <a:pt x="5862376" y="6616128"/>
                  <a:pt x="5870251" y="6626352"/>
                </a:cubicBezTo>
                <a:cubicBezTo>
                  <a:pt x="5872855" y="6629781"/>
                  <a:pt x="5881174" y="6633908"/>
                  <a:pt x="5889240" y="6635877"/>
                </a:cubicBezTo>
                <a:cubicBezTo>
                  <a:pt x="5897305" y="6637781"/>
                  <a:pt x="5900798" y="6639623"/>
                  <a:pt x="5897242" y="6640004"/>
                </a:cubicBezTo>
                <a:cubicBezTo>
                  <a:pt x="5889431" y="6640766"/>
                  <a:pt x="5912611" y="6669278"/>
                  <a:pt x="5923280" y="6672071"/>
                </a:cubicBezTo>
                <a:cubicBezTo>
                  <a:pt x="5926837" y="6672960"/>
                  <a:pt x="5933632" y="6680009"/>
                  <a:pt x="5937887" y="6687248"/>
                </a:cubicBezTo>
                <a:cubicBezTo>
                  <a:pt x="5942269" y="6694741"/>
                  <a:pt x="5956431" y="6707123"/>
                  <a:pt x="5969196" y="6714743"/>
                </a:cubicBezTo>
                <a:cubicBezTo>
                  <a:pt x="5981961" y="6722364"/>
                  <a:pt x="5992313" y="6729603"/>
                  <a:pt x="5992186" y="6730872"/>
                </a:cubicBezTo>
                <a:cubicBezTo>
                  <a:pt x="5990090" y="6738873"/>
                  <a:pt x="5976818" y="6747827"/>
                  <a:pt x="5969641" y="6745985"/>
                </a:cubicBezTo>
                <a:cubicBezTo>
                  <a:pt x="5957574" y="6742938"/>
                  <a:pt x="5940173" y="6719061"/>
                  <a:pt x="5948175" y="6716585"/>
                </a:cubicBezTo>
                <a:cubicBezTo>
                  <a:pt x="5956431" y="6714045"/>
                  <a:pt x="5940428" y="6698424"/>
                  <a:pt x="5930584" y="6699504"/>
                </a:cubicBezTo>
                <a:cubicBezTo>
                  <a:pt x="5926646" y="6699948"/>
                  <a:pt x="5918136" y="6697726"/>
                  <a:pt x="5910896" y="6694360"/>
                </a:cubicBezTo>
                <a:cubicBezTo>
                  <a:pt x="5901116" y="6689788"/>
                  <a:pt x="5898702" y="6685978"/>
                  <a:pt x="5900798" y="6678168"/>
                </a:cubicBezTo>
                <a:cubicBezTo>
                  <a:pt x="5903085" y="6669405"/>
                  <a:pt x="5901179" y="6667372"/>
                  <a:pt x="5887652" y="6664261"/>
                </a:cubicBezTo>
                <a:cubicBezTo>
                  <a:pt x="5878189" y="6662102"/>
                  <a:pt x="5870378" y="6657212"/>
                  <a:pt x="5868155" y="6652132"/>
                </a:cubicBezTo>
                <a:cubicBezTo>
                  <a:pt x="5866059" y="6647243"/>
                  <a:pt x="5856787" y="6637718"/>
                  <a:pt x="5847261" y="6630416"/>
                </a:cubicBezTo>
                <a:cubicBezTo>
                  <a:pt x="5832527" y="6619240"/>
                  <a:pt x="5831321" y="6617017"/>
                  <a:pt x="5838624" y="6614096"/>
                </a:cubicBezTo>
                <a:close/>
                <a:moveTo>
                  <a:pt x="243823" y="6613652"/>
                </a:moveTo>
                <a:cubicBezTo>
                  <a:pt x="241715" y="6613081"/>
                  <a:pt x="238730" y="6617335"/>
                  <a:pt x="237460" y="6622669"/>
                </a:cubicBezTo>
                <a:cubicBezTo>
                  <a:pt x="235281" y="6632131"/>
                  <a:pt x="235656" y="6632384"/>
                  <a:pt x="242960" y="6626479"/>
                </a:cubicBezTo>
                <a:cubicBezTo>
                  <a:pt x="247443" y="6622859"/>
                  <a:pt x="253051" y="6620700"/>
                  <a:pt x="255972" y="6621462"/>
                </a:cubicBezTo>
                <a:cubicBezTo>
                  <a:pt x="258729" y="6622161"/>
                  <a:pt x="261764" y="6620446"/>
                  <a:pt x="262228" y="6617970"/>
                </a:cubicBezTo>
                <a:cubicBezTo>
                  <a:pt x="263003" y="6615240"/>
                  <a:pt x="260069" y="6613398"/>
                  <a:pt x="255680" y="6613843"/>
                </a:cubicBezTo>
                <a:cubicBezTo>
                  <a:pt x="251292" y="6614350"/>
                  <a:pt x="246090" y="6614223"/>
                  <a:pt x="243823" y="6613652"/>
                </a:cubicBezTo>
                <a:close/>
                <a:moveTo>
                  <a:pt x="325701" y="6613207"/>
                </a:moveTo>
                <a:cubicBezTo>
                  <a:pt x="322581" y="6614160"/>
                  <a:pt x="320115" y="6616509"/>
                  <a:pt x="319473" y="6618986"/>
                </a:cubicBezTo>
                <a:cubicBezTo>
                  <a:pt x="318827" y="6621526"/>
                  <a:pt x="320142" y="6623685"/>
                  <a:pt x="322802" y="6624383"/>
                </a:cubicBezTo>
                <a:cubicBezTo>
                  <a:pt x="325382" y="6625145"/>
                  <a:pt x="328083" y="6622606"/>
                  <a:pt x="329050" y="6618542"/>
                </a:cubicBezTo>
                <a:cubicBezTo>
                  <a:pt x="330103" y="6614605"/>
                  <a:pt x="328721" y="6612319"/>
                  <a:pt x="325701" y="6613207"/>
                </a:cubicBezTo>
                <a:close/>
                <a:moveTo>
                  <a:pt x="3385414" y="6611239"/>
                </a:moveTo>
                <a:cubicBezTo>
                  <a:pt x="3388089" y="6611937"/>
                  <a:pt x="3387003" y="6614477"/>
                  <a:pt x="3382627" y="6617652"/>
                </a:cubicBezTo>
                <a:cubicBezTo>
                  <a:pt x="3378663" y="6620446"/>
                  <a:pt x="3374483" y="6621589"/>
                  <a:pt x="3373604" y="6620129"/>
                </a:cubicBezTo>
                <a:cubicBezTo>
                  <a:pt x="3371354" y="6616382"/>
                  <a:pt x="3380059" y="6609906"/>
                  <a:pt x="3385414" y="6611239"/>
                </a:cubicBezTo>
                <a:close/>
                <a:moveTo>
                  <a:pt x="402851" y="6610294"/>
                </a:moveTo>
                <a:cubicBezTo>
                  <a:pt x="401333" y="6608080"/>
                  <a:pt x="397386" y="6608603"/>
                  <a:pt x="391559" y="6612699"/>
                </a:cubicBezTo>
                <a:cubicBezTo>
                  <a:pt x="376674" y="6623113"/>
                  <a:pt x="373543" y="6631495"/>
                  <a:pt x="383871" y="6633591"/>
                </a:cubicBezTo>
                <a:cubicBezTo>
                  <a:pt x="390251" y="6634924"/>
                  <a:pt x="395478" y="6631749"/>
                  <a:pt x="399613" y="6624320"/>
                </a:cubicBezTo>
                <a:cubicBezTo>
                  <a:pt x="403479" y="6617462"/>
                  <a:pt x="404374" y="6612509"/>
                  <a:pt x="402851" y="6610294"/>
                </a:cubicBezTo>
                <a:close/>
                <a:moveTo>
                  <a:pt x="5149912" y="6607175"/>
                </a:moveTo>
                <a:cubicBezTo>
                  <a:pt x="5152979" y="6610286"/>
                  <a:pt x="5151322" y="6613525"/>
                  <a:pt x="5144571" y="6617334"/>
                </a:cubicBezTo>
                <a:cubicBezTo>
                  <a:pt x="5138982" y="6620573"/>
                  <a:pt x="5132898" y="6624446"/>
                  <a:pt x="5130294" y="6626542"/>
                </a:cubicBezTo>
                <a:cubicBezTo>
                  <a:pt x="5127799" y="6628574"/>
                  <a:pt x="5126598" y="6626987"/>
                  <a:pt x="5127582" y="6622923"/>
                </a:cubicBezTo>
                <a:cubicBezTo>
                  <a:pt x="5130117" y="6612636"/>
                  <a:pt x="5145022" y="6602158"/>
                  <a:pt x="5149912" y="6607175"/>
                </a:cubicBezTo>
                <a:close/>
                <a:moveTo>
                  <a:pt x="905019" y="6606095"/>
                </a:moveTo>
                <a:cubicBezTo>
                  <a:pt x="907884" y="6609080"/>
                  <a:pt x="906982" y="6611619"/>
                  <a:pt x="902003" y="6615112"/>
                </a:cubicBezTo>
                <a:cubicBezTo>
                  <a:pt x="893366" y="6621271"/>
                  <a:pt x="889968" y="6617271"/>
                  <a:pt x="896382" y="6608380"/>
                </a:cubicBezTo>
                <a:cubicBezTo>
                  <a:pt x="899063" y="6604761"/>
                  <a:pt x="902784" y="6603809"/>
                  <a:pt x="905019" y="6606095"/>
                </a:cubicBezTo>
                <a:close/>
                <a:moveTo>
                  <a:pt x="3833095" y="6605246"/>
                </a:moveTo>
                <a:cubicBezTo>
                  <a:pt x="3833948" y="6606079"/>
                  <a:pt x="3833727" y="6608254"/>
                  <a:pt x="3832713" y="6612064"/>
                </a:cubicBezTo>
                <a:cubicBezTo>
                  <a:pt x="3831280" y="6617398"/>
                  <a:pt x="3828520" y="6621018"/>
                  <a:pt x="3826250" y="6620382"/>
                </a:cubicBezTo>
                <a:cubicBezTo>
                  <a:pt x="3818650" y="6618414"/>
                  <a:pt x="3819107" y="6610095"/>
                  <a:pt x="3827023" y="6606476"/>
                </a:cubicBezTo>
                <a:cubicBezTo>
                  <a:pt x="3830313" y="6604920"/>
                  <a:pt x="3832242" y="6604412"/>
                  <a:pt x="3833095" y="6605246"/>
                </a:cubicBezTo>
                <a:close/>
                <a:moveTo>
                  <a:pt x="3459980" y="6605016"/>
                </a:moveTo>
                <a:cubicBezTo>
                  <a:pt x="3463254" y="6607302"/>
                  <a:pt x="3465876" y="6610096"/>
                  <a:pt x="3465611" y="6610985"/>
                </a:cubicBezTo>
                <a:cubicBezTo>
                  <a:pt x="3465305" y="6611937"/>
                  <a:pt x="3461957" y="6611937"/>
                  <a:pt x="3458399" y="6610985"/>
                </a:cubicBezTo>
                <a:cubicBezTo>
                  <a:pt x="3454825" y="6610096"/>
                  <a:pt x="3452188" y="6607302"/>
                  <a:pt x="3452778" y="6605080"/>
                </a:cubicBezTo>
                <a:cubicBezTo>
                  <a:pt x="3453359" y="6602794"/>
                  <a:pt x="3456708" y="6602730"/>
                  <a:pt x="3459980" y="6605016"/>
                </a:cubicBezTo>
                <a:close/>
                <a:moveTo>
                  <a:pt x="1113172" y="6604825"/>
                </a:moveTo>
                <a:cubicBezTo>
                  <a:pt x="1116566" y="6605777"/>
                  <a:pt x="1112228" y="6613778"/>
                  <a:pt x="1107616" y="6615302"/>
                </a:cubicBezTo>
                <a:cubicBezTo>
                  <a:pt x="1104579" y="6616255"/>
                  <a:pt x="1104325" y="6614286"/>
                  <a:pt x="1106924" y="6610667"/>
                </a:cubicBezTo>
                <a:cubicBezTo>
                  <a:pt x="1109522" y="6607047"/>
                  <a:pt x="1112113" y="6604634"/>
                  <a:pt x="1113172" y="6604825"/>
                </a:cubicBezTo>
                <a:close/>
                <a:moveTo>
                  <a:pt x="4183348" y="6603110"/>
                </a:moveTo>
                <a:cubicBezTo>
                  <a:pt x="4186024" y="6603809"/>
                  <a:pt x="4187326" y="6606094"/>
                  <a:pt x="4186643" y="6608762"/>
                </a:cubicBezTo>
                <a:cubicBezTo>
                  <a:pt x="4185978" y="6611429"/>
                  <a:pt x="4183715" y="6612699"/>
                  <a:pt x="4181044" y="6612064"/>
                </a:cubicBezTo>
                <a:cubicBezTo>
                  <a:pt x="4178364" y="6611365"/>
                  <a:pt x="4177059" y="6609143"/>
                  <a:pt x="4177742" y="6606412"/>
                </a:cubicBezTo>
                <a:cubicBezTo>
                  <a:pt x="4178422" y="6603745"/>
                  <a:pt x="4180677" y="6602475"/>
                  <a:pt x="4183348" y="6603110"/>
                </a:cubicBezTo>
                <a:close/>
                <a:moveTo>
                  <a:pt x="5726469" y="6602539"/>
                </a:moveTo>
                <a:cubicBezTo>
                  <a:pt x="5721071" y="6601396"/>
                  <a:pt x="5719800" y="6602158"/>
                  <a:pt x="5723166" y="6604507"/>
                </a:cubicBezTo>
                <a:cubicBezTo>
                  <a:pt x="5725961" y="6606476"/>
                  <a:pt x="5729899" y="6607301"/>
                  <a:pt x="5731740" y="6606222"/>
                </a:cubicBezTo>
                <a:cubicBezTo>
                  <a:pt x="5733518" y="6605205"/>
                  <a:pt x="5730978" y="6603428"/>
                  <a:pt x="5726469" y="6602539"/>
                </a:cubicBezTo>
                <a:close/>
                <a:moveTo>
                  <a:pt x="717479" y="6599817"/>
                </a:moveTo>
                <a:cubicBezTo>
                  <a:pt x="715822" y="6599223"/>
                  <a:pt x="713271" y="6599622"/>
                  <a:pt x="710427" y="6600769"/>
                </a:cubicBezTo>
                <a:cubicBezTo>
                  <a:pt x="704741" y="6603063"/>
                  <a:pt x="697882" y="6608349"/>
                  <a:pt x="694651" y="6614668"/>
                </a:cubicBezTo>
                <a:cubicBezTo>
                  <a:pt x="691435" y="6621018"/>
                  <a:pt x="687041" y="6629336"/>
                  <a:pt x="684773" y="6633337"/>
                </a:cubicBezTo>
                <a:cubicBezTo>
                  <a:pt x="682395" y="6637528"/>
                  <a:pt x="682777" y="6641211"/>
                  <a:pt x="685623" y="6641909"/>
                </a:cubicBezTo>
                <a:cubicBezTo>
                  <a:pt x="688362" y="6642735"/>
                  <a:pt x="693073" y="6637655"/>
                  <a:pt x="696465" y="6630480"/>
                </a:cubicBezTo>
                <a:cubicBezTo>
                  <a:pt x="699857" y="6623241"/>
                  <a:pt x="705669" y="6616319"/>
                  <a:pt x="709943" y="6614414"/>
                </a:cubicBezTo>
                <a:cubicBezTo>
                  <a:pt x="714212" y="6612509"/>
                  <a:pt x="718200" y="6608445"/>
                  <a:pt x="719170" y="6604825"/>
                </a:cubicBezTo>
                <a:cubicBezTo>
                  <a:pt x="719900" y="6601999"/>
                  <a:pt x="719136" y="6600411"/>
                  <a:pt x="717479" y="6599817"/>
                </a:cubicBezTo>
                <a:close/>
                <a:moveTo>
                  <a:pt x="5597277" y="6599745"/>
                </a:moveTo>
                <a:cubicBezTo>
                  <a:pt x="5599024" y="6598713"/>
                  <a:pt x="5602755" y="6599396"/>
                  <a:pt x="5607201" y="6602539"/>
                </a:cubicBezTo>
                <a:cubicBezTo>
                  <a:pt x="5610820" y="6605079"/>
                  <a:pt x="5613234" y="6608889"/>
                  <a:pt x="5612535" y="6611112"/>
                </a:cubicBezTo>
                <a:cubicBezTo>
                  <a:pt x="5611265" y="6616192"/>
                  <a:pt x="5606375" y="6614794"/>
                  <a:pt x="5599262" y="6607238"/>
                </a:cubicBezTo>
                <a:cubicBezTo>
                  <a:pt x="5595769" y="6603523"/>
                  <a:pt x="5595531" y="6600777"/>
                  <a:pt x="5597277" y="6599745"/>
                </a:cubicBezTo>
                <a:close/>
                <a:moveTo>
                  <a:pt x="5675091" y="6598284"/>
                </a:moveTo>
                <a:cubicBezTo>
                  <a:pt x="5671534" y="6597331"/>
                  <a:pt x="5669058" y="6598919"/>
                  <a:pt x="5669884" y="6601650"/>
                </a:cubicBezTo>
                <a:cubicBezTo>
                  <a:pt x="5670836" y="6604761"/>
                  <a:pt x="5673313" y="6606285"/>
                  <a:pt x="5676107" y="6605460"/>
                </a:cubicBezTo>
                <a:cubicBezTo>
                  <a:pt x="5683601" y="6603237"/>
                  <a:pt x="5683157" y="6600317"/>
                  <a:pt x="5675091" y="6598284"/>
                </a:cubicBezTo>
                <a:close/>
                <a:moveTo>
                  <a:pt x="5343554" y="6598220"/>
                </a:moveTo>
                <a:cubicBezTo>
                  <a:pt x="5346049" y="6598982"/>
                  <a:pt x="5347408" y="6604063"/>
                  <a:pt x="5346684" y="6610095"/>
                </a:cubicBezTo>
                <a:cubicBezTo>
                  <a:pt x="5345160" y="6622414"/>
                  <a:pt x="5336771" y="6624319"/>
                  <a:pt x="5318392" y="6616445"/>
                </a:cubicBezTo>
                <a:cubicBezTo>
                  <a:pt x="5311018" y="6613334"/>
                  <a:pt x="5308269" y="6610667"/>
                  <a:pt x="5312225" y="6610603"/>
                </a:cubicBezTo>
                <a:cubicBezTo>
                  <a:pt x="5327537" y="6610286"/>
                  <a:pt x="5341699" y="6605905"/>
                  <a:pt x="5340467" y="6601777"/>
                </a:cubicBezTo>
                <a:cubicBezTo>
                  <a:pt x="5339635" y="6598919"/>
                  <a:pt x="5340880" y="6597586"/>
                  <a:pt x="5343554" y="6598220"/>
                </a:cubicBezTo>
                <a:close/>
                <a:moveTo>
                  <a:pt x="949914" y="6595998"/>
                </a:moveTo>
                <a:cubicBezTo>
                  <a:pt x="957681" y="6598031"/>
                  <a:pt x="940874" y="6619811"/>
                  <a:pt x="931926" y="6619239"/>
                </a:cubicBezTo>
                <a:cubicBezTo>
                  <a:pt x="923228" y="6618668"/>
                  <a:pt x="923285" y="6618414"/>
                  <a:pt x="933108" y="6611937"/>
                </a:cubicBezTo>
                <a:cubicBezTo>
                  <a:pt x="938824" y="6608190"/>
                  <a:pt x="943816" y="6603046"/>
                  <a:pt x="944546" y="6600126"/>
                </a:cubicBezTo>
                <a:cubicBezTo>
                  <a:pt x="945227" y="6597395"/>
                  <a:pt x="947806" y="6595427"/>
                  <a:pt x="949914" y="6595998"/>
                </a:cubicBezTo>
                <a:close/>
                <a:moveTo>
                  <a:pt x="5389127" y="6594348"/>
                </a:moveTo>
                <a:cubicBezTo>
                  <a:pt x="5391617" y="6597015"/>
                  <a:pt x="5400794" y="6601650"/>
                  <a:pt x="5409190" y="6604318"/>
                </a:cubicBezTo>
                <a:cubicBezTo>
                  <a:pt x="5425016" y="6609461"/>
                  <a:pt x="5454725" y="6626225"/>
                  <a:pt x="5461222" y="6633654"/>
                </a:cubicBezTo>
                <a:cubicBezTo>
                  <a:pt x="5463273" y="6635940"/>
                  <a:pt x="5474152" y="6641782"/>
                  <a:pt x="5485361" y="6646481"/>
                </a:cubicBezTo>
                <a:cubicBezTo>
                  <a:pt x="5497802" y="6651815"/>
                  <a:pt x="5508294" y="6659753"/>
                  <a:pt x="5512250" y="6667056"/>
                </a:cubicBezTo>
                <a:cubicBezTo>
                  <a:pt x="5515794" y="6673532"/>
                  <a:pt x="5524145" y="6681089"/>
                  <a:pt x="5530591" y="6683693"/>
                </a:cubicBezTo>
                <a:cubicBezTo>
                  <a:pt x="5537133" y="6686295"/>
                  <a:pt x="5544722" y="6689915"/>
                  <a:pt x="5547427" y="6691630"/>
                </a:cubicBezTo>
                <a:cubicBezTo>
                  <a:pt x="5553956" y="6695820"/>
                  <a:pt x="5552273" y="6703060"/>
                  <a:pt x="5544208" y="6705790"/>
                </a:cubicBezTo>
                <a:cubicBezTo>
                  <a:pt x="5541089" y="6706743"/>
                  <a:pt x="5536904" y="6703631"/>
                  <a:pt x="5535050" y="6698806"/>
                </a:cubicBezTo>
                <a:cubicBezTo>
                  <a:pt x="5533144" y="6693852"/>
                  <a:pt x="5525009" y="6688074"/>
                  <a:pt x="5516556" y="6685597"/>
                </a:cubicBezTo>
                <a:cubicBezTo>
                  <a:pt x="5493090" y="6678612"/>
                  <a:pt x="5480439" y="6670357"/>
                  <a:pt x="5482325" y="6662928"/>
                </a:cubicBezTo>
                <a:cubicBezTo>
                  <a:pt x="5484637" y="6654038"/>
                  <a:pt x="5426407" y="6637655"/>
                  <a:pt x="5416842" y="6644576"/>
                </a:cubicBezTo>
                <a:cubicBezTo>
                  <a:pt x="5412460" y="6647688"/>
                  <a:pt x="5409062" y="6647244"/>
                  <a:pt x="5405900" y="6642925"/>
                </a:cubicBezTo>
                <a:cubicBezTo>
                  <a:pt x="5403340" y="6639369"/>
                  <a:pt x="5396697" y="6636068"/>
                  <a:pt x="5390690" y="6635368"/>
                </a:cubicBezTo>
                <a:cubicBezTo>
                  <a:pt x="5383685" y="6634480"/>
                  <a:pt x="5380624" y="6631686"/>
                  <a:pt x="5381760" y="6627304"/>
                </a:cubicBezTo>
                <a:cubicBezTo>
                  <a:pt x="5383062" y="6622224"/>
                  <a:pt x="5388035" y="6622161"/>
                  <a:pt x="5402515" y="6627177"/>
                </a:cubicBezTo>
                <a:cubicBezTo>
                  <a:pt x="5415159" y="6631622"/>
                  <a:pt x="5420932" y="6631876"/>
                  <a:pt x="5419789" y="6628066"/>
                </a:cubicBezTo>
                <a:cubicBezTo>
                  <a:pt x="5417541" y="6620827"/>
                  <a:pt x="5370005" y="6608000"/>
                  <a:pt x="5368373" y="6614287"/>
                </a:cubicBezTo>
                <a:cubicBezTo>
                  <a:pt x="5367693" y="6616954"/>
                  <a:pt x="5365439" y="6618224"/>
                  <a:pt x="5362759" y="6617589"/>
                </a:cubicBezTo>
                <a:cubicBezTo>
                  <a:pt x="5354585" y="6615430"/>
                  <a:pt x="5361533" y="6604127"/>
                  <a:pt x="5371053" y="6604063"/>
                </a:cubicBezTo>
                <a:cubicBezTo>
                  <a:pt x="5376368" y="6604063"/>
                  <a:pt x="5381468" y="6600698"/>
                  <a:pt x="5382535" y="6596633"/>
                </a:cubicBezTo>
                <a:cubicBezTo>
                  <a:pt x="5383862" y="6591807"/>
                  <a:pt x="5386009" y="6590982"/>
                  <a:pt x="5389127" y="6594348"/>
                </a:cubicBezTo>
                <a:close/>
                <a:moveTo>
                  <a:pt x="3698951" y="6593205"/>
                </a:moveTo>
                <a:cubicBezTo>
                  <a:pt x="3701682" y="6592823"/>
                  <a:pt x="3703172" y="6596189"/>
                  <a:pt x="3702110" y="6600189"/>
                </a:cubicBezTo>
                <a:cubicBezTo>
                  <a:pt x="3701060" y="6604190"/>
                  <a:pt x="3698080" y="6606412"/>
                  <a:pt x="3695829" y="6605015"/>
                </a:cubicBezTo>
                <a:cubicBezTo>
                  <a:pt x="3693437" y="6603428"/>
                  <a:pt x="3692056" y="6600380"/>
                  <a:pt x="3692672" y="6597967"/>
                </a:cubicBezTo>
                <a:cubicBezTo>
                  <a:pt x="3693295" y="6595554"/>
                  <a:pt x="3695974" y="6593458"/>
                  <a:pt x="3698951" y="6593205"/>
                </a:cubicBezTo>
                <a:close/>
                <a:moveTo>
                  <a:pt x="340475" y="6593142"/>
                </a:moveTo>
                <a:cubicBezTo>
                  <a:pt x="337361" y="6594094"/>
                  <a:pt x="334869" y="6596444"/>
                  <a:pt x="334236" y="6598983"/>
                </a:cubicBezTo>
                <a:cubicBezTo>
                  <a:pt x="333595" y="6601523"/>
                  <a:pt x="334905" y="6603682"/>
                  <a:pt x="337585" y="6604318"/>
                </a:cubicBezTo>
                <a:cubicBezTo>
                  <a:pt x="340151" y="6605080"/>
                  <a:pt x="342743" y="6602667"/>
                  <a:pt x="343828" y="6598539"/>
                </a:cubicBezTo>
                <a:cubicBezTo>
                  <a:pt x="344876" y="6594538"/>
                  <a:pt x="343499" y="6592316"/>
                  <a:pt x="340475" y="6593142"/>
                </a:cubicBezTo>
                <a:close/>
                <a:moveTo>
                  <a:pt x="3837661" y="6592760"/>
                </a:moveTo>
                <a:cubicBezTo>
                  <a:pt x="3840512" y="6591109"/>
                  <a:pt x="3845565" y="6591871"/>
                  <a:pt x="3849184" y="6594474"/>
                </a:cubicBezTo>
                <a:cubicBezTo>
                  <a:pt x="3857822" y="6600761"/>
                  <a:pt x="3856358" y="6601968"/>
                  <a:pt x="3843727" y="6598666"/>
                </a:cubicBezTo>
                <a:cubicBezTo>
                  <a:pt x="3837487" y="6597014"/>
                  <a:pt x="3834801" y="6594474"/>
                  <a:pt x="3837661" y="6592760"/>
                </a:cubicBezTo>
                <a:close/>
                <a:moveTo>
                  <a:pt x="6218211" y="6592061"/>
                </a:moveTo>
                <a:cubicBezTo>
                  <a:pt x="6215290" y="6592315"/>
                  <a:pt x="6217576" y="6596380"/>
                  <a:pt x="6223101" y="6600888"/>
                </a:cubicBezTo>
                <a:cubicBezTo>
                  <a:pt x="6229389" y="6606031"/>
                  <a:pt x="6233771" y="6607492"/>
                  <a:pt x="6234469" y="6604761"/>
                </a:cubicBezTo>
                <a:cubicBezTo>
                  <a:pt x="6235866" y="6599237"/>
                  <a:pt x="6225959" y="6591490"/>
                  <a:pt x="6218211" y="6592061"/>
                </a:cubicBezTo>
                <a:close/>
                <a:moveTo>
                  <a:pt x="3365637" y="6591808"/>
                </a:moveTo>
                <a:cubicBezTo>
                  <a:pt x="3368317" y="6592506"/>
                  <a:pt x="3369699" y="6594729"/>
                  <a:pt x="3368936" y="6597396"/>
                </a:cubicBezTo>
                <a:cubicBezTo>
                  <a:pt x="3368264" y="6600063"/>
                  <a:pt x="3366004" y="6601396"/>
                  <a:pt x="3363328" y="6600698"/>
                </a:cubicBezTo>
                <a:cubicBezTo>
                  <a:pt x="3360649" y="6600063"/>
                  <a:pt x="3359344" y="6597777"/>
                  <a:pt x="3360028" y="6595110"/>
                </a:cubicBezTo>
                <a:cubicBezTo>
                  <a:pt x="3360703" y="6592443"/>
                  <a:pt x="3362962" y="6591109"/>
                  <a:pt x="3365637" y="6591808"/>
                </a:cubicBezTo>
                <a:close/>
                <a:moveTo>
                  <a:pt x="798522" y="6586291"/>
                </a:moveTo>
                <a:cubicBezTo>
                  <a:pt x="800554" y="6585330"/>
                  <a:pt x="802583" y="6586505"/>
                  <a:pt x="806165" y="6589077"/>
                </a:cubicBezTo>
                <a:cubicBezTo>
                  <a:pt x="813767" y="6594602"/>
                  <a:pt x="813767" y="6594602"/>
                  <a:pt x="800305" y="6612572"/>
                </a:cubicBezTo>
                <a:cubicBezTo>
                  <a:pt x="791831" y="6623748"/>
                  <a:pt x="788147" y="6625717"/>
                  <a:pt x="785172" y="6620573"/>
                </a:cubicBezTo>
                <a:cubicBezTo>
                  <a:pt x="782230" y="6615683"/>
                  <a:pt x="783296" y="6613143"/>
                  <a:pt x="789013" y="6611302"/>
                </a:cubicBezTo>
                <a:cubicBezTo>
                  <a:pt x="794720" y="6609524"/>
                  <a:pt x="795299" y="6608444"/>
                  <a:pt x="791005" y="6607302"/>
                </a:cubicBezTo>
                <a:cubicBezTo>
                  <a:pt x="786962" y="6606285"/>
                  <a:pt x="786930" y="6602920"/>
                  <a:pt x="790866" y="6596316"/>
                </a:cubicBezTo>
                <a:cubicBezTo>
                  <a:pt x="794455" y="6590347"/>
                  <a:pt x="796490" y="6587251"/>
                  <a:pt x="798522" y="6586291"/>
                </a:cubicBezTo>
                <a:close/>
                <a:moveTo>
                  <a:pt x="5148038" y="6585775"/>
                </a:moveTo>
                <a:cubicBezTo>
                  <a:pt x="5156047" y="6587871"/>
                  <a:pt x="5156504" y="6588887"/>
                  <a:pt x="5150312" y="6590982"/>
                </a:cubicBezTo>
                <a:cubicBezTo>
                  <a:pt x="5140341" y="6594221"/>
                  <a:pt x="5135476" y="6593014"/>
                  <a:pt x="5136829" y="6587681"/>
                </a:cubicBezTo>
                <a:cubicBezTo>
                  <a:pt x="5137451" y="6585204"/>
                  <a:pt x="5142685" y="6584379"/>
                  <a:pt x="5148038" y="6585775"/>
                </a:cubicBezTo>
                <a:close/>
                <a:moveTo>
                  <a:pt x="3524953" y="6585330"/>
                </a:moveTo>
                <a:cubicBezTo>
                  <a:pt x="3527551" y="6586029"/>
                  <a:pt x="3528771" y="6588251"/>
                  <a:pt x="3528014" y="6590918"/>
                </a:cubicBezTo>
                <a:cubicBezTo>
                  <a:pt x="3527270" y="6593458"/>
                  <a:pt x="3523938" y="6594665"/>
                  <a:pt x="3519889" y="6593585"/>
                </a:cubicBezTo>
                <a:cubicBezTo>
                  <a:pt x="3515925" y="6592505"/>
                  <a:pt x="3514640" y="6590156"/>
                  <a:pt x="3516832" y="6587997"/>
                </a:cubicBezTo>
                <a:cubicBezTo>
                  <a:pt x="3519207" y="6585775"/>
                  <a:pt x="3522440" y="6584695"/>
                  <a:pt x="3524953" y="6585330"/>
                </a:cubicBezTo>
                <a:close/>
                <a:moveTo>
                  <a:pt x="3920765" y="6585267"/>
                </a:moveTo>
                <a:cubicBezTo>
                  <a:pt x="3917751" y="6586156"/>
                  <a:pt x="3915160" y="6588569"/>
                  <a:pt x="3914472" y="6591236"/>
                </a:cubicBezTo>
                <a:cubicBezTo>
                  <a:pt x="3913721" y="6593903"/>
                  <a:pt x="3915342" y="6595109"/>
                  <a:pt x="3918458" y="6594157"/>
                </a:cubicBezTo>
                <a:cubicBezTo>
                  <a:pt x="3921556" y="6593331"/>
                  <a:pt x="3924067" y="6590855"/>
                  <a:pt x="3924743" y="6588188"/>
                </a:cubicBezTo>
                <a:cubicBezTo>
                  <a:pt x="3925503" y="6585521"/>
                  <a:pt x="3923891" y="6584315"/>
                  <a:pt x="3920765" y="6585267"/>
                </a:cubicBezTo>
                <a:close/>
                <a:moveTo>
                  <a:pt x="1003419" y="6584123"/>
                </a:moveTo>
                <a:cubicBezTo>
                  <a:pt x="1006829" y="6583156"/>
                  <a:pt x="1009798" y="6583283"/>
                  <a:pt x="1011901" y="6584823"/>
                </a:cubicBezTo>
                <a:cubicBezTo>
                  <a:pt x="1019146" y="6590030"/>
                  <a:pt x="1019114" y="6597523"/>
                  <a:pt x="1011773" y="6599745"/>
                </a:cubicBezTo>
                <a:cubicBezTo>
                  <a:pt x="1009194" y="6600571"/>
                  <a:pt x="1007081" y="6605524"/>
                  <a:pt x="1007042" y="6610731"/>
                </a:cubicBezTo>
                <a:cubicBezTo>
                  <a:pt x="1006979" y="6616446"/>
                  <a:pt x="1004812" y="6619621"/>
                  <a:pt x="1001567" y="6618859"/>
                </a:cubicBezTo>
                <a:cubicBezTo>
                  <a:pt x="994106" y="6616954"/>
                  <a:pt x="969326" y="6632956"/>
                  <a:pt x="967216" y="6640956"/>
                </a:cubicBezTo>
                <a:cubicBezTo>
                  <a:pt x="965280" y="6648577"/>
                  <a:pt x="984872" y="6655689"/>
                  <a:pt x="991177" y="6649593"/>
                </a:cubicBezTo>
                <a:cubicBezTo>
                  <a:pt x="993471" y="6647370"/>
                  <a:pt x="997275" y="6646418"/>
                  <a:pt x="1000444" y="6647180"/>
                </a:cubicBezTo>
                <a:cubicBezTo>
                  <a:pt x="1003511" y="6648068"/>
                  <a:pt x="999008" y="6650990"/>
                  <a:pt x="990106" y="6654101"/>
                </a:cubicBezTo>
                <a:cubicBezTo>
                  <a:pt x="981099" y="6657213"/>
                  <a:pt x="973759" y="6661023"/>
                  <a:pt x="973016" y="6662801"/>
                </a:cubicBezTo>
                <a:cubicBezTo>
                  <a:pt x="972277" y="6664643"/>
                  <a:pt x="968030" y="6671056"/>
                  <a:pt x="963279" y="6677469"/>
                </a:cubicBezTo>
                <a:cubicBezTo>
                  <a:pt x="955981" y="6687248"/>
                  <a:pt x="953161" y="6687947"/>
                  <a:pt x="942618" y="6682549"/>
                </a:cubicBezTo>
                <a:cubicBezTo>
                  <a:pt x="935453" y="6678930"/>
                  <a:pt x="928645" y="6677914"/>
                  <a:pt x="926258" y="6680263"/>
                </a:cubicBezTo>
                <a:cubicBezTo>
                  <a:pt x="924182" y="6682295"/>
                  <a:pt x="919711" y="6683502"/>
                  <a:pt x="917036" y="6682803"/>
                </a:cubicBezTo>
                <a:cubicBezTo>
                  <a:pt x="914199" y="6682105"/>
                  <a:pt x="917483" y="6678485"/>
                  <a:pt x="924100" y="6674866"/>
                </a:cubicBezTo>
                <a:cubicBezTo>
                  <a:pt x="931098" y="6671119"/>
                  <a:pt x="937709" y="6662928"/>
                  <a:pt x="939538" y="6655752"/>
                </a:cubicBezTo>
                <a:cubicBezTo>
                  <a:pt x="941265" y="6649148"/>
                  <a:pt x="948164" y="6639623"/>
                  <a:pt x="954420" y="6635306"/>
                </a:cubicBezTo>
                <a:cubicBezTo>
                  <a:pt x="960967" y="6630860"/>
                  <a:pt x="968868" y="6621462"/>
                  <a:pt x="972451" y="6613779"/>
                </a:cubicBezTo>
                <a:cubicBezTo>
                  <a:pt x="979013" y="6599777"/>
                  <a:pt x="993193" y="6587025"/>
                  <a:pt x="1003419" y="6584123"/>
                </a:cubicBezTo>
                <a:close/>
                <a:moveTo>
                  <a:pt x="5492395" y="6583172"/>
                </a:moveTo>
                <a:cubicBezTo>
                  <a:pt x="5502892" y="6586494"/>
                  <a:pt x="5523748" y="6598602"/>
                  <a:pt x="5531550" y="6607175"/>
                </a:cubicBezTo>
                <a:cubicBezTo>
                  <a:pt x="5540111" y="6616509"/>
                  <a:pt x="5551396" y="6617398"/>
                  <a:pt x="5548653" y="6608508"/>
                </a:cubicBezTo>
                <a:cubicBezTo>
                  <a:pt x="5546062" y="6600063"/>
                  <a:pt x="5555924" y="6605016"/>
                  <a:pt x="5563596" y="6616065"/>
                </a:cubicBezTo>
                <a:cubicBezTo>
                  <a:pt x="5567445" y="6621526"/>
                  <a:pt x="5568906" y="6628511"/>
                  <a:pt x="5566746" y="6631559"/>
                </a:cubicBezTo>
                <a:cubicBezTo>
                  <a:pt x="5564777" y="6634417"/>
                  <a:pt x="5562523" y="6638798"/>
                  <a:pt x="5562021" y="6640639"/>
                </a:cubicBezTo>
                <a:cubicBezTo>
                  <a:pt x="5561507" y="6642608"/>
                  <a:pt x="5555588" y="6642671"/>
                  <a:pt x="5548881" y="6640830"/>
                </a:cubicBezTo>
                <a:cubicBezTo>
                  <a:pt x="5542188" y="6638925"/>
                  <a:pt x="5539501" y="6637147"/>
                  <a:pt x="5542988" y="6636893"/>
                </a:cubicBezTo>
                <a:cubicBezTo>
                  <a:pt x="5555277" y="6635877"/>
                  <a:pt x="5550533" y="6627939"/>
                  <a:pt x="5536986" y="6626796"/>
                </a:cubicBezTo>
                <a:cubicBezTo>
                  <a:pt x="5524882" y="6625781"/>
                  <a:pt x="5523059" y="6624320"/>
                  <a:pt x="5525885" y="6618097"/>
                </a:cubicBezTo>
                <a:cubicBezTo>
                  <a:pt x="5527778" y="6613779"/>
                  <a:pt x="5527346" y="6609968"/>
                  <a:pt x="5524882" y="6609080"/>
                </a:cubicBezTo>
                <a:cubicBezTo>
                  <a:pt x="5512650" y="6604762"/>
                  <a:pt x="5485399" y="6586537"/>
                  <a:pt x="5486218" y="6583235"/>
                </a:cubicBezTo>
                <a:cubicBezTo>
                  <a:pt x="5486548" y="6581933"/>
                  <a:pt x="5488896" y="6582064"/>
                  <a:pt x="5492395" y="6583172"/>
                </a:cubicBezTo>
                <a:close/>
                <a:moveTo>
                  <a:pt x="5697993" y="6582346"/>
                </a:moveTo>
                <a:cubicBezTo>
                  <a:pt x="5695890" y="6582902"/>
                  <a:pt x="5694810" y="6584791"/>
                  <a:pt x="5696493" y="6587553"/>
                </a:cubicBezTo>
                <a:cubicBezTo>
                  <a:pt x="5697573" y="6589458"/>
                  <a:pt x="5701193" y="6590728"/>
                  <a:pt x="5704432" y="6590601"/>
                </a:cubicBezTo>
                <a:cubicBezTo>
                  <a:pt x="5709131" y="6590347"/>
                  <a:pt x="5709449" y="6589077"/>
                  <a:pt x="5705639" y="6585140"/>
                </a:cubicBezTo>
                <a:cubicBezTo>
                  <a:pt x="5703225" y="6582568"/>
                  <a:pt x="5700097" y="6581790"/>
                  <a:pt x="5697993" y="6582346"/>
                </a:cubicBezTo>
                <a:close/>
                <a:moveTo>
                  <a:pt x="6361596" y="6581322"/>
                </a:moveTo>
                <a:cubicBezTo>
                  <a:pt x="6359754" y="6579965"/>
                  <a:pt x="6356214" y="6580282"/>
                  <a:pt x="6350689" y="6582029"/>
                </a:cubicBezTo>
                <a:cubicBezTo>
                  <a:pt x="6344909" y="6583806"/>
                  <a:pt x="6345100" y="6585838"/>
                  <a:pt x="6351642" y="6591871"/>
                </a:cubicBezTo>
                <a:cubicBezTo>
                  <a:pt x="6359008" y="6598665"/>
                  <a:pt x="6360215" y="6598475"/>
                  <a:pt x="6362311" y="6590664"/>
                </a:cubicBezTo>
                <a:cubicBezTo>
                  <a:pt x="6363581" y="6585711"/>
                  <a:pt x="6363438" y="6582679"/>
                  <a:pt x="6361596" y="6581322"/>
                </a:cubicBezTo>
                <a:close/>
                <a:moveTo>
                  <a:pt x="5443592" y="6581203"/>
                </a:moveTo>
                <a:cubicBezTo>
                  <a:pt x="5446253" y="6581965"/>
                  <a:pt x="5447777" y="6584315"/>
                  <a:pt x="5447135" y="6586855"/>
                </a:cubicBezTo>
                <a:cubicBezTo>
                  <a:pt x="5446462" y="6589521"/>
                  <a:pt x="5445166" y="6591109"/>
                  <a:pt x="5443960" y="6590792"/>
                </a:cubicBezTo>
                <a:cubicBezTo>
                  <a:pt x="5442734" y="6590474"/>
                  <a:pt x="5441350" y="6588252"/>
                  <a:pt x="5440410" y="6585140"/>
                </a:cubicBezTo>
                <a:cubicBezTo>
                  <a:pt x="5439521" y="6582156"/>
                  <a:pt x="5440912" y="6580505"/>
                  <a:pt x="5443592" y="6581203"/>
                </a:cubicBezTo>
                <a:close/>
                <a:moveTo>
                  <a:pt x="253034" y="6580123"/>
                </a:moveTo>
                <a:cubicBezTo>
                  <a:pt x="255968" y="6579234"/>
                  <a:pt x="257715" y="6580694"/>
                  <a:pt x="256954" y="6583298"/>
                </a:cubicBezTo>
                <a:cubicBezTo>
                  <a:pt x="256280" y="6586029"/>
                  <a:pt x="253885" y="6587553"/>
                  <a:pt x="251289" y="6586855"/>
                </a:cubicBezTo>
                <a:cubicBezTo>
                  <a:pt x="248614" y="6586219"/>
                  <a:pt x="247014" y="6584886"/>
                  <a:pt x="247370" y="6583680"/>
                </a:cubicBezTo>
                <a:cubicBezTo>
                  <a:pt x="247637" y="6582473"/>
                  <a:pt x="249910" y="6581076"/>
                  <a:pt x="253034" y="6580123"/>
                </a:cubicBezTo>
                <a:close/>
                <a:moveTo>
                  <a:pt x="5115033" y="6579680"/>
                </a:moveTo>
                <a:cubicBezTo>
                  <a:pt x="5117974" y="6578791"/>
                  <a:pt x="5119650" y="6580124"/>
                  <a:pt x="5118958" y="6582855"/>
                </a:cubicBezTo>
                <a:cubicBezTo>
                  <a:pt x="5118285" y="6585521"/>
                  <a:pt x="5115891" y="6587045"/>
                  <a:pt x="5113293" y="6586410"/>
                </a:cubicBezTo>
                <a:cubicBezTo>
                  <a:pt x="5110619" y="6585712"/>
                  <a:pt x="5109101" y="6584442"/>
                  <a:pt x="5109368" y="6583235"/>
                </a:cubicBezTo>
                <a:cubicBezTo>
                  <a:pt x="5109641" y="6581966"/>
                  <a:pt x="5111915" y="6580632"/>
                  <a:pt x="5115033" y="6579680"/>
                </a:cubicBezTo>
                <a:close/>
                <a:moveTo>
                  <a:pt x="5657618" y="6579504"/>
                </a:moveTo>
                <a:cubicBezTo>
                  <a:pt x="5655482" y="6579758"/>
                  <a:pt x="5653593" y="6581711"/>
                  <a:pt x="5652673" y="6585267"/>
                </a:cubicBezTo>
                <a:cubicBezTo>
                  <a:pt x="5651784" y="6588950"/>
                  <a:pt x="5652927" y="6592505"/>
                  <a:pt x="5655023" y="6593077"/>
                </a:cubicBezTo>
                <a:cubicBezTo>
                  <a:pt x="5660865" y="6594538"/>
                  <a:pt x="5666771" y="6588568"/>
                  <a:pt x="5664041" y="6583933"/>
                </a:cubicBezTo>
                <a:cubicBezTo>
                  <a:pt x="5662135" y="6580694"/>
                  <a:pt x="5659753" y="6579250"/>
                  <a:pt x="5657618" y="6579504"/>
                </a:cubicBezTo>
                <a:close/>
                <a:moveTo>
                  <a:pt x="3593711" y="6576885"/>
                </a:moveTo>
                <a:cubicBezTo>
                  <a:pt x="3596649" y="6575996"/>
                  <a:pt x="3598389" y="6577394"/>
                  <a:pt x="3597631" y="6580060"/>
                </a:cubicBezTo>
                <a:cubicBezTo>
                  <a:pt x="3596955" y="6582728"/>
                  <a:pt x="3594570" y="6584251"/>
                  <a:pt x="3591971" y="6583617"/>
                </a:cubicBezTo>
                <a:cubicBezTo>
                  <a:pt x="3589299" y="6582918"/>
                  <a:pt x="3587778" y="6581648"/>
                  <a:pt x="3588045" y="6580442"/>
                </a:cubicBezTo>
                <a:cubicBezTo>
                  <a:pt x="3588319" y="6579235"/>
                  <a:pt x="3590585" y="6577838"/>
                  <a:pt x="3593711" y="6576885"/>
                </a:cubicBezTo>
                <a:close/>
                <a:moveTo>
                  <a:pt x="921944" y="6576758"/>
                </a:moveTo>
                <a:cubicBezTo>
                  <a:pt x="925043" y="6575932"/>
                  <a:pt x="926599" y="6577012"/>
                  <a:pt x="925919" y="6579743"/>
                </a:cubicBezTo>
                <a:cubicBezTo>
                  <a:pt x="925247" y="6582410"/>
                  <a:pt x="922750" y="6584759"/>
                  <a:pt x="919632" y="6585712"/>
                </a:cubicBezTo>
                <a:cubicBezTo>
                  <a:pt x="916596" y="6586664"/>
                  <a:pt x="914978" y="6585457"/>
                  <a:pt x="915656" y="6582791"/>
                </a:cubicBezTo>
                <a:cubicBezTo>
                  <a:pt x="916330" y="6580060"/>
                  <a:pt x="918825" y="6577711"/>
                  <a:pt x="921944" y="6576758"/>
                </a:cubicBezTo>
                <a:close/>
                <a:moveTo>
                  <a:pt x="5997838" y="6575274"/>
                </a:moveTo>
                <a:cubicBezTo>
                  <a:pt x="5999997" y="6576345"/>
                  <a:pt x="6002950" y="6578726"/>
                  <a:pt x="6006539" y="6582346"/>
                </a:cubicBezTo>
                <a:cubicBezTo>
                  <a:pt x="6017462" y="6593331"/>
                  <a:pt x="6019939" y="6606349"/>
                  <a:pt x="6010540" y="6603936"/>
                </a:cubicBezTo>
                <a:cubicBezTo>
                  <a:pt x="6007999" y="6603301"/>
                  <a:pt x="6006730" y="6600126"/>
                  <a:pt x="6007682" y="6596570"/>
                </a:cubicBezTo>
                <a:cubicBezTo>
                  <a:pt x="6008572" y="6593078"/>
                  <a:pt x="6005523" y="6588188"/>
                  <a:pt x="6000950" y="6585775"/>
                </a:cubicBezTo>
                <a:cubicBezTo>
                  <a:pt x="5996314" y="6583299"/>
                  <a:pt x="5993202" y="6578918"/>
                  <a:pt x="5993901" y="6576060"/>
                </a:cubicBezTo>
                <a:cubicBezTo>
                  <a:pt x="5994314" y="6574440"/>
                  <a:pt x="5995679" y="6574202"/>
                  <a:pt x="5997838" y="6575274"/>
                </a:cubicBezTo>
                <a:close/>
                <a:moveTo>
                  <a:pt x="3899562" y="6575043"/>
                </a:moveTo>
                <a:cubicBezTo>
                  <a:pt x="3896443" y="6575932"/>
                  <a:pt x="3894250" y="6577330"/>
                  <a:pt x="3893895" y="6578536"/>
                </a:cubicBezTo>
                <a:cubicBezTo>
                  <a:pt x="3893546" y="6579743"/>
                  <a:pt x="3895147" y="6581076"/>
                  <a:pt x="3897822" y="6581711"/>
                </a:cubicBezTo>
                <a:cubicBezTo>
                  <a:pt x="3900416" y="6582409"/>
                  <a:pt x="3902813" y="6580886"/>
                  <a:pt x="3903485" y="6578218"/>
                </a:cubicBezTo>
                <a:cubicBezTo>
                  <a:pt x="3904168" y="6575552"/>
                  <a:pt x="3902502" y="6574155"/>
                  <a:pt x="3899562" y="6575043"/>
                </a:cubicBezTo>
                <a:close/>
                <a:moveTo>
                  <a:pt x="4087632" y="6571932"/>
                </a:moveTo>
                <a:cubicBezTo>
                  <a:pt x="4089996" y="6574408"/>
                  <a:pt x="4088241" y="6576949"/>
                  <a:pt x="4083185" y="6578092"/>
                </a:cubicBezTo>
                <a:cubicBezTo>
                  <a:pt x="4078389" y="6579298"/>
                  <a:pt x="4073744" y="6583997"/>
                  <a:pt x="4072482" y="6588950"/>
                </a:cubicBezTo>
                <a:cubicBezTo>
                  <a:pt x="4071223" y="6593903"/>
                  <a:pt x="4068269" y="6597206"/>
                  <a:pt x="4065751" y="6596570"/>
                </a:cubicBezTo>
                <a:cubicBezTo>
                  <a:pt x="4059116" y="6594792"/>
                  <a:pt x="4062013" y="6587490"/>
                  <a:pt x="4073472" y="6577076"/>
                </a:cubicBezTo>
                <a:cubicBezTo>
                  <a:pt x="4079171" y="6571868"/>
                  <a:pt x="4085401" y="6569646"/>
                  <a:pt x="4087632" y="6571932"/>
                </a:cubicBezTo>
                <a:close/>
                <a:moveTo>
                  <a:pt x="3458131" y="6571868"/>
                </a:moveTo>
                <a:cubicBezTo>
                  <a:pt x="3460489" y="6568566"/>
                  <a:pt x="3461163" y="6569836"/>
                  <a:pt x="3460128" y="6575233"/>
                </a:cubicBezTo>
                <a:cubicBezTo>
                  <a:pt x="3459202" y="6579805"/>
                  <a:pt x="3457462" y="6582282"/>
                  <a:pt x="3456400" y="6580504"/>
                </a:cubicBezTo>
                <a:cubicBezTo>
                  <a:pt x="3455333" y="6578726"/>
                  <a:pt x="3456135" y="6574726"/>
                  <a:pt x="3458131" y="6571868"/>
                </a:cubicBezTo>
                <a:close/>
                <a:moveTo>
                  <a:pt x="830262" y="6571749"/>
                </a:moveTo>
                <a:cubicBezTo>
                  <a:pt x="831781" y="6572090"/>
                  <a:pt x="832219" y="6573106"/>
                  <a:pt x="831748" y="6574853"/>
                </a:cubicBezTo>
                <a:cubicBezTo>
                  <a:pt x="830314" y="6580187"/>
                  <a:pt x="816043" y="6582791"/>
                  <a:pt x="813211" y="6578155"/>
                </a:cubicBezTo>
                <a:cubicBezTo>
                  <a:pt x="812276" y="6576568"/>
                  <a:pt x="816125" y="6574218"/>
                  <a:pt x="822291" y="6572694"/>
                </a:cubicBezTo>
                <a:cubicBezTo>
                  <a:pt x="826144" y="6571741"/>
                  <a:pt x="828743" y="6571408"/>
                  <a:pt x="830262" y="6571749"/>
                </a:cubicBezTo>
                <a:close/>
                <a:moveTo>
                  <a:pt x="5078852" y="6571679"/>
                </a:moveTo>
                <a:cubicBezTo>
                  <a:pt x="5079494" y="6569202"/>
                  <a:pt x="5082821" y="6569202"/>
                  <a:pt x="5086467" y="6571742"/>
                </a:cubicBezTo>
                <a:cubicBezTo>
                  <a:pt x="5090087" y="6574345"/>
                  <a:pt x="5095174" y="6576885"/>
                  <a:pt x="5098095" y="6577647"/>
                </a:cubicBezTo>
                <a:cubicBezTo>
                  <a:pt x="5101423" y="6578473"/>
                  <a:pt x="5100610" y="6579806"/>
                  <a:pt x="5095923" y="6581267"/>
                </a:cubicBezTo>
                <a:cubicBezTo>
                  <a:pt x="5087616" y="6583997"/>
                  <a:pt x="5077169" y="6578156"/>
                  <a:pt x="5078852" y="6571679"/>
                </a:cubicBezTo>
                <a:close/>
                <a:moveTo>
                  <a:pt x="763910" y="6571679"/>
                </a:moveTo>
                <a:cubicBezTo>
                  <a:pt x="756205" y="6569710"/>
                  <a:pt x="749463" y="6578981"/>
                  <a:pt x="745391" y="6597015"/>
                </a:cubicBezTo>
                <a:cubicBezTo>
                  <a:pt x="743304" y="6606476"/>
                  <a:pt x="743702" y="6608508"/>
                  <a:pt x="746719" y="6602984"/>
                </a:cubicBezTo>
                <a:cubicBezTo>
                  <a:pt x="749270" y="6598412"/>
                  <a:pt x="753279" y="6593078"/>
                  <a:pt x="755781" y="6591046"/>
                </a:cubicBezTo>
                <a:cubicBezTo>
                  <a:pt x="765670" y="6583108"/>
                  <a:pt x="769834" y="6573203"/>
                  <a:pt x="763910" y="6571679"/>
                </a:cubicBezTo>
                <a:close/>
                <a:moveTo>
                  <a:pt x="4187923" y="6568884"/>
                </a:moveTo>
                <a:cubicBezTo>
                  <a:pt x="4192434" y="6573647"/>
                  <a:pt x="4190297" y="6579806"/>
                  <a:pt x="4183579" y="6581966"/>
                </a:cubicBezTo>
                <a:cubicBezTo>
                  <a:pt x="4175770" y="6584315"/>
                  <a:pt x="4174202" y="6579806"/>
                  <a:pt x="4179918" y="6571742"/>
                </a:cubicBezTo>
                <a:cubicBezTo>
                  <a:pt x="4182519" y="6568122"/>
                  <a:pt x="4186037" y="6566916"/>
                  <a:pt x="4187923" y="6568884"/>
                </a:cubicBezTo>
                <a:close/>
                <a:moveTo>
                  <a:pt x="3681825" y="6568757"/>
                </a:moveTo>
                <a:cubicBezTo>
                  <a:pt x="3683842" y="6569329"/>
                  <a:pt x="3683736" y="6572504"/>
                  <a:pt x="3681473" y="6575806"/>
                </a:cubicBezTo>
                <a:cubicBezTo>
                  <a:pt x="3678807" y="6579743"/>
                  <a:pt x="3680187" y="6582791"/>
                  <a:pt x="3685464" y="6584442"/>
                </a:cubicBezTo>
                <a:cubicBezTo>
                  <a:pt x="3689863" y="6585839"/>
                  <a:pt x="3690804" y="6587426"/>
                  <a:pt x="3687842" y="6587681"/>
                </a:cubicBezTo>
                <a:cubicBezTo>
                  <a:pt x="3684513" y="6587998"/>
                  <a:pt x="3680664" y="6592252"/>
                  <a:pt x="3679514" y="6596697"/>
                </a:cubicBezTo>
                <a:cubicBezTo>
                  <a:pt x="3678341" y="6601206"/>
                  <a:pt x="3673030" y="6605080"/>
                  <a:pt x="3667762" y="6605333"/>
                </a:cubicBezTo>
                <a:cubicBezTo>
                  <a:pt x="3662504" y="6605524"/>
                  <a:pt x="3657481" y="6608444"/>
                  <a:pt x="3656547" y="6611937"/>
                </a:cubicBezTo>
                <a:cubicBezTo>
                  <a:pt x="3655599" y="6615811"/>
                  <a:pt x="3657888" y="6617843"/>
                  <a:pt x="3662808" y="6617335"/>
                </a:cubicBezTo>
                <a:cubicBezTo>
                  <a:pt x="3668771" y="6616636"/>
                  <a:pt x="3666502" y="6621144"/>
                  <a:pt x="3652905" y="6636194"/>
                </a:cubicBezTo>
                <a:cubicBezTo>
                  <a:pt x="3638273" y="6652387"/>
                  <a:pt x="3635624" y="6657848"/>
                  <a:pt x="3637716" y="6666611"/>
                </a:cubicBezTo>
                <a:cubicBezTo>
                  <a:pt x="3640726" y="6679311"/>
                  <a:pt x="3634953" y="6694233"/>
                  <a:pt x="3623787" y="6702107"/>
                </a:cubicBezTo>
                <a:cubicBezTo>
                  <a:pt x="3619213" y="6705409"/>
                  <a:pt x="3611711" y="6713792"/>
                  <a:pt x="3607180" y="6720713"/>
                </a:cubicBezTo>
                <a:cubicBezTo>
                  <a:pt x="3597875" y="6734937"/>
                  <a:pt x="3589378" y="6736588"/>
                  <a:pt x="3590123" y="6723888"/>
                </a:cubicBezTo>
                <a:cubicBezTo>
                  <a:pt x="3590396" y="6719189"/>
                  <a:pt x="3597159" y="6711442"/>
                  <a:pt x="3605297" y="6706362"/>
                </a:cubicBezTo>
                <a:cubicBezTo>
                  <a:pt x="3622160" y="6695948"/>
                  <a:pt x="3637174" y="6664007"/>
                  <a:pt x="3624531" y="6665405"/>
                </a:cubicBezTo>
                <a:cubicBezTo>
                  <a:pt x="3620847" y="6665785"/>
                  <a:pt x="3615004" y="6660451"/>
                  <a:pt x="3611975" y="6653974"/>
                </a:cubicBezTo>
                <a:cubicBezTo>
                  <a:pt x="3606911" y="6643180"/>
                  <a:pt x="3607256" y="6640830"/>
                  <a:pt x="3615195" y="6633591"/>
                </a:cubicBezTo>
                <a:cubicBezTo>
                  <a:pt x="3627340" y="6622415"/>
                  <a:pt x="3619853" y="6610921"/>
                  <a:pt x="3604575" y="6617335"/>
                </a:cubicBezTo>
                <a:cubicBezTo>
                  <a:pt x="3598638" y="6619748"/>
                  <a:pt x="3596631" y="6622224"/>
                  <a:pt x="3599699" y="6623113"/>
                </a:cubicBezTo>
                <a:cubicBezTo>
                  <a:pt x="3607352" y="6625272"/>
                  <a:pt x="3605118" y="6631876"/>
                  <a:pt x="3592803" y="6643052"/>
                </a:cubicBezTo>
                <a:cubicBezTo>
                  <a:pt x="3583821" y="6651181"/>
                  <a:pt x="3582163" y="6651307"/>
                  <a:pt x="3579278" y="6643814"/>
                </a:cubicBezTo>
                <a:cubicBezTo>
                  <a:pt x="3576309" y="6636321"/>
                  <a:pt x="3574974" y="6636575"/>
                  <a:pt x="3567576" y="6645656"/>
                </a:cubicBezTo>
                <a:cubicBezTo>
                  <a:pt x="3560455" y="6654228"/>
                  <a:pt x="3560216" y="6656069"/>
                  <a:pt x="3565883" y="6657593"/>
                </a:cubicBezTo>
                <a:cubicBezTo>
                  <a:pt x="3569438" y="6658546"/>
                  <a:pt x="3573174" y="6657149"/>
                  <a:pt x="3573813" y="6654609"/>
                </a:cubicBezTo>
                <a:cubicBezTo>
                  <a:pt x="3574490" y="6651943"/>
                  <a:pt x="3576564" y="6651498"/>
                  <a:pt x="3578606" y="6653467"/>
                </a:cubicBezTo>
                <a:cubicBezTo>
                  <a:pt x="3580798" y="6655562"/>
                  <a:pt x="3583813" y="6655435"/>
                  <a:pt x="3586192" y="6653276"/>
                </a:cubicBezTo>
                <a:cubicBezTo>
                  <a:pt x="3590958" y="6648704"/>
                  <a:pt x="3607719" y="6652323"/>
                  <a:pt x="3606159" y="6657467"/>
                </a:cubicBezTo>
                <a:cubicBezTo>
                  <a:pt x="3605614" y="6659181"/>
                  <a:pt x="3601590" y="6663436"/>
                  <a:pt x="3597021" y="6667056"/>
                </a:cubicBezTo>
                <a:cubicBezTo>
                  <a:pt x="3587255" y="6674802"/>
                  <a:pt x="3587392" y="6686994"/>
                  <a:pt x="3597203" y="6689534"/>
                </a:cubicBezTo>
                <a:cubicBezTo>
                  <a:pt x="3608711" y="6692456"/>
                  <a:pt x="3599003" y="6695313"/>
                  <a:pt x="3582734" y="6693789"/>
                </a:cubicBezTo>
                <a:cubicBezTo>
                  <a:pt x="3574595" y="6692963"/>
                  <a:pt x="3560184" y="6694297"/>
                  <a:pt x="3551017" y="6696582"/>
                </a:cubicBezTo>
                <a:cubicBezTo>
                  <a:pt x="3541863" y="6698868"/>
                  <a:pt x="3529218" y="6700266"/>
                  <a:pt x="3523277" y="6699631"/>
                </a:cubicBezTo>
                <a:cubicBezTo>
                  <a:pt x="3515912" y="6698868"/>
                  <a:pt x="3512161" y="6701155"/>
                  <a:pt x="3511706" y="6706680"/>
                </a:cubicBezTo>
                <a:cubicBezTo>
                  <a:pt x="3511270" y="6711378"/>
                  <a:pt x="3508504" y="6714236"/>
                  <a:pt x="3505169" y="6713410"/>
                </a:cubicBezTo>
                <a:cubicBezTo>
                  <a:pt x="3500864" y="6712331"/>
                  <a:pt x="3500855" y="6713537"/>
                  <a:pt x="3504897" y="6718109"/>
                </a:cubicBezTo>
                <a:cubicBezTo>
                  <a:pt x="3509638" y="6723444"/>
                  <a:pt x="3509325" y="6724078"/>
                  <a:pt x="3502598" y="6722300"/>
                </a:cubicBezTo>
                <a:cubicBezTo>
                  <a:pt x="3498154" y="6721157"/>
                  <a:pt x="3494203" y="6722364"/>
                  <a:pt x="3493480" y="6725221"/>
                </a:cubicBezTo>
                <a:cubicBezTo>
                  <a:pt x="3492761" y="6728143"/>
                  <a:pt x="3496937" y="6730174"/>
                  <a:pt x="3504116" y="6730174"/>
                </a:cubicBezTo>
                <a:cubicBezTo>
                  <a:pt x="3518388" y="6730365"/>
                  <a:pt x="3537425" y="6739953"/>
                  <a:pt x="3535796" y="6746176"/>
                </a:cubicBezTo>
                <a:cubicBezTo>
                  <a:pt x="3535172" y="6748589"/>
                  <a:pt x="3532047" y="6748780"/>
                  <a:pt x="3528774" y="6746493"/>
                </a:cubicBezTo>
                <a:cubicBezTo>
                  <a:pt x="3525513" y="6744271"/>
                  <a:pt x="3521100" y="6744018"/>
                  <a:pt x="3518849" y="6746113"/>
                </a:cubicBezTo>
                <a:cubicBezTo>
                  <a:pt x="3516590" y="6748208"/>
                  <a:pt x="3509709" y="6747193"/>
                  <a:pt x="3503384" y="6744018"/>
                </a:cubicBezTo>
                <a:cubicBezTo>
                  <a:pt x="3494063" y="6739255"/>
                  <a:pt x="3491461" y="6739826"/>
                  <a:pt x="3489027" y="6747002"/>
                </a:cubicBezTo>
                <a:cubicBezTo>
                  <a:pt x="3485588" y="6757098"/>
                  <a:pt x="3489464" y="6759765"/>
                  <a:pt x="3499296" y="6753987"/>
                </a:cubicBezTo>
                <a:cubicBezTo>
                  <a:pt x="3509044" y="6748208"/>
                  <a:pt x="3506303" y="6754812"/>
                  <a:pt x="3494504" y="6765607"/>
                </a:cubicBezTo>
                <a:cubicBezTo>
                  <a:pt x="3484324" y="6774878"/>
                  <a:pt x="3484324" y="6774878"/>
                  <a:pt x="3478786" y="6763893"/>
                </a:cubicBezTo>
                <a:cubicBezTo>
                  <a:pt x="3475734" y="6757924"/>
                  <a:pt x="3469553" y="6751764"/>
                  <a:pt x="3464904" y="6750304"/>
                </a:cubicBezTo>
                <a:cubicBezTo>
                  <a:pt x="3460014" y="6748780"/>
                  <a:pt x="3459045" y="6747382"/>
                  <a:pt x="3462664" y="6746875"/>
                </a:cubicBezTo>
                <a:cubicBezTo>
                  <a:pt x="3466100" y="6746493"/>
                  <a:pt x="3469383" y="6744018"/>
                  <a:pt x="3470035" y="6741414"/>
                </a:cubicBezTo>
                <a:cubicBezTo>
                  <a:pt x="3470787" y="6738874"/>
                  <a:pt x="3475278" y="6735127"/>
                  <a:pt x="3480068" y="6733286"/>
                </a:cubicBezTo>
                <a:cubicBezTo>
                  <a:pt x="3485405" y="6731190"/>
                  <a:pt x="3487274" y="6728206"/>
                  <a:pt x="3484917" y="6725666"/>
                </a:cubicBezTo>
                <a:cubicBezTo>
                  <a:pt x="3482675" y="6723380"/>
                  <a:pt x="3476497" y="6725730"/>
                  <a:pt x="3470910" y="6730936"/>
                </a:cubicBezTo>
                <a:cubicBezTo>
                  <a:pt x="3465291" y="6736206"/>
                  <a:pt x="3458935" y="6739763"/>
                  <a:pt x="3456418" y="6739128"/>
                </a:cubicBezTo>
                <a:cubicBezTo>
                  <a:pt x="3448064" y="6737032"/>
                  <a:pt x="3457104" y="6717792"/>
                  <a:pt x="3468071" y="6714299"/>
                </a:cubicBezTo>
                <a:cubicBezTo>
                  <a:pt x="3473777" y="6712457"/>
                  <a:pt x="3488505" y="6701663"/>
                  <a:pt x="3500472" y="6690423"/>
                </a:cubicBezTo>
                <a:cubicBezTo>
                  <a:pt x="3514149" y="6677787"/>
                  <a:pt x="3525340" y="6670929"/>
                  <a:pt x="3529933" y="6672580"/>
                </a:cubicBezTo>
                <a:cubicBezTo>
                  <a:pt x="3543013" y="6677406"/>
                  <a:pt x="3547010" y="6676707"/>
                  <a:pt x="3541390" y="6670738"/>
                </a:cubicBezTo>
                <a:cubicBezTo>
                  <a:pt x="3536811" y="6665912"/>
                  <a:pt x="3537332" y="6662737"/>
                  <a:pt x="3544458" y="6654165"/>
                </a:cubicBezTo>
                <a:cubicBezTo>
                  <a:pt x="3551581" y="6645529"/>
                  <a:pt x="3551916" y="6644069"/>
                  <a:pt x="3546323" y="6646100"/>
                </a:cubicBezTo>
                <a:cubicBezTo>
                  <a:pt x="3542607" y="6647370"/>
                  <a:pt x="3532510" y="6646227"/>
                  <a:pt x="3524135" y="6643433"/>
                </a:cubicBezTo>
                <a:cubicBezTo>
                  <a:pt x="3515757" y="6640639"/>
                  <a:pt x="3504946" y="6637210"/>
                  <a:pt x="3500533" y="6635877"/>
                </a:cubicBezTo>
                <a:cubicBezTo>
                  <a:pt x="3493840" y="6633972"/>
                  <a:pt x="3493541" y="6632638"/>
                  <a:pt x="3499050" y="6628638"/>
                </a:cubicBezTo>
                <a:cubicBezTo>
                  <a:pt x="3502744" y="6625843"/>
                  <a:pt x="3508376" y="6625526"/>
                  <a:pt x="3511646" y="6627812"/>
                </a:cubicBezTo>
                <a:cubicBezTo>
                  <a:pt x="3514895" y="6630162"/>
                  <a:pt x="3518224" y="6629400"/>
                  <a:pt x="3519030" y="6626161"/>
                </a:cubicBezTo>
                <a:cubicBezTo>
                  <a:pt x="3520187" y="6621716"/>
                  <a:pt x="3521424" y="6621906"/>
                  <a:pt x="3524473" y="6627114"/>
                </a:cubicBezTo>
                <a:cubicBezTo>
                  <a:pt x="3530307" y="6637147"/>
                  <a:pt x="3541429" y="6638734"/>
                  <a:pt x="3557111" y="6631749"/>
                </a:cubicBezTo>
                <a:cubicBezTo>
                  <a:pt x="3564336" y="6628447"/>
                  <a:pt x="3577617" y="6627305"/>
                  <a:pt x="3585681" y="6629146"/>
                </a:cubicBezTo>
                <a:cubicBezTo>
                  <a:pt x="3593751" y="6631051"/>
                  <a:pt x="3597335" y="6630733"/>
                  <a:pt x="3593442" y="6628574"/>
                </a:cubicBezTo>
                <a:cubicBezTo>
                  <a:pt x="3589239" y="6626288"/>
                  <a:pt x="3586547" y="6622923"/>
                  <a:pt x="3587119" y="6620764"/>
                </a:cubicBezTo>
                <a:cubicBezTo>
                  <a:pt x="3587652" y="6618731"/>
                  <a:pt x="3583766" y="6616890"/>
                  <a:pt x="3578543" y="6616890"/>
                </a:cubicBezTo>
                <a:cubicBezTo>
                  <a:pt x="3573329" y="6616827"/>
                  <a:pt x="3568576" y="6618605"/>
                  <a:pt x="3567997" y="6620827"/>
                </a:cubicBezTo>
                <a:cubicBezTo>
                  <a:pt x="3567380" y="6623240"/>
                  <a:pt x="3565161" y="6624383"/>
                  <a:pt x="3562487" y="6623685"/>
                </a:cubicBezTo>
                <a:cubicBezTo>
                  <a:pt x="3553324" y="6621335"/>
                  <a:pt x="3562503" y="6606921"/>
                  <a:pt x="3574552" y="6604698"/>
                </a:cubicBezTo>
                <a:cubicBezTo>
                  <a:pt x="3583031" y="6603111"/>
                  <a:pt x="3586626" y="6603936"/>
                  <a:pt x="3585842" y="6607111"/>
                </a:cubicBezTo>
                <a:cubicBezTo>
                  <a:pt x="3585184" y="6609715"/>
                  <a:pt x="3589299" y="6609334"/>
                  <a:pt x="3595380" y="6606222"/>
                </a:cubicBezTo>
                <a:cubicBezTo>
                  <a:pt x="3601456" y="6603111"/>
                  <a:pt x="3605827" y="6598094"/>
                  <a:pt x="3605445" y="6594729"/>
                </a:cubicBezTo>
                <a:cubicBezTo>
                  <a:pt x="3604514" y="6586919"/>
                  <a:pt x="3619798" y="6579425"/>
                  <a:pt x="3622043" y="6586664"/>
                </a:cubicBezTo>
                <a:cubicBezTo>
                  <a:pt x="3622983" y="6589776"/>
                  <a:pt x="3628925" y="6588443"/>
                  <a:pt x="3636822" y="6583299"/>
                </a:cubicBezTo>
                <a:cubicBezTo>
                  <a:pt x="3644118" y="6578600"/>
                  <a:pt x="3653001" y="6575615"/>
                  <a:pt x="3656891" y="6576631"/>
                </a:cubicBezTo>
                <a:cubicBezTo>
                  <a:pt x="3660932" y="6577711"/>
                  <a:pt x="3666818" y="6576250"/>
                  <a:pt x="3670933" y="6573139"/>
                </a:cubicBezTo>
                <a:cubicBezTo>
                  <a:pt x="3674729" y="6570281"/>
                  <a:pt x="3679804" y="6568249"/>
                  <a:pt x="3681825" y="6568757"/>
                </a:cubicBezTo>
                <a:close/>
                <a:moveTo>
                  <a:pt x="4998655" y="6566408"/>
                </a:moveTo>
                <a:cubicBezTo>
                  <a:pt x="5006352" y="6564503"/>
                  <a:pt x="5009052" y="6565074"/>
                  <a:pt x="5008112" y="6568567"/>
                </a:cubicBezTo>
                <a:cubicBezTo>
                  <a:pt x="5006676" y="6573901"/>
                  <a:pt x="4992400" y="6576505"/>
                  <a:pt x="4989574" y="6571869"/>
                </a:cubicBezTo>
                <a:cubicBezTo>
                  <a:pt x="4988634" y="6570281"/>
                  <a:pt x="4992489" y="6567932"/>
                  <a:pt x="4998655" y="6566408"/>
                </a:cubicBezTo>
                <a:close/>
                <a:moveTo>
                  <a:pt x="5168520" y="6566281"/>
                </a:moveTo>
                <a:lnTo>
                  <a:pt x="5156301" y="6571233"/>
                </a:lnTo>
                <a:cubicBezTo>
                  <a:pt x="5149417" y="6574091"/>
                  <a:pt x="5143205" y="6574663"/>
                  <a:pt x="5142075" y="6572821"/>
                </a:cubicBezTo>
                <a:cubicBezTo>
                  <a:pt x="5139395" y="6568249"/>
                  <a:pt x="5142139" y="6567043"/>
                  <a:pt x="5156536" y="6566662"/>
                </a:cubicBezTo>
                <a:close/>
                <a:moveTo>
                  <a:pt x="447571" y="6566091"/>
                </a:moveTo>
                <a:cubicBezTo>
                  <a:pt x="439474" y="6563995"/>
                  <a:pt x="440927" y="6573266"/>
                  <a:pt x="449586" y="6578727"/>
                </a:cubicBezTo>
                <a:cubicBezTo>
                  <a:pt x="454562" y="6581775"/>
                  <a:pt x="459551" y="6583235"/>
                  <a:pt x="461350" y="6582093"/>
                </a:cubicBezTo>
                <a:cubicBezTo>
                  <a:pt x="463046" y="6581013"/>
                  <a:pt x="461128" y="6579235"/>
                  <a:pt x="457080" y="6578156"/>
                </a:cubicBezTo>
                <a:cubicBezTo>
                  <a:pt x="453030" y="6577076"/>
                  <a:pt x="450253" y="6574155"/>
                  <a:pt x="450879" y="6571742"/>
                </a:cubicBezTo>
                <a:cubicBezTo>
                  <a:pt x="451549" y="6569011"/>
                  <a:pt x="450247" y="6566789"/>
                  <a:pt x="447571" y="6566091"/>
                </a:cubicBezTo>
                <a:close/>
                <a:moveTo>
                  <a:pt x="4144442" y="6565463"/>
                </a:moveTo>
                <a:cubicBezTo>
                  <a:pt x="4144977" y="6566090"/>
                  <a:pt x="4144625" y="6568281"/>
                  <a:pt x="4143574" y="6572250"/>
                </a:cubicBezTo>
                <a:cubicBezTo>
                  <a:pt x="4142144" y="6577584"/>
                  <a:pt x="4138673" y="6582855"/>
                  <a:pt x="4135832" y="6583680"/>
                </a:cubicBezTo>
                <a:cubicBezTo>
                  <a:pt x="4129055" y="6585648"/>
                  <a:pt x="4131738" y="6575489"/>
                  <a:pt x="4139969" y="6568059"/>
                </a:cubicBezTo>
                <a:cubicBezTo>
                  <a:pt x="4142479" y="6565773"/>
                  <a:pt x="4143908" y="6564836"/>
                  <a:pt x="4144442" y="6565463"/>
                </a:cubicBezTo>
                <a:close/>
                <a:moveTo>
                  <a:pt x="5474157" y="6565328"/>
                </a:moveTo>
                <a:cubicBezTo>
                  <a:pt x="5477733" y="6566217"/>
                  <a:pt x="5480350" y="6569075"/>
                  <a:pt x="5479727" y="6571551"/>
                </a:cubicBezTo>
                <a:cubicBezTo>
                  <a:pt x="5479124" y="6573901"/>
                  <a:pt x="5475402" y="6575170"/>
                  <a:pt x="5471846" y="6574219"/>
                </a:cubicBezTo>
                <a:cubicBezTo>
                  <a:pt x="5468270" y="6573329"/>
                  <a:pt x="5465673" y="6570408"/>
                  <a:pt x="5466276" y="6568058"/>
                </a:cubicBezTo>
                <a:cubicBezTo>
                  <a:pt x="5466879" y="6565709"/>
                  <a:pt x="5470601" y="6564376"/>
                  <a:pt x="5474157" y="6565328"/>
                </a:cubicBezTo>
                <a:close/>
                <a:moveTo>
                  <a:pt x="3621516" y="6562661"/>
                </a:moveTo>
                <a:cubicBezTo>
                  <a:pt x="3624029" y="6563296"/>
                  <a:pt x="3625249" y="6565518"/>
                  <a:pt x="3624577" y="6568186"/>
                </a:cubicBezTo>
                <a:cubicBezTo>
                  <a:pt x="3623831" y="6570789"/>
                  <a:pt x="3620503" y="6571932"/>
                  <a:pt x="3616450" y="6570853"/>
                </a:cubicBezTo>
                <a:cubicBezTo>
                  <a:pt x="3612490" y="6569837"/>
                  <a:pt x="3611205" y="6567487"/>
                  <a:pt x="3613396" y="6565328"/>
                </a:cubicBezTo>
                <a:cubicBezTo>
                  <a:pt x="3615771" y="6563106"/>
                  <a:pt x="3619008" y="6562026"/>
                  <a:pt x="3621516" y="6562661"/>
                </a:cubicBezTo>
                <a:close/>
                <a:moveTo>
                  <a:pt x="5027469" y="6561963"/>
                </a:moveTo>
                <a:cubicBezTo>
                  <a:pt x="5034372" y="6561328"/>
                  <a:pt x="5034715" y="6562090"/>
                  <a:pt x="5029304" y="6565265"/>
                </a:cubicBezTo>
                <a:cubicBezTo>
                  <a:pt x="5025373" y="6567614"/>
                  <a:pt x="5021442" y="6567931"/>
                  <a:pt x="5020483" y="6566090"/>
                </a:cubicBezTo>
                <a:cubicBezTo>
                  <a:pt x="5019435" y="6564249"/>
                  <a:pt x="5022572" y="6562407"/>
                  <a:pt x="5027469" y="6561963"/>
                </a:cubicBezTo>
                <a:close/>
                <a:moveTo>
                  <a:pt x="5678139" y="6560819"/>
                </a:moveTo>
                <a:cubicBezTo>
                  <a:pt x="5680806" y="6561519"/>
                  <a:pt x="5682394" y="6562788"/>
                  <a:pt x="5682076" y="6563994"/>
                </a:cubicBezTo>
                <a:cubicBezTo>
                  <a:pt x="5681759" y="6565265"/>
                  <a:pt x="5679536" y="6566598"/>
                  <a:pt x="5676360" y="6567551"/>
                </a:cubicBezTo>
                <a:cubicBezTo>
                  <a:pt x="5673439" y="6568440"/>
                  <a:pt x="5671788" y="6567043"/>
                  <a:pt x="5672486" y="6564376"/>
                </a:cubicBezTo>
                <a:cubicBezTo>
                  <a:pt x="5673121" y="6561709"/>
                  <a:pt x="5675535" y="6560185"/>
                  <a:pt x="5678139" y="6560819"/>
                </a:cubicBezTo>
                <a:close/>
                <a:moveTo>
                  <a:pt x="5324625" y="6560271"/>
                </a:moveTo>
                <a:cubicBezTo>
                  <a:pt x="5326985" y="6560390"/>
                  <a:pt x="5329401" y="6562438"/>
                  <a:pt x="5330636" y="6566343"/>
                </a:cubicBezTo>
                <a:cubicBezTo>
                  <a:pt x="5331659" y="6569518"/>
                  <a:pt x="5334339" y="6570980"/>
                  <a:pt x="5337457" y="6570027"/>
                </a:cubicBezTo>
                <a:cubicBezTo>
                  <a:pt x="5340296" y="6569201"/>
                  <a:pt x="5347263" y="6570980"/>
                  <a:pt x="5352680" y="6573964"/>
                </a:cubicBezTo>
                <a:cubicBezTo>
                  <a:pt x="5364385" y="6580314"/>
                  <a:pt x="5365363" y="6589902"/>
                  <a:pt x="5353690" y="6584568"/>
                </a:cubicBezTo>
                <a:cubicBezTo>
                  <a:pt x="5349428" y="6582473"/>
                  <a:pt x="5339572" y="6579043"/>
                  <a:pt x="5331614" y="6576694"/>
                </a:cubicBezTo>
                <a:cubicBezTo>
                  <a:pt x="5321879" y="6573837"/>
                  <a:pt x="5317782" y="6570280"/>
                  <a:pt x="5318951" y="6565772"/>
                </a:cubicBezTo>
                <a:cubicBezTo>
                  <a:pt x="5319961" y="6561962"/>
                  <a:pt x="5322265" y="6560152"/>
                  <a:pt x="5324625" y="6560271"/>
                </a:cubicBezTo>
                <a:close/>
                <a:moveTo>
                  <a:pt x="218232" y="6559740"/>
                </a:moveTo>
                <a:cubicBezTo>
                  <a:pt x="223122" y="6561200"/>
                  <a:pt x="224075" y="6562724"/>
                  <a:pt x="220398" y="6563105"/>
                </a:cubicBezTo>
                <a:cubicBezTo>
                  <a:pt x="217038" y="6563550"/>
                  <a:pt x="213469" y="6566534"/>
                  <a:pt x="212681" y="6569709"/>
                </a:cubicBezTo>
                <a:cubicBezTo>
                  <a:pt x="211919" y="6572757"/>
                  <a:pt x="209284" y="6575805"/>
                  <a:pt x="206997" y="6576059"/>
                </a:cubicBezTo>
                <a:cubicBezTo>
                  <a:pt x="204692" y="6576440"/>
                  <a:pt x="199193" y="6585076"/>
                  <a:pt x="194956" y="6594918"/>
                </a:cubicBezTo>
                <a:cubicBezTo>
                  <a:pt x="187305" y="6612889"/>
                  <a:pt x="187329" y="6613206"/>
                  <a:pt x="199497" y="6611555"/>
                </a:cubicBezTo>
                <a:cubicBezTo>
                  <a:pt x="206477" y="6610667"/>
                  <a:pt x="211462" y="6611302"/>
                  <a:pt x="210986" y="6613080"/>
                </a:cubicBezTo>
                <a:cubicBezTo>
                  <a:pt x="209436" y="6618541"/>
                  <a:pt x="190066" y="6631431"/>
                  <a:pt x="182275" y="6632193"/>
                </a:cubicBezTo>
                <a:cubicBezTo>
                  <a:pt x="177460" y="6632638"/>
                  <a:pt x="178470" y="6633907"/>
                  <a:pt x="185139" y="6635876"/>
                </a:cubicBezTo>
                <a:cubicBezTo>
                  <a:pt x="201631" y="6640766"/>
                  <a:pt x="193883" y="6648258"/>
                  <a:pt x="176877" y="6643814"/>
                </a:cubicBezTo>
                <a:cubicBezTo>
                  <a:pt x="162613" y="6640194"/>
                  <a:pt x="160892" y="6641019"/>
                  <a:pt x="157761" y="6653212"/>
                </a:cubicBezTo>
                <a:cubicBezTo>
                  <a:pt x="155836" y="6660768"/>
                  <a:pt x="152274" y="6666102"/>
                  <a:pt x="149593" y="6665404"/>
                </a:cubicBezTo>
                <a:cubicBezTo>
                  <a:pt x="146755" y="6664705"/>
                  <a:pt x="145110" y="6668261"/>
                  <a:pt x="145345" y="6674547"/>
                </a:cubicBezTo>
                <a:cubicBezTo>
                  <a:pt x="145726" y="6683310"/>
                  <a:pt x="144348" y="6684136"/>
                  <a:pt x="136435" y="6679628"/>
                </a:cubicBezTo>
                <a:cubicBezTo>
                  <a:pt x="131030" y="6676516"/>
                  <a:pt x="118475" y="6676008"/>
                  <a:pt x="106917" y="6678357"/>
                </a:cubicBezTo>
                <a:cubicBezTo>
                  <a:pt x="82276" y="6683247"/>
                  <a:pt x="81520" y="6683183"/>
                  <a:pt x="86924" y="6675373"/>
                </a:cubicBezTo>
                <a:cubicBezTo>
                  <a:pt x="89846" y="6671055"/>
                  <a:pt x="88424" y="6668579"/>
                  <a:pt x="82187" y="6666991"/>
                </a:cubicBezTo>
                <a:cubicBezTo>
                  <a:pt x="68984" y="6663562"/>
                  <a:pt x="74446" y="6656259"/>
                  <a:pt x="88741" y="6658228"/>
                </a:cubicBezTo>
                <a:cubicBezTo>
                  <a:pt x="98375" y="6659562"/>
                  <a:pt x="101448" y="6657656"/>
                  <a:pt x="102623" y="6649655"/>
                </a:cubicBezTo>
                <a:cubicBezTo>
                  <a:pt x="103423" y="6644068"/>
                  <a:pt x="106249" y="6639813"/>
                  <a:pt x="108599" y="6640448"/>
                </a:cubicBezTo>
                <a:cubicBezTo>
                  <a:pt x="111114" y="6641083"/>
                  <a:pt x="111794" y="6646544"/>
                  <a:pt x="110162" y="6652767"/>
                </a:cubicBezTo>
                <a:cubicBezTo>
                  <a:pt x="107265" y="6663943"/>
                  <a:pt x="112524" y="6669214"/>
                  <a:pt x="119764" y="6662419"/>
                </a:cubicBezTo>
                <a:cubicBezTo>
                  <a:pt x="121701" y="6660641"/>
                  <a:pt x="125765" y="6660831"/>
                  <a:pt x="128579" y="6662800"/>
                </a:cubicBezTo>
                <a:cubicBezTo>
                  <a:pt x="135374" y="6667753"/>
                  <a:pt x="145916" y="6649084"/>
                  <a:pt x="139953" y="6642734"/>
                </a:cubicBezTo>
                <a:cubicBezTo>
                  <a:pt x="136632" y="6639178"/>
                  <a:pt x="137070" y="6638289"/>
                  <a:pt x="141528" y="6639495"/>
                </a:cubicBezTo>
                <a:cubicBezTo>
                  <a:pt x="144843" y="6640384"/>
                  <a:pt x="147187" y="6637908"/>
                  <a:pt x="146774" y="6633971"/>
                </a:cubicBezTo>
                <a:cubicBezTo>
                  <a:pt x="146361" y="6629970"/>
                  <a:pt x="149371" y="6625271"/>
                  <a:pt x="153582" y="6623303"/>
                </a:cubicBezTo>
                <a:cubicBezTo>
                  <a:pt x="165902" y="6617525"/>
                  <a:pt x="166493" y="6606666"/>
                  <a:pt x="154376" y="6607301"/>
                </a:cubicBezTo>
                <a:cubicBezTo>
                  <a:pt x="147606" y="6607682"/>
                  <a:pt x="145726" y="6606476"/>
                  <a:pt x="148654" y="6603681"/>
                </a:cubicBezTo>
                <a:cubicBezTo>
                  <a:pt x="151029" y="6601459"/>
                  <a:pt x="157132" y="6600633"/>
                  <a:pt x="161584" y="6601777"/>
                </a:cubicBezTo>
                <a:cubicBezTo>
                  <a:pt x="166366" y="6602983"/>
                  <a:pt x="174635" y="6598919"/>
                  <a:pt x="180623" y="6592315"/>
                </a:cubicBezTo>
                <a:cubicBezTo>
                  <a:pt x="194054" y="6577646"/>
                  <a:pt x="194086" y="6576757"/>
                  <a:pt x="180884" y="6573329"/>
                </a:cubicBezTo>
                <a:cubicBezTo>
                  <a:pt x="172876" y="6571169"/>
                  <a:pt x="168125" y="6573329"/>
                  <a:pt x="164188" y="6580694"/>
                </a:cubicBezTo>
                <a:cubicBezTo>
                  <a:pt x="161273" y="6586092"/>
                  <a:pt x="156490" y="6589902"/>
                  <a:pt x="154001" y="6588759"/>
                </a:cubicBezTo>
                <a:cubicBezTo>
                  <a:pt x="151518" y="6587616"/>
                  <a:pt x="145859" y="6590728"/>
                  <a:pt x="141992" y="6595490"/>
                </a:cubicBezTo>
                <a:cubicBezTo>
                  <a:pt x="138041" y="6600189"/>
                  <a:pt x="132415" y="6602793"/>
                  <a:pt x="129824" y="6600888"/>
                </a:cubicBezTo>
                <a:cubicBezTo>
                  <a:pt x="127156" y="6599046"/>
                  <a:pt x="118290" y="6597713"/>
                  <a:pt x="110098" y="6597903"/>
                </a:cubicBezTo>
                <a:cubicBezTo>
                  <a:pt x="91326" y="6598411"/>
                  <a:pt x="97518" y="6591299"/>
                  <a:pt x="135215" y="6569138"/>
                </a:cubicBezTo>
                <a:cubicBezTo>
                  <a:pt x="150768" y="6559993"/>
                  <a:pt x="157132" y="6559041"/>
                  <a:pt x="174546" y="6563613"/>
                </a:cubicBezTo>
                <a:cubicBezTo>
                  <a:pt x="188797" y="6567359"/>
                  <a:pt x="197579" y="6567169"/>
                  <a:pt x="202596" y="6563042"/>
                </a:cubicBezTo>
                <a:cubicBezTo>
                  <a:pt x="206369" y="6559930"/>
                  <a:pt x="213831" y="6558279"/>
                  <a:pt x="218232" y="6559740"/>
                </a:cubicBezTo>
                <a:close/>
                <a:moveTo>
                  <a:pt x="5230262" y="6559359"/>
                </a:moveTo>
                <a:cubicBezTo>
                  <a:pt x="5232936" y="6560058"/>
                  <a:pt x="5233240" y="6562154"/>
                  <a:pt x="5230967" y="6564312"/>
                </a:cubicBezTo>
                <a:cubicBezTo>
                  <a:pt x="5226871" y="6568122"/>
                  <a:pt x="5232224" y="6571044"/>
                  <a:pt x="5247390" y="6573330"/>
                </a:cubicBezTo>
                <a:cubicBezTo>
                  <a:pt x="5253849" y="6574345"/>
                  <a:pt x="5254858" y="6576378"/>
                  <a:pt x="5251499" y="6581076"/>
                </a:cubicBezTo>
                <a:cubicBezTo>
                  <a:pt x="5246050" y="6588696"/>
                  <a:pt x="5250864" y="6590982"/>
                  <a:pt x="5260505" y="6585331"/>
                </a:cubicBezTo>
                <a:cubicBezTo>
                  <a:pt x="5265534" y="6582283"/>
                  <a:pt x="5266925" y="6582600"/>
                  <a:pt x="5265979" y="6586537"/>
                </a:cubicBezTo>
                <a:cubicBezTo>
                  <a:pt x="5265261" y="6589331"/>
                  <a:pt x="5260047" y="6592824"/>
                  <a:pt x="5254420" y="6594221"/>
                </a:cubicBezTo>
                <a:cubicBezTo>
                  <a:pt x="5248254" y="6595808"/>
                  <a:pt x="5244647" y="6595110"/>
                  <a:pt x="5245319" y="6592380"/>
                </a:cubicBezTo>
                <a:cubicBezTo>
                  <a:pt x="5247758" y="6582918"/>
                  <a:pt x="5229163" y="6577520"/>
                  <a:pt x="5216887" y="6584251"/>
                </a:cubicBezTo>
                <a:cubicBezTo>
                  <a:pt x="5209393" y="6588316"/>
                  <a:pt x="5199562" y="6589395"/>
                  <a:pt x="5191637" y="6586919"/>
                </a:cubicBezTo>
                <a:cubicBezTo>
                  <a:pt x="5180992" y="6583553"/>
                  <a:pt x="5180529" y="6582918"/>
                  <a:pt x="5189109" y="6583617"/>
                </a:cubicBezTo>
                <a:cubicBezTo>
                  <a:pt x="5196450" y="6584124"/>
                  <a:pt x="5200508" y="6581267"/>
                  <a:pt x="5202338" y="6574092"/>
                </a:cubicBezTo>
                <a:cubicBezTo>
                  <a:pt x="5205805" y="6560756"/>
                  <a:pt x="5211241" y="6557835"/>
                  <a:pt x="5217281" y="6566154"/>
                </a:cubicBezTo>
                <a:cubicBezTo>
                  <a:pt x="5220698" y="6570853"/>
                  <a:pt x="5222374" y="6570662"/>
                  <a:pt x="5223727" y="6565265"/>
                </a:cubicBezTo>
                <a:cubicBezTo>
                  <a:pt x="5224775" y="6561328"/>
                  <a:pt x="5227582" y="6558724"/>
                  <a:pt x="5230262" y="6559359"/>
                </a:cubicBezTo>
                <a:close/>
                <a:moveTo>
                  <a:pt x="5358828" y="6559295"/>
                </a:moveTo>
                <a:cubicBezTo>
                  <a:pt x="5361508" y="6559994"/>
                  <a:pt x="5363108" y="6561264"/>
                  <a:pt x="5362753" y="6562470"/>
                </a:cubicBezTo>
                <a:cubicBezTo>
                  <a:pt x="5362486" y="6563741"/>
                  <a:pt x="5360206" y="6565074"/>
                  <a:pt x="5357087" y="6566027"/>
                </a:cubicBezTo>
                <a:cubicBezTo>
                  <a:pt x="5354154" y="6566916"/>
                  <a:pt x="5352489" y="6565518"/>
                  <a:pt x="5353169" y="6562852"/>
                </a:cubicBezTo>
                <a:cubicBezTo>
                  <a:pt x="5353842" y="6560185"/>
                  <a:pt x="5356237" y="6558661"/>
                  <a:pt x="5358828" y="6559295"/>
                </a:cubicBezTo>
                <a:close/>
                <a:moveTo>
                  <a:pt x="5112861" y="6559232"/>
                </a:moveTo>
                <a:cubicBezTo>
                  <a:pt x="5116131" y="6561519"/>
                  <a:pt x="5120444" y="6561772"/>
                  <a:pt x="5122501" y="6559804"/>
                </a:cubicBezTo>
                <a:cubicBezTo>
                  <a:pt x="5124756" y="6557771"/>
                  <a:pt x="5127823" y="6557835"/>
                  <a:pt x="5130059" y="6560121"/>
                </a:cubicBezTo>
                <a:cubicBezTo>
                  <a:pt x="5134962" y="6565074"/>
                  <a:pt x="5128293" y="6568884"/>
                  <a:pt x="5113776" y="6569456"/>
                </a:cubicBezTo>
                <a:cubicBezTo>
                  <a:pt x="5105646" y="6569837"/>
                  <a:pt x="5103614" y="6568186"/>
                  <a:pt x="5105119" y="6562470"/>
                </a:cubicBezTo>
                <a:cubicBezTo>
                  <a:pt x="5106275" y="6558026"/>
                  <a:pt x="5109304" y="6556756"/>
                  <a:pt x="5112861" y="6559232"/>
                </a:cubicBezTo>
                <a:close/>
                <a:moveTo>
                  <a:pt x="5597483" y="6559041"/>
                </a:moveTo>
                <a:cubicBezTo>
                  <a:pt x="5600151" y="6559740"/>
                  <a:pt x="5601485" y="6561962"/>
                  <a:pt x="5600786" y="6564693"/>
                </a:cubicBezTo>
                <a:cubicBezTo>
                  <a:pt x="5600151" y="6567360"/>
                  <a:pt x="5597865" y="6568630"/>
                  <a:pt x="5595197" y="6567994"/>
                </a:cubicBezTo>
                <a:cubicBezTo>
                  <a:pt x="5592530" y="6567296"/>
                  <a:pt x="5591196" y="6565010"/>
                  <a:pt x="5591895" y="6562343"/>
                </a:cubicBezTo>
                <a:cubicBezTo>
                  <a:pt x="5592593" y="6559676"/>
                  <a:pt x="5594816" y="6558406"/>
                  <a:pt x="5597483" y="6559041"/>
                </a:cubicBezTo>
                <a:close/>
                <a:moveTo>
                  <a:pt x="3855991" y="6558978"/>
                </a:moveTo>
                <a:cubicBezTo>
                  <a:pt x="3858314" y="6561264"/>
                  <a:pt x="3859617" y="6563550"/>
                  <a:pt x="3859297" y="6564566"/>
                </a:cubicBezTo>
                <a:cubicBezTo>
                  <a:pt x="3859061" y="6565645"/>
                  <a:pt x="3856805" y="6566979"/>
                  <a:pt x="3853691" y="6567868"/>
                </a:cubicBezTo>
                <a:cubicBezTo>
                  <a:pt x="3850752" y="6568757"/>
                  <a:pt x="3849321" y="6566344"/>
                  <a:pt x="3850384" y="6562280"/>
                </a:cubicBezTo>
                <a:cubicBezTo>
                  <a:pt x="3851436" y="6558343"/>
                  <a:pt x="3853903" y="6556819"/>
                  <a:pt x="3855991" y="6558978"/>
                </a:cubicBezTo>
                <a:close/>
                <a:moveTo>
                  <a:pt x="4222279" y="6555993"/>
                </a:moveTo>
                <a:cubicBezTo>
                  <a:pt x="4230620" y="6558152"/>
                  <a:pt x="4226512" y="6570979"/>
                  <a:pt x="4217203" y="6571995"/>
                </a:cubicBezTo>
                <a:cubicBezTo>
                  <a:pt x="4213260" y="6572376"/>
                  <a:pt x="4209014" y="6571487"/>
                  <a:pt x="4208143" y="6569963"/>
                </a:cubicBezTo>
                <a:cubicBezTo>
                  <a:pt x="4205199" y="6565074"/>
                  <a:pt x="4216044" y="6554343"/>
                  <a:pt x="4222279" y="6555993"/>
                </a:cubicBezTo>
                <a:close/>
                <a:moveTo>
                  <a:pt x="4476315" y="6555041"/>
                </a:moveTo>
                <a:cubicBezTo>
                  <a:pt x="4483042" y="6556756"/>
                  <a:pt x="4483015" y="6557264"/>
                  <a:pt x="4476061" y="6559677"/>
                </a:cubicBezTo>
                <a:cubicBezTo>
                  <a:pt x="4465627" y="6563106"/>
                  <a:pt x="4459695" y="6561645"/>
                  <a:pt x="4464782" y="6556819"/>
                </a:cubicBezTo>
                <a:cubicBezTo>
                  <a:pt x="4466854" y="6554787"/>
                  <a:pt x="4472270" y="6553961"/>
                  <a:pt x="4476315" y="6555041"/>
                </a:cubicBezTo>
                <a:close/>
                <a:moveTo>
                  <a:pt x="5646258" y="6554977"/>
                </a:moveTo>
                <a:cubicBezTo>
                  <a:pt x="5644099" y="6552818"/>
                  <a:pt x="5641940" y="6553199"/>
                  <a:pt x="5641305" y="6555867"/>
                </a:cubicBezTo>
                <a:cubicBezTo>
                  <a:pt x="5640606" y="6558533"/>
                  <a:pt x="5641940" y="6561073"/>
                  <a:pt x="5644544" y="6561708"/>
                </a:cubicBezTo>
                <a:cubicBezTo>
                  <a:pt x="5647211" y="6562406"/>
                  <a:pt x="5649180" y="6562089"/>
                  <a:pt x="5649497" y="6560883"/>
                </a:cubicBezTo>
                <a:cubicBezTo>
                  <a:pt x="5649878" y="6559676"/>
                  <a:pt x="5648481" y="6557327"/>
                  <a:pt x="5646258" y="6554977"/>
                </a:cubicBezTo>
                <a:close/>
                <a:moveTo>
                  <a:pt x="3904789" y="6554851"/>
                </a:moveTo>
                <a:cubicBezTo>
                  <a:pt x="3902272" y="6554216"/>
                  <a:pt x="3899795" y="6555740"/>
                  <a:pt x="3899121" y="6558406"/>
                </a:cubicBezTo>
                <a:cubicBezTo>
                  <a:pt x="3898443" y="6561074"/>
                  <a:pt x="3900106" y="6562470"/>
                  <a:pt x="3903044" y="6561581"/>
                </a:cubicBezTo>
                <a:cubicBezTo>
                  <a:pt x="3906164" y="6560629"/>
                  <a:pt x="3908440" y="6559232"/>
                  <a:pt x="3908711" y="6558026"/>
                </a:cubicBezTo>
                <a:cubicBezTo>
                  <a:pt x="3909061" y="6556819"/>
                  <a:pt x="3907458" y="6555549"/>
                  <a:pt x="3904789" y="6554851"/>
                </a:cubicBezTo>
                <a:close/>
                <a:moveTo>
                  <a:pt x="5536432" y="6554802"/>
                </a:moveTo>
                <a:cubicBezTo>
                  <a:pt x="5539336" y="6555803"/>
                  <a:pt x="5545645" y="6560184"/>
                  <a:pt x="5557753" y="6568757"/>
                </a:cubicBezTo>
                <a:cubicBezTo>
                  <a:pt x="5569477" y="6577075"/>
                  <a:pt x="5570937" y="6583489"/>
                  <a:pt x="5561449" y="6584251"/>
                </a:cubicBezTo>
                <a:cubicBezTo>
                  <a:pt x="5553187" y="6584822"/>
                  <a:pt x="5538891" y="6571995"/>
                  <a:pt x="5535544" y="6561137"/>
                </a:cubicBezTo>
                <a:cubicBezTo>
                  <a:pt x="5534029" y="6556183"/>
                  <a:pt x="5533528" y="6553802"/>
                  <a:pt x="5536432" y="6554802"/>
                </a:cubicBezTo>
                <a:close/>
                <a:moveTo>
                  <a:pt x="3747403" y="6554660"/>
                </a:moveTo>
                <a:cubicBezTo>
                  <a:pt x="3744276" y="6555549"/>
                  <a:pt x="3742076" y="6556946"/>
                  <a:pt x="3741732" y="6558153"/>
                </a:cubicBezTo>
                <a:cubicBezTo>
                  <a:pt x="3741373" y="6559359"/>
                  <a:pt x="3742977" y="6560693"/>
                  <a:pt x="3745650" y="6561328"/>
                </a:cubicBezTo>
                <a:cubicBezTo>
                  <a:pt x="3748236" y="6562090"/>
                  <a:pt x="3750632" y="6560566"/>
                  <a:pt x="3751329" y="6557835"/>
                </a:cubicBezTo>
                <a:cubicBezTo>
                  <a:pt x="3752000" y="6555105"/>
                  <a:pt x="3750341" y="6553707"/>
                  <a:pt x="3747403" y="6554660"/>
                </a:cubicBezTo>
                <a:close/>
                <a:moveTo>
                  <a:pt x="1043609" y="6553707"/>
                </a:moveTo>
                <a:cubicBezTo>
                  <a:pt x="1045668" y="6554089"/>
                  <a:pt x="1046576" y="6556184"/>
                  <a:pt x="1045901" y="6558851"/>
                </a:cubicBezTo>
                <a:cubicBezTo>
                  <a:pt x="1045280" y="6561264"/>
                  <a:pt x="1039166" y="6561772"/>
                  <a:pt x="1032476" y="6559868"/>
                </a:cubicBezTo>
                <a:cubicBezTo>
                  <a:pt x="1021746" y="6556946"/>
                  <a:pt x="1021460" y="6556248"/>
                  <a:pt x="1030184" y="6554787"/>
                </a:cubicBezTo>
                <a:cubicBezTo>
                  <a:pt x="1035698" y="6553835"/>
                  <a:pt x="1041710" y="6553390"/>
                  <a:pt x="1043609" y="6553707"/>
                </a:cubicBezTo>
                <a:close/>
                <a:moveTo>
                  <a:pt x="4166934" y="6552183"/>
                </a:moveTo>
                <a:cubicBezTo>
                  <a:pt x="4170577" y="6551930"/>
                  <a:pt x="4171110" y="6554216"/>
                  <a:pt x="4168268" y="6558216"/>
                </a:cubicBezTo>
                <a:cubicBezTo>
                  <a:pt x="4165664" y="6561835"/>
                  <a:pt x="4161722" y="6564121"/>
                  <a:pt x="4159208" y="6563486"/>
                </a:cubicBezTo>
                <a:cubicBezTo>
                  <a:pt x="4153289" y="6561962"/>
                  <a:pt x="4159620" y="6552692"/>
                  <a:pt x="4166934" y="6552183"/>
                </a:cubicBezTo>
                <a:close/>
                <a:moveTo>
                  <a:pt x="881343" y="6550635"/>
                </a:moveTo>
                <a:cubicBezTo>
                  <a:pt x="882941" y="6550913"/>
                  <a:pt x="883820" y="6552564"/>
                  <a:pt x="884873" y="6555739"/>
                </a:cubicBezTo>
                <a:cubicBezTo>
                  <a:pt x="886263" y="6559931"/>
                  <a:pt x="886861" y="6564566"/>
                  <a:pt x="886326" y="6566598"/>
                </a:cubicBezTo>
                <a:cubicBezTo>
                  <a:pt x="885781" y="6568693"/>
                  <a:pt x="887470" y="6569582"/>
                  <a:pt x="890589" y="6568693"/>
                </a:cubicBezTo>
                <a:cubicBezTo>
                  <a:pt x="893689" y="6567804"/>
                  <a:pt x="895327" y="6568947"/>
                  <a:pt x="894646" y="6571614"/>
                </a:cubicBezTo>
                <a:cubicBezTo>
                  <a:pt x="893319" y="6576440"/>
                  <a:pt x="876167" y="6571106"/>
                  <a:pt x="868984" y="6563740"/>
                </a:cubicBezTo>
                <a:cubicBezTo>
                  <a:pt x="865638" y="6560248"/>
                  <a:pt x="866704" y="6557771"/>
                  <a:pt x="873494" y="6553770"/>
                </a:cubicBezTo>
                <a:cubicBezTo>
                  <a:pt x="877427" y="6551452"/>
                  <a:pt x="879744" y="6550357"/>
                  <a:pt x="881343" y="6550635"/>
                </a:cubicBezTo>
                <a:close/>
                <a:moveTo>
                  <a:pt x="5775275" y="6550413"/>
                </a:moveTo>
                <a:cubicBezTo>
                  <a:pt x="5779022" y="6550452"/>
                  <a:pt x="5783308" y="6551865"/>
                  <a:pt x="5789278" y="6554660"/>
                </a:cubicBezTo>
                <a:cubicBezTo>
                  <a:pt x="5797788" y="6558533"/>
                  <a:pt x="5805600" y="6562788"/>
                  <a:pt x="5807061" y="6564185"/>
                </a:cubicBezTo>
                <a:cubicBezTo>
                  <a:pt x="5814872" y="6571741"/>
                  <a:pt x="5805790" y="6572820"/>
                  <a:pt x="5781467" y="6567296"/>
                </a:cubicBezTo>
                <a:cubicBezTo>
                  <a:pt x="5755365" y="6561264"/>
                  <a:pt x="5755047" y="6561137"/>
                  <a:pt x="5764510" y="6554405"/>
                </a:cubicBezTo>
                <a:cubicBezTo>
                  <a:pt x="5768321" y="6551706"/>
                  <a:pt x="5771528" y="6550373"/>
                  <a:pt x="5775275" y="6550413"/>
                </a:cubicBezTo>
                <a:close/>
                <a:moveTo>
                  <a:pt x="771549" y="6547390"/>
                </a:moveTo>
                <a:cubicBezTo>
                  <a:pt x="772147" y="6545120"/>
                  <a:pt x="770718" y="6545104"/>
                  <a:pt x="766956" y="6548565"/>
                </a:cubicBezTo>
                <a:cubicBezTo>
                  <a:pt x="763732" y="6551549"/>
                  <a:pt x="760136" y="6557328"/>
                  <a:pt x="759349" y="6560947"/>
                </a:cubicBezTo>
                <a:cubicBezTo>
                  <a:pt x="758287" y="6565329"/>
                  <a:pt x="759927" y="6564884"/>
                  <a:pt x="763981" y="6559741"/>
                </a:cubicBezTo>
                <a:cubicBezTo>
                  <a:pt x="768329" y="6554184"/>
                  <a:pt x="770952" y="6549660"/>
                  <a:pt x="771549" y="6547390"/>
                </a:cubicBezTo>
                <a:close/>
                <a:moveTo>
                  <a:pt x="5303786" y="6547168"/>
                </a:moveTo>
                <a:cubicBezTo>
                  <a:pt x="5315554" y="6547803"/>
                  <a:pt x="5318424" y="6549517"/>
                  <a:pt x="5316932" y="6555105"/>
                </a:cubicBezTo>
                <a:cubicBezTo>
                  <a:pt x="5315757" y="6559677"/>
                  <a:pt x="5311057" y="6561201"/>
                  <a:pt x="5303919" y="6559359"/>
                </a:cubicBezTo>
                <a:cubicBezTo>
                  <a:pt x="5297689" y="6557708"/>
                  <a:pt x="5292036" y="6558852"/>
                  <a:pt x="5291090" y="6562027"/>
                </a:cubicBezTo>
                <a:cubicBezTo>
                  <a:pt x="5290138" y="6565138"/>
                  <a:pt x="5288372" y="6563487"/>
                  <a:pt x="5286930" y="6558344"/>
                </a:cubicBezTo>
                <a:cubicBezTo>
                  <a:pt x="5283812" y="6546850"/>
                  <a:pt x="5285006" y="6546088"/>
                  <a:pt x="5303786" y="6547168"/>
                </a:cubicBezTo>
                <a:close/>
                <a:moveTo>
                  <a:pt x="6065538" y="6546722"/>
                </a:moveTo>
                <a:cubicBezTo>
                  <a:pt x="6061601" y="6545706"/>
                  <a:pt x="6059314" y="6547104"/>
                  <a:pt x="6060204" y="6550088"/>
                </a:cubicBezTo>
                <a:cubicBezTo>
                  <a:pt x="6061156" y="6553199"/>
                  <a:pt x="6063505" y="6555676"/>
                  <a:pt x="6065982" y="6556374"/>
                </a:cubicBezTo>
                <a:cubicBezTo>
                  <a:pt x="6068523" y="6557009"/>
                  <a:pt x="6070682" y="6555676"/>
                  <a:pt x="6071381" y="6553009"/>
                </a:cubicBezTo>
                <a:cubicBezTo>
                  <a:pt x="6072016" y="6550406"/>
                  <a:pt x="6069603" y="6547802"/>
                  <a:pt x="6065538" y="6546722"/>
                </a:cubicBezTo>
                <a:close/>
                <a:moveTo>
                  <a:pt x="5662453" y="6545833"/>
                </a:moveTo>
                <a:cubicBezTo>
                  <a:pt x="5656229" y="6549517"/>
                  <a:pt x="5671217" y="6578155"/>
                  <a:pt x="5680616" y="6580568"/>
                </a:cubicBezTo>
                <a:cubicBezTo>
                  <a:pt x="5687856" y="6582409"/>
                  <a:pt x="5691222" y="6565581"/>
                  <a:pt x="5685189" y="6557263"/>
                </a:cubicBezTo>
                <a:cubicBezTo>
                  <a:pt x="5682648" y="6553898"/>
                  <a:pt x="5680235" y="6552374"/>
                  <a:pt x="5679791" y="6554088"/>
                </a:cubicBezTo>
                <a:cubicBezTo>
                  <a:pt x="5679410" y="6555993"/>
                  <a:pt x="5676679" y="6554152"/>
                  <a:pt x="5673504" y="6549897"/>
                </a:cubicBezTo>
                <a:cubicBezTo>
                  <a:pt x="5670074" y="6545071"/>
                  <a:pt x="5666073" y="6543674"/>
                  <a:pt x="5662453" y="6545833"/>
                </a:cubicBezTo>
                <a:close/>
                <a:moveTo>
                  <a:pt x="5703415" y="6544056"/>
                </a:moveTo>
                <a:cubicBezTo>
                  <a:pt x="5707988" y="6545007"/>
                  <a:pt x="5710464" y="6546722"/>
                  <a:pt x="5708686" y="6547802"/>
                </a:cubicBezTo>
                <a:cubicBezTo>
                  <a:pt x="5706908" y="6548881"/>
                  <a:pt x="5702907" y="6548055"/>
                  <a:pt x="5700049" y="6546087"/>
                </a:cubicBezTo>
                <a:cubicBezTo>
                  <a:pt x="5696747" y="6543674"/>
                  <a:pt x="5698017" y="6542976"/>
                  <a:pt x="5703415" y="6544056"/>
                </a:cubicBezTo>
                <a:close/>
                <a:moveTo>
                  <a:pt x="3942544" y="6543992"/>
                </a:moveTo>
                <a:cubicBezTo>
                  <a:pt x="3945516" y="6544326"/>
                  <a:pt x="3948410" y="6545960"/>
                  <a:pt x="3952139" y="6549008"/>
                </a:cubicBezTo>
                <a:cubicBezTo>
                  <a:pt x="3963546" y="6558280"/>
                  <a:pt x="3962005" y="6567995"/>
                  <a:pt x="3948883" y="6568884"/>
                </a:cubicBezTo>
                <a:cubicBezTo>
                  <a:pt x="3938210" y="6569519"/>
                  <a:pt x="3936592" y="6572123"/>
                  <a:pt x="3940308" y="6583235"/>
                </a:cubicBezTo>
                <a:cubicBezTo>
                  <a:pt x="3941923" y="6587934"/>
                  <a:pt x="3939732" y="6592443"/>
                  <a:pt x="3934290" y="6595808"/>
                </a:cubicBezTo>
                <a:cubicBezTo>
                  <a:pt x="3929640" y="6598602"/>
                  <a:pt x="3919049" y="6606667"/>
                  <a:pt x="3910841" y="6613588"/>
                </a:cubicBezTo>
                <a:cubicBezTo>
                  <a:pt x="3902631" y="6620509"/>
                  <a:pt x="3896472" y="6623939"/>
                  <a:pt x="3897155" y="6621271"/>
                </a:cubicBezTo>
                <a:cubicBezTo>
                  <a:pt x="3897881" y="6618351"/>
                  <a:pt x="3901941" y="6614668"/>
                  <a:pt x="3906792" y="6612508"/>
                </a:cubicBezTo>
                <a:cubicBezTo>
                  <a:pt x="3914406" y="6609016"/>
                  <a:pt x="3914602" y="6608127"/>
                  <a:pt x="3908907" y="6602539"/>
                </a:cubicBezTo>
                <a:cubicBezTo>
                  <a:pt x="3904676" y="6598412"/>
                  <a:pt x="3900830" y="6597967"/>
                  <a:pt x="3897251" y="6601396"/>
                </a:cubicBezTo>
                <a:cubicBezTo>
                  <a:pt x="3892917" y="6605524"/>
                  <a:pt x="3891191" y="6605206"/>
                  <a:pt x="3887952" y="6599681"/>
                </a:cubicBezTo>
                <a:cubicBezTo>
                  <a:pt x="3882947" y="6591300"/>
                  <a:pt x="3870733" y="6586919"/>
                  <a:pt x="3873011" y="6594411"/>
                </a:cubicBezTo>
                <a:cubicBezTo>
                  <a:pt x="3873965" y="6597459"/>
                  <a:pt x="3872835" y="6599110"/>
                  <a:pt x="3870158" y="6598412"/>
                </a:cubicBezTo>
                <a:cubicBezTo>
                  <a:pt x="3864799" y="6597078"/>
                  <a:pt x="3863235" y="6582854"/>
                  <a:pt x="3867916" y="6578282"/>
                </a:cubicBezTo>
                <a:cubicBezTo>
                  <a:pt x="3869869" y="6576441"/>
                  <a:pt x="3869231" y="6574345"/>
                  <a:pt x="3866549" y="6573646"/>
                </a:cubicBezTo>
                <a:cubicBezTo>
                  <a:pt x="3859086" y="6571742"/>
                  <a:pt x="3863906" y="6561581"/>
                  <a:pt x="3874851" y="6556184"/>
                </a:cubicBezTo>
                <a:cubicBezTo>
                  <a:pt x="3884161" y="6551676"/>
                  <a:pt x="3906735" y="6549136"/>
                  <a:pt x="3917633" y="6551358"/>
                </a:cubicBezTo>
                <a:cubicBezTo>
                  <a:pt x="3920103" y="6551803"/>
                  <a:pt x="3926886" y="6549770"/>
                  <a:pt x="3932418" y="6546786"/>
                </a:cubicBezTo>
                <a:cubicBezTo>
                  <a:pt x="3936501" y="6544627"/>
                  <a:pt x="3939567" y="6543659"/>
                  <a:pt x="3942544" y="6543992"/>
                </a:cubicBezTo>
                <a:close/>
                <a:moveTo>
                  <a:pt x="3431908" y="6543992"/>
                </a:moveTo>
                <a:cubicBezTo>
                  <a:pt x="3433868" y="6542912"/>
                  <a:pt x="3437332" y="6544245"/>
                  <a:pt x="3439964" y="6547103"/>
                </a:cubicBezTo>
                <a:cubicBezTo>
                  <a:pt x="3443568" y="6550977"/>
                  <a:pt x="3443116" y="6552247"/>
                  <a:pt x="3438270" y="6552437"/>
                </a:cubicBezTo>
                <a:cubicBezTo>
                  <a:pt x="3431488" y="6552881"/>
                  <a:pt x="3426977" y="6546976"/>
                  <a:pt x="3431908" y="6543992"/>
                </a:cubicBezTo>
                <a:close/>
                <a:moveTo>
                  <a:pt x="3507166" y="6542531"/>
                </a:moveTo>
                <a:cubicBezTo>
                  <a:pt x="3509846" y="6543230"/>
                  <a:pt x="3511230" y="6545516"/>
                  <a:pt x="3510469" y="6548183"/>
                </a:cubicBezTo>
                <a:cubicBezTo>
                  <a:pt x="3509795" y="6550850"/>
                  <a:pt x="3507533" y="6552120"/>
                  <a:pt x="3504861" y="6551485"/>
                </a:cubicBezTo>
                <a:cubicBezTo>
                  <a:pt x="3502178" y="6550786"/>
                  <a:pt x="3500886" y="6548500"/>
                  <a:pt x="3501551" y="6545833"/>
                </a:cubicBezTo>
                <a:cubicBezTo>
                  <a:pt x="3502233" y="6543167"/>
                  <a:pt x="3504490" y="6541896"/>
                  <a:pt x="3507166" y="6542531"/>
                </a:cubicBezTo>
                <a:close/>
                <a:moveTo>
                  <a:pt x="4654416" y="6534276"/>
                </a:moveTo>
                <a:cubicBezTo>
                  <a:pt x="4657077" y="6535038"/>
                  <a:pt x="4658690" y="6536245"/>
                  <a:pt x="4658341" y="6537451"/>
                </a:cubicBezTo>
                <a:cubicBezTo>
                  <a:pt x="4658068" y="6538658"/>
                  <a:pt x="4655795" y="6540055"/>
                  <a:pt x="4652676" y="6541007"/>
                </a:cubicBezTo>
                <a:cubicBezTo>
                  <a:pt x="4649736" y="6541896"/>
                  <a:pt x="4648072" y="6540499"/>
                  <a:pt x="4648751" y="6537832"/>
                </a:cubicBezTo>
                <a:cubicBezTo>
                  <a:pt x="4649424" y="6535166"/>
                  <a:pt x="4651820" y="6533642"/>
                  <a:pt x="4654416" y="6534276"/>
                </a:cubicBezTo>
                <a:close/>
                <a:moveTo>
                  <a:pt x="4491296" y="6530213"/>
                </a:moveTo>
                <a:cubicBezTo>
                  <a:pt x="4492255" y="6530530"/>
                  <a:pt x="4491969" y="6534911"/>
                  <a:pt x="4490712" y="6539865"/>
                </a:cubicBezTo>
                <a:cubicBezTo>
                  <a:pt x="4489467" y="6544754"/>
                  <a:pt x="4486609" y="6547167"/>
                  <a:pt x="4484583" y="6545135"/>
                </a:cubicBezTo>
                <a:cubicBezTo>
                  <a:pt x="4481160" y="6541579"/>
                  <a:pt x="4486839" y="6529069"/>
                  <a:pt x="4491296" y="6530213"/>
                </a:cubicBezTo>
                <a:close/>
                <a:moveTo>
                  <a:pt x="6177296" y="6528236"/>
                </a:moveTo>
                <a:cubicBezTo>
                  <a:pt x="6175486" y="6528561"/>
                  <a:pt x="6174263" y="6530657"/>
                  <a:pt x="6174644" y="6534340"/>
                </a:cubicBezTo>
                <a:cubicBezTo>
                  <a:pt x="6175089" y="6538277"/>
                  <a:pt x="6177375" y="6542214"/>
                  <a:pt x="6179471" y="6542785"/>
                </a:cubicBezTo>
                <a:cubicBezTo>
                  <a:pt x="6184425" y="6544056"/>
                  <a:pt x="6186711" y="6538277"/>
                  <a:pt x="6183472" y="6532752"/>
                </a:cubicBezTo>
                <a:cubicBezTo>
                  <a:pt x="6181503" y="6529355"/>
                  <a:pt x="6179106" y="6527910"/>
                  <a:pt x="6177296" y="6528236"/>
                </a:cubicBezTo>
                <a:close/>
                <a:moveTo>
                  <a:pt x="6028513" y="6523227"/>
                </a:moveTo>
                <a:cubicBezTo>
                  <a:pt x="6023114" y="6522148"/>
                  <a:pt x="6021845" y="6522846"/>
                  <a:pt x="6025147" y="6525259"/>
                </a:cubicBezTo>
                <a:cubicBezTo>
                  <a:pt x="6028005" y="6527228"/>
                  <a:pt x="6031879" y="6528117"/>
                  <a:pt x="6033784" y="6526974"/>
                </a:cubicBezTo>
                <a:cubicBezTo>
                  <a:pt x="6035562" y="6525894"/>
                  <a:pt x="6033022" y="6524117"/>
                  <a:pt x="6028513" y="6523227"/>
                </a:cubicBezTo>
                <a:close/>
                <a:moveTo>
                  <a:pt x="4113901" y="6523164"/>
                </a:moveTo>
                <a:cubicBezTo>
                  <a:pt x="4119092" y="6524498"/>
                  <a:pt x="4118064" y="6527609"/>
                  <a:pt x="4109514" y="6536817"/>
                </a:cubicBezTo>
                <a:cubicBezTo>
                  <a:pt x="4106003" y="6540690"/>
                  <a:pt x="4099671" y="6543421"/>
                  <a:pt x="4096282" y="6542469"/>
                </a:cubicBezTo>
                <a:cubicBezTo>
                  <a:pt x="4090856" y="6541008"/>
                  <a:pt x="4091419" y="6539230"/>
                  <a:pt x="4099826" y="6531419"/>
                </a:cubicBezTo>
                <a:cubicBezTo>
                  <a:pt x="4105415" y="6526276"/>
                  <a:pt x="4111628" y="6522593"/>
                  <a:pt x="4113901" y="6523164"/>
                </a:cubicBezTo>
                <a:close/>
                <a:moveTo>
                  <a:pt x="5119428" y="6520180"/>
                </a:moveTo>
                <a:cubicBezTo>
                  <a:pt x="5120387" y="6528244"/>
                  <a:pt x="5130098" y="6530086"/>
                  <a:pt x="5138849" y="6523799"/>
                </a:cubicBezTo>
                <a:cubicBezTo>
                  <a:pt x="5149252" y="6516243"/>
                  <a:pt x="5159298" y="6519989"/>
                  <a:pt x="5167561" y="6534594"/>
                </a:cubicBezTo>
                <a:lnTo>
                  <a:pt x="5174769" y="6547294"/>
                </a:lnTo>
                <a:lnTo>
                  <a:pt x="5162963" y="6548818"/>
                </a:lnTo>
                <a:cubicBezTo>
                  <a:pt x="5156530" y="6549580"/>
                  <a:pt x="5150376" y="6553072"/>
                  <a:pt x="5149575" y="6556311"/>
                </a:cubicBezTo>
                <a:cubicBezTo>
                  <a:pt x="5148451" y="6560566"/>
                  <a:pt x="5145371" y="6560566"/>
                  <a:pt x="5138893" y="6556184"/>
                </a:cubicBezTo>
                <a:cubicBezTo>
                  <a:pt x="5133895" y="6552818"/>
                  <a:pt x="5122984" y="6548691"/>
                  <a:pt x="5114779" y="6547104"/>
                </a:cubicBezTo>
                <a:cubicBezTo>
                  <a:pt x="5103862" y="6544944"/>
                  <a:pt x="5101373" y="6542976"/>
                  <a:pt x="5105488" y="6539865"/>
                </a:cubicBezTo>
                <a:cubicBezTo>
                  <a:pt x="5111236" y="6535610"/>
                  <a:pt x="5111915" y="6534467"/>
                  <a:pt x="5116107" y="6521704"/>
                </a:cubicBezTo>
                <a:cubicBezTo>
                  <a:pt x="5117675" y="6516878"/>
                  <a:pt x="5118914" y="6516306"/>
                  <a:pt x="5119428" y="6520180"/>
                </a:cubicBezTo>
                <a:close/>
                <a:moveTo>
                  <a:pt x="5537945" y="6518845"/>
                </a:moveTo>
                <a:cubicBezTo>
                  <a:pt x="5546519" y="6519227"/>
                  <a:pt x="5549357" y="6520687"/>
                  <a:pt x="5545725" y="6522782"/>
                </a:cubicBezTo>
                <a:cubicBezTo>
                  <a:pt x="5542772" y="6524561"/>
                  <a:pt x="5536573" y="6524306"/>
                  <a:pt x="5532331" y="6522148"/>
                </a:cubicBezTo>
                <a:cubicBezTo>
                  <a:pt x="5526552" y="6519227"/>
                  <a:pt x="5528032" y="6518401"/>
                  <a:pt x="5537945" y="6518845"/>
                </a:cubicBezTo>
                <a:close/>
                <a:moveTo>
                  <a:pt x="5743234" y="6518528"/>
                </a:moveTo>
                <a:cubicBezTo>
                  <a:pt x="5746219" y="6516115"/>
                  <a:pt x="5746537" y="6517194"/>
                  <a:pt x="5743869" y="6521322"/>
                </a:cubicBezTo>
                <a:cubicBezTo>
                  <a:pt x="5740630" y="6526530"/>
                  <a:pt x="5743361" y="6530022"/>
                  <a:pt x="5755174" y="6535927"/>
                </a:cubicBezTo>
                <a:lnTo>
                  <a:pt x="5770797" y="6543801"/>
                </a:lnTo>
                <a:lnTo>
                  <a:pt x="5756127" y="6541643"/>
                </a:lnTo>
                <a:cubicBezTo>
                  <a:pt x="5739488" y="6539356"/>
                  <a:pt x="5718466" y="6523672"/>
                  <a:pt x="5730851" y="6522910"/>
                </a:cubicBezTo>
                <a:cubicBezTo>
                  <a:pt x="5734788" y="6522655"/>
                  <a:pt x="5740567" y="6520560"/>
                  <a:pt x="5743234" y="6518528"/>
                </a:cubicBezTo>
                <a:close/>
                <a:moveTo>
                  <a:pt x="278611" y="6517640"/>
                </a:moveTo>
                <a:cubicBezTo>
                  <a:pt x="280875" y="6518211"/>
                  <a:pt x="280907" y="6521577"/>
                  <a:pt x="278646" y="6524815"/>
                </a:cubicBezTo>
                <a:cubicBezTo>
                  <a:pt x="276461" y="6528117"/>
                  <a:pt x="273672" y="6530657"/>
                  <a:pt x="272686" y="6530467"/>
                </a:cubicBezTo>
                <a:cubicBezTo>
                  <a:pt x="271730" y="6530149"/>
                  <a:pt x="271697" y="6526783"/>
                  <a:pt x="272648" y="6523228"/>
                </a:cubicBezTo>
                <a:cubicBezTo>
                  <a:pt x="273528" y="6519671"/>
                  <a:pt x="276334" y="6517005"/>
                  <a:pt x="278611" y="6517640"/>
                </a:cubicBezTo>
                <a:close/>
                <a:moveTo>
                  <a:pt x="5631995" y="6516550"/>
                </a:moveTo>
                <a:cubicBezTo>
                  <a:pt x="5635709" y="6516274"/>
                  <a:pt x="5640924" y="6516496"/>
                  <a:pt x="5647656" y="6517194"/>
                </a:cubicBezTo>
                <a:cubicBezTo>
                  <a:pt x="5658389" y="6518274"/>
                  <a:pt x="5673630" y="6519671"/>
                  <a:pt x="5681251" y="6520243"/>
                </a:cubicBezTo>
                <a:lnTo>
                  <a:pt x="5695350" y="6521322"/>
                </a:lnTo>
                <a:lnTo>
                  <a:pt x="5670391" y="6531038"/>
                </a:lnTo>
                <a:lnTo>
                  <a:pt x="5682077" y="6543103"/>
                </a:lnTo>
                <a:cubicBezTo>
                  <a:pt x="5688491" y="6549770"/>
                  <a:pt x="5696620" y="6555930"/>
                  <a:pt x="5699986" y="6556818"/>
                </a:cubicBezTo>
                <a:cubicBezTo>
                  <a:pt x="5703606" y="6557708"/>
                  <a:pt x="5706527" y="6560755"/>
                  <a:pt x="5706782" y="6563804"/>
                </a:cubicBezTo>
                <a:cubicBezTo>
                  <a:pt x="5706972" y="6566661"/>
                  <a:pt x="5713450" y="6570027"/>
                  <a:pt x="5720880" y="6571043"/>
                </a:cubicBezTo>
                <a:lnTo>
                  <a:pt x="5734471" y="6572948"/>
                </a:lnTo>
                <a:lnTo>
                  <a:pt x="5723039" y="6561835"/>
                </a:lnTo>
                <a:cubicBezTo>
                  <a:pt x="5716562" y="6555549"/>
                  <a:pt x="5714529" y="6551421"/>
                  <a:pt x="5718403" y="6552247"/>
                </a:cubicBezTo>
                <a:cubicBezTo>
                  <a:pt x="5721960" y="6553136"/>
                  <a:pt x="5730152" y="6553707"/>
                  <a:pt x="5735868" y="6553707"/>
                </a:cubicBezTo>
                <a:cubicBezTo>
                  <a:pt x="5743997" y="6553707"/>
                  <a:pt x="5746156" y="6555358"/>
                  <a:pt x="5744759" y="6560819"/>
                </a:cubicBezTo>
                <a:cubicBezTo>
                  <a:pt x="5742917" y="6568122"/>
                  <a:pt x="5758223" y="6575106"/>
                  <a:pt x="5789659" y="6581012"/>
                </a:cubicBezTo>
                <a:cubicBezTo>
                  <a:pt x="5806108" y="6584124"/>
                  <a:pt x="5834687" y="6600951"/>
                  <a:pt x="5833163" y="6606603"/>
                </a:cubicBezTo>
                <a:cubicBezTo>
                  <a:pt x="5831257" y="6613651"/>
                  <a:pt x="5817222" y="6612826"/>
                  <a:pt x="5808204" y="6605205"/>
                </a:cubicBezTo>
                <a:cubicBezTo>
                  <a:pt x="5803441" y="6601268"/>
                  <a:pt x="5794486" y="6595680"/>
                  <a:pt x="5788071" y="6592887"/>
                </a:cubicBezTo>
                <a:cubicBezTo>
                  <a:pt x="5770480" y="6585140"/>
                  <a:pt x="5762351" y="6599808"/>
                  <a:pt x="5774481" y="6617398"/>
                </a:cubicBezTo>
                <a:cubicBezTo>
                  <a:pt x="5786802" y="6635178"/>
                  <a:pt x="5784896" y="6638099"/>
                  <a:pt x="5766479" y="6630034"/>
                </a:cubicBezTo>
                <a:cubicBezTo>
                  <a:pt x="5752761" y="6624065"/>
                  <a:pt x="5751237" y="6624193"/>
                  <a:pt x="5755429" y="6631241"/>
                </a:cubicBezTo>
                <a:cubicBezTo>
                  <a:pt x="5758032" y="6635686"/>
                  <a:pt x="5767749" y="6641909"/>
                  <a:pt x="5776513" y="6644830"/>
                </a:cubicBezTo>
                <a:cubicBezTo>
                  <a:pt x="5788326" y="6648767"/>
                  <a:pt x="5792708" y="6652830"/>
                  <a:pt x="5792645" y="6659752"/>
                </a:cubicBezTo>
                <a:cubicBezTo>
                  <a:pt x="5792517" y="6668833"/>
                  <a:pt x="5799440" y="6676008"/>
                  <a:pt x="5826050" y="6694614"/>
                </a:cubicBezTo>
                <a:cubicBezTo>
                  <a:pt x="5840783" y="6704901"/>
                  <a:pt x="5838815" y="6695058"/>
                  <a:pt x="5823826" y="6683056"/>
                </a:cubicBezTo>
                <a:cubicBezTo>
                  <a:pt x="5813729" y="6675119"/>
                  <a:pt x="5814491" y="6674865"/>
                  <a:pt x="5837608" y="6679501"/>
                </a:cubicBezTo>
                <a:cubicBezTo>
                  <a:pt x="5851199" y="6682168"/>
                  <a:pt x="5863646" y="6687057"/>
                  <a:pt x="5865552" y="6690296"/>
                </a:cubicBezTo>
                <a:cubicBezTo>
                  <a:pt x="5867456" y="6693471"/>
                  <a:pt x="5874379" y="6697598"/>
                  <a:pt x="5880666" y="6699186"/>
                </a:cubicBezTo>
                <a:cubicBezTo>
                  <a:pt x="5894511" y="6702806"/>
                  <a:pt x="5899528" y="6708330"/>
                  <a:pt x="5898512" y="6719061"/>
                </a:cubicBezTo>
                <a:cubicBezTo>
                  <a:pt x="5897623" y="6729348"/>
                  <a:pt x="5895146" y="6729030"/>
                  <a:pt x="5888287" y="6717664"/>
                </a:cubicBezTo>
                <a:cubicBezTo>
                  <a:pt x="5885302" y="6712711"/>
                  <a:pt x="5882445" y="6710933"/>
                  <a:pt x="5881746" y="6713600"/>
                </a:cubicBezTo>
                <a:cubicBezTo>
                  <a:pt x="5881111" y="6716204"/>
                  <a:pt x="5884731" y="6722744"/>
                  <a:pt x="5889875" y="6728332"/>
                </a:cubicBezTo>
                <a:cubicBezTo>
                  <a:pt x="5895083" y="6733984"/>
                  <a:pt x="5898512" y="6741159"/>
                  <a:pt x="5897560" y="6744652"/>
                </a:cubicBezTo>
                <a:cubicBezTo>
                  <a:pt x="5895464" y="6752653"/>
                  <a:pt x="5909372" y="6766051"/>
                  <a:pt x="5914707" y="6761035"/>
                </a:cubicBezTo>
                <a:cubicBezTo>
                  <a:pt x="5917184" y="6758685"/>
                  <a:pt x="5921820" y="6759701"/>
                  <a:pt x="5927472" y="6763829"/>
                </a:cubicBezTo>
                <a:cubicBezTo>
                  <a:pt x="5932235" y="6767448"/>
                  <a:pt x="5943540" y="6773608"/>
                  <a:pt x="5952113" y="6777418"/>
                </a:cubicBezTo>
                <a:cubicBezTo>
                  <a:pt x="5963671" y="6782434"/>
                  <a:pt x="5966846" y="6785927"/>
                  <a:pt x="5963862" y="6790181"/>
                </a:cubicBezTo>
                <a:cubicBezTo>
                  <a:pt x="5961321" y="6793737"/>
                  <a:pt x="5962655" y="6796785"/>
                  <a:pt x="5967101" y="6797929"/>
                </a:cubicBezTo>
                <a:cubicBezTo>
                  <a:pt x="5971102" y="6798880"/>
                  <a:pt x="5978977" y="6804723"/>
                  <a:pt x="5984120" y="6810438"/>
                </a:cubicBezTo>
                <a:cubicBezTo>
                  <a:pt x="5989519" y="6816343"/>
                  <a:pt x="6001522" y="6824280"/>
                  <a:pt x="6011429" y="6828472"/>
                </a:cubicBezTo>
                <a:cubicBezTo>
                  <a:pt x="6021273" y="6832663"/>
                  <a:pt x="6028068" y="6837933"/>
                  <a:pt x="6026925" y="6840600"/>
                </a:cubicBezTo>
                <a:cubicBezTo>
                  <a:pt x="6025718" y="6843077"/>
                  <a:pt x="6027814" y="6849871"/>
                  <a:pt x="6031244" y="6855079"/>
                </a:cubicBezTo>
                <a:lnTo>
                  <a:pt x="6032317" y="6858000"/>
                </a:lnTo>
                <a:lnTo>
                  <a:pt x="5966884" y="6858000"/>
                </a:lnTo>
                <a:lnTo>
                  <a:pt x="5952823" y="6841090"/>
                </a:lnTo>
                <a:cubicBezTo>
                  <a:pt x="5946584" y="6834148"/>
                  <a:pt x="5941666" y="6829393"/>
                  <a:pt x="5939665" y="6828853"/>
                </a:cubicBezTo>
                <a:cubicBezTo>
                  <a:pt x="5938586" y="6828535"/>
                  <a:pt x="5928551" y="6818058"/>
                  <a:pt x="5917120" y="6805168"/>
                </a:cubicBezTo>
                <a:cubicBezTo>
                  <a:pt x="5905688" y="6792277"/>
                  <a:pt x="5892097" y="6777037"/>
                  <a:pt x="5886636" y="6771005"/>
                </a:cubicBezTo>
                <a:cubicBezTo>
                  <a:pt x="5881047" y="6764844"/>
                  <a:pt x="5872981" y="6759130"/>
                  <a:pt x="5867901" y="6757796"/>
                </a:cubicBezTo>
                <a:cubicBezTo>
                  <a:pt x="5862884" y="6756463"/>
                  <a:pt x="5855580" y="6749351"/>
                  <a:pt x="5851326" y="6741540"/>
                </a:cubicBezTo>
                <a:cubicBezTo>
                  <a:pt x="5847071" y="6733793"/>
                  <a:pt x="5841863" y="6728142"/>
                  <a:pt x="5839577" y="6728968"/>
                </a:cubicBezTo>
                <a:cubicBezTo>
                  <a:pt x="5837164" y="6729730"/>
                  <a:pt x="5835004" y="6726999"/>
                  <a:pt x="5834560" y="6722618"/>
                </a:cubicBezTo>
                <a:cubicBezTo>
                  <a:pt x="5834052" y="6718299"/>
                  <a:pt x="5827065" y="6709980"/>
                  <a:pt x="5818683" y="6703694"/>
                </a:cubicBezTo>
                <a:cubicBezTo>
                  <a:pt x="5810490" y="6697535"/>
                  <a:pt x="5793089" y="6683311"/>
                  <a:pt x="5780641" y="6672643"/>
                </a:cubicBezTo>
                <a:cubicBezTo>
                  <a:pt x="5768193" y="6661911"/>
                  <a:pt x="5754031" y="6651942"/>
                  <a:pt x="5749840" y="6650799"/>
                </a:cubicBezTo>
                <a:cubicBezTo>
                  <a:pt x="5745458" y="6649655"/>
                  <a:pt x="5732058" y="6640893"/>
                  <a:pt x="5719864" y="6631114"/>
                </a:cubicBezTo>
                <a:lnTo>
                  <a:pt x="5697700" y="6613461"/>
                </a:lnTo>
                <a:lnTo>
                  <a:pt x="5701955" y="6626479"/>
                </a:lnTo>
                <a:cubicBezTo>
                  <a:pt x="5704368" y="6633780"/>
                  <a:pt x="5708242" y="6638924"/>
                  <a:pt x="5710846" y="6638099"/>
                </a:cubicBezTo>
                <a:cubicBezTo>
                  <a:pt x="5713577" y="6637273"/>
                  <a:pt x="5715927" y="6639940"/>
                  <a:pt x="5716435" y="6644322"/>
                </a:cubicBezTo>
                <a:cubicBezTo>
                  <a:pt x="5716879" y="6648767"/>
                  <a:pt x="5719864" y="6652577"/>
                  <a:pt x="5723548" y="6653593"/>
                </a:cubicBezTo>
                <a:cubicBezTo>
                  <a:pt x="5727104" y="6654481"/>
                  <a:pt x="5729264" y="6657022"/>
                  <a:pt x="5728628" y="6659435"/>
                </a:cubicBezTo>
                <a:cubicBezTo>
                  <a:pt x="5728057" y="6661721"/>
                  <a:pt x="5724754" y="6661721"/>
                  <a:pt x="5721452" y="6659435"/>
                </a:cubicBezTo>
                <a:cubicBezTo>
                  <a:pt x="5714847" y="6654926"/>
                  <a:pt x="5712434" y="6659689"/>
                  <a:pt x="5715927" y="6670674"/>
                </a:cubicBezTo>
                <a:cubicBezTo>
                  <a:pt x="5719229" y="6681152"/>
                  <a:pt x="5706527" y="6691502"/>
                  <a:pt x="5696874" y="6686231"/>
                </a:cubicBezTo>
                <a:cubicBezTo>
                  <a:pt x="5692492" y="6683692"/>
                  <a:pt x="5687983" y="6677532"/>
                  <a:pt x="5686777" y="6671944"/>
                </a:cubicBezTo>
                <a:cubicBezTo>
                  <a:pt x="5685506" y="6666356"/>
                  <a:pt x="5681061" y="6661657"/>
                  <a:pt x="5676615" y="6661149"/>
                </a:cubicBezTo>
                <a:cubicBezTo>
                  <a:pt x="5665502" y="6659880"/>
                  <a:pt x="5650132" y="6649275"/>
                  <a:pt x="5651466" y="6643941"/>
                </a:cubicBezTo>
                <a:cubicBezTo>
                  <a:pt x="5652101" y="6641528"/>
                  <a:pt x="5656356" y="6641781"/>
                  <a:pt x="5660865" y="6644449"/>
                </a:cubicBezTo>
                <a:cubicBezTo>
                  <a:pt x="5667534" y="6648513"/>
                  <a:pt x="5668931" y="6647942"/>
                  <a:pt x="5668105" y="6641592"/>
                </a:cubicBezTo>
                <a:cubicBezTo>
                  <a:pt x="5667216" y="6634797"/>
                  <a:pt x="5669185" y="6634733"/>
                  <a:pt x="5683220" y="6641274"/>
                </a:cubicBezTo>
                <a:cubicBezTo>
                  <a:pt x="5693953" y="6646290"/>
                  <a:pt x="5698907" y="6647052"/>
                  <a:pt x="5697890" y="6643623"/>
                </a:cubicBezTo>
                <a:cubicBezTo>
                  <a:pt x="5695985" y="6637400"/>
                  <a:pt x="5652800" y="6599237"/>
                  <a:pt x="5647846" y="6599427"/>
                </a:cubicBezTo>
                <a:cubicBezTo>
                  <a:pt x="5645687" y="6599491"/>
                  <a:pt x="5645052" y="6595554"/>
                  <a:pt x="5646322" y="6590664"/>
                </a:cubicBezTo>
                <a:cubicBezTo>
                  <a:pt x="5649625" y="6577901"/>
                  <a:pt x="5618823" y="6554723"/>
                  <a:pt x="5581226" y="6541579"/>
                </a:cubicBezTo>
                <a:cubicBezTo>
                  <a:pt x="5554985" y="6532435"/>
                  <a:pt x="5553137" y="6531101"/>
                  <a:pt x="5563622" y="6528625"/>
                </a:cubicBezTo>
                <a:cubicBezTo>
                  <a:pt x="5575955" y="6525768"/>
                  <a:pt x="5592404" y="6529831"/>
                  <a:pt x="5614251" y="6541261"/>
                </a:cubicBezTo>
                <a:cubicBezTo>
                  <a:pt x="5621872" y="6545198"/>
                  <a:pt x="5633367" y="6547293"/>
                  <a:pt x="5641622" y="6546278"/>
                </a:cubicBezTo>
                <a:lnTo>
                  <a:pt x="5655912" y="6544436"/>
                </a:lnTo>
                <a:lnTo>
                  <a:pt x="5638765" y="6533069"/>
                </a:lnTo>
                <a:cubicBezTo>
                  <a:pt x="5623237" y="6522688"/>
                  <a:pt x="5620855" y="6517378"/>
                  <a:pt x="5631995" y="6516550"/>
                </a:cubicBezTo>
                <a:close/>
                <a:moveTo>
                  <a:pt x="153283" y="6514020"/>
                </a:moveTo>
                <a:cubicBezTo>
                  <a:pt x="158173" y="6511671"/>
                  <a:pt x="160942" y="6511925"/>
                  <a:pt x="160243" y="6514718"/>
                </a:cubicBezTo>
                <a:cubicBezTo>
                  <a:pt x="158890" y="6520053"/>
                  <a:pt x="148926" y="6524434"/>
                  <a:pt x="146754" y="6520751"/>
                </a:cubicBezTo>
                <a:cubicBezTo>
                  <a:pt x="145903" y="6519164"/>
                  <a:pt x="148977" y="6516052"/>
                  <a:pt x="153283" y="6514020"/>
                </a:cubicBezTo>
                <a:close/>
                <a:moveTo>
                  <a:pt x="3901578" y="6513894"/>
                </a:moveTo>
                <a:cubicBezTo>
                  <a:pt x="3908615" y="6521195"/>
                  <a:pt x="3899300" y="6531991"/>
                  <a:pt x="3887255" y="6530276"/>
                </a:cubicBezTo>
                <a:cubicBezTo>
                  <a:pt x="3880764" y="6529451"/>
                  <a:pt x="3878221" y="6527736"/>
                  <a:pt x="3881349" y="6526403"/>
                </a:cubicBezTo>
                <a:cubicBezTo>
                  <a:pt x="3884461" y="6525069"/>
                  <a:pt x="3889347" y="6520815"/>
                  <a:pt x="3892206" y="6516814"/>
                </a:cubicBezTo>
                <a:cubicBezTo>
                  <a:pt x="3895138" y="6512814"/>
                  <a:pt x="3899282" y="6511480"/>
                  <a:pt x="3901578" y="6513894"/>
                </a:cubicBezTo>
                <a:close/>
                <a:moveTo>
                  <a:pt x="783373" y="6511901"/>
                </a:moveTo>
                <a:cubicBezTo>
                  <a:pt x="781902" y="6511814"/>
                  <a:pt x="781063" y="6513195"/>
                  <a:pt x="780321" y="6515989"/>
                </a:cubicBezTo>
                <a:cubicBezTo>
                  <a:pt x="779270" y="6519926"/>
                  <a:pt x="775112" y="6522085"/>
                  <a:pt x="770620" y="6521132"/>
                </a:cubicBezTo>
                <a:cubicBezTo>
                  <a:pt x="762963" y="6519355"/>
                  <a:pt x="762923" y="6519481"/>
                  <a:pt x="769409" y="6525831"/>
                </a:cubicBezTo>
                <a:cubicBezTo>
                  <a:pt x="773207" y="6529578"/>
                  <a:pt x="774210" y="6534341"/>
                  <a:pt x="771750" y="6536944"/>
                </a:cubicBezTo>
                <a:cubicBezTo>
                  <a:pt x="769485" y="6539420"/>
                  <a:pt x="771160" y="6539230"/>
                  <a:pt x="775449" y="6536499"/>
                </a:cubicBezTo>
                <a:cubicBezTo>
                  <a:pt x="779736" y="6533769"/>
                  <a:pt x="786866" y="6529769"/>
                  <a:pt x="790912" y="6527736"/>
                </a:cubicBezTo>
                <a:cubicBezTo>
                  <a:pt x="796862" y="6524816"/>
                  <a:pt x="796723" y="6522783"/>
                  <a:pt x="790201" y="6516624"/>
                </a:cubicBezTo>
                <a:cubicBezTo>
                  <a:pt x="786940" y="6513544"/>
                  <a:pt x="784839" y="6511989"/>
                  <a:pt x="783373" y="6511901"/>
                </a:cubicBezTo>
                <a:close/>
                <a:moveTo>
                  <a:pt x="5475136" y="6509194"/>
                </a:moveTo>
                <a:cubicBezTo>
                  <a:pt x="5476873" y="6509083"/>
                  <a:pt x="5479597" y="6509448"/>
                  <a:pt x="5482960" y="6510337"/>
                </a:cubicBezTo>
                <a:cubicBezTo>
                  <a:pt x="5490093" y="6512179"/>
                  <a:pt x="5494132" y="6515925"/>
                  <a:pt x="5493103" y="6519862"/>
                </a:cubicBezTo>
                <a:cubicBezTo>
                  <a:pt x="5491985" y="6524117"/>
                  <a:pt x="5498088" y="6529070"/>
                  <a:pt x="5511024" y="6534468"/>
                </a:cubicBezTo>
                <a:cubicBezTo>
                  <a:pt x="5522628" y="6539357"/>
                  <a:pt x="5529448" y="6544564"/>
                  <a:pt x="5527670" y="6547168"/>
                </a:cubicBezTo>
                <a:cubicBezTo>
                  <a:pt x="5522615" y="6554978"/>
                  <a:pt x="5505531" y="6550850"/>
                  <a:pt x="5483506" y="6536563"/>
                </a:cubicBezTo>
                <a:cubicBezTo>
                  <a:pt x="5468004" y="6526467"/>
                  <a:pt x="5464562" y="6522275"/>
                  <a:pt x="5469237" y="6518910"/>
                </a:cubicBezTo>
                <a:cubicBezTo>
                  <a:pt x="5472679" y="6516497"/>
                  <a:pt x="5474406" y="6512941"/>
                  <a:pt x="5473237" y="6510909"/>
                </a:cubicBezTo>
                <a:cubicBezTo>
                  <a:pt x="5472649" y="6509893"/>
                  <a:pt x="5473399" y="6509305"/>
                  <a:pt x="5475136" y="6509194"/>
                </a:cubicBezTo>
                <a:close/>
                <a:moveTo>
                  <a:pt x="383215" y="6507749"/>
                </a:moveTo>
                <a:cubicBezTo>
                  <a:pt x="382457" y="6507162"/>
                  <a:pt x="381778" y="6508591"/>
                  <a:pt x="380856" y="6511798"/>
                </a:cubicBezTo>
                <a:cubicBezTo>
                  <a:pt x="379689" y="6515925"/>
                  <a:pt x="373752" y="6521894"/>
                  <a:pt x="368281" y="6524561"/>
                </a:cubicBezTo>
                <a:cubicBezTo>
                  <a:pt x="362054" y="6527546"/>
                  <a:pt x="357950" y="6533324"/>
                  <a:pt x="358041" y="6539103"/>
                </a:cubicBezTo>
                <a:cubicBezTo>
                  <a:pt x="358087" y="6544310"/>
                  <a:pt x="354883" y="6549961"/>
                  <a:pt x="350770" y="6551485"/>
                </a:cubicBezTo>
                <a:cubicBezTo>
                  <a:pt x="344978" y="6553771"/>
                  <a:pt x="344510" y="6555105"/>
                  <a:pt x="348396" y="6558026"/>
                </a:cubicBezTo>
                <a:cubicBezTo>
                  <a:pt x="351192" y="6560058"/>
                  <a:pt x="352255" y="6566916"/>
                  <a:pt x="350757" y="6573710"/>
                </a:cubicBezTo>
                <a:cubicBezTo>
                  <a:pt x="348172" y="6585458"/>
                  <a:pt x="348325" y="6585458"/>
                  <a:pt x="358148" y="6572758"/>
                </a:cubicBezTo>
                <a:cubicBezTo>
                  <a:pt x="364360" y="6564757"/>
                  <a:pt x="371433" y="6560693"/>
                  <a:pt x="376706" y="6562026"/>
                </a:cubicBezTo>
                <a:cubicBezTo>
                  <a:pt x="381164" y="6563169"/>
                  <a:pt x="388891" y="6563868"/>
                  <a:pt x="393015" y="6563423"/>
                </a:cubicBezTo>
                <a:cubicBezTo>
                  <a:pt x="397403" y="6562916"/>
                  <a:pt x="401840" y="6558344"/>
                  <a:pt x="403106" y="6552946"/>
                </a:cubicBezTo>
                <a:cubicBezTo>
                  <a:pt x="405250" y="6543675"/>
                  <a:pt x="405083" y="6543611"/>
                  <a:pt x="398431" y="6552438"/>
                </a:cubicBezTo>
                <a:cubicBezTo>
                  <a:pt x="394539" y="6557645"/>
                  <a:pt x="389918" y="6559994"/>
                  <a:pt x="387749" y="6557772"/>
                </a:cubicBezTo>
                <a:cubicBezTo>
                  <a:pt x="385577" y="6555613"/>
                  <a:pt x="385726" y="6552184"/>
                  <a:pt x="388096" y="6549961"/>
                </a:cubicBezTo>
                <a:cubicBezTo>
                  <a:pt x="390487" y="6547675"/>
                  <a:pt x="390062" y="6543421"/>
                  <a:pt x="387151" y="6539929"/>
                </a:cubicBezTo>
                <a:cubicBezTo>
                  <a:pt x="383146" y="6535166"/>
                  <a:pt x="383385" y="6533706"/>
                  <a:pt x="388236" y="6533070"/>
                </a:cubicBezTo>
                <a:cubicBezTo>
                  <a:pt x="391669" y="6532626"/>
                  <a:pt x="394951" y="6530149"/>
                  <a:pt x="395612" y="6527609"/>
                </a:cubicBezTo>
                <a:cubicBezTo>
                  <a:pt x="396283" y="6524879"/>
                  <a:pt x="395143" y="6523863"/>
                  <a:pt x="392888" y="6525196"/>
                </a:cubicBezTo>
                <a:cubicBezTo>
                  <a:pt x="390712" y="6526530"/>
                  <a:pt x="387675" y="6522403"/>
                  <a:pt x="386051" y="6515798"/>
                </a:cubicBezTo>
                <a:cubicBezTo>
                  <a:pt x="384815" y="6510940"/>
                  <a:pt x="383975" y="6508337"/>
                  <a:pt x="383215" y="6507749"/>
                </a:cubicBezTo>
                <a:close/>
                <a:moveTo>
                  <a:pt x="4070742" y="6507225"/>
                </a:moveTo>
                <a:cubicBezTo>
                  <a:pt x="4076098" y="6508559"/>
                  <a:pt x="4072098" y="6518528"/>
                  <a:pt x="4063644" y="6525006"/>
                </a:cubicBezTo>
                <a:cubicBezTo>
                  <a:pt x="4053945" y="6532435"/>
                  <a:pt x="4038988" y="6533831"/>
                  <a:pt x="4040733" y="6527101"/>
                </a:cubicBezTo>
                <a:cubicBezTo>
                  <a:pt x="4042381" y="6520814"/>
                  <a:pt x="4065160" y="6505701"/>
                  <a:pt x="4070742" y="6507225"/>
                </a:cubicBezTo>
                <a:close/>
                <a:moveTo>
                  <a:pt x="5175600" y="6507035"/>
                </a:moveTo>
                <a:cubicBezTo>
                  <a:pt x="5178687" y="6507797"/>
                  <a:pt x="5180668" y="6510464"/>
                  <a:pt x="5180027" y="6513004"/>
                </a:cubicBezTo>
                <a:cubicBezTo>
                  <a:pt x="5179405" y="6515417"/>
                  <a:pt x="5173270" y="6516052"/>
                  <a:pt x="5166551" y="6514337"/>
                </a:cubicBezTo>
                <a:cubicBezTo>
                  <a:pt x="5157164" y="6511797"/>
                  <a:pt x="5156091" y="6510464"/>
                  <a:pt x="5162124" y="6508368"/>
                </a:cubicBezTo>
                <a:cubicBezTo>
                  <a:pt x="5166303" y="6506907"/>
                  <a:pt x="5172596" y="6506336"/>
                  <a:pt x="5175600" y="6507035"/>
                </a:cubicBezTo>
                <a:close/>
                <a:moveTo>
                  <a:pt x="4210515" y="6505701"/>
                </a:moveTo>
                <a:cubicBezTo>
                  <a:pt x="4215021" y="6506591"/>
                  <a:pt x="4217449" y="6508432"/>
                  <a:pt x="4215775" y="6509384"/>
                </a:cubicBezTo>
                <a:cubicBezTo>
                  <a:pt x="4213996" y="6510464"/>
                  <a:pt x="4209975" y="6509702"/>
                  <a:pt x="4207157" y="6507670"/>
                </a:cubicBezTo>
                <a:cubicBezTo>
                  <a:pt x="4203831" y="6505320"/>
                  <a:pt x="4205105" y="6504558"/>
                  <a:pt x="4210515" y="6505701"/>
                </a:cubicBezTo>
                <a:close/>
                <a:moveTo>
                  <a:pt x="4427498" y="6502519"/>
                </a:moveTo>
                <a:cubicBezTo>
                  <a:pt x="4430689" y="6502416"/>
                  <a:pt x="4434854" y="6504019"/>
                  <a:pt x="4440941" y="6507289"/>
                </a:cubicBezTo>
                <a:cubicBezTo>
                  <a:pt x="4444853" y="6509384"/>
                  <a:pt x="4433206" y="6515163"/>
                  <a:pt x="4427852" y="6513830"/>
                </a:cubicBezTo>
                <a:cubicBezTo>
                  <a:pt x="4424194" y="6512941"/>
                  <a:pt x="4420949" y="6514465"/>
                  <a:pt x="4420219" y="6517386"/>
                </a:cubicBezTo>
                <a:cubicBezTo>
                  <a:pt x="4419539" y="6520053"/>
                  <a:pt x="4417964" y="6521005"/>
                  <a:pt x="4416865" y="6519354"/>
                </a:cubicBezTo>
                <a:cubicBezTo>
                  <a:pt x="4415716" y="6517576"/>
                  <a:pt x="4417100" y="6512496"/>
                  <a:pt x="4419895" y="6507988"/>
                </a:cubicBezTo>
                <a:cubicBezTo>
                  <a:pt x="4422089" y="6504432"/>
                  <a:pt x="4424307" y="6502622"/>
                  <a:pt x="4427498" y="6502519"/>
                </a:cubicBezTo>
                <a:close/>
                <a:moveTo>
                  <a:pt x="354068" y="6500114"/>
                </a:moveTo>
                <a:cubicBezTo>
                  <a:pt x="347818" y="6500495"/>
                  <a:pt x="332523" y="6526847"/>
                  <a:pt x="337777" y="6528181"/>
                </a:cubicBezTo>
                <a:cubicBezTo>
                  <a:pt x="339256" y="6528498"/>
                  <a:pt x="344341" y="6524054"/>
                  <a:pt x="349224" y="6518211"/>
                </a:cubicBezTo>
                <a:cubicBezTo>
                  <a:pt x="360228" y="6504813"/>
                  <a:pt x="361642" y="6499542"/>
                  <a:pt x="354068" y="6500114"/>
                </a:cubicBezTo>
                <a:close/>
                <a:moveTo>
                  <a:pt x="4399026" y="6499669"/>
                </a:moveTo>
                <a:cubicBezTo>
                  <a:pt x="4403948" y="6499161"/>
                  <a:pt x="4405651" y="6500685"/>
                  <a:pt x="4403624" y="6503670"/>
                </a:cubicBezTo>
                <a:cubicBezTo>
                  <a:pt x="4399617" y="6509830"/>
                  <a:pt x="4388420" y="6510845"/>
                  <a:pt x="4389982" y="6504940"/>
                </a:cubicBezTo>
                <a:cubicBezTo>
                  <a:pt x="4390707" y="6502463"/>
                  <a:pt x="4394637" y="6500178"/>
                  <a:pt x="4399026" y="6499669"/>
                </a:cubicBezTo>
                <a:close/>
                <a:moveTo>
                  <a:pt x="5109031" y="6499415"/>
                </a:moveTo>
                <a:cubicBezTo>
                  <a:pt x="5112588" y="6500368"/>
                  <a:pt x="5118767" y="6500685"/>
                  <a:pt x="5123155" y="6500177"/>
                </a:cubicBezTo>
                <a:cubicBezTo>
                  <a:pt x="5127626" y="6499733"/>
                  <a:pt x="5130497" y="6501447"/>
                  <a:pt x="5129703" y="6504305"/>
                </a:cubicBezTo>
                <a:cubicBezTo>
                  <a:pt x="5129024" y="6506972"/>
                  <a:pt x="5126934" y="6509068"/>
                  <a:pt x="5125162" y="6508940"/>
                </a:cubicBezTo>
                <a:cubicBezTo>
                  <a:pt x="5109806" y="6507544"/>
                  <a:pt x="5100966" y="6504876"/>
                  <a:pt x="5101734" y="6501828"/>
                </a:cubicBezTo>
                <a:cubicBezTo>
                  <a:pt x="5102318" y="6499542"/>
                  <a:pt x="5105475" y="6498463"/>
                  <a:pt x="5109031" y="6499415"/>
                </a:cubicBezTo>
                <a:close/>
                <a:moveTo>
                  <a:pt x="3873932" y="6499034"/>
                </a:moveTo>
                <a:cubicBezTo>
                  <a:pt x="3882805" y="6494907"/>
                  <a:pt x="3883028" y="6497828"/>
                  <a:pt x="3875704" y="6519735"/>
                </a:cubicBezTo>
                <a:cubicBezTo>
                  <a:pt x="3872545" y="6529387"/>
                  <a:pt x="3873647" y="6532562"/>
                  <a:pt x="3881022" y="6534467"/>
                </a:cubicBezTo>
                <a:cubicBezTo>
                  <a:pt x="3893754" y="6537706"/>
                  <a:pt x="3890926" y="6543929"/>
                  <a:pt x="3875403" y="6546722"/>
                </a:cubicBezTo>
                <a:cubicBezTo>
                  <a:pt x="3861848" y="6549135"/>
                  <a:pt x="3852762" y="6544119"/>
                  <a:pt x="3859263" y="6537959"/>
                </a:cubicBezTo>
                <a:cubicBezTo>
                  <a:pt x="3861225" y="6536055"/>
                  <a:pt x="3859820" y="6532308"/>
                  <a:pt x="3856204" y="6529768"/>
                </a:cubicBezTo>
                <a:cubicBezTo>
                  <a:pt x="3852576" y="6527165"/>
                  <a:pt x="3847161" y="6527228"/>
                  <a:pt x="3844231" y="6530022"/>
                </a:cubicBezTo>
                <a:cubicBezTo>
                  <a:pt x="3841426" y="6532626"/>
                  <a:pt x="3837595" y="6532943"/>
                  <a:pt x="3836234" y="6530530"/>
                </a:cubicBezTo>
                <a:cubicBezTo>
                  <a:pt x="3834807" y="6528117"/>
                  <a:pt x="3840442" y="6522719"/>
                  <a:pt x="3848608" y="6518719"/>
                </a:cubicBezTo>
                <a:cubicBezTo>
                  <a:pt x="3856773" y="6514718"/>
                  <a:pt x="3864093" y="6509448"/>
                  <a:pt x="3864700" y="6507099"/>
                </a:cubicBezTo>
                <a:cubicBezTo>
                  <a:pt x="3865289" y="6504876"/>
                  <a:pt x="3869631" y="6501129"/>
                  <a:pt x="3873932" y="6499034"/>
                </a:cubicBezTo>
                <a:close/>
                <a:moveTo>
                  <a:pt x="493607" y="6494907"/>
                </a:moveTo>
                <a:cubicBezTo>
                  <a:pt x="478241" y="6495478"/>
                  <a:pt x="469963" y="6500368"/>
                  <a:pt x="480076" y="6503035"/>
                </a:cubicBezTo>
                <a:cubicBezTo>
                  <a:pt x="486637" y="6504749"/>
                  <a:pt x="484811" y="6507162"/>
                  <a:pt x="470572" y="6515862"/>
                </a:cubicBezTo>
                <a:cubicBezTo>
                  <a:pt x="460672" y="6521894"/>
                  <a:pt x="451880" y="6531102"/>
                  <a:pt x="450354" y="6536817"/>
                </a:cubicBezTo>
                <a:cubicBezTo>
                  <a:pt x="448521" y="6543993"/>
                  <a:pt x="444974" y="6546469"/>
                  <a:pt x="438746" y="6544818"/>
                </a:cubicBezTo>
                <a:cubicBezTo>
                  <a:pt x="428954" y="6542215"/>
                  <a:pt x="414798" y="6555105"/>
                  <a:pt x="417608" y="6564122"/>
                </a:cubicBezTo>
                <a:cubicBezTo>
                  <a:pt x="418764" y="6567805"/>
                  <a:pt x="422720" y="6566218"/>
                  <a:pt x="428706" y="6559613"/>
                </a:cubicBezTo>
                <a:cubicBezTo>
                  <a:pt x="433999" y="6553835"/>
                  <a:pt x="440666" y="6550025"/>
                  <a:pt x="444067" y="6550978"/>
                </a:cubicBezTo>
                <a:cubicBezTo>
                  <a:pt x="447543" y="6551867"/>
                  <a:pt x="454032" y="6547294"/>
                  <a:pt x="459120" y="6540563"/>
                </a:cubicBezTo>
                <a:cubicBezTo>
                  <a:pt x="469922" y="6526149"/>
                  <a:pt x="476902" y="6526784"/>
                  <a:pt x="472988" y="6541770"/>
                </a:cubicBezTo>
                <a:cubicBezTo>
                  <a:pt x="471355" y="6547993"/>
                  <a:pt x="472201" y="6553454"/>
                  <a:pt x="474797" y="6554153"/>
                </a:cubicBezTo>
                <a:cubicBezTo>
                  <a:pt x="477552" y="6554851"/>
                  <a:pt x="479326" y="6551422"/>
                  <a:pt x="479042" y="6546151"/>
                </a:cubicBezTo>
                <a:cubicBezTo>
                  <a:pt x="478772" y="6540373"/>
                  <a:pt x="481675" y="6536563"/>
                  <a:pt x="486933" y="6535992"/>
                </a:cubicBezTo>
                <a:cubicBezTo>
                  <a:pt x="497735" y="6534785"/>
                  <a:pt x="501221" y="6541135"/>
                  <a:pt x="491440" y="6544246"/>
                </a:cubicBezTo>
                <a:cubicBezTo>
                  <a:pt x="484889" y="6546406"/>
                  <a:pt x="484741" y="6547104"/>
                  <a:pt x="490570" y="6548628"/>
                </a:cubicBezTo>
                <a:cubicBezTo>
                  <a:pt x="494613" y="6549707"/>
                  <a:pt x="500311" y="6548692"/>
                  <a:pt x="504245" y="6546406"/>
                </a:cubicBezTo>
                <a:cubicBezTo>
                  <a:pt x="508180" y="6544119"/>
                  <a:pt x="511363" y="6540944"/>
                  <a:pt x="511807" y="6538912"/>
                </a:cubicBezTo>
                <a:cubicBezTo>
                  <a:pt x="513555" y="6532181"/>
                  <a:pt x="500709" y="6526340"/>
                  <a:pt x="492594" y="6530149"/>
                </a:cubicBezTo>
                <a:cubicBezTo>
                  <a:pt x="479896" y="6536055"/>
                  <a:pt x="479896" y="6530276"/>
                  <a:pt x="492585" y="6511544"/>
                </a:cubicBezTo>
                <a:cubicBezTo>
                  <a:pt x="504226" y="6494526"/>
                  <a:pt x="504226" y="6494526"/>
                  <a:pt x="493607" y="6494907"/>
                </a:cubicBezTo>
                <a:close/>
                <a:moveTo>
                  <a:pt x="952817" y="6494335"/>
                </a:moveTo>
                <a:cubicBezTo>
                  <a:pt x="958266" y="6499923"/>
                  <a:pt x="956460" y="6502272"/>
                  <a:pt x="948447" y="6500177"/>
                </a:cubicBezTo>
                <a:cubicBezTo>
                  <a:pt x="944890" y="6499225"/>
                  <a:pt x="943481" y="6496684"/>
                  <a:pt x="945558" y="6494653"/>
                </a:cubicBezTo>
                <a:cubicBezTo>
                  <a:pt x="947850" y="6492430"/>
                  <a:pt x="950790" y="6492303"/>
                  <a:pt x="952817" y="6494335"/>
                </a:cubicBezTo>
                <a:close/>
                <a:moveTo>
                  <a:pt x="3963314" y="6493764"/>
                </a:moveTo>
                <a:cubicBezTo>
                  <a:pt x="3965594" y="6494335"/>
                  <a:pt x="3967389" y="6498590"/>
                  <a:pt x="3967218" y="6502844"/>
                </a:cubicBezTo>
                <a:cubicBezTo>
                  <a:pt x="3966884" y="6511798"/>
                  <a:pt x="3955871" y="6525196"/>
                  <a:pt x="3950031" y="6523736"/>
                </a:cubicBezTo>
                <a:cubicBezTo>
                  <a:pt x="3947919" y="6523165"/>
                  <a:pt x="3946937" y="6521006"/>
                  <a:pt x="3947624" y="6518339"/>
                </a:cubicBezTo>
                <a:cubicBezTo>
                  <a:pt x="3948249" y="6515862"/>
                  <a:pt x="3951042" y="6514465"/>
                  <a:pt x="3953722" y="6515100"/>
                </a:cubicBezTo>
                <a:cubicBezTo>
                  <a:pt x="3956732" y="6515862"/>
                  <a:pt x="3958779" y="6511607"/>
                  <a:pt x="3958888" y="6504559"/>
                </a:cubicBezTo>
                <a:cubicBezTo>
                  <a:pt x="3958987" y="6497891"/>
                  <a:pt x="3960965" y="6493192"/>
                  <a:pt x="3963314" y="6493764"/>
                </a:cubicBezTo>
                <a:close/>
                <a:moveTo>
                  <a:pt x="4076225" y="6493573"/>
                </a:moveTo>
                <a:cubicBezTo>
                  <a:pt x="4078389" y="6491604"/>
                  <a:pt x="4082100" y="6493001"/>
                  <a:pt x="4084912" y="6497002"/>
                </a:cubicBezTo>
                <a:cubicBezTo>
                  <a:pt x="4091556" y="6506400"/>
                  <a:pt x="4090748" y="6507352"/>
                  <a:pt x="4080758" y="6501764"/>
                </a:cubicBezTo>
                <a:cubicBezTo>
                  <a:pt x="4076184" y="6499224"/>
                  <a:pt x="4074171" y="6495541"/>
                  <a:pt x="4076225" y="6493573"/>
                </a:cubicBezTo>
                <a:close/>
                <a:moveTo>
                  <a:pt x="272988" y="6492239"/>
                </a:moveTo>
                <a:cubicBezTo>
                  <a:pt x="280594" y="6494271"/>
                  <a:pt x="278512" y="6503288"/>
                  <a:pt x="269760" y="6506844"/>
                </a:cubicBezTo>
                <a:cubicBezTo>
                  <a:pt x="261195" y="6510210"/>
                  <a:pt x="256503" y="6507797"/>
                  <a:pt x="261736" y="6502654"/>
                </a:cubicBezTo>
                <a:cubicBezTo>
                  <a:pt x="265506" y="6498970"/>
                  <a:pt x="264611" y="6498780"/>
                  <a:pt x="258096" y="6501701"/>
                </a:cubicBezTo>
                <a:cubicBezTo>
                  <a:pt x="252667" y="6504177"/>
                  <a:pt x="248844" y="6503669"/>
                  <a:pt x="247758" y="6500431"/>
                </a:cubicBezTo>
                <a:cubicBezTo>
                  <a:pt x="245916" y="6494843"/>
                  <a:pt x="262262" y="6489445"/>
                  <a:pt x="272988" y="6492239"/>
                </a:cubicBezTo>
                <a:close/>
                <a:moveTo>
                  <a:pt x="4100228" y="6491160"/>
                </a:moveTo>
                <a:cubicBezTo>
                  <a:pt x="4105095" y="6488937"/>
                  <a:pt x="4107859" y="6489191"/>
                  <a:pt x="4107187" y="6491858"/>
                </a:cubicBezTo>
                <a:cubicBezTo>
                  <a:pt x="4105831" y="6497256"/>
                  <a:pt x="4095875" y="6501637"/>
                  <a:pt x="4093700" y="6497891"/>
                </a:cubicBezTo>
                <a:cubicBezTo>
                  <a:pt x="4092845" y="6496303"/>
                  <a:pt x="4095927" y="6493255"/>
                  <a:pt x="4100228" y="6491160"/>
                </a:cubicBezTo>
                <a:close/>
                <a:moveTo>
                  <a:pt x="5679497" y="6490636"/>
                </a:moveTo>
                <a:cubicBezTo>
                  <a:pt x="5680664" y="6490255"/>
                  <a:pt x="5683410" y="6490684"/>
                  <a:pt x="5687856" y="6491859"/>
                </a:cubicBezTo>
                <a:cubicBezTo>
                  <a:pt x="5701319" y="6495288"/>
                  <a:pt x="5703161" y="6498018"/>
                  <a:pt x="5692682" y="6499161"/>
                </a:cubicBezTo>
                <a:cubicBezTo>
                  <a:pt x="5688745" y="6499542"/>
                  <a:pt x="5683537" y="6497447"/>
                  <a:pt x="5680616" y="6494272"/>
                </a:cubicBezTo>
                <a:cubicBezTo>
                  <a:pt x="5678742" y="6492208"/>
                  <a:pt x="5678330" y="6491017"/>
                  <a:pt x="5679497" y="6490636"/>
                </a:cubicBezTo>
                <a:close/>
                <a:moveTo>
                  <a:pt x="3716491" y="6490628"/>
                </a:moveTo>
                <a:cubicBezTo>
                  <a:pt x="3718900" y="6489525"/>
                  <a:pt x="3722238" y="6489700"/>
                  <a:pt x="3727206" y="6490843"/>
                </a:cubicBezTo>
                <a:cubicBezTo>
                  <a:pt x="3741576" y="6494081"/>
                  <a:pt x="3741596" y="6495542"/>
                  <a:pt x="3727104" y="6504051"/>
                </a:cubicBezTo>
                <a:cubicBezTo>
                  <a:pt x="3712322" y="6512814"/>
                  <a:pt x="3707172" y="6510909"/>
                  <a:pt x="3711279" y="6498082"/>
                </a:cubicBezTo>
                <a:cubicBezTo>
                  <a:pt x="3712592" y="6494113"/>
                  <a:pt x="3714088" y="6491732"/>
                  <a:pt x="3716491" y="6490628"/>
                </a:cubicBezTo>
                <a:close/>
                <a:moveTo>
                  <a:pt x="650017" y="6490144"/>
                </a:moveTo>
                <a:cubicBezTo>
                  <a:pt x="643835" y="6488240"/>
                  <a:pt x="638351" y="6490208"/>
                  <a:pt x="635030" y="6495542"/>
                </a:cubicBezTo>
                <a:cubicBezTo>
                  <a:pt x="631900" y="6500431"/>
                  <a:pt x="627528" y="6502400"/>
                  <a:pt x="624487" y="6500241"/>
                </a:cubicBezTo>
                <a:cubicBezTo>
                  <a:pt x="618568" y="6496050"/>
                  <a:pt x="601606" y="6505702"/>
                  <a:pt x="599299" y="6514656"/>
                </a:cubicBezTo>
                <a:cubicBezTo>
                  <a:pt x="598367" y="6518466"/>
                  <a:pt x="602234" y="6518021"/>
                  <a:pt x="610591" y="6513512"/>
                </a:cubicBezTo>
                <a:cubicBezTo>
                  <a:pt x="617787" y="6509639"/>
                  <a:pt x="624347" y="6508242"/>
                  <a:pt x="625642" y="6510528"/>
                </a:cubicBezTo>
                <a:cubicBezTo>
                  <a:pt x="629073" y="6516306"/>
                  <a:pt x="643940" y="6507226"/>
                  <a:pt x="643163" y="6499860"/>
                </a:cubicBezTo>
                <a:cubicBezTo>
                  <a:pt x="642819" y="6496304"/>
                  <a:pt x="646295" y="6493447"/>
                  <a:pt x="651122" y="6493256"/>
                </a:cubicBezTo>
                <a:cubicBezTo>
                  <a:pt x="658175" y="6493129"/>
                  <a:pt x="657960" y="6492557"/>
                  <a:pt x="650017" y="6490144"/>
                </a:cubicBezTo>
                <a:close/>
                <a:moveTo>
                  <a:pt x="935368" y="6487286"/>
                </a:moveTo>
                <a:cubicBezTo>
                  <a:pt x="938043" y="6487921"/>
                  <a:pt x="939551" y="6490398"/>
                  <a:pt x="938913" y="6492938"/>
                </a:cubicBezTo>
                <a:cubicBezTo>
                  <a:pt x="938233" y="6495605"/>
                  <a:pt x="936937" y="6497192"/>
                  <a:pt x="935728" y="6496875"/>
                </a:cubicBezTo>
                <a:cubicBezTo>
                  <a:pt x="934511" y="6496558"/>
                  <a:pt x="933125" y="6494271"/>
                  <a:pt x="932186" y="6491160"/>
                </a:cubicBezTo>
                <a:cubicBezTo>
                  <a:pt x="931290" y="6488239"/>
                  <a:pt x="932687" y="6486588"/>
                  <a:pt x="935368" y="6487286"/>
                </a:cubicBezTo>
                <a:close/>
                <a:moveTo>
                  <a:pt x="5080199" y="6486461"/>
                </a:moveTo>
                <a:cubicBezTo>
                  <a:pt x="5087763" y="6481698"/>
                  <a:pt x="5090646" y="6481825"/>
                  <a:pt x="5092303" y="6486715"/>
                </a:cubicBezTo>
                <a:cubicBezTo>
                  <a:pt x="5093561" y="6490334"/>
                  <a:pt x="5094399" y="6493509"/>
                  <a:pt x="5094228" y="6493890"/>
                </a:cubicBezTo>
                <a:cubicBezTo>
                  <a:pt x="5094139" y="6494335"/>
                  <a:pt x="5088696" y="6494144"/>
                  <a:pt x="5082123" y="6493636"/>
                </a:cubicBezTo>
                <a:cubicBezTo>
                  <a:pt x="5070940" y="6492684"/>
                  <a:pt x="5070850" y="6492303"/>
                  <a:pt x="5080199" y="6486461"/>
                </a:cubicBezTo>
                <a:close/>
                <a:moveTo>
                  <a:pt x="4651075" y="6486405"/>
                </a:moveTo>
                <a:cubicBezTo>
                  <a:pt x="4651386" y="6486889"/>
                  <a:pt x="4650517" y="6488493"/>
                  <a:pt x="4648555" y="6491351"/>
                </a:cubicBezTo>
                <a:cubicBezTo>
                  <a:pt x="4645869" y="6495415"/>
                  <a:pt x="4642712" y="6497256"/>
                  <a:pt x="4641569" y="6495478"/>
                </a:cubicBezTo>
                <a:cubicBezTo>
                  <a:pt x="4640426" y="6493700"/>
                  <a:pt x="4642585" y="6490462"/>
                  <a:pt x="4646523" y="6488176"/>
                </a:cubicBezTo>
                <a:cubicBezTo>
                  <a:pt x="4649276" y="6486556"/>
                  <a:pt x="4650765" y="6485921"/>
                  <a:pt x="4651075" y="6486405"/>
                </a:cubicBezTo>
                <a:close/>
                <a:moveTo>
                  <a:pt x="4529643" y="6485381"/>
                </a:moveTo>
                <a:cubicBezTo>
                  <a:pt x="4531398" y="6484365"/>
                  <a:pt x="4534891" y="6485222"/>
                  <a:pt x="4539321" y="6488429"/>
                </a:cubicBezTo>
                <a:cubicBezTo>
                  <a:pt x="4544192" y="6491985"/>
                  <a:pt x="4544421" y="6494398"/>
                  <a:pt x="4540287" y="6496875"/>
                </a:cubicBezTo>
                <a:cubicBezTo>
                  <a:pt x="4535854" y="6499478"/>
                  <a:pt x="4533396" y="6498589"/>
                  <a:pt x="4530392" y="6493573"/>
                </a:cubicBezTo>
                <a:cubicBezTo>
                  <a:pt x="4527870" y="6489286"/>
                  <a:pt x="4527888" y="6486397"/>
                  <a:pt x="4529643" y="6485381"/>
                </a:cubicBezTo>
                <a:close/>
                <a:moveTo>
                  <a:pt x="3942377" y="6483476"/>
                </a:moveTo>
                <a:cubicBezTo>
                  <a:pt x="3945045" y="6484175"/>
                  <a:pt x="3946347" y="6486461"/>
                  <a:pt x="3945673" y="6489127"/>
                </a:cubicBezTo>
                <a:cubicBezTo>
                  <a:pt x="3944995" y="6491795"/>
                  <a:pt x="3942734" y="6493065"/>
                  <a:pt x="3940063" y="6492430"/>
                </a:cubicBezTo>
                <a:cubicBezTo>
                  <a:pt x="3937383" y="6491731"/>
                  <a:pt x="3936087" y="6489508"/>
                  <a:pt x="3936759" y="6486778"/>
                </a:cubicBezTo>
                <a:cubicBezTo>
                  <a:pt x="3937438" y="6484111"/>
                  <a:pt x="3939693" y="6482841"/>
                  <a:pt x="3942377" y="6483476"/>
                </a:cubicBezTo>
                <a:close/>
                <a:moveTo>
                  <a:pt x="4191982" y="6481381"/>
                </a:moveTo>
                <a:cubicBezTo>
                  <a:pt x="4194657" y="6482079"/>
                  <a:pt x="4193497" y="6484620"/>
                  <a:pt x="4189201" y="6487795"/>
                </a:cubicBezTo>
                <a:cubicBezTo>
                  <a:pt x="4185241" y="6490589"/>
                  <a:pt x="4181048" y="6491732"/>
                  <a:pt x="4180178" y="6490271"/>
                </a:cubicBezTo>
                <a:cubicBezTo>
                  <a:pt x="4177925" y="6486524"/>
                  <a:pt x="4186628" y="6480047"/>
                  <a:pt x="4191982" y="6481381"/>
                </a:cubicBezTo>
                <a:close/>
                <a:moveTo>
                  <a:pt x="5054720" y="6480809"/>
                </a:moveTo>
                <a:cubicBezTo>
                  <a:pt x="5059076" y="6482016"/>
                  <a:pt x="5057933" y="6483349"/>
                  <a:pt x="5051449" y="6484365"/>
                </a:cubicBezTo>
                <a:cubicBezTo>
                  <a:pt x="5037528" y="6486524"/>
                  <a:pt x="5030561" y="6484746"/>
                  <a:pt x="5040271" y="6481445"/>
                </a:cubicBezTo>
                <a:cubicBezTo>
                  <a:pt x="5044431" y="6480111"/>
                  <a:pt x="5051182" y="6479793"/>
                  <a:pt x="5054720" y="6480809"/>
                </a:cubicBezTo>
                <a:close/>
                <a:moveTo>
                  <a:pt x="4362643" y="6479032"/>
                </a:moveTo>
                <a:cubicBezTo>
                  <a:pt x="4366040" y="6478778"/>
                  <a:pt x="4370327" y="6481889"/>
                  <a:pt x="4371521" y="6485382"/>
                </a:cubicBezTo>
                <a:cubicBezTo>
                  <a:pt x="4374994" y="6495668"/>
                  <a:pt x="4374265" y="6495859"/>
                  <a:pt x="4364611" y="6487223"/>
                </a:cubicBezTo>
                <a:cubicBezTo>
                  <a:pt x="4358743" y="6481953"/>
                  <a:pt x="4358203" y="6479349"/>
                  <a:pt x="4362643" y="6479032"/>
                </a:cubicBezTo>
                <a:close/>
                <a:moveTo>
                  <a:pt x="3922280" y="6478270"/>
                </a:moveTo>
                <a:cubicBezTo>
                  <a:pt x="3930699" y="6480492"/>
                  <a:pt x="3927936" y="6491478"/>
                  <a:pt x="3917608" y="6496367"/>
                </a:cubicBezTo>
                <a:cubicBezTo>
                  <a:pt x="3911095" y="6499479"/>
                  <a:pt x="3910172" y="6501765"/>
                  <a:pt x="3913015" y="6507861"/>
                </a:cubicBezTo>
                <a:cubicBezTo>
                  <a:pt x="3918246" y="6519101"/>
                  <a:pt x="3909881" y="6520497"/>
                  <a:pt x="3902695" y="6509576"/>
                </a:cubicBezTo>
                <a:cubicBezTo>
                  <a:pt x="3899289" y="6504495"/>
                  <a:pt x="3894181" y="6499670"/>
                  <a:pt x="3891177" y="6498908"/>
                </a:cubicBezTo>
                <a:cubicBezTo>
                  <a:pt x="3883087" y="6496812"/>
                  <a:pt x="3887628" y="6488621"/>
                  <a:pt x="3897417" y="6487731"/>
                </a:cubicBezTo>
                <a:cubicBezTo>
                  <a:pt x="3901819" y="6487223"/>
                  <a:pt x="3908155" y="6484493"/>
                  <a:pt x="3910897" y="6481762"/>
                </a:cubicBezTo>
                <a:cubicBezTo>
                  <a:pt x="3913854" y="6478841"/>
                  <a:pt x="3918725" y="6477317"/>
                  <a:pt x="3922280" y="6478270"/>
                </a:cubicBezTo>
                <a:close/>
                <a:moveTo>
                  <a:pt x="4290140" y="6478142"/>
                </a:moveTo>
                <a:cubicBezTo>
                  <a:pt x="4291106" y="6478396"/>
                  <a:pt x="4291053" y="6481762"/>
                  <a:pt x="4290179" y="6485318"/>
                </a:cubicBezTo>
                <a:cubicBezTo>
                  <a:pt x="4289333" y="6488874"/>
                  <a:pt x="4286519" y="6491541"/>
                  <a:pt x="4284252" y="6490969"/>
                </a:cubicBezTo>
                <a:cubicBezTo>
                  <a:pt x="4281990" y="6490398"/>
                  <a:pt x="4281958" y="6487032"/>
                  <a:pt x="4284216" y="6483730"/>
                </a:cubicBezTo>
                <a:cubicBezTo>
                  <a:pt x="4286404" y="6480492"/>
                  <a:pt x="4289192" y="6477888"/>
                  <a:pt x="4290140" y="6478142"/>
                </a:cubicBezTo>
                <a:close/>
                <a:moveTo>
                  <a:pt x="3768976" y="6476746"/>
                </a:moveTo>
                <a:cubicBezTo>
                  <a:pt x="3778364" y="6479222"/>
                  <a:pt x="3778364" y="6479222"/>
                  <a:pt x="3767642" y="6483477"/>
                </a:cubicBezTo>
                <a:cubicBezTo>
                  <a:pt x="3754369" y="6488937"/>
                  <a:pt x="3749908" y="6487795"/>
                  <a:pt x="3755242" y="6480302"/>
                </a:cubicBezTo>
                <a:cubicBezTo>
                  <a:pt x="3757706" y="6476936"/>
                  <a:pt x="3763608" y="6475412"/>
                  <a:pt x="3768976" y="6476746"/>
                </a:cubicBezTo>
                <a:close/>
                <a:moveTo>
                  <a:pt x="5345529" y="6476365"/>
                </a:moveTo>
                <a:cubicBezTo>
                  <a:pt x="5348685" y="6476047"/>
                  <a:pt x="5355544" y="6481825"/>
                  <a:pt x="5360390" y="6489001"/>
                </a:cubicBezTo>
                <a:cubicBezTo>
                  <a:pt x="5368982" y="6501701"/>
                  <a:pt x="5371173" y="6508432"/>
                  <a:pt x="5364441" y="6501320"/>
                </a:cubicBezTo>
                <a:cubicBezTo>
                  <a:pt x="5362435" y="6499161"/>
                  <a:pt x="5359615" y="6499097"/>
                  <a:pt x="5357538" y="6501129"/>
                </a:cubicBezTo>
                <a:cubicBezTo>
                  <a:pt x="5355449" y="6503225"/>
                  <a:pt x="5350057" y="6501256"/>
                  <a:pt x="5344182" y="6496494"/>
                </a:cubicBezTo>
                <a:cubicBezTo>
                  <a:pt x="5333881" y="6488048"/>
                  <a:pt x="5332294" y="6477761"/>
                  <a:pt x="5342360" y="6484937"/>
                </a:cubicBezTo>
                <a:cubicBezTo>
                  <a:pt x="5345630" y="6487223"/>
                  <a:pt x="5348958" y="6487223"/>
                  <a:pt x="5349542" y="6485000"/>
                </a:cubicBezTo>
                <a:cubicBezTo>
                  <a:pt x="5350146" y="6482651"/>
                  <a:pt x="5348247" y="6479984"/>
                  <a:pt x="5345154" y="6478904"/>
                </a:cubicBezTo>
                <a:cubicBezTo>
                  <a:pt x="5341159" y="6477571"/>
                  <a:pt x="5341324" y="6476809"/>
                  <a:pt x="5345529" y="6476365"/>
                </a:cubicBezTo>
                <a:close/>
                <a:moveTo>
                  <a:pt x="5159482" y="6475777"/>
                </a:moveTo>
                <a:cubicBezTo>
                  <a:pt x="5162356" y="6475603"/>
                  <a:pt x="5165738" y="6475888"/>
                  <a:pt x="5168856" y="6476682"/>
                </a:cubicBezTo>
                <a:cubicBezTo>
                  <a:pt x="5183038" y="6480365"/>
                  <a:pt x="5180853" y="6482080"/>
                  <a:pt x="5162340" y="6481762"/>
                </a:cubicBezTo>
                <a:cubicBezTo>
                  <a:pt x="5153811" y="6481635"/>
                  <a:pt x="5150541" y="6480111"/>
                  <a:pt x="5153151" y="6477635"/>
                </a:cubicBezTo>
                <a:cubicBezTo>
                  <a:pt x="5154240" y="6476587"/>
                  <a:pt x="5156607" y="6475952"/>
                  <a:pt x="5159482" y="6475777"/>
                </a:cubicBezTo>
                <a:close/>
                <a:moveTo>
                  <a:pt x="5223562" y="6473698"/>
                </a:moveTo>
                <a:cubicBezTo>
                  <a:pt x="5223264" y="6474650"/>
                  <a:pt x="5227747" y="6477634"/>
                  <a:pt x="5233730" y="6480428"/>
                </a:cubicBezTo>
                <a:cubicBezTo>
                  <a:pt x="5239731" y="6483096"/>
                  <a:pt x="5244837" y="6483603"/>
                  <a:pt x="5245390" y="6481508"/>
                </a:cubicBezTo>
                <a:cubicBezTo>
                  <a:pt x="5245936" y="6479413"/>
                  <a:pt x="5241452" y="6476492"/>
                  <a:pt x="5235216" y="6474840"/>
                </a:cubicBezTo>
                <a:cubicBezTo>
                  <a:pt x="5228986" y="6473190"/>
                  <a:pt x="5223778" y="6472745"/>
                  <a:pt x="5223562" y="6473698"/>
                </a:cubicBezTo>
                <a:close/>
                <a:moveTo>
                  <a:pt x="5110837" y="6472975"/>
                </a:moveTo>
                <a:cubicBezTo>
                  <a:pt x="5111835" y="6473014"/>
                  <a:pt x="5112579" y="6474395"/>
                  <a:pt x="5113427" y="6477126"/>
                </a:cubicBezTo>
                <a:cubicBezTo>
                  <a:pt x="5116424" y="6486461"/>
                  <a:pt x="5116151" y="6486905"/>
                  <a:pt x="5108854" y="6485064"/>
                </a:cubicBezTo>
                <a:cubicBezTo>
                  <a:pt x="5104726" y="6483984"/>
                  <a:pt x="5103869" y="6480873"/>
                  <a:pt x="5106720" y="6476872"/>
                </a:cubicBezTo>
                <a:cubicBezTo>
                  <a:pt x="5108587" y="6474237"/>
                  <a:pt x="5109840" y="6472935"/>
                  <a:pt x="5110837" y="6472975"/>
                </a:cubicBezTo>
                <a:close/>
                <a:moveTo>
                  <a:pt x="3886960" y="6469126"/>
                </a:moveTo>
                <a:cubicBezTo>
                  <a:pt x="3887843" y="6469379"/>
                  <a:pt x="3887624" y="6473888"/>
                  <a:pt x="3886377" y="6478778"/>
                </a:cubicBezTo>
                <a:cubicBezTo>
                  <a:pt x="3885130" y="6483603"/>
                  <a:pt x="3882279" y="6486080"/>
                  <a:pt x="3880252" y="6483984"/>
                </a:cubicBezTo>
                <a:cubicBezTo>
                  <a:pt x="3876826" y="6480492"/>
                  <a:pt x="3882503" y="6467983"/>
                  <a:pt x="3886960" y="6469126"/>
                </a:cubicBezTo>
                <a:close/>
                <a:moveTo>
                  <a:pt x="5673313" y="6468998"/>
                </a:moveTo>
                <a:cubicBezTo>
                  <a:pt x="5675980" y="6469697"/>
                  <a:pt x="5677567" y="6470967"/>
                  <a:pt x="5677250" y="6472173"/>
                </a:cubicBezTo>
                <a:cubicBezTo>
                  <a:pt x="5676996" y="6473380"/>
                  <a:pt x="5674710" y="6474777"/>
                  <a:pt x="5671598" y="6475729"/>
                </a:cubicBezTo>
                <a:cubicBezTo>
                  <a:pt x="5668613" y="6476619"/>
                  <a:pt x="5666962" y="6475221"/>
                  <a:pt x="5667660" y="6472554"/>
                </a:cubicBezTo>
                <a:cubicBezTo>
                  <a:pt x="5668296" y="6469888"/>
                  <a:pt x="5670709" y="6468364"/>
                  <a:pt x="5673313" y="6468998"/>
                </a:cubicBezTo>
                <a:close/>
                <a:moveTo>
                  <a:pt x="3691405" y="6468474"/>
                </a:moveTo>
                <a:cubicBezTo>
                  <a:pt x="3692949" y="6468871"/>
                  <a:pt x="3693263" y="6470173"/>
                  <a:pt x="3692949" y="6472554"/>
                </a:cubicBezTo>
                <a:cubicBezTo>
                  <a:pt x="3692578" y="6475793"/>
                  <a:pt x="3692154" y="6480428"/>
                  <a:pt x="3692166" y="6483096"/>
                </a:cubicBezTo>
                <a:cubicBezTo>
                  <a:pt x="3692137" y="6485572"/>
                  <a:pt x="3691677" y="6490334"/>
                  <a:pt x="3691245" y="6493065"/>
                </a:cubicBezTo>
                <a:cubicBezTo>
                  <a:pt x="3690778" y="6495986"/>
                  <a:pt x="3694147" y="6500494"/>
                  <a:pt x="3698724" y="6503034"/>
                </a:cubicBezTo>
                <a:cubicBezTo>
                  <a:pt x="3709066" y="6508940"/>
                  <a:pt x="3706351" y="6521577"/>
                  <a:pt x="3693335" y="6527482"/>
                </a:cubicBezTo>
                <a:cubicBezTo>
                  <a:pt x="3684766" y="6531419"/>
                  <a:pt x="3684874" y="6531673"/>
                  <a:pt x="3694763" y="6532244"/>
                </a:cubicBezTo>
                <a:cubicBezTo>
                  <a:pt x="3701289" y="6532562"/>
                  <a:pt x="3704776" y="6534975"/>
                  <a:pt x="3703896" y="6538214"/>
                </a:cubicBezTo>
                <a:cubicBezTo>
                  <a:pt x="3702900" y="6541896"/>
                  <a:pt x="3697166" y="6541896"/>
                  <a:pt x="3686659" y="6538341"/>
                </a:cubicBezTo>
                <a:cubicBezTo>
                  <a:pt x="3667981" y="6531800"/>
                  <a:pt x="3666229" y="6541706"/>
                  <a:pt x="3684573" y="6550088"/>
                </a:cubicBezTo>
                <a:cubicBezTo>
                  <a:pt x="3696077" y="6555358"/>
                  <a:pt x="3696172" y="6555740"/>
                  <a:pt x="3686446" y="6561391"/>
                </a:cubicBezTo>
                <a:cubicBezTo>
                  <a:pt x="3674072" y="6568567"/>
                  <a:pt x="3666913" y="6567296"/>
                  <a:pt x="3672855" y="6558978"/>
                </a:cubicBezTo>
                <a:cubicBezTo>
                  <a:pt x="3676177" y="6554406"/>
                  <a:pt x="3673611" y="6552056"/>
                  <a:pt x="3662442" y="6549135"/>
                </a:cubicBezTo>
                <a:cubicBezTo>
                  <a:pt x="3650760" y="6546151"/>
                  <a:pt x="3649074" y="6544500"/>
                  <a:pt x="3654386" y="6541389"/>
                </a:cubicBezTo>
                <a:cubicBezTo>
                  <a:pt x="3663530" y="6536055"/>
                  <a:pt x="3664296" y="6530657"/>
                  <a:pt x="3656283" y="6528498"/>
                </a:cubicBezTo>
                <a:cubicBezTo>
                  <a:pt x="3652723" y="6527545"/>
                  <a:pt x="3650351" y="6523608"/>
                  <a:pt x="3651295" y="6520053"/>
                </a:cubicBezTo>
                <a:cubicBezTo>
                  <a:pt x="3653246" y="6512432"/>
                  <a:pt x="3646595" y="6509194"/>
                  <a:pt x="3640540" y="6514845"/>
                </a:cubicBezTo>
                <a:cubicBezTo>
                  <a:pt x="3638406" y="6516814"/>
                  <a:pt x="3634312" y="6516306"/>
                  <a:pt x="3630691" y="6513703"/>
                </a:cubicBezTo>
                <a:cubicBezTo>
                  <a:pt x="3627064" y="6511099"/>
                  <a:pt x="3622423" y="6511226"/>
                  <a:pt x="3619682" y="6513956"/>
                </a:cubicBezTo>
                <a:cubicBezTo>
                  <a:pt x="3616164" y="6517449"/>
                  <a:pt x="3614607" y="6516750"/>
                  <a:pt x="3613929" y="6511290"/>
                </a:cubicBezTo>
                <a:cubicBezTo>
                  <a:pt x="3613434" y="6507353"/>
                  <a:pt x="3616826" y="6500875"/>
                  <a:pt x="3621388" y="6497256"/>
                </a:cubicBezTo>
                <a:cubicBezTo>
                  <a:pt x="3628222" y="6491922"/>
                  <a:pt x="3631106" y="6492049"/>
                  <a:pt x="3636741" y="6497954"/>
                </a:cubicBezTo>
                <a:cubicBezTo>
                  <a:pt x="3642304" y="6503796"/>
                  <a:pt x="3646169" y="6504114"/>
                  <a:pt x="3655905" y="6499605"/>
                </a:cubicBezTo>
                <a:cubicBezTo>
                  <a:pt x="3662401" y="6496558"/>
                  <a:pt x="3670981" y="6496049"/>
                  <a:pt x="3674314" y="6498399"/>
                </a:cubicBezTo>
                <a:cubicBezTo>
                  <a:pt x="3678889" y="6501765"/>
                  <a:pt x="3680793" y="6500114"/>
                  <a:pt x="3681668" y="6492240"/>
                </a:cubicBezTo>
                <a:cubicBezTo>
                  <a:pt x="3683108" y="6478333"/>
                  <a:pt x="3673417" y="6471411"/>
                  <a:pt x="3670127" y="6484048"/>
                </a:cubicBezTo>
                <a:cubicBezTo>
                  <a:pt x="3668767" y="6489382"/>
                  <a:pt x="3664783" y="6492747"/>
                  <a:pt x="3660981" y="6491731"/>
                </a:cubicBezTo>
                <a:cubicBezTo>
                  <a:pt x="3648578" y="6488556"/>
                  <a:pt x="3661400" y="6475475"/>
                  <a:pt x="3682430" y="6469824"/>
                </a:cubicBezTo>
                <a:cubicBezTo>
                  <a:pt x="3687069" y="6468585"/>
                  <a:pt x="3689854" y="6468077"/>
                  <a:pt x="3691405" y="6468474"/>
                </a:cubicBezTo>
                <a:close/>
                <a:moveTo>
                  <a:pt x="268380" y="6467244"/>
                </a:moveTo>
                <a:cubicBezTo>
                  <a:pt x="272279" y="6466553"/>
                  <a:pt x="279265" y="6467887"/>
                  <a:pt x="288380" y="6471411"/>
                </a:cubicBezTo>
                <a:cubicBezTo>
                  <a:pt x="304890" y="6477697"/>
                  <a:pt x="306633" y="6483413"/>
                  <a:pt x="292834" y="6485762"/>
                </a:cubicBezTo>
                <a:cubicBezTo>
                  <a:pt x="282358" y="6487413"/>
                  <a:pt x="272919" y="6483666"/>
                  <a:pt x="266898" y="6475221"/>
                </a:cubicBezTo>
                <a:cubicBezTo>
                  <a:pt x="263666" y="6470649"/>
                  <a:pt x="264479" y="6467934"/>
                  <a:pt x="268380" y="6467244"/>
                </a:cubicBezTo>
                <a:close/>
                <a:moveTo>
                  <a:pt x="516208" y="6467030"/>
                </a:moveTo>
                <a:cubicBezTo>
                  <a:pt x="514195" y="6464872"/>
                  <a:pt x="511344" y="6467284"/>
                  <a:pt x="510081" y="6472237"/>
                </a:cubicBezTo>
                <a:cubicBezTo>
                  <a:pt x="508819" y="6477191"/>
                  <a:pt x="508517" y="6481699"/>
                  <a:pt x="509495" y="6481890"/>
                </a:cubicBezTo>
                <a:cubicBezTo>
                  <a:pt x="514035" y="6483096"/>
                  <a:pt x="519614" y="6470586"/>
                  <a:pt x="516208" y="6467030"/>
                </a:cubicBezTo>
                <a:close/>
                <a:moveTo>
                  <a:pt x="4146304" y="6466014"/>
                </a:moveTo>
                <a:cubicBezTo>
                  <a:pt x="4154930" y="6465315"/>
                  <a:pt x="4151638" y="6473253"/>
                  <a:pt x="4141250" y="6478079"/>
                </a:cubicBezTo>
                <a:cubicBezTo>
                  <a:pt x="4133701" y="6481635"/>
                  <a:pt x="4133033" y="6481127"/>
                  <a:pt x="4136251" y="6474333"/>
                </a:cubicBezTo>
                <a:cubicBezTo>
                  <a:pt x="4138288" y="6470141"/>
                  <a:pt x="4142902" y="6466268"/>
                  <a:pt x="4146304" y="6466014"/>
                </a:cubicBezTo>
                <a:close/>
                <a:moveTo>
                  <a:pt x="5469801" y="6463982"/>
                </a:moveTo>
                <a:cubicBezTo>
                  <a:pt x="5476526" y="6465760"/>
                  <a:pt x="5483030" y="6469634"/>
                  <a:pt x="5483874" y="6472428"/>
                </a:cubicBezTo>
                <a:cubicBezTo>
                  <a:pt x="5484770" y="6475349"/>
                  <a:pt x="5489203" y="6478524"/>
                  <a:pt x="5494144" y="6479794"/>
                </a:cubicBezTo>
                <a:cubicBezTo>
                  <a:pt x="5499091" y="6481064"/>
                  <a:pt x="5502254" y="6484620"/>
                  <a:pt x="5501167" y="6487985"/>
                </a:cubicBezTo>
                <a:cubicBezTo>
                  <a:pt x="5499815" y="6493319"/>
                  <a:pt x="5489603" y="6492240"/>
                  <a:pt x="5451003" y="6482778"/>
                </a:cubicBezTo>
                <a:cubicBezTo>
                  <a:pt x="5439381" y="6479984"/>
                  <a:pt x="5432325" y="6480111"/>
                  <a:pt x="5433265" y="6483223"/>
                </a:cubicBezTo>
                <a:cubicBezTo>
                  <a:pt x="5434173" y="6486080"/>
                  <a:pt x="5441508" y="6490144"/>
                  <a:pt x="5450012" y="6492367"/>
                </a:cubicBezTo>
                <a:cubicBezTo>
                  <a:pt x="5458515" y="6494589"/>
                  <a:pt x="5465952" y="6498526"/>
                  <a:pt x="5466759" y="6501447"/>
                </a:cubicBezTo>
                <a:cubicBezTo>
                  <a:pt x="5467629" y="6504114"/>
                  <a:pt x="5465851" y="6505956"/>
                  <a:pt x="5463177" y="6505257"/>
                </a:cubicBezTo>
                <a:cubicBezTo>
                  <a:pt x="5460414" y="6504559"/>
                  <a:pt x="5458427" y="6507417"/>
                  <a:pt x="5458840" y="6511354"/>
                </a:cubicBezTo>
                <a:cubicBezTo>
                  <a:pt x="5459767" y="6519164"/>
                  <a:pt x="5448151" y="6518211"/>
                  <a:pt x="5435615" y="6509448"/>
                </a:cubicBezTo>
                <a:cubicBezTo>
                  <a:pt x="5428864" y="6504686"/>
                  <a:pt x="5429054" y="6504242"/>
                  <a:pt x="5437882" y="6503480"/>
                </a:cubicBezTo>
                <a:cubicBezTo>
                  <a:pt x="5445833" y="6502718"/>
                  <a:pt x="5445109" y="6501384"/>
                  <a:pt x="5433335" y="6495351"/>
                </a:cubicBezTo>
                <a:cubicBezTo>
                  <a:pt x="5425346" y="6491160"/>
                  <a:pt x="5417667" y="6489509"/>
                  <a:pt x="5415527" y="6491414"/>
                </a:cubicBezTo>
                <a:cubicBezTo>
                  <a:pt x="5410955" y="6495478"/>
                  <a:pt x="5363711" y="6483667"/>
                  <a:pt x="5368042" y="6479540"/>
                </a:cubicBezTo>
                <a:cubicBezTo>
                  <a:pt x="5369782" y="6477889"/>
                  <a:pt x="5377175" y="6478143"/>
                  <a:pt x="5384796" y="6480111"/>
                </a:cubicBezTo>
                <a:cubicBezTo>
                  <a:pt x="5395097" y="6482715"/>
                  <a:pt x="5398297" y="6481762"/>
                  <a:pt x="5397719" y="6476238"/>
                </a:cubicBezTo>
                <a:cubicBezTo>
                  <a:pt x="5397288" y="6472428"/>
                  <a:pt x="5398342" y="6469570"/>
                  <a:pt x="5399987" y="6470269"/>
                </a:cubicBezTo>
                <a:cubicBezTo>
                  <a:pt x="5411081" y="6475095"/>
                  <a:pt x="5427917" y="6476428"/>
                  <a:pt x="5426667" y="6472364"/>
                </a:cubicBezTo>
                <a:cubicBezTo>
                  <a:pt x="5424685" y="6465887"/>
                  <a:pt x="5454572" y="6460045"/>
                  <a:pt x="5469801" y="6463982"/>
                </a:cubicBezTo>
                <a:close/>
                <a:moveTo>
                  <a:pt x="4713664" y="6463792"/>
                </a:moveTo>
                <a:cubicBezTo>
                  <a:pt x="4714623" y="6464046"/>
                  <a:pt x="4714419" y="6468490"/>
                  <a:pt x="4713074" y="6473380"/>
                </a:cubicBezTo>
                <a:cubicBezTo>
                  <a:pt x="4711829" y="6478270"/>
                  <a:pt x="4708977" y="6480746"/>
                  <a:pt x="4706950" y="6478651"/>
                </a:cubicBezTo>
                <a:cubicBezTo>
                  <a:pt x="4703528" y="6475158"/>
                  <a:pt x="4709205" y="6462649"/>
                  <a:pt x="4713664" y="6463792"/>
                </a:cubicBezTo>
                <a:close/>
                <a:moveTo>
                  <a:pt x="4215676" y="6463665"/>
                </a:moveTo>
                <a:cubicBezTo>
                  <a:pt x="4221522" y="6465125"/>
                  <a:pt x="4215265" y="6474459"/>
                  <a:pt x="4207957" y="6474968"/>
                </a:cubicBezTo>
                <a:cubicBezTo>
                  <a:pt x="4204290" y="6475285"/>
                  <a:pt x="4203781" y="6472935"/>
                  <a:pt x="4206635" y="6468935"/>
                </a:cubicBezTo>
                <a:cubicBezTo>
                  <a:pt x="4209232" y="6465315"/>
                  <a:pt x="4213163" y="6463030"/>
                  <a:pt x="4215676" y="6463665"/>
                </a:cubicBezTo>
                <a:close/>
                <a:moveTo>
                  <a:pt x="5220939" y="6461887"/>
                </a:moveTo>
                <a:cubicBezTo>
                  <a:pt x="5234708" y="6458521"/>
                  <a:pt x="5290715" y="6477571"/>
                  <a:pt x="5278401" y="6481381"/>
                </a:cubicBezTo>
                <a:cubicBezTo>
                  <a:pt x="5273066" y="6483032"/>
                  <a:pt x="5274565" y="6485890"/>
                  <a:pt x="5284333" y="6492494"/>
                </a:cubicBezTo>
                <a:cubicBezTo>
                  <a:pt x="5291630" y="6497446"/>
                  <a:pt x="5296990" y="6503416"/>
                  <a:pt x="5296107" y="6505892"/>
                </a:cubicBezTo>
                <a:cubicBezTo>
                  <a:pt x="5295466" y="6508432"/>
                  <a:pt x="5292360" y="6508495"/>
                  <a:pt x="5289096" y="6506273"/>
                </a:cubicBezTo>
                <a:cubicBezTo>
                  <a:pt x="5285844" y="6503924"/>
                  <a:pt x="5275219" y="6502781"/>
                  <a:pt x="5265014" y="6503606"/>
                </a:cubicBezTo>
                <a:cubicBezTo>
                  <a:pt x="5250883" y="6504749"/>
                  <a:pt x="5248324" y="6506209"/>
                  <a:pt x="5253830" y="6510019"/>
                </a:cubicBezTo>
                <a:cubicBezTo>
                  <a:pt x="5258282" y="6513131"/>
                  <a:pt x="5259025" y="6516751"/>
                  <a:pt x="5255900" y="6519671"/>
                </a:cubicBezTo>
                <a:cubicBezTo>
                  <a:pt x="5253093" y="6522275"/>
                  <a:pt x="5250642" y="6527545"/>
                  <a:pt x="5250394" y="6531800"/>
                </a:cubicBezTo>
                <a:cubicBezTo>
                  <a:pt x="5249969" y="6537579"/>
                  <a:pt x="5246876" y="6538023"/>
                  <a:pt x="5236543" y="6533642"/>
                </a:cubicBezTo>
                <a:cubicBezTo>
                  <a:pt x="5223219" y="6527990"/>
                  <a:pt x="5220996" y="6521767"/>
                  <a:pt x="5231539" y="6519862"/>
                </a:cubicBezTo>
                <a:cubicBezTo>
                  <a:pt x="5235209" y="6519100"/>
                  <a:pt x="5233355" y="6518148"/>
                  <a:pt x="5227296" y="6517703"/>
                </a:cubicBezTo>
                <a:cubicBezTo>
                  <a:pt x="5220749" y="6517131"/>
                  <a:pt x="5216297" y="6513956"/>
                  <a:pt x="5215789" y="6509702"/>
                </a:cubicBezTo>
                <a:cubicBezTo>
                  <a:pt x="5215274" y="6504241"/>
                  <a:pt x="5213325" y="6503416"/>
                  <a:pt x="5207958" y="6505956"/>
                </a:cubicBezTo>
                <a:cubicBezTo>
                  <a:pt x="5203633" y="6508115"/>
                  <a:pt x="5200248" y="6507543"/>
                  <a:pt x="5199257" y="6504686"/>
                </a:cubicBezTo>
                <a:cubicBezTo>
                  <a:pt x="5198375" y="6502082"/>
                  <a:pt x="5192500" y="6499542"/>
                  <a:pt x="5185934" y="6499034"/>
                </a:cubicBezTo>
                <a:cubicBezTo>
                  <a:pt x="5175213" y="6498336"/>
                  <a:pt x="5174826" y="6497383"/>
                  <a:pt x="5181406" y="6488112"/>
                </a:cubicBezTo>
                <a:cubicBezTo>
                  <a:pt x="5185470" y="6482524"/>
                  <a:pt x="5187725" y="6476619"/>
                  <a:pt x="5186594" y="6474714"/>
                </a:cubicBezTo>
                <a:cubicBezTo>
                  <a:pt x="5185610" y="6472936"/>
                  <a:pt x="5187109" y="6471983"/>
                  <a:pt x="5189782" y="6472682"/>
                </a:cubicBezTo>
                <a:cubicBezTo>
                  <a:pt x="5192773" y="6473507"/>
                  <a:pt x="5194164" y="6476873"/>
                  <a:pt x="5193097" y="6480937"/>
                </a:cubicBezTo>
                <a:cubicBezTo>
                  <a:pt x="5192037" y="6485001"/>
                  <a:pt x="5193713" y="6487096"/>
                  <a:pt x="5197035" y="6486017"/>
                </a:cubicBezTo>
                <a:cubicBezTo>
                  <a:pt x="5200172" y="6485001"/>
                  <a:pt x="5203786" y="6487223"/>
                  <a:pt x="5204859" y="6490906"/>
                </a:cubicBezTo>
                <a:cubicBezTo>
                  <a:pt x="5206034" y="6494526"/>
                  <a:pt x="5209749" y="6496684"/>
                  <a:pt x="5212988" y="6495605"/>
                </a:cubicBezTo>
                <a:cubicBezTo>
                  <a:pt x="5217427" y="6494081"/>
                  <a:pt x="5218050" y="6491668"/>
                  <a:pt x="5215401" y="6486207"/>
                </a:cubicBezTo>
                <a:cubicBezTo>
                  <a:pt x="5213509" y="6482397"/>
                  <a:pt x="5213629" y="6477190"/>
                  <a:pt x="5215586" y="6475285"/>
                </a:cubicBezTo>
                <a:cubicBezTo>
                  <a:pt x="5217745" y="6473253"/>
                  <a:pt x="5217148" y="6470142"/>
                  <a:pt x="5214315" y="6468237"/>
                </a:cubicBezTo>
                <a:cubicBezTo>
                  <a:pt x="5211191" y="6466078"/>
                  <a:pt x="5213782" y="6463665"/>
                  <a:pt x="5220939" y="6461887"/>
                </a:cubicBezTo>
                <a:close/>
                <a:moveTo>
                  <a:pt x="5914199" y="6459791"/>
                </a:moveTo>
                <a:cubicBezTo>
                  <a:pt x="5897433" y="6455409"/>
                  <a:pt x="5923407" y="6483413"/>
                  <a:pt x="5944809" y="6492747"/>
                </a:cubicBezTo>
                <a:cubicBezTo>
                  <a:pt x="5951287" y="6495605"/>
                  <a:pt x="5957003" y="6497192"/>
                  <a:pt x="5957193" y="6496303"/>
                </a:cubicBezTo>
                <a:cubicBezTo>
                  <a:pt x="5957765" y="6494271"/>
                  <a:pt x="5941253" y="6482460"/>
                  <a:pt x="5927027" y="6474713"/>
                </a:cubicBezTo>
                <a:cubicBezTo>
                  <a:pt x="5921121" y="6471538"/>
                  <a:pt x="5916993" y="6467284"/>
                  <a:pt x="5917628" y="6464998"/>
                </a:cubicBezTo>
                <a:cubicBezTo>
                  <a:pt x="5918200" y="6462585"/>
                  <a:pt x="5916866" y="6460489"/>
                  <a:pt x="5914199" y="6459791"/>
                </a:cubicBezTo>
                <a:close/>
                <a:moveTo>
                  <a:pt x="4986659" y="6458141"/>
                </a:moveTo>
                <a:cubicBezTo>
                  <a:pt x="4990234" y="6459029"/>
                  <a:pt x="4992870" y="6461823"/>
                  <a:pt x="4992285" y="6464109"/>
                </a:cubicBezTo>
                <a:cubicBezTo>
                  <a:pt x="4991701" y="6466395"/>
                  <a:pt x="4988354" y="6466395"/>
                  <a:pt x="4985083" y="6464173"/>
                </a:cubicBezTo>
                <a:cubicBezTo>
                  <a:pt x="4981794" y="6461950"/>
                  <a:pt x="4979241" y="6459156"/>
                  <a:pt x="4979457" y="6458204"/>
                </a:cubicBezTo>
                <a:cubicBezTo>
                  <a:pt x="4979755" y="6457251"/>
                  <a:pt x="4983102" y="6457188"/>
                  <a:pt x="4986659" y="6458141"/>
                </a:cubicBezTo>
                <a:close/>
                <a:moveTo>
                  <a:pt x="5355546" y="6457600"/>
                </a:moveTo>
                <a:cubicBezTo>
                  <a:pt x="5358986" y="6457251"/>
                  <a:pt x="5361605" y="6457505"/>
                  <a:pt x="5362504" y="6458458"/>
                </a:cubicBezTo>
                <a:cubicBezTo>
                  <a:pt x="5369236" y="6465633"/>
                  <a:pt x="5358757" y="6471158"/>
                  <a:pt x="5343649" y="6468618"/>
                </a:cubicBezTo>
                <a:lnTo>
                  <a:pt x="5328134" y="6465951"/>
                </a:lnTo>
                <a:lnTo>
                  <a:pt x="5343668" y="6460363"/>
                </a:lnTo>
                <a:cubicBezTo>
                  <a:pt x="5347846" y="6458902"/>
                  <a:pt x="5352106" y="6457949"/>
                  <a:pt x="5355546" y="6457600"/>
                </a:cubicBezTo>
                <a:close/>
                <a:moveTo>
                  <a:pt x="4131880" y="6456489"/>
                </a:moveTo>
                <a:cubicBezTo>
                  <a:pt x="4133942" y="6456806"/>
                  <a:pt x="4134856" y="6458902"/>
                  <a:pt x="4134091" y="6461569"/>
                </a:cubicBezTo>
                <a:cubicBezTo>
                  <a:pt x="4133470" y="6463982"/>
                  <a:pt x="4127378" y="6464490"/>
                  <a:pt x="4120664" y="6462648"/>
                </a:cubicBezTo>
                <a:cubicBezTo>
                  <a:pt x="4110004" y="6459664"/>
                  <a:pt x="4109726" y="6459029"/>
                  <a:pt x="4118448" y="6457505"/>
                </a:cubicBezTo>
                <a:cubicBezTo>
                  <a:pt x="4123967" y="6456616"/>
                  <a:pt x="4129984" y="6456108"/>
                  <a:pt x="4131880" y="6456489"/>
                </a:cubicBezTo>
                <a:close/>
                <a:moveTo>
                  <a:pt x="331974" y="6456283"/>
                </a:moveTo>
                <a:cubicBezTo>
                  <a:pt x="332478" y="6456966"/>
                  <a:pt x="332139" y="6459220"/>
                  <a:pt x="331113" y="6463284"/>
                </a:cubicBezTo>
                <a:cubicBezTo>
                  <a:pt x="329681" y="6468618"/>
                  <a:pt x="326358" y="6472745"/>
                  <a:pt x="324011" y="6472174"/>
                </a:cubicBezTo>
                <a:cubicBezTo>
                  <a:pt x="318673" y="6470713"/>
                  <a:pt x="320019" y="6465760"/>
                  <a:pt x="327651" y="6458712"/>
                </a:cubicBezTo>
                <a:cubicBezTo>
                  <a:pt x="330077" y="6456489"/>
                  <a:pt x="331460" y="6455600"/>
                  <a:pt x="331974" y="6456283"/>
                </a:cubicBezTo>
                <a:close/>
                <a:moveTo>
                  <a:pt x="5393843" y="6454830"/>
                </a:moveTo>
                <a:cubicBezTo>
                  <a:pt x="5395548" y="6454664"/>
                  <a:pt x="5398256" y="6454997"/>
                  <a:pt x="5401619" y="6455854"/>
                </a:cubicBezTo>
                <a:cubicBezTo>
                  <a:pt x="5408345" y="6457632"/>
                  <a:pt x="5413108" y="6460490"/>
                  <a:pt x="5412555" y="6462585"/>
                </a:cubicBezTo>
                <a:cubicBezTo>
                  <a:pt x="5411419" y="6466967"/>
                  <a:pt x="5395383" y="6462395"/>
                  <a:pt x="5392087" y="6456807"/>
                </a:cubicBezTo>
                <a:cubicBezTo>
                  <a:pt x="5391436" y="6455664"/>
                  <a:pt x="5392138" y="6454997"/>
                  <a:pt x="5393843" y="6454830"/>
                </a:cubicBezTo>
                <a:close/>
                <a:moveTo>
                  <a:pt x="5631095" y="6453870"/>
                </a:moveTo>
                <a:cubicBezTo>
                  <a:pt x="5632683" y="6453537"/>
                  <a:pt x="5635144" y="6455156"/>
                  <a:pt x="5639780" y="6458458"/>
                </a:cubicBezTo>
                <a:cubicBezTo>
                  <a:pt x="5649116" y="6464998"/>
                  <a:pt x="5644925" y="6475476"/>
                  <a:pt x="5634318" y="6471920"/>
                </a:cubicBezTo>
                <a:cubicBezTo>
                  <a:pt x="5629048" y="6470205"/>
                  <a:pt x="5626380" y="6465824"/>
                  <a:pt x="5627650" y="6460998"/>
                </a:cubicBezTo>
                <a:cubicBezTo>
                  <a:pt x="5628793" y="6456489"/>
                  <a:pt x="5629507" y="6454203"/>
                  <a:pt x="5631095" y="6453870"/>
                </a:cubicBezTo>
                <a:close/>
                <a:moveTo>
                  <a:pt x="4932905" y="6453759"/>
                </a:moveTo>
                <a:cubicBezTo>
                  <a:pt x="4935585" y="6454457"/>
                  <a:pt x="4936881" y="6456680"/>
                  <a:pt x="4936207" y="6459347"/>
                </a:cubicBezTo>
                <a:cubicBezTo>
                  <a:pt x="4935528" y="6462014"/>
                  <a:pt x="4933273" y="6463347"/>
                  <a:pt x="4930593" y="6462649"/>
                </a:cubicBezTo>
                <a:cubicBezTo>
                  <a:pt x="4927919" y="6462014"/>
                  <a:pt x="4926617" y="6459728"/>
                  <a:pt x="4927297" y="6457061"/>
                </a:cubicBezTo>
                <a:cubicBezTo>
                  <a:pt x="4927970" y="6454394"/>
                  <a:pt x="4930225" y="6453060"/>
                  <a:pt x="4932905" y="6453759"/>
                </a:cubicBezTo>
                <a:close/>
                <a:moveTo>
                  <a:pt x="5092945" y="6452742"/>
                </a:moveTo>
                <a:cubicBezTo>
                  <a:pt x="5095333" y="6450456"/>
                  <a:pt x="5100706" y="6451726"/>
                  <a:pt x="5106339" y="6455727"/>
                </a:cubicBezTo>
                <a:cubicBezTo>
                  <a:pt x="5111597" y="6459473"/>
                  <a:pt x="5120279" y="6462394"/>
                  <a:pt x="5125842" y="6462394"/>
                </a:cubicBezTo>
                <a:cubicBezTo>
                  <a:pt x="5133469" y="6462394"/>
                  <a:pt x="5134771" y="6463855"/>
                  <a:pt x="5131393" y="6468681"/>
                </a:cubicBezTo>
                <a:cubicBezTo>
                  <a:pt x="5127855" y="6473507"/>
                  <a:pt x="5124642" y="6473316"/>
                  <a:pt x="5117021" y="6467855"/>
                </a:cubicBezTo>
                <a:cubicBezTo>
                  <a:pt x="5111782" y="6464045"/>
                  <a:pt x="5105704" y="6460553"/>
                  <a:pt x="5103932" y="6460426"/>
                </a:cubicBezTo>
                <a:cubicBezTo>
                  <a:pt x="5095041" y="6459537"/>
                  <a:pt x="5089700" y="6455790"/>
                  <a:pt x="5092945" y="6452742"/>
                </a:cubicBezTo>
                <a:close/>
                <a:moveTo>
                  <a:pt x="4394497" y="6452678"/>
                </a:moveTo>
                <a:cubicBezTo>
                  <a:pt x="4399914" y="6454139"/>
                  <a:pt x="4389868" y="6467093"/>
                  <a:pt x="4380171" y="6471030"/>
                </a:cubicBezTo>
                <a:cubicBezTo>
                  <a:pt x="4375375" y="6472935"/>
                  <a:pt x="4366357" y="6471919"/>
                  <a:pt x="4359531" y="6468681"/>
                </a:cubicBezTo>
                <a:cubicBezTo>
                  <a:pt x="4349763" y="6464045"/>
                  <a:pt x="4347342" y="6464553"/>
                  <a:pt x="4346942" y="6471411"/>
                </a:cubicBezTo>
                <a:cubicBezTo>
                  <a:pt x="4346530" y="6477571"/>
                  <a:pt x="4342700" y="6479348"/>
                  <a:pt x="4332521" y="6478142"/>
                </a:cubicBezTo>
                <a:lnTo>
                  <a:pt x="4318675" y="6476491"/>
                </a:lnTo>
                <a:lnTo>
                  <a:pt x="4330564" y="6471919"/>
                </a:lnTo>
                <a:cubicBezTo>
                  <a:pt x="4336826" y="6469506"/>
                  <a:pt x="4343234" y="6464172"/>
                  <a:pt x="4344224" y="6460426"/>
                </a:cubicBezTo>
                <a:cubicBezTo>
                  <a:pt x="4345698" y="6454965"/>
                  <a:pt x="4348797" y="6454838"/>
                  <a:pt x="4359340" y="6460235"/>
                </a:cubicBezTo>
                <a:cubicBezTo>
                  <a:pt x="4368560" y="6465061"/>
                  <a:pt x="4372016" y="6465315"/>
                  <a:pt x="4370753" y="6461315"/>
                </a:cubicBezTo>
                <a:cubicBezTo>
                  <a:pt x="4369596" y="6457632"/>
                  <a:pt x="4371145" y="6457187"/>
                  <a:pt x="4375140" y="6460045"/>
                </a:cubicBezTo>
                <a:cubicBezTo>
                  <a:pt x="4378704" y="6462584"/>
                  <a:pt x="4383429" y="6461696"/>
                  <a:pt x="4385942" y="6458076"/>
                </a:cubicBezTo>
                <a:cubicBezTo>
                  <a:pt x="4388458" y="6454457"/>
                  <a:pt x="4392230" y="6452107"/>
                  <a:pt x="4394497" y="6452678"/>
                </a:cubicBezTo>
                <a:close/>
                <a:moveTo>
                  <a:pt x="4469057" y="6452195"/>
                </a:moveTo>
                <a:cubicBezTo>
                  <a:pt x="4472555" y="6450599"/>
                  <a:pt x="4478061" y="6450488"/>
                  <a:pt x="4484787" y="6452234"/>
                </a:cubicBezTo>
                <a:cubicBezTo>
                  <a:pt x="4492408" y="6454203"/>
                  <a:pt x="4497990" y="6456425"/>
                  <a:pt x="4497755" y="6457505"/>
                </a:cubicBezTo>
                <a:cubicBezTo>
                  <a:pt x="4496606" y="6461950"/>
                  <a:pt x="4466663" y="6465252"/>
                  <a:pt x="4465366" y="6461061"/>
                </a:cubicBezTo>
                <a:cubicBezTo>
                  <a:pt x="4464064" y="6456870"/>
                  <a:pt x="4465556" y="6453790"/>
                  <a:pt x="4469057" y="6452195"/>
                </a:cubicBezTo>
                <a:close/>
                <a:moveTo>
                  <a:pt x="3753218" y="6451504"/>
                </a:moveTo>
                <a:cubicBezTo>
                  <a:pt x="3753529" y="6452473"/>
                  <a:pt x="3752832" y="6455695"/>
                  <a:pt x="3751255" y="6461506"/>
                </a:cubicBezTo>
                <a:cubicBezTo>
                  <a:pt x="3749055" y="6469507"/>
                  <a:pt x="3745508" y="6475539"/>
                  <a:pt x="3743227" y="6474904"/>
                </a:cubicBezTo>
                <a:cubicBezTo>
                  <a:pt x="3738611" y="6473761"/>
                  <a:pt x="3741054" y="6465824"/>
                  <a:pt x="3749185" y="6455028"/>
                </a:cubicBezTo>
                <a:cubicBezTo>
                  <a:pt x="3751600" y="6451821"/>
                  <a:pt x="3752907" y="6450536"/>
                  <a:pt x="3753218" y="6451504"/>
                </a:cubicBezTo>
                <a:close/>
                <a:moveTo>
                  <a:pt x="6092973" y="6451218"/>
                </a:moveTo>
                <a:cubicBezTo>
                  <a:pt x="6090750" y="6448932"/>
                  <a:pt x="6088719" y="6449186"/>
                  <a:pt x="6088020" y="6451853"/>
                </a:cubicBezTo>
                <a:cubicBezTo>
                  <a:pt x="6087384" y="6454520"/>
                  <a:pt x="6088401" y="6457822"/>
                  <a:pt x="6090687" y="6460108"/>
                </a:cubicBezTo>
                <a:cubicBezTo>
                  <a:pt x="6092973" y="6462458"/>
                  <a:pt x="6094942" y="6462204"/>
                  <a:pt x="6095577" y="6459537"/>
                </a:cubicBezTo>
                <a:cubicBezTo>
                  <a:pt x="6096276" y="6456806"/>
                  <a:pt x="6095197" y="6453504"/>
                  <a:pt x="6092973" y="6451218"/>
                </a:cubicBezTo>
                <a:close/>
                <a:moveTo>
                  <a:pt x="4049529" y="6449250"/>
                </a:moveTo>
                <a:cubicBezTo>
                  <a:pt x="4050512" y="6449504"/>
                  <a:pt x="4050260" y="6453696"/>
                  <a:pt x="4049001" y="6458648"/>
                </a:cubicBezTo>
                <a:cubicBezTo>
                  <a:pt x="4047655" y="6463602"/>
                  <a:pt x="4044811" y="6467157"/>
                  <a:pt x="4042626" y="6466586"/>
                </a:cubicBezTo>
                <a:cubicBezTo>
                  <a:pt x="4040433" y="6466015"/>
                  <a:pt x="4040688" y="6461760"/>
                  <a:pt x="4043156" y="6457188"/>
                </a:cubicBezTo>
                <a:cubicBezTo>
                  <a:pt x="4045726" y="6452553"/>
                  <a:pt x="4048544" y="6449060"/>
                  <a:pt x="4049529" y="6449250"/>
                </a:cubicBezTo>
                <a:close/>
                <a:moveTo>
                  <a:pt x="542577" y="6449179"/>
                </a:moveTo>
                <a:cubicBezTo>
                  <a:pt x="540683" y="6449917"/>
                  <a:pt x="538909" y="6452806"/>
                  <a:pt x="535366" y="6458585"/>
                </a:cubicBezTo>
                <a:cubicBezTo>
                  <a:pt x="532300" y="6463538"/>
                  <a:pt x="531785" y="6468999"/>
                  <a:pt x="534001" y="6471348"/>
                </a:cubicBezTo>
                <a:cubicBezTo>
                  <a:pt x="536637" y="6474206"/>
                  <a:pt x="535111" y="6477191"/>
                  <a:pt x="529506" y="6480492"/>
                </a:cubicBezTo>
                <a:cubicBezTo>
                  <a:pt x="518203" y="6487097"/>
                  <a:pt x="514322" y="6502336"/>
                  <a:pt x="523237" y="6504622"/>
                </a:cubicBezTo>
                <a:cubicBezTo>
                  <a:pt x="526812" y="6505511"/>
                  <a:pt x="529411" y="6508496"/>
                  <a:pt x="528805" y="6510845"/>
                </a:cubicBezTo>
                <a:cubicBezTo>
                  <a:pt x="528185" y="6513258"/>
                  <a:pt x="523443" y="6514147"/>
                  <a:pt x="518495" y="6512941"/>
                </a:cubicBezTo>
                <a:cubicBezTo>
                  <a:pt x="513550" y="6511671"/>
                  <a:pt x="510094" y="6512941"/>
                  <a:pt x="510943" y="6515671"/>
                </a:cubicBezTo>
                <a:cubicBezTo>
                  <a:pt x="513485" y="6523990"/>
                  <a:pt x="523855" y="6524688"/>
                  <a:pt x="529145" y="6517069"/>
                </a:cubicBezTo>
                <a:cubicBezTo>
                  <a:pt x="531657" y="6513385"/>
                  <a:pt x="532440" y="6507924"/>
                  <a:pt x="530865" y="6504622"/>
                </a:cubicBezTo>
                <a:cubicBezTo>
                  <a:pt x="529137" y="6500812"/>
                  <a:pt x="530915" y="6496241"/>
                  <a:pt x="535733" y="6492240"/>
                </a:cubicBezTo>
                <a:cubicBezTo>
                  <a:pt x="539835" y="6488747"/>
                  <a:pt x="544141" y="6480111"/>
                  <a:pt x="545150" y="6473253"/>
                </a:cubicBezTo>
                <a:cubicBezTo>
                  <a:pt x="546155" y="6466332"/>
                  <a:pt x="549451" y="6459982"/>
                  <a:pt x="552444" y="6459156"/>
                </a:cubicBezTo>
                <a:cubicBezTo>
                  <a:pt x="555449" y="6458394"/>
                  <a:pt x="554555" y="6455473"/>
                  <a:pt x="550542" y="6452679"/>
                </a:cubicBezTo>
                <a:cubicBezTo>
                  <a:pt x="546496" y="6449853"/>
                  <a:pt x="544475" y="6448441"/>
                  <a:pt x="542577" y="6449179"/>
                </a:cubicBezTo>
                <a:close/>
                <a:moveTo>
                  <a:pt x="5797597" y="6448678"/>
                </a:moveTo>
                <a:cubicBezTo>
                  <a:pt x="5800265" y="6449377"/>
                  <a:pt x="5801789" y="6451790"/>
                  <a:pt x="5801154" y="6454330"/>
                </a:cubicBezTo>
                <a:cubicBezTo>
                  <a:pt x="5800519" y="6456997"/>
                  <a:pt x="5799185" y="6458584"/>
                  <a:pt x="5797979" y="6458203"/>
                </a:cubicBezTo>
                <a:cubicBezTo>
                  <a:pt x="5796772" y="6457950"/>
                  <a:pt x="5795375" y="6455664"/>
                  <a:pt x="5794422" y="6452552"/>
                </a:cubicBezTo>
                <a:cubicBezTo>
                  <a:pt x="5793534" y="6449631"/>
                  <a:pt x="5794931" y="6447980"/>
                  <a:pt x="5797597" y="6448678"/>
                </a:cubicBezTo>
                <a:close/>
                <a:moveTo>
                  <a:pt x="5313882" y="6447472"/>
                </a:moveTo>
                <a:cubicBezTo>
                  <a:pt x="5317458" y="6448361"/>
                  <a:pt x="5320348" y="6450012"/>
                  <a:pt x="5320132" y="6451028"/>
                </a:cubicBezTo>
                <a:cubicBezTo>
                  <a:pt x="5319852" y="6451853"/>
                  <a:pt x="5316251" y="6453060"/>
                  <a:pt x="5312301" y="6453504"/>
                </a:cubicBezTo>
                <a:cubicBezTo>
                  <a:pt x="5308357" y="6453885"/>
                  <a:pt x="5305474" y="6452234"/>
                  <a:pt x="5306058" y="6449948"/>
                </a:cubicBezTo>
                <a:cubicBezTo>
                  <a:pt x="5306642" y="6447662"/>
                  <a:pt x="5310326" y="6446519"/>
                  <a:pt x="5313882" y="6447472"/>
                </a:cubicBezTo>
                <a:close/>
                <a:moveTo>
                  <a:pt x="4203363" y="6446773"/>
                </a:moveTo>
                <a:cubicBezTo>
                  <a:pt x="4203670" y="6447249"/>
                  <a:pt x="4202809" y="6448837"/>
                  <a:pt x="4200854" y="6451663"/>
                </a:cubicBezTo>
                <a:cubicBezTo>
                  <a:pt x="4198149" y="6455790"/>
                  <a:pt x="4194998" y="6457632"/>
                  <a:pt x="4193852" y="6455854"/>
                </a:cubicBezTo>
                <a:cubicBezTo>
                  <a:pt x="4192703" y="6454076"/>
                  <a:pt x="4194869" y="6450837"/>
                  <a:pt x="4198804" y="6448551"/>
                </a:cubicBezTo>
                <a:cubicBezTo>
                  <a:pt x="4201554" y="6446932"/>
                  <a:pt x="4203047" y="6446297"/>
                  <a:pt x="4203363" y="6446773"/>
                </a:cubicBezTo>
                <a:close/>
                <a:moveTo>
                  <a:pt x="425897" y="6446011"/>
                </a:moveTo>
                <a:cubicBezTo>
                  <a:pt x="428570" y="6446710"/>
                  <a:pt x="430083" y="6449123"/>
                  <a:pt x="429440" y="6451663"/>
                </a:cubicBezTo>
                <a:cubicBezTo>
                  <a:pt x="428761" y="6454330"/>
                  <a:pt x="427473" y="6455917"/>
                  <a:pt x="426266" y="6455600"/>
                </a:cubicBezTo>
                <a:cubicBezTo>
                  <a:pt x="425040" y="6455346"/>
                  <a:pt x="423656" y="6453060"/>
                  <a:pt x="422715" y="6449948"/>
                </a:cubicBezTo>
                <a:cubicBezTo>
                  <a:pt x="421827" y="6446964"/>
                  <a:pt x="423217" y="6445313"/>
                  <a:pt x="425897" y="6446011"/>
                </a:cubicBezTo>
                <a:close/>
                <a:moveTo>
                  <a:pt x="4950211" y="6445242"/>
                </a:moveTo>
                <a:cubicBezTo>
                  <a:pt x="4951158" y="6444774"/>
                  <a:pt x="4951992" y="6447980"/>
                  <a:pt x="4953659" y="6454394"/>
                </a:cubicBezTo>
                <a:cubicBezTo>
                  <a:pt x="4958943" y="6474333"/>
                  <a:pt x="4954218" y="6487604"/>
                  <a:pt x="4941390" y="6489001"/>
                </a:cubicBezTo>
                <a:cubicBezTo>
                  <a:pt x="4933019" y="6490081"/>
                  <a:pt x="4930378" y="6488493"/>
                  <a:pt x="4929780" y="6482270"/>
                </a:cubicBezTo>
                <a:cubicBezTo>
                  <a:pt x="4929317" y="6477381"/>
                  <a:pt x="4931463" y="6474269"/>
                  <a:pt x="4935369" y="6474397"/>
                </a:cubicBezTo>
                <a:cubicBezTo>
                  <a:pt x="4939370" y="6474523"/>
                  <a:pt x="4943378" y="6468428"/>
                  <a:pt x="4946077" y="6458141"/>
                </a:cubicBezTo>
                <a:cubicBezTo>
                  <a:pt x="4948201" y="6449854"/>
                  <a:pt x="4949263" y="6445710"/>
                  <a:pt x="4950211" y="6445242"/>
                </a:cubicBezTo>
                <a:close/>
                <a:moveTo>
                  <a:pt x="5247193" y="6444995"/>
                </a:moveTo>
                <a:cubicBezTo>
                  <a:pt x="5251785" y="6445948"/>
                  <a:pt x="5254230" y="6447662"/>
                  <a:pt x="5252452" y="6448742"/>
                </a:cubicBezTo>
                <a:cubicBezTo>
                  <a:pt x="5250673" y="6449821"/>
                  <a:pt x="5246653" y="6448996"/>
                  <a:pt x="5243840" y="6447027"/>
                </a:cubicBezTo>
                <a:cubicBezTo>
                  <a:pt x="5240506" y="6444678"/>
                  <a:pt x="5241789" y="6443916"/>
                  <a:pt x="5247193" y="6444995"/>
                </a:cubicBezTo>
                <a:close/>
                <a:moveTo>
                  <a:pt x="933868" y="6443607"/>
                </a:moveTo>
                <a:cubicBezTo>
                  <a:pt x="936111" y="6443249"/>
                  <a:pt x="937322" y="6443694"/>
                  <a:pt x="936995" y="6444996"/>
                </a:cubicBezTo>
                <a:cubicBezTo>
                  <a:pt x="936232" y="6447599"/>
                  <a:pt x="937997" y="6448933"/>
                  <a:pt x="940932" y="6448044"/>
                </a:cubicBezTo>
                <a:cubicBezTo>
                  <a:pt x="948097" y="6445885"/>
                  <a:pt x="947212" y="6448361"/>
                  <a:pt x="934238" y="6466395"/>
                </a:cubicBezTo>
                <a:cubicBezTo>
                  <a:pt x="928179" y="6474777"/>
                  <a:pt x="922615" y="6485636"/>
                  <a:pt x="921861" y="6490589"/>
                </a:cubicBezTo>
                <a:cubicBezTo>
                  <a:pt x="921002" y="6496050"/>
                  <a:pt x="917015" y="6499416"/>
                  <a:pt x="911508" y="6499098"/>
                </a:cubicBezTo>
                <a:cubicBezTo>
                  <a:pt x="904295" y="6498780"/>
                  <a:pt x="903583" y="6496621"/>
                  <a:pt x="907782" y="6487668"/>
                </a:cubicBezTo>
                <a:cubicBezTo>
                  <a:pt x="911255" y="6480492"/>
                  <a:pt x="911172" y="6476174"/>
                  <a:pt x="907698" y="6475222"/>
                </a:cubicBezTo>
                <a:cubicBezTo>
                  <a:pt x="902035" y="6473761"/>
                  <a:pt x="890931" y="6487541"/>
                  <a:pt x="889631" y="6497701"/>
                </a:cubicBezTo>
                <a:cubicBezTo>
                  <a:pt x="889256" y="6501003"/>
                  <a:pt x="886722" y="6503162"/>
                  <a:pt x="884209" y="6502527"/>
                </a:cubicBezTo>
                <a:cubicBezTo>
                  <a:pt x="881692" y="6501892"/>
                  <a:pt x="878378" y="6506019"/>
                  <a:pt x="877108" y="6511417"/>
                </a:cubicBezTo>
                <a:cubicBezTo>
                  <a:pt x="874867" y="6521196"/>
                  <a:pt x="875209" y="6521196"/>
                  <a:pt x="888913" y="6511861"/>
                </a:cubicBezTo>
                <a:cubicBezTo>
                  <a:pt x="902530" y="6502527"/>
                  <a:pt x="912843" y="6501193"/>
                  <a:pt x="910867" y="6509004"/>
                </a:cubicBezTo>
                <a:cubicBezTo>
                  <a:pt x="907800" y="6520561"/>
                  <a:pt x="896344" y="6539103"/>
                  <a:pt x="892788" y="6538150"/>
                </a:cubicBezTo>
                <a:cubicBezTo>
                  <a:pt x="890355" y="6537516"/>
                  <a:pt x="890144" y="6535737"/>
                  <a:pt x="892300" y="6533768"/>
                </a:cubicBezTo>
                <a:cubicBezTo>
                  <a:pt x="896826" y="6529514"/>
                  <a:pt x="888653" y="6523101"/>
                  <a:pt x="879813" y="6523990"/>
                </a:cubicBezTo>
                <a:cubicBezTo>
                  <a:pt x="876211" y="6524371"/>
                  <a:pt x="872344" y="6529070"/>
                  <a:pt x="870801" y="6534912"/>
                </a:cubicBezTo>
                <a:cubicBezTo>
                  <a:pt x="867945" y="6545961"/>
                  <a:pt x="839347" y="6562598"/>
                  <a:pt x="828163" y="6559677"/>
                </a:cubicBezTo>
                <a:cubicBezTo>
                  <a:pt x="823140" y="6558406"/>
                  <a:pt x="824805" y="6554724"/>
                  <a:pt x="836450" y="6541580"/>
                </a:cubicBezTo>
                <a:cubicBezTo>
                  <a:pt x="844338" y="6532626"/>
                  <a:pt x="852487" y="6524371"/>
                  <a:pt x="854213" y="6523545"/>
                </a:cubicBezTo>
                <a:cubicBezTo>
                  <a:pt x="858019" y="6521831"/>
                  <a:pt x="862463" y="6513703"/>
                  <a:pt x="869283" y="6496367"/>
                </a:cubicBezTo>
                <a:cubicBezTo>
                  <a:pt x="880550" y="6467856"/>
                  <a:pt x="883877" y="6464427"/>
                  <a:pt x="897246" y="6467856"/>
                </a:cubicBezTo>
                <a:cubicBezTo>
                  <a:pt x="912003" y="6471666"/>
                  <a:pt x="918096" y="6468872"/>
                  <a:pt x="913998" y="6460299"/>
                </a:cubicBezTo>
                <a:cubicBezTo>
                  <a:pt x="911890" y="6455854"/>
                  <a:pt x="915237" y="6451536"/>
                  <a:pt x="924547" y="6447028"/>
                </a:cubicBezTo>
                <a:cubicBezTo>
                  <a:pt x="928350" y="6445123"/>
                  <a:pt x="931625" y="6443964"/>
                  <a:pt x="933868" y="6443607"/>
                </a:cubicBezTo>
                <a:close/>
                <a:moveTo>
                  <a:pt x="4520777" y="6442456"/>
                </a:moveTo>
                <a:cubicBezTo>
                  <a:pt x="4523126" y="6443028"/>
                  <a:pt x="4524021" y="6448298"/>
                  <a:pt x="4522650" y="6453759"/>
                </a:cubicBezTo>
                <a:cubicBezTo>
                  <a:pt x="4520541" y="6461760"/>
                  <a:pt x="4519501" y="6462204"/>
                  <a:pt x="4517461" y="6455918"/>
                </a:cubicBezTo>
                <a:cubicBezTo>
                  <a:pt x="4514178" y="6445948"/>
                  <a:pt x="4515422" y="6441122"/>
                  <a:pt x="4520777" y="6442456"/>
                </a:cubicBezTo>
                <a:close/>
                <a:moveTo>
                  <a:pt x="4335011" y="6442075"/>
                </a:moveTo>
                <a:cubicBezTo>
                  <a:pt x="4337525" y="6442710"/>
                  <a:pt x="4338744" y="6444932"/>
                  <a:pt x="4338064" y="6447599"/>
                </a:cubicBezTo>
                <a:cubicBezTo>
                  <a:pt x="4337328" y="6450203"/>
                  <a:pt x="4333987" y="6451346"/>
                  <a:pt x="4329942" y="6450266"/>
                </a:cubicBezTo>
                <a:cubicBezTo>
                  <a:pt x="4325972" y="6449187"/>
                  <a:pt x="4324690" y="6446901"/>
                  <a:pt x="4326888" y="6444678"/>
                </a:cubicBezTo>
                <a:cubicBezTo>
                  <a:pt x="4329256" y="6442519"/>
                  <a:pt x="4332495" y="6441376"/>
                  <a:pt x="4335011" y="6442075"/>
                </a:cubicBezTo>
                <a:close/>
                <a:moveTo>
                  <a:pt x="4034158" y="6440487"/>
                </a:moveTo>
                <a:cubicBezTo>
                  <a:pt x="4038870" y="6441694"/>
                  <a:pt x="4037787" y="6443853"/>
                  <a:pt x="4030062" y="6448996"/>
                </a:cubicBezTo>
                <a:cubicBezTo>
                  <a:pt x="4024333" y="6452806"/>
                  <a:pt x="4018011" y="6455410"/>
                  <a:pt x="4015912" y="6454838"/>
                </a:cubicBezTo>
                <a:cubicBezTo>
                  <a:pt x="4013800" y="6454330"/>
                  <a:pt x="4015692" y="6450457"/>
                  <a:pt x="4020014" y="6446329"/>
                </a:cubicBezTo>
                <a:cubicBezTo>
                  <a:pt x="4024349" y="6442265"/>
                  <a:pt x="4030780" y="6439535"/>
                  <a:pt x="4034158" y="6440487"/>
                </a:cubicBezTo>
                <a:close/>
                <a:moveTo>
                  <a:pt x="3980848" y="6440074"/>
                </a:moveTo>
                <a:cubicBezTo>
                  <a:pt x="3987271" y="6442217"/>
                  <a:pt x="3992999" y="6446329"/>
                  <a:pt x="3994684" y="6451282"/>
                </a:cubicBezTo>
                <a:cubicBezTo>
                  <a:pt x="3997882" y="6460489"/>
                  <a:pt x="3991147" y="6462648"/>
                  <a:pt x="3978486" y="6456425"/>
                </a:cubicBezTo>
                <a:cubicBezTo>
                  <a:pt x="3969588" y="6452171"/>
                  <a:pt x="3963492" y="6452615"/>
                  <a:pt x="3954321" y="6458457"/>
                </a:cubicBezTo>
                <a:cubicBezTo>
                  <a:pt x="3947341" y="6462902"/>
                  <a:pt x="3942592" y="6464299"/>
                  <a:pt x="3943259" y="6461632"/>
                </a:cubicBezTo>
                <a:cubicBezTo>
                  <a:pt x="3943942" y="6458902"/>
                  <a:pt x="3946328" y="6455853"/>
                  <a:pt x="3948714" y="6454393"/>
                </a:cubicBezTo>
                <a:cubicBezTo>
                  <a:pt x="3951267" y="6452933"/>
                  <a:pt x="3953187" y="6450774"/>
                  <a:pt x="3953672" y="6448996"/>
                </a:cubicBezTo>
                <a:cubicBezTo>
                  <a:pt x="3954033" y="6447345"/>
                  <a:pt x="3958095" y="6443725"/>
                  <a:pt x="3962794" y="6440677"/>
                </a:cubicBezTo>
                <a:cubicBezTo>
                  <a:pt x="3967286" y="6437756"/>
                  <a:pt x="3974419" y="6437931"/>
                  <a:pt x="3980848" y="6440074"/>
                </a:cubicBezTo>
                <a:close/>
                <a:moveTo>
                  <a:pt x="5606057" y="6439090"/>
                </a:moveTo>
                <a:cubicBezTo>
                  <a:pt x="5608026" y="6438010"/>
                  <a:pt x="5611519" y="6439344"/>
                  <a:pt x="5614123" y="6442138"/>
                </a:cubicBezTo>
                <a:cubicBezTo>
                  <a:pt x="5617743" y="6446011"/>
                  <a:pt x="5617362" y="6447345"/>
                  <a:pt x="5612472" y="6447535"/>
                </a:cubicBezTo>
                <a:cubicBezTo>
                  <a:pt x="5605676" y="6447980"/>
                  <a:pt x="5601168" y="6442011"/>
                  <a:pt x="5606057" y="6439090"/>
                </a:cubicBezTo>
                <a:close/>
                <a:moveTo>
                  <a:pt x="4111318" y="6439026"/>
                </a:moveTo>
                <a:cubicBezTo>
                  <a:pt x="4114255" y="6438137"/>
                  <a:pt x="4115921" y="6439534"/>
                  <a:pt x="4115247" y="6442201"/>
                </a:cubicBezTo>
                <a:cubicBezTo>
                  <a:pt x="4114563" y="6444868"/>
                  <a:pt x="4112170" y="6446392"/>
                  <a:pt x="4109578" y="6445694"/>
                </a:cubicBezTo>
                <a:cubicBezTo>
                  <a:pt x="4106899" y="6445059"/>
                  <a:pt x="4105299" y="6443725"/>
                  <a:pt x="4105653" y="6442519"/>
                </a:cubicBezTo>
                <a:cubicBezTo>
                  <a:pt x="4105916" y="6441312"/>
                  <a:pt x="4108202" y="6439915"/>
                  <a:pt x="4111318" y="6439026"/>
                </a:cubicBezTo>
                <a:close/>
                <a:moveTo>
                  <a:pt x="5512264" y="6438439"/>
                </a:moveTo>
                <a:cubicBezTo>
                  <a:pt x="5513375" y="6438296"/>
                  <a:pt x="5515615" y="6438614"/>
                  <a:pt x="5518734" y="6439408"/>
                </a:cubicBezTo>
                <a:cubicBezTo>
                  <a:pt x="5524970" y="6441059"/>
                  <a:pt x="5527187" y="6442646"/>
                  <a:pt x="5523744" y="6443090"/>
                </a:cubicBezTo>
                <a:cubicBezTo>
                  <a:pt x="5520309" y="6443535"/>
                  <a:pt x="5515362" y="6442265"/>
                  <a:pt x="5512567" y="6440233"/>
                </a:cubicBezTo>
                <a:cubicBezTo>
                  <a:pt x="5511170" y="6439185"/>
                  <a:pt x="5511152" y="6438582"/>
                  <a:pt x="5512264" y="6438439"/>
                </a:cubicBezTo>
                <a:close/>
                <a:moveTo>
                  <a:pt x="338570" y="6435280"/>
                </a:moveTo>
                <a:cubicBezTo>
                  <a:pt x="341247" y="6434390"/>
                  <a:pt x="342475" y="6437756"/>
                  <a:pt x="341210" y="6442709"/>
                </a:cubicBezTo>
                <a:cubicBezTo>
                  <a:pt x="338424" y="6453377"/>
                  <a:pt x="335650" y="6453885"/>
                  <a:pt x="334456" y="6443789"/>
                </a:cubicBezTo>
                <a:cubicBezTo>
                  <a:pt x="333962" y="6439852"/>
                  <a:pt x="335705" y="6436169"/>
                  <a:pt x="338570" y="6435280"/>
                </a:cubicBezTo>
                <a:close/>
                <a:moveTo>
                  <a:pt x="5188697" y="6434137"/>
                </a:moveTo>
                <a:cubicBezTo>
                  <a:pt x="5192761" y="6435153"/>
                  <a:pt x="5194044" y="6437503"/>
                  <a:pt x="5191751" y="6439725"/>
                </a:cubicBezTo>
                <a:cubicBezTo>
                  <a:pt x="5189376" y="6441947"/>
                  <a:pt x="5186143" y="6443027"/>
                  <a:pt x="5183628" y="6442392"/>
                </a:cubicBezTo>
                <a:cubicBezTo>
                  <a:pt x="5181114" y="6441757"/>
                  <a:pt x="5179895" y="6439471"/>
                  <a:pt x="5180574" y="6436804"/>
                </a:cubicBezTo>
                <a:cubicBezTo>
                  <a:pt x="5181310" y="6434264"/>
                  <a:pt x="5184651" y="6433121"/>
                  <a:pt x="5188697" y="6434137"/>
                </a:cubicBezTo>
                <a:close/>
                <a:moveTo>
                  <a:pt x="4227106" y="6433185"/>
                </a:moveTo>
                <a:cubicBezTo>
                  <a:pt x="4222160" y="6431978"/>
                  <a:pt x="4218632" y="6433248"/>
                  <a:pt x="4219479" y="6435979"/>
                </a:cubicBezTo>
                <a:cubicBezTo>
                  <a:pt x="4220304" y="6438836"/>
                  <a:pt x="4223923" y="6441821"/>
                  <a:pt x="4227474" y="6442773"/>
                </a:cubicBezTo>
                <a:cubicBezTo>
                  <a:pt x="4231037" y="6443726"/>
                  <a:pt x="4234473" y="6442519"/>
                  <a:pt x="4235107" y="6440043"/>
                </a:cubicBezTo>
                <a:cubicBezTo>
                  <a:pt x="4235716" y="6437693"/>
                  <a:pt x="4232057" y="6434455"/>
                  <a:pt x="4227106" y="6433185"/>
                </a:cubicBezTo>
                <a:close/>
                <a:moveTo>
                  <a:pt x="4437353" y="6432803"/>
                </a:moveTo>
                <a:cubicBezTo>
                  <a:pt x="4440286" y="6431851"/>
                  <a:pt x="4442033" y="6433311"/>
                  <a:pt x="4441271" y="6435978"/>
                </a:cubicBezTo>
                <a:cubicBezTo>
                  <a:pt x="4440597" y="6438645"/>
                  <a:pt x="4438203" y="6440169"/>
                  <a:pt x="4435606" y="6439471"/>
                </a:cubicBezTo>
                <a:cubicBezTo>
                  <a:pt x="4432933" y="6438836"/>
                  <a:pt x="4431332" y="6437502"/>
                  <a:pt x="4431688" y="6436296"/>
                </a:cubicBezTo>
                <a:cubicBezTo>
                  <a:pt x="4431954" y="6435089"/>
                  <a:pt x="4434234" y="6433692"/>
                  <a:pt x="4437353" y="6432803"/>
                </a:cubicBezTo>
                <a:close/>
                <a:moveTo>
                  <a:pt x="906929" y="6432169"/>
                </a:moveTo>
                <a:cubicBezTo>
                  <a:pt x="909443" y="6432804"/>
                  <a:pt x="910370" y="6437122"/>
                  <a:pt x="909113" y="6442075"/>
                </a:cubicBezTo>
                <a:cubicBezTo>
                  <a:pt x="907850" y="6447028"/>
                  <a:pt x="904642" y="6451473"/>
                  <a:pt x="901703" y="6452362"/>
                </a:cubicBezTo>
                <a:cubicBezTo>
                  <a:pt x="898863" y="6453187"/>
                  <a:pt x="897891" y="6448679"/>
                  <a:pt x="899524" y="6442456"/>
                </a:cubicBezTo>
                <a:cubicBezTo>
                  <a:pt x="901175" y="6436106"/>
                  <a:pt x="904496" y="6431534"/>
                  <a:pt x="906929" y="6432169"/>
                </a:cubicBezTo>
                <a:close/>
                <a:moveTo>
                  <a:pt x="3999464" y="6428866"/>
                </a:moveTo>
                <a:cubicBezTo>
                  <a:pt x="4002454" y="6432041"/>
                  <a:pt x="4002024" y="6434772"/>
                  <a:pt x="3998291" y="6436931"/>
                </a:cubicBezTo>
                <a:cubicBezTo>
                  <a:pt x="3989909" y="6441947"/>
                  <a:pt x="3982702" y="6435788"/>
                  <a:pt x="3989412" y="6429374"/>
                </a:cubicBezTo>
                <a:cubicBezTo>
                  <a:pt x="3992555" y="6426390"/>
                  <a:pt x="3996892" y="6426199"/>
                  <a:pt x="3999464" y="6428866"/>
                </a:cubicBezTo>
                <a:close/>
                <a:moveTo>
                  <a:pt x="5028618" y="6428739"/>
                </a:moveTo>
                <a:cubicBezTo>
                  <a:pt x="5035439" y="6428104"/>
                  <a:pt x="5035884" y="6428802"/>
                  <a:pt x="5030441" y="6432104"/>
                </a:cubicBezTo>
                <a:cubicBezTo>
                  <a:pt x="5026504" y="6434390"/>
                  <a:pt x="5022578" y="6434771"/>
                  <a:pt x="5021613" y="6432930"/>
                </a:cubicBezTo>
                <a:cubicBezTo>
                  <a:pt x="5020585" y="6430962"/>
                  <a:pt x="5023722" y="6429183"/>
                  <a:pt x="5028618" y="6428739"/>
                </a:cubicBezTo>
                <a:close/>
                <a:moveTo>
                  <a:pt x="4954453" y="6425946"/>
                </a:moveTo>
                <a:cubicBezTo>
                  <a:pt x="4956562" y="6426517"/>
                  <a:pt x="4956530" y="6429756"/>
                  <a:pt x="4954269" y="6433058"/>
                </a:cubicBezTo>
                <a:cubicBezTo>
                  <a:pt x="4952002" y="6436296"/>
                  <a:pt x="4948484" y="6437503"/>
                  <a:pt x="4946687" y="6435534"/>
                </a:cubicBezTo>
                <a:cubicBezTo>
                  <a:pt x="4942946" y="6431534"/>
                  <a:pt x="4948630" y="6424421"/>
                  <a:pt x="4954453" y="6425946"/>
                </a:cubicBezTo>
                <a:close/>
                <a:moveTo>
                  <a:pt x="5345967" y="6424739"/>
                </a:moveTo>
                <a:cubicBezTo>
                  <a:pt x="5348901" y="6423850"/>
                  <a:pt x="5350647" y="6425310"/>
                  <a:pt x="5349885" y="6427914"/>
                </a:cubicBezTo>
                <a:cubicBezTo>
                  <a:pt x="5349212" y="6430645"/>
                  <a:pt x="5346818" y="6432169"/>
                  <a:pt x="5344221" y="6431470"/>
                </a:cubicBezTo>
                <a:cubicBezTo>
                  <a:pt x="5341547" y="6430835"/>
                  <a:pt x="5339946" y="6429502"/>
                  <a:pt x="5340302" y="6428295"/>
                </a:cubicBezTo>
                <a:cubicBezTo>
                  <a:pt x="5340569" y="6427089"/>
                  <a:pt x="5342842" y="6425691"/>
                  <a:pt x="5345967" y="6424739"/>
                </a:cubicBezTo>
                <a:close/>
                <a:moveTo>
                  <a:pt x="453287" y="6423977"/>
                </a:moveTo>
                <a:cubicBezTo>
                  <a:pt x="454399" y="6425945"/>
                  <a:pt x="453104" y="6427533"/>
                  <a:pt x="450080" y="6427596"/>
                </a:cubicBezTo>
                <a:cubicBezTo>
                  <a:pt x="447471" y="6427787"/>
                  <a:pt x="443971" y="6431977"/>
                  <a:pt x="442815" y="6436486"/>
                </a:cubicBezTo>
                <a:cubicBezTo>
                  <a:pt x="440492" y="6445440"/>
                  <a:pt x="433328" y="6446075"/>
                  <a:pt x="430737" y="6437629"/>
                </a:cubicBezTo>
                <a:cubicBezTo>
                  <a:pt x="428838" y="6431470"/>
                  <a:pt x="450113" y="6418579"/>
                  <a:pt x="453287" y="6423977"/>
                </a:cubicBezTo>
                <a:close/>
                <a:moveTo>
                  <a:pt x="4687059" y="6421572"/>
                </a:moveTo>
                <a:cubicBezTo>
                  <a:pt x="4689403" y="6421961"/>
                  <a:pt x="4692851" y="6423596"/>
                  <a:pt x="4697812" y="6426517"/>
                </a:cubicBezTo>
                <a:cubicBezTo>
                  <a:pt x="4705242" y="6430899"/>
                  <a:pt x="4711694" y="6434645"/>
                  <a:pt x="4712348" y="6434772"/>
                </a:cubicBezTo>
                <a:cubicBezTo>
                  <a:pt x="4713066" y="6435026"/>
                  <a:pt x="4713365" y="6435598"/>
                  <a:pt x="4713187" y="6436423"/>
                </a:cubicBezTo>
                <a:cubicBezTo>
                  <a:pt x="4712939" y="6437185"/>
                  <a:pt x="4705668" y="6435979"/>
                  <a:pt x="4697164" y="6433756"/>
                </a:cubicBezTo>
                <a:cubicBezTo>
                  <a:pt x="4687758" y="6431343"/>
                  <a:pt x="4682112" y="6427470"/>
                  <a:pt x="4682933" y="6424104"/>
                </a:cubicBezTo>
                <a:cubicBezTo>
                  <a:pt x="4683474" y="6422040"/>
                  <a:pt x="4684714" y="6421183"/>
                  <a:pt x="4687059" y="6421572"/>
                </a:cubicBezTo>
                <a:close/>
                <a:moveTo>
                  <a:pt x="5126039" y="6421183"/>
                </a:moveTo>
                <a:cubicBezTo>
                  <a:pt x="5127976" y="6419405"/>
                  <a:pt x="5130701" y="6420993"/>
                  <a:pt x="5131793" y="6424612"/>
                </a:cubicBezTo>
                <a:cubicBezTo>
                  <a:pt x="5132866" y="6428232"/>
                  <a:pt x="5132270" y="6432931"/>
                  <a:pt x="5130333" y="6434709"/>
                </a:cubicBezTo>
                <a:cubicBezTo>
                  <a:pt x="5128472" y="6436550"/>
                  <a:pt x="5125811" y="6435026"/>
                  <a:pt x="5124572" y="6431343"/>
                </a:cubicBezTo>
                <a:cubicBezTo>
                  <a:pt x="5123417" y="6427660"/>
                  <a:pt x="5124020" y="6422961"/>
                  <a:pt x="5126039" y="6421183"/>
                </a:cubicBezTo>
                <a:close/>
                <a:moveTo>
                  <a:pt x="3796679" y="6419596"/>
                </a:moveTo>
                <a:cubicBezTo>
                  <a:pt x="3799703" y="6418707"/>
                  <a:pt x="3801376" y="6420040"/>
                  <a:pt x="3800605" y="6422771"/>
                </a:cubicBezTo>
                <a:cubicBezTo>
                  <a:pt x="3799921" y="6425438"/>
                  <a:pt x="3797533" y="6426962"/>
                  <a:pt x="3794934" y="6426327"/>
                </a:cubicBezTo>
                <a:cubicBezTo>
                  <a:pt x="3792261" y="6425628"/>
                  <a:pt x="3790656" y="6424295"/>
                  <a:pt x="3791002" y="6423088"/>
                </a:cubicBezTo>
                <a:cubicBezTo>
                  <a:pt x="3791284" y="6421882"/>
                  <a:pt x="3793553" y="6420484"/>
                  <a:pt x="3796679" y="6419596"/>
                </a:cubicBezTo>
                <a:close/>
                <a:moveTo>
                  <a:pt x="5514860" y="6418198"/>
                </a:moveTo>
                <a:cubicBezTo>
                  <a:pt x="5518600" y="6417119"/>
                  <a:pt x="5523719" y="6418008"/>
                  <a:pt x="5526971" y="6420357"/>
                </a:cubicBezTo>
                <a:cubicBezTo>
                  <a:pt x="5530222" y="6422707"/>
                  <a:pt x="5530406" y="6425754"/>
                  <a:pt x="5527555" y="6427406"/>
                </a:cubicBezTo>
                <a:cubicBezTo>
                  <a:pt x="5524596" y="6429183"/>
                  <a:pt x="5519420" y="6428168"/>
                  <a:pt x="5515438" y="6425246"/>
                </a:cubicBezTo>
                <a:cubicBezTo>
                  <a:pt x="5510198" y="6421437"/>
                  <a:pt x="5510090" y="6419595"/>
                  <a:pt x="5514860" y="6418198"/>
                </a:cubicBezTo>
                <a:close/>
                <a:moveTo>
                  <a:pt x="915432" y="6417690"/>
                </a:moveTo>
                <a:cubicBezTo>
                  <a:pt x="918373" y="6416801"/>
                  <a:pt x="920037" y="6418198"/>
                  <a:pt x="919357" y="6420865"/>
                </a:cubicBezTo>
                <a:cubicBezTo>
                  <a:pt x="918684" y="6423532"/>
                  <a:pt x="916290" y="6425056"/>
                  <a:pt x="913693" y="6424421"/>
                </a:cubicBezTo>
                <a:cubicBezTo>
                  <a:pt x="911019" y="6423723"/>
                  <a:pt x="909418" y="6422453"/>
                  <a:pt x="909768" y="6421246"/>
                </a:cubicBezTo>
                <a:cubicBezTo>
                  <a:pt x="910040" y="6420040"/>
                  <a:pt x="912314" y="6418643"/>
                  <a:pt x="915432" y="6417690"/>
                </a:cubicBezTo>
                <a:close/>
                <a:moveTo>
                  <a:pt x="481106" y="6417310"/>
                </a:moveTo>
                <a:cubicBezTo>
                  <a:pt x="478837" y="6416738"/>
                  <a:pt x="476107" y="6419342"/>
                  <a:pt x="475155" y="6422961"/>
                </a:cubicBezTo>
                <a:cubicBezTo>
                  <a:pt x="474174" y="6426581"/>
                  <a:pt x="474207" y="6429947"/>
                  <a:pt x="475185" y="6430137"/>
                </a:cubicBezTo>
                <a:cubicBezTo>
                  <a:pt x="476170" y="6430328"/>
                  <a:pt x="478977" y="6427724"/>
                  <a:pt x="481143" y="6424485"/>
                </a:cubicBezTo>
                <a:cubicBezTo>
                  <a:pt x="483401" y="6421247"/>
                  <a:pt x="483372" y="6417881"/>
                  <a:pt x="481106" y="6417310"/>
                </a:cubicBezTo>
                <a:close/>
                <a:moveTo>
                  <a:pt x="3869539" y="6414579"/>
                </a:moveTo>
                <a:cubicBezTo>
                  <a:pt x="3872293" y="6413754"/>
                  <a:pt x="3873900" y="6416167"/>
                  <a:pt x="3872929" y="6419786"/>
                </a:cubicBezTo>
                <a:cubicBezTo>
                  <a:pt x="3870893" y="6427851"/>
                  <a:pt x="3867991" y="6428232"/>
                  <a:pt x="3865772" y="6420803"/>
                </a:cubicBezTo>
                <a:cubicBezTo>
                  <a:pt x="3864951" y="6417945"/>
                  <a:pt x="3866418" y="6415532"/>
                  <a:pt x="3869539" y="6414579"/>
                </a:cubicBezTo>
                <a:close/>
                <a:moveTo>
                  <a:pt x="4476537" y="6412420"/>
                </a:moveTo>
                <a:cubicBezTo>
                  <a:pt x="4479840" y="6412166"/>
                  <a:pt x="4484527" y="6417309"/>
                  <a:pt x="4487276" y="6424294"/>
                </a:cubicBezTo>
                <a:cubicBezTo>
                  <a:pt x="4490935" y="6433311"/>
                  <a:pt x="4493297" y="6435026"/>
                  <a:pt x="4496269" y="6430898"/>
                </a:cubicBezTo>
                <a:cubicBezTo>
                  <a:pt x="4499438" y="6426580"/>
                  <a:pt x="4500016" y="6427089"/>
                  <a:pt x="4498898" y="6432930"/>
                </a:cubicBezTo>
                <a:cubicBezTo>
                  <a:pt x="4496244" y="6446139"/>
                  <a:pt x="4487462" y="6443979"/>
                  <a:pt x="4479027" y="6428295"/>
                </a:cubicBezTo>
                <a:cubicBezTo>
                  <a:pt x="4473679" y="6418325"/>
                  <a:pt x="4472791" y="6412674"/>
                  <a:pt x="4476537" y="6412420"/>
                </a:cubicBezTo>
                <a:close/>
                <a:moveTo>
                  <a:pt x="4577890" y="6411468"/>
                </a:moveTo>
                <a:cubicBezTo>
                  <a:pt x="4579770" y="6410325"/>
                  <a:pt x="4583321" y="6411722"/>
                  <a:pt x="4585956" y="6414516"/>
                </a:cubicBezTo>
                <a:cubicBezTo>
                  <a:pt x="4589550" y="6418390"/>
                  <a:pt x="4589119" y="6419596"/>
                  <a:pt x="4584253" y="6419913"/>
                </a:cubicBezTo>
                <a:cubicBezTo>
                  <a:pt x="4577471" y="6420358"/>
                  <a:pt x="4572962" y="6414389"/>
                  <a:pt x="4577890" y="6411468"/>
                </a:cubicBezTo>
                <a:close/>
                <a:moveTo>
                  <a:pt x="5282751" y="6410833"/>
                </a:moveTo>
                <a:cubicBezTo>
                  <a:pt x="5287698" y="6412103"/>
                  <a:pt x="5291585" y="6413881"/>
                  <a:pt x="5291267" y="6414897"/>
                </a:cubicBezTo>
                <a:cubicBezTo>
                  <a:pt x="5291051" y="6415913"/>
                  <a:pt x="5286504" y="6416675"/>
                  <a:pt x="5281290" y="6416675"/>
                </a:cubicBezTo>
                <a:cubicBezTo>
                  <a:pt x="5275994" y="6416611"/>
                  <a:pt x="5272208" y="6414706"/>
                  <a:pt x="5272774" y="6412547"/>
                </a:cubicBezTo>
                <a:cubicBezTo>
                  <a:pt x="5273358" y="6410261"/>
                  <a:pt x="5277804" y="6409563"/>
                  <a:pt x="5282751" y="6410833"/>
                </a:cubicBezTo>
                <a:close/>
                <a:moveTo>
                  <a:pt x="4866123" y="6408507"/>
                </a:moveTo>
                <a:cubicBezTo>
                  <a:pt x="4871847" y="6409007"/>
                  <a:pt x="4877355" y="6411309"/>
                  <a:pt x="4883204" y="6415468"/>
                </a:cubicBezTo>
                <a:cubicBezTo>
                  <a:pt x="4892082" y="6421818"/>
                  <a:pt x="4880543" y="6425565"/>
                  <a:pt x="4870108" y="6419659"/>
                </a:cubicBezTo>
                <a:cubicBezTo>
                  <a:pt x="4865987" y="6417437"/>
                  <a:pt x="4860773" y="6417373"/>
                  <a:pt x="4858461" y="6419659"/>
                </a:cubicBezTo>
                <a:cubicBezTo>
                  <a:pt x="4856251" y="6421946"/>
                  <a:pt x="4849856" y="6422580"/>
                  <a:pt x="4844540" y="6421056"/>
                </a:cubicBezTo>
                <a:lnTo>
                  <a:pt x="4834779" y="6418326"/>
                </a:lnTo>
                <a:lnTo>
                  <a:pt x="4847747" y="6412357"/>
                </a:lnTo>
                <a:cubicBezTo>
                  <a:pt x="4854460" y="6409309"/>
                  <a:pt x="4860400" y="6408007"/>
                  <a:pt x="4866123" y="6408507"/>
                </a:cubicBezTo>
                <a:close/>
                <a:moveTo>
                  <a:pt x="519587" y="6408229"/>
                </a:moveTo>
                <a:cubicBezTo>
                  <a:pt x="515947" y="6407277"/>
                  <a:pt x="512599" y="6407277"/>
                  <a:pt x="512384" y="6408293"/>
                </a:cubicBezTo>
                <a:cubicBezTo>
                  <a:pt x="512189" y="6409182"/>
                  <a:pt x="514742" y="6411976"/>
                  <a:pt x="518007" y="6414262"/>
                </a:cubicBezTo>
                <a:cubicBezTo>
                  <a:pt x="521191" y="6416484"/>
                  <a:pt x="524537" y="6416421"/>
                  <a:pt x="525204" y="6414198"/>
                </a:cubicBezTo>
                <a:cubicBezTo>
                  <a:pt x="525798" y="6411912"/>
                  <a:pt x="523145" y="6409182"/>
                  <a:pt x="519587" y="6408229"/>
                </a:cubicBezTo>
                <a:close/>
                <a:moveTo>
                  <a:pt x="658538" y="6406134"/>
                </a:moveTo>
                <a:cubicBezTo>
                  <a:pt x="652308" y="6404483"/>
                  <a:pt x="637856" y="6428422"/>
                  <a:pt x="636387" y="6442837"/>
                </a:cubicBezTo>
                <a:cubicBezTo>
                  <a:pt x="635284" y="6452870"/>
                  <a:pt x="635912" y="6452743"/>
                  <a:pt x="646536" y="6440741"/>
                </a:cubicBezTo>
                <a:cubicBezTo>
                  <a:pt x="660497" y="6424803"/>
                  <a:pt x="672583" y="6422390"/>
                  <a:pt x="664436" y="6437185"/>
                </a:cubicBezTo>
                <a:cubicBezTo>
                  <a:pt x="659565" y="6446075"/>
                  <a:pt x="660403" y="6448488"/>
                  <a:pt x="670152" y="6453187"/>
                </a:cubicBezTo>
                <a:cubicBezTo>
                  <a:pt x="679429" y="6457759"/>
                  <a:pt x="682982" y="6456807"/>
                  <a:pt x="689110" y="6448044"/>
                </a:cubicBezTo>
                <a:cubicBezTo>
                  <a:pt x="693365" y="6441948"/>
                  <a:pt x="699006" y="6434645"/>
                  <a:pt x="702156" y="6431216"/>
                </a:cubicBezTo>
                <a:cubicBezTo>
                  <a:pt x="713805" y="6418072"/>
                  <a:pt x="690666" y="6401816"/>
                  <a:pt x="678336" y="6414579"/>
                </a:cubicBezTo>
                <a:cubicBezTo>
                  <a:pt x="673206" y="6419977"/>
                  <a:pt x="670811" y="6419977"/>
                  <a:pt x="667573" y="6414453"/>
                </a:cubicBezTo>
                <a:cubicBezTo>
                  <a:pt x="665272" y="6410516"/>
                  <a:pt x="661298" y="6406832"/>
                  <a:pt x="658538" y="6406134"/>
                </a:cubicBezTo>
                <a:close/>
                <a:moveTo>
                  <a:pt x="584166" y="6405880"/>
                </a:moveTo>
                <a:cubicBezTo>
                  <a:pt x="581734" y="6405245"/>
                  <a:pt x="577715" y="6407531"/>
                  <a:pt x="575452" y="6410833"/>
                </a:cubicBezTo>
                <a:cubicBezTo>
                  <a:pt x="573192" y="6414072"/>
                  <a:pt x="568298" y="6416103"/>
                  <a:pt x="564971" y="6415278"/>
                </a:cubicBezTo>
                <a:cubicBezTo>
                  <a:pt x="555095" y="6412674"/>
                  <a:pt x="553133" y="6429692"/>
                  <a:pt x="562735" y="6435090"/>
                </a:cubicBezTo>
                <a:cubicBezTo>
                  <a:pt x="568158" y="6438074"/>
                  <a:pt x="573308" y="6437249"/>
                  <a:pt x="577464" y="6432741"/>
                </a:cubicBezTo>
                <a:cubicBezTo>
                  <a:pt x="586014" y="6423533"/>
                  <a:pt x="590010" y="6407341"/>
                  <a:pt x="584166" y="6405880"/>
                </a:cubicBezTo>
                <a:close/>
                <a:moveTo>
                  <a:pt x="1476824" y="6405689"/>
                </a:moveTo>
                <a:cubicBezTo>
                  <a:pt x="1479766" y="6404736"/>
                  <a:pt x="1481441" y="6406070"/>
                  <a:pt x="1480748" y="6408864"/>
                </a:cubicBezTo>
                <a:cubicBezTo>
                  <a:pt x="1480071" y="6411531"/>
                  <a:pt x="1477683" y="6413054"/>
                  <a:pt x="1475085" y="6412356"/>
                </a:cubicBezTo>
                <a:cubicBezTo>
                  <a:pt x="1472410" y="6411721"/>
                  <a:pt x="1470809" y="6410388"/>
                  <a:pt x="1471160" y="6409181"/>
                </a:cubicBezTo>
                <a:cubicBezTo>
                  <a:pt x="1471435" y="6407975"/>
                  <a:pt x="1473707" y="6406577"/>
                  <a:pt x="1476824" y="6405689"/>
                </a:cubicBezTo>
                <a:close/>
                <a:moveTo>
                  <a:pt x="3950880" y="6405229"/>
                </a:moveTo>
                <a:cubicBezTo>
                  <a:pt x="3949540" y="6405419"/>
                  <a:pt x="3947381" y="6407245"/>
                  <a:pt x="3944915" y="6410642"/>
                </a:cubicBezTo>
                <a:cubicBezTo>
                  <a:pt x="3942320" y="6414262"/>
                  <a:pt x="3942592" y="6416167"/>
                  <a:pt x="3945710" y="6415214"/>
                </a:cubicBezTo>
                <a:cubicBezTo>
                  <a:pt x="3948839" y="6414262"/>
                  <a:pt x="3951284" y="6412103"/>
                  <a:pt x="3951905" y="6409626"/>
                </a:cubicBezTo>
                <a:cubicBezTo>
                  <a:pt x="3952731" y="6406483"/>
                  <a:pt x="3952215" y="6405038"/>
                  <a:pt x="3950880" y="6405229"/>
                </a:cubicBezTo>
                <a:close/>
                <a:moveTo>
                  <a:pt x="4540115" y="6404482"/>
                </a:moveTo>
                <a:cubicBezTo>
                  <a:pt x="4542777" y="6405244"/>
                  <a:pt x="4544078" y="6407530"/>
                  <a:pt x="4543417" y="6410133"/>
                </a:cubicBezTo>
                <a:cubicBezTo>
                  <a:pt x="4542745" y="6412801"/>
                  <a:pt x="4540483" y="6414071"/>
                  <a:pt x="4537810" y="6413436"/>
                </a:cubicBezTo>
                <a:cubicBezTo>
                  <a:pt x="4535130" y="6412737"/>
                  <a:pt x="4533827" y="6410451"/>
                  <a:pt x="4534508" y="6407784"/>
                </a:cubicBezTo>
                <a:cubicBezTo>
                  <a:pt x="4535186" y="6405117"/>
                  <a:pt x="4537441" y="6403847"/>
                  <a:pt x="4540115" y="6404482"/>
                </a:cubicBezTo>
                <a:close/>
                <a:moveTo>
                  <a:pt x="3832128" y="6402451"/>
                </a:moveTo>
                <a:cubicBezTo>
                  <a:pt x="3835687" y="6403403"/>
                  <a:pt x="3838678" y="6405054"/>
                  <a:pt x="3838378" y="6406007"/>
                </a:cubicBezTo>
                <a:cubicBezTo>
                  <a:pt x="3838102" y="6406896"/>
                  <a:pt x="3834502" y="6408039"/>
                  <a:pt x="3830555" y="6408483"/>
                </a:cubicBezTo>
                <a:cubicBezTo>
                  <a:pt x="3826607" y="6408864"/>
                  <a:pt x="3823720" y="6407213"/>
                  <a:pt x="3824304" y="6404927"/>
                </a:cubicBezTo>
                <a:cubicBezTo>
                  <a:pt x="3824897" y="6402705"/>
                  <a:pt x="3828572" y="6401498"/>
                  <a:pt x="3832128" y="6402451"/>
                </a:cubicBezTo>
                <a:close/>
                <a:moveTo>
                  <a:pt x="4925334" y="6400847"/>
                </a:moveTo>
                <a:cubicBezTo>
                  <a:pt x="4929281" y="6400911"/>
                  <a:pt x="4932161" y="6401053"/>
                  <a:pt x="4932930" y="6401244"/>
                </a:cubicBezTo>
                <a:cubicBezTo>
                  <a:pt x="4934543" y="6401689"/>
                  <a:pt x="4934359" y="6405245"/>
                  <a:pt x="4932467" y="6409563"/>
                </a:cubicBezTo>
                <a:cubicBezTo>
                  <a:pt x="4930600" y="6413754"/>
                  <a:pt x="4928040" y="6420294"/>
                  <a:pt x="4926643" y="6424739"/>
                </a:cubicBezTo>
                <a:cubicBezTo>
                  <a:pt x="4925240" y="6429121"/>
                  <a:pt x="4922070" y="6431851"/>
                  <a:pt x="4919232" y="6431153"/>
                </a:cubicBezTo>
                <a:cubicBezTo>
                  <a:pt x="4916634" y="6430454"/>
                  <a:pt x="4916272" y="6427025"/>
                  <a:pt x="4918540" y="6423787"/>
                </a:cubicBezTo>
                <a:cubicBezTo>
                  <a:pt x="4921423" y="6419596"/>
                  <a:pt x="4919625" y="6416929"/>
                  <a:pt x="4912900" y="6415151"/>
                </a:cubicBezTo>
                <a:cubicBezTo>
                  <a:pt x="4907565" y="6413754"/>
                  <a:pt x="4900668" y="6410071"/>
                  <a:pt x="4897842" y="6406959"/>
                </a:cubicBezTo>
                <a:cubicBezTo>
                  <a:pt x="4893968" y="6402768"/>
                  <a:pt x="4897397" y="6401244"/>
                  <a:pt x="4911331" y="6400927"/>
                </a:cubicBezTo>
                <a:cubicBezTo>
                  <a:pt x="4916370" y="6400800"/>
                  <a:pt x="4921386" y="6400784"/>
                  <a:pt x="4925334" y="6400847"/>
                </a:cubicBezTo>
                <a:close/>
                <a:moveTo>
                  <a:pt x="4814075" y="6400355"/>
                </a:moveTo>
                <a:cubicBezTo>
                  <a:pt x="4821912" y="6401371"/>
                  <a:pt x="4826535" y="6404101"/>
                  <a:pt x="4825684" y="6407149"/>
                </a:cubicBezTo>
                <a:cubicBezTo>
                  <a:pt x="4824992" y="6409880"/>
                  <a:pt x="4821925" y="6410578"/>
                  <a:pt x="4819111" y="6408610"/>
                </a:cubicBezTo>
                <a:cubicBezTo>
                  <a:pt x="4812220" y="6403720"/>
                  <a:pt x="4782448" y="6408229"/>
                  <a:pt x="4780835" y="6414388"/>
                </a:cubicBezTo>
                <a:cubicBezTo>
                  <a:pt x="4780213" y="6416801"/>
                  <a:pt x="4775716" y="6417754"/>
                  <a:pt x="4770769" y="6416547"/>
                </a:cubicBezTo>
                <a:cubicBezTo>
                  <a:pt x="4765822" y="6415277"/>
                  <a:pt x="4762532" y="6411531"/>
                  <a:pt x="4763319" y="6408356"/>
                </a:cubicBezTo>
                <a:cubicBezTo>
                  <a:pt x="4764914" y="6402323"/>
                  <a:pt x="4793225" y="6397815"/>
                  <a:pt x="4814075" y="6400355"/>
                </a:cubicBezTo>
                <a:close/>
                <a:moveTo>
                  <a:pt x="395031" y="6399847"/>
                </a:moveTo>
                <a:cubicBezTo>
                  <a:pt x="392347" y="6399149"/>
                  <a:pt x="390959" y="6400863"/>
                  <a:pt x="391853" y="6403784"/>
                </a:cubicBezTo>
                <a:cubicBezTo>
                  <a:pt x="392789" y="6406896"/>
                  <a:pt x="394193" y="6409118"/>
                  <a:pt x="395398" y="6409436"/>
                </a:cubicBezTo>
                <a:cubicBezTo>
                  <a:pt x="396605" y="6409817"/>
                  <a:pt x="397897" y="6408166"/>
                  <a:pt x="398571" y="6405499"/>
                </a:cubicBezTo>
                <a:cubicBezTo>
                  <a:pt x="399212" y="6403022"/>
                  <a:pt x="397703" y="6400546"/>
                  <a:pt x="395031" y="6399847"/>
                </a:cubicBezTo>
                <a:close/>
                <a:moveTo>
                  <a:pt x="4088152" y="6399656"/>
                </a:moveTo>
                <a:cubicBezTo>
                  <a:pt x="4091268" y="6398704"/>
                  <a:pt x="4092802" y="6399910"/>
                  <a:pt x="4092131" y="6402577"/>
                </a:cubicBezTo>
                <a:cubicBezTo>
                  <a:pt x="4091452" y="6405244"/>
                  <a:pt x="4088962" y="6407594"/>
                  <a:pt x="4085840" y="6408546"/>
                </a:cubicBezTo>
                <a:cubicBezTo>
                  <a:pt x="4082799" y="6409499"/>
                  <a:pt x="4081188" y="6408292"/>
                  <a:pt x="4081864" y="6405625"/>
                </a:cubicBezTo>
                <a:cubicBezTo>
                  <a:pt x="4082542" y="6402958"/>
                  <a:pt x="4085031" y="6400545"/>
                  <a:pt x="4088152" y="6399656"/>
                </a:cubicBezTo>
                <a:close/>
                <a:moveTo>
                  <a:pt x="4506235" y="6398895"/>
                </a:moveTo>
                <a:cubicBezTo>
                  <a:pt x="4513613" y="6404292"/>
                  <a:pt x="4511530" y="6409817"/>
                  <a:pt x="4501680" y="6411023"/>
                </a:cubicBezTo>
                <a:cubicBezTo>
                  <a:pt x="4491849" y="6412103"/>
                  <a:pt x="4490230" y="6409309"/>
                  <a:pt x="4496035" y="6401308"/>
                </a:cubicBezTo>
                <a:cubicBezTo>
                  <a:pt x="4498632" y="6397625"/>
                  <a:pt x="4503064" y="6396609"/>
                  <a:pt x="4506235" y="6398895"/>
                </a:cubicBezTo>
                <a:close/>
                <a:moveTo>
                  <a:pt x="5028586" y="6397434"/>
                </a:moveTo>
                <a:cubicBezTo>
                  <a:pt x="5031259" y="6398133"/>
                  <a:pt x="5032644" y="6400419"/>
                  <a:pt x="5031882" y="6403086"/>
                </a:cubicBezTo>
                <a:cubicBezTo>
                  <a:pt x="5031209" y="6405753"/>
                  <a:pt x="5028948" y="6407023"/>
                  <a:pt x="5026274" y="6406388"/>
                </a:cubicBezTo>
                <a:cubicBezTo>
                  <a:pt x="5023594" y="6405689"/>
                  <a:pt x="5022299" y="6403403"/>
                  <a:pt x="5022972" y="6400736"/>
                </a:cubicBezTo>
                <a:cubicBezTo>
                  <a:pt x="5023651" y="6398069"/>
                  <a:pt x="5025906" y="6396799"/>
                  <a:pt x="5028586" y="6397434"/>
                </a:cubicBezTo>
                <a:close/>
                <a:moveTo>
                  <a:pt x="4985565" y="6396799"/>
                </a:moveTo>
                <a:cubicBezTo>
                  <a:pt x="4988277" y="6396545"/>
                  <a:pt x="4989871" y="6399784"/>
                  <a:pt x="4988722" y="6403847"/>
                </a:cubicBezTo>
                <a:cubicBezTo>
                  <a:pt x="4987674" y="6407784"/>
                  <a:pt x="4984696" y="6410007"/>
                  <a:pt x="4982441" y="6408610"/>
                </a:cubicBezTo>
                <a:cubicBezTo>
                  <a:pt x="4980047" y="6407022"/>
                  <a:pt x="4978662" y="6403975"/>
                  <a:pt x="4979285" y="6401561"/>
                </a:cubicBezTo>
                <a:cubicBezTo>
                  <a:pt x="4979907" y="6399148"/>
                  <a:pt x="4982587" y="6397053"/>
                  <a:pt x="4985565" y="6396799"/>
                </a:cubicBezTo>
                <a:close/>
                <a:moveTo>
                  <a:pt x="981647" y="6395941"/>
                </a:moveTo>
                <a:cubicBezTo>
                  <a:pt x="982594" y="6396401"/>
                  <a:pt x="982544" y="6397878"/>
                  <a:pt x="981827" y="6400545"/>
                </a:cubicBezTo>
                <a:cubicBezTo>
                  <a:pt x="979623" y="6408991"/>
                  <a:pt x="970975" y="6412483"/>
                  <a:pt x="968861" y="6405752"/>
                </a:cubicBezTo>
                <a:cubicBezTo>
                  <a:pt x="968040" y="6403276"/>
                  <a:pt x="971202" y="6399402"/>
                  <a:pt x="975490" y="6397434"/>
                </a:cubicBezTo>
                <a:cubicBezTo>
                  <a:pt x="978757" y="6396037"/>
                  <a:pt x="980699" y="6395481"/>
                  <a:pt x="981647" y="6395941"/>
                </a:cubicBezTo>
                <a:close/>
                <a:moveTo>
                  <a:pt x="614128" y="6395466"/>
                </a:moveTo>
                <a:cubicBezTo>
                  <a:pt x="606521" y="6394641"/>
                  <a:pt x="602109" y="6399466"/>
                  <a:pt x="592059" y="6419786"/>
                </a:cubicBezTo>
                <a:cubicBezTo>
                  <a:pt x="576136" y="6451981"/>
                  <a:pt x="575866" y="6452806"/>
                  <a:pt x="583000" y="6452298"/>
                </a:cubicBezTo>
                <a:cubicBezTo>
                  <a:pt x="586215" y="6452044"/>
                  <a:pt x="596722" y="6439408"/>
                  <a:pt x="606243" y="6424231"/>
                </a:cubicBezTo>
                <a:lnTo>
                  <a:pt x="623655" y="6396545"/>
                </a:lnTo>
                <a:close/>
                <a:moveTo>
                  <a:pt x="229149" y="6395212"/>
                </a:moveTo>
                <a:cubicBezTo>
                  <a:pt x="231665" y="6395656"/>
                  <a:pt x="233089" y="6397942"/>
                  <a:pt x="231276" y="6401689"/>
                </a:cubicBezTo>
                <a:cubicBezTo>
                  <a:pt x="229803" y="6404864"/>
                  <a:pt x="232915" y="6407404"/>
                  <a:pt x="239392" y="6408356"/>
                </a:cubicBezTo>
                <a:cubicBezTo>
                  <a:pt x="249928" y="6409880"/>
                  <a:pt x="250671" y="6421310"/>
                  <a:pt x="240453" y="6424485"/>
                </a:cubicBezTo>
                <a:cubicBezTo>
                  <a:pt x="237678" y="6425438"/>
                  <a:pt x="235506" y="6429819"/>
                  <a:pt x="235830" y="6434201"/>
                </a:cubicBezTo>
                <a:cubicBezTo>
                  <a:pt x="236249" y="6440424"/>
                  <a:pt x="233454" y="6441440"/>
                  <a:pt x="223172" y="6438773"/>
                </a:cubicBezTo>
                <a:cubicBezTo>
                  <a:pt x="215959" y="6436931"/>
                  <a:pt x="209748" y="6437503"/>
                  <a:pt x="209449" y="6440043"/>
                </a:cubicBezTo>
                <a:cubicBezTo>
                  <a:pt x="209169" y="6442456"/>
                  <a:pt x="211995" y="6444805"/>
                  <a:pt x="215310" y="6444932"/>
                </a:cubicBezTo>
                <a:cubicBezTo>
                  <a:pt x="218721" y="6444996"/>
                  <a:pt x="220264" y="6448044"/>
                  <a:pt x="218657" y="6451473"/>
                </a:cubicBezTo>
                <a:cubicBezTo>
                  <a:pt x="216942" y="6454965"/>
                  <a:pt x="218842" y="6461887"/>
                  <a:pt x="222798" y="6466840"/>
                </a:cubicBezTo>
                <a:cubicBezTo>
                  <a:pt x="229841" y="6475666"/>
                  <a:pt x="229720" y="6475857"/>
                  <a:pt x="217609" y="6472936"/>
                </a:cubicBezTo>
                <a:cubicBezTo>
                  <a:pt x="208173" y="6470650"/>
                  <a:pt x="204679" y="6472110"/>
                  <a:pt x="202921" y="6478905"/>
                </a:cubicBezTo>
                <a:cubicBezTo>
                  <a:pt x="201676" y="6483794"/>
                  <a:pt x="203612" y="6488557"/>
                  <a:pt x="207335" y="6489573"/>
                </a:cubicBezTo>
                <a:cubicBezTo>
                  <a:pt x="210909" y="6490462"/>
                  <a:pt x="213507" y="6493383"/>
                  <a:pt x="212903" y="6495732"/>
                </a:cubicBezTo>
                <a:cubicBezTo>
                  <a:pt x="212230" y="6498463"/>
                  <a:pt x="213557" y="6500177"/>
                  <a:pt x="216295" y="6500177"/>
                </a:cubicBezTo>
                <a:cubicBezTo>
                  <a:pt x="218606" y="6500177"/>
                  <a:pt x="222696" y="6504940"/>
                  <a:pt x="224855" y="6510274"/>
                </a:cubicBezTo>
                <a:cubicBezTo>
                  <a:pt x="228298" y="6518782"/>
                  <a:pt x="230762" y="6519989"/>
                  <a:pt x="239951" y="6517576"/>
                </a:cubicBezTo>
                <a:cubicBezTo>
                  <a:pt x="249134" y="6515163"/>
                  <a:pt x="250614" y="6515798"/>
                  <a:pt x="249281" y="6521068"/>
                </a:cubicBezTo>
                <a:cubicBezTo>
                  <a:pt x="248290" y="6524815"/>
                  <a:pt x="243120" y="6528054"/>
                  <a:pt x="237836" y="6528307"/>
                </a:cubicBezTo>
                <a:cubicBezTo>
                  <a:pt x="227605" y="6528879"/>
                  <a:pt x="208972" y="6519418"/>
                  <a:pt x="214186" y="6516369"/>
                </a:cubicBezTo>
                <a:cubicBezTo>
                  <a:pt x="218117" y="6514020"/>
                  <a:pt x="211081" y="6502463"/>
                  <a:pt x="201828" y="6495859"/>
                </a:cubicBezTo>
                <a:cubicBezTo>
                  <a:pt x="195972" y="6491795"/>
                  <a:pt x="194658" y="6492684"/>
                  <a:pt x="194930" y="6500368"/>
                </a:cubicBezTo>
                <a:cubicBezTo>
                  <a:pt x="195248" y="6508242"/>
                  <a:pt x="193255" y="6509512"/>
                  <a:pt x="184345" y="6507162"/>
                </a:cubicBezTo>
                <a:cubicBezTo>
                  <a:pt x="178584" y="6505765"/>
                  <a:pt x="170074" y="6504749"/>
                  <a:pt x="166289" y="6505193"/>
                </a:cubicBezTo>
                <a:cubicBezTo>
                  <a:pt x="161031" y="6505702"/>
                  <a:pt x="159964" y="6502400"/>
                  <a:pt x="162161" y="6492430"/>
                </a:cubicBezTo>
                <a:cubicBezTo>
                  <a:pt x="164054" y="6483858"/>
                  <a:pt x="167013" y="6480175"/>
                  <a:pt x="170093" y="6482143"/>
                </a:cubicBezTo>
                <a:cubicBezTo>
                  <a:pt x="172862" y="6483921"/>
                  <a:pt x="178743" y="6483667"/>
                  <a:pt x="183576" y="6481572"/>
                </a:cubicBezTo>
                <a:cubicBezTo>
                  <a:pt x="193782" y="6477254"/>
                  <a:pt x="203270" y="6464490"/>
                  <a:pt x="197446" y="6462966"/>
                </a:cubicBezTo>
                <a:cubicBezTo>
                  <a:pt x="194930" y="6462331"/>
                  <a:pt x="192283" y="6464236"/>
                  <a:pt x="191502" y="6467411"/>
                </a:cubicBezTo>
                <a:cubicBezTo>
                  <a:pt x="190537" y="6471412"/>
                  <a:pt x="189362" y="6470840"/>
                  <a:pt x="187679" y="6465697"/>
                </a:cubicBezTo>
                <a:cubicBezTo>
                  <a:pt x="186364" y="6461569"/>
                  <a:pt x="183055" y="6459093"/>
                  <a:pt x="180096" y="6460109"/>
                </a:cubicBezTo>
                <a:cubicBezTo>
                  <a:pt x="173180" y="6462331"/>
                  <a:pt x="166035" y="6447726"/>
                  <a:pt x="171491" y="6442456"/>
                </a:cubicBezTo>
                <a:cubicBezTo>
                  <a:pt x="173783" y="6440170"/>
                  <a:pt x="177219" y="6439789"/>
                  <a:pt x="178972" y="6441503"/>
                </a:cubicBezTo>
                <a:cubicBezTo>
                  <a:pt x="180807" y="6443281"/>
                  <a:pt x="184199" y="6441884"/>
                  <a:pt x="186796" y="6438265"/>
                </a:cubicBezTo>
                <a:cubicBezTo>
                  <a:pt x="193985" y="6428232"/>
                  <a:pt x="193673" y="6424231"/>
                  <a:pt x="185843" y="6425120"/>
                </a:cubicBezTo>
                <a:cubicBezTo>
                  <a:pt x="176800" y="6426136"/>
                  <a:pt x="177276" y="6424358"/>
                  <a:pt x="189692" y="6410388"/>
                </a:cubicBezTo>
                <a:cubicBezTo>
                  <a:pt x="195262" y="6404165"/>
                  <a:pt x="199205" y="6402197"/>
                  <a:pt x="198462" y="6406007"/>
                </a:cubicBezTo>
                <a:cubicBezTo>
                  <a:pt x="197631" y="6410515"/>
                  <a:pt x="198443" y="6411150"/>
                  <a:pt x="200889" y="6407785"/>
                </a:cubicBezTo>
                <a:cubicBezTo>
                  <a:pt x="202837" y="6405181"/>
                  <a:pt x="207220" y="6403530"/>
                  <a:pt x="210388" y="6404356"/>
                </a:cubicBezTo>
                <a:cubicBezTo>
                  <a:pt x="213475" y="6405118"/>
                  <a:pt x="218207" y="6403086"/>
                  <a:pt x="220467" y="6399784"/>
                </a:cubicBezTo>
                <a:cubicBezTo>
                  <a:pt x="223023" y="6396164"/>
                  <a:pt x="226632" y="6394767"/>
                  <a:pt x="229149" y="6395212"/>
                </a:cubicBezTo>
                <a:close/>
                <a:moveTo>
                  <a:pt x="6031958" y="6395179"/>
                </a:moveTo>
                <a:cubicBezTo>
                  <a:pt x="6026751" y="6392750"/>
                  <a:pt x="6022130" y="6392988"/>
                  <a:pt x="6021019" y="6397243"/>
                </a:cubicBezTo>
                <a:cubicBezTo>
                  <a:pt x="6020384" y="6399847"/>
                  <a:pt x="6022924" y="6403911"/>
                  <a:pt x="6026925" y="6406705"/>
                </a:cubicBezTo>
                <a:cubicBezTo>
                  <a:pt x="6030989" y="6409435"/>
                  <a:pt x="6034737" y="6413626"/>
                  <a:pt x="6035690" y="6416293"/>
                </a:cubicBezTo>
                <a:cubicBezTo>
                  <a:pt x="6036578" y="6418833"/>
                  <a:pt x="6041088" y="6421246"/>
                  <a:pt x="6045342" y="6421437"/>
                </a:cubicBezTo>
                <a:cubicBezTo>
                  <a:pt x="6052582" y="6421818"/>
                  <a:pt x="6052773" y="6420738"/>
                  <a:pt x="6046422" y="6409118"/>
                </a:cubicBezTo>
                <a:cubicBezTo>
                  <a:pt x="6042961" y="6402704"/>
                  <a:pt x="6037166" y="6397608"/>
                  <a:pt x="6031958" y="6395179"/>
                </a:cubicBezTo>
                <a:close/>
                <a:moveTo>
                  <a:pt x="4051296" y="6395044"/>
                </a:moveTo>
                <a:cubicBezTo>
                  <a:pt x="4054416" y="6394528"/>
                  <a:pt x="4058232" y="6395465"/>
                  <a:pt x="4061872" y="6398005"/>
                </a:cubicBezTo>
                <a:cubicBezTo>
                  <a:pt x="4065503" y="6400545"/>
                  <a:pt x="4066701" y="6404038"/>
                  <a:pt x="4064745" y="6405943"/>
                </a:cubicBezTo>
                <a:cubicBezTo>
                  <a:pt x="4060057" y="6410451"/>
                  <a:pt x="4043547" y="6406133"/>
                  <a:pt x="4044901" y="6400799"/>
                </a:cubicBezTo>
                <a:cubicBezTo>
                  <a:pt x="4045756" y="6397529"/>
                  <a:pt x="4048172" y="6395560"/>
                  <a:pt x="4051296" y="6395044"/>
                </a:cubicBezTo>
                <a:close/>
                <a:moveTo>
                  <a:pt x="4295253" y="6393624"/>
                </a:moveTo>
                <a:cubicBezTo>
                  <a:pt x="4292583" y="6392926"/>
                  <a:pt x="4289294" y="6394005"/>
                  <a:pt x="4287003" y="6396228"/>
                </a:cubicBezTo>
                <a:cubicBezTo>
                  <a:pt x="4284713" y="6398450"/>
                  <a:pt x="4284949" y="6400482"/>
                  <a:pt x="4287625" y="6401181"/>
                </a:cubicBezTo>
                <a:cubicBezTo>
                  <a:pt x="4290279" y="6401879"/>
                  <a:pt x="4293667" y="6400800"/>
                  <a:pt x="4295875" y="6398578"/>
                </a:cubicBezTo>
                <a:cubicBezTo>
                  <a:pt x="4298169" y="6396291"/>
                  <a:pt x="4297928" y="6394323"/>
                  <a:pt x="4295253" y="6393624"/>
                </a:cubicBezTo>
                <a:close/>
                <a:moveTo>
                  <a:pt x="429043" y="6392894"/>
                </a:moveTo>
                <a:cubicBezTo>
                  <a:pt x="431427" y="6392227"/>
                  <a:pt x="434362" y="6392894"/>
                  <a:pt x="437405" y="6395022"/>
                </a:cubicBezTo>
                <a:cubicBezTo>
                  <a:pt x="445851" y="6400991"/>
                  <a:pt x="442314" y="6407341"/>
                  <a:pt x="432031" y="6404610"/>
                </a:cubicBezTo>
                <a:cubicBezTo>
                  <a:pt x="427085" y="6403340"/>
                  <a:pt x="423477" y="6400673"/>
                  <a:pt x="423992" y="6398768"/>
                </a:cubicBezTo>
                <a:cubicBezTo>
                  <a:pt x="424827" y="6395561"/>
                  <a:pt x="426659" y="6393561"/>
                  <a:pt x="429043" y="6392894"/>
                </a:cubicBezTo>
                <a:close/>
                <a:moveTo>
                  <a:pt x="4714990" y="6392544"/>
                </a:moveTo>
                <a:cubicBezTo>
                  <a:pt x="4721634" y="6394259"/>
                  <a:pt x="4719614" y="6397624"/>
                  <a:pt x="4707274" y="6405435"/>
                </a:cubicBezTo>
                <a:cubicBezTo>
                  <a:pt x="4700809" y="6409499"/>
                  <a:pt x="4693710" y="6410959"/>
                  <a:pt x="4690711" y="6409054"/>
                </a:cubicBezTo>
                <a:cubicBezTo>
                  <a:pt x="4685027" y="6405308"/>
                  <a:pt x="4706977" y="6390449"/>
                  <a:pt x="4714990" y="6392544"/>
                </a:cubicBezTo>
                <a:close/>
                <a:moveTo>
                  <a:pt x="955153" y="6392228"/>
                </a:moveTo>
                <a:cubicBezTo>
                  <a:pt x="957825" y="6392862"/>
                  <a:pt x="959337" y="6395339"/>
                  <a:pt x="958694" y="6397879"/>
                </a:cubicBezTo>
                <a:cubicBezTo>
                  <a:pt x="958023" y="6400546"/>
                  <a:pt x="956727" y="6402134"/>
                  <a:pt x="955522" y="6401816"/>
                </a:cubicBezTo>
                <a:cubicBezTo>
                  <a:pt x="954295" y="6401498"/>
                  <a:pt x="952910" y="6399212"/>
                  <a:pt x="951972" y="6396101"/>
                </a:cubicBezTo>
                <a:cubicBezTo>
                  <a:pt x="951081" y="6393180"/>
                  <a:pt x="952472" y="6391529"/>
                  <a:pt x="955153" y="6392228"/>
                </a:cubicBezTo>
                <a:close/>
                <a:moveTo>
                  <a:pt x="5132345" y="6391847"/>
                </a:moveTo>
                <a:cubicBezTo>
                  <a:pt x="5144647" y="6394323"/>
                  <a:pt x="5159718" y="6394704"/>
                  <a:pt x="5165528" y="6392799"/>
                </a:cubicBezTo>
                <a:cubicBezTo>
                  <a:pt x="5172813" y="6390513"/>
                  <a:pt x="5180186" y="6391592"/>
                  <a:pt x="5188474" y="6396355"/>
                </a:cubicBezTo>
                <a:cubicBezTo>
                  <a:pt x="5195098" y="6400101"/>
                  <a:pt x="5205761" y="6403403"/>
                  <a:pt x="5211648" y="6403530"/>
                </a:cubicBezTo>
                <a:cubicBezTo>
                  <a:pt x="5218793" y="6403721"/>
                  <a:pt x="5222882" y="6406134"/>
                  <a:pt x="5223435" y="6410642"/>
                </a:cubicBezTo>
                <a:cubicBezTo>
                  <a:pt x="5224159" y="6416294"/>
                  <a:pt x="5230059" y="6418262"/>
                  <a:pt x="5254554" y="6421374"/>
                </a:cubicBezTo>
                <a:cubicBezTo>
                  <a:pt x="5276731" y="6424104"/>
                  <a:pt x="5286168" y="6427153"/>
                  <a:pt x="5290029" y="6432550"/>
                </a:cubicBezTo>
                <a:cubicBezTo>
                  <a:pt x="5299194" y="6445377"/>
                  <a:pt x="5279030" y="6445504"/>
                  <a:pt x="5236937" y="6432931"/>
                </a:cubicBezTo>
                <a:cubicBezTo>
                  <a:pt x="5209457" y="6424676"/>
                  <a:pt x="5196145" y="6422517"/>
                  <a:pt x="5192964" y="6425692"/>
                </a:cubicBezTo>
                <a:cubicBezTo>
                  <a:pt x="5189668" y="6428994"/>
                  <a:pt x="5186321" y="6428232"/>
                  <a:pt x="5180548" y="6422961"/>
                </a:cubicBezTo>
                <a:cubicBezTo>
                  <a:pt x="5175575" y="6418326"/>
                  <a:pt x="5157476" y="6412611"/>
                  <a:pt x="5131113" y="6407467"/>
                </a:cubicBezTo>
                <a:cubicBezTo>
                  <a:pt x="5091141" y="6399593"/>
                  <a:pt x="5089973" y="6399085"/>
                  <a:pt x="5099715" y="6393371"/>
                </a:cubicBezTo>
                <a:cubicBezTo>
                  <a:pt x="5106288" y="6389624"/>
                  <a:pt x="5117815" y="6388989"/>
                  <a:pt x="5132345" y="6391847"/>
                </a:cubicBezTo>
                <a:close/>
                <a:moveTo>
                  <a:pt x="4759535" y="6389814"/>
                </a:moveTo>
                <a:cubicBezTo>
                  <a:pt x="4762215" y="6390512"/>
                  <a:pt x="4761428" y="6392862"/>
                  <a:pt x="4757534" y="6395783"/>
                </a:cubicBezTo>
                <a:cubicBezTo>
                  <a:pt x="4754149" y="6398323"/>
                  <a:pt x="4752161" y="6402641"/>
                  <a:pt x="4753445" y="6404990"/>
                </a:cubicBezTo>
                <a:cubicBezTo>
                  <a:pt x="4754854" y="6407530"/>
                  <a:pt x="4753984" y="6407594"/>
                  <a:pt x="4751310" y="6404927"/>
                </a:cubicBezTo>
                <a:cubicBezTo>
                  <a:pt x="4746326" y="6399974"/>
                  <a:pt x="4752815" y="6388036"/>
                  <a:pt x="4759535" y="6389814"/>
                </a:cubicBezTo>
                <a:close/>
                <a:moveTo>
                  <a:pt x="4243393" y="6389687"/>
                </a:moveTo>
                <a:cubicBezTo>
                  <a:pt x="4246070" y="6390386"/>
                  <a:pt x="4247374" y="6392608"/>
                  <a:pt x="4246689" y="6395339"/>
                </a:cubicBezTo>
                <a:cubicBezTo>
                  <a:pt x="4246024" y="6398006"/>
                  <a:pt x="4243761" y="6399276"/>
                  <a:pt x="4241086" y="6398640"/>
                </a:cubicBezTo>
                <a:cubicBezTo>
                  <a:pt x="4238409" y="6397942"/>
                  <a:pt x="4237107" y="6395656"/>
                  <a:pt x="4237785" y="6392989"/>
                </a:cubicBezTo>
                <a:cubicBezTo>
                  <a:pt x="4238460" y="6390322"/>
                  <a:pt x="4240718" y="6389052"/>
                  <a:pt x="4243393" y="6389687"/>
                </a:cubicBezTo>
                <a:close/>
                <a:moveTo>
                  <a:pt x="483840" y="6389370"/>
                </a:moveTo>
                <a:cubicBezTo>
                  <a:pt x="481245" y="6388735"/>
                  <a:pt x="478652" y="6391148"/>
                  <a:pt x="477586" y="6395212"/>
                </a:cubicBezTo>
                <a:cubicBezTo>
                  <a:pt x="476540" y="6399149"/>
                  <a:pt x="477922" y="6401435"/>
                  <a:pt x="480944" y="6400546"/>
                </a:cubicBezTo>
                <a:cubicBezTo>
                  <a:pt x="484043" y="6399720"/>
                  <a:pt x="486534" y="6397371"/>
                  <a:pt x="487194" y="6394767"/>
                </a:cubicBezTo>
                <a:cubicBezTo>
                  <a:pt x="487834" y="6392228"/>
                  <a:pt x="486515" y="6390068"/>
                  <a:pt x="483840" y="6389370"/>
                </a:cubicBezTo>
                <a:close/>
                <a:moveTo>
                  <a:pt x="5993266" y="6384861"/>
                </a:moveTo>
                <a:cubicBezTo>
                  <a:pt x="5991742" y="6384416"/>
                  <a:pt x="5987296" y="6386131"/>
                  <a:pt x="5982723" y="6388798"/>
                </a:cubicBezTo>
                <a:cubicBezTo>
                  <a:pt x="5973388" y="6394259"/>
                  <a:pt x="5976690" y="6401180"/>
                  <a:pt x="5986407" y="6396545"/>
                </a:cubicBezTo>
                <a:cubicBezTo>
                  <a:pt x="5993520" y="6393243"/>
                  <a:pt x="5997711" y="6386004"/>
                  <a:pt x="5993266" y="6384861"/>
                </a:cubicBezTo>
                <a:close/>
                <a:moveTo>
                  <a:pt x="203479" y="6383654"/>
                </a:moveTo>
                <a:cubicBezTo>
                  <a:pt x="206159" y="6384289"/>
                  <a:pt x="207669" y="6386766"/>
                  <a:pt x="207029" y="6389306"/>
                </a:cubicBezTo>
                <a:cubicBezTo>
                  <a:pt x="206349" y="6391973"/>
                  <a:pt x="205054" y="6393560"/>
                  <a:pt x="203847" y="6393243"/>
                </a:cubicBezTo>
                <a:cubicBezTo>
                  <a:pt x="202620" y="6392925"/>
                  <a:pt x="201243" y="6390703"/>
                  <a:pt x="200303" y="6387591"/>
                </a:cubicBezTo>
                <a:cubicBezTo>
                  <a:pt x="199408" y="6384607"/>
                  <a:pt x="200805" y="6382956"/>
                  <a:pt x="203479" y="6383654"/>
                </a:cubicBezTo>
                <a:close/>
                <a:moveTo>
                  <a:pt x="5835766" y="6379400"/>
                </a:moveTo>
                <a:cubicBezTo>
                  <a:pt x="5833036" y="6380924"/>
                  <a:pt x="5851135" y="6397624"/>
                  <a:pt x="5864726" y="6405879"/>
                </a:cubicBezTo>
                <a:cubicBezTo>
                  <a:pt x="5870505" y="6409499"/>
                  <a:pt x="5874696" y="6409816"/>
                  <a:pt x="5875395" y="6406832"/>
                </a:cubicBezTo>
                <a:cubicBezTo>
                  <a:pt x="5876094" y="6404038"/>
                  <a:pt x="5874316" y="6400672"/>
                  <a:pt x="5871457" y="6399085"/>
                </a:cubicBezTo>
                <a:cubicBezTo>
                  <a:pt x="5868600" y="6397624"/>
                  <a:pt x="5859899" y="6392227"/>
                  <a:pt x="5852151" y="6387210"/>
                </a:cubicBezTo>
                <a:cubicBezTo>
                  <a:pt x="5844340" y="6382130"/>
                  <a:pt x="5837037" y="6378638"/>
                  <a:pt x="5835766" y="6379400"/>
                </a:cubicBezTo>
                <a:close/>
                <a:moveTo>
                  <a:pt x="4219627" y="6379130"/>
                </a:moveTo>
                <a:cubicBezTo>
                  <a:pt x="4217766" y="6379717"/>
                  <a:pt x="4214785" y="6381559"/>
                  <a:pt x="4210865" y="6384607"/>
                </a:cubicBezTo>
                <a:cubicBezTo>
                  <a:pt x="4203437" y="6390322"/>
                  <a:pt x="4203538" y="6390576"/>
                  <a:pt x="4211868" y="6387020"/>
                </a:cubicBezTo>
                <a:cubicBezTo>
                  <a:pt x="4217245" y="6384798"/>
                  <a:pt x="4221478" y="6382322"/>
                  <a:pt x="4221730" y="6381178"/>
                </a:cubicBezTo>
                <a:cubicBezTo>
                  <a:pt x="4222245" y="6379209"/>
                  <a:pt x="4221489" y="6378543"/>
                  <a:pt x="4219627" y="6379130"/>
                </a:cubicBezTo>
                <a:close/>
                <a:moveTo>
                  <a:pt x="4564169" y="6377844"/>
                </a:moveTo>
                <a:cubicBezTo>
                  <a:pt x="4569237" y="6378018"/>
                  <a:pt x="4573539" y="6379971"/>
                  <a:pt x="4575641" y="6383654"/>
                </a:cubicBezTo>
                <a:cubicBezTo>
                  <a:pt x="4576937" y="6385877"/>
                  <a:pt x="4574980" y="6388544"/>
                  <a:pt x="4571322" y="6389623"/>
                </a:cubicBezTo>
                <a:cubicBezTo>
                  <a:pt x="4567156" y="6391020"/>
                  <a:pt x="4566127" y="6393370"/>
                  <a:pt x="4568401" y="6396290"/>
                </a:cubicBezTo>
                <a:cubicBezTo>
                  <a:pt x="4573089" y="6402196"/>
                  <a:pt x="4570726" y="6417182"/>
                  <a:pt x="4565289" y="6415785"/>
                </a:cubicBezTo>
                <a:cubicBezTo>
                  <a:pt x="4563041" y="6415150"/>
                  <a:pt x="4560647" y="6417436"/>
                  <a:pt x="4559688" y="6420992"/>
                </a:cubicBezTo>
                <a:cubicBezTo>
                  <a:pt x="4558755" y="6424484"/>
                  <a:pt x="4552327" y="6429120"/>
                  <a:pt x="4545012" y="6431596"/>
                </a:cubicBezTo>
                <a:cubicBezTo>
                  <a:pt x="4529852" y="6436677"/>
                  <a:pt x="4521050" y="6435407"/>
                  <a:pt x="4533986" y="6429946"/>
                </a:cubicBezTo>
                <a:cubicBezTo>
                  <a:pt x="4543614" y="6425882"/>
                  <a:pt x="4557185" y="6399339"/>
                  <a:pt x="4550460" y="6397624"/>
                </a:cubicBezTo>
                <a:cubicBezTo>
                  <a:pt x="4548187" y="6397052"/>
                  <a:pt x="4540660" y="6398513"/>
                  <a:pt x="4533344" y="6401053"/>
                </a:cubicBezTo>
                <a:cubicBezTo>
                  <a:pt x="4526009" y="6403593"/>
                  <a:pt x="4519596" y="6404355"/>
                  <a:pt x="4518661" y="6402768"/>
                </a:cubicBezTo>
                <a:cubicBezTo>
                  <a:pt x="4515949" y="6397941"/>
                  <a:pt x="4526594" y="6386639"/>
                  <a:pt x="4532417" y="6388163"/>
                </a:cubicBezTo>
                <a:cubicBezTo>
                  <a:pt x="4535326" y="6388988"/>
                  <a:pt x="4542376" y="6386512"/>
                  <a:pt x="4548097" y="6382702"/>
                </a:cubicBezTo>
                <a:cubicBezTo>
                  <a:pt x="4553266" y="6379273"/>
                  <a:pt x="4559101" y="6377669"/>
                  <a:pt x="4564169" y="6377844"/>
                </a:cubicBezTo>
                <a:close/>
                <a:moveTo>
                  <a:pt x="3889775" y="6375273"/>
                </a:moveTo>
                <a:cubicBezTo>
                  <a:pt x="3893140" y="6375209"/>
                  <a:pt x="3894272" y="6377051"/>
                  <a:pt x="3892442" y="6379908"/>
                </a:cubicBezTo>
                <a:cubicBezTo>
                  <a:pt x="3890612" y="6382766"/>
                  <a:pt x="3887958" y="6384290"/>
                  <a:pt x="3886233" y="6383591"/>
                </a:cubicBezTo>
                <a:cubicBezTo>
                  <a:pt x="3880940" y="6381559"/>
                  <a:pt x="3883456" y="6375590"/>
                  <a:pt x="3889775" y="6375273"/>
                </a:cubicBezTo>
                <a:close/>
                <a:moveTo>
                  <a:pt x="4934239" y="6374002"/>
                </a:moveTo>
                <a:cubicBezTo>
                  <a:pt x="4938132" y="6373812"/>
                  <a:pt x="4939307" y="6375844"/>
                  <a:pt x="4937243" y="6379019"/>
                </a:cubicBezTo>
                <a:cubicBezTo>
                  <a:pt x="4935332" y="6381813"/>
                  <a:pt x="4930803" y="6384543"/>
                  <a:pt x="4927399" y="6384797"/>
                </a:cubicBezTo>
                <a:cubicBezTo>
                  <a:pt x="4923633" y="6385178"/>
                  <a:pt x="4922382" y="6383083"/>
                  <a:pt x="4924402" y="6379781"/>
                </a:cubicBezTo>
                <a:cubicBezTo>
                  <a:pt x="4926148" y="6376923"/>
                  <a:pt x="4930880" y="6374066"/>
                  <a:pt x="4934239" y="6374002"/>
                </a:cubicBezTo>
                <a:close/>
                <a:moveTo>
                  <a:pt x="5708607" y="6373351"/>
                </a:moveTo>
                <a:cubicBezTo>
                  <a:pt x="5711846" y="6373320"/>
                  <a:pt x="5715355" y="6374955"/>
                  <a:pt x="5717324" y="6378257"/>
                </a:cubicBezTo>
                <a:cubicBezTo>
                  <a:pt x="5720436" y="6383591"/>
                  <a:pt x="5713640" y="6388734"/>
                  <a:pt x="5706020" y="6386829"/>
                </a:cubicBezTo>
                <a:cubicBezTo>
                  <a:pt x="5702717" y="6385877"/>
                  <a:pt x="5700558" y="6382003"/>
                  <a:pt x="5701510" y="6378447"/>
                </a:cubicBezTo>
                <a:cubicBezTo>
                  <a:pt x="5702399" y="6375081"/>
                  <a:pt x="5705368" y="6373383"/>
                  <a:pt x="5708607" y="6373351"/>
                </a:cubicBezTo>
                <a:close/>
                <a:moveTo>
                  <a:pt x="4912652" y="6372479"/>
                </a:moveTo>
                <a:cubicBezTo>
                  <a:pt x="4922013" y="6375019"/>
                  <a:pt x="4922057" y="6375209"/>
                  <a:pt x="4912048" y="6379464"/>
                </a:cubicBezTo>
                <a:cubicBezTo>
                  <a:pt x="4898667" y="6384988"/>
                  <a:pt x="4893333" y="6383528"/>
                  <a:pt x="4898801" y="6375844"/>
                </a:cubicBezTo>
                <a:cubicBezTo>
                  <a:pt x="4901182" y="6372416"/>
                  <a:pt x="4907330" y="6370955"/>
                  <a:pt x="4912652" y="6372479"/>
                </a:cubicBezTo>
                <a:close/>
                <a:moveTo>
                  <a:pt x="4875544" y="6372161"/>
                </a:moveTo>
                <a:cubicBezTo>
                  <a:pt x="4876364" y="6372352"/>
                  <a:pt x="4875189" y="6375336"/>
                  <a:pt x="4872921" y="6378575"/>
                </a:cubicBezTo>
                <a:cubicBezTo>
                  <a:pt x="4870661" y="6381877"/>
                  <a:pt x="4866564" y="6384163"/>
                  <a:pt x="4864215" y="6383528"/>
                </a:cubicBezTo>
                <a:cubicBezTo>
                  <a:pt x="4861535" y="6382829"/>
                  <a:pt x="4862538" y="6380226"/>
                  <a:pt x="4866838" y="6377114"/>
                </a:cubicBezTo>
                <a:cubicBezTo>
                  <a:pt x="4870635" y="6374257"/>
                  <a:pt x="4874732" y="6371971"/>
                  <a:pt x="4875544" y="6372161"/>
                </a:cubicBezTo>
                <a:close/>
                <a:moveTo>
                  <a:pt x="5281002" y="6372074"/>
                </a:moveTo>
                <a:cubicBezTo>
                  <a:pt x="5284691" y="6371749"/>
                  <a:pt x="5287959" y="6373241"/>
                  <a:pt x="5292652" y="6376416"/>
                </a:cubicBezTo>
                <a:cubicBezTo>
                  <a:pt x="5299600" y="6381051"/>
                  <a:pt x="5302127" y="6385877"/>
                  <a:pt x="5299549" y="6389433"/>
                </a:cubicBezTo>
                <a:cubicBezTo>
                  <a:pt x="5297301" y="6392608"/>
                  <a:pt x="5297587" y="6395593"/>
                  <a:pt x="5300432" y="6396291"/>
                </a:cubicBezTo>
                <a:cubicBezTo>
                  <a:pt x="5303105" y="6396990"/>
                  <a:pt x="5304814" y="6399339"/>
                  <a:pt x="5304312" y="6401625"/>
                </a:cubicBezTo>
                <a:cubicBezTo>
                  <a:pt x="5302496" y="6408674"/>
                  <a:pt x="5279322" y="6405753"/>
                  <a:pt x="5265458" y="6396799"/>
                </a:cubicBezTo>
                <a:lnTo>
                  <a:pt x="5251969" y="6388100"/>
                </a:lnTo>
                <a:lnTo>
                  <a:pt x="5266823" y="6378638"/>
                </a:lnTo>
                <a:cubicBezTo>
                  <a:pt x="5273202" y="6374542"/>
                  <a:pt x="5277313" y="6372399"/>
                  <a:pt x="5281002" y="6372074"/>
                </a:cubicBezTo>
                <a:close/>
                <a:moveTo>
                  <a:pt x="4966323" y="6371780"/>
                </a:moveTo>
                <a:cubicBezTo>
                  <a:pt x="4972090" y="6373241"/>
                  <a:pt x="4976726" y="6376670"/>
                  <a:pt x="4976103" y="6379083"/>
                </a:cubicBezTo>
                <a:cubicBezTo>
                  <a:pt x="4975462" y="6381623"/>
                  <a:pt x="4968959" y="6382004"/>
                  <a:pt x="4961338" y="6380035"/>
                </a:cubicBezTo>
                <a:cubicBezTo>
                  <a:pt x="4953323" y="6377940"/>
                  <a:pt x="4949265" y="6374955"/>
                  <a:pt x="4951557" y="6372733"/>
                </a:cubicBezTo>
                <a:cubicBezTo>
                  <a:pt x="4953552" y="6370701"/>
                  <a:pt x="4960500" y="6370256"/>
                  <a:pt x="4966323" y="6371780"/>
                </a:cubicBezTo>
                <a:close/>
                <a:moveTo>
                  <a:pt x="4315258" y="6370129"/>
                </a:moveTo>
                <a:cubicBezTo>
                  <a:pt x="4317914" y="6370891"/>
                  <a:pt x="4319450" y="6372097"/>
                  <a:pt x="4319177" y="6373304"/>
                </a:cubicBezTo>
                <a:cubicBezTo>
                  <a:pt x="4318910" y="6374510"/>
                  <a:pt x="4316637" y="6375907"/>
                  <a:pt x="4313518" y="6376860"/>
                </a:cubicBezTo>
                <a:cubicBezTo>
                  <a:pt x="4310577" y="6377749"/>
                  <a:pt x="4308914" y="6376352"/>
                  <a:pt x="4309593" y="6373685"/>
                </a:cubicBezTo>
                <a:cubicBezTo>
                  <a:pt x="4310268" y="6371018"/>
                  <a:pt x="4312660" y="6369430"/>
                  <a:pt x="4315258" y="6370129"/>
                </a:cubicBezTo>
                <a:close/>
                <a:moveTo>
                  <a:pt x="4824716" y="6369017"/>
                </a:moveTo>
                <a:cubicBezTo>
                  <a:pt x="4825035" y="6369462"/>
                  <a:pt x="4824154" y="6371018"/>
                  <a:pt x="4822160" y="6373812"/>
                </a:cubicBezTo>
                <a:cubicBezTo>
                  <a:pt x="4818515" y="6379082"/>
                  <a:pt x="4819188" y="6380733"/>
                  <a:pt x="4825075" y="6380034"/>
                </a:cubicBezTo>
                <a:cubicBezTo>
                  <a:pt x="4834925" y="6378892"/>
                  <a:pt x="4833560" y="6386639"/>
                  <a:pt x="4823126" y="6391592"/>
                </a:cubicBezTo>
                <a:cubicBezTo>
                  <a:pt x="4817194" y="6394386"/>
                  <a:pt x="4814171" y="6392925"/>
                  <a:pt x="4809732" y="6385115"/>
                </a:cubicBezTo>
                <a:cubicBezTo>
                  <a:pt x="4805597" y="6377876"/>
                  <a:pt x="4803083" y="6376479"/>
                  <a:pt x="4800764" y="6379971"/>
                </a:cubicBezTo>
                <a:cubicBezTo>
                  <a:pt x="4796109" y="6387083"/>
                  <a:pt x="4788647" y="6384416"/>
                  <a:pt x="4790762" y="6376415"/>
                </a:cubicBezTo>
                <a:cubicBezTo>
                  <a:pt x="4791823" y="6372351"/>
                  <a:pt x="4796547" y="6370764"/>
                  <a:pt x="4802784" y="6372351"/>
                </a:cubicBezTo>
                <a:cubicBezTo>
                  <a:pt x="4808531" y="6373875"/>
                  <a:pt x="4816121" y="6373240"/>
                  <a:pt x="4820071" y="6370890"/>
                </a:cubicBezTo>
                <a:cubicBezTo>
                  <a:pt x="4822878" y="6369239"/>
                  <a:pt x="4824397" y="6368573"/>
                  <a:pt x="4824716" y="6369017"/>
                </a:cubicBezTo>
                <a:close/>
                <a:moveTo>
                  <a:pt x="4266876" y="6367930"/>
                </a:moveTo>
                <a:lnTo>
                  <a:pt x="4253327" y="6373995"/>
                </a:lnTo>
                <a:lnTo>
                  <a:pt x="4253177" y="6373955"/>
                </a:lnTo>
                <a:lnTo>
                  <a:pt x="4253224" y="6374038"/>
                </a:lnTo>
                <a:lnTo>
                  <a:pt x="4246349" y="6377114"/>
                </a:lnTo>
                <a:cubicBezTo>
                  <a:pt x="4236864" y="6383210"/>
                  <a:pt x="4229038" y="6389560"/>
                  <a:pt x="4228514" y="6391529"/>
                </a:cubicBezTo>
                <a:cubicBezTo>
                  <a:pt x="4227960" y="6393688"/>
                  <a:pt x="4224714" y="6394386"/>
                  <a:pt x="4220665" y="6393370"/>
                </a:cubicBezTo>
                <a:cubicBezTo>
                  <a:pt x="4216295" y="6392228"/>
                  <a:pt x="4213536" y="6394577"/>
                  <a:pt x="4213260" y="6399784"/>
                </a:cubicBezTo>
                <a:cubicBezTo>
                  <a:pt x="4213007" y="6404737"/>
                  <a:pt x="4216093" y="6408229"/>
                  <a:pt x="4221217" y="6408674"/>
                </a:cubicBezTo>
                <a:cubicBezTo>
                  <a:pt x="4226829" y="6409245"/>
                  <a:pt x="4228074" y="6410960"/>
                  <a:pt x="4224930" y="6414008"/>
                </a:cubicBezTo>
                <a:cubicBezTo>
                  <a:pt x="4218945" y="6419786"/>
                  <a:pt x="4228881" y="6429057"/>
                  <a:pt x="4240493" y="6428486"/>
                </a:cubicBezTo>
                <a:cubicBezTo>
                  <a:pt x="4245759" y="6428232"/>
                  <a:pt x="4254131" y="6424866"/>
                  <a:pt x="4260020" y="6420675"/>
                </a:cubicBezTo>
                <a:cubicBezTo>
                  <a:pt x="4273814" y="6410960"/>
                  <a:pt x="4274544" y="6407277"/>
                  <a:pt x="4263344" y="6404483"/>
                </a:cubicBezTo>
                <a:cubicBezTo>
                  <a:pt x="4255248" y="6402324"/>
                  <a:pt x="4253509" y="6396672"/>
                  <a:pt x="4258068" y="6386893"/>
                </a:cubicBezTo>
                <a:cubicBezTo>
                  <a:pt x="4259046" y="6384798"/>
                  <a:pt x="4257686" y="6380416"/>
                  <a:pt x="4255086" y="6377495"/>
                </a:cubicBezTo>
                <a:lnTo>
                  <a:pt x="4253224" y="6374038"/>
                </a:lnTo>
                <a:lnTo>
                  <a:pt x="4253327" y="6373995"/>
                </a:lnTo>
                <a:lnTo>
                  <a:pt x="4258443" y="6375463"/>
                </a:lnTo>
                <a:cubicBezTo>
                  <a:pt x="4262735" y="6377368"/>
                  <a:pt x="4268116" y="6376670"/>
                  <a:pt x="4269867" y="6374130"/>
                </a:cubicBezTo>
                <a:cubicBezTo>
                  <a:pt x="4273115" y="6369335"/>
                  <a:pt x="4271452" y="6367351"/>
                  <a:pt x="4266876" y="6367930"/>
                </a:cubicBezTo>
                <a:close/>
                <a:moveTo>
                  <a:pt x="5334054" y="6367018"/>
                </a:moveTo>
                <a:cubicBezTo>
                  <a:pt x="5337568" y="6367732"/>
                  <a:pt x="5341721" y="6372383"/>
                  <a:pt x="5344659" y="6380607"/>
                </a:cubicBezTo>
                <a:cubicBezTo>
                  <a:pt x="5347911" y="6389560"/>
                  <a:pt x="5350432" y="6391339"/>
                  <a:pt x="5355811" y="6388291"/>
                </a:cubicBezTo>
                <a:cubicBezTo>
                  <a:pt x="5361285" y="6385242"/>
                  <a:pt x="5363495" y="6386068"/>
                  <a:pt x="5366137" y="6391973"/>
                </a:cubicBezTo>
                <a:cubicBezTo>
                  <a:pt x="5370424" y="6401625"/>
                  <a:pt x="5396430" y="6414579"/>
                  <a:pt x="5398171" y="6407848"/>
                </a:cubicBezTo>
                <a:cubicBezTo>
                  <a:pt x="5398869" y="6405118"/>
                  <a:pt x="5395471" y="6401879"/>
                  <a:pt x="5390524" y="6400609"/>
                </a:cubicBezTo>
                <a:cubicBezTo>
                  <a:pt x="5385577" y="6399340"/>
                  <a:pt x="5382198" y="6396037"/>
                  <a:pt x="5382878" y="6393371"/>
                </a:cubicBezTo>
                <a:cubicBezTo>
                  <a:pt x="5383640" y="6390259"/>
                  <a:pt x="5386688" y="6390449"/>
                  <a:pt x="5391089" y="6393815"/>
                </a:cubicBezTo>
                <a:cubicBezTo>
                  <a:pt x="5395046" y="6396799"/>
                  <a:pt x="5402273" y="6401308"/>
                  <a:pt x="5407748" y="6404039"/>
                </a:cubicBezTo>
                <a:cubicBezTo>
                  <a:pt x="5413222" y="6406833"/>
                  <a:pt x="5418087" y="6413881"/>
                  <a:pt x="5418811" y="6420294"/>
                </a:cubicBezTo>
                <a:cubicBezTo>
                  <a:pt x="5420151" y="6431280"/>
                  <a:pt x="5421548" y="6431915"/>
                  <a:pt x="5460148" y="6439408"/>
                </a:cubicBezTo>
                <a:cubicBezTo>
                  <a:pt x="5521890" y="6451536"/>
                  <a:pt x="5556623" y="6461379"/>
                  <a:pt x="5560560" y="6467983"/>
                </a:cubicBezTo>
                <a:cubicBezTo>
                  <a:pt x="5564841" y="6475285"/>
                  <a:pt x="5588783" y="6482271"/>
                  <a:pt x="5590244" y="6476619"/>
                </a:cubicBezTo>
                <a:cubicBezTo>
                  <a:pt x="5590879" y="6474269"/>
                  <a:pt x="5594245" y="6472174"/>
                  <a:pt x="5598182" y="6471793"/>
                </a:cubicBezTo>
                <a:cubicBezTo>
                  <a:pt x="5607518" y="6470650"/>
                  <a:pt x="5622951" y="6479540"/>
                  <a:pt x="5621427" y="6485128"/>
                </a:cubicBezTo>
                <a:cubicBezTo>
                  <a:pt x="5620791" y="6487541"/>
                  <a:pt x="5615711" y="6487033"/>
                  <a:pt x="5609805" y="6483858"/>
                </a:cubicBezTo>
                <a:cubicBezTo>
                  <a:pt x="5595071" y="6475793"/>
                  <a:pt x="5595960" y="6481890"/>
                  <a:pt x="5611011" y="6491986"/>
                </a:cubicBezTo>
                <a:lnTo>
                  <a:pt x="5623776" y="6500559"/>
                </a:lnTo>
                <a:lnTo>
                  <a:pt x="5611265" y="6505639"/>
                </a:lnTo>
                <a:cubicBezTo>
                  <a:pt x="5604279" y="6508496"/>
                  <a:pt x="5596150" y="6508941"/>
                  <a:pt x="5592912" y="6506655"/>
                </a:cubicBezTo>
                <a:cubicBezTo>
                  <a:pt x="5589609" y="6504305"/>
                  <a:pt x="5587704" y="6504813"/>
                  <a:pt x="5588656" y="6507670"/>
                </a:cubicBezTo>
                <a:cubicBezTo>
                  <a:pt x="5589927" y="6512179"/>
                  <a:pt x="5572335" y="6524054"/>
                  <a:pt x="5566492" y="6522530"/>
                </a:cubicBezTo>
                <a:cubicBezTo>
                  <a:pt x="5565222" y="6522148"/>
                  <a:pt x="5565794" y="6516116"/>
                  <a:pt x="5567699" y="6508496"/>
                </a:cubicBezTo>
                <a:cubicBezTo>
                  <a:pt x="5570557" y="6497701"/>
                  <a:pt x="5568905" y="6493764"/>
                  <a:pt x="5559754" y="6488747"/>
                </a:cubicBezTo>
                <a:cubicBezTo>
                  <a:pt x="5553492" y="6485318"/>
                  <a:pt x="5544258" y="6481699"/>
                  <a:pt x="5539406" y="6480810"/>
                </a:cubicBezTo>
                <a:cubicBezTo>
                  <a:pt x="5534389" y="6479858"/>
                  <a:pt x="5528787" y="6476936"/>
                  <a:pt x="5526596" y="6474016"/>
                </a:cubicBezTo>
                <a:cubicBezTo>
                  <a:pt x="5520887" y="6466522"/>
                  <a:pt x="5474501" y="6449695"/>
                  <a:pt x="5470468" y="6453632"/>
                </a:cubicBezTo>
                <a:cubicBezTo>
                  <a:pt x="5466537" y="6457442"/>
                  <a:pt x="5437628" y="6449123"/>
                  <a:pt x="5426813" y="6441059"/>
                </a:cubicBezTo>
                <a:cubicBezTo>
                  <a:pt x="5422030" y="6437503"/>
                  <a:pt x="5419020" y="6437947"/>
                  <a:pt x="5417864" y="6442456"/>
                </a:cubicBezTo>
                <a:cubicBezTo>
                  <a:pt x="5416969" y="6446075"/>
                  <a:pt x="5410218" y="6449123"/>
                  <a:pt x="5403029" y="6449060"/>
                </a:cubicBezTo>
                <a:cubicBezTo>
                  <a:pt x="5393090" y="6449123"/>
                  <a:pt x="5389121" y="6446520"/>
                  <a:pt x="5386352" y="6438138"/>
                </a:cubicBezTo>
                <a:cubicBezTo>
                  <a:pt x="5383253" y="6428867"/>
                  <a:pt x="5378223" y="6426073"/>
                  <a:pt x="5354083" y="6419786"/>
                </a:cubicBezTo>
                <a:cubicBezTo>
                  <a:pt x="5327271" y="6412865"/>
                  <a:pt x="5325486" y="6411595"/>
                  <a:pt x="5326115" y="6400609"/>
                </a:cubicBezTo>
                <a:cubicBezTo>
                  <a:pt x="5326464" y="6394005"/>
                  <a:pt x="5327029" y="6383655"/>
                  <a:pt x="5327290" y="6377051"/>
                </a:cubicBezTo>
                <a:cubicBezTo>
                  <a:pt x="5327667" y="6369526"/>
                  <a:pt x="5330541" y="6366304"/>
                  <a:pt x="5334054" y="6367018"/>
                </a:cubicBezTo>
                <a:close/>
                <a:moveTo>
                  <a:pt x="5063973" y="6366700"/>
                </a:moveTo>
                <a:cubicBezTo>
                  <a:pt x="5066147" y="6366605"/>
                  <a:pt x="5069009" y="6366827"/>
                  <a:pt x="5071969" y="6367399"/>
                </a:cubicBezTo>
                <a:cubicBezTo>
                  <a:pt x="5080104" y="6368923"/>
                  <a:pt x="5082892" y="6372161"/>
                  <a:pt x="5082371" y="6379591"/>
                </a:cubicBezTo>
                <a:cubicBezTo>
                  <a:pt x="5082371" y="6379591"/>
                  <a:pt x="5081597" y="6391275"/>
                  <a:pt x="5081292" y="6393434"/>
                </a:cubicBezTo>
                <a:cubicBezTo>
                  <a:pt x="5081222" y="6395275"/>
                  <a:pt x="5075995" y="6395656"/>
                  <a:pt x="5070171" y="6394132"/>
                </a:cubicBezTo>
                <a:cubicBezTo>
                  <a:pt x="5064430" y="6392609"/>
                  <a:pt x="5057476" y="6393053"/>
                  <a:pt x="5055406" y="6395085"/>
                </a:cubicBezTo>
                <a:cubicBezTo>
                  <a:pt x="5053228" y="6397180"/>
                  <a:pt x="5054002" y="6399466"/>
                  <a:pt x="5057171" y="6400228"/>
                </a:cubicBezTo>
                <a:cubicBezTo>
                  <a:pt x="5061630" y="6401435"/>
                  <a:pt x="5061394" y="6402451"/>
                  <a:pt x="5055984" y="6405626"/>
                </a:cubicBezTo>
                <a:cubicBezTo>
                  <a:pt x="5050871" y="6408610"/>
                  <a:pt x="5047747" y="6407277"/>
                  <a:pt x="5042958" y="6399847"/>
                </a:cubicBezTo>
                <a:cubicBezTo>
                  <a:pt x="5039586" y="6394577"/>
                  <a:pt x="5032956" y="6390449"/>
                  <a:pt x="5028587" y="6390830"/>
                </a:cubicBezTo>
                <a:cubicBezTo>
                  <a:pt x="5024211" y="6391275"/>
                  <a:pt x="5021118" y="6389370"/>
                  <a:pt x="5021791" y="6386703"/>
                </a:cubicBezTo>
                <a:cubicBezTo>
                  <a:pt x="5022585" y="6383909"/>
                  <a:pt x="5026224" y="6382575"/>
                  <a:pt x="5030269" y="6383591"/>
                </a:cubicBezTo>
                <a:cubicBezTo>
                  <a:pt x="5036995" y="6385369"/>
                  <a:pt x="5058511" y="6374003"/>
                  <a:pt x="5060112" y="6367907"/>
                </a:cubicBezTo>
                <a:cubicBezTo>
                  <a:pt x="5060315" y="6367208"/>
                  <a:pt x="5061799" y="6366796"/>
                  <a:pt x="5063973" y="6366700"/>
                </a:cubicBezTo>
                <a:close/>
                <a:moveTo>
                  <a:pt x="5534383" y="6366462"/>
                </a:moveTo>
                <a:cubicBezTo>
                  <a:pt x="5529989" y="6365366"/>
                  <a:pt x="5523665" y="6365303"/>
                  <a:pt x="5518448" y="6367017"/>
                </a:cubicBezTo>
                <a:cubicBezTo>
                  <a:pt x="5512358" y="6368986"/>
                  <a:pt x="5513266" y="6370319"/>
                  <a:pt x="5522665" y="6372733"/>
                </a:cubicBezTo>
                <a:cubicBezTo>
                  <a:pt x="5529308" y="6374447"/>
                  <a:pt x="5536484" y="6374129"/>
                  <a:pt x="5538739" y="6372097"/>
                </a:cubicBezTo>
                <a:cubicBezTo>
                  <a:pt x="5541241" y="6369684"/>
                  <a:pt x="5538777" y="6367557"/>
                  <a:pt x="5534383" y="6366462"/>
                </a:cubicBezTo>
                <a:close/>
                <a:moveTo>
                  <a:pt x="4666191" y="6365684"/>
                </a:moveTo>
                <a:cubicBezTo>
                  <a:pt x="4657687" y="6363462"/>
                  <a:pt x="4644960" y="6368351"/>
                  <a:pt x="4643347" y="6374510"/>
                </a:cubicBezTo>
                <a:cubicBezTo>
                  <a:pt x="4642866" y="6376289"/>
                  <a:pt x="4646600" y="6377622"/>
                  <a:pt x="4651813" y="6377685"/>
                </a:cubicBezTo>
                <a:cubicBezTo>
                  <a:pt x="4657046" y="6377622"/>
                  <a:pt x="4664033" y="6375463"/>
                  <a:pt x="4667956" y="6372859"/>
                </a:cubicBezTo>
                <a:cubicBezTo>
                  <a:pt x="4673266" y="6368986"/>
                  <a:pt x="4672916" y="6367462"/>
                  <a:pt x="4666191" y="6365684"/>
                </a:cubicBezTo>
                <a:close/>
                <a:moveTo>
                  <a:pt x="5121829" y="6365549"/>
                </a:moveTo>
                <a:cubicBezTo>
                  <a:pt x="5126886" y="6365335"/>
                  <a:pt x="5133142" y="6365716"/>
                  <a:pt x="5139337" y="6366764"/>
                </a:cubicBezTo>
                <a:lnTo>
                  <a:pt x="5161985" y="6370447"/>
                </a:lnTo>
                <a:lnTo>
                  <a:pt x="5142653" y="6375019"/>
                </a:lnTo>
                <a:cubicBezTo>
                  <a:pt x="5121339" y="6379972"/>
                  <a:pt x="5103163" y="6375781"/>
                  <a:pt x="5111509" y="6367907"/>
                </a:cubicBezTo>
                <a:cubicBezTo>
                  <a:pt x="5112912" y="6366573"/>
                  <a:pt x="5116771" y="6365764"/>
                  <a:pt x="5121829" y="6365549"/>
                </a:cubicBezTo>
                <a:close/>
                <a:moveTo>
                  <a:pt x="783623" y="6364946"/>
                </a:moveTo>
                <a:cubicBezTo>
                  <a:pt x="782305" y="6365240"/>
                  <a:pt x="779669" y="6366796"/>
                  <a:pt x="775792" y="6369622"/>
                </a:cubicBezTo>
                <a:cubicBezTo>
                  <a:pt x="762245" y="6379400"/>
                  <a:pt x="705789" y="6464046"/>
                  <a:pt x="708038" y="6471348"/>
                </a:cubicBezTo>
                <a:cubicBezTo>
                  <a:pt x="708871" y="6474142"/>
                  <a:pt x="707556" y="6476619"/>
                  <a:pt x="704798" y="6477444"/>
                </a:cubicBezTo>
                <a:cubicBezTo>
                  <a:pt x="699647" y="6479096"/>
                  <a:pt x="697487" y="6502082"/>
                  <a:pt x="702430" y="6503353"/>
                </a:cubicBezTo>
                <a:cubicBezTo>
                  <a:pt x="708747" y="6504940"/>
                  <a:pt x="717793" y="6495859"/>
                  <a:pt x="737727" y="6467602"/>
                </a:cubicBezTo>
                <a:cubicBezTo>
                  <a:pt x="748832" y="6451791"/>
                  <a:pt x="761281" y="6436931"/>
                  <a:pt x="765903" y="6433820"/>
                </a:cubicBezTo>
                <a:cubicBezTo>
                  <a:pt x="778174" y="6425565"/>
                  <a:pt x="777976" y="6419913"/>
                  <a:pt x="765213" y="6419151"/>
                </a:cubicBezTo>
                <a:cubicBezTo>
                  <a:pt x="761249" y="6418834"/>
                  <a:pt x="774223" y="6382575"/>
                  <a:pt x="783553" y="6367843"/>
                </a:cubicBezTo>
                <a:cubicBezTo>
                  <a:pt x="784943" y="6365620"/>
                  <a:pt x="784941" y="6364652"/>
                  <a:pt x="783623" y="6364946"/>
                </a:cubicBezTo>
                <a:close/>
                <a:moveTo>
                  <a:pt x="5409799" y="6362573"/>
                </a:moveTo>
                <a:cubicBezTo>
                  <a:pt x="5414746" y="6363779"/>
                  <a:pt x="5418531" y="6365684"/>
                  <a:pt x="5418315" y="6366637"/>
                </a:cubicBezTo>
                <a:cubicBezTo>
                  <a:pt x="5418099" y="6367653"/>
                  <a:pt x="5413558" y="6368415"/>
                  <a:pt x="5408338" y="6368415"/>
                </a:cubicBezTo>
                <a:cubicBezTo>
                  <a:pt x="5403041" y="6368351"/>
                  <a:pt x="5399256" y="6366447"/>
                  <a:pt x="5399828" y="6364287"/>
                </a:cubicBezTo>
                <a:cubicBezTo>
                  <a:pt x="5400412" y="6362001"/>
                  <a:pt x="5404858" y="6361303"/>
                  <a:pt x="5409799" y="6362573"/>
                </a:cubicBezTo>
                <a:close/>
                <a:moveTo>
                  <a:pt x="3930641" y="6361421"/>
                </a:moveTo>
                <a:cubicBezTo>
                  <a:pt x="3932895" y="6361810"/>
                  <a:pt x="3935060" y="6364160"/>
                  <a:pt x="3935618" y="6368224"/>
                </a:cubicBezTo>
                <a:cubicBezTo>
                  <a:pt x="3937075" y="6379083"/>
                  <a:pt x="3935575" y="6381178"/>
                  <a:pt x="3929505" y="6376860"/>
                </a:cubicBezTo>
                <a:cubicBezTo>
                  <a:pt x="3926244" y="6374574"/>
                  <a:pt x="3924242" y="6369684"/>
                  <a:pt x="3925055" y="6366383"/>
                </a:cubicBezTo>
                <a:cubicBezTo>
                  <a:pt x="3926020" y="6362604"/>
                  <a:pt x="3928376" y="6361033"/>
                  <a:pt x="3930641" y="6361421"/>
                </a:cubicBezTo>
                <a:close/>
                <a:moveTo>
                  <a:pt x="4437391" y="6358890"/>
                </a:moveTo>
                <a:cubicBezTo>
                  <a:pt x="4443705" y="6360541"/>
                  <a:pt x="4441430" y="6363462"/>
                  <a:pt x="4433060" y="6364541"/>
                </a:cubicBezTo>
                <a:cubicBezTo>
                  <a:pt x="4428590" y="6364986"/>
                  <a:pt x="4427218" y="6363843"/>
                  <a:pt x="4429510" y="6361620"/>
                </a:cubicBezTo>
                <a:cubicBezTo>
                  <a:pt x="4431802" y="6359334"/>
                  <a:pt x="4434960" y="6358255"/>
                  <a:pt x="4437391" y="6358890"/>
                </a:cubicBezTo>
                <a:close/>
                <a:moveTo>
                  <a:pt x="3912576" y="6358890"/>
                </a:moveTo>
                <a:cubicBezTo>
                  <a:pt x="3915591" y="6358064"/>
                  <a:pt x="3917260" y="6359461"/>
                  <a:pt x="3916495" y="6362065"/>
                </a:cubicBezTo>
                <a:cubicBezTo>
                  <a:pt x="3915824" y="6364795"/>
                  <a:pt x="3913424" y="6366319"/>
                  <a:pt x="3910833" y="6365621"/>
                </a:cubicBezTo>
                <a:cubicBezTo>
                  <a:pt x="3908155" y="6364986"/>
                  <a:pt x="3906557" y="6363652"/>
                  <a:pt x="3906912" y="6362446"/>
                </a:cubicBezTo>
                <a:cubicBezTo>
                  <a:pt x="3907178" y="6361239"/>
                  <a:pt x="3909453" y="6359842"/>
                  <a:pt x="3912576" y="6358890"/>
                </a:cubicBezTo>
                <a:close/>
                <a:moveTo>
                  <a:pt x="467878" y="6358890"/>
                </a:moveTo>
                <a:cubicBezTo>
                  <a:pt x="465019" y="6359779"/>
                  <a:pt x="461769" y="6364034"/>
                  <a:pt x="460613" y="6368542"/>
                </a:cubicBezTo>
                <a:cubicBezTo>
                  <a:pt x="458307" y="6377432"/>
                  <a:pt x="445117" y="6381305"/>
                  <a:pt x="438915" y="6374828"/>
                </a:cubicBezTo>
                <a:cubicBezTo>
                  <a:pt x="432922" y="6368669"/>
                  <a:pt x="416519" y="6382385"/>
                  <a:pt x="411152" y="6398197"/>
                </a:cubicBezTo>
                <a:cubicBezTo>
                  <a:pt x="406064" y="6413055"/>
                  <a:pt x="412048" y="6418580"/>
                  <a:pt x="425254" y="6411150"/>
                </a:cubicBezTo>
                <a:cubicBezTo>
                  <a:pt x="431209" y="6407848"/>
                  <a:pt x="431118" y="6410579"/>
                  <a:pt x="424851" y="6426581"/>
                </a:cubicBezTo>
                <a:cubicBezTo>
                  <a:pt x="416125" y="6448616"/>
                  <a:pt x="412818" y="6455092"/>
                  <a:pt x="404228" y="6466015"/>
                </a:cubicBezTo>
                <a:cubicBezTo>
                  <a:pt x="400190" y="6471158"/>
                  <a:pt x="399836" y="6475095"/>
                  <a:pt x="403133" y="6477191"/>
                </a:cubicBezTo>
                <a:cubicBezTo>
                  <a:pt x="407188" y="6479794"/>
                  <a:pt x="406811" y="6481509"/>
                  <a:pt x="400922" y="6485699"/>
                </a:cubicBezTo>
                <a:cubicBezTo>
                  <a:pt x="394797" y="6490144"/>
                  <a:pt x="395024" y="6491034"/>
                  <a:pt x="402523" y="6491605"/>
                </a:cubicBezTo>
                <a:cubicBezTo>
                  <a:pt x="408182" y="6491986"/>
                  <a:pt x="415795" y="6485763"/>
                  <a:pt x="423372" y="6474333"/>
                </a:cubicBezTo>
                <a:cubicBezTo>
                  <a:pt x="435902" y="6455600"/>
                  <a:pt x="454119" y="6446837"/>
                  <a:pt x="442659" y="6464998"/>
                </a:cubicBezTo>
                <a:cubicBezTo>
                  <a:pt x="436981" y="6474016"/>
                  <a:pt x="437216" y="6474523"/>
                  <a:pt x="445464" y="6470523"/>
                </a:cubicBezTo>
                <a:cubicBezTo>
                  <a:pt x="450354" y="6468173"/>
                  <a:pt x="453801" y="6464998"/>
                  <a:pt x="453023" y="6463411"/>
                </a:cubicBezTo>
                <a:cubicBezTo>
                  <a:pt x="452227" y="6461950"/>
                  <a:pt x="456034" y="6455600"/>
                  <a:pt x="461168" y="6449822"/>
                </a:cubicBezTo>
                <a:cubicBezTo>
                  <a:pt x="472125" y="6437440"/>
                  <a:pt x="471877" y="6438138"/>
                  <a:pt x="468790" y="6426898"/>
                </a:cubicBezTo>
                <a:cubicBezTo>
                  <a:pt x="467395" y="6422009"/>
                  <a:pt x="462557" y="6417183"/>
                  <a:pt x="457608" y="6415913"/>
                </a:cubicBezTo>
                <a:cubicBezTo>
                  <a:pt x="450475" y="6414072"/>
                  <a:pt x="449916" y="6411531"/>
                  <a:pt x="454718" y="6401816"/>
                </a:cubicBezTo>
                <a:cubicBezTo>
                  <a:pt x="466996" y="6376860"/>
                  <a:pt x="472924" y="6357366"/>
                  <a:pt x="467878" y="6358890"/>
                </a:cubicBezTo>
                <a:close/>
                <a:moveTo>
                  <a:pt x="3971562" y="6357461"/>
                </a:moveTo>
                <a:cubicBezTo>
                  <a:pt x="3973924" y="6358191"/>
                  <a:pt x="3972375" y="6361144"/>
                  <a:pt x="3965428" y="6365875"/>
                </a:cubicBezTo>
                <a:cubicBezTo>
                  <a:pt x="3959291" y="6370002"/>
                  <a:pt x="3957257" y="6372606"/>
                  <a:pt x="3960905" y="6371653"/>
                </a:cubicBezTo>
                <a:cubicBezTo>
                  <a:pt x="3965907" y="6370256"/>
                  <a:pt x="3966154" y="6372288"/>
                  <a:pt x="3961743" y="6380226"/>
                </a:cubicBezTo>
                <a:cubicBezTo>
                  <a:pt x="3957516" y="6387782"/>
                  <a:pt x="3957693" y="6393561"/>
                  <a:pt x="3962306" y="6400990"/>
                </a:cubicBezTo>
                <a:cubicBezTo>
                  <a:pt x="3969994" y="6413436"/>
                  <a:pt x="3961307" y="6428740"/>
                  <a:pt x="3946657" y="6428803"/>
                </a:cubicBezTo>
                <a:cubicBezTo>
                  <a:pt x="3941850" y="6428803"/>
                  <a:pt x="3936539" y="6432740"/>
                  <a:pt x="3935404" y="6437058"/>
                </a:cubicBezTo>
                <a:cubicBezTo>
                  <a:pt x="3934247" y="6441567"/>
                  <a:pt x="3930364" y="6447853"/>
                  <a:pt x="3927038" y="6450901"/>
                </a:cubicBezTo>
                <a:cubicBezTo>
                  <a:pt x="3922128" y="6455283"/>
                  <a:pt x="3920378" y="6455092"/>
                  <a:pt x="3918668" y="6449695"/>
                </a:cubicBezTo>
                <a:cubicBezTo>
                  <a:pt x="3914172" y="6435471"/>
                  <a:pt x="3897443" y="6446075"/>
                  <a:pt x="3863611" y="6484556"/>
                </a:cubicBezTo>
                <a:cubicBezTo>
                  <a:pt x="3856064" y="6493065"/>
                  <a:pt x="3847330" y="6499669"/>
                  <a:pt x="3844170" y="6499225"/>
                </a:cubicBezTo>
                <a:cubicBezTo>
                  <a:pt x="3840934" y="6498780"/>
                  <a:pt x="3836805" y="6498463"/>
                  <a:pt x="3834834" y="6498463"/>
                </a:cubicBezTo>
                <a:cubicBezTo>
                  <a:pt x="3832867" y="6498463"/>
                  <a:pt x="3826599" y="6497002"/>
                  <a:pt x="3821337" y="6495224"/>
                </a:cubicBezTo>
                <a:cubicBezTo>
                  <a:pt x="3814704" y="6493065"/>
                  <a:pt x="3810839" y="6494272"/>
                  <a:pt x="3809654" y="6498907"/>
                </a:cubicBezTo>
                <a:cubicBezTo>
                  <a:pt x="3808532" y="6503225"/>
                  <a:pt x="3811835" y="6506844"/>
                  <a:pt x="3818556" y="6508559"/>
                </a:cubicBezTo>
                <a:cubicBezTo>
                  <a:pt x="3827546" y="6510908"/>
                  <a:pt x="3828496" y="6512814"/>
                  <a:pt x="3824365" y="6520306"/>
                </a:cubicBezTo>
                <a:cubicBezTo>
                  <a:pt x="3821182" y="6526212"/>
                  <a:pt x="3821587" y="6531356"/>
                  <a:pt x="3825543" y="6535166"/>
                </a:cubicBezTo>
                <a:cubicBezTo>
                  <a:pt x="3832824" y="6542151"/>
                  <a:pt x="3825257" y="6554660"/>
                  <a:pt x="3817189" y="6548945"/>
                </a:cubicBezTo>
                <a:cubicBezTo>
                  <a:pt x="3813771" y="6546595"/>
                  <a:pt x="3808708" y="6548945"/>
                  <a:pt x="3804457" y="6555041"/>
                </a:cubicBezTo>
                <a:cubicBezTo>
                  <a:pt x="3795340" y="6568058"/>
                  <a:pt x="3784504" y="6561264"/>
                  <a:pt x="3791284" y="6546850"/>
                </a:cubicBezTo>
                <a:cubicBezTo>
                  <a:pt x="3793864" y="6541325"/>
                  <a:pt x="3798623" y="6536499"/>
                  <a:pt x="3801681" y="6536181"/>
                </a:cubicBezTo>
                <a:cubicBezTo>
                  <a:pt x="3804903" y="6535991"/>
                  <a:pt x="3803746" y="6535356"/>
                  <a:pt x="3799143" y="6534848"/>
                </a:cubicBezTo>
                <a:cubicBezTo>
                  <a:pt x="3794466" y="6534340"/>
                  <a:pt x="3790358" y="6531991"/>
                  <a:pt x="3789566" y="6529324"/>
                </a:cubicBezTo>
                <a:cubicBezTo>
                  <a:pt x="3788767" y="6526783"/>
                  <a:pt x="3785560" y="6525450"/>
                  <a:pt x="3782446" y="6526276"/>
                </a:cubicBezTo>
                <a:cubicBezTo>
                  <a:pt x="3778776" y="6527356"/>
                  <a:pt x="3778723" y="6530340"/>
                  <a:pt x="3782364" y="6534848"/>
                </a:cubicBezTo>
                <a:cubicBezTo>
                  <a:pt x="3787131" y="6540818"/>
                  <a:pt x="3786798" y="6542658"/>
                  <a:pt x="3780117" y="6548119"/>
                </a:cubicBezTo>
                <a:cubicBezTo>
                  <a:pt x="3775609" y="6551803"/>
                  <a:pt x="3770784" y="6553898"/>
                  <a:pt x="3768813" y="6553073"/>
                </a:cubicBezTo>
                <a:cubicBezTo>
                  <a:pt x="3767013" y="6552374"/>
                  <a:pt x="3764097" y="6554724"/>
                  <a:pt x="3762735" y="6558153"/>
                </a:cubicBezTo>
                <a:cubicBezTo>
                  <a:pt x="3761111" y="6562026"/>
                  <a:pt x="3762917" y="6564312"/>
                  <a:pt x="3767210" y="6563868"/>
                </a:cubicBezTo>
                <a:cubicBezTo>
                  <a:pt x="3771074" y="6563423"/>
                  <a:pt x="3777302" y="6567487"/>
                  <a:pt x="3780699" y="6572568"/>
                </a:cubicBezTo>
                <a:cubicBezTo>
                  <a:pt x="3786494" y="6581331"/>
                  <a:pt x="3787548" y="6581584"/>
                  <a:pt x="3792896" y="6575996"/>
                </a:cubicBezTo>
                <a:cubicBezTo>
                  <a:pt x="3800943" y="6567487"/>
                  <a:pt x="3814223" y="6577139"/>
                  <a:pt x="3808021" y="6587045"/>
                </a:cubicBezTo>
                <a:cubicBezTo>
                  <a:pt x="3805203" y="6591618"/>
                  <a:pt x="3805752" y="6596126"/>
                  <a:pt x="3809460" y="6598729"/>
                </a:cubicBezTo>
                <a:cubicBezTo>
                  <a:pt x="3816288" y="6603492"/>
                  <a:pt x="3814685" y="6617335"/>
                  <a:pt x="3807461" y="6615494"/>
                </a:cubicBezTo>
                <a:cubicBezTo>
                  <a:pt x="3804884" y="6614858"/>
                  <a:pt x="3802716" y="6611429"/>
                  <a:pt x="3802371" y="6607493"/>
                </a:cubicBezTo>
                <a:cubicBezTo>
                  <a:pt x="3801925" y="6602222"/>
                  <a:pt x="3799062" y="6601206"/>
                  <a:pt x="3789511" y="6602983"/>
                </a:cubicBezTo>
                <a:cubicBezTo>
                  <a:pt x="3782967" y="6604254"/>
                  <a:pt x="3776591" y="6607493"/>
                  <a:pt x="3775961" y="6609968"/>
                </a:cubicBezTo>
                <a:cubicBezTo>
                  <a:pt x="3775325" y="6612508"/>
                  <a:pt x="3768590" y="6615494"/>
                  <a:pt x="3761178" y="6616445"/>
                </a:cubicBezTo>
                <a:cubicBezTo>
                  <a:pt x="3747863" y="6618097"/>
                  <a:pt x="3747850" y="6618160"/>
                  <a:pt x="3758051" y="6621272"/>
                </a:cubicBezTo>
                <a:cubicBezTo>
                  <a:pt x="3766397" y="6623812"/>
                  <a:pt x="3767162" y="6625336"/>
                  <a:pt x="3761653" y="6629336"/>
                </a:cubicBezTo>
                <a:cubicBezTo>
                  <a:pt x="3756345" y="6633273"/>
                  <a:pt x="3755946" y="6635051"/>
                  <a:pt x="3760021" y="6637591"/>
                </a:cubicBezTo>
                <a:cubicBezTo>
                  <a:pt x="3763243" y="6639623"/>
                  <a:pt x="3761943" y="6641274"/>
                  <a:pt x="3756481" y="6641909"/>
                </a:cubicBezTo>
                <a:cubicBezTo>
                  <a:pt x="3751526" y="6642607"/>
                  <a:pt x="3749353" y="6641656"/>
                  <a:pt x="3751329" y="6639687"/>
                </a:cubicBezTo>
                <a:cubicBezTo>
                  <a:pt x="3753401" y="6637655"/>
                  <a:pt x="3753251" y="6635242"/>
                  <a:pt x="3750958" y="6633591"/>
                </a:cubicBezTo>
                <a:cubicBezTo>
                  <a:pt x="3748866" y="6632193"/>
                  <a:pt x="3747282" y="6625019"/>
                  <a:pt x="3747390" y="6617906"/>
                </a:cubicBezTo>
                <a:cubicBezTo>
                  <a:pt x="3747574" y="6606984"/>
                  <a:pt x="3749637" y="6604635"/>
                  <a:pt x="3759905" y="6603556"/>
                </a:cubicBezTo>
                <a:cubicBezTo>
                  <a:pt x="3776137" y="6601841"/>
                  <a:pt x="3780083" y="6597523"/>
                  <a:pt x="3775771" y="6586410"/>
                </a:cubicBezTo>
                <a:cubicBezTo>
                  <a:pt x="3772536" y="6578156"/>
                  <a:pt x="3770513" y="6577266"/>
                  <a:pt x="3760665" y="6580314"/>
                </a:cubicBezTo>
                <a:cubicBezTo>
                  <a:pt x="3754416" y="6582219"/>
                  <a:pt x="3749509" y="6586601"/>
                  <a:pt x="3749808" y="6589903"/>
                </a:cubicBezTo>
                <a:cubicBezTo>
                  <a:pt x="3750077" y="6593331"/>
                  <a:pt x="3747417" y="6595300"/>
                  <a:pt x="3743857" y="6594348"/>
                </a:cubicBezTo>
                <a:cubicBezTo>
                  <a:pt x="3740114" y="6593458"/>
                  <a:pt x="3736634" y="6595618"/>
                  <a:pt x="3735571" y="6599619"/>
                </a:cubicBezTo>
                <a:cubicBezTo>
                  <a:pt x="3734164" y="6605206"/>
                  <a:pt x="3732275" y="6605269"/>
                  <a:pt x="3726062" y="6599619"/>
                </a:cubicBezTo>
                <a:cubicBezTo>
                  <a:pt x="3719854" y="6593967"/>
                  <a:pt x="3718494" y="6593903"/>
                  <a:pt x="3719150" y="6599428"/>
                </a:cubicBezTo>
                <a:cubicBezTo>
                  <a:pt x="3719570" y="6603365"/>
                  <a:pt x="3717642" y="6607048"/>
                  <a:pt x="3714515" y="6608000"/>
                </a:cubicBezTo>
                <a:cubicBezTo>
                  <a:pt x="3711112" y="6609080"/>
                  <a:pt x="3710197" y="6605460"/>
                  <a:pt x="3712036" y="6598285"/>
                </a:cubicBezTo>
                <a:cubicBezTo>
                  <a:pt x="3714088" y="6590156"/>
                  <a:pt x="3712477" y="6586219"/>
                  <a:pt x="3706480" y="6584632"/>
                </a:cubicBezTo>
                <a:cubicBezTo>
                  <a:pt x="3702029" y="6583489"/>
                  <a:pt x="3696015" y="6578156"/>
                  <a:pt x="3693882" y="6573456"/>
                </a:cubicBezTo>
                <a:cubicBezTo>
                  <a:pt x="3690236" y="6565582"/>
                  <a:pt x="3690858" y="6565074"/>
                  <a:pt x="3699188" y="6569582"/>
                </a:cubicBezTo>
                <a:cubicBezTo>
                  <a:pt x="3704233" y="6572313"/>
                  <a:pt x="3710338" y="6573012"/>
                  <a:pt x="3712382" y="6571170"/>
                </a:cubicBezTo>
                <a:cubicBezTo>
                  <a:pt x="3714752" y="6568948"/>
                  <a:pt x="3717933" y="6570027"/>
                  <a:pt x="3720741" y="6574028"/>
                </a:cubicBezTo>
                <a:cubicBezTo>
                  <a:pt x="3723550" y="6577965"/>
                  <a:pt x="3726765" y="6578918"/>
                  <a:pt x="3729162" y="6576631"/>
                </a:cubicBezTo>
                <a:cubicBezTo>
                  <a:pt x="3731233" y="6574599"/>
                  <a:pt x="3729406" y="6568567"/>
                  <a:pt x="3724972" y="6563360"/>
                </a:cubicBezTo>
                <a:cubicBezTo>
                  <a:pt x="3718380" y="6555613"/>
                  <a:pt x="3718265" y="6554216"/>
                  <a:pt x="3724497" y="6555803"/>
                </a:cubicBezTo>
                <a:cubicBezTo>
                  <a:pt x="3728552" y="6556882"/>
                  <a:pt x="3732648" y="6555803"/>
                  <a:pt x="3733237" y="6553581"/>
                </a:cubicBezTo>
                <a:cubicBezTo>
                  <a:pt x="3733860" y="6551104"/>
                  <a:pt x="3738292" y="6546977"/>
                  <a:pt x="3743329" y="6543993"/>
                </a:cubicBezTo>
                <a:cubicBezTo>
                  <a:pt x="3748426" y="6541071"/>
                  <a:pt x="3758891" y="6531293"/>
                  <a:pt x="3767202" y="6522021"/>
                </a:cubicBezTo>
                <a:lnTo>
                  <a:pt x="3782033" y="6505320"/>
                </a:lnTo>
                <a:lnTo>
                  <a:pt x="3768569" y="6505702"/>
                </a:lnTo>
                <a:cubicBezTo>
                  <a:pt x="3761341" y="6505893"/>
                  <a:pt x="3756576" y="6504558"/>
                  <a:pt x="3758328" y="6502844"/>
                </a:cubicBezTo>
                <a:cubicBezTo>
                  <a:pt x="3760102" y="6501003"/>
                  <a:pt x="3759310" y="6498018"/>
                  <a:pt x="3756515" y="6495923"/>
                </a:cubicBezTo>
                <a:cubicBezTo>
                  <a:pt x="3753793" y="6493891"/>
                  <a:pt x="3756745" y="6493319"/>
                  <a:pt x="3763033" y="6494716"/>
                </a:cubicBezTo>
                <a:cubicBezTo>
                  <a:pt x="3769422" y="6496050"/>
                  <a:pt x="3778898" y="6495478"/>
                  <a:pt x="3784152" y="6493446"/>
                </a:cubicBezTo>
                <a:cubicBezTo>
                  <a:pt x="3792585" y="6490081"/>
                  <a:pt x="3793134" y="6488747"/>
                  <a:pt x="3788707" y="6481254"/>
                </a:cubicBezTo>
                <a:cubicBezTo>
                  <a:pt x="3784227" y="6473698"/>
                  <a:pt x="3784733" y="6472491"/>
                  <a:pt x="3793581" y="6469697"/>
                </a:cubicBezTo>
                <a:cubicBezTo>
                  <a:pt x="3799115" y="6467919"/>
                  <a:pt x="3804451" y="6462712"/>
                  <a:pt x="3805715" y="6457823"/>
                </a:cubicBezTo>
                <a:cubicBezTo>
                  <a:pt x="3807063" y="6452870"/>
                  <a:pt x="3811814" y="6446837"/>
                  <a:pt x="3816716" y="6443980"/>
                </a:cubicBezTo>
                <a:cubicBezTo>
                  <a:pt x="3821837" y="6440995"/>
                  <a:pt x="3823550" y="6438265"/>
                  <a:pt x="3820791" y="6437566"/>
                </a:cubicBezTo>
                <a:cubicBezTo>
                  <a:pt x="3818274" y="6436931"/>
                  <a:pt x="3816878" y="6433185"/>
                  <a:pt x="3817825" y="6429629"/>
                </a:cubicBezTo>
                <a:cubicBezTo>
                  <a:pt x="3818786" y="6426073"/>
                  <a:pt x="3821214" y="6423596"/>
                  <a:pt x="3823008" y="6424422"/>
                </a:cubicBezTo>
                <a:cubicBezTo>
                  <a:pt x="3831586" y="6428232"/>
                  <a:pt x="3837427" y="6426581"/>
                  <a:pt x="3841973" y="6419215"/>
                </a:cubicBezTo>
                <a:cubicBezTo>
                  <a:pt x="3846004" y="6412547"/>
                  <a:pt x="3847932" y="6412357"/>
                  <a:pt x="3851400" y="6418008"/>
                </a:cubicBezTo>
                <a:cubicBezTo>
                  <a:pt x="3853795" y="6421882"/>
                  <a:pt x="3855634" y="6431026"/>
                  <a:pt x="3855499" y="6438201"/>
                </a:cubicBezTo>
                <a:cubicBezTo>
                  <a:pt x="3855344" y="6448171"/>
                  <a:pt x="3852784" y="6452108"/>
                  <a:pt x="3844882" y="6454521"/>
                </a:cubicBezTo>
                <a:cubicBezTo>
                  <a:pt x="3830253" y="6459093"/>
                  <a:pt x="3830832" y="6464617"/>
                  <a:pt x="3845963" y="6465125"/>
                </a:cubicBezTo>
                <a:cubicBezTo>
                  <a:pt x="3852934" y="6465379"/>
                  <a:pt x="3868753" y="6459283"/>
                  <a:pt x="3880656" y="6451917"/>
                </a:cubicBezTo>
                <a:cubicBezTo>
                  <a:pt x="3899052" y="6440360"/>
                  <a:pt x="3901623" y="6437249"/>
                  <a:pt x="3896453" y="6432359"/>
                </a:cubicBezTo>
                <a:cubicBezTo>
                  <a:pt x="3893057" y="6429121"/>
                  <a:pt x="3891256" y="6422898"/>
                  <a:pt x="3892415" y="6418453"/>
                </a:cubicBezTo>
                <a:cubicBezTo>
                  <a:pt x="3894030" y="6412293"/>
                  <a:pt x="3891760" y="6410134"/>
                  <a:pt x="3882793" y="6409626"/>
                </a:cubicBezTo>
                <a:cubicBezTo>
                  <a:pt x="3869200" y="6408801"/>
                  <a:pt x="3868958" y="6404419"/>
                  <a:pt x="3882100" y="6395720"/>
                </a:cubicBezTo>
                <a:cubicBezTo>
                  <a:pt x="3889035" y="6391084"/>
                  <a:pt x="3893799" y="6391275"/>
                  <a:pt x="3901051" y="6396355"/>
                </a:cubicBezTo>
                <a:cubicBezTo>
                  <a:pt x="3913123" y="6404927"/>
                  <a:pt x="3925218" y="6404102"/>
                  <a:pt x="3924122" y="6394704"/>
                </a:cubicBezTo>
                <a:cubicBezTo>
                  <a:pt x="3923692" y="6390830"/>
                  <a:pt x="3924960" y="6388227"/>
                  <a:pt x="3927177" y="6388608"/>
                </a:cubicBezTo>
                <a:cubicBezTo>
                  <a:pt x="3929234" y="6388989"/>
                  <a:pt x="3935846" y="6387338"/>
                  <a:pt x="3941693" y="6384925"/>
                </a:cubicBezTo>
                <a:cubicBezTo>
                  <a:pt x="3950735" y="6381242"/>
                  <a:pt x="3951501" y="6379654"/>
                  <a:pt x="3946711" y="6374574"/>
                </a:cubicBezTo>
                <a:cubicBezTo>
                  <a:pt x="3942073" y="6369621"/>
                  <a:pt x="3943297" y="6367589"/>
                  <a:pt x="3954214" y="6362382"/>
                </a:cubicBezTo>
                <a:cubicBezTo>
                  <a:pt x="3962922" y="6358223"/>
                  <a:pt x="3969197" y="6356731"/>
                  <a:pt x="3971562" y="6357461"/>
                </a:cubicBezTo>
                <a:close/>
                <a:moveTo>
                  <a:pt x="5555276" y="6357302"/>
                </a:moveTo>
                <a:cubicBezTo>
                  <a:pt x="5553333" y="6356794"/>
                  <a:pt x="5550424" y="6360286"/>
                  <a:pt x="5548754" y="6365112"/>
                </a:cubicBezTo>
                <a:cubicBezTo>
                  <a:pt x="5547084" y="6370002"/>
                  <a:pt x="5547649" y="6374384"/>
                  <a:pt x="5550005" y="6375018"/>
                </a:cubicBezTo>
                <a:cubicBezTo>
                  <a:pt x="5552272" y="6375590"/>
                  <a:pt x="5555257" y="6372097"/>
                  <a:pt x="5556521" y="6367208"/>
                </a:cubicBezTo>
                <a:cubicBezTo>
                  <a:pt x="5557785" y="6362255"/>
                  <a:pt x="5557219" y="6357810"/>
                  <a:pt x="5555276" y="6357302"/>
                </a:cubicBezTo>
                <a:close/>
                <a:moveTo>
                  <a:pt x="229733" y="6357048"/>
                </a:moveTo>
                <a:cubicBezTo>
                  <a:pt x="232407" y="6357747"/>
                  <a:pt x="233709" y="6359969"/>
                  <a:pt x="233035" y="6362700"/>
                </a:cubicBezTo>
                <a:cubicBezTo>
                  <a:pt x="232355" y="6365367"/>
                  <a:pt x="230102" y="6366637"/>
                  <a:pt x="227422" y="6366002"/>
                </a:cubicBezTo>
                <a:cubicBezTo>
                  <a:pt x="224748" y="6365303"/>
                  <a:pt x="223446" y="6363017"/>
                  <a:pt x="224119" y="6360350"/>
                </a:cubicBezTo>
                <a:cubicBezTo>
                  <a:pt x="224799" y="6357683"/>
                  <a:pt x="227053" y="6356413"/>
                  <a:pt x="229733" y="6357048"/>
                </a:cubicBezTo>
                <a:close/>
                <a:moveTo>
                  <a:pt x="4042051" y="6356667"/>
                </a:moveTo>
                <a:cubicBezTo>
                  <a:pt x="4044732" y="6357365"/>
                  <a:pt x="4046033" y="6359588"/>
                  <a:pt x="4045354" y="6362255"/>
                </a:cubicBezTo>
                <a:cubicBezTo>
                  <a:pt x="4044674" y="6364922"/>
                  <a:pt x="4042413" y="6366255"/>
                  <a:pt x="4039740" y="6365557"/>
                </a:cubicBezTo>
                <a:cubicBezTo>
                  <a:pt x="4037055" y="6364922"/>
                  <a:pt x="4035761" y="6362636"/>
                  <a:pt x="4036440" y="6359969"/>
                </a:cubicBezTo>
                <a:cubicBezTo>
                  <a:pt x="4037112" y="6357302"/>
                  <a:pt x="4039370" y="6355968"/>
                  <a:pt x="4042051" y="6356667"/>
                </a:cubicBezTo>
                <a:close/>
                <a:moveTo>
                  <a:pt x="589934" y="6355715"/>
                </a:moveTo>
                <a:cubicBezTo>
                  <a:pt x="585360" y="6355461"/>
                  <a:pt x="580601" y="6358445"/>
                  <a:pt x="578789" y="6362763"/>
                </a:cubicBezTo>
                <a:cubicBezTo>
                  <a:pt x="576183" y="6369113"/>
                  <a:pt x="577201" y="6369939"/>
                  <a:pt x="585341" y="6367970"/>
                </a:cubicBezTo>
                <a:cubicBezTo>
                  <a:pt x="597034" y="6365049"/>
                  <a:pt x="600324" y="6356350"/>
                  <a:pt x="589934" y="6355715"/>
                </a:cubicBezTo>
                <a:close/>
                <a:moveTo>
                  <a:pt x="4901630" y="6353182"/>
                </a:moveTo>
                <a:cubicBezTo>
                  <a:pt x="4904345" y="6353444"/>
                  <a:pt x="4906406" y="6353999"/>
                  <a:pt x="4907210" y="6354825"/>
                </a:cubicBezTo>
                <a:cubicBezTo>
                  <a:pt x="4908753" y="6356349"/>
                  <a:pt x="4906156" y="6359969"/>
                  <a:pt x="4901621" y="6362699"/>
                </a:cubicBezTo>
                <a:cubicBezTo>
                  <a:pt x="4895417" y="6366382"/>
                  <a:pt x="4891466" y="6366001"/>
                  <a:pt x="4886544" y="6361112"/>
                </a:cubicBezTo>
                <a:cubicBezTo>
                  <a:pt x="4880409" y="6355143"/>
                  <a:pt x="4880803" y="6354571"/>
                  <a:pt x="4892127" y="6353301"/>
                </a:cubicBezTo>
                <a:cubicBezTo>
                  <a:pt x="4895546" y="6352952"/>
                  <a:pt x="4898915" y="6352920"/>
                  <a:pt x="4901630" y="6353182"/>
                </a:cubicBezTo>
                <a:close/>
                <a:moveTo>
                  <a:pt x="4418078" y="6352476"/>
                </a:moveTo>
                <a:cubicBezTo>
                  <a:pt x="4427122" y="6358826"/>
                  <a:pt x="4417843" y="6379147"/>
                  <a:pt x="4404957" y="6381242"/>
                </a:cubicBezTo>
                <a:cubicBezTo>
                  <a:pt x="4393502" y="6383083"/>
                  <a:pt x="4378055" y="6406515"/>
                  <a:pt x="4385265" y="6411087"/>
                </a:cubicBezTo>
                <a:cubicBezTo>
                  <a:pt x="4387829" y="6412674"/>
                  <a:pt x="4386224" y="6418389"/>
                  <a:pt x="4380932" y="6426073"/>
                </a:cubicBezTo>
                <a:cubicBezTo>
                  <a:pt x="4374849" y="6435026"/>
                  <a:pt x="4370409" y="6437249"/>
                  <a:pt x="4365024" y="6434137"/>
                </a:cubicBezTo>
                <a:cubicBezTo>
                  <a:pt x="4360858" y="6431661"/>
                  <a:pt x="4356197" y="6431851"/>
                  <a:pt x="4354418" y="6434455"/>
                </a:cubicBezTo>
                <a:cubicBezTo>
                  <a:pt x="4352766" y="6436868"/>
                  <a:pt x="4349992" y="6437058"/>
                  <a:pt x="4348588" y="6434836"/>
                </a:cubicBezTo>
                <a:cubicBezTo>
                  <a:pt x="4345088" y="6429375"/>
                  <a:pt x="4359404" y="6418834"/>
                  <a:pt x="4363939" y="6423533"/>
                </a:cubicBezTo>
                <a:cubicBezTo>
                  <a:pt x="4365944" y="6425692"/>
                  <a:pt x="4367443" y="6426263"/>
                  <a:pt x="4367800" y="6425057"/>
                </a:cubicBezTo>
                <a:cubicBezTo>
                  <a:pt x="4368047" y="6423914"/>
                  <a:pt x="4370321" y="6420231"/>
                  <a:pt x="4372918" y="6416611"/>
                </a:cubicBezTo>
                <a:cubicBezTo>
                  <a:pt x="4379332" y="6407722"/>
                  <a:pt x="4371610" y="6406642"/>
                  <a:pt x="4356317" y="6414198"/>
                </a:cubicBezTo>
                <a:cubicBezTo>
                  <a:pt x="4331796" y="6426327"/>
                  <a:pt x="4319177" y="6414072"/>
                  <a:pt x="4338903" y="6397244"/>
                </a:cubicBezTo>
                <a:cubicBezTo>
                  <a:pt x="4343977" y="6392926"/>
                  <a:pt x="4347153" y="6388227"/>
                  <a:pt x="4346124" y="6386258"/>
                </a:cubicBezTo>
                <a:cubicBezTo>
                  <a:pt x="4345158" y="6384417"/>
                  <a:pt x="4348327" y="6385179"/>
                  <a:pt x="4352900" y="6387782"/>
                </a:cubicBezTo>
                <a:cubicBezTo>
                  <a:pt x="4359975" y="6391783"/>
                  <a:pt x="4361455" y="6390957"/>
                  <a:pt x="4361315" y="6383020"/>
                </a:cubicBezTo>
                <a:cubicBezTo>
                  <a:pt x="4361208" y="6376162"/>
                  <a:pt x="4364332" y="6373241"/>
                  <a:pt x="4372030" y="6372860"/>
                </a:cubicBezTo>
                <a:cubicBezTo>
                  <a:pt x="4380685" y="6372479"/>
                  <a:pt x="4381840" y="6371082"/>
                  <a:pt x="4377770" y="6366256"/>
                </a:cubicBezTo>
                <a:cubicBezTo>
                  <a:pt x="4373959" y="6361811"/>
                  <a:pt x="4374715" y="6361493"/>
                  <a:pt x="4380399" y="6365240"/>
                </a:cubicBezTo>
                <a:cubicBezTo>
                  <a:pt x="4388935" y="6370764"/>
                  <a:pt x="4407587" y="6363525"/>
                  <a:pt x="4410095" y="6353683"/>
                </a:cubicBezTo>
                <a:cubicBezTo>
                  <a:pt x="4410978" y="6350508"/>
                  <a:pt x="4414452" y="6349873"/>
                  <a:pt x="4418078" y="6352476"/>
                </a:cubicBezTo>
                <a:close/>
                <a:moveTo>
                  <a:pt x="4745353" y="6352205"/>
                </a:moveTo>
                <a:cubicBezTo>
                  <a:pt x="4749695" y="6350876"/>
                  <a:pt x="4755654" y="6352305"/>
                  <a:pt x="4763942" y="6356286"/>
                </a:cubicBezTo>
                <a:cubicBezTo>
                  <a:pt x="4779350" y="6363716"/>
                  <a:pt x="4777539" y="6366447"/>
                  <a:pt x="4753553" y="6372289"/>
                </a:cubicBezTo>
                <a:lnTo>
                  <a:pt x="4733192" y="6377241"/>
                </a:lnTo>
                <a:lnTo>
                  <a:pt x="4736476" y="6364668"/>
                </a:lnTo>
                <a:cubicBezTo>
                  <a:pt x="4738288" y="6357620"/>
                  <a:pt x="4741011" y="6353534"/>
                  <a:pt x="4745353" y="6352205"/>
                </a:cubicBezTo>
                <a:close/>
                <a:moveTo>
                  <a:pt x="6043095" y="6351428"/>
                </a:moveTo>
                <a:cubicBezTo>
                  <a:pt x="6043151" y="6350682"/>
                  <a:pt x="6044675" y="6350793"/>
                  <a:pt x="6047692" y="6351460"/>
                </a:cubicBezTo>
                <a:cubicBezTo>
                  <a:pt x="6051756" y="6352349"/>
                  <a:pt x="6055948" y="6354826"/>
                  <a:pt x="6057218" y="6357048"/>
                </a:cubicBezTo>
                <a:cubicBezTo>
                  <a:pt x="6061282" y="6363906"/>
                  <a:pt x="6054615" y="6363525"/>
                  <a:pt x="6047311" y="6356540"/>
                </a:cubicBezTo>
                <a:cubicBezTo>
                  <a:pt x="6044453" y="6353777"/>
                  <a:pt x="6043040" y="6352174"/>
                  <a:pt x="6043095" y="6351428"/>
                </a:cubicBezTo>
                <a:close/>
                <a:moveTo>
                  <a:pt x="4546879" y="6349041"/>
                </a:moveTo>
                <a:cubicBezTo>
                  <a:pt x="4548167" y="6349409"/>
                  <a:pt x="4547597" y="6351587"/>
                  <a:pt x="4545690" y="6354444"/>
                </a:cubicBezTo>
                <a:cubicBezTo>
                  <a:pt x="4540330" y="6361620"/>
                  <a:pt x="4515442" y="6370764"/>
                  <a:pt x="4512882" y="6366446"/>
                </a:cubicBezTo>
                <a:cubicBezTo>
                  <a:pt x="4511632" y="6364414"/>
                  <a:pt x="4514571" y="6361493"/>
                  <a:pt x="4519169" y="6360477"/>
                </a:cubicBezTo>
                <a:cubicBezTo>
                  <a:pt x="4523685" y="6359397"/>
                  <a:pt x="4531795" y="6356096"/>
                  <a:pt x="4536227" y="6353428"/>
                </a:cubicBezTo>
                <a:cubicBezTo>
                  <a:pt x="4540673" y="6350761"/>
                  <a:pt x="4545671" y="6348691"/>
                  <a:pt x="4546879" y="6349041"/>
                </a:cubicBezTo>
                <a:close/>
                <a:moveTo>
                  <a:pt x="4343125" y="6347066"/>
                </a:moveTo>
                <a:cubicBezTo>
                  <a:pt x="4339245" y="6347581"/>
                  <a:pt x="4334177" y="6350762"/>
                  <a:pt x="4331498" y="6354318"/>
                </a:cubicBezTo>
                <a:cubicBezTo>
                  <a:pt x="4327706" y="6359525"/>
                  <a:pt x="4328969" y="6359588"/>
                  <a:pt x="4337784" y="6354953"/>
                </a:cubicBezTo>
                <a:cubicBezTo>
                  <a:pt x="4350969" y="6348025"/>
                  <a:pt x="4352467" y="6345872"/>
                  <a:pt x="4343125" y="6347066"/>
                </a:cubicBezTo>
                <a:close/>
                <a:moveTo>
                  <a:pt x="4164203" y="6345339"/>
                </a:moveTo>
                <a:cubicBezTo>
                  <a:pt x="4161684" y="6344697"/>
                  <a:pt x="4159208" y="6346209"/>
                  <a:pt x="4158528" y="6348882"/>
                </a:cubicBezTo>
                <a:cubicBezTo>
                  <a:pt x="4157857" y="6351587"/>
                  <a:pt x="4159515" y="6352984"/>
                  <a:pt x="4162454" y="6352032"/>
                </a:cubicBezTo>
                <a:cubicBezTo>
                  <a:pt x="4165579" y="6351143"/>
                  <a:pt x="4167849" y="6349739"/>
                  <a:pt x="4168123" y="6348514"/>
                </a:cubicBezTo>
                <a:cubicBezTo>
                  <a:pt x="4168469" y="6347307"/>
                  <a:pt x="4166875" y="6346012"/>
                  <a:pt x="4164203" y="6345339"/>
                </a:cubicBezTo>
                <a:close/>
                <a:moveTo>
                  <a:pt x="5898385" y="6343160"/>
                </a:moveTo>
                <a:cubicBezTo>
                  <a:pt x="5896289" y="6343714"/>
                  <a:pt x="5895210" y="6345618"/>
                  <a:pt x="5896861" y="6348425"/>
                </a:cubicBezTo>
                <a:cubicBezTo>
                  <a:pt x="5897877" y="6350253"/>
                  <a:pt x="5901434" y="6351650"/>
                  <a:pt x="5904799" y="6351460"/>
                </a:cubicBezTo>
                <a:cubicBezTo>
                  <a:pt x="5909499" y="6351206"/>
                  <a:pt x="5909753" y="6349993"/>
                  <a:pt x="5906006" y="6345993"/>
                </a:cubicBezTo>
                <a:cubicBezTo>
                  <a:pt x="5903592" y="6343402"/>
                  <a:pt x="5900481" y="6342606"/>
                  <a:pt x="5898385" y="6343160"/>
                </a:cubicBezTo>
                <a:close/>
                <a:moveTo>
                  <a:pt x="5519826" y="6342125"/>
                </a:moveTo>
                <a:cubicBezTo>
                  <a:pt x="5513640" y="6342214"/>
                  <a:pt x="5510986" y="6343770"/>
                  <a:pt x="5513920" y="6345618"/>
                </a:cubicBezTo>
                <a:cubicBezTo>
                  <a:pt x="5516771" y="6347447"/>
                  <a:pt x="5522023" y="6347320"/>
                  <a:pt x="5525174" y="6345447"/>
                </a:cubicBezTo>
                <a:cubicBezTo>
                  <a:pt x="5529428" y="6342875"/>
                  <a:pt x="5528000" y="6341960"/>
                  <a:pt x="5519826" y="6342125"/>
                </a:cubicBezTo>
                <a:close/>
                <a:moveTo>
                  <a:pt x="4826917" y="6341814"/>
                </a:moveTo>
                <a:cubicBezTo>
                  <a:pt x="4835096" y="6341223"/>
                  <a:pt x="4825989" y="6354571"/>
                  <a:pt x="4813148" y="6361874"/>
                </a:cubicBezTo>
                <a:cubicBezTo>
                  <a:pt x="4800123" y="6369303"/>
                  <a:pt x="4797563" y="6368477"/>
                  <a:pt x="4800351" y="6357810"/>
                </a:cubicBezTo>
                <a:cubicBezTo>
                  <a:pt x="4801704" y="6352412"/>
                  <a:pt x="4805336" y="6350317"/>
                  <a:pt x="4810195" y="6351968"/>
                </a:cubicBezTo>
                <a:cubicBezTo>
                  <a:pt x="4814558" y="6353555"/>
                  <a:pt x="4818495" y="6352031"/>
                  <a:pt x="4819448" y="6348475"/>
                </a:cubicBezTo>
                <a:cubicBezTo>
                  <a:pt x="4820407" y="6344919"/>
                  <a:pt x="4823614" y="6342030"/>
                  <a:pt x="4826917" y="6341814"/>
                </a:cubicBezTo>
                <a:close/>
                <a:moveTo>
                  <a:pt x="5327067" y="6341205"/>
                </a:moveTo>
                <a:lnTo>
                  <a:pt x="5345624" y="6345986"/>
                </a:lnTo>
                <a:cubicBezTo>
                  <a:pt x="5356395" y="6348793"/>
                  <a:pt x="5364600" y="6353492"/>
                  <a:pt x="5365153" y="6357239"/>
                </a:cubicBezTo>
                <a:cubicBezTo>
                  <a:pt x="5366588" y="6366637"/>
                  <a:pt x="5366271" y="6366891"/>
                  <a:pt x="5360206" y="6362573"/>
                </a:cubicBezTo>
                <a:cubicBezTo>
                  <a:pt x="5356941" y="6360287"/>
                  <a:pt x="5353112" y="6359779"/>
                  <a:pt x="5351880" y="6361493"/>
                </a:cubicBezTo>
                <a:cubicBezTo>
                  <a:pt x="5350629" y="6363271"/>
                  <a:pt x="5344760" y="6359588"/>
                  <a:pt x="5338346" y="6352921"/>
                </a:cubicBezTo>
                <a:close/>
                <a:moveTo>
                  <a:pt x="4753654" y="6340805"/>
                </a:moveTo>
                <a:cubicBezTo>
                  <a:pt x="4763002" y="6343472"/>
                  <a:pt x="4762964" y="6343631"/>
                  <a:pt x="4753450" y="6345212"/>
                </a:cubicBezTo>
                <a:cubicBezTo>
                  <a:pt x="4739492" y="6347530"/>
                  <a:pt x="4735199" y="6346412"/>
                  <a:pt x="4739980" y="6341815"/>
                </a:cubicBezTo>
                <a:cubicBezTo>
                  <a:pt x="4742160" y="6339726"/>
                  <a:pt x="4748332" y="6339294"/>
                  <a:pt x="4753654" y="6340805"/>
                </a:cubicBezTo>
                <a:close/>
                <a:moveTo>
                  <a:pt x="4605188" y="6340626"/>
                </a:moveTo>
                <a:cubicBezTo>
                  <a:pt x="4605863" y="6340625"/>
                  <a:pt x="4606604" y="6342309"/>
                  <a:pt x="4607745" y="6345688"/>
                </a:cubicBezTo>
                <a:cubicBezTo>
                  <a:pt x="4611104" y="6355651"/>
                  <a:pt x="4611015" y="6356096"/>
                  <a:pt x="4605497" y="6354698"/>
                </a:cubicBezTo>
                <a:cubicBezTo>
                  <a:pt x="4602918" y="6353936"/>
                  <a:pt x="4601882" y="6350126"/>
                  <a:pt x="4603032" y="6345675"/>
                </a:cubicBezTo>
                <a:cubicBezTo>
                  <a:pt x="4603905" y="6342312"/>
                  <a:pt x="4604513" y="6340626"/>
                  <a:pt x="4605188" y="6340626"/>
                </a:cubicBezTo>
                <a:close/>
                <a:moveTo>
                  <a:pt x="443409" y="6335852"/>
                </a:moveTo>
                <a:cubicBezTo>
                  <a:pt x="434046" y="6336786"/>
                  <a:pt x="433985" y="6337027"/>
                  <a:pt x="442784" y="6341796"/>
                </a:cubicBezTo>
                <a:cubicBezTo>
                  <a:pt x="447751" y="6344520"/>
                  <a:pt x="453379" y="6345421"/>
                  <a:pt x="455201" y="6343764"/>
                </a:cubicBezTo>
                <a:cubicBezTo>
                  <a:pt x="460366" y="6338996"/>
                  <a:pt x="454179" y="6334804"/>
                  <a:pt x="443409" y="6335852"/>
                </a:cubicBezTo>
                <a:close/>
                <a:moveTo>
                  <a:pt x="5943666" y="6335293"/>
                </a:moveTo>
                <a:cubicBezTo>
                  <a:pt x="5940428" y="6337147"/>
                  <a:pt x="5972626" y="6365239"/>
                  <a:pt x="5980247" y="6367144"/>
                </a:cubicBezTo>
                <a:cubicBezTo>
                  <a:pt x="5983296" y="6367906"/>
                  <a:pt x="5985962" y="6367081"/>
                  <a:pt x="5986534" y="6364985"/>
                </a:cubicBezTo>
                <a:cubicBezTo>
                  <a:pt x="5987677" y="6360477"/>
                  <a:pt x="5947794" y="6332867"/>
                  <a:pt x="5943666" y="6335293"/>
                </a:cubicBezTo>
                <a:close/>
                <a:moveTo>
                  <a:pt x="3947531" y="6329718"/>
                </a:moveTo>
                <a:cubicBezTo>
                  <a:pt x="3948218" y="6330899"/>
                  <a:pt x="3947787" y="6333670"/>
                  <a:pt x="3946531" y="6338576"/>
                </a:cubicBezTo>
                <a:cubicBezTo>
                  <a:pt x="3943248" y="6351142"/>
                  <a:pt x="3935933" y="6352412"/>
                  <a:pt x="3934657" y="6340754"/>
                </a:cubicBezTo>
                <a:cubicBezTo>
                  <a:pt x="3934290" y="6336988"/>
                  <a:pt x="3937464" y="6332295"/>
                  <a:pt x="3941732" y="6330409"/>
                </a:cubicBezTo>
                <a:cubicBezTo>
                  <a:pt x="3945011" y="6328949"/>
                  <a:pt x="3946832" y="6328538"/>
                  <a:pt x="3947531" y="6329718"/>
                </a:cubicBezTo>
                <a:close/>
                <a:moveTo>
                  <a:pt x="4066676" y="6329641"/>
                </a:moveTo>
                <a:cubicBezTo>
                  <a:pt x="4072039" y="6330994"/>
                  <a:pt x="4071982" y="6332435"/>
                  <a:pt x="4066334" y="6336671"/>
                </a:cubicBezTo>
                <a:cubicBezTo>
                  <a:pt x="4062538" y="6339516"/>
                  <a:pt x="4057649" y="6340322"/>
                  <a:pt x="4055829" y="6338461"/>
                </a:cubicBezTo>
                <a:cubicBezTo>
                  <a:pt x="4050959" y="6333363"/>
                  <a:pt x="4058187" y="6327419"/>
                  <a:pt x="4066676" y="6329641"/>
                </a:cubicBezTo>
                <a:close/>
                <a:moveTo>
                  <a:pt x="861666" y="6329366"/>
                </a:moveTo>
                <a:cubicBezTo>
                  <a:pt x="862017" y="6326565"/>
                  <a:pt x="860019" y="6326403"/>
                  <a:pt x="855519" y="6330118"/>
                </a:cubicBezTo>
                <a:cubicBezTo>
                  <a:pt x="850698" y="6334106"/>
                  <a:pt x="845332" y="6335147"/>
                  <a:pt x="842823" y="6332537"/>
                </a:cubicBezTo>
                <a:cubicBezTo>
                  <a:pt x="840105" y="6329712"/>
                  <a:pt x="836271" y="6332721"/>
                  <a:pt x="832358" y="6340767"/>
                </a:cubicBezTo>
                <a:cubicBezTo>
                  <a:pt x="828075" y="6349670"/>
                  <a:pt x="821941" y="6353810"/>
                  <a:pt x="812078" y="6354635"/>
                </a:cubicBezTo>
                <a:cubicBezTo>
                  <a:pt x="801879" y="6355461"/>
                  <a:pt x="797318" y="6358636"/>
                  <a:pt x="795746" y="6366192"/>
                </a:cubicBezTo>
                <a:cubicBezTo>
                  <a:pt x="794524" y="6372034"/>
                  <a:pt x="795135" y="6374320"/>
                  <a:pt x="797211" y="6371526"/>
                </a:cubicBezTo>
                <a:cubicBezTo>
                  <a:pt x="799168" y="6368923"/>
                  <a:pt x="804052" y="6367335"/>
                  <a:pt x="807605" y="6368288"/>
                </a:cubicBezTo>
                <a:cubicBezTo>
                  <a:pt x="812867" y="6369685"/>
                  <a:pt x="813007" y="6372542"/>
                  <a:pt x="808320" y="6381369"/>
                </a:cubicBezTo>
                <a:cubicBezTo>
                  <a:pt x="802357" y="6392481"/>
                  <a:pt x="802521" y="6392481"/>
                  <a:pt x="821466" y="6381178"/>
                </a:cubicBezTo>
                <a:cubicBezTo>
                  <a:pt x="834795" y="6373178"/>
                  <a:pt x="838854" y="6368732"/>
                  <a:pt x="834795" y="6366573"/>
                </a:cubicBezTo>
                <a:cubicBezTo>
                  <a:pt x="827116" y="6362573"/>
                  <a:pt x="833183" y="6348654"/>
                  <a:pt x="841686" y="6350889"/>
                </a:cubicBezTo>
                <a:cubicBezTo>
                  <a:pt x="845078" y="6351778"/>
                  <a:pt x="850520" y="6348882"/>
                  <a:pt x="853721" y="6344450"/>
                </a:cubicBezTo>
                <a:cubicBezTo>
                  <a:pt x="858615" y="6337608"/>
                  <a:pt x="861314" y="6332167"/>
                  <a:pt x="861666" y="6329366"/>
                </a:cubicBezTo>
                <a:close/>
                <a:moveTo>
                  <a:pt x="5073963" y="6328854"/>
                </a:moveTo>
                <a:cubicBezTo>
                  <a:pt x="5065288" y="6329337"/>
                  <a:pt x="5053977" y="6329756"/>
                  <a:pt x="5049131" y="6329965"/>
                </a:cubicBezTo>
                <a:cubicBezTo>
                  <a:pt x="5043339" y="6330232"/>
                  <a:pt x="5041859" y="6331877"/>
                  <a:pt x="5044806" y="6334836"/>
                </a:cubicBezTo>
                <a:cubicBezTo>
                  <a:pt x="5047328" y="6337363"/>
                  <a:pt x="5057127" y="6338754"/>
                  <a:pt x="5066888" y="6337998"/>
                </a:cubicBezTo>
                <a:cubicBezTo>
                  <a:pt x="5089808" y="6336208"/>
                  <a:pt x="5096356" y="6327889"/>
                  <a:pt x="5073963" y="6328854"/>
                </a:cubicBezTo>
                <a:close/>
                <a:moveTo>
                  <a:pt x="4588537" y="6326911"/>
                </a:moveTo>
                <a:cubicBezTo>
                  <a:pt x="4591000" y="6326277"/>
                  <a:pt x="4592690" y="6329091"/>
                  <a:pt x="4592668" y="6335597"/>
                </a:cubicBezTo>
                <a:cubicBezTo>
                  <a:pt x="4592668" y="6348012"/>
                  <a:pt x="4589512" y="6352602"/>
                  <a:pt x="4581383" y="6352222"/>
                </a:cubicBezTo>
                <a:cubicBezTo>
                  <a:pt x="4575972" y="6351841"/>
                  <a:pt x="4575622" y="6348793"/>
                  <a:pt x="4579776" y="6338918"/>
                </a:cubicBezTo>
                <a:cubicBezTo>
                  <a:pt x="4582840" y="6331628"/>
                  <a:pt x="4586074" y="6327545"/>
                  <a:pt x="4588537" y="6326911"/>
                </a:cubicBezTo>
                <a:close/>
                <a:moveTo>
                  <a:pt x="5690587" y="6325953"/>
                </a:moveTo>
                <a:cubicBezTo>
                  <a:pt x="5692397" y="6325634"/>
                  <a:pt x="5694810" y="6327085"/>
                  <a:pt x="5696811" y="6330480"/>
                </a:cubicBezTo>
                <a:cubicBezTo>
                  <a:pt x="5699923" y="6335972"/>
                  <a:pt x="5697636" y="6341713"/>
                  <a:pt x="5692746" y="6340468"/>
                </a:cubicBezTo>
                <a:cubicBezTo>
                  <a:pt x="5690587" y="6339903"/>
                  <a:pt x="5688364" y="6335985"/>
                  <a:pt x="5687983" y="6332042"/>
                </a:cubicBezTo>
                <a:cubicBezTo>
                  <a:pt x="5687570" y="6328359"/>
                  <a:pt x="5688777" y="6326271"/>
                  <a:pt x="5690587" y="6325953"/>
                </a:cubicBezTo>
                <a:close/>
                <a:moveTo>
                  <a:pt x="4193249" y="6325114"/>
                </a:moveTo>
                <a:cubicBezTo>
                  <a:pt x="4181780" y="6323527"/>
                  <a:pt x="4172935" y="6335617"/>
                  <a:pt x="4183633" y="6338405"/>
                </a:cubicBezTo>
                <a:cubicBezTo>
                  <a:pt x="4186781" y="6339275"/>
                  <a:pt x="4189711" y="6338037"/>
                  <a:pt x="4190035" y="6335795"/>
                </a:cubicBezTo>
                <a:cubicBezTo>
                  <a:pt x="4190415" y="6333655"/>
                  <a:pt x="4194023" y="6330512"/>
                  <a:pt x="4197665" y="6329172"/>
                </a:cubicBezTo>
                <a:cubicBezTo>
                  <a:pt x="4202770" y="6327388"/>
                  <a:pt x="4201554" y="6326264"/>
                  <a:pt x="4193249" y="6325114"/>
                </a:cubicBezTo>
                <a:close/>
                <a:moveTo>
                  <a:pt x="806349" y="6325089"/>
                </a:moveTo>
                <a:cubicBezTo>
                  <a:pt x="804166" y="6324524"/>
                  <a:pt x="800024" y="6328150"/>
                  <a:pt x="797199" y="6333179"/>
                </a:cubicBezTo>
                <a:cubicBezTo>
                  <a:pt x="788657" y="6348590"/>
                  <a:pt x="789387" y="6352286"/>
                  <a:pt x="799136" y="6342253"/>
                </a:cubicBezTo>
                <a:cubicBezTo>
                  <a:pt x="809887" y="6331179"/>
                  <a:pt x="811869" y="6326480"/>
                  <a:pt x="806349" y="6325089"/>
                </a:cubicBezTo>
                <a:close/>
                <a:moveTo>
                  <a:pt x="272378" y="6322777"/>
                </a:moveTo>
                <a:cubicBezTo>
                  <a:pt x="275919" y="6321043"/>
                  <a:pt x="279170" y="6322230"/>
                  <a:pt x="281728" y="6326561"/>
                </a:cubicBezTo>
                <a:cubicBezTo>
                  <a:pt x="283589" y="6329717"/>
                  <a:pt x="287920" y="6331870"/>
                  <a:pt x="291843" y="6331533"/>
                </a:cubicBezTo>
                <a:cubicBezTo>
                  <a:pt x="296563" y="6331120"/>
                  <a:pt x="297276" y="6332905"/>
                  <a:pt x="294153" y="6337356"/>
                </a:cubicBezTo>
                <a:cubicBezTo>
                  <a:pt x="291552" y="6340976"/>
                  <a:pt x="286806" y="6343097"/>
                  <a:pt x="283333" y="6342163"/>
                </a:cubicBezTo>
                <a:cubicBezTo>
                  <a:pt x="279780" y="6341204"/>
                  <a:pt x="276601" y="6342386"/>
                  <a:pt x="275948" y="6344983"/>
                </a:cubicBezTo>
                <a:cubicBezTo>
                  <a:pt x="273923" y="6352602"/>
                  <a:pt x="291267" y="6354698"/>
                  <a:pt x="296457" y="6347459"/>
                </a:cubicBezTo>
                <a:cubicBezTo>
                  <a:pt x="300200" y="6342201"/>
                  <a:pt x="302243" y="6342227"/>
                  <a:pt x="305311" y="6347351"/>
                </a:cubicBezTo>
                <a:cubicBezTo>
                  <a:pt x="308482" y="6352793"/>
                  <a:pt x="307480" y="6354571"/>
                  <a:pt x="300287" y="6356540"/>
                </a:cubicBezTo>
                <a:cubicBezTo>
                  <a:pt x="293100" y="6358445"/>
                  <a:pt x="292138" y="6360477"/>
                  <a:pt x="295404" y="6366255"/>
                </a:cubicBezTo>
                <a:cubicBezTo>
                  <a:pt x="298647" y="6372097"/>
                  <a:pt x="300810" y="6372415"/>
                  <a:pt x="306125" y="6368096"/>
                </a:cubicBezTo>
                <a:cubicBezTo>
                  <a:pt x="309891" y="6364985"/>
                  <a:pt x="312961" y="6358445"/>
                  <a:pt x="313192" y="6352793"/>
                </a:cubicBezTo>
                <a:cubicBezTo>
                  <a:pt x="313558" y="6342925"/>
                  <a:pt x="313558" y="6342925"/>
                  <a:pt x="317973" y="6353555"/>
                </a:cubicBezTo>
                <a:cubicBezTo>
                  <a:pt x="322259" y="6364033"/>
                  <a:pt x="322506" y="6364096"/>
                  <a:pt x="331130" y="6353365"/>
                </a:cubicBezTo>
                <a:cubicBezTo>
                  <a:pt x="335840" y="6347503"/>
                  <a:pt x="341714" y="6343058"/>
                  <a:pt x="343889" y="6343623"/>
                </a:cubicBezTo>
                <a:cubicBezTo>
                  <a:pt x="347128" y="6344506"/>
                  <a:pt x="346778" y="6355396"/>
                  <a:pt x="343191" y="6363525"/>
                </a:cubicBezTo>
                <a:cubicBezTo>
                  <a:pt x="342329" y="6365430"/>
                  <a:pt x="343684" y="6367462"/>
                  <a:pt x="346358" y="6368160"/>
                </a:cubicBezTo>
                <a:cubicBezTo>
                  <a:pt x="349036" y="6368795"/>
                  <a:pt x="347128" y="6371652"/>
                  <a:pt x="342199" y="6374574"/>
                </a:cubicBezTo>
                <a:cubicBezTo>
                  <a:pt x="330388" y="6381558"/>
                  <a:pt x="313645" y="6400418"/>
                  <a:pt x="315977" y="6404165"/>
                </a:cubicBezTo>
                <a:cubicBezTo>
                  <a:pt x="317102" y="6406070"/>
                  <a:pt x="313700" y="6411403"/>
                  <a:pt x="308355" y="6416166"/>
                </a:cubicBezTo>
                <a:cubicBezTo>
                  <a:pt x="303013" y="6420992"/>
                  <a:pt x="298204" y="6426897"/>
                  <a:pt x="297565" y="6429374"/>
                </a:cubicBezTo>
                <a:cubicBezTo>
                  <a:pt x="296940" y="6431851"/>
                  <a:pt x="291745" y="6433692"/>
                  <a:pt x="286029" y="6433502"/>
                </a:cubicBezTo>
                <a:cubicBezTo>
                  <a:pt x="279326" y="6433247"/>
                  <a:pt x="274037" y="6437058"/>
                  <a:pt x="271138" y="6443979"/>
                </a:cubicBezTo>
                <a:cubicBezTo>
                  <a:pt x="262340" y="6465061"/>
                  <a:pt x="240633" y="6481508"/>
                  <a:pt x="245288" y="6463537"/>
                </a:cubicBezTo>
                <a:cubicBezTo>
                  <a:pt x="247340" y="6455409"/>
                  <a:pt x="242010" y="6453568"/>
                  <a:pt x="232600" y="6458902"/>
                </a:cubicBezTo>
                <a:cubicBezTo>
                  <a:pt x="226808" y="6462267"/>
                  <a:pt x="227017" y="6460933"/>
                  <a:pt x="233730" y="6452678"/>
                </a:cubicBezTo>
                <a:cubicBezTo>
                  <a:pt x="239414" y="6445503"/>
                  <a:pt x="244475" y="6443534"/>
                  <a:pt x="249404" y="6446456"/>
                </a:cubicBezTo>
                <a:cubicBezTo>
                  <a:pt x="254707" y="6449567"/>
                  <a:pt x="258160" y="6447535"/>
                  <a:pt x="262600" y="6438645"/>
                </a:cubicBezTo>
                <a:cubicBezTo>
                  <a:pt x="266023" y="6431851"/>
                  <a:pt x="270665" y="6423659"/>
                  <a:pt x="273197" y="6419913"/>
                </a:cubicBezTo>
                <a:cubicBezTo>
                  <a:pt x="276353" y="6415277"/>
                  <a:pt x="275134" y="6411531"/>
                  <a:pt x="269411" y="6407911"/>
                </a:cubicBezTo>
                <a:cubicBezTo>
                  <a:pt x="264892" y="6405117"/>
                  <a:pt x="262587" y="6401053"/>
                  <a:pt x="264523" y="6399084"/>
                </a:cubicBezTo>
                <a:cubicBezTo>
                  <a:pt x="266632" y="6396862"/>
                  <a:pt x="269599" y="6396989"/>
                  <a:pt x="271832" y="6399339"/>
                </a:cubicBezTo>
                <a:cubicBezTo>
                  <a:pt x="276240" y="6403783"/>
                  <a:pt x="286089" y="6396799"/>
                  <a:pt x="288667" y="6387464"/>
                </a:cubicBezTo>
                <a:cubicBezTo>
                  <a:pt x="289760" y="6383654"/>
                  <a:pt x="287158" y="6381876"/>
                  <a:pt x="280852" y="6382130"/>
                </a:cubicBezTo>
                <a:cubicBezTo>
                  <a:pt x="272802" y="6382511"/>
                  <a:pt x="272068" y="6380796"/>
                  <a:pt x="275592" y="6370256"/>
                </a:cubicBezTo>
                <a:cubicBezTo>
                  <a:pt x="279010" y="6360222"/>
                  <a:pt x="277866" y="6357238"/>
                  <a:pt x="269407" y="6353619"/>
                </a:cubicBezTo>
                <a:cubicBezTo>
                  <a:pt x="259494" y="6349498"/>
                  <a:pt x="259278" y="6349707"/>
                  <a:pt x="264686" y="6359143"/>
                </a:cubicBezTo>
                <a:cubicBezTo>
                  <a:pt x="267909" y="6364731"/>
                  <a:pt x="268479" y="6371399"/>
                  <a:pt x="266116" y="6374764"/>
                </a:cubicBezTo>
                <a:cubicBezTo>
                  <a:pt x="263772" y="6378002"/>
                  <a:pt x="261223" y="6383209"/>
                  <a:pt x="260422" y="6386448"/>
                </a:cubicBezTo>
                <a:cubicBezTo>
                  <a:pt x="258606" y="6393496"/>
                  <a:pt x="234556" y="6386829"/>
                  <a:pt x="229259" y="6377876"/>
                </a:cubicBezTo>
                <a:cubicBezTo>
                  <a:pt x="226719" y="6373431"/>
                  <a:pt x="228122" y="6370573"/>
                  <a:pt x="234035" y="6367843"/>
                </a:cubicBezTo>
                <a:cubicBezTo>
                  <a:pt x="238417" y="6365811"/>
                  <a:pt x="243472" y="6360032"/>
                  <a:pt x="244628" y="6355524"/>
                </a:cubicBezTo>
                <a:cubicBezTo>
                  <a:pt x="245784" y="6351078"/>
                  <a:pt x="248705" y="6347541"/>
                  <a:pt x="250813" y="6348094"/>
                </a:cubicBezTo>
                <a:cubicBezTo>
                  <a:pt x="253081" y="6348678"/>
                  <a:pt x="257608" y="6343687"/>
                  <a:pt x="261247" y="6336524"/>
                </a:cubicBezTo>
                <a:cubicBezTo>
                  <a:pt x="265006" y="6329167"/>
                  <a:pt x="268840" y="6324511"/>
                  <a:pt x="272378" y="6322777"/>
                </a:cubicBezTo>
                <a:close/>
                <a:moveTo>
                  <a:pt x="4009415" y="6322347"/>
                </a:moveTo>
                <a:cubicBezTo>
                  <a:pt x="4013202" y="6322701"/>
                  <a:pt x="4018308" y="6323720"/>
                  <a:pt x="4023865" y="6325330"/>
                </a:cubicBezTo>
                <a:cubicBezTo>
                  <a:pt x="4042959" y="6330829"/>
                  <a:pt x="4048064" y="6341033"/>
                  <a:pt x="4029744" y="6337503"/>
                </a:cubicBezTo>
                <a:cubicBezTo>
                  <a:pt x="4008925" y="6333254"/>
                  <a:pt x="4005052" y="6333337"/>
                  <a:pt x="4003874" y="6337877"/>
                </a:cubicBezTo>
                <a:cubicBezTo>
                  <a:pt x="4003213" y="6340475"/>
                  <a:pt x="4006916" y="6342741"/>
                  <a:pt x="4011699" y="6342773"/>
                </a:cubicBezTo>
                <a:cubicBezTo>
                  <a:pt x="4028405" y="6342773"/>
                  <a:pt x="4031700" y="6351523"/>
                  <a:pt x="4019261" y="6362827"/>
                </a:cubicBezTo>
                <a:cubicBezTo>
                  <a:pt x="4013148" y="6368415"/>
                  <a:pt x="4007926" y="6377749"/>
                  <a:pt x="4007507" y="6383909"/>
                </a:cubicBezTo>
                <a:cubicBezTo>
                  <a:pt x="4007106" y="6389941"/>
                  <a:pt x="4005313" y="6393434"/>
                  <a:pt x="4003570" y="6391656"/>
                </a:cubicBezTo>
                <a:cubicBezTo>
                  <a:pt x="4001665" y="6389814"/>
                  <a:pt x="4000752" y="6391656"/>
                  <a:pt x="4001234" y="6396037"/>
                </a:cubicBezTo>
                <a:cubicBezTo>
                  <a:pt x="4001780" y="6400546"/>
                  <a:pt x="4004953" y="6404419"/>
                  <a:pt x="4008837" y="6405435"/>
                </a:cubicBezTo>
                <a:cubicBezTo>
                  <a:pt x="4018873" y="6408039"/>
                  <a:pt x="4010630" y="6411658"/>
                  <a:pt x="3991114" y="6413182"/>
                </a:cubicBezTo>
                <a:cubicBezTo>
                  <a:pt x="3972579" y="6414579"/>
                  <a:pt x="3971438" y="6410769"/>
                  <a:pt x="3986409" y="6397244"/>
                </a:cubicBezTo>
                <a:cubicBezTo>
                  <a:pt x="3996270" y="6388290"/>
                  <a:pt x="3996191" y="6387846"/>
                  <a:pt x="3985022" y="6384925"/>
                </a:cubicBezTo>
                <a:cubicBezTo>
                  <a:pt x="3978789" y="6383273"/>
                  <a:pt x="3973588" y="6381305"/>
                  <a:pt x="3973743" y="6380543"/>
                </a:cubicBezTo>
                <a:cubicBezTo>
                  <a:pt x="3975199" y="6375146"/>
                  <a:pt x="3996519" y="6354508"/>
                  <a:pt x="3999858" y="6355334"/>
                </a:cubicBezTo>
                <a:cubicBezTo>
                  <a:pt x="4002039" y="6355905"/>
                  <a:pt x="4004484" y="6354127"/>
                  <a:pt x="4005164" y="6351460"/>
                </a:cubicBezTo>
                <a:cubicBezTo>
                  <a:pt x="4005860" y="6348679"/>
                  <a:pt x="4003696" y="6346831"/>
                  <a:pt x="4000267" y="6347269"/>
                </a:cubicBezTo>
                <a:cubicBezTo>
                  <a:pt x="3997004" y="6347663"/>
                  <a:pt x="3990138" y="6348545"/>
                  <a:pt x="3985726" y="6349110"/>
                </a:cubicBezTo>
                <a:cubicBezTo>
                  <a:pt x="3973824" y="6350698"/>
                  <a:pt x="3976588" y="6342043"/>
                  <a:pt x="3990659" y="6333763"/>
                </a:cubicBezTo>
                <a:cubicBezTo>
                  <a:pt x="3996850" y="6330156"/>
                  <a:pt x="4002335" y="6325463"/>
                  <a:pt x="4002883" y="6323355"/>
                </a:cubicBezTo>
                <a:cubicBezTo>
                  <a:pt x="4003166" y="6322304"/>
                  <a:pt x="4005628" y="6321993"/>
                  <a:pt x="4009415" y="6322347"/>
                </a:cubicBezTo>
                <a:close/>
                <a:moveTo>
                  <a:pt x="458708" y="6320904"/>
                </a:moveTo>
                <a:cubicBezTo>
                  <a:pt x="456190" y="6320263"/>
                  <a:pt x="453715" y="6321774"/>
                  <a:pt x="453041" y="6324448"/>
                </a:cubicBezTo>
                <a:cubicBezTo>
                  <a:pt x="452363" y="6327127"/>
                  <a:pt x="454027" y="6328518"/>
                  <a:pt x="456957" y="6327629"/>
                </a:cubicBezTo>
                <a:cubicBezTo>
                  <a:pt x="460002" y="6326670"/>
                  <a:pt x="462278" y="6325285"/>
                  <a:pt x="462628" y="6324079"/>
                </a:cubicBezTo>
                <a:cubicBezTo>
                  <a:pt x="462984" y="6322873"/>
                  <a:pt x="461381" y="6321577"/>
                  <a:pt x="458708" y="6320904"/>
                </a:cubicBezTo>
                <a:close/>
                <a:moveTo>
                  <a:pt x="4834366" y="6318542"/>
                </a:moveTo>
                <a:cubicBezTo>
                  <a:pt x="4837046" y="6319215"/>
                  <a:pt x="4838342" y="6321475"/>
                  <a:pt x="4837668" y="6324149"/>
                </a:cubicBezTo>
                <a:cubicBezTo>
                  <a:pt x="4836989" y="6326829"/>
                  <a:pt x="4834734" y="6328131"/>
                  <a:pt x="4832054" y="6327451"/>
                </a:cubicBezTo>
                <a:cubicBezTo>
                  <a:pt x="4829380" y="6326771"/>
                  <a:pt x="4828078" y="6324517"/>
                  <a:pt x="4828758" y="6321844"/>
                </a:cubicBezTo>
                <a:cubicBezTo>
                  <a:pt x="4829431" y="6319164"/>
                  <a:pt x="4831686" y="6317863"/>
                  <a:pt x="4834366" y="6318542"/>
                </a:cubicBezTo>
                <a:close/>
                <a:moveTo>
                  <a:pt x="5128294" y="6316694"/>
                </a:moveTo>
                <a:cubicBezTo>
                  <a:pt x="5124363" y="6317024"/>
                  <a:pt x="5120679" y="6318180"/>
                  <a:pt x="5120463" y="6319164"/>
                </a:cubicBezTo>
                <a:cubicBezTo>
                  <a:pt x="5120247" y="6320142"/>
                  <a:pt x="5123156" y="6321723"/>
                  <a:pt x="5126713" y="6322682"/>
                </a:cubicBezTo>
                <a:cubicBezTo>
                  <a:pt x="5130288" y="6323558"/>
                  <a:pt x="5133972" y="6322403"/>
                  <a:pt x="5134537" y="6320212"/>
                </a:cubicBezTo>
                <a:cubicBezTo>
                  <a:pt x="5135121" y="6317945"/>
                  <a:pt x="5132238" y="6316281"/>
                  <a:pt x="5128294" y="6316694"/>
                </a:cubicBezTo>
                <a:close/>
                <a:moveTo>
                  <a:pt x="5889176" y="6315989"/>
                </a:moveTo>
                <a:cubicBezTo>
                  <a:pt x="5885810" y="6316103"/>
                  <a:pt x="5881111" y="6318910"/>
                  <a:pt x="5879332" y="6321780"/>
                </a:cubicBezTo>
                <a:cubicBezTo>
                  <a:pt x="5877364" y="6325018"/>
                  <a:pt x="5878570" y="6327095"/>
                  <a:pt x="5882318" y="6326809"/>
                </a:cubicBezTo>
                <a:cubicBezTo>
                  <a:pt x="5885747" y="6326530"/>
                  <a:pt x="5890320" y="6323869"/>
                  <a:pt x="5892161" y="6321018"/>
                </a:cubicBezTo>
                <a:cubicBezTo>
                  <a:pt x="5894194" y="6317957"/>
                  <a:pt x="5893050" y="6315900"/>
                  <a:pt x="5889176" y="6315989"/>
                </a:cubicBezTo>
                <a:close/>
                <a:moveTo>
                  <a:pt x="5663532" y="6312351"/>
                </a:moveTo>
                <a:cubicBezTo>
                  <a:pt x="5667914" y="6311862"/>
                  <a:pt x="5673693" y="6313221"/>
                  <a:pt x="5677186" y="6315704"/>
                </a:cubicBezTo>
                <a:cubicBezTo>
                  <a:pt x="5683600" y="6320212"/>
                  <a:pt x="5683728" y="6326740"/>
                  <a:pt x="5677313" y="6328404"/>
                </a:cubicBezTo>
                <a:cubicBezTo>
                  <a:pt x="5675281" y="6328905"/>
                  <a:pt x="5669819" y="6325813"/>
                  <a:pt x="5664802" y="6321279"/>
                </a:cubicBezTo>
                <a:cubicBezTo>
                  <a:pt x="5657435" y="6314605"/>
                  <a:pt x="5657181" y="6313094"/>
                  <a:pt x="5663532" y="6312351"/>
                </a:cubicBezTo>
                <a:close/>
                <a:moveTo>
                  <a:pt x="4570675" y="6312243"/>
                </a:moveTo>
                <a:cubicBezTo>
                  <a:pt x="4578690" y="6314358"/>
                  <a:pt x="4579091" y="6317183"/>
                  <a:pt x="4571666" y="6319400"/>
                </a:cubicBezTo>
                <a:cubicBezTo>
                  <a:pt x="4568828" y="6320231"/>
                  <a:pt x="4566414" y="6318752"/>
                  <a:pt x="4565475" y="6315634"/>
                </a:cubicBezTo>
                <a:cubicBezTo>
                  <a:pt x="4564705" y="6312897"/>
                  <a:pt x="4567120" y="6311290"/>
                  <a:pt x="4570675" y="6312243"/>
                </a:cubicBezTo>
                <a:close/>
                <a:moveTo>
                  <a:pt x="4286987" y="6310818"/>
                </a:moveTo>
                <a:cubicBezTo>
                  <a:pt x="4283922" y="6310677"/>
                  <a:pt x="4278423" y="6312696"/>
                  <a:pt x="4271791" y="6316929"/>
                </a:cubicBezTo>
                <a:cubicBezTo>
                  <a:pt x="4258017" y="6325794"/>
                  <a:pt x="4255932" y="6330982"/>
                  <a:pt x="4265084" y="6333344"/>
                </a:cubicBezTo>
                <a:cubicBezTo>
                  <a:pt x="4268657" y="6334220"/>
                  <a:pt x="4272590" y="6331921"/>
                  <a:pt x="4273552" y="6328366"/>
                </a:cubicBezTo>
                <a:cubicBezTo>
                  <a:pt x="4274506" y="6324810"/>
                  <a:pt x="4277240" y="6322155"/>
                  <a:pt x="4279341" y="6322708"/>
                </a:cubicBezTo>
                <a:cubicBezTo>
                  <a:pt x="4281528" y="6323273"/>
                  <a:pt x="4285376" y="6320955"/>
                  <a:pt x="4287561" y="6317666"/>
                </a:cubicBezTo>
                <a:cubicBezTo>
                  <a:pt x="4290648" y="6313259"/>
                  <a:pt x="4290019" y="6310958"/>
                  <a:pt x="4286987" y="6310818"/>
                </a:cubicBezTo>
                <a:close/>
                <a:moveTo>
                  <a:pt x="4609078" y="6303162"/>
                </a:moveTo>
                <a:cubicBezTo>
                  <a:pt x="4611758" y="6303842"/>
                  <a:pt x="4613282" y="6306235"/>
                  <a:pt x="4612621" y="6308826"/>
                </a:cubicBezTo>
                <a:cubicBezTo>
                  <a:pt x="4611948" y="6311506"/>
                  <a:pt x="4610654" y="6313100"/>
                  <a:pt x="4609446" y="6312750"/>
                </a:cubicBezTo>
                <a:cubicBezTo>
                  <a:pt x="4608220" y="6312478"/>
                  <a:pt x="4606837" y="6310204"/>
                  <a:pt x="4605902" y="6307086"/>
                </a:cubicBezTo>
                <a:cubicBezTo>
                  <a:pt x="4605007" y="6304146"/>
                  <a:pt x="4606405" y="6302489"/>
                  <a:pt x="4609078" y="6303162"/>
                </a:cubicBezTo>
                <a:close/>
                <a:moveTo>
                  <a:pt x="4702842" y="6302101"/>
                </a:moveTo>
                <a:cubicBezTo>
                  <a:pt x="4707376" y="6300965"/>
                  <a:pt x="4712056" y="6303022"/>
                  <a:pt x="4714984" y="6307613"/>
                </a:cubicBezTo>
                <a:cubicBezTo>
                  <a:pt x="4721944" y="6318395"/>
                  <a:pt x="4715904" y="6320916"/>
                  <a:pt x="4704900" y="6311804"/>
                </a:cubicBezTo>
                <a:cubicBezTo>
                  <a:pt x="4697360" y="6305600"/>
                  <a:pt x="4696936" y="6303625"/>
                  <a:pt x="4702842" y="6302101"/>
                </a:cubicBezTo>
                <a:close/>
                <a:moveTo>
                  <a:pt x="4806969" y="6297162"/>
                </a:moveTo>
                <a:cubicBezTo>
                  <a:pt x="4804777" y="6296596"/>
                  <a:pt x="4801063" y="6298685"/>
                  <a:pt x="4798802" y="6301956"/>
                </a:cubicBezTo>
                <a:cubicBezTo>
                  <a:pt x="4796064" y="6305804"/>
                  <a:pt x="4797150" y="6307499"/>
                  <a:pt x="4802066" y="6306959"/>
                </a:cubicBezTo>
                <a:cubicBezTo>
                  <a:pt x="4809890" y="6306032"/>
                  <a:pt x="4813548" y="6298787"/>
                  <a:pt x="4806969" y="6297162"/>
                </a:cubicBezTo>
                <a:close/>
                <a:moveTo>
                  <a:pt x="4356691" y="6296579"/>
                </a:moveTo>
                <a:cubicBezTo>
                  <a:pt x="4356468" y="6295739"/>
                  <a:pt x="4354001" y="6296243"/>
                  <a:pt x="4349114" y="6297434"/>
                </a:cubicBezTo>
                <a:cubicBezTo>
                  <a:pt x="4343513" y="6298768"/>
                  <a:pt x="4334927" y="6303124"/>
                  <a:pt x="4330703" y="6306731"/>
                </a:cubicBezTo>
                <a:cubicBezTo>
                  <a:pt x="4326397" y="6310319"/>
                  <a:pt x="4321063" y="6313163"/>
                  <a:pt x="4319082" y="6312814"/>
                </a:cubicBezTo>
                <a:cubicBezTo>
                  <a:pt x="4309930" y="6311220"/>
                  <a:pt x="4306767" y="6313519"/>
                  <a:pt x="4308864" y="6320320"/>
                </a:cubicBezTo>
                <a:cubicBezTo>
                  <a:pt x="4311714" y="6329515"/>
                  <a:pt x="4337842" y="6328347"/>
                  <a:pt x="4340338" y="6318961"/>
                </a:cubicBezTo>
                <a:cubicBezTo>
                  <a:pt x="4341278" y="6315488"/>
                  <a:pt x="4345939" y="6308725"/>
                  <a:pt x="4350791" y="6303797"/>
                </a:cubicBezTo>
                <a:cubicBezTo>
                  <a:pt x="4354888" y="6299606"/>
                  <a:pt x="4356912" y="6297420"/>
                  <a:pt x="4356691" y="6296579"/>
                </a:cubicBezTo>
                <a:close/>
                <a:moveTo>
                  <a:pt x="4248656" y="6295637"/>
                </a:moveTo>
                <a:cubicBezTo>
                  <a:pt x="4251331" y="6296317"/>
                  <a:pt x="4252929" y="6297606"/>
                  <a:pt x="4252584" y="6298812"/>
                </a:cubicBezTo>
                <a:cubicBezTo>
                  <a:pt x="4252307" y="6300038"/>
                  <a:pt x="4250038" y="6301422"/>
                  <a:pt x="4246916" y="6302362"/>
                </a:cubicBezTo>
                <a:cubicBezTo>
                  <a:pt x="4243979" y="6303251"/>
                  <a:pt x="4242314" y="6301860"/>
                  <a:pt x="4242991" y="6299180"/>
                </a:cubicBezTo>
                <a:cubicBezTo>
                  <a:pt x="4243663" y="6296507"/>
                  <a:pt x="4246057" y="6294977"/>
                  <a:pt x="4248656" y="6295637"/>
                </a:cubicBezTo>
                <a:close/>
                <a:moveTo>
                  <a:pt x="5998283" y="6290741"/>
                </a:moveTo>
                <a:cubicBezTo>
                  <a:pt x="5994346" y="6289693"/>
                  <a:pt x="5992059" y="6291078"/>
                  <a:pt x="5992948" y="6294094"/>
                </a:cubicBezTo>
                <a:cubicBezTo>
                  <a:pt x="5993901" y="6297218"/>
                  <a:pt x="5996251" y="6299707"/>
                  <a:pt x="5998728" y="6300349"/>
                </a:cubicBezTo>
                <a:cubicBezTo>
                  <a:pt x="6001268" y="6301066"/>
                  <a:pt x="6003427" y="6299669"/>
                  <a:pt x="6004126" y="6296989"/>
                </a:cubicBezTo>
                <a:cubicBezTo>
                  <a:pt x="6004760" y="6294399"/>
                  <a:pt x="6002348" y="6291808"/>
                  <a:pt x="5998283" y="6290741"/>
                </a:cubicBezTo>
                <a:close/>
                <a:moveTo>
                  <a:pt x="4752567" y="6290192"/>
                </a:moveTo>
                <a:cubicBezTo>
                  <a:pt x="4756347" y="6290384"/>
                  <a:pt x="4759170" y="6290986"/>
                  <a:pt x="4760070" y="6291954"/>
                </a:cubicBezTo>
                <a:cubicBezTo>
                  <a:pt x="4763618" y="6295650"/>
                  <a:pt x="4752016" y="6306705"/>
                  <a:pt x="4747183" y="6303752"/>
                </a:cubicBezTo>
                <a:cubicBezTo>
                  <a:pt x="4745990" y="6302978"/>
                  <a:pt x="4744357" y="6304159"/>
                  <a:pt x="4743105" y="6306705"/>
                </a:cubicBezTo>
                <a:cubicBezTo>
                  <a:pt x="4741994" y="6309029"/>
                  <a:pt x="4744350" y="6311176"/>
                  <a:pt x="4748084" y="6311315"/>
                </a:cubicBezTo>
                <a:cubicBezTo>
                  <a:pt x="4760113" y="6311919"/>
                  <a:pt x="4752606" y="6321482"/>
                  <a:pt x="4729604" y="6334899"/>
                </a:cubicBezTo>
                <a:cubicBezTo>
                  <a:pt x="4717303" y="6342119"/>
                  <a:pt x="4706969" y="6348577"/>
                  <a:pt x="4706811" y="6349307"/>
                </a:cubicBezTo>
                <a:cubicBezTo>
                  <a:pt x="4706646" y="6350063"/>
                  <a:pt x="4712285" y="6351270"/>
                  <a:pt x="4719226" y="6352032"/>
                </a:cubicBezTo>
                <a:cubicBezTo>
                  <a:pt x="4731357" y="6353365"/>
                  <a:pt x="4731446" y="6353746"/>
                  <a:pt x="4721729" y="6358191"/>
                </a:cubicBezTo>
                <a:cubicBezTo>
                  <a:pt x="4714496" y="6361429"/>
                  <a:pt x="4706519" y="6360731"/>
                  <a:pt x="4694992" y="6355524"/>
                </a:cubicBezTo>
                <a:cubicBezTo>
                  <a:pt x="4680875" y="6349238"/>
                  <a:pt x="4678626" y="6349339"/>
                  <a:pt x="4679326" y="6356286"/>
                </a:cubicBezTo>
                <a:cubicBezTo>
                  <a:pt x="4679858" y="6361620"/>
                  <a:pt x="4685664" y="6365938"/>
                  <a:pt x="4696300" y="6368986"/>
                </a:cubicBezTo>
                <a:cubicBezTo>
                  <a:pt x="4710965" y="6373177"/>
                  <a:pt x="4711282" y="6373685"/>
                  <a:pt x="4699953" y="6374193"/>
                </a:cubicBezTo>
                <a:cubicBezTo>
                  <a:pt x="4677718" y="6375146"/>
                  <a:pt x="4665531" y="6379908"/>
                  <a:pt x="4663276" y="6388608"/>
                </a:cubicBezTo>
                <a:cubicBezTo>
                  <a:pt x="4662120" y="6393053"/>
                  <a:pt x="4662876" y="6398958"/>
                  <a:pt x="4664819" y="6400990"/>
                </a:cubicBezTo>
                <a:cubicBezTo>
                  <a:pt x="4672345" y="6408864"/>
                  <a:pt x="4666147" y="6414389"/>
                  <a:pt x="4655534" y="6409309"/>
                </a:cubicBezTo>
                <a:cubicBezTo>
                  <a:pt x="4645767" y="6404673"/>
                  <a:pt x="4638807" y="6408293"/>
                  <a:pt x="4646751" y="6413817"/>
                </a:cubicBezTo>
                <a:cubicBezTo>
                  <a:pt x="4648758" y="6415214"/>
                  <a:pt x="4647075" y="6418198"/>
                  <a:pt x="4643195" y="6420231"/>
                </a:cubicBezTo>
                <a:cubicBezTo>
                  <a:pt x="4637455" y="6423342"/>
                  <a:pt x="4635053" y="6422199"/>
                  <a:pt x="4631103" y="6414452"/>
                </a:cubicBezTo>
                <a:cubicBezTo>
                  <a:pt x="4626683" y="6405816"/>
                  <a:pt x="4627782" y="6403911"/>
                  <a:pt x="4643322" y="6394069"/>
                </a:cubicBezTo>
                <a:cubicBezTo>
                  <a:pt x="4662825" y="6381750"/>
                  <a:pt x="4660844" y="6379845"/>
                  <a:pt x="4635371" y="6386195"/>
                </a:cubicBezTo>
                <a:cubicBezTo>
                  <a:pt x="4625674" y="6388608"/>
                  <a:pt x="4612273" y="6391909"/>
                  <a:pt x="4606024" y="6393434"/>
                </a:cubicBezTo>
                <a:cubicBezTo>
                  <a:pt x="4599959" y="6394894"/>
                  <a:pt x="4593462" y="6394069"/>
                  <a:pt x="4592179" y="6391783"/>
                </a:cubicBezTo>
                <a:cubicBezTo>
                  <a:pt x="4590852" y="6389243"/>
                  <a:pt x="4592433" y="6387084"/>
                  <a:pt x="4595856" y="6386766"/>
                </a:cubicBezTo>
                <a:cubicBezTo>
                  <a:pt x="4599273" y="6386385"/>
                  <a:pt x="4606875" y="6380289"/>
                  <a:pt x="4613061" y="6372796"/>
                </a:cubicBezTo>
                <a:cubicBezTo>
                  <a:pt x="4621564" y="6362636"/>
                  <a:pt x="4623336" y="6357683"/>
                  <a:pt x="4620840" y="6351904"/>
                </a:cubicBezTo>
                <a:cubicBezTo>
                  <a:pt x="4618242" y="6345866"/>
                  <a:pt x="4619799" y="6344240"/>
                  <a:pt x="4628448" y="6343834"/>
                </a:cubicBezTo>
                <a:cubicBezTo>
                  <a:pt x="4634247" y="6343573"/>
                  <a:pt x="4640998" y="6344037"/>
                  <a:pt x="4642802" y="6344774"/>
                </a:cubicBezTo>
                <a:cubicBezTo>
                  <a:pt x="4646092" y="6346183"/>
                  <a:pt x="4649222" y="6339770"/>
                  <a:pt x="4650549" y="6329102"/>
                </a:cubicBezTo>
                <a:cubicBezTo>
                  <a:pt x="4650924" y="6325844"/>
                  <a:pt x="4653858" y="6324181"/>
                  <a:pt x="4656855" y="6325355"/>
                </a:cubicBezTo>
                <a:cubicBezTo>
                  <a:pt x="4668960" y="6330251"/>
                  <a:pt x="4678391" y="6330619"/>
                  <a:pt x="4679547" y="6326161"/>
                </a:cubicBezTo>
                <a:cubicBezTo>
                  <a:pt x="4680258" y="6323323"/>
                  <a:pt x="4676264" y="6321247"/>
                  <a:pt x="4670078" y="6321336"/>
                </a:cubicBezTo>
                <a:cubicBezTo>
                  <a:pt x="4659345" y="6321450"/>
                  <a:pt x="4659345" y="6321450"/>
                  <a:pt x="4672288" y="6315570"/>
                </a:cubicBezTo>
                <a:cubicBezTo>
                  <a:pt x="4686381" y="6309175"/>
                  <a:pt x="4700409" y="6313900"/>
                  <a:pt x="4699902" y="6324746"/>
                </a:cubicBezTo>
                <a:cubicBezTo>
                  <a:pt x="4699609" y="6330334"/>
                  <a:pt x="4703560" y="6330264"/>
                  <a:pt x="4717950" y="6324447"/>
                </a:cubicBezTo>
                <a:cubicBezTo>
                  <a:pt x="4729127" y="6319977"/>
                  <a:pt x="4733535" y="6316326"/>
                  <a:pt x="4729159" y="6315189"/>
                </a:cubicBezTo>
                <a:cubicBezTo>
                  <a:pt x="4725114" y="6314128"/>
                  <a:pt x="4722028" y="6309080"/>
                  <a:pt x="4722008" y="6303340"/>
                </a:cubicBezTo>
                <a:cubicBezTo>
                  <a:pt x="4721989" y="6295282"/>
                  <a:pt x="4725450" y="6292793"/>
                  <a:pt x="4739320" y="6290887"/>
                </a:cubicBezTo>
                <a:cubicBezTo>
                  <a:pt x="4744048" y="6290217"/>
                  <a:pt x="4748786" y="6290000"/>
                  <a:pt x="4752567" y="6290192"/>
                </a:cubicBezTo>
                <a:close/>
                <a:moveTo>
                  <a:pt x="5691921" y="6290093"/>
                </a:moveTo>
                <a:cubicBezTo>
                  <a:pt x="5690015" y="6291224"/>
                  <a:pt x="5692683" y="6294373"/>
                  <a:pt x="5697700" y="6297116"/>
                </a:cubicBezTo>
                <a:cubicBezTo>
                  <a:pt x="5702781" y="6299853"/>
                  <a:pt x="5706464" y="6303930"/>
                  <a:pt x="5705956" y="6306121"/>
                </a:cubicBezTo>
                <a:cubicBezTo>
                  <a:pt x="5705321" y="6308553"/>
                  <a:pt x="5706655" y="6310642"/>
                  <a:pt x="5709322" y="6311321"/>
                </a:cubicBezTo>
                <a:cubicBezTo>
                  <a:pt x="5711989" y="6311995"/>
                  <a:pt x="5714276" y="6310699"/>
                  <a:pt x="5714911" y="6308019"/>
                </a:cubicBezTo>
                <a:cubicBezTo>
                  <a:pt x="5716371" y="6302603"/>
                  <a:pt x="5696620" y="6287287"/>
                  <a:pt x="5691921" y="6290093"/>
                </a:cubicBezTo>
                <a:close/>
                <a:moveTo>
                  <a:pt x="5590339" y="6289682"/>
                </a:moveTo>
                <a:cubicBezTo>
                  <a:pt x="5596134" y="6288958"/>
                  <a:pt x="5603739" y="6290077"/>
                  <a:pt x="5612027" y="6293186"/>
                </a:cubicBezTo>
                <a:cubicBezTo>
                  <a:pt x="5621109" y="6296647"/>
                  <a:pt x="5630698" y="6300133"/>
                  <a:pt x="5632667" y="6300749"/>
                </a:cubicBezTo>
                <a:cubicBezTo>
                  <a:pt x="5634699" y="6301441"/>
                  <a:pt x="5633048" y="6304432"/>
                  <a:pt x="5629174" y="6307258"/>
                </a:cubicBezTo>
                <a:cubicBezTo>
                  <a:pt x="5617806" y="6315443"/>
                  <a:pt x="5620093" y="6317145"/>
                  <a:pt x="5664294" y="6332556"/>
                </a:cubicBezTo>
                <a:cubicBezTo>
                  <a:pt x="5667342" y="6333566"/>
                  <a:pt x="5669438" y="6336347"/>
                  <a:pt x="5668994" y="6338474"/>
                </a:cubicBezTo>
                <a:cubicBezTo>
                  <a:pt x="5668422" y="6340659"/>
                  <a:pt x="5656800" y="6339459"/>
                  <a:pt x="5643400" y="6335915"/>
                </a:cubicBezTo>
                <a:cubicBezTo>
                  <a:pt x="5626951" y="6331502"/>
                  <a:pt x="5620220" y="6327978"/>
                  <a:pt x="5623078" y="6325178"/>
                </a:cubicBezTo>
                <a:cubicBezTo>
                  <a:pt x="5625427" y="6322860"/>
                  <a:pt x="5622760" y="6323482"/>
                  <a:pt x="5617235" y="6326536"/>
                </a:cubicBezTo>
                <a:cubicBezTo>
                  <a:pt x="5608026" y="6331623"/>
                  <a:pt x="5606438" y="6331178"/>
                  <a:pt x="5598309" y="6322110"/>
                </a:cubicBezTo>
                <a:cubicBezTo>
                  <a:pt x="5591641" y="6314732"/>
                  <a:pt x="5591133" y="6311620"/>
                  <a:pt x="5596213" y="6309918"/>
                </a:cubicBezTo>
                <a:cubicBezTo>
                  <a:pt x="5600659" y="6308413"/>
                  <a:pt x="5598754" y="6306540"/>
                  <a:pt x="5590752" y="6304426"/>
                </a:cubicBezTo>
                <a:cubicBezTo>
                  <a:pt x="5584020" y="6302686"/>
                  <a:pt x="5578939" y="6299422"/>
                  <a:pt x="5579511" y="6297231"/>
                </a:cubicBezTo>
                <a:cubicBezTo>
                  <a:pt x="5580559" y="6292970"/>
                  <a:pt x="5584544" y="6290405"/>
                  <a:pt x="5590339" y="6289682"/>
                </a:cubicBezTo>
                <a:close/>
                <a:moveTo>
                  <a:pt x="4859340" y="6287252"/>
                </a:moveTo>
                <a:lnTo>
                  <a:pt x="4852418" y="6295837"/>
                </a:lnTo>
                <a:cubicBezTo>
                  <a:pt x="4848300" y="6297422"/>
                  <a:pt x="4843619" y="6296602"/>
                  <a:pt x="4839879" y="6292780"/>
                </a:cubicBezTo>
                <a:lnTo>
                  <a:pt x="4839731" y="6289831"/>
                </a:lnTo>
                <a:lnTo>
                  <a:pt x="4841543" y="6288861"/>
                </a:lnTo>
                <a:lnTo>
                  <a:pt x="4847429" y="6287681"/>
                </a:lnTo>
                <a:close/>
                <a:moveTo>
                  <a:pt x="4859354" y="6287235"/>
                </a:moveTo>
                <a:lnTo>
                  <a:pt x="4859433" y="6287249"/>
                </a:lnTo>
                <a:lnTo>
                  <a:pt x="4859340" y="6287252"/>
                </a:lnTo>
                <a:close/>
                <a:moveTo>
                  <a:pt x="5244602" y="6286443"/>
                </a:moveTo>
                <a:cubicBezTo>
                  <a:pt x="5246640" y="6286887"/>
                  <a:pt x="5247530" y="6289059"/>
                  <a:pt x="5246755" y="6291795"/>
                </a:cubicBezTo>
                <a:cubicBezTo>
                  <a:pt x="5246133" y="6294227"/>
                  <a:pt x="5240899" y="6295040"/>
                  <a:pt x="5235545" y="6293688"/>
                </a:cubicBezTo>
                <a:cubicBezTo>
                  <a:pt x="5227531" y="6291579"/>
                  <a:pt x="5227080" y="6290538"/>
                  <a:pt x="5233386" y="6288335"/>
                </a:cubicBezTo>
                <a:cubicBezTo>
                  <a:pt x="5237572" y="6286855"/>
                  <a:pt x="5242817" y="6285960"/>
                  <a:pt x="5244602" y="6286443"/>
                </a:cubicBezTo>
                <a:close/>
                <a:moveTo>
                  <a:pt x="290191" y="6285870"/>
                </a:moveTo>
                <a:cubicBezTo>
                  <a:pt x="294624" y="6283248"/>
                  <a:pt x="297753" y="6284200"/>
                  <a:pt x="301310" y="6289007"/>
                </a:cubicBezTo>
                <a:cubicBezTo>
                  <a:pt x="304160" y="6292805"/>
                  <a:pt x="312594" y="6296126"/>
                  <a:pt x="321022" y="6296697"/>
                </a:cubicBezTo>
                <a:cubicBezTo>
                  <a:pt x="330398" y="6297313"/>
                  <a:pt x="335318" y="6299428"/>
                  <a:pt x="334530" y="6302596"/>
                </a:cubicBezTo>
                <a:cubicBezTo>
                  <a:pt x="333072" y="6308095"/>
                  <a:pt x="331617" y="6308114"/>
                  <a:pt x="305513" y="6302183"/>
                </a:cubicBezTo>
                <a:cubicBezTo>
                  <a:pt x="286182" y="6297827"/>
                  <a:pt x="280348" y="6291662"/>
                  <a:pt x="290191" y="6285870"/>
                </a:cubicBezTo>
                <a:close/>
                <a:moveTo>
                  <a:pt x="5403973" y="6285451"/>
                </a:moveTo>
                <a:cubicBezTo>
                  <a:pt x="5406382" y="6285596"/>
                  <a:pt x="5410501" y="6287210"/>
                  <a:pt x="5417090" y="6290335"/>
                </a:cubicBezTo>
                <a:cubicBezTo>
                  <a:pt x="5453219" y="6307473"/>
                  <a:pt x="5454007" y="6318262"/>
                  <a:pt x="5419052" y="6317919"/>
                </a:cubicBezTo>
                <a:cubicBezTo>
                  <a:pt x="5399567" y="6317729"/>
                  <a:pt x="5398488" y="6318345"/>
                  <a:pt x="5403600" y="6327006"/>
                </a:cubicBezTo>
                <a:cubicBezTo>
                  <a:pt x="5408662" y="6335490"/>
                  <a:pt x="5407893" y="6336264"/>
                  <a:pt x="5395103" y="6336010"/>
                </a:cubicBezTo>
                <a:cubicBezTo>
                  <a:pt x="5384180" y="6335826"/>
                  <a:pt x="5385170" y="6336385"/>
                  <a:pt x="5399415" y="6338588"/>
                </a:cubicBezTo>
                <a:cubicBezTo>
                  <a:pt x="5409684" y="6340170"/>
                  <a:pt x="5432687" y="6341135"/>
                  <a:pt x="5451346" y="6340798"/>
                </a:cubicBezTo>
                <a:cubicBezTo>
                  <a:pt x="5483938" y="6340201"/>
                  <a:pt x="5484402" y="6340043"/>
                  <a:pt x="5466257" y="6334924"/>
                </a:cubicBezTo>
                <a:cubicBezTo>
                  <a:pt x="5438282" y="6327038"/>
                  <a:pt x="5440162" y="6318122"/>
                  <a:pt x="5468448" y="6324618"/>
                </a:cubicBezTo>
                <a:cubicBezTo>
                  <a:pt x="5481499" y="6327584"/>
                  <a:pt x="5487964" y="6328155"/>
                  <a:pt x="5482687" y="6325704"/>
                </a:cubicBezTo>
                <a:cubicBezTo>
                  <a:pt x="5477549" y="6323374"/>
                  <a:pt x="5473433" y="6319894"/>
                  <a:pt x="5473891" y="6318199"/>
                </a:cubicBezTo>
                <a:cubicBezTo>
                  <a:pt x="5475047" y="6313747"/>
                  <a:pt x="5528673" y="6331146"/>
                  <a:pt x="5533277" y="6337471"/>
                </a:cubicBezTo>
                <a:cubicBezTo>
                  <a:pt x="5538383" y="6344595"/>
                  <a:pt x="5557258" y="6344049"/>
                  <a:pt x="5570239" y="6336468"/>
                </a:cubicBezTo>
                <a:cubicBezTo>
                  <a:pt x="5588847" y="6325501"/>
                  <a:pt x="5603581" y="6338423"/>
                  <a:pt x="5595769" y="6358826"/>
                </a:cubicBezTo>
                <a:cubicBezTo>
                  <a:pt x="5591895" y="6368986"/>
                  <a:pt x="5592530" y="6369367"/>
                  <a:pt x="5619775" y="6374828"/>
                </a:cubicBezTo>
                <a:cubicBezTo>
                  <a:pt x="5640605" y="6378892"/>
                  <a:pt x="5652418" y="6384035"/>
                  <a:pt x="5666453" y="6395211"/>
                </a:cubicBezTo>
                <a:cubicBezTo>
                  <a:pt x="5676741" y="6403276"/>
                  <a:pt x="5688110" y="6410769"/>
                  <a:pt x="5691539" y="6411721"/>
                </a:cubicBezTo>
                <a:cubicBezTo>
                  <a:pt x="5704494" y="6415087"/>
                  <a:pt x="5689824" y="6420167"/>
                  <a:pt x="5671597" y="6418579"/>
                </a:cubicBezTo>
                <a:cubicBezTo>
                  <a:pt x="5650449" y="6416865"/>
                  <a:pt x="5650576" y="6422262"/>
                  <a:pt x="5671852" y="6432296"/>
                </a:cubicBezTo>
                <a:cubicBezTo>
                  <a:pt x="5682838" y="6437503"/>
                  <a:pt x="5686204" y="6437439"/>
                  <a:pt x="5687729" y="6431724"/>
                </a:cubicBezTo>
                <a:cubicBezTo>
                  <a:pt x="5691221" y="6418198"/>
                  <a:pt x="5703351" y="6415659"/>
                  <a:pt x="5724563" y="6423850"/>
                </a:cubicBezTo>
                <a:cubicBezTo>
                  <a:pt x="5735867" y="6428168"/>
                  <a:pt x="5745584" y="6433819"/>
                  <a:pt x="5746473" y="6436423"/>
                </a:cubicBezTo>
                <a:cubicBezTo>
                  <a:pt x="5748760" y="6443662"/>
                  <a:pt x="5735105" y="6451028"/>
                  <a:pt x="5727675" y="6446519"/>
                </a:cubicBezTo>
                <a:cubicBezTo>
                  <a:pt x="5721325" y="6442519"/>
                  <a:pt x="5721197" y="6442900"/>
                  <a:pt x="5726850" y="6450647"/>
                </a:cubicBezTo>
                <a:cubicBezTo>
                  <a:pt x="5730406" y="6455536"/>
                  <a:pt x="5731486" y="6460109"/>
                  <a:pt x="5729389" y="6461315"/>
                </a:cubicBezTo>
                <a:cubicBezTo>
                  <a:pt x="5727421" y="6462521"/>
                  <a:pt x="5732248" y="6465189"/>
                  <a:pt x="5739868" y="6467157"/>
                </a:cubicBezTo>
                <a:cubicBezTo>
                  <a:pt x="5752824" y="6470522"/>
                  <a:pt x="5753586" y="6469951"/>
                  <a:pt x="5750792" y="6460680"/>
                </a:cubicBezTo>
                <a:cubicBezTo>
                  <a:pt x="5749014" y="6454965"/>
                  <a:pt x="5749649" y="6449377"/>
                  <a:pt x="5752126" y="6447853"/>
                </a:cubicBezTo>
                <a:cubicBezTo>
                  <a:pt x="5757842" y="6444487"/>
                  <a:pt x="5787626" y="6454647"/>
                  <a:pt x="5791627" y="6461442"/>
                </a:cubicBezTo>
                <a:cubicBezTo>
                  <a:pt x="5793469" y="6464490"/>
                  <a:pt x="5803249" y="6469316"/>
                  <a:pt x="5813030" y="6471983"/>
                </a:cubicBezTo>
                <a:cubicBezTo>
                  <a:pt x="5828589" y="6476301"/>
                  <a:pt x="5829542" y="6477190"/>
                  <a:pt x="5819698" y="6478523"/>
                </a:cubicBezTo>
                <a:cubicBezTo>
                  <a:pt x="5813284" y="6479412"/>
                  <a:pt x="5809029" y="6482334"/>
                  <a:pt x="5809918" y="6485254"/>
                </a:cubicBezTo>
                <a:cubicBezTo>
                  <a:pt x="5812013" y="6491985"/>
                  <a:pt x="5824016" y="6495160"/>
                  <a:pt x="5825541" y="6489318"/>
                </a:cubicBezTo>
                <a:cubicBezTo>
                  <a:pt x="5826175" y="6486842"/>
                  <a:pt x="5828716" y="6485381"/>
                  <a:pt x="5831447" y="6486080"/>
                </a:cubicBezTo>
                <a:cubicBezTo>
                  <a:pt x="5834114" y="6486778"/>
                  <a:pt x="5834750" y="6488684"/>
                  <a:pt x="5832908" y="6490525"/>
                </a:cubicBezTo>
                <a:cubicBezTo>
                  <a:pt x="5831129" y="6492366"/>
                  <a:pt x="5840910" y="6500240"/>
                  <a:pt x="5855008" y="6508432"/>
                </a:cubicBezTo>
                <a:cubicBezTo>
                  <a:pt x="5869043" y="6516560"/>
                  <a:pt x="5891271" y="6532181"/>
                  <a:pt x="5905053" y="6543547"/>
                </a:cubicBezTo>
                <a:cubicBezTo>
                  <a:pt x="5918834" y="6554850"/>
                  <a:pt x="5932551" y="6564630"/>
                  <a:pt x="5935854" y="6565582"/>
                </a:cubicBezTo>
                <a:cubicBezTo>
                  <a:pt x="5938902" y="6566344"/>
                  <a:pt x="5943412" y="6569519"/>
                  <a:pt x="5945063" y="6572249"/>
                </a:cubicBezTo>
                <a:cubicBezTo>
                  <a:pt x="5946841" y="6574917"/>
                  <a:pt x="5955288" y="6581647"/>
                  <a:pt x="5963543" y="6586728"/>
                </a:cubicBezTo>
                <a:cubicBezTo>
                  <a:pt x="5971736" y="6591871"/>
                  <a:pt x="5983168" y="6602094"/>
                  <a:pt x="5988439" y="6609206"/>
                </a:cubicBezTo>
                <a:cubicBezTo>
                  <a:pt x="5993709" y="6616382"/>
                  <a:pt x="6000187" y="6622922"/>
                  <a:pt x="6002537" y="6623811"/>
                </a:cubicBezTo>
                <a:cubicBezTo>
                  <a:pt x="6019558" y="6629844"/>
                  <a:pt x="6035117" y="6641147"/>
                  <a:pt x="6037086" y="6649021"/>
                </a:cubicBezTo>
                <a:cubicBezTo>
                  <a:pt x="6041531" y="6667182"/>
                  <a:pt x="6036641" y="6672770"/>
                  <a:pt x="6020065" y="6668516"/>
                </a:cubicBezTo>
                <a:cubicBezTo>
                  <a:pt x="6011683" y="6666293"/>
                  <a:pt x="6004950" y="6662610"/>
                  <a:pt x="6005523" y="6660387"/>
                </a:cubicBezTo>
                <a:cubicBezTo>
                  <a:pt x="6007173" y="6654165"/>
                  <a:pt x="5988629" y="6645719"/>
                  <a:pt x="5983675" y="6650418"/>
                </a:cubicBezTo>
                <a:cubicBezTo>
                  <a:pt x="5981262" y="6652641"/>
                  <a:pt x="5974975" y="6652132"/>
                  <a:pt x="5969958" y="6649275"/>
                </a:cubicBezTo>
                <a:lnTo>
                  <a:pt x="5960558" y="6644005"/>
                </a:lnTo>
                <a:lnTo>
                  <a:pt x="5967608" y="6656323"/>
                </a:lnTo>
                <a:cubicBezTo>
                  <a:pt x="5973769" y="6666928"/>
                  <a:pt x="5976118" y="6668198"/>
                  <a:pt x="5985072" y="6665404"/>
                </a:cubicBezTo>
                <a:cubicBezTo>
                  <a:pt x="5999045" y="6661022"/>
                  <a:pt x="6000187" y="6661911"/>
                  <a:pt x="5997139" y="6673977"/>
                </a:cubicBezTo>
                <a:cubicBezTo>
                  <a:pt x="5994409" y="6684264"/>
                  <a:pt x="6006538" y="6698297"/>
                  <a:pt x="6021336" y="6702170"/>
                </a:cubicBezTo>
                <a:cubicBezTo>
                  <a:pt x="6025019" y="6703186"/>
                  <a:pt x="6031243" y="6706933"/>
                  <a:pt x="6035498" y="6710870"/>
                </a:cubicBezTo>
                <a:cubicBezTo>
                  <a:pt x="6039880" y="6714934"/>
                  <a:pt x="6041849" y="6722300"/>
                  <a:pt x="6040198" y="6728714"/>
                </a:cubicBezTo>
                <a:cubicBezTo>
                  <a:pt x="6037530" y="6738746"/>
                  <a:pt x="6036577" y="6738937"/>
                  <a:pt x="6024829" y="6730936"/>
                </a:cubicBezTo>
                <a:cubicBezTo>
                  <a:pt x="6017843" y="6726237"/>
                  <a:pt x="6011301" y="6717665"/>
                  <a:pt x="6010159" y="6711886"/>
                </a:cubicBezTo>
                <a:cubicBezTo>
                  <a:pt x="6007999" y="6700710"/>
                  <a:pt x="5968497" y="6664832"/>
                  <a:pt x="5954144" y="6661149"/>
                </a:cubicBezTo>
                <a:cubicBezTo>
                  <a:pt x="5949699" y="6660006"/>
                  <a:pt x="5942459" y="6660768"/>
                  <a:pt x="5938902" y="6662928"/>
                </a:cubicBezTo>
                <a:cubicBezTo>
                  <a:pt x="5933822" y="6665975"/>
                  <a:pt x="5932933" y="6664134"/>
                  <a:pt x="5935219" y="6655244"/>
                </a:cubicBezTo>
                <a:cubicBezTo>
                  <a:pt x="5939664" y="6638226"/>
                  <a:pt x="5930901" y="6628193"/>
                  <a:pt x="5915024" y="6632067"/>
                </a:cubicBezTo>
                <a:cubicBezTo>
                  <a:pt x="5899718" y="6635686"/>
                  <a:pt x="5894066" y="6627939"/>
                  <a:pt x="5907974" y="6622415"/>
                </a:cubicBezTo>
                <a:cubicBezTo>
                  <a:pt x="5919596" y="6617716"/>
                  <a:pt x="5919596" y="6617716"/>
                  <a:pt x="5895781" y="6601079"/>
                </a:cubicBezTo>
                <a:cubicBezTo>
                  <a:pt x="5885365" y="6593712"/>
                  <a:pt x="5876982" y="6585457"/>
                  <a:pt x="5877618" y="6583044"/>
                </a:cubicBezTo>
                <a:cubicBezTo>
                  <a:pt x="5878252" y="6580505"/>
                  <a:pt x="5881555" y="6580568"/>
                  <a:pt x="5885175" y="6583044"/>
                </a:cubicBezTo>
                <a:cubicBezTo>
                  <a:pt x="5888795" y="6585584"/>
                  <a:pt x="5896606" y="6588823"/>
                  <a:pt x="5902449" y="6590410"/>
                </a:cubicBezTo>
                <a:cubicBezTo>
                  <a:pt x="5908292" y="6591934"/>
                  <a:pt x="5912420" y="6595871"/>
                  <a:pt x="5911658" y="6599046"/>
                </a:cubicBezTo>
                <a:cubicBezTo>
                  <a:pt x="5909117" y="6608889"/>
                  <a:pt x="5926518" y="6622859"/>
                  <a:pt x="5948428" y="6628510"/>
                </a:cubicBezTo>
                <a:cubicBezTo>
                  <a:pt x="5960051" y="6631558"/>
                  <a:pt x="5969577" y="6633400"/>
                  <a:pt x="5969768" y="6632638"/>
                </a:cubicBezTo>
                <a:cubicBezTo>
                  <a:pt x="5970021" y="6631940"/>
                  <a:pt x="5956304" y="6620256"/>
                  <a:pt x="5939728" y="6606920"/>
                </a:cubicBezTo>
                <a:cubicBezTo>
                  <a:pt x="5873744" y="6553961"/>
                  <a:pt x="5856152" y="6537769"/>
                  <a:pt x="5859454" y="6533006"/>
                </a:cubicBezTo>
                <a:cubicBezTo>
                  <a:pt x="5864916" y="6525259"/>
                  <a:pt x="5857422" y="6521259"/>
                  <a:pt x="5843196" y="6524561"/>
                </a:cubicBezTo>
                <a:lnTo>
                  <a:pt x="5829478" y="6527736"/>
                </a:lnTo>
                <a:lnTo>
                  <a:pt x="5847451" y="6542912"/>
                </a:lnTo>
                <a:cubicBezTo>
                  <a:pt x="5859708" y="6553136"/>
                  <a:pt x="5864471" y="6560311"/>
                  <a:pt x="5862312" y="6565074"/>
                </a:cubicBezTo>
                <a:cubicBezTo>
                  <a:pt x="5860470" y="6568884"/>
                  <a:pt x="5856596" y="6571170"/>
                  <a:pt x="5853548" y="6570154"/>
                </a:cubicBezTo>
                <a:cubicBezTo>
                  <a:pt x="5850499" y="6569074"/>
                  <a:pt x="5838496" y="6565328"/>
                  <a:pt x="5827001" y="6561835"/>
                </a:cubicBezTo>
                <a:cubicBezTo>
                  <a:pt x="5810680" y="6556882"/>
                  <a:pt x="5808203" y="6555105"/>
                  <a:pt x="5815951" y="6553834"/>
                </a:cubicBezTo>
                <a:cubicBezTo>
                  <a:pt x="5824906" y="6552374"/>
                  <a:pt x="5824271" y="6551294"/>
                  <a:pt x="5811315" y="6545960"/>
                </a:cubicBezTo>
                <a:cubicBezTo>
                  <a:pt x="5809092" y="6545008"/>
                  <a:pt x="5806488" y="6542722"/>
                  <a:pt x="5805028" y="6540182"/>
                </a:cubicBezTo>
                <a:cubicBezTo>
                  <a:pt x="5803631" y="6537832"/>
                  <a:pt x="5799439" y="6535166"/>
                  <a:pt x="5795374" y="6534149"/>
                </a:cubicBezTo>
                <a:cubicBezTo>
                  <a:pt x="5791500" y="6533133"/>
                  <a:pt x="5786801" y="6527609"/>
                  <a:pt x="5784959" y="6521894"/>
                </a:cubicBezTo>
                <a:cubicBezTo>
                  <a:pt x="5782863" y="6515163"/>
                  <a:pt x="5777020" y="6510273"/>
                  <a:pt x="5768511" y="6508051"/>
                </a:cubicBezTo>
                <a:cubicBezTo>
                  <a:pt x="5761334" y="6506273"/>
                  <a:pt x="5754412" y="6501193"/>
                  <a:pt x="5753268" y="6497002"/>
                </a:cubicBezTo>
                <a:cubicBezTo>
                  <a:pt x="5750982" y="6488175"/>
                  <a:pt x="5687792" y="6450329"/>
                  <a:pt x="5656038" y="6438709"/>
                </a:cubicBezTo>
                <a:cubicBezTo>
                  <a:pt x="5644670" y="6434581"/>
                  <a:pt x="5634001" y="6429692"/>
                  <a:pt x="5632159" y="6427723"/>
                </a:cubicBezTo>
                <a:cubicBezTo>
                  <a:pt x="5625427" y="6420675"/>
                  <a:pt x="5562211" y="6401180"/>
                  <a:pt x="5561024" y="6405753"/>
                </a:cubicBezTo>
                <a:cubicBezTo>
                  <a:pt x="5560401" y="6408229"/>
                  <a:pt x="5566428" y="6411594"/>
                  <a:pt x="5574113" y="6413182"/>
                </a:cubicBezTo>
                <a:cubicBezTo>
                  <a:pt x="5585417" y="6415595"/>
                  <a:pt x="5588148" y="6418325"/>
                  <a:pt x="5587323" y="6426644"/>
                </a:cubicBezTo>
                <a:cubicBezTo>
                  <a:pt x="5586433" y="6435724"/>
                  <a:pt x="5584465" y="6436614"/>
                  <a:pt x="5572843" y="6433629"/>
                </a:cubicBezTo>
                <a:cubicBezTo>
                  <a:pt x="5563888" y="6431343"/>
                  <a:pt x="5559995" y="6427914"/>
                  <a:pt x="5561151" y="6423405"/>
                </a:cubicBezTo>
                <a:cubicBezTo>
                  <a:pt x="5562300" y="6418960"/>
                  <a:pt x="5558433" y="6415531"/>
                  <a:pt x="5549929" y="6413309"/>
                </a:cubicBezTo>
                <a:cubicBezTo>
                  <a:pt x="5526196" y="6407149"/>
                  <a:pt x="5497357" y="6393878"/>
                  <a:pt x="5500736" y="6390576"/>
                </a:cubicBezTo>
                <a:cubicBezTo>
                  <a:pt x="5502616" y="6388671"/>
                  <a:pt x="5511348" y="6389052"/>
                  <a:pt x="5520264" y="6391402"/>
                </a:cubicBezTo>
                <a:cubicBezTo>
                  <a:pt x="5544010" y="6397497"/>
                  <a:pt x="5537189" y="6392290"/>
                  <a:pt x="5507512" y="6381622"/>
                </a:cubicBezTo>
                <a:cubicBezTo>
                  <a:pt x="5493146" y="6376479"/>
                  <a:pt x="5480699" y="6371971"/>
                  <a:pt x="5479835" y="6371590"/>
                </a:cubicBezTo>
                <a:cubicBezTo>
                  <a:pt x="5479054" y="6371209"/>
                  <a:pt x="5480248" y="6368160"/>
                  <a:pt x="5482515" y="6364922"/>
                </a:cubicBezTo>
                <a:cubicBezTo>
                  <a:pt x="5485811" y="6360033"/>
                  <a:pt x="5482884" y="6357810"/>
                  <a:pt x="5469026" y="6354190"/>
                </a:cubicBezTo>
                <a:cubicBezTo>
                  <a:pt x="5459151" y="6351587"/>
                  <a:pt x="5450946" y="6351142"/>
                  <a:pt x="5450412" y="6353174"/>
                </a:cubicBezTo>
                <a:cubicBezTo>
                  <a:pt x="5448361" y="6361303"/>
                  <a:pt x="5409030" y="6358254"/>
                  <a:pt x="5370932" y="6346945"/>
                </a:cubicBezTo>
                <a:cubicBezTo>
                  <a:pt x="5348755" y="6340341"/>
                  <a:pt x="5331398" y="6333597"/>
                  <a:pt x="5331893" y="6331737"/>
                </a:cubicBezTo>
                <a:cubicBezTo>
                  <a:pt x="5332376" y="6329959"/>
                  <a:pt x="5336765" y="6329470"/>
                  <a:pt x="5341712" y="6330734"/>
                </a:cubicBezTo>
                <a:cubicBezTo>
                  <a:pt x="5352419" y="6333439"/>
                  <a:pt x="5356934" y="6321507"/>
                  <a:pt x="5347682" y="6314928"/>
                </a:cubicBezTo>
                <a:cubicBezTo>
                  <a:pt x="5342861" y="6311550"/>
                  <a:pt x="5343014" y="6309696"/>
                  <a:pt x="5348425" y="6305752"/>
                </a:cubicBezTo>
                <a:cubicBezTo>
                  <a:pt x="5353918" y="6301828"/>
                  <a:pt x="5353239" y="6300222"/>
                  <a:pt x="5344811" y="6297675"/>
                </a:cubicBezTo>
                <a:cubicBezTo>
                  <a:pt x="5339102" y="6295993"/>
                  <a:pt x="5349625" y="6294888"/>
                  <a:pt x="5368099" y="6295370"/>
                </a:cubicBezTo>
                <a:cubicBezTo>
                  <a:pt x="5392715" y="6296005"/>
                  <a:pt x="5401555" y="6294361"/>
                  <a:pt x="5401117" y="6289382"/>
                </a:cubicBezTo>
                <a:cubicBezTo>
                  <a:pt x="5400866" y="6286629"/>
                  <a:pt x="5401565" y="6285305"/>
                  <a:pt x="5403973" y="6285451"/>
                </a:cubicBezTo>
                <a:close/>
                <a:moveTo>
                  <a:pt x="4075689" y="6281870"/>
                </a:moveTo>
                <a:cubicBezTo>
                  <a:pt x="4078628" y="6280981"/>
                  <a:pt x="4080371" y="6282391"/>
                  <a:pt x="4079614" y="6285051"/>
                </a:cubicBezTo>
                <a:cubicBezTo>
                  <a:pt x="4078930" y="6287725"/>
                  <a:pt x="4076548" y="6289255"/>
                  <a:pt x="4073947" y="6288595"/>
                </a:cubicBezTo>
                <a:cubicBezTo>
                  <a:pt x="4071270" y="6287922"/>
                  <a:pt x="4069673" y="6286626"/>
                  <a:pt x="4070022" y="6285420"/>
                </a:cubicBezTo>
                <a:cubicBezTo>
                  <a:pt x="4070295" y="6284194"/>
                  <a:pt x="4072569" y="6282810"/>
                  <a:pt x="4075689" y="6281870"/>
                </a:cubicBezTo>
                <a:close/>
                <a:moveTo>
                  <a:pt x="865970" y="6280442"/>
                </a:moveTo>
                <a:cubicBezTo>
                  <a:pt x="862668" y="6281426"/>
                  <a:pt x="859277" y="6285134"/>
                  <a:pt x="858325" y="6288690"/>
                </a:cubicBezTo>
                <a:cubicBezTo>
                  <a:pt x="857347" y="6292329"/>
                  <a:pt x="852833" y="6294158"/>
                  <a:pt x="847889" y="6292894"/>
                </a:cubicBezTo>
                <a:cubicBezTo>
                  <a:pt x="843038" y="6291567"/>
                  <a:pt x="837284" y="6292437"/>
                  <a:pt x="834809" y="6294717"/>
                </a:cubicBezTo>
                <a:cubicBezTo>
                  <a:pt x="831899" y="6297415"/>
                  <a:pt x="834008" y="6298736"/>
                  <a:pt x="840761" y="6298432"/>
                </a:cubicBezTo>
                <a:cubicBezTo>
                  <a:pt x="847501" y="6298120"/>
                  <a:pt x="850622" y="6299924"/>
                  <a:pt x="849644" y="6303562"/>
                </a:cubicBezTo>
                <a:cubicBezTo>
                  <a:pt x="848823" y="6306890"/>
                  <a:pt x="851491" y="6306452"/>
                  <a:pt x="856394" y="6302476"/>
                </a:cubicBezTo>
                <a:cubicBezTo>
                  <a:pt x="862147" y="6297752"/>
                  <a:pt x="865184" y="6297568"/>
                  <a:pt x="866523" y="6301975"/>
                </a:cubicBezTo>
                <a:cubicBezTo>
                  <a:pt x="867927" y="6306483"/>
                  <a:pt x="870767" y="6306420"/>
                  <a:pt x="876686" y="6301733"/>
                </a:cubicBezTo>
                <a:cubicBezTo>
                  <a:pt x="886650" y="6293828"/>
                  <a:pt x="888033" y="6290278"/>
                  <a:pt x="883130" y="6285344"/>
                </a:cubicBezTo>
                <a:cubicBezTo>
                  <a:pt x="880957" y="6283154"/>
                  <a:pt x="878818" y="6283535"/>
                  <a:pt x="878139" y="6286214"/>
                </a:cubicBezTo>
                <a:cubicBezTo>
                  <a:pt x="877367" y="6288951"/>
                  <a:pt x="874013" y="6290183"/>
                  <a:pt x="869963" y="6289116"/>
                </a:cubicBezTo>
                <a:cubicBezTo>
                  <a:pt x="865911" y="6288056"/>
                  <a:pt x="864854" y="6285503"/>
                  <a:pt x="867457" y="6283001"/>
                </a:cubicBezTo>
                <a:cubicBezTo>
                  <a:pt x="870186" y="6280347"/>
                  <a:pt x="869546" y="6279350"/>
                  <a:pt x="865970" y="6280442"/>
                </a:cubicBezTo>
                <a:close/>
                <a:moveTo>
                  <a:pt x="5214988" y="6278864"/>
                </a:moveTo>
                <a:cubicBezTo>
                  <a:pt x="5218182" y="6280308"/>
                  <a:pt x="5220320" y="6283521"/>
                  <a:pt x="5219263" y="6287528"/>
                </a:cubicBezTo>
                <a:cubicBezTo>
                  <a:pt x="5218202" y="6291573"/>
                  <a:pt x="5222628" y="6298292"/>
                  <a:pt x="5229538" y="6303067"/>
                </a:cubicBezTo>
                <a:cubicBezTo>
                  <a:pt x="5236467" y="6307766"/>
                  <a:pt x="5241021" y="6313913"/>
                  <a:pt x="5240201" y="6317240"/>
                </a:cubicBezTo>
                <a:cubicBezTo>
                  <a:pt x="5239350" y="6320307"/>
                  <a:pt x="5241370" y="6323577"/>
                  <a:pt x="5244570" y="6324200"/>
                </a:cubicBezTo>
                <a:cubicBezTo>
                  <a:pt x="5251798" y="6325622"/>
                  <a:pt x="5271130" y="6322612"/>
                  <a:pt x="5265947" y="6320866"/>
                </a:cubicBezTo>
                <a:cubicBezTo>
                  <a:pt x="5263877" y="6320155"/>
                  <a:pt x="5266957" y="6316294"/>
                  <a:pt x="5272679" y="6312503"/>
                </a:cubicBezTo>
                <a:cubicBezTo>
                  <a:pt x="5278376" y="6308794"/>
                  <a:pt x="5285743" y="6307252"/>
                  <a:pt x="5288556" y="6309245"/>
                </a:cubicBezTo>
                <a:cubicBezTo>
                  <a:pt x="5292405" y="6311976"/>
                  <a:pt x="5293840" y="6310153"/>
                  <a:pt x="5293973" y="6302559"/>
                </a:cubicBezTo>
                <a:cubicBezTo>
                  <a:pt x="5294209" y="6289078"/>
                  <a:pt x="5300991" y="6283553"/>
                  <a:pt x="5317186" y="6283534"/>
                </a:cubicBezTo>
                <a:cubicBezTo>
                  <a:pt x="5332688" y="6283528"/>
                  <a:pt x="5332491" y="6286741"/>
                  <a:pt x="5316557" y="6298806"/>
                </a:cubicBezTo>
                <a:cubicBezTo>
                  <a:pt x="5301963" y="6309804"/>
                  <a:pt x="5300121" y="6315049"/>
                  <a:pt x="5309768" y="6317520"/>
                </a:cubicBezTo>
                <a:cubicBezTo>
                  <a:pt x="5313813" y="6318586"/>
                  <a:pt x="5315560" y="6321539"/>
                  <a:pt x="5313750" y="6324307"/>
                </a:cubicBezTo>
                <a:cubicBezTo>
                  <a:pt x="5312041" y="6327013"/>
                  <a:pt x="5303633" y="6327470"/>
                  <a:pt x="5295091" y="6325412"/>
                </a:cubicBezTo>
                <a:cubicBezTo>
                  <a:pt x="5286556" y="6323361"/>
                  <a:pt x="5278941" y="6324079"/>
                  <a:pt x="5278211" y="6327000"/>
                </a:cubicBezTo>
                <a:cubicBezTo>
                  <a:pt x="5275816" y="6336315"/>
                  <a:pt x="5270018" y="6336582"/>
                  <a:pt x="5236086" y="6329261"/>
                </a:cubicBezTo>
                <a:cubicBezTo>
                  <a:pt x="5186886" y="6318580"/>
                  <a:pt x="5186461" y="6318567"/>
                  <a:pt x="5187845" y="6323158"/>
                </a:cubicBezTo>
                <a:cubicBezTo>
                  <a:pt x="5188569" y="6325711"/>
                  <a:pt x="5201347" y="6330676"/>
                  <a:pt x="5216627" y="6334391"/>
                </a:cubicBezTo>
                <a:cubicBezTo>
                  <a:pt x="5245333" y="6341325"/>
                  <a:pt x="5250852" y="6346564"/>
                  <a:pt x="5229221" y="6346418"/>
                </a:cubicBezTo>
                <a:cubicBezTo>
                  <a:pt x="5220164" y="6346304"/>
                  <a:pt x="5217853" y="6347847"/>
                  <a:pt x="5221390" y="6351651"/>
                </a:cubicBezTo>
                <a:cubicBezTo>
                  <a:pt x="5224026" y="6354445"/>
                  <a:pt x="5224394" y="6358953"/>
                  <a:pt x="5222121" y="6361112"/>
                </a:cubicBezTo>
                <a:cubicBezTo>
                  <a:pt x="5214328" y="6368478"/>
                  <a:pt x="5223289" y="6366700"/>
                  <a:pt x="5234485" y="6358636"/>
                </a:cubicBezTo>
                <a:cubicBezTo>
                  <a:pt x="5240316" y="6354318"/>
                  <a:pt x="5244634" y="6353429"/>
                  <a:pt x="5243948" y="6356540"/>
                </a:cubicBezTo>
                <a:cubicBezTo>
                  <a:pt x="5243307" y="6359779"/>
                  <a:pt x="5245460" y="6362827"/>
                  <a:pt x="5249022" y="6363779"/>
                </a:cubicBezTo>
                <a:cubicBezTo>
                  <a:pt x="5252579" y="6364732"/>
                  <a:pt x="5256840" y="6363271"/>
                  <a:pt x="5258930" y="6360414"/>
                </a:cubicBezTo>
                <a:cubicBezTo>
                  <a:pt x="5261140" y="6357429"/>
                  <a:pt x="5262035" y="6358382"/>
                  <a:pt x="5261127" y="6362890"/>
                </a:cubicBezTo>
                <a:cubicBezTo>
                  <a:pt x="5260238" y="6367335"/>
                  <a:pt x="5254681" y="6370383"/>
                  <a:pt x="5247498" y="6370320"/>
                </a:cubicBezTo>
                <a:cubicBezTo>
                  <a:pt x="5240817" y="6370320"/>
                  <a:pt x="5230745" y="6372860"/>
                  <a:pt x="5225251" y="6376035"/>
                </a:cubicBezTo>
                <a:cubicBezTo>
                  <a:pt x="5215160" y="6381750"/>
                  <a:pt x="5188328" y="6379210"/>
                  <a:pt x="5194710" y="6373114"/>
                </a:cubicBezTo>
                <a:cubicBezTo>
                  <a:pt x="5196654" y="6371336"/>
                  <a:pt x="5201868" y="6370637"/>
                  <a:pt x="5205951" y="6371526"/>
                </a:cubicBezTo>
                <a:cubicBezTo>
                  <a:pt x="5211667" y="6372796"/>
                  <a:pt x="5210988" y="6369621"/>
                  <a:pt x="5203208" y="6359080"/>
                </a:cubicBezTo>
                <a:cubicBezTo>
                  <a:pt x="5195765" y="6348971"/>
                  <a:pt x="5190354" y="6345548"/>
                  <a:pt x="5184371" y="6347053"/>
                </a:cubicBezTo>
                <a:cubicBezTo>
                  <a:pt x="5179837" y="6348196"/>
                  <a:pt x="5175029" y="6347472"/>
                  <a:pt x="5173835" y="6345498"/>
                </a:cubicBezTo>
                <a:cubicBezTo>
                  <a:pt x="5172578" y="6343421"/>
                  <a:pt x="5164411" y="6345904"/>
                  <a:pt x="5154903" y="6351333"/>
                </a:cubicBezTo>
                <a:cubicBezTo>
                  <a:pt x="5139820" y="6359906"/>
                  <a:pt x="5136175" y="6359398"/>
                  <a:pt x="5140595" y="6349041"/>
                </a:cubicBezTo>
                <a:cubicBezTo>
                  <a:pt x="5141370" y="6347072"/>
                  <a:pt x="5135070" y="6343796"/>
                  <a:pt x="5126160" y="6341484"/>
                </a:cubicBezTo>
                <a:cubicBezTo>
                  <a:pt x="5113674" y="6338303"/>
                  <a:pt x="5106288" y="6339929"/>
                  <a:pt x="5091554" y="6349263"/>
                </a:cubicBezTo>
                <a:cubicBezTo>
                  <a:pt x="5074420" y="6360096"/>
                  <a:pt x="5061414" y="6364351"/>
                  <a:pt x="5069574" y="6356477"/>
                </a:cubicBezTo>
                <a:cubicBezTo>
                  <a:pt x="5075563" y="6350698"/>
                  <a:pt x="5057502" y="6344062"/>
                  <a:pt x="5045175" y="6347504"/>
                </a:cubicBezTo>
                <a:cubicBezTo>
                  <a:pt x="5032588" y="6350952"/>
                  <a:pt x="5028294" y="6351841"/>
                  <a:pt x="5000097" y="6355778"/>
                </a:cubicBezTo>
                <a:cubicBezTo>
                  <a:pt x="4989745" y="6357302"/>
                  <a:pt x="4980898" y="6360096"/>
                  <a:pt x="4980384" y="6362065"/>
                </a:cubicBezTo>
                <a:cubicBezTo>
                  <a:pt x="4979850" y="6364097"/>
                  <a:pt x="4977399" y="6365113"/>
                  <a:pt x="4974725" y="6364414"/>
                </a:cubicBezTo>
                <a:cubicBezTo>
                  <a:pt x="4971575" y="6363525"/>
                  <a:pt x="4972388" y="6360668"/>
                  <a:pt x="4976999" y="6355651"/>
                </a:cubicBezTo>
                <a:cubicBezTo>
                  <a:pt x="4982530" y="6349613"/>
                  <a:pt x="4982461" y="6346425"/>
                  <a:pt x="4976611" y="6339567"/>
                </a:cubicBezTo>
                <a:cubicBezTo>
                  <a:pt x="4970756" y="6332709"/>
                  <a:pt x="4970692" y="6330302"/>
                  <a:pt x="4976339" y="6327603"/>
                </a:cubicBezTo>
                <a:cubicBezTo>
                  <a:pt x="4980168" y="6325793"/>
                  <a:pt x="4987554" y="6326486"/>
                  <a:pt x="4992597" y="6329223"/>
                </a:cubicBezTo>
                <a:cubicBezTo>
                  <a:pt x="5000941" y="6333718"/>
                  <a:pt x="5001005" y="6334588"/>
                  <a:pt x="4992755" y="6337820"/>
                </a:cubicBezTo>
                <a:cubicBezTo>
                  <a:pt x="4976421" y="6344323"/>
                  <a:pt x="4991377" y="6350254"/>
                  <a:pt x="5010480" y="6344818"/>
                </a:cubicBezTo>
                <a:cubicBezTo>
                  <a:pt x="5032143" y="6338640"/>
                  <a:pt x="5034690" y="6335261"/>
                  <a:pt x="5018489" y="6334169"/>
                </a:cubicBezTo>
                <a:cubicBezTo>
                  <a:pt x="5004460" y="6333299"/>
                  <a:pt x="5005368" y="6326473"/>
                  <a:pt x="5020578" y="6318872"/>
                </a:cubicBezTo>
                <a:cubicBezTo>
                  <a:pt x="5026624" y="6315925"/>
                  <a:pt x="5031279" y="6311900"/>
                  <a:pt x="5031025" y="6309956"/>
                </a:cubicBezTo>
                <a:cubicBezTo>
                  <a:pt x="5030771" y="6308020"/>
                  <a:pt x="5036125" y="6305086"/>
                  <a:pt x="5043282" y="6303327"/>
                </a:cubicBezTo>
                <a:cubicBezTo>
                  <a:pt x="5050351" y="6301549"/>
                  <a:pt x="5054034" y="6299619"/>
                  <a:pt x="5051519" y="6298984"/>
                </a:cubicBezTo>
                <a:cubicBezTo>
                  <a:pt x="5049004" y="6298342"/>
                  <a:pt x="5041409" y="6299403"/>
                  <a:pt x="5034213" y="6301327"/>
                </a:cubicBezTo>
                <a:cubicBezTo>
                  <a:pt x="5019372" y="6305328"/>
                  <a:pt x="5014265" y="6304801"/>
                  <a:pt x="5015650" y="6299288"/>
                </a:cubicBezTo>
                <a:cubicBezTo>
                  <a:pt x="5017358" y="6292723"/>
                  <a:pt x="5045029" y="6291129"/>
                  <a:pt x="5054428" y="6297053"/>
                </a:cubicBezTo>
                <a:cubicBezTo>
                  <a:pt x="5060601" y="6300902"/>
                  <a:pt x="5068584" y="6299663"/>
                  <a:pt x="5082308" y="6292589"/>
                </a:cubicBezTo>
                <a:cubicBezTo>
                  <a:pt x="5102675" y="6282182"/>
                  <a:pt x="5108327" y="6281801"/>
                  <a:pt x="5111274" y="6290583"/>
                </a:cubicBezTo>
                <a:cubicBezTo>
                  <a:pt x="5112264" y="6293459"/>
                  <a:pt x="5117637" y="6295504"/>
                  <a:pt x="5123455" y="6295155"/>
                </a:cubicBezTo>
                <a:cubicBezTo>
                  <a:pt x="5133178" y="6294564"/>
                  <a:pt x="5133266" y="6294926"/>
                  <a:pt x="5125112" y="6300832"/>
                </a:cubicBezTo>
                <a:cubicBezTo>
                  <a:pt x="5116640" y="6307017"/>
                  <a:pt x="5116881" y="6307067"/>
                  <a:pt x="5132574" y="6303505"/>
                </a:cubicBezTo>
                <a:cubicBezTo>
                  <a:pt x="5141688" y="6301410"/>
                  <a:pt x="5153341" y="6300984"/>
                  <a:pt x="5159120" y="6302343"/>
                </a:cubicBezTo>
                <a:cubicBezTo>
                  <a:pt x="5172133" y="6305473"/>
                  <a:pt x="5190633" y="6298507"/>
                  <a:pt x="5184987" y="6292640"/>
                </a:cubicBezTo>
                <a:cubicBezTo>
                  <a:pt x="5178510" y="6285897"/>
                  <a:pt x="5182568" y="6279947"/>
                  <a:pt x="5191967" y="6282360"/>
                </a:cubicBezTo>
                <a:cubicBezTo>
                  <a:pt x="5196508" y="6283534"/>
                  <a:pt x="5202331" y="6282766"/>
                  <a:pt x="5204383" y="6280816"/>
                </a:cubicBezTo>
                <a:cubicBezTo>
                  <a:pt x="5207545" y="6277746"/>
                  <a:pt x="5211794" y="6277421"/>
                  <a:pt x="5214988" y="6278864"/>
                </a:cubicBezTo>
                <a:close/>
                <a:moveTo>
                  <a:pt x="4478207" y="6278734"/>
                </a:moveTo>
                <a:cubicBezTo>
                  <a:pt x="4472853" y="6277381"/>
                  <a:pt x="4464223" y="6283871"/>
                  <a:pt x="4466394" y="6287605"/>
                </a:cubicBezTo>
                <a:cubicBezTo>
                  <a:pt x="4467253" y="6289167"/>
                  <a:pt x="4471443" y="6288030"/>
                  <a:pt x="4475336" y="6285122"/>
                </a:cubicBezTo>
                <a:cubicBezTo>
                  <a:pt x="4479712" y="6281979"/>
                  <a:pt x="4480881" y="6279413"/>
                  <a:pt x="4478207" y="6278734"/>
                </a:cubicBezTo>
                <a:close/>
                <a:moveTo>
                  <a:pt x="4291385" y="6278098"/>
                </a:moveTo>
                <a:cubicBezTo>
                  <a:pt x="4297692" y="6279750"/>
                  <a:pt x="4295418" y="6282670"/>
                  <a:pt x="4287085" y="6283737"/>
                </a:cubicBezTo>
                <a:cubicBezTo>
                  <a:pt x="4282620" y="6284207"/>
                  <a:pt x="4281246" y="6283045"/>
                  <a:pt x="4283537" y="6280810"/>
                </a:cubicBezTo>
                <a:cubicBezTo>
                  <a:pt x="4285827" y="6278575"/>
                  <a:pt x="4288981" y="6277476"/>
                  <a:pt x="4291385" y="6278098"/>
                </a:cubicBezTo>
                <a:close/>
                <a:moveTo>
                  <a:pt x="5023950" y="6277222"/>
                </a:moveTo>
                <a:cubicBezTo>
                  <a:pt x="5028834" y="6274879"/>
                  <a:pt x="5031685" y="6275165"/>
                  <a:pt x="5030904" y="6277902"/>
                </a:cubicBezTo>
                <a:cubicBezTo>
                  <a:pt x="5029551" y="6283255"/>
                  <a:pt x="5019587" y="6287649"/>
                  <a:pt x="5017415" y="6283915"/>
                </a:cubicBezTo>
                <a:cubicBezTo>
                  <a:pt x="5016564" y="6282360"/>
                  <a:pt x="5019644" y="6279273"/>
                  <a:pt x="5023950" y="6277222"/>
                </a:cubicBezTo>
                <a:close/>
                <a:moveTo>
                  <a:pt x="4596220" y="6276047"/>
                </a:moveTo>
                <a:cubicBezTo>
                  <a:pt x="4600581" y="6276859"/>
                  <a:pt x="4605187" y="6278882"/>
                  <a:pt x="4606753" y="6281495"/>
                </a:cubicBezTo>
                <a:cubicBezTo>
                  <a:pt x="4610310" y="6287509"/>
                  <a:pt x="4607153" y="6296741"/>
                  <a:pt x="4600917" y="6298621"/>
                </a:cubicBezTo>
                <a:cubicBezTo>
                  <a:pt x="4597882" y="6299580"/>
                  <a:pt x="4595499" y="6303765"/>
                  <a:pt x="4595912" y="6307708"/>
                </a:cubicBezTo>
                <a:cubicBezTo>
                  <a:pt x="4596301" y="6312160"/>
                  <a:pt x="4594598" y="6313671"/>
                  <a:pt x="4591537" y="6311626"/>
                </a:cubicBezTo>
                <a:cubicBezTo>
                  <a:pt x="4588768" y="6309816"/>
                  <a:pt x="4587574" y="6303981"/>
                  <a:pt x="4588832" y="6299040"/>
                </a:cubicBezTo>
                <a:cubicBezTo>
                  <a:pt x="4590095" y="6294094"/>
                  <a:pt x="4590006" y="6287909"/>
                  <a:pt x="4588704" y="6285648"/>
                </a:cubicBezTo>
                <a:cubicBezTo>
                  <a:pt x="4587212" y="6283095"/>
                  <a:pt x="4586621" y="6279965"/>
                  <a:pt x="4587167" y="6277863"/>
                </a:cubicBezTo>
                <a:cubicBezTo>
                  <a:pt x="4587746" y="6275634"/>
                  <a:pt x="4591859" y="6275235"/>
                  <a:pt x="4596220" y="6276047"/>
                </a:cubicBezTo>
                <a:close/>
                <a:moveTo>
                  <a:pt x="4694415" y="6272947"/>
                </a:moveTo>
                <a:cubicBezTo>
                  <a:pt x="4697656" y="6272913"/>
                  <a:pt x="4701171" y="6274545"/>
                  <a:pt x="4703140" y="6277851"/>
                </a:cubicBezTo>
                <a:cubicBezTo>
                  <a:pt x="4706336" y="6283178"/>
                  <a:pt x="4699458" y="6288341"/>
                  <a:pt x="4691836" y="6286398"/>
                </a:cubicBezTo>
                <a:cubicBezTo>
                  <a:pt x="4688522" y="6285496"/>
                  <a:pt x="4686381" y="6281603"/>
                  <a:pt x="4687340" y="6278041"/>
                </a:cubicBezTo>
                <a:cubicBezTo>
                  <a:pt x="4688209" y="6274682"/>
                  <a:pt x="4691175" y="6272982"/>
                  <a:pt x="4694415" y="6272947"/>
                </a:cubicBezTo>
                <a:close/>
                <a:moveTo>
                  <a:pt x="4896731" y="6272701"/>
                </a:moveTo>
                <a:cubicBezTo>
                  <a:pt x="4900389" y="6273590"/>
                  <a:pt x="4901799" y="6276130"/>
                  <a:pt x="4899919" y="6278029"/>
                </a:cubicBezTo>
                <a:cubicBezTo>
                  <a:pt x="4897811" y="6280219"/>
                  <a:pt x="4897932" y="6283153"/>
                  <a:pt x="4900148" y="6285528"/>
                </a:cubicBezTo>
                <a:cubicBezTo>
                  <a:pt x="4909992" y="6295662"/>
                  <a:pt x="4896121" y="6301079"/>
                  <a:pt x="4874554" y="6295555"/>
                </a:cubicBezTo>
                <a:lnTo>
                  <a:pt x="4862475" y="6292456"/>
                </a:lnTo>
                <a:lnTo>
                  <a:pt x="4878238" y="6287033"/>
                </a:lnTo>
                <a:cubicBezTo>
                  <a:pt x="4887141" y="6283940"/>
                  <a:pt x="4891498" y="6280880"/>
                  <a:pt x="4888170" y="6280061"/>
                </a:cubicBezTo>
                <a:cubicBezTo>
                  <a:pt x="4885020" y="6279190"/>
                  <a:pt x="4884099" y="6276765"/>
                  <a:pt x="4886176" y="6274739"/>
                </a:cubicBezTo>
                <a:cubicBezTo>
                  <a:pt x="4888246" y="6272713"/>
                  <a:pt x="4893175" y="6271742"/>
                  <a:pt x="4896731" y="6272701"/>
                </a:cubicBezTo>
                <a:close/>
                <a:moveTo>
                  <a:pt x="5556097" y="6267940"/>
                </a:moveTo>
                <a:cubicBezTo>
                  <a:pt x="5557204" y="6266900"/>
                  <a:pt x="5559319" y="6267602"/>
                  <a:pt x="5562034" y="6270428"/>
                </a:cubicBezTo>
                <a:cubicBezTo>
                  <a:pt x="5564269" y="6272803"/>
                  <a:pt x="5564396" y="6276511"/>
                  <a:pt x="5562262" y="6278695"/>
                </a:cubicBezTo>
                <a:cubicBezTo>
                  <a:pt x="5559837" y="6281159"/>
                  <a:pt x="5557512" y="6280048"/>
                  <a:pt x="5556204" y="6275901"/>
                </a:cubicBezTo>
                <a:cubicBezTo>
                  <a:pt x="5554889" y="6271761"/>
                  <a:pt x="5554989" y="6268980"/>
                  <a:pt x="5556097" y="6267940"/>
                </a:cubicBezTo>
                <a:close/>
                <a:moveTo>
                  <a:pt x="4655692" y="6265795"/>
                </a:moveTo>
                <a:cubicBezTo>
                  <a:pt x="4661264" y="6265651"/>
                  <a:pt x="4666315" y="6265909"/>
                  <a:pt x="4669798" y="6266720"/>
                </a:cubicBezTo>
                <a:cubicBezTo>
                  <a:pt x="4681129" y="6269310"/>
                  <a:pt x="4681388" y="6271247"/>
                  <a:pt x="4671716" y="6281705"/>
                </a:cubicBezTo>
                <a:cubicBezTo>
                  <a:pt x="4666534" y="6287325"/>
                  <a:pt x="4660031" y="6287687"/>
                  <a:pt x="4643493" y="6283439"/>
                </a:cubicBezTo>
                <a:cubicBezTo>
                  <a:pt x="4631922" y="6280372"/>
                  <a:pt x="4620967" y="6276073"/>
                  <a:pt x="4619736" y="6273914"/>
                </a:cubicBezTo>
                <a:cubicBezTo>
                  <a:pt x="4617577" y="6270290"/>
                  <a:pt x="4638978" y="6266230"/>
                  <a:pt x="4655692" y="6265795"/>
                </a:cubicBezTo>
                <a:close/>
                <a:moveTo>
                  <a:pt x="4731699" y="6263341"/>
                </a:moveTo>
                <a:cubicBezTo>
                  <a:pt x="4734125" y="6263963"/>
                  <a:pt x="4732532" y="6265754"/>
                  <a:pt x="4728271" y="6267208"/>
                </a:cubicBezTo>
                <a:cubicBezTo>
                  <a:pt x="4722523" y="6269196"/>
                  <a:pt x="4721925" y="6270345"/>
                  <a:pt x="4726218" y="6271469"/>
                </a:cubicBezTo>
                <a:cubicBezTo>
                  <a:pt x="4730835" y="6272656"/>
                  <a:pt x="4730385" y="6273926"/>
                  <a:pt x="4723595" y="6277908"/>
                </a:cubicBezTo>
                <a:cubicBezTo>
                  <a:pt x="4712660" y="6284404"/>
                  <a:pt x="4711180" y="6283731"/>
                  <a:pt x="4713688" y="6273926"/>
                </a:cubicBezTo>
                <a:cubicBezTo>
                  <a:pt x="4715797" y="6265913"/>
                  <a:pt x="4723685" y="6261226"/>
                  <a:pt x="4731699" y="6263341"/>
                </a:cubicBezTo>
                <a:close/>
                <a:moveTo>
                  <a:pt x="4926897" y="6261372"/>
                </a:moveTo>
                <a:cubicBezTo>
                  <a:pt x="4929082" y="6261937"/>
                  <a:pt x="4928929" y="6263791"/>
                  <a:pt x="4926617" y="6266109"/>
                </a:cubicBezTo>
                <a:cubicBezTo>
                  <a:pt x="4924547" y="6268135"/>
                  <a:pt x="4919212" y="6269011"/>
                  <a:pt x="4915167" y="6267944"/>
                </a:cubicBezTo>
                <a:cubicBezTo>
                  <a:pt x="4908441" y="6266205"/>
                  <a:pt x="4908486" y="6265614"/>
                  <a:pt x="4915440" y="6263214"/>
                </a:cubicBezTo>
                <a:cubicBezTo>
                  <a:pt x="4919619" y="6261734"/>
                  <a:pt x="4924954" y="6260858"/>
                  <a:pt x="4926897" y="6261372"/>
                </a:cubicBezTo>
                <a:close/>
                <a:moveTo>
                  <a:pt x="4799367" y="6260204"/>
                </a:moveTo>
                <a:cubicBezTo>
                  <a:pt x="4808143" y="6259232"/>
                  <a:pt x="4806207" y="6274987"/>
                  <a:pt x="4797277" y="6277813"/>
                </a:cubicBezTo>
                <a:cubicBezTo>
                  <a:pt x="4794159" y="6278753"/>
                  <a:pt x="4792222" y="6278581"/>
                  <a:pt x="4792577" y="6277374"/>
                </a:cubicBezTo>
                <a:cubicBezTo>
                  <a:pt x="4792832" y="6276231"/>
                  <a:pt x="4792698" y="6272180"/>
                  <a:pt x="4792285" y="6268230"/>
                </a:cubicBezTo>
                <a:cubicBezTo>
                  <a:pt x="4791803" y="6264186"/>
                  <a:pt x="4794978" y="6260693"/>
                  <a:pt x="4799367" y="6260204"/>
                </a:cubicBezTo>
                <a:close/>
                <a:moveTo>
                  <a:pt x="4842654" y="6258884"/>
                </a:moveTo>
                <a:cubicBezTo>
                  <a:pt x="4846960" y="6256833"/>
                  <a:pt x="4850554" y="6256858"/>
                  <a:pt x="4850262" y="6258934"/>
                </a:cubicBezTo>
                <a:cubicBezTo>
                  <a:pt x="4849989" y="6261354"/>
                  <a:pt x="4849735" y="6264815"/>
                  <a:pt x="4849716" y="6267634"/>
                </a:cubicBezTo>
                <a:cubicBezTo>
                  <a:pt x="4849690" y="6270453"/>
                  <a:pt x="4849506" y="6274009"/>
                  <a:pt x="4849328" y="6276372"/>
                </a:cubicBezTo>
                <a:cubicBezTo>
                  <a:pt x="4849169" y="6278645"/>
                  <a:pt x="4852281" y="6278905"/>
                  <a:pt x="4856549" y="6277019"/>
                </a:cubicBezTo>
                <a:cubicBezTo>
                  <a:pt x="4862525" y="6274397"/>
                  <a:pt x="4863459" y="6275978"/>
                  <a:pt x="4861585" y="6284468"/>
                </a:cubicBezTo>
                <a:lnTo>
                  <a:pt x="4859354" y="6287235"/>
                </a:lnTo>
                <a:lnTo>
                  <a:pt x="4848217" y="6285287"/>
                </a:lnTo>
                <a:lnTo>
                  <a:pt x="4841543" y="6288861"/>
                </a:lnTo>
                <a:lnTo>
                  <a:pt x="4839701" y="6289230"/>
                </a:lnTo>
                <a:lnTo>
                  <a:pt x="4839731" y="6289831"/>
                </a:lnTo>
                <a:lnTo>
                  <a:pt x="4822960" y="6298813"/>
                </a:lnTo>
                <a:cubicBezTo>
                  <a:pt x="4812094" y="6310801"/>
                  <a:pt x="4806524" y="6313513"/>
                  <a:pt x="4798338" y="6311017"/>
                </a:cubicBezTo>
                <a:cubicBezTo>
                  <a:pt x="4791689" y="6308953"/>
                  <a:pt x="4783363" y="6310966"/>
                  <a:pt x="4776205" y="6316237"/>
                </a:cubicBezTo>
                <a:cubicBezTo>
                  <a:pt x="4767594" y="6322644"/>
                  <a:pt x="4763796" y="6323177"/>
                  <a:pt x="4761052" y="6318548"/>
                </a:cubicBezTo>
                <a:cubicBezTo>
                  <a:pt x="4758430" y="6314116"/>
                  <a:pt x="4759478" y="6311690"/>
                  <a:pt x="4764609" y="6310166"/>
                </a:cubicBezTo>
                <a:cubicBezTo>
                  <a:pt x="4768756" y="6308858"/>
                  <a:pt x="4770947" y="6305143"/>
                  <a:pt x="4769710" y="6301448"/>
                </a:cubicBezTo>
                <a:cubicBezTo>
                  <a:pt x="4768311" y="6297282"/>
                  <a:pt x="4769226" y="6296628"/>
                  <a:pt x="4772071" y="6299657"/>
                </a:cubicBezTo>
                <a:cubicBezTo>
                  <a:pt x="4776607" y="6304337"/>
                  <a:pt x="4808906" y="6287999"/>
                  <a:pt x="4811014" y="6279991"/>
                </a:cubicBezTo>
                <a:cubicBezTo>
                  <a:pt x="4811655" y="6277476"/>
                  <a:pt x="4819854" y="6276029"/>
                  <a:pt x="4829717" y="6276753"/>
                </a:cubicBezTo>
                <a:cubicBezTo>
                  <a:pt x="4845168" y="6277762"/>
                  <a:pt x="4846528" y="6277032"/>
                  <a:pt x="4840901" y="6270314"/>
                </a:cubicBezTo>
                <a:cubicBezTo>
                  <a:pt x="4835401" y="6263792"/>
                  <a:pt x="4835662" y="6262218"/>
                  <a:pt x="4842654" y="6258884"/>
                </a:cubicBezTo>
                <a:close/>
                <a:moveTo>
                  <a:pt x="5209996" y="6255745"/>
                </a:moveTo>
                <a:cubicBezTo>
                  <a:pt x="5212394" y="6254925"/>
                  <a:pt x="5216242" y="6255047"/>
                  <a:pt x="5220653" y="6256406"/>
                </a:cubicBezTo>
                <a:cubicBezTo>
                  <a:pt x="5225219" y="6257842"/>
                  <a:pt x="5235755" y="6260934"/>
                  <a:pt x="5243712" y="6263290"/>
                </a:cubicBezTo>
                <a:cubicBezTo>
                  <a:pt x="5253937" y="6266236"/>
                  <a:pt x="5256484" y="6268681"/>
                  <a:pt x="5252070" y="6271215"/>
                </a:cubicBezTo>
                <a:cubicBezTo>
                  <a:pt x="5245878" y="6274815"/>
                  <a:pt x="5211539" y="6266643"/>
                  <a:pt x="5208047" y="6260731"/>
                </a:cubicBezTo>
                <a:cubicBezTo>
                  <a:pt x="5206652" y="6258324"/>
                  <a:pt x="5207599" y="6256564"/>
                  <a:pt x="5209996" y="6255745"/>
                </a:cubicBezTo>
                <a:close/>
                <a:moveTo>
                  <a:pt x="400025" y="6255734"/>
                </a:moveTo>
                <a:lnTo>
                  <a:pt x="393729" y="6268389"/>
                </a:lnTo>
                <a:cubicBezTo>
                  <a:pt x="376765" y="6302152"/>
                  <a:pt x="371229" y="6311722"/>
                  <a:pt x="360533" y="6325635"/>
                </a:cubicBezTo>
                <a:cubicBezTo>
                  <a:pt x="349244" y="6340354"/>
                  <a:pt x="348797" y="6340424"/>
                  <a:pt x="342760" y="6330531"/>
                </a:cubicBezTo>
                <a:cubicBezTo>
                  <a:pt x="337747" y="6322225"/>
                  <a:pt x="337903" y="6319951"/>
                  <a:pt x="343328" y="6318237"/>
                </a:cubicBezTo>
                <a:cubicBezTo>
                  <a:pt x="346831" y="6317126"/>
                  <a:pt x="350842" y="6313303"/>
                  <a:pt x="351626" y="6310134"/>
                </a:cubicBezTo>
                <a:cubicBezTo>
                  <a:pt x="352431" y="6306889"/>
                  <a:pt x="357049" y="6302254"/>
                  <a:pt x="361352" y="6300209"/>
                </a:cubicBezTo>
                <a:cubicBezTo>
                  <a:pt x="366338" y="6297796"/>
                  <a:pt x="369340" y="6292722"/>
                  <a:pt x="369080" y="6286925"/>
                </a:cubicBezTo>
                <a:cubicBezTo>
                  <a:pt x="368888" y="6281572"/>
                  <a:pt x="370744" y="6276676"/>
                  <a:pt x="373452" y="6275648"/>
                </a:cubicBezTo>
                <a:cubicBezTo>
                  <a:pt x="376083" y="6274600"/>
                  <a:pt x="383056" y="6269799"/>
                  <a:pt x="389142" y="6264719"/>
                </a:cubicBezTo>
                <a:close/>
                <a:moveTo>
                  <a:pt x="525893" y="6255035"/>
                </a:moveTo>
                <a:cubicBezTo>
                  <a:pt x="526155" y="6254237"/>
                  <a:pt x="526366" y="6254540"/>
                  <a:pt x="526440" y="6256140"/>
                </a:cubicBezTo>
                <a:cubicBezTo>
                  <a:pt x="526636" y="6259525"/>
                  <a:pt x="528510" y="6262681"/>
                  <a:pt x="530776" y="6263265"/>
                </a:cubicBezTo>
                <a:cubicBezTo>
                  <a:pt x="536053" y="6264598"/>
                  <a:pt x="535742" y="6265989"/>
                  <a:pt x="526839" y="6278410"/>
                </a:cubicBezTo>
                <a:cubicBezTo>
                  <a:pt x="522851" y="6284036"/>
                  <a:pt x="517207" y="6288271"/>
                  <a:pt x="514696" y="6287630"/>
                </a:cubicBezTo>
                <a:cubicBezTo>
                  <a:pt x="511363" y="6286811"/>
                  <a:pt x="512124" y="6284156"/>
                  <a:pt x="517002" y="6278721"/>
                </a:cubicBezTo>
                <a:cubicBezTo>
                  <a:pt x="520743" y="6274580"/>
                  <a:pt x="524489" y="6266160"/>
                  <a:pt x="525042" y="6260540"/>
                </a:cubicBezTo>
                <a:cubicBezTo>
                  <a:pt x="525317" y="6257733"/>
                  <a:pt x="525632" y="6255833"/>
                  <a:pt x="525893" y="6255035"/>
                </a:cubicBezTo>
                <a:close/>
                <a:moveTo>
                  <a:pt x="4893012" y="6252824"/>
                </a:moveTo>
                <a:cubicBezTo>
                  <a:pt x="4897477" y="6253018"/>
                  <a:pt x="4901865" y="6254866"/>
                  <a:pt x="4903856" y="6258260"/>
                </a:cubicBezTo>
                <a:cubicBezTo>
                  <a:pt x="4905095" y="6260413"/>
                  <a:pt x="4900109" y="6263595"/>
                  <a:pt x="4892990" y="6265195"/>
                </a:cubicBezTo>
                <a:cubicBezTo>
                  <a:pt x="4877304" y="6268751"/>
                  <a:pt x="4874776" y="6266998"/>
                  <a:pt x="4881711" y="6257308"/>
                </a:cubicBezTo>
                <a:cubicBezTo>
                  <a:pt x="4884007" y="6254088"/>
                  <a:pt x="4888548" y="6252629"/>
                  <a:pt x="4893012" y="6252824"/>
                </a:cubicBezTo>
                <a:close/>
                <a:moveTo>
                  <a:pt x="4747205" y="6252547"/>
                </a:moveTo>
                <a:cubicBezTo>
                  <a:pt x="4751006" y="6251329"/>
                  <a:pt x="4755512" y="6253222"/>
                  <a:pt x="4757980" y="6259118"/>
                </a:cubicBezTo>
                <a:cubicBezTo>
                  <a:pt x="4763130" y="6271475"/>
                  <a:pt x="4761847" y="6274193"/>
                  <a:pt x="4750790" y="6274231"/>
                </a:cubicBezTo>
                <a:cubicBezTo>
                  <a:pt x="4744096" y="6274294"/>
                  <a:pt x="4741054" y="6271399"/>
                  <a:pt x="4740660" y="6264636"/>
                </a:cubicBezTo>
                <a:cubicBezTo>
                  <a:pt x="4740308" y="6258092"/>
                  <a:pt x="4743405" y="6253764"/>
                  <a:pt x="4747205" y="6252547"/>
                </a:cubicBezTo>
                <a:close/>
                <a:moveTo>
                  <a:pt x="5534878" y="6251841"/>
                </a:moveTo>
                <a:cubicBezTo>
                  <a:pt x="5536815" y="6252355"/>
                  <a:pt x="5537723" y="6255639"/>
                  <a:pt x="5536745" y="6259277"/>
                </a:cubicBezTo>
                <a:cubicBezTo>
                  <a:pt x="5535786" y="6262839"/>
                  <a:pt x="5533208" y="6266376"/>
                  <a:pt x="5530915" y="6267068"/>
                </a:cubicBezTo>
                <a:cubicBezTo>
                  <a:pt x="5528622" y="6267761"/>
                  <a:pt x="5527784" y="6264579"/>
                  <a:pt x="5529042" y="6259632"/>
                </a:cubicBezTo>
                <a:cubicBezTo>
                  <a:pt x="5530305" y="6254692"/>
                  <a:pt x="5532852" y="6251314"/>
                  <a:pt x="5534878" y="6251841"/>
                </a:cubicBezTo>
                <a:close/>
                <a:moveTo>
                  <a:pt x="4957775" y="6251060"/>
                </a:moveTo>
                <a:cubicBezTo>
                  <a:pt x="4964158" y="6250495"/>
                  <a:pt x="4969734" y="6251987"/>
                  <a:pt x="4970686" y="6254679"/>
                </a:cubicBezTo>
                <a:cubicBezTo>
                  <a:pt x="4971588" y="6257187"/>
                  <a:pt x="4976078" y="6258953"/>
                  <a:pt x="4980486" y="6258381"/>
                </a:cubicBezTo>
                <a:cubicBezTo>
                  <a:pt x="4986735" y="6257619"/>
                  <a:pt x="4987897" y="6260102"/>
                  <a:pt x="4985592" y="6269018"/>
                </a:cubicBezTo>
                <a:cubicBezTo>
                  <a:pt x="4983959" y="6275247"/>
                  <a:pt x="4985020" y="6281305"/>
                  <a:pt x="4987941" y="6282035"/>
                </a:cubicBezTo>
                <a:cubicBezTo>
                  <a:pt x="4991009" y="6282886"/>
                  <a:pt x="4988780" y="6285223"/>
                  <a:pt x="4982975" y="6287452"/>
                </a:cubicBezTo>
                <a:cubicBezTo>
                  <a:pt x="4977094" y="6289661"/>
                  <a:pt x="4973722" y="6293287"/>
                  <a:pt x="4975088" y="6295643"/>
                </a:cubicBezTo>
                <a:cubicBezTo>
                  <a:pt x="4976535" y="6298018"/>
                  <a:pt x="4970134" y="6302171"/>
                  <a:pt x="4960760" y="6305073"/>
                </a:cubicBezTo>
                <a:cubicBezTo>
                  <a:pt x="4950859" y="6308026"/>
                  <a:pt x="4946109" y="6311683"/>
                  <a:pt x="4949170" y="6313728"/>
                </a:cubicBezTo>
                <a:cubicBezTo>
                  <a:pt x="4952021" y="6315557"/>
                  <a:pt x="4957426" y="6315893"/>
                  <a:pt x="4960938" y="6314357"/>
                </a:cubicBezTo>
                <a:cubicBezTo>
                  <a:pt x="4964361" y="6312801"/>
                  <a:pt x="4973544" y="6311575"/>
                  <a:pt x="4980708" y="6311696"/>
                </a:cubicBezTo>
                <a:cubicBezTo>
                  <a:pt x="5000173" y="6311969"/>
                  <a:pt x="4994489" y="6319106"/>
                  <a:pt x="4971379" y="6322916"/>
                </a:cubicBezTo>
                <a:cubicBezTo>
                  <a:pt x="4960436" y="6324777"/>
                  <a:pt x="4950986" y="6328003"/>
                  <a:pt x="4950434" y="6330111"/>
                </a:cubicBezTo>
                <a:cubicBezTo>
                  <a:pt x="4949887" y="6332213"/>
                  <a:pt x="4945461" y="6332867"/>
                  <a:pt x="4940514" y="6331603"/>
                </a:cubicBezTo>
                <a:cubicBezTo>
                  <a:pt x="4934277" y="6329971"/>
                  <a:pt x="4930734" y="6332441"/>
                  <a:pt x="4928904" y="6339572"/>
                </a:cubicBezTo>
                <a:cubicBezTo>
                  <a:pt x="4925221" y="6353936"/>
                  <a:pt x="4922052" y="6355079"/>
                  <a:pt x="4908747" y="6347459"/>
                </a:cubicBezTo>
                <a:cubicBezTo>
                  <a:pt x="4901552" y="6343217"/>
                  <a:pt x="4892305" y="6342030"/>
                  <a:pt x="4882703" y="6344024"/>
                </a:cubicBezTo>
                <a:cubicBezTo>
                  <a:pt x="4869144" y="6346856"/>
                  <a:pt x="4867543" y="6346329"/>
                  <a:pt x="4864285" y="6337820"/>
                </a:cubicBezTo>
                <a:cubicBezTo>
                  <a:pt x="4862119" y="6332118"/>
                  <a:pt x="4857280" y="6328822"/>
                  <a:pt x="4851933" y="6329355"/>
                </a:cubicBezTo>
                <a:cubicBezTo>
                  <a:pt x="4845906" y="6329908"/>
                  <a:pt x="4846846" y="6328746"/>
                  <a:pt x="4854797" y="6325704"/>
                </a:cubicBezTo>
                <a:cubicBezTo>
                  <a:pt x="4872948" y="6318751"/>
                  <a:pt x="4871030" y="6314642"/>
                  <a:pt x="4848027" y="6311366"/>
                </a:cubicBezTo>
                <a:cubicBezTo>
                  <a:pt x="4822687" y="6307829"/>
                  <a:pt x="4821576" y="6298501"/>
                  <a:pt x="4846814" y="6301333"/>
                </a:cubicBezTo>
                <a:cubicBezTo>
                  <a:pt x="4856588" y="6302463"/>
                  <a:pt x="4868324" y="6302825"/>
                  <a:pt x="4873081" y="6302247"/>
                </a:cubicBezTo>
                <a:cubicBezTo>
                  <a:pt x="4879933" y="6301447"/>
                  <a:pt x="4881178" y="6303181"/>
                  <a:pt x="4879241" y="6310801"/>
                </a:cubicBezTo>
                <a:cubicBezTo>
                  <a:pt x="4877889" y="6316153"/>
                  <a:pt x="4878962" y="6324098"/>
                  <a:pt x="4881769" y="6328828"/>
                </a:cubicBezTo>
                <a:cubicBezTo>
                  <a:pt x="4884773" y="6333857"/>
                  <a:pt x="4887288" y="6335274"/>
                  <a:pt x="4888018" y="6332352"/>
                </a:cubicBezTo>
                <a:cubicBezTo>
                  <a:pt x="4888691" y="6329673"/>
                  <a:pt x="4890889" y="6329044"/>
                  <a:pt x="4892686" y="6330981"/>
                </a:cubicBezTo>
                <a:cubicBezTo>
                  <a:pt x="4896446" y="6334892"/>
                  <a:pt x="4913491" y="6331806"/>
                  <a:pt x="4926790" y="6324720"/>
                </a:cubicBezTo>
                <a:cubicBezTo>
                  <a:pt x="4935046" y="6320287"/>
                  <a:pt x="4938100" y="6311886"/>
                  <a:pt x="4931946" y="6310274"/>
                </a:cubicBezTo>
                <a:cubicBezTo>
                  <a:pt x="4929266" y="6309594"/>
                  <a:pt x="4927971" y="6307340"/>
                  <a:pt x="4928644" y="6304660"/>
                </a:cubicBezTo>
                <a:cubicBezTo>
                  <a:pt x="4929368" y="6302164"/>
                  <a:pt x="4933604" y="6301218"/>
                  <a:pt x="4938551" y="6302482"/>
                </a:cubicBezTo>
                <a:cubicBezTo>
                  <a:pt x="4943492" y="6303746"/>
                  <a:pt x="4948954" y="6303066"/>
                  <a:pt x="4951126" y="6300977"/>
                </a:cubicBezTo>
                <a:cubicBezTo>
                  <a:pt x="4956245" y="6296024"/>
                  <a:pt x="4947728" y="6293884"/>
                  <a:pt x="4934963" y="6296977"/>
                </a:cubicBezTo>
                <a:cubicBezTo>
                  <a:pt x="4926986" y="6298989"/>
                  <a:pt x="4922808" y="6296951"/>
                  <a:pt x="4915714" y="6287591"/>
                </a:cubicBezTo>
                <a:lnTo>
                  <a:pt x="4906594" y="6275730"/>
                </a:lnTo>
                <a:lnTo>
                  <a:pt x="4920337" y="6275939"/>
                </a:lnTo>
                <a:cubicBezTo>
                  <a:pt x="4939301" y="6276186"/>
                  <a:pt x="4947658" y="6271691"/>
                  <a:pt x="4947023" y="6261359"/>
                </a:cubicBezTo>
                <a:cubicBezTo>
                  <a:pt x="4946636" y="6254597"/>
                  <a:pt x="4949462" y="6251879"/>
                  <a:pt x="4957775" y="6251060"/>
                </a:cubicBezTo>
                <a:close/>
                <a:moveTo>
                  <a:pt x="5683449" y="6249965"/>
                </a:moveTo>
                <a:cubicBezTo>
                  <a:pt x="5680981" y="6249928"/>
                  <a:pt x="5679791" y="6250812"/>
                  <a:pt x="5680807" y="6252965"/>
                </a:cubicBezTo>
                <a:cubicBezTo>
                  <a:pt x="5685506" y="6262903"/>
                  <a:pt x="5732629" y="6291884"/>
                  <a:pt x="5790548" y="6320593"/>
                </a:cubicBezTo>
                <a:cubicBezTo>
                  <a:pt x="5809156" y="6329756"/>
                  <a:pt x="5829733" y="6341319"/>
                  <a:pt x="5836338" y="6346284"/>
                </a:cubicBezTo>
                <a:cubicBezTo>
                  <a:pt x="5866694" y="6368986"/>
                  <a:pt x="5889748" y="6383146"/>
                  <a:pt x="5900163" y="6385432"/>
                </a:cubicBezTo>
                <a:cubicBezTo>
                  <a:pt x="5906323" y="6386829"/>
                  <a:pt x="5918263" y="6392862"/>
                  <a:pt x="5926710" y="6398958"/>
                </a:cubicBezTo>
                <a:cubicBezTo>
                  <a:pt x="5943984" y="6411340"/>
                  <a:pt x="5947858" y="6405689"/>
                  <a:pt x="5934521" y="6387337"/>
                </a:cubicBezTo>
                <a:cubicBezTo>
                  <a:pt x="5923915" y="6372796"/>
                  <a:pt x="5926011" y="6366319"/>
                  <a:pt x="5939030" y="6373494"/>
                </a:cubicBezTo>
                <a:cubicBezTo>
                  <a:pt x="5944809" y="6376669"/>
                  <a:pt x="5949636" y="6378384"/>
                  <a:pt x="5949954" y="6377495"/>
                </a:cubicBezTo>
                <a:cubicBezTo>
                  <a:pt x="5951160" y="6372732"/>
                  <a:pt x="5934077" y="6350444"/>
                  <a:pt x="5928170" y="6349174"/>
                </a:cubicBezTo>
                <a:cubicBezTo>
                  <a:pt x="5924360" y="6348329"/>
                  <a:pt x="5924995" y="6350380"/>
                  <a:pt x="5929758" y="6354127"/>
                </a:cubicBezTo>
                <a:cubicBezTo>
                  <a:pt x="5936807" y="6359842"/>
                  <a:pt x="5936300" y="6360159"/>
                  <a:pt x="5925058" y="6357492"/>
                </a:cubicBezTo>
                <a:cubicBezTo>
                  <a:pt x="5918326" y="6355905"/>
                  <a:pt x="5913183" y="6356667"/>
                  <a:pt x="5913945" y="6359143"/>
                </a:cubicBezTo>
                <a:cubicBezTo>
                  <a:pt x="5914643" y="6361620"/>
                  <a:pt x="5909880" y="6363398"/>
                  <a:pt x="5903783" y="6362953"/>
                </a:cubicBezTo>
                <a:cubicBezTo>
                  <a:pt x="5897750" y="6362509"/>
                  <a:pt x="5893685" y="6360731"/>
                  <a:pt x="5895209" y="6359270"/>
                </a:cubicBezTo>
                <a:cubicBezTo>
                  <a:pt x="5896861" y="6357683"/>
                  <a:pt x="5883905" y="6350190"/>
                  <a:pt x="5866821" y="6342741"/>
                </a:cubicBezTo>
                <a:cubicBezTo>
                  <a:pt x="5840148" y="6331026"/>
                  <a:pt x="5818619" y="6319081"/>
                  <a:pt x="5753396" y="6279762"/>
                </a:cubicBezTo>
                <a:cubicBezTo>
                  <a:pt x="5746347" y="6275558"/>
                  <a:pt x="5736377" y="6272244"/>
                  <a:pt x="5730279" y="6272186"/>
                </a:cubicBezTo>
                <a:cubicBezTo>
                  <a:pt x="5724563" y="6272123"/>
                  <a:pt x="5717451" y="6269094"/>
                  <a:pt x="5715038" y="6265735"/>
                </a:cubicBezTo>
                <a:cubicBezTo>
                  <a:pt x="5709750" y="6258467"/>
                  <a:pt x="5690853" y="6250074"/>
                  <a:pt x="5683449" y="6249965"/>
                </a:cubicBezTo>
                <a:close/>
                <a:moveTo>
                  <a:pt x="4604156" y="6249409"/>
                </a:moveTo>
                <a:cubicBezTo>
                  <a:pt x="4606837" y="6250088"/>
                  <a:pt x="4608450" y="6251301"/>
                  <a:pt x="4608082" y="6252590"/>
                </a:cubicBezTo>
                <a:cubicBezTo>
                  <a:pt x="4607809" y="6253816"/>
                  <a:pt x="4605534" y="6255194"/>
                  <a:pt x="4602416" y="6256134"/>
                </a:cubicBezTo>
                <a:cubicBezTo>
                  <a:pt x="4599477" y="6257029"/>
                  <a:pt x="4597819" y="6255632"/>
                  <a:pt x="4598491" y="6252959"/>
                </a:cubicBezTo>
                <a:cubicBezTo>
                  <a:pt x="4599171" y="6250279"/>
                  <a:pt x="4601559" y="6248755"/>
                  <a:pt x="4604156" y="6249409"/>
                </a:cubicBezTo>
                <a:close/>
                <a:moveTo>
                  <a:pt x="5431982" y="6249263"/>
                </a:moveTo>
                <a:cubicBezTo>
                  <a:pt x="5434135" y="6247256"/>
                  <a:pt x="5438123" y="6247447"/>
                  <a:pt x="5441369" y="6249790"/>
                </a:cubicBezTo>
                <a:cubicBezTo>
                  <a:pt x="5449657" y="6255734"/>
                  <a:pt x="5447885" y="6257911"/>
                  <a:pt x="5437114" y="6255105"/>
                </a:cubicBezTo>
                <a:cubicBezTo>
                  <a:pt x="5432249" y="6253860"/>
                  <a:pt x="5429925" y="6251206"/>
                  <a:pt x="5431982" y="6249263"/>
                </a:cubicBezTo>
                <a:close/>
                <a:moveTo>
                  <a:pt x="603443" y="6249155"/>
                </a:moveTo>
                <a:cubicBezTo>
                  <a:pt x="605316" y="6247256"/>
                  <a:pt x="610671" y="6247840"/>
                  <a:pt x="615242" y="6250387"/>
                </a:cubicBezTo>
                <a:cubicBezTo>
                  <a:pt x="626761" y="6256788"/>
                  <a:pt x="624901" y="6259029"/>
                  <a:pt x="611127" y="6255473"/>
                </a:cubicBezTo>
                <a:cubicBezTo>
                  <a:pt x="604890" y="6253841"/>
                  <a:pt x="601488" y="6251034"/>
                  <a:pt x="603443" y="6249155"/>
                </a:cubicBezTo>
                <a:close/>
                <a:moveTo>
                  <a:pt x="880305" y="6247212"/>
                </a:moveTo>
                <a:cubicBezTo>
                  <a:pt x="878154" y="6247359"/>
                  <a:pt x="874800" y="6248781"/>
                  <a:pt x="869788" y="6251486"/>
                </a:cubicBezTo>
                <a:cubicBezTo>
                  <a:pt x="853639" y="6260249"/>
                  <a:pt x="852272" y="6263716"/>
                  <a:pt x="862740" y="6269456"/>
                </a:cubicBezTo>
                <a:cubicBezTo>
                  <a:pt x="871374" y="6274187"/>
                  <a:pt x="884542" y="6262275"/>
                  <a:pt x="883607" y="6250590"/>
                </a:cubicBezTo>
                <a:cubicBezTo>
                  <a:pt x="883406" y="6248193"/>
                  <a:pt x="882456" y="6247065"/>
                  <a:pt x="880305" y="6247212"/>
                </a:cubicBezTo>
                <a:close/>
                <a:moveTo>
                  <a:pt x="992946" y="6246990"/>
                </a:moveTo>
                <a:lnTo>
                  <a:pt x="986214" y="6261944"/>
                </a:lnTo>
                <a:cubicBezTo>
                  <a:pt x="982542" y="6270041"/>
                  <a:pt x="977298" y="6278302"/>
                  <a:pt x="974617" y="6279940"/>
                </a:cubicBezTo>
                <a:cubicBezTo>
                  <a:pt x="964785" y="6286081"/>
                  <a:pt x="967246" y="6278054"/>
                  <a:pt x="979964" y="6262706"/>
                </a:cubicBezTo>
                <a:close/>
                <a:moveTo>
                  <a:pt x="4306622" y="6243954"/>
                </a:moveTo>
                <a:cubicBezTo>
                  <a:pt x="4310115" y="6244811"/>
                  <a:pt x="4317189" y="6245345"/>
                  <a:pt x="4322054" y="6245046"/>
                </a:cubicBezTo>
                <a:cubicBezTo>
                  <a:pt x="4327440" y="6244691"/>
                  <a:pt x="4324480" y="6247637"/>
                  <a:pt x="4314732" y="6252590"/>
                </a:cubicBezTo>
                <a:cubicBezTo>
                  <a:pt x="4305441" y="6257048"/>
                  <a:pt x="4296784" y="6260191"/>
                  <a:pt x="4294721" y="6259823"/>
                </a:cubicBezTo>
                <a:cubicBezTo>
                  <a:pt x="4292758" y="6259474"/>
                  <a:pt x="4287217" y="6261410"/>
                  <a:pt x="4282685" y="6264096"/>
                </a:cubicBezTo>
                <a:cubicBezTo>
                  <a:pt x="4277957" y="6266903"/>
                  <a:pt x="4269274" y="6267817"/>
                  <a:pt x="4263038" y="6266186"/>
                </a:cubicBezTo>
                <a:cubicBezTo>
                  <a:pt x="4252755" y="6263487"/>
                  <a:pt x="4252555" y="6262839"/>
                  <a:pt x="4261118" y="6257797"/>
                </a:cubicBezTo>
                <a:cubicBezTo>
                  <a:pt x="4269007" y="6253111"/>
                  <a:pt x="4270739" y="6253409"/>
                  <a:pt x="4272801" y="6259600"/>
                </a:cubicBezTo>
                <a:cubicBezTo>
                  <a:pt x="4274194" y="6263760"/>
                  <a:pt x="4275758" y="6264795"/>
                  <a:pt x="4276475" y="6261956"/>
                </a:cubicBezTo>
                <a:cubicBezTo>
                  <a:pt x="4277157" y="6259277"/>
                  <a:pt x="4283439" y="6256038"/>
                  <a:pt x="4290438" y="6254851"/>
                </a:cubicBezTo>
                <a:cubicBezTo>
                  <a:pt x="4297458" y="6253663"/>
                  <a:pt x="4302475" y="6250317"/>
                  <a:pt x="4301643" y="6247478"/>
                </a:cubicBezTo>
                <a:cubicBezTo>
                  <a:pt x="4300836" y="6244558"/>
                  <a:pt x="4303065" y="6242995"/>
                  <a:pt x="4306622" y="6243954"/>
                </a:cubicBezTo>
                <a:close/>
                <a:moveTo>
                  <a:pt x="777364" y="6242906"/>
                </a:moveTo>
                <a:cubicBezTo>
                  <a:pt x="774433" y="6238518"/>
                  <a:pt x="762409" y="6252451"/>
                  <a:pt x="754406" y="6273292"/>
                </a:cubicBezTo>
                <a:cubicBezTo>
                  <a:pt x="746854" y="6292780"/>
                  <a:pt x="741872" y="6299816"/>
                  <a:pt x="733230" y="6302876"/>
                </a:cubicBezTo>
                <a:cubicBezTo>
                  <a:pt x="724234" y="6306026"/>
                  <a:pt x="721406" y="6310281"/>
                  <a:pt x="719483" y="6323647"/>
                </a:cubicBezTo>
                <a:cubicBezTo>
                  <a:pt x="717933" y="6334182"/>
                  <a:pt x="713926" y="6342627"/>
                  <a:pt x="708566" y="6346330"/>
                </a:cubicBezTo>
                <a:cubicBezTo>
                  <a:pt x="697418" y="6354128"/>
                  <a:pt x="687374" y="6373241"/>
                  <a:pt x="688037" y="6385369"/>
                </a:cubicBezTo>
                <a:cubicBezTo>
                  <a:pt x="688495" y="6394577"/>
                  <a:pt x="688970" y="6394767"/>
                  <a:pt x="696668" y="6388608"/>
                </a:cubicBezTo>
                <a:cubicBezTo>
                  <a:pt x="701572" y="6384607"/>
                  <a:pt x="704239" y="6384163"/>
                  <a:pt x="703503" y="6387528"/>
                </a:cubicBezTo>
                <a:cubicBezTo>
                  <a:pt x="700720" y="6399340"/>
                  <a:pt x="709226" y="6394196"/>
                  <a:pt x="712903" y="6381813"/>
                </a:cubicBezTo>
                <a:cubicBezTo>
                  <a:pt x="715150" y="6374320"/>
                  <a:pt x="714910" y="6368034"/>
                  <a:pt x="712402" y="6367399"/>
                </a:cubicBezTo>
                <a:cubicBezTo>
                  <a:pt x="710043" y="6366764"/>
                  <a:pt x="713202" y="6362573"/>
                  <a:pt x="719254" y="6358445"/>
                </a:cubicBezTo>
                <a:cubicBezTo>
                  <a:pt x="725426" y="6354191"/>
                  <a:pt x="734502" y="6345631"/>
                  <a:pt x="739143" y="6339719"/>
                </a:cubicBezTo>
                <a:cubicBezTo>
                  <a:pt x="743791" y="6333807"/>
                  <a:pt x="749950" y="6329946"/>
                  <a:pt x="752566" y="6331293"/>
                </a:cubicBezTo>
                <a:cubicBezTo>
                  <a:pt x="755120" y="6332537"/>
                  <a:pt x="759000" y="6331255"/>
                  <a:pt x="760829" y="6328404"/>
                </a:cubicBezTo>
                <a:cubicBezTo>
                  <a:pt x="763801" y="6323838"/>
                  <a:pt x="757667" y="6319831"/>
                  <a:pt x="742299" y="6316523"/>
                </a:cubicBezTo>
                <a:cubicBezTo>
                  <a:pt x="733396" y="6314554"/>
                  <a:pt x="737784" y="6308249"/>
                  <a:pt x="748439" y="6307690"/>
                </a:cubicBezTo>
                <a:cubicBezTo>
                  <a:pt x="753711" y="6307480"/>
                  <a:pt x="759057" y="6303435"/>
                  <a:pt x="760270" y="6298736"/>
                </a:cubicBezTo>
                <a:cubicBezTo>
                  <a:pt x="761420" y="6294278"/>
                  <a:pt x="764882" y="6289478"/>
                  <a:pt x="767618" y="6288710"/>
                </a:cubicBezTo>
                <a:cubicBezTo>
                  <a:pt x="770457" y="6287884"/>
                  <a:pt x="772165" y="6289459"/>
                  <a:pt x="771483" y="6292132"/>
                </a:cubicBezTo>
                <a:cubicBezTo>
                  <a:pt x="768964" y="6302026"/>
                  <a:pt x="778535" y="6298228"/>
                  <a:pt x="783870" y="6287243"/>
                </a:cubicBezTo>
                <a:cubicBezTo>
                  <a:pt x="786897" y="6280893"/>
                  <a:pt x="791959" y="6271558"/>
                  <a:pt x="794818" y="6267139"/>
                </a:cubicBezTo>
                <a:cubicBezTo>
                  <a:pt x="797535" y="6262599"/>
                  <a:pt x="795086" y="6263602"/>
                  <a:pt x="789463" y="6269298"/>
                </a:cubicBezTo>
                <a:cubicBezTo>
                  <a:pt x="783068" y="6275762"/>
                  <a:pt x="775463" y="6278797"/>
                  <a:pt x="769554" y="6277235"/>
                </a:cubicBezTo>
                <a:cubicBezTo>
                  <a:pt x="761927" y="6275299"/>
                  <a:pt x="761382" y="6273889"/>
                  <a:pt x="766697" y="6270777"/>
                </a:cubicBezTo>
                <a:cubicBezTo>
                  <a:pt x="770349" y="6268587"/>
                  <a:pt x="774946" y="6260954"/>
                  <a:pt x="776775" y="6253823"/>
                </a:cubicBezTo>
                <a:cubicBezTo>
                  <a:pt x="778304" y="6247867"/>
                  <a:pt x="778338" y="6244369"/>
                  <a:pt x="777364" y="6242906"/>
                </a:cubicBezTo>
                <a:close/>
                <a:moveTo>
                  <a:pt x="569583" y="6242284"/>
                </a:moveTo>
                <a:cubicBezTo>
                  <a:pt x="572518" y="6241389"/>
                  <a:pt x="574264" y="6242805"/>
                  <a:pt x="573502" y="6245459"/>
                </a:cubicBezTo>
                <a:cubicBezTo>
                  <a:pt x="572828" y="6248139"/>
                  <a:pt x="570434" y="6249663"/>
                  <a:pt x="567842" y="6249009"/>
                </a:cubicBezTo>
                <a:cubicBezTo>
                  <a:pt x="565163" y="6248330"/>
                  <a:pt x="563563" y="6247034"/>
                  <a:pt x="563919" y="6245828"/>
                </a:cubicBezTo>
                <a:cubicBezTo>
                  <a:pt x="564187" y="6244602"/>
                  <a:pt x="566466" y="6243224"/>
                  <a:pt x="569583" y="6242284"/>
                </a:cubicBezTo>
                <a:close/>
                <a:moveTo>
                  <a:pt x="902805" y="6240336"/>
                </a:moveTo>
                <a:cubicBezTo>
                  <a:pt x="900671" y="6240594"/>
                  <a:pt x="898786" y="6242554"/>
                  <a:pt x="897869" y="6246120"/>
                </a:cubicBezTo>
                <a:cubicBezTo>
                  <a:pt x="896975" y="6249778"/>
                  <a:pt x="897985" y="6253340"/>
                  <a:pt x="900176" y="6253905"/>
                </a:cubicBezTo>
                <a:cubicBezTo>
                  <a:pt x="905998" y="6255448"/>
                  <a:pt x="911961" y="6249403"/>
                  <a:pt x="909210" y="6244768"/>
                </a:cubicBezTo>
                <a:cubicBezTo>
                  <a:pt x="907315" y="6241523"/>
                  <a:pt x="904938" y="6240078"/>
                  <a:pt x="902805" y="6240336"/>
                </a:cubicBezTo>
                <a:close/>
                <a:moveTo>
                  <a:pt x="5470113" y="6238322"/>
                </a:moveTo>
                <a:cubicBezTo>
                  <a:pt x="5473345" y="6236467"/>
                  <a:pt x="5480719" y="6238011"/>
                  <a:pt x="5487317" y="6241865"/>
                </a:cubicBezTo>
                <a:lnTo>
                  <a:pt x="5498926" y="6248621"/>
                </a:lnTo>
                <a:lnTo>
                  <a:pt x="5486980" y="6248812"/>
                </a:lnTo>
                <a:cubicBezTo>
                  <a:pt x="5472132" y="6248958"/>
                  <a:pt x="5462327" y="6242938"/>
                  <a:pt x="5470113" y="6238322"/>
                </a:cubicBezTo>
                <a:close/>
                <a:moveTo>
                  <a:pt x="5553778" y="6237604"/>
                </a:moveTo>
                <a:cubicBezTo>
                  <a:pt x="5561876" y="6239732"/>
                  <a:pt x="5562257" y="6242640"/>
                  <a:pt x="5554769" y="6244761"/>
                </a:cubicBezTo>
                <a:cubicBezTo>
                  <a:pt x="5551930" y="6245586"/>
                  <a:pt x="5549517" y="6244113"/>
                  <a:pt x="5548577" y="6240995"/>
                </a:cubicBezTo>
                <a:cubicBezTo>
                  <a:pt x="5547808" y="6238259"/>
                  <a:pt x="5550222" y="6236645"/>
                  <a:pt x="5553778" y="6237604"/>
                </a:cubicBezTo>
                <a:close/>
                <a:moveTo>
                  <a:pt x="5017618" y="6237205"/>
                </a:moveTo>
                <a:cubicBezTo>
                  <a:pt x="5020298" y="6237884"/>
                  <a:pt x="5021600" y="6240138"/>
                  <a:pt x="5020920" y="6242818"/>
                </a:cubicBezTo>
                <a:cubicBezTo>
                  <a:pt x="5020247" y="6245491"/>
                  <a:pt x="5017986" y="6246793"/>
                  <a:pt x="5015312" y="6246114"/>
                </a:cubicBezTo>
                <a:cubicBezTo>
                  <a:pt x="5012632" y="6245441"/>
                  <a:pt x="5011330" y="6243180"/>
                  <a:pt x="5012010" y="6240507"/>
                </a:cubicBezTo>
                <a:cubicBezTo>
                  <a:pt x="5012690" y="6237827"/>
                  <a:pt x="5014944" y="6236531"/>
                  <a:pt x="5017618" y="6237205"/>
                </a:cubicBezTo>
                <a:close/>
                <a:moveTo>
                  <a:pt x="4789327" y="6236240"/>
                </a:moveTo>
                <a:cubicBezTo>
                  <a:pt x="4795582" y="6234277"/>
                  <a:pt x="4798802" y="6234817"/>
                  <a:pt x="4797970" y="6237802"/>
                </a:cubicBezTo>
                <a:cubicBezTo>
                  <a:pt x="4797335" y="6240316"/>
                  <a:pt x="4793328" y="6242945"/>
                  <a:pt x="4789384" y="6243358"/>
                </a:cubicBezTo>
                <a:cubicBezTo>
                  <a:pt x="4778054" y="6244628"/>
                  <a:pt x="4778003" y="6239821"/>
                  <a:pt x="4789327" y="6236240"/>
                </a:cubicBezTo>
                <a:close/>
                <a:moveTo>
                  <a:pt x="4654055" y="6231731"/>
                </a:moveTo>
                <a:cubicBezTo>
                  <a:pt x="4662221" y="6230798"/>
                  <a:pt x="4662324" y="6231503"/>
                  <a:pt x="4655891" y="6240875"/>
                </a:cubicBezTo>
                <a:cubicBezTo>
                  <a:pt x="4653375" y="6244514"/>
                  <a:pt x="4648624" y="6246635"/>
                  <a:pt x="4645144" y="6245695"/>
                </a:cubicBezTo>
                <a:cubicBezTo>
                  <a:pt x="4637783" y="6243733"/>
                  <a:pt x="4644731" y="6232842"/>
                  <a:pt x="4654055" y="6231731"/>
                </a:cubicBezTo>
                <a:close/>
                <a:moveTo>
                  <a:pt x="5039823" y="6231593"/>
                </a:moveTo>
                <a:cubicBezTo>
                  <a:pt x="5040704" y="6230994"/>
                  <a:pt x="5041059" y="6232099"/>
                  <a:pt x="5040913" y="6234893"/>
                </a:cubicBezTo>
                <a:cubicBezTo>
                  <a:pt x="5040660" y="6239548"/>
                  <a:pt x="5042330" y="6243599"/>
                  <a:pt x="5044927" y="6244260"/>
                </a:cubicBezTo>
                <a:cubicBezTo>
                  <a:pt x="5047607" y="6244932"/>
                  <a:pt x="5047861" y="6246876"/>
                  <a:pt x="5045473" y="6249174"/>
                </a:cubicBezTo>
                <a:cubicBezTo>
                  <a:pt x="5036976" y="6257404"/>
                  <a:pt x="5029971" y="6249949"/>
                  <a:pt x="5035579" y="6238513"/>
                </a:cubicBezTo>
                <a:cubicBezTo>
                  <a:pt x="5037535" y="6234493"/>
                  <a:pt x="5038942" y="6232191"/>
                  <a:pt x="5039823" y="6231593"/>
                </a:cubicBezTo>
                <a:close/>
                <a:moveTo>
                  <a:pt x="4865074" y="6230935"/>
                </a:moveTo>
                <a:cubicBezTo>
                  <a:pt x="4869052" y="6232509"/>
                  <a:pt x="4870166" y="6236865"/>
                  <a:pt x="4867042" y="6243453"/>
                </a:cubicBezTo>
                <a:cubicBezTo>
                  <a:pt x="4864184" y="6249416"/>
                  <a:pt x="4863485" y="6255683"/>
                  <a:pt x="4865333" y="6257804"/>
                </a:cubicBezTo>
                <a:cubicBezTo>
                  <a:pt x="4867321" y="6260046"/>
                  <a:pt x="4867423" y="6262294"/>
                  <a:pt x="4865549" y="6263418"/>
                </a:cubicBezTo>
                <a:cubicBezTo>
                  <a:pt x="4863891" y="6264338"/>
                  <a:pt x="4860132" y="6261970"/>
                  <a:pt x="4857718" y="6258522"/>
                </a:cubicBezTo>
                <a:cubicBezTo>
                  <a:pt x="4855267" y="6254902"/>
                  <a:pt x="4849609" y="6252197"/>
                  <a:pt x="4845665" y="6252610"/>
                </a:cubicBezTo>
                <a:cubicBezTo>
                  <a:pt x="4833370" y="6254007"/>
                  <a:pt x="4833573" y="6241808"/>
                  <a:pt x="4845931" y="6235109"/>
                </a:cubicBezTo>
                <a:cubicBezTo>
                  <a:pt x="4854257" y="6230569"/>
                  <a:pt x="4861097" y="6229361"/>
                  <a:pt x="4865074" y="6230935"/>
                </a:cubicBezTo>
                <a:close/>
                <a:moveTo>
                  <a:pt x="5525167" y="6230264"/>
                </a:moveTo>
                <a:cubicBezTo>
                  <a:pt x="5525682" y="6228321"/>
                  <a:pt x="5530077" y="6228949"/>
                  <a:pt x="5534656" y="6231502"/>
                </a:cubicBezTo>
                <a:cubicBezTo>
                  <a:pt x="5540060" y="6234575"/>
                  <a:pt x="5541115" y="6237547"/>
                  <a:pt x="5537482" y="6239662"/>
                </a:cubicBezTo>
                <a:cubicBezTo>
                  <a:pt x="5531969" y="6242894"/>
                  <a:pt x="5523529" y="6236493"/>
                  <a:pt x="5525167" y="6230264"/>
                </a:cubicBezTo>
                <a:close/>
                <a:moveTo>
                  <a:pt x="333403" y="6229200"/>
                </a:moveTo>
                <a:cubicBezTo>
                  <a:pt x="336884" y="6229101"/>
                  <a:pt x="338589" y="6231680"/>
                  <a:pt x="337196" y="6236983"/>
                </a:cubicBezTo>
                <a:cubicBezTo>
                  <a:pt x="335566" y="6243218"/>
                  <a:pt x="337085" y="6245269"/>
                  <a:pt x="343035" y="6244698"/>
                </a:cubicBezTo>
                <a:cubicBezTo>
                  <a:pt x="348014" y="6244253"/>
                  <a:pt x="352648" y="6247676"/>
                  <a:pt x="354967" y="6253492"/>
                </a:cubicBezTo>
                <a:cubicBezTo>
                  <a:pt x="359649" y="6265234"/>
                  <a:pt x="358762" y="6271203"/>
                  <a:pt x="352713" y="6269526"/>
                </a:cubicBezTo>
                <a:cubicBezTo>
                  <a:pt x="350114" y="6268866"/>
                  <a:pt x="349936" y="6266173"/>
                  <a:pt x="352230" y="6263938"/>
                </a:cubicBezTo>
                <a:cubicBezTo>
                  <a:pt x="354952" y="6261284"/>
                  <a:pt x="354319" y="6260287"/>
                  <a:pt x="350738" y="6261385"/>
                </a:cubicBezTo>
                <a:cubicBezTo>
                  <a:pt x="347339" y="6262433"/>
                  <a:pt x="343775" y="6266954"/>
                  <a:pt x="342513" y="6271901"/>
                </a:cubicBezTo>
                <a:cubicBezTo>
                  <a:pt x="341247" y="6276841"/>
                  <a:pt x="338296" y="6280131"/>
                  <a:pt x="335778" y="6279489"/>
                </a:cubicBezTo>
                <a:cubicBezTo>
                  <a:pt x="329959" y="6277946"/>
                  <a:pt x="326218" y="6259995"/>
                  <a:pt x="331038" y="6256775"/>
                </a:cubicBezTo>
                <a:cubicBezTo>
                  <a:pt x="333430" y="6255251"/>
                  <a:pt x="332588" y="6254807"/>
                  <a:pt x="329022" y="6255817"/>
                </a:cubicBezTo>
                <a:cubicBezTo>
                  <a:pt x="325817" y="6256737"/>
                  <a:pt x="323133" y="6260770"/>
                  <a:pt x="323490" y="6264186"/>
                </a:cubicBezTo>
                <a:cubicBezTo>
                  <a:pt x="323940" y="6267970"/>
                  <a:pt x="319840" y="6271006"/>
                  <a:pt x="314033" y="6271349"/>
                </a:cubicBezTo>
                <a:cubicBezTo>
                  <a:pt x="300424" y="6272111"/>
                  <a:pt x="296210" y="6265189"/>
                  <a:pt x="308309" y="6261950"/>
                </a:cubicBezTo>
                <a:cubicBezTo>
                  <a:pt x="315487" y="6260109"/>
                  <a:pt x="316738" y="6257906"/>
                  <a:pt x="314094" y="6252438"/>
                </a:cubicBezTo>
                <a:cubicBezTo>
                  <a:pt x="311512" y="6247073"/>
                  <a:pt x="312649" y="6243472"/>
                  <a:pt x="318941" y="6237490"/>
                </a:cubicBezTo>
                <a:cubicBezTo>
                  <a:pt x="324672" y="6232077"/>
                  <a:pt x="329938" y="6229299"/>
                  <a:pt x="333403" y="6229200"/>
                </a:cubicBezTo>
                <a:close/>
                <a:moveTo>
                  <a:pt x="4890889" y="6228162"/>
                </a:moveTo>
                <a:cubicBezTo>
                  <a:pt x="4893550" y="6228924"/>
                  <a:pt x="4895074" y="6231312"/>
                  <a:pt x="4894432" y="6233827"/>
                </a:cubicBezTo>
                <a:cubicBezTo>
                  <a:pt x="4893759" y="6236506"/>
                  <a:pt x="4892464" y="6238100"/>
                  <a:pt x="4891257" y="6237751"/>
                </a:cubicBezTo>
                <a:cubicBezTo>
                  <a:pt x="4890031" y="6237478"/>
                  <a:pt x="4888647" y="6235204"/>
                  <a:pt x="4887707" y="6232087"/>
                </a:cubicBezTo>
                <a:cubicBezTo>
                  <a:pt x="4886818" y="6229147"/>
                  <a:pt x="4888209" y="6227489"/>
                  <a:pt x="4890889" y="6228162"/>
                </a:cubicBezTo>
                <a:close/>
                <a:moveTo>
                  <a:pt x="4409416" y="6227584"/>
                </a:moveTo>
                <a:cubicBezTo>
                  <a:pt x="4412089" y="6228263"/>
                  <a:pt x="4413689" y="6229559"/>
                  <a:pt x="4413340" y="6230765"/>
                </a:cubicBezTo>
                <a:cubicBezTo>
                  <a:pt x="4413067" y="6231991"/>
                  <a:pt x="4410793" y="6233369"/>
                  <a:pt x="4407676" y="6234309"/>
                </a:cubicBezTo>
                <a:cubicBezTo>
                  <a:pt x="4404735" y="6235204"/>
                  <a:pt x="4403071" y="6233807"/>
                  <a:pt x="4403751" y="6231134"/>
                </a:cubicBezTo>
                <a:cubicBezTo>
                  <a:pt x="4404423" y="6228454"/>
                  <a:pt x="4406818" y="6226930"/>
                  <a:pt x="4409416" y="6227584"/>
                </a:cubicBezTo>
                <a:close/>
                <a:moveTo>
                  <a:pt x="4315488" y="6227069"/>
                </a:moveTo>
                <a:cubicBezTo>
                  <a:pt x="4323578" y="6229197"/>
                  <a:pt x="4323972" y="6230137"/>
                  <a:pt x="4317419" y="6232289"/>
                </a:cubicBezTo>
                <a:cubicBezTo>
                  <a:pt x="4306947" y="6235890"/>
                  <a:pt x="4296727" y="6233292"/>
                  <a:pt x="4301763" y="6228321"/>
                </a:cubicBezTo>
                <a:cubicBezTo>
                  <a:pt x="4303853" y="6226212"/>
                  <a:pt x="4310134" y="6225717"/>
                  <a:pt x="4315488" y="6227069"/>
                </a:cubicBezTo>
                <a:close/>
                <a:moveTo>
                  <a:pt x="5512383" y="6224530"/>
                </a:moveTo>
                <a:cubicBezTo>
                  <a:pt x="5515324" y="6223634"/>
                  <a:pt x="5516981" y="6225031"/>
                  <a:pt x="5516308" y="6227705"/>
                </a:cubicBezTo>
                <a:cubicBezTo>
                  <a:pt x="5515629" y="6230384"/>
                  <a:pt x="5513241" y="6231908"/>
                  <a:pt x="5510643" y="6231254"/>
                </a:cubicBezTo>
                <a:cubicBezTo>
                  <a:pt x="5507963" y="6230575"/>
                  <a:pt x="5506369" y="6229279"/>
                  <a:pt x="5506719" y="6228073"/>
                </a:cubicBezTo>
                <a:cubicBezTo>
                  <a:pt x="5506992" y="6226847"/>
                  <a:pt x="5509265" y="6225469"/>
                  <a:pt x="5512383" y="6224530"/>
                </a:cubicBezTo>
                <a:close/>
                <a:moveTo>
                  <a:pt x="717644" y="6223406"/>
                </a:moveTo>
                <a:cubicBezTo>
                  <a:pt x="720763" y="6222466"/>
                  <a:pt x="722301" y="6223660"/>
                  <a:pt x="721620" y="6226333"/>
                </a:cubicBezTo>
                <a:cubicBezTo>
                  <a:pt x="720948" y="6229013"/>
                  <a:pt x="718451" y="6231375"/>
                  <a:pt x="715333" y="6232315"/>
                </a:cubicBezTo>
                <a:cubicBezTo>
                  <a:pt x="712296" y="6233267"/>
                  <a:pt x="710679" y="6232055"/>
                  <a:pt x="711358" y="6229381"/>
                </a:cubicBezTo>
                <a:cubicBezTo>
                  <a:pt x="712031" y="6226701"/>
                  <a:pt x="714527" y="6224339"/>
                  <a:pt x="717644" y="6223406"/>
                </a:cubicBezTo>
                <a:close/>
                <a:moveTo>
                  <a:pt x="5660865" y="6222441"/>
                </a:moveTo>
                <a:cubicBezTo>
                  <a:pt x="5663532" y="6223114"/>
                  <a:pt x="5665056" y="6224390"/>
                  <a:pt x="5664739" y="6225616"/>
                </a:cubicBezTo>
                <a:cubicBezTo>
                  <a:pt x="5664485" y="6226841"/>
                  <a:pt x="5662198" y="6228225"/>
                  <a:pt x="5659087" y="6229159"/>
                </a:cubicBezTo>
                <a:cubicBezTo>
                  <a:pt x="5656165" y="6230054"/>
                  <a:pt x="5654514" y="6228657"/>
                  <a:pt x="5655213" y="6225984"/>
                </a:cubicBezTo>
                <a:cubicBezTo>
                  <a:pt x="5655848" y="6223304"/>
                  <a:pt x="5658261" y="6221780"/>
                  <a:pt x="5660865" y="6222441"/>
                </a:cubicBezTo>
                <a:close/>
                <a:moveTo>
                  <a:pt x="5409113" y="6221324"/>
                </a:moveTo>
                <a:cubicBezTo>
                  <a:pt x="5417002" y="6221430"/>
                  <a:pt x="5435866" y="6226333"/>
                  <a:pt x="5440163" y="6230429"/>
                </a:cubicBezTo>
                <a:cubicBezTo>
                  <a:pt x="5441871" y="6232004"/>
                  <a:pt x="5442703" y="6235617"/>
                  <a:pt x="5441947" y="6238272"/>
                </a:cubicBezTo>
                <a:cubicBezTo>
                  <a:pt x="5440556" y="6243790"/>
                  <a:pt x="5410866" y="6231242"/>
                  <a:pt x="5405830" y="6223025"/>
                </a:cubicBezTo>
                <a:cubicBezTo>
                  <a:pt x="5405074" y="6221787"/>
                  <a:pt x="5406484" y="6221289"/>
                  <a:pt x="5409113" y="6221324"/>
                </a:cubicBezTo>
                <a:close/>
                <a:moveTo>
                  <a:pt x="4943105" y="6220930"/>
                </a:moveTo>
                <a:cubicBezTo>
                  <a:pt x="4947029" y="6220600"/>
                  <a:pt x="4949919" y="6222263"/>
                  <a:pt x="4949348" y="6224454"/>
                </a:cubicBezTo>
                <a:cubicBezTo>
                  <a:pt x="4948763" y="6226721"/>
                  <a:pt x="4945080" y="6227877"/>
                  <a:pt x="4941523" y="6226918"/>
                </a:cubicBezTo>
                <a:cubicBezTo>
                  <a:pt x="4937967" y="6225965"/>
                  <a:pt x="4935058" y="6224378"/>
                  <a:pt x="4935274" y="6223400"/>
                </a:cubicBezTo>
                <a:cubicBezTo>
                  <a:pt x="4935560" y="6222524"/>
                  <a:pt x="4939154" y="6221343"/>
                  <a:pt x="4943105" y="6220930"/>
                </a:cubicBezTo>
                <a:close/>
                <a:moveTo>
                  <a:pt x="819962" y="6218821"/>
                </a:moveTo>
                <a:cubicBezTo>
                  <a:pt x="815748" y="6217723"/>
                  <a:pt x="806543" y="6231102"/>
                  <a:pt x="803284" y="6243142"/>
                </a:cubicBezTo>
                <a:cubicBezTo>
                  <a:pt x="802236" y="6247111"/>
                  <a:pt x="803263" y="6248279"/>
                  <a:pt x="806358" y="6246304"/>
                </a:cubicBezTo>
                <a:cubicBezTo>
                  <a:pt x="813749" y="6241517"/>
                  <a:pt x="824419" y="6219977"/>
                  <a:pt x="819962" y="6218821"/>
                </a:cubicBezTo>
                <a:close/>
                <a:moveTo>
                  <a:pt x="580420" y="6218815"/>
                </a:moveTo>
                <a:cubicBezTo>
                  <a:pt x="585348" y="6220155"/>
                  <a:pt x="589145" y="6221939"/>
                  <a:pt x="588928" y="6222917"/>
                </a:cubicBezTo>
                <a:cubicBezTo>
                  <a:pt x="588714" y="6223895"/>
                  <a:pt x="584174" y="6224695"/>
                  <a:pt x="578959" y="6224657"/>
                </a:cubicBezTo>
                <a:cubicBezTo>
                  <a:pt x="573656" y="6224600"/>
                  <a:pt x="569871" y="6222733"/>
                  <a:pt x="570442" y="6220549"/>
                </a:cubicBezTo>
                <a:cubicBezTo>
                  <a:pt x="571026" y="6218282"/>
                  <a:pt x="575472" y="6217551"/>
                  <a:pt x="580420" y="6218815"/>
                </a:cubicBezTo>
                <a:close/>
                <a:moveTo>
                  <a:pt x="4350087" y="6216980"/>
                </a:moveTo>
                <a:cubicBezTo>
                  <a:pt x="4352767" y="6217653"/>
                  <a:pt x="4354152" y="6219926"/>
                  <a:pt x="4353389" y="6222587"/>
                </a:cubicBezTo>
                <a:cubicBezTo>
                  <a:pt x="4352717" y="6225267"/>
                  <a:pt x="4350455" y="6226562"/>
                  <a:pt x="4347782" y="6225889"/>
                </a:cubicBezTo>
                <a:cubicBezTo>
                  <a:pt x="4345102" y="6225210"/>
                  <a:pt x="4343799" y="6222955"/>
                  <a:pt x="4344479" y="6220275"/>
                </a:cubicBezTo>
                <a:cubicBezTo>
                  <a:pt x="4345152" y="6217602"/>
                  <a:pt x="4347414" y="6216301"/>
                  <a:pt x="4350087" y="6216980"/>
                </a:cubicBezTo>
                <a:close/>
                <a:moveTo>
                  <a:pt x="4999240" y="6214844"/>
                </a:moveTo>
                <a:cubicBezTo>
                  <a:pt x="5004406" y="6213459"/>
                  <a:pt x="5009712" y="6213281"/>
                  <a:pt x="5010950" y="6215437"/>
                </a:cubicBezTo>
                <a:cubicBezTo>
                  <a:pt x="5012011" y="6217215"/>
                  <a:pt x="5011567" y="6220796"/>
                  <a:pt x="5010074" y="6223292"/>
                </a:cubicBezTo>
                <a:cubicBezTo>
                  <a:pt x="5006670" y="6228619"/>
                  <a:pt x="4986982" y="6227019"/>
                  <a:pt x="4988373" y="6221501"/>
                </a:cubicBezTo>
                <a:cubicBezTo>
                  <a:pt x="4989049" y="6218824"/>
                  <a:pt x="4994075" y="6216230"/>
                  <a:pt x="4999240" y="6214844"/>
                </a:cubicBezTo>
                <a:close/>
                <a:moveTo>
                  <a:pt x="4252200" y="6212840"/>
                </a:moveTo>
                <a:lnTo>
                  <a:pt x="4246421" y="6222352"/>
                </a:lnTo>
                <a:cubicBezTo>
                  <a:pt x="4241961" y="6229763"/>
                  <a:pt x="4242551" y="6232887"/>
                  <a:pt x="4249414" y="6236716"/>
                </a:cubicBezTo>
                <a:cubicBezTo>
                  <a:pt x="4259392" y="6242342"/>
                  <a:pt x="4259425" y="6242952"/>
                  <a:pt x="4249395" y="6252724"/>
                </a:cubicBezTo>
                <a:cubicBezTo>
                  <a:pt x="4242415" y="6259493"/>
                  <a:pt x="4242301" y="6261951"/>
                  <a:pt x="4248489" y="6269653"/>
                </a:cubicBezTo>
                <a:cubicBezTo>
                  <a:pt x="4255466" y="6278384"/>
                  <a:pt x="4254878" y="6279108"/>
                  <a:pt x="4229179" y="6293478"/>
                </a:cubicBezTo>
                <a:cubicBezTo>
                  <a:pt x="4214632" y="6301575"/>
                  <a:pt x="4202241" y="6309969"/>
                  <a:pt x="4201725" y="6311913"/>
                </a:cubicBezTo>
                <a:cubicBezTo>
                  <a:pt x="4199685" y="6320028"/>
                  <a:pt x="4209668" y="6324803"/>
                  <a:pt x="4216580" y="6319132"/>
                </a:cubicBezTo>
                <a:cubicBezTo>
                  <a:pt x="4231554" y="6306763"/>
                  <a:pt x="4234745" y="6315176"/>
                  <a:pt x="4220954" y="6330715"/>
                </a:cubicBezTo>
                <a:lnTo>
                  <a:pt x="4207157" y="6346253"/>
                </a:lnTo>
                <a:lnTo>
                  <a:pt x="4217747" y="6356096"/>
                </a:lnTo>
                <a:cubicBezTo>
                  <a:pt x="4223497" y="6361493"/>
                  <a:pt x="4225793" y="6365430"/>
                  <a:pt x="4222856" y="6364795"/>
                </a:cubicBezTo>
                <a:cubicBezTo>
                  <a:pt x="4214785" y="6362954"/>
                  <a:pt x="4213356" y="6372098"/>
                  <a:pt x="4221376" y="6374257"/>
                </a:cubicBezTo>
                <a:cubicBezTo>
                  <a:pt x="4224930" y="6375209"/>
                  <a:pt x="4228644" y="6373876"/>
                  <a:pt x="4229254" y="6371526"/>
                </a:cubicBezTo>
                <a:cubicBezTo>
                  <a:pt x="4229888" y="6368986"/>
                  <a:pt x="4238619" y="6365557"/>
                  <a:pt x="4249163" y="6363589"/>
                </a:cubicBezTo>
                <a:cubicBezTo>
                  <a:pt x="4259682" y="6361684"/>
                  <a:pt x="4271132" y="6358318"/>
                  <a:pt x="4275233" y="6356032"/>
                </a:cubicBezTo>
                <a:cubicBezTo>
                  <a:pt x="4279332" y="6353810"/>
                  <a:pt x="4285633" y="6352794"/>
                  <a:pt x="4289676" y="6353873"/>
                </a:cubicBezTo>
                <a:cubicBezTo>
                  <a:pt x="4294980" y="6355270"/>
                  <a:pt x="4322828" y="6341643"/>
                  <a:pt x="4324016" y="6337027"/>
                </a:cubicBezTo>
                <a:cubicBezTo>
                  <a:pt x="4324125" y="6336538"/>
                  <a:pt x="4320250" y="6335084"/>
                  <a:pt x="4315303" y="6333820"/>
                </a:cubicBezTo>
                <a:cubicBezTo>
                  <a:pt x="4310438" y="6332575"/>
                  <a:pt x="4305840" y="6333617"/>
                  <a:pt x="4305186" y="6336208"/>
                </a:cubicBezTo>
                <a:cubicBezTo>
                  <a:pt x="4304507" y="6338887"/>
                  <a:pt x="4302958" y="6337770"/>
                  <a:pt x="4301642" y="6333630"/>
                </a:cubicBezTo>
                <a:cubicBezTo>
                  <a:pt x="4298728" y="6324339"/>
                  <a:pt x="4286770" y="6327857"/>
                  <a:pt x="4287854" y="6337687"/>
                </a:cubicBezTo>
                <a:cubicBezTo>
                  <a:pt x="4288400" y="6342177"/>
                  <a:pt x="4286694" y="6343682"/>
                  <a:pt x="4283636" y="6341637"/>
                </a:cubicBezTo>
                <a:cubicBezTo>
                  <a:pt x="4280803" y="6339726"/>
                  <a:pt x="4272224" y="6340576"/>
                  <a:pt x="4264292" y="6343536"/>
                </a:cubicBezTo>
                <a:cubicBezTo>
                  <a:pt x="4248421" y="6349454"/>
                  <a:pt x="4246689" y="6345644"/>
                  <a:pt x="4255363" y="6323063"/>
                </a:cubicBezTo>
                <a:cubicBezTo>
                  <a:pt x="4258653" y="6314370"/>
                  <a:pt x="4263457" y="6308922"/>
                  <a:pt x="4267012" y="6309881"/>
                </a:cubicBezTo>
                <a:cubicBezTo>
                  <a:pt x="4270241" y="6310763"/>
                  <a:pt x="4276373" y="6307836"/>
                  <a:pt x="4280312" y="6303562"/>
                </a:cubicBezTo>
                <a:cubicBezTo>
                  <a:pt x="4285606" y="6297796"/>
                  <a:pt x="4288781" y="6297384"/>
                  <a:pt x="4292109" y="6301981"/>
                </a:cubicBezTo>
                <a:cubicBezTo>
                  <a:pt x="4298473" y="6310750"/>
                  <a:pt x="4303782" y="6306096"/>
                  <a:pt x="4303928" y="6291827"/>
                </a:cubicBezTo>
                <a:cubicBezTo>
                  <a:pt x="4304044" y="6282779"/>
                  <a:pt x="4305395" y="6280937"/>
                  <a:pt x="4309682" y="6284023"/>
                </a:cubicBezTo>
                <a:cubicBezTo>
                  <a:pt x="4312851" y="6286348"/>
                  <a:pt x="4314134" y="6290227"/>
                  <a:pt x="4312553" y="6293135"/>
                </a:cubicBezTo>
                <a:cubicBezTo>
                  <a:pt x="4311086" y="6295892"/>
                  <a:pt x="4318256" y="6293275"/>
                  <a:pt x="4328366" y="6287459"/>
                </a:cubicBezTo>
                <a:cubicBezTo>
                  <a:pt x="4338470" y="6281642"/>
                  <a:pt x="4347279" y="6275108"/>
                  <a:pt x="4347793" y="6273165"/>
                </a:cubicBezTo>
                <a:cubicBezTo>
                  <a:pt x="4348206" y="6271285"/>
                  <a:pt x="4351801" y="6267799"/>
                  <a:pt x="4355160" y="6265799"/>
                </a:cubicBezTo>
                <a:cubicBezTo>
                  <a:pt x="4358710" y="6263672"/>
                  <a:pt x="4361390" y="6259290"/>
                  <a:pt x="4361028" y="6255874"/>
                </a:cubicBezTo>
                <a:cubicBezTo>
                  <a:pt x="4360704" y="6252292"/>
                  <a:pt x="4363670" y="6249346"/>
                  <a:pt x="4368059" y="6248863"/>
                </a:cubicBezTo>
                <a:cubicBezTo>
                  <a:pt x="4372447" y="6248374"/>
                  <a:pt x="4375248" y="6249676"/>
                  <a:pt x="4374638" y="6252026"/>
                </a:cubicBezTo>
                <a:cubicBezTo>
                  <a:pt x="4374092" y="6254134"/>
                  <a:pt x="4376995" y="6255715"/>
                  <a:pt x="4380944" y="6255302"/>
                </a:cubicBezTo>
                <a:cubicBezTo>
                  <a:pt x="4384787" y="6254953"/>
                  <a:pt x="4387575" y="6252400"/>
                  <a:pt x="4386838" y="6249924"/>
                </a:cubicBezTo>
                <a:cubicBezTo>
                  <a:pt x="4386057" y="6247270"/>
                  <a:pt x="4388559" y="6246019"/>
                  <a:pt x="4392604" y="6247086"/>
                </a:cubicBezTo>
                <a:cubicBezTo>
                  <a:pt x="4396568" y="6248133"/>
                  <a:pt x="4399108" y="6246724"/>
                  <a:pt x="4398219" y="6243783"/>
                </a:cubicBezTo>
                <a:cubicBezTo>
                  <a:pt x="4397240" y="6240831"/>
                  <a:pt x="4399533" y="6239364"/>
                  <a:pt x="4403579" y="6240431"/>
                </a:cubicBezTo>
                <a:cubicBezTo>
                  <a:pt x="4408037" y="6241586"/>
                  <a:pt x="4409371" y="6246419"/>
                  <a:pt x="4407427" y="6254039"/>
                </a:cubicBezTo>
                <a:cubicBezTo>
                  <a:pt x="4404423" y="6265710"/>
                  <a:pt x="4404570" y="6265824"/>
                  <a:pt x="4415410" y="6260167"/>
                </a:cubicBezTo>
                <a:cubicBezTo>
                  <a:pt x="4424212" y="6255601"/>
                  <a:pt x="4425699" y="6252762"/>
                  <a:pt x="4422631" y="6246088"/>
                </a:cubicBezTo>
                <a:cubicBezTo>
                  <a:pt x="4419476" y="6239053"/>
                  <a:pt x="4420027" y="6238494"/>
                  <a:pt x="4426111" y="6242748"/>
                </a:cubicBezTo>
                <a:cubicBezTo>
                  <a:pt x="4437181" y="6250413"/>
                  <a:pt x="4442942" y="6246806"/>
                  <a:pt x="4441442" y="6233026"/>
                </a:cubicBezTo>
                <a:cubicBezTo>
                  <a:pt x="4439944" y="6219253"/>
                  <a:pt x="4443387" y="6218809"/>
                  <a:pt x="4451838" y="6231725"/>
                </a:cubicBezTo>
                <a:cubicBezTo>
                  <a:pt x="4455231" y="6236925"/>
                  <a:pt x="4456144" y="6243637"/>
                  <a:pt x="4453923" y="6246743"/>
                </a:cubicBezTo>
                <a:cubicBezTo>
                  <a:pt x="4451592" y="6249911"/>
                  <a:pt x="4451960" y="6252902"/>
                  <a:pt x="4454798" y="6253620"/>
                </a:cubicBezTo>
                <a:cubicBezTo>
                  <a:pt x="4457562" y="6254312"/>
                  <a:pt x="4460451" y="6252464"/>
                  <a:pt x="4461396" y="6249333"/>
                </a:cubicBezTo>
                <a:cubicBezTo>
                  <a:pt x="4462343" y="6246203"/>
                  <a:pt x="4463752" y="6248743"/>
                  <a:pt x="4464642" y="6255188"/>
                </a:cubicBezTo>
                <a:cubicBezTo>
                  <a:pt x="4465735" y="6263049"/>
                  <a:pt x="4469379" y="6267113"/>
                  <a:pt x="4476703" y="6268472"/>
                </a:cubicBezTo>
                <a:cubicBezTo>
                  <a:pt x="4494878" y="6271882"/>
                  <a:pt x="4502975" y="6275552"/>
                  <a:pt x="4499317" y="6278943"/>
                </a:cubicBezTo>
                <a:cubicBezTo>
                  <a:pt x="4495203" y="6282830"/>
                  <a:pt x="4501628" y="6292126"/>
                  <a:pt x="4513524" y="6299549"/>
                </a:cubicBezTo>
                <a:cubicBezTo>
                  <a:pt x="4520008" y="6303543"/>
                  <a:pt x="4523386" y="6302578"/>
                  <a:pt x="4527191" y="6295453"/>
                </a:cubicBezTo>
                <a:cubicBezTo>
                  <a:pt x="4529846" y="6290386"/>
                  <a:pt x="4533344" y="6287738"/>
                  <a:pt x="4534615" y="6289732"/>
                </a:cubicBezTo>
                <a:cubicBezTo>
                  <a:pt x="4535891" y="6291726"/>
                  <a:pt x="4541309" y="6292405"/>
                  <a:pt x="4546384" y="6291129"/>
                </a:cubicBezTo>
                <a:cubicBezTo>
                  <a:pt x="4553540" y="6289364"/>
                  <a:pt x="4555356" y="6290450"/>
                  <a:pt x="4554023" y="6295726"/>
                </a:cubicBezTo>
                <a:cubicBezTo>
                  <a:pt x="4552976" y="6299689"/>
                  <a:pt x="4548815" y="6301854"/>
                  <a:pt x="4544326" y="6300864"/>
                </a:cubicBezTo>
                <a:cubicBezTo>
                  <a:pt x="4537479" y="6299270"/>
                  <a:pt x="4537474" y="6300463"/>
                  <a:pt x="4544255" y="6309328"/>
                </a:cubicBezTo>
                <a:cubicBezTo>
                  <a:pt x="4553286" y="6321164"/>
                  <a:pt x="4551622" y="6323286"/>
                  <a:pt x="4530691" y="6325775"/>
                </a:cubicBezTo>
                <a:cubicBezTo>
                  <a:pt x="4511886" y="6328302"/>
                  <a:pt x="4499895" y="6334131"/>
                  <a:pt x="4502874" y="6339243"/>
                </a:cubicBezTo>
                <a:cubicBezTo>
                  <a:pt x="4506793" y="6345936"/>
                  <a:pt x="4488368" y="6343663"/>
                  <a:pt x="4483454" y="6336843"/>
                </a:cubicBezTo>
                <a:cubicBezTo>
                  <a:pt x="4480703" y="6332982"/>
                  <a:pt x="4476518" y="6330601"/>
                  <a:pt x="4474563" y="6331712"/>
                </a:cubicBezTo>
                <a:cubicBezTo>
                  <a:pt x="4472586" y="6332906"/>
                  <a:pt x="4473177" y="6334487"/>
                  <a:pt x="4475858" y="6335166"/>
                </a:cubicBezTo>
                <a:cubicBezTo>
                  <a:pt x="4480798" y="6336430"/>
                  <a:pt x="4484159" y="6354953"/>
                  <a:pt x="4480639" y="6361239"/>
                </a:cubicBezTo>
                <a:cubicBezTo>
                  <a:pt x="4479553" y="6363017"/>
                  <a:pt x="4481846" y="6365430"/>
                  <a:pt x="4485421" y="6366319"/>
                </a:cubicBezTo>
                <a:cubicBezTo>
                  <a:pt x="4488997" y="6367208"/>
                  <a:pt x="4491601" y="6370129"/>
                  <a:pt x="4490992" y="6372479"/>
                </a:cubicBezTo>
                <a:cubicBezTo>
                  <a:pt x="4490369" y="6374955"/>
                  <a:pt x="4485631" y="6375844"/>
                  <a:pt x="4480684" y="6374574"/>
                </a:cubicBezTo>
                <a:cubicBezTo>
                  <a:pt x="4475819" y="6373368"/>
                  <a:pt x="4473032" y="6370828"/>
                  <a:pt x="4474669" y="6369241"/>
                </a:cubicBezTo>
                <a:cubicBezTo>
                  <a:pt x="4480004" y="6364097"/>
                  <a:pt x="4474066" y="6353366"/>
                  <a:pt x="4463931" y="6350000"/>
                </a:cubicBezTo>
                <a:cubicBezTo>
                  <a:pt x="4455713" y="6347250"/>
                  <a:pt x="4455167" y="6345072"/>
                  <a:pt x="4460470" y="6335027"/>
                </a:cubicBezTo>
                <a:cubicBezTo>
                  <a:pt x="4467462" y="6321584"/>
                  <a:pt x="4467462" y="6321584"/>
                  <a:pt x="4444236" y="6324765"/>
                </a:cubicBezTo>
                <a:cubicBezTo>
                  <a:pt x="4434348" y="6326092"/>
                  <a:pt x="4425654" y="6330169"/>
                  <a:pt x="4424664" y="6333890"/>
                </a:cubicBezTo>
                <a:cubicBezTo>
                  <a:pt x="4423655" y="6337687"/>
                  <a:pt x="4419526" y="6339694"/>
                  <a:pt x="4415074" y="6338538"/>
                </a:cubicBezTo>
                <a:cubicBezTo>
                  <a:pt x="4410534" y="6337363"/>
                  <a:pt x="4403642" y="6339872"/>
                  <a:pt x="4398963" y="6344399"/>
                </a:cubicBezTo>
                <a:cubicBezTo>
                  <a:pt x="4394192" y="6348914"/>
                  <a:pt x="4393011" y="6351587"/>
                  <a:pt x="4396129" y="6350635"/>
                </a:cubicBezTo>
                <a:cubicBezTo>
                  <a:pt x="4399267" y="6349606"/>
                  <a:pt x="4401064" y="6350762"/>
                  <a:pt x="4400403" y="6353366"/>
                </a:cubicBezTo>
                <a:cubicBezTo>
                  <a:pt x="4399749" y="6355969"/>
                  <a:pt x="4393069" y="6355207"/>
                  <a:pt x="4384483" y="6351397"/>
                </a:cubicBezTo>
                <a:cubicBezTo>
                  <a:pt x="4373781" y="6346723"/>
                  <a:pt x="4366960" y="6346590"/>
                  <a:pt x="4359587" y="6350889"/>
                </a:cubicBezTo>
                <a:cubicBezTo>
                  <a:pt x="4350042" y="6356477"/>
                  <a:pt x="4349971" y="6356794"/>
                  <a:pt x="4358043" y="6355905"/>
                </a:cubicBezTo>
                <a:cubicBezTo>
                  <a:pt x="4362959" y="6355397"/>
                  <a:pt x="4366147" y="6356858"/>
                  <a:pt x="4365525" y="6359271"/>
                </a:cubicBezTo>
                <a:cubicBezTo>
                  <a:pt x="4364940" y="6361557"/>
                  <a:pt x="4360217" y="6362382"/>
                  <a:pt x="4355269" y="6361112"/>
                </a:cubicBezTo>
                <a:cubicBezTo>
                  <a:pt x="4350322" y="6359842"/>
                  <a:pt x="4342180" y="6361049"/>
                  <a:pt x="4337646" y="6363779"/>
                </a:cubicBezTo>
                <a:cubicBezTo>
                  <a:pt x="4332431" y="6366828"/>
                  <a:pt x="4325204" y="6366573"/>
                  <a:pt x="4318923" y="6363208"/>
                </a:cubicBezTo>
                <a:cubicBezTo>
                  <a:pt x="4313112" y="6360033"/>
                  <a:pt x="4308126" y="6359716"/>
                  <a:pt x="4307453" y="6362382"/>
                </a:cubicBezTo>
                <a:cubicBezTo>
                  <a:pt x="4306774" y="6365049"/>
                  <a:pt x="4299629" y="6370701"/>
                  <a:pt x="4291282" y="6375209"/>
                </a:cubicBezTo>
                <a:cubicBezTo>
                  <a:pt x="4277430" y="6382575"/>
                  <a:pt x="4277121" y="6383210"/>
                  <a:pt x="4287312" y="6383210"/>
                </a:cubicBezTo>
                <a:cubicBezTo>
                  <a:pt x="4300886" y="6383210"/>
                  <a:pt x="4308000" y="6399530"/>
                  <a:pt x="4300486" y="6413373"/>
                </a:cubicBezTo>
                <a:cubicBezTo>
                  <a:pt x="4297133" y="6419659"/>
                  <a:pt x="4297038" y="6422771"/>
                  <a:pt x="4300251" y="6421818"/>
                </a:cubicBezTo>
                <a:cubicBezTo>
                  <a:pt x="4306412" y="6419913"/>
                  <a:pt x="4332545" y="6431470"/>
                  <a:pt x="4331446" y="6435661"/>
                </a:cubicBezTo>
                <a:cubicBezTo>
                  <a:pt x="4331104" y="6437249"/>
                  <a:pt x="4323559" y="6439598"/>
                  <a:pt x="4314572" y="6441122"/>
                </a:cubicBezTo>
                <a:cubicBezTo>
                  <a:pt x="4303096" y="6443028"/>
                  <a:pt x="4300468" y="6444869"/>
                  <a:pt x="4305574" y="6447345"/>
                </a:cubicBezTo>
                <a:cubicBezTo>
                  <a:pt x="4311746" y="6450457"/>
                  <a:pt x="4311073" y="6451917"/>
                  <a:pt x="4300354" y="6458204"/>
                </a:cubicBezTo>
                <a:cubicBezTo>
                  <a:pt x="4293647" y="6462204"/>
                  <a:pt x="4286418" y="6464427"/>
                  <a:pt x="4284560" y="6463220"/>
                </a:cubicBezTo>
                <a:cubicBezTo>
                  <a:pt x="4282620" y="6461887"/>
                  <a:pt x="4277430" y="6463665"/>
                  <a:pt x="4272779" y="6467284"/>
                </a:cubicBezTo>
                <a:cubicBezTo>
                  <a:pt x="4265341" y="6472999"/>
                  <a:pt x="4264184" y="6472809"/>
                  <a:pt x="4261782" y="6465887"/>
                </a:cubicBezTo>
                <a:cubicBezTo>
                  <a:pt x="4258267" y="6455410"/>
                  <a:pt x="4259251" y="6452870"/>
                  <a:pt x="4269496" y="6446837"/>
                </a:cubicBezTo>
                <a:cubicBezTo>
                  <a:pt x="4285430" y="6437503"/>
                  <a:pt x="4271553" y="6439091"/>
                  <a:pt x="4253311" y="6448742"/>
                </a:cubicBezTo>
                <a:cubicBezTo>
                  <a:pt x="4241178" y="6455219"/>
                  <a:pt x="4235675" y="6461125"/>
                  <a:pt x="4235760" y="6467729"/>
                </a:cubicBezTo>
                <a:cubicBezTo>
                  <a:pt x="4235885" y="6472999"/>
                  <a:pt x="4233030" y="6478206"/>
                  <a:pt x="4229463" y="6479222"/>
                </a:cubicBezTo>
                <a:cubicBezTo>
                  <a:pt x="4224791" y="6480556"/>
                  <a:pt x="4224375" y="6478587"/>
                  <a:pt x="4227892" y="6472364"/>
                </a:cubicBezTo>
                <a:cubicBezTo>
                  <a:pt x="4234912" y="6459918"/>
                  <a:pt x="4223608" y="6441694"/>
                  <a:pt x="4206193" y="6437185"/>
                </a:cubicBezTo>
                <a:cubicBezTo>
                  <a:pt x="4193243" y="6433756"/>
                  <a:pt x="4192932" y="6433185"/>
                  <a:pt x="4201670" y="6427406"/>
                </a:cubicBezTo>
                <a:cubicBezTo>
                  <a:pt x="4213600" y="6419532"/>
                  <a:pt x="4216053" y="6412674"/>
                  <a:pt x="4204513" y="6419596"/>
                </a:cubicBezTo>
                <a:cubicBezTo>
                  <a:pt x="4199500" y="6422517"/>
                  <a:pt x="4192954" y="6424231"/>
                  <a:pt x="4189559" y="6423279"/>
                </a:cubicBezTo>
                <a:cubicBezTo>
                  <a:pt x="4186404" y="6422453"/>
                  <a:pt x="4181748" y="6424168"/>
                  <a:pt x="4179814" y="6426708"/>
                </a:cubicBezTo>
                <a:cubicBezTo>
                  <a:pt x="4177601" y="6429756"/>
                  <a:pt x="4176705" y="6428740"/>
                  <a:pt x="4177613" y="6424231"/>
                </a:cubicBezTo>
                <a:cubicBezTo>
                  <a:pt x="4178429" y="6420167"/>
                  <a:pt x="4181702" y="6416611"/>
                  <a:pt x="4184918" y="6416357"/>
                </a:cubicBezTo>
                <a:cubicBezTo>
                  <a:pt x="4188037" y="6416167"/>
                  <a:pt x="4193249" y="6408547"/>
                  <a:pt x="4196132" y="6399720"/>
                </a:cubicBezTo>
                <a:cubicBezTo>
                  <a:pt x="4201052" y="6384798"/>
                  <a:pt x="4200536" y="6383274"/>
                  <a:pt x="4189382" y="6380607"/>
                </a:cubicBezTo>
                <a:cubicBezTo>
                  <a:pt x="4179070" y="6378067"/>
                  <a:pt x="4178256" y="6378638"/>
                  <a:pt x="4184092" y="6384417"/>
                </a:cubicBezTo>
                <a:cubicBezTo>
                  <a:pt x="4191709" y="6391847"/>
                  <a:pt x="4186795" y="6399720"/>
                  <a:pt x="4178351" y="6393751"/>
                </a:cubicBezTo>
                <a:cubicBezTo>
                  <a:pt x="4172362" y="6389433"/>
                  <a:pt x="4144627" y="6402578"/>
                  <a:pt x="4142514" y="6410579"/>
                </a:cubicBezTo>
                <a:cubicBezTo>
                  <a:pt x="4141824" y="6413373"/>
                  <a:pt x="4146196" y="6416802"/>
                  <a:pt x="4152437" y="6418453"/>
                </a:cubicBezTo>
                <a:cubicBezTo>
                  <a:pt x="4158667" y="6420104"/>
                  <a:pt x="4164124" y="6419405"/>
                  <a:pt x="4164763" y="6416866"/>
                </a:cubicBezTo>
                <a:cubicBezTo>
                  <a:pt x="4165401" y="6414389"/>
                  <a:pt x="4167948" y="6412992"/>
                  <a:pt x="4170622" y="6413627"/>
                </a:cubicBezTo>
                <a:cubicBezTo>
                  <a:pt x="4173384" y="6414325"/>
                  <a:pt x="4170780" y="6419913"/>
                  <a:pt x="4164543" y="6426835"/>
                </a:cubicBezTo>
                <a:cubicBezTo>
                  <a:pt x="4154786" y="6437630"/>
                  <a:pt x="4141065" y="6438138"/>
                  <a:pt x="4146428" y="6427406"/>
                </a:cubicBezTo>
                <a:cubicBezTo>
                  <a:pt x="4149815" y="6420612"/>
                  <a:pt x="4122872" y="6427406"/>
                  <a:pt x="4107251" y="6437249"/>
                </a:cubicBezTo>
                <a:cubicBezTo>
                  <a:pt x="4087363" y="6449758"/>
                  <a:pt x="4079153" y="6446203"/>
                  <a:pt x="4087861" y="6428867"/>
                </a:cubicBezTo>
                <a:cubicBezTo>
                  <a:pt x="4091693" y="6421247"/>
                  <a:pt x="4098407" y="6413691"/>
                  <a:pt x="4103239" y="6411595"/>
                </a:cubicBezTo>
                <a:cubicBezTo>
                  <a:pt x="4108628" y="6409309"/>
                  <a:pt x="4109738" y="6407404"/>
                  <a:pt x="4106248" y="6406451"/>
                </a:cubicBezTo>
                <a:cubicBezTo>
                  <a:pt x="4102698" y="6405499"/>
                  <a:pt x="4102495" y="6403340"/>
                  <a:pt x="4105714" y="6400355"/>
                </a:cubicBezTo>
                <a:cubicBezTo>
                  <a:pt x="4108628" y="6397625"/>
                  <a:pt x="4111030" y="6392164"/>
                  <a:pt x="4111468" y="6387465"/>
                </a:cubicBezTo>
                <a:cubicBezTo>
                  <a:pt x="4111808" y="6382829"/>
                  <a:pt x="4114017" y="6379845"/>
                  <a:pt x="4116618" y="6380480"/>
                </a:cubicBezTo>
                <a:cubicBezTo>
                  <a:pt x="4119121" y="6381178"/>
                  <a:pt x="4123208" y="6378194"/>
                  <a:pt x="4126010" y="6373622"/>
                </a:cubicBezTo>
                <a:cubicBezTo>
                  <a:pt x="4128805" y="6369113"/>
                  <a:pt x="4135113" y="6365367"/>
                  <a:pt x="4140381" y="6365176"/>
                </a:cubicBezTo>
                <a:cubicBezTo>
                  <a:pt x="4145734" y="6364986"/>
                  <a:pt x="4150480" y="6362065"/>
                  <a:pt x="4151435" y="6358509"/>
                </a:cubicBezTo>
                <a:cubicBezTo>
                  <a:pt x="4154686" y="6346152"/>
                  <a:pt x="4138935" y="6348069"/>
                  <a:pt x="4114265" y="6363208"/>
                </a:cubicBezTo>
                <a:cubicBezTo>
                  <a:pt x="4100605" y="6371526"/>
                  <a:pt x="4088075" y="6377876"/>
                  <a:pt x="4086040" y="6377305"/>
                </a:cubicBezTo>
                <a:cubicBezTo>
                  <a:pt x="4084113" y="6376797"/>
                  <a:pt x="4078914" y="6379781"/>
                  <a:pt x="4074916" y="6383528"/>
                </a:cubicBezTo>
                <a:cubicBezTo>
                  <a:pt x="4066652" y="6391466"/>
                  <a:pt x="4046432" y="6391529"/>
                  <a:pt x="4039045" y="6383845"/>
                </a:cubicBezTo>
                <a:cubicBezTo>
                  <a:pt x="4035304" y="6379845"/>
                  <a:pt x="4035772" y="6377686"/>
                  <a:pt x="4041176" y="6374511"/>
                </a:cubicBezTo>
                <a:cubicBezTo>
                  <a:pt x="4044941" y="6372288"/>
                  <a:pt x="4049483" y="6365684"/>
                  <a:pt x="4050829" y="6360287"/>
                </a:cubicBezTo>
                <a:cubicBezTo>
                  <a:pt x="4052355" y="6354254"/>
                  <a:pt x="4060990" y="6346882"/>
                  <a:pt x="4072317" y="6341758"/>
                </a:cubicBezTo>
                <a:cubicBezTo>
                  <a:pt x="4082600" y="6337090"/>
                  <a:pt x="4092082" y="6329851"/>
                  <a:pt x="4093123" y="6325883"/>
                </a:cubicBezTo>
                <a:cubicBezTo>
                  <a:pt x="4094171" y="6321920"/>
                  <a:pt x="4100614" y="6316402"/>
                  <a:pt x="4106975" y="6313957"/>
                </a:cubicBezTo>
                <a:cubicBezTo>
                  <a:pt x="4113803" y="6311354"/>
                  <a:pt x="4115362" y="6309728"/>
                  <a:pt x="4110570" y="6310122"/>
                </a:cubicBezTo>
                <a:cubicBezTo>
                  <a:pt x="4104533" y="6310674"/>
                  <a:pt x="4103190" y="6308236"/>
                  <a:pt x="4105500" y="6301213"/>
                </a:cubicBezTo>
                <a:cubicBezTo>
                  <a:pt x="4108175" y="6293409"/>
                  <a:pt x="4110825" y="6292628"/>
                  <a:pt x="4120188" y="6297174"/>
                </a:cubicBezTo>
                <a:cubicBezTo>
                  <a:pt x="4128223" y="6301168"/>
                  <a:pt x="4134559" y="6300775"/>
                  <a:pt x="4141669" y="6296088"/>
                </a:cubicBezTo>
                <a:cubicBezTo>
                  <a:pt x="4151488" y="6289611"/>
                  <a:pt x="4151549" y="6289364"/>
                  <a:pt x="4142146" y="6286944"/>
                </a:cubicBezTo>
                <a:cubicBezTo>
                  <a:pt x="4136726" y="6285496"/>
                  <a:pt x="4133033" y="6282455"/>
                  <a:pt x="4133678" y="6279940"/>
                </a:cubicBezTo>
                <a:cubicBezTo>
                  <a:pt x="4134405" y="6277019"/>
                  <a:pt x="4138377" y="6278061"/>
                  <a:pt x="4145260" y="6282925"/>
                </a:cubicBezTo>
                <a:cubicBezTo>
                  <a:pt x="4153309" y="6288729"/>
                  <a:pt x="4158306" y="6289402"/>
                  <a:pt x="4167062" y="6286195"/>
                </a:cubicBezTo>
                <a:cubicBezTo>
                  <a:pt x="4173410" y="6283826"/>
                  <a:pt x="4178772" y="6280474"/>
                  <a:pt x="4179274" y="6278613"/>
                </a:cubicBezTo>
                <a:cubicBezTo>
                  <a:pt x="4179766" y="6276753"/>
                  <a:pt x="4184106" y="6276511"/>
                  <a:pt x="4188991" y="6278016"/>
                </a:cubicBezTo>
                <a:cubicBezTo>
                  <a:pt x="4193873" y="6279610"/>
                  <a:pt x="4200106" y="6278499"/>
                  <a:pt x="4202953" y="6275705"/>
                </a:cubicBezTo>
                <a:cubicBezTo>
                  <a:pt x="4205697" y="6272968"/>
                  <a:pt x="4212317" y="6271692"/>
                  <a:pt x="4217259" y="6272949"/>
                </a:cubicBezTo>
                <a:cubicBezTo>
                  <a:pt x="4224627" y="6274918"/>
                  <a:pt x="4226456" y="6273184"/>
                  <a:pt x="4226389" y="6264605"/>
                </a:cubicBezTo>
                <a:cubicBezTo>
                  <a:pt x="4226368" y="6258865"/>
                  <a:pt x="4227047" y="6251130"/>
                  <a:pt x="4227816" y="6248051"/>
                </a:cubicBezTo>
                <a:cubicBezTo>
                  <a:pt x="4228759" y="6244145"/>
                  <a:pt x="4225888" y="6242399"/>
                  <a:pt x="4219140" y="6242710"/>
                </a:cubicBezTo>
                <a:cubicBezTo>
                  <a:pt x="4210471" y="6243193"/>
                  <a:pt x="4210002" y="6242234"/>
                  <a:pt x="4215630" y="6236113"/>
                </a:cubicBezTo>
                <a:cubicBezTo>
                  <a:pt x="4219333" y="6232131"/>
                  <a:pt x="4228863" y="6225413"/>
                  <a:pt x="4237232" y="6220923"/>
                </a:cubicBezTo>
                <a:close/>
                <a:moveTo>
                  <a:pt x="5308034" y="6207436"/>
                </a:moveTo>
                <a:cubicBezTo>
                  <a:pt x="5310053" y="6207969"/>
                  <a:pt x="5310968" y="6210052"/>
                  <a:pt x="5310187" y="6212795"/>
                </a:cubicBezTo>
                <a:cubicBezTo>
                  <a:pt x="5309564" y="6215227"/>
                  <a:pt x="5304331" y="6216040"/>
                  <a:pt x="5298978" y="6214687"/>
                </a:cubicBezTo>
                <a:cubicBezTo>
                  <a:pt x="5290969" y="6212572"/>
                  <a:pt x="5290512" y="6211531"/>
                  <a:pt x="5296825" y="6209328"/>
                </a:cubicBezTo>
                <a:cubicBezTo>
                  <a:pt x="5301003" y="6207855"/>
                  <a:pt x="5306255" y="6206959"/>
                  <a:pt x="5308034" y="6207436"/>
                </a:cubicBezTo>
                <a:close/>
                <a:moveTo>
                  <a:pt x="5069904" y="6206782"/>
                </a:moveTo>
                <a:cubicBezTo>
                  <a:pt x="5072248" y="6203531"/>
                  <a:pt x="5073010" y="6204724"/>
                  <a:pt x="5071904" y="6210135"/>
                </a:cubicBezTo>
                <a:cubicBezTo>
                  <a:pt x="5070977" y="6214726"/>
                  <a:pt x="5069237" y="6217164"/>
                  <a:pt x="5068170" y="6215392"/>
                </a:cubicBezTo>
                <a:cubicBezTo>
                  <a:pt x="5067110" y="6213614"/>
                  <a:pt x="5067910" y="6209595"/>
                  <a:pt x="5069904" y="6206782"/>
                </a:cubicBezTo>
                <a:close/>
                <a:moveTo>
                  <a:pt x="5910198" y="6206387"/>
                </a:moveTo>
                <a:cubicBezTo>
                  <a:pt x="5904799" y="6205276"/>
                  <a:pt x="5903529" y="6206026"/>
                  <a:pt x="5906832" y="6208388"/>
                </a:cubicBezTo>
                <a:cubicBezTo>
                  <a:pt x="5909689" y="6210376"/>
                  <a:pt x="5913627" y="6211163"/>
                  <a:pt x="5915469" y="6210115"/>
                </a:cubicBezTo>
                <a:cubicBezTo>
                  <a:pt x="5917247" y="6209055"/>
                  <a:pt x="5914707" y="6207296"/>
                  <a:pt x="5910198" y="6206387"/>
                </a:cubicBezTo>
                <a:close/>
                <a:moveTo>
                  <a:pt x="379382" y="6204934"/>
                </a:moveTo>
                <a:cubicBezTo>
                  <a:pt x="381734" y="6205537"/>
                  <a:pt x="383029" y="6207449"/>
                  <a:pt x="382475" y="6209557"/>
                </a:cubicBezTo>
                <a:cubicBezTo>
                  <a:pt x="381211" y="6214497"/>
                  <a:pt x="359682" y="6225508"/>
                  <a:pt x="357747" y="6222251"/>
                </a:cubicBezTo>
                <a:cubicBezTo>
                  <a:pt x="355619" y="6218701"/>
                  <a:pt x="374433" y="6203670"/>
                  <a:pt x="379382" y="6204934"/>
                </a:cubicBezTo>
                <a:close/>
                <a:moveTo>
                  <a:pt x="4379274" y="6201156"/>
                </a:moveTo>
                <a:cubicBezTo>
                  <a:pt x="4383784" y="6202064"/>
                  <a:pt x="4386419" y="6205639"/>
                  <a:pt x="4385492" y="6209461"/>
                </a:cubicBezTo>
                <a:cubicBezTo>
                  <a:pt x="4384539" y="6213017"/>
                  <a:pt x="4381567" y="6215615"/>
                  <a:pt x="4379053" y="6214980"/>
                </a:cubicBezTo>
                <a:cubicBezTo>
                  <a:pt x="4376391" y="6214218"/>
                  <a:pt x="4375870" y="6212306"/>
                  <a:pt x="4377846" y="6210344"/>
                </a:cubicBezTo>
                <a:cubicBezTo>
                  <a:pt x="4379822" y="6208382"/>
                  <a:pt x="4379128" y="6205315"/>
                  <a:pt x="4376334" y="6203245"/>
                </a:cubicBezTo>
                <a:cubicBezTo>
                  <a:pt x="4373159" y="6200914"/>
                  <a:pt x="4374276" y="6200133"/>
                  <a:pt x="4379274" y="6201156"/>
                </a:cubicBezTo>
                <a:close/>
                <a:moveTo>
                  <a:pt x="5134715" y="6199504"/>
                </a:moveTo>
                <a:cubicBezTo>
                  <a:pt x="5141288" y="6200012"/>
                  <a:pt x="5146324" y="6200863"/>
                  <a:pt x="5146095" y="6201498"/>
                </a:cubicBezTo>
                <a:cubicBezTo>
                  <a:pt x="5145873" y="6202133"/>
                  <a:pt x="5140049" y="6204444"/>
                  <a:pt x="5132752" y="6206864"/>
                </a:cubicBezTo>
                <a:cubicBezTo>
                  <a:pt x="5122312" y="6210299"/>
                  <a:pt x="5120089" y="6209893"/>
                  <a:pt x="5121372" y="6204863"/>
                </a:cubicBezTo>
                <a:cubicBezTo>
                  <a:pt x="5122312" y="6201390"/>
                  <a:pt x="5128148" y="6198996"/>
                  <a:pt x="5134715" y="6199504"/>
                </a:cubicBezTo>
                <a:close/>
                <a:moveTo>
                  <a:pt x="4451529" y="6199371"/>
                </a:moveTo>
                <a:cubicBezTo>
                  <a:pt x="4453891" y="6196038"/>
                  <a:pt x="4454640" y="6197314"/>
                  <a:pt x="4453528" y="6202724"/>
                </a:cubicBezTo>
                <a:cubicBezTo>
                  <a:pt x="4452601" y="6207315"/>
                  <a:pt x="4450861" y="6209760"/>
                  <a:pt x="4449800" y="6207982"/>
                </a:cubicBezTo>
                <a:cubicBezTo>
                  <a:pt x="4448734" y="6206204"/>
                  <a:pt x="4449540" y="6202184"/>
                  <a:pt x="4451529" y="6199371"/>
                </a:cubicBezTo>
                <a:close/>
                <a:moveTo>
                  <a:pt x="4292098" y="6199071"/>
                </a:moveTo>
                <a:cubicBezTo>
                  <a:pt x="4294660" y="6199008"/>
                  <a:pt x="4298103" y="6199511"/>
                  <a:pt x="4301884" y="6200603"/>
                </a:cubicBezTo>
                <a:cubicBezTo>
                  <a:pt x="4314757" y="6204381"/>
                  <a:pt x="4317692" y="6214364"/>
                  <a:pt x="4306965" y="6217564"/>
                </a:cubicBezTo>
                <a:cubicBezTo>
                  <a:pt x="4304025" y="6218459"/>
                  <a:pt x="4302349" y="6217145"/>
                  <a:pt x="4303022" y="6214471"/>
                </a:cubicBezTo>
                <a:cubicBezTo>
                  <a:pt x="4303681" y="6211874"/>
                  <a:pt x="4300265" y="6208725"/>
                  <a:pt x="4295318" y="6207461"/>
                </a:cubicBezTo>
                <a:cubicBezTo>
                  <a:pt x="4290465" y="6206217"/>
                  <a:pt x="4286938" y="6203289"/>
                  <a:pt x="4287545" y="6200940"/>
                </a:cubicBezTo>
                <a:cubicBezTo>
                  <a:pt x="4287845" y="6199765"/>
                  <a:pt x="4289551" y="6199135"/>
                  <a:pt x="4292098" y="6199071"/>
                </a:cubicBezTo>
                <a:close/>
                <a:moveTo>
                  <a:pt x="4684462" y="6197168"/>
                </a:moveTo>
                <a:cubicBezTo>
                  <a:pt x="4690615" y="6197237"/>
                  <a:pt x="4693378" y="6199479"/>
                  <a:pt x="4692330" y="6203441"/>
                </a:cubicBezTo>
                <a:cubicBezTo>
                  <a:pt x="4690482" y="6210655"/>
                  <a:pt x="4678695" y="6209340"/>
                  <a:pt x="4676352" y="6201714"/>
                </a:cubicBezTo>
                <a:cubicBezTo>
                  <a:pt x="4675634" y="6199155"/>
                  <a:pt x="4679248" y="6197130"/>
                  <a:pt x="4684462" y="6197168"/>
                </a:cubicBezTo>
                <a:close/>
                <a:moveTo>
                  <a:pt x="5161870" y="6195993"/>
                </a:moveTo>
                <a:cubicBezTo>
                  <a:pt x="5167326" y="6201562"/>
                  <a:pt x="5165605" y="6203924"/>
                  <a:pt x="5157507" y="6201790"/>
                </a:cubicBezTo>
                <a:cubicBezTo>
                  <a:pt x="5153951" y="6200838"/>
                  <a:pt x="5152541" y="6198298"/>
                  <a:pt x="5154617" y="6196272"/>
                </a:cubicBezTo>
                <a:cubicBezTo>
                  <a:pt x="5156910" y="6194037"/>
                  <a:pt x="5159844" y="6193916"/>
                  <a:pt x="5161870" y="6195993"/>
                </a:cubicBezTo>
                <a:close/>
                <a:moveTo>
                  <a:pt x="5519674" y="6195396"/>
                </a:moveTo>
                <a:cubicBezTo>
                  <a:pt x="5522348" y="6196069"/>
                  <a:pt x="5523859" y="6198546"/>
                  <a:pt x="5523218" y="6201060"/>
                </a:cubicBezTo>
                <a:cubicBezTo>
                  <a:pt x="5522538" y="6203734"/>
                  <a:pt x="5521249" y="6205334"/>
                  <a:pt x="5520036" y="6204978"/>
                </a:cubicBezTo>
                <a:cubicBezTo>
                  <a:pt x="5518817" y="6204712"/>
                  <a:pt x="5517432" y="6202432"/>
                  <a:pt x="5516492" y="6199314"/>
                </a:cubicBezTo>
                <a:cubicBezTo>
                  <a:pt x="5515597" y="6196380"/>
                  <a:pt x="5516994" y="6194717"/>
                  <a:pt x="5519674" y="6195396"/>
                </a:cubicBezTo>
                <a:close/>
                <a:moveTo>
                  <a:pt x="945280" y="6191681"/>
                </a:moveTo>
                <a:cubicBezTo>
                  <a:pt x="948296" y="6190805"/>
                  <a:pt x="949764" y="6193097"/>
                  <a:pt x="948632" y="6197047"/>
                </a:cubicBezTo>
                <a:cubicBezTo>
                  <a:pt x="947572" y="6201092"/>
                  <a:pt x="944979" y="6203517"/>
                  <a:pt x="942384" y="6202863"/>
                </a:cubicBezTo>
                <a:cubicBezTo>
                  <a:pt x="939704" y="6202184"/>
                  <a:pt x="938388" y="6200012"/>
                  <a:pt x="939029" y="6197498"/>
                </a:cubicBezTo>
                <a:cubicBezTo>
                  <a:pt x="939685" y="6194901"/>
                  <a:pt x="942162" y="6192621"/>
                  <a:pt x="945280" y="6191681"/>
                </a:cubicBezTo>
                <a:close/>
                <a:moveTo>
                  <a:pt x="5235127" y="6189287"/>
                </a:moveTo>
                <a:cubicBezTo>
                  <a:pt x="5246825" y="6188277"/>
                  <a:pt x="5249410" y="6189363"/>
                  <a:pt x="5248095" y="6194551"/>
                </a:cubicBezTo>
                <a:cubicBezTo>
                  <a:pt x="5247219" y="6198126"/>
                  <a:pt x="5248680" y="6201612"/>
                  <a:pt x="5251353" y="6202292"/>
                </a:cubicBezTo>
                <a:cubicBezTo>
                  <a:pt x="5254275" y="6203022"/>
                  <a:pt x="5254999" y="6205581"/>
                  <a:pt x="5253068" y="6208496"/>
                </a:cubicBezTo>
                <a:cubicBezTo>
                  <a:pt x="5248825" y="6214922"/>
                  <a:pt x="5216405" y="6217443"/>
                  <a:pt x="5194145" y="6213131"/>
                </a:cubicBezTo>
                <a:cubicBezTo>
                  <a:pt x="5180516" y="6210464"/>
                  <a:pt x="5177722" y="6208394"/>
                  <a:pt x="5179424" y="6201834"/>
                </a:cubicBezTo>
                <a:cubicBezTo>
                  <a:pt x="5182428" y="6190163"/>
                  <a:pt x="5204529" y="6186652"/>
                  <a:pt x="5211750" y="6196634"/>
                </a:cubicBezTo>
                <a:cubicBezTo>
                  <a:pt x="5215928" y="6202527"/>
                  <a:pt x="5217370" y="6202584"/>
                  <a:pt x="5218723" y="6197231"/>
                </a:cubicBezTo>
                <a:cubicBezTo>
                  <a:pt x="5219739" y="6193433"/>
                  <a:pt x="5226845" y="6189947"/>
                  <a:pt x="5235127" y="6189287"/>
                </a:cubicBezTo>
                <a:close/>
                <a:moveTo>
                  <a:pt x="731376" y="6188754"/>
                </a:moveTo>
                <a:cubicBezTo>
                  <a:pt x="734309" y="6187859"/>
                  <a:pt x="735973" y="6189256"/>
                  <a:pt x="735300" y="6191929"/>
                </a:cubicBezTo>
                <a:cubicBezTo>
                  <a:pt x="734621" y="6194609"/>
                  <a:pt x="732227" y="6196133"/>
                  <a:pt x="729636" y="6195479"/>
                </a:cubicBezTo>
                <a:cubicBezTo>
                  <a:pt x="726956" y="6194800"/>
                  <a:pt x="725355" y="6193504"/>
                  <a:pt x="725710" y="6192298"/>
                </a:cubicBezTo>
                <a:cubicBezTo>
                  <a:pt x="725977" y="6191072"/>
                  <a:pt x="728257" y="6189694"/>
                  <a:pt x="731376" y="6188754"/>
                </a:cubicBezTo>
                <a:close/>
                <a:moveTo>
                  <a:pt x="5459634" y="6181032"/>
                </a:moveTo>
                <a:cubicBezTo>
                  <a:pt x="5471313" y="6178556"/>
                  <a:pt x="5479525" y="6179769"/>
                  <a:pt x="5491807" y="6185820"/>
                </a:cubicBezTo>
                <a:lnTo>
                  <a:pt x="5508363" y="6193841"/>
                </a:lnTo>
                <a:lnTo>
                  <a:pt x="5484599" y="6193650"/>
                </a:lnTo>
                <a:cubicBezTo>
                  <a:pt x="5469376" y="6193542"/>
                  <a:pt x="5464842" y="6194685"/>
                  <a:pt x="5472069" y="6196876"/>
                </a:cubicBezTo>
                <a:cubicBezTo>
                  <a:pt x="5478248" y="6198755"/>
                  <a:pt x="5486904" y="6205715"/>
                  <a:pt x="5491185" y="6212313"/>
                </a:cubicBezTo>
                <a:cubicBezTo>
                  <a:pt x="5498031" y="6222816"/>
                  <a:pt x="5498050" y="6225051"/>
                  <a:pt x="5491127" y="6229261"/>
                </a:cubicBezTo>
                <a:cubicBezTo>
                  <a:pt x="5484599" y="6233210"/>
                  <a:pt x="5479112" y="6232087"/>
                  <a:pt x="5461018" y="6222872"/>
                </a:cubicBezTo>
                <a:cubicBezTo>
                  <a:pt x="5448774" y="6216656"/>
                  <a:pt x="5431652" y="6211170"/>
                  <a:pt x="5422710" y="6210560"/>
                </a:cubicBezTo>
                <a:cubicBezTo>
                  <a:pt x="5410555" y="6209766"/>
                  <a:pt x="5406313" y="6207633"/>
                  <a:pt x="5405652" y="6202089"/>
                </a:cubicBezTo>
                <a:cubicBezTo>
                  <a:pt x="5404534" y="6193193"/>
                  <a:pt x="5391382" y="6188748"/>
                  <a:pt x="5376629" y="6192342"/>
                </a:cubicBezTo>
                <a:cubicBezTo>
                  <a:pt x="5370018" y="6193967"/>
                  <a:pt x="5365299" y="6192837"/>
                  <a:pt x="5363108" y="6189186"/>
                </a:cubicBezTo>
                <a:cubicBezTo>
                  <a:pt x="5359551" y="6183179"/>
                  <a:pt x="5393217" y="6179648"/>
                  <a:pt x="5425365" y="6182633"/>
                </a:cubicBezTo>
                <a:cubicBezTo>
                  <a:pt x="5435596" y="6183604"/>
                  <a:pt x="5451003" y="6182893"/>
                  <a:pt x="5459634" y="6181032"/>
                </a:cubicBezTo>
                <a:close/>
                <a:moveTo>
                  <a:pt x="4429776" y="6180353"/>
                </a:moveTo>
                <a:cubicBezTo>
                  <a:pt x="4442079" y="6183586"/>
                  <a:pt x="4424677" y="6199956"/>
                  <a:pt x="4403928" y="6204712"/>
                </a:cubicBezTo>
                <a:cubicBezTo>
                  <a:pt x="4393303" y="6207074"/>
                  <a:pt x="4391150" y="6206344"/>
                  <a:pt x="4390534" y="6200210"/>
                </a:cubicBezTo>
                <a:cubicBezTo>
                  <a:pt x="4389531" y="6190399"/>
                  <a:pt x="4390223" y="6189180"/>
                  <a:pt x="4395660" y="6190551"/>
                </a:cubicBezTo>
                <a:cubicBezTo>
                  <a:pt x="4398174" y="6191193"/>
                  <a:pt x="4405460" y="6188862"/>
                  <a:pt x="4412077" y="6185268"/>
                </a:cubicBezTo>
                <a:cubicBezTo>
                  <a:pt x="4418694" y="6181674"/>
                  <a:pt x="4426524" y="6179553"/>
                  <a:pt x="4429776" y="6180353"/>
                </a:cubicBezTo>
                <a:close/>
                <a:moveTo>
                  <a:pt x="4641378" y="6180124"/>
                </a:moveTo>
                <a:cubicBezTo>
                  <a:pt x="4647127" y="6175825"/>
                  <a:pt x="4649285" y="6176130"/>
                  <a:pt x="4650949" y="6181375"/>
                </a:cubicBezTo>
                <a:cubicBezTo>
                  <a:pt x="4654830" y="6193282"/>
                  <a:pt x="4646141" y="6207804"/>
                  <a:pt x="4636660" y="6205372"/>
                </a:cubicBezTo>
                <a:cubicBezTo>
                  <a:pt x="4633497" y="6204584"/>
                  <a:pt x="4626169" y="6206737"/>
                  <a:pt x="4620637" y="6210058"/>
                </a:cubicBezTo>
                <a:cubicBezTo>
                  <a:pt x="4615093" y="6213456"/>
                  <a:pt x="4603210" y="6216834"/>
                  <a:pt x="4594421" y="6217462"/>
                </a:cubicBezTo>
                <a:cubicBezTo>
                  <a:pt x="4573019" y="6218986"/>
                  <a:pt x="4553617" y="6227724"/>
                  <a:pt x="4554201" y="6235560"/>
                </a:cubicBezTo>
                <a:cubicBezTo>
                  <a:pt x="4554558" y="6240519"/>
                  <a:pt x="4556240" y="6241059"/>
                  <a:pt x="4562248" y="6238278"/>
                </a:cubicBezTo>
                <a:cubicBezTo>
                  <a:pt x="4572485" y="6233426"/>
                  <a:pt x="4576043" y="6240208"/>
                  <a:pt x="4566852" y="6246914"/>
                </a:cubicBezTo>
                <a:cubicBezTo>
                  <a:pt x="4562858" y="6249886"/>
                  <a:pt x="4553769" y="6250704"/>
                  <a:pt x="4546631" y="6248876"/>
                </a:cubicBezTo>
                <a:cubicBezTo>
                  <a:pt x="4539519" y="6246964"/>
                  <a:pt x="4533142" y="6247523"/>
                  <a:pt x="4532519" y="6249955"/>
                </a:cubicBezTo>
                <a:cubicBezTo>
                  <a:pt x="4531916" y="6252305"/>
                  <a:pt x="4534533" y="6255200"/>
                  <a:pt x="4538089" y="6256153"/>
                </a:cubicBezTo>
                <a:cubicBezTo>
                  <a:pt x="4547166" y="6258496"/>
                  <a:pt x="4544885" y="6264160"/>
                  <a:pt x="4531268" y="6273488"/>
                </a:cubicBezTo>
                <a:cubicBezTo>
                  <a:pt x="4521591" y="6280086"/>
                  <a:pt x="4518670" y="6280131"/>
                  <a:pt x="4514337" y="6274124"/>
                </a:cubicBezTo>
                <a:cubicBezTo>
                  <a:pt x="4511530" y="6270161"/>
                  <a:pt x="4509815" y="6263957"/>
                  <a:pt x="4510622" y="6260712"/>
                </a:cubicBezTo>
                <a:cubicBezTo>
                  <a:pt x="4511511" y="6257054"/>
                  <a:pt x="4508977" y="6254953"/>
                  <a:pt x="4504082" y="6255416"/>
                </a:cubicBezTo>
                <a:cubicBezTo>
                  <a:pt x="4498740" y="6255950"/>
                  <a:pt x="4497648" y="6254680"/>
                  <a:pt x="4500792" y="6251689"/>
                </a:cubicBezTo>
                <a:cubicBezTo>
                  <a:pt x="4503515" y="6249041"/>
                  <a:pt x="4503852" y="6243631"/>
                  <a:pt x="4501510" y="6238747"/>
                </a:cubicBezTo>
                <a:cubicBezTo>
                  <a:pt x="4498123" y="6231578"/>
                  <a:pt x="4499147" y="6229661"/>
                  <a:pt x="4508177" y="6226003"/>
                </a:cubicBezTo>
                <a:cubicBezTo>
                  <a:pt x="4540725" y="6212801"/>
                  <a:pt x="4545552" y="6209931"/>
                  <a:pt x="4535695" y="6209982"/>
                </a:cubicBezTo>
                <a:cubicBezTo>
                  <a:pt x="4528061" y="6210007"/>
                  <a:pt x="4526125" y="6207525"/>
                  <a:pt x="4527579" y="6199797"/>
                </a:cubicBezTo>
                <a:cubicBezTo>
                  <a:pt x="4529027" y="6192069"/>
                  <a:pt x="4530125" y="6191364"/>
                  <a:pt x="4531866" y="6197060"/>
                </a:cubicBezTo>
                <a:cubicBezTo>
                  <a:pt x="4533740" y="6203295"/>
                  <a:pt x="4536444" y="6204235"/>
                  <a:pt x="4547412" y="6202292"/>
                </a:cubicBezTo>
                <a:cubicBezTo>
                  <a:pt x="4557465" y="6200571"/>
                  <a:pt x="4559879" y="6198190"/>
                  <a:pt x="4557333" y="6192659"/>
                </a:cubicBezTo>
                <a:cubicBezTo>
                  <a:pt x="4555598" y="6188856"/>
                  <a:pt x="4555859" y="6184201"/>
                  <a:pt x="4557916" y="6183026"/>
                </a:cubicBezTo>
                <a:cubicBezTo>
                  <a:pt x="4564902" y="6178918"/>
                  <a:pt x="4568871" y="6183045"/>
                  <a:pt x="4566566" y="6191961"/>
                </a:cubicBezTo>
                <a:cubicBezTo>
                  <a:pt x="4565321" y="6196825"/>
                  <a:pt x="4566280" y="6201403"/>
                  <a:pt x="4568712" y="6202026"/>
                </a:cubicBezTo>
                <a:cubicBezTo>
                  <a:pt x="4571386" y="6202698"/>
                  <a:pt x="4573648" y="6201397"/>
                  <a:pt x="4574321" y="6198724"/>
                </a:cubicBezTo>
                <a:cubicBezTo>
                  <a:pt x="4574962" y="6196209"/>
                  <a:pt x="4578564" y="6195034"/>
                  <a:pt x="4582608" y="6196101"/>
                </a:cubicBezTo>
                <a:cubicBezTo>
                  <a:pt x="4586654" y="6197162"/>
                  <a:pt x="4596815" y="6194609"/>
                  <a:pt x="4606088" y="6190234"/>
                </a:cubicBezTo>
                <a:cubicBezTo>
                  <a:pt x="4615258" y="6185922"/>
                  <a:pt x="4624847" y="6183236"/>
                  <a:pt x="4628175" y="6184061"/>
                </a:cubicBezTo>
                <a:cubicBezTo>
                  <a:pt x="4631567" y="6184982"/>
                  <a:pt x="4637086" y="6183286"/>
                  <a:pt x="4641378" y="6180124"/>
                </a:cubicBezTo>
                <a:close/>
                <a:moveTo>
                  <a:pt x="432955" y="6178849"/>
                </a:moveTo>
                <a:cubicBezTo>
                  <a:pt x="435898" y="6178610"/>
                  <a:pt x="440972" y="6179686"/>
                  <a:pt x="449200" y="6181972"/>
                </a:cubicBezTo>
                <a:cubicBezTo>
                  <a:pt x="471474" y="6188176"/>
                  <a:pt x="472081" y="6197047"/>
                  <a:pt x="449950" y="6193700"/>
                </a:cubicBezTo>
                <a:cubicBezTo>
                  <a:pt x="437358" y="6191777"/>
                  <a:pt x="434551" y="6193643"/>
                  <a:pt x="425239" y="6209830"/>
                </a:cubicBezTo>
                <a:cubicBezTo>
                  <a:pt x="409250" y="6237643"/>
                  <a:pt x="395754" y="6240576"/>
                  <a:pt x="390159" y="6217418"/>
                </a:cubicBezTo>
                <a:cubicBezTo>
                  <a:pt x="388639" y="6210744"/>
                  <a:pt x="389416" y="6208775"/>
                  <a:pt x="393189" y="6210293"/>
                </a:cubicBezTo>
                <a:cubicBezTo>
                  <a:pt x="396269" y="6211487"/>
                  <a:pt x="398895" y="6210439"/>
                  <a:pt x="399550" y="6207842"/>
                </a:cubicBezTo>
                <a:cubicBezTo>
                  <a:pt x="400230" y="6205169"/>
                  <a:pt x="399227" y="6203492"/>
                  <a:pt x="397063" y="6203613"/>
                </a:cubicBezTo>
                <a:cubicBezTo>
                  <a:pt x="394896" y="6203734"/>
                  <a:pt x="393895" y="6202057"/>
                  <a:pt x="394572" y="6199378"/>
                </a:cubicBezTo>
                <a:cubicBezTo>
                  <a:pt x="395176" y="6197028"/>
                  <a:pt x="399298" y="6195796"/>
                  <a:pt x="403367" y="6196780"/>
                </a:cubicBezTo>
                <a:cubicBezTo>
                  <a:pt x="414970" y="6199682"/>
                  <a:pt x="430384" y="6191954"/>
                  <a:pt x="429484" y="6183617"/>
                </a:cubicBezTo>
                <a:cubicBezTo>
                  <a:pt x="429197" y="6180642"/>
                  <a:pt x="430010" y="6179088"/>
                  <a:pt x="432955" y="6178849"/>
                </a:cubicBezTo>
                <a:close/>
                <a:moveTo>
                  <a:pt x="345189" y="6177514"/>
                </a:moveTo>
                <a:cubicBezTo>
                  <a:pt x="347059" y="6175616"/>
                  <a:pt x="352411" y="6176200"/>
                  <a:pt x="356982" y="6178753"/>
                </a:cubicBezTo>
                <a:cubicBezTo>
                  <a:pt x="367741" y="6184722"/>
                  <a:pt x="364847" y="6194704"/>
                  <a:pt x="352401" y="6194869"/>
                </a:cubicBezTo>
                <a:cubicBezTo>
                  <a:pt x="345202" y="6194907"/>
                  <a:pt x="343512" y="6193250"/>
                  <a:pt x="346482" y="6189110"/>
                </a:cubicBezTo>
                <a:cubicBezTo>
                  <a:pt x="348742" y="6185839"/>
                  <a:pt x="348577" y="6182721"/>
                  <a:pt x="346143" y="6182099"/>
                </a:cubicBezTo>
                <a:cubicBezTo>
                  <a:pt x="343490" y="6181337"/>
                  <a:pt x="343109" y="6179540"/>
                  <a:pt x="345189" y="6177514"/>
                </a:cubicBezTo>
                <a:close/>
                <a:moveTo>
                  <a:pt x="4341444" y="6176619"/>
                </a:moveTo>
                <a:cubicBezTo>
                  <a:pt x="4344199" y="6177311"/>
                  <a:pt x="4345501" y="6179565"/>
                  <a:pt x="4344739" y="6182226"/>
                </a:cubicBezTo>
                <a:cubicBezTo>
                  <a:pt x="4344066" y="6184906"/>
                  <a:pt x="4341805" y="6186207"/>
                  <a:pt x="4339132" y="6185528"/>
                </a:cubicBezTo>
                <a:cubicBezTo>
                  <a:pt x="4336451" y="6184849"/>
                  <a:pt x="4335157" y="6182595"/>
                  <a:pt x="4335829" y="6179921"/>
                </a:cubicBezTo>
                <a:cubicBezTo>
                  <a:pt x="4336508" y="6177241"/>
                  <a:pt x="4338764" y="6175939"/>
                  <a:pt x="4341444" y="6176619"/>
                </a:cubicBezTo>
                <a:close/>
                <a:moveTo>
                  <a:pt x="5717569" y="6171622"/>
                </a:moveTo>
                <a:cubicBezTo>
                  <a:pt x="5717927" y="6171015"/>
                  <a:pt x="5720118" y="6171415"/>
                  <a:pt x="5724373" y="6172403"/>
                </a:cubicBezTo>
                <a:cubicBezTo>
                  <a:pt x="5729771" y="6173596"/>
                  <a:pt x="5734851" y="6176251"/>
                  <a:pt x="5736122" y="6178512"/>
                </a:cubicBezTo>
                <a:cubicBezTo>
                  <a:pt x="5740059" y="6185198"/>
                  <a:pt x="5728945" y="6183864"/>
                  <a:pt x="5721769" y="6176879"/>
                </a:cubicBezTo>
                <a:cubicBezTo>
                  <a:pt x="5718688" y="6173841"/>
                  <a:pt x="5717212" y="6172228"/>
                  <a:pt x="5717569" y="6171622"/>
                </a:cubicBezTo>
                <a:close/>
                <a:moveTo>
                  <a:pt x="689546" y="6165989"/>
                </a:moveTo>
                <a:cubicBezTo>
                  <a:pt x="692221" y="6166669"/>
                  <a:pt x="693821" y="6167964"/>
                  <a:pt x="693472" y="6169170"/>
                </a:cubicBezTo>
                <a:cubicBezTo>
                  <a:pt x="693200" y="6170396"/>
                  <a:pt x="690926" y="6171774"/>
                  <a:pt x="687806" y="6172714"/>
                </a:cubicBezTo>
                <a:cubicBezTo>
                  <a:pt x="684866" y="6173609"/>
                  <a:pt x="683203" y="6172212"/>
                  <a:pt x="683881" y="6169539"/>
                </a:cubicBezTo>
                <a:cubicBezTo>
                  <a:pt x="684562" y="6166859"/>
                  <a:pt x="686950" y="6165335"/>
                  <a:pt x="689546" y="6165989"/>
                </a:cubicBezTo>
                <a:close/>
                <a:moveTo>
                  <a:pt x="365217" y="6165500"/>
                </a:moveTo>
                <a:cubicBezTo>
                  <a:pt x="368153" y="6164605"/>
                  <a:pt x="369896" y="6166014"/>
                  <a:pt x="369145" y="6168675"/>
                </a:cubicBezTo>
                <a:cubicBezTo>
                  <a:pt x="368464" y="6171349"/>
                  <a:pt x="366072" y="6172879"/>
                  <a:pt x="363478" y="6172218"/>
                </a:cubicBezTo>
                <a:cubicBezTo>
                  <a:pt x="360805" y="6171545"/>
                  <a:pt x="359205" y="6170250"/>
                  <a:pt x="359554" y="6169043"/>
                </a:cubicBezTo>
                <a:cubicBezTo>
                  <a:pt x="359826" y="6167818"/>
                  <a:pt x="362100" y="6166433"/>
                  <a:pt x="365217" y="6165500"/>
                </a:cubicBezTo>
                <a:close/>
                <a:moveTo>
                  <a:pt x="622870" y="6165405"/>
                </a:moveTo>
                <a:cubicBezTo>
                  <a:pt x="620698" y="6163215"/>
                  <a:pt x="618558" y="6163602"/>
                  <a:pt x="617885" y="6166275"/>
                </a:cubicBezTo>
                <a:cubicBezTo>
                  <a:pt x="617206" y="6168955"/>
                  <a:pt x="618534" y="6171476"/>
                  <a:pt x="621130" y="6172130"/>
                </a:cubicBezTo>
                <a:cubicBezTo>
                  <a:pt x="623803" y="6172810"/>
                  <a:pt x="625849" y="6172486"/>
                  <a:pt x="626116" y="6171260"/>
                </a:cubicBezTo>
                <a:cubicBezTo>
                  <a:pt x="626471" y="6170054"/>
                  <a:pt x="625106" y="6167698"/>
                  <a:pt x="622870" y="6165405"/>
                </a:cubicBezTo>
                <a:close/>
                <a:moveTo>
                  <a:pt x="5418748" y="6162161"/>
                </a:moveTo>
                <a:cubicBezTo>
                  <a:pt x="5421066" y="6164472"/>
                  <a:pt x="5422348" y="6166809"/>
                  <a:pt x="5421993" y="6168015"/>
                </a:cubicBezTo>
                <a:cubicBezTo>
                  <a:pt x="5421726" y="6169241"/>
                  <a:pt x="5419688" y="6169558"/>
                  <a:pt x="5417008" y="6168885"/>
                </a:cubicBezTo>
                <a:cubicBezTo>
                  <a:pt x="5414493" y="6168244"/>
                  <a:pt x="5413083" y="6165704"/>
                  <a:pt x="5413762" y="6163031"/>
                </a:cubicBezTo>
                <a:cubicBezTo>
                  <a:pt x="5414436" y="6160351"/>
                  <a:pt x="5416576" y="6159970"/>
                  <a:pt x="5418748" y="6162161"/>
                </a:cubicBezTo>
                <a:close/>
                <a:moveTo>
                  <a:pt x="5757714" y="6161601"/>
                </a:moveTo>
                <a:cubicBezTo>
                  <a:pt x="5760381" y="6162357"/>
                  <a:pt x="5761652" y="6164535"/>
                  <a:pt x="5761017" y="6167208"/>
                </a:cubicBezTo>
                <a:cubicBezTo>
                  <a:pt x="5760318" y="6169888"/>
                  <a:pt x="5758095" y="6171183"/>
                  <a:pt x="5755365" y="6170510"/>
                </a:cubicBezTo>
                <a:cubicBezTo>
                  <a:pt x="5752697" y="6169831"/>
                  <a:pt x="5751427" y="6167576"/>
                  <a:pt x="5752062" y="6164896"/>
                </a:cubicBezTo>
                <a:cubicBezTo>
                  <a:pt x="5752761" y="6162223"/>
                  <a:pt x="5755047" y="6160922"/>
                  <a:pt x="5757714" y="6161601"/>
                </a:cubicBezTo>
                <a:close/>
                <a:moveTo>
                  <a:pt x="5266697" y="6159950"/>
                </a:moveTo>
                <a:cubicBezTo>
                  <a:pt x="5267065" y="6158661"/>
                  <a:pt x="5272406" y="6160090"/>
                  <a:pt x="5278776" y="6163042"/>
                </a:cubicBezTo>
                <a:cubicBezTo>
                  <a:pt x="5286467" y="6166624"/>
                  <a:pt x="5292633" y="6166611"/>
                  <a:pt x="5297238" y="6162833"/>
                </a:cubicBezTo>
                <a:cubicBezTo>
                  <a:pt x="5302020" y="6159010"/>
                  <a:pt x="5306567" y="6158985"/>
                  <a:pt x="5311807" y="6162795"/>
                </a:cubicBezTo>
                <a:cubicBezTo>
                  <a:pt x="5316608" y="6166249"/>
                  <a:pt x="5317122" y="6168592"/>
                  <a:pt x="5313235" y="6169107"/>
                </a:cubicBezTo>
                <a:cubicBezTo>
                  <a:pt x="5309965" y="6169583"/>
                  <a:pt x="5306288" y="6173050"/>
                  <a:pt x="5305329" y="6176606"/>
                </a:cubicBezTo>
                <a:cubicBezTo>
                  <a:pt x="5304141" y="6181229"/>
                  <a:pt x="5306319" y="6182994"/>
                  <a:pt x="5312226" y="6182238"/>
                </a:cubicBezTo>
                <a:cubicBezTo>
                  <a:pt x="5316893" y="6181642"/>
                  <a:pt x="5327817" y="6181826"/>
                  <a:pt x="5336219" y="6182569"/>
                </a:cubicBezTo>
                <a:cubicBezTo>
                  <a:pt x="5356459" y="6184379"/>
                  <a:pt x="5353512" y="6193065"/>
                  <a:pt x="5332326" y="6194386"/>
                </a:cubicBezTo>
                <a:cubicBezTo>
                  <a:pt x="5319663" y="6195104"/>
                  <a:pt x="5313102" y="6193395"/>
                  <a:pt x="5306815" y="6187725"/>
                </a:cubicBezTo>
                <a:cubicBezTo>
                  <a:pt x="5299886" y="6181489"/>
                  <a:pt x="5297219" y="6181152"/>
                  <a:pt x="5292424" y="6186175"/>
                </a:cubicBezTo>
                <a:cubicBezTo>
                  <a:pt x="5289090" y="6189636"/>
                  <a:pt x="5283609" y="6191598"/>
                  <a:pt x="5279805" y="6190589"/>
                </a:cubicBezTo>
                <a:cubicBezTo>
                  <a:pt x="5276249" y="6189630"/>
                  <a:pt x="5274838" y="6187090"/>
                  <a:pt x="5276909" y="6185064"/>
                </a:cubicBezTo>
                <a:cubicBezTo>
                  <a:pt x="5279106" y="6182893"/>
                  <a:pt x="5278065" y="6180613"/>
                  <a:pt x="5274508" y="6179654"/>
                </a:cubicBezTo>
                <a:cubicBezTo>
                  <a:pt x="5268926" y="6178168"/>
                  <a:pt x="5264760" y="6167570"/>
                  <a:pt x="5266697" y="6159950"/>
                </a:cubicBezTo>
                <a:close/>
                <a:moveTo>
                  <a:pt x="594790" y="6154076"/>
                </a:moveTo>
                <a:cubicBezTo>
                  <a:pt x="598720" y="6153740"/>
                  <a:pt x="601644" y="6155245"/>
                  <a:pt x="601091" y="6157346"/>
                </a:cubicBezTo>
                <a:cubicBezTo>
                  <a:pt x="599547" y="6163169"/>
                  <a:pt x="590561" y="6164699"/>
                  <a:pt x="588897" y="6159448"/>
                </a:cubicBezTo>
                <a:cubicBezTo>
                  <a:pt x="588153" y="6156978"/>
                  <a:pt x="590846" y="6154489"/>
                  <a:pt x="594790" y="6154076"/>
                </a:cubicBezTo>
                <a:close/>
                <a:moveTo>
                  <a:pt x="5674662" y="6148107"/>
                </a:moveTo>
                <a:cubicBezTo>
                  <a:pt x="5677139" y="6148418"/>
                  <a:pt x="5680457" y="6149386"/>
                  <a:pt x="5684109" y="6150920"/>
                </a:cubicBezTo>
                <a:cubicBezTo>
                  <a:pt x="5691349" y="6154063"/>
                  <a:pt x="5696747" y="6157144"/>
                  <a:pt x="5696493" y="6158204"/>
                </a:cubicBezTo>
                <a:cubicBezTo>
                  <a:pt x="5696303" y="6159182"/>
                  <a:pt x="5690269" y="6158458"/>
                  <a:pt x="5682648" y="6156521"/>
                </a:cubicBezTo>
                <a:cubicBezTo>
                  <a:pt x="5675091" y="6154495"/>
                  <a:pt x="5669693" y="6151422"/>
                  <a:pt x="5670264" y="6149237"/>
                </a:cubicBezTo>
                <a:cubicBezTo>
                  <a:pt x="5670550" y="6148142"/>
                  <a:pt x="5672185" y="6147796"/>
                  <a:pt x="5674662" y="6148107"/>
                </a:cubicBezTo>
                <a:close/>
                <a:moveTo>
                  <a:pt x="5729327" y="6144717"/>
                </a:moveTo>
                <a:cubicBezTo>
                  <a:pt x="5733328" y="6145777"/>
                  <a:pt x="5737202" y="6148248"/>
                  <a:pt x="5738536" y="6150686"/>
                </a:cubicBezTo>
                <a:cubicBezTo>
                  <a:pt x="5739742" y="6152928"/>
                  <a:pt x="5738154" y="6154979"/>
                  <a:pt x="5735233" y="6155099"/>
                </a:cubicBezTo>
                <a:cubicBezTo>
                  <a:pt x="5732312" y="6155220"/>
                  <a:pt x="5727930" y="6152382"/>
                  <a:pt x="5726025" y="6149130"/>
                </a:cubicBezTo>
                <a:cubicBezTo>
                  <a:pt x="5723421" y="6144698"/>
                  <a:pt x="5724374" y="6143454"/>
                  <a:pt x="5729327" y="6144717"/>
                </a:cubicBezTo>
                <a:close/>
                <a:moveTo>
                  <a:pt x="4418670" y="6144472"/>
                </a:moveTo>
                <a:cubicBezTo>
                  <a:pt x="4421699" y="6145644"/>
                  <a:pt x="4424102" y="6148828"/>
                  <a:pt x="4426227" y="6154134"/>
                </a:cubicBezTo>
                <a:cubicBezTo>
                  <a:pt x="4430107" y="6163729"/>
                  <a:pt x="4425268" y="6174390"/>
                  <a:pt x="4417805" y="6172492"/>
                </a:cubicBezTo>
                <a:cubicBezTo>
                  <a:pt x="4415296" y="6171850"/>
                  <a:pt x="4408755" y="6174689"/>
                  <a:pt x="4403033" y="6178905"/>
                </a:cubicBezTo>
                <a:cubicBezTo>
                  <a:pt x="4394853" y="6184893"/>
                  <a:pt x="4391290" y="6185134"/>
                  <a:pt x="4385886" y="6179743"/>
                </a:cubicBezTo>
                <a:cubicBezTo>
                  <a:pt x="4379497" y="6173368"/>
                  <a:pt x="4379909" y="6172689"/>
                  <a:pt x="4392974" y="6168205"/>
                </a:cubicBezTo>
                <a:cubicBezTo>
                  <a:pt x="4402983" y="6164763"/>
                  <a:pt x="4405979" y="6161659"/>
                  <a:pt x="4403725" y="6157137"/>
                </a:cubicBezTo>
                <a:cubicBezTo>
                  <a:pt x="4401643" y="6152991"/>
                  <a:pt x="4402824" y="6149574"/>
                  <a:pt x="4407358" y="6146888"/>
                </a:cubicBezTo>
                <a:cubicBezTo>
                  <a:pt x="4411988" y="6144141"/>
                  <a:pt x="4415643" y="6143300"/>
                  <a:pt x="4418670" y="6144472"/>
                </a:cubicBezTo>
                <a:close/>
                <a:moveTo>
                  <a:pt x="4627463" y="6143291"/>
                </a:moveTo>
                <a:cubicBezTo>
                  <a:pt x="4630735" y="6142193"/>
                  <a:pt x="4634011" y="6143644"/>
                  <a:pt x="4635478" y="6148248"/>
                </a:cubicBezTo>
                <a:cubicBezTo>
                  <a:pt x="4639200" y="6160116"/>
                  <a:pt x="4636742" y="6162313"/>
                  <a:pt x="4614762" y="6166453"/>
                </a:cubicBezTo>
                <a:cubicBezTo>
                  <a:pt x="4603254" y="6168542"/>
                  <a:pt x="4583408" y="6173070"/>
                  <a:pt x="4571119" y="6176353"/>
                </a:cubicBezTo>
                <a:cubicBezTo>
                  <a:pt x="4546002" y="6183052"/>
                  <a:pt x="4507865" y="6177718"/>
                  <a:pt x="4526917" y="6170193"/>
                </a:cubicBezTo>
                <a:cubicBezTo>
                  <a:pt x="4532277" y="6168034"/>
                  <a:pt x="4539352" y="6167799"/>
                  <a:pt x="4541855" y="6169634"/>
                </a:cubicBezTo>
                <a:cubicBezTo>
                  <a:pt x="4546884" y="6173228"/>
                  <a:pt x="4572560" y="6166732"/>
                  <a:pt x="4580690" y="6159792"/>
                </a:cubicBezTo>
                <a:cubicBezTo>
                  <a:pt x="4583027" y="6157741"/>
                  <a:pt x="4588623" y="6156833"/>
                  <a:pt x="4593131" y="6157741"/>
                </a:cubicBezTo>
                <a:cubicBezTo>
                  <a:pt x="4614863" y="6162110"/>
                  <a:pt x="4617346" y="6161716"/>
                  <a:pt x="4619474" y="6153626"/>
                </a:cubicBezTo>
                <a:cubicBezTo>
                  <a:pt x="4620922" y="6148035"/>
                  <a:pt x="4624190" y="6144388"/>
                  <a:pt x="4627463" y="6143291"/>
                </a:cubicBezTo>
                <a:close/>
                <a:moveTo>
                  <a:pt x="5364340" y="6132766"/>
                </a:moveTo>
                <a:cubicBezTo>
                  <a:pt x="5372844" y="6134988"/>
                  <a:pt x="5376222" y="6136760"/>
                  <a:pt x="5371732" y="6136537"/>
                </a:cubicBezTo>
                <a:cubicBezTo>
                  <a:pt x="5367039" y="6136449"/>
                  <a:pt x="5362987" y="6138119"/>
                  <a:pt x="5362365" y="6140551"/>
                </a:cubicBezTo>
                <a:cubicBezTo>
                  <a:pt x="5361743" y="6142983"/>
                  <a:pt x="5364639" y="6145764"/>
                  <a:pt x="5369059" y="6147085"/>
                </a:cubicBezTo>
                <a:cubicBezTo>
                  <a:pt x="5374622" y="6148653"/>
                  <a:pt x="5373339" y="6149822"/>
                  <a:pt x="5364404" y="6151111"/>
                </a:cubicBezTo>
                <a:cubicBezTo>
                  <a:pt x="5357411" y="6152133"/>
                  <a:pt x="5348304" y="6153810"/>
                  <a:pt x="5343624" y="6154832"/>
                </a:cubicBezTo>
                <a:cubicBezTo>
                  <a:pt x="5337597" y="6156153"/>
                  <a:pt x="5335272" y="6154273"/>
                  <a:pt x="5335260" y="6148101"/>
                </a:cubicBezTo>
                <a:cubicBezTo>
                  <a:pt x="5335298" y="6134753"/>
                  <a:pt x="5347333" y="6128327"/>
                  <a:pt x="5364340" y="6132766"/>
                </a:cubicBezTo>
                <a:close/>
                <a:moveTo>
                  <a:pt x="4513250" y="6130435"/>
                </a:moveTo>
                <a:cubicBezTo>
                  <a:pt x="4516826" y="6131311"/>
                  <a:pt x="4519779" y="6133077"/>
                  <a:pt x="4519501" y="6133960"/>
                </a:cubicBezTo>
                <a:cubicBezTo>
                  <a:pt x="4519220" y="6134836"/>
                  <a:pt x="4515619" y="6136011"/>
                  <a:pt x="4511676" y="6136424"/>
                </a:cubicBezTo>
                <a:cubicBezTo>
                  <a:pt x="4507725" y="6136843"/>
                  <a:pt x="4504842" y="6135172"/>
                  <a:pt x="4505426" y="6132906"/>
                </a:cubicBezTo>
                <a:cubicBezTo>
                  <a:pt x="4506011" y="6130639"/>
                  <a:pt x="4509694" y="6129483"/>
                  <a:pt x="4513250" y="6130435"/>
                </a:cubicBezTo>
                <a:close/>
                <a:moveTo>
                  <a:pt x="4454164" y="6130416"/>
                </a:moveTo>
                <a:cubicBezTo>
                  <a:pt x="4464750" y="6131724"/>
                  <a:pt x="4464775" y="6131985"/>
                  <a:pt x="4454977" y="6136417"/>
                </a:cubicBezTo>
                <a:cubicBezTo>
                  <a:pt x="4442065" y="6142132"/>
                  <a:pt x="4435079" y="6141192"/>
                  <a:pt x="4439594" y="6134309"/>
                </a:cubicBezTo>
                <a:cubicBezTo>
                  <a:pt x="4441525" y="6131394"/>
                  <a:pt x="4448175" y="6129604"/>
                  <a:pt x="4454164" y="6130416"/>
                </a:cubicBezTo>
                <a:close/>
                <a:moveTo>
                  <a:pt x="5515165" y="6128887"/>
                </a:moveTo>
                <a:cubicBezTo>
                  <a:pt x="5522538" y="6124607"/>
                  <a:pt x="5644162" y="6161297"/>
                  <a:pt x="5655086" y="6171063"/>
                </a:cubicBezTo>
                <a:cubicBezTo>
                  <a:pt x="5660548" y="6175959"/>
                  <a:pt x="5678139" y="6183344"/>
                  <a:pt x="5693826" y="6187237"/>
                </a:cubicBezTo>
                <a:cubicBezTo>
                  <a:pt x="5725199" y="6195104"/>
                  <a:pt x="5759239" y="6212122"/>
                  <a:pt x="5762351" y="6221546"/>
                </a:cubicBezTo>
                <a:cubicBezTo>
                  <a:pt x="5764955" y="6229312"/>
                  <a:pt x="5764955" y="6229312"/>
                  <a:pt x="5754285" y="6231839"/>
                </a:cubicBezTo>
                <a:cubicBezTo>
                  <a:pt x="5747427" y="6233490"/>
                  <a:pt x="5732121" y="6228232"/>
                  <a:pt x="5700621" y="6213399"/>
                </a:cubicBezTo>
                <a:cubicBezTo>
                  <a:pt x="5676361" y="6202064"/>
                  <a:pt x="5643781" y="6188278"/>
                  <a:pt x="5628159" y="6182766"/>
                </a:cubicBezTo>
                <a:cubicBezTo>
                  <a:pt x="5591006" y="6169774"/>
                  <a:pt x="5587958" y="6168422"/>
                  <a:pt x="5581988" y="6162053"/>
                </a:cubicBezTo>
                <a:cubicBezTo>
                  <a:pt x="5579321" y="6159227"/>
                  <a:pt x="5563317" y="6152871"/>
                  <a:pt x="5546500" y="6147962"/>
                </a:cubicBezTo>
                <a:cubicBezTo>
                  <a:pt x="5516327" y="6139161"/>
                  <a:pt x="5507201" y="6133554"/>
                  <a:pt x="5515165" y="6128887"/>
                </a:cubicBezTo>
                <a:close/>
                <a:moveTo>
                  <a:pt x="731533" y="6124390"/>
                </a:moveTo>
                <a:cubicBezTo>
                  <a:pt x="737852" y="6126042"/>
                  <a:pt x="741930" y="6130448"/>
                  <a:pt x="741618" y="6135351"/>
                </a:cubicBezTo>
                <a:cubicBezTo>
                  <a:pt x="741344" y="6140088"/>
                  <a:pt x="737718" y="6143307"/>
                  <a:pt x="733102" y="6142888"/>
                </a:cubicBezTo>
                <a:cubicBezTo>
                  <a:pt x="728975" y="6142577"/>
                  <a:pt x="723082" y="6145987"/>
                  <a:pt x="720788" y="6150190"/>
                </a:cubicBezTo>
                <a:cubicBezTo>
                  <a:pt x="715937" y="6158972"/>
                  <a:pt x="699368" y="6157969"/>
                  <a:pt x="696451" y="6148673"/>
                </a:cubicBezTo>
                <a:cubicBezTo>
                  <a:pt x="695563" y="6145739"/>
                  <a:pt x="697792" y="6144171"/>
                  <a:pt x="701348" y="6145130"/>
                </a:cubicBezTo>
                <a:cubicBezTo>
                  <a:pt x="705070" y="6146120"/>
                  <a:pt x="710742" y="6141383"/>
                  <a:pt x="714456" y="6134239"/>
                </a:cubicBezTo>
                <a:cubicBezTo>
                  <a:pt x="719486" y="6124644"/>
                  <a:pt x="723520" y="6122276"/>
                  <a:pt x="731533" y="6124390"/>
                </a:cubicBezTo>
                <a:close/>
                <a:moveTo>
                  <a:pt x="672569" y="6121056"/>
                </a:moveTo>
                <a:cubicBezTo>
                  <a:pt x="675510" y="6120161"/>
                  <a:pt x="677166" y="6121558"/>
                  <a:pt x="676493" y="6124231"/>
                </a:cubicBezTo>
                <a:cubicBezTo>
                  <a:pt x="675813" y="6126911"/>
                  <a:pt x="673426" y="6128435"/>
                  <a:pt x="670829" y="6127775"/>
                </a:cubicBezTo>
                <a:cubicBezTo>
                  <a:pt x="668149" y="6127102"/>
                  <a:pt x="666555" y="6125806"/>
                  <a:pt x="666903" y="6124600"/>
                </a:cubicBezTo>
                <a:cubicBezTo>
                  <a:pt x="667178" y="6123374"/>
                  <a:pt x="669450" y="6121990"/>
                  <a:pt x="672569" y="6121056"/>
                </a:cubicBezTo>
                <a:close/>
                <a:moveTo>
                  <a:pt x="4789206" y="6120771"/>
                </a:moveTo>
                <a:cubicBezTo>
                  <a:pt x="4795849" y="6122492"/>
                  <a:pt x="4795899" y="6123019"/>
                  <a:pt x="4788945" y="6125425"/>
                </a:cubicBezTo>
                <a:cubicBezTo>
                  <a:pt x="4778511" y="6128861"/>
                  <a:pt x="4772587" y="6127381"/>
                  <a:pt x="4777666" y="6122593"/>
                </a:cubicBezTo>
                <a:cubicBezTo>
                  <a:pt x="4779743" y="6120568"/>
                  <a:pt x="4785154" y="6119704"/>
                  <a:pt x="4789206" y="6120771"/>
                </a:cubicBezTo>
                <a:close/>
                <a:moveTo>
                  <a:pt x="600535" y="6119372"/>
                </a:moveTo>
                <a:cubicBezTo>
                  <a:pt x="604945" y="6120194"/>
                  <a:pt x="609625" y="6122361"/>
                  <a:pt x="611341" y="6125267"/>
                </a:cubicBezTo>
                <a:cubicBezTo>
                  <a:pt x="614834" y="6131178"/>
                  <a:pt x="612965" y="6131877"/>
                  <a:pt x="601376" y="6128893"/>
                </a:cubicBezTo>
                <a:cubicBezTo>
                  <a:pt x="595146" y="6127261"/>
                  <a:pt x="590713" y="6124054"/>
                  <a:pt x="591354" y="6121546"/>
                </a:cubicBezTo>
                <a:cubicBezTo>
                  <a:pt x="591987" y="6119072"/>
                  <a:pt x="596125" y="6118550"/>
                  <a:pt x="600535" y="6119372"/>
                </a:cubicBezTo>
                <a:close/>
                <a:moveTo>
                  <a:pt x="4988748" y="6117361"/>
                </a:moveTo>
                <a:cubicBezTo>
                  <a:pt x="4993428" y="6113601"/>
                  <a:pt x="4998306" y="6113646"/>
                  <a:pt x="5003558" y="6117380"/>
                </a:cubicBezTo>
                <a:cubicBezTo>
                  <a:pt x="5010804" y="6122574"/>
                  <a:pt x="5010734" y="6122898"/>
                  <a:pt x="5002586" y="6122561"/>
                </a:cubicBezTo>
                <a:cubicBezTo>
                  <a:pt x="4994343" y="6122282"/>
                  <a:pt x="4994153" y="6122752"/>
                  <a:pt x="4999481" y="6132746"/>
                </a:cubicBezTo>
                <a:cubicBezTo>
                  <a:pt x="5006613" y="6146227"/>
                  <a:pt x="4999201" y="6156921"/>
                  <a:pt x="4986157" y="6151987"/>
                </a:cubicBezTo>
                <a:cubicBezTo>
                  <a:pt x="4980701" y="6149930"/>
                  <a:pt x="4968152" y="6149726"/>
                  <a:pt x="4958588" y="6151555"/>
                </a:cubicBezTo>
                <a:cubicBezTo>
                  <a:pt x="4948840" y="6153429"/>
                  <a:pt x="4927297" y="6155181"/>
                  <a:pt x="4910506" y="6155587"/>
                </a:cubicBezTo>
                <a:cubicBezTo>
                  <a:pt x="4893734" y="6155911"/>
                  <a:pt x="4873272" y="6160134"/>
                  <a:pt x="4864945" y="6164890"/>
                </a:cubicBezTo>
                <a:cubicBezTo>
                  <a:pt x="4845842" y="6175749"/>
                  <a:pt x="4816514" y="6179806"/>
                  <a:pt x="4815924" y="6171627"/>
                </a:cubicBezTo>
                <a:cubicBezTo>
                  <a:pt x="4815670" y="6167716"/>
                  <a:pt x="4807407" y="6167519"/>
                  <a:pt x="4790749" y="6171208"/>
                </a:cubicBezTo>
                <a:cubicBezTo>
                  <a:pt x="4765917" y="6176606"/>
                  <a:pt x="4748853" y="6175920"/>
                  <a:pt x="4755440" y="6169754"/>
                </a:cubicBezTo>
                <a:cubicBezTo>
                  <a:pt x="4757376" y="6167957"/>
                  <a:pt x="4756607" y="6162903"/>
                  <a:pt x="4753782" y="6159023"/>
                </a:cubicBezTo>
                <a:cubicBezTo>
                  <a:pt x="4748879" y="6152120"/>
                  <a:pt x="4745563" y="6154730"/>
                  <a:pt x="4743760" y="6167176"/>
                </a:cubicBezTo>
                <a:cubicBezTo>
                  <a:pt x="4743518" y="6168662"/>
                  <a:pt x="4739905" y="6168726"/>
                  <a:pt x="4735929" y="6167335"/>
                </a:cubicBezTo>
                <a:cubicBezTo>
                  <a:pt x="4732055" y="6165875"/>
                  <a:pt x="4727787" y="6167761"/>
                  <a:pt x="4726867" y="6171158"/>
                </a:cubicBezTo>
                <a:cubicBezTo>
                  <a:pt x="4726009" y="6174650"/>
                  <a:pt x="4713943" y="6180810"/>
                  <a:pt x="4700512" y="6184607"/>
                </a:cubicBezTo>
                <a:cubicBezTo>
                  <a:pt x="4678404" y="6190862"/>
                  <a:pt x="4675273" y="6190684"/>
                  <a:pt x="4670617" y="6183064"/>
                </a:cubicBezTo>
                <a:cubicBezTo>
                  <a:pt x="4665900" y="6175342"/>
                  <a:pt x="4667132" y="6173647"/>
                  <a:pt x="4683765" y="6164643"/>
                </a:cubicBezTo>
                <a:cubicBezTo>
                  <a:pt x="4705375" y="6152882"/>
                  <a:pt x="4717201" y="6149752"/>
                  <a:pt x="4728378" y="6152648"/>
                </a:cubicBezTo>
                <a:cubicBezTo>
                  <a:pt x="4739803" y="6155600"/>
                  <a:pt x="4768445" y="6149244"/>
                  <a:pt x="4783617" y="6140258"/>
                </a:cubicBezTo>
                <a:cubicBezTo>
                  <a:pt x="4796516" y="6132658"/>
                  <a:pt x="4830061" y="6132785"/>
                  <a:pt x="4837440" y="6140494"/>
                </a:cubicBezTo>
                <a:cubicBezTo>
                  <a:pt x="4839657" y="6142868"/>
                  <a:pt x="4849265" y="6139674"/>
                  <a:pt x="4858512" y="6133496"/>
                </a:cubicBezTo>
                <a:cubicBezTo>
                  <a:pt x="4873392" y="6123507"/>
                  <a:pt x="4877355" y="6123780"/>
                  <a:pt x="4872884" y="6134353"/>
                </a:cubicBezTo>
                <a:cubicBezTo>
                  <a:pt x="4870610" y="6139592"/>
                  <a:pt x="4874034" y="6139236"/>
                  <a:pt x="4923296" y="6129464"/>
                </a:cubicBezTo>
                <a:cubicBezTo>
                  <a:pt x="4949449" y="6124276"/>
                  <a:pt x="4973093" y="6120758"/>
                  <a:pt x="4976180" y="6121526"/>
                </a:cubicBezTo>
                <a:cubicBezTo>
                  <a:pt x="4979425" y="6122326"/>
                  <a:pt x="4984696" y="6120580"/>
                  <a:pt x="4988748" y="6117361"/>
                </a:cubicBezTo>
                <a:close/>
                <a:moveTo>
                  <a:pt x="4718992" y="6117177"/>
                </a:moveTo>
                <a:cubicBezTo>
                  <a:pt x="4724637" y="6118771"/>
                  <a:pt x="4723393" y="6120549"/>
                  <a:pt x="4712990" y="6125362"/>
                </a:cubicBezTo>
                <a:cubicBezTo>
                  <a:pt x="4705923" y="6128683"/>
                  <a:pt x="4699248" y="6130207"/>
                  <a:pt x="4698372" y="6128727"/>
                </a:cubicBezTo>
                <a:cubicBezTo>
                  <a:pt x="4695665" y="6123933"/>
                  <a:pt x="4711429" y="6114992"/>
                  <a:pt x="4718992" y="6117177"/>
                </a:cubicBezTo>
                <a:close/>
                <a:moveTo>
                  <a:pt x="4809776" y="6116834"/>
                </a:moveTo>
                <a:cubicBezTo>
                  <a:pt x="4817410" y="6114834"/>
                  <a:pt x="4820083" y="6115513"/>
                  <a:pt x="4819226" y="6119006"/>
                </a:cubicBezTo>
                <a:cubicBezTo>
                  <a:pt x="4817791" y="6124340"/>
                  <a:pt x="4803520" y="6126924"/>
                  <a:pt x="4800688" y="6122276"/>
                </a:cubicBezTo>
                <a:cubicBezTo>
                  <a:pt x="4799754" y="6120701"/>
                  <a:pt x="4803609" y="6118384"/>
                  <a:pt x="4809776" y="6116834"/>
                </a:cubicBezTo>
                <a:close/>
                <a:moveTo>
                  <a:pt x="657407" y="6116756"/>
                </a:moveTo>
                <a:cubicBezTo>
                  <a:pt x="658498" y="6116515"/>
                  <a:pt x="658562" y="6117964"/>
                  <a:pt x="657837" y="6121057"/>
                </a:cubicBezTo>
                <a:cubicBezTo>
                  <a:pt x="655024" y="6133027"/>
                  <a:pt x="680319" y="6138348"/>
                  <a:pt x="686581" y="6127058"/>
                </a:cubicBezTo>
                <a:cubicBezTo>
                  <a:pt x="689210" y="6122498"/>
                  <a:pt x="693510" y="6119336"/>
                  <a:pt x="696182" y="6120016"/>
                </a:cubicBezTo>
                <a:cubicBezTo>
                  <a:pt x="703397" y="6121863"/>
                  <a:pt x="697326" y="6140818"/>
                  <a:pt x="686581" y="6149149"/>
                </a:cubicBezTo>
                <a:cubicBezTo>
                  <a:pt x="682032" y="6152686"/>
                  <a:pt x="676908" y="6159608"/>
                  <a:pt x="675745" y="6163716"/>
                </a:cubicBezTo>
                <a:cubicBezTo>
                  <a:pt x="674487" y="6168237"/>
                  <a:pt x="671641" y="6171031"/>
                  <a:pt x="669051" y="6170378"/>
                </a:cubicBezTo>
                <a:cubicBezTo>
                  <a:pt x="666536" y="6169736"/>
                  <a:pt x="665267" y="6165774"/>
                  <a:pt x="666180" y="6161265"/>
                </a:cubicBezTo>
                <a:cubicBezTo>
                  <a:pt x="667142" y="6156509"/>
                  <a:pt x="663292" y="6158827"/>
                  <a:pt x="656580" y="6167107"/>
                </a:cubicBezTo>
                <a:cubicBezTo>
                  <a:pt x="650477" y="6174581"/>
                  <a:pt x="645251" y="6183535"/>
                  <a:pt x="645054" y="6186748"/>
                </a:cubicBezTo>
                <a:cubicBezTo>
                  <a:pt x="644900" y="6190139"/>
                  <a:pt x="640086" y="6191389"/>
                  <a:pt x="633361" y="6189650"/>
                </a:cubicBezTo>
                <a:cubicBezTo>
                  <a:pt x="627132" y="6188011"/>
                  <a:pt x="617166" y="6188126"/>
                  <a:pt x="611376" y="6189936"/>
                </a:cubicBezTo>
                <a:cubicBezTo>
                  <a:pt x="602561" y="6192615"/>
                  <a:pt x="600344" y="6191783"/>
                  <a:pt x="598262" y="6185325"/>
                </a:cubicBezTo>
                <a:cubicBezTo>
                  <a:pt x="596221" y="6179051"/>
                  <a:pt x="594706" y="6178544"/>
                  <a:pt x="590392" y="6182563"/>
                </a:cubicBezTo>
                <a:cubicBezTo>
                  <a:pt x="586811" y="6185967"/>
                  <a:pt x="584393" y="6185687"/>
                  <a:pt x="583172" y="6181909"/>
                </a:cubicBezTo>
                <a:cubicBezTo>
                  <a:pt x="582106" y="6178588"/>
                  <a:pt x="586282" y="6175572"/>
                  <a:pt x="593137" y="6174772"/>
                </a:cubicBezTo>
                <a:cubicBezTo>
                  <a:pt x="606428" y="6173165"/>
                  <a:pt x="614824" y="6164231"/>
                  <a:pt x="610284" y="6156464"/>
                </a:cubicBezTo>
                <a:cubicBezTo>
                  <a:pt x="606492" y="6149975"/>
                  <a:pt x="619695" y="6129337"/>
                  <a:pt x="627095" y="6130373"/>
                </a:cubicBezTo>
                <a:cubicBezTo>
                  <a:pt x="629596" y="6130664"/>
                  <a:pt x="634015" y="6131217"/>
                  <a:pt x="636766" y="6131566"/>
                </a:cubicBezTo>
                <a:cubicBezTo>
                  <a:pt x="639674" y="6131947"/>
                  <a:pt x="645778" y="6127985"/>
                  <a:pt x="650818" y="6122594"/>
                </a:cubicBezTo>
                <a:cubicBezTo>
                  <a:pt x="654198" y="6118927"/>
                  <a:pt x="656316" y="6116996"/>
                  <a:pt x="657407" y="6116756"/>
                </a:cubicBezTo>
                <a:close/>
                <a:moveTo>
                  <a:pt x="5596709" y="6116633"/>
                </a:moveTo>
                <a:cubicBezTo>
                  <a:pt x="5602258" y="6116048"/>
                  <a:pt x="5616917" y="6120339"/>
                  <a:pt x="5634255" y="6128016"/>
                </a:cubicBezTo>
                <a:cubicBezTo>
                  <a:pt x="5650449" y="6135274"/>
                  <a:pt x="5652227" y="6147320"/>
                  <a:pt x="5636160" y="6140951"/>
                </a:cubicBezTo>
                <a:cubicBezTo>
                  <a:pt x="5610566" y="6130766"/>
                  <a:pt x="5595642" y="6122841"/>
                  <a:pt x="5594435" y="6118898"/>
                </a:cubicBezTo>
                <a:cubicBezTo>
                  <a:pt x="5594022" y="6117564"/>
                  <a:pt x="5594860" y="6116828"/>
                  <a:pt x="5596709" y="6116633"/>
                </a:cubicBezTo>
                <a:close/>
                <a:moveTo>
                  <a:pt x="5216443" y="6112122"/>
                </a:moveTo>
                <a:cubicBezTo>
                  <a:pt x="5221797" y="6113475"/>
                  <a:pt x="5225112" y="6117457"/>
                  <a:pt x="5224102" y="6121260"/>
                </a:cubicBezTo>
                <a:cubicBezTo>
                  <a:pt x="5221937" y="6129515"/>
                  <a:pt x="5230371" y="6132061"/>
                  <a:pt x="5244018" y="6127280"/>
                </a:cubicBezTo>
                <a:cubicBezTo>
                  <a:pt x="5258771" y="6122143"/>
                  <a:pt x="5272826" y="6121311"/>
                  <a:pt x="5267948" y="6125965"/>
                </a:cubicBezTo>
                <a:cubicBezTo>
                  <a:pt x="5263915" y="6129871"/>
                  <a:pt x="5282618" y="6133230"/>
                  <a:pt x="5306980" y="6133039"/>
                </a:cubicBezTo>
                <a:lnTo>
                  <a:pt x="5319155" y="6132989"/>
                </a:lnTo>
                <a:lnTo>
                  <a:pt x="5306358" y="6138983"/>
                </a:lnTo>
                <a:cubicBezTo>
                  <a:pt x="5299467" y="6142259"/>
                  <a:pt x="5287001" y="6143619"/>
                  <a:pt x="5279310" y="6142005"/>
                </a:cubicBezTo>
                <a:cubicBezTo>
                  <a:pt x="5271447" y="6140361"/>
                  <a:pt x="5252008" y="6139580"/>
                  <a:pt x="5236080" y="6140348"/>
                </a:cubicBezTo>
                <a:lnTo>
                  <a:pt x="5207095" y="6141656"/>
                </a:lnTo>
                <a:lnTo>
                  <a:pt x="5234384" y="6152305"/>
                </a:lnTo>
                <a:cubicBezTo>
                  <a:pt x="5255983" y="6160751"/>
                  <a:pt x="5260333" y="6163938"/>
                  <a:pt x="5255259" y="6167526"/>
                </a:cubicBezTo>
                <a:cubicBezTo>
                  <a:pt x="5249372" y="6171711"/>
                  <a:pt x="5218736" y="6168460"/>
                  <a:pt x="5162391" y="6157569"/>
                </a:cubicBezTo>
                <a:cubicBezTo>
                  <a:pt x="5148661" y="6154966"/>
                  <a:pt x="5121251" y="6152254"/>
                  <a:pt x="5101856" y="6151658"/>
                </a:cubicBezTo>
                <a:cubicBezTo>
                  <a:pt x="5062131" y="6150425"/>
                  <a:pt x="5062131" y="6150425"/>
                  <a:pt x="5044102" y="6144393"/>
                </a:cubicBezTo>
                <a:cubicBezTo>
                  <a:pt x="5031343" y="6140126"/>
                  <a:pt x="5031235" y="6139840"/>
                  <a:pt x="5041548" y="6135783"/>
                </a:cubicBezTo>
                <a:cubicBezTo>
                  <a:pt x="5047353" y="6133554"/>
                  <a:pt x="5059083" y="6127750"/>
                  <a:pt x="5067460" y="6123171"/>
                </a:cubicBezTo>
                <a:cubicBezTo>
                  <a:pt x="5075856" y="6118517"/>
                  <a:pt x="5085083" y="6116269"/>
                  <a:pt x="5087839" y="6118161"/>
                </a:cubicBezTo>
                <a:cubicBezTo>
                  <a:pt x="5090653" y="6120155"/>
                  <a:pt x="5102618" y="6119114"/>
                  <a:pt x="5114888" y="6115913"/>
                </a:cubicBezTo>
                <a:cubicBezTo>
                  <a:pt x="5137890" y="6109855"/>
                  <a:pt x="5192355" y="6114167"/>
                  <a:pt x="5176605" y="6120714"/>
                </a:cubicBezTo>
                <a:cubicBezTo>
                  <a:pt x="5170387" y="6123279"/>
                  <a:pt x="5172299" y="6124301"/>
                  <a:pt x="5184949" y="6125210"/>
                </a:cubicBezTo>
                <a:cubicBezTo>
                  <a:pt x="5206034" y="6126689"/>
                  <a:pt x="5208727" y="6125743"/>
                  <a:pt x="5207813" y="6117063"/>
                </a:cubicBezTo>
                <a:cubicBezTo>
                  <a:pt x="5207273" y="6112148"/>
                  <a:pt x="5210213" y="6110484"/>
                  <a:pt x="5216443" y="6112122"/>
                </a:cubicBezTo>
                <a:close/>
                <a:moveTo>
                  <a:pt x="4458507" y="6111506"/>
                </a:moveTo>
                <a:cubicBezTo>
                  <a:pt x="4461265" y="6112198"/>
                  <a:pt x="4462565" y="6114452"/>
                  <a:pt x="4461811" y="6117113"/>
                </a:cubicBezTo>
                <a:cubicBezTo>
                  <a:pt x="4461130" y="6119793"/>
                  <a:pt x="4458876" y="6121095"/>
                  <a:pt x="4456196" y="6120415"/>
                </a:cubicBezTo>
                <a:cubicBezTo>
                  <a:pt x="4453523" y="6119735"/>
                  <a:pt x="4452220" y="6117481"/>
                  <a:pt x="4452893" y="6114808"/>
                </a:cubicBezTo>
                <a:cubicBezTo>
                  <a:pt x="4453573" y="6112128"/>
                  <a:pt x="4455827" y="6110827"/>
                  <a:pt x="4458507" y="6111506"/>
                </a:cubicBezTo>
                <a:close/>
                <a:moveTo>
                  <a:pt x="4513715" y="6111272"/>
                </a:moveTo>
                <a:cubicBezTo>
                  <a:pt x="4516661" y="6108408"/>
                  <a:pt x="4519221" y="6109233"/>
                  <a:pt x="4522746" y="6114205"/>
                </a:cubicBezTo>
                <a:cubicBezTo>
                  <a:pt x="4528893" y="6122841"/>
                  <a:pt x="4524886" y="6126239"/>
                  <a:pt x="4516001" y="6119914"/>
                </a:cubicBezTo>
                <a:cubicBezTo>
                  <a:pt x="4512400" y="6117234"/>
                  <a:pt x="4511423" y="6113507"/>
                  <a:pt x="4513715" y="6111272"/>
                </a:cubicBezTo>
                <a:close/>
                <a:moveTo>
                  <a:pt x="639614" y="6110097"/>
                </a:moveTo>
                <a:cubicBezTo>
                  <a:pt x="643172" y="6111056"/>
                  <a:pt x="645789" y="6113945"/>
                  <a:pt x="645184" y="6116294"/>
                </a:cubicBezTo>
                <a:cubicBezTo>
                  <a:pt x="644582" y="6118644"/>
                  <a:pt x="640866" y="6119965"/>
                  <a:pt x="637302" y="6119012"/>
                </a:cubicBezTo>
                <a:cubicBezTo>
                  <a:pt x="633727" y="6118136"/>
                  <a:pt x="631129" y="6115164"/>
                  <a:pt x="631734" y="6112815"/>
                </a:cubicBezTo>
                <a:cubicBezTo>
                  <a:pt x="632344" y="6110465"/>
                  <a:pt x="636059" y="6109144"/>
                  <a:pt x="639614" y="6110097"/>
                </a:cubicBezTo>
                <a:close/>
                <a:moveTo>
                  <a:pt x="5068254" y="6107163"/>
                </a:moveTo>
                <a:cubicBezTo>
                  <a:pt x="5072299" y="6108230"/>
                  <a:pt x="5073582" y="6110566"/>
                  <a:pt x="5071308" y="6112719"/>
                </a:cubicBezTo>
                <a:cubicBezTo>
                  <a:pt x="5068933" y="6114935"/>
                  <a:pt x="5065701" y="6116021"/>
                  <a:pt x="5063186" y="6115380"/>
                </a:cubicBezTo>
                <a:cubicBezTo>
                  <a:pt x="5060671" y="6114738"/>
                  <a:pt x="5059451" y="6112497"/>
                  <a:pt x="5060131" y="6109824"/>
                </a:cubicBezTo>
                <a:cubicBezTo>
                  <a:pt x="5060868" y="6107245"/>
                  <a:pt x="5064208" y="6106096"/>
                  <a:pt x="5068254" y="6107163"/>
                </a:cubicBezTo>
                <a:close/>
                <a:moveTo>
                  <a:pt x="705182" y="6105639"/>
                </a:moveTo>
                <a:cubicBezTo>
                  <a:pt x="707418" y="6107931"/>
                  <a:pt x="708796" y="6110210"/>
                  <a:pt x="708479" y="6111252"/>
                </a:cubicBezTo>
                <a:cubicBezTo>
                  <a:pt x="708250" y="6112312"/>
                  <a:pt x="705989" y="6113614"/>
                  <a:pt x="702871" y="6114554"/>
                </a:cubicBezTo>
                <a:cubicBezTo>
                  <a:pt x="699935" y="6115443"/>
                  <a:pt x="698506" y="6112985"/>
                  <a:pt x="699568" y="6108941"/>
                </a:cubicBezTo>
                <a:cubicBezTo>
                  <a:pt x="700616" y="6104978"/>
                  <a:pt x="703093" y="6103467"/>
                  <a:pt x="705182" y="6105639"/>
                </a:cubicBezTo>
                <a:close/>
                <a:moveTo>
                  <a:pt x="625135" y="6101594"/>
                </a:moveTo>
                <a:cubicBezTo>
                  <a:pt x="627810" y="6102267"/>
                  <a:pt x="629110" y="6104528"/>
                  <a:pt x="628438" y="6107201"/>
                </a:cubicBezTo>
                <a:cubicBezTo>
                  <a:pt x="627758" y="6109881"/>
                  <a:pt x="625503" y="6111182"/>
                  <a:pt x="622823" y="6110503"/>
                </a:cubicBezTo>
                <a:cubicBezTo>
                  <a:pt x="620151" y="6109830"/>
                  <a:pt x="618848" y="6107570"/>
                  <a:pt x="619522" y="6104896"/>
                </a:cubicBezTo>
                <a:cubicBezTo>
                  <a:pt x="620200" y="6102216"/>
                  <a:pt x="622454" y="6100914"/>
                  <a:pt x="625135" y="6101594"/>
                </a:cubicBezTo>
                <a:close/>
                <a:moveTo>
                  <a:pt x="4558909" y="6098346"/>
                </a:moveTo>
                <a:cubicBezTo>
                  <a:pt x="4562454" y="6098541"/>
                  <a:pt x="4566379" y="6100457"/>
                  <a:pt x="4568770" y="6103981"/>
                </a:cubicBezTo>
                <a:cubicBezTo>
                  <a:pt x="4573933" y="6111627"/>
                  <a:pt x="4573196" y="6117291"/>
                  <a:pt x="4567125" y="6115691"/>
                </a:cubicBezTo>
                <a:cubicBezTo>
                  <a:pt x="4564451" y="6115018"/>
                  <a:pt x="4563112" y="6112922"/>
                  <a:pt x="4563772" y="6110331"/>
                </a:cubicBezTo>
                <a:cubicBezTo>
                  <a:pt x="4564357" y="6108058"/>
                  <a:pt x="4561467" y="6106395"/>
                  <a:pt x="4557522" y="6106807"/>
                </a:cubicBezTo>
                <a:cubicBezTo>
                  <a:pt x="4553599" y="6107144"/>
                  <a:pt x="4550727" y="6105391"/>
                  <a:pt x="4551331" y="6103042"/>
                </a:cubicBezTo>
                <a:cubicBezTo>
                  <a:pt x="4552200" y="6099679"/>
                  <a:pt x="4555365" y="6098152"/>
                  <a:pt x="4558909" y="6098346"/>
                </a:cubicBezTo>
                <a:close/>
                <a:moveTo>
                  <a:pt x="1067695" y="6096920"/>
                </a:moveTo>
                <a:cubicBezTo>
                  <a:pt x="1071252" y="6097879"/>
                  <a:pt x="1073868" y="6100768"/>
                  <a:pt x="1073266" y="6103118"/>
                </a:cubicBezTo>
                <a:cubicBezTo>
                  <a:pt x="1072663" y="6105467"/>
                  <a:pt x="1068939" y="6106788"/>
                  <a:pt x="1065383" y="6105829"/>
                </a:cubicBezTo>
                <a:cubicBezTo>
                  <a:pt x="1061808" y="6104953"/>
                  <a:pt x="1059211" y="6101981"/>
                  <a:pt x="1059813" y="6099632"/>
                </a:cubicBezTo>
                <a:cubicBezTo>
                  <a:pt x="1060416" y="6097282"/>
                  <a:pt x="1064138" y="6095961"/>
                  <a:pt x="1067695" y="6096920"/>
                </a:cubicBezTo>
                <a:close/>
                <a:moveTo>
                  <a:pt x="769485" y="6096025"/>
                </a:moveTo>
                <a:cubicBezTo>
                  <a:pt x="772147" y="6096781"/>
                  <a:pt x="773670" y="6099175"/>
                  <a:pt x="773028" y="6101689"/>
                </a:cubicBezTo>
                <a:cubicBezTo>
                  <a:pt x="772356" y="6104363"/>
                  <a:pt x="771061" y="6105963"/>
                  <a:pt x="769853" y="6105613"/>
                </a:cubicBezTo>
                <a:cubicBezTo>
                  <a:pt x="768627" y="6105341"/>
                  <a:pt x="767243" y="6103067"/>
                  <a:pt x="766303" y="6099949"/>
                </a:cubicBezTo>
                <a:cubicBezTo>
                  <a:pt x="765415" y="6097009"/>
                  <a:pt x="766807" y="6095346"/>
                  <a:pt x="769485" y="6096025"/>
                </a:cubicBezTo>
                <a:close/>
                <a:moveTo>
                  <a:pt x="394145" y="6094209"/>
                </a:moveTo>
                <a:cubicBezTo>
                  <a:pt x="406204" y="6097384"/>
                  <a:pt x="412366" y="6103626"/>
                  <a:pt x="413026" y="6113443"/>
                </a:cubicBezTo>
                <a:cubicBezTo>
                  <a:pt x="413419" y="6118244"/>
                  <a:pt x="409305" y="6120587"/>
                  <a:pt x="401215" y="6120003"/>
                </a:cubicBezTo>
                <a:cubicBezTo>
                  <a:pt x="389327" y="6119520"/>
                  <a:pt x="389195" y="6119749"/>
                  <a:pt x="396516" y="6126930"/>
                </a:cubicBezTo>
                <a:cubicBezTo>
                  <a:pt x="403899" y="6134214"/>
                  <a:pt x="403863" y="6134373"/>
                  <a:pt x="394427" y="6132118"/>
                </a:cubicBezTo>
                <a:cubicBezTo>
                  <a:pt x="389054" y="6130848"/>
                  <a:pt x="381325" y="6130169"/>
                  <a:pt x="376940" y="6130658"/>
                </a:cubicBezTo>
                <a:cubicBezTo>
                  <a:pt x="371234" y="6131287"/>
                  <a:pt x="369747" y="6129071"/>
                  <a:pt x="371488" y="6122346"/>
                </a:cubicBezTo>
                <a:cubicBezTo>
                  <a:pt x="373216" y="6115710"/>
                  <a:pt x="375815" y="6114395"/>
                  <a:pt x="381086" y="6117698"/>
                </a:cubicBezTo>
                <a:cubicBezTo>
                  <a:pt x="387549" y="6121781"/>
                  <a:pt x="387574" y="6121273"/>
                  <a:pt x="381586" y="6113100"/>
                </a:cubicBezTo>
                <a:cubicBezTo>
                  <a:pt x="373359" y="6101867"/>
                  <a:pt x="380698" y="6090723"/>
                  <a:pt x="394145" y="6094209"/>
                </a:cubicBezTo>
                <a:close/>
                <a:moveTo>
                  <a:pt x="5142964" y="6093079"/>
                </a:moveTo>
                <a:cubicBezTo>
                  <a:pt x="5147009" y="6094139"/>
                  <a:pt x="5149416" y="6096813"/>
                  <a:pt x="5148781" y="6099327"/>
                </a:cubicBezTo>
                <a:cubicBezTo>
                  <a:pt x="5148101" y="6102007"/>
                  <a:pt x="5145930" y="6103322"/>
                  <a:pt x="5143415" y="6102680"/>
                </a:cubicBezTo>
                <a:cubicBezTo>
                  <a:pt x="5140817" y="6102026"/>
                  <a:pt x="5138537" y="6099550"/>
                  <a:pt x="5137597" y="6096432"/>
                </a:cubicBezTo>
                <a:cubicBezTo>
                  <a:pt x="5136702" y="6093492"/>
                  <a:pt x="5138918" y="6092012"/>
                  <a:pt x="5142964" y="6093079"/>
                </a:cubicBezTo>
                <a:close/>
                <a:moveTo>
                  <a:pt x="475111" y="6091351"/>
                </a:moveTo>
                <a:cubicBezTo>
                  <a:pt x="477447" y="6092037"/>
                  <a:pt x="478708" y="6095656"/>
                  <a:pt x="477830" y="6099231"/>
                </a:cubicBezTo>
                <a:cubicBezTo>
                  <a:pt x="476955" y="6102807"/>
                  <a:pt x="473980" y="6105404"/>
                  <a:pt x="471630" y="6104800"/>
                </a:cubicBezTo>
                <a:cubicBezTo>
                  <a:pt x="469283" y="6104197"/>
                  <a:pt x="467962" y="6100476"/>
                  <a:pt x="468914" y="6096920"/>
                </a:cubicBezTo>
                <a:cubicBezTo>
                  <a:pt x="469789" y="6093345"/>
                  <a:pt x="472761" y="6090748"/>
                  <a:pt x="475111" y="6091351"/>
                </a:cubicBezTo>
                <a:close/>
                <a:moveTo>
                  <a:pt x="5547821" y="6090361"/>
                </a:moveTo>
                <a:cubicBezTo>
                  <a:pt x="5553251" y="6092933"/>
                  <a:pt x="5563298" y="6096692"/>
                  <a:pt x="5569985" y="6098514"/>
                </a:cubicBezTo>
                <a:cubicBezTo>
                  <a:pt x="5576717" y="6100337"/>
                  <a:pt x="5581671" y="6104172"/>
                  <a:pt x="5581036" y="6106852"/>
                </a:cubicBezTo>
                <a:cubicBezTo>
                  <a:pt x="5579194" y="6113818"/>
                  <a:pt x="5538746" y="6099664"/>
                  <a:pt x="5538231" y="6091929"/>
                </a:cubicBezTo>
                <a:cubicBezTo>
                  <a:pt x="5537971" y="6087675"/>
                  <a:pt x="5541001" y="6087141"/>
                  <a:pt x="5547821" y="6090361"/>
                </a:cubicBezTo>
                <a:close/>
                <a:moveTo>
                  <a:pt x="748001" y="6086659"/>
                </a:moveTo>
                <a:cubicBezTo>
                  <a:pt x="751874" y="6086570"/>
                  <a:pt x="753042" y="6088627"/>
                  <a:pt x="750999" y="6091688"/>
                </a:cubicBezTo>
                <a:cubicBezTo>
                  <a:pt x="749086" y="6094520"/>
                  <a:pt x="744559" y="6097206"/>
                  <a:pt x="741154" y="6097479"/>
                </a:cubicBezTo>
                <a:cubicBezTo>
                  <a:pt x="737395" y="6097848"/>
                  <a:pt x="736136" y="6095771"/>
                  <a:pt x="738155" y="6092450"/>
                </a:cubicBezTo>
                <a:cubicBezTo>
                  <a:pt x="739903" y="6089580"/>
                  <a:pt x="744634" y="6086773"/>
                  <a:pt x="748001" y="6086659"/>
                </a:cubicBezTo>
                <a:close/>
                <a:moveTo>
                  <a:pt x="653288" y="6085027"/>
                </a:moveTo>
                <a:cubicBezTo>
                  <a:pt x="655962" y="6085707"/>
                  <a:pt x="657563" y="6086995"/>
                  <a:pt x="657213" y="6088202"/>
                </a:cubicBezTo>
                <a:cubicBezTo>
                  <a:pt x="656941" y="6089428"/>
                  <a:pt x="654666" y="6090812"/>
                  <a:pt x="651549" y="6091752"/>
                </a:cubicBezTo>
                <a:cubicBezTo>
                  <a:pt x="648608" y="6092647"/>
                  <a:pt x="646944" y="6091250"/>
                  <a:pt x="647623" y="6088571"/>
                </a:cubicBezTo>
                <a:cubicBezTo>
                  <a:pt x="648296" y="6085897"/>
                  <a:pt x="650691" y="6084367"/>
                  <a:pt x="653288" y="6085027"/>
                </a:cubicBezTo>
                <a:close/>
                <a:moveTo>
                  <a:pt x="4642719" y="6082874"/>
                </a:moveTo>
                <a:cubicBezTo>
                  <a:pt x="4647660" y="6084137"/>
                  <a:pt x="4650117" y="6086995"/>
                  <a:pt x="4648041" y="6089020"/>
                </a:cubicBezTo>
                <a:cubicBezTo>
                  <a:pt x="4645951" y="6091122"/>
                  <a:pt x="4641290" y="6092068"/>
                  <a:pt x="4637733" y="6091109"/>
                </a:cubicBezTo>
                <a:cubicBezTo>
                  <a:pt x="4634158" y="6090233"/>
                  <a:pt x="4631783" y="6087401"/>
                  <a:pt x="4632405" y="6084969"/>
                </a:cubicBezTo>
                <a:cubicBezTo>
                  <a:pt x="4633027" y="6082537"/>
                  <a:pt x="4637771" y="6081616"/>
                  <a:pt x="4642719" y="6082874"/>
                </a:cubicBezTo>
                <a:close/>
                <a:moveTo>
                  <a:pt x="5337074" y="6081402"/>
                </a:moveTo>
                <a:cubicBezTo>
                  <a:pt x="5358469" y="6082082"/>
                  <a:pt x="5385544" y="6088122"/>
                  <a:pt x="5390359" y="6094837"/>
                </a:cubicBezTo>
                <a:cubicBezTo>
                  <a:pt x="5393503" y="6099212"/>
                  <a:pt x="5396799" y="6100197"/>
                  <a:pt x="5399403" y="6097688"/>
                </a:cubicBezTo>
                <a:cubicBezTo>
                  <a:pt x="5401778" y="6095472"/>
                  <a:pt x="5414028" y="6097403"/>
                  <a:pt x="5428515" y="6102400"/>
                </a:cubicBezTo>
                <a:cubicBezTo>
                  <a:pt x="5442137" y="6107029"/>
                  <a:pt x="5466207" y="6114402"/>
                  <a:pt x="5481417" y="6118440"/>
                </a:cubicBezTo>
                <a:cubicBezTo>
                  <a:pt x="5497014" y="6122657"/>
                  <a:pt x="5508789" y="6127908"/>
                  <a:pt x="5508046" y="6130486"/>
                </a:cubicBezTo>
                <a:cubicBezTo>
                  <a:pt x="5507424" y="6132918"/>
                  <a:pt x="5502190" y="6133731"/>
                  <a:pt x="5496837" y="6132378"/>
                </a:cubicBezTo>
                <a:cubicBezTo>
                  <a:pt x="5488333" y="6130156"/>
                  <a:pt x="5487603" y="6130765"/>
                  <a:pt x="5492182" y="6136404"/>
                </a:cubicBezTo>
                <a:cubicBezTo>
                  <a:pt x="5496780" y="6141954"/>
                  <a:pt x="5496379" y="6142208"/>
                  <a:pt x="5489851" y="6138030"/>
                </a:cubicBezTo>
                <a:cubicBezTo>
                  <a:pt x="5470887" y="6125794"/>
                  <a:pt x="5424564" y="6113690"/>
                  <a:pt x="5394227" y="6112985"/>
                </a:cubicBezTo>
                <a:cubicBezTo>
                  <a:pt x="5367388" y="6112376"/>
                  <a:pt x="5358015" y="6110217"/>
                  <a:pt x="5333659" y="6099104"/>
                </a:cubicBezTo>
                <a:cubicBezTo>
                  <a:pt x="5305106" y="6086042"/>
                  <a:pt x="5304960" y="6085922"/>
                  <a:pt x="5318608" y="6082683"/>
                </a:cubicBezTo>
                <a:cubicBezTo>
                  <a:pt x="5323442" y="6081545"/>
                  <a:pt x="5329943" y="6081176"/>
                  <a:pt x="5337074" y="6081402"/>
                </a:cubicBezTo>
                <a:close/>
                <a:moveTo>
                  <a:pt x="5294563" y="6079858"/>
                </a:moveTo>
                <a:cubicBezTo>
                  <a:pt x="5303804" y="6082245"/>
                  <a:pt x="5301829" y="6084975"/>
                  <a:pt x="5290855" y="6085039"/>
                </a:cubicBezTo>
                <a:cubicBezTo>
                  <a:pt x="5285640" y="6084995"/>
                  <a:pt x="5282878" y="6083534"/>
                  <a:pt x="5284834" y="6081655"/>
                </a:cubicBezTo>
                <a:cubicBezTo>
                  <a:pt x="5286809" y="6079692"/>
                  <a:pt x="5291007" y="6078905"/>
                  <a:pt x="5294563" y="6079858"/>
                </a:cubicBezTo>
                <a:close/>
                <a:moveTo>
                  <a:pt x="695489" y="6074901"/>
                </a:moveTo>
                <a:cubicBezTo>
                  <a:pt x="702801" y="6074716"/>
                  <a:pt x="708227" y="6076127"/>
                  <a:pt x="704916" y="6079293"/>
                </a:cubicBezTo>
                <a:cubicBezTo>
                  <a:pt x="702744" y="6081382"/>
                  <a:pt x="704503" y="6084252"/>
                  <a:pt x="708873" y="6085814"/>
                </a:cubicBezTo>
                <a:cubicBezTo>
                  <a:pt x="713319" y="6087396"/>
                  <a:pt x="711368" y="6088081"/>
                  <a:pt x="704426" y="6087319"/>
                </a:cubicBezTo>
                <a:cubicBezTo>
                  <a:pt x="697466" y="6086640"/>
                  <a:pt x="687819" y="6089993"/>
                  <a:pt x="682142" y="6095161"/>
                </a:cubicBezTo>
                <a:cubicBezTo>
                  <a:pt x="676878" y="6099994"/>
                  <a:pt x="670061" y="6103715"/>
                  <a:pt x="667713" y="6103112"/>
                </a:cubicBezTo>
                <a:cubicBezTo>
                  <a:pt x="661311" y="6101442"/>
                  <a:pt x="665821" y="6086849"/>
                  <a:pt x="674761" y="6080087"/>
                </a:cubicBezTo>
                <a:cubicBezTo>
                  <a:pt x="678984" y="6076867"/>
                  <a:pt x="688180" y="6075086"/>
                  <a:pt x="695489" y="6074901"/>
                </a:cubicBezTo>
                <a:close/>
                <a:moveTo>
                  <a:pt x="647339" y="6073952"/>
                </a:moveTo>
                <a:cubicBezTo>
                  <a:pt x="649198" y="6074448"/>
                  <a:pt x="646011" y="6079566"/>
                  <a:pt x="640054" y="6085617"/>
                </a:cubicBezTo>
                <a:cubicBezTo>
                  <a:pt x="634090" y="6091669"/>
                  <a:pt x="626488" y="6095466"/>
                  <a:pt x="622818" y="6094234"/>
                </a:cubicBezTo>
                <a:cubicBezTo>
                  <a:pt x="619153" y="6092996"/>
                  <a:pt x="613570" y="6096558"/>
                  <a:pt x="610223" y="6102413"/>
                </a:cubicBezTo>
                <a:cubicBezTo>
                  <a:pt x="604430" y="6112351"/>
                  <a:pt x="604268" y="6112319"/>
                  <a:pt x="606329" y="6102584"/>
                </a:cubicBezTo>
                <a:cubicBezTo>
                  <a:pt x="607530" y="6096768"/>
                  <a:pt x="605479" y="6091688"/>
                  <a:pt x="601516" y="6090646"/>
                </a:cubicBezTo>
                <a:cubicBezTo>
                  <a:pt x="595934" y="6089154"/>
                  <a:pt x="596004" y="6087287"/>
                  <a:pt x="602151" y="6080766"/>
                </a:cubicBezTo>
                <a:cubicBezTo>
                  <a:pt x="606844" y="6075807"/>
                  <a:pt x="612020" y="6074467"/>
                  <a:pt x="615712" y="6077165"/>
                </a:cubicBezTo>
                <a:cubicBezTo>
                  <a:pt x="619172" y="6079725"/>
                  <a:pt x="626519" y="6079807"/>
                  <a:pt x="632884" y="6077356"/>
                </a:cubicBezTo>
                <a:cubicBezTo>
                  <a:pt x="639247" y="6074905"/>
                  <a:pt x="645393" y="6073438"/>
                  <a:pt x="647339" y="6073952"/>
                </a:cubicBezTo>
                <a:close/>
                <a:moveTo>
                  <a:pt x="5006054" y="6071939"/>
                </a:moveTo>
                <a:cubicBezTo>
                  <a:pt x="5009610" y="6072898"/>
                  <a:pt x="5010938" y="6075419"/>
                  <a:pt x="5008943" y="6077458"/>
                </a:cubicBezTo>
                <a:cubicBezTo>
                  <a:pt x="5006873" y="6079490"/>
                  <a:pt x="5001945" y="6080455"/>
                  <a:pt x="4998388" y="6079496"/>
                </a:cubicBezTo>
                <a:cubicBezTo>
                  <a:pt x="4994832" y="6078543"/>
                  <a:pt x="4993422" y="6076003"/>
                  <a:pt x="4995499" y="6073977"/>
                </a:cubicBezTo>
                <a:cubicBezTo>
                  <a:pt x="4997569" y="6071952"/>
                  <a:pt x="5002497" y="6070987"/>
                  <a:pt x="5006054" y="6071939"/>
                </a:cubicBezTo>
                <a:close/>
                <a:moveTo>
                  <a:pt x="578277" y="6071826"/>
                </a:moveTo>
                <a:cubicBezTo>
                  <a:pt x="580046" y="6070408"/>
                  <a:pt x="581442" y="6071358"/>
                  <a:pt x="583669" y="6073692"/>
                </a:cubicBezTo>
                <a:cubicBezTo>
                  <a:pt x="588894" y="6079121"/>
                  <a:pt x="578086" y="6099003"/>
                  <a:pt x="570947" y="6097175"/>
                </a:cubicBezTo>
                <a:cubicBezTo>
                  <a:pt x="566350" y="6095898"/>
                  <a:pt x="566237" y="6092533"/>
                  <a:pt x="570650" y="6084176"/>
                </a:cubicBezTo>
                <a:cubicBezTo>
                  <a:pt x="574368" y="6077032"/>
                  <a:pt x="576510" y="6073245"/>
                  <a:pt x="578277" y="6071826"/>
                </a:cubicBezTo>
                <a:close/>
                <a:moveTo>
                  <a:pt x="5275791" y="6070238"/>
                </a:moveTo>
                <a:cubicBezTo>
                  <a:pt x="5280738" y="6071502"/>
                  <a:pt x="5283189" y="6074353"/>
                  <a:pt x="5281119" y="6076378"/>
                </a:cubicBezTo>
                <a:cubicBezTo>
                  <a:pt x="5279023" y="6078486"/>
                  <a:pt x="5274362" y="6079426"/>
                  <a:pt x="5270805" y="6078474"/>
                </a:cubicBezTo>
                <a:cubicBezTo>
                  <a:pt x="5267249" y="6077515"/>
                  <a:pt x="5264861" y="6074759"/>
                  <a:pt x="5265484" y="6072327"/>
                </a:cubicBezTo>
                <a:cubicBezTo>
                  <a:pt x="5266106" y="6069895"/>
                  <a:pt x="5270850" y="6068974"/>
                  <a:pt x="5275791" y="6070238"/>
                </a:cubicBezTo>
                <a:close/>
                <a:moveTo>
                  <a:pt x="739130" y="6066713"/>
                </a:moveTo>
                <a:cubicBezTo>
                  <a:pt x="742061" y="6065824"/>
                  <a:pt x="743726" y="6067221"/>
                  <a:pt x="743048" y="6069894"/>
                </a:cubicBezTo>
                <a:cubicBezTo>
                  <a:pt x="742373" y="6072574"/>
                  <a:pt x="739979" y="6074098"/>
                  <a:pt x="737382" y="6073438"/>
                </a:cubicBezTo>
                <a:cubicBezTo>
                  <a:pt x="734709" y="6072765"/>
                  <a:pt x="733108" y="6071470"/>
                  <a:pt x="733464" y="6070263"/>
                </a:cubicBezTo>
                <a:cubicBezTo>
                  <a:pt x="733731" y="6069038"/>
                  <a:pt x="736002" y="6067653"/>
                  <a:pt x="739130" y="6066713"/>
                </a:cubicBezTo>
                <a:close/>
                <a:moveTo>
                  <a:pt x="5132663" y="6064853"/>
                </a:moveTo>
                <a:cubicBezTo>
                  <a:pt x="5139674" y="6065291"/>
                  <a:pt x="5151480" y="6065755"/>
                  <a:pt x="5158644" y="6065882"/>
                </a:cubicBezTo>
                <a:cubicBezTo>
                  <a:pt x="5167154" y="6066129"/>
                  <a:pt x="5171218" y="6067882"/>
                  <a:pt x="5170437" y="6071050"/>
                </a:cubicBezTo>
                <a:cubicBezTo>
                  <a:pt x="5169758" y="6073730"/>
                  <a:pt x="5163102" y="6074397"/>
                  <a:pt x="5155970" y="6072568"/>
                </a:cubicBezTo>
                <a:cubicBezTo>
                  <a:pt x="5148756" y="6070720"/>
                  <a:pt x="5140925" y="6070873"/>
                  <a:pt x="5138855" y="6072898"/>
                </a:cubicBezTo>
                <a:cubicBezTo>
                  <a:pt x="5134168" y="6077432"/>
                  <a:pt x="5117319" y="6073457"/>
                  <a:pt x="5118653" y="6068187"/>
                </a:cubicBezTo>
                <a:cubicBezTo>
                  <a:pt x="5119237" y="6065920"/>
                  <a:pt x="5125632" y="6064504"/>
                  <a:pt x="5132663" y="6064853"/>
                </a:cubicBezTo>
                <a:close/>
                <a:moveTo>
                  <a:pt x="4615170" y="6061386"/>
                </a:moveTo>
                <a:cubicBezTo>
                  <a:pt x="4617850" y="6062059"/>
                  <a:pt x="4618091" y="6064084"/>
                  <a:pt x="4615797" y="6066320"/>
                </a:cubicBezTo>
                <a:cubicBezTo>
                  <a:pt x="4613505" y="6068548"/>
                  <a:pt x="4610184" y="6069615"/>
                  <a:pt x="4607510" y="6068942"/>
                </a:cubicBezTo>
                <a:cubicBezTo>
                  <a:pt x="4604830" y="6068263"/>
                  <a:pt x="4604595" y="6066244"/>
                  <a:pt x="4606888" y="6064008"/>
                </a:cubicBezTo>
                <a:cubicBezTo>
                  <a:pt x="4609174" y="6061773"/>
                  <a:pt x="4612495" y="6060706"/>
                  <a:pt x="4615170" y="6061386"/>
                </a:cubicBezTo>
                <a:close/>
                <a:moveTo>
                  <a:pt x="4789675" y="6058871"/>
                </a:moveTo>
                <a:cubicBezTo>
                  <a:pt x="4793727" y="6059938"/>
                  <a:pt x="4795010" y="6062275"/>
                  <a:pt x="4792730" y="6064427"/>
                </a:cubicBezTo>
                <a:cubicBezTo>
                  <a:pt x="4790361" y="6066644"/>
                  <a:pt x="4787122" y="6067729"/>
                  <a:pt x="4784608" y="6067088"/>
                </a:cubicBezTo>
                <a:cubicBezTo>
                  <a:pt x="4782093" y="6066447"/>
                  <a:pt x="4780879" y="6064212"/>
                  <a:pt x="4781553" y="6061532"/>
                </a:cubicBezTo>
                <a:cubicBezTo>
                  <a:pt x="4782296" y="6058954"/>
                  <a:pt x="4785630" y="6057811"/>
                  <a:pt x="4789675" y="6058871"/>
                </a:cubicBezTo>
                <a:close/>
                <a:moveTo>
                  <a:pt x="4674626" y="6058703"/>
                </a:moveTo>
                <a:cubicBezTo>
                  <a:pt x="4676741" y="6059212"/>
                  <a:pt x="4676546" y="6062509"/>
                  <a:pt x="4675914" y="6069050"/>
                </a:cubicBezTo>
                <a:cubicBezTo>
                  <a:pt x="4675380" y="6074588"/>
                  <a:pt x="4673388" y="6081681"/>
                  <a:pt x="4671538" y="6084614"/>
                </a:cubicBezTo>
                <a:cubicBezTo>
                  <a:pt x="4667614" y="6090768"/>
                  <a:pt x="4659847" y="6089485"/>
                  <a:pt x="4661530" y="6083002"/>
                </a:cubicBezTo>
                <a:cubicBezTo>
                  <a:pt x="4662311" y="6080264"/>
                  <a:pt x="4658456" y="6078303"/>
                  <a:pt x="4653172" y="6078588"/>
                </a:cubicBezTo>
                <a:cubicBezTo>
                  <a:pt x="4640000" y="6079280"/>
                  <a:pt x="4642299" y="6074308"/>
                  <a:pt x="4659491" y="6065082"/>
                </a:cubicBezTo>
                <a:cubicBezTo>
                  <a:pt x="4668090" y="6060472"/>
                  <a:pt x="4672512" y="6058194"/>
                  <a:pt x="4674626" y="6058703"/>
                </a:cubicBezTo>
                <a:close/>
                <a:moveTo>
                  <a:pt x="5421501" y="6057145"/>
                </a:moveTo>
                <a:cubicBezTo>
                  <a:pt x="5422600" y="6057012"/>
                  <a:pt x="5425164" y="6057426"/>
                  <a:pt x="5428978" y="6058395"/>
                </a:cubicBezTo>
                <a:cubicBezTo>
                  <a:pt x="5436517" y="6060319"/>
                  <a:pt x="5439699" y="6062218"/>
                  <a:pt x="5436256" y="6062662"/>
                </a:cubicBezTo>
                <a:cubicBezTo>
                  <a:pt x="5432738" y="6063081"/>
                  <a:pt x="5426978" y="6061640"/>
                  <a:pt x="5422812" y="6059176"/>
                </a:cubicBezTo>
                <a:cubicBezTo>
                  <a:pt x="5420767" y="6057957"/>
                  <a:pt x="5420402" y="6057277"/>
                  <a:pt x="5421501" y="6057145"/>
                </a:cubicBezTo>
                <a:close/>
                <a:moveTo>
                  <a:pt x="4773799" y="6054769"/>
                </a:moveTo>
                <a:cubicBezTo>
                  <a:pt x="4776472" y="6055449"/>
                  <a:pt x="4778072" y="6056738"/>
                  <a:pt x="4777717" y="6057944"/>
                </a:cubicBezTo>
                <a:cubicBezTo>
                  <a:pt x="4777450" y="6059170"/>
                  <a:pt x="4775176" y="6060554"/>
                  <a:pt x="4772052" y="6061494"/>
                </a:cubicBezTo>
                <a:cubicBezTo>
                  <a:pt x="4769118" y="6062389"/>
                  <a:pt x="4767454" y="6060992"/>
                  <a:pt x="4768133" y="6058312"/>
                </a:cubicBezTo>
                <a:cubicBezTo>
                  <a:pt x="4768807" y="6055639"/>
                  <a:pt x="4771201" y="6054109"/>
                  <a:pt x="4773799" y="6054769"/>
                </a:cubicBezTo>
                <a:close/>
                <a:moveTo>
                  <a:pt x="950532" y="6054428"/>
                </a:moveTo>
                <a:cubicBezTo>
                  <a:pt x="946903" y="6055201"/>
                  <a:pt x="941709" y="6059900"/>
                  <a:pt x="936189" y="6068231"/>
                </a:cubicBezTo>
                <a:cubicBezTo>
                  <a:pt x="923048" y="6088196"/>
                  <a:pt x="889997" y="6160713"/>
                  <a:pt x="892301" y="6164650"/>
                </a:cubicBezTo>
                <a:cubicBezTo>
                  <a:pt x="895343" y="6169857"/>
                  <a:pt x="904957" y="6163157"/>
                  <a:pt x="910153" y="6152058"/>
                </a:cubicBezTo>
                <a:cubicBezTo>
                  <a:pt x="912756" y="6146470"/>
                  <a:pt x="917549" y="6140247"/>
                  <a:pt x="921196" y="6137713"/>
                </a:cubicBezTo>
                <a:cubicBezTo>
                  <a:pt x="924655" y="6135224"/>
                  <a:pt x="927569" y="6131325"/>
                  <a:pt x="927468" y="6129077"/>
                </a:cubicBezTo>
                <a:cubicBezTo>
                  <a:pt x="927368" y="6126829"/>
                  <a:pt x="932423" y="6116726"/>
                  <a:pt x="938717" y="6106465"/>
                </a:cubicBezTo>
                <a:cubicBezTo>
                  <a:pt x="951393" y="6085884"/>
                  <a:pt x="953934" y="6079426"/>
                  <a:pt x="955497" y="6064186"/>
                </a:cubicBezTo>
                <a:cubicBezTo>
                  <a:pt x="956226" y="6056810"/>
                  <a:pt x="954161" y="6053656"/>
                  <a:pt x="950532" y="6054428"/>
                </a:cubicBezTo>
                <a:close/>
                <a:moveTo>
                  <a:pt x="431817" y="6051675"/>
                </a:moveTo>
                <a:cubicBezTo>
                  <a:pt x="433962" y="6051955"/>
                  <a:pt x="436389" y="6053774"/>
                  <a:pt x="438244" y="6057010"/>
                </a:cubicBezTo>
                <a:cubicBezTo>
                  <a:pt x="439603" y="6059366"/>
                  <a:pt x="438722" y="6061055"/>
                  <a:pt x="436092" y="6061328"/>
                </a:cubicBezTo>
                <a:cubicBezTo>
                  <a:pt x="433743" y="6061500"/>
                  <a:pt x="431373" y="6066795"/>
                  <a:pt x="430973" y="6072872"/>
                </a:cubicBezTo>
                <a:cubicBezTo>
                  <a:pt x="430061" y="6085947"/>
                  <a:pt x="416202" y="6090513"/>
                  <a:pt x="409838" y="6079768"/>
                </a:cubicBezTo>
                <a:cubicBezTo>
                  <a:pt x="407108" y="6075057"/>
                  <a:pt x="408550" y="6072034"/>
                  <a:pt x="415941" y="6067246"/>
                </a:cubicBezTo>
                <a:cubicBezTo>
                  <a:pt x="421226" y="6063874"/>
                  <a:pt x="426351" y="6058496"/>
                  <a:pt x="427082" y="6055575"/>
                </a:cubicBezTo>
                <a:cubicBezTo>
                  <a:pt x="427810" y="6052654"/>
                  <a:pt x="429674" y="6051395"/>
                  <a:pt x="431817" y="6051675"/>
                </a:cubicBezTo>
                <a:close/>
                <a:moveTo>
                  <a:pt x="4933400" y="6048369"/>
                </a:moveTo>
                <a:cubicBezTo>
                  <a:pt x="4936080" y="6049048"/>
                  <a:pt x="4936315" y="6051074"/>
                  <a:pt x="4934022" y="6053303"/>
                </a:cubicBezTo>
                <a:cubicBezTo>
                  <a:pt x="4931730" y="6055538"/>
                  <a:pt x="4928415" y="6056605"/>
                  <a:pt x="4925735" y="6055931"/>
                </a:cubicBezTo>
                <a:cubicBezTo>
                  <a:pt x="4923061" y="6055252"/>
                  <a:pt x="4922820" y="6053233"/>
                  <a:pt x="4925112" y="6050998"/>
                </a:cubicBezTo>
                <a:cubicBezTo>
                  <a:pt x="4927405" y="6048762"/>
                  <a:pt x="4930726" y="6047696"/>
                  <a:pt x="4933400" y="6048369"/>
                </a:cubicBezTo>
                <a:close/>
                <a:moveTo>
                  <a:pt x="784658" y="6047479"/>
                </a:moveTo>
                <a:cubicBezTo>
                  <a:pt x="792018" y="6049441"/>
                  <a:pt x="792143" y="6050412"/>
                  <a:pt x="785832" y="6059213"/>
                </a:cubicBezTo>
                <a:cubicBezTo>
                  <a:pt x="779368" y="6068319"/>
                  <a:pt x="772832" y="6065335"/>
                  <a:pt x="775620" y="6054648"/>
                </a:cubicBezTo>
                <a:cubicBezTo>
                  <a:pt x="776866" y="6049784"/>
                  <a:pt x="780935" y="6046482"/>
                  <a:pt x="784658" y="6047479"/>
                </a:cubicBezTo>
                <a:close/>
                <a:moveTo>
                  <a:pt x="766997" y="6042895"/>
                </a:moveTo>
                <a:cubicBezTo>
                  <a:pt x="771041" y="6043962"/>
                  <a:pt x="772324" y="6046298"/>
                  <a:pt x="770049" y="6048451"/>
                </a:cubicBezTo>
                <a:cubicBezTo>
                  <a:pt x="767682" y="6050667"/>
                  <a:pt x="764444" y="6051753"/>
                  <a:pt x="761928" y="6051112"/>
                </a:cubicBezTo>
                <a:cubicBezTo>
                  <a:pt x="759414" y="6050470"/>
                  <a:pt x="758193" y="6048229"/>
                  <a:pt x="758873" y="6045556"/>
                </a:cubicBezTo>
                <a:cubicBezTo>
                  <a:pt x="759611" y="6042978"/>
                  <a:pt x="762950" y="6041828"/>
                  <a:pt x="766997" y="6042895"/>
                </a:cubicBezTo>
                <a:close/>
                <a:moveTo>
                  <a:pt x="4979781" y="6041567"/>
                </a:moveTo>
                <a:cubicBezTo>
                  <a:pt x="4982422" y="6042406"/>
                  <a:pt x="4979914" y="6044850"/>
                  <a:pt x="4973995" y="6047225"/>
                </a:cubicBezTo>
                <a:cubicBezTo>
                  <a:pt x="4968158" y="6049619"/>
                  <a:pt x="4961636" y="6050832"/>
                  <a:pt x="4958994" y="6049994"/>
                </a:cubicBezTo>
                <a:cubicBezTo>
                  <a:pt x="4956435" y="6049175"/>
                  <a:pt x="4958944" y="6046730"/>
                  <a:pt x="4964786" y="6044336"/>
                </a:cubicBezTo>
                <a:cubicBezTo>
                  <a:pt x="4970623" y="6041942"/>
                  <a:pt x="4977145" y="6040723"/>
                  <a:pt x="4979781" y="6041567"/>
                </a:cubicBezTo>
                <a:close/>
                <a:moveTo>
                  <a:pt x="4770446" y="6040069"/>
                </a:moveTo>
                <a:cubicBezTo>
                  <a:pt x="4772877" y="6040691"/>
                  <a:pt x="4768971" y="6044025"/>
                  <a:pt x="4761884" y="6047429"/>
                </a:cubicBezTo>
                <a:cubicBezTo>
                  <a:pt x="4754809" y="6050750"/>
                  <a:pt x="4748059" y="6052255"/>
                  <a:pt x="4747182" y="6050782"/>
                </a:cubicBezTo>
                <a:cubicBezTo>
                  <a:pt x="4745054" y="6047225"/>
                  <a:pt x="4764208" y="6038437"/>
                  <a:pt x="4770446" y="6040069"/>
                </a:cubicBezTo>
                <a:close/>
                <a:moveTo>
                  <a:pt x="716203" y="6029910"/>
                </a:moveTo>
                <a:cubicBezTo>
                  <a:pt x="718410" y="6030782"/>
                  <a:pt x="718963" y="6033322"/>
                  <a:pt x="716406" y="6036951"/>
                </a:cubicBezTo>
                <a:cubicBezTo>
                  <a:pt x="714075" y="6040120"/>
                  <a:pt x="714508" y="6043987"/>
                  <a:pt x="717244" y="6045962"/>
                </a:cubicBezTo>
                <a:cubicBezTo>
                  <a:pt x="719911" y="6047835"/>
                  <a:pt x="718005" y="6048699"/>
                  <a:pt x="712989" y="6047759"/>
                </a:cubicBezTo>
                <a:cubicBezTo>
                  <a:pt x="704345" y="6046197"/>
                  <a:pt x="704268" y="6046521"/>
                  <a:pt x="710740" y="6052915"/>
                </a:cubicBezTo>
                <a:cubicBezTo>
                  <a:pt x="715644" y="6057855"/>
                  <a:pt x="719849" y="6058611"/>
                  <a:pt x="725976" y="6055678"/>
                </a:cubicBezTo>
                <a:cubicBezTo>
                  <a:pt x="733248" y="6052229"/>
                  <a:pt x="733799" y="6053207"/>
                  <a:pt x="730009" y="6062225"/>
                </a:cubicBezTo>
                <a:cubicBezTo>
                  <a:pt x="726070" y="6071546"/>
                  <a:pt x="723348" y="6072225"/>
                  <a:pt x="706199" y="6068441"/>
                </a:cubicBezTo>
                <a:lnTo>
                  <a:pt x="686759" y="6064155"/>
                </a:lnTo>
                <a:lnTo>
                  <a:pt x="693309" y="6050782"/>
                </a:lnTo>
                <a:cubicBezTo>
                  <a:pt x="696863" y="6043606"/>
                  <a:pt x="702699" y="6035389"/>
                  <a:pt x="706084" y="6032881"/>
                </a:cubicBezTo>
                <a:cubicBezTo>
                  <a:pt x="710140" y="6029836"/>
                  <a:pt x="713997" y="6029039"/>
                  <a:pt x="716203" y="6029910"/>
                </a:cubicBezTo>
                <a:close/>
                <a:moveTo>
                  <a:pt x="868308" y="6028600"/>
                </a:moveTo>
                <a:cubicBezTo>
                  <a:pt x="871044" y="6027832"/>
                  <a:pt x="872319" y="6031369"/>
                  <a:pt x="871076" y="6036233"/>
                </a:cubicBezTo>
                <a:cubicBezTo>
                  <a:pt x="869812" y="6041179"/>
                  <a:pt x="866687" y="6044856"/>
                  <a:pt x="864254" y="6044234"/>
                </a:cubicBezTo>
                <a:cubicBezTo>
                  <a:pt x="861823" y="6043612"/>
                  <a:pt x="860534" y="6040157"/>
                  <a:pt x="861486" y="6036601"/>
                </a:cubicBezTo>
                <a:cubicBezTo>
                  <a:pt x="862361" y="6033026"/>
                  <a:pt x="865468" y="6029426"/>
                  <a:pt x="868308" y="6028600"/>
                </a:cubicBezTo>
                <a:close/>
                <a:moveTo>
                  <a:pt x="5407570" y="6028499"/>
                </a:moveTo>
                <a:cubicBezTo>
                  <a:pt x="5402159" y="6027388"/>
                  <a:pt x="5400883" y="6028131"/>
                  <a:pt x="5404217" y="6030493"/>
                </a:cubicBezTo>
                <a:cubicBezTo>
                  <a:pt x="5407030" y="6032486"/>
                  <a:pt x="5410949" y="6033350"/>
                  <a:pt x="5412829" y="6032226"/>
                </a:cubicBezTo>
                <a:cubicBezTo>
                  <a:pt x="5414607" y="6031159"/>
                  <a:pt x="5412079" y="6029407"/>
                  <a:pt x="5407570" y="6028499"/>
                </a:cubicBezTo>
                <a:close/>
                <a:moveTo>
                  <a:pt x="792133" y="6027972"/>
                </a:moveTo>
                <a:cubicBezTo>
                  <a:pt x="795067" y="6027083"/>
                  <a:pt x="796730" y="6028474"/>
                  <a:pt x="796051" y="6031153"/>
                </a:cubicBezTo>
                <a:cubicBezTo>
                  <a:pt x="795379" y="6033827"/>
                  <a:pt x="792983" y="6035357"/>
                  <a:pt x="790386" y="6034697"/>
                </a:cubicBezTo>
                <a:cubicBezTo>
                  <a:pt x="787711" y="6034023"/>
                  <a:pt x="786195" y="6032741"/>
                  <a:pt x="786469" y="6031522"/>
                </a:cubicBezTo>
                <a:cubicBezTo>
                  <a:pt x="786735" y="6030296"/>
                  <a:pt x="789009" y="6028912"/>
                  <a:pt x="792133" y="6027972"/>
                </a:cubicBezTo>
                <a:close/>
                <a:moveTo>
                  <a:pt x="806650" y="6026981"/>
                </a:moveTo>
                <a:cubicBezTo>
                  <a:pt x="809592" y="6026086"/>
                  <a:pt x="811332" y="6027502"/>
                  <a:pt x="810576" y="6030163"/>
                </a:cubicBezTo>
                <a:cubicBezTo>
                  <a:pt x="809898" y="6032836"/>
                  <a:pt x="807509" y="6034367"/>
                  <a:pt x="804912" y="6033706"/>
                </a:cubicBezTo>
                <a:cubicBezTo>
                  <a:pt x="802238" y="6033027"/>
                  <a:pt x="800637" y="6031738"/>
                  <a:pt x="800987" y="6030531"/>
                </a:cubicBezTo>
                <a:cubicBezTo>
                  <a:pt x="801260" y="6029306"/>
                  <a:pt x="803533" y="6027921"/>
                  <a:pt x="806650" y="6026981"/>
                </a:cubicBezTo>
                <a:close/>
                <a:moveTo>
                  <a:pt x="1065542" y="6025911"/>
                </a:moveTo>
                <a:cubicBezTo>
                  <a:pt x="1066337" y="6025563"/>
                  <a:pt x="1067136" y="6027089"/>
                  <a:pt x="1068260" y="6030334"/>
                </a:cubicBezTo>
                <a:cubicBezTo>
                  <a:pt x="1071507" y="6039700"/>
                  <a:pt x="1071507" y="6039700"/>
                  <a:pt x="1065365" y="6041510"/>
                </a:cubicBezTo>
                <a:cubicBezTo>
                  <a:pt x="1062425" y="6042405"/>
                  <a:pt x="1061306" y="6038563"/>
                  <a:pt x="1062849" y="6032734"/>
                </a:cubicBezTo>
                <a:cubicBezTo>
                  <a:pt x="1063957" y="6028482"/>
                  <a:pt x="1064748" y="6026260"/>
                  <a:pt x="1065542" y="6025911"/>
                </a:cubicBezTo>
                <a:close/>
                <a:moveTo>
                  <a:pt x="5248532" y="6018608"/>
                </a:moveTo>
                <a:cubicBezTo>
                  <a:pt x="5243990" y="6019350"/>
                  <a:pt x="5240554" y="6021139"/>
                  <a:pt x="5239903" y="6023692"/>
                </a:cubicBezTo>
                <a:cubicBezTo>
                  <a:pt x="5239173" y="6026613"/>
                  <a:pt x="5241198" y="6027146"/>
                  <a:pt x="5245485" y="6025184"/>
                </a:cubicBezTo>
                <a:cubicBezTo>
                  <a:pt x="5249194" y="6023514"/>
                  <a:pt x="5256504" y="6022218"/>
                  <a:pt x="5261737" y="6022174"/>
                </a:cubicBezTo>
                <a:cubicBezTo>
                  <a:pt x="5268919" y="6022218"/>
                  <a:pt x="5269390" y="6021634"/>
                  <a:pt x="5263801" y="6019805"/>
                </a:cubicBezTo>
                <a:cubicBezTo>
                  <a:pt x="5258723" y="6018170"/>
                  <a:pt x="5253074" y="6017865"/>
                  <a:pt x="5248532" y="6018608"/>
                </a:cubicBezTo>
                <a:close/>
                <a:moveTo>
                  <a:pt x="748380" y="6014294"/>
                </a:moveTo>
                <a:cubicBezTo>
                  <a:pt x="750812" y="6014916"/>
                  <a:pt x="751962" y="6016713"/>
                  <a:pt x="751328" y="6018796"/>
                </a:cubicBezTo>
                <a:cubicBezTo>
                  <a:pt x="749630" y="6024162"/>
                  <a:pt x="731559" y="6041237"/>
                  <a:pt x="732701" y="6036436"/>
                </a:cubicBezTo>
                <a:cubicBezTo>
                  <a:pt x="734955" y="6027000"/>
                  <a:pt x="744665" y="6013303"/>
                  <a:pt x="748380" y="6014294"/>
                </a:cubicBezTo>
                <a:close/>
                <a:moveTo>
                  <a:pt x="4921397" y="6010014"/>
                </a:moveTo>
                <a:lnTo>
                  <a:pt x="4935712" y="6010344"/>
                </a:lnTo>
                <a:lnTo>
                  <a:pt x="4917917" y="6018409"/>
                </a:lnTo>
                <a:cubicBezTo>
                  <a:pt x="4903285" y="6024943"/>
                  <a:pt x="4900687" y="6027794"/>
                  <a:pt x="4903679" y="6034017"/>
                </a:cubicBezTo>
                <a:cubicBezTo>
                  <a:pt x="4908702" y="6044634"/>
                  <a:pt x="4898001" y="6050838"/>
                  <a:pt x="4870724" y="6052953"/>
                </a:cubicBezTo>
                <a:cubicBezTo>
                  <a:pt x="4850313" y="6054616"/>
                  <a:pt x="4850313" y="6054610"/>
                  <a:pt x="4855527" y="6044970"/>
                </a:cubicBezTo>
                <a:cubicBezTo>
                  <a:pt x="4862589" y="6031972"/>
                  <a:pt x="4855527" y="6025958"/>
                  <a:pt x="4842698" y="6034004"/>
                </a:cubicBezTo>
                <a:cubicBezTo>
                  <a:pt x="4837021" y="6037636"/>
                  <a:pt x="4827215" y="6040525"/>
                  <a:pt x="4820502" y="6040672"/>
                </a:cubicBezTo>
                <a:cubicBezTo>
                  <a:pt x="4813789" y="6040818"/>
                  <a:pt x="4804295" y="6043085"/>
                  <a:pt x="4798890" y="6045834"/>
                </a:cubicBezTo>
                <a:cubicBezTo>
                  <a:pt x="4790107" y="6050317"/>
                  <a:pt x="4789453" y="6050178"/>
                  <a:pt x="4791162" y="6043612"/>
                </a:cubicBezTo>
                <a:cubicBezTo>
                  <a:pt x="4792883" y="6036969"/>
                  <a:pt x="4852021" y="6013113"/>
                  <a:pt x="4860938" y="6015424"/>
                </a:cubicBezTo>
                <a:cubicBezTo>
                  <a:pt x="4863122" y="6015989"/>
                  <a:pt x="4868432" y="6019475"/>
                  <a:pt x="4872737" y="6023254"/>
                </a:cubicBezTo>
                <a:cubicBezTo>
                  <a:pt x="4876897" y="6026911"/>
                  <a:pt x="4884137" y="6033306"/>
                  <a:pt x="4888443" y="6037078"/>
                </a:cubicBezTo>
                <a:cubicBezTo>
                  <a:pt x="4896102" y="6043910"/>
                  <a:pt x="4896254" y="6043599"/>
                  <a:pt x="4892908" y="6028899"/>
                </a:cubicBezTo>
                <a:cubicBezTo>
                  <a:pt x="4889707" y="6014662"/>
                  <a:pt x="4890044" y="6013538"/>
                  <a:pt x="4898331" y="6011684"/>
                </a:cubicBezTo>
                <a:cubicBezTo>
                  <a:pt x="4903291" y="6010554"/>
                  <a:pt x="4913313" y="6009766"/>
                  <a:pt x="4921397" y="6010014"/>
                </a:cubicBezTo>
                <a:close/>
                <a:moveTo>
                  <a:pt x="714841" y="6005607"/>
                </a:moveTo>
                <a:cubicBezTo>
                  <a:pt x="718417" y="6006484"/>
                  <a:pt x="719808" y="6009100"/>
                  <a:pt x="717738" y="6011125"/>
                </a:cubicBezTo>
                <a:cubicBezTo>
                  <a:pt x="715662" y="6013151"/>
                  <a:pt x="710739" y="6014123"/>
                  <a:pt x="707175" y="6013164"/>
                </a:cubicBezTo>
                <a:cubicBezTo>
                  <a:pt x="703619" y="6012211"/>
                  <a:pt x="702209" y="6009671"/>
                  <a:pt x="704286" y="6007645"/>
                </a:cubicBezTo>
                <a:cubicBezTo>
                  <a:pt x="706362" y="6005620"/>
                  <a:pt x="711285" y="6004655"/>
                  <a:pt x="714841" y="6005607"/>
                </a:cubicBezTo>
                <a:close/>
                <a:moveTo>
                  <a:pt x="607789" y="6001683"/>
                </a:moveTo>
                <a:cubicBezTo>
                  <a:pt x="610451" y="6002439"/>
                  <a:pt x="611974" y="6004833"/>
                  <a:pt x="611332" y="6007348"/>
                </a:cubicBezTo>
                <a:cubicBezTo>
                  <a:pt x="610659" y="6010021"/>
                  <a:pt x="609365" y="6011621"/>
                  <a:pt x="608156" y="6011266"/>
                </a:cubicBezTo>
                <a:cubicBezTo>
                  <a:pt x="606931" y="6010999"/>
                  <a:pt x="605547" y="6008725"/>
                  <a:pt x="604608" y="6005601"/>
                </a:cubicBezTo>
                <a:cubicBezTo>
                  <a:pt x="603719" y="6002668"/>
                  <a:pt x="605109" y="6001004"/>
                  <a:pt x="607789" y="6001683"/>
                </a:cubicBezTo>
                <a:close/>
                <a:moveTo>
                  <a:pt x="4992509" y="5998869"/>
                </a:moveTo>
                <a:cubicBezTo>
                  <a:pt x="5007503" y="6001576"/>
                  <a:pt x="5030021" y="6011459"/>
                  <a:pt x="5032156" y="6018098"/>
                </a:cubicBezTo>
                <a:cubicBezTo>
                  <a:pt x="5034353" y="6024835"/>
                  <a:pt x="5008861" y="6029737"/>
                  <a:pt x="4993225" y="6025692"/>
                </a:cubicBezTo>
                <a:cubicBezTo>
                  <a:pt x="4987376" y="6024232"/>
                  <a:pt x="4978790" y="6025502"/>
                  <a:pt x="4973461" y="6028696"/>
                </a:cubicBezTo>
                <a:cubicBezTo>
                  <a:pt x="4960144" y="6036633"/>
                  <a:pt x="4935573" y="6038144"/>
                  <a:pt x="4923360" y="6031769"/>
                </a:cubicBezTo>
                <a:lnTo>
                  <a:pt x="4913313" y="6026467"/>
                </a:lnTo>
                <a:lnTo>
                  <a:pt x="4926580" y="6024175"/>
                </a:lnTo>
                <a:cubicBezTo>
                  <a:pt x="4934055" y="6022911"/>
                  <a:pt x="4942018" y="6023298"/>
                  <a:pt x="4944953" y="6025146"/>
                </a:cubicBezTo>
                <a:cubicBezTo>
                  <a:pt x="4947887" y="6026988"/>
                  <a:pt x="4957127" y="6025089"/>
                  <a:pt x="4966361" y="6020879"/>
                </a:cubicBezTo>
                <a:cubicBezTo>
                  <a:pt x="4978288" y="6015373"/>
                  <a:pt x="4981273" y="6011919"/>
                  <a:pt x="4977754" y="6008065"/>
                </a:cubicBezTo>
                <a:cubicBezTo>
                  <a:pt x="4973906" y="6003785"/>
                  <a:pt x="4974566" y="6001962"/>
                  <a:pt x="4981057" y="5998940"/>
                </a:cubicBezTo>
                <a:cubicBezTo>
                  <a:pt x="4983349" y="5997862"/>
                  <a:pt x="4987511" y="5997967"/>
                  <a:pt x="4992509" y="5998869"/>
                </a:cubicBezTo>
                <a:close/>
                <a:moveTo>
                  <a:pt x="357929" y="5996327"/>
                </a:moveTo>
                <a:cubicBezTo>
                  <a:pt x="359876" y="5995033"/>
                  <a:pt x="363717" y="5995387"/>
                  <a:pt x="367926" y="5998413"/>
                </a:cubicBezTo>
                <a:cubicBezTo>
                  <a:pt x="371197" y="6000680"/>
                  <a:pt x="373462" y="6004775"/>
                  <a:pt x="372857" y="6007125"/>
                </a:cubicBezTo>
                <a:cubicBezTo>
                  <a:pt x="371277" y="6013113"/>
                  <a:pt x="366785" y="6012123"/>
                  <a:pt x="359301" y="6004134"/>
                </a:cubicBezTo>
                <a:cubicBezTo>
                  <a:pt x="355933" y="6000565"/>
                  <a:pt x="355986" y="5997622"/>
                  <a:pt x="357929" y="5996327"/>
                </a:cubicBezTo>
                <a:close/>
                <a:moveTo>
                  <a:pt x="5470780" y="5996285"/>
                </a:moveTo>
                <a:cubicBezTo>
                  <a:pt x="5485348" y="5997015"/>
                  <a:pt x="5492963" y="5999384"/>
                  <a:pt x="5496570" y="6004375"/>
                </a:cubicBezTo>
                <a:cubicBezTo>
                  <a:pt x="5500920" y="6010300"/>
                  <a:pt x="5499955" y="6011544"/>
                  <a:pt x="5490613" y="6012738"/>
                </a:cubicBezTo>
                <a:cubicBezTo>
                  <a:pt x="5483697" y="6013436"/>
                  <a:pt x="5478267" y="6011639"/>
                  <a:pt x="5476076" y="6007988"/>
                </a:cubicBezTo>
                <a:cubicBezTo>
                  <a:pt x="5474222" y="6004750"/>
                  <a:pt x="5467528" y="6000533"/>
                  <a:pt x="5461349" y="5998660"/>
                </a:cubicBezTo>
                <a:cubicBezTo>
                  <a:pt x="5454122" y="5996463"/>
                  <a:pt x="5457570" y="5995599"/>
                  <a:pt x="5470780" y="5996285"/>
                </a:cubicBezTo>
                <a:close/>
                <a:moveTo>
                  <a:pt x="871971" y="5996095"/>
                </a:moveTo>
                <a:cubicBezTo>
                  <a:pt x="869215" y="5996939"/>
                  <a:pt x="865861" y="6001257"/>
                  <a:pt x="864801" y="6005302"/>
                </a:cubicBezTo>
                <a:cubicBezTo>
                  <a:pt x="863054" y="6012027"/>
                  <a:pt x="863531" y="6012217"/>
                  <a:pt x="868892" y="6007315"/>
                </a:cubicBezTo>
                <a:cubicBezTo>
                  <a:pt x="877045" y="5999867"/>
                  <a:pt x="878608" y="5993961"/>
                  <a:pt x="871971" y="5996095"/>
                </a:cubicBezTo>
                <a:close/>
                <a:moveTo>
                  <a:pt x="4878648" y="5995264"/>
                </a:moveTo>
                <a:cubicBezTo>
                  <a:pt x="4882295" y="5994998"/>
                  <a:pt x="4885166" y="5995187"/>
                  <a:pt x="4886373" y="5996032"/>
                </a:cubicBezTo>
                <a:cubicBezTo>
                  <a:pt x="4897131" y="6003544"/>
                  <a:pt x="4892266" y="6006579"/>
                  <a:pt x="4869969" y="6005938"/>
                </a:cubicBezTo>
                <a:cubicBezTo>
                  <a:pt x="4858124" y="6005640"/>
                  <a:pt x="4848757" y="6005030"/>
                  <a:pt x="4848865" y="6004541"/>
                </a:cubicBezTo>
                <a:cubicBezTo>
                  <a:pt x="4849784" y="6000954"/>
                  <a:pt x="4867708" y="5996061"/>
                  <a:pt x="4878648" y="5995264"/>
                </a:cubicBezTo>
                <a:close/>
                <a:moveTo>
                  <a:pt x="1064671" y="5988779"/>
                </a:moveTo>
                <a:cubicBezTo>
                  <a:pt x="1067509" y="5987948"/>
                  <a:pt x="1068817" y="5991319"/>
                  <a:pt x="1067509" y="5996082"/>
                </a:cubicBezTo>
                <a:cubicBezTo>
                  <a:pt x="1066245" y="6001029"/>
                  <a:pt x="1062892" y="6005772"/>
                  <a:pt x="1060054" y="6006598"/>
                </a:cubicBezTo>
                <a:cubicBezTo>
                  <a:pt x="1057214" y="6007429"/>
                  <a:pt x="1055963" y="6004153"/>
                  <a:pt x="1057227" y="5999212"/>
                </a:cubicBezTo>
                <a:cubicBezTo>
                  <a:pt x="1058472" y="5994348"/>
                  <a:pt x="1061832" y="5989605"/>
                  <a:pt x="1064671" y="5988779"/>
                </a:cubicBezTo>
                <a:close/>
                <a:moveTo>
                  <a:pt x="473106" y="5988316"/>
                </a:moveTo>
                <a:cubicBezTo>
                  <a:pt x="476128" y="5987439"/>
                  <a:pt x="477785" y="5988830"/>
                  <a:pt x="477029" y="5991491"/>
                </a:cubicBezTo>
                <a:cubicBezTo>
                  <a:pt x="476349" y="5994170"/>
                  <a:pt x="473961" y="5995694"/>
                  <a:pt x="471364" y="5995041"/>
                </a:cubicBezTo>
                <a:cubicBezTo>
                  <a:pt x="468684" y="5994361"/>
                  <a:pt x="467091" y="5993065"/>
                  <a:pt x="467441" y="5991859"/>
                </a:cubicBezTo>
                <a:cubicBezTo>
                  <a:pt x="467713" y="5990633"/>
                  <a:pt x="469984" y="5989256"/>
                  <a:pt x="473106" y="5988316"/>
                </a:cubicBezTo>
                <a:close/>
                <a:moveTo>
                  <a:pt x="757616" y="5987986"/>
                </a:moveTo>
                <a:cubicBezTo>
                  <a:pt x="758581" y="5988284"/>
                  <a:pt x="758275" y="5992755"/>
                  <a:pt x="757030" y="5997619"/>
                </a:cubicBezTo>
                <a:cubicBezTo>
                  <a:pt x="755786" y="6002483"/>
                  <a:pt x="752935" y="6004934"/>
                  <a:pt x="750908" y="6002864"/>
                </a:cubicBezTo>
                <a:cubicBezTo>
                  <a:pt x="747485" y="5999365"/>
                  <a:pt x="753163" y="5986830"/>
                  <a:pt x="757616" y="5987986"/>
                </a:cubicBezTo>
                <a:close/>
                <a:moveTo>
                  <a:pt x="4972731" y="5986995"/>
                </a:moveTo>
                <a:cubicBezTo>
                  <a:pt x="4975405" y="5987674"/>
                  <a:pt x="4976923" y="5988951"/>
                  <a:pt x="4976649" y="5990176"/>
                </a:cubicBezTo>
                <a:cubicBezTo>
                  <a:pt x="4976383" y="5991402"/>
                  <a:pt x="4974109" y="5992786"/>
                  <a:pt x="4970985" y="5993720"/>
                </a:cubicBezTo>
                <a:cubicBezTo>
                  <a:pt x="4968050" y="5994615"/>
                  <a:pt x="4966387" y="5993218"/>
                  <a:pt x="4967066" y="5990545"/>
                </a:cubicBezTo>
                <a:cubicBezTo>
                  <a:pt x="4967740" y="5987865"/>
                  <a:pt x="4970133" y="5986341"/>
                  <a:pt x="4972731" y="5986995"/>
                </a:cubicBezTo>
                <a:close/>
                <a:moveTo>
                  <a:pt x="5240506" y="5981007"/>
                </a:moveTo>
                <a:cubicBezTo>
                  <a:pt x="5243725" y="5980779"/>
                  <a:pt x="5245523" y="5983484"/>
                  <a:pt x="5244646" y="5987059"/>
                </a:cubicBezTo>
                <a:cubicBezTo>
                  <a:pt x="5243713" y="5990539"/>
                  <a:pt x="5239794" y="5992755"/>
                  <a:pt x="5236238" y="5991796"/>
                </a:cubicBezTo>
                <a:cubicBezTo>
                  <a:pt x="5228554" y="5989758"/>
                  <a:pt x="5231716" y="5981636"/>
                  <a:pt x="5240506" y="5981007"/>
                </a:cubicBezTo>
                <a:close/>
                <a:moveTo>
                  <a:pt x="618509" y="5980664"/>
                </a:moveTo>
                <a:cubicBezTo>
                  <a:pt x="623456" y="5981928"/>
                  <a:pt x="626797" y="5984639"/>
                  <a:pt x="626193" y="5986989"/>
                </a:cubicBezTo>
                <a:cubicBezTo>
                  <a:pt x="625603" y="5989256"/>
                  <a:pt x="620178" y="5989770"/>
                  <a:pt x="613949" y="5988138"/>
                </a:cubicBezTo>
                <a:cubicBezTo>
                  <a:pt x="607713" y="5986506"/>
                  <a:pt x="604308" y="5983699"/>
                  <a:pt x="606264" y="5981820"/>
                </a:cubicBezTo>
                <a:cubicBezTo>
                  <a:pt x="608240" y="5979858"/>
                  <a:pt x="613562" y="5979400"/>
                  <a:pt x="618509" y="5980664"/>
                </a:cubicBezTo>
                <a:close/>
                <a:moveTo>
                  <a:pt x="5036607" y="5979687"/>
                </a:moveTo>
                <a:cubicBezTo>
                  <a:pt x="5042234" y="5978271"/>
                  <a:pt x="5046350" y="5979007"/>
                  <a:pt x="5045746" y="5981363"/>
                </a:cubicBezTo>
                <a:cubicBezTo>
                  <a:pt x="5045143" y="5983713"/>
                  <a:pt x="5040367" y="5985567"/>
                  <a:pt x="5035146" y="5985529"/>
                </a:cubicBezTo>
                <a:cubicBezTo>
                  <a:pt x="5029850" y="5985472"/>
                  <a:pt x="5025811" y="5984754"/>
                  <a:pt x="5026008" y="5983859"/>
                </a:cubicBezTo>
                <a:cubicBezTo>
                  <a:pt x="5026211" y="5982957"/>
                  <a:pt x="5030987" y="5981103"/>
                  <a:pt x="5036607" y="5979687"/>
                </a:cubicBezTo>
                <a:close/>
                <a:moveTo>
                  <a:pt x="443427" y="5978704"/>
                </a:moveTo>
                <a:cubicBezTo>
                  <a:pt x="444531" y="5978455"/>
                  <a:pt x="447862" y="5980046"/>
                  <a:pt x="452903" y="5983599"/>
                </a:cubicBezTo>
                <a:cubicBezTo>
                  <a:pt x="456547" y="5986113"/>
                  <a:pt x="458262" y="5988806"/>
                  <a:pt x="456752" y="5989841"/>
                </a:cubicBezTo>
                <a:cubicBezTo>
                  <a:pt x="455334" y="5990818"/>
                  <a:pt x="451118" y="5988602"/>
                  <a:pt x="447320" y="5984849"/>
                </a:cubicBezTo>
                <a:cubicBezTo>
                  <a:pt x="443448" y="5981042"/>
                  <a:pt x="442324" y="5978953"/>
                  <a:pt x="443427" y="5978704"/>
                </a:cubicBezTo>
                <a:close/>
                <a:moveTo>
                  <a:pt x="948224" y="5977725"/>
                </a:moveTo>
                <a:cubicBezTo>
                  <a:pt x="950544" y="5980036"/>
                  <a:pt x="951826" y="5982373"/>
                  <a:pt x="951477" y="5983579"/>
                </a:cubicBezTo>
                <a:cubicBezTo>
                  <a:pt x="951202" y="5984805"/>
                  <a:pt x="949165" y="5985128"/>
                  <a:pt x="946485" y="5984449"/>
                </a:cubicBezTo>
                <a:cubicBezTo>
                  <a:pt x="943968" y="5983808"/>
                  <a:pt x="942560" y="5981268"/>
                  <a:pt x="943238" y="5978594"/>
                </a:cubicBezTo>
                <a:cubicBezTo>
                  <a:pt x="943913" y="5975915"/>
                  <a:pt x="946054" y="5975534"/>
                  <a:pt x="948224" y="5977725"/>
                </a:cubicBezTo>
                <a:close/>
                <a:moveTo>
                  <a:pt x="767561" y="5976309"/>
                </a:moveTo>
                <a:cubicBezTo>
                  <a:pt x="770075" y="5976950"/>
                  <a:pt x="771294" y="5979185"/>
                  <a:pt x="770615" y="5981865"/>
                </a:cubicBezTo>
                <a:cubicBezTo>
                  <a:pt x="769877" y="5984443"/>
                  <a:pt x="766537" y="5985586"/>
                  <a:pt x="762493" y="5984526"/>
                </a:cubicBezTo>
                <a:cubicBezTo>
                  <a:pt x="758530" y="5983478"/>
                  <a:pt x="757248" y="5981141"/>
                  <a:pt x="759437" y="5978969"/>
                </a:cubicBezTo>
                <a:cubicBezTo>
                  <a:pt x="761813" y="5976753"/>
                  <a:pt x="765045" y="5975667"/>
                  <a:pt x="767561" y="5976309"/>
                </a:cubicBezTo>
                <a:close/>
                <a:moveTo>
                  <a:pt x="5158931" y="5972246"/>
                </a:moveTo>
                <a:cubicBezTo>
                  <a:pt x="5162577" y="5971927"/>
                  <a:pt x="5168666" y="5974705"/>
                  <a:pt x="5176433" y="5980658"/>
                </a:cubicBezTo>
                <a:cubicBezTo>
                  <a:pt x="5185946" y="5987979"/>
                  <a:pt x="5186588" y="5989745"/>
                  <a:pt x="5179672" y="5989250"/>
                </a:cubicBezTo>
                <a:cubicBezTo>
                  <a:pt x="5173937" y="5988843"/>
                  <a:pt x="5169765" y="5992628"/>
                  <a:pt x="5167244" y="6000552"/>
                </a:cubicBezTo>
                <a:cubicBezTo>
                  <a:pt x="5163992" y="6010623"/>
                  <a:pt x="5165510" y="6013443"/>
                  <a:pt x="5177493" y="6018910"/>
                </a:cubicBezTo>
                <a:cubicBezTo>
                  <a:pt x="5192888" y="6025990"/>
                  <a:pt x="5210835" y="6021901"/>
                  <a:pt x="5226535" y="6007810"/>
                </a:cubicBezTo>
                <a:cubicBezTo>
                  <a:pt x="5233164" y="6001829"/>
                  <a:pt x="5242043" y="6000019"/>
                  <a:pt x="5255894" y="6001702"/>
                </a:cubicBezTo>
                <a:cubicBezTo>
                  <a:pt x="5297511" y="6006775"/>
                  <a:pt x="5312308" y="6006871"/>
                  <a:pt x="5322076" y="6002178"/>
                </a:cubicBezTo>
                <a:cubicBezTo>
                  <a:pt x="5331386" y="5997638"/>
                  <a:pt x="5331653" y="5996837"/>
                  <a:pt x="5326864" y="5987478"/>
                </a:cubicBezTo>
                <a:cubicBezTo>
                  <a:pt x="5324051" y="5981972"/>
                  <a:pt x="5322743" y="5977064"/>
                  <a:pt x="5324000" y="5976397"/>
                </a:cubicBezTo>
                <a:cubicBezTo>
                  <a:pt x="5330021" y="5973184"/>
                  <a:pt x="5355272" y="5977134"/>
                  <a:pt x="5359768" y="5981979"/>
                </a:cubicBezTo>
                <a:cubicBezTo>
                  <a:pt x="5366881" y="5989713"/>
                  <a:pt x="5357234" y="5997346"/>
                  <a:pt x="5347733" y="5991485"/>
                </a:cubicBezTo>
                <a:cubicBezTo>
                  <a:pt x="5343605" y="5988856"/>
                  <a:pt x="5339356" y="5988691"/>
                  <a:pt x="5338753" y="5991040"/>
                </a:cubicBezTo>
                <a:cubicBezTo>
                  <a:pt x="5337458" y="5996152"/>
                  <a:pt x="5357761" y="6006197"/>
                  <a:pt x="5367084" y="6005086"/>
                </a:cubicBezTo>
                <a:cubicBezTo>
                  <a:pt x="5370767" y="6004705"/>
                  <a:pt x="5374178" y="6001683"/>
                  <a:pt x="5375130" y="5998127"/>
                </a:cubicBezTo>
                <a:cubicBezTo>
                  <a:pt x="5376032" y="5994818"/>
                  <a:pt x="5379932" y="5992678"/>
                  <a:pt x="5383488" y="5993637"/>
                </a:cubicBezTo>
                <a:cubicBezTo>
                  <a:pt x="5387146" y="5994526"/>
                  <a:pt x="5390709" y="5993517"/>
                  <a:pt x="5391280" y="5991332"/>
                </a:cubicBezTo>
                <a:cubicBezTo>
                  <a:pt x="5391865" y="5989059"/>
                  <a:pt x="5401543" y="5988284"/>
                  <a:pt x="5413165" y="5989567"/>
                </a:cubicBezTo>
                <a:cubicBezTo>
                  <a:pt x="5429391" y="5991345"/>
                  <a:pt x="5436022" y="5994266"/>
                  <a:pt x="5442893" y="6002718"/>
                </a:cubicBezTo>
                <a:cubicBezTo>
                  <a:pt x="5447599" y="6008553"/>
                  <a:pt x="5451130" y="6016611"/>
                  <a:pt x="5450394" y="6019964"/>
                </a:cubicBezTo>
                <a:cubicBezTo>
                  <a:pt x="5449295" y="6024943"/>
                  <a:pt x="5454979" y="6027140"/>
                  <a:pt x="5477099" y="6030137"/>
                </a:cubicBezTo>
                <a:cubicBezTo>
                  <a:pt x="5516759" y="6035547"/>
                  <a:pt x="5531474" y="6032118"/>
                  <a:pt x="5532922" y="6017024"/>
                </a:cubicBezTo>
                <a:cubicBezTo>
                  <a:pt x="5533291" y="6012649"/>
                  <a:pt x="5567191" y="6021165"/>
                  <a:pt x="5603327" y="6034607"/>
                </a:cubicBezTo>
                <a:cubicBezTo>
                  <a:pt x="5633748" y="6045955"/>
                  <a:pt x="5637558" y="6054413"/>
                  <a:pt x="5609043" y="6047434"/>
                </a:cubicBezTo>
                <a:cubicBezTo>
                  <a:pt x="5587514" y="6042170"/>
                  <a:pt x="5569096" y="6042983"/>
                  <a:pt x="5574748" y="6048952"/>
                </a:cubicBezTo>
                <a:cubicBezTo>
                  <a:pt x="5583005" y="6057531"/>
                  <a:pt x="5617490" y="6062395"/>
                  <a:pt x="5627714" y="6056350"/>
                </a:cubicBezTo>
                <a:cubicBezTo>
                  <a:pt x="5636478" y="6051181"/>
                  <a:pt x="5644417" y="6051727"/>
                  <a:pt x="5672043" y="6059284"/>
                </a:cubicBezTo>
                <a:cubicBezTo>
                  <a:pt x="5702336" y="6067507"/>
                  <a:pt x="5706020" y="6069697"/>
                  <a:pt x="5709957" y="6081013"/>
                </a:cubicBezTo>
                <a:cubicBezTo>
                  <a:pt x="5714466" y="6094259"/>
                  <a:pt x="5732629" y="6102197"/>
                  <a:pt x="5749395" y="6098196"/>
                </a:cubicBezTo>
                <a:cubicBezTo>
                  <a:pt x="5760573" y="6095517"/>
                  <a:pt x="5794169" y="6110979"/>
                  <a:pt x="5797408" y="6120345"/>
                </a:cubicBezTo>
                <a:cubicBezTo>
                  <a:pt x="5798741" y="6124244"/>
                  <a:pt x="5799694" y="6133871"/>
                  <a:pt x="5799440" y="6140919"/>
                </a:cubicBezTo>
                <a:cubicBezTo>
                  <a:pt x="5798805" y="6156889"/>
                  <a:pt x="5803060" y="6158166"/>
                  <a:pt x="5823763" y="6148177"/>
                </a:cubicBezTo>
                <a:cubicBezTo>
                  <a:pt x="5842371" y="6139179"/>
                  <a:pt x="5848278" y="6140138"/>
                  <a:pt x="5870950" y="6155759"/>
                </a:cubicBezTo>
                <a:cubicBezTo>
                  <a:pt x="5879841" y="6161925"/>
                  <a:pt x="5890700" y="6167831"/>
                  <a:pt x="5895146" y="6168986"/>
                </a:cubicBezTo>
                <a:cubicBezTo>
                  <a:pt x="5899592" y="6170135"/>
                  <a:pt x="5903593" y="6174269"/>
                  <a:pt x="5903973" y="6178378"/>
                </a:cubicBezTo>
                <a:cubicBezTo>
                  <a:pt x="5904355" y="6182747"/>
                  <a:pt x="5910515" y="6187185"/>
                  <a:pt x="5919406" y="6189490"/>
                </a:cubicBezTo>
                <a:cubicBezTo>
                  <a:pt x="5927535" y="6191541"/>
                  <a:pt x="5950652" y="6203155"/>
                  <a:pt x="5970911" y="6215252"/>
                </a:cubicBezTo>
                <a:cubicBezTo>
                  <a:pt x="6018923" y="6243827"/>
                  <a:pt x="6026735" y="6247688"/>
                  <a:pt x="6012509" y="6235382"/>
                </a:cubicBezTo>
                <a:lnTo>
                  <a:pt x="6000760" y="6225260"/>
                </a:lnTo>
                <a:lnTo>
                  <a:pt x="6018034" y="6232492"/>
                </a:lnTo>
                <a:cubicBezTo>
                  <a:pt x="6036514" y="6240252"/>
                  <a:pt x="6048010" y="6251276"/>
                  <a:pt x="6033657" y="6247599"/>
                </a:cubicBezTo>
                <a:cubicBezTo>
                  <a:pt x="6020003" y="6244062"/>
                  <a:pt x="6049661" y="6274587"/>
                  <a:pt x="6077795" y="6292957"/>
                </a:cubicBezTo>
                <a:cubicBezTo>
                  <a:pt x="6091640" y="6302006"/>
                  <a:pt x="6111962" y="6316598"/>
                  <a:pt x="6122822" y="6325329"/>
                </a:cubicBezTo>
                <a:cubicBezTo>
                  <a:pt x="6133873" y="6334194"/>
                  <a:pt x="6151464" y="6347237"/>
                  <a:pt x="6162895" y="6354952"/>
                </a:cubicBezTo>
                <a:cubicBezTo>
                  <a:pt x="6174136" y="6362763"/>
                  <a:pt x="6184870" y="6371018"/>
                  <a:pt x="6187029" y="6373939"/>
                </a:cubicBezTo>
                <a:cubicBezTo>
                  <a:pt x="6195984" y="6385496"/>
                  <a:pt x="6241645" y="6424802"/>
                  <a:pt x="6244440" y="6423215"/>
                </a:cubicBezTo>
                <a:cubicBezTo>
                  <a:pt x="6245964" y="6422326"/>
                  <a:pt x="6260190" y="6435915"/>
                  <a:pt x="6276194" y="6453441"/>
                </a:cubicBezTo>
                <a:cubicBezTo>
                  <a:pt x="6292261" y="6471157"/>
                  <a:pt x="6319697" y="6497383"/>
                  <a:pt x="6337797" y="6512368"/>
                </a:cubicBezTo>
                <a:cubicBezTo>
                  <a:pt x="6355833" y="6527355"/>
                  <a:pt x="6376981" y="6548246"/>
                  <a:pt x="6385237" y="6559231"/>
                </a:cubicBezTo>
                <a:cubicBezTo>
                  <a:pt x="6405560" y="6586029"/>
                  <a:pt x="6450523" y="6637210"/>
                  <a:pt x="6468623" y="6653783"/>
                </a:cubicBezTo>
                <a:cubicBezTo>
                  <a:pt x="6497963" y="6680707"/>
                  <a:pt x="6522097" y="6709218"/>
                  <a:pt x="6520509" y="6715251"/>
                </a:cubicBezTo>
                <a:cubicBezTo>
                  <a:pt x="6519556" y="6718807"/>
                  <a:pt x="6516825" y="6720903"/>
                  <a:pt x="6514158" y="6720268"/>
                </a:cubicBezTo>
                <a:cubicBezTo>
                  <a:pt x="6511491" y="6719569"/>
                  <a:pt x="6510094" y="6721220"/>
                  <a:pt x="6510983" y="6724142"/>
                </a:cubicBezTo>
                <a:cubicBezTo>
                  <a:pt x="6511872" y="6727126"/>
                  <a:pt x="6515873" y="6730237"/>
                  <a:pt x="6520382" y="6731381"/>
                </a:cubicBezTo>
                <a:cubicBezTo>
                  <a:pt x="6524701" y="6732523"/>
                  <a:pt x="6532956" y="6737222"/>
                  <a:pt x="6538799" y="6742112"/>
                </a:cubicBezTo>
                <a:cubicBezTo>
                  <a:pt x="6549468" y="6750875"/>
                  <a:pt x="6551628" y="6758558"/>
                  <a:pt x="6542800" y="6756272"/>
                </a:cubicBezTo>
                <a:cubicBezTo>
                  <a:pt x="6536132" y="6754558"/>
                  <a:pt x="6522033" y="6763448"/>
                  <a:pt x="6524574" y="6767766"/>
                </a:cubicBezTo>
                <a:cubicBezTo>
                  <a:pt x="6525716" y="6769543"/>
                  <a:pt x="6532766" y="6772846"/>
                  <a:pt x="6540387" y="6775005"/>
                </a:cubicBezTo>
                <a:cubicBezTo>
                  <a:pt x="6582620" y="6787006"/>
                  <a:pt x="6618883" y="6814629"/>
                  <a:pt x="6614500" y="6831519"/>
                </a:cubicBezTo>
                <a:cubicBezTo>
                  <a:pt x="6613421" y="6835520"/>
                  <a:pt x="6618311" y="6843268"/>
                  <a:pt x="6625424" y="6848918"/>
                </a:cubicBezTo>
                <a:lnTo>
                  <a:pt x="6634899" y="6858000"/>
                </a:lnTo>
                <a:lnTo>
                  <a:pt x="6589457" y="6858000"/>
                </a:lnTo>
                <a:lnTo>
                  <a:pt x="6587662" y="6852237"/>
                </a:lnTo>
                <a:cubicBezTo>
                  <a:pt x="6581274" y="6840366"/>
                  <a:pt x="6565186" y="6819137"/>
                  <a:pt x="6560138" y="6817804"/>
                </a:cubicBezTo>
                <a:cubicBezTo>
                  <a:pt x="6557598" y="6817168"/>
                  <a:pt x="6555311" y="6821805"/>
                  <a:pt x="6554804" y="6828408"/>
                </a:cubicBezTo>
                <a:cubicBezTo>
                  <a:pt x="6554104" y="6837743"/>
                  <a:pt x="6552327" y="6839648"/>
                  <a:pt x="6545658" y="6837933"/>
                </a:cubicBezTo>
                <a:cubicBezTo>
                  <a:pt x="6537719" y="6835901"/>
                  <a:pt x="6537529" y="6836282"/>
                  <a:pt x="6541530" y="6848347"/>
                </a:cubicBezTo>
                <a:lnTo>
                  <a:pt x="6547157" y="6858000"/>
                </a:lnTo>
                <a:lnTo>
                  <a:pt x="6412721" y="6858000"/>
                </a:lnTo>
                <a:lnTo>
                  <a:pt x="6403654" y="6838187"/>
                </a:lnTo>
                <a:cubicBezTo>
                  <a:pt x="6392985" y="6820281"/>
                  <a:pt x="6383141" y="6805421"/>
                  <a:pt x="6381744" y="6804977"/>
                </a:cubicBezTo>
                <a:cubicBezTo>
                  <a:pt x="6378315" y="6804088"/>
                  <a:pt x="6337098" y="6752653"/>
                  <a:pt x="6325095" y="6734365"/>
                </a:cubicBezTo>
                <a:cubicBezTo>
                  <a:pt x="6320268" y="6727062"/>
                  <a:pt x="6314425" y="6720712"/>
                  <a:pt x="6311631" y="6720014"/>
                </a:cubicBezTo>
                <a:cubicBezTo>
                  <a:pt x="6309091" y="6719252"/>
                  <a:pt x="6300263" y="6710806"/>
                  <a:pt x="6292579" y="6701662"/>
                </a:cubicBezTo>
                <a:cubicBezTo>
                  <a:pt x="6284895" y="6692328"/>
                  <a:pt x="6270224" y="6676517"/>
                  <a:pt x="6260380" y="6666801"/>
                </a:cubicBezTo>
                <a:cubicBezTo>
                  <a:pt x="6250473" y="6657022"/>
                  <a:pt x="6242789" y="6647052"/>
                  <a:pt x="6243424" y="6644703"/>
                </a:cubicBezTo>
                <a:cubicBezTo>
                  <a:pt x="6243995" y="6642481"/>
                  <a:pt x="6241328" y="6639750"/>
                  <a:pt x="6237772" y="6638797"/>
                </a:cubicBezTo>
                <a:cubicBezTo>
                  <a:pt x="6230404" y="6636893"/>
                  <a:pt x="6218528" y="6626479"/>
                  <a:pt x="6205128" y="6610095"/>
                </a:cubicBezTo>
                <a:cubicBezTo>
                  <a:pt x="6200429" y="6604317"/>
                  <a:pt x="6191792" y="6598221"/>
                  <a:pt x="6186394" y="6596887"/>
                </a:cubicBezTo>
                <a:cubicBezTo>
                  <a:pt x="6181059" y="6595490"/>
                  <a:pt x="6175978" y="6591172"/>
                  <a:pt x="6175661" y="6587680"/>
                </a:cubicBezTo>
                <a:cubicBezTo>
                  <a:pt x="6175280" y="6584060"/>
                  <a:pt x="6164420" y="6571868"/>
                  <a:pt x="6151972" y="6561073"/>
                </a:cubicBezTo>
                <a:cubicBezTo>
                  <a:pt x="6130507" y="6542594"/>
                  <a:pt x="6097736" y="6508559"/>
                  <a:pt x="6094371" y="6501574"/>
                </a:cubicBezTo>
                <a:cubicBezTo>
                  <a:pt x="6091068" y="6494462"/>
                  <a:pt x="6069221" y="6471157"/>
                  <a:pt x="6064903" y="6470014"/>
                </a:cubicBezTo>
                <a:cubicBezTo>
                  <a:pt x="6062490" y="6469443"/>
                  <a:pt x="6060775" y="6472300"/>
                  <a:pt x="6061156" y="6476237"/>
                </a:cubicBezTo>
                <a:cubicBezTo>
                  <a:pt x="6061601" y="6480873"/>
                  <a:pt x="6059187" y="6482905"/>
                  <a:pt x="6054742" y="6481762"/>
                </a:cubicBezTo>
                <a:cubicBezTo>
                  <a:pt x="6050741" y="6480809"/>
                  <a:pt x="6046866" y="6482841"/>
                  <a:pt x="6045851" y="6486651"/>
                </a:cubicBezTo>
                <a:cubicBezTo>
                  <a:pt x="6044834" y="6490334"/>
                  <a:pt x="6048073" y="6494398"/>
                  <a:pt x="6053027" y="6495668"/>
                </a:cubicBezTo>
                <a:cubicBezTo>
                  <a:pt x="6057980" y="6496938"/>
                  <a:pt x="6061283" y="6500812"/>
                  <a:pt x="6060394" y="6504241"/>
                </a:cubicBezTo>
                <a:cubicBezTo>
                  <a:pt x="6058362" y="6511670"/>
                  <a:pt x="6074239" y="6531863"/>
                  <a:pt x="6089036" y="6540943"/>
                </a:cubicBezTo>
                <a:cubicBezTo>
                  <a:pt x="6094752" y="6544436"/>
                  <a:pt x="6118503" y="6563296"/>
                  <a:pt x="6142446" y="6583298"/>
                </a:cubicBezTo>
                <a:cubicBezTo>
                  <a:pt x="6180233" y="6614985"/>
                  <a:pt x="6216814" y="6657276"/>
                  <a:pt x="6251426" y="6709600"/>
                </a:cubicBezTo>
                <a:cubicBezTo>
                  <a:pt x="6254728" y="6714743"/>
                  <a:pt x="6262476" y="6723252"/>
                  <a:pt x="6268256" y="6728396"/>
                </a:cubicBezTo>
                <a:cubicBezTo>
                  <a:pt x="6274098" y="6733539"/>
                  <a:pt x="6285275" y="6748843"/>
                  <a:pt x="6292579" y="6761669"/>
                </a:cubicBezTo>
                <a:cubicBezTo>
                  <a:pt x="6299946" y="6774624"/>
                  <a:pt x="6307948" y="6785990"/>
                  <a:pt x="6309980" y="6786498"/>
                </a:cubicBezTo>
                <a:cubicBezTo>
                  <a:pt x="6312076" y="6787069"/>
                  <a:pt x="6317537" y="6793166"/>
                  <a:pt x="6322364" y="6800278"/>
                </a:cubicBezTo>
                <a:cubicBezTo>
                  <a:pt x="6338241" y="6823836"/>
                  <a:pt x="6360786" y="6852093"/>
                  <a:pt x="6364470" y="6853110"/>
                </a:cubicBezTo>
                <a:lnTo>
                  <a:pt x="6369790" y="6858000"/>
                </a:lnTo>
                <a:lnTo>
                  <a:pt x="6339744" y="6858000"/>
                </a:lnTo>
                <a:lnTo>
                  <a:pt x="6339408" y="6857182"/>
                </a:lnTo>
                <a:cubicBezTo>
                  <a:pt x="6335193" y="6850411"/>
                  <a:pt x="6326461" y="6839394"/>
                  <a:pt x="6315061" y="6827138"/>
                </a:cubicBezTo>
                <a:cubicBezTo>
                  <a:pt x="6303884" y="6815073"/>
                  <a:pt x="6293595" y="6801738"/>
                  <a:pt x="6292515" y="6797801"/>
                </a:cubicBezTo>
                <a:cubicBezTo>
                  <a:pt x="6289086" y="6785482"/>
                  <a:pt x="6271240" y="6775386"/>
                  <a:pt x="6260952" y="6779894"/>
                </a:cubicBezTo>
                <a:cubicBezTo>
                  <a:pt x="6253077" y="6783260"/>
                  <a:pt x="6253014" y="6783133"/>
                  <a:pt x="6259999" y="6777799"/>
                </a:cubicBezTo>
                <a:cubicBezTo>
                  <a:pt x="6266794" y="6772718"/>
                  <a:pt x="6266668" y="6771322"/>
                  <a:pt x="6259301" y="6766686"/>
                </a:cubicBezTo>
                <a:cubicBezTo>
                  <a:pt x="6254792" y="6763829"/>
                  <a:pt x="6251362" y="6759511"/>
                  <a:pt x="6251934" y="6757352"/>
                </a:cubicBezTo>
                <a:cubicBezTo>
                  <a:pt x="6252505" y="6755066"/>
                  <a:pt x="6247806" y="6747256"/>
                  <a:pt x="6241645" y="6740080"/>
                </a:cubicBezTo>
                <a:cubicBezTo>
                  <a:pt x="6233136" y="6730364"/>
                  <a:pt x="6228626" y="6727888"/>
                  <a:pt x="6224054" y="6730555"/>
                </a:cubicBezTo>
                <a:cubicBezTo>
                  <a:pt x="6211606" y="6737857"/>
                  <a:pt x="6206907" y="6733856"/>
                  <a:pt x="6165436" y="6680454"/>
                </a:cubicBezTo>
                <a:cubicBezTo>
                  <a:pt x="6161181" y="6674865"/>
                  <a:pt x="6160800" y="6671563"/>
                  <a:pt x="6164483" y="6670484"/>
                </a:cubicBezTo>
                <a:cubicBezTo>
                  <a:pt x="6167595" y="6669531"/>
                  <a:pt x="6169437" y="6670611"/>
                  <a:pt x="6168802" y="6673087"/>
                </a:cubicBezTo>
                <a:cubicBezTo>
                  <a:pt x="6168167" y="6675437"/>
                  <a:pt x="6172358" y="6679501"/>
                  <a:pt x="6178328" y="6682294"/>
                </a:cubicBezTo>
                <a:cubicBezTo>
                  <a:pt x="6195602" y="6690296"/>
                  <a:pt x="6196110" y="6690994"/>
                  <a:pt x="6137048" y="6629971"/>
                </a:cubicBezTo>
                <a:cubicBezTo>
                  <a:pt x="6108406" y="6600443"/>
                  <a:pt x="6089163" y="6588061"/>
                  <a:pt x="6105485" y="6609778"/>
                </a:cubicBezTo>
                <a:cubicBezTo>
                  <a:pt x="6110501" y="6616318"/>
                  <a:pt x="6116599" y="6622033"/>
                  <a:pt x="6119329" y="6622731"/>
                </a:cubicBezTo>
                <a:cubicBezTo>
                  <a:pt x="6121997" y="6623431"/>
                  <a:pt x="6123775" y="6626034"/>
                  <a:pt x="6123139" y="6628447"/>
                </a:cubicBezTo>
                <a:cubicBezTo>
                  <a:pt x="6122504" y="6630923"/>
                  <a:pt x="6119711" y="6632320"/>
                  <a:pt x="6117043" y="6631685"/>
                </a:cubicBezTo>
                <a:cubicBezTo>
                  <a:pt x="6110819" y="6630034"/>
                  <a:pt x="6054678" y="6582346"/>
                  <a:pt x="6053217" y="6577393"/>
                </a:cubicBezTo>
                <a:cubicBezTo>
                  <a:pt x="6051629" y="6572186"/>
                  <a:pt x="5990154" y="6519290"/>
                  <a:pt x="5976818" y="6511734"/>
                </a:cubicBezTo>
                <a:cubicBezTo>
                  <a:pt x="5967990" y="6506718"/>
                  <a:pt x="5968307" y="6507797"/>
                  <a:pt x="5978722" y="6519036"/>
                </a:cubicBezTo>
                <a:cubicBezTo>
                  <a:pt x="5993647" y="6534975"/>
                  <a:pt x="5994790" y="6541769"/>
                  <a:pt x="5984883" y="6555930"/>
                </a:cubicBezTo>
                <a:cubicBezTo>
                  <a:pt x="5978405" y="6565201"/>
                  <a:pt x="5978405" y="6567868"/>
                  <a:pt x="5984820" y="6573773"/>
                </a:cubicBezTo>
                <a:cubicBezTo>
                  <a:pt x="5989074" y="6577710"/>
                  <a:pt x="5991805" y="6582727"/>
                  <a:pt x="5991170" y="6585204"/>
                </a:cubicBezTo>
                <a:cubicBezTo>
                  <a:pt x="5989201" y="6592569"/>
                  <a:pt x="5978913" y="6586855"/>
                  <a:pt x="5973324" y="6575361"/>
                </a:cubicBezTo>
                <a:cubicBezTo>
                  <a:pt x="5969831" y="6568376"/>
                  <a:pt x="5964878" y="6565010"/>
                  <a:pt x="5957702" y="6565137"/>
                </a:cubicBezTo>
                <a:cubicBezTo>
                  <a:pt x="5949128" y="6565201"/>
                  <a:pt x="5948048" y="6564058"/>
                  <a:pt x="5952049" y="6558406"/>
                </a:cubicBezTo>
                <a:cubicBezTo>
                  <a:pt x="5955288" y="6554025"/>
                  <a:pt x="5954970" y="6551421"/>
                  <a:pt x="5951351" y="6551230"/>
                </a:cubicBezTo>
                <a:cubicBezTo>
                  <a:pt x="5944302" y="6550913"/>
                  <a:pt x="5928043" y="6534531"/>
                  <a:pt x="5929377" y="6529196"/>
                </a:cubicBezTo>
                <a:cubicBezTo>
                  <a:pt x="5931219" y="6522148"/>
                  <a:pt x="5910896" y="6497446"/>
                  <a:pt x="5901116" y="6494779"/>
                </a:cubicBezTo>
                <a:cubicBezTo>
                  <a:pt x="5895781" y="6493319"/>
                  <a:pt x="5891844" y="6490271"/>
                  <a:pt x="5892415" y="6487921"/>
                </a:cubicBezTo>
                <a:cubicBezTo>
                  <a:pt x="5893050" y="6485445"/>
                  <a:pt x="5889748" y="6481317"/>
                  <a:pt x="5884858" y="6478269"/>
                </a:cubicBezTo>
                <a:cubicBezTo>
                  <a:pt x="5874189" y="6471602"/>
                  <a:pt x="5871013" y="6448678"/>
                  <a:pt x="5880412" y="6445694"/>
                </a:cubicBezTo>
                <a:cubicBezTo>
                  <a:pt x="5884477" y="6444360"/>
                  <a:pt x="5880221" y="6438709"/>
                  <a:pt x="5867965" y="6429247"/>
                </a:cubicBezTo>
                <a:cubicBezTo>
                  <a:pt x="5831384" y="6400926"/>
                  <a:pt x="5818301" y="6394957"/>
                  <a:pt x="5794613" y="6395465"/>
                </a:cubicBezTo>
                <a:cubicBezTo>
                  <a:pt x="5781721" y="6395783"/>
                  <a:pt x="5774418" y="6397878"/>
                  <a:pt x="5776895" y="6400482"/>
                </a:cubicBezTo>
                <a:cubicBezTo>
                  <a:pt x="5779498" y="6403085"/>
                  <a:pt x="5775433" y="6404355"/>
                  <a:pt x="5767114" y="6403466"/>
                </a:cubicBezTo>
                <a:cubicBezTo>
                  <a:pt x="5759239" y="6402577"/>
                  <a:pt x="5754031" y="6400926"/>
                  <a:pt x="5755365" y="6399656"/>
                </a:cubicBezTo>
                <a:cubicBezTo>
                  <a:pt x="5759112" y="6396100"/>
                  <a:pt x="5732312" y="6374637"/>
                  <a:pt x="5720245" y="6371526"/>
                </a:cubicBezTo>
                <a:cubicBezTo>
                  <a:pt x="5711989" y="6369367"/>
                  <a:pt x="5710592" y="6366573"/>
                  <a:pt x="5712878" y="6357683"/>
                </a:cubicBezTo>
                <a:cubicBezTo>
                  <a:pt x="5714529" y="6351460"/>
                  <a:pt x="5717896" y="6345840"/>
                  <a:pt x="5720436" y="6345040"/>
                </a:cubicBezTo>
                <a:cubicBezTo>
                  <a:pt x="5730661" y="6341897"/>
                  <a:pt x="5725834" y="6335350"/>
                  <a:pt x="5707417" y="6327425"/>
                </a:cubicBezTo>
                <a:cubicBezTo>
                  <a:pt x="5686332" y="6318408"/>
                  <a:pt x="5680934" y="6311480"/>
                  <a:pt x="5693762" y="6309944"/>
                </a:cubicBezTo>
                <a:cubicBezTo>
                  <a:pt x="5699859" y="6309232"/>
                  <a:pt x="5698144" y="6305949"/>
                  <a:pt x="5686459" y="6295745"/>
                </a:cubicBezTo>
                <a:cubicBezTo>
                  <a:pt x="5678267" y="6288544"/>
                  <a:pt x="5668042" y="6282093"/>
                  <a:pt x="5664295" y="6281692"/>
                </a:cubicBezTo>
                <a:cubicBezTo>
                  <a:pt x="5653181" y="6280435"/>
                  <a:pt x="5626889" y="6260249"/>
                  <a:pt x="5628476" y="6254178"/>
                </a:cubicBezTo>
                <a:cubicBezTo>
                  <a:pt x="5629238" y="6251174"/>
                  <a:pt x="5625428" y="6247587"/>
                  <a:pt x="5619585" y="6246044"/>
                </a:cubicBezTo>
                <a:cubicBezTo>
                  <a:pt x="5587005" y="6237230"/>
                  <a:pt x="5550095" y="6224028"/>
                  <a:pt x="5548132" y="6220510"/>
                </a:cubicBezTo>
                <a:cubicBezTo>
                  <a:pt x="5545865" y="6216414"/>
                  <a:pt x="5592277" y="6226225"/>
                  <a:pt x="5626698" y="6237160"/>
                </a:cubicBezTo>
                <a:cubicBezTo>
                  <a:pt x="5651847" y="6245110"/>
                  <a:pt x="5673504" y="6245523"/>
                  <a:pt x="5672551" y="6237960"/>
                </a:cubicBezTo>
                <a:cubicBezTo>
                  <a:pt x="5671598" y="6229521"/>
                  <a:pt x="5721388" y="6245389"/>
                  <a:pt x="5755175" y="6264236"/>
                </a:cubicBezTo>
                <a:cubicBezTo>
                  <a:pt x="5769781" y="6272428"/>
                  <a:pt x="5791882" y="6281413"/>
                  <a:pt x="5803948" y="6284163"/>
                </a:cubicBezTo>
                <a:cubicBezTo>
                  <a:pt x="5820207" y="6287833"/>
                  <a:pt x="5827065" y="6291662"/>
                  <a:pt x="5829797" y="6298520"/>
                </a:cubicBezTo>
                <a:cubicBezTo>
                  <a:pt x="5832972" y="6306248"/>
                  <a:pt x="5835449" y="6307296"/>
                  <a:pt x="5844213" y="6304616"/>
                </a:cubicBezTo>
                <a:cubicBezTo>
                  <a:pt x="5853803" y="6301752"/>
                  <a:pt x="5855136" y="6302914"/>
                  <a:pt x="5858312" y="6316624"/>
                </a:cubicBezTo>
                <a:cubicBezTo>
                  <a:pt x="5860916" y="6327730"/>
                  <a:pt x="5865043" y="6332581"/>
                  <a:pt x="5873934" y="6334715"/>
                </a:cubicBezTo>
                <a:cubicBezTo>
                  <a:pt x="5885112" y="6337363"/>
                  <a:pt x="5885430" y="6337090"/>
                  <a:pt x="5878380" y="6330308"/>
                </a:cubicBezTo>
                <a:cubicBezTo>
                  <a:pt x="5866949" y="6319386"/>
                  <a:pt x="5866694" y="6318478"/>
                  <a:pt x="5875014" y="6315855"/>
                </a:cubicBezTo>
                <a:cubicBezTo>
                  <a:pt x="5881683" y="6313741"/>
                  <a:pt x="5882063" y="6312534"/>
                  <a:pt x="5877237" y="6307188"/>
                </a:cubicBezTo>
                <a:cubicBezTo>
                  <a:pt x="5874252" y="6303784"/>
                  <a:pt x="5868028" y="6301212"/>
                  <a:pt x="5863646" y="6301536"/>
                </a:cubicBezTo>
                <a:cubicBezTo>
                  <a:pt x="5859074" y="6301809"/>
                  <a:pt x="5853294" y="6297872"/>
                  <a:pt x="5850055" y="6292278"/>
                </a:cubicBezTo>
                <a:cubicBezTo>
                  <a:pt x="5846943" y="6286804"/>
                  <a:pt x="5837290" y="6280479"/>
                  <a:pt x="5828463" y="6278009"/>
                </a:cubicBezTo>
                <a:cubicBezTo>
                  <a:pt x="5801726" y="6270573"/>
                  <a:pt x="5772576" y="6250685"/>
                  <a:pt x="5774926" y="6241529"/>
                </a:cubicBezTo>
                <a:cubicBezTo>
                  <a:pt x="5776069" y="6237077"/>
                  <a:pt x="5774989" y="6232982"/>
                  <a:pt x="5772512" y="6232346"/>
                </a:cubicBezTo>
                <a:cubicBezTo>
                  <a:pt x="5770162" y="6231737"/>
                  <a:pt x="5768638" y="6228759"/>
                  <a:pt x="5769337" y="6226079"/>
                </a:cubicBezTo>
                <a:cubicBezTo>
                  <a:pt x="5770226" y="6222421"/>
                  <a:pt x="5780007" y="6224244"/>
                  <a:pt x="5802361" y="6232004"/>
                </a:cubicBezTo>
                <a:cubicBezTo>
                  <a:pt x="5825097" y="6240017"/>
                  <a:pt x="5832527" y="6241312"/>
                  <a:pt x="5828589" y="6236671"/>
                </a:cubicBezTo>
                <a:cubicBezTo>
                  <a:pt x="5821477" y="6228346"/>
                  <a:pt x="5838179" y="6236302"/>
                  <a:pt x="5859581" y="6251396"/>
                </a:cubicBezTo>
                <a:cubicBezTo>
                  <a:pt x="5877300" y="6263950"/>
                  <a:pt x="5883842" y="6273443"/>
                  <a:pt x="5868918" y="6264935"/>
                </a:cubicBezTo>
                <a:cubicBezTo>
                  <a:pt x="5859264" y="6259461"/>
                  <a:pt x="5859328" y="6259823"/>
                  <a:pt x="5869235" y="6269450"/>
                </a:cubicBezTo>
                <a:cubicBezTo>
                  <a:pt x="5877173" y="6277285"/>
                  <a:pt x="5881683" y="6278962"/>
                  <a:pt x="5887208" y="6276498"/>
                </a:cubicBezTo>
                <a:cubicBezTo>
                  <a:pt x="5891463" y="6274529"/>
                  <a:pt x="5895146" y="6275082"/>
                  <a:pt x="5896162" y="6277870"/>
                </a:cubicBezTo>
                <a:cubicBezTo>
                  <a:pt x="5897051" y="6280384"/>
                  <a:pt x="5907276" y="6286410"/>
                  <a:pt x="5918517" y="6291027"/>
                </a:cubicBezTo>
                <a:cubicBezTo>
                  <a:pt x="5929694" y="6295649"/>
                  <a:pt x="5942523" y="6303346"/>
                  <a:pt x="5946397" y="6307803"/>
                </a:cubicBezTo>
                <a:cubicBezTo>
                  <a:pt x="5950271" y="6312344"/>
                  <a:pt x="5971927" y="6327914"/>
                  <a:pt x="5994409" y="6342386"/>
                </a:cubicBezTo>
                <a:cubicBezTo>
                  <a:pt x="6016954" y="6356857"/>
                  <a:pt x="6042548" y="6374383"/>
                  <a:pt x="6051185" y="6381305"/>
                </a:cubicBezTo>
                <a:cubicBezTo>
                  <a:pt x="6073794" y="6399212"/>
                  <a:pt x="6088210" y="6404165"/>
                  <a:pt x="6089861" y="6394767"/>
                </a:cubicBezTo>
                <a:cubicBezTo>
                  <a:pt x="6090623" y="6390512"/>
                  <a:pt x="6096085" y="6387528"/>
                  <a:pt x="6103261" y="6387528"/>
                </a:cubicBezTo>
                <a:lnTo>
                  <a:pt x="6115392" y="6387591"/>
                </a:lnTo>
                <a:lnTo>
                  <a:pt x="6104087" y="6368668"/>
                </a:lnTo>
                <a:cubicBezTo>
                  <a:pt x="6094942" y="6353365"/>
                  <a:pt x="6088591" y="6348355"/>
                  <a:pt x="6071063" y="6342430"/>
                </a:cubicBezTo>
                <a:cubicBezTo>
                  <a:pt x="6056139" y="6337426"/>
                  <a:pt x="6046740" y="6331152"/>
                  <a:pt x="6041024" y="6322263"/>
                </a:cubicBezTo>
                <a:cubicBezTo>
                  <a:pt x="6036578" y="6315468"/>
                  <a:pt x="6030354" y="6308781"/>
                  <a:pt x="6027751" y="6308121"/>
                </a:cubicBezTo>
                <a:cubicBezTo>
                  <a:pt x="6021082" y="6306298"/>
                  <a:pt x="6013779" y="6329775"/>
                  <a:pt x="6019240" y="6335528"/>
                </a:cubicBezTo>
                <a:cubicBezTo>
                  <a:pt x="6021463" y="6337902"/>
                  <a:pt x="6021400" y="6340970"/>
                  <a:pt x="6019113" y="6342347"/>
                </a:cubicBezTo>
                <a:cubicBezTo>
                  <a:pt x="6016764" y="6343795"/>
                  <a:pt x="6011683" y="6341560"/>
                  <a:pt x="6007555" y="6337229"/>
                </a:cubicBezTo>
                <a:cubicBezTo>
                  <a:pt x="6003681" y="6333121"/>
                  <a:pt x="5996251" y="6325736"/>
                  <a:pt x="5991615" y="6321380"/>
                </a:cubicBezTo>
                <a:cubicBezTo>
                  <a:pt x="5987042" y="6317024"/>
                  <a:pt x="5982025" y="6310185"/>
                  <a:pt x="5980882" y="6306686"/>
                </a:cubicBezTo>
                <a:cubicBezTo>
                  <a:pt x="5979739" y="6303085"/>
                  <a:pt x="5975039" y="6299218"/>
                  <a:pt x="5970085" y="6297955"/>
                </a:cubicBezTo>
                <a:cubicBezTo>
                  <a:pt x="5965132" y="6296691"/>
                  <a:pt x="5961830" y="6293903"/>
                  <a:pt x="5962401" y="6291471"/>
                </a:cubicBezTo>
                <a:cubicBezTo>
                  <a:pt x="5963036" y="6289205"/>
                  <a:pt x="5960115" y="6287541"/>
                  <a:pt x="5956178" y="6287953"/>
                </a:cubicBezTo>
                <a:cubicBezTo>
                  <a:pt x="5952240" y="6288366"/>
                  <a:pt x="5949445" y="6286379"/>
                  <a:pt x="5950080" y="6283782"/>
                </a:cubicBezTo>
                <a:cubicBezTo>
                  <a:pt x="5950779" y="6281019"/>
                  <a:pt x="5948620" y="6278244"/>
                  <a:pt x="5945064" y="6277285"/>
                </a:cubicBezTo>
                <a:cubicBezTo>
                  <a:pt x="5941570" y="6276428"/>
                  <a:pt x="5937696" y="6269234"/>
                  <a:pt x="5936363" y="6261233"/>
                </a:cubicBezTo>
                <a:cubicBezTo>
                  <a:pt x="5933441" y="6243624"/>
                  <a:pt x="5907594" y="6221393"/>
                  <a:pt x="5877364" y="6210706"/>
                </a:cubicBezTo>
                <a:cubicBezTo>
                  <a:pt x="5862058" y="6205270"/>
                  <a:pt x="5855771" y="6204914"/>
                  <a:pt x="5852659" y="6209283"/>
                </a:cubicBezTo>
                <a:cubicBezTo>
                  <a:pt x="5849357" y="6213938"/>
                  <a:pt x="5847452" y="6213690"/>
                  <a:pt x="5843197" y="6208045"/>
                </a:cubicBezTo>
                <a:cubicBezTo>
                  <a:pt x="5840339" y="6204248"/>
                  <a:pt x="5838624" y="6198209"/>
                  <a:pt x="5839386" y="6195123"/>
                </a:cubicBezTo>
                <a:cubicBezTo>
                  <a:pt x="5841165" y="6188157"/>
                  <a:pt x="5832401" y="6183223"/>
                  <a:pt x="5776069" y="6159486"/>
                </a:cubicBezTo>
                <a:cubicBezTo>
                  <a:pt x="5754095" y="6150273"/>
                  <a:pt x="5722659" y="6136563"/>
                  <a:pt x="5706210" y="6129165"/>
                </a:cubicBezTo>
                <a:cubicBezTo>
                  <a:pt x="5689507" y="6121634"/>
                  <a:pt x="5663279" y="6112077"/>
                  <a:pt x="5646894" y="6107601"/>
                </a:cubicBezTo>
                <a:cubicBezTo>
                  <a:pt x="5629111" y="6102654"/>
                  <a:pt x="5615267" y="6096342"/>
                  <a:pt x="5611710" y="6091529"/>
                </a:cubicBezTo>
                <a:cubicBezTo>
                  <a:pt x="5606757" y="6084791"/>
                  <a:pt x="5603391" y="6084131"/>
                  <a:pt x="5588847" y="6086912"/>
                </a:cubicBezTo>
                <a:cubicBezTo>
                  <a:pt x="5567255" y="6091059"/>
                  <a:pt x="5545147" y="6085407"/>
                  <a:pt x="5530223" y="6071920"/>
                </a:cubicBezTo>
                <a:cubicBezTo>
                  <a:pt x="5522799" y="6065227"/>
                  <a:pt x="5513019" y="6061017"/>
                  <a:pt x="5503137" y="6060376"/>
                </a:cubicBezTo>
                <a:cubicBezTo>
                  <a:pt x="5488625" y="6059398"/>
                  <a:pt x="5483481" y="6051670"/>
                  <a:pt x="5496278" y="6049956"/>
                </a:cubicBezTo>
                <a:cubicBezTo>
                  <a:pt x="5506077" y="6048609"/>
                  <a:pt x="5463832" y="6039027"/>
                  <a:pt x="5448082" y="6038976"/>
                </a:cubicBezTo>
                <a:lnTo>
                  <a:pt x="5433792" y="6038906"/>
                </a:lnTo>
                <a:lnTo>
                  <a:pt x="5449301" y="6043529"/>
                </a:lnTo>
                <a:cubicBezTo>
                  <a:pt x="5476559" y="6051600"/>
                  <a:pt x="5452540" y="6053321"/>
                  <a:pt x="5410924" y="6046279"/>
                </a:cubicBezTo>
                <a:cubicBezTo>
                  <a:pt x="5388048" y="6042431"/>
                  <a:pt x="5368805" y="6041523"/>
                  <a:pt x="5364213" y="6044107"/>
                </a:cubicBezTo>
                <a:cubicBezTo>
                  <a:pt x="5359717" y="6046622"/>
                  <a:pt x="5354770" y="6046901"/>
                  <a:pt x="5352604" y="6044710"/>
                </a:cubicBezTo>
                <a:cubicBezTo>
                  <a:pt x="5350096" y="6042101"/>
                  <a:pt x="5351271" y="6039878"/>
                  <a:pt x="5356065" y="6037941"/>
                </a:cubicBezTo>
                <a:cubicBezTo>
                  <a:pt x="5360879" y="6035916"/>
                  <a:pt x="5356961" y="6034284"/>
                  <a:pt x="5343993" y="6032874"/>
                </a:cubicBezTo>
                <a:cubicBezTo>
                  <a:pt x="5331437" y="6031559"/>
                  <a:pt x="5324584" y="6028848"/>
                  <a:pt x="5324280" y="6025184"/>
                </a:cubicBezTo>
                <a:cubicBezTo>
                  <a:pt x="5323968" y="6021177"/>
                  <a:pt x="5320532" y="6020422"/>
                  <a:pt x="5311864" y="6022447"/>
                </a:cubicBezTo>
                <a:cubicBezTo>
                  <a:pt x="5302731" y="6024625"/>
                  <a:pt x="5301106" y="6026581"/>
                  <a:pt x="5304992" y="6030696"/>
                </a:cubicBezTo>
                <a:cubicBezTo>
                  <a:pt x="5307983" y="6033839"/>
                  <a:pt x="5312010" y="6034214"/>
                  <a:pt x="5314982" y="6031610"/>
                </a:cubicBezTo>
                <a:cubicBezTo>
                  <a:pt x="5318526" y="6028372"/>
                  <a:pt x="5319567" y="6028683"/>
                  <a:pt x="5318500" y="6032734"/>
                </a:cubicBezTo>
                <a:cubicBezTo>
                  <a:pt x="5317554" y="6036633"/>
                  <a:pt x="5321098" y="6038443"/>
                  <a:pt x="5330128" y="6038640"/>
                </a:cubicBezTo>
                <a:cubicBezTo>
                  <a:pt x="5337280" y="6038849"/>
                  <a:pt x="5341452" y="6040113"/>
                  <a:pt x="5339426" y="6041548"/>
                </a:cubicBezTo>
                <a:cubicBezTo>
                  <a:pt x="5337311" y="6042964"/>
                  <a:pt x="5324692" y="6042323"/>
                  <a:pt x="5311400" y="6040069"/>
                </a:cubicBezTo>
                <a:cubicBezTo>
                  <a:pt x="5283228" y="6035395"/>
                  <a:pt x="5192717" y="6032207"/>
                  <a:pt x="5160543" y="6034785"/>
                </a:cubicBezTo>
                <a:cubicBezTo>
                  <a:pt x="5148331" y="6035770"/>
                  <a:pt x="5130212" y="6036398"/>
                  <a:pt x="5119632" y="6036201"/>
                </a:cubicBezTo>
                <a:cubicBezTo>
                  <a:pt x="5109153" y="6035947"/>
                  <a:pt x="5096394" y="6036728"/>
                  <a:pt x="5091250" y="6037903"/>
                </a:cubicBezTo>
                <a:cubicBezTo>
                  <a:pt x="5086188" y="6039097"/>
                  <a:pt x="5080974" y="6038290"/>
                  <a:pt x="5079818" y="6036151"/>
                </a:cubicBezTo>
                <a:cubicBezTo>
                  <a:pt x="5078580" y="6033991"/>
                  <a:pt x="5080390" y="6031998"/>
                  <a:pt x="5083794" y="6031718"/>
                </a:cubicBezTo>
                <a:cubicBezTo>
                  <a:pt x="5087211" y="6031362"/>
                  <a:pt x="5090691" y="6028016"/>
                  <a:pt x="5091758" y="6023971"/>
                </a:cubicBezTo>
                <a:cubicBezTo>
                  <a:pt x="5093193" y="6018637"/>
                  <a:pt x="5091910" y="6017837"/>
                  <a:pt x="5086880" y="6020841"/>
                </a:cubicBezTo>
                <a:cubicBezTo>
                  <a:pt x="5078434" y="6025743"/>
                  <a:pt x="5048185" y="6018809"/>
                  <a:pt x="5054041" y="6013246"/>
                </a:cubicBezTo>
                <a:cubicBezTo>
                  <a:pt x="5060029" y="6007461"/>
                  <a:pt x="5108086" y="5999657"/>
                  <a:pt x="5126719" y="6001372"/>
                </a:cubicBezTo>
                <a:cubicBezTo>
                  <a:pt x="5148629" y="6003378"/>
                  <a:pt x="5160315" y="5995853"/>
                  <a:pt x="5156085" y="5982417"/>
                </a:cubicBezTo>
                <a:cubicBezTo>
                  <a:pt x="5154081" y="5975981"/>
                  <a:pt x="5155285" y="5972565"/>
                  <a:pt x="5158931" y="5972246"/>
                </a:cubicBezTo>
                <a:close/>
                <a:moveTo>
                  <a:pt x="966759" y="5970593"/>
                </a:moveTo>
                <a:cubicBezTo>
                  <a:pt x="970398" y="5971572"/>
                  <a:pt x="972989" y="5974200"/>
                  <a:pt x="972423" y="5976385"/>
                </a:cubicBezTo>
                <a:cubicBezTo>
                  <a:pt x="971853" y="5978569"/>
                  <a:pt x="967565" y="5982081"/>
                  <a:pt x="963279" y="5984043"/>
                </a:cubicBezTo>
                <a:cubicBezTo>
                  <a:pt x="956341" y="5987135"/>
                  <a:pt x="955505" y="5986265"/>
                  <a:pt x="957619" y="5978258"/>
                </a:cubicBezTo>
                <a:cubicBezTo>
                  <a:pt x="958973" y="5972905"/>
                  <a:pt x="962961" y="5969584"/>
                  <a:pt x="966759" y="5970593"/>
                </a:cubicBezTo>
                <a:close/>
                <a:moveTo>
                  <a:pt x="5257418" y="5965304"/>
                </a:moveTo>
                <a:cubicBezTo>
                  <a:pt x="5260974" y="5966257"/>
                  <a:pt x="5263356" y="5970206"/>
                  <a:pt x="5262403" y="5973769"/>
                </a:cubicBezTo>
                <a:cubicBezTo>
                  <a:pt x="5261444" y="5977325"/>
                  <a:pt x="5257494" y="5979706"/>
                  <a:pt x="5253938" y="5978747"/>
                </a:cubicBezTo>
                <a:cubicBezTo>
                  <a:pt x="5250375" y="5977795"/>
                  <a:pt x="5247993" y="5973839"/>
                  <a:pt x="5248952" y="5970283"/>
                </a:cubicBezTo>
                <a:cubicBezTo>
                  <a:pt x="5249911" y="5966727"/>
                  <a:pt x="5253862" y="5964345"/>
                  <a:pt x="5257418" y="5965304"/>
                </a:cubicBezTo>
                <a:close/>
                <a:moveTo>
                  <a:pt x="5128599" y="5965304"/>
                </a:moveTo>
                <a:cubicBezTo>
                  <a:pt x="5134016" y="5962903"/>
                  <a:pt x="5136252" y="5963227"/>
                  <a:pt x="5135470" y="5966389"/>
                </a:cubicBezTo>
                <a:cubicBezTo>
                  <a:pt x="5134829" y="5968904"/>
                  <a:pt x="5137662" y="5970815"/>
                  <a:pt x="5141605" y="5970403"/>
                </a:cubicBezTo>
                <a:cubicBezTo>
                  <a:pt x="5146686" y="5969895"/>
                  <a:pt x="5147486" y="5971698"/>
                  <a:pt x="5144463" y="5976086"/>
                </a:cubicBezTo>
                <a:cubicBezTo>
                  <a:pt x="5139605" y="5982976"/>
                  <a:pt x="5124318" y="5981230"/>
                  <a:pt x="5121975" y="5973603"/>
                </a:cubicBezTo>
                <a:cubicBezTo>
                  <a:pt x="5121156" y="5971114"/>
                  <a:pt x="5124312" y="5967272"/>
                  <a:pt x="5128599" y="5965304"/>
                </a:cubicBezTo>
                <a:close/>
                <a:moveTo>
                  <a:pt x="1109657" y="5962306"/>
                </a:moveTo>
                <a:cubicBezTo>
                  <a:pt x="1112773" y="5961373"/>
                  <a:pt x="1114392" y="5962586"/>
                  <a:pt x="1113638" y="5965240"/>
                </a:cubicBezTo>
                <a:cubicBezTo>
                  <a:pt x="1112958" y="5967920"/>
                  <a:pt x="1110470" y="5970282"/>
                  <a:pt x="1107351" y="5971221"/>
                </a:cubicBezTo>
                <a:cubicBezTo>
                  <a:pt x="1104308" y="5972174"/>
                  <a:pt x="1102695" y="5970961"/>
                  <a:pt x="1103369" y="5968288"/>
                </a:cubicBezTo>
                <a:cubicBezTo>
                  <a:pt x="1104048" y="5965608"/>
                  <a:pt x="1106537" y="5963246"/>
                  <a:pt x="1109657" y="5962306"/>
                </a:cubicBezTo>
                <a:close/>
                <a:moveTo>
                  <a:pt x="799823" y="5955081"/>
                </a:moveTo>
                <a:cubicBezTo>
                  <a:pt x="802413" y="5952655"/>
                  <a:pt x="804624" y="5953912"/>
                  <a:pt x="806154" y="5958618"/>
                </a:cubicBezTo>
                <a:cubicBezTo>
                  <a:pt x="809217" y="5968028"/>
                  <a:pt x="806662" y="5976887"/>
                  <a:pt x="801393" y="5975553"/>
                </a:cubicBezTo>
                <a:cubicBezTo>
                  <a:pt x="795727" y="5974042"/>
                  <a:pt x="794647" y="5959932"/>
                  <a:pt x="799823" y="5955081"/>
                </a:cubicBezTo>
                <a:close/>
                <a:moveTo>
                  <a:pt x="1059887" y="5951842"/>
                </a:moveTo>
                <a:cubicBezTo>
                  <a:pt x="1062485" y="5952502"/>
                  <a:pt x="1063635" y="5955836"/>
                  <a:pt x="1062550" y="5959964"/>
                </a:cubicBezTo>
                <a:cubicBezTo>
                  <a:pt x="1061507" y="5963933"/>
                  <a:pt x="1059165" y="5965209"/>
                  <a:pt x="1056999" y="5963018"/>
                </a:cubicBezTo>
                <a:cubicBezTo>
                  <a:pt x="1054775" y="5960650"/>
                  <a:pt x="1053697" y="5957411"/>
                  <a:pt x="1054338" y="5954896"/>
                </a:cubicBezTo>
                <a:cubicBezTo>
                  <a:pt x="1054973" y="5952382"/>
                  <a:pt x="1057214" y="5951163"/>
                  <a:pt x="1059887" y="5951842"/>
                </a:cubicBezTo>
                <a:close/>
                <a:moveTo>
                  <a:pt x="5029303" y="5937910"/>
                </a:moveTo>
                <a:cubicBezTo>
                  <a:pt x="5031101" y="5939846"/>
                  <a:pt x="5030701" y="5946698"/>
                  <a:pt x="5028332" y="5952768"/>
                </a:cubicBezTo>
                <a:cubicBezTo>
                  <a:pt x="5023334" y="5965710"/>
                  <a:pt x="5010327" y="5965665"/>
                  <a:pt x="5011159" y="5952578"/>
                </a:cubicBezTo>
                <a:cubicBezTo>
                  <a:pt x="5011801" y="5942697"/>
                  <a:pt x="5024204" y="5932671"/>
                  <a:pt x="5029303" y="5937910"/>
                </a:cubicBezTo>
                <a:close/>
                <a:moveTo>
                  <a:pt x="908437" y="5934484"/>
                </a:moveTo>
                <a:cubicBezTo>
                  <a:pt x="909706" y="5934261"/>
                  <a:pt x="910742" y="5936268"/>
                  <a:pt x="912367" y="5940354"/>
                </a:cubicBezTo>
                <a:cubicBezTo>
                  <a:pt x="914223" y="5945130"/>
                  <a:pt x="918782" y="5948533"/>
                  <a:pt x="921902" y="5947593"/>
                </a:cubicBezTo>
                <a:cubicBezTo>
                  <a:pt x="925018" y="5946654"/>
                  <a:pt x="927292" y="5948012"/>
                  <a:pt x="926668" y="5950444"/>
                </a:cubicBezTo>
                <a:cubicBezTo>
                  <a:pt x="926009" y="5953042"/>
                  <a:pt x="921493" y="5954096"/>
                  <a:pt x="916546" y="5952838"/>
                </a:cubicBezTo>
                <a:cubicBezTo>
                  <a:pt x="910316" y="5951200"/>
                  <a:pt x="906690" y="5953657"/>
                  <a:pt x="904778" y="5960769"/>
                </a:cubicBezTo>
                <a:cubicBezTo>
                  <a:pt x="900391" y="5976759"/>
                  <a:pt x="873166" y="6015113"/>
                  <a:pt x="866028" y="6015252"/>
                </a:cubicBezTo>
                <a:cubicBezTo>
                  <a:pt x="862681" y="6015284"/>
                  <a:pt x="856165" y="6018040"/>
                  <a:pt x="851873" y="6021202"/>
                </a:cubicBezTo>
                <a:cubicBezTo>
                  <a:pt x="845007" y="6026282"/>
                  <a:pt x="844796" y="6025292"/>
                  <a:pt x="850295" y="6014344"/>
                </a:cubicBezTo>
                <a:cubicBezTo>
                  <a:pt x="853935" y="6007188"/>
                  <a:pt x="858837" y="5998165"/>
                  <a:pt x="861670" y="5993478"/>
                </a:cubicBezTo>
                <a:cubicBezTo>
                  <a:pt x="866136" y="5986068"/>
                  <a:pt x="865715" y="5985636"/>
                  <a:pt x="857701" y="5989344"/>
                </a:cubicBezTo>
                <a:cubicBezTo>
                  <a:pt x="852272" y="5991834"/>
                  <a:pt x="849242" y="5991592"/>
                  <a:pt x="849953" y="5988754"/>
                </a:cubicBezTo>
                <a:cubicBezTo>
                  <a:pt x="850576" y="5986322"/>
                  <a:pt x="855757" y="5983007"/>
                  <a:pt x="860818" y="5981813"/>
                </a:cubicBezTo>
                <a:cubicBezTo>
                  <a:pt x="866059" y="5980575"/>
                  <a:pt x="873190" y="5974270"/>
                  <a:pt x="876551" y="5967989"/>
                </a:cubicBezTo>
                <a:cubicBezTo>
                  <a:pt x="881407" y="5958782"/>
                  <a:pt x="883212" y="5957982"/>
                  <a:pt x="885612" y="5964167"/>
                </a:cubicBezTo>
                <a:cubicBezTo>
                  <a:pt x="887924" y="5969983"/>
                  <a:pt x="888679" y="5969291"/>
                  <a:pt x="889005" y="5961227"/>
                </a:cubicBezTo>
                <a:cubicBezTo>
                  <a:pt x="889213" y="5955626"/>
                  <a:pt x="891322" y="5951124"/>
                  <a:pt x="893424" y="5951670"/>
                </a:cubicBezTo>
                <a:cubicBezTo>
                  <a:pt x="895607" y="5952242"/>
                  <a:pt x="899996" y="5947898"/>
                  <a:pt x="903095" y="5941986"/>
                </a:cubicBezTo>
                <a:cubicBezTo>
                  <a:pt x="905660" y="5937157"/>
                  <a:pt x="907166" y="5934706"/>
                  <a:pt x="908437" y="5934484"/>
                </a:cubicBezTo>
                <a:close/>
                <a:moveTo>
                  <a:pt x="819345" y="5922905"/>
                </a:moveTo>
                <a:cubicBezTo>
                  <a:pt x="822027" y="5923584"/>
                  <a:pt x="823342" y="5925762"/>
                  <a:pt x="822706" y="5928270"/>
                </a:cubicBezTo>
                <a:cubicBezTo>
                  <a:pt x="822044" y="5930867"/>
                  <a:pt x="819569" y="5933147"/>
                  <a:pt x="816450" y="5934087"/>
                </a:cubicBezTo>
                <a:cubicBezTo>
                  <a:pt x="813515" y="5934982"/>
                  <a:pt x="812030" y="5932766"/>
                  <a:pt x="813095" y="5928721"/>
                </a:cubicBezTo>
                <a:cubicBezTo>
                  <a:pt x="814083" y="5924657"/>
                  <a:pt x="816755" y="5922250"/>
                  <a:pt x="819345" y="5922905"/>
                </a:cubicBezTo>
                <a:close/>
                <a:moveTo>
                  <a:pt x="772316" y="5920238"/>
                </a:moveTo>
                <a:cubicBezTo>
                  <a:pt x="774970" y="5920994"/>
                  <a:pt x="776508" y="5922188"/>
                  <a:pt x="776240" y="5923413"/>
                </a:cubicBezTo>
                <a:cubicBezTo>
                  <a:pt x="775967" y="5924639"/>
                  <a:pt x="773693" y="5926023"/>
                  <a:pt x="770576" y="5926963"/>
                </a:cubicBezTo>
                <a:cubicBezTo>
                  <a:pt x="767636" y="5927852"/>
                  <a:pt x="765972" y="5926461"/>
                  <a:pt x="766652" y="5923782"/>
                </a:cubicBezTo>
                <a:cubicBezTo>
                  <a:pt x="767323" y="5921108"/>
                  <a:pt x="769718" y="5919578"/>
                  <a:pt x="772316" y="5920238"/>
                </a:cubicBezTo>
                <a:close/>
                <a:moveTo>
                  <a:pt x="1032323" y="5917139"/>
                </a:moveTo>
                <a:cubicBezTo>
                  <a:pt x="1032785" y="5921267"/>
                  <a:pt x="1030767" y="5929643"/>
                  <a:pt x="1027732" y="5935999"/>
                </a:cubicBezTo>
                <a:cubicBezTo>
                  <a:pt x="1019704" y="5952979"/>
                  <a:pt x="1026067" y="5951302"/>
                  <a:pt x="1039636" y="5932887"/>
                </a:cubicBezTo>
                <a:cubicBezTo>
                  <a:pt x="1046127" y="5924042"/>
                  <a:pt x="1053265" y="5917311"/>
                  <a:pt x="1055458" y="5917876"/>
                </a:cubicBezTo>
                <a:cubicBezTo>
                  <a:pt x="1060709" y="5919298"/>
                  <a:pt x="1052383" y="5951969"/>
                  <a:pt x="1045590" y="5956376"/>
                </a:cubicBezTo>
                <a:cubicBezTo>
                  <a:pt x="1042978" y="5958116"/>
                  <a:pt x="1034832" y="5971730"/>
                  <a:pt x="1027362" y="5986951"/>
                </a:cubicBezTo>
                <a:cubicBezTo>
                  <a:pt x="1019812" y="6002159"/>
                  <a:pt x="1008625" y="6019470"/>
                  <a:pt x="1002265" y="6025775"/>
                </a:cubicBezTo>
                <a:cubicBezTo>
                  <a:pt x="995706" y="6032208"/>
                  <a:pt x="989614" y="6041568"/>
                  <a:pt x="988072" y="6047390"/>
                </a:cubicBezTo>
                <a:cubicBezTo>
                  <a:pt x="986528" y="6053220"/>
                  <a:pt x="982438" y="6060878"/>
                  <a:pt x="978698" y="6065018"/>
                </a:cubicBezTo>
                <a:cubicBezTo>
                  <a:pt x="974150" y="6070098"/>
                  <a:pt x="973272" y="6073673"/>
                  <a:pt x="975994" y="6076499"/>
                </a:cubicBezTo>
                <a:cubicBezTo>
                  <a:pt x="978646" y="6079223"/>
                  <a:pt x="977535" y="6082322"/>
                  <a:pt x="972639" y="6085865"/>
                </a:cubicBezTo>
                <a:cubicBezTo>
                  <a:pt x="954532" y="6098826"/>
                  <a:pt x="931468" y="6148203"/>
                  <a:pt x="942160" y="6150991"/>
                </a:cubicBezTo>
                <a:cubicBezTo>
                  <a:pt x="945087" y="6151721"/>
                  <a:pt x="944559" y="6159913"/>
                  <a:pt x="940843" y="6170911"/>
                </a:cubicBezTo>
                <a:cubicBezTo>
                  <a:pt x="935278" y="6187580"/>
                  <a:pt x="932945" y="6189631"/>
                  <a:pt x="919328" y="6190399"/>
                </a:cubicBezTo>
                <a:cubicBezTo>
                  <a:pt x="911085" y="6190888"/>
                  <a:pt x="898549" y="6195314"/>
                  <a:pt x="892022" y="6200038"/>
                </a:cubicBezTo>
                <a:lnTo>
                  <a:pt x="879969" y="6208858"/>
                </a:lnTo>
                <a:lnTo>
                  <a:pt x="882613" y="6198051"/>
                </a:lnTo>
                <a:cubicBezTo>
                  <a:pt x="885816" y="6184709"/>
                  <a:pt x="879244" y="6187713"/>
                  <a:pt x="873861" y="6202026"/>
                </a:cubicBezTo>
                <a:cubicBezTo>
                  <a:pt x="870741" y="6210332"/>
                  <a:pt x="872245" y="6213576"/>
                  <a:pt x="881173" y="6217774"/>
                </a:cubicBezTo>
                <a:cubicBezTo>
                  <a:pt x="887525" y="6220803"/>
                  <a:pt x="895203" y="6221724"/>
                  <a:pt x="898913" y="6220060"/>
                </a:cubicBezTo>
                <a:cubicBezTo>
                  <a:pt x="906463" y="6216504"/>
                  <a:pt x="915244" y="6223667"/>
                  <a:pt x="909707" y="6228950"/>
                </a:cubicBezTo>
                <a:cubicBezTo>
                  <a:pt x="900912" y="6237370"/>
                  <a:pt x="916057" y="6233947"/>
                  <a:pt x="925476" y="6225407"/>
                </a:cubicBezTo>
                <a:cubicBezTo>
                  <a:pt x="939328" y="6212707"/>
                  <a:pt x="940869" y="6216986"/>
                  <a:pt x="929524" y="6236919"/>
                </a:cubicBezTo>
                <a:cubicBezTo>
                  <a:pt x="924599" y="6245682"/>
                  <a:pt x="918053" y="6259055"/>
                  <a:pt x="915339" y="6265907"/>
                </a:cubicBezTo>
                <a:cubicBezTo>
                  <a:pt x="912609" y="6272835"/>
                  <a:pt x="907885" y="6281814"/>
                  <a:pt x="904987" y="6285630"/>
                </a:cubicBezTo>
                <a:cubicBezTo>
                  <a:pt x="901896" y="6289573"/>
                  <a:pt x="901157" y="6295999"/>
                  <a:pt x="903217" y="6300654"/>
                </a:cubicBezTo>
                <a:cubicBezTo>
                  <a:pt x="905179" y="6304940"/>
                  <a:pt x="904995" y="6308496"/>
                  <a:pt x="902918" y="6308211"/>
                </a:cubicBezTo>
                <a:cubicBezTo>
                  <a:pt x="900678" y="6307887"/>
                  <a:pt x="896194" y="6307239"/>
                  <a:pt x="892547" y="6306693"/>
                </a:cubicBezTo>
                <a:cubicBezTo>
                  <a:pt x="888903" y="6306141"/>
                  <a:pt x="884430" y="6308153"/>
                  <a:pt x="882248" y="6311443"/>
                </a:cubicBezTo>
                <a:cubicBezTo>
                  <a:pt x="879326" y="6315760"/>
                  <a:pt x="881986" y="6317291"/>
                  <a:pt x="893209" y="6318053"/>
                </a:cubicBezTo>
                <a:cubicBezTo>
                  <a:pt x="901649" y="6318631"/>
                  <a:pt x="907491" y="6320866"/>
                  <a:pt x="906868" y="6323298"/>
                </a:cubicBezTo>
                <a:cubicBezTo>
                  <a:pt x="906284" y="6325565"/>
                  <a:pt x="900004" y="6326060"/>
                  <a:pt x="893278" y="6324320"/>
                </a:cubicBezTo>
                <a:cubicBezTo>
                  <a:pt x="877644" y="6320275"/>
                  <a:pt x="871863" y="6323190"/>
                  <a:pt x="876412" y="6332849"/>
                </a:cubicBezTo>
                <a:cubicBezTo>
                  <a:pt x="878831" y="6338176"/>
                  <a:pt x="877874" y="6339421"/>
                  <a:pt x="872520" y="6338068"/>
                </a:cubicBezTo>
                <a:cubicBezTo>
                  <a:pt x="867266" y="6336652"/>
                  <a:pt x="864337" y="6340202"/>
                  <a:pt x="861443" y="6351397"/>
                </a:cubicBezTo>
                <a:cubicBezTo>
                  <a:pt x="859301" y="6359906"/>
                  <a:pt x="858758" y="6367843"/>
                  <a:pt x="860364" y="6369494"/>
                </a:cubicBezTo>
                <a:cubicBezTo>
                  <a:pt x="861989" y="6371018"/>
                  <a:pt x="860858" y="6371145"/>
                  <a:pt x="857950" y="6369558"/>
                </a:cubicBezTo>
                <a:cubicBezTo>
                  <a:pt x="855029" y="6368034"/>
                  <a:pt x="851727" y="6370574"/>
                  <a:pt x="850462" y="6375527"/>
                </a:cubicBezTo>
                <a:cubicBezTo>
                  <a:pt x="849204" y="6380480"/>
                  <a:pt x="850622" y="6384861"/>
                  <a:pt x="853791" y="6385687"/>
                </a:cubicBezTo>
                <a:cubicBezTo>
                  <a:pt x="857511" y="6386640"/>
                  <a:pt x="856780" y="6388036"/>
                  <a:pt x="851491" y="6389878"/>
                </a:cubicBezTo>
                <a:cubicBezTo>
                  <a:pt x="845084" y="6392100"/>
                  <a:pt x="845478" y="6393053"/>
                  <a:pt x="853486" y="6395212"/>
                </a:cubicBezTo>
                <a:cubicBezTo>
                  <a:pt x="860617" y="6396990"/>
                  <a:pt x="862026" y="6399530"/>
                  <a:pt x="858738" y="6404419"/>
                </a:cubicBezTo>
                <a:cubicBezTo>
                  <a:pt x="855696" y="6408865"/>
                  <a:pt x="856439" y="6410897"/>
                  <a:pt x="860992" y="6410452"/>
                </a:cubicBezTo>
                <a:cubicBezTo>
                  <a:pt x="864921" y="6410134"/>
                  <a:pt x="871635" y="6403403"/>
                  <a:pt x="876455" y="6395085"/>
                </a:cubicBezTo>
                <a:cubicBezTo>
                  <a:pt x="881275" y="6386830"/>
                  <a:pt x="886875" y="6379337"/>
                  <a:pt x="889245" y="6377876"/>
                </a:cubicBezTo>
                <a:cubicBezTo>
                  <a:pt x="891525" y="6376543"/>
                  <a:pt x="894358" y="6371844"/>
                  <a:pt x="895514" y="6367399"/>
                </a:cubicBezTo>
                <a:cubicBezTo>
                  <a:pt x="898220" y="6356667"/>
                  <a:pt x="912826" y="6338996"/>
                  <a:pt x="917766" y="6340259"/>
                </a:cubicBezTo>
                <a:cubicBezTo>
                  <a:pt x="920200" y="6340881"/>
                  <a:pt x="920276" y="6342869"/>
                  <a:pt x="917982" y="6345104"/>
                </a:cubicBezTo>
                <a:cubicBezTo>
                  <a:pt x="915676" y="6347422"/>
                  <a:pt x="915846" y="6349339"/>
                  <a:pt x="918362" y="6349981"/>
                </a:cubicBezTo>
                <a:cubicBezTo>
                  <a:pt x="920795" y="6350635"/>
                  <a:pt x="925488" y="6345644"/>
                  <a:pt x="929202" y="6338500"/>
                </a:cubicBezTo>
                <a:cubicBezTo>
                  <a:pt x="932923" y="6331356"/>
                  <a:pt x="937782" y="6325235"/>
                  <a:pt x="940443" y="6324454"/>
                </a:cubicBezTo>
                <a:cubicBezTo>
                  <a:pt x="943182" y="6323686"/>
                  <a:pt x="945842" y="6320168"/>
                  <a:pt x="946911" y="6316116"/>
                </a:cubicBezTo>
                <a:cubicBezTo>
                  <a:pt x="948433" y="6310376"/>
                  <a:pt x="947359" y="6309798"/>
                  <a:pt x="940607" y="6312846"/>
                </a:cubicBezTo>
                <a:cubicBezTo>
                  <a:pt x="933852" y="6315894"/>
                  <a:pt x="932766" y="6315392"/>
                  <a:pt x="934308" y="6309569"/>
                </a:cubicBezTo>
                <a:cubicBezTo>
                  <a:pt x="935298" y="6305848"/>
                  <a:pt x="940945" y="6303156"/>
                  <a:pt x="946527" y="6303874"/>
                </a:cubicBezTo>
                <a:cubicBezTo>
                  <a:pt x="952961" y="6304610"/>
                  <a:pt x="958436" y="6301537"/>
                  <a:pt x="960852" y="6295644"/>
                </a:cubicBezTo>
                <a:cubicBezTo>
                  <a:pt x="965722" y="6284042"/>
                  <a:pt x="974232" y="6284297"/>
                  <a:pt x="971230" y="6295968"/>
                </a:cubicBezTo>
                <a:cubicBezTo>
                  <a:pt x="970021" y="6300667"/>
                  <a:pt x="963886" y="6312160"/>
                  <a:pt x="957357" y="6321933"/>
                </a:cubicBezTo>
                <a:cubicBezTo>
                  <a:pt x="950828" y="6331712"/>
                  <a:pt x="945519" y="6339878"/>
                  <a:pt x="945373" y="6340526"/>
                </a:cubicBezTo>
                <a:cubicBezTo>
                  <a:pt x="945244" y="6341097"/>
                  <a:pt x="950040" y="6341897"/>
                  <a:pt x="955713" y="6342208"/>
                </a:cubicBezTo>
                <a:cubicBezTo>
                  <a:pt x="965098" y="6342742"/>
                  <a:pt x="964808" y="6343275"/>
                  <a:pt x="952947" y="6346571"/>
                </a:cubicBezTo>
                <a:cubicBezTo>
                  <a:pt x="931317" y="6352603"/>
                  <a:pt x="921544" y="6378257"/>
                  <a:pt x="940901" y="6378257"/>
                </a:cubicBezTo>
                <a:cubicBezTo>
                  <a:pt x="953584" y="6378194"/>
                  <a:pt x="950256" y="6386322"/>
                  <a:pt x="936932" y="6388100"/>
                </a:cubicBezTo>
                <a:cubicBezTo>
                  <a:pt x="930503" y="6388862"/>
                  <a:pt x="928452" y="6390386"/>
                  <a:pt x="932238" y="6391466"/>
                </a:cubicBezTo>
                <a:cubicBezTo>
                  <a:pt x="938032" y="6393180"/>
                  <a:pt x="937986" y="6393815"/>
                  <a:pt x="931608" y="6395910"/>
                </a:cubicBezTo>
                <a:cubicBezTo>
                  <a:pt x="927449" y="6397307"/>
                  <a:pt x="922015" y="6396672"/>
                  <a:pt x="919055" y="6394577"/>
                </a:cubicBezTo>
                <a:cubicBezTo>
                  <a:pt x="915492" y="6392100"/>
                  <a:pt x="905852" y="6403594"/>
                  <a:pt x="889078" y="6430264"/>
                </a:cubicBezTo>
                <a:cubicBezTo>
                  <a:pt x="875377" y="6451981"/>
                  <a:pt x="864199" y="6471222"/>
                  <a:pt x="864110" y="6473126"/>
                </a:cubicBezTo>
                <a:cubicBezTo>
                  <a:pt x="863944" y="6475095"/>
                  <a:pt x="859625" y="6481826"/>
                  <a:pt x="854820" y="6487731"/>
                </a:cubicBezTo>
                <a:cubicBezTo>
                  <a:pt x="848297" y="6495542"/>
                  <a:pt x="845128" y="6496685"/>
                  <a:pt x="843453" y="6491859"/>
                </a:cubicBezTo>
                <a:cubicBezTo>
                  <a:pt x="841699" y="6486588"/>
                  <a:pt x="840709" y="6486842"/>
                  <a:pt x="839167" y="6492621"/>
                </a:cubicBezTo>
                <a:cubicBezTo>
                  <a:pt x="838123" y="6496622"/>
                  <a:pt x="840086" y="6501701"/>
                  <a:pt x="843337" y="6503225"/>
                </a:cubicBezTo>
                <a:cubicBezTo>
                  <a:pt x="848583" y="6505829"/>
                  <a:pt x="847962" y="6508306"/>
                  <a:pt x="838733" y="6520244"/>
                </a:cubicBezTo>
                <a:cubicBezTo>
                  <a:pt x="830116" y="6531356"/>
                  <a:pt x="827370" y="6532499"/>
                  <a:pt x="825004" y="6526149"/>
                </a:cubicBezTo>
                <a:cubicBezTo>
                  <a:pt x="822742" y="6520117"/>
                  <a:pt x="821721" y="6521259"/>
                  <a:pt x="820838" y="6531102"/>
                </a:cubicBezTo>
                <a:cubicBezTo>
                  <a:pt x="820132" y="6538531"/>
                  <a:pt x="817491" y="6543548"/>
                  <a:pt x="814595" y="6543040"/>
                </a:cubicBezTo>
                <a:cubicBezTo>
                  <a:pt x="811634" y="6542469"/>
                  <a:pt x="811545" y="6543675"/>
                  <a:pt x="814346" y="6545770"/>
                </a:cubicBezTo>
                <a:cubicBezTo>
                  <a:pt x="820247" y="6550025"/>
                  <a:pt x="815711" y="6570980"/>
                  <a:pt x="807145" y="6578727"/>
                </a:cubicBezTo>
                <a:cubicBezTo>
                  <a:pt x="802113" y="6583299"/>
                  <a:pt x="801441" y="6582473"/>
                  <a:pt x="803557" y="6574472"/>
                </a:cubicBezTo>
                <a:cubicBezTo>
                  <a:pt x="808689" y="6554660"/>
                  <a:pt x="797954" y="6562916"/>
                  <a:pt x="782795" y="6590538"/>
                </a:cubicBezTo>
                <a:cubicBezTo>
                  <a:pt x="774237" y="6606032"/>
                  <a:pt x="764296" y="6623050"/>
                  <a:pt x="760500" y="6628638"/>
                </a:cubicBezTo>
                <a:cubicBezTo>
                  <a:pt x="743563" y="6653784"/>
                  <a:pt x="732552" y="6680391"/>
                  <a:pt x="737170" y="6685090"/>
                </a:cubicBezTo>
                <a:cubicBezTo>
                  <a:pt x="746667" y="6694805"/>
                  <a:pt x="754549" y="6688582"/>
                  <a:pt x="757616" y="6668897"/>
                </a:cubicBezTo>
                <a:cubicBezTo>
                  <a:pt x="760817" y="6648196"/>
                  <a:pt x="773715" y="6633972"/>
                  <a:pt x="783032" y="6640640"/>
                </a:cubicBezTo>
                <a:cubicBezTo>
                  <a:pt x="794355" y="6648704"/>
                  <a:pt x="819547" y="6646291"/>
                  <a:pt x="826338" y="6636512"/>
                </a:cubicBezTo>
                <a:cubicBezTo>
                  <a:pt x="831372" y="6629209"/>
                  <a:pt x="831195" y="6627305"/>
                  <a:pt x="825656" y="6627940"/>
                </a:cubicBezTo>
                <a:cubicBezTo>
                  <a:pt x="819689" y="6628638"/>
                  <a:pt x="819925" y="6626796"/>
                  <a:pt x="827055" y="6616192"/>
                </a:cubicBezTo>
                <a:cubicBezTo>
                  <a:pt x="831752" y="6609270"/>
                  <a:pt x="839572" y="6603746"/>
                  <a:pt x="844361" y="6603746"/>
                </a:cubicBezTo>
                <a:cubicBezTo>
                  <a:pt x="850858" y="6603809"/>
                  <a:pt x="854216" y="6599872"/>
                  <a:pt x="857112" y="6588696"/>
                </a:cubicBezTo>
                <a:cubicBezTo>
                  <a:pt x="859918" y="6577901"/>
                  <a:pt x="863100" y="6573965"/>
                  <a:pt x="867800" y="6575171"/>
                </a:cubicBezTo>
                <a:cubicBezTo>
                  <a:pt x="875340" y="6577076"/>
                  <a:pt x="874922" y="6579425"/>
                  <a:pt x="861786" y="6609397"/>
                </a:cubicBezTo>
                <a:cubicBezTo>
                  <a:pt x="854247" y="6626479"/>
                  <a:pt x="853899" y="6629209"/>
                  <a:pt x="859905" y="6624130"/>
                </a:cubicBezTo>
                <a:cubicBezTo>
                  <a:pt x="863790" y="6620891"/>
                  <a:pt x="869857" y="6618605"/>
                  <a:pt x="872863" y="6619367"/>
                </a:cubicBezTo>
                <a:cubicBezTo>
                  <a:pt x="877249" y="6620446"/>
                  <a:pt x="877028" y="6621844"/>
                  <a:pt x="871719" y="6625717"/>
                </a:cubicBezTo>
                <a:cubicBezTo>
                  <a:pt x="867840" y="6628574"/>
                  <a:pt x="864921" y="6633210"/>
                  <a:pt x="864859" y="6636639"/>
                </a:cubicBezTo>
                <a:cubicBezTo>
                  <a:pt x="864808" y="6639941"/>
                  <a:pt x="861860" y="6642798"/>
                  <a:pt x="857938" y="6643116"/>
                </a:cubicBezTo>
                <a:cubicBezTo>
                  <a:pt x="853034" y="6643624"/>
                  <a:pt x="852570" y="6642227"/>
                  <a:pt x="856323" y="6638417"/>
                </a:cubicBezTo>
                <a:cubicBezTo>
                  <a:pt x="859202" y="6635432"/>
                  <a:pt x="856045" y="6635813"/>
                  <a:pt x="849483" y="6639116"/>
                </a:cubicBezTo>
                <a:cubicBezTo>
                  <a:pt x="831670" y="6648069"/>
                  <a:pt x="832490" y="6654800"/>
                  <a:pt x="851821" y="6657657"/>
                </a:cubicBezTo>
                <a:cubicBezTo>
                  <a:pt x="864275" y="6659435"/>
                  <a:pt x="867512" y="6661468"/>
                  <a:pt x="864808" y="6665531"/>
                </a:cubicBezTo>
                <a:cubicBezTo>
                  <a:pt x="862356" y="6669278"/>
                  <a:pt x="852913" y="6669024"/>
                  <a:pt x="834528" y="6664643"/>
                </a:cubicBezTo>
                <a:cubicBezTo>
                  <a:pt x="819733" y="6661023"/>
                  <a:pt x="802870" y="6659435"/>
                  <a:pt x="796622" y="6660959"/>
                </a:cubicBezTo>
                <a:cubicBezTo>
                  <a:pt x="790535" y="6662547"/>
                  <a:pt x="783749" y="6662230"/>
                  <a:pt x="781786" y="6660261"/>
                </a:cubicBezTo>
                <a:cubicBezTo>
                  <a:pt x="779824" y="6658293"/>
                  <a:pt x="776159" y="6658610"/>
                  <a:pt x="773866" y="6660832"/>
                </a:cubicBezTo>
                <a:cubicBezTo>
                  <a:pt x="768437" y="6666040"/>
                  <a:pt x="755603" y="6714871"/>
                  <a:pt x="757793" y="6721983"/>
                </a:cubicBezTo>
                <a:cubicBezTo>
                  <a:pt x="758618" y="6724841"/>
                  <a:pt x="752488" y="6732080"/>
                  <a:pt x="744155" y="6737985"/>
                </a:cubicBezTo>
                <a:cubicBezTo>
                  <a:pt x="729427" y="6748462"/>
                  <a:pt x="729243" y="6748907"/>
                  <a:pt x="738312" y="6751256"/>
                </a:cubicBezTo>
                <a:cubicBezTo>
                  <a:pt x="750719" y="6754431"/>
                  <a:pt x="747876" y="6762306"/>
                  <a:pt x="734927" y="6760781"/>
                </a:cubicBezTo>
                <a:cubicBezTo>
                  <a:pt x="726479" y="6759893"/>
                  <a:pt x="723364" y="6763131"/>
                  <a:pt x="716402" y="6779958"/>
                </a:cubicBezTo>
                <a:cubicBezTo>
                  <a:pt x="711785" y="6791134"/>
                  <a:pt x="706221" y="6801993"/>
                  <a:pt x="703949" y="6804152"/>
                </a:cubicBezTo>
                <a:cubicBezTo>
                  <a:pt x="701757" y="6806311"/>
                  <a:pt x="702086" y="6808724"/>
                  <a:pt x="704760" y="6809359"/>
                </a:cubicBezTo>
                <a:cubicBezTo>
                  <a:pt x="707422" y="6810121"/>
                  <a:pt x="711684" y="6807898"/>
                  <a:pt x="713945" y="6804660"/>
                </a:cubicBezTo>
                <a:cubicBezTo>
                  <a:pt x="719801" y="6796342"/>
                  <a:pt x="725560" y="6802819"/>
                  <a:pt x="722556" y="6814503"/>
                </a:cubicBezTo>
                <a:cubicBezTo>
                  <a:pt x="720430" y="6822631"/>
                  <a:pt x="721286" y="6823393"/>
                  <a:pt x="728220" y="6820281"/>
                </a:cubicBezTo>
                <a:cubicBezTo>
                  <a:pt x="732571" y="6818440"/>
                  <a:pt x="737250" y="6813106"/>
                  <a:pt x="738318" y="6809105"/>
                </a:cubicBezTo>
                <a:cubicBezTo>
                  <a:pt x="739378" y="6805041"/>
                  <a:pt x="743493" y="6799580"/>
                  <a:pt x="747041" y="6797484"/>
                </a:cubicBezTo>
                <a:cubicBezTo>
                  <a:pt x="752072" y="6794500"/>
                  <a:pt x="752441" y="6793167"/>
                  <a:pt x="748395" y="6792150"/>
                </a:cubicBezTo>
                <a:cubicBezTo>
                  <a:pt x="745231" y="6791325"/>
                  <a:pt x="743556" y="6788848"/>
                  <a:pt x="744248" y="6786055"/>
                </a:cubicBezTo>
                <a:cubicBezTo>
                  <a:pt x="744927" y="6783387"/>
                  <a:pt x="748641" y="6782880"/>
                  <a:pt x="752942" y="6784721"/>
                </a:cubicBezTo>
                <a:cubicBezTo>
                  <a:pt x="757236" y="6786626"/>
                  <a:pt x="761147" y="6785166"/>
                  <a:pt x="762157" y="6781356"/>
                </a:cubicBezTo>
                <a:cubicBezTo>
                  <a:pt x="763033" y="6777799"/>
                  <a:pt x="761281" y="6774497"/>
                  <a:pt x="758232" y="6774370"/>
                </a:cubicBezTo>
                <a:cubicBezTo>
                  <a:pt x="745365" y="6773672"/>
                  <a:pt x="757038" y="6756844"/>
                  <a:pt x="771169" y="6755701"/>
                </a:cubicBezTo>
                <a:cubicBezTo>
                  <a:pt x="787750" y="6754305"/>
                  <a:pt x="795382" y="6741414"/>
                  <a:pt x="779620" y="6741478"/>
                </a:cubicBezTo>
                <a:cubicBezTo>
                  <a:pt x="768315" y="6741478"/>
                  <a:pt x="768924" y="6736397"/>
                  <a:pt x="781372" y="6725730"/>
                </a:cubicBezTo>
                <a:cubicBezTo>
                  <a:pt x="789819" y="6718554"/>
                  <a:pt x="789832" y="6717665"/>
                  <a:pt x="781076" y="6712775"/>
                </a:cubicBezTo>
                <a:lnTo>
                  <a:pt x="771713" y="6707442"/>
                </a:lnTo>
                <a:lnTo>
                  <a:pt x="783843" y="6702933"/>
                </a:lnTo>
                <a:cubicBezTo>
                  <a:pt x="790735" y="6700393"/>
                  <a:pt x="796187" y="6695122"/>
                  <a:pt x="796551" y="6690741"/>
                </a:cubicBezTo>
                <a:cubicBezTo>
                  <a:pt x="797015" y="6684772"/>
                  <a:pt x="799772" y="6683946"/>
                  <a:pt x="808487" y="6687121"/>
                </a:cubicBezTo>
                <a:cubicBezTo>
                  <a:pt x="816729" y="6690169"/>
                  <a:pt x="821961" y="6688582"/>
                  <a:pt x="827744" y="6681343"/>
                </a:cubicBezTo>
                <a:cubicBezTo>
                  <a:pt x="837299" y="6669532"/>
                  <a:pt x="847834" y="6670294"/>
                  <a:pt x="840390" y="6682232"/>
                </a:cubicBezTo>
                <a:cubicBezTo>
                  <a:pt x="836449" y="6688519"/>
                  <a:pt x="837514" y="6691058"/>
                  <a:pt x="844646" y="6692900"/>
                </a:cubicBezTo>
                <a:cubicBezTo>
                  <a:pt x="854456" y="6695376"/>
                  <a:pt x="855080" y="6700330"/>
                  <a:pt x="846112" y="6705600"/>
                </a:cubicBezTo>
                <a:cubicBezTo>
                  <a:pt x="840308" y="6709029"/>
                  <a:pt x="834746" y="6717919"/>
                  <a:pt x="830478" y="6730682"/>
                </a:cubicBezTo>
                <a:cubicBezTo>
                  <a:pt x="829460" y="6733731"/>
                  <a:pt x="826358" y="6735762"/>
                  <a:pt x="823678" y="6735064"/>
                </a:cubicBezTo>
                <a:cubicBezTo>
                  <a:pt x="820920" y="6734429"/>
                  <a:pt x="820335" y="6731635"/>
                  <a:pt x="822249" y="6728778"/>
                </a:cubicBezTo>
                <a:cubicBezTo>
                  <a:pt x="824141" y="6726047"/>
                  <a:pt x="825104" y="6719316"/>
                  <a:pt x="824427" y="6713855"/>
                </a:cubicBezTo>
                <a:cubicBezTo>
                  <a:pt x="823323" y="6705282"/>
                  <a:pt x="822755" y="6705536"/>
                  <a:pt x="819899" y="6715760"/>
                </a:cubicBezTo>
                <a:cubicBezTo>
                  <a:pt x="818011" y="6722364"/>
                  <a:pt x="811906" y="6733667"/>
                  <a:pt x="805780" y="6741668"/>
                </a:cubicBezTo>
                <a:cubicBezTo>
                  <a:pt x="799668" y="6749606"/>
                  <a:pt x="794715" y="6756908"/>
                  <a:pt x="794327" y="6758242"/>
                </a:cubicBezTo>
                <a:cubicBezTo>
                  <a:pt x="794043" y="6759575"/>
                  <a:pt x="802699" y="6763004"/>
                  <a:pt x="813388" y="6765798"/>
                </a:cubicBezTo>
                <a:cubicBezTo>
                  <a:pt x="824101" y="6768529"/>
                  <a:pt x="833261" y="6773164"/>
                  <a:pt x="833415" y="6775958"/>
                </a:cubicBezTo>
                <a:cubicBezTo>
                  <a:pt x="833640" y="6778816"/>
                  <a:pt x="837706" y="6780594"/>
                  <a:pt x="842620" y="6780022"/>
                </a:cubicBezTo>
                <a:cubicBezTo>
                  <a:pt x="847533" y="6779514"/>
                  <a:pt x="851084" y="6775831"/>
                  <a:pt x="850672" y="6771894"/>
                </a:cubicBezTo>
                <a:cubicBezTo>
                  <a:pt x="850177" y="6767894"/>
                  <a:pt x="854988" y="6760845"/>
                  <a:pt x="861571" y="6755892"/>
                </a:cubicBezTo>
                <a:cubicBezTo>
                  <a:pt x="874647" y="6745922"/>
                  <a:pt x="875536" y="6737604"/>
                  <a:pt x="863234" y="6739001"/>
                </a:cubicBezTo>
                <a:cubicBezTo>
                  <a:pt x="856660" y="6739699"/>
                  <a:pt x="856585" y="6738493"/>
                  <a:pt x="862986" y="6731635"/>
                </a:cubicBezTo>
                <a:cubicBezTo>
                  <a:pt x="867249" y="6727063"/>
                  <a:pt x="876342" y="6723507"/>
                  <a:pt x="883422" y="6723634"/>
                </a:cubicBezTo>
                <a:cubicBezTo>
                  <a:pt x="899547" y="6723951"/>
                  <a:pt x="930810" y="6711442"/>
                  <a:pt x="931030" y="6704647"/>
                </a:cubicBezTo>
                <a:cubicBezTo>
                  <a:pt x="931089" y="6701663"/>
                  <a:pt x="933875" y="6699123"/>
                  <a:pt x="937282" y="6698869"/>
                </a:cubicBezTo>
                <a:cubicBezTo>
                  <a:pt x="941390" y="6698488"/>
                  <a:pt x="942006" y="6704584"/>
                  <a:pt x="939014" y="6718173"/>
                </a:cubicBezTo>
                <a:cubicBezTo>
                  <a:pt x="932313" y="6748907"/>
                  <a:pt x="927768" y="6759004"/>
                  <a:pt x="917137" y="6766433"/>
                </a:cubicBezTo>
                <a:cubicBezTo>
                  <a:pt x="911867" y="6770116"/>
                  <a:pt x="903401" y="6777419"/>
                  <a:pt x="899045" y="6782054"/>
                </a:cubicBezTo>
                <a:cubicBezTo>
                  <a:pt x="891793" y="6789674"/>
                  <a:pt x="892014" y="6791007"/>
                  <a:pt x="900887" y="6793484"/>
                </a:cubicBezTo>
                <a:cubicBezTo>
                  <a:pt x="910233" y="6796151"/>
                  <a:pt x="910259" y="6796405"/>
                  <a:pt x="900912" y="6798056"/>
                </a:cubicBezTo>
                <a:cubicBezTo>
                  <a:pt x="891926" y="6799580"/>
                  <a:pt x="891756" y="6799961"/>
                  <a:pt x="898913" y="6802056"/>
                </a:cubicBezTo>
                <a:cubicBezTo>
                  <a:pt x="907751" y="6804660"/>
                  <a:pt x="922439" y="6797929"/>
                  <a:pt x="924378" y="6790309"/>
                </a:cubicBezTo>
                <a:cubicBezTo>
                  <a:pt x="924999" y="6787832"/>
                  <a:pt x="928123" y="6784975"/>
                  <a:pt x="931261" y="6783959"/>
                </a:cubicBezTo>
                <a:cubicBezTo>
                  <a:pt x="934944" y="6782753"/>
                  <a:pt x="935149" y="6784975"/>
                  <a:pt x="931743" y="6790309"/>
                </a:cubicBezTo>
                <a:cubicBezTo>
                  <a:pt x="926999" y="6797802"/>
                  <a:pt x="928388" y="6798881"/>
                  <a:pt x="948344" y="6802755"/>
                </a:cubicBezTo>
                <a:cubicBezTo>
                  <a:pt x="979707" y="6808915"/>
                  <a:pt x="979707" y="6808915"/>
                  <a:pt x="975211" y="6804088"/>
                </a:cubicBezTo>
                <a:cubicBezTo>
                  <a:pt x="969266" y="6797611"/>
                  <a:pt x="970975" y="6770116"/>
                  <a:pt x="977394" y="6768147"/>
                </a:cubicBezTo>
                <a:cubicBezTo>
                  <a:pt x="980515" y="6767195"/>
                  <a:pt x="982508" y="6768719"/>
                  <a:pt x="981828" y="6771386"/>
                </a:cubicBezTo>
                <a:cubicBezTo>
                  <a:pt x="979311" y="6780847"/>
                  <a:pt x="990076" y="6778244"/>
                  <a:pt x="1012160" y="6763956"/>
                </a:cubicBezTo>
                <a:cubicBezTo>
                  <a:pt x="1024778" y="6755638"/>
                  <a:pt x="1035891" y="6751130"/>
                  <a:pt x="1037258" y="6753479"/>
                </a:cubicBezTo>
                <a:cubicBezTo>
                  <a:pt x="1038687" y="6755892"/>
                  <a:pt x="1036894" y="6759384"/>
                  <a:pt x="1032957" y="6761670"/>
                </a:cubicBezTo>
                <a:cubicBezTo>
                  <a:pt x="1029307" y="6763830"/>
                  <a:pt x="1025241" y="6769481"/>
                  <a:pt x="1024086" y="6773926"/>
                </a:cubicBezTo>
                <a:cubicBezTo>
                  <a:pt x="1022453" y="6780149"/>
                  <a:pt x="1024334" y="6782118"/>
                  <a:pt x="1031593" y="6781863"/>
                </a:cubicBezTo>
                <a:cubicBezTo>
                  <a:pt x="1037393" y="6781546"/>
                  <a:pt x="1043182" y="6784848"/>
                  <a:pt x="1046180" y="6789865"/>
                </a:cubicBezTo>
                <a:cubicBezTo>
                  <a:pt x="1055399" y="6805485"/>
                  <a:pt x="1091886" y="6803199"/>
                  <a:pt x="1090316" y="6787007"/>
                </a:cubicBezTo>
                <a:cubicBezTo>
                  <a:pt x="1090030" y="6784022"/>
                  <a:pt x="1096678" y="6778752"/>
                  <a:pt x="1105264" y="6775132"/>
                </a:cubicBezTo>
                <a:lnTo>
                  <a:pt x="1120755" y="6768656"/>
                </a:lnTo>
                <a:lnTo>
                  <a:pt x="1117129" y="6782753"/>
                </a:lnTo>
                <a:cubicBezTo>
                  <a:pt x="1114029" y="6794818"/>
                  <a:pt x="1114639" y="6796342"/>
                  <a:pt x="1121611" y="6793040"/>
                </a:cubicBezTo>
                <a:cubicBezTo>
                  <a:pt x="1132975" y="6787769"/>
                  <a:pt x="1135226" y="6793801"/>
                  <a:pt x="1125367" y="6803199"/>
                </a:cubicBezTo>
                <a:cubicBezTo>
                  <a:pt x="1115167" y="6812979"/>
                  <a:pt x="1101968" y="6810629"/>
                  <a:pt x="1102117" y="6799135"/>
                </a:cubicBezTo>
                <a:cubicBezTo>
                  <a:pt x="1102230" y="6794373"/>
                  <a:pt x="1100599" y="6797040"/>
                  <a:pt x="1098489" y="6805105"/>
                </a:cubicBezTo>
                <a:cubicBezTo>
                  <a:pt x="1095505" y="6816661"/>
                  <a:pt x="1096552" y="6820091"/>
                  <a:pt x="1103685" y="6821869"/>
                </a:cubicBezTo>
                <a:cubicBezTo>
                  <a:pt x="1112843" y="6824281"/>
                  <a:pt x="1134163" y="6813042"/>
                  <a:pt x="1142041" y="6801739"/>
                </a:cubicBezTo>
                <a:cubicBezTo>
                  <a:pt x="1144308" y="6798500"/>
                  <a:pt x="1144538" y="6792785"/>
                  <a:pt x="1142613" y="6789483"/>
                </a:cubicBezTo>
                <a:cubicBezTo>
                  <a:pt x="1140062" y="6785166"/>
                  <a:pt x="1140570" y="6783642"/>
                  <a:pt x="1144125" y="6784594"/>
                </a:cubicBezTo>
                <a:cubicBezTo>
                  <a:pt x="1146800" y="6785229"/>
                  <a:pt x="1150039" y="6788468"/>
                  <a:pt x="1150902" y="6791134"/>
                </a:cubicBezTo>
                <a:cubicBezTo>
                  <a:pt x="1152767" y="6797040"/>
                  <a:pt x="1174186" y="6798564"/>
                  <a:pt x="1185491" y="6793547"/>
                </a:cubicBezTo>
                <a:cubicBezTo>
                  <a:pt x="1190334" y="6791325"/>
                  <a:pt x="1193086" y="6792468"/>
                  <a:pt x="1194374" y="6797104"/>
                </a:cubicBezTo>
                <a:cubicBezTo>
                  <a:pt x="1195689" y="6802056"/>
                  <a:pt x="1200097" y="6801485"/>
                  <a:pt x="1210817" y="6795198"/>
                </a:cubicBezTo>
                <a:cubicBezTo>
                  <a:pt x="1218684" y="6790563"/>
                  <a:pt x="1228724" y="6787388"/>
                  <a:pt x="1232606" y="6788404"/>
                </a:cubicBezTo>
                <a:cubicBezTo>
                  <a:pt x="1236573" y="6789483"/>
                  <a:pt x="1239107" y="6788086"/>
                  <a:pt x="1238218" y="6785102"/>
                </a:cubicBezTo>
                <a:cubicBezTo>
                  <a:pt x="1237323" y="6782181"/>
                  <a:pt x="1239533" y="6780720"/>
                  <a:pt x="1243577" y="6781800"/>
                </a:cubicBezTo>
                <a:cubicBezTo>
                  <a:pt x="1247712" y="6782880"/>
                  <a:pt x="1249544" y="6787388"/>
                  <a:pt x="1247998" y="6793167"/>
                </a:cubicBezTo>
                <a:cubicBezTo>
                  <a:pt x="1245635" y="6802374"/>
                  <a:pt x="1247098" y="6803072"/>
                  <a:pt x="1280891" y="6809105"/>
                </a:cubicBezTo>
                <a:lnTo>
                  <a:pt x="1316296" y="6815392"/>
                </a:lnTo>
                <a:lnTo>
                  <a:pt x="1292201" y="6816026"/>
                </a:lnTo>
                <a:cubicBezTo>
                  <a:pt x="1278675" y="6816407"/>
                  <a:pt x="1260632" y="6814756"/>
                  <a:pt x="1251142" y="6812280"/>
                </a:cubicBezTo>
                <a:cubicBezTo>
                  <a:pt x="1239946" y="6809486"/>
                  <a:pt x="1232598" y="6810184"/>
                  <a:pt x="1229615" y="6814375"/>
                </a:cubicBezTo>
                <a:cubicBezTo>
                  <a:pt x="1224248" y="6822059"/>
                  <a:pt x="1235945" y="6841554"/>
                  <a:pt x="1250955" y="6849999"/>
                </a:cubicBezTo>
                <a:cubicBezTo>
                  <a:pt x="1255459" y="6852508"/>
                  <a:pt x="1257996" y="6854698"/>
                  <a:pt x="1258985" y="6857881"/>
                </a:cubicBezTo>
                <a:lnTo>
                  <a:pt x="1258974" y="6858000"/>
                </a:lnTo>
                <a:lnTo>
                  <a:pt x="1226907" y="6858000"/>
                </a:lnTo>
                <a:lnTo>
                  <a:pt x="1223996" y="6850824"/>
                </a:lnTo>
                <a:lnTo>
                  <a:pt x="1197484" y="6858000"/>
                </a:lnTo>
                <a:lnTo>
                  <a:pt x="1161471" y="6858000"/>
                </a:lnTo>
                <a:lnTo>
                  <a:pt x="1164154" y="6856355"/>
                </a:lnTo>
                <a:cubicBezTo>
                  <a:pt x="1166755" y="6854365"/>
                  <a:pt x="1167873" y="6852857"/>
                  <a:pt x="1166406" y="6852412"/>
                </a:cubicBezTo>
                <a:cubicBezTo>
                  <a:pt x="1163338" y="6851586"/>
                  <a:pt x="1160569" y="6852856"/>
                  <a:pt x="1159876" y="6855650"/>
                </a:cubicBezTo>
                <a:cubicBezTo>
                  <a:pt x="1159203" y="6858318"/>
                  <a:pt x="1157061" y="6858698"/>
                  <a:pt x="1154904" y="6856412"/>
                </a:cubicBezTo>
                <a:cubicBezTo>
                  <a:pt x="1152294" y="6853682"/>
                  <a:pt x="1146315" y="6853714"/>
                  <a:pt x="1140745" y="6855381"/>
                </a:cubicBezTo>
                <a:lnTo>
                  <a:pt x="1137254" y="6858000"/>
                </a:lnTo>
                <a:lnTo>
                  <a:pt x="729321" y="6858000"/>
                </a:lnTo>
                <a:lnTo>
                  <a:pt x="728398" y="6856730"/>
                </a:lnTo>
                <a:lnTo>
                  <a:pt x="724750" y="6858000"/>
                </a:lnTo>
                <a:lnTo>
                  <a:pt x="708439" y="6858000"/>
                </a:lnTo>
                <a:lnTo>
                  <a:pt x="707878" y="6851523"/>
                </a:lnTo>
                <a:cubicBezTo>
                  <a:pt x="709092" y="6846602"/>
                  <a:pt x="709699" y="6844141"/>
                  <a:pt x="708527" y="6844022"/>
                </a:cubicBezTo>
                <a:cubicBezTo>
                  <a:pt x="707353" y="6843903"/>
                  <a:pt x="704402" y="6846125"/>
                  <a:pt x="698498" y="6850570"/>
                </a:cubicBezTo>
                <a:cubicBezTo>
                  <a:pt x="688970" y="6857619"/>
                  <a:pt x="686144" y="6858063"/>
                  <a:pt x="684264" y="6852539"/>
                </a:cubicBezTo>
                <a:cubicBezTo>
                  <a:pt x="682882" y="6848539"/>
                  <a:pt x="681297" y="6847189"/>
                  <a:pt x="678996" y="6848888"/>
                </a:cubicBezTo>
                <a:lnTo>
                  <a:pt x="673039" y="6858000"/>
                </a:lnTo>
                <a:lnTo>
                  <a:pt x="623819" y="6858000"/>
                </a:lnTo>
                <a:lnTo>
                  <a:pt x="626208" y="6853301"/>
                </a:lnTo>
                <a:lnTo>
                  <a:pt x="619464" y="6858000"/>
                </a:lnTo>
                <a:lnTo>
                  <a:pt x="160428" y="6858000"/>
                </a:lnTo>
                <a:lnTo>
                  <a:pt x="168530" y="6851523"/>
                </a:lnTo>
                <a:cubicBezTo>
                  <a:pt x="169774" y="6846697"/>
                  <a:pt x="169367" y="6842316"/>
                  <a:pt x="167672" y="6841871"/>
                </a:cubicBezTo>
                <a:cubicBezTo>
                  <a:pt x="165434" y="6841332"/>
                  <a:pt x="160064" y="6846047"/>
                  <a:pt x="155537" y="6851365"/>
                </a:cubicBezTo>
                <a:lnTo>
                  <a:pt x="151953" y="6858000"/>
                </a:lnTo>
                <a:lnTo>
                  <a:pt x="92611" y="6858000"/>
                </a:lnTo>
                <a:lnTo>
                  <a:pt x="93045" y="6857635"/>
                </a:lnTo>
                <a:cubicBezTo>
                  <a:pt x="96028" y="6855905"/>
                  <a:pt x="98800" y="6855079"/>
                  <a:pt x="100660" y="6855587"/>
                </a:cubicBezTo>
                <a:cubicBezTo>
                  <a:pt x="104483" y="6856476"/>
                  <a:pt x="108878" y="6854063"/>
                  <a:pt x="110752" y="6849808"/>
                </a:cubicBezTo>
                <a:cubicBezTo>
                  <a:pt x="112638" y="6845554"/>
                  <a:pt x="112091" y="6841807"/>
                  <a:pt x="109412" y="6841172"/>
                </a:cubicBezTo>
                <a:cubicBezTo>
                  <a:pt x="106751" y="6840410"/>
                  <a:pt x="104236" y="6841744"/>
                  <a:pt x="103613" y="6844157"/>
                </a:cubicBezTo>
                <a:cubicBezTo>
                  <a:pt x="103004" y="6846506"/>
                  <a:pt x="100279" y="6846824"/>
                  <a:pt x="97447" y="6844919"/>
                </a:cubicBezTo>
                <a:cubicBezTo>
                  <a:pt x="94608" y="6843014"/>
                  <a:pt x="88321" y="6846697"/>
                  <a:pt x="82986" y="6853365"/>
                </a:cubicBezTo>
                <a:lnTo>
                  <a:pt x="80608" y="6858000"/>
                </a:lnTo>
                <a:lnTo>
                  <a:pt x="28952" y="6858000"/>
                </a:lnTo>
                <a:lnTo>
                  <a:pt x="33172" y="6854540"/>
                </a:lnTo>
                <a:cubicBezTo>
                  <a:pt x="41790" y="6846110"/>
                  <a:pt x="49306" y="6836029"/>
                  <a:pt x="49315" y="6830568"/>
                </a:cubicBezTo>
                <a:cubicBezTo>
                  <a:pt x="49264" y="6825742"/>
                  <a:pt x="51773" y="6821742"/>
                  <a:pt x="54605" y="6822122"/>
                </a:cubicBezTo>
                <a:cubicBezTo>
                  <a:pt x="57349" y="6822440"/>
                  <a:pt x="62169" y="6822757"/>
                  <a:pt x="64646" y="6822821"/>
                </a:cubicBezTo>
                <a:cubicBezTo>
                  <a:pt x="67301" y="6822757"/>
                  <a:pt x="72799" y="6823456"/>
                  <a:pt x="77308" y="6824408"/>
                </a:cubicBezTo>
                <a:cubicBezTo>
                  <a:pt x="81824" y="6825297"/>
                  <a:pt x="86282" y="6822186"/>
                  <a:pt x="87546" y="6817233"/>
                </a:cubicBezTo>
                <a:cubicBezTo>
                  <a:pt x="88803" y="6812280"/>
                  <a:pt x="92010" y="6807835"/>
                  <a:pt x="94951" y="6806946"/>
                </a:cubicBezTo>
                <a:cubicBezTo>
                  <a:pt x="97885" y="6806057"/>
                  <a:pt x="100813" y="6802501"/>
                  <a:pt x="101873" y="6798437"/>
                </a:cubicBezTo>
                <a:cubicBezTo>
                  <a:pt x="103302" y="6792785"/>
                  <a:pt x="99269" y="6790881"/>
                  <a:pt x="79493" y="6788150"/>
                </a:cubicBezTo>
                <a:cubicBezTo>
                  <a:pt x="66126" y="6786181"/>
                  <a:pt x="54675" y="6784531"/>
                  <a:pt x="53938" y="6784404"/>
                </a:cubicBezTo>
                <a:cubicBezTo>
                  <a:pt x="53221" y="6784149"/>
                  <a:pt x="53456" y="6786562"/>
                  <a:pt x="54396" y="6789674"/>
                </a:cubicBezTo>
                <a:cubicBezTo>
                  <a:pt x="56669" y="6797231"/>
                  <a:pt x="37591" y="6808787"/>
                  <a:pt x="27311" y="6806057"/>
                </a:cubicBezTo>
                <a:cubicBezTo>
                  <a:pt x="17930" y="6803581"/>
                  <a:pt x="18432" y="6796215"/>
                  <a:pt x="28237" y="6793357"/>
                </a:cubicBezTo>
                <a:cubicBezTo>
                  <a:pt x="38055" y="6790372"/>
                  <a:pt x="45435" y="6778307"/>
                  <a:pt x="39764" y="6774497"/>
                </a:cubicBezTo>
                <a:cubicBezTo>
                  <a:pt x="30588" y="6768338"/>
                  <a:pt x="43961" y="6765544"/>
                  <a:pt x="61921" y="6769925"/>
                </a:cubicBezTo>
                <a:cubicBezTo>
                  <a:pt x="81265" y="6774624"/>
                  <a:pt x="82618" y="6773608"/>
                  <a:pt x="94544" y="6742811"/>
                </a:cubicBezTo>
                <a:cubicBezTo>
                  <a:pt x="98812" y="6732016"/>
                  <a:pt x="106344" y="6719633"/>
                  <a:pt x="111469" y="6715061"/>
                </a:cubicBezTo>
                <a:cubicBezTo>
                  <a:pt x="119706" y="6707569"/>
                  <a:pt x="119967" y="6706806"/>
                  <a:pt x="113413" y="6707378"/>
                </a:cubicBezTo>
                <a:cubicBezTo>
                  <a:pt x="108332" y="6707886"/>
                  <a:pt x="107532" y="6706108"/>
                  <a:pt x="110656" y="6701663"/>
                </a:cubicBezTo>
                <a:cubicBezTo>
                  <a:pt x="115496" y="6694869"/>
                  <a:pt x="132782" y="6696900"/>
                  <a:pt x="130934" y="6704076"/>
                </a:cubicBezTo>
                <a:cubicBezTo>
                  <a:pt x="130324" y="6706425"/>
                  <a:pt x="132947" y="6709346"/>
                  <a:pt x="136503" y="6710299"/>
                </a:cubicBezTo>
                <a:cubicBezTo>
                  <a:pt x="140060" y="6711251"/>
                  <a:pt x="143775" y="6709918"/>
                  <a:pt x="144378" y="6707569"/>
                </a:cubicBezTo>
                <a:cubicBezTo>
                  <a:pt x="145140" y="6704901"/>
                  <a:pt x="147153" y="6703568"/>
                  <a:pt x="149586" y="6704203"/>
                </a:cubicBezTo>
                <a:cubicBezTo>
                  <a:pt x="151853" y="6704774"/>
                  <a:pt x="151656" y="6708711"/>
                  <a:pt x="149103" y="6713347"/>
                </a:cubicBezTo>
                <a:cubicBezTo>
                  <a:pt x="146556" y="6717919"/>
                  <a:pt x="142511" y="6719887"/>
                  <a:pt x="139761" y="6718046"/>
                </a:cubicBezTo>
                <a:cubicBezTo>
                  <a:pt x="137011" y="6716141"/>
                  <a:pt x="130343" y="6716458"/>
                  <a:pt x="124500" y="6718871"/>
                </a:cubicBezTo>
                <a:cubicBezTo>
                  <a:pt x="116982" y="6721919"/>
                  <a:pt x="115907" y="6723634"/>
                  <a:pt x="120494" y="6724968"/>
                </a:cubicBezTo>
                <a:cubicBezTo>
                  <a:pt x="125713" y="6726555"/>
                  <a:pt x="125313" y="6727571"/>
                  <a:pt x="118295" y="6730682"/>
                </a:cubicBezTo>
                <a:cubicBezTo>
                  <a:pt x="108053" y="6735191"/>
                  <a:pt x="96539" y="6752399"/>
                  <a:pt x="102693" y="6754050"/>
                </a:cubicBezTo>
                <a:cubicBezTo>
                  <a:pt x="105125" y="6754622"/>
                  <a:pt x="109139" y="6752399"/>
                  <a:pt x="111399" y="6749097"/>
                </a:cubicBezTo>
                <a:cubicBezTo>
                  <a:pt x="113780" y="6745669"/>
                  <a:pt x="120748" y="6744398"/>
                  <a:pt x="127472" y="6746113"/>
                </a:cubicBezTo>
                <a:cubicBezTo>
                  <a:pt x="137360" y="6748653"/>
                  <a:pt x="139405" y="6747573"/>
                  <a:pt x="139431" y="6739699"/>
                </a:cubicBezTo>
                <a:cubicBezTo>
                  <a:pt x="139494" y="6733984"/>
                  <a:pt x="141838" y="6730746"/>
                  <a:pt x="145312" y="6731635"/>
                </a:cubicBezTo>
                <a:cubicBezTo>
                  <a:pt x="149929" y="6732842"/>
                  <a:pt x="173661" y="6699441"/>
                  <a:pt x="173903" y="6691376"/>
                </a:cubicBezTo>
                <a:cubicBezTo>
                  <a:pt x="173947" y="6690043"/>
                  <a:pt x="176564" y="6687121"/>
                  <a:pt x="179859" y="6684581"/>
                </a:cubicBezTo>
                <a:cubicBezTo>
                  <a:pt x="183142" y="6682105"/>
                  <a:pt x="184419" y="6679819"/>
                  <a:pt x="182641" y="6679374"/>
                </a:cubicBezTo>
                <a:cubicBezTo>
                  <a:pt x="181021" y="6678930"/>
                  <a:pt x="182850" y="6676072"/>
                  <a:pt x="186648" y="6673215"/>
                </a:cubicBezTo>
                <a:cubicBezTo>
                  <a:pt x="190446" y="6670357"/>
                  <a:pt x="193450" y="6664516"/>
                  <a:pt x="192999" y="6660769"/>
                </a:cubicBezTo>
                <a:cubicBezTo>
                  <a:pt x="192586" y="6656832"/>
                  <a:pt x="194567" y="6652895"/>
                  <a:pt x="197425" y="6651943"/>
                </a:cubicBezTo>
                <a:cubicBezTo>
                  <a:pt x="201744" y="6650609"/>
                  <a:pt x="222999" y="6625336"/>
                  <a:pt x="224352" y="6619938"/>
                </a:cubicBezTo>
                <a:cubicBezTo>
                  <a:pt x="224568" y="6618986"/>
                  <a:pt x="221996" y="6618986"/>
                  <a:pt x="218878" y="6619938"/>
                </a:cubicBezTo>
                <a:cubicBezTo>
                  <a:pt x="215658" y="6620955"/>
                  <a:pt x="218236" y="6617398"/>
                  <a:pt x="224409" y="6612382"/>
                </a:cubicBezTo>
                <a:cubicBezTo>
                  <a:pt x="230575" y="6607302"/>
                  <a:pt x="240553" y="6604000"/>
                  <a:pt x="246008" y="6605333"/>
                </a:cubicBezTo>
                <a:cubicBezTo>
                  <a:pt x="251870" y="6606667"/>
                  <a:pt x="256811" y="6604889"/>
                  <a:pt x="257839" y="6600952"/>
                </a:cubicBezTo>
                <a:cubicBezTo>
                  <a:pt x="258748" y="6597269"/>
                  <a:pt x="263135" y="6595237"/>
                  <a:pt x="267690" y="6596380"/>
                </a:cubicBezTo>
                <a:cubicBezTo>
                  <a:pt x="272532" y="6597713"/>
                  <a:pt x="276982" y="6594983"/>
                  <a:pt x="278738" y="6589712"/>
                </a:cubicBezTo>
                <a:cubicBezTo>
                  <a:pt x="280693" y="6583997"/>
                  <a:pt x="279628" y="6581457"/>
                  <a:pt x="275636" y="6582473"/>
                </a:cubicBezTo>
                <a:cubicBezTo>
                  <a:pt x="272271" y="6583362"/>
                  <a:pt x="276771" y="6580060"/>
                  <a:pt x="285661" y="6575044"/>
                </a:cubicBezTo>
                <a:cubicBezTo>
                  <a:pt x="294529" y="6570155"/>
                  <a:pt x="305125" y="6566344"/>
                  <a:pt x="309264" y="6566662"/>
                </a:cubicBezTo>
                <a:cubicBezTo>
                  <a:pt x="313489" y="6566916"/>
                  <a:pt x="316865" y="6564820"/>
                  <a:pt x="316911" y="6561899"/>
                </a:cubicBezTo>
                <a:cubicBezTo>
                  <a:pt x="316936" y="6559106"/>
                  <a:pt x="318728" y="6557200"/>
                  <a:pt x="320827" y="6557708"/>
                </a:cubicBezTo>
                <a:cubicBezTo>
                  <a:pt x="322939" y="6558217"/>
                  <a:pt x="328423" y="6553962"/>
                  <a:pt x="332806" y="6548374"/>
                </a:cubicBezTo>
                <a:cubicBezTo>
                  <a:pt x="339956" y="6539294"/>
                  <a:pt x="339986" y="6537579"/>
                  <a:pt x="332578" y="6533515"/>
                </a:cubicBezTo>
                <a:cubicBezTo>
                  <a:pt x="327904" y="6531038"/>
                  <a:pt x="324644" y="6527165"/>
                  <a:pt x="325214" y="6524943"/>
                </a:cubicBezTo>
                <a:cubicBezTo>
                  <a:pt x="325811" y="6522720"/>
                  <a:pt x="315803" y="6518021"/>
                  <a:pt x="302903" y="6514401"/>
                </a:cubicBezTo>
                <a:cubicBezTo>
                  <a:pt x="290003" y="6510782"/>
                  <a:pt x="282856" y="6507480"/>
                  <a:pt x="286870" y="6507099"/>
                </a:cubicBezTo>
                <a:cubicBezTo>
                  <a:pt x="300625" y="6505638"/>
                  <a:pt x="323260" y="6495415"/>
                  <a:pt x="321974" y="6491224"/>
                </a:cubicBezTo>
                <a:cubicBezTo>
                  <a:pt x="319509" y="6483032"/>
                  <a:pt x="337933" y="6479413"/>
                  <a:pt x="356151" y="6484429"/>
                </a:cubicBezTo>
                <a:cubicBezTo>
                  <a:pt x="366392" y="6487287"/>
                  <a:pt x="372128" y="6487731"/>
                  <a:pt x="368776" y="6485446"/>
                </a:cubicBezTo>
                <a:cubicBezTo>
                  <a:pt x="365584" y="6483159"/>
                  <a:pt x="360917" y="6477953"/>
                  <a:pt x="358824" y="6474269"/>
                </a:cubicBezTo>
                <a:cubicBezTo>
                  <a:pt x="355627" y="6468554"/>
                  <a:pt x="357290" y="6466459"/>
                  <a:pt x="367744" y="6462966"/>
                </a:cubicBezTo>
                <a:cubicBezTo>
                  <a:pt x="374498" y="6460680"/>
                  <a:pt x="379965" y="6460744"/>
                  <a:pt x="379358" y="6463093"/>
                </a:cubicBezTo>
                <a:cubicBezTo>
                  <a:pt x="378681" y="6465760"/>
                  <a:pt x="379986" y="6468047"/>
                  <a:pt x="382658" y="6468745"/>
                </a:cubicBezTo>
                <a:cubicBezTo>
                  <a:pt x="385171" y="6469380"/>
                  <a:pt x="388119" y="6466078"/>
                  <a:pt x="389383" y="6461125"/>
                </a:cubicBezTo>
                <a:cubicBezTo>
                  <a:pt x="390649" y="6456172"/>
                  <a:pt x="394411" y="6451536"/>
                  <a:pt x="398078" y="6450457"/>
                </a:cubicBezTo>
                <a:cubicBezTo>
                  <a:pt x="402477" y="6449123"/>
                  <a:pt x="401240" y="6446584"/>
                  <a:pt x="394183" y="6442456"/>
                </a:cubicBezTo>
                <a:lnTo>
                  <a:pt x="383793" y="6436423"/>
                </a:lnTo>
                <a:lnTo>
                  <a:pt x="396201" y="6439154"/>
                </a:lnTo>
                <a:cubicBezTo>
                  <a:pt x="406159" y="6441376"/>
                  <a:pt x="409200" y="6439662"/>
                  <a:pt x="411510" y="6430709"/>
                </a:cubicBezTo>
                <a:cubicBezTo>
                  <a:pt x="414408" y="6419532"/>
                  <a:pt x="409308" y="6414325"/>
                  <a:pt x="402148" y="6421120"/>
                </a:cubicBezTo>
                <a:cubicBezTo>
                  <a:pt x="399991" y="6423152"/>
                  <a:pt x="392172" y="6423279"/>
                  <a:pt x="385037" y="6421437"/>
                </a:cubicBezTo>
                <a:cubicBezTo>
                  <a:pt x="376535" y="6419215"/>
                  <a:pt x="371252" y="6420294"/>
                  <a:pt x="370152" y="6424485"/>
                </a:cubicBezTo>
                <a:cubicBezTo>
                  <a:pt x="369125" y="6428359"/>
                  <a:pt x="371433" y="6430709"/>
                  <a:pt x="375835" y="6430200"/>
                </a:cubicBezTo>
                <a:cubicBezTo>
                  <a:pt x="384871" y="6429184"/>
                  <a:pt x="384484" y="6431343"/>
                  <a:pt x="373891" y="6442900"/>
                </a:cubicBezTo>
                <a:cubicBezTo>
                  <a:pt x="356528" y="6461760"/>
                  <a:pt x="354555" y="6462966"/>
                  <a:pt x="352203" y="6455410"/>
                </a:cubicBezTo>
                <a:cubicBezTo>
                  <a:pt x="351042" y="6451727"/>
                  <a:pt x="352829" y="6446710"/>
                  <a:pt x="355988" y="6444424"/>
                </a:cubicBezTo>
                <a:cubicBezTo>
                  <a:pt x="363602" y="6438963"/>
                  <a:pt x="361140" y="6429629"/>
                  <a:pt x="351411" y="6426772"/>
                </a:cubicBezTo>
                <a:cubicBezTo>
                  <a:pt x="344647" y="6424866"/>
                  <a:pt x="344894" y="6424168"/>
                  <a:pt x="353445" y="6420675"/>
                </a:cubicBezTo>
                <a:cubicBezTo>
                  <a:pt x="361447" y="6417373"/>
                  <a:pt x="362155" y="6415722"/>
                  <a:pt x="357747" y="6411214"/>
                </a:cubicBezTo>
                <a:cubicBezTo>
                  <a:pt x="353133" y="6406515"/>
                  <a:pt x="353776" y="6404038"/>
                  <a:pt x="362583" y="6392418"/>
                </a:cubicBezTo>
                <a:cubicBezTo>
                  <a:pt x="368107" y="6385242"/>
                  <a:pt x="377084" y="6379083"/>
                  <a:pt x="382059" y="6379083"/>
                </a:cubicBezTo>
                <a:cubicBezTo>
                  <a:pt x="387353" y="6379147"/>
                  <a:pt x="391902" y="6377178"/>
                  <a:pt x="392545" y="6374638"/>
                </a:cubicBezTo>
                <a:cubicBezTo>
                  <a:pt x="393166" y="6372225"/>
                  <a:pt x="390298" y="6370447"/>
                  <a:pt x="386355" y="6370891"/>
                </a:cubicBezTo>
                <a:cubicBezTo>
                  <a:pt x="381964" y="6371336"/>
                  <a:pt x="379667" y="6368986"/>
                  <a:pt x="380730" y="6364922"/>
                </a:cubicBezTo>
                <a:cubicBezTo>
                  <a:pt x="381688" y="6361366"/>
                  <a:pt x="385893" y="6357810"/>
                  <a:pt x="389834" y="6357429"/>
                </a:cubicBezTo>
                <a:cubicBezTo>
                  <a:pt x="400111" y="6356286"/>
                  <a:pt x="415593" y="6328429"/>
                  <a:pt x="409466" y="6322028"/>
                </a:cubicBezTo>
                <a:cubicBezTo>
                  <a:pt x="406204" y="6318567"/>
                  <a:pt x="408208" y="6316097"/>
                  <a:pt x="417200" y="6312598"/>
                </a:cubicBezTo>
                <a:cubicBezTo>
                  <a:pt x="425513" y="6309468"/>
                  <a:pt x="430054" y="6304045"/>
                  <a:pt x="431359" y="6295771"/>
                </a:cubicBezTo>
                <a:cubicBezTo>
                  <a:pt x="432803" y="6286925"/>
                  <a:pt x="439655" y="6279534"/>
                  <a:pt x="456545" y="6268612"/>
                </a:cubicBezTo>
                <a:cubicBezTo>
                  <a:pt x="470817" y="6259436"/>
                  <a:pt x="479741" y="6250438"/>
                  <a:pt x="479759" y="6245307"/>
                </a:cubicBezTo>
                <a:cubicBezTo>
                  <a:pt x="479787" y="6240519"/>
                  <a:pt x="482268" y="6236272"/>
                  <a:pt x="485467" y="6235351"/>
                </a:cubicBezTo>
                <a:cubicBezTo>
                  <a:pt x="488666" y="6234430"/>
                  <a:pt x="492135" y="6229966"/>
                  <a:pt x="493397" y="6225025"/>
                </a:cubicBezTo>
                <a:cubicBezTo>
                  <a:pt x="494724" y="6220181"/>
                  <a:pt x="497843" y="6216923"/>
                  <a:pt x="500598" y="6217622"/>
                </a:cubicBezTo>
                <a:cubicBezTo>
                  <a:pt x="503333" y="6218396"/>
                  <a:pt x="505495" y="6214846"/>
                  <a:pt x="505534" y="6209633"/>
                </a:cubicBezTo>
                <a:cubicBezTo>
                  <a:pt x="505581" y="6204337"/>
                  <a:pt x="507863" y="6200216"/>
                  <a:pt x="510906" y="6200026"/>
                </a:cubicBezTo>
                <a:cubicBezTo>
                  <a:pt x="513766" y="6199886"/>
                  <a:pt x="515836" y="6196317"/>
                  <a:pt x="515420" y="6192374"/>
                </a:cubicBezTo>
                <a:cubicBezTo>
                  <a:pt x="514496" y="6184551"/>
                  <a:pt x="490826" y="6170333"/>
                  <a:pt x="482671" y="6172727"/>
                </a:cubicBezTo>
                <a:cubicBezTo>
                  <a:pt x="479833" y="6173559"/>
                  <a:pt x="478182" y="6173279"/>
                  <a:pt x="478571" y="6171908"/>
                </a:cubicBezTo>
                <a:cubicBezTo>
                  <a:pt x="479457" y="6168682"/>
                  <a:pt x="519693" y="6160605"/>
                  <a:pt x="526411" y="6162345"/>
                </a:cubicBezTo>
                <a:cubicBezTo>
                  <a:pt x="529990" y="6163221"/>
                  <a:pt x="534584" y="6162180"/>
                  <a:pt x="537081" y="6159817"/>
                </a:cubicBezTo>
                <a:cubicBezTo>
                  <a:pt x="540003" y="6157036"/>
                  <a:pt x="537602" y="6155906"/>
                  <a:pt x="529899" y="6156261"/>
                </a:cubicBezTo>
                <a:cubicBezTo>
                  <a:pt x="518311" y="6156788"/>
                  <a:pt x="518311" y="6156788"/>
                  <a:pt x="528984" y="6149549"/>
                </a:cubicBezTo>
                <a:cubicBezTo>
                  <a:pt x="535136" y="6145346"/>
                  <a:pt x="539050" y="6140043"/>
                  <a:pt x="538151" y="6137104"/>
                </a:cubicBezTo>
                <a:cubicBezTo>
                  <a:pt x="537339" y="6134182"/>
                  <a:pt x="540573" y="6130785"/>
                  <a:pt x="545705" y="6129268"/>
                </a:cubicBezTo>
                <a:cubicBezTo>
                  <a:pt x="553940" y="6126886"/>
                  <a:pt x="553940" y="6126112"/>
                  <a:pt x="545197" y="6121101"/>
                </a:cubicBezTo>
                <a:cubicBezTo>
                  <a:pt x="533958" y="6114599"/>
                  <a:pt x="534908" y="6107182"/>
                  <a:pt x="546581" y="6110186"/>
                </a:cubicBezTo>
                <a:cubicBezTo>
                  <a:pt x="551112" y="6111361"/>
                  <a:pt x="558147" y="6112059"/>
                  <a:pt x="561489" y="6111678"/>
                </a:cubicBezTo>
                <a:cubicBezTo>
                  <a:pt x="570089" y="6110751"/>
                  <a:pt x="566285" y="6133033"/>
                  <a:pt x="556131" y="6143726"/>
                </a:cubicBezTo>
                <a:cubicBezTo>
                  <a:pt x="552090" y="6148057"/>
                  <a:pt x="546505" y="6158643"/>
                  <a:pt x="543431" y="6167901"/>
                </a:cubicBezTo>
                <a:cubicBezTo>
                  <a:pt x="540395" y="6176994"/>
                  <a:pt x="532134" y="6194266"/>
                  <a:pt x="524768" y="6206680"/>
                </a:cubicBezTo>
                <a:cubicBezTo>
                  <a:pt x="517479" y="6219120"/>
                  <a:pt x="510308" y="6234150"/>
                  <a:pt x="508659" y="6240469"/>
                </a:cubicBezTo>
                <a:cubicBezTo>
                  <a:pt x="507107" y="6246717"/>
                  <a:pt x="503411" y="6252585"/>
                  <a:pt x="500578" y="6253410"/>
                </a:cubicBezTo>
                <a:cubicBezTo>
                  <a:pt x="497457" y="6254350"/>
                  <a:pt x="495963" y="6256845"/>
                  <a:pt x="496812" y="6259601"/>
                </a:cubicBezTo>
                <a:cubicBezTo>
                  <a:pt x="497594" y="6262262"/>
                  <a:pt x="490648" y="6272803"/>
                  <a:pt x="481044" y="6283700"/>
                </a:cubicBezTo>
                <a:cubicBezTo>
                  <a:pt x="464519" y="6302318"/>
                  <a:pt x="464124" y="6303347"/>
                  <a:pt x="470931" y="6309728"/>
                </a:cubicBezTo>
                <a:cubicBezTo>
                  <a:pt x="475898" y="6314421"/>
                  <a:pt x="479993" y="6315240"/>
                  <a:pt x="484527" y="6312554"/>
                </a:cubicBezTo>
                <a:cubicBezTo>
                  <a:pt x="489454" y="6309620"/>
                  <a:pt x="490624" y="6310134"/>
                  <a:pt x="489471" y="6314592"/>
                </a:cubicBezTo>
                <a:cubicBezTo>
                  <a:pt x="488531" y="6318066"/>
                  <a:pt x="490918" y="6320047"/>
                  <a:pt x="495295" y="6319640"/>
                </a:cubicBezTo>
                <a:cubicBezTo>
                  <a:pt x="500210" y="6319101"/>
                  <a:pt x="501927" y="6321793"/>
                  <a:pt x="500383" y="6327616"/>
                </a:cubicBezTo>
                <a:cubicBezTo>
                  <a:pt x="498768" y="6333769"/>
                  <a:pt x="495260" y="6335306"/>
                  <a:pt x="488799" y="6332766"/>
                </a:cubicBezTo>
                <a:cubicBezTo>
                  <a:pt x="481618" y="6329985"/>
                  <a:pt x="478265" y="6331985"/>
                  <a:pt x="474480" y="6340995"/>
                </a:cubicBezTo>
                <a:cubicBezTo>
                  <a:pt x="471777" y="6347422"/>
                  <a:pt x="471578" y="6353366"/>
                  <a:pt x="474170" y="6354064"/>
                </a:cubicBezTo>
                <a:cubicBezTo>
                  <a:pt x="476684" y="6354699"/>
                  <a:pt x="479657" y="6352095"/>
                  <a:pt x="480612" y="6348521"/>
                </a:cubicBezTo>
                <a:cubicBezTo>
                  <a:pt x="481492" y="6344945"/>
                  <a:pt x="484295" y="6342310"/>
                  <a:pt x="486568" y="6342894"/>
                </a:cubicBezTo>
                <a:cubicBezTo>
                  <a:pt x="488832" y="6343479"/>
                  <a:pt x="488780" y="6346812"/>
                  <a:pt x="486522" y="6350063"/>
                </a:cubicBezTo>
                <a:cubicBezTo>
                  <a:pt x="480952" y="6357810"/>
                  <a:pt x="500171" y="6363081"/>
                  <a:pt x="513979" y="6357620"/>
                </a:cubicBezTo>
                <a:cubicBezTo>
                  <a:pt x="522528" y="6354191"/>
                  <a:pt x="523467" y="6352222"/>
                  <a:pt x="520121" y="6344907"/>
                </a:cubicBezTo>
                <a:cubicBezTo>
                  <a:pt x="517513" y="6339275"/>
                  <a:pt x="518367" y="6332271"/>
                  <a:pt x="522667" y="6324829"/>
                </a:cubicBezTo>
                <a:cubicBezTo>
                  <a:pt x="526267" y="6318599"/>
                  <a:pt x="529506" y="6310153"/>
                  <a:pt x="529823" y="6306369"/>
                </a:cubicBezTo>
                <a:cubicBezTo>
                  <a:pt x="531008" y="6292844"/>
                  <a:pt x="548821" y="6254039"/>
                  <a:pt x="553363" y="6255213"/>
                </a:cubicBezTo>
                <a:cubicBezTo>
                  <a:pt x="555710" y="6255817"/>
                  <a:pt x="555654" y="6260344"/>
                  <a:pt x="553183" y="6264935"/>
                </a:cubicBezTo>
                <a:cubicBezTo>
                  <a:pt x="550269" y="6270377"/>
                  <a:pt x="550637" y="6273368"/>
                  <a:pt x="554217" y="6273044"/>
                </a:cubicBezTo>
                <a:cubicBezTo>
                  <a:pt x="557361" y="6272796"/>
                  <a:pt x="560105" y="6269291"/>
                  <a:pt x="560353" y="6265062"/>
                </a:cubicBezTo>
                <a:cubicBezTo>
                  <a:pt x="560733" y="6259836"/>
                  <a:pt x="566035" y="6257925"/>
                  <a:pt x="577747" y="6258795"/>
                </a:cubicBezTo>
                <a:cubicBezTo>
                  <a:pt x="587098" y="6259493"/>
                  <a:pt x="595396" y="6261494"/>
                  <a:pt x="596395" y="6263170"/>
                </a:cubicBezTo>
                <a:cubicBezTo>
                  <a:pt x="597394" y="6264847"/>
                  <a:pt x="603633" y="6265710"/>
                  <a:pt x="610038" y="6264986"/>
                </a:cubicBezTo>
                <a:cubicBezTo>
                  <a:pt x="624347" y="6263430"/>
                  <a:pt x="628628" y="6275076"/>
                  <a:pt x="616910" y="6283541"/>
                </a:cubicBezTo>
                <a:cubicBezTo>
                  <a:pt x="612733" y="6286557"/>
                  <a:pt x="609580" y="6293828"/>
                  <a:pt x="609486" y="6300483"/>
                </a:cubicBezTo>
                <a:cubicBezTo>
                  <a:pt x="609466" y="6307163"/>
                  <a:pt x="606744" y="6312897"/>
                  <a:pt x="603181" y="6313906"/>
                </a:cubicBezTo>
                <a:cubicBezTo>
                  <a:pt x="598975" y="6315119"/>
                  <a:pt x="599420" y="6317361"/>
                  <a:pt x="604696" y="6321012"/>
                </a:cubicBezTo>
                <a:cubicBezTo>
                  <a:pt x="615538" y="6328543"/>
                  <a:pt x="636788" y="6316872"/>
                  <a:pt x="640841" y="6301238"/>
                </a:cubicBezTo>
                <a:cubicBezTo>
                  <a:pt x="642579" y="6294514"/>
                  <a:pt x="646497" y="6288018"/>
                  <a:pt x="649254" y="6287167"/>
                </a:cubicBezTo>
                <a:cubicBezTo>
                  <a:pt x="652094" y="6286335"/>
                  <a:pt x="655926" y="6279820"/>
                  <a:pt x="657756" y="6272689"/>
                </a:cubicBezTo>
                <a:cubicBezTo>
                  <a:pt x="659591" y="6265558"/>
                  <a:pt x="663429" y="6259036"/>
                  <a:pt x="666276" y="6258128"/>
                </a:cubicBezTo>
                <a:cubicBezTo>
                  <a:pt x="674647" y="6255518"/>
                  <a:pt x="669160" y="6247028"/>
                  <a:pt x="657084" y="6243936"/>
                </a:cubicBezTo>
                <a:cubicBezTo>
                  <a:pt x="648988" y="6241808"/>
                  <a:pt x="647050" y="6239326"/>
                  <a:pt x="650073" y="6234938"/>
                </a:cubicBezTo>
                <a:cubicBezTo>
                  <a:pt x="652239" y="6231731"/>
                  <a:pt x="652453" y="6228442"/>
                  <a:pt x="650428" y="6227908"/>
                </a:cubicBezTo>
                <a:cubicBezTo>
                  <a:pt x="648320" y="6227356"/>
                  <a:pt x="643813" y="6224905"/>
                  <a:pt x="640174" y="6222390"/>
                </a:cubicBezTo>
                <a:cubicBezTo>
                  <a:pt x="635952" y="6219406"/>
                  <a:pt x="630868" y="6221450"/>
                  <a:pt x="625534" y="6228156"/>
                </a:cubicBezTo>
                <a:cubicBezTo>
                  <a:pt x="615381" y="6240812"/>
                  <a:pt x="605523" y="6238894"/>
                  <a:pt x="603854" y="6223965"/>
                </a:cubicBezTo>
                <a:cubicBezTo>
                  <a:pt x="603103" y="6217634"/>
                  <a:pt x="599014" y="6211341"/>
                  <a:pt x="594340" y="6209620"/>
                </a:cubicBezTo>
                <a:cubicBezTo>
                  <a:pt x="569959" y="6200559"/>
                  <a:pt x="562271" y="6193123"/>
                  <a:pt x="575636" y="6191536"/>
                </a:cubicBezTo>
                <a:cubicBezTo>
                  <a:pt x="580029" y="6191047"/>
                  <a:pt x="585976" y="6193987"/>
                  <a:pt x="589139" y="6198279"/>
                </a:cubicBezTo>
                <a:cubicBezTo>
                  <a:pt x="593755" y="6204528"/>
                  <a:pt x="595691" y="6205042"/>
                  <a:pt x="599662" y="6201035"/>
                </a:cubicBezTo>
                <a:cubicBezTo>
                  <a:pt x="602406" y="6198298"/>
                  <a:pt x="612604" y="6197124"/>
                  <a:pt x="622764" y="6198425"/>
                </a:cubicBezTo>
                <a:cubicBezTo>
                  <a:pt x="637016" y="6200197"/>
                  <a:pt x="643539" y="6198216"/>
                  <a:pt x="652893" y="6188805"/>
                </a:cubicBezTo>
                <a:cubicBezTo>
                  <a:pt x="660906" y="6180811"/>
                  <a:pt x="664977" y="6179051"/>
                  <a:pt x="665297" y="6183408"/>
                </a:cubicBezTo>
                <a:cubicBezTo>
                  <a:pt x="665681" y="6188285"/>
                  <a:pt x="667032" y="6188754"/>
                  <a:pt x="670792" y="6185300"/>
                </a:cubicBezTo>
                <a:cubicBezTo>
                  <a:pt x="673680" y="6182684"/>
                  <a:pt x="677702" y="6182716"/>
                  <a:pt x="680130" y="6185306"/>
                </a:cubicBezTo>
                <a:cubicBezTo>
                  <a:pt x="683502" y="6189047"/>
                  <a:pt x="682967" y="6191072"/>
                  <a:pt x="677658" y="6194952"/>
                </a:cubicBezTo>
                <a:cubicBezTo>
                  <a:pt x="673777" y="6197778"/>
                  <a:pt x="672525" y="6200330"/>
                  <a:pt x="674717" y="6200895"/>
                </a:cubicBezTo>
                <a:cubicBezTo>
                  <a:pt x="676820" y="6201448"/>
                  <a:pt x="673141" y="6204147"/>
                  <a:pt x="666124" y="6207226"/>
                </a:cubicBezTo>
                <a:lnTo>
                  <a:pt x="653717" y="6212618"/>
                </a:lnTo>
                <a:lnTo>
                  <a:pt x="660117" y="6225508"/>
                </a:lnTo>
                <a:cubicBezTo>
                  <a:pt x="666194" y="6237554"/>
                  <a:pt x="666893" y="6237878"/>
                  <a:pt x="671826" y="6230664"/>
                </a:cubicBezTo>
                <a:cubicBezTo>
                  <a:pt x="679824" y="6218898"/>
                  <a:pt x="693512" y="6210439"/>
                  <a:pt x="701444" y="6212535"/>
                </a:cubicBezTo>
                <a:cubicBezTo>
                  <a:pt x="707187" y="6214059"/>
                  <a:pt x="707187" y="6214828"/>
                  <a:pt x="701280" y="6216777"/>
                </a:cubicBezTo>
                <a:cubicBezTo>
                  <a:pt x="697131" y="6218091"/>
                  <a:pt x="694769" y="6221425"/>
                  <a:pt x="695741" y="6224378"/>
                </a:cubicBezTo>
                <a:cubicBezTo>
                  <a:pt x="696675" y="6227153"/>
                  <a:pt x="692440" y="6229642"/>
                  <a:pt x="686696" y="6229661"/>
                </a:cubicBezTo>
                <a:cubicBezTo>
                  <a:pt x="677181" y="6229699"/>
                  <a:pt x="676570" y="6230512"/>
                  <a:pt x="681252" y="6236856"/>
                </a:cubicBezTo>
                <a:cubicBezTo>
                  <a:pt x="688401" y="6246393"/>
                  <a:pt x="676522" y="6295930"/>
                  <a:pt x="665660" y="6302438"/>
                </a:cubicBezTo>
                <a:cubicBezTo>
                  <a:pt x="661813" y="6304756"/>
                  <a:pt x="657173" y="6311436"/>
                  <a:pt x="655812" y="6316790"/>
                </a:cubicBezTo>
                <a:cubicBezTo>
                  <a:pt x="654448" y="6322225"/>
                  <a:pt x="650383" y="6328607"/>
                  <a:pt x="647050" y="6330524"/>
                </a:cubicBezTo>
                <a:cubicBezTo>
                  <a:pt x="638586" y="6335509"/>
                  <a:pt x="615803" y="6380480"/>
                  <a:pt x="619710" y="6384544"/>
                </a:cubicBezTo>
                <a:cubicBezTo>
                  <a:pt x="623059" y="6388036"/>
                  <a:pt x="640999" y="6374257"/>
                  <a:pt x="642935" y="6366637"/>
                </a:cubicBezTo>
                <a:cubicBezTo>
                  <a:pt x="643681" y="6364034"/>
                  <a:pt x="648171" y="6357684"/>
                  <a:pt x="653465" y="6351905"/>
                </a:cubicBezTo>
                <a:cubicBezTo>
                  <a:pt x="658665" y="6346190"/>
                  <a:pt x="666235" y="6333992"/>
                  <a:pt x="670626" y="6324168"/>
                </a:cubicBezTo>
                <a:cubicBezTo>
                  <a:pt x="675576" y="6313018"/>
                  <a:pt x="682250" y="6305670"/>
                  <a:pt x="688697" y="6304007"/>
                </a:cubicBezTo>
                <a:cubicBezTo>
                  <a:pt x="694325" y="6302597"/>
                  <a:pt x="698491" y="6298463"/>
                  <a:pt x="698020" y="6294761"/>
                </a:cubicBezTo>
                <a:cubicBezTo>
                  <a:pt x="697583" y="6291326"/>
                  <a:pt x="699660" y="6287332"/>
                  <a:pt x="702359" y="6286386"/>
                </a:cubicBezTo>
                <a:cubicBezTo>
                  <a:pt x="705313" y="6285408"/>
                  <a:pt x="707518" y="6280074"/>
                  <a:pt x="707422" y="6274314"/>
                </a:cubicBezTo>
                <a:cubicBezTo>
                  <a:pt x="707255" y="6266142"/>
                  <a:pt x="707872" y="6265678"/>
                  <a:pt x="710172" y="6271920"/>
                </a:cubicBezTo>
                <a:cubicBezTo>
                  <a:pt x="711734" y="6276118"/>
                  <a:pt x="713932" y="6277807"/>
                  <a:pt x="714777" y="6275508"/>
                </a:cubicBezTo>
                <a:cubicBezTo>
                  <a:pt x="718448" y="6265869"/>
                  <a:pt x="720538" y="6262224"/>
                  <a:pt x="729427" y="6250654"/>
                </a:cubicBezTo>
                <a:cubicBezTo>
                  <a:pt x="738570" y="6238710"/>
                  <a:pt x="739765" y="6233325"/>
                  <a:pt x="733142" y="6233833"/>
                </a:cubicBezTo>
                <a:cubicBezTo>
                  <a:pt x="726359" y="6234303"/>
                  <a:pt x="739250" y="6211970"/>
                  <a:pt x="747798" y="6208547"/>
                </a:cubicBezTo>
                <a:cubicBezTo>
                  <a:pt x="753074" y="6206376"/>
                  <a:pt x="760547" y="6194234"/>
                  <a:pt x="767548" y="6176512"/>
                </a:cubicBezTo>
                <a:cubicBezTo>
                  <a:pt x="776739" y="6153105"/>
                  <a:pt x="782117" y="6145815"/>
                  <a:pt x="796952" y="6136411"/>
                </a:cubicBezTo>
                <a:cubicBezTo>
                  <a:pt x="815682" y="6124530"/>
                  <a:pt x="827696" y="6104230"/>
                  <a:pt x="811552" y="6111799"/>
                </a:cubicBezTo>
                <a:cubicBezTo>
                  <a:pt x="804857" y="6114948"/>
                  <a:pt x="803727" y="6114269"/>
                  <a:pt x="805361" y="6108039"/>
                </a:cubicBezTo>
                <a:cubicBezTo>
                  <a:pt x="806745" y="6102521"/>
                  <a:pt x="804717" y="6100445"/>
                  <a:pt x="797554" y="6100318"/>
                </a:cubicBezTo>
                <a:cubicBezTo>
                  <a:pt x="789434" y="6100242"/>
                  <a:pt x="788945" y="6099366"/>
                  <a:pt x="794551" y="6095289"/>
                </a:cubicBezTo>
                <a:cubicBezTo>
                  <a:pt x="798132" y="6092654"/>
                  <a:pt x="805099" y="6091364"/>
                  <a:pt x="809552" y="6092520"/>
                </a:cubicBezTo>
                <a:cubicBezTo>
                  <a:pt x="814076" y="6093778"/>
                  <a:pt x="820081" y="6090990"/>
                  <a:pt x="822799" y="6086449"/>
                </a:cubicBezTo>
                <a:cubicBezTo>
                  <a:pt x="825517" y="6081915"/>
                  <a:pt x="830708" y="6078950"/>
                  <a:pt x="834264" y="6079903"/>
                </a:cubicBezTo>
                <a:cubicBezTo>
                  <a:pt x="837825" y="6080862"/>
                  <a:pt x="841477" y="6078671"/>
                  <a:pt x="842427" y="6075115"/>
                </a:cubicBezTo>
                <a:cubicBezTo>
                  <a:pt x="843458" y="6071229"/>
                  <a:pt x="841144" y="6068917"/>
                  <a:pt x="836770" y="6069324"/>
                </a:cubicBezTo>
                <a:cubicBezTo>
                  <a:pt x="832135" y="6069755"/>
                  <a:pt x="830102" y="6067342"/>
                  <a:pt x="831258" y="6062884"/>
                </a:cubicBezTo>
                <a:cubicBezTo>
                  <a:pt x="832316" y="6058840"/>
                  <a:pt x="835163" y="6056039"/>
                  <a:pt x="837736" y="6056433"/>
                </a:cubicBezTo>
                <a:cubicBezTo>
                  <a:pt x="840385" y="6056846"/>
                  <a:pt x="844457" y="6057405"/>
                  <a:pt x="847223" y="6057671"/>
                </a:cubicBezTo>
                <a:cubicBezTo>
                  <a:pt x="849810" y="6057989"/>
                  <a:pt x="854876" y="6055595"/>
                  <a:pt x="858105" y="6052623"/>
                </a:cubicBezTo>
                <a:cubicBezTo>
                  <a:pt x="861327" y="6049651"/>
                  <a:pt x="863731" y="6048470"/>
                  <a:pt x="863273" y="6050165"/>
                </a:cubicBezTo>
                <a:cubicBezTo>
                  <a:pt x="862790" y="6051944"/>
                  <a:pt x="868707" y="6053080"/>
                  <a:pt x="876913" y="6052750"/>
                </a:cubicBezTo>
                <a:cubicBezTo>
                  <a:pt x="885125" y="6052420"/>
                  <a:pt x="890985" y="6053798"/>
                  <a:pt x="890420" y="6055988"/>
                </a:cubicBezTo>
                <a:cubicBezTo>
                  <a:pt x="889850" y="6058173"/>
                  <a:pt x="885372" y="6059837"/>
                  <a:pt x="880153" y="6059805"/>
                </a:cubicBezTo>
                <a:cubicBezTo>
                  <a:pt x="873230" y="6059729"/>
                  <a:pt x="870244" y="6063183"/>
                  <a:pt x="868641" y="6072759"/>
                </a:cubicBezTo>
                <a:cubicBezTo>
                  <a:pt x="867177" y="6081344"/>
                  <a:pt x="860668" y="6090272"/>
                  <a:pt x="849689" y="6098895"/>
                </a:cubicBezTo>
                <a:cubicBezTo>
                  <a:pt x="838105" y="6107900"/>
                  <a:pt x="827893" y="6122346"/>
                  <a:pt x="816676" y="6145219"/>
                </a:cubicBezTo>
                <a:cubicBezTo>
                  <a:pt x="807767" y="6163462"/>
                  <a:pt x="795573" y="6186119"/>
                  <a:pt x="789699" y="6195269"/>
                </a:cubicBezTo>
                <a:cubicBezTo>
                  <a:pt x="779487" y="6211259"/>
                  <a:pt x="775288" y="6231826"/>
                  <a:pt x="781888" y="6233369"/>
                </a:cubicBezTo>
                <a:cubicBezTo>
                  <a:pt x="793630" y="6236049"/>
                  <a:pt x="809217" y="6217050"/>
                  <a:pt x="802163" y="6208643"/>
                </a:cubicBezTo>
                <a:cubicBezTo>
                  <a:pt x="798639" y="6204439"/>
                  <a:pt x="799302" y="6204153"/>
                  <a:pt x="804650" y="6207481"/>
                </a:cubicBezTo>
                <a:cubicBezTo>
                  <a:pt x="809171" y="6210274"/>
                  <a:pt x="812416" y="6209532"/>
                  <a:pt x="813483" y="6205487"/>
                </a:cubicBezTo>
                <a:cubicBezTo>
                  <a:pt x="814390" y="6201747"/>
                  <a:pt x="818499" y="6199829"/>
                  <a:pt x="822951" y="6200985"/>
                </a:cubicBezTo>
                <a:cubicBezTo>
                  <a:pt x="828045" y="6202362"/>
                  <a:pt x="831974" y="6199296"/>
                  <a:pt x="834301" y="6192272"/>
                </a:cubicBezTo>
                <a:cubicBezTo>
                  <a:pt x="836714" y="6184836"/>
                  <a:pt x="835673" y="6181782"/>
                  <a:pt x="830919" y="6182360"/>
                </a:cubicBezTo>
                <a:cubicBezTo>
                  <a:pt x="826072" y="6183001"/>
                  <a:pt x="824921" y="6179668"/>
                  <a:pt x="827136" y="6171165"/>
                </a:cubicBezTo>
                <a:cubicBezTo>
                  <a:pt x="829081" y="6163545"/>
                  <a:pt x="833415" y="6159017"/>
                  <a:pt x="838670" y="6158890"/>
                </a:cubicBezTo>
                <a:cubicBezTo>
                  <a:pt x="843312" y="6158808"/>
                  <a:pt x="854464" y="6151759"/>
                  <a:pt x="863723" y="6143180"/>
                </a:cubicBezTo>
                <a:cubicBezTo>
                  <a:pt x="877924" y="6130049"/>
                  <a:pt x="880909" y="6124283"/>
                  <a:pt x="883975" y="6104579"/>
                </a:cubicBezTo>
                <a:cubicBezTo>
                  <a:pt x="886701" y="6087192"/>
                  <a:pt x="889716" y="6080493"/>
                  <a:pt x="896046" y="6077439"/>
                </a:cubicBezTo>
                <a:cubicBezTo>
                  <a:pt x="902556" y="6074334"/>
                  <a:pt x="904093" y="6070479"/>
                  <a:pt x="903007" y="6060649"/>
                </a:cubicBezTo>
                <a:cubicBezTo>
                  <a:pt x="901794" y="6049848"/>
                  <a:pt x="903241" y="6047168"/>
                  <a:pt x="912728" y="6043359"/>
                </a:cubicBezTo>
                <a:cubicBezTo>
                  <a:pt x="921843" y="6039713"/>
                  <a:pt x="923182" y="6037529"/>
                  <a:pt x="919818" y="6031814"/>
                </a:cubicBezTo>
                <a:cubicBezTo>
                  <a:pt x="916503" y="6026289"/>
                  <a:pt x="917651" y="6025343"/>
                  <a:pt x="925271" y="6027280"/>
                </a:cubicBezTo>
                <a:cubicBezTo>
                  <a:pt x="932162" y="6029058"/>
                  <a:pt x="937605" y="6025724"/>
                  <a:pt x="944552" y="6015609"/>
                </a:cubicBezTo>
                <a:cubicBezTo>
                  <a:pt x="957325" y="5996933"/>
                  <a:pt x="962380" y="5999245"/>
                  <a:pt x="956698" y="6021114"/>
                </a:cubicBezTo>
                <a:cubicBezTo>
                  <a:pt x="954282" y="6030519"/>
                  <a:pt x="953902" y="6040368"/>
                  <a:pt x="955929" y="6042444"/>
                </a:cubicBezTo>
                <a:cubicBezTo>
                  <a:pt x="960525" y="6047225"/>
                  <a:pt x="974461" y="6031458"/>
                  <a:pt x="973419" y="6022581"/>
                </a:cubicBezTo>
                <a:cubicBezTo>
                  <a:pt x="972989" y="6018714"/>
                  <a:pt x="975966" y="6014917"/>
                  <a:pt x="979910" y="6014504"/>
                </a:cubicBezTo>
                <a:cubicBezTo>
                  <a:pt x="984730" y="6014028"/>
                  <a:pt x="988910" y="6007500"/>
                  <a:pt x="992085" y="5995441"/>
                </a:cubicBezTo>
                <a:cubicBezTo>
                  <a:pt x="998531" y="5970911"/>
                  <a:pt x="1031204" y="5907475"/>
                  <a:pt x="1032323" y="5917139"/>
                </a:cubicBezTo>
                <a:close/>
                <a:moveTo>
                  <a:pt x="916240" y="5916974"/>
                </a:moveTo>
                <a:cubicBezTo>
                  <a:pt x="919264" y="5916098"/>
                  <a:pt x="920921" y="5917495"/>
                  <a:pt x="920165" y="5920149"/>
                </a:cubicBezTo>
                <a:cubicBezTo>
                  <a:pt x="919487" y="5922829"/>
                  <a:pt x="917099" y="5924353"/>
                  <a:pt x="914500" y="5923699"/>
                </a:cubicBezTo>
                <a:cubicBezTo>
                  <a:pt x="911828" y="5923019"/>
                  <a:pt x="910227" y="5921724"/>
                  <a:pt x="910577" y="5920517"/>
                </a:cubicBezTo>
                <a:cubicBezTo>
                  <a:pt x="910850" y="5919292"/>
                  <a:pt x="913122" y="5917914"/>
                  <a:pt x="916240" y="5916974"/>
                </a:cubicBezTo>
                <a:close/>
                <a:moveTo>
                  <a:pt x="755022" y="5914364"/>
                </a:moveTo>
                <a:cubicBezTo>
                  <a:pt x="755836" y="5911462"/>
                  <a:pt x="757354" y="5913507"/>
                  <a:pt x="758198" y="5919006"/>
                </a:cubicBezTo>
                <a:cubicBezTo>
                  <a:pt x="760611" y="5934437"/>
                  <a:pt x="759418" y="5935973"/>
                  <a:pt x="747567" y="5933014"/>
                </a:cubicBezTo>
                <a:cubicBezTo>
                  <a:pt x="736797" y="5930207"/>
                  <a:pt x="736594" y="5929566"/>
                  <a:pt x="744665" y="5924842"/>
                </a:cubicBezTo>
                <a:cubicBezTo>
                  <a:pt x="749776" y="5921857"/>
                  <a:pt x="754096" y="5917412"/>
                  <a:pt x="755022" y="5914364"/>
                </a:cubicBezTo>
                <a:close/>
                <a:moveTo>
                  <a:pt x="722451" y="5908288"/>
                </a:moveTo>
                <a:cubicBezTo>
                  <a:pt x="730750" y="5907551"/>
                  <a:pt x="737075" y="5908776"/>
                  <a:pt x="736587" y="5910980"/>
                </a:cubicBezTo>
                <a:cubicBezTo>
                  <a:pt x="734845" y="5917704"/>
                  <a:pt x="717648" y="5920333"/>
                  <a:pt x="712219" y="5914682"/>
                </a:cubicBezTo>
                <a:cubicBezTo>
                  <a:pt x="708726" y="5911088"/>
                  <a:pt x="711698" y="5909259"/>
                  <a:pt x="722451" y="5908288"/>
                </a:cubicBezTo>
                <a:close/>
                <a:moveTo>
                  <a:pt x="700188" y="5903976"/>
                </a:moveTo>
                <a:cubicBezTo>
                  <a:pt x="702424" y="5906268"/>
                  <a:pt x="703708" y="5908605"/>
                  <a:pt x="703434" y="5909830"/>
                </a:cubicBezTo>
                <a:cubicBezTo>
                  <a:pt x="703167" y="5911056"/>
                  <a:pt x="701123" y="5911380"/>
                  <a:pt x="698449" y="5910700"/>
                </a:cubicBezTo>
                <a:cubicBezTo>
                  <a:pt x="695935" y="5910059"/>
                  <a:pt x="694524" y="5907525"/>
                  <a:pt x="695203" y="5904845"/>
                </a:cubicBezTo>
                <a:cubicBezTo>
                  <a:pt x="695875" y="5902172"/>
                  <a:pt x="698017" y="5901785"/>
                  <a:pt x="700188" y="5903976"/>
                </a:cubicBezTo>
                <a:close/>
                <a:moveTo>
                  <a:pt x="896192" y="5902274"/>
                </a:moveTo>
                <a:cubicBezTo>
                  <a:pt x="898511" y="5904579"/>
                  <a:pt x="899792" y="5906922"/>
                  <a:pt x="899437" y="5908128"/>
                </a:cubicBezTo>
                <a:cubicBezTo>
                  <a:pt x="899170" y="5909348"/>
                  <a:pt x="897125" y="5909671"/>
                  <a:pt x="894450" y="5908992"/>
                </a:cubicBezTo>
                <a:cubicBezTo>
                  <a:pt x="891937" y="5908357"/>
                  <a:pt x="890527" y="5905817"/>
                  <a:pt x="891206" y="5903137"/>
                </a:cubicBezTo>
                <a:cubicBezTo>
                  <a:pt x="891880" y="5900464"/>
                  <a:pt x="894019" y="5900077"/>
                  <a:pt x="896192" y="5902274"/>
                </a:cubicBezTo>
                <a:close/>
                <a:moveTo>
                  <a:pt x="992138" y="5898692"/>
                </a:moveTo>
                <a:cubicBezTo>
                  <a:pt x="994633" y="5897873"/>
                  <a:pt x="993973" y="5907061"/>
                  <a:pt x="990619" y="5919171"/>
                </a:cubicBezTo>
                <a:cubicBezTo>
                  <a:pt x="985589" y="5936900"/>
                  <a:pt x="983092" y="5940456"/>
                  <a:pt x="977009" y="5938519"/>
                </a:cubicBezTo>
                <a:cubicBezTo>
                  <a:pt x="971505" y="5936703"/>
                  <a:pt x="971172" y="5934316"/>
                  <a:pt x="975618" y="5929305"/>
                </a:cubicBezTo>
                <a:cubicBezTo>
                  <a:pt x="979023" y="5925514"/>
                  <a:pt x="982922" y="5917558"/>
                  <a:pt x="984554" y="5911322"/>
                </a:cubicBezTo>
                <a:cubicBezTo>
                  <a:pt x="986204" y="5905010"/>
                  <a:pt x="989566" y="5899498"/>
                  <a:pt x="992138" y="5898692"/>
                </a:cubicBezTo>
                <a:close/>
                <a:moveTo>
                  <a:pt x="926886" y="5898254"/>
                </a:moveTo>
                <a:cubicBezTo>
                  <a:pt x="933446" y="5899956"/>
                  <a:pt x="928853" y="5907169"/>
                  <a:pt x="920503" y="5908147"/>
                </a:cubicBezTo>
                <a:cubicBezTo>
                  <a:pt x="906201" y="5909703"/>
                  <a:pt x="901818" y="5906255"/>
                  <a:pt x="912577" y="5901778"/>
                </a:cubicBezTo>
                <a:cubicBezTo>
                  <a:pt x="918515" y="5899321"/>
                  <a:pt x="924942" y="5897740"/>
                  <a:pt x="926886" y="5898254"/>
                </a:cubicBezTo>
                <a:close/>
                <a:moveTo>
                  <a:pt x="848015" y="5891212"/>
                </a:moveTo>
                <a:cubicBezTo>
                  <a:pt x="850376" y="5887878"/>
                  <a:pt x="851119" y="5889155"/>
                  <a:pt x="850014" y="5894565"/>
                </a:cubicBezTo>
                <a:cubicBezTo>
                  <a:pt x="849087" y="5899156"/>
                  <a:pt x="847347" y="5901595"/>
                  <a:pt x="846287" y="5899823"/>
                </a:cubicBezTo>
                <a:cubicBezTo>
                  <a:pt x="845220" y="5898045"/>
                  <a:pt x="846022" y="5894025"/>
                  <a:pt x="848015" y="5891212"/>
                </a:cubicBezTo>
                <a:close/>
                <a:moveTo>
                  <a:pt x="664939" y="5886295"/>
                </a:moveTo>
                <a:cubicBezTo>
                  <a:pt x="667394" y="5885606"/>
                  <a:pt x="670894" y="5885951"/>
                  <a:pt x="675801" y="5887205"/>
                </a:cubicBezTo>
                <a:cubicBezTo>
                  <a:pt x="691514" y="5891275"/>
                  <a:pt x="689512" y="5900337"/>
                  <a:pt x="673376" y="5898571"/>
                </a:cubicBezTo>
                <a:cubicBezTo>
                  <a:pt x="656318" y="5896692"/>
                  <a:pt x="662655" y="5908712"/>
                  <a:pt x="680760" y="5912446"/>
                </a:cubicBezTo>
                <a:cubicBezTo>
                  <a:pt x="700271" y="5916415"/>
                  <a:pt x="701065" y="5919412"/>
                  <a:pt x="683142" y="5921451"/>
                </a:cubicBezTo>
                <a:cubicBezTo>
                  <a:pt x="674803" y="5922352"/>
                  <a:pt x="668702" y="5920923"/>
                  <a:pt x="666701" y="5917564"/>
                </a:cubicBezTo>
                <a:cubicBezTo>
                  <a:pt x="664891" y="5914510"/>
                  <a:pt x="660368" y="5912491"/>
                  <a:pt x="655992" y="5912891"/>
                </a:cubicBezTo>
                <a:cubicBezTo>
                  <a:pt x="650412" y="5913373"/>
                  <a:pt x="649737" y="5911767"/>
                  <a:pt x="653383" y="5906490"/>
                </a:cubicBezTo>
                <a:cubicBezTo>
                  <a:pt x="656255" y="5902413"/>
                  <a:pt x="659201" y="5896044"/>
                  <a:pt x="660355" y="5891586"/>
                </a:cubicBezTo>
                <a:cubicBezTo>
                  <a:pt x="661076" y="5888706"/>
                  <a:pt x="662484" y="5886984"/>
                  <a:pt x="664939" y="5886295"/>
                </a:cubicBezTo>
                <a:close/>
                <a:moveTo>
                  <a:pt x="639715" y="5884982"/>
                </a:moveTo>
                <a:cubicBezTo>
                  <a:pt x="642077" y="5881649"/>
                  <a:pt x="642826" y="5882925"/>
                  <a:pt x="641716" y="5888335"/>
                </a:cubicBezTo>
                <a:cubicBezTo>
                  <a:pt x="640788" y="5892926"/>
                  <a:pt x="639048" y="5895364"/>
                  <a:pt x="637988" y="5893593"/>
                </a:cubicBezTo>
                <a:cubicBezTo>
                  <a:pt x="636920" y="5891815"/>
                  <a:pt x="637726" y="5887795"/>
                  <a:pt x="639715" y="5884982"/>
                </a:cubicBezTo>
                <a:close/>
                <a:moveTo>
                  <a:pt x="472346" y="5880760"/>
                </a:moveTo>
                <a:cubicBezTo>
                  <a:pt x="475028" y="5881433"/>
                  <a:pt x="476626" y="5882729"/>
                  <a:pt x="476274" y="5883935"/>
                </a:cubicBezTo>
                <a:cubicBezTo>
                  <a:pt x="476005" y="5885161"/>
                  <a:pt x="473726" y="5886545"/>
                  <a:pt x="470608" y="5887485"/>
                </a:cubicBezTo>
                <a:cubicBezTo>
                  <a:pt x="467675" y="5888374"/>
                  <a:pt x="466011" y="5886983"/>
                  <a:pt x="466690" y="5884303"/>
                </a:cubicBezTo>
                <a:cubicBezTo>
                  <a:pt x="467363" y="5881630"/>
                  <a:pt x="469756" y="5880100"/>
                  <a:pt x="472346" y="5880760"/>
                </a:cubicBezTo>
                <a:close/>
                <a:moveTo>
                  <a:pt x="431008" y="5874804"/>
                </a:moveTo>
                <a:cubicBezTo>
                  <a:pt x="432952" y="5875318"/>
                  <a:pt x="432456" y="5879490"/>
                  <a:pt x="430071" y="5884100"/>
                </a:cubicBezTo>
                <a:cubicBezTo>
                  <a:pt x="427524" y="5888678"/>
                  <a:pt x="423858" y="5892069"/>
                  <a:pt x="421922" y="5891555"/>
                </a:cubicBezTo>
                <a:cubicBezTo>
                  <a:pt x="419896" y="5891021"/>
                  <a:pt x="420384" y="5886849"/>
                  <a:pt x="422855" y="5882252"/>
                </a:cubicBezTo>
                <a:cubicBezTo>
                  <a:pt x="425408" y="5877680"/>
                  <a:pt x="429073" y="5874289"/>
                  <a:pt x="431008" y="5874804"/>
                </a:cubicBezTo>
                <a:close/>
                <a:moveTo>
                  <a:pt x="7941244" y="1002820"/>
                </a:moveTo>
                <a:cubicBezTo>
                  <a:pt x="7945753" y="1002611"/>
                  <a:pt x="7948484" y="1004331"/>
                  <a:pt x="7947659" y="1006832"/>
                </a:cubicBezTo>
                <a:cubicBezTo>
                  <a:pt x="7946770" y="1009284"/>
                  <a:pt x="7943976" y="1010434"/>
                  <a:pt x="7941117" y="1009494"/>
                </a:cubicBezTo>
                <a:cubicBezTo>
                  <a:pt x="7938514" y="1008554"/>
                  <a:pt x="7930321" y="1009754"/>
                  <a:pt x="7923780" y="1011945"/>
                </a:cubicBezTo>
                <a:cubicBezTo>
                  <a:pt x="7917175" y="1014136"/>
                  <a:pt x="7910189" y="1014657"/>
                  <a:pt x="7908983" y="1013087"/>
                </a:cubicBezTo>
                <a:cubicBezTo>
                  <a:pt x="7904220" y="1007404"/>
                  <a:pt x="7909110" y="1003550"/>
                  <a:pt x="7921239" y="1003340"/>
                </a:cubicBezTo>
                <a:cubicBezTo>
                  <a:pt x="7927971" y="1003290"/>
                  <a:pt x="7936863" y="1003030"/>
                  <a:pt x="7941244" y="1002820"/>
                </a:cubicBezTo>
                <a:close/>
                <a:moveTo>
                  <a:pt x="7894059" y="970853"/>
                </a:moveTo>
                <a:cubicBezTo>
                  <a:pt x="7896472" y="971692"/>
                  <a:pt x="7895265" y="973984"/>
                  <a:pt x="7891200" y="976537"/>
                </a:cubicBezTo>
                <a:cubicBezTo>
                  <a:pt x="7887454" y="978886"/>
                  <a:pt x="7883643" y="980658"/>
                  <a:pt x="7882945" y="980397"/>
                </a:cubicBezTo>
                <a:cubicBezTo>
                  <a:pt x="7882183" y="980188"/>
                  <a:pt x="7883580" y="977475"/>
                  <a:pt x="7885802" y="974714"/>
                </a:cubicBezTo>
                <a:cubicBezTo>
                  <a:pt x="7888088" y="971901"/>
                  <a:pt x="7891962" y="970123"/>
                  <a:pt x="7894059" y="970853"/>
                </a:cubicBezTo>
                <a:close/>
                <a:moveTo>
                  <a:pt x="7873157" y="968296"/>
                </a:moveTo>
                <a:cubicBezTo>
                  <a:pt x="7876848" y="969474"/>
                  <a:pt x="7879198" y="972289"/>
                  <a:pt x="7877928" y="976016"/>
                </a:cubicBezTo>
                <a:cubicBezTo>
                  <a:pt x="7875260" y="983579"/>
                  <a:pt x="7867258" y="985040"/>
                  <a:pt x="7866877" y="977998"/>
                </a:cubicBezTo>
                <a:cubicBezTo>
                  <a:pt x="7866750" y="974505"/>
                  <a:pt x="7865670" y="974924"/>
                  <a:pt x="7863893" y="979198"/>
                </a:cubicBezTo>
                <a:cubicBezTo>
                  <a:pt x="7862368" y="982900"/>
                  <a:pt x="7857161" y="985719"/>
                  <a:pt x="7852397" y="985510"/>
                </a:cubicBezTo>
                <a:cubicBezTo>
                  <a:pt x="7847507" y="985249"/>
                  <a:pt x="7840458" y="988062"/>
                  <a:pt x="7836648" y="991663"/>
                </a:cubicBezTo>
                <a:cubicBezTo>
                  <a:pt x="7831567" y="996406"/>
                  <a:pt x="7827566" y="996565"/>
                  <a:pt x="7821851" y="992444"/>
                </a:cubicBezTo>
                <a:cubicBezTo>
                  <a:pt x="7810799" y="984310"/>
                  <a:pt x="7810673" y="983319"/>
                  <a:pt x="7819627" y="975083"/>
                </a:cubicBezTo>
                <a:cubicBezTo>
                  <a:pt x="7825216" y="969920"/>
                  <a:pt x="7831821" y="968720"/>
                  <a:pt x="7840776" y="971222"/>
                </a:cubicBezTo>
                <a:cubicBezTo>
                  <a:pt x="7848079" y="973254"/>
                  <a:pt x="7856653" y="972892"/>
                  <a:pt x="7860336" y="970390"/>
                </a:cubicBezTo>
                <a:cubicBezTo>
                  <a:pt x="7864432" y="967574"/>
                  <a:pt x="7869465" y="967117"/>
                  <a:pt x="7873157" y="968296"/>
                </a:cubicBezTo>
                <a:close/>
                <a:moveTo>
                  <a:pt x="8027171" y="932120"/>
                </a:moveTo>
                <a:cubicBezTo>
                  <a:pt x="8025139" y="931441"/>
                  <a:pt x="8023488" y="933943"/>
                  <a:pt x="8023551" y="937536"/>
                </a:cubicBezTo>
                <a:cubicBezTo>
                  <a:pt x="8023551" y="941137"/>
                  <a:pt x="8024440" y="944478"/>
                  <a:pt x="8025266" y="944789"/>
                </a:cubicBezTo>
                <a:cubicBezTo>
                  <a:pt x="8026091" y="945099"/>
                  <a:pt x="8027806" y="942547"/>
                  <a:pt x="8028886" y="939366"/>
                </a:cubicBezTo>
                <a:cubicBezTo>
                  <a:pt x="8029965" y="936184"/>
                  <a:pt x="8029203" y="932793"/>
                  <a:pt x="8027171" y="932120"/>
                </a:cubicBezTo>
                <a:close/>
                <a:moveTo>
                  <a:pt x="7748324" y="929684"/>
                </a:moveTo>
                <a:cubicBezTo>
                  <a:pt x="7751515" y="931072"/>
                  <a:pt x="7755167" y="934696"/>
                  <a:pt x="7757008" y="939573"/>
                </a:cubicBezTo>
                <a:cubicBezTo>
                  <a:pt x="7759739" y="946920"/>
                  <a:pt x="7759167" y="947339"/>
                  <a:pt x="7751229" y="943167"/>
                </a:cubicBezTo>
                <a:cubicBezTo>
                  <a:pt x="7746339" y="940614"/>
                  <a:pt x="7742338" y="936182"/>
                  <a:pt x="7742402" y="933210"/>
                </a:cubicBezTo>
                <a:cubicBezTo>
                  <a:pt x="7742402" y="929143"/>
                  <a:pt x="7745133" y="928296"/>
                  <a:pt x="7748324" y="929684"/>
                </a:cubicBezTo>
                <a:close/>
                <a:moveTo>
                  <a:pt x="7629802" y="906357"/>
                </a:moveTo>
                <a:cubicBezTo>
                  <a:pt x="7634184" y="907925"/>
                  <a:pt x="7637233" y="910840"/>
                  <a:pt x="7636471" y="912929"/>
                </a:cubicBezTo>
                <a:cubicBezTo>
                  <a:pt x="7635772" y="915012"/>
                  <a:pt x="7631707" y="915222"/>
                  <a:pt x="7627389" y="913342"/>
                </a:cubicBezTo>
                <a:cubicBezTo>
                  <a:pt x="7623134" y="911469"/>
                  <a:pt x="7620086" y="908548"/>
                  <a:pt x="7620721" y="906776"/>
                </a:cubicBezTo>
                <a:cubicBezTo>
                  <a:pt x="7621292" y="905055"/>
                  <a:pt x="7625357" y="904846"/>
                  <a:pt x="7629802" y="906357"/>
                </a:cubicBezTo>
                <a:close/>
                <a:moveTo>
                  <a:pt x="7658888" y="898591"/>
                </a:moveTo>
                <a:lnTo>
                  <a:pt x="7671019" y="915012"/>
                </a:lnTo>
                <a:cubicBezTo>
                  <a:pt x="7677686" y="924086"/>
                  <a:pt x="7682704" y="933160"/>
                  <a:pt x="7682069" y="935142"/>
                </a:cubicBezTo>
                <a:cubicBezTo>
                  <a:pt x="7681053" y="938736"/>
                  <a:pt x="7655713" y="925706"/>
                  <a:pt x="7649362" y="918301"/>
                </a:cubicBezTo>
                <a:cubicBezTo>
                  <a:pt x="7647076" y="915590"/>
                  <a:pt x="7648092" y="911570"/>
                  <a:pt x="7652410" y="906408"/>
                </a:cubicBezTo>
                <a:close/>
                <a:moveTo>
                  <a:pt x="7611321" y="895562"/>
                </a:moveTo>
                <a:cubicBezTo>
                  <a:pt x="7613671" y="896349"/>
                  <a:pt x="7614750" y="898483"/>
                  <a:pt x="7613925" y="900883"/>
                </a:cubicBezTo>
                <a:cubicBezTo>
                  <a:pt x="7613099" y="903284"/>
                  <a:pt x="7610940" y="904376"/>
                  <a:pt x="7608590" y="903493"/>
                </a:cubicBezTo>
                <a:cubicBezTo>
                  <a:pt x="7606240" y="902706"/>
                  <a:pt x="7605161" y="900572"/>
                  <a:pt x="7605986" y="898172"/>
                </a:cubicBezTo>
                <a:cubicBezTo>
                  <a:pt x="7606748" y="895829"/>
                  <a:pt x="7608908" y="894730"/>
                  <a:pt x="7611321" y="895562"/>
                </a:cubicBezTo>
                <a:close/>
                <a:moveTo>
                  <a:pt x="8105754" y="886145"/>
                </a:moveTo>
                <a:cubicBezTo>
                  <a:pt x="8107270" y="888159"/>
                  <a:pt x="8107635" y="892277"/>
                  <a:pt x="8105921" y="897281"/>
                </a:cubicBezTo>
                <a:cubicBezTo>
                  <a:pt x="8103572" y="904012"/>
                  <a:pt x="8102237" y="904425"/>
                  <a:pt x="8098809" y="899059"/>
                </a:cubicBezTo>
                <a:cubicBezTo>
                  <a:pt x="8096459" y="895459"/>
                  <a:pt x="8096459" y="890296"/>
                  <a:pt x="8098681" y="887636"/>
                </a:cubicBezTo>
                <a:cubicBezTo>
                  <a:pt x="8101571" y="884223"/>
                  <a:pt x="8104238" y="884132"/>
                  <a:pt x="8105754" y="886145"/>
                </a:cubicBezTo>
                <a:close/>
                <a:moveTo>
                  <a:pt x="7626444" y="884518"/>
                </a:moveTo>
                <a:cubicBezTo>
                  <a:pt x="7628071" y="884654"/>
                  <a:pt x="7630659" y="885945"/>
                  <a:pt x="7634502" y="888425"/>
                </a:cubicBezTo>
                <a:cubicBezTo>
                  <a:pt x="7640344" y="892177"/>
                  <a:pt x="7646060" y="897282"/>
                  <a:pt x="7647648" y="900102"/>
                </a:cubicBezTo>
                <a:cubicBezTo>
                  <a:pt x="7649490" y="903283"/>
                  <a:pt x="7645742" y="902915"/>
                  <a:pt x="7637296" y="899213"/>
                </a:cubicBezTo>
                <a:cubicBezTo>
                  <a:pt x="7629929" y="895930"/>
                  <a:pt x="7624150" y="890767"/>
                  <a:pt x="7624150" y="887535"/>
                </a:cubicBezTo>
                <a:cubicBezTo>
                  <a:pt x="7624150" y="885399"/>
                  <a:pt x="7624817" y="884381"/>
                  <a:pt x="7626444" y="884518"/>
                </a:cubicBezTo>
                <a:close/>
                <a:moveTo>
                  <a:pt x="7967664" y="871370"/>
                </a:moveTo>
                <a:cubicBezTo>
                  <a:pt x="7965505" y="870646"/>
                  <a:pt x="7954010" y="874710"/>
                  <a:pt x="7942261" y="880444"/>
                </a:cubicBezTo>
                <a:cubicBezTo>
                  <a:pt x="7927718" y="887537"/>
                  <a:pt x="7920795" y="893430"/>
                  <a:pt x="7920732" y="898694"/>
                </a:cubicBezTo>
                <a:cubicBezTo>
                  <a:pt x="7920668" y="904066"/>
                  <a:pt x="7920097" y="904587"/>
                  <a:pt x="7918763" y="900466"/>
                </a:cubicBezTo>
                <a:cubicBezTo>
                  <a:pt x="7917302" y="895983"/>
                  <a:pt x="7908856" y="896192"/>
                  <a:pt x="7885675" y="901304"/>
                </a:cubicBezTo>
                <a:cubicBezTo>
                  <a:pt x="7868782" y="905006"/>
                  <a:pt x="7857351" y="908810"/>
                  <a:pt x="7860654" y="909641"/>
                </a:cubicBezTo>
                <a:cubicBezTo>
                  <a:pt x="7886755" y="915693"/>
                  <a:pt x="7894059" y="916423"/>
                  <a:pt x="7895265" y="912931"/>
                </a:cubicBezTo>
                <a:cubicBezTo>
                  <a:pt x="7896091" y="910530"/>
                  <a:pt x="7897869" y="910429"/>
                  <a:pt x="7899774" y="912670"/>
                </a:cubicBezTo>
                <a:cubicBezTo>
                  <a:pt x="7901489" y="914702"/>
                  <a:pt x="7908157" y="914074"/>
                  <a:pt x="7914508" y="911261"/>
                </a:cubicBezTo>
                <a:cubicBezTo>
                  <a:pt x="7920859" y="908498"/>
                  <a:pt x="7929305" y="907247"/>
                  <a:pt x="7933116" y="908549"/>
                </a:cubicBezTo>
                <a:cubicBezTo>
                  <a:pt x="7937117" y="909959"/>
                  <a:pt x="7941690" y="909648"/>
                  <a:pt x="7943849" y="907819"/>
                </a:cubicBezTo>
                <a:cubicBezTo>
                  <a:pt x="7946008" y="906047"/>
                  <a:pt x="7949120" y="906308"/>
                  <a:pt x="7950962" y="908498"/>
                </a:cubicBezTo>
                <a:cubicBezTo>
                  <a:pt x="7952994" y="910841"/>
                  <a:pt x="7949755" y="914753"/>
                  <a:pt x="7942515" y="918506"/>
                </a:cubicBezTo>
                <a:cubicBezTo>
                  <a:pt x="7926130" y="927110"/>
                  <a:pt x="7933434" y="933162"/>
                  <a:pt x="7956360" y="929930"/>
                </a:cubicBezTo>
                <a:cubicBezTo>
                  <a:pt x="7974206" y="927428"/>
                  <a:pt x="7983986" y="920436"/>
                  <a:pt x="7972872" y="918195"/>
                </a:cubicBezTo>
                <a:cubicBezTo>
                  <a:pt x="7959027" y="915382"/>
                  <a:pt x="7958011" y="912200"/>
                  <a:pt x="7964743" y="892649"/>
                </a:cubicBezTo>
                <a:cubicBezTo>
                  <a:pt x="7968617" y="881485"/>
                  <a:pt x="7969951" y="872157"/>
                  <a:pt x="7967664" y="871370"/>
                </a:cubicBezTo>
                <a:close/>
                <a:moveTo>
                  <a:pt x="8155648" y="869389"/>
                </a:moveTo>
                <a:cubicBezTo>
                  <a:pt x="8153298" y="868608"/>
                  <a:pt x="8151139" y="869598"/>
                  <a:pt x="8150313" y="871999"/>
                </a:cubicBezTo>
                <a:cubicBezTo>
                  <a:pt x="8149488" y="874399"/>
                  <a:pt x="8150567" y="876532"/>
                  <a:pt x="8152917" y="877320"/>
                </a:cubicBezTo>
                <a:cubicBezTo>
                  <a:pt x="8155267" y="878101"/>
                  <a:pt x="8157363" y="877110"/>
                  <a:pt x="8158252" y="874710"/>
                </a:cubicBezTo>
                <a:cubicBezTo>
                  <a:pt x="8159014" y="872361"/>
                  <a:pt x="8157998" y="870227"/>
                  <a:pt x="8155648" y="869389"/>
                </a:cubicBezTo>
                <a:close/>
                <a:moveTo>
                  <a:pt x="7900695" y="845849"/>
                </a:moveTo>
                <a:cubicBezTo>
                  <a:pt x="7895709" y="846240"/>
                  <a:pt x="7890787" y="847101"/>
                  <a:pt x="7887263" y="848326"/>
                </a:cubicBezTo>
                <a:cubicBezTo>
                  <a:pt x="7869798" y="854320"/>
                  <a:pt x="7880912" y="856460"/>
                  <a:pt x="7907332" y="852136"/>
                </a:cubicBezTo>
                <a:cubicBezTo>
                  <a:pt x="7928226" y="848694"/>
                  <a:pt x="7928353" y="848535"/>
                  <a:pt x="7914508" y="846186"/>
                </a:cubicBezTo>
                <a:cubicBezTo>
                  <a:pt x="7910729" y="845535"/>
                  <a:pt x="7905680" y="845457"/>
                  <a:pt x="7900695" y="845849"/>
                </a:cubicBezTo>
                <a:close/>
                <a:moveTo>
                  <a:pt x="7948929" y="839512"/>
                </a:moveTo>
                <a:cubicBezTo>
                  <a:pt x="7947405" y="840141"/>
                  <a:pt x="7945691" y="843944"/>
                  <a:pt x="7945182" y="847856"/>
                </a:cubicBezTo>
                <a:cubicBezTo>
                  <a:pt x="7944420" y="854269"/>
                  <a:pt x="7945373" y="854580"/>
                  <a:pt x="7954391" y="851717"/>
                </a:cubicBezTo>
                <a:cubicBezTo>
                  <a:pt x="7963918" y="848637"/>
                  <a:pt x="7964108" y="848167"/>
                  <a:pt x="7958138" y="843373"/>
                </a:cubicBezTo>
                <a:cubicBezTo>
                  <a:pt x="7954645" y="840503"/>
                  <a:pt x="7950580" y="838839"/>
                  <a:pt x="7948929" y="839512"/>
                </a:cubicBezTo>
                <a:close/>
                <a:moveTo>
                  <a:pt x="8163904" y="833987"/>
                </a:moveTo>
                <a:cubicBezTo>
                  <a:pt x="8160982" y="834616"/>
                  <a:pt x="8154124" y="839410"/>
                  <a:pt x="8148598" y="844624"/>
                </a:cubicBezTo>
                <a:cubicBezTo>
                  <a:pt x="8137865" y="854739"/>
                  <a:pt x="8137230" y="858181"/>
                  <a:pt x="8147201" y="851818"/>
                </a:cubicBezTo>
                <a:cubicBezTo>
                  <a:pt x="8158188" y="844833"/>
                  <a:pt x="8169429" y="832737"/>
                  <a:pt x="8163904" y="833987"/>
                </a:cubicBezTo>
                <a:close/>
                <a:moveTo>
                  <a:pt x="7879539" y="832360"/>
                </a:moveTo>
                <a:cubicBezTo>
                  <a:pt x="7877388" y="831591"/>
                  <a:pt x="7872561" y="832006"/>
                  <a:pt x="7866306" y="834038"/>
                </a:cubicBezTo>
                <a:cubicBezTo>
                  <a:pt x="7858304" y="836648"/>
                  <a:pt x="7857795" y="837531"/>
                  <a:pt x="7863257" y="839620"/>
                </a:cubicBezTo>
                <a:cubicBezTo>
                  <a:pt x="7866750" y="840973"/>
                  <a:pt x="7872910" y="840141"/>
                  <a:pt x="7876721" y="837791"/>
                </a:cubicBezTo>
                <a:cubicBezTo>
                  <a:pt x="7881167" y="835083"/>
                  <a:pt x="7881690" y="833129"/>
                  <a:pt x="7879539" y="832360"/>
                </a:cubicBezTo>
                <a:close/>
                <a:moveTo>
                  <a:pt x="7976682" y="832035"/>
                </a:moveTo>
                <a:cubicBezTo>
                  <a:pt x="7979477" y="831463"/>
                  <a:pt x="7980938" y="832822"/>
                  <a:pt x="7980112" y="835216"/>
                </a:cubicBezTo>
                <a:cubicBezTo>
                  <a:pt x="7979286" y="837617"/>
                  <a:pt x="7976937" y="838817"/>
                  <a:pt x="7974650" y="838036"/>
                </a:cubicBezTo>
                <a:cubicBezTo>
                  <a:pt x="7972237" y="837197"/>
                  <a:pt x="7970904" y="835947"/>
                  <a:pt x="7971284" y="834854"/>
                </a:cubicBezTo>
                <a:cubicBezTo>
                  <a:pt x="7971666" y="833756"/>
                  <a:pt x="7973761" y="832664"/>
                  <a:pt x="7976682" y="832035"/>
                </a:cubicBezTo>
                <a:close/>
                <a:moveTo>
                  <a:pt x="7556705" y="821057"/>
                </a:moveTo>
                <a:cubicBezTo>
                  <a:pt x="7559244" y="820479"/>
                  <a:pt x="7560832" y="822149"/>
                  <a:pt x="7560006" y="824549"/>
                </a:cubicBezTo>
                <a:cubicBezTo>
                  <a:pt x="7559181" y="826950"/>
                  <a:pt x="7561531" y="829032"/>
                  <a:pt x="7565151" y="828982"/>
                </a:cubicBezTo>
                <a:cubicBezTo>
                  <a:pt x="7568771" y="828931"/>
                  <a:pt x="7571692" y="829452"/>
                  <a:pt x="7571438" y="830233"/>
                </a:cubicBezTo>
                <a:cubicBezTo>
                  <a:pt x="7571120" y="831064"/>
                  <a:pt x="7570994" y="835027"/>
                  <a:pt x="7571120" y="839510"/>
                </a:cubicBezTo>
                <a:cubicBezTo>
                  <a:pt x="7571184" y="845352"/>
                  <a:pt x="7570041" y="846184"/>
                  <a:pt x="7566548" y="842799"/>
                </a:cubicBezTo>
                <a:cubicBezTo>
                  <a:pt x="7563944" y="840297"/>
                  <a:pt x="7559054" y="836125"/>
                  <a:pt x="7555561" y="833363"/>
                </a:cubicBezTo>
                <a:cubicBezTo>
                  <a:pt x="7548892" y="828143"/>
                  <a:pt x="7549401" y="822721"/>
                  <a:pt x="7556705" y="821057"/>
                </a:cubicBezTo>
                <a:close/>
                <a:moveTo>
                  <a:pt x="7526347" y="817094"/>
                </a:moveTo>
                <a:cubicBezTo>
                  <a:pt x="7530729" y="818656"/>
                  <a:pt x="7529586" y="831172"/>
                  <a:pt x="7524251" y="839617"/>
                </a:cubicBezTo>
                <a:cubicBezTo>
                  <a:pt x="7519679" y="846913"/>
                  <a:pt x="7514281" y="846501"/>
                  <a:pt x="7512439" y="838627"/>
                </a:cubicBezTo>
                <a:cubicBezTo>
                  <a:pt x="7510915" y="831794"/>
                  <a:pt x="7521584" y="815424"/>
                  <a:pt x="7526347" y="817094"/>
                </a:cubicBezTo>
                <a:close/>
                <a:moveTo>
                  <a:pt x="8013898" y="813915"/>
                </a:moveTo>
                <a:cubicBezTo>
                  <a:pt x="7999799" y="813286"/>
                  <a:pt x="7997386" y="814537"/>
                  <a:pt x="8001895" y="820170"/>
                </a:cubicBezTo>
                <a:cubicBezTo>
                  <a:pt x="8004499" y="823402"/>
                  <a:pt x="8003864" y="826221"/>
                  <a:pt x="7999863" y="829295"/>
                </a:cubicBezTo>
                <a:cubicBezTo>
                  <a:pt x="7994972" y="832997"/>
                  <a:pt x="7994465" y="832578"/>
                  <a:pt x="7996497" y="826583"/>
                </a:cubicBezTo>
                <a:cubicBezTo>
                  <a:pt x="7999926" y="816678"/>
                  <a:pt x="7988685" y="814385"/>
                  <a:pt x="7970713" y="821211"/>
                </a:cubicBezTo>
                <a:cubicBezTo>
                  <a:pt x="7956805" y="826533"/>
                  <a:pt x="7955343" y="829136"/>
                  <a:pt x="7965124" y="830965"/>
                </a:cubicBezTo>
                <a:cubicBezTo>
                  <a:pt x="7967029" y="831276"/>
                  <a:pt x="7966966" y="834356"/>
                  <a:pt x="7964870" y="838109"/>
                </a:cubicBezTo>
                <a:cubicBezTo>
                  <a:pt x="7962203" y="842852"/>
                  <a:pt x="7964108" y="846033"/>
                  <a:pt x="7971793" y="849627"/>
                </a:cubicBezTo>
                <a:cubicBezTo>
                  <a:pt x="7979095" y="853069"/>
                  <a:pt x="7981509" y="857032"/>
                  <a:pt x="7979667" y="862404"/>
                </a:cubicBezTo>
                <a:cubicBezTo>
                  <a:pt x="7978143" y="866734"/>
                  <a:pt x="7978715" y="870748"/>
                  <a:pt x="7981001" y="871529"/>
                </a:cubicBezTo>
                <a:cubicBezTo>
                  <a:pt x="7983096" y="872310"/>
                  <a:pt x="7983796" y="874761"/>
                  <a:pt x="7982461" y="876952"/>
                </a:cubicBezTo>
                <a:cubicBezTo>
                  <a:pt x="7976619" y="886388"/>
                  <a:pt x="7987987" y="886858"/>
                  <a:pt x="7994465" y="877631"/>
                </a:cubicBezTo>
                <a:cubicBezTo>
                  <a:pt x="7998148" y="872208"/>
                  <a:pt x="8001387" y="870227"/>
                  <a:pt x="8001450" y="873357"/>
                </a:cubicBezTo>
                <a:cubicBezTo>
                  <a:pt x="8001705" y="882584"/>
                  <a:pt x="8011866" y="882686"/>
                  <a:pt x="8026853" y="873618"/>
                </a:cubicBezTo>
                <a:cubicBezTo>
                  <a:pt x="8034792" y="868817"/>
                  <a:pt x="8040953" y="866214"/>
                  <a:pt x="8040381" y="867827"/>
                </a:cubicBezTo>
                <a:cubicBezTo>
                  <a:pt x="8039809" y="869446"/>
                  <a:pt x="8045716" y="867617"/>
                  <a:pt x="8053654" y="863706"/>
                </a:cubicBezTo>
                <a:cubicBezTo>
                  <a:pt x="8068006" y="856562"/>
                  <a:pt x="8077088" y="843944"/>
                  <a:pt x="8072071" y="837899"/>
                </a:cubicBezTo>
                <a:cubicBezTo>
                  <a:pt x="8070611" y="836020"/>
                  <a:pt x="8069404" y="836178"/>
                  <a:pt x="8069214" y="838261"/>
                </a:cubicBezTo>
                <a:cubicBezTo>
                  <a:pt x="8068515" y="844262"/>
                  <a:pt x="8057655" y="853387"/>
                  <a:pt x="8054924" y="850155"/>
                </a:cubicBezTo>
                <a:cubicBezTo>
                  <a:pt x="8053337" y="848377"/>
                  <a:pt x="8050860" y="848377"/>
                  <a:pt x="8048637" y="850155"/>
                </a:cubicBezTo>
                <a:cubicBezTo>
                  <a:pt x="8046541" y="851869"/>
                  <a:pt x="8042858" y="851348"/>
                  <a:pt x="8040127" y="849005"/>
                </a:cubicBezTo>
                <a:cubicBezTo>
                  <a:pt x="8037460" y="846764"/>
                  <a:pt x="8028568" y="846865"/>
                  <a:pt x="8020630" y="849215"/>
                </a:cubicBezTo>
                <a:cubicBezTo>
                  <a:pt x="8007737" y="853018"/>
                  <a:pt x="8005642" y="852599"/>
                  <a:pt x="8003165" y="845614"/>
                </a:cubicBezTo>
                <a:cubicBezTo>
                  <a:pt x="8000815" y="839201"/>
                  <a:pt x="8001959" y="836077"/>
                  <a:pt x="8009389" y="828825"/>
                </a:cubicBezTo>
                <a:cubicBezTo>
                  <a:pt x="8014470" y="823872"/>
                  <a:pt x="8019804" y="818709"/>
                  <a:pt x="8021519" y="817147"/>
                </a:cubicBezTo>
                <a:cubicBezTo>
                  <a:pt x="8023107" y="815636"/>
                  <a:pt x="8019550" y="814175"/>
                  <a:pt x="8013898" y="813915"/>
                </a:cubicBezTo>
                <a:close/>
                <a:moveTo>
                  <a:pt x="8038992" y="805371"/>
                </a:moveTo>
                <a:cubicBezTo>
                  <a:pt x="8035793" y="805886"/>
                  <a:pt x="8031808" y="808988"/>
                  <a:pt x="8026981" y="814696"/>
                </a:cubicBezTo>
                <a:cubicBezTo>
                  <a:pt x="8022852" y="819548"/>
                  <a:pt x="8019804" y="824292"/>
                  <a:pt x="8020249" y="825072"/>
                </a:cubicBezTo>
                <a:cubicBezTo>
                  <a:pt x="8022599" y="828565"/>
                  <a:pt x="8032696" y="825231"/>
                  <a:pt x="8034348" y="820430"/>
                </a:cubicBezTo>
                <a:cubicBezTo>
                  <a:pt x="8035427" y="817300"/>
                  <a:pt x="8039047" y="815847"/>
                  <a:pt x="8042667" y="817039"/>
                </a:cubicBezTo>
                <a:cubicBezTo>
                  <a:pt x="8047875" y="818817"/>
                  <a:pt x="8048510" y="817771"/>
                  <a:pt x="8046287" y="811566"/>
                </a:cubicBezTo>
                <a:cubicBezTo>
                  <a:pt x="8044604" y="806927"/>
                  <a:pt x="8042191" y="804856"/>
                  <a:pt x="8038992" y="805371"/>
                </a:cubicBezTo>
                <a:close/>
                <a:moveTo>
                  <a:pt x="8066800" y="803020"/>
                </a:moveTo>
                <a:cubicBezTo>
                  <a:pt x="8064387" y="802180"/>
                  <a:pt x="8063053" y="803642"/>
                  <a:pt x="8063625" y="806403"/>
                </a:cubicBezTo>
                <a:cubicBezTo>
                  <a:pt x="8064323" y="809273"/>
                  <a:pt x="8065467" y="811464"/>
                  <a:pt x="8066419" y="811827"/>
                </a:cubicBezTo>
                <a:cubicBezTo>
                  <a:pt x="8067562" y="812195"/>
                  <a:pt x="8068769" y="810835"/>
                  <a:pt x="8069658" y="808441"/>
                </a:cubicBezTo>
                <a:cubicBezTo>
                  <a:pt x="8070420" y="806194"/>
                  <a:pt x="8069214" y="803850"/>
                  <a:pt x="8066800" y="803020"/>
                </a:cubicBezTo>
                <a:close/>
                <a:moveTo>
                  <a:pt x="8290602" y="799102"/>
                </a:moveTo>
                <a:cubicBezTo>
                  <a:pt x="8294412" y="797273"/>
                  <a:pt x="8296445" y="797743"/>
                  <a:pt x="8295556" y="800143"/>
                </a:cubicBezTo>
                <a:cubicBezTo>
                  <a:pt x="8294730" y="802543"/>
                  <a:pt x="8292634" y="805096"/>
                  <a:pt x="8290602" y="806036"/>
                </a:cubicBezTo>
                <a:cubicBezTo>
                  <a:pt x="8288570" y="807077"/>
                  <a:pt x="8286537" y="806658"/>
                  <a:pt x="8285648" y="804994"/>
                </a:cubicBezTo>
                <a:cubicBezTo>
                  <a:pt x="8284759" y="803375"/>
                  <a:pt x="8286855" y="800924"/>
                  <a:pt x="8290602" y="799102"/>
                </a:cubicBezTo>
                <a:close/>
                <a:moveTo>
                  <a:pt x="7578877" y="774845"/>
                </a:moveTo>
                <a:cubicBezTo>
                  <a:pt x="7573391" y="774441"/>
                  <a:pt x="7568707" y="775537"/>
                  <a:pt x="7569406" y="778458"/>
                </a:cubicBezTo>
                <a:cubicBezTo>
                  <a:pt x="7570676" y="784249"/>
                  <a:pt x="7581854" y="788313"/>
                  <a:pt x="7590618" y="786332"/>
                </a:cubicBezTo>
                <a:cubicBezTo>
                  <a:pt x="7595508" y="785182"/>
                  <a:pt x="7596079" y="783779"/>
                  <a:pt x="7593158" y="780229"/>
                </a:cubicBezTo>
                <a:cubicBezTo>
                  <a:pt x="7590650" y="777152"/>
                  <a:pt x="7584362" y="775249"/>
                  <a:pt x="7578877" y="774845"/>
                </a:cubicBezTo>
                <a:close/>
                <a:moveTo>
                  <a:pt x="7450582" y="770428"/>
                </a:moveTo>
                <a:cubicBezTo>
                  <a:pt x="7454774" y="768447"/>
                  <a:pt x="7466015" y="786487"/>
                  <a:pt x="7464109" y="792063"/>
                </a:cubicBezTo>
                <a:cubicBezTo>
                  <a:pt x="7462014" y="798114"/>
                  <a:pt x="7450900" y="789719"/>
                  <a:pt x="7448741" y="780487"/>
                </a:cubicBezTo>
                <a:cubicBezTo>
                  <a:pt x="7447724" y="776112"/>
                  <a:pt x="7448614" y="771362"/>
                  <a:pt x="7450582" y="770428"/>
                </a:cubicBezTo>
                <a:close/>
                <a:moveTo>
                  <a:pt x="8356905" y="764894"/>
                </a:moveTo>
                <a:cubicBezTo>
                  <a:pt x="8361223" y="766405"/>
                  <a:pt x="8357540" y="780120"/>
                  <a:pt x="8352014" y="782832"/>
                </a:cubicBezTo>
                <a:cubicBezTo>
                  <a:pt x="8346299" y="785594"/>
                  <a:pt x="8345854" y="783874"/>
                  <a:pt x="8349474" y="773497"/>
                </a:cubicBezTo>
                <a:cubicBezTo>
                  <a:pt x="8351379" y="767916"/>
                  <a:pt x="8354681" y="764113"/>
                  <a:pt x="8356905" y="764894"/>
                </a:cubicBezTo>
                <a:close/>
                <a:moveTo>
                  <a:pt x="8104651" y="762557"/>
                </a:moveTo>
                <a:cubicBezTo>
                  <a:pt x="8101857" y="761618"/>
                  <a:pt x="8098300" y="762240"/>
                  <a:pt x="8096077" y="764069"/>
                </a:cubicBezTo>
                <a:cubicBezTo>
                  <a:pt x="8091441" y="767872"/>
                  <a:pt x="8092902" y="768393"/>
                  <a:pt x="8102110" y="766050"/>
                </a:cubicBezTo>
                <a:cubicBezTo>
                  <a:pt x="8106556" y="764951"/>
                  <a:pt x="8107509" y="763548"/>
                  <a:pt x="8104651" y="762557"/>
                </a:cubicBezTo>
                <a:close/>
                <a:moveTo>
                  <a:pt x="7474334" y="750092"/>
                </a:moveTo>
                <a:cubicBezTo>
                  <a:pt x="7472302" y="749419"/>
                  <a:pt x="7470651" y="751921"/>
                  <a:pt x="7470715" y="755515"/>
                </a:cubicBezTo>
                <a:cubicBezTo>
                  <a:pt x="7470778" y="759116"/>
                  <a:pt x="7471604" y="762557"/>
                  <a:pt x="7472429" y="762767"/>
                </a:cubicBezTo>
                <a:cubicBezTo>
                  <a:pt x="7473255" y="763078"/>
                  <a:pt x="7474969" y="760525"/>
                  <a:pt x="7476113" y="757344"/>
                </a:cubicBezTo>
                <a:cubicBezTo>
                  <a:pt x="7477193" y="754163"/>
                  <a:pt x="7476367" y="750772"/>
                  <a:pt x="7474334" y="750092"/>
                </a:cubicBezTo>
                <a:close/>
                <a:moveTo>
                  <a:pt x="7420734" y="743315"/>
                </a:moveTo>
                <a:cubicBezTo>
                  <a:pt x="7427465" y="743155"/>
                  <a:pt x="7427974" y="748317"/>
                  <a:pt x="7421496" y="751449"/>
                </a:cubicBezTo>
                <a:cubicBezTo>
                  <a:pt x="7416288" y="754051"/>
                  <a:pt x="7411208" y="751500"/>
                  <a:pt x="7412732" y="747066"/>
                </a:cubicBezTo>
                <a:cubicBezTo>
                  <a:pt x="7413430" y="745136"/>
                  <a:pt x="7417177" y="743365"/>
                  <a:pt x="7420734" y="743315"/>
                </a:cubicBezTo>
                <a:close/>
                <a:moveTo>
                  <a:pt x="8402694" y="739447"/>
                </a:moveTo>
                <a:cubicBezTo>
                  <a:pt x="8404789" y="737047"/>
                  <a:pt x="8404853" y="739555"/>
                  <a:pt x="8402948" y="745131"/>
                </a:cubicBezTo>
                <a:cubicBezTo>
                  <a:pt x="8401043" y="750712"/>
                  <a:pt x="8399328" y="752585"/>
                  <a:pt x="8399264" y="749461"/>
                </a:cubicBezTo>
                <a:cubicBezTo>
                  <a:pt x="8399073" y="746280"/>
                  <a:pt x="8400598" y="741848"/>
                  <a:pt x="8402694" y="739447"/>
                </a:cubicBezTo>
                <a:close/>
                <a:moveTo>
                  <a:pt x="7500175" y="736999"/>
                </a:moveTo>
                <a:cubicBezTo>
                  <a:pt x="7498182" y="735871"/>
                  <a:pt x="7496213" y="736744"/>
                  <a:pt x="7496181" y="740707"/>
                </a:cubicBezTo>
                <a:cubicBezTo>
                  <a:pt x="7496118" y="743787"/>
                  <a:pt x="7497833" y="747381"/>
                  <a:pt x="7500310" y="749260"/>
                </a:cubicBezTo>
                <a:cubicBezTo>
                  <a:pt x="7502976" y="751292"/>
                  <a:pt x="7504437" y="749832"/>
                  <a:pt x="7504311" y="745298"/>
                </a:cubicBezTo>
                <a:cubicBezTo>
                  <a:pt x="7504184" y="741256"/>
                  <a:pt x="7502167" y="738127"/>
                  <a:pt x="7500175" y="736999"/>
                </a:cubicBezTo>
                <a:close/>
                <a:moveTo>
                  <a:pt x="8412093" y="725057"/>
                </a:moveTo>
                <a:cubicBezTo>
                  <a:pt x="8414506" y="722238"/>
                  <a:pt x="8415077" y="723438"/>
                  <a:pt x="8413617" y="728290"/>
                </a:cubicBezTo>
                <a:cubicBezTo>
                  <a:pt x="8412474" y="732354"/>
                  <a:pt x="8410696" y="734494"/>
                  <a:pt x="8409870" y="732773"/>
                </a:cubicBezTo>
                <a:cubicBezTo>
                  <a:pt x="8408981" y="731052"/>
                  <a:pt x="8410061" y="727509"/>
                  <a:pt x="8412093" y="725057"/>
                </a:cubicBezTo>
                <a:close/>
                <a:moveTo>
                  <a:pt x="8345473" y="720835"/>
                </a:moveTo>
                <a:cubicBezTo>
                  <a:pt x="8347886" y="721667"/>
                  <a:pt x="8348013" y="723597"/>
                  <a:pt x="8345917" y="725420"/>
                </a:cubicBezTo>
                <a:cubicBezTo>
                  <a:pt x="8343631" y="727350"/>
                  <a:pt x="8341408" y="728341"/>
                  <a:pt x="8340328" y="727979"/>
                </a:cubicBezTo>
                <a:cubicBezTo>
                  <a:pt x="8339249" y="727611"/>
                  <a:pt x="8339058" y="725788"/>
                  <a:pt x="8339884" y="723388"/>
                </a:cubicBezTo>
                <a:cubicBezTo>
                  <a:pt x="8340710" y="721095"/>
                  <a:pt x="8343059" y="719997"/>
                  <a:pt x="8345473" y="720835"/>
                </a:cubicBezTo>
                <a:close/>
                <a:moveTo>
                  <a:pt x="7436992" y="714898"/>
                </a:moveTo>
                <a:cubicBezTo>
                  <a:pt x="7439342" y="715730"/>
                  <a:pt x="7440549" y="718079"/>
                  <a:pt x="7439787" y="720321"/>
                </a:cubicBezTo>
                <a:cubicBezTo>
                  <a:pt x="7438961" y="722715"/>
                  <a:pt x="7437690" y="724073"/>
                  <a:pt x="7436611" y="723705"/>
                </a:cubicBezTo>
                <a:cubicBezTo>
                  <a:pt x="7435531" y="723343"/>
                  <a:pt x="7434389" y="721203"/>
                  <a:pt x="7433816" y="718282"/>
                </a:cubicBezTo>
                <a:cubicBezTo>
                  <a:pt x="7433245" y="715520"/>
                  <a:pt x="7434579" y="714059"/>
                  <a:pt x="7436992" y="714898"/>
                </a:cubicBezTo>
                <a:close/>
                <a:moveTo>
                  <a:pt x="8220299" y="708790"/>
                </a:moveTo>
                <a:cubicBezTo>
                  <a:pt x="8222649" y="709621"/>
                  <a:pt x="8222839" y="711552"/>
                  <a:pt x="8220680" y="713381"/>
                </a:cubicBezTo>
                <a:cubicBezTo>
                  <a:pt x="8218457" y="715305"/>
                  <a:pt x="8216235" y="716295"/>
                  <a:pt x="8215091" y="715933"/>
                </a:cubicBezTo>
                <a:cubicBezTo>
                  <a:pt x="8214012" y="715565"/>
                  <a:pt x="8213885" y="713743"/>
                  <a:pt x="8214711" y="711342"/>
                </a:cubicBezTo>
                <a:cubicBezTo>
                  <a:pt x="8215536" y="709050"/>
                  <a:pt x="8217886" y="707958"/>
                  <a:pt x="8220299" y="708790"/>
                </a:cubicBezTo>
                <a:close/>
                <a:moveTo>
                  <a:pt x="7384534" y="706136"/>
                </a:moveTo>
                <a:cubicBezTo>
                  <a:pt x="7386757" y="706917"/>
                  <a:pt x="7391012" y="711197"/>
                  <a:pt x="7394251" y="715991"/>
                </a:cubicBezTo>
                <a:cubicBezTo>
                  <a:pt x="7397490" y="720791"/>
                  <a:pt x="7398252" y="723864"/>
                  <a:pt x="7396029" y="723083"/>
                </a:cubicBezTo>
                <a:cubicBezTo>
                  <a:pt x="7393806" y="722302"/>
                  <a:pt x="7389487" y="718022"/>
                  <a:pt x="7386312" y="713229"/>
                </a:cubicBezTo>
                <a:cubicBezTo>
                  <a:pt x="7383073" y="708434"/>
                  <a:pt x="7382247" y="705355"/>
                  <a:pt x="7384534" y="706136"/>
                </a:cubicBezTo>
                <a:close/>
                <a:moveTo>
                  <a:pt x="8248877" y="703056"/>
                </a:moveTo>
                <a:cubicBezTo>
                  <a:pt x="8250718" y="705348"/>
                  <a:pt x="8251480" y="708371"/>
                  <a:pt x="8250655" y="710612"/>
                </a:cubicBezTo>
                <a:cubicBezTo>
                  <a:pt x="8249893" y="712853"/>
                  <a:pt x="8247734" y="713844"/>
                  <a:pt x="8245384" y="713013"/>
                </a:cubicBezTo>
                <a:cubicBezTo>
                  <a:pt x="8243098" y="712181"/>
                  <a:pt x="8242336" y="709050"/>
                  <a:pt x="8243542" y="705450"/>
                </a:cubicBezTo>
                <a:cubicBezTo>
                  <a:pt x="8244813" y="701907"/>
                  <a:pt x="8246972" y="700865"/>
                  <a:pt x="8248877" y="703056"/>
                </a:cubicBezTo>
                <a:close/>
                <a:moveTo>
                  <a:pt x="7718332" y="700613"/>
                </a:moveTo>
                <a:cubicBezTo>
                  <a:pt x="7715982" y="699775"/>
                  <a:pt x="7714839" y="701134"/>
                  <a:pt x="7715411" y="704004"/>
                </a:cubicBezTo>
                <a:cubicBezTo>
                  <a:pt x="7715982" y="706868"/>
                  <a:pt x="7718014" y="709319"/>
                  <a:pt x="7720364" y="710157"/>
                </a:cubicBezTo>
                <a:cubicBezTo>
                  <a:pt x="7722777" y="710989"/>
                  <a:pt x="7723984" y="709687"/>
                  <a:pt x="7723349" y="706766"/>
                </a:cubicBezTo>
                <a:cubicBezTo>
                  <a:pt x="7722714" y="703947"/>
                  <a:pt x="7720745" y="701445"/>
                  <a:pt x="7718332" y="700613"/>
                </a:cubicBezTo>
                <a:close/>
                <a:moveTo>
                  <a:pt x="8232492" y="697527"/>
                </a:moveTo>
                <a:cubicBezTo>
                  <a:pt x="8240939" y="695653"/>
                  <a:pt x="8228427" y="725479"/>
                  <a:pt x="8218457" y="730953"/>
                </a:cubicBezTo>
                <a:cubicBezTo>
                  <a:pt x="8200738" y="740649"/>
                  <a:pt x="8197881" y="733195"/>
                  <a:pt x="8215091" y="722241"/>
                </a:cubicBezTo>
                <a:cubicBezTo>
                  <a:pt x="8220934" y="718437"/>
                  <a:pt x="8226205" y="711503"/>
                  <a:pt x="8226523" y="707020"/>
                </a:cubicBezTo>
                <a:cubicBezTo>
                  <a:pt x="8226840" y="702638"/>
                  <a:pt x="8229698" y="698155"/>
                  <a:pt x="8232492" y="697527"/>
                </a:cubicBezTo>
                <a:close/>
                <a:moveTo>
                  <a:pt x="8323563" y="682501"/>
                </a:moveTo>
                <a:cubicBezTo>
                  <a:pt x="8321975" y="680878"/>
                  <a:pt x="8319244" y="680929"/>
                  <a:pt x="8316132" y="683455"/>
                </a:cubicBezTo>
                <a:cubicBezTo>
                  <a:pt x="8314227" y="684916"/>
                  <a:pt x="8314608" y="689456"/>
                  <a:pt x="8316895" y="693101"/>
                </a:cubicBezTo>
                <a:cubicBezTo>
                  <a:pt x="8320451" y="698632"/>
                  <a:pt x="8321848" y="698372"/>
                  <a:pt x="8324135" y="691590"/>
                </a:cubicBezTo>
                <a:cubicBezTo>
                  <a:pt x="8325596" y="687421"/>
                  <a:pt x="8325151" y="684124"/>
                  <a:pt x="8323563" y="682501"/>
                </a:cubicBezTo>
                <a:close/>
                <a:moveTo>
                  <a:pt x="8256181" y="677921"/>
                </a:moveTo>
                <a:cubicBezTo>
                  <a:pt x="8256880" y="679382"/>
                  <a:pt x="8254784" y="684176"/>
                  <a:pt x="8251608" y="688399"/>
                </a:cubicBezTo>
                <a:cubicBezTo>
                  <a:pt x="8248496" y="692679"/>
                  <a:pt x="8245257" y="694971"/>
                  <a:pt x="8244559" y="693511"/>
                </a:cubicBezTo>
                <a:cubicBezTo>
                  <a:pt x="8243797" y="692050"/>
                  <a:pt x="8245892" y="687256"/>
                  <a:pt x="8249068" y="683033"/>
                </a:cubicBezTo>
                <a:cubicBezTo>
                  <a:pt x="8252180" y="678753"/>
                  <a:pt x="8255419" y="676461"/>
                  <a:pt x="8256181" y="677921"/>
                </a:cubicBezTo>
                <a:close/>
                <a:moveTo>
                  <a:pt x="7371071" y="676518"/>
                </a:moveTo>
                <a:cubicBezTo>
                  <a:pt x="7372468" y="675846"/>
                  <a:pt x="7375072" y="678868"/>
                  <a:pt x="7376659" y="682933"/>
                </a:cubicBezTo>
                <a:cubicBezTo>
                  <a:pt x="7378438" y="687523"/>
                  <a:pt x="7377994" y="690025"/>
                  <a:pt x="7375517" y="689243"/>
                </a:cubicBezTo>
                <a:cubicBezTo>
                  <a:pt x="7370817" y="687624"/>
                  <a:pt x="7367451" y="678239"/>
                  <a:pt x="7371071" y="676518"/>
                </a:cubicBezTo>
                <a:close/>
                <a:moveTo>
                  <a:pt x="8519421" y="669423"/>
                </a:moveTo>
                <a:cubicBezTo>
                  <a:pt x="8521835" y="670255"/>
                  <a:pt x="8522025" y="672185"/>
                  <a:pt x="8519866" y="674008"/>
                </a:cubicBezTo>
                <a:cubicBezTo>
                  <a:pt x="8517643" y="675837"/>
                  <a:pt x="8515357" y="676929"/>
                  <a:pt x="8514277" y="676561"/>
                </a:cubicBezTo>
                <a:cubicBezTo>
                  <a:pt x="8513198" y="676199"/>
                  <a:pt x="8513007" y="674376"/>
                  <a:pt x="8513896" y="671976"/>
                </a:cubicBezTo>
                <a:cubicBezTo>
                  <a:pt x="8514722" y="669683"/>
                  <a:pt x="8517072" y="668585"/>
                  <a:pt x="8519421" y="669423"/>
                </a:cubicBezTo>
                <a:close/>
                <a:moveTo>
                  <a:pt x="7735479" y="666304"/>
                </a:moveTo>
                <a:cubicBezTo>
                  <a:pt x="7732748" y="665365"/>
                  <a:pt x="7730208" y="667815"/>
                  <a:pt x="7729510" y="672038"/>
                </a:cubicBezTo>
                <a:cubicBezTo>
                  <a:pt x="7728811" y="676159"/>
                  <a:pt x="7731732" y="681214"/>
                  <a:pt x="7735860" y="683455"/>
                </a:cubicBezTo>
                <a:cubicBezTo>
                  <a:pt x="7743037" y="687215"/>
                  <a:pt x="7743100" y="687005"/>
                  <a:pt x="7738337" y="679392"/>
                </a:cubicBezTo>
                <a:cubicBezTo>
                  <a:pt x="7735415" y="674800"/>
                  <a:pt x="7734780" y="670628"/>
                  <a:pt x="7736750" y="669696"/>
                </a:cubicBezTo>
                <a:cubicBezTo>
                  <a:pt x="7738781" y="668705"/>
                  <a:pt x="7738274" y="667245"/>
                  <a:pt x="7735479" y="666304"/>
                </a:cubicBezTo>
                <a:close/>
                <a:moveTo>
                  <a:pt x="7660031" y="662653"/>
                </a:moveTo>
                <a:cubicBezTo>
                  <a:pt x="7657682" y="661821"/>
                  <a:pt x="7656475" y="663124"/>
                  <a:pt x="7657110" y="666044"/>
                </a:cubicBezTo>
                <a:cubicBezTo>
                  <a:pt x="7657682" y="668858"/>
                  <a:pt x="7659714" y="671360"/>
                  <a:pt x="7662064" y="672197"/>
                </a:cubicBezTo>
                <a:cubicBezTo>
                  <a:pt x="7664477" y="673029"/>
                  <a:pt x="7665620" y="671676"/>
                  <a:pt x="7665049" y="668807"/>
                </a:cubicBezTo>
                <a:cubicBezTo>
                  <a:pt x="7664414" y="665993"/>
                  <a:pt x="7662445" y="663485"/>
                  <a:pt x="7660031" y="662653"/>
                </a:cubicBezTo>
                <a:close/>
                <a:moveTo>
                  <a:pt x="7442453" y="661037"/>
                </a:moveTo>
                <a:cubicBezTo>
                  <a:pt x="7444295" y="663329"/>
                  <a:pt x="7445057" y="666352"/>
                  <a:pt x="7444295" y="668593"/>
                </a:cubicBezTo>
                <a:cubicBezTo>
                  <a:pt x="7443533" y="670886"/>
                  <a:pt x="7441374" y="671775"/>
                  <a:pt x="7438961" y="670994"/>
                </a:cubicBezTo>
                <a:cubicBezTo>
                  <a:pt x="7436675" y="670162"/>
                  <a:pt x="7435913" y="667031"/>
                  <a:pt x="7437119" y="663431"/>
                </a:cubicBezTo>
                <a:cubicBezTo>
                  <a:pt x="7438390" y="659887"/>
                  <a:pt x="7440549" y="658846"/>
                  <a:pt x="7442453" y="661037"/>
                </a:cubicBezTo>
                <a:close/>
                <a:moveTo>
                  <a:pt x="7525966" y="655510"/>
                </a:moveTo>
                <a:cubicBezTo>
                  <a:pt x="7523934" y="657961"/>
                  <a:pt x="7522918" y="661503"/>
                  <a:pt x="7523807" y="663225"/>
                </a:cubicBezTo>
                <a:cubicBezTo>
                  <a:pt x="7524569" y="664945"/>
                  <a:pt x="7526411" y="662813"/>
                  <a:pt x="7527554" y="658742"/>
                </a:cubicBezTo>
                <a:cubicBezTo>
                  <a:pt x="7528951" y="653897"/>
                  <a:pt x="7528380" y="652697"/>
                  <a:pt x="7525966" y="655510"/>
                </a:cubicBezTo>
                <a:close/>
                <a:moveTo>
                  <a:pt x="8336963" y="645394"/>
                </a:moveTo>
                <a:cubicBezTo>
                  <a:pt x="8334931" y="647795"/>
                  <a:pt x="8333470" y="652176"/>
                  <a:pt x="8333534" y="655408"/>
                </a:cubicBezTo>
                <a:cubicBezTo>
                  <a:pt x="8333661" y="658532"/>
                  <a:pt x="8335312" y="656659"/>
                  <a:pt x="8337217" y="651078"/>
                </a:cubicBezTo>
                <a:cubicBezTo>
                  <a:pt x="8339186" y="645502"/>
                  <a:pt x="8339059" y="642994"/>
                  <a:pt x="8336963" y="645394"/>
                </a:cubicBezTo>
                <a:close/>
                <a:moveTo>
                  <a:pt x="7427720" y="644768"/>
                </a:moveTo>
                <a:cubicBezTo>
                  <a:pt x="7431339" y="646070"/>
                  <a:pt x="7433309" y="648572"/>
                  <a:pt x="7432546" y="650921"/>
                </a:cubicBezTo>
                <a:cubicBezTo>
                  <a:pt x="7431721" y="653315"/>
                  <a:pt x="7429689" y="654414"/>
                  <a:pt x="7427402" y="653576"/>
                </a:cubicBezTo>
                <a:cubicBezTo>
                  <a:pt x="7425052" y="652744"/>
                  <a:pt x="7423211" y="650343"/>
                  <a:pt x="7422575" y="647422"/>
                </a:cubicBezTo>
                <a:cubicBezTo>
                  <a:pt x="7422004" y="644660"/>
                  <a:pt x="7424163" y="643568"/>
                  <a:pt x="7427720" y="644768"/>
                </a:cubicBezTo>
                <a:close/>
                <a:moveTo>
                  <a:pt x="8409552" y="630525"/>
                </a:moveTo>
                <a:lnTo>
                  <a:pt x="8408663" y="648515"/>
                </a:lnTo>
                <a:cubicBezTo>
                  <a:pt x="8407711" y="667387"/>
                  <a:pt x="8404598" y="672968"/>
                  <a:pt x="8378878" y="702477"/>
                </a:cubicBezTo>
                <a:cubicBezTo>
                  <a:pt x="8372844" y="709309"/>
                  <a:pt x="8366684" y="714732"/>
                  <a:pt x="8365542" y="714313"/>
                </a:cubicBezTo>
                <a:cubicBezTo>
                  <a:pt x="8357285" y="711240"/>
                  <a:pt x="8353411" y="690799"/>
                  <a:pt x="8360143" y="685325"/>
                </a:cubicBezTo>
                <a:cubicBezTo>
                  <a:pt x="8362175" y="683605"/>
                  <a:pt x="8366177" y="685325"/>
                  <a:pt x="8370114" y="689447"/>
                </a:cubicBezTo>
                <a:cubicBezTo>
                  <a:pt x="8376465" y="696222"/>
                  <a:pt x="8376592" y="696120"/>
                  <a:pt x="8373544" y="683916"/>
                </a:cubicBezTo>
                <a:cubicBezTo>
                  <a:pt x="8371892" y="677140"/>
                  <a:pt x="8368526" y="671927"/>
                  <a:pt x="8366113" y="672448"/>
                </a:cubicBezTo>
                <a:cubicBezTo>
                  <a:pt x="8363636" y="672968"/>
                  <a:pt x="8362747" y="670619"/>
                  <a:pt x="8363954" y="667025"/>
                </a:cubicBezTo>
                <a:cubicBezTo>
                  <a:pt x="8367002" y="658370"/>
                  <a:pt x="8373606" y="661862"/>
                  <a:pt x="8376274" y="673489"/>
                </a:cubicBezTo>
                <a:cubicBezTo>
                  <a:pt x="8377481" y="678810"/>
                  <a:pt x="8380021" y="683706"/>
                  <a:pt x="8381863" y="684335"/>
                </a:cubicBezTo>
                <a:cubicBezTo>
                  <a:pt x="8383768" y="684957"/>
                  <a:pt x="8384149" y="682665"/>
                  <a:pt x="8382752" y="679071"/>
                </a:cubicBezTo>
                <a:cubicBezTo>
                  <a:pt x="8380974" y="674480"/>
                  <a:pt x="8384403" y="666714"/>
                  <a:pt x="8394946" y="651588"/>
                </a:cubicBezTo>
                <a:close/>
                <a:moveTo>
                  <a:pt x="8470329" y="630104"/>
                </a:moveTo>
                <a:cubicBezTo>
                  <a:pt x="8472679" y="630886"/>
                  <a:pt x="8473758" y="633024"/>
                  <a:pt x="8472933" y="635423"/>
                </a:cubicBezTo>
                <a:cubicBezTo>
                  <a:pt x="8472107" y="637824"/>
                  <a:pt x="8469948" y="638916"/>
                  <a:pt x="8467598" y="638027"/>
                </a:cubicBezTo>
                <a:cubicBezTo>
                  <a:pt x="8465248" y="637246"/>
                  <a:pt x="8464169" y="635112"/>
                  <a:pt x="8464994" y="632711"/>
                </a:cubicBezTo>
                <a:cubicBezTo>
                  <a:pt x="8465820" y="630365"/>
                  <a:pt x="8467916" y="629269"/>
                  <a:pt x="8470329" y="630104"/>
                </a:cubicBezTo>
                <a:close/>
                <a:moveTo>
                  <a:pt x="7720046" y="625316"/>
                </a:moveTo>
                <a:cubicBezTo>
                  <a:pt x="7721126" y="625681"/>
                  <a:pt x="7722205" y="627818"/>
                  <a:pt x="7722840" y="630739"/>
                </a:cubicBezTo>
                <a:cubicBezTo>
                  <a:pt x="7723413" y="633502"/>
                  <a:pt x="7722015" y="634910"/>
                  <a:pt x="7719665" y="634128"/>
                </a:cubicBezTo>
                <a:cubicBezTo>
                  <a:pt x="7717252" y="633293"/>
                  <a:pt x="7716045" y="630947"/>
                  <a:pt x="7716871" y="628705"/>
                </a:cubicBezTo>
                <a:cubicBezTo>
                  <a:pt x="7717697" y="626307"/>
                  <a:pt x="7718903" y="624951"/>
                  <a:pt x="7720046" y="625316"/>
                </a:cubicBezTo>
                <a:close/>
                <a:moveTo>
                  <a:pt x="8390564" y="619469"/>
                </a:moveTo>
                <a:cubicBezTo>
                  <a:pt x="8392913" y="616653"/>
                  <a:pt x="8393485" y="617853"/>
                  <a:pt x="8392088" y="622702"/>
                </a:cubicBezTo>
                <a:cubicBezTo>
                  <a:pt x="8390945" y="626769"/>
                  <a:pt x="8389103" y="628906"/>
                  <a:pt x="8388341" y="627186"/>
                </a:cubicBezTo>
                <a:cubicBezTo>
                  <a:pt x="8387452" y="625465"/>
                  <a:pt x="8388532" y="621920"/>
                  <a:pt x="8390564" y="619469"/>
                </a:cubicBezTo>
                <a:close/>
                <a:moveTo>
                  <a:pt x="8444546" y="618269"/>
                </a:moveTo>
                <a:cubicBezTo>
                  <a:pt x="8446578" y="617278"/>
                  <a:pt x="8450452" y="620563"/>
                  <a:pt x="8452802" y="625308"/>
                </a:cubicBezTo>
                <a:cubicBezTo>
                  <a:pt x="8457629" y="634901"/>
                  <a:pt x="8452866" y="635475"/>
                  <a:pt x="8445371" y="626142"/>
                </a:cubicBezTo>
                <a:cubicBezTo>
                  <a:pt x="8442894" y="623014"/>
                  <a:pt x="8442450" y="619364"/>
                  <a:pt x="8444546" y="618269"/>
                </a:cubicBezTo>
                <a:close/>
                <a:moveTo>
                  <a:pt x="7708360" y="614575"/>
                </a:moveTo>
                <a:cubicBezTo>
                  <a:pt x="7710202" y="616868"/>
                  <a:pt x="7710964" y="619893"/>
                  <a:pt x="7710202" y="622135"/>
                </a:cubicBezTo>
                <a:cubicBezTo>
                  <a:pt x="7709377" y="624376"/>
                  <a:pt x="7707281" y="625316"/>
                  <a:pt x="7704868" y="624533"/>
                </a:cubicBezTo>
                <a:cubicBezTo>
                  <a:pt x="7702582" y="623699"/>
                  <a:pt x="7701820" y="620571"/>
                  <a:pt x="7703026" y="616973"/>
                </a:cubicBezTo>
                <a:cubicBezTo>
                  <a:pt x="7704297" y="613427"/>
                  <a:pt x="7706456" y="612385"/>
                  <a:pt x="7708360" y="614575"/>
                </a:cubicBezTo>
                <a:close/>
                <a:moveTo>
                  <a:pt x="8389865" y="603429"/>
                </a:moveTo>
                <a:cubicBezTo>
                  <a:pt x="8390008" y="604439"/>
                  <a:pt x="8388340" y="607346"/>
                  <a:pt x="8384784" y="611699"/>
                </a:cubicBezTo>
                <a:cubicBezTo>
                  <a:pt x="8382117" y="614828"/>
                  <a:pt x="8379577" y="616131"/>
                  <a:pt x="8378878" y="614776"/>
                </a:cubicBezTo>
                <a:cubicBezTo>
                  <a:pt x="8378053" y="613368"/>
                  <a:pt x="8380402" y="609718"/>
                  <a:pt x="8384086" y="606537"/>
                </a:cubicBezTo>
                <a:cubicBezTo>
                  <a:pt x="8387770" y="603305"/>
                  <a:pt x="8389722" y="602419"/>
                  <a:pt x="8389865" y="603429"/>
                </a:cubicBezTo>
                <a:close/>
                <a:moveTo>
                  <a:pt x="7607637" y="599923"/>
                </a:moveTo>
                <a:cubicBezTo>
                  <a:pt x="7612083" y="601437"/>
                  <a:pt x="7616974" y="620519"/>
                  <a:pt x="7614687" y="627297"/>
                </a:cubicBezTo>
                <a:cubicBezTo>
                  <a:pt x="7613353" y="631364"/>
                  <a:pt x="7606558" y="626255"/>
                  <a:pt x="7602621" y="618277"/>
                </a:cubicBezTo>
                <a:cubicBezTo>
                  <a:pt x="7597413" y="607536"/>
                  <a:pt x="7600208" y="597368"/>
                  <a:pt x="7607637" y="599923"/>
                </a:cubicBezTo>
                <a:close/>
                <a:moveTo>
                  <a:pt x="8345410" y="595028"/>
                </a:moveTo>
                <a:cubicBezTo>
                  <a:pt x="8343440" y="597426"/>
                  <a:pt x="8342425" y="600971"/>
                  <a:pt x="8343250" y="602744"/>
                </a:cubicBezTo>
                <a:cubicBezTo>
                  <a:pt x="8344013" y="604465"/>
                  <a:pt x="8345854" y="602327"/>
                  <a:pt x="8346997" y="598260"/>
                </a:cubicBezTo>
                <a:cubicBezTo>
                  <a:pt x="8348394" y="593411"/>
                  <a:pt x="8347823" y="592212"/>
                  <a:pt x="8345410" y="595028"/>
                </a:cubicBezTo>
                <a:close/>
                <a:moveTo>
                  <a:pt x="8447466" y="591832"/>
                </a:moveTo>
                <a:cubicBezTo>
                  <a:pt x="8451467" y="591937"/>
                  <a:pt x="8451531" y="594127"/>
                  <a:pt x="8447848" y="599080"/>
                </a:cubicBezTo>
                <a:cubicBezTo>
                  <a:pt x="8443656" y="604660"/>
                  <a:pt x="8444354" y="607266"/>
                  <a:pt x="8451023" y="611124"/>
                </a:cubicBezTo>
                <a:cubicBezTo>
                  <a:pt x="8458771" y="615609"/>
                  <a:pt x="8458517" y="615817"/>
                  <a:pt x="8448800" y="613054"/>
                </a:cubicBezTo>
                <a:cubicBezTo>
                  <a:pt x="8441497" y="610968"/>
                  <a:pt x="8436162" y="612533"/>
                  <a:pt x="8432288" y="617851"/>
                </a:cubicBezTo>
                <a:cubicBezTo>
                  <a:pt x="8423524" y="630000"/>
                  <a:pt x="8424794" y="617017"/>
                  <a:pt x="8433813" y="603616"/>
                </a:cubicBezTo>
                <a:cubicBezTo>
                  <a:pt x="8438131" y="597099"/>
                  <a:pt x="8444354" y="591728"/>
                  <a:pt x="8447466" y="591832"/>
                </a:cubicBezTo>
                <a:close/>
                <a:moveTo>
                  <a:pt x="7619831" y="586210"/>
                </a:moveTo>
                <a:cubicBezTo>
                  <a:pt x="7622181" y="587044"/>
                  <a:pt x="7623388" y="589391"/>
                  <a:pt x="7622625" y="591632"/>
                </a:cubicBezTo>
                <a:cubicBezTo>
                  <a:pt x="7621801" y="594031"/>
                  <a:pt x="7620466" y="595335"/>
                  <a:pt x="7619450" y="595022"/>
                </a:cubicBezTo>
                <a:cubicBezTo>
                  <a:pt x="7618371" y="594656"/>
                  <a:pt x="7617227" y="592519"/>
                  <a:pt x="7616592" y="589599"/>
                </a:cubicBezTo>
                <a:cubicBezTo>
                  <a:pt x="7616021" y="586835"/>
                  <a:pt x="7617418" y="585376"/>
                  <a:pt x="7619831" y="586210"/>
                </a:cubicBezTo>
                <a:close/>
                <a:moveTo>
                  <a:pt x="8601473" y="586147"/>
                </a:moveTo>
                <a:cubicBezTo>
                  <a:pt x="8603570" y="586877"/>
                  <a:pt x="8604522" y="590319"/>
                  <a:pt x="8603379" y="593499"/>
                </a:cubicBezTo>
                <a:cubicBezTo>
                  <a:pt x="8602299" y="596680"/>
                  <a:pt x="8599505" y="598870"/>
                  <a:pt x="8597346" y="598087"/>
                </a:cubicBezTo>
                <a:cubicBezTo>
                  <a:pt x="8595250" y="597358"/>
                  <a:pt x="8594360" y="593917"/>
                  <a:pt x="8595440" y="590736"/>
                </a:cubicBezTo>
                <a:cubicBezTo>
                  <a:pt x="8596520" y="587555"/>
                  <a:pt x="8599378" y="585417"/>
                  <a:pt x="8601473" y="586147"/>
                </a:cubicBezTo>
                <a:close/>
                <a:moveTo>
                  <a:pt x="8401939" y="585230"/>
                </a:moveTo>
                <a:cubicBezTo>
                  <a:pt x="8402693" y="584989"/>
                  <a:pt x="8403329" y="586384"/>
                  <a:pt x="8404091" y="589330"/>
                </a:cubicBezTo>
                <a:cubicBezTo>
                  <a:pt x="8405170" y="593293"/>
                  <a:pt x="8405551" y="598090"/>
                  <a:pt x="8404980" y="599706"/>
                </a:cubicBezTo>
                <a:cubicBezTo>
                  <a:pt x="8404345" y="601479"/>
                  <a:pt x="8402312" y="602157"/>
                  <a:pt x="8399899" y="601323"/>
                </a:cubicBezTo>
                <a:cubicBezTo>
                  <a:pt x="8397803" y="600541"/>
                  <a:pt x="8397359" y="595743"/>
                  <a:pt x="8399073" y="590946"/>
                </a:cubicBezTo>
                <a:cubicBezTo>
                  <a:pt x="8400312" y="587348"/>
                  <a:pt x="8401185" y="585471"/>
                  <a:pt x="8401939" y="585230"/>
                </a:cubicBezTo>
                <a:close/>
                <a:moveTo>
                  <a:pt x="7821278" y="584443"/>
                </a:moveTo>
                <a:cubicBezTo>
                  <a:pt x="7818928" y="583661"/>
                  <a:pt x="7816833" y="584652"/>
                  <a:pt x="7816007" y="587050"/>
                </a:cubicBezTo>
                <a:cubicBezTo>
                  <a:pt x="7815118" y="589448"/>
                  <a:pt x="7816262" y="591586"/>
                  <a:pt x="7818611" y="592368"/>
                </a:cubicBezTo>
                <a:cubicBezTo>
                  <a:pt x="7820961" y="593150"/>
                  <a:pt x="7823057" y="592160"/>
                  <a:pt x="7823882" y="589761"/>
                </a:cubicBezTo>
                <a:cubicBezTo>
                  <a:pt x="7824708" y="587415"/>
                  <a:pt x="7823692" y="585277"/>
                  <a:pt x="7821278" y="584443"/>
                </a:cubicBezTo>
                <a:close/>
                <a:moveTo>
                  <a:pt x="7725000" y="577919"/>
                </a:moveTo>
                <a:cubicBezTo>
                  <a:pt x="7726905" y="578597"/>
                  <a:pt x="7729826" y="582769"/>
                  <a:pt x="7731288" y="586835"/>
                </a:cubicBezTo>
                <a:cubicBezTo>
                  <a:pt x="7733637" y="593353"/>
                  <a:pt x="7732875" y="594031"/>
                  <a:pt x="7725635" y="591581"/>
                </a:cubicBezTo>
                <a:cubicBezTo>
                  <a:pt x="7720809" y="589912"/>
                  <a:pt x="7718077" y="586054"/>
                  <a:pt x="7719284" y="582664"/>
                </a:cubicBezTo>
                <a:cubicBezTo>
                  <a:pt x="7720427" y="579431"/>
                  <a:pt x="7723031" y="577242"/>
                  <a:pt x="7725000" y="577919"/>
                </a:cubicBezTo>
                <a:close/>
                <a:moveTo>
                  <a:pt x="7927273" y="563065"/>
                </a:moveTo>
                <a:cubicBezTo>
                  <a:pt x="7924860" y="562231"/>
                  <a:pt x="7921812" y="562961"/>
                  <a:pt x="7919525" y="564838"/>
                </a:cubicBezTo>
                <a:cubicBezTo>
                  <a:pt x="7917366" y="566715"/>
                  <a:pt x="7917429" y="568540"/>
                  <a:pt x="7919779" y="569374"/>
                </a:cubicBezTo>
                <a:cubicBezTo>
                  <a:pt x="7922192" y="570209"/>
                  <a:pt x="7925241" y="569478"/>
                  <a:pt x="7927527" y="567601"/>
                </a:cubicBezTo>
                <a:cubicBezTo>
                  <a:pt x="7929687" y="565724"/>
                  <a:pt x="7929687" y="563899"/>
                  <a:pt x="7927273" y="563065"/>
                </a:cubicBezTo>
                <a:close/>
                <a:moveTo>
                  <a:pt x="7862178" y="559311"/>
                </a:moveTo>
                <a:cubicBezTo>
                  <a:pt x="7859510" y="557277"/>
                  <a:pt x="7857986" y="558789"/>
                  <a:pt x="7858113" y="563274"/>
                </a:cubicBezTo>
                <a:cubicBezTo>
                  <a:pt x="7858304" y="567288"/>
                  <a:pt x="7860018" y="571042"/>
                  <a:pt x="7862305" y="571825"/>
                </a:cubicBezTo>
                <a:cubicBezTo>
                  <a:pt x="7867576" y="573650"/>
                  <a:pt x="7867512" y="563378"/>
                  <a:pt x="7862178" y="559311"/>
                </a:cubicBezTo>
                <a:close/>
                <a:moveTo>
                  <a:pt x="8628210" y="558616"/>
                </a:moveTo>
                <a:cubicBezTo>
                  <a:pt x="8633418" y="556061"/>
                  <a:pt x="8633799" y="556738"/>
                  <a:pt x="8629862" y="561640"/>
                </a:cubicBezTo>
                <a:cubicBezTo>
                  <a:pt x="8627003" y="565080"/>
                  <a:pt x="8624019" y="566541"/>
                  <a:pt x="8623129" y="564925"/>
                </a:cubicBezTo>
                <a:cubicBezTo>
                  <a:pt x="8622240" y="563205"/>
                  <a:pt x="8624463" y="560440"/>
                  <a:pt x="8628210" y="558616"/>
                </a:cubicBezTo>
                <a:close/>
                <a:moveTo>
                  <a:pt x="8556764" y="552828"/>
                </a:moveTo>
                <a:cubicBezTo>
                  <a:pt x="8559939" y="553923"/>
                  <a:pt x="8563178" y="557156"/>
                  <a:pt x="8563749" y="559710"/>
                </a:cubicBezTo>
                <a:cubicBezTo>
                  <a:pt x="8564321" y="562318"/>
                  <a:pt x="8562035" y="563569"/>
                  <a:pt x="8558796" y="562474"/>
                </a:cubicBezTo>
                <a:cubicBezTo>
                  <a:pt x="8555620" y="561379"/>
                  <a:pt x="8552381" y="558146"/>
                  <a:pt x="8551810" y="555591"/>
                </a:cubicBezTo>
                <a:cubicBezTo>
                  <a:pt x="8551239" y="553037"/>
                  <a:pt x="8553588" y="551733"/>
                  <a:pt x="8556764" y="552828"/>
                </a:cubicBezTo>
                <a:close/>
                <a:moveTo>
                  <a:pt x="8233763" y="551594"/>
                </a:moveTo>
                <a:cubicBezTo>
                  <a:pt x="8230333" y="553262"/>
                  <a:pt x="8227920" y="556652"/>
                  <a:pt x="8227856" y="559832"/>
                </a:cubicBezTo>
                <a:cubicBezTo>
                  <a:pt x="8227729" y="566402"/>
                  <a:pt x="8234906" y="562700"/>
                  <a:pt x="8237637" y="554723"/>
                </a:cubicBezTo>
                <a:cubicBezTo>
                  <a:pt x="8239161" y="550290"/>
                  <a:pt x="8238145" y="549456"/>
                  <a:pt x="8233763" y="551594"/>
                </a:cubicBezTo>
                <a:close/>
                <a:moveTo>
                  <a:pt x="7725635" y="538029"/>
                </a:moveTo>
                <a:cubicBezTo>
                  <a:pt x="7728049" y="538863"/>
                  <a:pt x="7729255" y="541209"/>
                  <a:pt x="7728493" y="543451"/>
                </a:cubicBezTo>
                <a:cubicBezTo>
                  <a:pt x="7727667" y="545850"/>
                  <a:pt x="7726334" y="547153"/>
                  <a:pt x="7725317" y="546841"/>
                </a:cubicBezTo>
                <a:cubicBezTo>
                  <a:pt x="7724175" y="546476"/>
                  <a:pt x="7723095" y="544338"/>
                  <a:pt x="7722460" y="541418"/>
                </a:cubicBezTo>
                <a:cubicBezTo>
                  <a:pt x="7721888" y="538654"/>
                  <a:pt x="7723286" y="537195"/>
                  <a:pt x="7725635" y="538029"/>
                </a:cubicBezTo>
                <a:close/>
                <a:moveTo>
                  <a:pt x="7362528" y="535870"/>
                </a:moveTo>
                <a:cubicBezTo>
                  <a:pt x="7363894" y="536026"/>
                  <a:pt x="7366053" y="537851"/>
                  <a:pt x="7369736" y="541423"/>
                </a:cubicBezTo>
                <a:cubicBezTo>
                  <a:pt x="7374372" y="545960"/>
                  <a:pt x="7378119" y="553154"/>
                  <a:pt x="7378056" y="557429"/>
                </a:cubicBezTo>
                <a:cubicBezTo>
                  <a:pt x="7377929" y="561810"/>
                  <a:pt x="7380215" y="565981"/>
                  <a:pt x="7383391" y="567075"/>
                </a:cubicBezTo>
                <a:cubicBezTo>
                  <a:pt x="7386503" y="568170"/>
                  <a:pt x="7389614" y="574845"/>
                  <a:pt x="7390377" y="581779"/>
                </a:cubicBezTo>
                <a:cubicBezTo>
                  <a:pt x="7391202" y="588714"/>
                  <a:pt x="7393615" y="595179"/>
                  <a:pt x="7395711" y="596066"/>
                </a:cubicBezTo>
                <a:cubicBezTo>
                  <a:pt x="7397871" y="596952"/>
                  <a:pt x="7403904" y="606442"/>
                  <a:pt x="7408985" y="617131"/>
                </a:cubicBezTo>
                <a:cubicBezTo>
                  <a:pt x="7416098" y="632096"/>
                  <a:pt x="7416669" y="636424"/>
                  <a:pt x="7411398" y="635852"/>
                </a:cubicBezTo>
                <a:cubicBezTo>
                  <a:pt x="7403396" y="635015"/>
                  <a:pt x="7358495" y="551330"/>
                  <a:pt x="7360083" y="540328"/>
                </a:cubicBezTo>
                <a:cubicBezTo>
                  <a:pt x="7360591" y="537225"/>
                  <a:pt x="7361163" y="535713"/>
                  <a:pt x="7362528" y="535870"/>
                </a:cubicBezTo>
                <a:close/>
                <a:moveTo>
                  <a:pt x="7737258" y="530834"/>
                </a:moveTo>
                <a:cubicBezTo>
                  <a:pt x="7739798" y="530260"/>
                  <a:pt x="7741068" y="532606"/>
                  <a:pt x="7739989" y="535787"/>
                </a:cubicBezTo>
                <a:cubicBezTo>
                  <a:pt x="7737512" y="542982"/>
                  <a:pt x="7734844" y="543139"/>
                  <a:pt x="7733384" y="536152"/>
                </a:cubicBezTo>
                <a:cubicBezTo>
                  <a:pt x="7732812" y="533597"/>
                  <a:pt x="7734336" y="531460"/>
                  <a:pt x="7737258" y="530834"/>
                </a:cubicBezTo>
                <a:close/>
                <a:moveTo>
                  <a:pt x="7291876" y="528805"/>
                </a:moveTo>
                <a:cubicBezTo>
                  <a:pt x="7293718" y="530995"/>
                  <a:pt x="7294480" y="534123"/>
                  <a:pt x="7293591" y="536521"/>
                </a:cubicBezTo>
                <a:cubicBezTo>
                  <a:pt x="7292829" y="538868"/>
                  <a:pt x="7290987" y="538972"/>
                  <a:pt x="7289082" y="536782"/>
                </a:cubicBezTo>
                <a:cubicBezTo>
                  <a:pt x="7287177" y="534592"/>
                  <a:pt x="7286478" y="531464"/>
                  <a:pt x="7287304" y="529065"/>
                </a:cubicBezTo>
                <a:cubicBezTo>
                  <a:pt x="7288130" y="526667"/>
                  <a:pt x="7289908" y="526563"/>
                  <a:pt x="7291876" y="528805"/>
                </a:cubicBezTo>
                <a:close/>
                <a:moveTo>
                  <a:pt x="8356587" y="525264"/>
                </a:moveTo>
                <a:cubicBezTo>
                  <a:pt x="8354872" y="526149"/>
                  <a:pt x="8353348" y="529226"/>
                  <a:pt x="8353284" y="532354"/>
                </a:cubicBezTo>
                <a:cubicBezTo>
                  <a:pt x="8353157" y="536630"/>
                  <a:pt x="8354301" y="536942"/>
                  <a:pt x="8358175" y="533814"/>
                </a:cubicBezTo>
                <a:cubicBezTo>
                  <a:pt x="8363192" y="529747"/>
                  <a:pt x="8361921" y="522656"/>
                  <a:pt x="8356587" y="525264"/>
                </a:cubicBezTo>
                <a:close/>
                <a:moveTo>
                  <a:pt x="7546416" y="520773"/>
                </a:moveTo>
                <a:cubicBezTo>
                  <a:pt x="7547496" y="521138"/>
                  <a:pt x="7548639" y="523275"/>
                  <a:pt x="7549274" y="526195"/>
                </a:cubicBezTo>
                <a:cubicBezTo>
                  <a:pt x="7549846" y="528907"/>
                  <a:pt x="7548512" y="530366"/>
                  <a:pt x="7546035" y="529585"/>
                </a:cubicBezTo>
                <a:cubicBezTo>
                  <a:pt x="7543686" y="528750"/>
                  <a:pt x="7542479" y="526404"/>
                  <a:pt x="7543241" y="524162"/>
                </a:cubicBezTo>
                <a:cubicBezTo>
                  <a:pt x="7544066" y="521764"/>
                  <a:pt x="7545337" y="520408"/>
                  <a:pt x="7546416" y="520773"/>
                </a:cubicBezTo>
                <a:close/>
                <a:moveTo>
                  <a:pt x="7571247" y="518582"/>
                </a:moveTo>
                <a:cubicBezTo>
                  <a:pt x="7573787" y="518009"/>
                  <a:pt x="7575566" y="521450"/>
                  <a:pt x="7575184" y="526195"/>
                </a:cubicBezTo>
                <a:cubicBezTo>
                  <a:pt x="7574359" y="536622"/>
                  <a:pt x="7573280" y="536779"/>
                  <a:pt x="7569406" y="526873"/>
                </a:cubicBezTo>
                <a:cubicBezTo>
                  <a:pt x="7567818" y="522754"/>
                  <a:pt x="7568643" y="519208"/>
                  <a:pt x="7571247" y="518582"/>
                </a:cubicBezTo>
                <a:close/>
                <a:moveTo>
                  <a:pt x="7600715" y="518008"/>
                </a:moveTo>
                <a:cubicBezTo>
                  <a:pt x="7601922" y="517435"/>
                  <a:pt x="7603510" y="521240"/>
                  <a:pt x="7604525" y="526924"/>
                </a:cubicBezTo>
                <a:cubicBezTo>
                  <a:pt x="7605478" y="532659"/>
                  <a:pt x="7604653" y="536361"/>
                  <a:pt x="7602621" y="535632"/>
                </a:cubicBezTo>
                <a:cubicBezTo>
                  <a:pt x="7598620" y="534276"/>
                  <a:pt x="7597095" y="519834"/>
                  <a:pt x="7600715" y="518008"/>
                </a:cubicBezTo>
                <a:close/>
                <a:moveTo>
                  <a:pt x="7484495" y="514934"/>
                </a:moveTo>
                <a:cubicBezTo>
                  <a:pt x="7485258" y="512692"/>
                  <a:pt x="7487163" y="515195"/>
                  <a:pt x="7488941" y="520722"/>
                </a:cubicBezTo>
                <a:cubicBezTo>
                  <a:pt x="7490656" y="526196"/>
                  <a:pt x="7491418" y="532193"/>
                  <a:pt x="7490656" y="534435"/>
                </a:cubicBezTo>
                <a:cubicBezTo>
                  <a:pt x="7489831" y="536677"/>
                  <a:pt x="7487925" y="534226"/>
                  <a:pt x="7486210" y="528647"/>
                </a:cubicBezTo>
                <a:cubicBezTo>
                  <a:pt x="7484495" y="523172"/>
                  <a:pt x="7483670" y="517176"/>
                  <a:pt x="7484495" y="514934"/>
                </a:cubicBezTo>
                <a:close/>
                <a:moveTo>
                  <a:pt x="7258154" y="512432"/>
                </a:moveTo>
                <a:cubicBezTo>
                  <a:pt x="7259932" y="511702"/>
                  <a:pt x="7261330" y="514674"/>
                  <a:pt x="7261456" y="519158"/>
                </a:cubicBezTo>
                <a:cubicBezTo>
                  <a:pt x="7261519" y="525415"/>
                  <a:pt x="7260885" y="525676"/>
                  <a:pt x="7258280" y="520462"/>
                </a:cubicBezTo>
                <a:cubicBezTo>
                  <a:pt x="7256439" y="516760"/>
                  <a:pt x="7256376" y="513162"/>
                  <a:pt x="7258154" y="512432"/>
                </a:cubicBezTo>
                <a:close/>
                <a:moveTo>
                  <a:pt x="7508121" y="509771"/>
                </a:moveTo>
                <a:cubicBezTo>
                  <a:pt x="7509962" y="511961"/>
                  <a:pt x="7510725" y="515089"/>
                  <a:pt x="7509899" y="517488"/>
                </a:cubicBezTo>
                <a:cubicBezTo>
                  <a:pt x="7509010" y="519887"/>
                  <a:pt x="7507232" y="519939"/>
                  <a:pt x="7505326" y="517749"/>
                </a:cubicBezTo>
                <a:cubicBezTo>
                  <a:pt x="7503485" y="515558"/>
                  <a:pt x="7502723" y="512430"/>
                  <a:pt x="7503548" y="510031"/>
                </a:cubicBezTo>
                <a:cubicBezTo>
                  <a:pt x="7504374" y="507633"/>
                  <a:pt x="7506216" y="507477"/>
                  <a:pt x="7508121" y="509771"/>
                </a:cubicBezTo>
                <a:close/>
                <a:moveTo>
                  <a:pt x="7361735" y="509617"/>
                </a:moveTo>
                <a:cubicBezTo>
                  <a:pt x="7363132" y="512380"/>
                  <a:pt x="7361862" y="517073"/>
                  <a:pt x="7358878" y="520461"/>
                </a:cubicBezTo>
                <a:cubicBezTo>
                  <a:pt x="7355130" y="524894"/>
                  <a:pt x="7353416" y="524998"/>
                  <a:pt x="7352336" y="520670"/>
                </a:cubicBezTo>
                <a:cubicBezTo>
                  <a:pt x="7350685" y="512954"/>
                  <a:pt x="7358687" y="503464"/>
                  <a:pt x="7361735" y="509617"/>
                </a:cubicBezTo>
                <a:close/>
                <a:moveTo>
                  <a:pt x="8665681" y="505692"/>
                </a:moveTo>
                <a:cubicBezTo>
                  <a:pt x="8668284" y="506630"/>
                  <a:pt x="8667522" y="510854"/>
                  <a:pt x="8663711" y="516642"/>
                </a:cubicBezTo>
                <a:cubicBezTo>
                  <a:pt x="8660218" y="521856"/>
                  <a:pt x="8654693" y="530876"/>
                  <a:pt x="8651137" y="536820"/>
                </a:cubicBezTo>
                <a:cubicBezTo>
                  <a:pt x="8647580" y="542764"/>
                  <a:pt x="8643135" y="546988"/>
                  <a:pt x="8641166" y="546256"/>
                </a:cubicBezTo>
                <a:cubicBezTo>
                  <a:pt x="8639134" y="545580"/>
                  <a:pt x="8639388" y="542294"/>
                  <a:pt x="8641802" y="538644"/>
                </a:cubicBezTo>
                <a:cubicBezTo>
                  <a:pt x="8644088" y="535099"/>
                  <a:pt x="8649422" y="526131"/>
                  <a:pt x="8653741" y="518258"/>
                </a:cubicBezTo>
                <a:cubicBezTo>
                  <a:pt x="8658123" y="510436"/>
                  <a:pt x="8663331" y="504910"/>
                  <a:pt x="8665681" y="505692"/>
                </a:cubicBezTo>
                <a:close/>
                <a:moveTo>
                  <a:pt x="8422572" y="501018"/>
                </a:moveTo>
                <a:cubicBezTo>
                  <a:pt x="8420476" y="503416"/>
                  <a:pt x="8418951" y="507744"/>
                  <a:pt x="8419142" y="511028"/>
                </a:cubicBezTo>
                <a:cubicBezTo>
                  <a:pt x="8419206" y="514157"/>
                  <a:pt x="8420921" y="512280"/>
                  <a:pt x="8422825" y="506702"/>
                </a:cubicBezTo>
                <a:cubicBezTo>
                  <a:pt x="8424731" y="501123"/>
                  <a:pt x="8424667" y="498620"/>
                  <a:pt x="8422572" y="501018"/>
                </a:cubicBezTo>
                <a:close/>
                <a:moveTo>
                  <a:pt x="8458335" y="497590"/>
                </a:moveTo>
                <a:cubicBezTo>
                  <a:pt x="8456533" y="498606"/>
                  <a:pt x="8453278" y="503103"/>
                  <a:pt x="8446641" y="512176"/>
                </a:cubicBezTo>
                <a:cubicBezTo>
                  <a:pt x="8444545" y="515044"/>
                  <a:pt x="8444165" y="519267"/>
                  <a:pt x="8445689" y="521248"/>
                </a:cubicBezTo>
                <a:cubicBezTo>
                  <a:pt x="8447404" y="523333"/>
                  <a:pt x="8449563" y="522396"/>
                  <a:pt x="8450642" y="519215"/>
                </a:cubicBezTo>
                <a:cubicBezTo>
                  <a:pt x="8451785" y="516033"/>
                  <a:pt x="8455024" y="513427"/>
                  <a:pt x="8457818" y="513427"/>
                </a:cubicBezTo>
                <a:cubicBezTo>
                  <a:pt x="8461629" y="513376"/>
                  <a:pt x="8462518" y="511028"/>
                  <a:pt x="8461312" y="503886"/>
                </a:cubicBezTo>
                <a:cubicBezTo>
                  <a:pt x="8460486" y="499037"/>
                  <a:pt x="8460137" y="496573"/>
                  <a:pt x="8458335" y="497590"/>
                </a:cubicBezTo>
                <a:close/>
                <a:moveTo>
                  <a:pt x="7898377" y="490590"/>
                </a:moveTo>
                <a:cubicBezTo>
                  <a:pt x="7896218" y="489808"/>
                  <a:pt x="7893423" y="491998"/>
                  <a:pt x="7892344" y="495179"/>
                </a:cubicBezTo>
                <a:cubicBezTo>
                  <a:pt x="7891201" y="498359"/>
                  <a:pt x="7892090" y="501852"/>
                  <a:pt x="7894249" y="502530"/>
                </a:cubicBezTo>
                <a:cubicBezTo>
                  <a:pt x="7896409" y="503311"/>
                  <a:pt x="7899203" y="501122"/>
                  <a:pt x="7900283" y="497942"/>
                </a:cubicBezTo>
                <a:cubicBezTo>
                  <a:pt x="7901425" y="494761"/>
                  <a:pt x="7900472" y="491320"/>
                  <a:pt x="7898377" y="490590"/>
                </a:cubicBezTo>
                <a:close/>
                <a:moveTo>
                  <a:pt x="8238843" y="486158"/>
                </a:moveTo>
                <a:cubicBezTo>
                  <a:pt x="8234969" y="488035"/>
                  <a:pt x="8233381" y="492988"/>
                  <a:pt x="8233763" y="501591"/>
                </a:cubicBezTo>
                <a:cubicBezTo>
                  <a:pt x="8234080" y="511551"/>
                  <a:pt x="8232365" y="515253"/>
                  <a:pt x="8225697" y="518902"/>
                </a:cubicBezTo>
                <a:cubicBezTo>
                  <a:pt x="8221188" y="521353"/>
                  <a:pt x="8216742" y="524845"/>
                  <a:pt x="8216235" y="526307"/>
                </a:cubicBezTo>
                <a:cubicBezTo>
                  <a:pt x="8215028" y="529695"/>
                  <a:pt x="8219854" y="531103"/>
                  <a:pt x="8226776" y="529278"/>
                </a:cubicBezTo>
                <a:cubicBezTo>
                  <a:pt x="8234143" y="527350"/>
                  <a:pt x="8246083" y="508109"/>
                  <a:pt x="8241003" y="506337"/>
                </a:cubicBezTo>
                <a:cubicBezTo>
                  <a:pt x="8238716" y="505554"/>
                  <a:pt x="8238716" y="500184"/>
                  <a:pt x="8240749" y="494188"/>
                </a:cubicBezTo>
                <a:cubicBezTo>
                  <a:pt x="8243353" y="486627"/>
                  <a:pt x="8242780" y="484281"/>
                  <a:pt x="8238843" y="486158"/>
                </a:cubicBezTo>
                <a:close/>
                <a:moveTo>
                  <a:pt x="8538601" y="484052"/>
                </a:moveTo>
                <a:cubicBezTo>
                  <a:pt x="8542475" y="483166"/>
                  <a:pt x="8545968" y="483531"/>
                  <a:pt x="8546730" y="485095"/>
                </a:cubicBezTo>
                <a:cubicBezTo>
                  <a:pt x="8547429" y="486659"/>
                  <a:pt x="8545078" y="488536"/>
                  <a:pt x="8541205" y="489475"/>
                </a:cubicBezTo>
                <a:cubicBezTo>
                  <a:pt x="8537267" y="490465"/>
                  <a:pt x="8533775" y="489996"/>
                  <a:pt x="8533140" y="488380"/>
                </a:cubicBezTo>
                <a:cubicBezTo>
                  <a:pt x="8532314" y="486868"/>
                  <a:pt x="8534727" y="484991"/>
                  <a:pt x="8538601" y="484052"/>
                </a:cubicBezTo>
                <a:close/>
                <a:moveTo>
                  <a:pt x="8445435" y="481257"/>
                </a:moveTo>
                <a:cubicBezTo>
                  <a:pt x="8443148" y="481778"/>
                  <a:pt x="8440164" y="485011"/>
                  <a:pt x="8439020" y="488192"/>
                </a:cubicBezTo>
                <a:cubicBezTo>
                  <a:pt x="8436925" y="494135"/>
                  <a:pt x="8441179" y="497421"/>
                  <a:pt x="8447086" y="494552"/>
                </a:cubicBezTo>
                <a:cubicBezTo>
                  <a:pt x="8451785" y="492259"/>
                  <a:pt x="8450325" y="480161"/>
                  <a:pt x="8445435" y="481257"/>
                </a:cubicBezTo>
                <a:close/>
                <a:moveTo>
                  <a:pt x="8397867" y="477972"/>
                </a:moveTo>
                <a:cubicBezTo>
                  <a:pt x="8399201" y="473592"/>
                  <a:pt x="8381545" y="487931"/>
                  <a:pt x="8379640" y="492624"/>
                </a:cubicBezTo>
                <a:cubicBezTo>
                  <a:pt x="8378942" y="494500"/>
                  <a:pt x="8379831" y="496273"/>
                  <a:pt x="8381990" y="497056"/>
                </a:cubicBezTo>
                <a:cubicBezTo>
                  <a:pt x="8385356" y="498202"/>
                  <a:pt x="8395136" y="486419"/>
                  <a:pt x="8397867" y="477972"/>
                </a:cubicBezTo>
                <a:close/>
                <a:moveTo>
                  <a:pt x="7270061" y="476566"/>
                </a:moveTo>
                <a:cubicBezTo>
                  <a:pt x="7270744" y="474460"/>
                  <a:pt x="7272887" y="476429"/>
                  <a:pt x="7275872" y="484380"/>
                </a:cubicBezTo>
                <a:cubicBezTo>
                  <a:pt x="7278412" y="491107"/>
                  <a:pt x="7279809" y="498824"/>
                  <a:pt x="7278984" y="501326"/>
                </a:cubicBezTo>
                <a:cubicBezTo>
                  <a:pt x="7278158" y="503934"/>
                  <a:pt x="7275491" y="500336"/>
                  <a:pt x="7273014" y="493193"/>
                </a:cubicBezTo>
                <a:cubicBezTo>
                  <a:pt x="7270156" y="484850"/>
                  <a:pt x="7269378" y="478671"/>
                  <a:pt x="7270061" y="476566"/>
                </a:cubicBezTo>
                <a:close/>
                <a:moveTo>
                  <a:pt x="7636097" y="475990"/>
                </a:moveTo>
                <a:cubicBezTo>
                  <a:pt x="7636630" y="476166"/>
                  <a:pt x="7637805" y="477809"/>
                  <a:pt x="7639837" y="480989"/>
                </a:cubicBezTo>
                <a:cubicBezTo>
                  <a:pt x="7642567" y="485264"/>
                  <a:pt x="7643647" y="491887"/>
                  <a:pt x="7642250" y="495849"/>
                </a:cubicBezTo>
                <a:cubicBezTo>
                  <a:pt x="7640789" y="499916"/>
                  <a:pt x="7640281" y="510136"/>
                  <a:pt x="7640853" y="519260"/>
                </a:cubicBezTo>
                <a:cubicBezTo>
                  <a:pt x="7641488" y="528437"/>
                  <a:pt x="7640472" y="539908"/>
                  <a:pt x="7638440" y="545644"/>
                </a:cubicBezTo>
                <a:cubicBezTo>
                  <a:pt x="7636534" y="551223"/>
                  <a:pt x="7633168" y="555133"/>
                  <a:pt x="7631009" y="554455"/>
                </a:cubicBezTo>
                <a:cubicBezTo>
                  <a:pt x="7628850" y="553725"/>
                  <a:pt x="7628278" y="549346"/>
                  <a:pt x="7629802" y="544913"/>
                </a:cubicBezTo>
                <a:cubicBezTo>
                  <a:pt x="7631263" y="540534"/>
                  <a:pt x="7630311" y="534903"/>
                  <a:pt x="7627706" y="532817"/>
                </a:cubicBezTo>
                <a:cubicBezTo>
                  <a:pt x="7624976" y="530575"/>
                  <a:pt x="7622436" y="522962"/>
                  <a:pt x="7621991" y="515194"/>
                </a:cubicBezTo>
                <a:cubicBezTo>
                  <a:pt x="7621292" y="504244"/>
                  <a:pt x="7622753" y="500020"/>
                  <a:pt x="7629358" y="493868"/>
                </a:cubicBezTo>
                <a:cubicBezTo>
                  <a:pt x="7633867" y="489644"/>
                  <a:pt x="7636978" y="483335"/>
                  <a:pt x="7636216" y="479790"/>
                </a:cubicBezTo>
                <a:cubicBezTo>
                  <a:pt x="7635677" y="477105"/>
                  <a:pt x="7635565" y="475814"/>
                  <a:pt x="7636097" y="475990"/>
                </a:cubicBezTo>
                <a:close/>
                <a:moveTo>
                  <a:pt x="8687709" y="474163"/>
                </a:moveTo>
                <a:cubicBezTo>
                  <a:pt x="8688749" y="474144"/>
                  <a:pt x="8687812" y="478393"/>
                  <a:pt x="8684859" y="486918"/>
                </a:cubicBezTo>
                <a:cubicBezTo>
                  <a:pt x="8682128" y="494896"/>
                  <a:pt x="8677936" y="501048"/>
                  <a:pt x="8675777" y="500266"/>
                </a:cubicBezTo>
                <a:cubicBezTo>
                  <a:pt x="8673555" y="499484"/>
                  <a:pt x="8674825" y="493696"/>
                  <a:pt x="8678698" y="487022"/>
                </a:cubicBezTo>
                <a:cubicBezTo>
                  <a:pt x="8683652" y="478471"/>
                  <a:pt x="8686669" y="474183"/>
                  <a:pt x="8687709" y="474163"/>
                </a:cubicBezTo>
                <a:close/>
                <a:moveTo>
                  <a:pt x="7387630" y="473379"/>
                </a:moveTo>
                <a:cubicBezTo>
                  <a:pt x="7391123" y="475947"/>
                  <a:pt x="7393584" y="481409"/>
                  <a:pt x="7395458" y="490065"/>
                </a:cubicBezTo>
                <a:cubicBezTo>
                  <a:pt x="7398061" y="501952"/>
                  <a:pt x="7406317" y="522809"/>
                  <a:pt x="7425560" y="566033"/>
                </a:cubicBezTo>
                <a:cubicBezTo>
                  <a:pt x="7433054" y="582822"/>
                  <a:pt x="7436801" y="599820"/>
                  <a:pt x="7434452" y="606547"/>
                </a:cubicBezTo>
                <a:cubicBezTo>
                  <a:pt x="7433626" y="609049"/>
                  <a:pt x="7430640" y="606807"/>
                  <a:pt x="7427465" y="601541"/>
                </a:cubicBezTo>
                <a:cubicBezTo>
                  <a:pt x="7424417" y="596170"/>
                  <a:pt x="7419463" y="590696"/>
                  <a:pt x="7416034" y="588923"/>
                </a:cubicBezTo>
                <a:cubicBezTo>
                  <a:pt x="7405428" y="583448"/>
                  <a:pt x="7401173" y="572342"/>
                  <a:pt x="7406825" y="564938"/>
                </a:cubicBezTo>
                <a:cubicBezTo>
                  <a:pt x="7411207" y="559202"/>
                  <a:pt x="7410636" y="558212"/>
                  <a:pt x="7402634" y="557951"/>
                </a:cubicBezTo>
                <a:cubicBezTo>
                  <a:pt x="7394885" y="557690"/>
                  <a:pt x="7393996" y="556074"/>
                  <a:pt x="7396855" y="547679"/>
                </a:cubicBezTo>
                <a:cubicBezTo>
                  <a:pt x="7400474" y="537303"/>
                  <a:pt x="7385550" y="511025"/>
                  <a:pt x="7375516" y="509982"/>
                </a:cubicBezTo>
                <a:cubicBezTo>
                  <a:pt x="7372531" y="509670"/>
                  <a:pt x="7370562" y="507427"/>
                  <a:pt x="7371388" y="505185"/>
                </a:cubicBezTo>
                <a:cubicBezTo>
                  <a:pt x="7372213" y="502787"/>
                  <a:pt x="7374627" y="501640"/>
                  <a:pt x="7376977" y="502474"/>
                </a:cubicBezTo>
                <a:cubicBezTo>
                  <a:pt x="7379771" y="503465"/>
                  <a:pt x="7380533" y="500597"/>
                  <a:pt x="7379453" y="493975"/>
                </a:cubicBezTo>
                <a:cubicBezTo>
                  <a:pt x="7378501" y="488240"/>
                  <a:pt x="7375198" y="484120"/>
                  <a:pt x="7371896" y="484224"/>
                </a:cubicBezTo>
                <a:cubicBezTo>
                  <a:pt x="7361925" y="484590"/>
                  <a:pt x="7362814" y="479323"/>
                  <a:pt x="7373610" y="474057"/>
                </a:cubicBezTo>
                <a:cubicBezTo>
                  <a:pt x="7379612" y="471137"/>
                  <a:pt x="7384137" y="470811"/>
                  <a:pt x="7387630" y="473379"/>
                </a:cubicBezTo>
                <a:close/>
                <a:moveTo>
                  <a:pt x="7827312" y="463842"/>
                </a:moveTo>
                <a:cubicBezTo>
                  <a:pt x="7824390" y="464467"/>
                  <a:pt x="7822231" y="465562"/>
                  <a:pt x="7821850" y="466658"/>
                </a:cubicBezTo>
                <a:cubicBezTo>
                  <a:pt x="7821533" y="467752"/>
                  <a:pt x="7822866" y="469003"/>
                  <a:pt x="7825279" y="469838"/>
                </a:cubicBezTo>
                <a:cubicBezTo>
                  <a:pt x="7827502" y="470620"/>
                  <a:pt x="7829852" y="469420"/>
                  <a:pt x="7830677" y="467022"/>
                </a:cubicBezTo>
                <a:cubicBezTo>
                  <a:pt x="7831503" y="464624"/>
                  <a:pt x="7830042" y="463268"/>
                  <a:pt x="7827312" y="463842"/>
                </a:cubicBezTo>
                <a:close/>
                <a:moveTo>
                  <a:pt x="7511423" y="461800"/>
                </a:moveTo>
                <a:cubicBezTo>
                  <a:pt x="7513963" y="461226"/>
                  <a:pt x="7514852" y="464250"/>
                  <a:pt x="7513328" y="468682"/>
                </a:cubicBezTo>
                <a:cubicBezTo>
                  <a:pt x="7510089" y="478276"/>
                  <a:pt x="7507486" y="478485"/>
                  <a:pt x="7507041" y="469204"/>
                </a:cubicBezTo>
                <a:cubicBezTo>
                  <a:pt x="7506914" y="465606"/>
                  <a:pt x="7508819" y="462426"/>
                  <a:pt x="7511423" y="461800"/>
                </a:cubicBezTo>
                <a:close/>
                <a:moveTo>
                  <a:pt x="7562412" y="460633"/>
                </a:moveTo>
                <a:cubicBezTo>
                  <a:pt x="7563420" y="461434"/>
                  <a:pt x="7564643" y="464328"/>
                  <a:pt x="7566548" y="469672"/>
                </a:cubicBezTo>
                <a:cubicBezTo>
                  <a:pt x="7569088" y="476815"/>
                  <a:pt x="7570294" y="484584"/>
                  <a:pt x="7569406" y="487400"/>
                </a:cubicBezTo>
                <a:cubicBezTo>
                  <a:pt x="7568390" y="490163"/>
                  <a:pt x="7565849" y="491727"/>
                  <a:pt x="7563690" y="490998"/>
                </a:cubicBezTo>
                <a:cubicBezTo>
                  <a:pt x="7558863" y="489329"/>
                  <a:pt x="7556450" y="473323"/>
                  <a:pt x="7559562" y="464146"/>
                </a:cubicBezTo>
                <a:cubicBezTo>
                  <a:pt x="7560610" y="461122"/>
                  <a:pt x="7561404" y="459831"/>
                  <a:pt x="7562412" y="460633"/>
                </a:cubicBezTo>
                <a:close/>
                <a:moveTo>
                  <a:pt x="7777204" y="460556"/>
                </a:moveTo>
                <a:cubicBezTo>
                  <a:pt x="7770472" y="460713"/>
                  <a:pt x="7767043" y="480683"/>
                  <a:pt x="7772949" y="485636"/>
                </a:cubicBezTo>
                <a:cubicBezTo>
                  <a:pt x="7775489" y="487722"/>
                  <a:pt x="7776506" y="495960"/>
                  <a:pt x="7775298" y="504043"/>
                </a:cubicBezTo>
                <a:cubicBezTo>
                  <a:pt x="7774092" y="512124"/>
                  <a:pt x="7774346" y="519162"/>
                  <a:pt x="7775933" y="519684"/>
                </a:cubicBezTo>
                <a:cubicBezTo>
                  <a:pt x="7777395" y="520205"/>
                  <a:pt x="7779745" y="525472"/>
                  <a:pt x="7781014" y="531259"/>
                </a:cubicBezTo>
                <a:cubicBezTo>
                  <a:pt x="7783110" y="540436"/>
                  <a:pt x="7782284" y="542209"/>
                  <a:pt x="7774918" y="544450"/>
                </a:cubicBezTo>
                <a:cubicBezTo>
                  <a:pt x="7765265" y="547423"/>
                  <a:pt x="7762788" y="564212"/>
                  <a:pt x="7771552" y="567236"/>
                </a:cubicBezTo>
                <a:cubicBezTo>
                  <a:pt x="7774346" y="568227"/>
                  <a:pt x="7777966" y="572607"/>
                  <a:pt x="7779427" y="576673"/>
                </a:cubicBezTo>
                <a:cubicBezTo>
                  <a:pt x="7780887" y="580741"/>
                  <a:pt x="7784761" y="585225"/>
                  <a:pt x="7787809" y="586216"/>
                </a:cubicBezTo>
                <a:cubicBezTo>
                  <a:pt x="7794605" y="588510"/>
                  <a:pt x="7802035" y="570417"/>
                  <a:pt x="7796193" y="565881"/>
                </a:cubicBezTo>
                <a:cubicBezTo>
                  <a:pt x="7793272" y="563743"/>
                  <a:pt x="7794287" y="559207"/>
                  <a:pt x="7799178" y="552011"/>
                </a:cubicBezTo>
                <a:cubicBezTo>
                  <a:pt x="7804322" y="544450"/>
                  <a:pt x="7806227" y="543512"/>
                  <a:pt x="7805719" y="548726"/>
                </a:cubicBezTo>
                <a:cubicBezTo>
                  <a:pt x="7804639" y="559572"/>
                  <a:pt x="7811435" y="560510"/>
                  <a:pt x="7814229" y="549873"/>
                </a:cubicBezTo>
                <a:cubicBezTo>
                  <a:pt x="7816579" y="540853"/>
                  <a:pt x="7795367" y="490746"/>
                  <a:pt x="7788191" y="488244"/>
                </a:cubicBezTo>
                <a:cubicBezTo>
                  <a:pt x="7783935" y="486731"/>
                  <a:pt x="7783999" y="480527"/>
                  <a:pt x="7788254" y="473070"/>
                </a:cubicBezTo>
                <a:cubicBezTo>
                  <a:pt x="7790921" y="468274"/>
                  <a:pt x="7783935" y="460348"/>
                  <a:pt x="7777204" y="460556"/>
                </a:cubicBezTo>
                <a:close/>
                <a:moveTo>
                  <a:pt x="8578928" y="457928"/>
                </a:moveTo>
                <a:cubicBezTo>
                  <a:pt x="8580960" y="458658"/>
                  <a:pt x="8581913" y="462100"/>
                  <a:pt x="8580833" y="465280"/>
                </a:cubicBezTo>
                <a:cubicBezTo>
                  <a:pt x="8579754" y="468461"/>
                  <a:pt x="8576895" y="470599"/>
                  <a:pt x="8574800" y="469869"/>
                </a:cubicBezTo>
                <a:cubicBezTo>
                  <a:pt x="8572704" y="469139"/>
                  <a:pt x="8571752" y="465697"/>
                  <a:pt x="8572832" y="462516"/>
                </a:cubicBezTo>
                <a:cubicBezTo>
                  <a:pt x="8573974" y="459336"/>
                  <a:pt x="8576832" y="457198"/>
                  <a:pt x="8578928" y="457928"/>
                </a:cubicBezTo>
                <a:close/>
                <a:moveTo>
                  <a:pt x="8444030" y="445357"/>
                </a:moveTo>
                <a:cubicBezTo>
                  <a:pt x="8443403" y="443910"/>
                  <a:pt x="8440577" y="444106"/>
                  <a:pt x="8435464" y="445696"/>
                </a:cubicBezTo>
                <a:cubicBezTo>
                  <a:pt x="8430510" y="447209"/>
                  <a:pt x="8423397" y="455760"/>
                  <a:pt x="8418571" y="466136"/>
                </a:cubicBezTo>
                <a:cubicBezTo>
                  <a:pt x="8412601" y="478754"/>
                  <a:pt x="8411267" y="485897"/>
                  <a:pt x="8414188" y="490538"/>
                </a:cubicBezTo>
                <a:cubicBezTo>
                  <a:pt x="8417427" y="495856"/>
                  <a:pt x="8418571" y="495908"/>
                  <a:pt x="8420349" y="490694"/>
                </a:cubicBezTo>
                <a:cubicBezTo>
                  <a:pt x="8421556" y="487096"/>
                  <a:pt x="8424287" y="484907"/>
                  <a:pt x="8426509" y="485688"/>
                </a:cubicBezTo>
                <a:cubicBezTo>
                  <a:pt x="8428795" y="486523"/>
                  <a:pt x="8431589" y="484072"/>
                  <a:pt x="8432924" y="480109"/>
                </a:cubicBezTo>
                <a:cubicBezTo>
                  <a:pt x="8434892" y="474530"/>
                  <a:pt x="8434321" y="473957"/>
                  <a:pt x="8429875" y="477451"/>
                </a:cubicBezTo>
                <a:cubicBezTo>
                  <a:pt x="8423270" y="482560"/>
                  <a:pt x="8422318" y="477085"/>
                  <a:pt x="8426764" y="461235"/>
                </a:cubicBezTo>
                <a:cubicBezTo>
                  <a:pt x="8429240" y="452736"/>
                  <a:pt x="8430827" y="451067"/>
                  <a:pt x="8431971" y="455864"/>
                </a:cubicBezTo>
                <a:cubicBezTo>
                  <a:pt x="8433241" y="461131"/>
                  <a:pt x="8434892" y="460922"/>
                  <a:pt x="8439402" y="454873"/>
                </a:cubicBezTo>
                <a:cubicBezTo>
                  <a:pt x="8443085" y="449894"/>
                  <a:pt x="8444657" y="446804"/>
                  <a:pt x="8444030" y="445357"/>
                </a:cubicBezTo>
                <a:close/>
                <a:moveTo>
                  <a:pt x="8714074" y="432064"/>
                </a:moveTo>
                <a:cubicBezTo>
                  <a:pt x="8716169" y="429666"/>
                  <a:pt x="8716233" y="432169"/>
                  <a:pt x="8714327" y="437747"/>
                </a:cubicBezTo>
                <a:cubicBezTo>
                  <a:pt x="8712423" y="443326"/>
                  <a:pt x="8710771" y="445255"/>
                  <a:pt x="8710644" y="442075"/>
                </a:cubicBezTo>
                <a:cubicBezTo>
                  <a:pt x="8710453" y="438895"/>
                  <a:pt x="8711978" y="434463"/>
                  <a:pt x="8714074" y="432064"/>
                </a:cubicBezTo>
                <a:close/>
                <a:moveTo>
                  <a:pt x="7352209" y="431402"/>
                </a:moveTo>
                <a:cubicBezTo>
                  <a:pt x="7354559" y="432184"/>
                  <a:pt x="7355702" y="434322"/>
                  <a:pt x="7354813" y="436720"/>
                </a:cubicBezTo>
                <a:cubicBezTo>
                  <a:pt x="7353987" y="439119"/>
                  <a:pt x="7351892" y="440162"/>
                  <a:pt x="7349541" y="439327"/>
                </a:cubicBezTo>
                <a:cubicBezTo>
                  <a:pt x="7347192" y="438545"/>
                  <a:pt x="7346049" y="436408"/>
                  <a:pt x="7346938" y="434009"/>
                </a:cubicBezTo>
                <a:cubicBezTo>
                  <a:pt x="7347700" y="431663"/>
                  <a:pt x="7349859" y="430567"/>
                  <a:pt x="7352209" y="431402"/>
                </a:cubicBezTo>
                <a:close/>
                <a:moveTo>
                  <a:pt x="8485762" y="430315"/>
                </a:moveTo>
                <a:cubicBezTo>
                  <a:pt x="8483539" y="429533"/>
                  <a:pt x="8480808" y="431723"/>
                  <a:pt x="8479602" y="435320"/>
                </a:cubicBezTo>
                <a:cubicBezTo>
                  <a:pt x="8478268" y="439283"/>
                  <a:pt x="8475410" y="439961"/>
                  <a:pt x="8472044" y="437145"/>
                </a:cubicBezTo>
                <a:cubicBezTo>
                  <a:pt x="8468107" y="433860"/>
                  <a:pt x="8466646" y="434851"/>
                  <a:pt x="8466456" y="441056"/>
                </a:cubicBezTo>
                <a:cubicBezTo>
                  <a:pt x="8466392" y="445436"/>
                  <a:pt x="8463979" y="449920"/>
                  <a:pt x="8461439" y="450494"/>
                </a:cubicBezTo>
                <a:cubicBezTo>
                  <a:pt x="8453309" y="452319"/>
                  <a:pt x="8449118" y="468117"/>
                  <a:pt x="8456739" y="467856"/>
                </a:cubicBezTo>
                <a:cubicBezTo>
                  <a:pt x="8461312" y="467700"/>
                  <a:pt x="8462328" y="469212"/>
                  <a:pt x="8459660" y="472341"/>
                </a:cubicBezTo>
                <a:cubicBezTo>
                  <a:pt x="8457692" y="474739"/>
                  <a:pt x="8457565" y="479171"/>
                  <a:pt x="8459406" y="481622"/>
                </a:cubicBezTo>
                <a:cubicBezTo>
                  <a:pt x="8462010" y="485011"/>
                  <a:pt x="8463661" y="481726"/>
                  <a:pt x="8465820" y="468691"/>
                </a:cubicBezTo>
                <a:cubicBezTo>
                  <a:pt x="8468107" y="454821"/>
                  <a:pt x="8470203" y="451171"/>
                  <a:pt x="8475982" y="450963"/>
                </a:cubicBezTo>
                <a:cubicBezTo>
                  <a:pt x="8483603" y="450702"/>
                  <a:pt x="8492303" y="432557"/>
                  <a:pt x="8485762" y="430315"/>
                </a:cubicBezTo>
                <a:close/>
                <a:moveTo>
                  <a:pt x="8412601" y="426404"/>
                </a:moveTo>
                <a:cubicBezTo>
                  <a:pt x="8410632" y="428803"/>
                  <a:pt x="8409552" y="432348"/>
                  <a:pt x="8410442" y="434121"/>
                </a:cubicBezTo>
                <a:cubicBezTo>
                  <a:pt x="8411204" y="435842"/>
                  <a:pt x="8413046" y="433704"/>
                  <a:pt x="8414188" y="429637"/>
                </a:cubicBezTo>
                <a:cubicBezTo>
                  <a:pt x="8415586" y="424788"/>
                  <a:pt x="8415014" y="423589"/>
                  <a:pt x="8412601" y="426404"/>
                </a:cubicBezTo>
                <a:close/>
                <a:moveTo>
                  <a:pt x="7435214" y="426352"/>
                </a:moveTo>
                <a:cubicBezTo>
                  <a:pt x="7433435" y="427082"/>
                  <a:pt x="7433499" y="430680"/>
                  <a:pt x="7435340" y="434434"/>
                </a:cubicBezTo>
                <a:cubicBezTo>
                  <a:pt x="7437881" y="439648"/>
                  <a:pt x="7438579" y="439335"/>
                  <a:pt x="7438516" y="433078"/>
                </a:cubicBezTo>
                <a:cubicBezTo>
                  <a:pt x="7438389" y="428594"/>
                  <a:pt x="7436928" y="425570"/>
                  <a:pt x="7435214" y="426352"/>
                </a:cubicBezTo>
                <a:close/>
                <a:moveTo>
                  <a:pt x="8591740" y="419317"/>
                </a:moveTo>
                <a:cubicBezTo>
                  <a:pt x="8591836" y="420191"/>
                  <a:pt x="8590741" y="422550"/>
                  <a:pt x="8588518" y="426695"/>
                </a:cubicBezTo>
                <a:cubicBezTo>
                  <a:pt x="8585342" y="432692"/>
                  <a:pt x="8584644" y="439678"/>
                  <a:pt x="8586866" y="443276"/>
                </a:cubicBezTo>
                <a:cubicBezTo>
                  <a:pt x="8588835" y="446508"/>
                  <a:pt x="8590105" y="451201"/>
                  <a:pt x="8589470" y="453078"/>
                </a:cubicBezTo>
                <a:cubicBezTo>
                  <a:pt x="8588708" y="455216"/>
                  <a:pt x="8586612" y="456155"/>
                  <a:pt x="8584199" y="455320"/>
                </a:cubicBezTo>
                <a:cubicBezTo>
                  <a:pt x="8582103" y="454591"/>
                  <a:pt x="8581214" y="451149"/>
                  <a:pt x="8582294" y="447968"/>
                </a:cubicBezTo>
                <a:cubicBezTo>
                  <a:pt x="8583373" y="444788"/>
                  <a:pt x="8582420" y="441347"/>
                  <a:pt x="8580388" y="440616"/>
                </a:cubicBezTo>
                <a:cubicBezTo>
                  <a:pt x="8575244" y="438844"/>
                  <a:pt x="8579817" y="426538"/>
                  <a:pt x="8587819" y="420855"/>
                </a:cubicBezTo>
                <a:cubicBezTo>
                  <a:pt x="8590359" y="419056"/>
                  <a:pt x="8591645" y="418444"/>
                  <a:pt x="8591740" y="419317"/>
                </a:cubicBezTo>
                <a:close/>
                <a:moveTo>
                  <a:pt x="8614620" y="418978"/>
                </a:moveTo>
                <a:cubicBezTo>
                  <a:pt x="8617414" y="418404"/>
                  <a:pt x="8618875" y="419760"/>
                  <a:pt x="8617986" y="422159"/>
                </a:cubicBezTo>
                <a:cubicBezTo>
                  <a:pt x="8617160" y="424557"/>
                  <a:pt x="8614874" y="425704"/>
                  <a:pt x="8612587" y="424974"/>
                </a:cubicBezTo>
                <a:cubicBezTo>
                  <a:pt x="8610174" y="424140"/>
                  <a:pt x="8608840" y="422888"/>
                  <a:pt x="8609222" y="421794"/>
                </a:cubicBezTo>
                <a:cubicBezTo>
                  <a:pt x="8609539" y="420699"/>
                  <a:pt x="8611698" y="419603"/>
                  <a:pt x="8614620" y="418978"/>
                </a:cubicBezTo>
                <a:close/>
                <a:moveTo>
                  <a:pt x="7742925" y="410169"/>
                </a:moveTo>
                <a:cubicBezTo>
                  <a:pt x="7740639" y="409381"/>
                  <a:pt x="7737289" y="410449"/>
                  <a:pt x="7734400" y="413890"/>
                </a:cubicBezTo>
                <a:cubicBezTo>
                  <a:pt x="7731732" y="417019"/>
                  <a:pt x="7727477" y="417644"/>
                  <a:pt x="7724683" y="415246"/>
                </a:cubicBezTo>
                <a:cubicBezTo>
                  <a:pt x="7721253" y="412378"/>
                  <a:pt x="7719729" y="413317"/>
                  <a:pt x="7719856" y="418271"/>
                </a:cubicBezTo>
                <a:cubicBezTo>
                  <a:pt x="7719983" y="422337"/>
                  <a:pt x="7719221" y="427916"/>
                  <a:pt x="7718141" y="431045"/>
                </a:cubicBezTo>
                <a:cubicBezTo>
                  <a:pt x="7715982" y="437510"/>
                  <a:pt x="7719412" y="439179"/>
                  <a:pt x="7729510" y="436676"/>
                </a:cubicBezTo>
                <a:cubicBezTo>
                  <a:pt x="7733383" y="435737"/>
                  <a:pt x="7739607" y="437041"/>
                  <a:pt x="7742846" y="439440"/>
                </a:cubicBezTo>
                <a:cubicBezTo>
                  <a:pt x="7746529" y="442203"/>
                  <a:pt x="7751356" y="441734"/>
                  <a:pt x="7755357" y="438188"/>
                </a:cubicBezTo>
                <a:cubicBezTo>
                  <a:pt x="7760311" y="433600"/>
                  <a:pt x="7762533" y="433912"/>
                  <a:pt x="7765201" y="439283"/>
                </a:cubicBezTo>
                <a:cubicBezTo>
                  <a:pt x="7771996" y="453100"/>
                  <a:pt x="7778792" y="449347"/>
                  <a:pt x="7774029" y="434330"/>
                </a:cubicBezTo>
                <a:cubicBezTo>
                  <a:pt x="7768821" y="417801"/>
                  <a:pt x="7762280" y="413213"/>
                  <a:pt x="7755675" y="421294"/>
                </a:cubicBezTo>
                <a:cubicBezTo>
                  <a:pt x="7753389" y="424058"/>
                  <a:pt x="7749451" y="425831"/>
                  <a:pt x="7747228" y="425049"/>
                </a:cubicBezTo>
                <a:cubicBezTo>
                  <a:pt x="7744942" y="424266"/>
                  <a:pt x="7743990" y="420773"/>
                  <a:pt x="7745069" y="417592"/>
                </a:cubicBezTo>
                <a:cubicBezTo>
                  <a:pt x="7746435" y="413604"/>
                  <a:pt x="7745212" y="410958"/>
                  <a:pt x="7742925" y="410169"/>
                </a:cubicBezTo>
                <a:close/>
                <a:moveTo>
                  <a:pt x="8767229" y="401352"/>
                </a:moveTo>
                <a:cubicBezTo>
                  <a:pt x="8772500" y="398797"/>
                  <a:pt x="8772818" y="399475"/>
                  <a:pt x="8768881" y="404377"/>
                </a:cubicBezTo>
                <a:cubicBezTo>
                  <a:pt x="8766086" y="407922"/>
                  <a:pt x="8763101" y="409330"/>
                  <a:pt x="8762148" y="407661"/>
                </a:cubicBezTo>
                <a:cubicBezTo>
                  <a:pt x="8761259" y="405941"/>
                  <a:pt x="8763482" y="403177"/>
                  <a:pt x="8767229" y="401352"/>
                </a:cubicBezTo>
                <a:close/>
                <a:moveTo>
                  <a:pt x="7704361" y="401324"/>
                </a:moveTo>
                <a:cubicBezTo>
                  <a:pt x="7695977" y="398457"/>
                  <a:pt x="7690833" y="404245"/>
                  <a:pt x="7697057" y="409459"/>
                </a:cubicBezTo>
                <a:cubicBezTo>
                  <a:pt x="7704678" y="415820"/>
                  <a:pt x="7705567" y="415767"/>
                  <a:pt x="7707917" y="409250"/>
                </a:cubicBezTo>
                <a:cubicBezTo>
                  <a:pt x="7708997" y="406017"/>
                  <a:pt x="7707345" y="402316"/>
                  <a:pt x="7704361" y="401324"/>
                </a:cubicBezTo>
                <a:close/>
                <a:moveTo>
                  <a:pt x="8618875" y="393637"/>
                </a:moveTo>
                <a:cubicBezTo>
                  <a:pt x="8621478" y="393116"/>
                  <a:pt x="8622749" y="395410"/>
                  <a:pt x="8621669" y="398590"/>
                </a:cubicBezTo>
                <a:cubicBezTo>
                  <a:pt x="8619129" y="405786"/>
                  <a:pt x="8616524" y="405942"/>
                  <a:pt x="8615000" y="399007"/>
                </a:cubicBezTo>
                <a:cubicBezTo>
                  <a:pt x="8614493" y="396401"/>
                  <a:pt x="8615953" y="394262"/>
                  <a:pt x="8618875" y="393637"/>
                </a:cubicBezTo>
                <a:close/>
                <a:moveTo>
                  <a:pt x="8324135" y="391835"/>
                </a:moveTo>
                <a:cubicBezTo>
                  <a:pt x="8324135" y="385525"/>
                  <a:pt x="8286538" y="413161"/>
                  <a:pt x="8283616" y="421555"/>
                </a:cubicBezTo>
                <a:cubicBezTo>
                  <a:pt x="8280441" y="430576"/>
                  <a:pt x="8289649" y="429846"/>
                  <a:pt x="8297397" y="420617"/>
                </a:cubicBezTo>
                <a:cubicBezTo>
                  <a:pt x="8302287" y="414673"/>
                  <a:pt x="8306733" y="413056"/>
                  <a:pt x="8310099" y="415819"/>
                </a:cubicBezTo>
                <a:cubicBezTo>
                  <a:pt x="8314608" y="419469"/>
                  <a:pt x="8315053" y="418635"/>
                  <a:pt x="8313148" y="410397"/>
                </a:cubicBezTo>
                <a:cubicBezTo>
                  <a:pt x="8311369" y="402680"/>
                  <a:pt x="8312195" y="400386"/>
                  <a:pt x="8317466" y="399187"/>
                </a:cubicBezTo>
                <a:cubicBezTo>
                  <a:pt x="8320896" y="398352"/>
                  <a:pt x="8324071" y="394807"/>
                  <a:pt x="8324135" y="391835"/>
                </a:cubicBezTo>
                <a:close/>
                <a:moveTo>
                  <a:pt x="8570545" y="390375"/>
                </a:moveTo>
                <a:lnTo>
                  <a:pt x="8560638" y="399447"/>
                </a:lnTo>
                <a:cubicBezTo>
                  <a:pt x="8549333" y="409823"/>
                  <a:pt x="8547429" y="418844"/>
                  <a:pt x="8557463" y="413994"/>
                </a:cubicBezTo>
                <a:cubicBezTo>
                  <a:pt x="8561019" y="412222"/>
                  <a:pt x="8565401" y="406173"/>
                  <a:pt x="8567243" y="400595"/>
                </a:cubicBezTo>
                <a:close/>
                <a:moveTo>
                  <a:pt x="7538796" y="388253"/>
                </a:moveTo>
                <a:cubicBezTo>
                  <a:pt x="7539653" y="389765"/>
                  <a:pt x="7540193" y="393050"/>
                  <a:pt x="7540510" y="398290"/>
                </a:cubicBezTo>
                <a:cubicBezTo>
                  <a:pt x="7541081" y="406476"/>
                  <a:pt x="7541081" y="414349"/>
                  <a:pt x="7540383" y="416278"/>
                </a:cubicBezTo>
                <a:cubicBezTo>
                  <a:pt x="7539684" y="418208"/>
                  <a:pt x="7537144" y="417947"/>
                  <a:pt x="7534350" y="415653"/>
                </a:cubicBezTo>
                <a:cubicBezTo>
                  <a:pt x="7528571" y="410908"/>
                  <a:pt x="7529078" y="396100"/>
                  <a:pt x="7535176" y="388854"/>
                </a:cubicBezTo>
                <a:cubicBezTo>
                  <a:pt x="7536764" y="387003"/>
                  <a:pt x="7537939" y="386742"/>
                  <a:pt x="7538796" y="388253"/>
                </a:cubicBezTo>
                <a:close/>
                <a:moveTo>
                  <a:pt x="7437055" y="386100"/>
                </a:moveTo>
                <a:cubicBezTo>
                  <a:pt x="7434515" y="385734"/>
                  <a:pt x="7432801" y="386413"/>
                  <a:pt x="7432801" y="387768"/>
                </a:cubicBezTo>
                <a:cubicBezTo>
                  <a:pt x="7432801" y="405183"/>
                  <a:pt x="7432419" y="407321"/>
                  <a:pt x="7430324" y="400334"/>
                </a:cubicBezTo>
                <a:cubicBezTo>
                  <a:pt x="7427085" y="389332"/>
                  <a:pt x="7421305" y="395016"/>
                  <a:pt x="7418828" y="411544"/>
                </a:cubicBezTo>
                <a:cubicBezTo>
                  <a:pt x="7416351" y="428073"/>
                  <a:pt x="7424036" y="454717"/>
                  <a:pt x="7428101" y="443663"/>
                </a:cubicBezTo>
                <a:cubicBezTo>
                  <a:pt x="7429434" y="440118"/>
                  <a:pt x="7429625" y="435581"/>
                  <a:pt x="7428545" y="433339"/>
                </a:cubicBezTo>
                <a:cubicBezTo>
                  <a:pt x="7427465" y="431149"/>
                  <a:pt x="7430006" y="419574"/>
                  <a:pt x="7433943" y="407999"/>
                </a:cubicBezTo>
                <a:cubicBezTo>
                  <a:pt x="7438262" y="395641"/>
                  <a:pt x="7439532" y="386465"/>
                  <a:pt x="7437055" y="386100"/>
                </a:cubicBezTo>
                <a:close/>
                <a:moveTo>
                  <a:pt x="8686693" y="377627"/>
                </a:moveTo>
                <a:cubicBezTo>
                  <a:pt x="8684653" y="378240"/>
                  <a:pt x="8681271" y="383154"/>
                  <a:pt x="8675397" y="392721"/>
                </a:cubicBezTo>
                <a:cubicBezTo>
                  <a:pt x="8667967" y="404870"/>
                  <a:pt x="8674254" y="416915"/>
                  <a:pt x="8684034" y="409041"/>
                </a:cubicBezTo>
                <a:cubicBezTo>
                  <a:pt x="8689242" y="404766"/>
                  <a:pt x="8690702" y="399760"/>
                  <a:pt x="8689940" y="388342"/>
                </a:cubicBezTo>
                <a:cubicBezTo>
                  <a:pt x="8689432" y="380704"/>
                  <a:pt x="8688734" y="377014"/>
                  <a:pt x="8686693" y="377627"/>
                </a:cubicBezTo>
                <a:close/>
                <a:moveTo>
                  <a:pt x="8596362" y="370718"/>
                </a:moveTo>
                <a:cubicBezTo>
                  <a:pt x="8594234" y="370406"/>
                  <a:pt x="8590709" y="371918"/>
                  <a:pt x="8586485" y="375359"/>
                </a:cubicBezTo>
                <a:cubicBezTo>
                  <a:pt x="8581087" y="379739"/>
                  <a:pt x="8580770" y="381408"/>
                  <a:pt x="8585152" y="382868"/>
                </a:cubicBezTo>
                <a:cubicBezTo>
                  <a:pt x="8592328" y="385370"/>
                  <a:pt x="8595504" y="383910"/>
                  <a:pt x="8597854" y="377027"/>
                </a:cubicBezTo>
                <a:cubicBezTo>
                  <a:pt x="8599220" y="373169"/>
                  <a:pt x="8598489" y="371031"/>
                  <a:pt x="8596362" y="370718"/>
                </a:cubicBezTo>
                <a:close/>
                <a:moveTo>
                  <a:pt x="8749956" y="370003"/>
                </a:moveTo>
                <a:cubicBezTo>
                  <a:pt x="8751432" y="369090"/>
                  <a:pt x="8751766" y="369990"/>
                  <a:pt x="8750908" y="372727"/>
                </a:cubicBezTo>
                <a:cubicBezTo>
                  <a:pt x="8749320" y="377419"/>
                  <a:pt x="8743922" y="386440"/>
                  <a:pt x="8738651" y="393061"/>
                </a:cubicBezTo>
                <a:cubicBezTo>
                  <a:pt x="8733380" y="399736"/>
                  <a:pt x="8729506" y="402134"/>
                  <a:pt x="8729951" y="398484"/>
                </a:cubicBezTo>
                <a:cubicBezTo>
                  <a:pt x="8730331" y="394939"/>
                  <a:pt x="8735793" y="385814"/>
                  <a:pt x="8742144" y="378150"/>
                </a:cubicBezTo>
                <a:cubicBezTo>
                  <a:pt x="8745860" y="373640"/>
                  <a:pt x="8748479" y="370915"/>
                  <a:pt x="8749956" y="370003"/>
                </a:cubicBezTo>
                <a:close/>
                <a:moveTo>
                  <a:pt x="7575979" y="366025"/>
                </a:moveTo>
                <a:cubicBezTo>
                  <a:pt x="7575519" y="365947"/>
                  <a:pt x="7575122" y="367824"/>
                  <a:pt x="7574423" y="371605"/>
                </a:cubicBezTo>
                <a:cubicBezTo>
                  <a:pt x="7572582" y="381250"/>
                  <a:pt x="7579313" y="387456"/>
                  <a:pt x="7585855" y="382293"/>
                </a:cubicBezTo>
                <a:cubicBezTo>
                  <a:pt x="7588521" y="380155"/>
                  <a:pt x="7588268" y="378957"/>
                  <a:pt x="7585156" y="379634"/>
                </a:cubicBezTo>
                <a:cubicBezTo>
                  <a:pt x="7582234" y="380207"/>
                  <a:pt x="7578995" y="377027"/>
                  <a:pt x="7577916" y="372179"/>
                </a:cubicBezTo>
                <a:cubicBezTo>
                  <a:pt x="7576964" y="368137"/>
                  <a:pt x="7576440" y="366104"/>
                  <a:pt x="7575979" y="366025"/>
                </a:cubicBezTo>
                <a:close/>
                <a:moveTo>
                  <a:pt x="7752499" y="357684"/>
                </a:moveTo>
                <a:cubicBezTo>
                  <a:pt x="7749578" y="358309"/>
                  <a:pt x="7747165" y="360238"/>
                  <a:pt x="7746339" y="362480"/>
                </a:cubicBezTo>
                <a:cubicBezTo>
                  <a:pt x="7745514" y="364775"/>
                  <a:pt x="7746593" y="366808"/>
                  <a:pt x="7749006" y="367642"/>
                </a:cubicBezTo>
                <a:cubicBezTo>
                  <a:pt x="7751356" y="368425"/>
                  <a:pt x="7753960" y="366442"/>
                  <a:pt x="7755167" y="362845"/>
                </a:cubicBezTo>
                <a:cubicBezTo>
                  <a:pt x="7756437" y="359300"/>
                  <a:pt x="7755293" y="357110"/>
                  <a:pt x="7752499" y="357684"/>
                </a:cubicBezTo>
                <a:close/>
                <a:moveTo>
                  <a:pt x="8516246" y="355076"/>
                </a:moveTo>
                <a:cubicBezTo>
                  <a:pt x="8517135" y="352522"/>
                  <a:pt x="8513578" y="353512"/>
                  <a:pt x="8508625" y="357162"/>
                </a:cubicBezTo>
                <a:cubicBezTo>
                  <a:pt x="8503672" y="360811"/>
                  <a:pt x="8499353" y="366077"/>
                  <a:pt x="8499353" y="368373"/>
                </a:cubicBezTo>
                <a:cubicBezTo>
                  <a:pt x="8499226" y="373691"/>
                  <a:pt x="8513769" y="362272"/>
                  <a:pt x="8516246" y="355076"/>
                </a:cubicBezTo>
                <a:close/>
                <a:moveTo>
                  <a:pt x="7410509" y="340049"/>
                </a:moveTo>
                <a:cubicBezTo>
                  <a:pt x="7412858" y="340831"/>
                  <a:pt x="7414001" y="342969"/>
                  <a:pt x="7413112" y="345367"/>
                </a:cubicBezTo>
                <a:cubicBezTo>
                  <a:pt x="7412350" y="347713"/>
                  <a:pt x="7410191" y="348809"/>
                  <a:pt x="7407841" y="347974"/>
                </a:cubicBezTo>
                <a:cubicBezTo>
                  <a:pt x="7405491" y="347192"/>
                  <a:pt x="7404348" y="345055"/>
                  <a:pt x="7405237" y="342657"/>
                </a:cubicBezTo>
                <a:cubicBezTo>
                  <a:pt x="7405999" y="340309"/>
                  <a:pt x="7408159" y="339215"/>
                  <a:pt x="7410509" y="340049"/>
                </a:cubicBezTo>
                <a:close/>
                <a:moveTo>
                  <a:pt x="8770786" y="339982"/>
                </a:moveTo>
                <a:cubicBezTo>
                  <a:pt x="8774978" y="338000"/>
                  <a:pt x="8775676" y="340086"/>
                  <a:pt x="8773199" y="347281"/>
                </a:cubicBezTo>
                <a:cubicBezTo>
                  <a:pt x="8771295" y="352860"/>
                  <a:pt x="8767865" y="358335"/>
                  <a:pt x="8765706" y="359378"/>
                </a:cubicBezTo>
                <a:cubicBezTo>
                  <a:pt x="8763482" y="360421"/>
                  <a:pt x="8762403" y="357136"/>
                  <a:pt x="8763293" y="352078"/>
                </a:cubicBezTo>
                <a:cubicBezTo>
                  <a:pt x="8764118" y="347073"/>
                  <a:pt x="8767547" y="341546"/>
                  <a:pt x="8770786" y="339982"/>
                </a:cubicBezTo>
                <a:close/>
                <a:moveTo>
                  <a:pt x="8561812" y="338254"/>
                </a:moveTo>
                <a:cubicBezTo>
                  <a:pt x="8563019" y="335953"/>
                  <a:pt x="8560892" y="337009"/>
                  <a:pt x="8556573" y="339278"/>
                </a:cubicBezTo>
                <a:cubicBezTo>
                  <a:pt x="8543808" y="345899"/>
                  <a:pt x="8517516" y="378853"/>
                  <a:pt x="8509387" y="398352"/>
                </a:cubicBezTo>
                <a:cubicBezTo>
                  <a:pt x="8508053" y="401481"/>
                  <a:pt x="8503544" y="405235"/>
                  <a:pt x="8499671" y="406382"/>
                </a:cubicBezTo>
                <a:cubicBezTo>
                  <a:pt x="8495606" y="407634"/>
                  <a:pt x="8492176" y="412222"/>
                  <a:pt x="8491732" y="417019"/>
                </a:cubicBezTo>
                <a:cubicBezTo>
                  <a:pt x="8491224" y="424215"/>
                  <a:pt x="8491669" y="424110"/>
                  <a:pt x="8494717" y="416237"/>
                </a:cubicBezTo>
                <a:cubicBezTo>
                  <a:pt x="8497321" y="409563"/>
                  <a:pt x="8499924" y="408311"/>
                  <a:pt x="8504116" y="411648"/>
                </a:cubicBezTo>
                <a:cubicBezTo>
                  <a:pt x="8507418" y="414307"/>
                  <a:pt x="8513134" y="414099"/>
                  <a:pt x="8517452" y="411127"/>
                </a:cubicBezTo>
                <a:cubicBezTo>
                  <a:pt x="8524438" y="406330"/>
                  <a:pt x="8524756" y="406747"/>
                  <a:pt x="8521771" y="415976"/>
                </a:cubicBezTo>
                <a:cubicBezTo>
                  <a:pt x="8519993" y="421451"/>
                  <a:pt x="8512753" y="434487"/>
                  <a:pt x="8505767" y="444967"/>
                </a:cubicBezTo>
                <a:cubicBezTo>
                  <a:pt x="8498654" y="455395"/>
                  <a:pt x="8493256" y="463998"/>
                  <a:pt x="8493891" y="464206"/>
                </a:cubicBezTo>
                <a:cubicBezTo>
                  <a:pt x="8499035" y="465197"/>
                  <a:pt x="8518723" y="453257"/>
                  <a:pt x="8530218" y="442047"/>
                </a:cubicBezTo>
                <a:cubicBezTo>
                  <a:pt x="8542792" y="429846"/>
                  <a:pt x="8544253" y="426873"/>
                  <a:pt x="8541141" y="420408"/>
                </a:cubicBezTo>
                <a:cubicBezTo>
                  <a:pt x="8539045" y="416132"/>
                  <a:pt x="8536061" y="413578"/>
                  <a:pt x="8534282" y="414464"/>
                </a:cubicBezTo>
                <a:cubicBezTo>
                  <a:pt x="8532567" y="415246"/>
                  <a:pt x="8531742" y="413838"/>
                  <a:pt x="8532567" y="411440"/>
                </a:cubicBezTo>
                <a:cubicBezTo>
                  <a:pt x="8533456" y="409041"/>
                  <a:pt x="8536061" y="407477"/>
                  <a:pt x="8537965" y="408155"/>
                </a:cubicBezTo>
                <a:cubicBezTo>
                  <a:pt x="8539998" y="408833"/>
                  <a:pt x="8541649" y="406330"/>
                  <a:pt x="8541586" y="402732"/>
                </a:cubicBezTo>
                <a:cubicBezTo>
                  <a:pt x="8541586" y="399134"/>
                  <a:pt x="8543554" y="396736"/>
                  <a:pt x="8545904" y="397518"/>
                </a:cubicBezTo>
                <a:cubicBezTo>
                  <a:pt x="8548317" y="398405"/>
                  <a:pt x="8551429" y="395849"/>
                  <a:pt x="8552763" y="391887"/>
                </a:cubicBezTo>
                <a:cubicBezTo>
                  <a:pt x="8554160" y="387768"/>
                  <a:pt x="8558987" y="382032"/>
                  <a:pt x="8564004" y="378382"/>
                </a:cubicBezTo>
                <a:cubicBezTo>
                  <a:pt x="8575244" y="370249"/>
                  <a:pt x="8590804" y="341676"/>
                  <a:pt x="8585025" y="339695"/>
                </a:cubicBezTo>
                <a:cubicBezTo>
                  <a:pt x="8582929" y="338913"/>
                  <a:pt x="8577404" y="345066"/>
                  <a:pt x="8573085" y="352939"/>
                </a:cubicBezTo>
                <a:cubicBezTo>
                  <a:pt x="8564893" y="368007"/>
                  <a:pt x="8534600" y="388706"/>
                  <a:pt x="8532822" y="380572"/>
                </a:cubicBezTo>
                <a:cubicBezTo>
                  <a:pt x="8532250" y="378121"/>
                  <a:pt x="8538601" y="367799"/>
                  <a:pt x="8547047" y="357371"/>
                </a:cubicBezTo>
                <a:cubicBezTo>
                  <a:pt x="8556065" y="346212"/>
                  <a:pt x="8560606" y="340555"/>
                  <a:pt x="8561812" y="338254"/>
                </a:cubicBezTo>
                <a:close/>
                <a:moveTo>
                  <a:pt x="8527551" y="335367"/>
                </a:moveTo>
                <a:cubicBezTo>
                  <a:pt x="8524692" y="335941"/>
                  <a:pt x="8522470" y="337087"/>
                  <a:pt x="8522088" y="338183"/>
                </a:cubicBezTo>
                <a:cubicBezTo>
                  <a:pt x="8521708" y="339225"/>
                  <a:pt x="8523105" y="340529"/>
                  <a:pt x="8525518" y="341363"/>
                </a:cubicBezTo>
                <a:cubicBezTo>
                  <a:pt x="8527741" y="342145"/>
                  <a:pt x="8530090" y="340946"/>
                  <a:pt x="8530916" y="338548"/>
                </a:cubicBezTo>
                <a:cubicBezTo>
                  <a:pt x="8531742" y="336149"/>
                  <a:pt x="8530281" y="334793"/>
                  <a:pt x="8527551" y="335367"/>
                </a:cubicBezTo>
                <a:close/>
                <a:moveTo>
                  <a:pt x="8798285" y="326269"/>
                </a:moveTo>
                <a:cubicBezTo>
                  <a:pt x="8801079" y="325643"/>
                  <a:pt x="8801206" y="330752"/>
                  <a:pt x="8798602" y="338364"/>
                </a:cubicBezTo>
                <a:cubicBezTo>
                  <a:pt x="8796125" y="345612"/>
                  <a:pt x="8793712" y="356510"/>
                  <a:pt x="8793204" y="362402"/>
                </a:cubicBezTo>
                <a:cubicBezTo>
                  <a:pt x="8792442" y="371943"/>
                  <a:pt x="8791744" y="372308"/>
                  <a:pt x="8787488" y="365321"/>
                </a:cubicBezTo>
                <a:cubicBezTo>
                  <a:pt x="8782408" y="356875"/>
                  <a:pt x="8790347" y="328041"/>
                  <a:pt x="8798285" y="326269"/>
                </a:cubicBezTo>
                <a:close/>
                <a:moveTo>
                  <a:pt x="7599588" y="325910"/>
                </a:moveTo>
                <a:cubicBezTo>
                  <a:pt x="7598794" y="325473"/>
                  <a:pt x="7599032" y="327806"/>
                  <a:pt x="7599762" y="332604"/>
                </a:cubicBezTo>
                <a:cubicBezTo>
                  <a:pt x="7600652" y="338287"/>
                  <a:pt x="7600271" y="346056"/>
                  <a:pt x="7599000" y="349758"/>
                </a:cubicBezTo>
                <a:cubicBezTo>
                  <a:pt x="7597731" y="353408"/>
                  <a:pt x="7599953" y="362585"/>
                  <a:pt x="7603763" y="369623"/>
                </a:cubicBezTo>
                <a:cubicBezTo>
                  <a:pt x="7611385" y="383753"/>
                  <a:pt x="7613480" y="385422"/>
                  <a:pt x="7615639" y="379113"/>
                </a:cubicBezTo>
                <a:cubicBezTo>
                  <a:pt x="7618307" y="371553"/>
                  <a:pt x="7613226" y="349914"/>
                  <a:pt x="7605605" y="335836"/>
                </a:cubicBezTo>
                <a:cubicBezTo>
                  <a:pt x="7602208" y="329553"/>
                  <a:pt x="7600382" y="326346"/>
                  <a:pt x="7599588" y="325910"/>
                </a:cubicBezTo>
                <a:close/>
                <a:moveTo>
                  <a:pt x="7373182" y="325836"/>
                </a:moveTo>
                <a:cubicBezTo>
                  <a:pt x="7373948" y="324899"/>
                  <a:pt x="7374913" y="324915"/>
                  <a:pt x="7376024" y="326284"/>
                </a:cubicBezTo>
                <a:cubicBezTo>
                  <a:pt x="7377420" y="328005"/>
                  <a:pt x="7377611" y="331968"/>
                  <a:pt x="7376531" y="335148"/>
                </a:cubicBezTo>
                <a:cubicBezTo>
                  <a:pt x="7375389" y="338381"/>
                  <a:pt x="7376341" y="341614"/>
                  <a:pt x="7378500" y="342344"/>
                </a:cubicBezTo>
                <a:cubicBezTo>
                  <a:pt x="7380723" y="343074"/>
                  <a:pt x="7381104" y="347662"/>
                  <a:pt x="7379453" y="352459"/>
                </a:cubicBezTo>
                <a:cubicBezTo>
                  <a:pt x="7376405" y="361219"/>
                  <a:pt x="7376405" y="361219"/>
                  <a:pt x="7373039" y="349278"/>
                </a:cubicBezTo>
                <a:cubicBezTo>
                  <a:pt x="7370372" y="340049"/>
                  <a:pt x="7370884" y="328650"/>
                  <a:pt x="7373182" y="325836"/>
                </a:cubicBezTo>
                <a:close/>
                <a:moveTo>
                  <a:pt x="8637102" y="325513"/>
                </a:moveTo>
                <a:cubicBezTo>
                  <a:pt x="8633354" y="327285"/>
                  <a:pt x="8631259" y="329684"/>
                  <a:pt x="8631957" y="331248"/>
                </a:cubicBezTo>
                <a:cubicBezTo>
                  <a:pt x="8633799" y="334741"/>
                  <a:pt x="8640404" y="331613"/>
                  <a:pt x="8642182" y="326399"/>
                </a:cubicBezTo>
                <a:cubicBezTo>
                  <a:pt x="8642944" y="324053"/>
                  <a:pt x="8640849" y="323636"/>
                  <a:pt x="8637102" y="325513"/>
                </a:cubicBezTo>
                <a:close/>
                <a:moveTo>
                  <a:pt x="8622884" y="324326"/>
                </a:moveTo>
                <a:cubicBezTo>
                  <a:pt x="8621304" y="324678"/>
                  <a:pt x="8618462" y="326451"/>
                  <a:pt x="8614238" y="329684"/>
                </a:cubicBezTo>
                <a:cubicBezTo>
                  <a:pt x="8607380" y="334898"/>
                  <a:pt x="8601537" y="340633"/>
                  <a:pt x="8600775" y="342875"/>
                </a:cubicBezTo>
                <a:cubicBezTo>
                  <a:pt x="8599949" y="345118"/>
                  <a:pt x="8601728" y="345013"/>
                  <a:pt x="8604839" y="342510"/>
                </a:cubicBezTo>
                <a:cubicBezTo>
                  <a:pt x="8613413" y="335732"/>
                  <a:pt x="8620526" y="349706"/>
                  <a:pt x="8613603" y="359820"/>
                </a:cubicBezTo>
                <a:cubicBezTo>
                  <a:pt x="8608269" y="367799"/>
                  <a:pt x="8608269" y="367799"/>
                  <a:pt x="8608904" y="356849"/>
                </a:cubicBezTo>
                <a:lnTo>
                  <a:pt x="8609539" y="345899"/>
                </a:lnTo>
                <a:lnTo>
                  <a:pt x="8605411" y="356484"/>
                </a:lnTo>
                <a:cubicBezTo>
                  <a:pt x="8600203" y="369885"/>
                  <a:pt x="8605157" y="376297"/>
                  <a:pt x="8614238" y="368060"/>
                </a:cubicBezTo>
                <a:cubicBezTo>
                  <a:pt x="8623003" y="359926"/>
                  <a:pt x="8630814" y="337661"/>
                  <a:pt x="8625543" y="335836"/>
                </a:cubicBezTo>
                <a:cubicBezTo>
                  <a:pt x="8623257" y="335054"/>
                  <a:pt x="8622622" y="331457"/>
                  <a:pt x="8623955" y="327494"/>
                </a:cubicBezTo>
                <a:cubicBezTo>
                  <a:pt x="8624781" y="325043"/>
                  <a:pt x="8624464" y="323974"/>
                  <a:pt x="8622884" y="324326"/>
                </a:cubicBezTo>
                <a:close/>
                <a:moveTo>
                  <a:pt x="8703086" y="317900"/>
                </a:moveTo>
                <a:cubicBezTo>
                  <a:pt x="8700736" y="317065"/>
                  <a:pt x="8698704" y="317743"/>
                  <a:pt x="8698069" y="319516"/>
                </a:cubicBezTo>
                <a:cubicBezTo>
                  <a:pt x="8697497" y="321132"/>
                  <a:pt x="8697879" y="325930"/>
                  <a:pt x="8698959" y="329892"/>
                </a:cubicBezTo>
                <a:cubicBezTo>
                  <a:pt x="8700546" y="335784"/>
                  <a:pt x="8701498" y="335471"/>
                  <a:pt x="8703975" y="328276"/>
                </a:cubicBezTo>
                <a:cubicBezTo>
                  <a:pt x="8705690" y="323479"/>
                  <a:pt x="8705182" y="318630"/>
                  <a:pt x="8703086" y="317900"/>
                </a:cubicBezTo>
                <a:close/>
                <a:moveTo>
                  <a:pt x="8539601" y="316596"/>
                </a:moveTo>
                <a:cubicBezTo>
                  <a:pt x="8538664" y="317053"/>
                  <a:pt x="8537711" y="318838"/>
                  <a:pt x="8536632" y="322019"/>
                </a:cubicBezTo>
                <a:cubicBezTo>
                  <a:pt x="8533329" y="331561"/>
                  <a:pt x="8534853" y="333698"/>
                  <a:pt x="8541204" y="328484"/>
                </a:cubicBezTo>
                <a:cubicBezTo>
                  <a:pt x="8543490" y="326607"/>
                  <a:pt x="8544063" y="322384"/>
                  <a:pt x="8542475" y="319151"/>
                </a:cubicBezTo>
                <a:cubicBezTo>
                  <a:pt x="8541459" y="317013"/>
                  <a:pt x="8540538" y="316140"/>
                  <a:pt x="8539601" y="316596"/>
                </a:cubicBezTo>
                <a:close/>
                <a:moveTo>
                  <a:pt x="7296131" y="315235"/>
                </a:moveTo>
                <a:cubicBezTo>
                  <a:pt x="7299497" y="313618"/>
                  <a:pt x="7307817" y="340679"/>
                  <a:pt x="7305785" y="346675"/>
                </a:cubicBezTo>
                <a:cubicBezTo>
                  <a:pt x="7304705" y="349856"/>
                  <a:pt x="7305403" y="352776"/>
                  <a:pt x="7307436" y="353454"/>
                </a:cubicBezTo>
                <a:cubicBezTo>
                  <a:pt x="7310674" y="354601"/>
                  <a:pt x="7320391" y="395427"/>
                  <a:pt x="7323821" y="422488"/>
                </a:cubicBezTo>
                <a:cubicBezTo>
                  <a:pt x="7324710" y="429423"/>
                  <a:pt x="7328266" y="435940"/>
                  <a:pt x="7331569" y="436514"/>
                </a:cubicBezTo>
                <a:cubicBezTo>
                  <a:pt x="7334935" y="437035"/>
                  <a:pt x="7338491" y="441779"/>
                  <a:pt x="7339507" y="447046"/>
                </a:cubicBezTo>
                <a:cubicBezTo>
                  <a:pt x="7340523" y="452416"/>
                  <a:pt x="7342746" y="462271"/>
                  <a:pt x="7344588" y="469571"/>
                </a:cubicBezTo>
                <a:cubicBezTo>
                  <a:pt x="7346493" y="476871"/>
                  <a:pt x="7347255" y="484587"/>
                  <a:pt x="7346303" y="487299"/>
                </a:cubicBezTo>
                <a:cubicBezTo>
                  <a:pt x="7343381" y="495850"/>
                  <a:pt x="7335824" y="485474"/>
                  <a:pt x="7330679" y="465869"/>
                </a:cubicBezTo>
                <a:cubicBezTo>
                  <a:pt x="7327758" y="455128"/>
                  <a:pt x="7320900" y="435731"/>
                  <a:pt x="7315501" y="423166"/>
                </a:cubicBezTo>
                <a:cubicBezTo>
                  <a:pt x="7310166" y="410600"/>
                  <a:pt x="7304768" y="392612"/>
                  <a:pt x="7303752" y="383643"/>
                </a:cubicBezTo>
                <a:cubicBezTo>
                  <a:pt x="7302609" y="374310"/>
                  <a:pt x="7301212" y="364038"/>
                  <a:pt x="7300577" y="360024"/>
                </a:cubicBezTo>
                <a:cubicBezTo>
                  <a:pt x="7296512" y="337238"/>
                  <a:pt x="7294480" y="316068"/>
                  <a:pt x="7296131" y="315235"/>
                </a:cubicBezTo>
                <a:close/>
                <a:moveTo>
                  <a:pt x="8616462" y="310287"/>
                </a:moveTo>
                <a:cubicBezTo>
                  <a:pt x="8614238" y="309557"/>
                  <a:pt x="8611254" y="312477"/>
                  <a:pt x="8609730" y="316909"/>
                </a:cubicBezTo>
                <a:cubicBezTo>
                  <a:pt x="8608205" y="321341"/>
                  <a:pt x="8608713" y="325513"/>
                  <a:pt x="8610937" y="326242"/>
                </a:cubicBezTo>
                <a:cubicBezTo>
                  <a:pt x="8613096" y="326972"/>
                  <a:pt x="8616144" y="324053"/>
                  <a:pt x="8617668" y="319620"/>
                </a:cubicBezTo>
                <a:cubicBezTo>
                  <a:pt x="8619192" y="315241"/>
                  <a:pt x="8618621" y="311017"/>
                  <a:pt x="8616462" y="310287"/>
                </a:cubicBezTo>
                <a:close/>
                <a:moveTo>
                  <a:pt x="8590233" y="310131"/>
                </a:moveTo>
                <a:cubicBezTo>
                  <a:pt x="8588264" y="309453"/>
                  <a:pt x="8584199" y="312581"/>
                  <a:pt x="8581342" y="316909"/>
                </a:cubicBezTo>
                <a:cubicBezTo>
                  <a:pt x="8574356" y="327442"/>
                  <a:pt x="8575435" y="329058"/>
                  <a:pt x="8584644" y="321550"/>
                </a:cubicBezTo>
                <a:cubicBezTo>
                  <a:pt x="8593472" y="314354"/>
                  <a:pt x="8594805" y="311695"/>
                  <a:pt x="8590233" y="310131"/>
                </a:cubicBezTo>
                <a:close/>
                <a:moveTo>
                  <a:pt x="7901997" y="300015"/>
                </a:moveTo>
                <a:cubicBezTo>
                  <a:pt x="7899584" y="299181"/>
                  <a:pt x="7897171" y="300329"/>
                  <a:pt x="7896409" y="302570"/>
                </a:cubicBezTo>
                <a:cubicBezTo>
                  <a:pt x="7895583" y="304969"/>
                  <a:pt x="7895709" y="306793"/>
                  <a:pt x="7896789" y="307159"/>
                </a:cubicBezTo>
                <a:cubicBezTo>
                  <a:pt x="7897933" y="307524"/>
                  <a:pt x="7900092" y="306481"/>
                  <a:pt x="7902378" y="304604"/>
                </a:cubicBezTo>
                <a:cubicBezTo>
                  <a:pt x="7904601" y="302831"/>
                  <a:pt x="7904347" y="300850"/>
                  <a:pt x="7901997" y="300015"/>
                </a:cubicBezTo>
                <a:close/>
                <a:moveTo>
                  <a:pt x="7591507" y="299859"/>
                </a:moveTo>
                <a:cubicBezTo>
                  <a:pt x="7590427" y="299494"/>
                  <a:pt x="7589221" y="300850"/>
                  <a:pt x="7588331" y="303248"/>
                </a:cubicBezTo>
                <a:cubicBezTo>
                  <a:pt x="7587506" y="305543"/>
                  <a:pt x="7588776" y="307837"/>
                  <a:pt x="7591189" y="308671"/>
                </a:cubicBezTo>
                <a:cubicBezTo>
                  <a:pt x="7593602" y="309505"/>
                  <a:pt x="7594936" y="308045"/>
                  <a:pt x="7594364" y="305282"/>
                </a:cubicBezTo>
                <a:cubicBezTo>
                  <a:pt x="7593729" y="302362"/>
                  <a:pt x="7592650" y="300224"/>
                  <a:pt x="7591507" y="299859"/>
                </a:cubicBezTo>
                <a:close/>
                <a:moveTo>
                  <a:pt x="8460994" y="296783"/>
                </a:moveTo>
                <a:cubicBezTo>
                  <a:pt x="8457628" y="297565"/>
                  <a:pt x="8454643" y="300641"/>
                  <a:pt x="8454643" y="303561"/>
                </a:cubicBezTo>
                <a:cubicBezTo>
                  <a:pt x="8454643" y="307211"/>
                  <a:pt x="8456930" y="307420"/>
                  <a:pt x="8462074" y="304343"/>
                </a:cubicBezTo>
                <a:cubicBezTo>
                  <a:pt x="8470838" y="299025"/>
                  <a:pt x="8470203" y="294697"/>
                  <a:pt x="8460994" y="296783"/>
                </a:cubicBezTo>
                <a:close/>
                <a:moveTo>
                  <a:pt x="8783297" y="292142"/>
                </a:moveTo>
                <a:cubicBezTo>
                  <a:pt x="8780947" y="291360"/>
                  <a:pt x="8778851" y="292350"/>
                  <a:pt x="8778026" y="294749"/>
                </a:cubicBezTo>
                <a:cubicBezTo>
                  <a:pt x="8777136" y="297148"/>
                  <a:pt x="8778216" y="299233"/>
                  <a:pt x="8780630" y="300068"/>
                </a:cubicBezTo>
                <a:cubicBezTo>
                  <a:pt x="8782979" y="300850"/>
                  <a:pt x="8785075" y="299859"/>
                  <a:pt x="8785901" y="297460"/>
                </a:cubicBezTo>
                <a:cubicBezTo>
                  <a:pt x="8786726" y="295114"/>
                  <a:pt x="8785710" y="292977"/>
                  <a:pt x="8783297" y="292142"/>
                </a:cubicBezTo>
                <a:close/>
                <a:moveTo>
                  <a:pt x="10103056" y="291934"/>
                </a:moveTo>
                <a:cubicBezTo>
                  <a:pt x="10099373" y="293759"/>
                  <a:pt x="10097213" y="296105"/>
                  <a:pt x="10097975" y="297669"/>
                </a:cubicBezTo>
                <a:cubicBezTo>
                  <a:pt x="10099753" y="301163"/>
                  <a:pt x="10106358" y="298034"/>
                  <a:pt x="10108137" y="292820"/>
                </a:cubicBezTo>
                <a:cubicBezTo>
                  <a:pt x="10108899" y="290474"/>
                  <a:pt x="10106802" y="290057"/>
                  <a:pt x="10103056" y="291934"/>
                </a:cubicBezTo>
                <a:close/>
                <a:moveTo>
                  <a:pt x="10223736" y="290754"/>
                </a:moveTo>
                <a:cubicBezTo>
                  <a:pt x="10224339" y="290773"/>
                  <a:pt x="10223815" y="292702"/>
                  <a:pt x="10222577" y="296586"/>
                </a:cubicBezTo>
                <a:cubicBezTo>
                  <a:pt x="10221053" y="301436"/>
                  <a:pt x="10218386" y="305816"/>
                  <a:pt x="10216163" y="306858"/>
                </a:cubicBezTo>
                <a:cubicBezTo>
                  <a:pt x="10209686" y="309987"/>
                  <a:pt x="10210701" y="304929"/>
                  <a:pt x="10218132" y="296378"/>
                </a:cubicBezTo>
                <a:cubicBezTo>
                  <a:pt x="10221403" y="292625"/>
                  <a:pt x="10223133" y="290734"/>
                  <a:pt x="10223736" y="290754"/>
                </a:cubicBezTo>
                <a:close/>
                <a:moveTo>
                  <a:pt x="7362179" y="288293"/>
                </a:moveTo>
                <a:cubicBezTo>
                  <a:pt x="7364180" y="291063"/>
                  <a:pt x="7366117" y="296329"/>
                  <a:pt x="7366942" y="302612"/>
                </a:cubicBezTo>
                <a:cubicBezTo>
                  <a:pt x="7367894" y="310537"/>
                  <a:pt x="7367831" y="316324"/>
                  <a:pt x="7366752" y="315959"/>
                </a:cubicBezTo>
                <a:cubicBezTo>
                  <a:pt x="7364021" y="315021"/>
                  <a:pt x="7355955" y="292601"/>
                  <a:pt x="7357035" y="288951"/>
                </a:cubicBezTo>
                <a:cubicBezTo>
                  <a:pt x="7358115" y="285249"/>
                  <a:pt x="7360179" y="285523"/>
                  <a:pt x="7362179" y="288293"/>
                </a:cubicBezTo>
                <a:close/>
                <a:moveTo>
                  <a:pt x="10158371" y="288284"/>
                </a:moveTo>
                <a:cubicBezTo>
                  <a:pt x="10154878" y="289953"/>
                  <a:pt x="10152465" y="293342"/>
                  <a:pt x="10152401" y="296522"/>
                </a:cubicBezTo>
                <a:cubicBezTo>
                  <a:pt x="10152274" y="303092"/>
                  <a:pt x="10159451" y="299390"/>
                  <a:pt x="10162181" y="291413"/>
                </a:cubicBezTo>
                <a:cubicBezTo>
                  <a:pt x="10163643" y="287032"/>
                  <a:pt x="10162690" y="286146"/>
                  <a:pt x="10158371" y="288284"/>
                </a:cubicBezTo>
                <a:close/>
                <a:moveTo>
                  <a:pt x="10080828" y="288023"/>
                </a:moveTo>
                <a:cubicBezTo>
                  <a:pt x="10077208" y="288076"/>
                  <a:pt x="10073779" y="289014"/>
                  <a:pt x="10073461" y="289952"/>
                </a:cubicBezTo>
                <a:cubicBezTo>
                  <a:pt x="10073144" y="290891"/>
                  <a:pt x="10074731" y="295479"/>
                  <a:pt x="10076763" y="299807"/>
                </a:cubicBezTo>
                <a:cubicBezTo>
                  <a:pt x="10080193" y="306898"/>
                  <a:pt x="10081082" y="306638"/>
                  <a:pt x="10084067" y="297878"/>
                </a:cubicBezTo>
                <a:cubicBezTo>
                  <a:pt x="10086607" y="290682"/>
                  <a:pt x="10085655" y="287971"/>
                  <a:pt x="10080828" y="288023"/>
                </a:cubicBezTo>
                <a:close/>
                <a:moveTo>
                  <a:pt x="8749383" y="287437"/>
                </a:moveTo>
                <a:cubicBezTo>
                  <a:pt x="8747129" y="288740"/>
                  <a:pt x="8745160" y="293681"/>
                  <a:pt x="8745192" y="301267"/>
                </a:cubicBezTo>
                <a:cubicBezTo>
                  <a:pt x="8745255" y="308827"/>
                  <a:pt x="8745700" y="314824"/>
                  <a:pt x="8746399" y="315084"/>
                </a:cubicBezTo>
                <a:cubicBezTo>
                  <a:pt x="8750400" y="316492"/>
                  <a:pt x="8756496" y="302987"/>
                  <a:pt x="8755290" y="295427"/>
                </a:cubicBezTo>
                <a:cubicBezTo>
                  <a:pt x="8754178" y="288466"/>
                  <a:pt x="8751638" y="286133"/>
                  <a:pt x="8749383" y="287437"/>
                </a:cubicBezTo>
                <a:close/>
                <a:moveTo>
                  <a:pt x="9938442" y="280480"/>
                </a:moveTo>
                <a:cubicBezTo>
                  <a:pt x="9940729" y="281314"/>
                  <a:pt x="9941491" y="284442"/>
                  <a:pt x="9940284" y="288040"/>
                </a:cubicBezTo>
                <a:cubicBezTo>
                  <a:pt x="9939014" y="291689"/>
                  <a:pt x="9936791" y="292680"/>
                  <a:pt x="9934950" y="290439"/>
                </a:cubicBezTo>
                <a:cubicBezTo>
                  <a:pt x="9933044" y="288145"/>
                  <a:pt x="9932346" y="285120"/>
                  <a:pt x="9933108" y="282878"/>
                </a:cubicBezTo>
                <a:cubicBezTo>
                  <a:pt x="9933870" y="280635"/>
                  <a:pt x="9936029" y="279646"/>
                  <a:pt x="9938442" y="280480"/>
                </a:cubicBezTo>
                <a:close/>
                <a:moveTo>
                  <a:pt x="8648851" y="279993"/>
                </a:moveTo>
                <a:cubicBezTo>
                  <a:pt x="8645612" y="281557"/>
                  <a:pt x="8642436" y="286563"/>
                  <a:pt x="8641991" y="290786"/>
                </a:cubicBezTo>
                <a:cubicBezTo>
                  <a:pt x="8641039" y="298504"/>
                  <a:pt x="8641166" y="298504"/>
                  <a:pt x="8646247" y="292455"/>
                </a:cubicBezTo>
                <a:cubicBezTo>
                  <a:pt x="8654376" y="282809"/>
                  <a:pt x="8655646" y="276708"/>
                  <a:pt x="8648851" y="279993"/>
                </a:cubicBezTo>
                <a:close/>
                <a:moveTo>
                  <a:pt x="8732808" y="275666"/>
                </a:moveTo>
                <a:cubicBezTo>
                  <a:pt x="8731093" y="276448"/>
                  <a:pt x="8729315" y="280776"/>
                  <a:pt x="8728871" y="285155"/>
                </a:cubicBezTo>
                <a:cubicBezTo>
                  <a:pt x="8728172" y="292977"/>
                  <a:pt x="8728236" y="292977"/>
                  <a:pt x="8733697" y="287084"/>
                </a:cubicBezTo>
                <a:cubicBezTo>
                  <a:pt x="8739413" y="280984"/>
                  <a:pt x="8738715" y="272902"/>
                  <a:pt x="8732808" y="275666"/>
                </a:cubicBezTo>
                <a:close/>
                <a:moveTo>
                  <a:pt x="9905101" y="273544"/>
                </a:moveTo>
                <a:cubicBezTo>
                  <a:pt x="9907450" y="274326"/>
                  <a:pt x="9908530" y="276463"/>
                  <a:pt x="9907705" y="278862"/>
                </a:cubicBezTo>
                <a:cubicBezTo>
                  <a:pt x="9906879" y="281260"/>
                  <a:pt x="9904784" y="282303"/>
                  <a:pt x="9902434" y="281469"/>
                </a:cubicBezTo>
                <a:cubicBezTo>
                  <a:pt x="9900084" y="280687"/>
                  <a:pt x="9898940" y="278550"/>
                  <a:pt x="9899766" y="276151"/>
                </a:cubicBezTo>
                <a:cubicBezTo>
                  <a:pt x="9900592" y="273805"/>
                  <a:pt x="9902687" y="272710"/>
                  <a:pt x="9905101" y="273544"/>
                </a:cubicBezTo>
                <a:close/>
                <a:moveTo>
                  <a:pt x="8585287" y="271247"/>
                </a:moveTo>
                <a:cubicBezTo>
                  <a:pt x="8580389" y="272290"/>
                  <a:pt x="8574641" y="275561"/>
                  <a:pt x="8572768" y="280045"/>
                </a:cubicBezTo>
                <a:cubicBezTo>
                  <a:pt x="8570672" y="285155"/>
                  <a:pt x="8567878" y="291569"/>
                  <a:pt x="8566735" y="294071"/>
                </a:cubicBezTo>
                <a:cubicBezTo>
                  <a:pt x="8564194" y="299650"/>
                  <a:pt x="8570037" y="304030"/>
                  <a:pt x="8577404" y="302101"/>
                </a:cubicBezTo>
                <a:cubicBezTo>
                  <a:pt x="8584263" y="300224"/>
                  <a:pt x="8602744" y="277282"/>
                  <a:pt x="8596139" y="278742"/>
                </a:cubicBezTo>
                <a:cubicBezTo>
                  <a:pt x="8593218" y="279368"/>
                  <a:pt x="8591884" y="278220"/>
                  <a:pt x="8592709" y="275822"/>
                </a:cubicBezTo>
                <a:cubicBezTo>
                  <a:pt x="8594233" y="271390"/>
                  <a:pt x="8590185" y="270204"/>
                  <a:pt x="8585287" y="271247"/>
                </a:cubicBezTo>
                <a:close/>
                <a:moveTo>
                  <a:pt x="8775422" y="269982"/>
                </a:moveTo>
                <a:cubicBezTo>
                  <a:pt x="8771866" y="270035"/>
                  <a:pt x="8768119" y="271755"/>
                  <a:pt x="8767483" y="273684"/>
                </a:cubicBezTo>
                <a:cubicBezTo>
                  <a:pt x="8766785" y="275613"/>
                  <a:pt x="8769007" y="278220"/>
                  <a:pt x="8772183" y="279368"/>
                </a:cubicBezTo>
                <a:cubicBezTo>
                  <a:pt x="8775422" y="280463"/>
                  <a:pt x="8779106" y="278742"/>
                  <a:pt x="8780185" y="275666"/>
                </a:cubicBezTo>
                <a:cubicBezTo>
                  <a:pt x="8781392" y="272172"/>
                  <a:pt x="8779486" y="269878"/>
                  <a:pt x="8775422" y="269982"/>
                </a:cubicBezTo>
                <a:close/>
                <a:moveTo>
                  <a:pt x="7285144" y="269919"/>
                </a:moveTo>
                <a:cubicBezTo>
                  <a:pt x="7286224" y="270284"/>
                  <a:pt x="7287303" y="272422"/>
                  <a:pt x="7287938" y="275342"/>
                </a:cubicBezTo>
                <a:cubicBezTo>
                  <a:pt x="7288510" y="278105"/>
                  <a:pt x="7287113" y="279513"/>
                  <a:pt x="7284763" y="278731"/>
                </a:cubicBezTo>
                <a:cubicBezTo>
                  <a:pt x="7282350" y="277896"/>
                  <a:pt x="7281143" y="275550"/>
                  <a:pt x="7281969" y="273308"/>
                </a:cubicBezTo>
                <a:cubicBezTo>
                  <a:pt x="7282795" y="270909"/>
                  <a:pt x="7284001" y="269554"/>
                  <a:pt x="7285144" y="269919"/>
                </a:cubicBezTo>
                <a:close/>
                <a:moveTo>
                  <a:pt x="8409807" y="267949"/>
                </a:moveTo>
                <a:lnTo>
                  <a:pt x="8403964" y="276656"/>
                </a:lnTo>
                <a:cubicBezTo>
                  <a:pt x="8400471" y="281662"/>
                  <a:pt x="8399328" y="289535"/>
                  <a:pt x="8400979" y="295479"/>
                </a:cubicBezTo>
                <a:cubicBezTo>
                  <a:pt x="8403900" y="305386"/>
                  <a:pt x="8404027" y="305438"/>
                  <a:pt x="8406250" y="297721"/>
                </a:cubicBezTo>
                <a:cubicBezTo>
                  <a:pt x="8407520" y="293290"/>
                  <a:pt x="8408854" y="284999"/>
                  <a:pt x="8409235" y="278899"/>
                </a:cubicBezTo>
                <a:close/>
                <a:moveTo>
                  <a:pt x="7409492" y="266218"/>
                </a:moveTo>
                <a:cubicBezTo>
                  <a:pt x="7411334" y="268458"/>
                  <a:pt x="7411080" y="274142"/>
                  <a:pt x="7409048" y="278782"/>
                </a:cubicBezTo>
                <a:cubicBezTo>
                  <a:pt x="7401490" y="295833"/>
                  <a:pt x="7401236" y="302194"/>
                  <a:pt x="7408159" y="301777"/>
                </a:cubicBezTo>
                <a:cubicBezTo>
                  <a:pt x="7413621" y="301516"/>
                  <a:pt x="7413811" y="302559"/>
                  <a:pt x="7409175" y="307199"/>
                </a:cubicBezTo>
                <a:cubicBezTo>
                  <a:pt x="7405873" y="310484"/>
                  <a:pt x="7403396" y="315385"/>
                  <a:pt x="7403459" y="318566"/>
                </a:cubicBezTo>
                <a:cubicBezTo>
                  <a:pt x="7403522" y="321747"/>
                  <a:pt x="7400030" y="322946"/>
                  <a:pt x="7395203" y="321278"/>
                </a:cubicBezTo>
                <a:cubicBezTo>
                  <a:pt x="7388916" y="319088"/>
                  <a:pt x="7387645" y="316011"/>
                  <a:pt x="7390122" y="308816"/>
                </a:cubicBezTo>
                <a:cubicBezTo>
                  <a:pt x="7391964" y="303654"/>
                  <a:pt x="7390948" y="297188"/>
                  <a:pt x="7387899" y="294686"/>
                </a:cubicBezTo>
                <a:cubicBezTo>
                  <a:pt x="7383391" y="290984"/>
                  <a:pt x="7383581" y="289315"/>
                  <a:pt x="7389107" y="285978"/>
                </a:cubicBezTo>
                <a:cubicBezTo>
                  <a:pt x="7392790" y="283736"/>
                  <a:pt x="7395330" y="279617"/>
                  <a:pt x="7394759" y="276802"/>
                </a:cubicBezTo>
                <a:cubicBezTo>
                  <a:pt x="7394123" y="273882"/>
                  <a:pt x="7395330" y="272317"/>
                  <a:pt x="7397744" y="273151"/>
                </a:cubicBezTo>
                <a:cubicBezTo>
                  <a:pt x="7400157" y="273985"/>
                  <a:pt x="7402887" y="272004"/>
                  <a:pt x="7404094" y="268406"/>
                </a:cubicBezTo>
                <a:cubicBezTo>
                  <a:pt x="7405301" y="264757"/>
                  <a:pt x="7407587" y="263870"/>
                  <a:pt x="7409492" y="266218"/>
                </a:cubicBezTo>
                <a:close/>
                <a:moveTo>
                  <a:pt x="8453087" y="259822"/>
                </a:moveTo>
                <a:cubicBezTo>
                  <a:pt x="8451166" y="261419"/>
                  <a:pt x="8448578" y="264821"/>
                  <a:pt x="8445053" y="270295"/>
                </a:cubicBezTo>
                <a:cubicBezTo>
                  <a:pt x="8441306" y="276135"/>
                  <a:pt x="8440227" y="280724"/>
                  <a:pt x="8442641" y="281453"/>
                </a:cubicBezTo>
                <a:cubicBezTo>
                  <a:pt x="8446641" y="282861"/>
                  <a:pt x="8459152" y="264403"/>
                  <a:pt x="8457120" y="260180"/>
                </a:cubicBezTo>
                <a:cubicBezTo>
                  <a:pt x="8456263" y="258433"/>
                  <a:pt x="8455008" y="258225"/>
                  <a:pt x="8453087" y="259822"/>
                </a:cubicBezTo>
                <a:close/>
                <a:moveTo>
                  <a:pt x="10186632" y="259242"/>
                </a:moveTo>
                <a:cubicBezTo>
                  <a:pt x="10184473" y="258511"/>
                  <a:pt x="10181424" y="261432"/>
                  <a:pt x="10179964" y="265863"/>
                </a:cubicBezTo>
                <a:cubicBezTo>
                  <a:pt x="10178440" y="270191"/>
                  <a:pt x="10179011" y="274414"/>
                  <a:pt x="10181107" y="275197"/>
                </a:cubicBezTo>
                <a:cubicBezTo>
                  <a:pt x="10183330" y="275926"/>
                  <a:pt x="10186378" y="273007"/>
                  <a:pt x="10187839" y="268575"/>
                </a:cubicBezTo>
                <a:cubicBezTo>
                  <a:pt x="10189426" y="264194"/>
                  <a:pt x="10188855" y="259971"/>
                  <a:pt x="10186632" y="259242"/>
                </a:cubicBezTo>
                <a:close/>
                <a:moveTo>
                  <a:pt x="8420349" y="258198"/>
                </a:moveTo>
                <a:cubicBezTo>
                  <a:pt x="8418571" y="256165"/>
                  <a:pt x="8416221" y="257208"/>
                  <a:pt x="8415078" y="260388"/>
                </a:cubicBezTo>
                <a:cubicBezTo>
                  <a:pt x="8412601" y="267583"/>
                  <a:pt x="8414570" y="269356"/>
                  <a:pt x="8420031" y="264821"/>
                </a:cubicBezTo>
                <a:cubicBezTo>
                  <a:pt x="8422063" y="263100"/>
                  <a:pt x="8422254" y="260440"/>
                  <a:pt x="8420349" y="258198"/>
                </a:cubicBezTo>
                <a:close/>
                <a:moveTo>
                  <a:pt x="7917874" y="257084"/>
                </a:moveTo>
                <a:cubicBezTo>
                  <a:pt x="7916985" y="257234"/>
                  <a:pt x="7916000" y="259816"/>
                  <a:pt x="7914190" y="264977"/>
                </a:cubicBezTo>
                <a:cubicBezTo>
                  <a:pt x="7909809" y="277282"/>
                  <a:pt x="7903458" y="277491"/>
                  <a:pt x="7901235" y="265394"/>
                </a:cubicBezTo>
                <a:cubicBezTo>
                  <a:pt x="7900410" y="261119"/>
                  <a:pt x="7898123" y="259137"/>
                  <a:pt x="7895900" y="260858"/>
                </a:cubicBezTo>
                <a:cubicBezTo>
                  <a:pt x="7893550" y="262630"/>
                  <a:pt x="7894059" y="267479"/>
                  <a:pt x="7896789" y="272120"/>
                </a:cubicBezTo>
                <a:cubicBezTo>
                  <a:pt x="7900663" y="278481"/>
                  <a:pt x="7904093" y="280150"/>
                  <a:pt x="7911968" y="279263"/>
                </a:cubicBezTo>
                <a:cubicBezTo>
                  <a:pt x="7924479" y="277907"/>
                  <a:pt x="7925177" y="276813"/>
                  <a:pt x="7920986" y="263777"/>
                </a:cubicBezTo>
                <a:cubicBezTo>
                  <a:pt x="7919557" y="259215"/>
                  <a:pt x="7918763" y="256934"/>
                  <a:pt x="7917874" y="257084"/>
                </a:cubicBezTo>
                <a:close/>
                <a:moveTo>
                  <a:pt x="10005380" y="253297"/>
                </a:moveTo>
                <a:cubicBezTo>
                  <a:pt x="10001316" y="255279"/>
                  <a:pt x="9999919" y="258772"/>
                  <a:pt x="10001062" y="264508"/>
                </a:cubicBezTo>
                <a:cubicBezTo>
                  <a:pt x="10002523" y="272120"/>
                  <a:pt x="10003221" y="272172"/>
                  <a:pt x="10008429" y="265081"/>
                </a:cubicBezTo>
                <a:cubicBezTo>
                  <a:pt x="10015224" y="255800"/>
                  <a:pt x="10013510" y="249334"/>
                  <a:pt x="10005380" y="253297"/>
                </a:cubicBezTo>
                <a:close/>
                <a:moveTo>
                  <a:pt x="10206764" y="252828"/>
                </a:moveTo>
                <a:cubicBezTo>
                  <a:pt x="10204605" y="252046"/>
                  <a:pt x="10201811" y="254236"/>
                  <a:pt x="10200667" y="257416"/>
                </a:cubicBezTo>
                <a:cubicBezTo>
                  <a:pt x="10199587" y="260597"/>
                  <a:pt x="10200477" y="263986"/>
                  <a:pt x="10202636" y="264769"/>
                </a:cubicBezTo>
                <a:cubicBezTo>
                  <a:pt x="10204732" y="265550"/>
                  <a:pt x="10207590" y="263360"/>
                  <a:pt x="10208669" y="260179"/>
                </a:cubicBezTo>
                <a:cubicBezTo>
                  <a:pt x="10209749" y="256999"/>
                  <a:pt x="10208797" y="253558"/>
                  <a:pt x="10206764" y="252828"/>
                </a:cubicBezTo>
                <a:close/>
                <a:moveTo>
                  <a:pt x="9980739" y="248344"/>
                </a:moveTo>
                <a:cubicBezTo>
                  <a:pt x="9979024" y="246310"/>
                  <a:pt x="9976611" y="247353"/>
                  <a:pt x="9975532" y="250534"/>
                </a:cubicBezTo>
                <a:cubicBezTo>
                  <a:pt x="9972992" y="257730"/>
                  <a:pt x="9975023" y="259450"/>
                  <a:pt x="9980485" y="254966"/>
                </a:cubicBezTo>
                <a:cubicBezTo>
                  <a:pt x="9982518" y="253245"/>
                  <a:pt x="9982645" y="250586"/>
                  <a:pt x="9980739" y="248344"/>
                </a:cubicBezTo>
                <a:close/>
                <a:moveTo>
                  <a:pt x="9855080" y="247780"/>
                </a:moveTo>
                <a:cubicBezTo>
                  <a:pt x="9857104" y="248516"/>
                  <a:pt x="9859660" y="250784"/>
                  <a:pt x="9862614" y="254512"/>
                </a:cubicBezTo>
                <a:cubicBezTo>
                  <a:pt x="9866297" y="259257"/>
                  <a:pt x="9865472" y="259779"/>
                  <a:pt x="9858359" y="257328"/>
                </a:cubicBezTo>
                <a:cubicBezTo>
                  <a:pt x="9853532" y="255659"/>
                  <a:pt x="9849976" y="252322"/>
                  <a:pt x="9850738" y="250237"/>
                </a:cubicBezTo>
                <a:cubicBezTo>
                  <a:pt x="9851564" y="247839"/>
                  <a:pt x="9853056" y="247043"/>
                  <a:pt x="9855080" y="247780"/>
                </a:cubicBezTo>
                <a:close/>
                <a:moveTo>
                  <a:pt x="8357793" y="245528"/>
                </a:moveTo>
                <a:cubicBezTo>
                  <a:pt x="8354872" y="246154"/>
                  <a:pt x="8352713" y="247249"/>
                  <a:pt x="8352395" y="248344"/>
                </a:cubicBezTo>
                <a:cubicBezTo>
                  <a:pt x="8352015" y="249439"/>
                  <a:pt x="8353348" y="250690"/>
                  <a:pt x="8355761" y="251524"/>
                </a:cubicBezTo>
                <a:cubicBezTo>
                  <a:pt x="8357984" y="252307"/>
                  <a:pt x="8360334" y="251107"/>
                  <a:pt x="8361159" y="248709"/>
                </a:cubicBezTo>
                <a:cubicBezTo>
                  <a:pt x="8362049" y="246310"/>
                  <a:pt x="8360588" y="244955"/>
                  <a:pt x="8357793" y="245528"/>
                </a:cubicBezTo>
                <a:close/>
                <a:moveTo>
                  <a:pt x="8681423" y="242178"/>
                </a:moveTo>
                <a:cubicBezTo>
                  <a:pt x="8680367" y="242987"/>
                  <a:pt x="8678922" y="244903"/>
                  <a:pt x="8677366" y="247718"/>
                </a:cubicBezTo>
                <a:cubicBezTo>
                  <a:pt x="8674190" y="253297"/>
                  <a:pt x="8672285" y="258198"/>
                  <a:pt x="8673174" y="258563"/>
                </a:cubicBezTo>
                <a:cubicBezTo>
                  <a:pt x="8676286" y="259658"/>
                  <a:pt x="8683145" y="249126"/>
                  <a:pt x="8683145" y="243286"/>
                </a:cubicBezTo>
                <a:cubicBezTo>
                  <a:pt x="8683145" y="241670"/>
                  <a:pt x="8682478" y="241370"/>
                  <a:pt x="8681423" y="242178"/>
                </a:cubicBezTo>
                <a:close/>
                <a:moveTo>
                  <a:pt x="8906693" y="241582"/>
                </a:moveTo>
                <a:cubicBezTo>
                  <a:pt x="8907232" y="241941"/>
                  <a:pt x="8906725" y="243909"/>
                  <a:pt x="8905486" y="247742"/>
                </a:cubicBezTo>
                <a:cubicBezTo>
                  <a:pt x="8903962" y="252590"/>
                  <a:pt x="8901295" y="256971"/>
                  <a:pt x="8899072" y="258013"/>
                </a:cubicBezTo>
                <a:cubicBezTo>
                  <a:pt x="8892721" y="261142"/>
                  <a:pt x="8894690" y="251131"/>
                  <a:pt x="8901612" y="245082"/>
                </a:cubicBezTo>
                <a:cubicBezTo>
                  <a:pt x="8904565" y="242475"/>
                  <a:pt x="8906153" y="241224"/>
                  <a:pt x="8906693" y="241582"/>
                </a:cubicBezTo>
                <a:close/>
                <a:moveTo>
                  <a:pt x="7352703" y="240225"/>
                </a:moveTo>
                <a:cubicBezTo>
                  <a:pt x="7354507" y="236559"/>
                  <a:pt x="7355115" y="245035"/>
                  <a:pt x="7354686" y="266270"/>
                </a:cubicBezTo>
                <a:cubicBezTo>
                  <a:pt x="7354495" y="274247"/>
                  <a:pt x="7353034" y="279931"/>
                  <a:pt x="7351192" y="279357"/>
                </a:cubicBezTo>
                <a:cubicBezTo>
                  <a:pt x="7346938" y="277897"/>
                  <a:pt x="7346620" y="265279"/>
                  <a:pt x="7350494" y="247916"/>
                </a:cubicBezTo>
                <a:cubicBezTo>
                  <a:pt x="7351368" y="244018"/>
                  <a:pt x="7352102" y="241447"/>
                  <a:pt x="7352703" y="240225"/>
                </a:cubicBezTo>
                <a:close/>
                <a:moveTo>
                  <a:pt x="8747542" y="236977"/>
                </a:moveTo>
                <a:cubicBezTo>
                  <a:pt x="8745764" y="233223"/>
                  <a:pt x="8722456" y="248813"/>
                  <a:pt x="8720297" y="255174"/>
                </a:cubicBezTo>
                <a:cubicBezTo>
                  <a:pt x="8716550" y="265863"/>
                  <a:pt x="8726712" y="263673"/>
                  <a:pt x="8737635" y="251368"/>
                </a:cubicBezTo>
                <a:cubicBezTo>
                  <a:pt x="8743668" y="244589"/>
                  <a:pt x="8748114" y="238176"/>
                  <a:pt x="8747542" y="236977"/>
                </a:cubicBezTo>
                <a:close/>
                <a:moveTo>
                  <a:pt x="10069778" y="236717"/>
                </a:moveTo>
                <a:cubicBezTo>
                  <a:pt x="10067174" y="235831"/>
                  <a:pt x="10063363" y="237394"/>
                  <a:pt x="10061013" y="240158"/>
                </a:cubicBezTo>
                <a:cubicBezTo>
                  <a:pt x="10058600" y="242973"/>
                  <a:pt x="10056123" y="249386"/>
                  <a:pt x="10055234" y="254861"/>
                </a:cubicBezTo>
                <a:cubicBezTo>
                  <a:pt x="10053901" y="263309"/>
                  <a:pt x="10054345" y="263777"/>
                  <a:pt x="10059299" y="258511"/>
                </a:cubicBezTo>
                <a:cubicBezTo>
                  <a:pt x="10062474" y="255174"/>
                  <a:pt x="10064252" y="251055"/>
                  <a:pt x="10063363" y="249231"/>
                </a:cubicBezTo>
                <a:cubicBezTo>
                  <a:pt x="10062538" y="247561"/>
                  <a:pt x="10064824" y="244120"/>
                  <a:pt x="10068063" y="242140"/>
                </a:cubicBezTo>
                <a:cubicBezTo>
                  <a:pt x="10072699" y="239271"/>
                  <a:pt x="10073144" y="237917"/>
                  <a:pt x="10069778" y="236717"/>
                </a:cubicBezTo>
                <a:close/>
                <a:moveTo>
                  <a:pt x="7559689" y="236299"/>
                </a:moveTo>
                <a:cubicBezTo>
                  <a:pt x="7558038" y="237133"/>
                  <a:pt x="7556133" y="241514"/>
                  <a:pt x="7555688" y="245789"/>
                </a:cubicBezTo>
                <a:cubicBezTo>
                  <a:pt x="7554990" y="253610"/>
                  <a:pt x="7555117" y="253610"/>
                  <a:pt x="7560579" y="247718"/>
                </a:cubicBezTo>
                <a:cubicBezTo>
                  <a:pt x="7566231" y="241618"/>
                  <a:pt x="7565595" y="233536"/>
                  <a:pt x="7559689" y="236299"/>
                </a:cubicBezTo>
                <a:close/>
                <a:moveTo>
                  <a:pt x="7375921" y="235093"/>
                </a:moveTo>
                <a:cubicBezTo>
                  <a:pt x="7376374" y="234630"/>
                  <a:pt x="7377073" y="235373"/>
                  <a:pt x="7378057" y="237276"/>
                </a:cubicBezTo>
                <a:cubicBezTo>
                  <a:pt x="7379518" y="240196"/>
                  <a:pt x="7380597" y="247339"/>
                  <a:pt x="7380343" y="252605"/>
                </a:cubicBezTo>
                <a:cubicBezTo>
                  <a:pt x="7379962" y="258706"/>
                  <a:pt x="7378183" y="261939"/>
                  <a:pt x="7375644" y="261053"/>
                </a:cubicBezTo>
                <a:cubicBezTo>
                  <a:pt x="7373230" y="260218"/>
                  <a:pt x="7372341" y="257194"/>
                  <a:pt x="7373420" y="254013"/>
                </a:cubicBezTo>
                <a:cubicBezTo>
                  <a:pt x="7374437" y="250989"/>
                  <a:pt x="7375262" y="244628"/>
                  <a:pt x="7375262" y="240144"/>
                </a:cubicBezTo>
                <a:cubicBezTo>
                  <a:pt x="7375262" y="237224"/>
                  <a:pt x="7375469" y="235556"/>
                  <a:pt x="7375921" y="235093"/>
                </a:cubicBezTo>
                <a:close/>
                <a:moveTo>
                  <a:pt x="9804441" y="229850"/>
                </a:moveTo>
                <a:cubicBezTo>
                  <a:pt x="9806855" y="230683"/>
                  <a:pt x="9807045" y="232612"/>
                  <a:pt x="9804886" y="234437"/>
                </a:cubicBezTo>
                <a:cubicBezTo>
                  <a:pt x="9802599" y="236314"/>
                  <a:pt x="9800377" y="237358"/>
                  <a:pt x="9799298" y="236993"/>
                </a:cubicBezTo>
                <a:cubicBezTo>
                  <a:pt x="9798218" y="236628"/>
                  <a:pt x="9798027" y="234803"/>
                  <a:pt x="9798916" y="232404"/>
                </a:cubicBezTo>
                <a:cubicBezTo>
                  <a:pt x="9799742" y="230110"/>
                  <a:pt x="9802092" y="229015"/>
                  <a:pt x="9804441" y="229850"/>
                </a:cubicBezTo>
                <a:close/>
                <a:moveTo>
                  <a:pt x="8553866" y="229372"/>
                </a:moveTo>
                <a:cubicBezTo>
                  <a:pt x="8551810" y="230043"/>
                  <a:pt x="8549905" y="231816"/>
                  <a:pt x="8549016" y="234423"/>
                </a:cubicBezTo>
                <a:cubicBezTo>
                  <a:pt x="8548381" y="236299"/>
                  <a:pt x="8549333" y="238072"/>
                  <a:pt x="8551493" y="238854"/>
                </a:cubicBezTo>
                <a:cubicBezTo>
                  <a:pt x="8557018" y="240783"/>
                  <a:pt x="8562988" y="235049"/>
                  <a:pt x="8559622" y="230929"/>
                </a:cubicBezTo>
                <a:cubicBezTo>
                  <a:pt x="8558130" y="229131"/>
                  <a:pt x="8555923" y="228700"/>
                  <a:pt x="8553866" y="229372"/>
                </a:cubicBezTo>
                <a:close/>
                <a:moveTo>
                  <a:pt x="9935434" y="222065"/>
                </a:moveTo>
                <a:cubicBezTo>
                  <a:pt x="9934918" y="221700"/>
                  <a:pt x="9933521" y="222560"/>
                  <a:pt x="9931013" y="224464"/>
                </a:cubicBezTo>
                <a:cubicBezTo>
                  <a:pt x="9927774" y="226915"/>
                  <a:pt x="9924154" y="231503"/>
                  <a:pt x="9923138" y="234266"/>
                </a:cubicBezTo>
                <a:cubicBezTo>
                  <a:pt x="9921931" y="237655"/>
                  <a:pt x="9926313" y="240731"/>
                  <a:pt x="9935585" y="243234"/>
                </a:cubicBezTo>
                <a:cubicBezTo>
                  <a:pt x="9943397" y="245320"/>
                  <a:pt x="9950446" y="245580"/>
                  <a:pt x="9951017" y="243860"/>
                </a:cubicBezTo>
                <a:cubicBezTo>
                  <a:pt x="9952161" y="240523"/>
                  <a:pt x="9946699" y="237029"/>
                  <a:pt x="9937490" y="235256"/>
                </a:cubicBezTo>
                <a:cubicBezTo>
                  <a:pt x="9934505" y="234683"/>
                  <a:pt x="9933235" y="230982"/>
                  <a:pt x="9934569" y="227019"/>
                </a:cubicBezTo>
                <a:cubicBezTo>
                  <a:pt x="9935585" y="224021"/>
                  <a:pt x="9935950" y="222431"/>
                  <a:pt x="9935434" y="222065"/>
                </a:cubicBezTo>
                <a:close/>
                <a:moveTo>
                  <a:pt x="8849726" y="219980"/>
                </a:moveTo>
                <a:lnTo>
                  <a:pt x="8838740" y="225351"/>
                </a:lnTo>
                <a:cubicBezTo>
                  <a:pt x="8831436" y="228895"/>
                  <a:pt x="8826292" y="235518"/>
                  <a:pt x="8823243" y="245215"/>
                </a:cubicBezTo>
                <a:cubicBezTo>
                  <a:pt x="8815305" y="270660"/>
                  <a:pt x="8824577" y="265290"/>
                  <a:pt x="8841597" y="234578"/>
                </a:cubicBezTo>
                <a:close/>
                <a:moveTo>
                  <a:pt x="10053075" y="219824"/>
                </a:moveTo>
                <a:cubicBezTo>
                  <a:pt x="10050471" y="220345"/>
                  <a:pt x="10047359" y="223422"/>
                  <a:pt x="10046279" y="226602"/>
                </a:cubicBezTo>
                <a:cubicBezTo>
                  <a:pt x="10045200" y="229782"/>
                  <a:pt x="10046089" y="232963"/>
                  <a:pt x="10048248" y="233796"/>
                </a:cubicBezTo>
                <a:cubicBezTo>
                  <a:pt x="10050344" y="234528"/>
                  <a:pt x="10053519" y="231451"/>
                  <a:pt x="10055043" y="227019"/>
                </a:cubicBezTo>
                <a:cubicBezTo>
                  <a:pt x="10056567" y="222586"/>
                  <a:pt x="10055679" y="219302"/>
                  <a:pt x="10053075" y="219824"/>
                </a:cubicBezTo>
                <a:close/>
                <a:moveTo>
                  <a:pt x="8494971" y="213904"/>
                </a:moveTo>
                <a:cubicBezTo>
                  <a:pt x="8497321" y="211088"/>
                  <a:pt x="8497892" y="212288"/>
                  <a:pt x="8496495" y="217137"/>
                </a:cubicBezTo>
                <a:cubicBezTo>
                  <a:pt x="8495352" y="221204"/>
                  <a:pt x="8493510" y="223341"/>
                  <a:pt x="8492748" y="221621"/>
                </a:cubicBezTo>
                <a:cubicBezTo>
                  <a:pt x="8491859" y="219900"/>
                  <a:pt x="8492938" y="216354"/>
                  <a:pt x="8494971" y="213904"/>
                </a:cubicBezTo>
                <a:close/>
                <a:moveTo>
                  <a:pt x="8656488" y="212406"/>
                </a:moveTo>
                <a:cubicBezTo>
                  <a:pt x="8654535" y="213240"/>
                  <a:pt x="8651582" y="215183"/>
                  <a:pt x="8648152" y="217998"/>
                </a:cubicBezTo>
                <a:cubicBezTo>
                  <a:pt x="8641293" y="223629"/>
                  <a:pt x="8635958" y="229782"/>
                  <a:pt x="8636657" y="231189"/>
                </a:cubicBezTo>
                <a:cubicBezTo>
                  <a:pt x="8638372" y="234996"/>
                  <a:pt x="8656344" y="220658"/>
                  <a:pt x="8658821" y="213462"/>
                </a:cubicBezTo>
                <a:cubicBezTo>
                  <a:pt x="8659393" y="211845"/>
                  <a:pt x="8658441" y="211571"/>
                  <a:pt x="8656488" y="212406"/>
                </a:cubicBezTo>
                <a:close/>
                <a:moveTo>
                  <a:pt x="8703475" y="212126"/>
                </a:moveTo>
                <a:cubicBezTo>
                  <a:pt x="8703340" y="211102"/>
                  <a:pt x="8701371" y="211976"/>
                  <a:pt x="8697624" y="215235"/>
                </a:cubicBezTo>
                <a:cubicBezTo>
                  <a:pt x="8694005" y="218468"/>
                  <a:pt x="8691655" y="222066"/>
                  <a:pt x="8692290" y="223474"/>
                </a:cubicBezTo>
                <a:cubicBezTo>
                  <a:pt x="8693116" y="224881"/>
                  <a:pt x="8695720" y="223525"/>
                  <a:pt x="8698323" y="220397"/>
                </a:cubicBezTo>
                <a:cubicBezTo>
                  <a:pt x="8701911" y="216069"/>
                  <a:pt x="8703610" y="213149"/>
                  <a:pt x="8703475" y="212126"/>
                </a:cubicBezTo>
                <a:close/>
                <a:moveTo>
                  <a:pt x="7329695" y="210203"/>
                </a:moveTo>
                <a:cubicBezTo>
                  <a:pt x="7331870" y="210803"/>
                  <a:pt x="7334236" y="214074"/>
                  <a:pt x="7336649" y="219966"/>
                </a:cubicBezTo>
                <a:cubicBezTo>
                  <a:pt x="7342301" y="233940"/>
                  <a:pt x="7341602" y="242961"/>
                  <a:pt x="7334489" y="246402"/>
                </a:cubicBezTo>
                <a:cubicBezTo>
                  <a:pt x="7325852" y="250573"/>
                  <a:pt x="7324837" y="249269"/>
                  <a:pt x="7330679" y="241552"/>
                </a:cubicBezTo>
                <a:cubicBezTo>
                  <a:pt x="7334426" y="236703"/>
                  <a:pt x="7333854" y="233419"/>
                  <a:pt x="7328520" y="229456"/>
                </a:cubicBezTo>
                <a:cubicBezTo>
                  <a:pt x="7324646" y="226536"/>
                  <a:pt x="7322487" y="220540"/>
                  <a:pt x="7323884" y="216473"/>
                </a:cubicBezTo>
                <a:cubicBezTo>
                  <a:pt x="7325535" y="211676"/>
                  <a:pt x="7327520" y="209604"/>
                  <a:pt x="7329695" y="210203"/>
                </a:cubicBezTo>
                <a:close/>
                <a:moveTo>
                  <a:pt x="9883906" y="208020"/>
                </a:moveTo>
                <a:cubicBezTo>
                  <a:pt x="9878428" y="208300"/>
                  <a:pt x="9875507" y="209656"/>
                  <a:pt x="9879571" y="211846"/>
                </a:cubicBezTo>
                <a:cubicBezTo>
                  <a:pt x="9887827" y="216383"/>
                  <a:pt x="9909864" y="223787"/>
                  <a:pt x="9911897" y="222796"/>
                </a:cubicBezTo>
                <a:cubicBezTo>
                  <a:pt x="9918565" y="219563"/>
                  <a:pt x="9915199" y="214609"/>
                  <a:pt x="9903577" y="210647"/>
                </a:cubicBezTo>
                <a:cubicBezTo>
                  <a:pt x="9897417" y="208535"/>
                  <a:pt x="9889383" y="207739"/>
                  <a:pt x="9883906" y="208020"/>
                </a:cubicBezTo>
                <a:close/>
                <a:moveTo>
                  <a:pt x="7944802" y="207675"/>
                </a:moveTo>
                <a:cubicBezTo>
                  <a:pt x="7941626" y="206580"/>
                  <a:pt x="7938260" y="207101"/>
                  <a:pt x="7937689" y="208822"/>
                </a:cubicBezTo>
                <a:cubicBezTo>
                  <a:pt x="7937053" y="210699"/>
                  <a:pt x="7937815" y="215808"/>
                  <a:pt x="7939340" y="220814"/>
                </a:cubicBezTo>
                <a:cubicBezTo>
                  <a:pt x="7941943" y="228688"/>
                  <a:pt x="7942515" y="228582"/>
                  <a:pt x="7946453" y="219667"/>
                </a:cubicBezTo>
                <a:cubicBezTo>
                  <a:pt x="7949310" y="213046"/>
                  <a:pt x="7948739" y="209030"/>
                  <a:pt x="7944802" y="207675"/>
                </a:cubicBezTo>
                <a:close/>
                <a:moveTo>
                  <a:pt x="7844459" y="207466"/>
                </a:moveTo>
                <a:cubicBezTo>
                  <a:pt x="7843887" y="209187"/>
                  <a:pt x="7844268" y="214088"/>
                  <a:pt x="7845284" y="217998"/>
                </a:cubicBezTo>
                <a:cubicBezTo>
                  <a:pt x="7846936" y="224464"/>
                  <a:pt x="7847507" y="224568"/>
                  <a:pt x="7849540" y="218572"/>
                </a:cubicBezTo>
                <a:cubicBezTo>
                  <a:pt x="7850682" y="214974"/>
                  <a:pt x="7850365" y="210021"/>
                  <a:pt x="7848651" y="208040"/>
                </a:cubicBezTo>
                <a:cubicBezTo>
                  <a:pt x="7846872" y="205798"/>
                  <a:pt x="7845157" y="205537"/>
                  <a:pt x="7844459" y="207466"/>
                </a:cubicBezTo>
                <a:close/>
                <a:moveTo>
                  <a:pt x="8933049" y="205924"/>
                </a:moveTo>
                <a:cubicBezTo>
                  <a:pt x="8939907" y="200397"/>
                  <a:pt x="8942321" y="209574"/>
                  <a:pt x="8935970" y="217186"/>
                </a:cubicBezTo>
                <a:cubicBezTo>
                  <a:pt x="8933366" y="220315"/>
                  <a:pt x="8929810" y="222192"/>
                  <a:pt x="8927777" y="221514"/>
                </a:cubicBezTo>
                <a:cubicBezTo>
                  <a:pt x="8923205" y="219950"/>
                  <a:pt x="8925999" y="211503"/>
                  <a:pt x="8933049" y="205924"/>
                </a:cubicBezTo>
                <a:close/>
                <a:moveTo>
                  <a:pt x="8884529" y="204598"/>
                </a:moveTo>
                <a:cubicBezTo>
                  <a:pt x="8882115" y="205172"/>
                  <a:pt x="8878114" y="211533"/>
                  <a:pt x="8875510" y="219145"/>
                </a:cubicBezTo>
                <a:cubicBezTo>
                  <a:pt x="8868842" y="238437"/>
                  <a:pt x="8875319" y="238645"/>
                  <a:pt x="8882750" y="219406"/>
                </a:cubicBezTo>
                <a:cubicBezTo>
                  <a:pt x="8886180" y="210699"/>
                  <a:pt x="8886942" y="204077"/>
                  <a:pt x="8884529" y="204598"/>
                </a:cubicBezTo>
                <a:close/>
                <a:moveTo>
                  <a:pt x="8280123" y="204442"/>
                </a:moveTo>
                <a:cubicBezTo>
                  <a:pt x="8278282" y="205328"/>
                  <a:pt x="8276821" y="208457"/>
                  <a:pt x="8276757" y="211533"/>
                </a:cubicBezTo>
                <a:cubicBezTo>
                  <a:pt x="8276631" y="215808"/>
                  <a:pt x="8277773" y="216122"/>
                  <a:pt x="8281647" y="212992"/>
                </a:cubicBezTo>
                <a:cubicBezTo>
                  <a:pt x="8286665" y="208926"/>
                  <a:pt x="8285395" y="201835"/>
                  <a:pt x="8280123" y="204442"/>
                </a:cubicBezTo>
                <a:close/>
                <a:moveTo>
                  <a:pt x="8824101" y="201665"/>
                </a:moveTo>
                <a:cubicBezTo>
                  <a:pt x="8822180" y="202187"/>
                  <a:pt x="8818639" y="204781"/>
                  <a:pt x="8812701" y="209656"/>
                </a:cubicBezTo>
                <a:cubicBezTo>
                  <a:pt x="8804318" y="216591"/>
                  <a:pt x="8797332" y="226185"/>
                  <a:pt x="8795808" y="232858"/>
                </a:cubicBezTo>
                <a:cubicBezTo>
                  <a:pt x="8793204" y="243965"/>
                  <a:pt x="8793331" y="244068"/>
                  <a:pt x="8801206" y="237133"/>
                </a:cubicBezTo>
                <a:cubicBezTo>
                  <a:pt x="8805588" y="233275"/>
                  <a:pt x="8810415" y="226549"/>
                  <a:pt x="8811875" y="222274"/>
                </a:cubicBezTo>
                <a:cubicBezTo>
                  <a:pt x="8813399" y="217946"/>
                  <a:pt x="8816765" y="214505"/>
                  <a:pt x="8819497" y="214452"/>
                </a:cubicBezTo>
                <a:cubicBezTo>
                  <a:pt x="8822354" y="214349"/>
                  <a:pt x="8825022" y="210803"/>
                  <a:pt x="8825784" y="206110"/>
                </a:cubicBezTo>
                <a:cubicBezTo>
                  <a:pt x="8826324" y="202695"/>
                  <a:pt x="8826022" y="201144"/>
                  <a:pt x="8824101" y="201665"/>
                </a:cubicBezTo>
                <a:close/>
                <a:moveTo>
                  <a:pt x="7473573" y="200254"/>
                </a:moveTo>
                <a:cubicBezTo>
                  <a:pt x="7475986" y="197438"/>
                  <a:pt x="7476557" y="198638"/>
                  <a:pt x="7475160" y="203487"/>
                </a:cubicBezTo>
                <a:cubicBezTo>
                  <a:pt x="7473954" y="207502"/>
                  <a:pt x="7472176" y="209691"/>
                  <a:pt x="7471414" y="207971"/>
                </a:cubicBezTo>
                <a:cubicBezTo>
                  <a:pt x="7470524" y="206250"/>
                  <a:pt x="7471541" y="202704"/>
                  <a:pt x="7473573" y="200254"/>
                </a:cubicBezTo>
                <a:close/>
                <a:moveTo>
                  <a:pt x="10010247" y="198589"/>
                </a:moveTo>
                <a:cubicBezTo>
                  <a:pt x="10006762" y="199593"/>
                  <a:pt x="10005666" y="203008"/>
                  <a:pt x="10007730" y="208613"/>
                </a:cubicBezTo>
                <a:cubicBezTo>
                  <a:pt x="10011413" y="218677"/>
                  <a:pt x="10012748" y="219040"/>
                  <a:pt x="10027799" y="213984"/>
                </a:cubicBezTo>
                <a:lnTo>
                  <a:pt x="10039928" y="209917"/>
                </a:lnTo>
                <a:lnTo>
                  <a:pt x="10027100" y="203034"/>
                </a:lnTo>
                <a:cubicBezTo>
                  <a:pt x="10019606" y="198993"/>
                  <a:pt x="10013732" y="197586"/>
                  <a:pt x="10010247" y="198589"/>
                </a:cubicBezTo>
                <a:close/>
                <a:moveTo>
                  <a:pt x="7791175" y="197768"/>
                </a:moveTo>
                <a:cubicBezTo>
                  <a:pt x="7789461" y="200010"/>
                  <a:pt x="7789588" y="209030"/>
                  <a:pt x="7791557" y="218207"/>
                </a:cubicBezTo>
                <a:cubicBezTo>
                  <a:pt x="7795811" y="237759"/>
                  <a:pt x="7799685" y="230355"/>
                  <a:pt x="7796510" y="208770"/>
                </a:cubicBezTo>
                <a:cubicBezTo>
                  <a:pt x="7795304" y="200323"/>
                  <a:pt x="7792954" y="195474"/>
                  <a:pt x="7791175" y="197768"/>
                </a:cubicBezTo>
                <a:close/>
                <a:moveTo>
                  <a:pt x="9736742" y="196635"/>
                </a:moveTo>
                <a:cubicBezTo>
                  <a:pt x="9739155" y="193820"/>
                  <a:pt x="9739727" y="195018"/>
                  <a:pt x="9738266" y="199868"/>
                </a:cubicBezTo>
                <a:cubicBezTo>
                  <a:pt x="9737123" y="203882"/>
                  <a:pt x="9735345" y="205968"/>
                  <a:pt x="9734519" y="204351"/>
                </a:cubicBezTo>
                <a:cubicBezTo>
                  <a:pt x="9733630" y="202631"/>
                  <a:pt x="9734710" y="199086"/>
                  <a:pt x="9736742" y="196635"/>
                </a:cubicBezTo>
                <a:close/>
                <a:moveTo>
                  <a:pt x="7371357" y="195724"/>
                </a:moveTo>
                <a:cubicBezTo>
                  <a:pt x="7372008" y="193802"/>
                  <a:pt x="7373453" y="193711"/>
                  <a:pt x="7375453" y="196187"/>
                </a:cubicBezTo>
                <a:cubicBezTo>
                  <a:pt x="7377168" y="198221"/>
                  <a:pt x="7377485" y="203226"/>
                  <a:pt x="7376278" y="206824"/>
                </a:cubicBezTo>
                <a:cubicBezTo>
                  <a:pt x="7374182" y="212768"/>
                  <a:pt x="7373738" y="212716"/>
                  <a:pt x="7372023" y="206250"/>
                </a:cubicBezTo>
                <a:cubicBezTo>
                  <a:pt x="7370848" y="201401"/>
                  <a:pt x="7370705" y="197647"/>
                  <a:pt x="7371357" y="195724"/>
                </a:cubicBezTo>
                <a:close/>
                <a:moveTo>
                  <a:pt x="9920597" y="195109"/>
                </a:moveTo>
                <a:cubicBezTo>
                  <a:pt x="9918883" y="195890"/>
                  <a:pt x="9917104" y="200271"/>
                  <a:pt x="9916660" y="204599"/>
                </a:cubicBezTo>
                <a:cubicBezTo>
                  <a:pt x="9915898" y="212419"/>
                  <a:pt x="9916025" y="212419"/>
                  <a:pt x="9921487" y="206527"/>
                </a:cubicBezTo>
                <a:cubicBezTo>
                  <a:pt x="9927202" y="200427"/>
                  <a:pt x="9926503" y="192345"/>
                  <a:pt x="9920597" y="195109"/>
                </a:cubicBezTo>
                <a:close/>
                <a:moveTo>
                  <a:pt x="8156918" y="194014"/>
                </a:moveTo>
                <a:cubicBezTo>
                  <a:pt x="8153996" y="194639"/>
                  <a:pt x="8151837" y="195734"/>
                  <a:pt x="8151520" y="196829"/>
                </a:cubicBezTo>
                <a:cubicBezTo>
                  <a:pt x="8151139" y="197924"/>
                  <a:pt x="8152472" y="199176"/>
                  <a:pt x="8154886" y="200010"/>
                </a:cubicBezTo>
                <a:cubicBezTo>
                  <a:pt x="8157108" y="200792"/>
                  <a:pt x="8159458" y="199593"/>
                  <a:pt x="8160284" y="197194"/>
                </a:cubicBezTo>
                <a:cubicBezTo>
                  <a:pt x="8161173" y="194796"/>
                  <a:pt x="8159712" y="193440"/>
                  <a:pt x="8156918" y="194014"/>
                </a:cubicBezTo>
                <a:close/>
                <a:moveTo>
                  <a:pt x="8764753" y="188591"/>
                </a:moveTo>
                <a:cubicBezTo>
                  <a:pt x="8757322" y="184159"/>
                  <a:pt x="8744176" y="198967"/>
                  <a:pt x="8750908" y="204129"/>
                </a:cubicBezTo>
                <a:cubicBezTo>
                  <a:pt x="8754019" y="206527"/>
                  <a:pt x="8753448" y="208352"/>
                  <a:pt x="8748621" y="211168"/>
                </a:cubicBezTo>
                <a:cubicBezTo>
                  <a:pt x="8745065" y="213306"/>
                  <a:pt x="8741826" y="218416"/>
                  <a:pt x="8741381" y="222691"/>
                </a:cubicBezTo>
                <a:cubicBezTo>
                  <a:pt x="8740683" y="229260"/>
                  <a:pt x="8742143" y="229157"/>
                  <a:pt x="8750908" y="222430"/>
                </a:cubicBezTo>
                <a:cubicBezTo>
                  <a:pt x="8765324" y="211377"/>
                  <a:pt x="8772755" y="193336"/>
                  <a:pt x="8764753" y="188591"/>
                </a:cubicBezTo>
                <a:close/>
                <a:moveTo>
                  <a:pt x="10158054" y="186923"/>
                </a:moveTo>
                <a:cubicBezTo>
                  <a:pt x="10155704" y="186141"/>
                  <a:pt x="10153544" y="187131"/>
                  <a:pt x="10152719" y="189530"/>
                </a:cubicBezTo>
                <a:cubicBezTo>
                  <a:pt x="10151956" y="191877"/>
                  <a:pt x="10152973" y="194066"/>
                  <a:pt x="10155323" y="194848"/>
                </a:cubicBezTo>
                <a:cubicBezTo>
                  <a:pt x="10157672" y="195630"/>
                  <a:pt x="10159831" y="194639"/>
                  <a:pt x="10160657" y="192241"/>
                </a:cubicBezTo>
                <a:cubicBezTo>
                  <a:pt x="10161419" y="189895"/>
                  <a:pt x="10160404" y="187757"/>
                  <a:pt x="10158054" y="186923"/>
                </a:cubicBezTo>
                <a:close/>
                <a:moveTo>
                  <a:pt x="7413717" y="184365"/>
                </a:moveTo>
                <a:cubicBezTo>
                  <a:pt x="7413749" y="185381"/>
                  <a:pt x="7413177" y="187689"/>
                  <a:pt x="7412033" y="191078"/>
                </a:cubicBezTo>
                <a:cubicBezTo>
                  <a:pt x="7409684" y="197804"/>
                  <a:pt x="7407778" y="200568"/>
                  <a:pt x="7407651" y="197335"/>
                </a:cubicBezTo>
                <a:cubicBezTo>
                  <a:pt x="7407461" y="194102"/>
                  <a:pt x="7409239" y="188992"/>
                  <a:pt x="7411779" y="185394"/>
                </a:cubicBezTo>
                <a:cubicBezTo>
                  <a:pt x="7413050" y="183621"/>
                  <a:pt x="7413685" y="183348"/>
                  <a:pt x="7413717" y="184365"/>
                </a:cubicBezTo>
                <a:close/>
                <a:moveTo>
                  <a:pt x="8512753" y="181732"/>
                </a:moveTo>
                <a:cubicBezTo>
                  <a:pt x="8516056" y="181732"/>
                  <a:pt x="8516373" y="183818"/>
                  <a:pt x="8513515" y="187311"/>
                </a:cubicBezTo>
                <a:cubicBezTo>
                  <a:pt x="8510912" y="190440"/>
                  <a:pt x="8507228" y="192265"/>
                  <a:pt x="8504878" y="191535"/>
                </a:cubicBezTo>
                <a:cubicBezTo>
                  <a:pt x="8499607" y="189710"/>
                  <a:pt x="8506085" y="181680"/>
                  <a:pt x="8512753" y="181732"/>
                </a:cubicBezTo>
                <a:close/>
                <a:moveTo>
                  <a:pt x="7350987" y="179640"/>
                </a:moveTo>
                <a:cubicBezTo>
                  <a:pt x="7351844" y="178317"/>
                  <a:pt x="7352527" y="179894"/>
                  <a:pt x="7353416" y="183779"/>
                </a:cubicBezTo>
                <a:cubicBezTo>
                  <a:pt x="7354622" y="188731"/>
                  <a:pt x="7354813" y="199682"/>
                  <a:pt x="7353987" y="207397"/>
                </a:cubicBezTo>
                <a:cubicBezTo>
                  <a:pt x="7353098" y="215063"/>
                  <a:pt x="7350875" y="221267"/>
                  <a:pt x="7349161" y="220694"/>
                </a:cubicBezTo>
                <a:cubicBezTo>
                  <a:pt x="7343826" y="218818"/>
                  <a:pt x="7343445" y="212924"/>
                  <a:pt x="7347509" y="192902"/>
                </a:cubicBezTo>
                <a:cubicBezTo>
                  <a:pt x="7349097" y="185185"/>
                  <a:pt x="7350129" y="180962"/>
                  <a:pt x="7350987" y="179640"/>
                </a:cubicBezTo>
                <a:close/>
                <a:moveTo>
                  <a:pt x="8159776" y="179466"/>
                </a:moveTo>
                <a:cubicBezTo>
                  <a:pt x="8154187" y="177537"/>
                  <a:pt x="8149233" y="177694"/>
                  <a:pt x="8148535" y="179779"/>
                </a:cubicBezTo>
                <a:cubicBezTo>
                  <a:pt x="8147773" y="182021"/>
                  <a:pt x="8148471" y="185045"/>
                  <a:pt x="8150377" y="187287"/>
                </a:cubicBezTo>
                <a:cubicBezTo>
                  <a:pt x="8152092" y="189269"/>
                  <a:pt x="8154314" y="188904"/>
                  <a:pt x="8155140" y="186506"/>
                </a:cubicBezTo>
                <a:cubicBezTo>
                  <a:pt x="8155966" y="184107"/>
                  <a:pt x="8159141" y="183951"/>
                  <a:pt x="8161935" y="186193"/>
                </a:cubicBezTo>
                <a:cubicBezTo>
                  <a:pt x="8164666" y="188435"/>
                  <a:pt x="8167778" y="188695"/>
                  <a:pt x="8168476" y="186662"/>
                </a:cubicBezTo>
                <a:cubicBezTo>
                  <a:pt x="8169175" y="184576"/>
                  <a:pt x="8165365" y="181395"/>
                  <a:pt x="8159776" y="179466"/>
                </a:cubicBezTo>
                <a:close/>
                <a:moveTo>
                  <a:pt x="8700610" y="179381"/>
                </a:moveTo>
                <a:cubicBezTo>
                  <a:pt x="8699689" y="179127"/>
                  <a:pt x="8697593" y="179987"/>
                  <a:pt x="8693814" y="181812"/>
                </a:cubicBezTo>
                <a:cubicBezTo>
                  <a:pt x="8689115" y="184159"/>
                  <a:pt x="8685241" y="188122"/>
                  <a:pt x="8685177" y="190885"/>
                </a:cubicBezTo>
                <a:cubicBezTo>
                  <a:pt x="8685113" y="197924"/>
                  <a:pt x="8697497" y="192032"/>
                  <a:pt x="8700356" y="183637"/>
                </a:cubicBezTo>
                <a:cubicBezTo>
                  <a:pt x="8701277" y="181004"/>
                  <a:pt x="8701531" y="179635"/>
                  <a:pt x="8700610" y="179381"/>
                </a:cubicBezTo>
                <a:close/>
                <a:moveTo>
                  <a:pt x="8405988" y="179035"/>
                </a:moveTo>
                <a:cubicBezTo>
                  <a:pt x="8406028" y="180051"/>
                  <a:pt x="8405456" y="182359"/>
                  <a:pt x="8404281" y="185748"/>
                </a:cubicBezTo>
                <a:cubicBezTo>
                  <a:pt x="8401932" y="192474"/>
                  <a:pt x="8400026" y="195237"/>
                  <a:pt x="8399899" y="192005"/>
                </a:cubicBezTo>
                <a:cubicBezTo>
                  <a:pt x="8399709" y="188772"/>
                  <a:pt x="8401487" y="183662"/>
                  <a:pt x="8404027" y="180065"/>
                </a:cubicBezTo>
                <a:cubicBezTo>
                  <a:pt x="8405298" y="178292"/>
                  <a:pt x="8405949" y="178018"/>
                  <a:pt x="8405988" y="179035"/>
                </a:cubicBezTo>
                <a:close/>
                <a:moveTo>
                  <a:pt x="8124275" y="178893"/>
                </a:moveTo>
                <a:cubicBezTo>
                  <a:pt x="8120655" y="178945"/>
                  <a:pt x="8116717" y="181448"/>
                  <a:pt x="8115701" y="184212"/>
                </a:cubicBezTo>
                <a:cubicBezTo>
                  <a:pt x="8114812" y="187027"/>
                  <a:pt x="8116337" y="191407"/>
                  <a:pt x="8119131" y="193649"/>
                </a:cubicBezTo>
                <a:cubicBezTo>
                  <a:pt x="8122877" y="196673"/>
                  <a:pt x="8125354" y="195109"/>
                  <a:pt x="8127641" y="188330"/>
                </a:cubicBezTo>
                <a:cubicBezTo>
                  <a:pt x="8130054" y="181552"/>
                  <a:pt x="8129101" y="178789"/>
                  <a:pt x="8124275" y="178893"/>
                </a:cubicBezTo>
                <a:close/>
                <a:moveTo>
                  <a:pt x="8908725" y="178423"/>
                </a:moveTo>
                <a:cubicBezTo>
                  <a:pt x="8906756" y="180822"/>
                  <a:pt x="8905676" y="184368"/>
                  <a:pt x="8906566" y="186141"/>
                </a:cubicBezTo>
                <a:cubicBezTo>
                  <a:pt x="8907328" y="187861"/>
                  <a:pt x="8909170" y="185723"/>
                  <a:pt x="8910312" y="181656"/>
                </a:cubicBezTo>
                <a:cubicBezTo>
                  <a:pt x="8911710" y="176807"/>
                  <a:pt x="8911138" y="175608"/>
                  <a:pt x="8908725" y="178423"/>
                </a:cubicBezTo>
                <a:close/>
                <a:moveTo>
                  <a:pt x="7842490" y="178404"/>
                </a:moveTo>
                <a:cubicBezTo>
                  <a:pt x="7841538" y="178267"/>
                  <a:pt x="7840808" y="179414"/>
                  <a:pt x="7839950" y="181812"/>
                </a:cubicBezTo>
                <a:cubicBezTo>
                  <a:pt x="7838870" y="184993"/>
                  <a:pt x="7840331" y="189791"/>
                  <a:pt x="7843125" y="192032"/>
                </a:cubicBezTo>
                <a:cubicBezTo>
                  <a:pt x="7845919" y="194326"/>
                  <a:pt x="7848904" y="194692"/>
                  <a:pt x="7849540" y="192919"/>
                </a:cubicBezTo>
                <a:cubicBezTo>
                  <a:pt x="7850111" y="191146"/>
                  <a:pt x="7848651" y="186349"/>
                  <a:pt x="7846364" y="182699"/>
                </a:cubicBezTo>
                <a:cubicBezTo>
                  <a:pt x="7844617" y="179962"/>
                  <a:pt x="7843443" y="178541"/>
                  <a:pt x="7842490" y="178404"/>
                </a:cubicBezTo>
                <a:close/>
                <a:moveTo>
                  <a:pt x="7876657" y="177537"/>
                </a:moveTo>
                <a:lnTo>
                  <a:pt x="7875260" y="190416"/>
                </a:lnTo>
                <a:cubicBezTo>
                  <a:pt x="7873292" y="208456"/>
                  <a:pt x="7874943" y="216903"/>
                  <a:pt x="7879770" y="212941"/>
                </a:cubicBezTo>
                <a:cubicBezTo>
                  <a:pt x="7882056" y="211064"/>
                  <a:pt x="7882246" y="202200"/>
                  <a:pt x="7880341" y="193492"/>
                </a:cubicBezTo>
                <a:close/>
                <a:moveTo>
                  <a:pt x="7402126" y="176477"/>
                </a:moveTo>
                <a:cubicBezTo>
                  <a:pt x="7403206" y="176842"/>
                  <a:pt x="7404349" y="178979"/>
                  <a:pt x="7404984" y="181900"/>
                </a:cubicBezTo>
                <a:cubicBezTo>
                  <a:pt x="7405556" y="184663"/>
                  <a:pt x="7404159" y="186123"/>
                  <a:pt x="7401745" y="185289"/>
                </a:cubicBezTo>
                <a:cubicBezTo>
                  <a:pt x="7399396" y="184454"/>
                  <a:pt x="7398189" y="182108"/>
                  <a:pt x="7398951" y="179866"/>
                </a:cubicBezTo>
                <a:cubicBezTo>
                  <a:pt x="7399776" y="177468"/>
                  <a:pt x="7401047" y="176112"/>
                  <a:pt x="7402126" y="176477"/>
                </a:cubicBezTo>
                <a:close/>
                <a:moveTo>
                  <a:pt x="9904664" y="173783"/>
                </a:moveTo>
                <a:cubicBezTo>
                  <a:pt x="9902862" y="175204"/>
                  <a:pt x="9903291" y="178476"/>
                  <a:pt x="9905863" y="183690"/>
                </a:cubicBezTo>
                <a:cubicBezTo>
                  <a:pt x="9909611" y="191407"/>
                  <a:pt x="9911770" y="191981"/>
                  <a:pt x="9920280" y="187287"/>
                </a:cubicBezTo>
                <a:cubicBezTo>
                  <a:pt x="9930949" y="181552"/>
                  <a:pt x="9930377" y="179675"/>
                  <a:pt x="9916850" y="174982"/>
                </a:cubicBezTo>
                <a:cubicBezTo>
                  <a:pt x="9910499" y="172792"/>
                  <a:pt x="9906466" y="172362"/>
                  <a:pt x="9904664" y="173783"/>
                </a:cubicBezTo>
                <a:close/>
                <a:moveTo>
                  <a:pt x="7267013" y="172659"/>
                </a:moveTo>
                <a:cubicBezTo>
                  <a:pt x="7268252" y="175944"/>
                  <a:pt x="7269268" y="182344"/>
                  <a:pt x="7269712" y="190974"/>
                </a:cubicBezTo>
                <a:lnTo>
                  <a:pt x="7270410" y="204531"/>
                </a:lnTo>
                <a:lnTo>
                  <a:pt x="7265647" y="191756"/>
                </a:lnTo>
                <a:cubicBezTo>
                  <a:pt x="7262981" y="184613"/>
                  <a:pt x="7261837" y="176375"/>
                  <a:pt x="7262981" y="173038"/>
                </a:cubicBezTo>
                <a:cubicBezTo>
                  <a:pt x="7264314" y="169205"/>
                  <a:pt x="7265775" y="169375"/>
                  <a:pt x="7267013" y="172659"/>
                </a:cubicBezTo>
                <a:close/>
                <a:moveTo>
                  <a:pt x="10346672" y="171757"/>
                </a:moveTo>
                <a:cubicBezTo>
                  <a:pt x="10348704" y="172382"/>
                  <a:pt x="10349022" y="176501"/>
                  <a:pt x="10347561" y="180934"/>
                </a:cubicBezTo>
                <a:cubicBezTo>
                  <a:pt x="10346037" y="185261"/>
                  <a:pt x="10344068" y="188649"/>
                  <a:pt x="10343179" y="188338"/>
                </a:cubicBezTo>
                <a:cubicBezTo>
                  <a:pt x="10342290" y="188077"/>
                  <a:pt x="10341909" y="183957"/>
                  <a:pt x="10342290" y="179160"/>
                </a:cubicBezTo>
                <a:cubicBezTo>
                  <a:pt x="10342798" y="174416"/>
                  <a:pt x="10344766" y="171077"/>
                  <a:pt x="10346672" y="171757"/>
                </a:cubicBezTo>
                <a:close/>
                <a:moveTo>
                  <a:pt x="7334681" y="171055"/>
                </a:moveTo>
                <a:cubicBezTo>
                  <a:pt x="7336650" y="171785"/>
                  <a:pt x="7337221" y="177782"/>
                  <a:pt x="7335888" y="184873"/>
                </a:cubicBezTo>
                <a:cubicBezTo>
                  <a:pt x="7333093" y="199524"/>
                  <a:pt x="7327441" y="199889"/>
                  <a:pt x="7328330" y="185394"/>
                </a:cubicBezTo>
                <a:cubicBezTo>
                  <a:pt x="7329219" y="172307"/>
                  <a:pt x="7330489" y="169595"/>
                  <a:pt x="7334681" y="171055"/>
                </a:cubicBezTo>
                <a:close/>
                <a:moveTo>
                  <a:pt x="8316513" y="169740"/>
                </a:moveTo>
                <a:cubicBezTo>
                  <a:pt x="8320705" y="167760"/>
                  <a:pt x="8321467" y="169846"/>
                  <a:pt x="8318926" y="177040"/>
                </a:cubicBezTo>
                <a:cubicBezTo>
                  <a:pt x="8317021" y="182619"/>
                  <a:pt x="8313655" y="188094"/>
                  <a:pt x="8311433" y="189137"/>
                </a:cubicBezTo>
                <a:cubicBezTo>
                  <a:pt x="8309274" y="190180"/>
                  <a:pt x="8308130" y="186896"/>
                  <a:pt x="8309019" y="181839"/>
                </a:cubicBezTo>
                <a:cubicBezTo>
                  <a:pt x="8309845" y="176833"/>
                  <a:pt x="8313337" y="171306"/>
                  <a:pt x="8316513" y="169740"/>
                </a:cubicBezTo>
                <a:close/>
                <a:moveTo>
                  <a:pt x="8844836" y="169716"/>
                </a:moveTo>
                <a:cubicBezTo>
                  <a:pt x="8842741" y="172115"/>
                  <a:pt x="8841788" y="175712"/>
                  <a:pt x="8842677" y="177433"/>
                </a:cubicBezTo>
                <a:cubicBezTo>
                  <a:pt x="8843439" y="179154"/>
                  <a:pt x="8845280" y="177016"/>
                  <a:pt x="8846424" y="172949"/>
                </a:cubicBezTo>
                <a:cubicBezTo>
                  <a:pt x="8847821" y="168100"/>
                  <a:pt x="8847249" y="166900"/>
                  <a:pt x="8844836" y="169716"/>
                </a:cubicBezTo>
                <a:close/>
                <a:moveTo>
                  <a:pt x="7796725" y="168204"/>
                </a:moveTo>
                <a:cubicBezTo>
                  <a:pt x="7795557" y="169299"/>
                  <a:pt x="7794255" y="172062"/>
                  <a:pt x="7792700" y="176651"/>
                </a:cubicBezTo>
                <a:cubicBezTo>
                  <a:pt x="7787619" y="191407"/>
                  <a:pt x="7789271" y="193805"/>
                  <a:pt x="7797272" y="183116"/>
                </a:cubicBezTo>
                <a:cubicBezTo>
                  <a:pt x="7800447" y="178893"/>
                  <a:pt x="7801591" y="173157"/>
                  <a:pt x="7799940" y="169768"/>
                </a:cubicBezTo>
                <a:cubicBezTo>
                  <a:pt x="7798924" y="167683"/>
                  <a:pt x="7797892" y="167109"/>
                  <a:pt x="7796725" y="168204"/>
                </a:cubicBezTo>
                <a:close/>
                <a:moveTo>
                  <a:pt x="7347255" y="165581"/>
                </a:moveTo>
                <a:cubicBezTo>
                  <a:pt x="7349604" y="162766"/>
                  <a:pt x="7350177" y="163964"/>
                  <a:pt x="7348779" y="168814"/>
                </a:cubicBezTo>
                <a:cubicBezTo>
                  <a:pt x="7347573" y="172828"/>
                  <a:pt x="7345858" y="174966"/>
                  <a:pt x="7345032" y="173298"/>
                </a:cubicBezTo>
                <a:cubicBezTo>
                  <a:pt x="7344143" y="171577"/>
                  <a:pt x="7345223" y="168032"/>
                  <a:pt x="7347255" y="165581"/>
                </a:cubicBezTo>
                <a:close/>
                <a:moveTo>
                  <a:pt x="8810669" y="162834"/>
                </a:moveTo>
                <a:cubicBezTo>
                  <a:pt x="8807176" y="163563"/>
                  <a:pt x="8803683" y="168882"/>
                  <a:pt x="8802794" y="174409"/>
                </a:cubicBezTo>
                <a:cubicBezTo>
                  <a:pt x="8801397" y="183742"/>
                  <a:pt x="8801650" y="183846"/>
                  <a:pt x="8804953" y="176025"/>
                </a:cubicBezTo>
                <a:cubicBezTo>
                  <a:pt x="8806922" y="171332"/>
                  <a:pt x="8811939" y="167996"/>
                  <a:pt x="8815940" y="168673"/>
                </a:cubicBezTo>
                <a:cubicBezTo>
                  <a:pt x="8820195" y="169351"/>
                  <a:pt x="8821973" y="168100"/>
                  <a:pt x="8820131" y="165649"/>
                </a:cubicBezTo>
                <a:cubicBezTo>
                  <a:pt x="8818417" y="163407"/>
                  <a:pt x="8814035" y="162051"/>
                  <a:pt x="8810669" y="162834"/>
                </a:cubicBezTo>
                <a:close/>
                <a:moveTo>
                  <a:pt x="9814349" y="161843"/>
                </a:moveTo>
                <a:cubicBezTo>
                  <a:pt x="9812062" y="161061"/>
                  <a:pt x="9809522" y="162886"/>
                  <a:pt x="9808442" y="166066"/>
                </a:cubicBezTo>
                <a:cubicBezTo>
                  <a:pt x="9807362" y="169247"/>
                  <a:pt x="9808886" y="173627"/>
                  <a:pt x="9812062" y="176234"/>
                </a:cubicBezTo>
                <a:cubicBezTo>
                  <a:pt x="9816126" y="179727"/>
                  <a:pt x="9817524" y="178997"/>
                  <a:pt x="9817333" y="173627"/>
                </a:cubicBezTo>
                <a:cubicBezTo>
                  <a:pt x="9817270" y="169560"/>
                  <a:pt x="9817397" y="165754"/>
                  <a:pt x="9817714" y="164815"/>
                </a:cubicBezTo>
                <a:cubicBezTo>
                  <a:pt x="9818095" y="163825"/>
                  <a:pt x="9816698" y="162677"/>
                  <a:pt x="9814349" y="161843"/>
                </a:cubicBezTo>
                <a:close/>
                <a:moveTo>
                  <a:pt x="8620209" y="159913"/>
                </a:moveTo>
                <a:cubicBezTo>
                  <a:pt x="8618112" y="159184"/>
                  <a:pt x="8614175" y="161009"/>
                  <a:pt x="8611952" y="163772"/>
                </a:cubicBezTo>
                <a:cubicBezTo>
                  <a:pt x="8609666" y="166588"/>
                  <a:pt x="8608333" y="169246"/>
                  <a:pt x="8609095" y="169455"/>
                </a:cubicBezTo>
                <a:cubicBezTo>
                  <a:pt x="8609793" y="169664"/>
                  <a:pt x="8613667" y="167891"/>
                  <a:pt x="8617350" y="165597"/>
                </a:cubicBezTo>
                <a:cubicBezTo>
                  <a:pt x="8621478" y="163042"/>
                  <a:pt x="8622622" y="160748"/>
                  <a:pt x="8620209" y="159913"/>
                </a:cubicBezTo>
                <a:close/>
                <a:moveTo>
                  <a:pt x="8891705" y="157932"/>
                </a:moveTo>
                <a:cubicBezTo>
                  <a:pt x="8889228" y="158506"/>
                  <a:pt x="8886497" y="161322"/>
                  <a:pt x="8885418" y="164502"/>
                </a:cubicBezTo>
                <a:cubicBezTo>
                  <a:pt x="8883068" y="171332"/>
                  <a:pt x="8888784" y="174669"/>
                  <a:pt x="8894626" y="169873"/>
                </a:cubicBezTo>
                <a:cubicBezTo>
                  <a:pt x="8899644" y="165805"/>
                  <a:pt x="8897421" y="156681"/>
                  <a:pt x="8891705" y="157932"/>
                </a:cubicBezTo>
                <a:close/>
                <a:moveTo>
                  <a:pt x="7500246" y="156820"/>
                </a:moveTo>
                <a:cubicBezTo>
                  <a:pt x="7505136" y="158488"/>
                  <a:pt x="7498086" y="194413"/>
                  <a:pt x="7491863" y="199418"/>
                </a:cubicBezTo>
                <a:cubicBezTo>
                  <a:pt x="7488370" y="202130"/>
                  <a:pt x="7487227" y="199211"/>
                  <a:pt x="7488307" y="190607"/>
                </a:cubicBezTo>
                <a:cubicBezTo>
                  <a:pt x="7490656" y="170898"/>
                  <a:pt x="7496118" y="155412"/>
                  <a:pt x="7500246" y="156820"/>
                </a:cubicBezTo>
                <a:close/>
                <a:moveTo>
                  <a:pt x="8653677" y="155012"/>
                </a:moveTo>
                <a:cubicBezTo>
                  <a:pt x="8647961" y="150216"/>
                  <a:pt x="8633418" y="158766"/>
                  <a:pt x="8629735" y="169038"/>
                </a:cubicBezTo>
                <a:cubicBezTo>
                  <a:pt x="8628338" y="172949"/>
                  <a:pt x="8625797" y="174460"/>
                  <a:pt x="8624019" y="172375"/>
                </a:cubicBezTo>
                <a:cubicBezTo>
                  <a:pt x="8622304" y="170342"/>
                  <a:pt x="8620145" y="170602"/>
                  <a:pt x="8619319" y="173001"/>
                </a:cubicBezTo>
                <a:cubicBezTo>
                  <a:pt x="8618494" y="175504"/>
                  <a:pt x="8610682" y="180457"/>
                  <a:pt x="8601791" y="184368"/>
                </a:cubicBezTo>
                <a:cubicBezTo>
                  <a:pt x="8590804" y="189112"/>
                  <a:pt x="8583882" y="195578"/>
                  <a:pt x="8579754" y="204859"/>
                </a:cubicBezTo>
                <a:cubicBezTo>
                  <a:pt x="8576515" y="212263"/>
                  <a:pt x="8571625" y="220137"/>
                  <a:pt x="8569084" y="222169"/>
                </a:cubicBezTo>
                <a:cubicBezTo>
                  <a:pt x="8566354" y="224360"/>
                  <a:pt x="8564893" y="226809"/>
                  <a:pt x="8565528" y="228062"/>
                </a:cubicBezTo>
                <a:cubicBezTo>
                  <a:pt x="8567687" y="232442"/>
                  <a:pt x="8579818" y="226289"/>
                  <a:pt x="8612778" y="204233"/>
                </a:cubicBezTo>
                <a:cubicBezTo>
                  <a:pt x="8647517" y="180979"/>
                  <a:pt x="8662822" y="162677"/>
                  <a:pt x="8653677" y="155012"/>
                </a:cubicBezTo>
                <a:close/>
                <a:moveTo>
                  <a:pt x="8144407" y="154282"/>
                </a:moveTo>
                <a:cubicBezTo>
                  <a:pt x="8142883" y="152353"/>
                  <a:pt x="8139453" y="154126"/>
                  <a:pt x="8136850" y="158088"/>
                </a:cubicBezTo>
                <a:cubicBezTo>
                  <a:pt x="8134182" y="162103"/>
                  <a:pt x="8133484" y="165857"/>
                  <a:pt x="8135262" y="166535"/>
                </a:cubicBezTo>
                <a:cubicBezTo>
                  <a:pt x="8140025" y="168152"/>
                  <a:pt x="8147519" y="158141"/>
                  <a:pt x="8144407" y="154282"/>
                </a:cubicBezTo>
                <a:close/>
                <a:moveTo>
                  <a:pt x="8252942" y="148780"/>
                </a:moveTo>
                <a:cubicBezTo>
                  <a:pt x="8252180" y="150970"/>
                  <a:pt x="8249449" y="153108"/>
                  <a:pt x="8246528" y="153734"/>
                </a:cubicBezTo>
                <a:cubicBezTo>
                  <a:pt x="8243924" y="154359"/>
                  <a:pt x="8241447" y="157852"/>
                  <a:pt x="8241575" y="160981"/>
                </a:cubicBezTo>
                <a:cubicBezTo>
                  <a:pt x="8241638" y="164996"/>
                  <a:pt x="8239923" y="165622"/>
                  <a:pt x="8236557" y="162753"/>
                </a:cubicBezTo>
                <a:cubicBezTo>
                  <a:pt x="8229826" y="157175"/>
                  <a:pt x="8231413" y="154098"/>
                  <a:pt x="8243924" y="149146"/>
                </a:cubicBezTo>
                <a:cubicBezTo>
                  <a:pt x="8249513" y="146850"/>
                  <a:pt x="8253641" y="146695"/>
                  <a:pt x="8252942" y="148780"/>
                </a:cubicBezTo>
                <a:close/>
                <a:moveTo>
                  <a:pt x="9878745" y="148443"/>
                </a:moveTo>
                <a:cubicBezTo>
                  <a:pt x="9877920" y="148130"/>
                  <a:pt x="9876205" y="150684"/>
                  <a:pt x="9875062" y="153866"/>
                </a:cubicBezTo>
                <a:cubicBezTo>
                  <a:pt x="9873982" y="157046"/>
                  <a:pt x="9874745" y="160435"/>
                  <a:pt x="9876777" y="161113"/>
                </a:cubicBezTo>
                <a:cubicBezTo>
                  <a:pt x="9878809" y="161791"/>
                  <a:pt x="9880523" y="159288"/>
                  <a:pt x="9880460" y="155690"/>
                </a:cubicBezTo>
                <a:cubicBezTo>
                  <a:pt x="9880333" y="152145"/>
                  <a:pt x="9879571" y="148755"/>
                  <a:pt x="9878745" y="148443"/>
                </a:cubicBezTo>
                <a:close/>
                <a:moveTo>
                  <a:pt x="7478019" y="144722"/>
                </a:moveTo>
                <a:cubicBezTo>
                  <a:pt x="7490466" y="149050"/>
                  <a:pt x="7490402" y="165057"/>
                  <a:pt x="7477828" y="186122"/>
                </a:cubicBezTo>
                <a:cubicBezTo>
                  <a:pt x="7475351" y="190137"/>
                  <a:pt x="7460045" y="183984"/>
                  <a:pt x="7461506" y="179604"/>
                </a:cubicBezTo>
                <a:cubicBezTo>
                  <a:pt x="7462205" y="177727"/>
                  <a:pt x="7465190" y="176007"/>
                  <a:pt x="7467920" y="176007"/>
                </a:cubicBezTo>
                <a:cubicBezTo>
                  <a:pt x="7471731" y="175954"/>
                  <a:pt x="7472938" y="172618"/>
                  <a:pt x="7472874" y="162763"/>
                </a:cubicBezTo>
                <a:lnTo>
                  <a:pt x="7472747" y="149571"/>
                </a:lnTo>
                <a:lnTo>
                  <a:pt x="7468556" y="160625"/>
                </a:lnTo>
                <a:cubicBezTo>
                  <a:pt x="7463919" y="172878"/>
                  <a:pt x="7454838" y="173139"/>
                  <a:pt x="7459030" y="160885"/>
                </a:cubicBezTo>
                <a:cubicBezTo>
                  <a:pt x="7463411" y="148163"/>
                  <a:pt x="7470524" y="142115"/>
                  <a:pt x="7478019" y="144722"/>
                </a:cubicBezTo>
                <a:close/>
                <a:moveTo>
                  <a:pt x="8625607" y="141768"/>
                </a:moveTo>
                <a:cubicBezTo>
                  <a:pt x="8622685" y="142394"/>
                  <a:pt x="8620589" y="143489"/>
                  <a:pt x="8620209" y="144584"/>
                </a:cubicBezTo>
                <a:cubicBezTo>
                  <a:pt x="8619764" y="145627"/>
                  <a:pt x="8621161" y="146878"/>
                  <a:pt x="8623575" y="147764"/>
                </a:cubicBezTo>
                <a:cubicBezTo>
                  <a:pt x="8625861" y="148547"/>
                  <a:pt x="8628211" y="147348"/>
                  <a:pt x="8629036" y="144949"/>
                </a:cubicBezTo>
                <a:cubicBezTo>
                  <a:pt x="8629862" y="142550"/>
                  <a:pt x="8628401" y="141195"/>
                  <a:pt x="8625607" y="141768"/>
                </a:cubicBezTo>
                <a:close/>
                <a:moveTo>
                  <a:pt x="7550989" y="138692"/>
                </a:moveTo>
                <a:cubicBezTo>
                  <a:pt x="7548829" y="137962"/>
                  <a:pt x="7547115" y="138848"/>
                  <a:pt x="7546670" y="140778"/>
                </a:cubicBezTo>
                <a:cubicBezTo>
                  <a:pt x="7544511" y="149798"/>
                  <a:pt x="7547241" y="160904"/>
                  <a:pt x="7550925" y="157880"/>
                </a:cubicBezTo>
                <a:cubicBezTo>
                  <a:pt x="7555879" y="153761"/>
                  <a:pt x="7555942" y="140412"/>
                  <a:pt x="7550989" y="138692"/>
                </a:cubicBezTo>
                <a:close/>
                <a:moveTo>
                  <a:pt x="8742684" y="137806"/>
                </a:moveTo>
                <a:cubicBezTo>
                  <a:pt x="8740381" y="137780"/>
                  <a:pt x="8736841" y="138979"/>
                  <a:pt x="8731347" y="141404"/>
                </a:cubicBezTo>
                <a:cubicBezTo>
                  <a:pt x="8723409" y="144845"/>
                  <a:pt x="8716804" y="149276"/>
                  <a:pt x="8715915" y="151675"/>
                </a:cubicBezTo>
                <a:cubicBezTo>
                  <a:pt x="8715089" y="154178"/>
                  <a:pt x="8711533" y="156055"/>
                  <a:pt x="8707468" y="156159"/>
                </a:cubicBezTo>
                <a:cubicBezTo>
                  <a:pt x="8701562" y="156368"/>
                  <a:pt x="8701181" y="159340"/>
                  <a:pt x="8704992" y="174930"/>
                </a:cubicBezTo>
                <a:cubicBezTo>
                  <a:pt x="8707468" y="185202"/>
                  <a:pt x="8709120" y="197194"/>
                  <a:pt x="8708675" y="201783"/>
                </a:cubicBezTo>
                <a:cubicBezTo>
                  <a:pt x="8707913" y="209030"/>
                  <a:pt x="8708993" y="208770"/>
                  <a:pt x="8716550" y="200271"/>
                </a:cubicBezTo>
                <a:cubicBezTo>
                  <a:pt x="8723218" y="192762"/>
                  <a:pt x="8724488" y="189321"/>
                  <a:pt x="8721758" y="186036"/>
                </a:cubicBezTo>
                <a:cubicBezTo>
                  <a:pt x="8719154" y="182960"/>
                  <a:pt x="8720805" y="179466"/>
                  <a:pt x="8727346" y="174148"/>
                </a:cubicBezTo>
                <a:cubicBezTo>
                  <a:pt x="8739667" y="164137"/>
                  <a:pt x="8748304" y="149537"/>
                  <a:pt x="8746590" y="141560"/>
                </a:cubicBezTo>
                <a:cubicBezTo>
                  <a:pt x="8746050" y="139083"/>
                  <a:pt x="8744986" y="137832"/>
                  <a:pt x="8742684" y="137806"/>
                </a:cubicBezTo>
                <a:close/>
                <a:moveTo>
                  <a:pt x="8757322" y="135877"/>
                </a:moveTo>
                <a:cubicBezTo>
                  <a:pt x="8754909" y="135042"/>
                  <a:pt x="8752495" y="136190"/>
                  <a:pt x="8751733" y="138431"/>
                </a:cubicBezTo>
                <a:cubicBezTo>
                  <a:pt x="8750908" y="140830"/>
                  <a:pt x="8751035" y="142655"/>
                  <a:pt x="8752115" y="143020"/>
                </a:cubicBezTo>
                <a:cubicBezTo>
                  <a:pt x="8753257" y="143385"/>
                  <a:pt x="8755480" y="142394"/>
                  <a:pt x="8757703" y="140465"/>
                </a:cubicBezTo>
                <a:cubicBezTo>
                  <a:pt x="8759862" y="138640"/>
                  <a:pt x="8759672" y="136711"/>
                  <a:pt x="8757322" y="135877"/>
                </a:cubicBezTo>
                <a:close/>
                <a:moveTo>
                  <a:pt x="8699085" y="130558"/>
                </a:moveTo>
                <a:cubicBezTo>
                  <a:pt x="8693750" y="132122"/>
                  <a:pt x="8689369" y="137232"/>
                  <a:pt x="8688289" y="143124"/>
                </a:cubicBezTo>
                <a:cubicBezTo>
                  <a:pt x="8686638" y="151884"/>
                  <a:pt x="8687273" y="152510"/>
                  <a:pt x="8694068" y="148443"/>
                </a:cubicBezTo>
                <a:cubicBezTo>
                  <a:pt x="8698323" y="145939"/>
                  <a:pt x="8701181" y="141925"/>
                  <a:pt x="8700546" y="139318"/>
                </a:cubicBezTo>
                <a:cubicBezTo>
                  <a:pt x="8699911" y="136710"/>
                  <a:pt x="8701943" y="134625"/>
                  <a:pt x="8705055" y="134625"/>
                </a:cubicBezTo>
                <a:cubicBezTo>
                  <a:pt x="8708167" y="134625"/>
                  <a:pt x="8710072" y="133113"/>
                  <a:pt x="8709374" y="131236"/>
                </a:cubicBezTo>
                <a:cubicBezTo>
                  <a:pt x="8708611" y="129359"/>
                  <a:pt x="8704039" y="129046"/>
                  <a:pt x="8699085" y="130558"/>
                </a:cubicBezTo>
                <a:close/>
                <a:moveTo>
                  <a:pt x="10200286" y="130089"/>
                </a:moveTo>
                <a:cubicBezTo>
                  <a:pt x="10197873" y="129255"/>
                  <a:pt x="10192665" y="132592"/>
                  <a:pt x="10188220" y="137754"/>
                </a:cubicBezTo>
                <a:cubicBezTo>
                  <a:pt x="10183774" y="142916"/>
                  <a:pt x="10180535" y="149068"/>
                  <a:pt x="10180726" y="151936"/>
                </a:cubicBezTo>
                <a:cubicBezTo>
                  <a:pt x="10180853" y="154699"/>
                  <a:pt x="10184854" y="152406"/>
                  <a:pt x="10189553" y="146931"/>
                </a:cubicBezTo>
                <a:cubicBezTo>
                  <a:pt x="10194317" y="141456"/>
                  <a:pt x="10199587" y="135772"/>
                  <a:pt x="10201302" y="134261"/>
                </a:cubicBezTo>
                <a:cubicBezTo>
                  <a:pt x="10203081" y="132696"/>
                  <a:pt x="10202699" y="130923"/>
                  <a:pt x="10200286" y="130089"/>
                </a:cubicBezTo>
                <a:close/>
                <a:moveTo>
                  <a:pt x="8873415" y="122476"/>
                </a:moveTo>
                <a:cubicBezTo>
                  <a:pt x="8871001" y="121642"/>
                  <a:pt x="8868652" y="122789"/>
                  <a:pt x="8867826" y="125031"/>
                </a:cubicBezTo>
                <a:cubicBezTo>
                  <a:pt x="8867000" y="127430"/>
                  <a:pt x="8867191" y="129255"/>
                  <a:pt x="8868270" y="129619"/>
                </a:cubicBezTo>
                <a:cubicBezTo>
                  <a:pt x="8869350" y="129984"/>
                  <a:pt x="8871573" y="128994"/>
                  <a:pt x="8873859" y="127065"/>
                </a:cubicBezTo>
                <a:cubicBezTo>
                  <a:pt x="8875955" y="125240"/>
                  <a:pt x="8875828" y="123311"/>
                  <a:pt x="8873415" y="122476"/>
                </a:cubicBezTo>
                <a:close/>
                <a:moveTo>
                  <a:pt x="7495038" y="121467"/>
                </a:moveTo>
                <a:cubicBezTo>
                  <a:pt x="7496752" y="123604"/>
                  <a:pt x="7496435" y="130069"/>
                  <a:pt x="7494403" y="136065"/>
                </a:cubicBezTo>
                <a:cubicBezTo>
                  <a:pt x="7491545" y="144460"/>
                  <a:pt x="7490275" y="145190"/>
                  <a:pt x="7488941" y="139559"/>
                </a:cubicBezTo>
                <a:cubicBezTo>
                  <a:pt x="7486528" y="129756"/>
                  <a:pt x="7490973" y="116512"/>
                  <a:pt x="7495038" y="121467"/>
                </a:cubicBezTo>
                <a:close/>
                <a:moveTo>
                  <a:pt x="9834227" y="121016"/>
                </a:moveTo>
                <a:cubicBezTo>
                  <a:pt x="9827749" y="116011"/>
                  <a:pt x="9825716" y="126074"/>
                  <a:pt x="9829590" y="143958"/>
                </a:cubicBezTo>
                <a:cubicBezTo>
                  <a:pt x="9831559" y="152666"/>
                  <a:pt x="9833909" y="159705"/>
                  <a:pt x="9834989" y="160174"/>
                </a:cubicBezTo>
                <a:cubicBezTo>
                  <a:pt x="9839053" y="161530"/>
                  <a:pt x="9840577" y="149277"/>
                  <a:pt x="9836640" y="146305"/>
                </a:cubicBezTo>
                <a:cubicBezTo>
                  <a:pt x="9834480" y="144584"/>
                  <a:pt x="9834036" y="139005"/>
                  <a:pt x="9835624" y="133791"/>
                </a:cubicBezTo>
                <a:cubicBezTo>
                  <a:pt x="9837148" y="128472"/>
                  <a:pt x="9836513" y="122841"/>
                  <a:pt x="9834227" y="121016"/>
                </a:cubicBezTo>
                <a:close/>
                <a:moveTo>
                  <a:pt x="7185056" y="118445"/>
                </a:moveTo>
                <a:cubicBezTo>
                  <a:pt x="7187469" y="115629"/>
                  <a:pt x="7188041" y="116829"/>
                  <a:pt x="7186580" y="121678"/>
                </a:cubicBezTo>
                <a:cubicBezTo>
                  <a:pt x="7185437" y="125745"/>
                  <a:pt x="7183658" y="127883"/>
                  <a:pt x="7182833" y="126162"/>
                </a:cubicBezTo>
                <a:cubicBezTo>
                  <a:pt x="7181944" y="124441"/>
                  <a:pt x="7183023" y="120896"/>
                  <a:pt x="7185056" y="118445"/>
                </a:cubicBezTo>
                <a:close/>
                <a:moveTo>
                  <a:pt x="8992047" y="117940"/>
                </a:moveTo>
                <a:cubicBezTo>
                  <a:pt x="8990015" y="120391"/>
                  <a:pt x="8988999" y="123936"/>
                  <a:pt x="8989888" y="125657"/>
                </a:cubicBezTo>
                <a:cubicBezTo>
                  <a:pt x="8990650" y="127377"/>
                  <a:pt x="8992492" y="125240"/>
                  <a:pt x="8993635" y="121173"/>
                </a:cubicBezTo>
                <a:cubicBezTo>
                  <a:pt x="8995033" y="116324"/>
                  <a:pt x="8994460" y="115124"/>
                  <a:pt x="8992047" y="117940"/>
                </a:cubicBezTo>
                <a:close/>
                <a:moveTo>
                  <a:pt x="8564703" y="114000"/>
                </a:moveTo>
                <a:cubicBezTo>
                  <a:pt x="8566798" y="114730"/>
                  <a:pt x="8565147" y="118172"/>
                  <a:pt x="8560829" y="122030"/>
                </a:cubicBezTo>
                <a:cubicBezTo>
                  <a:pt x="8556573" y="125888"/>
                  <a:pt x="8552954" y="127869"/>
                  <a:pt x="8552382" y="126670"/>
                </a:cubicBezTo>
                <a:cubicBezTo>
                  <a:pt x="8550604" y="123021"/>
                  <a:pt x="8560765" y="112645"/>
                  <a:pt x="8564703" y="114000"/>
                </a:cubicBezTo>
                <a:close/>
                <a:moveTo>
                  <a:pt x="8680668" y="111683"/>
                </a:moveTo>
                <a:cubicBezTo>
                  <a:pt x="8677873" y="110692"/>
                  <a:pt x="8673872" y="111891"/>
                  <a:pt x="8671904" y="114238"/>
                </a:cubicBezTo>
                <a:cubicBezTo>
                  <a:pt x="8669871" y="116845"/>
                  <a:pt x="8671968" y="119817"/>
                  <a:pt x="8677175" y="121642"/>
                </a:cubicBezTo>
                <a:cubicBezTo>
                  <a:pt x="8682320" y="123467"/>
                  <a:pt x="8685876" y="122372"/>
                  <a:pt x="8685876" y="119087"/>
                </a:cubicBezTo>
                <a:cubicBezTo>
                  <a:pt x="8685876" y="116063"/>
                  <a:pt x="8683462" y="112622"/>
                  <a:pt x="8680668" y="111683"/>
                </a:cubicBezTo>
                <a:close/>
                <a:moveTo>
                  <a:pt x="7522600" y="109962"/>
                </a:moveTo>
                <a:cubicBezTo>
                  <a:pt x="7520505" y="112361"/>
                  <a:pt x="7518981" y="116689"/>
                  <a:pt x="7519171" y="119974"/>
                </a:cubicBezTo>
                <a:cubicBezTo>
                  <a:pt x="7519235" y="123102"/>
                  <a:pt x="7520950" y="121225"/>
                  <a:pt x="7522854" y="115645"/>
                </a:cubicBezTo>
                <a:cubicBezTo>
                  <a:pt x="7524760" y="110066"/>
                  <a:pt x="7524696" y="107564"/>
                  <a:pt x="7522600" y="109962"/>
                </a:cubicBezTo>
                <a:close/>
                <a:moveTo>
                  <a:pt x="8620621" y="109943"/>
                </a:moveTo>
                <a:cubicBezTo>
                  <a:pt x="8619288" y="110588"/>
                  <a:pt x="8617700" y="112465"/>
                  <a:pt x="8615826" y="115593"/>
                </a:cubicBezTo>
                <a:cubicBezTo>
                  <a:pt x="8609222" y="126700"/>
                  <a:pt x="8609539" y="127273"/>
                  <a:pt x="8619446" y="121277"/>
                </a:cubicBezTo>
                <a:cubicBezTo>
                  <a:pt x="8624082" y="118461"/>
                  <a:pt x="8625607" y="115281"/>
                  <a:pt x="8623892" y="111683"/>
                </a:cubicBezTo>
                <a:cubicBezTo>
                  <a:pt x="8623034" y="109884"/>
                  <a:pt x="8621955" y="109298"/>
                  <a:pt x="8620621" y="109943"/>
                </a:cubicBezTo>
                <a:close/>
                <a:moveTo>
                  <a:pt x="7321026" y="108330"/>
                </a:moveTo>
                <a:cubicBezTo>
                  <a:pt x="7325853" y="109998"/>
                  <a:pt x="7330680" y="160209"/>
                  <a:pt x="7326362" y="163703"/>
                </a:cubicBezTo>
                <a:cubicBezTo>
                  <a:pt x="7320709" y="168291"/>
                  <a:pt x="7316263" y="161096"/>
                  <a:pt x="7319185" y="152336"/>
                </a:cubicBezTo>
                <a:cubicBezTo>
                  <a:pt x="7320582" y="148321"/>
                  <a:pt x="7318931" y="141648"/>
                  <a:pt x="7315628" y="138155"/>
                </a:cubicBezTo>
                <a:cubicBezTo>
                  <a:pt x="7312389" y="134713"/>
                  <a:pt x="7309341" y="128352"/>
                  <a:pt x="7309277" y="124806"/>
                </a:cubicBezTo>
                <a:cubicBezTo>
                  <a:pt x="7309024" y="116673"/>
                  <a:pt x="7316263" y="106661"/>
                  <a:pt x="7321026" y="108330"/>
                </a:cubicBezTo>
                <a:close/>
                <a:moveTo>
                  <a:pt x="8590034" y="106309"/>
                </a:moveTo>
                <a:cubicBezTo>
                  <a:pt x="8590820" y="105905"/>
                  <a:pt x="8591344" y="107586"/>
                  <a:pt x="8592011" y="111184"/>
                </a:cubicBezTo>
                <a:cubicBezTo>
                  <a:pt x="8592900" y="115929"/>
                  <a:pt x="8592011" y="120831"/>
                  <a:pt x="8589852" y="122655"/>
                </a:cubicBezTo>
                <a:cubicBezTo>
                  <a:pt x="8583310" y="128130"/>
                  <a:pt x="8582295" y="125419"/>
                  <a:pt x="8586486" y="113948"/>
                </a:cubicBezTo>
                <a:cubicBezTo>
                  <a:pt x="8588201" y="109203"/>
                  <a:pt x="8589248" y="106713"/>
                  <a:pt x="8590034" y="106309"/>
                </a:cubicBezTo>
                <a:close/>
                <a:moveTo>
                  <a:pt x="10206383" y="105426"/>
                </a:moveTo>
                <a:cubicBezTo>
                  <a:pt x="10203208" y="104331"/>
                  <a:pt x="10199778" y="105270"/>
                  <a:pt x="10199016" y="107356"/>
                </a:cubicBezTo>
                <a:cubicBezTo>
                  <a:pt x="10198254" y="109494"/>
                  <a:pt x="10200413" y="112309"/>
                  <a:pt x="10203588" y="113404"/>
                </a:cubicBezTo>
                <a:cubicBezTo>
                  <a:pt x="10206764" y="114499"/>
                  <a:pt x="10210257" y="113560"/>
                  <a:pt x="10210956" y="111474"/>
                </a:cubicBezTo>
                <a:cubicBezTo>
                  <a:pt x="10211718" y="109337"/>
                  <a:pt x="10209559" y="106521"/>
                  <a:pt x="10206383" y="105426"/>
                </a:cubicBezTo>
                <a:close/>
                <a:moveTo>
                  <a:pt x="8865158" y="103079"/>
                </a:moveTo>
                <a:cubicBezTo>
                  <a:pt x="8864333" y="101307"/>
                  <a:pt x="8859824" y="104383"/>
                  <a:pt x="8855061" y="109858"/>
                </a:cubicBezTo>
                <a:cubicBezTo>
                  <a:pt x="8850361" y="115385"/>
                  <a:pt x="8842423" y="123676"/>
                  <a:pt x="8837278" y="128472"/>
                </a:cubicBezTo>
                <a:cubicBezTo>
                  <a:pt x="8832007" y="133321"/>
                  <a:pt x="8827054" y="139839"/>
                  <a:pt x="8825847" y="143489"/>
                </a:cubicBezTo>
                <a:cubicBezTo>
                  <a:pt x="8824513" y="147087"/>
                  <a:pt x="8825149" y="150424"/>
                  <a:pt x="8827244" y="151049"/>
                </a:cubicBezTo>
                <a:cubicBezTo>
                  <a:pt x="8831309" y="152405"/>
                  <a:pt x="8838930" y="144375"/>
                  <a:pt x="8842041" y="135199"/>
                </a:cubicBezTo>
                <a:cubicBezTo>
                  <a:pt x="8843185" y="131861"/>
                  <a:pt x="8849218" y="124040"/>
                  <a:pt x="8855442" y="117731"/>
                </a:cubicBezTo>
                <a:cubicBezTo>
                  <a:pt x="8861666" y="111422"/>
                  <a:pt x="8866048" y="104852"/>
                  <a:pt x="8865158" y="103079"/>
                </a:cubicBezTo>
                <a:close/>
                <a:moveTo>
                  <a:pt x="7793272" y="101255"/>
                </a:moveTo>
                <a:cubicBezTo>
                  <a:pt x="7791175" y="103914"/>
                  <a:pt x="7789778" y="110379"/>
                  <a:pt x="7790286" y="115854"/>
                </a:cubicBezTo>
                <a:cubicBezTo>
                  <a:pt x="7790731" y="121329"/>
                  <a:pt x="7791747" y="133269"/>
                  <a:pt x="7792509" y="142916"/>
                </a:cubicBezTo>
                <a:cubicBezTo>
                  <a:pt x="7793272" y="152562"/>
                  <a:pt x="7795684" y="160696"/>
                  <a:pt x="7797908" y="161478"/>
                </a:cubicBezTo>
                <a:cubicBezTo>
                  <a:pt x="7803496" y="163407"/>
                  <a:pt x="7803496" y="163407"/>
                  <a:pt x="7800130" y="127899"/>
                </a:cubicBezTo>
                <a:cubicBezTo>
                  <a:pt x="7798543" y="110849"/>
                  <a:pt x="7795431" y="98700"/>
                  <a:pt x="7793272" y="101255"/>
                </a:cubicBezTo>
                <a:close/>
                <a:moveTo>
                  <a:pt x="9698256" y="101254"/>
                </a:moveTo>
                <a:cubicBezTo>
                  <a:pt x="9696287" y="102246"/>
                  <a:pt x="9695525" y="103549"/>
                  <a:pt x="9696287" y="104487"/>
                </a:cubicBezTo>
                <a:cubicBezTo>
                  <a:pt x="9703590" y="114238"/>
                  <a:pt x="9723024" y="129151"/>
                  <a:pt x="9724103" y="125761"/>
                </a:cubicBezTo>
                <a:cubicBezTo>
                  <a:pt x="9725755" y="121016"/>
                  <a:pt x="9702701" y="99117"/>
                  <a:pt x="9698256" y="101254"/>
                </a:cubicBezTo>
                <a:close/>
                <a:moveTo>
                  <a:pt x="9844443" y="100981"/>
                </a:moveTo>
                <a:cubicBezTo>
                  <a:pt x="9839641" y="99221"/>
                  <a:pt x="9835910" y="99378"/>
                  <a:pt x="9834989" y="102089"/>
                </a:cubicBezTo>
                <a:cubicBezTo>
                  <a:pt x="9834227" y="104435"/>
                  <a:pt x="9835179" y="106573"/>
                  <a:pt x="9837592" y="107408"/>
                </a:cubicBezTo>
                <a:cubicBezTo>
                  <a:pt x="9839878" y="108241"/>
                  <a:pt x="9840958" y="110588"/>
                  <a:pt x="9840133" y="112986"/>
                </a:cubicBezTo>
                <a:cubicBezTo>
                  <a:pt x="9839370" y="115332"/>
                  <a:pt x="9843308" y="125761"/>
                  <a:pt x="9849087" y="136294"/>
                </a:cubicBezTo>
                <a:cubicBezTo>
                  <a:pt x="9860201" y="156941"/>
                  <a:pt x="9865155" y="160644"/>
                  <a:pt x="9866806" y="149642"/>
                </a:cubicBezTo>
                <a:cubicBezTo>
                  <a:pt x="9867441" y="145784"/>
                  <a:pt x="9863948" y="140413"/>
                  <a:pt x="9859312" y="138119"/>
                </a:cubicBezTo>
                <a:cubicBezTo>
                  <a:pt x="9854740" y="135825"/>
                  <a:pt x="9850040" y="129359"/>
                  <a:pt x="9849214" y="124145"/>
                </a:cubicBezTo>
                <a:cubicBezTo>
                  <a:pt x="9847880" y="115698"/>
                  <a:pt x="9848516" y="115124"/>
                  <a:pt x="9854740" y="119765"/>
                </a:cubicBezTo>
                <a:cubicBezTo>
                  <a:pt x="9865409" y="127690"/>
                  <a:pt x="9870044" y="120599"/>
                  <a:pt x="9860328" y="111370"/>
                </a:cubicBezTo>
                <a:cubicBezTo>
                  <a:pt x="9855121" y="106417"/>
                  <a:pt x="9849246" y="102741"/>
                  <a:pt x="9844443" y="100981"/>
                </a:cubicBezTo>
                <a:close/>
                <a:moveTo>
                  <a:pt x="8750638" y="98877"/>
                </a:moveTo>
                <a:cubicBezTo>
                  <a:pt x="8749749" y="98857"/>
                  <a:pt x="8747320" y="101047"/>
                  <a:pt x="8742588" y="105426"/>
                </a:cubicBezTo>
                <a:cubicBezTo>
                  <a:pt x="8731347" y="115802"/>
                  <a:pt x="8729315" y="124092"/>
                  <a:pt x="8739477" y="118670"/>
                </a:cubicBezTo>
                <a:cubicBezTo>
                  <a:pt x="8743414" y="116480"/>
                  <a:pt x="8747732" y="110797"/>
                  <a:pt x="8749447" y="105583"/>
                </a:cubicBezTo>
                <a:cubicBezTo>
                  <a:pt x="8750876" y="101125"/>
                  <a:pt x="8751527" y="98896"/>
                  <a:pt x="8750638" y="98877"/>
                </a:cubicBezTo>
                <a:close/>
                <a:moveTo>
                  <a:pt x="7499992" y="97844"/>
                </a:moveTo>
                <a:cubicBezTo>
                  <a:pt x="7502341" y="95028"/>
                  <a:pt x="7502913" y="96228"/>
                  <a:pt x="7501516" y="101077"/>
                </a:cubicBezTo>
                <a:cubicBezTo>
                  <a:pt x="7500372" y="105144"/>
                  <a:pt x="7498595" y="107229"/>
                  <a:pt x="7497769" y="105561"/>
                </a:cubicBezTo>
                <a:cubicBezTo>
                  <a:pt x="7496880" y="103840"/>
                  <a:pt x="7497960" y="100295"/>
                  <a:pt x="7499992" y="97844"/>
                </a:cubicBezTo>
                <a:close/>
                <a:moveTo>
                  <a:pt x="8782844" y="96145"/>
                </a:moveTo>
                <a:cubicBezTo>
                  <a:pt x="8782058" y="95845"/>
                  <a:pt x="8780629" y="97527"/>
                  <a:pt x="8777771" y="100890"/>
                </a:cubicBezTo>
                <a:cubicBezTo>
                  <a:pt x="8774596" y="104696"/>
                  <a:pt x="8773072" y="110171"/>
                  <a:pt x="8774342" y="113508"/>
                </a:cubicBezTo>
                <a:cubicBezTo>
                  <a:pt x="8775803" y="117262"/>
                  <a:pt x="8774152" y="119452"/>
                  <a:pt x="8769643" y="119452"/>
                </a:cubicBezTo>
                <a:cubicBezTo>
                  <a:pt x="8765768" y="119452"/>
                  <a:pt x="8761704" y="122268"/>
                  <a:pt x="8760497" y="125865"/>
                </a:cubicBezTo>
                <a:cubicBezTo>
                  <a:pt x="8757640" y="134156"/>
                  <a:pt x="8762847" y="135564"/>
                  <a:pt x="8773834" y="129671"/>
                </a:cubicBezTo>
                <a:cubicBezTo>
                  <a:pt x="8782979" y="124666"/>
                  <a:pt x="8785075" y="119243"/>
                  <a:pt x="8784059" y="103289"/>
                </a:cubicBezTo>
                <a:cubicBezTo>
                  <a:pt x="8783773" y="98726"/>
                  <a:pt x="8783630" y="96445"/>
                  <a:pt x="8782844" y="96145"/>
                </a:cubicBezTo>
                <a:close/>
                <a:moveTo>
                  <a:pt x="9685404" y="87399"/>
                </a:moveTo>
                <a:cubicBezTo>
                  <a:pt x="9684856" y="88207"/>
                  <a:pt x="9685237" y="90019"/>
                  <a:pt x="9686380" y="93121"/>
                </a:cubicBezTo>
                <a:cubicBezTo>
                  <a:pt x="9687841" y="97189"/>
                  <a:pt x="9689809" y="101046"/>
                  <a:pt x="9690698" y="101307"/>
                </a:cubicBezTo>
                <a:cubicBezTo>
                  <a:pt x="9691524" y="101620"/>
                  <a:pt x="9693239" y="99065"/>
                  <a:pt x="9694319" y="95884"/>
                </a:cubicBezTo>
                <a:cubicBezTo>
                  <a:pt x="9695461" y="92548"/>
                  <a:pt x="9693620" y="88897"/>
                  <a:pt x="9690000" y="87698"/>
                </a:cubicBezTo>
                <a:cubicBezTo>
                  <a:pt x="9687428" y="86786"/>
                  <a:pt x="9685951" y="86591"/>
                  <a:pt x="9685404" y="87399"/>
                </a:cubicBezTo>
                <a:close/>
                <a:moveTo>
                  <a:pt x="8231413" y="85937"/>
                </a:moveTo>
                <a:cubicBezTo>
                  <a:pt x="8232302" y="86407"/>
                  <a:pt x="8233413" y="88192"/>
                  <a:pt x="8234969" y="91425"/>
                </a:cubicBezTo>
                <a:cubicBezTo>
                  <a:pt x="8237319" y="96170"/>
                  <a:pt x="8237255" y="101123"/>
                  <a:pt x="8234842" y="103157"/>
                </a:cubicBezTo>
                <a:cubicBezTo>
                  <a:pt x="8230079" y="107067"/>
                  <a:pt x="8226332" y="97057"/>
                  <a:pt x="8229189" y="88349"/>
                </a:cubicBezTo>
                <a:cubicBezTo>
                  <a:pt x="8229857" y="86315"/>
                  <a:pt x="8230524" y="85468"/>
                  <a:pt x="8231413" y="85937"/>
                </a:cubicBezTo>
                <a:close/>
                <a:moveTo>
                  <a:pt x="8817147" y="81858"/>
                </a:moveTo>
                <a:cubicBezTo>
                  <a:pt x="8812257" y="80504"/>
                  <a:pt x="8806414" y="81441"/>
                  <a:pt x="8804254" y="83892"/>
                </a:cubicBezTo>
                <a:cubicBezTo>
                  <a:pt x="8799237" y="89680"/>
                  <a:pt x="8804191" y="91192"/>
                  <a:pt x="8816130" y="87386"/>
                </a:cubicBezTo>
                <a:cubicBezTo>
                  <a:pt x="8825657" y="84414"/>
                  <a:pt x="8825720" y="84154"/>
                  <a:pt x="8817147" y="81858"/>
                </a:cubicBezTo>
                <a:close/>
                <a:moveTo>
                  <a:pt x="8593789" y="81411"/>
                </a:moveTo>
                <a:cubicBezTo>
                  <a:pt x="8595504" y="80681"/>
                  <a:pt x="8596964" y="83653"/>
                  <a:pt x="8597028" y="88138"/>
                </a:cubicBezTo>
                <a:cubicBezTo>
                  <a:pt x="8597155" y="94395"/>
                  <a:pt x="8596393" y="94707"/>
                  <a:pt x="8593853" y="89441"/>
                </a:cubicBezTo>
                <a:cubicBezTo>
                  <a:pt x="8592011" y="85739"/>
                  <a:pt x="8592011" y="82141"/>
                  <a:pt x="8593789" y="81411"/>
                </a:cubicBezTo>
                <a:close/>
                <a:moveTo>
                  <a:pt x="7255042" y="72142"/>
                </a:moveTo>
                <a:cubicBezTo>
                  <a:pt x="7259487" y="73654"/>
                  <a:pt x="7260059" y="77721"/>
                  <a:pt x="7257201" y="85177"/>
                </a:cubicBezTo>
                <a:cubicBezTo>
                  <a:pt x="7254788" y="91487"/>
                  <a:pt x="7253009" y="93155"/>
                  <a:pt x="7252882" y="89296"/>
                </a:cubicBezTo>
                <a:cubicBezTo>
                  <a:pt x="7252819" y="85699"/>
                  <a:pt x="7251803" y="79650"/>
                  <a:pt x="7250723" y="76261"/>
                </a:cubicBezTo>
                <a:cubicBezTo>
                  <a:pt x="7249263" y="71934"/>
                  <a:pt x="7250596" y="70630"/>
                  <a:pt x="7255042" y="72142"/>
                </a:cubicBezTo>
                <a:close/>
                <a:moveTo>
                  <a:pt x="8127133" y="67260"/>
                </a:moveTo>
                <a:cubicBezTo>
                  <a:pt x="8121417" y="67468"/>
                  <a:pt x="8120211" y="69398"/>
                  <a:pt x="8121417" y="76958"/>
                </a:cubicBezTo>
                <a:cubicBezTo>
                  <a:pt x="8123195" y="88220"/>
                  <a:pt x="8129292" y="91089"/>
                  <a:pt x="8135579" y="83631"/>
                </a:cubicBezTo>
                <a:cubicBezTo>
                  <a:pt x="8141613" y="76540"/>
                  <a:pt x="8136659" y="66947"/>
                  <a:pt x="8127133" y="67260"/>
                </a:cubicBezTo>
                <a:close/>
                <a:moveTo>
                  <a:pt x="8745573" y="63871"/>
                </a:moveTo>
                <a:cubicBezTo>
                  <a:pt x="8742525" y="65330"/>
                  <a:pt x="8739857" y="69189"/>
                  <a:pt x="8739730" y="72317"/>
                </a:cubicBezTo>
                <a:cubicBezTo>
                  <a:pt x="8739603" y="75549"/>
                  <a:pt x="8742143" y="74299"/>
                  <a:pt x="8745382" y="69606"/>
                </a:cubicBezTo>
                <a:cubicBezTo>
                  <a:pt x="8749574" y="63506"/>
                  <a:pt x="8749638" y="61889"/>
                  <a:pt x="8745573" y="63871"/>
                </a:cubicBezTo>
                <a:close/>
                <a:moveTo>
                  <a:pt x="7296702" y="63226"/>
                </a:moveTo>
                <a:cubicBezTo>
                  <a:pt x="7300512" y="60983"/>
                  <a:pt x="7303180" y="61453"/>
                  <a:pt x="7304069" y="64633"/>
                </a:cubicBezTo>
                <a:cubicBezTo>
                  <a:pt x="7304768" y="67241"/>
                  <a:pt x="7308260" y="70525"/>
                  <a:pt x="7311436" y="71620"/>
                </a:cubicBezTo>
                <a:cubicBezTo>
                  <a:pt x="7314929" y="72820"/>
                  <a:pt x="7316326" y="78399"/>
                  <a:pt x="7314865" y="85021"/>
                </a:cubicBezTo>
                <a:cubicBezTo>
                  <a:pt x="7313405" y="91224"/>
                  <a:pt x="7314294" y="95970"/>
                  <a:pt x="7316771" y="95500"/>
                </a:cubicBezTo>
                <a:cubicBezTo>
                  <a:pt x="7319501" y="94979"/>
                  <a:pt x="7320772" y="96179"/>
                  <a:pt x="7320010" y="98420"/>
                </a:cubicBezTo>
                <a:cubicBezTo>
                  <a:pt x="7319248" y="100610"/>
                  <a:pt x="7316389" y="102226"/>
                  <a:pt x="7313278" y="102330"/>
                </a:cubicBezTo>
                <a:cubicBezTo>
                  <a:pt x="7305022" y="102539"/>
                  <a:pt x="7302227" y="98263"/>
                  <a:pt x="7305085" y="89974"/>
                </a:cubicBezTo>
                <a:cubicBezTo>
                  <a:pt x="7307880" y="81996"/>
                  <a:pt x="7299814" y="63851"/>
                  <a:pt x="7294289" y="65624"/>
                </a:cubicBezTo>
                <a:cubicBezTo>
                  <a:pt x="7292320" y="66250"/>
                  <a:pt x="7293336" y="65207"/>
                  <a:pt x="7296702" y="63226"/>
                </a:cubicBezTo>
                <a:close/>
                <a:moveTo>
                  <a:pt x="7338754" y="61771"/>
                </a:moveTo>
                <a:cubicBezTo>
                  <a:pt x="7339444" y="62834"/>
                  <a:pt x="7339381" y="67578"/>
                  <a:pt x="7338555" y="76000"/>
                </a:cubicBezTo>
                <a:cubicBezTo>
                  <a:pt x="7337856" y="83820"/>
                  <a:pt x="7336205" y="86688"/>
                  <a:pt x="7334109" y="84030"/>
                </a:cubicBezTo>
                <a:cubicBezTo>
                  <a:pt x="7332331" y="81839"/>
                  <a:pt x="7332458" y="75216"/>
                  <a:pt x="7334427" y="69639"/>
                </a:cubicBezTo>
                <a:cubicBezTo>
                  <a:pt x="7336618" y="63329"/>
                  <a:pt x="7338063" y="60709"/>
                  <a:pt x="7338754" y="61771"/>
                </a:cubicBezTo>
                <a:close/>
                <a:moveTo>
                  <a:pt x="7418637" y="59678"/>
                </a:moveTo>
                <a:cubicBezTo>
                  <a:pt x="7421623" y="63537"/>
                  <a:pt x="7416161" y="75581"/>
                  <a:pt x="7403015" y="94246"/>
                </a:cubicBezTo>
                <a:cubicBezTo>
                  <a:pt x="7398252" y="100974"/>
                  <a:pt x="7397871" y="100766"/>
                  <a:pt x="7397045" y="90546"/>
                </a:cubicBezTo>
                <a:cubicBezTo>
                  <a:pt x="7396347" y="82777"/>
                  <a:pt x="7397680" y="79440"/>
                  <a:pt x="7402062" y="78501"/>
                </a:cubicBezTo>
                <a:cubicBezTo>
                  <a:pt x="7405492" y="77823"/>
                  <a:pt x="7408349" y="75581"/>
                  <a:pt x="7408730" y="73443"/>
                </a:cubicBezTo>
                <a:cubicBezTo>
                  <a:pt x="7410191" y="63276"/>
                  <a:pt x="7415653" y="55872"/>
                  <a:pt x="7418637" y="59678"/>
                </a:cubicBezTo>
                <a:close/>
                <a:moveTo>
                  <a:pt x="8672666" y="55705"/>
                </a:moveTo>
                <a:cubicBezTo>
                  <a:pt x="8678572" y="54402"/>
                  <a:pt x="8680350" y="60242"/>
                  <a:pt x="8675650" y="65769"/>
                </a:cubicBezTo>
                <a:cubicBezTo>
                  <a:pt x="8673364" y="68480"/>
                  <a:pt x="8670062" y="70097"/>
                  <a:pt x="8667966" y="69366"/>
                </a:cubicBezTo>
                <a:cubicBezTo>
                  <a:pt x="8663140" y="67698"/>
                  <a:pt x="8666886" y="57009"/>
                  <a:pt x="8672666" y="55705"/>
                </a:cubicBezTo>
                <a:close/>
                <a:moveTo>
                  <a:pt x="10216227" y="55320"/>
                </a:moveTo>
                <a:cubicBezTo>
                  <a:pt x="10210066" y="53130"/>
                  <a:pt x="10208669" y="54642"/>
                  <a:pt x="10207653" y="64601"/>
                </a:cubicBezTo>
                <a:cubicBezTo>
                  <a:pt x="10207082" y="71066"/>
                  <a:pt x="10207780" y="77635"/>
                  <a:pt x="10209368" y="79044"/>
                </a:cubicBezTo>
                <a:cubicBezTo>
                  <a:pt x="10211019" y="80452"/>
                  <a:pt x="10211146" y="85040"/>
                  <a:pt x="10209749" y="89003"/>
                </a:cubicBezTo>
                <a:cubicBezTo>
                  <a:pt x="10208415" y="92966"/>
                  <a:pt x="10208669" y="98126"/>
                  <a:pt x="10210321" y="100108"/>
                </a:cubicBezTo>
                <a:cubicBezTo>
                  <a:pt x="10213877" y="104488"/>
                  <a:pt x="10219212" y="91141"/>
                  <a:pt x="10221879" y="71066"/>
                </a:cubicBezTo>
                <a:cubicBezTo>
                  <a:pt x="10223086" y="61681"/>
                  <a:pt x="10221435" y="57092"/>
                  <a:pt x="10216227" y="55320"/>
                </a:cubicBezTo>
                <a:close/>
                <a:moveTo>
                  <a:pt x="8704611" y="55236"/>
                </a:moveTo>
                <a:cubicBezTo>
                  <a:pt x="8706834" y="55966"/>
                  <a:pt x="8707341" y="60137"/>
                  <a:pt x="8705817" y="64569"/>
                </a:cubicBezTo>
                <a:cubicBezTo>
                  <a:pt x="8704293" y="68949"/>
                  <a:pt x="8701308" y="71921"/>
                  <a:pt x="8699085" y="71191"/>
                </a:cubicBezTo>
                <a:cubicBezTo>
                  <a:pt x="8696926" y="70461"/>
                  <a:pt x="8696418" y="66289"/>
                  <a:pt x="8697879" y="61858"/>
                </a:cubicBezTo>
                <a:cubicBezTo>
                  <a:pt x="8699403" y="57426"/>
                  <a:pt x="8702451" y="54506"/>
                  <a:pt x="8704611" y="55236"/>
                </a:cubicBezTo>
                <a:close/>
                <a:moveTo>
                  <a:pt x="8846424" y="46247"/>
                </a:moveTo>
                <a:cubicBezTo>
                  <a:pt x="8844265" y="45569"/>
                  <a:pt x="8840264" y="47916"/>
                  <a:pt x="8837723" y="51513"/>
                </a:cubicBezTo>
                <a:cubicBezTo>
                  <a:pt x="8835056" y="55215"/>
                  <a:pt x="8833087" y="62619"/>
                  <a:pt x="8833151" y="68458"/>
                </a:cubicBezTo>
                <a:cubicBezTo>
                  <a:pt x="8833404" y="77427"/>
                  <a:pt x="8834039" y="78001"/>
                  <a:pt x="8838358" y="72891"/>
                </a:cubicBezTo>
                <a:cubicBezTo>
                  <a:pt x="8845916" y="63923"/>
                  <a:pt x="8850869" y="47759"/>
                  <a:pt x="8846424" y="46247"/>
                </a:cubicBezTo>
                <a:close/>
                <a:moveTo>
                  <a:pt x="9627508" y="43858"/>
                </a:moveTo>
                <a:cubicBezTo>
                  <a:pt x="9629858" y="44640"/>
                  <a:pt x="9631001" y="46778"/>
                  <a:pt x="9630112" y="49176"/>
                </a:cubicBezTo>
                <a:cubicBezTo>
                  <a:pt x="9629287" y="51575"/>
                  <a:pt x="9627190" y="52618"/>
                  <a:pt x="9624841" y="51783"/>
                </a:cubicBezTo>
                <a:cubicBezTo>
                  <a:pt x="9622491" y="51001"/>
                  <a:pt x="9621412" y="48863"/>
                  <a:pt x="9622237" y="46465"/>
                </a:cubicBezTo>
                <a:cubicBezTo>
                  <a:pt x="9622999" y="44118"/>
                  <a:pt x="9625158" y="43024"/>
                  <a:pt x="9627508" y="43858"/>
                </a:cubicBezTo>
                <a:close/>
                <a:moveTo>
                  <a:pt x="8654884" y="39386"/>
                </a:moveTo>
                <a:cubicBezTo>
                  <a:pt x="8655837" y="41158"/>
                  <a:pt x="8660918" y="41992"/>
                  <a:pt x="8665617" y="41262"/>
                </a:cubicBezTo>
                <a:cubicBezTo>
                  <a:pt x="8675524" y="39699"/>
                  <a:pt x="8674381" y="48666"/>
                  <a:pt x="8664029" y="53724"/>
                </a:cubicBezTo>
                <a:cubicBezTo>
                  <a:pt x="8657106" y="57061"/>
                  <a:pt x="8649042" y="48040"/>
                  <a:pt x="8651772" y="40115"/>
                </a:cubicBezTo>
                <a:cubicBezTo>
                  <a:pt x="8652598" y="37716"/>
                  <a:pt x="8653805" y="37403"/>
                  <a:pt x="8654884" y="39386"/>
                </a:cubicBezTo>
                <a:close/>
                <a:moveTo>
                  <a:pt x="7383137" y="29851"/>
                </a:moveTo>
                <a:cubicBezTo>
                  <a:pt x="7385741" y="29278"/>
                  <a:pt x="7387456" y="32719"/>
                  <a:pt x="7387138" y="37464"/>
                </a:cubicBezTo>
                <a:cubicBezTo>
                  <a:pt x="7386312" y="47892"/>
                  <a:pt x="7385106" y="47996"/>
                  <a:pt x="7381359" y="38143"/>
                </a:cubicBezTo>
                <a:cubicBezTo>
                  <a:pt x="7379707" y="34023"/>
                  <a:pt x="7380533" y="30477"/>
                  <a:pt x="7383137" y="29851"/>
                </a:cubicBezTo>
                <a:close/>
                <a:moveTo>
                  <a:pt x="9562349" y="25820"/>
                </a:moveTo>
                <a:cubicBezTo>
                  <a:pt x="9559999" y="25037"/>
                  <a:pt x="9557840" y="26028"/>
                  <a:pt x="9557014" y="28427"/>
                </a:cubicBezTo>
                <a:cubicBezTo>
                  <a:pt x="9556252" y="30773"/>
                  <a:pt x="9557268" y="32911"/>
                  <a:pt x="9559618" y="33744"/>
                </a:cubicBezTo>
                <a:cubicBezTo>
                  <a:pt x="9561968" y="34527"/>
                  <a:pt x="9564127" y="33537"/>
                  <a:pt x="9564953" y="31138"/>
                </a:cubicBezTo>
                <a:cubicBezTo>
                  <a:pt x="9565715" y="28791"/>
                  <a:pt x="9564762" y="26654"/>
                  <a:pt x="9562349" y="25820"/>
                </a:cubicBezTo>
                <a:close/>
                <a:moveTo>
                  <a:pt x="8115543" y="25228"/>
                </a:moveTo>
                <a:cubicBezTo>
                  <a:pt x="8115495" y="24218"/>
                  <a:pt x="8114844" y="24505"/>
                  <a:pt x="8113606" y="26277"/>
                </a:cubicBezTo>
                <a:cubicBezTo>
                  <a:pt x="8111129" y="29875"/>
                  <a:pt x="8109350" y="34985"/>
                  <a:pt x="8109414" y="38269"/>
                </a:cubicBezTo>
                <a:cubicBezTo>
                  <a:pt x="8109541" y="41450"/>
                  <a:pt x="8111574" y="38739"/>
                  <a:pt x="8113860" y="31960"/>
                </a:cubicBezTo>
                <a:cubicBezTo>
                  <a:pt x="8115035" y="28545"/>
                  <a:pt x="8115590" y="26238"/>
                  <a:pt x="8115543" y="25228"/>
                </a:cubicBezTo>
                <a:close/>
                <a:moveTo>
                  <a:pt x="8872343" y="21832"/>
                </a:moveTo>
                <a:cubicBezTo>
                  <a:pt x="8869985" y="21597"/>
                  <a:pt x="8867572" y="22497"/>
                  <a:pt x="8866810" y="24713"/>
                </a:cubicBezTo>
                <a:cubicBezTo>
                  <a:pt x="8866493" y="25651"/>
                  <a:pt x="8868842" y="27268"/>
                  <a:pt x="8872462" y="28467"/>
                </a:cubicBezTo>
                <a:cubicBezTo>
                  <a:pt x="8876019" y="29666"/>
                  <a:pt x="8878178" y="28571"/>
                  <a:pt x="8877543" y="25756"/>
                </a:cubicBezTo>
                <a:cubicBezTo>
                  <a:pt x="8877003" y="23436"/>
                  <a:pt x="8874701" y="22067"/>
                  <a:pt x="8872343" y="21832"/>
                </a:cubicBezTo>
                <a:close/>
                <a:moveTo>
                  <a:pt x="9171712" y="20244"/>
                </a:moveTo>
                <a:cubicBezTo>
                  <a:pt x="9174061" y="21026"/>
                  <a:pt x="9175141" y="23164"/>
                  <a:pt x="9174316" y="25562"/>
                </a:cubicBezTo>
                <a:cubicBezTo>
                  <a:pt x="9173490" y="27961"/>
                  <a:pt x="9171331" y="29056"/>
                  <a:pt x="9168981" y="28169"/>
                </a:cubicBezTo>
                <a:cubicBezTo>
                  <a:pt x="9166631" y="27387"/>
                  <a:pt x="9165552" y="25249"/>
                  <a:pt x="9166377" y="22851"/>
                </a:cubicBezTo>
                <a:cubicBezTo>
                  <a:pt x="9167203" y="20504"/>
                  <a:pt x="9169298" y="19410"/>
                  <a:pt x="9171712" y="20244"/>
                </a:cubicBezTo>
                <a:close/>
                <a:moveTo>
                  <a:pt x="9062478" y="18247"/>
                </a:moveTo>
                <a:cubicBezTo>
                  <a:pt x="9058604" y="16892"/>
                  <a:pt x="9056381" y="18821"/>
                  <a:pt x="9056444" y="23305"/>
                </a:cubicBezTo>
                <a:cubicBezTo>
                  <a:pt x="9056571" y="27372"/>
                  <a:pt x="9055174" y="35141"/>
                  <a:pt x="9053205" y="41137"/>
                </a:cubicBezTo>
                <a:cubicBezTo>
                  <a:pt x="9050284" y="50001"/>
                  <a:pt x="9050666" y="50679"/>
                  <a:pt x="9055365" y="45256"/>
                </a:cubicBezTo>
                <a:cubicBezTo>
                  <a:pt x="9060509" y="39156"/>
                  <a:pt x="9061271" y="39677"/>
                  <a:pt x="9065590" y="53286"/>
                </a:cubicBezTo>
                <a:lnTo>
                  <a:pt x="9070162" y="67781"/>
                </a:lnTo>
                <a:lnTo>
                  <a:pt x="9077402" y="59126"/>
                </a:lnTo>
                <a:cubicBezTo>
                  <a:pt x="9085785" y="49062"/>
                  <a:pt x="9083372" y="34150"/>
                  <a:pt x="9074545" y="41190"/>
                </a:cubicBezTo>
                <a:cubicBezTo>
                  <a:pt x="9070734" y="44318"/>
                  <a:pt x="9069908" y="44057"/>
                  <a:pt x="9071242" y="40251"/>
                </a:cubicBezTo>
                <a:cubicBezTo>
                  <a:pt x="9072194" y="37435"/>
                  <a:pt x="9070099" y="34255"/>
                  <a:pt x="9066543" y="33055"/>
                </a:cubicBezTo>
                <a:cubicBezTo>
                  <a:pt x="9062542" y="31648"/>
                  <a:pt x="9061716" y="28884"/>
                  <a:pt x="9064383" y="25599"/>
                </a:cubicBezTo>
                <a:cubicBezTo>
                  <a:pt x="9067178" y="22210"/>
                  <a:pt x="9066415" y="19603"/>
                  <a:pt x="9062478" y="18247"/>
                </a:cubicBezTo>
                <a:close/>
                <a:moveTo>
                  <a:pt x="9113030" y="15640"/>
                </a:moveTo>
                <a:cubicBezTo>
                  <a:pt x="9109093" y="14284"/>
                  <a:pt x="9104584" y="14806"/>
                  <a:pt x="9103060" y="16892"/>
                </a:cubicBezTo>
                <a:cubicBezTo>
                  <a:pt x="9101536" y="18925"/>
                  <a:pt x="9102360" y="26016"/>
                  <a:pt x="9104901" y="32742"/>
                </a:cubicBezTo>
                <a:cubicBezTo>
                  <a:pt x="9107505" y="39417"/>
                  <a:pt x="9110299" y="43640"/>
                  <a:pt x="9110998" y="42180"/>
                </a:cubicBezTo>
                <a:cubicBezTo>
                  <a:pt x="9119063" y="26642"/>
                  <a:pt x="9119699" y="17934"/>
                  <a:pt x="9113030" y="15640"/>
                </a:cubicBezTo>
                <a:close/>
                <a:moveTo>
                  <a:pt x="9583688" y="15235"/>
                </a:moveTo>
                <a:cubicBezTo>
                  <a:pt x="9581274" y="14401"/>
                  <a:pt x="9579941" y="15861"/>
                  <a:pt x="9580512" y="18625"/>
                </a:cubicBezTo>
                <a:cubicBezTo>
                  <a:pt x="9581147" y="21544"/>
                  <a:pt x="9582227" y="23682"/>
                  <a:pt x="9583307" y="24047"/>
                </a:cubicBezTo>
                <a:cubicBezTo>
                  <a:pt x="9584386" y="24412"/>
                  <a:pt x="9585657" y="23057"/>
                  <a:pt x="9586482" y="20658"/>
                </a:cubicBezTo>
                <a:cubicBezTo>
                  <a:pt x="9587308" y="18416"/>
                  <a:pt x="9586101" y="16069"/>
                  <a:pt x="9583688" y="15235"/>
                </a:cubicBezTo>
                <a:close/>
                <a:moveTo>
                  <a:pt x="7469318" y="12355"/>
                </a:moveTo>
                <a:cubicBezTo>
                  <a:pt x="7464999" y="10739"/>
                  <a:pt x="7454203" y="28154"/>
                  <a:pt x="7454520" y="36288"/>
                </a:cubicBezTo>
                <a:cubicBezTo>
                  <a:pt x="7454965" y="47029"/>
                  <a:pt x="7462649" y="47081"/>
                  <a:pt x="7466396" y="36340"/>
                </a:cubicBezTo>
                <a:cubicBezTo>
                  <a:pt x="7468174" y="31230"/>
                  <a:pt x="7472302" y="26694"/>
                  <a:pt x="7475351" y="26538"/>
                </a:cubicBezTo>
                <a:cubicBezTo>
                  <a:pt x="7479542" y="26329"/>
                  <a:pt x="7479859" y="24556"/>
                  <a:pt x="7476557" y="19812"/>
                </a:cubicBezTo>
                <a:cubicBezTo>
                  <a:pt x="7474144" y="16370"/>
                  <a:pt x="7470778" y="12877"/>
                  <a:pt x="7469318" y="12355"/>
                </a:cubicBezTo>
                <a:close/>
                <a:moveTo>
                  <a:pt x="9232107" y="8042"/>
                </a:moveTo>
                <a:cubicBezTo>
                  <a:pt x="9241189" y="7729"/>
                  <a:pt x="9243792" y="11275"/>
                  <a:pt x="9238014" y="15968"/>
                </a:cubicBezTo>
                <a:cubicBezTo>
                  <a:pt x="9233060" y="20035"/>
                  <a:pt x="9227280" y="18418"/>
                  <a:pt x="9225883" y="12683"/>
                </a:cubicBezTo>
                <a:cubicBezTo>
                  <a:pt x="9225312" y="10232"/>
                  <a:pt x="9228043" y="8146"/>
                  <a:pt x="9232107" y="8042"/>
                </a:cubicBezTo>
                <a:close/>
                <a:moveTo>
                  <a:pt x="8708548" y="7526"/>
                </a:moveTo>
                <a:cubicBezTo>
                  <a:pt x="8714517" y="9560"/>
                  <a:pt x="8714581" y="11385"/>
                  <a:pt x="8708611" y="18267"/>
                </a:cubicBezTo>
                <a:cubicBezTo>
                  <a:pt x="8704800" y="22751"/>
                  <a:pt x="8702260" y="27965"/>
                  <a:pt x="8703086" y="29738"/>
                </a:cubicBezTo>
                <a:cubicBezTo>
                  <a:pt x="8703911" y="31459"/>
                  <a:pt x="8702514" y="32241"/>
                  <a:pt x="8700101" y="31407"/>
                </a:cubicBezTo>
                <a:cubicBezTo>
                  <a:pt x="8697053" y="30364"/>
                  <a:pt x="8695084" y="33910"/>
                  <a:pt x="8694321" y="41679"/>
                </a:cubicBezTo>
                <a:cubicBezTo>
                  <a:pt x="8693687" y="48144"/>
                  <a:pt x="8692035" y="51533"/>
                  <a:pt x="8690829" y="49135"/>
                </a:cubicBezTo>
                <a:cubicBezTo>
                  <a:pt x="8689558" y="46736"/>
                  <a:pt x="8691464" y="35682"/>
                  <a:pt x="8694957" y="24889"/>
                </a:cubicBezTo>
                <a:cubicBezTo>
                  <a:pt x="8700292" y="8465"/>
                  <a:pt x="8702578" y="5441"/>
                  <a:pt x="8708548" y="7526"/>
                </a:cubicBezTo>
                <a:close/>
                <a:moveTo>
                  <a:pt x="7445502" y="7037"/>
                </a:moveTo>
                <a:cubicBezTo>
                  <a:pt x="7444930" y="8966"/>
                  <a:pt x="7444740" y="14389"/>
                  <a:pt x="7444994" y="19342"/>
                </a:cubicBezTo>
                <a:cubicBezTo>
                  <a:pt x="7445502" y="27111"/>
                  <a:pt x="7446137" y="27476"/>
                  <a:pt x="7450202" y="22471"/>
                </a:cubicBezTo>
                <a:cubicBezTo>
                  <a:pt x="7452741" y="19290"/>
                  <a:pt x="7452996" y="13659"/>
                  <a:pt x="7450709" y="10113"/>
                </a:cubicBezTo>
                <a:cubicBezTo>
                  <a:pt x="7448360" y="6515"/>
                  <a:pt x="7446074" y="5160"/>
                  <a:pt x="7445502" y="7037"/>
                </a:cubicBezTo>
                <a:close/>
                <a:moveTo>
                  <a:pt x="8894817" y="1406"/>
                </a:moveTo>
                <a:cubicBezTo>
                  <a:pt x="8893166" y="2240"/>
                  <a:pt x="8889927" y="10166"/>
                  <a:pt x="8887704" y="18821"/>
                </a:cubicBezTo>
                <a:lnTo>
                  <a:pt x="8883830" y="34620"/>
                </a:lnTo>
                <a:lnTo>
                  <a:pt x="8892276" y="20594"/>
                </a:lnTo>
                <a:cubicBezTo>
                  <a:pt x="8900342" y="7350"/>
                  <a:pt x="8901548" y="-1984"/>
                  <a:pt x="8894817" y="1406"/>
                </a:cubicBezTo>
                <a:close/>
                <a:moveTo>
                  <a:pt x="10381946" y="0"/>
                </a:moveTo>
                <a:lnTo>
                  <a:pt x="10382877" y="0"/>
                </a:lnTo>
                <a:lnTo>
                  <a:pt x="10382372" y="937"/>
                </a:lnTo>
                <a:close/>
                <a:moveTo>
                  <a:pt x="9620966" y="0"/>
                </a:moveTo>
                <a:lnTo>
                  <a:pt x="9641510" y="0"/>
                </a:lnTo>
                <a:lnTo>
                  <a:pt x="9642432" y="4378"/>
                </a:lnTo>
                <a:cubicBezTo>
                  <a:pt x="9642115" y="9123"/>
                  <a:pt x="9644591" y="14024"/>
                  <a:pt x="9648085" y="15223"/>
                </a:cubicBezTo>
                <a:cubicBezTo>
                  <a:pt x="9651704" y="16474"/>
                  <a:pt x="9653928" y="18977"/>
                  <a:pt x="9653229" y="21011"/>
                </a:cubicBezTo>
                <a:cubicBezTo>
                  <a:pt x="9652593" y="22888"/>
                  <a:pt x="9655896" y="24921"/>
                  <a:pt x="9660278" y="25234"/>
                </a:cubicBezTo>
                <a:cubicBezTo>
                  <a:pt x="9666311" y="25703"/>
                  <a:pt x="9668153" y="28623"/>
                  <a:pt x="9667073" y="35766"/>
                </a:cubicBezTo>
                <a:cubicBezTo>
                  <a:pt x="9666248" y="41294"/>
                  <a:pt x="9666566" y="43848"/>
                  <a:pt x="9667772" y="41398"/>
                </a:cubicBezTo>
                <a:cubicBezTo>
                  <a:pt x="9668979" y="38947"/>
                  <a:pt x="9673869" y="37331"/>
                  <a:pt x="9678632" y="37748"/>
                </a:cubicBezTo>
                <a:cubicBezTo>
                  <a:pt x="9683458" y="38165"/>
                  <a:pt x="9688412" y="35402"/>
                  <a:pt x="9689746" y="31543"/>
                </a:cubicBezTo>
                <a:cubicBezTo>
                  <a:pt x="9691080" y="27581"/>
                  <a:pt x="9690635" y="25339"/>
                  <a:pt x="9688666" y="26277"/>
                </a:cubicBezTo>
                <a:cubicBezTo>
                  <a:pt x="9686697" y="27268"/>
                  <a:pt x="9683205" y="24609"/>
                  <a:pt x="9680728" y="20229"/>
                </a:cubicBezTo>
                <a:cubicBezTo>
                  <a:pt x="9678251" y="15849"/>
                  <a:pt x="9671265" y="10165"/>
                  <a:pt x="9664724" y="7141"/>
                </a:cubicBezTo>
                <a:lnTo>
                  <a:pt x="9653990" y="0"/>
                </a:lnTo>
                <a:lnTo>
                  <a:pt x="10369981" y="0"/>
                </a:lnTo>
                <a:lnTo>
                  <a:pt x="10364661" y="10935"/>
                </a:lnTo>
                <a:cubicBezTo>
                  <a:pt x="10364835" y="15275"/>
                  <a:pt x="10367439" y="18612"/>
                  <a:pt x="10372393" y="18977"/>
                </a:cubicBezTo>
                <a:cubicBezTo>
                  <a:pt x="10379125" y="19447"/>
                  <a:pt x="10379252" y="22471"/>
                  <a:pt x="10372901" y="41293"/>
                </a:cubicBezTo>
                <a:cubicBezTo>
                  <a:pt x="10367947" y="56102"/>
                  <a:pt x="10364455" y="61733"/>
                  <a:pt x="10362168" y="58813"/>
                </a:cubicBezTo>
                <a:cubicBezTo>
                  <a:pt x="10359881" y="55893"/>
                  <a:pt x="10358040" y="59439"/>
                  <a:pt x="10356325" y="69972"/>
                </a:cubicBezTo>
                <a:cubicBezTo>
                  <a:pt x="10354992" y="78418"/>
                  <a:pt x="10352832" y="92078"/>
                  <a:pt x="10351499" y="100160"/>
                </a:cubicBezTo>
                <a:cubicBezTo>
                  <a:pt x="10350229" y="108190"/>
                  <a:pt x="10350800" y="115489"/>
                  <a:pt x="10352705" y="116167"/>
                </a:cubicBezTo>
                <a:cubicBezTo>
                  <a:pt x="10354801" y="116897"/>
                  <a:pt x="10355118" y="120964"/>
                  <a:pt x="10353404" y="125761"/>
                </a:cubicBezTo>
                <a:cubicBezTo>
                  <a:pt x="10351372" y="131757"/>
                  <a:pt x="10349022" y="132853"/>
                  <a:pt x="10345339" y="129776"/>
                </a:cubicBezTo>
                <a:cubicBezTo>
                  <a:pt x="10338861" y="124353"/>
                  <a:pt x="10330922" y="132279"/>
                  <a:pt x="10331811" y="143281"/>
                </a:cubicBezTo>
                <a:cubicBezTo>
                  <a:pt x="10332192" y="147817"/>
                  <a:pt x="10330604" y="155586"/>
                  <a:pt x="10328255" y="160539"/>
                </a:cubicBezTo>
                <a:cubicBezTo>
                  <a:pt x="10325524" y="166275"/>
                  <a:pt x="10325905" y="169142"/>
                  <a:pt x="10329271" y="168465"/>
                </a:cubicBezTo>
                <a:cubicBezTo>
                  <a:pt x="10332192" y="167839"/>
                  <a:pt x="10336002" y="163198"/>
                  <a:pt x="10337781" y="157984"/>
                </a:cubicBezTo>
                <a:cubicBezTo>
                  <a:pt x="10339623" y="152822"/>
                  <a:pt x="10344577" y="147348"/>
                  <a:pt x="10348958" y="145783"/>
                </a:cubicBezTo>
                <a:cubicBezTo>
                  <a:pt x="10356071" y="143229"/>
                  <a:pt x="10356198" y="144063"/>
                  <a:pt x="10350292" y="153605"/>
                </a:cubicBezTo>
                <a:cubicBezTo>
                  <a:pt x="10346609" y="159497"/>
                  <a:pt x="10339814" y="167318"/>
                  <a:pt x="10335050" y="171124"/>
                </a:cubicBezTo>
                <a:cubicBezTo>
                  <a:pt x="10330351" y="174878"/>
                  <a:pt x="10325461" y="180823"/>
                  <a:pt x="10324317" y="184159"/>
                </a:cubicBezTo>
                <a:cubicBezTo>
                  <a:pt x="10323047" y="187757"/>
                  <a:pt x="10320507" y="189739"/>
                  <a:pt x="10318157" y="188956"/>
                </a:cubicBezTo>
                <a:cubicBezTo>
                  <a:pt x="10315998" y="188227"/>
                  <a:pt x="10315489" y="184055"/>
                  <a:pt x="10316950" y="179623"/>
                </a:cubicBezTo>
                <a:cubicBezTo>
                  <a:pt x="10318538" y="175243"/>
                  <a:pt x="10317966" y="171019"/>
                  <a:pt x="10315807" y="170290"/>
                </a:cubicBezTo>
                <a:cubicBezTo>
                  <a:pt x="10313648" y="169507"/>
                  <a:pt x="10309266" y="176286"/>
                  <a:pt x="10306218" y="185046"/>
                </a:cubicBezTo>
                <a:cubicBezTo>
                  <a:pt x="10302979" y="194587"/>
                  <a:pt x="10302661" y="200740"/>
                  <a:pt x="10305519" y="200167"/>
                </a:cubicBezTo>
                <a:cubicBezTo>
                  <a:pt x="10308123" y="199645"/>
                  <a:pt x="10309012" y="202930"/>
                  <a:pt x="10307487" y="207362"/>
                </a:cubicBezTo>
                <a:cubicBezTo>
                  <a:pt x="10306027" y="211742"/>
                  <a:pt x="10302851" y="214923"/>
                  <a:pt x="10300692" y="214140"/>
                </a:cubicBezTo>
                <a:cubicBezTo>
                  <a:pt x="10298533" y="213409"/>
                  <a:pt x="10294786" y="218155"/>
                  <a:pt x="10292627" y="224516"/>
                </a:cubicBezTo>
                <a:cubicBezTo>
                  <a:pt x="10290404" y="230929"/>
                  <a:pt x="10286340" y="236768"/>
                  <a:pt x="10283735" y="237290"/>
                </a:cubicBezTo>
                <a:cubicBezTo>
                  <a:pt x="10281069" y="237863"/>
                  <a:pt x="10277893" y="241097"/>
                  <a:pt x="10276750" y="244694"/>
                </a:cubicBezTo>
                <a:cubicBezTo>
                  <a:pt x="10275480" y="248239"/>
                  <a:pt x="10270463" y="253245"/>
                  <a:pt x="10265509" y="256009"/>
                </a:cubicBezTo>
                <a:cubicBezTo>
                  <a:pt x="10253125" y="262891"/>
                  <a:pt x="10256364" y="273058"/>
                  <a:pt x="10269256" y="267584"/>
                </a:cubicBezTo>
                <a:cubicBezTo>
                  <a:pt x="10279354" y="263256"/>
                  <a:pt x="10279481" y="263517"/>
                  <a:pt x="10272939" y="273737"/>
                </a:cubicBezTo>
                <a:cubicBezTo>
                  <a:pt x="10264048" y="287606"/>
                  <a:pt x="10261889" y="288857"/>
                  <a:pt x="10260047" y="280880"/>
                </a:cubicBezTo>
                <a:cubicBezTo>
                  <a:pt x="10259222" y="277021"/>
                  <a:pt x="10255157" y="274205"/>
                  <a:pt x="10250585" y="274466"/>
                </a:cubicBezTo>
                <a:cubicBezTo>
                  <a:pt x="10246139" y="274675"/>
                  <a:pt x="10242138" y="272589"/>
                  <a:pt x="10241440" y="269513"/>
                </a:cubicBezTo>
                <a:cubicBezTo>
                  <a:pt x="10240233" y="263777"/>
                  <a:pt x="10212988" y="284217"/>
                  <a:pt x="10209686" y="293289"/>
                </a:cubicBezTo>
                <a:cubicBezTo>
                  <a:pt x="10207082" y="300224"/>
                  <a:pt x="10203779" y="291673"/>
                  <a:pt x="10205303" y="281922"/>
                </a:cubicBezTo>
                <a:cubicBezTo>
                  <a:pt x="10206764" y="272172"/>
                  <a:pt x="10198508" y="264403"/>
                  <a:pt x="10195650" y="272798"/>
                </a:cubicBezTo>
                <a:cubicBezTo>
                  <a:pt x="10194507" y="275978"/>
                  <a:pt x="10190125" y="280098"/>
                  <a:pt x="10186124" y="281557"/>
                </a:cubicBezTo>
                <a:cubicBezTo>
                  <a:pt x="10181996" y="283070"/>
                  <a:pt x="10178503" y="285624"/>
                  <a:pt x="10178376" y="287137"/>
                </a:cubicBezTo>
                <a:cubicBezTo>
                  <a:pt x="10178185" y="288649"/>
                  <a:pt x="10173994" y="295584"/>
                  <a:pt x="10168850" y="302779"/>
                </a:cubicBezTo>
                <a:cubicBezTo>
                  <a:pt x="10155386" y="321706"/>
                  <a:pt x="10138620" y="328328"/>
                  <a:pt x="10118171" y="322749"/>
                </a:cubicBezTo>
                <a:cubicBezTo>
                  <a:pt x="10108327" y="320142"/>
                  <a:pt x="10093339" y="317848"/>
                  <a:pt x="10084194" y="317691"/>
                </a:cubicBezTo>
                <a:cubicBezTo>
                  <a:pt x="10071302" y="317430"/>
                  <a:pt x="10066157" y="315606"/>
                  <a:pt x="10060315" y="309245"/>
                </a:cubicBezTo>
                <a:cubicBezTo>
                  <a:pt x="10056123" y="304656"/>
                  <a:pt x="10054536" y="299182"/>
                  <a:pt x="10056631" y="296783"/>
                </a:cubicBezTo>
                <a:cubicBezTo>
                  <a:pt x="10058854" y="294124"/>
                  <a:pt x="10057393" y="291933"/>
                  <a:pt x="10052757" y="291047"/>
                </a:cubicBezTo>
                <a:cubicBezTo>
                  <a:pt x="10043104" y="289222"/>
                  <a:pt x="10035420" y="300850"/>
                  <a:pt x="10044247" y="303926"/>
                </a:cubicBezTo>
                <a:cubicBezTo>
                  <a:pt x="10049392" y="305647"/>
                  <a:pt x="10049328" y="306689"/>
                  <a:pt x="10043739" y="309245"/>
                </a:cubicBezTo>
                <a:cubicBezTo>
                  <a:pt x="10031038" y="315032"/>
                  <a:pt x="10011795" y="316023"/>
                  <a:pt x="10006015" y="311174"/>
                </a:cubicBezTo>
                <a:cubicBezTo>
                  <a:pt x="9999220" y="305543"/>
                  <a:pt x="10004301" y="296835"/>
                  <a:pt x="10012684" y="299598"/>
                </a:cubicBezTo>
                <a:cubicBezTo>
                  <a:pt x="10021448" y="302519"/>
                  <a:pt x="10030784" y="299129"/>
                  <a:pt x="10029514" y="293498"/>
                </a:cubicBezTo>
                <a:cubicBezTo>
                  <a:pt x="10028942" y="290891"/>
                  <a:pt x="10023671" y="288284"/>
                  <a:pt x="10018082" y="287763"/>
                </a:cubicBezTo>
                <a:cubicBezTo>
                  <a:pt x="10011160" y="287189"/>
                  <a:pt x="10008238" y="285207"/>
                  <a:pt x="10009191" y="281818"/>
                </a:cubicBezTo>
                <a:cubicBezTo>
                  <a:pt x="10010016" y="279107"/>
                  <a:pt x="10006333" y="280828"/>
                  <a:pt x="10000935" y="285677"/>
                </a:cubicBezTo>
                <a:cubicBezTo>
                  <a:pt x="9995664" y="290578"/>
                  <a:pt x="9991599" y="296574"/>
                  <a:pt x="9992107" y="298921"/>
                </a:cubicBezTo>
                <a:cubicBezTo>
                  <a:pt x="9993250" y="304343"/>
                  <a:pt x="9983788" y="306898"/>
                  <a:pt x="9971721" y="304395"/>
                </a:cubicBezTo>
                <a:cubicBezTo>
                  <a:pt x="9964481" y="302884"/>
                  <a:pt x="9962513" y="299182"/>
                  <a:pt x="9962449" y="286668"/>
                </a:cubicBezTo>
                <a:lnTo>
                  <a:pt x="9962322" y="270816"/>
                </a:lnTo>
                <a:lnTo>
                  <a:pt x="9936157" y="262578"/>
                </a:lnTo>
                <a:cubicBezTo>
                  <a:pt x="9897925" y="250534"/>
                  <a:pt x="9887700" y="249699"/>
                  <a:pt x="9881984" y="258251"/>
                </a:cubicBezTo>
                <a:cubicBezTo>
                  <a:pt x="9878301" y="263673"/>
                  <a:pt x="9878555" y="264769"/>
                  <a:pt x="9883000" y="262630"/>
                </a:cubicBezTo>
                <a:cubicBezTo>
                  <a:pt x="9892272" y="258146"/>
                  <a:pt x="9896210" y="260492"/>
                  <a:pt x="9893352" y="268887"/>
                </a:cubicBezTo>
                <a:cubicBezTo>
                  <a:pt x="9889796" y="279107"/>
                  <a:pt x="9873601" y="271912"/>
                  <a:pt x="9871252" y="259033"/>
                </a:cubicBezTo>
                <a:cubicBezTo>
                  <a:pt x="9870108" y="252984"/>
                  <a:pt x="9863821" y="245841"/>
                  <a:pt x="9855184" y="240992"/>
                </a:cubicBezTo>
                <a:cubicBezTo>
                  <a:pt x="9847373" y="236509"/>
                  <a:pt x="9839307" y="230199"/>
                  <a:pt x="9837148" y="226706"/>
                </a:cubicBezTo>
                <a:cubicBezTo>
                  <a:pt x="9835052" y="223212"/>
                  <a:pt x="9829526" y="218988"/>
                  <a:pt x="9824827" y="217268"/>
                </a:cubicBezTo>
                <a:cubicBezTo>
                  <a:pt x="9818921" y="215027"/>
                  <a:pt x="9816888" y="211221"/>
                  <a:pt x="9818159" y="204494"/>
                </a:cubicBezTo>
                <a:cubicBezTo>
                  <a:pt x="9820636" y="191928"/>
                  <a:pt x="9806982" y="187653"/>
                  <a:pt x="9791359" y="196100"/>
                </a:cubicBezTo>
                <a:cubicBezTo>
                  <a:pt x="9779165" y="202617"/>
                  <a:pt x="9778530" y="202513"/>
                  <a:pt x="9774529" y="192971"/>
                </a:cubicBezTo>
                <a:cubicBezTo>
                  <a:pt x="9769702" y="181552"/>
                  <a:pt x="9753127" y="175816"/>
                  <a:pt x="9744490" y="182647"/>
                </a:cubicBezTo>
                <a:cubicBezTo>
                  <a:pt x="9739727" y="186349"/>
                  <a:pt x="9738901" y="186245"/>
                  <a:pt x="9740425" y="181917"/>
                </a:cubicBezTo>
                <a:cubicBezTo>
                  <a:pt x="9741695" y="178267"/>
                  <a:pt x="9738901" y="176025"/>
                  <a:pt x="9731725" y="174878"/>
                </a:cubicBezTo>
                <a:cubicBezTo>
                  <a:pt x="9725755" y="173939"/>
                  <a:pt x="9721690" y="171697"/>
                  <a:pt x="9722262" y="169821"/>
                </a:cubicBezTo>
                <a:cubicBezTo>
                  <a:pt x="9722897" y="168048"/>
                  <a:pt x="9719277" y="163772"/>
                  <a:pt x="9714514" y="160696"/>
                </a:cubicBezTo>
                <a:cubicBezTo>
                  <a:pt x="9709750" y="157724"/>
                  <a:pt x="9704416" y="151727"/>
                  <a:pt x="9703019" y="148077"/>
                </a:cubicBezTo>
                <a:cubicBezTo>
                  <a:pt x="9701686" y="144428"/>
                  <a:pt x="9697367" y="141247"/>
                  <a:pt x="9693747" y="141299"/>
                </a:cubicBezTo>
                <a:cubicBezTo>
                  <a:pt x="9690190" y="141404"/>
                  <a:pt x="9684856" y="137493"/>
                  <a:pt x="9682315" y="133113"/>
                </a:cubicBezTo>
                <a:cubicBezTo>
                  <a:pt x="9679775" y="128577"/>
                  <a:pt x="9672281" y="119713"/>
                  <a:pt x="9665867" y="113716"/>
                </a:cubicBezTo>
                <a:cubicBezTo>
                  <a:pt x="9640654" y="90045"/>
                  <a:pt x="9636653" y="82120"/>
                  <a:pt x="9642052" y="66530"/>
                </a:cubicBezTo>
                <a:cubicBezTo>
                  <a:pt x="9644147" y="60586"/>
                  <a:pt x="9643829" y="54225"/>
                  <a:pt x="9641416" y="52243"/>
                </a:cubicBezTo>
                <a:cubicBezTo>
                  <a:pt x="9637987" y="49584"/>
                  <a:pt x="9638558" y="47968"/>
                  <a:pt x="9643703" y="45256"/>
                </a:cubicBezTo>
                <a:cubicBezTo>
                  <a:pt x="9654308" y="39677"/>
                  <a:pt x="9653673" y="37904"/>
                  <a:pt x="9634812" y="17778"/>
                </a:cubicBezTo>
                <a:close/>
                <a:moveTo>
                  <a:pt x="9607463" y="0"/>
                </a:moveTo>
                <a:lnTo>
                  <a:pt x="9608318" y="0"/>
                </a:lnTo>
                <a:lnTo>
                  <a:pt x="9608225" y="541"/>
                </a:lnTo>
                <a:close/>
                <a:moveTo>
                  <a:pt x="9510070" y="0"/>
                </a:moveTo>
                <a:lnTo>
                  <a:pt x="9536121" y="0"/>
                </a:lnTo>
                <a:lnTo>
                  <a:pt x="9536533" y="199"/>
                </a:lnTo>
                <a:cubicBezTo>
                  <a:pt x="9538533" y="1926"/>
                  <a:pt x="9540026" y="4338"/>
                  <a:pt x="9542407" y="8613"/>
                </a:cubicBezTo>
                <a:cubicBezTo>
                  <a:pt x="9545773" y="14557"/>
                  <a:pt x="9547933" y="15913"/>
                  <a:pt x="9549076" y="12733"/>
                </a:cubicBezTo>
                <a:cubicBezTo>
                  <a:pt x="9550282" y="9187"/>
                  <a:pt x="9552315" y="9708"/>
                  <a:pt x="9556824" y="14662"/>
                </a:cubicBezTo>
                <a:cubicBezTo>
                  <a:pt x="9561650" y="20031"/>
                  <a:pt x="9563937" y="20293"/>
                  <a:pt x="9567620" y="15965"/>
                </a:cubicBezTo>
                <a:cubicBezTo>
                  <a:pt x="9573844" y="8718"/>
                  <a:pt x="9571557" y="1574"/>
                  <a:pt x="9562793" y="62"/>
                </a:cubicBezTo>
                <a:lnTo>
                  <a:pt x="9562701" y="0"/>
                </a:lnTo>
                <a:lnTo>
                  <a:pt x="9593743" y="0"/>
                </a:lnTo>
                <a:lnTo>
                  <a:pt x="9608996" y="16220"/>
                </a:lnTo>
                <a:cubicBezTo>
                  <a:pt x="9613727" y="23018"/>
                  <a:pt x="9616521" y="29262"/>
                  <a:pt x="9615314" y="31973"/>
                </a:cubicBezTo>
                <a:cubicBezTo>
                  <a:pt x="9613600" y="35882"/>
                  <a:pt x="9616204" y="47041"/>
                  <a:pt x="9621157" y="57209"/>
                </a:cubicBezTo>
                <a:cubicBezTo>
                  <a:pt x="9632081" y="79576"/>
                  <a:pt x="9626175" y="78794"/>
                  <a:pt x="9598040" y="54237"/>
                </a:cubicBezTo>
                <a:cubicBezTo>
                  <a:pt x="9577845" y="36509"/>
                  <a:pt x="9567747" y="32701"/>
                  <a:pt x="9568065" y="42870"/>
                </a:cubicBezTo>
                <a:cubicBezTo>
                  <a:pt x="9568256" y="50170"/>
                  <a:pt x="9553267" y="49595"/>
                  <a:pt x="9546472" y="42088"/>
                </a:cubicBezTo>
                <a:cubicBezTo>
                  <a:pt x="9542598" y="37759"/>
                  <a:pt x="9540058" y="38125"/>
                  <a:pt x="9536120" y="43496"/>
                </a:cubicBezTo>
                <a:cubicBezTo>
                  <a:pt x="9530722" y="51003"/>
                  <a:pt x="9524626" y="51108"/>
                  <a:pt x="9523038" y="43652"/>
                </a:cubicBezTo>
                <a:cubicBezTo>
                  <a:pt x="9522529" y="41253"/>
                  <a:pt x="9524752" y="39219"/>
                  <a:pt x="9527864" y="39116"/>
                </a:cubicBezTo>
                <a:cubicBezTo>
                  <a:pt x="9537708" y="38855"/>
                  <a:pt x="9531484" y="22274"/>
                  <a:pt x="9516051" y="7571"/>
                </a:cubicBezTo>
                <a:close/>
                <a:moveTo>
                  <a:pt x="9463972" y="0"/>
                </a:moveTo>
                <a:lnTo>
                  <a:pt x="9466269" y="0"/>
                </a:lnTo>
                <a:lnTo>
                  <a:pt x="9464150" y="681"/>
                </a:lnTo>
                <a:close/>
                <a:moveTo>
                  <a:pt x="9156451" y="0"/>
                </a:moveTo>
                <a:lnTo>
                  <a:pt x="9167047" y="0"/>
                </a:lnTo>
                <a:lnTo>
                  <a:pt x="9163757" y="4788"/>
                </a:lnTo>
                <a:cubicBezTo>
                  <a:pt x="9161085" y="6336"/>
                  <a:pt x="9158517" y="5225"/>
                  <a:pt x="9156596" y="154"/>
                </a:cubicBezTo>
                <a:close/>
                <a:moveTo>
                  <a:pt x="9131790" y="0"/>
                </a:moveTo>
                <a:lnTo>
                  <a:pt x="9138973" y="0"/>
                </a:lnTo>
                <a:lnTo>
                  <a:pt x="9138179" y="936"/>
                </a:lnTo>
                <a:cubicBezTo>
                  <a:pt x="9134052" y="12877"/>
                  <a:pt x="9133607" y="13033"/>
                  <a:pt x="9130876" y="3961"/>
                </a:cubicBezTo>
                <a:close/>
                <a:moveTo>
                  <a:pt x="8719727" y="0"/>
                </a:moveTo>
                <a:lnTo>
                  <a:pt x="8725363" y="0"/>
                </a:lnTo>
                <a:lnTo>
                  <a:pt x="8724679" y="1999"/>
                </a:lnTo>
                <a:cubicBezTo>
                  <a:pt x="8721567" y="5701"/>
                  <a:pt x="8719821" y="7213"/>
                  <a:pt x="8719178" y="6014"/>
                </a:cubicBezTo>
                <a:close/>
                <a:moveTo>
                  <a:pt x="8603183" y="0"/>
                </a:moveTo>
                <a:lnTo>
                  <a:pt x="8620586" y="0"/>
                </a:lnTo>
                <a:lnTo>
                  <a:pt x="8610198" y="6335"/>
                </a:lnTo>
                <a:cubicBezTo>
                  <a:pt x="8606301" y="9222"/>
                  <a:pt x="8603570" y="11855"/>
                  <a:pt x="8602998" y="13471"/>
                </a:cubicBezTo>
                <a:cubicBezTo>
                  <a:pt x="8601918" y="16652"/>
                  <a:pt x="8598235" y="18529"/>
                  <a:pt x="8595186" y="17435"/>
                </a:cubicBezTo>
                <a:cubicBezTo>
                  <a:pt x="8592011" y="16340"/>
                  <a:pt x="8587058" y="18633"/>
                  <a:pt x="8584263" y="22596"/>
                </a:cubicBezTo>
                <a:cubicBezTo>
                  <a:pt x="8581405" y="26507"/>
                  <a:pt x="8577468" y="29166"/>
                  <a:pt x="8575499" y="28437"/>
                </a:cubicBezTo>
                <a:cubicBezTo>
                  <a:pt x="8569657" y="26455"/>
                  <a:pt x="8572895" y="20615"/>
                  <a:pt x="8581595" y="17330"/>
                </a:cubicBezTo>
                <a:cubicBezTo>
                  <a:pt x="8585724" y="15818"/>
                  <a:pt x="8590106" y="12169"/>
                  <a:pt x="8590995" y="9509"/>
                </a:cubicBezTo>
                <a:cubicBezTo>
                  <a:pt x="8591947" y="6693"/>
                  <a:pt x="8597155" y="2627"/>
                  <a:pt x="8602871" y="228"/>
                </a:cubicBezTo>
                <a:close/>
                <a:moveTo>
                  <a:pt x="7425134" y="0"/>
                </a:moveTo>
                <a:lnTo>
                  <a:pt x="8155220" y="0"/>
                </a:lnTo>
                <a:lnTo>
                  <a:pt x="8152536" y="14649"/>
                </a:lnTo>
                <a:cubicBezTo>
                  <a:pt x="8149678" y="20750"/>
                  <a:pt x="8149678" y="25964"/>
                  <a:pt x="8152472" y="27320"/>
                </a:cubicBezTo>
                <a:cubicBezTo>
                  <a:pt x="8155204" y="28675"/>
                  <a:pt x="8158505" y="30500"/>
                  <a:pt x="8159967" y="31491"/>
                </a:cubicBezTo>
                <a:cubicBezTo>
                  <a:pt x="8161618" y="32586"/>
                  <a:pt x="8164030" y="33525"/>
                  <a:pt x="8166063" y="33890"/>
                </a:cubicBezTo>
                <a:cubicBezTo>
                  <a:pt x="8178320" y="35923"/>
                  <a:pt x="8174891" y="83997"/>
                  <a:pt x="8162443" y="84415"/>
                </a:cubicBezTo>
                <a:cubicBezTo>
                  <a:pt x="8155267" y="84622"/>
                  <a:pt x="8144216" y="110797"/>
                  <a:pt x="8150377" y="112935"/>
                </a:cubicBezTo>
                <a:cubicBezTo>
                  <a:pt x="8152599" y="113664"/>
                  <a:pt x="8159141" y="107251"/>
                  <a:pt x="8164666" y="98908"/>
                </a:cubicBezTo>
                <a:cubicBezTo>
                  <a:pt x="8170191" y="90514"/>
                  <a:pt x="8178066" y="79930"/>
                  <a:pt x="8181813" y="75811"/>
                </a:cubicBezTo>
                <a:cubicBezTo>
                  <a:pt x="8186005" y="71066"/>
                  <a:pt x="8187147" y="67625"/>
                  <a:pt x="8184671" y="66790"/>
                </a:cubicBezTo>
                <a:cubicBezTo>
                  <a:pt x="8182258" y="65955"/>
                  <a:pt x="8181178" y="64027"/>
                  <a:pt x="8181877" y="61994"/>
                </a:cubicBezTo>
                <a:cubicBezTo>
                  <a:pt x="8182448" y="60117"/>
                  <a:pt x="8187084" y="60429"/>
                  <a:pt x="8191721" y="62463"/>
                </a:cubicBezTo>
                <a:cubicBezTo>
                  <a:pt x="8197881" y="65174"/>
                  <a:pt x="8199341" y="68772"/>
                  <a:pt x="8196991" y="74768"/>
                </a:cubicBezTo>
                <a:cubicBezTo>
                  <a:pt x="8195150" y="79461"/>
                  <a:pt x="8195784" y="83944"/>
                  <a:pt x="8198452" y="84831"/>
                </a:cubicBezTo>
                <a:cubicBezTo>
                  <a:pt x="8212868" y="89784"/>
                  <a:pt x="8208867" y="144480"/>
                  <a:pt x="8193753" y="150216"/>
                </a:cubicBezTo>
                <a:cubicBezTo>
                  <a:pt x="8183337" y="154126"/>
                  <a:pt x="8181051" y="167369"/>
                  <a:pt x="8190641" y="168100"/>
                </a:cubicBezTo>
                <a:cubicBezTo>
                  <a:pt x="8196166" y="168517"/>
                  <a:pt x="8197626" y="171071"/>
                  <a:pt x="8195595" y="177068"/>
                </a:cubicBezTo>
                <a:cubicBezTo>
                  <a:pt x="8191784" y="187914"/>
                  <a:pt x="8202580" y="187548"/>
                  <a:pt x="8213186" y="176442"/>
                </a:cubicBezTo>
                <a:cubicBezTo>
                  <a:pt x="8220489" y="168725"/>
                  <a:pt x="8223220" y="168621"/>
                  <a:pt x="8236049" y="175400"/>
                </a:cubicBezTo>
                <a:cubicBezTo>
                  <a:pt x="8249195" y="182387"/>
                  <a:pt x="8251037" y="182282"/>
                  <a:pt x="8256371" y="173940"/>
                </a:cubicBezTo>
                <a:cubicBezTo>
                  <a:pt x="8260563" y="167317"/>
                  <a:pt x="8264945" y="165701"/>
                  <a:pt x="8271804" y="168100"/>
                </a:cubicBezTo>
                <a:cubicBezTo>
                  <a:pt x="8282981" y="171958"/>
                  <a:pt x="8289078" y="166692"/>
                  <a:pt x="8287300" y="154699"/>
                </a:cubicBezTo>
                <a:cubicBezTo>
                  <a:pt x="8286538" y="149537"/>
                  <a:pt x="8287490" y="146774"/>
                  <a:pt x="8289840" y="147556"/>
                </a:cubicBezTo>
                <a:cubicBezTo>
                  <a:pt x="8291936" y="148286"/>
                  <a:pt x="8297715" y="144271"/>
                  <a:pt x="8302860" y="138431"/>
                </a:cubicBezTo>
                <a:cubicBezTo>
                  <a:pt x="8307940" y="132592"/>
                  <a:pt x="8312639" y="129359"/>
                  <a:pt x="8313338" y="131132"/>
                </a:cubicBezTo>
                <a:cubicBezTo>
                  <a:pt x="8314100" y="132904"/>
                  <a:pt x="8309527" y="139161"/>
                  <a:pt x="8302860" y="145366"/>
                </a:cubicBezTo>
                <a:cubicBezTo>
                  <a:pt x="8291364" y="156055"/>
                  <a:pt x="8291173" y="156889"/>
                  <a:pt x="8295302" y="171071"/>
                </a:cubicBezTo>
                <a:cubicBezTo>
                  <a:pt x="8297715" y="179519"/>
                  <a:pt x="8297524" y="185671"/>
                  <a:pt x="8294667" y="185671"/>
                </a:cubicBezTo>
                <a:cubicBezTo>
                  <a:pt x="8285331" y="185567"/>
                  <a:pt x="8290031" y="200375"/>
                  <a:pt x="8299621" y="201105"/>
                </a:cubicBezTo>
                <a:cubicBezTo>
                  <a:pt x="8307686" y="201678"/>
                  <a:pt x="8308067" y="203086"/>
                  <a:pt x="8302732" y="213306"/>
                </a:cubicBezTo>
                <a:cubicBezTo>
                  <a:pt x="8298350" y="221649"/>
                  <a:pt x="8298223" y="226757"/>
                  <a:pt x="8302351" y="231710"/>
                </a:cubicBezTo>
                <a:cubicBezTo>
                  <a:pt x="8306733" y="237029"/>
                  <a:pt x="8308385" y="237342"/>
                  <a:pt x="8309845" y="233171"/>
                </a:cubicBezTo>
                <a:cubicBezTo>
                  <a:pt x="8310862" y="230199"/>
                  <a:pt x="8315942" y="225976"/>
                  <a:pt x="8321150" y="223682"/>
                </a:cubicBezTo>
                <a:cubicBezTo>
                  <a:pt x="8330167" y="219772"/>
                  <a:pt x="8330866" y="220085"/>
                  <a:pt x="8336582" y="230772"/>
                </a:cubicBezTo>
                <a:lnTo>
                  <a:pt x="8342488" y="241930"/>
                </a:lnTo>
                <a:lnTo>
                  <a:pt x="8350744" y="233171"/>
                </a:lnTo>
                <a:cubicBezTo>
                  <a:pt x="8360842" y="222586"/>
                  <a:pt x="8370749" y="227175"/>
                  <a:pt x="8369543" y="241930"/>
                </a:cubicBezTo>
                <a:cubicBezTo>
                  <a:pt x="8368717" y="251994"/>
                  <a:pt x="8369416" y="251733"/>
                  <a:pt x="8378751" y="238437"/>
                </a:cubicBezTo>
                <a:cubicBezTo>
                  <a:pt x="8384276" y="230513"/>
                  <a:pt x="8392659" y="221491"/>
                  <a:pt x="8397486" y="218364"/>
                </a:cubicBezTo>
                <a:cubicBezTo>
                  <a:pt x="8402185" y="215235"/>
                  <a:pt x="8409108" y="204338"/>
                  <a:pt x="8412601" y="194379"/>
                </a:cubicBezTo>
                <a:cubicBezTo>
                  <a:pt x="8418317" y="178110"/>
                  <a:pt x="8430256" y="164815"/>
                  <a:pt x="8436988" y="167161"/>
                </a:cubicBezTo>
                <a:cubicBezTo>
                  <a:pt x="8438322" y="167630"/>
                  <a:pt x="8436607" y="176129"/>
                  <a:pt x="8432987" y="186505"/>
                </a:cubicBezTo>
                <a:lnTo>
                  <a:pt x="8426573" y="205015"/>
                </a:lnTo>
                <a:lnTo>
                  <a:pt x="8437496" y="200323"/>
                </a:lnTo>
                <a:cubicBezTo>
                  <a:pt x="8455279" y="192762"/>
                  <a:pt x="8474267" y="172010"/>
                  <a:pt x="8478840" y="155273"/>
                </a:cubicBezTo>
                <a:cubicBezTo>
                  <a:pt x="8481570" y="145053"/>
                  <a:pt x="8486207" y="138223"/>
                  <a:pt x="8492303" y="135199"/>
                </a:cubicBezTo>
                <a:cubicBezTo>
                  <a:pt x="8501385" y="130871"/>
                  <a:pt x="8501385" y="131236"/>
                  <a:pt x="8494399" y="145314"/>
                </a:cubicBezTo>
                <a:cubicBezTo>
                  <a:pt x="8490398" y="153396"/>
                  <a:pt x="8483412" y="167891"/>
                  <a:pt x="8478903" y="177433"/>
                </a:cubicBezTo>
                <a:cubicBezTo>
                  <a:pt x="8474331" y="186974"/>
                  <a:pt x="8468424" y="197507"/>
                  <a:pt x="8465693" y="200740"/>
                </a:cubicBezTo>
                <a:cubicBezTo>
                  <a:pt x="8462836" y="204233"/>
                  <a:pt x="8462581" y="207258"/>
                  <a:pt x="8465185" y="208144"/>
                </a:cubicBezTo>
                <a:cubicBezTo>
                  <a:pt x="8467535" y="208926"/>
                  <a:pt x="8470520" y="206840"/>
                  <a:pt x="8471663" y="203660"/>
                </a:cubicBezTo>
                <a:cubicBezTo>
                  <a:pt x="8472743" y="200479"/>
                  <a:pt x="8475601" y="198342"/>
                  <a:pt x="8477696" y="199072"/>
                </a:cubicBezTo>
                <a:cubicBezTo>
                  <a:pt x="8480110" y="199906"/>
                  <a:pt x="8478458" y="203816"/>
                  <a:pt x="8473695" y="208822"/>
                </a:cubicBezTo>
                <a:cubicBezTo>
                  <a:pt x="8469123" y="213566"/>
                  <a:pt x="8464106" y="216695"/>
                  <a:pt x="8462264" y="216069"/>
                </a:cubicBezTo>
                <a:cubicBezTo>
                  <a:pt x="8460486" y="215443"/>
                  <a:pt x="8457692" y="218312"/>
                  <a:pt x="8456358" y="222274"/>
                </a:cubicBezTo>
                <a:cubicBezTo>
                  <a:pt x="8455024" y="226237"/>
                  <a:pt x="8448483" y="233171"/>
                  <a:pt x="8442259" y="237290"/>
                </a:cubicBezTo>
                <a:cubicBezTo>
                  <a:pt x="8435146" y="242035"/>
                  <a:pt x="8431971" y="246362"/>
                  <a:pt x="8433876" y="248709"/>
                </a:cubicBezTo>
                <a:cubicBezTo>
                  <a:pt x="8435654" y="250794"/>
                  <a:pt x="8435210" y="257677"/>
                  <a:pt x="8433051" y="264038"/>
                </a:cubicBezTo>
                <a:cubicBezTo>
                  <a:pt x="8430827" y="270399"/>
                  <a:pt x="8430320" y="277178"/>
                  <a:pt x="8431907" y="279055"/>
                </a:cubicBezTo>
                <a:cubicBezTo>
                  <a:pt x="8433431" y="280880"/>
                  <a:pt x="8435019" y="278325"/>
                  <a:pt x="8435337" y="273528"/>
                </a:cubicBezTo>
                <a:cubicBezTo>
                  <a:pt x="8435654" y="268314"/>
                  <a:pt x="8439719" y="262578"/>
                  <a:pt x="8444990" y="259711"/>
                </a:cubicBezTo>
                <a:cubicBezTo>
                  <a:pt x="8450007" y="256999"/>
                  <a:pt x="8453944" y="251576"/>
                  <a:pt x="8453881" y="247614"/>
                </a:cubicBezTo>
                <a:cubicBezTo>
                  <a:pt x="8453754" y="243756"/>
                  <a:pt x="8458073" y="237237"/>
                  <a:pt x="8463154" y="233640"/>
                </a:cubicBezTo>
                <a:cubicBezTo>
                  <a:pt x="8468170" y="230042"/>
                  <a:pt x="8472108" y="228322"/>
                  <a:pt x="8471536" y="230042"/>
                </a:cubicBezTo>
                <a:cubicBezTo>
                  <a:pt x="8470965" y="231763"/>
                  <a:pt x="8473950" y="231972"/>
                  <a:pt x="8478078" y="230513"/>
                </a:cubicBezTo>
                <a:cubicBezTo>
                  <a:pt x="8484492" y="228217"/>
                  <a:pt x="8485318" y="228792"/>
                  <a:pt x="8483349" y="234371"/>
                </a:cubicBezTo>
                <a:cubicBezTo>
                  <a:pt x="8482142" y="238020"/>
                  <a:pt x="8478078" y="241045"/>
                  <a:pt x="8474331" y="241097"/>
                </a:cubicBezTo>
                <a:cubicBezTo>
                  <a:pt x="8470774" y="241149"/>
                  <a:pt x="8468107" y="243495"/>
                  <a:pt x="8468679" y="246049"/>
                </a:cubicBezTo>
                <a:cubicBezTo>
                  <a:pt x="8469885" y="251420"/>
                  <a:pt x="8494272" y="241514"/>
                  <a:pt x="8496559" y="234735"/>
                </a:cubicBezTo>
                <a:cubicBezTo>
                  <a:pt x="8498909" y="228008"/>
                  <a:pt x="8514912" y="212106"/>
                  <a:pt x="8518278" y="213254"/>
                </a:cubicBezTo>
                <a:cubicBezTo>
                  <a:pt x="8520056" y="213879"/>
                  <a:pt x="8519612" y="220241"/>
                  <a:pt x="8517389" y="227488"/>
                </a:cubicBezTo>
                <a:cubicBezTo>
                  <a:pt x="8515103" y="234735"/>
                  <a:pt x="8515166" y="238228"/>
                  <a:pt x="8517516" y="235360"/>
                </a:cubicBezTo>
                <a:cubicBezTo>
                  <a:pt x="8519993" y="232389"/>
                  <a:pt x="8525327" y="228062"/>
                  <a:pt x="8530154" y="225246"/>
                </a:cubicBezTo>
                <a:cubicBezTo>
                  <a:pt x="8537775" y="220762"/>
                  <a:pt x="8538029" y="219876"/>
                  <a:pt x="8532758" y="215652"/>
                </a:cubicBezTo>
                <a:cubicBezTo>
                  <a:pt x="8529646" y="213045"/>
                  <a:pt x="8527868" y="208405"/>
                  <a:pt x="8528948" y="205381"/>
                </a:cubicBezTo>
                <a:cubicBezTo>
                  <a:pt x="8531297" y="198654"/>
                  <a:pt x="8524692" y="196047"/>
                  <a:pt x="8520056" y="201887"/>
                </a:cubicBezTo>
                <a:cubicBezTo>
                  <a:pt x="8518087" y="204338"/>
                  <a:pt x="8515928" y="204755"/>
                  <a:pt x="8514912" y="202825"/>
                </a:cubicBezTo>
                <a:cubicBezTo>
                  <a:pt x="8513896" y="201001"/>
                  <a:pt x="8518596" y="196047"/>
                  <a:pt x="8525264" y="191667"/>
                </a:cubicBezTo>
                <a:cubicBezTo>
                  <a:pt x="8533393" y="186349"/>
                  <a:pt x="8539744" y="177485"/>
                  <a:pt x="8544698" y="164502"/>
                </a:cubicBezTo>
                <a:cubicBezTo>
                  <a:pt x="8553271" y="142081"/>
                  <a:pt x="8557018" y="143333"/>
                  <a:pt x="8552700" y="167265"/>
                </a:cubicBezTo>
                <a:lnTo>
                  <a:pt x="8549524" y="184472"/>
                </a:lnTo>
                <a:lnTo>
                  <a:pt x="8561781" y="180666"/>
                </a:lnTo>
                <a:cubicBezTo>
                  <a:pt x="8568767" y="178476"/>
                  <a:pt x="8575562" y="172740"/>
                  <a:pt x="8577595" y="167161"/>
                </a:cubicBezTo>
                <a:cubicBezTo>
                  <a:pt x="8580389" y="159705"/>
                  <a:pt x="8579754" y="158245"/>
                  <a:pt x="8574737" y="160644"/>
                </a:cubicBezTo>
                <a:cubicBezTo>
                  <a:pt x="8566100" y="164867"/>
                  <a:pt x="8562861" y="163251"/>
                  <a:pt x="8562480" y="154647"/>
                </a:cubicBezTo>
                <a:cubicBezTo>
                  <a:pt x="8562353" y="150580"/>
                  <a:pt x="8563432" y="149381"/>
                  <a:pt x="8565401" y="151623"/>
                </a:cubicBezTo>
                <a:cubicBezTo>
                  <a:pt x="8567180" y="153709"/>
                  <a:pt x="8570736" y="152822"/>
                  <a:pt x="8573403" y="149746"/>
                </a:cubicBezTo>
                <a:cubicBezTo>
                  <a:pt x="8577214" y="145210"/>
                  <a:pt x="8578547" y="145366"/>
                  <a:pt x="8579627" y="150320"/>
                </a:cubicBezTo>
                <a:cubicBezTo>
                  <a:pt x="8581659" y="159548"/>
                  <a:pt x="8597536" y="139109"/>
                  <a:pt x="8600331" y="123572"/>
                </a:cubicBezTo>
                <a:cubicBezTo>
                  <a:pt x="8602045" y="114029"/>
                  <a:pt x="8607761" y="106938"/>
                  <a:pt x="8623765" y="94634"/>
                </a:cubicBezTo>
                <a:cubicBezTo>
                  <a:pt x="8646945" y="76750"/>
                  <a:pt x="8650755" y="77011"/>
                  <a:pt x="8643453" y="96094"/>
                </a:cubicBezTo>
                <a:cubicBezTo>
                  <a:pt x="8639388" y="106729"/>
                  <a:pt x="8640150" y="108346"/>
                  <a:pt x="8650692" y="111996"/>
                </a:cubicBezTo>
                <a:cubicBezTo>
                  <a:pt x="8658694" y="114760"/>
                  <a:pt x="8663140" y="114081"/>
                  <a:pt x="8664537" y="110066"/>
                </a:cubicBezTo>
                <a:cubicBezTo>
                  <a:pt x="8665617" y="106886"/>
                  <a:pt x="8664664" y="103445"/>
                  <a:pt x="8662568" y="102715"/>
                </a:cubicBezTo>
                <a:cubicBezTo>
                  <a:pt x="8660409" y="101985"/>
                  <a:pt x="8659647" y="98597"/>
                  <a:pt x="8660854" y="94998"/>
                </a:cubicBezTo>
                <a:cubicBezTo>
                  <a:pt x="8662124" y="91400"/>
                  <a:pt x="8664918" y="90097"/>
                  <a:pt x="8667268" y="92026"/>
                </a:cubicBezTo>
                <a:cubicBezTo>
                  <a:pt x="8673492" y="97137"/>
                  <a:pt x="8687781" y="94424"/>
                  <a:pt x="8690131" y="87698"/>
                </a:cubicBezTo>
                <a:cubicBezTo>
                  <a:pt x="8691210" y="84518"/>
                  <a:pt x="8695021" y="82694"/>
                  <a:pt x="8698196" y="83789"/>
                </a:cubicBezTo>
                <a:cubicBezTo>
                  <a:pt x="8701372" y="84884"/>
                  <a:pt x="8705436" y="82277"/>
                  <a:pt x="8706833" y="78314"/>
                </a:cubicBezTo>
                <a:cubicBezTo>
                  <a:pt x="8708230" y="74299"/>
                  <a:pt x="8713121" y="69398"/>
                  <a:pt x="8717122" y="67886"/>
                </a:cubicBezTo>
                <a:cubicBezTo>
                  <a:pt x="8727601" y="63975"/>
                  <a:pt x="8729633" y="56258"/>
                  <a:pt x="8723345" y="43431"/>
                </a:cubicBezTo>
                <a:cubicBezTo>
                  <a:pt x="8718900" y="34307"/>
                  <a:pt x="8719154" y="31335"/>
                  <a:pt x="8724742" y="27841"/>
                </a:cubicBezTo>
                <a:cubicBezTo>
                  <a:pt x="8730268" y="24400"/>
                  <a:pt x="8731919" y="24765"/>
                  <a:pt x="8733126" y="29614"/>
                </a:cubicBezTo>
                <a:cubicBezTo>
                  <a:pt x="8733951" y="33055"/>
                  <a:pt x="8736365" y="34880"/>
                  <a:pt x="8738777" y="33837"/>
                </a:cubicBezTo>
                <a:cubicBezTo>
                  <a:pt x="8741064" y="32795"/>
                  <a:pt x="8739857" y="27320"/>
                  <a:pt x="8736365" y="22054"/>
                </a:cubicBezTo>
                <a:cubicBezTo>
                  <a:pt x="8733666" y="18039"/>
                  <a:pt x="8732347" y="14793"/>
                  <a:pt x="8732451" y="10856"/>
                </a:cubicBezTo>
                <a:lnTo>
                  <a:pt x="8735714" y="0"/>
                </a:lnTo>
                <a:lnTo>
                  <a:pt x="8743585" y="0"/>
                </a:lnTo>
                <a:lnTo>
                  <a:pt x="8740612" y="11736"/>
                </a:lnTo>
                <a:cubicBezTo>
                  <a:pt x="8740445" y="18182"/>
                  <a:pt x="8742048" y="23201"/>
                  <a:pt x="8745446" y="26016"/>
                </a:cubicBezTo>
                <a:cubicBezTo>
                  <a:pt x="8749765" y="29614"/>
                  <a:pt x="8751225" y="28415"/>
                  <a:pt x="8751797" y="21063"/>
                </a:cubicBezTo>
                <a:cubicBezTo>
                  <a:pt x="8752622" y="9800"/>
                  <a:pt x="8763419" y="-784"/>
                  <a:pt x="8771231" y="1927"/>
                </a:cubicBezTo>
                <a:lnTo>
                  <a:pt x="8776271" y="0"/>
                </a:lnTo>
                <a:lnTo>
                  <a:pt x="8789930" y="0"/>
                </a:lnTo>
                <a:lnTo>
                  <a:pt x="8782598" y="9957"/>
                </a:lnTo>
                <a:cubicBezTo>
                  <a:pt x="8770405" y="24035"/>
                  <a:pt x="8767356" y="34672"/>
                  <a:pt x="8776120" y="32690"/>
                </a:cubicBezTo>
                <a:cubicBezTo>
                  <a:pt x="8781836" y="31335"/>
                  <a:pt x="8779486" y="37904"/>
                  <a:pt x="8766912" y="58083"/>
                </a:cubicBezTo>
                <a:cubicBezTo>
                  <a:pt x="8753385" y="79720"/>
                  <a:pt x="8756687" y="83110"/>
                  <a:pt x="8773390" y="64809"/>
                </a:cubicBezTo>
                <a:cubicBezTo>
                  <a:pt x="8782217" y="55267"/>
                  <a:pt x="8789140" y="42597"/>
                  <a:pt x="8792823" y="29562"/>
                </a:cubicBezTo>
                <a:cubicBezTo>
                  <a:pt x="8795935" y="18195"/>
                  <a:pt x="8800952" y="7767"/>
                  <a:pt x="8804127" y="5838"/>
                </a:cubicBezTo>
                <a:lnTo>
                  <a:pt x="8807258" y="0"/>
                </a:lnTo>
                <a:lnTo>
                  <a:pt x="8819178" y="0"/>
                </a:lnTo>
                <a:lnTo>
                  <a:pt x="8812717" y="10329"/>
                </a:lnTo>
                <a:cubicBezTo>
                  <a:pt x="8808430" y="18065"/>
                  <a:pt x="8803937" y="26929"/>
                  <a:pt x="8800253" y="35037"/>
                </a:cubicBezTo>
                <a:cubicBezTo>
                  <a:pt x="8787870" y="62463"/>
                  <a:pt x="8787425" y="64965"/>
                  <a:pt x="8794220" y="69345"/>
                </a:cubicBezTo>
                <a:cubicBezTo>
                  <a:pt x="8804826" y="76280"/>
                  <a:pt x="8807557" y="73100"/>
                  <a:pt x="8804382" y="57718"/>
                </a:cubicBezTo>
                <a:cubicBezTo>
                  <a:pt x="8801778" y="45413"/>
                  <a:pt x="8802540" y="43275"/>
                  <a:pt x="8812701" y="32951"/>
                </a:cubicBezTo>
                <a:cubicBezTo>
                  <a:pt x="8820639" y="24896"/>
                  <a:pt x="8827466" y="14780"/>
                  <a:pt x="8833150" y="2671"/>
                </a:cubicBezTo>
                <a:lnTo>
                  <a:pt x="8834009" y="0"/>
                </a:lnTo>
                <a:lnTo>
                  <a:pt x="9118003" y="0"/>
                </a:lnTo>
                <a:lnTo>
                  <a:pt x="9125732" y="13502"/>
                </a:lnTo>
                <a:cubicBezTo>
                  <a:pt x="9129288" y="14754"/>
                  <a:pt x="9132908" y="18091"/>
                  <a:pt x="9133479" y="20646"/>
                </a:cubicBezTo>
                <a:cubicBezTo>
                  <a:pt x="9133988" y="23253"/>
                  <a:pt x="9132527" y="24765"/>
                  <a:pt x="9130114" y="23931"/>
                </a:cubicBezTo>
                <a:cubicBezTo>
                  <a:pt x="9124525" y="22001"/>
                  <a:pt x="9120841" y="32586"/>
                  <a:pt x="9125795" y="36392"/>
                </a:cubicBezTo>
                <a:cubicBezTo>
                  <a:pt x="9127891" y="38009"/>
                  <a:pt x="9127192" y="42284"/>
                  <a:pt x="9124335" y="45778"/>
                </a:cubicBezTo>
                <a:cubicBezTo>
                  <a:pt x="9120270" y="50679"/>
                  <a:pt x="9116523" y="50731"/>
                  <a:pt x="9108775" y="46195"/>
                </a:cubicBezTo>
                <a:cubicBezTo>
                  <a:pt x="9101725" y="42076"/>
                  <a:pt x="9097217" y="41815"/>
                  <a:pt x="9094168" y="45361"/>
                </a:cubicBezTo>
                <a:cubicBezTo>
                  <a:pt x="9087119" y="53651"/>
                  <a:pt x="9083817" y="65904"/>
                  <a:pt x="9088262" y="67416"/>
                </a:cubicBezTo>
                <a:cubicBezTo>
                  <a:pt x="9090612" y="68199"/>
                  <a:pt x="9092771" y="67208"/>
                  <a:pt x="9093597" y="64809"/>
                </a:cubicBezTo>
                <a:cubicBezTo>
                  <a:pt x="9094422" y="62411"/>
                  <a:pt x="9096391" y="61316"/>
                  <a:pt x="9098550" y="62046"/>
                </a:cubicBezTo>
                <a:cubicBezTo>
                  <a:pt x="9104520" y="64079"/>
                  <a:pt x="9102551" y="81598"/>
                  <a:pt x="9096073" y="84778"/>
                </a:cubicBezTo>
                <a:cubicBezTo>
                  <a:pt x="9092834" y="86292"/>
                  <a:pt x="9088960" y="91035"/>
                  <a:pt x="9087627" y="94998"/>
                </a:cubicBezTo>
                <a:cubicBezTo>
                  <a:pt x="9085721" y="100525"/>
                  <a:pt x="9087246" y="102454"/>
                  <a:pt x="9093851" y="102715"/>
                </a:cubicBezTo>
                <a:cubicBezTo>
                  <a:pt x="9100011" y="102923"/>
                  <a:pt x="9102043" y="104852"/>
                  <a:pt x="9100583" y="109024"/>
                </a:cubicBezTo>
                <a:cubicBezTo>
                  <a:pt x="9098931" y="113821"/>
                  <a:pt x="9096391" y="113456"/>
                  <a:pt x="9087754" y="107355"/>
                </a:cubicBezTo>
                <a:cubicBezTo>
                  <a:pt x="9073020" y="96927"/>
                  <a:pt x="9068892" y="101933"/>
                  <a:pt x="9078608" y="118253"/>
                </a:cubicBezTo>
                <a:cubicBezTo>
                  <a:pt x="9083118" y="125657"/>
                  <a:pt x="9086103" y="137702"/>
                  <a:pt x="9085214" y="144532"/>
                </a:cubicBezTo>
                <a:cubicBezTo>
                  <a:pt x="9084324" y="151362"/>
                  <a:pt x="9083245" y="154387"/>
                  <a:pt x="9083055" y="151153"/>
                </a:cubicBezTo>
                <a:cubicBezTo>
                  <a:pt x="9082420" y="143854"/>
                  <a:pt x="9073210" y="140673"/>
                  <a:pt x="9068130" y="146044"/>
                </a:cubicBezTo>
                <a:cubicBezTo>
                  <a:pt x="9065018" y="149381"/>
                  <a:pt x="9063875" y="149068"/>
                  <a:pt x="9063367" y="144584"/>
                </a:cubicBezTo>
                <a:cubicBezTo>
                  <a:pt x="9063049" y="141352"/>
                  <a:pt x="9061144" y="138223"/>
                  <a:pt x="9059112" y="137545"/>
                </a:cubicBezTo>
                <a:cubicBezTo>
                  <a:pt x="9057080" y="136867"/>
                  <a:pt x="9056889" y="141664"/>
                  <a:pt x="9058668" y="148547"/>
                </a:cubicBezTo>
                <a:cubicBezTo>
                  <a:pt x="9061969" y="161321"/>
                  <a:pt x="9062605" y="161061"/>
                  <a:pt x="9043298" y="156159"/>
                </a:cubicBezTo>
                <a:cubicBezTo>
                  <a:pt x="9040123" y="155325"/>
                  <a:pt x="9039932" y="150789"/>
                  <a:pt x="9042981" y="144271"/>
                </a:cubicBezTo>
                <a:cubicBezTo>
                  <a:pt x="9045648" y="138483"/>
                  <a:pt x="9046537" y="133165"/>
                  <a:pt x="9044759" y="132592"/>
                </a:cubicBezTo>
                <a:cubicBezTo>
                  <a:pt x="9043044" y="131966"/>
                  <a:pt x="9037519" y="128890"/>
                  <a:pt x="9032439" y="125657"/>
                </a:cubicBezTo>
                <a:cubicBezTo>
                  <a:pt x="9027294" y="122372"/>
                  <a:pt x="9024627" y="121955"/>
                  <a:pt x="9026469" y="124718"/>
                </a:cubicBezTo>
                <a:cubicBezTo>
                  <a:pt x="9028184" y="127378"/>
                  <a:pt x="9029136" y="134990"/>
                  <a:pt x="9028501" y="141456"/>
                </a:cubicBezTo>
                <a:cubicBezTo>
                  <a:pt x="9027549" y="151310"/>
                  <a:pt x="9025580" y="153135"/>
                  <a:pt x="9016752" y="152301"/>
                </a:cubicBezTo>
                <a:cubicBezTo>
                  <a:pt x="9011100" y="151780"/>
                  <a:pt x="9004241" y="153605"/>
                  <a:pt x="9002209" y="156212"/>
                </a:cubicBezTo>
                <a:cubicBezTo>
                  <a:pt x="8999224" y="159913"/>
                  <a:pt x="8996175" y="159392"/>
                  <a:pt x="8989634" y="153865"/>
                </a:cubicBezTo>
                <a:cubicBezTo>
                  <a:pt x="8981251" y="146878"/>
                  <a:pt x="8980489" y="147347"/>
                  <a:pt x="8968740" y="166484"/>
                </a:cubicBezTo>
                <a:cubicBezTo>
                  <a:pt x="8961944" y="177537"/>
                  <a:pt x="8955530" y="185097"/>
                  <a:pt x="8954197" y="183533"/>
                </a:cubicBezTo>
                <a:cubicBezTo>
                  <a:pt x="8952927" y="182021"/>
                  <a:pt x="8954006" y="176755"/>
                  <a:pt x="8956483" y="172271"/>
                </a:cubicBezTo>
                <a:cubicBezTo>
                  <a:pt x="8959087" y="167578"/>
                  <a:pt x="8953816" y="171124"/>
                  <a:pt x="8944353" y="180353"/>
                </a:cubicBezTo>
                <a:cubicBezTo>
                  <a:pt x="8934890" y="189582"/>
                  <a:pt x="8926380" y="199906"/>
                  <a:pt x="8925047" y="203816"/>
                </a:cubicBezTo>
                <a:cubicBezTo>
                  <a:pt x="8923713" y="207779"/>
                  <a:pt x="8920855" y="210177"/>
                  <a:pt x="8918632" y="209395"/>
                </a:cubicBezTo>
                <a:cubicBezTo>
                  <a:pt x="8909106" y="206110"/>
                  <a:pt x="8893102" y="218885"/>
                  <a:pt x="8887895" y="234006"/>
                </a:cubicBezTo>
                <a:cubicBezTo>
                  <a:pt x="8883767" y="245945"/>
                  <a:pt x="8881162" y="248970"/>
                  <a:pt x="8877479" y="246049"/>
                </a:cubicBezTo>
                <a:cubicBezTo>
                  <a:pt x="8874367" y="243548"/>
                  <a:pt x="8869223" y="246310"/>
                  <a:pt x="8863317" y="253662"/>
                </a:cubicBezTo>
                <a:cubicBezTo>
                  <a:pt x="8846360" y="274570"/>
                  <a:pt x="8828134" y="303300"/>
                  <a:pt x="8823498" y="316179"/>
                </a:cubicBezTo>
                <a:cubicBezTo>
                  <a:pt x="8819306" y="328119"/>
                  <a:pt x="8818798" y="328328"/>
                  <a:pt x="8816003" y="319412"/>
                </a:cubicBezTo>
                <a:cubicBezTo>
                  <a:pt x="8814479" y="314406"/>
                  <a:pt x="8812955" y="307576"/>
                  <a:pt x="8812764" y="304917"/>
                </a:cubicBezTo>
                <a:cubicBezTo>
                  <a:pt x="8812574" y="301475"/>
                  <a:pt x="8810605" y="301267"/>
                  <a:pt x="8806286" y="304291"/>
                </a:cubicBezTo>
                <a:cubicBezTo>
                  <a:pt x="8802921" y="306637"/>
                  <a:pt x="8800571" y="310339"/>
                  <a:pt x="8801079" y="312477"/>
                </a:cubicBezTo>
                <a:cubicBezTo>
                  <a:pt x="8801523" y="314615"/>
                  <a:pt x="8798158" y="315032"/>
                  <a:pt x="8793395" y="313364"/>
                </a:cubicBezTo>
                <a:cubicBezTo>
                  <a:pt x="8788314" y="311643"/>
                  <a:pt x="8776057" y="315241"/>
                  <a:pt x="8763609" y="322071"/>
                </a:cubicBezTo>
                <a:cubicBezTo>
                  <a:pt x="8747034" y="331144"/>
                  <a:pt x="8740365" y="337922"/>
                  <a:pt x="8733126" y="352782"/>
                </a:cubicBezTo>
                <a:cubicBezTo>
                  <a:pt x="8721567" y="376402"/>
                  <a:pt x="8689369" y="420669"/>
                  <a:pt x="8686383" y="417019"/>
                </a:cubicBezTo>
                <a:cubicBezTo>
                  <a:pt x="8685177" y="415507"/>
                  <a:pt x="8675778" y="425727"/>
                  <a:pt x="8665299" y="439961"/>
                </a:cubicBezTo>
                <a:cubicBezTo>
                  <a:pt x="8654884" y="454144"/>
                  <a:pt x="8641420" y="471767"/>
                  <a:pt x="8635196" y="479484"/>
                </a:cubicBezTo>
                <a:lnTo>
                  <a:pt x="8623892" y="493458"/>
                </a:lnTo>
                <a:lnTo>
                  <a:pt x="8632592" y="476407"/>
                </a:lnTo>
                <a:cubicBezTo>
                  <a:pt x="8644405" y="453257"/>
                  <a:pt x="8644913" y="452423"/>
                  <a:pt x="8649803" y="448460"/>
                </a:cubicBezTo>
                <a:cubicBezTo>
                  <a:pt x="8657488" y="442359"/>
                  <a:pt x="8665426" y="424840"/>
                  <a:pt x="8665108" y="414933"/>
                </a:cubicBezTo>
                <a:cubicBezTo>
                  <a:pt x="8664791" y="405861"/>
                  <a:pt x="8664283" y="405548"/>
                  <a:pt x="8659647" y="410814"/>
                </a:cubicBezTo>
                <a:cubicBezTo>
                  <a:pt x="8652407" y="418948"/>
                  <a:pt x="8647898" y="416602"/>
                  <a:pt x="8644405" y="402889"/>
                </a:cubicBezTo>
                <a:cubicBezTo>
                  <a:pt x="8641928" y="393139"/>
                  <a:pt x="8642753" y="390062"/>
                  <a:pt x="8649231" y="384692"/>
                </a:cubicBezTo>
                <a:cubicBezTo>
                  <a:pt x="8655455" y="379530"/>
                  <a:pt x="8656662" y="375933"/>
                  <a:pt x="8655074" y="366442"/>
                </a:cubicBezTo>
                <a:cubicBezTo>
                  <a:pt x="8653550" y="356953"/>
                  <a:pt x="8654629" y="353773"/>
                  <a:pt x="8660472" y="350227"/>
                </a:cubicBezTo>
                <a:cubicBezTo>
                  <a:pt x="8666823" y="346369"/>
                  <a:pt x="8666887" y="345899"/>
                  <a:pt x="8660536" y="346056"/>
                </a:cubicBezTo>
                <a:cubicBezTo>
                  <a:pt x="8649295" y="346369"/>
                  <a:pt x="8655265" y="334272"/>
                  <a:pt x="8668094" y="330570"/>
                </a:cubicBezTo>
                <a:cubicBezTo>
                  <a:pt x="8679970" y="327181"/>
                  <a:pt x="8683844" y="329579"/>
                  <a:pt x="8676286" y="335784"/>
                </a:cubicBezTo>
                <a:cubicBezTo>
                  <a:pt x="8673745" y="337870"/>
                  <a:pt x="8668665" y="346316"/>
                  <a:pt x="8664981" y="354451"/>
                </a:cubicBezTo>
                <a:cubicBezTo>
                  <a:pt x="8659965" y="365660"/>
                  <a:pt x="8659774" y="369780"/>
                  <a:pt x="8664283" y="371344"/>
                </a:cubicBezTo>
                <a:cubicBezTo>
                  <a:pt x="8669427" y="373168"/>
                  <a:pt x="8673682" y="367485"/>
                  <a:pt x="8676413" y="355024"/>
                </a:cubicBezTo>
                <a:cubicBezTo>
                  <a:pt x="8676794" y="353616"/>
                  <a:pt x="8680541" y="351426"/>
                  <a:pt x="8685050" y="349966"/>
                </a:cubicBezTo>
                <a:cubicBezTo>
                  <a:pt x="8690575" y="348142"/>
                  <a:pt x="8693370" y="343918"/>
                  <a:pt x="8694132" y="335732"/>
                </a:cubicBezTo>
                <a:cubicBezTo>
                  <a:pt x="8694767" y="329267"/>
                  <a:pt x="8693750" y="323531"/>
                  <a:pt x="8691719" y="322853"/>
                </a:cubicBezTo>
                <a:cubicBezTo>
                  <a:pt x="8689686" y="322228"/>
                  <a:pt x="8689369" y="318109"/>
                  <a:pt x="8690829" y="313676"/>
                </a:cubicBezTo>
                <a:cubicBezTo>
                  <a:pt x="8692417" y="309297"/>
                  <a:pt x="8696100" y="306533"/>
                  <a:pt x="8699212" y="307628"/>
                </a:cubicBezTo>
                <a:cubicBezTo>
                  <a:pt x="8702832" y="308827"/>
                  <a:pt x="8707468" y="303770"/>
                  <a:pt x="8712422" y="292977"/>
                </a:cubicBezTo>
                <a:cubicBezTo>
                  <a:pt x="8721821" y="272589"/>
                  <a:pt x="8721694" y="271912"/>
                  <a:pt x="8709945" y="283226"/>
                </a:cubicBezTo>
                <a:cubicBezTo>
                  <a:pt x="8704801" y="288180"/>
                  <a:pt x="8699148" y="292977"/>
                  <a:pt x="8697752" y="293654"/>
                </a:cubicBezTo>
                <a:cubicBezTo>
                  <a:pt x="8690067" y="297148"/>
                  <a:pt x="8673238" y="312947"/>
                  <a:pt x="8669491" y="320142"/>
                </a:cubicBezTo>
                <a:cubicBezTo>
                  <a:pt x="8667077" y="324730"/>
                  <a:pt x="8662568" y="328641"/>
                  <a:pt x="8658821" y="329423"/>
                </a:cubicBezTo>
                <a:cubicBezTo>
                  <a:pt x="8655265" y="330153"/>
                  <a:pt x="8652026" y="334898"/>
                  <a:pt x="8651708" y="339695"/>
                </a:cubicBezTo>
                <a:cubicBezTo>
                  <a:pt x="8651391" y="344596"/>
                  <a:pt x="8643897" y="355494"/>
                  <a:pt x="8635069" y="364044"/>
                </a:cubicBezTo>
                <a:cubicBezTo>
                  <a:pt x="8626178" y="372594"/>
                  <a:pt x="8618176" y="381876"/>
                  <a:pt x="8617160" y="384848"/>
                </a:cubicBezTo>
                <a:cubicBezTo>
                  <a:pt x="8616208" y="387768"/>
                  <a:pt x="8609984" y="391627"/>
                  <a:pt x="8603633" y="393191"/>
                </a:cubicBezTo>
                <a:cubicBezTo>
                  <a:pt x="8586994" y="397310"/>
                  <a:pt x="8568132" y="417280"/>
                  <a:pt x="8571688" y="426873"/>
                </a:cubicBezTo>
                <a:cubicBezTo>
                  <a:pt x="8573403" y="431462"/>
                  <a:pt x="8572832" y="433547"/>
                  <a:pt x="8570164" y="432609"/>
                </a:cubicBezTo>
                <a:cubicBezTo>
                  <a:pt x="8567814" y="431827"/>
                  <a:pt x="8560257" y="440378"/>
                  <a:pt x="8553271" y="451797"/>
                </a:cubicBezTo>
                <a:cubicBezTo>
                  <a:pt x="8543237" y="467961"/>
                  <a:pt x="8540506" y="470464"/>
                  <a:pt x="8540315" y="463372"/>
                </a:cubicBezTo>
                <a:cubicBezTo>
                  <a:pt x="8540125" y="458419"/>
                  <a:pt x="8538791" y="452788"/>
                  <a:pt x="8537267" y="450858"/>
                </a:cubicBezTo>
                <a:cubicBezTo>
                  <a:pt x="8532631" y="445071"/>
                  <a:pt x="8512245" y="471089"/>
                  <a:pt x="8503099" y="494657"/>
                </a:cubicBezTo>
                <a:cubicBezTo>
                  <a:pt x="8498464" y="506493"/>
                  <a:pt x="8493256" y="517286"/>
                  <a:pt x="8491287" y="518954"/>
                </a:cubicBezTo>
                <a:cubicBezTo>
                  <a:pt x="8489446" y="520570"/>
                  <a:pt x="8486016" y="525576"/>
                  <a:pt x="8483984" y="529799"/>
                </a:cubicBezTo>
                <a:cubicBezTo>
                  <a:pt x="8481824" y="534283"/>
                  <a:pt x="8477443" y="542521"/>
                  <a:pt x="8473822" y="548831"/>
                </a:cubicBezTo>
                <a:cubicBezTo>
                  <a:pt x="8467980" y="559259"/>
                  <a:pt x="8468044" y="559520"/>
                  <a:pt x="8475029" y="551907"/>
                </a:cubicBezTo>
                <a:cubicBezTo>
                  <a:pt x="8485191" y="540905"/>
                  <a:pt x="8485762" y="545337"/>
                  <a:pt x="8476363" y="562648"/>
                </a:cubicBezTo>
                <a:cubicBezTo>
                  <a:pt x="8468679" y="576934"/>
                  <a:pt x="8455024" y="583608"/>
                  <a:pt x="8459342" y="571042"/>
                </a:cubicBezTo>
                <a:cubicBezTo>
                  <a:pt x="8463788" y="558007"/>
                  <a:pt x="8454072" y="562961"/>
                  <a:pt x="8442577" y="579542"/>
                </a:cubicBezTo>
                <a:cubicBezTo>
                  <a:pt x="8436099" y="588823"/>
                  <a:pt x="8425429" y="602327"/>
                  <a:pt x="8418762" y="609627"/>
                </a:cubicBezTo>
                <a:lnTo>
                  <a:pt x="8406631" y="622819"/>
                </a:lnTo>
                <a:lnTo>
                  <a:pt x="8410696" y="604621"/>
                </a:lnTo>
                <a:cubicBezTo>
                  <a:pt x="8418444" y="571147"/>
                  <a:pt x="8423651" y="558424"/>
                  <a:pt x="8434511" y="547267"/>
                </a:cubicBezTo>
                <a:cubicBezTo>
                  <a:pt x="8444228" y="537255"/>
                  <a:pt x="8445117" y="535013"/>
                  <a:pt x="8441815" y="527974"/>
                </a:cubicBezTo>
                <a:cubicBezTo>
                  <a:pt x="8438512" y="521039"/>
                  <a:pt x="8436988" y="522135"/>
                  <a:pt x="8429050" y="537203"/>
                </a:cubicBezTo>
                <a:cubicBezTo>
                  <a:pt x="8423461" y="547788"/>
                  <a:pt x="8415078" y="556651"/>
                  <a:pt x="8407203" y="560249"/>
                </a:cubicBezTo>
                <a:cubicBezTo>
                  <a:pt x="8398248" y="564420"/>
                  <a:pt x="8394247" y="568957"/>
                  <a:pt x="8393612" y="575840"/>
                </a:cubicBezTo>
                <a:cubicBezTo>
                  <a:pt x="8393168" y="581002"/>
                  <a:pt x="8391071" y="584964"/>
                  <a:pt x="8389103" y="584286"/>
                </a:cubicBezTo>
                <a:cubicBezTo>
                  <a:pt x="8383260" y="582253"/>
                  <a:pt x="8381101" y="564577"/>
                  <a:pt x="8386055" y="558685"/>
                </a:cubicBezTo>
                <a:cubicBezTo>
                  <a:pt x="8388405" y="555922"/>
                  <a:pt x="8388277" y="552741"/>
                  <a:pt x="8385673" y="551854"/>
                </a:cubicBezTo>
                <a:cubicBezTo>
                  <a:pt x="8380720" y="550134"/>
                  <a:pt x="8381482" y="548570"/>
                  <a:pt x="8400217" y="520259"/>
                </a:cubicBezTo>
                <a:cubicBezTo>
                  <a:pt x="8414760" y="498202"/>
                  <a:pt x="8404726" y="502165"/>
                  <a:pt x="8387579" y="525264"/>
                </a:cubicBezTo>
                <a:cubicBezTo>
                  <a:pt x="8378307" y="537672"/>
                  <a:pt x="8371384" y="543929"/>
                  <a:pt x="8370558" y="540592"/>
                </a:cubicBezTo>
                <a:cubicBezTo>
                  <a:pt x="8369733" y="537047"/>
                  <a:pt x="8367256" y="537881"/>
                  <a:pt x="8363763" y="542938"/>
                </a:cubicBezTo>
                <a:cubicBezTo>
                  <a:pt x="8358238" y="550864"/>
                  <a:pt x="8349791" y="552272"/>
                  <a:pt x="8352395" y="544815"/>
                </a:cubicBezTo>
                <a:cubicBezTo>
                  <a:pt x="8354554" y="538663"/>
                  <a:pt x="8345917" y="537724"/>
                  <a:pt x="8341028" y="543617"/>
                </a:cubicBezTo>
                <a:cubicBezTo>
                  <a:pt x="8338741" y="546327"/>
                  <a:pt x="8338424" y="553002"/>
                  <a:pt x="8340392" y="557643"/>
                </a:cubicBezTo>
                <a:cubicBezTo>
                  <a:pt x="8342616" y="563013"/>
                  <a:pt x="8341663" y="570521"/>
                  <a:pt x="8338042" y="576882"/>
                </a:cubicBezTo>
                <a:cubicBezTo>
                  <a:pt x="8331819" y="587676"/>
                  <a:pt x="8337979" y="594141"/>
                  <a:pt x="8345727" y="584912"/>
                </a:cubicBezTo>
                <a:cubicBezTo>
                  <a:pt x="8351442" y="578186"/>
                  <a:pt x="8359381" y="589135"/>
                  <a:pt x="8356206" y="599199"/>
                </a:cubicBezTo>
                <a:cubicBezTo>
                  <a:pt x="8354428" y="604674"/>
                  <a:pt x="8354999" y="604830"/>
                  <a:pt x="8360588" y="600033"/>
                </a:cubicBezTo>
                <a:cubicBezTo>
                  <a:pt x="8364208" y="596800"/>
                  <a:pt x="8369796" y="595497"/>
                  <a:pt x="8373670" y="596957"/>
                </a:cubicBezTo>
                <a:cubicBezTo>
                  <a:pt x="8379831" y="599251"/>
                  <a:pt x="8379640" y="599616"/>
                  <a:pt x="8372019" y="601076"/>
                </a:cubicBezTo>
                <a:cubicBezTo>
                  <a:pt x="8367510" y="601962"/>
                  <a:pt x="8362112" y="607020"/>
                  <a:pt x="8360334" y="612234"/>
                </a:cubicBezTo>
                <a:cubicBezTo>
                  <a:pt x="8358555" y="617240"/>
                  <a:pt x="8353602" y="625739"/>
                  <a:pt x="8349855" y="630222"/>
                </a:cubicBezTo>
                <a:cubicBezTo>
                  <a:pt x="8344330" y="636790"/>
                  <a:pt x="8343822" y="639610"/>
                  <a:pt x="8347759" y="642893"/>
                </a:cubicBezTo>
                <a:cubicBezTo>
                  <a:pt x="8350935" y="645604"/>
                  <a:pt x="8353729" y="644715"/>
                  <a:pt x="8355507" y="640441"/>
                </a:cubicBezTo>
                <a:cubicBezTo>
                  <a:pt x="8357222" y="636219"/>
                  <a:pt x="8358111" y="637838"/>
                  <a:pt x="8357920" y="644874"/>
                </a:cubicBezTo>
                <a:cubicBezTo>
                  <a:pt x="8357540" y="661244"/>
                  <a:pt x="8352713" y="675270"/>
                  <a:pt x="8348966" y="670736"/>
                </a:cubicBezTo>
                <a:cubicBezTo>
                  <a:pt x="8343949" y="664686"/>
                  <a:pt x="8335947" y="676572"/>
                  <a:pt x="8339249" y="685284"/>
                </a:cubicBezTo>
                <a:cubicBezTo>
                  <a:pt x="8342043" y="692790"/>
                  <a:pt x="8334296" y="713021"/>
                  <a:pt x="8320324" y="734503"/>
                </a:cubicBezTo>
                <a:cubicBezTo>
                  <a:pt x="8314735" y="743266"/>
                  <a:pt x="8314799" y="743368"/>
                  <a:pt x="8323309" y="737996"/>
                </a:cubicBezTo>
                <a:cubicBezTo>
                  <a:pt x="8331564" y="732782"/>
                  <a:pt x="8331438" y="734141"/>
                  <a:pt x="8321721" y="757547"/>
                </a:cubicBezTo>
                <a:cubicBezTo>
                  <a:pt x="8316005" y="771162"/>
                  <a:pt x="8310289" y="784922"/>
                  <a:pt x="8309147" y="787532"/>
                </a:cubicBezTo>
                <a:cubicBezTo>
                  <a:pt x="8307940" y="790193"/>
                  <a:pt x="8303431" y="791126"/>
                  <a:pt x="8299048" y="789615"/>
                </a:cubicBezTo>
                <a:cubicBezTo>
                  <a:pt x="8293778" y="787843"/>
                  <a:pt x="8289078" y="789983"/>
                  <a:pt x="8285331" y="795819"/>
                </a:cubicBezTo>
                <a:cubicBezTo>
                  <a:pt x="8282219" y="800568"/>
                  <a:pt x="8276186" y="805990"/>
                  <a:pt x="8272375" y="807394"/>
                </a:cubicBezTo>
                <a:cubicBezTo>
                  <a:pt x="8268565" y="808803"/>
                  <a:pt x="8263929" y="813656"/>
                  <a:pt x="8262595" y="817618"/>
                </a:cubicBezTo>
                <a:cubicBezTo>
                  <a:pt x="8261198" y="821580"/>
                  <a:pt x="8257959" y="824501"/>
                  <a:pt x="8255800" y="823770"/>
                </a:cubicBezTo>
                <a:cubicBezTo>
                  <a:pt x="8253387" y="822932"/>
                  <a:pt x="8253132" y="821110"/>
                  <a:pt x="8255038" y="819490"/>
                </a:cubicBezTo>
                <a:cubicBezTo>
                  <a:pt x="8256943" y="817928"/>
                  <a:pt x="8255927" y="814487"/>
                  <a:pt x="8252815" y="811827"/>
                </a:cubicBezTo>
                <a:cubicBezTo>
                  <a:pt x="8247480" y="807292"/>
                  <a:pt x="8247607" y="806823"/>
                  <a:pt x="8255609" y="804372"/>
                </a:cubicBezTo>
                <a:cubicBezTo>
                  <a:pt x="8266088" y="801191"/>
                  <a:pt x="8285648" y="761097"/>
                  <a:pt x="8280060" y="754264"/>
                </a:cubicBezTo>
                <a:cubicBezTo>
                  <a:pt x="8274852" y="747959"/>
                  <a:pt x="8271868" y="750461"/>
                  <a:pt x="8262786" y="768710"/>
                </a:cubicBezTo>
                <a:cubicBezTo>
                  <a:pt x="8257070" y="780128"/>
                  <a:pt x="8256435" y="784351"/>
                  <a:pt x="8260372" y="783519"/>
                </a:cubicBezTo>
                <a:cubicBezTo>
                  <a:pt x="8263293" y="782890"/>
                  <a:pt x="8265263" y="784300"/>
                  <a:pt x="8264500" y="786490"/>
                </a:cubicBezTo>
                <a:cubicBezTo>
                  <a:pt x="8263802" y="788681"/>
                  <a:pt x="8260499" y="789773"/>
                  <a:pt x="8257642" y="788834"/>
                </a:cubicBezTo>
                <a:cubicBezTo>
                  <a:pt x="8254276" y="787633"/>
                  <a:pt x="8249386" y="792644"/>
                  <a:pt x="8244559" y="802131"/>
                </a:cubicBezTo>
                <a:cubicBezTo>
                  <a:pt x="8240304" y="810473"/>
                  <a:pt x="8230714" y="823193"/>
                  <a:pt x="8223093" y="830387"/>
                </a:cubicBezTo>
                <a:cubicBezTo>
                  <a:pt x="8209947" y="842801"/>
                  <a:pt x="8204612" y="858283"/>
                  <a:pt x="8214075" y="856098"/>
                </a:cubicBezTo>
                <a:cubicBezTo>
                  <a:pt x="8216679" y="855469"/>
                  <a:pt x="8217886" y="856670"/>
                  <a:pt x="8217060" y="859070"/>
                </a:cubicBezTo>
                <a:cubicBezTo>
                  <a:pt x="8214520" y="866265"/>
                  <a:pt x="8199723" y="882216"/>
                  <a:pt x="8194387" y="883416"/>
                </a:cubicBezTo>
                <a:cubicBezTo>
                  <a:pt x="8191466" y="884146"/>
                  <a:pt x="8181051" y="892649"/>
                  <a:pt x="8171398" y="902244"/>
                </a:cubicBezTo>
                <a:cubicBezTo>
                  <a:pt x="8153679" y="919814"/>
                  <a:pt x="8140660" y="925129"/>
                  <a:pt x="8144852" y="913140"/>
                </a:cubicBezTo>
                <a:cubicBezTo>
                  <a:pt x="8146058" y="909591"/>
                  <a:pt x="8145296" y="906206"/>
                  <a:pt x="8143073" y="905419"/>
                </a:cubicBezTo>
                <a:cubicBezTo>
                  <a:pt x="8140851" y="904587"/>
                  <a:pt x="8139961" y="901405"/>
                  <a:pt x="8141041" y="898224"/>
                </a:cubicBezTo>
                <a:cubicBezTo>
                  <a:pt x="8142184" y="894941"/>
                  <a:pt x="8140025" y="890198"/>
                  <a:pt x="8136088" y="887328"/>
                </a:cubicBezTo>
                <a:cubicBezTo>
                  <a:pt x="8132340" y="884514"/>
                  <a:pt x="8129990" y="878050"/>
                  <a:pt x="8131007" y="873040"/>
                </a:cubicBezTo>
                <a:cubicBezTo>
                  <a:pt x="8132023" y="867827"/>
                  <a:pt x="8128848" y="859953"/>
                  <a:pt x="8123576" y="854638"/>
                </a:cubicBezTo>
                <a:cubicBezTo>
                  <a:pt x="8115130" y="846243"/>
                  <a:pt x="8114939" y="843843"/>
                  <a:pt x="8121798" y="829244"/>
                </a:cubicBezTo>
                <a:cubicBezTo>
                  <a:pt x="8127069" y="818087"/>
                  <a:pt x="8134563" y="810366"/>
                  <a:pt x="8146249" y="804212"/>
                </a:cubicBezTo>
                <a:cubicBezTo>
                  <a:pt x="8164603" y="794517"/>
                  <a:pt x="8169619" y="788262"/>
                  <a:pt x="8158823" y="788623"/>
                </a:cubicBezTo>
                <a:cubicBezTo>
                  <a:pt x="8154187" y="788783"/>
                  <a:pt x="8152917" y="786490"/>
                  <a:pt x="8154695" y="781277"/>
                </a:cubicBezTo>
                <a:cubicBezTo>
                  <a:pt x="8158632" y="769701"/>
                  <a:pt x="8163904" y="768710"/>
                  <a:pt x="8167206" y="778877"/>
                </a:cubicBezTo>
                <a:cubicBezTo>
                  <a:pt x="8169619" y="786383"/>
                  <a:pt x="8170191" y="786592"/>
                  <a:pt x="8172414" y="780858"/>
                </a:cubicBezTo>
                <a:cubicBezTo>
                  <a:pt x="8173747" y="777308"/>
                  <a:pt x="8178701" y="772882"/>
                  <a:pt x="8183337" y="771212"/>
                </a:cubicBezTo>
                <a:cubicBezTo>
                  <a:pt x="8187910" y="769542"/>
                  <a:pt x="8197309" y="762240"/>
                  <a:pt x="8204041" y="755204"/>
                </a:cubicBezTo>
                <a:cubicBezTo>
                  <a:pt x="8211281" y="747489"/>
                  <a:pt x="8216742" y="744460"/>
                  <a:pt x="8217441" y="747800"/>
                </a:cubicBezTo>
                <a:cubicBezTo>
                  <a:pt x="8218330" y="751712"/>
                  <a:pt x="8220743" y="752543"/>
                  <a:pt x="8225888" y="750670"/>
                </a:cubicBezTo>
                <a:cubicBezTo>
                  <a:pt x="8229952" y="749152"/>
                  <a:pt x="8232683" y="746339"/>
                  <a:pt x="8232175" y="744149"/>
                </a:cubicBezTo>
                <a:cubicBezTo>
                  <a:pt x="8230714" y="737373"/>
                  <a:pt x="8239986" y="729448"/>
                  <a:pt x="8244750" y="733462"/>
                </a:cubicBezTo>
                <a:cubicBezTo>
                  <a:pt x="8247036" y="735443"/>
                  <a:pt x="8252180" y="733620"/>
                  <a:pt x="8256435" y="729290"/>
                </a:cubicBezTo>
                <a:lnTo>
                  <a:pt x="8263993" y="721625"/>
                </a:lnTo>
                <a:lnTo>
                  <a:pt x="8261134" y="730490"/>
                </a:lnTo>
                <a:cubicBezTo>
                  <a:pt x="8259610" y="735284"/>
                  <a:pt x="8256117" y="739824"/>
                  <a:pt x="8253514" y="740345"/>
                </a:cubicBezTo>
                <a:cubicBezTo>
                  <a:pt x="8250655" y="741018"/>
                  <a:pt x="8249068" y="743209"/>
                  <a:pt x="8249576" y="745920"/>
                </a:cubicBezTo>
                <a:cubicBezTo>
                  <a:pt x="8250084" y="748479"/>
                  <a:pt x="8248496" y="749832"/>
                  <a:pt x="8246083" y="749000"/>
                </a:cubicBezTo>
                <a:cubicBezTo>
                  <a:pt x="8243670" y="748111"/>
                  <a:pt x="8241256" y="750823"/>
                  <a:pt x="8240621" y="755102"/>
                </a:cubicBezTo>
                <a:cubicBezTo>
                  <a:pt x="8238462" y="769644"/>
                  <a:pt x="8250465" y="766101"/>
                  <a:pt x="8263738" y="748371"/>
                </a:cubicBezTo>
                <a:cubicBezTo>
                  <a:pt x="8271169" y="738415"/>
                  <a:pt x="8283045" y="725638"/>
                  <a:pt x="8290793" y="719333"/>
                </a:cubicBezTo>
                <a:cubicBezTo>
                  <a:pt x="8305463" y="707389"/>
                  <a:pt x="8311941" y="695870"/>
                  <a:pt x="8305399" y="693571"/>
                </a:cubicBezTo>
                <a:cubicBezTo>
                  <a:pt x="8303304" y="692841"/>
                  <a:pt x="8299621" y="697381"/>
                  <a:pt x="8297588" y="703375"/>
                </a:cubicBezTo>
                <a:cubicBezTo>
                  <a:pt x="8293270" y="715682"/>
                  <a:pt x="8283680" y="722044"/>
                  <a:pt x="8277329" y="716723"/>
                </a:cubicBezTo>
                <a:cubicBezTo>
                  <a:pt x="8271613" y="711929"/>
                  <a:pt x="8284315" y="686065"/>
                  <a:pt x="8293778" y="683144"/>
                </a:cubicBezTo>
                <a:cubicBezTo>
                  <a:pt x="8300255" y="681163"/>
                  <a:pt x="8328516" y="643832"/>
                  <a:pt x="8326611" y="639819"/>
                </a:cubicBezTo>
                <a:cubicBezTo>
                  <a:pt x="8326166" y="638981"/>
                  <a:pt x="8321530" y="642372"/>
                  <a:pt x="8316450" y="647274"/>
                </a:cubicBezTo>
                <a:cubicBezTo>
                  <a:pt x="8311306" y="652176"/>
                  <a:pt x="8304828" y="656919"/>
                  <a:pt x="8302160" y="657701"/>
                </a:cubicBezTo>
                <a:cubicBezTo>
                  <a:pt x="8299366" y="658532"/>
                  <a:pt x="8293397" y="664062"/>
                  <a:pt x="8288507" y="670425"/>
                </a:cubicBezTo>
                <a:cubicBezTo>
                  <a:pt x="8277646" y="684503"/>
                  <a:pt x="8270343" y="685233"/>
                  <a:pt x="8268438" y="672406"/>
                </a:cubicBezTo>
                <a:cubicBezTo>
                  <a:pt x="8267358" y="664424"/>
                  <a:pt x="8268057" y="663332"/>
                  <a:pt x="8271931" y="666666"/>
                </a:cubicBezTo>
                <a:cubicBezTo>
                  <a:pt x="8275233" y="669485"/>
                  <a:pt x="8278980" y="666666"/>
                  <a:pt x="8284251" y="657339"/>
                </a:cubicBezTo>
                <a:cubicBezTo>
                  <a:pt x="8288507" y="649878"/>
                  <a:pt x="8293714" y="641223"/>
                  <a:pt x="8296127" y="637838"/>
                </a:cubicBezTo>
                <a:cubicBezTo>
                  <a:pt x="8298604" y="634446"/>
                  <a:pt x="8297017" y="635072"/>
                  <a:pt x="8292508" y="639292"/>
                </a:cubicBezTo>
                <a:cubicBezTo>
                  <a:pt x="8282791" y="648366"/>
                  <a:pt x="8275233" y="646436"/>
                  <a:pt x="8281838" y="636479"/>
                </a:cubicBezTo>
                <a:cubicBezTo>
                  <a:pt x="8284506" y="632517"/>
                  <a:pt x="8285013" y="628658"/>
                  <a:pt x="8283045" y="627981"/>
                </a:cubicBezTo>
                <a:cubicBezTo>
                  <a:pt x="8281012" y="627303"/>
                  <a:pt x="8280505" y="623757"/>
                  <a:pt x="8281838" y="619794"/>
                </a:cubicBezTo>
                <a:cubicBezTo>
                  <a:pt x="8283489" y="615050"/>
                  <a:pt x="8284759" y="614633"/>
                  <a:pt x="8285775" y="618700"/>
                </a:cubicBezTo>
                <a:cubicBezTo>
                  <a:pt x="8286792" y="622454"/>
                  <a:pt x="8289777" y="623966"/>
                  <a:pt x="8294159" y="622923"/>
                </a:cubicBezTo>
                <a:cubicBezTo>
                  <a:pt x="8299366" y="621672"/>
                  <a:pt x="8298604" y="619742"/>
                  <a:pt x="8290920" y="614893"/>
                </a:cubicBezTo>
                <a:cubicBezTo>
                  <a:pt x="8282918" y="609783"/>
                  <a:pt x="8282156" y="607802"/>
                  <a:pt x="8287363" y="604726"/>
                </a:cubicBezTo>
                <a:cubicBezTo>
                  <a:pt x="8290666" y="602745"/>
                  <a:pt x="8293206" y="598156"/>
                  <a:pt x="8292444" y="595132"/>
                </a:cubicBezTo>
                <a:cubicBezTo>
                  <a:pt x="8291491" y="590960"/>
                  <a:pt x="8289014" y="590856"/>
                  <a:pt x="8283362" y="594714"/>
                </a:cubicBezTo>
                <a:cubicBezTo>
                  <a:pt x="8273074" y="601806"/>
                  <a:pt x="8261833" y="632726"/>
                  <a:pt x="8267867" y="637368"/>
                </a:cubicBezTo>
                <a:cubicBezTo>
                  <a:pt x="8271359" y="640080"/>
                  <a:pt x="8270343" y="642791"/>
                  <a:pt x="8263293" y="649306"/>
                </a:cubicBezTo>
                <a:cubicBezTo>
                  <a:pt x="8258404" y="653897"/>
                  <a:pt x="8254339" y="661091"/>
                  <a:pt x="8254529" y="665053"/>
                </a:cubicBezTo>
                <a:cubicBezTo>
                  <a:pt x="8254720" y="669117"/>
                  <a:pt x="8253577" y="670628"/>
                  <a:pt x="8251799" y="668546"/>
                </a:cubicBezTo>
                <a:cubicBezTo>
                  <a:pt x="8250020" y="666355"/>
                  <a:pt x="8247480" y="668076"/>
                  <a:pt x="8245956" y="672508"/>
                </a:cubicBezTo>
                <a:cubicBezTo>
                  <a:pt x="8244495" y="676890"/>
                  <a:pt x="8239986" y="681474"/>
                  <a:pt x="8235668" y="682985"/>
                </a:cubicBezTo>
                <a:cubicBezTo>
                  <a:pt x="8231477" y="684446"/>
                  <a:pt x="8226967" y="688669"/>
                  <a:pt x="8225761" y="692269"/>
                </a:cubicBezTo>
                <a:cubicBezTo>
                  <a:pt x="8224427" y="695971"/>
                  <a:pt x="8218266" y="702804"/>
                  <a:pt x="8211344" y="708017"/>
                </a:cubicBezTo>
                <a:cubicBezTo>
                  <a:pt x="8204549" y="713180"/>
                  <a:pt x="8197563" y="722248"/>
                  <a:pt x="8195277" y="728769"/>
                </a:cubicBezTo>
                <a:cubicBezTo>
                  <a:pt x="8191148" y="740758"/>
                  <a:pt x="8160602" y="757814"/>
                  <a:pt x="8152155" y="752912"/>
                </a:cubicBezTo>
                <a:cubicBezTo>
                  <a:pt x="8149170" y="751134"/>
                  <a:pt x="8147836" y="753483"/>
                  <a:pt x="8148027" y="760208"/>
                </a:cubicBezTo>
                <a:cubicBezTo>
                  <a:pt x="8148344" y="772305"/>
                  <a:pt x="8123195" y="800251"/>
                  <a:pt x="8114558" y="797279"/>
                </a:cubicBezTo>
                <a:cubicBezTo>
                  <a:pt x="8111192" y="796085"/>
                  <a:pt x="8105349" y="797438"/>
                  <a:pt x="8101031" y="800410"/>
                </a:cubicBezTo>
                <a:cubicBezTo>
                  <a:pt x="8095379" y="804269"/>
                  <a:pt x="8093791" y="804163"/>
                  <a:pt x="8095124" y="799940"/>
                </a:cubicBezTo>
                <a:cubicBezTo>
                  <a:pt x="8096077" y="796916"/>
                  <a:pt x="8101031" y="791964"/>
                  <a:pt x="8105985" y="789202"/>
                </a:cubicBezTo>
                <a:cubicBezTo>
                  <a:pt x="8111383" y="786173"/>
                  <a:pt x="8113351" y="783519"/>
                  <a:pt x="8110748" y="782579"/>
                </a:cubicBezTo>
                <a:cubicBezTo>
                  <a:pt x="8102936" y="779918"/>
                  <a:pt x="8087313" y="795038"/>
                  <a:pt x="8085471" y="806874"/>
                </a:cubicBezTo>
                <a:cubicBezTo>
                  <a:pt x="8084201" y="814906"/>
                  <a:pt x="8080708" y="818919"/>
                  <a:pt x="8072389" y="821733"/>
                </a:cubicBezTo>
                <a:cubicBezTo>
                  <a:pt x="8066292" y="823770"/>
                  <a:pt x="8058544" y="828463"/>
                  <a:pt x="8055750" y="831797"/>
                </a:cubicBezTo>
                <a:cubicBezTo>
                  <a:pt x="8050923" y="837588"/>
                  <a:pt x="8051495" y="837848"/>
                  <a:pt x="8063752" y="835918"/>
                </a:cubicBezTo>
                <a:cubicBezTo>
                  <a:pt x="8078358" y="833626"/>
                  <a:pt x="8091251" y="833206"/>
                  <a:pt x="8101666" y="834616"/>
                </a:cubicBezTo>
                <a:cubicBezTo>
                  <a:pt x="8119766" y="837118"/>
                  <a:pt x="8101730" y="886026"/>
                  <a:pt x="8080962" y="890668"/>
                </a:cubicBezTo>
                <a:cubicBezTo>
                  <a:pt x="8078549" y="891188"/>
                  <a:pt x="8075882" y="893639"/>
                  <a:pt x="8075057" y="896033"/>
                </a:cubicBezTo>
                <a:cubicBezTo>
                  <a:pt x="8074231" y="898434"/>
                  <a:pt x="8078232" y="898383"/>
                  <a:pt x="8083947" y="895983"/>
                </a:cubicBezTo>
                <a:cubicBezTo>
                  <a:pt x="8089726" y="893531"/>
                  <a:pt x="8093791" y="893430"/>
                  <a:pt x="8092965" y="895722"/>
                </a:cubicBezTo>
                <a:cubicBezTo>
                  <a:pt x="8092203" y="897964"/>
                  <a:pt x="8088012" y="901145"/>
                  <a:pt x="8083883" y="902606"/>
                </a:cubicBezTo>
                <a:cubicBezTo>
                  <a:pt x="8079502" y="904225"/>
                  <a:pt x="8075374" y="907927"/>
                  <a:pt x="8074167" y="911521"/>
                </a:cubicBezTo>
                <a:cubicBezTo>
                  <a:pt x="8072960" y="915121"/>
                  <a:pt x="8071245" y="916214"/>
                  <a:pt x="8070166" y="914182"/>
                </a:cubicBezTo>
                <a:cubicBezTo>
                  <a:pt x="8069086" y="912302"/>
                  <a:pt x="8062228" y="913242"/>
                  <a:pt x="8055368" y="916214"/>
                </a:cubicBezTo>
                <a:lnTo>
                  <a:pt x="8042541" y="921795"/>
                </a:lnTo>
                <a:lnTo>
                  <a:pt x="8050669" y="914131"/>
                </a:lnTo>
                <a:cubicBezTo>
                  <a:pt x="8057338" y="907927"/>
                  <a:pt x="8057718" y="906466"/>
                  <a:pt x="8052892" y="906409"/>
                </a:cubicBezTo>
                <a:cubicBezTo>
                  <a:pt x="8049526" y="906358"/>
                  <a:pt x="8044572" y="912670"/>
                  <a:pt x="8041333" y="920957"/>
                </a:cubicBezTo>
                <a:cubicBezTo>
                  <a:pt x="8035237" y="937124"/>
                  <a:pt x="8039174" y="946402"/>
                  <a:pt x="8047176" y="934565"/>
                </a:cubicBezTo>
                <a:cubicBezTo>
                  <a:pt x="8050098" y="930190"/>
                  <a:pt x="8053908" y="928310"/>
                  <a:pt x="8056131" y="930082"/>
                </a:cubicBezTo>
                <a:cubicBezTo>
                  <a:pt x="8062037" y="934933"/>
                  <a:pt x="8076009" y="931910"/>
                  <a:pt x="8078295" y="925237"/>
                </a:cubicBezTo>
                <a:cubicBezTo>
                  <a:pt x="8079375" y="922056"/>
                  <a:pt x="8083947" y="919757"/>
                  <a:pt x="8088837" y="919916"/>
                </a:cubicBezTo>
                <a:cubicBezTo>
                  <a:pt x="8093537" y="920125"/>
                  <a:pt x="8104016" y="916264"/>
                  <a:pt x="8112081" y="911470"/>
                </a:cubicBezTo>
                <a:cubicBezTo>
                  <a:pt x="8129990" y="900783"/>
                  <a:pt x="8132785" y="903907"/>
                  <a:pt x="8119131" y="919236"/>
                </a:cubicBezTo>
                <a:cubicBezTo>
                  <a:pt x="8113669" y="925338"/>
                  <a:pt x="8109033" y="927948"/>
                  <a:pt x="8108970" y="924869"/>
                </a:cubicBezTo>
                <a:cubicBezTo>
                  <a:pt x="8108970" y="921687"/>
                  <a:pt x="8104905" y="923408"/>
                  <a:pt x="8099824" y="928831"/>
                </a:cubicBezTo>
                <a:cubicBezTo>
                  <a:pt x="8094680" y="934254"/>
                  <a:pt x="8088139" y="940826"/>
                  <a:pt x="8084773" y="943950"/>
                </a:cubicBezTo>
                <a:cubicBezTo>
                  <a:pt x="8081597" y="946922"/>
                  <a:pt x="8078930" y="952401"/>
                  <a:pt x="8079184" y="955633"/>
                </a:cubicBezTo>
                <a:cubicBezTo>
                  <a:pt x="8079375" y="959178"/>
                  <a:pt x="8065847" y="967730"/>
                  <a:pt x="8046859" y="976017"/>
                </a:cubicBezTo>
                <a:cubicBezTo>
                  <a:pt x="8018026" y="988634"/>
                  <a:pt x="8000625" y="992654"/>
                  <a:pt x="8010849" y="984412"/>
                </a:cubicBezTo>
                <a:cubicBezTo>
                  <a:pt x="8012882" y="982799"/>
                  <a:pt x="8012501" y="980557"/>
                  <a:pt x="8010151" y="979719"/>
                </a:cubicBezTo>
                <a:cubicBezTo>
                  <a:pt x="8007548" y="978786"/>
                  <a:pt x="8005642" y="980348"/>
                  <a:pt x="8005706" y="983529"/>
                </a:cubicBezTo>
                <a:cubicBezTo>
                  <a:pt x="8005833" y="991193"/>
                  <a:pt x="7995290" y="1001360"/>
                  <a:pt x="7989384" y="999328"/>
                </a:cubicBezTo>
                <a:cubicBezTo>
                  <a:pt x="7986844" y="998439"/>
                  <a:pt x="7979286" y="1000109"/>
                  <a:pt x="7972935" y="1003030"/>
                </a:cubicBezTo>
                <a:cubicBezTo>
                  <a:pt x="7964997" y="1006681"/>
                  <a:pt x="7960932" y="1006573"/>
                  <a:pt x="7960107" y="1002820"/>
                </a:cubicBezTo>
                <a:cubicBezTo>
                  <a:pt x="7959408" y="999588"/>
                  <a:pt x="7962330" y="997556"/>
                  <a:pt x="7967601" y="997918"/>
                </a:cubicBezTo>
                <a:cubicBezTo>
                  <a:pt x="7978588" y="998648"/>
                  <a:pt x="7987352" y="989263"/>
                  <a:pt x="7981890" y="982640"/>
                </a:cubicBezTo>
                <a:cubicBezTo>
                  <a:pt x="7979731" y="979979"/>
                  <a:pt x="7976619" y="978417"/>
                  <a:pt x="7974523" y="978836"/>
                </a:cubicBezTo>
                <a:cubicBezTo>
                  <a:pt x="7972427" y="979249"/>
                  <a:pt x="7970395" y="977427"/>
                  <a:pt x="7969760" y="974506"/>
                </a:cubicBezTo>
                <a:cubicBezTo>
                  <a:pt x="7969125" y="971794"/>
                  <a:pt x="7975032" y="966320"/>
                  <a:pt x="7982525" y="962670"/>
                </a:cubicBezTo>
                <a:cubicBezTo>
                  <a:pt x="8001006" y="953703"/>
                  <a:pt x="8002594" y="947290"/>
                  <a:pt x="7984811" y="953495"/>
                </a:cubicBezTo>
                <a:lnTo>
                  <a:pt x="7971157" y="958294"/>
                </a:lnTo>
                <a:lnTo>
                  <a:pt x="7972808" y="949481"/>
                </a:lnTo>
                <a:cubicBezTo>
                  <a:pt x="7974650" y="939366"/>
                  <a:pt x="7968681" y="935765"/>
                  <a:pt x="7962456" y="943219"/>
                </a:cubicBezTo>
                <a:cubicBezTo>
                  <a:pt x="7960234" y="945989"/>
                  <a:pt x="7956233" y="947760"/>
                  <a:pt x="7954201" y="947030"/>
                </a:cubicBezTo>
                <a:cubicBezTo>
                  <a:pt x="7951915" y="946249"/>
                  <a:pt x="7942960" y="946459"/>
                  <a:pt x="7934132" y="947449"/>
                </a:cubicBezTo>
                <a:cubicBezTo>
                  <a:pt x="7922574" y="948802"/>
                  <a:pt x="7917366" y="947653"/>
                  <a:pt x="7915270" y="943379"/>
                </a:cubicBezTo>
                <a:cubicBezTo>
                  <a:pt x="7913301" y="939315"/>
                  <a:pt x="7908729" y="938426"/>
                  <a:pt x="7900410" y="940515"/>
                </a:cubicBezTo>
                <a:cubicBezTo>
                  <a:pt x="7890629" y="942909"/>
                  <a:pt x="7888152" y="942338"/>
                  <a:pt x="7887009" y="937226"/>
                </a:cubicBezTo>
                <a:cubicBezTo>
                  <a:pt x="7885104" y="928520"/>
                  <a:pt x="7874181" y="931910"/>
                  <a:pt x="7873419" y="941505"/>
                </a:cubicBezTo>
                <a:cubicBezTo>
                  <a:pt x="7872530" y="953233"/>
                  <a:pt x="7863257" y="959335"/>
                  <a:pt x="7859130" y="950833"/>
                </a:cubicBezTo>
                <a:cubicBezTo>
                  <a:pt x="7854429" y="941239"/>
                  <a:pt x="7851064" y="940928"/>
                  <a:pt x="7836266" y="948750"/>
                </a:cubicBezTo>
                <a:cubicBezTo>
                  <a:pt x="7828773" y="952712"/>
                  <a:pt x="7813848" y="955113"/>
                  <a:pt x="7802099" y="954225"/>
                </a:cubicBezTo>
                <a:cubicBezTo>
                  <a:pt x="7781649" y="952662"/>
                  <a:pt x="7762978" y="944941"/>
                  <a:pt x="7765582" y="939055"/>
                </a:cubicBezTo>
                <a:cubicBezTo>
                  <a:pt x="7766407" y="937175"/>
                  <a:pt x="7767424" y="934565"/>
                  <a:pt x="7768186" y="932381"/>
                </a:cubicBezTo>
                <a:cubicBezTo>
                  <a:pt x="7769964" y="927161"/>
                  <a:pt x="7737384" y="913083"/>
                  <a:pt x="7732367" y="916893"/>
                </a:cubicBezTo>
                <a:cubicBezTo>
                  <a:pt x="7725318" y="922005"/>
                  <a:pt x="7725254" y="926069"/>
                  <a:pt x="7732050" y="928361"/>
                </a:cubicBezTo>
                <a:cubicBezTo>
                  <a:pt x="7742655" y="932012"/>
                  <a:pt x="7726842" y="939257"/>
                  <a:pt x="7713950" y="936603"/>
                </a:cubicBezTo>
                <a:cubicBezTo>
                  <a:pt x="7707790" y="935295"/>
                  <a:pt x="7701312" y="932692"/>
                  <a:pt x="7700296" y="931543"/>
                </a:cubicBezTo>
                <a:cubicBezTo>
                  <a:pt x="7698581" y="929669"/>
                  <a:pt x="7693691" y="927371"/>
                  <a:pt x="7689881" y="926799"/>
                </a:cubicBezTo>
                <a:cubicBezTo>
                  <a:pt x="7682704" y="925650"/>
                  <a:pt x="7677370" y="908759"/>
                  <a:pt x="7683339" y="905838"/>
                </a:cubicBezTo>
                <a:cubicBezTo>
                  <a:pt x="7685054" y="904949"/>
                  <a:pt x="7694072" y="906879"/>
                  <a:pt x="7703598" y="910168"/>
                </a:cubicBezTo>
                <a:cubicBezTo>
                  <a:pt x="7713124" y="913451"/>
                  <a:pt x="7722397" y="914702"/>
                  <a:pt x="7724492" y="912931"/>
                </a:cubicBezTo>
                <a:cubicBezTo>
                  <a:pt x="7726778" y="911000"/>
                  <a:pt x="7721126" y="907247"/>
                  <a:pt x="7710330" y="903545"/>
                </a:cubicBezTo>
                <a:cubicBezTo>
                  <a:pt x="7700296" y="900104"/>
                  <a:pt x="7690579" y="898802"/>
                  <a:pt x="7688293" y="900624"/>
                </a:cubicBezTo>
                <a:cubicBezTo>
                  <a:pt x="7685625" y="902815"/>
                  <a:pt x="7683403" y="901355"/>
                  <a:pt x="7681751" y="896351"/>
                </a:cubicBezTo>
                <a:cubicBezTo>
                  <a:pt x="7680418" y="892281"/>
                  <a:pt x="7673114" y="885918"/>
                  <a:pt x="7665811" y="882584"/>
                </a:cubicBezTo>
                <a:cubicBezTo>
                  <a:pt x="7658507" y="879244"/>
                  <a:pt x="7649172" y="872830"/>
                  <a:pt x="7645425" y="868659"/>
                </a:cubicBezTo>
                <a:cubicBezTo>
                  <a:pt x="7639900" y="862562"/>
                  <a:pt x="7637740" y="861832"/>
                  <a:pt x="7634755" y="865223"/>
                </a:cubicBezTo>
                <a:cubicBezTo>
                  <a:pt x="7632596" y="867725"/>
                  <a:pt x="7631898" y="866626"/>
                  <a:pt x="7633104" y="862613"/>
                </a:cubicBezTo>
                <a:cubicBezTo>
                  <a:pt x="7635010" y="856098"/>
                  <a:pt x="7615512" y="839512"/>
                  <a:pt x="7584775" y="821472"/>
                </a:cubicBezTo>
                <a:cubicBezTo>
                  <a:pt x="7578424" y="817771"/>
                  <a:pt x="7572772" y="812925"/>
                  <a:pt x="7572200" y="810786"/>
                </a:cubicBezTo>
                <a:cubicBezTo>
                  <a:pt x="7571565" y="808595"/>
                  <a:pt x="7568199" y="806925"/>
                  <a:pt x="7564580" y="807033"/>
                </a:cubicBezTo>
                <a:cubicBezTo>
                  <a:pt x="7560959" y="807084"/>
                  <a:pt x="7558737" y="805153"/>
                  <a:pt x="7559626" y="802600"/>
                </a:cubicBezTo>
                <a:cubicBezTo>
                  <a:pt x="7560388" y="800251"/>
                  <a:pt x="7558800" y="798638"/>
                  <a:pt x="7556133" y="799209"/>
                </a:cubicBezTo>
                <a:cubicBezTo>
                  <a:pt x="7553339" y="799838"/>
                  <a:pt x="7548575" y="795819"/>
                  <a:pt x="7545527" y="790402"/>
                </a:cubicBezTo>
                <a:cubicBezTo>
                  <a:pt x="7541399" y="782941"/>
                  <a:pt x="7537969" y="780960"/>
                  <a:pt x="7531746" y="782369"/>
                </a:cubicBezTo>
                <a:cubicBezTo>
                  <a:pt x="7523045" y="784401"/>
                  <a:pt x="7499801" y="770431"/>
                  <a:pt x="7497197" y="761668"/>
                </a:cubicBezTo>
                <a:cubicBezTo>
                  <a:pt x="7496435" y="759008"/>
                  <a:pt x="7493070" y="757757"/>
                  <a:pt x="7488751" y="758538"/>
                </a:cubicBezTo>
                <a:cubicBezTo>
                  <a:pt x="7482336" y="759738"/>
                  <a:pt x="7481956" y="760938"/>
                  <a:pt x="7485448" y="770114"/>
                </a:cubicBezTo>
                <a:cubicBezTo>
                  <a:pt x="7491228" y="785500"/>
                  <a:pt x="7505135" y="802131"/>
                  <a:pt x="7513392" y="803431"/>
                </a:cubicBezTo>
                <a:cubicBezTo>
                  <a:pt x="7517520" y="804112"/>
                  <a:pt x="7520188" y="807813"/>
                  <a:pt x="7519615" y="812037"/>
                </a:cubicBezTo>
                <a:cubicBezTo>
                  <a:pt x="7518663" y="818760"/>
                  <a:pt x="7517774" y="818608"/>
                  <a:pt x="7509899" y="810265"/>
                </a:cubicBezTo>
                <a:cubicBezTo>
                  <a:pt x="7503802" y="803693"/>
                  <a:pt x="7497388" y="800828"/>
                  <a:pt x="7487734" y="800251"/>
                </a:cubicBezTo>
                <a:cubicBezTo>
                  <a:pt x="7469381" y="799209"/>
                  <a:pt x="7467412" y="798327"/>
                  <a:pt x="7469508" y="792275"/>
                </a:cubicBezTo>
                <a:cubicBezTo>
                  <a:pt x="7470524" y="789513"/>
                  <a:pt x="7467349" y="781220"/>
                  <a:pt x="7462585" y="774286"/>
                </a:cubicBezTo>
                <a:cubicBezTo>
                  <a:pt x="7457822" y="767250"/>
                  <a:pt x="7455600" y="759376"/>
                  <a:pt x="7457632" y="756925"/>
                </a:cubicBezTo>
                <a:cubicBezTo>
                  <a:pt x="7459728" y="754423"/>
                  <a:pt x="7457822" y="748479"/>
                  <a:pt x="7453314" y="743526"/>
                </a:cubicBezTo>
                <a:cubicBezTo>
                  <a:pt x="7444613" y="733881"/>
                  <a:pt x="7444104" y="728928"/>
                  <a:pt x="7451726" y="727359"/>
                </a:cubicBezTo>
                <a:cubicBezTo>
                  <a:pt x="7454139" y="726839"/>
                  <a:pt x="7457251" y="719542"/>
                  <a:pt x="7458712" y="711091"/>
                </a:cubicBezTo>
                <a:lnTo>
                  <a:pt x="7461379" y="695711"/>
                </a:lnTo>
                <a:lnTo>
                  <a:pt x="7473255" y="702696"/>
                </a:lnTo>
                <a:cubicBezTo>
                  <a:pt x="7480685" y="707077"/>
                  <a:pt x="7484750" y="707909"/>
                  <a:pt x="7484115" y="704887"/>
                </a:cubicBezTo>
                <a:cubicBezTo>
                  <a:pt x="7483543" y="702226"/>
                  <a:pt x="7479859" y="698994"/>
                  <a:pt x="7475922" y="697641"/>
                </a:cubicBezTo>
                <a:cubicBezTo>
                  <a:pt x="7467539" y="694771"/>
                  <a:pt x="7460998" y="682312"/>
                  <a:pt x="7466459" y="679652"/>
                </a:cubicBezTo>
                <a:cubicBezTo>
                  <a:pt x="7468492" y="678712"/>
                  <a:pt x="7471921" y="680693"/>
                  <a:pt x="7473890" y="684033"/>
                </a:cubicBezTo>
                <a:cubicBezTo>
                  <a:pt x="7475858" y="687367"/>
                  <a:pt x="7479796" y="689717"/>
                  <a:pt x="7482400" y="689088"/>
                </a:cubicBezTo>
                <a:cubicBezTo>
                  <a:pt x="7489513" y="687475"/>
                  <a:pt x="7487734" y="676108"/>
                  <a:pt x="7479415" y="670578"/>
                </a:cubicBezTo>
                <a:cubicBezTo>
                  <a:pt x="7474017" y="666926"/>
                  <a:pt x="7473192" y="663853"/>
                  <a:pt x="7476684" y="659783"/>
                </a:cubicBezTo>
                <a:cubicBezTo>
                  <a:pt x="7480177" y="655719"/>
                  <a:pt x="7479669" y="654157"/>
                  <a:pt x="7474779" y="654258"/>
                </a:cubicBezTo>
                <a:cubicBezTo>
                  <a:pt x="7470270" y="654366"/>
                  <a:pt x="7468936" y="651858"/>
                  <a:pt x="7470715" y="646644"/>
                </a:cubicBezTo>
                <a:cubicBezTo>
                  <a:pt x="7472239" y="642321"/>
                  <a:pt x="7471667" y="638302"/>
                  <a:pt x="7469381" y="637520"/>
                </a:cubicBezTo>
                <a:cubicBezTo>
                  <a:pt x="7467221" y="636790"/>
                  <a:pt x="7458712" y="621828"/>
                  <a:pt x="7450709" y="604778"/>
                </a:cubicBezTo>
                <a:cubicBezTo>
                  <a:pt x="7428863" y="557955"/>
                  <a:pt x="7423909" y="545650"/>
                  <a:pt x="7416924" y="520363"/>
                </a:cubicBezTo>
                <a:cubicBezTo>
                  <a:pt x="7413430" y="508057"/>
                  <a:pt x="7409493" y="496690"/>
                  <a:pt x="7408223" y="495439"/>
                </a:cubicBezTo>
                <a:cubicBezTo>
                  <a:pt x="7405428" y="492727"/>
                  <a:pt x="7394251" y="452371"/>
                  <a:pt x="7393616" y="442776"/>
                </a:cubicBezTo>
                <a:cubicBezTo>
                  <a:pt x="7393362" y="439596"/>
                  <a:pt x="7391457" y="436520"/>
                  <a:pt x="7389488" y="436103"/>
                </a:cubicBezTo>
                <a:cubicBezTo>
                  <a:pt x="7385170" y="435268"/>
                  <a:pt x="7384852" y="404974"/>
                  <a:pt x="7388916" y="393452"/>
                </a:cubicBezTo>
                <a:cubicBezTo>
                  <a:pt x="7391520" y="386308"/>
                  <a:pt x="7392409" y="387039"/>
                  <a:pt x="7397680" y="400021"/>
                </a:cubicBezTo>
                <a:lnTo>
                  <a:pt x="7403586" y="414568"/>
                </a:lnTo>
                <a:lnTo>
                  <a:pt x="7407842" y="402420"/>
                </a:lnTo>
                <a:cubicBezTo>
                  <a:pt x="7410191" y="395693"/>
                  <a:pt x="7409747" y="385682"/>
                  <a:pt x="7406952" y="379842"/>
                </a:cubicBezTo>
                <a:cubicBezTo>
                  <a:pt x="7403841" y="373534"/>
                  <a:pt x="7403777" y="366496"/>
                  <a:pt x="7406762" y="362167"/>
                </a:cubicBezTo>
                <a:cubicBezTo>
                  <a:pt x="7411715" y="354920"/>
                  <a:pt x="7411715" y="354920"/>
                  <a:pt x="7416034" y="366235"/>
                </a:cubicBezTo>
                <a:lnTo>
                  <a:pt x="7420416" y="377548"/>
                </a:lnTo>
                <a:lnTo>
                  <a:pt x="7424100" y="367485"/>
                </a:lnTo>
                <a:cubicBezTo>
                  <a:pt x="7426195" y="361959"/>
                  <a:pt x="7426830" y="355076"/>
                  <a:pt x="7425561" y="352365"/>
                </a:cubicBezTo>
                <a:cubicBezTo>
                  <a:pt x="7424290" y="349654"/>
                  <a:pt x="7423528" y="342510"/>
                  <a:pt x="7423719" y="336775"/>
                </a:cubicBezTo>
                <a:cubicBezTo>
                  <a:pt x="7424417" y="320142"/>
                  <a:pt x="7430831" y="332082"/>
                  <a:pt x="7434452" y="357005"/>
                </a:cubicBezTo>
                <a:cubicBezTo>
                  <a:pt x="7436293" y="369259"/>
                  <a:pt x="7438516" y="377027"/>
                  <a:pt x="7439532" y="374369"/>
                </a:cubicBezTo>
                <a:cubicBezTo>
                  <a:pt x="7441183" y="369780"/>
                  <a:pt x="7435214" y="324261"/>
                  <a:pt x="7427847" y="286459"/>
                </a:cubicBezTo>
                <a:cubicBezTo>
                  <a:pt x="7423147" y="262057"/>
                  <a:pt x="7423591" y="247094"/>
                  <a:pt x="7429180" y="248970"/>
                </a:cubicBezTo>
                <a:cubicBezTo>
                  <a:pt x="7431594" y="249856"/>
                  <a:pt x="7432356" y="254027"/>
                  <a:pt x="7430831" y="258459"/>
                </a:cubicBezTo>
                <a:cubicBezTo>
                  <a:pt x="7428926" y="263777"/>
                  <a:pt x="7431213" y="268418"/>
                  <a:pt x="7437373" y="272329"/>
                </a:cubicBezTo>
                <a:cubicBezTo>
                  <a:pt x="7443978" y="276500"/>
                  <a:pt x="7445439" y="279941"/>
                  <a:pt x="7442263" y="284060"/>
                </a:cubicBezTo>
                <a:cubicBezTo>
                  <a:pt x="7439786" y="287241"/>
                  <a:pt x="7438579" y="293237"/>
                  <a:pt x="7439659" y="297252"/>
                </a:cubicBezTo>
                <a:cubicBezTo>
                  <a:pt x="7440929" y="302154"/>
                  <a:pt x="7442200" y="302883"/>
                  <a:pt x="7443469" y="299442"/>
                </a:cubicBezTo>
                <a:cubicBezTo>
                  <a:pt x="7446391" y="291256"/>
                  <a:pt x="7460299" y="299077"/>
                  <a:pt x="7463982" y="311017"/>
                </a:cubicBezTo>
                <a:lnTo>
                  <a:pt x="7467539" y="322488"/>
                </a:lnTo>
                <a:lnTo>
                  <a:pt x="7468809" y="311747"/>
                </a:lnTo>
                <a:cubicBezTo>
                  <a:pt x="7469444" y="305751"/>
                  <a:pt x="7471159" y="294071"/>
                  <a:pt x="7472619" y="285207"/>
                </a:cubicBezTo>
                <a:cubicBezTo>
                  <a:pt x="7474081" y="276343"/>
                  <a:pt x="7474081" y="268835"/>
                  <a:pt x="7472619" y="268262"/>
                </a:cubicBezTo>
                <a:cubicBezTo>
                  <a:pt x="7471286" y="267636"/>
                  <a:pt x="7467730" y="263673"/>
                  <a:pt x="7464808" y="259294"/>
                </a:cubicBezTo>
                <a:cubicBezTo>
                  <a:pt x="7460172" y="252359"/>
                  <a:pt x="7460743" y="249595"/>
                  <a:pt x="7469571" y="236612"/>
                </a:cubicBezTo>
                <a:cubicBezTo>
                  <a:pt x="7479859" y="221440"/>
                  <a:pt x="7488052" y="222066"/>
                  <a:pt x="7482781" y="237604"/>
                </a:cubicBezTo>
                <a:cubicBezTo>
                  <a:pt x="7478526" y="249960"/>
                  <a:pt x="7488941" y="300745"/>
                  <a:pt x="7494022" y="292351"/>
                </a:cubicBezTo>
                <a:cubicBezTo>
                  <a:pt x="7499674" y="282861"/>
                  <a:pt x="7502786" y="285990"/>
                  <a:pt x="7507612" y="305960"/>
                </a:cubicBezTo>
                <a:cubicBezTo>
                  <a:pt x="7511931" y="323636"/>
                  <a:pt x="7519806" y="324887"/>
                  <a:pt x="7517329" y="307524"/>
                </a:cubicBezTo>
                <a:cubicBezTo>
                  <a:pt x="7516059" y="298608"/>
                  <a:pt x="7520886" y="289587"/>
                  <a:pt x="7525966" y="291360"/>
                </a:cubicBezTo>
                <a:cubicBezTo>
                  <a:pt x="7527745" y="291986"/>
                  <a:pt x="7528634" y="304969"/>
                  <a:pt x="7527999" y="319934"/>
                </a:cubicBezTo>
                <a:cubicBezTo>
                  <a:pt x="7527363" y="334846"/>
                  <a:pt x="7528316" y="350540"/>
                  <a:pt x="7530158" y="354346"/>
                </a:cubicBezTo>
                <a:cubicBezTo>
                  <a:pt x="7532064" y="358205"/>
                  <a:pt x="7532635" y="363939"/>
                  <a:pt x="7531555" y="367120"/>
                </a:cubicBezTo>
                <a:cubicBezTo>
                  <a:pt x="7530412" y="370354"/>
                  <a:pt x="7531364" y="373586"/>
                  <a:pt x="7533524" y="374317"/>
                </a:cubicBezTo>
                <a:cubicBezTo>
                  <a:pt x="7535874" y="375099"/>
                  <a:pt x="7538033" y="374107"/>
                  <a:pt x="7538859" y="371709"/>
                </a:cubicBezTo>
                <a:cubicBezTo>
                  <a:pt x="7539621" y="369363"/>
                  <a:pt x="7541780" y="368268"/>
                  <a:pt x="7544193" y="369102"/>
                </a:cubicBezTo>
                <a:cubicBezTo>
                  <a:pt x="7551369" y="371605"/>
                  <a:pt x="7545209" y="379113"/>
                  <a:pt x="7536509" y="378434"/>
                </a:cubicBezTo>
                <a:cubicBezTo>
                  <a:pt x="7531174" y="378069"/>
                  <a:pt x="7526728" y="380939"/>
                  <a:pt x="7524951" y="386152"/>
                </a:cubicBezTo>
                <a:cubicBezTo>
                  <a:pt x="7519870" y="400803"/>
                  <a:pt x="7516313" y="384483"/>
                  <a:pt x="7520886" y="367799"/>
                </a:cubicBezTo>
                <a:cubicBezTo>
                  <a:pt x="7525077" y="352678"/>
                  <a:pt x="7519171" y="338443"/>
                  <a:pt x="7514408" y="352157"/>
                </a:cubicBezTo>
                <a:cubicBezTo>
                  <a:pt x="7513138" y="355702"/>
                  <a:pt x="7510915" y="356900"/>
                  <a:pt x="7509264" y="354816"/>
                </a:cubicBezTo>
                <a:cubicBezTo>
                  <a:pt x="7507612" y="352782"/>
                  <a:pt x="7504818" y="356641"/>
                  <a:pt x="7502913" y="363574"/>
                </a:cubicBezTo>
                <a:cubicBezTo>
                  <a:pt x="7501008" y="370457"/>
                  <a:pt x="7501452" y="376610"/>
                  <a:pt x="7503866" y="377497"/>
                </a:cubicBezTo>
                <a:cubicBezTo>
                  <a:pt x="7506406" y="378331"/>
                  <a:pt x="7507612" y="384587"/>
                  <a:pt x="7506723" y="391835"/>
                </a:cubicBezTo>
                <a:cubicBezTo>
                  <a:pt x="7505898" y="399135"/>
                  <a:pt x="7506977" y="404766"/>
                  <a:pt x="7509200" y="404818"/>
                </a:cubicBezTo>
                <a:cubicBezTo>
                  <a:pt x="7513328" y="404974"/>
                  <a:pt x="7523616" y="430210"/>
                  <a:pt x="7526093" y="446218"/>
                </a:cubicBezTo>
                <a:cubicBezTo>
                  <a:pt x="7527110" y="452319"/>
                  <a:pt x="7530031" y="457794"/>
                  <a:pt x="7532952" y="458836"/>
                </a:cubicBezTo>
                <a:cubicBezTo>
                  <a:pt x="7539176" y="460974"/>
                  <a:pt x="7541145" y="476825"/>
                  <a:pt x="7537906" y="497994"/>
                </a:cubicBezTo>
                <a:cubicBezTo>
                  <a:pt x="7536382" y="508109"/>
                  <a:pt x="7534095" y="512750"/>
                  <a:pt x="7531174" y="511707"/>
                </a:cubicBezTo>
                <a:cubicBezTo>
                  <a:pt x="7528825" y="510873"/>
                  <a:pt x="7527681" y="507588"/>
                  <a:pt x="7528825" y="504407"/>
                </a:cubicBezTo>
                <a:cubicBezTo>
                  <a:pt x="7529840" y="501383"/>
                  <a:pt x="7527935" y="495387"/>
                  <a:pt x="7524696" y="491842"/>
                </a:cubicBezTo>
                <a:cubicBezTo>
                  <a:pt x="7521330" y="488192"/>
                  <a:pt x="7519171" y="479432"/>
                  <a:pt x="7519806" y="472966"/>
                </a:cubicBezTo>
                <a:cubicBezTo>
                  <a:pt x="7521267" y="458315"/>
                  <a:pt x="7514979" y="424579"/>
                  <a:pt x="7509962" y="420721"/>
                </a:cubicBezTo>
                <a:cubicBezTo>
                  <a:pt x="7507803" y="419052"/>
                  <a:pt x="7505390" y="423432"/>
                  <a:pt x="7503866" y="431827"/>
                </a:cubicBezTo>
                <a:cubicBezTo>
                  <a:pt x="7501579" y="444341"/>
                  <a:pt x="7500881" y="444914"/>
                  <a:pt x="7496372" y="437458"/>
                </a:cubicBezTo>
                <a:cubicBezTo>
                  <a:pt x="7492117" y="430419"/>
                  <a:pt x="7490656" y="429950"/>
                  <a:pt x="7485830" y="433808"/>
                </a:cubicBezTo>
                <a:cubicBezTo>
                  <a:pt x="7482781" y="436311"/>
                  <a:pt x="7479606" y="440378"/>
                  <a:pt x="7478717" y="442933"/>
                </a:cubicBezTo>
                <a:cubicBezTo>
                  <a:pt x="7477827" y="445488"/>
                  <a:pt x="7474969" y="450076"/>
                  <a:pt x="7472112" y="453570"/>
                </a:cubicBezTo>
                <a:cubicBezTo>
                  <a:pt x="7468428" y="458106"/>
                  <a:pt x="7469000" y="459618"/>
                  <a:pt x="7474525" y="459514"/>
                </a:cubicBezTo>
                <a:cubicBezTo>
                  <a:pt x="7478590" y="459410"/>
                  <a:pt x="7481320" y="461026"/>
                  <a:pt x="7480685" y="462955"/>
                </a:cubicBezTo>
                <a:cubicBezTo>
                  <a:pt x="7479987" y="464885"/>
                  <a:pt x="7482591" y="468847"/>
                  <a:pt x="7486592" y="471663"/>
                </a:cubicBezTo>
                <a:cubicBezTo>
                  <a:pt x="7490466" y="474426"/>
                  <a:pt x="7492117" y="478128"/>
                  <a:pt x="7490211" y="479797"/>
                </a:cubicBezTo>
                <a:cubicBezTo>
                  <a:pt x="7488306" y="481517"/>
                  <a:pt x="7491291" y="484438"/>
                  <a:pt x="7496880" y="486367"/>
                </a:cubicBezTo>
                <a:cubicBezTo>
                  <a:pt x="7505263" y="489234"/>
                  <a:pt x="7506406" y="491633"/>
                  <a:pt x="7503421" y="500393"/>
                </a:cubicBezTo>
                <a:cubicBezTo>
                  <a:pt x="7499801" y="510768"/>
                  <a:pt x="7499674" y="510819"/>
                  <a:pt x="7493577" y="500393"/>
                </a:cubicBezTo>
                <a:cubicBezTo>
                  <a:pt x="7490275" y="494552"/>
                  <a:pt x="7485258" y="485480"/>
                  <a:pt x="7482718" y="480318"/>
                </a:cubicBezTo>
                <a:cubicBezTo>
                  <a:pt x="7480114" y="475104"/>
                  <a:pt x="7475732" y="470203"/>
                  <a:pt x="7472874" y="469368"/>
                </a:cubicBezTo>
                <a:cubicBezTo>
                  <a:pt x="7470206" y="468534"/>
                  <a:pt x="7471413" y="474166"/>
                  <a:pt x="7475605" y="481465"/>
                </a:cubicBezTo>
                <a:cubicBezTo>
                  <a:pt x="7481194" y="491216"/>
                  <a:pt x="7481892" y="497160"/>
                  <a:pt x="7478208" y="502218"/>
                </a:cubicBezTo>
                <a:cubicBezTo>
                  <a:pt x="7472493" y="510038"/>
                  <a:pt x="7466396" y="509570"/>
                  <a:pt x="7466269" y="501227"/>
                </a:cubicBezTo>
                <a:cubicBezTo>
                  <a:pt x="7466206" y="498046"/>
                  <a:pt x="7464555" y="496482"/>
                  <a:pt x="7462331" y="497368"/>
                </a:cubicBezTo>
                <a:cubicBezTo>
                  <a:pt x="7460045" y="498254"/>
                  <a:pt x="7459156" y="503156"/>
                  <a:pt x="7460045" y="508839"/>
                </a:cubicBezTo>
                <a:cubicBezTo>
                  <a:pt x="7462522" y="523959"/>
                  <a:pt x="7454774" y="518590"/>
                  <a:pt x="7449757" y="501696"/>
                </a:cubicBezTo>
                <a:cubicBezTo>
                  <a:pt x="7447471" y="493875"/>
                  <a:pt x="7447343" y="481882"/>
                  <a:pt x="7449566" y="475521"/>
                </a:cubicBezTo>
                <a:cubicBezTo>
                  <a:pt x="7451917" y="468691"/>
                  <a:pt x="7451281" y="459514"/>
                  <a:pt x="7448105" y="453778"/>
                </a:cubicBezTo>
                <a:cubicBezTo>
                  <a:pt x="7442009" y="442672"/>
                  <a:pt x="7438262" y="448095"/>
                  <a:pt x="7441627" y="463112"/>
                </a:cubicBezTo>
                <a:cubicBezTo>
                  <a:pt x="7443406" y="470828"/>
                  <a:pt x="7442327" y="473122"/>
                  <a:pt x="7436484" y="474478"/>
                </a:cubicBezTo>
                <a:cubicBezTo>
                  <a:pt x="7432546" y="475417"/>
                  <a:pt x="7427085" y="474583"/>
                  <a:pt x="7424799" y="472705"/>
                </a:cubicBezTo>
                <a:cubicBezTo>
                  <a:pt x="7422322" y="470724"/>
                  <a:pt x="7419845" y="470933"/>
                  <a:pt x="7419019" y="473175"/>
                </a:cubicBezTo>
                <a:cubicBezTo>
                  <a:pt x="7418321" y="475261"/>
                  <a:pt x="7420099" y="479171"/>
                  <a:pt x="7422893" y="481413"/>
                </a:cubicBezTo>
                <a:cubicBezTo>
                  <a:pt x="7425688" y="483707"/>
                  <a:pt x="7427592" y="487148"/>
                  <a:pt x="7427021" y="488869"/>
                </a:cubicBezTo>
                <a:cubicBezTo>
                  <a:pt x="7426386" y="490642"/>
                  <a:pt x="7430197" y="501539"/>
                  <a:pt x="7435340" y="513167"/>
                </a:cubicBezTo>
                <a:cubicBezTo>
                  <a:pt x="7440548" y="524741"/>
                  <a:pt x="7452043" y="551021"/>
                  <a:pt x="7460807" y="571459"/>
                </a:cubicBezTo>
                <a:cubicBezTo>
                  <a:pt x="7474525" y="603422"/>
                  <a:pt x="7508057" y="655198"/>
                  <a:pt x="7517075" y="658271"/>
                </a:cubicBezTo>
                <a:cubicBezTo>
                  <a:pt x="7523616" y="660514"/>
                  <a:pt x="7524506" y="642531"/>
                  <a:pt x="7518663" y="623601"/>
                </a:cubicBezTo>
                <a:cubicBezTo>
                  <a:pt x="7515170" y="612182"/>
                  <a:pt x="7512820" y="602275"/>
                  <a:pt x="7513138" y="601180"/>
                </a:cubicBezTo>
                <a:cubicBezTo>
                  <a:pt x="7513519" y="600085"/>
                  <a:pt x="7511486" y="594402"/>
                  <a:pt x="7508629" y="588510"/>
                </a:cubicBezTo>
                <a:cubicBezTo>
                  <a:pt x="7503421" y="577769"/>
                  <a:pt x="7503485" y="568801"/>
                  <a:pt x="7508819" y="570990"/>
                </a:cubicBezTo>
                <a:cubicBezTo>
                  <a:pt x="7510534" y="571668"/>
                  <a:pt x="7515043" y="581783"/>
                  <a:pt x="7518981" y="593880"/>
                </a:cubicBezTo>
                <a:cubicBezTo>
                  <a:pt x="7526221" y="615988"/>
                  <a:pt x="7540890" y="629858"/>
                  <a:pt x="7548067" y="621306"/>
                </a:cubicBezTo>
                <a:cubicBezTo>
                  <a:pt x="7550290" y="618700"/>
                  <a:pt x="7554481" y="617761"/>
                  <a:pt x="7558038" y="618960"/>
                </a:cubicBezTo>
                <a:cubicBezTo>
                  <a:pt x="7561531" y="620108"/>
                  <a:pt x="7565532" y="617552"/>
                  <a:pt x="7567056" y="613121"/>
                </a:cubicBezTo>
                <a:cubicBezTo>
                  <a:pt x="7568517" y="608792"/>
                  <a:pt x="7568136" y="604622"/>
                  <a:pt x="7566167" y="603944"/>
                </a:cubicBezTo>
                <a:cubicBezTo>
                  <a:pt x="7560768" y="602067"/>
                  <a:pt x="7556958" y="581992"/>
                  <a:pt x="7559371" y="568123"/>
                </a:cubicBezTo>
                <a:cubicBezTo>
                  <a:pt x="7560642" y="561031"/>
                  <a:pt x="7561531" y="558008"/>
                  <a:pt x="7561531" y="561345"/>
                </a:cubicBezTo>
                <a:cubicBezTo>
                  <a:pt x="7561531" y="564473"/>
                  <a:pt x="7564198" y="567132"/>
                  <a:pt x="7567310" y="567132"/>
                </a:cubicBezTo>
                <a:cubicBezTo>
                  <a:pt x="7570485" y="567132"/>
                  <a:pt x="7574550" y="569843"/>
                  <a:pt x="7576074" y="573024"/>
                </a:cubicBezTo>
                <a:cubicBezTo>
                  <a:pt x="7580901" y="582983"/>
                  <a:pt x="7585918" y="576413"/>
                  <a:pt x="7584965" y="561397"/>
                </a:cubicBezTo>
                <a:cubicBezTo>
                  <a:pt x="7583949" y="545494"/>
                  <a:pt x="7588649" y="541009"/>
                  <a:pt x="7594999" y="551750"/>
                </a:cubicBezTo>
                <a:cubicBezTo>
                  <a:pt x="7597794" y="556391"/>
                  <a:pt x="7597413" y="564890"/>
                  <a:pt x="7594047" y="573493"/>
                </a:cubicBezTo>
                <a:cubicBezTo>
                  <a:pt x="7581599" y="605299"/>
                  <a:pt x="7581472" y="609210"/>
                  <a:pt x="7592586" y="622193"/>
                </a:cubicBezTo>
                <a:cubicBezTo>
                  <a:pt x="7601732" y="632934"/>
                  <a:pt x="7609035" y="656868"/>
                  <a:pt x="7603763" y="659370"/>
                </a:cubicBezTo>
                <a:cubicBezTo>
                  <a:pt x="7599318" y="661562"/>
                  <a:pt x="7585918" y="649204"/>
                  <a:pt x="7587569" y="644404"/>
                </a:cubicBezTo>
                <a:cubicBezTo>
                  <a:pt x="7588649" y="641223"/>
                  <a:pt x="7588077" y="638359"/>
                  <a:pt x="7586299" y="637730"/>
                </a:cubicBezTo>
                <a:cubicBezTo>
                  <a:pt x="7582298" y="636320"/>
                  <a:pt x="7576900" y="652697"/>
                  <a:pt x="7578742" y="660514"/>
                </a:cubicBezTo>
                <a:cubicBezTo>
                  <a:pt x="7579567" y="664062"/>
                  <a:pt x="7583505" y="667974"/>
                  <a:pt x="7587442" y="669327"/>
                </a:cubicBezTo>
                <a:cubicBezTo>
                  <a:pt x="7591316" y="670686"/>
                  <a:pt x="7598175" y="677201"/>
                  <a:pt x="7602239" y="683455"/>
                </a:cubicBezTo>
                <a:cubicBezTo>
                  <a:pt x="7610686" y="696492"/>
                  <a:pt x="7613798" y="694511"/>
                  <a:pt x="7608781" y="679392"/>
                </a:cubicBezTo>
                <a:cubicBezTo>
                  <a:pt x="7606431" y="672298"/>
                  <a:pt x="7607257" y="668756"/>
                  <a:pt x="7611829" y="665936"/>
                </a:cubicBezTo>
                <a:cubicBezTo>
                  <a:pt x="7616338" y="663073"/>
                  <a:pt x="7617227" y="659992"/>
                  <a:pt x="7615132" y="654366"/>
                </a:cubicBezTo>
                <a:cubicBezTo>
                  <a:pt x="7611385" y="644194"/>
                  <a:pt x="7625038" y="619847"/>
                  <a:pt x="7633041" y="622610"/>
                </a:cubicBezTo>
                <a:cubicBezTo>
                  <a:pt x="7636216" y="623705"/>
                  <a:pt x="7639328" y="628189"/>
                  <a:pt x="7640408" y="632986"/>
                </a:cubicBezTo>
                <a:cubicBezTo>
                  <a:pt x="7641932" y="640130"/>
                  <a:pt x="7643012" y="640702"/>
                  <a:pt x="7647966" y="636898"/>
                </a:cubicBezTo>
                <a:cubicBezTo>
                  <a:pt x="7651141" y="634446"/>
                  <a:pt x="7652919" y="630066"/>
                  <a:pt x="7651967" y="627146"/>
                </a:cubicBezTo>
                <a:cubicBezTo>
                  <a:pt x="7651014" y="624226"/>
                  <a:pt x="7649997" y="615154"/>
                  <a:pt x="7649743" y="606551"/>
                </a:cubicBezTo>
                <a:cubicBezTo>
                  <a:pt x="7649426" y="597999"/>
                  <a:pt x="7646441" y="585642"/>
                  <a:pt x="7643075" y="578603"/>
                </a:cubicBezTo>
                <a:cubicBezTo>
                  <a:pt x="7637804" y="567914"/>
                  <a:pt x="7637994" y="565099"/>
                  <a:pt x="7644345" y="559884"/>
                </a:cubicBezTo>
                <a:cubicBezTo>
                  <a:pt x="7651458" y="554045"/>
                  <a:pt x="7651903" y="554462"/>
                  <a:pt x="7652729" y="567236"/>
                </a:cubicBezTo>
                <a:cubicBezTo>
                  <a:pt x="7653236" y="574588"/>
                  <a:pt x="7656539" y="581731"/>
                  <a:pt x="7659841" y="582879"/>
                </a:cubicBezTo>
                <a:cubicBezTo>
                  <a:pt x="7663270" y="584078"/>
                  <a:pt x="7664795" y="588562"/>
                  <a:pt x="7663270" y="592994"/>
                </a:cubicBezTo>
                <a:cubicBezTo>
                  <a:pt x="7661493" y="598208"/>
                  <a:pt x="7663080" y="601858"/>
                  <a:pt x="7667716" y="603474"/>
                </a:cubicBezTo>
                <a:cubicBezTo>
                  <a:pt x="7671717" y="604882"/>
                  <a:pt x="7677433" y="610774"/>
                  <a:pt x="7680735" y="616875"/>
                </a:cubicBezTo>
                <a:cubicBezTo>
                  <a:pt x="7683910" y="622871"/>
                  <a:pt x="7690643" y="629232"/>
                  <a:pt x="7695914" y="631005"/>
                </a:cubicBezTo>
                <a:cubicBezTo>
                  <a:pt x="7700995" y="632778"/>
                  <a:pt x="7710711" y="639870"/>
                  <a:pt x="7717252" y="646644"/>
                </a:cubicBezTo>
                <a:cubicBezTo>
                  <a:pt x="7727096" y="656868"/>
                  <a:pt x="7730017" y="658221"/>
                  <a:pt x="7733256" y="654417"/>
                </a:cubicBezTo>
                <a:cubicBezTo>
                  <a:pt x="7735542" y="651858"/>
                  <a:pt x="7734971" y="644982"/>
                  <a:pt x="7732114" y="639089"/>
                </a:cubicBezTo>
                <a:cubicBezTo>
                  <a:pt x="7729255" y="633195"/>
                  <a:pt x="7727540" y="626573"/>
                  <a:pt x="7728239" y="624383"/>
                </a:cubicBezTo>
                <a:cubicBezTo>
                  <a:pt x="7729065" y="622245"/>
                  <a:pt x="7726842" y="619429"/>
                  <a:pt x="7723667" y="618335"/>
                </a:cubicBezTo>
                <a:cubicBezTo>
                  <a:pt x="7720174" y="617135"/>
                  <a:pt x="7718650" y="613694"/>
                  <a:pt x="7719793" y="610096"/>
                </a:cubicBezTo>
                <a:cubicBezTo>
                  <a:pt x="7721317" y="605769"/>
                  <a:pt x="7724111" y="605508"/>
                  <a:pt x="7729128" y="609158"/>
                </a:cubicBezTo>
                <a:cubicBezTo>
                  <a:pt x="7740115" y="617240"/>
                  <a:pt x="7747291" y="613694"/>
                  <a:pt x="7742465" y="602484"/>
                </a:cubicBezTo>
                <a:cubicBezTo>
                  <a:pt x="7737194" y="590335"/>
                  <a:pt x="7743164" y="585069"/>
                  <a:pt x="7757262" y="589553"/>
                </a:cubicBezTo>
                <a:lnTo>
                  <a:pt x="7768122" y="592994"/>
                </a:lnTo>
                <a:lnTo>
                  <a:pt x="7757517" y="582201"/>
                </a:lnTo>
                <a:cubicBezTo>
                  <a:pt x="7750213" y="574796"/>
                  <a:pt x="7747673" y="568070"/>
                  <a:pt x="7749324" y="560666"/>
                </a:cubicBezTo>
                <a:cubicBezTo>
                  <a:pt x="7750594" y="554827"/>
                  <a:pt x="7749133" y="549508"/>
                  <a:pt x="7746149" y="549144"/>
                </a:cubicBezTo>
                <a:cubicBezTo>
                  <a:pt x="7739734" y="548257"/>
                  <a:pt x="7741385" y="542990"/>
                  <a:pt x="7749133" y="539184"/>
                </a:cubicBezTo>
                <a:cubicBezTo>
                  <a:pt x="7752880" y="537307"/>
                  <a:pt x="7753198" y="534492"/>
                  <a:pt x="7750022" y="529434"/>
                </a:cubicBezTo>
                <a:cubicBezTo>
                  <a:pt x="7747482" y="525316"/>
                  <a:pt x="7746212" y="520518"/>
                  <a:pt x="7747101" y="517964"/>
                </a:cubicBezTo>
                <a:cubicBezTo>
                  <a:pt x="7748053" y="514991"/>
                  <a:pt x="7749641" y="515722"/>
                  <a:pt x="7751737" y="519997"/>
                </a:cubicBezTo>
                <a:cubicBezTo>
                  <a:pt x="7755929" y="528704"/>
                  <a:pt x="7761200" y="529956"/>
                  <a:pt x="7760882" y="522291"/>
                </a:cubicBezTo>
                <a:cubicBezTo>
                  <a:pt x="7760882" y="518902"/>
                  <a:pt x="7757326" y="513688"/>
                  <a:pt x="7753325" y="510976"/>
                </a:cubicBezTo>
                <a:cubicBezTo>
                  <a:pt x="7747927" y="507223"/>
                  <a:pt x="7747355" y="504043"/>
                  <a:pt x="7751229" y="499037"/>
                </a:cubicBezTo>
                <a:cubicBezTo>
                  <a:pt x="7755484" y="493406"/>
                  <a:pt x="7754722" y="491998"/>
                  <a:pt x="7747355" y="491424"/>
                </a:cubicBezTo>
                <a:cubicBezTo>
                  <a:pt x="7739099" y="490798"/>
                  <a:pt x="7738591" y="491633"/>
                  <a:pt x="7742020" y="499662"/>
                </a:cubicBezTo>
                <a:cubicBezTo>
                  <a:pt x="7746656" y="510664"/>
                  <a:pt x="7743926" y="523021"/>
                  <a:pt x="7739036" y="512905"/>
                </a:cubicBezTo>
                <a:cubicBezTo>
                  <a:pt x="7734463" y="503573"/>
                  <a:pt x="7728049" y="502895"/>
                  <a:pt x="7731541" y="512124"/>
                </a:cubicBezTo>
                <a:cubicBezTo>
                  <a:pt x="7735606" y="522865"/>
                  <a:pt x="7729573" y="524221"/>
                  <a:pt x="7724492" y="513688"/>
                </a:cubicBezTo>
                <a:cubicBezTo>
                  <a:pt x="7719729" y="504043"/>
                  <a:pt x="7727096" y="476668"/>
                  <a:pt x="7733764" y="478963"/>
                </a:cubicBezTo>
                <a:cubicBezTo>
                  <a:pt x="7735860" y="479640"/>
                  <a:pt x="7739353" y="475521"/>
                  <a:pt x="7741322" y="469942"/>
                </a:cubicBezTo>
                <a:cubicBezTo>
                  <a:pt x="7744370" y="461131"/>
                  <a:pt x="7745514" y="460609"/>
                  <a:pt x="7749260" y="466397"/>
                </a:cubicBezTo>
                <a:cubicBezTo>
                  <a:pt x="7751547" y="470203"/>
                  <a:pt x="7752754" y="476355"/>
                  <a:pt x="7751674" y="480005"/>
                </a:cubicBezTo>
                <a:cubicBezTo>
                  <a:pt x="7750657" y="483759"/>
                  <a:pt x="7753134" y="482091"/>
                  <a:pt x="7757199" y="476355"/>
                </a:cubicBezTo>
                <a:cubicBezTo>
                  <a:pt x="7765899" y="464206"/>
                  <a:pt x="7763677" y="452162"/>
                  <a:pt x="7752627" y="451536"/>
                </a:cubicBezTo>
                <a:cubicBezTo>
                  <a:pt x="7738210" y="450702"/>
                  <a:pt x="7710965" y="445749"/>
                  <a:pt x="7698962" y="441682"/>
                </a:cubicBezTo>
                <a:cubicBezTo>
                  <a:pt x="7686197" y="437354"/>
                  <a:pt x="7681815" y="444445"/>
                  <a:pt x="7691976" y="452944"/>
                </a:cubicBezTo>
                <a:cubicBezTo>
                  <a:pt x="7697501" y="457533"/>
                  <a:pt x="7694707" y="469890"/>
                  <a:pt x="7688610" y="467752"/>
                </a:cubicBezTo>
                <a:cubicBezTo>
                  <a:pt x="7678703" y="464259"/>
                  <a:pt x="7676353" y="477503"/>
                  <a:pt x="7684545" y="491216"/>
                </a:cubicBezTo>
                <a:cubicBezTo>
                  <a:pt x="7689308" y="499297"/>
                  <a:pt x="7692167" y="509152"/>
                  <a:pt x="7690833" y="513114"/>
                </a:cubicBezTo>
                <a:cubicBezTo>
                  <a:pt x="7686705" y="525054"/>
                  <a:pt x="7696422" y="545702"/>
                  <a:pt x="7706520" y="546432"/>
                </a:cubicBezTo>
                <a:cubicBezTo>
                  <a:pt x="7713569" y="546901"/>
                  <a:pt x="7714839" y="548779"/>
                  <a:pt x="7711918" y="554253"/>
                </a:cubicBezTo>
                <a:cubicBezTo>
                  <a:pt x="7706202" y="565203"/>
                  <a:pt x="7707282" y="580689"/>
                  <a:pt x="7714395" y="588406"/>
                </a:cubicBezTo>
                <a:cubicBezTo>
                  <a:pt x="7717761" y="592108"/>
                  <a:pt x="7719348" y="598678"/>
                  <a:pt x="7717824" y="603109"/>
                </a:cubicBezTo>
                <a:cubicBezTo>
                  <a:pt x="7716299" y="607542"/>
                  <a:pt x="7713696" y="609419"/>
                  <a:pt x="7711918" y="607333"/>
                </a:cubicBezTo>
                <a:cubicBezTo>
                  <a:pt x="7710012" y="605090"/>
                  <a:pt x="7710139" y="602380"/>
                  <a:pt x="7712236" y="600555"/>
                </a:cubicBezTo>
                <a:cubicBezTo>
                  <a:pt x="7714204" y="598938"/>
                  <a:pt x="7712807" y="597739"/>
                  <a:pt x="7709124" y="597947"/>
                </a:cubicBezTo>
                <a:cubicBezTo>
                  <a:pt x="7705376" y="598156"/>
                  <a:pt x="7700486" y="600763"/>
                  <a:pt x="7697819" y="603839"/>
                </a:cubicBezTo>
                <a:cubicBezTo>
                  <a:pt x="7690706" y="612182"/>
                  <a:pt x="7679402" y="587728"/>
                  <a:pt x="7682133" y="569895"/>
                </a:cubicBezTo>
                <a:cubicBezTo>
                  <a:pt x="7684228" y="555452"/>
                  <a:pt x="7680735" y="550134"/>
                  <a:pt x="7674004" y="557747"/>
                </a:cubicBezTo>
                <a:cubicBezTo>
                  <a:pt x="7672035" y="560041"/>
                  <a:pt x="7671590" y="558008"/>
                  <a:pt x="7672987" y="553158"/>
                </a:cubicBezTo>
                <a:cubicBezTo>
                  <a:pt x="7674448" y="548257"/>
                  <a:pt x="7673242" y="542573"/>
                  <a:pt x="7670320" y="540175"/>
                </a:cubicBezTo>
                <a:cubicBezTo>
                  <a:pt x="7667399" y="537777"/>
                  <a:pt x="7666382" y="532354"/>
                  <a:pt x="7668033" y="527557"/>
                </a:cubicBezTo>
                <a:cubicBezTo>
                  <a:pt x="7669685" y="522761"/>
                  <a:pt x="7668732" y="517390"/>
                  <a:pt x="7665747" y="514939"/>
                </a:cubicBezTo>
                <a:cubicBezTo>
                  <a:pt x="7662953" y="512645"/>
                  <a:pt x="7661493" y="508057"/>
                  <a:pt x="7662445" y="505085"/>
                </a:cubicBezTo>
                <a:cubicBezTo>
                  <a:pt x="7663525" y="501904"/>
                  <a:pt x="7662699" y="498776"/>
                  <a:pt x="7660540" y="497733"/>
                </a:cubicBezTo>
                <a:cubicBezTo>
                  <a:pt x="7658380" y="496743"/>
                  <a:pt x="7654570" y="494918"/>
                  <a:pt x="7651903" y="493614"/>
                </a:cubicBezTo>
                <a:cubicBezTo>
                  <a:pt x="7649235" y="492310"/>
                  <a:pt x="7647775" y="489547"/>
                  <a:pt x="7648537" y="487305"/>
                </a:cubicBezTo>
                <a:cubicBezTo>
                  <a:pt x="7653681" y="471715"/>
                  <a:pt x="7639455" y="432870"/>
                  <a:pt x="7626880" y="428542"/>
                </a:cubicBezTo>
                <a:cubicBezTo>
                  <a:pt x="7621546" y="426717"/>
                  <a:pt x="7614814" y="438657"/>
                  <a:pt x="7615322" y="449086"/>
                </a:cubicBezTo>
                <a:cubicBezTo>
                  <a:pt x="7615703" y="457480"/>
                  <a:pt x="7616021" y="457376"/>
                  <a:pt x="7619768" y="448408"/>
                </a:cubicBezTo>
                <a:cubicBezTo>
                  <a:pt x="7623070" y="440378"/>
                  <a:pt x="7623514" y="441212"/>
                  <a:pt x="7622117" y="453726"/>
                </a:cubicBezTo>
                <a:cubicBezTo>
                  <a:pt x="7621292" y="461912"/>
                  <a:pt x="7619704" y="475156"/>
                  <a:pt x="7618815" y="482717"/>
                </a:cubicBezTo>
                <a:cubicBezTo>
                  <a:pt x="7617736" y="491737"/>
                  <a:pt x="7615639" y="496117"/>
                  <a:pt x="7612782" y="495126"/>
                </a:cubicBezTo>
                <a:cubicBezTo>
                  <a:pt x="7606431" y="492936"/>
                  <a:pt x="7595761" y="434017"/>
                  <a:pt x="7601732" y="434069"/>
                </a:cubicBezTo>
                <a:cubicBezTo>
                  <a:pt x="7604398" y="434121"/>
                  <a:pt x="7607257" y="432453"/>
                  <a:pt x="7607955" y="430367"/>
                </a:cubicBezTo>
                <a:cubicBezTo>
                  <a:pt x="7608717" y="428125"/>
                  <a:pt x="7607384" y="426978"/>
                  <a:pt x="7604462" y="427604"/>
                </a:cubicBezTo>
                <a:cubicBezTo>
                  <a:pt x="7601795" y="428177"/>
                  <a:pt x="7600969" y="424631"/>
                  <a:pt x="7602748" y="419417"/>
                </a:cubicBezTo>
                <a:cubicBezTo>
                  <a:pt x="7607002" y="406591"/>
                  <a:pt x="7601541" y="392460"/>
                  <a:pt x="7592459" y="392669"/>
                </a:cubicBezTo>
                <a:cubicBezTo>
                  <a:pt x="7588395" y="392773"/>
                  <a:pt x="7584394" y="395329"/>
                  <a:pt x="7583378" y="398457"/>
                </a:cubicBezTo>
                <a:cubicBezTo>
                  <a:pt x="7582234" y="401637"/>
                  <a:pt x="7580457" y="403671"/>
                  <a:pt x="7578995" y="403201"/>
                </a:cubicBezTo>
                <a:cubicBezTo>
                  <a:pt x="7572200" y="400855"/>
                  <a:pt x="7552766" y="319255"/>
                  <a:pt x="7556450" y="308462"/>
                </a:cubicBezTo>
                <a:cubicBezTo>
                  <a:pt x="7557657" y="304864"/>
                  <a:pt x="7556323" y="300224"/>
                  <a:pt x="7553402" y="297825"/>
                </a:cubicBezTo>
                <a:cubicBezTo>
                  <a:pt x="7550734" y="295635"/>
                  <a:pt x="7549465" y="290004"/>
                  <a:pt x="7550798" y="286042"/>
                </a:cubicBezTo>
                <a:cubicBezTo>
                  <a:pt x="7552195" y="281922"/>
                  <a:pt x="7550036" y="274102"/>
                  <a:pt x="7546035" y="268939"/>
                </a:cubicBezTo>
                <a:cubicBezTo>
                  <a:pt x="7538287" y="259033"/>
                  <a:pt x="7538477" y="251472"/>
                  <a:pt x="7546988" y="199124"/>
                </a:cubicBezTo>
                <a:cubicBezTo>
                  <a:pt x="7549972" y="181031"/>
                  <a:pt x="7541335" y="174982"/>
                  <a:pt x="7534032" y="190207"/>
                </a:cubicBezTo>
                <a:cubicBezTo>
                  <a:pt x="7529714" y="199176"/>
                  <a:pt x="7528825" y="196934"/>
                  <a:pt x="7527681" y="173783"/>
                </a:cubicBezTo>
                <a:cubicBezTo>
                  <a:pt x="7526221" y="143802"/>
                  <a:pt x="7521838" y="129359"/>
                  <a:pt x="7513582" y="126491"/>
                </a:cubicBezTo>
                <a:cubicBezTo>
                  <a:pt x="7510788" y="125500"/>
                  <a:pt x="7508756" y="123206"/>
                  <a:pt x="7509010" y="121538"/>
                </a:cubicBezTo>
                <a:cubicBezTo>
                  <a:pt x="7509391" y="119817"/>
                  <a:pt x="7510851" y="113039"/>
                  <a:pt x="7512312" y="106364"/>
                </a:cubicBezTo>
                <a:cubicBezTo>
                  <a:pt x="7514979" y="94320"/>
                  <a:pt x="7511106" y="78052"/>
                  <a:pt x="7507867" y="87438"/>
                </a:cubicBezTo>
                <a:cubicBezTo>
                  <a:pt x="7506977" y="89992"/>
                  <a:pt x="7503802" y="90253"/>
                  <a:pt x="7501008" y="87960"/>
                </a:cubicBezTo>
                <a:cubicBezTo>
                  <a:pt x="7498277" y="85717"/>
                  <a:pt x="7495038" y="85769"/>
                  <a:pt x="7494276" y="88116"/>
                </a:cubicBezTo>
                <a:cubicBezTo>
                  <a:pt x="7491609" y="95780"/>
                  <a:pt x="7484559" y="89628"/>
                  <a:pt x="7483988" y="79147"/>
                </a:cubicBezTo>
                <a:cubicBezTo>
                  <a:pt x="7483670" y="73725"/>
                  <a:pt x="7482527" y="71379"/>
                  <a:pt x="7481511" y="74089"/>
                </a:cubicBezTo>
                <a:cubicBezTo>
                  <a:pt x="7480495" y="76750"/>
                  <a:pt x="7476811" y="78052"/>
                  <a:pt x="7473636" y="76958"/>
                </a:cubicBezTo>
                <a:cubicBezTo>
                  <a:pt x="7467730" y="74925"/>
                  <a:pt x="7467349" y="69867"/>
                  <a:pt x="7472429" y="60012"/>
                </a:cubicBezTo>
                <a:cubicBezTo>
                  <a:pt x="7473763" y="57405"/>
                  <a:pt x="7472175" y="54120"/>
                  <a:pt x="7469000" y="53025"/>
                </a:cubicBezTo>
                <a:cubicBezTo>
                  <a:pt x="7461379" y="50418"/>
                  <a:pt x="7459156" y="54694"/>
                  <a:pt x="7463538" y="63610"/>
                </a:cubicBezTo>
                <a:cubicBezTo>
                  <a:pt x="7466079" y="68772"/>
                  <a:pt x="7465507" y="69659"/>
                  <a:pt x="7460680" y="67990"/>
                </a:cubicBezTo>
                <a:cubicBezTo>
                  <a:pt x="7454456" y="65800"/>
                  <a:pt x="7439088" y="83683"/>
                  <a:pt x="7428291" y="105843"/>
                </a:cubicBezTo>
                <a:cubicBezTo>
                  <a:pt x="7425306" y="111943"/>
                  <a:pt x="7421051" y="118357"/>
                  <a:pt x="7418892" y="120026"/>
                </a:cubicBezTo>
                <a:cubicBezTo>
                  <a:pt x="7416669" y="121799"/>
                  <a:pt x="7415780" y="129255"/>
                  <a:pt x="7416987" y="137232"/>
                </a:cubicBezTo>
                <a:cubicBezTo>
                  <a:pt x="7419337" y="153239"/>
                  <a:pt x="7417876" y="160330"/>
                  <a:pt x="7412541" y="158453"/>
                </a:cubicBezTo>
                <a:cubicBezTo>
                  <a:pt x="7410636" y="157776"/>
                  <a:pt x="7409620" y="150945"/>
                  <a:pt x="7410509" y="143229"/>
                </a:cubicBezTo>
                <a:cubicBezTo>
                  <a:pt x="7411970" y="130193"/>
                  <a:pt x="7411271" y="130767"/>
                  <a:pt x="7400347" y="151988"/>
                </a:cubicBezTo>
                <a:cubicBezTo>
                  <a:pt x="7390123" y="172062"/>
                  <a:pt x="7389233" y="176286"/>
                  <a:pt x="7392917" y="188226"/>
                </a:cubicBezTo>
                <a:cubicBezTo>
                  <a:pt x="7397426" y="202669"/>
                  <a:pt x="7394442" y="219040"/>
                  <a:pt x="7387583" y="216695"/>
                </a:cubicBezTo>
                <a:cubicBezTo>
                  <a:pt x="7385360" y="215912"/>
                  <a:pt x="7382311" y="203921"/>
                  <a:pt x="7380660" y="189530"/>
                </a:cubicBezTo>
                <a:cubicBezTo>
                  <a:pt x="7378247" y="168673"/>
                  <a:pt x="7379390" y="160435"/>
                  <a:pt x="7386694" y="146148"/>
                </a:cubicBezTo>
                <a:cubicBezTo>
                  <a:pt x="7391965" y="135877"/>
                  <a:pt x="7400157" y="126543"/>
                  <a:pt x="7406254" y="123884"/>
                </a:cubicBezTo>
                <a:cubicBezTo>
                  <a:pt x="7416860" y="119243"/>
                  <a:pt x="7426767" y="100785"/>
                  <a:pt x="7419972" y="98492"/>
                </a:cubicBezTo>
                <a:cubicBezTo>
                  <a:pt x="7418003" y="97761"/>
                  <a:pt x="7416351" y="94112"/>
                  <a:pt x="7416224" y="90046"/>
                </a:cubicBezTo>
                <a:cubicBezTo>
                  <a:pt x="7416034" y="84622"/>
                  <a:pt x="7417368" y="83997"/>
                  <a:pt x="7421560" y="87438"/>
                </a:cubicBezTo>
                <a:cubicBezTo>
                  <a:pt x="7426195" y="91244"/>
                  <a:pt x="7427402" y="89629"/>
                  <a:pt x="7428800" y="78104"/>
                </a:cubicBezTo>
                <a:cubicBezTo>
                  <a:pt x="7429752" y="70388"/>
                  <a:pt x="7429180" y="50835"/>
                  <a:pt x="7427465" y="34150"/>
                </a:cubicBezTo>
                <a:cubicBezTo>
                  <a:pt x="7426608" y="25834"/>
                  <a:pt x="7425846" y="15080"/>
                  <a:pt x="7425283" y="4397"/>
                </a:cubicBezTo>
                <a:close/>
                <a:moveTo>
                  <a:pt x="7377574" y="0"/>
                </a:moveTo>
                <a:lnTo>
                  <a:pt x="7392689" y="0"/>
                </a:lnTo>
                <a:lnTo>
                  <a:pt x="7392862" y="396"/>
                </a:lnTo>
                <a:cubicBezTo>
                  <a:pt x="7392330" y="5616"/>
                  <a:pt x="7389742" y="11521"/>
                  <a:pt x="7385360" y="15588"/>
                </a:cubicBezTo>
                <a:cubicBezTo>
                  <a:pt x="7380788" y="19786"/>
                  <a:pt x="7377977" y="20372"/>
                  <a:pt x="7376779" y="16892"/>
                </a:cubicBezTo>
                <a:close/>
                <a:moveTo>
                  <a:pt x="7352000" y="0"/>
                </a:moveTo>
                <a:lnTo>
                  <a:pt x="7365760" y="0"/>
                </a:lnTo>
                <a:lnTo>
                  <a:pt x="7367070" y="5577"/>
                </a:lnTo>
                <a:cubicBezTo>
                  <a:pt x="7367245" y="11195"/>
                  <a:pt x="7366372" y="17883"/>
                  <a:pt x="7364530" y="27946"/>
                </a:cubicBezTo>
                <a:cubicBezTo>
                  <a:pt x="7363704" y="32534"/>
                  <a:pt x="7365927" y="37331"/>
                  <a:pt x="7369419" y="38530"/>
                </a:cubicBezTo>
                <a:cubicBezTo>
                  <a:pt x="7384661" y="43796"/>
                  <a:pt x="7386376" y="67103"/>
                  <a:pt x="7374182" y="103080"/>
                </a:cubicBezTo>
                <a:cubicBezTo>
                  <a:pt x="7369165" y="117888"/>
                  <a:pt x="7368848" y="123832"/>
                  <a:pt x="7372976" y="123780"/>
                </a:cubicBezTo>
                <a:cubicBezTo>
                  <a:pt x="7378565" y="123728"/>
                  <a:pt x="7377802" y="142237"/>
                  <a:pt x="7371579" y="159288"/>
                </a:cubicBezTo>
                <a:cubicBezTo>
                  <a:pt x="7368531" y="167578"/>
                  <a:pt x="7368531" y="167578"/>
                  <a:pt x="7365292" y="157567"/>
                </a:cubicBezTo>
                <a:cubicBezTo>
                  <a:pt x="7363513" y="152041"/>
                  <a:pt x="7363894" y="144636"/>
                  <a:pt x="7366244" y="141143"/>
                </a:cubicBezTo>
                <a:cubicBezTo>
                  <a:pt x="7369800" y="135824"/>
                  <a:pt x="7369038" y="135042"/>
                  <a:pt x="7361480" y="136346"/>
                </a:cubicBezTo>
                <a:cubicBezTo>
                  <a:pt x="7351319" y="138119"/>
                  <a:pt x="7350748" y="139161"/>
                  <a:pt x="7352654" y="151414"/>
                </a:cubicBezTo>
                <a:cubicBezTo>
                  <a:pt x="7354495" y="163094"/>
                  <a:pt x="7351447" y="161582"/>
                  <a:pt x="7342810" y="146566"/>
                </a:cubicBezTo>
                <a:cubicBezTo>
                  <a:pt x="7338872" y="139735"/>
                  <a:pt x="7336967" y="131757"/>
                  <a:pt x="7338364" y="128368"/>
                </a:cubicBezTo>
                <a:cubicBezTo>
                  <a:pt x="7340205" y="124145"/>
                  <a:pt x="7341031" y="124041"/>
                  <a:pt x="7341095" y="128212"/>
                </a:cubicBezTo>
                <a:cubicBezTo>
                  <a:pt x="7341222" y="132070"/>
                  <a:pt x="7344397" y="131184"/>
                  <a:pt x="7350304" y="125605"/>
                </a:cubicBezTo>
                <a:cubicBezTo>
                  <a:pt x="7357226" y="119087"/>
                  <a:pt x="7359067" y="114551"/>
                  <a:pt x="7358305" y="105843"/>
                </a:cubicBezTo>
                <a:cubicBezTo>
                  <a:pt x="7357734" y="99795"/>
                  <a:pt x="7355511" y="93903"/>
                  <a:pt x="7353479" y="93226"/>
                </a:cubicBezTo>
                <a:cubicBezTo>
                  <a:pt x="7351319" y="92443"/>
                  <a:pt x="7351447" y="89837"/>
                  <a:pt x="7353796" y="87073"/>
                </a:cubicBezTo>
                <a:cubicBezTo>
                  <a:pt x="7360020" y="79720"/>
                  <a:pt x="7360147" y="42336"/>
                  <a:pt x="7353923" y="31856"/>
                </a:cubicBezTo>
                <a:cubicBezTo>
                  <a:pt x="7352177" y="28858"/>
                  <a:pt x="7351161" y="23918"/>
                  <a:pt x="7350891" y="17550"/>
                </a:cubicBezTo>
                <a:close/>
                <a:moveTo>
                  <a:pt x="7290125" y="0"/>
                </a:moveTo>
                <a:lnTo>
                  <a:pt x="7306499" y="0"/>
                </a:lnTo>
                <a:lnTo>
                  <a:pt x="7305182" y="13033"/>
                </a:lnTo>
                <a:cubicBezTo>
                  <a:pt x="7303308" y="25390"/>
                  <a:pt x="7300292" y="37696"/>
                  <a:pt x="7297910" y="38269"/>
                </a:cubicBezTo>
                <a:cubicBezTo>
                  <a:pt x="7295686" y="38791"/>
                  <a:pt x="7291876" y="42545"/>
                  <a:pt x="7289208" y="46508"/>
                </a:cubicBezTo>
                <a:cubicBezTo>
                  <a:pt x="7285525" y="52191"/>
                  <a:pt x="7285271" y="51409"/>
                  <a:pt x="7287811" y="42910"/>
                </a:cubicBezTo>
                <a:cubicBezTo>
                  <a:pt x="7289653" y="36914"/>
                  <a:pt x="7289653" y="30240"/>
                  <a:pt x="7287811" y="27998"/>
                </a:cubicBezTo>
                <a:cubicBezTo>
                  <a:pt x="7285907" y="25651"/>
                  <a:pt x="7286859" y="22523"/>
                  <a:pt x="7290098" y="20541"/>
                </a:cubicBezTo>
                <a:cubicBezTo>
                  <a:pt x="7296258" y="16631"/>
                  <a:pt x="7296830" y="1249"/>
                  <a:pt x="7290796" y="728"/>
                </a:cubicBezTo>
                <a:close/>
              </a:path>
            </a:pathLst>
          </a:cu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4" name="@svg_装饰点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89374" y="677382"/>
            <a:ext cx="534350" cy="7764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2024/10/7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古法锻刀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中国古刀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/>
              <a:t>组长：谭力铭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制作过程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0C8A29-F87D-BB5C-EC2B-6CD3E01AD9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409298"/>
            <a:ext cx="7337255" cy="4127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84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制作过程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D4FC691-3D4C-CA88-0DF5-BDD51892A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288348"/>
            <a:ext cx="7941977" cy="446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91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制作过程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080A24-30DA-C0CE-D056-57DC9B96E6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080000"/>
            <a:ext cx="2454612" cy="43637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69BB41-A54A-D085-4C7B-E0821625A2DD}"/>
              </a:ext>
            </a:extLst>
          </p:cNvPr>
          <p:cNvSpPr txBox="1"/>
          <p:nvPr/>
        </p:nvSpPr>
        <p:spPr>
          <a:xfrm>
            <a:off x="3557391" y="1079999"/>
            <a:ext cx="6820423" cy="101811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spc="300" dirty="0">
                <a:latin typeface="+mj-ea"/>
                <a:ea typeface="+mj-ea"/>
                <a:cs typeface="汉仪楷体简" panose="02010600000101010101" charset="-128"/>
              </a:rPr>
              <a:t>3.</a:t>
            </a: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成型后，将高温钢材淬火，冷却过后，再进行装饰和耐心修正，并进行两次打磨，使其表面光滑。最后装上刀柄，即可大功告成。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78AFE1-B700-7121-F804-52A622D0D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12" y="1247120"/>
            <a:ext cx="2454612" cy="43637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051C7E-9BA0-C85B-5882-FB5A8ABC37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886" y="1247121"/>
            <a:ext cx="1968692" cy="436375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B236508-E21A-A870-5B68-FA06C0C806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247122"/>
            <a:ext cx="1968692" cy="4363755"/>
          </a:xfrm>
          <a:prstGeom prst="rect">
            <a:avLst/>
          </a:prstGeom>
        </p:spPr>
      </p:pic>
      <p:sp>
        <p:nvSpPr>
          <p:cNvPr id="26" name="标题 25">
            <a:extLst>
              <a:ext uri="{FF2B5EF4-FFF2-40B4-BE49-F238E27FC236}">
                <a16:creationId xmlns:a16="http://schemas.microsoft.com/office/drawing/2014/main" id="{655762E7-B572-2225-ECC0-C25D5493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制作过程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9EE7263-2781-48BB-9A5D-DC99B4CD5382}"/>
              </a:ext>
            </a:extLst>
          </p:cNvPr>
          <p:cNvSpPr txBox="1"/>
          <p:nvPr/>
        </p:nvSpPr>
        <p:spPr>
          <a:xfrm>
            <a:off x="8373649" y="1247121"/>
            <a:ext cx="3325661" cy="7200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最后效果展示图（右</a:t>
            </a:r>
            <a:r>
              <a:rPr lang="en-US" altLang="zh-CN" sz="2000" spc="300" dirty="0">
                <a:latin typeface="+mj-ea"/>
                <a:ea typeface="+mj-ea"/>
                <a:cs typeface="汉仪楷体简" panose="02010600000101010101" charset="-128"/>
              </a:rPr>
              <a:t>1</a:t>
            </a: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）和对比图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2600B-18B3-4627-E527-45407265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收获反思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1E69A-1AC9-5A90-561B-C4F66B060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73DC81-21CE-D678-1E97-4CDE81848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379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收获反思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5B215A-72D5-55BD-C83F-12C522BBE121}"/>
              </a:ext>
            </a:extLst>
          </p:cNvPr>
          <p:cNvSpPr txBox="1"/>
          <p:nvPr/>
        </p:nvSpPr>
        <p:spPr>
          <a:xfrm>
            <a:off x="695960" y="1393521"/>
            <a:ext cx="10690199" cy="223902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在本次的项目式学习中，我们遇到了诸多挑战。例如，小组间的分工尚不够明晰，加之制作周期的不尽合理，致使我们的刀工制作仅达成半成品阶段。然而，即便面临诸多困难，我们仍从中汲取了宝贵的经验。我们不仅学会了锻造刀具的技艺，更深刻体会到了古法锻刀的独特魅力。这不仅让我们领略了非物质文化遗产中的传统工艺之精妙，也让我们认识到，虽然锻刀这一领域尚属小众，人们对它的关注不足，导致相关网络资源稀缺，从而带来了不小的阻力。尽管如此，我们依然收获颇丰。</a:t>
            </a:r>
          </a:p>
          <a:p>
            <a:pPr>
              <a:lnSpc>
                <a:spcPct val="100000"/>
              </a:lnSpc>
            </a:pPr>
            <a:endParaRPr lang="zh-CN" altLang="en-US" sz="2000" spc="300" dirty="0">
              <a:latin typeface="+mj-ea"/>
              <a:ea typeface="+mj-ea"/>
              <a:cs typeface="汉仪楷体简" panose="02010600000101010101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95960" y="360000"/>
            <a:ext cx="10800000" cy="585715"/>
          </a:xfr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A479C7-B2A9-9442-C149-560D832E3BF0}"/>
              </a:ext>
            </a:extLst>
          </p:cNvPr>
          <p:cNvSpPr txBox="1"/>
          <p:nvPr/>
        </p:nvSpPr>
        <p:spPr>
          <a:xfrm>
            <a:off x="695960" y="1421704"/>
            <a:ext cx="3131507" cy="7107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000" spc="300" dirty="0">
                <a:latin typeface="+mj-ea"/>
                <a:ea typeface="+mj-ea"/>
                <a:cs typeface="汉仪楷体简" panose="02010600000101010101" charset="-128"/>
              </a:rPr>
              <a:t>01</a:t>
            </a:r>
            <a:r>
              <a:rPr lang="zh-CN" altLang="en-US" sz="4000" spc="300" dirty="0">
                <a:latin typeface="+mj-ea"/>
                <a:ea typeface="+mj-ea"/>
                <a:cs typeface="汉仪楷体简" panose="02010600000101010101" charset="-128"/>
              </a:rPr>
              <a:t> 选题背景</a:t>
            </a:r>
            <a:endParaRPr lang="en-US" altLang="zh-CN" sz="4000" spc="300" dirty="0"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97E36B-B4DD-46D7-CC95-4B3B23816446}"/>
              </a:ext>
            </a:extLst>
          </p:cNvPr>
          <p:cNvSpPr txBox="1"/>
          <p:nvPr/>
        </p:nvSpPr>
        <p:spPr>
          <a:xfrm>
            <a:off x="695958" y="2466034"/>
            <a:ext cx="3131507" cy="7107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000" spc="300" dirty="0">
                <a:latin typeface="+mj-ea"/>
                <a:ea typeface="+mj-ea"/>
                <a:cs typeface="汉仪楷体简" panose="02010600000101010101" charset="-128"/>
              </a:rPr>
              <a:t>02</a:t>
            </a:r>
            <a:r>
              <a:rPr lang="zh-CN" altLang="en-US" sz="4000" spc="300" dirty="0">
                <a:latin typeface="+mj-ea"/>
                <a:ea typeface="+mj-ea"/>
                <a:cs typeface="汉仪楷体简" panose="02010600000101010101" charset="-128"/>
              </a:rPr>
              <a:t> 人员分工</a:t>
            </a:r>
            <a:endParaRPr lang="en-US" altLang="zh-CN" sz="4000" spc="300" dirty="0"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38D44A-F75A-F9FC-A37C-8E67205E7E1D}"/>
              </a:ext>
            </a:extLst>
          </p:cNvPr>
          <p:cNvSpPr txBox="1"/>
          <p:nvPr/>
        </p:nvSpPr>
        <p:spPr>
          <a:xfrm>
            <a:off x="695959" y="3677557"/>
            <a:ext cx="3131507" cy="7107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000" spc="300" dirty="0">
                <a:latin typeface="+mj-ea"/>
                <a:ea typeface="+mj-ea"/>
                <a:cs typeface="汉仪楷体简" panose="02010600000101010101" charset="-128"/>
              </a:rPr>
              <a:t>03</a:t>
            </a:r>
            <a:r>
              <a:rPr lang="zh-CN" altLang="en-US" sz="4000" spc="300" dirty="0">
                <a:latin typeface="+mj-ea"/>
                <a:ea typeface="+mj-ea"/>
                <a:cs typeface="汉仪楷体简" panose="02010600000101010101" charset="-128"/>
              </a:rPr>
              <a:t> 制作过程</a:t>
            </a:r>
            <a:endParaRPr lang="en-US" altLang="zh-CN" sz="4000" spc="300" dirty="0"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2D5373-B0BC-A603-00EB-76AA212B6D3C}"/>
              </a:ext>
            </a:extLst>
          </p:cNvPr>
          <p:cNvSpPr txBox="1"/>
          <p:nvPr/>
        </p:nvSpPr>
        <p:spPr>
          <a:xfrm>
            <a:off x="695958" y="4885399"/>
            <a:ext cx="3131507" cy="7107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000" spc="300" dirty="0">
                <a:latin typeface="+mj-ea"/>
                <a:ea typeface="+mj-ea"/>
                <a:cs typeface="汉仪楷体简" panose="02010600000101010101" charset="-128"/>
              </a:rPr>
              <a:t>04</a:t>
            </a:r>
            <a:r>
              <a:rPr lang="zh-CN" altLang="en-US" sz="4000" spc="300" dirty="0">
                <a:latin typeface="+mj-ea"/>
                <a:ea typeface="+mj-ea"/>
                <a:cs typeface="汉仪楷体简" panose="02010600000101010101" charset="-128"/>
              </a:rPr>
              <a:t> 收获反思</a:t>
            </a:r>
            <a:endParaRPr lang="en-US" altLang="zh-CN" sz="4000" spc="300" dirty="0">
              <a:latin typeface="+mj-ea"/>
              <a:ea typeface="+mj-ea"/>
              <a:cs typeface="汉仪楷体简" panose="02010600000101010101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2600B-18B3-4627-E527-45407265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1E69A-1AC9-5A90-561B-C4F66B060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73DC81-21CE-D678-1E97-4CDE81848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8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选题背景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5959" y="3060004"/>
            <a:ext cx="4985385" cy="129905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漫步在博物馆之中，一把古剑跨越了百年岁月呈现在我的眼前，让我不禁沉浸在其中，因此通过这次项目式学习去探索古剑的奥秘</a:t>
            </a:r>
            <a:endParaRPr lang="en-US" altLang="zh-CN" sz="2000" spc="300" dirty="0">
              <a:solidFill>
                <a:schemeClr val="bg1"/>
              </a:solidFill>
              <a:latin typeface="+mj-ea"/>
              <a:ea typeface="宋体" panose="02010600030101010101" pitchFamily="2" charset="-122"/>
              <a:cs typeface="汉仪楷体简" panose="02010600000101010101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7D5A91-52FD-AF14-743C-F56BB760938C}"/>
              </a:ext>
            </a:extLst>
          </p:cNvPr>
          <p:cNvSpPr txBox="1"/>
          <p:nvPr/>
        </p:nvSpPr>
        <p:spPr>
          <a:xfrm>
            <a:off x="695959" y="1741118"/>
            <a:ext cx="4985385" cy="1033472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在一次小组项目式讨论中，一位同学意外提到了古法锻刀，大家觉得这个想法即是文化遗产也是一个有趣的课题</a:t>
            </a:r>
            <a:endParaRPr lang="en-US" altLang="zh-CN" sz="2000" spc="300" dirty="0">
              <a:solidFill>
                <a:schemeClr val="bg1"/>
              </a:solidFill>
              <a:latin typeface="+mj-ea"/>
              <a:ea typeface="宋体" panose="02010600030101010101" pitchFamily="2" charset="-122"/>
              <a:cs typeface="汉仪楷体简" panose="02010600000101010101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76DF98-0681-EC90-5582-A6C74E8E1241}"/>
              </a:ext>
            </a:extLst>
          </p:cNvPr>
          <p:cNvSpPr txBox="1"/>
          <p:nvPr/>
        </p:nvSpPr>
        <p:spPr>
          <a:xfrm>
            <a:off x="6096000" y="4722559"/>
            <a:ext cx="4985385" cy="33402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pc="300" dirty="0">
                <a:latin typeface="+mj-ea"/>
                <a:ea typeface="宋体" panose="02010600030101010101" pitchFamily="2" charset="-122"/>
                <a:cs typeface="汉仪楷体简" panose="02010600000101010101" charset="-128"/>
              </a:rPr>
              <a:t>于是，我们便选中了这个想法</a:t>
            </a:r>
            <a:endParaRPr lang="en-US" altLang="zh-CN" sz="2000" spc="300" dirty="0">
              <a:latin typeface="+mj-ea"/>
              <a:ea typeface="宋体" panose="02010600030101010101" pitchFamily="2" charset="-122"/>
              <a:cs typeface="汉仪楷体简" panose="02010600000101010101" charset="-128"/>
            </a:endParaRPr>
          </a:p>
        </p:txBody>
      </p:sp>
      <p:pic>
        <p:nvPicPr>
          <p:cNvPr id="1026" name="Picture 2" descr="国家级非物质文化遗产——张小泉剪刀锻制技艺-艺林文韵-杭州文史网">
            <a:extLst>
              <a:ext uri="{FF2B5EF4-FFF2-40B4-BE49-F238E27FC236}">
                <a16:creationId xmlns:a16="http://schemas.microsoft.com/office/drawing/2014/main" id="{CE5EC951-DC95-0558-AE64-CD45112E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60" y="1350375"/>
            <a:ext cx="4513023" cy="300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2600B-18B3-4627-E527-45407265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人员分工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1E69A-1AC9-5A90-561B-C4F66B060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73DC81-21CE-D678-1E97-4CDE81848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74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人员分工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CA7291-E9DF-EC6A-6F31-1F5B7CA7AA88}"/>
              </a:ext>
            </a:extLst>
          </p:cNvPr>
          <p:cNvSpPr txBox="1"/>
          <p:nvPr/>
        </p:nvSpPr>
        <p:spPr>
          <a:xfrm>
            <a:off x="695960" y="1481203"/>
            <a:ext cx="11496040" cy="194779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小组成员：</a:t>
            </a:r>
            <a:endParaRPr lang="en-US" altLang="zh-CN" sz="2000" spc="300" dirty="0">
              <a:latin typeface="+mj-ea"/>
              <a:ea typeface="+mj-ea"/>
              <a:cs typeface="汉仪楷体简" panose="02010600000101010101" charset="-128"/>
            </a:endParaRPr>
          </a:p>
          <a:p>
            <a:pPr>
              <a:lnSpc>
                <a:spcPct val="100000"/>
              </a:lnSpc>
            </a:pP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谭力铭、谭博瀚、陈封雨来、刘政宏、杨文佳（组长记得改一下）</a:t>
            </a:r>
            <a:endParaRPr lang="en-US" altLang="zh-CN" sz="2000" spc="300" dirty="0">
              <a:latin typeface="+mj-ea"/>
              <a:ea typeface="+mj-ea"/>
              <a:cs typeface="汉仪楷体简" panose="02010600000101010101" charset="-128"/>
            </a:endParaRPr>
          </a:p>
          <a:p>
            <a:pPr>
              <a:lnSpc>
                <a:spcPct val="100000"/>
              </a:lnSpc>
            </a:pPr>
            <a:endParaRPr lang="en-US" altLang="zh-CN" sz="2000" spc="300" dirty="0">
              <a:latin typeface="+mj-ea"/>
              <a:ea typeface="+mj-ea"/>
              <a:cs typeface="汉仪楷体简" panose="02010600000101010101" charset="-128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谭力铭负责主要刀的制作</a:t>
            </a:r>
            <a:endParaRPr lang="en-US" altLang="zh-CN" sz="2000" spc="300" dirty="0">
              <a:latin typeface="+mj-ea"/>
              <a:ea typeface="+mj-ea"/>
              <a:cs typeface="汉仪楷体简" panose="02010600000101010101" charset="-128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谭博瀚负责</a:t>
            </a:r>
            <a:r>
              <a:rPr lang="en-US" altLang="zh-CN" sz="2000" spc="300" dirty="0">
                <a:latin typeface="+mj-ea"/>
                <a:ea typeface="+mj-ea"/>
                <a:cs typeface="汉仪楷体简" panose="02010600000101010101" charset="-128"/>
              </a:rPr>
              <a:t>PPT</a:t>
            </a: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制作</a:t>
            </a:r>
            <a:endParaRPr lang="en-US" altLang="zh-CN" sz="2000" spc="300" dirty="0">
              <a:latin typeface="+mj-ea"/>
              <a:ea typeface="+mj-ea"/>
              <a:cs typeface="汉仪楷体简" panose="02010600000101010101" charset="-128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陈封雨来、刘政宏、杨文佳负责搜寻资料</a:t>
            </a:r>
            <a:endParaRPr lang="en-US" altLang="zh-CN" sz="2000" spc="300" dirty="0">
              <a:latin typeface="+mj-ea"/>
              <a:ea typeface="+mj-ea"/>
              <a:cs typeface="汉仪楷体简" panose="02010600000101010101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2600B-18B3-4627-E527-45407265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制作过程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1E69A-1AC9-5A90-561B-C4F66B060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73DC81-21CE-D678-1E97-4CDE81848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50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制作过程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B2513F7-8717-422E-FFE4-0CF3CE4BF5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1" y="1080000"/>
            <a:ext cx="4868198" cy="21962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2B9905-4BAE-8989-1B00-8FF346A98A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644" y="1080000"/>
            <a:ext cx="2454612" cy="43637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3C21F6-14B0-7FE7-DB61-FDE94190834E}"/>
              </a:ext>
            </a:extLst>
          </p:cNvPr>
          <p:cNvSpPr txBox="1"/>
          <p:nvPr/>
        </p:nvSpPr>
        <p:spPr>
          <a:xfrm>
            <a:off x="3661861" y="3562227"/>
            <a:ext cx="4868198" cy="74046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spc="300" dirty="0">
                <a:latin typeface="+mj-ea"/>
                <a:ea typeface="+mj-ea"/>
                <a:cs typeface="汉仪楷体简" panose="02010600000101010101" charset="-128"/>
              </a:rPr>
              <a:t>1.</a:t>
            </a: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选择钢材，并切割，然后高温加热钢材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制作过程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DFCDA7-D769-29FB-E573-44A7B3A4F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223512"/>
            <a:ext cx="4507282" cy="25353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6ED2C1-156D-E6AB-EC0A-203F347E6489}"/>
              </a:ext>
            </a:extLst>
          </p:cNvPr>
          <p:cNvSpPr txBox="1"/>
          <p:nvPr/>
        </p:nvSpPr>
        <p:spPr>
          <a:xfrm>
            <a:off x="5486399" y="1296444"/>
            <a:ext cx="6407063" cy="61377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spc="300" dirty="0">
                <a:latin typeface="+mj-ea"/>
                <a:ea typeface="+mj-ea"/>
                <a:cs typeface="汉仪楷体简" panose="02010600000101010101" charset="-128"/>
              </a:rPr>
              <a:t>2.</a:t>
            </a:r>
            <a:r>
              <a:rPr lang="zh-CN" altLang="en-US" sz="2000" spc="300" dirty="0">
                <a:latin typeface="+mj-ea"/>
                <a:ea typeface="+mj-ea"/>
                <a:cs typeface="汉仪楷体简" panose="02010600000101010101" charset="-128"/>
              </a:rPr>
              <a:t>在高温下用力捶打钢材，使其成一定形状，后不断重复加热再捶打的过程，直至完全成型。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0789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UwZTk4ZWJhZTM4Yjk1YmJiN2YxZjI4YjY0OGIwY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UNIT_TYPE" val="i"/>
  <p:tag name="KSO_WM_UNIT_INDEX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VALUE" val="25"/>
  <p:tag name="KSO_WM_UNIT_TYPE" val="a"/>
  <p:tag name="KSO_WM_UNIT_INDEX" val="1"/>
  <p:tag name="KSO_WM_TEMPLATE_CATEGORY" val="custom"/>
  <p:tag name="KSO_WM_TEMPLATE_INDEX" val="202312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"/>
  <p:tag name="KSO_WM_UNIT_NOCLEAR" val="0"/>
  <p:tag name="KSO_WM_UNIT_VALUE" val="29"/>
  <p:tag name="KSO_WM_UNIT_TYPE" val="f"/>
  <p:tag name="KSO_WM_UNIT_INDEX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VALUE" val="451"/>
  <p:tag name="KSO_WM_UNIT_TYPE" val="f"/>
  <p:tag name="KSO_WM_UNIT_INDEX" val="1"/>
  <p:tag name="KSO_WM_TEMPLATE_CATEGORY" val="custom"/>
  <p:tag name="KSO_WM_TEMPLATE_INDEX" val="202312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22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ext"/>
  <p:tag name="KSO_WM_BEAUTIFY_FLAG" val="#wm#"/>
  <p:tag name="KSO_WM_SLIDE_ID" val="custom20231220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220"/>
  <p:tag name="KSO_WM_SLIDE_SUBTYPE" val="pureTxt"/>
  <p:tag name="KSO_WM_SLIDE_SIZE" val="828*441"/>
  <p:tag name="KSO_WM_SLIDE_POSITION" val="66*28"/>
  <p:tag name="KSO_WM_SLIDE_LAYOUT" val="a_f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12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20"/>
  <p:tag name="KSO_WM_TEMPLATE_THUMBS_INDEX" val="1、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63">
      <a:dk1>
        <a:srgbClr val="000000"/>
      </a:dk1>
      <a:lt1>
        <a:srgbClr val="FFFFFF"/>
      </a:lt1>
      <a:dk2>
        <a:srgbClr val="192C33"/>
      </a:dk2>
      <a:lt2>
        <a:srgbClr val="F2F2F2"/>
      </a:lt2>
      <a:accent1>
        <a:srgbClr val="3C90AE"/>
      </a:accent1>
      <a:accent2>
        <a:srgbClr val="5E7E90"/>
      </a:accent2>
      <a:accent3>
        <a:srgbClr val="81929F"/>
      </a:accent3>
      <a:accent4>
        <a:srgbClr val="BFA87B"/>
      </a:accent4>
      <a:accent5>
        <a:srgbClr val="B68772"/>
      </a:accent5>
      <a:accent6>
        <a:srgbClr val="B15757"/>
      </a:accent6>
      <a:hlink>
        <a:srgbClr val="FF0000"/>
      </a:hlink>
      <a:folHlink>
        <a:srgbClr val="00B0F0"/>
      </a:folHlink>
    </a:clrScheme>
    <a:fontScheme name="主题字体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  <a:prstDash val="solid"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lang="zh-CN" altLang="en-US" sz="2000" spc="300" dirty="0">
            <a:solidFill>
              <a:schemeClr val="bg1"/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423</Words>
  <Application>Microsoft Office PowerPoint</Application>
  <PresentationFormat>宽屏</PresentationFormat>
  <Paragraphs>39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汉仪楷体简</vt:lpstr>
      <vt:lpstr>Arial</vt:lpstr>
      <vt:lpstr>Calibri</vt:lpstr>
      <vt:lpstr>WPS</vt:lpstr>
      <vt:lpstr>1_Office 主题​​</vt:lpstr>
      <vt:lpstr>古法锻刀</vt:lpstr>
      <vt:lpstr>目录</vt:lpstr>
      <vt:lpstr>选题背景</vt:lpstr>
      <vt:lpstr>01 选题背景</vt:lpstr>
      <vt:lpstr>人员分工</vt:lpstr>
      <vt:lpstr>02 人员分工</vt:lpstr>
      <vt:lpstr>制作过程</vt:lpstr>
      <vt:lpstr>03 制作过程</vt:lpstr>
      <vt:lpstr>03 制作过程</vt:lpstr>
      <vt:lpstr>03 制作过程</vt:lpstr>
      <vt:lpstr>03 制作过程</vt:lpstr>
      <vt:lpstr>03 制作过程</vt:lpstr>
      <vt:lpstr>03 制作过程</vt:lpstr>
      <vt:lpstr>收获反思</vt:lpstr>
      <vt:lpstr>04 收获反思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九龙坡财经校</dc:creator>
  <cp:lastModifiedBy>博瀚 谭</cp:lastModifiedBy>
  <cp:revision>5</cp:revision>
  <dcterms:created xsi:type="dcterms:W3CDTF">2023-08-09T12:44:00Z</dcterms:created>
  <dcterms:modified xsi:type="dcterms:W3CDTF">2024-10-07T00:33:05Z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2052-12.1.0.17827</vt:lpwstr>
  </property>
</Properties>
</file>